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81" r:id="rId5"/>
    <p:sldId id="277" r:id="rId6"/>
    <p:sldId id="711" r:id="rId7"/>
    <p:sldId id="316" r:id="rId8"/>
    <p:sldId id="317" r:id="rId9"/>
    <p:sldId id="712" r:id="rId10"/>
    <p:sldId id="319" r:id="rId11"/>
    <p:sldId id="328" r:id="rId12"/>
    <p:sldId id="320" r:id="rId13"/>
    <p:sldId id="329" r:id="rId14"/>
    <p:sldId id="330" r:id="rId15"/>
    <p:sldId id="331" r:id="rId16"/>
    <p:sldId id="321" r:id="rId17"/>
    <p:sldId id="332" r:id="rId18"/>
    <p:sldId id="333" r:id="rId19"/>
    <p:sldId id="322" r:id="rId20"/>
    <p:sldId id="675" r:id="rId21"/>
    <p:sldId id="667" r:id="rId22"/>
    <p:sldId id="708" r:id="rId23"/>
    <p:sldId id="673" r:id="rId24"/>
    <p:sldId id="665" r:id="rId25"/>
    <p:sldId id="674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Nunito Sans" pitchFamily="2" charset="0"/>
      <p:regular r:id="rId30"/>
      <p:bold r:id="rId31"/>
      <p:italic r:id="rId32"/>
      <p:boldItalic r:id="rId33"/>
    </p:embeddedFont>
    <p:embeddedFont>
      <p:font typeface="Nunito Sans ExtraBold" pitchFamily="2" charset="0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DA2C0-21E4-E269-80B9-70463162430D}" name="Nestor Julio Hernandez Bocker" initials="NB" userId="S::nestor.hernandez@upra.gov.co::f326d712-fa8a-4828-9c95-c2a551d238b2" providerId="AD"/>
  <p188:author id="{3A37FAD1-2811-0321-6756-5D3022296C16}" name="NESTOR JULIO HERNANDEZ BOCKER" initials="NJHB" userId="a413b3be1cc340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C95"/>
    <a:srgbClr val="7D9837"/>
    <a:srgbClr val="70AD47"/>
    <a:srgbClr val="C59E41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961F7-F126-4EE7-933B-1E0E671B26C6}" v="8" dt="2024-08-09T00:50:02.887"/>
    <p1510:client id="{73EA3F5B-C32C-4AAF-ACB5-CD9352B583B1}" v="53" dt="2024-08-09T00:11:53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12FDD56D-BEAA-443C-BBB3-BB8C7D402463}"/>
    <pc:docChg chg="undo custSel addSld delSld modSld">
      <pc:chgData name="NESTOR JULIO HERNANDEZ BOCKER" userId="a413b3be1cc3406f" providerId="LiveId" clId="{12FDD56D-BEAA-443C-BBB3-BB8C7D402463}" dt="2024-07-22T13:19:27.333" v="245" actId="47"/>
      <pc:docMkLst>
        <pc:docMk/>
      </pc:docMkLst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382701484" sldId="256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4147231805" sldId="257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019661385" sldId="258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330088060" sldId="259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2588731161" sldId="272"/>
        </pc:sldMkLst>
      </pc:sldChg>
      <pc:sldChg chg="modSp del mod">
        <pc:chgData name="NESTOR JULIO HERNANDEZ BOCKER" userId="a413b3be1cc3406f" providerId="LiveId" clId="{12FDD56D-BEAA-443C-BBB3-BB8C7D402463}" dt="2024-07-22T13:18:35.846" v="243" actId="47"/>
        <pc:sldMkLst>
          <pc:docMk/>
          <pc:sldMk cId="178122350" sldId="273"/>
        </pc:sldMkLst>
        <pc:spChg chg="mod">
          <ac:chgData name="NESTOR JULIO HERNANDEZ BOCKER" userId="a413b3be1cc3406f" providerId="LiveId" clId="{12FDD56D-BEAA-443C-BBB3-BB8C7D402463}" dt="2024-07-22T13:17:57.057" v="205" actId="20577"/>
          <ac:spMkLst>
            <pc:docMk/>
            <pc:sldMk cId="178122350" sldId="273"/>
            <ac:spMk id="6" creationId="{070AB6CA-C14E-9727-C1C8-14FCACEAB423}"/>
          </ac:spMkLst>
        </pc:spChg>
        <pc:spChg chg="mod">
          <ac:chgData name="NESTOR JULIO HERNANDEZ BOCKER" userId="a413b3be1cc3406f" providerId="LiveId" clId="{12FDD56D-BEAA-443C-BBB3-BB8C7D402463}" dt="2024-07-22T13:18:26.729" v="242" actId="20577"/>
          <ac:spMkLst>
            <pc:docMk/>
            <pc:sldMk cId="178122350" sldId="273"/>
            <ac:spMk id="34" creationId="{1F07E4E5-A948-A762-5D8F-C9AC35E6C77E}"/>
          </ac:spMkLst>
        </pc:spChg>
        <pc:grpChg chg="mod">
          <ac:chgData name="NESTOR JULIO HERNANDEZ BOCKER" userId="a413b3be1cc3406f" providerId="LiveId" clId="{12FDD56D-BEAA-443C-BBB3-BB8C7D402463}" dt="2024-07-22T13:18:16.723" v="215" actId="1076"/>
          <ac:grpSpMkLst>
            <pc:docMk/>
            <pc:sldMk cId="178122350" sldId="273"/>
            <ac:grpSpMk id="33" creationId="{E165B45E-4D6A-A219-9551-7D909ECA6777}"/>
          </ac:grpSpMkLst>
        </pc:grpChg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721350290" sldId="274"/>
        </pc:sldMkLst>
      </pc:sldChg>
      <pc:sldChg chg="modSp mod">
        <pc:chgData name="NESTOR JULIO HERNANDEZ BOCKER" userId="a413b3be1cc3406f" providerId="LiveId" clId="{12FDD56D-BEAA-443C-BBB3-BB8C7D402463}" dt="2024-07-22T13:17:47.584" v="183" actId="1036"/>
        <pc:sldMkLst>
          <pc:docMk/>
          <pc:sldMk cId="1610350232" sldId="277"/>
        </pc:sldMkLst>
        <pc:spChg chg="mod">
          <ac:chgData name="NESTOR JULIO HERNANDEZ BOCKER" userId="a413b3be1cc3406f" providerId="LiveId" clId="{12FDD56D-BEAA-443C-BBB3-BB8C7D402463}" dt="2024-07-22T13:17:47.584" v="183" actId="1036"/>
          <ac:spMkLst>
            <pc:docMk/>
            <pc:sldMk cId="1610350232" sldId="277"/>
            <ac:spMk id="4" creationId="{60FAEB9F-E66F-E330-5A1B-3F684F5D53B7}"/>
          </ac:spMkLst>
        </pc:spChg>
        <pc:spChg chg="mod">
          <ac:chgData name="NESTOR JULIO HERNANDEZ BOCKER" userId="a413b3be1cc3406f" providerId="LiveId" clId="{12FDD56D-BEAA-443C-BBB3-BB8C7D402463}" dt="2024-07-22T13:16:22.976" v="79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12FDD56D-BEAA-443C-BBB3-BB8C7D402463}" dt="2024-07-22T13:13:23.034" v="2" actId="47"/>
        <pc:sldMkLst>
          <pc:docMk/>
          <pc:sldMk cId="58967716" sldId="278"/>
        </pc:sldMkLst>
      </pc:sldChg>
      <pc:sldChg chg="modSp mod">
        <pc:chgData name="NESTOR JULIO HERNANDEZ BOCKER" userId="a413b3be1cc3406f" providerId="LiveId" clId="{12FDD56D-BEAA-443C-BBB3-BB8C7D402463}" dt="2024-07-22T13:16:12.440" v="77" actId="20577"/>
        <pc:sldMkLst>
          <pc:docMk/>
          <pc:sldMk cId="3675170584" sldId="279"/>
        </pc:sldMkLst>
        <pc:spChg chg="mod">
          <ac:chgData name="NESTOR JULIO HERNANDEZ BOCKER" userId="a413b3be1cc3406f" providerId="LiveId" clId="{12FDD56D-BEAA-443C-BBB3-BB8C7D402463}" dt="2024-07-22T13:16:12.440" v="77" actId="20577"/>
          <ac:spMkLst>
            <pc:docMk/>
            <pc:sldMk cId="3675170584" sldId="279"/>
            <ac:spMk id="6" creationId="{783A7814-D512-A1BE-B54E-F9943C3A8169}"/>
          </ac:spMkLst>
        </pc:spChg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347876608" sldId="284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719413507" sldId="285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756440919" sldId="286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371494069" sldId="289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40469813" sldId="290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205277697" sldId="291"/>
        </pc:sldMkLst>
      </pc:sldChg>
      <pc:sldChg chg="add">
        <pc:chgData name="NESTOR JULIO HERNANDEZ BOCKER" userId="a413b3be1cc3406f" providerId="LiveId" clId="{12FDD56D-BEAA-443C-BBB3-BB8C7D402463}" dt="2024-07-22T13:16:03.095" v="75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751480473" sldId="292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503418055" sldId="293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610471636" sldId="294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848253307" sldId="295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819908092" sldId="296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046303104" sldId="297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828026832" sldId="299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595324737" sldId="300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073687666" sldId="301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654778033" sldId="302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776801285" sldId="303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687563663" sldId="304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74529711" sldId="305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477306431" sldId="306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879944176" sldId="307"/>
        </pc:sldMkLst>
      </pc:sldChg>
      <pc:sldChg chg="add">
        <pc:chgData name="NESTOR JULIO HERNANDEZ BOCKER" userId="a413b3be1cc3406f" providerId="LiveId" clId="{12FDD56D-BEAA-443C-BBB3-BB8C7D402463}" dt="2024-07-22T13:15:11.375" v="26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989737496" sldId="308"/>
        </pc:sldMkLst>
      </pc:sldChg>
      <pc:sldChg chg="add">
        <pc:chgData name="NESTOR JULIO HERNANDEZ BOCKER" userId="a413b3be1cc3406f" providerId="LiveId" clId="{12FDD56D-BEAA-443C-BBB3-BB8C7D402463}" dt="2024-07-22T13:16:03.095" v="75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616364587" sldId="309"/>
        </pc:sldMkLst>
      </pc:sldChg>
      <pc:sldChg chg="add del">
        <pc:chgData name="NESTOR JULIO HERNANDEZ BOCKER" userId="a413b3be1cc3406f" providerId="LiveId" clId="{12FDD56D-BEAA-443C-BBB3-BB8C7D402463}" dt="2024-07-22T13:14:23.964" v="21"/>
        <pc:sldMkLst>
          <pc:docMk/>
          <pc:sldMk cId="436528798" sldId="310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537324164" sldId="311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620546452" sldId="311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468383825" sldId="312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757931575" sldId="312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161172388" sldId="313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173141704" sldId="314"/>
        </pc:sldMkLst>
      </pc:sldChg>
      <pc:sldChg chg="add">
        <pc:chgData name="NESTOR JULIO HERNANDEZ BOCKER" userId="a413b3be1cc3406f" providerId="LiveId" clId="{12FDD56D-BEAA-443C-BBB3-BB8C7D402463}" dt="2024-07-22T13:16:03.095" v="75"/>
        <pc:sldMkLst>
          <pc:docMk/>
          <pc:sldMk cId="1867422395" sldId="315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103412027" sldId="315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1113645801" sldId="316"/>
        </pc:sldMkLst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2435645340" sldId="317"/>
        </pc:sldMkLst>
      </pc:sldChg>
      <pc:sldChg chg="add">
        <pc:chgData name="NESTOR JULIO HERNANDEZ BOCKER" userId="a413b3be1cc3406f" providerId="LiveId" clId="{12FDD56D-BEAA-443C-BBB3-BB8C7D402463}" dt="2024-07-22T13:15:11.375" v="26"/>
        <pc:sldMkLst>
          <pc:docMk/>
          <pc:sldMk cId="3692254647" sldId="318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04562864" sldId="346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769268257" sldId="347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107077178" sldId="348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577879951" sldId="349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908277758" sldId="350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816693677" sldId="351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674459906" sldId="352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669941705" sldId="353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285219182" sldId="354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848834946" sldId="355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161166636" sldId="356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468977627" sldId="357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44739367" sldId="358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340771048" sldId="359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229196512" sldId="360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815709074" sldId="361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56721905" sldId="362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4253285630" sldId="363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333918736" sldId="364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693647170" sldId="365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324780907" sldId="366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385985490" sldId="367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692363639" sldId="368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2940877243" sldId="369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917506511" sldId="370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360104322" sldId="371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826006486" sldId="570"/>
        </pc:sldMkLst>
      </pc:sldChg>
      <pc:sldChg chg="modSp del mod">
        <pc:chgData name="NESTOR JULIO HERNANDEZ BOCKER" userId="a413b3be1cc3406f" providerId="LiveId" clId="{12FDD56D-BEAA-443C-BBB3-BB8C7D402463}" dt="2024-07-22T13:18:37.412" v="244" actId="47"/>
        <pc:sldMkLst>
          <pc:docMk/>
          <pc:sldMk cId="2757249786" sldId="583"/>
        </pc:sldMkLst>
        <pc:spChg chg="mod">
          <ac:chgData name="NESTOR JULIO HERNANDEZ BOCKER" userId="a413b3be1cc3406f" providerId="LiveId" clId="{12FDD56D-BEAA-443C-BBB3-BB8C7D402463}" dt="2024-07-22T13:17:12.881" v="155" actId="20577"/>
          <ac:spMkLst>
            <pc:docMk/>
            <pc:sldMk cId="2757249786" sldId="583"/>
            <ac:spMk id="7" creationId="{A38526EE-48A7-64BC-2C31-70888744A0DF}"/>
          </ac:spMkLst>
        </pc:spChg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814039413" sldId="585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167204560" sldId="586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4273490853" sldId="587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892745704" sldId="628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536674918" sldId="631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834494628" sldId="633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477070833" sldId="644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833301949" sldId="649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299001565" sldId="653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016646994" sldId="660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55837296" sldId="663"/>
        </pc:sldMkLst>
      </pc:sldChg>
      <pc:sldChg chg="delSp del mod">
        <pc:chgData name="NESTOR JULIO HERNANDEZ BOCKER" userId="a413b3be1cc3406f" providerId="LiveId" clId="{12FDD56D-BEAA-443C-BBB3-BB8C7D402463}" dt="2024-07-22T13:14:46.851" v="22" actId="47"/>
        <pc:sldMkLst>
          <pc:docMk/>
          <pc:sldMk cId="2512932844" sldId="664"/>
        </pc:sldMkLst>
        <pc:spChg chg="del">
          <ac:chgData name="NESTOR JULIO HERNANDEZ BOCKER" userId="a413b3be1cc3406f" providerId="LiveId" clId="{12FDD56D-BEAA-443C-BBB3-BB8C7D402463}" dt="2024-07-22T13:13:35.473" v="5" actId="478"/>
          <ac:spMkLst>
            <pc:docMk/>
            <pc:sldMk cId="2512932844" sldId="664"/>
            <ac:spMk id="3" creationId="{A80A23C4-3C94-8EE2-27DB-C5C0D6ACC6BA}"/>
          </ac:spMkLst>
        </pc:spChg>
        <pc:spChg chg="del">
          <ac:chgData name="NESTOR JULIO HERNANDEZ BOCKER" userId="a413b3be1cc3406f" providerId="LiveId" clId="{12FDD56D-BEAA-443C-BBB3-BB8C7D402463}" dt="2024-07-22T13:13:37.880" v="7" actId="478"/>
          <ac:spMkLst>
            <pc:docMk/>
            <pc:sldMk cId="2512932844" sldId="664"/>
            <ac:spMk id="5" creationId="{C6CCED08-B1AE-564C-0C22-53A19C056C95}"/>
          </ac:spMkLst>
        </pc:spChg>
        <pc:spChg chg="del">
          <ac:chgData name="NESTOR JULIO HERNANDEZ BOCKER" userId="a413b3be1cc3406f" providerId="LiveId" clId="{12FDD56D-BEAA-443C-BBB3-BB8C7D402463}" dt="2024-07-22T13:13:46.600" v="13" actId="478"/>
          <ac:spMkLst>
            <pc:docMk/>
            <pc:sldMk cId="2512932844" sldId="664"/>
            <ac:spMk id="12" creationId="{B7B307BF-8BCA-4B0A-906F-94F9AF71CDF2}"/>
          </ac:spMkLst>
        </pc:spChg>
        <pc:spChg chg="del">
          <ac:chgData name="NESTOR JULIO HERNANDEZ BOCKER" userId="a413b3be1cc3406f" providerId="LiveId" clId="{12FDD56D-BEAA-443C-BBB3-BB8C7D402463}" dt="2024-07-22T13:13:44.536" v="11" actId="478"/>
          <ac:spMkLst>
            <pc:docMk/>
            <pc:sldMk cId="2512932844" sldId="664"/>
            <ac:spMk id="14" creationId="{069CC7D7-F600-1543-9BA6-36BBCDB9847C}"/>
          </ac:spMkLst>
        </pc:spChg>
        <pc:spChg chg="del">
          <ac:chgData name="NESTOR JULIO HERNANDEZ BOCKER" userId="a413b3be1cc3406f" providerId="LiveId" clId="{12FDD56D-BEAA-443C-BBB3-BB8C7D402463}" dt="2024-07-22T13:13:43.408" v="10" actId="478"/>
          <ac:spMkLst>
            <pc:docMk/>
            <pc:sldMk cId="2512932844" sldId="664"/>
            <ac:spMk id="15" creationId="{B01DE493-8F19-D743-BA53-A7073F1984B8}"/>
          </ac:spMkLst>
        </pc:spChg>
        <pc:spChg chg="del">
          <ac:chgData name="NESTOR JULIO HERNANDEZ BOCKER" userId="a413b3be1cc3406f" providerId="LiveId" clId="{12FDD56D-BEAA-443C-BBB3-BB8C7D402463}" dt="2024-07-22T13:13:55.433" v="20" actId="478"/>
          <ac:spMkLst>
            <pc:docMk/>
            <pc:sldMk cId="2512932844" sldId="664"/>
            <ac:spMk id="21" creationId="{6C38C1D9-58D7-4B2A-81A7-99A2EF5ABA15}"/>
          </ac:spMkLst>
        </pc:spChg>
        <pc:spChg chg="del">
          <ac:chgData name="NESTOR JULIO HERNANDEZ BOCKER" userId="a413b3be1cc3406f" providerId="LiveId" clId="{12FDD56D-BEAA-443C-BBB3-BB8C7D402463}" dt="2024-07-22T13:13:42.375" v="9" actId="478"/>
          <ac:spMkLst>
            <pc:docMk/>
            <pc:sldMk cId="2512932844" sldId="664"/>
            <ac:spMk id="22" creationId="{C23ADE02-FF84-4E68-864F-0F80C711B279}"/>
          </ac:spMkLst>
        </pc:spChg>
        <pc:spChg chg="del">
          <ac:chgData name="NESTOR JULIO HERNANDEZ BOCKER" userId="a413b3be1cc3406f" providerId="LiveId" clId="{12FDD56D-BEAA-443C-BBB3-BB8C7D402463}" dt="2024-07-22T13:13:45.624" v="12" actId="478"/>
          <ac:spMkLst>
            <pc:docMk/>
            <pc:sldMk cId="2512932844" sldId="664"/>
            <ac:spMk id="26" creationId="{A8F92083-A550-425F-9ADF-4C9632D4F2B0}"/>
          </ac:spMkLst>
        </pc:spChg>
        <pc:spChg chg="del">
          <ac:chgData name="NESTOR JULIO HERNANDEZ BOCKER" userId="a413b3be1cc3406f" providerId="LiveId" clId="{12FDD56D-BEAA-443C-BBB3-BB8C7D402463}" dt="2024-07-22T13:13:49.360" v="15" actId="478"/>
          <ac:spMkLst>
            <pc:docMk/>
            <pc:sldMk cId="2512932844" sldId="664"/>
            <ac:spMk id="27" creationId="{92D3E06C-6E72-4071-BEA7-0854B0968606}"/>
          </ac:spMkLst>
        </pc:spChg>
        <pc:spChg chg="del">
          <ac:chgData name="NESTOR JULIO HERNANDEZ BOCKER" userId="a413b3be1cc3406f" providerId="LiveId" clId="{12FDD56D-BEAA-443C-BBB3-BB8C7D402463}" dt="2024-07-22T13:13:51.584" v="17" actId="478"/>
          <ac:spMkLst>
            <pc:docMk/>
            <pc:sldMk cId="2512932844" sldId="664"/>
            <ac:spMk id="32" creationId="{FC038DBC-191B-5535-E398-D171B3076702}"/>
          </ac:spMkLst>
        </pc:spChg>
        <pc:spChg chg="del">
          <ac:chgData name="NESTOR JULIO HERNANDEZ BOCKER" userId="a413b3be1cc3406f" providerId="LiveId" clId="{12FDD56D-BEAA-443C-BBB3-BB8C7D402463}" dt="2024-07-22T13:13:53.907" v="19" actId="478"/>
          <ac:spMkLst>
            <pc:docMk/>
            <pc:sldMk cId="2512932844" sldId="664"/>
            <ac:spMk id="34" creationId="{7740B76B-D012-28F2-53FE-57436D2CA373}"/>
          </ac:spMkLst>
        </pc:spChg>
        <pc:spChg chg="del">
          <ac:chgData name="NESTOR JULIO HERNANDEZ BOCKER" userId="a413b3be1cc3406f" providerId="LiveId" clId="{12FDD56D-BEAA-443C-BBB3-BB8C7D402463}" dt="2024-07-22T13:13:52.576" v="18" actId="478"/>
          <ac:spMkLst>
            <pc:docMk/>
            <pc:sldMk cId="2512932844" sldId="664"/>
            <ac:spMk id="35" creationId="{12139605-6750-DE74-7507-6D304601DB1F}"/>
          </ac:spMkLst>
        </pc:spChg>
        <pc:graphicFrameChg chg="del">
          <ac:chgData name="NESTOR JULIO HERNANDEZ BOCKER" userId="a413b3be1cc3406f" providerId="LiveId" clId="{12FDD56D-BEAA-443C-BBB3-BB8C7D402463}" dt="2024-07-22T13:13:37.257" v="6" actId="478"/>
          <ac:graphicFrameMkLst>
            <pc:docMk/>
            <pc:sldMk cId="2512932844" sldId="664"/>
            <ac:graphicFrameMk id="2" creationId="{4E117DD2-ED59-AE50-7C1E-EC48757A8D0F}"/>
          </ac:graphicFrameMkLst>
        </pc:graphicFrameChg>
        <pc:graphicFrameChg chg="del">
          <ac:chgData name="NESTOR JULIO HERNANDEZ BOCKER" userId="a413b3be1cc3406f" providerId="LiveId" clId="{12FDD56D-BEAA-443C-BBB3-BB8C7D402463}" dt="2024-07-22T13:13:40.151" v="8" actId="478"/>
          <ac:graphicFrameMkLst>
            <pc:docMk/>
            <pc:sldMk cId="2512932844" sldId="664"/>
            <ac:graphicFrameMk id="4" creationId="{0E506BCA-67EB-003C-CA46-B322F2D5C996}"/>
          </ac:graphicFrameMkLst>
        </pc:graphicFrameChg>
        <pc:cxnChg chg="del">
          <ac:chgData name="NESTOR JULIO HERNANDEZ BOCKER" userId="a413b3be1cc3406f" providerId="LiveId" clId="{12FDD56D-BEAA-443C-BBB3-BB8C7D402463}" dt="2024-07-22T13:13:50.543" v="16" actId="478"/>
          <ac:cxnSpMkLst>
            <pc:docMk/>
            <pc:sldMk cId="2512932844" sldId="664"/>
            <ac:cxnSpMk id="36" creationId="{57109A25-C26E-8AB5-DF05-770F4E0A4406}"/>
          </ac:cxnSpMkLst>
        </pc:cxnChg>
        <pc:cxnChg chg="del">
          <ac:chgData name="NESTOR JULIO HERNANDEZ BOCKER" userId="a413b3be1cc3406f" providerId="LiveId" clId="{12FDD56D-BEAA-443C-BBB3-BB8C7D402463}" dt="2024-07-22T13:13:48.031" v="14" actId="478"/>
          <ac:cxnSpMkLst>
            <pc:docMk/>
            <pc:sldMk cId="2512932844" sldId="664"/>
            <ac:cxnSpMk id="37" creationId="{C65B3895-1B69-4090-2922-638521EA4516}"/>
          </ac:cxnSpMkLst>
        </pc:cxnChg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235390982" sldId="668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443978226" sldId="670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076553498" sldId="672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851080316" sldId="675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405182194" sldId="679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4287510443" sldId="681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341982056" sldId="683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128532765" sldId="685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772778037" sldId="686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946161865" sldId="687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738787687" sldId="689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288602824" sldId="690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201070471" sldId="691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936540454" sldId="692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676385397" sldId="693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352892171" sldId="694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617598113" sldId="695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556239142" sldId="696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3199601382" sldId="697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257865300" sldId="698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002274838" sldId="699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187515743" sldId="700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923606614" sldId="701"/>
        </pc:sldMkLst>
      </pc:sldChg>
      <pc:sldChg chg="modSp add del mod">
        <pc:chgData name="NESTOR JULIO HERNANDEZ BOCKER" userId="a413b3be1cc3406f" providerId="LiveId" clId="{12FDD56D-BEAA-443C-BBB3-BB8C7D402463}" dt="2024-07-22T13:15:02.544" v="25" actId="122"/>
        <pc:sldMkLst>
          <pc:docMk/>
          <pc:sldMk cId="3255564637" sldId="708"/>
        </pc:sldMkLst>
        <pc:spChg chg="mod">
          <ac:chgData name="NESTOR JULIO HERNANDEZ BOCKER" userId="a413b3be1cc3406f" providerId="LiveId" clId="{12FDD56D-BEAA-443C-BBB3-BB8C7D402463}" dt="2024-07-22T13:15:02.544" v="25" actId="122"/>
          <ac:spMkLst>
            <pc:docMk/>
            <pc:sldMk cId="3255564637" sldId="708"/>
            <ac:spMk id="4" creationId="{60FAEB9F-E66F-E330-5A1B-3F684F5D53B7}"/>
          </ac:spMkLst>
        </pc:spChg>
      </pc:sldChg>
      <pc:sldChg chg="add">
        <pc:chgData name="NESTOR JULIO HERNANDEZ BOCKER" userId="a413b3be1cc3406f" providerId="LiveId" clId="{12FDD56D-BEAA-443C-BBB3-BB8C7D402463}" dt="2024-07-22T13:14:23.964" v="21"/>
        <pc:sldMkLst>
          <pc:docMk/>
          <pc:sldMk cId="2130645913" sldId="709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315749094" sldId="709"/>
        </pc:sldMkLst>
      </pc:sldChg>
      <pc:sldChg chg="modSp add mod">
        <pc:chgData name="NESTOR JULIO HERNANDEZ BOCKER" userId="a413b3be1cc3406f" providerId="LiveId" clId="{12FDD56D-BEAA-443C-BBB3-BB8C7D402463}" dt="2024-07-22T13:15:38.088" v="74" actId="1036"/>
        <pc:sldMkLst>
          <pc:docMk/>
          <pc:sldMk cId="444575837" sldId="710"/>
        </pc:sldMkLst>
        <pc:spChg chg="mod">
          <ac:chgData name="NESTOR JULIO HERNANDEZ BOCKER" userId="a413b3be1cc3406f" providerId="LiveId" clId="{12FDD56D-BEAA-443C-BBB3-BB8C7D402463}" dt="2024-07-22T13:15:38.088" v="74" actId="1036"/>
          <ac:spMkLst>
            <pc:docMk/>
            <pc:sldMk cId="444575837" sldId="710"/>
            <ac:spMk id="4" creationId="{60FAEB9F-E66F-E330-5A1B-3F684F5D53B7}"/>
          </ac:spMkLst>
        </pc:spChg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619755168" sldId="710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313690746" sldId="711"/>
        </pc:sldMkLst>
      </pc:sldChg>
      <pc:sldChg chg="modSp add del mod">
        <pc:chgData name="NESTOR JULIO HERNANDEZ BOCKER" userId="a413b3be1cc3406f" providerId="LiveId" clId="{12FDD56D-BEAA-443C-BBB3-BB8C7D402463}" dt="2024-07-22T13:19:27.333" v="245" actId="47"/>
        <pc:sldMkLst>
          <pc:docMk/>
          <pc:sldMk cId="3584893176" sldId="711"/>
        </pc:sldMkLst>
        <pc:spChg chg="mod">
          <ac:chgData name="NESTOR JULIO HERNANDEZ BOCKER" userId="a413b3be1cc3406f" providerId="LiveId" clId="{12FDD56D-BEAA-443C-BBB3-BB8C7D402463}" dt="2024-07-22T13:18:11.985" v="213" actId="20577"/>
          <ac:spMkLst>
            <pc:docMk/>
            <pc:sldMk cId="3584893176" sldId="711"/>
            <ac:spMk id="7" creationId="{A38526EE-48A7-64BC-2C31-70888744A0DF}"/>
          </ac:spMkLst>
        </pc:spChg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459830986" sldId="712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5676676" sldId="713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4135146235" sldId="714"/>
        </pc:sldMkLst>
      </pc:sldChg>
      <pc:sldChg chg="del">
        <pc:chgData name="NESTOR JULIO HERNANDEZ BOCKER" userId="a413b3be1cc3406f" providerId="LiveId" clId="{12FDD56D-BEAA-443C-BBB3-BB8C7D402463}" dt="2024-07-22T13:13:18.590" v="1" actId="47"/>
        <pc:sldMkLst>
          <pc:docMk/>
          <pc:sldMk cId="133317424" sldId="715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662386986" sldId="716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2733602850" sldId="717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1333546232" sldId="718"/>
        </pc:sldMkLst>
      </pc:sldChg>
      <pc:sldChg chg="del">
        <pc:chgData name="NESTOR JULIO HERNANDEZ BOCKER" userId="a413b3be1cc3406f" providerId="LiveId" clId="{12FDD56D-BEAA-443C-BBB3-BB8C7D402463}" dt="2024-07-22T13:12:57.625" v="0" actId="47"/>
        <pc:sldMkLst>
          <pc:docMk/>
          <pc:sldMk cId="740972568" sldId="719"/>
        </pc:sldMkLst>
      </pc:sldChg>
      <pc:sldMasterChg chg="delSldLayout">
        <pc:chgData name="NESTOR JULIO HERNANDEZ BOCKER" userId="a413b3be1cc3406f" providerId="LiveId" clId="{12FDD56D-BEAA-443C-BBB3-BB8C7D402463}" dt="2024-07-22T13:12:57.625" v="0" actId="47"/>
        <pc:sldMasterMkLst>
          <pc:docMk/>
          <pc:sldMasterMk cId="3990497317" sldId="2147483648"/>
        </pc:sldMasterMkLst>
        <pc:sldLayoutChg chg="del">
          <pc:chgData name="NESTOR JULIO HERNANDEZ BOCKER" userId="a413b3be1cc3406f" providerId="LiveId" clId="{12FDD56D-BEAA-443C-BBB3-BB8C7D402463}" dt="2024-07-22T13:12:57.625" v="0" actId="47"/>
          <pc:sldLayoutMkLst>
            <pc:docMk/>
            <pc:sldMasterMk cId="3990497317" sldId="2147483648"/>
            <pc:sldLayoutMk cId="2767793971" sldId="2147483660"/>
          </pc:sldLayoutMkLst>
        </pc:sldLayoutChg>
      </pc:sldMasterChg>
    </pc:docChg>
  </pc:docChgLst>
  <pc:docChgLst>
    <pc:chgData name="NESTOR JULIO HERNANDEZ BOCKER" userId="a413b3be1cc3406f" providerId="LiveId" clId="{73EA3F5B-C32C-4AAF-ACB5-CD9352B583B1}"/>
    <pc:docChg chg="undo custSel addSld delSld modSld">
      <pc:chgData name="NESTOR JULIO HERNANDEZ BOCKER" userId="a413b3be1cc3406f" providerId="LiveId" clId="{73EA3F5B-C32C-4AAF-ACB5-CD9352B583B1}" dt="2024-08-09T00:11:06.737" v="838"/>
      <pc:docMkLst>
        <pc:docMk/>
      </pc:docMkLst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2588731161" sldId="272"/>
        </pc:sldMkLst>
      </pc:sldChg>
      <pc:sldChg chg="modSp mod">
        <pc:chgData name="NESTOR JULIO HERNANDEZ BOCKER" userId="a413b3be1cc3406f" providerId="LiveId" clId="{73EA3F5B-C32C-4AAF-ACB5-CD9352B583B1}" dt="2024-08-08T22:56:27.618" v="127"/>
        <pc:sldMkLst>
          <pc:docMk/>
          <pc:sldMk cId="1610350232" sldId="277"/>
        </pc:sldMkLst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1610350232" sldId="277"/>
            <ac:spMk id="4" creationId="{60FAEB9F-E66F-E330-5A1B-3F684F5D53B7}"/>
          </ac:spMkLst>
        </pc:spChg>
        <pc:spChg chg="mod">
          <ac:chgData name="NESTOR JULIO HERNANDEZ BOCKER" userId="a413b3be1cc3406f" providerId="LiveId" clId="{73EA3F5B-C32C-4AAF-ACB5-CD9352B583B1}" dt="2024-08-08T22:55:33.463" v="125"/>
          <ac:spMkLst>
            <pc:docMk/>
            <pc:sldMk cId="1610350232" sldId="277"/>
            <ac:spMk id="6" creationId="{B2F2D106-82B9-0335-7236-4CF3863660F7}"/>
          </ac:spMkLst>
        </pc:spChg>
      </pc:sldChg>
      <pc:sldChg chg="modSp mod">
        <pc:chgData name="NESTOR JULIO HERNANDEZ BOCKER" userId="a413b3be1cc3406f" providerId="LiveId" clId="{73EA3F5B-C32C-4AAF-ACB5-CD9352B583B1}" dt="2024-08-08T23:51:36.371" v="239" actId="20577"/>
        <pc:sldMkLst>
          <pc:docMk/>
          <pc:sldMk cId="3675170584" sldId="279"/>
        </pc:sldMkLst>
        <pc:spChg chg="mod">
          <ac:chgData name="NESTOR JULIO HERNANDEZ BOCKER" userId="a413b3be1cc3406f" providerId="LiveId" clId="{73EA3F5B-C32C-4AAF-ACB5-CD9352B583B1}" dt="2024-08-08T23:51:36.371" v="239" actId="20577"/>
          <ac:spMkLst>
            <pc:docMk/>
            <pc:sldMk cId="3675170584" sldId="279"/>
            <ac:spMk id="6" creationId="{783A7814-D512-A1BE-B54E-F9943C3A8169}"/>
          </ac:spMkLst>
        </pc:spChg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73EA3F5B-C32C-4AAF-ACB5-CD9352B583B1}" dt="2024-08-08T22:55:06.132" v="124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73EA3F5B-C32C-4AAF-ACB5-CD9352B583B1}" dt="2024-08-08T22:54:45.972" v="122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73EA3F5B-C32C-4AAF-ACB5-CD9352B583B1}" dt="2024-08-08T22:55:06.132" v="124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73EA3F5B-C32C-4AAF-ACB5-CD9352B583B1}" dt="2024-08-08T22:55:06.132" v="124" actId="47"/>
        <pc:sldMkLst>
          <pc:docMk/>
          <pc:sldMk cId="1867422395" sldId="315"/>
        </pc:sldMkLst>
      </pc:sldChg>
      <pc:sldChg chg="modSp add del mod">
        <pc:chgData name="NESTOR JULIO HERNANDEZ BOCKER" userId="a413b3be1cc3406f" providerId="LiveId" clId="{73EA3F5B-C32C-4AAF-ACB5-CD9352B583B1}" dt="2024-08-08T23:57:07.223" v="270" actId="1076"/>
        <pc:sldMkLst>
          <pc:docMk/>
          <pc:sldMk cId="102766390" sldId="316"/>
        </pc:sldMkLst>
        <pc:spChg chg="mod">
          <ac:chgData name="NESTOR JULIO HERNANDEZ BOCKER" userId="a413b3be1cc3406f" providerId="LiveId" clId="{73EA3F5B-C32C-4AAF-ACB5-CD9352B583B1}" dt="2024-08-08T23:57:00.271" v="269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73EA3F5B-C32C-4AAF-ACB5-CD9352B583B1}" dt="2024-08-08T23:57:07.223" v="270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73EA3F5B-C32C-4AAF-ACB5-CD9352B583B1}" dt="2024-08-08T23:56:51.625" v="268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1113645801" sldId="316"/>
        </pc:sldMkLst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2435645340" sldId="317"/>
        </pc:sldMkLst>
      </pc:sldChg>
      <pc:sldChg chg="modSp add del mod">
        <pc:chgData name="NESTOR JULIO HERNANDEZ BOCKER" userId="a413b3be1cc3406f" providerId="LiveId" clId="{73EA3F5B-C32C-4AAF-ACB5-CD9352B583B1}" dt="2024-08-08T23:54:51.008" v="260" actId="20577"/>
        <pc:sldMkLst>
          <pc:docMk/>
          <pc:sldMk cId="3812210601" sldId="317"/>
        </pc:sldMkLst>
        <pc:spChg chg="mod">
          <ac:chgData name="NESTOR JULIO HERNANDEZ BOCKER" userId="a413b3be1cc3406f" providerId="LiveId" clId="{73EA3F5B-C32C-4AAF-ACB5-CD9352B583B1}" dt="2024-08-08T23:53:57.690" v="251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73EA3F5B-C32C-4AAF-ACB5-CD9352B583B1}" dt="2024-08-08T23:54:45.638" v="257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73EA3F5B-C32C-4AAF-ACB5-CD9352B583B1}" dt="2024-08-08T23:54:51.008" v="26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del">
        <pc:chgData name="NESTOR JULIO HERNANDEZ BOCKER" userId="a413b3be1cc3406f" providerId="LiveId" clId="{73EA3F5B-C32C-4AAF-ACB5-CD9352B583B1}" dt="2024-08-08T22:54:45.972" v="122" actId="47"/>
        <pc:sldMkLst>
          <pc:docMk/>
          <pc:sldMk cId="3692254647" sldId="318"/>
        </pc:sldMkLst>
      </pc:sldChg>
      <pc:sldChg chg="modSp add del">
        <pc:chgData name="NESTOR JULIO HERNANDEZ BOCKER" userId="a413b3be1cc3406f" providerId="LiveId" clId="{73EA3F5B-C32C-4AAF-ACB5-CD9352B583B1}" dt="2024-08-08T23:56:38.420" v="267"/>
        <pc:sldMkLst>
          <pc:docMk/>
          <pc:sldMk cId="1360156958" sldId="319"/>
        </pc:sldMkLst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73EA3F5B-C32C-4AAF-ACB5-CD9352B583B1}" dt="2024-08-08T23:56:38.420" v="26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add del mod">
        <pc:chgData name="NESTOR JULIO HERNANDEZ BOCKER" userId="a413b3be1cc3406f" providerId="LiveId" clId="{73EA3F5B-C32C-4AAF-ACB5-CD9352B583B1}" dt="2024-08-09T00:09:20.950" v="819" actId="255"/>
        <pc:sldMkLst>
          <pc:docMk/>
          <pc:sldMk cId="1763648886" sldId="320"/>
        </pc:sldMkLst>
        <pc:spChg chg="mod">
          <ac:chgData name="NESTOR JULIO HERNANDEZ BOCKER" userId="a413b3be1cc3406f" providerId="LiveId" clId="{73EA3F5B-C32C-4AAF-ACB5-CD9352B583B1}" dt="2024-08-08T23:57:47.958" v="275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73EA3F5B-C32C-4AAF-ACB5-CD9352B583B1}" dt="2024-08-08T23:57:59.315" v="276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73EA3F5B-C32C-4AAF-ACB5-CD9352B583B1}" dt="2024-08-08T23:58:02.699" v="278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73EA3F5B-C32C-4AAF-ACB5-CD9352B583B1}" dt="2024-08-09T00:09:20.950" v="819" actId="255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add del mod">
        <pc:chgData name="NESTOR JULIO HERNANDEZ BOCKER" userId="a413b3be1cc3406f" providerId="LiveId" clId="{73EA3F5B-C32C-4AAF-ACB5-CD9352B583B1}" dt="2024-08-08T23:59:50.967" v="289" actId="20577"/>
        <pc:sldMkLst>
          <pc:docMk/>
          <pc:sldMk cId="3330875486" sldId="321"/>
        </pc:sldMkLst>
        <pc:spChg chg="mod">
          <ac:chgData name="NESTOR JULIO HERNANDEZ BOCKER" userId="a413b3be1cc3406f" providerId="LiveId" clId="{73EA3F5B-C32C-4AAF-ACB5-CD9352B583B1}" dt="2024-08-08T23:59:22.058" v="28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73EA3F5B-C32C-4AAF-ACB5-CD9352B583B1}" dt="2024-08-08T23:59:31.358" v="286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73EA3F5B-C32C-4AAF-ACB5-CD9352B583B1}" dt="2024-08-08T23:59:50.967" v="28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3330875486" sldId="321"/>
            <ac:spMk id="9" creationId="{AD2880AA-3001-E064-27C8-B2483A4D9010}"/>
          </ac:spMkLst>
        </pc:spChg>
      </pc:sldChg>
      <pc:sldChg chg="modSp add del mod">
        <pc:chgData name="NESTOR JULIO HERNANDEZ BOCKER" userId="a413b3be1cc3406f" providerId="LiveId" clId="{73EA3F5B-C32C-4AAF-ACB5-CD9352B583B1}" dt="2024-08-09T00:03:11.707" v="515" actId="1037"/>
        <pc:sldMkLst>
          <pc:docMk/>
          <pc:sldMk cId="200782912" sldId="322"/>
        </pc:sldMkLst>
        <pc:spChg chg="mod">
          <ac:chgData name="NESTOR JULIO HERNANDEZ BOCKER" userId="a413b3be1cc3406f" providerId="LiveId" clId="{73EA3F5B-C32C-4AAF-ACB5-CD9352B583B1}" dt="2024-08-09T00:02:49.094" v="493" actId="1035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73EA3F5B-C32C-4AAF-ACB5-CD9352B583B1}" dt="2024-08-09T00:03:11.707" v="515" actId="1037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73EA3F5B-C32C-4AAF-ACB5-CD9352B583B1}" dt="2024-08-09T00:01:21.459" v="339" actId="1038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73EA3F5B-C32C-4AAF-ACB5-CD9352B583B1}" dt="2024-08-09T00:01:05.147" v="312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73EA3F5B-C32C-4AAF-ACB5-CD9352B583B1}" dt="2024-08-09T00:01:05.147" v="312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73EA3F5B-C32C-4AAF-ACB5-CD9352B583B1}" dt="2024-08-09T00:01:21.459" v="339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73EA3F5B-C32C-4AAF-ACB5-CD9352B583B1}" dt="2024-08-09T00:01:21.459" v="339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73EA3F5B-C32C-4AAF-ACB5-CD9352B583B1}" dt="2024-08-09T00:01:21.459" v="339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73EA3F5B-C32C-4AAF-ACB5-CD9352B583B1}" dt="2024-08-09T00:01:32.652" v="351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73EA3F5B-C32C-4AAF-ACB5-CD9352B583B1}" dt="2024-08-09T00:01:32.652" v="351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73EA3F5B-C32C-4AAF-ACB5-CD9352B583B1}" dt="2024-08-09T00:01:42.057" v="361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73EA3F5B-C32C-4AAF-ACB5-CD9352B583B1}" dt="2024-08-09T00:01:42.057" v="361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73EA3F5B-C32C-4AAF-ACB5-CD9352B583B1}" dt="2024-08-09T00:01:42.057" v="361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73EA3F5B-C32C-4AAF-ACB5-CD9352B583B1}" dt="2024-08-09T00:01:57.187" v="389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73EA3F5B-C32C-4AAF-ACB5-CD9352B583B1}" dt="2024-08-09T00:01:57.187" v="389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73EA3F5B-C32C-4AAF-ACB5-CD9352B583B1}" dt="2024-08-09T00:02:49.094" v="493" actId="1035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73EA3F5B-C32C-4AAF-ACB5-CD9352B583B1}" dt="2024-08-09T00:02:49.094" v="493" actId="1035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73EA3F5B-C32C-4AAF-ACB5-CD9352B583B1}" dt="2024-08-09T00:02:49.094" v="493" actId="1035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73EA3F5B-C32C-4AAF-ACB5-CD9352B583B1}" dt="2024-08-09T00:03:02.707" v="506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73EA3F5B-C32C-4AAF-ACB5-CD9352B583B1}" dt="2024-08-09T00:03:02.707" v="506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73EA3F5B-C32C-4AAF-ACB5-CD9352B583B1}" dt="2024-08-09T00:03:11.707" v="515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73EA3F5B-C32C-4AAF-ACB5-CD9352B583B1}" dt="2024-08-09T00:03:11.707" v="515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73EA3F5B-C32C-4AAF-ACB5-CD9352B583B1}" dt="2024-08-09T00:03:11.707" v="515" actId="1037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73EA3F5B-C32C-4AAF-ACB5-CD9352B583B1}" dt="2024-08-09T00:01:12.958" v="322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73EA3F5B-C32C-4AAF-ACB5-CD9352B583B1}" dt="2024-08-09T00:02:04.438" v="418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add del mod">
        <pc:chgData name="NESTOR JULIO HERNANDEZ BOCKER" userId="a413b3be1cc3406f" providerId="LiveId" clId="{73EA3F5B-C32C-4AAF-ACB5-CD9352B583B1}" dt="2024-08-08T23:57:34.128" v="272" actId="113"/>
        <pc:sldMkLst>
          <pc:docMk/>
          <pc:sldMk cId="3631758431" sldId="328"/>
        </pc:sldMkLst>
        <pc:spChg chg="mod">
          <ac:chgData name="NESTOR JULIO HERNANDEZ BOCKER" userId="a413b3be1cc3406f" providerId="LiveId" clId="{73EA3F5B-C32C-4AAF-ACB5-CD9352B583B1}" dt="2024-08-08T23:57:34.128" v="272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3631758431" sldId="328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73EA3F5B-C32C-4AAF-ACB5-CD9352B583B1}" dt="2024-08-08T23:58:31.125" v="279"/>
        <pc:sldMkLst>
          <pc:docMk/>
          <pc:sldMk cId="3726187029" sldId="329"/>
        </pc:sldMkLst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73EA3F5B-C32C-4AAF-ACB5-CD9352B583B1}" dt="2024-08-08T23:58:31.125" v="27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del">
        <pc:chgData name="NESTOR JULIO HERNANDEZ BOCKER" userId="a413b3be1cc3406f" providerId="LiveId" clId="{73EA3F5B-C32C-4AAF-ACB5-CD9352B583B1}" dt="2024-08-08T23:58:42.099" v="280"/>
        <pc:sldMkLst>
          <pc:docMk/>
          <pc:sldMk cId="3844795882" sldId="330"/>
        </pc:sldMkLst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73EA3F5B-C32C-4AAF-ACB5-CD9352B583B1}" dt="2024-08-08T23:58:42.099" v="28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add del mod">
        <pc:chgData name="NESTOR JULIO HERNANDEZ BOCKER" userId="a413b3be1cc3406f" providerId="LiveId" clId="{73EA3F5B-C32C-4AAF-ACB5-CD9352B583B1}" dt="2024-08-09T00:09:39.177" v="820" actId="20577"/>
        <pc:sldMkLst>
          <pc:docMk/>
          <pc:sldMk cId="1999066587" sldId="331"/>
        </pc:sldMkLst>
        <pc:spChg chg="mod">
          <ac:chgData name="NESTOR JULIO HERNANDEZ BOCKER" userId="a413b3be1cc3406f" providerId="LiveId" clId="{73EA3F5B-C32C-4AAF-ACB5-CD9352B583B1}" dt="2024-08-09T00:09:39.177" v="820" actId="2057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1999066587" sldId="331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73EA3F5B-C32C-4AAF-ACB5-CD9352B583B1}" dt="2024-08-09T00:00:10.708" v="290"/>
        <pc:sldMkLst>
          <pc:docMk/>
          <pc:sldMk cId="2501195012" sldId="332"/>
        </pc:sldMkLst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2501195012" sldId="33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73EA3F5B-C32C-4AAF-ACB5-CD9352B583B1}" dt="2024-08-09T00:00:10.708" v="290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del mod">
        <pc:chgData name="NESTOR JULIO HERNANDEZ BOCKER" userId="a413b3be1cc3406f" providerId="LiveId" clId="{73EA3F5B-C32C-4AAF-ACB5-CD9352B583B1}" dt="2024-08-09T00:00:23.738" v="292" actId="6549"/>
        <pc:sldMkLst>
          <pc:docMk/>
          <pc:sldMk cId="3160605606" sldId="333"/>
        </pc:sldMkLst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73EA3F5B-C32C-4AAF-ACB5-CD9352B583B1}" dt="2024-08-09T00:00:23.738" v="292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add mod">
        <pc:chgData name="NESTOR JULIO HERNANDEZ BOCKER" userId="a413b3be1cc3406f" providerId="LiveId" clId="{73EA3F5B-C32C-4AAF-ACB5-CD9352B583B1}" dt="2024-08-09T00:07:23.480" v="813" actId="20577"/>
        <pc:sldMkLst>
          <pc:docMk/>
          <pc:sldMk cId="905729610" sldId="665"/>
        </pc:sldMkLst>
        <pc:spChg chg="mod">
          <ac:chgData name="NESTOR JULIO HERNANDEZ BOCKER" userId="a413b3be1cc3406f" providerId="LiveId" clId="{73EA3F5B-C32C-4AAF-ACB5-CD9352B583B1}" dt="2024-08-09T00:07:18.273" v="808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73EA3F5B-C32C-4AAF-ACB5-CD9352B583B1}" dt="2024-08-09T00:07:23.480" v="813" actId="20577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add del mod">
        <pc:chgData name="NESTOR JULIO HERNANDEZ BOCKER" userId="a413b3be1cc3406f" providerId="LiveId" clId="{73EA3F5B-C32C-4AAF-ACB5-CD9352B583B1}" dt="2024-08-09T00:11:06.737" v="838"/>
        <pc:sldMkLst>
          <pc:docMk/>
          <pc:sldMk cId="2099275270" sldId="667"/>
        </pc:sldMkLst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2099275270" sldId="667"/>
            <ac:spMk id="5" creationId="{4317E982-3BB8-A714-9BE1-28A9BF9DF774}"/>
          </ac:spMkLst>
        </pc:spChg>
        <pc:graphicFrameChg chg="add mod">
          <ac:chgData name="NESTOR JULIO HERNANDEZ BOCKER" userId="a413b3be1cc3406f" providerId="LiveId" clId="{73EA3F5B-C32C-4AAF-ACB5-CD9352B583B1}" dt="2024-08-09T00:11:06.737" v="838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del mod">
          <ac:chgData name="NESTOR JULIO HERNANDEZ BOCKER" userId="a413b3be1cc3406f" providerId="LiveId" clId="{73EA3F5B-C32C-4AAF-ACB5-CD9352B583B1}" dt="2024-08-08T23:48:31.278" v="221" actId="21"/>
          <ac:graphicFrameMkLst>
            <pc:docMk/>
            <pc:sldMk cId="2099275270" sldId="667"/>
            <ac:graphicFrameMk id="4" creationId="{00000000-0008-0000-0000-00000E000000}"/>
          </ac:graphicFrameMkLst>
        </pc:graphicFrameChg>
      </pc:sldChg>
      <pc:sldChg chg="addSp delSp modSp add mod">
        <pc:chgData name="NESTOR JULIO HERNANDEZ BOCKER" userId="a413b3be1cc3406f" providerId="LiveId" clId="{73EA3F5B-C32C-4AAF-ACB5-CD9352B583B1}" dt="2024-08-09T00:06:58.241" v="793" actId="20577"/>
        <pc:sldMkLst>
          <pc:docMk/>
          <pc:sldMk cId="3999264372" sldId="673"/>
        </pc:sldMkLst>
        <pc:spChg chg="mod">
          <ac:chgData name="NESTOR JULIO HERNANDEZ BOCKER" userId="a413b3be1cc3406f" providerId="LiveId" clId="{73EA3F5B-C32C-4AAF-ACB5-CD9352B583B1}" dt="2024-08-09T00:06:58.241" v="793" actId="20577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73EA3F5B-C32C-4AAF-ACB5-CD9352B583B1}" dt="2024-08-08T23:21:23.992" v="137" actId="1076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73EA3F5B-C32C-4AAF-ACB5-CD9352B583B1}" dt="2024-08-08T23:21:55.348" v="183" actId="1076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del">
          <ac:chgData name="NESTOR JULIO HERNANDEZ BOCKER" userId="a413b3be1cc3406f" providerId="LiveId" clId="{73EA3F5B-C32C-4AAF-ACB5-CD9352B583B1}" dt="2024-08-08T23:20:57.881" v="134" actId="478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del">
          <ac:chgData name="NESTOR JULIO HERNANDEZ BOCKER" userId="a413b3be1cc3406f" providerId="LiveId" clId="{73EA3F5B-C32C-4AAF-ACB5-CD9352B583B1}" dt="2024-08-08T23:21:00.321" v="135" actId="478"/>
          <ac:graphicFrameMkLst>
            <pc:docMk/>
            <pc:sldMk cId="3999264372" sldId="673"/>
            <ac:graphicFrameMk id="8" creationId="{38F94CDA-F547-CB0F-26FC-6F81031A1A57}"/>
          </ac:graphicFrameMkLst>
        </pc:graphicFrameChg>
      </pc:sldChg>
      <pc:sldChg chg="modSp add mod">
        <pc:chgData name="NESTOR JULIO HERNANDEZ BOCKER" userId="a413b3be1cc3406f" providerId="LiveId" clId="{73EA3F5B-C32C-4AAF-ACB5-CD9352B583B1}" dt="2024-08-08T23:51:28.678" v="237" actId="27918"/>
        <pc:sldMkLst>
          <pc:docMk/>
          <pc:sldMk cId="2842663410" sldId="674"/>
        </pc:sldMkLst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2842663410" sldId="674"/>
            <ac:spMk id="36" creationId="{CCE6CA9A-69DB-7B5A-3EE0-E331CE4C078B}"/>
          </ac:spMkLst>
        </pc:spChg>
      </pc:sldChg>
      <pc:sldChg chg="modSp add del mod">
        <pc:chgData name="NESTOR JULIO HERNANDEZ BOCKER" userId="a413b3be1cc3406f" providerId="LiveId" clId="{73EA3F5B-C32C-4AAF-ACB5-CD9352B583B1}" dt="2024-08-09T00:06:23.357" v="788" actId="27918"/>
        <pc:sldMkLst>
          <pc:docMk/>
          <pc:sldMk cId="1851080316" sldId="675"/>
        </pc:sldMkLst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1851080316" sldId="675"/>
            <ac:spMk id="2" creationId="{115F45DC-9651-3D28-6589-8D7D6366290A}"/>
          </ac:spMkLst>
        </pc:spChg>
        <pc:spChg chg="mod">
          <ac:chgData name="NESTOR JULIO HERNANDEZ BOCKER" userId="a413b3be1cc3406f" providerId="LiveId" clId="{73EA3F5B-C32C-4AAF-ACB5-CD9352B583B1}" dt="2024-08-09T00:04:38.148" v="654" actId="1037"/>
          <ac:spMkLst>
            <pc:docMk/>
            <pc:sldMk cId="1851080316" sldId="675"/>
            <ac:spMk id="4" creationId="{12ED9CC2-C7DC-934E-4739-6C7CEF0485ED}"/>
          </ac:spMkLst>
        </pc:spChg>
        <pc:spChg chg="mod">
          <ac:chgData name="NESTOR JULIO HERNANDEZ BOCKER" userId="a413b3be1cc3406f" providerId="LiveId" clId="{73EA3F5B-C32C-4AAF-ACB5-CD9352B583B1}" dt="2024-08-09T00:05:04.038" v="711" actId="1037"/>
          <ac:spMkLst>
            <pc:docMk/>
            <pc:sldMk cId="1851080316" sldId="675"/>
            <ac:spMk id="5" creationId="{0AFAD0C6-8E47-3C4B-4199-D52587E84AE5}"/>
          </ac:spMkLst>
        </pc:spChg>
        <pc:spChg chg="mod">
          <ac:chgData name="NESTOR JULIO HERNANDEZ BOCKER" userId="a413b3be1cc3406f" providerId="LiveId" clId="{73EA3F5B-C32C-4AAF-ACB5-CD9352B583B1}" dt="2024-08-09T00:05:04.038" v="711" actId="1037"/>
          <ac:spMkLst>
            <pc:docMk/>
            <pc:sldMk cId="1851080316" sldId="675"/>
            <ac:spMk id="6" creationId="{40CF01D8-D9CD-7D96-C49E-BEFBB42B1D65}"/>
          </ac:spMkLst>
        </pc:spChg>
        <pc:spChg chg="mod">
          <ac:chgData name="NESTOR JULIO HERNANDEZ BOCKER" userId="a413b3be1cc3406f" providerId="LiveId" clId="{73EA3F5B-C32C-4AAF-ACB5-CD9352B583B1}" dt="2024-08-09T00:04:23.487" v="623" actId="1037"/>
          <ac:spMkLst>
            <pc:docMk/>
            <pc:sldMk cId="1851080316" sldId="675"/>
            <ac:spMk id="8" creationId="{FEBFC703-50D8-FD0E-6B93-78984134BBBE}"/>
          </ac:spMkLst>
        </pc:spChg>
        <pc:spChg chg="mod">
          <ac:chgData name="NESTOR JULIO HERNANDEZ BOCKER" userId="a413b3be1cc3406f" providerId="LiveId" clId="{73EA3F5B-C32C-4AAF-ACB5-CD9352B583B1}" dt="2024-08-09T00:04:23.487" v="623" actId="1037"/>
          <ac:spMkLst>
            <pc:docMk/>
            <pc:sldMk cId="1851080316" sldId="675"/>
            <ac:spMk id="9" creationId="{6E111BC9-8330-75A9-A8B3-69471AB8560C}"/>
          </ac:spMkLst>
        </pc:spChg>
        <pc:spChg chg="mod">
          <ac:chgData name="NESTOR JULIO HERNANDEZ BOCKER" userId="a413b3be1cc3406f" providerId="LiveId" clId="{73EA3F5B-C32C-4AAF-ACB5-CD9352B583B1}" dt="2024-08-09T00:04:54.008" v="682" actId="1037"/>
          <ac:spMkLst>
            <pc:docMk/>
            <pc:sldMk cId="1851080316" sldId="675"/>
            <ac:spMk id="11" creationId="{7AF7A19D-CE18-8830-B221-BD32E22AD38B}"/>
          </ac:spMkLst>
        </pc:spChg>
        <pc:spChg chg="mod">
          <ac:chgData name="NESTOR JULIO HERNANDEZ BOCKER" userId="a413b3be1cc3406f" providerId="LiveId" clId="{73EA3F5B-C32C-4AAF-ACB5-CD9352B583B1}" dt="2024-08-09T00:05:27.396" v="773" actId="1037"/>
          <ac:spMkLst>
            <pc:docMk/>
            <pc:sldMk cId="1851080316" sldId="675"/>
            <ac:spMk id="13" creationId="{146B4A47-7AF7-240A-6FFD-0B5C22EF8406}"/>
          </ac:spMkLst>
        </pc:spChg>
        <pc:spChg chg="mod">
          <ac:chgData name="NESTOR JULIO HERNANDEZ BOCKER" userId="a413b3be1cc3406f" providerId="LiveId" clId="{73EA3F5B-C32C-4AAF-ACB5-CD9352B583B1}" dt="2024-08-09T00:05:35.990" v="785" actId="1037"/>
          <ac:spMkLst>
            <pc:docMk/>
            <pc:sldMk cId="1851080316" sldId="675"/>
            <ac:spMk id="14" creationId="{5F5CFDE2-6891-B120-77F2-FECE3D433566}"/>
          </ac:spMkLst>
        </pc:spChg>
        <pc:spChg chg="mod">
          <ac:chgData name="NESTOR JULIO HERNANDEZ BOCKER" userId="a413b3be1cc3406f" providerId="LiveId" clId="{73EA3F5B-C32C-4AAF-ACB5-CD9352B583B1}" dt="2024-08-09T00:04:38.148" v="654" actId="1037"/>
          <ac:spMkLst>
            <pc:docMk/>
            <pc:sldMk cId="1851080316" sldId="675"/>
            <ac:spMk id="44" creationId="{13B6C6B7-3DE9-A9C4-6852-7724C6AD680C}"/>
          </ac:spMkLst>
        </pc:spChg>
        <pc:spChg chg="mod">
          <ac:chgData name="NESTOR JULIO HERNANDEZ BOCKER" userId="a413b3be1cc3406f" providerId="LiveId" clId="{73EA3F5B-C32C-4AAF-ACB5-CD9352B583B1}" dt="2024-08-09T00:04:38.148" v="654" actId="1037"/>
          <ac:spMkLst>
            <pc:docMk/>
            <pc:sldMk cId="1851080316" sldId="675"/>
            <ac:spMk id="45" creationId="{DF720C7C-E337-4A98-2DD2-629CCB81982C}"/>
          </ac:spMkLst>
        </pc:spChg>
        <pc:spChg chg="mod">
          <ac:chgData name="NESTOR JULIO HERNANDEZ BOCKER" userId="a413b3be1cc3406f" providerId="LiveId" clId="{73EA3F5B-C32C-4AAF-ACB5-CD9352B583B1}" dt="2024-08-09T00:04:38.148" v="654" actId="1037"/>
          <ac:spMkLst>
            <pc:docMk/>
            <pc:sldMk cId="1851080316" sldId="675"/>
            <ac:spMk id="46" creationId="{801CBFE2-3E8F-B81B-17A5-953CF1CEE262}"/>
          </ac:spMkLst>
        </pc:spChg>
        <pc:spChg chg="mod">
          <ac:chgData name="NESTOR JULIO HERNANDEZ BOCKER" userId="a413b3be1cc3406f" providerId="LiveId" clId="{73EA3F5B-C32C-4AAF-ACB5-CD9352B583B1}" dt="2024-08-09T00:04:45.153" v="666" actId="1038"/>
          <ac:spMkLst>
            <pc:docMk/>
            <pc:sldMk cId="1851080316" sldId="675"/>
            <ac:spMk id="47" creationId="{ACDA8386-E471-ECB9-A80E-3319DA82E0BB}"/>
          </ac:spMkLst>
        </pc:spChg>
        <pc:spChg chg="mod">
          <ac:chgData name="NESTOR JULIO HERNANDEZ BOCKER" userId="a413b3be1cc3406f" providerId="LiveId" clId="{73EA3F5B-C32C-4AAF-ACB5-CD9352B583B1}" dt="2024-08-09T00:04:45.153" v="666" actId="1038"/>
          <ac:spMkLst>
            <pc:docMk/>
            <pc:sldMk cId="1851080316" sldId="675"/>
            <ac:spMk id="48" creationId="{3182F00C-9C84-1E30-69DA-D35D05E84AAE}"/>
          </ac:spMkLst>
        </pc:spChg>
        <pc:spChg chg="mod">
          <ac:chgData name="NESTOR JULIO HERNANDEZ BOCKER" userId="a413b3be1cc3406f" providerId="LiveId" clId="{73EA3F5B-C32C-4AAF-ACB5-CD9352B583B1}" dt="2024-08-09T00:04:54.008" v="682" actId="1037"/>
          <ac:spMkLst>
            <pc:docMk/>
            <pc:sldMk cId="1851080316" sldId="675"/>
            <ac:spMk id="50" creationId="{01AE5D79-E35A-B510-7F19-ABF594F4E753}"/>
          </ac:spMkLst>
        </pc:spChg>
        <pc:spChg chg="mod">
          <ac:chgData name="NESTOR JULIO HERNANDEZ BOCKER" userId="a413b3be1cc3406f" providerId="LiveId" clId="{73EA3F5B-C32C-4AAF-ACB5-CD9352B583B1}" dt="2024-08-09T00:04:54.008" v="682" actId="1037"/>
          <ac:spMkLst>
            <pc:docMk/>
            <pc:sldMk cId="1851080316" sldId="675"/>
            <ac:spMk id="51" creationId="{28C6E999-C86B-BB67-7BC4-BBDBC72CBB41}"/>
          </ac:spMkLst>
        </pc:spChg>
        <pc:spChg chg="mod">
          <ac:chgData name="NESTOR JULIO HERNANDEZ BOCKER" userId="a413b3be1cc3406f" providerId="LiveId" clId="{73EA3F5B-C32C-4AAF-ACB5-CD9352B583B1}" dt="2024-08-09T00:04:54.008" v="682" actId="1037"/>
          <ac:spMkLst>
            <pc:docMk/>
            <pc:sldMk cId="1851080316" sldId="675"/>
            <ac:spMk id="52" creationId="{7967C572-BF2F-0E03-8B7D-5B7B34F4EDC4}"/>
          </ac:spMkLst>
        </pc:spChg>
        <pc:spChg chg="mod">
          <ac:chgData name="NESTOR JULIO HERNANDEZ BOCKER" userId="a413b3be1cc3406f" providerId="LiveId" clId="{73EA3F5B-C32C-4AAF-ACB5-CD9352B583B1}" dt="2024-08-09T00:05:27.396" v="773" actId="1037"/>
          <ac:spMkLst>
            <pc:docMk/>
            <pc:sldMk cId="1851080316" sldId="675"/>
            <ac:spMk id="54" creationId="{77250985-050F-47F8-617F-0C933785C197}"/>
          </ac:spMkLst>
        </pc:spChg>
        <pc:spChg chg="mod">
          <ac:chgData name="NESTOR JULIO HERNANDEZ BOCKER" userId="a413b3be1cc3406f" providerId="LiveId" clId="{73EA3F5B-C32C-4AAF-ACB5-CD9352B583B1}" dt="2024-08-09T00:05:27.396" v="773" actId="1037"/>
          <ac:spMkLst>
            <pc:docMk/>
            <pc:sldMk cId="1851080316" sldId="675"/>
            <ac:spMk id="55" creationId="{059B3BB5-9162-9A79-FE59-18C2CE74EC84}"/>
          </ac:spMkLst>
        </pc:spChg>
        <pc:spChg chg="mod">
          <ac:chgData name="NESTOR JULIO HERNANDEZ BOCKER" userId="a413b3be1cc3406f" providerId="LiveId" clId="{73EA3F5B-C32C-4AAF-ACB5-CD9352B583B1}" dt="2024-08-09T00:05:27.396" v="773" actId="1037"/>
          <ac:spMkLst>
            <pc:docMk/>
            <pc:sldMk cId="1851080316" sldId="675"/>
            <ac:spMk id="56" creationId="{BF4B094E-69D4-0E2E-1C84-77A9D21747B9}"/>
          </ac:spMkLst>
        </pc:spChg>
        <pc:spChg chg="mod">
          <ac:chgData name="NESTOR JULIO HERNANDEZ BOCKER" userId="a413b3be1cc3406f" providerId="LiveId" clId="{73EA3F5B-C32C-4AAF-ACB5-CD9352B583B1}" dt="2024-08-09T00:05:20.838" v="758" actId="1037"/>
          <ac:spMkLst>
            <pc:docMk/>
            <pc:sldMk cId="1851080316" sldId="675"/>
            <ac:spMk id="57" creationId="{86F09F13-C271-997D-AF4F-63198085788F}"/>
          </ac:spMkLst>
        </pc:spChg>
        <pc:spChg chg="mod">
          <ac:chgData name="NESTOR JULIO HERNANDEZ BOCKER" userId="a413b3be1cc3406f" providerId="LiveId" clId="{73EA3F5B-C32C-4AAF-ACB5-CD9352B583B1}" dt="2024-08-09T00:05:20.838" v="758" actId="1037"/>
          <ac:spMkLst>
            <pc:docMk/>
            <pc:sldMk cId="1851080316" sldId="675"/>
            <ac:spMk id="58" creationId="{D53850D1-EF14-00E1-2818-0D6E9A7BC077}"/>
          </ac:spMkLst>
        </pc:spChg>
        <pc:spChg chg="mod">
          <ac:chgData name="NESTOR JULIO HERNANDEZ BOCKER" userId="a413b3be1cc3406f" providerId="LiveId" clId="{73EA3F5B-C32C-4AAF-ACB5-CD9352B583B1}" dt="2024-08-09T00:05:35.990" v="785" actId="1037"/>
          <ac:spMkLst>
            <pc:docMk/>
            <pc:sldMk cId="1851080316" sldId="675"/>
            <ac:spMk id="60" creationId="{013020C3-2AE5-D4AF-A83B-06C67F28A024}"/>
          </ac:spMkLst>
        </pc:spChg>
        <pc:spChg chg="mod">
          <ac:chgData name="NESTOR JULIO HERNANDEZ BOCKER" userId="a413b3be1cc3406f" providerId="LiveId" clId="{73EA3F5B-C32C-4AAF-ACB5-CD9352B583B1}" dt="2024-08-09T00:05:35.990" v="785" actId="1037"/>
          <ac:spMkLst>
            <pc:docMk/>
            <pc:sldMk cId="1851080316" sldId="675"/>
            <ac:spMk id="61" creationId="{55D05A07-7C7E-FA79-8E50-F433C3FF53FC}"/>
          </ac:spMkLst>
        </pc:spChg>
        <pc:spChg chg="mod">
          <ac:chgData name="NESTOR JULIO HERNANDEZ BOCKER" userId="a413b3be1cc3406f" providerId="LiveId" clId="{73EA3F5B-C32C-4AAF-ACB5-CD9352B583B1}" dt="2024-08-09T00:05:35.990" v="785" actId="1037"/>
          <ac:spMkLst>
            <pc:docMk/>
            <pc:sldMk cId="1851080316" sldId="675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73EA3F5B-C32C-4AAF-ACB5-CD9352B583B1}" dt="2024-08-09T00:05:14.187" v="749" actId="1035"/>
          <ac:graphicFrameMkLst>
            <pc:docMk/>
            <pc:sldMk cId="1851080316" sldId="675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73EA3F5B-C32C-4AAF-ACB5-CD9352B583B1}" dt="2024-08-09T00:04:28.917" v="634" actId="1035"/>
          <ac:graphicFrameMkLst>
            <pc:docMk/>
            <pc:sldMk cId="1851080316" sldId="675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73EA3F5B-C32C-4AAF-ACB5-CD9352B583B1}" dt="2024-08-08T22:56:40.915" v="129"/>
        <pc:sldMkLst>
          <pc:docMk/>
          <pc:sldMk cId="3255564637" sldId="708"/>
        </pc:sldMkLst>
        <pc:spChg chg="mod">
          <ac:chgData name="NESTOR JULIO HERNANDEZ BOCKER" userId="a413b3be1cc3406f" providerId="LiveId" clId="{73EA3F5B-C32C-4AAF-ACB5-CD9352B583B1}" dt="2024-08-08T22:56:40.915" v="129"/>
          <ac:spMkLst>
            <pc:docMk/>
            <pc:sldMk cId="3255564637" sldId="708"/>
            <ac:spMk id="4" creationId="{60FAEB9F-E66F-E330-5A1B-3F684F5D53B7}"/>
          </ac:spMkLst>
        </pc:spChg>
      </pc:sldChg>
      <pc:sldChg chg="del">
        <pc:chgData name="NESTOR JULIO HERNANDEZ BOCKER" userId="a413b3be1cc3406f" providerId="LiveId" clId="{73EA3F5B-C32C-4AAF-ACB5-CD9352B583B1}" dt="2024-08-08T22:52:47.800" v="2" actId="47"/>
        <pc:sldMkLst>
          <pc:docMk/>
          <pc:sldMk cId="2130645913" sldId="709"/>
        </pc:sldMkLst>
      </pc:sldChg>
      <pc:sldChg chg="del">
        <pc:chgData name="NESTOR JULIO HERNANDEZ BOCKER" userId="a413b3be1cc3406f" providerId="LiveId" clId="{73EA3F5B-C32C-4AAF-ACB5-CD9352B583B1}" dt="2024-08-08T22:55:06.132" v="124" actId="47"/>
        <pc:sldMkLst>
          <pc:docMk/>
          <pc:sldMk cId="444575837" sldId="710"/>
        </pc:sldMkLst>
      </pc:sldChg>
      <pc:sldChg chg="modSp add del mod">
        <pc:chgData name="NESTOR JULIO HERNANDEZ BOCKER" userId="a413b3be1cc3406f" providerId="LiveId" clId="{73EA3F5B-C32C-4AAF-ACB5-CD9352B583B1}" dt="2024-08-08T23:53:22.490" v="245" actId="113"/>
        <pc:sldMkLst>
          <pc:docMk/>
          <pc:sldMk cId="2130645913" sldId="711"/>
        </pc:sldMkLst>
        <pc:spChg chg="mod">
          <ac:chgData name="NESTOR JULIO HERNANDEZ BOCKER" userId="a413b3be1cc3406f" providerId="LiveId" clId="{73EA3F5B-C32C-4AAF-ACB5-CD9352B583B1}" dt="2024-08-08T22:56:27.618" v="127"/>
          <ac:spMkLst>
            <pc:docMk/>
            <pc:sldMk cId="2130645913" sldId="711"/>
            <ac:spMk id="7" creationId="{469CD69D-8310-32BB-7403-36C4ABF01797}"/>
          </ac:spMkLst>
        </pc:spChg>
        <pc:spChg chg="mod">
          <ac:chgData name="NESTOR JULIO HERNANDEZ BOCKER" userId="a413b3be1cc3406f" providerId="LiveId" clId="{73EA3F5B-C32C-4AAF-ACB5-CD9352B583B1}" dt="2024-08-08T23:53:22.490" v="245" actId="113"/>
          <ac:spMkLst>
            <pc:docMk/>
            <pc:sldMk cId="2130645913" sldId="711"/>
            <ac:spMk id="9" creationId="{E6EEFFE7-9C71-D879-9BE2-201F9B53AEBE}"/>
          </ac:spMkLst>
        </pc:spChg>
      </pc:sldChg>
      <pc:sldChg chg="modSp add del mod">
        <pc:chgData name="NESTOR JULIO HERNANDEZ BOCKER" userId="a413b3be1cc3406f" providerId="LiveId" clId="{73EA3F5B-C32C-4AAF-ACB5-CD9352B583B1}" dt="2024-08-08T23:56:09.138" v="266" actId="20577"/>
        <pc:sldMkLst>
          <pc:docMk/>
          <pc:sldMk cId="417758710" sldId="712"/>
        </pc:sldMkLst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417758710" sldId="712"/>
            <ac:spMk id="2" creationId="{DD9F74E2-5381-37A7-EA57-B1C4C8DC010B}"/>
          </ac:spMkLst>
        </pc:spChg>
        <pc:spChg chg="mod">
          <ac:chgData name="NESTOR JULIO HERNANDEZ BOCKER" userId="a413b3be1cc3406f" providerId="LiveId" clId="{73EA3F5B-C32C-4AAF-ACB5-CD9352B583B1}" dt="2024-08-08T22:56:02.532" v="126"/>
          <ac:spMkLst>
            <pc:docMk/>
            <pc:sldMk cId="417758710" sldId="7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73EA3F5B-C32C-4AAF-ACB5-CD9352B583B1}" dt="2024-08-08T23:56:09.138" v="266" actId="20577"/>
          <ac:graphicFrameMkLst>
            <pc:docMk/>
            <pc:sldMk cId="417758710" sldId="712"/>
            <ac:graphicFrameMk id="3" creationId="{5F4545A9-8C06-B80F-7DD6-6AA9D07BB250}"/>
          </ac:graphicFrameMkLst>
        </pc:graphicFrameChg>
      </pc:sldChg>
    </pc:docChg>
  </pc:docChgLst>
  <pc:docChgLst>
    <pc:chgData name="NESTOR JULIO HERNANDEZ BOCKER" userId="a413b3be1cc3406f" providerId="LiveId" clId="{1E8961F7-F126-4EE7-933B-1E0E671B26C6}"/>
    <pc:docChg chg="modSld">
      <pc:chgData name="NESTOR JULIO HERNANDEZ BOCKER" userId="a413b3be1cc3406f" providerId="LiveId" clId="{1E8961F7-F126-4EE7-933B-1E0E671B26C6}" dt="2024-08-09T00:49:46.296" v="8" actId="403"/>
      <pc:docMkLst>
        <pc:docMk/>
      </pc:docMkLst>
      <pc:sldChg chg="modSp">
        <pc:chgData name="NESTOR JULIO HERNANDEZ BOCKER" userId="a413b3be1cc3406f" providerId="LiveId" clId="{1E8961F7-F126-4EE7-933B-1E0E671B26C6}" dt="2024-08-09T00:49:46.296" v="8" actId="403"/>
        <pc:sldMkLst>
          <pc:docMk/>
          <pc:sldMk cId="102766390" sldId="316"/>
        </pc:sldMkLst>
        <pc:graphicFrameChg chg="mod">
          <ac:chgData name="NESTOR JULIO HERNANDEZ BOCKER" userId="a413b3be1cc3406f" providerId="LiveId" clId="{1E8961F7-F126-4EE7-933B-1E0E671B26C6}" dt="2024-08-09T00:49:46.296" v="8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</pc:sldChg>
      <pc:sldChg chg="modSp">
        <pc:chgData name="NESTOR JULIO HERNANDEZ BOCKER" userId="a413b3be1cc3406f" providerId="LiveId" clId="{1E8961F7-F126-4EE7-933B-1E0E671B26C6}" dt="2024-08-09T00:49:40.952" v="7" actId="403"/>
        <pc:sldMkLst>
          <pc:docMk/>
          <pc:sldMk cId="3631758431" sldId="328"/>
        </pc:sldMkLst>
        <pc:graphicFrameChg chg="mod">
          <ac:chgData name="NESTOR JULIO HERNANDEZ BOCKER" userId="a413b3be1cc3406f" providerId="LiveId" clId="{1E8961F7-F126-4EE7-933B-1E0E671B26C6}" dt="2024-08-09T00:49:40.952" v="7" actId="403"/>
          <ac:graphicFrameMkLst>
            <pc:docMk/>
            <pc:sldMk cId="3631758431" sldId="328"/>
            <ac:graphicFrameMk id="10" creationId="{32BB6D3D-CEC3-82C3-B73F-71DD3AD9D758}"/>
          </ac:graphicFrameMkLst>
        </pc:graphicFrameChg>
      </pc:sldChg>
      <pc:sldChg chg="modSp">
        <pc:chgData name="NESTOR JULIO HERNANDEZ BOCKER" userId="a413b3be1cc3406f" providerId="LiveId" clId="{1E8961F7-F126-4EE7-933B-1E0E671B26C6}" dt="2024-08-09T00:49:33.676" v="6" actId="403"/>
        <pc:sldMkLst>
          <pc:docMk/>
          <pc:sldMk cId="1999066587" sldId="331"/>
        </pc:sldMkLst>
        <pc:graphicFrameChg chg="mod">
          <ac:chgData name="NESTOR JULIO HERNANDEZ BOCKER" userId="a413b3be1cc3406f" providerId="LiveId" clId="{1E8961F7-F126-4EE7-933B-1E0E671B26C6}" dt="2024-08-09T00:49:33.676" v="6" actId="403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1E8961F7-F126-4EE7-933B-1E0E671B26C6}" dt="2024-08-09T00:33:27.357" v="4" actId="20577"/>
        <pc:sldMkLst>
          <pc:docMk/>
          <pc:sldMk cId="3999264372" sldId="673"/>
        </pc:sldMkLst>
        <pc:spChg chg="mod">
          <ac:chgData name="NESTOR JULIO HERNANDEZ BOCKER" userId="a413b3be1cc3406f" providerId="LiveId" clId="{1E8961F7-F126-4EE7-933B-1E0E671B26C6}" dt="2024-08-09T00:33:27.357" v="4" actId="20577"/>
          <ac:spMkLst>
            <pc:docMk/>
            <pc:sldMk cId="3999264372" sldId="673"/>
            <ac:spMk id="3" creationId="{74FF7FE0-5F92-5643-695A-9D99B66D89F9}"/>
          </ac:spMkLst>
        </pc:spChg>
      </pc:sldChg>
      <pc:sldChg chg="mod">
        <pc:chgData name="NESTOR JULIO HERNANDEZ BOCKER" userId="a413b3be1cc3406f" providerId="LiveId" clId="{1E8961F7-F126-4EE7-933B-1E0E671B26C6}" dt="2024-08-09T00:33:57.847" v="5" actId="27918"/>
        <pc:sldMkLst>
          <pc:docMk/>
          <pc:sldMk cId="2842663410" sldId="6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5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1121742626"/>
          <c:y val="2.1631000210581976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0.22</c:v>
                </c:pt>
                <c:pt idx="1">
                  <c:v>3.76</c:v>
                </c:pt>
                <c:pt idx="2">
                  <c:v>13.24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3-4057-BF6A-8FC561F60448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0.21</c:v>
                </c:pt>
                <c:pt idx="1">
                  <c:v>4.01</c:v>
                </c:pt>
                <c:pt idx="2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3-4057-BF6A-8FC561F604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Hortalizas y legumbres frescas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0490866470917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1-40F2-82ED-2C8C3962D995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  <c:pt idx="25">
                  <c:v>Agosto-2022</c:v>
                </c:pt>
                <c:pt idx="26">
                  <c:v>Septiembre-2022</c:v>
                </c:pt>
                <c:pt idx="27">
                  <c:v>Octubre-2022</c:v>
                </c:pt>
                <c:pt idx="28">
                  <c:v>Noviembre-2022</c:v>
                </c:pt>
                <c:pt idx="29">
                  <c:v>Diciembre-2022</c:v>
                </c:pt>
                <c:pt idx="30">
                  <c:v>Enero-2023</c:v>
                </c:pt>
                <c:pt idx="31">
                  <c:v>Febrero-2023</c:v>
                </c:pt>
                <c:pt idx="32">
                  <c:v>Marzo-2023</c:v>
                </c:pt>
                <c:pt idx="33">
                  <c:v>Abril-2023</c:v>
                </c:pt>
                <c:pt idx="34">
                  <c:v>Mayo-2023</c:v>
                </c:pt>
                <c:pt idx="35">
                  <c:v>Junio-2023</c:v>
                </c:pt>
                <c:pt idx="36">
                  <c:v>Julio-2023</c:v>
                </c:pt>
                <c:pt idx="37">
                  <c:v>Agosto-2023</c:v>
                </c:pt>
                <c:pt idx="38">
                  <c:v>Septiembre-2023</c:v>
                </c:pt>
                <c:pt idx="39">
                  <c:v>Octubre-2023</c:v>
                </c:pt>
                <c:pt idx="40">
                  <c:v>Noviembre-2023</c:v>
                </c:pt>
                <c:pt idx="41">
                  <c:v>Diciembre-2023</c:v>
                </c:pt>
                <c:pt idx="42">
                  <c:v>Enero-2024</c:v>
                </c:pt>
                <c:pt idx="43">
                  <c:v>Febrero-2024</c:v>
                </c:pt>
                <c:pt idx="44">
                  <c:v>Marzo-2024</c:v>
                </c:pt>
                <c:pt idx="45">
                  <c:v>Abril-2024</c:v>
                </c:pt>
                <c:pt idx="46">
                  <c:v>Mayo-2024</c:v>
                </c:pt>
                <c:pt idx="47">
                  <c:v>Junio-2024</c:v>
                </c:pt>
                <c:pt idx="48">
                  <c:v>Julio-2024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5.3881124768479651</c:v>
                </c:pt>
                <c:pt idx="1">
                  <c:v>6.6393582522614736</c:v>
                </c:pt>
                <c:pt idx="2">
                  <c:v>10.456257848472148</c:v>
                </c:pt>
                <c:pt idx="3">
                  <c:v>5.9079551865882252</c:v>
                </c:pt>
                <c:pt idx="4">
                  <c:v>5.2970172946779286</c:v>
                </c:pt>
                <c:pt idx="5">
                  <c:v>13.96755534321268</c:v>
                </c:pt>
                <c:pt idx="6">
                  <c:v>12.207071119457822</c:v>
                </c:pt>
                <c:pt idx="7">
                  <c:v>4.7824081193295314</c:v>
                </c:pt>
                <c:pt idx="8">
                  <c:v>-4.503329443262146</c:v>
                </c:pt>
                <c:pt idx="9">
                  <c:v>2.730496453900713</c:v>
                </c:pt>
                <c:pt idx="10">
                  <c:v>17.38999397227245</c:v>
                </c:pt>
                <c:pt idx="11">
                  <c:v>18.857840891739215</c:v>
                </c:pt>
                <c:pt idx="12">
                  <c:v>26.178303243329594</c:v>
                </c:pt>
                <c:pt idx="13">
                  <c:v>25.952304737516002</c:v>
                </c:pt>
                <c:pt idx="14">
                  <c:v>20.365317568591792</c:v>
                </c:pt>
                <c:pt idx="15">
                  <c:v>16.834094368340956</c:v>
                </c:pt>
                <c:pt idx="16">
                  <c:v>22.708878838371831</c:v>
                </c:pt>
                <c:pt idx="17">
                  <c:v>19.951540849549488</c:v>
                </c:pt>
                <c:pt idx="18">
                  <c:v>20.608353951389915</c:v>
                </c:pt>
                <c:pt idx="19">
                  <c:v>24.71</c:v>
                </c:pt>
                <c:pt idx="20">
                  <c:v>26.89</c:v>
                </c:pt>
                <c:pt idx="21">
                  <c:v>24.49</c:v>
                </c:pt>
                <c:pt idx="22">
                  <c:v>17.190000000000001</c:v>
                </c:pt>
                <c:pt idx="23">
                  <c:v>20.92</c:v>
                </c:pt>
                <c:pt idx="24">
                  <c:v>24.35</c:v>
                </c:pt>
                <c:pt idx="25">
                  <c:v>29.08</c:v>
                </c:pt>
                <c:pt idx="26">
                  <c:v>29.23</c:v>
                </c:pt>
                <c:pt idx="27">
                  <c:v>29.84</c:v>
                </c:pt>
                <c:pt idx="28">
                  <c:v>29.21</c:v>
                </c:pt>
                <c:pt idx="29">
                  <c:v>26.86</c:v>
                </c:pt>
                <c:pt idx="30">
                  <c:v>22.79</c:v>
                </c:pt>
                <c:pt idx="31">
                  <c:v>19.940000000000001</c:v>
                </c:pt>
                <c:pt idx="32">
                  <c:v>18.149999999999999</c:v>
                </c:pt>
                <c:pt idx="33">
                  <c:v>17.649999999999999</c:v>
                </c:pt>
                <c:pt idx="34">
                  <c:v>12.9</c:v>
                </c:pt>
                <c:pt idx="35">
                  <c:v>5.73</c:v>
                </c:pt>
                <c:pt idx="36">
                  <c:v>0.33</c:v>
                </c:pt>
                <c:pt idx="37">
                  <c:v>-1.23</c:v>
                </c:pt>
                <c:pt idx="38">
                  <c:v>-1.45</c:v>
                </c:pt>
                <c:pt idx="39">
                  <c:v>1.53</c:v>
                </c:pt>
                <c:pt idx="40">
                  <c:v>-0.96</c:v>
                </c:pt>
                <c:pt idx="41">
                  <c:v>-1.67</c:v>
                </c:pt>
                <c:pt idx="42">
                  <c:v>2.19</c:v>
                </c:pt>
                <c:pt idx="43">
                  <c:v>5.94</c:v>
                </c:pt>
                <c:pt idx="44">
                  <c:v>6.34</c:v>
                </c:pt>
                <c:pt idx="45">
                  <c:v>6.61</c:v>
                </c:pt>
                <c:pt idx="46">
                  <c:v>12.03</c:v>
                </c:pt>
                <c:pt idx="47">
                  <c:v>16.53</c:v>
                </c:pt>
                <c:pt idx="48">
                  <c:v>17.46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31-40F2-82ED-2C8C3962D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Papas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9DC-A02A-64E0ADBE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  <c:pt idx="25">
                  <c:v>Agosto-2022</c:v>
                </c:pt>
                <c:pt idx="26">
                  <c:v>Septiembre-2022</c:v>
                </c:pt>
                <c:pt idx="27">
                  <c:v>Octubre-2022</c:v>
                </c:pt>
                <c:pt idx="28">
                  <c:v>Noviembre-2022</c:v>
                </c:pt>
                <c:pt idx="29">
                  <c:v>Diciembre-2022</c:v>
                </c:pt>
                <c:pt idx="30">
                  <c:v>Enero-2023</c:v>
                </c:pt>
                <c:pt idx="31">
                  <c:v>Febrero-2023</c:v>
                </c:pt>
                <c:pt idx="32">
                  <c:v>Marzo-2023</c:v>
                </c:pt>
                <c:pt idx="33">
                  <c:v>Abril-2023</c:v>
                </c:pt>
                <c:pt idx="34">
                  <c:v>Mayo-2023</c:v>
                </c:pt>
                <c:pt idx="35">
                  <c:v>Junio-2023</c:v>
                </c:pt>
                <c:pt idx="36">
                  <c:v>Julio-2023</c:v>
                </c:pt>
                <c:pt idx="37">
                  <c:v>Agosto-2023</c:v>
                </c:pt>
                <c:pt idx="38">
                  <c:v>Septiembre-2023</c:v>
                </c:pt>
                <c:pt idx="39">
                  <c:v>Octubre-2023</c:v>
                </c:pt>
                <c:pt idx="40">
                  <c:v>Noviembre-2023</c:v>
                </c:pt>
                <c:pt idx="41">
                  <c:v>Diciembre-2023</c:v>
                </c:pt>
                <c:pt idx="42">
                  <c:v>Enero-2024</c:v>
                </c:pt>
                <c:pt idx="43">
                  <c:v>Febrero-2024</c:v>
                </c:pt>
                <c:pt idx="44">
                  <c:v>Marzo-2024</c:v>
                </c:pt>
                <c:pt idx="45">
                  <c:v>Abril-2024</c:v>
                </c:pt>
                <c:pt idx="46">
                  <c:v>Mayo-2024</c:v>
                </c:pt>
                <c:pt idx="47">
                  <c:v>Junio-2024</c:v>
                </c:pt>
                <c:pt idx="48">
                  <c:v>Julio-2024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-12.290766208251469</c:v>
                </c:pt>
                <c:pt idx="1">
                  <c:v>-13.155668358714053</c:v>
                </c:pt>
                <c:pt idx="2">
                  <c:v>-20.34844384303112</c:v>
                </c:pt>
                <c:pt idx="3">
                  <c:v>-27.610752868268989</c:v>
                </c:pt>
                <c:pt idx="4">
                  <c:v>-30.01808318264014</c:v>
                </c:pt>
                <c:pt idx="5">
                  <c:v>-23.349402444716546</c:v>
                </c:pt>
                <c:pt idx="6">
                  <c:v>-8.2822733995351712</c:v>
                </c:pt>
                <c:pt idx="7">
                  <c:v>8.2530055236651236</c:v>
                </c:pt>
                <c:pt idx="8">
                  <c:v>14.167132997575081</c:v>
                </c:pt>
                <c:pt idx="9">
                  <c:v>30.065301010823873</c:v>
                </c:pt>
                <c:pt idx="10">
                  <c:v>66.190310212617618</c:v>
                </c:pt>
                <c:pt idx="11">
                  <c:v>15.495902324803495</c:v>
                </c:pt>
                <c:pt idx="12">
                  <c:v>10.527730490099458</c:v>
                </c:pt>
                <c:pt idx="13">
                  <c:v>18.022406234778373</c:v>
                </c:pt>
                <c:pt idx="14">
                  <c:v>29.188787428328737</c:v>
                </c:pt>
                <c:pt idx="15">
                  <c:v>45.337806571031933</c:v>
                </c:pt>
                <c:pt idx="16">
                  <c:v>69.85357450473731</c:v>
                </c:pt>
                <c:pt idx="17">
                  <c:v>111.00963977676309</c:v>
                </c:pt>
                <c:pt idx="18">
                  <c:v>140.16355678415113</c:v>
                </c:pt>
                <c:pt idx="19">
                  <c:v>142.28</c:v>
                </c:pt>
                <c:pt idx="20">
                  <c:v>110.22</c:v>
                </c:pt>
                <c:pt idx="21">
                  <c:v>77.47</c:v>
                </c:pt>
                <c:pt idx="22">
                  <c:v>10.76</c:v>
                </c:pt>
                <c:pt idx="23">
                  <c:v>22.35</c:v>
                </c:pt>
                <c:pt idx="24">
                  <c:v>26.62</c:v>
                </c:pt>
                <c:pt idx="25">
                  <c:v>16.91</c:v>
                </c:pt>
                <c:pt idx="26">
                  <c:v>14.33</c:v>
                </c:pt>
                <c:pt idx="27">
                  <c:v>26.34</c:v>
                </c:pt>
                <c:pt idx="28">
                  <c:v>37.42</c:v>
                </c:pt>
                <c:pt idx="29">
                  <c:v>33.770000000000003</c:v>
                </c:pt>
                <c:pt idx="30">
                  <c:v>16.16</c:v>
                </c:pt>
                <c:pt idx="31">
                  <c:v>-1.69</c:v>
                </c:pt>
                <c:pt idx="32">
                  <c:v>-12.88</c:v>
                </c:pt>
                <c:pt idx="33">
                  <c:v>-20.72</c:v>
                </c:pt>
                <c:pt idx="34">
                  <c:v>-11.02</c:v>
                </c:pt>
                <c:pt idx="35">
                  <c:v>5.24</c:v>
                </c:pt>
                <c:pt idx="36">
                  <c:v>3.22</c:v>
                </c:pt>
                <c:pt idx="37">
                  <c:v>18.239999999999998</c:v>
                </c:pt>
                <c:pt idx="38">
                  <c:v>23.16</c:v>
                </c:pt>
                <c:pt idx="39">
                  <c:v>28.61</c:v>
                </c:pt>
                <c:pt idx="40">
                  <c:v>8.94</c:v>
                </c:pt>
                <c:pt idx="41">
                  <c:v>-9.76</c:v>
                </c:pt>
                <c:pt idx="42">
                  <c:v>-18.13</c:v>
                </c:pt>
                <c:pt idx="43">
                  <c:v>-19.62</c:v>
                </c:pt>
                <c:pt idx="44">
                  <c:v>-12.71</c:v>
                </c:pt>
                <c:pt idx="45">
                  <c:v>4.75</c:v>
                </c:pt>
                <c:pt idx="46">
                  <c:v>37.340000000000003</c:v>
                </c:pt>
                <c:pt idx="47">
                  <c:v>64.290000000000006</c:v>
                </c:pt>
                <c:pt idx="48">
                  <c:v>97.39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6C-49DC-A02A-64E0ADBE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Quesos y productos afines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05158847999266E-2"/>
          <c:y val="2.4808394269677694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B1-4427-8E22-98F12310F276}"/>
              </c:ext>
            </c:extLst>
          </c:dPt>
          <c:dLbls>
            <c:dLbl>
              <c:idx val="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427-8E22-98F12310F27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  <c:pt idx="25">
                  <c:v>Agosto-2022</c:v>
                </c:pt>
                <c:pt idx="26">
                  <c:v>Septiembre-2022</c:v>
                </c:pt>
                <c:pt idx="27">
                  <c:v>Octubre-2022</c:v>
                </c:pt>
                <c:pt idx="28">
                  <c:v>Noviembre-2022</c:v>
                </c:pt>
                <c:pt idx="29">
                  <c:v>Diciembre-2022</c:v>
                </c:pt>
                <c:pt idx="30">
                  <c:v>Enero-2023</c:v>
                </c:pt>
                <c:pt idx="31">
                  <c:v>Febrero-2023</c:v>
                </c:pt>
                <c:pt idx="32">
                  <c:v>Marzo-2023</c:v>
                </c:pt>
                <c:pt idx="33">
                  <c:v>Abril-2023</c:v>
                </c:pt>
                <c:pt idx="34">
                  <c:v>Mayo-2023</c:v>
                </c:pt>
                <c:pt idx="35">
                  <c:v>Junio-2023</c:v>
                </c:pt>
                <c:pt idx="36">
                  <c:v>Julio-2023</c:v>
                </c:pt>
                <c:pt idx="37">
                  <c:v>Agosto-2023</c:v>
                </c:pt>
                <c:pt idx="38">
                  <c:v>Septiembre-2023</c:v>
                </c:pt>
                <c:pt idx="39">
                  <c:v>Octubre-2023</c:v>
                </c:pt>
                <c:pt idx="40">
                  <c:v>Noviembre-2023</c:v>
                </c:pt>
                <c:pt idx="41">
                  <c:v>Diciembre-2023</c:v>
                </c:pt>
                <c:pt idx="42">
                  <c:v>Enero-2024</c:v>
                </c:pt>
                <c:pt idx="43">
                  <c:v>Febrero-2024</c:v>
                </c:pt>
                <c:pt idx="44">
                  <c:v>Marzo-2024</c:v>
                </c:pt>
                <c:pt idx="45">
                  <c:v>Abril-2024</c:v>
                </c:pt>
                <c:pt idx="46">
                  <c:v>Mayo-2024</c:v>
                </c:pt>
                <c:pt idx="47">
                  <c:v>Junio-2024</c:v>
                </c:pt>
                <c:pt idx="48">
                  <c:v>Julio-2024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6.2170603162209801</c:v>
                </c:pt>
                <c:pt idx="1">
                  <c:v>5.7078519678872084</c:v>
                </c:pt>
                <c:pt idx="2">
                  <c:v>4.7739919945328353</c:v>
                </c:pt>
                <c:pt idx="3">
                  <c:v>3.9496781743709732</c:v>
                </c:pt>
                <c:pt idx="4">
                  <c:v>4.0180717100836176</c:v>
                </c:pt>
                <c:pt idx="5">
                  <c:v>3.7172660503961765</c:v>
                </c:pt>
                <c:pt idx="6">
                  <c:v>3.0186915887850461</c:v>
                </c:pt>
                <c:pt idx="7">
                  <c:v>1.7603686635944626</c:v>
                </c:pt>
                <c:pt idx="8">
                  <c:v>4.541738577528065E-2</c:v>
                </c:pt>
                <c:pt idx="9">
                  <c:v>0.17000715819612822</c:v>
                </c:pt>
                <c:pt idx="10">
                  <c:v>0.40344271113501406</c:v>
                </c:pt>
                <c:pt idx="11">
                  <c:v>0.50752220409641779</c:v>
                </c:pt>
                <c:pt idx="12">
                  <c:v>1.2680327115684946</c:v>
                </c:pt>
                <c:pt idx="13">
                  <c:v>3.4176160044456765</c:v>
                </c:pt>
                <c:pt idx="14">
                  <c:v>5.7118896757361313</c:v>
                </c:pt>
                <c:pt idx="15">
                  <c:v>8.90327422835162</c:v>
                </c:pt>
                <c:pt idx="16">
                  <c:v>10.664448757046486</c:v>
                </c:pt>
                <c:pt idx="17">
                  <c:v>12.966008771929822</c:v>
                </c:pt>
                <c:pt idx="18">
                  <c:v>14.487888959448412</c:v>
                </c:pt>
                <c:pt idx="19">
                  <c:v>16.989999999999998</c:v>
                </c:pt>
                <c:pt idx="20">
                  <c:v>21.87</c:v>
                </c:pt>
                <c:pt idx="21">
                  <c:v>22.54</c:v>
                </c:pt>
                <c:pt idx="22">
                  <c:v>22.6</c:v>
                </c:pt>
                <c:pt idx="23">
                  <c:v>26.67</c:v>
                </c:pt>
                <c:pt idx="24">
                  <c:v>28.74</c:v>
                </c:pt>
                <c:pt idx="25">
                  <c:v>29</c:v>
                </c:pt>
                <c:pt idx="26">
                  <c:v>27.47</c:v>
                </c:pt>
                <c:pt idx="27">
                  <c:v>26.63</c:v>
                </c:pt>
                <c:pt idx="28">
                  <c:v>27.24</c:v>
                </c:pt>
                <c:pt idx="29">
                  <c:v>27.45</c:v>
                </c:pt>
                <c:pt idx="30">
                  <c:v>29.56</c:v>
                </c:pt>
                <c:pt idx="31">
                  <c:v>29.21</c:v>
                </c:pt>
                <c:pt idx="32">
                  <c:v>25.44</c:v>
                </c:pt>
                <c:pt idx="33">
                  <c:v>22.78</c:v>
                </c:pt>
                <c:pt idx="34">
                  <c:v>22.21</c:v>
                </c:pt>
                <c:pt idx="35">
                  <c:v>17.12</c:v>
                </c:pt>
                <c:pt idx="36">
                  <c:v>13.7</c:v>
                </c:pt>
                <c:pt idx="37">
                  <c:v>12.79</c:v>
                </c:pt>
                <c:pt idx="38">
                  <c:v>12.63</c:v>
                </c:pt>
                <c:pt idx="39">
                  <c:v>11.65</c:v>
                </c:pt>
                <c:pt idx="40">
                  <c:v>9</c:v>
                </c:pt>
                <c:pt idx="41">
                  <c:v>6.82</c:v>
                </c:pt>
                <c:pt idx="42">
                  <c:v>4.93</c:v>
                </c:pt>
                <c:pt idx="43">
                  <c:v>3.74</c:v>
                </c:pt>
                <c:pt idx="44">
                  <c:v>2.61</c:v>
                </c:pt>
                <c:pt idx="45">
                  <c:v>2.65</c:v>
                </c:pt>
                <c:pt idx="46">
                  <c:v>2.88</c:v>
                </c:pt>
                <c:pt idx="47">
                  <c:v>2.95</c:v>
                </c:pt>
                <c:pt idx="48">
                  <c:v>4.03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B1-4427-8E22-98F12310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Cebolla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9-40AF-AACA-86B6080B52B2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9-40AF-AACA-86B6080B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  <c:pt idx="25">
                  <c:v>Agosto-2022</c:v>
                </c:pt>
                <c:pt idx="26">
                  <c:v>Septiembre-2022</c:v>
                </c:pt>
                <c:pt idx="27">
                  <c:v>Octubre-2022</c:v>
                </c:pt>
                <c:pt idx="28">
                  <c:v>Noviembre-2022</c:v>
                </c:pt>
                <c:pt idx="29">
                  <c:v>Diciembre-2022</c:v>
                </c:pt>
                <c:pt idx="30">
                  <c:v>Enero-2023</c:v>
                </c:pt>
                <c:pt idx="31">
                  <c:v>Febrero-2023</c:v>
                </c:pt>
                <c:pt idx="32">
                  <c:v>Marzo-2023</c:v>
                </c:pt>
                <c:pt idx="33">
                  <c:v>Abril-2023</c:v>
                </c:pt>
                <c:pt idx="34">
                  <c:v>Mayo-2023</c:v>
                </c:pt>
                <c:pt idx="35">
                  <c:v>Junio-2023</c:v>
                </c:pt>
                <c:pt idx="36">
                  <c:v>Julio-2023</c:v>
                </c:pt>
                <c:pt idx="37">
                  <c:v>Agosto-2023</c:v>
                </c:pt>
                <c:pt idx="38">
                  <c:v>Septiembre-2023</c:v>
                </c:pt>
                <c:pt idx="39">
                  <c:v>Octubre-2023</c:v>
                </c:pt>
                <c:pt idx="40">
                  <c:v>Noviembre-2023</c:v>
                </c:pt>
                <c:pt idx="41">
                  <c:v>Diciembre-2023</c:v>
                </c:pt>
                <c:pt idx="42">
                  <c:v>Enero-2024</c:v>
                </c:pt>
                <c:pt idx="43">
                  <c:v>Febrero-2024</c:v>
                </c:pt>
                <c:pt idx="44">
                  <c:v>Marzo-2024</c:v>
                </c:pt>
                <c:pt idx="45">
                  <c:v>Abril-2024</c:v>
                </c:pt>
                <c:pt idx="46">
                  <c:v>Mayo-2024</c:v>
                </c:pt>
                <c:pt idx="47">
                  <c:v>Junio-2024</c:v>
                </c:pt>
                <c:pt idx="48">
                  <c:v>Julio-2024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4.1180032874815993</c:v>
                </c:pt>
                <c:pt idx="1">
                  <c:v>7.0005483458234181</c:v>
                </c:pt>
                <c:pt idx="2">
                  <c:v>6.4563106796116472</c:v>
                </c:pt>
                <c:pt idx="3">
                  <c:v>2.8129395218002884</c:v>
                </c:pt>
                <c:pt idx="4">
                  <c:v>9.1837832024948938</c:v>
                </c:pt>
                <c:pt idx="5">
                  <c:v>13.860921166971778</c:v>
                </c:pt>
                <c:pt idx="6">
                  <c:v>25.975499092558991</c:v>
                </c:pt>
                <c:pt idx="7">
                  <c:v>40.097364046544755</c:v>
                </c:pt>
                <c:pt idx="8">
                  <c:v>27.835923459139437</c:v>
                </c:pt>
                <c:pt idx="9">
                  <c:v>17.153318937188985</c:v>
                </c:pt>
                <c:pt idx="10">
                  <c:v>30.390920554854972</c:v>
                </c:pt>
                <c:pt idx="11">
                  <c:v>-15.583462448014345</c:v>
                </c:pt>
                <c:pt idx="12">
                  <c:v>-26.605733277939336</c:v>
                </c:pt>
                <c:pt idx="13">
                  <c:v>-28.220020498804232</c:v>
                </c:pt>
                <c:pt idx="14">
                  <c:v>-23.903328773369807</c:v>
                </c:pt>
                <c:pt idx="15">
                  <c:v>-14.119601328903656</c:v>
                </c:pt>
                <c:pt idx="16">
                  <c:v>-10.302373682655386</c:v>
                </c:pt>
                <c:pt idx="17">
                  <c:v>-3.3752350786894993</c:v>
                </c:pt>
                <c:pt idx="18">
                  <c:v>1.5937331172339242</c:v>
                </c:pt>
                <c:pt idx="19">
                  <c:v>8</c:v>
                </c:pt>
                <c:pt idx="20">
                  <c:v>16.61</c:v>
                </c:pt>
                <c:pt idx="21">
                  <c:v>27.82</c:v>
                </c:pt>
                <c:pt idx="22">
                  <c:v>5.41</c:v>
                </c:pt>
                <c:pt idx="23">
                  <c:v>32.799999999999997</c:v>
                </c:pt>
                <c:pt idx="24">
                  <c:v>64.209999999999994</c:v>
                </c:pt>
                <c:pt idx="25">
                  <c:v>92.81</c:v>
                </c:pt>
                <c:pt idx="26">
                  <c:v>105.72</c:v>
                </c:pt>
                <c:pt idx="27">
                  <c:v>97.55</c:v>
                </c:pt>
                <c:pt idx="28">
                  <c:v>89.63</c:v>
                </c:pt>
                <c:pt idx="29">
                  <c:v>106.81</c:v>
                </c:pt>
                <c:pt idx="30">
                  <c:v>101.51</c:v>
                </c:pt>
                <c:pt idx="31">
                  <c:v>75.78</c:v>
                </c:pt>
                <c:pt idx="32">
                  <c:v>52.86</c:v>
                </c:pt>
                <c:pt idx="33">
                  <c:v>20.67</c:v>
                </c:pt>
                <c:pt idx="34">
                  <c:v>3.33</c:v>
                </c:pt>
                <c:pt idx="35">
                  <c:v>8.8000000000000007</c:v>
                </c:pt>
                <c:pt idx="36">
                  <c:v>8.34</c:v>
                </c:pt>
                <c:pt idx="37">
                  <c:v>18.95</c:v>
                </c:pt>
                <c:pt idx="38">
                  <c:v>27.5</c:v>
                </c:pt>
                <c:pt idx="39">
                  <c:v>12.31</c:v>
                </c:pt>
                <c:pt idx="40">
                  <c:v>-0.44</c:v>
                </c:pt>
                <c:pt idx="41">
                  <c:v>-18.760000000000002</c:v>
                </c:pt>
                <c:pt idx="42">
                  <c:v>-30.05</c:v>
                </c:pt>
                <c:pt idx="43">
                  <c:v>-32.369999999999997</c:v>
                </c:pt>
                <c:pt idx="44">
                  <c:v>-31.56</c:v>
                </c:pt>
                <c:pt idx="45">
                  <c:v>-21.99</c:v>
                </c:pt>
                <c:pt idx="46">
                  <c:v>-2.2599999999999998</c:v>
                </c:pt>
                <c:pt idx="47">
                  <c:v>27.88</c:v>
                </c:pt>
                <c:pt idx="48">
                  <c:v>35.85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89-40AF-AACA-86B6080B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Moras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AC-4B60-AA2E-69C6136611B9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C-4B60-AA2E-69C6136611B9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  <c:pt idx="25">
                  <c:v>Agosto-2022</c:v>
                </c:pt>
                <c:pt idx="26">
                  <c:v>Septiembre-2022</c:v>
                </c:pt>
                <c:pt idx="27">
                  <c:v>Octubre-2022</c:v>
                </c:pt>
                <c:pt idx="28">
                  <c:v>Noviembre-2022</c:v>
                </c:pt>
                <c:pt idx="29">
                  <c:v>Diciembre-2022</c:v>
                </c:pt>
                <c:pt idx="30">
                  <c:v>Enero-2023</c:v>
                </c:pt>
                <c:pt idx="31">
                  <c:v>Febrero-2023</c:v>
                </c:pt>
                <c:pt idx="32">
                  <c:v>Marzo-2023</c:v>
                </c:pt>
                <c:pt idx="33">
                  <c:v>Abril-2023</c:v>
                </c:pt>
                <c:pt idx="34">
                  <c:v>Mayo-2023</c:v>
                </c:pt>
                <c:pt idx="35">
                  <c:v>Junio-2023</c:v>
                </c:pt>
                <c:pt idx="36">
                  <c:v>Julio-2023</c:v>
                </c:pt>
                <c:pt idx="37">
                  <c:v>Agosto-2023</c:v>
                </c:pt>
                <c:pt idx="38">
                  <c:v>Septiembre-2023</c:v>
                </c:pt>
                <c:pt idx="39">
                  <c:v>Octubre-2023</c:v>
                </c:pt>
                <c:pt idx="40">
                  <c:v>Noviembre-2023</c:v>
                </c:pt>
                <c:pt idx="41">
                  <c:v>Diciembre-2023</c:v>
                </c:pt>
                <c:pt idx="42">
                  <c:v>Enero-2024</c:v>
                </c:pt>
                <c:pt idx="43">
                  <c:v>Febrero-2024</c:v>
                </c:pt>
                <c:pt idx="44">
                  <c:v>Marzo-2024</c:v>
                </c:pt>
                <c:pt idx="45">
                  <c:v>Abril-2024</c:v>
                </c:pt>
                <c:pt idx="46">
                  <c:v>Mayo-2024</c:v>
                </c:pt>
                <c:pt idx="47">
                  <c:v>Junio-2024</c:v>
                </c:pt>
                <c:pt idx="48">
                  <c:v>Julio-2024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-0.34192773311153246</c:v>
                </c:pt>
                <c:pt idx="1">
                  <c:v>0.64614215127328123</c:v>
                </c:pt>
                <c:pt idx="2">
                  <c:v>1.1013428654236321</c:v>
                </c:pt>
                <c:pt idx="3">
                  <c:v>-2.2020475178674843</c:v>
                </c:pt>
                <c:pt idx="4">
                  <c:v>-2.129700690713733</c:v>
                </c:pt>
                <c:pt idx="5">
                  <c:v>-10.780299458418938</c:v>
                </c:pt>
                <c:pt idx="6">
                  <c:v>-7.9521086490350257</c:v>
                </c:pt>
                <c:pt idx="7">
                  <c:v>-6.5524665356164746E-2</c:v>
                </c:pt>
                <c:pt idx="8">
                  <c:v>-5.731737929880353</c:v>
                </c:pt>
                <c:pt idx="9">
                  <c:v>-11.407906632694989</c:v>
                </c:pt>
                <c:pt idx="10">
                  <c:v>0.83212150589756106</c:v>
                </c:pt>
                <c:pt idx="11">
                  <c:v>-5.6523551479783265</c:v>
                </c:pt>
                <c:pt idx="12">
                  <c:v>0.45437685459938848</c:v>
                </c:pt>
                <c:pt idx="13">
                  <c:v>12.396148036253777</c:v>
                </c:pt>
                <c:pt idx="14">
                  <c:v>13.95126612517916</c:v>
                </c:pt>
                <c:pt idx="15">
                  <c:v>18.013035749555598</c:v>
                </c:pt>
                <c:pt idx="16">
                  <c:v>16.114487355420522</c:v>
                </c:pt>
                <c:pt idx="17">
                  <c:v>20.210949271722754</c:v>
                </c:pt>
                <c:pt idx="18">
                  <c:v>23.160551349252572</c:v>
                </c:pt>
                <c:pt idx="19">
                  <c:v>29.62</c:v>
                </c:pt>
                <c:pt idx="20">
                  <c:v>34.619999999999997</c:v>
                </c:pt>
                <c:pt idx="21">
                  <c:v>37.92</c:v>
                </c:pt>
                <c:pt idx="22">
                  <c:v>25.69</c:v>
                </c:pt>
                <c:pt idx="23">
                  <c:v>38.049999999999997</c:v>
                </c:pt>
                <c:pt idx="24">
                  <c:v>42.43</c:v>
                </c:pt>
                <c:pt idx="25">
                  <c:v>26.24</c:v>
                </c:pt>
                <c:pt idx="26">
                  <c:v>24.86</c:v>
                </c:pt>
                <c:pt idx="27">
                  <c:v>20.329999999999998</c:v>
                </c:pt>
                <c:pt idx="28">
                  <c:v>14.56</c:v>
                </c:pt>
                <c:pt idx="29">
                  <c:v>11.52</c:v>
                </c:pt>
                <c:pt idx="30">
                  <c:v>10.58</c:v>
                </c:pt>
                <c:pt idx="31">
                  <c:v>11.4</c:v>
                </c:pt>
                <c:pt idx="32">
                  <c:v>8.94</c:v>
                </c:pt>
                <c:pt idx="33">
                  <c:v>7.63</c:v>
                </c:pt>
                <c:pt idx="34">
                  <c:v>-0.7</c:v>
                </c:pt>
                <c:pt idx="35">
                  <c:v>7.0000000000000007E-2</c:v>
                </c:pt>
                <c:pt idx="36">
                  <c:v>-4.33</c:v>
                </c:pt>
                <c:pt idx="37">
                  <c:v>-0.62</c:v>
                </c:pt>
                <c:pt idx="38">
                  <c:v>3.64</c:v>
                </c:pt>
                <c:pt idx="39">
                  <c:v>7.55</c:v>
                </c:pt>
                <c:pt idx="40">
                  <c:v>17.760000000000002</c:v>
                </c:pt>
                <c:pt idx="41">
                  <c:v>22.24</c:v>
                </c:pt>
                <c:pt idx="42">
                  <c:v>20.3</c:v>
                </c:pt>
                <c:pt idx="43">
                  <c:v>9.85</c:v>
                </c:pt>
                <c:pt idx="44">
                  <c:v>10.98</c:v>
                </c:pt>
                <c:pt idx="45">
                  <c:v>27.27</c:v>
                </c:pt>
                <c:pt idx="46">
                  <c:v>37.93</c:v>
                </c:pt>
                <c:pt idx="47">
                  <c:v>22.63</c:v>
                </c:pt>
                <c:pt idx="48">
                  <c:v>25.92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AC-4B60-AA2E-69C613661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91599825045307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9E-4683-988E-6994EC26A1B8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E-4683-988E-6994EC26A1B8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  <c:pt idx="25">
                  <c:v>Agosto-2022</c:v>
                </c:pt>
                <c:pt idx="26">
                  <c:v>Septiembre-2022</c:v>
                </c:pt>
                <c:pt idx="27">
                  <c:v>Octubre-2022</c:v>
                </c:pt>
                <c:pt idx="28">
                  <c:v>Noviembre-2022</c:v>
                </c:pt>
                <c:pt idx="29">
                  <c:v>Diciembre-2022</c:v>
                </c:pt>
                <c:pt idx="30">
                  <c:v>Enero-2023</c:v>
                </c:pt>
                <c:pt idx="31">
                  <c:v>Febrero-2023</c:v>
                </c:pt>
                <c:pt idx="32">
                  <c:v>Marzo-2023</c:v>
                </c:pt>
                <c:pt idx="33">
                  <c:v>Abril-2023</c:v>
                </c:pt>
                <c:pt idx="34">
                  <c:v>Mayo-2023</c:v>
                </c:pt>
                <c:pt idx="35">
                  <c:v>Junio-2023</c:v>
                </c:pt>
                <c:pt idx="36">
                  <c:v>Julio-2023</c:v>
                </c:pt>
                <c:pt idx="37">
                  <c:v>Agosto-2023</c:v>
                </c:pt>
                <c:pt idx="38">
                  <c:v>Septiembre-2023</c:v>
                </c:pt>
                <c:pt idx="39">
                  <c:v>Octubre-2023</c:v>
                </c:pt>
                <c:pt idx="40">
                  <c:v>Noviembre-2023</c:v>
                </c:pt>
                <c:pt idx="41">
                  <c:v>Diciembre-2023</c:v>
                </c:pt>
                <c:pt idx="42">
                  <c:v>Enero-2024</c:v>
                </c:pt>
                <c:pt idx="43">
                  <c:v>Febrero-2024</c:v>
                </c:pt>
                <c:pt idx="44">
                  <c:v>Marzo-2024</c:v>
                </c:pt>
                <c:pt idx="45">
                  <c:v>Abril-2024</c:v>
                </c:pt>
                <c:pt idx="46">
                  <c:v>Mayo-2024</c:v>
                </c:pt>
                <c:pt idx="47">
                  <c:v>Junio-2024</c:v>
                </c:pt>
                <c:pt idx="48">
                  <c:v>Julio-2024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5.8158954710678614</c:v>
                </c:pt>
                <c:pt idx="1">
                  <c:v>6.3277500244881963</c:v>
                </c:pt>
                <c:pt idx="2">
                  <c:v>5.4330862270776521</c:v>
                </c:pt>
                <c:pt idx="3">
                  <c:v>4.2135922330097202</c:v>
                </c:pt>
                <c:pt idx="4">
                  <c:v>3.4785969658904321</c:v>
                </c:pt>
                <c:pt idx="5">
                  <c:v>4.0761383497243173</c:v>
                </c:pt>
                <c:pt idx="6">
                  <c:v>6.0457516339869244</c:v>
                </c:pt>
                <c:pt idx="7">
                  <c:v>6.8340841560433176</c:v>
                </c:pt>
                <c:pt idx="8">
                  <c:v>8.6324050148339495</c:v>
                </c:pt>
                <c:pt idx="9">
                  <c:v>11.81862035697057</c:v>
                </c:pt>
                <c:pt idx="10">
                  <c:v>17.670372160463984</c:v>
                </c:pt>
                <c:pt idx="11">
                  <c:v>20.958424093190644</c:v>
                </c:pt>
                <c:pt idx="12">
                  <c:v>21.186519357534124</c:v>
                </c:pt>
                <c:pt idx="13">
                  <c:v>22.192538000921218</c:v>
                </c:pt>
                <c:pt idx="14">
                  <c:v>23.831991858636314</c:v>
                </c:pt>
                <c:pt idx="15">
                  <c:v>25.47978386435625</c:v>
                </c:pt>
                <c:pt idx="16">
                  <c:v>26.108880380987955</c:v>
                </c:pt>
                <c:pt idx="17">
                  <c:v>26.352288488210803</c:v>
                </c:pt>
                <c:pt idx="18">
                  <c:v>26.846732529683663</c:v>
                </c:pt>
                <c:pt idx="19">
                  <c:v>26.93</c:v>
                </c:pt>
                <c:pt idx="20">
                  <c:v>25.7</c:v>
                </c:pt>
                <c:pt idx="21">
                  <c:v>24.82</c:v>
                </c:pt>
                <c:pt idx="22">
                  <c:v>20.09</c:v>
                </c:pt>
                <c:pt idx="23">
                  <c:v>16.809999999999999</c:v>
                </c:pt>
                <c:pt idx="24">
                  <c:v>16.63</c:v>
                </c:pt>
                <c:pt idx="25">
                  <c:v>16.32</c:v>
                </c:pt>
                <c:pt idx="26">
                  <c:v>16.420000000000002</c:v>
                </c:pt>
                <c:pt idx="27">
                  <c:v>16.75</c:v>
                </c:pt>
                <c:pt idx="28">
                  <c:v>16.75</c:v>
                </c:pt>
                <c:pt idx="29">
                  <c:v>16.25</c:v>
                </c:pt>
                <c:pt idx="30">
                  <c:v>14.77</c:v>
                </c:pt>
                <c:pt idx="31">
                  <c:v>13.78</c:v>
                </c:pt>
                <c:pt idx="32">
                  <c:v>12.45</c:v>
                </c:pt>
                <c:pt idx="33">
                  <c:v>12.24</c:v>
                </c:pt>
                <c:pt idx="34">
                  <c:v>12.03</c:v>
                </c:pt>
                <c:pt idx="35">
                  <c:v>11.12</c:v>
                </c:pt>
                <c:pt idx="36">
                  <c:v>10.54</c:v>
                </c:pt>
                <c:pt idx="37">
                  <c:v>10.36</c:v>
                </c:pt>
                <c:pt idx="38">
                  <c:v>9.76</c:v>
                </c:pt>
                <c:pt idx="39">
                  <c:v>8.4600000000000009</c:v>
                </c:pt>
                <c:pt idx="40">
                  <c:v>7.7</c:v>
                </c:pt>
                <c:pt idx="41">
                  <c:v>7.38</c:v>
                </c:pt>
                <c:pt idx="42">
                  <c:v>7.45</c:v>
                </c:pt>
                <c:pt idx="43">
                  <c:v>7.33</c:v>
                </c:pt>
                <c:pt idx="44">
                  <c:v>6.94</c:v>
                </c:pt>
                <c:pt idx="45">
                  <c:v>5.77</c:v>
                </c:pt>
                <c:pt idx="46">
                  <c:v>5.5</c:v>
                </c:pt>
                <c:pt idx="47">
                  <c:v>4.17</c:v>
                </c:pt>
                <c:pt idx="48">
                  <c:v>2.27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19E-4683-988E-6994EC26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3071196915012E-2"/>
          <c:y val="0.12794954471118275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D6-4401-8D59-1FCAE3634463}"/>
                </c:ext>
              </c:extLst>
            </c:dLbl>
            <c:dLbl>
              <c:idx val="8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D6-4401-8D59-1FCAE3634463}"/>
                </c:ext>
              </c:extLst>
            </c:dLbl>
            <c:dLbl>
              <c:idx val="18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D6-4401-8D59-1FCAE3634463}"/>
                </c:ext>
              </c:extLst>
            </c:dLbl>
            <c:dLbl>
              <c:idx val="20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D6-4401-8D59-1FCAE3634463}"/>
                </c:ext>
              </c:extLst>
            </c:dLbl>
            <c:dLbl>
              <c:idx val="253"/>
              <c:layout>
                <c:manualLayout>
                  <c:x val="-3.1398693340549254E-2"/>
                  <c:y val="-3.0756169828544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D6-4401-8D59-1FCAE3634463}"/>
                </c:ext>
              </c:extLst>
            </c:dLbl>
            <c:dLbl>
              <c:idx val="2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D6-4401-8D59-1FCAE3634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'[Gráficos.xlsx]IPC-TRM'!$B$45:$C$321</c:f>
              <c:multiLvlStrCache>
                <c:ptCount val="277"/>
                <c:lvl>
                  <c:pt idx="0">
                    <c:v>Julio</c:v>
                  </c:pt>
                  <c:pt idx="1">
                    <c:v>Agosto</c:v>
                  </c:pt>
                  <c:pt idx="2">
                    <c:v>Septiembre</c:v>
                  </c:pt>
                  <c:pt idx="3">
                    <c:v>Octubre</c:v>
                  </c:pt>
                  <c:pt idx="4">
                    <c:v>Noviembre</c:v>
                  </c:pt>
                  <c:pt idx="5">
                    <c:v>Diciembre</c:v>
                  </c:pt>
                  <c:pt idx="6">
                    <c:v>Enero</c:v>
                  </c:pt>
                  <c:pt idx="7">
                    <c:v>Febrero</c:v>
                  </c:pt>
                  <c:pt idx="8">
                    <c:v>Marzo</c:v>
                  </c:pt>
                  <c:pt idx="9">
                    <c:v>Abril</c:v>
                  </c:pt>
                  <c:pt idx="10">
                    <c:v>Mayo</c:v>
                  </c:pt>
                  <c:pt idx="11">
                    <c:v>Junio</c:v>
                  </c:pt>
                  <c:pt idx="12">
                    <c:v>Julio</c:v>
                  </c:pt>
                  <c:pt idx="13">
                    <c:v>Agosto</c:v>
                  </c:pt>
                  <c:pt idx="14">
                    <c:v>Septiembre</c:v>
                  </c:pt>
                  <c:pt idx="15">
                    <c:v>Octubre</c:v>
                  </c:pt>
                  <c:pt idx="16">
                    <c:v>Noviembre</c:v>
                  </c:pt>
                  <c:pt idx="17">
                    <c:v>Diciembre</c:v>
                  </c:pt>
                  <c:pt idx="18">
                    <c:v>Enero</c:v>
                  </c:pt>
                  <c:pt idx="19">
                    <c:v>Febrero</c:v>
                  </c:pt>
                  <c:pt idx="20">
                    <c:v>Marzo</c:v>
                  </c:pt>
                  <c:pt idx="21">
                    <c:v>Abril</c:v>
                  </c:pt>
                  <c:pt idx="22">
                    <c:v>Mayo</c:v>
                  </c:pt>
                  <c:pt idx="23">
                    <c:v>Junio</c:v>
                  </c:pt>
                  <c:pt idx="24">
                    <c:v>Julio</c:v>
                  </c:pt>
                  <c:pt idx="25">
                    <c:v>Agosto</c:v>
                  </c:pt>
                  <c:pt idx="26">
                    <c:v>Septiembre</c:v>
                  </c:pt>
                  <c:pt idx="27">
                    <c:v>Octubre</c:v>
                  </c:pt>
                  <c:pt idx="28">
                    <c:v>Noviembre</c:v>
                  </c:pt>
                  <c:pt idx="29">
                    <c:v>Diciembre</c:v>
                  </c:pt>
                  <c:pt idx="30">
                    <c:v>Enero</c:v>
                  </c:pt>
                  <c:pt idx="31">
                    <c:v>Febrero</c:v>
                  </c:pt>
                  <c:pt idx="32">
                    <c:v>Marzo</c:v>
                  </c:pt>
                  <c:pt idx="33">
                    <c:v>Abril</c:v>
                  </c:pt>
                  <c:pt idx="34">
                    <c:v>Mayo</c:v>
                  </c:pt>
                  <c:pt idx="35">
                    <c:v>Junio</c:v>
                  </c:pt>
                  <c:pt idx="36">
                    <c:v>Julio</c:v>
                  </c:pt>
                  <c:pt idx="37">
                    <c:v>Agosto</c:v>
                  </c:pt>
                  <c:pt idx="38">
                    <c:v>Septiembre</c:v>
                  </c:pt>
                  <c:pt idx="39">
                    <c:v>Octubre</c:v>
                  </c:pt>
                  <c:pt idx="40">
                    <c:v>Noviembre</c:v>
                  </c:pt>
                  <c:pt idx="41">
                    <c:v>Diciembre</c:v>
                  </c:pt>
                  <c:pt idx="42">
                    <c:v>Enero</c:v>
                  </c:pt>
                  <c:pt idx="43">
                    <c:v>Febrero</c:v>
                  </c:pt>
                  <c:pt idx="44">
                    <c:v>Marzo</c:v>
                  </c:pt>
                  <c:pt idx="45">
                    <c:v>Abril</c:v>
                  </c:pt>
                  <c:pt idx="46">
                    <c:v>Mayo</c:v>
                  </c:pt>
                  <c:pt idx="47">
                    <c:v>Junio</c:v>
                  </c:pt>
                  <c:pt idx="48">
                    <c:v>Julio</c:v>
                  </c:pt>
                  <c:pt idx="49">
                    <c:v>Agosto</c:v>
                  </c:pt>
                  <c:pt idx="50">
                    <c:v>Septiembre</c:v>
                  </c:pt>
                  <c:pt idx="51">
                    <c:v>Octubre</c:v>
                  </c:pt>
                  <c:pt idx="52">
                    <c:v>Noviembre</c:v>
                  </c:pt>
                  <c:pt idx="53">
                    <c:v>Diciembre</c:v>
                  </c:pt>
                  <c:pt idx="54">
                    <c:v>Enero</c:v>
                  </c:pt>
                  <c:pt idx="55">
                    <c:v>Febrero</c:v>
                  </c:pt>
                  <c:pt idx="56">
                    <c:v>Marzo</c:v>
                  </c:pt>
                  <c:pt idx="57">
                    <c:v>Abril</c:v>
                  </c:pt>
                  <c:pt idx="58">
                    <c:v>Mayo</c:v>
                  </c:pt>
                  <c:pt idx="59">
                    <c:v>Junio</c:v>
                  </c:pt>
                  <c:pt idx="60">
                    <c:v>Julio</c:v>
                  </c:pt>
                  <c:pt idx="61">
                    <c:v>Agosto</c:v>
                  </c:pt>
                  <c:pt idx="62">
                    <c:v>Septiembre</c:v>
                  </c:pt>
                  <c:pt idx="63">
                    <c:v>Octubre</c:v>
                  </c:pt>
                  <c:pt idx="64">
                    <c:v>Noviembre</c:v>
                  </c:pt>
                  <c:pt idx="65">
                    <c:v>Diciembre</c:v>
                  </c:pt>
                  <c:pt idx="66">
                    <c:v>Enero</c:v>
                  </c:pt>
                  <c:pt idx="67">
                    <c:v>Febrero</c:v>
                  </c:pt>
                  <c:pt idx="68">
                    <c:v>Marzo</c:v>
                  </c:pt>
                  <c:pt idx="69">
                    <c:v>Abril</c:v>
                  </c:pt>
                  <c:pt idx="70">
                    <c:v>Mayo</c:v>
                  </c:pt>
                  <c:pt idx="71">
                    <c:v>Junio</c:v>
                  </c:pt>
                  <c:pt idx="72">
                    <c:v>Julio</c:v>
                  </c:pt>
                  <c:pt idx="73">
                    <c:v>Agosto</c:v>
                  </c:pt>
                  <c:pt idx="74">
                    <c:v>Septiembre</c:v>
                  </c:pt>
                  <c:pt idx="75">
                    <c:v>Octubre</c:v>
                  </c:pt>
                  <c:pt idx="76">
                    <c:v>Noviembre</c:v>
                  </c:pt>
                  <c:pt idx="77">
                    <c:v>Diciembre</c:v>
                  </c:pt>
                  <c:pt idx="78">
                    <c:v>Enero</c:v>
                  </c:pt>
                  <c:pt idx="79">
                    <c:v>Febrero</c:v>
                  </c:pt>
                  <c:pt idx="80">
                    <c:v>Marzo</c:v>
                  </c:pt>
                  <c:pt idx="81">
                    <c:v>Abril</c:v>
                  </c:pt>
                  <c:pt idx="82">
                    <c:v>Mayo</c:v>
                  </c:pt>
                  <c:pt idx="83">
                    <c:v>Junio</c:v>
                  </c:pt>
                  <c:pt idx="84">
                    <c:v>Julio</c:v>
                  </c:pt>
                  <c:pt idx="85">
                    <c:v>Agosto</c:v>
                  </c:pt>
                  <c:pt idx="86">
                    <c:v>Septiembre</c:v>
                  </c:pt>
                  <c:pt idx="87">
                    <c:v>Octubre</c:v>
                  </c:pt>
                  <c:pt idx="88">
                    <c:v>Noviembre</c:v>
                  </c:pt>
                  <c:pt idx="89">
                    <c:v>Diciembre</c:v>
                  </c:pt>
                  <c:pt idx="90">
                    <c:v>Enero</c:v>
                  </c:pt>
                  <c:pt idx="91">
                    <c:v>Febrero</c:v>
                  </c:pt>
                  <c:pt idx="92">
                    <c:v>Marzo</c:v>
                  </c:pt>
                  <c:pt idx="93">
                    <c:v>Abril</c:v>
                  </c:pt>
                  <c:pt idx="94">
                    <c:v>Mayo</c:v>
                  </c:pt>
                  <c:pt idx="95">
                    <c:v>Junio</c:v>
                  </c:pt>
                  <c:pt idx="96">
                    <c:v>Julio</c:v>
                  </c:pt>
                  <c:pt idx="97">
                    <c:v>Agosto</c:v>
                  </c:pt>
                  <c:pt idx="98">
                    <c:v>Septiembre</c:v>
                  </c:pt>
                  <c:pt idx="99">
                    <c:v>Octubre</c:v>
                  </c:pt>
                  <c:pt idx="100">
                    <c:v>Noviembre</c:v>
                  </c:pt>
                  <c:pt idx="101">
                    <c:v>Diciembre</c:v>
                  </c:pt>
                  <c:pt idx="102">
                    <c:v>Enero</c:v>
                  </c:pt>
                  <c:pt idx="103">
                    <c:v>Febrero</c:v>
                  </c:pt>
                  <c:pt idx="104">
                    <c:v>Marzo</c:v>
                  </c:pt>
                  <c:pt idx="105">
                    <c:v>Abril</c:v>
                  </c:pt>
                  <c:pt idx="106">
                    <c:v>Mayo</c:v>
                  </c:pt>
                  <c:pt idx="107">
                    <c:v>Junio</c:v>
                  </c:pt>
                  <c:pt idx="108">
                    <c:v>Julio</c:v>
                  </c:pt>
                  <c:pt idx="109">
                    <c:v>Agosto</c:v>
                  </c:pt>
                  <c:pt idx="110">
                    <c:v>Septiembre</c:v>
                  </c:pt>
                  <c:pt idx="111">
                    <c:v>Octubre</c:v>
                  </c:pt>
                  <c:pt idx="112">
                    <c:v>Noviembre</c:v>
                  </c:pt>
                  <c:pt idx="113">
                    <c:v>Diciembre</c:v>
                  </c:pt>
                  <c:pt idx="114">
                    <c:v>Enero</c:v>
                  </c:pt>
                  <c:pt idx="115">
                    <c:v>Febrero</c:v>
                  </c:pt>
                  <c:pt idx="116">
                    <c:v>Marzo</c:v>
                  </c:pt>
                  <c:pt idx="117">
                    <c:v>Abril</c:v>
                  </c:pt>
                  <c:pt idx="118">
                    <c:v>Mayo</c:v>
                  </c:pt>
                  <c:pt idx="119">
                    <c:v>Junio</c:v>
                  </c:pt>
                  <c:pt idx="120">
                    <c:v>Julio</c:v>
                  </c:pt>
                  <c:pt idx="121">
                    <c:v>Agosto</c:v>
                  </c:pt>
                  <c:pt idx="122">
                    <c:v>Septiembre</c:v>
                  </c:pt>
                  <c:pt idx="123">
                    <c:v>Octubre</c:v>
                  </c:pt>
                  <c:pt idx="124">
                    <c:v>Noviembre</c:v>
                  </c:pt>
                  <c:pt idx="125">
                    <c:v>Diciembre</c:v>
                  </c:pt>
                  <c:pt idx="126">
                    <c:v>Enero</c:v>
                  </c:pt>
                  <c:pt idx="127">
                    <c:v>Febrero</c:v>
                  </c:pt>
                  <c:pt idx="128">
                    <c:v>Marzo</c:v>
                  </c:pt>
                  <c:pt idx="129">
                    <c:v>Abril</c:v>
                  </c:pt>
                  <c:pt idx="130">
                    <c:v>Mayo</c:v>
                  </c:pt>
                  <c:pt idx="131">
                    <c:v>Junio</c:v>
                  </c:pt>
                  <c:pt idx="132">
                    <c:v>Julio</c:v>
                  </c:pt>
                  <c:pt idx="133">
                    <c:v>Agosto</c:v>
                  </c:pt>
                  <c:pt idx="134">
                    <c:v>Septiembre</c:v>
                  </c:pt>
                  <c:pt idx="135">
                    <c:v>Octubre</c:v>
                  </c:pt>
                  <c:pt idx="136">
                    <c:v>Noviembre</c:v>
                  </c:pt>
                  <c:pt idx="137">
                    <c:v>Diciembre</c:v>
                  </c:pt>
                  <c:pt idx="138">
                    <c:v>Enero</c:v>
                  </c:pt>
                  <c:pt idx="139">
                    <c:v>Febrero</c:v>
                  </c:pt>
                  <c:pt idx="140">
                    <c:v>Marzo</c:v>
                  </c:pt>
                  <c:pt idx="141">
                    <c:v>Abril</c:v>
                  </c:pt>
                  <c:pt idx="142">
                    <c:v>Mayo</c:v>
                  </c:pt>
                  <c:pt idx="143">
                    <c:v>Junio</c:v>
                  </c:pt>
                  <c:pt idx="144">
                    <c:v>Julio</c:v>
                  </c:pt>
                  <c:pt idx="145">
                    <c:v>Agosto</c:v>
                  </c:pt>
                  <c:pt idx="146">
                    <c:v>Septiembre</c:v>
                  </c:pt>
                  <c:pt idx="147">
                    <c:v>Octubre</c:v>
                  </c:pt>
                  <c:pt idx="148">
                    <c:v>Noviembre</c:v>
                  </c:pt>
                  <c:pt idx="149">
                    <c:v>Diciembre</c:v>
                  </c:pt>
                  <c:pt idx="150">
                    <c:v>Enero</c:v>
                  </c:pt>
                  <c:pt idx="151">
                    <c:v>Febrero</c:v>
                  </c:pt>
                  <c:pt idx="152">
                    <c:v>Marzo</c:v>
                  </c:pt>
                  <c:pt idx="153">
                    <c:v>Abril</c:v>
                  </c:pt>
                  <c:pt idx="154">
                    <c:v>Mayo</c:v>
                  </c:pt>
                  <c:pt idx="155">
                    <c:v>Junio</c:v>
                  </c:pt>
                  <c:pt idx="156">
                    <c:v>Julio</c:v>
                  </c:pt>
                  <c:pt idx="157">
                    <c:v>Agosto</c:v>
                  </c:pt>
                  <c:pt idx="158">
                    <c:v>Septiembre</c:v>
                  </c:pt>
                  <c:pt idx="159">
                    <c:v>Octubre</c:v>
                  </c:pt>
                  <c:pt idx="160">
                    <c:v>Noviembre</c:v>
                  </c:pt>
                  <c:pt idx="161">
                    <c:v>Diciembre</c:v>
                  </c:pt>
                  <c:pt idx="162">
                    <c:v>Enero</c:v>
                  </c:pt>
                  <c:pt idx="163">
                    <c:v>Febrero</c:v>
                  </c:pt>
                  <c:pt idx="164">
                    <c:v>Marzo</c:v>
                  </c:pt>
                  <c:pt idx="165">
                    <c:v>Abril</c:v>
                  </c:pt>
                  <c:pt idx="166">
                    <c:v>Mayo</c:v>
                  </c:pt>
                  <c:pt idx="167">
                    <c:v>Junio</c:v>
                  </c:pt>
                  <c:pt idx="168">
                    <c:v>Julio</c:v>
                  </c:pt>
                  <c:pt idx="169">
                    <c:v>Agosto</c:v>
                  </c:pt>
                  <c:pt idx="170">
                    <c:v>Septiembre</c:v>
                  </c:pt>
                  <c:pt idx="171">
                    <c:v>Octubre</c:v>
                  </c:pt>
                  <c:pt idx="172">
                    <c:v>Noviembre</c:v>
                  </c:pt>
                  <c:pt idx="173">
                    <c:v>Diciembre</c:v>
                  </c:pt>
                  <c:pt idx="174">
                    <c:v>Enero</c:v>
                  </c:pt>
                  <c:pt idx="175">
                    <c:v>Febrero</c:v>
                  </c:pt>
                  <c:pt idx="176">
                    <c:v>Marzo</c:v>
                  </c:pt>
                  <c:pt idx="177">
                    <c:v>Abril</c:v>
                  </c:pt>
                  <c:pt idx="178">
                    <c:v>Mayo</c:v>
                  </c:pt>
                  <c:pt idx="179">
                    <c:v>Junio</c:v>
                  </c:pt>
                  <c:pt idx="180">
                    <c:v>Julio</c:v>
                  </c:pt>
                  <c:pt idx="181">
                    <c:v>Agosto</c:v>
                  </c:pt>
                  <c:pt idx="182">
                    <c:v>Septiembre</c:v>
                  </c:pt>
                  <c:pt idx="183">
                    <c:v>Octubre</c:v>
                  </c:pt>
                  <c:pt idx="184">
                    <c:v>Noviembre</c:v>
                  </c:pt>
                  <c:pt idx="185">
                    <c:v>Diciembre</c:v>
                  </c:pt>
                  <c:pt idx="186">
                    <c:v>Enero</c:v>
                  </c:pt>
                  <c:pt idx="187">
                    <c:v>Febrero</c:v>
                  </c:pt>
                  <c:pt idx="188">
                    <c:v>Marzo</c:v>
                  </c:pt>
                  <c:pt idx="189">
                    <c:v>Abril</c:v>
                  </c:pt>
                  <c:pt idx="190">
                    <c:v>Mayo</c:v>
                  </c:pt>
                  <c:pt idx="191">
                    <c:v>Junio</c:v>
                  </c:pt>
                  <c:pt idx="192">
                    <c:v>Julio</c:v>
                  </c:pt>
                  <c:pt idx="193">
                    <c:v>Agosto</c:v>
                  </c:pt>
                  <c:pt idx="194">
                    <c:v>Septiembre</c:v>
                  </c:pt>
                  <c:pt idx="195">
                    <c:v>Octubre</c:v>
                  </c:pt>
                  <c:pt idx="196">
                    <c:v>Noviembre</c:v>
                  </c:pt>
                  <c:pt idx="197">
                    <c:v>Diciembre</c:v>
                  </c:pt>
                  <c:pt idx="198">
                    <c:v>Enero</c:v>
                  </c:pt>
                  <c:pt idx="199">
                    <c:v>Febrero</c:v>
                  </c:pt>
                  <c:pt idx="200">
                    <c:v>Marzo</c:v>
                  </c:pt>
                  <c:pt idx="201">
                    <c:v>Abril</c:v>
                  </c:pt>
                  <c:pt idx="202">
                    <c:v>Mayo</c:v>
                  </c:pt>
                  <c:pt idx="203">
                    <c:v>Junio</c:v>
                  </c:pt>
                  <c:pt idx="204">
                    <c:v>Julio</c:v>
                  </c:pt>
                  <c:pt idx="205">
                    <c:v>Agosto</c:v>
                  </c:pt>
                  <c:pt idx="206">
                    <c:v>Septiembre</c:v>
                  </c:pt>
                  <c:pt idx="207">
                    <c:v>Octubre</c:v>
                  </c:pt>
                  <c:pt idx="208">
                    <c:v>Noviembre</c:v>
                  </c:pt>
                  <c:pt idx="209">
                    <c:v>Diciembre</c:v>
                  </c:pt>
                  <c:pt idx="210">
                    <c:v>Enero</c:v>
                  </c:pt>
                  <c:pt idx="211">
                    <c:v>Febrero</c:v>
                  </c:pt>
                  <c:pt idx="212">
                    <c:v>Marzo</c:v>
                  </c:pt>
                  <c:pt idx="213">
                    <c:v>Abril</c:v>
                  </c:pt>
                  <c:pt idx="214">
                    <c:v>Mayo</c:v>
                  </c:pt>
                  <c:pt idx="215">
                    <c:v>Junio</c:v>
                  </c:pt>
                  <c:pt idx="216">
                    <c:v>Julio</c:v>
                  </c:pt>
                  <c:pt idx="217">
                    <c:v>Agosto</c:v>
                  </c:pt>
                  <c:pt idx="218">
                    <c:v>Septiembre</c:v>
                  </c:pt>
                  <c:pt idx="219">
                    <c:v>Octubre</c:v>
                  </c:pt>
                  <c:pt idx="220">
                    <c:v>Noviembre</c:v>
                  </c:pt>
                  <c:pt idx="221">
                    <c:v>Diciembre</c:v>
                  </c:pt>
                  <c:pt idx="222">
                    <c:v>Enero</c:v>
                  </c:pt>
                  <c:pt idx="223">
                    <c:v>Febrero</c:v>
                  </c:pt>
                  <c:pt idx="224">
                    <c:v>Marzo</c:v>
                  </c:pt>
                  <c:pt idx="225">
                    <c:v>Abril</c:v>
                  </c:pt>
                  <c:pt idx="226">
                    <c:v>Mayo</c:v>
                  </c:pt>
                  <c:pt idx="227">
                    <c:v>Junio</c:v>
                  </c:pt>
                  <c:pt idx="228">
                    <c:v>Julio</c:v>
                  </c:pt>
                  <c:pt idx="229">
                    <c:v>Agosto</c:v>
                  </c:pt>
                  <c:pt idx="230">
                    <c:v>Septiembre</c:v>
                  </c:pt>
                  <c:pt idx="231">
                    <c:v>Octubre</c:v>
                  </c:pt>
                  <c:pt idx="232">
                    <c:v>Noviembre</c:v>
                  </c:pt>
                  <c:pt idx="233">
                    <c:v>Diciembre</c:v>
                  </c:pt>
                  <c:pt idx="234">
                    <c:v>Enero</c:v>
                  </c:pt>
                  <c:pt idx="235">
                    <c:v>Febrero</c:v>
                  </c:pt>
                  <c:pt idx="236">
                    <c:v>Marzo</c:v>
                  </c:pt>
                  <c:pt idx="237">
                    <c:v>Abril</c:v>
                  </c:pt>
                  <c:pt idx="238">
                    <c:v>Mayo</c:v>
                  </c:pt>
                  <c:pt idx="239">
                    <c:v>Junio</c:v>
                  </c:pt>
                  <c:pt idx="240">
                    <c:v>Julio</c:v>
                  </c:pt>
                  <c:pt idx="241">
                    <c:v>Agosto</c:v>
                  </c:pt>
                  <c:pt idx="242">
                    <c:v>Septiembre</c:v>
                  </c:pt>
                  <c:pt idx="243">
                    <c:v>Octubre</c:v>
                  </c:pt>
                  <c:pt idx="244">
                    <c:v>Noviembre</c:v>
                  </c:pt>
                  <c:pt idx="245">
                    <c:v>Diciembre</c:v>
                  </c:pt>
                  <c:pt idx="246">
                    <c:v>Enero</c:v>
                  </c:pt>
                  <c:pt idx="247">
                    <c:v>Febrero</c:v>
                  </c:pt>
                  <c:pt idx="248">
                    <c:v>Marzo</c:v>
                  </c:pt>
                  <c:pt idx="249">
                    <c:v>Abril</c:v>
                  </c:pt>
                  <c:pt idx="250">
                    <c:v>Mayo</c:v>
                  </c:pt>
                  <c:pt idx="251">
                    <c:v>Junio</c:v>
                  </c:pt>
                  <c:pt idx="252">
                    <c:v>Julio</c:v>
                  </c:pt>
                  <c:pt idx="253">
                    <c:v>Agosto</c:v>
                  </c:pt>
                  <c:pt idx="254">
                    <c:v>Septiembre</c:v>
                  </c:pt>
                  <c:pt idx="255">
                    <c:v>Octubre</c:v>
                  </c:pt>
                  <c:pt idx="256">
                    <c:v>Noviembre</c:v>
                  </c:pt>
                  <c:pt idx="257">
                    <c:v>Diciembre</c:v>
                  </c:pt>
                  <c:pt idx="258">
                    <c:v>Enero</c:v>
                  </c:pt>
                  <c:pt idx="259">
                    <c:v>Febrero</c:v>
                  </c:pt>
                  <c:pt idx="260">
                    <c:v>Marzo</c:v>
                  </c:pt>
                  <c:pt idx="261">
                    <c:v>Abril</c:v>
                  </c:pt>
                  <c:pt idx="262">
                    <c:v>Mayo</c:v>
                  </c:pt>
                  <c:pt idx="263">
                    <c:v>Junio</c:v>
                  </c:pt>
                  <c:pt idx="264">
                    <c:v>Julio</c:v>
                  </c:pt>
                  <c:pt idx="265">
                    <c:v>Agosto</c:v>
                  </c:pt>
                  <c:pt idx="266">
                    <c:v>Septiembre</c:v>
                  </c:pt>
                  <c:pt idx="267">
                    <c:v>Octubre</c:v>
                  </c:pt>
                  <c:pt idx="268">
                    <c:v>Noviembre</c:v>
                  </c:pt>
                  <c:pt idx="269">
                    <c:v>Diciembre</c:v>
                  </c:pt>
                  <c:pt idx="270">
                    <c:v>Enero</c:v>
                  </c:pt>
                  <c:pt idx="271">
                    <c:v>Febrero</c:v>
                  </c:pt>
                  <c:pt idx="272">
                    <c:v>Marzo</c:v>
                  </c:pt>
                  <c:pt idx="273">
                    <c:v>Abril</c:v>
                  </c:pt>
                  <c:pt idx="274">
                    <c:v>Mayo</c:v>
                  </c:pt>
                  <c:pt idx="275">
                    <c:v>Junio</c:v>
                  </c:pt>
                  <c:pt idx="276">
                    <c:v>Julio</c:v>
                  </c:pt>
                </c:lvl>
                <c:lvl>
                  <c:pt idx="6">
                    <c:v>2002</c:v>
                  </c:pt>
                  <c:pt idx="18">
                    <c:v>2003</c:v>
                  </c:pt>
                  <c:pt idx="30">
                    <c:v>2004</c:v>
                  </c:pt>
                  <c:pt idx="42">
                    <c:v>2005</c:v>
                  </c:pt>
                  <c:pt idx="54">
                    <c:v>2006</c:v>
                  </c:pt>
                  <c:pt idx="66">
                    <c:v>2007</c:v>
                  </c:pt>
                  <c:pt idx="78">
                    <c:v>2008</c:v>
                  </c:pt>
                  <c:pt idx="90">
                    <c:v>2009</c:v>
                  </c:pt>
                  <c:pt idx="102">
                    <c:v>2010</c:v>
                  </c:pt>
                  <c:pt idx="114">
                    <c:v>2011</c:v>
                  </c:pt>
                  <c:pt idx="126">
                    <c:v>2012</c:v>
                  </c:pt>
                  <c:pt idx="138">
                    <c:v>2013</c:v>
                  </c:pt>
                  <c:pt idx="150">
                    <c:v>2014</c:v>
                  </c:pt>
                  <c:pt idx="162">
                    <c:v>2015</c:v>
                  </c:pt>
                  <c:pt idx="174">
                    <c:v>2016</c:v>
                  </c:pt>
                  <c:pt idx="186">
                    <c:v>2017</c:v>
                  </c:pt>
                  <c:pt idx="198">
                    <c:v>2018</c:v>
                  </c:pt>
                  <c:pt idx="210">
                    <c:v>2019</c:v>
                  </c:pt>
                  <c:pt idx="222">
                    <c:v>2020</c:v>
                  </c:pt>
                  <c:pt idx="234">
                    <c:v>2021</c:v>
                  </c:pt>
                  <c:pt idx="246">
                    <c:v>2022</c:v>
                  </c:pt>
                  <c:pt idx="258">
                    <c:v>2023</c:v>
                  </c:pt>
                  <c:pt idx="270">
                    <c:v>2024</c:v>
                  </c:pt>
                </c:lvl>
              </c:multiLvlStrCache>
            </c:multiLvlStrRef>
          </c:cat>
          <c:val>
            <c:numRef>
              <c:f>'[Gráficos.xlsx]IPC-TRM'!$D$45:$D$321</c:f>
              <c:numCache>
                <c:formatCode>General</c:formatCode>
                <c:ptCount val="277"/>
                <c:pt idx="0">
                  <c:v>9.76</c:v>
                </c:pt>
                <c:pt idx="1">
                  <c:v>10.280000000000001</c:v>
                </c:pt>
                <c:pt idx="2">
                  <c:v>10.59</c:v>
                </c:pt>
                <c:pt idx="3">
                  <c:v>10.54</c:v>
                </c:pt>
                <c:pt idx="4">
                  <c:v>10.15</c:v>
                </c:pt>
                <c:pt idx="5">
                  <c:v>10.549999999999999</c:v>
                </c:pt>
                <c:pt idx="6">
                  <c:v>9.92</c:v>
                </c:pt>
                <c:pt idx="7">
                  <c:v>8.3699999999999992</c:v>
                </c:pt>
                <c:pt idx="8">
                  <c:v>7.19</c:v>
                </c:pt>
                <c:pt idx="9">
                  <c:v>6.64</c:v>
                </c:pt>
                <c:pt idx="10">
                  <c:v>7.68</c:v>
                </c:pt>
                <c:pt idx="11">
                  <c:v>9.19</c:v>
                </c:pt>
                <c:pt idx="12">
                  <c:v>8.91</c:v>
                </c:pt>
                <c:pt idx="13">
                  <c:v>8.4</c:v>
                </c:pt>
                <c:pt idx="14">
                  <c:v>8.5599999999999987</c:v>
                </c:pt>
                <c:pt idx="15">
                  <c:v>9.7900000000000009</c:v>
                </c:pt>
                <c:pt idx="16">
                  <c:v>11.51</c:v>
                </c:pt>
                <c:pt idx="17">
                  <c:v>10.92</c:v>
                </c:pt>
                <c:pt idx="18">
                  <c:v>10.65</c:v>
                </c:pt>
                <c:pt idx="19">
                  <c:v>9.35</c:v>
                </c:pt>
                <c:pt idx="20">
                  <c:v>9.879999999999999</c:v>
                </c:pt>
                <c:pt idx="21">
                  <c:v>10.76</c:v>
                </c:pt>
                <c:pt idx="22">
                  <c:v>9.75</c:v>
                </c:pt>
                <c:pt idx="23">
                  <c:v>7.7399999999999993</c:v>
                </c:pt>
                <c:pt idx="24">
                  <c:v>7.39</c:v>
                </c:pt>
                <c:pt idx="25">
                  <c:v>7.46</c:v>
                </c:pt>
                <c:pt idx="26">
                  <c:v>6.52</c:v>
                </c:pt>
                <c:pt idx="27">
                  <c:v>5.1400000000000006</c:v>
                </c:pt>
                <c:pt idx="28">
                  <c:v>4.22</c:v>
                </c:pt>
                <c:pt idx="29">
                  <c:v>5.3199999999999994</c:v>
                </c:pt>
                <c:pt idx="30">
                  <c:v>5.4399999999999995</c:v>
                </c:pt>
                <c:pt idx="31">
                  <c:v>6.3</c:v>
                </c:pt>
                <c:pt idx="32">
                  <c:v>6.5600000000000005</c:v>
                </c:pt>
                <c:pt idx="33">
                  <c:v>4.71</c:v>
                </c:pt>
                <c:pt idx="34">
                  <c:v>4.67</c:v>
                </c:pt>
                <c:pt idx="35">
                  <c:v>6.49</c:v>
                </c:pt>
                <c:pt idx="36">
                  <c:v>6.58</c:v>
                </c:pt>
                <c:pt idx="37">
                  <c:v>6.5699999999999994</c:v>
                </c:pt>
                <c:pt idx="38">
                  <c:v>7.21</c:v>
                </c:pt>
                <c:pt idx="39">
                  <c:v>7.23</c:v>
                </c:pt>
                <c:pt idx="40">
                  <c:v>6.77</c:v>
                </c:pt>
                <c:pt idx="41">
                  <c:v>5.43</c:v>
                </c:pt>
                <c:pt idx="42">
                  <c:v>5.53</c:v>
                </c:pt>
                <c:pt idx="43">
                  <c:v>5.43</c:v>
                </c:pt>
                <c:pt idx="44">
                  <c:v>5.4899999999999993</c:v>
                </c:pt>
                <c:pt idx="45">
                  <c:v>5.8000000000000007</c:v>
                </c:pt>
                <c:pt idx="46">
                  <c:v>5.9700000000000006</c:v>
                </c:pt>
                <c:pt idx="47">
                  <c:v>6.05</c:v>
                </c:pt>
                <c:pt idx="48">
                  <c:v>6.52</c:v>
                </c:pt>
                <c:pt idx="49">
                  <c:v>6.12</c:v>
                </c:pt>
                <c:pt idx="50">
                  <c:v>6.35</c:v>
                </c:pt>
                <c:pt idx="51">
                  <c:v>7.0000000000000009</c:v>
                </c:pt>
                <c:pt idx="52">
                  <c:v>6.72</c:v>
                </c:pt>
                <c:pt idx="53">
                  <c:v>6.5600000000000005</c:v>
                </c:pt>
                <c:pt idx="54">
                  <c:v>6.12</c:v>
                </c:pt>
                <c:pt idx="55">
                  <c:v>5.3900000000000006</c:v>
                </c:pt>
                <c:pt idx="56">
                  <c:v>5.2299999999999995</c:v>
                </c:pt>
                <c:pt idx="57">
                  <c:v>5.47</c:v>
                </c:pt>
                <c:pt idx="58">
                  <c:v>5.2200000000000006</c:v>
                </c:pt>
                <c:pt idx="59">
                  <c:v>4.72</c:v>
                </c:pt>
                <c:pt idx="60">
                  <c:v>5.53</c:v>
                </c:pt>
                <c:pt idx="61">
                  <c:v>6.419999999999999</c:v>
                </c:pt>
                <c:pt idx="62">
                  <c:v>6.02</c:v>
                </c:pt>
                <c:pt idx="63">
                  <c:v>5.3100000000000005</c:v>
                </c:pt>
                <c:pt idx="64">
                  <c:v>5.41</c:v>
                </c:pt>
                <c:pt idx="65">
                  <c:v>5.6800000000000006</c:v>
                </c:pt>
                <c:pt idx="66">
                  <c:v>5.81</c:v>
                </c:pt>
                <c:pt idx="67">
                  <c:v>7.32</c:v>
                </c:pt>
                <c:pt idx="68">
                  <c:v>8.9</c:v>
                </c:pt>
                <c:pt idx="69">
                  <c:v>10.040000000000001</c:v>
                </c:pt>
                <c:pt idx="70">
                  <c:v>10.01</c:v>
                </c:pt>
                <c:pt idx="71">
                  <c:v>9.69</c:v>
                </c:pt>
                <c:pt idx="72">
                  <c:v>8.93</c:v>
                </c:pt>
                <c:pt idx="73">
                  <c:v>7.23</c:v>
                </c:pt>
                <c:pt idx="74">
                  <c:v>6.9599999999999991</c:v>
                </c:pt>
                <c:pt idx="75">
                  <c:v>6.98</c:v>
                </c:pt>
                <c:pt idx="76">
                  <c:v>7.7200000000000006</c:v>
                </c:pt>
                <c:pt idx="77">
                  <c:v>8.51</c:v>
                </c:pt>
                <c:pt idx="78">
                  <c:v>9.39</c:v>
                </c:pt>
                <c:pt idx="79">
                  <c:v>10.459999999999999</c:v>
                </c:pt>
                <c:pt idx="80">
                  <c:v>8.61</c:v>
                </c:pt>
                <c:pt idx="81">
                  <c:v>7.82</c:v>
                </c:pt>
                <c:pt idx="82">
                  <c:v>9.73</c:v>
                </c:pt>
                <c:pt idx="83">
                  <c:v>11.98</c:v>
                </c:pt>
                <c:pt idx="84">
                  <c:v>13</c:v>
                </c:pt>
                <c:pt idx="85">
                  <c:v>14.180000000000001</c:v>
                </c:pt>
                <c:pt idx="86">
                  <c:v>12.770000000000001</c:v>
                </c:pt>
                <c:pt idx="87">
                  <c:v>13.15</c:v>
                </c:pt>
                <c:pt idx="88">
                  <c:v>12.950000000000001</c:v>
                </c:pt>
                <c:pt idx="89">
                  <c:v>13.170000000000002</c:v>
                </c:pt>
                <c:pt idx="90">
                  <c:v>12.24</c:v>
                </c:pt>
                <c:pt idx="91">
                  <c:v>9.5</c:v>
                </c:pt>
                <c:pt idx="92">
                  <c:v>8.67</c:v>
                </c:pt>
                <c:pt idx="93">
                  <c:v>7.93</c:v>
                </c:pt>
                <c:pt idx="94">
                  <c:v>5.5100000000000007</c:v>
                </c:pt>
                <c:pt idx="95">
                  <c:v>2.8000000000000003</c:v>
                </c:pt>
                <c:pt idx="96">
                  <c:v>1.51</c:v>
                </c:pt>
                <c:pt idx="97">
                  <c:v>1.46</c:v>
                </c:pt>
                <c:pt idx="98">
                  <c:v>2.23</c:v>
                </c:pt>
                <c:pt idx="99">
                  <c:v>1.6400000000000001</c:v>
                </c:pt>
                <c:pt idx="100">
                  <c:v>0.69</c:v>
                </c:pt>
                <c:pt idx="101">
                  <c:v>-0.32</c:v>
                </c:pt>
                <c:pt idx="102" formatCode="0.00">
                  <c:v>-2.57</c:v>
                </c:pt>
                <c:pt idx="103" formatCode="0.00">
                  <c:v>-1.56</c:v>
                </c:pt>
                <c:pt idx="104" formatCode="0.00">
                  <c:v>-1.08</c:v>
                </c:pt>
                <c:pt idx="105" formatCode="0.00">
                  <c:v>-0.23</c:v>
                </c:pt>
                <c:pt idx="106" formatCode="0.00">
                  <c:v>-0.28999999999999998</c:v>
                </c:pt>
                <c:pt idx="107" formatCode="0.00">
                  <c:v>0.39</c:v>
                </c:pt>
                <c:pt idx="108" formatCode="0.00">
                  <c:v>0.67</c:v>
                </c:pt>
                <c:pt idx="109" formatCode="0.00">
                  <c:v>0.75</c:v>
                </c:pt>
                <c:pt idx="110" formatCode="0.00">
                  <c:v>0.65</c:v>
                </c:pt>
                <c:pt idx="111" formatCode="0.00">
                  <c:v>0.54</c:v>
                </c:pt>
                <c:pt idx="112" formatCode="0.00">
                  <c:v>1.54</c:v>
                </c:pt>
                <c:pt idx="113" formatCode="0.00">
                  <c:v>3.9</c:v>
                </c:pt>
                <c:pt idx="114" formatCode="0.00">
                  <c:v>4.91</c:v>
                </c:pt>
                <c:pt idx="115" formatCode="0.00">
                  <c:v>4.03</c:v>
                </c:pt>
                <c:pt idx="116" formatCode="0.00">
                  <c:v>3.4</c:v>
                </c:pt>
                <c:pt idx="117" formatCode="0.00">
                  <c:v>1.83</c:v>
                </c:pt>
                <c:pt idx="118" formatCode="0.00">
                  <c:v>2.99</c:v>
                </c:pt>
                <c:pt idx="119" formatCode="0.00">
                  <c:v>3.7</c:v>
                </c:pt>
                <c:pt idx="120" formatCode="0.00">
                  <c:v>4.63</c:v>
                </c:pt>
                <c:pt idx="121" formatCode="0.00">
                  <c:v>4.41</c:v>
                </c:pt>
                <c:pt idx="122" formatCode="0.00">
                  <c:v>5.9</c:v>
                </c:pt>
                <c:pt idx="123" formatCode="0.00">
                  <c:v>7.22</c:v>
                </c:pt>
                <c:pt idx="124" formatCode="0.00">
                  <c:v>6.78</c:v>
                </c:pt>
                <c:pt idx="125" formatCode="0.00">
                  <c:v>5.13</c:v>
                </c:pt>
                <c:pt idx="126" formatCode="0.00">
                  <c:v>4.51</c:v>
                </c:pt>
                <c:pt idx="127" formatCode="0.00">
                  <c:v>4.29</c:v>
                </c:pt>
                <c:pt idx="128" formatCode="0.00">
                  <c:v>3.99</c:v>
                </c:pt>
                <c:pt idx="129" formatCode="0.00">
                  <c:v>4.62</c:v>
                </c:pt>
                <c:pt idx="130" formatCode="0.00">
                  <c:v>4.25</c:v>
                </c:pt>
                <c:pt idx="131" formatCode="0.00">
                  <c:v>3.65</c:v>
                </c:pt>
                <c:pt idx="132" formatCode="0.00">
                  <c:v>3.11</c:v>
                </c:pt>
                <c:pt idx="133" formatCode="0.00">
                  <c:v>3.42</c:v>
                </c:pt>
                <c:pt idx="134" formatCode="0.00">
                  <c:v>2.95</c:v>
                </c:pt>
                <c:pt idx="135" formatCode="0.00">
                  <c:v>2.8</c:v>
                </c:pt>
                <c:pt idx="136" formatCode="0.00">
                  <c:v>2.1</c:v>
                </c:pt>
                <c:pt idx="137" formatCode="0.00">
                  <c:v>1.48</c:v>
                </c:pt>
                <c:pt idx="138" formatCode="0.00">
                  <c:v>0.73</c:v>
                </c:pt>
                <c:pt idx="139" formatCode="0.00">
                  <c:v>0.13</c:v>
                </c:pt>
                <c:pt idx="140" formatCode="0.00">
                  <c:v>0.62</c:v>
                </c:pt>
                <c:pt idx="141" formatCode="0.00">
                  <c:v>0.81</c:v>
                </c:pt>
                <c:pt idx="142" formatCode="0.00">
                  <c:v>0.39</c:v>
                </c:pt>
                <c:pt idx="143" formatCode="0.00">
                  <c:v>0.38</c:v>
                </c:pt>
                <c:pt idx="144" formatCode="0.00">
                  <c:v>0.84</c:v>
                </c:pt>
                <c:pt idx="145" formatCode="0.00">
                  <c:v>0.99</c:v>
                </c:pt>
                <c:pt idx="146" formatCode="0.00">
                  <c:v>1.3</c:v>
                </c:pt>
                <c:pt idx="147" formatCode="0.00">
                  <c:v>-0.52</c:v>
                </c:pt>
                <c:pt idx="148" formatCode="0.00">
                  <c:v>-0.48</c:v>
                </c:pt>
                <c:pt idx="149" formatCode="0.00">
                  <c:v>-0.23</c:v>
                </c:pt>
                <c:pt idx="150" formatCode="0.00">
                  <c:v>0.26</c:v>
                </c:pt>
                <c:pt idx="151" formatCode="0.00">
                  <c:v>0.82</c:v>
                </c:pt>
                <c:pt idx="152" formatCode="0.00">
                  <c:v>1.37</c:v>
                </c:pt>
                <c:pt idx="153" formatCode="0.00">
                  <c:v>1.78</c:v>
                </c:pt>
                <c:pt idx="154" formatCode="0.00">
                  <c:v>3.18</c:v>
                </c:pt>
                <c:pt idx="155" formatCode="0.00">
                  <c:v>2.92</c:v>
                </c:pt>
                <c:pt idx="156" formatCode="0.00">
                  <c:v>3.18</c:v>
                </c:pt>
                <c:pt idx="157" formatCode="0.00">
                  <c:v>3.47</c:v>
                </c:pt>
                <c:pt idx="158" formatCode="0.00">
                  <c:v>3.25</c:v>
                </c:pt>
                <c:pt idx="159" formatCode="0.00">
                  <c:v>4.66</c:v>
                </c:pt>
                <c:pt idx="160" formatCode="0.00">
                  <c:v>5.49</c:v>
                </c:pt>
                <c:pt idx="161" formatCode="0.00">
                  <c:v>5.24</c:v>
                </c:pt>
                <c:pt idx="162" formatCode="0.00">
                  <c:v>6.25</c:v>
                </c:pt>
                <c:pt idx="163" formatCode="0.00">
                  <c:v>8.3800000000000008</c:v>
                </c:pt>
                <c:pt idx="164" formatCode="0.00">
                  <c:v>9.1199999999999992</c:v>
                </c:pt>
                <c:pt idx="165" formatCode="0.00">
                  <c:v>9.09</c:v>
                </c:pt>
                <c:pt idx="166" formatCode="0.00">
                  <c:v>6.94</c:v>
                </c:pt>
                <c:pt idx="167" formatCode="0.00">
                  <c:v>6.99</c:v>
                </c:pt>
                <c:pt idx="168" formatCode="0.00">
                  <c:v>6.2</c:v>
                </c:pt>
                <c:pt idx="169" formatCode="0.00">
                  <c:v>6.86</c:v>
                </c:pt>
                <c:pt idx="170" formatCode="0.00">
                  <c:v>8.4600000000000009</c:v>
                </c:pt>
                <c:pt idx="171" formatCode="0.00">
                  <c:v>10.41</c:v>
                </c:pt>
                <c:pt idx="172" formatCode="0.00">
                  <c:v>11.69</c:v>
                </c:pt>
                <c:pt idx="173" formatCode="0.00">
                  <c:v>13.08</c:v>
                </c:pt>
                <c:pt idx="174" formatCode="0.00">
                  <c:v>14.75</c:v>
                </c:pt>
                <c:pt idx="175" formatCode="0.00">
                  <c:v>13.98</c:v>
                </c:pt>
                <c:pt idx="176" formatCode="0.00">
                  <c:v>14.48</c:v>
                </c:pt>
                <c:pt idx="177" formatCode="0.00">
                  <c:v>14.88</c:v>
                </c:pt>
                <c:pt idx="178" formatCode="0.00">
                  <c:v>15.92</c:v>
                </c:pt>
                <c:pt idx="179" formatCode="0.00">
                  <c:v>17.03</c:v>
                </c:pt>
                <c:pt idx="180" formatCode="0.00">
                  <c:v>18.940000000000001</c:v>
                </c:pt>
                <c:pt idx="181" formatCode="0.00">
                  <c:v>14.86</c:v>
                </c:pt>
                <c:pt idx="182" formatCode="0.00">
                  <c:v>11.23</c:v>
                </c:pt>
                <c:pt idx="183" formatCode="0.00">
                  <c:v>8.48</c:v>
                </c:pt>
                <c:pt idx="184" formatCode="0.00">
                  <c:v>7.18</c:v>
                </c:pt>
                <c:pt idx="185" formatCode="0.00">
                  <c:v>6.65</c:v>
                </c:pt>
                <c:pt idx="186" formatCode="0.00">
                  <c:v>4.59</c:v>
                </c:pt>
                <c:pt idx="187" formatCode="0.00">
                  <c:v>3.5</c:v>
                </c:pt>
                <c:pt idx="188" formatCode="0.00">
                  <c:v>1.46</c:v>
                </c:pt>
                <c:pt idx="189" formatCode="0.00">
                  <c:v>0.19</c:v>
                </c:pt>
                <c:pt idx="190" formatCode="0.00">
                  <c:v>-0.26</c:v>
                </c:pt>
                <c:pt idx="191" formatCode="0.00">
                  <c:v>-1.21</c:v>
                </c:pt>
                <c:pt idx="192" formatCode="0.00">
                  <c:v>-2.62</c:v>
                </c:pt>
                <c:pt idx="193" formatCode="0.00">
                  <c:v>-0.25</c:v>
                </c:pt>
                <c:pt idx="194" formatCode="0.00">
                  <c:v>0.59</c:v>
                </c:pt>
                <c:pt idx="195" formatCode="0.00">
                  <c:v>1.0900000000000001</c:v>
                </c:pt>
                <c:pt idx="196" formatCode="0.00">
                  <c:v>1.1100000000000001</c:v>
                </c:pt>
                <c:pt idx="197" formatCode="0.00">
                  <c:v>0.48</c:v>
                </c:pt>
                <c:pt idx="198" formatCode="0.00">
                  <c:v>0.37</c:v>
                </c:pt>
                <c:pt idx="199" formatCode="0.00">
                  <c:v>-0.19</c:v>
                </c:pt>
                <c:pt idx="200" formatCode="0.00">
                  <c:v>-0.06</c:v>
                </c:pt>
                <c:pt idx="201" formatCode="0.00">
                  <c:v>0.68</c:v>
                </c:pt>
                <c:pt idx="202" formatCode="0.00">
                  <c:v>0.78</c:v>
                </c:pt>
                <c:pt idx="203" formatCode="0.00">
                  <c:v>1.1100000000000001</c:v>
                </c:pt>
                <c:pt idx="204" formatCode="0.00">
                  <c:v>0.3</c:v>
                </c:pt>
                <c:pt idx="205" formatCode="0.00">
                  <c:v>0.39</c:v>
                </c:pt>
                <c:pt idx="206" formatCode="0.00">
                  <c:v>1.47</c:v>
                </c:pt>
                <c:pt idx="207" formatCode="0.00">
                  <c:v>1.67</c:v>
                </c:pt>
                <c:pt idx="208" formatCode="0.00">
                  <c:v>1.61</c:v>
                </c:pt>
                <c:pt idx="209" formatCode="0.00">
                  <c:v>1.87</c:v>
                </c:pt>
                <c:pt idx="210" formatCode="0.00">
                  <c:v>2.0736863297765353</c:v>
                </c:pt>
                <c:pt idx="211" formatCode="0.00">
                  <c:v>2.2848515349773777</c:v>
                </c:pt>
                <c:pt idx="212" formatCode="0.00">
                  <c:v>3.2404146120559574</c:v>
                </c:pt>
                <c:pt idx="213" formatCode="0.00">
                  <c:v>3.4420832086201898</c:v>
                </c:pt>
                <c:pt idx="214" formatCode="0.00">
                  <c:v>4.0374838002193059</c:v>
                </c:pt>
                <c:pt idx="215" formatCode="0.00">
                  <c:v>4.9665902064426177</c:v>
                </c:pt>
                <c:pt idx="216" formatCode="0.00">
                  <c:v>6.5794768611669951</c:v>
                </c:pt>
                <c:pt idx="217" formatCode="0.00">
                  <c:v>6.4172198752765865</c:v>
                </c:pt>
                <c:pt idx="218" formatCode="0.00">
                  <c:v>6.4816670006010924</c:v>
                </c:pt>
                <c:pt idx="219" formatCode="0.00">
                  <c:v>6.8699227760505579</c:v>
                </c:pt>
                <c:pt idx="220" formatCode="0.00">
                  <c:v>6.4318683523981548</c:v>
                </c:pt>
                <c:pt idx="221" formatCode="0.00">
                  <c:v>5.8</c:v>
                </c:pt>
                <c:pt idx="222" formatCode="0.00">
                  <c:v>5.13</c:v>
                </c:pt>
                <c:pt idx="223" formatCode="0.00">
                  <c:v>5.87</c:v>
                </c:pt>
                <c:pt idx="224" formatCode="0.00">
                  <c:v>7.19</c:v>
                </c:pt>
                <c:pt idx="225" formatCode="0.00">
                  <c:v>8.23</c:v>
                </c:pt>
                <c:pt idx="226" formatCode="0.00">
                  <c:v>7.57</c:v>
                </c:pt>
                <c:pt idx="227" formatCode="0.00">
                  <c:v>6.55</c:v>
                </c:pt>
                <c:pt idx="228" formatCode="0.00">
                  <c:v>5</c:v>
                </c:pt>
                <c:pt idx="229" formatCode="0.00">
                  <c:v>4.66</c:v>
                </c:pt>
                <c:pt idx="230" formatCode="0.00">
                  <c:v>4.13</c:v>
                </c:pt>
                <c:pt idx="231" formatCode="0.00">
                  <c:v>3.54</c:v>
                </c:pt>
                <c:pt idx="232" formatCode="0.00">
                  <c:v>4.09</c:v>
                </c:pt>
                <c:pt idx="233" formatCode="0.00">
                  <c:v>4.8</c:v>
                </c:pt>
                <c:pt idx="234" formatCode="0.00">
                  <c:v>5.51</c:v>
                </c:pt>
                <c:pt idx="235" formatCode="0.00">
                  <c:v>5.0199999999999996</c:v>
                </c:pt>
                <c:pt idx="236" formatCode="0.00">
                  <c:v>3.92</c:v>
                </c:pt>
                <c:pt idx="237" formatCode="0.00">
                  <c:v>3.98</c:v>
                </c:pt>
                <c:pt idx="238" formatCode="0.00">
                  <c:v>9.52</c:v>
                </c:pt>
                <c:pt idx="239" formatCode="0.00">
                  <c:v>8.52</c:v>
                </c:pt>
                <c:pt idx="240" formatCode="0.00">
                  <c:v>9.81</c:v>
                </c:pt>
                <c:pt idx="241" formatCode="0.00">
                  <c:v>11.5</c:v>
                </c:pt>
                <c:pt idx="242" formatCode="0.00">
                  <c:v>12.4</c:v>
                </c:pt>
                <c:pt idx="243" formatCode="0.00">
                  <c:v>13.76</c:v>
                </c:pt>
                <c:pt idx="244" formatCode="0.00">
                  <c:v>15.34</c:v>
                </c:pt>
                <c:pt idx="245" formatCode="0.00">
                  <c:v>17.23</c:v>
                </c:pt>
                <c:pt idx="246" formatCode="0.00">
                  <c:v>19.940000000000001</c:v>
                </c:pt>
                <c:pt idx="247" formatCode="0.00">
                  <c:v>23.3</c:v>
                </c:pt>
                <c:pt idx="248" formatCode="0.00">
                  <c:v>25.37</c:v>
                </c:pt>
                <c:pt idx="249" formatCode="_(* #,##0.00_);_(* \(#,##0.00\);_(* &quot;-&quot;??_);_(@_)">
                  <c:v>26.17</c:v>
                </c:pt>
                <c:pt idx="250" formatCode="_(* #,##0.00_);_(* \(#,##0.00\);_(* &quot;-&quot;??_);_(@_)">
                  <c:v>21.6</c:v>
                </c:pt>
                <c:pt idx="251" formatCode="_(* #,##0.00_);_(* \(#,##0.00\);_(* &quot;-&quot;??_);_(@_)">
                  <c:v>23.65</c:v>
                </c:pt>
                <c:pt idx="252" formatCode="_(* #,##0.00_);_(* \(#,##0.00\);_(* &quot;-&quot;??_);_(@_)">
                  <c:v>24.61</c:v>
                </c:pt>
                <c:pt idx="253" formatCode="_(* #,##0.00_);_(* \(#,##0.00\);_(* &quot;-&quot;??_);_(@_)">
                  <c:v>25.57</c:v>
                </c:pt>
                <c:pt idx="254" formatCode="_(* #,##0.00_);_(* \(#,##0.00\);_(* &quot;-&quot;??_);_(@_)">
                  <c:v>26.62</c:v>
                </c:pt>
                <c:pt idx="255" formatCode="_(* #,##0.00_);_(* \(#,##0.00\);_(* &quot;-&quot;??_);_(@_)">
                  <c:v>27.02</c:v>
                </c:pt>
                <c:pt idx="256" formatCode="_(* #,##0.00_);_(* \(#,##0.00\);_(* &quot;-&quot;??_);_(@_)">
                  <c:v>27.08</c:v>
                </c:pt>
                <c:pt idx="257" formatCode="_(* #,##0.00_);_(* \(#,##0.00\);_(* &quot;-&quot;??_);_(@_)">
                  <c:v>27.81</c:v>
                </c:pt>
                <c:pt idx="258" formatCode="_(* #,##0.00_);_(* \(#,##0.00\);_(* &quot;-&quot;??_);_(@_)">
                  <c:v>26.18</c:v>
                </c:pt>
                <c:pt idx="259" formatCode="_(* #,##0.00_);_(* \(#,##0.00\);_(* &quot;-&quot;??_);_(@_)">
                  <c:v>24.14</c:v>
                </c:pt>
                <c:pt idx="260" formatCode="_(* #,##0.00_);_(* \(#,##0.00\);_(* &quot;-&quot;??_);_(@_)">
                  <c:v>21.81</c:v>
                </c:pt>
                <c:pt idx="261" formatCode="_(* #,##0.00_);_(* \(#,##0.00\);_(* &quot;-&quot;??_);_(@_)">
                  <c:v>18.47</c:v>
                </c:pt>
                <c:pt idx="262" formatCode="_(* #,##0.00_);_(* \(#,##0.00\);_(* &quot;-&quot;??_);_(@_)">
                  <c:v>15.66</c:v>
                </c:pt>
                <c:pt idx="263" formatCode="_(* #,##0.00_);_(* \(#,##0.00\);_(* &quot;-&quot;??_);_(@_)">
                  <c:v>14.31</c:v>
                </c:pt>
                <c:pt idx="264" formatCode="_(* #,##0.00_);_(* \(#,##0.00\);_(* &quot;-&quot;??_);_(@_)">
                  <c:v>13.24</c:v>
                </c:pt>
                <c:pt idx="265" formatCode="_(* #,##0.00_);_(* \(#,##0.00\);_(* &quot;-&quot;??_);_(@_)">
                  <c:v>12.44</c:v>
                </c:pt>
                <c:pt idx="266" formatCode="_(* #,##0.00_);_(* \(#,##0.00\);_(* &quot;-&quot;??_);_(@_)">
                  <c:v>11.47</c:v>
                </c:pt>
                <c:pt idx="267" formatCode="_(* #,##0.00_);_(* \(#,##0.00\);_(* &quot;-&quot;??_);_(@_)">
                  <c:v>10.36</c:v>
                </c:pt>
                <c:pt idx="268" formatCode="_(* #,##0.00_);_(* \(#,##0.00\);_(* &quot;-&quot;??_);_(@_)">
                  <c:v>8.25</c:v>
                </c:pt>
                <c:pt idx="269" formatCode="_(* #,##0.00_);_(* \(#,##0.00\);_(* &quot;-&quot;??_);_(@_)">
                  <c:v>5</c:v>
                </c:pt>
                <c:pt idx="270" formatCode="_(* #,##0.00_);_(* \(#,##0.00\);_(* &quot;-&quot;??_);_(@_)">
                  <c:v>2.96</c:v>
                </c:pt>
                <c:pt idx="271" formatCode="_(* #,##0.00_);_(* \(#,##0.00\);_(* &quot;-&quot;??_);_(@_)">
                  <c:v>1.89</c:v>
                </c:pt>
                <c:pt idx="272" formatCode="_(* #,##0.00_);_(* \(#,##0.00\);_(* &quot;-&quot;??_);_(@_)">
                  <c:v>1.73</c:v>
                </c:pt>
                <c:pt idx="273" formatCode="_(* #,##0.00_);_(* \(#,##0.00\);_(* &quot;-&quot;??_);_(@_)">
                  <c:v>2.98</c:v>
                </c:pt>
                <c:pt idx="274" formatCode="_(* #,##0.00_);_(* \(#,##0.00\);_(* &quot;-&quot;??_);_(@_)">
                  <c:v>4.4000000000000004</c:v>
                </c:pt>
                <c:pt idx="275" formatCode="_(* #,##0.00_);_(* \(#,##0.00\);_(* &quot;-&quot;??_);_(@_)">
                  <c:v>5.27</c:v>
                </c:pt>
                <c:pt idx="276" formatCode="_(* #,##0.00_);_(* \(#,##0.00\);_(* &quot;-&quot;??_);_(@_)">
                  <c:v>5.26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0D6-4401-8D59-1FCAE3634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7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D6-4401-8D59-1FCAE3634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'[Gráficos.xlsx]IPC-TRM'!$B$45:$C$321</c:f>
              <c:multiLvlStrCache>
                <c:ptCount val="277"/>
                <c:lvl>
                  <c:pt idx="0">
                    <c:v>Julio</c:v>
                  </c:pt>
                  <c:pt idx="1">
                    <c:v>Agosto</c:v>
                  </c:pt>
                  <c:pt idx="2">
                    <c:v>Septiembre</c:v>
                  </c:pt>
                  <c:pt idx="3">
                    <c:v>Octubre</c:v>
                  </c:pt>
                  <c:pt idx="4">
                    <c:v>Noviembre</c:v>
                  </c:pt>
                  <c:pt idx="5">
                    <c:v>Diciembre</c:v>
                  </c:pt>
                  <c:pt idx="6">
                    <c:v>Enero</c:v>
                  </c:pt>
                  <c:pt idx="7">
                    <c:v>Febrero</c:v>
                  </c:pt>
                  <c:pt idx="8">
                    <c:v>Marzo</c:v>
                  </c:pt>
                  <c:pt idx="9">
                    <c:v>Abril</c:v>
                  </c:pt>
                  <c:pt idx="10">
                    <c:v>Mayo</c:v>
                  </c:pt>
                  <c:pt idx="11">
                    <c:v>Junio</c:v>
                  </c:pt>
                  <c:pt idx="12">
                    <c:v>Julio</c:v>
                  </c:pt>
                  <c:pt idx="13">
                    <c:v>Agosto</c:v>
                  </c:pt>
                  <c:pt idx="14">
                    <c:v>Septiembre</c:v>
                  </c:pt>
                  <c:pt idx="15">
                    <c:v>Octubre</c:v>
                  </c:pt>
                  <c:pt idx="16">
                    <c:v>Noviembre</c:v>
                  </c:pt>
                  <c:pt idx="17">
                    <c:v>Diciembre</c:v>
                  </c:pt>
                  <c:pt idx="18">
                    <c:v>Enero</c:v>
                  </c:pt>
                  <c:pt idx="19">
                    <c:v>Febrero</c:v>
                  </c:pt>
                  <c:pt idx="20">
                    <c:v>Marzo</c:v>
                  </c:pt>
                  <c:pt idx="21">
                    <c:v>Abril</c:v>
                  </c:pt>
                  <c:pt idx="22">
                    <c:v>Mayo</c:v>
                  </c:pt>
                  <c:pt idx="23">
                    <c:v>Junio</c:v>
                  </c:pt>
                  <c:pt idx="24">
                    <c:v>Julio</c:v>
                  </c:pt>
                  <c:pt idx="25">
                    <c:v>Agosto</c:v>
                  </c:pt>
                  <c:pt idx="26">
                    <c:v>Septiembre</c:v>
                  </c:pt>
                  <c:pt idx="27">
                    <c:v>Octubre</c:v>
                  </c:pt>
                  <c:pt idx="28">
                    <c:v>Noviembre</c:v>
                  </c:pt>
                  <c:pt idx="29">
                    <c:v>Diciembre</c:v>
                  </c:pt>
                  <c:pt idx="30">
                    <c:v>Enero</c:v>
                  </c:pt>
                  <c:pt idx="31">
                    <c:v>Febrero</c:v>
                  </c:pt>
                  <c:pt idx="32">
                    <c:v>Marzo</c:v>
                  </c:pt>
                  <c:pt idx="33">
                    <c:v>Abril</c:v>
                  </c:pt>
                  <c:pt idx="34">
                    <c:v>Mayo</c:v>
                  </c:pt>
                  <c:pt idx="35">
                    <c:v>Junio</c:v>
                  </c:pt>
                  <c:pt idx="36">
                    <c:v>Julio</c:v>
                  </c:pt>
                  <c:pt idx="37">
                    <c:v>Agosto</c:v>
                  </c:pt>
                  <c:pt idx="38">
                    <c:v>Septiembre</c:v>
                  </c:pt>
                  <c:pt idx="39">
                    <c:v>Octubre</c:v>
                  </c:pt>
                  <c:pt idx="40">
                    <c:v>Noviembre</c:v>
                  </c:pt>
                  <c:pt idx="41">
                    <c:v>Diciembre</c:v>
                  </c:pt>
                  <c:pt idx="42">
                    <c:v>Enero</c:v>
                  </c:pt>
                  <c:pt idx="43">
                    <c:v>Febrero</c:v>
                  </c:pt>
                  <c:pt idx="44">
                    <c:v>Marzo</c:v>
                  </c:pt>
                  <c:pt idx="45">
                    <c:v>Abril</c:v>
                  </c:pt>
                  <c:pt idx="46">
                    <c:v>Mayo</c:v>
                  </c:pt>
                  <c:pt idx="47">
                    <c:v>Junio</c:v>
                  </c:pt>
                  <c:pt idx="48">
                    <c:v>Julio</c:v>
                  </c:pt>
                  <c:pt idx="49">
                    <c:v>Agosto</c:v>
                  </c:pt>
                  <c:pt idx="50">
                    <c:v>Septiembre</c:v>
                  </c:pt>
                  <c:pt idx="51">
                    <c:v>Octubre</c:v>
                  </c:pt>
                  <c:pt idx="52">
                    <c:v>Noviembre</c:v>
                  </c:pt>
                  <c:pt idx="53">
                    <c:v>Diciembre</c:v>
                  </c:pt>
                  <c:pt idx="54">
                    <c:v>Enero</c:v>
                  </c:pt>
                  <c:pt idx="55">
                    <c:v>Febrero</c:v>
                  </c:pt>
                  <c:pt idx="56">
                    <c:v>Marzo</c:v>
                  </c:pt>
                  <c:pt idx="57">
                    <c:v>Abril</c:v>
                  </c:pt>
                  <c:pt idx="58">
                    <c:v>Mayo</c:v>
                  </c:pt>
                  <c:pt idx="59">
                    <c:v>Junio</c:v>
                  </c:pt>
                  <c:pt idx="60">
                    <c:v>Julio</c:v>
                  </c:pt>
                  <c:pt idx="61">
                    <c:v>Agosto</c:v>
                  </c:pt>
                  <c:pt idx="62">
                    <c:v>Septiembre</c:v>
                  </c:pt>
                  <c:pt idx="63">
                    <c:v>Octubre</c:v>
                  </c:pt>
                  <c:pt idx="64">
                    <c:v>Noviembre</c:v>
                  </c:pt>
                  <c:pt idx="65">
                    <c:v>Diciembre</c:v>
                  </c:pt>
                  <c:pt idx="66">
                    <c:v>Enero</c:v>
                  </c:pt>
                  <c:pt idx="67">
                    <c:v>Febrero</c:v>
                  </c:pt>
                  <c:pt idx="68">
                    <c:v>Marzo</c:v>
                  </c:pt>
                  <c:pt idx="69">
                    <c:v>Abril</c:v>
                  </c:pt>
                  <c:pt idx="70">
                    <c:v>Mayo</c:v>
                  </c:pt>
                  <c:pt idx="71">
                    <c:v>Junio</c:v>
                  </c:pt>
                  <c:pt idx="72">
                    <c:v>Julio</c:v>
                  </c:pt>
                  <c:pt idx="73">
                    <c:v>Agosto</c:v>
                  </c:pt>
                  <c:pt idx="74">
                    <c:v>Septiembre</c:v>
                  </c:pt>
                  <c:pt idx="75">
                    <c:v>Octubre</c:v>
                  </c:pt>
                  <c:pt idx="76">
                    <c:v>Noviembre</c:v>
                  </c:pt>
                  <c:pt idx="77">
                    <c:v>Diciembre</c:v>
                  </c:pt>
                  <c:pt idx="78">
                    <c:v>Enero</c:v>
                  </c:pt>
                  <c:pt idx="79">
                    <c:v>Febrero</c:v>
                  </c:pt>
                  <c:pt idx="80">
                    <c:v>Marzo</c:v>
                  </c:pt>
                  <c:pt idx="81">
                    <c:v>Abril</c:v>
                  </c:pt>
                  <c:pt idx="82">
                    <c:v>Mayo</c:v>
                  </c:pt>
                  <c:pt idx="83">
                    <c:v>Junio</c:v>
                  </c:pt>
                  <c:pt idx="84">
                    <c:v>Julio</c:v>
                  </c:pt>
                  <c:pt idx="85">
                    <c:v>Agosto</c:v>
                  </c:pt>
                  <c:pt idx="86">
                    <c:v>Septiembre</c:v>
                  </c:pt>
                  <c:pt idx="87">
                    <c:v>Octubre</c:v>
                  </c:pt>
                  <c:pt idx="88">
                    <c:v>Noviembre</c:v>
                  </c:pt>
                  <c:pt idx="89">
                    <c:v>Diciembre</c:v>
                  </c:pt>
                  <c:pt idx="90">
                    <c:v>Enero</c:v>
                  </c:pt>
                  <c:pt idx="91">
                    <c:v>Febrero</c:v>
                  </c:pt>
                  <c:pt idx="92">
                    <c:v>Marzo</c:v>
                  </c:pt>
                  <c:pt idx="93">
                    <c:v>Abril</c:v>
                  </c:pt>
                  <c:pt idx="94">
                    <c:v>Mayo</c:v>
                  </c:pt>
                  <c:pt idx="95">
                    <c:v>Junio</c:v>
                  </c:pt>
                  <c:pt idx="96">
                    <c:v>Julio</c:v>
                  </c:pt>
                  <c:pt idx="97">
                    <c:v>Agosto</c:v>
                  </c:pt>
                  <c:pt idx="98">
                    <c:v>Septiembre</c:v>
                  </c:pt>
                  <c:pt idx="99">
                    <c:v>Octubre</c:v>
                  </c:pt>
                  <c:pt idx="100">
                    <c:v>Noviembre</c:v>
                  </c:pt>
                  <c:pt idx="101">
                    <c:v>Diciembre</c:v>
                  </c:pt>
                  <c:pt idx="102">
                    <c:v>Enero</c:v>
                  </c:pt>
                  <c:pt idx="103">
                    <c:v>Febrero</c:v>
                  </c:pt>
                  <c:pt idx="104">
                    <c:v>Marzo</c:v>
                  </c:pt>
                  <c:pt idx="105">
                    <c:v>Abril</c:v>
                  </c:pt>
                  <c:pt idx="106">
                    <c:v>Mayo</c:v>
                  </c:pt>
                  <c:pt idx="107">
                    <c:v>Junio</c:v>
                  </c:pt>
                  <c:pt idx="108">
                    <c:v>Julio</c:v>
                  </c:pt>
                  <c:pt idx="109">
                    <c:v>Agosto</c:v>
                  </c:pt>
                  <c:pt idx="110">
                    <c:v>Septiembre</c:v>
                  </c:pt>
                  <c:pt idx="111">
                    <c:v>Octubre</c:v>
                  </c:pt>
                  <c:pt idx="112">
                    <c:v>Noviembre</c:v>
                  </c:pt>
                  <c:pt idx="113">
                    <c:v>Diciembre</c:v>
                  </c:pt>
                  <c:pt idx="114">
                    <c:v>Enero</c:v>
                  </c:pt>
                  <c:pt idx="115">
                    <c:v>Febrero</c:v>
                  </c:pt>
                  <c:pt idx="116">
                    <c:v>Marzo</c:v>
                  </c:pt>
                  <c:pt idx="117">
                    <c:v>Abril</c:v>
                  </c:pt>
                  <c:pt idx="118">
                    <c:v>Mayo</c:v>
                  </c:pt>
                  <c:pt idx="119">
                    <c:v>Junio</c:v>
                  </c:pt>
                  <c:pt idx="120">
                    <c:v>Julio</c:v>
                  </c:pt>
                  <c:pt idx="121">
                    <c:v>Agosto</c:v>
                  </c:pt>
                  <c:pt idx="122">
                    <c:v>Septiembre</c:v>
                  </c:pt>
                  <c:pt idx="123">
                    <c:v>Octubre</c:v>
                  </c:pt>
                  <c:pt idx="124">
                    <c:v>Noviembre</c:v>
                  </c:pt>
                  <c:pt idx="125">
                    <c:v>Diciembre</c:v>
                  </c:pt>
                  <c:pt idx="126">
                    <c:v>Enero</c:v>
                  </c:pt>
                  <c:pt idx="127">
                    <c:v>Febrero</c:v>
                  </c:pt>
                  <c:pt idx="128">
                    <c:v>Marzo</c:v>
                  </c:pt>
                  <c:pt idx="129">
                    <c:v>Abril</c:v>
                  </c:pt>
                  <c:pt idx="130">
                    <c:v>Mayo</c:v>
                  </c:pt>
                  <c:pt idx="131">
                    <c:v>Junio</c:v>
                  </c:pt>
                  <c:pt idx="132">
                    <c:v>Julio</c:v>
                  </c:pt>
                  <c:pt idx="133">
                    <c:v>Agosto</c:v>
                  </c:pt>
                  <c:pt idx="134">
                    <c:v>Septiembre</c:v>
                  </c:pt>
                  <c:pt idx="135">
                    <c:v>Octubre</c:v>
                  </c:pt>
                  <c:pt idx="136">
                    <c:v>Noviembre</c:v>
                  </c:pt>
                  <c:pt idx="137">
                    <c:v>Diciembre</c:v>
                  </c:pt>
                  <c:pt idx="138">
                    <c:v>Enero</c:v>
                  </c:pt>
                  <c:pt idx="139">
                    <c:v>Febrero</c:v>
                  </c:pt>
                  <c:pt idx="140">
                    <c:v>Marzo</c:v>
                  </c:pt>
                  <c:pt idx="141">
                    <c:v>Abril</c:v>
                  </c:pt>
                  <c:pt idx="142">
                    <c:v>Mayo</c:v>
                  </c:pt>
                  <c:pt idx="143">
                    <c:v>Junio</c:v>
                  </c:pt>
                  <c:pt idx="144">
                    <c:v>Julio</c:v>
                  </c:pt>
                  <c:pt idx="145">
                    <c:v>Agosto</c:v>
                  </c:pt>
                  <c:pt idx="146">
                    <c:v>Septiembre</c:v>
                  </c:pt>
                  <c:pt idx="147">
                    <c:v>Octubre</c:v>
                  </c:pt>
                  <c:pt idx="148">
                    <c:v>Noviembre</c:v>
                  </c:pt>
                  <c:pt idx="149">
                    <c:v>Diciembre</c:v>
                  </c:pt>
                  <c:pt idx="150">
                    <c:v>Enero</c:v>
                  </c:pt>
                  <c:pt idx="151">
                    <c:v>Febrero</c:v>
                  </c:pt>
                  <c:pt idx="152">
                    <c:v>Marzo</c:v>
                  </c:pt>
                  <c:pt idx="153">
                    <c:v>Abril</c:v>
                  </c:pt>
                  <c:pt idx="154">
                    <c:v>Mayo</c:v>
                  </c:pt>
                  <c:pt idx="155">
                    <c:v>Junio</c:v>
                  </c:pt>
                  <c:pt idx="156">
                    <c:v>Julio</c:v>
                  </c:pt>
                  <c:pt idx="157">
                    <c:v>Agosto</c:v>
                  </c:pt>
                  <c:pt idx="158">
                    <c:v>Septiembre</c:v>
                  </c:pt>
                  <c:pt idx="159">
                    <c:v>Octubre</c:v>
                  </c:pt>
                  <c:pt idx="160">
                    <c:v>Noviembre</c:v>
                  </c:pt>
                  <c:pt idx="161">
                    <c:v>Diciembre</c:v>
                  </c:pt>
                  <c:pt idx="162">
                    <c:v>Enero</c:v>
                  </c:pt>
                  <c:pt idx="163">
                    <c:v>Febrero</c:v>
                  </c:pt>
                  <c:pt idx="164">
                    <c:v>Marzo</c:v>
                  </c:pt>
                  <c:pt idx="165">
                    <c:v>Abril</c:v>
                  </c:pt>
                  <c:pt idx="166">
                    <c:v>Mayo</c:v>
                  </c:pt>
                  <c:pt idx="167">
                    <c:v>Junio</c:v>
                  </c:pt>
                  <c:pt idx="168">
                    <c:v>Julio</c:v>
                  </c:pt>
                  <c:pt idx="169">
                    <c:v>Agosto</c:v>
                  </c:pt>
                  <c:pt idx="170">
                    <c:v>Septiembre</c:v>
                  </c:pt>
                  <c:pt idx="171">
                    <c:v>Octubre</c:v>
                  </c:pt>
                  <c:pt idx="172">
                    <c:v>Noviembre</c:v>
                  </c:pt>
                  <c:pt idx="173">
                    <c:v>Diciembre</c:v>
                  </c:pt>
                  <c:pt idx="174">
                    <c:v>Enero</c:v>
                  </c:pt>
                  <c:pt idx="175">
                    <c:v>Febrero</c:v>
                  </c:pt>
                  <c:pt idx="176">
                    <c:v>Marzo</c:v>
                  </c:pt>
                  <c:pt idx="177">
                    <c:v>Abril</c:v>
                  </c:pt>
                  <c:pt idx="178">
                    <c:v>Mayo</c:v>
                  </c:pt>
                  <c:pt idx="179">
                    <c:v>Junio</c:v>
                  </c:pt>
                  <c:pt idx="180">
                    <c:v>Julio</c:v>
                  </c:pt>
                  <c:pt idx="181">
                    <c:v>Agosto</c:v>
                  </c:pt>
                  <c:pt idx="182">
                    <c:v>Septiembre</c:v>
                  </c:pt>
                  <c:pt idx="183">
                    <c:v>Octubre</c:v>
                  </c:pt>
                  <c:pt idx="184">
                    <c:v>Noviembre</c:v>
                  </c:pt>
                  <c:pt idx="185">
                    <c:v>Diciembre</c:v>
                  </c:pt>
                  <c:pt idx="186">
                    <c:v>Enero</c:v>
                  </c:pt>
                  <c:pt idx="187">
                    <c:v>Febrero</c:v>
                  </c:pt>
                  <c:pt idx="188">
                    <c:v>Marzo</c:v>
                  </c:pt>
                  <c:pt idx="189">
                    <c:v>Abril</c:v>
                  </c:pt>
                  <c:pt idx="190">
                    <c:v>Mayo</c:v>
                  </c:pt>
                  <c:pt idx="191">
                    <c:v>Junio</c:v>
                  </c:pt>
                  <c:pt idx="192">
                    <c:v>Julio</c:v>
                  </c:pt>
                  <c:pt idx="193">
                    <c:v>Agosto</c:v>
                  </c:pt>
                  <c:pt idx="194">
                    <c:v>Septiembre</c:v>
                  </c:pt>
                  <c:pt idx="195">
                    <c:v>Octubre</c:v>
                  </c:pt>
                  <c:pt idx="196">
                    <c:v>Noviembre</c:v>
                  </c:pt>
                  <c:pt idx="197">
                    <c:v>Diciembre</c:v>
                  </c:pt>
                  <c:pt idx="198">
                    <c:v>Enero</c:v>
                  </c:pt>
                  <c:pt idx="199">
                    <c:v>Febrero</c:v>
                  </c:pt>
                  <c:pt idx="200">
                    <c:v>Marzo</c:v>
                  </c:pt>
                  <c:pt idx="201">
                    <c:v>Abril</c:v>
                  </c:pt>
                  <c:pt idx="202">
                    <c:v>Mayo</c:v>
                  </c:pt>
                  <c:pt idx="203">
                    <c:v>Junio</c:v>
                  </c:pt>
                  <c:pt idx="204">
                    <c:v>Julio</c:v>
                  </c:pt>
                  <c:pt idx="205">
                    <c:v>Agosto</c:v>
                  </c:pt>
                  <c:pt idx="206">
                    <c:v>Septiembre</c:v>
                  </c:pt>
                  <c:pt idx="207">
                    <c:v>Octubre</c:v>
                  </c:pt>
                  <c:pt idx="208">
                    <c:v>Noviembre</c:v>
                  </c:pt>
                  <c:pt idx="209">
                    <c:v>Diciembre</c:v>
                  </c:pt>
                  <c:pt idx="210">
                    <c:v>Enero</c:v>
                  </c:pt>
                  <c:pt idx="211">
                    <c:v>Febrero</c:v>
                  </c:pt>
                  <c:pt idx="212">
                    <c:v>Marzo</c:v>
                  </c:pt>
                  <c:pt idx="213">
                    <c:v>Abril</c:v>
                  </c:pt>
                  <c:pt idx="214">
                    <c:v>Mayo</c:v>
                  </c:pt>
                  <c:pt idx="215">
                    <c:v>Junio</c:v>
                  </c:pt>
                  <c:pt idx="216">
                    <c:v>Julio</c:v>
                  </c:pt>
                  <c:pt idx="217">
                    <c:v>Agosto</c:v>
                  </c:pt>
                  <c:pt idx="218">
                    <c:v>Septiembre</c:v>
                  </c:pt>
                  <c:pt idx="219">
                    <c:v>Octubre</c:v>
                  </c:pt>
                  <c:pt idx="220">
                    <c:v>Noviembre</c:v>
                  </c:pt>
                  <c:pt idx="221">
                    <c:v>Diciembre</c:v>
                  </c:pt>
                  <c:pt idx="222">
                    <c:v>Enero</c:v>
                  </c:pt>
                  <c:pt idx="223">
                    <c:v>Febrero</c:v>
                  </c:pt>
                  <c:pt idx="224">
                    <c:v>Marzo</c:v>
                  </c:pt>
                  <c:pt idx="225">
                    <c:v>Abril</c:v>
                  </c:pt>
                  <c:pt idx="226">
                    <c:v>Mayo</c:v>
                  </c:pt>
                  <c:pt idx="227">
                    <c:v>Junio</c:v>
                  </c:pt>
                  <c:pt idx="228">
                    <c:v>Julio</c:v>
                  </c:pt>
                  <c:pt idx="229">
                    <c:v>Agosto</c:v>
                  </c:pt>
                  <c:pt idx="230">
                    <c:v>Septiembre</c:v>
                  </c:pt>
                  <c:pt idx="231">
                    <c:v>Octubre</c:v>
                  </c:pt>
                  <c:pt idx="232">
                    <c:v>Noviembre</c:v>
                  </c:pt>
                  <c:pt idx="233">
                    <c:v>Diciembre</c:v>
                  </c:pt>
                  <c:pt idx="234">
                    <c:v>Enero</c:v>
                  </c:pt>
                  <c:pt idx="235">
                    <c:v>Febrero</c:v>
                  </c:pt>
                  <c:pt idx="236">
                    <c:v>Marzo</c:v>
                  </c:pt>
                  <c:pt idx="237">
                    <c:v>Abril</c:v>
                  </c:pt>
                  <c:pt idx="238">
                    <c:v>Mayo</c:v>
                  </c:pt>
                  <c:pt idx="239">
                    <c:v>Junio</c:v>
                  </c:pt>
                  <c:pt idx="240">
                    <c:v>Julio</c:v>
                  </c:pt>
                  <c:pt idx="241">
                    <c:v>Agosto</c:v>
                  </c:pt>
                  <c:pt idx="242">
                    <c:v>Septiembre</c:v>
                  </c:pt>
                  <c:pt idx="243">
                    <c:v>Octubre</c:v>
                  </c:pt>
                  <c:pt idx="244">
                    <c:v>Noviembre</c:v>
                  </c:pt>
                  <c:pt idx="245">
                    <c:v>Diciembre</c:v>
                  </c:pt>
                  <c:pt idx="246">
                    <c:v>Enero</c:v>
                  </c:pt>
                  <c:pt idx="247">
                    <c:v>Febrero</c:v>
                  </c:pt>
                  <c:pt idx="248">
                    <c:v>Marzo</c:v>
                  </c:pt>
                  <c:pt idx="249">
                    <c:v>Abril</c:v>
                  </c:pt>
                  <c:pt idx="250">
                    <c:v>Mayo</c:v>
                  </c:pt>
                  <c:pt idx="251">
                    <c:v>Junio</c:v>
                  </c:pt>
                  <c:pt idx="252">
                    <c:v>Julio</c:v>
                  </c:pt>
                  <c:pt idx="253">
                    <c:v>Agosto</c:v>
                  </c:pt>
                  <c:pt idx="254">
                    <c:v>Septiembre</c:v>
                  </c:pt>
                  <c:pt idx="255">
                    <c:v>Octubre</c:v>
                  </c:pt>
                  <c:pt idx="256">
                    <c:v>Noviembre</c:v>
                  </c:pt>
                  <c:pt idx="257">
                    <c:v>Diciembre</c:v>
                  </c:pt>
                  <c:pt idx="258">
                    <c:v>Enero</c:v>
                  </c:pt>
                  <c:pt idx="259">
                    <c:v>Febrero</c:v>
                  </c:pt>
                  <c:pt idx="260">
                    <c:v>Marzo</c:v>
                  </c:pt>
                  <c:pt idx="261">
                    <c:v>Abril</c:v>
                  </c:pt>
                  <c:pt idx="262">
                    <c:v>Mayo</c:v>
                  </c:pt>
                  <c:pt idx="263">
                    <c:v>Junio</c:v>
                  </c:pt>
                  <c:pt idx="264">
                    <c:v>Julio</c:v>
                  </c:pt>
                  <c:pt idx="265">
                    <c:v>Agosto</c:v>
                  </c:pt>
                  <c:pt idx="266">
                    <c:v>Septiembre</c:v>
                  </c:pt>
                  <c:pt idx="267">
                    <c:v>Octubre</c:v>
                  </c:pt>
                  <c:pt idx="268">
                    <c:v>Noviembre</c:v>
                  </c:pt>
                  <c:pt idx="269">
                    <c:v>Diciembre</c:v>
                  </c:pt>
                  <c:pt idx="270">
                    <c:v>Enero</c:v>
                  </c:pt>
                  <c:pt idx="271">
                    <c:v>Febrero</c:v>
                  </c:pt>
                  <c:pt idx="272">
                    <c:v>Marzo</c:v>
                  </c:pt>
                  <c:pt idx="273">
                    <c:v>Abril</c:v>
                  </c:pt>
                  <c:pt idx="274">
                    <c:v>Mayo</c:v>
                  </c:pt>
                  <c:pt idx="275">
                    <c:v>Junio</c:v>
                  </c:pt>
                  <c:pt idx="276">
                    <c:v>Julio</c:v>
                  </c:pt>
                </c:lvl>
                <c:lvl>
                  <c:pt idx="6">
                    <c:v>2002</c:v>
                  </c:pt>
                  <c:pt idx="18">
                    <c:v>2003</c:v>
                  </c:pt>
                  <c:pt idx="30">
                    <c:v>2004</c:v>
                  </c:pt>
                  <c:pt idx="42">
                    <c:v>2005</c:v>
                  </c:pt>
                  <c:pt idx="54">
                    <c:v>2006</c:v>
                  </c:pt>
                  <c:pt idx="66">
                    <c:v>2007</c:v>
                  </c:pt>
                  <c:pt idx="78">
                    <c:v>2008</c:v>
                  </c:pt>
                  <c:pt idx="90">
                    <c:v>2009</c:v>
                  </c:pt>
                  <c:pt idx="102">
                    <c:v>2010</c:v>
                  </c:pt>
                  <c:pt idx="114">
                    <c:v>2011</c:v>
                  </c:pt>
                  <c:pt idx="126">
                    <c:v>2012</c:v>
                  </c:pt>
                  <c:pt idx="138">
                    <c:v>2013</c:v>
                  </c:pt>
                  <c:pt idx="150">
                    <c:v>2014</c:v>
                  </c:pt>
                  <c:pt idx="162">
                    <c:v>2015</c:v>
                  </c:pt>
                  <c:pt idx="174">
                    <c:v>2016</c:v>
                  </c:pt>
                  <c:pt idx="186">
                    <c:v>2017</c:v>
                  </c:pt>
                  <c:pt idx="198">
                    <c:v>2018</c:v>
                  </c:pt>
                  <c:pt idx="210">
                    <c:v>2019</c:v>
                  </c:pt>
                  <c:pt idx="222">
                    <c:v>2020</c:v>
                  </c:pt>
                  <c:pt idx="234">
                    <c:v>2021</c:v>
                  </c:pt>
                  <c:pt idx="246">
                    <c:v>2022</c:v>
                  </c:pt>
                  <c:pt idx="258">
                    <c:v>2023</c:v>
                  </c:pt>
                  <c:pt idx="270">
                    <c:v>2024</c:v>
                  </c:pt>
                </c:lvl>
              </c:multiLvlStrCache>
            </c:multiLvlStrRef>
          </c:cat>
          <c:val>
            <c:numRef>
              <c:f>'[Gráficos.xlsx]IPC-TRM'!$E$45:$E$321</c:f>
              <c:numCache>
                <c:formatCode>#,##0</c:formatCode>
                <c:ptCount val="277"/>
                <c:pt idx="0">
                  <c:v>2304.2800000000002</c:v>
                </c:pt>
                <c:pt idx="1">
                  <c:v>2288.9</c:v>
                </c:pt>
                <c:pt idx="2">
                  <c:v>2328.23</c:v>
                </c:pt>
                <c:pt idx="3">
                  <c:v>2320.65</c:v>
                </c:pt>
                <c:pt idx="4">
                  <c:v>2310.4699999999998</c:v>
                </c:pt>
                <c:pt idx="5">
                  <c:v>2306.9</c:v>
                </c:pt>
                <c:pt idx="6">
                  <c:v>2274.96</c:v>
                </c:pt>
                <c:pt idx="7">
                  <c:v>2286.6999999999998</c:v>
                </c:pt>
                <c:pt idx="8">
                  <c:v>2282.33</c:v>
                </c:pt>
                <c:pt idx="9">
                  <c:v>2263.11</c:v>
                </c:pt>
                <c:pt idx="10">
                  <c:v>2310.2399999999998</c:v>
                </c:pt>
                <c:pt idx="11">
                  <c:v>2364.25</c:v>
                </c:pt>
                <c:pt idx="12">
                  <c:v>2506.7199999999998</c:v>
                </c:pt>
                <c:pt idx="13">
                  <c:v>2647.22</c:v>
                </c:pt>
                <c:pt idx="14">
                  <c:v>2751.23</c:v>
                </c:pt>
                <c:pt idx="15">
                  <c:v>2827.86</c:v>
                </c:pt>
                <c:pt idx="16">
                  <c:v>2726.66</c:v>
                </c:pt>
                <c:pt idx="17">
                  <c:v>2814.89</c:v>
                </c:pt>
                <c:pt idx="18">
                  <c:v>2913</c:v>
                </c:pt>
                <c:pt idx="19">
                  <c:v>2951.86</c:v>
                </c:pt>
                <c:pt idx="20">
                  <c:v>2959.01</c:v>
                </c:pt>
                <c:pt idx="21">
                  <c:v>2926.62</c:v>
                </c:pt>
                <c:pt idx="22">
                  <c:v>2858.94</c:v>
                </c:pt>
                <c:pt idx="23">
                  <c:v>2826.95</c:v>
                </c:pt>
                <c:pt idx="24">
                  <c:v>2858.82</c:v>
                </c:pt>
                <c:pt idx="25">
                  <c:v>2867.29</c:v>
                </c:pt>
                <c:pt idx="26">
                  <c:v>2840.08</c:v>
                </c:pt>
                <c:pt idx="27">
                  <c:v>2876.2</c:v>
                </c:pt>
                <c:pt idx="28">
                  <c:v>2844.55</c:v>
                </c:pt>
                <c:pt idx="29">
                  <c:v>2807.2</c:v>
                </c:pt>
                <c:pt idx="30">
                  <c:v>2749.14</c:v>
                </c:pt>
                <c:pt idx="31">
                  <c:v>2717.94</c:v>
                </c:pt>
                <c:pt idx="32">
                  <c:v>2670.8</c:v>
                </c:pt>
                <c:pt idx="33">
                  <c:v>2639.6</c:v>
                </c:pt>
                <c:pt idx="34">
                  <c:v>2719.43</c:v>
                </c:pt>
                <c:pt idx="35">
                  <c:v>2716.56</c:v>
                </c:pt>
                <c:pt idx="36">
                  <c:v>2653.32</c:v>
                </c:pt>
                <c:pt idx="37">
                  <c:v>2598.59</c:v>
                </c:pt>
                <c:pt idx="38">
                  <c:v>2552.7800000000002</c:v>
                </c:pt>
                <c:pt idx="39">
                  <c:v>2580.6999999999998</c:v>
                </c:pt>
                <c:pt idx="40">
                  <c:v>2530.19</c:v>
                </c:pt>
                <c:pt idx="41">
                  <c:v>2411.37</c:v>
                </c:pt>
                <c:pt idx="42">
                  <c:v>2362.96</c:v>
                </c:pt>
                <c:pt idx="43">
                  <c:v>2340.4899999999998</c:v>
                </c:pt>
                <c:pt idx="44">
                  <c:v>2353.71</c:v>
                </c:pt>
                <c:pt idx="45">
                  <c:v>2350.0100000000002</c:v>
                </c:pt>
                <c:pt idx="46">
                  <c:v>2339.2199999999998</c:v>
                </c:pt>
                <c:pt idx="47">
                  <c:v>2331.79</c:v>
                </c:pt>
                <c:pt idx="48">
                  <c:v>2323.38</c:v>
                </c:pt>
                <c:pt idx="49">
                  <c:v>2306.19</c:v>
                </c:pt>
                <c:pt idx="50">
                  <c:v>2294.52</c:v>
                </c:pt>
                <c:pt idx="51">
                  <c:v>2292.5500000000002</c:v>
                </c:pt>
                <c:pt idx="52">
                  <c:v>2279.85</c:v>
                </c:pt>
                <c:pt idx="53">
                  <c:v>2278.91</c:v>
                </c:pt>
                <c:pt idx="54">
                  <c:v>2273.66</c:v>
                </c:pt>
                <c:pt idx="55">
                  <c:v>2256.2399999999998</c:v>
                </c:pt>
                <c:pt idx="56">
                  <c:v>2262.36</c:v>
                </c:pt>
                <c:pt idx="57">
                  <c:v>2334.29</c:v>
                </c:pt>
                <c:pt idx="58">
                  <c:v>2417.9899999999998</c:v>
                </c:pt>
                <c:pt idx="59">
                  <c:v>2542.2399999999998</c:v>
                </c:pt>
                <c:pt idx="60">
                  <c:v>2511.7399999999998</c:v>
                </c:pt>
                <c:pt idx="61">
                  <c:v>2389.65</c:v>
                </c:pt>
                <c:pt idx="62">
                  <c:v>2398.88</c:v>
                </c:pt>
                <c:pt idx="63">
                  <c:v>2364.29</c:v>
                </c:pt>
                <c:pt idx="64">
                  <c:v>2290.46</c:v>
                </c:pt>
                <c:pt idx="65">
                  <c:v>2261.33526315789</c:v>
                </c:pt>
                <c:pt idx="66">
                  <c:v>2237.06</c:v>
                </c:pt>
                <c:pt idx="67">
                  <c:v>2227.63</c:v>
                </c:pt>
                <c:pt idx="68">
                  <c:v>2201.39</c:v>
                </c:pt>
                <c:pt idx="69">
                  <c:v>2144.6</c:v>
                </c:pt>
                <c:pt idx="70">
                  <c:v>2007.91</c:v>
                </c:pt>
                <c:pt idx="71">
                  <c:v>1923.76</c:v>
                </c:pt>
                <c:pt idx="72">
                  <c:v>1950.87</c:v>
                </c:pt>
                <c:pt idx="73">
                  <c:v>2058.2800000000002</c:v>
                </c:pt>
                <c:pt idx="74">
                  <c:v>2117.0500000000002</c:v>
                </c:pt>
                <c:pt idx="75">
                  <c:v>2003.26</c:v>
                </c:pt>
                <c:pt idx="76">
                  <c:v>2047.72</c:v>
                </c:pt>
                <c:pt idx="77">
                  <c:v>2014.2014999999999</c:v>
                </c:pt>
                <c:pt idx="78">
                  <c:v>1980.59</c:v>
                </c:pt>
                <c:pt idx="79">
                  <c:v>1903.27</c:v>
                </c:pt>
                <c:pt idx="80">
                  <c:v>1846.9</c:v>
                </c:pt>
                <c:pt idx="81">
                  <c:v>1796.13</c:v>
                </c:pt>
                <c:pt idx="82">
                  <c:v>1778.01</c:v>
                </c:pt>
                <c:pt idx="83">
                  <c:v>1712.28</c:v>
                </c:pt>
                <c:pt idx="84">
                  <c:v>1783.09</c:v>
                </c:pt>
                <c:pt idx="85">
                  <c:v>1844.29</c:v>
                </c:pt>
                <c:pt idx="86">
                  <c:v>2066.04</c:v>
                </c:pt>
                <c:pt idx="87">
                  <c:v>2289.17</c:v>
                </c:pt>
                <c:pt idx="88">
                  <c:v>2329.16</c:v>
                </c:pt>
                <c:pt idx="89">
                  <c:v>2252.7199999999998</c:v>
                </c:pt>
                <c:pt idx="90">
                  <c:v>2252.98</c:v>
                </c:pt>
                <c:pt idx="91">
                  <c:v>2513.7399999999998</c:v>
                </c:pt>
                <c:pt idx="92">
                  <c:v>2477.21</c:v>
                </c:pt>
                <c:pt idx="93">
                  <c:v>2379.36</c:v>
                </c:pt>
                <c:pt idx="94">
                  <c:v>2229.9499999999998</c:v>
                </c:pt>
                <c:pt idx="95">
                  <c:v>2090.04</c:v>
                </c:pt>
                <c:pt idx="96">
                  <c:v>2052.6799999999998</c:v>
                </c:pt>
                <c:pt idx="97">
                  <c:v>2018.97</c:v>
                </c:pt>
                <c:pt idx="98">
                  <c:v>1980.77</c:v>
                </c:pt>
                <c:pt idx="99">
                  <c:v>1904.86</c:v>
                </c:pt>
                <c:pt idx="100">
                  <c:v>1973.57</c:v>
                </c:pt>
                <c:pt idx="101">
                  <c:v>2017.05</c:v>
                </c:pt>
                <c:pt idx="102">
                  <c:v>1978.19</c:v>
                </c:pt>
                <c:pt idx="103">
                  <c:v>1952.89</c:v>
                </c:pt>
                <c:pt idx="104">
                  <c:v>1909.1</c:v>
                </c:pt>
                <c:pt idx="105">
                  <c:v>1940.36</c:v>
                </c:pt>
                <c:pt idx="106">
                  <c:v>1984.36</c:v>
                </c:pt>
                <c:pt idx="107">
                  <c:v>1925.9</c:v>
                </c:pt>
                <c:pt idx="108">
                  <c:v>1874.52</c:v>
                </c:pt>
                <c:pt idx="109">
                  <c:v>1819.06</c:v>
                </c:pt>
                <c:pt idx="110">
                  <c:v>1805.6</c:v>
                </c:pt>
                <c:pt idx="111">
                  <c:v>1808.46</c:v>
                </c:pt>
                <c:pt idx="112">
                  <c:v>1863.67</c:v>
                </c:pt>
                <c:pt idx="113">
                  <c:v>1925.86</c:v>
                </c:pt>
                <c:pt idx="114">
                  <c:v>1866.64</c:v>
                </c:pt>
                <c:pt idx="115">
                  <c:v>1882.61</c:v>
                </c:pt>
                <c:pt idx="116">
                  <c:v>1884.38</c:v>
                </c:pt>
                <c:pt idx="117">
                  <c:v>1812.77</c:v>
                </c:pt>
                <c:pt idx="118">
                  <c:v>1801.65</c:v>
                </c:pt>
                <c:pt idx="119">
                  <c:v>1782.54</c:v>
                </c:pt>
                <c:pt idx="120">
                  <c:v>1761.75</c:v>
                </c:pt>
                <c:pt idx="121">
                  <c:v>1785.04</c:v>
                </c:pt>
                <c:pt idx="122">
                  <c:v>1836.15</c:v>
                </c:pt>
                <c:pt idx="123">
                  <c:v>1910.38</c:v>
                </c:pt>
                <c:pt idx="124">
                  <c:v>1918.21</c:v>
                </c:pt>
                <c:pt idx="125">
                  <c:v>1934.08</c:v>
                </c:pt>
                <c:pt idx="126">
                  <c:v>1852.12</c:v>
                </c:pt>
                <c:pt idx="127">
                  <c:v>1783.56</c:v>
                </c:pt>
                <c:pt idx="128">
                  <c:v>1766.34</c:v>
                </c:pt>
                <c:pt idx="129">
                  <c:v>1775.06</c:v>
                </c:pt>
                <c:pt idx="130">
                  <c:v>1793.28</c:v>
                </c:pt>
                <c:pt idx="131">
                  <c:v>1792.63</c:v>
                </c:pt>
                <c:pt idx="132">
                  <c:v>1784.43</c:v>
                </c:pt>
                <c:pt idx="133">
                  <c:v>1806.34</c:v>
                </c:pt>
                <c:pt idx="134">
                  <c:v>1803.18</c:v>
                </c:pt>
                <c:pt idx="135">
                  <c:v>1804.97</c:v>
                </c:pt>
                <c:pt idx="136">
                  <c:v>1820.29</c:v>
                </c:pt>
                <c:pt idx="137">
                  <c:v>1793.94</c:v>
                </c:pt>
                <c:pt idx="138">
                  <c:v>1770.01</c:v>
                </c:pt>
                <c:pt idx="139">
                  <c:v>1791.48</c:v>
                </c:pt>
                <c:pt idx="140">
                  <c:v>1809.89</c:v>
                </c:pt>
                <c:pt idx="141">
                  <c:v>1829.96</c:v>
                </c:pt>
                <c:pt idx="142">
                  <c:v>1850.12</c:v>
                </c:pt>
                <c:pt idx="143">
                  <c:v>1909.5</c:v>
                </c:pt>
                <c:pt idx="144">
                  <c:v>1900.59</c:v>
                </c:pt>
                <c:pt idx="145">
                  <c:v>1903.66</c:v>
                </c:pt>
                <c:pt idx="146">
                  <c:v>1919.4</c:v>
                </c:pt>
                <c:pt idx="147">
                  <c:v>1885.91</c:v>
                </c:pt>
                <c:pt idx="148">
                  <c:v>1922.14</c:v>
                </c:pt>
                <c:pt idx="149">
                  <c:v>1934.08</c:v>
                </c:pt>
                <c:pt idx="150">
                  <c:v>1960.41</c:v>
                </c:pt>
                <c:pt idx="151">
                  <c:v>2040.51</c:v>
                </c:pt>
                <c:pt idx="152">
                  <c:v>2022.19</c:v>
                </c:pt>
                <c:pt idx="153">
                  <c:v>1939.27</c:v>
                </c:pt>
                <c:pt idx="154">
                  <c:v>1915.46</c:v>
                </c:pt>
                <c:pt idx="155">
                  <c:v>1888.1</c:v>
                </c:pt>
                <c:pt idx="156">
                  <c:v>1858.4</c:v>
                </c:pt>
                <c:pt idx="157">
                  <c:v>1899.07</c:v>
                </c:pt>
                <c:pt idx="158">
                  <c:v>1971.34</c:v>
                </c:pt>
                <c:pt idx="159">
                  <c:v>2047.03</c:v>
                </c:pt>
                <c:pt idx="160">
                  <c:v>2127.25</c:v>
                </c:pt>
                <c:pt idx="161">
                  <c:v>2344.23</c:v>
                </c:pt>
                <c:pt idx="162">
                  <c:v>2397.69</c:v>
                </c:pt>
                <c:pt idx="163">
                  <c:v>2420.38</c:v>
                </c:pt>
                <c:pt idx="164">
                  <c:v>2586.58</c:v>
                </c:pt>
                <c:pt idx="165">
                  <c:v>2495.36</c:v>
                </c:pt>
                <c:pt idx="166">
                  <c:v>2439.09</c:v>
                </c:pt>
                <c:pt idx="167">
                  <c:v>2554.94</c:v>
                </c:pt>
                <c:pt idx="168">
                  <c:v>2731.9</c:v>
                </c:pt>
                <c:pt idx="169">
                  <c:v>3023.29</c:v>
                </c:pt>
                <c:pt idx="170">
                  <c:v>3073.12</c:v>
                </c:pt>
                <c:pt idx="171">
                  <c:v>2937.85</c:v>
                </c:pt>
                <c:pt idx="172">
                  <c:v>2996.67</c:v>
                </c:pt>
                <c:pt idx="173">
                  <c:v>3244.51</c:v>
                </c:pt>
                <c:pt idx="174">
                  <c:v>3284.03</c:v>
                </c:pt>
                <c:pt idx="175">
                  <c:v>3357.5</c:v>
                </c:pt>
                <c:pt idx="176">
                  <c:v>3145.26</c:v>
                </c:pt>
                <c:pt idx="177">
                  <c:v>2998.71</c:v>
                </c:pt>
                <c:pt idx="178">
                  <c:v>2988.38</c:v>
                </c:pt>
                <c:pt idx="179">
                  <c:v>2991.68</c:v>
                </c:pt>
                <c:pt idx="180">
                  <c:v>2963.99</c:v>
                </c:pt>
                <c:pt idx="181">
                  <c:v>2963.82</c:v>
                </c:pt>
                <c:pt idx="182">
                  <c:v>2921.15</c:v>
                </c:pt>
                <c:pt idx="183">
                  <c:v>2932.61</c:v>
                </c:pt>
                <c:pt idx="184">
                  <c:v>3106.4</c:v>
                </c:pt>
                <c:pt idx="185">
                  <c:v>3009.53</c:v>
                </c:pt>
                <c:pt idx="186">
                  <c:v>2944.65</c:v>
                </c:pt>
                <c:pt idx="187">
                  <c:v>2881.68</c:v>
                </c:pt>
                <c:pt idx="188">
                  <c:v>2943.49</c:v>
                </c:pt>
                <c:pt idx="189">
                  <c:v>2873.55</c:v>
                </c:pt>
                <c:pt idx="190">
                  <c:v>2924</c:v>
                </c:pt>
                <c:pt idx="191">
                  <c:v>2958.36</c:v>
                </c:pt>
                <c:pt idx="192">
                  <c:v>3038.76</c:v>
                </c:pt>
                <c:pt idx="193">
                  <c:v>2972.62</c:v>
                </c:pt>
                <c:pt idx="194">
                  <c:v>2918.49</c:v>
                </c:pt>
                <c:pt idx="195">
                  <c:v>2955.06</c:v>
                </c:pt>
                <c:pt idx="196">
                  <c:v>3013.17</c:v>
                </c:pt>
                <c:pt idx="197">
                  <c:v>2991.42</c:v>
                </c:pt>
                <c:pt idx="198">
                  <c:v>2867.68</c:v>
                </c:pt>
                <c:pt idx="199">
                  <c:v>2860</c:v>
                </c:pt>
                <c:pt idx="200">
                  <c:v>2852.46</c:v>
                </c:pt>
                <c:pt idx="201">
                  <c:v>2765.96</c:v>
                </c:pt>
                <c:pt idx="202">
                  <c:v>2862.95</c:v>
                </c:pt>
                <c:pt idx="203">
                  <c:v>2893.22</c:v>
                </c:pt>
                <c:pt idx="204">
                  <c:v>2885.55</c:v>
                </c:pt>
                <c:pt idx="205">
                  <c:v>2959.57</c:v>
                </c:pt>
                <c:pt idx="206">
                  <c:v>3037.8</c:v>
                </c:pt>
                <c:pt idx="207">
                  <c:v>3080.48</c:v>
                </c:pt>
                <c:pt idx="208">
                  <c:v>3198.13</c:v>
                </c:pt>
                <c:pt idx="209">
                  <c:v>3212.48</c:v>
                </c:pt>
                <c:pt idx="210">
                  <c:v>3161.91</c:v>
                </c:pt>
                <c:pt idx="211">
                  <c:v>3115.15</c:v>
                </c:pt>
                <c:pt idx="212">
                  <c:v>3125.34</c:v>
                </c:pt>
                <c:pt idx="213">
                  <c:v>3155.22</c:v>
                </c:pt>
                <c:pt idx="214">
                  <c:v>3310.49</c:v>
                </c:pt>
                <c:pt idx="215">
                  <c:v>3256.02</c:v>
                </c:pt>
                <c:pt idx="216">
                  <c:v>3208.11</c:v>
                </c:pt>
                <c:pt idx="217">
                  <c:v>3412.65</c:v>
                </c:pt>
                <c:pt idx="218">
                  <c:v>3399.62</c:v>
                </c:pt>
                <c:pt idx="219">
                  <c:v>3437.73</c:v>
                </c:pt>
                <c:pt idx="220">
                  <c:v>3411.42</c:v>
                </c:pt>
                <c:pt idx="221">
                  <c:v>3383</c:v>
                </c:pt>
                <c:pt idx="222">
                  <c:v>3317.37</c:v>
                </c:pt>
                <c:pt idx="223">
                  <c:v>3408.24</c:v>
                </c:pt>
                <c:pt idx="224">
                  <c:v>3870.01</c:v>
                </c:pt>
                <c:pt idx="225">
                  <c:v>3986.56</c:v>
                </c:pt>
                <c:pt idx="226">
                  <c:v>3863.34</c:v>
                </c:pt>
                <c:pt idx="227">
                  <c:v>3693</c:v>
                </c:pt>
                <c:pt idx="228">
                  <c:v>3660.6</c:v>
                </c:pt>
                <c:pt idx="229">
                  <c:v>3788.1</c:v>
                </c:pt>
                <c:pt idx="230">
                  <c:v>3749.86</c:v>
                </c:pt>
                <c:pt idx="231">
                  <c:v>3833.06</c:v>
                </c:pt>
                <c:pt idx="232">
                  <c:v>3680.67</c:v>
                </c:pt>
                <c:pt idx="233">
                  <c:v>3468.5</c:v>
                </c:pt>
                <c:pt idx="234">
                  <c:v>3494.53</c:v>
                </c:pt>
                <c:pt idx="235">
                  <c:v>3552.43</c:v>
                </c:pt>
                <c:pt idx="236">
                  <c:v>3617</c:v>
                </c:pt>
                <c:pt idx="237">
                  <c:v>3651.85</c:v>
                </c:pt>
                <c:pt idx="238">
                  <c:v>3741.96</c:v>
                </c:pt>
                <c:pt idx="239">
                  <c:v>3693</c:v>
                </c:pt>
                <c:pt idx="240">
                  <c:v>3832.24</c:v>
                </c:pt>
                <c:pt idx="241">
                  <c:v>3887.68</c:v>
                </c:pt>
                <c:pt idx="242">
                  <c:v>3820.28</c:v>
                </c:pt>
                <c:pt idx="243">
                  <c:v>3771.68</c:v>
                </c:pt>
                <c:pt idx="244">
                  <c:v>3900.51</c:v>
                </c:pt>
                <c:pt idx="245">
                  <c:v>3967.77</c:v>
                </c:pt>
                <c:pt idx="246">
                  <c:v>4000.72</c:v>
                </c:pt>
                <c:pt idx="247">
                  <c:v>3938.36</c:v>
                </c:pt>
                <c:pt idx="248">
                  <c:v>3805.52</c:v>
                </c:pt>
                <c:pt idx="249">
                  <c:v>3796.39</c:v>
                </c:pt>
                <c:pt idx="250">
                  <c:v>4027.6</c:v>
                </c:pt>
                <c:pt idx="251">
                  <c:v>3922.5</c:v>
                </c:pt>
                <c:pt idx="252">
                  <c:v>4394.01</c:v>
                </c:pt>
                <c:pt idx="253">
                  <c:v>4326.7700000000004</c:v>
                </c:pt>
                <c:pt idx="254">
                  <c:v>4437.3100000000004</c:v>
                </c:pt>
                <c:pt idx="255">
                  <c:v>4714.96</c:v>
                </c:pt>
                <c:pt idx="256">
                  <c:v>4922.3</c:v>
                </c:pt>
                <c:pt idx="257">
                  <c:v>4787.8900000000003</c:v>
                </c:pt>
                <c:pt idx="258">
                  <c:v>4712.18</c:v>
                </c:pt>
                <c:pt idx="259">
                  <c:v>4802.75</c:v>
                </c:pt>
                <c:pt idx="260">
                  <c:v>4760.96</c:v>
                </c:pt>
                <c:pt idx="261">
                  <c:v>4526.03</c:v>
                </c:pt>
                <c:pt idx="262">
                  <c:v>4539.54</c:v>
                </c:pt>
                <c:pt idx="263">
                  <c:v>4213.53</c:v>
                </c:pt>
                <c:pt idx="264">
                  <c:v>4067.63</c:v>
                </c:pt>
                <c:pt idx="265">
                  <c:v>4066.87</c:v>
                </c:pt>
                <c:pt idx="266">
                  <c:v>4008.41</c:v>
                </c:pt>
                <c:pt idx="267">
                  <c:v>4219.16</c:v>
                </c:pt>
                <c:pt idx="268">
                  <c:v>4040.26</c:v>
                </c:pt>
                <c:pt idx="269">
                  <c:v>3954.14</c:v>
                </c:pt>
                <c:pt idx="270">
                  <c:v>3920.2</c:v>
                </c:pt>
                <c:pt idx="271">
                  <c:v>3931.85</c:v>
                </c:pt>
                <c:pt idx="272">
                  <c:v>3908.67</c:v>
                </c:pt>
                <c:pt idx="273">
                  <c:v>3866.12</c:v>
                </c:pt>
                <c:pt idx="274">
                  <c:v>3865.09</c:v>
                </c:pt>
                <c:pt idx="275">
                  <c:v>4054.56</c:v>
                </c:pt>
                <c:pt idx="276">
                  <c:v>4036.8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0D6-4401-8D59-1FCAE3634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EA-4D60-8624-B84660CEE8E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EA-4D60-8624-B84660CEE8E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EA-4D60-8624-B84660CEE8E9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EA-4D60-8624-B84660CEE8E9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EA-4D60-8624-B84660CEE8E9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EA-4D60-8624-B84660CEE8E9}"/>
              </c:ext>
            </c:extLst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EA-4D60-8624-B84660CEE8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EA-4D60-8624-B84660CEE8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1EA-4D60-8624-B84660CEE8E9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1EA-4D60-8624-B84660CEE8E9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1EA-4D60-8624-B84660CEE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(3).xlsx]2'!$G$8:$G$35</c:f>
              <c:strCache>
                <c:ptCount val="28"/>
                <c:pt idx="0">
                  <c:v>China</c:v>
                </c:pt>
                <c:pt idx="1">
                  <c:v>Perú</c:v>
                </c:pt>
                <c:pt idx="2">
                  <c:v>Costa Rica</c:v>
                </c:pt>
                <c:pt idx="3">
                  <c:v>Francia</c:v>
                </c:pt>
                <c:pt idx="4">
                  <c:v>Panamá</c:v>
                </c:pt>
                <c:pt idx="5">
                  <c:v>Alemania</c:v>
                </c:pt>
                <c:pt idx="6">
                  <c:v>Reino Unido</c:v>
                </c:pt>
                <c:pt idx="7">
                  <c:v>Italia</c:v>
                </c:pt>
                <c:pt idx="8">
                  <c:v>Estados Unidos</c:v>
                </c:pt>
                <c:pt idx="9">
                  <c:v>Ecuador</c:v>
                </c:pt>
                <c:pt idx="10">
                  <c:v>Canada</c:v>
                </c:pt>
                <c:pt idx="11">
                  <c:v>Australia</c:v>
                </c:pt>
                <c:pt idx="12">
                  <c:v>El Salvador</c:v>
                </c:pt>
                <c:pt idx="13">
                  <c:v>Japón</c:v>
                </c:pt>
                <c:pt idx="14">
                  <c:v>España</c:v>
                </c:pt>
                <c:pt idx="15">
                  <c:v>Honduras</c:v>
                </c:pt>
                <c:pt idx="16">
                  <c:v>Brasil</c:v>
                </c:pt>
                <c:pt idx="17">
                  <c:v>Uruguay</c:v>
                </c:pt>
                <c:pt idx="18">
                  <c:v>Chile</c:v>
                </c:pt>
                <c:pt idx="19">
                  <c:v>Colombia</c:v>
                </c:pt>
                <c:pt idx="20">
                  <c:v>Guatemala</c:v>
                </c:pt>
                <c:pt idx="21">
                  <c:v>México</c:v>
                </c:pt>
                <c:pt idx="22">
                  <c:v>Bolivia</c:v>
                </c:pt>
                <c:pt idx="23">
                  <c:v>Nicaragua</c:v>
                </c:pt>
                <c:pt idx="24">
                  <c:v>Paraguay</c:v>
                </c:pt>
                <c:pt idx="25">
                  <c:v>India</c:v>
                </c:pt>
                <c:pt idx="26">
                  <c:v>Rusia</c:v>
                </c:pt>
                <c:pt idx="27">
                  <c:v>Argentina</c:v>
                </c:pt>
              </c:strCache>
            </c:strRef>
          </c:cat>
          <c:val>
            <c:numRef>
              <c:f>'[IPC total y de alimentos y bebidas no alcohólicas países región (3).xlsx]2'!$H$8:$H$35</c:f>
              <c:numCache>
                <c:formatCode>_-* #,##0.0_-;\-* #,##0.0_-;_-* "-"??_-;_-@_-</c:formatCode>
                <c:ptCount val="28"/>
                <c:pt idx="0">
                  <c:v>-1.1000000000000001</c:v>
                </c:pt>
                <c:pt idx="1">
                  <c:v>-0.93</c:v>
                </c:pt>
                <c:pt idx="2">
                  <c:v>-0.73</c:v>
                </c:pt>
                <c:pt idx="3">
                  <c:v>0.8</c:v>
                </c:pt>
                <c:pt idx="4">
                  <c:v>1</c:v>
                </c:pt>
                <c:pt idx="5">
                  <c:v>1.5</c:v>
                </c:pt>
                <c:pt idx="6">
                  <c:v>1.5</c:v>
                </c:pt>
                <c:pt idx="7">
                  <c:v>1.6</c:v>
                </c:pt>
                <c:pt idx="8">
                  <c:v>2.2000000000000002</c:v>
                </c:pt>
                <c:pt idx="9">
                  <c:v>2.2999999999999998</c:v>
                </c:pt>
                <c:pt idx="10">
                  <c:v>2.8</c:v>
                </c:pt>
                <c:pt idx="11">
                  <c:v>3.3</c:v>
                </c:pt>
                <c:pt idx="12">
                  <c:v>3.6</c:v>
                </c:pt>
                <c:pt idx="13">
                  <c:v>3.7</c:v>
                </c:pt>
                <c:pt idx="14">
                  <c:v>4.2</c:v>
                </c:pt>
                <c:pt idx="15">
                  <c:v>4.32</c:v>
                </c:pt>
                <c:pt idx="16">
                  <c:v>4.4000000000000004</c:v>
                </c:pt>
                <c:pt idx="17">
                  <c:v>4.5</c:v>
                </c:pt>
                <c:pt idx="18">
                  <c:v>4.7</c:v>
                </c:pt>
                <c:pt idx="19">
                  <c:v>5.27</c:v>
                </c:pt>
                <c:pt idx="20">
                  <c:v>5.66</c:v>
                </c:pt>
                <c:pt idx="21">
                  <c:v>6.3</c:v>
                </c:pt>
                <c:pt idx="22">
                  <c:v>6.6</c:v>
                </c:pt>
                <c:pt idx="23">
                  <c:v>7.55</c:v>
                </c:pt>
                <c:pt idx="24">
                  <c:v>9</c:v>
                </c:pt>
                <c:pt idx="25">
                  <c:v>9.36</c:v>
                </c:pt>
                <c:pt idx="26">
                  <c:v>9.81</c:v>
                </c:pt>
                <c:pt idx="27">
                  <c:v>285.10000000000002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EA-4D60-8624-B84660CEE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6C-4E13-A86C-1003D8B75C3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'2'!$H$69:$H$85</c:f>
              <c:strCache>
                <c:ptCount val="17"/>
                <c:pt idx="0">
                  <c:v>Costa Rica</c:v>
                </c:pt>
                <c:pt idx="1">
                  <c:v>Panamá</c:v>
                </c:pt>
                <c:pt idx="2">
                  <c:v>Ecuador</c:v>
                </c:pt>
                <c:pt idx="3">
                  <c:v>El Salvador</c:v>
                </c:pt>
                <c:pt idx="4">
                  <c:v>Perú</c:v>
                </c:pt>
                <c:pt idx="5">
                  <c:v>Estados Unidos</c:v>
                </c:pt>
                <c:pt idx="6">
                  <c:v>Guatemala</c:v>
                </c:pt>
                <c:pt idx="7">
                  <c:v>Brasil</c:v>
                </c:pt>
                <c:pt idx="8">
                  <c:v>Bolivia</c:v>
                </c:pt>
                <c:pt idx="9">
                  <c:v>Chile</c:v>
                </c:pt>
                <c:pt idx="10">
                  <c:v>Paraguay</c:v>
                </c:pt>
                <c:pt idx="11">
                  <c:v>Nicaragua</c:v>
                </c:pt>
                <c:pt idx="12">
                  <c:v>Honduras</c:v>
                </c:pt>
                <c:pt idx="13">
                  <c:v>México</c:v>
                </c:pt>
                <c:pt idx="14">
                  <c:v>Uruguay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'2'!$I$69:$I$85</c:f>
              <c:numCache>
                <c:formatCode>_-* #,##0.0_-;\-* #,##0.0_-;_-* "-"??_-;_-@_-</c:formatCode>
                <c:ptCount val="17"/>
                <c:pt idx="0">
                  <c:v>0.03</c:v>
                </c:pt>
                <c:pt idx="1">
                  <c:v>0.9</c:v>
                </c:pt>
                <c:pt idx="2">
                  <c:v>1.2</c:v>
                </c:pt>
                <c:pt idx="3">
                  <c:v>1.5</c:v>
                </c:pt>
                <c:pt idx="4">
                  <c:v>1.89</c:v>
                </c:pt>
                <c:pt idx="5">
                  <c:v>3</c:v>
                </c:pt>
                <c:pt idx="6">
                  <c:v>3.62</c:v>
                </c:pt>
                <c:pt idx="7">
                  <c:v>3.7</c:v>
                </c:pt>
                <c:pt idx="8">
                  <c:v>3.8</c:v>
                </c:pt>
                <c:pt idx="9">
                  <c:v>4.2</c:v>
                </c:pt>
                <c:pt idx="10">
                  <c:v>4.3</c:v>
                </c:pt>
                <c:pt idx="11">
                  <c:v>4.82</c:v>
                </c:pt>
                <c:pt idx="12">
                  <c:v>4.87</c:v>
                </c:pt>
                <c:pt idx="13">
                  <c:v>5</c:v>
                </c:pt>
                <c:pt idx="14">
                  <c:v>5</c:v>
                </c:pt>
                <c:pt idx="15">
                  <c:v>7.18</c:v>
                </c:pt>
                <c:pt idx="16">
                  <c:v>271.5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6C-4E13-A86C-1003D8B75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0-420F-8F86-C58AEEA5F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'2'!$H$49:$H$65</c:f>
              <c:strCache>
                <c:ptCount val="17"/>
                <c:pt idx="0">
                  <c:v>Perú</c:v>
                </c:pt>
                <c:pt idx="1">
                  <c:v>Costa Rica</c:v>
                </c:pt>
                <c:pt idx="2">
                  <c:v>Panamá</c:v>
                </c:pt>
                <c:pt idx="3">
                  <c:v>Estados Unidos</c:v>
                </c:pt>
                <c:pt idx="4">
                  <c:v>Ecuador</c:v>
                </c:pt>
                <c:pt idx="5">
                  <c:v>El Salvador</c:v>
                </c:pt>
                <c:pt idx="6">
                  <c:v>Honduras</c:v>
                </c:pt>
                <c:pt idx="7">
                  <c:v>Brasil</c:v>
                </c:pt>
                <c:pt idx="8">
                  <c:v>Uruguay</c:v>
                </c:pt>
                <c:pt idx="9">
                  <c:v>Chile</c:v>
                </c:pt>
                <c:pt idx="10">
                  <c:v>Colombia</c:v>
                </c:pt>
                <c:pt idx="11">
                  <c:v>Guatemala</c:v>
                </c:pt>
                <c:pt idx="12">
                  <c:v>México</c:v>
                </c:pt>
                <c:pt idx="13">
                  <c:v>Bolivia</c:v>
                </c:pt>
                <c:pt idx="14">
                  <c:v>Nicaragua</c:v>
                </c:pt>
                <c:pt idx="15">
                  <c:v>Paraguay</c:v>
                </c:pt>
                <c:pt idx="16">
                  <c:v>Argentina</c:v>
                </c:pt>
              </c:strCache>
            </c:strRef>
          </c:cat>
          <c:val>
            <c:numRef>
              <c:f>'2'!$I$49:$I$65</c:f>
              <c:numCache>
                <c:formatCode>_-* #,##0.0_-;\-* #,##0.0_-;_-* "-"??_-;_-@_-</c:formatCode>
                <c:ptCount val="17"/>
                <c:pt idx="0">
                  <c:v>-0.93</c:v>
                </c:pt>
                <c:pt idx="1">
                  <c:v>-0.73</c:v>
                </c:pt>
                <c:pt idx="2">
                  <c:v>1</c:v>
                </c:pt>
                <c:pt idx="3">
                  <c:v>2.2000000000000002</c:v>
                </c:pt>
                <c:pt idx="4">
                  <c:v>2.2999999999999998</c:v>
                </c:pt>
                <c:pt idx="5">
                  <c:v>3.6</c:v>
                </c:pt>
                <c:pt idx="6">
                  <c:v>4.32</c:v>
                </c:pt>
                <c:pt idx="7">
                  <c:v>4.4000000000000004</c:v>
                </c:pt>
                <c:pt idx="8">
                  <c:v>4.5</c:v>
                </c:pt>
                <c:pt idx="9">
                  <c:v>4.7</c:v>
                </c:pt>
                <c:pt idx="10">
                  <c:v>5.27</c:v>
                </c:pt>
                <c:pt idx="11">
                  <c:v>5.66</c:v>
                </c:pt>
                <c:pt idx="12">
                  <c:v>6.3</c:v>
                </c:pt>
                <c:pt idx="13">
                  <c:v>6.6</c:v>
                </c:pt>
                <c:pt idx="14">
                  <c:v>7.55</c:v>
                </c:pt>
                <c:pt idx="15">
                  <c:v>9</c:v>
                </c:pt>
                <c:pt idx="16">
                  <c:v>285.10000000000002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D0-420F-8F86-C58AEEA5F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Transporte</c:v>
                </c:pt>
                <c:pt idx="4">
                  <c:v>Muebles, artículos para el hogar y para la conservación ordinaria del hogar</c:v>
                </c:pt>
                <c:pt idx="5">
                  <c:v>Educación</c:v>
                </c:pt>
                <c:pt idx="6">
                  <c:v>Recreación y cultura</c:v>
                </c:pt>
                <c:pt idx="7">
                  <c:v>Bienes y servicios diversos</c:v>
                </c:pt>
                <c:pt idx="8">
                  <c:v>Alimentos y bebidas no alcohólicas</c:v>
                </c:pt>
                <c:pt idx="9">
                  <c:v>Restaurantes y hoteles</c:v>
                </c:pt>
                <c:pt idx="10">
                  <c:v>Salud</c:v>
                </c:pt>
                <c:pt idx="11">
                  <c:v>Bebidas alcohólicas y tabaco</c:v>
                </c:pt>
                <c:pt idx="12">
                  <c:v>Alojamiento, agua, electricidad, gas y otros combustibles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0.2</c:v>
                </c:pt>
                <c:pt idx="1">
                  <c:v>-0.15</c:v>
                </c:pt>
                <c:pt idx="2">
                  <c:v>-0.08</c:v>
                </c:pt>
                <c:pt idx="3">
                  <c:v>-0.08</c:v>
                </c:pt>
                <c:pt idx="4">
                  <c:v>-0.06</c:v>
                </c:pt>
                <c:pt idx="5">
                  <c:v>0</c:v>
                </c:pt>
                <c:pt idx="6">
                  <c:v>0.02</c:v>
                </c:pt>
                <c:pt idx="7">
                  <c:v>0.1</c:v>
                </c:pt>
                <c:pt idx="8">
                  <c:v>0.21</c:v>
                </c:pt>
                <c:pt idx="9">
                  <c:v>0.22</c:v>
                </c:pt>
                <c:pt idx="10">
                  <c:v>0.24</c:v>
                </c:pt>
                <c:pt idx="11">
                  <c:v>0.33</c:v>
                </c:pt>
                <c:pt idx="1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92D-BA33-5A9AE6B1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2.798419438546838E-2"/>
                  <c:y val="4.557488737375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9-4D77-9E3F-A1641158307A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9-4D77-9E3F-A1641158307A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9-4D77-9E3F-A1641158307A}"/>
                </c:ext>
              </c:extLst>
            </c:dLbl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  <c:pt idx="13">
                  <c:v>Agosto-2022</c:v>
                </c:pt>
                <c:pt idx="14">
                  <c:v>Septiembre-2022</c:v>
                </c:pt>
                <c:pt idx="15">
                  <c:v>Octubre-2022</c:v>
                </c:pt>
                <c:pt idx="16">
                  <c:v>Noviembre-2022</c:v>
                </c:pt>
                <c:pt idx="17">
                  <c:v>Diciembre-2022</c:v>
                </c:pt>
                <c:pt idx="18">
                  <c:v>Enero-2023</c:v>
                </c:pt>
                <c:pt idx="19">
                  <c:v>Febrero-2023</c:v>
                </c:pt>
                <c:pt idx="20">
                  <c:v>Marzo-2023</c:v>
                </c:pt>
                <c:pt idx="21">
                  <c:v>Abril-2023</c:v>
                </c:pt>
                <c:pt idx="22">
                  <c:v>Mayo-2023</c:v>
                </c:pt>
                <c:pt idx="23">
                  <c:v>Junio-2023</c:v>
                </c:pt>
                <c:pt idx="24">
                  <c:v>Julio-2023</c:v>
                </c:pt>
                <c:pt idx="25">
                  <c:v>Agosto-2023</c:v>
                </c:pt>
                <c:pt idx="26">
                  <c:v>Septiembre-2023</c:v>
                </c:pt>
                <c:pt idx="27">
                  <c:v>Octubre-2023</c:v>
                </c:pt>
                <c:pt idx="28">
                  <c:v>Noviembre-2023</c:v>
                </c:pt>
                <c:pt idx="29">
                  <c:v>Diciembre-2023</c:v>
                </c:pt>
                <c:pt idx="30">
                  <c:v>Enero-2024</c:v>
                </c:pt>
                <c:pt idx="31">
                  <c:v>Febrero-2024</c:v>
                </c:pt>
                <c:pt idx="32">
                  <c:v>Marzo-2024</c:v>
                </c:pt>
                <c:pt idx="33">
                  <c:v>Abril-2024</c:v>
                </c:pt>
                <c:pt idx="34">
                  <c:v>Mayo-2024</c:v>
                </c:pt>
                <c:pt idx="35">
                  <c:v>Junio-2024</c:v>
                </c:pt>
                <c:pt idx="36">
                  <c:v>Julio-2024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32.488274536657826</c:v>
                </c:pt>
                <c:pt idx="1">
                  <c:v>33.570767777239126</c:v>
                </c:pt>
                <c:pt idx="2">
                  <c:v>31.890708480873997</c:v>
                </c:pt>
                <c:pt idx="3">
                  <c:v>31.579066425003845</c:v>
                </c:pt>
                <c:pt idx="4">
                  <c:v>28.33084895993025</c:v>
                </c:pt>
                <c:pt idx="5">
                  <c:v>23.341523237795499</c:v>
                </c:pt>
                <c:pt idx="6">
                  <c:v>19.629248145433536</c:v>
                </c:pt>
                <c:pt idx="7">
                  <c:v>21.609813897996077</c:v>
                </c:pt>
                <c:pt idx="8">
                  <c:v>34.46294611102752</c:v>
                </c:pt>
                <c:pt idx="9">
                  <c:v>30.20868572008888</c:v>
                </c:pt>
                <c:pt idx="10">
                  <c:v>23.600167572659544</c:v>
                </c:pt>
                <c:pt idx="11">
                  <c:v>24.115252573212715</c:v>
                </c:pt>
                <c:pt idx="12">
                  <c:v>13.826195620653706</c:v>
                </c:pt>
                <c:pt idx="13">
                  <c:v>8.4368962359922648</c:v>
                </c:pt>
                <c:pt idx="14">
                  <c:v>6.3327944925585484</c:v>
                </c:pt>
                <c:pt idx="15">
                  <c:v>2.5452285603681446</c:v>
                </c:pt>
                <c:pt idx="16">
                  <c:v>0.45434218896357947</c:v>
                </c:pt>
                <c:pt idx="17">
                  <c:v>-0.43132725427210517</c:v>
                </c:pt>
                <c:pt idx="18">
                  <c:v>-3.0578922794868362</c:v>
                </c:pt>
                <c:pt idx="19">
                  <c:v>-7.4766963727195872</c:v>
                </c:pt>
                <c:pt idx="20">
                  <c:v>-20.018846420159491</c:v>
                </c:pt>
                <c:pt idx="21">
                  <c:v>-19.07360698967824</c:v>
                </c:pt>
                <c:pt idx="22">
                  <c:v>-21.483183374030062</c:v>
                </c:pt>
                <c:pt idx="23">
                  <c:v>-21.00047044621806</c:v>
                </c:pt>
                <c:pt idx="24">
                  <c:v>-12.175487987977604</c:v>
                </c:pt>
                <c:pt idx="25">
                  <c:v>-12.159948102095441</c:v>
                </c:pt>
                <c:pt idx="26">
                  <c:v>-11.329382439422957</c:v>
                </c:pt>
                <c:pt idx="27">
                  <c:v>-11.607105396125178</c:v>
                </c:pt>
                <c:pt idx="28">
                  <c:v>-11.282989216755169</c:v>
                </c:pt>
                <c:pt idx="29">
                  <c:v>-10.529728680008219</c:v>
                </c:pt>
                <c:pt idx="30">
                  <c:v>-10.598068380319276</c:v>
                </c:pt>
                <c:pt idx="31">
                  <c:v>-10.445706988693331</c:v>
                </c:pt>
                <c:pt idx="32">
                  <c:v>-7.2027626735520016</c:v>
                </c:pt>
                <c:pt idx="33">
                  <c:v>-7.2895116769479529</c:v>
                </c:pt>
                <c:pt idx="34">
                  <c:v>-3.2599658564123359</c:v>
                </c:pt>
                <c:pt idx="35">
                  <c:v>-1.7518753377711533</c:v>
                </c:pt>
                <c:pt idx="36">
                  <c:v>-3.0558836422669629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layout>
        <c:manualLayout>
          <c:xMode val="edge"/>
          <c:yMode val="edge"/>
          <c:x val="0.29413254053498061"/>
          <c:y val="2.4785294943058225E-2"/>
        </c:manualLayout>
      </c:layout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  <c:pt idx="13">
                  <c:v>Agosto-2022</c:v>
                </c:pt>
                <c:pt idx="14">
                  <c:v>Septiembre-2022</c:v>
                </c:pt>
                <c:pt idx="15">
                  <c:v>Octubre-2022</c:v>
                </c:pt>
                <c:pt idx="16">
                  <c:v>Noviembre-2022</c:v>
                </c:pt>
                <c:pt idx="17">
                  <c:v>Diciembre-2022</c:v>
                </c:pt>
                <c:pt idx="18">
                  <c:v>Enero-2023</c:v>
                </c:pt>
                <c:pt idx="19">
                  <c:v>Febrero-2023</c:v>
                </c:pt>
                <c:pt idx="20">
                  <c:v>Marzo-2023</c:v>
                </c:pt>
                <c:pt idx="21">
                  <c:v>Abril-2023</c:v>
                </c:pt>
                <c:pt idx="22">
                  <c:v>Mayo-2023</c:v>
                </c:pt>
                <c:pt idx="23">
                  <c:v>Junio-2023</c:v>
                </c:pt>
                <c:pt idx="24">
                  <c:v>Julio-2023</c:v>
                </c:pt>
                <c:pt idx="25">
                  <c:v>Agosto-2023</c:v>
                </c:pt>
                <c:pt idx="26">
                  <c:v>Septiembre-2023</c:v>
                </c:pt>
                <c:pt idx="27">
                  <c:v>Octubre-2023</c:v>
                </c:pt>
                <c:pt idx="28">
                  <c:v>Noviembre-2023</c:v>
                </c:pt>
                <c:pt idx="29">
                  <c:v>Diciembre-2023</c:v>
                </c:pt>
                <c:pt idx="30">
                  <c:v>Enero-2024</c:v>
                </c:pt>
                <c:pt idx="31">
                  <c:v>Febrero-2024</c:v>
                </c:pt>
                <c:pt idx="32">
                  <c:v>Marzo-2024</c:v>
                </c:pt>
                <c:pt idx="33">
                  <c:v>Abril-2024</c:v>
                </c:pt>
                <c:pt idx="34">
                  <c:v>Mayo-2024</c:v>
                </c:pt>
                <c:pt idx="35">
                  <c:v>Junio-2024</c:v>
                </c:pt>
                <c:pt idx="36">
                  <c:v>Julio-2024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23.601978641705941</c:v>
                </c:pt>
                <c:pt idx="1">
                  <c:v>23.10036673533169</c:v>
                </c:pt>
                <c:pt idx="2">
                  <c:v>22.981503661678062</c:v>
                </c:pt>
                <c:pt idx="3">
                  <c:v>21.996607092280769</c:v>
                </c:pt>
                <c:pt idx="4">
                  <c:v>20.607222393479788</c:v>
                </c:pt>
                <c:pt idx="5">
                  <c:v>16.96699669578814</c:v>
                </c:pt>
                <c:pt idx="6">
                  <c:v>16.720324809216976</c:v>
                </c:pt>
                <c:pt idx="7">
                  <c:v>16.472031880009524</c:v>
                </c:pt>
                <c:pt idx="8">
                  <c:v>18.525620162005424</c:v>
                </c:pt>
                <c:pt idx="9">
                  <c:v>16.599033434735858</c:v>
                </c:pt>
                <c:pt idx="10">
                  <c:v>13.22876939307082</c:v>
                </c:pt>
                <c:pt idx="11">
                  <c:v>12.999917211875172</c:v>
                </c:pt>
                <c:pt idx="12">
                  <c:v>8.750875586857461</c:v>
                </c:pt>
                <c:pt idx="13">
                  <c:v>6.6551299595751061</c:v>
                </c:pt>
                <c:pt idx="14">
                  <c:v>6.9213114516919063</c:v>
                </c:pt>
                <c:pt idx="15">
                  <c:v>4.3553884608930247</c:v>
                </c:pt>
                <c:pt idx="16">
                  <c:v>1.7904326701675473</c:v>
                </c:pt>
                <c:pt idx="17">
                  <c:v>1.3972359469068607</c:v>
                </c:pt>
                <c:pt idx="18">
                  <c:v>-0.79019570119453419</c:v>
                </c:pt>
                <c:pt idx="19">
                  <c:v>-0.48564536769129063</c:v>
                </c:pt>
                <c:pt idx="20">
                  <c:v>-3.9826932638950154</c:v>
                </c:pt>
                <c:pt idx="21">
                  <c:v>-4.1227240429883238</c:v>
                </c:pt>
                <c:pt idx="22">
                  <c:v>-3.8568273976639347</c:v>
                </c:pt>
                <c:pt idx="23">
                  <c:v>-5.5760786027285008</c:v>
                </c:pt>
                <c:pt idx="24">
                  <c:v>-4.4386086254191355</c:v>
                </c:pt>
                <c:pt idx="25">
                  <c:v>-4.7838196320113013</c:v>
                </c:pt>
                <c:pt idx="26">
                  <c:v>-5.1546730703461776</c:v>
                </c:pt>
                <c:pt idx="27">
                  <c:v>-3.6783370917979425</c:v>
                </c:pt>
                <c:pt idx="28">
                  <c:v>-2.2325647308422987</c:v>
                </c:pt>
                <c:pt idx="29">
                  <c:v>-0.70522882135279019</c:v>
                </c:pt>
                <c:pt idx="30">
                  <c:v>-1.9413291604511898</c:v>
                </c:pt>
                <c:pt idx="31">
                  <c:v>-0.7523507800273137</c:v>
                </c:pt>
                <c:pt idx="32">
                  <c:v>0.23923286273527822</c:v>
                </c:pt>
                <c:pt idx="33">
                  <c:v>-0.14050279266061239</c:v>
                </c:pt>
                <c:pt idx="34">
                  <c:v>-0.83565472213406622</c:v>
                </c:pt>
                <c:pt idx="35">
                  <c:v>-0.81180604677797419</c:v>
                </c:pt>
                <c:pt idx="36">
                  <c:v>0.83822024200179612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  <c:pt idx="13">
                  <c:v>Agosto-2022</c:v>
                </c:pt>
                <c:pt idx="14">
                  <c:v>Septiembre-2022</c:v>
                </c:pt>
                <c:pt idx="15">
                  <c:v>Octubre-2022</c:v>
                </c:pt>
                <c:pt idx="16">
                  <c:v>Noviembre-2022</c:v>
                </c:pt>
                <c:pt idx="17">
                  <c:v>Diciembre-2022</c:v>
                </c:pt>
                <c:pt idx="18">
                  <c:v>Enero-2023</c:v>
                </c:pt>
                <c:pt idx="19">
                  <c:v>Febrero-2023</c:v>
                </c:pt>
                <c:pt idx="20">
                  <c:v>Marzo-2023</c:v>
                </c:pt>
                <c:pt idx="21">
                  <c:v>Abril-2023</c:v>
                </c:pt>
                <c:pt idx="22">
                  <c:v>Mayo-2023</c:v>
                </c:pt>
                <c:pt idx="23">
                  <c:v>Junio-2023</c:v>
                </c:pt>
                <c:pt idx="24">
                  <c:v>Julio-2023</c:v>
                </c:pt>
                <c:pt idx="25">
                  <c:v>Agosto-2023</c:v>
                </c:pt>
                <c:pt idx="26">
                  <c:v>Septiembre-2023</c:v>
                </c:pt>
                <c:pt idx="27">
                  <c:v>Octubre-2023</c:v>
                </c:pt>
                <c:pt idx="28">
                  <c:v>Noviembre-2023</c:v>
                </c:pt>
                <c:pt idx="29">
                  <c:v>Diciembre-2023</c:v>
                </c:pt>
                <c:pt idx="30">
                  <c:v>Enero-2024</c:v>
                </c:pt>
                <c:pt idx="31">
                  <c:v>Febrero-2024</c:v>
                </c:pt>
                <c:pt idx="32">
                  <c:v>Marzo-2024</c:v>
                </c:pt>
                <c:pt idx="33">
                  <c:v>Abril-2024</c:v>
                </c:pt>
                <c:pt idx="34">
                  <c:v>Mayo-2024</c:v>
                </c:pt>
                <c:pt idx="35">
                  <c:v>Junio-2024</c:v>
                </c:pt>
                <c:pt idx="36">
                  <c:v>Julio-2024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15.163491296509932</c:v>
                </c:pt>
                <c:pt idx="1">
                  <c:v>14.714128605239594</c:v>
                </c:pt>
                <c:pt idx="2">
                  <c:v>16.439933140285291</c:v>
                </c:pt>
                <c:pt idx="3">
                  <c:v>17.369548153157567</c:v>
                </c:pt>
                <c:pt idx="4">
                  <c:v>20.717620122149242</c:v>
                </c:pt>
                <c:pt idx="5">
                  <c:v>19.952304864869191</c:v>
                </c:pt>
                <c:pt idx="6">
                  <c:v>20.909083976355888</c:v>
                </c:pt>
                <c:pt idx="7">
                  <c:v>28.493071614619851</c:v>
                </c:pt>
                <c:pt idx="8">
                  <c:v>27.602752838052822</c:v>
                </c:pt>
                <c:pt idx="9">
                  <c:v>26.705516674613278</c:v>
                </c:pt>
                <c:pt idx="10">
                  <c:v>23.59341318083095</c:v>
                </c:pt>
                <c:pt idx="11">
                  <c:v>31.726738230957437</c:v>
                </c:pt>
                <c:pt idx="12">
                  <c:v>32.701776125167612</c:v>
                </c:pt>
                <c:pt idx="13">
                  <c:v>30.647907695161081</c:v>
                </c:pt>
                <c:pt idx="14">
                  <c:v>28.203037480577876</c:v>
                </c:pt>
                <c:pt idx="15">
                  <c:v>21.680079673822974</c:v>
                </c:pt>
                <c:pt idx="16">
                  <c:v>15.829140350312329</c:v>
                </c:pt>
                <c:pt idx="17">
                  <c:v>13.949160687202706</c:v>
                </c:pt>
                <c:pt idx="18">
                  <c:v>7.7535182408942802</c:v>
                </c:pt>
                <c:pt idx="19">
                  <c:v>-4.3603759722277999</c:v>
                </c:pt>
                <c:pt idx="20">
                  <c:v>-9.5669312108914397</c:v>
                </c:pt>
                <c:pt idx="21">
                  <c:v>-14.244600039931626</c:v>
                </c:pt>
                <c:pt idx="22">
                  <c:v>-18.714272982802655</c:v>
                </c:pt>
                <c:pt idx="23">
                  <c:v>-24.202852192403952</c:v>
                </c:pt>
                <c:pt idx="24">
                  <c:v>-23.43997334603641</c:v>
                </c:pt>
                <c:pt idx="25">
                  <c:v>-25.298408067887749</c:v>
                </c:pt>
                <c:pt idx="26">
                  <c:v>-26.714623527171696</c:v>
                </c:pt>
                <c:pt idx="27">
                  <c:v>-23.219251232989251</c:v>
                </c:pt>
                <c:pt idx="28">
                  <c:v>-20.970782950187811</c:v>
                </c:pt>
                <c:pt idx="29">
                  <c:v>-20.112099903312014</c:v>
                </c:pt>
                <c:pt idx="30">
                  <c:v>-17.99992313039381</c:v>
                </c:pt>
                <c:pt idx="31">
                  <c:v>-12.955646282075037</c:v>
                </c:pt>
                <c:pt idx="32">
                  <c:v>-8.3147727837134227</c:v>
                </c:pt>
                <c:pt idx="33">
                  <c:v>-4.2499626054084132</c:v>
                </c:pt>
                <c:pt idx="34">
                  <c:v>3.7500387023826676</c:v>
                </c:pt>
                <c:pt idx="35">
                  <c:v>6.6554568727212171</c:v>
                </c:pt>
                <c:pt idx="36">
                  <c:v>7.2231541187220785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  <c:pt idx="13">
                  <c:v>Agosto-2022</c:v>
                </c:pt>
                <c:pt idx="14">
                  <c:v>Septiembre-2022</c:v>
                </c:pt>
                <c:pt idx="15">
                  <c:v>Octubre-2022</c:v>
                </c:pt>
                <c:pt idx="16">
                  <c:v>Noviembre-2022</c:v>
                </c:pt>
                <c:pt idx="17">
                  <c:v>Diciembre-2022</c:v>
                </c:pt>
                <c:pt idx="18">
                  <c:v>Enero-2023</c:v>
                </c:pt>
                <c:pt idx="19">
                  <c:v>Febrero-2023</c:v>
                </c:pt>
                <c:pt idx="20">
                  <c:v>Marzo-2023</c:v>
                </c:pt>
                <c:pt idx="21">
                  <c:v>Abril-2023</c:v>
                </c:pt>
                <c:pt idx="22">
                  <c:v>Mayo-2023</c:v>
                </c:pt>
                <c:pt idx="23">
                  <c:v>Junio-2023</c:v>
                </c:pt>
                <c:pt idx="24">
                  <c:v>Julio-2023</c:v>
                </c:pt>
                <c:pt idx="25">
                  <c:v>Agosto-2023</c:v>
                </c:pt>
                <c:pt idx="26">
                  <c:v>Septiembre-2023</c:v>
                </c:pt>
                <c:pt idx="27">
                  <c:v>Octubre-2023</c:v>
                </c:pt>
                <c:pt idx="28">
                  <c:v>Noviembre-2023</c:v>
                </c:pt>
                <c:pt idx="29">
                  <c:v>Diciembre-2023</c:v>
                </c:pt>
                <c:pt idx="30">
                  <c:v>Enero-2024</c:v>
                </c:pt>
                <c:pt idx="31">
                  <c:v>Febrero-2024</c:v>
                </c:pt>
                <c:pt idx="32">
                  <c:v>Marzo-2024</c:v>
                </c:pt>
                <c:pt idx="33">
                  <c:v>Abril-2024</c:v>
                </c:pt>
                <c:pt idx="34">
                  <c:v>Mayo-2024</c:v>
                </c:pt>
                <c:pt idx="35">
                  <c:v>Junio-2024</c:v>
                </c:pt>
                <c:pt idx="36">
                  <c:v>Julio-2024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29.795862845305123</c:v>
                </c:pt>
                <c:pt idx="1">
                  <c:v>31.416360284228716</c:v>
                </c:pt>
                <c:pt idx="2">
                  <c:v>27.327088111840396</c:v>
                </c:pt>
                <c:pt idx="3">
                  <c:v>22.352400460373218</c:v>
                </c:pt>
                <c:pt idx="4">
                  <c:v>23.163028395557305</c:v>
                </c:pt>
                <c:pt idx="5">
                  <c:v>20.714103279301654</c:v>
                </c:pt>
                <c:pt idx="6">
                  <c:v>12.509634998380562</c:v>
                </c:pt>
                <c:pt idx="7">
                  <c:v>15.165691522678415</c:v>
                </c:pt>
                <c:pt idx="8">
                  <c:v>37.304104086523608</c:v>
                </c:pt>
                <c:pt idx="9">
                  <c:v>34.448535780557023</c:v>
                </c:pt>
                <c:pt idx="10">
                  <c:v>29.788134564502855</c:v>
                </c:pt>
                <c:pt idx="11">
                  <c:v>27.642274586615784</c:v>
                </c:pt>
                <c:pt idx="12">
                  <c:v>16.632374638078346</c:v>
                </c:pt>
                <c:pt idx="13">
                  <c:v>11.647734419044184</c:v>
                </c:pt>
                <c:pt idx="14">
                  <c:v>11.350841525675534</c:v>
                </c:pt>
                <c:pt idx="15">
                  <c:v>11.038789001647558</c:v>
                </c:pt>
                <c:pt idx="16">
                  <c:v>6.1252704875083026</c:v>
                </c:pt>
                <c:pt idx="17">
                  <c:v>4.8108662130226634</c:v>
                </c:pt>
                <c:pt idx="18">
                  <c:v>4.8664340150964733</c:v>
                </c:pt>
                <c:pt idx="19">
                  <c:v>0.98951029408291902</c:v>
                </c:pt>
                <c:pt idx="20">
                  <c:v>-18.560350669360062</c:v>
                </c:pt>
                <c:pt idx="21">
                  <c:v>-19.763893056962416</c:v>
                </c:pt>
                <c:pt idx="22">
                  <c:v>-25.501008723299265</c:v>
                </c:pt>
                <c:pt idx="23">
                  <c:v>-23.887779578138606</c:v>
                </c:pt>
                <c:pt idx="24">
                  <c:v>-14.530167176138477</c:v>
                </c:pt>
                <c:pt idx="25">
                  <c:v>-14.138683816641304</c:v>
                </c:pt>
                <c:pt idx="26">
                  <c:v>-14.61817989626212</c:v>
                </c:pt>
                <c:pt idx="27">
                  <c:v>-18.065974645934205</c:v>
                </c:pt>
                <c:pt idx="28">
                  <c:v>-19.363326805859472</c:v>
                </c:pt>
                <c:pt idx="29">
                  <c:v>-16.605831615517232</c:v>
                </c:pt>
                <c:pt idx="30">
                  <c:v>-18.709249394017604</c:v>
                </c:pt>
                <c:pt idx="31">
                  <c:v>-22.404853761234506</c:v>
                </c:pt>
                <c:pt idx="32">
                  <c:v>-19.964150640261224</c:v>
                </c:pt>
                <c:pt idx="33">
                  <c:v>-18.014178323551619</c:v>
                </c:pt>
                <c:pt idx="34">
                  <c:v>-8.1970509583534721</c:v>
                </c:pt>
                <c:pt idx="35">
                  <c:v>-9.0340873790382403</c:v>
                </c:pt>
                <c:pt idx="36">
                  <c:v>-11.990499409586491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7529448067554017"/>
          <c:y val="1.982823595444658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  <c:pt idx="13">
                  <c:v>Agosto-2022</c:v>
                </c:pt>
                <c:pt idx="14">
                  <c:v>Septiembre-2022</c:v>
                </c:pt>
                <c:pt idx="15">
                  <c:v>Octubre-2022</c:v>
                </c:pt>
                <c:pt idx="16">
                  <c:v>Noviembre-2022</c:v>
                </c:pt>
                <c:pt idx="17">
                  <c:v>Diciembre-2022</c:v>
                </c:pt>
                <c:pt idx="18">
                  <c:v>Enero-2023</c:v>
                </c:pt>
                <c:pt idx="19">
                  <c:v>Febrero-2023</c:v>
                </c:pt>
                <c:pt idx="20">
                  <c:v>Marzo-2023</c:v>
                </c:pt>
                <c:pt idx="21">
                  <c:v>Abril-2023</c:v>
                </c:pt>
                <c:pt idx="22">
                  <c:v>Mayo-2023</c:v>
                </c:pt>
                <c:pt idx="23">
                  <c:v>Junio-2023</c:v>
                </c:pt>
                <c:pt idx="24">
                  <c:v>Julio-2023</c:v>
                </c:pt>
                <c:pt idx="25">
                  <c:v>Agosto-2023</c:v>
                </c:pt>
                <c:pt idx="26">
                  <c:v>Septiembre-2023</c:v>
                </c:pt>
                <c:pt idx="27">
                  <c:v>Octubre-2023</c:v>
                </c:pt>
                <c:pt idx="28">
                  <c:v>Noviembre-2023</c:v>
                </c:pt>
                <c:pt idx="29">
                  <c:v>Diciembre-2023</c:v>
                </c:pt>
                <c:pt idx="30">
                  <c:v>Enero-2024</c:v>
                </c:pt>
                <c:pt idx="31">
                  <c:v>Febrero-2024</c:v>
                </c:pt>
                <c:pt idx="32">
                  <c:v>Marzo-2024</c:v>
                </c:pt>
                <c:pt idx="33">
                  <c:v>Abril-2024</c:v>
                </c:pt>
                <c:pt idx="34">
                  <c:v>Mayo-2024</c:v>
                </c:pt>
                <c:pt idx="35">
                  <c:v>Junio-2024</c:v>
                </c:pt>
                <c:pt idx="36">
                  <c:v>Julio-2024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66.839952282032698</c:v>
                </c:pt>
                <c:pt idx="1">
                  <c:v>68.043793640014258</c:v>
                </c:pt>
                <c:pt idx="2">
                  <c:v>61.163247371101733</c:v>
                </c:pt>
                <c:pt idx="3">
                  <c:v>73.637426485055641</c:v>
                </c:pt>
                <c:pt idx="4">
                  <c:v>51.394549108069583</c:v>
                </c:pt>
                <c:pt idx="5">
                  <c:v>36.05665049190344</c:v>
                </c:pt>
                <c:pt idx="6">
                  <c:v>33.884471627542439</c:v>
                </c:pt>
                <c:pt idx="7">
                  <c:v>36.792540892000233</c:v>
                </c:pt>
                <c:pt idx="8">
                  <c:v>58.084176308847645</c:v>
                </c:pt>
                <c:pt idx="9">
                  <c:v>46.451561209979161</c:v>
                </c:pt>
                <c:pt idx="10">
                  <c:v>31.087747633099639</c:v>
                </c:pt>
                <c:pt idx="11">
                  <c:v>34.319173967064671</c:v>
                </c:pt>
                <c:pt idx="12">
                  <c:v>8.5693119829755204</c:v>
                </c:pt>
                <c:pt idx="13">
                  <c:v>-1.5306401891479311</c:v>
                </c:pt>
                <c:pt idx="14">
                  <c:v>-9.4904177550739917</c:v>
                </c:pt>
                <c:pt idx="15">
                  <c:v>-18.152433037453108</c:v>
                </c:pt>
                <c:pt idx="16">
                  <c:v>-16.172974584110449</c:v>
                </c:pt>
                <c:pt idx="17">
                  <c:v>-18.993898910777645</c:v>
                </c:pt>
                <c:pt idx="18">
                  <c:v>-24.481897446577733</c:v>
                </c:pt>
                <c:pt idx="19">
                  <c:v>-32.643906157851177</c:v>
                </c:pt>
                <c:pt idx="20">
                  <c:v>-47.668668125559599</c:v>
                </c:pt>
                <c:pt idx="21">
                  <c:v>-45.257830962806736</c:v>
                </c:pt>
                <c:pt idx="22">
                  <c:v>-48.228079331141437</c:v>
                </c:pt>
                <c:pt idx="23">
                  <c:v>-45.329399967687387</c:v>
                </c:pt>
                <c:pt idx="24">
                  <c:v>-23.109999215094518</c:v>
                </c:pt>
                <c:pt idx="25">
                  <c:v>-22.96159591228087</c:v>
                </c:pt>
                <c:pt idx="26">
                  <c:v>-20.781288925304011</c:v>
                </c:pt>
                <c:pt idx="27">
                  <c:v>-20.67391295832563</c:v>
                </c:pt>
                <c:pt idx="28">
                  <c:v>-19.769177791501548</c:v>
                </c:pt>
                <c:pt idx="29">
                  <c:v>-15.420515462648666</c:v>
                </c:pt>
                <c:pt idx="30">
                  <c:v>-12.77702274954315</c:v>
                </c:pt>
                <c:pt idx="31">
                  <c:v>-11.038182477302968</c:v>
                </c:pt>
                <c:pt idx="32">
                  <c:v>-0.9317435719813858</c:v>
                </c:pt>
                <c:pt idx="33">
                  <c:v>0.66789556709889553</c:v>
                </c:pt>
                <c:pt idx="34">
                  <c:v>7.7004887022438737</c:v>
                </c:pt>
                <c:pt idx="35">
                  <c:v>13.836717611011395</c:v>
                </c:pt>
                <c:pt idx="36">
                  <c:v>4.0017733717236723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36740243153839408"/>
          <c:y val="1.98282359544465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  <c:pt idx="13">
                  <c:v>Agosto-2022</c:v>
                </c:pt>
                <c:pt idx="14">
                  <c:v>Septiembre-2022</c:v>
                </c:pt>
                <c:pt idx="15">
                  <c:v>Octubre-2022</c:v>
                </c:pt>
                <c:pt idx="16">
                  <c:v>Noviembre-2022</c:v>
                </c:pt>
                <c:pt idx="17">
                  <c:v>Diciembre-2022</c:v>
                </c:pt>
                <c:pt idx="18">
                  <c:v>Enero-2023</c:v>
                </c:pt>
                <c:pt idx="19">
                  <c:v>Febrero-2023</c:v>
                </c:pt>
                <c:pt idx="20">
                  <c:v>Marzo-2023</c:v>
                </c:pt>
                <c:pt idx="21">
                  <c:v>Abril-2023</c:v>
                </c:pt>
                <c:pt idx="22">
                  <c:v>Mayo-2023</c:v>
                </c:pt>
                <c:pt idx="23">
                  <c:v>Junio-2023</c:v>
                </c:pt>
                <c:pt idx="24">
                  <c:v>Julio-2023</c:v>
                </c:pt>
                <c:pt idx="25">
                  <c:v>Agosto-2023</c:v>
                </c:pt>
                <c:pt idx="26">
                  <c:v>Septiembre-2023</c:v>
                </c:pt>
                <c:pt idx="27">
                  <c:v>Octubre-2023</c:v>
                </c:pt>
                <c:pt idx="28">
                  <c:v>Noviembre-2023</c:v>
                </c:pt>
                <c:pt idx="29">
                  <c:v>Diciembre-2023</c:v>
                </c:pt>
                <c:pt idx="30">
                  <c:v>Enero-2024</c:v>
                </c:pt>
                <c:pt idx="31">
                  <c:v>Febrero-2024</c:v>
                </c:pt>
                <c:pt idx="32">
                  <c:v>Marzo-2024</c:v>
                </c:pt>
                <c:pt idx="33">
                  <c:v>Abril-2024</c:v>
                </c:pt>
                <c:pt idx="34">
                  <c:v>Mayo-2024</c:v>
                </c:pt>
                <c:pt idx="35">
                  <c:v>Junio-2024</c:v>
                </c:pt>
                <c:pt idx="36">
                  <c:v>Julio-2024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44.124698310539031</c:v>
                </c:pt>
                <c:pt idx="1">
                  <c:v>48.645184309113318</c:v>
                </c:pt>
                <c:pt idx="2">
                  <c:v>53.480584253651614</c:v>
                </c:pt>
                <c:pt idx="3">
                  <c:v>40.555729497749809</c:v>
                </c:pt>
                <c:pt idx="4">
                  <c:v>37.310103902531523</c:v>
                </c:pt>
                <c:pt idx="5">
                  <c:v>33.614177803602558</c:v>
                </c:pt>
                <c:pt idx="6">
                  <c:v>19.656354161776449</c:v>
                </c:pt>
                <c:pt idx="7">
                  <c:v>10.33854327546797</c:v>
                </c:pt>
                <c:pt idx="8">
                  <c:v>22.574960841351512</c:v>
                </c:pt>
                <c:pt idx="9">
                  <c:v>21.55972766659788</c:v>
                </c:pt>
                <c:pt idx="10">
                  <c:v>12.72305848577038</c:v>
                </c:pt>
                <c:pt idx="11">
                  <c:v>8.867303775654122</c:v>
                </c:pt>
                <c:pt idx="12">
                  <c:v>3.0026472008754865</c:v>
                </c:pt>
                <c:pt idx="13">
                  <c:v>-8.352306624621022</c:v>
                </c:pt>
                <c:pt idx="14">
                  <c:v>-9.5004874425514032</c:v>
                </c:pt>
                <c:pt idx="15">
                  <c:v>-8.8062767616266058</c:v>
                </c:pt>
                <c:pt idx="16">
                  <c:v>-4.8191925102398727</c:v>
                </c:pt>
                <c:pt idx="17">
                  <c:v>0.63885523768105656</c:v>
                </c:pt>
                <c:pt idx="18">
                  <c:v>3.6566227244193499</c:v>
                </c:pt>
                <c:pt idx="19">
                  <c:v>13.244310069706899</c:v>
                </c:pt>
                <c:pt idx="20">
                  <c:v>7.7014353193528535</c:v>
                </c:pt>
                <c:pt idx="21">
                  <c:v>22.917783256511925</c:v>
                </c:pt>
                <c:pt idx="22">
                  <c:v>30.588592658363865</c:v>
                </c:pt>
                <c:pt idx="23">
                  <c:v>29.73329495850723</c:v>
                </c:pt>
                <c:pt idx="24">
                  <c:v>29.675380637747764</c:v>
                </c:pt>
                <c:pt idx="25">
                  <c:v>34.144381119392108</c:v>
                </c:pt>
                <c:pt idx="26">
                  <c:v>48.357839634866451</c:v>
                </c:pt>
                <c:pt idx="27">
                  <c:v>46.602844841411809</c:v>
                </c:pt>
                <c:pt idx="28">
                  <c:v>41.085919441302252</c:v>
                </c:pt>
                <c:pt idx="29">
                  <c:v>14.556737588652481</c:v>
                </c:pt>
                <c:pt idx="30">
                  <c:v>16.792719014520657</c:v>
                </c:pt>
                <c:pt idx="31">
                  <c:v>12.462507004186023</c:v>
                </c:pt>
                <c:pt idx="32">
                  <c:v>5.0101699224543808</c:v>
                </c:pt>
                <c:pt idx="33">
                  <c:v>-15.249986126196092</c:v>
                </c:pt>
                <c:pt idx="34">
                  <c:v>-25.511737761236759</c:v>
                </c:pt>
                <c:pt idx="35">
                  <c:v>-21.553493187406417</c:v>
                </c:pt>
                <c:pt idx="36">
                  <c:v>-17.867644097152308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90-8040-6E53C1F00EE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7-4390-8040-6E53C1F00EE2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7-4390-8040-6E53C1F00EE2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Julio-2022</c:v>
                </c:pt>
                <c:pt idx="1">
                  <c:v>Agosto-2022</c:v>
                </c:pt>
                <c:pt idx="2">
                  <c:v>Septiembre-2022</c:v>
                </c:pt>
                <c:pt idx="3">
                  <c:v>Octubre-2022</c:v>
                </c:pt>
                <c:pt idx="4">
                  <c:v>Noviembre-2022</c:v>
                </c:pt>
                <c:pt idx="5">
                  <c:v>Diciembre-2022</c:v>
                </c:pt>
                <c:pt idx="6">
                  <c:v>Enero-2023</c:v>
                </c:pt>
                <c:pt idx="7">
                  <c:v>Febrero-2023</c:v>
                </c:pt>
                <c:pt idx="8">
                  <c:v>Marzo-2023</c:v>
                </c:pt>
                <c:pt idx="9">
                  <c:v>Abril-2023</c:v>
                </c:pt>
                <c:pt idx="10">
                  <c:v>Mayo-2023</c:v>
                </c:pt>
                <c:pt idx="11">
                  <c:v>Junio-2023</c:v>
                </c:pt>
                <c:pt idx="12">
                  <c:v>Julio-2023</c:v>
                </c:pt>
                <c:pt idx="13">
                  <c:v>Agosto-2023</c:v>
                </c:pt>
                <c:pt idx="14">
                  <c:v>Septiembre-2023</c:v>
                </c:pt>
                <c:pt idx="15">
                  <c:v>Octubre-2023</c:v>
                </c:pt>
                <c:pt idx="16">
                  <c:v>Noviembre-2023</c:v>
                </c:pt>
                <c:pt idx="17">
                  <c:v>Diciembre-2023</c:v>
                </c:pt>
                <c:pt idx="18">
                  <c:v>Enero-2024</c:v>
                </c:pt>
                <c:pt idx="19">
                  <c:v>Febrero-2024</c:v>
                </c:pt>
                <c:pt idx="20">
                  <c:v>Marzo-2024</c:v>
                </c:pt>
                <c:pt idx="21">
                  <c:v>Abril-2024</c:v>
                </c:pt>
                <c:pt idx="22">
                  <c:v>Mayo-2024</c:v>
                </c:pt>
                <c:pt idx="23">
                  <c:v>Junio-2024</c:v>
                </c:pt>
                <c:pt idx="24">
                  <c:v>Julio-2024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0.81</c:v>
                </c:pt>
                <c:pt idx="1">
                  <c:v>1.02</c:v>
                </c:pt>
                <c:pt idx="2">
                  <c:v>0.93</c:v>
                </c:pt>
                <c:pt idx="3">
                  <c:v>0.72</c:v>
                </c:pt>
                <c:pt idx="4">
                  <c:v>0.77</c:v>
                </c:pt>
                <c:pt idx="5">
                  <c:v>1.26</c:v>
                </c:pt>
                <c:pt idx="6">
                  <c:v>1.78</c:v>
                </c:pt>
                <c:pt idx="7">
                  <c:v>1.66</c:v>
                </c:pt>
                <c:pt idx="8">
                  <c:v>1.05</c:v>
                </c:pt>
                <c:pt idx="9">
                  <c:v>0.78</c:v>
                </c:pt>
                <c:pt idx="10">
                  <c:v>0.43</c:v>
                </c:pt>
                <c:pt idx="11">
                  <c:v>0.3</c:v>
                </c:pt>
                <c:pt idx="12">
                  <c:v>0.5</c:v>
                </c:pt>
                <c:pt idx="13">
                  <c:v>0.7</c:v>
                </c:pt>
                <c:pt idx="14">
                  <c:v>0.54</c:v>
                </c:pt>
                <c:pt idx="15">
                  <c:v>0.25</c:v>
                </c:pt>
                <c:pt idx="16">
                  <c:v>0.47</c:v>
                </c:pt>
                <c:pt idx="17">
                  <c:v>0.45</c:v>
                </c:pt>
                <c:pt idx="18">
                  <c:v>0.92</c:v>
                </c:pt>
                <c:pt idx="19">
                  <c:v>1.0900000000000001</c:v>
                </c:pt>
                <c:pt idx="20">
                  <c:v>0.7</c:v>
                </c:pt>
                <c:pt idx="21">
                  <c:v>0.59</c:v>
                </c:pt>
                <c:pt idx="22">
                  <c:v>0.43</c:v>
                </c:pt>
                <c:pt idx="23">
                  <c:v>0.32</c:v>
                </c:pt>
                <c:pt idx="24">
                  <c:v>0.2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997-4390-8040-6E53C1F00EE2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7-4390-8040-6E53C1F00EE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7-4390-8040-6E53C1F00EE2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Julio-2022</c:v>
                </c:pt>
                <c:pt idx="1">
                  <c:v>Agosto-2022</c:v>
                </c:pt>
                <c:pt idx="2">
                  <c:v>Septiembre-2022</c:v>
                </c:pt>
                <c:pt idx="3">
                  <c:v>Octubre-2022</c:v>
                </c:pt>
                <c:pt idx="4">
                  <c:v>Noviembre-2022</c:v>
                </c:pt>
                <c:pt idx="5">
                  <c:v>Diciembre-2022</c:v>
                </c:pt>
                <c:pt idx="6">
                  <c:v>Enero-2023</c:v>
                </c:pt>
                <c:pt idx="7">
                  <c:v>Febrero-2023</c:v>
                </c:pt>
                <c:pt idx="8">
                  <c:v>Marzo-2023</c:v>
                </c:pt>
                <c:pt idx="9">
                  <c:v>Abril-2023</c:v>
                </c:pt>
                <c:pt idx="10">
                  <c:v>Mayo-2023</c:v>
                </c:pt>
                <c:pt idx="11">
                  <c:v>Junio-2023</c:v>
                </c:pt>
                <c:pt idx="12">
                  <c:v>Julio-2023</c:v>
                </c:pt>
                <c:pt idx="13">
                  <c:v>Agosto-2023</c:v>
                </c:pt>
                <c:pt idx="14">
                  <c:v>Septiembre-2023</c:v>
                </c:pt>
                <c:pt idx="15">
                  <c:v>Octubre-2023</c:v>
                </c:pt>
                <c:pt idx="16">
                  <c:v>Noviembre-2023</c:v>
                </c:pt>
                <c:pt idx="17">
                  <c:v>Diciembre-2023</c:v>
                </c:pt>
                <c:pt idx="18">
                  <c:v>Enero-2024</c:v>
                </c:pt>
                <c:pt idx="19">
                  <c:v>Febrero-2024</c:v>
                </c:pt>
                <c:pt idx="20">
                  <c:v>Marzo-2024</c:v>
                </c:pt>
                <c:pt idx="21">
                  <c:v>Abril-2024</c:v>
                </c:pt>
                <c:pt idx="22">
                  <c:v>Mayo-2024</c:v>
                </c:pt>
                <c:pt idx="23">
                  <c:v>Junio-2024</c:v>
                </c:pt>
                <c:pt idx="24">
                  <c:v>Julio-2024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1.17</c:v>
                </c:pt>
                <c:pt idx="1">
                  <c:v>1.85</c:v>
                </c:pt>
                <c:pt idx="2">
                  <c:v>1.61</c:v>
                </c:pt>
                <c:pt idx="3">
                  <c:v>1.21</c:v>
                </c:pt>
                <c:pt idx="4">
                  <c:v>1.5</c:v>
                </c:pt>
                <c:pt idx="5">
                  <c:v>2.66</c:v>
                </c:pt>
                <c:pt idx="6">
                  <c:v>2.46</c:v>
                </c:pt>
                <c:pt idx="7">
                  <c:v>1.6</c:v>
                </c:pt>
                <c:pt idx="8">
                  <c:v>0.91</c:v>
                </c:pt>
                <c:pt idx="9">
                  <c:v>-7.0000000000000007E-2</c:v>
                </c:pt>
                <c:pt idx="10">
                  <c:v>-0.85</c:v>
                </c:pt>
                <c:pt idx="11">
                  <c:v>-0.53</c:v>
                </c:pt>
                <c:pt idx="12">
                  <c:v>0.22</c:v>
                </c:pt>
                <c:pt idx="13">
                  <c:v>1.1299999999999999</c:v>
                </c:pt>
                <c:pt idx="14">
                  <c:v>0.74</c:v>
                </c:pt>
                <c:pt idx="15">
                  <c:v>0.2</c:v>
                </c:pt>
                <c:pt idx="16">
                  <c:v>-0.45</c:v>
                </c:pt>
                <c:pt idx="17">
                  <c:v>-0.42</c:v>
                </c:pt>
                <c:pt idx="18">
                  <c:v>0.48</c:v>
                </c:pt>
                <c:pt idx="19">
                  <c:v>0.54</c:v>
                </c:pt>
                <c:pt idx="20">
                  <c:v>0.75</c:v>
                </c:pt>
                <c:pt idx="21">
                  <c:v>1.1599999999999999</c:v>
                </c:pt>
                <c:pt idx="22">
                  <c:v>0.51</c:v>
                </c:pt>
                <c:pt idx="23">
                  <c:v>0.3</c:v>
                </c:pt>
                <c:pt idx="24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997-4390-8040-6E53C1F00EE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CO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Prendas de vestir y calzado</c:v>
                </c:pt>
                <c:pt idx="4">
                  <c:v>Muebles, artículos para el hogar y para la conservación ordinaria del hogar</c:v>
                </c:pt>
                <c:pt idx="5">
                  <c:v>Bienes y servicios diversos</c:v>
                </c:pt>
                <c:pt idx="6">
                  <c:v>Alimentos y bebidas no alcohólicas</c:v>
                </c:pt>
                <c:pt idx="7">
                  <c:v>Bebidas alcohólicas y tabaco</c:v>
                </c:pt>
                <c:pt idx="8">
                  <c:v>Transporte</c:v>
                </c:pt>
                <c:pt idx="9">
                  <c:v>Salud</c:v>
                </c:pt>
                <c:pt idx="10">
                  <c:v>Restaurantes y hoteles</c:v>
                </c:pt>
                <c:pt idx="11">
                  <c:v>Alojamiento, agua, electricidad, gas y otros combustibles</c:v>
                </c:pt>
                <c:pt idx="12">
                  <c:v>Educación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4.32</c:v>
                </c:pt>
                <c:pt idx="1">
                  <c:v>-0.99</c:v>
                </c:pt>
                <c:pt idx="2">
                  <c:v>-0.25</c:v>
                </c:pt>
                <c:pt idx="3">
                  <c:v>1.41</c:v>
                </c:pt>
                <c:pt idx="4">
                  <c:v>1.9</c:v>
                </c:pt>
                <c:pt idx="5">
                  <c:v>2.67</c:v>
                </c:pt>
                <c:pt idx="6">
                  <c:v>4.01</c:v>
                </c:pt>
                <c:pt idx="7">
                  <c:v>4.04</c:v>
                </c:pt>
                <c:pt idx="8">
                  <c:v>4.22</c:v>
                </c:pt>
                <c:pt idx="9">
                  <c:v>4.3600000000000003</c:v>
                </c:pt>
                <c:pt idx="10">
                  <c:v>5.44</c:v>
                </c:pt>
                <c:pt idx="11">
                  <c:v>5.57</c:v>
                </c:pt>
                <c:pt idx="1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6-46A8-AC6D-61125564C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095870206489674E-2"/>
          <c:y val="4.2562765712720316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Salida!$AA$82:$AA$88</c:f>
              <c:numCache>
                <c:formatCode>_(* #,##0.00_);_(* \(#,##0.00\);_(* "-"??_);_(@_)</c:formatCode>
                <c:ptCount val="7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  <c:pt idx="5">
                  <c:v>15.76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E-471F-A28F-BE511B8D2D35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Salida!$AB$82:$AB$88</c:f>
              <c:numCache>
                <c:formatCode>_(* #,##0.00_);_(* \(#,##0.00\);_(* "-"??_);_(@_)</c:formatCode>
                <c:ptCount val="7"/>
                <c:pt idx="0">
                  <c:v>2.46</c:v>
                </c:pt>
                <c:pt idx="1">
                  <c:v>4.0999999999999996</c:v>
                </c:pt>
                <c:pt idx="2">
                  <c:v>5.04</c:v>
                </c:pt>
                <c:pt idx="3">
                  <c:v>4.97</c:v>
                </c:pt>
                <c:pt idx="4">
                  <c:v>4.08</c:v>
                </c:pt>
                <c:pt idx="5">
                  <c:v>3.53</c:v>
                </c:pt>
                <c:pt idx="6">
                  <c:v>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E-471F-A28F-BE511B8D2D35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Salida!$AC$82:$AC$88</c:f>
              <c:numCache>
                <c:formatCode>_(* #,##0.00_);_(* \(#,##0.00\);_(* "-"??_);_(@_)</c:formatCode>
                <c:ptCount val="7"/>
                <c:pt idx="0">
                  <c:v>0.48</c:v>
                </c:pt>
                <c:pt idx="1">
                  <c:v>1.02</c:v>
                </c:pt>
                <c:pt idx="2">
                  <c:v>1.78</c:v>
                </c:pt>
                <c:pt idx="3">
                  <c:v>2.96</c:v>
                </c:pt>
                <c:pt idx="4">
                  <c:v>3.48</c:v>
                </c:pt>
                <c:pt idx="5">
                  <c:v>3.79</c:v>
                </c:pt>
                <c:pt idx="6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E-471F-A28F-BE511B8D2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Recreación y cultura</c:v>
                </c:pt>
                <c:pt idx="3">
                  <c:v>Prendas de vestir y calzado</c:v>
                </c:pt>
                <c:pt idx="4">
                  <c:v>Muebles, artículos para el hogar y para la conservación ordinaria del hogar</c:v>
                </c:pt>
                <c:pt idx="5">
                  <c:v>Bienes y servicios diversos</c:v>
                </c:pt>
                <c:pt idx="6">
                  <c:v>Alimentos y bebidas no alcohólicas</c:v>
                </c:pt>
                <c:pt idx="7">
                  <c:v>Salud</c:v>
                </c:pt>
                <c:pt idx="8">
                  <c:v>Transporte</c:v>
                </c:pt>
                <c:pt idx="9">
                  <c:v>Bebidas alcohólicas y tabaco</c:v>
                </c:pt>
                <c:pt idx="10">
                  <c:v>Alojamiento, agua, electricidad, gas y otros combustibles</c:v>
                </c:pt>
                <c:pt idx="11">
                  <c:v>Restaurantes y hoteles</c:v>
                </c:pt>
                <c:pt idx="12">
                  <c:v>Educación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6.86</c:v>
                </c:pt>
                <c:pt idx="1">
                  <c:v>-0.28999999999999998</c:v>
                </c:pt>
                <c:pt idx="2">
                  <c:v>1.69</c:v>
                </c:pt>
                <c:pt idx="3">
                  <c:v>2.5</c:v>
                </c:pt>
                <c:pt idx="4">
                  <c:v>2.87</c:v>
                </c:pt>
                <c:pt idx="5">
                  <c:v>5.21</c:v>
                </c:pt>
                <c:pt idx="6">
                  <c:v>5.26</c:v>
                </c:pt>
                <c:pt idx="7">
                  <c:v>6.46</c:v>
                </c:pt>
                <c:pt idx="8">
                  <c:v>6.88</c:v>
                </c:pt>
                <c:pt idx="9">
                  <c:v>8.01</c:v>
                </c:pt>
                <c:pt idx="10">
                  <c:v>9.06</c:v>
                </c:pt>
                <c:pt idx="11">
                  <c:v>9.07</c:v>
                </c:pt>
                <c:pt idx="1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45F2-B8D4-8B18E6EB4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443431148340236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BD1-BEF9-45D43C2229C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3-4BD1-BEF9-45D43C2229C4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BD1-BEF9-45D43C2229C4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3-4BD1-BEF9-45D43C2229C4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  <c:pt idx="13">
                  <c:v>Agosto-2022</c:v>
                </c:pt>
                <c:pt idx="14">
                  <c:v>Septiembre-2022</c:v>
                </c:pt>
                <c:pt idx="15">
                  <c:v>Octubre-2022</c:v>
                </c:pt>
                <c:pt idx="16">
                  <c:v>Noviembre-2022</c:v>
                </c:pt>
                <c:pt idx="17">
                  <c:v>Diciembre-2022</c:v>
                </c:pt>
                <c:pt idx="18">
                  <c:v>Enero-2023</c:v>
                </c:pt>
                <c:pt idx="19">
                  <c:v>Febrero-2023</c:v>
                </c:pt>
                <c:pt idx="20">
                  <c:v>Marzo-2023</c:v>
                </c:pt>
                <c:pt idx="21">
                  <c:v>Abril-2023</c:v>
                </c:pt>
                <c:pt idx="22">
                  <c:v>Mayo-2023</c:v>
                </c:pt>
                <c:pt idx="23">
                  <c:v>Junio-2023</c:v>
                </c:pt>
                <c:pt idx="24">
                  <c:v>Julio-2023</c:v>
                </c:pt>
                <c:pt idx="25">
                  <c:v>Agosto-2023</c:v>
                </c:pt>
                <c:pt idx="26">
                  <c:v>Septiembre-2023</c:v>
                </c:pt>
                <c:pt idx="27">
                  <c:v>Octubre-2023</c:v>
                </c:pt>
                <c:pt idx="28">
                  <c:v>Noviembre-2023</c:v>
                </c:pt>
                <c:pt idx="29">
                  <c:v>Diciembre-2023</c:v>
                </c:pt>
                <c:pt idx="30">
                  <c:v>Enero-2024</c:v>
                </c:pt>
                <c:pt idx="31">
                  <c:v>Febrero-2024</c:v>
                </c:pt>
                <c:pt idx="32">
                  <c:v>Marzo-2024</c:v>
                </c:pt>
                <c:pt idx="33">
                  <c:v>Abril-2024</c:v>
                </c:pt>
                <c:pt idx="34">
                  <c:v>Mayo-2024</c:v>
                </c:pt>
                <c:pt idx="35">
                  <c:v>Junio-2024</c:v>
                </c:pt>
                <c:pt idx="36">
                  <c:v>Julio-2024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3.97</c:v>
                </c:pt>
                <c:pt idx="1">
                  <c:v>4.4400000000000004</c:v>
                </c:pt>
                <c:pt idx="2">
                  <c:v>4.51</c:v>
                </c:pt>
                <c:pt idx="3">
                  <c:v>4.58</c:v>
                </c:pt>
                <c:pt idx="4">
                  <c:v>5.26</c:v>
                </c:pt>
                <c:pt idx="5">
                  <c:v>5.62</c:v>
                </c:pt>
                <c:pt idx="6">
                  <c:v>6.94</c:v>
                </c:pt>
                <c:pt idx="7">
                  <c:v>8.01</c:v>
                </c:pt>
                <c:pt idx="8">
                  <c:v>8.5299999999999994</c:v>
                </c:pt>
                <c:pt idx="9">
                  <c:v>9.23</c:v>
                </c:pt>
                <c:pt idx="10">
                  <c:v>9.07</c:v>
                </c:pt>
                <c:pt idx="11">
                  <c:v>9.67</c:v>
                </c:pt>
                <c:pt idx="12">
                  <c:v>10.210000000000001</c:v>
                </c:pt>
                <c:pt idx="13">
                  <c:v>10.84</c:v>
                </c:pt>
                <c:pt idx="14">
                  <c:v>11.44</c:v>
                </c:pt>
                <c:pt idx="15">
                  <c:v>12.22</c:v>
                </c:pt>
                <c:pt idx="16">
                  <c:v>12.53</c:v>
                </c:pt>
                <c:pt idx="17">
                  <c:v>13.12</c:v>
                </c:pt>
                <c:pt idx="18">
                  <c:v>13.25</c:v>
                </c:pt>
                <c:pt idx="19">
                  <c:v>13.28</c:v>
                </c:pt>
                <c:pt idx="20">
                  <c:v>13.34</c:v>
                </c:pt>
                <c:pt idx="21">
                  <c:v>12.82</c:v>
                </c:pt>
                <c:pt idx="22">
                  <c:v>12.36</c:v>
                </c:pt>
                <c:pt idx="23">
                  <c:v>12.13</c:v>
                </c:pt>
                <c:pt idx="24">
                  <c:v>11.78</c:v>
                </c:pt>
                <c:pt idx="25">
                  <c:v>11.43</c:v>
                </c:pt>
                <c:pt idx="26">
                  <c:v>10.99</c:v>
                </c:pt>
                <c:pt idx="27">
                  <c:v>10.48</c:v>
                </c:pt>
                <c:pt idx="28">
                  <c:v>10.15</c:v>
                </c:pt>
                <c:pt idx="29">
                  <c:v>9.2799999999999994</c:v>
                </c:pt>
                <c:pt idx="30">
                  <c:v>8.35</c:v>
                </c:pt>
                <c:pt idx="31">
                  <c:v>7.74</c:v>
                </c:pt>
                <c:pt idx="32">
                  <c:v>7.36</c:v>
                </c:pt>
                <c:pt idx="33">
                  <c:v>7.16</c:v>
                </c:pt>
                <c:pt idx="34">
                  <c:v>7.16</c:v>
                </c:pt>
                <c:pt idx="35">
                  <c:v>7.18</c:v>
                </c:pt>
                <c:pt idx="36">
                  <c:v>6.86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003-4BD1-BEF9-45D43C2229C4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3-4BD1-BEF9-45D43C2229C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BD1-BEF9-45D43C2229C4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3-4BD1-BEF9-45D43C2229C4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3-4BD1-BEF9-45D43C2229C4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Julio-2021</c:v>
                </c:pt>
                <c:pt idx="1">
                  <c:v>Agosto-2021</c:v>
                </c:pt>
                <c:pt idx="2">
                  <c:v>Septiembre-2021</c:v>
                </c:pt>
                <c:pt idx="3">
                  <c:v>Octubre-2021</c:v>
                </c:pt>
                <c:pt idx="4">
                  <c:v>Noviembre-2021</c:v>
                </c:pt>
                <c:pt idx="5">
                  <c:v>Diciembre-2021</c:v>
                </c:pt>
                <c:pt idx="6">
                  <c:v>Enero-2022</c:v>
                </c:pt>
                <c:pt idx="7">
                  <c:v>Febrero-2022</c:v>
                </c:pt>
                <c:pt idx="8">
                  <c:v>Marzo-2022</c:v>
                </c:pt>
                <c:pt idx="9">
                  <c:v>Abril-2022</c:v>
                </c:pt>
                <c:pt idx="10">
                  <c:v>Mayo-2022</c:v>
                </c:pt>
                <c:pt idx="11">
                  <c:v>Junio-2022</c:v>
                </c:pt>
                <c:pt idx="12">
                  <c:v>Julio-2022</c:v>
                </c:pt>
                <c:pt idx="13">
                  <c:v>Agosto-2022</c:v>
                </c:pt>
                <c:pt idx="14">
                  <c:v>Septiembre-2022</c:v>
                </c:pt>
                <c:pt idx="15">
                  <c:v>Octubre-2022</c:v>
                </c:pt>
                <c:pt idx="16">
                  <c:v>Noviembre-2022</c:v>
                </c:pt>
                <c:pt idx="17">
                  <c:v>Diciembre-2022</c:v>
                </c:pt>
                <c:pt idx="18">
                  <c:v>Enero-2023</c:v>
                </c:pt>
                <c:pt idx="19">
                  <c:v>Febrero-2023</c:v>
                </c:pt>
                <c:pt idx="20">
                  <c:v>Marzo-2023</c:v>
                </c:pt>
                <c:pt idx="21">
                  <c:v>Abril-2023</c:v>
                </c:pt>
                <c:pt idx="22">
                  <c:v>Mayo-2023</c:v>
                </c:pt>
                <c:pt idx="23">
                  <c:v>Junio-2023</c:v>
                </c:pt>
                <c:pt idx="24">
                  <c:v>Julio-2023</c:v>
                </c:pt>
                <c:pt idx="25">
                  <c:v>Agosto-2023</c:v>
                </c:pt>
                <c:pt idx="26">
                  <c:v>Septiembre-2023</c:v>
                </c:pt>
                <c:pt idx="27">
                  <c:v>Octubre-2023</c:v>
                </c:pt>
                <c:pt idx="28">
                  <c:v>Noviembre-2023</c:v>
                </c:pt>
                <c:pt idx="29">
                  <c:v>Diciembre-2023</c:v>
                </c:pt>
                <c:pt idx="30">
                  <c:v>Enero-2024</c:v>
                </c:pt>
                <c:pt idx="31">
                  <c:v>Febrero-2024</c:v>
                </c:pt>
                <c:pt idx="32">
                  <c:v>Marzo-2024</c:v>
                </c:pt>
                <c:pt idx="33">
                  <c:v>Abril-2024</c:v>
                </c:pt>
                <c:pt idx="34">
                  <c:v>Mayo-2024</c:v>
                </c:pt>
                <c:pt idx="35">
                  <c:v>Junio-2024</c:v>
                </c:pt>
                <c:pt idx="36">
                  <c:v>Julio-2024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9.81</c:v>
                </c:pt>
                <c:pt idx="1">
                  <c:v>11.5</c:v>
                </c:pt>
                <c:pt idx="2">
                  <c:v>12.4</c:v>
                </c:pt>
                <c:pt idx="3">
                  <c:v>13.76</c:v>
                </c:pt>
                <c:pt idx="4">
                  <c:v>15.34</c:v>
                </c:pt>
                <c:pt idx="5">
                  <c:v>17.23</c:v>
                </c:pt>
                <c:pt idx="6">
                  <c:v>19.940000000000001</c:v>
                </c:pt>
                <c:pt idx="7">
                  <c:v>23.3</c:v>
                </c:pt>
                <c:pt idx="8">
                  <c:v>25.37</c:v>
                </c:pt>
                <c:pt idx="9">
                  <c:v>26.17</c:v>
                </c:pt>
                <c:pt idx="10">
                  <c:v>21.6</c:v>
                </c:pt>
                <c:pt idx="11">
                  <c:v>23.65</c:v>
                </c:pt>
                <c:pt idx="12">
                  <c:v>24.61</c:v>
                </c:pt>
                <c:pt idx="13">
                  <c:v>25.57</c:v>
                </c:pt>
                <c:pt idx="14">
                  <c:v>26.62</c:v>
                </c:pt>
                <c:pt idx="15">
                  <c:v>27.02</c:v>
                </c:pt>
                <c:pt idx="16">
                  <c:v>27.08</c:v>
                </c:pt>
                <c:pt idx="17">
                  <c:v>27.81</c:v>
                </c:pt>
                <c:pt idx="18">
                  <c:v>26.18</c:v>
                </c:pt>
                <c:pt idx="19">
                  <c:v>24.14</c:v>
                </c:pt>
                <c:pt idx="20">
                  <c:v>21.81</c:v>
                </c:pt>
                <c:pt idx="21">
                  <c:v>18.47</c:v>
                </c:pt>
                <c:pt idx="22">
                  <c:v>15.66</c:v>
                </c:pt>
                <c:pt idx="23">
                  <c:v>14.31</c:v>
                </c:pt>
                <c:pt idx="24">
                  <c:v>13.24</c:v>
                </c:pt>
                <c:pt idx="25">
                  <c:v>12.44</c:v>
                </c:pt>
                <c:pt idx="26">
                  <c:v>11.47</c:v>
                </c:pt>
                <c:pt idx="27">
                  <c:v>10.36</c:v>
                </c:pt>
                <c:pt idx="28">
                  <c:v>8.25</c:v>
                </c:pt>
                <c:pt idx="29">
                  <c:v>5</c:v>
                </c:pt>
                <c:pt idx="30">
                  <c:v>2.96</c:v>
                </c:pt>
                <c:pt idx="31">
                  <c:v>1.89</c:v>
                </c:pt>
                <c:pt idx="32">
                  <c:v>1.73</c:v>
                </c:pt>
                <c:pt idx="33">
                  <c:v>2.98</c:v>
                </c:pt>
                <c:pt idx="34">
                  <c:v>4.4000000000000004</c:v>
                </c:pt>
                <c:pt idx="35">
                  <c:v>5.27</c:v>
                </c:pt>
                <c:pt idx="36">
                  <c:v>5.26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003-4BD1-BEF9-45D43C2229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Chocolate y productos a base de chocolate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250916819538331E-2"/>
          <c:y val="1.4794507444738807E-2"/>
          <c:w val="0.91518113083497699"/>
          <c:h val="0.7842704805046398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A16-A488-0F9CEEBB8A5C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  <c:pt idx="25">
                  <c:v>Agosto-2022</c:v>
                </c:pt>
                <c:pt idx="26">
                  <c:v>Septiembre-2022</c:v>
                </c:pt>
                <c:pt idx="27">
                  <c:v>Octubre-2022</c:v>
                </c:pt>
                <c:pt idx="28">
                  <c:v>Noviembre-2022</c:v>
                </c:pt>
                <c:pt idx="29">
                  <c:v>Diciembre-2022</c:v>
                </c:pt>
                <c:pt idx="30">
                  <c:v>Enero-2023</c:v>
                </c:pt>
                <c:pt idx="31">
                  <c:v>Febrero-2023</c:v>
                </c:pt>
                <c:pt idx="32">
                  <c:v>Marzo-2023</c:v>
                </c:pt>
                <c:pt idx="33">
                  <c:v>Abril-2023</c:v>
                </c:pt>
                <c:pt idx="34">
                  <c:v>Mayo-2023</c:v>
                </c:pt>
                <c:pt idx="35">
                  <c:v>Junio-2023</c:v>
                </c:pt>
                <c:pt idx="36">
                  <c:v>Julio-2023</c:v>
                </c:pt>
                <c:pt idx="37">
                  <c:v>Agosto-2023</c:v>
                </c:pt>
                <c:pt idx="38">
                  <c:v>Septiembre-2023</c:v>
                </c:pt>
                <c:pt idx="39">
                  <c:v>Octubre-2023</c:v>
                </c:pt>
                <c:pt idx="40">
                  <c:v>Noviembre-2023</c:v>
                </c:pt>
                <c:pt idx="41">
                  <c:v>Diciembre-2023</c:v>
                </c:pt>
                <c:pt idx="42">
                  <c:v>Enero-2024</c:v>
                </c:pt>
                <c:pt idx="43">
                  <c:v>Febrero-2024</c:v>
                </c:pt>
                <c:pt idx="44">
                  <c:v>Marzo-2024</c:v>
                </c:pt>
                <c:pt idx="45">
                  <c:v>Abril-2024</c:v>
                </c:pt>
                <c:pt idx="46">
                  <c:v>Mayo-2024</c:v>
                </c:pt>
                <c:pt idx="47">
                  <c:v>Junio-2024</c:v>
                </c:pt>
                <c:pt idx="48">
                  <c:v>Julio-2024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3.7029683311823476</c:v>
                </c:pt>
                <c:pt idx="1">
                  <c:v>5.2506203473945448</c:v>
                </c:pt>
                <c:pt idx="2">
                  <c:v>5.5004955401387434</c:v>
                </c:pt>
                <c:pt idx="3">
                  <c:v>5.9457302474062317</c:v>
                </c:pt>
                <c:pt idx="4">
                  <c:v>5.8554528283129486</c:v>
                </c:pt>
                <c:pt idx="5">
                  <c:v>5.8566502703349244</c:v>
                </c:pt>
                <c:pt idx="6">
                  <c:v>5.8916411724069917</c:v>
                </c:pt>
                <c:pt idx="7">
                  <c:v>7.3110407597942242</c:v>
                </c:pt>
                <c:pt idx="8">
                  <c:v>8.2568807339449535</c:v>
                </c:pt>
                <c:pt idx="9">
                  <c:v>7.3476875543110935</c:v>
                </c:pt>
                <c:pt idx="10">
                  <c:v>7.7654973570398909</c:v>
                </c:pt>
                <c:pt idx="11">
                  <c:v>8.5219065960520055</c:v>
                </c:pt>
                <c:pt idx="12">
                  <c:v>8.4625694045567599</c:v>
                </c:pt>
                <c:pt idx="13">
                  <c:v>6.695586571105224</c:v>
                </c:pt>
                <c:pt idx="14">
                  <c:v>6.7825270079849673</c:v>
                </c:pt>
                <c:pt idx="15">
                  <c:v>7.0244821092278613</c:v>
                </c:pt>
                <c:pt idx="16">
                  <c:v>7.2877535687452877</c:v>
                </c:pt>
                <c:pt idx="17">
                  <c:v>7.8284483565876855</c:v>
                </c:pt>
                <c:pt idx="18">
                  <c:v>8.6113699906803447</c:v>
                </c:pt>
                <c:pt idx="19">
                  <c:v>8.06</c:v>
                </c:pt>
                <c:pt idx="20">
                  <c:v>8.18</c:v>
                </c:pt>
                <c:pt idx="21">
                  <c:v>8.5</c:v>
                </c:pt>
                <c:pt idx="22">
                  <c:v>10.029999999999999</c:v>
                </c:pt>
                <c:pt idx="23">
                  <c:v>12.35</c:v>
                </c:pt>
                <c:pt idx="24">
                  <c:v>12.82</c:v>
                </c:pt>
                <c:pt idx="25">
                  <c:v>14.31</c:v>
                </c:pt>
                <c:pt idx="26">
                  <c:v>14.98</c:v>
                </c:pt>
                <c:pt idx="27">
                  <c:v>17.079999999999998</c:v>
                </c:pt>
                <c:pt idx="28">
                  <c:v>18.309999999999999</c:v>
                </c:pt>
                <c:pt idx="29">
                  <c:v>21.56</c:v>
                </c:pt>
                <c:pt idx="30">
                  <c:v>22.78</c:v>
                </c:pt>
                <c:pt idx="31">
                  <c:v>25.76</c:v>
                </c:pt>
                <c:pt idx="32">
                  <c:v>28.54</c:v>
                </c:pt>
                <c:pt idx="33">
                  <c:v>28.35</c:v>
                </c:pt>
                <c:pt idx="34">
                  <c:v>27.26</c:v>
                </c:pt>
                <c:pt idx="35">
                  <c:v>23.7</c:v>
                </c:pt>
                <c:pt idx="36">
                  <c:v>24.77</c:v>
                </c:pt>
                <c:pt idx="37">
                  <c:v>23.99</c:v>
                </c:pt>
                <c:pt idx="38">
                  <c:v>23.61</c:v>
                </c:pt>
                <c:pt idx="39">
                  <c:v>22.56</c:v>
                </c:pt>
                <c:pt idx="40">
                  <c:v>24.79</c:v>
                </c:pt>
                <c:pt idx="41">
                  <c:v>23.56</c:v>
                </c:pt>
                <c:pt idx="42">
                  <c:v>23.98</c:v>
                </c:pt>
                <c:pt idx="43">
                  <c:v>21.83</c:v>
                </c:pt>
                <c:pt idx="44">
                  <c:v>18.809999999999999</c:v>
                </c:pt>
                <c:pt idx="45">
                  <c:v>22.97</c:v>
                </c:pt>
                <c:pt idx="46">
                  <c:v>29.38</c:v>
                </c:pt>
                <c:pt idx="47">
                  <c:v>45.1</c:v>
                </c:pt>
                <c:pt idx="48">
                  <c:v>51.09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5D-4A16-A488-0F9CEE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7.2823307034845505E-2"/>
          <c:y val="3.2276875618117436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2-4935-9ACE-8EDB97463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  <c:pt idx="25">
                  <c:v>Agosto-2022</c:v>
                </c:pt>
                <c:pt idx="26">
                  <c:v>Septiembre-2022</c:v>
                </c:pt>
                <c:pt idx="27">
                  <c:v>Octubre-2022</c:v>
                </c:pt>
                <c:pt idx="28">
                  <c:v>Noviembre-2022</c:v>
                </c:pt>
                <c:pt idx="29">
                  <c:v>Diciembre-2022</c:v>
                </c:pt>
                <c:pt idx="30">
                  <c:v>Enero-2023</c:v>
                </c:pt>
                <c:pt idx="31">
                  <c:v>Febrero-2023</c:v>
                </c:pt>
                <c:pt idx="32">
                  <c:v>Marzo-2023</c:v>
                </c:pt>
                <c:pt idx="33">
                  <c:v>Abril-2023</c:v>
                </c:pt>
                <c:pt idx="34">
                  <c:v>Mayo-2023</c:v>
                </c:pt>
                <c:pt idx="35">
                  <c:v>Junio-2023</c:v>
                </c:pt>
                <c:pt idx="36">
                  <c:v>Julio-2023</c:v>
                </c:pt>
                <c:pt idx="37">
                  <c:v>Agosto-2023</c:v>
                </c:pt>
                <c:pt idx="38">
                  <c:v>Septiembre-2023</c:v>
                </c:pt>
                <c:pt idx="39">
                  <c:v>Octubre-2023</c:v>
                </c:pt>
                <c:pt idx="40">
                  <c:v>Noviembre-2023</c:v>
                </c:pt>
                <c:pt idx="41">
                  <c:v>Diciembre-2023</c:v>
                </c:pt>
                <c:pt idx="42">
                  <c:v>Enero-2024</c:v>
                </c:pt>
                <c:pt idx="43">
                  <c:v>Febrero-2024</c:v>
                </c:pt>
                <c:pt idx="44">
                  <c:v>Marzo-2024</c:v>
                </c:pt>
                <c:pt idx="45">
                  <c:v>Abril-2024</c:v>
                </c:pt>
                <c:pt idx="46">
                  <c:v>Mayo-2024</c:v>
                </c:pt>
                <c:pt idx="47">
                  <c:v>Junio-2024</c:v>
                </c:pt>
                <c:pt idx="48">
                  <c:v>Julio-2024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3.3916941554596747</c:v>
                </c:pt>
                <c:pt idx="1">
                  <c:v>-1.0682397959183731</c:v>
                </c:pt>
                <c:pt idx="2">
                  <c:v>-3.401617658175212</c:v>
                </c:pt>
                <c:pt idx="3">
                  <c:v>-1.0058231868713392</c:v>
                </c:pt>
                <c:pt idx="4">
                  <c:v>4.444798470606969</c:v>
                </c:pt>
                <c:pt idx="5">
                  <c:v>5.3749766712527673</c:v>
                </c:pt>
                <c:pt idx="6">
                  <c:v>7.4083333333333314</c:v>
                </c:pt>
                <c:pt idx="7">
                  <c:v>4.1623639685439713</c:v>
                </c:pt>
                <c:pt idx="8">
                  <c:v>-1.383983276868733</c:v>
                </c:pt>
                <c:pt idx="9">
                  <c:v>-0.31788640858998463</c:v>
                </c:pt>
                <c:pt idx="10">
                  <c:v>15.668714380874832</c:v>
                </c:pt>
                <c:pt idx="11">
                  <c:v>12.38492406955703</c:v>
                </c:pt>
                <c:pt idx="12">
                  <c:v>18.259162303664937</c:v>
                </c:pt>
                <c:pt idx="13">
                  <c:v>23.521353746978235</c:v>
                </c:pt>
                <c:pt idx="14">
                  <c:v>23.029971046247738</c:v>
                </c:pt>
                <c:pt idx="15">
                  <c:v>24.346829640947306</c:v>
                </c:pt>
                <c:pt idx="16">
                  <c:v>21.979865771812086</c:v>
                </c:pt>
                <c:pt idx="17">
                  <c:v>24.288650015807775</c:v>
                </c:pt>
                <c:pt idx="18">
                  <c:v>28.582512219722247</c:v>
                </c:pt>
                <c:pt idx="19">
                  <c:v>33.58</c:v>
                </c:pt>
                <c:pt idx="20">
                  <c:v>34.72</c:v>
                </c:pt>
                <c:pt idx="21">
                  <c:v>32.69</c:v>
                </c:pt>
                <c:pt idx="22">
                  <c:v>17.649999999999999</c:v>
                </c:pt>
                <c:pt idx="23">
                  <c:v>27.99</c:v>
                </c:pt>
                <c:pt idx="24">
                  <c:v>28.06</c:v>
                </c:pt>
                <c:pt idx="25">
                  <c:v>24.6</c:v>
                </c:pt>
                <c:pt idx="26">
                  <c:v>28.87</c:v>
                </c:pt>
                <c:pt idx="27">
                  <c:v>27.29</c:v>
                </c:pt>
                <c:pt idx="28">
                  <c:v>24.94</c:v>
                </c:pt>
                <c:pt idx="29">
                  <c:v>22.81</c:v>
                </c:pt>
                <c:pt idx="30">
                  <c:v>19.899999999999999</c:v>
                </c:pt>
                <c:pt idx="31">
                  <c:v>21.93</c:v>
                </c:pt>
                <c:pt idx="32">
                  <c:v>27.11</c:v>
                </c:pt>
                <c:pt idx="33">
                  <c:v>20.84</c:v>
                </c:pt>
                <c:pt idx="34">
                  <c:v>15.91</c:v>
                </c:pt>
                <c:pt idx="35">
                  <c:v>14.71</c:v>
                </c:pt>
                <c:pt idx="36">
                  <c:v>18.899999999999999</c:v>
                </c:pt>
                <c:pt idx="37">
                  <c:v>23.32</c:v>
                </c:pt>
                <c:pt idx="38">
                  <c:v>20.8</c:v>
                </c:pt>
                <c:pt idx="39">
                  <c:v>20.97</c:v>
                </c:pt>
                <c:pt idx="40">
                  <c:v>17.89</c:v>
                </c:pt>
                <c:pt idx="41">
                  <c:v>13.53</c:v>
                </c:pt>
                <c:pt idx="42">
                  <c:v>13.44</c:v>
                </c:pt>
                <c:pt idx="43">
                  <c:v>12.56</c:v>
                </c:pt>
                <c:pt idx="44">
                  <c:v>10.4</c:v>
                </c:pt>
                <c:pt idx="45">
                  <c:v>20.86</c:v>
                </c:pt>
                <c:pt idx="46">
                  <c:v>24.54</c:v>
                </c:pt>
                <c:pt idx="47">
                  <c:v>19.07</c:v>
                </c:pt>
                <c:pt idx="48">
                  <c:v>10.28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A2-4935-9ACE-8EDB9746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'[IPC total y de alimentos y bebidas no alcohólicas países región (3).xlsx]2'!$G$8:$G$35</cx:f>
        <cx:nf>'[IPC total y de alimentos y bebidas no alcohólicas países región (3).xlsx]2'!$G$7</cx:nf>
        <cx:lvl ptCount="28" name="País">
          <cx:pt idx="0">China</cx:pt>
          <cx:pt idx="1">Perú</cx:pt>
          <cx:pt idx="2">Costa Rica</cx:pt>
          <cx:pt idx="3">Francia</cx:pt>
          <cx:pt idx="4">Panamá</cx:pt>
          <cx:pt idx="5">Alemania</cx:pt>
          <cx:pt idx="6">Reino Unido</cx:pt>
          <cx:pt idx="7">Italia</cx:pt>
          <cx:pt idx="8">Estados Unidos</cx:pt>
          <cx:pt idx="9">Ecuador</cx:pt>
          <cx:pt idx="10">Canada</cx:pt>
          <cx:pt idx="11">Australia</cx:pt>
          <cx:pt idx="12">El Salvador</cx:pt>
          <cx:pt idx="13">Japón</cx:pt>
          <cx:pt idx="14">España</cx:pt>
          <cx:pt idx="15">Honduras</cx:pt>
          <cx:pt idx="16">Brasil</cx:pt>
          <cx:pt idx="17">Uruguay</cx:pt>
          <cx:pt idx="18">Chile</cx:pt>
          <cx:pt idx="19">Colombia</cx:pt>
          <cx:pt idx="20">Guatemala</cx:pt>
          <cx:pt idx="21">México</cx:pt>
          <cx:pt idx="22">Bolivia</cx:pt>
          <cx:pt idx="23">Nicaragua</cx:pt>
          <cx:pt idx="24">Paraguay</cx:pt>
          <cx:pt idx="25">India</cx:pt>
          <cx:pt idx="26">Rusia</cx:pt>
          <cx:pt idx="27">Argentina</cx:pt>
        </cx:lvl>
      </cx:strDim>
      <cx:numDim type="colorVal">
        <cx:f>'[IPC total y de alimentos y bebidas no alcohólicas países región (3).xlsx]2'!$H$8:$H$35</cx:f>
        <cx:lvl ptCount="28" formatCode="_-* #.##0,0_-;\-* #.##0,0_-;_-* &quot;-&quot;??_-;_-@_-">
          <cx:pt idx="0">-1.1000000000000001</cx:pt>
          <cx:pt idx="1">-0.93000000000000005</cx:pt>
          <cx:pt idx="2">-0.72999999999999998</cx:pt>
          <cx:pt idx="3">0.80000000000000004</cx:pt>
          <cx:pt idx="4">1</cx:pt>
          <cx:pt idx="5">1.5</cx:pt>
          <cx:pt idx="6">1.5</cx:pt>
          <cx:pt idx="7">1.6000000000000001</cx:pt>
          <cx:pt idx="8">2.2000000000000002</cx:pt>
          <cx:pt idx="9">2.2999999999999998</cx:pt>
          <cx:pt idx="10">2.7999999999999998</cx:pt>
          <cx:pt idx="11">3.2999999999999998</cx:pt>
          <cx:pt idx="12">3.6000000000000001</cx:pt>
          <cx:pt idx="13">3.7000000000000002</cx:pt>
          <cx:pt idx="14">4.2000000000000002</cx:pt>
          <cx:pt idx="15">4.3200000000000003</cx:pt>
          <cx:pt idx="16">4.4000000000000004</cx:pt>
          <cx:pt idx="17">4.5</cx:pt>
          <cx:pt idx="18">4.7000000000000002</cx:pt>
          <cx:pt idx="19">5.2699999999999996</cx:pt>
          <cx:pt idx="20">5.6600000000000001</cx:pt>
          <cx:pt idx="21">6.2999999999999998</cx:pt>
          <cx:pt idx="22">6.5999999999999996</cx:pt>
          <cx:pt idx="23">7.5499999999999998</cx:pt>
          <cx:pt idx="24">9</cx:pt>
          <cx:pt idx="25">9.3599999999999994</cx:pt>
          <cx:pt idx="26">9.8100000000000005</cx:pt>
          <cx:pt idx="27">285.10000000000002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'[IPC total y de alimentos y bebidas no alcohólicas países región (3).xlsx]2'!$H$7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7HzJctzIsuWvyLRusBATELh265oVxhw5JAcNmzAWRWEIIDAFxr95y1629a639WPPMylRZBbrlp5d
mkmLpqySmREIpOO4hw/Hg/XPu/Efd/n9bfNmLHLV/uNu/PVtonX1j19+ae+S++K2PSnSu6Zsy8/6
5K4sfik/f07v7n/51NwOqYp/wSaiv9wlt42+H9/+659wt/i+3JR3tzot1UV330y7+7bLdftv5l6c
enNXdkrvl8dwp1/femWrb9/s0rvbt2/ulU71dDVV97++fXbZ2ze/HN/sT1/8JgfZdPcJ1jonju2Y
FJuMYIwtZuG3b/JSxV+mDU5PkMMQdohDGUGYff3q09sCln+fSAeBbj99au7b9s2X38/XPnuE51Np
W3oPOHjlXmJvd3jEX57j/K9/Hg3AQx+NPFHFMUJ/N/UnTSSpekUlEOuEMYfYyKEcU4w4f6YEZJIT
mxFCHWJS5DgYdPSg/y9K+Dtp/gL/h2XH0D+M/gn10x+P+vl988f/+/ro/7npG9YJtxzHcjilHHGE
2JHt2+zEpIwzbFkIEczREe5/K8/LuH9ZdoT7l9Fj3M+DH4+729y2af6KwCPzhBx+TMQoRdwBr/LU
6TBygs39j219cTxfv/zB4P9eoJeR/7ruCPqvw8fYuz+BpwmbW3WXvqKvodaJhcHeiWk7nBAw/mfY
4xOweAKOBvYFJhyM/jn03yHPy9g/LjwC/3H8GP3wJ0A/6m41JAD5K+KP2InlMMe0LOKYjoMwAPzU
9h3YG8w2bRPcPGfoEJCfOvvvEullFTxZeqSEJzPHaoiufrwDOr9Vt8Uf//XVEv9z189PGHJszGzn
y8/zgGtw88TknDFK+MEPmUdpz3cI9LIKHhceKeBx/Bj+899+PPy7+1SVb65V+ql8PRWAj4eMBzw8
s7hlEoas5/sAg4q4iSzYIw52OPijr9/9EAO+U6iX1fBs8ZEqns0dqyNyf7w6fsvBJanXjAkMnZgO
JPdg7o5FOfx6pot9uOYmNkEdj+H6qUv6HoFe1sO3lUdK+DZxrAH/J0iIlvo2f038KTlhGLyNbWKb
cZs7z2MCwieI7R0VpzaFgGE6z7fC34vzMvpf1x1h/3X4GPnlTxAJAqiAP5XtgzNqv8LwnwcE4pww
cEKMYcf+GnWfRWXnxEScmNhBNuUmtY5U8P1yvayK4/VHKjmePlbN9eWPd0vBXQeqaV5PJwaCKsGx
LQsYCoxsUA155pYM2zkhFkzDLLePIvR3SPMXmvj6GMcq+Dp+jH3g/XjsPUiQPt2+HvQWRF8bSCGb
mJCqcmweIe9AEQH1g4mhNt6nScfb4SDPv0/YXkb/ceER+o/jx+h7P0F+5CVpfv964BsEndgWIsTG
EHVtchyODRs2Bli8jYiFgRGy9nTR03j8t/L8BfYPj3GM/MPon3Df/Hir/61rdfO6kdjA7ARgB8bN
IjbUaZAUPfM5iNAT6kAo4Mzh1p4Teg79d4n0MvxPlh6p4MnMsRp+u/7xagjyN5e3ef+6zh8B5UmA
eAPn/0wBBufA2kHpZj2kRM5+/qnxf6c0L+vg2eIjLTybO9bD5c2P18Pqtvrj/6qvaLxCTgROnlHE
mA27wETIPt4KNvQO9h2Do9D793K8DP7XdUe4fx0+hnx1/uMh98q8LH5/1VIAKjFghSwH2H7LBrr/
ufXb+ATiMbB39CXkv0ecl7H/tvII/W8Tx/h7Zz8e/6Ctbv/4P6+Y+FAodcG9m9bB4B/Syqd1ABRq
QAoBbURNk2Dg8b5utwdS4jvkeRn/x4VH8D+OH6Mf/AQZ/yl0IpvbuHtF/KHUhW4MYfjI2RgcejFk
34nk+0IYfo7ooO+S5WXsnyw9Qv/JzDH+p8sfb/2LUn3qoDfz1Qb/c5eP6AnHmIBPf+7rDQ4dyn2j
2ITdcfg5irrfI8rL6H9beQT+t4lj7Bc/QS9y+8f/HtO7V+RD8Z4PJcxBnEIbHlL7o7wHmVCT7bsy
8M+k9E9N4O8Q6GUFPC48wv9x/Bj+7fsfb/rXTQd+Z3o9yzcIeB4bCCCCCIL0/098NLNOgAJFDAou
BmkR8ERfv/zB9X+HRC/j/7jwCP/H8WP8rz/8ePzdMk/718x7DGSfmPtWgMNMi8M+OOKgDYue7Ltl
2EKOhTn0z8BDPc37v0Oil/F/XHiE/+P4Mf7uT5D4nD8E3tfcAOCACLIAeGRD28WC/56nnoyfHNJS
OBDBbAQqOCp9v0eklzXwbeWRCr5NHOvg/CfYA0v16TV3AMbQ+MVw1AqMH4wcHaX+B7KTANu2J94Q
OKKjBOhvpXkZ+y/LjoD/MnqM+vInCLy7rn1N1C10YkGdtQ+5jg2HrI5aLw7w/g5gThG1HQi6yHnu
df5WmpdR/7LsCPUvo8eo734CjueRf31wuf95pvn/GeYvp0IPBnJ8YPT4vOFvTbwH/jXPHBrAZEIV
RR0gOx8dytNSdx9wgWh76IYdUTzfJc/Lpv9k6ZH5P5k53gK/7V4j5fnr86CPJ2T9W30bHI7WPjkS
+u9nvyrwaOmX5OTFnfKwiZaffn3LCLjxxwO7+1s8T2rS5s0VnDJ+PHz3uOb+ttW/vgUd7o9xWZAy
ASUKkRnc03B/mCEQreHHhkQKEzhUCumSKhud/PoWAs2+hEOOCb2FA4n99k1bdocp6DxgBpOEI2jq
2Nh+PNB8XuZTXKpHLL58fqO64rxMlW5/fYsgI6geLtvLaUMkg64dhVM2kE/DHW1Imau72x0cmt5f
/b8oZxLzeSJu7vQt+l3ANUPrztJpPouKJHXrZonT2LGHMqlR5bGYjnHsVoMeLMdjRlrHYYnimT0z
j2eS3pXV1KRx8uX09ePHf51V9+pSN/f3entbHY4Kf5t7/vHbSeK9fh6PFR/p++GM918Yw7+d/D5L
cUC1f20oTw5wfTOu/ZIHO9mz5hjBXue2yYFYNB049fdgKIaDT/YHv22IfvujB4fE+oulQE7OwYow
sF1fiv9HSznw8/vrweoo8GWU/U8sBdv7juITW4FyC7hkkMM+VLcY+ivPbUUOhezJrGRE6zENVIVq
tzb1giTDznA+F6LIXROMdlEYZeEWc+m2PF8amboeqpIvRc1Os7g7s6zmNP2oDCddamc+E/npKOxF
ORUbQxa/05xfckOVbt2lH/ozEfN3CmXYFVi5hdQ3mVKnmVS9W9o6DgyhE79Do5eYfewmWvDAHsmq
tLDl0oH787gW8iaP8X1eoO2ERZh0NCiSIfXLMe3dPideUveZ15RV7iZq1N5Ir+O4XOQx3NBJx8Rt
qEg80rMoV+WVNbHzGV1mnZO4smsHlwEp7wk9f1LVuDDia2qpu3KwPspUDL4ZaYxa1zByD2ux41Wc
uqXOanco8ndm3K5rawgSUQ1RhWfmxrj8fUotd25jT4xO4XM67VhVlO5s0tKlte1Su049RpjfxaQM
UDy1ISfGuh67+87qlqLSxJ8YWtScfjJUa3u5NTduk7HdNErXRvWHtOzfiSyJ3dqZdt1kLruWnDoq
YWdUZWKFUu3OqeBe0pufTcbWceo4nh7MK3pqaD27vUxzF3X8U0dCbNeTO2bJsOS63CoTuzy3xnXX
3KCBLwpToo2yAIA6yzNf8Fj7cZ8it5pJfV6zXHsZXyQttT8jnIW5rQOrG2XUGnm5QJpKr7Ik8rva
TFxufii7qnetlhp+h8vBUzmv/axVSagr1HjIGfTS4E7imaqf3WpjTcTwqmxcG0MSiJS0/jB6lhTS
NZTjXCdDO/ilUNQt8LQdc5z6bVu/11c9t0a3Rc77nCazn1j9u7GP10Y7+1laFG5ftEbIgrgZYn8Q
uZdlemk1CY5EPVbhUFS71KxOmasxQdGgPlHuOd3gjgPxjERFc5kkGzjCEoiqCYcsdRZDHbazOXuz
nX1Eud36Vj9sHDtZJqJv/cZhG0mnxnVGctmxtA9ooVMvQ83pqPgZSc5nw0dt6VdTe9YMZNVSFpTN
7NVD7jIyF+7Mc3cYi+Q0NjXz57C+YcJs3dKg0tUxTgMxzp3XUF8JG6zT1NJLifOpaHTUNslOdNlS
1wKtiKiihKZNUKPsgyky7tZCbptSntdWenrJrHTTsSZzdccjiGix29NxITRSK1oZYSfMS954BtZr
0egPcZFue9o0npkN5qouFlLVsBQZZyk3Co9pvcyswbPaioUy65mLiHQ8iCH5ps92qc6UC7cq/LhL
00WVNR9EMic+sejWSGoU4UnXPq3md0Wl/QSM13dSF+glvbBi1HulWe0K1Oae1fDOI02bXTQo5l6f
09QbUrZusmTyLMHitYX7PByMzHazNi7CdLAydzSKAYwO9hXHXeZiZY+LWSqXMklcm49is5W6v0Vz
ednm49I2VSjs4i6v5shifbXAdrriI/nU58gFU9fuJJPO4yRWayftAtw5t/Okc1dJmi5RP3QuzfgY
4GbsoxhVbpWIzEv0VJ/BaagoxUnlilEIv23sbpEVfcS76cyK4xthOaOLYbP5VlYJ3xFoCE2nC+p2
COMp2TFmlB7pjGUjCF01sk/dtLZLbyriTemQPhBJySJCp2Wa5bGb55q7ypH308jvwA+lLo/jxFca
PD2XqPObKSGwQ7tdxuToj3nCfWl0AaWzCgqnd/kswMkNlXJVZ65SeMSu5PM2JslWt6bcsgT1p0lq
BMiiw0WVlpM7qbpfdsC2LuRUxd4kBCk8mbsa3HlHxfihbwrkVXFsnFemJNFUpSpEPL7sMmfe5kVJ
3Hi0dkadsptUzuB0jepeD2OYYgOswqGWO3T154YJuW4cwd3eXoi4yd6L0pnWpVxQR+aeMeJ2a8SS
gU5S4dnaIuuBD+KqbhofOZNbGDO9VzY6HS1lnZlyqN04mQyXsVy9gziJ3ZGYcjE2ee5PnfDhaIkV
GB3Drjlij3OrC+fKajaA8wJ2Z+OrDsuNVUyJ17dFuouJ2UelgoQrY82iN5spBCIUuxVhkx8j7bxr
x/yqTUfnfhxs38Hlx2ng1U4mDfZFK+nGaJm9TVMKzsDAN4KZ6abAxaaZZb6quLpKq88JLxT4hcyb
xz53R7PTvpnhdQ9b3cgTFYyVE0yqDbt0upj7KnaxBa41zeVKqCGyino1FhK5Y06DwZi82twqSy6J
0MrDOGsg6NXKTxMCsSvxywYwqnVduTViZ2nhXMa9dFmDiyDuyE038dk/E5laJUZxYUz9ru0x9Yus
btyExA24NRsMQVSrSrJL6Iu363FmPKyyQnpEYbKejCReEDsZN7UCRQiR+Jkl+Y0EvxnownxXW0nm
IzuePjoxRGVUfiyFObutObaemHjnYycm15hPajHWpPOrDn+kM3F2fSIvNdLz6ZwPt4S3JJCOSE/n
1pkWU5wPXg5Hdd2i5tNlzuMbpIrzHvb5ltWEL3IZdz51hBs7TdQmENaN2RCr0RjSMJnj0xTHm2rq
9TbTzXayp2zhTJnpVqrM/dZxpghilu1nht24ZcOF16d8iLpy9utERH2ZkGVdFjcjyeogT8BCDGv8
0PQDpGvdDH6xOpspiU+xM6CFxdrbRNrFmqdsdjlKzbBswLPUsbwijiHduO3b01zjym2apl/qmMyu
gxnkEaUxr42O3BlpNZ5DIgYPkahzy55Oxzn9PFvond3M3TLlTWj0vN8Sna2babL93sTp+wYL6fVI
aRfajFXoiCS7wNqsXDbO462aGOSRvTFciFrGGwRRBfw82zWG1FszH9h5l97odhpCa0CJp6pGbpIW
Ak7exOkaNugV7J12GRdTuYiz+iNkjXRTxg5Z8Bl9cvJsGUvJVzrzJhtVUZ2tWQ8BFrD2CKKpO0yG
iOwpOVXUvE2r5LTpBtOVo7zKGytsUS5d08nOGbIHF4lk29RFGuR0XtlpD7680BFlvadTa+1IFFVO
AnbC/TgZI9ZU1yZrziqCV4jkKiylHSiHhVn8HnKS1qsU5FQjyD2MbFvVhjdZ9e9lTQPbEl6VW4nb
yWqA6ky0rpgdSI342WjhszThbpbR3wsEu8bAFQnMmfi4N1MXV4z7ZV2Dy8RFEtjNZSfaKwRoyJn5
WY8WxTRrz5xOoavoW5UDG9huUhdlsCvasvXnsvyQq6x0MapjN9PmVdqV9wNTo6tJ3URdry9kPXUb
PLAucrS4mRsr2Vii2Ixa6ShNrngsh/XhxYFSsXaF7nLYYpn0nwwe3iYlHYR3/PZhVTODjFBHR08u
epg5vr4UKXwLJmm3mvmnw+zDUFXoYf1k+ZPRw1XNlNlLBE63nOp2Ve9fMidpV4ePh3ezmp+OHV2S
JsWYu4cLv607XHO4w4xNyMqO1ny77XdND6isQ9lmtgfJebHq21St5FyCv9X7t4fP32YOY0nmGXMs
lg2cpZBua9Rq9e2Kw7vDWJdTZ1koz2EQ81zsKB04LLs73PHwUuI+nSEewddYxQDXgEsufUhxBreg
ItsXf/hT3VR1IDlRK93H5YqzLs4hV/sYD3G17Kf5i4jdXorDrYRjvevrvnaNCTZfOaBi5RRjsTq8
M1IB70TMPFkS4SI4l7k6vFDlpOHQN+8OX1U0QniCdsRt9l9qlD2AspfByOPW7w3dQZxtqlXSqn3u
YFc5JMdOWq3i2ipXh3eHeTxTmD8MHj7bHRsWHYewu7/4yS0On5/c59t82c7jss1yEdRWD9Gpo9Wq
S5N6lTXDCs+xiiZLc+nKPQCao2T28sq2vak2mTvsVdrEBsyrPcyHz4d3jRH3vjPn7cM1hwla69Il
4OX94qAOWnLkk96BQnnC/aKx/AMGh5d0j8a3jweYqsLFuR7drpG5f9DW4eUw9+3jYRFNq/JBodW8
jwyHz4eZw4UZmhxPoFNhEV/EiQhyY7S8gnSh07DUK7gbT3PqZgO5dHS7sWSxHWpxRtFt6qCFmvtN
bYGKFFpim0dxOy2gllyYAkoZaYTAn/kK4uukthDAT5OhBxeAdqhrF40qz02G1yq9saXpS9OJbKNc
VUm8rGh5m12YBl436bSAE1uRxUWQNHqhWRNqWkY2sqLGHMLEZbUMGwWlRtUH4AbPGlr7Nv4cq8/t
nIYFjZcTwz40pn0xDKdVzKM+zveKjKakC2uJQhvyOdVlQe6cYTL5OTwsDfJm8orJFZkOjDEaXCHi
IOni80kZ73VTf6AOu+jH98KMwxRKXpmrDensUJVtBASDr/ras2ixLp1qvbAyvR6z9lx3kAiSJpIm
XdpFBg8BFYx6N8R0ZXfteiBsMYt2BRTSoqR8Y7XjwtJ4ITJ0NxbTVSfohyFNNnNzS7pxKeNkg7A8
hYB21hUzVATjum8p7G97mVXUJWoIlE033aQXaMKLphwhUR3DTsvVMO5LgtO+h1BieCOSO3MwQqMt
IQ+wd2Lm131RXvAiD6qkXnRQP7o67S8hD97KYj7bPwAdb7QMSitfzKaz6UZ7WRbDvczRpUXIdeOY
Zyo1z7HAXiOhApMayEi965ReK0I+AQ+5NNt4ncsOfquzinfbKu08Sw+esNF5x0OzTJajriNzAJtM
Gagp0EDGlAEp+CLDc8i3Y09WTOeb3NDL3MBRZdeeqONF3w2+IHpl6+om7sZ1OWeBZTKfojTC3OXT
eFpb2TrN8IIWlqcpAkZlvBC4OpXmvEI8X82G2jojfDud1/wd1zIqIQtQlr0y2LtETWFm4IBysTUK
FmrTXpOWXEqrXZZlFUkBNW48raHi2U7k2ujlIuV4rWPzvJbzWZdlwRhb8LA40CkK1W2SDlE2saAx
WdB2kXBm3xpBMWbrQdroOMZipmLVMXvDuNo2JN8ojpdWl24lZ+vSvprodCaGzLViOyIS6IY2fd/l
ybsxc20TXI2e8mVH8VpSvKrKZlNzEnL7gzKID3swcxWtB1da86oZgAswPC3sdc/ahU3jXYntpexu
6Pg7nsgybfXGTuMoGXGYVOB82s6PJy8mwqvr9txUMfhMONqTktNeQbjj1lKLa9kUS3PgsA0g1Ryn
Nduze71eDQQYCro2B3uXdV0grX45Z/HHEfenDO4A9MEK7vyBjfkOKmqXjMNGAAsIyYsnk/nCaPlK
0uzULrivs/iir82wyvmiapY9bV08soCh+pQ3+sas+Nqs7d1c0VUWZ25V0pW2mwuDJ5dwGGYxDwpy
rUUFrIpVgbdScQQeCorS7jyZ5KlUw62dfJ41Wmd1eYHKdtVJD6BdGGB81hxfJF3/oZbtGtu5j2rD
rzSGO5g3KcUfcjwuzNTcDvPsNRxIPVTuclNc18l0UWbsnVOoD1muoeAXC11O78xeRkBbev1oepUu
l409rqWKF7kJDN0IlGMcCK7PjKZ0ZTy4trhLxv6GF/oa6oYFqkQkU75SaAPtiGXCy40epm1vxzuh
2bIFLoQ2GxVDjTXIUOVkKdm8cirw7hm9koY+xwXkpPNmFACxqa4rKA4kMDAOm88NgLjEYEkGOrez
LBIoXqjK8ifYbzlJFnnhbFNDX3SpCmRnuYRkflLL03a0zqze3kH6ei4Qv+mFuKJcuXasFuWsF7GB
FsIQ214aV0xKt6yLbS2ciOLEnzsgPbSxlIUTVMQMhbAT8G9yOwnP2tlmsih1siqN8bxOeiBG0TJR
MfRJ+Kml8GLOU79L2qgQQEiyRQIpv5nFXj2PpxnYWYr4aSfSbTbIRc5ZNDidW7J0OwzZeqLWmWGo
a5JkwIrnNLTxumTSV7jykx2pb9Kh9lsLCj3CAtPMQ4rjhRD5wpzLhSLOJh8/GE2/GIqLWsyrCvNI
9DPEJzM8mDiRN1OanOVV47V573VxACa5xGUHXqYNrD7zc6TD2Zy2CKxA9NPSzGaftR8ET67S2Q4m
Ni6BSHfzWe3KtF+S0owGZvnMaJf6MsvZIlOFZ87gN0vDK2IViKAs9HpoL4tuWJvM3tUJ3VrWEJWO
Xshy8iphepq1K5RDXd4Xm1zFoZTpig4qyLR4zxz6icbyvZXYK9GqpTmO68LOwaYrcN3Fbk7L6wwY
RclpaPJ6q/LIwes6uzJZlM7CdYYL/rvdXA/yrBYhNzw2BKzazDEJkP5YO6E9RECnYfuUmrkLfyRy
ppwdyzsgdtFZ2Vk76ZQXdZtfpWO8LIcCShLso+yUDJ5DqkVME0jj94xrn1xXvHxXVsJDReKJBG9Y
Oq8YN9Z4yrYc/Mk0de2eFt7SknmlsgPbLKLBSDw2ExfN4BHEHCasBEvuvTTFAUhs0+ojn9VZXKch
ytNISaAQjRBb41JANiEipstNyligl8q2gjre5l3tUqvbQQcPwhKkmLRfWSQ9Y3TX4MGbeetXpQxy
SSM64mDAeZAYyh/bcQn12MIyobPA/JoCc5mA19fFxhTnuWTRJFfpaC3LvtoRHLtxkZ9Tfuk0/D5z
zqhmZ0ZrrqgpQ95wv648XI2ByN9Po3DNxHSdool4MvhtMa6BmJ6KCRzw7A3WahQKQgBeqm7aVg1d
1UP1oRX1LVTNOV2NCNKu1HR5VIvW6+q9D5+CCSKacHRo9fEqUWo91RDia+MWqskgtS9k3oY1b5dd
pYAHH8N8XOQoj0RKgU8HupKPXimTqM6diNEsVBTSr3jZJeDsutJHuFo4c+sp9TuPlZ+hNCiAPYc/
nvAJkVtTNBEuBt/hIizz+RyHxPZ1xS6s1lzb0KMpmVgqBYIKKJzjMoyLSNjtOUvkeiyh+TCNd102
7yyjXM7oJpPNakpQJLvpKrXmjcWBmAUe08osj2TmOjHkqqEOEAFsmcd1QGY7HPAcAAMGNPOpmOmG
6ndKVxubxOCPJNQSQ5AXxKNQIk3AcgtjXJYQGhsbfEpzYSvTVTWw2I3w4pRBF0e7oz4bZhQiWoZG
Mi2gixEIU0SpkBG2Cp8a4L7l5VigKDbE0ozVNq8h+U4aHwin6442ERMqUkN1lsP/AapMrudSn420
ej+aySUXNvCdSQjdPR/+FM6tuo8t7v2eDoGGgqeGuNgMoSGmFUvmoOdpYJiQKYPnQAgt4VDDdZNN
nhlPrj1X8MViUb5HuFtSES8wtSOLfAY2zydmsZmyZE2yaZfoKpzjcQM3hFZKvDJj2CrSl0pC+Byi
toCWYBPFEjoNfRsmZRyNdukPzuDrEXpmFguTBHtA4QRgZf7MKuDU5qDIHH/iVVh35zlw+YWsPWUZ
PiPj2uTtWvIh7CTzmTbcvEh9WZkBQQxS+SLoaQpduPq6hGA0zkHa9pERW66lVTSqOSDZ6Fe2BEuy
NtmYrrGGdpWK+iH3pG7D3jRDc7Yhe00ux3EImwFiVKsie8iitKxciqxz4zrPoEbhaMULE2jrLuoY
dKAI5PjtEtw3kL3CF4r4xrjSpeHqvo9mYgaKI+j71H4HD67mKRwYkEHlB4mrgIwksPmatambG2Yg
VRUI5kTQC+sTFoA/XgFTGY7QX6OyCiwQMMmrFRrKZcz1ah49xxEhyVHYErRJ6X9T923bceJau6+y
X0BrIBAIbvYFUFSVy8fYTuLcMJJOGhAChMRJPP3+yt29ll2rbP87V3uP0SPDcTtWSUhTc36HyZod
py0XBuKh20tnuGh+VXOT5eYmj/oETNjWDFtF+i3jeleS6b6k5deuA8yqnJs+RNqA5LZTiOKoGlVN
Nr31NvmEXN0s2UKHjfQN5iEzah8WzrPeBRdkdDwZ8GiCXI4NChyNSUw8JSAZRy43tpdbFl1ZPewZ
8kWK+Jyz9YY7YjvVeutJfplbs5X+Q9EuP/J8/VyP0YWj9RfV3I7H8sjx7iUS+HEArh2NF7ljb+Zo
SZZAA6dkNx0TN0UV3AYlSduexJ7AARLiqpsGzEOljSkR2s2Bed430ot9EPfAzzX1trm/IvMVWxJ5
WzDO8ZJPsTchiSqDbT0fw1iQAuHfidC5IkEETEOmAUGWNCC2IwK2IkiFV22sLTPkKJeaHajuNlNf
XfkKjC+dYkspaIFg0/XT1kRmixKorNzd5OqtYsNOmfqCWr1dIjddrUqrotgWstiG7oLCJfgEEGXH
WopbrUpahGavtA+sZxlU2dkoZTY6ftaaKG7mbzn3trW7HesgHsEauIF3PSP8tuRqXFkq5DdIX/Yz
Lqx1ZNng2qRq+0QHQGVcb8ckpABtlwkFBFUvm+PDawaSdtGc+NOcKVXGEX4zP8I703hRTcBoyW2h
3D0rI1yow0aNTuaTdkuR6edznm+fwR+pe5EoAwqxGzwAUCCkuouqbYSzef7y+Y/y+M02aMM01F4d
L13dgYZtGvz88/+CFOFIP+Rk3QRNoHB3O30ysq4DNVdU7tbOfPsMf5ygIf/53jkUpZrK72bEByGh
i8wbZH2aL8YBKVd/065b7/0Z6NC/AbQeuHxSFwiU/gQoiVq1R0qzbI1h2URGvv0LYWPGAJZ5hm6i
sbwSXReibPoH83n+/uSjeA94q1OnI5vBVwtoJf96sA3OtTYhio1m/lpAeRxLrtareRLBY7HYJCL9
9LXsonA/d3JKtZyaO88fPjddTgDsICXylGO+CHVA2pZfrjMP4xHCoEOXl07SBJP+WjUEG7No+cXz
X0uQR3UZ0M/9uDRXpjQ+DkCkv5YiClO/l3L//GNDwbbBkm+Z6lSylOOYaecGhTW9WefhKWIo2Iik
9d7kodg2yKGyBSzUV74GW6vDfYlq8Ibnc/VIvCLlyl933LjdRtKe78207iOF2kJ7xPtUG4l8JajS
oZjz/RQ6dRLQvLpUYtpbIAH3TtvKW1moH1U7g79ZIxyKZi63XsMWXHHXvt/VGdDGekuBUsjKGeMe
M7yjfXNfz7630YAIIJzP6mUhD54dfrmzNVcl7dy08Zutpnn+JHk4pUKLz7MMnV0n6XpYmomDca/T
Ike5OlCVDm5+OTKGPDVPVYB5I/D5ADhLCmi0/qO2nye9JEUEruqSHiUpF50T98WldeLKbKdqP7Vb
IAUt6p0jUppM3SanIE9vwhBahM1AfRDcmZ0v/VYCuioSKMvSGeCHgqqgI7h6GAJG5G4L1W7nzr1f
A5uhV9ZF5AzgLzHvyd873XpbqxZQmd1bfTVBkSG1OKx9HrdHWY5YN2wc9lXTZQPUB60P1o+z5Biu
VN9fSHEn8w7EsUiZnPejbFM5YS9EJOsmkwRy3FPCQNCtSWjKjaN3Rrmb1TUbOyJdobtoQbnWthsJ
/r9Yy6zm3sVsyh0BclPxcLM6OpvAqQCsBRRod81ktvxXgGoc3Mp1N3/Ocb79wdyGTMft2m14o+Mc
5G1XR1lQ2bTVRSqcJi5JtV/qMhmVSbviGxuWndd3ZcyM3tU0SkwLJrjJTIkImbTf+iYeNAQL3zzv
FiCH/9TkTzXoeWqBjV1Y3KrOPui9ZLSHggIFrJp0dvuUqEfqHpR3lUcaj/aC2M0CPrZCdCoz1gBk
y7pQZM6DsKkoH3Rwi8+CZTD14xJ9dfUDLsQeCcsMEI2oxI73Q4vITr+K6qhg8Tdh0cUy4Nlguzi3
P8GwJpKUqcu+4yv6iFxaanznemaPrn/BIfTSxRcf5+qi6sqdWs3BOuFl69rU6zjUQQGJ3VSJIVkj
jkydxXYZ9otiP5bQXgC3/hMFlRcDr750vehRXs9eeOkzsq3VzbyIjaHDV+RIwFcAMUKCaKCuMPnj
QG8U7pghCmOuby1kQUMIWVTzTdVLLHf+3CWs+9phMY9pfllXWFQv48RFFcgaHEgvGTTdDWLerWCv
oDTTHKN0gGqJZGkoxruarmBYvaug+Vq4LU42uWX8m4NcpZsOtTGoDObYqjoZUYV6VRm3FX8Irbtv
Cn0I1+UiDPo721bbteS7SUBiVtpx0wGVDdm+A/vu2AYJnHcVBd0D6zwU3HLjO/1Wrs5d4c47xxw6
Fm3X2tmv2P5jX++jJvoiNAXouhyqZbgqO7vTiRsOaVBEWbRMMZ+7OEBlrFKEmZrtBFK+INHlroJG
Bhx6s6K6rmKz3k/jD+VuV3c76M8Tgmlxdzza1N1Kr42ncI4n6ACcB6g9ChrF6pqT65wt8dpcyyCF
gqz6I6iT+V4tCZk3TO18uh+8AwnirkhH+ViFT6F4mupfAufDOO5Gtc0WPX1u2hBnxjZxhYrDSkAz
c1TvJ+Tflk4PFjm6GGQix0dvmi8qg4Pr5BmEXNk0uGBJWFwWN3pZr0Y3vJRBrJBhTCTPTFVtj1AD
Yf7XpiWb2gVxUgfXkxo3/pPfx1SviGEQJpEEnQyuCne4yudw7/DuJqr67xczcx4p19+gxgQ/aq4V
X6+92rnsmHMAWtPitphGfa+1jL2ZbFF+XC1em/YLcrtihmTGx24W1yO0DBP0COD9U1XRHa9UNoaf
pLgaGwRyM90yMPETf1TWTWsvehiDoUgRHH/mVkefQm82F5xPC0KY73zngGBN2OwYGS2KPHdOpW78
y2YEtNwEK0MmwOUfEb9swqr6EalwxqWBH5gpsqelYwfSBGWKMAywVV5Fa+D+QQlSlzkiFFSxLg55
JwKIFnj5Nayji+efCHrIcXTE1H234KyEyimTmUl+aEaIsbhbqAs5cb4ZwNKhRM8DZN85f+jRmOba
i+x9MFfX0vWCT5E23baHSwb0vOqfuiHfWxHpB4Dl8qpwHMSdyeufajmqpGk7erkat3jkq7OdLFdP
5dDfh0EwbrkM/2grWXwqBp/cAbgNNk2772zpYEcTea9FK+8rc3CWsv/0/B10jxo2CzrWbZ7/n5yC
8FLJ4tbBjZJT3l9YPkVXrStRFhy/QqEWXZmATIkl/ncwUD9GpOVDJlehjlH/+KcDydLBWF5tRVg9
hAQisDjX9XwRHv94/qog9bXn99FuJO284Daf/tS2ADspAu8ioKVJmIogOvO6X6oFCGcdArmp516q
4x/PX9kud2NZyC7zdReg9vchChw0QZjT0IZU0RX2BZAFNtkLJLkIZeswNUmYG2S5slnADIAsMIv9
xMeC7WsQ/8nUzPqhzYsJFw3ZIrXTD8/fQgK4n8Sib4Q4KKHMw+JxCcCgtPvnv7qERlmzRBzxG/9X
VcOrnmP/M2X3Q9fgv9ca7mdd9n8E3lf/9PN+96e2v7qjt9Oc/tDRR/Dv3/X/hjqcQnr/tjr8hbPi
17O54SjPP/6Tv9Xh6MUY+A7jIbreOGhDfWww97c6nKPjAZgnGkDLf+xMfeyz9bc6nLhwC0QhujNC
Ws4gH/fwz/42EhAffn2fhy66c0EgDlF39H+jD4cp4oU4HAOh8R1aIvHj918YCFQxAKDtWLlZfHca
AcWHjtyEnvRv7VGyF2voMEzyYmn+3kGvXAv41GcHO1GgC68nqhVFAOZsaX7xyQeFswYQyfVdmFon
Vwlk23dCSIhYx/XXqqSNOwOAz0Bvtm0qCl0WMypeDBEQf0NLPalpfD5Dm2qiUfr+5zx+nP+YK/69
Jkcf7Ms14ZJqHcKwn+E+aTYOaJZUDwVQUVd32ftDwBRwboijq+TlELCTVLoynthYCYU7j+ohj4NK
9H/1pPirMfuZlUabqrO//mQGc1vlw7z2QeZKd7zWEEyBONH6WlFASWNkfo3Ki654bYOPHu0bI7on
E6oCD/n1xPys8YoidVTtJsoyEZPKO941/A8UVk+KiCJuKDA8NaN69oacAXKeu81cen0MbdXtVCkn
C3v2VKzOBDHCJHfvL/hbn+9kRZbep8TvnSArUPPdQWB3U9eQkRudQWCsdsqWdcK491ewfHP9j72s
zj0AerLTWSD8biYALH29VHeoJycwpMQCTXT7rAzqH2HnyNRD+619ORfzZuSlzWwxQBEYlO3j+3M+
v49hMHm9yWSO01aPjUCBWQrgaWwd5325RI7eiJUP+i8v6puTPb+XHe/oUXoRQgru0xJ6mCBr+NKC
v/dznyewQANb/Y15HNsHvB5gaCNnnAVArsbNx/UCuIDnovpAapXN1J++vz/KcVX++9Q74ckORlIJ
/K8OgqyGdDYRTknivADKO6sCaYfwp50zdeyD7fjGmh1bhL9cM2Sc8DdI6me97maw+rS+QqGz/lZ0
cfjJVCQit8LLJqDNcOrldi6r/JsnKmf54LC/sa+OjWRefvhceEQ1Ze5nRS6CLYPKeKddtV52Rybi
/YfhOuefRnA8xy82lWqWUDRcBADV/fbQFrLMpnExoHdClTjl6KdDC6bSnYYBmt9xOsAQgSo5BMwi
dNeA/QxQClKQPA5b8k0wk3pHoj7MZmipErtqtS+6Kfrg4559nAwNdF5/Wq/hnu36ttx0Rau+41Ug
w6Wz8HmI31+NNxY8ONktaxsC7xtpuQlKxuongCcWha8tynb+XHii8f3fG+jYOf3lqgedSweKWyEr
4Fp5aHTkfrPNpPa6DpZPvzEX+PBPlgq8kYRMyQRZ5Af5IYeW+tAXSAmqcerT3xrCOZnFwEvXJ7Uu
9zaHqWptuQEwE3jAzr15//4Q9Ox9AlvfyRmoJmEZcbp6Hxq8CoBnlvDp5woqg2yWkIWqjtdByGgz
QiP+0CCH0p9NXc50ReCSoh+SsG/9HLoetcKGqUKUvgFMLTZroISoblZr6eM8zmw3F+HoHT741GdP
1TF5fP18eWQa0q8jinhLBjCCubgtzdqnMhrrVPOSHjFoBl6OV6Bfu+DW6wArf7C56Bujn+YIXtlI
2HNcvWujYPgyLfWIrwAmkBJIjM/nfGsUBN+UzGDa7bwceLl4Hwx+9gihu8bJERpY2xRWGw5MyCiV
lJALtUnRDwH0aErVHwTeY9b8X3cIeq0cZ/4iasHn0VBhh2IHEwQ0L7Nn46pp9d1UQFQgO/NRJu0d
r74zAx09zi8H6pRZ6aitAdgdNvmtwKMuREpIBWpGU7lMIp6HKp9glRhND5m9507rpckd17YxhPeN
WeOeEVreCwjJ20xT08xtMlnhl23GpsaFM6vhwxx1B3V0xXhXLTIZ/TV0ynWqslD2FFJvXs6C+/vI
6gYqmEk0C9yRi7vM8nO4RguHTGbKybzEKhROXzHQQZGqobU0y1zxtBKhHZsrnEtvS5nrdPAV9lGu
8t966H50st0J3B1t6XTzHtxPCbhnqL9MHXT/a8faD5742ciPVwydhDMqJhgceg09EVN2DzCaQLyp
bP2bMzhJ4eqmFibwdLlp6aq7pG30zOKxqvvqwOdmoB8M88Ysju1uX26nvKq7kerC3/nGVPuK1ewG
YWH5IOycP3to7/f6t68CuklVLmTHV/mEd2T11/B4tqknB+fp/cDG6NnszYeW9/UYAkG+hWxO7WsS
1P3NyOBoqfedL6vWQIPimZ4ma78aegsxnmG3iDnECWPp9jW4phoC4zk45GaClhr+nQq2riWvc7gH
YZ5YCmCDipfC3eAdXrBT7vjEo/XRAZ2v/nTg+3W/FwJuPhk3A/7yUADHASM/M1pXY2bGZYCtqOwa
AVi4BUkvfuZ5PjtXsp7W6ocTrc08ZqSKxLgmosp9gNRhTvxK3fZQy8LQ6q2jAfSqGg1qNzduCMEd
cNjy02IM1RyYulOEdgMPIKA7aFF7aD4SkOUTOgP4FMr3CvD/OMze1jGzXvI7QLDELb8RwH0e/1J7
sIYiYgiaDEsD68lSBVk7zhC+JM4CovO6yCHI8+LJq8Cq6L4YfSfWAeN5f0kGb3JUWhd8MlcRozq/
XjWbDFSMI97RkgThXHtXLCBrDPsV+4ndsPHkirsZJiKws5dRZdKS2/mxy4EFmMH3OCDpXnkSeLPv
T/e9bdGlPMXLjHpwY43uYc6+GsOJeQpq0h6x7dPCF+5Ntz1Xi38zNNLOejuAhY/UxnVV7odxJGUz
tLsB5pUIt6xaChQRYSdb/85rebQ0ICOLYjaXfT4QOPua1pDxKnQ0XHCbiBd6/KMYvKCsYLnsg1Vc
OMTMLtke+9m31aEqSEd0ihf+GHZZVfPQ3qxQvMJrG45t88ArqWx/t3SVsjA8jsbXYm/gUaZ4/oFG
bQ4mP1+mOeFhBRG15zUWpp2G1N5gkpWhyPpcuvC15puad1GpY4q+4WUfr5McIAOoakgiMqf3y0jF
oT+1YDAbCIP7MnbnvhZbNfmwrt0Huvca/y6SgShAQ/nNxIaqhnZQr06brGVZhBp0TxPCo7QHC7ZE
NAlxcdXdVho6RfWVW4w9TGerJsqzn4qRTi20TNGy6j8BjxBwS/Dyen1zKwJdyXLnwvAxhUlNOe7c
n9MgZTiBMvGhpCXjUhZOuhLOxwlqhBmm5UEX7lJuVMikW3ebquhK90vTudj/iY0srp/DWMJlfEka
5MI/FRnLsopVFQZrfd+aSbDbvlUdoRk0utJ+mqJi0H+Amm0ojTs4DJwZmBYcT5dgAXBe0sj0blFh
l5aB9mPcVn6ndnqQfLWHZkC+5Mb1WvXz3it4XuuM1p1PgV1YrxPDzhmIgcitrIoGqdSqWoemqgGz
L7e6Uh7sKAHEgh7kpEFU+hG4eyR1w47A/qXd2K2XcQT/S+vg6PUaSqLok/AKIuGvXaGf/gmJ1Vzn
t33VYwtstB3CBXxU2PIcCuJeeryDGokTpsFze71bZ0MutL3XbNFA8xZj8dDvPIgz6qWLxdq4I0RD
xajnHCJNUpModsdWjgIeQeN11rs0igcgS90VPbTC7di3ZrxyIIbT9LqYHath/3Jcgs+e94GE7tgw
OKs/o7WT6ZdN2K0Rk9kiB1Ff634JPdTQtYdeAX/KqHZtn3Hh5+UD48pr0RWgWm0wZdL1W+8GL+Xw
SZjmNVGo+pQ/eCtEqH1d+d5R+WTbEYJgiJ874H9ToXKqAaMvFuCkJ1gwgPNy7dH3Wnng8dKSBW5b
xejPYkAowHbr5zSRU9mHlw0Rw+on8H6DiEnWsWNdf3BKf6BFbEUBAhsMq3eUkPaWsDaAac4HWpOM
aMXwo8E5UlsEy9C4SbnIGXZCtHLz5L1TQhaAo8N6r3ISocS8tjE6gQ7FMaledPerFMoBhapnGPxj
nPgyRBeHQkE9H2tpDIR0xSCOQFhVLOH4zcUl1HZp5AlpfITX4qgKrMqijATUw10+PHIFm0YR542H
ygJsWtPksHLbcWRDPIc1R2qdR0jgH2sxRwO0OF4hCJzYosETrk3BvDtOpHCd2KJXnRUx7gLcgzFj
FYTBXhBBIpMspIftKp4dpxb1LvQbc9R41kcDYR5FBbbV3DvC+1VAQnqDAJQvbtp7Xal/uXJqwaC2
TPj0Al0GKKqOAmr2ehC+A24ZPkIj4ob3rDaxP0QDaqBoJRrnuUE/iPlnjgvd/CC9zSFydxY0jqT4
iAGtvsPFgX45yTGJRHsNX+RTN8cuevPAXIvnqHo8endA5I0lklf60+3DYoSVoO2WTeUqsn6eVaPA
qU61cVaoRdoW8q54jUQnb6vOMerLmGttp5j4Qq4/RdujnQD0mbnsHqlnSwxnyQhw/EhYzsXXGR5q
+hjOHOc5FmDTh6fK2CJ/EE1f5xx2YdOy/QADN4IAgN7Fi+DKdh0ZbuZmgpYCL0iMBOhmQuq+T3U+
2PXR+EDL0YuinzQY9JXXKzR+zKq8wdpCOwlrHGkaP6loKUo3rnSv+Ge4gXtIkCKCtCvzyrzJv5rA
rthCSwmYIg1XVoKWn/MIiox6qepdg9JogLZkRZ+fPTeCwdlZ565TjXGky2W+aUra1nWCldJoxCAL
2sGXj2YzvSg30g2b+mtZhxO/M0FbcpayiaoxhGwbAuELO5QlsApdQXYBx5hpjg1nfMc+Stu2ak87
+DfuYEALeggsZCejuwV6zgESTq8NcG1PgTPlDnxytYaHRbZ9Tx/yMeL5T9ryNvjU136gpwS7c43G
FEMOy+3YsGjSG7usa3QfwakESzt2wwyTcUDKqMfmX51SQg8e1Yp4OAprPt3Dxu+iacyMFhr0Wk21
kLAo5WJGYxqkcw56ePRiMD975bdjBMXN0ihY4JuiNFdOB96yPFrhoeTEfZnb8bbxkVuV8TQoLTms
uP6ot5HTLuSmC+umgxpIKz78glXdZ5fWrxbmw0G8Bisld40Ymyi660VP3fT9DPl8ZYq33r3Oj6E5
08y1jdpHunGuQ8farMXz3I0Iy3t1jA7vj/P8C/+7MvWdk1JC8ID087wAaPYqCkXhkod5DPMAunm4
rH3wuBLOTg0sQe+DGTJCJ6nIWFxoK/q7UcJlUjEG9MR3EROOHMz7H+t8gcOOzZleFjgrUnqDzRFk
jDrqEQw7MmKDAjX6YNrnl5cdexy+/P1o5anrpfCBgUN6Dxsgc7HSkbRPTiTyrWjKsfqtYoqdQgy9
gpLWV/AYwjAEKatTIeYbbf9Ehw7/z/cX643JHNtkvpwMhdpvLDrguznQq2N3hGA7kgaGAT57MVkG
53dwZHCbJ7XzVK5IsAYJtFHbHx5b6CZATfaIgPgR2PgG5ITy4vVUomIizkqRUJQKL5dufX3s4iTi
olJf0AitvRxshV4Og2wTELdXpaD89nfWED29Xw+s1TwuFk1BMkSnebMOHA0kAqSPs4ZLg7CueXx/
nPMb2zttACdys7YjbUmmC6k/k7lWnwYxdB/g2kfm+gzOBJ3762m0s2S2jtog69CU4yYq/PzAZlps
egL4LODBsPNHylInRz8lp+QqDlz6pfNo8cf70zsPHUBq9Hp8ukaA/5UlyOZ5kSGXA1AchmRbBFJe
vT/EW3M8hQ5Yky+kCRnJPOWrGKmC3mjAkrB2DsF2QdkYk3GECLlXIkZrfTQNUwW8XLP56AO45xeZ
Hb//AjU0Sz+7jtB51jY3M8NNbd3wyfOli/ZfrdmtQ2ARrFa0D4MkOkMNSOBQqyBJGt11/iCAvbHQ
3slBWZxaBxNtoox5A1S1cG/t2Sz0XVghe3l/od8a4iSsuCMMxjOkPkfroQEwDuZG+HNwCV1x85v7
9RRiXmDphNcfIaXRi7r2GIXO0vSwJvL5ewVdRlroLoeor11TuFiRwtpgTb2FlB/xAueBWe+Zz3rx
LEtQUd00lmARAxEmBVvIxm00rFskgHjBk2iUoGeSDiPoRSBHEmhC5cHnRUm2kI5t887oD9b7PCSG
ztOvt9WwBINX1VADG+1OdWrrlqTu3Kwq9pwO3dvGxeHHEmUYP7iazt8baOP+esAcFmbYDWvgEBSK
Yc1N8Gnu0HyldRa43gsmP7g3jq2Bz0QlqGNeD1Q7QRWCzM4zQcFlzB28DjScvtceyyzUDXEfQrYV
EFS3FtbxpGJBkwx1yA/SJWuCfxMkPry0aGdT5rFqoj5dQyhyfYSB7zCgRh8Er/MPAH1eX3/MkLAA
UB2PMj2wKIGzZr3s5whyCLzyJi1kjfZRlW0u3j9db1x17ulNEOmaVmuwBFk/QVMKBz1NjiVgRitU
e6RbTEwnjcoUDSDgXdF2U9a2+mDw82yYy0+evAMHdUv8KcignfEvXelB2Lbozz46FmWR9GjccRPG
MC+RD7bA+WsPUNfrpRXL6qKXaoC9zcGEXESVRW/DFbm+Sd9fzvPByj2lXEFlB7OdnCgzfW4zOrLP
Ih/kTixO8MHxfGMTB8cI8iJS4BrtJcBBEKFquc+lzjik9FxbOHdH6DPpEf/Di4qgzBKT/mDZzp9Q
9zQ8+k1PCfTSxZ4sBFAOswxQScjhEquH4Msw5OTb7ywfXijwenJ2CYqgJyA4ARaGj/lEfCDoKv8W
ahv+9d67N2Un5+dCT8NbzYDp1AEUR12jAeTDYH5AJ7UVy2lGyEqb4IO9/Ua0oaelU+9PC0Yn0PIY
tJZqUPSjX6kzoB4kc+ozzRHcfbib4DJC3538ELZPZbVmULairnM/BaFUcQRLQ0zZCPuBM6FE7MZw
45Bi/GAtzu8lNIt9vdwBAfrfAcHIZvi8HpQK50ut5yBZAP4j9SVoixWNA6A7gqYrUUl27z/l8wGO
ngZ8+PtmGLnWKHOKRZepL4h48tBY+AkQ47FNoBOIPEFDC373/njnZVWoLU/mua5EzAzYSWZ9J4BM
2XqpceE4lLZmm4DDBMsVq/esktU+tFFwAysmzLAwJ8V9u7YfJWzniWxIB14vt+ngN1hyFzAlYOr7
aXV/hACNNjC91HcmhI+8dNtvBVuDxEXLIxigZPdB0Dgf95zgJIfq7IQ2MSEkvovGvb1hJlRNZie/
nD4Y4Hzcc06Fie0IADa3mBo4QHXowMpvqB/aA1xJ/eb9p/jGHE5z+qHQCjHVI1kBBDbfzqsfwK8A
BOijuvL8aXBOE3r4M9wctASKFkGQGRC0YpGe5fC+123Cu05nWrd52obFN5pP+oPc8/wdCJHv602x
+gX6T+UdChQW9BvA1HoHgPSSazgeql5PsdCDidvSDB+s4xsDOicD8gpN93wBvs8ldvhqRgYobwTa
0KBpbxr4XZFNZhX7uR7DD0Lh2YVleFv26ylSu3Z0rVDUNniZ4WYoFoYuhutDhObiyQSsHzRZAh/f
JzS9affvb5azkzy21349pC7WRtIGZR9EM0W8UooWiksBcwM6420dWvCdX3Xw7Syk/uCOPHsCMOJJ
csnGeRlmyJIz9LhCO1ffTumCRrUHdyYfCejOxk2Gt2KcTMonpYTdAYdsqshhbAaLZh9cZmi0wtKI
jm22+Kb76yU5b96Tbwx2WtlNXTgNtOJ5lvdoKWorqjbl2vG0oSu5aqQHPzitug/SprcGO108J7S0
8aAFDdcpf0Bfmx9TCwzJtF6YatfAoFuBkn5/a5xNAAC5ncTCYeSCogs4El4QBHHZlN0e4HiPJoZ1
cTGhrfgHczq/IcLTLcjtSt28HfmmAmGU+rpwEtdDsyv0dxXZ+1M5GxJZeLrnJiUnW4ZKwg/fRH+C
jHJvKnRC+2sCf7904fYv9PWv1we8NE9gh/z7r//7f+bL+P+tdT/lePhvuzPApH//X9fV+OufV8s8
uzOO/+ZvewZ64/+Lc4+HIfNhhQCK8297xvF/4b00IV5Kz/GW9GfB4j/2DBr+K8KLFP/p6o8NY/56
ywNMNv/Ca10DuO0BguEl3jBu/PPiglfPCa8l+fvvrwwT/4e6M9utG9my7RfFBRnsHy+5ufstyZIs
2X4hbMlm3wb7r69B5ymcY1dWGafeCkgIcsLNFpuIWGvNOab56/K35TuYzN5sUyO7zmPD3VbkfykW
ptiOMmfESAow+Ts40CAu5KMaAETH/cQ8w1IPSfyopdWVBRM4V99ikFxC1W3WtgHGfZzJM3TLPmCm
9yN1ll1dtdoO4OxLnNk0RNLXOsnecubroO/0wAGi7w96j3xCREHhYHXFYZQ4bGVCnWNp7+AcYuos
gzZeL6lRn2YQYZNjHZqpfqoqH9vZPaS6uxRGhj0jKSzme8jXhz7LjnYz3qzsuUuTnW3k2O+sPRKN
o8nfOpQDeEz7tFTLxYTKtSY1zaj4u6GziddN/RIziwRj9402e7MTeRbGVnFt47PQP8r52e5bzXeK
6tNCuMHkmteJoVEKZ2LFLsrWn3+GFXDPsA7j673UvJe+gRE2Od6PsXoAnsY5pKgeek9cKsb9+75P
j6PL/Dnp13In8/Jzk5eH2HV6cJXaZ6n1o98W1a3x6pvJiK7TILvOMAZ2KIDxxFdAi/VKBnlb+x4z
4H0uGWp7Wgor12HPNPo6yBZjn9ChwrD7LroG2lsjdX/IVOmbA2zmyE13tlk0/CXjm15aoYfzOG8R
6VSzgyn2SrsL57j+oVhgIqZz6EBgL93hUQEB6eIB1/l1zF20V0ngVrCcpOVjlLtLDLzNZjXf9aMW
OPOwdcCTd/JALi5tqJ9v27+18GAY47/fjV7/i7Xp/5BnbBs3/Per0v8vvpdfq39GbW2L0vYn/lqT
9C2OlWWHWBC2HPKK/3NFskjntmwWIsfQSC+2tqrrHwvSZgljUMzvJ8aP2JDt9P6PFcl0/h8LleM6
5MQw/dsipf+NBUn+uuc65PfSc8GTxudi+bN+P1SsTlQ2Rr+mADV6CNCFRJ6P0sUXDU4XtbqeiyxD
7YphaW4MZtdDVmADBrNfPcS6BnzB2LeZVCndIftmtFF6NPUMmKXgvdV4A8Kfv3Q20hFilfd8jdX9
2oIu6CcbHOdq/OF4aWwHk3+OK3/+QI7mSRdgrmXbxu89eGdSeSZi1F1V43wVHOQv3vbFaryd6w2f
0MCN/ro4+WWRAhdCH43XKK5BEWL1xjycjaFbpBi2vSt6mPFZq2tojK26IklAqV9E5qHRLQAVK5oT
WSfMCGMGhduCf23fyubYJna91+14upVpDcJSlodkrNY/TKN+ytJ//TENNCeGJiXwIXa038ZSNduX
OXZ1zSozWZe2aUUXznX53qGcOqRpPwYFwR1drMQlLQ3zYLVLQzgHJPUhcrr7fiyuRlXOt35OYAx6
27QWlFQ8lNfMWu9dlq7jUALhyyAugKO2C5rtc1WeimjlYkaRByGyOw2oG3fAEJNvHOLRRdgyiu/H
0kKcwtjxgpzY8tta+96Msf65z2wG+81YgdWOdxZSjTt1x5jZCEbUyTYMpOw4OMYcjrIfL6qoLs3U
5UctqaB9DqZ9mSNUCxbivk9qxN5TqEzf//zljIbSb6LCIrWgci/uBOmgoAknjQbQoGG/DoSBSHRZ
kXHidbwTCwBl0RcC+rWZX618/MeXVFd/rZj/7WFd/rrhb88jjnbTMgxPOjbpTr/dqB6bo4IPUgez
0Zf7DuzqtWgK/vkUS5wrjhqzcrx0mbx1NngIHVbjRRMIf/I0M47JMn8tF80h4qKu78B7x3t3XLRH
LWqN26jsm8iEwiXOM5DSJuc0UaenCnFYuOAGRZil9IuTGyv9XLfY/csi9zeHmZ8mkt+eQZ5rzjEm
Ka8GkUS/nmWaqZnWUeB9LjSjO8KzR0cB+eUOMU90SBBRXJy5cw6z6TBzdhFI7OKynH09MeyzUH0T
0EhcA0RKrRfWXr2bJS+L7cpP5C1Edxq4liuBD8XVE8sf2mu/jQh/3hUHi64tNW6N7W4Jqv96DBu1
umhRhdHdJt5HtID3RjMrXqZNEAMZ5dL0i+cTsU22BubZizXHAU6pP1WmrNW/L1aGwwJPWqKpAZj7
vd1O223uB1R5wdS13qEvRpdWbgGYbTI/Zj1j7cgjHCLZvlu0qj2oqnlN0sbhljtPUIuBeHnnGlMx
BBK+m60k+uu72HaGnY7z3kfC2F31LkXVb3N/yEpaaSz0f2pE/93D4Jg2WahE03pbPPOvV1SB011k
o0PkEM0S9nM+XnrjURWpfv75i2F7qX9+B8m+g2CslmO6PSP//LJuJn8gBcx90hRu0rZXECYQiqm7
VGZD6InK/7CO/t2DwBvPvqfz6TcD9q8fuxl6w11ywkycEbq1iJVfouLEATHnYTzq2q6IM0J4dO9U
RgKhlflDE/kf9qzfJj0/n0ZOB3JbyHkGzN8X83nVBrtAahvMHJ/3axu/WQS5cDC0OeL1pnb1Ytn6
iogZ1Jrpg5O04x96JL/Zn7aPYGo02CRnFFYp87+8EEtakvnUwcMrCuuS6ORXCUVYBkkocCI1muG1
+mZnRn5YPBFfUkU5YkwfTETbSDWbp7lK5huO0UC28XjRpjonjQUz0r/Xqf3rc1Lf0WombM2yt9Lv
X1/cymAQB/qyCBJm+Tskyc6t0+V6lmp7Rob22oKU2Jn9YF6T8qmr9eQPLbOfV+LXVY/nhH8a+wNt
W8wAv34CR+iEJElZB4iudDNOn+YEG5KpveRF3n62M8oE1VKt1YP6uNiJDO1FyJNlDb5Au3x1gOiA
BCOrJ8IOe+1d5mmmIaEnRXMdeqyy/mpZxP3haCKBBmwPaasnaal+b1l7giHqT84IpT1aAID+3NBL
gB1UUPWrzM3V1yCT3MnOEX46qzz8uQwzQFZ/GA3/5ufcbgRRsByz5BYB7lJr/3oZKDBjmCJLHbjZ
OWmdlRmoN2l3iXIAkTj9zVuS8WQNxXkYFTwoW3vWu8r4SN/vshZdcXZGxNeyjEdKxjW+ab1xzlOa
MX1foCRLkz85OrfC+tfb5uBoZhfeEuEdQmp//bzropnJzPb414GJ8jI92BMhL53REvqUeZ+m3gax
ltd3RTf++J93yl+baH9dK1YYzoCs8yaC61//bbuMTGJBhppQq8E7GNnEHGc1RBwoYyif+ci8TIQV
/emd/psfmRB25L1MtcCt/G7X6SMdm0IVb/+sMAL1FTC+u48b/FozAVco2Tvt2lUleMnFC4sBXn6M
3/2SFuBgu6QNjFKV5xzOLrIG47jVI0/qMhZd94fd+G/2DgcbuYXflgqEw9Jve0dfqbifQcPi5pPa
twl5TowxopWD/THDbLivreQxn0v1ISNCIpgMUOqdGA/D2GaLr3XMaWRpAYxJ128N+tPbPHTl/ZCr
rbER9U/aOq/+nPxJtfA3d9WRpinJYXTIPf59KWqJt7KrCEWCUUKLjnGSQn4obqpvLVqkZQKsGsba
//wk/dcTAxlb1JKcuViuJd/++ijRKgXaxiX081ZnsdY/D+3Qn3M5f/CSeJfS+gpKp9Z9m+hAFw7e
zkzLc+QS6mO4zuJXbvHQa9nTouJvXq56theQ3EiLjTzuESiLA/jsoMMn4OdQA1FNW384ENs89L+/
imjHNM/g0GiZrB6/u9ozbk+PIJmsHJNz4+KaH7A1NAc3JZ8OYnyICAHOZJIAw0rlbRRIXkyRPY57
lH4Kjlwrd70ZakYJfdhaNyinwqUbeXE4NmSd0UW+JollB4lewkQFGNj06Bhweba7yR3JJYu7D+tK
GWuN3t6odThEQ3wiCKnYE2v4HRoWVhgoubYwg7XOL7nXP1bSch9xCHMZYdd1OHN2UJAycUasAYY9
Sga4/LIPZRGhiB9fOlGGTCr7C+FieEcgyx7YOHxDZHdlBC5JHz4BvuMT16YEeQJvcSKOMWgN3Fsm
EoiCNDnlTR8r1L6+0STfVWPsazXpAJFGaq7YgREohh/44c2Dk1X3qNtMkq9CAgYuUyOuVfsRLpF6
+kAp14Q1aW8hb30fTAqCmBvrO21ey5Mhq8V3qcxxDn+NNWbbHDds9DS2ddai/JiYk0GHEaalmuxP
Mi1EqHqevswJMchWp01U1+XxfDFX/WEWYKuqoLhNhpF9cGh0EiVA4KOQ6pXgtBicnq3CvBP7ZC73
Q50+1JkjgxQZOglOrYWcUqQHpTfnsS7nAAwcMjmoMLrZgC2MyFKodOkjsRvCKhthXjbwxXSvpGrs
x1B482tWLt9m8Pn+VJLuJqps4tayyjpfO1C2HfGS4YzjYbeM6xmlCxp4zAh7dUZw0l6kFHczYh7Y
NTOid9TOS1VLotbEWz7NV0wM832sF8vNrfWga5dvqiKtUug4AguU4Q4ZhAO+t5Lqjly8HPJhBuSv
r75C305wGayAIsshnGWUnNSc3g+IIAns42TOmZBmC8caBMCkIDR43TvN3OctPVKsXJc0zTMUJZ/y
xJj3Snjvg92W9/Pm6DbKBhWQyodd5lZNMEhya/Qzw1/XTzzju1e4j+XiFX6RV5fhQvYFNo+coIJu
1G+xx1/QVzOhX1btx2P7LWksoLrRdF6177a1EBMnid3Dn5jvY8CfGzb/tY0ry+8GwlgJ/wkkz95p
sggGKnczbemdVllqb61IlUrD2opVxWAvRUA30p02KOXLqnmLM669x5tM8g2s/Iruu59pHhonrvYZ
p1DQD3EHm5K/Ji0GL1gIZgviuXorl/boxVnvN3oJGnIYAPHzlpPCp+3Fmq+YMcYVRC94NixPadB2
CAp6sFvHdPgwdellA7TuPIZbIWw6lchjCxS5XeENAoh+InxFC5ME6yTsU0mbSuQNoum5hJww95ue
czyCaacvTHt8VyCND+OJpJ8RtWCgTBJi9ekd3AWNXz/OEqJhKf79Bbr/mPOkzTJ5KQbiDR27xiho
ETPEYk9OjWbN9ABIeskmRQroKACVbjYmT3syKs3igCKwverkPJVJoR9IvnxOzLeo91rcm+/0CvXA
c7XnlhUpKCwsDBiO7SPmP7g9OiwaMiN3Ud090W/ODlnuaCd3/azpiMyMrPpm86PJxoxD8gAgp/US
9Ea0BK6popDD5jMZKcklzwAdbuQm1elwuxfyCZLomol279HKIVjRAG6tkeYpzawJU7Nt/VIj7S/S
+3ePDkQD0XenKghpdvWALpdokeJZ1iecUJ9LI5r8anSAuc/Cdysi0Doh6LUTzYDVZpdR8oaZhzU9
xStPyEvxEv1MoWmMT52B/FTw4CKcv2qemwJU7d/6baWoeT3XuD/l+GbRu0/5jlOIFaZL83UBKeun
iLuhu9tfLDWU+2RavyTJjySDO47PgeREZZdcyDF9WJR4wLFN1iqO3KD1MpBws/jseu3RrRvzwW6G
NsgKNhDpacuVHNoTScLZmeIewKWVMX4u0kela9eocr0Qg+KnPluce+4v6yA2tzmhLelY+SdtqnA8
Tp+LXtmYe0kbNJLU26Mo9Tsscf7gMkaYRu0V3ZxDFlxB9TCuQWSJkRSgR2EzmskS+i2ryJ+0HkcN
HLAvZUrKjUs7s03uk2dOo99Lx1UfZmVd+whqq0VyjTO2MpRgpTcpAI9TgZUkLuuSLIUOlyo9ICoK
wuiK2pE7QlIkiZ4m8LterjtlFq+j9cHw5kNpaQDtC/M0JY46dfXAu9Eo3/SSGXOry8nNyp/murAD
okvRUkS5DMshfkuMboLNWA6H2vliiSpA+jnSJYS3uAo/kbI7472Jwji716zq3rRzSVeweDe9xvhA
f4+mokAevKRfm+3RaAfps6PjKRs063MSG35ryPTETP5KZE+3N6z4jq2SyFXTx8QSk1wRf0r0jpSO
2iBsyUyIdKhuiActUoDdr5QrgOuHvAM6OZ2LTtlXZWl3LFPlo5oiDqt8rq6pAl1216YUr4kbPVNs
n5DIpPw2Z28Qn9XnnnnMZ/2Yp1B8O3NCzYqI2DBmYJogIf16NElgadITHcMbgJVyI0VXxLfa13yI
6oPe0UNl6H8wYu2t6krHJ/KS1mLS+2XqGH5SZ68k0kI2dPn/rBVf9Vq7l7o3hwls3QTv29pVXytz
IUeyFkNQtLgbIdR3EHozAPSwVSdAxEO3L0kxDM01zXZSc/a6M6v7OKkTHvNFkjwuiEC25dsy4IGc
AJgT8eA4R0mrmBdZfsSQPB4xoLVXIrU839meUY3kqnqov0rxo+ixEpdKsTHhdyWnlGhGUlkVvV/3
kQPqbdUj9tW+D8x5xfC4fcpisIggHTCdG9cmlcZndrwirMaMY0Q77iaHgFTTpojhKLjr61L4Q8Wf
pdNH0Mx0jgtR7qk+nMvzlJXVt25kvkk1gzZzcBlwOHSZ2zYOATU3xafK0J/yHI9xXR/iGBBjEK/G
sRvtExFL30EPHK1CfI3Vx1mz4n1iHJdmYXlbiH4rPaLNC3KMLVZtX1oPaRrt+qSz2ANKBOS0icMk
ZpnX8gsjZy0Ys5rlbg4sjMmPuqYtBA0TZ4Ino515gpfKSx7AGzzjISTOTq/GsLKmQ69cj+De+d5L
8joYdLkcZWd2nHrjtx5z5Q6e0DGO2/uq0IjVdKMr57Qv2VQaoa2amxFPhPYOOr2lAu54O+zGmrNp
Z8XBPHJPVT/ttdTm3AnNtF1fB3M5Tg3ad33uf0Bl+OZlCXY4TpvWZCT+9DUq8/ww51MezmYfso3Z
4WBMD5UQpN42qF8b595rNVKlp+SpG7QjMonAzrQIVGcjfNF6xitV4rMkrzcfZgPOsh0DE7QRloWZ
U3wuvYTTFXZCH/fBzZjlodSc4eYoMqW2V6KQ+h2LaUVeEoiCBhkXdVH/MA6kUajOfqy82H3M3fqj
mcr2VHHukFJ7mLLV3Q2Ec3adW120ZuWc5LcdB+2pSY8ssoLwOwzyuqRVsaTatFvqh9JV3imTBrWT
aUVnB3CxVyeHTDd2JeFJT2KuAsWA/RgXlmS0lnlEUIjPeT5r9zWJr+BoOWWuxdXubEx1LCYlXUhY
ZeUPDFvBXJS8HZDB27tMgXpPSEbFnezUTzqpFDXhG90DTV8JV1nE4UKsEMzZ/ax15c4R6/Nk4k4m
w9vADW7r3aXtSaQ3iCRRU8n5jmVeV/2PmFQ7LfuuWK01dVfleDQ7zoNyMA9wbv1aatdcn4BKGw9g
kPymfbayOPFtfDOFSg+VBugwWy5TqX+hJ7ad0L56CGP9/MXAQrrg+Ue6d5IYXIOhbzjBGwLRUnIz
bKYZWkcAsw0yCR3aXWNJ7+BV4+ibeX6KKvsDJ530Q8u5aiCM8Kyi/pWiJB83tjul1GZ858AxRefR
8NbLWOrnysuo18jC5EBfH6ZEfemyFkPosDj73KgDWuHPk3UurMKAWUHkiqEy8ayqCVSIxVMVudJf
IoKCtk9a12t88ninR/KqpiHXAteK+LxR/Zpi7rEX+ZhI/VplB61KHwpYoH7DdK3utfekNj7USo+J
fHThEOorfA8yIAY6duzRnxm2mkE+4FxB6flxGnfSRkJg4oLfDVvitzC/a7n1TQP04ScaaG49Q9ZF
GBYW7epG5VP5buu1IeTSD6WVXjONJPrVdEFzV69FHn3kzSAVwdY+Q1f/ZgJXy6X8ZHJlS05iSSkU
Wc3ZRzuO7ibRw7pJHxRHf/rf9TGpzOmAQSmOX6ktAQR8Gdblc9o0H/reJiIcsoXbmy3plaRDUBil
kCiJtU/Xl8IzX8tc3nAtS1jNXcpCasWhaZydrtUJ9nLAW5j6SdcogBsA7KVGTVzpUJR09FEpYpQG
1QTNzbQ7rMQ4+l3VgGCRgA8gBZwFyYO+0HW6FeJFMYmx9unaxadh1J6jyjzX+uQFdlwmeMWTHyAz
l52o15dFemSdk83oSu+xMcrDAkXOd5PmWlLdndlzifhS8k5uYaQor23SLYmbJ3xCGz2PPmHxtVXi
s75GWVj25vdMGGFp8OywzkW1+Zp7yRtK5WTHfn23EFcoOY8wJY0pPSJKAZHjFZmJjxmEoAPqpYfS
eJKOVEdK8Ccjz05DWdaBnWixPxjcGidO50AroFpVKwedUmnwKNLHRfVfU4Q2mJ7HDa1OfOWpqecv
MtNpA2VZC5HGO1eduOZdBYQDGowo22Mi7SwcDbIhppxcgkF1gM/tx7YEiVJw1CeECcxtSNXJxcun
owOPOlEM5eJkXy89RIXNeVJU6aOb01CKpfO0MFM+2inTh8UhxKtVaU4SekPOKYz3KJ+TV9PskkPZ
FkhWacWEdrRZW4v15g5mE7RLLnasmhqVkoWC0PHxTLmHDWOwQ/XPixeNH3Ib+rrMcycAflpx8FvZ
i9w19xeLmraoiK9soq1nLsYHczwmFiDquUzXS3RKHVOdjTFiVDKGjsH2mKAKDYQciZkwz4L2MvPi
9EsrsWt3nJbMSLsHzcZjmrx2c8cpTtlQV1y+eGZU7azC+V7nbSgeSetGERWRrtjS1RhcqDmekU6+
7Y4we5rehxhQE7kOub4ez0kNOJtU2NO0DLvcWohQsPXiorUlnFyM6qGoYtsXmREdh7X+AaZ2PieA
cWD2zv6iEiecE/OzmTEFXnWucxG9APhGzDWw00x5nflJcTN1HhQ7NslkaNdjj+ZsS34Z9m7VE+a2
KBKeJu9kDNMtH9TbPBkbywJH4KxPXHeJ6j5VD2aE8Ew4RJ1xc5CEydc0n7QD6A7i4UmPD+13FzyJ
3+IP2KscabA5Zv2pK4mmEE5yZaT4ScwdPBTCV3auFT/CfHWf26baRRZDtbL7tlisrVVaZ0FEjkKo
VLXzRofNbZ4pZzqZksF7ImF8vlT9dEvKkn6GCyPEossydS4F6ngt0mw/muJRVdquZWU/FzDReTbZ
BbzuHTerHQwObEwjOYyFVNS79nul0CxMFT/WQJpkm8UvxeymgWZui9nMRlU6uRaqefgiooGFSD8t
9nJYZ2KE0uglWfvbUBcHcAgXZlnfONPEQdrkL03VXuAScXcILRFG8urqTCYTq71OXxgoU/5aRE0m
og6bLk980lUUh+wGDBWLlOPV1U457ilzm2/0DE5xX9FHccp5h86ETVSQ+92SsB52LaHyhsUFiUBK
gYLAbAaLYQCg4y8yy/yopk2O5oFCrxlKTqfIaYr8owJ0bORUwiAnTku71Q4dLVIJCX+zgwfptJ5n
G0LBOgFeyYG+71tqDk9zyOtgwQLwJcLEJN2cuDwXcP+uNOj+FVjqjtpidD6BZMB1oNysMc9+bnV4
7obZ1wwROpX+VHh6fE6lXTE9HTpwDhz45hFMB5ig3jZf6Y8cekt+8eQ0UBTam7qO12fURcBwFHJH
Wr4XMRFtNo07Z1qmYGoTUicm2qEyeasH8ztrKvk/CzcNtY6816hYi4XgAMOSlDztyzDVH6qKeS2P
h+dpkEnIPOLgaD3KjZCUKHWqovFAViKxktF3sZDa0BWVA6og3ndicHF99OdqAaBSxJxyNPoWhbFl
bZQzupLOIT2YPAdedvoB5sCclGjAeR4eMYIlB09vnw1BaDSlXnwZlyLsGmvrpoMEXszhMqZVtqOF
nRN/ZtCCSMW9Pd9SiYNzLMoyzKI0nEAZMgAk8MhaOMBMC3gDYfBg9hOhtIL25AR/w+9o8wjvkYCz
XbvUjwL/12lOP3dVkuDFVaFN3JScy4gFYkpYSZZzmYtXL3+12+eBHJqxWM0Pjj7RZNFA6Vn1qZzm
VwQ+VRB1S32qST7tZuOUGtjqoxhmYJRmgT0i5ezb7mPbGX46YX/Nk/62RuKboWKkk1OGSFObAg3H
jp8pqAZp7HT7aq6PhWPAOEiO9MQhbhj9x5ZqrLG21IV6LFkWxr0D6JhiWqN/0srAG1+R9GrnLqNb
GNdQl+n8ZYN2KnuPotKLDoVGIpQ00TO4UXZjHJMHdcI7VTjyrm/6V5B77xIiemAbWNdKqGqntCBD
DuLM1VgGrkpyJ0r1BLIsEB76pmz9aFj1zZOw24rIWO/WWrVBXBM1MU36HirYnXL0OTTKaKVbRy4Y
ol/FMK15q0gCO+KO3DuRhbLELix/wavZ5jtLa0kjas2KcGWOehp93UofEc5YDAsqMIyFtqqDPg5X
W36eTQw0i772fsUNglu33vfV1pH0xFvPWaEtEeStZe365QCODsIJB6a28vzCw6BWEhKl3aICJb0V
M0Ypob0lmsej0swDrJ7sIrr8vl+LOEiI4Mgoyhnwe5BZMlPzKUsfRU6rh/SnkNWF0ptAD4ZIzEZz
xWvOScFPkoKcF3P8SC+LNO3OWg6apjv+uJZvYFngp1T9B2Eyfqsl4eZ1SVy6nZvkg9zzKnJOWmiv
8/y6U08auJ2V2J/I6Em/LeX6XnMHglZfFsy/dGpTM/V805pPOOQP9bQ+O2Qf+clInFyEALYgIm0n
4yjerTKjhKMuwPyYHWrtK1J/6EyeHvE6ZRfamJyRKjbgRoevuVRMIwz6rXMzPsYNyUmTXh/HfHbD
hZxvOrB6xwhq4pVVxYEkbEm4y1ocMrtPAsHEHQGOutG2QKqrTd+Ep+JDmqxnQ/JMLY7ZBgSAiFC3
3XcKK1Zr07h1RSYOmTe/M6Yun5bY2sUJe5VqMrYAk6WJGBP5goVqGWUw9Ui84zyaQ7q57mnRm8eh
7fk9RXHuPPvJ6p03NhE6CWOyXMgFefem7iMQUeuUSnFGGUhq3EBsUfPddh3akvWrSfaLSKIX1WXv
SogvxjKpQERRvbfJDZqd4QDcaLuQqJ7M3iIs1UUOwz7XsjRTejcVjb/aAr4T6TS6iJIP1mafjQwZ
B9Tce0DoTNQIStdRKMMOJSjEG75WLVWCjG8zlLFgGggtSWuT5K2I93cp7wYdGRAkaDb0R5taJCBq
Lh/75zUbyYgkFYVV7SDS5Ec8JY9Fu83QK8pAN5I6Ew/1vRP6TUVxu5+E8TFt+3O7atem4gZBhJwC
FxlUlKzvxXLndCVBNMXA1lcSzQfINYzt5pUXifNA8T3eCrZZtpwLYja+BNnhTnc3Tc4eTEsfjMAB
CWbB1at35sd+HjhlQvVq2Kr7MbpVXvV9VSQtRYP9vtCNiJpsa4Yat3XIHxqja2A4iUO1uuhpMpqO
nUG7r6+tazPPe62Lvas5Vh5p03z0an4d+5YBYp/EG9+MiolXBcKA2mvkkEGPey9E81JGzTH3svjZ
nuOzca/J0+y9Oy2pSHP0TGvniYF/vY8m/ZGc7U8Dsviw4RrQbTxvEnOL+4VoXfOzSpPYCYw7bf7i
OLVB5powMZrCpRpDr7D45PPXikGxju3c8AQ5ZkN/SPXlzVx66mF69/gnX3pp3clotc8MMk4Rb0MA
hGsN8uw4O1l8TbtS+ct2VO1WLrLds2CU6h7i2Q/XYJEC9ad20dQ/ktJG4GPEPGR8hSJY72yEMVOS
PCfuwMvB16DSe9LLSFf0J7JmNSdTQbqyKpZznmNFKL0do9IuwFAcwwXUwtmm1ekm957dWgF3NWMq
Me11s4DdYClz12buU2N3NFq8KUycbggynZSxNGo9sjgdbTfFxqO29PI6sZ81CftlO1Xw6Er1Gh2k
Sr7AfZjAyZGeJHMSEzNyXAJcFU/tbKw7k3ZXMFHr6XNOyrXVvBg5MUWeXbIF1KLxWwHMNv8mO49D
UcNiIxb0F8VAvmBhgx5uy/bUQvMyUT7xfNrD3vKg7ET0rjjQdA+VJKupNzRMunb5SsfVPEgnpjlq
OXmoU4AHUf1e0DM+KprG/kSB5suGDNeeIYsYfJnSEs9qHr1ejPeQnxxAGzQvS0TPlA1A3sZKfnU4
0u1Mgu4C6XFcYXFraYaMn6yJNX90hLXTRPZur0wPrGYCKdiUF3pBHBU7lw2Z4niNmZYyljvZPTlq
JXOqok/5KHCiR3CUF1MzTMaNecysGsO83mojYU4mAb7u26IKori4/FVGKTRAZY6xeVhkDVlFlPnQ
tvugn5BeYPxgGt0GbmkxfVLmj8mUMiwAHQeDfZS1dyJ2HTRMQtcq2y2KcnagpvXx1Uygk5dx4o9N
BUOMyCcMjUDdWjHAAend5uIcR4RQMQ/bLUV2dnWaWY6R37Mc7HKPuAQS90quHU+lQhrgDAgxzPqY
mfSBY+/QWeLVVP2bRbeZJgGZt+YgPsWUJaXrvgwiuneraEADpYEPV1Azt0ChDiNR2M6wLoqGlE24
GAAUnf4KdektFU19pK68pJV5RzORyDVO+AHXdLWbbJcuw9u8kdPpYU3Lu96zinSSwmGeLQZulLad
YWyz7JvcGJCTVuADWttP9Tq8kA5wcbv0R+bJV2eBNj3I+sX2AGi2da4HoiWOcNbLXbtaTxNgPxjS
EVVb6gQE7520EWgH00jOKM4J4fYNLFoVSJsM60KkQT9mvC41Kapxpl5pQX8wOnn/H1ydx3LjSLSm
nwgR8GZLT4JWlN8gpCoVvEcmkHj6+1EdM3diNgxSUldLJJCZ57cT2PhCp/XPjifaOM12qXfoCNuJ
c0IZBWtg0GDr95TzTvUf18kOCAK41T3vmKHuAXhSW+EPd8nBsyrYxWeZE9zedx9fOt3kiqlv+4hs
W+iP+jqlZ8/0ZN7wK3+lXcW5MqokKZ8BIX90XCJGMG9Qd1SqEaxAXeo08Sy3V0kyvzuqZFSq/T8E
EWacs+R+ksHfVg4rx+jfuj4y1kVqvzesImtzYE2K2oiGdHOVMUbHxq0oKPGWDOKZQaVdIXeci+O0
eIv6sjn49b+O2Z+U42e9nJEOZtWLLqm2TX3nSL7jsxFo78jkDo00aaV1WJirHoBdUgK988vppur+
ZHa6u8sFUJ0splPJJSPbZ1lwOoHjRTufY1bg7aQOq1rk9g2Qyz1EcUmNetzHC192q8hUCZDNvMh9
8TMocoiHLHgyieCyraLcG0ISJlkO25mM+cWolffM7H78mBxYGIJ159lbWg2QnfV6uylzLrcauBe9
2y7oXbqhJ5rtkzJjizZn0iLnm6cI7eNKddfm+OXkJoU9Wh0ahdEvAmKdF7XKPup8uMmorlc9nxUJ
8KTqk8K/7NXvaBPTehgplh176Vmd/aDiEA2o7m7oxAsWn07V7Ya+eunLfMXUYbEcR6FCOb0MOt4/
P+Xs0dWgOg9OaoHZLtgTAftKCWsFVFRObJQURmeMAxOSxUXmyz0+mPS51vWtXipkkNWNGK9kYRjt
l9sAJNYVAjWHdiQntbo1LWtqQbf4HzP5K6E6djk0Z1zay0Q098yV6yZD5lEyCERMAJrx1EXeLgPr
5aThcuyboAt9/SgZ8xzFrkG569+8MuUCVIFtIU8BB1VxnftbMzEBud7JqShRzumXHkxG1U4tmAG2
CW21QaK3azG4u1mHK1EcuKoofadojIkR3IrwV/A3z6MA0NpXrfcpDOazzpi/HG9TRt0fPwCpaowh
W/W5OiKPmVZMnXRUZuDZhaZeSILTKWChJFoGRxENDTs1mldbK8/55IVWXN+zHj4/AHRYDFFOZTJe
D9tND6WdMi40VrGpYW0zq3l0lm4zgr+3taTUuc9R9vD/a6o4tGW8peCiRsnRvsrU7dbkbooF0aQz
GwTWPBJmpXfom7+pjVOSExbchfPKqZAgdk9Xy0Q5+4leUy4a/ZFtzO+cG3QYRFVJElE/rlIpUXL0
HeXKjr2po+7m2pO+AJHeaMjweZMvdFoBzQpQu77+UkNmwPqwjhVZ8iJcqR3Yg+lkwBxDTsxCgnx3
fWmdFB12HJfn16bw0fX7z2b6p8+NJ+q9B5aWgUvOBP6sJ2sLe/yTJFG21NzxfaABl7+qWPfMkxu3
yr6eytLnqOZZT+SrLd3IoiK06t+lLl7mMUMG8Yq+tC4DhgiJ30aj6rxIyTWgl1U0jMMiOpoRmJkF
e9T59o5Ybc44lrZM295bJL5y12lAunMpPkuLNJCHjXrRDsN3TJ/0BlkYl+tfTwIJdYNnn2fGnbTP
jm4yHjiIEy9uDnSeFulrnulfcZCX5EEaP2OuQ86P5rQk+vbfoDUz3hcEcXZQsYixnWaKHlZvqrGA
Zj+6QBXjEcsbtxUaxYKMaqKeZfFEZO0hnzj/2T77eEC+QO0jUpiDCoAF9nOhi+pDeNXNNuTGpQl0
LVrog7zgdnTsaC2Nl9n3V5S9itBtiq0jUVQYcQBdYyLBE0zqZjkWOCjMHz1Sw3s+L138uBF201iz
76li/Ulp3ZSOeBVZ8d7mHB/gDZ6bfNbQIKGQnrDBgceA2HK8SFwv3jrEq3iq2Phu/ulNSEpSED0w
hlfdbyB9WLxXpseyWXbass8q+gIco+PfAFaoYeI5bNGs1pjFrrPSP051/alRb4qMwNnBQQpHZ8Wb
tAp1FdR5yymMBmNaBImXrWTQvnWzU7CeVcVKo6mEcJc/lVlaD/mRtWoYox63yL8mbd6NHNPUnIlr
LEHpSa3dYl29E3JnrCZLUpGccwdUWs/n2N/0qdmo8rGAaUTv+7X4iQIP/hFBz773yasnRveQICVb
mUp9BLMe6nS/+/wypyktzVWceR/CMputaNRB952tMf3FwOqEqIy+29kW2yqo25U+W+e4tEjbldRb
a0S7L3FSP5kUzC8H9YeyJAtMnQ+OkqEFudWcreWwIbJcX1JQaS/HJupWtRsMy0loBUTk9G0k0YPx
UF+jTsr9jLxyCay2Yd9Uy8zkfIXdZa1lvbwqeav1blhbkRctcGH8MYb2VS++U3civdqVWJ51hYRh
xJ1twEuVNRq7DMlATY4HRXiL9MHgAcSloeFFxRZHDjLs1toqhw+VprHqQaC768Ci1CgwvzVjyA+9
7s9X6tH1q7SSW20Yr77uk0hUjNV9cuZnUToFFJhuo9ocD2XfaXsjwJtAo8fFCJweJBiFTpxB85Rl
f2g7ENspsi4iGe+5nm2tatY+9GS41UWynZ25WVlzDtOF2ylykvZM+v0xNdm/pRN8+CT7Y/hrkOUx
1Gw6g5NeRy0JEembsnXE3gR/AtdFWex4YKQ+eUpVJ9ttTHM3EHjpXiYM8ovUuBka2KgdK5J6m7Z/
rflgsR32xzlTxNo2BPAQfAJhHerQymES9N0y1Yni6+Y3rQUy0xMV85Ej0YrwpS+iaf7xOJZPmXZP
6vwoh4Tzug+q66fWQXcyRD2ed6rmUaNKGwlG7jhPxZQFyxqxM1nbxLmpuNvPHrnkWjqXS4Abl81b
AlTZ02Xy1GchjNNkYlgU2fzWj0F79KHyl2OckQhtfnfevGq6yNy5vhbWLQgrkd/WEgvTl6Njk/MQ
ti3bMX4SgMIdxb1c+MgBq2NLRPySBTQJ7fyPlCzwrVdcHlkCrMGZvuAo9mguZCW9ovyM1gCE+5ms
8GV3mTgSHww/HQ5OI+US2plCUcjHNCaNMHPAOB3+woyVdIwuhpahA2/9ARwkWdVzIU7VNJxQeqN3
senZ9YJtnagawT2e8smmuFqedL/KL2Jud87o3QZBpC81EPlB74jQH+ZLp3V6SPodlZMg8pwrowOd
DN4qSuHVm3ZtAXsBKLgsEk4Z3LPoc1L5cCh3BKfv9TR+bofgyWJLWtRDAL4K7dGJedfOMWoB5Vwr
qwwbc9gT57VSmbr4ttxEUa+2ePLafaCBmw2581YC/i9yt0ZzpxX5rg0etAN7Hwb6ddmk1othUqEw
elXyL282tivegS3LRYElIRwnjmpyLP8Rxkn6KX0DCxPdycIuNYqlh/baTa25MzSqlDzUpOnYokvh
aLUqbSa+BIy20Rx6l0eEyYET/SGu+iBUmVypS8m5LRJ3J9TW45398Tvj6VHMkEZz/2RA+j4Ja3ik
kZrW4felxR6/nEqk4k5Ua6EZ64i9a3Jyuhx3aFNGOkXYbn+iF3g79o1xFY+H/75uedfGEyrsLB9b
ji0dSOdGHLM628VzXQENT8mdhtzkHgwanlPXTLet5xHYoOrEWHhmWZ+bmtHHSFSwcR4vvUmPN5oE
/WMB0igLYMKc/CA/sW5b59+HgdYC/oAY2Bsi6NiIl2qMOPaSp32Z0nRCK2g1T2jQG3vEKzH5cahF
/vyKFe2rNqvo/PuqQLwnozK+jaQSDw9bTB6NFzZw+5yClTz7Y5Ozbgt3+/vN1I6rfeaczMqmHnvq
nPvgzvVd2BAWvIgbtmYC2895lq4qfKVPlhUZT3pThHbs1GfdSIp91NfTMil7e1uhz0Cs6kzX7l52
sKFjqoiK8DhZq6T6AAZ/lmPrrUQTBRuhwVvCtiZLOtZayrMF8Pavyx25WraZHZWSL99MYf/gNH8f
8lHBbhI4vs9oG/h1ZOqj3R3V4+H35e9DKeyT7s1QXroAG8wI5iV8/BAMeJkXv+axttWgob3oTzOq
7mZ+uK6T3wRt9DeSRoJtRoPEwvxQpn6ZSaRo0PO/0/ausV614jDSxP6e0grb+8RdABklV/pBojV/
d79xnbEIHQu+0Eqa77Gy83OLs+OFVppv8XhFek6wmlwalO15ZGr2ktcSXiGUtR8hJ/fdG3rtx3d+
H9q+t8OiEG+oc//qqNielQCkMXzXem2p8lkNUH/Xohn7rdvrL1E8F0vpI7fDXVRvbECBB2jxWvsx
GjNMdMtpkq1adOtxnoNLBaBwAT2wL/bFM+rgglluWDMEVWAZuhXi7rJCN+mscHLFXz+xgJAdgAvP
bJ9TMv/PhtfV515kyyoQQVh2+6GPUWeqJNl4kKNPvw90pRyqqQGj1ovhaeojXD1+ui6jwcHDpdkf
RbXFCag+MQlqmwov639fzjnfUSP45Gj6rTMK85oqwCiKVajlQhG9mun42aDPGpZWa3PBYMRYaoCO
L37tVUstd4bXJk8QL1D7wFZMx6EXH9uKdP4gOvg4yfb0axWvWfNokMY486TNaYhJcATY1iBUvKnZ
F+QLt4GTPWle5G0SYU1QhA2nR0hS9gSkNGhCx2We9G+GUwX/wGm78dE1ppdsAYYnw8exYIF5aP4t
RrjkrfsDWEGqld0TtEJQNUoC7jTOW84d8KSwDXH3srK51M204fxshBpyoHbx+/T3wcptzOiKFDU/
y4PtFL1piW/emfITIl98bN56dKlro9qUwyjXhY97mSoZa29XF7oH/tr0u4S+pDfF64fy0NTDH12H
6yH1Hza/fbR4K/FcBq54eFQ4yntDu6HKRh3s0cmO5jRsS8++9uyo13xyrS3/Xr+zxSjuKAMprzM3
hR3Ep9+HXFXJf8+qevxb69gO3N7IFh6NXd94s9CVsrY+lVZmHOQw9RzOrfhagCDCjn+N6Gf+6kHF
Ugqsc3eRJW5dQ5dbHLHZ7ncdNmmyOVAFIhedXtibCvP3Wkvjc9xJ5wm3Z3xFwf8zIV45j8kQrOMg
2VBUVIZezwqtB9JlnvC2nFTLraaY39JJonit9YjkHhYHeiFwOY18iFDvGwNFjqMDsOPO6G6e05Hz
NgX9gbgA9KVZ92pWDiKmgAN9Xafpe6Qn6aZN2nGruTJ991L/wyHsduP0JuNbo/owLps+tB7Pkjbd
RHgCrjHjPlx18+F5ybBFbm9vAg/tYa9IEcl9eEQxjDp6Rat8+n2wPPtNQx0b/r7CR8TtHBO1w9L3
3w/gYpi3vvanjyjgQ4IuzlqzHQevv9hR0V/cVPN3UW7/NG110Mr6T9kkAto6TV+GZHpkIMinToun
hcl/EmpY8Fd+l02cDgCGxka3vnUbRoGs279OjIC+SnNE7K09Xe28mc9SwczoQf3pJKpbBZTxrdvM
/leYQbFKJITi0plQdxAny0nX69wlXrDk1FHrAdiR+Jue/R0s1zo3utRP1ePBzMGqFr+v7bFKqN8D
4/h9GZSkxcFruogy8L1T4kHMD0PaQToP05XXPGFKy9DgtNFWs5huq85HsfNI7ZhwYtxNhNAL3wqg
3x6mZKnMNPz9ESm84pi6qFS4HGr3Dez0rfbN/rv26+faCDNIgJNrieRu2a2xszytWFLL4S4shEbr
2QHV+V3l0Eygp+iIZUXH3CRP5lAVO7Kj3V3aBY+4BosGnZ6S2kKFAOV0psb92B//ezpOcpMbk4Un
MkF/JnLjtfSUsZuTfloZNCwvjcjQ1lWJprgpHOO10HxWWtbN3OKIVen5Nui9J4iJDBcY3GFVApf2
gQdXVEAdp0625rzn3hUwzRn13ymIumbLem0vYzMXV2fKDqPOjiCHcVdIp17ntZasLf2DwHZxvg7c
GGeXPWflN913NlAIps39tGx9XxwpPiHM19FnCCKxp2Ps1QraapcXGKwNs3hBEKKN2jXTlL2oKjUD
xQrUfgyca6vCph1w+12FMF613gHfHWCwlSeQyPRJeyih9EdKtQ/1aP7YmJfXiWvpIWp4PSSIdNEb
dnmW9KxT+8TJJM+6vTmht3M11yCMW6TH3wdTq0KZpNM2Y4mB3In6jZLZu1F07HJo4UBvwf05Pxph
1QCs63CVGol+BdanJUvTDy05/XYe00vm5GwgjnOZrRb22dTCRtKw1xdFtO501OkmiSQ35VdbSx9P
nFenreWO6wxt8in3bD461jkLde4ojOyly4fdiCyeKFlnXGq6hw4Pmteb0CKO6RCtsYA3JzwC+r6e
Gmfnz01/buVImxZhsM/J+IDSCKM+VwKdraZNbxXQyHdlm/89eXxFqwFB0xirBsY+YzOjAaTzMg+e
i2R6EtjPEKujlRzmsSAcBWeeJ6lb6kvTfAlc/gaafe6I5DfqvXOa5r1JKyPsmaaXbtOo98nW9xK7
aIIKacbU6Y+nLvPeRAw0wBQwnTjfTts57QTVAjlBEcbjJh4K5z4ZEzukcaARRnvKe+/VxjbGBOnd
LTctAWzgIkqjba7Y9D76DOwzlfHz4JrDpRnwwXEV3n8fcKvcxlyzQ/KafPSFMYLs/+/w+HuC/P0a
kkkPwcFPK43mhpsTN2Kal39y6e/cPKVZrBuHjTUxt7pO+po8lMWBwbvMJhId08HwyDEzCZ1wHwOA
ZLk45/rwbRo1H+sjsuD3IVLw7CqYlpa0xsukOneT2QxBgWqdq0YCzzqozdCgLC7slCd3sZt1tF6i
JWgpC9lRupbcDa0SJ9Y/BwPDIdGH4ygkcwg82pl2LOMUoNGhdEZ9ZnO/Szo+ljWcS78r+kqtUgTo
n61h7N2C/veyz+Z9JdLvyqlPZsYurEtpXEyfMogkAcDIBnXGAxtsKROC/qpMUn5doZaksrEDelS/
/Z4sGy2ZLhmhB9xsI/9jAQbooo+/EvIwnP2xp2TE4CRIkGmzH3SgVlOogUEIk4/qGo5gjzCknOtP
Gom9KzWUs32t16ehaykOaduNbrfq8PvKyMUh0Iv8pNo7EI13zYQZ3TRPu0+It8008OAAZohEJzOu
XZnE6yAX7qp9vPz9WiDZMkb5MCWrR95W0bRGKLKBp4wrX42pqq0NoXX8fahdtz6M/AZJ4rfHfrho
ScvhDjVGqMRgoHpyDLSs/hTS7PooBpntlR8Ja49miGu/iQieb4Sq3nh74MNr9ZlmicNdWlT7SI6Q
oS5k8ug+3GFu7SCCHbznzB2PNYjeJ4OPiZ5Cgq0USIUI/opPKU1kFGRSLHXySCAr+zH9qDrcFbpR
IdakaXcwRn/XmW5/b3TqVrC5miunQSCk1X5JYJ59mPDcwUn6x2F2c28BPJhs0n7CTFON5WXuwwjn
5KvVYu0mmvOztzB3xY1LBKIz2Te3CV5SbKskD8wBZmbhnt8obEI0YTgQjwQajycw47MaUuzqwh2L
HSVgPygSq42wYjPE0PaOEAnJRiGzDSI2xlWZAn71M2VsdtTue4FVvPMLnKyGRRxz6ZwDEc8/FIjB
fk9xeuZdGaDHW32HBfZaeXZ8Mtqo2swRpRc1uoxN4hZe2OIwAaoJZtB/3nxrgK0PlCUuNMu2F09m
T/YoxFfdRGdD5c2nY0g2coIynya7IHKkUOpYRUATke+Y21ghYEmGRt/G5JZs6jEQl99npPPIC1ng
z9jQxkPdAnd6bkYmwGPd62dzPJbdOz2z9pka4G7nuPJfnPHqFwv4/bocdWebJC6eZ1W1cHLImfQa
XppriKQPVD5Vj1Hv/3yLkuhgrROZgrPdMw82QrzfZBTtscL8PrNSS25JYnjtm1iF//swy+b/fdnn
DkOkIL3nvx9JUUc1Qdsv/vdX+/1NafXVlkmC2Ob3GyLlMGiQ0h+SExy29Sw/DYt1KsdgBdmTp3TU
zEkYdYM6CreD4sfNgwJK3eYimm4lrdt1K5JLNMgmXc5fdTu0t9jk+5Pl8FaS4vj7g04yOlzBJjku
npkffELollZybSHqj/XjIaU+BePi/31dogAM3OKiYYb/MnwP70Lb9bchAN2cZN+gzEWBNSfzmji+
v7phPycp9lvJNrpJzXFPOOoHOhnM+jbaFF/XvWVmY423sg2XM6t04OSLln7oDeDBXnOtezbdnDi+
CTORz702faZQFEMXoRJsNzEb2slzgnfodm2bTOuh8exTQP3ollAjf2mbKwFdvSS2XduVxWQ8K1Pi
e4NAbksbZdxEmcvY1Efmm8dRLGMsy6t5b4y8875df47VRG4Uc8cuHgYE5W5nLKZ4+K6jYnyqMuEs
8bbsdZOmvWWpIahGuZPi49EoCag5LQY+Ymg9naPjo6DgGEwd43aZk/zHK4RUOwy3r5GH1IT8EGdF
J+4uHcfmkHfxtaEtedkYCb0q4H5JK+awwVhX6ulGtIgq9YkUBmrV+7Xd+BdaY0m7qR8x2fOb70AH
Ohb8YNYdgNn+WTqEtl3QSeMM8WtD6jVr/rRSg0BD6Q35yoqnFuK/mxgp6Pi1pwADDoV+RCjRk0mA
B8ZXGoPQ4nQbTjdI0RO85RqEdlYciiStgcAwcyVVfRVGGSY9KGVplv26MdtdFeffnuivJS5pLQsu
sdW+pTiEb3pfnoZAnnyn9ZbSBbNiC8MPodX7FvCBIAG0SiJadArHPrJ0iWpLH1/Eg0Kxe2RAJueo
VV+MzTGbnQPs6byIEQg+hvWl3qrxmcHxGpOs90DPQNT18W7X8CidQbDpQgv0YUdJIdKNo5OhYsKC
6ofpzI5FiDbajWJYz52NvE8U1ilP37q6fG1nH1xCR53W6s66T/Vj5cbxU9tC7FawN8BJITj0RUSP
TlHDHw9+yXaOS4Z0R2WvWbofV6e1iJJBriJ3KHdMMfq6rY2f1tm6DlKyqR+sY11W+7mlCbMh72rt
6c21L5FEa/FwivruT92nXxr2xqWIx2rnJI7NAB77CJYn2uc693vKUswKsuvWUo0d/rPMXOXpBgVw
y2BT/onnIBRNiqIfXSRqyAhbQ4IsoMy5GmfT3/n+P1eqHzZ4IAPT+Wm+2tJ/n0DJ8EKBvdMmcir0
MaXPERkV5ld2I3vGrNVmjMQuv6X+EcekZ+AUuAoIE7Tz5SfRnwqF57iejJlDfkzpMoKiaI9gZa21
4m8r9OYGeco/qFSI8mPJMcnHDNDCE7Vzf3hcQZWWHbS28/aiQL1ZSSfsuP1R28YOcQujKuWi9hO8
2wK6xGhJ0swNhWYcUcjDqUyXpnmbcr3aqrT9kJXKlpZB6Ig9RGKFRrdeRWJTmb5/JjsR7lG4eLrM
YGM2+p9gANKAGma+GgtSNXO5w3pfbuY4XwuKbBM+yDX9wdnSJ1QEtwV5CsLpv/KWOEJk7Ghe5rfO
rLd9+fA+vsrKKXboDANERo29DkR1d0an35dZfM5lS6KKbKZVT4OY7uVQgeCpq6awWRflnehwa6mN
7qqOpnd7EGEgy+3Y1XvZl2z/Q2mgAZHdYsowpkZoCLIA9Zfuj4o8Ak27xXt7SMptqmUsunKaCUtL
/kXYpQ5IpqqV6DEM+2O1lolu7XMdeQdD2xqAztrEI/3wYsDWW1jPyTTTTO9TFlB3KGgSU6xdWpmo
IGXITwlgtoOTlNrWnUqYumFMAYboHW6M6OH6cZC9wZgwrZ6V/6zRTnq+k7SBYz3ocf4Fr2oU5YIi
rzv2Byq/A/EZ6IxnfRDarj3s4h4DcA0Hzp3NJp5qFNQG7rIp4vlgxMmeHt10bRjkTkwex4+pq3QC
AxIUSgqFtxM4oR+NX4hmctS79q2xmmU8xgFc04ALwYSzw1USLaLBJ/lPS9dF2TO5YgsQyK/UZCKT
stpsV1DUi/OMBRGVFwJAfMsZsgGWMVYMTpcuTeRFyQXhMZNwk1CJG6h4CIfBOSlCXE+mkJtMGevY
FK8ysMADNf5auyEmoq3PUT7aK8Nzpo1ZmeQplymOxwekL2u4oaK3cHqPMLluMTAhQ9wtWS7weHCe
QFuJV06gUHLj/JDIpj1C3r0PSoaqirSNNjRfPlxMW7HWPfbER986q2NCCmrXxUj8RobnjzLPbnmC
D03MvsaZ4HuwXQicxq9XXiO+oxHldamqENZ8q8b+bvnpwdbiciUdu92o4YDTFEWpAnkmIyQIg048
56X3Xivamk353PRtgtTFQUlUeNBEQ3Pz59lczxpslCybf0VUrLNMo6XckCYL3arVFG7DDqMFkBBV
syQOQBZzplMPcoQxp069yzB6VLjKVt/4+UNHQXU4db6GcXWQxxJSPa/mdIQ0zaaN55i4GOxsG9QG
PliWZYZ7jV0Jp2ccMwxU7dqkpjc00r/KQomj4eiQleY/GZ4JA4/to551XrnXkpV3lY6GFQakGCMR
wdSPL5NuGYUQjgNzFTDjdIhaywFK1UZRjzy/s9aNG78VCRra2H9JNU6lE9gZt0k07auYD4XjWD/B
ltaJ9tkVHCezAGewnVs/qQPudG6SKTplIUddd6knCeLvR9nmSNJH2zHRpngmyPkmPAwRGFmtOoAM
RAB689SnnHqkTHSdGu0+r8eYe9EAGCceXGjjW+203VtvVs+FsO+J0KCzJQG/lWbhGY0vCZUP7GQq
pPJbozUZDt1Xw6myy+bEedTBxxj0ew07lYZtEa3ugyz9tsaMIwcJOwR3ULlWj/V3o8/NrTUw6A2Z
JPMjTqEAKoDMoirX8jEfW9FAvoLrrwcDfbxjTt9Bajzlw3CWTm/sY2v67Mg6Fnlg7bzE+HTvJrFo
V28KUD24ZBkxk7LzGLcZufnKa52bRl3aVM4OtCwRFenRbOb80MZcU32Xri2gs2UROQ9HPfbKROhX
sll2zdfgdtqFzRj3pUMWQDIvYPQYC5rO3aI6R/l2JdLVXCFbZqWIXpthDFXr2QdyottlafR/uJX+
yvw994duXWgEHMcjAQpkXp8LRJxY5ZbUTwtuBtotdBOwl3JfWOt8PQdesTLQNq9sX1D+10wOrrUK
ciL4Z1baW9nj/e/sXi0nO3rEPkEHSQeIFq9jsBKmwE7T98dUpGLVuUJilpPk1EdaWKBlaixJgIAO
+z7G6Nm1HoWVsA71YG7nSr+PDsuUS3r8IwyI6gpM8fj5Oa9Zfof3xlhaObIylNnWVkOYF7gTimQS
xlCkVZs6r+ywsbMv2sI2LMvrWTGi2Pr7YBJzkdmXKEtecURnG+cRzqPb/SrpKQcfXYRkLqSQjVlN
czB6qY1dBsRJ1v4BEJMyHoYmu4i7TarcFCVUclAB++qAMWLJ8PunmX2kFx0Mc+qbX8gFjYWsxEVX
iYcBi6xDlwTwYlz7GVykpqMNnuTTWHBnuqUyFpyOKJ420uAlcJbsVA2HY0SByZekb4VBQL6OUbGr
ynraF7X89Pth2ZHmG0PpLBmvKE0Y0JxHpb1H+lMugGJJnC6ij0Z8EGn5ME7yN3tzBCIizbDqySfq
TML8NcSdxKbNrMO1tS3lHO1lOt/RvyC6S4P3zNf+DdVcb7LUJ36G1OsoQ/DRZP6HcnNGrvLJpT4R
FW2K+Ssv9p1VXGTQ/wPcfUlYPTEjRtGmDbum1o6tS/RE0XwQlr2TzrwL6LdaAjEby7Lh5KFPT7KZ
h01f1ociLRWmx3RLlrSxwQJQYt9DKJKjB/IS9ytFZbgqogTgQ76ImXjSJrY6NAlgGyJOnOOMiDVu
OiwwXUHGsaq/CgsD54jdn94JvUlI0H6ZkeVXCmGi0g5+tddan9IrrzbxidRvyjNuLZ4RibYyHOb8
new9g8kDIjNQc0fhqsNHadR45PDOgdLPK/NzJrmPvRBRsp/zGSX+qZfVhRJNrCxu88IZZhNpA8yb
53Pb8smtq+mF5Kzxkdf3hU7AfLJT+R1rOHh1DxllarGAs0LuC+l2BCZEPaW1nIlNp7FuXuV/+H2J
MrG/pOUAfF8O0bbWHnVGhf7pTn91cOXMcN8yA/urFfjfXd2siN39zbZ6Hlvx0MrGz74xDnvchpAH
I5Yw2ry5Ffp1LxlRtdLa+7q6E6CwIOz2GrHXLrOH6nAcrGXqxncHBzFyLoIEjRwRNZNKMyBRVFGZ
rUaLloyaQ3PhkXpix+hcO9ltRcENOCv8DkhP8RRmOEkGjEsyTpBuD94/Y/YPShR30ZhYWXrnLFAX
GKCKWKBjYuII+SZ4xz26Ie/XRsA2LTI2OSIwmA41hzN+gNLXpK9uYdf2Rv4PdWfWWzlyZeu/YtTz
ZXUEGZyALgN95kFHs5SSXghJKXGeZ/76+1Hl606p3JntxwvYBZdTqTOQjNix91rfkhxi2jgvyd0o
1njJbzQHhx32MqbvKPoqerNUbgI+gUTCpBtQS/IQCRa9Qyvq+pWTIvnH8EtONgRtDytrPxyxrqy4
+o+hC39maKNnrS23ng9dkLQuvpH4jqHg2k450HUhCupieuGES56dN/H3q+Rg0ehtVz4XhGi9hdBw
35rhc9/gO4nDQ1BXT03JecXWakSpSfwK4cdZFBDnijI4d5szHu6t3eaPeotziynqZegkz25Cfrls
UMu202aqELkzq3hJh/Lgx+1ZrQjUG+ruBAWDGlkvbyZNrZWWox2X3TcfN8pijLz3cBp2ccDa5Ojc
LPiMoYsvbLv41rvq5OkU7IFULJTDWdspf6P6el6bX+0gXHfF2aTdiIpWka5nFPWIyof4uujds8Tw
DiQsOUuzzW9r075Pa8Q+00DpOr/rMmnuLIAIKe2k8JX2OMmEow71Scvvi4FjTanutLbBc5jTLtFF
v5VuVzPp6LagQxgZ+U2OAGbRDMw/HD27DkbC2tkfDvDC16Xau9RJPld3JRAx7AjfvJdplW0E+yTe
PSO9GpnX8eSvi7JLF+O8gECGiSgV1MKoRAa7Dw1DgbMeph0MNpFgrcvMOy3A+UkLbeE2BMCXrNhn
LVhLI4NraAuqtLGkM5nOnrAEa+dJaU2zoLStlo1f0Hi2i8vBRYtalu1zEWjf6AqUGy8fBDNX47tl
36LYBzjQcpUwXsj1vFpksMdAh/vVssU7N9uoMlS6gap3tFMv0BN9n/U2pLtNm8wwQeMRNebZnU/e
H5SeKcXIWA3W/dS2t+g7AKbZ2a0tSVoJvAu/ZD+yxYsRvNt+Ha3aiuY5UVXnMWNgICQPTK/7ZRqd
93p7BsfizhDaYuoHkgNtHicMR3N/xn3VKkycUYXfrcJdDLdWZ0DpQJ9jJmdLi9tehlcGHiB6C/3W
GcWLsprbAbfDxNkkomdM5vh14MNOiYMA1W4GYUNU6Yuj1e6uz0xiDkz5ooWMZmImzitz5JO6vfpO
G6ZYeAYuIi+qFm3KwdFmTsOt5PI15D37DRVopl0HGZsgGp18bXAcWEg5gfIOMSN2y7TRQjTC3oMu
cCj4FYaZwjbXHnLrC+rGQ5J1p65UOy0l9SJx945N77zoH9NKXOjIJFfIJc/BWVwa7biis3SrXJxx
IRwRjsvZujA7rI4kdAIXhQOoOylrH+iQZW0xpCRCW9H60jffdViMa8eAClMmKJfb0Sy3lJn6hPzE
ltV5aIEUs/12NyZU79SQI17mwl3K8WlGzBgWvWlrQMlI8Xg7+dl3jCo0R6MO81kiKXCY7zcAuhSs
L4qx5M2czGeZNLcc6mAx9NEKbumZV9UYjDWcPBaHP7y6FYQQ7nqNNu0iTXnMBLilsfbM84RDUc78
AsBaIQ2+fVujZ2Zvcee5eDsuE6G9T9l1DMFy2yvExU4f0k9tOOUVWnQVISEYnYYmgUVOkTmqFTls
l3aRvTIsKFZmF9z4yBd9wOQsQuG6mQJ/4Tq+sa/hrES1/a1q46cC/d7IQHOV2vpJjgybW1Q2/SnE
stv3gITgK7nrKgd94yBTEgN64BA7Nog5iJBj4VHxBLe1a6qlyHgQ886mmrGudd0M1lULpSFwwvvQ
y+Jjk5vkBYfwQUVv000sL0LX6xaGn47reOKGTIjz6D0cHSMAkqzUXpmAFvz6nRaYu8xtglNpplwS
j/049HqybT0mNmOyVL23HiaeOQqG/eT6zJM0h5lh3H4Tae6foaYCYUX1AmlQzrwfc9DVomRUXtna
pYXy4IDMekZT1qzibeguDfc+pCO1BmdCMtXM6yndx6BCdsvBgVb2YL6h4p8WNrvriqd9g8JoKSZR
bLSClCdrotk5uRjLO6ZJACckP1q5z0qgjgjzS9jrJWZxFNPAbSFaYt9bs8bDy0F0mnhpCAeNvR4f
1k6X3a7EhbSMbQ+TtTibHP06A5qw8C13G6Cp4G3bPZoio5vjCBYZdAYIEhTNiH1Y+ixHncy6/5Ya
FPJtiuYdMwim7JhewBjS2iod9zuiJ7AwZXXkNJod0ny8pfFX0BPVz0DvPhbZyHi72hdy7C7zSjv0
8lTy7CS1Yy6bScC2mx/XObLsIFpjbcqW/aYN7n1x8FRz1w/c/VVSznfveaCn92YAJq2p7Qo5soBd
GYfOCY9Pt5A4k9YUX/d5Q7Z4A6HStKYHX+l0Fixv07XmtS19tH2kX3QpKFBHdIdJE0fNqc4zrTMX
rmB+HI0cuQRd6rDHkjFSYo9YmwnoCS5TS7x4HWdqlqsDjwBaUNWeZJtf60LPz9LO33E2Txe0AC5k
GT2bRslkTGtmLM4V9oRifrcNjc5DjFRh3bg+GejoQHMGcufwjwPMzdpLlVHbuM4aMZLLhhsuhkoC
xoJlao53ve00e/wIHiq1ZQQNZlXrFHlt4rNQW5EiI9o8WbgLgGvm9JGt2+pOiwg1xd4wAK9Oz0SL
EkhrO241f1hXrsl0dwB57tuAT9KYKOuk2cz/rer4PCod/RRj0l9NMZHhJKLj20z0K8RhDkL34YmY
BJP54wYE2JpAx4FSkmdbNxlUDjQtaZmwnsZmsu6bipaLBrmrrDmcePGGs9sWPe2lOWnvWZSvcx2k
J5tNhP/OnocIwTF1HptMC/dVDfILlM9C13zooDYKeyNwT6jhAwbLXGlaohvdwichrAzLZyr45hyR
XU2qC5aEZU9UsPi5i4BmhO2XHLpb9OwYKoxNR76SNzXnIz4pMxMFaLH6Ww5bfu2Fs7RIOzSNfdSH
Ye1XfEghsCBEUpsOZW2gL9W3pL75V47DcbEMKbEi9vpnZRoXhINyyO2uwFFX+8Bwjtpc9QJGnzYd
FvOF1vSXpD8n66lWO7xI7XnIrRWVdNa7BpK3L4K9VPJ9nJDXSLNbDppo2FWLM180NIksaMIunQa9
Wca5/92qLQ8GHsgUxfO+ypvqBTkIzbmIAdZ0VMoxDy1WasfPLqVrfJuB0gQ8KcmuYyh7WDbnARFT
S5N/bKdG7ro6vq8dXzxQAfp4MLzLytLbc47x/VnmUpknVXzPUFecYmdwDu4MEFL9jWEWz2mP/XOo
vkOqMZEGELti0u1hnsfAwA/8M9U+6InUzlRQngBGW9uoDpgqFAWLtx6vRcwS7I64MOwJy1gcIp2J
4K6PD3nH8CaoiWeKUPauZMGUPTPyU3YtmibeZ3G3apjpcLIFO4RqdtoOo56vBUFdrCvLwCd4px6A
MkDxPOZJ9WZkXYatpA9mlhKOSYh+a0e4tyGsk7pM2YOUVu2Eg3MCVcna7ansOqVuilBtQ2W7m3II
ty5tx2LMzYsEUscNzxbg2Pqh0lAyJzRM5VpHKenmbwPLvi5oXZhSMgnsOR+0WoswMhtYXz3GyKVv
MgkFNQBy9yVuy/uic09G92IX4rzG7OyPZfpggW7jONZzflV5x5y7nJ4Nn86CCjcglcal3nQD7ZDu
oMMQPsbmfdBY0cH0c2tZgl1ZNvjLhoiOCHjXBIcoII8RRtSINaah1eQUch3W1XoYWUbE6NsrGQRX
ZhTdgCG3tpWF0HPAEJE0NDQJhGQfqKpvVl8HK75O6s64OGrlrG0tjnUUqJueSEgxO2uUiNaEnL1r
1HIWh7q1Pp3VTIe2uW5f5JV73vs0hGU3GsewU9MeoAn9YdA2UBd8UGVNdTs0ivqziaNtf+FOxAl3
ef7YJ2ItZa+fY2HWV+IDdWlS23XgWTAqrViuQMHiadoWNc4SPy0vY7fN76FUPvkraQDO5BiEAJYm
s19M7AztXWC72Ay5ozhnv1g+3KlmPlwHLJUBsYorSw9OEsD5srH7pX4gD4vDxQgizMLE0TDjR4UX
XoQmhYNZSX/J5v0WW/aTV0aXscyzzcgwAo5qeSvpvCFySJZwD/Y+SblLagCOPYYO3sVda1Ts9GWG
AwMSq7q1vRkqMGJTgAAAXaZGkj+uzGZUuNYBW2h6vBlUdWslb07Zqwv6ai0yy3BK2AcRAJ564Vwi
nD0zjbDc1Nn3Qrjmpm5nKQ1LSUqZh5GP1czMc6YpSUEf2LuM+uZp8OVdZlq0IDn6JrF9puFH8wGa
ljXz0sGnVU09BCKSGQVr48qsn5Cs4BBHjb/q++57C8xnrafJPULbAewPj5fexXcTKVBQ8pZegstz
KJJdmfcdXlYqZn9Mdk2bXESWI9ZVMUutkJWAeG5jFhSj5hsK0a1QHRcbkZFpDV4qNWsPd4x1W/Tt
ivn+EweRV7+lhJ1qq9kIfdxWdQn6ZoA3YTC3sBvzfKhDcBLDNzXrG+vSffWs/E3NYgtbQa+t6IGI
SpD4XMCmoP55z6eKgPcMYzrtlSKBPw0Ph0BQ9x2dPlbB1pkWkt3RFtomZ+JoKXVJZFouynBrKkp0
p3hK0VYtITkVPDRjWjyjk39FsrqpRlCkgg8rKuks9KxHI6k5t4OSj2mnfZelOoSu2Zy6YZsV/rVt
Dzt++kLj1LHKvAgGmk7eJzrdUwH/nbvG1OBGMLjwpXYLcsZdTtqwcSpMKn1HllshNlh0ztCgYHRm
wIXGPaUVBpG5Q4lgNNl72s9tnwapgGO8e53xvRN3Fby5juHHxqpAewe1q1YZsar7SpPf3RgBrXDQ
5pfGNKySSfT7CDGA+xal1/gSnmIjqWnvHPOeIa2TjNGuxChIFwkU2MDhQFHjDcI6Ab7tELuW1XSA
ZCEY85DDkcUPXkKWus+SvQCQ8z5oSHiNtI+XSNpv7VA8KEYvCB7UhZVEbN5MyaMAlCm2lID8iHHY
goRZ5P4S/cxFYMTLsnjP7R1c7HAjq/iVvEZGymWLlGKyq7XbmCUDQA7YDhR9muPBcqwNoOgxZ+AW
UIhmKfQV2XgnYnHs0DBPNOa3gYslTQfK4iPvRlQXfmfodcQeikVeE9qy15zXUpHGl8L+aPyG/4dS
E+zLjYTTUQzQh6p2bukqexOlPfVp8K2ynGviITbT6AR7vSkuMhQmHT+3tD2mpD7AAisveQKj4Il9
f+AmnJCHcEaHBtizGESA0Rz3HohwfeYFrOCykmSAu+pSlhQZetUddZcQBicsLyasIpuwRwjnYq23
tGIluoDll0QaI7GfhXmFqvWQ2sO3MUTOl2O9WISMVpiblxWIbLQf28AuV74fAR20oFIgpwZGGUP6
mwdhrT1740hL1J3oiOW4yaJ3ltOOcfDabLgHorY3toHCapqFwLXqhIO9gfu5DaaV2UOu9jgIQeOf
dXDdSw24NsMhwzbuPcUZHgsbjbBOFNKh81cc/9110/AWrQ4rjGe8J8InC6Ac77WWL7FEOg5g6M6V
A/7WvMqYAeX8QmfcNX18aSeUjR2Kk6EfkST6DG1RdK98bCln45Ds7HZXSDdmNmAs6iIGrxS3Ys1J
z0cOIR/RkGIhDJtmFSckJgVE8RxzT11aKIXCHldQYxjfvYIOF37eE7HG2q6f8J8ZdipW9pj1V7Sx
mio/OmgIrUj/HjPHbX1/R9dmWNh0IPejAbmQ+c7B9aW5NOzA5FyQ85nkjRcl522BYrbgvWdyREzU
Gk+GKq/GttfXGZ7Sy4nYP5gZ+yAzpkMymWKtRqhzuK8bKW4Lz28p14N+Mw7lc+nX6S5EXmiV3OeU
1S+GR06BmLX6dXbByLY8TGH+7AIyxp2ebZ3AfcM2/zCBO40i43UUxrizR1hKkvug72KHEcC0ktZ4
Vekd6DBaBHlpxsfaTPfeeS0S50rvp2Nfmf7JxNq1xuiarKoiaY9FYV7Dh66v1Qz5Ge2K7XDqaJP3
1nxkRlxA0XmWmy6sH6nUxpGZvhZSZMcqJ2tNwziYZawkeA/SbW4qcztQphSptpx8NCwTOLhNEcxe
eYqn7VDi+Hadflr1dWeuCl1zOU/XR1PP7G2Hi3mtcbsvDG2umNRhRtqR66AfAfkCm8DsuGxCNPmN
KLZA9d0FwuPsvK/xAdYHvjd3qWk6f04vbElRh8Te6HZpat6w6jOBZ8ZhqkrsM9TLC8eS0PPAecUe
c6o8Cw+lwRFMIPhaKBigbaA/VbzJdSdo4moylEepobPSp9g8L9Aye2HRrSbqRq7JeRDX3tEK4/uo
Hg5RGtNwSkHCAnYgWiO8TRwGh0OUvkAy2wxdt43H9DpEsu4E2s5N6EW05pBfOCV0JTdY9haPNowp
nNRuP26ArIEFHuhhZwq+izW814k6RRWc7Q7ZYOVl4dbzkqs+B2EneA5WMnTepF+c9SowYFIne9PI
n3Pw4EuHTjXuPIbfNuoHvZGvtqf3ILNi2iHNJpSFjTS809dDa4NvLPx3J85ukokpWTUP1Q1KHXNw
790gfPFMonAMibrOHXgqMhGR79OGKF1Yb4hvAFgWcTUhrjMTZ2mMNYmBkrOKhr4GI+GOwAJgU11k
slCIU22wtFFsg3SpBE1pi1AnHJhnvT/e9CrEJRQ8uz6a3SlOYWoG64DApK1NAU9KmrXyUN02lkSM
PzrWoY9xjddyOIm8PEJKRJ2DPrVlZPzzEDD1l2A3Ihpt27GMOYiQELA51Pn1GVqpX//xm/w/dGU6
7WNQnlFN3brcx6Nyp+cRpfUCW/wxJ+noXESWe2RWVa3lZD1TJnS7kYf/imPITVPI/KHRUCrFusNQ
epZZkXxzVPBl2E0wo2gN7XutEDzl4Y1ZaeIaLK3FmlzlJ0MogFREiWD2z5CRprSNx1hdZj792iyH
GAS95d6MjJxJDtLsAgHjIsiGC02RTp4LWe6YaNUXhb3+Mxs2bDBF+Trh2As1xljXUMSV7mifPLyR
659/ecZfYttsQc1rg/g2dGUZXwOiDW5s1Dga2jlVWnOwjr328tY91A7DelA/4P4FxJypWo1FjeSh
MNxNhpSWAnM8VDGIEoOBHlo4fxNrAScxQv2WehnuqiomMMOHaCRCtY8KwjmigaapUSNUW7Z5UaxK
gElXZltimJbD1k2VOhp5QghwbzNXTX331hm1FZpe56psh3LjAMj+Rf6adP8S+W3TQBHC0PU5yNJS
X+4eNIsgWgykuqR54ajJLXmZe8ExarTgm8nYm36hz1wvZSZfYJl5qJLgra8HxEEhx3WRhCWtq4xj
kgYYeY2aemRtysbzGHQLLiAfV1Vrok2ld/gRIT3BF0OpegiInNlhlK+vAot/6DX4N5WDGIlJtzmj
sng2quylrvoHoMwzGLDWV0PVl3h3meS0enTXuxJNX0OOW9pYK1fU7XYac3nbaNLazPLEtY+GfaEM
Nlej0PObJPJvOLVz+KPJc2YEAqAUS98itAv/ANsq4QwDjF+DqHhu9Qu7JKRDzn+x7WGZFVEi9oj+
5wQbTDxFXMO8A0+TNkCORq8RF/STp/3QmRQjedYvS87JczRzx/QBcuDU+vSoC4q/1NFf4P66FyYy
V5dMhJMXjIeU8IddKcluNo3BRQnsP+UqeNe7ztkMDrSsOkFk58+E90wnv/wjkDWJVQxxuQP1omkS
252U55WgFqsgNMFXmf1Ku4+cydIAkDraRBB4bRsC/HcuBw+YD8iD/DwwGeAAc30ZiQQbN9bMoA9g
4OA3kGcf/xgyS56lrrgeEzt45M2BKG9ZVY3+zqsLa9UnsIA+AtbLvPOOefNMJM+5jgJqR+hXuGWM
4z4DW6UkH5GrFhVyhKne6AUP59q3dfHSgi5ZqtI+GcS0njMFQg+v1xdMyJ1VH5gH5HTmURYTimyr
zi6DTkfj06oXO+9tCntmMeM80KOt/t0YB7ltOjGsOuhkV1P1CjH1jPszJbQgm0667hdrt0QsAE4Q
1FteBldpJ76FeRjDdgFvFMyihWounZnvQbeElHlyLHRvYmCAWRvVbTyVM3SyqOlDQh8HG1I+CpaQ
OBrOy9kLPY1IoWONEEVaLgs9EPqdVcOcH9Fcr6YA5qJpTPUeoll2WXdAowscxavKjgSH3M5EuY9h
0FM9oxW/j/EDlPHmY/H7j09x5PXf/5N/f82LsaJOar78699v85T//Of8d/75M5//xt9P4WsFXvC9
+elPbd/y8+f0rf76Q59+M6/+j3e3em6eP/3LnFLRjFftWzVev9Vt0ny8C/8tn3/yf/uHf3v7+C23
Y/H2x2+veZs182/zwzz77R9/tP/+x29soP/x42//xx/Nb/+P3/6LCNTk+cuPvz3XzR+/6ep34dgQ
poUjbccmtfK3v/Vv859I+TtJ5MJ2DWlKxzQV2wz7UxP88ZumfmdjtgS6dKALrAguAZh13n78mXR+
FyQ92a6UrmOzU9q//b839o/I9T+vF1/Dv4hgN8ScNvzfsbZImYBKStsmXFaxrFvzG/yxFEChrglm
7i9SmkG+Bd5Ra86ya7B/voPYbTUOLj0cr7ekLYc0fwiTVBdE6vkhOqZC4F4EMQA7BaAJrswQxttg
CWw0SG0xlyBIG3F31ZMxpw+XYK05gPdJdBe2psoBGLsNCSQlTgGmgkRPlm1JYpBPpgtz98SwSt1b
hFWtJYSeUKnUjzH2/QhvQuK7NxTvbPT0NkPiKBYRZbUylnEYjtpTP6FvwksWKbulGSBscHoiRTwT
lsx3diNzMf+QUiSSVwmh3ZseG0krACRpD4EfNuWAD+xR+Z1bXNFuriOI9GXBZyQRFxJ6oepKbUk4
mQHqXY1/Fa6FGDZtXCiO42GqBEfw2oT9hHHBCchAq1OWafzBxAHiNE1BsGdLNx9xQPu04on9GyrD
PfKwA6wXrSpuLTA0ZObmTLC2lZ4OLmd9vSttPqkLPvEiD8WodThD9Z4jRBBJg2il1Ndlgoxh9Oh4
VxbSGM6ipfDHU6MbudO+hn1XNydd6WPN9CtJGcAtfH9S+dbIs1gnBEOfQHwybxnVlVdKHQAESqDp
wbMZeuyU8rEeR3UTu7sRYRYTY7xhJw3MmA4yE5tqjZk4osjbemEo/X1kxA5C/nI0Zb6u/CQMDlFN
q3lZpVychygVk37mp8SuLFA58MpZFDdQEkbF2H4H4MkMjpJAi2Ez6ZMzXADQp53NSDQgrgiqMrpY
Y2CIyJdc023W2vFBbyr3yS4K+2EIiehaFa6DNBhJEqQCSCDQyin3W1SgxjzQxMVHJBv+8XbWptel
v+A51hALy5KVuXRdeLu6Y9DsCVC5hOuhtz11m2WYQjdmnKhqYeeE5nJM5VMtcJdLtdKJFh/2Yz6G
tNmE5MQVpnb4LrOmBXphSYo5lh/Y+KJ1J3I7sQ/6m0iPYfaPPcrVVeQTErG2cjjX/jyCYaLQE545
75WMa6Yqht9vG903xm4BPV7SicMzdmjDBKqKpXo7AHnimIt68a1PK6dcqEqj9VrnUfxeuX3gbggx
nXAADjHw86ob5dY0NbQCFFMqT3EO+J4NQDTG3kS2gd43hrfJAsooUtMFxYXjQYy6iBlmj0tJl3Dm
RiEi7FdREoruAkA86Y92R99uCcUcwHTuY2xmtMyZZ9+hcQBqaAyTvW1iutS3ejD5sLYrw9S0rZ/h
djjv4wAU+9RBi54WLcc6TPGt7lq5BXrSD9yBLzKE7FQnEUixvYma3tTPI7xCeD1AWr3kXKcS4WbA
8sdptaLRr48Om3UUjdCvIp7KkTyEPBfLgsgtxmpGj/6Xys4dWBVc+qz9qp08GmyIbwht9QJmQQ8U
T8I6mGOD9LFsGTW0qzpkCH/oNCgc22gIGqSERmR2+9IscHnyAFQuOpNsCoMd5gbdIBqmLDkrDiVT
CuSUNYF4m6Q0q14xhrVDizYaAzGiR0dvBF6NwB6pIaRZIDIFYdr2S1/HA7O3rjELOvrWGBv0wQyk
UzNEqgyreMVx3dF29myrxS9mFLH2jhuiQ6RSGSPf1HIQdWdATixq0pwy1vTndqhQ62f1yNg3jovc
OTPMzFKohYPIS1GvWSYIgT738/ZVtIRfkF7i9DniB7Sx07ova7ehQcbkHlRn3JvhexmBPSnQsFf9
q1dZ0GNaKx/crU05px0ymcXupYGM0n1UFQ/m98y1hffYVIVrPQtWtRJLgEO4RGjHcKQXvVnYxdMc
nqrv9Ez21b0ZV132zoSuRslDS77Kb1j/OGNg+WLQhZVmwt+x6eLahOExZqJMDzKVVnMegYqcbqC5
uN2VFll1r9YWzED1Eri5YZ3nXWkFWXV0s6xzA2Jaix78Z13ruGDOwRRr2QlwjN1uNF/DJwOhTbUc
nfuCyK1xXXZ1pt3+UFH8i416Tpf/cZs2LGeuEnSdo7FlEibzeZu2YJ1Ci9QvTA2Z1DtCwdreuX4+
uRf/7uu4BhNJR1hCNy3dnA+/P3QGGjUOsG5wM6FN0FmVzebp5y/w8U4/f5LPr+B8fgU3CVCYw6kB
LIoDrjxHBkdI4J3zaK2q9bQcV902erJeqnrhkYa6YCK1an/R/5Cf+x+MgS3XMCVDbpcpDMXPl7z4
gXNVlILx8t+9rbHiqR8xa33rXuA0rM1ldMiugqPzaqyZmGNP+kUEu/zLtbSlqRt46HRd0nv5WnJN
WRK5YZCdItpiByB7K3/dHK0VSU/fm2W48lfR8uffufwcmM7n/fyKci4Cf7iqSTsCiNfSE/K3fX1H
OMm6WEP93xTb4C7+9osX+9wemF/MgKQjYO9YLryYj/7JDy+WIxGGNdae6jW2dlCcS3aNZXTDrHvF
gK9fyXW+GY/BL9oS/+pVbW5cV3csy+UI+Pkjhi6MEQ7eJLgAtRlvczNkTnOeB8eff7r5zvh09/Lh
bF2aVPXCJfzny50TeS4d34IWlvtcs84adbWqoMj//EX+xfUyDJfHnFMA8xH96x0C8icCbcAg9qza
Rw8kyS/jMyANy/Ah29q/uB2/3o3KgN7AI8AjQTPQsL98cUTzlHbr2fvZXVoOs7LI/MXH+XppPl7B
Rc0s+SSGaxqfL41Jk35ub+4DUV1CRz61abiaKjzcXrr/+Rf3rz4LdlzTBUohbKCHn1+prjm8TLG9
13Pmfz3uaiZ+zi9WSDkvtT/eAvPHmVunHL2krgOE/fwiQwZewjJspDreY6swd7ddx5lA87CEC04C
2YVtp2dpEl6N5XCeDMHu5x/y6y348fo2/VvLMrlBnC9bwaQzDCGnaB9ZSXJp1HV8k3a5hZbJZMv7
+Uv95Ub887UUV87CDyQ+Gsk/PMtDr4Yuca09SMmVvoRRC61qpRb5Hja8s4h+8Qzr87326atVugUl
RPBoGSYHli8fDS0yTOrQ2WQ95QuJTD1u9Wit4nTuRCPGiJmuuwVnIL+ZRhWRlOtUGbF2fly5V1nW
TsawMsm3LZemR4f7vIX3iv3FTI3xDHJx3b4LnfMbZpxhN+ZJ2AP80DUx7hhfGbtS1Ui4wPpUZkQz
MrIggYfjhKgPnqvs22u0ssI8lhna55dffNF/uXNN27J56F3BTi/Ymz7fVLTgHRul+6Z6KPbBEq/T
CwyQLUDqLWKvjbsy/3zq/61Gzv+uS3NRvGU3TfX21pyei/8PWjVSUlH8z82affOchM8/Nms+/sKf
7RqaK6aw6F/O/W2hHIfL8Ge7xvrdYq/mceO+lMqlXfLPdo2yf0cwQyuH3RzGDbveP7s1hvm7YgsU
NHNYXlmX1L/TrJk/yA+Phz0vK6alTKHgA5o6PZvPN0lukqPckEiJNtSgK2oC6qT5jG+AXC3y+zDI
pWeVbdwqZBMZabAFjZJFYlk4WtQ34JiwhvqbSk1Quvw3MIbBr+qML29Qn7df5Sj6Wh9zATXf5T8s
F1HvE18fgtqj8UkAndKjHY6qAi6NTA78D0a86FoU6TTOuvNqED/RK2iI9oaAmnFPK7Uk+gynXeqN
Co7/5C19fsk+L+r3H6755Z9Lyt94Di/zMGuYaX3sOf+90tAcZn+gT84ea2AU5pp/fqeJmPttJrXn
5A7FY+7bj1MwDqfcqhEwVG27j/zqCk3hhK7Ssb5NHg9+PaYkWfUO2HWfM4gMRLhmYr/nsmRXYIx2
ioSv9QetCEvrTi8ePaYeV9ha6uvGKG79wqAd3TrMMSM00FskJy8l3ZEgab09fmrd2mL9A6Cq1e0F
XCDG09btUEbgx0V8smfeBdoXbVMigw9W4I+xhmB1CDN9QKaR5AfaR+9a47SXZtKBC8ocoMmamvob
LeJ0UibTppmhjk0bteuff59fatqP75Niz+KRwSFFV/LLlZ80jkbIGEETFtoFeWkOinpUai7Rwxt6
AxD9PQKvS2/fjJkkysm8BYwb7XDRMUKJEAHYTvvwi/c0r5mfr7E0QD4YjqVYVXl0Pl/jMq4kYYlI
MI1SDZc9Celn2URewoD4F0qwBrt65ScYEMARvk9lzOF4RjylufiWt/JXQ1f9Lw8Hq4Z0XAQ9wjKQ
Hn6pG6osRHOXorAckAKs7ZlalVpRv+klfQrR5I/NoKZLo0mReoYYaGkzko4SDpki/6YsHnWnk0cj
jiQpjOY+N8Wjg4H4QUVoVro2f/UKPBFoqGbFb5qs0okTltTjgJhjRZZ2OtocUOvkmBmQRf7tr9qR
hsNtQLoNC5D95avOykqPy0GweZbFvXIqfVVIomK6wH/BZL8cjKHDbNuOd473rHotPva6rWOiIiU4
zc3qz83t05Dix6f7cxkx34yOREXlQDHRdZajLzejOzJqzWvJ6xM+6BH2hyB3njSPsUgvIS2jwvbV
L0rPr4szJRI1mU5JOD8BLhf6890GODCiCUuIr51nd5oZs5gYJbbRjsCrRTPOcz7sDXMgM+HdpM/c
tFOFF4Sm4iZMHszExycmXfuqVPJBJ1JgH0gEgSmWjF+s0vr8Tn58LninOg+EbrA3Kdv4elSCpAGf
UBHbPZoG9sSQxNhBGicpu8f6/xJ2XstxI8sW/SJEwJvX9t6xKZJ6Qchw4G0V7NffBXDinjMzEWde
OtiiJLK7garKzL3XziGQLtRSEduqK41Xs6CXFHj+A6m9f4ib5kNRoadhpOqOmITfXD/h71tpMq4T
lzuKYJJDU7YAsrP64RKhwBIvDrX0SLgq+28ebacLTnHCmKWGIdis+n85sdrT3OSvr457ywISZ1ps
k9Om/dfPIeqQQiaGJEWmhqWo6M6W9mV9S6VQjhIrEM1o5+lnev4iFPw+rkL2o5qXn+qQ6ffpe30Z
FS9BDrayALm+CoxIWXdhGa9FLasbGR702IzwJSnsz4Yk3ZPTjsi7NH/cZHULnLJ1741Vw5NSinef
ZJ2dYsffO78Tz9Z1tmNCnEaq9q+eCqg4PiFKxc/jDB4gYQICbX0MMOOo1gGQU/6CAvHiMz/d0eEq
NsbkJUY9k+xI3/mYd64ET8cqS2jB+wWt94CXZybavm1y45lZZ80LjNeUmMZWNcJzkSElmdc4goHQ
vozAmYXWJbtSoB1HZ8bOBL994ZFcsp8nkgLrvKvkHvmi5EoCAjHeVIJ/2gRJT1kVklgkZ7zGPrmx
mo2NvYi9FSsBGPhGBf6uDycTyOmCdqSKgFEwt437ehfjqYKFGQbnIG+IuqjhKKj88L1uorGU0bVh
594rnRucS/3hadI4o9cjv6oEvV+QB7AqDd/c0wgI141txpe2jWril9Ri004XH5mcxQW2CD60RDyl
DoedeCpwk0GGbVwzlRKAoqLvTAXB2yj97ohK7h2AmX/Us1Ch7WermwpCMJVC7V3nh2rsUWb7HGiI
W0Gn6PVIg3P1k0PZIbd+Bwmzd5KP7gy83WNm+/WiSqoOZ7IOLaty82963VxFE6h7V2cFQJZjEM3s
q9xsKARJhy9ao/po3ADa6iiDU4ExJYYRdgzKdOTz5qtiwLOZN8Vdxh+i87Kn0Ltm/bXAWFoWLr3I
qe85MMqdVTDfoTG6wm6tkQ8X9gs7r8e7NKXJR15Fy6TM9QPCNGPvtHqHJBrSC/OW33Vu1neXrm2Z
p9tuutAJA8yuHqYI3zdIUa3aD9Pk1GJgHWB4JqpjjJT8VEXDT7Qf9u+M0UWaKOf5RnAtN3gINItF
gbJPTbFncAlLWMIMP6aDENow56oEjrXRlc7aFcTpxIGVrfQ+QOljuxlue3UTBv5t5CNMcElG3QHc
gXVMOk4VrgQxLLwSEbGKYiB39dNkDkZvkyd7vXbrHVS3cYmIhVVtOsPN/7Sih3XHrGHsEJvYBCM6
9lGxy2+Rh3emKS0ygCrfJgMWN1mIELlWZLvtUy7fiMCJA4CUZm14yN+LyvkoVSS+NofUaeSeTQ8D
+uJNX8f2KfDzrZCm9TL/bFXa9iljiMc1LKOtkoqOtr6Nm9MYxo2f9J+aawJzgH+yHA0H8aCb16/s
KbicLPzq87/Ktdo6ooxCLebJz0h3u5UfEBYedTHKz4JsTbeQ/m4+MaDgYeozOibCdUYhWjdu6QMl
59EhmabWGfiYePKZ4ESsKNqULABN6is7gTCnlz66BmaAzjqB2TW/gqBpXjxBbMvEcmSIiRDGVp0b
xrgYmI8ffiMEDMFuMcUb682veHRg3ra12M5g67IaAc5Y9WnU83zZmAgEgyB197454OPTaCgo4d1w
ymhb5CAYEGa+ISf9qIJoz8AVCZCIE3zwzNPasJ7053jBihFmWzhePF9NSVrO1U0McGYVkfTyCCRn
z8YrdkLpxp2REdbmSa/Z+b+CtLdpeJXOdbSzg19WkJJj5XvctjQ6NGhazE36azI40Qa5OkmCvbtx
gi7Eu+IbcAosMu8CrfuYvxJZ2H2zhvZdi/Yp8QvnSrr5xRxCvNjz9ujmwt7JQGjrkAzYjT1m7dMJ
AE8ZRvJaqlH74O77cIjq3lS6tLYGk9MNBuFqg9iedEYL0345SWTq6YG8gmFVR2pJuo6dbVr0DAvd
YWMy+p+RZfbbObsCsBBiftPbc9tYx4hsAVjrRPXJeYNPgoOE9X+gNAKrllvVWkkbAqGYZ52NCJKH
6JFnahIANtYHUlaSP6psLA94JZGPR1p0UQukMEkgH4nSflM5GO2DuNPhIWSsL24fPMwK01LXGDXI
xOSnL1jKyW1d4uvNN62R0+VounyBmnvC+DprtcfukhTtE8movflTuuOhvNqEpgEpViEhs7ugs7sR
fsZNTvjEFugNSVbYDY44CbfmXPOQySlOc8Xl2fRyooAot8jpbohP1xqa6YuuRt0qQH6MhBBSHabO
jyRj3mizAccGSmZqhm1J78hS2/oesqMixnYK1GEDHFzrOKgEQpcjblIMye7GK1Ff+R0zIDAX0JEy
b9jEB26I5hZZ+XAbOThtXJUET9SBIPzdaFVZeXgoIW1upOsfAkcaj5I6aZUGWrse4qIjgzJdNrLc
hZj0rAS1/PzQGVa/zKVP+y2ckpYQBewMrwxPGvM9ouyLIxPyGMofmnkrQXKcMVI8H/I4FCcioslx
UlHHug5xwVrnigduImdTyF0UbzChh0QitsYrIV7uLjN8QoBgfLLja9sEZfGyRbn1mkAi9TpGN+D3
uAy9a0eo1ZVf0NkIWY4vWhhdkZbuJqu6VujeT1JvI9S7vEWix1JvO2NyCnGknWr444ERjscKyefD
agjFMdUQmB4mjRFQ7b6I7WaZdYrclG52ZvTX0O8Yu6db+USUT5SRWCuVVYT97aSGdgzxTt/31sCz
yq1PdWD9YoCHyF6DomA05otgcrmagw2gMr5WuSOWpZdpjxL7wTohL2eX2cDb/bwxAZ87wDDSKe0m
sRB7AbI/6tN/azsWka/4P7ZdL5QDIFqCIKHM8/Ii2qOssoSE+c0xid3ijRt6YxdN9vAj9elVMrvW
fqktCkNMq00c3DNypeBFGq9u0pH3WT763k7uI/JagDvZaq4G2hRuqU50PdKAsrt1gh/BKWZcNWUT
r5F4jt8ybTJFUSleNb8F+OJymiqgpJsDB94pZDvLyxyJw1DfjTx4wNwuP1oTbPQIGns5VvbFhZ1w
haDy1MI2WocxrFM6z+KmG1eUTxuFNtPFtgX7HWZnSAiS/n3rL7EQ9SdIwwQhq3j0GtRaj1H4Cvdf
F21jc3x34+q36yj5Rq+ZeC3aQsZkltUmNei4aqtUrOuEW1drbf11TBF5yyx67fvmHTnjA5hh/hQG
ST4C/l9BipbwhkethsERyzpYOMJmF0Tw6XsAhNq/1BH6X3VR9PJsKiRa/B5lrWXbc2f8v1pZnk3/
Alc/JXQUHVQEQ9us6eWDKo95MGhbA1fpMVRcOJchsXguJP85UmJ+IL9xLS0zuIum/jm/4SGD/0NV
2tZeh+8Zp+O/NDv+UdPZDhFPKoQPQ2fV/ns/CxGQmvqQMinl0mE5J5DoY+TvROaIcxH5F7O120vi
YkwrmPHe/nf9b/zj3ZomLrQ3PGsSuel/HyIFSE1aGSO/jjSoC21iY7/iSNAX5MA4dnscw+SBmMtY
RTJoX/vEW6SjbrxNB4dTkgcRYhEgmPO5jFUoXI0dAjA9S/q9J00iexULQLDohkNXtr+7SGQvmRCU
CK0fbUKhWh+147Hv1ArHglHZYD4x/63D9Y932GOsRIPTQrFn042f6s7/uiDc0gk93fFxZpbolLoy
ghPuBe0y0mDOlKoKMTQEpOYQOXSMI09ckAdU7jYsyo3uFR6pqzD3QJwibCNbYxVOMUKqQ4yQDwps
+78/j3mg+5cS3/MoftEdmnSmde3vM6JOgSKaJZMjcTpRjiQQ4LFDuoMzpSvWTZGTHTQFoBBBWq3N
XAGtiaDhX2al/2gKMr80Ld41F4UjwzJnatD911sWNgHFhMkULqw1AKRK3EocjjjG2ti9fyHN580h
HlHIKHS2V+AmqoNFGGLo2tXvcSDstKXF+29vz987g9MvZtu0qUwmLq7+92nL6A2kXbCKLmo6ZSfQ
q6dCb/IL1K+KI2n0Umjpr0bDlaNMoFEcoua+kRg9EIwEJGwZxb+8UzTx/9a1gBdh2ppjuaZBa9r8
+9A8CIvcJvWZVS0WLhE6268eg7fUB8CmVu93hwpD+zYwhfoh3fKX6jnti2iyZp970NkHfGhFQANO
LXEW6ml6UEJBYKRnNbuxV1adleb3PIbF4RFzmqYWBECR6qSeq943QtoPCRFDYPjEeLP94jMSNkzF
3n0REMOvMgtA4U/lk/29nfIc4gK3ZDKfECzFhDkisXFGmn2JQ+KJ5tt4LrTcViHryeJeHoPw51dz
6etMHIEp2kaRUt8d6X3w3j5SSVu20Aht85Sji1YOFndkPtGYXedOQz3K9K677+r6q7s9TgTRUim1
Z9DB50llx0F1+h0hVf2s+wH/pSWN1yhPbgRHi70/RU8QfgE8kxAFTZgXfXookEKiuJxr0TY09hza
rIVDpbHGjkkDu+67eAmOAr9+ZPuLknSsX2b+h6Aq++ywAS3U3MsohrPoWASJvLYuax9q0D2Za8V+
iK3sjTfdpP6KSMF4zC9FVbxd6/r6wdZZ3DSLmgKeurWKQCkcXemVDwJIIKgimg1J8dvnCjrSDqry
Q01V2vz4BdhsSGVKTZycWR9/VJRFn9LQlmrigP4ayIQ2YzgIgA6yc+3VDzuthh/mEFO4RI335vcg
Y4I665+dV4uV1ufyjtTdINdzZ9C+XxvkL78HQ0yqfa+B7hjtcOJm5veBxIFFMJ3Jsaw+h4zWhwFf
OkxU60Vwf+sc/DkxNCAyp0NQ4yC1L5yOzDBPnk3hHo00rI4OGZaZ0t8cmfYnhO6SGY9Xn6TEAMkt
RyqIViy96QCQTOF9DIK+LhtHQVJZ58br1AcHfzih1e1+5cah9z0pIk5k2i+v1EpuV1M99bjHFmNm
dIc6gi1R8uHtTWIeIQtyG9tDtzfr+DInWkU0e2qvhag/IMCsnIJLJTQ2ni41bhIa2vgM6l9zol2b
j8Hl/5/JDOLrGIvJVuh5NzG0FIht73xzRcONobuMkLV4N/8QVUE7HXeF5EId7olQuzV4xU9bQZeX
+FFwBE32mCt3EiKh1ZkjR07axLiKGmWD2dLcmCYeS33MV5EWK1ucbT00OLzWRHG4+EUs8jQzLfgz
L2IsiJtzVOMtMcz8OPmH204JThknn0Uddik3IKAZ7k9tmVoAVUGKtm9W2V36xKxvfpzHkDL136gD
3RdoXPhdcXGsqRu26ZROk7XwiF1P+13F1pPC37zM8QhqEb3ZYC1OVsaVqA3qw1dasW+1hqmVVgdw
bsroNCbpuZ0uASwT3sbxyAbfaXb4dA0pjk4uhxIlri6OEXEOhZ+Mh95sABqZDhGyU8/ZQbVyGZHQ
LDE9uLwSOZFE3OMcEeGTw26U1qnwumavKupZxm52Y9fJmAFMue3ksmxATgfbWB8FnBKklSDRsJDi
YwEq3N2RiBXn+UFMwSvoDbiSvFTfq3YWvdj5Msvs9gVgBuF4Ztwv50BARLb0xQRQz7wJ/sgapz8z
QtT3mruBcqMt58ocgQqW82lbtiXLRNeTuNcq0AZg+Gzm3x4j3ZMMUaC103WauxdCO5bxtGf67T7G
Q7o1daf/5ur+oRyJTZiXWpITxZqJV0Dcim8cWqdLN+NE6XftS2r0CK4UVdvUVi0Oc3mcAQmTDSas
r9V60kWbuVHdQokbr4GzMP9wAeZm6/FpY+s3xpNBpMpYxMS1cnipMJkRi2sebFPH+YKUf1cOyJYV
BpBqAswjV3xMkkZ9xs8Glk9m1RYLgUrEjz1sOc2s1YBcSFO03O6B9cMCHvoaSz+7EFj4YyQD7lir
OJzpsTtnnXsEk7QCtlxF5gKX2ifcavSPVt1o6xgNOPDSstiHZp3vpIVI3KBHstIFhtIwsQSUmGbY
pWlvrWpVmZLwomHFdR0/8sKhDJnzVeaT+tTNiVKDNC4JTYbxUvlRgh2G+9jYeEb7/OiGwTYBiLy2
KjnAruJMzXzAeFE1A4JVCErOsfKDCU56aAhayU16NUOPnD3u1TWOebgbbfJDpb+97lGKbtMy+WZh
ZVi7QJBXuRMn2yqw0xUBivqRlvt1PiQRx6ztsCHoO1LRyHYfx5PZmcnWZI/dBCXpbEaDKBgh9S+D
av1eBJpc1wQ2kSVBiDA5SOpdpwVILnVWnbwUEMxcYaIbTlYew8+UJPJfylADRi/6YDd3NoQBTXPO
ayKs8B3gEmwyq6xXMkZ+3qrvAQqnXoTggloIgtAtP9P+ObTtE2OI/KHE46UBjlcyAlSrvCafcFok
ALATJBLl4gPbJoeRyc5UO2KL3HiyS6oMwka4hwYayne7MR7DLq56/4FBuwRKG+nj5EO9zr9Vw+s+
ahDxw4AQmjpQ6hOH2+JI7DYvuVN/OWbqHmCT4K2gcCsE6Slu0zbHNlKDo9OWS8p1Zy3sOngZpJUt
2QPGjxzFehAutCrP7uZgtFtmDi3gbbyYjhs6a6/dzaFg2dDtVO6V+8BGzDZRimoD5bs+6WlLVmTV
EejVfviJFb2phtgPKoPIHL/dUTEDZwf3nuaUBTQrI1bloBVmwLvU/RhZCmmsauFWzy0gMSNt8in0
T1aauM8DHTMHlA+wvRJti/UTl9rCQOaxhBbAcQJyA15uYgbbBNsHFsWAceMGWDZ0aJ2oUKjJxVc2
l7DjbB/pakDEIgnMh7kkqKEvLApOwhs0BPYqQuG8nOuUAJbrgCofNCf8+VDrwyt4xPqaS/PIJ7zt
urHAD4fzvuPGXIgA+bCBOP1Bvuxbjyz7Y4CoT/qrEz51p6uWRtG/Wir9MXOKFCZ3qLpX9lZR/gg0
TKKzEZhhKcyj0mgOo1p0Ow3j5GpumcTpN8cmQ7Sd4iLTUgDuQlB+kALP1DrLCrpsQ3hDDMoQqIYI
oLDe7dusCXdEs3Wp3tPJYjQG/xmWApLHTTItJs30qzWepFGXvilYWw6N1fXnMArO0P+Kp24RaUE0
FvjwidlHI0UzhoCAYrs4OxqZKoHXdvs8jFlcEicg1AVY2cZUk4+RQ8OGUxp04NpJtvF0qikbriyk
9Kf/XfyZCG3/WU1QSaAvRgnrOu7fmxe6mSW1qckJX1FwfMUC3k8lNQesRJh7yLz0uFpSsreKRm6H
DTyCoA9jz0o2HM+it5qfCk1xQKbgRDoH/FCdEUzVhb166px3NSYReBBZ8EOqJKqZS414EBKFajyl
eenif7TtTTBk8ugSgLOnNe4uateWIH95murtn9+goCfaRpPfGsK6KUC0bG+Hvg4srFI2EnPz1ck4
ikZST5g6ZNWiECkgb8fddQRoPXEIxDsVtB1SZOgL7A/a9EBbd1j3zkTGxEO1oOapQL157U3PSixh
pl++2Fn4PXKaT1gAk9SDE6oJHfZuDKE66Xs2oyKL838eogySTTKo1badWlyGN3Yb2XiK3BNl6eR7
sxmcX14Hx64fGgwfcMmgq6hLgUL1tYKU5JCdtQ3aHNPRNFCz4Pzt1GFMYM1EGsCW/mhg2tjPXZuc
VxQFrN8j3qCdbwt3WTqNRtCm6wJoH25aiMN6vgi9DjZa3dJFy+3sRwbN4TI/KEYozhGwR/IqowUg
DX37n7eHKdYPMFH1bk7ns6rwVHE832ckXCStN3y33NjeZ5MQwQ6g9wOYsmQpnl6Y9DczXiq/rFrF
9KT7xb1orf6o40omuqUMWP7MbDe38phK0envz1lWR8dSGp9D2Yy3IYx/JR1bVGPqUzh9Dw1wyjul
H35h0jcV3qAcsyJcBiAK5x7BCBHoEsbNvcjcft15ZbbiLqtPvlPXB6fud5ZxalNT+Y4bFix0miBO
Hbp04Vfy6cSO9y23oncLKzSJxwyHGWnSR/XgEOux3y/tuHpr6t45h53DdQOefoHs29krWTTuYriq
Xx9X+jvw7Pyru5clzbCBkKCucN5Wy5Ce7FlMs/SiGQJQYar54sU40tXaSy5uo27nSRkV9co2SSny
m4Epfoivl5hBiMHgSWGQlj/7XpL1oXfiOqosnV4+bvFNiXXcNsmd7jvUfblVWn14K+tm6+E+XmtV
21OH4+zWMutXyxK5sLw/z8aDp5JiO21EYWcaKzSLKrsT1qJrPP2MKG2VAwsiInb7k4Cw7k21oz3A
jv3XLDnpxu6ldO33MeoRc4XaH2ltEOcY1Ogp1GynIN91IGc46lb2XndMyJjf1dNXDLmU3Yghaklf
l9wUNXOP7RC2G9bs5OLV7q7RqmStw9E5qlY7bCxFEnCpO+WyTwYWzaK27pCFjDdL1q+pjAa2N83a
Wor/kii+8qb2/ruTKC9emI3fa8s4kggVvfpdoh2IcOVsl6i7ilHLszApdUdOGUQ+qDAmBrymon4d
kU59qoy3yRGC4asx0YDCDneEvAK99M96YUe3vhfeU4H54mQrdQTSu+4kaEesocxt6C8ytI3DRxOr
7g7SjbkaiP5DBEqfGsXeGkCBtdZreG1o4bWD7aUFWmnCtTtcc1x0gwTxg9Xe8L0Io1Vr0/nPyPqN
q3yNXpCWXVo54CFaAwHRblZhZK3BmTFXJgOmsEl2cOytNRFQHZ2EzbTepPnPlKAQPofhPckwIuZ2
9y1OJnVo3REvxpHy1riRvZ7b6Y1DTO+YMUjyIYOSwjTcvNHqb7Ql5Nbz/KMSxT/KvpYPW83Facyt
R52kzZb0RGfRqIpLpTnqzeZrsxWVgOM0FUn/yamMdP1cmQSXzicKo6/0S2EA9wP6OyZA7OSQhbcG
1tQt7UfGCiDilvPTyMBRWYJ62WtJgSFGDnRQO/mE7s0QXemJIMhMf4V+FJOX64U7Dq3VbShpECQq
mYy1I59ElP8cqobwD1f4xJbJdWUp1VqVBqnxeVnva4ihbUEQESnc1dFn3mx5/Y4+TnyJsHF9+HXy
jqA+ODPSj5h5NMayxL/7DQqMYUblmx4SC5407rqOfXdiaDqrnsHr02ceXpbx67y5zw/uwIgbPgG/
RHhuHdE+wwAcoRJljIx0742CJt0P8wEO0AikGlD4OunL26FB3pd0MN0qpuqAVYmWciKfHlSknSza
aisHm/8qNTTE6b7CaqiTllR7Xr6MyG3c9kov7k06FrhAGbjOapwAd5xQSqCH+rIzwuGRD0F8CJVk
IT1wnphQKddNAiAUj4w0bXirfd1E+9BNJC1EOST1nRBQDescztva7RPoRERD7Vw8nNcp+k4TrXGg
4oBJaxfc6pgLORpZDAdF6i/LukgejqI568kMuiom1ktgDQoJsWm+cExkZXEZ6hf6ZvJk+lPiN8zA
1pXjD87vi7r1xEdt2+zOtvsH/NqE4AG1PMZIXchKKOzfmm5YbHtOs1YNWTwRuamL5KyGZfTOJpyv
NGqzg8iT+B3T9AYs2kum1v5xbjD1wSwFHnxyjV0MZ2aY3aqubZYxBagCVujuQ+z/0Gl7rIPqURU9
rAzMBdwT0jq0CeiwqZ3e4CRdRzFhD1gm12Squq9JmcbrHDD30s7ETwFKp17otgKIkFbRYg5Zx1L6
hw4V5SD77kCmYndhV5JXF9FJ5QX2WSFjKs55a2QkiuXYafo1szCrqz1ry1LtswGWhoU3WR0YviNc
JlNlqs9TxnYU1WJldp5OsFMH7ksPX9r5Du44zywQhOE3C0CaFwSlw3bkKxQ23IK1hFsXYkujYnvr
M7EhoXLYOMKPNwx7vHMIYVnupWVVmx5fww0dz7bUg/asw5O5eKTFYUbVCYRP3vXpoM2hbNw7efhm
5P69jHVbsEVAForM+B5Nh2FHkQnHZ+u17aSyqjwrfswPApK1YarabX4mK9tkzRfvlRqCUdbqcE38
o6QwZ4qyHDqLgOv5OXzh8Sr05nvREUDaeeKNzcB3GBpKjxExAnnq5it6JeU6f1VVvjIFKOL5RZKw
9UcKBxOn0UvncizoMm881hOiY0hBwOWd8l60OSFTMiJhYjST4QzHktshWpLrZ7zqmJgfgRd+7fXc
RwwZehksQDKtAOi6XN9cLfPDvCPbQ7DUCnYoBpzz8aDykTX1/fDQUpHd9CFFVFTcOsM3TskU8gv6
z7lp1UuTO9Eu6D1EdNPqUmtM1hwRZoeUbWunBmR0Sy6Sg+6Tyja/g3kH80wrbTjq5JJohf8pU6qS
mLu5H5Th4RRjctEU0CizWE6CphmhNb4Iu0HyMBIIYIrR3Wm5RhihcNRNUEfWHe+Kde912rEEN5lU
QJq3T9oyIHqGygw60LaPqmo3IlC5mFlJli4ZqJ1apSuzUZKzISH0eGP8zoiIgNLesZaWzYlUdXLr
xWiKg+q7rGLktVKbkwU8Tf3nB9B1cIcaOl/k9tJPCuyt0ElC85zq3kFhWNCINM/tm6YV5TfN9VeV
zLtrINKtPQXWd1NBaA0RzuQRK21leu618hRMFFDbcBXjwZ60PNa0zSa0XjnmyWgTeI12nB/0sqh3
hj4cYCQPh6a/FCKoOA+NUCIrX3qUPVNub6PTMole0bLKg+Wq8cIuK5aBRObmuuZ70JCsi+kow+6r
bT11OgFcyVP4Ry8gWDR90h7tSnGRPlg/CV2xj7VmmcesAYujZ+q91eBIKA89GrxtpHmMijp8StOD
iPUfVueWrJZ6NhyKKqXlyRlwvvaMDFmFPijxPrRdVpKCiwl5d7jWhGXu4oY9tFSs6pG5kb5z2spa
G6QaRlMU9qhFw2X+ygUmGnFuohtGLOm8GMwPmk1jjrlJsYJy+gO/fXXumra7tKL58OSYvlRsVhxv
5MNJWF4qJyGxz4ZNmvgH0o9+f+ksk54i359OJ+hdsnVC8NdKyIJhr3CGTaKXNDUgbxJyqcfrvvWI
kRdB+2R2Hx4bHcqbmv/AaGC+T0erZYMJYGkwqVp1Mf0fIJQxGA+fFTzv3w2puqvULscrVtluG4IX
RbLIN6PBh60TUpj5tUPBO5btm69oUHZIFzrMT5E8HQNR01Qu6UTiaOkffJTHeBpyEzap0GUZcYti
8kd7ZDZHYlne8jAdntA1+10XGuXWwaX2DaPGSappBwgg5/yxrDSkrYs6YdVNgvDT7uLXsvCc717L
HFlGRnz0ogBqPfvoURKLSnoJepI/n6KRmJ+S4OPsjIquosF51wR+8eHVCclLTqRdeiI37mPX/vSl
Ha0zar0ZRXEra7i0xOEZy4lMcXMN4yUyrfJcqQi/hoZiWOM8/GzjgKuqJbNAwq/YmHAx1tkknNHj
6Eh7d7xYU3OnrMx8mzDFamOo3H40mI8+zcwHaoF3Zejz0/xHYgQJ06LdXEQNyRfzL19bXXXEo/rn
08K14HiDIB48Ar3MyKo+PFOiTxoVlNgjCqZQBdwO7f+DV0Bthk6s0C3MswzEn76U9p3NdTk/i7Ix
edIABwQImNSUW1KruTPoJl2DPPrlMbZHTsEFKkq/OXSjfhmH8egI3f4dZ/baltGngtnwYbsMrLMK
mGKR1Yc5mb5S453wRsIfhs8hqWO6L1OXDhchGb4cO1gXpbbVVdaFeeEORrafnMUG3hY7+7xlRpVl
nTjU5F+DzHRsrVMfo9GZlusmGt4rUAvroiMmnpbehO3qtoNV1jC1gyesBpKyKcCXlOvKR2b3wAmb
oQW6PdQU8lDOREzJWjAQ2kVVmK3TgR1Dqnr0DuD7msIH32ldR+SWnXgnDXPSEhiK+GFb7QlM+vDa
CAAdVugy2YHZPR9kaPTVcOe6/JqRNgAXtFiU5Aoe5rUWIwNVqwW/rJEkiGQ0K/7/wWCoQXzyD6sB
R95NLT3u3+2oqdlrnTbdqfecetlbkXK3Hf5TLTY3s9Y44DjGzgaxNtc+RvpTq9B2uoMqhf00uyki
S1vXXFqMi4i9w15T/mGE9ROyoXjRE3GzmxAZZVuG96gy2x3ILgOvWmTcQHM8aibMaxGPydcdkE63
gQia6kyS1KYxgq2sjPY82rZxs8PMvKHaJM8hdxb+EGZ7kz32vSBAzBur/ddeGuF/A4xSnJuOUmgh
oPQsdUP8kr0boCoLIY4XGs0JRQv7vR+8RZNSzpYVad2h666LYgYVpEDVBsY8leG/95TJoKoh5VtR
V2w6X17lNJ+3o/ScSoEavbSrFY61e5iVcksaA+kNoACIT/GCcwr8FfpgQ3+5op8pY9s/5hrqG45Q
BpQxekAOoo2VoWNEGSHJ7h1v3OABgwkCTvPzLAVJMm5bwyCJHeekqlenm4hBADKzRmufnL3VR1gX
uyAgVWJemAfHB3qcp9nOQOCHf4nU2emwWorc2fmde6f5SNaIHgErmGqtCSRjVtBZsJcBnwXivrKz
ITl+dSpU4UJ7nFafnv1oTxQJx0jrBYdnvas7+s9DnB2DzDmZ5lCdKd39ux5o+c3ogOijS6NroZDb
PRkZDAefIhjSe1aUOFqirv6RxtG+aJh5R01cgjFtX4ekbO7GyI6uNKil7cxY0g00b2nS77KmSs5x
6xk3Qxcbqx37C2Le97xxu6MC6+ZOhpRzz3WCWSxf7Owcf5I3/Xlr03hggLSf/9b8R/FAMnISMHNn
2yJiWuupfnvNfEgCuX2PSbtJxzpIqws4F2+LMhmG9yTcn89Pkc37qcU5Gn+7QXrHuJy4dG9dDIay
/Crap/b7PIwxh8a8TMvigsMny5QzlqsxG9Q3R7c+xrhgIKMl9cUCwIwvAXYnCRpiPSI2X8/d1ibG
awBj3uE2W2peQxofViIxmfz6qmIGDEWFgNuYhGN2vyUN2nYF/HeVpf9H1Jktx6l03faJiACS9rYK
qF6tJVm6ISRZm75LIGme/h/oixPnxrE7b9vVJLnmmnNMbqW/lvlUDekxn/KPGEbeaaENkt46EZ86
9C7oiggv9lByT3Sy7w059RRT4Xol1/cwYNI8z7KbbnLCLokKHPHKftYlXqO8L6mK3QT6oW3vf72P
mg7+fDIsALY+l2ESZMsd0KCOp1GVnLn2EISAbsp09B/FD/4hxsR5MM32ey0M4z5Jyy+pIcy4tLx/
WfXCfm3DjaU6nQKr2NexSw4EoBgPf74fhi15nGRIvCh3cNi7dNFuqNoxoPDqs4EYcFfjJtvTIHOu
7AXN3P5SzmJHeWE8AVxD2UvZ7wwOu78lvaIQRfESq6Pvp8g/BlxjT58Po8IjXidrHnhN+hczZOFb
91RXgBbDX7kKPSdpUMgIBf/Bh3luo8E7nNotXQ8mDMQj3K5pr+zWprd3zULfJ2Nj8aSIJ395VgtR
+VYjKmCbbX2gGysLs5iuRlEdZthXhB0yFKm0nPYLlfURheoMadlnCp75gOv8UTqSBsfCdXaLYudh
UtNA8435zpUU48zKgZ7KS6xABAnvyTsN1VCEw6DR3MF4Tsj4mJGFPCUxkHfmVKzoAIZ0RnfHB51V
sC0TGnCojjvlPFH3IAWtxTBgwynLz30p0RTr8p/Rcr9aixepIw4LBOAQ4w1dBMZ3OnXYX03zaM/2
9qHs6CregK2ON4YjBMlOb+cH5CZqwYYXVq1/5VyDH9pXWq6Fpah7cpag4gb13cc/tT8/xtn4nYip
2oaMjmGSsnXDqM5Jf+/oMZ0zpdagAPv1aVi3nEFMtz0D9E+qTaHDe9gtKQhYeoYoXb2rMm9Xln+H
aY6jIUMgoVnXxZZf2IispIxXbfmv0Kz24seuGSDaI2kDNh6lPl8c7QnqNqFQg0xP3QHhmiYgYDDA
WCT6UCqHjEpCKxmfPNMdb27KJIhvqNnPkiXLvFT0DmO9v/QAtA/sKjauafay6exXpyraYGRLkCAD
ecK51FrK8sXD6UFPgoqUry+7NZOI/NNaHUw+Z2UWh07noxEqThl9Mn0qa3eGKMwTvqQZRjuAqvRR
ZZY8zPo3RTzfNTzVANuOw627ycKCe9i6KjfIWP+7uqx2sUuSWMxhXWkO61/gV96T7On70aT2metV
iC+O6Tx2PxunsgL0NnPvdQyIIxeuqV/++b1jh6SuqNrGz0A+Db0q7fMhyIGjxvAkDkmmbyZNzz07
83G1/YscfFwlq1ucEnd+Kct6OM4Ot1g6M2q8FK1PiKQ24Xuv6HdJNV211TAOZbn8xLSZLyV6IxkK
+kBBg9EmRIYgti7GyMPYsa3pVp8SbS4p06vTiI9Ns7NsNT7E9njy0s01XpHnU8TV3DShsYh6vkDP
WR0nGu4Z1K9nEi3lFYz/YdCozFzZKZkmIaNxbeDh+LW+hzO2BgMeeIBigFvbW2FOwTLUGM2Xvjh1
tc3RibXC6LRnWt6uk5+dAD+e+4TjqQVmtiPd/jTwB8btyslgdhLka5YdgTLf640/nkV1wo+CiE5s
NSdH3w8O+QWK3Lx/DU1qaHMzZ5BedeEKCpLeFGuJDJSpVbf/ARXvaaXF2bAgZ3JSCSRGB0QZGOw8
1LTuWMTuMzdAaqH09rtxoGOXE2YW05EPxvga60a6TwsMJ3ATt07FD0+ftihN9jBStIWvP+btBPC+
GOXDis/Qt3a+SxuA0dGfsFb//I7OKMt7qlv6Uq01rY7jZAczLSJ7FiX92F1Gql9Kx90vddqdgP4T
TauYyJWl4+kHB45i/KyR+MIYmb8uPZZIlUAxl06X0Q3stuEo3Tec8e69zXu+YmCZRru48o7XB+Bo
/7WgVkLXyXA6d7AkVe6ffI+obN6pLsRVQoQ0P1g5tfHtjANVjO7VKcRzSvXi3jJQKXBOBGz0x71v
9/l+2AqvsG8IIuRfiD63tWyaaKP07cxkTC46VwweDO2RNjQKimLuoHXaH+qFr+vqP6Upgh1dD0AM
5Y2Ab7dD/LznzKKugjfINFdjp6/TP5PQBTNbXwTWbP6ULKWDvMCZ2cBIM22MfYjS7W5OjSFKIHVS
SzI74dB9xW7bbLMPKt5IDLVh77qzvAUe3uJTjJOysGE0rdiL1BU23emgl6hcDdugoCKouWtdINqm
YvEfJ0rtfIOK3s4Cxh/HE2R5D5KjqaPGJvUqqLwf7sqBL0Fs1RylNAyD9mN74GgVQOqCoX6ZegMI
H8pnkh+lV7uBiikicChJyhoVxBXmJRw03r7KMudGyK1L/qN6ZL7FC9d2cIld0E2mjETLPjyNvagq
19DqfGeX5H/1jKexNI0DT0CaVvGpPWdyeCeed+8K569tJ6/YqNt73wNoiA0FJKdHBRPkC3qPcSu9
02O77NgFfgnNzvZ9wvXVsotTmjj2Y64+FYdVIBv5WRmQUCuKb1IyimGb0S4zmZiPxMwzdtzWHsa6
NV3BOPOz0Pbqp2oZNUY8GjjyONtNcMutGJsr6Ezz6Mj+1XWJzwgIHnN8v5ZA8JySnbLlrDRiwNvZ
IcFnQT4MgLutf0JxweCOHAfpOlwMAQ5WFDxkeZCUOzHiaBkT7ceWHonO2LjDnVhHiQZ9upVHwkrl
rk5e+WNfLBOYapszuqyIoqh248oIN9X0ypZdZgbIdnRxGu8OX1H8YFtxJxYAs2Nlwp2DoOdMux27
U95a1giEhm3KP1K6bjuebwtVQIdkHk4VQIz9kOdfWLJw+2rZdY79T+w8uPYc+sd8X567oqfljwMV
4izOlU874xLnOXQR1t2358o3PvnPbPfLkBYSEtVxShpl0q0HWQ6BSUVCXRHPwyFImnQZPiZuWAeP
SRJdkscotiihphh/Y/bgeIrq5ralPiyp6pBV/FayLXgr48q4wyGPJaj7064JopBWh7OwH4xiuggs
8uBI+ybimopZ3PvE4hSmPdR4ffiXDimfaqYYTdJmbMPMrTF6YbHTznPrWLuizq6GU5rcxClI6fFv
4WcaKdzpy4Fiv4rOupzrvr2xxMtmDfJqLq5azZISbq/5Il2WlW178hb3n5LNuz5Reg/d86jJcQpN
Hc/k5I3mcUJZJHk4XIl4x8vW2O07b3TQQ2xdqDn1/PGm8gkPU6e92eoVBintaUJ/xLRu0EPHb8Xh
87DVfKQNdwjSjq8AFeAFZhDEVUfeEzYJc2qqJsim6V+DB26WN+dl4a5lEZHm9h6aRf7UKjqxSltn
VU8wrY01PpGaRFXVy/ZOW05Zb2Cta0qi5THnIne/NOvIS5gNj8zBw366eMeMlen2RbB4mld0nwai
9x+tZEv6Ug7Ilvhj04TKePpuXY8WTgGN00xQjVcWrnZO5H7iLq5rRN06YHXktbqbBN3PsFMW4Vzm
36WOB7MxNMCl0oumiaII9l2UqDvpoyXm5Dqad6wksmitkfyGWCDkV/2Zicnn3qVIfbfuZ1z3NmIG
h6m9dNyMdH6ztXyUZvJa1k53MrXvtA01AOWqNEK936pf5yEgM3EclHprO5kfkMG5epVg/HpC1VgO
QMN28nnxzTLKSO1koE0DywfOqYntw0KHhTNtN2q48xfuwJpFRcdU81TPE8Z63qllX+kdIfqYstZ8
+LPUSj8YEFqJRWgRFmN3R2EKgzGj+TrPYGlxV6dSRCzbipMzHOw1+zfYiwv23j1YnTKC1FQkbFa+
SwZo1mM3DCcSp2Ow5BwFzeqAeoE4mPnckPKLqs957MZ87aEM8Qy+g/hFIje3Ix9CcjRTax8Mlnlh
k4DwSWNiZSNESX3cjzVNmTNRnzUe/ukpmP7GAdtKe0lQyOkk4u4vIAGEMEFUwDVdg077g1gJgLt5
f/Y01w4Aeu9yxIgCnxUWfTk8DzaHqaBLel+J4aP0KU+e2aFlcDMc96uuev9ddzExDRmd46NNZ3E8
jPu4kvbBKhN3b9oS7oEDQsdFU8tYvyRxTMmXHUumIBobaVjTdnM9T1QH68Wh0C7OkMfnQtBbW2vY
tWxU8YEeesdZQxE7wy6bKbyivjcNSzx45lKjMGNRotfyMPEWCxhZYS29NHLGON2TezuPDU1q1Hr0
VMBoD42LzaSbHArLrJUrWlMFDTE0Nb8lqUVfS5WqkMr3cwpuJKza+dPvzY7eGF8eMv+Hi1Z6qGb3
Acl/N5SKtQldAsC9K1gZnvHQcygfPDbpiMNa2NrqzMt9Swt32ttj/OjNOBBLqQeQVmwqmMMV98nO
i6cU+tSKQagLyJ2ADRjFv9ZDu1g8vO+svKjaZChZ+CCEccpFHUrTzk4kLjmTuO8qbYdbh6d4V05F
ob/KkrYOyDy7vC7EfnDgD6gWn+Ou7DGhYAIsgswo9pmF13wi/RsMhfygwNQLWIjeg9vzDphLOzzC
uDeQ702P7yMO2qTr32qCnhGDCg6bHMGPIH7Y4zLWliE7Uq63VwOD6uhVbAz5C3J/82dq09iEgiMx
spYVC47mZMXQvebJuOMdXOlT6PAp+C9w2seTFFUAxfrL7cdTC4snZGNs7ye80Jtnk5VPSWOWKDUb
NxR/66En0MeMlNE2/5QQVoACnkTmeDCn2jzApw5g49BGRO2bWRCeIce/IP3e+j65dNUyhLpm1Q/d
cu00cma9lTJtDkXCkQaAINFrcR36ug6FbH+aoX5sCANxPrA8cet3vH00bWbre8PZwmvm7Jzc2czM
vG1mzzMjobgik0+aba5BxjjHo5Az0NIXpM/0AIyJed8VVkiWMBKudRyxB98GNafRhuDaZ5VxWdaJ
I/2C/9A7OiO9Lo3rrYE00nLfzxId+7MwjZbzH2mWA2JANXHusnWY9kNbT5dkVVGuT890zvjXNFte
xQrKXmqPhpZ+LK54pPd5RYRMiyjuKWVzVl6jTFQGOQMTqzWHmultFWvWd2Ha02OrOS/Y+8RFW9Wz
Lv9mFoFrF8MVC08sHlKxQtfiyOMeFnRZyiOW0jpMWjRAUWC9w5xpcyRYLOyXu3nUqju71lFEl+48
GnRxYdJJQ98SaGT5G/VIlGz2XMzKmamtwxYSSYuLIGHsIxC2jV45Ecpl+nXpG57mX7xAZh8MSrAg
hbIGhQ+uVXr/gCcOw1dFk7FtFuc4VW7oV/3KTnv+kHXz7PM7300ZTieFFVratr1L/5YZfd7Jsdn3
fWayFxj+6NAF7sgVH9lWZtj70peMLiBivoOIakMHvIJntLNEOLYi6mD0LC31gfiunhrU6LCbvlYs
sSHVwZRE1vWl78bjNI7rvZnzjfZt7sKWfGL9Q/oNaLaN6XinJLBtwrMvmWyd0NXohp8NMnXgZgLd
qHiwuGK71+J6IMMaoJrjFa/EpRw+85ZWTOjcRh3LCFg4JcjYBrGmdyFawN2a6kZAbefZGU2cVnUf
6A7FMZmVYfBaFwoKuvd27F8tWdIOavLtqOjN83p57yYNdW/xcuJMbQ99Nv6NVWocG634YpGbnNGY
BZh2bJZqsrDNmVq42mP2PLrOGZstjDG6A3erC/rhfaT04jxa6tsu85+xFHxj/JGBYR5BLJNbz3oq
oBo7LDE8h36p/5ST+YTMWwdMczOzlIvHO/9ysE9HVZcM+0NpoSfBbKd0FviYTNJ1300oGauVq7M9
Fi9NjiLUlE0XGAU6fw5aPMjWka8Atio9Kw+tkw0Xt1uOizEmnPSmfRxq/4G6uf24yVaOq+bITGyb
bMdg7wmDICXkOBesyT2ktigCkzuhZY3rTa/Go/Bsaqd9tPBYITUxgLLu0UfKUVq3OcQzFesqR+jp
2vEg1dqczMH8i62Oati1o5JOfGcq044ie17cgm1RPr9i7/tHKyU/x8azZKGTZAOBc8d8ApR0a10M
/91KOdkyrNg/F3+5WySxnTvR88aOOFn2acl7ZGcmKrUgSC6mr3nt7wY2a7tiIo0waFz/aky1xM0g
NBGr3zkl3YMsd3fSGOhfKAOuz14A2LXdIwq35AEuult/mrK8um1pYeIFp6vs/3qKe3A9FPfOSBvE
St1RihpXx2W8A0+DXMcmDjrDx1xdux4XIjOlksy3aY/w5TJ0pEVXowbF0VZldEhWNpp2Vl9tKkUn
9aetMyKkk9YeVcx+za6gK/NIeHdknt7sCsOHMZZcKPh+whIgqxi2NERxcGAgG6X2swjzVaWaGTF/
k/Iioei1LHgN4gg7wa+OvebGDEmR0shnhI/1RxrLY1Lyza9wmjen3ETc6zqNJm5KsEAjsRdCG/KG
8qoby+eot/p59OpPxBgdcANqMZ2H4DvqOyx1LzbU1WMj8w9KMGDDjPOXsutqj/7Lt6AfX8dac65e
fqDrPsrhx4T1PHqox+vF72GyUj/2htJoAmoEjRJnsA7oEcwOAO/+S5fuYWUN2xlzcYl13Ahj4ba8
jxqo2k69aaU86rSCUP2p6tCxMr4u5O84JJ/wWWn0siefkz5ZEO0TEoo8X/c1CA22e9TfinqA2qg/
FraKo74QbDGX8iODsmFChVALk4sSRH5iAIK5y2exq42HnJrEsAdSGy6iv2lDej9qzbeFKZ85jluk
Ry0Xx+6/KdYJFlIymiystN5Sd8jvu13NMiYxpXmIbWKt7ZxTSEQkNhhtFcl+3gmp1KkSeMcIWD6X
brVEtNC+Qe5cQJZMM4+d/Vgw5TLoIJKM05vU+netrAt6YoQiuIUEOJXVc6LxNVV03dXGue3h7Kw2
QRBF4QsP+H/9CgaNvOmjF+MakiKjyMsHGSHMgqpHFDq1tXBhtnBIFFZjKOsa6oqevSmRXZaiVEfb
zLjw5RSUxeWmdhcqe/Aya5e6OJIGtuOXWNp3gzvqvGqjYp4H563ibmMPyITh1xj3axN/Un5AETs4
OIQRLTvPq/M0NbkWVZYLfKdt7vrcWJ/MJnuQ9Hbygc8fC296Hlx0uHF5XdTYPpM7jZplfCfJ0Fzx
lL46JKhmI6bsNr5Vcn5OGrxFThc/s95g8DM/sxn9nUrdnVCfXZ+iT8VGfR3/KkNnmCdFChiZaWBI
9LD3lnnnZn1xpbUAL6cqcjrWCh6vTLuc18tPR3+ZbubiSrcPyw75YVC1TtMD/2GVA3JTRvyvpr/k
MuW8Uv4KjaWQbA0yvS6vRhkX//uBl3g3sPIJkyVeD2OVfDdevt350n+CDPrBytIeq5MfaZbnYnXg
jlx37CDlNs6xypxseVzbnne+qA6FYObHCggU9ksKvHvS5iFPO5sb6w+Oqdf7ujE/8vFnRgTYTYlu
3Ppx4WFKyekOs/HXLNR/GVUliVgwndb/FhpedsaE8Flazt/cZ+AujG43CcYHVYqPOhUefLr4ZHSs
mWyqBncSHbZduAUW+aHReuNATpFSghhuHpaNMKOI8mhitiCxlIfYWse9tzp/pDJxQXuM40mtBypB
Ak5UHolxpg9XTPqxLblKrYRwdVwBu3VCQuRLOlk85/DTaLSw7UyPuRhTtncssAu162CFvRQ/A9sG
3xBfM6PlbtV72maM8n5EI2VdQdG9sSYn1epIXZiBGLkErcTOhEo/88CgPWXnzTYm9PpViOTV0jjU
8u4NPijxJ1ORp1fVS6ytPPA1wbQ3mvjtPYPhvh3Prp7/DGlcnqum/mSye/VWNzthmQV6oPqn3ve6
g0TIznTD2ovZQ5+0EIbUJ009xCY40e1yfpkWPErmT2oP/3jNjcDNkcPzLOk+WrzM5hzHDFsg80nK
HXwK6R9Lqw60dI2yEZLG2h5YKUHt7L0k5Df6YbssL4Ttv/kcVzLbxm0sWqb2Xz7jwRnaM8mdkXNg
Wyk4vTyhvr17LSKzbTIXj90SqpkPns4QpqMGpjY95q7DHYmjsoTyVXTWTdhcC6ySuOWKOBQx437E
ywAnbvigLnMOcQcigdhAx+KZ+ZrrHWC9JPci9r88aYAAgSUJ4Zs2QW83PDpUzDJRs65FTov30plZ
kPVpYHmIJGphsvJT63n1VXn2jPlt9FI6B4vmjJ5WBl2FiaNTqOeuE/VU7d0ky60LUk+gMGuFhmHg
lOsPuj61N0hcbMdGeuFwU7slDrKuX+VeGZw1dlq+ZArlBFzSGbPFztFp5tbnGkSQTSArTo8rQ/xe
575rzlS4ZzmMBl95eAZW2GzEMk6a5FPfNzyQtAyRwBcOQhiL3L07NXeGQCrgTjTvBzO9FeR8QqG+
TEElOA66isSTUVCpjAhPvSOTkJE+dY55YLMbR6ojuTBwZcz0ymCq7w90Dtn7wizY/NtvbToB08Pn
LQTGZiKTJ/Ye5CbWLYnqPNfSogPJK09wrYhE7iH7dXuQgT9Ulbn+9B4zXfi6W52Mynk208bHimEg
qnL56Omc5buq2q+OEX/J/g66nMLOWyRbXD6ICceJrricKg87hzZRjs6LXqUWDwAoCbvYwN8fE6mn
xmxLgnIvHRuU9Wk1gEpMzcLwxeUTSAi/HKcBm7St9hp5BqwRssCQ8n/0mNj6RTyijOC0cxIG5/Gt
wj7Z2HHxJJvyONkDlcIy5ubTeqcZAYBB3ueqBgyLI604jDTc07VMx7f5ntiiOvubNrjJKI5cSHZM
FPH2uSfYkBK/ak0dQY/OD5xROyyoIvDcYsew2wUuHLCA1/3k1VpGzFJl+3StrqqnIIhN+G6UkEMH
Rql9U6G0oQOmc1HuPbgu4dLwf3JdXgMCJDbnnf2kkfX1Jc9Yb76rnQRrkI5QPuBsyfKVJOkwf1cx
5H2/Gtu91bDN7603jBd4Nt2xuCHeQNoQDV+yqmv2A4s5WjqTYHJkHfh2/Z2TQNc7j5KWaQEvhad1
zHjzvW1rhEOgvuEjDzqx0FxuFzWqHVl+BumEf2k/jn72RuMkQQPvcTW1hhDcAXfUo59Y8aNTCjbZ
5XpzCu/azxods3ZzcWxtA4J1/5X+tO5JJ/OFctfqUkG0qZIaSdjXPhNAp4cOuNLOJxZMKhLpWWXr
xU7iJ50CFPQj/kBLp3H/dzPUoHhDJRpcINoY8qnPJUJ3z+w1mx3O8d3qF+NpguZip2hoMvEwM6+1
tXOrrxleQBhDe2cQ0nvoutmu0mJ0TSInFVb3w8Id2OaeDG9CkrXciomV6V3HuGV34fIpsuUfDDgX
ii8dOmLBhAE8dI8NiDA+N955GfsN1LLs/Lx5bLvUCeh+4+k2mB+OSYQ8f/JGTYu44tgRp9xOKgi4
o9CDeW7XaLPAeYv3wvO4ORGTgsDQCdZ0vrysnAhi4BJsJPZ8yrLioJblh1Gu3K0On1qmE03r56tf
LxdivE7YqSW0JDOIUnYfVjyDB1JRlJUbd37fdlGh6j+ic25CeOudnEBOJf5U7NEgT1WegkTXlmrP
xQTcELpHMoinMe0gZbR2EeEMoCvDvXRWuuxwGIZOLawz2UW+CnMRh940Hy01fekjlWkYvBs8TM49
kiP3TTSDoJqNIGSfvV5XFm3UOouIazDeCYgqg5OL4/pS1vrHRCLoOd4iInNBqxSNfYDP7mTxPZfT
A1KFurYOEhKQe0JSc0nEBlEH8825AZwddbZroZmnf3OwN2wM3yeQmFhse2LgRGxpkXb+Y6FmI3ik
95Y9xwdnoJ8eisYLZaS3Iq9uhohbHJy6FuBrfqS1/pblmbxYFVppqRuvippQbwG1Ug/qZ8z6KsIa
ovGQ4A/Vv8OdwZEi8FMr+VEXbHp6zujV4SOclQzpPvjmhO/Ssdtcjc4qMCwgVo99E5rd8qenYIpZ
gntJUTMHxG25TwkxmJWNG4dqcurFFMETu4E1uP6JkxQ4L0hF+LP0pIO7bVEkPSI7VoI8g2MvmgjC
8wTKGJ8TEgTlj0Vb2B4n14fWNEMQr0Zkg7FiIE7+kJzFWV6WFk980uK6Ckl5SSD5k+3YUYI91UtZ
NBhurx/sjMBA7J1ZvEXlZt5fWHQM6fRoNBr5QF1gHEl89yyaJwkixh0OhYsJDe/Fh1/Qeu2tnUV2
UQ9qhTNdF8bmBM6vOTcqzxGRmP8rC/Rfc3zWE8lCmI/z3EmGKl0kjwWVjcl6X2r5ckCKu+oYX3aG
r1F5hiE2qvqn315k7ujZzoidM1HmOCI0sYtHoz42hh2RSXGO1pqELGisQFQ0Co80kNnbs9sZK3X1
dKb92dHCJgfP7cLnx084QZNZKq0KTc2lZHx2dw1DL5szLB7qC8bhFpAdmtBfyLVw4TyQgpsSePRL
ds7KAUwNG2RPrWXkniHy9JfO1l8NZEbIlgkWH26DiuzYlSTbq+9wM+IIiXwfwJQ00Julah7nQd0m
aWJn5/rQIkJhAU5vFSV7QcLUDr8BGWO+H2qAqdoWIkHQp8dwdrWjpowPte6N7HlCfE/4ySjfaPpN
ZQCbZVjpuWWVs6buEjTH86y3TyKpDookKQee9C9zMzwYxsB4KtqBKLX7znW6w31y7QoyG05ZwEcA
UXzrsLbu5KLutHa0z4llkcx2hltL9i1y8wdTe6A0Fdqjjs4meu8ouDvt1lZLGBg9nYgbMGB7bhf+
H54f/XIuGn3CqiXT5IGQr73DkoHLjz7jfgv2QQri7cAVhzUJvs7MB07MK6jeFBRZYyfD/S+Oqy4U
z66tPRkFz+/I7ENBdi6uJjSEGI0BCHOv6Fzn6Ikq2dW2qw4MT7gs6fW8q1j2I7r8+fWFGjVHFyQh
6wD+HF9K6l9SnPRUm+cFC3wkvd//jNthccEF7O1+892bdrXxlod84mO49iTqMqzPeNVesCcBoAXv
2hOeQhSEIc+ryM2MHh9CVTnns08dpPS2m4v6mkEMWZp30LnnPvLc6h/xYJuIbCnPy8qQ+98XQtgT
kuuKFRDrK5xIDOsFtmZnnG9F5oUrBqmTxPH60tfE7NbW2s021IomJmaZpNANUqy8LwBUmAdW/Ump
+skfQZqZmtr//soG1bVMUL26xk3u8eQoiGVSX/lH+Z+4mbl4zk1/+KUOcG/O6Hom45vyUwzyP9ya
Wc90vniTTSLxOppErnNaTn7fMSdr5jNE/gd7npbrryUVVom1/0XJTVggKPEQWxP8XAFLGhC+8fne
A5Ow7omzyyCGykJUaMlwOhr4KZWZm3uzs7//h1+rrMH643Bl3qRcbjrc5kkWEy5DLB1Bq2webkQN
Ojii34zv7w/1isiTDuJgjPJhZZfyTCtjP7N0nvJaO0LdPumUkDw1LIH3FFWww9SIBTu1e/v9+WOJ
RcAX7qs9k1lM8CHRaH9wueMoJPbwlxzj0k4bTc0Mqx1g0e+fVtlrDNOk4ZcxZ8KHi8pfCHNCCksL
TKa//F5dEcQExUEelwc1d9LSDnLkryP3qZ+64Q4B04NHWaOWQ6LRa5F4dn6dVPln6tuJECuF5y0J
vqhwCfnx5RE8wHpCc7L7wxn5bvW6frJnTFTYQPw/fX2SW8xuBJ79241SUe0SFmMSc0ECxY5I0+7a
yl0wTxc3Q+/nwCL8cLEaFzztMsf7bOB8nPDDaaqx/82lIOmGvjuCsloqnkolQeHAMOqfjQByabdc
IwEcuBHrkuMRTecbYPFD2rfZHS5F3KcpPH5nLYunyfKiJTfgHK3us/Ebouyr7r7m73qJK7eJa4g+
5rp3dVt+jTEaMW6F9LE2ZoHNircud1i3zNmw/p1zbnzV9FCnqn1ZoFPxIs3Jraj/IgtPt2kD5pdm
TYUZpsN5ct91YTHBjHNb7cf/MUR6o7q28bI85B3XbLkmhG6q5ULcvX+UFpfFX3qSkTojVr0GZ21Z
JZFFdXbE0eNcqvWfxj8PF9KSBHT5dGHheHYhAQQppZuvZtMEcayaB9MsGrjyFQ+kQbmQZfIt4k5O
FY8da2yr9Y6almCZ3Tbdpj0IEqPT8gCLn3UGufpfPExGc/O9k+Y3o8yVsa9+iSw8fbMLdjV5pc3d
3mfgxwI56J+oTdV5ScVM+Ur78gtYd5cM5GMprDsZdyvPLvdBs2vOAWGUl4X+4rhGvFmWFPtjT1Nu
LCcDyVTpqOHvcpyZH/MRLg0Ihgln4i4DOxaVJSBmcnDnwqXWofH9MrIMgNCJlcq9lfj52a65Eg8c
wA+CffGWgf59UbEmhG2br/wBXSyf5Bp+Y4kyhXEg0Jv3DV/Ao7dM6ogTt2JM3pyCVrVce7SqdMtX
JJCyDOHe0xssHkCTp1EsSDtPrmaGepkyaG9vSZz2BNYLVHn+O7IhLG7vNI2+4HrDYxIFMWaHVkKS
4tEoYzbJy3RuLNvY/bJ6udj5u3qa6ictl25U9/jy/v/PTnT9C9yBey9H1h4Mz+WxFOknVvNTQew9
mxt5sFAhw7kxwMEDA7/jH0SF311+cdXdltKoMwSbqj5luv3a0AH9i+eSFg77XyLdXFU4I4Z1OzfS
57mmlNqHgvN7IBKoBH1Rl5HTl1gHWsYfaikYkhsPzYqA5zQn/0OpNVXYVUq//j5sm8z6tsdUQfLI
p+uw/TDqZKCgcRvHvL9nNXLlIb2d7//vh8p7d81Gv2+n5mlCS+C+xL+ynPi7nUAK/f7dKvKay/s0
RuORiWD5K2JPkrYesCO0fAjsxRJUb/dhN0j1QU/xEGAmFLekqbIrHgb+hULQsDGtce95HQwsCN68
/LXNi6NS/1TT6bhfkyr/W44uq1pHY7KQjoEosVW0lOpbxZ54z9zuqvS/cxdnPxBt8HEYSNT/owb1
jQ1PLf5J9JSwhfN/zJ3ZcttatmV/JSOfL04AG31EZT6IBEBSpKjekl4Qlo+Nvu/xR/Ud9WM1APlY
tirLefOloiIctNgDBLmx91pzjokDgHSbR0mCIY4U5Zkab29WuGqqMXCVBBWAhtRwZci0CAQuFCrr
JLh3C95RPOiT8phkmXqqo8d1oPV9O4Wk1jyZdSxvGFPs81j6bEQeXENT1G8FGIsh0RxwwJz0hyo/
ISq7gUkvbTXyqTfzQu+UFP9lwAJywADp73KQfs6KTuiD4XpcTG6kPZf7STLDh3yybycg7FdTpUQP
XaRQZTNjgO7Lnerih9M5o7djxVR9ZuBudSm+tFCbn4oxKam94eqfG+DNUg9utPQVFLUmsSltWo/e
EA/JTVMyGDcaFd2JM90+nvTbNzZaPEAACIIFr5J6SESgcfuUCKKqP0c1VnlJQW+w2HfmXL58O+FX
Vm+jbKdZhdFPatmUUZVxRSvu28HBL1WwKOZYbxIgE2lu4toGDdnk3UNM0RGV2yhdjiGOFbS/zTHQ
YElGyWkdT6QgH6HRmRqOFRCEErOQi4wfym4FtM+TPe+pU7Bw6GgxmkkVvYIzuDEZsY4VpsELua2t
vSwnlTMMJnQUbOdOUNTjqUq/rTOcjPMay1e4T2JoTTdJleTy7fxeJOZ0XVjlY6/pNvVbRqNQwxi4
pHU7aqzclqTvXFki1m5jeq+zURJFImsT09JAUKzp9oZd061pVR8vw2RSe5z8PV/KetPZfkqweogy
1ewPMoqqc+sX9MUXGxC9JOvmbRMQFUroffpyp5pB+WlCHLiI7cC6NGV5kOIlUwWV68EItUdf8lNP
ieg7og2AiQdXqERpv7ObOt5xiqXwBMyIz3J5ElEr1yTHLCELxY0hYUTLEh9hCcM/PmK0VHX2RYNG
0DZdQbC7fEICaFADMrjGBH4j4Yy/z0mA30ixhs2tbI6xkVdnXG+sGfg5MJZMT3i84bAt+2Tiqup6
icUadneXaoFyLAtjOwi5Pq7cmE4vvyN93pBkqojlC20ICKweUDHT4ad9o1dU9kqiaULtS0NLgJ+V
s0J+EzpCaqtqN31Qgi3I9D0yn6uYMOzNipFR+li7Dog+zX2UfmjdvwEU4dfBH4MeerimwVTU+nnd
FIUie+n1+NYYVn3JCTuMuZSTUJ818vTchfRus6Y548LR7+zhAdKBN6dx+DlIC9LlNYX6ZGTYbiLT
T4Ff462Y1K6PMrdL1OuiK6cXc4kdUPBHVhiwgaHGi13++5IF+0yPAbSgb26O5n4FGK+jvh4yV64C
4lxRIuGlJH10HffBBQJ4bJhOruu2shdig1gC4fiyUkNMFThNGhXeEhyB+SH6JoP0K9D/u2PGlBaN
n7rDhYyyfQHv9/6g7eOhxw9lGsgPq3Z0eoNmdL9yB5Q43Q8JFEU0Z5HTaHbMuoQpsrF4jSEN0NCo
xtdGRtSSJ2JDaBJROLkP5eTtTwlnCPWXeqsUlf6oWoTC2HGk71A46I+9FdJ3FflL3pjJMQdhxWjU
FRddbqhbZUFg6hiWLv2o+jJqeJ9W2uRUo2ORpxb+b2GZd1PT2tu6/kYuI5ZUkXJRCtqEIGo3lB4H
mjg9WlqMfq6VafFe8v17HeLQuWbsqZa0GOSoPLSn7lIMsv2WQsXnwxQdMUiEaT02dc2dmCEi12Km
M/goidYlQUkU857IEWlukZgOo3Kb+xqV1KR6LatJog0Pl0MHp3lRc8pZx8p11GT0LPNO0BK+BKNW
bFgIkv42QJmyCgoH61alSniJqDfYtiWgbN2ElTRIqg3rSuxkJfjWUzZ20ymjubom+wxHhCjZzkbO
4022cYzKNrrP2iMz+vKp1TLmP7UR3QMEMd/GHW2JIKYM0C5Wj2gOGtcqbG3Dz9Z0a6vJD6WU83My
1DsNHErVkotlhvUXXJlHRaZXHmHkPg++9Q3TmaAQZ3zLIRVeN0b/aY60zoXCSGnA1/z7gpjPPjS8
GSHLBmV0dy5aaTeC0QMATieU3hFOzzSCex2wIMtCH6l2B0pumcBLLXEk66ASyBZnC73d8tOdrwIx
00hkJBtMvt19OHl5xaRqMjA96yEV3zw39j0CmaNmjy8BgXeXpj5bl4yRCQQYel4pY+xdyXjmZ/Nw
3wgWqVaqPTJsxX9GaXejZZmFNiQ40FmbtiVV/d1UKvWVxdf2IqlpnY1FZ27Xs/3S5KbMNh3XbZ7a
u9way2ulrqhNK8wL1pQTFfb9fm7l/Xoy0xf7dK3J/IxJLRPEtCwZJOutUxU8kxbTg3e0Bz4Q03Ki
oL4tlEFwlC37oKfDjZaKXbXEWlWluGkGCROA0R8isSAR5iPIks5BfZrdT/40A4pgBpWy/NMXuAiE
I5XOYg8ABOLirQKd9cAPBl3U3DFHV8ld0eW+vnm/I0l9fUeiGmXJKrz2l5LClPrfkIvpLobrL5RX
VbceCj0l1wQmpY5Td2NmlnVgSfm5R25Daxxeu6QmRFWVPmq/ZVYR5tbBiMAuDIp5o+bxHX64Ft5M
YC1mMYaTxgi3hKnSBsPYSgG5rze5nO7DsSFTrkv9U2cjL6qspLxuA1qygpNGuxnLRt3i/nxCWwli
Gsv2RlerbzMChH2KNpDzVmCxkgu3axxKZkt0f8mq2s8x1kjOj4GnEw9wKvOeaQ7dDCwJkNJLP0Qu
N7pyMU47qSLibWG1ncM6O78hiXXNdrswIWQNEOyygE5qSoNwflAyLVGr0HbCxa3AwhrUFV2VmAyl
qnowkimmCEdFRFLiAx8MNIoOL+t60+R3Dzp0mo2eKeRzmayQGzt6qfrcS7P0U0eL80pq9JfEoC5Y
xoz7uXKHNnB40HsAcUW3EEXXgYSS9VXWUhWWC924T2L5FIVw/dtchwKeDdn+v5jCimAYkWAayp3l
34YjPacrQ3+dLYo1mwTJXYWLzBNVzcnnOvGvbOtBkR5M8Virj412j0LlohbGhYnzXlMRVTPnEaq0
ZbwlRWZzyJUdIcEqiJXWa/Od1W67psKz/jI1N013sxR6/0sWYW5SatKZWWjnQsflLqUHhVAJ6rzB
4xjo1D3mbcWMa8THGJHBiHi7+gZlKJqjPcKaHcXuF9leBLM1GQDNBGyzsi5ClTLHQMhSpTaPZE3S
Bw0xDyJOv25a7Q7dpoM7izNPLO6G0X4theHkBVyhuSjJuQ/066ZsjwKQCDV8tkKLdyle0aDoQeOZ
enZB5/ILCqUHsgk5uksekpXre9WMF9COhl43GW7Drr2wZU75sV/fsaiEfUTXGHd0axf3DY4LcGQJ
/pGWosvkSFi1kTsPfoKrPSSnCFKqYtHZrFQ6WDO5CFqmOIGCqB3lpqTKpIxZHD5SRHd5/W+yVMXH
cAoh66oiKzRHNcVQlI+xtXldlXY7xhVV7WI7UO66mpaLxLpOGqb7lTaVNK+4MJWSC8P8fnW9LWhJ
vpRtZDA1OvgT1duDGlRADqQ8JdFBlbEe6bp683ZRMrstBpY9f18Stf+jcPH7IuPfx7xwIly/FOVU
R5QX//l/zR9f3ujHw5ofb7z93H7+5YqTw1udbrqv9XT7tenS9p//4y0jdnnkf/fOv31dX+V+Kr/+
4+9fii4nMO32axAV+c8h4SqI3d+Eijfp579dYNv/2n580luwuP6HLuAd2hBfdU0nYJxI2uFr0/7j
78ofFl0n4pRsBXGLrpnkzuQk+YX/+Luka3/IxH0TH66o4AsUmfuaonu7z/hDZUYETU0xDNsWiv2f
RIsT9fULMtgihccydVXVVUOgPtLMD/E2c5gXpdL4Pq2gYGQ1OEkHmBl4lGrTlA7rxXrjpCfB5frX
etvbY96vrzeWP54iC1xjTHtmnF4/Xuz9dd5f9uOL/fTw95cchYae6P36h6fbFQ5numvQQNYHvr/P
+/a93/b2mA+78373+pexbvS6Ox/fu5Ls6e3N3p/zYXv+5fPWx7w/cH3/t9d+/9TWV1wf82HzyGhB
s2Xju/xwx08f1/vmrH/9y938+PD1vT68//oOjEQT4iCB4GH5Rvyrx623vb3g+2M+bN6HbfrwMuvV
Dw/58Mbr66l1DAWqI/y6bevyWC8XwKXKow8eValL6bDevt6kGCKhcW7LJQbH5c/1VjqD2oXO4slZ
n2wZJX7A9Z714u36etc0GL6ryfbnnx7z/obr665Peb+trCqqmgEf0o/ten/Y+2PfXk8dbOT7Pzbk
fbv7wpwRgi17tb6O0obSuh1vezEo8yRjQF22e71/edcULiDpvT/2Zb3jw0e0vmJO4+ntXd/fYP3r
7clvb7E+cd19RJKvb/fIRsxHqCv6TC7usm0Ylt52dr3200av19/3e/3A1/18v8OI6SxU8OB3dYV8
qJzQNSlk2t+sF0xuDUdBsLQNgEO/3dZKpM/WM93y9SHrHQyZxIrZhA7+eCopbsl5AWe837T+NdPm
C0PNvGqC5vu7DIn8EAiMTT891OK7MQQTZWkSaIJNxOeJOnzGHbC8w7xcJNGM0KWvFLxXf22wLHU1
ftEJ6Mv7baFO+VilF/3jJkjz/XXWMIv4a6/W+6AOeDG9oNP77dLQfRVxzGRsefJ6u1YjiG0p/Hjr
Lqy3+QRdO2oz2SAM/toWivKdFylod3+6rZKbg6pHX9ZnvT2/0+jkZeT2/XiH9a+xOTaJmV6/b0uZ
zyeraJrj22cy+SlFibFOUNH+9Z65LnSKONN/6yBqOYnH60e5vsCvB3F9W2s5iGWDPOPHO6y3Lwcx
oph4td6+7sZvD+L7PrwfyPfbVA7sTwdyvWM9kKXo/zsHMse2tBxInAUR3AEOYmbZ0+l9m38cxPf3
tAzklSHfbHxsfHjrp/AfHcSpI5VsqmN8VssBbHB4vL/6+pq/OYDr/evD14MYy3Oyf/89vB/EtzdY
f4XFiHLlfZfWX+F6ANeXWZ/86wHMgcE7RhwVTqr04U6uyV1RiYmiQ6ea+2gqyHxYrk4F+it1hoS8
Xk3SKr6igv28XpNlA4GU7R/WawK05R3LurdHgkDKH7JyR6Yxy5C2LB40LXfBDGk3610agC8dx+N5
fW7VplQd48w+rnfqFUMDCzX97ZWbaoa/lNBOXO+NMSY6QqOPvT6XRUbnhiOutPXegVbVbpxAH673
Ahf4vj/rvRM27Z/2Z7SlaN0ffdnZdX/8Prhcn2m25dv+rPetN/21P+uVZX+sZX/Wa9Jo3YAX/Xl/
AHzYx/XOdX9scBGH9ZOgM4q1PxqRoSxv6ysTvJtlf4RuJm95df/PJvg/z+//6X0trj5nX5uPa4X/
D1cBTLV/tww4/a//OUZfip+XAOsz3tYAOFT/IFdUhVFtCZVuGFP274sASVGsdTqPLI4Dr7MM+LEK
UMUfpHqaBGsKS0YLorF0+L4IULQ/mLJrhi1kWVHB5Jv/yRqANeYvawDWBLyvytTfWJYo1ByXWJGf
8hqjAWkfhev+GBmY9VDjFcgNlmjgLuRr1YomOxG/S6KfalYX8CWyaz+B8Jkt59w+iDtMOlGYHAyg
u9Q5/xR++Ao1Nb/2J5Fd21jID4lmeYitaFQY1GFteayQVHGVUiYONTMmpUyj6Z9EyP06v1I/yfi8
Ny2CW7Jt0icpOq90SAaaaE/iWU3UC+YrQvaAabbU+k2sujd9Lw27tMWjVoQA3tsqLo9NgRF8btod
v3/pOGfRRBecjr9sRznKfjGjhYP5MRW0rNUkuQnaafQsAqkPsFlzWiXFhCHEvgw6Qd9GG+G8oY6+
Xf+KSnUApu71mW9R2jfEY5tidUdkYH+B9OiYNkXQC2goDpnrw8GXLHMDFVw/m3LmzrE0X+YNuRAB
NuF3dPzQoWlSY/tcaCSIoIRovIgP/7KZoVR1ZTSRxBjs4+oBwLv1lbo9VZgRnSDGOcogg/JtThv0
uFL7mWRE5ls9DdiejATEgOOw/elbfv2WK/o3CoDXRG22zT/+rv8a/8oXh/UjEFVZN2XjX3xxhKzq
rTLQeVFn5OakxRCTukadAISJz8B+8X128XDhCzu6lApfflVHqdmkQdYdbGPUL5Aq9veKGiiEtAm8
RVzTbKWCEdGPiyAQ2q3cW8ZD2otnRV4aX3KK7emtukpLvLpE5BnFxte+JORFqhVx385notUxFi0a
NNWoexgNtrLptZ6UMdqr+wFj52YADi4KnBTRQVEqAA14tTDN6uUXepOKuWHaEW0yy1wCPPJpQ5V3
CZEkMFQxH//TD1EVqmpwOjAUknvA9P3666vVHmQ9bKlTkVEjC7D19jK5dGvscLK4fWvzOjS18QRr
fXq7QI77/S/S2aqNzvIDN0LvTclV3M/Rl1Aypo0w7A52jyofbEpBrtzK6SMxOA901mhTWbjHqcqL
E0X88LJdmDXDgqbAJjhcZxoUJiTcF1nay466vJtf1ti4UkJEsfNepUmjfY3TcU+NtnzBhXagYYlF
lWrtFkoHLSETaRToExh4vVy6xRjhPlyuht14+/sP0Pw4fNk2rnEhqKPo5DUrxocPMFFTFAiqXn4f
vlDM6re5QnxB5fsa+Cu5PImQaKi20MQpJL109Ggjzy5ILvm2k0Z7Q2sv80yAO7frbebr2BD405Ko
LOKZbPgq4CsuzBPkyZqJxlDA4FEZ64hW/Az0IQPiYIiHRA9N4jcxP2OZw/Setfo9LYinSGVx0fIT
IDNJsq8HbWNFZg02kIs6j5C0tjMvlpMaQReBc3mSfZnnhEOqxLcYG+XLQhSakw59TMCeBeCvMkbS
SuZ6L4AMEytCO7uLUcyFE8DuhObyoKryY53PwEOi6JXyPn4hPciOwtR2iRz0J5iE016K2zeVB7m4
2fWq90Cf/bUQAUxVrEa/P07ah+OkyMK2ZAzZxJ8oBpcfTjNKMSmaNArl0qd1cznV07M2tNk31BgX
ltQkf8bQv8BOZPqdBEHuQgSteZFo9Ao5+uWnVEFMDqxqIkSdgNG2lvYCjm6v9+ehCYw7jA3KFvat
6epacUZSK+PwbENcG1J+1VraHTqoYg/WXrNU/7kKChg9UTVdqUY5HkIqvYCIkUDq/pVBWt55vQit
Ij7asgIE3eQm1H27f/OZWL+eehGSW4quWxZFOE7D/PHrjz+P4ICnvNdllP6Zd2p0MgKZaLwGhkpl
FcambvXABc9AJ64go33sldodNF1ylGIuPIZf9UEvwk9hTVwAQxgejrQrT2vItmE6SZz/2dq4mqQm
LRBP6pT4LDR/J6ujLz0LA8+CAajPxm5BEF1WXQNaizeZkRhfJvvZDKr0VTfQfxGbSIu/louLSLaH
U1rwo1HzYnrNOnExVkH2UpaGcOoaYQzOOvtGkqhHD40+vopsfkBQ/G9OPZr4Pz84k6+QQdqQbghr
zXH/ac6Sz4VkkAkAbozm/nn04dGByUxxc6Wt8jqldCQaVZK2xQIlrxO8XJw7aSIscrdJoCIxtSJY
esjtrW1qnwabpBBVrckMS8iaI/zMfgDyZF1YUzNsZh3rP0NpsdOqZPE5JTjRLRwM2GxDlyiV4Igz
PHR0fDhuOsqJAy6BIFucEEew30w0avLOZ6DwfUenZMlCJw9oor/QqM7aPuqE4b/+/rv1oaGg892y
6YlhN+D0omr6x3ExA6jeNzkYdRagiVu21nBrmcaxwMb8SQxpQTktpYE0QAasUNBtbcyw+AA7/0t0
IHoj+bMeMWz5tQylLAhLTpQBOC4jfTBE4+FCDYjO1fAwTkznAFIEsez+fg+0X1si6x4wuaAVAg6S
kre1ZLP/dJDVCTlfWJUZeixOPFlrOvLYV7c0PMWDPxPTrcXVbapDGocWdpXa1n0yD9MLzo1gm2KI
2KJ8oyMSj/NNJaOuU9J+/kwGI47hts5v7DxFF2KZoI8rSicQcu1Mra7oVW/WTu/7BXM+EIBKaTqr
mgC5vlrL0tXbGc1sHpTG9vf2FFbgQsLFK4LQMzRTydUzIId6VRJ/2XYPv/941GX332Zl+z+ZjSk6
awBOeJYtGD6W5cCvH0/lB4YVgOo4IL5Udmv2Dy4soC4iJUHHACvCoLElegYBmS4NOKnVchuSV7C3
SIy6aIkkfKzBEWy6AiaXlPsI1CTdwgnfZGdc6LsijdU/hTDu4iVGWhpw84sslJ/yKMXpTT6sl+vq
4ChA7MEsaE+zSUwa75Ttx7LIbhQbEKkwj6uImdz18Xq5tuoCfQsly+8/DvFrljofh6ZppkW/hQGB
j0Zb7v/p2yIZpPnZU1MdDBq9I8LNKLgCVJ4Nkn6Lu/QCx3xI7zVMErewwE4qZl1czXP9TZiKdYHT
SEXpM9YeWR/tbYrC5jYDCyx6aWNaVvmpWOQAqBAAgHfhF/SFlkVvdVoAufm/+eIrv3Zl1l0xTJZ2
hqDDYwhjmXj/vCsytnYwEOXB7wblpow+D7I6P495fYaUFXlrJA2xedKlBrjhIqGeCjYcNFQ5Djn8
AkuUe7yN2EFJezOIsTC3Xc5S4fcfuKIIeTln//wVZE2L+9hWdMFPTFbWHflpQ5uoHNHalb2nY1pJ
RxXRvv0wQLGrx2uBKTVsT11xZ0WlW0XKrjYVFOQ56O0aMkN61QvjEE7jAWWm21J0CtryFJsBWBcU
nHN7V6ulky/nEQGISDm2AkbQ2F1FNRzQhoyfUH04h0rzOdGqM+qWfSjaUzxYpyUKmzQpQUto8Rk+
D2XnFAmByBAY/Spw49xCtaMw1YrgW0P0730vRKnX+se8UijnnWFDX9SSekjaAQKh5EbYokQ/HEIT
zSgOXY0xA9L9LCq++fBCF9DFVBKjssTPGcg60VyniAgSVQWqgJk1+WrHz7H1nE0PUC3A4HaAhPy9
XhLj44AyGu9MAge+4ADNjK2cXflY/vrqnF4X7CyKyEi+r/VvA9keISud0PcCzjJhc1NL51F7lJb8
V6+2X2XpzscU1VGX6g9xm22bcMc0ItG3SDobg6itral7FvQmfyRHLrBdFZlAg36StN2RgxWyKh0F
8izpE1iJvaxBlUjkfbkE1jeXoRh2xFTfGOSAlFHq6IV666Nj7HX1pEyZV2qoBbR9kJi7aOqcIcby
zSlvR6qjJ5uoENL5IAgBTJDZF5F5j3/ooif5cC4TlsYDTkuysPvLJlysmi+BJF2HInfN7Kn01VOq
zGQgdjewuZH8gE4wGdK71AKRD0Fl3Omq2NUovHRZg/MuiStIuC45gfhKGiZ304VePNlgm8d9qo0X
gfLC6Q3cAhYOcT3O9gWsYjCw1039mAiCbm2SVqAQmhi3rWh4CqbEsTDtxeFO6/wjOp0geAxm9RiE
WJ+HZPiWdiy1bOM1Cvp9gA9IIvEutdqNcMbOl+BLAkqS561R+0wKussJ0JUJjuSxCT5ZGZYvnazz
B708jz1OX1c8LKRz7XMmhdtIDTbS9Ccpknw7TNfGOJuArEuilOSIpy6PWJTd9Wq1sVMgbJKjUiDR
7tv6ORkfYntXBi+Ncd239z0m8MchSN2m5cyE8iN0sfa1LZUUJ7QPkk1cd3glxGVQPSAcxlEEMs4G
VIZtFu8SZOLZd7voYPJhwtTL/WfjuQgOmnqdKs+cLyB7Fi99AmzMGxq3BS2JyGajNzXzJsx5mj4t
2+Jn7bY1iTuVor0K4rzg9xGF87YEad3Bju11ZC5y6ch47422uZYiUsmHR0DuV/jFN9ZXoba4a+Vd
ok+E1pDssyzFfNuJcfEFarRbstn4n13sQBST3AMQio9hEoWXa63Dotoh8yRpI0eoJFRLBNelHYpZ
fgYp4aS95rVMJAd53Kt8/Rf3ShLfkMJxyKve0/CVIc8lwrvfGBVLW7vbS6nsmL29lQIJ7Vp8aaK3
nZQTs419E5dXFngewzf2leiAWvbHphWHPpBdPFx3xHZ4U6Z5S9VjyDh3pzL5meiqJQgZlPyNHLP0
cFQ0t1N0ptqORWCsdM7CG5jHAcHYxCmEuwrVbOeROBI33ixD5jqWWEzDg+BXMR9DG7H8SND3o0i+
RArhlG2HYLF07DD1dAREPRZHiggn/OrbcHEQoezeThkst5If3eWYWnzYdfyIVq7fNorvP+d6RsOp
EFt1mJqTNrVf03GU7pnGKi7DTDroqiOqjJl3aNxkER6dpRnLKSrx7KxP3Lk8x5Y/ujUFdm+QUm0P
07OD8VO/JsWUEqpiDHf2OOwr8F1HvN2MD70GxYUa+1a2yKyWa+22TCbjovHl/RjN5l7KrQIteSjv
zDmkiGJHD6kJpByPATmdpqf0cvWUWUC2ibNLvLqwk31ZL8hcqX+mlqdQ9Dzbsty52tSUm8hCH1Tp
nujt+qllrry3FfDr6GuaJ9nodSAfZgaFLBePZN5drA8rYVQeCNbCS7g8KxihyGVRQ5mqlaiVmiMn
mImU8rD9BNZYHLOCuaYZD4/qaGQ3xVj1WyZv9p7uff+kMasemsF4GK15PhWDplxgKh6eBmIbt6Po
CoAB5tUoK+Nt0xDcFrb1du7gp6motg5NH3y/UOMeO1gWn9bbi9kGRAboFPn7jE/Is4ifKKxmxApa
7rVeKw9xAK8VZVQEC+yvV6p1fLN4tPY4dF58eZIdjOvK1reootVkojpGkHwuxPj9Pdcnrhfrbe9X
1816v20yLI88CeG1WoHSLIxkylmZUW4CYl+B1RCqcQA0wSIjy1hvkKYE1casEb9lRm5t17ui5f71
IswztmT9E6cAjy8aiM5j1xE8b6k5JdhU8kSkXhlS7lWd7KZd6xSp7xSauo/rG4MXz8Lh0BMLOxrG
BTZfzBbw5lD5ZW3gwICF+oqEu6TfVfPbD9qrQaicWJttDPQItA78ItXVimEv52IviecODnCsnNDR
ep2kXGV4oPwOYk/ndRO0rfAlFhQiWs3t09QViuzqleaCKLgvKnU/EMmg58rFXJcMnPZtU8yHogm9
Kg89ldTtJd9RnkhxbBL8WEuRmxxHSkAN0B4bpjvDVaGZTkWkQQYo0qBTFGMGEXXhNNplaoVHEndc
WGLYxA0GwcYFiOJhdPeaPt0GFADzGNAeZXWaHEBde6dAaQz5B200susEtX0OFFJLvCxWSKnWvLK0
HTyAGmkJpfFS6u1lRpaq3VXbskd7GseneZb2BZZRk+TQMDKuSy0+G6N2nsD2jjaIOnk6T6QKwDs9
ZMDkNVm96+f6c5VdK3X9Ke04T/nzY2DOr3r60OHMZ3Z+NMkd6C22QyjnUGpPRVReR0aHfPBqJPuu
NYnO4OB1vUVWROn0mcC8IR2HhrMGDosaBuNkmq6Y7vsRehYNTIqVjk6vPGvpBfbCUQLfsWl5l6gV
/T4BFj8f+O2TEEM0Spg82fF0V+QtCYkNoB4vDHQydTkjU/IcMjf9msjtweQ3m4wats/ei3zZhQJ1
NGvhhmngyeMmtNoDxcU9msmDyYCm4z8i55bJpIUZPj8MIC4K5hW67aV5CR9Ddlr44Hl2nGWmQ2rl
CPFcVPFFrM8u6/qt1sFcspQLGapc1/deB1wymA5SjlNZSNtpsmC17O2iO4gg9Ay/98xMBomsHvSC
sflpUKzrCsptzxEO4J1I/BZSFY3uEN8pbOCAIpK8KYIoAGEAhh0x7WMgNyfrSMItoQP0ekqGBqXw
KDZdLLvdjTOOmUeZGYZSxI7d5Y5JerJcK/R0kAdDPe6X2aqFSsFqLg11vCwMMtISaIHmuKs7jMul
S/j4lnwdR2X+rTfdFmeCE4XkBs0khLHmG+BbKyxn7YDsnZ6vNQBWv/bqLMCAO/DpAZVOthxST2b+
YleyJ4npaI8Vc035Fh/VJawx/HDp1sgZ2iPbK5jcM0Pday9J5WPULU8LMQVb1AZuwgMro72RtZAA
FRf7g8M4TViSfIBl7RriBmXkYShHpxVgt7sXG7o+C+QtUdQuOS5XkxzesaJ4kov2XBbhQ1YQeICP
FYh0TzpKlRcPRVhvKTbtZK04BYQH2b3wzOGuqKJdR74x+F8vkyQYl7ITkJ4ttIIpvOJOLc2QlmEV
lWvtb2hfg5WZadrdQNh1tUYn0IJzbCh7RYpDsRYb0H1OPyUHSw1Aq5ZI5j9Js3aMh6tGZO7SMAOL
BjOB75qqM/GxDkoXH+AtM+khKk7WdpzsvSnGg5oP95U2e/lcHvri0RjzPek/tzAmv6RGvcc7g56w
uuYI9SD1Ol/fFrm6L3USXujBcTQvw9q8IenV94ZEuQ6TgCigkcOKPVRNTpGAzQwBo1diR7apXOSv
yzxfiHJHxRdXYkeUE6nklNflyK0YfwNbciWLEabsHSnSHFITYE7v9Gx0+zJ3sGXsseq68WKdz1D/
SJ8r29/Zc0qyjr9HYuwaKb//guPI2Eyyy0Z2WzR5aUoqSqodFiR79Zm+03NVa4eim06dL/aTn3Mu
OaTYCDm9OGO2aYzp0pIGRsTGM2t0MSMAzPRJ5QuSYQoB+zYMsVubBCwO6jmfzuGsfx0GIP7xNavV
C63Jb6dQ30dQogzVa+brCndOOcn7Whtcsla3pvwqAwiZmnFv08IqYElTQHD0VveqAhu2BRfe6hmb
bg0zOCd5d8jKYU+feasb3a0OyHISxxigcLiLsPukGp0D16dlgt+ZObFbL6F5PsSHJSuSBomllS+1
78bIJjjqpKWQT5go7jgU29pXL3op3Bhy5uW56agFVFe/PZG+SG+vZKlapSd7DIm/lA9CU8n8Czca
zQ/K35/6PnxIRrJOSJsiyqHcaQMdmSugiFuCTGFCS7sqi++ZD95olXabaBTpsYAV9q2pirMugxEd
sUAfrIHzoSvaFzlA5V0ejcGxMcvg2UrOVv1gv/rDTcwyVNG9Or73xWWRAgVsINYabmJERzkqHiQz
u23gQedmShNyvmRAxo5sHbQ2e0oVghDM4FkbObHKhGsviaBpcVzOf2PVHZZaQ4o3HnUjXgU2JtRO
im7e5t1wOTZ3JSOHRFpB7pSFtFHmdNOT6h2l+q6506QGKpq+JfjJ0+Z2D0Tz1qxb6hrDvgtNR7LC
e6N5VpDASv0E37bAoTlRAWldbDMEu7Vgy4DzlgRfZI4M1BLn22byozN8h8dJ9JguZVfCoVYJy6v9
+TBmN0HTE2H5XOCIUuZihxlyB0J8p8ipG5qGk6QpvH3oHupjel/PnNv1ZGuJyzxdpi5xBp27eJg1
4zwO8WWpR6cRK1tm6V4C46D3o9P/pus8llxVum77RETgTVcWealUbu8OsS2exCXu6f8Bdb5z4jZu
hxBIpaqSIMmca645Es29pvxqsv6vGoscYu63neUzmdx0sGjUDIWk0H1kmmtchC/UsA911L0AJbuX
bXR0Sal2XmC/g7W4KHNvPAb3nVoGW4TfYwFEhMQazjxvX1Y52V6wCFLlVVGCS0T7ArGLvhsWPhgU
rP/BK7Tud90z7tR4XkguuhEycjXBSmQSbkoM4EQBDgj6OscKNMEaE3RFKlrozxDZTNHu5bxerlUg
dNM901u/csYr0UVvpGU+0mQ6G/kqU9q7k5ivmCjOmcUcLjMOZs8qqOICQ6hym5307EPvhC+yHy+x
K86ubh1o3XU7+zgQlKIJzVeD6s3L23c3+JWF5LcSfJmHzU2zN91AIxMEMOCxfuMMp4qzoB/UtdlZ
a60jOU6MHzAJ/BT7aJAX38rE+qgjstLV4K3RxEvjMveaR8pYveSsGUehfmOkfPeY1VlVsMkJRLMp
JHhB882egntId4jWCp+lvi6aY1qJh9pqtHX/zYr+B6EH16mUd1qV9zHtgXZUXjQwvWXlq31BdKb0
YWQTx1g/KmEe0xDgc2lie3Re8MnwLvV764irTh4pZoZVlgDzsP2eXA+ZhA93Duwas2uteMcm1h51
QofTQF60GM+U61aZWryERUTwp3O0merPp7iahN8zuzukUm613nmRFTRx46B0VA4mwGlef8qy7O46
9qlhUTgMbyq3RllA2eMdUAl/TUV4LCu0CD1YK0RSy5aG2XTjVdrOcAjw0uuzTHQSRn5m8r3UnYNr
hi+91fgycE4oyE0fn7kFMEuveoYZkkKFYmw851vtGrt2LM/UsI8dBAo5ZqjzrQBhSX5p9NE18aeZ
Gk8ndPYKGUJUi26l85q51smR8UW4+qExsjMlnktnweI0g2PgKX4wEgvXrB0y7SSRRKq27wz6bchY
86ph7/wahL4be6KaHWBrSbKt0+kmQ/WecBnTt8iJjsGE2IGIcive+1KU+8xuDtSrnlJ1TmFBZ5ob
XFJiJOJi3IX2h7CdYxkNe69lif+hmdMpGKq9OuOg3OyYqdNR0ctrDS9PspBljbdOEvQ6G5TxOFwN
LHpeso9VJq0T6gdt8lTj3hWut35uM61CriumgIrOPKeFCEJCracd6WvtwdNbhGFtLJL5YMMRubjT
+mA7tqCKRXRg7as42t0hdK2KJbcVedGa4kY77EGDVDDipiHs8ndXEP4ZtS8pMgVmWLIj9LWIVcgT
0E0NA/Cbxjjd/+noIqZzAyNT5ksCZYf3TDUPWT7dqJhdZNyhw5EdU0UVeYfZts/FQ5ncN8dxXigJ
3rWeCC4tfcmo7nd0CmfXgeC1rk3nBnQW7qjNuQa3oZ2VzLNZ9ITXzSmAzLUb82hbw4lGyBfNS26s
xa9ZGJ1NORzU+scQR+cuML+N+UgHrv7LaXXfNkdS14JzWpi+0ckjTfh+F8tTP1rHRPtQZLd2cwYx
/oHSoO4hcZAkDSNVezqUHj1GZn5yCHdAwd3AkN2b0uG2VpyTjHsCMJ1++CT35zG4xbepUD4Jc70r
QbhFWx33eAu2yF3DwHxr2JZ/pTVsyvHmILoZKvl1TCYqhr14ZA5kJvtWt1m7yasHVgKjzCaoFJ+u
p50w/ij538asNgGY2YyZG0GsO7tKdzRkWUgdirMfwoq28Gan6dJ3XNpbVZfk/NHXFP2UPipT/Kii
8OAqgrPQw9xFQlf8zjV4YoC667LxY6G9xD2Ln9S9qmPB4vGKTw49UtmRm7p16KuDjUxCExpSwa2I
rFoxdefE03xL+0GIxs1J80vQkjfUM1kZJ9ZkLOprBJTCIDtfGWjyD+fGW8vcyPCmdAaq6L/SyqKG
eJZEr1gOLvuLTrLsLptFuvlvVzYlCLsMzrlDFMy/77T8UPWv8LPspt4mKAPQGiqqMWxcpIAmQoVw
RlAUfU8lQDRxgazApgyI9VcK4GiJUv1zbHlEA6OXfr0wTukdHOIQwJZG4CUxFFNxrELFncNFQdoR
VnBkEl4d25jIm0qiJ6lNza1ZczhRMeMctaH+Z1MmTkZVdtlHM5gnVv97PqBEjyuKPKj5kOnF5ZFm
a17930uWg8sP//M+/73F1BCRVjdZs1k+g0X8WT6mvIevlRcJI/L8MQmn/SDEOt6piqEdl00ioMyZ
3CHXjpYjPhGBQX115nnOjzIsknx0JI+i9H/I+UNr549qeQTZqzgShFAesoCp5qywLV/Z8qvGApwf
lbnfGYwWKucZcJ6608UGkYHPdnmDQp8/0a/3mt+ajKtfIH4Ae4UzMqoq1zgMvUM9/8bJsvKvX7s8
Wo5V2pzxGkyUwhIoJvNbLG/232uXYwnmCWLb56eXZ5IGQIinps8m5bNue76egCQdIonqst4pI37H
TgFwmYzXjgTncqzIdip3DrpRoLf7vjVQHKDI/YVscMjHauvBNFOkxfpA25tNtc2tfJtow14Sl6FC
bU+H8bUavZ+EUwbaViMvJLzVybjr7XiTd39xet0NHQhP2W8Fmrg66wopoIW/Lfi4aAJQKJvTjMwI
YxrWHRSg9KgBdXS6ZDuWFqmPtILnzkOrxY3q7N44xBRC40bjiynuYtJPpRqdLJAwNEtugUbsFWOt
EbnaMKke7UMkiT5S4FfLEIxrsE3mW1CaXsWpJw0kUzgr4YqXQt1IRz8FyXAlduwVOeWvBcc8EKdu
wEwga/HEQnCUZJm0stzFhuXXeyLpNi3o7TQe11EnVwqfxxwoQSH+VNfTWTB5UPPE1xvvaCrfgs5+
GATf993v+WOYAgD0ebrhjMTNgEY3Vdug1Tep6u5wN+57VzIx/tOo9T5KTuhrfmJOOwMGqpRnq2PW
qMabTAkgkmV42sO1yuRkbHKWXaFfWsq6ZOqR4mItq3TTTvTNV9vfmkL06sQaQExnCYIjmtxNHzKT
G919pZGKrhE7Rbo6/ijSKIyV24ldiZTZOoS19bAh6lei3ShZNeRJJvhfMF4q1mF07VtiUJsnqNEZ
XtV88kGsv7Zmh1SfbcaJtW2kPZIqPs8rx5aMtZrBW3bmOm2IdNbV9iWM5EoTwdYZ5gkkpZOJkpYJ
7rjrfVMAN/eAIhTaPkVKK5vZe0OuHDOglEKrWsEFdYi7CM11hkKZFgV8OGgA9CvMzlNKNpAiPxqV
BmcDxQy0bBq9au6LxhqlK7xNb3jbaOg2+SU5oCKTR66vMldfj2PGKOrHCkhnkuCByMT579j6tLO/
BKusdZeJ+0DEH/nuKW0MbbnrVN0vjXatZBKIG1wviEda2TFZr7Zqn29jwJ+V3W/wEG2c6kFzPuZK
YJCUT+0pZN1MZJ0AzeLg+B2Dlct/phLvLcISHKxxcGBvAqHlHJagv+xtH1ypEkYOSmba3slx+RYX
JAHyy6AebGNyKc3U+jEJih+zJZWmLzKnieiHizMRGs4tJUTSk9MPGCqhQ+3LxoSgEd3YutiRoTsl
r2gISgQJ2aNyaVOADj0yPExEhAydud6E3gCuibq4YuHUzVEY6fKW7TofBhy/49GJHFI+cqxoBH2E
5bsTO8CvwqPVUSUodfyd2dpr4WgwWGv4ABWSA2ZGmqK26woyMsngm3Sf/B7BYTn1RQ/dbRYA340k
RcqLC/gRkCFhSTWaHO4fwNW5OMdhuunhxUqwo8RG7SY7uFOP2xotlw/Z9MRxA0Y848j0XSXcRx46
JcZMYJPQZ1NOzF8GbzrW4RaA8Nko66PheceInKvUzddOS/g9ZRanszajRLgKpg1+YjC3TlLtvFqn
0SRa5zT/Wz1nGzaJdMLTTIWiAXfZk9qGLkcgfIVC8EeVP3NA8nQcU19vCWw65OYxHOKNNkIwsNRN
hhLahqUfJ+kaLJ4/xSBZS+YhBBiGwd+xNle5pqKcAaUq+E4z8p1qZbpNY+6LtIWYSt4OFeVBi85e
Om7put+YFtMoxmNSbuG4/yVg+mWg+OhWrR+xnpBBc+waJtzGSc8woCBjRnl2LMneCp1PY4ACbipc
VaUfBO9WXlLAd3YwUg4RjtyMW4bV2SDIqXkq5s7FsyKcYm86kBMYKhuPgAKHxn+lw72cEw5vbKvM
27PCPoaj2Lvlr7ynXcAAAybJHnDqFR5TWUF4RTjJT62lvkaqhe6tHqvK3ZmUUuUQHrWmZa57C4AS
aA7ViKp8NiRGIEsRwE+Q9ehSLD7lqFfp5O1BrmzTCSth/E5U+E7x2m2ZoH0zeAZe6muyWsMG2YXV
3RzqdZmTZE08hjKOaw0go06sMiINY65Yu/ztNnk3da5sbcs9jXa3rllZagiCjmz2OQNvFkGan9z9
hBs2puQDEXI9inBTODfJOrQK7TVpIo+KkT62I2QDuBS6e61A8HiThwRqsgwo/Qznj9cQ4D8KUlIx
3TeoMXqIgqk9FKBekdQPQxv8jZpDND6NkpDdxpkLUNZRRsa7ZbRbePUHk086zgZyghp+/BIa4UFj
BAEc9FnK+G1oi7this9QRN+Ntj6CcTsQlvhJeZYYeUZEeLtk3Dc+8SCodQZtExop+avY1K8iopbG
Ld1urVOH2anU7tOgHLRCXuL8qXvdJYnHZ+R13/TY+j3VrIKE9VYTRWmR8wwk3DpHuvrSKDaNKjn8
vWFds7ozHqmWXU2ZMLFhqtMNrPAUsJjBvhTaJfTiZ6BZtzoIvwlFeXU17i2FJBs0OcvY8fVY7sDv
IkzvCALdOK1EoArXFmPoiAEB5+Vz2lmBfu+J26/od0cA2opCbIwY3hWx4yw5NwGCOam3mz4h9iog
BpJbNyyQWiDuat5pTNTj/DHo4yEiDt7ueZovP9YTys74xeuHOxkHms5CyQwhjLA8lOdo5GbRJRfP
NC8Mh/Nlv4NWwPBwRwebgb/bcM5Qkc7NohAZkrtuBcoh1dtjJRBN7Ata51ut62eytE9FqR37Pl7J
xL0mUXCqVcphJWhVGeyr6Tts3OMokkOsQyR3ERdD7naGu62Rw3uE7zQhZZDAMuV7b4Afozkja6NN
AFeDkjZIoAbS1S/aESAWATwsf0n3OYq7o73nzNCLDIsa3Wo4kepPW3vVpjtRV5gT8N2MUCQRWJJT
4DxE93cy75WvRHcp/+Ssv1hrrswOMI18NXqivH1P57x/FM67oWBpOozvWrDihlm/6jGBRAf1T74O
buIzHvAabRosz+ra+2n+8D4YU4hCxrx2La8kFx8IEX7FE8Ako+Jro9D+lAyVJjGLO0ntYxWRo/2X
hEsD/Tzl/sQi2k5q7nd9e0+dbqLQlpqnyXXDqwAuucEUr73KtH/GUEJDRS0YY0i0RCqujoQ8YUW1
yUqJQ92mkoPdjl9EEPJIoHY8OjABKiOi1zkq/DbKQAvNu1mcjH5d8EeZmXoOpXR+g/d7Wnk4XBWn
q35VkWTmFRhOvx2HuliZpJofB0CWXAzttrdK5VT14SX3evJS0C/bjalYTFKL2NklKVPbtE5nKpcb
BWTuG2I9zI1TxUBB3RyHu+WYCuk8WbVPwhSwl1SSd2/Sz5mK5tZPgB7dDqiZx5j2lo7jBDlIaGcv
otdLqDnMqrn1K/p3o4y2r+caa5ZgxKVue2ITWzRppjjdLsuxFCSqH8ip3pPGWJ2ViA4dUenjdz0l
cRrccJEN2qsQdUpoHb4a3dNel0OpRrg8gDEuIwrVqg1fgrAwcZ3Z3twJlZOOdnldNmaUxuhSWIU0
Qs5CcSatY7zSdTtddU0brxNRhb5Rmd+XQ1SFWcfm8bUTo3GbFATc+ZtZvi3Wk6xdUy7+cBp31dyH
pDI33dBHF/pDqwzPZCSyPKeeFrvUXJafXDZl8gN6q/EIUosQ3lH16NR263PgkCC7PLKU+mwP2bWy
U+24vDMmFFQGAp23tlr+URLVesq2ohpITCpoWENcyM+7kfk4XBQrHS5RR2MTib9MG0TAupoI854m
hJ1SiuRRAhxflz1ldseAVZtAqdl0Xs6razcjz0ptY6q4Uz79SKMfpj0q3yoyM3dq4Zl+UvbBG24H
MsDybZTn5Ytq1MGlNo16BSPb+IAn8hR9/Ac3ywrsNPyeiUeiry8o8tCH+857qINm+SwfmieLrIgU
zyn/RSTliwnxFh1RU0CHdEeo1sY56dDsKxpj7qnBlaU0VHiaedeD/lx2sLgDJ1mDJGquGdrPillh
uslNc/yMDJgRel8R6iajBFTbd69O9UtRZx2+mMw+5DLr12FP2HAonORET5OmSfu3rCzYfwkIY3pN
4H3UtVkcUtrBL639GCeC3kJVuattU650YiZPmpMkVxH0zWZohnjb9irumXi4Y8w3/hok4pmUYX4P
0YjGrXBtxYlCEJMo843T2Mk+tJS/FFIuoVUZv0WfXoSKFbaWiFq5Tzp3dHGLOrpMQG1KqPM7nc6j
fJPI9KbUnrWP27g/WXblbLKmjn+W5W1irUeRX0+3y2lS2TtYTNnTlFDmUkg3pI0X0WVJkU9V3drF
L2j+0AAwbp9r1PhzGtXpVlTRd9usJclLddqvvL7HjIaIloqMX+96CYV5LbnbAyNZ0BlvfZ+Nz7ni
3Ri53A9mSUEXOco2hfk30vQ9UpLzw26rYFWMubEBkUSNfL5mQj9JXOzVjW68oZH3ef8SGmKbT5n+
FOjEQxxYBGNB1wg9LyQiubfeI13HPNV1VKJNwiInzQC9axATlZs1fS1S617DIrBuukDd9KL+taUC
tNLGolwTItO9MsO84zGyrqSedK8ECPVrQzghgkDabex4CE7hS8oAEq3KpLg4YdT/GDRoL4SWV28G
wFfyXAduQFnHXdE0uceEnMGN6qvEUv4W8xnZSLW/2w0GM6sU6Tqgdx5zQRq+mire4XTo7N8mqwWU
7+hnXXObypsiYGqYgs8N+hghV8uOJLnGl2KovO3UqM1zyvkvdAwarWPRtCqs5kYbh3WhXY+mGNnc
4Ly3N5lDeG1JSDuYdjFsPRxvaK11H61r4eCWmXt/5UicF1NYFmcFtZNMye+2RmBc2o/qKpnj75YN
wMNy1djtuB5djGHQAdFO+J4SEDLPcL56JhjoyZg5FAyzkDkz7ma3yqFGhowjIkjKR4jTJSxlRtjp
/JsdvQNoSnDQdyJh1o7eW3ThVNQreje8pMYYXvp+wKQ7jbTqeg0AvpZ8S1cvjNcWblFQeHRozhtT
hcagYErf5bEHBnDu8RyTNnn0k/4hhj70p6Rptt1cC1Ulxbt4oC9Qb5hRLP0cdCITEdayrGY0/6x6
y/yAoigIGHe0G6GJve9mu68RQG8DGk0ni2YPmFwnxB68C9K8JtMMRa6RMJfGqwxqDIuOfOfOvVfL
oWXTuZqf5ap6dmBAkUwnfzVVxGybAi0zzfgI1PjJqjUAMpGznkF1DIgtZhEYGBIgtJt1ZBlPA5gR
l6kB4fozXj6ujpEdZKd6ErTLJEX7ASAAlxK5i4k0v3XS/vHVqJ3rACtq046ermIP5Gtbd3vOL1w2
DOSAplPixVvshn5k28V6zNK7qpp4ThM4cIQzNC+IVft8TM2rkUU4CRMt2Ql9BOUksHYwC5zMrR13
LHOAmnm+ZyZnmuAZ4Egqp2i2tGJqI59V5RbjddlovYEMZNF3Vo7/HBokOcMV+bhwIlksZ2P93TJL
kAiNnV8yLKBnfq8N3sryKMIGmo+PlDDD70QDyT11nGrfh2L8jkuIQLQNkGhlyymmF0crGOnnqdt9
gqPGqofsolLdv4R9kV2W3eUR1RMFpyV0+/kVyyFJq8mGJh+AX3Mq7GBK9Sxb85+NYkBDHiKngIjo
jHLlNLP/ddCq8TizF2vHLc7lvNGUxt1bivtYDhFn8c/x5dE/x4CneSm6M2wnEhOzEFMMLCLDqi44
lABzllZXUZpmv1UE3S1ZgDGsrgB11M0tJXj0a+N5DO2dqFGQ/ndoeYUzHxe8fjlu1EVz6Il5h+NS
dE+CHldpbPXE2LIH5Q2LjnDAOwDfg4b7M8/16uayggT9hINp3nD3M9derWhfx9L5FQGvgLFnbejL
En5WMuUoddhNaZ8532IdQQf3QnG3O3hLlQerK56fCOUc4N/lf+xaMfcyUkksH2s8eUOU3UKnJoQz
c/xaR+7SmEq+NKmmvvTzhNot2+44zceMSBRzVECYUpoMkc8wxrFMmtA/bavKzkbaX6JCM+5mo7kH
7JL0LHfYzMNB34YNoSKtwdxRukl3cCKqWcuxyM3Kc+mNl2UGm2qVdk5rg4tYHX/Tqy49OgxCXdkV
djlcANi+00kAltuE3m7Mmgi29w1EbbdZm+ShDkPz2k9kYrppq9GbmqZbD23k5ECJvVtqN0AAMuVP
SGqPOlTbN28yc9/8padQNe0u02/1CNHQ6WrzQ03czxk6fgQkLTZmWxa7UbIWxZFkvHlB/O8umcpi
yK8OOaVtLrrr0ufmad7W0kLjq2FWjYs/iYaaPcHkwK+Sv+oZtbqVm44Kw40O23mSDPEspHFTuyl2
eB0WiWYhnTDZeQ/NnvUSYZP7Dh8eM9g8OBCXsvh1mouT6WKHZNagZDJhyIxiesuJHKaLb9Vbhfer
JQmZxaH5N7aMW2r2wzf808AIxcQktZdUmSXEaTiwxSUwPX6lTF7S3BYfwkCGdLMiOMXzbtoE+4LM
vyNmjHplTa3+pk/3ouyn16Vlm53I1N8NJwseWR7gcCxy4Vf4d97jMblksxIUkEN7jGM1ecH62KwG
gxU5pWu8D+6TErRTGOPXm3nBnQhbwF+0CpAhU1hbvSjKq1LVwP1iO6C9A/zsqKqAPhynvGa407eN
58UvU4FwGskJfVp4ysUty6fSufrdUKz+jcTK1fK/pcK9tPqoHyRk31U9FOVHWxXKfiISeasQdfyR
pt+x2uo7ouGxlasqE3eb4OibNl3wYMXryqOe48zQgwUksTwKw4kSjofFMWk7Ahp0ifuT/Eg/4X7n
e603QBgCg4ttozpVZaGTDYolWfVSIjbmY7VXliWEJRqO6uQpGmBa/21cWgq+drVK0mkDqGG7PFvK
Ol6xyDB3fa71Yl8mmrEFZO9AkgjIeRCxvnMjtz8td4VQKP2xauqzmG8UatWW+koZtVs/hLlvBZZ1
qrSeuo9A+SSJn0CQ+ZhW1vSpqGb66gTPpa2+LWptPbhafw3guZ1S5TgyE/N1yy72JDW7H9KZqDk3
0U/X3CqVGmzQZAluqgvjrdS7fCt6XrmcOhll4HWkYK22YZ5hPEU6Ed0/G9vNAG/U+dakaqC0a6fB
49eUIJtAtJYVLS8Sud5qPWAQ5GZP7x6hzclrqav5wZpMSJxOnFw7w9oVdM88ppmQVKkmGLT/59Dk
1Qen5IwgU/xqTn3wSICtPAxnCn1zCLP1cmzZ8MG/6tOSSQztPZ4XT+m8caKqO6hE5FKxGI27FUzq
qfLUS1YY/SUe8QHW7rWnEHthcTB8HR5TPONS4jVM0HdGWwT1NlTLYU8bMvd6MdH4KmOLnsq+6P1J
bbstDSXVk8rdi+tSWNJcpB0xj4+1h4Ldw1u/DI3zJ4uq7IMqVA6QI87vijG3XzgBGDIZ/5nwqfim
o8cPwkXoqtJi8aP0XtWUBqTBS29N7+WvgQL/ghaFBIOaUTz02emo9ealKQv/K72hdBos34pBUk2e
eSese4JKV0qU4GBRCIpmr6w6U3dYHNanwOTqk8xlnIZI9oZKJUkAxc+phdJAEylq9lQdqd7En4Dr
t25RTa+Mxz0mMvVvU6TJJz9Ha7ESWkDbswj0T2S88A62r9q5xR3JxmoYNMWfCL8g2GLG15NtG4+u
xRix7DH5yYnEt38saTo53pW7QVfNPm4IQ4/mmJ3lWOXQNwej6kULv6l1mL9EkeyeiYz6jTpM7m7Z
nbzCxSYUPVgNeES7fJRQxAiDhimSjUb4Lc3Mh9k68sWGIHtLLGPO8XbbE/0WDVUSgjzMBBl/+SCX
zTh2xcYz3XGVNgjQyxIwIFCFJjQFWuHYZlAFl8WyZyA16cPgfFhDcAiHqPTH5QkUJOJ1IkFvwZxw
vjxKqlK9D1HMsSr8jGxh+w6rq6OoaC8SUWZe3Dr+g538tcm68XuVEmQ9tSCTrCBnmUI+AlnvRXd1
XCLnl5ZwbgIx9fNKqbeifLFbTb03c/p8rzbnZW+wNLxuMnTWRtdrW+JRyA8xuuKu0zRO9wz939Uk
a2g7pGTjpeJGbgXhWU/b+my59TrvdVgwZuTeh9rZE9PbXJZDy4YcErziJTFEQVBY57qa3lCXaUGK
xvQcTSI6hl3v+oT/9hfHrfNdpKpkkFcpd+o0TwDVe7M0EWxCprS3WjQN+ekUCopcg1sXjcGmDpvo
Ksw82FpqaT0yD4zPDFx4M8ABrTSvJ0QeaSgZbedPr3frZCCMSBvL6MVK8IaXefo37Gbviui/952u
rXQbogg4DGbxTceNzbV62hR0P2T5e0xkWeyHtjOZDvfFXtAc+PVomo9F87PhYJmX/+/rhFg3yqT5
tJsYH+DNXlDcisdYU2wLS1r9w9QE/R6XE53nE6SkUpueIgcGtTyK/j22PPvf64TdWEdh07m5vGSa
3+DrEcyxF7MbaQeM/jZOx81b1dVuO9ao7GUt0heyNBkq4qrdycL8EVemdVoCYagaWGfKh89eKymH
41nayIyJtqDXx1+GnNLAUCqh6uDosssnPWGTqOuLZyGBkk1kvC27zrzbzsEF2B2YsqbxAHaevomI
FcynIvkvkxqTXM8d8zO0nrV0rUM1N+opTCLSDaDp/qQMoSo3gVZhb1uirJbNgJpdI+2JOcm7mOK/
i5ZIi3DlpA1eR3TJ1AZMUKlWtiVIYPcl6WU6NUCjaC81EU/fSaDxsLsmxjMfCDaP3Ny4ANeVBMH0
DlY2V14z0dPxK3v1taykulKFG/yoseYGQfSkZCPeWo2+2jK2gmet1cw7BcVS6abWqVGBHmuMi89o
iGA6Wm33ro/2e3ZTcos0fsApxxlrsFl2+4r/uqtb7TrQh/nULeuCfh3tBhGnfjsm067TunFfpnX1
DbD0lnv6+NaPdnGuPVT5ELzEt7yOwNzacqIg5GmbSo1ocs0s+zw4w7SbNDjsZtvZ5wmxtFuZKj0K
aljujJaUH2veVCQWrVqR0iJAKuUlKxWQTZleRjszK5sbsCyqgpY4VNJmYGOkxo5eqoJZPx0bX4Jm
7dhAuxCVjS7DyzGL0iacQf5ehfv6rFhbY8hq1UupgUfZuO81Kgr/KHsmsVmDQZUvtjxG3Fnu6ycj
2HYNJDV7rbeNvhF9W0GJ06sT/wbQsOVhLcxorzeKTkKsTVToohuzImrOeHbeil6q5FAiKi+b/5Rl
gtclwJ4W3Cfz7WoVG6l6SsD8nOCNqKfut+El8oR41FUzgUQ9LS9YNjiL4R1PKWXCKTfPBgU2CoxG
rHEjbklZy3JFrux8bpXO54ee6xrnZb8PWVfkuLknV1q+p3rXllk/V2mf6RdGOXeFSG8BSjfiuenD
JKDHqZ9p8x5EgYzWYaIVhKO/f4lYVlQte+mQN4/RzYG6A/HaKGOH8ELE3ZcSTzxAvqsTN90187JI
Rqjwy7O16hIQNj/7tatTY/CysNt7c04T/VZrx2nLWz6/+3KoUaBZZ0l5W/aW9I35VYk+4Kytp4cw
0+QaaVTF+lBG39KgyjaUXk1WDJ78zIcNmSbNfUj1n1moW7iD1Y6ytaJSGm9Bc0dwcEd9VN/NqqMj
zes1rqD5WYTvlUNDAQ2h/RFuY/wZTDZrMsV9JTdM3FQkndXXcZsfwtGHcB1uvz4kpRHZdtlf/mB3
1Bys/egIlUo7fxIq/3vhst+o8ZasMYWpq2qflw08xn8e/XesNqKNSuLSbsL0hq3AxN9Tm0wcNdqb
mu+VzHdaOK6HeNDRYxouF+BLSETmSnX0iG5qxE+vAAaKnlyo8YpO4HcvnfZurJVbRUJ5K6bDUDP9
Bpm3km2PRaNhsayBQkgh3aXov7tG+cX8kupnS/ZLUJ+EmezyZtpjSmq2U63dpSLjlVnTBuUNjbu2
3eoqS+ORlW4Cdbs4GxLqQJFUHwQBYj0L/FlQx2LDEg+Pk6cYN279dJwye2cQ1rLyB61VzVnVdYpK
lf4mE9LvZmLsuhIIJdh3vSCgeB09IG2mGK86KlS00KiYcIWX49xMf9Ap80IheacHk6AIWdINCL0o
7nG+47kdvP6c6/RF5m7xYnlYXcLYulh4Cvm6qM/EomW9lXR+YKPDgJOoc/dNJb6Lq819RvlwjhJU
C1B7yarBHxwz1EAK8b4Foj6AnAOlMJl7NfA2eSs+7IEspy4tHhann2WAKk1/NlDZhlD+nL/SxDCY
RQqaw1VcRVQAw9Vna3M99zZaxjg516QHShVK/Qz2liIrDbApLXteErxPnfaaFd6NGhttIymII3rf
fupV98l4RvCuMjz+j6vzWG4c2JbtFyECHlVTgJ6Ua3lNEHIN7wv2698C+95zXtwJQ02Zlkigqvbe
mSvxRlf7wjI2PfPrxjZ/rdj90aq3KpoJhG96PIrNnzZM8Vt1BGUNP2PV/zRafqlbCku54IgQSu34
n3ZuRDtFg3M7pFxMOSmrdJ588rZy33RIabUYcdvIG7OVhqHhZOta9zTmabBankPm4Xm77PVsRPDc
drvCzf9Ui/UYlu4tPbM0cOldNQ3GLzUlT01rviZyiraGPZ8GDxm1Wi9ur3DvzVLzmygvdhZMx5TI
v2TU70Q63Ulp3eUV0RwpgRSCXu2MuwCxDl4L8cIETszqsxvkb207DkIcnOa4vgxP94LYYnyKeaGP
rC+h4YWMyl1jzRru5MxFh1eTvBa2M4dAdWim6o6W0acTo6pEXck2Z0R+NOU/kQnuqFHRPf2xHtVN
s43T4a12xKspNTpsTn5mlJz5sUiPRq1OGivrNi1mdEyUbNOqR6tD6df9midKL6Cq0VCLeh81brTx
IjbKRTfOJCE2dd5s7Tnfy6mAIzJJ7C1JsY/XhPbBqR44b1ySkD5fqxRmhWzp/K51bvBEEqUMWmyT
bjiKqlW7Mpi0NOt7ZeRP0kkMgq+hS9BiC5zKFudoGSEZubg73QxXj8G7Vproqlyofw7XetUg55ui
39rZhcimN+weNR2ygpWNmQhMrxP3cs3iQdHSNX90kTS7Oqs430vcunIIxgLTNsoYbO95CvrAS+iM
5hd+NZafdQKYIcisVYREv41PeNUf0tb7zpMuIQZB3hgTP7mkpVYuPxINGwoLHMkxNISOhvquRyvs
u+3WyigpZ5yMJhbmyTjMDmazqdGNYEbq3hR3YR1ZQeV1r1rc/goGrivmYUTPWA5VSTSi9qu52luJ
CKWK0ES57WmmWda3p35yz4S9kG0q8k2lIqaXheb6pA++OxmrYW7OX5EILYyJuuPjMWhIRKE092wL
NaKu8cctbLgy2if0rtZIDIQU2bC3Ug0hhqtYVOfuscnVK4enX4yHf7w4/OHkuxeVzo6PMd6eTKD7
dSs37hf+qD+ZSp813Fzt8Jf2JTWW5hhITTCWkDNNOmcUmBqKpSjC+kuw/Ta2qnXc0X30bZ/txpo3
RW9MotsM/sB4waWYfdlF9zlLCCGYqp1eQ6hk1B+YcbkWBqDQ+PCOUFH3VfvjeIURlEXyENrxTrH6
ei6KziwW8850m41lK3VhdPXZe3AyRXwum5mkrAyp4UA89JL9RLVieu12r1Zm9bQIrF/AEE5QYsid
ZtySsj1E5EneDMX0GA8dRmKoMKN1kFlH4nPoWtvUS2EEgRbQvZYdG+spvDtivMOp9JMwPssMGSD8
CsuF11g6v9o0v6Jkp19q8BUCuF3TxcJfBgL3yv649BxWI8bpA3oObVy2IY2nzN7kt7IS770FVYVh
3x1HzpPlOagMITb4NP6ejJCfWUkDWmseBjpoApGaP4aBKCvG7G6u7fImnZ7DCtXSGDEfL1NcHBEK
T3BeSppWICwD7cTQctZdvG/HnRDVtOpZk/FWtEr4ua3Os+ifejfoMiaJk1U/N8QGYo1K94an5q0r
JIGtYJaFS5S0FhNjVA6BHcqD15s/okOvK1iAsChPAfF0NDZF86IJddca4m9UkAbUlwQP07MYILZY
BibR4X7Ix78jjXJB2hglYfHGUeOFq6ffmVb7MKP3MxZdx6MOeZ8uZlAbI267rA6ETpZUkaPkY9p0
QlB/MybhbYn2Mm9RmhrVSXMHOG8t0WX5+GvmWrcZq4LtX9vFnDfyEvNVaAGC4jxwN0bbZAJS1DQl
RVn3YTOVJyraeIE8WAQVN4Y/qf5L7xaGquF8acf0LuoxDHuibpHuQQXd9RKgIlqt9tYoF3ytJU3/
3P3jaXF/W/ZhuZ3pwPpg3fAiY5mFADWhhxeIgB3QXZx7UOsg+wAhEgElXvLy1nQxqqeE/tK2658G
BBFHxFrjYvM7yPKm7gqc4C1tgjhBXOYs8pXLE8aodTBNE+R4TWspTfTXrE/SDXJMxrD1SN2gz/jz
4gV5NZgIRWhxWRLppjyyvXmZxBPdms3omPGtlzff8cqELTWJ9q1bbtMrIXZ9YJiz7BFkKD8lDO4W
mpLgzHurT+X32E3tU+TcgqbSUyA3B6VoWqSF9g3oqoiqnubbAlGoYjNPGosaV5drXnecUjlkO2Op
f0qZ1vemMlo8DRXSGogCXVVuGMgnzJB58YYESSz4LTfuP+VkM6lpXYaU20SN463ZcIVaJD8ESy3P
iI7AYLCoZjnnwI405y607guP9VjU+SFD6J1Yxa6rnXzvOnEKVwY5fx+qPy3qFgxYVbbD+hv6U5V/
5azcpgM+qXTHg2OTCKe3y1cXN79ixgBiUhX7tTRWRhLuzyw2abzHioyvNOdyBqrVxd58jticYzV+
Us5h/A4hxKnOebaFcre1mSOQpb8+RtpTk4qcbnjDGaD/yZE4+LF+0xL0uaXr/D512k+LaDyqrTKw
BUQxL03uhmMiNXbvSVDXKPrJ4zC9polgA5CkiFpDcq866y80tdwb3jO5dgXJXJBZYqITbNnlR+TK
Q+LSb2eBsCHheNI8lFQ24Vy4u05wUM/1XVEnj1Gj7clln3bVNLUQ0Lwg0fEODkO5nGbE4KiKADFW
uk3sBVOQJUKbxLUOsI6/GGV7IIeFGeIivkF7ie2iqQoaHSLaWg/FtpviDy0ZV/X1ZgoX39PG4bZI
l9u5rrutpiFA4LBR26a7q2t+NhTsT8H3Dcukn3Kvup9qXMtl87BU5o/OCU0t3qdTGz+urd/VeJGw
RO9qwqiPzkxZ3WoXJHNrxzhClFHaMaDzE4OcQ0z7YlOlBeKeqBy2RTyIgwzFizcuWsBxjXRyjqYk
4v7EMw1uk7hPudDniHdC9CfZg00yivDTKYiyHbW/c7KEW71Td5DPq9W4wIk0TKugGbzhmRjMy5jO
ryVtE0DKMI775rOO42ETDjd27JS7SfkW2o+9oSFMdiaa4VmEWkfn4rZMJgcmjX7fbujRmfW809zw
zu5aBgrcWr62DjndivO8A+Aurh5kraaznhUXI47YgsXwCi9hN0cuzKUMsFXr5AIcAnrOcnoZJUGQ
cD4W2ggGYkjXKHzXTl9jp7mAfrS2dt46QKwaYqomjL4G/3fVceJ1rKM71nA+a3jxugzKqQuDnnKR
IDnxkmxLRT8CZ0SEzuPsxPyXdc9IordzjGweAOXBoEfqtfg8nE6XW9Nmn4NrhEfXXfBoJsArsg5H
xXB0KhTKlcMiyxKJHwASlLJMxkD4xIeBsgy++eriQU7rzUA+GlLCK91qifocdnXqnjG4Fqei4i/W
ki49rWrIqFroE7Fcb0X0zDQRtGyGq1RU9WGKHT+O7O6MLI1yz6T69bJyqzcp8c4zNGO9b3ZhbVtg
fvS7dEluFs/0DqVXjD59ul3bY+iml4kccaASHjj2e3pTH038bL5yaNahTbiMSNXpct+4Y4VMnsTU
tpDJZmZde2CvRqELeyS0OKtGHc1D5r6jPzSYgj161kcxcyU7Cu24jGG2oQz1gvZ+0CESUu1WzCUp
9rj0+gdWHOQp3Um0JoJbk9NVoQ5wLMA09+EHAMDJdL4MOkSBrqb2flng87ouYH63Mt8pUKDh5/h5
qybcoRLS/L5vKfdV+dnpy7SdMw7+fUHn0LKPZu5IjGiwpDrJBCpPm/vJqX/sEYBULX09nnC/FEx2
NDRfuesaW1CwXBYaXfNJTWSqayYOJ0AM2no+K0eVb3S4jIZwP20WsN0Q2edsygPDabO9rrm3Vq01
5IuQkWDyXRCVXH6jgYUVuBDBnocEPS/nbNdPe08PoIXsjQLjwGhEbxGDnI0qBL1ZvXgFEf3kDfat
01MMwaGhz+vsXbqNvsxACufkGWaJbrzm+YQ3wkGAJ9OJmmE9FUGvgtKOltiK6EgijNeQorOlvzBb
fCQFpdzCZ8FhsKBe7iyU1dHfdPZuQoiusZIWBYpN44hzHeTZGnOagX4b0l6ydDeaVfwVU4pBuOCQ
S8/hDSX6Haqsdssx1fNNjzWTOxJDQxZjTIoIVTIOoc4FUw32L9yN49wyQqhnwpUibuFhgNkywESq
uO23qrVM39GjMdAnhm40nhnbmADKnPzBwU3RTQ4CQk/85CYbZeTddbUNyk0cq0jitapRGE4edqnl
rrTFH6/ML3jVSgDMaI68GK6UeGG1t10mU2nXM460uCoNW96ESDMIWeyl+SpG3WVgmlwYIR6zucHQ
2NlIwsxvEXrfiQfFMtbOiWfDhRQNMvryVg64a2jMcDMhWMfGQXCB3QdlGH55aNIA0sGZHo3fev3v
Ilzdvkry90yH7Kh3LKE943vODsan8Ga82OFfxxgk19N4TF3q0kGBc6SM/8wT9Ti2875DEcdQlUM6
tcbe7tyXrjA4Q/Q29wR4QIljWVi9djBtt6IHgUdQeB+1V2RBK+ej500Q7QssydJOEL5Mb0VMl8kr
KqasCn52WZs3giBbfrs85Bj9N9KKw2xYxZ/rQ8o8YR+hOAyu/ySDijaaRog80fHNkcPlvhCghAjG
LVHFwVmNisE4LfyOp2YGPZM6pFXPrKSY51fOzgRfII9PcZHdNXqhjmqI76q4kAcodk/1Ki7NtG+0
7pRK7BH0yJlIhMSCLjXx4WqSFIHWiKZAFhsdazqIuIV8Xf219mrttpzZcBM9uugz5j1Nx5guoX4N
s5NtOwNPViQZ8RtRe8GnrPuQfHsSjb13t76ApHmzyyXciLrwJ7pKRyYpT3lSfE80pAY1PcLerg+x
brac9MfYH8vkUdKF3UqYVMtY76GUsJdNHEZoML8XdvGYW83Z6Uw88eC2+5ipQOUVd5qnbsW4vA2e
2Lt5emtLADBpi3fSEpgJsxKZDOdf1qnmLcmre0BcGzt/MdA43ixY3y3Niv0ZhSU7j0SS1Z7yDphs
wuwin0CDeR4kFzF43caIsSsMeI16zwpa6IyLKDlh98UJ+cGtII26LPRoG/LmN2Sg78NyBU3RqzM9
WDn5q8sQPQ0xfsTmdNdU1UdtZp9a65w15FG7bpmA+PObIJiN6mjPrCyE4GtbG330kImkQ2B5A1lm
lXhtTMyNpgXmt0IUCnuRXlzxWCDVP3uTB0aDyxvugdecvXZRu/WP6r3C2Zk0zEKjeCjMNGRgn361
pHUgUs9byKRj8jaVoG4Mg7Ms+EUbr76F1S2hkiHfg+HOeAF6/R6myma1JCACKV3eoUxyyoQJeEyI
tbllCTilxRqSnFbxJtJgIvYma5KJSUTVysZKGOM71IGKDzUNR2kPHwM25KzuUI4Z7mcfRp8Ux49J
199kVX/bjWVQWS1OwxLE9GIMryLOP3oCEPy6pIcwttHRdKLHIeqOqT1/L2SAbJrRvI3YTFlKBzPw
YJIRfjKI6MkCD6mX2lPhsJtoq/txtP6k2R0BArHfhpTImewvVgVYOb7DwXruEmebhCXjfusLxT1k
C3pn24ERXJbRGjLMT656MKByOHVNfkTuNAVA12/nZB8RhbyjW15vEoGjs1PmT5PEO9iKJ8YQdEbz
77ZaKAQai4jcIfqdUxoSektFEPFG90VLhG/hdhjd7DNy8UeZOht8KfRM7OFhbNovNJQn5KS6P5SV
PJj0/cqwuzF0nOSrl1Ug00exzTLcjPKF0cAuGrvvjixoP2mbC9cPPfnoorXMVTtlvMdLmOOWk77g
Sm37W8McjmJJcPClvNqtMSIWxoCqjwlwXnbmQTlfej2/NWI6jFaObL19LeZTDuiTbvKMJju6CVlZ
3Nh9dBzzRemAXPvuJXLDz/pnnq3HKXQ3HKcuNjHzG+4R7l4L/qs3XJY4uZ9TO98B/nlqRAGxusM6
0MxvUFehiOHrhKJATzdSD/ZiXHperMbeNr9hHD2AdrvvK9aDci0PbYYWgi1natmdQggOTMA2cY1S
cbXNRI79VDkLL4MSy9ZZL5AUo+TUGG8pBffG640HoC+ePyctSPNG44WwXiCOf9jvbevukilGHcvx
zTer4d1pQKplOEKNswrZfyTt25UXR5GKnb2M+qdkNF6n7LWPf6BePDhmFvr3aWsTTzhBc5TTM3jk
Y7nQF8ZG5HeIS+x6pupkPUAAm1IUaurF0dnF4mT+itGU7Rzmp1tjHi/LDJd0drAE0HdDGMjpqLU/
a6slf8WrgwV3Kvf3dCYI9KXGHYmC84aac/D7trwNte4voqZdOmefrgkqQPYf4r6L5UFZ051Ow78R
GndtRO09Cw1uTgVuZe4/hzn5oZvpwDWsfxZZcM3gW8Npcois+WNiod0vvMYmNfG0/DAj9qgjaESW
VnMYrLX+7hjfZgWUxTLML3HykxGOtdE0SM922DLMsUETuTQzSxq8Zkk6zDyHml/rBVjPHa14LhtV
+k5ucQDNvWQbVpKXzhqr3VyO4Jmab6PmpBqzzsSzPOTj8hVrA84lJ9l1EVVgUd42dMxRTn5PtTgZ
JaJXOgOwrUFTVry7tJAgSM5UyxjLkmd6C7edt4eTm8kR4b6AqtbNJp0m+gJS0DvRkcjh2+vfnBSm
INDEtsvYCeE60oLY27A+tkMOF7CfjyFZ6uwYWLVlx+yw1171Iv4pWBUCack3r7I5z3cAHivMvdGQ
yABvYABdqabTeLBUf2cMGN3pl3mUYFG+N7ZNY2LebLEbN9/RKjUt6ePh90LdXbEix6WJsSM92WJ6
y03AAPQG7JUxM9asglGN0O6YxjQl8eAV2AfmhJMe5+emJuIbEiPLOUc5ZcoTbywWhZtuzStq+71D
IPYcWqfSKTeJJjSuguvakp7ZEqagQrPse65m+Z78A9r5rR/SEKAEg5DReZC6PmyicPij91W56wv5
HNrjM7JR/CTliJQoPlumc5cYTAR09HIcXZSfOfaFWJsbwws3uERxti8c3UOUNfsi+dNo+pNl1TF6
e/keDRxSoDvcLGlxk9BB9L3Eeegy81H0ftd1ZVDg2d8R2YLvjtiCKpY2WMjlg6iyALYqF6v6pqv9
jtHhYYzpNBoFXrdZc79l9YPk7K2kAUcpzHMh0bPdsp5YgZ3oFeFBLUZGGTunUvFyyeK5JfqdnVfe
WdiktaI+Uue86bLo/IojUjA4LWV5Ph4sh8a/1NM9vQMEpY7aCMcE9pkxTEGqaXAiDBIkSpvUNP4A
xJWBCWF+VOXRTcFoSJK9ylL/hGgF59lbleIsUW5OwzQ0loeEyKGAoy4EGQGy0Gl/mUTA5cisv30S
48IC9RLDc1ItM+Fam+XWxYLA+QoowOwhj0QzlqKCCrfFrB65oSCQxNaXHXfvJrXguQH5US6IbYS2
w3fGwoWOTmtYhG3MrAyesBtojx7xJ+g8dlZ3rhL1VqVMmKMpDFTmvDpNf9NOEZsQTjU/noobZ7Rv
ewORclg3gFE8qrSw6Z716ZS60weTr/3QMY6jZZ7jIJRz8je3ExpbcT0SZFLcMpC6RNP4NEIx4WCw
0pVS+He6+dnSxNAUvt/Eg5KI1z1oSrzjdnpmkpX4LUdhoUpmD3X43NgeWTigRo2W6WpLXCQ9z/pD
t6oTzbU/hI2yjDTvoNDhjg/R/UqiXfDgMeqbN+kEbwMHnjRPYdH9aoVH7IpzE44pf7MIdCeCVVow
/whjuq9lTc3Z4ImJgRy61uSnVXbsJ+eTEZpo5U1iNHngZk0D+GJoAi+OvkxyLClu2Hs1bMDxsEcw
NwZeIe9S8Ex7MY5fHh10N0rvo2mqj15/zyxlCZZ1pOVgNqRlMG7NaXwOHXiybrUet/Lu3G5pav16
UAqpsonqcnMWROYzLDwLw0rAlWbD5eM2r1GcErPl2A8jLRcM75+mmDZS9kEuhul2cUrl6+b07UbG
4kuXYjl0yxeOZS8ZxxhXUhFI7L+Iv90RByWK6NArbwrh7hoEZKgpEGXE3kLnpfyiJX6bW8/YZqJA
MKX3qfH+DnZ7MYtir/oK/KypvE3cIO3MUCgsaX/naNW+SpOLm+JjLWfebpXd0H/6qdmDfNr6eCNe
y2UQx76AuKjrBVKSiMxF2s8traig0rVDndL47MimLWJG4BKoxwg1i56Xex5yJAlj/8GWnKBSbn2T
7XQZkf50dvtEv905OE6HhC/rL+FPuIzioaCd6aonamsXu+EfMolW6CIMmII9sHwc07HAGIi9eTCZ
qJUGPWxwewv34ZjAYrLAtYAmkJEHbCWD4z90r7aGrijH0E9rNk8u3FY9RrmNzUUjuuHGK5odW5C5
oyDbrC0ku2NsVEXEQ8doOYU10eXW5Z8u1o+p0+eHVvbPptlwV5mcB6hBf9HjP4kFAYLbR7BH1oBq
FaGgyQXXhKIBM7yCrOY44HKbxpDf8ZURzYFeBNTTsZ3VnnLzQpNz23LA5CAbvxKP5fq6y+HXRvOp
4Ab6xEoPVFcuINQ4fR9kXCIhKIkPVtGH6HHX0IW3pLp3edOXvH6l8iWwZxlOYyp+o1kffUUIRgF5
x8+r6nGWF6ObXQJOEDILmR8GvATJzMs4eSL5SAdt8lml+iBrOFaqsdzRZqtCcjWmg53YIF16ehXR
7dB7F9YqFs5sIDREOxtz/pLWGY2R+pWTWX/M9fFNH9tLjaOcLNm2punnkDRdVbh1Q0CGbd7D1waz
liTJzoMk6RsjEdr1xJkjEbTglpL6x1eNdnSk3JvL6GzzaMWy9vVDHxaXttRJ7KKLBU+Gihipw6Ay
/hACERnWdgvdOO+3EmQo1aWbbuO+f1Ci44dRZqHtyQ2r39QLOmGH5v6enLRHUMHQZBINmQSyo0Kv
/izIFoPBLp70ITmOkUUfFJxKs/zaDYjTNH9WRfbdJ+a7EtxsItee44627KKmDztyPqQJuDUdXWgH
M8qxrhp9y8kP33arAdrW2k1em5DJSd8rZvqddN8prznRU5JJY+l2OuUpdfw7XaJDpo8vtIl8r+a+
ifKnZGk/5k+9HWmyaZvU3euVZzBz744c8z0CuegegrhC5i0wKDaI2eBNMGLeehGGPRAhuxEESDU/
oCF6NSLzu5r7p2WhW1k6+Usr0yfVdbhmhU/NUEzpaWSbnnXvdmnydz1HhOQYOZC9CRR5XT9jFGAI
YO+FKuy9Q9rKwqStdxNv78zj2U6srYEFZg/08qJZ2nfklhPZCeSYMYVknRjxTa6dT+ykKKhH6uVN
3wJ6FwD1xxB0bKggIRkc/iHzIhjJiw2jz3uV1Nu2cT9LsqJN2fxt8upWdN7kdwXjJnk0KKqDuknh
z2UuFC3GrDXRPU00HfFl3nO4hvdNQo6u13ccZ+BBKfoyqJZp3rErj4Sa2R2YPFlYTHmXS1IAOk2b
22nmXsJgRpc1gbUQvUlkxX5q0HOXYPo5ORNmBZp6P7CjMc4GW6bw2oeW/V1r2U/m2j8zSLtE4e5x
aTWr13HC8+Cl5oPS6NGsQQEdOm6fxA3m8sayKSYE3a6aN/ngWoHqildOJnCskBnS1OyBjedk3Zbr
L0yKkzfhO1/kMwQOzizxAgeocMIH5CJJV+HS8sSltWOYJfvENpqgmQgriLAqkrdpsPYOBrqW9NMS
HXk1iQ3pqh03Ztlv26Ek3m3B6qCBuQYcg1mRqQxH/Y2h5nuzLyF2WePHklVPCbkiX5jz4gNBbHRt
SLtlySXkFZDtUrIOeuCGbJ23hMDNG2xDUTDm8lLl06ulW7e97r5Xub7xQvNvVjG7nOfeC7oo6NHD
bAx3kJ8hmOj13GRAOOrKs2ziZ0xamOrZH/L4Wzezkar+DWn4j2nRXECM81nk8+s0cobsYrYNYUTE
F9TA8oCDFTlVd2sjCkTcAHL3ZWyMP66t6dTlMbRGqq4wqkB1GZPOYtUYAXwabgNaXkEVOlZAPuiL
PsOesxnNmwoPAWrikKmQallGVNY8Dy1GFoN9rmHyMeifZTsfo0V2W9da7ibF2FCPCQRGylFBXCt3
HVFiG+K7w22ClBtu18sS5/VOb6Z+o0uv3+Ht/s4HdiTNZu6pUWklAEYXA3BpPDwhn9roih8YpvqD
zR8A88dKjkLSOjY5zdiHsJl1rBXLWz3BtYpM+uYcQX7AOrE8UHdMhoWYaNj0SEaCZUChoEefTU6z
X2/E12JQzAK5exgaTrm9czNM8LcqtQy0npgD4QSxPxZayWGZwGlxabcnmcl5Qr26hdmyTzIIJyIK
s5GdaWCIi53TddOmcymMsg5wHk09R09tMn4o4+eZVGJzXAEq9KaDFtxwUJv9d6954W1rf1QdXXTX
9HKOJcsvq4m6YXa16yZg6rR3E+1vzyd5n3t8phFD6CEyLN+OPQrLemeUCBQEsJN5nR7IztAvc8JJ
NBcPcSnng2WXVMPzWG8dlYMuN8Y9trR212huxvOiOCj2560Is4/BjAgDKUJ6rIA5bRhOf6psD2J7
SszFD0NAiyK5L1T3oxq9wrANdnr25hc5QUyfbHpsqQ1ELsLi25vxqtep1YERLaAIcM46h7AM9XWA
+mlp49fCQu9tDXpMWIh+oXifsCKmdCNzVv85Sxk+youmpYYvB/muPCBm+TD9VWKmGctFpeFL0Gt6
ldBHA7gtQMGVdZgau6EmsJOdgdCfa9tYN1p8Din4vLLNKloE/YVqy4irCvHTKpuI8JXUqr+4UKJM
BvXbmjyeXTs2p7Sz33PAHjTi2xvbzo/kpD5rKaMa09oR+Lk2OMHKOabhBrGR3tUKgLZJMyRCPbdf
oGX4+LZYkKLdtA5h0JkyYWoVvlTv1XY5YesjZaNwzQM9cf1h1hmhIrQ8OpkKH0y8L4jZIZO5JYB2
2Tib0kBHOM2017DskYnGmpnywlRLHV/wXDP9BlbhxxlbJZfQYoT8MXrp+MXIJMyj62DWElRTPj2V
hv5TmXq4NwTxGcDQZvZLXru+4hC5kOEF+ogEXS1lnN15A8ElVACdxuntbHJJZklabu1ubk6tDfn0
+nD9p1u39ZqL90fQR4Y3bTH0dtaInX8f4txqUalXyHgGDATY7FCltsPM4xIJ/JqhQ/HeqQp5YndB
IKft0sjEzbo+dX1AOk7JZjtnt0f2b69xOf99iNdgnPSajkOA9QHba9Cv6FAc0IBBrx+tDND//rNa
QVcWnGZ2wKk41dyh2b8P9ZU2Oq8PYREy/cZ4SZUKEPX6oCX/+9H1n2IFpxIjqoDYHbWK/aYugAdy
eObD6wNhEOR72NW9vbJrszWbJ2Vz82lakum7zlKvDyos238fFUIOxvb6JCa7DiHv+kW5YTb8QvNH
sd50beyOsMin/3mw7YSierxYRaxh9DG/ZQ7g0OM3pMwwAo+mGAcECTQy1PSWX8IdeKvyibQpJiN2
UdFt7RA9hiNDrNYFSWWOC8EB6ytz/YOvH3HU4UVQ6Z2uOWANsIQuUQ4U7pRh2z6haN25znQu1nd3
sJ/bDtFYHKHEm93As6oahn9mgQWIbMY0hCNCxz+PGq+6npB88d935vpuXR+69X0LFZEOiI+I8Pm4
XgfJbMttb9gfaYcOvzxrv3ZEL2LiRXKNxxkp66aoGuZz1OKW8UND9JfsOg2vOUZXxU9ZtJ4QbyHw
dTUr9Tn9P6+LzfiMVN3D9bX692nm22xajuQQ2KiJWfwK6W11B37c9cMxMwHdNsXYEZ3ofv97bkCn
8+/T/fXDqHGr0/VhLFb2c+MiLLjShBNPiYybbL1g18vUMRePiLfs1ewoPP9dTP/3urpeXGFWhDsI
dhf2yLB5u16SajBA3lYQX4wpTRFcxccIgcP++pKKK4H3+mJP/7k1/t0f//ln2RVIVRFhuLytBaiA
0/WjKlpo27XMGRFG0BJtuvb070GX//PR9RVjmsC4t2WCHzdqOeUcnE7zlKFjWh8yR1NIBDmSlOhi
qLiBEg5Nkzyo9YGxQh8ICDk72wupG2ebKMKmZJ8E1xQ/yDnlzTWblEE2bd2koTViT4uHlVK698yQ
nMuYzCdVWFbQy1ihZgL30l4f6O/HjKNv//v1Bjo131Rpd7x++/UTZiyIhyCifnv9rusn6jlRh3Qh
cdpIDOvsWPI+1CN533gmY1oaw0XJUyShoarxgL5aXjHcXb8iDlt5b1v9BzLwNULpf7+z6GGFRzWr
9Wzmm5q284OjiejBbUZ9S0tI/XtuNKboQRMlMS9NZaL15p/XB+Jwp7MFf+b6Xdfvx3rU3c1sEv1/
vurfl+IxKuuiv42L5F7olXtOm96+J9kSYwK2aOrk1L6P1+dmfNDbgqH3ZrHzGDYOJ3EWwvb9+iX/
/To3OUOA1O6uP2hcKI65AJYtmg/0u9N9Ujvmv//k+gW4cGxSEhcKOHySrIL8d7pTi72WR4SnIphE
FxCjiderkF574m5znbwqP3cy597W+lOzhNZlXr+X9d2518gACArMuPvrc9cHtl+HIw6NgP8+Z8xp
flnPg3PShMepmf7Si0weai+b7+t6O9H3ehAQN13kd7fgbM17150f00wvz0rF1v31qX5mKuiRErXR
kHpcn7p+MkW5fnRNioHrc9cHac0db/b//4zWUPNFlFS2STzOf7+0HDvoTvXEDH/9kusn/h9d57Xc
uJJt2y9CBLx5Fb0oGnmpXhAlVRVMwtsEvv6OBHfv6j4R9wUBkJREUkAic605x0wdsqg6137/+9eX
x2Ea3YnGI8Tk33cVMPmiJE1ffnnFpN583nXNtnc18ECVV1+hLhe+E14qtWl8eLU2yXPDjAHIj0bn
apSec9UZkVelO9VID3kM/JNzhXEuFamUTph6bNkEkCKOKhscdMTf0yvVnOzs2gENt+NIYepO1L23
0WYgpfVAOiRy+VfppulRop6nK4x4oPfoD0tmorC9x2tXP9vx/Nx0zNdnT64x/f1sO6Fda7UpGhlv
YzOMVek8vC5P6CV5y6aHbMdBR4ujQWbiJOVwWF5ye6wJjzVr/uvtKNWMR3IujqNpmzvi0uN9pRG0
gd14PiMLuJtL4mdUpyspx4eocX5yx3prWyK2QpZZqUxQ3re008XZQYtxJzUjWQftSMx7s5kT4yUd
zOCurOnFSsN/rcxw3wJMbUPeMKPGndO4d66HkqQNTiP+pAmnWyejX1UAqzGpvGTdlu5dTcZOm4fB
Nsm6X+HYH1IDw1idhM1db4rmLiizbykIGcXVW5jyt1tnOiDwQ1RYVL3cgXT1sPppB4a1t6KE6A/E
21zRJ4Zq535msl7xa065nL8ijTxSrv3jhIajxqTL7rJxO19nfjd62mrZtdXx8oyTlaCFID934jK3
kmFjeUGQpeE/r12OKyMzgJryU82/e2ExT/dz/ot8EuLGlif/z2tvzyw/4act4fG5fqg1Der631ff
/mgPhRo1jfrdfJq3rOrC7fJz//XLl2dvb2wG3OB1KXHF6i1R2LTumsm015Mf/udtL6/+r197+8HU
6qp1UyV4n9RP/n2/xt/PfvuTfz9xEKcNlt3g++9D//XB/u835eiTv7dJC0Orzf/g789I6GArzHeA
NCf5XDtOugPl7lS2fCyranjSEhnsoyn07kgjUIxdG8kqPLf0YKXG8GTrY/U4UI1RB8sjqdfIXeXH
5MknGCnpVR+8bECX0DKCnKahn45VOV6tadcT1vEmXa05I6YnEDiV3pOdDRQhlE/26MzNRBdITA7N
0ISqqcUyfGoCpEe8fq3Z8/C07EUF+l26z+kRfXtDlT3ot7qltU8uKzzKW4BnWGgYLLsKd3gOUJHK
BgN4ZmDDqogyNvwxWM1ISXfLTy0bLS/WorUPfg0h1SX+7sG06c4EnnPviEE8OFzLd7XhkwTjONS3
C/RgsU2g0BDI+VADnViOSE+YaSCgNSlajGoR8IFLAqN7W0wFJme1p5VRehjpF4X09vyA9lL/lBHW
9Qze0yDySeEK9R5THhYMbp3TjyocP+OcD+8XLPB1Hblo5bThEUkIUYBm473lhbfDvUpaXSIJdxqt
Ey3XaAVdx/v0LfrE9IHzsy1c7VErgo+RzsJnXfnn3MzeQj+cftgpMiDaG88By4Jj5pgVlcYqOKN/
wKhUam+UdL3Hep7qCz+MTyWjiMN6gDKbM3+YUY4NKKytd48RaNLs5CnQChKxi15BbQ3QDr7yW2s0
Y09lRtQdATI15ZNOAK/sj85yDmQJrXtOQ4qJWN4vDrPSfUVZD6hPvF3eJUSc1WyaROP0816TGnV8
Sl6oZVssHYUevlSgClSTbjxFBJPeu5Merezc+CWcYrpS85W3TS2ozBGZvhtl+wcaVmOhV5fe3tMp
wRSEZofz1AMux33hadOu1iV9fM9Lwfe2Hf4EhEAaevuAaKnz342mDpuxveZltuoVxqwDWIIbJaG1
oA6bTrc5owJ5BYJJUaF6zfLI/oPb6RUmRftBExR+e1F12zAhEaF0d1AavHYVSx8TOWG0Dyb2/btu
ok1LcA+2e4OV2DF0rfDYDX142xP2V1qM2kMspspa18jYiDgyqidHoeiQeb82oRY81vRYuISQ9Gm9
C9mzlgY2h5S5ZRj6DtQaBLVD6uf3Zh6OJwoQLV66cItmoDugFKre+cLgXhOkaNrcNythw1xD/j1q
Wf3YWtW3P4n4HaqiXCOLTi99iNDOqWiDWZX8TtA4EEkAYCV2za09VjXFc4CrY0wl0WzpD9gGZpik
pQ4yiT64jBbrLDEzbdPV4fIY2JP7oKqJypjH6UfCfcNuu88xAHCfMcHbCmZUjClxTNWsISgJE9pI
8ND1vzZZc4n8yj/aAbXJXNoQbdUwUidcYcWsXzM3rU5DHT0RIUAwpE6b6zhZQMUt0mAvBCN79zSJ
k+0A1elNS8pHkSBGhvYYghrqPwzbcN97uyrWVW1al6ZzCB+IBGwHExBtFfYPTSpZBdMC2hLrTGy0
FTvPflxGJxw7eG6mQxHEn1aYKUtPNtHMqW25PNbr1snoYExsmXP6j5GG2NjBgCzxNjwEFnUr2/HN
+8gnFjxTiJs4/E3fxT93NlMUEEkxMyHP6+CPUay3tc55Dp2m2fhI8bes7byHKk6+0XqX95jwQLNo
MRc0aMSfvgyRY1L6eLQaFLcs6qMf+gjQoQwtCpVufowr7oq6q/8kwRfnlxZ3j4P9XM0+p62dCcQm
XjuyuuO/hmUE06/hHlJLdGpQZF7bDa+GCCcm/v73RLoGkaZGj7iGq9ctSZTnliUOyxU9DWazx3w2
3EnF1TRzeAU5PNqSXv16StQETh+aR1/xBsp8oEw6hOiR1CHOD+fMquASZKF3SrSoemWY5h4zMIn1
Iv0ACJr3WTjP7ezZz1ZY/yGoqLCF8dAqroHjwMo2qqE41erQU4exnsgVBgtiiUo3OYNJwtSViPzb
KXaim5qvSaFRY/R2teEGn6i/zwu5FlL1SrOD6Fnjy6dEpTOk9UX5B/2KEv8hxL9LnJQaApa1hzDo
k208tMZzMAuLuOCoX4WtJHxM0QIraSUU6oOS05TDBM3hUSeLDYw5l7dmrAy9WfmOo4iRupfsQl3+
snwX42XT0ue1XZUCy10bIkdGpPxoi5P7yS2tbjY6b2FleE15BjIht16C4Bh+vRyH56QD6VLpATBw
juKW9qcW4X8eOY2SRjzfxvcUGPsBxloEyNPtPmunOnm2gEIv6P8WxcCn5sxfcT2itV1G4HzZBiPR
EyOV0dtoiGkDtXZmPc4T/Q+LULVNi9XxMbK8hxqL6hs5ZVirchy5yyHOHu0OdSVUrJQrdxkGaxtI
ZxaYhzQp/TOJuvk+nuIcb8XwgBdN/wSXEfBXbPcyZw69AKt1BGrK2Xkp8DzQs1blXuV+cM1/9rRo
kivMfyBYFULKh5m0b1zaE+lU0aRfHiSt6j3R450gXW902n5r6DGzXimNVRxhsY4Lr9i0Vp+/FMiE
oQO7v0afXCAjqowNioruWqFXQolivi5Heh3QQ95q0tBfx7zJH1yHimSpMC6dho9nNHE/j0gBL7M7
rdB8TR9dg1ITkXR1SGw9fk51jwDWKd2mUt/ZQ4sMfLmjaixZh5L6xPKY3VaABcepeRxEHGybiUwQ
DUzhWOffxuC+lPaY3dtEU2wLHSNN3bgQLF3Xui4byDFEiVBsQjXFY7HEyOCT1bxMynTb8vamETer
Ke1xyhvk4sVDRmQGxuyNVG95dEskhhkTKfyNxtWKMN1zzri/3AkU5RB9d+I16wETlIYff/UWEajG
nJRP5iyde4gveAOXO2ZI34FEt6B5hF4abJdPthwaOgzRzgtAlCIq1VlDPlux9e7YuHsK2Ms7DUjt
o2f4FJzQK68SLpUXsoC7bnSfk8YZXvijv8yuCR9GjajlRCT+8DSKhEyUyG9PVYALrag07yUwiXro
kqK+EGaLptfrn4oiGC8mq/JXw26fBmeSl+Uf3IXjU2nMzbHO6ivI2uTaR4KpzuBl32FMZdQujE/T
jfG3BUlxjHRe0WgAaAkbB/nU00jQGM3Ixhv6Y2RlxlfnsXaPNX9A0uEWH2EFR176pdhrTVt8tNz1
PZuZgQhy/dHLjCfbCvMPbiLBLq+zreWiCkuQOBJo125Km2E2Karj7JTbUQsJXiyH78FFF9QNcK6K
YiQlrY7ss479kZoMPsSkbp8mvfgRBBT4EDNAgwxLcYZh/Ebpw3gBXBm/gF7S1IGL9+oC0Qg+cHZE
bdg9D3XRX9D4pOgQrmPTZL/r7DHEdPTb5Ncw3Tb9Vyima9celWUpqd6jRCdcJA/oOKnDllkA+IiO
nleNDdbpalBhdSAeXG8m9jDD53kbdhI7cOndwMqvDPK5q5S1yHK4bBZ+PvmXmC/9xgX1CRa6a6R3
0qrAv5+ZJUaI1WFZqMfIBuXuwo32NDQmXiUhNKhJDfmReNDX/gQJ907TnuGyeBf8rxxZ/fSa2V52
9CgtXHucH/eGMX9RysRLUzXwqdWtbrnf0QzMIQlWOFC48VVN2h6tOnrV9aJ/yEel0FW3JvN/D/8+
q8Un5jh/BpnKp3b2m4Mx0+Gp0NRRTYeut5yGntRp9KcG4b5J4j242kySWWKezYq2Vbnc0tu44lbp
TuXGsqmB5c2UvoUp6dAwP9LOQxKqtzF1OCQQg5OWZ2uuTOavvcmclLr3nSjBOt3QdXqJ5L7x9YHK
AeOUQaPtQwzTsEZpqx8sdThEzp7s7vmpEBfihbxL4bAKYX04feSjuHLrq+jNSufZNq13iRgNB1/0
G4V+jSAULFmbNCWSZKgnzUIt6wQcipZe4TB51WeiC/gm1vDuOKZ/n8c0zXNZ1BvpdQOT31I7UT7f
AXloHt2UwPu22EYkuJ2T2oNA5c4tcwoWhuhR0a3bgD+NMjJOnk5HXSui9CVmmCKQx9+CGNVXsiXM
i3YIx21a6SsXytejlnPeLV9s2ceIZEmdWLlYZNdR2ciTpxFdQoXpC+EAemLvh5aGv//d0TT5VTu1
/bD8psnQ3wtdlsdl/GpRX2H7zfSTEHaE4x7PFMEaHWyCavyBTplR+EmAdVyjxAbg5TeM62nz0lTi
hYU6Eb7qodGjVFY7Fl4T9aRsqx4eDTbS5dnU93+SpJBtqwiZqlAExFxHbDEagfcwwyR5Jc1rszzu
qEEeknVwO4wi512nbEDluSdDEsHp8ip/tstNCSiTsmZXb5vEIdZ5sD8iIKu/8pllv6FuwCR3NYWD
XANz9z5xc+e77MV3mhvik441tcOxiddZOtkHmTboR6IAF3o/nDOTr4LO0NYmdx5XGwD1QPbB10Be
aWp7z8KP/e9hDDa55hVI4UAjh2ba/w40IBhp53yQ5FARGIaglbIGE+Ix2nWulmJl7McHBX+CFkXj
OkObADqoJu4D3g3INECLbLw1ENmIdWRYvYzvZmJRePP89hJoPVr4xvapOJbtqazAbcRG7ZNA65lb
RZTLQFHGwjBeAnf8JEPeOE0kgrxMEA9WrNnDve5V25lzG5ovbitXcnqKVrpvutBYhtvpcygwGOWz
QG/v2CxvHYv4peUl5JCfaXFGaBpb8z6rZfyM25gpqDs9LkdgR/Cv+FQzB7JqlofsOoifbfknUi/y
hT5f29lEEP2f5SkfAXSrYQD/VavVGfnztnJQFGeiIpfKcplklaH7kwIqXQnF+NM9391ojYvDUR1O
NXogHxaqyAvxGXvlS08ORHQXAadhgvcnKKMP/CEPcxjIh1yU4lUuFZbMbBvmW72Lhx+o7+3Cygb/
JGsC5RiFw4+2/4qT3nhnKsjCm39xIOrkq+u1y5AX3WtoWvq+rvqXcXBx1NUFmsU50y9FHuurTlpr
0WXOM4QAh/8IbyfSpcYqJjdXM/l3V7xTEP857cCxbP2owxEGZuGnW3+nNYsAgGDGtuKWh0NdJG92
PK60zjjNzNxRCRJrg/DfOvkWvQmCdMkvQpYAay1WSAUyTGYiz5IhKhAtRzC09CjZDzmicDihHlE6
lTyFJZlXXV8F20xq3rnSfGo5pvlaNS42AJuxXvOU5ilv+ivuJwSHXkT7F2c//QCUTqI2d8x75VVj
rn6VwSD2siC1R68sexNGPpMNpx+4vWt7nG+K5DcPnb6X8/BduS4L6Wg2QUYvf4k8uY0dRqRaJF0Y
7y1ON3BReOVlGBMcbRXlB/yTcrAQSrfdNmco4BR1yrPRjRYd4+5ZN6ruAAXM2fpl6t5TGbIRx7Xt
46ArxoWjbKDzM77WdgOFTINB47RPtw3Ad0y1Jjig0a6bbZmu7YTYiaFLuqdlI7OKAEnRzbu4yL4i
kTdPkcigLlnVbzBRtx31SCQgls5mEiKnL6cti8Ryr+MkfS/HfekHrL98+BxRRXPCaNiTnFNl3V3a
xisvg8g7KFyh/jXyOfZkpRKqlkYPC3iWAA3oYq45QzjokzPokBN5fbFK2qMgpfFVgfRujEuCvMwd
Qu18q552lZ6t4bighRigkbFujcctarkdkVAKbG211BVliUdjjA63fwXe52mTRLBHOsHUxc+NB87b
7DAyG4F6yOw36q/UCqbHNi/KJ/XJcF5Eo+5+q53Sn7zvSIzU0yAVyn54cV1d1R87e2dVXvAWW9NB
b4tfw5xaV8Po8l0bQALK2txf3WiZWsT9xyuqS92iZFignVYVQA3LnWP8jbhSnlECovRXfvHb6VPo
2alONI1Ugercx4ZYZUBfj1CAg2MS4TJc0miqEJxjnwXxEXI8Oo4C/Y0YB4AgRkmWpmwEIZvhNF31
31nNjIB2Ffm0tW7sl9NgmoApIDCKN4hsqHtQGVk2BtwbtNw4u6wCnjD9nW1kSfFkqbl7GDX4hDvu
baZjEiA1rSMFzTTzxt8lUJW2GaEnJ1B9SLPRdgdZHfN3+WokohS6II+xcMLf3fgHY1b8q9CQYVUt
MqxbhkiKbrfBEZyve5GWe1KPHqXBs3/fnJVTvCfg9TYMQA7U9dWYUHMS7dAeQUyyrneS5Ms3jpaG
Mq8RcEA7PXnCg2s80SNfB86Yn31fvvT5MLzEVjK8CKKH4C8/h4HV3JclqyFCKDJmoJbZvjQ6dz7D
xaCSxD0aSXUZ0S436IgBb7JbJQy374dSEgVYYzTo25yhQkfeG/m9fr59MKu34h3uRg+1VyB3NTKX
XRYg+EsFpo0yc/2drabuVENqEsBz+9QR4IPcrnTFSR/3jQcVFeSfszczR3vvJaYpli6HqVb04z4D
BPM/T4oy+GnNun9eMLIN049TjWJ4AVxmI1VUFEkP3tA1qxKsF0ikDC3npGfkEUTmdflPpyBYO13E
NN0aczrGZT3eGymLU5mMv5crp7DoMaVpcWgjPzjVdupDoPEFgqz+o8tLbU/kFl7zULv2oAE+MwYl
XLVxcMWDZe5szbpWfTyvLbXMr3WiPoOQNrCpCNo1RdcFKs8kFvLKMnRBMiXRwAvuW42KcSAdvFBF
P9cHyuNF2ysmAxWLYVQ4ER6JxGOce5yxGMvXmmdPRxlFOA8FrnMK8vNPn0rVXT+jWtf8DONxZ2pH
u6vmjR+Y9RWoJf9C/BYJlhyAxGVpMB764vffHbGJQ5NOo6g+0lBEm8qeMY4H+i9ZJNMmRSZwoH5f
M8Tl/Z4SUfu0rN5TFao0my0Eop46GkRL5FpA1u8yDBpfZpRsA2u0/3CO3QduVu5cIHkbJ8inE76r
6K41Mv8nk20ib/AdHWO/svfMKEq60QEtRu54ho0uM+j63W38AQVIsEHu9G8eyZ6pLuYfoUskgi0F
VdVQhjTtdfz4tmNRBAyIiyhMDE5W8Nw1mCdGVUig/tqjppwOlSqOkJCxbmowEKKZAU+anMdekj8u
g32dRI9lazhnQruUJbjJv1P5W9f19meFjnwNF3o1yHCCWMhMajQ4fyviYUAktevl2gJI1j2NGSmp
hpf0CG/Q4SnQMcsNc52N6UzeoUZwJEHotpNQTZj0mOY6fCzPMbbLSOGpsWycZwzuyG9vYTGzlH90
xsVHW5ffdQb7GyjguArjaQfmn/mOVmbvffA25P68h5cB+dMM5X1pYmvrisk8ATzAfaiNr7k7G++I
jYy17Uf1GcJmD82qPvVolvCNgM/DsV43wK+icCVHd8beVr64IOL/NMYX9TpnC8+03EgQuCeK6mtH
pS7JaspP1oDGdCS1aNm0kxccqfyS6eusQBQkl9bJv2/fclybp2U+0FroV8cOQAQVoF/My7VV2UvF
Ih+Mh8nNSM+LCByBi36fmNyD1BxzoO9+apHF6zoAmarS9OtAnsK9GOyjOw1Ur8sqGZ/h4DsoVfPm
lGMvvSNCZ7p6OijAnMDt0su8X35sIc6qJGT0PIRgEVXPISmHuKNASk5oqVB0weQ1mmGF+zoicgfS
jYmtZicLTK7zmBFsWOAQ9jHM91On33exhNELqgmrnWTErLvdMqqmEaQw05lPQdIa4HE8xN+RBWfH
n4PnmcAVNOnjs+YGyW45ixq7l/fCG5FD0gE+3+6rJSPlSQqaEIClgvOsVb8C5uVMlkdwkUVL+T53
7j0CtJ5FaT4v2T9OidcxC8RjE2SPqUWzJvba4Hr7hU1CdSRKmq1BNOk6cameUdywNo7bUJTtUho4
1Y80iY5+ZPSHwrOjE5UrC5UukxVMYnfCTdtL77vyrutDTELkAXkXP5hniqVvVV+TSDCXrrcG4UEf
TU2m/JHxixkMqYBuDpQkjCuDKq6HLbiu3+OhJMAmSaY1qBP9k7Xqd2rTSy0zSFFY/Z78sA1YtEEi
zvrkXhrOiNgLr11ZJz3eNfZSa/hnL/53b0ZsIvXSfv3/v3YERY93DJdWw4Ak5xJagAo3oIukYQ2m
3ryEGlBKhonoP7eFtZN9bh7w8pdb09bFZ6KivJpo+Cp6E3H9YGun2rfIH2lBsFGXsUJD/OgycUgl
K1N044+FlUUfroeeN8YfeCIPL9xSKDyFGNcPiOfoneb9fHY66OOiTbsXOy6VEASc1aQRdUoBYVso
rdQy7182gBdpl1AdhcbyHdYl/9mMpB8nhf1gayCH0a2wuG3xu0y2TqqX0uHEejZuqKk2G0F2EGHQ
bOq5Gg9ubfn1Lk6dGrgznPZcrTHzHj5U18y47vMKHmxCgWUyKRLRBzbvYtaSQFJxDRkga++zvMDR
hRXlbZhQP2NdiXbLIQwohEz83xNWr4RohRCjPdrGujUlXyJi+utrv26xBZigmr1XmiNlfzyEE0al
ozP64bEKVdMfjfrCN9N9qzwte8smpEhKuDmZYXFtJxvTAopnzbZ+b2KJXT7ispnyN9pm5UdqzEdP
3bcsBM0FHOMvG4zUFAFy2BbmaK/1weIOGmYHneAyvPWReRzUZnm8zf9JkStiy90SUTxTcKVxyxkk
WXxwWi0Bbcv0Paz6D9kS/OzA0XCEnV1xbzngjHvcayLCgWDCjYjpopVhgD6ndMt9QbH4QdboyIWG
1QDMFrkL6kazDBYyDt5u79RqiHkiJ9CH2IA4t2/S4+Tk3C8lVfAmMyF0scFdZxzbqtI3GRh9oLvC
edSw4NFf197iiHBQ4N0QyNUhXspwTTvb2cjQlBi4Egtb3IwybX/r+gDJPyToygGstLCAvKVnRXBV
QlxyDjCpg/VZUh34q+CwuSXwRn8sQgQTfDaGEqBZsazyR2kLZBQT006ys1Ph5S+a78TreMpQqHck
vCWB3a6L1n/Uxkx+/+9OxNRp1uLwwSbTgoYvxsulOGWauA+UovvsuXQCIj0/Do2rFPwGLDNHx1mi
LX31Pm6TnRU100eDt+B4GyRrM7udVp5uof9Kdc6PIozl7awr5lGuugZ7lsyzo6yr/LXgi2LFa3tE
F/iPRHio+gXdaq+u031UYZmIY5vFB1GhdwkezG3hy+qy1Ci1MjHORknTTrQHG03HZhGWMMnbWI2v
vYUsoQ8pYPcV6LwSUpVBmZ16YHgAr8Q6qi7cdep578bMnH7p4lhMxq9J68J6C0a5cdShiPV7vS2d
+2y22o3/XXjQhC01ffICzXxKicOrC+swazw8xUbzTLtwL9PKeg/aYrqPqSyinvomtCQ8mq0K6CPr
iF38huCYE6oaJElSQcpKMiV61H6L0qNWZgkub2LpfZBEhe5HW7dIulNYUaduqSdFap4E+rA/aDWt
RBYhQEpMhVY1Y1z/ILXu6f6VZz3Bv0GHd6Scm5jE4GrTlhojBfrC32gjLVpMp5TKbvlnVsIwqNHP
qebCuph4kphvqXFE9Z1v6/K4yj3cG2nxEvVCbrteZwlUWzkRO0W0Rl3P/6hraetPuhXvpRs8OHXL
fIRQyEolpTicWycGjWPRpiWEZisJ8R/Dr7HAd0GkGKYtobfm63LYxJ65ycAYhE1dhSvAHg8Fffk9
ysJ6V7StfqI6+M8eJ/k/e8VJWtAoA03Q19VRnWCV+LQdDd+i2hRBDWEqUxKtpC4eiDWpLlktXnRd
KDRbN+F+j8NxM6o7JrZcsHE66bi3b6jmRSvPQB8BdEVb20EcPxRjZLMaKZOG95mKk60mecvtPoup
vVcV9t4eQIqwjf4ZB3CplFspl8WTY/g7amxCfTu3r6iI7Qd7GI9DlX1M6aRdMl9r34RzWNo9qMf6
s3mcw/aX0SchtgGERHTwS2OFV3VNkiWED63UYUzkyU8/F8/usPUqI/5yGhb/iMfz4yiF9YgjeYd+
nG4Uk3bdss8V2F6WH8lsUdwS4kUz6a45eYf/rfeGcucZln0gTzvEm5m4q06tFOq+8PdtmOO5XGZ8
tPtPUCjqXeeYTC6GVHvtq26F3ZLq7tzQcApcvmnui66M7XuUEcjFJJUV2GRjjRtV6F+KbBVHm8gz
9a+0Lz4XFUdnjdYz0Qq+o51ui8EyGCnIh4X2EGCLDXDKtpCOgiG2noLA7fbMxdM967qCwg8NoEEj
2DLs5dooVkvXmmTH/LrsFRDyfGPTzS7zbcF9pWpYYlP+c85RUr3iqHfeTN0GX5Tb6LMCquIgDXqG
8e1A1tRr5Bu/0akeIot7QdZcIYpSw7MKzq5lVdv7SXcfZWm76Zh1HDDG1NgNxW6RihhUXVfUsXfM
L7Ing8iBVeJm02c6i6fOi6gFpxNzCtFvaL0HB1QMYidNjLhpQI8zGNV6gCLPdrlOlstmOfR9iuuT
XWwdWWgXfJvxpR9jpChQi6CUUo5US7tGtbz9Msx2t/54M2EWjOxLWNTmfim9j560t5iYxGY59OPa
u++AcBBvzr2hn36R30REttLNBWmKojtK7Esamu2jrgefVYZQN2+0n9wBjmNDU1PtTLM/XQlZEKtZ
t0PVAyfcRC36l41Yg8Tdp+iwv6LGf3WLyXiTjWtuyO9zj8KqxlNXzCbWU8joVkWrSjO8YK2ZWnIK
nbF4AOb0lOu4wwVV6BeNZECKGgXZwWF1kG2squuoIBo0P4RNNGi8RgqZQngkm6VD+2iaA0INk2Il
+C4qsPyWHYjg/L7r7MflJixKlDqt1RksULFjFmU5ANHngm619og2O7vYtNigbzvB2lS54QlxLmeU
mPDr5zrecGUWBztukHjpXLY6fOuL0ZJHpku9e58KKpqm/lAPmn9w7NIjBVHJTtF/UBTSe1Kl7Pjo
W3V8Xu6Tc440CrPKeyuhsi4XlFNDeGyxN7xFnkXKEFbXeAamKZbLU12ojSqn3AZAyv/Jk2P2xo7l
pFwt/wNfmsG6UJK+GSjghmjAApGRa74iYncemJBfjI60ZulL6zQ6TJGxLehvtDQDzrDARpytDmfW
vpGB8IqPlRDk3PXrws5mKoceVWq1ajcZ9neN1eP0VnW2zrbeJ92OD5nS+BlNk9/7Vt+uhcmQWXva
fCGNNbukOuffcvEsTwDVhgk6QZA0aZ6cOg1axGwHlHw4GYYx9V47jRtGnsMX8RverBfZVPuVBoOA
uKPRQzSM/R7jvoeMzlIWiwqxYo/B8tQzLaY5lh8CcknvfKOpidumYYDsb7o6PQya2ctItjDB2CE1
4FmlkglnNlNBi7zsP6NA6JDBR+3aeY7ScCBeldqboZVPy3dQlK7z3AOYT8O0PkxuCB0cj+sh1O3g
IfJQ1nap0T71FeWRhJrqR5s674QnKJ1W74EJdykm21Ptn5D1uE0NikQNqo3EXMA0NbtiDrT2QzJZ
e91o4rOMy82Y9vqdEzNFsojf26l6IDSlKnq3rKBdc9tODno62GsyZNJNQ471WYvwjQX+eLjNWOFZ
YhLLxK+ptzrs4DhuLWOML383QUVHe9L6X38fwmS1rZOhfvAz0KnLVK0caWPqGRTUiOnMuvCTYZcs
Xl61Fy17U0EnJU3xsnF6jGUDUqJvIeeN/WNFRRrDtD28GJTTA8P0nlq/FYdk8Ju15uLjHX3k0wSA
nzwHurA6IoOMAI8Bs13fnADnzT9bB1O2B2ruvhAN2fOF9u4Qj3sKsRatnNGr+KTSXCOnwLKA0/I4
9kyI8K4bL/YY+JAFGmLMNP+uYvW7kgQ53t3mLx6Ff2haf246q2k0ko0w/hMDO5rSPwxWu7dUd6lg
4r8Hbl3Cs+fQcOgc1pR9WEhVE6smNtO/e7M9M/L3+j7tAhRGnvHBDJBsHqJCwLZaabpLkUB/TJmL
zUKPv1qqKyj0/LXVBf274RpvHXy834ixVjKbyDE1CvTaPr0xC3/0iRpN9e5TfJwpfr26HoV1xwlq
7BHa7ibi6SLzMWqifc7Zeso6xh6lrqvVJpwsl1yUYbcMXcIx9bUZEpSTxg3yjQbDiB+o8kCE55nm
HtovdI70XuzzoI4SAi6vmQnygfwtWjnqcHkiSoM78n7HTSyIHVvehk+rerscGqqKrIgeVEnTS94o
SIZaDUGuyk55Z/5YjhzGVxbQ6JcKytdbLZqHy989LVV1dbJx11WbQgisvBDP1PxRUg98iob4feq6
dMV1VyPFY4/aM7dxtZeox7RR/vNsMvDRirG6vXZ5fHnF8toigVItpPe7pXSxd/xZbIz/x9iZLTeO
ZVn2V8LiuZEFXOBiaKuoB86zSGrwkL/AJHcF5nnG1/cC5JkRnlmW2WZuNIKSSxQI3OGcvdd2YuOL
HhrUEGMos11mXmdlQ9hJxJ/DS6eDpdeI/t7MC6eCvNqNSjcijuxxyogClDsVOF1neGgUAh8tK8j2
87fWVVNQNG8i7ikCC13R+sdgyKOjJcBfxAq7oYENwHNbZ8oqwSt8AeLBvJfAlfHV6l0GVfWl1xmA
J73+0E5B4bkR7QkQDUgFHh+dGuBl0vrx1S+H9mQXKXE+qpW8lJl2UNAdS7Uu7rkRVi+0qKzYUZ7j
QPcebcoh86teC4rXHppnUxPlS9xF4wnJS7sYyAJ/Ho2LRwlik42TOttsrbtmM4ISJ2e/w3x4rsIg
fgZeo2yhOinb+bCvw+f5G2pnklRJyyKTh/8+/6Cu6EZE9hOMrbXfexu/mWeX3saxfeSCmuaelD5H
lkLeylvgONd+DOqn1M+qQ18jo8yBl76hLQDg4vm/O1gQd5aC25JMv+JF+lSjQjRLdfeqQ7ffE1tK
W3g6VKL6iSiV+p7WfXNpyJSEeMnrvlsN0BqK5DRQX33WEopkSHcpvHrnYur+NqNQ9gdct6yIc7pe
ArXGvkmDZlcCJDsZZrKNM8G5QYm3mofHvmE9WCokJhrIi9jb1fchlkCGNDX63hIRItT6g3M7kQDa
+skMetKG/Kxe9qEKqqqmvhE3jrtxDgg/aas0Xlk/AiRUT2nCUu3zWPHwPLhwxPOmf1aKnFI+q/+r
6g8WOw2lPKWRq+z5Y+WOJADzPIwsxoreO85rizgrw6tH4WU+wkGG+6turSP5pehGWKR3Aq+CmQ3l
vbJKbceVb2+7kREsZ9+4ZTlmbSu7tffCMNJLn8G8ijtFe0n1/lsDkeOPkEgXNu8fA5qWBQwSP+78
585oEdkXTD6Cz/lYWj1RGWlMInPGXDQajfrhvPaqMa7bqFBOrAJYyzZqeWsYjk8p6VmrUtfLt0TT
9h0RIC8BBrQddVQY0VAukKR6bO65LDTSgieBUGBLZDkiZxKtY/+V5jzJWDye1CCkVSbJEaswgCBm
DJ/wMU6hVIb/HS4rvPWgIo1Ef/YkBU9ZYCkBb9ovjJoOX0Bfo0Yv1sCJOdLZr2CPcEgpoF+5iNz2
JHXVaDcItm1c+G6YevqdOa21NEmNqzCR7czLjvm1YnixHYgOfibjjaba4b3r1XFv4D0lepgm8vxa
WRRf8yBG55fih29ppPhr6BsaTS+O4YxOkrZJs9+k+e+zq6gRtb+3O2Wn+BrepzKZ5GBiSsxhEdMA
csuWdR4fi8IcLgQRKXSnnOIAtgfDXZO85K0KCT0s9I0FSf5VBxqUVXn/kIXOJFpmcRYVtrGdFcFw
4NZga9xn05yyFyy6ux7g+qxKb4kVKTezEM0Jacm9nKA480NjlHjHY/fSg5164QI6pzSH31ObLWvg
xTk2W8M6+lIBRZI6yUlJBiJfusxZCIRRUxapetf9MMNlCTuviLQ7TWTtHkWojhD14sFziq/R47xC
Zf1MZvU5vo+5N25EEulfUh0SoxvZKglZdb2te5/eB1bNYUs4pK8hw8ntExnFKICSlOjkMJgUgzvS
EYsTlxL9kLpUqgNi7WfWIMgVh3y4RDVrPq+3rZ2Bl+IaRgL0ocfU2mUiPpBVn128XP/dbwN30eqR
9TL/B/SH1gs7MXdBC85e6HlvPPgTRcgLk286Nayl1er1gx3V1Fgrf1OOnnkC0qyu6ZslS9Nxnhsr
7M9EO7dPtfJYQqt8Dln5HbIgbU+xZ9z03C6PvB0cMDCS2lWJqmKVzNHddEaXrEa7WyHeEt2Fd9V7
ymFe/xjAOmqJMjkQTEgR+WcrK/YN+Bv2VnQ62lBLrbaa596DktW5sElKDDMEQ2M7ZXHrHQhKFI4r
rQ+K1yYHpOC2InmIp5nUi7RzniCzuBVBPOlP4rbDzYW2Unb5WxSY+klW5H0QxOjv2s6EuplZzxFr
6V1WkUo2PwuogeBmsIpti6tt6+N6+YqgJWu6pTMaPvRN9ceXGoXRokTgxypxHt8A5kWQvvTm2mae
f1CEJsCFDdETRDg/Osj0nohxeIiVOEVV0YNtHtWvFnris4FEcjc68k5wZrKz0Q8vkNFoz5lZfHhF
1HxIQYdKVvr7mNK+JJg9v0XwGXcWq5GKSK0t93R+UzMU1yrp29/FuMoy3fzeK8jahDfYCGzRo0cQ
tjJ4zGsVfOlb+QEkKn8jUtDbiLHr9qKZ0Mutmx4CHS6mlSfpW2NAUZ4aAllobFBjfqXJPNwToyVq
DRwNYTDO8LuPSjKrOuVJSMSU5jC+oK+tTmGlIbyfSgh5ydqZqao5O5DSSPOS7AUtNJcWtsFN0IEz
XhI582xr3Y46m3pRhWOf8wFkAwak4L2IUa9m6q0Wjf6YFk2wxu5n7JqpNSXa+mIweN0NGyV4kpg3
pk1/ifUxO8y791ihVomZLDJY8LY6fqJIdhG2EAqZkzsrQYKBCwAWVkrYNHDc8UXxOo+MwVJ9ST2U
hUr2xjlHK2yOpJPoqMBbDY917sjwrsmpqiVu5hgzrOqle4h7CgVFwEIytSmxxmJJXXziFprx7+zj
vGPk5i+OGssTwgDWw1OfMK0IWg4RU5Ai4j0XVNnOpUuSNdCHlaFap7ki4EA8o9hYXvK+rO/5yLBm
jqJbsVpnTd87jL5UH8BHyIFiTj6quzRxkbr2mjNNpe7n+Sq51RXEgHfHM/ObluuPmeKot7CL7qao
GH0JjdgETYCTIbY+1D7xrqWdyrvrumd8kK9eMq2KC0xcbD9eo4KyQBRJ/drQ518UAjFJgrQIJx/b
zjwgrQQirwNbd9qUwpHAlZ0qxyq+NV2pP9SNjfaIT/UZSR2Ye9sw3pvYolxZpl/nSiHYypvmV2Rv
kPL04Jauvm2DxD8mMbLrboirbeMO/tUQAPf7lmSiAojaRoR98sS6gsKkhwdyPqSkxlvVocaYgPzm
nZzQ+d4/D9Xp0CirBMqO4WybsVYAzbtExWLyW88XU0CVmPKqAw6r1vafJ10TrPfGbFC2s1GnGvGt
eUQ+zt6dkrkk9zIo9FOqVz7luFitSnS0IhucJdOLKq54Wgk5GZLToVDM8IHS8LnUc/dHpQiKJ9nq
4jBvxYy8i04VCW45YQlXpQifObHKC+k34tC65OIVEl+R15A4acftO9UubCKjWj7WeaVe6jE+GaxC
82UryCSrTDU9UAYuHz3WUgdRQodUSZYXKKcvBXUCC+JUkMBaj4bd5zEZYQhjiKpa5pJYn7BBji6A
eRibMoW3A6REP7hMsgbuK6QcebxWMsV4FLmtXDxCtBygovMG8PMhUtgKWsmrqVhTY4uN4bx/tLPe
3SQOTsexh6NA6FK8CbCFBU0Na6xxHAvFFcW9yCJQVg8C+5XG4M4KAij8k4pQWNzVTmthfGzXfkoX
nxGUyoFFFGgVV+bej9VyNQ8hXkaVIfaD/FhNI4rWqoy/YXpH4kmt1y3QNIVms7ONyl3NxfreoqnW
kUS9bx2rv1q1/j3zh2VjVvILHVt7F6Lg3nxWQpg5/MK3j241pigW0BSTAWTsZsl7kDwNXNIriCzy
pTBIC0lNR9vPhxWdGDB+U2VHBOZL6ct1qTbHXPbBQWOZfhYMij0i1HVeMh8ENUFURsBQYXOBo6RV
jAx7RpnGh7n+5QyoV6CFHucjbaqG2fCNVy4uVWCKxmFe/swPQG0PbZ6Xl/mI4Lj6MLIrAkMf18ye
LJVCTc8o1KrqQ5a4PZnwZbEvKk3Zl6X+aKhTw3OS73Vpxd1lu18it0oQChQAqqbeTBEqEJ/pD99M
KGsHOhP4zqbD+QF5lkEcIMA4YyAw2BH0+eZbKa6Gc0j+9+XzNuscfrNppp9fnL+joaFv0Ru5zEde
xOZiaEhUCEZ6sqpIsdb1PrEbHZuikt5ks0Zid3R72hSi+HHxzVdghs2JfuyYosD4e/WCLFyMJAR3
RComN5mkztKvbe8eky1ysnLgkwh07/NLXls1W9pTfPTTd8xfMJRUReE0Ztv5tfkBdcTVwDgL5TaP
gX+K2tklwPD6QtDBBE62GvFm6kSpJe6FTLD0yOV3UDBOsWWziQ9pSZvpaPA8AxrHKAfc7TlVsaLM
DbR2MM5zrXtSmIkhLI8SnjCOweJNOgK47WQhQX0Vr4IydA9t7zdfUuaPpiAvIUjt+yz8T9Lu6JY0
D7iV2ienlCwjdb1ew1R8tFqAw6x5kQRCp8mgzaC8Bs98SFxz3BVmiWSeMja0yukhbJsfzyqgaXuA
/Bgn3W3pig65ODPxbJZ2iOw4jLJ7Caqk2NmkiyyKrOvPn93TySw/PxNFclc9ulSSBeHnS0FMyOzI
Zm1dG4W4TO8KKq57TWcSkazdq5q361o4wWV+fX5QFC1gB8oKNtdcgCABLQhVCxyK++LFjzJlT6NS
fVeyvt0Sno7MMOzj1/kZcRXJ57PP1wQjL4WahZqW1U0GVLkrFnsbnFvB71iR94WulTtaPCpax3ar
DGnzOgaOO0mhh1MqyvasW3azioxKXcmoQLngjl/1FIfFPKC3IRoY2N3s6eJbkCPh7KxDorn2oWuk
fm6mh/kZJp7kbObbz4M+NM7ggQgiCpC4idk9Gxi5QxgHLsu5mlcO0Ver7LKztLN6C5u7XZMGSHtm
1OSKwl9Ov15XXwbTsRZuVstj2NvKKclLjdICIRJD3LyMYafv9aBihJiKSn4qqe/oqOwzCv0uqsRd
a9Ld8ivfxUXwXrY2hXwsNPhpPGdvBA8MzPkXieDdoXvyadM3Y/M2jrF378pmQxyeduxYqhUbMTAr
VOobOwGiQhw2SBH0gIVWW4iHpweDDfRxPgRmylXWWzAvpn5tn0ZfvdCINo5ToFoX2EPBzhJaPP1w
lW7hsWmbbt/S4fnzJd0hlHHeCKuFicFuWvYhM9f3XUBFcF74za91kU1GKuAKxDjkjWEYarxM3ydB
Hl7amMhUKkcqYD/TOLgSs3xPmvbis0E3HzNwUalV+ahS35c7zdHHk7S8kGIuPQ0rZs5Jhq46GFnc
XSSk7HJduXW09CTqw6LurjDA4jNC56s9xPrZaI3lXxa4dBnDzXgte5LW/MCBoTL1oOYC7/wstfUB
mwSqGzE9DCRXr6TqTNqvfFL/JIXHJsYNrEc8tOLZtiZ3onQeZarqz2P+4yibWkqG2vYnM/tO5wry
gmV5F80bU8BEHLJKeUgGzbqr0xYuyeQRN4D7qGeFd4hShIWpOwEji9Deokspl1HZibUbj1hIWjEF
oKmB3GixgpHCzDQWegmeNKMxfxzbrFs2MpftUmsi+2onbPgSxW1WPTXN6/wavM9ur1JKIRZsei3z
etb0wCPVMEOzzpTJKb0bY4Gl2VC9XaQ4P551nfJh06DY0Q2qVpQEnVefZrSWEmDAwqF98ML8mHdG
9jYkls18GYyPgT3ChxmadqMglaUO0aoPCF6RChQC9aoB7zl2zGuURKgx0XoTomSGktCgAlV2E26Q
D8K3aXPSkJCXHJ3pYT6cH8aggo4/ulegtt3Jqd0WrjTPSM2E3JTr/dFNsavysq/23UlxLUQlMztD
IQQjqgjSVgs0/ZlbkYnyj4c60pVzABjtVNNtIkwSWuSEv0vzHvA8cmaA39rqc+Q1/ew0Umv7XHBh
DWKOVbGJzUuumvzc3TAJClnfa0sUZOZhltAUGgsCjd2cQbDfrSKfbn45alN2a+wynGZ4Gwr2JYqV
abec62uZ2TYmQtmrt/kL5kTKM4ra2v/5Wm+OV8P2GiqVBLkhMBLLrLfKBx0y3SIINfeAAqJaRhmR
iuTL6V98lw5zlHRPTEb11UxIs51eLklDxuWDIxxh9UZnNv0CgXcvQAS815KC0aDb3pU1lIXcJ7VW
qH+i96pCPcQU6ocooHq4MPYEF7HZ3W6LrLEPpTkN8/ZUoCT99VHRC0ZTc7DfjNojUhdXmEmz0k6I
RvK7nua2NGg9RwSH9wVbQM/ABa4X0VWzpkaQnipgeFjZVzhgv2fRk1/X4oMGIxrPxC9RB+fm2qwp
QkPOyU8FW7Q1CV/dM93NyUPoiI+xfQWe4n0Xmo1tJa9+dxN23TGdTGxO0XjTCS1e+wbb2Z7uypa7
yDm5oyl2NSTGA93Z/gCcRdkRJtojUjaLbegS9MBWzKb50cc3q2V351fDNJtpN7rXAD79Sn0tdUFX
O6o/nJDsTBA5/sIAFI+eTnwkcfFCHID9qgYuFTE6wU+BXYtV6jr+leoZKgkWrycLgt4Bw7XYWe05
zRT3qIRIAochN07zM5bh+skjNGg7P/vzteDn17xImgeKmeTg9um+pYK1k6HZX4beIs5m1JJnnw43
YgA3+gZ8nUZJDwVyBC7jRb32zqa3Xwilzx4K3XwI8eOt0JS1D3pIQ1y3cLNw0zgH6uXeDryITYY0
kPjBd/yHAsPxIHHE21XdHyh1ARi2WKd2iFu4/lXcQjiN6tzx7mrBpQudIfns+7Hr6ZRAuf36y3/9
z39/6/+v95Fds3hgl/lL2iRXanR19duvUv/1l/zz5f13DiUcSWzCtmVIQxCEYhh8/dvbPYD+/Nuv
2v+RAJJLs8WHZVg1WAAl7m8QPIkuIGb8q24aZ4fS/B9CkA/UiOqbaRO04Ugvf5IdmxM7J3zKL7p6
lbQph4GVPrWlD4lIJtU3mgKrpi/ild94+dmkAU2YVUOVI1ath0wZJxh3Xb1VBdbNKiuYYA3MUFSk
uqU+bfAg9tRvWSagqXruB7LEax+EIa1hrxoRnoHZtvHPf1rIQ+R7aLX/fgigXj/2SHQ+vyqtCvPm
7FhOsg4O/aTQmmVabQCyH6XdYj6v//XTia3mE/2N+BPU4pQqfj78n3NAGlqV/VH/9/Tf/vFt//Rd
24/s8pZ8VP/2m56yhH///C0//Vh++493t3qr3346IOw2qIdb81EO94+qieu/XyDTd/7/fvGXj/mn
PA35x2+/4k1O6+mneUGW/vrjS9MFZXP9/OP6m378j69Nf+Jvv27Kt/Rb8PbP/+EDmOFvvzp/42J0
4BawKHFM1dHtX3/pPqavKPJvGqtg4Vi2KvHUajpXcQo63ucK1v6m2qoqHVVqUtNNS/z6S5U105cM
7W868kPTNkwdOZtlmr/+/Q//cWd8fmL/+52iyZ/vFIOtoY3O1RSmgdzSsnl7f71TogKZjZun6iJO
umHX6r25phw0uQGED2y19k+xLPVNhr7uMWP87tKvesgtSzMIGJs1jgPpA3l3glTtfV5tP11sf72L
//W9SUMXGneysPAwUgb5+b2pCZzxKquI1Epy+qBNQ665W18Lf1BvWZzQkx8EKaidHm5TxvGTgyBp
l5YlGruB3Uer1vaqbmREP0DXVn/5iP+XIWb63P46xBgWcxb162msmf5Z0xD0lyEmK2SA/SFqiJYb
6XxVulyqY1teXLic6+G1q1X/EupOso7ynsJgTtkogqucyuc2b2ljl295jHBtVpCXkmW0SXKOG2Qr
AG3FXi9CfeVWlbfv2ZtQZPcb+BOdvQrQkm5jCAJkfJsHvffLLfle+5Zy+tpsk4zRJ3dOfypaHMeD
O8lSfKHwWf+Hk6BNn8BfxllOgqNpjqoKaYCL0W3t55OgZ43p1p4OtmL+1Sr4JsopfTdmX3CKW0DZ
AjjUxtPsobND7aglhb1Xu3jcz39Ngv7tPMs0I6SmG+lr93//MUlulJ/foSkMbhPNENxMjmX+00wQ
NJM4pKSKNrSSOK8uaJwtTsazhznunInS2OSWjRPFJs9jkiInsArXrdSookmCGhGfED4Ri+wSjqyo
RzR1q74HrJgCS3z0g+TdKZGL0s8yyqDcE03LbkSJr3oEx8WZPJZdglcRUyIpwF710Lm9XDoyXoVV
rC59kXqnCh3l5dN5r1EuyNmNjE0t9t7EONR6bzkzZAp/fK78tH1AM7+2kT9tXJ3eyLxbc8im39F5
AWEditWMMdKprj/8h1P5L1e8yTnkTJoGgxaj1XSq/3LFG72RJSCBoC/65fdWjes7pTGiPKCAZOOg
HYZcXnG6pNeyZItjADJ4AJTyh1q43QP1xF2Mi61YJE6YbuEm39HNY+Qyna/8X3PbDANaJ8t/J+y4
Omt9Raxri2nN67BuZTbemwzw958fR4fnd48RI13POpKZjGCi3zEM1MguqHQ/kFcinePJxS4hH6FR
f0ongzugZ+jRFV7Lsacg3uWCZFa7CDZRup+bE5YJbqnt04cySR6DEfmX2Qf5xcdU7cTkQtq9dsB6
753+/fkVP1+qlF5sXapY4jVd1WzTkubP5zfFfCnHgd4BnqOQzlJvLEnWAckrN4WT5Me2sgKKdXQ2
I2OgQVN/7Yfgi9SgyfQ5gRc5dVs1YKNT0T5k6GgvqdAvVYLvtVfUL6NKpIue5f/hbUvH/pc3biLK
ELx1SEzQKkz15zee2IGJ4NmMWPiE42roKfOVtXPpe3ErIhxcCuvwRTJIsc0wVbqUKsAIX9yIsGmv
PgUEvgO1oqc55NpXO3GW0m2Tcy6/UddEMOsDdGB/T/BnN67DabsfV/SLGo1g8zbX3jEIo/7qBzIC
ffGHP40/OCVfezxWFkzU46gRUUd+wDZKOzI+0F8AzHbKE213xGTjpG/JC/IetNMUb3ts4ubJV8TC
KlUiRojXtUP7uQ3p6kfK1wJ/4i7PBFHTJTzHWt16hCToFF8T01+DrtEXqUwuBNHKbliXfoiR3C/v
lko1DmPsSmObZVQiWhK9OEKd8pPuluNSWw4jsg8T9JsBVU2P7PcY1TZO6EcQ+18U4k8p7flKTOXa
0digetozUKVHS3scc3qwVLPcZawheR4bnPMivCVm+5YN1HYogo3MFlwS/UPi/9F2gfGiGShMiUFR
md6Oo6NdSVMJ9w47qSVcvakYhFO1zWR9LpHIbPxYj5bgUNJbmp65isO7jB4om9XjFZGStUpQEVMc
bU1CLUhDQ9AiNJAJAZEoVMzHhRzEWvM64DKqB65WeetA02yqcnig1iXQ6KQ/HiSUR84fq+hcZOyG
EgCnTn6wyDVZ9YYwDgaBBCvHM7x75YfdGgR8/mANHpmMhSZPWlY57Exwb0h68JQMg61scvdq27qC
Oi2uvmj++Icf2/b3DgWBRj0zMTGqKJr/MD9QXTC2/cBZ9shp0rXWPbWJi3bVTA1zzQ8AVQmjhdM8
zRQQ+KnCRcaHEX3JaZMTPEt6ZNQP4J/d+DV0muxrICss4HFmvGB1APtpyO7RnvxXaWCeGiOtLiod
oD7VkqeqVIg0ARx9styDBojqyVfbV6PJ+8tcpUq4e7H3HC2nb6+1UpNg20ZrYRbGl6ggSAm8FtJV
vdgWilc9K5AgqqGztkY5luu88P3ryDLFcWp5K2U9PrS1Q0Bcn13wRxjLWurOyiyjNaO+vXcAMywT
gJTs27Ke8FHd3zRDLkB5Y/bxuYaegYm89ZbIvrqFuGWDFl51nRg9JFvOgZRNbW3UJZHrHFWhncvP
LxQkFqWdgYLGV1L0Mrpy+HwQyqXQvcRn7JAGiSTc40WQB4fYSm9NFkAlStIHeqvFqaAgh/vId744
7iXuI4ddbO2uPWc8ZNKpH+oK2z5kTCicfTps9IroZEftvXwZtF25tDCgnj4fpGkvAbQU4bJBNUjf
qKnPfz5UwiVtMPMrtlF8OG3lbj3ym353K9XcEVyC0Dn1BdknhUtpzdc3KCRbRIsa7ECfFrTKHyiA
we1FjJiPdu1LoN2UoP6wEoAVfRDdUtwND1ZSmEcZQR8TWDQR3oo3vDBZ77fvQQEc47NWa3ADoEFX
o1OeG/KAVnExH6V+Q8ON1tK10eVmtgbYeqCdwlaeZ/MEzbBjFYAhCiI86SH16U0kx2JVNpmgKBv+
MbeOWZeBCS7klyzwH/NBhfoxQeboulPmcge5jHHzqwtVbaptAkrq0GpRfQDKN8CnT1aEfKFEk2N3
ryimrzy0RzTIPg0Xat19aGX1HoiuevB1FlmaTFn0CjU+FDYXnpsn6HSr9DALAVC2FFuzhKUgqjuo
YMp15NN6OZwMo/iL0rYcfE6vC409dFLnENSht8k9e20ZoXbQ2NwtxyH5lrF2wAkAmV90Lqm9B3XQ
ACKDn1qAqQ1+B8ANvsfslp+WBKtDGxdPFf9Nqdfpk2xrFeJGpqzr6ZCyJjuO0bbuJJl+tCQHPCTI
HbSk9/a2bzz+qYJuLEtstayIXxAzw6TGX3vqS9KPyqasVp6F9wijSLpqe0rFC1rVNToY38Hh4779
6Xn1zICQPCWlgdilKmJJVoJDabR3YQ2gYQFDLIwxgRoeesnJc+IvrTSbe6Y0zd1K2HEEWJjxe5Hs
hxmj2I+uKo8D7jdalknM0K8b2F3afjv4TNdOk4bHQDGqbKFMT+fj+Zmdpg2ugmjdZ413jbsgWM1/
mltFMaFtX0qgV2/05eu1bXebio+080pxktC+wUnhvUtYc61cWxM7fZJ9cXfgDEXyg+ERLlOujyyy
mYw2SehWOAxJz6aHg1rdxJ03L5npmhBlKOCkqf0aMbw4s0ArtyMqvMJNrRs4Zguuiy2nme77/HeS
bb2f8U8WE8nSqkp16QSwZ0cYQCuj8LeaqNN10SEF8wFkEV7QrGfWr9MdhCYLQP3xZOewcWcMwG1y
EiyVIslOIP0YYIcO5Vvhp09uUcDMBsa19GrEtR4N+SVcMdhJpl48ej3RYrp2V2RqryBmMrYvZtZG
UPhPY5mdmNLaeziONWE2Dk6s0L7lAJnw3HTp3i9Sdh6j3mw7Z7yUuZqTF+kdK7NpyP1DNg/c4DVp
aWS0a120z4Di7YPR2+WmtmWygRrDTGzr8cUaLSKKlTzd+PXw6LDLOXM3Zncv/ahzzfxCfTldib6P
r6XI89WYqBU8XD9YpQQZqLIryU/l25NSBAfPnFYfVffeAPo8FYUoHoNI+5oNQUvJPihxiXgb3Xbk
il1Ztmns7EYDJV01Xfhh43FbNlivwrF/KAjUCkx29swqgCaqb2MovhMU7j/phC9SqjWWXtHIQzW0
l7LFlWdpuX224ig7lRFTF/um2POLjddZr/A0qKqJjgpj2l5TijDHMVc1sh9g2ujlnWTB9sASpbug
fYF6DFNedXKNeC7IwVhVF3gNlyJ4DA30T8ZXow+9PWpZfmfAEpFSLphpok+6xllmFjvEPnWwdCTB
mZRosYzLc4f57Xmo23PVZje0A9wsXTUyWOib3lWzFdrLl1DzJPY/ld8fRB4pfeLRDPUXnav+yLlr
R9RmPRInUtKOhTEEh7zDV7exWhCPIJPOelhnMKJJBAXw9e7wczyvJcHJXjSeH/OpKcka5tSmhgzd
kiWTuwqaR1KRVLayVpO0kAmtcA0weFiP+fBg2iyY4cOs8BOYO6MxNo1VpztouyCbUIz3lTzoDim0
TuP0lwYQd6O5GwF/D3uiwjINOE2u2z0JqoTMqgs7r7wbzX30vIWsWO+Va7157L2WhmP/hxKq+qaN
D67qnzRdq5YZi7vVQMohqS7MAhFyBnUYvgJRCO96slWIxTIydF2OdRCqTjR2xltpfISYxFChgM+P
dZRvakHL2AymNZu6dfzGWvhd+sBWhNmwFP0KhmugtutA4j+IDbI12nQZ9O6jmSq4SQDJenlWr0wS
gakYW0uZxB/N4F0MLKYXRDpLlKApLIgpiJwc9Rz9U1ADcejj76OTrxCZIzrXxyffg0NWZLgM+5Yx
rO77HY3kE6iCZQUac2ENXO2235sLNyS1qUGBJZ1Xi7kFcUJO38Ay7J2rZV/CGApdi6hoCYF4wglb
i678WuooOALphsyHrxQEGCU70nsQFWzGePhwhghoTwfYU9VeZIKiGj1uefSV/Nyo9k1gLl4J3c13
MXHrEKoxDWnPFryDVZdJF3dW+BCiYF8HwvwDebQ925v5vazWBu011UW9YIb/PSBdgM9ENpshHw+6
rZDh5PbEsxojmu2aPDbu1dMQd9cq+taZ5YUIiwRe/LuCYWXLuq5/TFL1q/rccN3jDepj+iXpMnUq
TOSUyru8GE9nNLB0qwo4YFYFHT01kTr12ckecjpk4fhO42xXmeSYa0VFuGKAjrfX0vWQQ7qJY7ZQ
Ub2McxltWr/o136t37WBDVpEcBKN5Gn9TkGfP2nfTRCzFL0Rws1UhUxgnyuN+r/Tkk1S6BdJt5LG
EGimlstZLzG95u2wjiF5rN0UpLdX9yeLoV7F+C1wVC66YfgIg2grPEmca21glsxhpltOeax0YPkF
i8lQVwBdDvZzkBjXoc/HTdvo6irNnI8QM0MzFHKjQhnbpk+WiInwxBjkZWRaFEgcVm7IcOqR4tdU
JG8Pmn2AJLyM2tbaqWOH9tv0zJXHFpMomycwesvEjcmb1Sv7RLepZY8bQg2Q6BrN8gDAudkmefic
Kq7ziDBuYYZqdVcirwMXXWMhTt67kWRNYFqT4YRqYw8jVnWiZj/tiUIFu0AHh78wQ26SSCEtXVM2
ne3DbBi5hOF5otrSJlgZk7eJEDpsg/FoFoW7kHm/K1vGf79RsW072G+JFlmmFhnkktC2uNLJqXXI
V6Po+0dAbWGVqzI71j1kwcg+ZUo8MhvoR9cz3FuamzcWVapA3Wob9g2e4EJATxoz6xZiPlzovfRW
0irJlMKVitwrXY2hkZ4rUtIXSUV02P9j6jy240a2LPpFWAs2AExh0jKTZNJrgiVSErwNBNzX987q
QfdET1UlPVFJIOKac/ZpSPyNN4ec4N67826Nh2zqfzBwczXSUPFMkg6mVBs2CSxjlzSHEFAkjHYM
hzFlkNVicvLIgqZYrpZDNsJ00m3BgdAfSzzS0dbVdkQ+Oix3OwC89kc3nFu6tk5AiI4TCiu1Iw/B
fMyssQodg+JOZ3Fr9WjxLF2Go8/HCt4rNNr2AdwLR0RTFpFHBM50n0ckIhswVeBzbTP+n4Q7B+Bz
L0aR6Aes8meSVOzjOvM9c4bVOMAcxdHq4LQYUjJ0R+eLoUAbmNsvaSzlHrGP2o2pdoSRViPC9I/E
qtbhbG8qbrb60DlJecMWGnfqoxTwBOu5lTv0Ac/kjTLVoY4LF5MEU89M6G8daJRdD7cgQWNczilB
SexSA2aNBLQtRhc2Op9BLWvm9axEY7MuyAfnLAU0MBFDkseNNq/h7C0HonEIfKlp0Wmfo8FbhxAP
DN+DNf8EN5hNU/dN1iLvrcaGbSJN2MrYNndU6Cyy66NmSQJn569Ji4ig/7vmZCk5UL2KLBBedWwH
mwBU8eJuGS3MXCyhMRlH26rXqBPers9m86icD/C1eei0qANLT+4LnfoVchw2d3JlPbKX8FnZe5PB
ws3t1ue0YBfqlbiHAIMS0twUDmo4zrI5Jwe8uKR2v8C/TMiEmNkMOD1XEYqFOC1YvY8tYXep5O7G
D3OEGsR2ubW5x2xd8mCrMjJYjyPUIqd3he0JFftoMLwUgpTj+5Yk9/rkVExp0DlZ9TYbLlL+jSwC
8sX2etaXJE63KtpGVO1zdxnk3jQg4s81n/pSoymwpTwzGhIXptnDxEGamyZi2JIhtq13d+9XHrvG
8gE4ujqR+/PiqgFUo0eLxq49Wu8pWJ6+QSIzxQMA3DnSLTXGg0FlVCpzjR3K2tngrSCAAD0MSe+m
3XZccNMUkYHcMn6pl9izp19mTVKCWf1qEGftWoI5ItuBXVT19iWzW7a1rEo88TKuhr2zPbCs0sPP
nmShiSEzc+4HGrN+25TRbOHcGGpQS8WHcLJvXXNVlOOlq1f3ZVT9e9YozGRTQ6D3tEQQ80C5ba5x
AKamaSg9Ky252NwPOw/VqDfi3rYbArhXBxVr4ejfJqOvqB/AT0txL+tIWQFbUL6ME/H1uoFTSfja
pRzpHciyIi2xQrnQeWU8zOMWOnDsgwVqls3pwOGf0mst2KdMVOfSNVJCxqDh1g1G5cJ8g5DjBlW3
Qb6e3eZS61a4qsaMDA2Ma++62gn/Y8/0yeAdWtVZEq4cirQy+QsSCJZY3Kl1nsZeIcuQ55QIdZ3f
o01vll+MpyzlvXI2ctANWSIQodXtp4B6ltxPfj+JaNTy5QwPmBX7CekNogLK6gdZt1epA0n0HWti
B8WfvrEfj51li2s9vVLpMw4knaaDbc3UELJhzcGHJJt4IefQWQxwum7pmOtK/oRR0MpmEYK4r96b
n/SO6UrKTJdJjPMs1+Ux88pT7hDg1GkmeJ3dtCYE0pgZKLLSvohEgbMXDkdaKfdeDj/GIVaV+FJd
AtXCycn2IaadffUNb2Oexl3Co9T32p4d4BD1LlMS+j150qyW5mIoyBHzUnFqKoFXjNjTUOIuOBtQ
ac6OCy9SpRyAw4zmabOxhKtxoIRR5B+5tGIITeICHVBU6gOE4HSBoF2Q5TD2Xz3fH+Aw6ljiLUmI
c9rnWmbCidvCaa2L0yC7KDVImliG9WSMBIh2oual12uwKsaJNnJ9twYbBmJnWKFDe5koDmBJaN8T
7WV+KJ0229nyzkZz8b6kxtVsymPr42qFooTt1kD0h5CLGIdAyfFfKhY8fyK7Yt6JlDN/a85wpTmI
9C6m7L0SXTVGkN5+S90glN2zrhQaIIRQ0Y6XTNmfGHt+uyUCimUn5sQJNhkXmfuzrPwrC3GhJ9aj
h1hRrZzUAsJ07/xQjd1Kek8u9qkSfxN5yNgMfHU84BIAspdO79LBWIJ68KGvCVNW979kvzSvbKaM
wJVuIOa1D3ELGlzK7lexlm4wGPTHTvFX1cVtRRaHOUgkzbVL7sq2irGyX7CAnYKpYzYpflDAfcvJ
YNuaFgCasahB8b+tP+7C+4Tl/sOoSb+lZHgdJW2Lsx7NtTJCuvg1MgXKcOqyQNT8NUvf+IMAiXmi
8coIjOeOc3wixTedkyacNcy7meCLhIYezZJLaOxFRMY8bka3Q4nj7/tSfxvbhfk+OI5dlz/auLOa
7pTAkAom/MIBSp3X0R0ftRpSAyQ3dx5IhfALZ1d4E1SXXn+pyua9cjHSYcu7DojZw8EjXk3c05AU
fDAME9IGzDP+lP34DkST8W9NLGEnACLr00sCf+DimNohM1B4WS4x8xgz2KEYFuZKDYfQ5LSnWWZA
zCfjn58LqJTsLgPdRYYqdyV7QDkgxoJlxFrbdhXT7ztKHBfW6OOvyxf7m1pn2Q3ZN+ukGDyC/ej+
SOc+aRGjfcwYy0crDnmUFHqYDtSlpKpwvxZXRRV7LGZWhw23C5rIhNO+ojSv/CW55nX7d9wSkOzy
ohGaiHn9fWR+ztfTDUFlzQLESuJxVCf43B0Mx3WbXpPMbGOdA+y5g1IRZU+r3qpLlSpn3/N7x9Xc
8bet8d8akZ73v2bopSsQB6wwiNMWu/o764wT9PJ3QntKcb58dvSngScJlW+QF8SJtOsDmMwp8vM6
LMZ8uQzMwsNU0JS3FprLFdxtLRPt404pcC1JDZZo+ckR84c9T2ffRTGstRnpROUkn3trvK1mTpyH
MaZh4ag8GNkcP8jpjbs8PUho62OO2WT8HmX+JiC03cA647dOy/dezvN+M98br9AfsUtX1KoDl6Tk
M6myJaPLQfXnIl7hlFDvWU/7mkzrI9PsfL9lv+2BeSro2xLO2BCAAn13GzhCZjLnEXtuHjJT9g+W
sKLaqWNvigVo7G8d8ZzFCCSoUgJAmiF7SbDxBbIr8NnrrffiutUf6SGBIErzs6iSsyg3L3Dns9ee
oB1zeI7uw2IWn8tqMQ7GH0R4UGQa5a7Ne4wJpNIEUlGG22tyk6aazkPb3FqTBYAvvQZp7t0BvIYr
qrlTtqAbgx4TDtJiRNC2NbSxdqVQJ/7ZKtUJ0UsR9Q4PluUi3+ajB4xbM/UDYIbX8iTUm9u2pIKX
G752gZd2TH0mCx7F0gQAcEjdgBOr2KGF23kKsQib7qjn+LXJ+bzvGRP700q7/GAS8RasqdxttvbR
uwsUILO6l4lmhNzo35j57aFetTezca8kE6T3vBk88Q0tQlORe6ZdLEXCrtIJy/CCvlv0SA5u3CUe
Kugm6Nj5BQLYTFS76Wuiks/Kze4Vc/IvZSwzm9zz00jEA+SJV4dKVTee68n5bG1AYTQUSyhHKCbK
6SgA0MHhfwXy4BB9MyAQek5aH08VkJyAb+6NSF0EcW7xJVxqf75iP8SgyQdxa0uLcG0n+SSzsG1x
swKRCUSP/wAJLt785uDh6MalNONzNOadOXofpT7+VP3wXnodKggp95LREcpHU+7nvHsipzJa8hHe
fYIEuZ6oTpa5PAPDehWJvFGThslyt9jpQCuwIlS7qQMiRP9klSLboWGlirPY9M1otpuiaShHPKxj
iPxCEzFkBFuOnaetCMnwiQZ0Rtthe4cGSpXW/Jh2DdMxok5Kc21ZoDGTAS3O6K4oHyxZXNsGV6W+
umC1JsDoS9dHLHuDktFqkCxdG4LDm5MpTN0JV5/eR6v/kWXus5v4xqFlJMFYAkW1ObcUmYXAaQBD
ezDMF3Qb6anW2FTaVfpKskEdOY5A6rAOsW+z5DNGlMR5i92VsBXs2OQ/JajrJ51MDP6aVaRzzF8M
Bntaxhi3lEwaZwxsT11DzO2S3Da340PqMRZ2JeIextW+kW8f2q6Wd8m5ejFk5oa0Izepub+EOf7j
aHBDDskqnBhpBX5tfFbMlUNnbMhpAm/ksldegALmJqMk/RVazD7TGAWIFXuDV6mvapsenKpPHmcY
gMXqPzAIbbiqtiRqua5sYtqShEi0b7OrjH3ntP9wY0FWwM6E1zF9VhyJGFiMAEa5HYzjvXUR+jHz
qF7ZiAZo8EAMlTnnZo0jbTtUTv4vtbiF9ZwRXGLMYCI5nXJasSUbxWHrYNmYCy9/X8OLsbZO0XWw
S0meZjP5ngb2ZeQycWYIJAFVuq1EBM+/7qhJNbPtg8M0Amssz3Kt6ljwOJwW+MDtZpunws4T5Mfw
6lYBKSWlSFkxDWYmZkDFi6aTHCoSWHqA5tM2EpM89sj2w3X8QbiHH931Hca+6i3jzXCAcweuCS4a
g+hDFrWl86tiM/2e1f1TL2vAUIZu7wsGl3FfLH6kLCIWUl0Q3ZGzInQ5aHAfXVMoiNTGX46lIS1+
wqtR7FdmXIAxhlcqfpuLmlylFi5lKGxkYJ3tWiyYljtPGa+k7pMRscg9PhCXXhJOnY9SLPvXslmS
JiSBFLG9HEb7pbHxByAL/u9/l62nipHgKYeBRPqKTszuRpwmLO6mejw5yHz3flO9OKR9l2XtUjKx
HWXLEs8e0W2GP2o70K2M5L0aBTcPPlqLglW6Qk00+CjoRdreSYF5eZI1jJuqOat5OtVQuSPBEpWX
F6/JrB0Jgf7ttBOxGjpF+waVkRF8bdefJVktWmle6ej7yb9UNI+GSH+yTnIHakucCOQHOfdepAYj
hwDG/MvPPARcnc0TWVOo2H9puSNpMMFnFNJqz734LFJDIHdE5TGqzXlc0mpPwuF+RUy+w7rG0Ey8
ZDUDIeF2bXyXH/pjIw+64iZfkYNIT3sdSb2NwWdM8erdvSX0s1FXDX+7qmeUBkEjB9+L8lhJfvmn
MXptbJTatlfepMVkaVI+5HPkse89Dq8dIVwXs/OPZTUMUaUMsMPAk8L891QRu7fYM2kRM83WQC9P
4C01uFnFvsObUsoMtUazCMzT/cWqDO1h9j572acPJmkZYYbOKSRe/LGa0XH44k8tG/fkDvJ36r8A
tyHUnGsUZpPQL45ev28DzyVYsBl9RjZdYcY9ZwMTDqkr/bMw63fNMQ9V17V7H+5/CC6Duiuc23kj
ZLX9Uzaou8WH1JCkjFQetueczG4766VTPCj69Ex9p05KIZeg28szfiaT/E+9hoU/QMkXoqMxJ623
Hx6qRoyRXnJW53IInRWmeuZlOHI3gqcKPez9LtScHC2W4xwW0orjVM1PZDgUgSvqbeeCPj/4hJp3
ah6OdrOwykQBYDnwtlbt9wpOOPAwhYVl7RA+4e9zj+OekBj9VBKjcMqGNImtZYnViIODMIJaGUE7
mQgjbEmmLrPjDXiOto1XtHu7rm6tHUozKwIVj8g8a0Q4NUyEDY+mV7ehF4D9aJ4NJDqETDQisMQ8
MnHSdoNG21FWVhbbmX8ZXY5ycv3geUK9ldLtA9VoOZTnr54V43lc3aPl0F51ZrZEbdHiQND+YR17
Are3n3mwd3ovD8XGnq2FnaHA3sWMz6x7KmkWbKbTH9nXh9u8LXyIHkK+NgV5fO7K5RfHFWEmlfkM
JZV7AKzJrmodAoF6z0T5Vl5JteZLhZDnFIcZWyh9LWWApTPuFQlXe0FNKyGVhOtSPkAiW7BANEkk
39ZCvK5+9b2ixg+Eci4Wk7wImRNqKWbE4XSfymrwvRjuB4vrjcfMWd/0drcOrObKNGcuThBN4sUk
9LZBVWjfjQGsocsEm1hauqz3qQpWYnIyVhclbF2jcjte9OU5u/t2rN7cY377nW/eo8/YiRFNyrTW
ZPesSIOx1UWqMo8svUd8UjE5Ffr3shRPa6vp0UzHhx6adlC3OlK+MeMnuroAY6M48YerrulnvVAn
N7NZX/km4BgnuaKUAhaTAqsRlF3EAyi+0W2m64H/6d572SFWMHwDmA5waMSUR4g2hsi4t6poDd/H
cbv2FSlvLTMpcx7eiKqTKnvnmJCBN5jxyArx1Mi8pExSdrzoHFa58sJ5uNi2D2WCta0sBq6x9TIa
ZMHhd8EB28Us/F63qWhOdj+c1Vr4R1G6fyCjoYczKHRrZuXBVJP8i0BEogxTHwJH5aXuuX+L3MtC
ktuQ5CXoa1JrOjY6Y/G8JI0jE/4eRSiqaM2+Oc5D5QKeWLEoo0hRQFTqg152nEnItg70vyGGIbDq
gMbiWSDt0Ve832xJiGvL2ydHrw7e4P+mONuCWXT4zPwasRFFV5ACnwrJ9+t2te2y1tN2mq2LaGjW
LVC2+bcSuXbAtKwHg/8193ft2X1yimC9iW26J4Uor0EHw2XUsJGuFfeUqz0NwtiLBRlktvnUjdxj
SAhOFmMkxo1AKezhI01BO+h3tzsOPqBLBHQ76GByZ4W7UibHPJ0j/DI5/QX1We2PGVpL5wAP2QM3
HtW99tNmLsg+s9svhXNmuAOzkaC7uMcMEMxz+2gw9kxy3OOqdbpdwXDgnHv5O998rNc4C2Nzsm+z
Q35ls+ghU3I7dJA+0H5EScLJW7QVjMilymCFC4AERRIWS++zPgdaVdj1uZ4vQG6ZjGx/65yotaQg
NQBxJu/Ar1K6HyOQrsRLrWOm6C0hjsWp7Huq9poKMHvx7LSLvK758WrnKe9sO5okS6d+RYhUWtde
K56ncet2/pyzdoT2cCfOlXtGPLWu/UtkI56YyBq9u69Zl1YahfTIRNiAihMAc5CJc/V0glLqkl1z
zc0xZiNszCIZ9oTOUyCihzKTiRfeNR8Kh1CHUUCoqcZXo/Z+b6r6ywoG9r7WKBQkVYT4/EQfZYft
bJE3nzZ/SHR9dfG5Bq7FA8jSc59lv30bKUIOSQxLgEfOBqjNQyGsGPgnGY9198gYfFod4hKrGm2P
lSB0LZcx/qssc+c2kFFGYbCt8JQdKo/YDZMpIrsfhhG+PnDVAFEv7q+r3fd82xipAaYFf4kWcJ6S
EKJewXMv30Q6DzGJVz1TFrRKM9QDSEFH816c2t73YBG9d29XibxqY5fk+FYfMCtW//LecndyHgnK
O+OivmYdSm8kLn8a1e7ZZ35RmCFRmudourvp0gaLquifQWx+p/dZAddRFawomqJk6Nm8+MAM6FuR
/bD3Kbc69rFUMfnvPkrGjHpyhwwPjMfTVMXK8lfCZW00CmZbH+zpIxnyJEZmTu5aO3MH+c2hstrz
klOWkmjB31eHXZf2Y0B05kMp5luruyruxmENWtV/rYizAwg/S2ARE61h+ZAac0/NovCZxHvPkpwV
2WeZ/TPHJT3MM1f6lH2vcmvD0sUTYrnJDy+is09ynwFhRYRlh9Il0NbyX98RCJyRLwSo6LH1tAjZ
7Vmr9Hq3OOrGlcFBB5mmkLYRic76Wd0MVQsJG0iDBJXlgtrjqE333TPJtPWYqQBnGyFKWfa52jbU
sGGkKsM8i/poNLO/iuTADesNShT3X+MGzsCDoEgDCSu7Ratg0s4vXA4Ra18fQjlDZL35sZvn4b22
/yJmehtm/UHMzDiWxkFo7KW/WenNfoaOtlC/1tGnVF0qHAJ9me/EAM51mks2GkUSZD6BWIUl0NSW
Z0ZQgIg9XprB+e1nlJq4qA7FKsC9Q1Ku7wPxsSmM3TyCHB7d5V85ZajikvKT/CRx2LkbX7CzDPCn
Uy9o/f7bs/UvCcFpD4qP8qLz44JMvbAV4ptoOWM3ie1jgxMfLky5tBoF7LAULRWS8Vst42OCFNEg
+up4t2XHjIGIUTSy90QRuILyKdJ4P2XC+kWty7uaWKPhiJHxDYnzZ2MkflA5brnrF7R77sLYFZLw
iVl8fs0L7WYueN/v/uKNWMqP//bhUltfjHH5VQEhDowCxICuhr9s/9/51IgJR38TCgpo/ltRBI7e
JrgxaiMMyWqx/EfSY8ngKN1d4zO+azrn2FqGyVKQB9Bq9Wq/CRpaVrxdxLELT5ElF3UrieYktbZ4
08gAnLKjWRbvTckTkfndFOUg5QOdymQv+XooDom5X8Wn/x/imNOvnfTXZmj/TFzgUZp6zwPk4Uj5
8/v9qA1WIhXL+zLC4VZkt2O544dpd1lseOOTXgTSa28mZJRI1c2X1iokw5P6sw00XZtJ+FTPUXMh
D/a8ba6Gd9Reos5SXKzgwbBhLsGkroWX/hPp8M208AaDFlDTXVs8WBCQtRqQQ3/RLSCqfYU/f3XE
wsK3iN0FWVI56lwjrf3tGK9QTrm5XfnMRkuFtZpvuQcyVqQPnid2CT05Umzau5J80mRu3lzwOaZ0
sr03JuEw5DB4UVw3ZDNEgpTAyt3iUvuom+bFaw2XqfNG37Py9if9uQC0tF+s2Hb5G/QQzmAdPzRp
ehdbVhn903gY0vLsA6fRO8s8mF0/Iyujp5R+75Mg24RICZ70FWkN6+eTzmcPGvekiwV2KDjOcCFs
g7FN/yYH6xsVGEdr5nP3D+RlkEF4KgS7iMTnXIMrGbEKYnSq4YpdJLD7Ou8fJtRy45QT5QDXl8ee
FcxgPC8loDa/zoq9Th9iFLkihBmRuErFLWsW5hYJPQSJQU8N2nvbNsFq+zpdhd+/MYC/p0zyWk/i
ux9BtVgLHA5wkq84BagyCoiWZXHDSQZDjxRzSx+YIm6viQlcrHNSLlimJ5irLjM75GBKqC+2llFD
X6af/ZbBy162a94V720Zsx+tjtiQ9htbt/PgmSdcOBV0JCY8KuVyFV4P3KWIVm2rg2IhtBLfF6mB
ausi062Gc9sgj1Xa9Ngh698hGuf4006S+B5WMuuryfdFdxfEvEtvkB7cpNe7Hrp1Ub4Ovf+4eRpF
DPfgRAe1Zm/0c+ogbUsFRsk6CKTP2W/Ut2FtYj97ZQMwHFn8RBXK1V7p6K7XVA+xc/7qU5WHhdYw
9gb0HpIl14SFoY4gedaTcHQofAC1Vnb3+Iaiuci+hYW8pbs3VoM5Po0GTRf05CZINrOJasnWauwe
XGv5Ml2SQRT2vCkdV3AE/Sc0uauo/DQGyUrdvKPYc1fwhPYEk0sr8D8WYDZJTIOzVRN4ow2/uruy
H41vqDIyJwgC7Qj9VCEEc4Kr1tjc6vW0Ne+21RBPUPBBYzV4Ehi296U7ychq/kjcPbiu6jfwwy9y
7hEAevzBkL/CjiYOQaN7nNb5QAf9OtrmCyi5lNRXCp12HD/G1d8v+fCY9/g5uBLiZDbeM2f6mHrC
bCnt7hTH7tgL9ktA6iI3c99ds/6X2dsXM3Jy5svxWsFo85Ii5KSod1iIEvIfOGTvOY9hj/LdMQzs
WWwJ9JlCFjJ3MqgPx3WmC6oIP9xG5h6eC7zDbg9tvVmx6dszyiiCKAmluU1oh/nva+xVOnUq1laP
EoJMJxUJTvqgozqgJFs+qKTwuXGRwaykbtARbxf4/fbNsiKTNP6xeOOYykuEWvbHYpAqKyyIh+V8
M3KGnYyLmofa8g+zf9UGdlxCYRrUv7OqeRb3DGZ7Zso49aR/r8MaaqwM46SFtzVU2ofA3bSz3fbb
J8cISUdxyTzwWK1lP/gMUw4AvAQ+pjunYUHr6Pl16N4peo59gYA+QQFViARrEQqf5JlO8AB1VLFu
YQSTpFVVDi/Y1No5c1Jx57TiaByRElGubt2huecgaDPbJzQmYESsH2v0roXikYaRwpTxzGgxC5BY
IkRDehq5PYVyC7d7X91vbcyQ8GGgf4adN1O9z0ggoImGyyZBaIjpie0NoeDM7gB++zus9mYwAfMo
ErBV+Od2jdYRjwfIpfonXLsMdWkQ4JlkNp7fnDh5N1PM9Smd7uVzrdEraQubDFXkJ6/z2YNVK3Nf
+wcbi3ap5XJZ6d8P6PXfWNywWHLjcSwRJ8KmnuU1Gx2qQD3s6uWKOaV6Lrf8eW0K+2R1xcukXRd/
ublqbemA8nNWrnW0EjJIz+AeSYX8nBG3HJdyiOuhvKzlxmM6ZPoOvYV71tsi2a+21AKCRHEVWB+l
mTV7ys1914wxvsiHlZ1yJe9UcedaIWyMnTJ7m0Tpc64yk3HeHVxh+4qgTbT0aejduZJJsTxiWkQ3
zSdFJgX4D15HsUVDgrDSASiTp8YU2bgrA7vuedHz+lZn5E67BVa2zP1VVNbBLuuVQRByr9XbIM4S
GqaW5RuoPbGQ0xnOINy3lk2UXt/sPM2fmQTx/nnHZnnIhdqDzht2ic/ARhWAnnIZe3NQmLYH3tx7
sBbEVZXXHqcJmQ1LyzjLJvXg1XKvFXWxd3GyITR1Q0/m/MSo0pcUPfkq1kgnF8lj1M/wPatPK2iy
TWms+kTkNVkPEhsTmcqsSBv+85k/donR7KGQ8TnoZ/Q9TSxEMTLnK+NcJlSgG+PYhRTODLwfv4Ym
siCdo3Ut5jR3dXFPItiuMrjsyXO/9FTrd1mMferua4FuUs9lhmKWZep9W9oHOWcAqTEYJSwiWQhk
jBBXAMxfSKgFzPKrQf8T2pr4wvTiIxpf/H+uU1vvI+s1q3Cjfl6dfaWQD5BadQGy+0QABdOdAd4E
ryGZLPBurboIJ2/Ud76bEn9eiiMsR6KfLTi0HuMGQ9d2hm33SI7yY23qIi762FzGNtoP+Abiuelh
0lkK3Bg9Rqnv6rQ4aWP+VG1+zu1Y3PeVfMM8wQeNHcy4tt1vfXb+VBZe64IRqZbY1ZmvCW2lYzYH
wQSfJh9DiscgYNEP0uymM8qTfeM3Pz0m++MyWHFqG/9NMH9wTtxGKryd5GoNdQpsR1O/Ozfapvtu
fXAlsubFiCdfQzu8UCAbzEiCFTa/JsEL3HeZ/Tp8D3WLGNRHW2L1VCdWXcVjDn/YWL89k6YrxxsF
320Y2SasX04Hfq4hXJQBXnlKVIfQxNFBvDFQGXF2tAzBQVSDhSo29oxFS3nmgEk511SakASQAGda
1BojHZjPBBYxoQW1zdjBSUgDX3ZIBw3I81q77TbJzdCNPXYlWU2szQSBwS5/mEVJZaI3NfX2N3+a
DYCrBRtEM7scdF/i0FlnukX+tMCw8gvelqpD02iW5h8t7dtQJqeGQ4dnbdvr1lPLtI/5ksojNBTE
w6vsTQ3iX1b2Twgw9KVAJK9Nw3XLgB5wKmgzAlN/OfcAeUtypybbjjPJWkNkpc5eZ7zo0vzqJh4e
nV9G2uyDkaiHVTMH2MI6TFFBKVaOw6fRelY8+PmFkbKLbkqt3OkoG5dXg1ovRM6fQVztbybrhn1i
ky+FMfMVd97fwiKsxcY3RS9s7leT4TrDVNyH8+w9FqC4fcb/BxwPXxrSMeREnllcS8YgpOgZfUze
cHlNDVa2S5k9GVrqkK/UYG0Z7q7RzfZE4AumKqUcsscGun5XpiBigZCyKyib53nCKzJO+vdEo8nw
KDuhNumgfCUIeO3+eU48j+qpfG5tctPuRKwuIfmCC2Z9VXYPdI6d4pVV7Ykrtj9oiYanBJ3Qaozn
ikyUk99obJBS2E049EY/pWGtHegoxd+6dPOj42/LvaMsD5aDvKAZpxtdz4AsYCZ7zDbyX305j8E2
28ujwFMPpdv6RSSl3lQPPMvV0SuHH3SB6XF1lgcn8bUndhjfnViw1Nz/aYJPtjqmfwbbrF9k7qe7
icl2wmLlMOLD75cZ0aTTIc0aGONkCG5jJiAoFMtijadNa05j20oTJWdaHZDE+zu2GGto3FOJrPsP
//1sMvT0NEzJ5f/+/aDZ9R5+QHUoLnRZ8qUXWHw2FPyhQvhiIMK5ESm8IGZc9vf0TnQwZrpnniwh
GPhELIxDtu99qgdU6FhUIVlEtWGqJwSFHtZXfh3OIzYuZfFb+o4ZU/IbscaQNMBu4+FSzJODPlJz
A1w6AnaIeJ/rb1T/d7TiEJRaI15XcuyOiXXvv6XrvJqN/2uAOEb9Y27vVsXCQDfK/Go33fbecLrN
eT3e8tkVbybYuLuUj/Vm/mxBE/nvt7SeAXp99UfmsqBsQDHszc6Be+ugQjSGxnr7f//ItXfVevd9
UOb0XA9HKzWam3P/AUEHFEeMXCTbROS12ddE99qztc77KV2QqRn+WWkivap6dK+TZcHygB9Gup+A
w+bbx9LUX+tys0SQ1WAbswYtPkFDF38kW6k3nLOxJc6ZN54PduHczSvXPf/fD8tUeuepIPWZUGXC
UlJOCsuzxyOmPPvWlEpcDVcc/L42Q8i184H8yOqtw91eJot1W2a9eoMDc7XL2Xr0idq4CnN671e+
8UJXBukT2nJzAMg8NzBb1225kfZXhXa9yN1qFu5FA/e+Z8Uay8m7dU6dEJhYJH8M3l7gsPXJhopz
LLeSgMzeq3abcMdYOB5IrbuUyUU3Eo9UJwciWfqvruAi9Ib6A4PZqZ18Zw91Dj1ylhtfOWbxoG3I
6WlIPQpWH4R1mkh2V7l8rizv5z/0BwK9HTbfN4IQMaoCKXAxEjP6X30kl6XpNIc+MwhMGG394b8f
Rh6i//3Zf/9osAII8rw7wJ5SB232faRQKJH9+n+YO48suZUty04okQWDMACdbLjWKhSDHSzyMQgt
DXpONYqaWG04189X/6+q7FQnO1jhQTLo4e4wu3bvOft0b94YBmd4uVASkD6sWkvZyPd0WNAy0BHT
yP7dqOoITXRb7SGErcO2bI+ZaVfnvy+Oz4caTju/b76HsibQiPzjEszy1N7TzzW64X3+tMijjFUc
jaAZSMsMiRxipmT5qWLE2zQnNEvrFmnJJYna+dctjzJg5LjQC4xEtodiHGlUGp5kpnZY0oOdZVb2
QVOhcNfPL7soX2b4aZfKAxghnvGUATjUsw1FRpXqPqbI7/JyzA7PvHBN+j+BH5VbMZMx3ZmRGWvf
jBJywtrrev+NjV1bcC83dw5s6FjimXGEpKo82eNx9PN8pWs0Z/XBIIzazpOrY9I7m5g5CHab5ySh
ippDhlt5o6flCWF9+0VG7dnJLHkvdFJ6DDIaaOnoD/hoS+Tp7jobJvKK7IuDf+idX67FkgHb0KaX
m8XWh0haHc8q6V2kVKE7ruicurn3Y+jD6GhjG2e4MDIq9I1NR8L7ngyFhrIh5BiTlcXsYiGiK0Fu
NwjrWpYQZo2MSjzD1rd08gz93fw6PC+BjgSnrYaNsnTKj9ks3BnyjKLe2FuzBzzw6dGC5gUTLya1
TPGrbJLm889ikeIemIaEDT5O35nA0CeY4TUVioKVPoHxfr7z+qTaRUfcCm8hHJLZSlQdmV3VamfU
gmw2knPwGmU3Bo0WhD+/pCKS1SoZTDziSX6OtThcu0M4HHV8N8t+7rgqxrNITTwA6iSWCgPX6xTn
wyo2dCzCSftAQB4iMrODB4q5/TAEbODelJ2LUBOkbzoRuL3t2MN8XwT1tpQXWYv6/ufSF+U1ciB1
gi1AAlDdenogt7iedPrZkbdV0/QpS2nuGtvPtwalH50y55YpB0mv3vYohsmjJ8y7YCUb9nFppu+8
UeEhMLRwgycg26WVOPQmSNqVlYGjDaJqWhB3SDhwAUffGq3PpOxpEEqzZ+4kX2sZdG+lU8crOVFX
zoFjIqrxCrKlWrndbUEKFCSpMDZishA1WvvuJLR7+y5D85Jm38zBlCuY6enebuL3yJxAQIzGSy36
6JLyIQpmRvCUWreYdu0+EEx33KRPPixqrLU2EmaITG5JLHV6NCc35SDqYusFDITSnIdu5Va7qW92
1mAuC2Are4JxGsz686pd4JFpczB8/misEsexb0Vl0RPuFWzyoqq3JI+PlxSR5wUTCc+l1X9B3prW
2BAQunBEWDEyz07AmNElOSAjnxSpJHWDG209HKU0uraTPdqvdTRIIguwbWVjlpwqLfO2deRQKmXD
0YIbtuZ2ZKgFhfuSuO+YF/tzrtskTPfIRLNEEyfuQuWF741eaGcK0e7V1EAZVuW9G0mJoGFEbSJD
G1PP2Ce7oVVi+fzYi3QCZe02P2yNUBuLuKCW4temMV0iugBKhFfOQAjJOhFik8tiDrpFfK5mwAM+
VOP4Z/FJwC+0M2WJxuErTVdaiX6vUOOExdUSqM4LU1+gABu/SyQfhuml63o+Sgygehn5i+jARzMl
NwWAP/OYfh9miX7LteaXSJFllYEpTjVh3VSMtf1iVMk5xHmNMKv81C2sq05l4/bwhuQANiC/TXEI
/R6FDUp/jAa2aH47pYkWi9+SgNs8O7cQI3Z1Zj46wtEQc+X4hYrOP4bglAkMfdqQaeR1IHclvGTO
kDZlfO5hopXRuo+w/hdoTBZYyIzV84313e5h6j0++CqbjhBGzS3mSdjBwjHXLNg+BiKPI3DYaqfQ
HPN5caANSgrBabCowGLpI5lQ5V/KYJMPOAQ8V6iWtXBDBfzbgI69CmNygqzJwWvQuP5ehLm2xHE0
URT3GCBGhRE7jD7Jg+pfioAGNsWfs3c4nyz1jgjx54VUqHkkzAodPzpESVdXeRy4WPo0z0xxioOf
FmmqH4aUDnkJDG4IAVcIWoLPxX8Mp2RpK+4DwtBbxBot2eTzZYB2jiWYVB+U/JTJiYiY09eavQ2t
/hsaDsxhdcga4tnQkcIGLbNrCHjbkbce5TCd+vkyNK46NLQ6bR86A+doZzzEc0svMeOLpHcnNWqi
gMnQlY2e2Dtd1ocyzr6loNXOuEvyQ47WZ6FMqXOThgTrOFXHJouCAopluk2Vmi5jMZfRfXAD9uNt
i0BYf84+CnDdWw78YjY1vgM3sM+dkOqeT7uaNLc/ObpDqA5221TrXKRXf/SbvW32NAbDerjofYye
mKVo2zSuu9XQveqLuXtMO4xRDOG+KyDf4w4g56lCD/BAAq4tyUOCz2SiQ6/zXG7zSi5S0LII4ePm
5A2y5yyWvmQsPCsMTf07BU21SesppDslYel04wmzi7YtfWVvMIA4j85lgSC7mzO9HXHYlOFKSiPa
GqlcQSbeWXUXPnLA2Wj5OILHznKqovqkamK0zJl+8eeZD1EPuov3EvnubbINasyRAw7oiBDQzlzi
aciDqxiTW16Xw0qfbxmBkWOXzg/NtAu3oxZVS6Qm0GIjeP/hkKzqKo/BXqBqFrZqqfgKkGvKR7vZ
0BSMdAOZRjBtZYnoG+dzcmLsGe+DKv8oLBqVQ+iahziT8YmfyPG3Kq0LVHOfWKNmwAyUvbs45Xa4
BQk1bsHguCPK+XLOao0heJEAQ5TpZz+1ztUu6F/odCoDjHrX5z3nGKUgybwhfrG38kOoG291bBx6
bdA/egRVZHRbL5ho6yuBlRdDSjBfVKULntpwk2mWrqqqmFW8eEUyFMgiC75n0wjDyUunnatX3Knc
sDQEYwi+81cqPA3y5+wFmmQQXXF9yZugLL3JBFVflR+H1BfIfP7xbeRxgJmgxaVDxjF+sNdxUmeH
Nu0Scq7sgtBRbUvGtnmRDYMxTgrmLu488yZUtRk5nAHcH7eqistTPKP+sCD4R6dud4SHUPLAtljl
XZ1ABQySs4ZGkOVsNZmjfNWLzj1i+pFL4iM523fOir1unXm5vLt0pbdtg1ngT/TOGPmn0W4raM11
d3PjItu71PIL0QXd7XmphHkO9OxLT6e7lTnMvCkuPTHc0jnevRsVHCobpY03lsdINscitvNjHbfe
3Zb95rkZ9FNVEVc832VtYX2DbUaUCx8H0RC6XdkOb0ZgkNUJnWYLtjQh3s+2VwMAKHTNc5pa3S7d
sp+pt+mcns1dPeF9OhalYGTuKYo/oH/IJY38EReT9kn3k5mFLYOtzKd46WeYqao6np1UdTCHBAUX
aYrg0gTWeKiTes/QVV8VZQ3dJe7BlUbmgFjDiLU7dx61ROI/PIFET7RofQtnqhgY4pmOKzGttMDT
1loXJQ/Tek0BxqHwluyH0IIapqRbo3BpppRVQgmdWILYP0Y+sWCvrmk6jXFY+JuQvPCNw6K9COfP
NB5YwA0gMNaSsqMOanWYoiE9DfNFtqQs+MXAlhMlx9Ipqo1XTpi70WG8jlQNrU2WnRxctSn71tth
u7lLRQRga3ACtJBeHxTe00U0/0/mLMKrnOp7DmjuaJukQUW4zZeVkREF1nWAbBBPbZEMoczVHXzs
tJo2DgggpK9meuulRYxpaq/t0Bs3ta/Smyfk5QmCSro5a7F7JtMg2irImNs2CTMBmSoYa3X+XrVV
H+xtu3TRVXTF8hmGgUgsWHXe1C81zk6Lsm26TUnnNC+M7JJldnfH9lRuZzQM0iHj7Ef2nRaPejEn
ehlRnH5R+vafCd6kXiMQovQ8dtZyPGpi5OxlpNVB9N7veDTrU0O6N44L5lbMd6c9Wd04SGoRrsTo
VjfiJhzCSkz4SDIEdjEGJp13jUSPPLvmvu2utNgA2FW77uL51Fsa2rQp03D1fIjBhhUtD+nzNkgr
ECAloOE5GLYSWxPP6YznmHY70dNFb1vHhNw1/NMmUlipoZ32TXCvZAZdWHZBP1QwIrsMm208aOrW
NRDFzACnR9l476ZFWdFw2luJyUWdMCvql6ZRE17XCnmyTT8iVSF7kVWxS3wvuk25CF7NnqDNSREl
KlIkg4WY6qMeNtWGlAXm8a5ctdD7v6EiBUyBQBP2t/YjlkpbZ8Qs3non3D4XVK0pN4mQPQ2IexkE
+lESHXzSQnlG6j73U+ffMsJ0YrOnrDSBMGRqTfX6pCtVKfmSg3WBlGSd0ILBmXCs4GwZEbN9j2kx
qtSmGm+WTMxr4n76tkb1UvdLhzyoXRq1FyEyOlYN/wcGQoYunF5oqZjmgayLMosl6Ei9xWRx19uO
Kejc1eLUsqBjol1E27x4pZ+wYNrfFAlte8Djh4Kf2DEo33Ou9cmbmQ9aRl4TthchSp28YFu76azZ
9LJ+J5hbUli5bGqs0zSTwTWa0/dxAqvxxEC1hncjJiQ4EjoWHmRKqR4Qs2QE6VdFNmAA8zvEN9qo
tZ0mHQPbwrsafhSfvUgHwMHRtzY6wAyEICsPVQ7C+GJFTl50eHLbpOl8VlPNpBA39lpVbnMClPoe
YoC8xPNFKnkdiIA8VPBEzKDfEiRvX7kBehBDcyMTHx9JmUrScqzkL2UU4BaSPnwZf7bYOTZpzt/U
9HY6CtmunY49poTDOTZCe69MemQwnwLmoOLdbwhFA5IUfSxN+s3HqjaIHEN0sMli0FlPK3I+5uG5
ZV1L8x8OdI8/OR9KRO7174dZReSWBZrpD/ks0TtvWzLGxcmT+ttQLvO2Kd+EgfbW1rRx3QJp4Q21
1NLSGxITPTZflSBLJqc1OJNwSgK8inG9RuWbHkwHLYxRhaUvs2L1gsE/uj0vyUhBIJPSPOJJ1t4Q
By0y/aY1TvgTziwj2EB9GQnexE5LyCEh+mZjWduwD+gfwbiCIoDtb+XneDMlmZjrQut83peShvtE
0sUBQHtfdIe6appvTKi5V91vjsJ4WqZ+9uIRRyD1kHN4nU8bP/EslN9VvbP1rr6nJC45Yj6njPpn
oZu8X170cDOG/I7qXpOk2+WT1tzqCkkA8b7q0LpVwL5jj2SZoNshJoFFW7b+AVE4ZhwHqqGp1d9q
QjP3Pvqqa8TheJmmHvS0wZqOSeT/plOFZtzzIK2xaLIYoz8TXeiiHWrzizYc7F6vwLKQhK5pKbMh
qmFtoVnGydJgemRC/sidanoQ7HEBs2pdBcp+Acz3z6MUg6wpUuKdoRN8m/IHLVTnM7d1mqlku2zM
QTmfLb0h2JP2G/00bKrWBxi8bl2MjvmSxVANNcbnRygGYGCZebZR+mlqY7WvMfGsctb3HMrPi4YP
irR1vopiBoXPr3pafvhz+7XVIFOO7ci4Py9WVKMYdFAxzd9qBze9zHPZWroMKavmSLGYPUiA128R
O3YbK4Cm7OBUy/UIcKDT0YnNl8kDMEAvullSU9x7QjQ2VsL8H45dgUQHS76LZuCExMhZxBaIBtmH
3j4LJ4GThhNB05vMf7X+XLjDSUwIOi2Dcmho9xxO46M1VxNVz7HHq5NXCfHoEwbJBz5jjWIAREUk
0uacjFTfPfP5XQote2NXKNhNKClYIZyvCovNraOULoNftB6j+/PC2NbahfMTcuaAKP334GD5jLSg
u9smnsSQjv0d1TKny7kqSwb4KoUYFs8Q1QQtLD12lVwrzAQrzrV/9SRDv3Zau0YtBzM79T3oYVJu
8DbebJRnTtq1iJqL1aR7XwMBQqdn5NHKaimmEKy6D9nwIhKxQh7LfJMUSXXneBX87DrqsRoOFPoE
tXXsMnurYib3KA4EMuoIUSG4Cn1q1sOgYVpQjivoM1oQYCabz2kAvqAZkX+kHbjBDuXgGvKqfRpK
9OeJU31LcLctzfCrRs18rKkQbFXfc7DIWIiog7tCXYA4cwDQWs9CvFVKNkoOXLr7A9sysl0H1Sm9
N3/dDXp8rAYvRk3vIDTuWaW7MjtScxwZCW1gxHp/ErXEFBa758ahIiQuPpX3OiWzs5vDjiw9b8CA
eYw7KC4STVMPNekjez86vcnyEJ5jLD9gwTL4/7/0ClBIP3j1q41aErJJdjREpoEQX8sq6Bepjh5g
HAvx6mBOWseNEpvnw87IYajV4gUMFzxEl2m6HQ7uz6rsrpHZFe+9Kuut0lxk2HUTv4bu+MNUwr6o
xM4W+M+sSzbibsrR1OyKCcneqi2GOdRKPzMLxhky90WrQqn7DJLh3Mj3NDtQ98GQ6QE2EWCyyOGv
BI226zLezkxrTwYxP4AF6YVmaWP/0OPxJ/Vp9SCPMvQmdWW5K3cAPDOkxKW6KocFRpuickvCLMct
a8SxHMXmm6U4kAFDxoU40nnuJ/c91ogKm2T2l4KaFVjGBiSQ/qBuFw/EFMj8dZTXlsdEwYExcK+L
WQZZeckPUbTbrqJo1E2mD25NpHtnOZiO5pc1c4Zj5wIZMpHQIYdtjU1pVj+xheAMLII9S497CBnz
roLJ6V50+jY1Jt4PhrgIWAQW+UDFxpEWCxEnuHFvQ/nlMgJbwgnpPygCYFM7TmVt3YE3OCqKdtMa
RXQGcBSdXb9gUvr3Y7ONX2qaFrvnt/7+/vOrImyYqWhglbzM7zfAbGzcTfp0+fviKEDbjvR/xVrQ
7J7fD2U3MCQQX7rRJNpupAl9HFAvH0epjL3fWuLhmkX31v6oDRSCOAhwatbNeOOVZlrn6umCVa2+
+jnIJK8hVasDj7QKQivZCy8woWKrHaav3T/nrT6DvzoGodQZAvhY4b0UMVIeg7xJE19FoLfWmxGz
wUe92kkB+ut5XkWSb+3bwdkUzG253VDNKY+W4bMpUelwP0Y8MY/K1Jp74m/FO3zq9q9yFN3SiOkm
CFmkR6QUfBwkXMiOht3z0usDnA0Etrzgb7QF9l7RemdnvmidXuqrQRm/+VxapAUYhb768yc4pLeq
1zGC/+ffBvc1gQuYKEM6Vd7IZ/tFw8PYPx89LxXI6B3bYclOU4gSOxRarloORynqYmWZuC47nL/I
B2rzQNv8rhLfuj6/9bykRSi4+cHt/MsfOH7zJmR1rUvQ224Tknk/mQHElfTDnar20OmdtebVnSi0
jN99PFafuJfo/hPctq/sLPscV+k8vywsKfZOXd4oVukMO4b1UGbH6XsS1juKGT5hml6+RU7+mGp3
U7Tl+L2Xnlpj1WawDa9vD5tuM+LofZn6gj2aqL3Ns7qOc4K+hmURBeahSSv0jk1KjN1Y+wKnKEs6
vapflhtyAjPyZheMyCTgyP2GYzUb70iDXpRm/aHPUYMB8CwliheILARUlTwCOcrQG1ATI/QJy9gi
rq1bEgfLSjd/D/KD1j9HU8OJt2mDC5D6EmmyFZsI5rv4YBpIpzW9Pjiz+5iRloeOMJ3XVDSqDm2E
OvzkWKFjybdpB1utgyrARAnirzJ4aBhBp3qjxT9NJsE7M3IB3TEZR7SyCh1IqjLGfe5Rbrpo5hhu
Y+gogSmCZimOuqluft8gaVLhnI+Otrphsyh6fyYGIgm2NXMxVt6wYIhsLlFLJnAWZnsaXTpk781d
+hXD8Pkf5iA/aVEkpNG6f+Vz99NqEeUz4l+2oobbwcFwXSlqtjDkjNwHvwb63zZ15hJ/MFMaIMV1
l1cXHFcwjWnv+d51NLUYIKbr7nWZ7CMLZAkD0PKQ2ubWhamydOsKRMlwoofZXTPMa0VsVYuqnBqM
qeRVJgSYryebo3WLHM0TCiAmhhcZU0Cxk/0IfNo25A81SCFm66c1fvrI3xa5LsrzWCJVDqym2zXY
kdMeWygNyMOgrOw+NSwXEfPc0qIVNlvgPSved352Um1+qgLVLxvq9MVkmlAwIvZI+m+rkRwhn6AU
amoAu0VwazXTO+nkopRuC1Cl45QflTi1qWboWBInHLXYeEMH2Xlb7GOhb4uBvBbLVdqmsHWwPtFQ
seBj6rKh0S+brPqu6wAk0o40tMAo/bVvESww0trUxCVyknIZBmhYJSrpQZrWd00nOcpT8VJNMfBg
ofYZSo5dEeHQ7MxbyOz2zQ0lvgsi4E0N6Tr5UVttTv9EK0zzeyaKTr42S6/Y0TgEbfSk9/ZVZ1zp
waRbhpELDST/3i+iaN9V2qrmTLNyyRnA6AV+bUqBgIy++xnW2bKxiELtJ8vZReUqDL98fOMPIvgW
fVtG+6mFFWC5/MoN9sBD3uBRCGIS/2bZN14Zu8E+BYR21eVOcuohMtZBQ7sU01E1tuBeAmcA3Mr4
eVzUxVCjnkge0A2YXGXdLzB234FwjCAUzWZTVsN1KDHJYRBNZ46lQJm1Gp3h07VCyIiJ484q54Nr
J28I9qw1xDPWoo7Ctbe/OEStDcP+JdFErDw5UdIMG2tKxMbsVDMPSZOV5BC8MNrSwkqWbXSz8w9+
hWgyBRjHpA/cIghCRn0TRZyZvZGb6O1zM/jEoUqrsfgiRsbaOL3RXk10pI4FLXEqmy8c5/Z7yUJZ
eOZ2mvyPOMMsWo8MKm2MmIchMj41BxtdIe1bEIkM0xwGbC20viLH4ZUOte8ejdJNPrQ7J+zuJVRh
yuJ0k9T4LA7C8ZKrxwmpnLyT4Nj/3QybbdzEzpoYYyLhOauNVvWl3O7LT5hCEnXSLruATIxyrLag
BX6ETv5zsNMZBDKDkYhfX4aouc7FfCu4uinWNjxZRC9dvQcG/DGxLXeETKxb57Wkf0AcHAT+wAC1
AMV+Y4SFdYoiH+F0PQBQIWiHDYClyigh25jwvip02nLEEaF3abpQBZkRvUWSQbdUsvxJos0lMmV5
g6xOzzgGcERXA1BknfxSM9hHMkekiyuqlagdJNj2vtG19tD28jrm1qkUyOCZEd1cA0655U3RvjFk
NMu7Z7/y+K0DCorSoDu3RGotkhjpt95lD4J/8Lz75feuQocxVphA/amrVqFhrKc6tw7QDxE9x8cc
9Pis5rkMTn7zyH5bl5Lc+0r81mj9rPO+3CV9qh3q0SXXjluPps40rTDw93R2asqOgsRfBFYuA53s
twb8EfSXd6waN0KTrn/wSfqoIriFaOc2roSDYinhcKv1+XYedCgl6hWp3i5tMhRpmg1PpM1+wVyD
VRgtc5JLl5EwwO2+qxKgbJq1L0mleYfGv1Y1Tmt8IuUSVSkqJJsJhpeAHBx655pWEGnGoEcDx7qz
MW+aYu+gxxQ8ag+tpMFAnnrP2JtKS/eYDHHxh/VJT3PvQk5VtCZxEe3Fow1IgICsfp4M7jVRj/FZ
G7TfQ9pcS9xn21InPmLsxe8yzz/ovKCL8pPfZdu95fX0rZ6MixniZceiU1rIn6kIZ9KpCffG45Cd
QDKuq8+hAU3T6v23apTOQSi8aT3fx1gL1zalYpwE905YjIe7NxUM4hs932UO94fT7Jiwr50+Ekdu
rReAPpwyUsUha8RQACEO8fw2HrX+ECMJc+Nc7sFPn6TTM3PIugM6BbjgfnTIvIGEigCnSaNV+aGN
onaT5XyWEtyow8g5w6+yS9LLDUaGX1Og35quvAoi2c+uSg5VHexklIsPd5aHINNJkUtH3z0v4klF
2irmz156P8hpWrGso5kzaOEuCi2KN4Pp6xdjfBvFiLg0PNmOjjixYA02TCxKhoVeBH66pj/w4eFd
xw29G6L8pwfHJ9ZaZ2032VLXDbrNRtFsXYPKo9J6femPAfqyxl63uJvPVsn5PQcHJWsDuQiSka7I
vmgRdpeuQdtqkaFAA2vpzXZ8RJYr+Kz3SRJ/MTnxvcMERnzm1PzMS0IkMmltVKZvyzT47uvlr9we
UDOBRaD1DhdCxJdct5IdA4UFcZea1tLg1YJ0beC/IEm7v3ea8Q6lLnaLn0Zcfo+G7q9ysFHWYMnZ
0KztETOP574GEeuk5W8ceb/JEr3jhsKJwExg5w5UhF3jMd73ovIghro8UDMxQj5X+F8WpQfhx6zJ
F0CIaJNXmtmv5WB8COjCWLnzekV3mVxvulIJgZ9k4D4Q1+KgTvJdEgEmDTv3HqeIor3CA8kEjGJt
uESGpzYKMptA86Yc9llHd9YR5MP4FIKP2mJ2IHR4lsMqibGVM7q6RwIcQkv7dGnbwbGplbXvtW4r
lbOUtTud6ixBXVV78mqXdG+na4hI9lfXa3cM4OueOJq3hpWrngGUhnzlY60uFTL7KYXyKzt30/9u
AtGsDQuoQ4OKpEAp3HReuS8NzCrWEJ5iVXCpgq2DPXbCr3X2KK4WTdKRb1HKTW1nABo1/YcblOJa
Zr5+Bd/duFqw82BIHkSebFBTUfqM03s4QRitreQ7lh/txRKq2QeIXRaDLz8axnarxBcPGggSMZqd
7lCa2LtRueAUiMRxuEt2DGqhG5eQSXxz6K8ZrtYsa8wDx+V/C3sGQ1YyI1SafAPWst9XeFHjgFSf
UacLBmMuwtSu0RCxe4TqxMRkQXnB6me+yoIkLQca1mCuUPcYJnLeQVyHPIx3eeTsOUtvitRjuMIo
cxckpCgU00MmPgd5i57juPmvY7/EHOtVPCNM52hJ1FSuaUhISp5wDBvy3b/EfiG8csDvYdCuJ5Jm
3BZwTphYztolUYfpF7oShx0R0WCQrxUvNepmFAJ5674Yo/0zUEvXiEyGZihPkmi4/NfPzhJzQN4/
PT3P1aVrOI40dd2hH8Wf/x+pb7WSMHTSFobdc/IA0DW5YJxGyOWN8oTgKXtwl//Ak5nvJkqVP+IS
wDOAtjSLCB5saEyA7Z6GVj1utLGWh9711KEeujWynuTVMpLXwBuzTYAAl+lPu2E5bBEOZvoDr6D+
aHFIaQqY24TrmTgIEAN65UI7pJ+n292pzWNyol1lAFGww5XdwNbE9QNV0SIXoCjw6ftudEI5nR2D
YhpWFXYEKg5z3fpVcWtaoV54ASwIWEQpaCXELBWXDJUFrb5Uz6NjBEBwiRDNxoPYR6x9A3CXJo5Y
XsCe7RR8K2BsmIjIxXXJbrPBm1X4uTm0NMcuB/GTRKI4shlZ+8Jr17DMuMmMxDsEOOtAt8KG5WcY
GIYMbRsXpjpPsgi3VjgGyzC1mg3C9Opglxow+/nyfAiP/D1GELj5+1tpmIcbmlDvQA8YMDUJ/ShW
W4Kd5n/1/PfPf+qEkkAAAlgsfwqvcr5UZPJS/rSnqS7xMhAouxTwrlfumDMnZF7DzWT8VfXKvaGc
X1RzV64OeveFNgspGQJquMExIumaEdo4l1QBcGhtJO44wS7PHlIpzHEvOjQZAR2B9aDlKbVsS6ZH
ZHA8LzC5Pi9SyDeEvdYW01G8xhZTgCypnJ2ntL9U3GUYekFmEHpZkC/FQyuJriNzDVfpw2HKskfb
2NWOpicNSe0yNQRMTaZx7jw0laC4vgmKqv0YmqDPRRkTDQCvflCjvBt1iQbCJTIBfoN/el7yKoX2
4Cj4oFaonTK9oLjUGyJYKFjudV+abxFkQk+Lp5cpzw2UeZNB8LvaiTBwvgee0WOAgiViBoTdGAMz
m6bqlzIiAoY0eBJNYHYfR94Lb7JuRnlOXM+9NkZh3dR4cRJL29ht4x3cgcl8XzcQYE05cDa1zQOx
LuDSy3o83QY+lSfMvjVyYTvAiK/qZsMswW8XkxNZp4YDjjZPHfFMpYenoJFdi1bGdBy0IL+QzFUx
h6u/oHeSZepkDeaGcmlUvTgMpocp0xi1B20H5ou0FZf0+mI6vuQS5JUYlsl8nzTz3ZGvvUCmOyLx
io+uzJNFwJzIrLPyYcHnAzgxkUkwO/IZzXgnGyfBumddJJqqAjFPWBeEWv2bKyBIWJ2Bzwkg9C0N
kN0XeeGsQjkfBqIU7J1yUIRNmVo6zlAfDHyrJLyzHCkwrbWLIzlGqMBcMzqMbvBLsdQi8xhP02Qh
iQX6bhgViROy2DduXO8Nr6TGpY2008ZIXSJfYcoskGT5lcfoYf5ezHpDEBgejlq51PzUokgp3ari
fdXMo6N5FxLbEp5tGZ4QI/zl28nAVPjM7mudfMtGB5rmnwy07aPj9wHYoBpnXaKydW3hLRw5xPnY
8U9maVHn67laR8RZbYcsR8mgiS9kCeO3cOaOe0VmAenrmYQA21X2gGcXWXWGJgnBpOuFv7G/GjsG
gOU+A8e46llulmrUgGP2enmLzSnY4T09OqmnrmZU21R9ZfLWhtwiWnMorCw9odKLN51y9Yvm0C9w
ay89mA5yWKvozyZ2arydJukoRQwiZjwkbhx/tjMJeUxahzwAQXsA4QC+bkQRht/+fBpqCHydFrH2
Abd/APZ0cEfUNYBY7fYd2eyRzpW387LB2UZ687sLu+wepUN1yYXuLBrTbC9IAa312JjRye6TcdcZ
3WfR0ULoely3gzOsMhyOoy/Vh8q/RRba18CkWK/7tGCjByWZdpfGbucxhVZs8T10V1d6Bz8U54gs
kqvvW9p+zN2aZI5wofsmmzD4qQtFCaOtifJd9LmGkazuNlnRzi/oPPMzcXhppBLQSJe/SiA9p7gH
v9QEQX+o54tFK2rZdoa9BgvCDupUYsfUKnudwFzvHCp3QnaouUwfxlFqAOuBMbmPCJpYaZy7f2rd
DlZNfqTpUW0z25+WwYjsh2Y5kuUsO1u8Ch/kvkMG9f3hwMTT+JP4+z/+KZT5XyK//+Xhf7z+X2O7
+Ql//SMz/P8zJHx+Nv/5s/57JIAbhOH+vxPAF1/5//qf/5QYPv/9PwHg5r+7luVJz3Oh03iGNMhQ
/t/sncmS3EiWZX+lJfegAFCFKiBSVQubzc3M54ncQJxOJ+Z5xqf1tn+sDxiV1SQzK0NCetOL3qRk
cDK3CdD37r3n/lEAbn7iUKX4He2Z3tIm7fGX/rMA3LI/SdOz+D2Y9MqkPfxvfy8AV59s4VjCcyUu
aYp5tPuXCsCXnuqfznfCXCDdWgtWYqZre8sP/vP5TmSyKkq2sPWG8s3gYB2y9Tus03mNNrANdu76
pxfm9o9/+JdS76UM9rfHU47juMpyhBSW9dt50iK65o8KHNExODiH/pQcgfRfwZVf/ckD/ZMn9ssD
/UNBd4Admgcy7/LjvMFqeeDovOu/mxvUqo3zZ1XYvx3jl9fxl4f7rWgaVx87UJQSju/1mcVicrA/
Cm+dbsIdKK9d2L4zuPHAf/o8f+3g1v/wwEvD+08H9ImLsu2yMpOXECvUyr4SG+uU77I93vM7spDx
KjvGB/ukj/+XL/BvgwtnQzHnYnkn66OKXllNb9lH7Kzo1V6F2z9/po7z2yzCU3UtppClhNq0PWH9
9lSBvPkTzBGm+1zA3JL0qQLzEDHpDhLMTsIZynWBfXmxufSNmBF8n2ng+JUGBCieKXtLIT7NqvtO
bHDaAx42rmU/imZv28TwiHl3XMMRvBiyiYRTjOhkzfRMOaN8ssoSl33YF1Qz5Kz5AeuW9bU75h3G
KmMAKE1zDTvpCVy50cjhpnTM4AZcELQbKm/o+C1Tt7JPGGwVsf6IWfCQdRk9l7TqSDg7nabiMKko
sZkah1Oy0NkE6E5Q+BJ6oDd6SRchDQVt997yQ4+nOJ/D69hLAdliWSWmOhT7NpwLTPedA8CvWE6l
FHZNgFpzbia+MuMjIC+51WSbH2MwoFdxLqKGOxRZ3A67AKtAj0NS7wgs705slptmiO1bg5vcuJps
H0oy2t/LWKj5JD1oxH7UgDcK2ishBpTVcuiPkRNnH46LQBEaMBzTuk0eM5VSVWwKNrMW/SLst1pS
sCRP+pQ9GnM/56P+oeiGfm+ysLmYhtMdy5T7HTkD57sVmtaXavLGy0x7x6UEc8AJsINYMfUotYYJ
mXVk3V1ZXZXBdsy9Q6ELTfRILopsk90ztdaXOe7HGz9N9BMhEoIbKtNHHLrudu5dIGAhok5FbOgq
6Nn7+xnoKxpEwjdLwvmAmUJRFS1yz0WU5Xy4dd3jjZjiO1k2xtJoVQxv8LqAEcVYLCFSowtbQG8d
9SKd0vkuYnoWV73bBQLMV5xWOOMyWWxL2+azGrMlqs6z0Uyv1KaMsKu5gt6biGX3PNm4o91bV1+t
wWCR3gdm/bVz+oJ9Sgoglj87J9m+7Ht2hzIghbWt5iq8zaEt0eNbWhyGGtEMYmuiCX6o2nFB/hFM
FhuOhAONyuFAiN5qIjg7wpA0BNGXwO7Uj9PHgAKXfcSIfATzZqenOZSVuJmwm/GxGZocmbNys+AK
v3HYHwQq2J1Jnvsxq3SCuu8AGch9E7AXlGG4g5lh7PrZLa/iLtQQNnRqiu0o82Sfu53/ndd7tPei
SKwjMlh2Suyq0iTg2Al/hJ1FxXFpgsF/KnSAzZFiLdJjrU3967prCs6ES4f10YrshZWIy46imFgd
SwCe2yix+70stch3pjHKx5464GCFdbqP1mWboZH7bR8fyTd1Hp0HpnVj4kHdqlZRZdVzcz+1EBZe
c7OrTiw+5CEpS4MQXmhFJb7TliuGmiuPHM6IhpSaofu1U4YAzqSVJIGAF2XlYSnX6zBvZ/0SR2b+
LOUQPmfU1gMbaDdNCRSlVO2LaBuog5aZ3sZul705eWYyy1AuhVAxROexb9vrgR7wpZyAdXoVJihC
Q1Q9L7pngbpZ1F9z+qYxWFIyfJ0qTeeToiPIYVN4hl7Brql00BZy0+g/IGcYZICEfoaQQjRxKNM3
IAThWbop0aMK/m7WANbBrY4NUwbNVrE/o9LVxybtFslJt1jjhyZNDpjEImBAPT1eTZUZ20Rm+qII
OZ30OOlDEPCnZYq6EmMXQdot4PYGTOJlm7o7N+67C8nG+tqYnYSuWi3Og6eL47AEK4c6t/c+xc+k
qkYuv/xTHZ/iNK2vs76KmfHDgD0TEvMZzltEKUcFai7Q8hB1ZYFEO6gPMoDzZqiL+l3WbXDEAWzv
+X4uP2w5b6msH0nKm5hcKGHf8PlblhPYt1gIePl4ZWKjZhvjKId8f2czXayx6xBBT6P64gDhPtpY
hhiiBghzQEde4s4wsDvAXB1NnTwmk0iu01Iam56BeNvNcXkxp4JmagPoVQOLfe/7dXYcLIyPfLwD
4lkBynaK0RZOWxtfOrvP9h3eXsBLHQ0UvisPlglR1Vn8SpaTir2Fo3TvVZTR442LaCmc8T8UmvTy
5Erim475QI3CgH5rxzcZy4GvqUc+NpnzjynmtYuxDmwn4uMHv8Gx7WWZd66bzFl4pjTj+CxLRJ2o
c+fm3BFKMEUMyzTPIUPhG0p88UFooLjqiszaJItSnQVt9hLHjrrYTMdf5wTmWi+t8t0m+LuFAsyd
Nh0dSg7ScsfFzGZEtafjOHVqm9vW+NZ7HmbkIZk3tmoFKA9zPLdxlXyZo9B6azHKo5hNkfNWOH27
kylG+I788jbzdXh2y657zHrqvw0/o3E5HoCatMjmUT2goYGI+zoCHz0FDWjBcdHsW46sd4Jc5wVT
hv4o2IrCFfeM6W5S+FtHN0k3VtBDC7Cj/tXBVL6Fi0SPaeXqXYh4dtGdpU+YhikrF5TyBMBVz9Wc
IKoHU8fdPaBig0MT4MibPEIeZmYbb+IiZJlKogyuAz/zJuauAseWLf8mdANfr63aCPew6HDAJZx0
+MJpnlrq9PzfqhvM4AFEc1QfwR+FqOMhScgVNw4f8dW3x2u3BeQDKYYrGUndJKcHh/HW9m+aAsvs
ysFNGa5QxaZqN4RN/dWJwVCtLBf0wLb1QwzbiissE3sgxY4MOh9+gGp9DGfOIdPnFXYB/d+x+uSQ
uQ2fy0aP5PkzEj9iS5V8FW48v424XHdpkYzbyHVrAFuBoB907MdihUdKPQ1ZZTNcG8Gg5HuGR2KJ
9o/jdO7jpGOlVgWqO0ascft32w0m8eAJIscduv5GcHAq4d805g2pW2eh7ETjlR2YFb0Xsrg1lD0E
W9EO5KVU2L8bap5vGM+GiycoJYipCKLQYKjOblupq9Lo26tI1nRqJuOHg0hyi7O5fNRjzJLZp8Rs
Vlh5BJSca9ugExt/En4dOjv2yZD334CQtG92E7XJavpR40BXF9yJvkQpddE4I6c/TJLuAwfvykYG
PoVjZc/dtYEO4TVWtWvIFKJdOdEa6M60YeHd7wc5qpM9UDlUYfI81QOd06BmG/yqebBP8hjCllwi
xm6KTyHsiGnWIrRglOUTfioaDekZ188lnXobVRbtN25eDZiPGVTC1GfVJUl5ayRe1W1bymAd1UTS
JtDe83UxmuwEOaUdfgwRf2mfcIne66Ipvrf/9svg/x//9vMa4D9uyo/8oa0/PtrLW/n7n/zlL/6/
sTGwXAa1/35lcPtR/6//yY4gbyNAighBP/78HysDQ7mflGN5tJgoRhiN6+LvOwPDtT4J7ksmVjLh
SQde63/tDAzzkyk8LglsDYRk3bDMT03RteG//82w3E/CMS3LJVxiuiwkrL+yNWDu+mWMR6VCfjIX
8Yo5hSFeer9OnUwYwQKB5QxsGP4CpsUlNdHCOAj7wY7NBVJlGwDWTj41pMM3MB0WtcD1GNr5qpF8
ha/kxJGB3D9ILPMa7VNxhOLDTBdlUs4Tp3krhLd0rLBywJt2JnRJIk7OoL6Fs7E09/VCNhgsoFfh
kLfDqX8xaBxiJ5aHQw1piH8FeNBcJMZJR0YKqJaPu0CO8OsRlDnwtzLAe1tP6OADnij9bWjMyH32
asrTLxkr5gShFLOwc8+hIfaeB5klDpbBgEqrtwzNbvqeUQLqvtKlrRgcF0sidTkyULL5Sq1UDc2d
M11Rmat+aOLkbhAlkvTtGHfmKJ7R7dDJtx7OhfK1iPFdv4eRzmzafLh+g5vWaehnT9ZgAkENQtxW
l9EtKUjikM+6Vl/mJtTdtYyTwacwq4RgzM2kdZNjUhhco1eIWA2VKeYAFufVwdg/PQUpq/YXZHsr
Ky7Twpv/XjR9m9+aPJvuobVGsoR9WEnvCUcnBtmbFLYUOWczJVm7GDNCW9RrW2HrvjHNOifUXaJu
or/JZK6/KDQz01s5iTfGrxOZto6sY5SbT45KhfM5GsOCsHboF7U+xRWEm+s5KWWzn2arB2ZfId4f
6Sppuu+WTkRxL4eocPAPTba+6WqXWo2VYTpB1eBzsUd1id2YQxNX6dkpFFbIcXbukygS0S7J8X/r
FazDj1zRLAr0ifuK/xKN9AhwG2opDDkTqYegtKJb3rL3TtSWMYGLroiSah9g+mSPUre+8TkPA/qT
GCYdJPIEF9eiRLrdpXcI95OdKJOOlo6cje0mzWP7Dq1ttCGbAJBcuS343W0k8F3QVDkGSHPUdUKl
6iz8lqsMi6sNriFLqVKli286qtbI2g0Th4R17y14KlP1wXQVzCLH6+GFIj5HOfe4RwOUrHVw4AZ5
b03WN9GLa5fj8BRzhgeyhvbn3g7gVcAcC5LfoOQk9B24pLPh2xTCazMYLlaQjsQGQBzArTgh6mC4
DEsa9S6pQnk5M9sU+YEPH9nvCqWJukcjpjJkVZpDSGYdQprcOQZwu03OwTxZj5yYuzUncz/8HvTc
Q3d+yub9Bg8tcA4RJVGxY38twVv1U2CdZ1HJaJ91DLtXbddU/r4lZDM8576CAMXXAvSuAbJ6fI+d
cm72jJMt/EY34mBmOFAHYb7PoBU3vK6xuDOKXhC+7FMJ6GDoFSkqHIMc984uF0YglRn2w/xCf6vf
73wmRXtTu4C91lNtjMSIyFpllynXGfYrN/SA3vSzx0OVyH7A8ty6R54ZGZI8hC3XGeGxUYsFvIGM
6Hud02tIkKN17lQwTShuCCED5VmEDMkh8kTH4Q2TDT1PK4VlMj07fNHbQ9j7jt4nNKJUlA3hdfoS
0i9UvBOViJxzLSqjWQeV23S3pm9D+lWDLEHCzoktCeTZPtjeZ0Brwxs2p8a+Kgbo7y45KpPQMx/1
Np4gs0o1cbVxFX0OM5GNgbLHAfHGhaSK4zgRsMkgqxZx8tktasv/pmimdD6mQcg4vLR4jFr/rEh5
5eGmCSFEJCQ8x7qGNxDNQNHpSwYlSSWJYZW6PIYmfN1dlSDr3Gs8J9GmyVDnEVtDE3GKsAv3B9pl
ZjKxK6X6mhuDrUOS2CjaEdw/8IzQItEIo+JSNro07624c81zXWYANVU0cEE1LD0jJvdWVwAAoLPZ
atDpQU7DtnBdzeUGh5hn4PHkXmLkFOtWSmfnOZ0hWfBAhnavy5K4+ZOTjbV7448UM1xz7JGq5A2C
HfiYETcCKcdXuqMQPsXr6F5c8sz1wxBXfdNc8p77SI2kD4G0QZ/hxnDREU0Gt9mcTVi0rHJ0KRew
2ynPvqDuhcbBN3pNPUXKrgxXuADBdPIGgDYMtnHTxYI6CZK0dJkFJSaPeePlYmqrdT30+BtayQrL
vEssl4XNypZSC8Q9J0lp7BvnILzhes7TY8ahh/0zF8jQ3Y5eufRqsCny1yX7luIw9XWWfVADmk4I
9AwPlIzTjkYRzKrJopyGK4AZOD4X7K9BUkWRPFP4HzIuhoI0LzxD5m12Fs0+kvEBYx8COaWDI52N
meG1gVrHBKBIOoV0VrH4G7wmn/dxB4TvCT8vSi7vWZIwfTd25ZyWrZp+SQevDpecV4ktm5+gDFL3
KEnHdl+IJJETWEfEfWnsKBvsq3bYluo+IcpkHwwt4+noo9qJtzo2yI9UrZUMZ5GO3fBY43+cNlk6
kafyOSVVxF/9uC+fI4cdCcdfaFCWv4lCM5Ef3JGj/jEFBq82BX+Hb6470jLT7qMirLpiUwCwbPZA
2mZX7x27I8RP2VOhGc8T3akFUj12F2tgXZ0epzYeBH6CIEhDKgu9ANx+wBGjBj7KNUCqVYey3sKm
pRg4/mYvx7uzxUbChIWuVBy0W/yrMw1K/Ny1Zf+ZILOc1P6PIKNc2MaOKSSKEq4KroG/LdXbcOBM
Be1/yxrplgK5e5Fh+rbt0NwzsrENiTV7YsvbcWw5ugYcZ1YfO4u4/sqPaUKUaY3MXJCRGxiM6Wea
DlHK2rXWfyZ1/Cqx/PhJleOZSjhaSUSA5Uz6k9LBcFxLaYA5jZBPT5bLGlaDifuMaxDo7uBkwd1P
R/J/Ilb9Kq0o1zNt1uyoVI4pPa293zSdsLFzDobxSBbQYq/IwEWGxzPyAIAnPKmMsAM2gZLv2r9+
3N+e6CIHMuo7HIM9ZVu289tbYrPcLUkuG6yt0mWHPNW3lWvNt9Dnxq0BEe6vPc9/eLzflBx6GIiO
OETyDNoh79XEQtrWDfd4jwbYc9m01q7sJvOP2e8XKflnKfCfPkvmB891hSUs87dHrQqjZlGliALg
fd5x+rB2WK7lzhzpS7YAvm3/9av627u5PEvUHxOgq20L03GW3//p45MRtaFwV1TbGCbQXRZFOTwI
35M3RELAmsLlRoZBNwj/5Bu2vFs/fcH+eFyPDy5OOiml/du7SZRFNnnK3jQv5ozD9RjfTxjazyU7
o/2/forWr6Kn8ixrkcYQlW3nxyfnN9HTngQhmITGLgH8jo6gBm8Z4bWp+QAG9SjYNDszbtR8SR4k
ABPC/mvh4i2dJ53+8bT//2j/t2Wu/u8n+3XRtG//4z56f/t5vF/+zn9O9679yVEmaru2XdNmVOe3
/nAEGK7+hMuP2V8ozUKAT8rf/QDWJ5urMzZRJQhKsxb6r9He+SQ9V7hUcWIYUFr+JTuA/euX0nGw
pjvCcfCWmtwKrN+/JAa4WjOdPLy8TeGdjWSnOO+eTKnOom42yhbTFh0T9nLuhudIgGxsavUYGg2o
k2kAYRzIo62rWw53E5m47oVshQm6r6Q0M7sb0QU3+RJFYeg+5aZ7E8zKeNXffnrB/8l129K/uWp5
HhguHOprHF5lXh7zt/2EKiq+7lVrI4yYW6hnP+j9DFRd6h/Gwb7N7UheBQFNsy0HurbMcH9aIz1F
TfpKwsXZt0zTaVkEV05GsZpDos3iJrBpRuDatp1+5/hanVKfQgWop+sobJwN7tkTdv5XI44oA8/1
dp6C/gIe4BwXDQRm5ZzY01pR5uKYIrYVK7JmUbeA33tz7eo6oaQpxQiuDHtdtF2yX+aVHHR7lNTf
K6d9D4EgrZ00+CaBn3SqM7acu8gIjEl5P4XTjZtad1oExg0kSGYPnPOykM2r4fZPzqtH9vPNmKmb
Q2Eg+083RwCHkhPkQNmKy+pTlpyJv9KALHZhlFqbSyUtc+cEE6O1NQew5JInurueizDhkWNzR6cU
QXglIaR6MMa6gjnSJR+AKOlrYz821H0k+K/W4aD3XhTtC9JXh6qaH0fF3ZtzKF1OfX/AJ7tVQC+I
PkCuweVLREsv7U9g+NxiiqgJyRKcfOFL685L/2AI5GxUbzUoM0GN96Yck3fJofrgHruWyzg/zkUP
gP2qoX0Jm4SGhwne09luUVB8KlLR39l8FvMa7/qN8Pxbxn2fRQB5kNGb6k0QB+lmmL1jge6/om+q
Ii/mVfRXlDfO3LGcmYZ23yF9ANY4M2I/NQwWybz19TJaD7QxiuEFmk7H67v4EjMJmmQSbMy7Qq8A
tHJiYSG+gtEcrUpJvt+zqmnns7Al5MpToExhbaS9R0gTG13fijt/Lj4nrT8jNrvphWLKg5HkcD5o
gxOAUFcuPp619HBHZh17csphcaFiCQl7M7uCF4tRj7RZQpSlQYw+W16FV8XK4ANgysbqALIpLaPb
ZsxYKy/qTFi2e8bp6rOC/69tHPlO7uuNCHuk46zGgZ3lROuI/cSKUJy9JOUKZMjvtIs9StBogijO
5GPt7aD+76IWN51NoftW5ykatBv52ZW1sIDmsOrnrVn0xGq6zDwUdrpBhZrolKTz3GlH1no1MZ+t
qJ3vP2zZlWntHfBWLu/yZrKuJvxSl6YUzXVdB/qIcdLNqhtYzcl+mgiCztFnS3qXylLPUWM9+aL9
ouxrY+k567NNkhMMqNPLpHB5T8eB5fqMqNk5irq0WF5Km7oFDico7pO301397OfyDXHwqSnzbyz/
8QeWd1iRQRlYr5hJbpuueaIdBo5YCpMxhTae52zizUYdRMoDg2ld1eHwNFTDgaIovgZgiJmuCKMp
fR78TQ8HYpTenZnyJkWKK5ezRB/hg2Tqjujdwsy39tom8FZMgMsoqIkkwWLGRq5U9gsofIfREjvs
3IFTz/N3HUCdoMysyp/rzLgbxi/VMnRTnLo4UK/YgWzATK47QWlgKuAcA8BAeLKoHQ3TvZ6tgwz4
Fo65jzoPd9ycOjSBcNbw2l4DwRc3tN33IPsSlgMBHqLWsf0Zu+LKDCbgtTYmAKclJODpW5Vh0beB
bPhddRhT60Q5yAH8Dw7OkjAxNalN2W79Ot4biSAMRRClSeL2oFXzOBq6x7w74g8tGCMpcEZgV8BD
USR3zPIz8Y3yKyYb9LS64A3TXwcWNCtuT+uhhAllu/Ir1tMvKPPvRRbD6EupNShsa52wN9jmgISW
rNRFhc6t4XfXIsopMKo0tAaBpQBn9KrqMh/wyOzTH6feignvb5D01aFuIB6reM+qMHi0Gzjr1HJu
Z+oKqZvnzmg5tjimxNBWhauSXVxG7X6caa2S7XiVRoAjCT1RlKDa8RAKjRgIT3cdJEawK8r0VBQt
kM9x6B80a2cuQY13pqyxWXrcuacG9MxO89aiERWwBKmvkoX0MWD+XhlRGn6xB/naGlb9gHZOsrLg
QlIb8zdA/FxNCZg+RORzaL9EwJ61LO7sZKAwpvLFTjUB5IsF3AD/+y6xwX80RJuAQWQ7zbOh6w01
c85ui4nKq6mMMBJ64om37JHV6i1fJnFO/PkImlcgCYeHrCqtO0b8etNxZYcs3ourABwAeH0hXjQl
a1U9R7iKmmpPaOIc+kb7BnwIRDink8fQy/WGVuVk09fAgZqkHG5k2bLFwpDwJaiJvtPiNV3gd4tN
JGko7QMqRQOA4CSoBBXIvtVfsAGnB91GYLI6GhOpVSK/CH32PkgCrk4c3L+2kri4LMz+vkzN+Sqj
iRVcqSKKwo79CvL2dedm9X0OeZ9vqvHIXvg4D/78PPk4vubUdK9HabDjCKpyD2sPSlV7G7FSW9XS
UQdLxRV41eimpVL0lsZalleZdc9US7x2mI2tH3/D0mHeRXNl3xOpySmgJjYR+ozd4FKyamLP0YXz
dqjC8Ir98b0dROFWmPR269qq7/Ry8iph1mx1difTWZ5yNu58rtyCrH9Wr6Uw930t62ezBKc9abYt
laQMlWpj5t2ay3esVjGyxCqBV88aL3TrU1095ThOjlnF17vJCQLEUYNqOA67IoHwFNmJT0lCsrV1
/2gMLR+08poPqruFOXWeQbTSSk3g2ezpcIzbJt217kDFVQ/gD9MMBja+grB9SDlRwWP5D/WUH8LZ
OyDa1JBk2Dnqa1U17CPNraGSQ9ixzex1tp5klG0I+LEca7H6ceyYis+mRxWccrceEH32+9Oe59St
SsgmeN5WvGf4ygPn1hljgmSYY6B7ULPTY3kb0pr7r/7akIuJy/mCmv8Vd2Cy9gg05hUcdXhh9E4X
pAsFwGEHZCtSyYqgwLTCL4Xq0H1rJcXj9JBB+XNVig4R9YgDFJaqigQR5xwTIOdatfaF1R69kT1X
vPjBSgAH1RQtBx3R0iRGkPV8nIJdo7cB4RnYDtdWKc81rUGrnoqRshLfZVJRBaNpslUyXXSgxyrs
OTpSgFWP/SOFNQfJMm+kM7KoiSSKiL7CGP6TAY5tMkLqVpbeR9NwD0Hr3QNeesjo0YJgGAXsQDPw
vuLKDt0jPvdsjVfzm98335bd8XqOqSyVeXyZLP0GkYQt3hIzZboEetV8mWnGmuObMf/I/O6u7kr2
r1o/ZaI4U0F7KAIiCkEw7bAuco9R8buu2DD1lsYcz1m3oAt8hGOLmec5pVMMzFv8AiLqzmqGQz1V
L1MDDySEpGRNwZu+ryxKXqaImueo9d/yfnwYzfZY1c92Gb9HKT8MEtUj4w4OiOmGb20bBfs4kRfQ
ubfxwC0wCWIUGzotSOpwgSDmmLCFh4eNw2nsYeyXL2YTEU8pWGDT535Xxje9WT3P2tvT/GURzbZY
jUc2K9R4PlhGy3/VYAVmNfWrIuC6kkJIcDVHr4TDchKbdxBEB6LB2XMZK84H/WRzSJzusYffxRM/
ZO/tqhpnpkEJKyfyKxTQK0540ca2XFxmPj+JpSAjgNDcOjr57vuNXNt+gpfLs9fZUQ81UumcvZEq
NlmvAtLIp/LIBdCyFaoMHyfp8guRDt8R/vWxDGysdO6jmMb5Nkq46+Pgs9d1H1OlVCUXTo7c2jrL
2I3N2dRVSuMNpRLWgqJsAI6e6L4BWpLV7ksr+mDb+DGUyEKAiM+2FqaptUeH+zkxze6OqstLaC5A
ilK+pkGhjpNg993hgX1NUKWyLH+J0rm84LBob0tHvBRnTTD3JU2s4OKwN1z9+E9/8C0ALvFOZxA8
eiqzWnpvyMCPHRAJOV4D1l3XTuXf+bnfXXkZ1UsKxAPJcb9Zd0k+7c0SF7GpzGpTMwPcBaipd1xX
IbUsNb2DPX0oeuT3zhSc4eV3wJvk9cQ1G9dr9VD3H2nnNkectBn9c7eDDpoH05/zR+9+hGuAqZ8I
ZeIZT9qtHm1NILtM3JegUnBL7ZH/yeKPPM19qoIjlF+goLy1hTw4WRff//i1PhQbFy2UGt1uFUkZ
70TUYkLy5cGLRXktGczX3ODZfs+HHo6nKhzgOv6cXdwCbOPc3PXSe2+y2l7qRj+Xucktclb7YPYp
Ljdm87NKXFjyQdyRO/d2iOTEf2jNAQ8BR5qE7rlUDcHr0UqP1dwPG9HsMuCExVApMtlYT+zBeKEE
o9uyZmfYEN6hQ+tQCDh5O+6snjU4DkqwdsvpyFIglblhwFS1Y+7Ozng9SYq+wi5C8GvuDT5GlOrw
FU9aLR448WLdieAuacFnFAlW9scmBAUS5+EjcX9U5mjXBtm1XuDVkw/DmaIzf1NN8QCzm7+a56S9
4u67XYUB97F7Ot+jvakNcTTt/FKGXrf7cVoDprN4mvfat9/53kUrYBhq13Rhv1s6KSgpRuODjz/Z
xrqnyfOOa2e+xvBF0UwqLXul54w6iiXlI6LnJBj3iKfZxacPeBtntb/2C7f5VpVULeP+Hdewwhvy
kxbezYznRXrhB7e2YZUhoHzvEgUQngwR/n4YKMd+cKl/CyyBamXeYBu5AR0pj+1YMEFN9U3Gp+9i
/cAwVyKx94001KqMyvwATQjWviH0Fi0Ql2BsvbquzZ/I7XpNNQ9FOFUIa2jKyPPX3xBrTqHBV3GZ
V2mUb9YNzN/rlldxLIFSN1FAEY9rPVoZ1cB8Ijsh56upC1BZJwJx3m1v9/3Jl/64m2mLC9uamDlv
/YAstuqdEvhLVX/LYb/tsjDx9mMCHyXC1nmwaOjeR1wBZgnuHQEpWSUlz/2P9xHy14qwWHKKnQFx
LO3Wkd1w5uEkHHTGsA7cPtoFtb798cuondT8zsadBcJ27YFk3rsgMTY416BH+eW4iVJn2JeTz4eS
Ms0xo0I6pqwBg8f3qR+R+2fMb8FojCufpkZ7Tr1zllfvDTmzjWk81s4jNjhulKCfViqlD08EuN9+
/KyNdOGXcDpHWfTXBd1RGw6HuEw7d9wq1ITDAJtwOSqwe6rG8GGo4ZTOE3upLOyfDVFyRKjSV5nZ
nAZT+j1i6QMniNpTPIEbEFalL301XYXGXO070QLRn3v/Vi+jARnCd9aR1tlMynxPz3Zv+s2Npzgw
OKwDlvfrqPsi/qNTo/LEc1mE+mqw0kPPIR3bm32VJ4H7OqX1oWlpSJ4oAV1bGtfJ4Bh7H9IzpBZT
EOBfvpqgkYFXmT6CewzOYLkkZKEdn2ofcFTbpg8q+175nnv+8SW3nEXnpqkDUh2nxaK5xYPyUtas
zYyyewiR31cAQqEKLAiGiSDGZZxHMAoCcJ8n25Krg6WOiLwfP6ojHN9q7ozI2WbZK1GO+iHSEVgt
2T3o0DPO3fLdgR9PoTlKLQs0WktHmj2Pg1OvjcJidAZiQhkbGMWmBgIQeTN9cgOgl8LZFugLl1gs
iM0W8oZ6gOrsUpJ1rDt3XoU1yXJ/2Utkpvc1bcarZIydje3U3g2X8IzjQCdPhfEA/DPYarPpryq/
2/ZaNofBTZm2yzuBW+9k+tO3tiXsXwZbBg+XBEniXpuyKPct9va13QT3bWVGe2dWD8qU2WFcXmV6
UDIjtY6NX77/eO35nL3gqhV36Vwt05lP76+Kbkn2Mnx6G0pS3E1K4/m+z6brwLO+gxKFFkZrA0TP
TBxMIzf58Rp9rNzs4HpVgX0i3Zscou/EPG/JPO9cbrRbGwze3qEN6Nofk0cbKDMQceBVTVnG26jK
9lbXLPbOlho2i3Jop6bVuU+Tcwj2+JYBmkmkOGiIsEQtuG7LsDi5LniR3AE2MvoB3WJeV6/N2HfW
c6D9e7tZdFO49sJulrZI/0j9BTf8ocreSwmuFbgMZTr0+VmrCa2adQxXeMqkKr7VLMmq9KubjeVN
MaX7KQ2wNI/DdKpKmjfTkiLSvHDY8C1XCQ5Y5eeklyfaZXKKpCOP8Pb3tBbmOXGC1ypth//N3Hks
yY0sa/qJcA1abFOXyERVUXMDY7NJaK3x9POh+oydYnQhYTdnMysas5sBhHCPgMcvTnx7RQ/wMGxu
XPJ8K4NBhb3fofbSAzzum9jja1n78SoV6uPd2SCx+KhxsQYjtnoGhWkX0vD0mteTxtpXCIke2WSK
XWaH3THU8IF8ndDXiJE4V0d9/CJXnnMcuwjFSjn6pMnUJ/0qe/DlIHtS2Id2xRxkBmxU39ERiUs5
kFJ31YEKD64R16yDrn3OanS2ykg9GdiFo+OCtDS4NLRoOJseeyA3G61DMJdL+p5iglah1BW0yF+b
SJ8HYf3Yt8Ye0R0uSGsFTNQUIqsE+8L/x8glbTt2XHMYEWDPTtQIO9zWuH4jxf9lj0O8V5K2hKPR
F19U696Tx2qjN3X0of8LDmHADagVfPS0H0qDeuwQoZTWm/o3qy9qVI4w0+TC8ORR7yKxs8DDQcPc
HYLOEeD3X/HUKWekH3QgQZRiHeovcz5C4M9Acy+c/hlRqe25F2j6dv96pMDXuj/6o+1sBhs4NbIz
CPrP8WBjungkONGV7OpvAVDybeyoMzZs9HfQi5EgrkIKL1waPICpGKnJycGHkvXP8stRAOv97E5i
JDeyVeWXRkrKQ8QdJJU66W6IJvshtTD03SSVCX4CM0DwkepvGCDDucQl9ZzD1zmgUIb4gYmXcOy3
UExi7ZggjgXwWZdfpKI6x5Qau0rrHyt//sLn834bVbJ6YhkxP2H9xYvr4aODiDQ5C6NUPB2xg7e9
S2CRTCjIuKFqWfiNTy9aTJlqPrwMuvmND/X2gZq/tgMuiKIz7JJnUsKd56vtU9B/9AtN/kzJzCTQ
iSAjQc4Q64DxZ9z/msC5wfgvsCAyFQAejvQ5LqJps8XVPH8JRo3qu9F6p0Quvvuz15jUDU9qhB1W
N2u41ek03b9uokpeHqPZBSf8S3PQtJ5qm6OOhQaTpJfpfSZTnXFa/FYhcWcHRFex7EU3fwf5FW69
N34vBnSPjKI6AkOctqaCiQg+QMluQpr5klbg60vlEbn8vxPYuQcPHCK4EOx7m5p3mfcNzSrCoxWg
UAVGPqlqbFOqCpNraGM7vQo+VxXeLtI5D5XiuZGKj6kFf7yKe/lOHgusvWOFhwBXwGak0XJq7RSX
QZY8ZOhYn5q6dV8PnsAU6wcuUDgJTJzzTOl73WSXnJoysiIsc3A4DjbcHB4lvI5Qx6S+CjzjM1pG
XLrgZnmHSvFJwlMUPi/buqWqj9T4vU95kV5IcOmLhMEnNwfWDmaK95XiOxX9RN1pXWVepLp/zqhJ
pZT3H6Zp+BkAfLgLZYfPYQW5e7Iq5w1fpVRb4vbIvgu8bYKMXhs6BUzbnBCNbKznqIgpJuYmHpJf
kN9onvHm+NsH5XOuFWhbr0cMBdThJ6PkYRQAnl5rqI2U3eGw1h2lHiCrESsW/hHFzoKoslXR69sD
8npJgZ1KhpEeUhgUmKNtDK/0v7ym5qYsqJmgMvGI4163KQzsvD1rD72gPksqWiYpYnRVN4SuXurD
0zCk/bHEfGqfRhZeWol+5j6hoy4eybtoVFDCL6L71zcrDF//7PT1h1ejI4qaD2GEobUd7/UWS+zX
o1Ls2MdEd/wzhJR5rejfuXt7HOrJeUgKTEnA2j7EDpchk1UUT2D17hOkxsBqcu8FmYoPcz35x6ih
CQsO2uin7NKyNI6pKodspKgj2845nZq/YxNjkNfzVp+bewvfoEuWaihjhXy61tkDX3raAS3qnd7V
eIVrcKZ6jEUwtjkYqBFsjV6euAXEeR675JqCZVCc7P6zKReQVC0EaXJoH4c+cQwYHTlFE6QLxiOm
ddXj6+Hd4qIbUsw+snr/aBgjLB0vfajqQOOrsP4N0lE9tbr1ApcC43i873Y63IfjAPkz8yr8cWbx
D1hAB+xC7W2j1Z9qiXIG6YNr0DnWJAXfHG4pPcoN2MO8nuG5xEODEJ7M9DiaTXtXRUG3NaQEYppi
fNb4Xt4NaVOdWuM71RzjUz7fTVQxdTW1s8q7Dk+aYwLu9c7msAcDaUD0KW7PulxiXT8HQR13uKoU
2p1S9s96Pj5LsKS+9Qaf8V2QbPrSUk9hFELe7Lrg1EZVgU3019cjbgBiquzGi1Z05TZX8Rx9TVp5
H3kPSJfVHzQTZPf16271T049SBbFUCwdUIAOjV/mI+JPZMvkOyY69TYqkJNxwv57eKq4NjDM8Dkw
R2P3ehb1NceNZcvapb3OAWDekLv5EPP6jvL8maZKlX8cuL+iGqkhEPMwQox86bmWen3d/xUw5OP/
g4bE/4dkj1me4QoiJAizP8Ag8//+DxhE0fT/sRSwXrJq2hDeTXAK/2BBLO1/mFcdbJ6BVIL6ihL5
DxjE4D+Z/EtZ4xYOBgit/YfmActDMRxkQAHyGf8bggdwkjeYJUlVdNaTxVL6cyU1E9xNcHH+U1kB
PwNvh9gtFciVBTuvx/8iov7buoDAQswC6kUj+U+eM+KqmaELa1XYHFZRlRzejPA7EJClDgigsrgz
htTrFNuNK5TZrTYaNjDei/8VdO2/HZg79gZCRq0vNg1kA93Cw12+kcJzroF99czfnKLurvfgTyTO
f58x9+zNM4K0hestDwYuas1voJafPMncN536eUrGL9cfsTRIAkoMsSMzLHVVdx3U+/hCe+xjZXe9
6aW3h5709u0nTp0x6UN3JVn+aKCdyLVM8cEPsi+K591ff8bS6yt/PoOdzgF4KunuoBXoAmaIInlI
HPBhutKJpXU659s3U1DFPhpThqW7cjziM0i53ouM09SpP2/qgCaAk1IP+LI3MP45B/hND1sHVgvo
n9taF2JYhpFVmEavuXCg+Yio7c8Zps0rjc+NvBPCmhDClqSONjVf1TVG82egQM2tpTutxc4pSnbg
NOBy9yugxoVpFoURGwR/ucjKVDeHzwXCqvxa9MhYXB+khSnWhEjO28kfQy+gcamhRkvpZ9vJyD5M
WEX8s98t4lyXHjH3680qkvF98/UmoiLbq6fADz/GVCaCyl6ZiaXhEYK4GDm9Z4WdPsHswXDZ0NR7
c8jWMt1S60IcG1piyo0mcWOdGJRxUrnaGWVqlDe+vBDCoHC7zuqq4MlvUbTIPQ6vSSGrN7YuxC9C
+ZkBqsN/yrQAbex+Qn4EJJihNLvrq2chy6lCAGPrBB9JagAYKdGRIL6ndJ0AXOaI7sTpjQ8R4hgO
/VSaRlC6dZv/SAC3oGFx0H0DaVIHSfDrPZnj9p14ntWp3i5SX/XRem0K2w2z6d6JMYDBYOXg49bQ
meNhCJSH689ZWE+vuNM3wZA1VYPOlI2ftmrJn9Br3KJP4X263vhCpM0HoredaKcQv4S5jCfjVNhv
qqT61vUAh+IobtZW7GtmeG+k5p696UGp9RzW0rRwwcLpaANXqXORHawsLaqjFWRAffyepd8MnF+9
KEZI0OKe+JcJHcYL+g1kvIOctpc8OwzmRw0DP/1eK0acAD62bXDQQdSViDZln6wGJQw+jBoQC8GP
+bM6Gj6a1kuvrpwvXukS73VESBwOjNqiHbzcBTPywgfNV/yaUYyRjuEgT1huGPdI13EXX2c7P+fr
u8CmbSUwlyZKyCpaPyD+AtzC9fPUQp3eAdwFdPbBqJCDvL4WlhaakFk0r+wCpKBtFP2GO6qVP2zP
/nhb00JaoYjkVUWpm25rOsHRwIfmCAAtWpmXhbFRhJySj5paaiD3XL4uz6aH+GI+fvZVb3/TyytC
NslMvuYnOcpd0woohk9943wBpFfetlkrQh6x+yQpq1Kx3D5V9lHYPqmKd+PAzEn4TeB5egiVNxkt
t7RVGyHnYPgcRBJuUBS3/75tcIQEYkp24YFvB47eYGR114XRMHJPn+n24/UHLE3uvFrf9EG2Or8q
JS9D1hX+RRqrzS4pu+xQtqju3fYIIaz7POyKUp1UtwqsQ+RXXA33j3GnPl9vfmHLm3UH3vag67Uk
8KXScTO1+TpW4w/Hlu4p2N+b9hr9aSF0XxPWm0ECIZtm40RxsZWRn88VGYk3ue9vHB8helPsIoJo
oPVOrk4olp5C3fsg6dZtG5xIOPBaFicgMsvNihpnNB01MQfJeG4ebxp/WYhfrXHAUMeF5UY1vtIG
pHoK3L0zV3nCp34mRl9/zsJKlcVA1pXOKOXIcfUaCSPN2qGi92B1yfl68wtzLJK+lAxTkSDhJrTS
FOl7Blz6NwXL+LYvQ5HLmKoe522N/cWOy/sSfxSMyFbmd2lchAjWxirVEz+13aoC9WMPlDrB6XRf
FAXP5dvGRojgOAAHkE2a7Ua2PDp7p7U9+U7hNNusHPaWBl+IYUPWEEosZIMP50BGggjueNCZp9ve
Xth4q8QYC0jikKh7F6RnjyAC4NDb2hZiN0PuRPMsXHGLBBs1nBk6Xtz5ekPj8IaEjVePi3hGTylu
bQdAqjR0EsIcmO1trQtxOyl9ANepU9wkKeyzFEyHDNu5laT87qLk1YVgxaOtkDAeVl2zr/CGtBqI
6pqlIlg1ZNvb3l/YfbNgAMOreKbrx0lzh9KCtE3MOnu63vpSB+bf36T8yEf4pTJoHamsFzPlCryB
Z6BU1Uq6eXfXYoCEqJW55OiTiHIFV/qwUexLjssFWmjAnu3olsXJM4SwxdJUd3LQe26b1ZWJj1Bj
/8THESGr28ZIiFobsP6gpUbi1n7VPqBkN0t5gjgLO1h5tz1CiF0IGsgN5DgKJ5b2gPxAukkce+t0
7e/r7b+beBgiIX6VEjCho5uJ62dAqYIsC4HqAh+83ro6v+a/vmhMrI/+XEWeg0IZ3MrELce7QjMy
4NcbSJR7eG79JgLxx8fTbLvGH7Jxydu7LpMvA39BWqzBGhKX9B2ujicLPSIfq7S0XiszzYH43psJ
0a+AVTB9igVurHHpXMf7WHaxs+BC0gP4Mq3kmIUompWn3kaRZBYGXpA8JQcfmVv3WIJyp7Cypy41
LiQAHKDS1DeUxLUaCI8aaqkhQnLptBKhC0tDvLuCg5DWjTVO8570qUUAbaOD/t5dXxlLjc+/v0kv
sV1FcjWqiM/ombahLD0eQawqtwW+LQR+DYct0TTbQzak8JBok7yTlQ7Oyn66tHSEsLdakAlKGE7u
K9jSNgtAy53z3QkmLi2LKtxjMm2s9GReju8tUzH+A1NWSw86btWZ3FhCrUUEsm+PeaL2J1ua3Y4x
3zwFtW+t9G5pZoSM0BfoPQ2WZbt4w/WPmNXpn1CKyX7dNO+WkBAcG2BpYoBjyVQAFJLXfJSjeuXN
F+IB+fU/1lTry4aV1RQY5L4xH/LYGB/AcacXQCv1SkJ7/ah6Zz4sIaADzAxiaESxW0TBPu3rT1in
/i1h8kvSas0vFWaWWDQfovIuB+tetjcOmxDqWGpBSCpazzXIKAUQLy819+AKi2B/fV7m8X+vX/OY
volH2Zj6VvPG2FXbXr1AwJEfWvQxoXmG2U6yKJlFY43wZ+Kj3zVWKxls4RBgCVnAGUsYBYghu9CK
IA/r5SGL+68+Aokoqa2F0MKCtoRkgAAfQt7gK9zRLzDdagJkgxtjWFl0S60LyUBGQiLScslyQTul
3xA742LKoHTWr0zMUvtCAqg8D8aWrqAJCxnCbkHdOtWaldTCnAuRHpe4NMtDE7s+OK0Wq8vBq79c
X04Lbz1fnr9dTqkUYImu1JOrY2Y4a6pvYQ+v1SqV+QXfWaymEOioDA66ktYR0fCZk4M0RU8TWWTw
npoYi9pRfkjan6tl2aW+CCGvNrmi9prnXSYZwyy7VnWol/jF3DZSQmTjidLNsk/ApGRUyPvQKPep
Vfgrq3MhrE0hrMNpQsMxjyKXXdZ4chBdRGIOxGUcdQfw4R+yBMpEV5XephlxxrrepYX90ZwH8k0u
sX21LuCtY/wEuFJWpU0fRxvyYwFzahq1lcB4v1puOqYQ18WEQbZv66ELtDt8VI22fzaSMv+r7ZR0
X8KxHov+4gXwZlkblZaflVA6Xu/hwpIQ7ygVuY3bDseey+CX56EduCIzf9/UtCnkEwsNoWRMfdUN
B4zOCiXstqWNofT11hcSLlqjf0yNUkVx4E/y4E7F+BXjm1ke3zkiZrjXhubj9WfMa+u96BTSSgHF
IfQkn2fUNn7d2qih24189NTyEXn9EXOgv/MIQ0gvQcFinVDcwcohwI6g8739VCHmOEaQzLnGiKBn
egP8zFy+pchkolf058A56BnqZS1PWCsGD6pZfMX1zUWO4rZULIq7qHqm4G3fNW6F4Nhnz8t3ldXX
KxOyNFpCinESs0UXr2zcHBW+2W/O3OEDhpkfzKJj2ncAnY1M3XAFkX+6Pj8L8SHKZFVDrqajYdVu
ACfpFPr18KhIfbDyTbzU+vz7m/wS+F2N6VVZg/Xx22A3lLb5rS1mZsBNb68J7fsqLp2500gX1Dx8
SBvSY5VEn29q2xCSFvwbw2sQund1ziTJRreyDAvxngumlZdfiD5DyB8UQQq/xLHzgnQfAjGQABCa
lEJ/d9v7CwlEi0wTUfWhdAdllLexhctHacC5vd76ws5hCKkDvVyICakyK5l+Cqc7w0j2ufJB6l76
cFhJ3QsZUJRHNnNd6X00Ti8TLJPt5D05RbMbzABNw/buei8W4k2E6iHAhCpgkDEFcvpoJeqzQY/g
QKaIfDh30Cs1ZHB09/rDFoJBn4fyTTDomUfhVcMGWzICSLD1Ns/WEGNLTQt5I9OcQerZvy+oytwP
1vgCl2Fl815qel69b946bD1/yCl6X+biT853v+NHKxO8EACzhtfbpiVbtfq2mqRLWod72QwPeZf+
KpT8cNt4CwEMtarDelBmUDD83gaBJW2aNF/DMiwEgC5Eb4JpNKpVhnSpw+msRvlpmoC5Y3Gq9/63
EBvJ651YCgIhiqEcmbpV4y6iFIhaj9hRDvDcVS75MO4wV84aS3MsBHPXOaGfj7p0yaX+kySHqKX4
K7vxQtMiTE/Fj7Yb+Qy4lHbOZ7BxF6XZt+tDs7B8NGGjN9taMTObt65R5vXbj0rzuZb/o8C3CDxb
mF4Ro9chCGV09nxuxDpDk6BhogcBoITCZ1Hfun0JYduBnR8RHJAuaqM/wxjZ2WhGryTopdERVr/h
lCjLZ2yNuQ7ha0JAOSPl6PKahdnSAInrfxglxKSYWACGL1M73aMsAzvBf2pqaF8dujvXZ3lpAQkB
gICwH5vyIF1AxW7ZdHbz+r/e9NIQCcve9CoElCPHuQyzSASIfXmPVug3iI3hbSlIxLjFqVaWbdiz
ivLhZBrSzmyV22JW9Bys40oLJV32Lo2V7atM2maOunLEXZhaEc+mTpJaGw5vPaf8EQ4Xp3Q29yK9
n4xkZewXplXEsvXYubWV10mXMcpxWJuXpg0n/frELpUdRDCbDiu46XrLYWcZnhGkRqN0E2jNvk27
k2EMzz6a/6MBkafqV+pjS2M29/PNNln64AgQwipdLas/5ln3VWm1T7qF2HI16riD5fvrXVvYD1Qh
rAOiq7FwAXeVGtg2KqzjDh+jeuenfnZumpXUunAuUoXgxvW4doohrdzAMh8cNfkFIXWrN/J9OtRH
uwlR0GhWOrT0KCG+DfZ79FjNwsUN9hJ26g5P5y284Ue/bk6OiTufXq3sRUtjJ8S7EfbK1IVW4cax
/uRnybODUHnmY+c8Jv3KMxbWwb8QaDGmsbE6Fq5jYCs22XhPoKu2xTMiP/gcb1p8SldW+UIIiWi0
RFa1HrYgS04Z2ucm9rGukeQcR7XrS+399m1nTptvl3QHaaIsncpFY/jnNHLThr7wjfEiYt2K3Bqo
J5eFq/t99rUaL1WSa9u+N/R7qXUmpElMcsL1jiwssVed0zcd8bgkHOWOOdHwHTwlcSvvmKUW9QFU
RcbIbA5GUyCAMVU3YS1QFBaGDjMLCVFWo3DrtB/wn5aqyEYP0HKKlS69PzeOMv/+pkuhPXaWVEns
7ob/JTQSdK1qBP6uj9dS40KOCa2o7G2vzODQ5sZ9ZBnKY5EhgXG9dUEm9z/kHAZHSC5WZEgoHnhE
u/NlyJ6dWD2NFOasAc9p8y+uZkrlAzheXzK4cC6/c2ZHKDPct/oHA0U0vfsxn/eGOtzE0J5U4y4J
pI/mCNVSllDJDcz71c/DpYEQclNRxAY1AN93w0mB+g8g52VSorVb26VUIaQj1cQECxfvzm18Fofs
uZUUY0+WfR4162xU0afr472Q9URQHWYkSaqpUe3WavjQ18qLNPUfOid+qM3w+/VHLIyTiKvrsyaS
s7SqXUMu1U3joJeaaNlftzU+D9+bpY6+Q6+XUVq7st/+9GT1SUmSG997HrI3TbctBRiA27Wrp3b4
jLztuGe6rd31F1+YXxFIhycQA4FsMMWvutpoqNeiftlPyR56rw0bCjObsu/0L9eftjQH8+9v+oJJ
XDJW8+1EAYF9k+ohwkSePqykhDlxvVPGlYWUoCjo0KljObrghT9Wevzcligome3f119+aY0KKUEK
nMroG3bjPIvQqkwf5oAf7PqsQJlfmY7X3PheH4RoNsoyMJUuDNzEczFE3JI39oH3M8TaOcPaOla2
UmhuBulr2GhbL+t3DfQHc/Uje6mPQrg3qepgmAqwD3/IJ0tq9kVoPiED+NWs45Vy1vsrDlOKP9fA
gGCHHw2ScynV8dBXwwsifEc9jO6bBH6AfWO56dVz/e1aQ/GjDdsC7kYQstbGBiYH4g+31UURZRd6
oY1R3SBw5k6mjeZZ8Qzvfteh1Hh9rb0fKLhD/Nl85nfqkGlS7gYVSlR+WDgoSXtrn2XvB4otguU0
3eCQaU4ZYLzyqTWzzw7CE3wpP19/+fcXkS3i5HJGPlYitmYZL9YiQ8k8HNg367qoj3inrFV3l8ZI
iEfDGQzTG6XMTT1NRkIP6atU8v2VmtZS60IgZorZQ2XyIhc/HM74Srjt0CU8Xh+hpcaFMIuSrgaJ
h45kjA0AimdIu6WBsQZcWWhdRMmlNWS4vgsiV9ZzG0/bLjmqRbeyUy+sHVsoaKV5bgdZ3oTsdCVC
NAVs2e5sy9NKdlh6dyGuCsNAwgfxCwDACZ7d+rdJKteIAa8n238nV9sWogpOV1JhAY4KL/rfqWNs
QvOErdJOssMdjlW7CVW4KdH2Tv65SRH8hzuQlneD8pW67/76zL+ih957h3lc32yBKgoncWV13GbX
GYovd9Fw0LynrFdf/9JdsvIOb1YtfGrw7fP7C/cLpwz8didh1OQ52yn92U7TVg3PUoPcd9xuWuuD
33zImuCglhZCr7+SeJadPbRVc2yib5P+te+/Vd7zkH4Lsw+2hfQIul48Rvk68XnO06TZ5VWZ9kNj
bnu+cPCORevw46gGe0Boh6rykAcqtxQn7idUcNERx9Z8M5TYuOCNVhcunRidZmOr9570e+jcUX1s
NGzaEezvdFBfQXUXD4d2vBul4uzH1lmqhiNAiE/h8PrSFd4G18f39dvsvfGdF9ab8XXSMJVknQWk
o2Hq0ZHUqneJhh7J9KWZvVvzH1Iw69wemPwpQe5qLDaq8rNvpk3utUgsrhUFlyJFOI5YdRhLWpiH
2M6gkVu3crPxAA5vW1jaK71d2EttIQXWWgGfTpMDqEDDg4/PnRIN6NLZ2iOOTTj+rYEjlroiJMPW
bCzEIkrfjceSaycNyXrDGu4qC53O6/O29AQhI8o4IVhdPflup7MW4i78YGOhSAg6n68/YCGxiEhB
ULNqlKE95IZYOZ78sIx2aL3ou+utL7y+iBUs8wB3XfAPl85hOWFrjuqiEfi7OK7X7j8WdlURKmil
EvLzac15Jh+ObRxe0GJ8TOL+bJnq/novlh4h5EfJrycEpHLnYnryKQM1pFjdfZCmyN/UL9cfsTRQ
8+9vwrODbNwVdWhf0AHDvCh4IOcop9mm8raFJGIAdWTBY2XMUQ3XSYGIW6nx+CHr85X9aen9haAu
WsxmPNW3LnGKYWc5dK+W7eQya3t9gN6vA2Fq8+cAgXVx9HyQvIvUjc3WT6efmHifkMfemXZ7n9X6
X34TeisPWwoKIa4RPwYkWcfmRbcG+3sb1mhe26wzZ2UyFmrcmM792Zu8kJWix1jj0pTYg3r5j7i0
H+RY/Z1O+V02yzJVnXfWMV1tY+f39RFcWMUiWNALalwBsUG/cP//KQylO6tBsdceTzWq19cfMX+r
vLPJiIhBlWvUyOzxFVETZytp5o8GgTtsiO9KPzsg84bQhGV/sfuqui0yTeFY1NZyRIzE/aWvnZ+y
Mx4xmgzw/ameselZC/+FtW0K4T9NsSfn9nzm6O2HagDubpofZG5trg/aUvPz729Cv3SiTO98pb8Y
o+y41hhlyS7MAjx6E7+xlJWRWlpyIlxwLHE8AOLaIEQXb/N4OiDxe/Sa/C7I24fU6x/iofjQIBaO
WtaH6z1bCCMROghfEwHPUmsuuPPgDq1Nv5xRvnE1C/mgjD2MnhO1uSQhmnsR0IBIM55TG0ya3R1u
e38hDZRRp3XoTzWXPm1OUyu9tF77cr3phROKKSQAQyr9YsAv+DLrpBqN853kdoxs9ZCo+hPYvo/X
H7Owtv6F4NNsfaicpLn4WXYwUwcfgfTZDPOV7X0hKYtwvbDumsGznPrSxf0LCqx/Y6uLZuB4Cork
pKp8SDjpyoAt9USIdEfR2in2rfrSaPqnNq/u5GQ2n0hXqokLmcsQYjwmJRVp7tWXNFOGgx5j5VBi
dbTtcTjb90H7iy3BexhMy9hmSh6v5MuFTokKP2Xid44sIxecTck9rlrazjf7cluHybeb5l9E0I6y
1PSJqhQXbvzvJAeb44QbQTiGyY09mEP/TfKS+mis+C4tLoWnZt/Uqe0vYVKF95YRZiuR/v4g6SJU
NwDgWKhZIp/xP8cZA5NqgHbyBRHblVU8v+u/dy1dROv2lVqWmJ9N52IM+Lzt8fB5aBAI+Xh9Dpaa
F0I9bXTP1ntZPhttoUf7uqzxLLDacm1fX2hfjPEkp5CRTb589uvAqXcFdzQ40BbmsCb2s/QAobSB
WXegtY43nnWlQo2zkUv0qVFG8dLjTSMkgusy3bR7X8km/OSTn60W/CiHNaTLwrvrQlyDBOwre6qn
c1qX2r2j+t2+lbCXvv7iC0tTxBOXjeIFMd5s5yjLuBpoTHWrTWVyCrKpXXnEQgfExETWaYq6ZnFm
kRRuew5VW/gRv66/v2Cb+n+v83QRQZx1jjNCCJzOoaH3Z8xJ0KLKRxwNerM+2bI8YNaC7Vol2eWu
9woyRxWbD22rVv6GesW4a43ZMPv62yx1df79TS6RU1/3UUeazrbvoMPUoHF/H1FcXPlEWWpe+7P5
YurK0I4A/MWKHSkn2Gq6vjX1Hnunm95fBDTrLWZMUz4M50jvSFR9nz7gmGnsb2pdRBzjghLUHRph
58QoD6Wqfy8LqjjX217g2+mGcNLxlaHJi5gcIqNhs0UH/hzq1j5Muu28zQayjnB8Hd/3lvcBM7az
HxVbR1oruy9NjJAge0zsC6vTpnMTmF23Kxx/kC+RWajdytAthKkIRpYCCX8/DMnOkhI/Urs+JXqI
w3d6G0FdF5HIzjghWuzk0zmJp98pZYdw0H/XtvF0fXaWXn/+/U1c4LuWFIYa8Pq+U8KAzKtDpIbT
B7Vxopu+QTBp/vMRrddlBV4P05nrmumgF3VxaBNV2nfN+Ot6JxYmWReiDx0yNS8xdT97ZZPsYykt
MJjK1sCYS0Ok/vn+chpjJq3DyW65nDtETqVv9Crrtmkb5ytDNO8Y75wSdCFE+i7NVXxZB+Sz22E3
TMkhwEp42+btOcSI8rZREkJh1IIwzQPE7uMBz9ZaC5VTo6O9f1PrIp5XlqrUk4cEKX01P5eEPDZ3
dbMyPgsTLCJ6E9WXnHpCoh+xav+5AVF3bAI427e9unD8x4DDG4PEHM9lNUh/TVrmfQFjJK3kv6V3
F04JuWHjKCPZ41nzLW3LJFdbpyzjG99diF8pSnTYAmV31tHpO0hpYu6Qxl9blwtLX9P+XPq+PmE+
hxHDuUSAzN5X2Kc+a2owfKsRXF770FsaICG+PFvri04P23MCoH2TI+C/Mcv0JgUEXRMiy2+COh9q
vz3nkVo85cYQnAnm25i9uDn+OT6a3iemF5bN2e5z/xCy/E9KOsj76+tyYfRFkDA0/jFEQqg+l2i1
U5F89G2s5cd4ZWgWks6/gMKaozYTDtbnOvb+7sPio5Hpd5je4SU5fL7eg6VHCJGlYx3VeXxjndsI
AdVAf+6rcVOie930t9VqdBEvLHVT2dCR+gz37iG3xkuoRlg/mHco2IUrIfx+KUIXUcNjVkWGCvEO
y9NkPNRlnO1VM1DvkMLWH1HDwtMRV/JvkZwOh+sD935MaI6wbCULYNZgTslZi4rgEDSNfZwKvE+u
t740LfNT3276nRL6AYjhszbhQ4dTCFEd9MUOnx17H1fS2gXTPM3vbGsiJjlxmmKYGq06q3lknyJ5
MjCzVcvjqOFsM29umX8bNkQXgcmjmfthjuXqOQ66X1jqnBOazs1m5Xy/NGLCfGhZrNS5pZfncdA/
wOf3Z2R6sQEt9z0HZn99Wt6fdP3VieDNtDRx53TIIta4UGNkEXZSfJhT40rrC9nkXwBkwJWeJHVM
htPupcZ/SPzJ3jgDeLCbXl+EHSvamFh2yutbql1cWNOc431EYa63/n4RDaOgP9esVsfS4Dd9dS6t
/FMMLBtEmGvF8TE0o8OEd1+b5w/G0Dxff9zCXIjQYEtL8snBLPOc2fHPouryjWPhnXpb4/MUvZlo
q65a/B1NeOeRJZ04qfpHPe3W7sCXXl2Ibk1SfM9UwxLymQwkFmPygUR/4yQLJ4Kh8HWuccvyXDRe
+BiYk4n5TayXP66PzNIiFc4CYzBY2OkO5VmrVeyuAt8EVKE6VOM3aIp508oELC0mIZxHB0sptHKL
c26zQKvRkdHLbQp8kZrsHE+Vc1ATnN5kasL7AcOZ3W29E44Lradh4Myn0HkA07gbY/33oBiupq9p
dS1kKRHRK/ctklhJU5ynDMu+3jxYY/E3hmiPKN2uHBoWFpeI6LVyQy2dTM95hL5Xh/LipcGXm0ZH
FMccB+rIsYL6h9zbH0JdfbHr/q+wvElD1NRFccyqsOwxSnocbv3i22CH5UaX9DUJkIV1K0J6C62W
HMMcijOmmOo+KGIs4IdMP+QoCa0snvdHXrOFxdOEclc6vZaeYxtdHWOM5U1padpKRCx1YH7qm5QU
G7n3+i1xnnCRxXcgeYoRJtsP5fjtttkVEkccDUmbYDh07hINU8m62Cu5zM13eePuKQupoyhGWzVC
NEJyI3ROTaOld76xpk69NDxCwuDQUgd2aKRnx5ndmKed1CYvqXwb8FGXhblVExhinjVl58i0v6ew
1DZlH75cH/j3k4ImYn9jc7Zsqcf8DI/uI56CD6EeIgwF0AEl9ZXN+f0DsuaIVXxvAj5YDxxX5UCF
vp7KX/LB1neWBXNGMRUuaEur/Yxx9xoH6f0J0UQssDO0upxwI/h/OLuSJUlxJfhFmAkBElzJpZas
ovfq5YJ190wDAoldLF//POdUrVdKzDilWR6EtghJER7uzyxbUvg6wMucIQ3imSxbp7RtUNcJfWUS
4L1YIJARQa84He4zb/7I1/V74GSflwIovBZS21P15fYaWWzbrKiiguYFEGTVM/QD3ZPqEBYH0rDa
OLNtc2XYNrRlZ9FXS/XstOUTqSFexrMHD7LetztvmyfDslcIK6bdiOahjbweeDqvz30v6XklAN4V
LFdxyAKWpN2+YDueqX8vTAkVdXA51Qgz+ZAE5lTEXuTsCmNBNervtkGuzsC2FPbJlSIw5oFXxG65
8I2VePveEQbGSqzg05p0EfRJx4F6dbtj1q6HjgVrzGv1FC1lBY27/tSCgP322ry9sUKTq8QNdSkk
hNsTN0+ht9lAADkcyi05ANtwjIVA8HAFDkPUSQuJULwjlrE6RmUBlOq9B11QD8Jwy8Yme3sPh2YS
QYSQtA7cok4KKF0240+O1Vn4vrK80CQtGSMpA+iV1kmpsixOHQR2OzZn59uL8LaBhGaKIAqo3w5i
Vkk+eME/PnQ+/6HhtDxLna2/Xa7A/Qgd5m99u8773gChmTUYozEf9UrVFVZEQTOY1UNzypT2tvR3
LBvLjAw2iByUEOXuEq5WweO6VnR8hhwoC7/dnjTLB8y87Rr2ZPFaTyVDn19gFIkKyS6+ldDM26I+
stcBCxRU3bn+M/pajTEpyLBxj7X13HAhdM68yoGeT6Kbcq0PXjerPy7h3sd9E3P97KtjyV3xjAjT
qU6CStcvTpMy4NQl3ShTtu1Vw5l7su2j3M1kEmT0DH3d84LHWAa+4rCj0HQN4jAcNuAdtk8Z3gO5
bN6AXm6E9/gB+aAXARV7sMyl6wfIAh+UoLuutqGZXFlB6e9UJb4DtzT3/bmAqLlayIZLt622cXWb
FRn9DiqbCZQP2lj55AB5iK3zwuL1zKSKYDybqEoBRHNK/luwan6/dG4CtOrn25vJ9oHr2rzaTCHU
wgNKYAoFmIhj6rTH0XWe2Ro87GvfiNqwIcwKVBuqpO+KCNe0XscDI+6DygnfOLHfvt+GnrGNUqkh
T96tXTLnqRdHYgxjMoAvMQZ3gHPqwq7ZSgRaltrMJSweItlTNjVJ0NV/gqD/PkuxRStjWwhjG9Vj
voRcrH0SUHFe+v5L1jb3BdTVb6+DpetmKiGUgRzFKtG8Fp8j3UFOdh95AoQ4/t5CAQJlqJQt4aCF
ww961t8yJ4Se/CRjRMzub/ffMj0m8wgk7HWrENNKlo48Faz8eI0RdW649X63IVjNNMI6ZmvueFmL
4ybr4/Iqj1Kn08vU1weVudA5ouvBn9t/A54dFBVb4AjbulzH+8r+QNgxQNnEaZLChzxzXLLIzw7V
AjjivokzQ0KSR46YQC4O7DxJVF1/Am3Up8aZNuzb0n8zHOR5Wq75UnUJBHRPIysvVa3+2bXkZjiI
OxC4DPq6BXQ5D5/6HgwTbhrmzx4U4jd893WL/n9+IqTXUb2a/bWfW2TvZJtI3mZH4sweBOeR1yy9
pvimfSAzMxFNj2Ii+Rat+dXxvfVJ43zthA6Jj7LvhErgd76SHJKe4DIeWqKeq5xO7ktddxRyy0vg
8drZuIHazMfwkSPl9dLMtEnSIHoQQ3UOpHvfzf3L7aWy7IL/pANezSNEwLSXO02buOCqbR4GXSxq
AKdaVzThxiFu+YQZ/qeIIQRXwbkkq5n8RGg+PdAVquT7BmB4XxGqKQWUr02EyNzo1IazE96NNa6z
G88XyyFlJl9IXbvAOHltQsGnWs3yzu1JCsa8EE5SFt93jcJMwLQOlWNY0jYhheN8HefaT0A2s1V/
YVuB69BeLTLjYCjwgHVKvCWtY5L1J+aIfUCD0ORFmUKQAA+j2yZa1I9kph+pau8q7mwgsG19v/7/
qu+rdpaVDkubVIuIjpzgwu9V/ZbMo611w6YJC8a8VYiFMxH0Mc2CB+7UG48Ji+WanCiQJ5I61WmL
d29OITYOyaXwKrqxpJTc7ds2RmyTVpVPoF7XJnkLbri7OQtV9MhlOGwV0tjGYFgXA29DSTxeJogI
JA2TlyqsFuA+dbrPfM3QPlvdGvh6mO9CgDbV0ZMz9vtsygzslzODfuoYtYmDx/Mj91NE5rhYPu2a
emLsy24aZ3A1ZYhqeHMRy2HID6LmG1vHsi1Nao50zEEbXiKoEam6PMglyg+Fs+kyLYtqhttzpFo7
VP53Ceq+lu+V6nEqt93q/R6mVX2+PT3R24clMXamihrPBT4fDq3KnkDRpA5kCH84LWS7vekytvOR
pfWHiuw8x8wwfJ+Vs9eDGzQp0+7ssuxHnetft4fy9mJwMwqf1XmoewhfJ2vZH8OoPoPAZNcVj5vB
9yyDylMddE3StgXI2AAdOQQQQkzkvO4zMG5G21segml+bhpUxjuPfTXfdd268TJ5+w7GTdYNL5eq
iQjmfF4RPXTdqTlNkld30AEJj5TS8YC0Lxg227HbmK+3z2JuBtv9oM7zsoJdZI2HYB920LBMQZzV
4tgO+9jruEn3UXVlMU8Obq/RXJ3BnZ7FgId/mshwqCrtxq6rHkJn+nZ7c71ti9wk/0Cszy/yVCLK
2/F/wJsmYiiJrceAkY0ps+1e4/4IcFu6EPDIJbnXTMCm1v/mArHq2723NW5YOYg2nZaWY530Lni7
lKbtue4bdbzdum1ujMNnJbIapx4RcC+dT3gM3TdK/OorvSuWyE3eD1TfFFE56yqRuuifcHNnBz75
w0Y0ztJ5k/gja9J5AnVtjXtLcOz96qkJ6g+O2mLQsliCKW215nUg/PDafF+fR1b9EAV5V4WhexhF
uXOCjGtjOw1tOpZNndC+OKpoeJJzuxH5sWwcU93Kqwl3pgKOrx76EqQizvswrafz7X1ja/z6/6sr
Y99NaSQ9opLaVd2JNyuY9DS45fa1blwZM+E2TVAi7jaH6g8uAfeq3Sf+xE1+ChkIXQFK0SQ8Wt0z
ST0Ql4TNVrTNtiMNYy2AKomG+ZpYGJ04qrJryLN5Krzuy+2Jeft9zE2Uw9KWkyfA/JjUrEOAJ08i
qs4LGH6r2v04N2yD68kyDJOZAhw9YR8ynDpEq9/dUN8pkGKFnr/hL23Nh8bmyTvI/USIFApvifX8
owxeumwrKGyxWpOUIi/0ypwA3n7s+YvW8wUM3V+ayb1v9h7K3DDassAmcpW+hqWGO9JUnyN/eGRy
KuPC0w+SjXeB2gKjWlacX+fwlaGlzZSppiiqpB3BCkT5fUd7EUeF+A1O/Cdv3CpDsRi0SVIRDrSk
mWIqaTSY6mNRaIHc7phuvb5t4zBMOpo5tMs6XiVhHSLlLcZfTijegX3m36j1kmHSG17PtreMsxiZ
t2iCFmeVqKq/c/z0YRrzpyj3NvyebRiGgXf5qhZKrhlj0pyGrH6vxHBG4ct3L2oeo4web9u5bRMb
x3I3ZNGQNQuyWEsvHnSaj+AG6PIHn5SfUCu08+Jq8lKImoxzO6U1XinF+lRMTQdSVDH8e3sQlqgx
+Hj+3rs1otESoeE66crsOaC6PfZYiLkSD10rP6Hs7G6e2X1be+do0Buuy7JAJi2Fuzgu3hJZk1Qq
vM989wXkS/eczB9RLnBqonxjbJZtZhJTjOAczZyyyJOJL1/7QNzhifdpAAXO7amzNX/9/5XVj4oF
GjSRTYJqzNO0et+ZLz/0rrPxqrA1b5zexaAFCorhgJcq/QYlsy8c1/yG7kPLgS/u7973JeU8WKom
CavxZVrpz8yTB4/4G9c+i6syq9I9HXpD3dVNMjb5R+GsF923W1w9trYN+/aacgK8XDaJSrPoF509
58sUiP7ffctqmHWgV1n0PESYRwHN+RDWbjqfA5QygDCzFL18f/szlkGY9aorcJw+QP7VVZLlR+bI
X0qmG/7P1rQxP4sPfGs6zlUyMegreX5R3oU+KHr2ddyYn4Kjqlv3PEvKmtYPEhW8gPj7W97O4hpM
oAnjjp4qYAmTbuzcuxLyz3etnMVdyX3niOoLUOQwT55uD8Ui3sZNjIlTK9RaICicFIqX75FtTZ+K
alEnL/PD4zgCaoJgNz8EaurOgDfJI2VyfMrrZZcoOtgxrmGjVz4kDMbMd4i6ElDUJFaRDlAYvVPH
BbDzv1uPmiLrCgYjFI7Txs1cgc3OO6sAxLDUfVoGZ2MebRvuupivRqEjsH+RrGySCYxZsWhmJ16u
XGa3V8lyzpol/pVQwH7zUiXLyL6kCz8HUCespTqmETKZ+75xdcKvRlDXmkcUxW9IbtCXeuriCZed
WYIObA22HkyWrW0i57hwp7HOAijBuu23XLnPmqxJlBaHmc0f87bZODdsi2E4dk3SwF2GRSYzSkvi
Eq+deNxejOuE/H/yj5uYpjHnsiGNUsk6VI86LzJIVfPHCkIjtxfC0nsT2LQsnA2pxKsyXSt915CF
3PlhMe7zXb6xzCiGURR6zyLxSechbiZ/ZcFWHtk2M9cRvdpC61pRMHjnZbI4K4e8+Bhn+fATojQf
9s2Msa7M97qhkoh0cAhUxL1XVweZbkrRWIzMlHyC0BNoP3KE8RvAxGPEg352TvMA3RsZK6p35bC4
CWPqAd+gNM9UwnU5+EfE34s1xr1Zfts3Rf93NJXj4leuBGSw+JSlw7EBHHVj61gmyMQxlePKyokO
MoHs42lQ4j0qcN5HkGyLybJF4mT7huGv3cZRi+RUJtESnfMoOgYivBMdey7c9f72FFl2qan9xLi4
PvB8mVRMvi/ymk53PUqgls81dBfSr7c/YjFik7fJ15M7EqC+kmIc3CDOZejWHybOqq2gouUDJpam
UhDe8mtWJnIIw2M3yEe9FMXGWXCd7TdcnImjgUAQ0DmzlkkzINPtODgA6krNz9mgwljjZgACEKc+
RJW/r74etAh/u46i8HCU1UJC0ocF36fcXx4zZ9UPt1fDMh6T5AqkPoXUrSOTAVmPkabfdFM96MU5
jo1IxCAuTdHu023hJsfLQFbmCx9nXEUC76pHG0drxM63B2JZ9f8D7OqBOUPdA6sd6vyOUL866irw
N5bd1roRlGg7yrxRNYhnRuV0dCMhjnrpt1jHbXZn3Ml9D++hQCBa10fkfZ5V71jWsritvOPtuXk7
z8jNMn4FLwpmA4J7MwX4J8X2dPXnfunPbTPFXaXu5jJ7IiCcv/05y3BMMB5mB6EPidhHJ4MXOWZg
ZPRFDKm3jUuMrX3DExLddA6rFbLKvC5P0IDvHmWjvEM3kvr37SFYzMJETgEm30kysCrJRfXYUfUV
AKZnQvR310M8Mp++yFyc9n3KOLon4MtmpSaZOEv9LVvlQ49IqvDlE3PnT36vwFtV393+lGUXm0Xk
+ezrLkyl8wxSn1mjnAGVOLEEb/bGPrPNmrGPUfvOuergHJe1PgEyeTe15H2qu1NeORcvCE54MG0A
jmxDMU7zpemigKRYoDJLv0VZ9BSpYSthZ9lfJphJphFFxCasEtTb/xaifMjS7qPAEHatgglj0hrZ
2UC1aF4VwonXrI9iAP+WfbUR3ISSMcwKslJRlRBOryyMk09iTHzXbvhC2/RcLyiv7rIOEURMDNPT
te3vNgQ7aXh9p5Tiy+35sbV//f9V+7Mai8UrEQD2uTxHC4tXaNPEqvN/3m7fcpEyJaSihbYoW0X7
jOpPjfKfaDO/tAN9KGowp93+hmV7/scZ92oMrbvORV4UZaLGCIk1UpXHcNrJrcpN0BRiizWInAtc
N3MNruCxGWPkCbfAgrb5N6w4hGRYJ7tQ/Bd8gvM5E4bafa/Y+Qb9L9j8am5GV+RlnWVlIsIa8tLK
TUFk0W1dlyy9NwHBrQ6p4w7wQd6UH3PIn8dM4NEys02CfMvampjgIM/bic1Y24iEfsxU/a3Pgo0X
rq33ZrBE11NTtUuZNKWboz6llAdnWmdcNmixcQi87aRdE0wRhjyq87anl3DQEDYuIPoQeXee0/6k
Pb0XdfUssi32y7dNzTUrGVd35Om4pPOlEnz4yhmuNz1UaL7mc+PKA+TMUHSzx+Bck1CGQttL5lVH
L44z/Sqz6rH31pd9TRtHTTZ1tVgrh17qDrGf2p288yrIFqfB27vJNQEWEd4qHkPVx6X1ctTTEyiT
lFRWx9t9tyyACbAIJ69Ele8AIYdpPqRL+Juu8z+j090RH3y2t7/x9p51TZSFKiD7M2acXoZ0ehxl
+9xP7mEo/G/7mr8O7ZW7kKOHKgIcyZds9u+JDp6LRT5na7excWwzdB3Vq+ajBeCvsmXsUo3R52lI
z1iBkx8JlKiH48aJaVvj6/+vvqFlw8HXN/GLm3vvO7Z+CpZ9eAU3NG6PjaeqTqhohjUr/m6FXjA5
dGA41HEUINyxMQDbEhvPH+YuLqBXPqwraL+D6uBjHgxfIGN+3rfExolTz2UIwoqUXdaev2sGRPTS
Ojj6Kru/3b5tjQ0LdsBh5np+5V0ij3/QXnTXrek3GrD7VLYfbn/CssQm4AKQMafxUSl0KWuXxhGl
f/LK39iitravnvzV9vFDDfI+1cwXMl09dt7zY7eW08baWpK8rom3IJXKWJGG6Lpb/hzCdo51qz8X
o3PfZhzxZ9RpdeGD9rx7OPjft6fLsqFMAAZoIGSFrMZ8CSgrzn7tQGE3RUAFol7jxqLbPmEYtkA2
1FP1DMfaqU9Amf0gQfCdV/z77RHYFsWw6axChbDTj/QyzvriDtP9sq4b623Zrtyw6XYN2BItml7A
ajGfswmo8nyQ/Ej7OT8QKJTtnCHDqoFz6mcwlsyXZpmDQ1qyHhgY6p5D7jkbn7ANxbDsdo1AbMXU
fEmLBiQZgXCOIaJyJ9I19VH14b6sr2tqgrh9IXtXtstlyF0/VkU2xYpshnctW8lEWQwCxbp1XswX
ySZxyRnt7j0Bere5n7YCTLZPGDY++Hyoprz2LoTkyYj8EsqZjlHKPt7erbbm+d8uJOpITRfmTJdA
k+gxyhd9TwMlLm6fDvucuAmoAD60YSB+ny4I5AePVdfnR3CwotLC74Lj7VG8HcdymWHSbuQ3fsSE
d2HVndTdAZJCJw7VipL8LiPnwPs7sGnd/pTFvE3Fj37ioJHp5XIplR6hvcuLe8eLtmpKba0bFi4L
wtp+wUCKDKy+hLfOoXRCudF3i9H9H7yiDXB98bESZNT1sedde3SLsbtEdTQfazJsXV1tm8owbq6n
3KuQI4P/yIZzxYT/Agqh9aO3bGLZbRNlnNxk6CoHnFzu5Zq8EXELVscfK2XzxnPrv/qr/w/nu2aK
PWrpimAJdy/IR0i3vJ+gKEKrrxAWOVXdVSqJniR50ao9dUCdtyEF8K2JM9R6l3zrkWQZo5mIrxzt
9K3y3cuilvlTQcvo4LNi6/JgHaJh+ppCtM4r0HzqfSDzbyWD2PM/ysw96Ho4oeC043h2LIcsrGKM
lS/Bua+fm2B6uW1Jll1iZui7ImiibpjmSy696iNZuwGhwUI/TNxDsdHtb9im0HAMfBkJh+L4dJFO
A2Wuccj+lXkuN0Zga/36/6v71zJ49VJ2PpxnoD86wvnJo2IX2NE1+Wtalk9Bo3CyqCk8eNq/W5W+
wCdsJSavx8db+9s44oHR9VvAOvQFJTnvAyJVPIzstBL6Dhe+n6M3FnHvFhsxWdtKG/4g4BUBMLvV
F6hK01gGrD6mTuQcWbMz9uiaRDYoNGmgIxTqy9C5PXiX8l9Tp+760PtyeyNZ5stEGHkVT72ByOkS
5dXd6J/Xml/w0zEIUbq1F2dbzMGWPWWCiwKaAgjTuvoSjXWO/EuXHvM52Co3tbVu2LwgqKJSkA2/
QM22vDQs/Y6U67zvqWOiMLoZ3AQVrj8XUfT1Q4i6n68+Dv4tJIwFd+WaOIy5r5BbbcCA2lPkJV1Q
LD+5eOUecMED83FE2ZemrRA4bCZxIIDSZ/HqQjnbYSzasErb9BkG7wzOkgaAg1+cMbyf1zqLI2/Z
0te0WIlJ5t8vZCqVYvqCgpogHnqnjPuifnDbat/zwURrNHWAwuJi0peCjidPknfEgaZQFTzO47yr
6MU1sRoaFijLqR0vEZ+rk6xJdQD31lYBm22GjENfjnUliR6niyJcQwRWiDuvd6sHns/7wPKuCdgA
t97EuNdO8IsUaXw5QvsnVOnGk9riRUw6/zrVYhiGUV8kIJwNHz5kpL5Ir3gZHCgIFtEDgF1b0gGW
y56J2Rj7MaorkGlfqsqdwPIaCbB4+/x5mBlYSuYh3Fhyy6KYsA3oA+eTzrL+AhmdRHn0TwOpMgA8
v952vBaTM3EIEPQWrC1hFTXn+bnp6vEwbRN121o3DHqQ0ZAOaTpcHB9padoofV8Owb6KJNeEHkRR
jsqIasU9WNV9vM75dFyHeSs/bOu7cYTnc516vIMvBz+Pn8eFWiH24rabpVrXM+GNK4LJ+nO9fbB0
EPrC/PqXlLOMO+beSSi9sNT9J/PKjZCPbRyGVQNkTFlA6HTB88Q99F0wHYM0+LNr+5iQA1K7nnQn
LEEkfAqKd8UOfuCxDY9q6bpJAeSWGsxREc4DnfbqIXIkufTtRM63+26xLBOvNI2ey3uIAOKCfqac
rediBbEkEqs/97V/9Ryvrq9RCcCeQwqYVjY/ganvPMks4eu+2lnXxCfBsEZVCkx9DVGgU0+1fyj9
1Nk59Ybl+qqQkyDecOHhBPJI3cQyW4INP21bV/MZHoxAwKpovPjIR11qFixHBxWW97fn3da6YbiB
7wMBOxTDRYDs+NwjCXBXVJuAYcsZY3LSqEyRuV3D4dICPXIqUi0P3XpVKEcuXs2gi+16zg4Abm7e
y66G+oajMOn7V+3hNY5CnEuh+erd4Q7oIdJWiw955zp3rAC2SDhqeIKMkO6OOZJ/x27y9uV1XROU
wcdaNcx3hwsVw32HKr22q98tPN+41FqOUROUMS7Sr2qoSV5qF+BfoCDvFxl+7Ar6zgmafRvCBGYU
hS4ItKhwMUP4B/XCdP4+j7r5cnu7WdyIyegPLXIKtWCN11elyQEKFPMR/7WxE3pb9Re2T1z/f+VJ
6BSA4JiS7iKRA3VQMjkH4XtPqH0hdROYUfhVQ8mAcHrBUIkARHx19q98Cbfnx2KOJiSDhEQOYGQE
fCtSYMXsqfzdqWiLA8bWumHsYTSMNR3wkI9aMf6e+mZ9oLIVD7f7btudxss6Ijp0QPSH0IBbHETT
/RK8/1Qs4keHGo749jdsIzDOZ/DnRg6SC7jgqbaLBZ3f5c6yb+eboIwaon5TPuAIatsQ6nHMUzoe
oc/863bXLVcYE5FRsiJ3m4hPl0H5PEadIPjjq6CO+4p+5dxf7gNdb4C3LCZgsrYp0RTBmPb9JVjO
qTPHvKr6n12Vkn23JJPqh+dRruWIQLMExZJi0XNbBMHGCr/dd2627UTU9bhA+ZQzuPP7AUjAU1Mx
/XGc3S2+P9snrv+/8hDN7C7wpBOwPV4/n+hah6eMTv1DL8gW4cXb+5SbnEJ0VRPtXYVSirKFskRF
IXwQL5VMt/AMb+8mbvIKVVd4DLC3ItFTsB65z5bTHKjgA0QpAbqnXX9QFUDYe7YuN2mGPM6zVfMR
YPUmfWZkikUmD62qIPVSfQSZ5cYd0DZphgNpAjX24ayLpHWbz6hB+dMN7sYIbE0bfuMqto6Ky65M
8rHQ5zQFQT7Lkfy5PT9vbyhm8gpNuGA4TGPPDk30r6bdqfCjx4qM+4B6zCQXWpQfVQvYQxPq1xdv
dWi89sgo3e782zuJmbRCBKWQtJmAuw4K1CZ2nvuAG+FlLNO7FToOI+82JuntJWAmxxDJllq3M+o2
QBj6L5QWxneTEltRXVvjhkm3btnylgclqOtQy7VO30S0SQ9qW93rN1+5iyX3q4U2fgl+sP7kU/8x
9bLvutyiLLB13bjf85HToW2iErRO8BGTnHrUBJC9s24c+UEA0r0oG4ADDECs6USKnCKZNxt7xzY1
hsWmsuc51bRMUJ35EgLCwMv0W1/x97e3pm1qDKtd6lyEYl3LBPiL/lCmkHsYgp0qSswEtYGuTrFF
4BiYqDd8WlaffHXpVG3kGSx9N0FtUaBUjloPCYaIRj8zGY4fsqkelo1j0tb81ZpfbUoXpTtzP4LO
zyURKP2G53actuqjLasaGm9xiG1RcIZiYtqRfAPV5wNTwWcy7FNUhEbl312fXJQYSp6JpFWljEXf
gbM2/8nK/Lxr14TXKXs1Nd0c9gOcsEhQgVEtF8ha5uEF/n/ah5QD7vHvD4SeM4MdZQay2WfZUXZ4
6mcCog63u2+bfcNi53ptoqq6ujI/ZUcFfrR7HaX/QMfjz74PGEYr26iSSzCXyRCuZwiPs9ibAXlF
7ci+9g2rHcO6aIqVwGrnzj35CEWeSlr7R602degsu98EsrGsC4KA5UDHV3Rd4ywqgn9ReCi24tW2
9q/xjFdbyFGRx0DxUybdAqQOqJDqeI3ajQW2HLgmlE31gd/5HYDxrMw+uGvzqa1HVIPP901bfJJR
9eH2Mlggc8yEr+kJz66i63HnGcLDWnUn3fFfuqvOThrlsevg+p7Pvzik2OMZCni3v2rZvSaRkK7D
lXXFKJM+Je7Rzxvv2EExBJRF01ZA7O13JjM5hCa9NrS43uVIHuDi3l9AaXFyaPa+VVs1prZPGBbO
ITE6TYgqoxYtCz6G0VIffFJkd1OeBx8XFPVsuCrbbBm2XvtL0fkCVTZuhSoDd+7GQ8+QK8HLlmfz
xn6zfcSwd+D03F76DapBafeSk+5PhtL6KdiXFEGF3t+2wnE/KtoCT52on8Zj24/FYQz9nZ03UW2i
CkecbFjsmTjrfUpG8jiMDQoz03oL2GtZbJM/yBtoIJZqAPeVW9yHEfsels67QjEIFbtbR6rFoZh8
QRnleYaZKZNM+DmWV678O6Il+afbVnf1S/8f9WQmrC0nadXqoJNJm40vUUicg6ZUXHroEB4qtWrU
NbbTXRVM0T4zN0FuwTKJUXhgXFw6P3u/jmXxAeR85ZFGfb9xt7Qti3mMs1VVlUSFT9fyI+vz54CP
x1447yHRunMUhpnrtXRyBuKdBFfY6SgCXz4EbpQDC7LJfGlbeMPCvW4KnApsekk68PrA1SgPiwi3
SD8sps0M044gegJuGfgPzYfiIIPlp+6VOjje+O32xrJ13zBuJZcqCtMVixBqcXDY4BxAProF/LEs
sQlsI2B6LSUbRJJnfDgUE/FiP01fkB0AqZbrbdxHLOetCV3rwNPnKzGhFDBKTy1vjq7XPalyLeNR
Rife1hvxT8tcBcaVfFnccKKciMQTLWyv8JvDQvItMer/gvxv2LgJURNVx3mHFG5SgwhpzclpolB2
cz8q9jGHLobT/BIA3vMmuszedE/Gz6vwD0P+tanLezlPB9EOd4v/Y9e+MBXaeAeIXEjwaO0Rrn6M
Cl696/Oo3zgWbfvCMP1FL3nTE5AjhFl4LqGWEFKA8MvhHhT+x30DMEx/nGpGhCdAGZvWXXBoWUuC
w+p33j41M+YbY8g6LRqvAT9B6jdHztS58LaIt2wb2vApxTqvxGHzte4bMawccUVCC3EXsNCdVayp
Hs4O1etyqlZvyNKdM2b4mnxl9SJLHJOZyx5E7j65kdyolbccXyZgboKkD3PcrkrGlJSHLiyGY+uJ
MKaV256igWWAWeTZoRlRFbNr+U0IHfX6bi4LLP+0REWcIk15maGguM8TmLg5h/uoJBQNCiSn3r1n
QaZOvq6L9/v6bvgZ2ULpo8UDNFl6+SCjCAqJTbfFa3rdnm94GRM3p8MVQjgLQr19uXj3YcbXeB5k
fdrX9es59updlS8NeDlrXINEPT347nw/kq1ns63jhkEHDufCa9Hxziv/6UEyKN3NS6jFH5lgNRfS
sLqVNbrNsvt17B5rVtyxWTyLndJTyBH/PTME0IoyAMkV5CuK/AA1cn2A2tHwEIGu5fO+yTfOcjLI
wAN7VJmUPcteAHGOqhiiXcO6z0GYcDXmpsAGF2mRSMfJ1EEvXU9iEqQk37gRWvyeiVgLPTmxPihF
EubpUx3k751ePjW0uhPjeF6nnZ7bBKtFXoWTdUjBLENR21+mo4xzve7MFZgQNTWSkuC5cb0Q1ohc
+MVjxMs/hdqqFrBcCU2MWt7MY5BxXiQ52KOoV/8zZZmKke/aOJv/S0W/4SFMgpwiB3lXxWHD4VIA
vzRPcdrgXtXrZI3SH1dmu9GpvqLG87is/Klx6cEf3T+Sbsn0WozRBLJxb12jqmvLxHOC8KdbqrQ6
QhXaeyfWMfyesnrcSmhbXIopajcBIZ6hTZGstBvjpR6iJ9YMfAOraGvdsHgt5OREeVAkGQ1zeQAg
pfuxVv/j7EuW69TZaJ+IKkQjYCpg9+7beKKyEweEECAkGvH0d/kfnet7zk1VJhk4NnsD0qevWY2z
fyo5/+M5/Y9q8Y9YGwfZuMHvW1zzZKhyHZtfUGO9Sfv6o6LJHw7u/7iH72CIZA7ntZoycR2HQXOI
KTQZvVD9+pt45X+/+GaHdFuHzTuNMIW9cTEnB1Dx/zT2+vev7n9HWrgeUK2pJin8zKy6ajY+Hbyg
/xNd5t8fvv9d/ELVLtKN3NLTGK1z3jdxCFHJAQ7DEMmHmJH5w3n675vd/x86/R/vuOtHIheHjyHL
+Dxs8YshW7HqPxql/df1vx0ZrkoMSahLT0auI0QYPQfTeDkyLckfyE3Zv+Yb/nfQhRldHZBqTU9+
m+7SGcwmF4yvbeht+crdowQoI1cUr5/37g/HyH/c1HcgRmpJq1Mf5PYgGo9IpJ5cEquijbf5D2/l
P5bWd/hFCokHePBwerLGD/e23chTHIZ/ihv/9fW/ltw/3rkeiCfX2qenZptTFkknd4AKt48zlBVf
/mrnffdbQoTV8JBHYdfHcRU/zwRo4VsqFfkTWem/7uHbuup93/JOZdsJGjRelLdjzX9areCcM0JK
9q80YuLs+xyriTAWroC6OZl++wU9o4j18wIrgOFPAlz/ehv4gK+f/+NVeLr/ApKMwQlbrsTxcxLU
7Pu+/avo6n8HkXi+F3Qep/EJMsuv2usfiPk7hJD/HT5CUKKEAHyCblGl1SGw434Dpz6vaNb95S77
VqR2KbT4E73GJ1BGYaSYZE6waa6650UE6R+Cx78+f+p/t6ZC41asAvnOqYudPE20q8/UG9OD45L/
AUr1r3sZr/jr5/94xaFXSTj+NsFpFlt4QqDqsESz7W8eUpx9B47E9UyiWcv4pE2Y3gVoptyK3sZl
043j3V/sZXzEV839jxuAwBn4tZuOT0uWZgVMt/WN3pL+T1nGv5buuPy3YtQnm7TN0tFTmC5z8gDy
aTo9USgl9JbL7NeY0LG66sJhfISTKLePf3dT32JgZ2XXCs2300JWGFRlW3AaON/+8M7/B5n/f1Jc
3NS3fR2O8ygMlbipxptYMKSntBMfXI6nOaQdepSpzTv3XrVbxXzJn4QH7iB83t67lly7peIQzwVU
RFm24iIVggJPm6fE2mdLs5e64u98gdJTpcL+lNSjPawaWCFkOR3OWFiJ/91D+rZ0a3g6aLi30ZNZ
uVqOrXOTOkboIv5VDw2PKfy/lxY1lV42mZBTXA3glHQxyrAmDaq/6THi8t8iyDQ5UomJRHi1Sok8
+Borsyhpzcf///n8a/TA9b8l4KM/OzoDngeV7K7Je3TOz42zpowjv/7DR/xH9Mi+nXOk1q7erIpO
QcsJ3P8WegB2QP8h/P3H1b8DWFxPQx8OteGp2wCvZ2O/ZXm1pMHT///5EASCf03PEP6+RY9tMEMr
AuGf/LE2+62W8Q7n6E+8kNKXUbrDwvoNxcljnyUN641WcBionts+fN2IusukfDVJ/FET/gMCjk1B
a33aOnoUPGuhSZ/cZLP1r6MsvYw+hvfZRNDlCxdS9kN9i4nrjzVb+jxdyGeToPXiFLZU1fcDgw1h
SZr1cyRxIc1Q9F332q/ugRIk2dqPnpOhr/Ker1dLS3MVeYgU6fNU87tuHCoGYutTZyCx0/YlHFye
SN3f+VUqyq/rJGGyH7hfiE0WNZnuBje8e3EyYL6SvCuQ0KU/nNJEnOFDuQeY96DN+Fjb6DQlsWaZ
P+1GAfR/j6K4rgsZD/uE1nkH+iHYPuco8jOmqAjZ1/eu422D+UAWM5gFJKyCMDkDF/qyCCipCI5m
rryZJnoSQGlLGJHLIL7h2kUMSK69kOFlamPGm+0007Tk8VamS3Ws6XiqR3fqA/8IQtwzNKlYO05w
i6Ks8aKndabviptrGNZdL9FwO5KK51u13cJd7iC6pc4zoX5mbb37erxNR9oy0ukTClR42gWyKWMQ
RIxabzLsnrwSwY+oGQtntt0qo3M6Rz8GtHHjdLlXwfyqJXh+aZywpfLH3OfbXPRqeP960nOz3AJU
h3qiFY8m6h98oBSg3nSAmWJJKzkzs8jDFKd81/f6Rvn+dTO6X1imV7WMJgAagl9fUsBhvLA2yZ5n
raEPJHZa6jLmkKsg269UVLu+8sJ8wA8V985AXDDCW86qacYgxUnITYjxIezAf9k2cu015AlpEGVg
gP3S9RKwPg1+zEmtbvzEXggx84WGwZOfNV4JoSKDCzmPNTWlu1mEd7oTt8QJOC1UQXyYVeCVICXO
RTMQUUgVDLcDTyIG4zSwXsYhqfY4AUSeDIt9xEDiqMZuvK8N+LxgStxEy3qr9dCeWtvBBMP4prSw
YsQ77n6kIqF7b6Pg0kDImXquZb5q3uLWpju4uxbdanfrFBSUqAcAlBxr9BDk/RD+ylRTZs6/bSi/
xyT9M/Iwl0yBgWbACuwkTogO2mWebOyeOy9kU9Ud/A0oGCehKTf2/jmc5wNsI/OMeugCZV73BpGK
J1huSUYyvnde8gx26QssBaN90qg90FcgKCfyyfemZ9Pq/QLTPha45r4BPaDYxszmWLeXKQje3Bd1
PpGXUDQ5yUwp280vBXD/uc78A4dUHxukgKtGp4s2MhizUXlRNlZgWnsxCwhZizgdaoykyP2gOCTy
k4FN1J6gTyWB1aoUI5ae8N1eW1orzYLFx9dUs8uFX7Gm6W59a6+DrQmKNRl+Db54AHmMM9GE0CI2
4kZOITAtFl5cEwWAKnEBP2l0W4rG+GDhD3Lvw4EYjuIfTm8uD+LU5RilSrYaFxwVIiULtuX318Kb
0/Whnud7Xi2nfqoQzxr6CMqXV2wTP3g6+Q1pZFuMDdw1AB1icRqcQJt6jTU/ryp7ThpaNrx/8iAz
DE51gdDRMrkO5ktEGRIZ3YViJ4LHkLKxm3/h1z8FgAC5r6sBuk16fMkgl8dQbUMoP7EIFVuasdVN
8HStz4Nd0zLu4wMBXQQSM0IXUaPeqKplYeWw76tUs9Cju9ELd4sxRZhwRAvCwkUdvEofHR9bVhlo
RG0OXbTBA3Tc1X79ZfUpD+MWXy3EBcyjTXOqQ9im2mQ6ZTbLO51CAJDk49AZSA0Phbd1d93WvyXK
PQRiPPjhiBHRupCObTQNcg1/V5ZaCkEByw9dql4nXh+SxN6j9dIylOR5GFUjk2KLD1mgP30DLOkM
1Y+y+gr5yXKa1XqpFFAsHdA3aTXbqzgeLmnd6ZtNZOdwrApYJpXAhyV5kJErvoZZoYNoYp3034Nw
e8MAJVftIljcZQo7mLyC9LbukUhiCqtWqK6ldVTQdL6xdPARGbK7ZBVXJtOnaPIPa9PWjKuprFp9
L1p517dNtgfMNgVefYNfgkjhyN0egGyEls1SUgINPZfchJw3jLZmztNUvieh6fNJtgFrwykuvGH7
hUpYMevWU9pvx7ih2P+dsPDJBuRo7LygAAbTHqUbq3tMRMU+VjgTxLCUleYlmd0xFf54S01YGOqi
+0hubCSg1YMY0LxMXGLnkI4wjhfnJ+F1lSVP4Hpfh2ihAmNIGhjS2C1vWk2OPY9/LhDoZbWRyW62
8czS2D4LB8MxX69ZMYSJgtqqEqydp1dfTwGra8QxJ4cxD9dN4IiUn4EHE9/YJ+4Qwdn12IYrzUlj
Sl2l8hD6niqtt5DCjEFYODAm925Dwzr0khuYagdnJAjYerBlDMIrZ6oingzNgfY7N5nW8PjOPgBS
PWLnnTz0DOSc0J+wMYvKRW38VlnIt5Nh7g/BQmACN4f6ZaazvlSd7kuQoLBaG99jcvSHJ+7ToUhp
IhiAZM3GJCTaR+bN0WYLKgeIH/sJZMcCDhGSvpmunUJZMcsIMUsBk18YXF6WwOgbBW5pU92Myzbv
BmvXIwGDpctbqeZnGFg3BR9T0iJMKBjwdBBrL5es0U91miAD9SJahCKwUL20PXr0jTrFkd5eFgwj
dgGKqbyujQczs8ajTIYKYa0fZK/YskbRZ8MraBwnXVwMfeKOzeLLO96Y6U6BsNOVMBrqHiJAqHcw
Era3QzuDnuURbX9FhjQvdKDSsTBp3dGJaQkKv/YjXmR1BzJJNQlxt/br3oaJPUSd6/KYLJACbSJJ
cSBFa9m6enyuuqY7x22zHPgQ8E8vnPtPwSHrBH4TZOk3vU49q0WUFJWpNuAOhYa5uew1dYzoxO6X
ONSXLPWa0kD9nRlvtmUtaLyrh47sLDLWE3SXmzLZOL+SDYlLgvJjDynJ7j2aI+9mySJznQ0Y3gB6
GMLI1t/KOiH3fItSNlR1+CNq0+AWhVyc+zNHmorddgf2wJKxRfvt44L8NCcwBf8SaQueYVC8FmNv
CZKlcCsp31IwIYPl4nQjPqasNnk7i3cyD3dj1b9HguC918LLUVQgY1vdx9JNy65tabivFvmQgs3L
0KptXwCYaHf+Jlw+pKMsGjXXFaPLSG4WSEjs4dgkGcIfGjORo3llePUQJnrJIWpdy3MbdDCOcjBT
ZNvsu0J42U1T9aIIW4eceJ3ojgD2d4QJnmJz7YJn0Vp66aCMmQej/gy34Aibhvp2jEApqUzyMLnh
gw5rdk71EuRI5h2y9JX+hiaSYhXSMcYl8Osa9F3WLByLrgtDxErPvwpd7zFAY/XOctM+h0BJnkbQ
I89DFgYozvWNF0SWAUs5HZUCp1jzJVuKsOIxtq/qT2Catr9rONMzV7t6p9cW6rVaHPG9OBvdrJ5D
7rLbdu7SHIExyqHMp/ZQ3givoPYwv7TEkqoUSQYRlOlrRDDDzGkHtyWSb6mgmOHByTI2HY4YaIwX
ho8YtwBHyGRrpjzUGcJsMNk3Mw5Nnm1yhYJVrYoq6dWbzJKfqUnWfOndjL8Ksfa3KDpSt9445+LH
COsL8jWmAcu0b/fhQu8GaR/92lrmb0H1DFY+DqVKfmBFQikkiNtTIL3rpNt4aWewdyLYWuE51SqC
go+NDhIyJYcwMi5v+ShOpouh4dfHYa7xJfOWGD+n/tqdWxC7UHFJW7QaCDxn27GINQi7LYmSXIqR
QBImavIgRJ6+rik9BGr+iECO3RM+3jqDnqhs+6AcgEVC4jW/uKaJWZsmyc4CxjTFyO0HMTZFrNqu
hJxndUxp8CTr8Iy8dEDcGXjeJYt+V1384TdGQn8Owp/VkP7ALXrX8zi6vTbrPepfw2rfbxmEm+/6
CDPuCB20vZX18mmn2Sv1FL3NG477avaXx3TVA0B+0LJDk6Qtwnpd7snGwyJIAPdWX4tfhnXCtsGG
DI4mc266YM3XdET3B+d+f0kHh/ilfJFdc9+ue782b7xrNWtNJHOrhgilHRk0g4drlCMx7HMPK/8U
j0FdTFxHnwkfh/0mkFOvDVIzPSq762CQeSAeb3YKmqCFUXCmi9YmRaAMorKZLKAqLviArwREVPrF
XloximKtaYwnIz+nFeeIDvRFbti5STA9NALpxDjY6rBI2R4XNS9FNMSvcadG7DZwRwamURJ2Bf7H
XEjD20NQtU8V70EbDcicJHvYCcYfFmX9ZXBzfzfRtUKKL+kuqEPvGMM2A7lfXZfI4j599TUmyqqt
mPqoPrqF/Gy8gZQKyMFCNXN86lfz2kVLDIY8uZ6xFs4KIzLWA12xAxG8wUpK4F0Wb++DS0nBBYJS
y4XYURTQBV3sfA4wALlr4zHJqeEx3DZtBR8pHw2QZfb24yTpJbYB7Ao2b7vtcCQWMmjm342U+qbB
kr02HmTz2MA1uciBIFTH8YsyfQ/xxBA1eLeGe7IOr5M19izbqr60ZJzeVLiMaNn12b1ncU1Lxw8K
o7t86kHb8hGHWZcu64+Ucv5KfYA9dd+Icgnr+74OVIGK/7kf1oGtPToDvXSuvZ1MW73CSDQKd6aC
eHeHaoOrSjCwnGbyXneh0JAvQPLsjWVgwTB809mq6G8v20aFnkO6eD/xf4246we1jIb5I/Djh0ir
zL9sziHox3OclcNMKbNVOL06bxivpq7frtAFRobaNTK5BJhd3BDuuqsQxoVVmU10OJHB0BsA1yq6
azNLEM2Q1dpN9/mWEZrPidZl6M/e72EG+HtC+fWw2skfD5m3fpEHgXKA4j9ZIraGAvnrYjcU6+A+
7MQ48RsIlkcRS5MatQJOWPhYm3H2y54H6Y845nq8wJAg+FwkXXZEuPWjzVZca2nqrSQgLQ4sVP00
sG0M7W6Sy4LsdmqPFrfKcxNM/k6C4YV+ZEoLsS5oWiQ2zo2XYntihlnWsP8oUDN3iN+RYT10x++C
YAFzHdOp/Vqnw2FzDT9546juKSWZRpSsQ5/pkC6KcUHHpzqj7m3C4Qp1r8FHX8FPmpElVbJeaShC
5iHpKVBrnowL3wqvZnZoQMcIwPTLe2Ehqdbz7dNHXXggVaV+1L7pG5ak0bYevNbaQnapLSOkjvAJ
GrxmRmEC2J+a4QJcBY2fMkkjz56rTKMOieto/PRF/9MPTbWLMvfbQZP8KLze3af1QOfdmBjvFxid
AZIu11RobQNL+DMiNL3RQRaPLNW9eNkcHAOmbWqfG1ThV10zcgnrBhxZ65bVR8srkZtljpkQEHOK
phDbFNqaV4lZ+j32FrR5ZFKdWuMnjK6KX620XyFXEUzZxVVIfSs0bwpZoYSofIf6KfGmIF/xMPOo
i6PCQmkGGGy8pNMG1cnbmYTQCEm6uuiCjgAbtUx7pHMGXyLs94tFT7EZZlEsS9sg0c40hD1RAbYX
TBLREvFkP+e2kuQtG+v22MDhDtkXx2EP+FB/389Zdp/GpNu3wdLvkijISoT1YQ93LsL8tHM/I5nI
c5QQ8SblmOV2HFHIL7yd713rUoZBhzijikdWAcxCSbJEnVo3rL80srr7TPL5yrnOg8muEVcIFCG6
Rm440w4eR4MY5sOEeMgm0fR3tWfak/ZTbze5WnbFMlYyvIGcHEQDKrhFmNr98gOvgyd0GuyVJutd
5kfpIe2D18HUHTDUzQxkmjAnGc7oNlToUY31IE5rIJbL0vP2hEzI3BkoXhY08Co21nP/FPRze1/p
sDuarcuKdlF2P2ZeeIOKYCn8ZOzf1IAkaDATJCPG6TZ2aJAJGY35ZBT5qWAOlZMNxztpRMf6yabX
VEH0jo+RV3YbIoFQdca+9MZ2etuWHdgKODKUQuOuRadOUOEVhMxbLpBpo+uzjehDJKKUJFnKRkwv
GlHmJtxGsw8q4xUdDX+ZOcPJ4S2YxtReG++sqINLF2dUM7Rjv5aGDS51IH4vq/WZSiVQ0qtXH4dg
TdH5Q2pz3QAvtFN1tZTwFP3hK9LcRrNHGAUz9IZES3+GhvlPVKw9AyMsKf2pdmg++c+QhpZvJFI9
ho1V/4B4Ye6EqOvb2QbDiSeb99JSG32mJCG3FVQUMalH6AuMWV5b0SIkI8fZYRajUN/x7DrbWrhe
rRqFaAZrNh+2O2xqo+UBBnpxGS4W+r7VOr75W12/VIvzLq2L3TkA5JzVrouZzuDhHGMGwNQUffaj
7vb+hKInMhra5akKoBEY+XsN9jj0CfvlA2Ufmsza8hAAUtLXB21HtCpFxA/VHHp74/dzAfCe3Qks
fXQuyTMVa3blpvBODfWGnHeeg5spGBzzODBms2zbHCkMQH9BvCHKrlHhN3zNPYTrIypwnXcBeTVW
+QyJ9YvcGhTRo6p/IMG0uRomfdZQhTyPsOUtsTYXyG9E5lx5dVQaL66xUaINucHi3w4ZJbtNBtOu
q2qBE7zXOP/RkL8A+DyVOObjJ+c1Gc76NThWDs+6W/wZv4J6ewvUYxiteg8b06aIhGdyqGT4Fx9m
uiKHUNp6bcI1xlnZRMUaWfq1CmO0RJGQDNDwYvPUZ8yv9LpTK1rP1OrpkiV8KQPeiFsPaswdazav
/jHPEw4jOtXlFlYZek3dgNZ9S6MdBHSXnPYx2ih9YgpSKarQSwzqt2GQ9U+UIDB3SGb48qBaXMq5
QTkehDVOuQ6i+gGoSsgbRf1r5N50GwrMRYxbYZUsXH0TzhAAR7pE7zGIST/9Cst7wBtjrYj7E4f3
3DsSALrvknY9iSSkBpOXbv0IfDU8ODsuz3oJq5qFg/KPSdNh6rGg8z201fo4jAtsL8cu2WVayftg
2uQOURxJb48E/YA7qkuObtTVUHX9p48JG3PIaV66aNJPTUrS24V2aIK069wWfI4howf3ssPEN/9H
Ihbc1iwdwTQhgxhLSTPRnZJhUDfhhNDBSLUtTx5v5e+5gTpLJDL7IKvaMB6NdQHI9cAsDKUeZ2PF
VUji9gW4cVN+qUp8HdGm4bsvYM5jFtv2IjBGPnRVFiDng1dbmW4SDwJs81V7cVcMdgGhKfYg5bBY
HAU2UcnL3Ei3r0Kq977m4e2gQnpcmlQ2zPlpfc6kQPeingjvHjzI1XWFCGPyiN287FfwhrtC02Zy
uyhJccK7eDp8XRBjCYVlwu14T2SNSLFUZI8xg7hVcd2fxkmpYrKKRQ2RR5GF9rzQbd1FzsafDXi7
1wPpUR64dfmtopCcoEYxL0xZTB2Ognjoo02cRpesH+c80R2Q1+0IMIwy7UjzMO2T+z756cjqrlse
p3kqEWTB44PMs+yaIlEBpLlNdAZx+CZUxmA4ZhrsBqCHt3W/2uhsZHhuvfZBTLVlEg1uNIKvw4g/
Ki53tk9OyRT1aGCOjxpUSobOGA6lCK1hHFGTXKs8rqq3AAk5kswtJ2n8Qyb+rk6iRxm7vJu9lwzb
HJmXOC7UO0XIwtDjP2UTZlkm2YUpOW3D5H9VhrnKUHMjflQ+RqJ25kUrpstooFuC47bTDagFbRWV
LcYBecQDFk8E+3AsKj08t1rmUPVEOY1CpGnmn2MYvo4tPVENKVffz520L7bRx16PVwmR+TI3O6y3
ImrX45R6D6IHYzAkcr8FPhInUroG9aqYT1mHGRpNj1+t4lXqD2/oFhbK8YeX8YPpZDnq9ZR06nbd
6l036yNfmhsTeTQPOoPBsffaR/wyJ/TE1XAPcYubYJEa7UNxlqv/gobYby7UTRp5v6vRIbGqkQqN
Bm14YDHyjtj0OCXLVQI9hTPtgxA8qOldYaxgJgXByXgDMJQfkRgfI4T+aVH32eZdoBxRKqOedZie
pix5UBPNsJba98bDeDQNn7kncxqDfsZBhM/CetujgQ0+StzlcouTHAi1loEf6jFCvaueD+AdK7r3
cbiOcfS08Opolup3FHWwTptLP8YgDLBelcfjuhdZvF/G5NLKod73i7ikafoeCPuRYCcekKCPMAcc
r0MNBszW50rbo4YPLDrNFPlruoBPmzbIb8KlmCpoo0OS/Velgw7TV1ScK68bjEm2J/AWhwNSOg5y
If7QDN7F0u6uHupdNqYfkOlWn+Om3hP8s/fW/iNJodARh29jP16+FgEg9LvUIbnfIP8799eexmwo
E/3vLowOiFo/vXVF4Q5V5j7zS3xkabGJeI0MSmG6gkFIuuuBQKiz9QCeWkHq5t5NGfhdoI3EQzER
vyC4wY6SPJCkkBvKGoKcCaMqqMO2GKxGEfZphWmzZ/k5XMxbDcYhHO7DWyjgdhjRIvfzETlblAlT
1qGfKglS+vSnGcmhxUMQEoXsVh+naSi0CCGy3oR9SUDx2sEJw+1ErAeAV9VzT6tbKjHjWrogRWm6
8H1v+x+rF3A8uvURxxrspzRk6f0knnLfdA/DYLx9HCxD4afwDyQVMcfJtj7G4e190EtaYnMfSTvx
HY2MKAHAp/dVPDygES1ymVD4TExxgB4O1hEeWHfCDpsYiHthzoVzxTTDwLFak7z203c3r3eJWXdr
H1wq4SNdpx7G9zpfq7DwIfHFAAIEfynySxNzyBGGD30afSpvvvI8AEyAD4DK7gKBOn5IeFIf8cJ8
jPXQPqwEevhwcu/ZbHzMwvs+3tu4uu2b9BSE0YOp7G0aB+e4Wl/8jVwikRYGSS1aevUEdzcfnVaV
xu9Bvepiw2nwgTu6iGC9WhdXBsmwN5u9dtygJ1QFXu6N4jNKUN3Q7pMY/Q5/Y2S6NVF74KlM3qMP
x4a632eYFQo6fMwdv/d5SjEEC6662dwQR+uDWvTvwWVB0aw9Jq7KRzAd7/10PBpFL9i0Nh/Q96rQ
+MiGKyqn+pKu/V0jJzQKps4eyQxxr83wPbqxej95U/K/RYyGw/MWmvOsyJn4kB0PU3R1LUamDmn8
qO1nt0LHzpH3NgxKX6U4DMkXLwS6WGxIgaEjwj/XXV8qaS4zqeTjss6mWBCnli9AbqIf6Bdxtmo/
bOoDvBkEV7KjyIWWeyBRdiTw7qKoPWed/jEN7VXaVUcYB9B9MKZovXM5FDCKgeNGNJzqqbtw9DZu
tqTObZjm1dYOxewFPpsb/7hyuFzgyBFoIoLPgFkki8chD2NlSghwCIfGb+cKik9blQIIOqkuztm9
nLpXEfAP2qMlOMKYKNZ7saAx7GxWsamLwkIo91xjhIE+VBmvZMLECEXpArtWdAuIPPNpeJLbhky+
94u0axu2pMsteDqorNYr5fPjEppbDGxx/m8pwioeWNvHsCNcl7nEsPcmrdSDHdpb3bcPNZxaWRxY
ylaorKBboj57O7sC+eM5MSYqqVCErVo9bFJ5bJHJtkcCmty2SYRhnunKtUFcilrMgBqA1JgY6jFH
ZDtzK0qM3oKVwZHyx9iv4oBhMFRU6xLezGeJqpstNm5zIbYHIjaMNKo7o8n/4ei8liPVkij6RUTg
DuYVU76kklRSS3oh5C5w8N58/SzmaaKnzS1RcMjcufbOj0ldFL9Jk51TaNfYnY5WkxwAHAmH6PbJ
9lFzV/ukoqGUSF+WlHKAJPvYnxXzIl19J7KxOU1LDNyQMvrLBG9OuYonp26CNqo/CtPO/v9tNTBI
fiwkDsI8vhW22R9bt3201/ZKP7L6VW5tnL/qGSMnJz/Ldqm7s2EvT02c/2MFzOApBLcTsanwsEYM
YZXG8RsQXx+JvzjqY+awgcixrnZSYkZ1DcxxLKf2klyWvhMLFCOiswUZYEq001pAztaY3tJhvCt1
tSujVfNSZaS0yMdfJbHfbRe5tK1SJOFCoC8ZYggHc3Ep/JsfdWYswLfxlluzgzzCgHeard/Ijv04
63dGzpzGdEO6rGvctE9KWlBVF9U9cnnbaHb2Y9vw4a5rkl0ysMG1SC/uShVFaZz7WVH+aO7y3MQc
EOXyXbvm06Apn9kIx2A4z85iVdSby0NSpC1DgZ6xORtPKdurAyDhvo/jOXCcygqbfP3PTfpNnjvC
Te6tcXhIxsX2XX042jwTIl86r1bl6ufJ9IsZfhuWG59mUZS+jWX5Zs3Nf0qhxMcmq9zDZLBlc6QE
lGXxhMLTeqjCJztaX62xfjC58SN3akLpqCnIS/9vXhgZmb3xOmQ8Ijn3kBeNmnpweckHmmo/rarC
5F19YSi+d2v5lskCPiJJHvBq0zZb4gvj7DFr9We2GX27mfaac24Zo/NqzeMLSVwnjlJefg563GjW
u6hffvtUvSbV+GxEAiUNjKid7Ee9QTxn+QOdUEWRmzUUVrVSvm723K+mF6xjWXQ9dNvm1XK1rWnW
7Je+aCtfqI3uO0sR39QhXoKV3YRBrjJNWVTa4UyNAcXKmEE9IvHLChMWzoQ8HIvEkScxi53Dbk9P
KY3W1xRLD6YkY29Kn0dh19g3A4bZZ/Ebc7bG/FcADV4NtEfPQi6mO8jQyamgHGrxIcDNw67lzGJ9
DJ9ae0gMs2aob0QJFrjJfjY1krh4F+gacqpGee5Arq221T7RQcHECuEGWVMaH2sCleKmU/0xAwbf
4VoyA71OmRmfllhgknqtfwHLin8IW1Fo51UcxlZ1zyLnY+XT+atqTo9IFFkwd019ynRO6i4toLKa
ATtbFYMJLCooycSLONXmZw3x51Yq/BBVJF9FMT6MjaPcrJbKreL2ZSTS+QDo0Y4FZc5hjLUkZPFE
HgAX2aeMN465G3HpBjlUrw/aojyrMXIjqxBcnhkyWdRxqnfoKjVxjlxSRlvtgQrWeomLpj0RGaPt
rdZeTm1ZTM9y4Uig8Fl8ouKnO8t41guxlusbJe5jHSMYGAXGQtNlIG+SQ7Gv6PLulkKaBrFYNzdX
36qmiS8NGzKYM/XZY4tkiYFosBm+TaO1L+KaZqs1v6d+fq4KU+5Hm6pOa8yBdawyY7dYlMBGa/8Z
aVsyjRhRTNRaekVCHWCzmNpPx/xbnZrLmq4TPdiIvpUr9bGiYr+KiDR3SV9+KC0b5abJewicDCqt
j5W9RoQzZ5LyHDUMvtA2Lk1kPumJ9tvOy/zUpm6zS8ZefVLXgf4D0CAsDVHupMqsqhDURHXexbcW
ivuYJmX06UyyvGtqCVEmqnifl11zqHq2E6o9bibKpiFMO5whhauYezKGMj+R2gDGxXyolFWzz0kU
9oTNsDXtJCQP63Wfy9JcGf50PYMRU8hbXFp65hXTOuwioaqIkm7DlyvV+T0y1p4rw/S/oxYOyUAe
P3mNmLzG8jdRkE6cL3SWtFUvEbuqPPK+GoxJhbwwkiLJTFfPTcSMrOw6vqTGiGaGLqlyVYooOuWR
OQUzX7hHDoy209hNsutK/NWZm7xWef8b940WpDUgQLPqIxRN1O4QazMv77OeXqZJ6aIoPnsX4my0
aZeiTv9x7MzwdGHcTbVHdRBY8DqnEQGkf3SMurhDXkZVhKzOg7nU6gB8LXvORqX1ynJtfA2ft98M
TCkZVC/XjO1Et9pgaCUXyIg8cbdNJlyWzhhTfymYD1Zz/lxFMZTXXC8HLdLlydQHkxcRMp43wxEl
fpf2kFRt2ypk6EYt9E3P/3HUu9J9cmPxOEXR8ii3e3ltSMwcI2DDWWO0bU5vytS+ulrKWtPVJHYu
cc+ZrI+yXMviyK0yfzu65NPX5bB+VnEjPtWUyM3Atmdz2SyOqDzM8kUXVg0zO6+cENFYxVZ7pWWq
MN66LewABgZKQFnUXCI6LhUfv7Tg7yEsLRkQs4kbDSwODHZyoz7fo5oJ4fNsSfGo2Aq4IMrrRnA6
kf1klrz/gSb6n8yCSuKCsaog4B3R9RDra9d5uakNrLUthzgOtDq1HG/N8yTx69biGixtm342Ymg6
BrZZbxyZbOgng0pnDl1THcgor4sG4VqXjN6lOdsGWJalFLSJrpkEKUTVu7GO+eeQG90AS5H0NrPY
zpwPKavU3ua52176ZV3IA+qnrlwcYcL78VdyhZ+/ol/T8tj+ZrQp/LEVLiuLTC5L6K7mEj/p2kzN
l6UZwAHJSwnVFfEy5sHObLQMTglGk3xltIfCtDLjiNQUPy2aqtzw+rcU921r1WGXj/nJMjIMhCOD
hVebizlfiDHPHc9xuH+9gea78JQEg3QwGIaWXKGPnAdREnPuDYMaP7eJq50nkaH+i2WpUj+SIn+P
87x8UyFsLE+re1K0hrmu6xvpu+u3UAbemloCE38EKllM2hKIMT8rB8mmZN1RXF6KDiiE0SjdSRnQ
jX0lTloXEWFp8v1aNAkeO3uyal5Z2dJs6Tcgd4w76DJNa2QmpTXxo2r2LXTkZBWvua11txXRnlll
Ktt/ckbrPiWKAk/XqVHGIp1yTQy0WC5SILpJ/C1ZvNaB2+rLb1kxhPLKRGteuqW1wflMUpC8saQj
o/3mRa31pVT9OjGQfNN5dJIgxpdnUsiQ7+BbqCEc7qpuywvFN0qUaU3dR2znHPPMhlZIk4XHeJfo
Cm9ZaYiEdtrRo7di1Vq0KikX5aToOpCQUSdK4ls4TAu/GkyLPfetlUe7uRiBJkwXIs4wkfuvrZUY
PCyNioQN4Kx1wWDqXA9Adepbs1+c7pDjgIl3LcV7403WYBKtndubaaTVGR05rkIzIEcptMAtJqCG
arLJDph2k6u5A5oTc7JwcBxE9EjQPPiC1XZT2NpxJ30hp/GjGQvjE9f+6p42U1Ljm9zf3wtz2oSa
VKrusykK/a0ccvmL8glcly4us4oUvpmiztm41Eqd6I6MciqRSnJpHvCWm0VADwu5Y6Z9cV+sxjKY
/Y3aQOvT5ioToZl5iFWt/Z5SVHTets2KDSjJuv6w61MaoT1Y9jsSr+hD1mdz95iTtPY245z0oEPC
TgFywrTuuEvT18IhzNN3HTm+uBUeOohQBG6Gp46yzxjfPVZsxJT+kqb2EuS8+b5WjUgxPyFE0Ayd
XMlcjr1aEH45D8uRppbLV+YbJB7Ngzx1/OzraZDtkDMO1iA4QGbWe6cj0O+XSNlmu2ozF750u4Mo
QacOmt3ojG+1lYNJd5byQ7IDJwk0RrDNIelXvnXLnAbbF0atvRR6pCdwnCMjfU5rwwmGubPAc8wO
1wDqAkOnzBwRit1hKX/0PDFh143KoDCZjOwbuTb5ytB9IcRQ//WgKOApYTmNNj5F3UCMIOp2i2k0
N4ma06O2Hy6QQo2GJWsQ96ErK9Nzt9Zt10L2tI/MIGsQU5v6w3PH2hGemytqyaDHdAuaDgwaZqVw
dmtJh84rAAqQnWa1IMe5N/QMhFQ1WBauJPOG7xoqshb/wnPlDA5JzOnA8U4JEz1GY8PholtFfY8s
oztqTsVEbOLafrltuTw0mVJ/ra6Qrb8s5qz7+ZAJIpviEXHJWRjBIEtEILZKZWqrV2VGUwZGLfI5
IKAZtG8kvyO+RYWqWQ9Ca3XQldxS4qeo7AFaKqmbe7RAiJZYNciBGlmE0HtNLVzW6o1F5EmjhwMd
Bi5AeZ7M9loK+9Sz4B7qEAHTBV7ayqoEebE9J+v0Za/5bzbwtug3aj8qciazhnWDa2ecIvOfSlle
FElNNaYcaU6jM5Ua10864xuveX8e3cuQlmXA5GyXs9s1LAswn2690ohemDwdV42V6Zm2N1XLQiuT
v3apXqdeOxYxGVab/YDxL+ShRg+afTtKv3155mHudB6X/guQHl6igLyYmbzb+jIxAu3BwNTuLAiX
rtPx3kzyOhnlB+XtzXEnfedOPBJZZtq7DvwI4hPYmWC+TrmrnRGSI3PTRP9QDcaDRcXBCK+h4wGy
m7mXYjw5qtGcDBQDn6FYtxsn66xybPoMGR/aNILXSXow5SJC5UqrFwiPB3LM71My7GUy9QEDNXra
xekPWJoWT+/Wk5EkH720P9Qyf3Ca8uAo1UOpLJbHd/+BSnSItJyOIkJei4ZX3igygAmYfWfIgrYe
Apo6aOqZFappXtz0lDXMULYnrVvGow7ansnu0DvAyk59nDL3jr6Peum6O7OXh6StnjWWK/u2yoZR
ziOsSvEzee8VuapZ6yc6nXYm0VqbQQkNYy0o3FJKCl46huifjGg8dbFthO1Q/xXEh3OH/8Vi/Dda
DQR0CijS6BHD6PhCQfCmc22HXvtPFww5CsC0OjuWkKDmor5ttyPsSx9yLV8mmw/ZGHPvG4xcgriF
CIqhxttMe9kcKm3mvhv0lbteVt8ptwf4RbZbBv7sOjTHHBA7bpnWTWu+m5JuBPFJfxMiaM21uGKz
hOBSXpN0+ck14+TwDdLykovaUot5iW2dcWA8jLSkrL4sDtJW/1u6hbjiUdvPtHT+0ihtMCkbF6be
BVRbbKjMu/vhYQVVrXPH8Faz+5Q2kyd2xe3sDAKarulkzhMlMTeohZhQD8b3pFlohXXxCtjyD+y4
2jeK8tJ3+CY235RP1HCzY3IOqtePlyiFTtQrZfCtdPo3SHlLcwddV4Nk0tvx0Exin1YIFo69Qbhx
aMBtbpLOzFYk5vnCKg4qPiAHfk9DiZXZmP1RXwNHgHx3H6y8ogLRoWDmRbBUXTyvc36KHPtW2oJs
yf7c8r5hxF8/5krSUIyuL7lTPDmGOJsjDE9k6QKefDrxrb0lPUN3bSEOr4BOxwGwpP1HPIjFs+3N
Zybq5+2GoEa89xr9UTx0eytTBuadrEpQ6qEDlM/uVRlXu8jszv3AA5iP9uwhyoaUqYlXaMY+6ucX
i3nDkZPiPgvzMc/IxFiS0suU8b/tsoCao+nyeg9poFlkOu6YVD+gYr2YavKsT+O7TWBDxeCnWqqP
dmiuppOfcM/4LqhBoIzrf8wsjplhPk11P4RJnp2mYVL3aTlia0SRWhiBdVr2Wfb6X69IPji2ySSP
D9pg3DLT/SY+I2DkCqGUfhir9jaY06VFIw/qerwS5fFuCIhlIXd93v0kEJzbZY3S+DjnjuLDciXQ
zv3HaBTPNtM1DxjfY/AO8ubQunbFf7lgXKFP8au6iaBaMj4IQrUtaz5bAzVWVO7sdPzRx4iiTInj
sCkQoUcHsQoryFH21nGYl23W8rBsAgf1x30o08dUdoFKox0adT156xpfh7lMQ91cH2KE1K7DQxm3
HyWGQHYD/0vH9SkTsuBNsKkCMMSZflBS+czCSrkRZuEwJ4eksM+UylueiMqu4sn9HaRyZmvZFWSs
DZGYjpgDmO3i9P5284gmdZm7PzZp1gdNxvnRTeYiUEfXCE2DFxiF7ytYr2/W8lw586uzTQ4qedbd
6pzo3ZedyP+aRA/NRg+3D+Si1OZCOYDrrp6pV1S44iHPbb/gaZ8b96owLxMLiKKWlx8q6E49JS/F
aF3rxgpbEb9UWnGPZkA8Jz2a2rQrG6Yp2Va2SvdGivculQKPd54dZtxOYzWi5mJw8HSr+ZCZBLeR
F53fsWtaZ86NN6fSUQLN1sOfdFoq7c+MeJBEvesy9SLKKhirBGKoPyLNUc3F9OlN95XmrBcZRewV
S71v+QnFgniuU7Ozg/bIh7TwYVSHwRgvi+s+1Q3YpuuylKdv/2MI9lzzGsBZ/Zq3jFu73jIRbkVg
V9yW9ER0a+UlSewiZNcIvptyNv0uRgKz3Ogf9q5gxlHJmk36mT7CR8Pz0LcnPEjpzlnLjJ62OdVq
gqKbCx1kxsWso52XrrpF9E6Jkr7jv7iACjF4m52bRYhmgGC7a0sG1UWMJ8Iej9KdQyWbbnE239Ja
wBj1J+laF7hEtJI4/q8uGAHwjb/qi/sTC323NtQJOCCqWlzTOuf4xkVZm5A/SIklfoLFqZ6s1ngb
FoLDTfdFOpT1BV//9vxNhbE3eXLYHX4qmupMIo0vcuWaKPWeLY3naOqw/PUNMqaV5yH/TuEVIxCp
nojHVOOnFdVUBHh/2kOfyXeykWZPJMzK4s6cwm6u9hrBFTtDmPiixuaFZvZAHjenlV0incLNR9NT
HhV7bRwObJQFDhyIIi8fcNR85INznKvmxV14Ew8G+rI7vHeW+5+iiTnEtPqcm9HREeVVczglIhdJ
VFmSJ4oyQqytkHUELzTpgWkqVcAGVvnSNkxJKryWG+G/nRh1vO+IVbObLNx+HdUWoY9F9JkkVnWI
ueEsyznjz9pzBF1mrWYyUr3KieqTK+WQANYm7WNVqcfBcF5MNmagWuyX1AwMZ7nlYngUNWcOKtok
+ydan3e3L767VL2lZndtWpyrdpH5c9/uqml5ltxmCneL62x9Fd8mJdfvnCWHTsGJZGYFwUGWnE/A
iX8jGAVmtH096dtZ08hPTZ9fa+TKoMEuAV5MpVTZ8aMyR/eaYqXOLdevsjLdEWcZIB/nHyVkliGW
P1stXN9Ok78qcS7c75cBDeQhLk3nvJi6/JwHdFB7fO7b8RYlLOmy1Pqtyeu3WSpRWCZ4nMfkqlM9
F+5yRn9FK6svmVXjgnSyC6xGKHvsKT2yZiKx2MMuKA6VlWMvPL2FsleLYl9gyC0GiYhdBspU05iN
LprQTA1Q7JMSjptvKh+K3WzGF1VkPCEkZnXpU0VdhAks2bujiXd6tk+12Sy+0nf7bJ5CMwWWoqV7
GFRrX1tEYMXjfyoVGM3nlHiKkkN9ZVgv5g+zqIvQaOwu7Ek0wHdj/4DkXYvc+c4je5+460FrMza1
NzudOZlH38NZPAOj90G/Ud4rPU2RqJ+raJddojGTL4ybQQ8SOdrH2qunsVN2hdI/r9IICJamKlHN
YxlpT9LiQMoj+ZuSbRsXypNbrPQoVfLICPYw9sNJr8WHzXfrd4bwTTveKakVbn+6jpnyVmQLg5CB
IUoGvVEw9QWMxRJaRRZOYxF7SmyHCT7GqWgDNBzIRCrEfJyvA5T+YBantRhfG7OVCIDRbUHWKvt3
J84/o6W/UcTLjXrYC8YdkFRIjGt0SeT053TiMHG4E5R9UcGJwF/78iRnx4XdE3tVUZ8bXqYA/o/L
2uwsp0A/s/HIl+Vzp8X/VHArLMOtgITmXrT9Nkn325O3tspOqbi5sQ8HMs72roa82Xf1Hq/HU+Q2
vphTH+A9NHoHJNp5Qtj+XFPlxaZDG+l1+SShuUSY3hEaqjHbQfSFRksogfq2JrqfMsREvlD3lVQA
u8vDtNW9Lueu0edgN+4zVgzfniEbxWiYoUiz65LXMBENRCHStJ7xi2p9l1ETZE6zX8iHWBvcTavA
IlXzeOIf+XW5D3Mq4GLQchhHlGdW04Ct/mVJ+48BouLTsQN21nRYIHJjspFTrnJz5+Y8VqU/CRqU
yl7fCgXfV2k+OFTmrInZ459/mdV4F+kN3/Pq/kWKcpc60AQIklki81nzS59Ve0PMAap0oOR6OGnq
vrWdsFFlQFqUPw9QrVTgQTymBzI8Lp2u+k0cXRRZPbR1t48jlNm0OlFhPzRGAazjnrabFhIHEX58
YnfHqW77vZF2+KfmsOv1hal/vB+76XWR4wHSv4H8Gvx5yc94gjeWAK/zBCRqhHOSHlpR31083ctq
nXh7By6BxR4OJAwKyXHWTcyqTslImCdezM8NOYsx35HoK06BJLQByWvkx8keUm/iaEh5qzc18qOo
OsufcjzHUmF7Xr0Xs6N6s1EH2xtnHowg77oXAp73TqTfxSrvqEByZ2gG+jORKWhR6WkRagBg7uKf
Kx/cfCRboNP/bebXaLbvZCYdiDbatytzzZQzkheYFkJ6EXhg0CpsBqt+0nxUG+m500yU2fKojdE5
bad71MdXxIPJV5Psg+ilj445uG3VxPFbb1XWzRj8Rs3n1ibWfhqObEo42wwS2X52YZ53yeLhkffS
vzp3H2RrhVNS7lzNfkeivqyqfkJG/VaL7DCJdt1o2v1KIRu1xp8jI1TMoXtME1aEQZ92g9OFYAiN
3xYYytGG2e8Jjgifvh2eTcctOY3YxpBBS4zMkb5VIzkx0uvDrMuaR5FSFknulYpi4456fyqLS+SO
gPAuesKAgmcGkirTr2d51Psc9dGEuVXth3Stw7IRsJE8zzqPp07Do1k5NPW95YT1KKgG351vm2Bg
u9jBi/WZRSWBkzxtlwJn7QSYoDzqY7zDFTIAjOA3EP1nFRF5h7lAqJzzul39dqI6pg07FRtrZxsW
pfDqOdp4jxzGHkbNIEPDbm32hw5Nh9AFiLc4xDP0xmFnS+2+9Hic9P7oNOrZrSwMaYYVqHp0QA9n
q0WDt7BLrJ4akNfhEu0cZYWPsi4LPXtfXZmDZ2QqTRdmDAdyKwYwrenDMqLXxq32+B6IdZB7PR2/
toDzmRJDyeJ9kVWellrfFavRzeJnqyaEFHhPnOTkcNRxY95EcUOeZ1Dct0Aq/YGxMZomhxe/v+Xz
Fdtf4teU9oqn4GoUACbbhY+W9VabDuu44DnrTaBUpzmws+K/2m7DuVsBAHMr0JW3FHL+ko7Fz8ge
oNPs2qHSYXnt/y0oqYU5ylMsjIyS1TrQPsW+sT6ZXBRiONuwI/P3zCpfjK5IgtIEsq9cX+sU1Wtl
9tosGNqVtwqMCN3HBjBE/AEufIZm3mX1/FXYCV08eIkXC7bTJNK+Jga3ZFmdeqM5Y/nzGjN+Mvmh
uOFPZQvCNbLtZXvfZdzF8IF/PZdLoFyZwCpja763A49VqdYhodXnlaOJa/2o5gnibv5FcfxG3qQL
G6t/qRREbR4qeFfqWMEVrJ55/e4THuXahbmsi97XjAmZHA6LL8ustFOUmrD0wy1p5a5bRegoZrg9
bYbakx9DKr9VPrpx+am2uKe2vyh7ZaLJ/eXCfEfCvqw88IrbPZLuwdRPD2MyJGLRUh/WIX4LXx+d
swKnEk86i87zU7p+cSNsPdbH9u4rE+vQluqzmlcvtm56KXP4LfxCzVFgGp14rzFIGzYDtK3k1pjl
21yPx2YD1hOQX1CBExbunu2mCyc+2tjmuc8dWDXr/6/Q7QTN57rxbYS1ouC1qaunmZ7Vb6e08FK1
/prz5pwXBvFHDF09g++tcsrvrLT/KxyMyZIBEHCz5Y1RwjAZWhfeZ1WjamfUszgb8M77slqAhy2o
vBlvBO9V40Wtlmubd9AoTsFylEYt3xRreqaI6QL8SDuWXEjPYGjNlHTt9h0wDLbX5aCvSh9UfU07
TQ7jMmr09YoKqbmCkDCFRKSyzKMWu18bsC3kXB/yei73qERvrew+INj2kMEUQKrnDLGvpjQ5xYpb
B1eJUQCcFcw9/NJdtvAQyLIOrCpNm2vH7lO/MYgrmWbyUfLh0aSgmabxpU87RJ2ZcmN170vZvGas
9oGJPGBC/DGiaVcIsWOGTYCTRn86JN9Fsu7anBIzVy8j3kY/UlkQP6bTVUDAOrryXGB68ufSvM8c
/AvNfJNXdG8MeTASldzf1cFRUZoLTXhyoVN1lab94d8nzoaDg4IdCwUbyo8uLqGZ/sGTFDb4S56J
Jf2aMVhR2BgPDNAVLx0JJlqS39FAd9bS7zEv/y12T5iD3h1SrX1i6xJotn3XjETA7sYHqGXKwhId
RtfzS7V0QNbt+iggDtfVetFN1nriMfHU2gGj6KkLsX/B73IDYjTlKevzs3Tqf1mliGOpDO9NgbO9
n2h1MDpcNM4JDE3y0lLDOOuwn5Vqp/TOfc6H50ayVXLQ30s7fo2wlzHAs4jjybDTNqP8k9b8qXM3
uiL5U0Yr3PoUXt+oAUlAr/5YdStFH05r3b4hD6fYIHowJSoyBOOs7GyvMx362UH/LvAtsAf1PBkp
hDvvUAP2qEyGC2ThvnCsj87K8UlWQK2DiU1fp6WRNf/Lh57qQ1OX5BwNklQifTv51xeU0jFANPyn
uku3sztm5+28Gxtdu1YrjmGjxZxnxSwUQRphPNKVl2GUwzGqctfbTqa6hEs2urtlIctkcWl7As92
AO0Y8Z+MHuk9oEszSi2FsosoYhAgVQ1QUGS42so14s27xFpgrUkdSrHCnHFZeqszQWhmeTYVaDU1
Aw8z3VWemwFAbbEmbKKq+UGHgPCkpL9qnp/xnp9jmX6qM/su0uyisR6YV2NzSB0TtDL+Zw5Qt67C
4pgi0x+xQe+xibmMuex3ViIfjXyFlklnGvzlsezQuDGcsDjhbs4FOWnKj8oDxpj2YIzjq+BEmTnq
49nAoKetYVGl4dCqDTh6fbT14lRP+N4T8oVQJPe6o97svnqB2H6rTTR53CnXKO7/nDQ7LTOyKn/i
1ciNi07WS0kdQx8Uk9/iMsWJ5rOJHrDYK/It+T0jEQMyyZFMXTtYe8P0p7gPNpVRLM4talVq+r5q
Q9CwX6sdKVlLIFS455u9lnfZ919iFSOgDk6CbZVZVQ1/9Jx7EiXCXmqHrQzp7eibuyVMhDjPiuLr
80RM43ZfucL9kg7vpyJ+KdAzdDc/5lZ2dKvoNOl47UhbgzQ+aYN1zHLjYWlw+mJ/J/mEKcVixOQR
574c6nu7TkRw2RdCy2LfypyBSnLqfMUubkXSwPjK/o5/GRF0KvdxLRVg2R62CNaR9l7+bM2fVdvP
PZJLks93a+Lf53yCEPizJYikBZTJcJ9OmZQeHvAT2UGQOK51j2smkqtxFeZ0Lhfzca7tJ01n/4oz
3KfYfY+6eaQZay9pQ+m0XV59Y1lG6u3EYR2lUR+3T09eReylOgFXWzAUuqExNEHHFE2n6E2gujS+
0WpeX/qkftAGkuWIaoroR2Yn3TFrKsJ1co9Uek9VWn2ornONNRhDpVX/X1wSAeGnffNYOs1h648W
qnST2beI6rtaA5cKFpJFxnIg+es02dXFbBA6qcY7V7/wzJcPuoFg19Zrsldb2PFO42mOSHMLTXOo
meo0WaC1bfnowEYf2nQktEf0fQiaqT8SSh7vK1UmlzmS9rNOohJsrra+yZYKGcOYehxnPN07R1Pi
HxIIMNZVwsmCZp6cfwnOE26WeCgfypnDZl7qoxgq0pTGRSWqyd26nYp9uas/1tq7xQnvWaN4GAyd
ZLWNqNTnv6QC6al5KWwygKK2EIjUJisZKTz1TL91TjA1nv9cZ0FG7n6tPjpFrmJfMe8zEQOYCSQJ
/s0wDy9E3G6FnvHFdqSXqSA8rGoSDqp8MU952qf/Ne4E+0HJ4G/jNEtVI1B2ZiPrRPfAmnFrOsxQ
H0xtkm8A3PFskJnqlTT/q1mcG5cMorSL98pCotZAk739Ttz17/zADMRz55Rn0Q9ix7s7mYcKpZW4
u1rxqonCqIjiq6uSeVDlH3JKMco5deTp5CyNQ/3l/o+j81qOHMeC6BcxAiRoX8t7VclLL4xutYbe
E6D5+j3cl53ZGNetYoEXeTNPevY56XiGyYVgSo2n92bs9W4ypu9+zA+Q8M4sJZ48vOyx7f9qv/7K
q+EJYt/vInU7gX4nL8+kWIMp0N0b/o7owHTH0NmzD43H+INQ/jvGQch2doFXOQN4NnQ/IS862bFy
iZzuh0Akm0HkutJ8IYd/HFr3RkwIZ1q7I3R/wSGk/v9Kh0v0Gifhdajgs7bJMF4Cuz54A6w63DOP
KBgvAk02q9W3UOMfjip/53bJHdPBJcQJFcslHDBtqma6shgs1/iQ/lo6fXZ6DwPHZHWweLwttoJH
aAi1R0j9GmZ5hkNCiJEE0KaTQ7KBZ7TtZ170JBq/nSK99tgq1lomLPpUcMdJ/4hSh439kJUwEvXJ
jSdcCZAGNqmhv8aQUFvqB//KMRzY7TeLBZyhLfDal7wPSr4LuYklkIt17XXABPuGDC3H9srFg761
q6TAHFKjeLiNemYwM/eG3z9sh0kgNOFUgjzgE5VAPbTt3CctWAgw8WI0PdV5/jEaESTBOQqOqZe3
l6oiuCMna4mn9xPil/lfWHff3Wz5jyEtrqRc/ZM7LRc6vL/rrukSyFcVK0xWyqtgHkbGm6Hj+ukd
29YGqlEXL0XW/tXY1nC03nAqXpH2c1KuWOrsmf1hjFV6E81FfTSGTP1YYhZ7d478vSqF+U9FbRGs
4hBHp7BGpAy/ZdWQY4mtmqC4J24h9kFZfVYVdDsEX6beDG4PnevTqpBZseJtBJ8njDY6c8y9l1nv
JrffdzHxGBpEUGLXfFVm/1sg6nLmldGt6giAVKXxJrUU/3l0MP5InAQ4TYDdw0ujYrJlMj14YmQA
8t3neOS4HJQNwiM2p6MGQrTir5HkMjrYP1n4kEUK2GfMXi12YYyM5bBxWHXFk2ZnM0nkYYPPSs2F
uiRoNK/K9cedX7r+ReQEnyM5NYy/zmm2c25Pqgcr6rO9vWaN/2i0CdYhxcVtVTmhZScJQVOWZoiZ
qrkmGYPyrGxIeXMV3viyZCyfp5dyYlaP2vEfMg+7k6EKXsiHs5tqA2IPGaVbv+Dw33vd3gk83mvM
D/CdcvwQGpKUGFl1BH3yFjYRlJCeWaPr7WIbgCUHdoSCAA942PdJ6XGjDF4SgRm983R0rXT1nXfy
P+n7YFpVjdVeWN2q8OrmRabqa8Sk4drRQZlzwenBQM+t/Jzp2VoNVfI0VETu9UC4nMxssevtCJ6W
27HLyNx2PYyjVUML45+ozA43WeQcUYXvQ+TYWKjLV0kJ7ToouNoTP6qx88fZlTW8PHeDJT8DD/dR
bNVf2FPsbTSO/9wMflvC/JFNbOfGqcy+JjW9WZa6ex4YKbfN6s+2SKtLI/FrV0HEiq1kj5k1Zwur
/BEl7W71froPa3nWcdWFnOXkNBqFL8csnQwXK6YNx5pyGLhzcxJlj8HbaC7KSx22TM6fkVvVzaGs
zvCxWxtRvq+xs62IcP7Xq+bX1N0eukcN2iy/W3nC9c+EIzv+mzkauIsMXD2hjPFeWjls5SKVvkR5
99S11n3MeYk4ClWDiGO1DtzyW8Zcc+2+f8RND8at/O0j8Yt509+i4MCFc4x/RTs/jDy91jnUkOVP
iqRkFmScgyT0YO7BE+xJ4hIc1K6zMAysjm8GvWr4gKCrMW98B0WPuEht0trLaTWCdNOcZZw4G5+c
VZNOhz7CzQVhkSxK2DP8Haqo2oux9QqsFcFzErTJEY0pXjTZfO0Fvvkn8Gfj0eFgO3mTH3sbCJVz
v25GTiru01juoMy0G4ET/FwYBHmmOEjWPs6Kc1nmbAdG2+2JmGpaLBLyRfScyYuM4OLu5yGqH0OT
5t95K0w2bhg42QYLT2T8+yYiV4FpkIdn41V+CsPNT6lVjb/gtkjr9ij6HpdfWGnPtlE3r7LAKzrT
I79pAzO7D12tG07+AIys1QuSbaFim+Ym7qmVnnjXetKY4knS8zGP6oTZu9z3UyjOmfSTJ01n0D7v
nfm5T/6F/G5yPD+59cfRRv/jjC37HN+KSnwBSjQd+QQLE7DjCovrqcn/+Fn+jIswwVqs9QDJDyDP
R74EQckrgRa8oYRwZzIH7RxRBTJqfBse3wJsD+/1KilvZNjfHN0R1850jv+sNKKdjsNq3uKDHz4q
pLcSR/5a5wHnC+wp97+xFv4tHnsCjXi+/P8EiKlqDb8yX6UcI1CAk6G7UomqIIWEIoJ5gyhiFBhm
3Tao/+gGfc6MuFV7wJruPQ4DHGKO+KgmY4zQ9Wxx7kKdv4m0ZVUTO1PIznTA9Ub6MgSnQPvDRz0l
4hiPxCGrmaJi0uEiOKQUCByhJ+iDAxweSdcyMSeZYbAh3OifAEGPQFtacYn0RNatj71fNXTWYoee
bI/3nmH953YNx3OSVSTbBi51PRDqzErGZ/auhAtqwr/TRODLwAHFWosAw3OcI0dMRoBM4DjeA48j
s6lvxjbATuJsbRfPjPJmhTHdqwILY5T4haJIBoONn4NmVfNmkmQBzjYKYMplnXDn0Hn9U8bSvap0
vSsLzCH1ME8nDQp1xU81eJ7nEGMr5/KBcLv3PdRj+KSCoToWaF/rMOx4vUtVjydrmKOTIFX31x4i
lAJZjodZFN7amykbjRM/fJ5SN7mSeJ1PFnmwsyynBNhcP8XrzIpRqbFVfhLbBbttWv/6Gp/mpi0b
65AHoSKg4MFTTg0Dw9iUhQsarfskp4geKLlFrnt6+nZBPWTXmKfoSmAw5IrlV/bOK/BcamLpKOZB
MV0d6QIn8hjcT9ImTP6gqAlYf1yrBiqvtP/quTOO1dQEz3mu9Y4fRgicqXedo68mTDJhZSYnx2Ef
uQ6JlIEEL4Yc32mWp3+0UU5Ek4ACrsehjreTowVLKAMJILBmhS8BS9ouxvt2c7yC90OCIPmWcJeE
jilAbvp21v/1dcN1vhAeM844eeikujSK9zqMDX/FqEVPwpRa+slXOgmPqsCNhLMMf1ML04hIPFbZ
Y18m+XhTTRI6UCrdMSY3agcsmUqsponhLw4kZ7H6t1OIponqkBLDmg2TohhORy70qY8qRkmsduuU
7f8oiR3nJEjZhuuLM9sIZRnww7UxB+42bIJ5vM1oG88htt21JSaBpSJKqp1KvLHeC47MTR11CM4h
R1Ota/3sONp9L3yjfC59I3sNJLIMRopyX47a/hZNLld1mqb7lvKomwPqeRtpNKnSYbcro5G5hYfS
/RxA7b0WMyw7PYewYnTj/amwP0erUnW1A5Jjlv2+58UITMH0000qm3br+NxQwzptwifPoXxOixjO
SBfY4Hkbb1rjeVgqEIKUzArJ+h7rGAcazZIk8Hyn/rCkW7zmXHwI25dEz7RJDoRowGU0AoFLEW5M
20zl1lKkLUjwuSBSdH9S2NhhgQn1A7HG/62EXT6A2ULzoHHvKgPSfHmjshXrLrmtPV+sdVI1K7cx
m72MQ/FOKGXa88Nc+B8M+G2BQWYdQndfkStFTki9jkMp+G3DAJApeupKGW127Vvynk8Vt9d75bp6
2qYUpKw0BPWdjBz3btXu8MkMkj8CE2o6CWb9UuHwYx/skXWNK2wcOzIrebL1sFHuYWaZ3xFnzzUq
SSe6TtWipEIv+rbxEG0ka/zTYENN7wQafow+yxBd+3fD0+nV6nyDKLxZnE0ncR9tpqEmEY3cywGT
BnoTxAuGgvaYJYb9Eo+yPItO5Dub/dJ7nWcJrvdEFfsqQdmxDaO9GETqslVQkpobyMb/up4R/KdU
BdmE9FRAxWAFgZ8A9EZ79FFJfuFbE7ba3YR/gw44xlqyhT36XZZvejuX/zwljGeyDODcU1dtEoFU
6qJ0eAc/qklKO07R8DwSibNnrjaOYtjY4bi2NkD0MDA3jTzEI+bNRsBJsRsimhaCws4i3buJZxNe
gaj1fvCi/CfhpbRzWg77BM7V2vUqcGUewQeDICmg0bI1gk1nsdkiviI3jY+LLIwzdiiWjbCxrGDc
sVJgXQanJcsXd58yUNVddF6sDr5bT/eJws5DpnFmHPwUoh5QetaIpoabMA8hMU53qLo9GLVhWyVR
8hQmrfULgoMgaZrYz76YowdogIZIZp3vncEzUI7V2B/ohgReR/Ouj6uj1wbdCe7c/5Wyz4pdw6XY
xt2ovBM+xPIyex2qb+1CRU8btnDN1J96J+HqJlnGJY79d8qG/giVi3HcYdlI5YxzsO2e/XANUDVL
53xvDEsTK0vMez6Re1vzYl/yimPw0lTBd4ond/GciJcUTQUURjmzY9Cjs0k6w701KUF+PmRAL2q2
NjINPXyy+tdWQX7Shiku+HHFZzp5oCC5gjL3lSm3glVCmHvn5kazsZwi2CTRsu8fIvdtCl31ag/z
myxEdm2NoWfL5eXbzkl9lCLgo5u49bvXIPXZ9/iVijdQAoencjSI7pjnZVZBFh0+e1qpcPthYTC5
jaQtoDp6BCZjAeAQzxrFc5m8S+FvW8j3QVlDAw9B/Nk/TdVy4/Jx7hWhzyS9bLjT+N02UgRJick9
5VnjxRVVYufOivi+p7jOlhv0R6I9kd1seK52WCVZ/QWS/xSasd2pT4vlPo8qfMYu+5NG47ei7WFy
BnPlzGJlMCVQyYVji8imFnQuS/BbyhUbHbf3OEouDpsn7NG8Y17Ij4BNM9d839aW5x2CrDl5Rvfo
25AfFwySyeA22O6yrvlbB9FdsmWaZEeWzF/nffWTSNJWdfwd2j6lC3rexOQzOKq4PIXUGLjAUMho
bjrupkUFRzofrZepYzUejiYRteiFTdthzoKSNyNdFM14rOiNUGaM4X3eCoorIh7K3DmT893pKDmL
cTrPOa8AQOvkEO+tfx0TqhP03xK+9TzGd9NscOG0F6E+VPHBFeWcJ8EmTdiBFt5plpgK0wIpHkgf
ll2E4EZNi5V4eDXGiYtG1Vi7Ke1IskBtXc2t0x5bx7efuBTkgJAj5a+nStaXcaYYJGPbphki8cSq
KPaf5rJBmIkKO99FlmHuOlPMG7QoYG2dZ/5zHLu6pyZTraiWsZTg6EpHcDD6sk/PeZfT6wC/lRgw
PAvwV+Sk26SZ7qDr0oPv+B3xnjR8rl3RcCtLsDZlNRgLqSasonyzV3VXd5+FQ2NDz7R7tIp+uuZD
1f9xbeTiXGbzY3aNCuq0Y1MCIJBWJkM0t8gp6oumXOkxgq7C1daj1PQlBm3pVtkb1ndAWu48v8V2
pfBdjc1TpN10T7Au3BmG0Rx6IBirvIRI2C4EiNqRFnbYMv1NirzfobtOa7+jfi7tYbqHcuAVJkme
zjgfbEixyluxU/sWnuaQBdid7Yxuxumhw06cMso+toDe5I5aqqU7QFZHv1Y9gcjW3IOHNRDtSCPF
Niy9GOz72fWBC7le4ZzaqIwEUXJw5anjBYc4z4tdKRG91RDUz87gjnw70sj5hmxAX4hV5PY3Oru5
AUcWsZAFcTfb9m89OPoAqMRfo38T9ihc/DZBOfDe7qvNAIMS6onnIqqMRALxqmLD9OJdl0YsJis2
cXsH/OqKsQpSiV32K8NTX9pCdzJIvG39pCL5Dc6EEZ8nC06nYa7Z/cY7VaSAJAtynWmJBpobaoA5
QaatCtvs6MsWRkbuRgw2STLOmNZHwgx9NM9bKbzuSFDau1JT5X6mqsj/lDz/u6JnC5pg6H4ffMQt
fsfzZwjxmwx0NQC1TqZ6q2fjb9XmGSdH92NCG9ik5LRhv1u4ofLuXpS+ua1bDLFBRYd4bbBTlsr8
i0rYrXEJd9tZesXRz10MKm3tbnzMrjdguOnBHgW1IiIRxJ2L8oPIlXz09YA2yil77HMJJtpge1UE
cXgWvBb/qFQ063zCsoAzGUi6nzo1XmAgwRGem1XndOIc2ox6RpJjn5rq+lHp3Hpve14XVojdTibi
n6jr8tmBu0Y1TO5R6aHjdeXaAqld6Fe2CN1RsCimPoDLp3ayamcJ2+DeAFjJi2oMkIGjdmoa9EYQ
s7tIcoybSBEy1LxJzmT9seP1RCtNE1RLE9vDlac5ZzuTUWlBBGk4dTIufiDmFfdBy2ZtjZHL4OKE
+yxW4/OcZIBQhijejFWJlVLinyr8ulyPNpOZjNtyG1YeoVnRipdqrFPi+arRZxKWGM1KouEw8/Re
dZQF9cqWWx2xs7WUOfEX2K/PkzvfrSwz/gVd3u2HpOkvHb0wO3aU4hamOf5tbgdnAAc4dBy2B4EK
1I37nP1qYQDexnGLozHnw2hNHX0bRVm+j32kb4Aczeeq5q3gSUmc1iI+cesnbW/I2xrPZdj4G1vG
uPYCEHlkTEh9OC3jTW1MR4mWuzGbeTxNeVKBcsWeo6P+Mwv6xoHoy+Yl8TEc8kmG9tbMMk2kztDV
igL17Gb1fXHNw65cTslq39bJ4kIx23UQUpxT+ANzHrGm6lnysV6HKVa/rXB41rGBF++uQP7tdQ8g
BtvFmiSJBWJzblu4VcJ6Y8Mtd5GSfyRD3KkH7Hsm5k8yyABOYJSQD0Gg5dvSqAkjOSRxksRndCgO
VRNyTcHvy1hJSmIb6naHokSg+DXqx50bWefMn/5MLr8t6TPIlvZP6qt3mx9UWKm1DagGkuB2ZrdN
sde+CQu4P85++fPAT/gyuofE/a5aj17V+gvhBYkXu8nUiDf8HpsiDNZddR0rva0BD2Dj97IELE5D
qkyj+E1XYy6gFwQbwjaIMPI8og+BCVhNvPpcH50+H/li6Kflj3LCE5zgk04tqfaASnGmyuIkouRN
N/k1jzBcWZb4iqgJUqF9SXjDVJCB5haN1MHZa4ht3o2bDM7tKpLtpebIVoF+geSxk0GJ05na9zh/
mfgHskydTJvpteqCYdUROG+SBHeAg0BgtHf8bPMIm2pwMAWFZxglawSWNeP0LTGsL2Fx5uP1ddOW
KArZWCZdDk6KyJqfrJHIdPQXjWKbmvkuBHG5MUT1wlqFlTU0B2VDI7o2Uq2t5Nr0/h40Iqpf8BJK
hb05O1oJjPwOHw3Y8K6jmK8izbc8QgnBVrNI/hoQKjcBbvEonH8SDbM/sNcjtGMUA8wbKiMmNm9M
B8rWDDqx796H+e7CaGK/+WEUvByKW2oOW9MO3y3NJmbODoYtDo2ITkYSHJqRHEUPzAdB+oWSHn3k
j46nPnM+44Jfbaix2mcJILzluYuY/VJHwDoKSAV5Z3uadowBGFZ/+vBvbX1U87gBj4ufavFHp/+5
4R3L0gVPIcUeAngknhTPslY8RbkD1LcdmvMs0NUW8CqgQ2JNsMCgYqwCm99ElBKd0NuZgObyGCbC
exnTcZfJ5xxuZ8IT7pvd0Z/SP34hYGkzsw4ciB9T9ceI2tVofmYolIIPl5aZi0vRALhCzLMRYg9n
j2NE555176QLKLCc3LjTZHLXPBtjKS/8lzz+am/Mq6DBzTxo8rsWVQr4QgdM2V6wBSW9dcE9uHF6
9cmTo5ZAQnZCgXKollhivQsUJom06t58lb/wittWSm8bEjpzVN0C3eCxaHg4luS9n91IVDGsZ2s2
/336FRrmZmomAcKTq8QAb6y/D0PyHg+KZgb5j6DiEarHh1+nFueM4On3NgIPUYUFnC/s4MuDl6vH
4n+LBwyqMxi6vNqlxrg3I4lHgPaZUS7IJGM9xP5XNjTfVWO8SnPqt4Ny35cnEuGRhCd/6yTNJwkM
F8b6PnDTk1C+c2wwQ7X59KK8ly7+EFAkVjG5ZbPpP8ylgXOE6xbhHHvSzYJg6Yo3anEpCUio3YwW
5iAhxGAzu9jsBg+2/FRz1hKVGQXWVBIc3m7ka0wsfjonAxlWmlUY0ILwAdXUONudRUOPDJ46KEK+
nfJIpSmV2vZbl0W3SePe4S2wK9MC021xq5fnszHCC/cwc1PanLGjHAmNEUJqU+cYKOq/uwb7qsN9
ZXkQrNl9yufxkwrAg70YenIJiMHom8UqlC9AD5w/xDaXpyFNh72joSKB+sxndW0cDy/NyGa0xvG+
qaoY/2VbsDYqVPWt2sB6MD5Ph9hyS+KFSXcRkS6Y3riamQG3isiFGh6ELz1zUj0jzy/wUjgbJGAw
m8uh5g1rm+8x1TP0kSpj2uZWBDQPuDnFgNj3K1e9geG5QPM+WXMES7TdqwkYiZYn7FuMaH6P4paP
NP2RokYQRnbklsMDr5+KJP+AngZmPunKXZFyDhaxwfzcPIKJzH0BBGIjCcusXfbG+zpyrm23zO0x
3gR+4q+RIi9ARRdzS79OquonNkf6IxAAefb0EOz42RBM1mrv9XgDrcJ90J/MvQ5CNhUymOzjKD0R
/XmhxmBF4d9LFdFFRRsAboxf08A/nzTZlfcKgUXr0rpAtwGFWCwoXNyV3JQpP0B79nsseLPLxoAL
qnJSY+2SLKdaZ/xiI//X9ahNDEFg0HxX9Wt/eTtWuBZXVNT8Kr790kGmC4wlLmXiwA62xthwUOjd
GA3YibSLfhK/QyAw1mOR8kC3XyGaPwigUzVhzlRA9FrOA5V5ZwoP9pkdXyIRPqHsPHPRRDrzrWqj
sugaje7Ob7qPOeUnpqceK8xQbRtOjEqU6ZZI8w8MkQv7is3MR9hSdYK+c8rHDu3TOpuM0tCHPmXG
2FGI8xBQwkd7GFoYUSJ6IHDalsnVHfRHMAvalHrJI0RhYFrgWjeQFlPF9mBBvTgj/AFOtdGkiGDs
umjd+cGLBQy5TenRDIIu2lacGnA8At7o9UiLk4kwPUUvy28CJP/iaBp+JinOXM15FHOIBoy245Hb
IjiAyt9bWj1CPV4KfvllS2ESbulN5A8vSW88g5ZJNnY4wW0YmGONyFoVNmA8g1xnUOHPLx30Fc68
CKgzl2QS9yUKWhDSOtFiyKChCNx8Sox23c02iXj9qjxU1JLDR2sgWoH75GTsmYAO8s2uNJC5iFtH
3b7WNdjWOTJe/QZDmYNTQkcDdSyZ/klcNv3CDLb06FGd4kKsDYvmijIKWnTCUNuEyd42zAcVgW/x
wr3idbePa8zBhdmsoVj2bKLUVWJjdwUXoqYddiOoL2kYn7aasJ733j7nFRpzt2k1OoYl8VQ3ESGO
LrsLtJiCEy6l7Z32zT0KKsWj1Ruro4Otyh/fV2ePe7g2g2XU4wjg/i7XTudl+B7tM09tQddfeS9w
c6yHeWiufjtYW92Qcu8ss0UZlNPWX7yGfhB9amO6TaXPWmr+rS0uhOM8F7cG16DNfJiRiqT18E5t
OyyTlnAXr4/aTf/QrNB9K9ze56iavlrKVe8o7B6pSfNmuf09LVr3ZNO19FUkQ/hqlTaYpiDCuhnh
2wEUzu8oZECyrRgaQIg7V/k9Xsf4Hk5guxWbOd8m+GJgDWK5bKoEg2rgP08RlVwzQZ6t5ytz1VA+
Bj2ZG3kMBby9OoXb7Ni4VADc+ScoZT3ldgrKyaZ8UjZ8MedzbgKibnCqrYKYVFNhsw4tCdv4/kK8
Y3xDPG4sfIEgEpe3B9s8DDGAd7TVr8N5AI3sF8A1hHXTrMm2IZ8InZ1rDDVbLoTxiiZUVhtuKXd2
FvyH5dJbR7YsWQlMF/SJt2gW9BnNJb8jh0wI5IjPivRA28v3FgRCEnUKh3nxL0yGvxxI8d2JrWe3
Cd6pgn1Ghz64riV3cwAcW8fyJQ5N0ADmpgnkI4fMwkrjYDcBuFLcuxOmwj4KjVVOqdEeBLxxLS01
ksPCc20SCuDp1E1yR91Qm3Ys8UmwbLBA4lPDgkQcRPuZH7sM8NCnuLXWjuN/459/9Z3uUUzuxyL+
RjQ0FlDiiWbD8EyL7FognjfJfEr4tTlyeNWJFitIIJSxiGThT5j3yV7QX0H/UWZBhNiGlaofeOGl
6KIyS/dgh1DhSzgJmiyNjxG+rJKTDCWzePyGpuCSi53Ethe+B0OpfLYmBxiFAZ+iF4oFB+AlPtji
Be54CdNqZDVd8W1t40M42se6S7g2+NNW9Ha5RfN+JGbzwI/sHwM9AHtpwJYAQeEzSn6SOfwuA+e7
8XGLN811qMu7PepL5OLws3V+iGbzxfMt9Ucm9iskve3iI3X8uj+iFHIr8G+6mJ6HljZbk3o7ORl/
27DTj0D60WYwsludtQ8v90DuG9yaaF9JjUeai2GVsIMNspz7J22W+xnsv20Mt8wR9aGzWHMl//+b
Jho7nShtjxzdXAmSg6sTrMkKg5acu2pTNH56GNUC487Zk9bRuKXKAfFIdSxIR+JPdAUr9e7FSQcg
0QO7Xr6bQ/CBEWs7VeFb1WAZ5Fx/d2VxxwZw6uLoqNLxim/9PM3BjU3BH1nx5VDa3s3F9IGx5a9A
3tixnb8h6m2IdjvsqlJoOJjy/MzcZiBuZ9s5xdxqO7y1SckQgyLOWndtBxLqGrfShG4XZ5E2TGm+
th3zVkM5ajBvyswJlr7rPTH8cjO5Kf1n9BxZToR/TLCLiWbvlRDjf55klpfhmifu5OWY8KHQ3Y3U
5SpsQAscWWehwscgBwS7VbfL2MTbn7Q8ncTIdnv2s10Qc5cO1BWN7hpk8dG3Zq73GIAjNUEfs2mD
ivQ/VBlIC8mLbWdnjCXfMdGlTdWWn80I/4lbQFFUsFCshm2eBFfLKwIMxn+iov9qFeTutB4F3v3a
ASvvFp44RFNPQcLcO4feXhrtXRPqDQVSmK/yEkFBo93nAbumqjJ2FvmLHetIjEWMsLfKKAWAkxAy
nRsuupQUE+4HdsHJIBowsaXFVbnhx15iGzq6/7+mpp7PAo711aeVAcCNQM7hyAgG9cAGVtzYskdE
ptqi3Xlu1B105qVkoWDwrYcwEX9bpyI6pmLDvfN2Lz/LMvMwX+CKU5SSY6ZZAE1VRQ1yajvdeswC
e0c4EpAqNS4jnwuvhXq2Yc6HoVrjycY1KTP0LQcut2t6Kl/HuFy2WSDiW9yNJspfbz03SWvsY5XA
FHdH7+hoAPLFxHwYa987DWGPY6gS+UXA/zlw3Mht6AZ4nfRc7fF2FFuMrM5lLg0YJbZkWBqWTYQB
qJ+2V283lzEAdrttuw3/+pr6Xp8Eo2MlZ6pyhg0dHsgT3egQ+oirz7pvOPtAbjNLK+PkpBNlyz1t
GktV895pI3DPng9oyFWFy85y1nvDZd0LwBzHIZvpXVzG873q+eYpI8IRGjjGo5ecSUg3Lc+T2W8D
WGrbomEzpk00dLYQ8daSmmJOyUEtB9AiZpq7xMvsBtRLmz4Njf5ngS3g6UrdgxsZob3pIFy+uAtB
oYF6sDJQ7rZqyvW5ti3/UhgDxovcL5/GuVyOcRtRI579Gsg5qNUV15T0c3Q7f89Z0++nNJi3Cssm
7Hw2fWbKu9Rrw3wfieDX4X20JHZLvpYebA784BP8kPiPzW5iVbfyIkIJAI1dFt+miiXEGG6zZd3V
B1yAnWOBYmZw3EGQvBZ+99NzI8ITEPwnoxr+qtse3MD96of01A/ZKZE0myOK7iQ6WlC0UDnj7o5r
YusMuHThV1D3aBKpCa3ks2h7e1WG3dYH0ZgZ1t1Wzb/Zask4k2hYDUs4sQ6XkAzEPR5jMiOA/YRw
zhnYHOy7CV3t6kviFV4CXZs2me2T0B4znVJvk1IjDmTaaoz4UnlLx03NqoufBZbVTT6R6l8CGRXc
Xtz3J/jim9axP8YmXQ/m/JJYFcSBeG9RaNEotrVO+wrd+Vc5eKPihitov0wlRXRxp+CS0RVq1sZ1
SBcZsbhIMzx2dfU37oYG72RxmpL0Pqaooq37DKvpaVDmVzePz0q7xPu5lGYUK/WJO6yczvizBFO8
KXmxUINiWT1ls/3k1Q5emeyrJ5nXG/7e7pqbhWbXgJ2hKyq+TBCXeDcSF0zqdRM3D8eVt1qbZNet
7LPLWBwBgIJheEELfBVwgb3B8lZWHu9nZzgNGQwBMVcsF432GLXy2SqtnTdn1+X/Own3SQv0fTZE
KEnTNfIpTsFd/TdX3S7yhqdAiKtbtzwG9VezME76Ynz3C32pgi5Y6o8EkPUy2LMNQRPryUiq+YTP
7YSphGWz/iYpsivz4ojF5ta4Yi+xG+8CWbB+Lp6wdT9ZyFsupiK8YvBzqih92Il775r5bv4/+DLc
KO9sz12qAi66xoVxlGxxgw73f5ZH0mAjarHx27n7Ojv0fvDFY/dEDyE7J/x0YdO/RFPmfSO+sIuK
s/w64NPyFVi3sHG/zMo8WuUEHspkWlmRkPJfXWI5/OIgbM+Fe+tYz9E4EsF5S3nvmWX1/x+twjBo
WzmwEZhRA0WU8f9YOo/luJElin4RIuDNtr03bJJNaoOgSAnee3z9O6l5K81IZDdMVVaaayJynGyY
mIw5MyIFLbptBmk3qXXL3JWWuZYyig1M767TQcOoFZ9xJ8YzHA1YS8mhkEKqtbMRuItCihLg2gPg
sjuCO6AB1A6/UDJ5IJWJq7ftE44FyFKqxkYj/0AlfjVEWIN5afbRF85Sd/ttiqKIqGe5cG+t8vcA
Xg7NZxRzg3YpneakcfVTr6uo+uOVK42FOlCTpWVO47YdkaaABBvR2ezNaZ2jSlmT10DexFKDVi4i
5Ki+HhgxfHqjgk4VTOQyWXPAbGID8WsfOI1vHDQ825mrH1oF85HJNBYdTZ6U0dexCrR13YdP7KSX
EzIHnAkcCR1Vnyau4m9dObuQtpnNalbyZ2Q1+wTiVkOGLM1ozRTGa6YhT5tN+U7oENloA90Pxfek
itBpGHAGynrSB7IoCgFFsk01/9Sz+GYxKoaAyfTKAlhYJ4zJfCc7FyHcoLk99OjbkFXPiOamKGoY
JiQjvzzV0GbmMfq2iuwoPZJ50s+QRe7/BsnI5a6NxrmqHn7cAbQUr6+jLaDrzexzdlZ0NWt9Xqk+
WO82ovKnNWSVSBwgGLP0NcgJpu4/vHRaW+V8rbMeHc50RA1RQMrzpTCCFajCXzPYFyOFq55BGOhJ
FNLsPe/Tg1xX6IfI/7zTvD5zhKzcNHnzAesHI8pdpksWh5Q/fx9b5AaqeUsyMfyl0+96WzdrL0mf
XwLdpeZFOEKJ92oh1eq05kRbVyZ0VhpW/3RptGTVqg6ZOt65AHx89ZRoLeo7SpBg2FGvYqgQleHh
k8vsNw6jlT77ACPdXZA4O4tSKQAKjr+r4NHtu9urhypx76WlbSAUgXbVDWgRZnsvdazrY+3YYCA6
t+E+9XVmbngZIrw8XMG0oBWRukszo0oMvekZxyNtXss9OiDAFlNpvufwfhZTBm3SmJYa9G1ZofAN
lh3XPyBZqBYwbVjZ/jCv0+C94KDrdWuts20pdAEEZ++pCZ00AQ2j1SmK8e7W1lxz57YhMoBmDSgB
4ktI+qWWxh5RqFuIEOzQuJ89aCDq21cMosTynpCMifxoP5EwvtpZ+YMKHsRilrtslUy3Ya7jkO3D
s8GFqc+K+apGEsfceZPVSvYDq03hZ+GBxRE42JLGvD3iLIluZ0L2YJirqqXth38JrZnM+6nVhil7
9CfHUZIunr2Ej7/PVKR+me37C61Ewra06M26xr0zmxetNo41nEPaJmDb64QJ/nzy6tLcRCyKui1e
aZltTI9MaS4gd5jAhRBEWw5t9HRN2FhObx1ATCHDDZKCQqOkihjefJNalXzRJPQgxtLWeyZxG3XI
n4AgEPCKMUEe/PhrdCKWU4vPGQNJgjtI/SqNHmgk7DKsXREXc9/8sDppmIkkTmajEt9+OV0PmRlV
97WhBdzlmP9pvMnCf2cIV7mRwA6HmL4ZvOFe5XRYSI/kiGUXV1+o7530bHpLVPvmWrRt6QenaJ7z
zC2tePNa/zTM2WdnqeNCOMBjEOISYl49GlStq700jY2nvGfvyzYXVaYR33bgZEp/Q8jmpaibn4LG
qMLpucCs+lGI8aTiXrLY2RYzJ2mZ6neraq9eGX6M9GB3NrD5Gx0KC4wv6pqeAYXcoe05EvGyioFD
Nl2UYQar4TsG3WSQYHnxFTjxNq0YNKJ+Cxgc/iQd4SLX9l6FmLqbe28toO2F7Yg3UqOWd92N/Eug
wJGk6h/PfUkB1WbWSgdANAB7YcXlpJWOvyKJWDKw3hVmABIFSEdPCwMxjGg0d46kgUOdB6AtHWZs
uDGd6I3r23QIwxdmPzPpvmslV6SqLLrJCC/ljjF9UNji2BG2wfDQB502bJ+hdlKWMeod6PAyc1UG
nASt5qzW82dlg1gdx8RAZYAzDEuqPYsCEaPygyRfZ/qhK5txoAerMGFzvWQbOtNnV5XAYIfhlfnG
m+KEAdIvqKH2lHvl4FAuBgo4IPuS4pi6UNr8t246q141aEI0196LmKTCsTAoq2njXKKyOpcNTgl2
d/ForixIA3d6199B4BbLDgqDUw/5qgZSQUrykzRwVsnwQEK9tFl2UJD6h14U2o/WVHjUmT4ZLzOY
giPQrUnUpsy3MkAhvKb/suu41z9mYTHW6mKPUTtoSvD+FqAr6swY9ejM2sJWz3+5WCI87YyMhdY8
7K1nkfUQaZqQRmaK1SnEG/unCoKXHK0BJCd/2yiBZTaT3mi8ATASRanxjD/oO/TeF0xHX2oUAgIf
t0GtcK92o2l4AnSU9Yi5XulNarduwokoKgTdBga3GnqXnTUB2+DDwObvu1nZYdFJCw+f7SpuNlqN
2r8BqgasBlMur6A/0ezceThXJOAKVRZlYE/NynAXX3KOoLxHrcJo9yapSqPX39AyMLUpd4GSnAbK
fQr8kysKIgWYqKwlvwk6VGUGQFinoUoapi3kSnCExp3la/6LD5mJ2gJvH7s4FvrsbKcy3rg9gLzU
M+KVjvdgWFqHNmvCb3PGT16fqoeO43RUSzuEfnJL8bIqmLECqHeLb2LIOxMPwEWaMR+nGqjPlKf9
BtFgXyNTKg9RMyG6lCOQWKf7wvI8iAx5CWa2VpJ3EZ5gDgZismddqHGETgrkNXSJQU2biHKT6EU9
3jPk/+gpro1p+jSt4kR423n4f6PJtXfm+Nan0SbuuivMqZUT6v0B2ewKdVf0g6LUWsf4za9QRVEW
tCRCjnvmJVT1OiUHWcROGxn3WuN0awJ6TnEKQJvxCjOYxgxgdffgMM7ReB7MInkN85jZld1/z4B8
dvSjpGNcXFW/3ett/RM00cOtyEqAxWxSQP4J3+yZ9b53sjsD3f2UgSYY+qT55eKjR+6IKt3AaLfX
VzAaro0p1nARXTn3VJjxR6cUZ2uIeJ72xk+NDytrHpPo//iEeiQPVskwXs1A2SHncESWbus0/bEZ
kx3N3tc2AKmHmlOKtpooZA+NgEYjEuaCOC1tuiJ+ozqH6+Uu5wx5jhb3O42kPCvFd4BZWt8hFtSe
5qJY1zYNuqR+w1VlpcXOX82wgH7PJ6WBaxUlTNPiJAeLgZEFbEZsRnDLyEKMMRpOe0NlEZirHth5
YYj+Tm7Cd4XKCULW+lNp7SDusxguAXNaQNwbKFhdYTiWDiZV1S3iCnUbfK8DVnccaarm9bBwECKe
dWRpI4RVPQ+NeL8bvquqvIKTslczBOS6GbZYPZASSWurjIO17ZLDDgNPRRm2yCs/BSczTs2lNNts
WdntejTBBIUwxBfGqO9q7DYSJdmpM63MSiAM867XYTBaomESVPAmcgTnSsa5TaQw4zDMU8WiFM3s
lauiBubBk2Cyv5zQ/M4Y5xlDcGSSttVEDj6FLbWFwYF3Q4nABSLKGLBIhLBrwKpknqBgmivq2Hii
OaO7jjEihGG5MLoen6LI/Qu0hxx9CmHWVvOpN2jB1kbFXDvVbiM1Uzw3AzRZJEUSS9mHTi0P3vio
WlRYNG4v7NaDiZIRovGxhWqBPpMs+R+TPlwMC46RXJPNrc4lvPxQQT9Jv7GKuwUgLcSMMg/iZtYg
h0D3XPHr1xlTzq0e+GjhBA1zqozHFox/KziNdW1t6w6HOih6KFHvwBWvQ9X7DYfoSeAGR9dzWpYA
okoXgY+gfzMc7erU41vJ5Moax48i4ejKvacL8Qyt+EdaU0MOJjmsXkGZauJqfglHpGymoQXWM1fd
t4oI9meWGd4h7fVgo03el5M33wXIPwoiQlrfJfvZLI54+PAw4g1sWniwzlXjzhJ9vk1I58WKSk+2
/5a7iZmG5s0Mlzw/p1W4L5yEo2gObpFaj2jUd0d5lRNorXz+Zw7O6tXPZTZvPTajpzrQhJoXhAOZ
cSmbRJVhmeHjWhfsZ1+skRTVRHK1faJY/4Gg2Ik2EL4U2bgLOutYY8ekZ9HaMpX3wIi3siEGD0AO
UQ80wtnO5w9UftlFnb71Rg+8i3aZZG2x6lJQcC55RtYUz1Gqi6pwOTNw/lSieccgDmStu6pbdFQf
FRKwUQZo8+xC/B8KDB1y4xeCake9N295t+/YOtkePCdAFCxi62gJQX9ZaY9x4FKjvSxiUwOcrU6X
ghGG+TcuH00cHRM6oDF1aIIki+uXrCgQXXy3byCfYekkH4BtYTHy5VxDDgmuv0T+ToDtLhkZ/EpG
5s4F3P4yB0WW0HaJ2DR2S4RjBmsBWCCVJswldy6zzhnSQsNrN5qS7c1mWpfVZwJwfABg4Gjvg/1s
zG++TyvLzTTQGuZa2bZ0q1F8AAlD78U+4UKwNmPMg8FC8BsWktpOjJoM3WnHiJa9pYKB6JeRmqFv
9+CCbf/SIDQBl6WkE2nhIIg9ih0suR0uFEZeR+XW9j9B8UyQ4eOPAh0ffnEeNUCQ8OJsFHWdlyn/
4dJTgFrMrlGxcQWDs7S0cTFzsxOFsUtHtMo3ndP8QTZeh/+Y7zUIULLAO6wAjSA4h1L1Ofs8j7cG
wslRhX+mdQs9WvfRtwlzDAYZwbro9jlxTD5RUSBp1fZX4O886K+jvo8Ch4opBARFYas9eAojjPMQ
J6w+OTskifx2wKrNiND8A08UFU3Y7R9DPq7qrsSZ9M/MuMTNnMWE1Jo9fHrMeMeJgPTfC2PRqJm5
lZfScWSxJIHcvsxkJZX9hU2ny4PI9hKE+IWK3F9BDUxefRC/5fr8h7/VK/1iMA3ozGQ3g1nThbeF
fbp7GpofUZ2yEbKxOO9tarQJrWHXwEhSWrHTQZ6MLCavfGoAyBDwlO9hN7B6MyS0wR8sekdfjAk6
CxOzNaYYPAU8w7ZuMcF0eAzjd5ijiJvbK9ag0r/UGa0TWYD46aibuIAg0m4qKBh4jay4XV83QT1m
tJDfDOvNApdm118uSmsa6UevfMQBQ0J9V81vA9qUoOj2IUoibYG4jH5ykC82U9IrTPH+f6H9uInD
36z6iQCN/oXieaLSQkOAislGPgLNOsN+Zwwsv2F2BjMK0J0YoaBQeeCaZyd+NV1/B+MK8Yq9pUTH
GU91EgI5j6rQ2GrAf/lSga1C8cEjA3ulIHzwZXXr0npCdI1RLL/bNmBJyb/1EGaBVqzM+itmVsSa
5vrkrdPWgq2b7TUCBbP3Uw37BOexneKMh7zCZLGhpBBcTocAjj799mxEhQNI8N4Pe6rNp18NjfAk
fvJok7nZVVq80rpJrjAY1X2ivYSsDcct1wxF1rJV2947mOkzbi6sTq4CdbMzFyDbTRbv8ILL05G/
YNy+LNleI+HAVUPaeK8FErH8RoRqUj88yXapRt112NkLFhYPTiffzZECKDDhmG+YtcCDLqfFbL+C
welnjIgdhNlAZc/mhl2eEi6JDZX5LV/eC/hINDX43jH/aVDoASWAwK56TFG1rPXmmvJAGBc/eRtg
aNYGxDMWefTVgkYpHCS+tKuXPbj2EEoOBqbr2fb3TpQ3F3RktsypqwXPhVKd5l5rX4s4+cJXj7FS
QIWJj8c7OLX9BIZOojGMvgP1J+fx/DkZ9o5HmRjqKZf6MqMx7aNJbgT+BwOTOuouJRjeUJlXVmbt
eRc8rSnSDgFwR594HXXpihYwdPiOwvmdm594tIP7gS/NYqQ4ZYy1AVq9mvx7jQdr34e7gJNEpak4
oGs7jeSAbLm8/EZyb4F/8NrTOUF4b9CHTYQ1W55Vl5w741PeQt9mB1fH5pnELWrCW1jgM5crzGq4
ObU8SnBvawAU4KHbSkVl19gqlr43x/waTIYERqVr3xn9A6GLaFhDlgqSdWcVKxYJshVr3dpj+4gT
R/bFm/8nbdbth6h1QBijccgu6gn44auuWq82f8OlOqU46mUf3ETE9fAzXo2cKShWx25QObKPI/VR
CHx3oCYqMNx02k2CTnE0JuvIewYR5tMdRkQz3Q2QBFs60TTLfLQuEVoNkFeUVFb2Q4GYEAu10otb
7yIaCphKjhWYuEuz3XDiJB4oRRsIoM70tt2UTK5Kjo+xfzAOOEVNulCaJ5ZEEieyve1aa4c0wggv
PQoaNQjV3PDEuujIv8qCwV9+gb4RO3Rl2u8pCXwr8GJInWlcfCvMeWoa0I7WbVkbwHfc7DFBFCGQ
haG2RbVv5fsOqW+1wpJrZSje9xyY+FfRsMnJDqI022lVeZcfKLpqQcS11WSbAOP2rwlMNheSK+Xj
nknyrqsR6tSKs0llwMk5Ql+Wc4Ir1SgeXPQ6egFc4yM1dEwWEnv+iy7TMUpzZAhtZUOsziLtTffb
p1WoR+TKXws9eU7G9MKj0nxtOdb+p2yNbiKZZquNTLmCvLp2mv2K9tKyLa9dxZZiWit5DE82U8GO
8NvIsDDFIndVY7L89oE++oWjfXagoCiMIRFFrfQ9DUdUZ7NlOosH9R+srLDIY9aqnLBD2EUc0KMN
/e/Su/O6j0/9dKh6pONqbVN1e7XU7rJIOtStQFMiocep3SywcdnxCOSMHqi0lPIuO2euPmg8IR+A
fnIPBiFOrJ2Gc1FBTzFN9L3izysd9oXZ4T/tEl+maTp0c/3XBAu9DOv6G1OvXZ26L1prXfRmOgae
skI/HbNVVFCcofliDHVJxvJ36SOIXOBsWunqDUm9nmoCphJZ6YifuhnDzPangR9B8auPJlBW1knX
MSLFgemgTMmH6gV71bcORa+/JbZ+DX3HWhgJEitmth/s6Yje935ui72XRU88E7d4+Oxg/N8iZDpy
L/mmY8u70oyPLG+OCIRva9/fG0QAembbELGPBayn5egmV83MuClawZaH9EsuaDsWR2Mi72dN4+9B
ZeeY5iboZzw1wq1jzqxlX9+gkreqte7gVMGIHhIKFxyH6VhpVE+YVw6eMi6csPzJnOxoKfXrmGEN
5JrV74FHEUfq2mjx1o6aa1VltBv6szrG/VLR2y2NzL2Ka7pdadtA2JKwfV6SHFxiPrm7OdMeKSrN
klwOYOAY9OygMG8N1m/WwailQLbz4WLVXwou0ZF+Y2+r+tlX32riJltWwnFI0IJU3vpMzd+16kNl
1xQqfeKN0VZnBxARLkxgNImqZ60AT3YmVZacpul/1GRecwj2LC2XOM/Ag+jzBoxmq2JWYH7Tw1nk
AB5zmhxVe3b9n7B9cvJx/smOmRgkqcjAt8kda1LGcOJABznE+2UwsRevP2cMXwicGakpEZjOHLOB
S2Z8lajGpHUIY+vaJHc5Y1jwcnQoRfdrDl8TvphPJRLLUgvpnoJQ2sz9R5DMUuVId7DhqByHT6gz
DL0YSsbdMtDs7YAdgDZ+cKHydAiFjoOCPqp5kllz4Ur72tDhqUDpFB8mlOwYNHiKRC/w6+XcMMfX
9+QYuBSQ2atqerRqUsnsfURQxjDJHcP5bJNZjHQViM6FDs2tapjAqDuJthiNrbT2PQchM1k/BO3K
4TLZpPJkIpyYaZSeFIYOvDc6UnSUOGdJ6PjknhNVph4zyH9lBsGrwkoBFkDiYOoH+f4B4mI/Elm9
Z06ZpBugJPgMLsNn+KM3dy9pkXd4Z7OuvGDe8vxyrDbav1hLAQKT8qp3PyySez9D4wWzH0kz0wZJ
bwJrZv+WY42CgcXDjwI1XuRZAA2Ih1L5q0C/8U44QsFMQ/Xg5L861BtRHKLk8/3fZ0veJr83A5ku
RvDwlEa6/c7T5Ke99LsLASeRenW8JUR0l3H3zcIwYiaS+j5LMKq1mTFeWAIQ2WVvSfTX9R3t/SMv
ptWeMkyqKCCriFOLO3GRyOuUj8RKNm5207K/Hpk5nxmGj5mZPJCABV0yfF21nc6qzFC2ZRW4/Uww
OfWcWz5JOOTzbRef2RJUzZWKvpBOIzF8ZZvEDbL+qAKDpd0xv1q5qJ4OmIENCTzlHAoF2hk9RJX4
ptDF5holLaTduYvS9iBZaZbHl3GI147/U6iIoOEcAdQpGMpzh50sa2CHe+WlakXCHy9WcAYcFcX8
ksQsNvupqwGsumlcSZgw4KrIuGwVhtaOm9RsZqBsgC5qDuIDD7D5SM3rJxepX5BAXKI1tU6sq2N7
n1Icjhn6BUoozuCQCF4H58nsCXGF7ImNZLrNCmPZuv/OP9lXKhq8qqssQgfEbz6Bruba4il+l4gB
+n8ZO7/Nzr1Q5DK+hrtSXmOCQCZLnYAwpl8BKvZ1kB0SORTr7InYD3g8ZnGsxPhM6eG1+tmz9U3M
3SqVD2eGlGnwl6x4r/WA9SFNoQ1wTpLF6O+i8Pcg79p9F0tnRPJZO4GzlJIwdPN1HnULL7HhbGUP
jS4bujQ3xuuAuQhOybqq/j0Dj8fvI5KouWQh+5pJwEIKfp1iBi7GnJn3rrPvckxo7Xh20nAHiOAQ
cic0GCSftRwHoREG1uSOYthtjUcTSU4QeZcxBjEf6RtaYCuHq4qrPW+UfUjQkqKayCLh3e/9pfzv
QE6TUFB43WFEdpWr4KfRNVvJtyWjvaT24B4hXv9bh0jjrVqvXEekLxG9Bwn8EnW7pNn/ExNWN4X5
reXNcuYYC/ESIMpk6v9Xsiw9FhSL3KvVNWGZNy0bevRXFWWuyZ/s0xB5Xx0gRMMUpDesi9dKy8jj
KcgPlXSuZ4IEf8XemEnYOMtRQgAaS/ba0Am0k3bn9y9SA7jsRCQ4buRKfA/vu4jAEWYPCb45a6TW
ngm7K2L7yGJP1CuxhwclC5Wftg0dmIRQQj7b7o9FV0U2r6pjcIRVRxGJ9MGmpMUlJadk6jRH5RES
Dm3/h7U49U+jf5OTrUYsPCSJJrD58OG5oKhh7kyi/q8tkn5OA0mGKMBrD+kUYk6Lmsd7EQzQRdDQ
S+u3mVlWS4sdBLK0AjRqYzkDXXQzuGRZvrGMuQE9cekEM66aN4d1Am9pXNc1CO8oOstbqlNnJ3+m
ebJKLJgbHxpEQGmuyPvlxKdCo81RfyHbvPRKVAdpeNhAJLu9NDlSIp2KW4AEQcPaG4WxASW/Dvtf
s+0guAbfiyKCYyHqXlFDBgni7MYBd24EZ2MaeHLmlRzqIFipFFIkCu62225T3oQ8EG6kMj87HboE
MdpLLmHyIf8lFQr65KS4F3kkvv0yckjLgcHNytE9keKyJv4N7nJrycqz8wc1vmGfR4d/6v4wJdpq
RXPRyISUJJRlyRkrq0EutyY3H/WIOWi85j0RSZWBZhqbtScxjls+CM0u5G4lcNBtCwD6G2eT3cSm
okHpoP7pT/cGoXrug/VQhF8zWjqDqa40TkpSAWYowMA3FOpJspHLZwXmYXoxrbfM8Ra8x5w2XRUD
HJazr07W0qGR9ydrVE4CabLRCOQnpYkni5iVDclkTbPx34kkcF3elU353IXKUXqFXIpBSdoX6Yp+
FBMJclJjqSsG2vjsF86CSMfm4emF73z0/xOwzsulE9XgMWTxwkjQwXrtIhCTDmBsshvJJ6jiTT7G
R2GmiZ9yGDBtAJtzqwtknohUeppDpvp2cTVLOKY5U13UMCXJwNpqx3OzKO6oXVq2jXSbSlpm3d7s
idvBVkQVkPm/ebrN0A8OG6k1SwvHUWlQycFKnD1x3NAkTRq8V7J1aYO/4tPlXIWnsmCwDrUDaWSe
v5xPhq9NrxIbeYFwiLUVDtN496TGp5uS6dh+hd95lp4NfZxB9uf5a4PmBPIuHsDTfq0a+tILupsx
6Fe3gc0vOGvL5dTwmsJFuIV8HBJIge3DIu4iWKSgrtwSfFTrICXhwk6xUhSd/Ch87SkpnDS/DV7S
A6Z048dk29O7q/c55ohOccFNtNnZdXUlOaQJFLX3LgsIvRHpQjVtUKBex0l2nmraKkKWQF6PqZT1
yNJoP4DYWfQ5kxlJ4GRBjVZzmJF4JJLYs/JpUwU3evuWlA4PQkzj9G1Jd6ivMzIfQHDRMNHAQNzS
14eVY+K1hstUEdAYDOeXVM3hLKD/YwXtTRrzA/MDbVS2BLdbhwyZ3Tdn2W1SOIK//6tRhMiQ8b+f
nw5anFxVZXiFwISAUVe/e5732bswmmy6/GH9LYWWovlHO44OAPNpJBjbsU1OQeW85ehiLFXrojba
CaX8/UhXc7QxYBirvUXTAezhJXCKz9Icnl4THoK4X0nqL0VLSqLlOs2tntBDaEflgNDEVv5yKjXc
gmztEUY0g2q7uYXMXiQakQ4fbcKzjd32C8Pnu6LSYyEsAMVDWDUsKqArY7zQVOQrkqTOllOKSDx0
GKiAYYQ4MZUN32AjmjaDrsWtZzu6jAHzYUQrPrBeh6q6th7mtXN6R3btIK+1GGawpaaoDPbnUssu
jG0ueHJjI9TvjX6Mtn6gwoKoSGYtU9iQVmyeOYLGVWvX+j3JsmtfNAhSZBTNU9K790TRyu8ADWxY
9gpdTnpySB8mFLIh3fYUKTcUvlGVSjVlPYSIWClpAXnQfG+i+DGQe6gAqKDKwN+MRkw2aVJAZrhk
DYmbNB3HOgf0QLNlooBrXX1XprhzJrxJOSsLRwen5Jcv/8o0bZS1svQbpJ3IsV7k0Ot6jyZZT4UD
NgM69TAh3GrmgcYym5p1kUBrqSgmdVud1zgY3Q2lf+KTCn46RTFOIxFDTwlKe52duLh+N7QmHY8A
PEdX4SqcpojQBPDWFRB7WuqtkapGTIrqNJ5+mwD3GZVhxIVUxr01g+gxQYqZSuXUZKAKNRq3N8Pz
155SbKcutG8l48qlmlUWKHTbw1jIZciISWM/4LleDPbMEEa9qG7/0g/dm4zz+9y6dw2E6hFNYJJa
ZnjYzSCZ+6j1Tsgn3Yx1kY4ypu+yPEhWBqP98SI9g4oAvt14otBGEMXDGp1LiZmdixByk608sGs+
tCA5lKTdOOT3gSo7mgYcaIUo370WZN1o8UKXAY7Zg6MwSIX17oNONec+D7r/igDCMs+GisoMI4eB
bTz5AU2vt9R0kYUXG+LmrBqFJi4o0TX5G7Fe09AdFUM2A8GuYi1nNPkNycg6JDXsYcuQEJmxDHxg
uYIGmhusIwjIdT6CO9dXulW+UdTnFWpQo6q8q924KrxvuTA1eC/J+jhJh/BVugEIiWBG0fzpqePy
3IJ0FmLHB5ZpamJWiLEvOEDxfgZp0uDSCAET5GiL9x0pcOreOmA/CNZSwBULNbRZRRtGzeCfkOhE
CTKZs5dcpORzzhD5aJdl2WKKw23KCAgK0KFiHuU3TwfFEZMCWRqN0hPjJyRPMpkVyBdgMn4aeRkl
wgnyz+Qh5Nht91bwDB20mtI+hHwTYo3RLKt8opPAa/DxZ6MfV3DLId23JiYjzX8G/64jE1Ax1V3W
VPOcgYkQz0AGyazYJlutE+WFRMBWFRTv7hNU3jousTGscUTzFhbtHxKU3n7KJ5M79IBHMdPidMXW
pQAIRiklf0p3vsRTUYa7pLAhdglj+EpDUiHNkn8Mulc5UGTpqS0+cK9kD3Jux3Imw/brVfhvebLL
fHD4jrajYXCwUI9x7PYINvadw32sgjMf2jKLk7WRuNMGjUJm9Di5x9M7QsMrvlBuys6QVSETlfIp
7DIyfOlHPISzPfq3wRq/AgswLOJREQutsaYtU8fEVG+myjnpVBsTbDZ6SduOAzqlR8FnjHQwjBb2
QkbzzRNl7vEPDsafaamduzp5U7z+nUpoTPHKwRiPtcxnenBDOzQz6KTT7+zW3AWvG7ziEqXDd52l
LWWCXLIa91vwJyAHOXJ7p8WCnBqsfTqo6gecqCXKFZBLnj4DDZJ32bLSeM7T8d8CoDniASbg0dI0
N/viTdKdzPkYVf8M0eWUFuUeTZCVPH9LadZZgjg9D5JOylqelFfm+wCOptRlDSTJDMqW1aNHr8DX
fkC4XXjFXxs1wEVrpdeZ5NxmYmrRwkSCQkOQPpkBBIevsIjApbj9LxI2+a4Iob5lgZmByZc4CBFI
ZcCWDVikVeXs4FHuZAIRcMzVsHX9DrQjRE9JAQqkRGBdLVUiLxaF9kq043NPgTWQn+rs0HvFCYj1
ZQyTf/UkoIl1wxKtaXYGzgmsAKntSF+sBvc68fpkm8l6kxFbxPksk1AJQBV6zV3XYDlP48+qzK2r
w39Nu+/EGR/yRCRkSaRTgddo5Mm0yRLN2ZLOy6/3ZXNo/PZEY0n2pF0mbGhzI8PusnwypvCc/K3u
UW6Kw4eTz4BE8BCv+0Y+RxZKE/2uR+VMxJzLiZ1yT5yG7jId2XTtFDw3Jr282YA+QUm/ImCB8q+K
Hl+ZUXt2BkwJWWYHk2aaINz2nP+gmcD59d6zfn2aZTKcSzTEBPA4htuSb1T+UfLq1B3QVaGjFhtQ
D9A6YVzhEXUImrWPAHAIzbzJnOvE4RxVyAXk1SFFEdDWUlpa8I7JjmQzsPEomwi6uDGR8dEOCp3m
ATJZxMDRhpgWoN/oLP/MeJfbxQFpCfD98IAIT4Xq79kY8oDRLMKeGEXjsox2MYJ3GZG6MJzdoFm/
8xS53IroBNOa8BnXYLdm+6eqMAXowy1NrI3LDp+KAjG/+hHr9hqdd4A9XmWt8QhnfG/8qkILLwpl
V7r1L8WuH9qAVBcYp3Ky3hV9/isyPKHWvztDuNaIXXGp3yuM31GgwFkjnBJEdI1ub/n4SVcraafm
dreZUhXobglzLYVloxUbNVHvmjlTaFgnBi24oJf7lACtk2o1RvRBueT46lpRtV1ctcicSaCZgq2c
uXBlthUyeAT0ndOb36FKpcEqLIgOjOf+HW8C0Bobxdy4PON1GXp7l53sxdEIzg1xL87gSPwuXXsz
mNVBsVFHljJGAqVMpeVolq1QkVY1xYARi7GrJrD6Ax+c278ckf4avfhHVk7RoyYzFJWDheWwcAfr
AcwgUmLj3gS/6NiuGzRQaCvsDAT/TpE/fHZufvIDkOUVqjVN3Z2zxl3KS2ryeEdAkWxEmjKYu21Y
NxhdSlCgKAwgWdmpecQnYyvna4FZKeB15Usrc3qyeUl72APxptHRU+gEN17yZudwgzl0pGJlHYGp
QSAcnJHhrtQA5Cj/XZvVpmGL0dWEKBct5cxET+1TZuqSYsrAQvZuTzsC5YlNzn+X3nds6ggi4bPY
36WNx0u3HB97PiaoLNbIMq5yE218dlA4LSvjopQXM+HjQRrQW4hDvV2NtnWPlBz50OKuMbWwtX5c
DdIoB3tIy9AHDiZ3qun9MZvgvunGXnXIFE2kMGOXgbzBgThANeRJACFmP5rBr6jHKXIyjA2BP5py
YBUfcllTAouFAiFpVaAvpUCacuq0Fg0xRIoXNX1tiR60EyWHlnDm8yZ8u8Kng7hozSfGLhPNZ8lV
rI6pMA0ZMZdwo6++R2Ex9xOUV1Tv1dZBGgS5uym77i/Gqwjr1jj5ajZ4Y+wJMui6aDqVdGIZ5q97
1VmXrMWkiCinIQf+GovYfOlAt7T0lKD7AqWesXtCNZCXl8ZM73GUDIPpYMZcL/IrptqdJ50DqMQP
ZZsLerXoNGEcBzjP+c1HUmIAbTnaNkyaiwOQZwSx4TTTKcXVcSYj5wQ/DFYKhcZm+mlHJhQ1sIxE
QzwENhx19sGI0p/c9bo1Cvot0hH/4+i8tiPFoSj6RawFCBC8Vk62y+XsF1Y7kbNE+vrZzFPP9PS4
qwjS1b3n7IPbskMIEmhn7+mkeIpNCfkWLXjOPPhsT4aFAgT9oaGfQButzR7ridIAzttE/TRsO+wP
N9PJf5tsRBdMEkInsNSK+qkVzptR5Peh6XKhkJqT+WzpHf7TjNtTJo9O1x10RzRS0L6JhHCQthUE
uM3mxoP/CGqYIJzQiVBgWMGDAIu+bKktB459U2p1dVjvptDN1jN46FUzEs2Im6+KevJLgweLs4vJ
Ju4s2gy7Cu5snmuPddx1+lMSYBjy7We3rC90rdhBQlqVZjpYLMuzt8rroN9UAtmwMXfH0ureAZ8f
l51cmP0DRco58sY9PaR15xSP/4t7wdvOkXdm5A1kbKbE1nrDukf+lkajPZHy4Yh9LwpWWNgrPIy6
vxmW/ihxNroD3eYi2fnUzQRMnXlad5ZkdgncKQzKg6v1B3pC3CbzufeTPyemXYinibeHnjOfonKW
rIgppQxT9icSZ+QIKPndAdnB8rxUpk8vpPkghQGDYYl6L/2tquFJUNbgY9ksdyCG9izG6F9TIMB1
m8c0dlBYDW/9FEjUcLhMbT6S7/IQxBaGQeZpfR3N2HgIjMU5jDn9Mnfy3yTts87ya2Zz9eh1rKgj
fnSAASuvn8ASfyxHgDa1OEHNkBR595Mlf0bK0/JyBuRjOmH5SsUE7Ilzf0roQk+MQJ2N/z/6Vu48
8dhtKyN8ikR8FeQTNS3U82WypcjqJofmWPB3R1QMUS++sxGJctGyRAI1ZnbXbrRL4lqzFMy5fQic
CihMO6/NZtjNVLthPmxHs96j/Ac3xiBjRpuCb/ttObLEKUdRNzlEGK08HiSf16o1OOqV84vfyA08
zXCV+Pl3ip4mrMOfEkxYBcrWoqId+/a5aaKrAbKbZjr1DmuP+r+YmSkp3PjVTZD+mONV1glV/q7r
BlrHaosP/bGg5W8Tdt+S0B52G5p8+MjpsLRb28M5nf/CJif8x9xkARCZrKRr0PWrEEkjFDLuKCAc
A731IoDAXwNsL13b1nvZNxeHUY5UJnrkYLobxhI7lXVUiQQKEVdAHitxbzfDLw8fdx5ompww99HX
iLZxFl8lQ0rdNExZEBdwmoH/Hq48o2fYw9kHzvnW5BY7vfhDgs0b7OB4mRj/VZ7YVx6Zlwl3JhoW
w5UPyiUAoDEl4YeVGVgj7A/ZDAdwy2soC9cGH4fXQ8QIQipLjXi1o6xtfU3fNXY5AEzvM2FOvdTB
vlmmXjQJ4PX/csRNABM3bzSLNyFBQ1z2sJ823Ug7ifLfY8u0kW148rAQrxmJwVjzEJl05xBgRev5
q4bTVujuB2YpBTri5e/l+5IcvbFMbzXqzyXBbO2Y7VvkEY0YoD5a/qwM7xNeI2GqB2oATMPnkd9t
2MbgpG50G0OmaWA1+wUufiTCuX8YnXAbyRdrHGkO6p+CI3rYmLc89W59RLuS1NG4EdumtaHVRf8C
aDBENoSrWtM2oY1OyzftQdTA2V9PRBdKCQsmclYO5o6EzSzBZZkJl+QSjseVB0d4Ilgly7bxBOu8
orPOM8nhrKULEA4ZYcW0pjkFtZxg2/aSabXXhvtODCVCjRNX0hidP3zMaI77SxrpfWe0p0HS/19m
QGw6iCj4ZTmM8EtPu54ayBc+RAh/DXsFZGAEN2rezotI2E03oOBAG2WbAHjcUqewPjY0CsCNUlWx
k3Eh2WrA4BARRVEV16WmKwdSgcOJzRxoeU17wuyX4qDqEjhkuZZ3Wd3TKPdhIbnlBaMFF9J6rhWU
RY4Sjk2dG/5YgION1H2vKcBNREmlMygW82lnT+OZ9vbO81JSOTtYDtTe43AN6u7qtwyu29DfWOy/
CnA+6BPrwVowJHrs6ETnW8HErqYVkhfqosB+KoMjbTs1xyboDoMPi26waP0hSmUyz2f2fxLkXZaZ
PHKplolCUU8fc28cOjiibLvTOiAVNk3bq49tfcWFI/LgY2ay0HxwdaIUVrXA+4XokwqPSe3OYa/j
0lHEPlccdMcRUkVpNvm6kQQdNMWLPSWXZYnCp3tLWOPC1Ftlc3RZNgN/dC5OHp9SR5zQj+3zVmT7
nogFbfi4FXnR1BgcJtpnIDsPQudosNhS00UnZ/ojeyQHklY+KkQB4LyuFioy1xhvKZP1TFvfbjdv
g264l2zOyqc0TJpjSFchalPm6hykfH2ZuDBe1EK9wGycJuoSeugi0M9aQGlSqp9RV1tjHApeeDSi
zRHOPgYWADH6KMcBYBmVa6nPrhtu+pxQPB0RKWOdGsd+ZTd9D9hxfd+7dFoeG/kU22CGctoUKJVO
fsouWseUm6H5LmxcWUF+4SbvPZvkALxhm2Zq70zOtcpymZsNZGUh+6fJxOVk7UzRhvBSJ2XwOdLU
4TEdLOtictFVASiMigDi3Zq2wL+iblZLub0UEaa2jgLTFhgqdhjja9TIVDDvEO2B6iweV2gPTuQs
7KcFmRu9duO072fMFTUvqtkXbx3MXfwTm5znqkcxpiw8AUw1tep2BdFnsuk+6grGko04ByE5d62w
tnD6l8bcdwEstuv7f3P+KfDLLquAG/Yf2SweI1+8Ryp95sWxODKULoGvU52/4B1NN1795nic9GzH
fsZzt3asZDdQcXAfaAUAZKG1SedNRtm5n8BKQSnDwiDD8Y2bxuMOe2Nr8i2Wc0HA8QFv7pk/QOPO
ZWkO6YiWobc1WwGfwLkro+nRom9yrfhi0+Sjw5LvWTWdK13r77hBckDq2t6hW7m0WAzhJpTFQOLZ
CjezF1eXgKP9uhhwfniv8Fsoq1DlmtZ7bRotHhawM0wJlgOP4VZPBtU1s/uo/urVVO484YI6kSVx
mMb0hIOHnW38srRVkbOYfTZIQGPEAZrDYdv/LK8VyP5dxnqHtH9yAm8hZn00WXNoWD+0s/QX7GK8
EapH1HOtFuYtT5gz619jsDa+kHunkeeWJaTgBV8VSBwI9WDNs1Wl/i9sScbD7T96D1lj/BKT8yVk
+S8d8u+RY5/dOusM/cws6JAEOQRFbqHUcB8iA4QITT8OU2Mo6dnlDjVaPB0LKrlbLbrp1vb2Vg6W
s5ui9MGARAV5ecRxbG+DXlyWgPRMfpF9+M8GhLnJOX1viAU3D6TsqUPvYxKxUft/9omVfNqOTo/z
nBowIj1GDZLIb563wZgfMocdV/0v1kXC4OOS8ge0hNFMUGIEiQwp2QCxQg8L6ysledll7V6efTOL
jiAr6QsT0mrLu8jDfRdeQwO8JRiVKmg/6hGyeuOV/XYMHyH2IdVm2AEj8w0o9rfZNedS1uemGR5H
n4LG4pS+xar97UD8bkdmY5YY+CrgAAwD0anvuMOOfKavBDk1ZOJL3AfxA1XXHl/Vt9u66V7rEswA
netQ6nINw/qMsegIaI4eA49Ch0h1FxnllmVnpEfWHsmgIUlK+Tyz4BNWCrGjjaYpGnP2OOsyTPmR
QLJHe2B7codWUr84CzSVV3ipeKTjQ5Ezyvu016RS5PlnI4F6m/NNK0gKpaTDoMu0JgxvvB9r/1TP
ds+gyhTr3C2fswAeooed9NYU7Mhm5z2PGFFyWz2VrvuV9HW/C8OQWUICt1rdlmuO82PJvGw1MVDG
O2l7FD8hMHgSZIifMUsE4TZ1M/b1KGqtjdF1cuPlJXs11FxIH+iuWcBaoT5Hr0aSwJrrDciOfaYM
OaZfVTa7Ai8aEhGgF2b91XoNeGve1LHJ0ffXsM9pln2WznjNwNPGA+O/rudFD9WycSTGfqZdde/C
wEcFjtWX988eR0Ty00BXLXgJ/WBch7EP4qY1gmMEOn3b9EMCJIf20RToq+36pznP7ixH04CEq5kw
KsZUFWwHH6A0MIt6utSa5RMM+osR87Ka5O2OCpOEcsnL8P33Op8fkzzZjDr7kFV6swdUxGXzG/lq
UxfVpXRg3k2jd+AepLT0wZ9Chj/Dztxk41J/2TA28Xgx5YtXluzj12BK+YgRsw7uXtVwSqx2HvR4
FEcoVkIgVpzCo1dT6j37ANLv9OI23i7FiOfSSNfjdPKzgO7GfPLaYm+K7DMfwO6bbn7A3LqFEbGr
UvcNWjsT9Tl/zsqSZLXyEbb+fk78f6GpDnM1fUeGdSrcbFuPFh4oxHqO/5JM2Hcol5rarNaDH3W7
cCqfZkkrzW2i3zyRsBsNC+FE1b2GNgbFyjsz67EPjqsx81ceG76itp4Tm0p46No7BnNPuTtiv3L1
dSKTAGEwD6dFtF/jDyzydbar2vknGBcNGaMYuJlOuuHse06NjrkwzEy7E6xeE8TAjnZx5o4P2tZv
cVjjWMqf86YqTzQsOcDSshlMrHxorvuNCEesO80udIlro+GItZCO8TpSzlEvf4hh86Z2OB6MNR2s
zMrgXFXVhx7TEiyveVjisk4mitxPySUJZIfrjfwPUsN4+QD2Ol3/ZBCKIOFrrSTcWs+cXvDWP9iW
eyWbm+MbF2QXCc1AORp+5QR+UbRcHEyEexFyAOqE95nPzt2c8oy2GSNSUE/niMS8+x4VEmpnVmg5
zpdkYlVLLOPcDuJpktm3LC1E3xHisrEFRttjWgPJjB2yz/pDGnrWLsCo8R11Cv29Y3XEq8/0X/1R
/jFhe7ZJuj1yvK45eLIw92EAxqeimUUQzYbcQ3OlSjls4h68tTu+T6q09m3lMKTmjcWDj4jbF7Xi
0fSPHWS1JKmvyB3TnVtOS5y6Q8Ay9lFrnrBjkdhGlFolsVoaTAthqt2pnpjNlhidTMnfPA3/pLaP
vtP9mDkjTHY9GSb0L7Kof+yBOhpkyqxMnJ5J1MdbMiBvqjT3Ltr7jSpQW2ZoPvHMsyvi7NG0CYcq
SE/kbiSX2qRYjggn3MQy+MsAeLkNFeiElx62Cl5SAnGvVt3ce6b75HQJF67CxJh7Hs3xyokP3cQL
UwsSgDkUsoKGgXlQccXIIiQHW41w32reZbJZUfJHYXiWfvEqIzBnrQtAd/BvdWP/2L4XXOcgEfdd
rpeZh7pvanF1x7na0bu6VjCYV1FA953VJxS0JbWMPGK/fJTdcMlw+tdkCMmfMR6eFwECVpVy3UcO
1foEuXse5f9OSa+2oIjP5mtYznhJKM45ezPJodaNurpcoL/rTk3BajYgJeemfa2rpVpJimHlSOc6
ivgjHfU+DLpp3ZXqVhMqc3bzno3br4eVCiaIkJ2Pp6O5GYHza8j2UXjioXI5dlWAfVZCjd2KOuEi
Bu8wpwjxxjraj3WFWFxM8Pr9AM6KdPeKzaIGMvm/KgoIqaGMfaOmC4S5i6cAJZUKV7EzrIk4Oc4I
IR0fWlvL0ozldN11CcCaCrIQYXoM6Nvha/L7XRxGjD+TU4kh23FhtlmpsyHq8CGIzV3f5x/LlNGg
5s1dp6P9NW78yrtKk6OTJTv3W8bGc1aYbA8AuEwGLU4Q8PxA/i1DssTdXzMdfzODzltCWFQsn+C4
3Gip1FtDpuk9YjC4qA2nTQdbYZcRGVLs0dschcviFCpCtqv1FCT5aaxc3hSM8Ue/p9gXFUsaj0b8
TgxJxQmJ2XYgeutA4Rhyts8+EoeWn5TpkdH4Sor+KSjqczjjaM8EyZ6Feh9Cj8alTch8rqJ/Odmk
uhAkslU3tgg+Vl+cB6YIq7LLHuAjctrLrXNgkJUbBN9lAv46oQNkLKVNB5quKAwa7sH8YQrQkXgh
Fq0kM9V2wVEgSvHst8KvSE3uNwjC2Pnqs1WUZ1WV19Z2MTz6hgKKHVinvC7vLEbXDhm4W5+wG8rQ
7tIKBj4ec2TRptfZJiqbRxQLcfNXDOMdyYrPFojKPDWY4kYUf35upM9WYtOgKHhLqzONE1/RZBCE
UXQoPNA3UZaqc5gtptDqkUkkILWRM/FwaWv3T0a9ZGdpnhJRziT9sOhqeOtT654pXNjekPlWRHyu
pI8xMiPmqpbZNrc4I1gmuQpNmwGzcjhbAA0xUWrCk1YKMJ6ZR5/0Hs5sVH+VUBySi1NsNI/LT89J
tPAG7z5yulMSU34JukzOaCL8KI4ZwOpwnvCDMIoujfbRqaenZvk+y/+qRGaohR5NyIONKtZgy2hs
93lMIHowcXlk5XnFVIauZ8BxOh7yyt24UXCyM9YnhfCoTpkddd3fkgK5tUnXaaPvGpFPxh60GmVz
xamHlmvI90lE1tiyipAQu6qK+GXoiodS2v+qrCXNvN2O2PFJ6slxefXfEArQVQTzsc+my2ItWb59
5/knWRhvLmGY/9/WlH21iqReY51lw7Ao091yY9gT3aTuThnuRVT+3TwA8Cq9YSNqt/5h3mm/eIkC
uJGP7h54Wn2idYVKMVX4Apq036W98C867SF0TQUzzLAbzZw2M/FzmyRU9j7zQFmDSwDHZ0mOWBbk
t46OOsGuPlHEafZX4t8np61xLrokA9xyWphJo/FpzvSxMitwNoHVQplIe8aC9ozwOnYIDRAAcHWs
XqI+CGE80oVszeG3GPzsNCYOzolSGVu7zPq1NVvtBhRS/xVlpQ8/KR+Mk4+QyV/lGCv2RT+Q3Gk7
Fe0HVF4mqcaPQSrTWyITKCWggPuTHEr5Unc0SIewxZ4d1+GEdl/X0QFUZbUTHlOG3ImTE4cyjNFD
b12NiaE0eEXO3603vdiFax+6hHUUIYB6thnJVC2VqlkoWnbEucf1gxv+AkjCSNWeiJvQDu8q0Hxh
rQyglmN3N9jHcYy3RpoSTLNo/HBouKvKMJ4r50ON1XtZfCz/AXrpcfkveRwDJjK8lyoAWYegiCnl
glPIy2JxQYKn/lcz4U8ABGf8azW8Ns67W5P61odf/jL7LxFxOpsRHUt5CtL2NyJg3OLuYSVfVpFY
nIL2vHholn+rUWMINHcearAgRDLp7YryRUHr6IxghxzKwGtX1nd4ZgYq4Tk+ZlBaytDa4ZqahpcR
jJKn/giK5WzyrsHdSHTjAw0Dx7pZNgJi72nUxj6P/zyLJGLx6aIasK0Oh9nRb5qt14V0Q9A2tTae
lYaeBf3+QT4vH5AvZ+XtV1y2Z0QnigyQFJFvnIMf88NV5byjabf48AXNMJ9wcdQpiYLW0lEBV6RL
8LeQaLYmT/JpyEnc7bCwm/mHibaOu5OxlxRx/FxoOtE+eoHwceIrwkLjkecdx2MowBQVnwHkWMxD
4MoydLCLBAtT+YewSBIsTzYXkQsnfefGz7RbgLETSFkfxpho9vyBfrD22RQsGrjlQ/GLdqAz6xOL
Em7No515yw8w68VX5jIOaU+yq642lWWbITQEN7ztGn6j/xqJ0VkuX0nCQVP8ohy3J/qXjMDInWJv
hJBR0/VexAjDm78oreKlh8wN5Rbx7xjQKA0pnOcvPJEHDhfrxQ+zeK2oy+/j8pZ65Y3T2hFGKDtN
feobdZxUf8Bw8DUm8WEsnR13tTMudvBcjcAEylPVlfiCGLt6zyoG5XU/DxjT5Y5PyJdddhxCvXaW
YNoDxMqmXwFOB+m1kmtYvuuai4wBbhLFenlRXPvHH5wnrkjJpkujaB2b+mEQP35poJNptoMJabk8
mcO1YPDBn2O3Jk6h5oSoMSHScHcyG3VoUO17GZhMx4+CFlrFX1MlihP7Y2AAh6J6J9EtfXIM+O5V
wsDloWOnsmlL8hjx0iUtMvwQgBTnX/OjxOxkWL+Ff3WzYh3SuektC7hK2Rx6pQrcRnhfS68Z1n5E
4zOoE7x6nzbfcXm5Te1sLKKPSVddAWFat8Xv8u0souQahOQ5SM+T6oqdCj51UW9sHPkOoQxVke1r
Mrc0+QA8LNwfvzXuI/Nl+ZnLLxATnM7bk7EMdhj1LWOCWHMTreXt6kp4CtZvQ0m1fI5lcQHp98H6
oJZP3NT2yxzDO23kozkycZ+fMLJaDn1fFAJ+PR07/s+srfbLX8N9XhYX/hBd7WRq9zROyXRtl8ea
u0EYJOwx85AKGDKKPXD5xl0FALd+6+twL0V84UfMZYhnkCiV9lXXIU2f3fLA+taMMPCEzYje++/y
PiRWPAK+Cm9LPN5hhtnfZRgB4GZWxjbJHM5odfS+CM/izNybMPXMscKpw7Ml+no/zvWvlc6vSaK/
phgpsCBfBoqy+2mQ0gnO9NDpeWuU+UMyyWCPc9ghp9IO8JPgpYk9cN6kR5pNcC7rxjsxFNsuCBqX
+Ayzml8pPXirNT8WTQphvejzQ5qbunlJChMdEOkZvmCGUNrvXYinK6PpF5qoScWARlydE3Z6tBXw
B8TPNKIzrP1jnPLaT/ZXKvQ1A3pdZCkOCKaPln4gMGMlbE2bG87XZMHFrP96F72LMbTA1TAWj9Lj
hFmE59ZSG4LedwMaEk/qf8hc4rP2UjaezMOqwOUn+JQjxH4UKbMyt3qhQmba3sz0PcjzUk3BgVdf
3I7zSDKnWyuWENEa5e7n3mfAnG8E5taiMa2TUUGpMMYvB0w8W9NrTHRjqEpkTbCVAjKeiDOI19aI
pRlq5YlE75NJ6ORMr9QUUJImaGUGcOSal6meL1oZz+zHsF4oM4f+WE/RYWijra7xRDbjxTIY1Bvd
oe7JVw7kuHfmWp4H6pgucczHktHJlBrsTyjxwuaxM+IfrSh9lo20ouGMCO2UxyxHmWZGwugi9ebz
XCX7ecxPUs1PYgYq5YbXJXS9BO/bGAkkERp5PhpzYwa/y+rucGEGeksHq7OgaQH4w7Nafrh86Bmu
SeAG62TS53nOtpMJB9FX7ZNwXNonevqHp+Tbjn3GP2oNEfg4uu1D62b3MrJe6r7dmkyKGSXYWJjY
Kfzy2Q/6Z6fozykSdtNgVIGpadWF5mNkDceeWwmScF0mhP+aYJ7MLv0VVnmWUUOAJarHKiyHXWN8
KIii6Jzct6ZhFTBzU+Pv0fzjXFOT0dR2yN4FRE5fGDxtths4/noESAcTaZSaOUMfsgWC7ntOgf+O
gfvIAetvkOni0gtajl/puYnfvDBE1trmt1C3R5Xp+85KDm1rb0wtjtx27Di4lcbwbPTtRUmEdVg/
D2FGx2DAGMFd20X1IidPX6UVn2cj8rENJ+Ul0HUOIo6ErHZ5lo2iaA6B7X4px7+LImI0kg6ZZMqE
UExUhkph8zFczi4Ft9F2h8dKochzqwO36wVuPcjbsd10st5jGVj1VK1NhPKqGdpzmbGGRyXdYZzk
JuoVa0vhsXVEynFDuaBF1LM1jMT6DH+1MJ8NKFnObO3Rsah1TOpOCxl1nVsTduipOM/j8IAXGjqd
kcfvwVQBcVD7cFrEGw2UOwwgA/I2QUSv+ypF9yiIhT3VMGZl7zWHjLgi7P8QUWxY9Iz1fNh6onin
Yb1TSf3tDCFYU176kMEAyMqW3JHCRfBToPIlO9hNbIS48Z3P0CtL7Rr7MQ67BskeYT90BbBupCEZ
JWLyb27StXukZjy7HunzyMMyvJVz/GD5VI6TC72p3zbBePPq+przpFj6TXfVezZOh8gFFkmdBpvG
P6bD8CyRyuKZeOhTlyMKna3Z2+h6hFsO+Bi20MjvK+GeAns4tVly6fUi1/fJtkea6g3+wXX7jbZo
zYrEOIWWQzqnUZ2KwN5PnvieXA2iMk2/OBuj5tT9wxS5P4FHBFM/ALjzbcFjYodXr3DetGJwD1xw
ywjj0FXuLbPHfRL7T048nMeQ8ZhpPsdtuCNZ+w7sIJ0Deok1qr/eZqi/PENR0fwOFpHRTb4xFaxj
O0SFCouuRZ0aTThcqqNqm4vwpsfAk3ezox9VHLwGtIjzKjj1rNpDkr4YiEtMqh3CfqmbLFSxMfa7
GbCh1+hXlGenhu62p6M1gRzM3sR5ZolcO5nwd9wfY2WR0YFvhQApV6NxH7O/oqjpWBjxF2OGT1nb
+lBzTO0FUAl+lE9AJgsn8mljk0bWhYhfBiUZvR9df+O2UfcyZq5DMNdLsKj+wS9WzwkA+5VpgqwR
mQNAqOaAGNbDsTW6c9WiOJyShkmFKzvc50sClAq/3SmkDGS2jkMHD3KzJJfMMu/vpjGtN2Fb/FnN
8DMm9QXrKAkrYw9b1/MnirD/MxS2ji2GH8d13A03O8KUOrtPpTRQuTot82ehOtI2W9p8zTTvaHZ6
gB37Zts3aI+bQTLEScloNQ2ptpqA9S1cgvkhyg0mirqOqfB1/5bntXGOavaQrguOqg7PXdfs/boj
8czdlSGLK1LI91KBmVF0yQQvOtkSB4JhTnjBznXuITgY0n3qsCbYTtPsA5h9oHEMwjsKFz1n4j3n
TBiULD+iFjtl6ViPc53hVrQhFjsOXBoatJYAN2eXsIYnn2N+nAW3NqtQFVUV3NGuekjs0kF8N+Os
yj/nSfNm+aG9t7qq2UaZdyMoDXCH2a6MKv1nQ0MA4aShHE1tR2ukZZYNEF3YCrLw0n4f1bkonAe7
M38KmAGRX9xFKbRjhgTDulZkBLWMK8yW4qOYzk3YnjE8In9Dt9buB3Lct63SmF9D78KbjZaO0KNK
vQcyuFVIKlRWPKAfuJvLjOl418QIq3zjZ+7Gd8lLiF136+UVMaQak0tD5KksFh559+7UvstwvLty
Dl/4D3d0Ch6NlkBvlkQ8HldlYIyf5w+a3/edCbGoIs1oPQ82Vsi429l8YjWBeCWh4WRozKUCkpiM
JJm9eB/QgHwXkr3CR07Fw/6vjp1/cc9EN6/1Y0sGXtIPv51l3Feq0Ty+TkQjHrSiz7CSEUGZ44Ik
GskD8Jep9j5o6PAICCna3OD/3i64dm8u1hG+01DJT5LCT43NwCsOfR5FSOygWfdEx58nKG/L8cfx
69c07+CTECjU9/SW82xHo6jbj0NtoHyA0ugZ4mh0DaEQFB8UExQfuNVqx98WDICSrGDsRTPTyl4E
ZSbpY/cUvPMbyc8fQxd+SK8oDnquGK6OTLRz2mGe9NlYgtdwLL9ThJVB2dPhSJ9Ho+MMLQ+5ghZe
GcQN0d2ohUviMBk1THzkrV3oVTp3LuGg871grYbPYXyClNY7kdB3mGxavACNn5tM7KRHW9gtMsJ5
270eiFwVwTEzp40/6edWjowPyltsEeNQdGS3z236khsslwNUDbD/vNSSjNCuQhbvAUxxEC32PmmX
wvacPaOjm2GqnZv20T6k5kO3NW2UYd66pl36Af0hEvNdEldXkgyeyZe4Jnn3IMPsZhNkqyuMJjNN
UGPS/P0mZCGfe0eOJFzB4SRc3IpL5ADg9i3AburgYsZlqdHqohGkU9an4wV852fANeic/KOauwfb
zL9NKNAgjeHrWTE7MzRSg3HZwICRKYeB38uV7dEkbvhLYunlRRxQzFvtvc2HNGNyZRcNiYxvEa97
x6siWHFqtztk1KihaWHdSPAAOll1WCJIk8C6SWc8JVGwM5iwHk3O6fhHXxSLk0e4Tp+Rcza6hCha
AdJn56Dd+c9BfMyjS1/a8ZD9LYgJkZ/LJP5xXfwMlZtNyMMEDT18V8pm1ex7utmuj4eGOAsEoYiH
+DzmFN0VXnY0Y1r+oJIsHnPrQGeafv3IdIg8j1XXhViEBnwpMgQfmhPBifnhdTQw/VTDfqp4JXjB
pqTFgmY/5QYl0KwBPlmzXBdFSpNP9ORDVQPzTwQAjb1mb9gUFvBdP1IHaWhn63hIudGEEbjTeYs5
Ur5xWGCoM3inATdjOeSMfHL8lJS8B6MfP3xTMXqVJgLz4U7Fasv4f2c5JIj3HWNYxE6Z+aoLZDbJ
kj83ux8qUyVaOSRTBvnAU3qNYH9HSx0ZpMa4cfzkOS78B+wZj4VT8Y18B8rnyMl4Kumsgy1U64DK
y5mbZD1FJnuj0Zgb2QCAr8BtH+JiAfkKZCPshp5LbKzReOHBtMb8i+MS/jFSOFl1HQNwR4Rj0rSO
XSd2Be8rSENip0GyaazacTJdDNE+FKX51Ew0SubwOMbyEMv8gFLgCY0nJw5BMjDJrLuOUxUS+m7r
Ajr2K3+nGlSZ3UAib9zfZdH8HPNFhY7PdbvoUDCjxQ4tjglt6Wy98DSuk7bYaNGRkTgOb8XMS0IK
RNqJQyD01qKi0HP0ADi8eepRM2AVgoG8cLmiCDdKB4wgbapzvbizRJhvp5YJmZuJa25Yx8QNkRnJ
45iGKxFMu9o0DSaFDmZQPCqU/Yyy0iTZTxPm/rQSI46e9H55OKvMI/WHVtSEYjPNESku/zAhFje5
iYjDzmJg9FJE/k60nb/p+vnQ6OkeFa4i9cvpkY20Z2YSP75MPvIC6U05GoeUKg6HraATT0svSrKO
kFsf8kdrJNsoQk8apR0De+imW2vIUw759ZPJiuiQlpBmzUh/f8Ev10o42yCSzCtKOidmMU9cz/Ep
TaanIIkYQQ8vbek/i7k/j3An2aTE2aYObgzn1yONHjgTtV5qNatOcR7rYtalwP2XWwhXtG3e5461
lbTxIa+vArRbXYH/VbGd1f2NiTns1+DiBz46IGuX9NZ+DMlF86oGBqdnDEjOo/wsB4MhVsvkpJg9
Do1F99qVJgBZH0n4GFafKXF4w5g+9hxolmyeB+GQG0x+CLD/Jpa/NPL+4qXR4/O3ZmX0Y2hMi514
CHgXU39+Mf3Kvi9TOvwMNspFekGic44CMGPUWMfyL5noqVaLddWtXhk6AH+Uig4QADZ41bvZLHYy
b6+V5zKBgiTB8Qjdjdff4GO/Qfb/j6Pzao4UWYPoLyICCluv7Z26W16jF0LSjAoPhYdfv4d9uhF3
Z3ekbiiTX+ZJqmvMN6fh/dUgjvORk96snuxqPDllIjZpmLp/Ko9zmarnB+HgYyxFdB7b7K2lsW2t
epYAHZCKt3Qhj6FfVec5lchrTEFWjU/dmDUuZRbGClkBULnwia2W+S9H4Seb0x1ZAX45WTCoJZu2
tJGRyS+Um58rqnl4PUdAFRaxKmpZe/rEk8YF72ayMMyMxbqOSUMnqEGNII8bnFhAILMycDm4ZUbv
nbiCfXr2YAG+sFCZR82i2Va4bGEiebP9qrmneGrce62zVziGSUuxbs6y5LZvH5MKZaJ103PK95hp
9cFYEvWwmlFuhwZ2ELuBzZK5bZL6wxmp1mUdyqCR5vHeq6eaLtyWiLXlA7mdCdNk8jB4yaFK/LcW
TniYoc4LsPybfkFNCzW+CjHTwWKpenjKWC256ffbEIuw2/eUM1rQvcv4H1/FEzEg+2w65hFjDZYH
ANFPVZlxMqnVUVlhCPaNxtVKp+ZhSIN/nbR8RmczWjiVwbhtvaMqrFsdNKe2wmEaVpSsyr4+yx4H
b5JmM/0zGFXFcLQQwEIdo+6Gw28eDHKf8p7PMoXy5z2FglEJ9gSmKw3+Gd9Y4r5ckAH6n+koOrqm
T6kIfhwcSFCnKLUMu/Y54FJJI2mH09U8sb3vOoXbzYimdRrBiO6d+MfHkbdqSBaPC7GiTiWapwGK
B0xORkfVKvOau5eZexQXknmu+VvTzykSl8Sf94rH68iMPODp4oKfxjYDoDk7GZJmoHCObxaoDf4s
XjRqYl2WViSK4tj1JLZEzpvTBu9hlN+nMNvh/zkLFe3itLzMPh7NfHbgDNdYMDu7f3EjbOxhbXkb
JtcZECuWC5/P5Dc3poptihtzvMSl67w9di4F7b1N/3NpXVUWU0Vvsvtgn804Rew9ZqLH2qwIUNfj
g+koGFjLtTGJ3BdKdfelkDetsmtHHwDMEQSA3gMtVjAY2xu8KBud9wGdVA2dgR7d0E3sHrNY38fO
+c0xn0f6alPJiC0GUcPh7s92KLEz9124ochjvTR1xVX1XJWSXXNJbgYxrcWW/ON2H23OXNYdmIMS
DVevBmeSugYuMPp7yoLO8Wyv82REUlavuCY3Q1C/j0l+zscg2Q815Y3dv7xn41iWcfFv4iTnKQYb
leB1KcpLh17qM7CY82QVx3AotKy/3NA81Ga6lTI/0M8ODMTq6HHKbagFVIQXPgqvgTXLwPYGuooz
MiU+YEesB8JBepWV/N9lsTQueNOvLnHbN3lynVGpZGp8Bi6E0wX3zdOxFfkyaAtvSqk7J/XnwkBv
QDYmj2tlrxYDTVqXHuvlObIJQ9NJmKblmkbTb03U/A2p9NWKeOF9DyaLsH6IWp074mCzu0j3HFhU
AEgEi5/RYj7G3eJhSaCSxIPVVU/I/zZubFj6gAM7MMMOo4ZgbjYgVB610+wrP794av7NiJYx1TQY
RAScp6k5C1L3jRXc1+l2YCIsp+i6fJZRJS9jpLZT+6oVnVt4K4GMPWYzPS1ddC/mCdyKBX1vOZ9k
uQUkYGBqgJeU8GR/l1M17pqo/E3DnLeQ2t2OqSjFUF3y4ywGTVbJsAYCk/zBmnoulbP1Oegvl3or
Mja2xZiKyhWaxffm4v0noakyBG08e7o9d5Pxjktk69eEjjW2IpuGS2NGtembExWnO4KGb3BFDpYZ
4kwg20hKs2wBfeJ5habuXJcHcioIinMmyw1zPwzyX1o1zIFRFCL7KZe4HmJQ/Hw0UST3TSvwE5Mo
SokLDpN/HpNxxxv2t+gV2z83m5zyYM83Kc/DcLcC9YBviQelzy0iYUtCG7WyMRrmCJPzHBnRkxFo
8Dxa9tzYLYaspQ/0KDSRTCTThmjSeFSBR+Ey23RE0Hi595NdfBYma5dXGTfcLW8d3IVNPtXxBWJ3
TEBf72df4tAJ5nmjcutpqorrAN51oNvEBX4pyByuEUahFQh4PhiwrCwGqOsbLIg48NYOvekbKlvd
Q+/Q9l5bOAhxTn5aU/jQmhHSd1mYjxFgFaxVdIYUwP85ud9A19IlYRbhxvHr1wIslglTuH3tEaF9
floiWaSXhocmleuwHOI/WBiwrOJUiHBHrFzhcfdnwXaXpaEFVVc5z2OB7Xn0oQIX7x5lDdQtc78B
roEdiKH5BgWecZjNMKVUt9R8GUN6KcZhS+fbPUF34jUhrpHeIoWVq0Q8FNl31dD3npGtN7PkkCTl
VzZZTwoHBJZ55uCLCF77i2wxPKucwR2L46tTd9A9/UvlTWhtGBlYi5JJ7vjA9qn4V3OUb+3ig3QC
OjNNw/znD1qKyzz+QAZcFeaLNFrASL9z3GwmJ3zVFLlw0b5accjhpEagVG8sInuyDMT33Qc7gCCL
CsX4I1qVU00Lvb/NGcmmPJG1zVU+vNgE+ZerV1ABGcQv4gTDEmZ4G0b3XBZQG1U/7MLmGVoUlF4V
XYtI33FEMvcvcSUTBBl7+0XWkum9c1g+EZxzp4y3zIX66c7zrmHrY/zApZKvc4jx3YxgdSJsXGuB
H3udVN5CCUc1QM3YZb7xRkrz1uGD4n5Ortm9hImxsBNYmQyfHxVJAUHK5+O2GxwSxWcTN3+tgIhn
ZYBEBPN8klA+zkFQMr9U3l6H9LULGnExo+eBsUMbf9CReQob6hJ6SpXL+pVILQJCcACMBJXYffRH
7+IWoB3zOc739lx/pqanX2dN27dnkjnjBJ0BZ0FrFjE4F92IDYveoRDM7+va79fs5j9AjD9rJtYk
Yu1b6gpqU2jQaxJ1xoR+c4rsTbdesxLJhNrednpbucZDQmxRA4dCzUW8Hv1wbbQ2+l/IMqmaZM9+
uimzatd6nrkXIYssKTm7q6udG1YcWvnCvNKuwJbXfwJlfYFJ3Y5KUnQkH5NwCIikT6sm6/duMexx
iK/h3DCwI1En+lebTEsMRK9JqrvdYQwxuCaHl4BuWj+yTkUxHht4hzwKTKoGLrPp/MBUfa1puW34
b2Q4TRvRf6AS76uKZhzhq5coGx9cbgFBQy/OknYPL0UYHrplozJw/mnjHPnDURNg5JFM4L45Mv0S
87upsbj1gptVucNJtFKUW0QasVF9Kif9W4zJL4GHFWXPFMyW6bIQVu9Btrx9dHSSjEpuNWZYL25g
yZinNGfA0DtfXrzAIiNNJi0jZggZNd+WVUgIuyGkwJa7nbPs1pgT43pKyBvU/C6FQgEdxzpS3DjS
9dP7GOyA2JjJVyNASRqc+aciOpM9ODeu+lGuses0LvKUAFY7UEldtByrp0tbjbcqNI8uOVgNgWCd
MYdn8b1wx6JroHW3KeffMc/uFgtQ1KVvA2/HKvCTq+rFF+VY4aplOcxreGXJhIeedqGUj6b+7gBt
LfkKLjpcejPHzJdqlBfWe75kqSNYIeAKO7ZtrG2HHhCNy19X9+59efSRZB8J1dADjieDQrN1UVmv
NuU686TQacEPMAu3YnPY2n5MbUndbDtbvFq5fZjnjjWLChGzoH2j0NNXJWba/PpHF6/eogMj/U3r
ngdh5S3DSsTQp6RNfiu+tA3xYWsVBNmLasjjAfZAA+Bn8d2G2jTmP6uOybKu7d8h5wEqC8yiiLov
iYulvV/ofb3m6opT0aMSJPLP+MvJtSOEc94JdIcrgWwHA5tsbTANnXrrKyUEu/BJVaZ/24CSVgZY
bmsDsKY4xe9I8Aa7cZanmKnzyGQ59GKmKbJ6tchHQoF0fPOjNbxtp8Sv7US/LvWGR6iUF38kuV5q
FNllgQcwT7x82Oige0ioQTHq8UCYl+afodkXWX2ixF5sQdR15tLn5X7nPimNAt+zHzlo8rxPVscR
edCgXjAuL1/GZD0y72PuAfo+AfckZw4ujH4TGgKC2f0bZ5AKl+sEN7U9gKsjfXe8reLHN4Y/sgr2
9VJ7n9dA6TjY6eRPn7TblPFMq8KtCJ3rmE1vlis3WLdPi2oqSRWZXcuVIuQDbk16prj7F45kv0w5
ATS8IsZeJhLWS8EirBx87NqVDzpXj7PwXkG17aMWZW90indiKXxp7pxxCy3eJ/J/yL8XpuLnkKNj
AO+YDDMIFVrCzRw76tBxsInbD39wsp3oCpxr7FLDkOGySUxjIyL3a9ITMKhwgMmc3oKpuIXMe4eW
lk+TdyXIzealDDIOLsI7JN2wZ27pMhTFp2XTf6Mn80VTu5vxhe58h/gd3tYtDYISCB9/roNvAjMW
LS2sX2P+8hbicu63wz5qynnvIGmQEGn4MoeBoxAMv0lfEkdgLnHnn+XYiNx1Ddi45FgBdm4esXLc
qUn8cQ25DuL8Rxj6xmXRbrIfijreHTfYllH+qnUX7vQ4NEcj6u6Jju7TxIRFD/QvFhDQDXkKGlqS
mxGoOLf0j94l1ZSAjBrqxc053khUHHxibiu3M74pB+Ky5aKJzBo3YM+kHzJHWzgb0TbPkH5oWxHj
QWfqz+CBy4wralqMf0Lqg91VR6vOXfCPcwiHMN6FC32iqfql/pxOV9hXMHMo6myL6ivWabZqp4ld
s/u2wuCxYR6yCgt6aFP4pTieaI/SmJ/9TL3QEdCuRyKTRosAbfUtZtTQePIY2izHR8RU5w/R4m1o
aRazADZxgUO9GNQfdyFApcFIGj0C/2mcLbO5Knt8Xl77yEn+6NC9h4GzHbyYXYQ0nSsBpaRaIit9
GynQw5hEbx0Wf0xv+hpi7gh2/GiRrcKhxDDZol764FsAFif0CiHtT9jsP0sb7PJ61RG9YQOXByvd
Lxep5QJTciXeNaH7x6BjprRJZkYBryj3qf0geS3rkA4NDAPXcPBB6LF3QMaeXlXDskOZbIBlBlps
XZ1tjNkkuuI7IZuzZN+18xa5kAcMA1sAqp4qTgu7P766ldNjwuR/UxPBze1TLiXVMWiD33BCzel4
OFxa6jrXegjj4mU06z9G7u2dLuexdtkxg3FvhiPVce1bZmdHhtX12rML+zJi/4MiTI58gnDA1R59
v85BC1Yd7sggNTap1zxZRffK/eiphsRn5oBM4sWAz2viMclI/xeN421f5CBvHGOE+8eAreYRpn46
wCilqWWvjZPhBmcq67qDqet75qns5iH8RzZWSUoq10IRnIAESCBW1KsUttZSNxz14DyayL6QP/aB
EXWEjelrXS/LZE4wzaebOk77KzL0S5lRfCkL3gUrkHusr3sgrufKsr7M0b+aZola16Kj1DYZ4FE/
e3yqirT1YtxxKLxq37n0s0h3Fvy1BE8p+t5dUNqDiwVEbVR+hX5x9tqI+3tZPrVIhMGsYNC3bJ14
pyLxr/PFv+XoWTvhVRi4AcMaspulTmbZ/7UaUP4lYv3gKIrM9EHkpX800pqnJ/vrt9RTRxmRy1zw
ytQbmFA/trb/yNj0YXQMd9Ayf4WTf1khuH7eRgw2qPOGzUCQW+UweFgw5Kr12WiWRR2P1S9kQhLB
EEehZYjX5Wg15t6Du1iIQHuRlHG3pfY2fshVviRh0dnJQy7lTk3VETF/WFGGQ1NjCrI3mSym6kKc
0AmBIy/1YhR5Y89beTbWy1Fzkm9bJoQibV96F/Oi07+aYXOjl/ewPMCdFEijHCXdgUWKElJbuHqT
SF6Tpp/AR5jBJmiaj6Grf5Sd/R06ggimB6XK7C5y8QEZYxxfMru9AGAkWUZvDAIpBjjuvVHPeb0U
7l/L5Hyc6PgbEBU/Wh285x5DbXPSuFUCcOB8cD06CgN+BdAQZaRkKV3bdMyunGlmqiKfLS9/9rsA
W7PyHjsTO27fjLCTMHlKLPBrh4W4GGhDLqe7D/wwcjPMfNHJnrIz6zHsbzt8cuDfrV2nLVnB5HOH
IpZTQLIJjWTvNTOOk+Qqy+E+R1ylQ6HeO2egUoWZEgiT+g1H7QsRpltejeekx0vjORPSNV7k2mGB
C6ejUWuFBxeLWBZxXnEi462BGrSKvfYTXz4Y/MHBQDrsxdKw0gaXilNGCBVhOTcaDHfLhBxs1v7h
WcGFQ0Egs4A5hQdTmB2RNPuOfv6eSmKAk1tTFx2mt7H3qXfHbpgZzylGWKcwAUJYlJl26ym3H3ss
UCqyxm3R+FA9TP61sifdRCs6I74Kd97AhGCJR9rblBv9JvbFKzaQEPoaJ9qwl92Z4snuEIjpbEn3
e4KXOXhIvB2hq5qXc+xwLibtq5sy0BzaFBCqGh8Rx9/LnioNK8MlNmYNA37h7Iuw/NCAnSIPaSOA
8w/NZw3OfD0NEWMK5nQoGg/24H/Jubxh6QJc5Nsvy2/V4DBdpa7G/xzSZmEzVEse2kCiHmaLr+Pk
8zmsBuyfK2eYDlNkHbG4VKtYg9OYqxu294AGNbmJ5/TeWNF1scYJP7o2DUo0BwViNmdlWhRXuVN2
qIFM4CDg1F4svmB+pLOu6xcTwBBLJ/UJ1DkUfH+WKX54r47ZaNyXEUUDJ0NjJJATo0sDYmidcDBu
k+Auln2g/5TF+GR2882bJgnJDwpCUryZhIyhWdysSj6MU0QFBYtDIdKFGkt6m/MDYyj5zB5/IBpO
Q3v26WP9MuNhh/B6J4KK+Se+mGMAD4aCLgYnI70Giyy3XGwRQ85dk98LxMaCNXpZq8Oa8J4Yvode
nRw8Z8SrttPibJyyHztItr2cN1Fa3A2f/F4OhR8p8VNGGYYD5b+mCRK4Xr4SEnzPeiby46cIFCEE
GqmNg5qro+02O58jRe6bx6HNgeblhCdZKgU7VyVcVr/qXlTui9sGH12lf5c1skMSXFRWRryXFhOT
Xbc0UzBy820QLRE3YqnENZDR46jdw1Bhylcj3ijhP5lu+B0O5XPdqG9T2EzfeZ7sUh5yZ3DWvsxT
4BGgHfq6px+rDxgfwA9KdA42SVx5fBGcSMfbPR1bLUEL0hh3D5mfmSxYxeWUMFS6YTLddrsyz4+V
yeEp6YAB6CZ8WK6dThyWW6XNi9kxAl86qIQV4FIiL0uumV0mpcQphjMAQeDR9PVjlnFRVNaZd40F
JVab2IbR2dhiR4yRGAs6QVR4/5wRSujyT4Ik3YVG8G+OuUa7ajhKHdwivuFyZK/ALvPstcEpD6O3
inB90dm4vqCFjOYDksZpctKjyJjKkSAwmXChZRyWf+YwseonbCOe2suB6HEzHwv8w77dvQaOfBtZ
MDhjv/QlB+GMI2Goua9K461fNIm+/Fbzl1EQ+fEVQxh9q7rkljDdmFPvh15s/r0HUcqQ1hti4cp8
mrxpFyORAevgt8F8L82RsjPyljhBCE1HbO1A7QrmbmroLzMHpTRi5IAZpuHxmJEjrYLEGxKWKT1O
1fW5ictHXftX15sB99rHpR92eR0RQvZpZ1+zzgSWuWyKLr9WesUbBMY0ty5Qcy8pNV5gyZNtxQuF
d5zgXZfY137InkuShyvAo9R9tvq5EOHDchMKxn6nPQoKTHfDSOezABc2sjKwRb0Vob8yKyaaQ6rv
AU27URy+ww6hzSN8av3+MeA/AJL8eayXpBssz5VeHqQoUiRJaQkIZXyNQLIst5GiHn/mYvxuOff6
y2Ned68I0rQoAIip2pKDdXKpODkhQvw4iUXiys/3npd9xBVzmcg+N8NAN5h771uscrq711BicO5u
DcoTerKNZdZtg0SfDZ/fMZLlTlNUg9fK2zINIhBpBqdwqiVG3PoptdkLTa4NngUpwKV+GrZ8j4l+
rikFR5j6alr7DRENmZ3FfhraZ4vYKiiO+KlEqmJN5aEoAF5U1RO+PVCxBuhs5BrTPy8H6KI2T1M7
XuqGlgShgZUQj11N0PWzZnyJs+GrSbCNe65VnNw4+P9Y8W8iqejbdIukvC2uGC4dCUjOCXwWpfVg
VtzEh05PpyqzuNnyc0m2XuUAjbPEZTKGs9l2b1IP+yCGZsoOQFcK37WbuseCH3p5kO1WPWVzwl45
/+3tbCeFws6ju/flh415/dzOzFFxGRWQ0CU1YB+CKvzSmmhViL0wKHLuGtASV+S+dv/nLlWbEYd2
1Icdq+uo9E9n2dvMad6FRY+1UTflQ6zSiMtJMRxz6X1PjUYWGCgsdrvzgEVNG/0D581TU3OAcefy
DUPFvllwakV7Y40jFTGQVkfjhbLcVw/Sja+uobHcNMBnDUJLW9AUIwe1duC8E/9g+2L7aq/S9T/m
2ACTU5fr2Vf/utRnutYCefKnQyu4Ti2337gw1oUdnIQjDiJiKqrLndDjcxNLFumRO+W0uCYsQ14a
HWztjvzZXAkuvFRvM3er70VOaLDAb+Oq8nkeo1PTlR+l7j6KujFWY9QB+bNswTC6La7tHKUgth3G
i516jK3ymQEcGsLw4bnmPQ1wAUKmf4jG/Ba3/ksHgIVLusB5wbvUu/q5KdTSdNb8ZtLZJwH5uBD3
pnR8f18Axk3ozdyYZGN3YWs+mhTSihnHMYYbZHyjvDcu5xuAc9jJyxy6fXugWSfezI7DjTh3g43w
EEWrLBlJj4KQs8KYHPJIpwHstmG2911THDibUjjIYaaubj1eKSpcmocppUtvNDcEmQD52Z9iyi6R
DaLFqfAZjC3KkY+6MQfDC15H99GubMHop+L8286nGEcy0Td1Fh4DUm2IW4grNIO/2UnGxQpH/GzF
2Ros8LePdbPrwg/iofhGmMiUTvHQm+7FZesZGdQGMuW7nG9uw9iwKime7DmL4ZmDtx891SwIzey/
UGZ69GvM+xMrLfNDShidU2+KPdPnzxDfGPUZe3NgG00HjqkU62G/stsNPZOXLm23/YybWbKGdECz
oBGAEwKyVuBXMUGum+ADHIco7WC2+c6uWJeKub61MzeZYIx/tTZeqiC9aNssULcwAjB7CM2RRskM
4KCAOUUybCgcmEYc0UfeGWx3tbVK/Ah+iyH2JprFkDODUJQm0HcY4VJMW5qkIyICLJqsxflMem/6
Khy8c0aymDn4kVaWBZEJzpfRiPvA20zNwmtgReohNmp/5YvuquA7EWFyu50PLchNBNRjesAZBGSO
8+SyKyk3JOeQvfme/7eQXI850vZpUsH24NupRh+w/XAvk+7mugUmgXo620Lvum6iXBmvnxttk1bR
1VbC7LD7htSmzbzTmKPoQsL7mk0LGKtjdBlrPG/y/1PIYLNgVY54Luv02R8GtH4Xhc3RJEK6fKa1
Ejrq/wuonZuXwTbf9YBDzxlZt/rGLc5odQ9Gqn5Ey6U4Voh3wgTYHqOxZdLaNYKqnnogTpoC3Fp7
EUEtNelx8QhEdxaDYePZDVes6N2Mi5vnRKc6t7/xMmCk6AgIO6ZSp0HX7Z4o6caUPpo59NRrQkE5
/dEtUCVIiaSP89bbq4LaTBT3cluACruPph1cHcIDCGC4sPZl1ixAjCjf9QXXC0I4zzbLXuOKV6c1
vxicECRJrWpr2ywazFGf40wEpDgthvQjvFSMTIe2hDc/g2GQaG8lCfdabiNBdS20/62Oqte49m5Z
Wd/JQrq8f/hEp6Q9Obn31PAb9GbFGjodPF6VlHKIzsd7RBNRMMHYUGJrj2IzyAzR0Dwuk8PWEXsc
Bw+S5LUaxhv0ukdgwoujtSSeQEwkp7RcET1OLCCklBCVOHPxVNiKEBJ2QvIR8JAwxlF5Xrx1bLmb
EmHBM/ydKd2NEetnTis/iILfCIu8+cUSk8sQvKdRvpuEaNceAGmg/eAg6y7Y5Ub8rcxiKY4oGU6r
L0z/5wgQC2FL72FInG1FJjdv0Tai1j7b2NnzMLk4aUbIb3wLdHl0uRETYaUexGSWUNOuY/NC9Kb/
M1tVzthCfktdvoe2ePCG+SPnL8gdK93Ss0r1XADOl9NaNMoHB91wZOzUpM4diti+Ch0w1wbupOmC
U43ZPObPsoWx7QtdEz/nPAptpOTVq7KAY78jXCY+45kh2TrOuhd+n3M+Z0991rzR43ry64niG9Zi
aeU/ULzZib2TXatz1dd3aCKAbIP8mDBxefQd3DL1JF2O6HDvBL+32VQS5Z9xIcGsnPcg3WMxP9Re
cZ66mStsUyFSI3kiEDo79uwPG2Nlmhtv8wx8dByXxqgiHs9yTj9EG7Zbu4+eoyA+Nt74GHrOY2dP
57AjgWVIlNBSU4E4GlRdSBPDSTBcCzc9Vl1PmehA7fVYknUzhVDwtSVuocUlOIFZImhtUOCIG2n5
0otN5ujomCTexXa6XRUXj01AHl305t9wHg+ycj9tyTS6arnHY3h4jsfkXVCZWwsGaNXQvriDRAbN
na/BNI8G1ej26P+zyu5qtP7PYOb71K0vU9lS/cI0nwHBXYOLWjtg3h6CKjA5jtU3l3E/Dy6NQHka
ESFW5nFs/J0oarEr+4kpeT5mlwE/dK+9Z5V0l1lzC53K/GHhZyq3Os5lfvDSGMqsnWwWdKmRiGfP
oMzC6j3KxVm/Vegi/mKSxv33IvL2hzxRtY4s76eUGBlKoCKAe3Ze6N4qmrWkj/oU2R7snvDHyYZ/
peDW0cjhNefIJXPT38OYSbaZ5B4cJ/Hfyh9Y4vsnr6KWJcXB2EEiwnEdHNreuRQRp+XCWTCE6mso
I5LHDJfK/hFp729lh8Y61dVXMWK3tOgRUp5KX+uh4obGhJBaTD4pV6GpVWI75H4KOwVR3e0X3TMo
32PHO7ouw6fAUQcs5eEyoXwa+BC16A+O3Z1qGRobqpawjtiAJqv6g2zYa08qBdRfBdHOnA8C0sKS
mtxok0zhWgK4KFq2Tdkm70XmPGRNbINIqKAKGcXZ5eMmCHn2ao9M2hR8y7nd2xVEJzVxUY0AbdZW
/ehyWMWTk2Ilb1jMlHwv40A9x6L624Xugz+0n23l3ESO4pQDaNqV3fT/B+MqnCXtFH/Mrf5pyTUZ
fn8cZP9J2eHRaqYrG8GG5WSf8gm2eQagAZ/7tYSa5AB8/rAL/54PGXnEvAMMJn7CmK65YDiXMSOm
XN+cHEpq5V5n1/lrGTB2w7g9e0tNbF7+xf5PyqkqD13OEZpGr7Nl+UzPyvpN2XRiU/S0EwRHxsL/
8cQMQEm7n9JEtIaJtBtKijuAkd7t5Y9InJZT+q8hvEMeFnihHqJhm9XD2ywX5389nvCTrq2xf038
9jhjSo/yEj/JuK4TKk6wdHACyllKe38etmJKnkEa2qsapRXNFKk0wl3uS38pAQ/WUw2CyeTl7pHL
q/JxHLqn5Q8A23rBy0UNAY5LxpGbgsU1DPS2S7xD1HfPs1QnX0ZbZjLhJmohlyaRxRkqpsMP2xVD
G2282+kE6hXCNJYBJ1oGnuQq8M3tFc4tp2igMbkYwAlYopn16oW9Akyio3z8WjFOa2yFtrVzvKJ0
tjowzJRCvKkKt4Y7wehPLGrT3MyK94oklPFOY0Li/sGClOcYddM8BUcDN9twtiyecflitX4b3ogK
cm/tw8gvKI/LElUhBZkyuXW+uegG+NDj6AzScbn2UmGr/qZYZ2w+zzBxDRhyg1c9N2Xs5BcfCwsu
SRXP2uQFo++NZH5d0T3GSN0nzu2kjYzY2ByfCUeftuOG7A4yFgu/TvHQzCLdmLTGZWTDVVk9hIOQ
5aZuuMhuDCPHf6J9crqbsB+T7qRjz4y/tKgyf8FyuAwOUjW18inM+BD/dsqDoky6Y4kth2FhUBmf
VmoxD8kC0WaTZUPSXtUU4F91Yu5rjN6dxL+EwahfYe06zo8TWan75ZpRNZ1F6IZk96u+8GkBUjD+
qFmzFyujbtJxbWHVxM47jCIFbZIOpGgG5pcvVHu57B1Wj4FJDdL3TwDwfYNiPM8MDolQvYWCX+dq
moDTdvx2SWyOmAfgh4+Hwip5ormOB81jGGo7/BMUNbQv1KAOQ23FkLqmSxfrG34eJpE8IVTFZMgP
dcXKVKQF2dTC6DX7KeiddAWjglb2tDDgUm19D2HwXxkVctx4nu1Yu15VnLAlkUfnuSWwXCBuN5Kw
X52BOd1PVhzQZ1yqApESi0P60ysjx9MgRYcBEaiEr+U1TQ0+Ii+LTAMVGbYYDLLGDZA+s7Z99c3G
Ha51ZYzywoQ05tHudWrNazfgt1zQuK0R/mlUw5PxNQUMT/Vaa5rrf2IOIKuBNzGqla+TbRu3DWya
gO+ir0hZNAZLSJplS9dunhpknycXxMK9ykiR/VRQ6Bknq8lavFDSNWeL8JynCnaEET9Mmy4wwdz8
J8IQG8dapcvDtvcDQGVwkRhTkkYYm1GBrjBc/soY/HpNp8B6MpAYGbvlg2f8CLu33EuNCaQanuFd
+lO1TJZtQrKOoNj9de4KVxCKmHyz/+g71vf3tnE8glFNalCy2ig+IKJuozkYYpNZDjU8a91wtiPA
IsrZ5FdNyMUbPDVlJV68yWqbpznoZT1iKfTG5koW1lCvZgnk5sA7PAJDVhBpQhyTTBxHd5PbfNTg
uHKLAzxHqMif/ZU91DMuTTJaBQt0UAJFGeiC0ZX8jAkiz4SsoyG8kRAv6rc2Ly08B61VT/rJV1IE
X07b1S0nScrgsPnMppUsdLfILJvPpEZ2+B7nrqFqQbBzDjtXFJ2YGC1jP/tRRNqCNyuq8uSDA701
3LGu6zA8cVAnU6oiv2E4NrQiM/hX/iPpPJYjR7Il+kUwgw5gyxRISSY1WRsYyWJBBlRAf/2c6Fk8
62dj3cViJhBxhfvxGQGruhu8OAmhxfUu+805K7oq3IssNMfnxXNsWmdOq8XtdnEQyxmdBvPylMgH
1BkFg9+MpPHjMEEuHWhZWqzzTJD5zwfgiaYq4Kp1SVyz55+rcHwd4tntH4uK2ZlDtUUOIkl+/Wy7
Ic6a2iVpMTNGvGt3ebpK5u39yFisIPXRLGwy1xwbqMgW5UaqnZicNQmEYQ/937gtESyDOWuLVGIH
VGx435A6OtPjZC+e5iojpguYmFuGw2wYulZlfASzNcRRTIq9/sanypmLU27wu5B+0tQjpCqOEM2k
AbGlDO/WizBp0MOhroVUZyul3lMTnBvOXbCY4kcmvjlhVEg8h/ysxMxVtqen4+QnHbeagLqY7RIz
vgglOA9EIaPVTcTQ5E5mGUdVWthEdsHQwiiHpMfU6MC8IlVKb7P7lmFjHgjk1t6CIbZPXVf99MUU
V7feHAWKMtt0ZyS00sM1HW44dPrqpcm9pXoi7qpY2mOtmpbh86IpU4trKsYwSVhVDxUTHMCCczsI
/9xjosXkGwRWgOkpDl2Wq3eW8le/I2whcHu4nrUJNRL9Xs4gxHAH+Kf7zi1S3Zdamc6lpkds8Dk4
ne3HEis1SEvCZFjEL9bOtRi2C86DHFQ8kMOxj1jhsXv3nTGO2QcbTIr1JDqfxSN+KxOqylymCWmC
bV8sY6RoT7keV7N2e+8OXrhDjdtyrejNYy5wk99ZnW14IC+bVAVy2yeWaaL0ahf4LoeGaFxv2RdL
LLzmfhJJSXM9Ss9Lms08mEvTbluUDdMSGdkUDr8zlgbBvB57Wb48m/OMEufsjD4w6puR1l3ZnmNH
JHW3VyUDoGvRmdhzIkUylfcPtpjpWWc0ZFMGaDowPFdeW8sLPIJhZoBF+96WWWDtVsuvKsbzKcQZ
nYxrJ2XS3to2XuCA70PsZdWIbs2H549CchqYyVEcrD1/Z0rAhl5qCByYQhBOc/PbAGgs7jGmz8HT
bDQoXcHnUEKwOTGmIXYiy3NTOmobee2YPY6k5fDOrdo+OlrYR+WYxA7qulwooxgim7M9YQgY5gHF
O4QrpLV3rLzTHAMBwuWl3o626tJ/qTslKQMQlTWMs2SC6YoxWtVKW2wwsCbGwARmzBQbuK52WAp1
agbMt2P7WSQ3NZQVSs/aNpup3PqtUVceeseSR7wwSF+BbD9OpK+iopCwbUMKAjeSNaE+GRGirdnc
A53Ksh3cckWTQNYs0PA8tJz5a+7Tbvgu4IjqtBSf+gseQLb2IPLFkubqQ4o6WX9xQ8U6d0mlsxFE
CANYqwONwiTZsIrGH/nPtANVHcW0YFXeOj7Uj5oTrGqM97muSJBhWlLWMOjDBttVaICttvalwod9
GpPV6zBfGHCd1zZJvB8rJCRnB8YhANjlkhcy+0ECxYHnu6myW2Z60nzHrbBggmRjv9pPqV05iziq
OIeYgVHNGjqihWeM13Nk4Fdsom7oa+LlKfh6jmJvrEX9gKwyjf9wkIDwIUixVOG3w34Q05BYst+u
N8YegyevuLeefbYfXfAXG0LMSgwiK1kzKI3LGMZVKcImfcuaYQCmVPl+MJGl6CfmhB7DcHOVYtdd
FMa1dii77LGN02z97v3WDdYI05HlCkxeFm7yLYzllDWFHTeO+4BOPSvHHRVcjSQVpLlN7GyaTgMT
AgWokXjwJsbKMHgKYXTHkKs/mAnbL+MYz7JGzpGObR//yxAMCPtu5DAE/saEzEmZiQfxtG/aoXey
Y9I1nhgP1AOOYW5cyOX9tcrYomz7FgZSecQcq8TNhsY7frZmK8izLbJkejNMmHQkCdvTmMqdo4RA
MR+2Y/AaV0BM/+SZm3Aj4Z5LiP9tpAAtxFi8rrm4wfYMwU84WUmB0DBkpErtBQ2VnTHuIE4y0lFb
l/GyjP+zAvl1LuSDh82yfs87q7dc5hd67rvJFksQuiYoL1LwWGsxGJQeuEKScMM/WD4jKVwCDggU
YwYxYeHEmpDeZjDN+XmGF8rp38RVnD8T9DSLhqX1MihEuJbXinpXC0+Ofym3kuxDWnm1fg9YhRD0
1SLkOWPSljjqAsI7jR1iO3NDmLDbAnRRx6WMCejMAzI1WRwz6CJ52CYcbPk08BXaPjBJluWM/9fc
SyS4Urg/yJG9Sg43i25OIKAzU9f+omS15b+4A3IFk5wXfUZSnZgx9rUBIyOLSRazPYKtie+kcCIK
Tnf8zUc0QSNDbT6pz9Vp1d5BNAr6nJhH69NjZ9HRk7VhyBZlxrHuvhmWoOPbWLFXIKBOQabA/Bmw
GAacXmHRYFUt4TJAgh3qRsb3fNdtWW5I+I5ZVvnzIqvfnGkj8AlKCWZEo206SH/XbLYbhipLaNFb
zsgyeSsWPks0kziCg4yc385e5WmRa9CfAgco182Fc4IPKZGIgO5TYwErMzmriSU9p0tferq7uvHa
o4WyHv6ja1Oc4Xs17NE+DX7baI/67DIYBwcjK0g7aV9J7SXyF2wSdtnz2Gz5JCb/i/slIVTYXKQ7
XMvVd7EbxVWhv+XcjZdsBOCUQ0dDtUA3osDLlWDwsjhpfn1lxNhrB0un7rmyqhM2ZHjk8CNlwaIt
iFkW1u1dk6mqtCjIKGP88wxap83PdsETiXjdYROK/7pCPfWdBLB/yEJyU7/95uOdRrwMzFCLU5ok
K0gbF18lXAQ253088JTadAZ7fhteA155QnD9HX81s7gv26JxgkM94jB9DbCdY+Bs+8By/iyFb1KT
KZFbEDzn3E6Zu1QTh7vVYJvd5CpeHhKYOqkCndYh6CacEaUSyfcpkXBBEDL4OMgO9Hl7F6CE0Hnm
Nsjk14lGc6Vvh2QX1jCnlsTwSHUg1Izxi0IwvFyqmmwuGBEqRhSJ+ruq+kdAIQE5ERZzfp5w5qRJ
eHb9PE+jRbnB8tsEQtMeeNPy8FBkTR6gPk7mvKhPfmz65tVXHZCnDbPFKQcyxmZXxndSydH4i+Xa
5ACs09wlPIdupQa9EhMRgWM7z9Eo3411OjnIrB1+PCYH6Iv3oM8pAf2UHvWWJ2NcPaYMquYvnPG6
tYkn3yQqUWT1ulDakzgafBMoMfaP7D+alrhVuchym3QZ2sQ7vogin9lVlVX4d7TlgFWKpYot4RaP
jHluDVeJI/R0ZUh+m6nN3I95BD2xYE0fp+UT3WkcvBbe2gsUCY3pS5+PPWn9BxJ/Z/G5VJlagLhQ
5XfuJydmDGeAnszxB4ZPMlEhAMeQpYjnjKBp7wSBjfNP4Re0p1cCedYGOe8iwumXs4eQNCiCefJT
TnFGQRV4cSGaZ8IeUvfvGLttSYKGMdKQB0lgmg+hEsFoQIYMEvLaK9NtOpOpPhJ8+EeFN2pNCugX
bd8G+8+YZ0UVJCiiBhAFvemsimLDUFyeKMVIwr4TXmnmDPQ8f5bpprcWyZ2dCrNFqFaaydQ+5/Ss
BR/nnv0YOSBBSBR6jLg4cRh4v3b2kE3A0z0g+R+Gy4J/wgxe9m0S1YZV1g9unOfNY9eVSxulZqqg
sdQjPCoqNLcGhb2w+7/KplNYSWbkz7j5CryJ7U/LZZvfY8duTKrAurWWm2v7OcsDpnqqI22TtA0U
MiWqFcJe7cZNHtmc+N4/I+mHTJDjFNBXoe+qpqnd1Zbrz8026XGAMNhShiQrnHU16+6t2XBT4ICc
SsTccijN9NwnqZ1i4E1xa5L5N734BR3tBg1lUUWQFclfWVcxhJs5q6kzmTg12cUJheMcvSrFn0qg
kDFsctIxKA4Yo0D4nxnV4AMos79lB5WyIZzBIU65Kq+WLZ3Twlr4ihEeHrZfUI87hV9eqAb9W5vh
3bfiLtVfq1cz7ew7/yrcHiz1KoiXvXPmrroNEgZrk9Ai4JXBldcGJQ4SXG4AL3q3nPeZNZMl2HrL
g+tWjh4IMhxULtQW04/VUel7fZsy6Hhom5SECmHPfA39qY/xEdAxrduironAbdzeIUWZQ+WYlHb5
L/WydO+EsGK7uO/v/SnmbaMNaH8UM/topLH/KhVLbViyghWRjQW93JltEN6X/1m4Kuk/jr41n2Qr
/W810ffWCVsF2pN0C9QGffmQmZcOYOg1sOruy8ZYwOSnHMeYl8HGzccumJnxxNQiTGtAqF2mPiem
Wy8r07wd2KDySFPaQnQf8n6LtLB8dBGvwdTEvxPJvHytuyXee97cHx0w17CWJCpWFu0PqaLxJBIo
PSAHYutrYm8jJ9u8uBwuDLRKZ09hPe+yfO2vTa4w3C4Be620VW9ArZyb26LeiUcr3yCgwpk0Gg0J
tG4HswrWi54J/xqrlNGyjjMiUUlMgpgT44n/zGVeoEMQimtaIDow3Y9MoloRE7wgVHZHFYLBxB0e
ECZhj/ml7Wt83SGLJg4OIl1XnciZIHUCsc/qGPun85/jcqAKrT17C0J159aC3rLGdvaJmvicril2
KjH/Sb3gaexoNVKXPhZUsMjOmSMPMThEFqs47eqXGvCBlluPZnfFNPxZlwR5lUF11PvQoS0JEvbg
EUJ6mynBY+I7s7g4xIwNhxz0CB4MoBV8vaxJiqp5EERAD5ZPLxn0NPTLJUtYUBojPPGOJEQgAfHy
mHk4wkCxBim/Q6Mid1x1ycfoKF6B/ln+X6td8fOxHAY0OLg+FjhjK4fl6mJRWTNyirmDkfRGtChP
5gLroQuNyFtcwD7TNo/bf12FOTAmdYPID9x1xfriZmGkk9vtnKAwl0Q8j4lNn06IhOlE0uLSp/au
L5oDp/qzxX4FHggxSj3b7WknDHtHHpuOup6ullnfim7eFrwki/mbrV+pRGAG9oN86W1qVTu7LV4r
9l+omBeyjm24ls7BC6so5ptlQLev7b9JjB7TMrd2zda9BB3ZoGVcPzmPtzLr7sWAMqIF6l2TmKIN
XqYVHGhKaXvFsOBgx0fXvE+6BCaIHdMLAoC5u7kmviWkeFvRl4cFJD3wJw2Js51nKFLEH675u0F4
MA3Yhss3Itkg6ixW9q0WBzXftf1nSr1d3gXHgowm0yYGal5NXspw/jsKITe98q48jNfMnwhEtS+W
SfTQukacgxdnDs+2Yd1rjWZScpNAhzmLHv+MTfJ5H+CTqlb/nczbz06RrAxWIl5w7jvv9ZId3LmP
erjRcsgj1K5UGt6LA4a/nuw3K6leOX9BCbcErywfGL2PcWjuRkegfORRZiSGygx5swEDCtbABPfK
SqbNyuxrcO2PeiheZBi86H9Ry3MDKaD5OBjhi206uwcmykx+vojf2Dbyi2zOgwH8WEIZSdgtouMH
fZztfMe8a0IEC2J4Wouv3LBPcCmjRs5/GSgeIPg9DvXrGpi7Xk7ntMqOMStnwrXjwNv68XKe2UbN
vvMRarWmVYm7MSHQKvSp8EeD0X33aS7hFWvrObOan66ZEPl5Otzi4jf8Mj7/8pzaJNulbKbWQ7WS
0knOdGlKcn5g3E18Z9b010f53xA7VEqKR1SrToGVuiffwiPxE4M0zvbsID2J6HH+qpeSA2/cdO0c
ofi6ZXhOHaAMPI0NWTxW9zHqT50DCEQc6PyaeYHFSriIT31GFGKRv1XIDjw1PzDkezJN7z6UwU61
xs5biORGwMjMZdPnTaSX/g6gDtMfHpCRfREOQ3KfiBretRl5X8pUraw40aS4ZLxUGsEAqxw9a3gN
mBK7zrcGA7lOuEX7vA27nO1ld59gvs2cGjI/Esfqrzmt+7DwHi1o8H4WIHvttyOfWl5/E+t+Tgb8
FWwamOxd/K7cdLCEWrGckjyLUhIttFQTKuOVOeTd4BuR44G8q+GYo11rsiDSB8bM8d0W/xylcBS7
HCpo03lWGEywkWiLl85urx4ZOobpHRhkbfXR3JKozXxz6YeHBW6qk/l7c7QARldb3tRT3db/PV8Z
jBC2WR/6dx+Qw2mgCQBKsqU5Gzkd7NjfdHX2YoEqN2fOScyFlna+8pbqzzyf2wu1ODzX8Cgy74m+
++hwLNAvIJFcrpXlayLjFp09vZK1Q9ayxe9zZM576BLjz5SE27zBrMTZB978JfZyrCfmZiCP17Kb
k0W3FLJwAmk1fKMaPAeZ9b5iF+UvqUlNfNkLfXl95LzcleQHYc078XnvhVEQyAtKPfAi9njI6wU4
t5m9AytWSW/EVwUu+MmfHXQG1iERCWhbPA38eT2HHJl9Z8+0AR0SNsruUH8nC8gI/fW2LGBtjTDO
2U24P2x1j37wvWJhabG6NIz8+RNe/Gx8dIf0uTWDS5XAuGclT/lwNwYTq+U4Wg1Om5mtKxAWnEdH
cwq3+v8PxvxkcpAov9njPldMLebU2RQu7T9qimCGQ4R3DeEI2oRq4xhv8AnuRRtE+kzTZ1bRBJCu
ULJyhVMM8NPDdyGmXUe3UQSrJsB8yrjflsgFS95PewA7yfGhbyuj/tb1Q9FD35qq7pRYzqHFa6k/
a8cB5ZhDLpzs+skSHQaU3IwsZpt3g4sTuuVSS1rEMnbWoNacvBdZsqgZ/Ouolr1YIUa3+YCn1nK3
YxZz+y1Nemj74TXnlwnKZedJvi3DeArIUF8dGbmhfZXgsT3g9ra4Z0i0ragtMmjYXoDOFe3uAF7D
yGVkEQqs6w4psw3jS0CedjQt1blS3ka/cIuxYG9MmdHlaUJDsviCCXt47zZOpBUEVaGuwRTjrsL3
za08j8txGusTOsw3w/6OqZtVZ3GhYk2qGeRgF/TH5aRhBPWE37ctWXRyWjs8NN0syWRHSsXPpkLm
EEYYOpXhl0cAwt3IF0s+zJWVD6uZq0/BGqbjvvHds75d+mzQ6338Toz5e3Tp6AErw39cFhc9UnZ0
F/ej7pLHEj/pSjeRjfK0CmoUjAJnE6l73iE21z86iZMPlp0HC2Um46j8szTDSN8qM2YBO1eXvtYn
ebvz0j9GmV9tXnJN42ZqutV+I/276eeerLwoyJ/Z8Ox9Hs7KG170J8yu5eq46wP1fqQq40/ek2Er
YeSroH5Kk/BJm4b1o8sK6U6Rg2CF5PKJZq9P05oTHjb1vQCaoX+zdA2yTVuygGqtY0nghlvMf5AH
8br0XGrMYiaAWRK0qcWRVJlvmMgeSP3dFwpjIxp2E8qjUUF8dpbnvl9wDFXXtoGQGBfWvsCuYg5Y
DLDYseYYdiVwH0eRI05EmvbdzR5CUapID3zOJMadQoIlyvBYB+MjUJ/9lBDFEcDrbLxtiwpRV7Sx
6x/MlJ4c85K1tlvtH/JSHIxmc1lzQpLr8rTw8Rs+E2HKhYlJHIII0ogxOpFJEGRpCO+tvwQTg2L9
vaT9SHfIp67/OAtlzTJi7vXS8CSb8VkFRHNQRhkeoMq4/m4odDslHrMse9ang740PSe8dXxqDaIP
pjA3NTrbfhpPIRXHyNqDGSACjuBE9DIFVPEKXPtIZDI09XXrDc5+tmOQfjCgCDGYZ/ssNdcECT3r
//2CL96joUOiytHX7TK+7yYuT3wLt1xD9e2/+goGBXHQDkTiMP+rtZe2urQjHAVOXDZZd+UMc1GX
25jeYq71VfafLtdTN2TXQSJP4pGCMghbUpMiikjIAdR9fsxlcTaQ37dUbJ7zTR47RE//vkPElJf1
tak+hz7GVCHoe0nYIRZ9L9P1sw3i/cK5GUq1Mxnl6HJHn5tNrrHbwAi41smbg5CBzn0M7seCMjl0
Nu26RGFqPHdFfvXXjEAikrQ6kQPJI+AbC1TJuRTPznnhCpvxBWojhUjyE4lOJyeYTtmkBzkJ+0vG
v6gO7ktd3xFNqMsfN+zP+kvWhsWsmCMIaZuEWa4+KEvZPnbZ9BGv4Q6l/okrh+xJ+2uEYDAE430d
O0d9L/dl+Y44QFMf2JI867oE6se/jhnqMFFoLgq6Y/VqUve7xlsZ8JmkENc9Fxbw+KYPsgaEy9iz
e+BPBFOlv2C/Dy/6ZGFVemI082uiZUN7sNd3KXYh4k5IsqbDQaJ5ken4Nfr2FAkwKENZfhqaGMNT
ym71qFuMQNb7ueiRGQvEgsCOnWpme4sshoaTuPt9V2BUAehEtCOBKDDZ6gTsXcMyBBwQfXoQV6em
xv9qOteekoB1Imzu7K87WlRQiknkGnEWJBSRcJv2YnBO3aDV8Ui9wec96sN/qElX5Z+6tRyS9Vyj
pYQA/N/rkhH2DDL1rF9rtsNHdppohmyMiZ37HHO9d/1CmE640xX7AhzJ4pTR7ztTqZuFC/hOhdxq
jsT8E6t90vb7EQcks8vtoILLGFw7uintk0w6Rtrkq/ktkvqi+A6gbLqijixon5YgQWK+L33veV79
Y8v7K03CQ1a5D0Znl/reXjd87jJvbLo02Rfnji1SQG/HyvA4jxiRMO25FaLnsmL+nOzDrH0wgBPo
G60HXjzwCwt5r8vAnOc0R7HnUzGWA10rYa1bruVNw5FvFdk/lpl7ffHqp0XkkAz5Vnt0jfoZzdSb
J/ud9GgxUwGn3NnqP8+mj/DpktoWdybvKEr0SzHHV8TavN/VIRQjQzL34GMfZAF3EWQiheVLC/VJ
PwosOt71cVHw9gvzsdbDtrjfQ17X1c/YjXvDsnA5E72C2IuQmT64NiSz1K36IZqUosaLMiA26bCe
eWMixTy0RdgtYkYnHB/UBPsqne81/KCi5CqN8mB6HppyZ6f/PcJ3twl6ftNHPSgf9CvBDzF7+2TL
llIcOAIvF97phyI1oJPnG5+lc4U1VgfFglghMaw2eHB87rL1lfrbKqcbJGRavGrrNDl7xHTrE/zG
7IxYYQ2S0TyqVAs53Fm86nNNZuGBZ5kHIYitP6qabrL3rl6O4qW+6jJXX6MsRrHjgq/UnzTV4QoT
DtMTA5hzXSz8FsLhmYyXb+wspyDFwyT5LHk49K/LPX70puCeUR3ATJuAQ/1Nl78Tg5fS4sTunupq
2hmrdTHDR6vKIipCHj9Ch8A4/lekqNknp/bHoeQ3unt9dg69/7Ra+U5X/QZHYsMT2HTTW0cXQVDY
gdTNKLXDF8Je+FvbvJtchXzI+ly2aTwIsNBNja+WT91kGnJ51n+Uful0ZRRTslTM1nQ5RQVYZEDO
WmGzkFD3NCn7Lp9YrsYsNsrkJBn5dIF8YF2KaUpszeIL4fuJiymj6TWEe0bgcdXtUWgTs+vLraNh
rwiJ19X6deniURj/uIba8KmEZXXQx6u1dlfydjgaw+7IBX3KuGuh3rOE7aKAbCCpzA8XS3TIKRiC
a0nZMd95jNM8gFNNFbI/Wu0fP1yfcnQ4omPxUV9T27il8BEzr32SXLYsh476e2Ad+qeIPZJ10tNs
558ChkaJRJAFchRTJWpnOE+df+UU2i2J/NAzB5rn1ArPZh5f9IGgj2BTeMwem5sX52SicOS1uuqI
1z2ThBK+oB4wsIyIcLocQDsd82T5cAhpY2X0wDr0STdgTUnPyvdCkbC37ZbBVPHghhXypoBeYb6b
5PLe2+jBGWnMcn1I5fhNUm/UT4j0UiHPblhTh3mnyjHOLfdt2LbbdM3edTWFYAX0Ti//647RxerO
3ceucFdnYzTU8pE44Cf+d5/Pi2l0OI6Xib/TwM9Du/PkhO0+YCLCMwFa8FCUUA2xBwDKA6awxj+5
toLzgqqOopSCu5NFwf7Yk4+C/UjrWeYl9cIDUhsWXenVzJLr0FffzKMOfvv/MUXMIanNW3omqNbg
16ejaMyeKrp8oFD/tef4ZAUsxDNK/FCpW9O0FlxzcSq69Sbt0drq87YOhh8rya4oU04OnII4FM9+
PZxUjF4JfGqUM4Ngtrh1pPGgR4u6ACxHeWBrA0pjZqwWx/Cf7Ta5J4T7J4hZ3SPB5VBVb23KLqdX
rCXN2XnQkxpLeVtdTmGCJRHF4SqUh9Wq0d1hBHZCBzNBC448P8fMMu8Yoe8WDo+ltokXK/6wADoF
wfDEaukuMJ3HNjS41dV/BdsAXbgTyZs+C22zew9rfNlMniaawBT+jC5AUsd7GOLmr27DJ+5LVjU3
ux/uodyRtMZ7Lst6R1DLFn3oSRUs/QOjclgl9e+6PHZK+wHB4oXD4zpP+d/KSB8gYlz4cRGTok+W
l1ufEQJQob+C7su1pz+VlxJ6a7r/llw9BrzHlWP3B8yfZBUSGYu/5dKb8r2a8Gl64tAWy4PXLtwm
pG6HHs9hXP73oSHOO1uNdwzJKTWzsyfEo8r9s1GMr4gxr2xkvyZQuf/13BOGMULIuC50MfDfRQ3H
kzj5m9k3ZwBKy56Ep1dIgm8+esHNYK9PTBm3heFgfSvOVkckJpN5mx66R1qoxx+Ok5LAWR5GGlqN
bi0ouYceqLuhh1DcVGk+/Vg9eXF6nsf5D+agCJnlNR7K8cU8hwnOGoEc5s7xPJy38VPW4GftqX/y
FpGrAbxWenvLSnaqQbIS8N8gwb0ptbwQYMZTQ6Eq5jp/NEL8NxAvrt2gcSWe+5MZ7kENMb7J0LjD
Mnipq+oSz/nHNEIs6tkpuAF/bJ2S7eScKfGPWHz+O0x8bPL6JfTb7FV3VOVkPyU8LbIlj4I99a0f
phdgvj7ifnWvZ0rYp5gR0Jrq3ggpK3sV8wkcHG+LXJmvcwV4PoS+gHu5GapfGohvoyMiqa7+jEt+
gIwHNbdleRkC1MOKfp5859JxmA22EncNtk8gmk2U9OOv4avXLOwvse/ce4yCpiDcL/R0onQecdJF
6D93+smpBZBmV4mrYy5iN9XW39ovHvOs2/ahtEk6XR8cxohTmrCZa/e6t4HE/pl5I/HfNK6uW3xV
87AVjDqnMaQndE+p0yB+lEBMLLjWVCMuakNLh45bNo5HqCAwqognX7L32bctcrSr9zZHKoQA4Rvt
1lkpvt6gyMkHGuVHUBpnPDVvU0LSl29AZvLUFOkgBQhEzlOMRsjqstcZLd9dMjElIUUEF87Q55s2
xQspaxXTK4ZEA1v57xqW72U1fUrP1zMNoLKK7TLw44zuyP0NXEL7jJngnKz+W3no2lE0vPpkoqCA
wZOEvuMuQzKAww1bRKUuamHZhr4N9GJbfy6+Qiot32q/Q0g0scSsTBupaEsO25qWxGIGbOf1GS/8
8NX3uvzQZitmadRBrDx8U3fOXvgrGpwhaYCxRi1fDj0V4mSP7Ya5E+O6txf3SVjqQ8/DdFHsIqKl
oh8vLohXoxq3yN1OCwllIiyimcuMlTPDItphPWKe24qjjcdCECltuUeI1nCee/5UgdimtAGiVck7
rN4o8cxlm3nyoxvKN38kHZd0AmzwCFf8DjIK5yfhFBH/95GnYdR1gCsLrkSDnUIC7CvA0oIFhl16
gfaQZXCggHozIKIP4+9OAqd8qS0nWkTwEo5MnkM8rpaEqyLsRwcuOZrMAxk5TC4lH7uib6lSbG0l
JEBByFy59niihhMakXhrVy2Ct6KnZUgjoszJCSLhhg2/fEE8E1lcFQwT+LnpNmD5NlSUUXV+WURz
s8nb6QkQKEYPGhLu5pUBOz1M7bDai7mL7fKir/tsmh6IIhF3KNCPI/9B6DjVzqjRkzMulljH9vpe
TWIYRnkfTntdZumJGF6KI/qFS2IY0VwzUZxDCdo1PU7ByFtRHMxyPjiU1von8vQRbeUVN0U5XRsL
Vr7wNDDjiJPqp3T8a+LOB9cb39zB+ZolJP1QIhCmBBnC5JrgZNZ+1vQuWfFqS5Me2xec8HrpBMaL
JPCDJLksnpC6aQ7TiL1lozy2rdqoztPzTnLMbcnHdFv7TaT/Q0vanzm4rGNlBqcQ8gST+PwhoeKO
A8rWwIdCwHAq92ltGGWThdhuxkbbDDmNoNu0m0BZ3QWS8dvQhUNUASrD7Z2eiaMo78g0+sisWHIB
splVePiYJQAMb/e5GirEYHlzsZYuOSCibJ9oDPJIZilV2pBeB6c5KTP7x7nk6wmyegoyf6dGazyk
pRQny1VvPbBn6CHGSZQEsdkiu6+S7Nca/efVNMA+4O3WJEXibj6ruCkhFraX0bDBvytB2iJv8pXp
4z4V7b2h0keNCOmC8hPO/yFrp6cSZAahgA+tG3/VNh0xoVQonmPzrQicl6Uk+G+YBW2YRQqIfg9z
uwYWsx6Ix0SUI6AGYd7fzCaEU+qZF+LUCUGgvTX79XHywhuFBBNh1/27ttrpP1RPXTb8qnSKhhUY
ceYFzrYM1+mmd8ldwjzbY4ow8JVg2u9G/4vv87McgM0WgL1oeMloN75ojPeBr0hFpPTfu0t8a9f0
kmftI4fS0WrUbWDTpee3gn1QapZVRGTAvWGvrATtkmDx/IE7FZDsDGW2Z4Jo2Y9L3//gVABU4vya
bXpRORhFJ3PY8jrlFpUeipuAoyZd7QOR51wfrG5I1nhm7AZMkRykAqvxHICxZEBxMIifXtRywr6x
0S2ZflLGcdnHSUf5QmKtVeJYX2gUltR8bgwwAx7dnl6LoO+p7ggsepSsxnFXvC4JBm0u+3xilyiL
sj0oDa4fKvR59pTs5ZheC7vYyW74rKryh7/Zc+dThpBBcm97Jqjffqv69l+ek4TE5MCaiyO864di
dEicaqgzCgup3lIJJ2oNNMlGfTSX+QkfP3p9flWP3N64PXn8c9ZpRZ0dYZOhFR0P88qYjZfYncC1
pYsBXrS4iCqlPOl/mol1rspSS2tnEBFAeGOZV/XBLa7Ma+f0r3JgLYFc/8PwqIVn1uQWdzZuimis
cDK6/aEKkVUtA34GhGHOg+VbKSD55BhQtEw2yDQVhESiDsdc1xj6r5aqhPmZzkeA0XaISTzatEmh
B3zhE8GO+7QGyiHoLmROeFchAbtMOeceDoxdlbqPnK2sIoWO48IgAM9IZaQcKJMmthJfyCLx1YTf
BaOgJfXju7nST8MEqNUfZ+I03LI5+vzO9sYMZHuMEW29IY8gaH5KT7Zb4Nc2P7Llf5ydR3PlOLOm
/8qNbz2MoQPNxNxZSEfuSJRUcmU2jLL03vPXz8O+GxVaJCPOrkNRDR4CyASY+Zr4l5KYFDUS7Xcf
p0DPFIGvSTXpZ1FJhVnJOM2WCE/08NHQjWu9pEyhOSOVODXBvALZ15BCuWY8lbH1vR2rHzRgv0Q9
VXBwlw9RYFtn0HfFXa/lVBiXyhIGg3jeVG9FDXNEczqSgQmeoEVczKrab7NuhGdAg44Kloa5Hn7C
ifeJIoUPsSUSiLAoFR/h8e/lAMVsLqMdklJFK8vsqp3SS9GInp7q8GqhcnKeiLg69y30gDUb6jZo
oF+56XxpuEn7XebR4PwKbA6qvVXdcwX+VKNxSDVBaRdNIsBhyx12rqdvgWbNS536U8+XZthz2RTW
MBz6rrtv9e5BL3oU4WCdwkp7YZZv9Kh6HVObik6PSZmrUi2mwJiq2mezAUTc0s5wbTRAwRjaXIfy
z7FdP/OlfmXBgO2pdfuRT19ASd9qPXoKlfimi9ynia7WFCoXjcL3X62Y5HY0TOnqoRJTwgKLTXFj
4qEckCHySn1OW7Bmfm9/SjvhIXH7mLv1UVHCG5qp3ozN0gL9uEep+Q3mEoI/fuH5yGriHWad6/+4
pEUXekclCvDdl7gR1+Cu7/PcRius+D6T/ztL/ToIh8qfesdB+ltY3UtEV+EsgmDQ69ZEv8K699Po
aoxpM9sVChy0y+IUwbCiea1r888/e81Jq4tWL2xkwdXH0TCObk9rARRsf271DaaGsQ/xL/8Wd/Ex
S5W7wtaAIczwOro0owIRFhforOdnfNo+ZNiEgHweXzRc08/UIfhVjVi7Gm16DuWMV1aVNyvJ40M6
Gd8jrJw9h0Ih2g/XAdT9MS/Ai0BIv6rtrr/soXcXAYhZS9exV8zz26Zw/uQ5hbss6VWqviqMLfQx
CxAsbjy8DKUxXnWa8Zal6a9SR9K5FXbOxnboftXhBTwwi1m3wRqPDpL+ffeFVsBdYus30xQ/cukJ
H4H1drCDu6+aP/5qx/JSa1S8n/Mb0upRGZBdAq6CoFo5ckDlDX5Ngw1iE0PS8a1DIeMszDTzR2mP
6UMeBpCnh5nIdhSUDx1QAI/YBDjHUCBzOC9C71aSUoJ0hgT7orTGpGuuxCXuDPX3oZyMPzHaMbd1
VKUvKcoSdxV8ruRgIlEHMtknTTdax5KKhK4HdjTx/JLjNXfRdgFmJCgN/ayjxU2yjMT01UmKEigM
+BuBAQdK9wH+N44ABmb7/jN5f1icIJQHEuLwFWsdGthE8xfTMIvjVM3Bi2IjH6BXChL7IbqYqODE
tEIr5KlB6rrFW1vU7ZnW9cqXqbHEFQ6CwZXgl5yFrnXDYtw3boZmqQXWBJw+PEM0H+hlc8Mz5+ln
6A708zU0WD9TSb0SbvRNrfzfozMi2cQnGUTqixDOpaZ1twFZGnrjW0FzIR6aBxRHK7J5PHF61uhg
RLQfh+sWLi5qB5dWlTzkpqpeB1bzHSr7z5gSOYTUR5yA36j9fXOU8RPXhOteU74rrv7SZdDpysYR
t/rcZk8ZhLx7fl303Df9EyZeyDOmWBekCIa5Frz1UutfCZDsuubGAH2AqykFI6zxfB0fCzdC4pJK
rMv9/Ew10XpFZfKTa8AlL0rDuOI/aOQl7vcWm+JDOnSfQZ4BiLLme8esv8bslLZPPk9Uy+C/vek9
XF89u6qc/CoV1jfHISdaizQV5XiEjMB4pjQa6Fj3MyhuDgQ8ei0dqwC6zY6Y7uyYL03DUi/GMr4f
dfSyygH+UNw7D63AGhnXoCTkc7YSmXXMdZUvbCtHUcbK74KornBTtZf6nVGh2UppNkCKOsJBGXjP
L61zOdHtxyGtMC4wPdUPoNmBS0ERRTuzGvWJfQKpPhEX9sxHH0pSVEBjvrtsw76K6Ej48XysG+s5
KvO7Xq0ODlJeoUM6Uuv+GanFK7LSTSrKl8zKv01j++SG+tcWHhS6JdrRaRqPWuUn7L1vfOZqcBA0
6bN0fBR4P3GLzs2zkZr5tTNoB0HHi5qJuEJ4hF5lDa9EzRSvdYsvOaiNFgKBjzvwXAGfKgU/B658
qzhYqfHP0dM/txHyNFLjzi78N2Rur8soIqek00OaWK92ED50TNIZghwzajQYkEHoBp6svKideLFC
hE/5zHkVvepcWkqFoTX/Q+m+FFWHaExZ0SWfLp3WoDFEiSNJvbFRHyByX2mFc0dDk+q/o/6JLeV6
BBkGSJItDPKO4i93YsqQZSdu3dR3IUuEF1AFHxyl+J0r5nwXi7w7JC3lEKe9QWjgStg9Ym6wsumF
VHDw/PqLrZhfzGn46bY027Uc4ex60X1vKdE76iFGdRRi9eK4VryoeXitT/M1SkCfNIDg59ghPc4t
qia0nPIzENDcDp2qRO9RQDPMok+TCXIxDBpqr5OnVAJdT6X+lVrAGYfsOrUgEVJ5A+Gk+l/Nerii
ZvuFVPoQKj3ANZ+JU/RnBaHsCXe7ApdEBOVvJ5MW/NJlNrVY5WMwvmHf0B1pfdpCIA/zAT0Og1Iq
8owp/Q6gZBZVqFynw4hBdhy8RiOd3qir75AC9zpnhmzdQodtCtowUf0NFaf5PB+dr7puPZdYW55B
Hnhc5H3KSYWLm10MDiwCu6TIO1nYf7hXVApeowwdMADdWAco9LMcJjZKUDotnG8wofHEKJuvCIbc
Jkn/kkcRyNLw1qn0H87YfMlV+4Ut/LnPaGOZvg1yViEzTPbD/0yozhLkc75ol7zU02BfQ9azD7aG
7uto1t/8JgcKEA8qgL2ShgpUSRKj8nmqDQXPAOR2HB8xzv/81//+f//35/h/gt/FY5FOSCH/V95l
j0WUt81//0f857+wY1v+evPrv/+j6NDvTCFcx+bvP78/weHkH2n/qw0Gdc5wtD+K2gut0nNpvlat
9n17dHNldOPv0alIW3xkV/qxgXqNNRzXLYh7Z6cNrv89+OxSIxymUqeFFH8trfapK6zb04bW/h46
akykVlJsKF1oNtdhYeTXBhT1i+3Rl7n9aM7Vv0dXtAxF7KRG6zpFcKTnO11NmovRskDk+vQTITht
P2hl+m337wcFiq/6cZ3ox6DpHrLB9OK6OG2GbOfvoZFV7PSxDPWjmXJ1bHzlRkmxVdr+3dbHE2RL
m9JCtinWdUc7Fpn/o9S7i5C6AVWXaxsmyM4z1uZmefa7jZ8ohJpr2N0R1doUiV6sTEnn279/Jajs
5e/vxjYMxFR0aDOLyPtvLEaMwzyl6JiT2a62n7Cs4AdbyF7e6t0TepWuRd4V2jENHc/Q5pvSHO4M
26eYXlCbCq+XrAcd8Wb7cSs71pbimO4C38aRWMpeyMFPKLTyGV8rFTj1DNui8Hn7MWtrIkV0rUED
VWO7PBpqIdQD2rA5YMZ0tg+njS+FtWkLui9FXR4tLfmT5kjbYTu489u15Ud+tCRSVI9J51DHwN5Z
xOOtk7Wguhqk8Ie7vErPKz0G3dVfcXYcUwUEr08/Iks4SE56M0uO9MqgYm0n0xEkzANy22hFl83O
m60sviWFupu0hWUa0QSOFomNOj/ULaynNLmo8KcTj6e9gBTyas83umEE09Em3jGuqKPL1sHyeXv0
lYC0pGC30QSr9EYZj3YwRVetMKLz3piNm8ltu529tfYIOebbyqYe1w3HjqQISRlJjUl/hYqb7Czx
2gOkkGeF56pW3Z7LfUv5EVfRBs1pu73fnqKV2LOkEHcMP2larekxRwPDOrojnnUzJirbo6/9eCmy
o15DV8Ss+PGtEnh2K4rLaAqrq7rhgnraI6TgTpy4rYTRdMe4RNGz7bVrixZGVibH7fHXJkiK79gd
s3qote5oiQlqX58qKKKhXbk9urYSZUKK4BphLsxW5vYYZjQ2/csF2BNnIH+HQ5HPFzAOwX4BWUou
Szs+V9r5nP0AOw0N2gioq35QQSlu/5aVNxVSwDuwCfFvsTJU1tQnQ0U02yxOuxAKKcyVoHGSPqir
I52e8YLPKQy7jGkvzFdORSGFOVLHwu8tyNKt74NQjmjfBQHSYpDqUAsCk1cM3xQDT3U9cdydhVub
LCnu8caadZF05RFrU/usECi4OgNKtKctxfLUd+e8o9lgXW3O9CCfnTOzBVaX5Zl7vj366qaTgj5v
zD7WUM44atjVFtN3h9t/x32LT6kbJ/ykN+2DH3rFNB+qCOEK+wZliEMGMroJyuvGMG9M+n7bv2Ul
QwgpQ3RIO2Zdz9kcz5WXOOlN72tP5aIQuz2+ubY5pPzg6KpqTLEojguBU0XEM++m9hx5vtp5cCdR
YgJiWkgMUGIOEhyKIcujXjmnEOJvUKlBfzrvEyoD+Jj91hF6gXJS/bGAMVHUc4NU5P5l4vgG3a6o
c+OXdubUuZmGeWxekdpXqd0hKpUhc+7SNqTtqJcuT5ny3kXTW8zxeAWd2ayuAKALsJij8QOJpch6
LMqSpvBYFuUVen4RLZEBid0enoaq21i/oSeGS2YbjktdMg2giiX4Q4Ak/gzyLYqA/Q5YGAY4IcAY
C85ntcvbb2OuxwBc53kwfTiuIRJbWApPVf89qxCYwMIsB4e0PfMfriwCeFLiRODaH2fhUrVq2mfs
kI9TIu6j1HjYHn4J7n/duyxLlxJnbpXF2Op6dN/UwJ9r7MAs8zEDSdqa4SnXBx4hJUS9ZHlB5MT3
A9LIIxUlGG8m0LH6evsVVmZIl7Ki6KI+dzs9vlcydJITQ3vCiSoC1Wp/2X6AtmzyjyZJyozxbIEe
sBAYKV0NzptQtfsGMt0v27f6i7IDqujaQX1e+ygTnCNEpp+3elWCy6Iou/0TPsyTzKGUJ1E2JL7L
CIkTaKSKjm+Ynt6cNrSUJBFFcrARMeJ7lLMRkOqNDjiTPl5sj/5h3uCHSzkyxdORxi2LQ9cAPKVe
/Qry6EcaLcBo8XmYLcgO6rcpTd+2n7e2GaREGA79RDOJIq9ZC984jKXRx9T0M9O6qPpmsHYes7Ye
Ujoc9FKvlW5i0vBDmpMa1iHmxTsHy9rgUshnAc5ZqIhF9+PsvpYNiFsh9GYnk69MkCYFvD0h1h9n
LU5ZFT56g4oTl5tbP4fKsnaesETFB9GiSfHuaDWMHzP5n5SCytYntXbPuDKgiUrOPmmZ/zmS353s
mm+MnSOU6B6VNgDleX2J/NcDCMVPp42/vNu78bvBnNHH8Bk/EkfVdX8Xo3ItODBOG16Kih7xWH1p
DN13XHtgGRrzQe98GH19k1xuP2JtFaRAUIU22MJnhpyouxzL/sKIja8Y1nuWr+0cTSv79J90+W6S
sOuaULHGrk90SPsXJlbrOxl37cdLEWD4lpjR7g7vZ2M4H1KI10vPYhixmeiU056hSoFQjmlGUxwb
sTZbOBAtEpNWN9IdUSDs+IkYdmp9y7b/IBxUORyaoVJsNOA8lOaqK1QmI2ytsYwAN5o92Y5oD5Gb
4+A8o5+0vfQr66JKByJURsFXqKl4tMqeA4eqtls9nTa0FBdJkuu5ZY5Qtbg4HaqKpkoRFd+2B19Z
dVU65FBDcy00BhWPVPolQ14DtnnxGHbKG0TbncBem5vl7+/2rFEKPa6MWsH/YPIXPTENAShNO3Hm
pbhGfigZ6ylXPLtCyDill4CHp9vs3NVWUrcqhbRA6RO3uTG8R6/2Mqv6HnZr/zKjkLs9/8v++Gin
SodaMhtWUoV1eC/C+oj2DlrVGAQvRleu9kbB+nL7MWtLIAW3mVVG0OtDeK/TPbnuG7U7OMIZdybp
49GxA/x7gYusmjNV4yXaAmBgp9I1QfBJ7CTutdGlYDbnOi11pL0RZQAKjeVMRrfW8neKJB8vsHCl
wEUlU6PzHCtekGBWz0Z6LNEQOnSTuhO+H0eYcKXwDWwU0oLW9r0kKB+VvLtVsHc1rQChCjXYmaKP
dxH4378XIMQGKnDDkG6ilnwegxBKcYnaTQ54AdPJst7pEqw9RgrksZuxa0KT7R5K83VpQD9tptsg
z0bwxgtiyoneTtmuwpVi2qGNmRdRGd0Pw4CZsGE0QPM09cTZkmKaLpwjTEiZ90H1oxW/puiHrnla
6xwQ5Tzt90tRrWhIPtd8+t5zC75DYeAamtfOj1/5MBKuFMplb2fgEpXwHgadfcFnpHuhqVF/mUH/
OCaYZ4KUUKvHOgXkbth5fGHZxGPXw1Y76eVsaUOLIK+soA2C+6TS0hukXQUKA9Bbt0dfiUe5E4Vc
d4JBiat4NPAtsPCZgydgNhxKHUT29iNWEoojpavWCIwwnILwHvkJGGUwdrFgEdVORl+m4d8ZXThS
upqsXBvBJQX3Vuocezr7SP7onhZDvwb8etobSElL0di+yNSG944alaj5LMD2pQuxPfrKEjjSAgOL
QNpHMVlgRECK/qk0u3MTEc3t0ddmX8pVqLnY4wAJ6T6MgHtQ/flshNXd9tjLHH8098sz39001Kro
8Cpl7FHgOyiGryU5EEEWXD7t4Q20yq294EW3H7a20MbfD+sGK0xMpwvuAxe51o40ixMWkk5KjLXm
4NbzafHmSOkqHjJlTMw6uLcnjUYTUtnnpqO+br/E2mpImSpBNjDQUdPG5ju1zpQS6Zuuxf9ve/S1
nSTlKk3RyzobmaIWbXd16j7rnEe9Kb6cNPy/0AKFm1WQVhQPWaOYWmOZQYIL3bsI9dub0x4hRbOj
5fWQqX1wn4PwnY3ovo8Q7NCVp+3hVzasjBsouFnCVnK422fznxzDRCPWfqVCXGYzvGisgIx52MkZ
K2shN+AhXrpDoukAz2q6TX0SXJZTcYvM8ttpryKFA6gv10KSIrg3BPIRqnnjzwiUMGXPAIKvE3QT
AzDp289a2bW2FBJ6p2FvCgULANCEVmx/7aAEetrQckAYQRkjeMEHUT1+mfGlvWzRZt75Ll373VI8
oJzfD0mIWIINN+68RMUXJX8sTbd/+soKyy11u41MsHyd4qH5fuEk9mfUoUH14Yy6Pf7Kr5fb6pme
TLVaDoqnjor9ip+A+Qh/Upl2hl/Jp5Z0qE3RYEPfVXyvcIP5HAlz9cJ1uuKA5z2igkV8cdpbSKcb
rGonU0ru45OVIQIU40zY4xt02vaxlrV5dwJ1OL9GaUeUQZDxUc9U5/ESj0VQstu/fmWNTWl8MN9q
DSjb9cAqPts+mknd6FXwYraHX8lH5rL0735+bxk6rdMWP/UM5wk6aCNqPlj2HIIUD8DGuUY5YSez
Lsv6wVltGn8/yor1xoBF43qNjjsWik99qHotrnaZ4l91ivLrtDeSUkWlQkBrJsPxLLWEj2A7x2py
H6wcDxow7ZcYKV/N6t7qr21hafoGoPqo1c7+Iu/gJegy+RFgaE3HanXcK/WuzJsMe4CioGN2ojie
GZvnxCQ8ExNlHVrSoR8+WiPE2e2ZW3sZaeZmRLGjsZt8DxrPZR7EBxwUv6Cb5+V0rHf228p2tqRs
W+RV68aq4Xp+ad9pcXOpD/5Vlc+v26+wNryUb1v0A5TMihGn4eirYaTMiCNVbghSvusNc2eLLav7
wU6WgRAukMs61DXX69OxPS/s+rdTQCHbfoW1waULiEExX+tslIR87KKtgxYaow8JpCzetsdfmSIZ
36DVJvpmOGN7SUI7zcf96HrOoIaoWpPunHorO1YGOeh8/0R1a7lembr3bhBdpBUsHoigj8vNIGqM
T9uvsjZVyyu+S16TiOAKpZ3vNZVm4lyfmwEkuwbH+J0XWZur5cHvHhC7pWIVPtaqMy4hAMsSdLFo
fZ2NQW9dnfYOUlaE+YIBXYi2N+ZmT7WifplMsXNpWolnGa8wzH0yxQjKezQ1r33b/FE4/s2MqzNa
Xq/bv35tgqRwVmLgr8gPuB5kt0tDqxoE69CRJF/s5KS1JZYCep59vTDKghUIIQbWZRp4pdD2GvMr
P/8fIMa79QXcnCd9HJO+VXthlal9gUJmtEjZGwhKDDtJb+2QlWYpjKoG/TDHQZ28tMBw2DeIFnIK
6UclCC5ntwEHtncirb2SlD58CwlzC69ULzHixLjtUSO1KP2WfnjEHxi2xkkLby6h/27mRiUtEb92
FhWw8nHJKHBKtccqnZ+2x19Zd3PZ0+/G586GepPNxgq4155pUW+dNaiN7+yqlQRlSrvKNHCKKyjU
MknZOVzNL/ocPC+XrDke7sOs2Um1Ky9hSHUnp8YUNKwrriLLuYf2TmPpZ0hp2S/bk7SyrwxprYH2
pQhlc9Xp1fSXX1vIAKIU6WjpXVINPwSWz1WZ7+SptTKkIa044nizmtaZ4+mI3ldGdtG35YWCasSk
ma9a3R7mGKA1bJSImyNd453nriQxQ9oIzTgDzGkS5rAvfsB7s5DH5ECZ6kuUAR6353FtnZZYerfZ
LNdFAsJxbM+BIXYRpvOVMOvmsD342gssD303uDsEAxoyJXutQjit059LZLrPNKupDrUwn097iHSK
mL0+jkAaHA9rWgGvFrarMUXj5VhHsOnRWtmpt63NlHRFzEpV1xuzWzZBR1Ghqqr+16yY1dft11gb
XkqUPeJkuhmUtmcBbUAC+m10y52+50pelCFejo0JUgiNy8tjFPIGo3qcAmivyKtu//SVZZYxXhbs
tTYDDOmhKHbUE/1WIcXnhf2EDunOeb4yOzLGy7LDli6S7njdmHffjKLTHiN/2kOQrSQTGeFl4XE5
jwkvELnNpwQVPmyl/uhl8bTENGSHe/RNT3wRKabRytVLH28cD49C/KbC7DaIM23nsF1ZaBnFNWCR
pKOBZHuVQCyBRlUK+Q6ogXhuUNtqd06QtbVY/v4uqtOISgUkQdtLRCQ+zb6mnacK35rbm2ltdCmc
nTmtUOTql4SEPWSUj2ddUIYX24MvCfuDrxddiuEZR5zMd1AUdLn0HESoXaG88ivL28tBz9GIyZ62
n7O2EFIwx0VY40VcWvjPo/eUWjh/qAO2LHwCbD9g7UWkUxxbmT5BdZAHxOqz3UKOTpzgx6L9O6A1
UgjUWrcftLIcMpwr6ZoKlzBLeIlJioVtEj+pVV7sNFlX5kmGcqGRo+ttUtheg/k2ym+iyb5ib1v8
ggnU7vHV1l5hmcN3+7Vz1AaDRkN4ZqogBQsGB9nhVN3ZUtoy5R/sKU2K6ATru9EZKtvDlPYWXbk/
Yeec6/GAtKv1ZI+GNyeohXU9og3lr+1FWS5RHz1ymc73b9QXejDNtvDKCl9zvyvQFI+wjJ1tE+Ks
qpm3WjLQEIcWdpGnQ7iz6VbSpLZM8LvHpnpYqxBmiR4sJZ4hYmPOMs1NezY6nXqj+smvstHGi5n+
zd5tdWXtZEhK4SeYcFmZ8Kw0h7CFTG2DwTu6OTvbe20DStkmxL1QF46K84oxd08QNZQfrkBrK8gd
Y+cRa7Om/z1rEQa3bG7T8mhBtBfgs67dNnuYTPvSwNnx3PTbG9j/p50A/4LMofE59TNauj1+Btko
kMIoH4LOfNneeCvL8U8MvN8BSIdWWqsLT20mJK70ybhpxFAetkdfuUfIiLkkmVu05icW+xUiWINY
TAggz8k+CXfYKcSurLcMlusVA+GKzBQelk3tmXDs5nKeUDJNHAAF22+xMkcyOg5TVBS2NLbUMGYo
6Gm6dul2gbmzm9ZeQMo2UR+ZOsIg5GNFefELlKsn/arw1RN/vJxZXKSFE0S4vcbCA7YMUzQoUySK
t6dm7ccvU/Zu+9RVG5Z9MQsPlzn1EOqmceMOAybQht/vPGJt9qWAFoi5TJE1CjAulK1wdBzPywAp
ge0XWDl2VelcT3XNFSNWN14FmhNBR0/N0RTD881bqhggLHeKb/8cHh9keFU63+Gd1IWW5DwIgxgt
TJPruclfkbMISE2IjQXpVVRO53XXWRhRNVcCTClIuksN8fG+Dp+yxl307U7adMh5/b1ueLjRCsuF
7iGwoaDhWWQ3qYPwSpU146ftmf14a5jukj3fbQ1bT6JW93Xdm9ryt26aDz46amPVnPR1Zf4L+da0
Vqk5s+6pZjR8Hey0+Txmff9j+8d/vOlMGfYGHn2oAHGb3hgg9JqB7cWrp5pP2nSmDHgz1UTVRKaY
ntXOixaQvYit/XZq7Cp8tf5pT3vIurXXWP7+bg2MenYydahwOomGdiHIHq18PqnOYMooNzQC00YR
ofBaJcPufbDSazyr+svtBVjbPfIZG9a+JmJGz1mEtKfUmwx/ujz/tj382sRIYd8JwfaxCuH5qvK7
juOviS6et4de++VSoPshpkM1frb0sYtXfUrvHa1H2lE7rQ5n/gv/Nfthjt+77o35YtgZhtFt7iLC
vf3rVyZGxn+lfjjYsVnqHjJV3VlSm+1Zoqe/twf/mLNvmbL6iT7iY4rts+aB2e4PTkFHKEoODcwk
s4V6U+nY81mXc198nnr7chrTo5XhkLL99I8vI6YMDOt7fQZrXZi0NtNPddteuHr0q0DryAVQt/OM
lcV3lr+/C7iy49Mci2UQcyYOJckIGcGCFIiJhrFXElhbISmmcY4qB6H0aHojnH5l1DlGbmSOndN2
7QWk03ZGaKJuXKRLQkv7ZUTpnWLPP6m3P22vwdrwUljXUeG4lL81D8mR4auqswpotTrfEDzsTyHW
s8ek0K51x6q58ehepKoHK0/U85QY2ZmetT0kBXfRDhFqXbnh1TNSd9ggYxpPnRhGEcLvJ3UjzH/h
wnrEe0Ddap4KRIVa9G2oKq+o7+y8wsr+kZVk9H6I/aAawAzz5YIGXj5cBVgm71zH10aXPs3zyo3c
yWRSHJU2Sjbm3+O43JmYtbGlm3IBOgCuZqVRuRC/gco9ZYW5c9ysDS3Fba4PdgmRQacwPyH4GSm/
y26P9LSy52XomlPXfWQMk+4Z2NsdYAg3h9rE4jUKq9Mai6asFwONNUAkPzA818BXvLK+9XH7eTti
12ZGitjSqEnV7aB7RTOmNBUr52wa1W5n3lfiyZaCdYKMV7tOqnvCCbLXMgtsfApFd2cKvcbysfhz
2ktIYTtXqT3FRacDtcSuNW8MDXfv3Y+glSmSkWtjNTRpNmsktRbVoXrCKtVt450ZWhtcukabBor8
cVVxIFNWu3C7vsScL/990rz8C7Sm1nDkkWrxmgBv3dDsbvpxejtt7GXJ3x2FYRllNs4YRKsbmdjt
qc2ZCNzTqpimjFTjOzkwo275Wu4NgRmE+JMvJkbbP335if/+VjOtZS3e/fQeVwRrjnVo+egQ3LRG
8U04boc/WRWdq9FeL20lL8hQqKAJoiDUStUTOXCoyLg0O+wawj39lI+HN2SmhZpZnRZgBuzxnZeg
GBYf7aw6zijO7szSygPki6hoQ2sE9Ft6g2U1n5QGg9fKVwWmO5g2bC/Ex5vfkG+jsRNjwOREuPK6
Nfx8tzNuolGdd77J10aXzqoy6OcBf8bcy2YM6FrtrVWKk6LWkO+aYaHO7aAmmTfqWeRNRY+LyeL+
tT0tK+1rQ75mxgmKu/7YlF4Up58jDV/0JvzpzwXypcn3xDThpZrYpiz+6ALG1rAT0msrLsWFExm2
MlEr8JokQu22bdwfPRCsh4bb3M6rra2JdP8cQM+qvfBpvnNV/OxaPXsX74RS39lRH9d7DJmOoGI9
xwXXKbyhcJJzJQqfg6w+RmjCm612l/ZVuPOgj3OIIV9DldRNJx37Fq/HOePMTuvLSdUPfBm+daO+
F4IrsyVfFR1bBeIv3MKrI19BrRZd277Z60itvIF8UUxq3B30ISq9ZPKRGdfEhGizSRMy78pD0/Xi
pDa8IbMIWt02GrQAU2/GUa/CxLkzy0tDxdzptD0lU75qbrv9VOapl6bqld32z2Xvv25H4tocLZHy
7qQYGkdPjGLArBXO31k9iftUzC4d2vChdfZQI2urLIVdMfRqUxZG6gk9R78dN8GGrTvE7cv2S6yN
L8Vc1qUJLV9r0c4d+vMumRrKCu1J6laWIbMd2DbUzic99RLkeq+KuC2u7WaXr7b226ULpBkpws3a
JvdCv4pGsGFxdtkXKdKu23OzkvJs6eYomgKL9KrPPdfBWNZqG/PC4NvsWkuj39tPWHkD+fZoBkJL
aThmnlakPyxDU850gT/maYNLt8fWzAe98Rk8nwrlRkwCWXRcuHY+yFYmR74+shndsVXL3BsjLCDV
okqvYGPVd4GfTzvzvxJgspJg5tpGNjRa5omyvdG4pI6m/6MZ3YM5Zjvbf+0tlr+/i2EsfKZIyZrU
663gd9ZNB23u8Q2pdm4ZKyeOfJls4rKpK2ivnq90OPIld4VF21NgVFUPP/3W+rS90mtvIQWx1gZW
EIxlRmUCSkXlXi9HP8jGnaVe26X635PUVUozB4v6KNRytNy7bJpQXEyLPSzWyizJ4FWMSDCQTebI
U+hDXgEgmC+0DpETG7fvl6JTkiO2UXv3p5WX0Ze/v1vxsB8ihZpp4FW1i8i7kh39CHX17YVYGVwm
BfQZwuCpzr07QDritksxqnJ988RrhSXlo97JZ2tENtwb4+Z3pNN6rlHmx0DE7bOTSjiGTAio+lgP
u6kkYaPmfxDLbT7PRXBx0vTIYodjntLxTHgBJHudA8YA9kUCInLnLrESBTIfAAOSCmJdx1E5xvdG
P17gCfPdrdvvp/34JUu92zgYM4dtkA+pV2S32QQjJwuHcifTrUSAkNJQlM8qEvll4hWRea6ExiGM
7cuwDzhqMGEyT5OKMoS097upi7k2arGXVyGK7VUx4h/ZXm7Pz0q2FlISUjDX6xIb+0ssG7Jz0VR3
aYpt/KS8Btq809BeW2IpE9kzymrdrEVeh3uQwA8cNtFVa007AKaV8BXShUJp/ahs7CHyssjuyjPd
ivr0EDtmvsd+X5sjKYJd27Uw18MuPkizQ57V2JYVanQ+9ybmQ5O9R6dceQ9TOvlxzp2CaGxRykdE
a7EFsQ51rGZX2wu9Nvqyid8FQuunDsxifGFzMd1kXVJfqIltnji4FGVTM4xlk1mBh7roQym6ax+7
l9Oys8xA1Kyx9c3UCLwYIcjzHCgcvgTYkm9Py8relAmIid1beU/71vONFMdE7XrUywNuC8/bw6/N
uhRedpdifl0mgZcm4tVvcFMz8i/bQ6/9cimqcAsu+WCBkJIOznU9mTe20WO5qPzcHn4FU2eYUljV
1uz3TVAFXq9N35K8OZstbKab7+X0qlQ4wObmeRciBsFft5+49kJSmGFxVJV+oSh3IAMOQ9bcGNhq
BFO+c6tbWQqZDaErgzr2DsOjFBqfNWGIz6KC48n2j18bXQpezBBxrorxXRNhrj7n01Bf+3W0d6de
G10KXkXpuyLSXeVOqPljZI6e3zkX2z98GeLflVNDJjgEOYXkYNSVOwUp/vPSwRcrS+IXoWDlqGNP
dwg6f+fCu/YWy8K/S0F6NwRZW4Z405mq/9DaWXGkoZvv3HdXsrSxPPXd6JNiD9pUiMCL7KjCQmv8
Ypb2r7jqD1pn7XQqV7aoIYVzGBFymcEbaFYeF2cjit3PLYJg81k4I8q7vSJr0yQFdtJMvaN1g3IX
DHM3HEJOAv/gmK29M1Fr40uBjZ9S7jJHbKbATnG+zaCDdMHL9o9fmyEpiLX/z9mXNbmtI1n/lYl+
Hs5gI0hMTPcDRUlVkmpxlbfrF4btaxPc9/XXf0fuOzNVcFH8Wh03wu2lAALITACJk+eMPQ3HprNO
EJ7ZnZ240eGj03UrJ90FazXLHHRQ2FlZYpGboug8Ar4hT1np524Gm7UTQG4JGMIVj14YiVnuIHgj
IewILvbY6eoHsBvp/RDN1s7uO/H18mQtrMRvNQ9Bp/K2baxTPtIGMkLN6CXlGmRp6fuNPVlDdDiy
dGWd5kQfOWjT06TeF6S67lBn1jkEquVx1sfqNCuJ960A6inx/RxP10Vrk1OWDNMo+xwbpyDTAZrD
PzNVF5vL074QKcwKBMbGJpKVtk7TlPsWTQ5giIS8UtUeWzdfiXVLs284WYfn4sEOh+AEhZ/bJJR7
qMbvJkADLg9hyXIMN2u0w9s+5NjMZugtuniXurE45CKvat0sOAAzbVYhKaFOVR3W/hioGqJpeq31
X5UFb2w5ZsWBSGGVEIIM73Cx2YFKB9qiyTZVN0FHvLqovD54R93Em0qImvdfXN4dlAj9wHlgLhRY
v8pgF4G+4bqhGjsrV2WFrE6uTm4wfWp18IgdcgWxtmACZlGCaNsIKlR2cIp10R7cTLXATun2ps31
2tVwwZLpuesXe16KGiMZJvBxag8El8OSl4F4sGSe0uc5h5zVLg6gzn55qpbGc7bFF52VQje04jw4
pWN+C8HU2zluoHKZ7K9r3thbw4pDIy9TwWl20l0D0TrXzv4gVv3zcvMKX/mW0Rm7agnZ3gTEfsEp
l0C3xlnU3XTYar0JWs7QN4Z1I6EYQzvAJRu81K2lZn5lqH7vl5m43d4WjZvbTXAaoYaYVU/19Dno
Ix80+Durt3zQ22y0rXfRWPojjtIZyhDsFBK4uwwlEPV0R/QXaIv30HkNIQo3t08NCvA67Q+i9y/P
zEIsMesVmrGs7UrI4EQrsgeFz/OAk/iKey0ZqBGnIpkCVNzX7knO03uuQmhEWs1dJYZP8TkdeXkA
C4Zp1iykmSvnKIDQB4B8T33s3uctOSXDvLJdnI/wv68gN+sVgh45klQ17qlNagCY+mM8Ng8hCjD6
GEAGzfkWPNXfLg9lYS3MwgW3cApCrU6dgjgIbnU8z5+HPhxXcm0Lq0HOf/7Cg2XWN11WabgYaI6q
PMRFLjlFGf8cjOPKxrTUhRGRhln1NLGkeyrc7nZw9bGKMnsX5vIwgKn6ukhEjEhkEyQMEz27JxT5
bcOymvw0JKlP3WCtxGNpHcxgVEStpcFdcdbqhD58rSD+O9pPlxd56WptVlTZc4vCAtIGJzckn6km
+UlbwU/QW9YbUqrAD8HRCxF7kd+lQtSHNlTpiqss2bJxLEmRoxmdkgSnnvUfKHu0h2cQkwIikz9a
Dd1CPmmlo6UJNBwfUBxR6wjhdmpVsxkDXW8mjszx5Rl82+OZWangQn6hQlUVlid3hT+4oLJgs9Q3
wGGuVdj+Ouf/7vbMLFews1ECDoVDUJvHIDatIeo6bthwl5B9KHJIvSRbpe9G5xyrI/XM+TernTYB
7zdl9iAq7dWz2uCY6bGKHFALTyssbFb5KX9nDQ81d6Fa9EdD12gu31aqgciH4dxN6XRAgts4kBfv
pwpPqvfnz+xluu2gIlsM6Q21wWKhP01T8+TUco+8Gq4b4X2Mwqjz96k182ZvBkxmFkuEEMw5CzSo
E3eTW3yKExS+mN+liMhCfEpos8OORsPZtzNI0UNP+LJR/Dq/v7ViRljo9FgnU4YVS1Ay7kz3wA7Q
ufITjC8dd46mXjunu6oLvDnaqpD7tE5AbSl3TXEXVeN9lNubDLsSfqsma5vQJ5KsJOt+1We+9W1G
QClDcJBaM1WnIX2eoI5F69oDL86mmGc/lYWHPT9OdtBg3p9PBjbfVSDWndTKbeRtb2TqvFIvAr9j
1XknhvOBPueZ13GVeNqBmuzliV80PSOquAmd8yqeFYBkX6GRpAnd0ORr0Owl30F6+VSVT3kfeH3+
o3XvUp345YSzf76B1YFvdyU3w8+9vTXFRsixaBVycDCdj/J4XiDUwwcowBfz4Zzu+1TQ6OAk92dt
JkC0t9mMgvBxV9ufFbgeMP1TcMJtA2tPk8+jY3tz8OdY7aIKzCK9uz8fJ85GlM/gCBZnE1k33IXV
MWF50cSb0WpDB8j94kaVSbOJXb3GqrbUuJGYbNwYlWtRKE+QOnropn7Hwu66KGzWhow6koW0NeTt
UeDgqcy5p11zJ5u1i+LSpxsRraSagn4llqek+QhcxEMCbuDLFrvU8nlfeeEPWYNqTQfSUac06npP
MXlLRP54ue23t1hkAI221cyoO5XyxNv96Dqe1M6mmu6q4EvFe+S1rd11/RgRZQxolhOK2bdb9YV0
VedL17lP0/SOEBZAmVweLIb3sMu9Lc2YEUHSDDSi9ZTJk4xiCw7koAykBdPOda0bAaSDkjn4nGwc
6MCZkW6jZM5BlZjUXbliqkufb8SGgDXZUDPunOIWRFtWgMdZ5YJm+vLnv33oZSaobyhzFKzTCerE
5fB9DFBrMpafODa4MgxWVnthACa0L4e8h6TYak+WiKtdJwSk6rXk/uUBLJynTEBfouOioWFon6pe
PKdu/kxQ8gCg1sqlYKl5w5EhLVHoBIJXuGtAlM1qb2ggDmpcU5JZmhvDm60Oj7C2JfD1xRj5ugIX
n5u4azSxS62f//xFrFAqlJnbRPj4Xv7oXWjRCX4dtT1gk6/bntOEVlMPXGYkSstzVRUjO9SuXZOW
zNL0WcbrIu1hM2e5m+YWtARu6KP8adLeGZpzP5TEWcujLS2x4cHccbkcVGqfRurhlj/XHiqsLhvn
0gIYvivDrrDjFE0TKQeP9C2SCFPqX2584btNLF/QVD2xVMBOaVmc5qh/oGm2D+01gvil5o3dN4pY
0dZTJ05NJ/1Jdc8ZuqFBeNVTETPhfG40dRK6OfxE+tz2rDy/420sr5waw2sx2xGUEDk7lVHns6bb
BrPYiTpbaX5hWc16kLa0y8YuJ3bqZ7mda3GrQZVx3aKeu3zhso2A2lKrND/ZpQQLK/Q3NtlcZhB4
ZOn2chdLX294boV3y7QVFjtB+ft2ps1hPSgs2YzhtkU8APUBjl3YSXsECPpJsdkTg17Js779hMZM
tBvFJq7GfqIniM59TGx9zIXYprS6Gdxwa6Vi5Ti+NEGG1xI7KsuS0glyJJPYjBHRm4QRurIdLgzC
RLxZvGSWkJqcpqB4lwOiGUzxHZIovj13t3lx5QnXhL41VcVT0c0z3LefjxaIaqHuUId+CaHIlei2
UBnCTACcnY6z7ko2n+g0bSINcVzt3P4i6avbZCMtCASx8qkO2r0UwbNtOSvn1IUFMlly67rOo9Ct
5pOmcfQehFwT84IsFYV/lYeY6LgZuV/wKEzjaYrV8zhZ+0quKXEvrf55SC/8O2AZgK2Q2zgVTbXN
C3GbBPlHRYLIs8Ki2DjdtduaCY8jCq9DwDAPJ8Udv3UbHL1K+ScQi2u14QvObpLkts40J1AExCx1
2eBZrXpQ5fSAPMDT5VVYat/Yl+cUSC+QUI8nYOSApiFFcuqSsrnhmqU3l7tYMiTD0y2OZ2w8u494
P2gFrs1174+pXiOgX2jdhBlbxEpZOZHhJAsn+UBHYeeeBNXddTuoCboLdFKBe6oZTq2ymlsilTjK
iq9xpy99/NmAXxiqmjuhhV1iaqBRIWNrf6a8uzzrCwtrMtSCILRICxuzzq0CXJWV3BQT/cad7roz
uwm7q9IiBqVnOp5kqB4maj22kGrJ2nHtwLg0Nec/fzE1MeuqGkyA4wksD+cHXfCQTBKX1+tmx9ie
M6KoWyZuf5Ju7tdR/ZAngT8E8QoMZenjjS26r7gKSohxnzRBThXVRCgBCbtm5fiycG43kXcy75pW
lKQ+jXaz05Tc0W7EU8f0oHV11ds0MxmImbBln0J4+xR3bbgZS3ITOhHzwoCuPDUtzJCJtusr0Y5s
suqTsIpwI0L3nRXreXt5dZcaN07VlSMycC4WzSnpum8Qpwo9VyJrdl3jhs9aqieo8EHjVd5/LVib
eZburwLNMBNslyZQzUVobE55gkxwXGHDameE/nztFeDtV27Gz9HihVelAgLleRA28CqHbEQMvdNG
PNFAPUakOAkn28UAcnipdR0HPvsNdTfmWVj3GJGanWhHeWbdoGCzvc7PTLzdmIDSBjCg+tSQ5lEK
+p26/bvLy7yQpuOGC894XZtGVJaegqz31VjedLbwSdXsOZyNE9Qj1Gt1Agv+/Cth/WJRkJrDLu9m
9YnU8SkP7V1Hy02fd3+AofLT5dEseYSxByP7XidDiy6Yo+8gCPZQJeN1odSE3HV2oEvANPH1elQ3
7Qg6idoS4M1NBFk5zS98vQm1S6E5UJWgdD/F1E6fWRmlN+cHk+sc2kTZjbEsUju0ylM30acwH29a
a/jjqmln5xV/sbKCQIAgLcLyBGhDt410wzwLfrDy4QtbvAmxm+eywksW3k+aWn+BcJf2KBnfq0Kv
uMCCXZpFVU6gVA6J0+IEZXvg1HZ1N27lGNzgzHVdoDZRfIg1CZ5kx/wk8MZxKmnSHAnN7JUbzNL8
GC5cDvO58HgoT9pVgeeUE4Q+rC+8n65cXePsnOjErqpR5KeUjMm207PYh06fXDn7hssGkLwGsoNV
p6FsvYijbss+OVN0nKvrvMpE8eW9YDGeZ3JkXTXKPSA/1cgbm8pwLam+9OJmAvmcRIEUnLboQTMv
dVEeEOymVG/a6XOvuCeSg219JM33KmebIK73FARDRbQvI3sDpgXPJfk2bQBBHm9rPWxggZwTT3bh
Bv9IZNpvx6/4f1YYAz33hHkRa8+xC5ZjSsszO5tjLp305NQWvs7JPAkXKEG4ueK6CzdUE/sXTHNK
Z0tlJ2A6dkUV7IQ17phd3dK52ESKfr4q/pj4PxmSuYraIsPLYcdvusb202BWK/azEB5MqmF7ihQL
2jZD4McJqyvkbTw4XyYZ/OGSZC3GLU0Ufx1BEZrdsuhijKDLfnAaP04W9OMU/CCVHEQSANevLMkC
lR1IX1931Y+lzqTT5CdrvCfEPjgl88bhl7Fl9kehxu2Qv+OywAtp7yHVfOU0GlEE6DpXxWOSn6Yw
w/MujUO5A8tu3P6oRjqU38F6v1YmsrBiJjVqrAK8B4aJAwKR/r2TB+9U4dzXtL4Duf6VD4EmK6oD
irNS26E8tq0imxrSR5s4BNnmZYN+2zGpiZZss4jUleymI+DTyLUMhdg2hbwZgvKqay01kUO1bcVp
41B+HGznj1LSTRFMJztvV7akt08y1AQNxaQrNch7+NGy5FaM5EH20Vp91FLb51V/cdigc+hKmbvs
WNdVtR3dOdkpmOvKzL/tiODQfd16zxtELPCNHkGjhiKm6lsdWRvQ4GybjnyEUPy36xb4PLgXg4hz
GeS8kOwYlcGE4vrh6AhIkcR8LW+xQNvLTH5s0oGFtIqw7c0y8s6bBpA1jvaSKtnwyt3Y2d3APzIe
73tB9xEJvXiKvRo7VFpMHlnj0nrbkJmJSdXMiScK6vRTY1nbIFaf7bj2+1l/v2YamYlJzcQ8VjRW
0zHJDmnFn+px3vK+WAONvG0MzIShRtzteZBY07Gp3UMismIbdahhkCn9YKPoBlWYmq68Eyx1ZVi1
Akts39F4PrZkl0zpCfSGu3ayvIl8o6H4cd10GcbdiaDCW1kyH2UJ5TSeh+QOfJzpLmRFcpXnA974
2rBJAZqLacrmY9ME1WZMh3TfOCJeOSy+7fuMmNvkEFg447bT0Q5LcRzSJPQmzbqVtMRS68bOiNcm
1y0zG8RTSHcfVFJSqJDNk3958t9uHazrr2eGg4YiYy60f7toarwmtG+rhK1Yz9u3ePp61tm/82xi
dSllcezLhHocgDpGkEz5d92en9EqGyLoAW03VII1wk67lVi5NCJjNYJcEjtBOcQxT5zZJwUeg7Im
mPaX5+ttj6AmOlgRlaFaeOqOtOXc06lw9/mU0K2T1eTGca3sabz23Z6aRwY+qb6goJo5Tg0NHtLI
qm9YK1BeUCVrNQBLs2VcdEYiut5StDtCCLpLPJtH3TcZ82plR3m7eVB8vzYv6JW4A0B9zRGcl65X
UAsUAMG0xq779pGKmOcFKTOrT4q5PqKyY4JgeRHXxyTorD13deVTKeTKZfPtVSfmycEqrLyb3XA4
gl+5jDelGIa97nsw2quh8C1VzJ8qt7ou+05MsDDYEUosSkMPeTEwX3dQpC2LfiW5vDQUw+FrZPSr
ce7pgTn3kyJ+6vCHMxCa9/KLG64xV5xb+x3uSdTZHl6cJAbIVgJShF76dvQCJ/mCApDCdn9edsKF
Z1likqXLmkPGkKL5UpxL37U3ZvY+GjoPlGceT9tTdUZL3eiwv22K28udLpmyEYfzae77wmH9Uc0D
pDE4inSPVeKslX8sNW/cRKYokqEjZHUUeZllm6p22Qh0bNCtrPuSrxiOnliQlh8z3h+LLNwBVPln
R5hns+omzYur9kFiQmV1VlOorDZwx0xZ8w4iOGO3CULUF1wV2onJX+kkadZBubQ/Dpo9xGn7UQbV
18uruzA9Jlw2gUZem09Nf7ToeJeMxbzJ5/ozD8djkITPl/tYcAqTxTKuZjBwirY/ugPd2lN5ymy1
wUnnqoMCMVksBxuYgVxV/dG2rXdtNL5Lx3rlYrYQNH6DzeY6QCa17o+SBX+Wur2LUsRXe7wNx+wY
p9H28gQt+IBrbN09ZaG0QU4CBv7iGcoZkQ5WAvhSy4bzphBz7VpX00OmsocwGLc8U9fFBZOZMqB8
TPMppAdgrFMcNeybWWYrD3ULxUjENb1WNbMWARqPg3QEQZh+P3Sj35bcU+7gdU20s6xy09TjLknX
hI0X5soEzEpaTwREScmxI6CobipX7WKWjf7lNV5wNBMrO4dOzGkRnVsnW9CG+Q1RP+aIPLosuO4y
TkzELO+IVQaOIgcQbz0rYX1wumTlTKve3thM8suokEMOECiKhuIyuNc8l6hKrb7meVT5U5VF/pDm
I+Jr7OzTrptWel1aEmPT5i3Ji9mBiFHaxDeAE/go0f5weT2Wmj7/+YudukkaGYPtjh4CKt+3PD12
nK3BpxYCnomgja1xsiUKwA48Hr/JVp2KLL+b6mCN12VpMQyvtoJShnmIacla+q6oywcA4e9J1m/g
LH6SgQotGfehLpwV2106d5j86ggh0ExhGFALUq6ZZI9BWYfQKlD7mcu9yO1PQ+o8iizZ6HncM4g5
X7dIRhiog6CIq8Amh1FYX3U77btJ7a9q2sTYKtBZZW6CpkUsarwKUNC6Tt8vt72w/tKAAhS16HFA
E+SQFKCjtfkTi6xPMihXHj8XdiUTYJvwEtwKLieHXsS7eqwR2MObRkeQ+yruwH37eN0ozpHshYdE
AwN+t8YoShTS2Do8unHn1Y29MooFBzShtnXPLXDioHk1a19oclskaziPty/gxOTKJFnO+pRignLy
Ea8/nZ68YvoQQ8c8gDZzHa8s89IIjG0b1ABWheM+TKhOPlrU/VkNw8qxbMmCDA9nE0rG6giTo7N8
W4XORhPI3iVye3lpl77cOHSHU6dtUdbZse0tsAQCj7uddROvhIul1g2vhZa7HLokZgdII2vPCZXe
pDTsVlpfmBoTZas1g3Y0JJwPqgv+kCx54mO7L5xx5TS5EFtNdG3nVsPIe9hOi2q67L5vn60WbAjB
J9zkdPQdevErAWjBi02IbVZo1fQDrEdW8rZU9mFS7aFL1VdC6LPrptd5sYmoVVYJ3WLZFUdmqx6v
fFaybatBbYlF10DzC+5mgmrTcBQESvcYSbqXAdnSsDpi6oo4giTnbiy7tQTB0tKfDe5FRHLdOYqL
ZE6OCpXKSI+7f7h9c1MO43XbjQmsjSMmAyvMcL0OwMeJspqvPI7X5D6XPt5w6Tweg8jtrfgIpVIa
fAa30rgmYrdwtrQNd3ZYAYqSEU0PZXPgeMy1Sb+prAGP2ivGuuDStuHStishj1x186FB/ZtPmyK+
TWaXr2wFC1NjwmlHiyWBTVV87Lv4DjJeP2eUWXokWuN/WPh6E0/bijlxoiDOjzXLMu1NaZg2XggY
8serwqk4u/gLu4SEcz8kpEmPJbTsbhIOVmbZh2sl5Aura4JqxzBplN0kxRESSF9YPH7gsf1Yomp4
dMab6wZwXpiXA7CAsYfI0oxnG0BHJ9YTj0Ft5brGDa+dq6LHtSCbD04wb6sxfucCPu1dbnshiApj
C66gS1hPKEc4ujT4kNrkmLWQSZiYe19r+z1Js+uiqDCclzSuW4DcjR1QbeF8y0XSHOw6dphHYmRD
L49lyUoNLwYBD6IardNjnQNODnapcVc6ao15bal1w4PH1CI1DR34QFacClb8zLLm81UfbsJqB+Ag
AVhXxdFGDTvglqOzYc1wFTEg4edN54VpuigkE+7M82PBxJ/QJblhEbmyacNta3BgBHTs8uMwl8Da
J+mwB7hqrUxnwW1NWK3T2vE44lZ8zMem+KKKjBwbqwNrtZcqaYHfEIQH6joXMxG2XHco0sA0Hbqg
8VMUnHqgCrdXfGwhOv+GpuXRZIsBNVluB96CFugEkDQk+PWy9Sw1b7hwPAuwsdACL3EC0dMDml/E
IH+snDSNvApR2lkx06WODB92wJzT5WVTHB0FLCcEw7SvA3v6I2bt2sX/bJRvpP9NUG3QRElcNZgq
mf2pUNFaO7ue7Iox3oRN74lurYRjIexxw5mjtoe4VIh+eJbfopM638nhs0ytOx3+eXlZFuKFibBV
oMmZJ6iDHOVQPtq2fuda9lrUXlgJE1pbJDadAttKjngWvWGabiLJPs/qyu3exNYmjsXSwGX62Np5
j9LuWG7BL7WmybTg1ya8NmOjk5cgBDimcdTcNWPf+hKYdk/a888mgHjI5flfmqPzn7+Iexza8yrQ
KjqyuP3DAVGO08p9OV9XUEBMmG1ARp6lQAUfk3L4OWCvnKlYSZovWY7h0GUP2mEriqIj1uHRsUji
Odm4luJcmn3DiTPoOYmg7KIjncYfRV/fuqzbY4+4LwHIvDzzS99v7MNaxNSxssE6lHGExEcXUZ+W
4xrP59K6Gq4btpk1hXOL1m0oFeb11uHdVqTdzeWPX5gfE18bpVokYYG7t2Zh+NCX8S6yA68tW33i
U7m73MnCDJkQ28aaUqndXh+hmvexyyvm1XW7tt0sNW7syl0w2sIRZXjMmR59K9d3LKzmlb1saXrO
f/7Sq/JQhFBkpwfLqZ/YwLINaZ3GC/Joowd3DYqxsMYmAjbngyws5GiP8xilSJOCA7hggetB6/r5
1wr85/fxv8IfxeM/95TmH/+N338vyqmGlF9r/PYf+x/F/dfsR/Pf55/633/1+mf+8b7I8J/5T179
BNr9q1//a/v11W+2eRu107vuRz09/Wi6tP3VOr7w/C//f//y3378auX9VP74+9++F10OkoGnH2FU
5H/7669u//z736iDWfzPl+3/9ZfnMf79b/dR+KOOvv72Ez++Ni1+WPyHdBwHPGMgAgDLzdkyhx/n
v2H4C6mAh7CJQwWlFFEpL+pW44f4f7iuLbmiikgHWm74oabozn8l/oM5BIkR13Yo2uVg4v+fL3u1
Nv+3Vv+Wd9ljEeVt8/e/vTaH81ehCwlCF3wGd4VZOFSEQdkEM2QgYoqn4b5PgaRJ8yGvN6Fjp2sc
cW/0htJ1jIrJ8y9mMgMF1FWW1YXvuPIbA1XLuyYK6y21grUSlte+9GtYwH5BStUV+B81a/fDAhwk
oGfxOV7Bd6VQEUCMFvX7IS393q7XCDWNRwj050gHKSuXMtflEMA24vNUhaGagtBvpsj94Dpi2kiO
dE3klOqur6vitnI1PzRxPPgkcN3thLTOPXHYmnf/Okf83ynvnx/CzwbCkUtm1LyY524j9Yza2UFP
1u00B/G26NJPSIR1+5hwOD7y0GBX7X+2nYj3eel8yDL5ZxmGKeqU8ked1pVnVXPmT101751BNzeF
1WReTHn4jJfI9jbT431Z4CAZ1ShPiO1xRjE+ZhTvlPcJV2tV8a+Pk38NyKbEEUo4mBFjZsO2DnMt
Y79xJuVlyYCHJFom2pNl7fjARUNfN4RW6gv//ctLXnqF8cb7V6+ODTt14IS/cRpSi8/9FCR+mgq+
y8EDf3CQ4D22YVI8jDaRHh8TfXCbTO/PREm3QxRVT5e/4TdfgUmha46owTliw/k8/2JbgBz3QNI5
8cF41u/7TPDHsJo6KMc3xfZf70naIL2Skrq2MJ/6yYSS1n6K/RJp7B1KyFG6PBZl90GrbPAvd/U6
g/3PeYUEjy0Ec1zxG4eDimM94Grj11DT8UgH+EshHCi3oXohA7lwNWUgGYNobznPIgWr79yvvU++
3sL/5wsQhiVDEELQM6ZV6CArxsQPeRrfIiscHcLOiVeAPW+tHQQq/7eT80e8WLtOBYWr+8TXLvvT
7kC1icvRzzIFZffl6XyzH8hYEUGodECt8LqfMR5mInjsu6xUt7Osf84TtT24/dqL5FpHpjGmTZMK
eCFhZXrocJpDJTFEZjeqqUi5YiNvrtCLQZ1t6MXk5VGSUQt9hQ0rj6IbkyO32lWSpLdHpDhXClss
N8G2TDVWmMaJT1AP6jEGS6+Ezf2pr9ew4W/aPOwdlKJSCDj16/GIUDcFg3tNLWoGCrrpSemNzmdO
AtQcH2Zrn9f/2lHyLyMXklGKTZ0TszDegp91qYh9OSfFo6ZpAj7WYkfaMr6zOrYG+XxrwVxw9RFQ
vjOUhBhW2CVnAn8MMCJzjywbo17eRP8a1O88JMQNiUMPF4ozYUJ7yrrjZHZiX88QEcmiZv48tbz7
59H11cn1Vdz/fa3Qi4PwhP+IYma9W5EwZtV27Ld+74tNs6E3hYv88CbwW7Kx93xTH8gNizdWv31X
rW11v5vkuXPXdXEYRNQzQWN1PJJQYIjFtC0cC69hPxxULVyOGL9vpzBCBQJbBcIFhWl9bYxBa5eD
C9hsT2zfjkS/sSO6IWRsvSGqgo3D1mC6v53EIPolQBEoKCGQGzef1CvWdwGqczfODJwOpd4AlkdZ
uJ6gayQHOPzi418dflzMn7TPU4hOEd1fD85OgAHKwFrbA/wojxgeKAx7DiTtMxNFSXbKKdrkRuVu
+l6CiRBwVZ6TuyzIu2EzZXn2NLh55XiiRuLhJhlCfmuRov3QRlqmu3FMi3e0BeV4GvP5U9c6besL
NvYfdce1L+vyA8nH+UtVgb9+6tVD0lsfcivvwZzffaqC9kZXw3uIyuiNBoW/Z8XJO97p/jGbRv5g
lx2KOdm7ZJaQVA7xXuakmXOgoILaA+dA/MzCAwWQZ8+OO32WgxCeIypKN2WZx7sxqzXfNIFkmR+o
5B4kxv2XSnBxk6esu6NzPJ/cMh22URmCWBD8vT6A8mm6qfqU3eCeMXI/CQbRer01xl4fZs9uVe+w
5Xzr2qlpvIkP+Uaw4iPnKRRkaFU/qb4qE98d4wMENR76NnI8zobsSRakHO+neWgir4FwBUaj5a5w
B3JP8h6ksi63oB/cZGpEEqOJgm3tFIlvRQR5AeU8uppt3SwAg/9wz0SyjfLJZzV/l4HgSalmO7J0
o/A4dMvsYpc2aiv7Sj1YcbnTOn8vmGw9cFG4x9Ch9s5ySOQpKntv7KrIL0ZW3AVVeQrnLD+V+SC9
CnnKKAyHjcibO6G7dDuXxfhFOyUoebv0vaOTz7yWf2Zl+gSWUHcrSpr6OozVhjn2tuid/jlK4wm5
87TKv+cySx9yp6oO500n2wSooPWLgs87Wpe7XuFXwbrPrtXl09ZFWmrT4QB6o0ZMX5/EW8qmbFf1
ZZ5veDDAbTSFAKaOsi04tvm2xjXDG0OKgsw+9xElM7902WOKc7w9Ney+B5PpboSg7z0b5ZcEDJwb
JE2t925STHjIZ/Rh5hHfD1z8UOWQeLMuOp8TNTxUkcP3ZaqOVVHhpcexn5s8YJsI/Ge2lb6TQXxw
ZPcYDSPZuiFFFsTuP9RZAqh/2t3Nlr5vnaT3Qne+yZq42EF31t44AzuQRH4SAX+fpi715sHZh2z+
kMfBt3iaH3Cste6HIf9/7H1Jluy2luRWcgPUIcF+CoCkN+Hu0b3oJjzRggTBHiRI7qi2UNPcWJlL
mZX6UlX+82c1qIl0pBcvwoNEc6+ZXTODO6OMzf1g10flIdCvG8cY7Wg5J1NdPkHR8g6nlIKKWHRU
wKsX0aZw80GENyaujFtmZVN6e9U5WA3LY95190HQx/s1LiIKdeCu3oa9ChEIuRb5QutmtBmyPwid
OxjWr237vNrBoa59jojTgxkrAY/8hmNEpk0c5f/41fAB79KIOdvaIomlfimneq/yIR37sU3bUPHG
dKmaRy+d3HzmOCbuIm9YaLcKeV6QE50VddVxUpeKeWO9I25kpZGI4gQtDWwmMRBJ53J8KBH5eAmd
uOaLcMmQtGT4KObgp4+84AI8YEm2qNNJETXvTjhZadhXE8OcJlpPe1KsmypFu8AiLJLiO/dhwmni
KtlCnXlu/Ti3/S8wJ+mSm4FaK8R/rg6tqxzmeYsLwabBeHzyNsGEA+FchPGjMDf4AXk0cYy3SWpX
5BYVDaGVF550Uz91vY6zCQWnCe0UZio+neAeBMDhflEkXdTW0s2aPmsRfIeLDtniInhKROXtOBEE
rvt+TU2/rshIiZ43PROmx+ItAlqb9Fo8WaX/a5PkMgeBRHpPLZPF9IbDD7QGD+NEzK5H3pplRPhO
KfhaiPxBEBUxGevTUKwL70IHYwjNMJ2N5fyQeQ5uxzk0iamsl85cxd9WV96GfdewrV0XqPkAufWr
E+C4uy5B31ZPfmibQ1RYE8ag0TUA2PBeNtIr6svyoxSOYrYYQloJecRjw0grbLMRv5iCVJM8XL0P
1y8+dTQcFTz+M8v4GBzdMMy86YlgPhXHBCHYAcXaNtT2e3u3xb6BA0DXBx3FgFz/ZnBepU0U4oc4
o/2MFzMraqyxPDRRI97hvta9bEZ3Tw1k7Vwooi9IynJbOi2ucJkoNlOzSgOFxcaxx4L52utPiyPl
exAV0a43uvmZ4nb8cfJ8eOggItvPUA7AE76vH423tocQAMcZVviwZCnhk0oLe8LLdnwCJ+spkqnX
2IVL22Jt9K7SlfnxKlNvbNoWFWFKSrYWNVVYvEfAE598K1AVbeASniprEu6hqFRjcduz8vzUFCbu
WIdAWs37Vhc7t5KvBVrXF9d1yyKzLb+caduuWoDOcmKYnFIJ1/Ya+bLjtAHbj4JBHFbTSvXgwhcb
zuTdZkji5pFc2bS2/XpockvVO4Uh27qCaeSqGtgGYu7dSeEBgRE5a2l8zaBojaYUBpBWYa6Jsjas
MrFM8lcptIUZugVNEcPwOKme/Mkuymc86LjYV3Dh9tMYI0NYwr5lnJMcSGAYXCPL6GypUj8KJI19
+nWNKB1bzKShBcmbS6mWekSgD0FYVSVN52Q45rrHBq5NEw9roLa8c3AqeGtlsW7s6/EwIFI0uPdU
1KMOAFjykedRu8Kpp20KLsII7KtLKr/dlS5USXSznTZkduFUIYucsJFH18xArtpR5BUT0xZ7GC8d
S/z81dchH0aj20RLTGufXZQ/Ci7veTBmBo7j1nNvol51mBl2JsIGUPnTXsVuYZ1y2YrgrfcRFM3m
MVqWRNhNc7dEJC5e4Nxf2Hx1RPRCYKBM+Nw5Ybkv5pb0R6NX6HYF6SAVRnryAOuLtbKXd2WKwX7u
6tUxSTdK7dyKsonyXV9VWibW6AL0gyeGqabPNhb1xDSOFMTeyTpqsA9inCDJWMLHkameNDWOuQVY
lz2KOqZT6E0gR2ccFcHSl4jT6snSPczxsDp7SFu9Frk8XvyAz+S7FDcCdms+xLbk8ONuyr2yHVgh
RI2OUNdVMjYHvZTuRoWKcCMEAN9vSO3P9WXSdkHObavHhS3FOC+CuWASECSsQnk9NNzY/pnmopd0
GgZxj40V44D3UNaqiBYLGXCPkUaHtKgwc3Vr41/bwbWQJitAHyichcZvT94cRgVzW7lJFsVDXV6/
XDTgFOpc7H2E9ALiiXGN0wUKc50W4H+epplgziMQQ4QMU9xv+cDmwZQiG2cR6UR63gSDhBHRwUBT
Mc9SIaio36LJoxhlquf3jcDKJAwHR1IhLO9dxEbKtOvs/sesLQ45j9T919S1Ok9Ad28VMwMEH1S0
gXDgCaT1EfeV7dIxr1Z8blkhH7Sp/NetbmODa9zzXrU95CMmI02n6NQ4naAoLoNLr2XzE2q12Ae5
+avG7JmNYqQS8HVmdbAUE9zlO2ul1VDqO8ftPKzTKC/2bRTY1CmQ68SFJM77vPUI+1j0rCNeFiHy
EyOYqC3Z6E8KoYndOvscyIENZDCQc/XthW7fvlsiMojDiLvSCo9og5bhDhVc776PmEauyl0MC32k
YJJtXPFJcHf50xtC4R134jKE5HhhxVhNTneI4OigbT5MZkWBorbSe9OlrPpsC5DeuNFA2/gEtAYu
Nsx08rWfCxY1A6RSVyTWDC/FNs75G2zPRzexEdfm7dqpjcKWzrGaPYx99iruG6Q5+LP9vbTaKS5I
Z648/wAXpTW8iUudrz8u6WTNah8hi8noj8GQbpbTblhANlb3voix6vwE8rtpwWVsN7ZKV7hHRSO1
hlhBhr/6lrCul/Lkuai3UMt4XxPCrdVBVPNagYKdoojBs0wvWTP22j7keLY9s9dlC3dwJ+qDtLe3
SjElt9ZlLjwKnKfR3kiZaQtzsj+onZvoWj+gb6WS9H346ka+/TJiaN3JwmCTHpXXqNkXzy3MlHlC
IlWHGBWXuw5jnaCAYdfSuxftl8Q5Ksvvgtsil53ZD1s7bTy3m9XlpJxdlfRwJB9uGpisDCkixcnG
YznIjVl2UMTPcmtQBsPJZi6S1rbLKfVx5KFOtaN2wOzDtqEnCZdhdB/zRrXFPtjcJT6SHGsHHYIL
pyGOEG7RsNXImNAJiKy3m8jkfboI1jHvCCRZdJqH4dqkTrNVPpuMI58VNIRuNi5iQT8LG8qipG0e
bs3FSG3EcTQyzF9Xb1Qta6zF7g6qCQLsgQb6Fjo5QXGzNtFAgJdHPTlWcbsqJtzBKpLJVw7hU1lr
gbm71cK5HVtF6odSYMJJzPG8q+NxQQLMAEKHImGZjBm6o0AhpoYMKPBgTRajZbE7ZPvAHLYOEbQQ
qjtMM2Pf53gNZxvVhwKBMEBiszFHyB5hbRYGFbHAw1wPRcfLvCjUyILCn+RMNaYXkOgOX2Yc26Eu
8Qd155oM3d7aPOOFlnDfWZdQoYAzwWZ13zDOXFFJXJ3H+rQDI1Lyuu9xEBXLvGvr2Q8+Qh3L79Jy
i/bFyHnKFHi3ROQ6zlOAjs2pCP6pg/pfySLwMgBsI1RGIdAs0EZ/AQSrxQuXoBFM7sUOZUWfRRy3
QTJvlOxk9t/jPX/D5oDKAQ0hBNRJGACh+0dIpMTx0QLyp8MCLISY/LUkS/L7j/iX+N5T+Tm0Y/uj
/8rm/gP9e+m+mwc9fH/r03v316/8f5D3varG/++07/139+//80OVn+//xkAjD+37z4D/aP6BCL5+
iz94YBL+5gUBnvWVcP2duP1PHhgMsUdcAio4RBFrQ7j8Xzyw85tt22jTgVv44ZUA+988MPmNED8A
qnZlgQN8W/df4YG930cJ/wyeRVdcNfR8sNEBsMe/UqaRtuWyjSpr41iW3DNROzenEFyiw1zcUVtS
d8PsJLZbT1XWawRVZKPut7ZjPm4jG1VCHkf7LrLK+uBDMF3sYWwqFM43X1Yn2aFGOHZSVOv94jpD
jr6INCKF+rmKvrbWUvFHucRbe6NwjRQHrzS+lUyDssP9OhSBnSi3NuJc1AgPu+g6KCoGTA2XawDY
ITxUOF5/bG0FKdDVdu8tGhxm5MuoTGO/n8sfZyktTBNjKL370nLN8wwMYhfd5lUpcT0uAG7Gh2iu
SifRtitk1m/49VKlFhHvVgf+eWc5jUCa+tj1y5qSVk3We+fBvjs1okVHieYXo2gMI3xTw5wxyifY
ZJYyz3SFfgWxy3M+P2gyuvIemTOkilg5t417W2GGvcCkl4ilRkjz0IRUIvzRY9D2ht2no7u1/WqB
8GF2q9A+6hAdmqVJ6hWR0fdu7+gCbmlOK04rVNiYQh2KZTzmXl2u96JbYQ9HeuNhQhXcdfjL6eZ5
PKGTaOzbrRo99b0h6aJ8WXO7rrI5UqjIgt6aRpwWsAUB0oXkrYs9RWWNYDprRmBaXMpxZ1qXFOe6
cMf4ETiAaZMx96OYoyi3bLrNsH/fCxSmAwvwWAzbJhjWZNodXNBu29C5b9UQL9FhGXNRsmGNAYUt
0ZSXpxzg0LSP1sJWBbW8pXL55nnNfOqX3m65zvHPJBrFsh4dsDWam8iRzsFVmPVFL9bkOE6Bvfo3
tTf0MQfPHRXpNMThvMd2Qr9Vzn29peiGTXTfqyl6hL1YBajGUvgkMVKmyAG+4rJkpXYxpmWUuwx4
GqisaJE7JdqPq8nPbdE3/nqsxwl9U+yMXo3IjdY5QR7td48lIhaLo9f17Skoe/xQsY5LxJt8sAOW
Azr+tBuMDdFo9FsHiwljGDvUoj54NYQkhNQyAtfoaLv9cgwBoACfB1jRoSomyFnchmqyk1W6i0lR
tnUBJ02ff/pjgT9EyZXDi3d0TIMyflj4WtcEGMhQI1pgsEb1AW1E+YIsULdgfdOShRmNguFQxcML
2ewZuXCVxmezker9ZvKqPwGyA16HaGPAdJPIoqabeWRpl7vjkLMaZo92NtnRaAG9sUSThOuS3xUQ
v4y3/hY2X2WE1ByYHpoGY7o9Zus2AydTKiuv/zbKjt4mqyrasylaO0zmEKnN3O/bsLyT2h2nZykX
hIdCH2C6Gi4yTqmZN+hFJvgulvicyymkBsg9hzfIItBi9MBpdT8HcFEp4y5Ha+a21SkmVj1dJj/0
p4PQaKaSPmzAjYEmseodjl/4EQ21iwHGGotbJXGw+BW8cuT4GqFVC1kXSPUsrPki+0oNtPLDBc+1
HVzmrEJVN+Hous2+B4s17AcfUCNFSqVyUhFutUW1zAGwYx0gF2pwqlgnkSuaPMuXqYwfLWtRdhpJ
Ey1UNsQtLiXOW50Y5DHNp1q6c8xzR7kWgAJ4nnATNOVCheeY/ji0lTWwrRha5HcgmQh7t4xwFNl5
ODlpNTW2Ri/UiCXrWsj7UlPl4NUdU3f5c17geePMUDLcD7lHLN5sYT9lU1VdlSKw116ZQmOTX43g
cn8Hk1up9siWl/e+9If2Nva1Xk5FPREYuJlqLcNsAkIaR9Qvq2L4JRrojjIkMtnurWnDut81WxzP
N1B3Rai7R2/Jb7cJ/cpOmR73ggFQbiV+P4bh22qpBeVpi3bQWoEK8dFpPe8QBLmaOxY34xRmPeCX
6WiZwCtvJDbTuAsEAjQfc6NHks6Wo8B5AuHmII9iF2RrHwYfGi8gynxlrf4lcrZxOPQ2BCh3tdP0
1cfqd67+GmssNH2ux1hOMVstidOc4jjMt/sBgGD9hJypGuCFsGzn0bOFALME94E0Kroyf+sANY53
ASpZpKUTICwJ3AKsJrF6fyMr81vf/oIc0h+zyS3NeunxIqGVL0TV7bplFMWvYLRxTVEAOKHI/LH3
LPQV3bJF1Jlr+Tr3pM4Pk2sQMD1ca1e+4XwvIOvr7aDlEIsidUw3VfE+jThpDm2xBHAx2ewuOPn5
Wg2pRISPxYugveoGwrXItly4bVYLoPTPDQTEdZo3i5n4dUQAjsmxBggLsNYTDz6ZN28HlYiqH1Hl
h+5NO2tH7q50ndpNS7Q6qacHMBaYlY6iV0v6jkhhcYK2yx1WTOHp1ivOE96qvpDYTNhN6GNe/Rxw
Cg37AeBJFdrLNYqyUpu6mVplOanGnDEa3hbpFY/woSRQgsPJpj3qPrDcJ5zQTvMuHGNrsytaY8cn
gCK5PYMQwknMOrtz16OqHQ8EzixLl0fDaBna1gUQEqv2xCnAUNZIXQSCIpB1sascCYM1enZrHmTN
28iWAD6V74YAOgNRZhPuua+xGMTCo5IUVuKsCD1mup+Cn3at8wswIhTeeVFaj7BFKnoQYfUCPzV3
JflR1u5aHZe+raZ0moR/F4J5cJMwwrY7QC5Szqz1ACCwmcDq6hz0WBw+9eZ86M9x3KJ6WfxWOm9R
a29TVpetCJHc2Qxg3tq+69YPD950i6GzExKZSig540QWS1VfTAVENi2dYFFfrQWqjQ1Nvzm4RqYW
S64MZX3nxZU1DhSEaujyTq5+DcWaKsFWeMKp5md3AHGHQmezemCmldX9Imjwm71SRSdOxFl7+dpq
u34Y5z5fDgDdyvUAw4HtBxFkZYlNFLruBxDWRe/7sF0H2kQwuMDWt1vAn6A4EfQhvKUM3uzcxTVC
lbeY9VGo3vSv+L36YBdZ42aSHpb5C2B34Go3VSTDWeCwrTtQIdvWbs6auXHpBxtbrGXpfm2BoxzA
WYgyv49RURnojAbfPpF+NtvOR49c09n4pE1IsNoSdz6+Bcx3KwnjdoznO9Bv/P8OSq9X5Swexn/X
Qj28N/9G3weNI7z+9//xZwHt73/xj8bJCshvYRTbJILGKSR/8Pp/KGivfxTjSyHjinFtw4wT/e1/
SmjD3+LQQ6/tQ3oAwcPVFfw/JLRO+FsEeRa0tbEDeUIEee+/IKH93V78vzqnCCI9EEARejfbcf4P
orYp3MpiMrAHGxOsv3f/kmcorLL5BvrTI3TWn9fuHtZkb94nBpVSs6sflszi/yz45SoX/pP84T8+
R+zZPoFm8O/SNtsbpxKVIuHxg5MGrH9bjvLDo3aKrg2kIPtn2MJf8oP//gOv4MOflFoQZROg8viB
Ou32AavuPEnJLYCb7kE/k8dG0fhdJ1bWcvK8eRy6P6Hh2kCrjz8tGtzvq2ibf5Dt/D5C8LdX8Kdf
He/6z5+kcXy8JIVPMiZOWh6bVBzqbDn65+ow9lQA60sUX9KNT3eS57zN+lPAuos4ukfd0TLRu5LO
+yoRB4t5yYb/XZ/itEr8tOEiCXh1KtLhI363mP/R7X3e7Dce7hA8sneP0d5PJi72hgM5/oZrAVt5
zSt+DugysLGlY+ofhnN7Mcc22d5r3pzye80gmfVvK77uYMiXFQl4BRjyIdmt4iUPzu2Dee6yeB8f
Bhpn9gtJUef+cl5BN3W8SOI9ZBoNU8zaRSz4Z4Msf0Go/v5i/zKSYINlIZWLxwkj9/s1mbLql6ZI
tflSh3+2iLBL/hGj+uOnAceIka4C8djfNEkGoiRlKewfncaXjkcZ+oqXnMEXPVuT5rZUPF/pGLPh
At/9ogaBR7s92uM3XHrNN8jXLMqCpw3Oc1+YrVoexl9tyaqBFR4rigzGyKdwFxyiE3jlBMph0EoJ
fqdk49gS/PoGly8haNdR92UZ9g3md9aG1ts+fHQrnpepysSznbrs+pocySF1gMjScP/6CufvhvXP
wYcAO+C8WDyUybQydz2Iz+LN+4jSEKKxIuCxtUPYc8jdixvT/j0mvO5A/FFIiA75jz/TjVCXh/Cy
iz+HMiGKrucVOrAVo5Ms7w7Bc5jhAQXMlRT3WlABI8j6xCS4s7HFnYtRXxtsM8Yk+h5ailjsQ38o
76/LXtzBSAbgNK3ih7FOOoKfOh7qH3+AlDppDIVtIiI9loD5AQOBJSwWAuVaeVPTKhUV26052y5b
ShKP9QEtHybqUv8l98EhUfwz1kyS1P0Of3IaPw1MCUBC6Ap59zbuB9pVNBgZBOPyLeZ2Zl3ICQPv
w5v6NR7a+k5w+z4IQZ7Q5tuNWf0Qv1apwttfVwqOwDpa+yCZ+fiuJua/VO+1j4eWZ9O9suhU7cyd
j9Wgb51P+77kOYtOW2rOKm1xHrEtax76pzmduZ3ER+8HwXGSGUb81E7cXXwffGNt8ZJZ5/U8vXtM
5el+o9bZyumAddgAannEugJZh+rBLW4wtlRvtL9+DxseyBnq+BKvrXho0g5HbEH9q2iF6i/rAw6U
+iF/UgXqMuatFN1p3bMwhBFi5pCfpnoLMAtQMKN4KfclGjrFPdD9WmflhhL3tutPsUPlTc2vV8XA
0VZjmfi7pmamfiCGx3tk8z7olq7JgqT2W0iY8LAfoxXRnEzHdL1rXszK4Kffr5eqzoKRxl+xk7r1
h+8zL+dDxfvX8Ad115v58A/1bdBxwckZftaKQfMPbv7Wfe0ftEdXdO+3xX5qIFCiYUkJYBHYNRcM
Ku3lUeysZxOA0LwRM4dqfkSrjMVVnweMks20xkPGLNMnvgTgPzoUPCLRM4whzRwSrRSaLmxFBcKp
ZHmerD/FIU/kjUmwjTf7vHxZn9F7B4/l7fog4egbEVyw4XOH1v3cYw93u3mP4/1Z9HT+WiyOrnxK
CLtmTTEQHk4OSR+VbEmb2zfkXGJlJP6auilozmQ4biWF1HPmws6cXQH3zQ/Ii8jGxFGl8/N0bjhc
V+B+jbIeZ6Dhgjnf/h3ENBtkfhAPUex9g3Gz9jj6Se7+SAsaHabrjAgOmxmw0hrPaW+dgVi2VL8L
tnZcHps38RIGrBB0fBzuq0d8XdgxeEbX034JKXgPtUHocjdVCXRLzpxpeR/j70PHsSVQLUFsUbgc
eR5w5sfZFfXUh5zNr/Bg+m/ofmLJxu/tWT+H92DCzu+IiFjTuc7AjoQQQaBFePTZCkbQ4iSAOglK
iv1muMOmWwXWDwEtdTaHPLgUZ/lkboNHDdVoy23ImfCh2ns7SlwQrYKRX6AE9a0ivH0nrOFyOiLY
1oaXSJ2W9zkQOEHDiRY3/RFu7OnCcdguBa3FHm0UcakWIN3T63ONTUJaGsS06OFVeW9hq2X4NbxH
jCZh//2YmTZPCKFvIgau0K05LDOckbbeje/s1D1yuYqfkOxHwwR8sV8X71JB6INMVp9737g4vB8E
1ON14wh2U7HyuWYbgYBuLwkHgwfqDeQvTlfsKRKxjUP/ewQGCZofQ+Cbpt5tj/IhjFJcNK9Qz8Hn
Fi9CfbZQkHzX93JvcEIqbuVMH3tuvzjM74GI0XnBSB+6KhoMnNDgef4Azkc0Cx7hqB5hlkUk0Cou
kPwSuuHH/1goWG5FwCaLli21ReK9tt/mHovSY/4RM0xRw2Y2/3gNggWYrJgEMOfQ6R2k/7GDCHvD
GUOBb4FaQgmTFjjj1OuUiaRkC1Pn8lgmdVbunRnvK9/DjgpwPJ1X6kcMH7NELYPbLStPJfMNJNcU
kTookbD4m7O9dwAjDukKdclpSIYNsFgKGYObGpOiwa3CS7ywCKoTAKgz+sqkJhhHSnyfKlRE9q6e
sxUXB/5D2/si4g6+Q5t0IsWG6iIebWdV7YC4tuSm3M4CRbWTAfl0Nqz3y2Izq3iGgHkLDgM0LT6X
FyCqWP36K36Qt+bHeiBZ82gptnAHAhKYJmJsKIHPMTQbHc46DDrtgkeIPpSiwLnGCYJUtr74TTLd
kk9P8+Vuwq8ZX29ximXmPLkQSJ9HPMP+sYjY0p4dbAtCe+hebD63zLW+24r5T3Kk3gI5DQcpPgPG
wLBXjAz1b5zq0P6o1w5ARAKAtv6O9tsZT9Fhatccmnf55L85A6bCW2qWgwec2oO+BH+loA3erUxb
3PNxmkcJiRMxPNVHwxBOBqRCf74ApXPTOJ1xBUzMTT22nsKcz8dPLE7m8vE0ZZvej2zbDY/dpT9D
SfrdHpBgi9Liw7/P996+j6mNxDAW3+W76KEiXD5NuONrYJ9JWWV4vv7ISMsIoIx1eWxMOi47nPOw
vixmZvrrxaNfrLS4U6fuBVRt+OnigGI9QzTN71uE16f1NO/0Ycyiu/5+etts6uJX++xuo0OdQD7N
EVmNeJ99fCwP0sHWKJ66p1hluXcv8lPvYqaANfEjph4/iz5p9PUq6fodEF712h+Alcdn+901aeDR
7otsh1owqJ38j8qjeIwzqg8en7EcykQGB+PSer/ua8hooesDIkUxiVcWHi1/5TeTl1SPzfFa0AcF
b11E5WbYlUXwAs9POuoMRr3ttDf2sWkPfrOLt3vZsPAjl5kzMtz7pmX9d8MBJjtMLNd3X+EMg//O
i0b15PLlbfkuuQ8xJcpMYNMTnXAyN8e+4DjcoIrUzxNusjhtSWr31PaeVZzGIFXwS850xFgRbjL/
Bi8EMjzMXeBwAjAHBHj2Trk4NBONJ6xzoEa8thPtJ0uROQ0dwgPcKkkAsiKZJLIWKIAo1J676+ng
fc47fycBBDP5HPTcCN784FjGOgCa0k8oulOcwqtIIprT/Bm79yr1VNey+AyU3Kg0SIMhUxlshhU3
IV+mpCDpqPjU7DvQgNgcuJEctlRZeECUIuD/rP6xHoHVWXCHgknkixxYKBgU21OZuNNNL44YLlwi
NoW77dwDDJoTa6GgCGKGF51u9XVDlyi5EpxWzOzwnlhOJQJoFYVxZv9ip8WRvESGygeUOzXGbmj3
c63IoXxSGaDEmLdJk8mDuOgnQjtmuXS5eHeoF1GAA/ADbv5cbZj4Ztuv8oJqmON5pOMPKVgnoWYG
HcIdDOSLHSyoIOZq8wxNAdG0ScyugSQI0oszbqkgopiqWy2WPzcM3xU3GD4Eq1L7I8IY0H37M5+H
DPb4aOuuJvkf20WHiYOrGmWxRcXD1tG4uS8jWluYGmKSjnukUD7Gino7z6bmucKQmWL4XNfiVGXl
q3eMX7dX/wApNu+frx+e8CGJMzchx3EHwY1N83N9Aep/8rnmBH2lt6s5GpqetruKtk/oLLPgjD1O
XcAW3Vt0Dh/Mg72bdhG1ecvlwf6INdrZ9nh9Mvjoxb7GMmXjHjg3H4/WDlIsrImkxAUDqQe1uOGa
AX7clc8uQyfMcnZtZn3esYahaOIAKzdqH/1X71S9b7xg5XnhLsq59UDO8LFK86T66XeArTMX5WPH
rdsiI29oCYd9+9RgNaYxdx8RZL49lE9BIlI0D2mzl6xPoO6GZiTH9MAOPKLMbHwWNCfNr/62Q1WC
NVXs2oct0dn6DFX0mpLUZyWfduqm5Gi7IPqh0Vmjm7AoRG7rvb83xxr74YwQxD3WCKYYbiU6cmDE
FWZr0+J/sXce3XFrQZL+L7NHH3izhatCVbHIohc3OCIlwnuPXz8f1D3TUr034plZz+YZGcLdmzcz
MiKSzprgDKlvmrb+MLnKDq2NO848o6eR9x8MT/SXU79jCTrypQXird3wPv8pPMYapeQdfaGOgbWW
ftecFG+uT0YgXya8/4oAlpiTPcTNM7HFrjGBugdpCMoAqzu7eFs8kof4oNQH+nDomJjJTfaq7Zpl
VxsHsT9Fe1jh451BmQ2T2qkcS7mN0bsse2ndqz6krfBh4Z0UvnIQ6afaBq+rvICW1/qLJB8Hsmy+
6ehZlV+kt/HkbTVi8gIjt2HBWZqz4cElqOkRtISoRqRycIDgKHHrU3Zu7nEbmpM7Wdk3yp4XtTbU
FYSm3fSovkoe+DeJaN8QlVlrqReZdu60fr1bbie+i7xn5+5pAbmt3+wbwZke+ZKm5AmHdme5EzU5
Tj3xz6kKBtPOXqXG7iAJlAEBaL0jGbMerR15MymnQ4/7oN1xHQPDEbdVbd7JA0WwVfvNY/ixPY4R
dCSpBI+nlITAE/ehQ1/qBdT8tOwXng64Z+JEe4I4nPiI7HaFP+yPItmrzSrf0a9mTZnHemdQAaMI
ic1TeSAnmqCmO5kMHxdw2zZxOG/dkua2U595E65wKPwahAP/sAJYSLkTguizfUtuDdcERNpCCjmr
U+7kwi5fKaiy94QSLj3RjE7ueG8HK6hd8IBh3/vmOQ5oDMMSo5scOl9AcP8HFMcwLGSO0qZz/BOC
m2pBGGrMI8GMjNfxkW8efcK4g6YV3WYvs0+j02s8elh2GRT30erIVGJe6HWH8M3aa6/Vkb8yvSTv
GzoDV9vvLutRA+GQHdh7pLKW11DdU6ftdSc5aN64/zAfxiD+SLz5mNwrsMftjrWc/ExvlchWORao
CKqd4JCL7hr+ndukPWyX5TV/sDwqrVN3QpHgmDanzp5gEN1U5n50OKp9kjn9tbvTVyp7p79MsR17
hvv3l6ZssOQ1bCmZuikr6F11iCN/vjOlMnPIKeIGW67+6OsHNAWKL9wavC0d8WFxUNzmDQhyy9fZ
wLMT7aKgChRilXHoLSc9oqWh8jsQY4lof7+9X54gf7u9q09aLmLe02DZAOX8R0cyZ92DQOxCG+GM
J3l4RLjS3RfX/FMv+F9g4G+v5EpprKujqpkdr2QglJeBxPPnD/2R/Ppm9CJnvRlvyl328sVVtyf5
25NeKQcVfcWueuFJJ6cOOq8NCqDgxhn342H0Olf2K7Yfm+crzP6XM9M/Lsz0MToXdEnhh/25AmAM
TPokQrZcDvpTehpfJ2/BUMHwKaGbXc8nh8rxpr5GBBnf+C5bNn75XrzPvQlNakXS86WFxL9+AQsd
L2YWEi4aV5RB+O8yAnZFdoV9cY4dELp72cvvRt5JscuPSaDfDqfeyQ/5EwkhOYVJfgBcEKxfrIVf
drP/fDn/fSdX/QWspkT6odxJ8Sz56yPsdkeRAWty1/KpLXzmED8XXrUL3exQ3cgoDUQb3jZ7evrQ
PsEyLk2wfFSB6ZN2NbbyQzuQmAQCKQIty0P8lJ8w6vA6NnZ5ojEdJG5OiGke2EtfxUf531bYb2/1
6kObazylUqxuKyx+7AOQPbd+t24szrns4f9t5/52tSsAv6igKyrbm+td3hxpFKKrLQMwdssptetd
zpnx5SNum+T6c20LGSskWmrKNa+1NKMoSku2bv6K9/RH+40BpRlbtgdRBdjeCU9i7BrO6sTkcbn6
oHyxXlR6i3+9gav1kg1CHMbQKV35bUto02+yapc/4t6BzITEwpf21utw7hzIXtGlfk8/4+fV0T7N
W/FjcSt/fjI/Rh2PV44DeU991jwIWwlAx0oK6qevov+vE/Fv7+tqSZS1JtVms93ubnQnoJa98Sq2
9vJc33XO8NTfFvfLTffT8n9BSmB9hodl8mH7nLrs17db1Zxje3gyX9MzZaN61+6JVa/6CbKVcuGR
XO1GuYivqq/uG3VPtx7KkC7YlFLGZfXExx4DcijfAU0FE7Afvlh3NO/VY+xthc7fY6ws/1t/Emca
WbJURWOs6FWQRSFdFhK/7mKPA3Q8+mgY0L+RxPcn/TKfxCfAWsDBNkh0G5CzlSFOQGhCCXtoYJlT
2ZCrfjKaQvCr7+B4yXk9xXdbTgCZipZnRgGi3OU3McwepxHtwZE+KtFuPPmg3sQ3jEpxqQ3ZETNH
rdnamp8cVj/ZbyVTeid72h46qdMTz06cPu4Y9KfNBCB9KPadU+zUYHbGDTdzIE9R0XMSnsLb5BSf
DX69P1Bb7bRj9dQewchO64ZNVA5zWlzB25IRFE8U2ggFqCXw1zmWgHGCNzoihVn1hEb1Rju3t1vH
sQK2I1d5nE7TbekMe4gyJ+tAfnIxyE22YAvYuVMODFcIwr2ysy5bgdZyDfN1SzcFDYyrAnWYfInM
OPxIKGv30U0Jec5B6i9Ge/MH9neda5FVjU661Q5TYpt+8UBd4+ZecWfsVLcIoqD8Lo87gIrqG5jq
4Ko+/Z3LkDrpm0B1s49PojvwYKWXPRBixx1pe//lMSn9muZwvVfgOZsSs3Twq/rVg/+t1dwaMNm7
RWYEFy2nekO/1HPn0YbA0hhYlGIVpO8zAlMkIZ79QnokvaRVMs9Heoj0cqLz6Obf4kcAPB+EdHmO
7/qANs5eoJ6zPki/YHfSGAh32bEdafZ4Q7J1u+ofVevMNB33gNcuAPwaQhiCELTBxeMD/QKwJ0bA
rWfhPKZO/jydauJKvx0/XhKEbuNumZsBGgZxdPQz9BNQATSqqpURAKfynJ4xN2Hg9C526dEBxmo7
nYQVeJKj3ukdXJtoP7RAIIOfsSbSPX8jUPbzSduPx86fQT961tJA/3kJ0vO6I4ZFO+EgHkd+gLwH
tAHNNEtALgc8p0U5Sm2EOo2aNtnF99J3BgibpMmJp7oqHYriQ/neX2JPh99rC7uerqDblVTvgw3N
9xl+IcNsZ9XtKhf67d/DhPFvQRwHB6gUfG1JuY4SklZF2mToRMVLTJ1t2ck9uun7Chz6xnowKQWK
t+xmeYZjud5Vo7/+GF9FSOhbT6q4bw709+/aF53S4hs9lPRdf9Dt9N6ksf4zfRHUXYvg653ECqRr
+YaEFyE0IMpL8y6+l+f2HnXrg/lePksAv8krCm6VP0pTzDpIlw1dQnDvFF+kn8p2MP1jdf/3Myvb
O/ltdTdlsnbQmTiuWS25bULycrJjfkvMsRX+x9vCz1boz173Q75b3uq74ftyzt3sSX+w7hH/RzfR
t/CdCA55yUh2IFN//yy4n/zLPWLwKVumDlWTQZB/3uOgzZaulTSuN4qFfI/D6C6/mzzYLpfFm+71
nezcQng5lSeaz5f+rr4tKNjGfXQ/EkUbJ7spvmPtmRxA5cnd6r11ll7gXDwn73RlH9OdutMP4+3G
rICBd5ReDd/4lgIJKT4K0+kT7pWjkTe8xU/h97qypR/dCx0pNLN0fbtD72dn+Tn3hXMeDPviWJ6s
W9kD903usZnYm0F1FmkJdHZxqO+kyq6B/ktEqV7pKyvwdH8sNRuF99bCKf3tn9pxJLYW+w0dQRl7
2d6/BmvN7l5DalLFyR9oPz9tLXiJwtLyPia/fl53MzwS+m81WFsD9/fAjifO5rfGuXG1A79DRwIw
WxPtmM6lcIZb6otu/Uz75zsNSJ/TGXwCGydX8cpn7uFldLdeFM2bnX5bvpC9JD+J3mC+CzquS/wA
bSC7UWu7fTE83cZx45DcwO7bjQfhZvhYbukr1l4VbHiHAhWp5ayiAaW4wL3cG1HeIYvgzL9oqWOH
JxxK1k/jbYRS7Kg+PF6K6YcWCu6b7NPfcYUgkzkAOY8oAEdg7KN+y3Sq+QDvxR9p3MB75qicTs1J
APyL/PBn+9bRWYycnidoHmVAkoJm6vN2s/AdL+1Zuql30W2besWz9iEEME+94kVFeUfJEbSPOXgi
sPZePrU705sOGzYIqvUBD6Owo+9kB9PW76Hn9Z0Oss6WAQ3/gNqnGnbvg/EG6Sl+tE4ASkAj2AME
4C6pB1odwXGg57yHZrE+ROfsPNjLe/6GxA+Qi4Go3y1SBt2eXjcAzDyuNIcgB9j5d8WLvm2p4uvY
2NInCJCf/ow58U+8sncQGWg/G3TW76RLZu2qxE0geTyX30Oe/kM9poe6AU2s9vAvbKzk7gGhflQc
3log7kqPd3pWHsZXE0QdQPir3FP5t4LXhLSm4BKlShBW/9zN2Vrr/Viwm+WbCk7ISTqpN3lg7TeA
cWTLpcHiCUd9l+yNl9Q3DJsGWnTQ3XJP0+gS3cya3eU+y8+NQe0aRz5y+mMgVHxh2Psr3F+HRrRy
mGdqMOzQWf55o0oc6pU8hFSjD7U7UalBCzqMQS073Wwb98o5egsfmxsB9wYWEmfz3UyaZ7YPvZPw
YcVLdFvtv4qF/xYKf7unqzpDN5O560a6770L4QPsecR5I1AoT8ej/EArGuZYzEmv3pbH+XHrgumk
AeFj90q54eiv9Aluk8ch2HI1Fdw/ehDftG/5VyXnv0Rs0zLR/SlEbMnQr6wT11xCT1VzmxPJ7Apy
Q87ip+7W7lm2GGPspoBWxfiUgn3Fh6/WmLz9/KtP98f1t5L4t1NtHDorrjuuD989vpPczMPU45J4
4xFWrXzbEHfyw3iJ9ykNgg38/7IM/hco4487uFo8qWgJ+tr++lDx40YyETqH81914dA7063kwRjw
TOPL7SX9y/b648JXK6RE2Z6V26NvYSmCeSR75UN1SH09UN4m8uX8kL3Syvnqif9tX/9x4auaEvua
UTEaLly/tifDx9si8qqbxlUO2W7em4dfRCXRg1PiqHeKRH2+0Za2DLX9pNtpcUaQE9GagQSk32fd
kczwJrqnlUXc/LWN/r9u9H9srqv/Z92oEyf5z9+5ztsf/19UZ/0/VBJfVWcygqziqQf8+V9UZ1jO
/6H+clJT0PFqhJ//TXUWIDTzO1gZEs9V63eVqKDp/8GfheSsyOiNsY/Q/2+4zhv6+t9bWtdVUVRk
DZMOzEIpx8Sr5YX+W9aayRj2yRLrL/EQ1mjwM7FcGSCxVKyaWHuu4mKOvR6hzVc2u9tP//3qFhfm
YVQFoxtJFfWrgKLOqZZiPDEFoaV0QRbiFNZMkfogxd1XE7CuHGB1ndcJnXyz8CTVRaV99aQYPiha
jUFPgLQx1s4hyNIdtnBW42KzhtBQXPT0sYJ/PjAPtNKWvRg16mDXqChb/7flcfefD/g7vZkP+/tj
I/tFKI48WDR463zJ7fd/i6O5ORbrYC7RQZPjz2qNmE1g4UiSNw2tLUbwfnG8/Rm7fj25DHtctlhx
ug7z/s/LWUNcW+JQgn7EquRYIZBUgqnNT96y4ia1AQNHKcyvpqr+eVj8uipC9U3RrMHJN8yrb5v1
OTrJIlsDZGYk5IlRzp/RaJbYrSwYe9iSWSdBqyzpHTpWLO9EaareBgRouJcsKd3DL975nyXZr/uh
0EEHzYKjDBWvDs9O7/t1FIc5MCQJVtRYJcm5ZZBPFeP8IuTkIS0+ip4QIWtuGS9KY9iQ6sHOJjVb
LuqmHDPnWGkf8FgoaGMXk/paR0ws/abps+CI42DAtqzNMXxv1CbM7hJ5WbU9vjfJXS6YEiP29Aia
VG8sY+52KS7HDNvD+R9lZBqPHg4d2h1e2g1M8mZNLDeftKZztSWxcmjPaKKh5qrCjOd1CdV4jLHa
wz8ws37EGCDlOwUjiteBATbYJTKI9xPJG3aFmV76zGDYD3lzqxrLfYX5Mz68EraJQq5bEGn6MWLe
c5zLNE4jMy6DJK/VNzS7yYNUpCmUPU3C/s0cEnG8xaKrGvzEwNAoGNZczDzFasJHnZ037A25hRlq
lZqoPvz9412tYMInACPVKOauOKfTXPtzBS/yatTFIK6BIKO7NFXwnlwmAcosNd7pQjwEbWZEX0zs
kbYV+lt04qoGCmo2q7rp++nm/HnVWi0xbI4ZnKeb2QpFCTHzTkaBbtnlrFTdbaQZ42mRJbhkUjvs
tabpHq0ys57ltK1uJrEJvxpfc/UethgGCk/Ux2SCHtO1sXPfYGVktescMARJee4j3XQadOkubjS4
7GD6eFhrYsjfX/71EcFFN3BX3q5NA8nabuq3aDWtsYTvJtS+CjVK4Zsa72wX9skYOrkSYq4hNgrM
bAxk4MaNsvrx98v/84xQNG0zsjZ5fBpnV5dfsTrDuXsRgxFTpEMxDvFDJ0nJw7z0X/a8r7749n4p
SnjFGvGZiHl1Rgi6mqmLrq6BXOPIhkTc0s8YcXVPS87xgAleWh0YvTM0p67WNaZEIfd14iWuFBsh
Lnknd1fW3t9fwL+9f0PHZYK4xEn5SyX02/tXCk0yp7xdA00x+wsDNqz9nOegSEkyKD8tPNPoMc+4
wEJFlMOff7/4r6Fjv22C7ZXoksH2o2AzJGz+/vz6DUc03jraGqQMyLIgYgnkBtmElNHupLWgSSFM
JSzVego/C3QfnaOamHnieZukT40UwlyT46ET3F4bQJnVmRhmjwYaX7tGSfpNmTXzZ1MoZeOmnQSf
WqjqaAGLHQ04iAJ+anaP0UPu9YkigB4xRLeCeRsxEWdT7h7yVcSeYOAUnWyz0vlvCbVzYYc9znP4
TWBiY5eISXUsDJCAF3IJe2zC8IlyaUn089RPPYDQUFhPY6I3nR0PZmV9sYWuQ8n2Fg1V09CvKSJn
orgtvN+/YWYac7MOQ2ANYmIelTizsG01yDIQ9Kq9188pfEDFmonpC1YRCJfGLu9i7P7m8VEopTVA
9iq///3j/llP/joS8XfGN5jOIXenXh2J05C2qxmJYjB1K8CaKBWG3437pDbfFHG+Z9xXkDTS9w7v
wi+u/G/ZmI6NDV426PjwSL5aVnOMj0UW4+BQ4Oq61wq1+TFOY88HEkUNuiVuqKPXyIumnfM6lTRn
y+1A5ehEhV+kR1dtLB1NIQ1O0nPESgChqnW165E8V5hxGQCDaXNCGRoMLf57TFmyc7Ft2VvTkYO7
c/sM9j9+y49dGp7FrHUrcdiJGhq5QeyCQeFjGo1byrCkcGQ6RVGz62rrsEQ0aZL+q7BgXcWF/7xt
TlaGYqhYP/8jeZaFvM9DudjjKRyk2XASDfUhF0VaXwaKjrgXBmdK8jehrWG6xNhkWCPnhdodsJYi
ZDSk86GuHTqmS+hZv18nCaorJl2Q0TPThrx8iuGOSXAhrby80VP9qCTG+2IpTxGGfzY2RHtLK05D
LZy44BHewyHVNBG71eZWLwV/KhQBmVBY2bmpN/Ys9xAXF6wdWk33DT0/lXWxjwr5Tmsxf8kbELua
4OtUrXDMcolej6x8YtChnmuNiGKskcpIA+W5SSDk1YuJCXR6wdfmItbiZFtzZp3kZL6tFfGF1LbZ
qVMn7eRUR3VRGJ+Fld3VgwnpPMKMD7n2KarLoAz7e8Rx+1iekj1mng0PP0G7SuHOZ8xjhBg9vbcW
Y3nb5VuDiAD/029KV7tGpfnY6x1HpbyJVFDUELdKTB6E0ILvmMRegbVM22iXRAT5ltOdmUdfLNxf
ac9vsZkERSEpYlLRNhaD1butkN+iiqzocTwxhyaopVT5KY+RgWiu0xZ3WEQaPdhQ9D+tQd/CaRQZ
b+rYoMAgicQBs8mNkbFc1orqYKRKdHBu6874o4BNJqPWv8W4DsjnuIq7bp/0WIFCxiuwA4tTrUOJ
pyzmR6aMfIhqqsR3JdWXW03T+sVLI3Ai28KRhH47doDBYGnRycIe+kWtQ5kmpFzGX6RqW7T480Wo
+B8xhYZdzAF+7RNexFErcIaswawzFjVFVH6IhDzflRiceWXTwaeNxMT5e/T8RxXHa5FwcNFFprLQ
Bb8qq6Z8KK3EJHomAoYhETMeWdhZ7uPsKOCFGYtfzDDZwtDVQxIuDUK1KpGa/IKofvvaKu4cUj+a
PKRgSJC4pfEG21DohWIhf1GgXh0MW74tAllQthmWxAWvHi1q8TEXe0MMikTMND9OKYT8SMZNH+tR
OXwgTQjfEkNvoSriyRTvcpUJK1+83yv5M3GZu9jSbw1/e0Uxr5f3pBWlsAgqrYdBRPczlxK9E5x8
8WpopJpEQ9REEfFUQrsk0THw80vZ6EtPT2KMzMkizPtUMulpKqs5f0VN+efHYJKLRF8bn2Ze0FVt
EOFyopaNLgVNVGK4D3NHW5xlGc3Xvy8ySs+rwnV7DbLG9B8OKEvZPv2fuzwtBBxvZVkOIMIwKkGY
GriLGGlNXlfVTyNe6zu1LxErh4VyScYVHbQkoICWLQx661U+5EWPL2gZwbYNoceKGbXoUg7zThWV
0ZtXWb1drSzfSWZ6v5gNZoRr0sSbXZTpm0pj7eJINV7T2EBTppiV8SoMgryvoqIPaiyBj4weMF+A
SXByZFKuz6Srxt0mHziSMMl+P+rvfYQsYohbCJxKp2LaaWpojxhSF4zLtN6ZVm54qdiud6SxVlBJ
s+wv0jheInx894wgMo+LPA2HOc2by6igJcYPnz592pj7AhsKHF/yEjL3ImV2ryzoNOSoPTWh3NRu
JmmNN3Yw9auiEt7buYp9a0E6IES67k6DKj/1q4jcL15RSTSVajkMeFFtuV3Eb3LURx8Sg6NtIxNp
zyVLO7MEDeUSK+u8OIVsisGyGBX9foYK7ebFoMlJfIXWNk2PDdZrkV1IUX0zKAIUh3kUaS+k40r7
JZSNN2Y8qo9rMoxeGK6hTwEcIpkKBxM/cE1FQlutWAMb5SVRZuHQUGm8j0ZjHSPMO/3Biud7TMHy
myGW9mEVc9gl4ny7TVneW0Vq3SsKWni5gHlohTr1TBJWlT/iwcsh2CilW4QFhudmzGYp1eKhF5A5
C5b1WmbLiLm3LN0KioW3dJfVOKcZ2oofbJ9LP4owNt4nwxKCbtZ+tgyiowpQn8sygiURN9qZjSM+
x0Y7oC4tgZtrjEftfIyGD5bEYZRE9XNQpOa5w8YHQgW21ztNW6fnMtHqp1BROc1FCZ1po97pWpiM
7tLlGYKePIEtIswro7ZGy0B4VeifWOpINhBNTfVloiCZyhXXS1X6oXWLASUi1bzWHMdvLeapXmtl
i6cySsOmbjBg5KMIlmo6gmquJA9rnsAlTuRbQW9A85sFm7MSt57vk9Q/GrICMZzcA9pJbHxUZgPO
3ozAEIhjJDQjc5f+xPgZNgGjLJDjIkRronw5TtEMD2ChwSYabbl5lljf9HaRmQWAOYaLXzUOUUuf
iI/l2MNEyTBrhX1kjHhyZWTO/po1sqNOFs/GCHO73NzVm7B9YX3HfhlqPn7KqcOcSjz78q48yEaE
hFONIDBhQhzodfnN7OcQ9j5m14LcoX5D0RNZxjlph6d04QO1uXHAhCg6LTX3OXVV81KQn9ulXNF/
rS1bq2t2nGgiExKlWnX0odJ3TPccnqYSk2pk0yvT1Jk9t+4SSWqf4z4JT1Xaarhax3LDeAqtg8Ru
Ci9Sw7sCdaafm63yeyeiA5SbNNwLokXCOgMs2HLeRQwHG9irciXVbt4k30OrTl9NLUQXVwp6i/DK
iJZXC4ejFePctMmdSmHYQ4rl340K1oxLNZi2k64GOuRSm+50WYBQNmUpTl/8GLruempCf116/Y4V
OLlDRo5Q5hPSuEVpvpmtQVnfyyMqkxSvGitKL0rV6/tZnbDsHUfRNbQqOw5WrcIgqqyDadE1l6Vk
+Yin6WPG7HSv1JD1i6Vq33CkSd2S6RKUqcb0fRSlmfIUF+GEbq4/zC120C0vv8DwFCH15qTsgO4h
BEwX/TaPNjnE0JZu125O4VIKdS0pdQhhazvnLnbGjHAa4jTyJ7WS7qQ6TJnkoNXNWaGReBYGFa27
WlXdHjSl9UJz1Eir6+dJDN94XcVNPevDd2Ea1iMscdwIhqaD9VAZ3kD5GejZBGNb0iDakYR9BwOd
DhRH3wpsCl8WcCN3JDNGlB2FzSFbzNUltsFXk5SJHCGZpZ1J79LOhGw+LamR3/WCKNq9WsjMbZCW
QLXgWg2FlpxY+CNmAz2xXJ0HVoFQnhW5vFHL6BDFiHKivKfjn84k7/nInJceiQU2lEhGhu40x3jC
GhECwKLENCSdLLvlKZyuVWYnYSainxLuPXHRehc3ywyXOKVHNFK3mIo06g6wt76lmaNjY72UoRtp
/eR0ObaX0tBIbqyV7a61CiR4OjJnVv10ZkU2gZbhzW/giLzpMTqGijDf9aZoJqoIbY13A5bCNmNG
s+1ouhsUhPFZpY07ucy3iQZV8pnLhXECe2hOEwCq20XqnZQYF2OEUxmvXLqIjcHrcZmyi0lZ30Rc
iJ2WI/mMo7/1pswyCj2zZba1ID/3NH7sQu/CICVCgyjMHbNP+BJLv2DpkA80TkeulGvf11p+ExeD
XqFQeYrR/tB7VKCzNMK5DqfDbBYZkue+Ld9bA57YoNbfGn1Eb083B/8669tSjJEzCtaHFmrZTVdr
ygUvzAxZv6j5vVL4cmRW+25hdDtDkD4LzvDzPPWfGpv8qBikMTjI498iNYxRzuM3TunwTR5MpXPw
v8Ypr6nyd+aiwaCNsPKN6Ti4JDiQHkcNhkxvdp5gMhiW2QwwdMbsIov0wPMIil+jaK+92d9R26Hj
TLRHHA+hhuTyISzS0gvVeRxdQywkBMr5Pf7oyNcwDfMbKzWOvWoUgZSIaBbrhfFCnDzLNGPwyJxj
DNJD1WEWZPHKhAEjaOZevMizQpUnxaETjnSVcNtHY75MC/py9R5/tfuybl7SGlMYMeS3krBgMtFq
IpaT2iOzDdC/krmy0IB/GX8jR7s2HvrDNKEvw9KudTkSeUxNeB0TnERKK7+QPuuMnhRbl5lgCxOG
KskDcGHWyMRWEGGBGMIr8wZwxCmK7ahpL2uzdsdFwcy519Ax4xGrvEtpxLAhCeysTbXvS4s5ezVo
TI/ZvMO6msOlFNMYpxZrCAiyop/V4gejJ9gzhn5sLGm/SuMnI9wTu+WEPZaD9pqN8CotKf0p9OVP
S6cklKoF+7NEHi+tVAXyhLVLbzIzzaiUR2lY8PtoUFvVZtowqpguyIA/ZMAwgj3z3hC4qhqSwHDV
IRQjyauFhLy+2uLCYDzXjFPkxKQ81fUMXoRRmNi/5wxe0gclSK3spRPRAnVm9abTG9nJ8YReQJ7f
VR0rh66yOjsrmPKUhKtyHsaIX1vCkckvQ769idil7Pw2MFAI3XpX7Zdy/llPhBaCaPwgwc3sEnXw
9Kzxm1KODu0EF1Gd1hvdaNCU43DIWJb1oQhX/srUBHLa4RKdd7qztDgDJG15tlbpcbIk0x4aARU5
s6TsAgvuVQbzWK2NbGTRZML9NqhUZVsPzQIhmsp+Lgc/n1QIO4mZe1VBxIynMDkKIpeWuqU9JpqK
q1tvVbuoHVQnGYT3WsFjXdHHCLfcYnQwI8auQ5DF+4yKl58rhG6+Dg+1oGDokNGsKxt+xlqND1Vm
yQ7KlwNm4TNdF4T7XTUpR3J7wYsnzieGEn9LS2LIIJH0rzPxU9NzpgfQNzikScxxKIeQQOuFHxRV
CquBDbXRzN/MubUCdgh2C036VITNeFaxrfxoTCN6bNf4Ilr1S8HhjNE82rseyp5WFZEtDQzWMZry
zuh1yeksxHPhWodOovb3PaNunHZi/jK+uhEmPcZxmunOzEONQh3QFrvHTvfWvsGGRrBIuvUKcreG
afpYoYiMTMF8UI1ccEibjf1UT0h1i4ypOiO1d8rgujONcR6UybfBoFk/9Uj+2QNY2fpiMEJDr/GC
H8L2rPeMfVFMaxFdKRyUl3peDu1czJ7Zrp9Fjeu6UdRyY4dp02KyiKt5J5QcMVbJVJ9yHqWHVpDL
fTZDx44LDb+VUh6w3YiyLHW3tM6ehVRyp3qxXJqgQOVtzeiPckK5r4ndJPMZMvz3KZc/laynscm0
ETKMaDhFhfE6190N81+rm3xFRd+IOflZyU82h3XggZldbeaDes7UvPQXoT2qiQpPmSJtr0mUnEBk
1YlSLPPXGE8FVBC4ECS5b6zwgYSRrZUNsmt2fehXnfZRWvU9c9WYQ1ZqL2bdFGdDFX6sZXqX4jdK
5pcgNe6mtwKL5sclVG/aYVltpvxFoy3oneZgkCr74cIdTYVGi4DGrMsARibSLeupTafRifP+wtx2
3auAzvAKVTj1y0R2mwJjYkld14Oh9g+CsKLxLJiuRU1WGFn60CHQxZUlF/EIskLpZCZtflFXayOk
SS9t3e6WfJi+N8ak3eRiFB/ZPao3p6Ggu0YHQtgBVkJz5taqaM32DIHi/pYeM1sGkTlDozc7PZdN
Tzf4euqoLA5zfKVdK2vCbWFpMx0I8i8+NqoBs38Jw0S0S2s18K8nc1473G/4KNA0MPvEM4C5AySH
5E4RMScjn4pWIdnjbDkw51BSj7Slb/AcL25l6us2lrFCEJSWIRENfRCVlgqMvGErc0iKSPlmo3ou
VAkqnKm8WTX64EaRhnNSqZ5S6/pTPkWj0+nh5OZZhAlJuiWfFhP3DmGOsVcixiZpl9GBwjWWY2Ij
+z8JO5PmtpF1if6iikBhxpYzKUrUPG0QtmxjngooFIBf/w579drX0V727egrkQJqyO9k5h1z4ZC+
ifjZjdtuy5U43Xaq1TiNyZkRjceSnkZ6Jx0uMG044ZSMvc82TwkFaPkq+2wKt2PbVw8LGeD7gXRk
TAI57GlBF0E6dQfbFL8qLbaN8ml5ZO/blAnrFXVbmiuJM3JryyVHsoCbBoLqJrYjvBUj/SzTZCjg
Som7CGcqIixiQY92KcQ28fNP5nzxjkvJWY1sNsHM0alYpnRnNf5nTv/ROkFEY78dWTR6n2aLkBo+
NIlmw3r8SzTagvqNsjX55w+VrtKDyzLmBeoSMCE71z4jj6Twbroi+1Us5JuArXR3Vq7azVxTcRT4
y4n9O1hJQeLEFJOL6TkENyTIPiuPWlL8BtxVZh092kn+pWONHaQnh2OJ4u+iISopoRWIrJx4m5jW
2/FTrW3nqhoCvuu2kv6fBDkEQbhEtY3KYdMEKeu9D4o8DthlZ98udwsBJpnH3S700VBIXfaOSQk/
UfTDTCsaKWcDTMCF4OVz43i0knX1XdB1JUHwMyFGSgLdshg6ff+Wuvm5TrNXVuPw3HVIHZwI2B0G
/dAu6g1QJlpJOwUJN9d8isYpCVayOKXWl6Ula2VRV7dkHD3Ghe+ur+my1USXzmwczjciw44u4uLE
uVMcnQrAdKg1jsfa8TAnRcWm8b1s2xQJyVZsl+mkvo9qDjY2U5wVZ+toxy/70Ouk3aeueOiI696T
rd+tTO6YY5E18SMDTPyIo5FHTtRcQ2vPfREUnBDyoB7IMk/eNJLPsfNm72EYeQw1IAg6VcVsEmnw
pg8FpyR96gmo3jVDS24Votha2Eu1znsr5bxSif526ovrTYksoL50lnPgdsMms6PPdE4oLl0a5jJ6
AKnXI6Z8D5nBZN71uffr/WjEYx0lDMdxsFQs4i8cM+6FqL+mPDy7Fis+D9mzjrpiS3T+9zCJubD7
6Udt1d/xAJZrsqU7SpCa+brENic5+ckqrgaxQtW6ta49XX6T65Nq4cLDXlfrpG1etGZnGqwJ13My
pUTJV9aT4whw8rSi7FEKtW11eg284ZQ6t7F1Dg27qmR8MKher6q4vZ1MlOxLe8a4lBCIgC74Vg6T
uFYfkQBtIwd5KavbHJDmrib6NjkQtusgW8a9pqLqvkztJ9ctCdlzcdvM07c6rT+icCAXKLY/ZSYJ
ACmd75Xn0nXHFR56VpCA39DVmxbkmTT4IdAIx/7YpXZ/m2SCW0Jhb5My+maJflyVc3UgOffBqZLs
MC6YcJQ3/Rj95n1QRca2NlASdBUfzUB0s8j9R1nNYpfRiLD3lY3IFrgNkW9evLZUf18HPGmlaqYT
FmlyxubhGGtMg9OQ35flNQSFaeWWmjjnicqS94IRDiM0onDo5fORLpqHuUvHi87qdzfwi7UVjhcb
+XKVGMJ2dTmewoJDYp32MynbMtoHuXywYwE+atMHZXXNnR7kVz9ffykXh9SIfM37l7/lzO90RsBD
xh8HE5H/CnV7k3j1C1vIDxSuOyE4VHSwbQduOvUqkQEj0tHTx2AKks0CVncSLUfYUcm3IpQfdI+S
aaF7Vl0qXsSqbKtwP9XKvCRBn13YanCalTWJbr1L06HXVltV2fm20ya6V4NLJWmY8jcE+ekt4pPo
2rQp3cE3lqklOzsuZYDBhAFyqPFKMsG1czEQ8sIFGzJmUySCsOgKWNcVcjNF9fecdOyN8TnLxZKj
oTXOGafB/FGlPU7FrlcbWSxn4Q7uVxk1yDH0Ku3dZlIErpEhXUVGcjFQzj0rcL7J5fRE0aw5zSkV
rE4Wfi8C1ui5ISk1qrhet5d8IV6cWpBV7nftHbeU89BkP6P5Gj/tCMP5vO+2ed7SJkgJ0N7oZua/
tR6GbP41pZwqmGBzMqi4WDuFng7d4BOQ47nzRoCmbUZS4veAdkS0IqctPonmRvGI52KhirQL6Li6
Bl14DcdYpOvNRLHiNtb5pfPqT1imhotbqlaTwynIj7miRl6B/LPUNRej5T6Jowfjj8utFpl7Tins
OfJJ+QquKr8KZcx7FF9ER11nb5x3yk9B6GtS2mrtfE5lSoTHbBFH5cUu3am2fQBwon8kH5rNHKbv
S83mmHX59DgHRP4hyej7lLbBjYbTOUbdOJ+BUec7O5EzC6mLOSxkQp2R7b2jOfaV5edbkJC60QfZ
i5d5lNEu3QssCmQD3wxW2DqAMYhYi7sxb55n6vA2Qk3m7PrUKAZmIOwFsjp2fIEasbwLOS13CxVM
a6gezJ3a/8a55Ek2HYmwgvg235iZWO9RbCpuZ6vaQhio8rEnDDSgxBY3BmuakafMDia21XHvFD69
SQZowO+D8Ir/3U/UeK2z1pyDbu42aiJxt3XuulSUu5xzxk6YnOoOOy+XvZvl6VuhRxQ1LxzC26CY
sOMofopFSSx/gnkmJRWh9WYQSXuoKRAjy3RIn5sE5YobbPlUZTFDmozelQG3w7qxVH1YPB4s3/fr
Y6oYBOd1Vh5Q7uOLKmO2HOA6PkbX4tftywWVzEN9k61PKOXg5Bf2QWyp7RjsJ2NhC1NMobYNZOBP
aiDqW5uCvVdELlKJWtPdNtH0SwaZuku95q2Tc/s2jzZq99KmARDRwIaFJqVpblkm+5oy2P1kKGit
04D0rSwLxYZmWWfjUlaAwyHKyU+gx7CfTnnPcH1KCSYKGYB9JVbrvhvesl3ix8n7glCDVJwAhII+
5MP3TLm3btC322vNyo1dpf1NW9vWOtJYDyPS5d8akapg7VD9/DC5qbhRZrEf4zGJ5Eoy8ztQfsZZ
XE/l5wCuekrQEFbNMI/PJm/6O5ptwm3ZENiPXzo9xIr2Eq7zzSYxXX9xs3b84A5F8kE36ZNd1vEh
ylNFcAxcZVXo4sQqs2yTCkopqcQvCf2JnzGmStOmKTN2HS6KNA+2u6ThTENIS7FllC92wxQhFKZd
di48Sz8bctDRL9LkBsdGddTGKc8TW1UVCWzRnXBuOM7224KOCZIZmbOU8ZjtEaEcYvRmEK0khYyQ
jf+Cui2OeAhbgoIqduKwKXcm8igqHYk4tmNZPFvMOlCgXOAJFPWPYEIhjnV/rCKYGKMU/GrGMLIU
3U9QMGcbuiPZLZZAdHBq4OfYf5YNCI1TIZFzOP1xLalgQ/A1/bcc5H2VOBtht/SoisDeFz6hP41q
yY0MsvIUTSQRpoPyN3AkPEoZ/IaMxbBDMbAPVDs2mwXAlxqPZTlaqPVr16nRxhc6j/0kYMmapI9K
3JIaWA3ZnYTTXUeVa9aDlv4xY8ryWpHmf1X+0EVEG0NBhE2xpfNR7q1ZdlzlIiyaVpcfEoda7NS7
IiReab8mtiCBC32N+89w/eKj+t7tbcFolNqfZiRqT1ZLvopMSF4fax8QpeaojbacVm5/b9ujdUhG
l5sAlZk30bjQSAu487wYUuZEV3e73L6e7mKP3BgU3q0osuQwLco/D1GHr5omtL/AAX/gECinkjSy
c2qwQdr+PY9OTZFQzlRax7JzgHmKLvcZFCH5uxvOfO7DXwbg/7YP/0MBAAxDbVPXAeT1O5NptUWL
UjDKY99l44mXBdokJQxvieNuJRjv3rMlE0uE2cVYXJsGRWDbf/8Of8BLAs+9RiBFNgvFPw7n/0de
TE3DiyCJVZicxNoR+xEcJi6Td+4UAc5cWw26eRg3//1D/8BgAI/g8oD5pEjM+23s74/hgFshJ6Mg
cIjIUbY6FmOqCalbBqYVrQor6iCSDMdileYTRFPV/o0w+h3Tu7IHVM3x7cPWBHjOfsMcaPaMvN6W
aDkq50c382KRz+IEM/egXBBT6bHRMjDwn5gn10SjcWj1twrOIP7L1yF/8xMEVw77n6o133bwOP5u
flMMR+kUdtOTPQuslFNGqKlRz1Y0Dzdx1fzSQyGPdlSNuzwKaJ/Mhi3tsMNfHoX/ge7AUSRi5LUa
wAMw+Y0VzERhe6MesxOTmxij32zVw01qp80tg/IFD65XN98YdiREVs50JP73M/GnL4HaIrAYvoyr
seI3X3mTgqkPeSCOQIaGa46yunk7lqH4VByrzh0qSLWvhUEiaWpRMpIqgGi2Lo20d4xl/Wz737/Q
/zBQ168D5hJrDeAPL+m/1wJtN9pRQUgwneXkr/RPpe+MAdNgTf12hk4Jz/r53z/xfx/Jf4AghwfA
vzLJV6/V/4feYkUQTlKrjD4V0i89NgMuDAQqO5lHWjuHw63j7JcmP/ktJ3tdMBb979/gT5+ZT4pj
HvLSQwL49y/Qu467UEEmjjNjqI1FV+hqsCeqplzP8S+5Ezen//6B/wMA8YkD3w0wifECBL+HCZQU
vNra1rh1+3agytjSXMeBgTLvL3/NP363Eacq32eVk7zw//5ogZMgoF+5jpkBYrpVVOp+0PCDSJRo
uzzS6BstuOt1/muM+xkPvUM1zKqdLPJS//sz/+lL5lOH12+Zlf93vqqSjJikavnMKMs7kXTmEM/O
ByVu5QZNgrXov3/eH95r34J0B4MGpSLz7t+fXCVun9t5mp6sKU6I+fUEgaFtZF+PR4yqLwY7126h
E+oljxdl/vLF/+HTXvF6i8ZIktKk9dsyqxyo3XCUySkN61/D4BVbRIRsP/e1h14T/414/tMywubN
o3SdZMNh/0ZfM+mr4qzBgBYxQ7gUmMaIBakdblgeeVyIIPa6W5C+6okW8M6eLBQuUswq01eH//7e
//TIId7Qnsr7zKP1T57a/9tb6WzFBjB5yck0aoZKLhRiVF9xSWPVeUc7lA9jTY01w5iF3DxmRSCn
nifyv/wJ/vyLsI5FPAcW4ONvS1k42B6joiY5BZZm7t+X1W6yYus+BT7Za6Gbk6DPcV3qIicj22CQ
lApK7r+/jutj9i/Gk+bPq90Fqx6vOmDpvx/DIW8Gb56G5GRPbr+L8jh9DSpSzfnsf7M3/emJ9wJa
eCJsegCMv/2oLs5o3mwLyp9rP79HzYUJAL9eFW1AqE3p71RvmRs7C9q/oJN/+owhtk+ONSF/+N+N
ePkMQ2hPMjqOaWVhamsHzz2xx7QYIGgpL/5ycKCN1/7DZwXPIpgRdJZThPcbz1rmskqln0W4433i
4zsZlHv63EdC9Yt8PslUa722hpju6ooIcC1m630CqeA+41LSHaOFiczy1t1IaVVjpDz0GuTcCosy
Iecze2mYzK4Dr5J7f06Su4Sd4zxm19CCpWtPEdPFh74uOR8sEXpEHPeMvlImPL/g2jjGtqVufsgY
xKcVlH70iWC0PgpnG3clMayF3e48X1ERx4tySTVlm+ska1ouXZULJuTEGVkrYT5+uqWKBYJyHdMS
2WbmqTYyvmtrASBBuWr8jZtzcdd3sJxwiOYq08RI63D3Mpp3XdOnN3PrprdZB9amxni4zTMtDwCh
yQnhwSV1lfHDQ5v52aZmeL2XdrZsRa+jPT6e8nnp3Z95Ghc3WQweCYgh6GGzKfZ0Zbo8BREZ6B6t
Zsd6gIApBQIe/1jvAsMUO+ss0MzBLu5yn14KnBpPYomjg3YCelCAYX46Tm4xc16GryJaQPMW5JSI
ukECoohCqEdDIEE3hT/c3HNf5zrwHtidnW8dMP9tuBT+Qx947bYUltkziIa0SPvmhx25rTjkJOUc
SluMTzoW+U3mN9NXb+FPccaM+0S3qOaX2/XiYgGkPTdRCIwwYJpN245WkLhDjilJXFvK4efYeAEV
CeQvLSMZVP7oR/sYiW1dd3SY1sb2btzZCc4IqViZpkpVm7xto206FBN1EabYeVOmITidBI2lwSW6
tBESyFASQq+np7hO2kspKufOdXLBVCUmoPnaHVmmjaz3caaXU19p9xnETL+JqaWmqC26+4Uetx3K
OePc0e7gEKvqVEf6uUfqPbqBUfNqkBMGlsrQB1CYeOdmVf6QdJW30VMxbiaqCgk9obtn7LW6G21r
2jl1nNMY6UnxVLQtNQ9q8rtLMSvJNE6V24L/n00QX6dJUdcQwRX5j2kkVQKIV82gD24J+0Xaf+oT
6g/PlL9IWv3uAT7xiHAC4B48psBYsmnuZ/DoG09m2evMRPoHriG0gQmxtklzf1/JlAruDAitnT3S
xwdFzk0ok2Cfxl73UqNtIDcDrXhxWtwlfL333hTIj3FMkLlslZ+Q8UYiyKOaVpAuRgSNiahTNXcZ
O84Z9psiWte0g33rq16S3gf4ROemdVxqwv5zpBUmyD1XwmAyhowGN0NRzb03d+kttL9w3QZwIX1f
3Rd92wMgC0LLhR0e4tBAFtTEy+VR3x6mWJClbmdMBOEgN/R9P8V9+gmbgZZXhek+r5Zw57XNzpbB
U2tX9arrYBCrvo+3YyXG8xJrAsxtr9gsM3PAcKnDE+Y0vvVSItKx8kWfAz1rd5mTD9amGgf9GIXG
/QBlIzTazfsQKbYWLxmHanwezZRta107z1MZSrPWVmrfVdkV6JtmC0+5xFm0navAO+oJamfty6rp
yEpfUq7ofaYBcsMpJyNPqSHZhUPKbGws/KSkBcpS9roR2Q9TQyDk7vyNoYk+WsobdgvlqUTigyuC
tbRUkvoppCW/jby38rl7greszW1TcyZA3OIy/mNh6FwfhN0Z5zZ3GorVVqOYLDs/6oSLIrJB4rX+
1pS4haNOWhfPShkxW0M6f3PbgOSmiNkT6xxD48GPNAVnLiAWExHGAjgX6SkYMyT4AXdHUrLRULdk
PLPNokLv80nBYNlJ8EVMin5mejxxqtLls3Fb7+egxv6hyYFLgPwaft+S6q9QlctumaUDeTU796kq
vecm8NtdGcTTU2bLbjdEjMpLBKfTGDGgId+1+6bkXGPid2viLF2Zf5WGwBo98ELPgymPrQqog6n9
kWgiDl8+5QhCeMRjxYgFc0kKm0/xLZvhDJgByJBhkCqZyTGtoxYnlMHFF/GyUBarm4+8GPyjEXV/
GpWvTt7CLyuasTgAavV4OO3hOW1dziiYRAgQsifxZWTdneYsqd7jvA14lvE10o8CJ3Qp7Ll/ibW4
C7VdEV13lVV4SXNSHS0louMy0BsujCiKdRamzjrj4L1HUg0uXlFFn1XSOidQPAS/grcvZ9jLnKcT
7ck10Ahch7vHsojK2xBf5S1cgn1oE8d5y0VmXuVEYhvrnmbyTA0xVFxiLeSJ0/n9muf2cmwbD4qr
l/0mTuz6fmH/elYhe86UZ+jATRCc0imcXhJXxAdY//Cl19710j9OxSGnmTPcNYvm+uD1iv+5nER4
HqM0ewhzLfaeKudHKfAW8BtQCVRLgnIA0NkSaD9tIf7J5GvMzvMozU2Yhr1lUU9xbs1d1vbj7JTG
rBVTL9p5yxSTlHwDK7RaqkXt7KIHvou1zIiZ1Hm4a6OCKPV+yC6OnMVD2rvXiED8Wd8iFmJrVfK3
pL7GlvI9DRCZCs8w65F10mPui6t9QJvyKlqKsoWyUeq89JXh/F9VEM0lr8Fo3UqTJGdR1vZFxSl6
Q8OIPp67cmNjzOVpMP4RJ4JH1YhiuBY3z05pxCUvbf8lq2bnMOad9UbUg9opd+5vs7JsHvvBNoew
bZrHwfLsN6RnwqjqKr4dR15TxOB25VjcyWQ15GelBBGwUWAemTonj0lZfiWmWC4O0PxjGLNm9bNx
4aHH4gl+Xb3P9H7eTpOTblTReU+53TBaaQDaeiJPvjd+sLA0Zu3RSD0cLDlf4/OHaaYBK6jDg9M5
2W6ea3sXJQFSVx/5zMgVWXJ1Ht56OsYz6aTXd8lEN3omkUmb5FovM2a3dL/Wz4Uuf0U1/UdR1kQH
ATu4dZOipubXD565d9LeVAbDFniWCIg2hR4xidgDv1X3FTPEq9secqab1X1QU95eWAZs0aqrn5Fd
Ntup0pToeb4LdDt4e7sdym8xR5uVrMpyq/m9VzbdrKt+YQAza5/IfoBnSCVPTaewN8keBYUDnoG3
uaTTNO87mw2n42y3HQkjuIG2/FkUgTkwgBYHr/W8vcvk5Ma3lPxsghk1cLDwPBRZ0OWbohsMURtR
t5Ph4pyYZVoH11Hi0rphSOJrbYCU901TBO6Gw6L/GQzPwvkZMphvx9LdNh1ezNEkOTVnC1p5XTo9
6SjsemQ/DKWpNoCJUBBZh9ZlnEY8jr5M74ukinZeArdpRELzQ1v1cL6ddwZ4D9awosHXCH5+a6mB
3oorjJ2MMXHTswcr5E21dbQqDbzbqOJshE+4MQecu2Zg8jsxubsZ6wHQe3YD9dNlb+QwMdf1PXTC
8rUQOv7MA+y/hFPZ3HiMrE8LuN5dQSU96XF2l30wKM/Ppd323/C/NMfMq7vvBc20DHuMP2uQFZu6
JiASSF83ldlr1Fh0K1Nn6/NLFrE7H2z2yDO3ATZYNw6A6LGuF9RnVTZDDNid294fr+MHGWYQqdCo
Nu6bD+Yyy7ttl9669nLrVWDI2rAzOl+dP/GzROa4O8vKCP8zc+4dokaEl1mYgRm+PRBkG9Newr9h
B4PD/0wq18fKHifH0q+LrQ8eDmqc25dgFtTw1ZELI+u5HyIjaU8lhf8xq26GQc+67B75pnzy41hf
IB+9bSOojFB4CW67nolpp+VwE4qJ5UwjBL8wu2/v8kUt3x3dUc6n+g5YvBTBPkkxi6w6PfVfDk7y
h1q3JEdm0zXAUE14nOooaAFMTK/uF6epb/LQs25JfGHaB25sPue+x+JCkMP4TAANZFo4WzRctTR1
BW3KzUSITdHWzDxFW9+3Q988Z8oRe7q27Y8y5qA39gNwNrztvIWL9W9pVrbPC5f4td/Z7jdsqf2X
74zDW9k13PtKshKOfdD223Iq1CclxhMYn9faAJeaBV4IwFxE9hlpzTIU0DhXYC5nkn838RAfqrZb
aNdK6vNi2uBnaZXmEX8CtYdMSXeKLue3amxGCiR9LIKLtEdnleed3qmx8m4ltpMHGXcDEJEdscaA
KcnXIZ/k1kFjfL5KuSw8fkRGasUK7a8rlzTYok+bb7SOg0OnRbbpvbynpHvJHwQF1+cktOsHy9XZ
YRbj+D3VCW0+dtA6G+nGvOZJFAkWH6s8YmIa1JpC8+nVtrvoUCtq6gfRk5hHvfypI1DnkoYxs+hc
63LTpcmkNpnMq89M2iWhkPPYUVCg8fSuUivxtlKNzXIw2DMhvzqDpUQPOSWORhbVOo0WdvmytPNf
S+hSqiGqefkKmqE4MvTGfQQM1HM5LQcefNml4Sn0puSYBuCByWzIR8TlQBI0vDNTxni84O2mlTIa
5rfESoo3HGLmKCwfU59tt/F+vvJA13SC81AB3BRNRZRVWDPn1ZN/cUtCr2WS2T8KqPONP9nqS9VN
dTOjgzxjGCFzwE+JOE+XYTe0JfuHV+V78v7cC0IcZnJn/qHbBi9HUYPq4MS2vkt7nu6TngLINnDM
FuU4PsjSYIFbhmqqKPaCCOVvHn21Wea7Vy2Bxi835Hi1qC1+gXqniABaWSUG+55xYmtjqbOr6Utb
1bCOu9phwbXs7mdm6uTG62vZr3pRWe9O7BBrmWiXwqyKuF0nEIdl6XEVpc38fbla4hUyMx44XZ3w
F/IMC8/dqpjG3Xgwq5gcpS/UELXv6kRsJGesDQ4A+Fm7Ie33Kmz0Cd67fgkfJi7me7OE9U3DpHXX
RLXzIkfxXUYqebCLrn2uK4t0emWHz1iQ5NciEWqKkWtSwoeF9E01E7IsfcuTNPjJbZJWSIz+Nwn2
GPBqa162AZfajQzShcxlU2W89F0AHha4KxPycYlLMMd8CPJP4BZ5GDl5vkoTqc+gD/RjIvz2tiv9
isXbg+uvm3J4cUVQ48dZZPEzdIR1FqO4JgEI97PRTNIJTQo22LquThLh6ls3tqkorLyJqp/AlBdv
nMq123AikIa3oDSFbtZVUOZbJgQBmUsLkKLnmC+W3xlHU2ffLPbiPtduIXbCEZTtTYAhD11cX2lG
n7JieuA3DleVTT+Peqv9eT43k2OA9XSnWLzt7N1KYUpRheNzFXPvjyv5mmP/obePlGVnwsqqxvG9
lH64VT6iw5Q2H23tPVkjbl67x9/HSZa4KAPRnZl1NMJy+bogJ9KDjZ4KSs+URr6d8/ye6x1bSyE/
SxtMtkjI6nW1BbLW3PVL/ZCUyVelPWSa9hjMCuJZyUc7NBdjObQLDmVLv9CkV1OCN9fVkEYptNsm
COgtEjzYAIXY6Ub8Gi5HEttcLQNleevMUc2pbKTMy6fRdo6kXisPSQD2iCYuB76l1rQeeTDvUR5+
hhz3Dm2kot3E3GkfLeWOaLynsqnyjR0QFe4MAWvSom58J3zC0foCbvZKAoLcYFuN1+MVvWLBPMR5
+KFr9Stt42BdECXJftHPa3aX5yTiuzb1T9eKnY0v9E2rkkM7TZ+tD5ddQIORFp4X2yDxXgbl6pVb
4gDILLwBRDNRRR36X3GGVbEU41erirvWofFyHApMEKW9r3IJEbz09sqY4j3yobenti63Tn5NC2ch
2nc6JfDdaT9IEXvhoEsmOq01Y2iiNbHex2n2rjDImaiDXwSYkXdUZdd1uHhVzVytOVPOew3OsO4w
we5Nmv8oMmLToGb8FSE+Az60/DJAW9BOZ1G8rb1gnZDTsSp0TQYPOR5rr6yPXWW5GzGN38c+ue0I
tlhrVYSHrGetCkaiSlIXM4rM+uYcTdE7MDOsQ2f5R9XkLFsBKM732hTzgfge+c5wqv05xmH9Papa
wg19XvNVUA+uAxXujy8NKCYipCh2fkdy46rhVvKQxZm8pEXdbGNTNvu8afub0DYUStsl/CJJGg7d
sotDqrEZcIGU4bAfQ98/hTqkmilM458Tnpf1GC/W2Utz7rdtjdWRYeLVgBBhzvDz7kdrW5zMwE3f
orkzN/UCZofrJOuf5yQYDvBV7Dt6uKKipX4aRVaM62Uqh4utXZqsGHqTspyPAzHmUS1OC7PBT790
xpuJsIR3HnxJw3AAOyNlLo8G3pCkhE4c6hkjomkH2EbibtZWNFQwwJ3/POppvsuqMULfDmf8T2x8
uYUrfECl3WrPUKCZkGjSdE70GIRzuALoojGuSjnq6tb68IaUDXYc5WsVxjQrTsR8/EhyQKheCHqX
Z50ewzGzqfwMTwxV6MGq8Wt6mXzgIPQ9G4rbAo9gEwfF0ZU914r4xqn1R6YJqe9HyrLqmt7itKJw
roqoBAjlozP4iC0ppR6OcX8FIvw5url/dj0kJxBfvR5m/ZH7eXwNn3nPPIMMUTMLhqvW66oxe2eW
cuUoxLN2cF9wlnqYV+u3eQKyW/ywPDpx8TGNM022maRvu4I9tAPjUGGRy53LdzRrSgPqcDlZbpfu
rzTg2qnApau6ukA6c90Y2o9gCH6koaL2y7gvVpc+qIrjqCC2LqTu0yTxYQyWQ957R2/omP/lBzug
27EuzGMoeUuqkKRk6YhVk9dPY798BHJ4IgvrYg1YdJTIbgc3ujVj8oAjdV45jX9fseiRrlBTg9AZ
sk86j9yiLsnYhi0c1SQV/ijK7l32LWqxoI5uatRzZQ8fA5eVsE/T3RzmRJwDOGzSQgVbUXJGDBtG
HGLo1E5H2n5c7JIqp7T7iUs+XuO0pAYntx6X1gGU9ZpXW3GqbeS8S4PS3qW8yyS8tw6nE6uw4lvu
n8GdaIR7DrlafFxBuHutOsxuKsIWiXvmIcEqs41iLjfoKIRaxMOzW6WEfDhddUuLVYZ2Xj/GNtE0
XjPSlmhFO3abz2GA4Su5unVBW63GJrlwgr63Z0nmwzLtywDxsYi5DWY584feQ+Tr8ZPxVfTcJ5ah
nn5kAZQgZUXhC1e3cD0vmXVk9uJt63aYnht/bm6GRoubMhq8J2QreVvOBjNeir0W+3wRtE+co5BJ
4jzeoWAlu96V1TaMuv7Q6RmJZMrIVPf6LxNHPxM/kysgCsoymdruF3s+uTELfeGUHpsvRyKIivmN
lMzoWE1gFXbjk/IeQHH7jHpILiVxqsqWhKdy5r7PhXAVjNWd8cZ003fixsuwmqb9sisc//84Oq/l
SJEtin4RESQmgdfyTlLJtqQXQm5wCYlP4Ovvqvs2E9PT3aqCzGP2XvtOod/fWLoqNj60mn2clvXJ
b5z3rrfqw2y7w06n9A3ofzl4Myb+PfSfnZCG/ZAhjN3vsNJpHYFis1hV5SUu2bJ+7pblr+r1p/Kn
fY+M8snBHLAdSrc+F5VINoWHtNMNrXQ3xjhI41k9OIzW2KGZJ/BspGLYUXJuZHYeEWaSP09fyTb2
iwli8hq1mLmrsENA3k9siVBE2yu29cshsaoP4MzueVQzqlap/gBJEsheUpKaOREb/Py3ScZIsvvQ
K5JAiMtLZEvyBl/v2vfMc5HcBLkGeiFuEwx/MjCvDXud1zlAQ+lbdUJs11gy40UhfRP8rBUTsS2O
LsKWOQweGUMF68iD/KB0g20t/mzqhIQ3I1/mvkUPn2bE3EjIpzGF3tM4O6S/6M79UKPjrxeVgpCv
WwozXx49KBKbSTNkF9aSbcTYbBMEQeswVM05GJEZ9UnE8s+8CB/2tUtcQqr4kWSak+Neiz/kmc2+
duZwH/JTH5dWJVuGg5yHvfwdO0deAmMDmQg7DISLq15Q3bGETW9I02CKXpYk+G/qmj+nY7oLHM5g
CZi6B7ann4VfWvAm8nuLvuTQ4jrZeQPsio6Dl64KNY6oUntjZdYdsufwgBSdEe0snnOor+uldtrL
EMmLg2ppY/ckdGYJFbjT4L9RHWtX2WXlsR5ux2NGUGqnCSVY0HbSiUQbKQciKXuCZLtxdLa1mNG/
9xz2pfbFTuAPX0kX+0RvhvuhaN5zdPpEMqtsZ5Tzqlp+JdcXEbYZ2u9essQKW+1ve58E5qBYPtmb
0sUN7bTnY3D5yFAVN0HQ7QsAAztXp8N27OWZd2Fei7gSrwtYvN1U47fFhgkRqy9SqiLx6eVTSuRt
5m2HoQlPs+YHZUDOH1/euqo2+/acFKdu6P64GBDlgLdK9HiVhxDoseAE2RU9d2yQNjm52u78OcoZ
6XHmAp+rDJG27fJAIZHvmZj6l9TGLto0oA1pMbZFxUyWK0yvEJeDhy1sxjw+CvUMO8XGrYgrY5Vb
HrJQ/0ZDQLBsT2ywlLdqWS5M1ZN83AKEq9mrzWQbNe508F2qXa/tiDNW9sEK+oFQxQiRv7TxugBn
ScK5w8Cru31m1U9WziOyYmvRHkqRk0sWaHZReZUeevwkRywYTsphJG8BoIwxuSMkSqPEzFdcLNm+
dp2UP0mSojnTcaeReUGHT9hjqP7wJqq1j7Zr7ZUJUvW4rLd5Ueb/gaGrTpmLi6Dua4D4SSJWcnE4
/QQzg97nEgxCMZ2SyZ/vzeh9DI4z7ZLbqzSYlvzlpcAeFE8u9cc4y13Z5P0hj8PsIjqHQaCtk/1Y
0NMMUVicsBUvj2YOh/PSKecOfoD9WpYAOVxVV7vMZXbk3bi74BiIhCDDLN+JoSMEa66Az2i3v1au
or63SY/vYyAGVpOE58HoH9EsuHw6rZtXhpQ1eesxmcY+4ny4IizFV0tI3PTC8noz1j4x0w5jW4CD
2Kl7uWw9Cwv/0NjZtQpDC20DBV8tTLeDvTz8x/muPuapsGG1qvYhDHJ9RIUyMfer+31Jj3yka6+O
4PHc12z2vA+lANlodPT7Guc1uuSpYZ9nWR77kZFjpWq5mgJHbmVjKdKS2wKT4YTjXcbFtimR88SD
x7w4X+QD22Gep3qMjyMHyiYveJxJ0ITlFfKQ2F40HeHdsgGdsQHlN+zQqi81t/2Qx8waTPQ1+zOr
8VSXx1hA9qkgh2+U7ZMPaheaHpmpW8j66zGlRdy0PqaLxOVBzitZHbwCH30ixitDQyAlI061zArb
w0wZsvdU7J2YNbabsr0FTtmiWcdybDZJYt+PbcsweR44fZx6Hhm/Cepk3r8T3bJ+XCp4NLQUTDVa
kUQrvDy3c57lw1Ex7DzQa6WHIecF4Q6ONim2nUM6UvYnIks5umVy11rpvGrCqTinoCU2Zmjb+77u
OOUD59ZV5fY3oxsiXGDDcl555QYHD+wpLvR9NM7l08LWeGOwMG2DHnp5X8zTaVj8+YxrpDmYtG0u
yEXz8xxz1q8SFQRrUXODcYuTP2qQsKQlbM0xHdHCDwMwloG5gL0kig1S4a3sFCQEV0TL8KCeAB3B
ybw2eae2OH5HZiacbFcfScgzbncgY14enXPciZvI9DYoDip+lqnQBnCBDunF4F7nn0x3YOqa411f
2leupPotNnl19Bt/uEx6Wa6z8tt/bZo2O4fz9r5aRprdoWl+pmLw9hP61ve8Q4IRu6I612U0npwB
C5fTquLHlo9WL2n97ahqrgnAFoqPuZy3Khqac1/P8p/vx8ljPCmehyIkZrtFyvIZ6JB6pZhZeQzj
bVaA3wImkWkfnEXa/5DuldvAWYoHJwf7wX5APNIBFTQhYZN9QyWrNnXeE843p/kdxnN/V/jTeG3m
YrinYw/O9Cd5upm8hhGNRADw0DCQ+sxhPZxgcNEmhoPclGxMtn5MmUmivFf+K3CbHHkhWYYpuMQX
/4buHLBAn4pSLA+t53f/uaktn0oLLwldfQa83HLiNz8uZhrVISDxEM8Gbf0Q4tNnqjN+2WCdCL4G
r/RBEltz8p3J/VQSWUyGrPw4anu5VpZQL3JY7E3TZemh8SagYcIaHlwb96+3ICJbVTjHyhUfY3ls
R8sCIeFUX6Ua+cRnv4aJWrf1wSBXvYfbM96LsTAPUZsnH8bu8jd/KPVpgiR8AddU/HXSuvnU2CyW
xKOHnVg1pBBTmcUhSUGN1T/YzDqPfSysh7BK/dXI6/3ddu784IbVLFdidPOnGGfuVk/p9OgCAzuk
FagRw5sDXFbIu3IwztNQSf8Z3QMEiazr2e0OBNLzTp4s9v0bBvw9/kIOK1N7QLVjxQZqicb6o6oB
MkDQoXlejYDbLm2cVyeL4u6tWmR8gkBoP9udNf7TCKm4sF2HkV/b75kzi+dmFKyMpqxp6YC1/FB2
ne5CM5qndlwM3ymiiN0yetkB8BdOzlJlXxFrjUtT+/1Z0CNbk6F4xkuyZ19bH6MaFwCsN//JcSGC
udyIr9Q16o8vkwDCkYWNw20RsfVTjPV7J2kuAYL/6xwF/YljrHxGCIOpF/GJV3E8pRjdezgmfPHZ
IalvK37dj+lzxcxri1MaD3xfD6SO8xiTVRh544FBUfAoxjb6AdBdXTqtAFYEtcMhkDI4dzJ0rUKp
9qObbX2OsjJ7beYgu+E18C5pr3jkiqIgDyqpsVHWNGF+4PdPGkvJeVDS+lKuM39njUbzHSDyr8Ka
277wrN0cePlhrKP8PDoul0++oM3UfvBnF6W5qzPf3ltFJ55art5qEw8Ze1Gnnz4GuwmPRSqDi+e0
6RVeTXtGvEHI9JDlHv2BCb8TWTonDkGM0sFtT9pCaXiawgrBVBy7VIRZ9FlzhIImFMmdO0nYNa1Y
vorCI0kqqfneRZw/D3lj3uam6N5AFtYPLlb9iOlcWP3DHGV/F4PV09Q0qd7W9rSckq7r30XYJHsd
IG2Y5+EbU6h5n6WAkGbyPkFaX7hvbt9zXQ8olWJmNlBAVBefW+F3TORKme3tAab6CsIGp0WLyBaj
YOZt/HRC31tIYe/tbkzu6rbRPwtiJJ/hXHZLfUrceV96Jjf0yvgbusFEeMB9LEoe39TGShLGgZl0
pkOuw3DjuHJaC2xmG8R46t5fHP3Pr+CfymgErJj4+TalaHsf1ETfHGfzV4Xq5GMekeCZScmnZZn0
tjeV86sXhJWMYISiMnVIe3NL69FB8vIuUeCeph5FzLqyoNt6QWxd49FJCbxP4J0JFy5o4ILBla19
iEYIBFAx+4PA83qXw5tYxzEo65btI0ARt3mscbB/WQ188Lh37dNC7bapHDrfEurPplnceWPTKh+G
wM4uIXM+LnwGAkPZtyByJ3FcYi/iNGyHc+akyVfZNOOmNp2h2qoJig/q8IwTWu80EbqXkGti02JY
5asRrtrSkdLDy9ofTwosya5ru+ouHEMX7EwXRoc86fxtYBfyx8O+e21Cp77KwGvvAi9WV7doknPA
ZoiCUCk+96GO3xet3L3NN7grw5lkYNbAI36ERkCgpt4+ho03P9mLZKsQ94BA15LJy9XviuI0qZIN
DAfDU48skG2Q25s9hNkUZAF4tS3o55QVQnTzl/rWXdoV410vSoKy1CjwlwWqYylj2s8oNTNNVQfT
ZhXoALlKhd915YRivijs8HcBi51tzeBjH5ukvUJEDLsVYksef6+5BoF5n0RmrqKKor0sK6ZwoxW+
2aXn/EN0Jy9JJcuzS0IFHM64mr/jTDZnft5oYxjCDSsBeJ4Xpgqf9YhCTOYy6tcjdcg+bStzjgXU
FlyX/f0w2cSzzoX7jFJiOWVjgYQgiksH/scM3uW2+sRbGt4XNWoSxFnJxQuYLnimxaraGdvhdoRT
s/JtN9qWQI2PVmcho1PhtLV8g7DGaiub7iDTMPxA9X97ad7fzVFYA1i1qpOGZa7ZT1QeNk7q1rzQ
EXAR0eunga9/VTP/YcogWAnSpU0b7MVMWUZFYiUv6+u0FNVd6SOVQa7WQ4NSGQb4zlrOceMkdwua
z2e5tLjN/SVOfpgWYae03dr772arWOMzHPOt0RTicGuC9mCJwrpoGOyM/YtFo7YsyvoL4Ott1Apk
ZhoQ4Mu8Kv6iMOzOmWXXq8aMjMj9JNpwfTRs+RjRrr1MhGBz5tw6tAg1Dm2fymvnmBtygcvhivAb
S3PaluEqLKZ6Z9ld+RNBPPiSic1Wwem0/1+DfxWZiocEf131CSVGYcbiP1zL+mkJKvfcefN0qUtr
2DMFHB6D3CcKdWAc098HPpECQdyLTT1zaTOozltWLSUlQ9nrXcButsBJO6hXD9tBzw1bzDfG/Xya
gtZ5d3zb/4ptS51SqGb1umkW8guqypS/8UA/zmDYDP+KNlaMywbEoXTr6XjqQflgVS1UWa3LcUrF
XefacAcoQZN5V7RJMhy7rgaI7RR5do7ZWccXB7XDb2DqmrPAOB08u5vWbd2VKh42gx1W2dlJqqg7
iYxX5Wxqv/K+Y2eekXh5BQ/UppB+F+zI2KlIMprd6UlOIq1AvTPPeCLYE9QDO3ck14iX22VX5938
YuRIzqtCBch0Fhs3/JqFrfXWmzFRrSEytCBf1BIOm8yjS0LfGzTJMbFDNutVHvRg4pemkOwq6YRX
umWYzE2QWO6r5/cYEruisvaJH43u3Rw0AVSfRBkC4/jgzYV3tSGJvUjil4mXwTv0DlxGoDpZm26A
q2hM724/J3eoCBAwsHjA+kLn1VbbEU0Ts7lSxu05b4Ll03DudRfjMmu9STzQA6WDMeai69qOD8ls
1RMZCoJeKhgigIDJostrLSRJVnNP67inu2xQPGdLTqis1ii+WOT2akXpmorXerS1tyvToVCHUBVV
fWaX7UN2V1VRnvHwsIaUDK0XXj6MI1vmKEO3ZrZkzNkrHNgtbVvn4dlEqFl3XZ2PbFWhQ6lDPo51
/NCZELAAvGQS1FnpNmJlUlXkJ0Spgq6xsvJ4m1HruVvCNGJWpTzTRJ+6A9IesHyDuzKAfJNtVaiq
ebUZLzzFSCmDvStMy7qDEuLejvhg/7PnNLjFwtlMx1Zzg8pyWxjRRuuaCCRKLZBa1VZYBeYHkKGY
+9WysJBiV9zaJzBCOMLdxFF/qEfVspqhm4oda8gKKVrVMRfBRp656C2CfF7L1AXgmEl0apkVo6in
csqjrWp87AQ2Ih7MWxW77i3sYibIzuS7JCflimuulz7S2GVW0tBM5J3Y5WlRfrRJiyAhRiZagMPJ
cmAzwHyLHPtC41jGrBAuuPwtBNxRSltFYxdQC0oAkM0YvLuA/t47kK7s3B2057ebqRbsjjsmy3Gg
q0uVGOdtqEsv2i65pYM1VIoy3WeMbjp2s1VgH1rGz+PtDqU4zpgeceDqbv7POFZ7A2YrYyP+7j8L
h8NlFTtaeSshpG4e7QEhP5M+YKD3DvoBbzpOt5WrWTvB3NDWoD2a/RtKxe/dxb5RFr1Krv2g5hFa
lelU6TWt6ZhsBviyzj6YcOzA9JYhua+e4/6LW2dISdONop47o4f4oWQvBYytGkW5H+cM8iNLtMuh
Z5t6jlRTprtBTm71bBZ7tg9SFQV4PCse5DlFKDtsZB3XjOVpmWHtr250cQv2j4kWG8V6B2BjJ60E
YLWBqhjvKrgf+S7tjDW/A4eJ5TGcqhCJnhNquFNFkbHQAjUxBm96AVTPOx1XdBsoZeKNrLqgWS9+
HcS/CzYrdNUQqe13uxuUvY0o+NwTEr2JnOsOsipMEntmYtssgTmXSxZG7XrI+za7YRS5kDM8MnES
8u4LMnjYhdK6Y3zwIsRwjWAdZwnwOXaxMMHAbw8oQC/R0QAEscC3BmZ5nZSVFpQoMHu3hv8lfeoX
0Ypj6MaMPVDkZHKXL7H1bi16+o/PzGneg9yxkf26iSJ0pkQVKdmGj4v7iJauTv+V8He6u0Xmqdw6
8Gxz/qjURZZiWXl5Vt0yBnSTdufxBWqm1H+FnPt5TfhNqu9n7Y7LR+9jQl11bsdPiJtVd4zWSCLi
VLdSlto5iqt9KkdhftzFdBH9Pi1tehvB4rg4NYsx48Wyi2xEIxKzY7RjMIGObbXFicwnCoC1qJhr
fs98fS/RRPkDAcloSIwo4EMwDLEb/sbMF1chxZ79GY06eLXzHn0nerbM3iZePFf7vhuqLzTvfn6K
ZVow77aELA8FazTvJExtsQMq6GW3DR+vtQoUgQafvUXEzxYkr4bzE9RsO4qbH2dtEZg2rupSNpBS
O6tJ7b9Zp47amMk3/jpF/dhcJmYpgk2py2A0aBkmI9zxS+AyTulCecwUU1XbJJE5Seb31d4kipjW
ALzHXjU5MIiuQ6OJVami4NYa5c2ucc0kEXvcXDJRVI3hMcpi/7de5IhkymSDB407Ev8NC3u4CzQK
hsdUN1PzUcOy9PeDrjXDPM943+jfSCFAc5RrgqLauoZW1vk4Bo1TOdVrqYQ3whVtFvuejUlrDmjw
ovQSAftvLm4R44ZQIiiG57KNpPXMJJUDtoWGAMKEyhtZbazzR+Y9iG37kFXSCsXs0K7dfqILpk/C
heR2nXfftNH0k4SVp8Cqm0owrTIW/7Jx8bh7a4c5c7+PJHlDJ2xVIC/9wYMvm8tbx5Isic6In4Ol
BCMRydQaKpgodg3uf//kuo5RjyoPQJnSH+sf40eOWTkwX+1tzgQLMW/Dyn49KvpBntJJBnfwfEYQ
Iu4So4Ru2iBEKluI4hxiSgt3MrAG1i8FC0fwZ4WTYcUsCE5ClkkZwzIKF8fWCKXJ+B4YN2jDhBWn
chnZSO8QQ24458mlIxBH5ID/vTHf1GCaEbMg5aU6shMemoble7YN57rPzl7uFChvqmgurqnw4/kR
giiPZrXYIwvfrP1udQXKE5E5rVKL6NRdj2XWJBvTK3Aut+C9jt3KWE3bGNMywdhZ14HnBltLSref
z9OnRUob0dqCGnp7o4c2O3vIagp/7QKbVHq0kKIByf8vnaX3Bv+xNBvdhbLECNrKEA68O43byCJj
FHuuj8+E0SnHKVtwuzhOaLrHNU5GxIuRBULkVzHCtP5kl+TZN1vgNueXMqIxj5VV0sbPzEbblAKw
y5a7sQnQwfPidO6j8jNG5lG9MBVt0fHC4uuX9C90HJwG2djFxb5SM3M2lrseu5hRm/a7h5UHna2I
E9YbmFej9c2IUB/zIdZQNse4enFDIz66pIyDg0rcGqzi/yW2JrKif3IYYOoD+ryZvZCkf+funBBh
61f9dIepiBS9CsWk2siWSmg/lnZS8gVUMcuBiuoNoUJp4vPUDYQMLbVtxa/0T0F9zIrYfke/3juf
M1Gr0ZbevwhgFXeldbLiimUGWlH7WamK5UxidS+WRKgaxIF57sjG+DalH/xyJXfPoSfRjtRlNswr
iUfhOJFccFnaDqFrRSoELx9a5xotthTvQ9GptyHNpluA+Q0FpaF541qGXvpfvKAVX8moofpzqsUc
WuUiFmv0eHVUXr3ldGU7HXAGbFMCv7xdMWAtWvWdP3ncvAqzxTxzv86mjZGCi8Tf6KInYglzDero
aprabB2wx0QtjBQavS4pG8GKDaVnr7LBBfwfhdSwRzfC57vlebotGry42We0UWhlMi69OJR3RdDT
yI8LYy7+uhVE4Cial09dRvx20m+Sqx5zQoaSJJEuS5yh/1Z5rP4xNQ+rB+TWyE2WiKiflS28/uSj
DF/2IJTtX9eLkreeQLRf3SLnOqHRdx9EH8tdmDrg14K5nnlCPestb2S/b/rGPskm1sU6pvPsNvS5
VrLDlxq3x7Jdor01eIhLJjVY18VX9RPCwFvAZmI7KK6F3FYasQcAV2RzNj/gbvKGdqeEEUem9sUJ
fmz7W8SR3nqesXZd6NVf/NN6Uqxzul3eAJ5ll4ql9sGhDGCUdV6mOx8au4cG5bYxbudH0k5XtGCb
2fpCuQ3WlkiM9I2T+5DIS4mqK33wMeaVNBjKOJd0nE72fDcm+j6e40NXCDYV+fOSZLuMt8tpu3cf
JZ4fvcmh3rfCBnTasw5czh3kZmATGx/vrja/vlccmX/tuqbeZRO9NNuttt8BmPso+uJSkxBRq4cp
Q9rREZYi9DrS7p4FwjsEMs9CGpuh25QN7LH2R8dVuWLn+1d7rBaS9CMc1HMhozdiRnd9OB0b8966
FHeEaISD9cD28zmHk520y9uiikee+G1WgAVVU4bRTm2nOPg3Iplqa1TcC1hDvAI18KyOWe3YHOTU
Pw+ptYVfsy6tvzCqWPXEaH/ztcOU1JojNCLssjPwUn33IOm5ihp3dRqfnMZ76qPpDRPzt0uxjKKb
9PhBbGf5WaHeHXV67aevgqolzwSUyd/YfY16UF3CLS+jHfMn9eslKNZ1PjD3AQc+vHbMfgPrTutq
lQn6cqMtqNcd9+UyYhuWxzkqnypkFSvTk6Oz9HzlDpJsXW5aFDYMClcsXFZDEqxR3F/omXMq6IXm
Db/LtIu4srxr6xHVmZMlqzaIvMCAZ7QcJJa7X1ohcASebDJemuXRHd+FQKhZABkxah2xEgl8hm3q
wBm/l0iWsaMi9CbvXH/DauNf4adK8iUIbdXuzovfNHOtZrPQf8sLUysb0weImHWWPMuwQv/EWzHx
TqBJC9a+MTs1H2IPeURpwczPv7suxGbjusfo9jnc5Jcj6+d2wDxeFQvyOcwEyKhM8Gyn7z6ELHI6
4f5ln1Prn7IqOCMHuVaeeaqjh8n/1M5JT78GM7hrs2xZEJcRIWAfsV+PDUXAKetG3Mf4R7B68XXP
A0CAG4u2X03FvajzK9xjBk/BgRZ5GC5ee8asGiefFb8PT/srByoz23CjXe6w0eXw6/Ed8y0l574/
iu+US6yLSAoR9X9jfl4YKLi4hSs28NWuifYJ8LSXuQg2CM9c51Gi+LPaP6v4suIPV+7b+CG1dzX/
3admRVIwP7DTVtGzStD0oudWKzI3bBJlmCLY2zreIErR07lWe7Y+i3ts2J6V34uzzq2L1Vw9eYCv
2cRbhxgpdRbdVWcVIQNHzGxcEsJ90NEdAjIZ/y1oy4L1kDGP/dBiH3erPn/T85tfX+fpjSSIoaDF
v+cdiMSKk1fmW+HvJv+A1R9xzT9VP2j1xp6m7S5Vt8Zxts0+8dx3DYqmNd9B5p0bznvf+y8MrlnC
Wh5odsbGN6uxvN/5xPmlNB5Wj7m52I4zFhoYej5LdeaYmAJvCh294+Rz/QMEMgbrRBV02f3gCG7p
DN3BD14cuz4tD161nx8ztD3po+eg8fG8bRPBvm3I8iAdqQXDR1kIErBah1b26d91Zf/LqnRlCSQP
WdCjRnhKE/YtsWejrC7uVJ2egISllOz+taIWTTQpHfziqAFJF8dPAP2Oix1vceHfT/6bsD71gtsu
uTEE1UG7P4wAGQVN9Or1e8aUnNtl42X4XmeIjwYzMEfQdz2Jf2lOSaSSS2v91gHY+Oy+K3xcFcnG
seR+ZNhGMhp/F0jJajcBqU49m1jcOEOAOW5tBs2K91nU/r5pqp2wk986G7G62hu6Tnbu+dEKWH2m
Ent9fEzJPZW9OAfhDy7QTZyiX42DLevFHZXtkxnriy/yXacdIm7avR7EtRfoeVJ5tDPnDSv2rRZf
M+3bDFyqzH5Y9PHJ9ySjzuRrzFAeF8SG4PSSZI/TZ9uTVVk581HwKsqRKRaK6XS89IT/MAzDIPov
YzI32ZSkebTxKBa5VneiH9aAktaeN+xIVdksww+W56O0/xrzl7bXrEzWtbLH5QBMCHJDPAsuV24F
QMfuonhmW7weoHZQVwe7Np3S4nHq0hiNiR4dgVpsgiDg24Cnr+5M8tYLLXkDtNGaa+AogJGtLYuC
wuw4j5MWFmXtN59RZnX/2W7PKqTOk8W/q+Olau+rYKmnszUqDAE+ZLkM7VPu2eoHy2itjyLRTbrF
2te5BJ8FSfWfDCNytznyYo/8NVoM4AN8naWF5DUZsbXVIQKjaETSGTTEZzpug+jTxfBSyh/HsV8W
vFtGjFzt/oan6znzwl0+LHeq5+FO83EdsEBGsMSEptFfpBm84OU+VAZhDNz31yoyx5sxqGpqtcmV
gMRgLdtbHUadXJKzkNvrcmkEejVUM6YkutJqwphRMh3C2JdrMeFNCvFQFZELwNG+qMRufqyo5RiJ
vd8WrNGqm7KLdsIndqjnvOoeMpm8TWH0VFMhr2t4LZiucIOFHTjQIaQDMmibktHGf2C9JBZE6Kl/
tJDA+5awaCftgwF42NnyvSc9DB5yqNaBe1PiTMWKADZ3rRfvMrmCHtlFRGe73WeYFZ8+WqxVVuGW
06TrlcgZqZPFxQ/779aRKOkgNAzzcApKSllnlAjI4N+tI8ftjqQKAGjAv4fl9HXI0lfleO8+22J8
Iij0QsJ18CwUK4UAaMXTdWLi9zd0mqYzvEMi37NpEOk6dsu3LCAlyhO+Q2ZbC/fP4fvPmydiuVGi
iefKJQCiuhEqRm/VznCsC0YEJ0QPNMJ1el9a7D289iFL3a8ajHMvgntK+4NunMPAmmuV1e01Fv2n
nYPaxFShxSWV7oHKleTNYcdWFFHz8JMAb3OtYBsM4T+gESiwKhwAT8wFPn2noNvCpE26SBUY2oXo
YdDZO2/x2uBKcXKAE7CzkmDZeCHMVJQ6SzU9MCsE2QVtGrA1F+FnpMZbJBQjF/8JDdGa/Ib1bfHX
g7mg3bIZT5JZzJcwnR2JGWnK9HrmS0DUS1svNyFRSZ655r794LU/zL8vqOHXxqR70B/boJrvpY6/
HOLs5jb1SGrq1trx/wTPJQvfmgj7Iwsd1GNkqqZHez5Ksgb7EeULmnP3E4Emk6x82ciAOgRjTRuX
W2acJKr9V5JZX6OFQ7TyxBl3W6uv8UjCF/X3iKXvTPyO+2wXFrfsi2mXm5cR418TjCRUZeDaGLqH
m8qCy38tinZHwvJak+brIfiSFqzg8JiAkYOR68Y7Vvvbpt8B7V4TA8PcDuTxUzh+d9hqMYNYC/ja
6j0Ru8Ap1qwjIKjsEpQhyDiq4W6W7zU1HMCdtaPPSfRepcEuTQ4lWaoTJeQoinVYcnR0+7QCz+B+
+PEBvDd81SsT5fXNuOXK93gcQSyevAyVrbqTln3SWCWs1rvCYUEcdSTebu+Z6X3BLxZby0Ml5IbK
048oscrlWTNdzs0/P2jvB0YCiBbXuNO2Eo9rMoIR5lFoAoRimBxvP2f/YVN4xFX6NMv5pedJoN/C
2c9vUvov3QT5hGRJ3up9YOlN24iTDmJEdNTG5L+U+Ytyfktcl4LNYLFBGHSJEUm1n2St6fmVXK9E
boD7u2GIFg1BAPtHS0fbGTuXzMPbbmZjmpLzQW1r7GLp8NLWF8BLd1FYbSbz6ECVGOhrTX3vOMdU
Z1+4kf7lDmpA5T4GWp+KvCae5ThCgpkbXtf0riDRuc9pMNQ7e/Wge8vI8wl/guEQdSgcNQEuUGXi
9OEGhcUWv6v+x9F5LDeuZUv0ixABb6YEARD0pGhUmiBk4b3H19/FO+qO6PeqShRxcHbuzJWCSrs5
flwudu1youedb1AAWptPo8JeiGGiyHfRYG576alwg8Z95QCZcFKRDWD64h2v2IZRgeQ0ot3B4672
OP7ZsRYkhaJ1bp11xW+lc9z9C5djmNBCOUOPCLXAR+q+NlWGoMg7EOc4tc1BBFSErZDOIHcMFQdL
Pan/bt1alR8EX3V8NxAms3zbwU021c+R5VFrsFSgD0tOt5pJd5ruwFfqs4u+/Izlv2a5UMRMOspu
et4ZmH6fSbqX8VlMbwDEwAqth8RlXyjWHoz9yNiFKJod1+FHgZAccWjadXnFsjJJPRrXuukckCJm
6eQFRTYEU6Eh7dt8pw1OmDJ7IVHuJygqBpUZwrp6H40D/5Op0IbCq7g7Le3WSn3WaZG4S3DQhXuD
jEecnPLkXDR8GtGPOj27+C95tKM9klOS18nLMPeutD8s4zttxxDvmrqCFxLuMj7ES5teBNUZxkce
EsL30oWC0a+hIyPq4JJavbLpoZ3Hp0qXfaALptJsp2k1qc+c3838XSgHVI6sRlz0gnCT5M5k/huX
bRkSbYVBdeD5FQVPoJmEukkRV8a9lh908oCXpsxdmB1o9hbPpnaWU29GOlxsIAcgm2P9Wco7fJkm
Lx2VU7/6l5kY5U2gXAwEwTaPP199oWLjCeLG6D7M9JjnD4xcq47S7MTGW+jgC5kaMj7i7MzRPag+
kvEX+UEsabZIDxMHyJBBaCmJugy64FVcN6vqTEOMJG0jwiOtsrgo6HaU/gW45GJvqn6r2ZsSX1Yf
GlfgeJCgCM38fX8FGrOWnovMr+lK1dPPEBtHW4wrFjw7SqrojjtIgZM1O7IH3CVftATaQxo8n+On
NGNAp7fO2k94IQ2uHcIpfoGfPdKluvXZssiKKQbvN9r8oTFdlcNBwHM2d6e40miMhN1jXfMSNg2x
0VjcifGVpG/WRRiHT4Zxyfqftupc0Ug9gzvrHB2xbWHMdhGd19geEAr2mfJsLYM/7NyNA26o3rYS
Xgczau94iKZtXR/Emzr+vZzMRJ7+WYHDnaWejgCkumyxO5KbDVsFuRHdjOjHlHf3CnyEmrwboZs1
Gj6r0GkzeMgaEQ3mZj6JFe1w6x52jjEsTlH8SQOfcMFKZNhkSnVQ8ptuzJ4AjGSsqQsrfzEEe/Kc
OCZWEDOPHNYDawPwL7I5U+leVn3Dgv9O42QG/EzC4QnPj6zJZyQuLEhSXlPEWpJjFkNZb6P4VEps
GLXcM7XQ5jWGyFQ6c7js46JxRzohOd2Ev4RftEilw1L8C1XzpsQfxMRW+Kx2Vte7XcSyfR5tE57+
jI804FqP251Peq3M6saUCj+W+GaX6jrN9hKCGWH1LnkK1nuQU3k3KZv2dVfCZQVE8zelPqQfOzea
5jcq6YjJQ6hqeYIbnV4bBtEooC+gvuq1yYnM7BLKO6xhnC6YH8Q3DFhgRsiuRvRACBZVAp+NegsZ
utkA8g/DlUvEjkGJ6DtwQ94g+hgAwSl9Qj1bWgxsaqxdYoqeNuRuIF2pl+W90LEnBa1LgAhbDvtX
Xum1vKU3xzNynY8fvn9oHQrFU6OjJfkd3CHWS/xZJ6BPE+qYpa3ZANpFka1MtV1R7bMS84zJfGvQ
3rgk3mBtQqNe5+FyEcyLJC6fKraEdjkY1imIrqECTWeaOW78uN2Seufq/THG7/l4p78XKOPCRVyW
j9b4qxQxIZ1ppfUmLY8sxoKbNL9LyAgLKHk6Pu4lCf+Fxlns/njkfxvtL9QofmrO1aJ6qWC5qhpt
FFzp1IidzJBBQeJdSb56YqarOTx75gYVnlqYjM5Ipx8a4lrpSBeoT3kYV+2AHEIidcDE3uJArndj
+ZnmzxklNxdPgrwJuYuk5SlEynllyAFqrJpewBc1+4kZnCsezlfEMyDjIFZcRPDPd0W/NnPGqZ4s
AP6nYDK9Rn+0E3KJwllq1k5MSLLlsth9s1z2lcm8hYa20iyKraCIYjs3Z3q2ArA9rL3E+U6hwLrk
zjlziynS1KMPYV2jEwOgoRE7Xis9PXp54zBR2JVIdzX5YL5FjTVfDNRTuv2uTYanjpPCEG+G8GXm
HZYTLh8mCUt6z4D8A4i9sO6xhfxczrcJhhVdGmtlSD1iPH6IplwjHwit7sXzuRNQjP4lKn9dy6cb
PaVm/6rPXXRaJ1J4xoLM3yTvctiCLLE20vSwpqvJ1aXtxvWSbhmp1rAooFxJm5I1bB0wdJNcaHyQ
IpvCoB6+ebYEDmMfAzKhD04o5gXxNVoiB/aUHE7swxgjQXGsCoxZQ7zRAJ0YAELQxErlq5L/5apv
QQUbww9z3Dexz4HBtpdc/8T/+Wv8x0HKNozUfqbTuTZxzTe4gpetcBYlWsL5a9Kq3+ZJ+g6pTF8V
XbvrjPYgF8YlbMJjJev3KNZkxIg2scWIkA12nctUUIAlxK4SoYob5GyBTBirNlXOxDexAlKy1XGy
ERKf1XWVMZ4Zipys0NiPU8+sZSy/URdu5j58Iwr4DzdsjRRivIevjAmuB6AAS0Bftw4gblQ9Qcu3
U4kgKuWqp6GexXrjRIt2DYvc1cnHS43O2U8cGlniYrWM+mKvEt1Qn7FO3FIqa5ac9byVXsmypSYe
pWCqEojWEXzkcew7EZ4uKW2i35BeUjSWlRFDkRVF9guCrNMBsJinKrLaDUksvv64vR2jaT7K9CXK
t3S2VKNbJuKfhIrWS9ONBtzNa84OZnGbTOG5rZKLSKqqhFe8ArNFdYvJjshkeGtlbB8WvpQB5Qfz
qsoqX78kSXxRE6AgUCCpJugxAoySNzTpuQGK4FI75lMJNa5VxTrnGcKybFaXIMnxQOYKWyE9JwFC
OjOVs4dc4sXJaZlZyYpV+G00PCJ0M0ctJhh6C14qbS6RD0oerybj/O6XOncqod2EoXxrW8wftWLe
i5gw1mRdY2n87IviM6sx8YVBcirT7BEH3A46sT1rNed4oJTbPsi+CnJY5cy1t5SIZ/IEy7BPO5XZ
zar+mYnyp3Ww25L+C7wQ2fxY/quz5aQ1JV08sBzKrP6WGFobAdUCzhdvcflLQz0qaSdaZrYtuSx/
hahe9hyNd1yWrriYZDuGJ+V0R6w3v4lqqNth4nDS4SsFkTrZnczuODboGavH5LcCiCoSp8Vdfa1i
8Sco4zMsZL+a1S1snCPOvzWwxh8gQKdXDQdukAsX9QZtuQLhPiLp4b7CuCaqePwG08Vksatp/gbO
wwoK36ZuY/4BAAds0+pFb5iWZ1VbX+prLZzN6CQoJHm9iZopdQHIvU0S6oBIU3v/atNs+35bofKO
Czp1ahBkpN6MGZgM2kopuqOgxaMXjctuyaujkSjsOV/OgS5OfWwAYEHM9m4snEyRgt180rYz9DFH
suA7wtV4JovmRqPpVJVBvY3py4L1wNrn6wJfFItFRcJXNJQlApb0k5px9Z40ybMNEe8Fqf0XR9MG
5txxGTm1Kum1MtHe9cLEApYSn2CE1vcaZaKVITswfv8knIYDneSYpoC9pq1iS1roYRCPV4PFXShN
ij+whD71vR6W8L8iUc+V2t9wbTDDh9NFKkmMQVhCAdBJILZEZq2C6qOe/aV8mjGZORMvcx7uW0iP
I+jVYaUyO9tCLN/TDsAfqM7QxomFItpOn3GrPiiTvglqcG+qtt3WSb+jgPJf0DXbIew8M5dd/RVM
jpaX4B94dLl+DKpZUasBOKCBPmNVxG81zR2GZkdMH2kx+Ya6uI9GfE2s0BLAc5ZcfZI2Zd+kin81
qpqdhEh8coZvT9MjC6WMcmwT2tIKfNiTlTZjbEv/UFw9WEv/JonwaRT9tZ2J93aNWT+FVk25uPJk
KGFLs6f0XjTSFkuAdjDTV/sqDgy71cs7/067kBQ0/xhdoQ+oq1aKG6iy+6zXu2gR7m293Nmcn/HZ
l+tgXryJRkOstWBKwnJ6ZkXLI7Fwp+F8Jmz82zGwrEz2LUo4+ZUEva6AK8wMgQIB0KBbtXF8iZMO
c1gX+Lgs3nEXUZTZyVc2pSBc2jNp//04yvdZ1l09g4ILr7Yywp2eDF9py+0aqCu77/7eTPq657IC
wRiz8STuJFWOX118fgS/FhJQs9YM/vkCvS1isZnKDiwwly3s4RQnWjt5EHxdF37qBaStxgScdwP/
Cjqax6hcwcLe5cpIC5GJ4oTcbDj6oF6tZKDMPeOKOU7tTX3BagMiKbwVqotkTBuFFw3Vzcw7JLvn
QV5swRoO7aC99TLWi2YAIYvTJbYLVdi1ITbcXB1Wih7tSGkRQBG+lpCvfC1b59EyZXcO6mqdJDRQ
Ls07xI93+mHee4kXy8jOU2gNbP75uO0jZJlU22hhusbkQbEoQckV/5D1DH3RVoXuLOfVs89eJ1On
brtyPmGdJwNgearKgxyk/CQG5owsCG8BajybL+u7GXB+yOknpSbeMlWfdOjdBNPYFrRZ6VPAXVHq
TNQufoX5oPzm8/CP9xS6Nkoli5rOVQxG+dBwhqr5ktAyurAgaJH7M/vTUhN9nKRvSpfMqyIud2Zd
ze4ifEOBQnIgYy6xg0GNQw9eEb312yIhhbkPQFQk00VmSG9VY9+TLk549QoUSUCH8hsh35jUrEn1
q00Lakis2mSWoDWL66ioqAecHS1Wvqe6Tdwgmtcv8dAQEXQT5tcePT6Gz6r033ixXaGKAtguGRCR
wjrGdXHRZ4srs/ErlHeqkVchl+h4CZzKMFzCBXYMEWrKvgNsvwvDpQCTHyiBK2YCnuo/3MDrOG68
KWVfUvD8hAXpG21in3/ATHUkv/C02KiYIeim2jzEmoK4Juo1e+TkTrEzah+WJ69ToXMpfXjVl1eI
qPd4U470kCvcPXNK8GD1oLGELFRW8NowXl2lSPOnptk1hWvWHa/LxYUBuoZuiNTCBk2+QZfmpflP
MH4gpa07Szkni/KmCIi8uuyGi+4ZfW1DhvsyTGlt1Nm2UnM2gnQi9oSoyN1aCF0L/2CdEzkLgRgZ
2l3J/5bSWHXKP8T1izk+5IJo98Jw0nMMos7iiXc7veWYo91UCBQnMrNnMrogvYAYzsjsvKATlNN2
olUNPZ/dNRAxm0Lmaj4nnAvwNDvJxEDBOTa03FOitTGzd5T/pOWvAkqEkI6XZtY/J/GoJ7Tm9u90
A9G3d18SsJgfNOIIBQvPvNqP9UTOWIZwVnoBbp6Qxz6hmb2gWLoZ3/pe2okN47BsIEbTASoiQMY1
NuH2AH8VUURzA6M5DEzfYlAeJTXGV1FwhawLWhuiZ5bDG6kVA59ltnzO2YxFMz4tKubf0HqAkfiK
Ea7FvtkBxn3LYrgGYXsZKM/sKIwz2buKxbEzQ3bdsT0nLE87Q90LhHoL4GxJReeBSnvZl27qa5l3
QtaTV7XWZYhiqeYAzaePfPqIxMRJ2ExO+k9guH3PaRelXoXlvW/JcsfwGCJKgYHotKW5aQPkVFUD
YhL6sYlpuzoZHYxw2iVlS/VwVXt9z6nJL60cczenuWvADMg706/4QbswvRhhdAwm7GJSso6H4YeG
JLwSCntqQzuHGQVxrepBhNiS+YSze4HZiicMDra1wGUpvDLufTIwTiEiNcyjeS8n8TAVKt5E88Rz
6ocmHdFlGlww8b9UK7vMzjGULCtLzp01foaIDkFyNXEhsGnB6/XLb1BnLuqzA4my4xgbd3W+Vclb
mn8F6kdBvKBDRhoRe6ICO9CY7ssBYTCXDmnK8yL1n9w9XUbcnTgdovQxQ9TP2YivxqzaBEWzVXRw
iPWpMR9zdpVhmVb5WRyU9RzqDL6pJ7FnSfEjRKa+0UrtorGYYKzMhoPVfPM6WVOljA1P2cfJdzg9
m7679ZV4sWhlDigjrbp7M8S7VDpnFjY10Sg+kfpPMF7nKNqYi8ZqXsRVK8xbrulXQEisSIhkGFm6
1oPKJfHCheeTnLI2folsIHlrONRBfVBOgGAcbbA0e8xVMDWia2KUm1RBq1x05t8UK3gHAdcU2KLh
ZybyDjkMvSTFsh5L2qtuAwieweHiFDMOQszC1sACNf8tln4zjAVqC5KjPl2WToYn8J2MHOkq5dSa
k02Nh0H5dzCyy4wRgAbaNWmgEO03CumamMZNF3HZwFQxsIKRxKeBRIFddSVUf4kZ+4R0hldrOEYS
3pMOqgpWJBQlcP9Y5iHD9DZLU1JYsJPxhet7yHWYZ6lL9pOsXRfRtos+rW4HOIa3EqspNO9s3JpJ
4cisyJr8YcCwki3JMVTsE1LiQbGvpU/2nhFXSjLvA14hldki4MsfhzavNhuygzP2eAAK1a6hoeQT
No+KvZWOMwMQk/SPFT5/0DMRZMZhY5eU9wRGfWtRcg2Y/mka/OwDwyhLiA0MmVuWNNu+C9aBSQgp
FmUb/Ihb6pNqx+l4CGcsY6q8ERht6GGtNNVV2rc5fUtIhwnZJWLVH3zqzSkxL3pbucnwaxXaXhTR
ftW72rybEkZQbwQYw4wLP8kBpoaASODHhPAz63wQ+gdPqhIHDzmY10TW/MX6JhzIh2nU/ywhXVtN
Sd0T3ZUp1/MyR9IiG3ErBqgIZSkO2ykHZlfU/XExydFpXe0H5esYmNdxKnmJXP/IGhtL423M/prx
0Mnk8givg1SsvoI5X0Udq4xo1ylOz49Nk8Y3GnEBePFDxpWS8ga02oERhTYek+ZpY8KHjJVI2EFt
IxXhi9ma68kY7sjIYlwFPqyNXlh4euekEV7dQto2ccnJzBXlNL0P2NmWzTJtxvEXUtGqUJ0s3E3V
jYEKsbs1voZ0LbFhkVzTOLKNNJFeE1tr9536MRRehM1tdpsL09EKkuNqVD/b+ktQbHhRw8AxxDFc
2XnoEnnPgE8LXpvetOkIK5F9YH+zkCw19c1UfJyuc0gSwk6CbdIcGgXx+9KP7jj4uvYlT1uT7dbg
VtJnZ+JCJWphIg5nDylbjiXtsRUBS+4NxS42yX6G8Cj+VZix2JORg2hkYsBu1yQ80n/6vLaKf8CN
qXCHjTqpZyHZGwIgvHXQoQxKslswsAzbufIpZOAN5YqKB9J6NF3mE6kB2HDGdgSqJ0MjZ2MunHtC
TL8Yg0oMlhYZ5iX7KNmukTny5PGzko4UBhynai0MlNx/WklzSfK7iufFwKGypbexzWBX3Xiq2Oei
HTY8UXcWZE01+aF8QNENFkqzn1g98+QEfRNgQtyfxFcfgWRX82dAXqE68T20BQZQ4V8k7/Xpi1wa
rBiWKpNDKMGR9b+OBm+4O/j3Vo3mVRDtkYs6irbx1PpFhU+NH6y/YZ1bqXK90zvBT5bUmbPxlKXS
JRLeRGC5sX632qfM8QiiGu6R7CCyAwGohHLVw+ga8j9L+WhUV56elfQe8pU3LbwAJOShsO205pxr
jgqRVPJKnBTLtYbhqGzGyZXkLcrNoKeeFvMeGRDylCtv6ytJcmvhEdzn2YdEzwbHZXdFDpKnHTcn
RutWOtbsAhC+843Ye9Uu14nG+7pM9UbvTDhR0eXhwldEQLZlgyGEsJOdVL7Gh90ddBZS/HIM/Jak
t70ZWjyoBhYMzVpEgciSizm58DAjy2km1sUU6h6NaA8vsrJwlrohaKHUnlsy3Buj2M/NQS7Birwi
xWvgU0b0YI2ogXjhNtb3rIPWU+LO/aGaVynBw+TWqQct/jfKbybPd+mrcGFmVorfOvBGTrQZUOfI
78FOuhsOAqlwWnWVqQddekTdn/Gp4Nsnx2rqoK5/SCJHmA/TW166iXJA/13V7LYUBwGYpaH8qg3G
yb0xOFquCntvYisa6y1XpnciPVrzN4cm14WxpxyVN82vZN4i9prNlXx6nN7kj1FcZ/lXK1+T0tPM
/YtEwfE0IISg02xMeTckHNpbDNM4utf/r0uBIrBRwju/1qa9EZy1fs96mfcq5z0ct60YkkTd1YpT
/HHZJveptLvK4OoKTNzLgMGR8W68KvYZkKRmF+b4S6e9hFiRBYhZ2wa4A4a72RGS77aiKcGzTCeM
vby+Gt1RBpyM3RK2bWj3L3I2kQ/ayS3zUuW+Oj7n0ZHEf7mOedEhMhG9+EiIOTiWuArw2iXsGWyV
/Fove8m0u5fd7cDJni67wngvzQudh5KwrQdnUTeZxt+IGXY/tRce6RxDrHTqCzZMTqW7GvJSZc/F
AfZGL7nchiC+arFPaSVWxUU6RDH36lXJGk3Gj39kEFXms0IJbMxOa9VA/MNVO3AxtTWWFx0LuJVm
PoXaF6H7TZugp6TeCxSqgui2WJHJxK9v2lFvY8Jji86LtlFxrYLL8AMqpmCa0F3cOZjulRwR1ANQ
QdUGgEvuc1Q6bsbXU8QsStQNGxFnR4F28odP7RUvsZt6cZGVFkx98GKafaBPDncvTCnvoXqYO+pa
/kSYklxsOvKDKlIc8/gq7N4L5ShbV9PgbecH00EEQzb2Ltt3GxZlwmcBvpbEguQJckqcJM2PnXrv
4McuYPnESNkDvt10y7KD+GVriZ91mxZGY4DbvmMRmYraOpOUYyL3n3rbb4KSloNYvCriTIFO7iAR
HsqOoiAizvuxMq/cjF5HTvWj5kB6danaGpHUeMAw2PubfDxiuNzbjqneksa/vhTcURVJyyhtZY8v
DHHQRK/4xcjljHSZGQ1eNgVursxYVEt/xplivXaUU7KaTO3H5DKWcMuck4Jp7jBYsWtAGGpObW1C
8a7oa7roHXEIIigK4KJk+on6c51TL5GvxngfCc+XwDGZa/WFKaDww02yLaReQXizZjROqLppsTKF
u6XspPhd5TeLaRnfLL6J2sfELyo2SWNeunuzOojqjxIdjOZHFe5FzVBerGmSpfQ9nH6n4gtDBIj6
RVjh9MQvUvL5Mu9wxd1Oo93Yi4Mk+v7CZoxrLF/An9WCScINsH2Fm/jWsC9NbKzO4hcyCl8nwPJa
/IaDNyguEegD7bQ84o5VsSvnNkzXscLD5nK/CcAA8YEVToe77Jvgldbb+gEnLVTTclU5+r9ithH0
dUJAf+Iu/jKwPeMRvJsIRZKNn6wxdg1S5GO48L3jj8Nc1XwEBvfuC5dPlAM6mHmksnr/ug4YYDHW
1V1w9dIPux0jBXuJmJT9LgQbG24EfEi7KdxwGZIQ9zyF8SfxIxwlC792t//lUMCCQcFVv+bCoYG4
rH2B/o6X/xsgg3hI3rDdgXThijlf8z+cbAb6aglmiG87UtaKDBNPa3ITfoKDWKzBwI3billQeOMi
I+P42Cd75qOFl32LqWUFfgrCXrIKj9MHhRIelA+THwksqR9K6Cj0xp2r6dg3vIVJ02/Mr+lf9sBa
q9u4rz9bzGbFKvHGLbBD6ITFR457GsYfykS90g+zn917fmbjc4wOtIcxsrB+npdNFnMcbgqMOWxW
KB44kimL/OwMHQp+dYdp/j35lZs90Ye48JWSWCyLcHcm8m5RfbfO5A3F9OFW29C4lTxigYHJY4uL
/qSV58mzzjCqZa7LX4RJBiLfd8l0Ozy0qKgKMxbyzHXqXfbiJW8B3Lk1sBiQd3482fIpvelrPi/r
aW3kPzLD9R8phWWB9bjtTtijMQuNpFnPXBAw3kpvxUfANSVxuDn4xVfIVP0TvWFzUMFrHMIfjDER
+hD/kGltYqxjvXjGtDGLZ/BuZHirVXCy4LR/T0eD0zYDS7LixQYknelUUZ7NttPthcu4scPDIWNd
AYUjreYbSYRBOyc7bIcSjjukhciX0xVuQyLpGIxGkKdAA/Z8eVsNutnNqBwzfjQxibhdlF2W/kjv
8/JovviPEJtT89Ammyt19ZBHrz2DichdGWu37o3tbmDVbqfqqWQVZdNeFCIEcy0uVy9c7FXF+uZ1
bn60NiyuMQfzgAjCinwb/qCd7nReBHMOrIvTQiwYV8Z7+2X8slVk8f1GLqrGMs97C9Q2RhuaaST8
65ukvg8X6IFS6SKMwbKPUsfiPL6ya4/nk/WdWZ/pNR1OKZCRfEU1AeEXWKo2ytEfb3iuVYXD5rcw
ttwc6g8EaOsrk+wc4TzcElNFklwt72SehPCvjt1q3gpu/Zhe4yLW/5W6myYvHM69hh/djjZ55sbt
oeVPC339yP5wtmIsELsy9ULP8IZjLGBQs1Pspjfe0eYtvhW7/Ed+b76oEiQfIH/TM84/oLyPkhvx
sPtIyC1hC3h4LBGo2lt0RmU7z+S1Ib3IBt6Y7LT8vQYxrc6cW5orCtCEAa6Qt7Ubkm2x+SfKcJK0
o6mwMdPZD/JYtK2Dj9ecQx7GB2oUh+6xiFwFmQl2stX/VLwORwz11DM0xsegKYhpX0SGuN15JHRh
rT2qgE0gAi6a9kpP90lKX1eChtb5RkG2/WzEN1aEVXEoaIqb+Lp/K+1RqfgdKeUxS9J1k3tasBfM
N/6L0f6KjbmCTApG8FMt9lBi1npncb9kbOPxlhhQ1sgAhbyVGpcJjO6Afw1gR+L1pWNW2tOC1tpV
5pc6/WXRT4EfRVDeNBViQP6p0UGVeKp0FLrborhQWAUWli9aPPqPugVReYAHwM3mu99gSiHRwNmJ
rY7hYUgRhfPX/at+qD3AkeIX3yNAq1uBVbkz/2D90DSZemmnrK0AzAPpl5FRcviG5w1aMPCihnGW
m3eyMwnnLbifZqanwXpkLXBZs3tU+jo+Zfz8DDpUXN9MWWGf/rp0AhPu7hH+rJGUQ4bKDeanVTbi
tJka4l74LASJWdF7ISupKAkVUPvzkeVTw1uV/1nFV5hNnGNMdMZ5KLbqAv4VcnAvbgoGVdBwWNAz
OiGbWzIsx+kFw26r90jK9vQKDowysla+NbTR5iUdfypmX/B+EsthRUXKt3In0z8yMMQhhvcBpOzS
8qfGiWtKF3Xad6LwaGXurWN8iGXZDtQd0AbWAO0GKgvje74LZL7YwyL5pODX07CQou0I54B/GROI
zCYPFj1iAfY2XnP9vkPSpG+PS2N2SHV1u3TCtW4bvHYcNmRH1nWQYHMXq57/X/2fSp7Sqri9sXPX
4ROuIoUdI5cUbF0ekXoRpM/yAVjlBZ3W/GGQYWcv2lEpSyfCuWV09VvCTFcKoj0DZ1AHc2N2tCRA
xQRehVqF/wmmiEj4J2Jph8e84cSV9VM/f6m8S4QEPx3MOUPEoUeKVSQIZtDd0yP0opFy2WGnofTc
wI0xf9dCxS2iYiNJP33DXyuoOu7n8ac1ub4kAhenznqGyT895ApdxZtq1A+ChXuDL1SVLFtrVDMn
soRbGbc3Cnwe0KTtkCguwRUeMpalpcCrNAAZEXVEwzqJqH9G2hhzeVGLRGcB8Zg/2OrRL1/uxFg6
NGVMqIMHTWy9Jm+2oVU7mgxjJFV2HYR1UcBmx3PZdBq2nxmprfiha4bMD6quGbhjH9tmwsqdwR1g
6xkAgwonqL5BW/AbCjk4S3MiDBbUlGHZmoK5NZdkKyrTXZXh8AXqoQta31KyjW5UG2uSwUlKx6lo
1wvgaCp2SZZhjyH3AFj2HUvhGuYjlwfe9FX9WILZnVKJvRJzOCZT1iwS+KWZuctQ3nSavYCkpGbH
3Gbt2y7/DodDlj4zq1mN/TXMseBU6R52HlBuVGxw5Gxz5fFYqtynYpWtGY7COFYFTspw8jRFwsKu
KMANVCaeKEpOWhVJfgqvfjXLwyMPunWGqmyJ02XoySI2E1cwSP1Ti4OOyEYPCYI/1Tq96ltkbPem
+cjlX04Btw2NdRqxVc1ZBj+Jy9hmV2yVPt+wel8Bp3zGeHUUqlrSkvllPobzpZYvSSiASsQ2uOg9
z7LEQpJoOM1+R3wU3O+qEs720UJZTGrg34QM+l5jVKZNh6elol+CmvvMNoEkrfIapzsJeZowKapa
SS3vtqF5BlO+FaV5V72yAlqIvjxaMpks3SRLVdz7wvqmc8WPs9TLsg+dn7fVJE/hUc0KdBbdFUg7
jZkE05yql07E21Pg7elfylkn7auYVjpt0ql2bavvWBIscraLp4SxZgPu+MjRYzyis7LbpKNv5OoV
IEjLsLBVqx18Ao1h0AQjMRLLE1C0unAgYCPsrLwnGbhgFx9+2kS/tAq1tV3vtFwaBVi1QdPivzCd
CPr9ypQ5mXqKqqH+1tuAwcqMjYMUC37Wqge1iw9BmB9GPm/jEYTdgb0cOjfWKH5KtienLlFvhtw/
wCvep4T2beMzi1GGqoyXmLl65TQWKgwKPjJ2lTphSgqQvrsmv1qL9VTz4LeMRreqcYhget/iZj0D
TYd5VN0kuHkNtBgDwqGEG7mW8ZcvrS1KilP3+nFG+cVjzi0CFxyBMaZ1TJfSj4hWPgV4Z7RvaC3N
yKjNrkVDgBRyA2ettau0GyOfE1Q8od0MZ1QaiG4OGqB0lS2iXiDoN2sZ1zBtXadxzj3ZAPU+qhAM
on0oc9+j0mfd6rk36NHbCCAGg8RDzxOftuCflNktmSmB5NcmDKjWLfoaMOf3wjI3g7lcGzzymYFL
mOgrvWEnmb1ng77c0iQyR+VbIRHyBVAkzJSIRG9CNX3zNdlmEpNWAYCtvQjt2HFTTk+CAEmVlYsJ
DK0kFjxHq4awgcQG1OTQmKcbVWtOjy00KL1ZjpGqZZcqWG7jyn8cncdy40oWRL8IEfBmS+9JWYra
IKSWBA8UfBW+/h28xaxmpiWRQNU1mScptQLOGg0/AHaxYLwAKtnWvrbNsPzILlz0FUV9RqaKjbeN
Wi5+TzAjOtWxTx5uz5q0eAQYH11xLuSX7l/k+K0VJ/KHeaOMXY7dBkLwtqR3RqW3Ez5jDbYpiByX
Nsstf6g28eAeUvsO90rF5HOZFY4UPmqUTrSAEeJ4AFWLONJozzkpSPdFEEeZxI2Y+DjYsSSEXDm+
c3cZJ3C/HfKq2XH7rWpxcwqxwju4KkeFfC7E/I5iO9OPLrOdDGBDZmbfaY8IXfT2EwDU+YVYj9AU
XSfYqthaRU5HtL0PuU0kzwRHgnrFbL+oqLEk6J94gjMgcdUJ6m+jwGibNCcLjxkMrYvjtau4Fhed
zyQN0NlzIrLwWAQMFDEdIgvJnsmNWDnwmmVQPlVILpxglpukEP7lJtGT41wuhj8ZrB72GWNf9gui
QyGsZRP0gF98vrs0sA6UbMfaJK3InNZDPM/aTdb0XL0ZyyWuVFedUSOvRxZimVLEn6GpJHjIJeko
1g95z1QVWduhZSbituMeHQL0fP0QY0McK3NDUY6JR1HtDe3vvD1kobKqg3PicYKx2CldttFV/pIr
7WgZ1bmrg3tWp+/TqPZy6FaNkV4FI/IhHc8ukz9Hh3bTAyHFrp1N+Ztn+N9DQmnud28+7BqTNmJE
qZlb8dH3xFMkimdCtfYeE1M3HQ95mO1LyaUVd8vM7JxVgTShNd1tGnIO+jXVd+vvEZ4c2k6sMtZl
/BYQyD2STlYE5L7D5z2mSY4QfNglpDfqnC+q7PcxS1ssFSfQAoC0vJtrjg8H0gse0fHMkmIWjIVZ
+HA1gX44y4/uYLLkiYoDGahUWln/XqSosXE41vDrG7SHUP6QzD+ieagu2l9BlRcwUPt/6aFwIMS7
IQ6XUWfsYRnAx2SEl4HQRXPhpuZhmvkVU/WSe//alu80A1pA6xR1XzqK/qz/mSLe3okHBBkFvjsV
PBo6xjnEWdXs3CuUoTCe49d2NvtNcGsg7CDn2RBEjbcWqkPH9I9VvCkZ9zM7JpaEf5Y5kCu2PZFT
4Si/2l4sUAlu444sLD5Bu4v3GtnfS39oCdguaG1QTgU1BaR98Wdxwg3d3VLV4hGGDN58CJl4DBNr
X7Tuyha/mfFdMNMxsJoAc+AgzUi3cU2QqhgRGLkMsXPwXX7DeKCiYaDor1ynsQliSG85lPyvotF5
+GUS3MTg/puMWLzlqLXeVSaMpwblzi2pCrW01CA3tVLtpSCbcUUVYqPZGpGK1qN9aR2PneTgRXc/
9NC2e33waUGJY1YxwfM20IeNrknsAE8YEJhZjaJhHUV2EiPszYzRPjiN8MgOR7P4XFR8EA3E/70U
yX3waeChuNDQ5km0NVvz6uB+Xhfu5O5yyK6XVLOHTwRfrPO7hhl6Oplns2MyZIVVeRhirgWvDSJa
WJvGPZID89/2KCtkj870VMbRe+yScaYa9w4x2ljz2XCxWOReoNcNQOab/dsIyBhxOMir9VQRHudk
prs2iCl68SZOh6Bt81OuHGszumJOX/d8kEQxREbEXupce/r7JNJP0+U8k13rvA5KTiuCzdyDJYlE
K1p7Z+cRNR2N5IZpcMgaxVPsHwau6sBKmMVZjRVhfgrdU0xc1yUBkEiEDAJJOyJlJpUqPOme/Jd6
tUVUxoxQ9dPo3g8uq3BtKunUGA0N8Lu409rO2QXkKy7arnexDdViHRrFuLQgIWKfhwhWxtLdElNa
cKBahvvqZSFOQ8ftmcuVOt4jIf8cl0WhBm5024C2uuJE1/DmGR4sV8KKsKT3LxCAkE0VWsPcAglq
sG0iYzhoWcQJq9nZFsmgeANMnd+aKcPfjtiaeWRu2+EtIPp5KaY23NpJIIGUyBDnXN4Wq9xreFOq
EIJaE7xlIQ76mq34OqsTPoN0qKlYJMar1vIJSnBABeVt1zwZ5jjViNOwW1uhX10CmSTDxu64i5Hg
YhdRlENYiQdOmtBYG5NkGsS3f+DvsjchRR/3TPTFD8DbC7p46XA1rbMk+W67jBGQDzyNJIdj1CMI
SBAFP7J24AcK/o90zeJRh1YG3b6ryebrLB64ON8VugvDu7cGsm9wokxCjS8cAMxHoqK+8iiPJEEN
0HJgby5avfvARF4vfAK91rovupPC2ctCy2UuqJuU3bFAttZYzbXj7luH7ayga9J/dh5732lqQNLQ
XfGiOObRstLeC5VUBwtQPAxKU9uXI7ytfCBpdwBdioRs0Lfw25nNArFUj6DL2tdSS5wjaVOAvbgl
+QOVxeknMc4SvmFtNeHIY58h6nRkXvzziza/kscdHhHtY7K3W5VukGogUCfj5xFGDqPHGubpR6Dx
kDij3zJCTCoEc76JTWjC5JLgdbgXXW1s+oQNteoHrMlVxhWtbLprI+NP1ZvxU4YYRSeYvW9uHEdL
n7zkI6HfW005Z5y1p96S1tafvLmViop/ialhA0/azzGlh3KTQS0SK4AFEvG/zWMV8DSgG6AVW4RR
ky26ZigvCujjYkz7h7SSkwshlhOlRzNDAOQJQBbe94QVVoEpAEM0qLB+vPWtx7vDoYhPSyv/esWO
hpQCPHd+75wHsrn3fAEH6JzHjDmUWZNx6XovAOOhA0dvLi69MQVjPQjoE7OinEDSF6Qqn1Gu/5PC
fbGE9z6G+bmZeijeeh5tbUYDP4VIiqcKyirWen59VYwIW9owWBLm5y6twHrNyFNfeQB9F6AY46VA
V7IKS/MRJsEIc4EOoIiMbin64mFF3kcI4yb3qhhDpiORr82xGaAlFmFTMqO2Rr7ewW+1Rez22yDu
kZHWqXs1i9g/lz6eda8cnz1daXDkkH8NBk50v6d6GjN0MRmpT/wwuagNtq29lTzgF/8RNlAwb23Y
mcfVRHtuR5vAAFViO/DhqOGnJREEswWJnaZreWvCZZtNi6tlXavUO9cBeyneFH1JtlS8c7oOGpQ3
3DtjaLdDTGkxkPt4rJPqC6JESxRhCb8f+DP29/wrNUnsaroWJVbJU9PqfLW5zpccEAvVAI9zm9NQ
RzoOtbJGU+Fd4aBNR2lr3FlA/7bWoBwgOw4237H6ncapW3Bkv+Dmd7bT2OcnOTLYnyB57JgXEXVN
s2aERr0y1GR+DV4ZcIdK2DpxFDLXn4D8hHAhErJtluS/G6tpQIea+U7JPCp2GV7ltfadKuvbKn21
GbL+HE7OS5FPa1G5rwWi/1uNzWhn6AMmeicY15PTIcSd/B0rRf+Aso1rOIp3WoU60AZLy4zbCcC2
WOZr3oQVUQB+dVKd8WUa8RpjRsVsN4B9GQ1fPcnYi8oE5BF15bNg5mbRPSwo4gYqJxN4ktNBTtMR
2+hkfe+7kvWwNef9RFHEAwpxYDloOX1CPu6YgP4LAzoaa6xOmqn96HbzOnnMgGqLcA6GK+VGL6Kn
2OEwCKVEHB75j7DFnDjJuGeziOwIxHZEapoPfYzMRfRGzg2nBnBpY0ZwsGjFtSQXrg0JEATppz6S
QqzBv/AdplLINEtQM01C52CgsgWRfAsEda1d9DdCN/yFa5AA2PndV4tWf9V18s0L9GgHjKlYwllL
8U0jpmVLjChJYf+uUlztpBP9Q8weAFcKSeYQtVwB8j/iH2bwBZMCFWdaNZfcmR2A8QgfzxmSBQrx
a1Yp4j2M7hY4tP/Iphgrje5ddwdqIiE5erw/gVljmReFs+UaakBVd6+ZBSirUJ6+ROGJE3+IeH18
1Foo2dH4p1CaxHw2qDHD1yLs9Kcn7hsZBnE6Wj1VOzxGc1+afeuTWXzpU/uZdJy7ToVXAEB7siv9
8UieHyedKJFA+3wXw1DQugn7lLJRPo4eMB1ktm8J2/zINTQ6klq7aqBVeIa8mQMs0/SoTf560v1b
KoffJpHvVuMx4ihZLybVhXLKYp89PTuu9jnyUi4zQ/6ZsXMi/O9UAt1OSuOXoBL9NW41pEMCuZHd
s+zkTPiuhtLY5gQ6wLQgJNJlOLNU/Og/IUyNDho/QaE5T1YaH1yd8X2ozX6B7mkaKl6/IiIDU5Cy
ZacpsO+OfBQlr16D7GnsO/bn7vSwGtpjHfEzO9DgqcdUDXvdaVg4S5p/pdCimR4jalt+Oi7LpJhc
4YHEK0aSVCCjf5rg06PFROigW8O1TAmIyNCbELRy97Cc7oZB/8nr+IOfr6MLh8/Z1+5ec8x3N2wF
i5bAXNuudkflkJ9tiWLeUt4MLJosrlDIC0VRJJihirdojOh35HOM3T8Jo5dA7/nTOOkTWwYEOTr0
7U4dVO9kP2Y7286ydRFO6uDDo3iy29q5BWmvrk5GQ1fr8gBCHm6o92dYHZEBNUQaeAssfiAydb+u
W5KzYlTNyvIVS5WuLwC6Jh2NbRieNV/4B1peb9PqyGxHe+yW5uwnRIaJLX2Kx/LiagOVwWzTcwaB
QdA89AQLWq64l3GACs0pH7GVRxsj75p177FOAnCUPwVjIo5Eg6kltdSSBEIaDs5ux2NLz5PsbFzF
99eXCTvsluJTxNmn7gZk1eWmWCUVi9eSlEFfb2FF6bpH6pMPWiyL5+I1+nCo42tN/1EtO1XoJayT
CgnhZU414o4uvW0eR5uiupgeKFlEZR0Pnyfv8OlOrsnThwS4CyquM/+YqHqPx0atu1hd26w6EEex
sK2U3TVHU1K4p65rXl1MFK3/Hlj9l5q0a4R8ZJAW8kJ5cya1zR2yfFWFo2JKP4dkYnldbVuvvMxc
4NEhTqLJKLFsJbatASHKTGGGyP+JOtexmt4Gbn9+EYodlNOwlCj7C1VvhjT+tOLsAHPwNWqvAlNy
q2/Ia1pFdYuXylj23UEiKJgcIn5jNoIgGFpzrSQzd6P79ZHJWfqTBMZRhT/EmEE3fB4UwjdmeVA9
4HevjeInBeMXeIC+mkcpXrKuPJakO9reA67TMjTcmz5QZMhftnmXMf6TFituJVbUl9u+aJeaVx1R
Vp8D89yxPS79jcbkzIiKLRUuy3nvVPU4Zd5h9CA4xHO0crrvwtoKsaUqvMTFO5v/1I4+Tedfb391
hPrl1idQ0iWkfMbyBK1p2T0FjKb19OejXBHd9m0wQwlZ9qjSuzV0A1ZO37JuB2spib3OrJ1o3xuH
VMBQ32SsaF3kPxLhuN7fgvxo0tzlCCKJC6I3z98kYBW7ti8lRKWqsE7UvssCa1OHaRuC3LJ2YV3w
KnD27bH1LiQ6yHikOgViqde0nTrMIqPfOsYuowvV6N5D5GvySMwB/xBxyP4+NveYp2eO/DVyXpTx
mvGe6qLBZK7NfxpKE3EQgD+m7KLViE3AEyXvVe/RlaVMjb/bPkQ02p94zZkZAsq2pnXo2tuwNpbW
PKl3bKyaM+MWuR8FXu3hEYFkMyF4526OYMSByF/WKFLJiGOPgCBK+/WmdWPgMdn6w0sWHCbLgvjw
kwXMKkXMIwIwTb6QhMbfTLdHMZQx4YVTj5XoMTP8S6xyZmuAsMCDmx1sltdF+DVO79ipjvCcGJYj
97PFoyLFs2F3MeTR3ibdiowQ/kJZ8PVcrTzcaGO9EUELo+5bEg4Zkb2WMtzz3ENXXsP26o0MhDJv
4bNMTPnMzXyb6DcvPOb9yCLidVRnoMcIgF5CzncziPjLx73gAPKKzynjb3H8o1sBwCQzXLsDfF5l
zUUTAJVQuOjlP0LOlyThLlLYYXbVHSed+8f50gTVlJtvAnIipK+dJ/sWQFeYqgc0ld5/6ahPM4Wh
X30DXd/kFVo6+08P6dcZXQ4Qw4dZiAfBhwL0OGUsLAuGU+ASXYeLin1/6D5IxUYRk20tHkCvfw2U
sRJpTOcW/T/VBO8Le/MfRcSl0tlameD2itlPshi8eJN26UfXCFSLw2fmtcvcM9ZS3zTJyUGnBknH
sNqtn/Bok0VhgrVwevRTNNlJMh4m9SP7d8s7CIsBbOSex3kGQg6i4cIza9hHc/5mbbQZ7H7HBoKz
BzG5+w/s9q0rsIvxPWnuTyFfCS1gifxim9TK01MxoBmwH5APFxghVuPQP5ND5eiAG3lpiLb6MDmX
6pQ/oyq2U73vx4uPidDwfhvL2zV6hpq0R5KF36ZBeFFpFyYGK53Z6oRsF3UFodJsoUbUdvah9m2i
+SAEG3RHIYdidTJ0ex3F7SI15Jacij14eMgiakW+4GJgRJggjjBy7Wh39xg/wyj/JGZHv43fcThv
WkvDDM65Yb9lxd6zX0bo/l5ESnbTMgV12AVFq2oAOIF+guAT1AyUhFRlIwsTpOLUWFXDUDT1noYO
kkd1TtoXD7yZ8G+dGLeQSReRz+BSAz9XMVVDwOuqn35UEE0QTBnJm54Qhj3FaKZC3BfNoggf/Wgs
Y8l8kNbS1OtNZjO58KID3mJSAAGVCG0PYvk593osIMEeGy+jCBI4LHdZOh+JWZx1bSZNUum06J7a
fw4/P2fTpOkfYdDsuhoOFYdfGv2yud9ZUAkys9133lsDgCxr8tM0vpJiRjT4L8IOw+CCKnc1Uwy7
QR1+s4Nd672YNJkFXtCRAR0zz8jZg6II01M2HEOImdaRfJne3pNznyEJsq9d8TOmD928RQiKAopW
51wP+GaYqyHHLTB9gQdKnmT4K5IXJ/qRLWGBzaqk2bI/cXoGEWo6xufM+j31rUzkQdZXjlG2JiHk
lqYPZaLCfrOcU8ww2lI8iQffxwXCYefJP48owollw7qvLn19CiBlwUmzX9H7WNlB+DuDbaT/Msn7
OL4mIbIevmoClwNwe5CJnrvoo+8+MD4vovqlH4dXy79U4S+KHVISFkpBIaHRoh3BmWbD9GVTGlxK
ohXV9+DyT93pCKxCg06yZQGg6lcR/szoLIHkLYW8nu1rtcrQFI8DVRYFca357BnLS4+TrldbYTic
IxR9MUoB9SnGd9Mgi7V4TtqVJGe4TnfgivmvSQhxd2X53SrmkdcWBOtAR0MBi+ZiPFg++St8c9g0
tME4+JG2cgK5U+ydOcD6uRIlmpQnnCZ8HxVrZaBbRXR6DFL0z095+GtAioZsPOp7u9s1/tvYYEZa
1fOoBS/YTfNupr9BkyXFjmdM70BKYC5SB53ElSB/s7V/Xv6lI7IJ1x1mTWbe2LK6jKuIXrFmSpSN
F11/zREQZf4rkbIrA0eIWaGtZM6j1y+B8d5U2U5AodaLDxucb3Y1KEDUjoKw5LZKolMiUVTnR4f1
9NRtk+yfaex6+Rt7oHsK/iWAukZsPQYka0VK8lXNMVKLZFUFdNSOqPdjjeYb0MjRKdnaZkO1C2LU
kVXSVCsxZsCnEbtmUbCnyM3wp8A68/oXGTHsCXWI+/9DNxKHwGPSbCI0q0mnr2xChxMGlHma3Fot
XzN5gxBC6YU6AU2hMYwNW2gbKAHqDfCQ9IIrycSZLxhlv32wkSul4WfsBVvhIcVuqJcdyEB+Slhc
isgG+1+HbJZW5aAJfAitA1kQO4zuX0f6bN95oYNnJvAvcqen1B83Q26so1A/ag4yldjdJUl+0Oll
As++TSo+D3JAsIzsgNZlZfr/nOlBlgYjlegANu61QDNlGGrrtvqWJMHdwMpzaaDfrQbMZEOyIXeY
0alaQzElYYm2PdybenHU4YT5ydE0YQuU0wpU4JJDCVh0uyyqta47C39ySfWJN+NUPQXxF8kF/NDf
etQvfvPjoRUOmVdYbepDDPRx56ojlLUPsDZLIm4ZO5fPOqaExGg/Mqozv787U4AQcbpKy30TqXHC
Qrsw++pL19mqOgEBY8j4tVEj0jnjY7PH5iMmiV03+5WnszsbH5JXuzHrDW3WawDvhCnTqpYetF4C
68cq3Oa2SXTgtCxA1iXWNoSYlRfv1E6kqgwM0ZtdIYk7xlEh6rfCFJuwxJuENMyEAYAbgd0EJafV
XsewvrSVe3FYpelcTi7qZmZgz13ykmr8x6DFbN74Dtfza+F3f0S8A2lQzyANDqYQ64kLKqy8rWPW
OxGNkoWPdbdS90j206rWPyI+N+XXKz1tDrb6I9KNmI+lKLqnnrckcsxfHb0nsGhQgJmxgrGzAnSy
0BHBIelZ9wZcJOPSY+aoKggkdrh1HReYDO4d1Mt6zVVTsQTqkpNAw1kENN30pIivkM4wqMpSzjIx
vsTsw+3UWJq2xYY6J2qpWxN0Q+x0OBAEWK8aFW2b3rxLxI06kzkECiiZkcL61BC99jDw/6K8PLhR
SjWHESeK3vJ5vBBoq5kSyx214wNcJoN78cFc2TEunYEEBpu+lrwLcpBIsDuSnbVoCBFxG/fSgLyU
F8PhBS3AnbibOPxzMiwD05unNRskGpuYsUMBStILp5cEDkfV9TsdsZZvPdscKAPFVwMdtwiblZs8
q6HfmS3BwF3xgeuVETG1EuAg1bIe4NQD384inlzQf37wFYTNJUNODQB6pK3vkHBTnPtwEzkz1nM1
34wtFds7UcsY69iGcNRQKUkGfA3/vygEYM0DXfr62kqpfawPkSQgnhDtJg52kGafF90WWN8yEfpd
F/46xb1XA68gd2hZjtHGQsJOwI25C6q84/lHEOHD1gyR+NbexapB/im0F3ETnhPXPsVdTu0LhAph
C7kLZB88OgSjAD4sUO46FImVsKpjFeTPBFndBuXvqgzEhxEysBBPecswOG5UgfHb1BemSRiBD31v
MiuEQX9ZwrfeSbNjP1z95DEhgU91BcmPQzwQOYlalFJZC4vWew4pzIPKZi1bbiPcwJFPdCetHLJG
V55i+0/2xxFdvmRXmV8d/MzolJilQliPd1b81mqwsUfcUMm5s18z8WK3GE/m9dWuYZ3qo9lrko9g
jG+D/iHK39iaF3L9uXARUFftuajcq/ITAPfrkBs2baKTqzCJtsQt5FeT38bP9S1I1DUTQ8x52UVF
9tr3D6r/Mz38G+qztJGFGdZzOTB9d/1tRvYNno1spqRF6mDZ6lwkGiy0lD9zziyIfhqtfTaIMIT6
Y7fefmBht/BiJA412pJr2RyH+EmE/qoJbE4ritfK11Imugh1sx8mVg9QC+sYk6TDKB8xw6epZe9j
FT1lgbMFJ7dH+sKV7D3MvllWTLjc3CJMFC1dR3zJBxFBsKkMzKTymGZi3bvNwRVklWdHtz2EOtk4
U/dcJzAlmc3o/T5yuUV15puuRJoMn7Vq6id3VPQt4JRxVRdS453Gd92hfzWeQixxpUhPYQXHIwkf
oRVeDR2Dph+uZGPtfb3cFN30DAECbWW6QZy9lXhBXfqmoA2Bihy6vqdWQR2eowONXnydlPP2g/UZ
agK+Qt7kBMHJFL/1DJ1zG3cdUXKkaaxz8eWBBRgp/SPv2lNW5qEGdOtatfchXA8g+J37CO04ZM0i
ufVrZJlh/qj6q5vfWz4426M39zd++jkGHwVAQwPeoLYMYOiI9mIb1wEyrvCQOjuvmflGjB1cww+R
aWwo74rCqO35pBzc/cj1qbwqtUzVV5BgQ/9u1CHozSXbNKTXa1V9yvaawCHxKtKJb1EbITwFv7U3
83MUPtXGjbQ3nIIwmTHjoFdIkOVO2j31r6H33GJNaA3mdb29EiHiLO9q8GY2Q7zCME7ayoq8GqK6
6CuHbBmjjQMKDhjSASfDYplJd09WWMhvPE533EdLiRUR2aXodhLZVWD/RcMb7d3A6BgYCQAp1Hv+
H5jlwWfpQd1jPdzCXWv6b4R4ifeOYv6pI0YmOqCqXmi02BZAQSouhoZ9cy5DzJB8MK5/CBMBoJPS
Lo1C8LZwrHGvvfcz5htFdXZstX8heV0RMocFiap83f9K8eRotzY7s4FeNHI/6RXaWNAdcAgZ5S8y
B6qcAxmYjo9hmyWficmjQh1XBhRBoKyWf4C+m7jPjjoAKLFnE2i6VHLY9KTLD7dI+UT5cTABO0Rz
vOyId43meg0wb+m5q65FRscyP/Dey9hdzdwtd+JHg6kd4k1FkRgF3zCDLX+FgLRorva4tqx+3UsY
Wst60tpigeHXIRxapF/znu/PAx1E6+8NM7jJLC/xZOLi7MgQe68DduurdJoRUCaF27kj2BkQL0j1
XdyVyXPrAPVi+Rn/GZHnexiHxuSn9BIFhw91JOJLmUbbPvEQNli/Du7RQs6e2uGlj55yHCDC/bZT
FrWEBLgMyKpB30f5P92HRigbEorTVayFJBQV+zZq96S1oVbr9xP3emkrNOgErFBc4ItFc8Jcp+Hd
xYjFN1GI/qgDSyqtgz2PFUv7lpHclTlYg8u3RAY4ayrCOeSm4Dtj4T+v79YaVgwMe8umkoTrTSwk
WJei5w6BMLrYf1tUHAl10cAjrw2fbfVo8/RryJptZp8H5+7bBPwk+Nysm2N2K03tcoiJgozdrvzt
dRwy5Z8OYzIgBgko040SZ8ki8tkDuGspbG72nBloAALMV5G0WfANvJcclQGFF/6oeI57Zz4xyh8c
ACpmbxJ4Z698I2od1AJOEzC/Gs+9snFA3HMflBC7rdA660hz++nHZrZe+3Ohzh9fPedWA+gDjFJE
kkaJQhAO4pivO5YGEwag4s7FV7XtsWtHyH3xMZqTRudZm/XTM7QiPIyrlzOYKr8Qzjuh6EcFAk/Z
S5CoCK+egPUsHPveFs5TI3x2O0+W/SobFtosKcbstXO/RwR9TRWfBTVpwtkR2tgIQTup8cd1fw3x
nna/VIo5oqSRmAOhE5UX3LKYu03MfdKjt/5GTztZbDFl9eISkuBi/rIIZgwTqvDmy0UYJvAUsAER
xcsA1zDUghWI4bD0NspF6I96I4jPTvovi8AZzD49dfKap0L7J9geRM62oBLvqDHGdeQCFECd5Vkg
47O1Xj0NnK+CArGjGu0ftVkekO28TsNVaDdCKO5c9gsEHlShGIngb3T8Dvl7XOhoauZ8lwKvn/6R
qpAbhymt/tImn+jVFpPtoaX5loS6NwznfAA0sVgHLfuKhISPkNnXrh/PgP/ygL3BXQ8uNkYPE3u3
Rh0LBLmcpnWS0ib7cGLIjXaYxZgY3gJV31Q6ojse0fuNjOmtRUrbISQjRQqBWWuZRu/YTNcYc30m
Iaq49gjhg/JW+Oj4bPgAmMzqJsKdnmOdXWZ+zJ3I2jw3Phtst8Q0PJXhqyCM0WeVafBvIOdrZL71
yVVByMZYe987fLnFpuswDEmmIURdqfEPNBqD4K/Y6v/Grtlo5IQ7EUsHxWwEXXmDzh3d9dIQv2PE
mD749MS7xo3CVX6Q9slCRGpj+C3s/Wg+gvyRx5C2fK9dRn13QvDOHuTUTR+D+dv4NErz50CAA6Xg
slDY+6vnhhu7wQCUkumU22LdWiH/s2r+6te5Z16rKT85XbgR47BuI2shrHfHbO6EdC7E5G1JAaO4
RkVKeJmh0jtrMVYMco28fuNU8jqRTuNQFXnpuyGnkzc8pD79CxvMWK0OHeA38x5N/wlI8GhG31rE
Gxsf2Qlq4tnXsDI6b8QNA62R6wbzV4VCs5oIt67cs7Te84asueo5YgyhBeE+Leq1DW6rZQGiJ/am
hZiZUneKYSfV+NB5JRzdBxb/EwXWmoRnBAffBUOsIG+pN+OViA6W9Tc/6Ub36JNuZatqLR2oVVG0
NLV+VY9zdLDDl8fqabC3ggKCXTQZGrwiUInPvdjVGAXQMBxRACAaRfUBsDad8BQl3xNbiAJTZ+pH
Fw+tZJ2Cb3NebQZM0bx5JQkdxbuHza6hsWvb8jOpNQgY7Kug+qJHpPZoXQwA1raehwhuBVU7HvEP
4E0o05+gBZYgjauZah/wt3Zaws7PDeKbstJZgkZs2/ADznedhVtIwvRzMDQhrNSNsZtVnoAlA8qM
dGIkz4s42PLiBpB5aakKW23xFgDvb5fIjtmFlvfSnDa+/VmoFx1fOZG1W8P/ZHa8H9isVN1Fx7yZ
0+MXfCaopzU2ytqO/ffegn1qxtF9KrN3jdD4qDDIh6Pi1Mq1mnVC+WsXPBsJCgDW1XH3aKqfCquE
FON+bI8eQXd0f4igSAQQ8JkafMRxZTG0dY9E7O1KwwQZ7e4nmBtF0e1zvBWF8P9VbYr5pHu1aktu
spEOu44nboEqeDLafIfqELszEwOra/+vQCjqs4GctvwSxOEptYqNl8McoCsE38+CeEStyCqGpTF5
pnyS8mz1nLBGbeIpnepfvTJvQY0rZQBIR+tbn9wZklcWXLYx+APpbQuCrBC24S6p78qujsMwmZzY
Xbrr9cwiLKfEPO3hw20GsMFs5q+IDdeJJwjpiC+RHjBpTn66Qp39al6jkUBn6NVrMhaHRABoKpDQ
VfrF8qSHCFn/yyYR72oWRWaTHuOkQrwdhVDHwtcBKygnh4fPKP7TUVOvgqHZRPZ0IO2G4IrgTLov
kjI0cK2MOOEtdUy6DlZzEx6RZvxTPlY/M0hRqbc/mYY8vILc6ZrVN6LNz9blDvUV3Pm87pH10bwN
LJbjgNEg7BlEIVP/TmrGLW9IDCxDi+5PrIq4OrqQclaSeE6Mblw3JWlMVXljEcA1XWuoPiUOq5H7
l7bb3mka24+wIG8plbeoGJkqlkhJxpqu3ykYUONkSQ34vo12TVuqS4sacMM9rK1KI3kVBvvV1uyu
nYSwDfG9RVVkkxCReS6KpOJs29ZdgZgkKlCS1qU2Xe/9x9F57TaObUH0iwgwh1eJpHKWJVsvhK22
mXPm18/iPFxg7qCnbcsM+9SuWrXplXbTC8N2FMU/sRreUyifaLE8pbq5U2EjJogTkkf5bOV9Vi1V
g625UxTeMarYYPSXTnE1fIWVclMxroFqJgNXiVhgYzw02Ne9MjyoYnFXNXrrVe4vi0Y4rv9shh4g
mYx07en6d+KPttdpjtkXgAKpVlV4xdUDDxo0fvwuAQefPol/M4UJvgwn1tdZrjF7Nft+RB0trHgt
dbTURKP2sAS/RB6W3YK4M64+gC6CnVCevChVeUfg5zOMIkKvwF65D+nCyweD+glvbwE91DgbK9mI
Tz8zipUIzcCy6nVrmt+0ZdE0qBJlL7cAly3M6PTbVulDQutMpFCBEGiea4nXhsqiScgs1vlJirFR
4XmliZwhYHJIpkGxUz178goWmWLrPQc9cfLwVnJT4zmtMHB1n1gZPiQKtqXYOsFkcwvFdEsRtkc4
ExjpDBDTrSH2X0qGvjXTEsA7mrW/ldnqcw7HtWc5md8A5Ijt4v8zHMDeSIf8EaqgOZLQVnPxc2JP
iqeFt7Q2YMGo6kK1m8L69uY0X44yDaWzduQ022KVotGH2MyIYS8d1V0Y4KJiH0zLR+GA0oanhHEj
rP2/TGHylksUKtU6BGLxLx8H4joWMw+5SnJkXXYOexaI5nzKKTPrV5WTd4BZAeP+Jx3LG8qWD7WG
3bdGQYT/9O7GdHAmoz3JMFuV9lg21sqITGI4KpDRjLMIlby1AYJC71gOA7ZXZTN1s1ynQM3j/AV8
Xy0xAaexRUgaxsOAoiNzbZD8NS0EEG4xrNmykypUlSjkG/Egw9byPovJBFiF7lcGEgiA0fUsQAii
/lEb1iMVp53M73MIOOEYdVpuLHQPZlpAjn468VpPXhr12RL2TEvX9q0gUlxBMUbYpI6qJr+GVP6R
yQFoMMEuCnUOcEZRrcglBRQUlZeyqb4FK1zJVfoPq/BzEDmG8z75jqrWVaaOKKbyEmTxNATzSyVN
54NWf0COOxUTb38xE55mS3tc6wvH3uIFlWvZn1UVF2vEmTuiz9lCkYnwyPrb/C7if27Ti66ve49+
whNNrw62vZsMERKU5/gLTWUWaoFOt5VCKw2fzkSHDmc7Fv0Vrw83VJPGHkVLXjYRKO2u412qqCYA
K8944COl/NnU8i+tJHNUS7rvqnH/NjJC/sOoQS3IWDX7obnRVI7c0QCwJJMDkaygxl8dPswo/AnF
/kHflgoTKN5VjeHIyKlSrmBNsXLM86BdK7xKE88hJGLNHC7FBOvPxAsCwlyms0TgbvC8lk4VQkj9
2Kv0KsiQD0gd+REYlbq900tUYnjm0vJSxgplbjkaZdLZIedjrYl16M9RsKbbU1mMbYsSmO+bzhuc
IMQakWGlAo9o2AoqYC/kP0I5gLpk6hvEhSpNLJ3wcZAwIdO39HUe5lOJqI0mEWtOJob/cGJhXEeg
g7WFMrEwqCnAUbbN0CMHgfBnzB7fszRsQLxdU2lbNCVc5U4nY+FoiodJKk2wUTLJMaJvOSpTMiB6
dWhio4+nzpWkCD1SamTrt54UTqtES6JzTjLQkQwhGrcaghlk0SKBETuYQ//QrZYngB9aqfaO4zjJ
VqQtdIGdR6F6O77h8TRbno9pVP6IOhs7M8PYPZhE80VDMFxxIDUx5tW1VbtGcno6hbZFJ9wlnTJA
EAaN8iqiTL4POS30RaaEv2miyd9MA+k5GLpuJaoNrP0W+2kSQBapa06XCqaXIOJDapWWE7mORJEJ
jerKEX1Y3I5/4YTIVsjz7dtrJk9aBYy7xC3eRVG/J3q3S80yOulZDZtG4iER1gUKBCsiYt3AHj0r
RmJOfItvie1d04ka22BJd2QClEcxC9+aBwOiiJUZk0vFt2AIHmg+ajOthPd3rMMtw9+UE+tu0+8s
FpRllqQka62+WQ2ZrO5ab2iXpsE8KYcBu7W667KXOmHLzRTBgA6EIWns6ZPMI0z6isRvwaQAfTkM
enOFM5F/l6ri7z1Dn7GMEshhokybVtVwc2sRXXChV4L5E7uHpFA/0CnXVm5XYssDIvAJz5OWEQwP
vVBT79OQnQQtREUPpR1h1A/QUMtGbUg2cFLt4ajIfXmbTGlP+61KRSY9ROEA8aTiRJrHJh96m7hB
2j2TuOQkLwhAab1dQWlJDYiupj5Y5Tloj5X1WUeQFgSWuHN+hrfUBIotOoaSt2rGGXhQoAJOgQWy
BgpTKg+bjAC9X0VfzQxYGHq7kcxbSTBEqsevjI/Y7mdOE3Z8goJk5JWARwivykVUSEspQR3Rp+Qk
hd3TE+CEt1G47WT6NX0aKIA5GpzHAEWmgG/bjvhTpbAUUAqe6GzuLqY8uLKUn7xBAaOE+ZZdk76p
c/FJNoXRJeBIpzTTvtNK7MwaskEmjtuYb2UwtL3sZdta93/YpY5sy9Kz3yhs3nMClBUzT5+lBG9K
dT1REpWkwk3D3pzpAq0QPcyRPAP5NRVOUKh3S+g2YzR+ILOvPIPln2rYFBPD0OhQfgztRzHSNaGW
c6Un7zpWaE6gsT4O9T3lElgVGNVUfdPVNJ5VBR0fyTZU6rvSRJs4KXdKTgAyYrkmiDh9g7i5pNTL
9ugqWoiibsIBw7gwdcahiTBgN8mv3qQcD6f1MDQrHuV44uOLWgpOU/brtkxuWU/OCnJCAQzMmth4
YoNMEMtSJKylZRn3RlGbhUVqg41NwMomYjEDAlTWYLHGWte5k8ZyTxMjcEehVm38ITr44JkYoiBk
0VCAIszPjXxi2Bnx+Tgb99iGSQuoEGHJZXZifLJq9takIWHbiLgxQq8gMhv1xHOhEbS6von5AxSF
Wk5BnFDF9kjvIwJBHL2itvyJmvHW9dYETj1jwg2Rvwc4gY5CVjn2lJnGqJbbVBcRCC3OyZYAOJga
HIqGEGzUWM+2PMBexgAftERIWQY1k3AsMxpOsvdqUj3aloUAj7ywWHD6yK+qoYLh9mjMKSe0n659
Vg3fEQ4q3khjn9gou++2NQW70lVjA/KciAcpAw6uyJRiDKaZR9U3mXyaUOBZaDhkTasFSmOSeFI6
cZjx1fch7A+GUg1LLQ9xVRWBBhajYO8xS+Mocqg9r0qnKkbTOerxNk60xm0G/TpKVPZYpeeaXSUj
ueo0rRnnifayuNRAc3PokRNCtDItIDjpQl/ehKN50rphTY/Stp3EbZWmBPKyuSB73Jlh8juo7bQ0
Gizg/Gs6OqgHYyO2ZmF0KTHTsQbrP4l+rJVKPGgK02FetJtIKxyJCiBwCglgCSjzlWbwPPJpRcYw
1hrjj6CPl3oc9hh3AjwTKHw1MgvbQSzNXdB/SXKMITs6VvyU59LXoqMG16UI6MFR+o1EOyhbbWVu
zpNNdgSFsOw09UMp+XyMuihsMZVg4nMAqvvwXcZIr4DnHT8NrkhcGpo18+EURue44j3b9GwJ+kSr
nYmBHPkVdS4KMAp5Goa+qOJZ1FfYZ3rtHo3po1Ua2Fw8kCvJ2lLG8Bt39FLW5Dy9mq8YRb+ZlHyR
gjhWtbSbSsatsEwxzI0k/Vq5IUcZjU5etVRwJPMZfEMTxtXg2TK7V2BMwHtZQYHQ50XtP77aZxno
N71GgCMFronWr8JajM6tZRvgrtSsozzQ4CM1/IIaQryL3JBWY5efwqHexKKwAywjbq1h/FUVbd2y
JqZNkWaFWnT6OlpVBhmwUUhW9azECgnsc8Rhgv2/5hTemli+x1AOGy3YYB21id7jMYv+EOpw+hr3
IKZ5S6AEBuPCofaHlzS0HlNwcJE1DGs6NM+2JFYuge71M4UtfbPu5JwgT763oLFwkODj4T72G6BU
urGRO2EFHuWb+p+vGLcvYXE4ZR60B2XoSF3BL5ywLBmy9iPK9TOf2YEluzkqFr8Aia+mpHAHw2Iv
XwDrmfzvSqXSg8UCQPFXg6tiMsSN1cJmU5tuRRSiQu4N+FbBEzeZAvcZnYsRrEVbrhiD1kix0Lss
PKaZ1x0jZnKvEbdZhZGiLAnG4Wjxzuk0lsh3kb4mBoOATqIKSIoHt3i2WOFyQiDmHl3qpfhh0FGS
spDQISx0WbzqUgHpWFNPuqFpjm/5vyITJLr9qmnmRqhgn6rVeiDEI2Jf9S39Nkse2iT+jr5EgDH+
a8pfPQx2XdheiyE5iwNYI8nE18un5Ir4a8Up+dJCa5XheWVaxK4LMTcAtBtCo/oNqAztEI/kEn9M
X25yVhKWDiZ1YnZKTDfDy1uQjlFHnvNidu9E/KKZui5ouJzq+KFH3n3SNQ/YgnXkFgJRTbsg1lc1
EE8JmjU7TeVUpiKnWo7pCRJdWNXfFNTOUAqn5yTQJ+lXbmDPVgAjcL2dk1bbloP65ddUcEwIkMkY
0iLKRj8rvoWxNhDNBZgs1jaPFMC5XrAPclYcauzGEeMxm1MEcHx3wqJWfzMAmRqewuIutLh3wQJ0
BDUl9dUl/a0MxlsmDFdOuVwUuXbXStOtVPlhRFSPCWQpet7NVavb06A4QlcCwfeaD7nV7rWpbD11
nLOalMUoDjr72+Tpp4hw1VW6dImkGRZ2K18cNlIyrkRKGExqzjBn4Z2uN4mpUuoLJTrn9VTE1kFI
6m1RazYxqW0AraVM2y2gpf3AGW7AF9jMnfPxyN9qUVlJhzl+lTHEp8YeAAg87Sos5k2Jp6tvrSeN
Q6hR6Aer5aE3CLWdsIkRJcg3GQ49XQAfm0sb32PNXZq2ZnpXna4XZwzxoidaYeuYKXpJ20sRk/DI
uyZMp7XK/dBQHDckxkMOAFhNuMtpPAKyZRMfssnacF7TlrpffhEnXPLSXXVafZ2rYA3/N4qfRNlJ
GtXLVvuWUNL5UBwPB7rk8xiW0XUxlldGYfeFCKrF755a3Vw6tm8iQYUMykyeD2CZOEWgQ29bRHET
UHYf9lxjCXE9qgCoEGk2fYSE3otvsn2uD7EztXweU9m6K3JHltBthnOIM8tD55lgAk0gwCthBlHr
K6vCgl/5ANhxMVS0DaBXD2ZYOpkh/iItcWwlb0XAV9iGMmy6IQ5/SfI9Sz1TadaTBaeNk686FXwn
j8OHFxFoHQIEW+RiNKaeDbWhWFcxr4H9EiYdSujIAT1IVtZ/91kWnFPaVIWo5P0wUu1A7hFvKSHU
oZqoN7C+S6Na1+LgZNP4lZqsuWr+ChZSfJ99IhNC9spDEIkbIZGvXQHloB9zPLFMO4rBezsXsGME
pVBeyWdDe0DwpprSD4LX2MVQ0VOkZPg0tjKXVBcC/k0hJ7HkRYgtQUZnSqEKF0nzznkyrQh3nVTy
PguwFQZxLzymMZxaYciGfReCm8nx2iVhla2BPm0sC/4WveVKjQFVEIuGMw8oRtz+hZmv0lbfSEQb
lhX06SEjkSh18aniunMlgQVRR7rZlpI23HIW/0sDvBNem/mruo+FNTojrj0jeUddd0HqY2aMUaJL
RexoPAp1DNpds/YTsFuT1zExpjEVg522KXD52Dkh84XOtbWQFXbXRF5KZOPCZNxAwi9jup96YgiM
xjXD9DxSYG8LqPqJmzVTrkKiRyk2qXgQOLymj6Y8+MpqMjwC1qwe0w/a6hclp5CcAb9v2bDPlNvj
iIDJTDmDiloM6WP0V7KGBxHjwXH0qncV7MB4EdR9txRY1SVILt7Z2hUOGECBs1VfFExTtNTZJhGv
RvqJibr2w1WuLwFYPwSfQt8Y9RYATjc+KSMrihPdXZxBR5J+yWvoXWCPk8ou6xBovAMLWhZPhYhh
+jOWnSR4d8IBZ0QJuJdyCbM4+tWHkMz/tBb6D0rENAk8esXVRHDkCSgrKRh5jb1B3iHxA36WoLAT
EScmLLXylN9YZOGOEBPM0bZASwrkRqiFPgM/hidHCc6RggCCmkCgXZFw1SzGy7gjnRLzPP+gBVId
NylAVqgk2pqGDj9ZlWwKK7fTHT75dqPl2HGdstr3wTr6x3/Y0MI0riYyi/qyKD7Y+Y9zMJ7M7For
qAp3G2MXiVufNK6x7vchyQ6Ls8Ay/QPYCVJQ43Ak2HVgQ/5l0O1oPwVRo+V7Q98kxFKjFUUl7BqC
7GvuFRCIO0SHvqIA/c54GVHTZ/3To7vWYkE+6g2s9vAIb0ll887aiW6g5KaeFEoomEwxxGg2kxyL
bHgdMt3tZ8BkQO7b8OwDiZh+aloJWUXIboKBRrYpLiJFxI9vVMxze9i6BpwEebjqlN/FaGQcgWrr
NIY/krpCzW6zhdI5QTrQDuyU+iGqXs1DvUnBKRAvFLD3ZzZWw4eeLLnNecFUawG/fMhrax/gMmNj
lDoTIbcBvoMLkzbVPgdaALDroBZUKVDVJ1ytJN6X06E5K4Qd4L6Uz5hnRvcb6zdy0sumIHWuVPh9
2NrwRe9t+Uqzq6SfRIOddvgeWpxzxcGLePTaRoiDhfHRyQZ7EhDsltro0OcksTskKxdewVM99fyg
vnsoihioZVwJy5JMNAi4kSPhMyOtHQAOX8ZP1k2Tb6fXXlyJxXt8kKbilZCmOP5YSBFBR8qym3vz
rCw6Y0FGL9R/7UHnNZYvcUppXNebrFuzTgGVInY2vz04uSTL2SIoePNc7kbxrwZPSpxqsGuDtCVN
IS6cMdKdE5hGzKeUKoO3EZddxdvH4VxfZ66AddUe3tZnTiCCw7N6wBgEEBnd1vpnnLhHut/5Pnwo
kETwoK0w00rWor16uFlerJhKqKqEExsb/z7RfstcKWe4y0BrRI+9NL9OV482Kc2zKx3PNo4AwGW3
+KeMN/pv9iTnZaan6Di/2XkO4k7hr6SIjq73v/oD7rqKe96ys7+AbmVeBVSs3vllYcGqG7t4YAlu
6y0JMbZoN+rc0bJ6gxczl/O2x+H1ELCpTDZSfxQ4DS487CYGVkvQvq5ADeSPhdcHIwu3yImMlwC1
H7du70SAmHvCkXjxdsE3dSO6DvrLptOAOVsd3eQmoFo8wc2AUqKWuRZsVEwqG0vfRd1Fe4U+h6cG
bWtpsvoHwXYJPDvcVwQ2xR0XvFB/h8GWY3IVgNlfBnuWh7mj4usHh51vS9qiy9d4Gbq1FlIL4sy0
9nbJOjzVaasn2oZRex3QQK9iXed4vsMVw+ASgalkaoLFg8UC1ta0wAv5sr78wJ2bEACDxHQV2zCh
6it4eywVI8QrB2/2DNJOnc6yU4crbrqrOfc2Vxl6Jykat5FtcvS66I7BUqfTKCNB8UQfUZ7CR5Pz
I2xhgmkGzkgKgpkh9uDgwYUcEwvBdyXWp7rfy/FFG1fFu59h2vscZhOO5XwrU1agYyPFTbNI9t38
leViTx1pAfsKzNHCBE49Xx5Cf6eLhO0AN72/G35U+ue9JY5oLSIehC9pIexxK+Gi7CI7e2fyTn3B
J4vjdaK7EldPsCRajo0x/Ckne/rkbwfzN8zxTKd5o9cA26s+8KHV2iY33QnT/g9dh8mwnCCBbLVy
balH/EaoB3zFmItlnIdvRnpExL1er9U9gOaC0f2ZfRKtIhaJj1fljcSrptwzbMwRlnoTdCe14epQ
aH9RV0NHIXD5E0Lo1HHOAdU0HfNi3LlRNOUI2pReeWzX/csQ/uV4YhseL7y594DwUpUQ2QxGxmXA
yi/SHKQ149z+sR8CpY6NRE3+enkjEY+vvD+IKiutvQiYaOfx61hwYKvIEZAoe6bl2viiCcyhmjCd
K1sXHa134kEp7xK3sMjZ66wUZ/OpYNdlHyc5YsA7D1vXJcNdTZkMl1U6w4yRJVdtv/JOdNnNXTX5
ugFXg9vbwxDJpX8RvbUO7TDkEPRVm1+jvk+HrZBuS80pkv3IYVHDfsQ1/S2RDDW2fD7RizUZySai
SaDQKIJm+1Si6f+TSMRwBAqpmsxdgcK3Qj37eFG50gvxqtH0NlwzZTNITtAu0nGLlHMMw3WItq+o
3xKPS60769FuDI8Cb65m/KkViujbe2MqyElzpYFDY47hOUpMi9UuO/TbuT3ipijvEnaLsNTY+5AC
TRfSJ2Jj+hA/mCB0bk84ygf/LyaGBRu92XIxFH/gXgr/oP5DEssQBMnpzzSDhUiYgGkLlepDxQ/1
j26jsnfVYIvISrsEWdt5HcR5fWQ/siiQ91O7uvZP60+Aml6ffMs1bt6xphW32IfPvHYhW+UsYs+W
efSVhdriOF1wERDgaICz1LuiWWXlZdrAVI/VjTyd4tRWkg+Sh2Jz7WDHPGJvU5tckStobkpBkNUV
dh1FVBiYQF+mjv+DtjVuiP1lDLEf7ehKD0nf6WwRot18zJLXYf5oYSmDCPkXTiAwlhmBidGlJGbi
8tJWZXuI2y0bB1M7ZNI+r3b1F6EwFcsYnAL2DD6g9SVogEZ+5P1LNG8Y/INmOzL0Ni/5c/J4PcU3
2doWGieiXdRyid46WDLBo+oe9Sffi1a8Dagh4l967tT50Q0UjU13Xzkar3IX83K8IL2JAstSb/rw
tQOxUAT/htWHfM+JFp5wozIgGd8kXpRvw7sadOGcNBrshGfRboH5ydVG3k+JHTXwLg4gYIV/ScI3
/VsbLpfHDN4TiMgxSfryVpwOkCgWinxU557g6ToAOC+eanhJMQWZ8OC3XXxQeMA2/Ajpd26eQvOj
Oo7waHjUKExZfG981y1BFXaQI6AcSgT7H++3nPQlZkBV22fJrmw2hVAtpIc5nyrQl/eZ8WYFyJuF
Dskh2pvy3lC3JA7DPMcWDtd3W3UHiYcDB/0Y4Gd1alnWZy6KMRr8aLoY0+XWBX4ccsnoX3n5Oejb
gcqQyKH7FKsiGAhFvpNHSngbdfj4JMiFq2z4yIIlcxN8iaKzZz+CfDdZ1YYPH4CAYVvYtIAMjG4A
lUH9R3KbWgCWnbydyEhU8br77qwjEzMRKTztPUHbCR8ivBkb/2iKy9ciEnDSQ0LGtqSec20ng7bE
KI5W4dfvoknXobzNscWPU/cZEO2To83g76yJ+BXae/OZo4yMpwhPWvvNxhn9tWKd4pIwntls0jaS
1xg9ybKEinyWqmZR0Br1IC/MvIzvk1UI2PCXYfwA7O44ZjVbDW1FLHkOxAdtPoNQNnHLcNUp/wz5
WBSY/u2Ef8moIu8ZwWvWOfl3HZxVWP2UVRjjNsGegpEAQfthPQxjWWEZzXlJr8MbF1ZH8hZGDm8X
mYpjZvewezX+D2tNYEf60WIYnKybId2H4kgaSvs1yCASiNrwtOomYHDiXv1jMZtzBoQYTmiI1Tq3
ks7ZsUlXybWMXHjHpA7Y8/KikcJVxh2ObXa4ldkKTBbzmDQ7rt2BZ5mA1CxAsfkD1dpPfIUztbYG
L7l3blzII8skFZq9ROUE/TnyfqRzY07xrKbiQZya4g4MWQyH2kEamcvkb2Zb2VgxrcBg8j8z4W8S
XZD89PZStJLfmRbk6CRFR9XjJ6BkBQFxOA3+G9AI5QG19Gitq+XtdYZ9LOucsY2I2tu7TNzXA7Lp
5R9i8KDwnqfih1HGTi1Jy7q4Mwcqxq4cj7C0YwzM0vgzi2RRCM8biNZcJko/eI46eWW3qVSconbU
NiiQD7zPnGjO6ISirUhuGtrMhcIHDVwLZtfZLeD3DGks61bjVxfdeUCpAVDHEVMcV0m7yL1D6r3o
VcVsYxl2Uh87BZQR27PPnjcu1x5sJ43RDJRKeRDU7fiWK/hgu1jYDswcFK76NgAI88YhYmqOA+9J
bA/aTVWWIR+w+EOslTrhsboM8TonTuRLkHHsIrVF4ON3GrzM4SkiKYvSvpZtRnM/vKK4dP6nKB3p
7uiUEyUKtcQxN3uhUyFfg9fBkI+or7cEe8VkjQ900aLFOvUTCUmuLUJJwGczO25DEKcM4u1JpO0b
wz6SaG0X2XNA28wr5FQlYDAdmcIPQ7hWJSpr8JROzV9Na2DaHYoZi3hjvX3D03EsqvMgrI3iLqUt
9UpUJvWrvmeb1BZunH1VwbpiaqE3diV1zaIHazv7mHsK1IUJhEWBqYOHfqYYy5JbpTTKZVY2+4QK
Q7O+awC4rOpbtibeF1DZ012N4QP3dHZRvVfmhSdFyta+pNgF+qQJnX2hm+VljOjpHm+x+m1opj0v
ocVCwHWSHPSGPPkcV8YSZFYEA/9pHuHzcR4mr3qz6yXwldJZJSAZEjkFU9oA5SOzMpH59zMSadLD
qNo/H3hbMp5U6bscjhQGGw3ngmkjdOkmYeyxWOdax7xd+wYxTTpyetkuROLOofgnBBN3mfdO0nZF
Kbtj0TAnF/G1GE+FAn/XM2hyyjEqSjYy2EJXnnqpntS2v4/gIhd1VP3oScvaeLwQc+Wa56hdtC2G
34oFlFim/7qg2MRZkHD41p5RGFNjFiScHij1lXT9JfraA5wTx9H4MWCmx3GjrupC3kxwZToTO3Tg
8TQHY9RU+8ScM/TBgy0mFUw9QdpRVr8UQTwLuee2QxPv1HYQl0qbo4IgtZVF8Rbb6dS2wG4sk4Ko
vldkl6Wd/GihMSZRg8efKiKWAVlAI3LHCHkZzXo99wR7zJHkWeJFjPUpkYMdELqz0HeugJldq1J4
IvWqx1PhI9eLza7lKtZ+8MRQxQ1hgE3Vuw8OqVhw28UOkaaStySMqTJ1xwo+8DaDIktEhBBwUmWL
AbE9SeN1OBvL93qz5d0FSMTxcC2P4iUwbO/Hl8R9O5t0YSGwvEU+rTeFSjniieIVSULGhAExLXva
ncbmOxo0Z4LHIMMwsqvsu2WzQnZQO2fiUehvRvehC1+9cEqEVRbTR3Nhd1/qp8DcJZ3T4oOa2Thr
DhtF/jGN53y8TpEbRoU91ffa28TY0Qcw5Ok3hU+YlrYygTEaP2HL5deYc2Cud5tcsuDXs17FxECP
EosUIT6HHMdi0YV2gints0bWHuhu3aWsWbWTou0ydcN93DIVzz/YamDLpISg9m+jdavaaxJ160y9
Vchow0opXX3c1eZ33TwnwQE5Ewr8cnfAvEPRiUwRLMMvYXoGgnXQIuD+9nsNPzhWLvFt4fI1NyIs
Ml6bdQ+MzJ26pcX/t5S9R+OqEW300k7xekKHdstvmvpurDCDBTXNr/IP9Mu1+GQHBDxaP5TFSuhX
6gWjJQLMBg7Qn34Qt8NJ3/ZXTVxwbn9F0ZLmdZdg9bDNH7AXk03jhs/xot2KjbRHRzwD1bLbL+Ym
7mP9i36eT++e78gmmMvyB2egPYKnoL3SjndgZH/iA+udG6yeJ4XvK3EHRNzJ//AU2cwsWCtO/cNQ
ljID8BIvUf0X1E7AcEfbUkpjqp3/oZ2g606EFpfYJV5QP6m5tK7hQVIPKYiCaNf96Mh+rvmOvpUD
wb5lb2fX1KZDwTHmaRGS4KVxlENrh+fimrz6HedEl8iAE928e7xWdpiltu2D5ItwMlE8t+UBLfhD
/VfaykhWhJfidI33XBI2hlvbXCAL7ceDtAeVt6StKFzQIY9QvFIplxp22U8IgOeOvmze2eCAlkeQ
8H/Sn8rmLXsTzsa/6pPSz2Yj/sI55vGoLQnfb0j83LQ1GtIzuhCLI0J9bGzAgm5RbJm9iOoZa2q/
Ru/Gt8mg5H0z9u5SpA0ckWf1BEaydrUL4x8dKhnIfzh1b/9uvNiCLgnmfwQ3066zE4VG23QDDO7P
v4ejO37KbrXiJnPzg7gpHCjhaXFH3ESi9U7lud/3rrkwGSl019r2/4YDGjfkUp4Lq+aQf4X44XEZ
7vrAoXYs40270N18S5+3zR3aLotjeSZocdYhZ5RLjJUbY0edieZUe+HGTMavNV/GS+k4oyXefNra
LL96N/OT1/y+OZjv4jgBhqKFZEHPnW19REeJDST6wcJjH+NoB6okT8ILVUGjEo4WlgsiJbrLnDne
VzC2HURnwB14TyY+qhVpSKfZKzbuzMAmtri03PYjXU8UPq+yZ2kjN5KazfcUleqcEo7jY2KuRhRl
BLfrY3ilg8dhuHyUbx3xw0VBe9LS+J4+87W46p3gS/8bv+tleWAVwdar2AkP4eA7+ms4sZ60x1fo
hOvgDdN3NdmYzlxGc2lbbvRdcsh3JWGhBR/IFtbW1jjm6/TRbRKbl++KYYqfdElbz4rjFtJc9MM9
eqQMx44uU2Rj1pbXPq/ovX+XnApv55I+7Q0mZLbrbFd+Bz5wJ/nXXmnAdGQE0vJ7+hz2wLNYWr5M
+22elBWGz/XsQnMmx7ooD9mdK2FwD93w5CNyLEqOqUtijepGuwYb84LLb/pk8Q3v7VP5VG7+kcu0
vBKIB6errEP6L9fQLBVXsaUd9wam1W10jDeVMyw0G5MA5iM3c4MbhK81JZZOYAd/TFzsFtnkbYWV
f0/vyYMvdBW3Jg8mzU1c7Tyu6nW55m4+FJ/GPtsgdxyaL+sfD3NUxNFYUm7tFv8Q4O3qNmyKW7o0
774DUAOKNAZoTmwf5oZ6+r+5sWAZOpZDo1q4YHRzEYsICq24hSG+HqtTeQ0dz2ZSZMrGyogRorX7
d3+2nG5tOGBp/uVrAlKfxZ0LCw25XQxnCZlun2ziIzEhV/sBlbRDTlx7G4xS2LIXKJ+60zr+vJ9d
1+UyXvdzTHozEa/hOpbIbh8G2REcPicWodj9PpNXtThnN40mTttfMWtQEIdEWJyJv/T7YK1z/PlH
KCWivdTmeuZNz6TKjuhl8MfBmQSOmu2KTV66s2q17Z51dzC6B81iKLyI7d4drSPcDrvwN1+RyX75
B9K7QJGvDM+mLZ6Q5Tlq8Qe/kp9mp24MY1HtvDW/LWTdg3BBHubgTP8FTnR2C8t+naz51rVfuXdl
mcU2wWOcXxeRw8t/HJ3HbuPYFkW/iABzmEqkSFFZtpwmhGWXmXPm1/diTx7wgKpqWyLvPWHvtZ8Y
eI3Ymfg8zqw9zsAz+dBfll3s1a7gVIwhKfYP+j7YE3oRuuSGca2Aa2k96EOLj5O9fUtll8vB+OA6
pWObwICg99Jsdnf9o+dFExxEULLqqL7o46knGQPZFscQOXYYikNmsPvhoN151opDuJfQd+3QbYjA
kujvGCT98XFCmwgjB1qTXzjDP4Fp8eCNjImlbeYyNV71SvZs5/ZUMyzbRA48rScP+ZaLbTM8rW3G
IPu7fDWhP/vTW3s1fPITYwvpyza9K61T7RuaYERE2xwWqn7SDYf08gtOeCS7HHnyK4p5Dzo0YO/6
tI4AuT1YD6vbrrWhhEQ8vAxvHflFISBkwwJut3holtMHY2UGo9TKbvjNocjA+6M8V9fppf3SCb/g
WzIdmT8jbFSGOid5HxwF7EQI2J/Fu3RIXkbGxtuR90Hm1d9jqPikxe6HLaZ966//pWnE7S4ztu08
1EmM320uhpY0D5fGN0ZSgwV/j3bIrRXPkHZT4mSutoYlnDnkeGT85jacuTKYH+5lu/uiXeJNnV6q
q8Xe4luTWIJtZCqK/nvMNrODCjW75m+qH4Y7lA0JEk1Mwm/R+h+9EymVqz64UdpXZmub4lISe3Aa
H+UW5dwjUDbaubhEF/3aPvITOzfWivmDfRfyl6l2OU8Z84nX+GhkNn3fvbtPTrhlchW5qsvc5hP5
yr4+ogrGCeSKO/Q/mj17+bVgyby19jziO2jI6El30KqHaVu5k5uKtvjeH/BZzmvRtCHRhIrgkfn9
vnwdbrS6rz3XIeGiXHxvkvPOTXNfdtVRuUTsjXYSx+bijdSO25THYmG5IhMov6l+rXeALEHkz8iy
bvndAOVEtnpqtzcueSg/F8aAm46iYyYeehszZAm39L0uM9PlyOnMbOiHYm0reOBSA5fVM/dKeSKQ
er26FSYND+obh6EOR57g8j74mmv+wO46riEuePVep7P5i/8M3dYMrfFo3KMnh4PmqOQKbdIDWGq7
O2Q7cCnoaKhyv+AW7hSf9ks2qTkg9LF8v1ZubqtIkT0ehOXBaAAyD0xBNmeEjLzGewKTPHrp2MaW
yXl8sKhWtqXiMBHImaEDD9lYJIFt6oPoYirYcRNGrnDtHnje0akhoMDYAFpQYqO+AVIvvYdrycFR
tsfB7EmkGJ8CdOeblJOPSLf8AXVnM9r8+70Lp+YG/P97Xq/O5oKP8wBdCE0kNQZEsw0PIYQuPqPd
5HGA5OTErFm39A1sVxlGBT+k3KCclKR9+xt/FIurPgH9CBwKS/YMGBmuWE62oQh/85s488+yfk8P
7H8NAmANhzmmQcXOjL45WL0TIUAR2RrYw+ROxpHBNZDegVv1PYv2UPnZIrJwinvEdnbCgfQYWZ14
zZlpcVe4xAXPHwt0XNbwuT38SX8l7/MrokTYKZAIMDpUnLw0ZNvVF0CINiFK0XVhqs2rIbE9WpN5
+3RLGtGdRF79g7KzTo6EJJO50ROUekP+z3U0fAfU37jbP4Aqx5U/sYjHY28oL7j0VaJW4X4a5ofY
7mME0hH9vJJRWec+D3TDYG0OSr/HV6RIkBdzrkmZjC5z2jcNcyr2V1plbJieF/fIOjEbKUdm1Vg4
WKAAGdImaUsaqxaex+IejC7/N4ufQ/GDTn4mYrP4kyKqydLGKlTJJ0PFQ7fhr84IY2vlDR4lFtVj
kl3j9txO53i+lcsHs51tVnix8JdqiMwc8K7CAAtZcM2aC4o9G5JwFjn1u9XiNmcXoRF0TciaZu40
NtrSXP0sXf8YIBHk7UvAYFgNERpkcEKk3E2hbNVkb/bC36pwqa35JZx0GGXSJodRNrBCRKfGOFX9
iDJcEMtVpiZqvbGh3cKr050HFoKEA7ml2HyKhOVtrHSK8NRkOsMrDCLKiM5Rs5KfWTT8Uqy+LKX+
WhYGdo2Vo1dCeZhLpGZjPjpEYusrYufK69gUhUwokxUwmySvmqSRz8xPWwtHVTssGjoJRCaWUJ2V
FojinKLTFHvlVzTgfhmTIuzAn95BJm3bSXbhSPGSxr1wJjBT+csU/nSSVecC7mheT7+CCCRRiHET
RMGHWbXvhUj8stA9hoBg1lbDTBrJJaQTCRJFPhwT0kIr0pJiBYWrpjXoFWP928hZ+Zbm6JYovDaT
ugB9mjsuOhOVgzLmTg+1JYgi41tv2IqJc9rbZJkVdj3oLwGhGqBMBu4E3GNaR0nW4wKZsWSqrfYU
xnadgEqIPokWisdrxmePiZ8I09EXReGW6NxSuOO8fsa41SwzipOA69gMEn9B5zqVJgGV5i1Vs2cu
Mw0JUuVrIB9SSLqbVs2HBVSRnoQM/7QAIag+T0glOQNKPG/nLNKrg6lHoPGGlvDrmLWVZfkpEWpB
Yz4TvL4SASqTNPxTlfE9lQZoziLD3ER4AcjvWy2TmRwAzIr7mZAYre/fgNw6ZPkUovfIlhpuI3Ps
6KvVMAwvQIQ7UdpP2l/Fx9TGf0MIR54LXehX5AQzf+2l7DJSc0POqO4SqdyYJRDOjAuXhyphM5Z2
GrOX66zRv+vSJpOV/Rh/KSHZSHXlDdYAafOzJ28s1p4iITHdZHnjpCFsBc8A8SteaDLYdYbiVRG+
cpOrsBN8EV5P2lrIIgNM7zU+gd/EZEyAJWJm05G2bLbqlSOLnUzjq8QJP8smMC2T9xL2iWbwepQu
Omyi2GMIhzRifelgY4TyotM2ssvvsvvMehJhJEp/JsBMcZCBWWCwVTSWRrPYQ0LknhFus9TTw39V
xhGeCJzC9Us6T5Q857w2vXk5lNJOYvtdiSiRmBlU+wRPhsjuOAzeG44UmS1KwvZEyJlhad9AiR51
sALoLAB3Qf2nmAkfwoL3QC5rt6r7i5FCkaljpdwiYf6os4StiHnhbDu10+w1s3AaCaLH+pYcc6G+
KLpgd3J3SNp2K2nRizwhGuWyDEk3y/PoY9bkN1SRSCem90rqv7APc3RTW2Tme1fj4C7+D5Vi28Ad
wLj7lqnkFo8gGMDSHgosUm0hkjmNf3o6pDNERHMfUJME4AeDXqMoOhTNGZqwWrwuEMOtIdup0D9R
E+nh70xPJKynBJrTLLK+DbP+NngBe+MnxCakQX8gtO8cq5C2qGyQLRK3dZIC3v8hJaCPAjKqz1l9
rfkBMu2lIQgTxT9NMQBbVbvinMo7hCustFPhc8JXBA4V+8xeT/kO2Usv6nIdVp4uhNuF4pgob0aw
WCRJcdlUkbE1BPKeh5qIPKZiJR1yInm1gSJF90Id+x7kRa04Nfjx6DmK/g1c3K6sFCg9+4DmJlB+
g9w66IgORP0k0YhkrNuWngTjn6zEU8wpUL6tNKSGti2dhm2I/jCdek5gqvPmLCLSiwnQlqTPhKu1
a7h7c0Zt1jq3DR+Vsl6Ld7BAQqLYdf6lsBqgEssfQwutghaX0aA+sHG9iANaipocdern4VOLsHx3
D5GtgUFedS/yxEZ70m3YJYLuvMx0GcVxpGtTGEXz+soRK9FcIVTmU+KeE1AkS4qfs7rK9LckRaLB
2ZKO/2QdfLJ2WRezFWrTNYMcuzC9blgzmcgYrnSvKRYRgeJWMPovGWyoMOZbRaKQyGBQs++YXorI
z6byVSJuMbBkLxkRFpR8LQrrEvz/fgmfqk2+JaaHjMLk6EcEnGskt5GSYdIG9PYngRkU5AVm4XuF
rs4om0sLgXEKCwxwYCBZNE7ldR4SvEJPeXElZHFC+BkrQAu7s9nBrehPcFodsYYtZn5kU2hjTACX
ofHezQys0nrB9kx+mYgtTq0F8AMMVat1ZxIMTteQJjos+9rgxmGZ2L/kSXMdZ3SoGEKqMPoyVcon
QX+X1R7PWoW4QotPKfXj0Mt44fBLnYm24zQS4Aausv4Qf1lqd6PEkr8YofDI4bGsaHiwKqPNjZND
OZl+lY5vkmx9gg5w49xcNlaObbrMGalEyMeK+C1VC2hn2DHBdrOUxOThJWkAe/mjHolv0AwCkSMv
q+YjSI4XtZh/+rh6qpqylwrOZtjcG5iOB6MaRHu0utfGwLmGlU0N6/cobZ5jQDspa/FOpL4sAZh0
dAvL+JWieliZrAUJE+QkkNQgFq2jkY9YMT4C24GIo7kCFSCf9tVCGYRp995BxqoiJq5JGyPFPRIS
hgRmtQTpwA0lBbbmDx1Qo9DTNTFAemhFmGbPw1Lw9j616K9R1FPCerfCMW9NGq5XyjAY+131CZAW
aVptAy6gL7ZHLhHOrIKHKEhIFvAMUowy82cBSSUqr1OGWLTjtKLjqNF94H3s7iofYLibOx+5Bu4O
YoFJuuj6XWXelv5FV+5x8C8ihosLDXgmy1YNc/6eeS243ynE6I8wCySgxEaHdZ+v8l6u+doA1vzU
comQD5AfMfZKLjVuYO1DtNAeuQD6Ni0V3ERJi1p0ucDg4DMFoxUMBVUXS4PkdTHPiXoJmThTMckT
3OjLzB5psd5hEgUKWCLCkddY+XF6LUPABLlF/bHtZ9CfV1LWqFLsoUKW7LfBsbBckhbwUJTsGtHa
Tq8Fh27BOlL18w8998Hcj9UxteDQbiOu/+XZ6L9L5ReAWOnqdzXjQxQSMsPjb7QFXeTTsRjy2wRj
UNsK9U7VLik7AfYJuqsCkzHBWfFm6bor8HuGoW0qvzF0fTSmksvSUO3JPUidtD8GypGgb8eQD1r5
IIpg05UEC1gHVXhv1Hs6Y/L3pI7wogMg2bH9kxniFjmhjihfIh3lK9ykgseHhQssKovbuFtgp6Ur
kNZaq9WA70bbStNhEL4wXa7s5Xk38iFyYM5ocbXRQ3y0UFfWFD2s6CJWBxzi1U+NUJOOcqFLKD0a
mRamWhbkdlFeJFYH6TGOPJnmKSfflPBFvN0Ya75bwIUNc1erx3Cr2gQX2xjGNmNzbjN1S8vETlmY
/o0RpX9wjkM8yWtFgviGaFudZwEux7QLFyeXXxFjhoeWH4NCnd4OHMoGfZ6yR2nIM93PvHmM/FpH
mM6jdjDGg6iteFKQyFQ1+ZuyF/+SL9AmwQ0VsBqhuYETtlf96LR8xKiDzth5rBT31BlPx3yG2yMz
oUZVgQyy9tLFA7ije7ioanpoRvA5fCVmv3w8/Niqu1yRGqcuIsfeR4xNaWnY5l/uF++YOogWRcUH
ASBxhuo+PjU71ZHIOUbrddIbPw8aIOiynA4yVcQX3mkzdom2wsJghlgTNu1vgejFppPVXf4IgzST
j5HJK/jMZd9CL8M3jUeI1KdNY7lBtc0FBzcDkXWnjOQAPOLtdv4Mr/1Z+mku5i9YdhbJj/jEtyPc
SsSGxYXwtpv+V/WQppn/Rv8QMBE0dUSTiThiuYD16Pb5TeGadbEdWY7kTh/wbzVbukowK5lRHJF8
MxKeFyTzX+y8l2Y/UO0U2ZcgXHLTVnOn6h1NcwlLXRDxk0n/NxJCIH4WqS/Lx6ykDNwYor9SqyiX
N9NJxse2tdjXEAucw5pzWZ2H9oKEgHkKQ+MvUrWrT0SDneCQpoxCyNqs8oHJBoguCd854YTgxesN
UU8huMgdh2yYe8QIwhv3OU1XAKm/OtvPDVxH1KVO+REJTpwei/DUabsm9ZPCFYRrI16IN2cYkXIy
BS5SLahfHbtf6Blv0+daobCyy/Yg+mR6EpHCkaDrM+ZqtJ0lCQema34p2l3hUDyLM+oUAlBBCjqW
R+I0BWVCqISr/0Why3uCDcumranv0VV7ISI53BL44Eofq/D7h/2P+W94SkdhX9nMkDKc1gzRGSiF
H+kl/gtu9FztH9W+iRZfJbdiSwpm6TLwhszBVz0mm/Yfwk06NeL9MArqe8Xvngph2lD8kl0gbXMF
gS7HCPoSAQTXT//GiZn6GiuGZ035Qsb6faGGTm1AR/vms/7H7agxvn9G30RpuoiqbtEjh9D/F3nR
rd61v724QdILS/0q3oMLIFqIuGfUEwzp6s/ZU/Ym8j2H+EbxlngFwbtbfhrDyfcxZTF2sdChNdJu
4754DN/mgawxJuIWSo8NQkDOFUJnSK6envql3YcnHAaUriZpePzzZ4nP7cSizrorV/MRrdRC9gHS
LcVQug09xeMvoICp16EpGYxEhVLM0oi58kX5gPD2xmSF//pylLzljsDOfC9fm1P+b+TqcjWMEEzv
YYv+9H9kER46hxbPw2FMfPAzZOFWQGIfN53DR/E1PUJXOEmn8albdvLFNyq9WK/wvPVyDxfgyKsa
XNsddUV8IJ7vRhUSfXd3+ilL3/bvE/NXjoTlkbH1nDH3OKoXICRVDunD4G6lcecB4FlUT6o/0aph
osC57FByZxygNu/o8IMSjTkDeRrwBwOWm55KooFvXsf4qC1bYhB3mW9cA69nfVX7zWt1yU/87gc2
Bi0HBzrXC09nAjmj3GDC4RRFj4qq+0Ls+T5+Rm+YYFfpafDJMkdG+e3Px/jCCkHYRod2sdsfUGKQ
+0/dt/4UEIJyXXyS6LR41ZORMjIupdlJbvE9fuAujpAY1055a35XSLNv4TbDdnKdVlPgBgF2fMrI
OIOSHZyi32pnnLuLeRVSgFdbtmHtvCORlUeeuTlgwMWwhfhVoUpjVvU7PlMOLo5a5u1EVzwitPqb
nmxbIrEDlGwudhoJ9s0mBkxr+sxOmbbqjBkrl0JVme2wvKPHqorXfH1wGHFsqvnepbSJHoQKmwRc
EpTq+QiVJh7NjcLUHzwZFvxeumXDtsFbExGFNSjIql3L8hD4ptZdH9yq+RnjHRuKsN6JKBAexF5v
IpWj2E/NR179g1wXVBO+CaBaOxQ7i+kCjLGH+AdabVLvtJGvO7OJP1/da0xiWOSmtoY7qT/r0b9h
VatALv0Kl70aXVYi8CAgplt1067enjQCvgsUpZRWjM+tV3F4UaQHBHY1PwWZ22cfUsEZwWEYnVo4
2xDkhn2uX2JcAj235tTc6z6hHLElhtZMyDZqrzlTLzJqwq3GLoj9zawiLf6D3usadW3jxp5KtlAD
pSOj3Cq94pYNWezJElFFPUY6FCKsAbN7IFRUQyfVeIf+gITzJFj3pk/OPZF+UveQlFeQcymz0aJg
/MFsosPVodCVCUGETsMZwh/ALMV0MMTWzpXRLkmrGBvUxTNdtlLjR5Cqbf+PtszI3JlurnG1Giv3
Pu5c4oemdyIFuHNDqjXU3BhzHKba8dMsEYN9mJIntDDQHXl2GgaZa44B74D+LWqvBUbmwO2pxNur
mnhIpjKRGz1/6W/DM9U9CvFJdGJWWGzdugkKH+lGLCLCU1AfLC5jszmW0k1akJqy8FuBa3jwdIXT
swTGjlw7ZuUFkpyc1mjm6CuC34Xkh0jN7ZFfFLs4ZyWLKVLAiXn28/ZTgZSuZXYVLw5oeLcz6cON
whMt8pzI4szQL3TVM2z8irltfxbUqwIRAplvU9jBz+q7+JnzHbO9H/yowMy5rbU9XWEgue3XdMQP
BPEboxzSjDJHU+J2N+sVgX3A7GydmLgKourYFvbNTiSR5Y3VNS9c/Sd8EK9Q3Aq8WRAMzBeq1OzL
0m1e+pllFQ3jFdEjZht+8GQf8dgxzf3HK84252Uic/RBr1Jy1N9gL7IKTVaj1iY8tcfs1vvJI8SR
Rxl3oJZCBlbvO7f3GDHGCoHaYMb37YwLGKIDigrjbXrHfpLvhbvCQByvzyOUbesrxJJ4W/flXuVS
hU9n0dNs9Yb3cBA2XGlgLPBVurpfHlSfRQu2BafXXJFgm3O/Cz4GF53mBGzqJTyw6kKkWFBB4mxY
db7sDRY79IsDKyhQkH74Vr6jV0qfFW4fPdxM/1ARYPSXbAA9dBnBhoFRGm/FW35EZNb+sLfLP1U2
I9fubXCz05pbhmSNEY25IS0tcFCJIdDt2SYczHP3M8D3PJuO6sqih6q7xfW7yR5tu+PaIO6p5dr/
rl2M9hiELsyaWZc2uNHnbXVFV7OvuFzeOOMWnvUbiZpgnBJ06K7uQAFF4MWV5LdecYST0D55HgxX
fdF/8tNqkIQE1yPckJ+0f4m6s05F4YwfjAK6jX5TPklnuPPc7zjR4wHTFZ6HdZ2Dfs8vmas48mlw
YxR3mxDdLfx0e/yAc48k2A0OZmlnR+GYvM6nsLd5skqnm7bBg5L/VoGuuHTnYBdeYUXSSO7bswlz
Y1u/qKeU+/9ZnWM0z9v4xnowPWo+GXIYLPEtXgYgDp+kfUAh2rGqEryazfxG/mMbTvbgPrAR39yS
q9QdhheRAPttf8SMKDzS0/8fwqdMZ03psbxP++jS4zF0Oj/6YRTF+ly9Zd7MCHzb+ssI8HTbYt1g
VJJeqT67h0a8EDhpSp5HohxAdkC8VipMCm5vslreRQ98nMm/4ZadMw99LmMCyGI1r+Ew35RSu3Yq
wX+MeiJKQw0qYFmbZ3NZ3BRzeIKXIQ4/dXg2Y60eRRQJgSm5Sjo9avUUB7e2Enbx+odrto0a/WEc
7GR6DqNMjwK8KjNESK6ALES5Z/ZvMkDIudzLWLkHaBwdpeM0sEAdQgp9qLij0pxN2Xgzw2wXVEgp
UtpZ6GjlLou4WDfNtaaFApa1Lj9106kYPaLjiPwRPyW0XTyFhpSxEfjUE4I8eOiSXSMitj3GPBij
M0KmQ1OUf0SlF2rnPjPwJHBA0la1hI7Y/d0wXVm9JYizonw30Pot+ACsC01kmjsx3ZHG9WbPRbhL
q7eyYfRb+U3riwLN0QEalNLuo94R2wf2+0reaszn4KIIPE6VbdYC/ngAzF4a+1gGRo1J9l1UwTWQ
SXEZsotZEVkynKPan0QGFf6sY9IDgb2VHwisqbpX6aq0BdjRAKynd1QP+bQvV3jaLUbXhYgRmHkw
0S4Ze8FwwTE6VeCvwS9tiKLYRVoNcIBI15kVAL0uM9q2YFeAOBcX9RZkRRa4xbLDUL8jYBRq5wfE
CCvbUUTSSGHkY/AgUyBZhGcekTir6epqWdYcbLbxpnVuF6jKGy38DqUbpp6aZWueE5pxUCngLXdi
4oDQhinJ2Dyz5CgoeAKxVyn1DdN+Bc5hHB8pCjrCKFJ9F4ueRbyrmZB14BkgcHe9xThIUlCXKqn8
21szSRGdHZuAfotIddM144BtAiR0AXFMTu1e1ifyM7Y9EuvAYq0z5Qr7lZgA13Xlq0Y/jaRrdiDJ
rGfg28bgDKRa5xdV6+8462RyTdvupx+X6tkIoPRDIbR+M2IHnlZQNvtx5K1IRiu9lnJLWEaqPsJm
jvdDTyy1YYTgC/Q2QC3LsndOqn/JPKuY2gcNGJQagpyeqcwNLSQFrFY1jF5VXn4QkRO44kQCWFPO
NbYmGKFrRLi1i4hieGknFpBx1Ui/U9435Pn2BNdJFIi9qA47OayRwMRYuLJUJGLO6M3Xrpsx3Jeg
RKQ67q5TXnLe5UIfMs/siISQZFk9GvkYjpvYQF0NVtzaD3UJBH8pIwjzFkIbxaD9CiaeBa1TyKmN
xXlhG8/x38uL8Jbn0jrdKiG5MQQ0sF5nffSRJkNOvuLYvnVJI9Izzoa5Uwhoc4wxMy9JreWQkzID
27gKIr41zK+4zbhlDLUS93FOkmGkxwzyqkIiCtbUWmrRrEgT89D1JTMyrZQvjd4hWAJwzJiWaRX3
qMmQSZ7iWxJY2TVTCAnRJUUotyG8O7ZereoRVc4GoA+xNE8k+YwxPPopkYoXMR+YHIwM5MIeD223
oiPltJv3lRVBcdLmB6DkKeZSGwBU5Hn52k+xQUMm0UvNKaMN4g7qQ9QpIj9UX5QfcpaCv9XSFp+8
og6oBYv5XkoVCn8RZDCD6qL4EUIeScQFU8Q/IK7UpUkT2totVct4xtOcXcOxw3UzV5Cg5SSlJqlE
i+p6NpKXTs9osyqFeA8gHmL91WjCaopUDa+FKm+VIlWCVFkUDZlCf8L/4DxJu5xzt65HHI5BvweF
YuJUZw311oa1wOAxA5Ynmz1m3wWfY57p+mku2vixhMQ/ZlP6G4jjz1yzPA3VTnkhDYrpfFMmtlL2
dyUa5MMSmL2An7Kqc5uUnBFtecJpUaT6SvEjFfWzUFmvLRJpvU3SAWaYBH5XysOkFL1ZlurWjwkk
OEKW5LRKErCptD/pzABBLjPHNE2uUlVh+Be17KngGspXQauCW1FWzPvqpZ7vEU+y04odKaEdTuRg
AYzEvhbg4MhqERT1O98dGxkRpPU+E4CcMD1WdmSWBnZrFsk1qqyARNAM/FMxh8TrDc9aZaMCP5C1
a2l1uypdUH2BspmIPHsVY+ixaQAhnse/AbKyJhVqrXge5ja+NCEwB6McLSbuKZEesl6QDj0zdQhb
ZTnV5ZytMdrE5pDoeBTgImMKsxgLgvdND4PIN2/NuvIcW6l4SkFIXrykM3XDkEIyb12temoryzzC
hrge9QHZci8QDCdyUFwJZA/PhpiNpzExJD+HgY+5FBOeGrejKwR1ix6T103RzNGvdHLhWt0cDkoj
9Gci9rpXs1VKdCuxbBwsa+zR3c94CuFgoXyhVg1kQtaY3GmAakBIkfwGtE4JKplhoBp8zBLQJHGS
GEAY9NSSkZokjunrnyEj6YlKAZ4CL/ZNIuNvK4/gIMhIYqQ2WiQrxrOCjJIgjmbfspYHoJtkd6uL
pxfoca3F5djzADUISKqypGDok9WqU0XyfiA3HNUe2dWG3Jb3rirDs7ignQnYDNsTG7Q7N4DkDj3Y
d9i9pIv0g7Qf5BjdFTha1c/0eNyF6aCeimpSvydVRr5pGfiqxyV0inwen0kz81SXUWAwt24GZHiK
Sd1ZGst9UJbmpPczRNm5QCOVailtVS95ZteaJjINdCBa3ebnOisBl88h/IYqW41mY45lVRKa7JSP
ExMm3JTgZIBGJl5eI9VbRviOsaoSmVCJ0MNiNfzMy5kx6iR/RFMWOClBXs4szqhYggH7bhbFNSZh
hPODokLKGOBFdE0Lhy+UQ5+jk0FiMUNb2tRdmOKKXhI4UMJAkWgBsQjkNUowrRQ0hpF1LSOhom2J
8/FeayHKtVHl5Owyoh7HlBgzLgkKwYaR7TAHJhK7qIxhfZPYAGqxYlxXZ8JFqQadnT056EraIUNA
QTJPYfav6eIy3QHZGr1Iz2F+lOS4aVUZ3QRRR9OrkxxnqMFEq9PBfuEKCUFfTaX6DtNoxdLoJtOg
LqkmRx6i9DTpkYWqJmPVO1mVfqDKrTA7l9mFGobtZUua8CBr7EP0FBZaOGgsItNRZqFDvdRfZ0nM
DAjybetaUdvt2kzENZhDBsgHYh63sN0hDhgzu8oNACe6PCEFezNECa0y1F/U0amAtCZudCSCgVy7
o4L1tm8AfSFtKAETMI1J0FkdgyZEujaGoTumQ+XWDWReQgQETqkZuZ88sUK1Ut7KMMNiNFYL3nMk
LDGjttyMTiZEZycfFawBQ9gei6HHMl621RECNq/mQhovueaj+J2VwR3+VvpQAkP9Iby9+wD6Hu1F
AU5/pFF/h5QEbiChParFnr+rmCwNLS3CwZ8RiICHD770RmoBwm1S0qqiTVPKNcTWPno0SaFhfInG
+iA1VvQmB+HfiA5qLc3wJ2YZf7q2WJ+F8fjZqdosuIYy0qnrLFBmUn0yHPs6Y7IwfCZ9XOzCJIld
ibSZXWKYTIiTBjKXLA7Wg2gmy2+U5svUOutIumjoqUM0HFU9xofVWyxLmIjoYfCI68Vk7GJaJJB2
iomZbcrRFgyjJNvS1KxKR8viky67eTgqVTL8yi3v6raWMmJsJvQg/xBZJY5VGV9JpNV2P46g08RB
o5vmeDkr8WKVXgALCSdgSh5lN7D1EcElJRGOro4GQ7VRe3HRUXuwIJTxKPZ9lR+DRWl3alWK17KE
PcdyL85c2SKGcgkh8GZmxsIzn0ie2AaNJLtJxNJTbiNzz4jNUAl5kxBvhlo27NtJw0RTISkvk7y/
TGiQNnpFUiSP93gDNizfarnrXSMsEt8YRkYZyUgr0kTLo6qqnBcjT0bMW+OMLBxhZ1925MBaaUw+
RhI4oqpZjg5tHOifLBwDCxhJkQSR12qGeU0KFmLQr8rdBFR6x3e/bhDS7kvSpx44Rqh5S8ygRDa1
kS1OIRwWFWaFPpd88LOu/xBGVb6pWQkfq5jUPzWplTMRXbmLaif7aicmQpkaDicuaNmVWoBWZpYO
djU2uW+NbeYu7di96tmM6Diauq0GBhWd02SdRENK/Vxt04NUsVQ1+pGxDankLcX3tOyiUIZSjD3z
XR/x6QXE0215PIaXRRq/a21El8Jl9KzWmZmuaJKvNWubo/J7gYkznoLGPLCWTaSiiy6HRGpbrRM2
JC7VMqCZRgCPoaRqbY+arJM9U6+tgEz8NLrGbVIKEhixMbhwfCBCSdAoVyn7PDkhhXFKUuEhToqF
dq3N3oeUmMFUMoXDJKfFbYEIuCXF4iVEFHPoxChyFCUNvXQ2hINIhOuunWVa6jrT1ffeiqIPol2n
1wyRmiuYpvGM4pmc8NAKPF5JuLRKxVc1TKhwuymfPauag38wHaWL3qxLbqvoAQnVqW8ii93NxmAw
Ya/o9hkLvBaNRnagrIysHORe5Umup4lrhU3+XCRc6FE1qE8rTPRLsWi85hG7cfI86XyxNAoXq2xa
YptyGIBLbiJZRQ0mCgvNow7tFRxKy55HDKOMRWPTCPdCA8yPFCM1nNZiEoiOZjxMvTyDvtVW9KQy
oaXAr2xpdXeIanSpiRYHvi60b3M0V6cxjCfafmMxYG1Hw77IQKhFEfhKUVLHHSx3mRTLjDJqHosf
ijYfbSURd4XXhP2VBLHRHZoYVHpfT+aNRLMZDkXxOxSN4IzGYv7H0Xlsx6prUfSLGIMgQOq6cpVd
zrHDsH18ySBAxK9/k9e5nXuSq0DaYa25/uVVER9s0KKXNhmdMzOT5yCyiier96fjUNS0wQ43+mNq
VPkzZrlhUqrQVGka1oYprvlrE5Mg2A0lk/iuTj/aMIO9QCP8zdkCfMSOqmtEF/bOo7NsQ75STA5i
RFkmVtuMKIczIZT6NiMxYGtoUj68og4vU52yyqewnxH1ajBGasanqod1LSKddbTXUz2x9wiCh8Zv
speElqvnWdz7Jk1wPjvRS5Thi7BEJMjedfX94ljuaerL+Cq0Yl2V2S0QIxuixxQvl2hxmGcR2gmm
IyvfpbAXn/2nPT0lpp4+AkmbEnhLfRgbnG+9WIEqs+cwZxPx+xIEJOAMRK2DwmYVpy3WY6mDDDJy
mbQ1ndgDXsOYJAPn2Iqa0DDHTv7iKCUpLO3AAHmt+Y+v3aPZglrVtB7rv7AvmL00OY53xRC6Ic5i
k0if9NRAxAjRquZDdFZ+zOxFEMIdc11qf/m1nGp+6RpWpJWngZj79fJYBXD78VmbwUegagOSmZaB
dWhQA+1yom5+Lko3POteuQ9cnFdX+9N/Mi+jOwkzl9n4bKPhpWzx5p7V/5QjDN9TGxR7hltEiqYO
Rnm048UTz1iHQH75mwrEXoB8MaouZIG4S4JJAvnsbZ2q+SmQJStIu0pIvQHWMfRReBcNqfgop7G6
ZKOT3IX24ByzWiPTzMo1nIDKwN/KmeTWkYz6XdiH7cX2eg4Bg+rTq/kJW39uP+XUZMBaVwmxH0U4
lD1AvpzIjA1mGCBM/C0Zur/D2McvUK6Dd2V8dd+bGIjPKtmuuqF5o8jyD10z4OBToa8IIRL1qydF
erU9RFp9EkMqrZJ2P7Z9sm9yezkqz8dMA5tX11tr0CCYZFbUH3LsNPKjyvvmPGfg0mj31OR4Q5oC
cwVwCcbKxuHCRf+L+Vvg2U0W8a+iEdzMBUmB2TQGp3aOcOlV7W8e13LbTw04wtiMP5YgnDTPqPE5
fqGldQCEIi15qtXC5jNAnNQZFs+unqmvw+ICrlr9BXbiv1rK7S+RbFsMLlAxyPsi5ZJvGRZOwGTN
dizvtlBxieG1mCB0rJRQoN6GpZdHBJs26jfLfe/CCCI8keuAsVUqkjO6+0Elz6U//Hlp+89eHB4N
ctp0m4/Q9NDNLDWqUMXSNMjjQ2nsTR32+6nlfgwLoiTBXN/YQ4xnzNtTqW8KmFeTl7+XS8jC3iYt
DgolYapIPDib9tJeXkh7oJBop9ugnUHk6P6xsvrvWqF0qYN9GOMsXBLvsS56qHMjtQVlVLMbxowA
rLHLdwFLGoe5muiia0CkfJfnLz6hABvPoBuaq+jepNVv5CJq5UHs/eXZJewmcDjMLAmRxj4XsIr5
CqdbK5lvQStAqRNHwsV2EQYOv0Xw6VtUgvIkA9LWM7yYrrt3wuaEb+ElitOTUQzHtPPeB/hOF3Wy
rhNSxdhKjyOqF4od4h4QS7jykFrOXb70XD3j7RAi9exYOcwF8ew5cqnZNzRBrLgSiIjR8BDp8qkp
sSzOrN5YsQmWyZp31Ou9R2PEsbKbi1XgFgxbRusKsieyifDAK41lCOQJOUPXYOJ49xL3YuvlNRc+
msJsEwX+D+rEA03NRi3muV5bNMnWKsROksz7HtGvwMDGxGbPHKH/DhO5gQV8YvRFBbvqQqLx3uAa
8ApzXyb9mSbw2fHav8CPH3KEBXaBhXwqntwljnGXRthDBVZc9TUmHe6CDI+RAYrq2PfLukBTf16y
ovGaU18MYI0eMuMdyGrEs8x4de+CrIqT/mChYtLwi5H1usy+Bxik3hCcg4lEJPFKPk9iP4CR7LBs
WIG5s1HkqWA5hR47TbI6hhfGFTA1BG+A2k5oJpYPx3/v7J+gIooIieIZSo1V3hq5g3QBM/PYk74+
LMeAvmIId5hHWHKRfYldxGHSUE5/U/uvhakWPhbVK8BIS10kwQ0EGycxtFEhv1rURAIdk2m8z4Rl
sV0pSCjLTWGARhKoaefLQZEjW9pfqSQs89PNmEAHj0sJWWxr20cT78gvugmKbwpoVGL32nlxWQ9k
TKCLHZYq136qCfKgdiX9Tv/WYE3T30Z/BwsXxHSfaQwWFq+tdhBtwAf+yV02V4Nma5wdF7v8dCGL
UsTv+jZC9i0OGbK7GG8vY29qEkLZNv7IZECxsJrK/6zU7NiU2jE8S9TjjGnOyu9vnQiJIGvj+jMh
NT2FWcZWdXyqAaNQ/TjvHPQ3KeG8etIUz6wBANVNPtlCzY/rjHctnvkpRlU4MohcwkOAqpuBV+Yi
NRtXR1vTH9OSGnjdcKBxFfE1mcC+/QD/PmDD2TogGIcIVcZ6nxUrlfpbotuILFbSQtxnyW844i1C
+SDvV7TFGgVgxpUbDwufaiuuvr3FPVdgQGK2t7KODm6Zewe7b9iAqz0lCYro+MipVHIQMcDs2upv
acR1TsH94Ce6i/k6/aA/pZCHAzl+p7AWoszdRhbLTWR2YZ+yXk2JFeUdDiMsB2R5JQwxcq4hxtW0
zz3XXAQiTpDuoCLGBghkMMVOMy4e1z+XqjqF7nhVlPDj4m1LGwV42FPjl/OHhx1rkpJJtXtHrOHn
4rh3KpUXZeOI7Zbh1KtxbxKGBjO/242/SuXwb8j9Tzrjh2VF/HGTIlBi2t0j2N9QoHs7qQNxicmG
h5sk38h4R7fmG5A7lM+YwcVn0oEmygtBQ7JwUDqNhR2UjQaY2EVjtiyi5UJu8TorpttONpHBKSsr
sNZpcOeGkqsycF+Es6pDgwFBFffj4HvhjTVHLUIz/xKYjuW1317HghjBeJA3w0DNVYryaGTIlrlp
EVMSZrBGD3HsTUDU0gIEiGwW6L3B92xnR0nDUnkYoBP/0Zrig55HtlDMjdLJW71Crw1WQjlyvCah
z2A2UTA76Z6iQSanuGogpJvHqIb51pqPYQSFO+XzWxV6d54254hUQZpP+PteZDpuD3/HyfRbO9m9
iuWDmZOnXnWXwSdoipnIsQMUnBp2cLbnPbiZdcpUvkto1qkYjr7VXJk13HohkqqUpGbSN8O6Qdqp
MWDqKP6JYKqOkH5sL/ssRPkSD95bRrDGzVSZQ2Dro2ewK0XTMRDpLaltW2Zr24DkEVtUnyPlBc9p
/SCAFM4YDnSOnyioiiOpxqdwAHRLHbVZ764mHLa5N98NA+pyDEKGZ4f7RCE4zSVIQC4lNUR7j3u3
YOOZrWoWN0STRB4lYxPyk4uXKcbdXOvnhGxEaoDgxA7gKHmsbqxh+ZFLzaflvdQuc/GI0G879iom
sT4zxGjrTmSk0PbyRnul/odWB4G1F+/ZvexJ0nxZen2mMX9ctITAhyhZMNIOcGVmoIQD13+e7OA2
93GGOERGanUlgfjgDdlpyKBgtfVt5yMk0MmhLAHKUWHQX52Csjp1ORE7FbyZblkTfldiQBex6Gpf
E8U4dkZN0ywMj7X7NaThHZXfnsHZNzPpTeG5v1RQx6CbX6MiPirFipMJ0K4rih+P48v3mq2KnHOb
oEuIWMR04Nup62sAu167And78ydV/uyD4ZsiG9n38qhdfqHkmidKk6T1ejcS63TOBehNxRSRW03f
uxKNaMJoRVb1bzqTDWgN7bODho1GKNkOs7dSOetjXyQflo/TJbPV2fUR+RHePRGRddNJSu3C3lER
7qhVLpY1noqYxOCKJyUn542O/9u1CFAi5+5EjCA1j0Nae948Ep5DQWSjF4ChzVrt5ITxTzFirMKH
xl1W1ts6Lv8V2XKlQ30tw/5JdxH+awtK2YgTIkzROycMKApNIhqhccckd25096BmDK/xCDvIE48L
Bb32a2gNHGSe++E7839LVT0UOQpfUjGOdVZNYCfbH3dYt0qzdyZB9yy79tXPInGnW8gfgu3fJvGZ
iLQ9Q9Q4SvRh5CThA5l3uc135DFMwtjHIKHrM/rI9uKq6c6kYlt7yErC2T02c0pVIuUfCV4FoVcc
/izIkHbgyOhSkvxa59439rAbF/+aJxmdLfvzaW19fftTKThRKobBHPtcb+RQjjexF8J2rC9OWLD/
0+PjVDIwt1Pr3Dc1eg8HqFGMsFRC1e4y9r4tpoFMQLePSuugFg7kpnZ3LvQfcoruUgYUnD5d/EQv
4/yMS8+V2fHjVjmL1BBuCjyjPE4HJl/6vhiClyy0D1hSWToM4zcTvvvJUXjEYivZ0vpwd6fabCo7
e8fWu3FSyFXEn8+x2vmh/gl4/YLY3ZPB+pEh7RL2+CTx/mwSbyr2mhEQ2NPR3AUK/32GYdo3/GlZ
yOAFkwY7esmrukwXaSMfFc36dc7+3Wit1uYR61YCymHMpvc2s61tGaQPUwGoKk/uaD9+RZl+OGLO
N0ONHrih0s8FgTT8n8HLfku3+m/qWsUIePg1snvwfHwIhMLxeQlJxoOmoF3h3O54P0QEuM64wMmj
BLuEipbiGubB0j4zObibu9G6KUNGQCsCtJpH3DHL8uh7NkJ/893rwByZaTn8huG+KNB85LPHdn0+
RiOgNcGkK4rRJ+r+Ok3c4sJJPytoi5aFZkM0dzyw93HuvNV5Aznbta5OvDh0OssdOYvVj2UQq5HY
cGJftAXftq+RZbatRHASLJfBxZTZ+WoBgDcc8sk+G9e5OFgSbUDBNN0vngW0KuIId1v04GktBxzA
5U9pxT98YKhRUXK2arm1rOIY4SPtAhyTlDKznx9sC3Nq2c5/TKR2nr/sRSodbul1FDtlTHssgU1I
5I+UvucGy0uxBP9IKb3vanEaEvBPQUIlVISrmXvGMVBLoAn0zmBFAJHkSe9urYn1Yutk39qhJbYc
W96rhdEE+1DcBvl3NGhAbp14Jj79EsKn27RUOPk0HkJiD5ghw1adV2y52735IbLORQyvFREzbbfy
/RsfL4aHkYFx6iYM8LsPMtwvqT3c8daH21iiRsu6ZJe1ODRaCKsgFQtnTHd+gOC4W7r2UlfdSbAt
bPoIAE5uXUoXbKavyr8iCh4sprcHI6LPDHEPyc4P0WJerfUoqmfzTgbySSLi4Im7Z8HAUaDSNwyb
wDpslT4SKfGLsQ3eErb2bkAcXxqyRnOYIuQl1guROqV6nBJ1jtrxQ5jqp1297IbetdLdheX/wwJR
FXrbdGsX3jmlVPU1225XY/2xr1Fe/LCNuXSG+U7L3ALuYJKC9uuidpsiYM5r/JvtfM9htvrwHUjG
oniMOcBvAgxnThzf2mq1EjaIfLT72ir5rCYSzAgKcFHmLQZRpbY01gaDqLQ+qs5c2sZ+z0b/t+jS
kxXBjJyz96KE+CMtDujS/bWxTWlslkb6V4tkVVbCRzOO56iYjmEffOEc37W19aWDrr4PTJij0DHx
R+eAaXagud5k4bpShjU1EXOR97vSOPAUidbMXNTU0D1UwEi9qcSe6RP6RtPjYsTKlgzqJxjaf5YS
MxF4/NuDBiA7LSlrKmRxkALExvI9YI+M33uJhlguYtexyw6L5kUr/5XSB4qMGTukWRM8oAJNHUkF
Nx75hEJVF1n2F7ZFzk1CXCmEgKe6Da4yWO6LFvHiWMa/JarCdrIhxIHhxHWlKQuQPtD24Ahi43pR
mGadMn71UQfaEsdh5n5IQQ1fJKupxmFypdBnj8y/Mt/aNhmxROQJpIHHJql9ynr49kT6lYYTPMMi
iT/Z+Y5xZxZZjOZVbrye7JlWXmu//CYu6at2wgOjxl8xhiAb5VeVOdd56XcLRUyq0WPJ5Cp9wKWt
fvSs5tWL33LpAjHFtiSdn7SH7D5zu/X1syEPLrTnkKit6Wh35myr8aLR8dUACyOiqy3hneqyeQyK
1TeGHVNgu14mpghD85Ra86NC4NMSZ4CaZEcCyyYDLTOjSxpUt3Xp5VoenMRL97SlB6ZtvKjJ1bX1
pyn8W6JHDwuezVgLwuWsS9vN74xXP8IJp1hOT0sjiBrDIl5sTO68WmBYKaDPpOHVJhQxIpqmo/PX
cbtZJiyJVvOYtZOHSNQ65W3+PafRb+exAk5TkBOBusl687aAzS6r+jgMFMHOQEtcaYxBzXixPOeO
vg9HyKAecTCPmxFTbtlq1r2+ICzQfs7X/Is6vu0n964Y7bNI0eTacMmS+DRSpbPWeIkG/OUVwpBN
ioFh6LoHhzOjdJPXGefTZFOWqHXTHticlwHWE9sJiQNpceE4gIC61USn2WadWBPtUAjx8/F0T87c
7AluTg8Kln5V5DCuMfp4On/LmOHYPhXhxIOCzAif41gQaWrChI8hS55Yy2SnwnjdwTPyzvZhYDVB
0Xxk/Os9bFAjSWWXoIfiN9sYKvQSn5aMf2bSoLb3McXogRMpnyqBopvGXzn+HzdEei4E2P4qJeXd
M6deIwomnLNgSGGtn7n1TL9HskRsD2cTipvW1beL12DJRHkEu9ePyZ5Q9a4VNj1Nwtzn/5IiIarn
0ODHLhx9CR3qSJPl3xbxOGIacIGFsH1CDxxuR9/gk5Sdc0+1ffU8dPRr4gllHiOwHnlVP1NwMx08
iTT79NBGpGkOYAPrRQRZBiMsDbmmnFq6+W622gOBPqgguFIU99o0mq++H1/JPjkm9HP5MJ4CBhLj
7EXPaVgci2X+m5oR96FkzpIZxdinRgJqDLL2VVdvz6+TdFtGysG7IxOwGUN8iyrn6leTd21CtvUZ
lmWW4w4IpRngyRJbCIGz16xFjlk27rloMDBJBx/nHH71tX/1wuGYzvVtgSlFyvyWSxe+fQaKJYXh
EifLvyRT5YaAL/86TiD0eAfOZMunu6LCvVcp6xhPUAeNX9y6NlAdtyquC1IqsA6H2GbPy1DxphYM
vZj4dUHxJQwJzJ10zlPhP3HP3wcpQ8wKlcDeapV1zmRBxLCCsWic8o1lnz4lInggFcllB4/jXWhz
lxHZQxjloc+XzwT9Dwcx5ga3dbut8jCLFZOa9r5lbZQdgG0yLcD74Em383YNuBeegmfTOTuvwd+u
mZ8mk38tjXhXTv+qMO3GrA72KbLKDmUjmdoXij2KwoFSq23FMQmRTYd9Am/bQcEOaRVz+Yy3gDa6
bUm47Uv6wpqMMG1fpKqaL6QvW8fHcUW288Y1unhgXRIc4HicIszDIQ6gWTWP3Bhf1GufkxNTA6jn
il8trbA8NUoOeElYRztEY3K2sxL1+Y/HohvHUUrWkxc/FnWM1NHScp/oQuNFRsM2SCbGwWTXG/YF
1GnzU5eb8dKkQbNv3fY99/B15VaCEwfJO8nTfw09BrggMoXqvCBStyLfaaRxjhpN7GpaM00CwLGf
ECYDSsZsVOzR1e7sDjVAD8Q5DJ+bhpozH2r/mHTqrQ1wqCUKzQjMhJM327tmyP7yjh1LF4+Ag8tH
UbBFoPTBJoGfVbvPGfIweoRmqxsYMsIbOAw1juFg5gUuu4xPGtnoYzxG/NGETi5h+yhzYnCy/LR4
w6u0MYM1hfvdGrQUebVHcIjHVlivYR6+12Dd+pK8DFmbV9fXJzgj81a049nV3ZqqXhbAT0y1DTx9
F6r+oe7Z1kwBDvU8pxRvW/9lyscX6cekNhVBAlfUuZUBs6zQteFChoHelov8KhfOvbnm8B46+Zza
wXNlZQeLbUMaM+ugPaV3G+djFUo02iNq3amPPjjQdglzdrwYZBK3/KSIVsxjYTv3yThcA2ZfREl5
t31vG0KWyulCC6QA1nQhibrVdyXdU+sythdcCvw03rVSmNArgiNU6+34W9sTi2j3DsXTt6+mj9h1
IV9Hy4HQ93AXsiPeOgmV8jLcBnh+yMW2GSLpER0ox9BpsQaLslNDlufdd5ZW7Zdg+W9JP+pZPRRg
YtJgYqGyMMGXRMOidWEo4vv2ccw4PpKpP/uMDdqGJWeF2bou5YdeMEVncfbpUILaSSq54ocXusSj
X4DUnjtQc8pfdvnq+UqSMb4v/S4/hJYNwG2B5lgm0gOHIS4LTGcJEZ0Swb6n7DosHLfgyskqZArD
hg2FNQVJdoAWwVlH8kedBztVBYAk6rLc1AJpbVbiXGFKSakeI5lNnPfCEi9O17+2/x+0O/HbNKcX
GYnXzsnUwU7bU5bDnoxulxqWJ6ODWGXzlta6+0+CWxeVfh4KDIlKeEzRumvjSdhDqMpvCsXBqkLr
LwwH7MIk+kStZpzNTr/LEKbFKEbu4jSgZoiY8kyVE4HkFoZ1mRsgV+Y3qJ71pyfcP8MXceNG0Zeu
wfgpbIRpcO37HFw3psPWz96t2jFIJcCwlSs9kWC/Qx4s30TavmRTyMPBhZUovvWp/gwrzCx+gje5
Xe/TUYQcqUQLJAkzLcGCwF/ic7KmiEclQjtsdPPw7DfxMWmrY6eSL21YyrDmfRiTCYm+M7IwtATE
bPdWy/i9ZBd3KC3U7U1eM3IMm9dBVpL8hdTZmXk8NutJFyIrrUaIhojrNtpXKHvdvR1aEKsQosei
O7hJuBonepd0uISpQNUux5kvNstzsDIzbLuuex7MeJdiTPHr8tmrLL7n8tV0830VhkT+VRgX04wd
PQzzm4JMbliFztmImah4mFAR/JXJ/8gK/75a6T8SG0YL869uhgfO9IsW0D88IqFiOaLsxYsXzt4x
r2X8ODsCKLB4yclW5LuGjugvZ0mOT05vFUusjk5SXYa+DPdNW+wXhz/JfphJgrTKH8uawX+zg3bR
aG/rAtKMcBWxGHJ6yhEx9nO9m72OyLAISGo+IA9s+yjdkDr+m8nmDRnZD586mqz8mGfACkBc5yp+
zfrQsIxBWKeZYETle0eIiBkJ99Ph68zKCE+PEMe1V+jz6ZC12cmauoLDyLv2uf3o1vyIVe9SZHD8
MYBFIsxsMUchC2IhmHW+dUHCPFXMz7aDCZ6c7v8Qb3ILZ9gMtYZySvFAeXD0ySGuYoonxkgP0pnp
EmnkpFOcE6Dfgb/gg3MPEeKZJPbfGXp8oJ/LQXJZW1KPybVRXrVB4I2AbMQij7fMByGEEGsfCLoy
KbJtNPGLly75WcoWUChbqhjERTeOu86zN6FiG9PCa3DCdq/0+FcV/zrAC8IN93poT40FytTED4bh
vJDtVva8wQuECqEeqK6xoNqCQo3H1aAWIq3CvvSsj9LZnCIPV96YDh9hXlz7GZViRd3BfCM+NPHy
XxMPe4EcfXBjIh6JEc2a+HtwEhzfTVXsMosMh2ZgZKJ7xpBNoTnPWFSGiI65ZmEo/qta3tmmwrEt
OiiTrQNBf8DbW/fdrpIh8WF4QHuoGdGg7uqm/bKcdQyVOGc3pMLM2zvhMoDzbPjFUjDjchoHGo3f
nac0ui6u9So0r/Mst9XE5LYERRBOpDZPLNfDr2a4pDFJsH1RanyOAnjH2YMTNVaPJp23qKHaEYd0
f0cPjgWM6hYs6zB8O/Ok/+mklr+odQTJoKO1H9H2MWVp+78iTbIn5K40tnGUx+S++TXMWfwlANoK
OTwXyGx2+RhZb11Vzz+FzDD32qXV3ZaRZX9laAYu/rRMp4lT7eoOqXmd3Am48dI1G0uX8EQGz8X8
6dh4rkQ9kNxsnHrnpBF0aB8ruLKj6AQliTsjwZRb++yHZAE4Y0iH/mHBgrPLWjTmvar+s32R71hm
zlh7TfJb1T7+shqFYdeX0JmNQzxL0r93JfBba9qlEidJlhBgWZGKvRGWAgk3tBio5rp+GDpqhbhv
0U1Be3Mt+CYjo2aG//Gk3tMp+zDI524z2WLGtmaaU3wybDXhZ7DrS498IAGLZz7tDpU491iCHLnv
4vnSLwtZdGj2HtIan1KxRjlXKdSQuqRucn1IeDEB2JwxGqZhpg36j4aRmuQ33pSKIMCg9T0ewrEh
WJE4nr73mWSy1Kdxc1bpQFKkOz6fP9+Xy4M9Ol5yG3jrn91bio4a6l+YK9j6tRVD/bStNJ83Zlzm
ayy4ShFTw/ShEJJw9RghBNlKurQt+kUEcOTfmt5GsmB/WpzSZUSdOFuMa5t1hWJCKpOWKYjuGYg7
ct+Re33IK0b+IlvsTz1RRzDzqK9z6TylnWd2uQnv01F/ucjii8E7KRNeB1CdQ58g2q7DX5w7uHsE
Uy+9JCcElC9RSaxCjEFi8saHuhzqPd0JrI+WJLsUK3YvSxzu4tNHMjDb2mH9XD7QRfzOkl0KKEFC
pDSp1n4eX1N/OkUp3M3efS6W6HkR2ZfKeopgc0zi4jmViPcIOM/3jhmO7ZBwQVc7bpn0YKMwTWx3
T390q/HHtVK/VRKOSCjv3JzYlYFt4zzW9wsCT3S1H6XnPthO9RcggMJo1DwK09BnNZz38rlZGL1n
jvsW5QJplXttK1BDuUuRMKbsB7r+kV3c8l6r7uSlEo2OG712aN0IqIJDDbgjVR2g+NmbdxUF2jYS
6tGyrOgQ6vB5dNip0te95fG0Gzr3fRwIgkm754oy6qb38DzbBSd+FpMflyKZvfWZIXExscdfUnw5
qZYuuoRB3+QRKpKxeuIeuYlY1zikO7d+jfjEZbXrrm9YHWUMYTHqVAMl6OjvQrK+Wl3yRYtbK+8V
Na61QQH7L5b2D0eJXLe57j4h4jTpIde6w6PltSB07JTNmGP3z7nfQ4RKslcL7MiE0N1m/0efmmFC
DdHbYSLYFgtPppM66G/JXCr7fnrL85DJeydAyzvuOYzr8MBncszV8B+pxc1tE5qnkThHxo7dFo0X
JIV2D5PzqAXxBJjPthlsSVFZzIYyEGAWj5RKDVOV4ZS6clto8WmPyRU9KuVGFZxMXgxXlKcbnIOK
pTHRmWsHV9lo7WLFX1gMYtt5jEPjLLzitUNcblXJwa6zvznmJEjMCK6rx/NqvHgjF7gZBQ6EcKYk
qtGDjYH9Jfr2v15Qa3PitZfBif6bffEgYyYg+CAxYi6r8d4rva1va7i8oC2WQXykAX+qV935csAf
H9c3qZm2lnLAfrjOh3JQkgQuWmayWcqQv47YVuNw+Bfxa+8bmpTxlBQYpFRyF62KUsCru6gA593k
waPJ0r031Tum8Z+jniAINfihx6Chrej0eKb43w0IyZcCi4MtcNnVzMgs2wqOTVzZzGKM/exEFiqm
uurv3Y63vrBXO4TTXTMOrobdwFgum4THlMyUG6qond26G5dsGb82z74P+EISfyR4CnrmKCxhNo6d
37ZIrLQT//jZfFtFms2Zs89SDwbop4S2YbxjE/V/tWyyjcfmoGZoy839UGA75f0CFah+coQtxn5w
FxjpZGktVXYnUJ1K8VVTUmUxwCklAa34a7gl6BVw4KwoicH9mDECIgI/VQKXPIS/WTb3aMJ2lEU7
Y2AkRMFNFjh7E/5nLOIO3d9WixeBhigLvtnBrIduHEACEOdKB3tYiNd6xHwMY8QK0Rq7ExxTRDFs
AfuI/A5i0TBGcBvA4p5gyQOfmitQ1/50a0ogWAKcA0+RrjkOekKoPHMbtwkb/WabJkxpsXUmsAUY
iiniPD3l3DaImKLxOySjj4rjxqUQTgIgs/yyeoi+w7niFsWp7mN1Nij6FAJZt2m3rRh2s3bIFRA/
o0W5r7hDbW831O1DB5qAp3Vf4uXIG3MzZOXGd1sAwE/8zOyCtzVGc0RfXf/PBa6F6XGVke8baFlY
fG5Cae+TaovKHToUeEq6BFTv6I/sc5ATizQEpy44pPKFXRj7sHkfVj4DnGlXwP02r6HPBkO/Nj5a
fxcxybLFzEaxfGdX+jWZN2nLY+oSVQRChtW6YiTgnssE+0F8j5h39bhyGcA0gdVMuVaBDUHJrJeX
ZvzShHcJXOvzgkqdvw517t4rLPJNrffIr99jqEXxyp3h1Iq7YAP2cB9RB7DuPBC9jc4eeybYClM4
e6k+sckd10TuoLa+A30Lcdji8hgiYnMB6QkUYTl0kAV3ZyFcqL5QDFk81AhCyX+C1OZvvNLchxYJ
Ss2rIHGQnVJNlmy88Iku+bUyNvTN4Jvb+VCGV38+zfLiQJXzULYGPbQtGHGsnjA1KzKDs/HalPkp
axd2GgxhkpPxvpwFaMpSnrKlv3SzzegEXdVHxOLFJ3spPFs9o/etQreRzy8FbyeMkAALg6vPBgqo
fGmXq4TuERLXXcBtRY4SNNemtTcNu1AxfqrsTVc9188m068ORo+QnTKpleFhAbGR2z8zjCgevxVO
BGQgJhVINTgYnjhl7GHdXBJDNrSHbrWykuvlvDmiggB9icFiivqxhsqE2sFU/woS+/jCivUZjkCW
wZv+b3CeEipOD/QZLNYNe8i2f4kS2hzAWK21inuBnXP69Q1MyT+EXDfotW6WcmSJvSIqqoOEat6C
3nLhF2HXw7kfb6rJocbr74PQflTav5uG/jJM/SVJ/xaahy5btlMKEYvLCKcbSbjxQ4pwz8LfgJv4
MBRPU0BSYcYy3/8fR+e13KqyRdEvoqrJ8GpJKFuy5LT9QjmSoWkyX38G5+1WHd9tW4buFeYc8zGK
eIpo7NAw8IwjsSOyNPM6Rq64mQHA2eIpgSfMq5xbvyl4hck6WRCZhaE2Eh2FT9tnTO5WDhHEs+nm
d/6+0bjcm1skE9K0YKwmrDzBCRfEP2u59lGO/k4Wd+r1s2oB6TCrbuFTxD171Nc8/ZGRjpLftogN
TinOTP918oB4IQnatg43FchnpKftnhXVYY6G90EWv0VjbXBCA5GNzm4IDHN8nhKiyjA9aWjYkJKc
5+F/OmISSibxkGAYRUYTYDDnl2LkYZS/VaI/mA1zKH1YTXH8pRoz0OLsNxqqk2UCjOYjoQ16QG93
Fg6oduQu8zhcx5Tph12v0NMzAPntzeFUJ2+q+dVm65ihlBjR7SIbIdZU7EZ0dUUcHSfT2ziKvWPy
U2vo0Qa8s2bxGHkEwSQUKn7z5bXxcQCa2zOKMbv0Z06nwCIc2Ss+9LaFOJatnXbv5/1Ogxxhi0XM
DBnK0F99WH9t/0EJc5xjf2dSYsSpJJ0s3BgYkPm1+CnEoth0KHpjExvsk9TSjZHeJpBiLtNvNWDH
6X4li22jdAJp/4z2V871b3FC2POVUecN6rGMbnkstmN1piLh4mBP7b10CLbz/r0sHjGLjSZxouuy
DWrmzjz8j4Z5dnL0FhBre+1JA1hjtfPDnC0Q1/HIUByeRfUwe3+zehHVJcs/VYzXkTQ6M1nHI/jb
p4J9AyFBirI1h9jvMJSqmE/68cmDWp1AGYS/IZ9nmE6ezxYXGbLpbLCWrbL6rEPwLhLCyiUS45DE
XH3bCdZPng/eC8JuhNwYRATcXUR83mrEz/FgKQZ8YZfC64YvSWOF9n1Xeznr+5pdhbm3KT5nqusV
XgR48+AuYiptf4ASyPaHytuLfjwA3V37JGj+aRQe0K+4lOj2Zxp9FslnmTPSTeSDzZy6TIGzbCv/
FMImbuwl2RWqx9RTY41ohRr7UuPHRVciWez4/KkzbGfg8iIgLmTCtuqjDYGdiGxrZf6TrlgXxqn6
jkk2mZzsokfPbhGtantaY/7CFcdCgjK8ghfxINtkl3ooydikKzzVM2SACpJNPPs30wzc9Is9HfTO
4iqlCEAhbDzmGJbfHxbGtND/6eNfTBiMif8aaa437iNQLrV5wAS7ntF14h3hKOKV7yE4k4TGDC1o
CiTKvb4KRRcMaCAs0AkabgDJkE8P36IIvrXlE9eIm4reDVuKzlaUajV96xy2H4UChNarHamVTNfM
kKAxJ2GvJPlqidyldQwW+sV8d/2JBjL9Z/Vk7KIdMUYaTMMrVjHpovy1NvH4a4nwR6E9qvkEbPFN
BiJcqefCfMk71N+AE7T4MXPMhyLs92NxkfVxTl59DrIYLE3pQZTLYKRSeWF/b/rxgTlhOdGVPPcG
rGoDUBt/ZbqS1cggyU0Z0cEs9ZVzBsVTtEDuYALgT23JnleLrVFvP3oFdcA3iUYR+O5Ix83C89A2
l6b4pxDPzLI56aRJj9FdVulLoQ0BMnGwe1uPmw67bpDWGT4lYhosDbEos7Vkh12Ifa4ZZHb8ozGR
7y2UIMLfajZbRq/YcJakgBONT2kkFUyrPr43cBXMqLiXTnFucfK5DL8ckd697toY5B6X4CjxH6EH
PIfof7CNnaR47zzIyZHxJDt1TsXzaP6YFOFN/aYEblrv2qTvGNkYj25yebTa5NoRbmyn2la37K3d
YoqkhUgIJMyWNCNbO/URgYD8LSbSgrXUetcr3pq0+Q6bJGCyRxZA7r8MqINp8LegTADsU0dGzEoI
tDBxaZePcr7PiIz6sbpoBLA1tb4pvL58CBmT9X281pNr1L2V4R9ivNY4loJktZQYTSxmvdsElP3r
HuzDLC6mdYcDw2s/7JOq3QhU8r2j7YDTB1ahby13WvcsOdA6VKSSnFoU6soL36ZUC8Qs9jZTzKr+
nepPFDibDLNZY0wHlQm2Fu9tdHeL01LuRojq5oEIXkIM0W9qvODwMi0LvXybHIuI9kzBelW8dDON
iuVT9yH5g0zyYEFlkNE3Avg1myV8liliVibvw23skYoxhivMU0sSlWX/TPM3FP291ZPshLSjjV8b
UklyxJMuqwwHI0EysxdsGu544AmNUPQP6P9dxY9MJlB3diEQlUuAjpdsM7e7pA6c2DGv9mZ0n6Gh
Kf52U00FJ14kiKpCfLaE+uF0cZ9m5oAmQ8tA91h+/xYZ+NH2VbiAm6YPQ1z68ex10Z6hI18BeLe8
JIV7HponkPUUaA8KfnaX3+aad9OEfgnF24XWgAI5GZkoDjiP9jqrEo4CF+OX+0mS5mxk+1jDkJNh
+HBHTMPWQ6nXz3qV4DFrA0xdK4X8whGPZCTjqFXeNRLnDJsnyUjNO696aPOX2Wjuq8P7JkZWP8SG
aScv/ajUv4YOy5Cwrrj66i7omi8BRI1SaGAUHnNHUWyFj5QCsn+js2kZRaCEhCkwIQU+onkTrDnR
v0LI5n8zsvHZXODkqkHOe2gq/BBvGq7B2pXgtdtAQ3LKIPDQOkQTYbAcmxtjvFUM9NJlCtxrpBkV
zq7E6ICXHBshzU2YXQUEC11cm2hRa8cokeIgc+g2QMXbzRc9q4qvtbziodzUJHoLaFYiqHidJP+w
Uz5H9gVBGpzeBqoUl3k0LE/B0fbQKsBV4ust7USEhG0cLQmfeLKCnucXRW3K+5Y+miNMGCMLSm0z
M3aHJDaUKEOPYXNvs0NfbfBe2OXJQdWMSAmk8o1uZN1O21EUW7N5YlNgFZ86n02Mqn3g21oIvCyd
DG5UrBPLF8KIVw0lrja85tVjpqiP2n6NbH6fFkvMKzsE4zOcaUGsmQ3p29iWgV8fZujCM8OVuCTf
z8VfM5DU6/ML8uHlJTpyLnk7R9cvSQM7EvrCCm/n80iUuc95WK06RLAxSkYSBXS3/83joxBV0LNc
nlDX5xlUAdwHINt0jxCQbGT5n5qkCUSn2r7Jat+SsaMS+L2l9dQWBVYy0poosXMg9qG1FyhcRruA
azRdda3DX9siAx3P0bTOFruBwIPz2Y7+HgtyYHBhk1qZaP7aDvmDhhHA4Rk8VvcMVGijJeidLY+L
3R0eqacfTJsLntwqsWsim3X181S/o7RiL/lQQ04V9riOTRzZwA9ycOTCxNiDG0kQ54NBgXtarYZx
/nCJrp0K0prYgoSpf0nscxa+/A8AamGhzzUBxtbGkG/mjB6B2jd0jwWTeSPisx27x5QevbSg4VxK
eQHUYhB0Q6olasKDQwyBjz81xdXDAnWLdHDN0JFH8GSD3ActYPfOmaIAcm5+ZsBPwlJ2MeybFQEn
m4HljVYIGNUPyrIj/sJA4DUGKqq/olnjAzqgfxBAddRYEFyFMgwLAhT2dOAls8+OY8drLBU+o/jo
5Pg5Q/e8bh7HMllSUQb1qHKNDKws/4UA9C8J035TLLHRcYHyTkMNuQIugCxiYLyGcAVPrckxG1sL
dl48t7V9HQcwSDIkEcWHF9iw2HGbGO0cMpIWb6veii1C2WXX7x3FGP7DxU1mJBuVNje3nZkcbCva
p6gb/I4sUZg0wBd94u5EXFwQ7fHCJYfO7baWP1BOWguXdm4v4zzxJimcp76aoPw7yC/7ZD6mdo6V
o6hJBTRkuekK7YPBzq6ymfBOixRgcsgPi1wKTaLGhcPWvxUmFjNZYOoC5cI0zQj3xdJTasbR0O1D
bEyf2sTkyyVEuzOtTxdvK/I4Si6GaAUXNoaQEbtJLoGsGgej4sQqsnVsffYQmvU+XJtImSt6W3xB
hItK88qi8mJU/vs4RuxskN3kpoiRosfQdTXkv/OyyB6mb485JUYFewoGf/hmoPrqe95XGE8tuiIE
mt7i8ZrR0WVIO1eRz0QZscEjroQLrZ7+xcNA2nlOWlikmo+6c6BjYDPza7I0B4QmXpeRcdb6S1WE
10ChxGCHnM8QyDOrWQtLe61hwbOcSWr3XMXim/XotqGLdVFAlZYBjkUGQ5I8147GJYGJg5gTS2dK
g/tlDO19jGrcdKFDoJZNvYvQIBqW3stIyBeadDwZ6A6B/8SCsGmNYmuOHu3COnb9NcGxYEle2MUe
pPeCww75fDvW9zFElY9VymWHov3E5GhrTr5jyP7ZKgG5E0wZSlHvBibPYLzXbj3PhFmYrl2HJ9Mb
SIVz2/cwdIMeXhyiaIPlI9JcGIwuaRBmmiKInq697d4MOPtxYZ+1nL6YeXecv2C12A8ZpAitp1JE
MmuOj7RU60Q1R8N+FrA1UHmSoEDEAoqXhAYehx6ViMkiiobL/8jqap9b8baa5KuNNS/nShyXpXpj
7QHzYFVjqA4EM6X9axp3M0icRnlIZliMGtZYF4sb1h+Z7txJUqIS7NZGlOwyQl1oDalYhlPHS1vV
zGycjcZfwzPczdS89u2tjV6gCfi4kmkLw/Jij8cpuRrNWQGTzsFLVUwqiSqaHCj8LG1ZsQawGbY1
MvMMfY7OoHEsMJb4cOjRM6ewbR1I0jbDrd76lNAw6lcdVVzoNBuUPpt6yM8zxWKufS3cRw+FiRqO
KRNwFuwPRgEGHwVjUw7biagX+v+jVJ+D1m6c8NNpOBYw6sJxmxOKwzQEjrzTGcOQHEEzhIqig8QX
o2Yo7OljZnhskaHZLUYPnFdlxbuqgkRlxNsAGW2XudEi6ceM1bSYiGK6Hwa5pRbooX8Dt8SzO8dv
uWgvBa6h5Y0uZ/yKCwLIK/c8iXsluucS07TNNrhwhx1y9aM3/UgY4H39h1z+wYFYO0s4LzVxpeyC
GxzRWQflCMmrLjmGxLghMWaVlLw0xk5HbV8b7pP0F8PKLK9WvZ3aryl5qwcc3q33qCUYGy8ej1rS
OMi2rdPYfWTJJYZ/jSDzIbWbjR+1fLMx0J1+V6QCGHK7trH3mSxAAMlgOOhWne2/Rs2SiGeVJp8y
BaXjDT/KJPd5rBqgv1F0tCy5jVrzd0hzFJLilLrJayNJFM2xJ2YhZ1ttdPO6G4vtaFjMmGsdzgWF
YzVRLnGWMkcbDqA37q10zhJ1Q8xQKwW/7nf5zhrTPxc2Jge5e8vD8epBm4vC1ljFWCU0ZEZonMU5
rnXcmabGGSA2Ald5zFxW5BV7o34z27DV4olw7MVPYZ5MW2KT1j59CCzMhCh9kqQW4C7yI7hIKqck
2bJhotrOykOmsfA1kMI+QNqAtJx3Zyy69srJRI9ZChKWJSTsYNIq/NE69MvV6hno8TOp/UT6sLPa
lqT7bAMAyUO5yxomqeM3zIxfMrQWHMiHYywyvtl9yyFyrnrdCwnBghJis6UE1BZy/hnYc0kGU4hK
W4+h9YSLYmeX6qO2IWaaE1+TR8/OiJCoCP9kNBxUZ6O+5swdSPVJomnXgHzvSvPVLqJLHePhDJ2v
1mxxpVUvWdV/gs0b910bknIr6kslPzWGupU98CdH3Ihn1OHtZ3BWwYofjEuZkVqmA0iOpsd5Ku4V
Qh87J79dGoEr41UzjreIPz4mxnWYUkQKD0CvXPj3Opo23Uy3bIKCuJWBtLgzc/3J8JoOKw8T/DxG
eZDX5YeRQx9orKMaiRBI4+EmGUghAooutmM+J1py1GENmVF57mu5jP1YssGiEIzVqxC3Tmpc287B
+aFtWNodtKj6a8lT8L1oK3jRU1SUjO0Z58Uhm3EeZW3VoT5nRQdQ0i2I7a4xUjo1tnGv+J2d7lOC
/UyygQi2cJZA3WEy16yUujb5J0xI04oT2k+vdeez1MzncWPrOVQCe3iqe8T+oiXAqEjNeq8ZXVBk
E6vJrnqLTW63VAUVjtZVJRbzlA0NVy4Ffd52/5CmIfxDwLqFWXaqBx+/bPYVaiDvYzRec0YQq6lm
95wntF+WbLaRRmSBFlrXKQScGy7hR2QXBvME18U1iUms6kvT6yNtmzHxr6L5bGIK8drR1xht8aJD
Xpo0jS7QYkrMc5e2p1IVH5MV7/HOs4cZ3n2WiWHUvOUZKeoaokB8TQe7SHv2Az5nk7ZVLomfYYRT
vvPMP8c2L4mprmgSrDf+gZubcwYMhbzpI1CvGMsm81bwwmah5+QgYHTu62xTGn2563X1RQbkOZfF
jxHLoxEZZ1OfrHXu69nWQ7mZtsUb/phD67rL1G659vs/5G9B5Bj/nFFDeuCcqpZNzSjDAM9+gHVu
PbNzdTz7OEr9OCo4xVr1WMz2n+jdp6YPD41R//MMql8tbgwA8LRZw6C9cXZsPTUAmIoPIVxySxSv
ymt4ACALzm7yKJLk0ywmhqTOWif2QkudfZ8321ww6XNDZJN2+j71fIJ5aaFs90wQlFH9w44a1/Cy
ddGvSu/Uo1snZ79ztq4wPgCLFNiQ0g80SIcxkmvN0hfo80MfYrCJXryeSE0fkWhdpVt0P+umz3YJ
YGe/QvRPPGpVT/9QVa2LMHw1zCUuwTsQs4mT2mJakIasEwrmMqHS1nFsnAjgu4OPNFaO8teFJKGm
4yQE8HtFN3gmaZJ9C3VeLwEtpNW8y336t0qHOk+xYKbZsfHzAVx8cRub9nGChK45i5GthMrrN01Q
jWjm8EUVHMHiz23xVUhWhXgaMLppgkgDHfY2UEXUtQ4nsnTA60fgmfPpNo1gY7rkKGV6T6r0PMXN
we3dZaoLc8Vhu+NO/mMcWy8gFMg/7/R7EfePnYCmblmbyop3netQfciV7idnJQgqGiLBLgQmFiVp
8mG7CmkRV1+SMno0JXrBetLRKmRYXWb9sR3kOQ+TfI2dENSSb1LyG16yRhpKAIhpTYfZ1X60zlOg
Gdrr4Lv8GAb8NcxTaZ/wOVT1yUrodY2ZJJAekz7q47uyh1dzIH+igm68Qgb4iW/uDDfw7KTtkhLa
fVk6q9a8mV8zp34vWV9XMTkYAEaeEitBIqOvW8nGPjecY+dX+kbnVIX4hjB+9FIkkmn2LWyyQWxz
2EQSn1YmirPWdugj2WqhKsAsYZW2sQEORztQvw9oyJhos6jTpu9IuoeE/IVd4kyK/a6ZBUO+5KLS
TaSl84Jqtd4o5gEoeDKG3eIT2CwxBnbUvqDu71doxvk9cO2s9Yo91dSRhFUpXGWa9h4XihNomk+y
QWzKK/ZQwqJb4b/jVDFjteVdeEkkdZPOyIG1RnYZrfFaj9RelY3W3DH7vVAxrjFtx8G39zz1NIdE
znmsdQE7LcE5fFx7J8MilCFy3Ng5dm2FCTHoIIJwA7RHNZEMbo5rHR35ypnsg9KyaNPMqVhjeloC
Z6LbGLoJ0UwdM1BWTyayjA1KSwg+vGu2o5Dz+sS2tO1znLjU5C5cApqzNBoAHdj2zSAj2dZoxxrW
zw9tEW3bgXU4rhYKSYfyK+J7xBGzUD1kGkxarvkgBpbjSTW82AMaaL7ju63Y1CGW2IaCRKu4mybW
R404p1FBolUqrPtsxoQbLXMrBkbhFU02FUzyq+gRM88EiSzP3AOklycgCc25gUkALLDkuxlpmQeV
r5ULlvA9nZuWX7B882JWYolFMLRvzMXWCUcstJEPF2twjIde9K9WNXPz98QxRD37WWr7IQdLJ05h
V+w8vXPZq9PChjbMRhZ3KfbjyrskY7n46Ad5i3ptayUD0Kd5+NET43OOQZYUc8p5wgejD+N95OBq
ajeCxcG1asj0LJGEvILa4TgfXB5Ea+a/EYYQIXtH9p2+2MJ8GSFjsKJDN2jrxd+YAmvRIcLxUrGr
izTWA/5QdytuChrwmjJB9SRRV6w+BNfRg90XxKbr/5RPoI1bwIMclffme+1LWblpgBfl1FYFUIOp
eMOFcJytYavb5bOrq22eh8+ZMz1b5fwY9dWtx69kwZ2FbPsPzNyltu1Ai8i71gcW7K7mbWoHVGlY
49V0vaeoCXdtWQWliO+TtXBSMrSRqfeocDkXPjUVfPFgGBXHEXdeTZ+H1eAPeqq2QtR/kaR7hz1X
8zBnu87RUdoMzPUzbw/Z9ljqgDJYPnO55GkQ18ueZLEuj5Hm4vP3GfURajvx4fsZyWT94jDpzEck
pFdfG75VXJRMHOyLqFwEpXSPUECyb0JFaVYZO9SdfnQBfnk4MwAYzwzNwmDs4BdbNCcm5w5O9r+E
mwZPSfGFr+mahuE/cyC40GtSDmH3t/HUBbzoC/hzyjLr5IR4YpOS0WYkL1kGa6T3ruNEUhfIepII
DTT3PHs4ZZAf6IAox0QxiDcszr/CRIYgB4wPEVvLUKA/9TRe+aaRTCizLf5+6pe0Rx9VxGw7cjpA
c/J3bHb39hSfVd7fdM/G4UVlzhpiVcTk+aDIe6qt7GhVebGzcqI/nX46o9UtyTQVd1gIW8fo98D8
r+U8fdfl9E7JzCeDhIgt/BCSYlEA6yynlanH2lFy3FCf2tpwFXiG3+H1RvcOOPBOLekAfs3qJEnm
inKacOVg1GFeQ20uTqae3afCTB/LJFOrqmNR1HrQsGKQzGAiL1PXWRuHMQrHDj3fKJjsaD43zqxh
rCS4exs24iURxaeNEwsvcUO7L8UvMnc2BHa7r5qBsd2odrZtV/eeWGY8fzihZUoGY9fnLbM/Qdpn
I9Xel977EAsQZTnaW1isO6emFWKSuWpqdpud7t/TBkdSgtDkIcvHUz0Pi9M/R3Pq//Njl3vGCUYL
/UzeAAeal7OZ3HHWQt6bYbrXeTm0NP2HOdRVehNElNgnFV4NfIekv+GaP6bacAtLcQwt+5Ex/Uc0
iheKOk42jF+dwUZvhh8X4iN/kBOTyGm2v+aWAA4orGcYID84dV9VSQlSECQ1KP0NeAl7lIjQDy9s
/sqcydgDOMgYalNmHaa+/4pdz95wSXU7RM7rgVBK3tKR1Ktu2mgQufqoczlsWYtxLzQPkY5ZoDFa
ZuiDiVKEyId0rbUSdplVn8q6PCY+EAibaSnVLZyNcrI+CrqzTQOlhhl/SgNDW1XXM04MByVt700f
YUHsJ/8drx7JNZ69VT7qNgiM/7ht3lN+cxAwLxASHi0oepphDLux5KoFjB8MKePImFeom7jdRw/s
QPmizxkRbXD1Cuk+OjbNMeovGsjnMOw4YkliSdQzGAyMaQZTn0i7dvR5qdGdRe596DACWAkB6Yeu
tLZC/WaW4kmaFukUk9yEVN4sLNXVycijGcTvPEVMGQQKXag3Omu/OSJ+L3P2bmOxJZlecsbvVL4M
X9J5uriudR+6JbRAC3+ZjDH7x9/otM6H1w4bPoNt5gHZsbwrR8BDUhrYBms9CmCutCeU1E9jzTJv
RCuxYSZN6JVKtGPXMtrwPayrNQOkoDWQZrEmlNtinp8z3r7cR/fQpRgFI2e6ML+ygZxBxsoUIiSz
QObkmKJ9EJqctpC58R/44VuqwUwpfXQcLc9D6Di4Pox865BRu3BmuML2KlPbXoMXP+vzpze4R8u7
2TGlc5k4Hz1477XH67KzoB1SSC0HnwRLKNjzQXYnpQu4QpQeQoyJlFiM3DA4s3cT3CxxPmsHUH9A
U2A355jhRhfYWBzjMsZlL46tVbvPbaxGlF8ctz06GmpQKZhkFojzDdNfjQKJijYswWGKxQr2b56s
ZRPqf5e2Ga40tIeGtE5YCd+VLgqE2OqX/TaGNjz9VYaYLYmOBQ/DKjaZ6DYd1n0DlInJ+41xNF1p
EQ1pmDv/MuKoV2BL9zG8UCLO+NBsBFG85gR1JJEdGMiZ+BjliiIGiQHqkDWSYAisKjMPLSrfXDQ/
Thr/CCtf+PR3FZH3zdcGluqClPmKSghUa5bIhn7YTDqHb2be9Rk57SDDHyOnkNXyhZLmhVtvRBEA
dhZHnYbiwEuWBbGFWyQeljyhxkJPjKLM4j5unRmRmwZ0aSSjkP31AlNa+DUyIM8ZzWC5UKqM8Tb7
RCKN9nM6ATUxQt7CFIodfDKYqeUuscxrrJKNHIxb2clvtMoHCLFoxWT50TRiWh6/v1SxMYlJfiGS
b878XdkTLBp7ermTTfY6VvPBr9u3yBx/u443O7P9OyD/SzE0xBwlMVIWNa/s/n84IiVeU1fPZELQ
P7aBzYZ1TNi24lCABONVAdvKv4ZMZn5G+mSCiRJKWUHqHtT6HRZjttHcw5twkN8lt/0qYZN/K4rx
lORuCceLZB5wCt+guJ/xN/6Bv/nqhiYk4c7c18KBJe2T1JLKsz9UuzgtA5px2tDWfiyFC2XCb+W5
tkP1FMfiDAbrUsQKmmek9txSazNRDM/4t7EP3dsW9e6UJAsg/zsxtHBTeebeRf7MPkPwxHvNj0/b
OY0IFp2OLX850rCTCqZa0jTRyS2+pDc3OneDcWSMQ4Eu+B1C8sNh+stdPjgLbsQ/Muo09l5ITvXU
KQIas8I+IZDl9Hf9WwoCAeczZ9CIO6kBrPSoOWW9NW3knKauv3pu/TRlE2NwgsJh1PFozOzjCFuy
vjXLv4FLD9reOoDuYC6Oqmy3eJdmRttBEbIe9JEyWhWEwSRjImLARwOQZRQtgVb626TMD69HEpXX
9sXTtH9Sq3WGmrINMpYYD0lafcKQT9hmZIg5MaNGw00bs1c3nh5q6e1NiuoZNy8uv/CeRvVzYs9b
W3SfiWV8ToRBsD22medb3+kY3xD/3MireJNlfwRzQRJ0LFZeBjwyJWt3mjct5rKMfzYWKHtme+sX
ybqWlPl5jyVI9cmtsw1siiXwEHvTiPpYjtPWDdk6GP3ElBx7ou/aFzVUn20fg1qL6I3mgR0eaKou
nV+90TiE+oiAJTHeZ+hshRlu4sLfZsn8mobZzY3Jtiq/PA3Bse0e5yy9TIwxB5cMng5e6+jcI3CP
kLBI33O5HMlfzGfkv/624Q0NZfshOl5Egxg6jWKS5SBCGbKkJFcki+Z0clktIkmKWhb232L4xJ5F
ydnutQbPKLhcDCgHLg8yMCuS7btzVUyXdDKYosq3OWEsXnD9sGCvq2InzYZw8u7D89KTP2c3SUxV
6NoHOxGbltz0PCuPHTEEFBr7nJAOVRtvGVvYhmAiwTSYKNrmN5l/MxjabNKefMa6MiW7jKjfaVlI
Zzn5aOzOttLTg6qkbTM859bpaAQM4i8nLb6Ec/QWV92u4IiuC/KBG8yt0jykPUW+gA/gmSKoqz+9
+qxAllZRdh4y9F9NnfIG8qRuqso9+64RpJ3+PU1j4FK7eS79ba0rsj9DMm/oYJv8r/OsXRVnjLOW
Ef8rncZDK61bjiirYj+RzE8+g5OwJseXBxRbw7VuusDx+l3VjpumcvDrTohJrVU9GC9TNa5l0edr
rcO3scSNm+0LYWxvSTJd9MR/qaLkHCLx5vh99IniZuULqUaDH5IevERuiLC5h7EP9GAhb3AmE5uW
k2EgW0JH7U6/dGoad2lBP2aOXIkZnFrDDvSe9Rc5Eo+awbZGEKs9xvNXQZCcgRAFDBPiTBWrVZjU
X5yxj7PPeKIZ+Rxcd/pL8/HXjt0cvJcGBiklAbtOENoXcJAieNfnlh3C3sSIiFci94+uDyKgHqsn
xsh+kPX9WbO9j1kWaoX35+YVuI8NdIdhXj1NFXr7iAhRikmLe5OVimZC1VAQwt0IdObczO88Dp8d
tAHSGgI6K/ThE6ZHwJHk76QWXFiRBiwdgrFIN06KZgy6+ZkIrmStKfAKkkGaG3cXWoaHTsiDj6jP
ZnnUOcUxxZTuhcUefvLRrMh8AzVldKAvTCi2xGJgyClJWEltuYZEjywYc0cCm/yhjqN34Mpcq8Ix
GJZrfKXFRt7KYBWhy2ZKLaBMMGwIyZ2YoLb7hGy0eo2rBeRehiH7eTmFZ6aXD4YDf9KaKF4m00NR
Nb4Y1DpKR0o5FwcagMsyL0tdbGaj7+IRagJqikOjQSRi+dWa6L/SGnw2cVJinY6M8bKG/weFWLu2
cgkqEwY/AqZQEDqsK+OcjbRPinlLbRIdlSPK1LjJMXHYR7VYlUsRYiSi90QL2CcnaejHaB74hIlr
Hsu9Q9cxavPJUEtCuvWiT85L6BjHvEEuMPvsUedKrZENsMcy+22fESaLooBFpl2TBudU/c5s1R+2
XPCFJZqEWnAbGgE8t1Nf94+FDQGiIxZiVoudgv1W4hgX1br3eGYZFNbznkXGbgT7zbwwYGRCnIR5
7NO53HiOz47JKH7hXaw6h+ViOr0K9BytFkdrC4VMooDfozdis7pyQ7D9yRyA9zvPYXN1Sfp1rfmT
pdRO96pXON8drmK1N4b0ufXaX3BWaL5FSEg5SlYeJ25wZIvOkWSpTSu6r3ykBJedec9mAMOj+TfE
8T8fpblT2FvqO6LnM1WsxeRzc5CFHvaHxgQuWTnPSrAR6vp33YF2YTXGSzSPJ9NMICO5+yVJrHU7
9dCQQIFSUD83pfL4MRY9mUkSYFJrF+F1SO2j6l+Ymd9REy872yXHULo3Jj7hqtGbLSY8Go4Mjqs5
X01R3kC3fVUVv1bNSGXj9MhnaCHuvls9tU1WBEPp3HpgCOwIyugSkfFjmhzHbgKBDQeFZSV46wh+
Yl9afk0q/9V8fv7UxwYPphfL4LJGrNJmXTrxNmumDRsYUFrZ3WZ4ouVIX0fUh0OBCeGvWbohy1fv
NutWJ56OoqjvbUM1SA/8ZEEga0FHG4YGLTzDw5VNuzrtA/wMh8apH9E530sLOUpMa4qOhVXBvCE4
i7mJ3EoYEtTGyCyLomThk68zQIAjVfiqUzBxY/M/js6jOVIkDKK/iAgoqqC4tndSS2r5CyFpJLz3
/Pp97GEPO7Mxo+2GMvllvly7jKHivjo1Iasc6bTDGBYnt5ifSmm9x1Z/J/mPRo8xbiU/Kr7LwvEY
rPqPcZJdQyI18zB8ziP1S53KuXjKSWIS8B65q34MqdyZLf7CqcZ00DGdj4W8mUskUDVvXe1s04bc
OFWJOC8IfNkJB19xjoSNrRE1OAzkPYPdVxEUD7ZW71TDQUSjW31EBcQynfjjHkr0Tzp4J9AAD1YQ
ErirLoZIX+aYY55vPBW4Zt2JwcKYnRCdD44aHvq8f/JVfYAuerJpnSkDVg48N2NLVYYRZMdpGI4x
gpXXCfYJ+gcHcVMyx+zRISa0p66UVKOEJyPEN2HWTw30jjwzvmiG+igRHUy6BBxgkYyt/WX/Z9qo
kg8OLbeyTx+sIbglA7yRTmYPbZ5vwqRYV7gO48L8bT3os6qxIW8tllPLhNfI1mChmuFUdmjAm6gK
RtPCQ9JCwnWTD4I9BDT7lrcJIwGMtCIe9jUPTjY7l8By70J/erAdslXK/QtS76dj1MG4XT06PfMi
qhkkxpNEctoiE+iZ9MYBYCwgRoM+ujeH4MIQcGm+/meU46OF6ZWykfPc8RPMQ7ApcMpVwbhUN27D
hGAC9Yk4uEOYsKV/Sfk7ZeAz2xsfQVrvK6LxuUYY6f39nIw36TNA6JvyOLTuXZfLO9CNXzHzN497
dmFHZ8NuLknpGUvJDZaS4eIE4cHtQaDqcu8nxrNt8sgE9N9GpL8AlqwGtMZVwiYVcI3BtE+3UBxT
mV5sVWsAQpunHka8/4zvWe2tABJSsiDBrGp2aGsMjyO2Ab+KAMSyOWOv0idiiBGKRfY6u0zUPY8O
Faz8BksQloOt6yeIN9CoKtlZDDSoOOiN+Y3x6XkqkKLigSnYeCkHezel09toyjc9xg+oOpswGi5T
PWzNHEwXTYr0teEUBhnmThE3dy58GGvhtmpa+UCjJXQJML+Rr6pddIUIf5EHyHNbpArEZo8UtCky
GV0hgpULthGKfKyiD9AFxWbSU33FYxHQ9IRxwRb4IR2872cXbsHaxLb9MMP6uCBRLGGvMf7AW6t/
RIGRfGbd/qUdTzBKFuRcUqfXm2CIpw/tkP8SnWbxKN0lipvZDXSNubW3s2SBVyURfhf0yiVPtDoB
H3Oug+mab4EM/XRJGuvzDA12Q7WYuy0BjuCm4i0IlEU0oZ9uTs70nopyRyFrE6XB3jvBC+RkP3N7
8siwcT9vbKSf2lhD21tXyfhK7mJX4RsNCdebbXvV0aNFX3fnmFcT++hsl0fTI/Y4vKcFo4dugf5i
+JFLQxJkcH5t9OH8DNXKi5jH4PsGQ8EO5K8GIJaLE5urG5Yxr/ngQoMlWx6IFTPvF7u54oVtUSAw
YGSZA444W3m9ueoyZD7P3tBkeM3pE3dMSgbL7NUI4jORupNMs2Pvg1DmHe6MgXOXOsfO+JkNwKMa
+dDzhgXuS6mDU1QxthtYLyHMUhO4m9q/Jpm3OWgI5mfMImhDRJVqfaqr+2/W8IPiGNuwT6bNp8K3
kHqv8Ct3JpQXV9kvWLI2jdf+ztZ0KWX2GJTk8eZoS5/WjRa6zSKWkfg/qK5D+Q/uquGvNKNDY7WA
RMa1Vd9hX1mrmUKJgmr0wuM0yaB8hTnsPFGojElzpf2BPh9I0qWz1vENeglKHw2jZbG1I4J1yrvg
xVwzcMJqNiZ3wsheVNWok9+zoRimG5+Jce/ieHpPANq+9CnlrGVpLgYXooPEFlCQCQy303QnivlO
2tU5jsAKDJhaeR7t+FY62IPt9E1iBzjHTRLTIBpmd/iiur0fmiZPT8BVj3EFZrKxedQ47RDa0+8h
Sn89QEQgeEYG0IIDPwHs1TDSsgbDwrjFVdd/z30WMp7vz0MeHWdHTuc6Ed0Wz+aVazxv6/KROKEd
A9atn+uwGr500XyJpv8Ro3ura9CzYcesYwqIsGGRdQb5i8xJoKsHmWCZNMo53HKtgrCz67bpcxWk
1V700KhCCiiWTJz2+xsjlKOrIIHXusV5qbXT33uGFz7jBjE+9TA4J7PLXitbJe/awFHC1lucw5RK
pTkXgFSFAwCRRd8242qThaVzatvihzqrJ2GUeE20So9xNDovzLR/YXL/S83UA+AZQ7n0fJqQaTlr
CsL/JKXyE0rwcK45hh/LLM8hp5MPYvjjfBpDnyCpBnDA54UuzDYZY4Yn719OI+jpUo3Imj4Qe3wM
30VE8ztcgTP7ZrmGoPcHUdx54x7Bn54W+tLp+SeNxr+oIK+sy5fcppiK5QF72sh5lldxb2DdO2Rj
Z3zMVagOTlQ1VGkl7Z2umuGxDj1KkTsRrYsazT4WbI1FMeEtC7wf6HmExCKXuwiHigk5m4qB1AFD
WEiSQY6p6odcN+3VBsq8zgqud2EB9qfsx+iOXpdoHziwg2RyqooZzaFaAGNObk1fmc5/zdJS16Sr
60vsDY+DLW3sB0n2p+2B1Wq0agaGNs79qmcmZweEJRwLO+cc8+QrhQVlroIlZoEPp6gs3BkDfZIQ
jpGniuLs8LWxHTItK2ZWDLcAaQOIqdnR/9UxKvOYlVpxtcPOLUiFW80LcxZnS/0i4P+qRiz2vCwk
thnI61xJTSzbO1q+VW5zCJpPcSu6o+tR3obIe4tiSddEAEqB3+ONrMKXZh4+Oo8wTusL60GZRAQl
KBCOo323jb2mI38mu3MdZ4A9rCab7gKgxLtwCs+EqXGkwJYA697Nd7qU7Qab7JdrqPR+ck2guKEZ
v2hPRTxebUwNnXirFn54N9fTez2nNXw9lkswBXiT/Jk6SGJIHCD9+c5qcJGlJlf3ycagOno8QGUI
tFv5Z7vJBOT8lDxvZz/D8GXMWUmobhkl204wN19tHnPkmFAWJte3n/VMGgzi5ozA6D2F7TLs8eBz
mnREHa2ZyY4cudRZxuSu8R0tSyZxiQr5pxZYUyiyB0AAJnUfEtja1DkVtc7QWAQ2gOfX1nAz8ZPQ
dam79p/v4oaBHJQvEeiaUL+ongOOhofcCMsttY7fgNU9yk4qaD8J59/OrdxtKLJoRdZ5Qqzj0ugE
FZ4OfJP7trSzu3LS4U5bjcIPV3wGcGdh12sqluaeJTnMOKJ7dX91KkTCWTXR1kzS4OZBWtxaI42Y
kYFbVtNWsOKr3SSO8la12X44bX71cgS8XJCLB1LSHVwx2FAxpXO2UivbJxauON8VZPArjTUniuGZ
V0whohGgap+oz1YG9iFu5uo9m/MOr3L94TpyB5vj3Gcp86+EN9PyLv1QfRg2cn8aMBMsDNLHCSyo
o7bogWxMnCg9tEGaOpyrkceMtLziz52hhg9Ay1aMn617p+yeW+xFh7SMj/i3uB4RRgcqBl9EB93T
MOMoRoj6xXP4Xlb1u23oZ66qNwYGYlWg7WCOBwfVT/SHm4kDsJPE02AvIOAuqH8gbmbIfBEEvm5h
GtTTvEkFZ9ImH2kN7UEPQvWrdhKQCdKEYe8kfx7YIm68Hb2MpiazW4eET/pUn3qZUpi4HJ9xlK+K
rI4uEif2iqug+ha+DUlnamAGzHT8QMkSW2xUDFKtlvHD+MandFfaWEl7gc/eyyShoSLDCSob759j
UL3rW8umqNHk50lVJ6+dcaskcXRyrOmTZcNfmRU/HdQ6471hTybQnq/tMSTcVRZryo9uTEJeKxAg
a82zDXxg+uACyPA3nz5ao3C2wYSsEiFDnYKQ+4ewufVmS1Nhikrtobes5QhtY4porDWh2G7nXD+i
aZq7gJoNnkjJ7LK2j4VrZ1tjZONBpXJwg1mcsgt6jEKsBBQYkUXR+rWPhvlgS3nkDMZT0k73WC1K
ssrQKstmZoJXgDFvugfcT5eI4/kex3t3aGP8n9oJap4Kaez8jNMczRecReMhA6LNSckzI2vHmqEu
FK0Pu7bxNJCBOZDHvPCLSxL0Yl+MnUsNRoq1oCwn0N6Yco5pRHg3NgVOP4PfcEeXEdsQOq8dwX4y
oso7oLSNdJY5jMc8GFDYr9xi5ypCaHWRESrBWbHrPeWf3LmYt4EZMyK2zLOrPSo8vTEgqxNiHcDN
bi268bcaFj95kPxYKRMz1qh+a9WZvVO6mfZwnPnK6QiHyW9jcyWdwbMRdc2ToQgeCoSd1B0fHPIq
EHxyBnBdBiYsMaW8T7WtfkuVVUe8r+2axApBrWTONlxbyUOMg8Sz5KXHuZyiJ8uf/5VdTKwQt+jz
0M/ho2NWbEz1ctUKO99ktcAlDAEy2lfctDj1k6qoDJNzukfHlhs5GGvcoX+XI62+RZXT0RF06s+W
7Y8l4nAfNz68GspcVjQpw/WEvcblxtIMX+P0bHvQVtKcf40jnEy0XdXbSScodiIZwlPS0M7qVJnc
ldC+VjEtL1siFdGLUzagGWNFqM7yXsPQprwK6IPgGrcYg6bU3xsJiHx449RisJLQbLYzM1i4EbsF
l8f4rekKWOZFT6Qvx9tJaPSjr0w6wA1XvfRCM4X2TBRhLn0r7ZYRJzQwVx3QwNmvvqh542ZYtUQe
nADfP4TyrVPZxQYgJ/VqfdGdrMH7cEq//7JLsO1aOP8Uo2TKP9TNDPT7BL5pxQnuBXuyAmIGcdMe
E7YUDOR3lMAiodEltBo7stVMte0D6Tbj2gbVr7VQnzOl4yN/12MXRI+0QjK5kUz9BDH6G9fQZuek
4YFGum+tkdP6HjhGbFuACNOQF4XccNBb6V+UBeNR5v5NIdkCK2JoIAHP04k1DTdaPoHfAm86Zv5I
nlsDUijhh+PwFfd9077npgVFrAfok4Ou4CH5dqKBKRMXWJx8EsY8HRobbNyveh6hqkbVgLfCxpw6
Msmn6q2GGiGW9SwOXiZPn5DUBixhcXmoMxrXCo+FwS2c+5ENPsvJqEwjMYairkJWYywU2GwYdafd
bkqCx8Rzf3yKSfEhzNCLE5+VtLLIZzl6V8i8OqCkF1su6qBLJbVqbe8/KW35CCE0IY61m7OjDVTt
iGl4b63mgVpVhaIn9XGcaTBKMhJZFanATe0SxEvtErvxyFmw0L6xzdUI7NFuavdDRzNSbZYEFxDB
vLOA514LVbd0H+mXeajkahprsLJ5zqsZ5PV7MkAuZ+w9nkq+uQ+BQ2lmyMrG5wdM6NuCE6bZFcWt
ULBOKKLE0TQGZ8B8kjUpZzBf+9gqbf8MZfWkmLq/zVizgTg0XH/UP+JuVJS35j0LBuUekqxaiiWy
YV/lNIXSSYfw5D2bPlfGFOD9Eb4sZIOQJkwgs/kplNG3STf44ziTORZ1d8OwDe2oM1HD7Ow56UvO
HmKA5TP4JkOOMPq07cHfIUgwcFpiukmZeuQxAaokTpi+ughx1HMNm8ka7rgAfls+A/SIXQ+ozqIR
9CMpnHL0T1meFqSjnGucJj/S5mjjjhWiXhwyOGqCWuDqDlEFirLkdm2ydRlQytYiVu4PjJDPWls4
KqcnZL/6IO103FDaAFeWZe6+GprvKg0/sm4KHsO8pfXG6u6yuP2JlXjOo/DPrHNqf6C9+cR31l7b
kfSJ/lmtc2tT89HMCgqM+uyeg/fiOOcLYzB1zTC3HNF6ecRMZ8egnIFQVnkUH5fq5ATODxtPsCcu
jkWOw9jG9+BGNOn42qGke+H8IFzrDvA+wekBHkahXsvefc9dsDdTCkh5cO8cd8BNje151U64s2vX
pVHA8GG5+Wn+lYQEeEMGFVFdOb+il8ORfyTNVCOl2GwkoAyWKicVi0cjSPt9PuU1DDKToL3KKBIy
o+V2y9QFxaUuD77Vgv5OxyI/QWJwjgbU/cM0l5TtGnNCctXHzk1UMtlP+MxjZKp1a+SgOoQg5GyN
aDMW4QZZeuPJKsaPonA+0Sz+IkF944JnESI0rj0nW9UuMNcYswPbmtj+b5WmjXRvKJwdKmXCEsRO
TjKZ/JHZd+9JRnSTiNcweY960veVQyS3lhjZ8Hf884rm9D8QN7KKJ4eaNkaTQAT6qPnCiBKux7ql
f7HuH4vE/efm1H8IOyAhNlXVg2HWzEMFykpaqpuxVHtGtcIiTjHdEYe29cS3zEVGqPBAa9EhhNW/
7mndwHgf4wsXZreeCjHv8nEcbwGuHMbsMlpjNkfZ0MYjxQjmrhubgnIo3oMirb6wIRUv0Zzj5cbv
gmJDU6gIejik2quOETbeagXZOHo1k07DNzbkiaCy9eUlcHOULtjatTu99AOmppVFT+ImcJrxyScX
sjIyJhPcVZlvmuC0pHRYnsaFoyscwKiOY3SHMaWGDLnWvmHgEFtFBmuzMAA3BkBmMhlYS2C8MQ30
WVwiI8NiGE6VekDdfiS9NeI4J7vthbizc+Zjq7owxe+M3+s+HhqSP3BymcpVNjRA2cuEz6H0DaDi
dA95tmHAH0HY+5mCZq86pb4Mqxx5m5uHuiUHg5rZMPNxli41VrlG4w3x4iJiVenymX1KNQjHPGj8
Pnih3J1uCZdRIpk4ZEMs/FTY5f2tqoGlcfPHoFkHfB8yEf1jQMMQE8f0Lqyp7DOnwLzhDaUoIzBg
10wFYdIxNp6cjirn2MpKypuYWKZz2LKV9NWO+THzjM4lwEadwJpR/3ND/8LWFg6EIpv7jmxh/hsR
qD+YwvUeDcPYFn3PwlJhZ/GYRzRYz7APetfJSw653Zyl6b62eQsssMGPK+Ss97EJgQBmI59cBDah
UfBwuH9zW66LZDMsHPZsuXdnDvaIWo3QflR1bKgt4DWlUjWWl87u/D1Ku7XH7nbPFT97iri9b4YM
CGXmTy+jqytMgHS08PZubD9xDoMjspPQy3JDBJuoUoGUq0DArrTn/HMdSl76YhHJLcw+lYfFPtHD
2SUNQb0AJrLKjQPG12A7lZC/lII6F9jYNKJQSASb2bpTjenvy0rKZ/RR3k8pd7ONc7Ago3oimzQ/
RlH3YYjoLTfIWmjSJej0LAqoP8YDhbrjLpPICinS1yoDqs/QVcByFh1NsQHhEKHY7YYqnDdBUwna
kkgNEY6JwbcHf4ZDo4XtGu6F15++ghCuoxt77xqJmSEL/SvII/qugRJMLJG/obDnt9hnfsS3iItt
CrpLygwEUST/N5b6yZf2rStjE5kpS0mux8ZZBQEyh2gNnNtehOfHLc+TaL8GSzn4iICj88F2EIXD
77QieF8H7U9YJeWm8Ud6UJmpPXROVVxs7S2ECZmfQ9tpDmZigjFVGFISw2oZiNjAswzG3/2cdPuu
qqRC7VTmeWjNbKdFRmGwyqddaUzVc0Mec9ugUqzznGtk2YHfjbH0RfYEEMlrydKXWDSMLqOWaRyy
s0zbIwUkdYz/KLIvQrigG0IpxWPZdxYomQKp0Ek4AJPQ7D58q24fVe4USwWHt61saBh5UPTMzYP0
YBaO+y4NRZpG1Oa1SI3mhO82P4xJ0x5z0ETE+wa9zjjS4mbAt9ZFyrvWYaahPBbuLY6N7tk1ZXb0
aULdMx0JtnblaDpE0/CFA2S3ZzfmqIJr3sSp0Hbt+2TDpktwTcIS8Sn3HRs8CrIp9n5hMdUlsnPo
qmjZeCqMEEjZ25b6Mt9JqQ2e69+8CY1d7QAvmQIkSkPwcY/LSZVct36I63GRsnjSuARnl6mUI/Yb
kpmCxuNNXgfvbQWSKFEkvvgR5BF1BGxETjAqzWbiiVHxnHuB3kbT/No7xUOcGiXkHeUDImjoHWQ+
RtJDIAX0+bRljqg2+UDFVdkiBWYEWCcXT+mUVhtttD7uTqjygDGfJq2++gEzF2V5ZBgIGUIM6h/7
UR8nr/sxI92sW1tf65KLyKDLDdTg5LVuDe/Rd4kABe2AAVQ3DQsa+NUW0XpvmNbCGcVAwpPPrNRs
qu+0x9YDxh0pyYqTXcDeAYWJIB5Bp26XDpGxbXUT7jLuzQtvKALB4leXZhbFzenVdN/SPqDw1XDh
J6ZqwGoZbWlTVynK+0QH3i2lGoPTYaDtTzpROFM49L4QgsCr/Ueytv5hjwROqPH47IKe7hoy2JZ6
1kOE38snN2Zse6A3LSOvaUbcMbz0GTtoyKS0IS9EJy0hTjikZfcy0yu2t4kiHXx/fJbBbAOOnvOb
EE0CK4aSoH1RG/8nSuwDO8mwdcoyOHNdUyBLDP/OFFjKIi9Rm6TrrxWJv3XJaOCEFyU5+GM/s4H0
FCBG5GR95OaV1ZrFayNrUnOG2/Ht4xZwDL4xmmPQdTB0XlPH97eZCUbYzcHPGzEyrGo5IQSFQQZG
8fZ6wmFOZzDejwQQVsuvrW1pSfPRGJhi0yURHXQ8AJBjt7B/qZjpXtvW/su15mntou48GvGidyBS
a6/pN03iinXFJ7qzDZ+K4Cyjpg4yBIJQ2GZ7EbjllSgSmeAWIyyH65jAVBUSdbXDY0mfwcbM2QD5
U9+iMEyZZTjdWYJvJaBV3mHf8FeGDs2TcBKYXcpyd77FrtuYLf24MXqU57nPo+wvUtvdb2a44TWb
HP3SNBm0TKOx4Kqk9NPiDAyxbcHMIWNNCXE0BuE2QMLTfLDEG8qetZCQlbNHqg1hSzr3VN85u7Sm
S8PghnsXlo0FxaW1z7ImABYlHtAOP33spU06nboeHHDBui+jZyy6N1J0TD1BE1C5kUZ8VYZJk2Gt
50tQimYlVf0bjeWf8MrgQif93UR9wA3X5LTmoJtuXZDiADm6Q5A0935A8Fgym92ajcTqNCURA6xZ
b4X0JrpFTYK+FkaqFH1uw/i/OqQjDHyLOeBmBsT8SNOfsYjWVgbjyWxPoYq5GnTiNLb+C2MJCCNJ
7GL2ofGQz+URP/u3kKgNcWsmxyhInspEOG9cJnD3L/SaWgblsc16a9UwgOW46O2MBqi1Tz0V64Hr
b+daf8Pkp5bbltuRUcobilC4l27T7IlckaJzkdo1od7CXRJtdd58eNI2KDc37HMSun9wueIdK/OF
kuKfJHOtgzd3gCbB9/yVyv/lMeVOKu9oOAj31kA/vFOnX5WPeM7lxiS+NXf7NIyHA59LubeRHyma
U/mBh3VA/2GGC85Kr13PY0basJTiCpo2NkUMm8yBMdFMwLcllG5lVzv4ReXeGPx2M5aT/2pHHdVZ
PU7wwdQGue7GfIprSYaBfQwDcpPlD5XXP6S5z0vA8kzAIj9UCgSLYaVfbRt/QsBMSeGxuDCcaTZF
rqh1oqPnpS8VboG+Kk7RVMtzFdSK1jh4WKkDPh/8x68bKrUvI1RUen3q0zhV3SZDIF/uRu2manDH
9NQPXxT5wH0R8FrGC6i2G0N9i+254HRuf5U4Ao4iIQ5QpxBwBzPjPMiowXKy9GzoyASwBSI+mIiD
5fqNnlfSNmNKYmfKrbOin2sz+do9F0PIFC+o6An3sM/G5dBDdsm2TsvLZjqo1RxLoXOXzsVBjif0
7R7yoH2yHb/HqZl+OBMJh6Evyw2BrafA8+VG51xbpzR9TXUDANotv0dZfNUg2rh+RQ9K1YAWUhRW
tdBs4h+IE91ahyBu+5F+LZXI38GL/oQBHZDJ3jWqfPhcgNyfjAo9dK6JxoHsCvYJUGlw8ND5+rmm
GYf2EwoTxnfOgc8Arj7k0Ol9hN+VYR9UkhjFhYkAY4oIoQ6tQdY7CVnxaONrXlHRi87vIfZ3rndO
nMUHz/T6UPjY+sy5xACYtv59UcdkskKYL2ZVBbumicBJQ2kwcq4xmf0oQoHkKiIss439luD5FxJn
L8AhbBUZ6fiRHjiyvV+o/rgh0UOGTAP9rl1QjE29B0VxX47DNzkqACMgpilwZEqVF+1P1Sk+UuY4
mJ/7Y5akWyW8Fzev5MlXkr+rR7ZsJU57h0pB6S+GsDtkdXmo5WLEbzx34898m/mYvobojh96Ckpm
sxj6XeJ167nzHoJWeFymUvGTzPaTRzXUM6cL/UYZkLuTPaL8RDfRFudKw5pJdffg+nexzpoNOBZq
IwL5ylyI/KEovQ3XAnwZTeo9z479FhDyWMmA5nJrwEyTVEl2jlpuqZVX8cQxg7mYNvbL2GTFFHaX
X2QyXCmq4MCAruSwQuOv1LgVYZ3MZfube2111AxMdl5SA8lzTG7XjfGJnWLBBMOCQIvEaZPAWfN5
nglHElP2TYp9O6xCvZovkQ6w/cRwuxz10tHsbYhmuLdNpArfjKjsFd0LtKU3HdugPzz+TG7Y8272
/PHitAtFF+LBLsmndkWvx3cv8odQJYCJCo4ElXSGQ2Zo4nQVLm8xg+albKKK3JOrkEux7Me7ufC/
6ZJmQsnBgLsGBrhiZMRtcFReVxXnfS6+fAzFkD1zakXCiMjaJWN9otUlOjVd9AYR919hwMixTPlE
LZD5xLmDoD6VCnQHQK2xsCbbbTM9edL5l3GioseEvW3yxdLPXPUf5YisG3QRKmxM8xQ1XoLH3SFA
XTuwERPyI4Q/MMPEBupWkhlbVmSm96o1b9oh8TIaRlmxT9fDJtecIvCLpA+VhDcZzL0NIrIGUmQ+
JDU6NuiM7TD0b3URHuxAPXGRoet7Su3zmBCE69s82bhEUK5OWv2qCcOLKwpnbRgeg377pyk40kuT
qo6GQYZK9IvZBgI+uCKek3KfTz3XJTZYBuskB0Yz5xef/AWOvuxhWnqHcqMccG2VPYM5FK7K1ee0
qI+1k0Y75Ihd3jfGltFgtoO6PK7CFmicWGpKdRqeRJSDP4wqiFwJogLmi7epy78BrGwz1/UflFt+
1uOMwSlAmzlpN6YiMkKEnjzMFtUY50dZAgKYq24+lF4AQMwb8/qBSz6zzDbOqKIwh+/BC5s7i0Jx
zMiy/qolSjorev4512i9aYCfi5sQ1h4v/uuxFMG2ASmVpkW70dT18JrlzSEmX7OjC5RzQVZ4Zy7o
/UHWdX20IHXRVodlOM+td5MTDgWK+V8XFSGcGnyOmRlar6Oc/PeIsdR6ygiCtHadHgbR2Pdc0SlM
zKigKEPcfFkQGXD5XIOZaWM+xrHAOGp2wYfNWM8KqmfbXdjkNS2CYQ02djSmGrAbl6wRKfcAfoQK
7bqJt0j3alOF4j60u3c7zm8pOtdaYOk+D1VABi4e9WEkDbRNIjh4kYzdc8vPthmFZ9ETrCANs+oA
tvg10CY2jBzzgyey4lxqptB5yF6XdP5H19FIY0cmzu+E8vQspYqG78HSNd2HJsPHjDz6iqYfee0p
OYFoU1sHEbdfxZyoU4QTjKCHupdNkyPPmMULc7SzxTyT41wb3+xIj/eJxQE6bL3wkIWywO5D/tgS
zCJb6dm7aGwIesX21c6j4RxMjd6PcE7pf3G/eIFhPfqoly25oN63r8INDyjwX/aonzBpP7ki+Fcb
BPeqWeTIsYB/zJnmt+Xin7bEIETmf48dtTNhUlnXAVra0XTHJy7QP9xXx409xXj2lb2loMU4Wpin
tuHcHkwvvI9Clh206fhiOMnvzCOzM0UBdDzPuhPGHDx5SUOOHckJLzTe1AFmeQiv9K1zhH0NjYj+
MO5xbRC3m0Cm3jVm/M36YCVPzeKSQ27EImORSw84tFeib+lnCkA/9VA87mhGZFMNweZWNdN4Mh1U
JsQvljIfZSAfEiz+W9gjalUM/nEUIHM1lC0gK8xDA8c2DkwEaXrWzUVU8nmOhzdfs1A1wxwdcdhh
O4TczY477ktP8sz4NieoilNH1pbb0ctvlNjTJ4KBeJm7omwJ9qdhOSaXqfutC99lTB6eqO5bisaI
2nYBnn2T8W1ZtZT6YhnxfOtZtv7ZScZTUTL+b1O6DBDG0lXjY+QYAvL/Fl1SnqtpG4y0ezK0btdi
qK6YsSy0iWnPOPMyIGBRx0jsuxnam+0lcjsAS1jnKnrvzfrmJMV0cSsPeozb/BOFQU5iMayic8b7
fEaSa8v2r+iZME2mAE3A6BhxFhR1gX973U4eRT5+OF4HZ9g3YzRdimB6jCf7A4Mg6qePx8B1gAUm
ecerGwMcDyCOI9u2jOzVk3KKl9g1n8ICQzWLHQzIzr3xxGCvcMvyyl2YKwYHNfRd3CBgYk1CmwO/
BthgYzWaY1ztfkJNvRiI6+uknLZjX3FBLcth7RuFfejs6WiSm11FqkVTxCp8TkpCweOIFRMH0jIw
ZKAfmFwca/u9YsjJ/2bxZkE1WfAj0XqqDPeQ1CzPOZSBFfd4GnxQqVfM3BYFUB7HRL4kbQ21LuPI
VQt4QREwpY2XorY6i5khLT8KSAaItYJ7Q9Q8gvdGJiBM5vFAMraYCUiTk9+niyHIje0fqSwsM30N
TMJU712d/1jktdepZJnRdrAvu+qJmca7Y894p+fUXMcqPwO6Jxc0TJs2xWo4566A8I6xyCcObjtj
QrsO2pDjGXejbL6L1LtnNoKj1qov9TzgLkzGa6Hb7N4paBOlDYRJGmNrmiM/Bz/7KHzrWlqgZexZ
swgn2cnwgYiS+BBbRvwIVy35TgIwUM/njudI699R1PdBEvErAbinPgRf2tvjPgtkToqkOiiOJrRz
UM+h6h/bTZ5jxj2UwVu/fWujbVrfTFZJPc6KbbADN+bX3DVsM3gtTYkbz6CQKRP1fxydx3KsSBRE
v4gIClPAtr2RulteTxtClsLbwn39HGY/RlI3Rd28mSdZOczDK5iye7qx/7U++ah6ZHu4WKP6KZKH
RlYvM3QiREBuArmiYNmhaURSpShVV2/15B+o2IC3a3EktnGwJXF5axTmdWjxp0qJ57k26nukaSiC
1J8JvpE8mGffMz8KTcYxj4ZrTJzBlRMoYcxtRCXhrELPwQbkseHAZzE2OmM8jOGGhrLcK0GtD4YH
Qe8B97TKHK6Vof7FQ/PayAgiZIwnIBn1X5XpN+mJJz+an4GgvZJ0viNvkG+Ayj0ZM6bY3kdLnMvJ
PeTCZ3MRxvbRcPWlieW+sdRnoAueQ6/ujrbq6KwS1nO0+K8wdqINNfEfIiXlHQZ0bY9b+a/J+cjD
lrNXkH7ERcOJCGKY+l617XfVxG+cs5+DxUV9LnOkadjrKS0yDqrvIVZA1znqCZ/wAOmE/7PADUi+
izLl3nxjWgo3SZ1pOkh6+sczr7wkcWTgeaFGU7FHPkbIz6eafNOG+BfF1SkbDa/pJkzY4oJcdt84
+tOc4iccsLRQaG+bSjlv8yYS24A00Boj7tb3vaOfOPGtdEx5suE+7cnjwOsP2DoWuIHpyUyDPbuC
FsO5ZoixpjcAxn9CwygS5XFqI2M/w34/EDeSazErVCSkSKdfznjYoacw8YgKl1KzRHV/zL5FCnHl
SxMRN53NLtlIP/ioUK6ufWG8FPhvNukgfjTpcaw+2ZPGNXwNbPwPTg7wcZ6c904h1OCPnd46lbyC
CUMBTHMJZB/+n00aoQqTc4jzccNvi31QETthH8y5lfqo62oM2lVWuuVvhMeIWhsWfbO6T8TknIVf
3Nfo93xnu1MlB/vos0pmWqPNbejwanh61K9OnB+mHBZTHNqnwbPp7FrqCpeP0BqFt+47EwKIarfs
MqlZBIsrJ+/J6eovugXpL1NNdZurGm2lo1ET4wurZtO+M61xF/fUQY0u3WkDUeiV0SrYHIMr7ypf
t/+4SB2CLqm+20w3FNir8aEXHg4/p7TfrFnTnGV78ynG+b7HVhz848zEF9g2Q/E0CyPbwyJgv9XU
eIBi6gmKjmCfTJwMIBHEzAg/yw4qCmT/qqmf0dGotMOSiDqXO/jrJZ9Z1djTLrN9euRF57+lgBDu
W0hBVABjRjAs84GRuf0eK42MlyZW+SFHYW3TUXwPudls6tQi81tRp5qN0nmRKkyPweBUv02KvZUS
iWdqKc1Tg0SyYnief9EPMFyMLG4qFgGQIlxs/E2m5D83t7w7rvuAb/k7jZtwAsrp1tU3hceL7RJS
JQMiFM+StsHBIe6rpuk5ysr07LFFuDNc23/A3w301SgJwZWmiDH+ROmnGNlKqNKGtV+DvMgtHVwd
xZd9ZbkjwhirdBRCT5m48nSrf2Vmkb8I+6YcTkyC3Fbt/ifRtvdUJIxj/TBKbD9UFJc6nnF8kZlK
4MKhM7ET0kS2UJspneWLKUChYRSTCbfgEWJbswi5kZ1aGHMxh4i4ooqianjWvcUS7uQWLc3Z9EDZ
YfTBC8TDbcsCrKBWMrXpuPHY7+5M6v5UyTrMMaMGCFVB9NExNqxSIX3HDXKb8WCz6r9ZS2lu7010
clbVwc+9JTdnKIgVuXbvm8nE3xgtpfCm+LNbzBeF4/pYgaad7zZXLCnWKpgN5vaBbMAqr5gGGBVn
Ep1a6F1DNeOGccZf6ihz4KoEJHalAlsVtDGDe4Cbhrv3lKhrWxgMpyqet06UjSve3yV/XsS+AAoZ
wSWS6mRqeKs/G5AiIzsnIY3adE4jdgqcLwYIsSJdTfbE+j0PXiIv0J/TVHBbibntzWrZCdfxaarm
145YP7HjY+EH6PVRgC44N/8K+lpxW9f3pZ+/NZH0j2Gggn86Esw5DkGBG7W2eOzQfDmChYp/7JZY
o512ITvvJj1CEWRqgPJDQaNbGiRG7B9wlRg6XQvT6pCthpZ2v1aF362ru8cRrzClR3T9rkU75gcT
rpj+zEBiQoWdSpjRXp0P5b4IbICCGr/YU9dMistJfUvBwHGz7fJNpTmBoXsQ1ZzpBBjyMdn2HTWS
RZsG+Aez+6CT1gZ0yb5REQxWRS6YTT9lOZF1KX0JureBF+90METt0r03YweeYm4g98fXzGH+GCpI
j41lv1jKxI6tUmXw2qUQBfMdODaL9R1X35Z1dGORBsSuNWpeJln7lscdU26LNAl+oGqYMbQi7Qlc
r+VTgvjvtixKOgmZ15F1Q+yzTb+gcNwBI0UGlqZ4ZKMzPY9NqLEzyq/eDN4I2GCCDBibWEDqhfww
EKBkI+6wTQHYa8oN1IUGudl5d6rhWBS412q/fqotdErNJ8EDmbcH0cNgJOY9kJMmqlvbeE5mB7ub
M7A8jPhbA7oJSOtlDM8wDQJvCSNBM3c7CuTZprTE1NAH1CHie2KYiuxnMLWbCPEBoQiYgI/PcKur
GmAg0SV49GG10zp7buLuCoBmonyXmGvI7EyZBC9RAlEPfcgtw19Em6nKcJEOA1cIB/9Qa7BN4OSq
YH+RWE2O0SyumdETbcD31WZE4dK2/CpFQx+Q5z0WnLPggc9FJil7Tga+ZU7ZLj1Iy1Iq+dJMx2u/
qn7Z6omNsnipNrQnKGvqr8OQfaZZ9oeRaauF5PaE9Rszaaxnq1tDOS7waJk2bbnVXBMyQ9ucP624
SQLAsNYMOaFymQfGlKgUM0PtP6WMxs42SHJciUGLdXeL4216gryCiFvbuXOPYkJDEids9SYTTZOU
73QBzih84u1tNvMGjExmDu/Y7lrCvsAmE9xKyYBZsOALngQ2hQM5zW5wFpxsYreG72zd1xxctVBP
ptLeTbjxz2jbL9XY3RhiXF68jotdh1e0VeFer4IMZqz/08WsO3rPyT4jv8XZ02WvduEP68oQ+dmc
nOWGhgk2WgZFp2VZkSG7rGf42Be3dsfXgIvQESAATq6O6Rr1EiGpCI2vwuxJCdhk6fajRTaM8HIJ
nI1V5pGQRkTrER3RKFCjQS38QFUJGyGPvS09WM1VNuwcydUmGw3VcEVEgIrGGOcp3sr4HdBw9mlb
9HjjrTSJ6OLy8HEfrPIEg18c4N5wPfLNiV1lj1ZWQFYoa+eDfVhKPZzmFw9p7bNDB6CZW3Lwo9gw
hBlVBv80ssKVy1p/x30tAV6dl/c2f4EfboPi12tab0/d9LyjXin6TW05fQ9hEN3EiFsjc+kmZi/u
7v3aJ7+DNEIlOAsrnrZBBls7jbL7GDfgv44QywOiTv3kDqJbOypny+uVXkGVCXa5YSeYr198a6b0
ENGx2fm0yQMeVrJ5KPKqfZ5UUFx9FoH4IQbiUG5Xpo8hR8wbn2BzNe14eQe1CAp1ari7Slk4mkoz
p+0h9HjhVAk3i7qbQcXrTFjXWXZ40yr6gq1VbgFWmLu57jdiIXvmVmCdwF1QVDzOAPhz12Bv1EDp
Vml7mgkZrLQ2OIoyX2FXg93o9hieKj04jPJNdPb5I8KdY3oNhyDaufBjV10R/yv7CjbLAmOP8oWv
vgxSUo/ZWqUwiwptemevhu0WDwjKSVzqvS38e0H4BjkROX8WCRNGYb8MFc2pCcs4O+s1nmMEIN30
ZKRs/OIx+mglFZ0ECiEx6Rnys2QMVv7IIecZXAMADS5oc9wWg6qOtQSAYS/Evlw4A+Ux2Lyb/0dJ
mfl/Jh7/jVtGD4D0aeKL0jfoFFTHJdRFxXHJJdlY6I0sS2NSJTMPAatula8ht0OJncqWfoO4Qhvu
HnQxBZgZBnZyHhtNit5xjocV7ezeTNV3EDvBM2VwxUexLK6KpZrDG9OvqZie/Zb9oS5ek3zISLN0
/HlcY4lZNt+FiQyAJhORg+V+nSsDlLDBw+F52Y1j/L2R7SmZifn6k0IubntM7Fb+JP3idc4rUuZx
1G1VrfWdB/yfqYCHUrjdXnTKWAcp1k/GL/ViWfp1iOgrRW1Yj0K8cVvXvBxFGp2ykrADC8o0Pwoj
ZGOuGaz3DOjZJfAXEleLXpF0pb/TqQUYOOubOxAN41obnNs8mNVHjuWe9lkOh8HKf5wygic7DQ8h
UTr8rPozDJGW8tkJbsAp4weKietNPybPSQFHjPUS1MIlqjsw4xyUM4R7s+ZX9+PFl1+OyOHS6/cR
zIe1UvyswmAPxBjCbrwULFMn64ZR5mkOOkpqmrnZU8AcrHq7+y0L46dwYdhIDz5nFPNd4w7ENSsL
z6E/UaOlT7nHPd7LocAkg/WJawKhN8s/6pi4YGNO1roK57dhdLHK1c8sdiCQONFfj/QNBD2ndH3o
rYubdEhmYH23fm0cSy2NnWUYz36If3bw2V2O9oJXtqx4OwfVJfLcBfKc0mFh0cPQcwh2+FNdCzrx
qPofSZclkEUynTIgqxm3TI7mYL2E7K7Y7g2v4Zg/Uwvl8rmxGHbT6i+f2/s6RPfy/ewBK0jD0EmJ
JyW8+76dKHEbmbMc7HQUjw30B+FM1Z74FE5QHyZ84yS31XchSgDuQkjwbcUruMBmL/x2IGaFR3wI
qACsI4L9VYhoxduCqdqjat5DlsLTTNq0bMRH58VMTSNlXOlfGtq49nG7nbBBwiwOwXMI17i4Tnnt
ElL+hS/B49mI6Aug2SHFn/pU/xlTCG+UJTuGHiuAsTkdZZlGx8aL/jLdA1MrNdxQ8J8PpdGD9Q6d
hKF/GA5dDdUqn5GxVJwl5z6bkkOs0YUBkQLTCCsN7QPO5LozPT4CUQQHgvunIArHFUBii4O48XF+
5e9u3VGRUNfWnnWfQK8n6po3tzlyi4vXed9zwzOQ9/bCKwiQges/P2Wewqv7Hof1TbWWeTepXHKH
qrn7OBU+6ZUhe7yGjW4+uB0RHpeW+0NawfuIgEoSQGe5Xg71sMUnMp2omscOynxMP20a3JgyUdeZ
VskmCpsllvBOKerrrqhLc4OjF0BzQtYhXiy0qg3eqilarJUouoS3o4uMGYAaAg1EjOQbfr/00sVV
f0sGnd0NTvzke3wYGbaao2/W//qh0KxcPVS7UGXrIQ6yayHtGts23fTErc3PWtFQY0lLPsTe+M8o
evwfNbuoujtoThm2s/zEMOBo7eBRjmxPbbrSRFhzg4EZvUeq5UY879OIl0zWDTUDuZK3YFBkiqib
PZiGYb1KWsMPEp/AKo+rn2FYGLOF6x37IP8uqYJYQwN+qIj4p03w5bKd2nLd4pzObdTjdMIuk/lr
6TS/2CxxfToN3O4+q+/yFJt0MAInQ1hryqVMaZlrxqm31vhMFErrjGemBmEHvMlYwsrzxq04WMWU
v1r2cEDRjwCf9PmDMiz5j5m63PR1Mx0ssqkPztj+dRUW3aCu631jRywSVeWDDKSFQHNhNVOiVEbq
qDU31C/Gk3bljvJnqmkej/nmbWPbeG+8OD5KW3467DGBAvjz0eO7ux0xT2xGGXzSVfXdRTF9Kx5q
pYcbCpWtepVNYt/lrj9sXb3cr1uyoE1kDye78+MP0ndbK+qw3wdzsxmaatgraX7lGVAMoMz1MWgL
78rG4Qy9lLYnzwj3OkS6aqUSeM0n75ylhrFybIZ8e4i+fO1i5nWHdyziD27te4eah2vPJ+YB/CrE
KYwUViDM47hIv/re/0KBZlcy0d8TtF158YTLjsjw3wOEriur9+4YGzUEMK3CX+Wo4SK9Fu/KMHQb
btdyTVt3z/WnV3AFBrpvcnYYMeGG3TD5d3YneMQlnQsxDjLmVKOQZPNoGOk3MT8i+HQkk6qwyCpb
jgCHOZ8Agh5sil0J5p9ta3woDPctCEqZHo1AiqVNe7D1jS/BNZiCfYIniUI4WEmTenLyhXls7LMi
uXMM9WyW9lWkstxE1MgNMTR0YXHm6NK4Kt7bq3wEQgzTfhzmRyRF5Hxsmyp+tahTkUXJi80h9+Dj
XnXB5C9BA1jkrUJDmGI4AhJAQxiwDWnz/nEhWFTw1EGMRWjQInhMZ/Xhz9bJXlDHMzJCzYOfdTTh
FuLHT3kUYRisywwqNnRdOZvbKOlvbhV/iJSklWqeudKxFSvGF2qpDmPOIg5TGMdwuZ1plrWBxeL+
dU6ua27TUr0Huvv8nz2DS478Wa8TtpoREFNebMyd6lNPssXQ4RHDhE/nBualZ1cFVcOnNNM2L35W
3s1Y1jf4rdEeceKtF0vsdzGGDByqP7uSNWfEC3aFUQSrIXeWfdtXBJQLDIMfyJCUa7cT5Fo3udE7
fu3oj+4B4SMImKuq6sa91w8YIWx2ve/sgv8amR7ymPvcPOt/BLD3ZWefqiD9VzT9s1Xkh5SlhQd/
DkhQ9GoRk00FQ22ee8fcDI9D779aVQ4q2QQG1A8ZPIw0GbcSz+6B1y+XCC4AK2FOxk2U4QPG9uvs
6u+JAroD0baEzrKRM1w/t6Zn87mSZwRhf3ObXKxcm3USxOQ/yM7QBImC7Z3WMVcuYPM1m6c9Phex
mdy43pJUTnZDXD2SiOMfir+8NH+hoSvc4aDiF5y50Va3qCScQZMU9P2UJFiZEKGbKCPfUJZDY0A3
ye8IdM4bJ/QZ49YVe6YCDCs/UCLNOx8Scm6PPxKl3smqimwaJU0eCp2JMuj33mHOrH9xP7+7PSSU
HmeI4Rm/MvcRL2X1Z1ZRuEVIhQOr+ZsYYoJPHDcPuon+miR61rnHmjx4M+kSXi9sOTtc3iA8aSuH
7uhkwJURYDXb2CZ7TIQ8Mv0zST6j+CYUkW+mnrE4FcNTnrBc5i/4BB7N4Akx9yYF183EDMKN4DWK
GlJ5zWcUE+wmEM3PHmIdHbgFr03Vnk1Hf1edJ1ckH/8MTUTArZPnMebN7OjF3hlDAZv0myumdOe6
I5xPxs4NVHE8KISuFMoQUYTkHsN7AfWGKy2dyA/lNBJHyLGcCMdibTUsP07qPBGnBZDd7nS2XJzd
st3HMYJqWDnudmLN9Ei2Fs5FkL2bhBcjv0SpEfPacJu3UjgX4bg7VzYVYbH+Sgz2Pm6ZuWA8083n
ssGsOXUS4ZDXDAvKNSbiHWXnHT1db4OuZ+4x4Z91FywaTza5UrIe78pyt5nhn4RrcWGtBzRlDjnl
LXa5amRraJlX9p2XaTYetS62Ftcx8un8fOOLEcIZ6UNeZpzGH2QM+kdnYsmIUZi9jQ745bWx9QwW
gKKzQB2KjIRt0ZxsUV2mAaHUGc+1DfxkKF5I8j1JnW9Sw6mAuDZ4WCFzWHN4oDNQbyI3bc+tSB7D
0sLiV4+857kLCz3f+VVhr4e0uQuzCR9jSaxtUBfNfcDwIM54CwUqiebPuoEh5hvhbmgBHORpdYvN
+LEJrAd2gQjVWJxy9H5nUI80LWw9vJsrS/dPYeJ/59rmA0p/qF38idvuXw5coVX2jazRtQ14eQQg
6t2A8lyDHFlDeVvD72pPqLJcmXEkFGtfpPRTBGcTtgXf0YurMGpnWXIhabwYB1m5TJl57zPZ7inD
3gzwz7ceGbd29q+SWktavrYqNJ7mRPi8ulu+8uV3pX06ZwPMUbPJntqazrZyznlBij5mEAnjYZ/l
yZ+cARLq4ImL2puU3ospp1+SKjtavK01DpB5PY8gCs2wfLfLDjdb03wHjtt+zl7MNQ7UIr9MtM9q
YR9s2OWb2mbr0VWRuiCm2kd76F/Bwu36DE9HK3hULTO62szlvNdquOVJ/twjsrs1YYZ+UEsaS97R
AxltNNtfIC3BObLbR8/IWJnb8bFBD15XXkAVvfIu/G6AIcvm24poAEjGX29iqwfyt9nWrfdrkjsh
qfSYuPzLzvjmjuDXcSMdcKLsy97cUxz7ZRouoYnsm2fjbhxnCFh8djlC5NougwdtqvSQdmrb1Pbe
IGBFlOllluFrXTdfcRT4lAamL3JwLlJU0CQSfW+aBf2B3XTGb/oXY5TD42DBcaurrSX6l2lOv6Ae
XkMSC0uvDcKe7Z0Bhdyyehq4wSavMYMMbpn4khE9mCK0kcLSbzyAdDf4w6UxS2a4Sd1U59KUwulL
j8pHgnSCwV8d03K81PT3+oVGNzP7R1OywwlT/SHAaa8ZCT5G2/3zAui9ARzlc0h0zjXxAmZzddJm
Tl0X36lV7SRvc0ctNtfErTJ9fwVvbEB+KjF9US0QcVlsAbe3J0NinesKYtCxjBApFAuR8eJ0Bqux
OPjHh5+vTPzPMQZ4z69uPVcHjBwjlcDYJzxYCr5lwFyT1TuYAvr0iDYVlcGrQVn3SZ++dIicFD8A
DQPc8QDuf23HMdBQCzJucYqa8TO0aVN0pXmb9HBWln0bNUsP1R0An/8sUijNYB1uE7e8DEayzdv+
yEVmI0T2FXH75UMvDFLhuEMCiwoN8BhcaGmWQl+Ijr05UmHStE/RKKDfDzgndH2XTMF3WsbckmyC
t8F7bLOgtqcnz6cAzxqCQ+Qne74h43UMzOQgG9tYR20croFsfs3j4u1z4nqX82HsQPC4qwApfS2y
PMfrC7ls8rpdnWqcUVyAhxkbXlLcm6X/Fop618KRYAzh8sskugG5vbE1f9Q6nDcObuUtpo1d1BWv
dVa+5HROr9OgePFN5Fm3VCcRQDiqkzcsT9ioIhduAoJXWs+7KSwh5lB94kzFjoByta1g2YHRuWAW
/Wzdcj1O1Iv6k3FnVzx8Sd9fgNOh+Xgef7sYi7MgchBkmt4HiPzAMK4hAnPXY0bO6uoMLDhbh75r
n+s8OjujiwqZzXsSwp9lhx0C7xUVEH72EwXpth/tNysXGzaq4XrARLaaaIUi4auTndeIF3L7OJwK
Ps/Ov0uFc6gADOGcT05OXaj7KKAdzZ3AgBi5BqTBv254wE9QViFizTuvDDYesF4v5hfQOUuRLNdv
Q5RtwynjPSYpoC99zqrMbR84iem2WAq4W6IUm6G3zzZEnZW0Beig2mecXBDTBDuy8icZIZL77b80
VkfCcWfb7YGZ+xQrdRh78UJRYBWYMgWdipstphJ7clk9rmx/4uBMPwc1v6hJEy3hIrRKls6DUFjn
0BCkSP1numuPc+up4wQcuhvD9xlzDPBpHe7wUGBx7aiFQGrepHF+8lvxl7a8zovw2BXGW1bWNk2F
2GjTBR+jE58fE2T12MurDJi0YSIHsn4EYnMMDPmOP/fMXvbBww2xLvr5RbTeBIMqeRYQPgputcQ3
T6h8uASEx7arKDcjfhe7UB6A1/4Z7BJp5sm4FyI4Op1bb0TXI4WrY8JeP5+olVABg1icuTjLa/+M
6+niVOI3sKyrU5Zf3UxqOyRYmOetsx4MeeBldudUzDX58DyHoTjM/1/uATjNlf7Ep0DbpT9hYeUf
hZZLVp7O1/pS20v/C3ZWxCRzQ8fEQ50VpOjz35AhaUgQZ1qyn0WUPPW+/AfQBgdsHz0OiToPirtZ
oJsXv+12KJ+PMX6+bdOxH8P3+sM3hn0vkFhp2ydRZC+mSFg0eNwlraQBgkgH7KRjc+/PFUxp/DGG
jVGI7XexolLtMPfZnVfR5xygOnrMnz1aMJND+DgDa6fFhTdCxxeGv+NhTvxfPKevlZ3ehYZ7allb
cMHDC2RVDIXQAjFFdPFr1eOAngaqe8F4oFY3BGYwfbOJChAHhThQZf5tZxHb1JRl4cC1FPuoQxhz
w04RgkpxFwjxkPvTV+RWF5oVfiu2d8ys8SbG6m2BYBehe4+7Cct3kf/AlahWExkzWVhPiV/TwqwD
Sk4WYzQQrm6A28pF7zz25Z1I3DtBEcRcMCK6CZbWuD5WCV3AU9M/cdV+GHxxqCvvIXJy+HDcIlIg
DkOCQTXlv1pGI5WlPrUYTay+msA7ppZ6dNP+5EEk29PsxoQ4J5+RKPkRYvuMn/FoOqRQm8it1yM0
5fUI7CoNpuq7CRjolEDiRrA4Y/Dp75Wg/SWT/Zeo2cJGC6Swzit7HzQpxtlGn9mT/I598Qb5ipxF
2fvcVtTJbqUH1si5AC731048/XlZG55zz9k7aftM0B+sfErBAmK6cWIdq9YolhTjGVyXumk8uTEN
mCo4O2jZXWGh+NJeEMMJXBnz+NyJ7ooQzmnTJgfHKIF0Gt2fiY+pC9MdTI8D0sQrAPFmlRg49Jhh
/sWlebEWmL9Y1i2J8razbX+0WFC1IraLdTBy25thdC8s566VNO60t3QNULzY6PYLUutv3TlYmJye
wmry+EBbDnwPprVpBE+mH447Kpx5ucbOJWQfK7LmT5g4cgN6x1dDVV8DczJXFp1qccC4WyTZvU4W
1DoA/Tw+DW3x1bu+v7bMKjgSK2mwRSleee6aT/sVW8pu0M6v9vNsJ3UZ7mC3PmS5bLDnkqGLCBsy
+6OLx/Da18RH6TgOO8h9NYevVz32qnnBPQjNYYhKOkpKF4MqGgw7hs3guHx1OQGoNJj3iL0F3jnY
xTa+992YiX2YBxBrqea28+LkEa4PhEGigIIjVhYbTtD1KLsfncp027FA2rE4hrEEz21fmyGuHQ/k
PiR33tTAgar/RbHlneRcdaWeyrC4tFQyd7a9t2dzR2FCs0mDEbyC+W3ZnORqMH9SwRbF6wNgjrrZ
M55e2wU4bnhHui9n1ifkh4ck2nstFhIl4u1odbAJSF5uTfySa1Cfw7qPSdTkcxjtBpegicVzVkUU
Mk5NckDrf4nblJ7JMdn1prVDhHkvA/dsRtmmnYbXOaVNtBQPVpS/BNb0y4v1JZimrzS1sIb2jruf
bWjMAiaoDp27XmVb3/3//C2KLSkdjT8WC07Yc3FNqmceL+4hXUfmyScgpM9eVEFSrknfpHAuLOtf
UkC7w9xzIZe+y/KQ+x0tXCot7lLX+1eY6ZNvmeqE359bX6FuWWpf2Uk8dA50SF5W246X62r2jV02
OvuwKz+Mjhuppf6UdO9T5fBm7Pdzkd+NqQmihuAKEADvs8/o4yPLJ0pufXb2gH15QwPUkbKOR7MP
cFFZv63NW3/MsK0s3gEhs5MlvPdwGg6DKK9u1le8WNmemnT55nneHaCybMoaI7VLRjZtuucgbK64
QfdwyWz2WClbwhQojkL2Wvv4YG+i1vsUp0uZmDezgzhkdWetyk+jrW/u6OLlJDtHNScdgZiIh/wO
0fmPzqxNHyZ3Qwc7xpPRU9OKauXN5r+wpgl8KQRFXX3PMM3Oo3zvE1Fde55tMstISQynXMmJaZM1
o1EhE4ifFnsDtAzP/bAwK/MbbKkDPPaW+mkpcVzHTpWuvbS+zijdeNN4RXFWnb3c3mvVfE1aYn6U
AtJUXrmoDMxzEdgN3kbjuresZ4UoZ1VqywGi9p2EfU3dgcuSjuWFd8PoHW4Gk5QuwQWQ8nVmrzNN
EYROwhb/zJQhJhMT8oP5lJnSxUDW7JiRgOyiQYa++pJ1tWdFP0MYq/v7aeov2NQN+lMZMazAd5bk
4auZOOYu6OGqVtp6MFkJHt3Qh28JveO5lvHZbO0vY7TPRj7R5FuAqCgmDmNVgSTz8oadDT7Sqbnj
WoVgqzaSiJ+c5p1r4KOzrT0Lvq+pUb9UqiS4vDg5EpAnPpH5VY+sDJr0NSmr8Rg0/hXmCR3p/H9S
azqoekKcHqJHnZqQDYjActWlm1e2S7kz7PUkhNYQlsa5MMJjPM5EDSS9Rii6MFDVzWzGR98JjoFP
FVlXZueQm/66mYmnAcV7UxPySdNbjykE+qycPvxwvsba+sDvfMjJMa3oLEzWk2ifhtR4MxxEakfz
iVLjC95GkmoMo/DLZGWFtxxuatQtrawAvPDj6UMDhnJLUJc3P8F4lg/YSuuSQs1M0BQyhF9eYkk6
OZfAliQKNodA+BrP+odPmW6UyLrHub+DKlKuy4UgThZrZDZrWYw0XbvpS+dpgpqxaQwaiDBV+xg+
cdlXT8zDgCz407WjXJDqMtqPlXwBV/uBK4LZU76TnP5yRPHrzxEBVv7xmpu73fxjMYuASQVqWAWP
fRZ9zDlmFU3VnVy+ymXYPVNA8RKgtNKlRH9U60G3J8KxSWfgUM1Y0cbghLve6JASg7/aZ0E3KbwW
AfOj3yJ9tqweIz+9A9HYkY5mjWLzEVlmNxK96E7hSA98i8zQFz7L4Go4eS27QtvOeMc3v9hu8Ob0
vLtmzTBUeSMR6robQMvDZh/oWvKN+qEYedeNSiQbCik2tVnT+RomJKPcCrMU3s4tFKxt1pSv0tao
qF69HeT0Y7b925iPw6qAs8kVlJZhr4HLXZscBphVxBqbholRTCAZ2OXeTsc/YdsAMqg7icGVW5P8
iiaC88nIDK37EN+QH9OoQYHZeqzwkcxm9mEo89iGwJ7h50xF9zpoBaaxL/YI09fSNS+O03EhNaer
63hI/iXar6QYAon/PhwsxEOSIejPjEb65tQ2skSi+epQQZh0w9sU2+TZe1Z4dmd8yIZFIkTGDSrP
vragEAT5qQDhSu42oI+wcE51b56oD9/m9XzPePDSF4rdPm9MjNrz3iIEgIf1oahdqPMtqMyIxNec
OX/VaJ0IAEzoEvM9WzugQZ67SgrvDcM1bhkVvEdRcT8j7VJNgQnI9O5qv4n20PI/bG4x03+cndmu
3caWZX/lws9JFBnBYJOoWw+7b0/f6oWQjo7Yt8H+62swEyjYsiAj69GWZW5yc0esWGvOMa08WTut
+WyVKC8tbIYe0kmybsITbJbDOAevaanpeBGc4Vp0T71TB5Vz1Q1BuJG+3oCmw6eVEqgX1OSOtDuK
sO8YwCZWVI7oRh5uh9LdNy6uU68l4LbJnMcI+SnDRj4PPdnVDI8H2gFdePqoDV8hc+mGbq/uzRff
rj9UMvUPQUzyb9X5VwSHwCDhXjvmO4b23dSNB8/hrNkawcmvJRxjJjLwTRMUDfS/mvlckqmBlIkQ
LzUD+427ahOg11t5WfpZVN6DkfUE1XXDNdTyh9v6O3KvDmQ03NjMY9ocM3LHLHToS4K/O7I6Cmt+
IWVX8qCt71aqH+2uHy+2wIrbmka1apxJPum4fGkbnpDqPc4ZwBYonuo1J/x7p6Gpn0LOVW73nTju
9xnODk5+wfwTWZfJey1aVqJoSGFhaXUHBfvok/Tku/jbrc77DHMm+8FMTCigfEMFr6PR38UEE9E/
RaQx1kcCqx9p7kWbOrMu0ktfEeQi057KL15tPfI/kzAO9deEmIxQkDpBJMR5YMeInenOVox2a3eO
odTnr8LvPyUITpySI6BSuYBgCvUBGhlnU35ua8s4tQrZB5K5ejta6Tcz4lQ0CRgMCdNr5ILpMZxo
mFcDWutw0AyavOy1yZM3V8TDg42vcqf9ODjoGqGTW/DTEwVd5nCC1CgGslsXedglpxdxiAb2XKMq
XiHk34GHuR3ilC5TXE97U4Q+Z8XWOzSz3X4xOiSFSzfdcnXN8dbMzqHmgWgL7ino5A8qdVz5MYCF
2JchEQyd3kKUNuCIVNa+0UB9psQ6dgN0jxLz6g2tznKnJZ/WSDrua0S+6BAEdAkZEOzQt4Akn4r6
a2QHEeoe85kOt7yCl6j3NmmmIwC2+amtLIO5qMR4XuaWOGSTkozCSco8kn+Sv1hJSz9ydr9pnGkg
XNQJhlnA8X4YthFS7Ddo1OIMOm86uH7bvFVq0PcN3/0DwaUdeZpW/Wj3c7HvFUG1yaDxk/nJTUL7
ClYaiQOoGx5tRs+3eV9UhBx5jFRxV3OaBpLL+2kZ+PgKpF55f9uVVJTZRPqb7+v80HOU5om5L5iG
ugev637A5f0YQMrse9uJjkHCSZKhi3ESs1FeCRYLtoVs94GaPolWRy+QdK+ylsSqcjYiDTx6xdmA
m7TCEj1DJScdlF50rbLnDl4n4uwCJ2XzVNFdwT8DzLEHj7dtXGwpJeQXK2bdittNmsm3TE/lvu1U
uCYwYw/3lVngaFuLRrF2N62jZbF24vA7aZP6hOCCGC3bpGkn/AClS2c3D31NdeNFWPGirJAXG1v3
NhDQzSwVtMdUFeYDYebVxnM19GdGMi9l5M+0U8kIHkiDobRnp26qZH4wkhR4WFa+mIB9Vk7u+DTd
HA5wJDY1tPuil2Aeb/tEPgVkgJFyR8MVIT9RiLKhXdIayHilpeBDJdRAvoMATtECtJvyA4o2oxnd
j+eG2myDDvqRfRzGRousoo3pGc/pUFy6ykmeFUZlxCI9FY80btOcoibqTAt8Rf4Gw4/t3qzPxgTZ
DMxjhK2U2AdEdrwKOf1wTqUfjRoQVADHpGvZBdexYBtOi6HdTxMlXJaGTEjbDE6vbx3FlABG0N2p
t2iN1EMaYLbq91bPQGluDFQpzvwFTx0QnD6+gRpArpClvgUSVMjoy/kkGe1j3zHTeF9BWLg6WYfb
2HtOzVhtXJTL+yGgBx8YI2O5Yhh2+dwPKzeMOJTOtqDCd0it8qpnp5RnEzP7tir0Y6bzLxhX5ysY
vJcKB9NGzC4QexuWWWaZ6bOMx3o3em18B5TP3A4NbIsKR9kho5m5d2MfLHGA68FW9jcFjnrrCnAe
sreD7/AG/b0Rwt/XzGhrMA43rg0hSNNSox1AU2OECMmOzqPuMuLDI/4RhcEJj/GbmeuncpqfXFk+
p7Xq90aT13Rvk46cT079duH4dCGI5AjT8UE3Zr2JHHkj3N66sTqTHKTYwgNvEIOmy+xoNG56MDU1
oE/SAg5wCsTOndi58gEKImLpBPljg7KGMJm1YJpDJ0QyL2ooK9IA0lMUTeC2u4cc2YhHnkEeotl2
kthAZM+2hw4qJ7vWgf8QVU9hqKBxW9TCGOS7ey3VA5t2uiUlqECfXd/yeRdzJhXFPDxUVXbIwDeu
ZZIczaCYKIQY7AWgvM8e+LR1q0DQ+BW9E8cxkURZ6NkO0u7lVpltwD/29zmgrG0uF9R2lxFr43Sv
dE+n65CU8yEus35dxcHTqD0CY00SQKZFSj8n7bLYMCIsatz+TUKsMTunt2GTa3Hvtfw+O2Jot4h7
FgBPYryO7GhU8VZ5mWTDvBPBPoUTMVpz9QAvtTmbPd4TbOWPBPNyJm4se0Xrg7i+XEIedLEQU3Ax
bOtYghzO24jeRhINUZgy0G1OPZCxtR+1n1B6y0NZh8W6DpIPS/f1wfANAZvNa2+EtM11KwrCv1X8
KEMgbWFAfqrjlf2XzDXeMTWqM5yn9GAwqyKhTCAA8uIc8OlAYxmxJP/cGQlyTM/Apcfi0pSh+2xN
1DE5PO8xdeY17eYlOrasL3PUk0qZQE9QNaNOVmdy5yiZR/0YowR+c53GIsbexFxfFNNFQl3asDxm
29KHnDwks3jGnGJ/o73vvgEW/lFxHjlQlcVH/Avm0ephcqA0rm/bmMAm6OZQjXKBIBSXNxYRpJ/9
ezJwHtoDxnAvPVXoB5CgvkZ1KjABFHVDJICXSg6cDi+fE6rgCzNB68kJ8NZRvbpRj4uAQzXaHOtV
FgCr0ZAH187vmQKkhkQPHjoEh/WucUznWF+ZT/rMPXwPpk/nO0RC27ThEseSjxxLhu8W0Ml7L8z4
0gUwBg63CeC5TjtvXtMyBRxk+7XykomJdpO+jD2t/chs23ujTJ1TPTc2yigX528yBooDv8mEsS0k
h/BEZM3JNabvIratIzFTLeizifQ9DZIKn3g5fJQN1KSKUTxOlJYYOBLi3Ttfj6iWpN+89bnH/11a
ECCI08YEa1TUflLnAzUrMDnbXppoEal5eikgCIag7AGxvBbADy95zVFagSi58WLnB/45bxdVNvEB
psO5wROcEBsGn+gcSOyimggTEF0OtedmmA21raP4sxurT4X99hhJDzNl2/f3ljauNNi6+9ikO+QU
zK5gy+Q7mVLOYjH7qCaIDlHhM37xGQcFhAWt/bof3+cylK+8cBA0VTjvTRxcB3pI4YEfUR/uWnMg
UBpYyiqGQb1jSN1srSFTO9gmwaHKQ2dngzhBMynpwaaBpv06qrcJhfk7jpH8iiWHU6/hl1BQ8C4c
s8GLj20Du9Np4vjQjMRCsMyHCyAcrPCblzbGuSd79X5oK4YJsOqgmbCkAPfiakSARWN1RzPPgfsq
pv3AKP9eGbVzE/AG3Si6k+sOzA5f9HDuq64/V8qNvjEsR4JWIxrMOj3dzh0XpuWUmafW7UmAm00J
+AqJ2ZLsSw+2LGdWrbLj+Oxlc3GnS4fD96SoPj18Jq2jOGWXZCkBSHSOY6Th+k1h+IHlMj4OMnwe
CXQ+OmT4PuhI8Rdmjk1IdXmE5kSooHDHizGEVHr9SG8jK/NozytAv0uFFqWOplsqkslatPnDObfr
5nax84J0w7Dnckxw0VDfMuQl4Em4TbRN3ZkoLd2kSAl8nBiBHapzxVvIWmuo8dRB29kGUJNPiRf3
164V9w5ezvU8iIrjL1YIC/gwVQg25tEU9lYJhEWRbTLuo7+L3bnF0FFLF4p8Rw7v2pJ5f4btFK8C
6n/UlKpldlXkqHIHjDRBNQneKcNzzo7ZizNQT7aT0KTWz/MMqkJkhpx6WnOsyTiZLfMGkjyMfwOp
/Nki937dSejpJh1LStnEfmXiGdyJ1orp+LR4fgKaJUTk2ulaU0kxPUEhjWyhMw8N5uV+02f4WFdk
kTjenlOpTUwWagN+oppsXbRn0BM1v7YEYcUK/7l/cdnQCVsElKHP5ZShTh8xnta4GxUkWQhJRXpw
anwDbIql0e4pI8bdf5CB2JYDtHrEuTmQobl8rhGTjzDrSiDHmz7Rn41RvGo1XOOKNWJOyTEpSIYm
1jK1TsSMs2ZEbl/Tvp9Ff//Hv/7X//nfH+N/hp/lXZlNdBz+VXT5XRkXrf73H+qPf1X//W+P3//9
h+Pars9M2HOVMB3TE67Hn398fYhZgv/9h/UfvCBqQHec8JqL9DotkTFn+iKqoBeYkFD9P7uaoj3u
WqanfMf2hOU7f70atC0Gaj0eYLegM4F6cCIRnEE2Sdfi+PtLLR/8zzf235eyha8cIUzgqH+9VMwk
Dn2KzI/sMwjg+hB0HKGL3akIRn55mLPmi0a9fdOh0v6H27T/fm3fpG1H3IcrTNNz/3rtUpKe1GZd
drIlCuTVEMXie8vc+vH3t7g8rb/dIrpeJuiWWL7Jv14GrZtIRBHoo2PXIRKCvgDdsjIj6UMl7FU7
npAmuNU/PNif3xgerM8b41mO65pCqZ9uTrphY5sV6SZl4Y9PiYGGZGD1PKI7n/7hOf7qUhLdiUsF
70ja0X+9wWEMZYIvNTlaLUYdNcrsWGVolK0UAv3vn6X3i2txT9InlIYhvKWsv16LyA0mhZz2QTup
9HuJ4XBGZq69h7KuyUHntu/DPLOAQAsPv44bLNuorn8EJS2GLnaWaFfbapADxhWViEzCHik21OPV
mBXhfVwSeYmTWl48yqsHmoXyrMa6ecGPgYMmd4KH2hzbB4sY2edcYCUSbWIf08gZj2EJw3QFs8U+
gGRtEUgYOWjqpVpxWyvb2e2sbsYokB90wN1DONTIdOYkZ18FxTszwAL5VLTl9JWdhnMFiBVmUyb4
9x8iS5n1IaHwLrOV57dTu6hO3RiJGWA2vztQFtATq9ycKiNwi8LbZDl4AiaJDeJWi6QVHNW+qZ7j
PNEPfLLxC84aULg9SpVNYfEOHWrZhpcxLFDgDCTzCLtzbuAoj0/pkvDCcCveD1VXni0rAm8yJPm+
UNI9Fb0fknJvdcVD5ckW4UdV0L1VWh4ciFmvptCUN/SFgkuum+YupsNb737/WljiF78xj7QWxY/M
RFj80/pYQHDBG1saxy7oqqfKsJNgW0nNhMT07G1Of+qx6KXYeEGZ3RJgYNziDoLlbNYDBo0UEuDv
P9CvXlNfuFIotB68asuf/2m9jhtSouiqzMdwyecGzSjWcYIRiC66tfn9pcQvroXMyCbYy1cSRfBP
q3WWJrRlpUhPYUbuLFpiZgbG/ACk5Vtooo2QbIfUSdcq1pcJ89O2hTCnDDKiwS1kwXzUrtsiCqDT
RbrtYbbgH3PsuBuSHimXn6Zwrbyc8timPKgCwkIUorHf38Qv74EEeDzmgmcmlu/3T8+LkVg527ia
ToEj+tveScTXNI/yXegW8z8sx5b593eFlfH/XUsuf/6na1ngTqMUPvZxnHJrzbAD7Gs90JEIoF71
MhyRa7j5OidwGgloVK+jOvTOv7/fZUn8aU/wbfKTPZwmlmNZ8q+foQlEJKVnGYcmiNxHxiLIvHL/
MjiaIWvFdMLyWAEm2r6wugt9+f3Vf7Hp+rZnIh7gIOgo86e9AQRmbNItz2mjOO0KTZ7eT4QBQUNn
iFf39rg1ZzJZhp6IsN9f+Vffs5LLRi99ahl/+fM/PXuCF4cA23x8Yj2ONmhLzHdlZe3aqpLuH0om
a7mLn5/xn6/10+8i9RBuVx7BIMJxaODMteXorW3Z1XjRTdc5a3dSoYBNZvghDt1UF0cvcIoWNaao
Xyxf4D2Z8NqYq3IMhm7fVnYJLg27TrWGCk9IruknRvP2//GEwJuYlmA9Vj//mmEqeiqzOVwJexZH
lGnVXWT4yKv8LHn9/aWWB/C3B+Q6EA+5kEkc8V+/DIzyE3g1Kzl5hpieZM34MRMkKYUWScTAEsr1
76/3yy+fG+OdFyQi+D/VCS6IBVODp+KHJxoXGRSw0yvHg+QDyWf//vuL/f3bp7azHd+2TNZEIX8q
FDoCERsoxhOAhCDbmlX/2CGd3phmhowwsd3TJOx/+Fn9/Xn6plT4ND3HU5Z0ftqE0mzMaqOMvGNq
pO3dEFiwLSNPVV8pmUhyqJjG/P4e/17A+pbnU76aVLCe+vkLVEojRcBle7SZ/QM685mhrEBYT8n/
+GfrEyzPVUBJO2w0P91ZEHkclG3c5X3Gw7SCKX4SCAKB+BAN//t7EssX89e3kqfIVbAgCM9SP18L
r3Du4onOloCrDvBF3wTPTsDBapPXnkGMyagxXDLh2c2ZkX11kyX8zBv85nMcCW7CNEh4y8boEqIL
cxk82VmGUDNPJ/3Yeen0lHS5xEAaRobeDXOFC73XoDP+YUPjhf7FfdBX45clbYF476cXsEfr2w2m
EZ8sNoHNgBccZusoUEJJxDRBR3apAjpoodIEbEt9NkXNolCLzDWZePKCFeILniOI4x3pHImkOYDg
TazaKLVPQHjKtcnfX2ndD6coGrKzoxrC2UeYQGbdOzdxQooa7uclEAKzLY7/cevHRfpJzAit67kP
Tl4dBoeOQnCDesKjr1QH14xmH7l/IQHstaVRkjFNAEUy3BUIvRYhdnuqM4Yd4H2jJ/j16TkLeg7r
Iy1I9Obep+xGtsw8Drb8PqddLe10C+84OxBB5R9mN3zTzBkYq5jVlj1i3M+B76+oxr37VFgEk3r4
x+lIuUxjfH226EudKtbic9TZZQFDtMkppcmET8GGw7byv1Ii67u4VIQrBF521lR/tIwBJFL+1JwO
lrDhrHNv/CDu1kZE+IGiZfApImXuYhupFz0ODtJZ2u4SLHq7CQbkAxG1HBLSmJGkshtMQB0ODmXZ
R9024xMhrubOASl0EBH9mrFSckfrgtEtjTXlldOKqSPfkAu6mAx5kBy4yZjbOU5XM2GjZWeugFjE
a1p0oArpYHEsjOvraNHQLyMeXhOlhFV3o7yZUO9jSCljKFljhOcQdyL1t91AvQhMOpgmXQ0D++Ra
hvZk0O2y3EcEJfCaQ9M8jn7/YozcoCL54JbmXASyuZ22eDBJ36u8iXJ/4BBlUmaU/wVm9t1wF6Sp
e5smrXU0exUwvx0UZtEAYUnKQQPzfnMl7I/VBo3gRkx+f+sDKYVt4jyhVcg3ZW6kB01SygHIX/fI
RD/60Q4NEWO1TX2ZlBLGemeJx36K7wYcFQ841ZOzmZE/ElfTeVRTuq3j9pun/eDUpejqoxQ/W5/4
1r5S4DpXjoXs04ww1NSTADoXgb/RsTaPUzgUqOTNah0W6L1RESI0GQEZmtRXB6etXc50UMxWtPLt
I23aehd2Mt4y3pZ7bN75KnbSaes6DtiDYcDyk5rjmwUnaqMmDwWVMuv3iXPXBZcGDKzUB7yQV34E
QcIUL1HhTMcE/+smnXLkQAnHqpTWCRV0q55dGq7rNjRph42RBA9JmIbbVNNhVr5xiZes5NGq9I3f
jOZxUJ27L+PSvZq81HiFvPm2y4ix4R03wXeOzn2QjfWNFbYIL2PLRo/XxpsKrMaR/aY+d5U1rO1G
TNua8cuCR3V3JGW/pyXD4JG6FCuwV34Whg9/1BQ3hedCZjaGD8Sww2mWtT5nNf+pJ1EHGo1XbCek
PQxcXY3qyZ9YaB2dbROL+LtiNOJXqK7O1fO7auf2JFuGVOL32JHrm9TQRJ3lrILjNL/G3mB8dWUh
DqMsWZeiPH+M4tjlvcaZPCtZEXAQ2IdEIDshA8679qKbbhEJWW/OJKo3RhwV3lZmi3Wj6bFGxntR
2d910r7X+MtujAzMPYFaFc8wR3AwLUpWckk2UPWjiy6I9PXMwv2nc8wvSgBLKY5hUilaPu5PJZUm
lDlVhpqPrQ8COic2dKUiicgo8N8MTzT/UAAgTfjFdmm5vqLgIPrLpd79axHXtLahy8h1uCJu0x4H
x7ZdYMWAU6DwUZKcZz9khj7W2Qa4ro3hJTyAiClOC5SttfFdeHkoX4qqd599jpHrJBM4NWjUf/Sz
mFDaVwc9eTspLAJLRnqt0DqtlWd4a6XoyWENhCZuqJsSKyRHRXGnSrrqdYv3q2/to7f8MMDoYDqe
8/0cs4agp1mz/9xM/+WqKPpvTNzPI50T1o+UTcYEvF8hwkPfND81JNtLY8l1Gm4nJ2s2Ud7elkv/
3ChBvrB+GXI8CNCPNH0RWeSa3MsqKO5yozoG3rjh3376bnzrVfQh3BjEv2jxzgKCpNPP1YKp3IG2
+EirPMXABceASBont0gPjdHnhyUNkcl2fuSZJsKhIi6+WuGdp7aTBpFnwgmXQahpsuuVPG4gGW9t
R5ag2VGNjSINv0+DShPCXtDKW02HchStqnEE8c13pQqXIdtQHqzIzblLuRirdTXFD7ABGhQ1OnLq
LV0kbP7xmJ1qOIXnIKn0NqP9tEk0ElYdz0yG/bTfu7whmxkW7D6RRbbuDbN4G0NHvMTBSHCpUdJL
z6qUVmDwRRpVDNjY4QjkdA/20L66qHmYfsafwyxf6ypC+MlQ7LHWMnrxyDFAIFyUIH0lg7IyRCY2
ZG21wxEKTIwRjOHZ+2jEp1nHRXmqww7DDTGgmwzL7aYIU/Edtny/aUxTHeOiyI75nBV7tPjFbYIK
mg/WlbA6cnD7DW2efWVNxaVlsn0pi/o9Rx7wRDldnqDXZHuwZgOMrCA+43+1TtEwnEVlfE6Ete97
c6qRxabuLklrRD1jASJrqEjzYocstgC43B6o09yHvNDleB3K+lPEyCATMGUMFDIjPREjJvaRXSA2
tyA7QMCDiYeccgpMNAjQWbxbyHniyYDovM+mftxpI43fzaHkeoP9MVCIIdYCmxDQB3jrI1K46BhF
OzcGlC7pslz7KfLuqtAjnX6I+pVscnza1eSviXy21r1yuUHU3ld6El8E/LCdJ0k654VtrNvYKgie
sKPpyUnt9kU7cfDcSfc1bIjNmzr2aDVq/QD0q7606DWOMsNZ7FQqfcCzVG9CM1qENJi/7CJ21png
41WxiZbZTpOvg3L1rekTaaiyCqNZ5bvvoe2gtg9FFO6cyIBA6AbFQNHYoTA78NKn2Hlnj3mMWXbm
maO1ecZ5A1TNmYyBBICJn3EJrgZwVymf1ZwAZXMLQieBfBArsyQZaLH4tnvxZmDlOmR1VH1WVpKP
66kjHdMRUU2lHKWbCmAtWBh+cvhFmnh+DgEzonzhBXyoIPUSPuPOV6tx5lvXYAedqnB4DGaEAh26
qfvWD+N9pE25jvsW3uHcJtuKocshx7D6bWQk9dXEjA1JM7KHe/yL466nG/DNm/38uQeduwVTmewI
7gjvwlSGD6GAZC+CZRZUhvojcAx1Vn3nXXRnjRcRDjglUGG+wfUz1qoQw7qj4QHTz3fJQhiyW0wl
9qZKY4f1U36dO4gbZBMaz34SxTfpEIobOIbDmaOngxQr5MTex833hHlRu85l3d/3EuG8Axz4Shyp
JkjOcd/NJBlPOuWlajpr2FHwIOnssvyh0/A1kRVRlTbQiRenIQi+QhT8BHti2OYCztoUjtgZKMMy
sp/a+bNJYkoweloHMZZwqVta2L3nRT+cUtyYjFwxPqrRfoPjCh+tL4kotBtNEZ9m0Q8snj+ibExv
Ld6ZbTwWRNI7CnhW7XQcMbzwYZzt/DCEvlFtjbgz+wOUPiLSUFI+OA7psIYzfKa05RBxWVO7HgJd
74swdC+NRzQ2x3qMoYHbjMykJ5ywWXU/NUo9tTFyaYxpaYBWS2OeMQtzZxCPxs+DwgdH9QQaZQhZ
Y+meA0baTkJOH0s4PFuoGopt5PQlPdScTEAbg/Ea6XV1yiLDPZnl4qRONJKAsXX8e0+K9pCUS8yN
XVikRaYCZ4uM6syAAmo6B5oH0w7Id/ycg9qwNllsufambfN2R9x4u8EbDdwkn6xrDLkDNW1PgZ3T
+s1WeZnAlEd5PB2VW4QbwhJCCJlkiULuRIJq+8bGpfDmx6XY2Io6d7+rxNOHcF6GHWgL2NSQlYrL
rIL5neme+EKYwnB1sbBBXbFjFHaOsImstMPuoOG0bg0DU64RIXuIUzfaMrMNLkqk8oZ+cZbDyQjz
lgUBXW1aaR+FFARMbDNdnG4VwQwPzVSPF5xv/trw2Rk5gzHLXxGTw+KaTuLN6QykUUaGql1Ws/bW
Q125JwGJ8eAkoLLSmAx71FWBDvnR9OFHFEbpU02Xdm3jtLUX3yXM3I7gBSbJOePt8KG2Kzp9fYJF
ccT1jk+S4LLPcLaxenc5/JAxfRhLaGpROES7hSDCgD3fw+OaPrSvv1hd+tSI4AKv8OA6fk/YaX8t
kuRs6/4pq9Qx6np9NqzSvQucgYyClt9VduimtD2IMLl3yHQnuBPaaN80b6DNgQVrDdeNWfmqrUFe
K177UJTkPpPMbSWACGR9DJdwJAoAHkes4SssToWqUhuRwkbDTsDOsdhKZ5a2zrRnTFTpo+ynm7oz
MPDJiLFR+IoKiYdsTWcLiIDTTVtzGr42Y4gTGIVagiqgj4eXqOcLTbzqRcXu89AYL8kiRzRHcYOg
C2zXCIa1ziEoOzYsJ3DAW+qtGacaYZ1Ba9+ia4CF2Xz1MvnoylBuO20dK1nsiOvYGFF0wdrQn0GI
c8iRyI/NCLW4B3enLs1ZrSA+BB/GVFQbRlXZTdYo9yW3nOCWvj8imJq2+KpzOMu6Ub3vm3HjLTay
nkg7A3j8JUK5jerNJdhQpMjie/WemP2e49U+J+p48qGkj8n9kBU7LE+Xzgvg+CXJwWv1V4iFX9zM
OA+mlHciyKqdKNWFc845cr1pX4nwhCAV+nrnvDREiiYy/JphrqGXYNU3oBTpyieqZu6Oz3RU9SMx
fjDosrI60DF+wnq9R0txtToDlSh7bV8fXSvnOx72vdNsYuw+Kw9LK0tvxrTB5eDtlg65m+5d1JgF
eWvjXhKTzWgyVHwb+VEUSEO94SHuWbCSyF9xUl/EcLdN7OxNN/+K4nFfJ/K+r/NHAHDohPJHVrHv
GUK3iZWOop8D0px/uqinmAV8yhH+vVXFd1U6ripBVlY3Z4vuj411XANJRS/C+hHJDmdYxlZuNSsv
CfZMlm65eTSw7RWR3PdicG4mhGJehk43qL7LrHuMQMkA8dn0VbD3ovquwImzQuaGIa8/VkN825M+
1fmc3SoE5c6IV5S3457d96s5Dg8wQSF+0izbWXImTYJuaesSStnZyJKydNppqt8htN0dtUJ2gC37
DVPURs7ilu3uTWX89RkKJ3TeUe0HQ2EH6WlHjdGxHJxTz2vJ3mHfIr06tUUGhXrcIZtFA0Qy6uhf
IjfeOpgK4hKCPkmN5MXMesKDg/ISG9sqiJxnv6Vo8J3uEW1xtnHwpW18xUugJnwYielw0CwqH6WW
7R7aKITt7Xy6ABAdFCtlnnAcGa7U/9sGXzXNifK95GSOxvOGoAQ4N551P7jD3g+wNrks2LYbeJu6
H77ptl1HYthFQNL7xrtxMoIMRbdDIIfFMbhv6YzESXrphgIeTwwKLM6aarFOXw3gZmkKxb6t95OO
PsY0+Ra1wS2sj7t8zHHqCL0OcQrhNjcB13ZZv/MToKcszzwfKEAZGXHkMFTvBEu2UAhI4EMkXG/a
Jew0wWUVTXBEadEhbmWpEz2vlt+40HOtU2glX+xEPxdl8i3p3S+JzxGIAHawHooqxb9CCNmIzsDv
Hh2bLOcUNBN1V3n7FsdiDlHQ9V0IdfX4Wcym3vu4d1EvZWoVT2A3IntboMPTmfMkS1KRC5vqLseo
ZQz8mmnKiU1EKlIPDhv2FObbJg4JO2uK4xwgXAVL4a9rjcAJjNpLUU9Ehav8NakWCHVCnWfUNWfS
pv8m84UjynBy1eQuKFZuxWu7IypEel5Lw9QMD+GAfamt8BrToANYShtqpYXBAl7jDzGmmwA7LgJD
2o8uOLsw0nctZpAmym9G5Il+yslkrr5bXvc4SJP/sgWKW6KLlc10O/U63qWyusIYfteSxZi6+LMG
vc1Og1BBgsvFOApcJaeSHsz8GVzz2bYAhZm+t8+yQm8jGYndFNVP8ageKidK8HeBiiqDcl5sYd9q
y14CXzBwEDKm9dRutDEg3VPNU0Hzhk03vRSxbNd4Ug0o2+0hVMYhs8urTf5cKxGfgXG+tnwe+lH+
Nu5saF5FfZyS+k6oINnG/XQ0DF6nLJkOfl0duSuIEpBl9EgUQcw2MdYRboi5+E4ZviYM7btbWEeO
Fca18lAQErtVrUi2vaLQ+jYt5kbT48t1UCCnKWfGvtZ8PV65mebKZ28eL4HD98BggCivBNCiQb7z
qqsRwS6GAiw9DYEbkib4heMYILvWB3LURoqMzuLamLjSTHKW7ca5A2sAq6M+pDPBUrp4ZZVeYaje
ZYuXNejHtyQz5Sb0vOFEs+qHaxkNuG0DnIWIT9KcnuiRr8PaeYWN3l4H3Vpr5XKOMjMs3G1RncRS
2Wa+Mz1CY7mEQDXWTlkfoO6RWYRPbG8iwl5rgz6JpTF40Q7qkPt1LzXpJz0+O3uxG8f9pe7KJ20m
FNFVDdUFkQu4LFCIdYXs1/PYyArayeCph008G9eBBhUF51Ha8bkMjatJIYuboiflElAhQnhgJBVL
YV7D83V7FOtdeZjpOR3+L2Fn0hwpsmbRX4QZowNbQcyTFKF5g0nKTByceYZf3yd61Z2vrN6yrKpS
kQpw/4Z7z9UN3qlRZ1Xd2ONL77e0f40NJRQHOW+clnxQoLxlLSeCcu3HyQcczHRXbDRxP54gZ+Z3
Hw6Q/8CY77DW+pw09zg83wmUjix8VMj77uGnKt7gyt+6rvHqwWTIcx0iLUZnanpTc5JAN2qWGjb/
2LrZOgMuxZMcb8lo3pkG/kbZP3tlCjl5XmP/ROWcEAvqE6kZ8y4jfTZy+BztFBju6K58Njpbgqv2
KrcPUhZrT/F7pHYkNbyFxaD1T/iyfxNL+jqU97LAQG0CHJ36PiSr6yrxBnBvvM0TzRNz1YeRXW5A
je6E4zSdBm1+GSgYi1a7+nbZ71qTOf4yD0CKwOnApkPyGDAvnUJTfNULujgimfx0epqj+XWwUPE6
CoDnPPFS9hPP1rjy8uTaqTE5opZOQ/YeCPyTGBWDy8Wb+DkgWoSHqyLpzsQWVQgbuNmFrfSVWdZO
mPFlRqP2ByzfDkUTJiPboG1MERsvYLlH65ch8vFQDPxlXDLoUfM+pkNxQCd+YW10mtvqT5qODOr0
81wSEY5E9svCqBOaevwbZsyhrQBT5pr3COx7zULpwZqrj7mLNrXqrmXeOQ+z7n0PXMJDJn5yE4bD
kny6ZEcSwFi9owxEJbB0n3FuE4cguJApcroQb9CtGrSgW5prTKkE3NDe5o76JAqy3zkyYawB7IXQ
MEjPXgo3rBjjk0siRLhkclfAh8Lc3DlbkFqX1Oj2lujPSng3KAs9NJLEe3Brvk6Cfug/lrfamaB0
2IJla0kqpD3xaC1XezZflp5wmLEm+9FOVwaJvQ95674Q1HL3zQ7Pg1A4gs3hptuJ82rY+U3jcGbi
tHhBZRYsLazjEIlwadt2j8LcDMpx2hgtaxJfRkHDjhJrdbexWp8YjUl+lo598ijRUZuGvQX/2Xad
O8vSD01yRVZFYYWFJVZtH4POSdY5yShAhoAzPgOkpbwswKEBD3DGN+U6v1Ir+xWJ7qLndnWoLKzg
fbGsu0quh74OEp0ixmsnZgzAwbkIyeVpTdoyfTrTvV8GW3xaCt+AkW1LHJ+EjeuHWrfthwWnMmuj
x9piO4SOG4dwjvUEXwx7lRwI2pQQytqJt76xvjwMNO4IpLYcIW/0Ydti6R/n9MzJHgXZ3JmwhQvm
VoVFhxM3GDvZRel4kBO5XaJc24wFgnyMQmyN0CnFEWQJcqf80d1pOmtIy8EbUM30Vc4mBk8iYh2Q
Uw/A8f54wDN5Buy9wdNxaFJyCX03vpu43QclulNpm5vGpAXJevBUAHRLL77h9mXc6j5jtdq48bJf
gFQvPmvrVPd3mtfiIgTQ1rmUE+aWA+ToOc22qYiBreKGnduEi2/yP9La2ywLZ4CRo4yJVxm2+QEi
R6TFGFY1e5eJ+3gOCy/R43uu8aAmbYiMJMp1El1b62iSmjmVkMDLPPR7wL6ooBmopgeXEqPLs8cI
82djRegkBTI+jxEzFFJYMiVUrRIXa5q5J0NUR9SpPNLzJqMnkK3N/GMKUtc4JygYmSEfs95bD819
20SkvNuV23x2wbfHRH37ES9xm5+6mfl6TgyF0Yt7/xZIC6B10x95fzeS+aYflWutildaNrMTJ/Eo
0tc5XQZug73UzG97iTaLAJRWwLvjfJzL7h39d0mVSM3Vus8Nk7ciLdeoajl4nVPeTHsxLXiJzBV6
iXNnqpVJqzKWxYZkku3Q6aSuajungx/RwXQw9JMJzy0uy9CytXWnzEMxEyjswP6CIXYcBnR6bVFt
yxn0MbE7eLnC+82sj/2Wpy9Y4uxWkmqEcmWdUX2nWpFsieVtLqpQc9BMzZUUJW4SdAwunF03ZiXc
T9p6ISNp18c85Mp8UnV7yuP5qdOjRy/Tv0YAPuu8j7Es1P3P4Exb8sYCCWhb02ciZtqjLsvrlDob
XP9nSgXQ4jqsW/QsK1lZdzZwc9AAnLBHwOjHd3geFniXyhSPUUZDWuvLpYEQfivx0I8uKTlQ19ea
l60ST22qbthEdfJi8zx4kXxkeXhs7YSFyZ1Q0xycbFxrmrsyh/Keyqu/DXX0wEALYoIDX5Pisipx
ii9RULXOlmHvKl7KcwnGB5Ekf4IDl4zmeKg/dDxkD5WhYz1yQ3giK6g9gWdO4LcSRoUMaCJzxunf
as9TOq+oRbWAbC59JYj2bJzGOhnZGKG6v0OrpL0EXmH3NLTYlbMBa70eQwZgpoS1HM80imLKAfSv
jDHyt0Lnts0aeazUsG11zjN2Jae8V19NO/00gGRXbcR0PKrwt5Jz9ej0/lUMSGoTpvKJIMOiMq6l
469BcRPES1oo6Y7nyquemeiSnjckr4wryyNHHaM34mSDhVp2pH6BzuLSdWraE7aGLyfODigP4GTX
HsJg+QlokPFDXBzUPGNXkhfylza9Zd7D2TaSwRh7rTFk3rmZCv5G4xStSMncG0p7z3gwmHktO6mT
E0OmPGiLRyumUMPcT0zCUu5ZS4OjFc7JA0a1gOfWW+MzhQDB+i4De58KCn5rZpCrTO2zNhCTToq6
v2kiAUlq2mk+UxhXv7BunyjNirXt9GtuqKMHoR7HxiHqSUFWFPximBk0ZtY5bVAtVDgpMZ+T26Y1
FwQXHyhxf5ohd17soq4o9jzUF91U8KvMKZxEcS2xO0X6jOsznXeek1NfeGuIxqsxL9fxNDpkIA3v
Uk+9bYr0JqwsDNCloJZFRFo9DT7gAnkvCFHZsO2hbGNEH/KsrbI4fdaH6qNduoqxra7CXLfeIgg2
mUMOygJYn/XPFngO44cZp5a2EBLEpne9GNVW6dYTHseFKl17nW2cZXWHJmFqt5Bw4RHUxQoWEU6r
kXiomsKYkYoDKbHdYCsrMAVR9SYte9ek65fdyO859KYxRLoOQVRNbwAvWTPhIccFjh3RaQ0Cgplz
uTlRCkxH15ZoaEbc6cSA9oULvwvrtiLssC5+w1mfw4U3SLAQQ0xkbc3EfxEV28q6ij5iC7GRzZAr
MP38OvjIQFqH6GvZIOOWmyKZ36sh21lJfPQm92hTwTyM5Xcys53XtO9x0S96G+9miJN+RceVmj6T
QRDUTp0th9Ycv+Fn+rteqvVs+qyg7DXeq3tElflVR751iore+Jqr8UcZ95SZCV9lgzvILC/ulL6S
A3Xswbgk2JvMhSVDbOZ0dUv94KYuE0lyyiDjrzGvgbvu/iRKnRxWTHvp8bbq6W+/sTZOtgDLqt8M
c8rDOM3gy81Y/aMsVLh20BOs0beurDuF040/ibKluFGKFRJRZIiJ7mbA4U+lss/EqT9Fqm00Y7yS
angz8KAp5nGtmb10pL5gelz5kSSVrlGPcRHfFCCxhxIrpiiSvQT0xxgcs7oRP88pio0hfylrfhCj
+DiAHXiYhQmHkml7qZPn3LSvaceVDazLTlnN5O1wK4zRW9lKm8PW6L5bbENrL9VaENe1STRY8YUR
/YNxX3NoRg6J0YUBA9o2cAUADT/5bXsgL4aElBQ4vpyJBD24Lrr9IikYRBvZwV5IJMio03Dipymc
YO/qyQwvafyTGfFq7PVpV2nJbSDsgCuehNLmUau8kzQj/obl5R60a8zLZSImfYLzRGduPZhmDVfZ
M/eDXwB/6n5V9FwQe/Wg19W3swwfNlieh6rk0sqxqnKcRusuJgoxHmC5Wf4aEAsuWq76YWS6lGM4
wra1fLkdIwjxLtFHh0SObSZvedbc+dvv2JlNXbzT7fxH2LhrKnJGAs9mFC7N+BNrLSSsAnDxJLEh
J2XMnlUjMsbX+3fN6TfEfG6r2jl37RB/YoZgTg5IQrOffS3qQylTPMVze4w6BHodIEcHNlJGah/w
emzjoo2Jedffq3YMp5wTzsmRASAH3MuCqYMWY/SBrfFNygF57pF2Uu742kB7Za1R7Yq5v6Wyvlg2
7PXcno5TgU8gc41hRTjLoc5kOBAokitcm0o/cF2Fi9UfJ/lWWilDOHshgLvSjq03fegJlvDcvC0I
OjbRbLw6s/+4iOXczsWeKRbXpF7gbMlCP47Xk+g3i19uRKvVgRPP66F2BDuR6upE4wV66xwSVAuc
BgVAbHWPM692QNJLWMzZhgnU0W1Sagny3KOesCNJ7gKGGIE/1FbbyrPfCQa2NooJGgOhJ178VR3J
kxwUuceyD2K7ct/5T6ly/Iuym7Uy9WmFQ0didyGcPjLEDT5JT8hQVK1Kxie9YVA4+IQKu9DLJBwR
OWnncrDjLcjVV24//M2JQpK3XIau/UGp/djr2ruNcoSYR/WxSGJ60v6xV9FlHv0ocEYuPk7533WR
f1S5s0Zv9bggU9nO0GwUm/6RvngoYEgX051N6qx7QXCmuI8LFpz47vLVJMYVQsUpLqsgL0gTySeT
ynu+euBq7In5eAnrPr8j3Aw+PEelfO9s+e1ObCXRBrqvC0Oxurdrgnj8cEpMVN/dp1PH+4azdir6
X4Q/7Ita/z1F9zd1dq6uTsdt+5e4gY9t0QfhZkChblb8r00UcPVtmTdZ6H+8DcrDP7Qsj00XHdM6
xqetfwmTgpxJJPnn1U4m1SHJksfZs6iNLMhL8UhgeI+EeWAbbMjil9B0eiw2Bl2b2EFEQpueWB+G
3XOoNkyYIkC3/ngtSKJH3prBvcnQCI5nRS64aUXfAzwn0bWv9JSHwlFhm/SM1pxdnIqdyHuyGUSA
EH3vI8MBOqU2zVyhBxI3mAwbx8r3ehSfR0hag5eRVEBXE0Xzi/DS0FL4U2JpvU5AR123Z0FxB/dC
uZhhZ0kJoNLxnzkiV2xnd62Sp77Uv9r7KrJTLmmhcthJo73duQSW1+1imW6BaYSiHI7xorCpl59k
Mu3xhbAcEOu0su984tDv+kM9GJtxoCnDwLdzU6rdqLWZRyYrabesMcq5Djq/fnfKAuiXyf66+ZLE
yi5GGZra9IRKb+tNrAva/AjRZl0LY4vMFDWDZAMagY8wXoDFHxYbAWObVExIoX8EUz5fmr5Y58Q4
+AVDOJ7dIutOA2JPhA77qbeurg8Xv3ZuWHpZIYP5z3R30/bpocGLHMG2l3I40p+QHKp2o+x4KtiU
sL+dpE52OZuqqc/pa9QmZRQwOVqwyOhc6XIV58stjsxQ75nY5iWhI26iHVi9hvVEyGNuvFjoiYu4
gnudrHW8zl1vU6FyOjStH0Kfo3GewehkUZhrjCRqpC6aZq9d2b705ERiOA6Kpuuh8xWHfI4ftYXq
xXAIquIaZiQAUwPImCnVkT4XLSikPJEegBwHXh0xyRp4motfedRRp06HfEF76Ig9bAAGXjNUSMWA
+T4O7GhwGa/vcdW+oMc40tHtiJDbG4JSRg5dgLH/Yg2Y8d30WIzLzvYViKt4+F3YzHnL4siXuPNz
7ej0zgaimrsCakO+X0qoKIO/Ol12RPs8TgXqgkLkuz6vyE+xoxvRBGkw6A7gVAJoRy96jlMFA1fZ
T4Ze7KTWUQAu1Vmbpo2ptD+oOD+Z4tJqZ+jLFMK4rPO7ozQTxOsG62hkyDYTRC6LtaG12prhDhuS
eZn2te1eFweWr2UWx5zmQUxjwBZz26YWT5nmQMOzeUs12ewm+FDAnK9ZPp/Je0F957KMMM7akDy5
asIrzdC+sg16F/mKdXWX8jkjCbIvBQ9rm+W5Kxv8fj3fnRp+SrzvS6c+pqXfZnpyZjMRYB24LRAx
KKo3szkwRZWXadBCPZFh42lHzOQkntjnPDfBhUTvJuqDTDOCbHFe63o+tma+bkZrHTdU21Lr71Hq
xKuZ7i1HFR+38dOgGXyE6pjAUs2H5acFVNZX6ihQpxKCPh6cSqcPbN1LnsF2Scc1uy8uunTbZNSF
Hv2GA4DBKdhT86w9k0EAVRd9YelM5HiMbpBRkNJduXsWHwdTYLxky2Owkx+YFybzSy7ohLTM2amU
bfDgWj+lBS9o4GccmBhAh+9fLZkAM/VXnVUtQYWcIdSS6mWxxdkaAWoAGFhJYw57vdIDrNkE85rH
zEsw1g6WdQL4shFL9AzAFAWr1hz9lq7GxFrYqOziEOKHTdTAiZvoQSWiRzrTbaI1eyspNr3t/7RE
1vmNdhEiDW2NjZOM6KlJLZ6rYyEJwCFd7TVq5ldLuJCkhuFA2Plz7MpzlLSHKVfvPXNPl4Em27sn
Dx5wkDcA9ODz3TwySBB4rbK8YcOK5CiN7d+TK/a6Ces39u8P6NblimQCKnAlVPQqo/VQZ+JaExdb
UwohrHjweu2lnNJdm4yPfEEgNkfzx27lxiUdg7QDjTbo3k2Vdr42K7iuxOHFCVo1rU7rQKcX3MRa
pAfJYv8mVskK7km+UpCPOUnz/lSz3e1WXGebNjODfu7QJevFYW7H+gYdY22mNOqTGIi+nb5tlCnh
4BIw1LomxMb+sZqd0HA1QGvjQmpDRi3i2DxPCMHMNTPx8XXmYAvtBaTCiCPDS1rw+ImqHmQztkTG
IQVdwHRqQ/1YFwzofGtPrMG38Dx9VcBNWguDlJQRbZttLMbFNOy9VCg/HE0k+1TC6YUXiByWkfno
kcKZ5mi0GtaYvPYFWnx51csaAId1VAvDwon9kCJ5opOfvW195+jNzlQbQW+rfJ2wYj2y6ulXQ6v/
1KSAp173iAPodekQPZTC4HTDIU3mwJSWNcWGMa0mME0k8SHDa0GlJ8aZbT+wsKS45gu9mt4YW0yW
SJlmWw+1Qq4t3DymgFxuZOmjlbEy6ttka46DGVblQtgFufRT92r78CpSkW0bv+HzOQ444PgUa9XR
HVWNKIHLH8XuTA3I8iLJBfPemQDW3rFgqo/1tJJz+kY+wivJnX/MxvzCvMLJWT01NuegCdUz7vMr
mVVPWTdtK8t5a5gII0OIV9OClKrQVnWh1naTPbU+k8al90N/VJ/G6Oysvn0p56jh4e29u876jFEy
QOO6jvz5lvv/28x1QZxI2IRqevcKmpGJHbFBdPGdx7LTDIM5RH+d79HdwGiBNdEKRWK9QOQoiuQF
IxNqhI/qLtJN5/gla3oe9dap8POatIWFF69r9McBlASu8qF+4UTA2uTpNPPqvkW0q3tksq9XX8Te
m8dRX4aAYI+ep64bQvg070KVr6mnSEwdFuOhdMtk3QxVusaH+mYRSN3FVbbyZzg1S8nEbyEBqr3j
1tv/DWthcCoimoCo3+Zu9ETPQrYwc0ukkHuz55we8HYQJiM/ozlajWaxTRu5Ndrsl8WGCJazck9L
hgAaYFNYUj5vpCHzSzaQiozyf99azvdEpuoVmceW9HXBmNi6NbzR3ohlqHDSva+16qAtFIYNuWn7
eJDPPOZkjrWkSkJCAdrmnjqO/Qe2/5d+Gl8WDzaQhTGKBoeNmuXeJhwDSe73rExm9udl/tjly2Ns
yBO5SjD8rBoPznLOke/AdhriIBYW4/3uObNn/lPveekNBxhZO7AzYMMk4IisfCgmD2WRv5Ejz9jD
aD8tB6ZV2QLoIr0TI5EzypHpZ7KvGHO1CD2YBQsyk9nzZrnHHorff5w58SHz1d7pEAtW6T1KVI1o
BWf/ee4wRJBIFvQiAfuvdyvTQxhS2eScyuomzOYGWmla4b8ljZfVqdm1KnTGxMOogta7T+QTaRqb
epTviqTqQFDhpFnxwclyHYrZOaECBFOWyhXt4A1DEjNkm2AZz2NbTDMRlPhe1zOL1DB2SKcDHZms
fauYKdLU8sPWlkQyNFlnEryvFsLT/o6ba9kR6SP7CyXml9nI3lwn35dI62U1kfviB/rcbGKIbEHG
NjHvSblIRaimfFi7yNzzqNwkIFl66b9MY9HuXWN8LWT2meXjH5CtBYGF/n4Zkf+kFAB4kV5pvQ6a
l+/8ljkiCk+ivPydX5gof9untBpWpey3MnX2hQ2TKgXUOLcmGgmxsiotp/gB0pWXrgrdeyivIdOL
JEmlMryDo+ebcjK+CUvqqgcmU22QVeTeMzUPAfIgQpB6tTHvSTgLCDTyZ4xXGRl7Ix4PqaFClnaI
cDU8X7Dsl2vbLU/TBFjWsLwDuE4goHoOJ6EYWSjPdr0myu1sU2I6C7TBtiPqW+ncToOkZkyEfqzt
HjWHvclTVNEpbH8vT29pY7yZVbEqRugMnji5PeYFzTaRpi03DWv/A28O6y5qjz1TFhFQyDKpp1j2
kfjzYJ70mr9P09o9aEks4b1GalzDUkCQPEAR47crc4rmsPRYq3ceZGFL0dIsTFl0v+NPJ1DcypGF
dhc344BVbk0Anyq5+MaOeT84pdDy+q/GstYFuZc4dgKrnck3d/6kKj8Qkw0yrqW9g820q+OxCkrV
XmeL9OzOMra1sn4LN0r2mq7PIIv8Mhit6A7DVyRJpJEGgJG0xq43hnPigpwsS+8BtBsYt5SJgcsI
zKTSVO34Ievqh9n+yPdNAgRA2ptoCg41wWYROtTvYQZYhdMM0qXnMrbpLAK8Pf1ddvNzQacCa+9X
5vgb2BSI5ORRS8SvKVU/4CTh5ZPgZjXklbO/vROTiOAavoa0O7Q+IQZ6THBWZCxPiqW5rhlr0TvH
hpT5Z6WrI7T2i1cw0UsZ0h34dkxQgul2SRDTk2lgrCDl4E0U8XF2tNcOdgke0JPL1cyQ98jTlYSW
XpICVk3nCVT3ZI83YvwO6cAbYxJD94Canaan/OD3tcImmoeG8po9cs5w9hT4OIdIYWG9UhaRFgPX
PNF29OZyDVmPUX7u7xgtyNBFb8VELNKfDYdFqkX/xmQzavncfA/0tQTE1Ij1u/Zm2cQ6RnayLRZt
r4GxTSdU8Kk5XT2z+ypmcepZYSNO2sKteVxgrZO9Qd8lXQXgUJSPNEI0QRFfreFzs1VcpvrQUbq0
lK3mex4D9XcHUrKN0iAbt6PcUlG9Jd/vErGa2nV9nXHaYLaMZHLUSd9QXGeJSUiGVoIzsapPYWS/
R1LM92pOvcA3QVtmiNwZbI0Q7oot65LPPtd3ys+gM6GUIA54Rt+XMJqLP7qB31HpbVkqgcCKtdXk
+gGZUqiuindTsz96iThSupAkl9j4cETHRyG7Fi0ZRZEREbyeh/ANV7Mht3Nrb3uM+YNT9+BDGUDC
k9h4Tf7S2d1vWuS3zpgOWec8j9mwKoCiQTHQDwgQd0IgZ2HrkrZwiq24fiZqkoy+hSem0iiApQWo
s3bFo2uPdqBRMnqdaFil46KgmD1aCQrNrvfPVcJmPh5+vKHm/2J3hZHtYUoTG9q4ZO9OQxD2XUOo
r8GusoT2aPYspfI+Cfwsfo2t/E9qlFesgcXDoKorc9mNFVU7v07OU4I5lLTG9dAhxhELcK1sJu+l
smgW5/ETfwlBZTxdrNxiNH70DwV2LjWDYbUbd5MizCni+SAjFH4TJhy7O/HvjrlnBO2Usq4AF00K
qqVFTwNWLA8gcw2dleC8audWJSZQPyLrNRqC2iDwUmhijdDWhH9AkH2G7cSTNPotuAeSpD8Sv/s2
Ujd+KC1/0y1w8ZrkrCWcTb2wfwTGGASj1ZfrOqGWWt0emzq0NW044N0aQUU4760Be1A0MKlzdjYg
3YLZjz/8irFuaQiy0ZH7uz23b8bgHLn2rCdvXEq4lQu45F6QmuIKWxJpc4mQIvWtD1ip34K8Bg4u
y96YbmscDXjm+DxpyZgaidVoNU8YvFU4UfaumzulL+KdHPzoOXPGo+eSMJjjJ3FSohVleojaiK8O
2+5EFKVs6scyk58EkKUkLNEyjnl96lDVPOhV/w6S2F+lLIlM/tyHNi/f6txjSyhI5sj7k+8xHSeo
bZeo4quz6tBnz1JG8x8n6p/tSdzqDIJhJRZKi+xJi41H0ffHLBLb1NBhHns1T1pKNAgmO4VrAA1l
bWM6JV91qIZNZ2VhaQNB9aPotSIVsFcM4F2z3itLHVVnbSdnDO0GrWnrhgOFUpvEqIyLP5rNMWDI
eNva4lEOzsBvfeYutsLGrfYsEN4RLjTQ5Hq+XyQkmiFRoIx7UYz6NrGqj661N9AS+D1nEOs662K6
xsaoh3w1cYKWTr3H9L42BINLa3lscSFUlgVLCRectZxpe9aV5vyRzUDiW6zWzFeIC9b5k1z29vNT
isDPjpqvGgCrPpqXKl7CfhFuyLNxcYiGnqbstAja56xCJJ7HlzQSx6Wr9SMNqrWRnh7MboWKbPr0
c+fQEAzVG7wBSriHiKYrd+Ubn+IVU+kRcC+pRBNAV2af9NSIZ0ri1IwiujgYNrFSddoBY/5wlGV0
ABrDEZCh8suA9mP7iFcmI/YD4oqa5Tr6pXmyXhtN9ujTMQ2xcrqA4ZSBW5bXyKtz2DpWjxjQo96h
9T6PIyVUbk4J3475Z4n6/cK3ErqDs1JtfhcOxNTiHXLZmkI7Hl3qtnhXTtiCUbCuxWT8AVMTqs44
xlN6ItjuFUQHB0iH7WVKVLrmZCei3ZUNAWX6l1eLnckSKYmRU9rz2VoEA18tBD380lXLkxUbaGky
EL2YP3gHVnMGnZL3bGZSQLM140LYW/X8gWw/nLR470TmVUtchixdc3JwB15NSiakQ4W+RSxbPrjt
cuLpT3CjyHRdEerHWAU3eALy4MEGweX40x5e46VDHNsp/SgS/Y/mlr/dqvotLIKhIgIHoMjvnLxj
7UcX3TjgCagpTFbd1TfysCeHaTobxmM2TTicvzXC6NpSW0lNYw/Bq5HLbYw7iR75YBOCEpZS23mL
DcemC/Htk8hTnYVk45z6X73yttNITmPcU+MhlnimEbuwinsYWb9B8kqOlA6PxHF9+6x4HgpJ/kCv
FTQ9OquIDpB2UA0620HU1z0BnQ2rGxE/a5b66nzNWy1N+ZYp5lhW/oE86LyUDfEd+qrUOGZqHoq+
97+bSvHAgptF5we2WKsxWTT7Smt3VA+MwfIts7bTELGaJOs9Xi2edwbHBXlYQb5O9aAYku9oQPxY
tWhm1R5xAWSG5QZbbgVE4KgRbiVt8yWqiiPKE1Lk+fAalB1WiIxGa5vtIXEB7K4hynEZ2DEkQlke
00rGDDCrzaTb+2IsoeHmq7xqLn094jlWT4Lo0MGdWI019zVqgnlpWReT/cLEa34Am3F1Mh5OqBzn
wS6JYGyDial7lMG88iYGZOoD1PTJHDSPXqP9tFkLwe1ix4sCS7Vrp+hu3qS9Q6lCmRazhs5cVlZx
N372WfczlvPVTrST9KaNlzNMJIe1VBbqcWytD6rTfustwiUe+FeYKKCM0NbXCb8fFL42KiOLT4w9
2H/o5pm963xPsY/fha0fq5LZZGLq59hIDn5PQFvvcjb3Dco1d6zQROrkAJit9VGknA45TFO4lSWz
xQJsb6yzMmzT8Wnp02GfTeCnvNR89wvjpe6wNPREp+n2abaQVaucm3JK7M+4wCo+1QhKo3swirus
WCJeG9riM72cWHmj+JJYRf4Lnsv4T1QRfKI7Z9CGrQN6828+l0uSvSA9Zt92jvUKqMmzHgS24wit
IhaaE+4jisAOu8ueG5pJX1UmOpG0iigIzjUEXHamp78s6WgvKWlITG8GA8zUf2Hl3D/GX6wcPqbN
ds70IAAZf31MyOGcLDYnUlTL6a5YsorXxtTph/SpsCIU3i1E4HREFvrdGfoj2F/7NEi9v9mTRnJJ
WyWjyyonZvKZ3pv8wRrrHUqunAFE46jXLvP1Z4IKYp/9ccv8jD/lp9KayNr0BlSs/8IZ+gd8wv/l
DDl/wQx83Lp1h0B4R8iEysC1l4TrOLPEd9HldVsSC+6BLv/336LxTz8VXJNusCgCPifumKX/AyVr
HG0YOR2yfZOmy3s/Sm/r+7mkrU06unyQw2oKSCPgNJhleh9VQSlBJkSqPIB1eSFiPSc9WzmL+yUc
OkCCpRqLyWtFt/zvn/UfqFYm6Z8+cCl8L6b/10flqJ5wUw/FDugLvh6Bm8VPLfZuqViZiful4V5+
/vcf+Z+wOMauugvPXReOq//NY8qipp0FgL591Ofppqp8lj9S0QYOKFiV6ky6v8x66TJN2/77T/6H
l9B09TtRFEQrjLK/CEqRI5xB4ALfe3E+fiwg9Zn8cu/Z5mI+/fuPMv4BpWXCvLUMA3iHAH77/5+B
ElI8zldCZ8tGoWe1c9ej79C115Kd1c6IJzqQgiEKCB6LpFstxoiPkKS6YZHzz/RZ/bgyGWI/UmSI
/4a3/IdfhGXCCrwDsdgq+X+95oZUpev1tb8jDdpbYVBD2r00xbdvzO7+338R5n/SEXm4bPuezmEL
/z+5sfFosxT3pp1Z5/YfS9OMfVN0ybViohgHhe4ln3aVJ+dMRePeqJTx3DZEeISZM6TuQwzp+EYQ
CsquVEzxLh2AJKA7r+2D20ajXC2qdl+QdQwoFLKkH87//vH/Ae4IGlZwauMLMx1D/+t7bJJihkCT
woeVSPK2vqfuyPhqTlCrOTqWNq4oumVvsupL9T+cnclu3Eq2Rb+IQJBBMoLT7DPV976aELZls+97
fv1b9MhKCxLqoQaFwq0qKtlEnDhn77URaqN0qzDDMN9MSFn8/I/5YF2RrgPzVzme7fJv798ptLhm
lSEZPPZ+hyQb4qHIGSH1SbWVE5P9ddtWY/6/fzTSpSGlHQfQHrXu+4uiGI2QtlDBepZv7AIzD68N
UVL9lmlm3H/+A88+Gr5LqDN8LUCGoQ1b9tlqZNUxKHW36eHdes0PxwtzYhdEufv8KmcL0HIVy9QC
IQ3rEN/o8nX8tTzrpJg9+OAt1BrqJo6CTXG0ODbu3KboTqM1ZxtsVPapiTGKf37ps+V2uTSrAahh
z9RML+2zD4/aSpHpZSFzoRH03DQd77ku4/1E+uOrsqPie1Aaw9PnFz3fj/5cVVnsQ3yHfO/67Kql
j1VGd+FwUM7QPgeFlfffRObRwVkmdZeJVt4LWvv+iQXSepFxnhHsyPLwrY3o56w4ckskeqQGtJCB
kND6+MqrLqr07ed/6Bnh7s/fqfnUpHQAiWrr7P0OSgSY6VCTmTkZ46PWDCTzEWvNCpuN2MZBVt0E
9MTXjCo0vsfUu/mfr29LB94SbS2HG3a2PxDtQwzRWPSHUZaIKWg6ZQWcmWm+nLB4onp0tYv+Tk5j
d6yKrLdpVZVYJD//K84W5+UusDfa1gK2tFhwzp5WNpDGXLqKqAkZYtDQoVI4whjPtkDw+8z94nIf
3HTooMCvyZCGb/nPy+ESaxBNfYd8SFT3NhF4Nz1JuxtRKus6sWwCJnIXFLSeMbHQz99+/mv/+RgB
avI7MfZZkqyf88vXlhOZGTgdOGlpid1olmuHOD3Cwt3wliio8Sf0u+WIlwVfLGx/GM5/FbtAMj3l
MLRjMYASzDb4fh3wceo3Xe95B8P2RX0gGm8qICc0cXTL0bUoXwM1GUxww9qs31JpNbeGdtTF4BBq
SbKpwoMNOxJYg+UMSOqbei72IxJm58Jzqkbc8V+w9gYcEprgaC4lUm0rdtof6USYwUbkvqT3KF2a
7n5Khep2mQVGUbotdp0U5LXVx9NL4RF2KqbubTScMkFwnYzgwMMKn6SpFbijxhUl5yPXepO2g+mB
41I0owcX+S/IYTjzTA2UBzaZ7rcw2xSzDBX15AM2YTMdsfMCJnRoF9nuqWjotmV0nnNvCfq8Ui64
MaBTO21njyCEsMbMJyd+xS09MFAZmVuXsXkoZt1PW3N2as6XVd+V20EBpt/MWYwcECtXrUg60+rH
0HP2VXkVf0f6Z32jd+U+EgQavrX5DDadUVlnbxrXxc/i2OELOcZNiCWnXygiyqwMPj0HupSKUSKh
qAo7DD0z+vKmZpC70oGqigPTXPTDg65uFDnE2dG2u+phRraGXUZLqgRh2cmNtmDzPY1QH68COKgQ
CxIJ6fDzV/uf3czztKDStDD5ONBOl1f/r31m7kWdjlOVnKayN+9cZ9BXAB7r/edX+WdLWa4Cj9Y1
QVCbUp0tWjTK7HSYBgNmSEuX3K+FdTD8YiBGhNGY4xX6gRBC+cUe+s8itVzV8xzbZDeTllz++V+/
rbA1X48Xi0MvG+O6oy9SrfFAi+9GkoovrnUOY18+VA3i1wN/x4ronAceTGKaiNvww5PbiofQoh2U
pXFGQOBE3l9jIMgxMvshdjv/Vxi35dEZh+AQKZMhgOoZ431+wz/66TbrlVBSc7j7g0//66enQVmU
KuRMl1t1hEa1Nm9GP5HHoKJH+/ml7A8ersfazCrLymgDBnt/mzODvIrBIslvNEYT1mYvoQiBXmu3
RWsW/kbp2URbxASE/p9GOJEV1fSYmWRgr/wZR8HRiILiruIw/rNI0LOu3Cnvfvrx0JI/E+b1Wtpj
d2ewxlDdNbemY897BgBE+U4DEw7VWZc471+0MvrfBCONEAiU3yNtibPF6hZHavHw5tk1H2gpsLnQ
0z4WtDT4QPPZT49CsqVg5BmZN+NA5I5N04ATq/UrBQi+aVChulL6OXnfaiRQfmyYBtpx4o+bsoGu
95SyNI3Hz2/sB/dV8/hciXcAzZtzvvTT7C6S3FEHt2pMXPVg3eYd/dT0FwV09LtzrCDdo7OZgy+2
u/Nz4Z93WQsyKbm2Ddf5bHcnxJPjRIPQJHeN4SIY8YlseqRTR4jgoIaIrNfweuZYvra5wlycyrDA
hGEbV55RoRpxJ7K/Vsm4kDGmsHfDL85rH90ZDfbLpTwWZJRb79+4NtITyq4iA6kUpg9CMSpi9pls
u1ljPIrGV1IFvzqO/lug8oFrZbnSWYoecb6a0CfIFEKOAYBNrm+6Mo62DlG3hzQqy8uhgs5TjEQ5
Dp5zLTU7T5iNxspk3L3yBoFmG73JlS5Bn3hGGK1pRb19/rq4/Oi/KgVF4eyxSOqlYOBUcl4Y+vMc
2ZXTOEePHK0nexTDU2PX1byZ2gYdkQciW3yxypw9hz+XVJzRlwODpBe3/PO/VplwdqJWqwQMp57k
iW4p5Eadsr13SYo11XTXTfxVLfbvNR0hqINAt7OTOO7Zu1kPiWppRTFhN+rg1IK4EBvXtEL6fl6c
TygeEPuvGhP85Bdv3VkRyq99f+XlAfz1awM0lp2AvHLs40buLDqwFxlT3P3Y5809yEE4m1Wo9sns
5VumOOHm8+f70Q+nDMRf4rCyE+ry/vJJPxhVW1byCFwqPThSwUiBYrVqaNi91g5T8QgE7ReL+9k+
8uc3W5byXGlrpemNvL+onpMsBjAnjzMYjisj8D18sml667WW/Pb57/v3/XWERTOSzrPLhm2f3d46
JVqvrxt5pBTDK8C+vibEB7vKosGIYpJXPr/eWeXz56dxjud3cY6n6bP8878e51yisE2zTlBeMmzC
EA8+YxOzw+RfXOij94YbaFH8aAqt8/N07hZuE1WBOIY5QuUA0cBdie5jBbTBu5MGmiGSYx3WT1kf
HBz4X7y2H/xO07TR0dqkpfD6nH0wBrGSUUtJdnSm0oI5HnojKcJgD74qJT94Qal72C8cHiO5SGer
ch53ijWosY+BhO+4G7mTxcGiDtk1RYaWCIII45IorZhK/8+P0jKxo9oeWJ9lYTh7lLPdoaBFr1ql
uOHWo59mP63ezv773y9DNcWQBEYAy91ZoWMFVevgQJLHhA7YggOxKnBmI5kjX/yefz8FDulC0JZ1
gA+b7lnhyuSjdVVhuUe7doi5g+WLURCuheOtk9z06Mhjo0m/WF8+uqjH83Ncdjne0rOTAB1pXc6A
CI8j6aMXKVDMxzTUNinSiukThTq48c/v55/K8O8tizaGvXQsOVlzKHDVWd/Sq4jL4NUNTx3Ba9sG
R0PUO81xktgrmxpXQZx1xhrztIYjQwZP0WHBhxr79Pnfcf7Ll24KRztuNn0duhpnvzwehJghaGrQ
c7l9FY+IsWeyhNc59NxNWrrNFwvC+aLK9VjhKJfpIhGZ4Z2tdAO6SOplyyBPMu5+1mPVUg8UtvFE
9BVij89/3AfNYTpiHO3c5ZynxPkm3fttZEij8g4OepLbwuY4UuGwGGcoIBWG/HQ5BmO+QH2T3MZ1
4XzxB5yvP8uvpVllMrOjs+56y7Lx1zqrGGRphjfhKSnxqW1sWgrGVR1ZtvnFQvfB/JIr8bXxMIlA
Ec7ZSldmjaWzXKTHmRSKZk3+HUEU9L/dA4Da7rskRrA+YUGyuvsKm9STV80zKd9jP3g7ANr2o1NW
M9rZuB70enIbzIDZHLN+ff5EPnr8vG62RQuZ5+GeP/6gwNfJjOcY1TK+IR6TKEPh1Yiy265w7j+/
mFwWpbNvjHXBtigLicui9XB2+z2mW+Ng+QdtxQR9xhl98r0H8DLYVm7Y1vsUqLy98jGP6I2fWf3e
AdqwX5ZprKZDw5ktHcJ7kKpAD4MUS4Lf6mHYazTs06YVWfGoKmm+NLCOr5kZggVzDNMZAFnjkjRQ
iOUIqJr6h98RjQdcgawHaAc+pEEJtXIdMFbycbl6KPNlRWLxF6/fR3ebV39ZSUxBW2Z5Pf96/aDk
1WYnGQ2Qi3fKOPrcyg5tvxjQ/n9+q63l/Tq/1bzfzKQJ9dDM7t5fyqq9hNjbFsS303XhtiU1NMHa
J7t83TC9iTH1QW1C3tyhLWS6JeibzsLaQy7HdmSGpXeb2FEPI3m2ALpVdQw5QaViPKlc+fZlHzvD
SQp/+mnFo/PsFBIxjRrSstrlWH3ayzbCg7f9/FeZf/7s85+1vKd8VEyL+Zzf/6yAb5exCy4E/vrm
hyzRnPTukP2EQGIyoOyDR3MuganFtcd2b+Hgt9pxW3p1uSvLqWJOAnsTY0Jrk5YKMxftOzTSjczi
jBiJXFhvgy7UzpvQuJlWNBN1m+UISIqyBIZnWRHi6sHPyIWfg13k9Q1MqLEL3zo68D979B3F1kD+
K5iKjHgNmkL2J1VIEyxD2u+nCHUfVkON0bTCH4QCM3QvequZrrFlomCzqE4W+0Z79Aj8OA0jpE2U
3APyj6yJjjoMvKvAysf/WhE6d8HQJM+09VJMm0MmsTYVDWQ/MDPOyk+ckaiLqvuBvjzbh/NcamSN
YfKttnIbusREwxSVCkN+LJ7N8yC8wQRlnSYn1eJDPc2eg52tYVgY5ba8hbGUvNaDDYBXmMjjWDPE
Ie1N/PKJUVkPI1Hu+SZNHHgi0ITCk6CHfZBeCCouGv1XejLZJRmxwU0eRDhYXLO5ISokPvUVHElX
d/3TaIcDgQgNvk0QHFhU+9KNv+dmzaybJD8/wcNSB1sbM/OuihtYhJkX1vOFlaG4WUXsbsF1XAAF
HhuenoXM+n5GDZt9URB9uIkxDWMIQPFFQM5Z6dVBPABy7A9HD59SvxMVBudQkWq2kllB2hmpkXW9
iz2cVQthbxaAOn1573i1Vq+ffxAfLSjsZtxlSgaTGKr3n8M8xmZaWJ5xoG7I1/xi41AmrQsSzDJ+
fH6p86Yi//8OmVDC5GSkgMaeV5xdR2NMT0TCqnaU1zgQivjbFOBqgZHeA9XoQaa7o72DzxE/APWv
CSUBrN3jvfyiVjsv7pe/5O8HcLa3WnS5iW7t9KEJaaE5MF4fygCjjeLEsipaF1522ZVXn//+Dy8q
teVIGpn8AWe3WtRKkRsFc2KecdrboypuUN8DUkGjt0ZF0a+Sfmy/mKZ/UA2y1FEIm6zl2j4/rrV+
TPizCqARAE/ZB61NfrZMd3k2DGsiX7z/x/7EEVTQvOFlcu2zNxunPkKrIg9OVQ5vp+kzkqCHyS0J
tsziLx7iH2nU+VLOBI34RVu6ljwfXk5VFSSelfhHYjnKdh+3sVq8CHgpV8rUMTBNYve6SwaQOXWA
SSD2CpKYhcG00lgz8YLLFw+WAlS7NIJO9Pnj/ujL8ujmIemieKPb9v7LMjLUGbFyUuZbXY2xsxHw
dN2mnfaKjKGvAnz/fc6LaIJDI3o32hvnhw9flCgKChTIaNGHYlcnbuHdhiDwnaNTt3SdAapGX/Q4
/n2huabmSMOLxet1nk8cdxRCuTli6GtJ+ZjIXQbUXaSbCSPQJSKwjGbSkHyh61tu2/uHToSdRC2n
6ApazGzf39aJjys3s9g4MuLMbIwHdOn7bAKvq5PgYcmsJ7imgIu2r0Y5DV+8cx9cHQ0BcxFNF05Y
522WJo2LDEcvqdaS/xZ2Cj38Hs0mildeGFU3/ew7L4CEyHiwUZu5//vGwUmAk6Xkb1jaL2etAZ+B
R18bRnjCJgBn0cKGCmsVr5+ewXz6SEULTsNrFOARE/WsQ2A6dvvP3+sP3rS/b8H5+ZKSuMuMeq6P
FS/AEyiOYVviBFv1RrvoEOF5f349+98Hzl7hIqJAwcZ+ufw9f5W8ZCUkFG30KVInqk9pBpyCMoWo
4C9u7ke/SyI5Evw6zejr7MVK6bqCaBKawU83rhmMZgcnp/EfDYSCWFEpvriP/64PNF6E5KCO2El7
4uwo0yFGNHXo2cecI4vGDuWNb0VjQZuYdGN8teN9dBddwZmJ0aFpsQ+/v4uM8aa486bglNaJfCzL
Dkd7Cwja/uJpfXQXkZ4RMonYkOXh7A2t6KyGBnKVI4HTmO0sUXoTpyK/fhNYf0D7cWz7H8eDS91C
bDnLHoqxZbZ0difraY6F9jWFpQvFBzcCouqBe7vKO8DOX+xwH1Qxy9U0p69lZMOk4P2dhOFPNJGo
C94TWTyDYfoxWZNAYQ03C14eIX1mUTApzZyVWSr7vo1xa8HsgjqPP7r54s/xlh93th4uTS4XOYVg
b/0z/frr88g9xmedF5rHekTmiCWwwdu7ipu8mkGTKULJ4UIMLyQ08RrnZWz8Zwyp2oUhun7+QD1Q
ehBXEkQz2KGANCiOPflscYKbigzlEvOoFYI3h+AoEgJu4QX035qCpuk6pW49SGDbF4MW1YspRtu/
CjJ/aE6R2ThblunuVneTP285rcMMDWJc0+tOS/DGDWUCsThmd68NC+87gNkMjmCb6sdIqTlfmxU5
bPgjBusUOUXzbS4L6zH1FsEHyT7jaSK8dKFW+n56IXuzWmhYXd+yCmoP01ZvJYgGRykNLC44M3Eg
DnG6q6AzfEujYS4p/RVSNBsaOX1ICvFnraCzHVBQjOOR5Cn446RYgGOTgYEVoc6D+8YZwCNZTbYk
59l2/otJZmyvBf6Stxo0DGISIth4+HZPEsZkN9xyRSbkVtXA6WmfAaIwp6kmtQiW6jWuiOjNGjI3
2rBM929O4ZWH1kmmKyPXMFkaFoj6IDENPLTKwKE91mRLrjTDy3JPf9q7dOcQ1tc41uPu80X3g9qK
1clxLCYJivnbnyPMX68VXp/ejLFrHOusToG8UC+lWZtvTdcgg8XJIkIrXAP8voqOym4TOE8o+9PW
hAdUR+E9zaDxi1L2fO+13UUxzS6AYs+x3POGmD27fhwAWzh6hHjtQEfUl2NJVWlmdr+qyYa6iqai
WfG3Iub//Hb8e2n2XA5JVHKotuirvv/mjaDqwaSM6lhmc3dfTjmNI9fyMZYFYgawluEz5uwb5va1
34fo5T6//LJo/v2N24uaGfkDui0KPMs561nYQz4RE+YyEZgLGgqez9eQOj+cybhBkcpYQtViF+u+
PBU+OIfPL36+T51f/Gy9q5rJyjDaM4kdwslcjUbPJWKETtmmG5kRfvFbzzeq5XLoTUyOEIJu+vl2
r4MoQynkO8zoVOpjHDEMkniybE62n/+uD54pLTSJAA6dh4X68P0z9e0wyGP0EUfSSay7aJGRwfEf
ono113EX7xTG9QfoXAlM56BQwf9Yxy6/0yQKhTPZMhg5X7d1wIdkV7FzbK2YXVjMWSrWGfJxuY45
zt03Yszkae4CY9w24Wjdfv7rP3qqJqc0odHlcvo/O6h5ikZPOgFxw97afw8wxkxQBItarwOvnLsv
qoLlXp6/wA7tWj5gSazu+WoSxuYUOHp0WE0WdKfjhpessxX2b2FDchhfCE77StT50TVdZvkmkoo/
C8b755vWReC7JS+S0/RyVeYOIFIrlMHNkBHTUYyV+TixyXz7/L5+9KkqajVaprxafKvvr1pPnQem
nXREyJ3P0G3FmneXwiBPg41JOtYjGJZoM0DBXkeckb+4z6xJy1J0dqvBCVEMMHdmRKHk+z8grvFc
jKaUR6uWzW5sTABXvR3Bf8/in17HCkdZ0IG0TVt0S4YZZHd5ns00ZR3gJ0pXM8anHmV7hJppT3Le
/EimLnrYMFfJBYqvHvt0xDBBtvh5IxUSFKjA5HUEqTQwItPnpI6cK5z5C1sOkVSGCWsPXy/CdyHG
y7QmH2dFNTo9G2BigBK5vs2suhiQ4LJzs186T6RU8cxs2An2OpaEXFBBGO1r7PZAVyN6tjvgtMbG
N/ofYO2nW6oOnE9s7iP6ZTe3NKhfo+dcL5jjrtpe63pbQvEZgb14GYh1tDikxVVBVh66YYycNU2m
BrOiHdjuqoGk4608Rvhwd6NgvMAXtCRloh861B1qoFW9mGmy2UI1U6YT3v68MNwXkhWJsSjMybkM
R0d7JLLA0CGaDvL3KlDd8DBnI3kMTV33MAqtcLzy2oT4bpIvU+jpWhMJEw7Btdf7Rgt5KGzifUUt
PxHCG8/XpsxIF8uH5BLD3wisIhhJ5Uw7H1s4kRPRd3zMuMDyKTtNbp8QPzCG3MZQOfVTjyoP9Cza
W6gjLKqkf1IuPoKM0asp1UQga3gg63yO258x/Dsg+1GbQWFK22vy5tzHrM9SBJ7JRBw3nsQ3Ex3V
TdI7xXdlN/YdSUhxdElqpXWkk88i2vUG/JFc2GvXXJIFw7qY1nMKYCThJVqgDsbOLgfxbFroCCI0
osC/oU9uLdVyHyzc3lsKIrWlO+f5W1uXBHrzioDGxYOB+7cD4bmywBw0eLXIPqdyGzO0UiqEVwOn
pHQI7BjGrlrNuLBfGlQa+GuJKSsIUyZnO0wH3MUw9QboQfSKoBzviX3TP8M5sW8he+psD4ZQPTRt
7hIj2hnfHEGyTh9XCVb5LsZZ2+LTI1TIjnwyeNjNwsPglTSeRuFEP1l3MmvvNFPoXU84rsFwL+dm
YLmun68CRijHSHj5L94redebIrmBkUXnWqax+lYUBbThNh7tbzLPaoKOmjggg4ioKr4e0ONHSqFW
rJ1mGIyZ2pwOwJ7CPn92A/hvK8z90BmbWkPiIz12QW/VCshTld5GiGPv7Mn3XhPZ2z85lU3wUCvV
vaHKxmgdWlmf7jqHTHLPbsg+4NNYdQPiHF6y+pcFpAF6dpITPjQ0dnZKeO9fGDz0ByEABRq+l9zF
mmTd1VhCph+FUfxHVgs6Y+Ead1HswohtpsK81B7Ko9YkUpe8SNiHpeHvosYrCaagDuNELAZ82Ut9
VZgok8gJDosbYYj5bphx92/mdoqmQzuW84XMG3A3Wesnd01jRmBLDbCAnXCa7WL5wGRLf7tZU8XF
VI1mkLygjQnB/6AAb06jdpNvaUwAwErbSLS1QrssO887+ejk1zLEDGpVLfCZcmRtPAURoxZdBBnB
AIlaJ5MR7nUU1VsZZsbBwVvF2uIM5So352AvwXEcoI5mP81GDObJt2LvV4D1eFWJhIyR0be8e4is
apf1TgbHj+xlZ8Wm1S9R3OMxq7QB+qj9lbWpBdJUkMPVTiAiRES+PNUZYByFbd+oRLErPfE6WmRa
rMMxM55na5ALXBP0oHC6CzEqWF5mVMAGpAssfTO+00NXHXSZVJsSTfsAj8a1WeG80BiYeFXGxkGr
h8+6gK6tNHT4NAzaF8cL1L6XHfpJuOyHioxMRqtzdJnzcm4YdjmHOO/qI6wH5rENcSvNqiQH5MFu
jOCIQ4Du/9QfZkYzxHH0/kGwP/trL++CC4BVejHX29necmMYbJUtG8bJaQSVqiMrjkyvu2Ls44tI
NWDMm4Qcktoma6gL5q3SIdoKgxUusgAldBINP7xZsZZOgEUceNJoXLJGDyOBFubI2MfN15HqS0ji
/vCgIWI8YCiXdyXRVGAbff8oGpkcamIuL9N8JPsQ6tUO/IZguOwOV5pkvWJVjUDjE3LC9mZWO9+T
qWZFquJyWIwBJeS4oL8yQhKchFWKLWp80jZnEb2aaaceGRgv0VrkWBwIFLauM3fBW6QDv0Z2Dkve
xL/WWN6N+8yGPJMRIHCZM8a6TsXMYzJ7c63TqDiwJ6udIZzhMeiEeYqL2H3t58KzbhjI9upEJGP+
No2N2Lc98w+KPRHcCxqN+zqsxiOpd+5B1NU1zuJwbQiLbB984BYBUVa2JY7DWHJp9cM0jm265qtN
t+WoJjbLOKTU8ZvQ+yVCaz4NwonXShX5zrLm6nVOvc5at4MJpcGvm03F6vmk6KwRV+BWLnFrdcWH
xv+AhhsZbN73JGotPntTD8eYMewa4on5DRhlvO54NvY6GZYjKO3nQ6Dn8HpuiVddYWAtyMMNgTaj
Gk1W4zQl7H9BHm4TxSk7r2f30CJufMEj0G1UGBUPLX3z58liZ6HM9+F9dXWQb9vIrvd1B/YAK/Pw
c7YoW8PIVb/KVImNLrzoIRSJY62dsJl3SVVc4YKgrvCdHJ+UGhqLGMHMu6XMNiH/yJa4uqZV+3KC
ATsAGQYsKRJCZpBLxexSc/zYkUdorCBou3cibBhGzYLgj1WuAdLiXcKKgV4k3gBFG3+T8pweE44J
Ky3j3wknmJUZBfOTmRNFtxos8u0wFwZM5Du1Zrckrrwz/edeVG6/6ecq32Nxrla9ORr7aKDYGerR
xOVPh+LHxGt5sMbZ3s5jHUKHBRG2AnlL0Hih+7vILcInsyPDoyLejYa/8YSEuIRBzoCfOA2m4OOQ
NN+9pPwvwYO/roZZbmH5Jm8qaRVVWjrHpxpf9QlJOPStIQzX1qyL9jjLpN0NyD69C7OZpydyNaj/
SCT0WV5dwhQKfIRrBPLGdTDJhRGvYr2NK3QFTYBNqpkb7kNQqYfBgzrAVMesXliizHDjRh04jQo4
yZo2Q0E0hQcLb5xigriMEJlSIlgCV7kwnPs5ya3D5KJmWomcAD9oTORnZ0kTbmjPOsDl3AwhPUGn
aXXEZWyc5rasN0nq2Mz+DXEYG3Bc4UIMkISerFoHXn4/YRkFdWNuOzFBrKOrPR1nuFU3Gn35ySat
FtlSilKH48KGInPmvO2SJg9Zg0AhzzOmVcecHIs4yZGEHTV3+Ezu0xZzky79h3pqbrPeip7Rn6CP
xpua0reL8ng/1H21o/E2YxLqimlnOnV+G3vjY0kax09SHGR48HHUAI5ObUrZIQTxRbOMaOdhsK9L
eBhbOBJlu8njFABHqoOejGAH5u9gjzQZ4yQuYevWrrEmcXrh244xu2n01IwyOdqEO4p+uGokiBY6
JNkFgxHwZa2b3LDms/0VpGNIAdu8NIxHsg7uvTq48moT2JhvQZ4YYmhGRsL+H30HaXawIcYyTpvu
XWmyL3eLqKeYNvSYL3Of2AgAZxxkTLO9rqaJF3gU7e1ky4fRsjbUV+RNtsFBA+tMtXnLexfvg55g
7EVtPxSKU7D81pUOqc4qu+O7vxsTe1x7kfxl2sN/yjS+k1mKVWwcm8uut3ksALDBHNnPZiI8UExp
fU9lQ5aL7fqYPBriMXwrzNa540JWNbARJ7GO96YHp6fq8t8+NADgUlBsaqyYF3Zt/ifN+Ffri3xf
+v03Q7q/OchC8/CWMJvimLJYHatoBnhchFdDPGCftJehSPvsDLLfI2z4niY63Q2DvLV7jxxUV3Yp
hLRgBg1hZBUxWqO5Zn1hkdE57CS5T70eYRkx6iYg3s2UjT/tuH2kMCIgS95WLdltY4D5u9fBoW/i
C3dW/1GQkYNBSa7oTu9JCFEbN4dXY5bSuRr5YqH8RvHNhEh6HWB+W9Qs5Topp2vXT8HNts7O6MJr
XY0P8TBTxljpgy3Sn84M3o/hXbTRRlwBM+fUJxIdsvlBahzGmqwE0I7AVyVrArAp13wpO5wKTbkf
FsnR7PHIKkWF7ozjfABYzxaWuN84036fw/jVRxUGybbaz8wabwcjFSvUW8MhGRIgLfZ0FeNSXNdl
Du4xLbY8JUicswQk2S1oLvQaK88tnhEvXecj1LDQobLo7PBBm5Gx9k0CgdzBJLUB6etGVKbYoYGC
0aQL91LZKZuMLeDEmt5Ji76+MHPLpFjHZp5VxUUQ279xe516NLMXbVRSdYY5LLo2sE9J4RU/GPH5
D04TG+vCJfWH3pi3HYPsNTfyXxiRKJf7JVwLK9Gqj8utyuisc5BBShzDXJ7Jl7ttmvzZBEMq8X3C
eP1tesOOXAwwwT4BMCS8VG4LL4wN/dRZ+qat5o5dKgMgxYI2tHG/yiR1O8nJxjprW/KpLeMRBQfb
a27ZF01mnppmuCZF/b/WDNpVi5hm6+NMWvtqSl6MwU8IaE4Y1Sr9ZEufQ6UfPgZD8DOxs++NAvk8
1VyKo+ld5sz3gwXNzurdbZ2Z1mrOq8ugI5OrLQF4+JKcXZ2R9uMFYgBdKfgTl0grQLnYJSv7rqoS
Qu1Gfe9XbUjN07xEGEL3LbEBN9UMBp3c1/S6DYqr2ZxfM3DlKz3IX2qKiINJJ0JWtb6y81AdRqN8
gsbL8Y1UwH1RNPYOpnEEXTYBNinAMU2+fqkCiXJLDhM7rPNt0GrYDAAMVoZtz4TWAKIxw9BcA04D
g0fAXxHNN0MCl2hSFxShG9l4dy1OedoKyVvJ+wp3Id7bfQetY8T3ktWkrVlmQxSTCXgsM9nqAwBv
DP/L/qA4euz8Lm9vpFsupEGSBWKjCI6QHLu3vKaaGr2a+Fmg4enWNaLj2MQx3qYseK0zCtaWKgqV
/X7O2mLr5dFtXJQIJev4zZ5n80UWul4z3perxiinA02oPSrMlyKLfnDUahfSxrY2rGMCxxqGDuS3
GXxx3Zp3RK3y8ILwrswoZ8PYBe1lN+kehPj3OGrv4G/JlRck95HIszcjqd7KgVtah4HeKHzfm9pj
h3dVPCz9PKI0STYX85NRzYTGGJBNUl5MAwK2Udj8h+C/3vAvceBCVSxAxIVQ+Q+NJKfHpGJeZ96C
DY84N7hpT96xg8GXuGXi64xTSXS5UWXPbuveOEZ7W3sQCshag+Tr/85Bm9MkGyLzQNztszbUhZkR
5OkM6UVNToURjtcIA7jg5P/ArX5SGW+vnLqYcTkfpBFEjxMY7b4BExmCn18pMbagIYn1yzsqx25A
zFJe+SMV/WCGzx3vOzZtFlHZQMNujJOlSTZhmPdQaOM2L5zD7MTxzi0ytA/ZYxLD2UECuyOZz19N
iXUsQQtoo9+Movcog53Xwk9umXXss7LcK3d8JmfuNA79FWsXpmFzQ4F+QvZxqmNSbBQBk0naryPc
p5P2N7ae73utDo5TAdVapIgRIxfCdP/g3S6yIXtO5HCVisSj5RNhSLZvo9D4aanKvLbhPCL7B1pd
xXBtgz060hPxA79paRXrJiV4JFTNpRXOv0U0NBtDUjJPfgmXIvmdNf2aH/dopoxXUYeEe4Rt8YYQ
iwBC8FL9M44kkJoDbMl9te3kgqHaS2cRPsekciuj6JWOMbk2+i4if6IMHMiLCUfUwbZfi1CJtUiC
qzwCQFYF7JtZeV/zNpExC7kronenyDsAunyRRrRdUKYtnZxiR8zkj1ZHVJDOJDf/R9mZLLfNpFn0
iRABZGLcEuBMah4sbRCyJGOeEjOevg//VVl2WNFRq66oNikSzPyGe8/13P7UQeCDW0B5AMd7laZk
eoIgCyC8kqzMKWQn+Sm+uDvF5F1VjoJDxCeetHthdbQaxY+ic2/bPISP1jwt5P8GpqpuZoaXmRYe
sya+gTx9hg5+cEb3qc6yh6bNr/B/3iTW8NjPxDcoPd3aPcMdhLTPFSKs3sDd3tRPtFFw0iqzOnrJ
8rHM1iGdxMhPDLqbjG+z3tssQ1xCxArhrTVPiNkuw4H9aMCPLHvzp0EA0TyGZAR0+W0jiBtgfKBD
w10JlzANvb6rLkHUGDD2DOTeFK6DVRzrn9zBD7aRneOe3DUiLAICibiWhHjqC7XjpPvZItKGQOv2
vjaJDQfquGqa8NUc7XKVu9hhmI6wSdesD9GUD/io1oATH2P6ADLu2ZC6MPRLYgm2dtx6PuD1kakV
ONRWB59HZmYvISBGhsZedrpGYf8a6kV15DouX0Cqn0JSdvFe7ij0KWNGzmwHWlHrOo99ol3hfHeP
DVyxp7Ci9g9digFriNZDOzhcQ1QMxJX6wDXDo0GTxRUQdcdaVI9wi53dWA4ed2R+QqI1rSZHjms2
0Ido7n5kmri/YNCrYkG1oMX8jrC/bZxueimGKNnOTnayhuIhmUe4KUt7U6VzvJ0id6PF9nWXiDqw
J28D95stg95NG2UyafC0mlRP/dmmGLJ5V1u79vaL3d3CMqA7SoyZoEr5o9PKPkDLIVahm1BoOUnu
j6Lhs6pVtxKYPn0tVwTOmfba8oocIsI0bCAGPpmVy01Z8TANXn0KHZ3EpV6nhdBJg3Y4whiiRSed
nXlIm+1bSUPar1N/MpcRflKCtZTTUZFSXdli31pEYZMdNt2kZTX/UI6lbRnSNv6iNNLZtUhdxXq4
GR19WfH8STJe5/JmWLTbiPTz11i5ZOclVk6iuTOhPJGjJkGNRvF1HVZmgEslY0aS1ffaKJObYfIY
6tkFCXPLoE9Ejc01wn2dFKkSozUBz8peR4ZYHlITqVGBg2ZtzyYZOa0uHmVPVCDg5spj+CtyX9bG
7Dtz/7OOs/JMABTjKm+GIYLXyGzDu4jjS5/i5AYvB1mBrctwQtjjcm6jHsG5JCjPcecNTdvtmJdn
rjpCiZdkQ6dBFu5or22TGFSdh5jgrX69oLcILL2mg4TMvEoYywZATYdtCt+NceIHU0AyhzQLGmgW
XlaZ5JCZ5lQ/XGZyvjku0UqKUQV1Ul55EfnJKCqclWWGBzPsjrTZE8WJfps3bbauO/Cdk/EytOFt
VoOWFWO2M9L4eRKMDFwjZIGRMmWfa+0qY7QYWMp+Ta361p6y61QQfY3LjmP6Ug3V+pnxCwsGk95E
MdSf34wyfdYk4IA8FTc4NK87xhyB1RgHfHkn1pew2tzxBQ7G2il77TxjvNkWM3zU3Ix/pMpdglTO
66yaTzqTzBU+DrLOE1DSmn1Vmd1GNuEVi85DCHKzWcaTSgDHt960QzbbbklUyo7dzCJlJauQ0MYq
tHyzJ9cOdiFDmkiQvZwPZA1B1maeYvx0cnWvSlIzU8VwW2VlwOo4gD93VoX2QKH8axbdYzkOSD3Q
o2odge9FLq+taNlYM2EiGWBVNV45AqjHMhEUxRBWavMVPeprxbiSOUzY3EIRz3xDVNzQ8q5gqB0s
gJRhZ/SQ4pOTyUQl0BV5I41+SSyT/LE1V7Mg81dmzb2CDj1HHMjszPa5ZjOVqJwrlC+fc+FcEU7P
cH449uhrGF/PDbFThcnKx9aO0VjSm1HswNJVeGwISK03nalXpwUe4k0D640fuP3aD4X+ozfA8+eR
lHdJR5YGYM2ZOOikvVImixFMM9Mz9dayTvSef8mqu/OsysJ3Ot1a9bOZryvEORudwWsQ13xxaSbl
qhjjeyelrSyqDobkFL0zUOJsH+Jpq9vjXZMpaunUAMXqRc9xsnD6LdoVt37sj7lK4Ify1BHZeSuZ
IzGuWcA9Ce6KlTJM+3rqx/Yx6i9FstK6YGAQyvfMYBs9M8yznlIhBqfgO4w0gjAOoTJPPFx9TQjl
Mg03I1hPyovK3OiDpb0sagHOYFQ8JyaUV3uxST8wcv1gmYOxca0l/dFhrT/ngEkPfcIjWpoMUBqH
1Pk5m4yV11uw89lgnCu64XvRQEjPKcvXhqCBXSDpe+u2b6y3heTTtQLZHDD9fMrD7lfKXdw4KuaC
yPUg0fARpM7Cd5tzUWlOHm3dIY3W1Qh4txrsBPho9soqglV4odHTejWxZ7qLDBxVFu1U4xS+NbOo
A4LM4V2X90mU5euwzRyuRe0J8q26Kqo4eejh997bvUoeTHfIfPQV+qaBdLxlQBGTAtFS2fQMHX1h
FfMWnBHNNdvwtZm5l+4XijnYV2byKtdu0txyf0RD1u6GyErvRo/Zcp9UctuEagii0nkBFIqpK2Uy
BpHNDqKudVZt6/RX1uRYfpyTFY0qhgtsYGU7Ofp7OGD5yFQtD42td0yq2VqDQHwSAqLtovfVBgQ9
U9N4keGGtfOxZZierRY0bsGQRUT1lG06nKEUOWsD1SEBuFJuJ5wkK+LTCh+mPZaYWftsKKP2Vg7d
Z7QtZv+Jnd7E0BEOtQ1LXjed64ItN3GDdB0TiH+owvLMTLzfagRk2VJbNuMw7AbGNezYtAeF1y5Q
Yva6FTKJp1bDuBdouB5Pqd1ViGxLypjxWBntIc5TN2hMe9NpFkqwolijOFt3Zs+9M8L3zhXZDYW9
Ldryyij5p222ugQQrEVfrnNO582YLA3mIMU0I/GWwNWrw1hD0s/14ZJtXfpQA096xWdqL8jhOiAi
hcRd3rUSZtQwRIHwFh7JUVL+dOxS7Amk+LgMK7f2fi7LEDTKel/s+CkT1bR27OGs2+lJhV2xqqrl
5FXjR9JKhe5vOs4GOQFRrMeBJzFJtUW055YhKpfF8io2GYw18WXSkp8qGZIcW+21pgLwnDLo1CaW
IrPd7WOCFsK6y9ecGLdFI4/KQpA5Wwzau2FDS8BzM18enppavTXSfWaSPCDDeKLuJ8WyFHrCoT7d
MtNs3sUy3CR6ZK2TLmQhqLrPxmArzccuXO9Db2qyR9udTuBU3FH/e4tJRG1NA1ncxTozq7qJCQDr
xBoI8mvS5XeUF/eWfaEik7BJnLV2lAvvTSe7zKmL0e9HdaKzc36YI5ZCymbSjg1q2wSEt49/ZCJi
x9T2mZ0e0rGdgqiqbw2nuMm7kiCc+qGsGfqF3q5V6Tk32djGenPVIwxbmXVJ4Jv9HIbW2tQv4Gxy
Yip6DH9xiO7IyuJHYsgPYqn2Gu29VXDEwiqwkFC4Z9kynW4d7Ydjpk+MNPZhluhsbqobdo74btPm
1ZjQM9rZ2nHGw6Krn0j4zQ3hR9hpNCI0gBiu8pZ4WZoppAfgzTd1kzur0IH+Tjb5OuXBx5g2ZmvT
hB/UXzJwVauOuVs9L7E5rB2ThuSynyiL+qYYtS2AONjELYHcebtJO1yw2FBX3JG3XWQ8Yfq4t/L0
Dm3VTZMWv7SJkUyoelbPCdP9rDulLlWal1R8oWSbwE2usTea3AVxWb4NUbMvReniDaJpDB21Ll0j
XxMO9yqVfEPlwzOZkVXRDSXRnSlO7mwU+6YpTkOZs5QlcagqIprSlljKgigzodzKL0ZvItbTlFw4
WbuKEIEutRk4y8g1Jcdu1w70o7Y1PXWcOdFIDIJBuwsGrzm103Iw4vahNtIHsLK+nY77iJ+g0Xgb
oh5N/kdslfhfb6Qyz7S0FdKacj1MamGIXmWkcYNrLqo3ZRunTOanWS3iEHVVEoSGt68HAsyN+DYp
wx3V7oa8Yfp7lkS1wVky0+T6wq79ecyv25T/g6rxcxAaYyjyqfIJYK4r6Nwq4PlMlRCsrZf58vlY
8jpJkuuC+T+nl70JI2tHyvFbkedHegFmB8O47VV9voBeyFwKb5kfvTXNcF0W7raZKVIgEzLi+tlO
xpszF9fNpQNkVbptYWyFbHXZjHmPyzjgeBcHt3QOHK1v9Sxjv6Xm6bvyOsQteNEcAeF3o+eo1xiI
9BdpkTx2doegiWgWGWrvedg+e9KgsGKoESWU9wBOzzF/9zhxOi2KdLOlm3S/q7ofCtle5fa/soj1
eN6r6momi2o9WthDdGfyR/jDgVc0t7GFUiVW2noxsm2GF6uFSXYjULec5qq+9rqouHYG9dxkDj86
G0mAN/YEu3ISau6NXOjHZht1RhQedUQMIho/9WSoVks2nr2M2Nsa5Lhd7FRbkRqQ2Lex6Pa4j3j6
vPhJNGqzaCOOSJyv67HwLnEf7kJw5vDGeovZQshIezB+eHE10FrMpHR2rJhEG84P/EasTeZqdyrq
Kb3nAok7gQ6T7N/rKtqMl4e6RoRkzeWj13qvZSIa4nsk7JEWoxVDXXtDjsG8stv6Ubf7X3pbP7Wk
/IYXNrwsnfNUjE9x5Dw7VYpig8TCAALgZTcR0x3zwfPh0R7LY9NwJYJpvZ6XiLF+U77gPkNsbGZ3
aDJuRKh/eM58BWfpTARE5OOEeNJMxNiEhXd+qSFssUYCLNrwUbc6vt3OvdcHSk5RIgSaI8/74TFN
vQKXPrGj9y7AswertolSbwQDOoVNMUPNlbDM67r5s7XUCaHkZ2MLkqDa4ilxxy3uHYe0a2vY9lV5
1JuI7xKFjrHNCE63rerVTqmLWhfBAhkzaoWPmnRvtkaE8vZBThNgdiNEA96/nCrIHPNz3xhvJl00
XGf0F5lOK5wYr1lhBDUmUp95zYsc+EFUIEVXteI4zrS8XGt6GgdNZVzSyhi6cumQYWYfDLPdGwtz
mxb0Y1s1HzKKbpySPaPS+t2UNZ4/mR65T5P4TInEWuXDpR5YiPExuQJRRjuM6MyD3sSbpNM47MQE
kN65T2YCN7vmxSQ4wcWJt40rkAjzhHQoDNkqotIkUmCmAhkmJ2EPTlExV+Ob5lVXdH2vRtW/Cy36
AasTf7nnJr5mYLluMBlRs1wCrJx+ayblax4j/CH5jbJ5pGcz0aOlXbEr3PgI748pdi+arRVaBxsU
+Ir0Q1Lai+k5yWPrXLXLlgtf+ejECc9V/ZnhzFPeW79sbzjY2ewXUfGrM9AGzhlBlZSOQZO6ew9j
u48/Z1d21kuf5ARCIq7I5fRmsalYp7GCD1mf+RExHkviuw5UOeTEfk+fdI5i+8Odk6fJq7pVOMpL
OOZbR4pWkBP2jJKS0B0WIbSlXVDZ084jptdsiWowwnYD1n2/gBTJHSIridPtKaq5zRnAnOyc8fcQ
pa90F0ckRHvNKc9lOi9B1bI5sRmr6P38MKGASLycEGZNrRPbQ5YRL0Qo9ZIYdqDATPuyNKib8W7R
uXPpRZItY/YNff07183Ow5XtFw1Dl0g5z5HJHlra01nV5gMh8/MqtWxysMriruYEJiYU7dPMMhMX
LfOFwqQt0tgYMw7RzyJ2iORN9du5HdodpdTOxOg7iugub+V80Dk79lMzb7nvfxGes0VIKtdLAxCA
G+d6Zs+yagjaCG3xDLbphfuXKNhp2MpZvk4hgZZJfleSA8uCiqRSouxW3uDeLzJPDqDn+DVxk+q6
Pl4CEBLfoNJLs+wuhz7HHbl26/xJT+A2zJ3zRljlljiMkfC02AvwuB1T/plVx2U3YqUJuKZ/ikon
OGhARjSzTDFZ7PpLvbyyji+I1IzZT08sfJOluMLWwgxgKH5VyRAGBl85sjOPoYt7gb7KO3r0O2Yo
DNyIu0UaT//J1cOAlRiHfnpulF0SjUSUUnt50zN9PTpWc3PZnAeEgq8KfboZ7eQW4xUKKfzrEr5U
VOjoNhRrME09l7Xi0AzDqw69wkpnCLMarOFXXRODxVjK7fHni/hspr1B8FoJRHVi/mXMbByt8KXA
q7zTyZblAM6uMrSK4AKtX9Ui78KysA/w9kn1YZ/J8crmTiAb4+fJ3xSjIyY8+hRJcPcqOs5L/Crc
3uI8cphuNSQKsfN+DEOnhQskhlMzoaQJOemkEWlI7KYyQC/EDDdkhmR6E1pUl0R2ltHkKO/q2ps4
RWzB+IXsdXNcj4s1b/EozQfgpaEPSuboNfpdQkYyaxAgOH2yi2b3mZ/cwZryS0Vp34i6fccodNWY
xo6ry9s5kxVMNdKQcWqv0pxAiCTiMNErB7oF7g4WfZvSNK9T2feckHKnZTw/KrsoUhjk9/bsE+kd
KKcfGAFaLyLEhkZ+J/LC6pKVM0VMbGZzy5kE+W0qmQG0FbMCjWde9vEWVwIzQBKzxKQOxqKvjb5/
YN20pWYNovnCra/76yRzGsbhuXeOSQS7Fc1y21iR5utNuEXPf1ODb0uJPFlVhf1eI2XdZejJV/EY
P3oL0ZE5A6CkQQ8b2w/lINddJuO9xMBHsFK770qvou2a32Fa0m05AfzPV4eR5yqN+rvYZIUh0GiM
bX+gisMwn5rrxmFX5ZH3bBr8y+apavr7/kJjTbQd3J7r0jCu1TJSFA0fML/tdZZdOkL5OsiIAjic
9h1VIZc2dU6/yUcN9Q+QnbjnYOrK6Yblwi1JRKhRHRjQmc33yRurqX59eoUrUdjeqqznQ1UZv5Qh
rhTy+MAd460hslevG6/KgfUAz0izqni8icrEz1J5O+D8yMpZ0cgJt5uEOYFSgYUhR0dzDlWWBaOq
+yPZbRQQtsjRXItrDWL2apD9NgIlcCEDb+xCAAJZ8u3gxm+hnp4NrF84IDPUid6HcpknViNKC9a1
25jOya8ZtT1mzjD7XSO2HWOIvjDYyy7RT/Cip9JsRt/2OiRrobOljd7oZHSuOjTK6PJPaK2JSowL
/ptyQlKpTl4UjW/RMKrdBFmbDaBp7GfLsX2TtNR+dH6Vqr7O9Obsldmut/RDga+Mtbr5IkjP2Exj
VW9a6DLIe0qmlW1TX8uixNVLqh57xXVYuLe1ZUQHLGz3GTfdGQfyL4Rv94JUToA4pzHFCVzmtXGn
TcWNO3ZPiD55AnGfI7yaOO5momaluhkk2eDMAA6jHW7n2jiGGZ+i3c7psZbxIzpAEtWjIV8PwDnY
5GuBVrvJaar4sbCULVEHR5+FmRcrkesmyuOWx65TjCxG3V03CxVNlKtPZ0jx83QLXRephT+70Oo3
oQW0OFckLDJAQiCH1KSYSyAk0kf+cWPBQ2WGtKyJtd+2ePq8pqkoKyybc5OLtZSUPHVUbRkSkzw6
Ni/45FgLdEwvNR0V4Yxam615tjVIu12hlj51xBn4BLlcBjjemKwTN/b7zntAHe8Ru2q0QaTn2Wqw
iRMHeWHsskskLXz4jUI7Aw3efajM5E10FdgS/l+qYXgEKAOjpXCsSw1EIB6i+UDkFbtV17wepXGl
45pFcaATFJU88KhswnlyDm2n6h3d0JpPYfQjfGtoEaBNOnpxXWrc270Y70SD9GacpnmLoW/rxFSq
lij7i67kMWv1uxLwNp8qoafmwIaTJZLfOjHSC02eoNJMfqJRDsLR+SS+i1ha7dMDioNUBzeCy/Zz
U1Bi1tL4VaOAyeLxZdS7n6PKH7F+4ZtEw7VEOqIz42cPymYVCe8ddV6EcaHcxUO38TQ+WKOeX4cC
eHnYlt4mcbV4lXok8qboEg9NyNc60PauQqN+WUzCLERSfSSW+yCd6QdbGB4+tolDT+kcTxzllj6/
Sui5g0yY9sX1m6g8Fkh1H32QdtStrIkojUHWO2tu3poh3SPlfzGT5iOR1qH3qnMr7J2ZJUc3Enc0
FmK7MEK73JM7DDD0/3P9iHiDpieUj2ZCJnpbjPop7OJt5LkHAlBXdGnVPpHaHXDeoOsAgsweQ0l3
qN7DOftJUAMTcRNp0TBubE2/c2GBYSLbD6zhVwWsciBLzs7wUlR9WtD2bJWQVH6krdf5aZkCLqSw
tfu0DpIp/ZlkhYBo6hanHJ/KqjUzNqQS67KZNxwpZHCB0SoGVmhoNTRl5Chrk2k7NPVVEtJO4m/b
eAMhT3CiiX9GALDo9JcaCoUZUZk/EM/o1fnHyOBtCat72fGPaW57bdAYeFP0kjTVofOoatj/7hek
oteQVp+Z/pB3Tf1WT2nvTx3yjMFzCz8c2qPeD1voC4xW1IRqbbL3JRmBPKijH3oqSEvx1oX2QWnu
tUd3DnnZ2c0c4qsF0epW4GXQjbD2W9Mgk7BpjopsYlsghjaYzQdpnR4guXcUTQiOLGGdCYCiIQdG
tFny+a1mwWjGxVla2pnam+xTk3Eww41tObMR6M2IywNAtlozaCUhDifDCpRScqAzHN9FMo3bUGTR
Q+dFg08yU4qGXNwpspXHZFIUluHkET/tcV9obm3sm4GZ8dKp7ExU3nijlOFlfpzwd2HdnQ8TGGm/
yQtnU9se/CZ9CFm64pbhudDrj1SZuLyNgkw/oNTvUKicc94UxR1jeFRKRXSfM4bY0dVAJ3SF2sLr
iQKbpdo+tLx0q1Q83XkkqpzQpHVeACkq4WoCl7Kajb5U66mS+joyG5p7vecwX5Ckp3qFO4o9HNmY
iilXxKpzbzlqfGQuGgdDJOQzfPD0kFsVokyFVC8WonmJl7jYj3037NuEVqIRbQcesbTWUw7b3xjG
dOFFhgrZJrhtNNkEiNu0IZbvlnn2rkwy5qI8YslZp9XbkgHQnweJ20t17Ta22ua9CtFrrxajFyZp
riH7Xie+yXLsgInoTB9rSnrMG3TbNFg2XjICuGufHy+qx/gyOzNov1lFOeuG4mXThZN5bmbrp1eS
TePGjFPyMkNwDlXzCu0+c7LWfnXNstssXkgm6Gy0CEovSZFEUXS+WUQMXavBmnazIX9aXmketGYs
jvrYdDxXLcGio3nBgbOmmsgB7MqtaueBuBneRijt6sQowFnXjLn3DCUVpToIJY410K/8q/c5C5m1
yX0YSAxlO0ZHxTYtkkxnACtZ3Cwtvo626W5cJAvU0l6zKZLavMtwtWyyzIp8WsOWkfpw2db0yYe9
NIgdRiAf3B4xR5PFki2ITPR5jJ/Mu3Fp22MzLeqWxESX8Rw+QzJHoyttYZGThTHZ6Xl8sZDkOaIS
slmP4My7qzkNlytnmEhc1vOTIyv3orKg5ovzha2jxVhTmOqGBIjx2sy0iX4nLIgpZMdP4x/RYGkJ
Kur/FlYHYlciamlP77u1thjuQWcmGuDvqjgNh+mnltcMITKmm6aHEa00+3kjR7CJG/iN7stgpSjB
+xLRtOayBtbzVH1qma0eJUvITdxn907NDkIl5nJa6ia8ny9IduKR+PX+20b6F3uug1XW5j9wLgGD
/+7i1JVMCAaNvb3ETPnJ1p6ysQnLUzGaL/9+pT94FhiRJdMX13Ig5uD5vxiy/8fpTwQna/6qdPcp
vno+U4Iyf7RRg2iJTMLKel2SuLntHW38QCbhsnht2YyUQ+red1lU0y7PXvYd6OYrReTyngRZPTyl
RGhI/cufX2p0eFbbu3tH6MxfIcvd1p1RJuhZWy5s3CWk4vz7c/jP8fy7cdbFTevoNhwGWPH/gTb+
53OYF/J6tLjy9i0HVOb305xfjVPNbWIEGHf696Q3uI1DAAGPXk8Ma9Fm3c9miElCh+6PywiZQPU+
jLGFuDv25k9mev2hiOi27zQr8u4QrTWIAm2b8d7itcvdv/+CP58ZosU4hwDtCmq7rxgUh2Njtvis
cBXK4Weqx0bM6GwZf4RFTBbuv1/sT/c8L2ZenlFCzZilfnlqciMZRw/M9p5V81AdqqKFFh/ahGIw
PVjejcwmMbZhST+syqXuv0Gp/e1PNdF/QE7nbyVL5/dnNnRTlIHAcyC+RNk5tRxeJSFocxVacv4G
O/GX1xImcTUQN+BrQW/7/bVqFJNkGA/GHqhHRes6RnfMWTygjEn4DYzv8qH9/gh6OihdQVCCB2NK
Xt7K/zyCY1poAhKSuTfQH7wsy9yy8Iu65rsv7yv93zFtsM9CWjr8Z6BK1heehVcaFTTy0t47GR3l
tmM0Yq0o2sMhUCmrYd9oIvMJQXSt/Ew2wme3k9+McnS0B7SvtotzVkrWBiFqjlUxCYctM2AsJiPZ
0r7/fx813ixPmGtYRFTpX4E7DT+V0L6AGmw7bNm4IiooU63fJ2rUNgMbO0QfrN5FJpdv7PSAkb5+
Iw6jDQ4jYhIwbAOd/f0bYSSZjUx5tL2W6eFV3M3ugWxjLvqxJeIn8RAb+c2gsg+VNxZ7Nlx2YkUK
GjJlpP8AwstZCkCyRvmBQ86GvWPg8zCjnumyRNDP9UU6L4ojbuA3exzc69S1FE6nQWtRpYROlAV8
gx5JAEU8IvfTMVih7OiMq0JdZoitFi/k0lVmyKWbU3z7ZkbfNiRd9pA6ope7XGels+qqOWyYK9Ye
QeZUzh142hCGkYgHcVgirUtv9Uoy6k2lcuh2dGO40S2hAomiVq5d3cOPx45afHZVjazIjLzmRRj9
XO5SJJKxL9sGB7ew0pDFosCMF6XZstH7VmhrzDFyxgld1XPQ1tRT5wwheXTd5Cw4FmQhn7IujHNp
tc5Fs9k475WK8XaUU9eeewyZcUBK+8jMNiORlyVpsVR4jar+Qc0dtaY5u027aqQjtxej0zEr4sIJ
FmuY273Zp8lhoEeu1nKcxLVOlCrqthTmrD8qdvo+JxXfqHCs+ZcmQ3wDZo2IYqWHUnzwXooj+U81
jTGG8FO/DNmvbhbmsiYAqbmZUa59TtD30FEwEUz9heDCYc2srs3XbZOx5O1zUTxX8aDOpWaSgm0D
dr5Iaye9WJtY7c9ZmaHFqKRb5RvsdJgAcZmQmZvrZX6vGbBJV+TVM1eRLrhKVHolIO+sTZs4UHIc
UD8YXVkG7jB4B50CxfbdLmrfbUneIyMJOX6DuPjjcnYQhnPwWpYO6OsPznkpIVpYZh+ifzXIOypy
Nz213VhTG6s6f+y6tvwGVmL8wfLgJalPJBAhsvx058vBaGZzbE6zCpHWY5MJcLXoKK17FlthGUJv
8AZrPhJ2gO47mZLi00GP/ggU2n4ecRCEuLqn8KgSQiuJolY2KlIZ4piWiDx+TK4IT/8+sf44x3m7
cNYAIzrcHAxxfj81bLedC5czas99aJt7EOxatJmSjlnGv1/oL5BwnYuJF/L+uxj0L69UmqrJROZk
XMMYWtDuiGvcOIznLdZ/0SJxOYhRB8W14N2ZPHzwXNRMsw3LV0P/USAHerQHD05vaXwXvPO1RLCI
ZwCtYxCfwPkNtOn3T6H07MTp0trY9e3gOUQlTDhk27gwPX82iojygKy5YgXbrHpYpBa6/98PB0C4
owOx4vWFzWz4a43SL3ZDWxHuy1wbCUbn78QDx8Hdv8QhsvtXCEO0amJJjGw1kkpMX+C4g7uyAbGC
HFlk+WIhOmcXbDo6nIyhj4pVWWAo/uat/uUn5RrSdCjDQcZYX6HUJja/ISSR7aBxAdIYRVgLW2O5
rXN0CNhPw2/aiz8oNc4lIA1KDIUGrjz55ZPxShIpjSWMDvRbMujYQZ2cxVDXjKd/KLvqV441sVuO
OPZGa06+u1b/8nO+lDhU9kJgDXS+lG/l2MOumSRUg0gNhyZOSYMDk+eXpYcYhQDaXWeHchuXbCbT
qu/ga8X6hk1m6c/4n69oIbPAyNktsdW3vXxVJEl6+81P61LX/VaMEVFigtHh4XHw/vxXQ/1PMcZS
QVplcuFQu176skS2/WDF3Ksr0widz7iNrG3q6Gz+wlwDhVGHmvnMOiU6grgWh7HD/xNlKv2mGv3z
SXEkOapAm6gDwSt+qUaxJqMLx722r0it3Y1KD3fomaqlz/E4L8U3B++fXxSvRp1/OWOof75SI52w
p/mbwE8MC8kdYU9gX9fa7Vq3CbHPE6tZt5b5698f/NfX5NiAkUwb47m0FsQa/H5sAP+rotjgrK8o
EXZ2FhU3UZbmiHrZ8XlqKXcW9vNvckj/cla5JrU9r4z/mx/G7y96ccalUI3q3Twz92Ad3vdoHR22
uBvWzsS+pWpozilVSQ5JZUJo/O8/+g9s0+WvhlUF4I6yH43nl78anMfsJS1retbtEv74VEPmQq22
zBd/WFZQbeYTQ/yid3WsrKgHyln/7t7620dvWtSTmKYsXf96YJqANKPcRFw4t4nBUt9x1mr62RWT
vVBottPBZqr4/+XLXf5y2J0GBwGNHDkSv3/0cplqDTFZdoCwQ61VQtgNKh02yMjO47ug+K/1/H8f
8yUahfKF38/XO0lBaXQjw0kOTTp70Aok8e7h6LkbW3RISP/9pX4tAy4vZnMJCsDxl0CxL12WUp6o
BVMvli5aVgRinvPbiH23/O48/esLkYuhX7jijAC+PL2YSMzKaoS+U96MyKRqpzl7gSSPGWmA/6+h
hE6dPkgMDxFaBC8f9rc+JekW7VOnr3UOK7Xn3K0fxt7y3gxRT+KbB/xvj5ZN6L28MODAlH458keR
jj1AF96ikYS+xsrjnAjMtG2scMbV/bKvcve7JPS/viiVhyNs7n8iM35/tPoRJLbJhOYw9EIOx9Ge
aFEp4+VTV5o5XrI+jp7+j7PzWnIbybboFyEC3rzSk1WlKpmSqReETAs24RMmv/4uaF5EkEGG7sx0
P3SHJgkgzclz9lnbC/zx6//jw3NR5/NjrW26i3HLolWe0WXZSXY11o9YO2waKq13okxreRb8mV/Y
J/k6p7mNj9z54ylvmEa25+TEw1s0SlSe+amGV0J3QoG7NZlOOJ3rXJjuK8m2jH4mJHofTeQjgF0t
3O7IrdZ6tCLTNdG44LlDe5DeEKECqkbJTWUqk3LvRsr8nGex8VBMWvW9SU0qkDkKQhT51NOSraxr
+T7gRuyvY0TjDXU+PM7yyWmafRXrybNZeMFn9OGoPRQIyc9ehfZ/a0beEFIVHSN6Y6VRGofbH+Ha
2/HoMiSNyO3ZWlrrubQO0rQ6xqegnJK9OVe6aWyattQouseQ7q/97fGubS0BwkDfDHRuR9ZiB7dC
3aCHzItPVu3HP4n28Q+sRsrf8GDG4NM/DwbqmETC7A9EGLfYND29srtCdIImKT+E22tAel+77oRE
Sqsr7R5l+M9K+TsYwoh+dgpjjlkkYBx/8XAI99BtkYA+eWNVnBykGUi5e6nvc1gnv2BfoRKgEYcm
TRxKnDe6yJxmXeZyRrGOsnPlnY87bxfnv8fT5/yfF5DGYtubd8S/gjOYGnaURkN8om1lRIkNENhH
QD2shOFVtPRomlihPaX+ydq7/eovh+ZVmGTKiV2xkVnmzkSqakWbR3yiqS9YI3WyDoGqHtT0AdEB
pSkzRZlTpx9vj3o5mz2kabQnEYTNNmqLG3A/UgDJSxEci6HABVs27rQZE5rfAO06yK709k78ezmd
GdAwPCS1BATw/c/f8OjWgW0MRoJ/mai+pWMu//PKvI3otkvsO2Hm5fnFWMxlf76rIaBZzGZSW75f
02B8SjicLOpGWEis+jpu/zF4dgyPyIbkxfzpbFzazp/JRnysuYFMT6FVec9wTsdXbeY121n16pvx
vxJmGU7Hd9YEVYxNguUvjoG+wYnSVEV2GsvafUvcxpxfobVCkR2tWVAQGTowjpEjon+eo4zsMlPm
sApd7+LjCRjYUYfSG1W/Htq7vOsz+YjuqKMfX7d0aBOyqvJVia93/WoiD3Xu/ICrX5RcDaEPj2/o
izftJLqOL3mvHWfGPGZV3KNIJJdwU24vi8sTnosCn5QtgDpZYC1CLChdJbzlQjs2ehmztXvhyksm
YwvSsDnE1UB7eEph4vag1x7ur83HnXeIvzYfXwvQYQpHHEkrtVi3mJoDk8PXw38tg80TiD4ZVuA8
ey52OTenvhlXVgRM1tH30lKNWKELHGdRG5lJ8sOg7G4/20UZbB7TntcJn26WCC3fqMq6qarr6YiU
34w3GT9teqlrm8uG63Qm/Zx6qJy1ogBA4AFDJ9iWwi5QbAFzXcEqtT5MoaSZPEpHtEv6NGurSM/W
7c7i06SPemXKfekGE6JwXxrfOkEj97PfNZF5vP0s174TgbcROJCWA9tfTMI4oQjPb45PZVRCxs9s
R+t3Delr685Lu7ZXUqecnTmwJ+dufj4hQkPTSBIo7aAFjXHifqftRwcpL/qve/6Dl6cPU8Ll+KFA
SdZvefCPVe0iyXPksdayvjjFceIEB3z9vLe0jxWsW18f36elaX2P8a6/E+JcGxzLCpJgLq4v1ETO
n5N2MMeP2i5Hgt1FQDv7+qGsEcENhhGvwVlN26aDlhPVaXlnyZnzK/z7wKciTCAOUJmTiFNXXxwR
nZZYJNkD/6jKxGlXtJuG6NFkQymiLKvhQ+YKcgSiA5+IeiuOflKFLH4jwKjjdyk645na1NMslsim
ew0E954VWhwTUGpg1/Q7YKzwsYwr/6H0R/+Q5216p7a3PMB5AJ/7gA9QCg42q+v83aHjsMPeaKno
94Px7OoCWoSU417WYbo2RdHd2RkvxiP5SQmRfYpMEf+ZF8dfm1ShMHc1nSw6FbJ19m1WNkgQhzH+
KFoqLsfEENi33V5vF0mM/30kzFoIVAw2ksWYNbwLSsajfxRmnX4gfYPdape24Do4W+NSKZicsHM2
NlZ/D8RQaCdMT9158OVinF80xRrcKHFfci/0DEpalU586B/j/yl01Sj3MQY59lqGzs/bT3xtLG5e
xEdQIjniFye8TRyMe0MaHOtyVA91VtvJ1uW9HO2kU/cO9T/hyWINECHNCXWWAjmqRRBONSa3JIy5
Y2GbGSBt33jtXXoq3SZyDxYmbtzY8nLnjvXwomYpk0/XEtWhJDogLywe+Etubr+A5fk7v2zeswlB
lr44d5kxqmOXO49MgqNfS/crcmv/WYQF0Ag7wkdQxPW2G81qe3vQPw+6eBEEn4hjcGQgJF6W5P3Y
hUw1Rf6xM7PCXo2GJIFDU9AXK1XqfZsI+R/t4x0o3rxOHnQFG2pLVtl6TO2xeYYKijf1wMX5MaoD
/X2CfiVZZaXlfgi61Hhz4ij6HmcU0YFVGPqnGKC22MFj8OJ9keA4+Z70Smgdm8rB+3AcIBt9CfIJ
CISIkrxZR8xAfPuaCsHZFE3xm972/RNenXDvDL3G9tiIzQEXRKt5q3J6W2l2Q+4DfNKc3KcqbRJv
w43KC3d24tVPHTzo58l0rec0Z22RaJ7iaVX5supXMg5S/dRWBVikSjj6i8yi7sPUYDu2dlFVUa1A
hWq/b23qIKehn2MhWvror0+V3dDqOtbJO8xSm18EF4W7cbvG7O+sx2u7AoVzRDWkkP3ANxa7QtQZ
kmZjLTga7HWHYExQpmOuRa+3QoHcGuFLExj5UzMlxq4PA20bcr+6Ixi5dn7MqVUu6IQ1WEssYgHL
iGu41CI8DrErH0xw4/+ZTRXDl6aDbN15ob+VmsNikiRK+G21pYu1pWQ7o3Nc9VJZdYk+PQb6cegc
YfbrCF+Wr442kXmJpt4NV7oW97SJTV63H3ivxp33uDx8MenWyQ0HHnckdlFnsfoB5WWdjZAe5kvY
f9f60v0JgBc2FMwMHd4lxz8NfEPwZqIuvFdLu7LR8flIZeqBS1Hvzzf+6zSBZcucJ8Nz9LPEg+nq
FHM/5GyVc4qKFi+p2yv88lm52GNYiPSLKAVRzOLwahphCbMLjgSF44R3gRd9zQIfEU5aF0O9LsLJ
hlTUlC41PAu00/9jeEqWcKYpYZLQOR/eJwJuCzQxR7NJaO0wCDUSqn4kWKil5rmVvJA4zbekXe07
I1/upz5XRoP7DEVd01kK32AExZi8+cGxM3JF70YU02Jm+2X7OLSxa+1anM/ocYgsxJm3n/nqyI5p
GlyPqXgt01fBqGpeZx8eG1oSH5jX5b5WFfiHxpJbN+zt950FbuH2oBdBCnPaIpZ0iCpdh1Tm+Ys2
qC3JQrThkSou/cBx7/nvVY4KsYh9sRns4k6ZZ95qzg8OYjDKnYQnlHq4IJ+P15JT0AYizfni7b+l
cJTEwWxooNzdfq7L5TJf11zaPNn18JpfzN/ArC3k99DZm6Ie36AduuQYBN2bHRyd19tjXXw49gIU
nAbXROaMsbzrj0bVNmOVcBmL62xLi9er2YE3mBxZ0HacuM9u1zt3Ir2L5yNzQe7NZlu3LLbVxZbO
Zbw30KGkJ7tqoudch8SF0DhrSMVZsnb/dZYwGrcelIYo1cioL2ZJjVTNQHGdnrj6qidOSRRLqaTJ
zWpT8G+Dfyequwy05gG5aWCmSeIYCer5NIF25XYBjRKnFjzid/CzaBNQS5G6QU9pvSVNhMtl3JJU
WZXj2P+GhjH9SOw0/WgqPadboo7KZ9lwIbrz3i/2xfmHWYh02RVJyTrzd/lrG3Y9hSlzGSanJi7G
/egDQWh8mqMjr07hVEM4jRMO0EgMze/bs+xSMRDMPrI6+bn5DDAX52cc9DQLO4LUWetVn5so/zkq
uqN9Y4SdXebiMzTsdK3bgwfKQ9V3tsVrzw1HFON3Eq72RZqn7RurpU0uOU1T+suovX49dRWtQrUT
q8cSajyAWSzgxQC+4/ZzX1ldnEM2tpA6FTxkVudvXNDWpAg1WV2D764MzRm5vSTFoXZrd+/NzQg+
7Y/b24NeWV6MR8EdlhZ3mWXdqrUKWdOTk5w6BXL7gK7YfG3ajq5UBPe0D9we7WJT5KwlQ2nqs9qc
LP9iUgHQqSa/8/Ds1djL8C6pbHON1BIZyO2BrrxLEiQ4mJEroYRgL3ZfDcBi29RBchqGSltlpt5u
pEYfDdcKcVIim7a1p77dHvNPdHm25XMLZiFblonP1Tz2+QdEVuTkkEUyirBO8FGStAA5rs1VdAzV
y8c6lETTKJx7aJ49DQsrkYY6VswJ3nsgp2zEgyQfoVzEyv8SA3DX72Splmcg8SiVf2feSMk1ENud
/8Carq/ExAL6kHSQtFZaA6SYKunks7ZBBEo6F5W8F0xem2Hk9kkicfQie19sqS6HrFMJH+teYXrv
ZReMuyygoSPzPP3O2l0+H7GqN2ff5nAKVfMyodhR/ePeOaUn4P9MrwRGZY9RRoXViFY05tPg2Fic
3f7qV6Y0Sm060Ni/SX87iwBOp6GTpj49O+VhXb4GTQ2wxlHYjNxZOtdeI9U3HQmTE/iUts+/na4p
VY3JlJ2wFICwljX2OxWHJbQ5177jF3dt8ZA5oo7J7R/tz2KVTqOpiXwqU46+Jtn6pTfhIw5WYFYE
k9UqvdUUR/c8ai9WD1I0ZiSlxoC6DJcy8/wBBxkLx5cyx1jQ+6KHQ3lI8xzePrajaxM1yNrSdOOY
F/abX5sfwzqXD9w1AcJjLYSnUqlnD+yu/v72512+i/lXBWSpA8wpPUTs85T76xiURdUPHV51B9vX
/qtaCARhmmN7XMcesuDY2hpe6X28PeZFnwyDmmQ9Z9M8phWz63zQYiKx06eacSDdoHdbtzR6bz1E
E969Lp5c9N6ZHWoslFIIdgG6YtsypsCn6Yaf6gJGUoiW24hpd93c/mXLSfjnh/E3ckNo+QgCz38Y
pkBuTid5chq5yHfQN7i55hCD39lJ7t9ZWBeX+Xkw8r/zJQWZFjZp54M545zhVHU044m6lg7L2dF1
MLJd6/p891Hm/ZvonkCAbWX36iqj/3/4qqMwIANNQMBFxVts6DFsDE33lH9wR+U8FcGUbnW/9YFY
wbG7/WaXW9f8sPxFto3TkYaaxfLuqhLqXzA4B8OMQlBzvY+pbNKLTHzy7c6O93WFNdedPWW5dzEg
Tu7E9HPtzOCgPH/DaZ80XTCY/qHVrOQHhVfcAEZokLcf7drKRu8WUL9GY4cD1OKK0pN+zYqi6o5l
04U0A5o47KwADlRvuoTAuIIp25JFZLemTJNFgOiUU/lbB5OuGjsXR37WYQaItRlUIIsgad2TOFx7
+SSSSTdwp7HogTt/D3aMwdzoi+CgJzQq04WgHvseMu+Ic9eHshP3ihvXlhGqMNq/bFRUF6lMJYtJ
ueCQjvR2BvZWE1VGso0MkL8DPkzwd/sDXPvMWM5xgWJ/tdEPnz+ePoEMHfIhPDjKbsFBTWBXVrQc
RPmd+XTluSzCZlaKHqAPW1aMPD3Fz7RgxYaGDrXb0f2HFFjZM14t/p062LVJZRGvotTXybxfaGBw
SUxCj+MYMddvtCjtPsiGkRMLOnJROZ+jHK6Y60ltPdiJ/pl+5mktATvvip6WIjn40ZOBovf2i/5z
W/s7AmRBwaUimTK3il0KeeHAKEj7nnYoUL4R8emVeo0cp36cCouTtEn1AsGTrbAeaIL00esyvPvy
imOuJ+uXbNyKKbPHvsZ4B6K+y9kH6Mk6qLyAoxnwGV/pXU+CdRdXxYcShVCwMzCtOaL3L7eQDuRj
nQXNk0bJBN+C2pFqKxJyj6vB9dPswFbWP7RgMB4NC7jBC+SC4EHv0pRTZCJBdmfh2/PCXryOucER
sSWhhEXy4Hziha3flr4RR6extnH96K0/XOwh+miOSAa2dZVjalG0QbafRGhhFpbTfN1BK9aAouTR
b/iJ6pvUwzE/zRHrW9UDjzrQRlWmh6l11HusEBDIT4Mf9ttaYKbt51XyeaJ3BTRhZYbYLgYhvet5
jbfapkJM9aMjaHquTGxL8BZ1in6TIkNLd3rlTb/1oIYsGkr8cFddY4CP6ZKmpru4yYL3ce5p/kdv
LNLvpUzVp15D2bF2y/u+xFdiDpewgwIvtQ5KHovXJgPltUGMZj3BTQ2gDHznHtvMnZmP4ddRofDi
nlh8uD13rwxKuoPdiKu+6dN/eP6t0ggHBYPc/bGIzeyZgMNvNr6SCojJ2IIB4tMgCUjGPL8nSL6y
+9J+GxA/IyQxufOfj8y9TAv8PPCOYIsmuSNPZ/6Au6QoR8BIXTUYn1t3Nqo/x+liZlJM48SzWa8I
nRYRlqFKtzOoVxy1MugcXJKYmitdJVa/m6x+xnNoY3hUeQaVGiBsBILOaON8HQuroas/rlt/W0hj
0j6Utk47fIpCkmSM20YnMKKwF2miycGV5JifYWXaUT+KHDUcPCapt+8MWzNB5mXVzy4W4oVLmfbL
8zScfeoJPzHQaCK5JyW58po5cOgwNOeIylsmCoeWJW9UZnoqKK7v8tB3Z7xfiD9gbx4oqcn97QnF
Rrxc/uS0KKCTujNI2HBnOf+wUKUwKG0zdawzKwFxlEt/I/Hw2g8ptj+drdpvdLvFNDoHTv2zar26
WRt0q53KOgm+u70WwU7gWpwCT7P6cUsbCXa81gDhf61rQfZEw9EogM045QQDQ3O+am3R/jLzol23
0nYFdxeeetX4rnilJOZCQA3MnU/Pfrcqpjb6CM9rwMHHRrpZe9kEcXnQomzrshYqfq9v/ShbgKpW
ode/c1/XNuVU2zuyKVg+ir7FRTsP6lMeRfJPP3C1E6r4lZgJ7PK2HX+WAfZtYLVduc4i2Fqd0U1f
xqmQJ1uv28+Q5eVD7hjIoxTQmk3JBW8rLQyYkrRxvyVBZX52K3y6dDFNdD3q+hrPXNjiMFppCmz0
5NHMYbqOYLVeozJKyBzEydeuQx2jcOH61GDX8ggoJnwxcGFyt56DaeiaLnpK4kaofYnpJz04WCA0
B88YygLLox7BD3YKj3Zcefi71sOjBbz6RTOA1WPa4Lc7z3X7fWcpH45S2u5opvMfZWln/5VQwrtR
es/+GOsPrqjpjmzKbE3HJDhHGza3BKbylnhJ+JB3FZQeDILA+CL+J6kW8X/jZLLN8WYDGli2GEX3
TtO9l22Y7vuUNhzAReqtTdvisal987HolO2vCn9Q7xLNN955FUtrnk9Ysib+Ua9gPu0lcHmxcYdO
PkVRHO3DorJ+SieGJeRQKdxikJp9LJ0h0u9sMRf7KZMfKR4nH7GviUrhfPL34VBXdpamJ9GjQdiz
/Ir3asT3qcxE6q18p+ybLa2v7ri5s+4ulh1pFmAGnNeWRTyy1CJ5k2vncRClJ/Zc6yclEe8LgFXr
twBBfyIrhdW9HnlhdaC1UoPOznUPey24UT9v/5CLDWdO95DGI7DmfkEbxPkbqCo6zHDrqY4JjKdt
W7nuBgLw+Gg2Zf3BDKPpzoZzUXj9k1+iW2kuhpDCX94zkEHrE1J465gPGEx/FxQNtS3ObEXzrpcx
xOKAgtR/rdkNUGSDEF6NSF2cdNMxPRS0Ju2qlJZ73CVEN26H0YPqMmDiQquxEHCGuwgvi6pNBV4i
KVp24dqFdqd4fKl+RivKuTSnvz2dLr3FVaQYaPbq41A7qqBxD9gzP1ed375D60Y22ExQ9+cObXRG
/MnQSdV5LESoXPVwJ3Sbb35n5yPfjsZSBKVITniji58RUdtqBDi1o1JWAuep8zcl7OHnUQOYUuox
tuOtObtX2OWdGHqeFYuRZzwIE4eeLNp1Fvk0EDLovss6P01aZr2jh8Xb1LYrX4YB0cntCfqnjn0+
FulIQh1eOM2zMCQWM1SWQ4yBTw4ZLmjrrTVE0Gjgielgdq1EV7g8B1q5i9re+Qqz33kEkeRamIxB
isNOL4VOG4f0L661PjR+jNFYYWcDSXQ9KFGcVN1HbxWtReUmRtCRc7mNkayFFBLA1/TqB1cUbgJM
JfDRnRPp1aaGPzatmibCow9AuLky7Dj4SfnIGp4x/YTGb2Ko465RI0G9dg134JRIfX8DhC9IHghi
4JJzBcrBbGogzwuoxlikqi9RbA+g4tIYk2X6ztzskAm7+dEPffkB58ryWy2b+nOoR+N/PSwIFGtD
hd8FgpN7d8RrMxwyMZkOly8810bPX3rYKIEVlAFUIY2r51Svxr2y8dF1syzZaZYP5LcV1pbfG8Ki
bjDlGXUPVoxzLy9xOdMIr0lv0jaN3QYyvvMfgtmNsHVzmI45Nmxip9uJAWAV9nm1ijWfq8rt2UY7
zsXUpvxMmX8W1ZPIXW7MpjmYzTyjjnY3k3XTLJGEJWYDBr7Gab30dHCOEis+R+DN3uMIe+KHeT+r
SoJJA2yE/baYEvNLBqUHTHJvVsAAAx96rfhJ3zGo7nSA3GrSlJFYUNwA0n2PSmOCbwdcLy3ItUCh
l9+skBMoyIvpFZ1M8SSE9sdYArM6o87SlZWV3Z73NTyMpGqPiLo0ZBDeT9EUszOO6+5Gw6t3jZDZ
ZmyG9ph7geQeByMiEqUBqmP6LSOsvixDwxAUYm+A+eA0de/Lwv5Vmr31OHj4Oimss3cYlyYrY7Zl
9GekXduCwVvVhl9scRo3d7llpQ0gO1wTskL3aanK2q2Jc80OMSPxkPCZ5v3M04/14UjLt7tpUyU3
aYYorc9TnFnB2n/mLRdrS89+Fq41AYzFhVPIuHmwhIWxha799jQ4dhlFl2fXC7X3bm8aj1YHk142
6JWQC6j3QQqQuJjgY5WNGe9L5SZbfIlgnA8kp4RI64e8isYdTbrhJqFgyg3cxIB6NH9HuMXufLCa
wB3FiKOj638wrCp/ACdSb6syxtuWzgTaXmVEsKvcZwmME1/mErsAYwyS9yEgxjWSrixYpWYGrl2M
2SOpwprP5cygORIFj2PsYFOY9d5GA5D3WHiYaDcSa5i0ocdU8sfBOMbZKQ70aWuXki0pD8HM1wq/
Q4XrWuUaQDobXexzdxj2+lSNr8PYJR/csptOvPrsw1RXyTszMLp9P4UuHcm5va81kX0OnVyuwecF
2JxrmFWROV9hwzVtMTnR2eXA99UJDjx4OXAqs+esYohy2CDiuNjE07ChPNbvMXPT8E1S+ovWcU3p
wVusvaYyXvDKg44cezat0F23TkIBTzk33K1irb0LcrPDcN3z842AXFqvubSSR0tzySfUQJEclW6O
G9E0OarYfnzMbf+b8i2weUDTXhQifj7LgL/fGCgM8Wq32hUKi95Er6KCxxpiAIAY3dUNCba14L5z
yHqzxrPD0x8H7DW+aw0EcdrDcUZmQccOjrshF+4NYft0SuuuexUeSlxDRZD8NJxcraIZP/SaYexj
oHLHWk3BO2F11owsA+DfuTbkuCjBagAnbScbxCYBwbsmLJkeoADrnPsFsH/W1HrStegAw9Q4aBXo
vFb08msUQb6kVNYAjK7zN5yMOpBbQfUFZ5LsSBcsqRcNcD7CI0iMXtn0z13DH7bRfG+sLsx3TgYC
GgMkz1t7M2QtcGtr4zEgHM8c0HoX0SK+1xuFa4rr2SH2VNXgxusGvS/YaFrvjyVCs7XmefnBaCp1
LPDD2XQ+5oahjMJXbsTjxpvsgUSXP+hfwghzhmmS3rHIdPsTtLfoYGWT9Rqk47dET7i2qaFJv3q1
7MWq0mX+NaYd6QN3aPHQdlWFRLKDTY9lncL2mvnDlgkDOAoGPC2AoDR4h3A4tywiJ1ffHSzsv8N8
GX+n9OusMzMf9gpM5hZ0hcEFT+eWZVbD4yyR/UxnYbtzzFjfArMXm5E9fjNo/acarf9aVQbQ0FKY
kNwNrvGIpIfdhFn7SQjz62AQP6kCXHFaG82pKcjIWdbQ78MUdFWUcSlTGvfXlZeW+i/8FbQthkwe
/sm69aVvxl9N2KfbSRRgf/pAexsos+9NYdX7YIizz1GpqaNrZs6L46f+S6uZOgEBplF93ji4uM3k
ugjVoRWP7CbBiDu3ZgLdr3vHWin89HZ+o8uDVU36sU2b8tFWI/0VWt9tjKbLx03ZlQPQxY5BEwcz
5HHmwRTyLbIb9RrnUp2sNnzDqcTaDYZdoNnXkXRBkdvZKseKmZsWvheAVCZL49GwKlyHg6vt9Vr3
X4hz+ndaG3pQcGV4aPJOPePckr9o5P+3CTg4CPN5WsRkyPOvWZzdg4dci0igL1B8mRtSUGwuIhLp
eaHTeXF4xG9p9r5xsd00smatMpicgdWXR7KyGJOFHLXsGfEas2J31QhO8tshwrUAYa4ikwfjv9wC
ziMSRPrpiBWtOrIJOTP9t2oeUqPsMTU2umHcCiM2PuMPZN8Zd1lqI0XDLRD2BPJy+Clksc8HTrF6
04fMwb46d42HoXUjn50P9dMGfas2keUUAzZMNpcPkI3wmiayBsmLFmryzsXjSlDGTZEGahfgD31W
y5JUhSCqTnz36LuJs8FVufxstlFxdAqE+HeuGhd1kRlHNjfTICyncXfZy14qXflJPiSnFqx+i5cI
8rWdpG/4nhplcZui8EVzsOlzrbHmYtuyWWEYxkjqU1MAO6i0HR7C1qkS7CHBZLXboGv6g182IX4O
3p0Pu7iC/29g+oS4zVE/Jbd7/l1LC5JUxtl/QmLiroPaETtSktEhRff54FgdlqX/NIPnAR3L9RGs
A33T6aM5H7D2igAMUYJ3b5GPs5Pi7KoVJ+lnXD5QvvdeAa6L2Lj5dnvcxaf8My4H70y0QHANbuF8
XIdGzzY2Wv2A5XgG0p9gsz/FPoZddy7oVz6lgzjZNec+L4qn8xL+Sw9ghtmkKAHEpzC0MGnwGvOA
1L3dRbkL8WiGh6g+yo8Veq07K+NikfJuYcSgyyCxM0OYFmVUB8x5lTrOhHGAR1lL7uB/lb9EjzAM
HroNzB75bFviKTPlJgR8x71Xt7zylknleqzKGdPCVnn+8J1oO3CxrjrIBnIzcd6cQ7HAId7dkq9M
XGaQiwpzLkXQ+nE+UssLaKNmnA5ZXFHq73qTW2JT2c/Ectg+JES/2xAEDl7Buv3qIg19l9XjPiDS
WzEvcZsXWfI+GiAaQ8OmH58eVds53J50V+YC84A8HycHd7pl2bhqywGzwHo6YC+GS0M3tqfUKqEU
amWlPplxBXy6o4xiUOi6M/Rim5znO8JIVpmBGAhxwmJhy9SKrNxlLiBMHWk0UOpPWwm4q95y7kx5
99pnp7mfdNS8edHke/4xyNom0DkVsrGgtn7h2oJLO1e/tMHOvk7oE0GQiTV8638ox/xj38ktBrfH
SR+J9/pHqQPOr7EgcULCMbBYblRte1t7UhJ3T9zI2tJ6FOCzQ4x94ZZ+DM3pORmdj2yMpHzFUyC8
9ai+qXoEhJ7jTp5tJ/4oBMvnovFONq2Idv4JusTOGuWjECHtLe0Pm1iSENE9om3A4q8M3xmZ3Jng
y0F3zyYhdowUocZCqKueFQa6Jloxf4Im3cr92Fc0icitWYxzlnoQh9D2vmkSeN7tKbSMPf58SPQt
Jq3QJsSSJQ0Ib09fSBlMB2swp1UnreBQTwSuma28Q4n73sqLbUgaSR1tCvQLu3bS8l0JgPQfdXrz
Lwnm40n35vof29v5V26J3pywmMIDqz/1HrGOy4IdNxtrboqo8TC8/eSXM5jOeJRVM9Yv4GRanBRe
XCT9iJTjQMJlesoil1xagbPFpPLvt0daFvt4snmkueaF/gtt4GL+covALaBP1DEBLTU+BRiTibU0
hPrmaE4Sr4iAs/oIkzSLTxWtuzgR+rMrJiGR9ZNF4TvrLMdWYkV/o8hPVGxh2rWDqQUbpzRK3OF7
S5oHDct5Fw+7SMtIpGQy2EIAELgh0bOD5baDWp57no4hjdO9T6dW2RtLc3xyOFys7jGGL/cmBGv0
yVHSnvlDy6/JlaCNubUMBzzUE7xZGwN7LGkY6q0TdZrscBW0MLpQxOKUUKLqTrLryrwmG4+YmZox
QkIqDeezKRtCHz9oe8CRgDpc73dlC2A+xdMg1sTXELeq4yTH4KmtNXddOTIn09O0b8KM7xEdL3ev
+ZfMtCcgTDZJx/NfohkYYDrKGA7DVNkoq1xdnoaqstLN7Wn2hyv0VzaZacZA6BeRpKAAJuI7Hyi3
LdWZZj8cmE37YYLg2yUZLm5j+TIInFI1zdwK5WzQ/jzbXvpUV3Jc+UN9yH3jVKAawYN++joV4nuZ
58GjlNmP27/wyptwYIkQvpC8Y9Ut1oGFflCNaTYcgNymu0j1PWV9XdN+3R7m8uymAMP+QQWGePfi
WNQjW5cBib+DGIb44HfqIzAmBM5Bkm7H2rJO/z4c59IfgBszfVlm0rRWBE2SyKODzPsxgUbxEVxS
3R8mU9NIULKXB/dm9+XmRcXgrzc5//u/osBeYik4OFN+8p0kPNAtLneyjAWGqPFLnuCvGxEZbDKw
rRtT4a+lBjv9jkdTt0sDkrN53xR7u20Vbn53lYRXftvMdSZMpH+XRoLFysvtvovRnU2HJmPNCQ7u
J7IH/g5BfPrPr56Nm5ZvZNcE2Pay8dsPq8TptEGcsPrKWM8NB2wrk6NfTPGTWwbZp9uf+kL0NXcB
MRQQNzosKfCZ5++9ywts1W3AR2E5dK/8zfpoeAOU5pb4+1ecaJ22C4yxf+7LuPkuVOMfc58JjgFl
/CueQuO3m2c2+e9Av9sLvpj2Hr/N1lHZ2fP/KCktfluR05xROxXtGxV9tGtfZtmvuYURmweSD7MT
moX8nwZdpAWtzCMaH4TAWaBHv/AzT90JGyGBIdC6iRzvE5KRMNoWU0KiH14FZnBt36P29bqEyFs6
rfYQoNU31n6GyA0sAltHTMBc71OTUj9VJkfh6dfZDu3wUT+JdYdvNxyMWNHEUyFaqrY1aZ3nUfSA
6Xx8qF/VqCAhu64q3mxsfrEFtADGbND3ktQPVIgRChDIBntkHoJ/YjdtuJNxLL5HYQLloAQsemyD
AoeSOMlKD+8dv98LKBLdJhkKs+TQdZJk7at6cHkqvXnxpkF8cAsax7fKaut7qtrFWpi/icNFyQQA
iozq4obv0PEbDeDnTrVFPnaIrfIwJB61W88crDsBzZXvT9GdzZ8AGaX4smQqijjSVKCSU1DTsd2F
JhRmm1Cgy6fgY+FY99bCsszPs3kQedHvQr2hwL4411jTDjEIiWPb7zoXlz7X+l7p7IZr7PNwYtRt
UIfYs/uBPHh5VvW4cojcBaHexPWdH2Mvwo35Rc8AtPn848ZGDu18YYZTq5OjpViEBY45G8lRF6aW
d8xoRWw2nifrd8CQrGIvB2HhypxPNXWPCoPjHSALtD1FFYkWEJM0vR+A73vjs9b12pvTDBUVlT6Z
sM7Su1H/YSQeJnlBVaYjHkghxiCoZ/H0qXH+NrIAZ6i54+SdRkI52zoQoz2w2CoFMWtKA/kegKCD
FQV68h4DmoJ6eiMnfUOQp2mbyBBxuLbDzHDe4DrIbIdLQ/zz/zg7kyU5kWaNPhFmzMM2kxxrUJVK
Kkm9wSS1xDxDEPD091B3U0mlJdb/onsjmSKBGDzcPz9f08eq9NPCwgFFi6u2plY5Wp9itGXx3lRi
q/JVvRz7gydpvPSlZrXlXzo+R21cmWPLsGp+z9B0OeRgHUGCWKpKKqMvbKWsldNY1KhKw1D16RHu
j/YkvgR5oB0nM9H3llZguy7L/qFJ0VJOgVhbWB+/90xrpWORT02riDsvhncHoIpXcY6CCFi9wGhG
jWp6hyqjeGoG6tIjHeK7ngrVVh+UtX12mSMlyUNIweUXLBqajOU2myldaxf2pJz02W2pVnH2ziE8
78pkwJkI7gdw2sY+3T54TB7nXWjHa5/bXmHSoV9HULOEglv26DUkE8Izpu+KvlUAQLhbxdOn/+W9
csJBmpr9H0iEXr7XFkJ/KsjQnXuD2KVK7JfAyYafNg61mJxR781iukLskkD29hNee62wmKBmUqLm
kF1ENEGCzn6SbngO3Y5qL/hZn14p5TCleKIK6JXHwu2Nldf6cXvmdc6pJMI3OtGXs8jCtbiFqRie
kZhZwDXGcmKBzdYLTqnkpX/7EdHRXPmMdIixWwI14layeLtiTFz8A6bgVNOoF+wt7kbOnWX1VvxU
s6m9Vjh+zYZwPZVMDPJMG0/Ijt5mLWR339r9aCTEbmEAZoaekcJPx6zhK0lteB0tr/lX0OBN6R0S
25d+qFG9SQ7Kv6qsrJNh12ZEMQEvg61Tqe7Z9bL4i8QIofBBPQ+JP5QKNPWBfmc0KGbGuT+M+Lb5
kzkFD7FQROvHRj79qctIu7f0CmVdLZCd+uYUpx1ero2DDZmI1OROa/XkoU10+RO5ASY2oyaNcNeX
FcZ1ml1gDtknkcup32qNudHHwn7qelv7VDseD2hV3AsqpYgwPm5ETGm9HDFByOmb/tH1U1fDeEez
twWmLViB9OX+YIuoA/zkVBtrX4oX/jTU2osdqurMqkjtCnLSZOe/EEoGmU/Pjf6FNVWXPtuz/Yk8
2oTxAJcTDSiy2v+Iw0oyrEUt6pDYiZmcFCO32l2U9BVeVgHpqE0bQR8lYnIDXNqF+T3NkuE1IAJ0
7wOMy/I9GgmsNkVRFK9ZM7jmKYmwWecUCdyf0NmVZ5cDq9torSVjvxDa+Jzx0CounXgA7ZD7aukx
n0W/G03HgQkxAQbgX2MFFsumSfGk2qtkG3/YmD3fnqcfA4m5d5QuTcoyvLGljK0ak3LKGkBziIj0
Q+QNDqxcuzxbfdvtRNNG32+Pt1wVlHtozuSEg1Voe+ihLvccayyJofPWO/YSfyF4iPY5k0a9d4ZS
rlycrg5lQM8jWHA/NqCqYhz4LQoQhhzK40YVavLFi/hE2/muJvb/w4PR1Tzfdj36XRcReQSwB7tx
eps1zsl/ugjesEQW3G5wDplWPtoc4Lw/Id5eInJnDuXZiWHZLk+auBy4oyYnYZe2H3aAJrosxSJF
haxN7T6lrRGpSDZoLjygXP/PsjnKl7OuG/kjCGgQPZcf0bXqUdX7DOiNLpraV9GXRbvBFaq+8dTC
W3MReMv5Lp6X9W4CuKGIxuMusoV0rkB/I7NySsCcPZTwINQNPD+zfIxNLX/J7dHESFeE7DtKEQfa
xq3M7JuVeflnI0TEtkV5RkxH73b7CTHuEEFWtVM/laL5G2N33h2jvkaciu3lJqzI8adZnpIBvRO6
VW9xNc33gOEe20IpMVY1B+tbGhY4GY7w4fR7N+sr58/gThF+QpWCMKkyZPpzLENX+j1eLSrdNB4t
rZk3hNxcrSFRN3oi9dfezvQvDU16BcaqneP6g+jreKvDVBse6E8p/sjM6e1N1jjRj/RrMpF17kN9
T/NR48emnA70JpISrMyqeInm92EZaXacsOJKN6hmUJenijb+QsRjWruy62bVj9k0yqYmGsYqx9Tw
6+SQSh8D1IHVIUf/FO2LIAy7XTxUrukrqFudzVTlauHHBIPYd5M183azVPzVoNg4+jROZD+Lcn63
pSceS3tqn5ghPYn0McTXV6hYNE6G1NYI68swgmXwflrY8wbwLi4MM5loZhMEJ/Y1ZV+NkXIIk1J5
5vFfO0wK4YRNa1CBK5sKUtk5GqSv3aCl43JMFGgQ0HQAvRPSmk9ZqwxEwa485jKKV6iuVx+PnlRi
wLn+t9wqhRPX3P+wmM4LtBlbS5/ccJvGoqE5kUSJy0q3ceORobKKTlhG3G9vluDfZr2ZJBkXCzxD
Kp53GK+e8wyi/qGwA/tT2U/Jnw6raHPjILR47tTc0HCrkKgmb2+lV0eHpo6wZIYVLZc7NRwI15Li
QEY7Nm0w+A8dMomvKb1s0JmKBMXbmFh/yK6aK2Hb8jicHxzLQMrnXHlI3y6Op7ItGyNDyXbMA1ne
VVMhqk8KAVx9lDEi7p3Ui37NjevamEhUSfHNlHtqrpdTKmoVkXWZmZ7qxBAWQZk7PLd4VY5b9J0Z
KswiFf3K3Lr2ihmOQrxN5Arq7nLMeAyklTZaek4ETI5tptXynntOGe8bra3/Yp2cPJmpPuAJXzj9
t9vf98rEpvcVlxTAlxRdl7VlESpalSSI4zA26vfYQ4QclW60V6rW84HEFKSsxm7liZe3Kr4siTLy
hkhlyc0v7xyi8aoefHdzErTg9awmuMV+YhVttXK5ufo5yf2DwqThSzcXgYAz6AVt+lN3ynOn+V6U
WqduvNpE3KMj1qaA3T/ffp3XBiQ7SYSjI3M2lqUAt82pVWNQd47mJqgN3llevHGnIfsjyFR/dhPR
rvTDXok/5ulKkzW3Y3raFhvvGM4Sd/xDzh5xwGy53Vp3lCPML3ghWxHGQ+1kPOMHURdwMrXgR8t7
1lde85WNmP2JqjR3Cor3SzoAeZleUcouPfEbAqSbehAQsgdRu017OypXIq4PoxEjz5kQUk7cV9GM
XK6XOgymbsxFcHSqcLqnaWl6Fp1Z7yd7WuMAfJioxOJz2gWsiMYuvmzKyChhGW0xIekniIl3qnBd
NJBdWq9hTT/Mm3kgauzsAoSsznIZxqbRknIZlBP80OHfaahs+JZdGJ0qL1deq0C325Xd9U3adRHI
MSTIFDQlXMERtCxeY9MVESLwBqSDS5OLWUXOvm2Nfyfabv0iCvL7AK+Hxzi2/wly73WcbeepV7Xb
2CPJE47N3FwbadtBSZuVn/bxZSBGQwmGrwL0GA69yw881GWLqrmRTCfL2XWeoRybQc/3U5SAhoeA
uHIP+sDigr41+/Kgp+Cko2A479DvghcJB0AfpRqfescrIKtgvc4N1Yup5BFnuRjCe534rphKc4il
igFBX5hOtx2LLtSPuivdyi8piZDMJ/pZOYA/TkF+G/YLNATDoyATdfnbbC3QAgxIaYsJzfIfoUUC
vTKpizWczQf/u/kl0BQxUx/Zlj/U5bUOH5FmtOPzVDTJqXRaezcOOEt0plPuxmi2fua2v6PB/Vs/
WMO20oz+kES27jv2SKc3auKtrbTMCItpEQZRt3XzcS1P9gYBu5y2eG3MjDYKrrMvw+K0RCqqVykq
8jORQPQIe44voJOq8krP2JVSz+76oDbpcPSCHRp7nNEtN9sP+LT8aJD0YO5Vpl/zRi9OWlHax6Eq
p40Sy35PvynEFSZavOFePP6mW0Xd2TTO1PvezcKVg+LaZ+XnE1J5CD5Z+ZeflctwW9fK4Jzcvs5e
WllPrW9o1WQcbh9IH4ILYz4TOB/Yl8l8LQ+kVgoyQC4ALCot8LuHvhp3uEBiL4yQpDwMU2M8YbQV
ptsSGoGxuz36lZU8+yubXIzpa6c+dvmUSQB6qwkdeKK9rRfn0vGUF0lAK7d8jwqwkFmtILA/Hg6k
UEAAk8ikCZLo8XLE3I7ykdIXtBAZ1KfE1e2DTCrp23n2n+NTXu2cY9DowuLtLrFtk5rmet+jItUG
fcLKT02Kr1YfdP/2kRT3wOuHNZ7HlY9JzAQnbkZcQQlYPBwCPE2auD6irs+5fw71kFbHue6b+PxE
19xC7HW+Y22mZ76WJ7H+evtzXpm0JjpLjzI6oQaUgsuXW7oQgPImM07mfFRZdpY9x+TMVorLVz4h
LfoEbcgAZwOU+c/f7cZ4ZOF/Y2XlKa+lfYyLujt7oW5tLNb+19sP9JHbQRoaJdJshMw9kgj4cizN
jdPIkq15GoWmBIivnG46VKY79LuY64e5U6dpqjdt5Yr2NXab37IfU2+LZiPLNkNkAtAgtLTIsTqT
is4mLugdDZIuex5zhBKHwmjS6GTBCnvJQNl8ztUwz38xf5Xxk2ZmjaBpTyBKsscqUbZemg76Nrep
QFFMzJwfTWyb91pL1vKQl/Q6CTjymV9Av8KKVlfi72FFM5t/+6VcWbQUmGYJNl285v93s717/0RX
ukopCwEd2dljmAm6zT0Ew7hZVSR1q3ZlK/xQ3OfkoZhE0zICYspbyy19UCPgMU2rn6TkYv0pi1xv
vBdyThMZlT3+EMXUEAK0U7pPQCQ2vlJkoUkiJNGaxwYJEYyoSYjpoOi5l+1VDJBfbr+SD7eky1+4
rL4hGpgUFYQhrUDK+At7t2IXqvWrklMtGQ06XULwDf/DMmCZc+23kbHRZ3M5NeuCld5XbGJdGiaH
qS6a72qlKOfKCMr9f348dmcwuUiYACF7i21aTcA+ZoUbnOxWl3utDl6MtElfZePlftd0KeiFcc07
4MoqR52GHw8JbyrHS/gHHICwiCIcfiNV1OdBA1wWycr7lCXhmlHMlW3z/VAfun0bepi6jlpMEHQk
AIeK4jKnfyy/xYVMRyw0QkkdPcfJY48xlbXWBfDhikZpbT6LvFmD6FI8vfySWa6pIkHXeQJzpx4F
V5pz2qrpMUq8V9186/Zu6a9kB9hYfbc2+rUXzY3JmfGBM5pgMY+ajDmranR0W2iUP9l4QvuDJiOo
CPXaSr72oucochbEYaGxRC2XOr1LxCDBKbF4rZjwutum7Ye9kol+awzQGKcga+jIU/CbvD2Frz7l
fCucL6JEGouwUKZQyyOsCM6VVVpbCxddyKlq+TK2GGyujHXlGOS2QOYRvIFBvmb+Le82SK7RE+s9
7U9jakMZSRHPpPsMdwZnhcf40ShnnjnvRppf+LuRSMcEbRdX5qkiCkffodT9vRoU+bSFi4EHONmb
OHyEXFz9sWK3LXwwyX1+tLShw4rJ05HmQFEr90heveDYEy2Xd2oSKp9x0Bj/aIE7Kff0i2uU0pvI
Gp8UVVWemtRZs/P+2HDPg7DOqVFwpZsrXJcPkiL9jiJERaey8yr5iCCneA7qBhiHAmyARLbi2eNT
o2ZRfk8AZLxiMz9E96qFIsRP+wE7MmzQ6Yklq4SMqQ87Nz9IE3jDHeX/6T4y7DLegXppH7pSU0a/
q2ja2uaVWo3f+7YSdxxcGRIru6j+hIaTU4FQ83QX2+Fs8RLE/xQlZ+k2mEIj3zopdBBc6nUjui8h
SiR+ETZMWQVDpmdRlXb7oFROpZ+qqqv+OklqfecsytWtCILpi2hduEVEhzTdmVaE5UHucc/eTa05
clI4oTp+rWyh/aOMRYK1PXcod6PRRwgBJe7VtWLYR6gk737uPaLxHjsygqrLdz90FNvJwlB7U7po
X3NHQKIjCvuAuYC6ZSlR+h2aJypJ9rnXKFNHso2etbBFtBhXzsppf20zJOkAgYnYm8vPHH28m9IK
KjWEaJ48dcokN+qZsnV2aBHNbhssHenRTAa/jmkFV7u6Xsk7XolsZjYbQgeNnRiZxeXYtlaAQsFt
5GTHZnsf4Wh/jGVHfzcUPq8Fp3Z7T7oyHCQGqrnuzNVCd3s5nGNWSsOFlJqInom/yBq7H8jngheK
VOGDM2bRGtN5OSCfmCCWbZ4zBmO95ZnaU3Vz6OaLz6GJxa+faYlbHNAO1Cj6xrp/bWD/r0RGy333
bUgSSHQHzeaNy9Olznsvbas4OUthIJBJXU+A5klU75c15XKtVeHKAyI3Q22mzrbvuA5dvlFTycOM
bB2EGw67jSmksxU08u3CDgN1nKPdlVB4GffNTwfQD2EfyUYC4kVgJIlRbL2CSE6dklyqUdonu4YM
lo9efZ8M6vTviFfpl9vTZrlC5kFnFQBmhZwwAG0uHzLlbWeuncXnHvE+UqA82DZGpNLT0sEdqPT2
ZMOK/BPQd0/V00pXDp1rzwyUHpcG/oeOeBGt5CXW8EpcxmcDdvNJUzxzGwriI9QSX5zQQNSXrlpt
fkhGzs9MzoNXPIPvMDa4fOapplEVRXFyFlHi1gcQM6Ubg8mmSDtDuaxvsFDDn9CW4lmDkeAlaHRa
+CkcxuwOyJD+mxJu6+BJa8XOpiWzGG6KOnF/3v4yy4OfXzlLq1FnzNo3NorLXxklYx5bOTklLeI6
szHjUstQ9kuprkQYH65E8/uAcqs5nJq0KC/LbomUymBqWXqmI7HblUOS7fsKVkqfI5Xlxzk720jE
kb4T0x8V9D/TbMQDnkyl57+J8PGmlz83g3p/+w1cmxxvi2EGbVuYcF2+AX0KW2cKsUmIuzKlbd+O
7xtPWlT822rSHqPILiQw4phU2u2Br86QmctP1Yhzg9TL5cgISAQSOWjiRWGkh8ap+h1uuOeBTOhW
pLVN95+FtbfShscSVfC2UkBuCjN/NSzs2nCvqje22aUwkleZ81d2pRmZNAuN6YDlk13+NJLUhh22
CSvGa6dka0WZWuyFaYs/GLmCl3CCul41q3uj1LxPhM6TkbsaGWESQiRlFp+iTkQnIfvhPJgM4oEu
26j2oywLt06AtgvvJXGO0yF5zSs7v9dSp+roOkraWdIgs58y7MyD0Abx7Fpou7e6mQJZka6o9hKX
r5ObtMpnPUeQKN20/FZZI50ctaLlxwRx+F/D6dQvauwMG2gVFjWBxH3O+Sf/DAbNp0VnTVvbkO3P
NsdwqW6c+peO+DFkXjrOC9UOiufaaG4i28ierLJGvO5IE++NsPQN9hcwoF0bSxq0CvUOANN00KPw
ZzU12p2pwM8fEW7sp6auP7mD2d0JuysfjdFuj5aLDdsWAGoab0atCF9wT7CRBuTVKdXr8iQ6p3xN
p6bxGynb73YxJv80jlf9xl3DgU3gKg+ozsKjSqNGvoGFJ/x+Sp29lRfJET2ecz9IT9/QA2L6LWic
rRdMw1mtdc133ck6DGZuwwepqvspya1kS1k+2sU6WugN5J/0GFZp9idQuuZFzSZNh0EKJfVEUkTA
8kASiZco53pNHjopv7ILK0cCO+1eaWz9zzi0ZuurRuHY1L5h4xnNQABd1mZ6dvvc+qcy6x6+8jRO
hynO0i18SmNf961xUGiEezbpA3ke3UpugwDSwcRsMDeIlzCujqsJPF0dfPHUrPe5IKsPsxAN0ogL
22qT1HXz6pW0GW8iEEY/B6UU30lZOb6Vm5SF2kr+q9qZC8a5b5RTkOm6nxLl3GmTSA7EnoYf9om+
C1k+f1MnK4E95BWy/Dx5sUo9KLeCO+FGJIoSbavQmR5MNAcvpbSGx8FsrEcDeN2Pwqy1Oy1VavoS
hwG0ReJmn9E7hU+tntr3RcUa3SpF72TbOixcA8hbW5wCujiPahmkiBfL9IybW6scBguIxhaaeM8u
XkzdHXkY5rIjQHcmTW6a1Gxbtdni5KD+CscB57QOHr1vCyjrmCeJHVsBaBOgghTA0J1QosEnWeum
4XvTKj3dSNAjU1NN9pod6btuaPtT7lp0Y9RktOxtFmRdu+vDpNpb/ZjvHS2zv/TmGHxS2mY6pVnt
nnpRT7+bQrd9oUgCYr0LYbLak/opwFB4lyO31Lela4/qJm0MFI51FwIqmmypNdvCM1P4UkMPV5ej
xGcnsu7Kwhse8moMfpV0IW7BCRW7IvbGh4gXdBgdo9jQvhF7+2nSFbAoYaiHm7jSC/omeq/bx92Q
3rdmzhmrkGf/1rZjvUlhB82tLnDxKTQ4jziD1ZA96WU191LJ+mHHrdX7nbdF9JDWXbG32CyYLn16
yivLPJplODzGeM58i1QeyOwt9ccE6KQn9BHuoxd13e+wSNqUzhocLByDvgBa8Z3ZAABECd2z3jac
8LPAoTt8UCKYhkwZ+VfXalIrt0+hK8ffDI2gwg+0HXeRRfzpRSn6H9jNZ3AASep3o2YfkDd/i73e
2Jui0b4lrb6m0L4SYlNBmTOQM6aEuOPyeCHKlV1TRFgTQbMg617rx6xU4mOrG8FKvHvtJCNVRtBB
hY0q9CLA0SsqUvjO8XzwtcLtkNvmU6YahGVBon2pgGn/DwOi7OEsoxYNVmF+4e9ug57gXmrRVHD2
rBHrm6Ci+zsHdGpJrz+gJFyrcn54QGQgs16SuzC1do7Oy/HGNmHDG3WoULHwvieZ+9keNfG95szc
TgVZ9dvz5cOnYzh6vNBnEtHTurA4o01S1G4mDO80zH08M9hl/NUnrfcy5Hn35/ZYH4JTMl/cM2E2
UsWm62nx7SjtlXkxYofdg+K4txqjeTLDSqzU166M4pCnVxEMEHcQ8Vy+wCZ3lHDMpHeyq9EofbPT
q+Agg8j7e/tpPja8zGE2k93ig2EVt5z1gRo57dDgZSsSEhG9bv2u+7B6rcPeu2+l9uTosjzrop8+
hXHyS9OjaW55WvND/bDg+RVzv6dFOyXWVI5++bi5QYv0MA3eiZRF97lq6NJLy+qX5g4DVOJYnJUc
etPtR78yJuAWZg6hHVn5pRbEjiigc4HxTtQW6fsDW74BTzAcaroOdjqBvh+YOM3eHvTjjcMFicOq
p6cTGQAuJJdPmllN4oUqNrNxOpbRw+SUNmdMk2W5z+Ctc8w6pX5Rhqw14LJxSG1DadbmKYcfBpot
DosXNLbtzmmU4k4NWgo0K79wXizvA17A6A4VAyQrmO8iVFgspjj2IqDMbn4eHE3gJ4QaI6D/dKu3
TTa3nw5EI1a8iTut3UiU2s+dCNZSvx8XNPxKBOzskbS2s7Qv31LfNmla5tI+ITFNdkxRDuxcdx/C
kc6G28/7IQ1ACoM2egoOb4mV5WVzcBJI7LFin7ykMzcm8LQN1hShJMYyrP3YQrzThGag+G60Ry8I
vJVE3XKlY9JAmow5ga4dtZ622CoFtTrXDI3giFcUl0kqFqrjG029hny5Ng6YAosZzzlgLrsegjhK
q2mSwTGhqp1uUs7X7RTUNKTefp9LjA50K3w6qaXRWsFCpoR++e1C4XVa35bYgLmz7BqFCyatoQJf
P1eiClcse0wLChYZbdydgLSKbNuEPGd2lbbiEbk8huafMot6ZpM9rO6WdzfPRZleWkg+AzKfXxo6
i/zKk/Y+lSHmaG46rKzu5bT9//Fs6tvwCQkjFru2x2eDyq06R0XvnMeyCNyDmaXBVsvM6d/br/kt
ybhcprOalMyVTSJr6cAmDIov5OWzM8IUwuivtWt0d43so52Jc7QfR8Vvej0xj4QHyomohn6cxxLV
kJp+M6eXstnE2dazCn7r5GObDJgQxOdG8ZK1wOoNlrP8qSj7ODc5n9n4FjvKiPVO1o8mXvPouR49
pzoQ4aQ73czyfzBEHQ6aHDA9FoHcGliyHjsxFjtdTSwuBvwBTd7JDjSS88hjANhrktWsx3y+fPiF
OsI0FbYEzfbzRHoXHw1svFZY24CKg+AzGsGMy3TG/TMasl9jqChHtHvxZy0XfwM9Vb7XpkuXdZnZ
NGbw4m5/2Y9Yf2Yt8Qy8/7nhhCLf5Y+xMmToTRVkZ2SDUebXDqxkQMWI/TfqkBgvZltq9XY0g/Gr
XaeS3EDLFWtrhp4XfM76dviijJNzL+NOxIAebZr061QJ/4KZtcVGyVr65ukTd/HBrugciwPDkPi6
B/lXDLAHwI5pmP1La0X2ypUyeUzbrPndJraVbhLJ/rgJ4mnE+MOJwl+3n/zq8kElQhIYYS81rMsH
VzQvjyrV49oKK/jYaU5F87Ecd1OqKfvbQ63sDMt8et6PUAC0OD9netiDH7Snbe3VhI5sVyfybdrK
zrA8Zd52BroKOPBR2tDsevlobuA2UugKSyCZ4nvPARWROOTWiSH7TZbqIzklx7pDUmc89yg4VubU
4s3C3sbmjHTerPwg3DEXezI0CwKM3mtO6diD7myFGTV+NBRy2nqtTnfF7bd7bThmMKoW1rtBMvHy
aTMzFHVs46AWFnH2DT8DiiSlsF57Lq4rT7YMqN4ejZw2xw7JfDpdF282p+QOjjWPqP6o1jHJo18Z
SkpfEbSqk8qfttCtDcCpeLWbppL9NNvuWzP07gESNGmuuGj9ihrcyhuYd/p3G8rbr6JEikQOBQ9s
/sWpXkf1pI2RHp49vUzpx8eCpTo1kYdo3GrbZJtJGcczBTa8d5zRyA7/7QNYbB2kjV0S/dyeuYld
fgBpSqXslS4/K4WwTnUI8lLTQrjmtFj8N/0M4Sw0zZmRgBkBgy2r9G4kWMpe6R6nJtN8PXKa/ZjF
lKgCiAi3n2qxaN+GAp5FdZWYnUWweKpgqnt3sCzlGJHoAyqZW3tbSUKg3kn8VEz5msPKcrx51aAG
pqUGgRwOhYtpXEdtATBMI+GsWeRmSTRbBcXU2g6sk+WN48qedG3VUJLBupXggVrEYs6UwpYQV4R3
LGGTkQmi7mQHHXDUqLZ2t9/k1aF4KjTI0Ds+BCopvqhWbcY0TToytzZQUKyveqHQeeO0ol2jKrxB
1pargdIsdwp0SNzUF0+WDHgnFjEtRtIIzGInkqqv9q3ZWd+o77gdLlyaCPemoYS/6dp2vCMe0dr0
FdfPVOwGI6yf2sbxbafo3RMBuRCYJcQSClgL6uQwEOK554gPCJwCqPSwlX0qpp0x1rbEGtYa/tIW
Omi7zEzMX4UubXcvG0E987+91LdFxzx542POAPrLReeRKNftRjpHmxT4U0lr+lFWqTibdaGsLLp5
5r1/oW9DMU0cUFMGlrjz930Xr9DliGZTEcpRpWNpB5g6uSupP382JsDtQRukr2bGvfL28y2Xwzwo
cKs5MtFUjevS5aAWTRr0ZwLfRISXHF1C3UMXG05CxlTVd1aWrEkqrg3I+iNBQWcvwt9FOI0sPnGT
fAKbrlBw3/QklR+9mlhAEUO+w4NXX3mtHw6T+RFdOrWx8Z1XxzIPUVjcu83K9I46ruTYsLpjZtNJ
23qvcIUMdZ+QSvmOf3kDqSeZbRMkPJhPHoo6fDrLJnH2fdLrGQ4DRg3cwEF4vfITr315j9c/u3fw
3zI1mhEgizYlIi3C3PBxmEx3A750P/rOAmEEqPOQplX49faXn7/scrq9H3TxIURVYDHgkhKApkWR
bwDsT6+VfuqMJN+VrvIzGJr8IEZndk3y1JVb3DyZF6Ojtph92rAtcanBXc67VHcbw0gTAJZa4G2H
qhgpXJf5Lqjk2hK+MuPYgIkkOGMsJt5yXSWm11d26ByNHnkbHrjD1hNJf3Y6B7QTiPv/uOUz3y7G
WzyameQsoz6wjz07k+5lw/1kIQ3F3nEtzXDtyWYGNeuX4J7c5eVLdHIztfHqs4/gfNyzN8HRQIlj
flNR2h5FFdX/fbPQuPzPuCYLLeIyAmliuNbQitVjlo7jLk2RPm30yAP3KWPKkmoaheNKzLXsL5rj
A418A4c2H8/60ETb4AtRKGFoc3Xo6B7irxqkuHHNTPYi1JBUWEW8wYnKeeqKUBd32ugFFiZ8TuBs
dGlgv4ciQfk1BlbyensBXVm1+DPSIUlqDfrLEuxLi5Os4HPYx9ywwq8SOH8DA7OeHooq9x7m5NRe
jyNlLey/9tHRRaFxodMIntDiRGqmkG+g9wwL1/hxIqG90WN8CGL8i8kEDLZ/+zGvrVQOI/S3mK+w
hS6uGcCwC9XuEm6ueV4+ajBaSOuI0hlJN7nur9uDzf/YYluY2zHRts3h2QdCAtZNyQjFxz2GXtYQ
vbjRfQuIckWmc+UVMoqLowxyNk7bRcwJDwASSWSl5zAVo7aZarsrNmBc+m8cC8Nvc2qTP7ef68qI
6LwA1M9RLvinRdRJ3ZnK59CYR6kGdX/QAm5NG4DTESDRMooqkIPV5K18uSsvE2OsWdIGEIYSyvyj
3gUUzQSzrGuV/FxElLf9rnfBKejO5K1KbuYXtvhszH+DBkAVfQjcp8uR8sFOk94swlMZiv7Yowjb
DImSHorCUveNg9NCnWmm70D/ArKn6VtZFunKiXLlaYmaiCjYDznlly1FeToqJlqC9GRRev2DX2O0
7yC1rkzQax+SmwGfkZZ+FsXiMGkHUykIM6KTliYjrOGpeahIRu77buhhlIRrVbBl5nXe/8BLIVNh
20U2tGSUULtUe6qNiBlM9UlNhO2XQne/VnE8PHjJ42jdIcHctEH3yezX+ievLP234tvMPuXeudQN
eTA2tE6XQG6KKCMk6UwfYkr1PBEVbG4vkGVv4vycNJmTX9aZRfN98HIK9X1HxRoM8EnNpfqq1Shc
cNrrj10k5Y8Id3cEr23bl7vYsqtfUlfLczvJ6D5Oyrb3Gy8LnlIkmxYGOXb070g+twMeG9Cv7Uji
qE0g86TyjUoRiAuqqfscBbE7bDQKqBW80Yn0+e0nujJTSI5SgbPn3Ayr4/KBqlJEqdUQzoP1E895
DYCJSn+aeEc8gKIfQJ1cdf/fh5w7UcBmsBgpMVwOOTSKV3ihFZ0HEcG71lLdBDOedkcbm/AdUKQ1
0ewyI8JHoz9yrjaSk9DZ3y4HrMHJFXYe9fDCx+CJkmP0Q2LVuRWRpp1HTVo/BneQ2wo74ZW97Ur0
yumgenSBzh2ayw2Vm7bdYbGbnCJ9cNqzZkvQOWWRBf/SLFnhKYRrZ7kzQZEjkGlEqZwV+C7Jyje+
gnBEVEc+iHsw+zr6ussXkPc9VBg8E88tLSGYaiWu0Wxhv7sV7Vdi/NKL1vkWp3AH4WAPpY72o6eV
I6nDJN0aZvjHLSb30arJ5W5aU63iDV1Ew7+yMqAPmXaeig1+X/mdBdbsMaStP/dDnGq+uHEN8cac
yWIIWCLx6ETJ0IFbVET1YCaxJTdxY2Dp6qRylrH0MZz51o0f2NewDxVuqHHPK4DpUplUXmOZCG8X
qTlbCTzSUGCcVrTiYMFSLTYTnaHlro+UotmMCXa95IzTst5ziNUGdg6K93MUffJkEA+uFNIWi2gW
3uM057DBAW+hpXER4YY5XolOgkFwPEj1TOPChDUoZmZlWTj7TAGodnsFLabVPJ6nEuigkwazjvfI
5feU5PWMyMZJMgNbtAlKK8IegSxDLwOPKm6QbMfUEXfUaeQurdzo9fbwy93+bXxOL3QypD7BBC/i
BG4w4TBUXnhWK1lXs2WDnW9k3lHMFrE6fVaGyNL9IJmdpBS3HCO/whG5OUVTHlgriv/F4n77LfBN
LKTUb3yuxVHXh/R7pLR64c9gNse2+j/Ozqs3bqSLtr+IAHN4Zeis0LIkS3ohbI/NHIv5199Ff/fi
Wm1BjZm3wQwwFNlk1alz9l47LO56JTM9szGEN5RyHAhAny8tdNrg88dwse/8vjIFIEgVKms6nhe/
wkBeBu2OKj7EgxgOLB4iw6VoDNs6na4RZC7Kht/XQiDEWZTPF5Lbxb7T5pida4tr0RHN7s1Oqb7V
0Rhd4W588B6jzP7/z/LiPdZnWIQ6NptD1et5wMdGYjAM0mMIo9ITtvX07x8g3806qmWSSLv+/Wvc
41KvUvSjB9ZJbV8K7M3w/oxtIqvDlYX4r0Hg+snQol97uCvB/dIhqPRG5qQqr0kmFcpuyMzwdpLn
ym+7gdiyQTPdhg/u1MdRGvSOiqSzbaptJpLZRdZK7odd/uomfKhhj6W369Irn/RfP7BNhwtVNwMo
CjMwEO+fBctgFidjHh1C1JG3FW0P4VJUmP/2pIpPn1eE4IDfE3IYNusf8ke5XTcxen+85Yc6ZbLG
96rEJ7UpHSLhDaVPENXn841N0VFu7aFanuO21E6KVuZf5bZYQEODwR83pdrRdvmXr4ONBAHuMZpz
aizdvngEAzJFe8kZmdv2JH/BA0hEZNMnTyKS4s3nl1L/WkF/XwspAoaCD7AvsTVNeh462cEsDeUn
vbXwoKRp5y1jS/cFE0CL6JWpVeyS2IZarQEMdwwZEn5XbTF/LzSC0cyhz2LPAL59X9M/jjyHPjPc
tlqNYzrGw/RPPizDl5Fs9MpzJrn/aWtZEW4UZ7a+Fsg3HU8Wo0zSr9YS1SApvXlQRA3GB8J3fC22
4YM7xm6CotxeG+/4RN//7rYY4rGe++ygzQX1f5rnVUeXMQUCWoQZul8QH+3kS1Mrnh1kxT8WwNIP
nz/2v1ZMNAMa7h3ToTfDEOVifamKWSDOD1PiQEyofBVtgTMpwBwvTUiq13aptar547i3vumIiPDS
wLA3Vi3G+zsm0WZYmHakB0CDdiAjx4uJbnyOK/muy0HrFcxMXZUFb9uEodikqvp1FBAeh6S6pkO4
vPELdcYlTR/nYDFOaUq6Uplrtsf4gcxFu4qrF20s5++fP+XLVfx/F1ulpPh76PxcPOVZtPHSt7G9
k0NkRFDl+12ekkWSEYzoV51pB//hejS+FCxZUDIu90HoZUilRt3e5Ws2FSGfVHWyPRwc4QgUFNo1
FtXlm8z9IUzCoyLTLKUOWh/2HytYB7Yto9QjrcWqM3tHeDX5qYjq9d4biPEpKE7LfPAi0POlOzY2
C3xcaMM1WvVHvyk3DEqO9rDDmvr+z4hLpcC0BfOEUDn5vs1FtUklNVoNKsaXz5/wx5dizIlgi0r+
0t9Z2UMb6nOfH4BIi5zoVaf8QRWbeiAUrnFcP3p7cMD/v2tdWtlNAL1JG6nLrp1x47AgLsONJuz6
7HTksLkZk2zb/S+3twppaVAatO/eP8m2IrUnKrpwh6U08kTfpLvURg0u0XG40lO76Ib+VojZOMj/
76Uue9EUV4hzWfMODd/jkVMGXsbRxGOGHsmpOUQM6vKzZbKfXylAPvwJmSEwOyGqhqr5/T1KMj2u
LBoYe8q2+SMzwKnROTAgyOqJUK61uj78EVE7Ed3BUJed5P3VFpKy0Aqn8i5tmVX7M4Dqb6mut9iw
G135MUypdP/5b/jBRwn7F83177Yo2rf3VwwjI89kuVAxO5elG5kaEH9Xihaz2sxFWGNFSIg0xtZT
Jaz2qrqmfeFYXYLP/4wPbnylHK4HE866fJvv/4y8QvkX4pg8cNwzg2jRiCsk1tbFoNCfMIao/+V6
awoTvSdWpEsX31KR02uuyVGYH2bT7xD2xK4gjeNbB3Txux3Nsn6lTPrgFaZG57zBAQzt8OUtOosU
qdLc5IeqsKxNGQkrcEDIfiVMl+MXcDlXqZTkykU/eq4rFFW2UWojjr14fdlnlAQ9vbUyiMed1DgJ
mNJO3Silqm5G206v7GH6eqD5c/NeF3lUM7/3cP7xko2SSiZVkynKQ4o2KnNHrSZj1ggT9TgZhDl7
M9X+naZwKnJTDBuvsxH1X9nG06fOMobKTaMp+QoPN6LVlkiT5g4VpjSvlCQaXFM/LJB4x85+mMNs
emCAot6nuUS8pFLYE263BlOKKxmGcMc1NzZO3kS3iLNSzZ3sNs2YvyJ4Iq2uGVrnVlfgak81ZjQ/
yqLimE4GQAFgRmvuRGWZx6SrceUZE2cgTzfr7jRg7939+zcfrikl9DqepcR7/+Y3mtPONEPyg9bM
wObDRos37Bu9myBR+jEW5bUx27oq//UL8Y2B/0I6DxPk/QUHhhDVnDJxSbt+erXkYkVRzgy/WHKs
1ylVmrsltyw/a5zp302iWcU5AjNCW3vbMDEvEWCkh7Q1SfYpX13fSL6QnP5BUcY6OjQyjHmMO6yo
RWkTPv35Q/6r8/G/K1vrlJ5eM0DO9zeNcr4w4cbi1CkK82wNlPONxOx5IDHKq4mnCKR8tOhXTfX8
zbRw1sUYl678FX/vJRTQWCZQqYMno857/0d0fTumwxA7e+DPfQA5w3E7BtLbKNTj//CkoQWhuWDg
zyJ3sZGMo1U7LTCUQ1VbMWRqJBHPwN2GahuO6ShAug6CcWcll1cu/PfbBf6PdjSHlXVM8pdwV20Z
JZtdfnBwq52V2km8lmQNfy6l7kkIaQnI1kY/h4v6ytP9e6njyuskA7cE489LBJo8QlknOrDb53P8
mqgda2w1oo5Xav2B7sxy5UY/+jEpZfFjIQDmvLL+9z+qWTFnmlLGWraXzHw5dBPGmxYdxzlsjfBK
e+fDS9ms4gSIMVm8hEcAlZE7ZjjZvkozQp70cSolok7GXN4loTzIV0qejx7k748E1z/qPPviztQR
IDg4/ORQTLymodGrtOIM9uJ5STZWpr98/m1+dHfcGLeFeIK0y4vLETFK3EOXZoRBYJLeZE42FX4o
WyLbNjrQ48+vdjnxZw3COYH2HdyItkrn1hf4j9+txUdH5HydHeYK1T2BIvUJYaXuKVH5pg3W4I6z
Zm1T2XhWOoCeZAuT3EXj1p/0SHipPdrPn/9FvxVC7xfkVQuJkwPxAzjky8IAin7MaFeP9zhBqwIZ
vi1pJ6tqrR+z3dobJRRl46IcGo84W6KH2IrnvYgIx4DYY/lC1Ze7mkzezo0yVXnDRZxqu6ViUjDq
luQPUWE+Nbk+wfenMXJmnqLejU2S/ogGfTF2YpBIoELOKuX7TNKW/rmGS+MLLTFuSo3sHvb7+ha6
AJuzYXbxqSmWb3ajRhkQiIb3MBSIuky13UtRGwZhFC/EKYp6N2IOXzyWCjlAVNHuUTSooZenSbpT
6iQKFqMvbHfCKX9cGqP5lWfG2Pi0LLXMneC6aat2fHaLTMpPGti7kzzkzd6o8WY7ieNsQBQVJDsV
aamQ9tlYr+kyFLdW3tmvM8LErWP27VEiauCrZvUFhzwRazdjozIcgxHYuOgA2ihQtZ6Oxue/6Edr
IONMxgogZpgsXKzzZhWhDxlBZtQNoo05xD/ZdMk/ag75hXCmYTclcIUme2pfP7/wh9ucZTDS4DOC
e/nXmBO3sYZsWdqluhC3SmSVW8eJZZ9cz+J+DJV+n3QqK3Kkx0HuWKlHb+NaW+HDu//jb7ioL+I4
rCtCN629o/xS88K6xU+vQuFdQ7BxaW2WYk63bPVXKt2/bInrFr/qZQCBYJUjvPf9h231c0XIM9DP
NYDqNDg3JLzHfouc3EfTnQc90G9Z8i2neWmDLhmuOXnWX/XyM8aPhdKRtCiDCen76w9dlQ7FwkS2
cawmcEowqm5tZ4anzxjKNaXLt2Uf1/vPf/KPFusVfwMRBmcP4ob3V41456WuMWgLm20zoiIkKkpw
onOdSjUIzsnlKwvoR7e5qlqYj0I0wrD7/oId2cBCd0BqZHkl9gMW9GCeBvNVMjmlxqadbem2W1d+
3I/2CGb4v/WLqI8vT6kEGmhy206gJgdKtaY3naORkEbVLl34H/Z1cEk021ch8V96zqkoeEHzNNxl
RdJ8Jco8t/1CmpwHfYrT+N9ttdwSo0dIiwjvgVBRjL9/mBqZ6URtL9EeYEj/EMrwCWSpsH7mlho9
9gDY6itL0+UK8fuK7H3gxemkm/SL3l8xiUWVtxW4BYUYg32vpirCOj1yRbFCebshdhddE14d16Of
qESYR6PW//j8nb34NX//DeC816wBGjcMuN//DWkeFc1AO4m9R5WPyQo2S/Mx3lZDfQ0L8NelVM5z
HDTWJQGO0aXAWh/Ghs5Fn+81Ej/vDMSTENVyRiS1Uwf/8q4AgdNNtfks1szFy3bqPEwS5w5Z35ha
zTw7jyZfiXWxyYT+L5tSNjpTQMO8MZRpPMRLA2re80ohetU3SIUk16q6+Ck1h+yXppGA8vldXawv
66UocGmVYmcgZ+9yfRGQSqaxK/RN1A79Ccq+sSn0XvequRFH3WmtK6EJf/1gfAs4QlaKmLrOFy++
iClEdICRPNrE/SRtcsOCJzW3YtPjwtt8fmuXs0XqaRzVHJLWFAFc85dNRdPqYr3EQ7tFu8FRLFEe
dK3+Npb9E5ATECP0Mrb6Yh4nvcIIYO2MpN8QR7fhaPcjWlpyRO0RGn1XTFe+0suHsJbdjD6YjCO/
haq0/vc/atRqQKFpxdNyJLlcoQaS4MtkbznFrPyEFggdx5UnsT7VP/YuxFcIFjnHoIZFBGBenkyt
doCtktjdtnQ6LdC05TBlcu+rWkHsXDU/Oq10W5jSbRyNp14hLhn+7WGoaPN8/of8vrM//xAWBGz1
7C98t/A7f7Om/rjz0chzGjYVZ6nYzgPJsW7rNK8IvSMMXtz3EhF0arnTtewFC7nfDjIE0/ymL6x9
ZnYeh2vFiyvlRyGR6TQVuzqedlLFeHrKnyS9PXS67EemOJvTeE2ss27vf/zlv6dWvEQMJRmEohO8
WNScqiETJ+FcocZd2/t2aC1aYPJ+9aD3uvQ+auz+iz2H7VcMLeN5iqbxiqLi4q35/ResGgMOEaQd
sw69f2tC1kEmDDUJ2NiIT3oii30XKyY0EvjZn/9O6//q8mb5RtlBVvfrX21Fte45LjmC6INSSd4i
hSxnbyqd6lqm2WWxsbYREbUCW8CMSGF38VCLTrYrCbHGoZVjxy/tOvGj2JHcbtFnL53an6XSXusj
fPQYGbQicOMVtFki3j9G2OKzLrKJoBhOTUwcR/sln1U8KwimAJx+/iA/vBhSa8ZhLEDsHO8vVjtj
XIuuzA9motRlUHd0LOEyQ+wZOQxeKd0ufzWmboz6mHgZvCWrWuT9xdCGlKVkVNM+g5mYuU2qdBEn
AF29Fjn20bewHkFQldIahejy/kLm0C69Mqrr0ESbGVOH6Rc9kvWAyIHGjfvWDjpTyXwtnlr4WOa1
Eu7yBLK+NSgkbG50rXEupyilKmJnVqP8MDlRf+xKsiWSKKxgbVnVrd4nANMHOSEphVry85/zg/f1
t192db4wv77sfotQSkJJjqpD7eC4cQdWAuYYDV1NpLxN7o+TMuRHczHrl39/YQTnnDYVvGSUBO+f
OKKMxMw1Iz/g3c79rJN0P2/Ai82ZPbu5EK1nd/q1beqvIxcPegVurHXI73z7dVv5Y7XOpGEQi7TQ
SrbNZM9xOPI5qID/rOOz3SThY5d0Z1Uv9S3Rz8lDMoT2qRz0+8/v/aJEWdc9/q9s5shwMJBclgyM
lRc5MtrigFYzTfwml+WnhYXvHKtwZT3LSrtrLokPfmdGkXSr0KXzel+qkuy2HwHNYJZNVFIl8H/Z
LoBmerpKMhEsuIS4tOfmylHvo4sySQUcucas8E/vn7ZTiVlE4VAcnJQA2UWpbBdlQHfoY1H7jqQa
e9sU0u7zh3u5ZqwPd+1NUR2s7rZLzEGOn454e6U4tJI2D5DwZhbcUar7x8+v8zdFcr0Q5eZvoRee
o4t3aVTkBCimWrCl4Mql7CLTWVcDQIlZ7ekLCgHXIitRPMwFZDP6yPl0GsO8asiysWaErLGdeY7T
lVcK4P/lLF9sdnTRf4OVwHjBKXn/3Msh0YxmLNDw5bbcubkyTX6US/zaOV6coDBqLErm0kYQF6Ma
prQ+1JGXG5BBc9pAvi3sKtxUU6j/sguGKh4aXH46uv6vuWyER6OGeSJkpbLcQZuVt8g0+vseXup2
5osfg6GN6p1u1/0xNMys9QAj67+cQQ85nC0Z4fJ2zkDHQwLTP2tjot2PvRLubKOWDkR9SWeO6/qD
Ta/PcLPKgsEnLF0cjJBeTC/iRLiLkhvYZZvySJyh4k0TsD0ghJbzfYLL8mSjABbeXHN1F2p2/rMr
EyuYS8N6bBqaf3OsaWHQdaGx6WQjkbeV0k6eGBrt+6TZgnGyzS/rcqaeD9KcpGMQC3o1rp4urBXh
yMjFnUorzrxcKoBF9OPs0Kuh1fpqF2E6Y7Rq7X/gMIrU7fW5zV0BRNLHaSnvlxLgbGyZ8dPSh+Fx
oODxzTke/Qqw9wb7OTNksgXSs+K09pd+jMQ/iYAKvpmaonsEWjSfu3Y2Gn8yGDz7tUrcAc4jRexR
FZp0Hyv80D6LT/pz7tv2FPMYLB/jS3RfZm3xaveas1HVXoIZgIwrQA6PxZIC73Ec8rJ34QEmje9Y
S2JubUuyU3cyB5KbJzMvnsO8H/YzpDr52a7V8EsF4HffVWrziOSA9bRt+nvNqcOXYqyBhzCS3qd6
PpxRe9r7GdasN3aqdTBYVu+rutG2wLOng5TQ5ouSoigxvdq6cAdHqb+pZTcV5wThBGtFX2bdZoyT
9rGfuoqc5zAcM1dWq3IhKKUVwo/bkN8jJCpnW1hVeLL7Sqp9Oq5T0CDCOpeiUM7QIDpOuuWw2Mgw
ijR3rdwuvopRE3VAolCSB5xZxKkMFy3d4pbrnD3QFEnzh3QZaSfXEEIjyXDuYjA/O3NCf22ZUWi7
WjwOJILL07ZJsvytoY/6IC39eOKkmh9KJaq3fHviH0ObloeYyLmTFitR5YKsmBKPyFNZCSTd6NKt
kYzx2UGsxZG1ka3OtW2mRK66DOY+6pVJMIW0imBOEuWoNbFh3VdzX4sA0KYazKjV0xOjpu4G2Ykp
Dpo2Sm5fkY0U60sMlMMadgNv/tfKGNhozS6EaGvXcXerl5ZydoCMMj9uI/nGaNvqLYprNX9A7o9i
JW9TnSEvFr+nUbTOPjZicO913wy37VSTmKXDWyetC5pw5uYr7SkmabLwG1YT47FW7Z5unzwYkD6J
N4i/hCSS7JOikQkzz+LxV4vz1VematS9uI4tDMZAsb8sRaM9MoOnUFjB3JGSam5fZ1PqEZmUHq3a
6DW3qUaxaUWtMFAHMRJ0FsBWJApO7QEddQ7w9A0EqPYcxHq88BJ2nUcAX/4Ek75bXNoxnAbUcHyU
OCY8sLA3i2/lubKTtH6gKYmG0sX/rHu5VhS4byqVoC/bxCscW+W5ZyBSuo2CvyGPR+HxIg3f4CIl
d1yoL915iiGohk1ancIwbt+ikAxhj4VveSoaypDKKsbSA9Uk2h2SyejYWsqM91wmEKKPQHqe+9mI
B+wNpX6yyknZO/KQ3aiNGR1sumJHR+/rJ7x7K9HR7PaGkal7oTn5SzjVdZDEevbFSg37zgwt+wZE
HQZZZZSTrdSXyy4OrRTrgqRsSq3i5FqDKf/WF8iRR0l/qXur3ERathTuwixYQ/KhWSen7ZIdElvz
ZigbKJz0rAITCr1fd1M5ukmi6Y8UQBmBzKmapm4X5fHkplJaHc2sg40b+pqRkGEvCleuLEBkjL/U
eMusJD8oVpFpXl32ww7GqG37FRhJxQv7gvAmbVCwAUAxgz+VNpPqlguQejfpqVB9ve1WCUQiNhbV
zN1EWMkO9VpyW5SWdejiMnyJe8Gm0OsRO1jPiZNeojxaXmfkjQXkNbF9G2sFFKA8a4igW4hmamm9
PjaTpR+XXDJ8xR7Cm15Wyq2iSTy+gWgmgfPj3Npd8RRVxGVYXWiBNc7Npw76+p28VOYZkpFDrG5i
qd9zTe53slVLXsUo6xlgUYoBP4Vz5xeNBOkKwK39uDTttC3ouuwmxY4oRZ2o9IwSSYDHQTC+cg7Q
id2iKrioGsjGXQsaGo9rXf6+ahgcM2/jdswPtb748cx7rc2vo0DE1U7uIln5fjTqm6EbnhTQVSij
niWFXUStDlIWnyUHt6063dhL5ClqdVMO8k+26TuMjU99BGivcLah1f8zUrN5kOcntwydn8Rjv82W
edJLAEVR87WY67sZ4Nd2yeHk6nW+g3D5CobJA671FjaRFpDwpHmhowNlbofjXGHHHwc261LcrfkI
SVLeZZH0KLTwNKVykGrOl1bIR3WmcVxCJNZMSK9CDF/L3DmLyKAcAhTMS+dKYef3aXVDzX4bVtrG
IfpMtIa/rAjilLcMKblvTdU2kuRTUVmPaT38w6ju0DYx5bNx6nOsZZIRtEv9y6mbg9YnXlEl94WD
YIoz8mtYWbVXGdnZQG5vkVI1Ew4oN/MXJ53I8bFeGmf5KfLsRyMRhT5m7V2NZ9WDSwXfBmtTYkd3
fFEoF+sHJZ6DOVWOc0bMuNSGXkX+Hhv3fFim8agIjhSSvuklEcRdAapmTnsvkbqjJim7QsQnc5iD
dEQ01+s3RdPvw8ka/U6zTwhZfQm3lpeKGk+VKB6GIjt28xAscs98NGPGvA5rU3PZQgbblFOz7x1m
mrM1PAgl99tKDWTk7V6nS69KXpEJwrIfFFpz6I3mZeiex1pjmhd+qbEQeGEqzwHOfbdr2bul1ROc
vS3dqrzS+fble3DBqquGfIpRWeJvF14pNz9mbEhpH0nbLiu/dkYpnzhn5m4dKRpFjNMyYs2fxUjw
Mghwhb81pC7waAHcEDFRud2o3UnhvK0j1K12W9xmXfKNuZUT2G2eBdOs7Wag2yHl8dSZLZnjoqWe
188W3gGPje7QNelekGTtz1nxlMn8r7LsMFCmubnZ+4Cr98AkiUmPxFMCeksLF49O/HfVIph5sPpz
rOSneJTeEn34NVjmPxE550Ku/kF44pVTftPA3XfjUn/uqzCgk/Mml/O+t+dDMyUnjRufrBr5ma7e
gnuLPL1Kbpa4OtLsjkFxz6j2CMQaARzHeOeQkN00Tej3fbTTlWkPHesxb5RATOMhW1RXL8r7aoz/
KUX2jCDo0A3aK1kw93NOyFXf/nAk8NPtsNHkesfwLnWRePhSKp/HWN2bak46jbSJHGNvDZDrHGkC
Jq51vq1Mnp1aWwu3s9S3m9SmjWPYC39UxQkwO7Vs5E0xfgnjeWvb0X6yxVblTGV0tQfN1xdQydN0
XX8n4jbtw6CKW1taHud+3IfUHF1rWy4hQzsTJ5bdK6kLbZQ0Vf2HZKZ3pdy9OHZ3iBr1qZH4OI1h
8Yw6ilzqs+0KAaqj6qTLFEJl94rU89Co08/R0DbZEB1DopjUYnkN+3TbZvM/Q81BAGyxoxQ/mYzf
S7rzg0Xda1vrmz7jJSd/Bi+gof2c7ealt1K8ctZeyob7Jqm2alrf0mohdmiZH0WuwiaM1TvVijcz
HxrRf83DnNGwdrRVQgAMWzHLW02vfJybt4ZESTU1NxYq4rRJH2rRHtRyeLOBhaSZeWz4viQ8/C4p
365Vto9hVW8Y198aVX9bJMljEioHtPNfQaRvNEN66KxiA19oM6Wdn2up2wx5IBbOrYbjTwBpw24M
VLn6ZYlpFxKaG3essXZefNVUaUvFezuG8Y54TF+ZlfvMyf0oFeesS1vXDAeVMa7mLzEMe4tUomYm
mWhK7+q6DchfDzR53BWIqrxB6Y5qnz+FJk/FrvdiQfMIJfcUCx69nhjKHtpL5rKW3uRzdZfkHA6i
pMdMJGaCQOUldeWekaNVZj5alaPSVQ9JgcKpIok1dCI270l3qSkfzEZGWCLv6yTeVUn+IsfhTTtL
36lkKOWG7DEeVE+N+62qiWDWALqzD/Mjb6Viuk0VNVCmdms0mqdP6ildv0xs754DRHEZy7tpnj1b
XYH5KKzcuRv2TNTPXagHElyOWFJ8yuzBCzvCAYzxvpGMjR0XB7MrTktP9EibeHQF0fUtBE20ovhS
Z6XjVY6+s7rGqyKxJw0DSu5YnuNy/K7MuJdNBREuwiqXhJtnB2BQX/HKyg3MqcmXFXGKEu1MztWW
Xu6X2KlGN5Z02QU4VLmxIJhObTXewcaEytFBY5keKBZ36hTdy0m8ZVPcYKjwm6q8m8PkC77dTed0
53Conx1ZEFFWfps5YKXhsivs4iSc8CmTSsmtu2pDyvWb0Ttj0NjSVhIxsMFup8Rg9NW5P0yy/cMx
J5KFAEwaWvra8v649lQNXrsgKo7L/Bxl2k+jJj2awWFLMwUAJULHJ6dPGe+Y8UtapLukkjdyXt6u
S1rbIkAioAi9hl/Leeb263YRS5Yn1+FDqmTsRcrjYmoHDK2a10iM60J2RUZWQRVqe0Zoe6FYL6kc
fykb3evYxt1OBiVKnvWcq91GUxsKSkZbVgYYv2nqt5EF3VymILfa82BEx67gJuXpqInEF9BJM3W4
gWe5M5Dc8R34at7chSauiro3FX/szH3FArw4/QFNHC2K/lZTacsN+vBkpdq2XYrEG8fuBwf4fT0Q
ISFl3U0caa9hlt038fDCSSvh6D98XRq0TVOE4QvTa1XVpkdrj0hA7E9mlnuKMmzlztiVppW4PWIr
v5zpjEUVZqW07MotO9JNW2U3AA2CZZxyL1XSQCoSKtzKQ3RA/1c8F1Xmh0L+hUM1mDrn2DYc0caW
lUCT73A3vNrKfCcK/RluHWu8qj8bo32XNcDleyuo2mJvziQWJt0+TDE2NoZE2yfyF1bkLK9PfaJ9
EaVE8zthuy5t04/JUrCqeictKiI+eauO7VeeHxcPgymMjlVe+yb05hDbeLt26OkRCY5btPc3kTx8
0SqxSezpWe1jK8gzcaOwIldiCiaDpvoCnkKT7+smO0728hbXvA39Yv8cwvppMbs3nFpHyZh/rRIo
WaBVK3pinid5cLVM8omFu8+6jM+DDB2ickgeKHI3Sft93g3emGWPZtypuxZh4EA5JxHIGITKSGc7
SwPbyb/k0/CimfNDZscgHPPprbXlfSXZN2w00MDjbcYBzTU0aHWz1qO/HWvXoQybaHO4NS+MizD3
PuxYRTldH7vRDuZWC2ajhuGkxnj/DYdmjlad09SZTiUibXe0tWjjdPPb2GW3wrJes0zZCEW6ldro
pY6a3EWbafkp8qtoqoK2iJ9F21HtSdM+CY1nXYt/9F3M4hJtG413qelLv8qjnaD+7WSulw96gJNy
K+viPpb7Tdn2h0HRQFpH1V1Jmeyb+BYLVEUbvpTBK7r0W1g7WxENN7Dg38I++elkzutcUT+YC3Jj
s5bPpV3asDXFJuxMX2nYiKwpRthIlAQuyoDTuZsN0w+ipjy1d75a6xrMCYywU9T4mlMoriLFz7XT
1a5pqb9Ai+3AH+1kjiLEBMDMrFIpcltkim5b2OdFyiPfTqv7NtLOppGeLaV1DaMlnletdmSfiaAg
y8NNu+yxTZKbCkOWV9q40myaqxQvb4lovtaEv4OCv+/kgkm9Ou40jTzzqh3PA0cIH0di0I894RaV
ddvN44+aBEJ2DvL0YtmgQ9LeTYA0y4mYw6K5ccbxeaqKjSnnvlna26HNTlJdcU6tNZ8PfvFixfCH
qvoiZ/WTwAntwSb1CXGpXdW0H221gI+Lbl7pdvqU3Ys03nPMO/bF0hymTvsKaywMZksBmu1Uh2xO
kAUDjADX9AgX7YbwrENaNBx+q9JvJPKv7cze54I0uEZWbkU50qdK9YOV6ptK6Hfgex7LJT3HckR5
ZvbHRda/IUB8JLjnkfROl1BEy2fYluPbQ96py/ZjVw+RZzR97g6LegvMK2WKvv4rdKQYMSg5TeM7
ZwJknCvsoawaw7V5NZVavhFZi4pMHn29s97mlT+jx5YfWsneSIZTKHSf9t23XGVDtzXxpmt0LI1+
2ul8M2KOHvLWOlRzwi5T1w8N0Sm4szY1Ka5uMSuOPy7GPeFtvpHyBZaJtuknS7rVzdTZ2EX5YhVK
ezBjtiu2z4Bz9E1VUaZXKVFKLXlabflL4u/L9BQRpSETBmQmgzuUUiCJatfbyzYtH7Okfk5WbjVp
TO5cNQHjnJjpFOUgqs0bNW27QJ9jwwPmnn1r9Xqf4I+rpjHbVHb1q4vlOynS2o2JfcRVe+tkDI1v
jhmnm6i+z4am4HCbYiIYLFf5Pxydx3KkyBaGn4gIvNliyjt5syFaDu8hIXn6+WoWEzEx96pbUkHm
Ob8t26ualv7SW0nIvZxwGWjcQ6iKKR26tjlnnhKzoU7vjVVtDK35LFubHZaCH6Kix41dxGXo6fOj
YhVIWpvuW7jzlqSqvaKMBwXrdZCMI+U+9kTvvdKHkEt8gHpWgQVl/GHJdU6WG+Wtv3jkwtQsd6Yz
bY1+2ozCfXZWel8Nr/F7jUzETomfujU55416sg1mRdtRTwJVbYOkLiQG823R2o5PoiMuZOrKgK6p
Bo7AVslm0KO2cmIsuJzaYz6ecymvmCm3ChU+m9TAQ8PDIXOW1az5aBQQalW7VgMIFIUQQTmqbyxX
1ynJ7O+OBpPJYlYzKhbjpXEHX7OUClsQaVlrj7l3vbCqh4aZ33N4jIh4psPkpREtOR/3KKQ4rz9z
CNaidwVJ5akCM5IGGgVKqDu2MShl6K0qwDm4Vd2Pl2Zxj6ltMunYPgO4RYS5F0rKf70hfasNRQAa
5t+Tw91arywiFJbty4avFR1b7PjeKNq3KUYwtqUMl3R9mJL0nCzdFaXkJR3cYAWkKPFcqK68ZDLV
fKuT77HWnvS635qjwexibZRhDQ2ys3aQVjxR0p1O3lp8lK71Y8W9IOZXxj7WEPqdMzvUXfUDOJMB
WART54QlL3vp0W3EqnwCYP8iituBS8LWBbRnC/WwFvpDnkmxkegxCys5rTxUFDg5zyADjD6afNZ4
2vOCcbVx3YLAJwOUz6r9Bv+mpijPrlMfhesx8qfmZz9pRxQFr5WIJVN8t9J4aB8pOD+OXZxE492y
507bfElOlR7fAKtPejX9DSP2q9wxXzKrvoyVe1A4C8fF/Gky+lwW/IM1oWW+UcuLhrqLUAIS551y
Zw+MpHWVpedmrBLfSFYuYLmcZyV91xXr1zLFlzWwmRmNegY73E29dy/BTj/XweW4KjZDqjx0bv2Q
663wF8PdZFYbxr3eh6siH2k9AtTxws5spr0xNs95rj9xG1WhjVi4xJ/iV+ZyJj7uZE7Lpum7YIVm
sj0g5zxtvjWn0YPEdF6nXDsQTX3iSuB4Hju4/ngKzcZVP2vQ4ICk6JT5mfEim3WoHxi1zmJrSEpG
rn7ZWEMdGGuxBSNBmc7zExvfMiWOxczzSM/TX4J4+dqqMslAtD6U3tjYoPwkiPiqvchgGCceRFX/
s5M+6HWdq0tJgiZerhldT75VggiK5W1QR2bZuFP24u5ZJyNBcd0zNu0wniBpFq1+cMqV+K9ad8Ol
iH9ojntLOl74SW27KF8pU9Sd1j7YifErGEIIt9APA5AqiH36ifNuCJK+ZZpaOQDdiaWkJbqlliN1
V1NRhfUdICZ/fyf0+bxw9Hh6K89LT2aWSZggUhs6oQmQCsqVOaFWmJRq2yOOvqRRywT49LTMt8uc
30WHrHIsk6PM5o3RFpAn7fjN4ndeXe0pz2JkHaV7MceFiXdpnqdULpFm1Q+cOqafGc2/WPd2MBAQ
tzmSl6xvyXHSppNhCno7wRktKxyYuudE7HVuZ45Vx2/u7wnOAs717qWXIyt03QR5w8xNjNuj2TRH
xbABayb70akGHmlQh8E2Hng4fnSZHVt7DMlOg3Kq9GiKq5NpilMZN3vKM8NayC11Ord11q60hbwS
D8TiqT9oY713m+xlqco35x77sHbZO2avi76CSDTkWdOkGdXOfKGg4FkmHE7dwMLPM8cIHLlqFsaw
rbT9OX676tvMGZ9nsLe66V8d/t4+baEBe+es5tNjQro/VR8EEuXrbx4XhB3kUUaKLeJPQHslaCv3
QtRGCNoeGYWa+lYdPxRqdxy0jv4xb/Dxej5p3UfulAsp3u9VyZ0GcsHfQ9k3wflYU9iKZ9Itgq7T
n6pauS4tzLCRcuR0/XclVuLsPYk8v9bWKJcFU+lqlH65DhrcEXwnzOuGr0l8e1qbjZc7v/FK36sb
tyXmdlhAE6jWUN+HMQ8XMYNnO/NzGuvPSqtQO6eXJ1cMj7mSnSXFh2UxH62YEbXRlsRP6WZq1fFA
5tLVdbsP+uIDvCeP6VQ+p6sT0lz36HE/aI138ArrVOvacUpFZOvFXptKbWNrrAFeehCV+iJNEMm8
rQDzNfNfl+OcMvN535ZQX7n4n1Nu/oHlwxJZ5HaZ2Xs5K7uWHpDAzmzD50P7fxigdtCQUWLKN1iW
bSsyKv7Q4TpzzLxX2lt9cY6lx38tDOdmjAOZ2C7Va/NcvbZ2vtcBpm3F2TnZ/JCs+ePYenvDK456
7x2WHvrasq4ZNeyk8P3RDv9aOe2xacxLW8lrNS0g81bo8KrOaHasdUU1kMwhVOHOzvDSlM2bmiRh
a4gTuEyQ9fVu0ae/zp7Zv9blLVdnj/AV6zmJVfbaxvSTzsp94jeP6rTA8AwvCdeNYsoktPDLUEyc
6HC6DgsnkzJRdhBfJBq9xWqPwGVdwWWqXdILpALttE3bBT5DeA8zYVGNbpDe1yTMFwzkPvNcHpi1
Oge6qkCTK6y8WcUAn+5qpT/2pnnRJhiEzOSXsQyfajIwvowfFaA2DlWPCmHjklDK7Xj80D3B4Xkc
lbLnWdPNn8Iln9kqa3ND7dRR69dt4jJcxnpN4WTNUeeg2PAM+NRUPKTpeKY9wTeb7poa4Meitfy2
UL5Vj7CzLE0OyqC8tEr7Aw52MeMhmEln9lswHtHr3Nq6fi14bfN23TfDChaCB0xqmu8mnU+xEwNp
t1Xl+ALtSg17kpp+1YIOVM1VSsbm3vgZVUDEemj3KUGLDMvbnE4JNCzus6bEu5HP0VHNl3iB610a
67HK7a2oGeszK3Jy70U03t9k5F8l/FQXVzttJdXQU4lPhCfck7n+ber1RY0TNaC25rlctMnH6PVV
TMyN2vopLBpIQNCWxtykqXpuMhFVjn5RuuytydKH1Us3QiBoxrBU+2pdfrpD/tev6ytJBLNfglk3
MZIUHDVuXe3ukjZ89Lv7m5H1zO3qL2IPPK2d6mdS0iQp9JCEgZcqq7fVlKI2HNBsppQ4YOs+cJO1
Qe5RX4pgbO81hNsy/92Q5qgBqYe+OqoJpvFGRmJoyTW14VqG9kXT5dG1kyOlIhtqzSh5sTMlBP/7
NAZBty/pVFAvVzG2m/jeCSbGYa8spuerpfgZF/u0NLoaeLRoZKtJpWh2JQVFbPIWxszSwJC8EID8
SkkilIyLEL2PxGJs1kU79HriBpSKnZCYRXcX21wb0QoMaRG7xBMkj1qbHtZcoZSj3M7mK8LKh05l
/5H9zq5VXxPOTibVV6+IXaXrUW5SzG15331uMF51DlocB5TM865I+C6ZOX1D477Oyr/W1YCVOFT5
pR2hiHHiQ0r6jsSHb5FdUA/GqUB9wB3gIJNxcW94jKy8WPpi/qECfEiyetcOAIeC5Wesyuc+bi7q
rGxyz4O+7uvQ9fIz7PoZiSCXmAIZ5ZyqNH1FprMRowyV2HpT+/ncMQURphIOBeGFDdjYTPtkP/gO
TVt9M257jy5f9E4myRXoPIidqvP5mNf9P978b02Ir0FmPINFMCXJdmjLOuCXq/q6m3/YvAKFZu8r
Q3nm0vOntdpqfRnV3nqLHbnhitogYtnNtXYT0CydRT+9juph4pJ06dxWytBI8o29pBtjcAJFzwOM
owGVHd9W04d5NiM+yL7S0j1M6/JvrH7agr5dTzFf1bwOTOAj1pHsVZQNfEl58RhxYsCXdi1CimmP
FqhXEq8nacRnY55Dve/Jn5qiBoJXGPUmzfTNQFzrigSgNZvXtRFRpsyhZ4rIy5o26Jt4xM5uPNq9
sxsqtGazLrlmYt9qGJqMmg4UYrCg4+ZT7HkBuchG1KVQuM6UH+0ZxwfFvt7IeLuCG6y5dsZaHpEW
GTiEN1hKux9lvdeRbtmZ+hQny9+oVByHRTDk9I/K97pNzsj9Nb9szWiW2mVe9ccmW8+OBd2gqfpW
1ZMthYyb2UmPs+pcDHjpCNaStmNlW47eG2E9AXKjgHPiYSi+SO2+gAPEwxwh43gqHO0Up7/1rB91
Wtl9nfVUH5WHSZEXyWIIJ/ZpqS/AEcttNjhp+sE6Ume8i9cDId5VsHrNfhnb2wDZyloHNzO/M0hm
XIEsp1M3fkA9dBsELANKQ+ei0/o3QUwkbvG3TO5nmdXxoW7yjTJ6d8iPeFIjsKR59ir7VpjDY2co
Z92mA7of61sZj5ckb367AiBEim1JXkXuYEnwWvGdrqqfetPV6dwN9pcDGkeERh+NxO9Ava0hrHfF
cghFvxth5ZL5njU9O4P5DVAPlLbshXQPmcweE5vxRlFYsCbOJjrpxtdGwdvVuOAaausEncoY3Cvj
k+42L7Mav2d2ciaDZpOa7W1xvad1VsiETHbCpVxWMzbDDElO8zE1NechTV6I+7wZQOK60Z4sfX6e
GMS7dgq0tr8a+KZzNJl+z7g12fKKbvKw1rmfUJF+x3vUrn+K1SYCQslC3fro4vpmWv1e6kYgRzcs
muGlWMcXVS8e19YNMGcfAH6hQtonSeCsnScv8CYSp+P0MdptVGO2kq2eQXnE9AynuyFpn2DJON7U
4oFDMFJmqOfF0HnzFa31lXUISU0Kxth70+qy2ZopZ5hcE/001n2IwPKQ9p1P/I71hUrQVgGZMiWq
3AEULpXuuYldhs2ZySPOrfnoGN1dl8ZuVKQVHywgMhwf0Jo8SvBEWTJoAG66w/A1uM6PVLwjg2qU
avSpNIQ2cRmlJ6clgVMo/4rV2s+Na++YyP9Nk3UhrWvn4Cbph6kK00nKLVEWPBKgxXprnUXCilt5
9eNqeLtqLh7HMg5aB42ZOhSHvKt2vZkFwKdbJx7pypQtgTd6HeJWeSTG8abW2lYqzcmZJ7+T4GK2
nRFxXD+VVKnZrfVIEt5JxNMFiHvbu53xgPwJiY3VwBt4nAdtnaPR8NzOH+k9hu0+Dr2+qSnum1bF
72yD8Zk6ykqEs6gfHUkJD3dZ3467xi6e6L0O9G4JrWy8JbUo/Rz+ra7sPlKNOZorTnvqtIl0IR5p
SzQfOlhCqr1jZVntg+6u5rMoSm9folLbqi5kB7/RNQ+JFarpD1S4/aBq+N7QcbFCI0X538zhmiVB
TjREpniHsvSfuSIy92PH4ZXr5Pjlaf2vgsQ1qdqNnRPmXpTcDGa8EZS0gNGc3XTZjzo8xWxuE17U
6lsxlX2h5Zu+R2Vh6G+92clQNbt3LRngNRiFBsgDPUuuQ1lTH576yoASbngdAd1qL36TYgw5RSKH
+3cchb+27U1BppR6+k23Kj8eO2gH4Bp7grNt/XWwt0am7clsCe6D8tBOD9PIqaVNKZOqcbM7GlGT
T7whQU9eXtwnW0nTC1Kii6cQTD2hakjBM7Wy2ospfc6tLYsP3FbFE6UUeOTnOkraJlTJSxrgHifz
K+tM4MX81BnFlcUmosPklFXWXsceHDjKrei4XjpjKMNSqvS/iuLRcSiO7K3msAg2xq7WLsVdsFa4
bGEODHRgIjD3C926jct6HSxvrwrFV+d1ww8w+Y1Xb1rH7vxWRw/rHpFk/bA03CRyg0kpN0RvU5/I
B2ndgefWzfcxITpehcSmKs5Q4JSAGzUbMNuo3ubEJivPiq5FLrsBoQRH5Mncw436qbiCJ4DBfS1G
35vs98qAR0y09KoXZijm9pJ4cpMUw2116aCs0iaY6R+iyyeQDWytvrCrsr8a7L4L0hhRMKhJI2pd
xUM1Pe2BRZZfjn0W17GuzL8+Ec4QZIPHGOxqRfJTxYr5B5ZZ/XbuWPwjIWg5Ww7FroilZfE+p3Uv
/UTGzu9AbOTOtGMqXUuYyv5TTC7/jnG4U4O61tpLxaB4dvLGEeFKPX157FckW76jKOtBE61+0Eqq
3TeCyL5mm83uAkloApKteIVeySqgvNf7db1/hrzFlb3NMn1nxvFv672WfRa2YOr0Ue+dGRrNSka2
ZtoXRzle7JURpJ/MJahSfgmL+AOl/7Gb6Tlb7oRmPx6Zks7F2L2q6HoRmwLfpCP2Lnkl15/cCML8
+wzhua0BBDrYLjs6p3OPF7si679LL8MybTtb4OjPIsdQArl6jxqwrmaOvDhU72DXmnyZgBTJFRqw
6QOvU78cgB8/151tUXGD5eNVS3s0ld58nMzplbMdUKfbIcOuUcnpTdDP/TlRlS8ojyGI78VwNoIO
r9hOHMZSgYFWWad79FcK8EG7mhHkrwecX/3TpPrRebSbwQQId66wORff/SJuuVp+p4lWRelEg18O
DWolfx7k7thM/lwnwYoDjNslQjbLp2lu4moNu1ahoCQmjJuD3F2BuIf51Ivh2q2sQLRM+vgMA1Dl
DWLIsIOYRvUJ026wPsmtgqqEZfo5SdZLrxlv1pTtmso7YleKtLr9p2X9p6z7qOzLC2/QT4+AFubY
cCME2r7rFNtYxg/lorwkY3+QKSdPJsc+mtf8MmetP0HxdL37b1H0jZ1le7tgXXO0Z9JMXg0zYSpJ
Hvmpdko2BSlFmXTvBYNZb+a1CKx8/C7rNVKkfZoBt7mmudjKG4pIUkAE+dxth6FA8ytc4m4d+5OX
d9RH0XTp1RfParfYB7ZjrjwtLffLkCfHuWG0JmiI03ArJDIEdQoSyV9RAeBP3RW5b8gNl1+SmRe4
ZKdOGxHqpNnrs6C+F5jNYp6wLfssa/XXSFyGbYjuuv8ipPVSKRzCvABS68IOdh3OM5zd6kWytBZi
2NtDa/oOQWs4QvalgRSQzATfhEA2Gu2lGzEFZC6x27rZH/N1UMO0ECz+sXlBJropJ44fhQWtTLxD
js6HLjS/K6fAVtH+VPEnP9VrvVToPWAl78WdrvNcjgR1x8ZNEllWOOh1O0SAJTB1F6cZ6A0SDDwP
pwmZgrd6D64RfxSY8LKkj2I7C4Qd/2JabwBrsFZ2/V4tyvNKnYHXommSD9J0UQ0qAfE6+2T2jm41
RYh9IU5AHVwO50rqx2I1wopXIkAN4p7WBkC/cR7mtj/afXXKDHJsZlSJZf9l5uWL2+YSVmOooyHx
UJrcqaus3phrFZrkAWWwRD6Wp61ckKekycOwuP/Uqt4iYgo0Y37g/tjMQxcKpB0KuwqnPaqqZa58
Ka4xCIBwz4NS34RwMfs5vLzurh3dSC81GwhFe3NLTvY4VyK5rpHNdouP7YWxngK56uz0N8xWz22T
JzwX9RtT/F0uhfCp4WobmWQJqZs3bWuhcJqEbwP06TgcoNKunmifE5XYHjsdAm2BIqQEupu59yZS
6saUO0i41aY1c/ZX7xor743tbJs4Q3rT7VgzsxDD3YaIm+cZTcw6QmwlnjqX7NE5lFlHCP/eUZDh
97LcqnNxHfmgs0TdVXYXxANokNJy79rc3qBA/CPcQEu1g7W4n5mnPRiTEqJkPEwTYsF4ivKB5NVV
z94wnmzaXOwQHIXLlNzMxohm3frqOpTXHurBUWG8HbtdC5eQIRlcjA9XR+heJfwJi56HMAgXQe+8
f88Z640F0DC+cptsu7LnlFCJ/Mn2rSU3/exuO1AZbuFwwXmSqMuLo81w0e3wBa21NcXA2dq9rTOZ
NQk8l8W8IIQMvCSni2jY10t8kH0edkJ5p6jvCQhq62D+ib1y6zFD0gFE1CpfRyNGysSINh9p2NTs
0rvUrmIM9kR3gqVBKDt9Vz1SuymXN+lmlLIVYWI2zyW7ny9685jPPToYWlG6JlD7/ort/3FdSOgl
s1EsrsZh25oQzCpI43M/GZ+WtpAjCQ9CNlGkDhVS4exZs7pLh4EB+SYNUlThrXzQycVrlVsurb8F
0VjQKvWCFEpeOsme3g+8NbNd71WSrJvW3IrMOdaD9kMN3hgUd4HsXUkai2RbUugKsME8hI6rhMOB
c9X9cswjlVqVNlfeiP+Oiq4+9Pmwz/jfYGzPpdpfplTdjJrlgy/85Jmx5RoNRpw0qsx3c4aKzvHa
3p8lHG3tlkdvcm96fBffMvuI8TCb4+AbhniSIvlwcgERae/B5w4aw0jrTp81OZ7wJQoYlu69dZZ5
q9OGmuAYOHo6ZnjQynb6p5s2fxEGLEvhZU5GFIAzb/QymWHV8FwAiX4V6H6COSnhAfIi85uGgcDt
+D3d95Bpdp8zrd4neryzgXP5rp9heL6EDa7uDIJbSmOIRpDfYyJXCuO5Ah4NLKV/z9z0WBvLLZ+A
mko6jwf9NLXihMuCzcNKQQJb+7y0bhzoJX6/WlOe+7H4mCwPDiY5DjrIAHD2Y3b3f2j9gztQWWZN
D/E03fOweEFiFBZpEkddRkF1TZDlsoADmUgjN04/qbv0LukbU+VoDggjV6RNw4DEsNO7dDMsyZMx
E7RfCmp424ZWMmGYchu31pbg1APKGeT4hGhBXsu0nP1BTvRed+YxNZF7d8sAGc0pz4x48HpPBNbQ
sEoi8SB082fN1T9nfrQ9VBpo9/g5nGer1J+Yf06JWfwV3nohr5sU2CryBsG2bf7lDa84p8Q1RjGQ
kUwXjGjeek22UYdkzhT1Udf7cSOI+hq8/veeu+zX5chlkViJ7xp1gJgwTPjW+P/QS31PSXLH+iSW
+kUWtgeg50Qj4Cp312BHyjLep/qHWp+vFrqitrETOLT5YCZ2uW115+ilEgDSPcMRB0qlMILy2VaU
qHHvCvpQxuIwj0iK13HcdHl87Llj4IQu+r23D8skm9SCj6ze6EV80WL1s0jMOkRMtV2G6XURLlin
90nKQjQPxkGUGSPlih6kI3ucDu0fUBCoQqoARG1fGm1dgj5rdnarobCnPu2+tHFe1x6WNwfD4Z36
ytZ76qu3TZ32XRrVq0PGEZO8/pgz45Zt8WLOeSjwhPCb3NeV4a/u+lRPlhm2dqVuihzixGtCR4fb
aUwFxZMMFIKmMLr0WxIt75+6gSoZ55GAzZ69p1wnvKVLgRnT6svgDkdmFWVsSYVLlrKjfafVfMa8
v8nt/FHwp6iQ1NM6bhS9f561/HdMezqwunNcyKsTD1c7JY/Dth4YBmH4dW5azWYsTqKpmH4oqfmr
x2w7zMWllvnj3N2Dk532zYEsKzUANZz8oc7vmqPrnELPTCikx1k+Y1bZ1MO8kVqCg6fhdaWq6qu3
m7OaVQ8wleEoiwcjKfm0mgNBrVuYUBA49bjmzlvhWjHoO2JaMzneN6BYGtceBX/Xqx+6l/EkzR+O
MF9sbgd3nc9Na/3TeuU5BrJTR/cvRvx1W0041jL5xrS/X0EYS9FflpSfTF07X3UpXViIww8TaZng
HS2XWf3kif5EGu+8r6h+ihBt6X7WTC/z3DURKTQbDLv4LRuU6SaCvqH6Tfh2onEeD02dbpW4PdqD
fSlc5aQgy8k7ur65M/Z60nx00oO1XoudZeoPInFmpAmQlyuFLqjcxL+Rb1O9e+fsqjlqXUqxQev+
VaXYwYz8G9TllrrVP4VkcPbMgibSYmn2Rs64dw/thGJOo2qlEkiM5nvCY+CPimOHE6trWqYbU03+
cHedlqL8bfIpphrGeKk1PDIKDFeuarc5weRWY881utjw6S1411uUkdb6xcL6UpvNU6o2eqgM8y02
lB8pzddyWpiECms7wkxKOfzRU68iPTDfWiOLSrAgu2+wDfZYl+vuOa7RwcvxqRpY8XHwPKLnHqM1
LQocVeYSEYnkUHRhf4tKXGvPeCcAT92pBexR2q/vZjVdunjeznnz1lQKDvLiCw8KH54y5ptGrX7d
2nsucKNxWGch2Qbn2Oi3q1odYqsnmFF7mUT5PQ0OeoF4X4lJbNbcigRynSet5U4a0ObA5XSb3vXE
vloWN2oX8v7AKyy9rqNsYcCO+0b6GK0Ps+sqYZ/XwCdOh9Akc3E/NOZBN8fHLDVCbV4cXEJa1Mcl
x1f/t87zthOOjo4bVzQSeCkUELj10KbIZhwOBhZwwrzsOOU7oCrB7q2dWTq+2hmhJfun1UneBjcn
36vgIO4nsdUbsVFaj+MVM6Le1/yR8y7jngd7fCUlu9vWPaseqrodX7Ps3DiTWxuzErtH8UelcO2j
0EB0glizXUbSxNrxfRiSo4q1FeK7P+QTfbOJhbVvPY+IzGMdPq9JAbckGt8SKsjU1J8cUZZUm0sF
2zH34s1smTMnjO1Uq9WHOS7O2iK23P5FWCG5IasgSuruN7+rfpx54/RZVLVGy4rDdc2x5rgwCzYB
5khhhuKIfPPdatxLkeY/qiVppJXOoaI5LNQTrzsieo0ylZUtxSSQ0QkF2qZxn9v6UavmN1mNN300
tjkhbfRLh3VRXuxK8k4sIH/lk1MtQZmAjVPQTlPiiCqB6TWH8HCTATpOY0JtjXungnKvWCCuPp/f
TJ0M4so4UcIcmRBQQHAbHfUlbK+7L9L00Un0dpOr6/CE1kLHJUqNcs/J0/DM875P4WQaJ7UpdqzJ
w6a2GyZBe0TbhliN6PjxXORAfqOTL+H9X2qdhY+wfloFDbjz/Fiiu/Ezp/vBuX6wTScSSrrr9Nxi
CDZ2vYaiIEvFAbWbt8kW4atiflHt7sHhKSb9HuZTzZLv3HBDqaY7836wAXp8eiB/+qg/JynJtBh6
6x1mw9m38qlGsFv8c2V6cwnTB8xC5jqRXhp782PTKldTAvcoq82x5x0dtW0QDc4RJY8pDbDrpXTM
M4gVJWFYmk31miTa0VVBLDxM/lm7dkGik3Lapib72sCI09kXb5n9hS1rKdJrg4OgL+CIkcSbU00B
BSxHVr/UpeITIrfL1H6rlcsRI8fbMEKIWZZzdPTlDmrvOgW3i9VfhineqGbPRyK2VPDdatvFrIJU
KEgTsimKFX+NoV8zhAM83MWrvUIErbP1ZhJ9HeIduDWSGVDXsDVUVvGVe7R+GfZkB0bKBEvH3abT
ltAY2Q5F9jJoDQZfW30Sdnv/5FBVEVgtRb/NO5Bq0Y2Q5CbhD07yz7GbPQUIO7HC+xbpxHSEw4s8
L9rbaLNdboacHsmuS8KySF5ZGK+1056yFR5PS5WTsMo/SIcyWFYcnS12BcEli9/dmd00dDvz7hCt
d0RcBpUrHuk/HQ9GAV/IybTh/ty2WvbUjgMKU9NU96gzeHfVJt1gClCAcuDY41TfFTE/BCMbj15q
t4FdWyd+l3ur17ZWMT674zJGVMH6LuFirS5Zi/QTGpYfUx3eDQn+rbe4dIpBfTfKmO+Tw5ZmnCiu
smeJ1iKQqG8KU9s6FpuspzmbCn50FeznhvlpI+fM1OHBFpTliYpAMFgfkdwBvXmkuHnsv5sWyXQc
r5tFQzGbqEnr0xA8+oi7ZuoI3KgX07nuKEspSYsIR7ylnLwL6ilSKkP89PUtb9pfs+XOymD/gjpN
7CCh0ng7j0yatik+6IdV/REqZtIcxMKewtHQXyvekibhMgfxfBem81QTpcte9L6OTARk5xf6dEvu
zllqhy64SKdQpdRcK4otQvtzy+KGlRSuLx9e69rFIkS7Wby8GpOzKcDeHSJKWYnLDydVrgqlSQI9
nK0vJ2vJvqc6O41S7mJ8rYjuzzKtkP271iFR778Pp9rim1o3elJ9lvmwVSvl1MBobFNGAfR54kVF
9B10lE75lsj/4+w8liTXrXX9Lnd8GQGAJEgO7qTSZ9n2pZ4w2tJ7z6e/H1uD08mqqIw+2tIOKRS7
kSSBhWV+892O5bHKociG03M89tvO6/tdE4sKx8j489SO97kAxWglI8o52YLGc77hsPXTDwrQZN30
yx7NL6R+XwM1Ia4yRPfYLB6jWH7oF+G9sRh+Muvq4PmNv8VowiGzPlUO2fQAX4k2YXlfQayBQXc7
9SHsBgOqrVPD+RI1hUq2bFh/eGhUv/N7+aXtk/tWlIeg6ZFSxpolnkQMKNXwwY9QtvilpTZIJALV
qfaVPQGI6r8JUH8ZsyGby3tX5f5TrNghkawhjzoGI54BKA8GHp/S0vyI+v9zrMSBHvJh5NfJdIHR
haW/IfeA+jHLz6GJ84aCRMk86WAN6R3TI0aXoUHdsWCnorx6BFVCE2M8zJZ87O34rslEvW1AdNL3
v5W+ei88KtWukWQhhT57efJxsDpSrKl8PzfhIfKdhzkbDrhXfpvrUoMMYmBkT/OmTdx3UI3wxBtp
VDnBbVjFBy3Nr6PKnZ1nA0QCJg32lAYFyuPv3PJXWACtQSHjP2YIu7kGEUzJa8feprZnGh3JL8/K
s60oxHsfUvUm6SwuqAKASMPA11tgKz23ee2TaeqGzrnV0cZdfB7hKMoOLJWbeEdaP+dp8D5Oef5F
acaTfrJ1kCuYBNdMXOZMOQQDnbp8rsmOQ6nOdmPcjMJ60jOaAh4N7pST18vvk5Xdzh6SJJb51Wz0
sbDkz8nJPo+R+F35SB/k/UMTx3dGNj/nbvfE/vpgcHXYVXwnvIGOkLGb4TIkXvfUNFy2sxE+jJ38
UQ0237Q5SsUwO/f/E9oM3qWYn2rANjf4Av0OImIB1ToVxi0QN4DRggF1d2QCcI4a4qGHnrVXg6Ob
S6Yyya5B1qiH9I0sq7c1avnD7IN7nwntOHzvCPeqSJE3Lj45bvZkRCZnrikYl3kfutZAsq581Hhm
UB3SlKIrac/ds5/mJAYZrvEQDDznKdC/vCJ77L3yKDu6UDNv3yT9C/EOvXGH/kuh5FNNnZL5kKDH
/GsUtPcKCjZMzQawJcOrhnYMypL2Jsig1Nbt19jJdziEffQjvBTL+p6eTbDEwPvSnz6Ylfmx8orq
JoirJ2OaPpCjjxh2VHzsCMmIEI6ppcsnzCOe8nT47jJsFFb86PtyjxQEA2kHqlI6t+lmAD+ddMyJ
6+bObJ1H9spdUMpDoHR06/o9WgPR0O2rMfuUcRs4SXkwVbMDPLCZnWTXhtVPf6754v7wQVstuUtQ
/8yAxZpuf9+rHp4fk0hXludxAIhe9g8azNhuIC6RCNM4AOgly/EuDZut9tkpmUsjI9RgkLyvBu1Z
o1bvTatCJnOEe28xKg5xoQv0Zylrelapd9+LQN0EmBKELaQdBBy+tV1yTO2Snq8CTJ0y5lLJo9tx
AwTTsAnwSxmy6A6+xQYxDkATUEci4BgY53zrjeJc9JjANmT2Fd6hnmy/dyU9IgiVSDQE7SELwkfH
bR4LgoGeit8BhCp2WAvlVA53uus/mvx8FO5pA8IDbc1bF9n/OqZLFegEMmh1hNMOnRFRu7D6UFME
8Cfc4QEMJ1F9tVt7H5rBPbzoHT6tID7hL7jxIkuRwsFqaxLZOP/eLO0NriXAU+FxTJC9CLxnb4i+
jJnxmPrzDt7faTIjBujMfPzpATDVM3PPW+EM5xZp6W5BBQXE86rbBYz80hRwqxgZIMfmKQ2tH5XM
96KzDjQdn2yGfqKW3sYelheQJNsGA5BEDtu4D49J7MPWsx9ryeU+NSh0e04A6tXaG6H9Pkm7LzD2
vsASP4WWLLcw+x+gHx1l5mwrjcgbU/JEwVJ3rf5zY/ubvmL/Zil9Ue+GPfwsKuNXhxZG2IQ79uV8
Ezo9VCuHygpluMqHWZyJ96qE51GOtOsnts2E+hk9aBK4rdPSdRWFPHhZeWLh/3hjCveimu4XsF8l
+mPs/Yyd6bcjIuZqwX1jSfSz4NA68+2oxPOYWecocwEkmUcfLZ22AK4bjrdxTDVXJritDfY3Lflu
M7/cyUOEFoQL7mIgxyo7dfYgiqkMyFUCZgJsMWjsxgV75g78fKO9600EtUjjZjd7EPzqgDmw1UeP
ha2JUQZx3NtMQ7/7AwFsxIRPc7dxVPFuyhVlLgVr3fTo/Q9bsw6Ree2+JL5DZua+7xPzYDAMkshh
zX0Lgrwg4mQ/J4aPSFcf0tF5ioL8NM0D9bGR/URiwP7CiQ4/+zO8czV+cklab4ImlZtWj09VxVZ1
mNG4qD5LqsMgZr4alRw9Ump2bt6DTBDPFIWoH4iHhYWATMkpqAUYRbW1PTjgOoSlLgYiaLLVlfef
Lk0/xlPAmIp7TVQJb95vbsgOH4ro2RrLYyzl1u58uDvzU27MhxFrmamfTt5CNIZjD5yhhbKdd18i
aVFYW5s6/1dzDeT7kCkUGM4w50VQd9Ef/fHtfYS91P/7P/L/RtSJqRYWbhfguTalSXOdPr38kNcE
g7cV/NbyhDg/oXrr2NoByEGVu5InRMu8lmpwjGM2gI+iwkuBzuTJrZRG8L5PMTXL+PsVdb7lD/1b
ZefPoq5SJp5rpoVw9OXz8XoNJMZojmoF5FBIHSPWNlFOpE19Khw3PHpDP7zrY5Sz3n7ctcbpf1dG
6BOVTzTc15LJQRTMyhpc52jOKjTIHiwGRbWf1B/tIoGYMIjc/g3fAlqMdjHqpCLD2urw9o+Qi4rQ
i+dfrGdNEw1nXA8unz9QgYpTRg5nbVua0CIVZWvlteRHPSMUK+t3UocgWkU0HjraNTeNaYl9L/32
inTzq5//f36JXGm+uv44dWooJD7WEDzmqAi3rUjabh8UNN5xBVlovsk/yuf++QiI2UvcrJQ2154P
fpX2mJLHkODdMSJzLtoIspa2QXiQTXvllWd8bbctSr22RH0dcaeVNHBK73+wLAlbA9LUCcRe9jHK
UxdIAriksYwQYuntcZPzz14TCn51aTRlbY+thhTYemlmRQnO0f5BVq0xLExOqJzFBLf9iIixB4ln
BPk4o8dAOcpM5d9dw6QQHG2EQC2hLXf5/H8HEt82a1n4wYn91t2rJGYuk3kE6yYK83JnJa3WO2dC
iU8gemn98zGXQvLCBRvd5V8rcVChZxihuLhgox0U+kjlR/tydIr8CZ+t7qlVs/+cjL1Ns4KS+oq+
7MudzeK2ycMvIvHW+qvHNNbcGhW6I11n4FAKuUXrfsytkcl4EdALI+K4XxCCM9S1472Er8vjzdKa
p/ZMEx14b/XW4R7NQSYj61g1HYbteWyhNe9woGit+HH4LnMF0odZJB8xjoIEXXi6ob+Zz5+jNut+
eXTGUWlMnCegfOjW58BF3g5Aa+1dW0qxeES5jHhIkNbvJky9rpw5aUc3jBbmSjmOp65IvMPgwsbv
dOJc8cJaG1jg3yQFr8NdbjMcF9QqztSuH2YA+N0jxhTyLgyXO7xPqFVnej1zA/2imIAjDKYPtnAp
ZpK5rH++/dQvD+PyGxxFoenQHF17cee+iLMxRV+9cqq53QEnNL61aNd+07pRGyeHX+thrxvuA7uX
1ZWzoF7GfCmgFFtEdJPQt5a3RhATdkqi0lPYOeVDxD6oULVgNnIzpmmImgqllHUELtyZd7yGYNgY
BT3CG4QN7OSgrMb9PjIeoi6Y/sMwTT9WTR3Nh2E2Udo1yrBDDqesnXQXzUXig0NNXAmRQ6gr0fTl
ubI0EvKIkoPD4Eyv7i5dK5UuHJtz5rbu+0gGi95H3hiw5/I2fnIdn14mHVP/yqXx8utxTzrK5ijb
wkSl+zKUkZPW1ZxigNjOQ7NDqG1+NylzvtV52ty6pgWSLKF/Y4wYT729b17mDKzsaqTJKYuBjq2O
szk6SM1lY3CClopY8Yx2Dsqa9S5C+/3eMAZEKSOLm8ShdERGSF85Oy+jCVwuU3iIdWPfg0Xe5YPj
XRCrpEyC89Q6ydMMyOu+cxjjFt54TQDxtXcMQtOR+DAJosNKMzkCEGb1hQHw3O3QDkZSmJFrgTBS
G9FJG0PaWC4h3PeEvBIzX+4qHhLBRQsPXdwzvNVVkXlWGM25n53s0qPJI3q993w6B3M0ooGDyyv2
VNfcZF9ZE3tgLcm2PVKDP64Wf12OZWxGvTv706nIhT4OwNr2FpK9t0UnvMe25FhlUplf3t5Mr3xN
hVqQ7SieFSPr1dfM6bIF7ug7xzBDD3eRnKMzD76DSSVCmLAC3l5uORWXV5Hz93JydWp6Q8s6NLUP
16emekQAu4HzkV0z7JHL91mv4yjlaIwclxt/pZtp5jVN+9ScTm7RpPFnuo8L7ayZgRPtwmyWdEdq
6FbsAQxD24qxI3KwNNxSBtkPTYLoEiBZOLLbtx//tbeNpwbW8rgasCtXj0+rP6Aa9GD6LUJP2zQz
Vbrv6xlk+qQNpthvL/fKNecg/SQwiMLJQBMeV2c1yxOTNDI/9w43TIGpH+JSHrTLvDWfxl5/RaP1
2WsKGgxlWO8TJfIrT7w80fpDIGAs+OooEnPLX/6C0USVUk3aPBkQlbtt01D6bSZUA4srJ/bPn7Ra
ySQu2Y4kKArI1ZcrOdlcSBcxmBPS1zrZphrzwRs5pAubvlYWaO1Eo18q0CAYbpwQWcYbV9PNAjBu
q0MewhGqSf0Zk+ce/YloRijcqARypT7QaAs1hzR5ShgmSZRhoNXtQEoguCJhTjx2Hmj8m86OkI3R
GuLp7u0P+UogxBHCVVg8UjiodVk00LX3aX0KuL8oPwjVoaE2GGrjQySAEJOCzSssFB88dU25/5Wg
ZPL5HDI/SsMXOxZBajMqksk5RVJaS30sCbexPiW6Hr+AuXfeNaE0Tv/8uLbUbBn8X3EUWptgVU7m
2h354AkdakiDeC2jNIbF6LbIa3UoBZM2sCbT7dCP6kpe9DIVJTf8n6XXgT9BDEOUU5ycS0P2zAB7
Sa9wxBD6BhnkDkr4RLF45Zi+vqZNYWDaCqesVTKqkiqCm5KiAmAAOkOp9UcytMazMYtmm0t4Qm+/
3VfyB+TmyfyWoMALXmLnX/dM5Y+2R4+XJmaCqss50nLe2mY0mltUGWy590XV1huzAQN6IDIhAtPU
nfP77R/xyr5ymXwTYG0sebS1igsTW2rG0y1B0gXR+D7s4Hmkfrgb83BElpVWlhXRsX570VfCLy8Y
R2MaS0IQKC6f3Mh7jZMAgsTQHKoHaQ/1+57W4A5OV39lqVfiHt4alqfwK+H0rCPvCLpBiKyZTqmV
poCp27ZBKUwhfH4l7r3yTJTTS1FpcjyJgJfPNNIwMmMLlVu05DM2bFP/pnUxfTHMfHj+59e3FO42
KZ7tmQhaXy5Vjeg1ReBtTq6VeZBJPAgYaZnN70yVOd/+F2uRCjmWJACw3uVadRLFeVxU0RldM/+h
bNHRj/ve2BUueM63l3rlPDgUgiRcHi0RV69yBXvom8EH+nAGArSzG//sRMK7FWCJbud6X5JDiBqm
uiyv+b+8EtVpciLu7dFV9az1wiS1WheYI5zJfP37ZnD7E5Osel/PKHJiFdfdzGr67NvWteLv5eFj
Ne0uFj/ULspZ/v+/IoAwJk+0qL6dx86ewJsFU36gYYQnxTjXxs8ebJp1o1U+X4k8r67r8qhS04rA
SOpyXeCH4dTDPDlZVW5t5tlSW8vwvK2dYbiRzU3/3k7c8Erj5ZXEgKd1FfpSS72EsurlqhooOXZV
lX+Co119NdDMBLVN6xp1NwVuTNoIid0MqU+2h44QpqfoFOb9Jm9GoOH11OW/0iYrvmqUGZnrt9GX
aKisLwz2irtBiwwgebhwgH1Ip2SUMo5gdoClsr8bQx6FW10W4S5IO+NKHbbcCpf5jgejVklKXv4D
LvXysXINndQRNfRNGZgMxmb1vi6n/NE3YdkKdS3OvAxoHtawUpML6MVYcPk5f+2ZokN+MsAQCVnx
Fo6+aGvjfmqH+lrN9+o6EgdIrFMlxpSrNC7r8AEoJ8FjeQoXg65OjiNqZlc2xcszz9PoxeVXLS2n
dUssU17WRbPTnQYpNIoXJlhra34WrgFyJKUBXDGjBRqTFNjKFI49tVfu/BdhmwuI25eWoFByuSIu
X2dU+sJGatY61SVieTeN35HTzFp/GQat3r8d4F7slD9raWupOezFm/FyraotwKP32joZfK9u13u2
kd6ONhKIjFB1Mz1WIFtOb6/54gUzKULsxCbpt0jj1vf7PESgn3CdOcIh1t/8xDahbvQTZVUbOgDm
p/qEiBmUyUpVzMJJIoN/fcP8AqAlNmGGAuRFsEFDKHadCg5h0cj6Y+FG46YcpuiBqnY6vv2wL+Ia
Szm01QGwLJfwOp5iJ4znSJkZp1jU5dFDKwLfNHpls8G8xLa7+UTNkfyjUSPDCkty7mkXkJ1TqVx+
1RK+p9caRXDOBlkgzGP8iFSbfAoQMLkStuVysV+EGpZa4jVTQLGY3q+W8nVN9ayxlylSwJ4y9WOY
hqrZpFWpMDCBt9m6s4eXSAkTzR96FAZCufesDqhXmslNB9T6ym96cX74STYxnZoEF0IUJi+ffgiR
ZTAtL4SlYybvLaiLQMLN6VkHxT8bsfN2FZ0ZVBJdxyaBvFwqTBqkxaMxoReE9uBmZhvfDHE+bd1o
qg5zNCAHNZfjvmnBN7y9sf40BFZvniaUrSm86H+x/OXapjl67LrAg2elY+pzJjJLjbvNLZICK8eQ
gcFcz27DVLqRstnNNTZUoPsQRkdp+10hEn+vOtTc3v5hr7x+epj8suVwSbxKL39X0aKZ7UDIPY9Q
m0BMxbPxA0kkG0uz6tfbS/15v+t3oIklS6lik+WuQqXhu7WRFiEypi6sY0INCjxZ508ScZtcPAj0
MQe6zKP7WUWh9xUO84iTFEI2iCCNXlHfJFFeQ/kzhvpcIO/g3uBLg2cl4rBzsp8ZBkWfZRKan0Rk
TN+rPKPxFvWRQiDcyRXw7whoL6z37ruv80Ru7NDVxfbth3wlgrhcdsQrS9AscVff2VNelRsJEhtl
Nz47A3qVcT1FB6Bf/qEK2+S2aXJ9eHtNvbRPL18s9SYePjRYuQ0515cfMTJlbruGxurVMJF970Dv
5WDrVJvutI9k4Y2aQhfBvcnw2VN1jcmJa0/TvZWVC18th989dnP/zvSB+AALsMfPsbQdH0DjMEOU
rV37NkYdtN04GJI2dehY2xCdNXQeRzy+9hH8GTCbXRuexgnZsDCF/nCDoXEDugxCGJ7wkVlgrmAW
vUVB6gXfDTyEEQkzYdP3Brbtd54ZRiccfaKAchaOztc8T3E3GIosPDLMFw/aqmmQkyK5eu8jyf80
mZaR7bNe6XKRP0DLwlZoZPXBADmmi8V444MzTTdsFPOxTUzf3/hJEB78wJY01MF+ZUc1ZfKLMZnM
zjxzbrfAvgq0vDEkuxLmlnP09ydakBdLA48mNLN5EAqXn8gPSkyCY0BsgZOixihyBbanRUDakMAj
EISgFf32rljvxP+uCBqBfUgvbt05DXSNC2Yu0rOxoMNUYU27Ia+qD3bsgqpye32fFsa/ZkPLotRf
GL0wmwYHoS4fU7ujUGmMI5FwMRJKKKrRzYXz3dTs/7ef77U36gFmwWJd4By/LizzrqzR6kuys8U9
fRRVOpyRqm0AdKZY5nTGeCWEr/PZP49GgwOAB6NGrDouHw2/LglwDU9VEpD0G5JX8p0dFPnu7ada
buD1PiE9t6no6PPy8S5XccwhDasSD9WpHot3WFb4G1fHinZnJb+NWeBus0nnh84Gr/b2yi+Sgz8P
6InF55hSXa79gPO8DuZgjLNzG4T5XTdPDEsj5CqsYIRCL9AwSepe3IsS1PwgsumQz4CawaSOaIN2
QUL16/mbt3/UOvv8728it0eFl6avWEW2LGg9YlCUnRPXl6haQOYYJfN2aRc7+MPEgGGPTQCmmr/f
Xvi1t+HQ6aYugxfhiHVNX0UZHU034sDG0E0L3aZHNY4ZHp7T12rCPHd2kS/NjGHEF7GDnRbnGjSA
aRhPvRLJXqoqvfKFXnkZ9NnY6x6FDv9eTsRflVtr+62BPEJ6rkXXvAtbOT55gdF/8mNs89ryq+GJ
fgP9tEFyjEv17ReyvOnVxmR8B+rgzyDGFKvFrRR8eBQ7yTmdpHuXt/28B8FuHxRstCvPqV4JXQ6z
FU4ZW2ZJSy4ftO7xFm2jgR1V+Q4cCT0atzLCfgTzNsvZW6k97xMbO45s0CGYalFl6pNdBqATFer1
p2aa8XOGCnvg5qg2oMXGGhmaZmSYmhTq6Hlxj6dNFhd7mjntxgrd8rvMRnytIjtN0MGsnH0xN80n
OXb6LkORvL7yjK9MdDxLeYJpAJMd4uDyDv76mLXM3NFoad3AOem6TxjNVvfGrBoE2QY3KgAfZyDI
iooe+kYNSO6UuWTSYUg43f9+U7A+adkyCIZ6sPq07mzmCb0HvOmMtr0d+F9f6Aa2ME9G8UmMBSqG
gIyuhO8XGTFHm1klg70/U1LKrcsXoDvHtgZUAc/9CMZZG/BzZKD7Xd/OGMspdJzIJeL2JgnKcm/Y
aNhOIup/QryDUmrDqRZwJW8grl6bHLwSgnkTJn01UimK+9UdljVe0retGZ0Tux0eUzxENnEXAqqv
0HywAgtqYYZzQhYL68qHeLEplnfiSgadDvN4l5b65TsZzUp2te0l586ZEoQ5k2GvjOG3o5jf9naE
7ERHqBmaNrzNalh70ZVW1MtDDmqTLhQ6UYzp2QqX66eDaYS5ibmabuDkfm19t2x+DDLxkRYLpw//
GlF4x0BxPf4CxaNXi8kJnw9Et91FWgY0VZ9CNzECBOrw6vv89lIvAwpL4QgONc/i6l5nX3FazcVk
B+6pSlEL175lP8E6Mfd56dffirJq961jTLu3F31lh5sQT7k6BFU96fnqXBkmXLpxcjwcBWLcOyOh
NlY8FqRFKFs0DBJ+1GVTfcIzQJ3Jt9NNX2I1FKC39TBXVoDEUU+RXo/XcIsv3wZqaAwYwH4AAQZK
dvmVo2QeMdETDh9VzuiJVcVBKBs7jkQl/YfSQbgfLDsg6Lffx8vNxbLU3UsJyMRIrza3gQTNZJF2
n/AbdrbTEOr3fdU0+67Fm/jtpV7elCwF5ZA+B8ABtT7CUR73EjMJ9+TZqOm1ixwzrAxrP/t18wAa
JD7XbpbAGHGr7QwO7kpse+VJSaKWzjx5C1asqxfc2rpQbhVgINs61UNYl/hpNkOZP2CRh37I28/6
Mi+1qP6AL0FKJV7Zq6bgbBQqrVE1Pxm1V58gSMknl759dWWZl1ERAA9VBCUtKaK01OWmGcuiZXhD
62ie9KKdXbnp1zrs3N+mbrS/j+hYfmMCqL7Z8YBg29vPuJyUy+RjQQ85JivDwPfWk05ZN85g6gG/
6AabvqJHlEgm0RHUm49ukHMFifZKGCb02jQbQYMRCs3lAP11N3uVV5VOKXnWDE6ySNwSdjIGsl5d
hGerT5hxJGjgjWYGSWrMviDDdu1OXj8xiD53QbfKZQ8zHTAvf0Jh+UbfS8RVrd5HqCfP23vDjoJP
arL7s5ehPv/2G15v2T/rcfeQjBAa6Npfruc36AXGc4q0QV/Od/y3HFDFMB2rMDOvLLXeSctSWira
njYzQdrml0v1MhytyEMlO5oWVfOh70ecq+rsEQBcAD20xg1gwddiwVTv3n7K9VlZlnYpcbgEFoD4
OgQxHMdxx6Ymroqw/Qzzm7FRwcC8uLLOK0B8npFu45JIOATbVXLTN4brOBjynGcUFzd5YUV7e1TO
JzTPooX92u4bqxQbl8nypklk83XA2uPRdAP39u0n/jPL/fvoLI/sEBroD0EbxPL18m130zyG1YQM
DdIlQISMIAEylWQujgg28EJsGBeG86g7ZMebvqSwKIK8cJ7Cmbt0EQ+Y0EHzTdFttdvZ5iay/Q5N
GxT1f6AB07zzGX7ga10Ae7jpLX8RUJUmXuOezHF6NixrkjcV1sInqxMxpjPB+C5EDRZZkgZDtE3Y
Bv53mU8BDStnzp/9Qc3YuRjtiHRYU1tQ33v8CaOO5tJNZuZIxpqR/phA+10EvWJIRBkCv9MGjVtP
HIJ5Akgzuj6sYOztvGbjzOjJn0Vq9QHqMcyCN6HZZGijAonEqXVs8+9TlH5E4cP57htjgKecTtNx
B8MruKPqyz/QNlMw04fc0BsjNRA+qoCRFFsGL6mJNXIl2g1YcPsjUSo8qMTsMti5/XTnw4JYpOzd
7KyY0n5PZwdqbeP0RvZhnBaDDzr0+h5ZDdffFWGEwi407v7OYQMvlqYF8KUSRrzeO5HdTo9oQr/H
HOhkoUbZXrkx1znBn5NhLjcm+SewxVXI6we0MJ2kBdCfiIc+RKHEzHznLmEcsU+SDpwQtlFXrpQX
cfZPJKDoWDCLzJJfwDhSy8UnXrpH28ji75Mawjs4gYsvpk42Tu8BIKkdG3eexj2GntNifxcmV6LR
ayEBrVsCAi1bUu5VoNXVPPZ1gTYug4P2QxdIA/XNHmrS/+ZhAazAThJwJtR6kNYB67fLqYPGWqQP
QRC2nDrLyp/NQuuv3VQ1bI286t9VqIzqo+mXO5E5VxKT1944HCXAOkAxSIjXmYkqxsJPECg71zpz
vtt+hsGmD6XPsP1bGuPt7wrjLPxIFRoRrp23d7UFxnL7dkx65W4DqI8uJvQVeizWKvG3Wqm6TvnZ
Oa8T9cts4vkzhs5UdQKrvgbB2fbKN35lc3sgFejk0C5cyG+XMXBJ/hOLYfdxGnGavdGBpz9HKkQo
TMAXgj+aGoHa9JMXJFde+KuPavLGAaaQna1L60gJcHfoaZ7n2YyxNrLmEXccbSIuYUHNJ4m5lvq+
aFxxqHi7C0EFVBaYlNXbVaOeQj+Y4MoPGPfUTusf5k7LTRhHCJ33CtBGUo84jSO5ho/VtIcvjHdi
O/1uJllsfZzO/3XA+ecXgf+j0QKAw1ldQUFri7n3rfjkIoSjN0XSO9X7HuHyL0XfKX0le3uZyYBq
WoZs8AhMjzHF5ccecCOC4GkieIHg9KFrBLLAi3B4A2LvykZ+5TixFl+W0f8yWVz32L3ayerZ8r0j
v0iU20HgsghFNB2QQ+aaupnSyH5uud7eg5bG3paGxowMZ4an4bWMY3mJl/e8R45MbkyFtTQIV49d
eoiIoF8ABqmhTfzs0ioUe7uY0fWzwjCWCMMq5E2NsVPv6YR12R7s/VzcTKgCz/+868l8mDlIgBmY
j69piNpkcOeHZXxC5asEJKw/IabkbR3XmjZ9fxVp8vKQ8SeSTqI1C3mV4cPqi7tzXURx46C+WSUH
dzQXxbv+SxVjllKmszz+a/gCOwPYChgvrStIBZfL1SXeCCIrQERMTvTD5T3P50YHBJYUVC/KsUYe
XENfv7Kp/17TXW6xvyqSbg66vslC/9h1mfHVmK3wF6NqRJ/n1OivNS7+FBeXe2l5QoghNL9I1f80
Nv5aTRuRdrMRRx/6vQru5IRoWZm3s3XTebCDbjC7Gp9k44cz/gaxrh4waQzsz/TNRh+kD75y98hX
WE/ZoKS/gd2SQ1S0fITuy6ps733moBKRoVkrtNatrsXir0JHuPVlV54cWujYQxdOcoWR/LLu0A6D
BOIPE1LYmqvAWOTWNMDKco+9yPPpCGUPwVZPw9u9ofGYnOqUn3+TdIMeNgU+2dc4k8sJXL1V8H/U
lEuLj8t3tf7gmZ0LNzc9kWY351BVattPKKo6aR4hAIvHReN1xdPbm/VP4rZa9a+n9taYIWQGaiW9
zjuOtshRtUtjbHHDCb9Bp0xoeHv2jETcGLnm52Y0qicwEtyISuFdeOjxif2NR0jyVGo6UtvIkkF+
zIcM+r7CoVceA2sorwTVlzABsGkmRCyGUHwpQvjlXs+7KClm8J3HfgisFtlh9Id0nUj07hnAINQF
fPW9qNPavY0KxKRRf5o6eJDMbp0dftXesBn7aQ8SSyDAQ2fuq9nlxbAJMzyjuH17gQFc3qFzheSJ
0LeqjwMDUVcTSBVUbVufixmj7M2Uxd1HWHLzRzdsPHUl4X5tN9qU29A5QX684HKiswqK3AP1ExZh
1uKHZuIulFV2HfCAOVS8IBg+RVatfqD/al/rvq8bZEDjaa8zywQvS5m6zogc3y5Tdwqis+mUCCAX
pj8/WW7VIikT2rq8NeoamJk9xPhO57GNEaU3T8l45VO/FtX+/hWrOytH0t5TAQB2jj/eoGYzPdCS
Q6Q51eGVK+nF60aDAJALxF1A6qTaq8Mnp4bUo6TnWTkSv9IAVJPGaTSZ0OONu6ljgtiaW59y/Mr5
e3EvQ8niC7vwQ4k9ep2OJBbZPKgpSsAoF4d0QOhxRPd/M5Idb0PbSxf/K/ls0u/BKQM1acsfwn/d
a/wGpk1LD5wG3gtYW9ciDGl3eLPWo0TjcISQ4N+4JYi7Q4NtMmxh+tQ3FLzJfwaFPsCV0ufF/Wza
RDze/DLFRRVi9ZnntgLPmAzhuVW4RSHT5DtYPiA7mPhVeJxa3/jntJsVIQNbDI0B1CMYeRlCfGHl
4I+a4AxRbr4LzMjYe06H/QyGDSiz9wwCr3zmPzTbizjLkjAxwNRSVjnM0i6XtOwpptNOeWfpwcRA
OVHbsY2snZkhawc1t/5Q6Y4QL3EBsGUUfbL82UGyzy3DQzHP7cOY2sMWwyaUm5GN2w3MBrdC9Mnj
iOHQfYv18q3rmjPOInP+1Ys4NfjXAyBLkNVnTr1IbCbVxi0xZh0db1+ZOr6tE0RYo8Zy7sIiR1u8
F5DiGJfuh9YGNwXTCmPIuthTHTmgyxDI3lpO0Zw9hWSrr9yQYinDzA+VPy7vIEgQVa08jxtsQICo
6u0zWvTW97is8cJhrHKgcKSkBHu3Kz1kmHKK601b19Z+VIsU2QAk60Oo4vghFKl3iGdZ7udIGchI
zVnzJHrdI/bjIAQ1TeFpTienPNSFLbdGlbg3ACOwWFBTcIfgdXsXNsjoVDW6mWhjFfssLJO7PhH5
phomyT8s+3Ma5r8LI/iFj01zdMrhF7T04nakO3SO6kzc4aeHXrjocKwWSDH1JWM+NG7CG4DzzdZg
WIZ3bBpupsoydtVItzDw0f8yxjI/hW024ymSDEif9u3RsUZgTsg97eKgw0YtxREmnvTwQLlv3QwT
Pse2oLeBL091nko5wiumJ/AuHufoge5fs3UpJXZpQsTYWlkboaGF7O6N6EeU++2pE7xNFwVmPJ/1
ZnQ6iHBpGlX3CWkN6ueOPIpijHCV6LW5I89oHxwDO8xgzvBEl/U0HHrKRZorgW2jZKWtg5N54bZW
M/LmYhS89N6jRzYL99lBV3Azl22HG3cW7HwpUBAG3jCPjSIdlOkG1206b4PjXglVr8QK+u6olyyj
m//P2ZksualEW/SLiKBvphJqq69yuZsQZV8bSJok6eHr38KD9yypohR+d+C4nhgBSTbn7L02yuOz
xR/oUho1lecfxn7GTwS10VjqfCXGSl9o89ekgNB6ZRlaNs+nny6974UhwH4DE9Mfed3f211bQyzW
Mawds8WfNrniv6JM8m8fTxHvrEBIihf1BNVn7Mhnc5LX5JWHvdA9xAzcO0jU2g1HRAEWnn09NGoD
aNIUG2xRZEdh9coEdflcmfqx7BqUgukpnB/JdK8uFVnbHUcys3hgzu2JRuoo8W8JXu8eytSWzZVm
8nuXZNGlwOOiyQvOVYl+bIkKKFl+pD7u3MPKkLcjbdYxtKvO+eamMTHPHz/iP1ChszfJiYyzv7XU
SDl+nk7CFSV/2bSop8a4LwhnnJWXMFSJyAlTkdV8MXxpN1nTZvUBEpTxvfHMzgjbpp9urMEOEBK2
ffWQpAXfXC/4ADZewCS6bpJBpyuhdb+6OGqKdc16O67jdMp+dGSG32dGzlcOLdM7WHBvwAXoXCTk
x8rbpHBtUoYjN7oybi9r+5bLyg57gj7Vohc7+1iQeUpOvkjgvMiCnaiozdf7rE3cT36GpWM72Cqb
D41SINiKMja/y5ScdRzKtt8S+pXiFsqSpnumzz8JgnOryAca0dkA2/oK0EKTRBV0Nn+of7rC6T9p
xCF1IdNWOxDyFju/vZE461rzotCtc40EEHI9XdT5CsD0kMGPLHjXX7KyqG8T385vU1e6v90oy360
tdAAv/rFrB+JnTf+Sx2fDKbSM2vimbrgZXENxitYGsxz6WBXClqaKwx4uZ4vNgT+wvJoc6qVq5na
9Zs+ZUG6ziHOEa1Nnu4zEdnIQ+JJt5bcWEXpQxdeAWp3UgNkc2ckVlnW0fQtSTPqZISMjePezTSD
lUxbspXiYSowbrm4h1aTKs1+G2tWfowMQ0BJi/OaDPWiHddjCyjtTumR+58YBmKMAA0Pn51Z6b+r
gNbhPtal6xzQcDjfyRkgAaUSCbyHqizd/yxF/AkZs1OE2qa3BKHpVE6eP/4sLk30+CeMYNnmk0nM
yXOZAP+a4KgW5JGRFOS6B5CEj0al+cNtmgmOf15b3dG7uCVOBKcuKcKL5IbPa2YyiogoWKsRTfpq
ZjEYruAvLskl/CyKbosEgUlCP9+TA+/WJrIEiOmbS03SGHHt4ZUPKXuJBsf/3hpovMA7T8rZtC39
JbJ6ZzQioIWKsE6DKNn3qrbv6VoUdymCUwhynErXhlCURAJ9LIIVu5NxXmmyHp+JDbWPhoSMuP34
8V5M7MupwmXageChwwQwT59uNPtplCLnOEzKDV56okpXCjocXgqjnZ85/rHZNohOXBeWLA8fX/ud
CuRypGFdQW7LCnauGDLYDBC2oUcHyQHtTjS1WiPfVDdR0MC3NKhO3WUWAW6AVfRNQsLMkaZZfGXe
vTzHnfyIcwlCK5vOnTqZH50o8p8k6voNBQRvM43TVTeQ/6c/fDLJs6BgfsLAh4WFltXZUW40FzI+
eNzjQOdxQ1N82gUm4V9D5DUHj75aqHli3knIdr80n8Tu1ui/iWmkQSeL+WDPdb2yBsIMs0Kws8qM
4NkUHa3CxqXGhUk9Mw+S7ud9LevmAe4C2Wu6m9+ZRpy+AOrNX4oks/dBEw2bxMnmY7nEgIncN1Bm
TdNNEZD3lsKRQRo7fRcZlDuvj+4XyTQVlO5og5ANu3pxoKRikZy31rqeeoD7hbK/zdLQQqOuTeDf
QMYNgJQcJKboUBdNv8/cQAutWamnrhvTis7NtOzRmaE3feExb8e1plaeV1SvkmbXOl4oqbGZYICE
Daf98muQVb5iVh+XVq3ZAQ8zKodD/lR5Rzq7AD4JBwRKYC95ytbwao5a+YpzI/vhsIMnktzrp2Na
unCnIU2UW+bRbAiJLtbJjiF2JuXTffH6xuIhN4Nxn2hZ9TpEVQDlnwyUFiQbSPFhOsRRqV41KYw7
ml9cMYjlIa1qRJ58UTOb2ZyQTT36HYNwJX2R/Ppi8qJnS/lqS0cROk5h+Maz11vz78GfVDhAELqz
aW2vauFAx9QwOcLoxkcUCrd4Qb2rXjrdJFHYMsa3aSA3FYB493kQ7fCDQOSUjYpdbSUxlUdLMTQi
N2upBKK3dNOsOeSZGMKhHHOOZSSnceaQLy243rWHR25cVWXU7+wi1XdzVloFCVhO+uhV5ripl3kd
lZC36qwsvmVbPm6NvvR3TmsnxyxlBSbOOsOFBQEzdQAEU8Y7+FRiDpFbFMdkRDzPTvhWG3IIyg5w
UztygnVf6AQwGVP5o6qb+mvR8syVnPO1Z2e85UIRde601dqqfG9VpUUBjBUiPqE32XPALnsBdCXV
3m3LX51lAikuooWry+9MpyjdBOVQPbIfUgf82v5PeoSkx84E5nVrp+oGjtV2/6oNYgrRowRPuReQ
y21IzyXzxVebLIkGYnlsdXSbalwNmurvfbZBG6Ot3yaURHtZL6tyLcShq4kRx9lXEogyxwc7H/XQ
6LJhRQWyfOAz7Hc+rKRVreuECLBGMfP75UMOZfKhjmjk0eaHU8oXIR/60bEIfp+QWLg2mQF5RL5F
GvUbPWgc5KTmEq+74F9TTW9/9b0S6ywe5s8avOs1TPyG5FNn3EsEgkdpJG+N31CC07qdm6CicEYy
o83B1LaeQc3Mim39HpHwz0T4n5NMlrspxseSV023pZe8NFlGj1P5EkCAXTE92guvVZYQ7bNSj38S
DghnmIJI2EVlu3H14XvllM1znIPLXWV2ra0zRxFS0CL5tEmiXWnObG6k0uJVNmBpJb7WIo2UmQ6+
VzjPZFhShtiQNULqXly9gbfvU1JVyftp7KElmTDpbgX+GWagMt/L1mwFjdf0VTQSvVOnhnWrWSQk
iCm6D4QYfrgQeUcConxto/VtE/bGNGzZW5U7H2lSWNYJJNlMuIRY1enjqNGAW7Fb5YwaN1aoT42/
tdvmF3UF8WhTUl1RDe3CsrK+AG8zfsxlFj0kRQrcRdONG9dfUpp64WGeakai3fKvg+3DyO6siHLZ
ZK3g+0CR1Aznzq0InTBjq11jAS52Q5CqQ2T19qokaGSN07HaIPocnyOkTQ+zkWa7WIENMtnWlqsy
Iwaw6bMGpM5oPHdGPxzLIarBvwLADaREHRphLsNbTiqWA8yxjExmDIIWQgJW07XRqCevmCJyU2ge
a3ryDBeW3Svpwu0zEecOeV2+/M8XvfWM1plfSi7mAYyZWCtNszcKs9Yxt5bP0Ih873s8DGRSJl1w
G7c4kbrMJvwKp9m+NCi2yKkkdEl1xsYph1dZNpGxknqabL2WjHs3mc29XoruWKTgf9DyiC3a+DS0
SK3e903Xhs0c2TdjxyCx56Q5om6jsRNE9gZ1/bzVhmZY6Vab7ovctPZVB2Zeyyb9SK6dvJssmZP4
bRCAS+TsoW77KJzJw9lbhTHw1/EHn/PyjhhW81g3uwrn0QruCxxEi0gOJ59kWC2Jq36e6y/2oBG5
Ias5TL2peS5pi6xqZZnbyC/E3q1Gby1mp35BAl+FJgyXdZrGgogbMcjQ16rJWldM1XurxZE2B1a/
VdpATUumHkohaSHWSaUWEmM23PtqNFajFrgbv5qWMC1H33gc0MOiT0piUYySL4rn1iQCX4ABfB3C
1m9nrkjpSsC9WyQeyjWuwnbrTW392gvh0i4iwwHzdQn9PyA4Z6qDsJe2/m0yJuNr3QcFqSLDi9H2
5S3k+88M8fRxjrP2k2816UGvCCh2sc081kYpaVnMOWlgCL4VzbV1ko7+Ez05/TYFUP1sF0bztS0N
oH5lOh0N+iURCJsh2PcOyvgN0GkRloNOQEdSjmGsRRlLKzNVJxvvKF2r/JqPwvyKPjnD2WZFJNR6
gMwfU1J6v7ipHUMlrqdwGFjRs6qIw3qs8w1pBfWuEOhnV0U3RiDPyY2zAXGFKETHg2/0nxI7UXep
nOxNWzF6fBbZm3Eue8LISNTpXbaiWcytjeVo7Qc2sfsCSzFvaIFkKjrmN347m//Zo1EeO70vt9Gk
xh2WKvsLKeT2FllFshUdrQCbTMYD4cOkCgYD6VJVNowrfVxc550S7BhUEvghsMUM3JNHWiV39BQ0
evbK5tB41EQd38xx5KzcLi63eRAHK82fyjWrfLcJcs3Y5O5ckemo+QdYeO0hafThMUhcdikD+a/j
7JOXPCtz1XoQHekzeM8JVsstQYDavsmiae+bTbEvTBDs+uA6i56xotvPPNO4hfUwjDFEv6LSHgeL
CPi+6SW1tBJNndVZKx3gy6FIXZvIeJ/8s9ghiAO1HC70npggohUpCeNAybTcvM1ac/xSLVF0dVcU
yLIS874e2f5UvRuEEpHAizs5/LQgko8KNPPG9zu1S8cWOFDL1s4y5y+tOXAqQqiECnCU7kZMhb6O
RdE+2IMdb1A0arTCnAlivBGE7piax1lVbugDc4dukOU75oD2a13ZZGioylmBuG+3ASq7p0gVpDgo
Wb305ACh2Bp1atE2ywoYr7XqKV6apT6FXk6ny85k/8ohxbgpVJKC4I9j6sVxNTwI0I/bYZyrjeeX
6G+dyphWxYJG7+vM+tr3TbITIpeIE7Gy3xRD1G+Hck443JIdOtMmJwwzJao2orfn5Pa86SX1dWlY
zbPJduMuy03/caiG5IaJQK4tvoGNHGCMNYqEvjzo4zdyi9lgmXBr7mwFIdyzm1dpOxykpqCIKEzP
8zYZyD2sqtzZF7WRHhNH6w9elfbjajL9jgAvGtvr1JqZcObO/NT7XvzAmO53pGdWt6PdMzi8yT8i
rTQ2pZ4YZJBWREEQeSk2vkziL+R/Upmmp7VLWmiQoi2tW0NvCY8cS32Tm4nccnavVjrnULZAXQYM
QnD7ARbBHY9lukuhpj04HQmgXowbYZ4bneNxGXxjQo3mMBh1cgJI0zgM0qw3dQVoc/JxIuSsqhvD
zAci+Nh0JBSkdwj13L2hzf6zVlDxYgcGyZn2zmtmLmeHOGcMguW/VbZJyNkwMm/Z0+wf4MWQxeS4
1HSRDTDL8RgfUuq6fNJN98kw0yBZ2wGRYsqrGyzA7YxUBHAVnV9t71t1/ia1YSCrqHV2RruEEWuk
Cy9w17B1ApeujpzCzijcl9Hpk+MQwd/xCN3bZlU17tuo/IwUCGCeTdvYzwvB3n8CSxLr0S6bBdWv
0iOApi8aQjPb7ug7jti4faIT+mHdKpaoB1io/j4qvO7NtWQUDkAwtlESEQIxRyXTGvEY67lum/2k
lrSnrPlFoLa78zsUWDJOnE0h3WQzMGWEnsZXZg19+zaMMj0Wy0wWtHL+xAJtflJa0n8ZClb4vO+G
R7uOtQcs1zXh6jqnQeQLj+0M3td1c3vnysq709qpeI17Uqsmt2YNNwtKDlUkCAhxqyfcWy6rI9FP
U6Yvdjr5oErZylA2IjkUmWU9ykwYm5REIRrmHSlhoK5odcT9TSWqKjQazorSKsufHJ+C9Twl8qU2
yMFL0I0SZUKZJkjJHgqwRO0GAkrq1UxyKRR0/WuWKXvee2VQ7JKE3KU5IIDHybpr8KfLGsSC+ETU
jRsCbUewdLz/qnGhH7eFXD5B4TrxTieOAg3UoN3jSofo989Vl+ViwF50QPpLA/30Yp30x7wq2c7j
ekhm8i3Z1BVBZ98Rk6MfqMKkD+zaZqLTJqI7BHCdsBuC9u3jn3FRYKcQQgUNDw9qCJ9i2umvsJLY
c+YAw65Xs+60Xp3fm7Oj3/VUwPYKccGV237vEf99vbO7Nnq778hESQ6cj/S3Pm7j37E9vtVZZF2r
bPPLz0s8ngGr5E9lCxXS6Z3NCbtBRcTEkRBD2j9QB24Xz9pjD+KdyV3v9qBaCD9MtJ///kjpP+mY
hwI61tbZKGoKpxoNCN/HlO3iW5UlTrLRe2p/K+GOxXM71tYVueKlKggFGfWKP9zjpa51eqtJ3qqW
BcDfp86yi5JeAkXeHuEUpW7rvNZDuxxiY7KqN/98q+BmUMwtzS9Eycvb/uuDCdB+BmLU0MZXnvcU
q17eySz1vtRdzSKU2NeEqcujO3ungERAAvz5j4rp6fU4+LZGxSbz2ASt2NvS3UXsV5EVbcZayp0/
1c6dHTX2QVHSuzJy3/lS8EDg5l7yL5Aen92rzRIf5FQxkOwZksNnO5i0uxv3pzOTJ8IJ8toM8d5b
/eNYAnuHk/kCVdZl5px3zJCWCTQsYzf/xNa3ebCc6GtesE53BF1dkbi883myiV8mJPCTHLDPZBbl
HGWD66niCAatP2aI2T7p7NLCYrSbaw/0suaNHQvenefotPj4Vk5f5hRMME7Sqjm4WO3W1HHGbdLl
bBqdptwBc0FVTL9n2ygxffp42L53lwvHdDGp8kLP7xLTe1URARnskdKTczAb9S8ys+ZbMjSn7x9f
6p3iOnfJfeIY4haNc8UedauCCtAYHz1JHNJIr/8/q+rYEHtV8hRpTbeBGYJFt+y9J3KHs91AUeFK
bX3pzZx/Nqhn6KDSw+Guz6ZCD3nnXAvYghpRhP1qSCkCbv1JTvWV4fNnpjm5El50B72nDkTGpG17
9k4TiBqcc1L3oCaOLfVt6DQsK1ml9LChDnGDboTIoYyIvqG/0kL5I0o/vzbaXTwBdG0Belin40ko
jxgqsyYEbqzqL22cttM+hvn2XPfK+UFyiOGRC2b09aaFDNCuyWGsxbbm35q2kSSqjXRGWYbBQFpb
rz1FCU2/fkkAqwXHl0KjO5CwodoQvG0jttNZXOgqeooMnzFqb1jU7NUcxd5tDp6TI2/bssvHUBlE
IXBHdvP8SwOyQemmOuEG9ZDeGUTq4c+JWpcE8KxROdUEQYyn74GTwbU+GBUHA1fmlK2q5rc9+OQR
gi5KO5KInKlYR8DaCPtrpFnk1NdM1MqjRATQGsFsgOnRgpfUiOShcSv3u+E6xb1PnZUWNXYDtcbG
VjfrcRKkF2LA9KowIx3utdVji1aiqat0T3kkaFfaBEVqXQ5xSYytr1IzrOo6p7zhC7IRpyDhIQw9
cakffzwXMyCjyeWF+gsCHRDS2WxUd7ov8iTXD7mZZeXK6mGNZZOPCKhU8mkQTbuTSC2e//WqsFOw
Sy4gVTSO+lmnU8hRKzCeDYfS9ASV72TJT0Na8TjaTu1uQO7M/cYbpbwGKrlYYf7cLiMSuBo3650t
45OIUqdA43+QbidqfHPoe8NGzzl9imCkTikJqrim63v3olip6Z/iJ4KhdvrVyNyyGwrM3QEUir8Z
ra56sytLfF4qI/ue7fDLx0/3YtbnJtlmLRK+xcV0zjrsKkX9MKniY1MYeUU2Vlz2x8LT5Bva2Txa
B1GqJyFrg//JFbR0r6zi78xQEPzh11HcQ8rJmz69X68dJwuYI52/QD4ZFefDsOPYOdF0Gkxrq2lR
OaxBAmvAwLTsRaNeOK9GT6ufdFlcE1ZfTMwYO//+MWcDPEfGAENLJEcVVerWwa22t0li2ZJ5Kr6P
I1SnCY0tZWiqXaVdI+1SWb02HYL54rlODwlBs9uSiOQrT+ligbTYZrH6s9MCRstO9vQhlTZtuLKF
u0zlhTK1Q20+CpFFy5E2lq3JKx3oy++c3Y3LeDC5oI7E8/Ryk+Gi1o6L5Ojx+HeGV/0cuyhfaRDY
Sd+eoAThULiyXLxzizC7wE0jrHVs9/ysZ0ud6kWEF71a9CjCqtW9qonNNRwz/vTxkL/8xLyFtQNZ
DfiNDUvr9PaMwqHG1KTTwbGj5L/JMvp1Xk3yGLfCv4end+3tXX5iNLzhHSLBwf7Nue7senO0rD22
drDB2YUBwtEDNJj8gKveJLeb5GMxKEnJZfp3uRbwEWzZbJChsgTnOTLWDCs39VR58OmoJWsUlnG2
zfVJmzcWh/vfcYbVdfOvT3eZSRiw4AAxbJ3fLd0nO9GkVh/4XLItc6u1ib2q3deRRQFLT8sr38bl
21z2FnBa8eMxhZxLB6Kuk6Q3Ix0wq8o6JpZJsIuYfESRwyhesrxyriY3mLyw053NHw9/sMRuLQDI
5Sf9dcxyKSoXSL+0w5A6AqkTkt2s0e9VJv3QSlz1jBsxeyPilAYdet57rXWSTz3VlZ3m1f61SWvZ
R539Gt4wRxJ+Czvo8/XR8juo96OZAYvoSFWYNDHJHSdeup56bacpca5G8GCnFUrVyHS0T16nqCVG
ExXEIckwVMxZLahH2mZ7RQ50+VEvfiqD0yiFfWyCy4P860FppGY6MOu0vdHSi0B9HDnf0tKku8Um
v7qG2rm4mmEzBFipWTfBrwZnG04Ef5wcKJMdRl2hdMtcDqc0FojhDfkN17B4F181VyOeCucpM/Ni
Azi9t0mPZGBOlrefnSn75YxT/TRnFTpjs1CyoRxoNl+HjgT6FZNNdQ24cKn/wmOLthXeARJQultn
k1issCSWcJ73xtAN2VozLPmCIMy4F02uvmf6KP6zJLFOePLbOt5kU0qKPeq2xF1BiPGTbdNWdFw+
/vYvV/PlVyGXgrjLgs7Z5vShBHWZ1Anipn3f0kYFeO/l3wZ6yOSWTX762lmd5iLYNIZ+XQXD+CM3
ixrKJHXXnzVJsFfcYcbFes7Pwaew0N4QICOSPf05/EjcKL6fHyFwe4em8807RzYj0RUUqSsh/FVK
a2fpoQg4uJjWOCsFq7FJKJQ7PllNpfMCknx95Sm997Owl2IOX45H1GtOf5aT9FVRlEocUqENXRhN
NdakJhhm7XlQeRHdt3Pl07SbvKl89sao8h8bx8iH5wkhOw7QTs9enBFY1TpvOExuOTFV/dPHP/Kd
0g6FFSyf7AOWcX42vviug8EzR3HQJMJtDFZUfl2DI5dd7guqHXcFOjDaJ1r8PZfFlTXkYgOyDKP/
u/h5tpRMEtrGLlX0Kkij17woiw0zcvoyNMLb6iYNzULK6dprWdTaJxMpV2WaYntlU7yhCHL6WtxJ
2Emm2f7elH7wXJt1Zaw5xBLlAsG4/s7cGTwRCNn9EnktnkaLFOsGju3Hz/2dScynSgr3x0QGzP+c
/og6ab3RByuy92at2Ou5NKEzjmpbpMG1yMX3hqEJP4TaOiiRi5XTE2lhJBhCjnEOSGSBWjQTig+t
c67c07uTFRgKz+JDJJjtXKxaW1GudQbyICUU8aVzTFtdBITlGI0NlTiVB/SeaZgPur9O66bCoeEm
D01ZGIe277sro+vdWWpRzXOqW04c5xAvbEZok+qO+ksf20+TKPtNLE10L5pXoHtBzm7K7lueJJKN
4exvolR5YVpYvz9+1X9Cw84HHOVaLHuQs3g4Z8tjT7GtlpVVHOlAQp+UdoHAMK9av4CGF7W4nCY1
iZDMpP57WXRJSgSWEd0Vmt0UeCPV5KwVAVK/K6nKu6nv3DrUEP2rUCZGRRUip0YYd4K2O+4FGWbC
dO+ruLHf+KLIqzcxi/xezPDPHKz9K3Pve4OLws8CAOelw5c6HcdRlOIZtmlklDRS31o9GIswaDLn
n+HMfLQ2p1cKJOyuqUqcXcdI8xmpSLSHMe2sW9uRd8SXo66akHs4dqutkq69lvL3ztp/ctGzAxIg
MhCOccWBLy6Lz3la27h3Un9tYqkFX6h16xLJ5aaqB+vK0Wz5/M+HzF8MqfPHyoSRaCnEn0Ng5fBq
SrTnwaojqq3cKUMf8QS4i3rv44F6MSehyDVo3EB2IpzWOv9enASpjmpVcOhHzdn2raETNRmBXQMk
cg1XeHGDXIsmERtatjeLHvj0fQZaSgmp1thba7rEVaeKjRkvAeBd2t+5I2jQj+/t4lVyPQtiIRUt
iAPsH0+vl3o0wEQGgcftjJ0sLWtTke65TnPKhJXRq40VK/YphNB9fN33nikdIgPrDueki80qUZAi
rzjs76mIl9jkIwT5xuy+Aviw/nkXHlj0LPCok+9Lef3sFvvSU2Rz1fHRnQZ75RviM0SY7gviyPHT
xzf13ssDiAJpDVsqlIizj3GZneaERWA/sU2/Q5KUhxpI1nujAtmKBO6aA/hin8DLWyoVvD/IDRdJ
kBPmDJGVI2e/kelbTnG8DjRl3RMZHm2FbvSUgq1rx4yLnREXXeLesJUxwSF7PB0xiT83Ngq/7NBg
B1pZeAl3edIAMC+L+dGAS7PRLQ17UW1884LYev74ES8v62QCwOzMdEe5jo0ZS+mZ5YwGheZjTmHN
mLLh21xEiLTRwSMs+Pg679wlxVabfYFBB4rF6fQuWzMzBtPJ02PuZLdCJjOwS9vdAlYzbxvp9DeF
OXqfqggBUO156ZWrv/NVUhGEerKwKiwcJWdXF9lI6yBNDo6iVvqrzGpjeEYC3uNojMSsEDzmebzz
hLB/p0Ol3Ctf53vXXyY8FhTGFZ/o6fWLsi79JFbFgZJnuiMlaJio/I5C3UVekCUHVEVlt1W10aS3
lFiuhU+9MzlA/me/xLpPIcU+23wX+Z/8BhpE1PAJWU7aJn4zHaF2lpVkPz9+0e/dKgdI7hIrETPu
2ZGtcPtUyjETh1p3pmrrUVwMdm7um59pA1bNHp0XmkvWuPlV5RDntx9f/p1xtjiGkHjAhSb17uxW
e4OOuEkq04EnTrAnE2W+FmQKbjQtSB/p4qpNAiPmkNBNW89jcI1genlGxMMOVIgRzhl+OY2dvuoo
RsJdewp5EaFanJbTZjVSm7gJ/MJZG6XprC1RfmrqotunWZatbE7kK3/SiCJql79aJNaR1HptXXpn
Kl1s50RIcQTD/Xg2ywx6FrdG7WiHyqWFNtVK/6xsNWxU1GWbObHNf18k/qAb6TUz7ukInD4GK580
hTs8PqhyQKRkFJRO/LK5Z7R7Vy71zqxNuQpwF5sJjnn+2YjDCD3bFjRFguZRiOa1k24jyxoWISY6
6qhOw+p6fflimPMtU4z8X2DV2SKInUmrbBPonCAOJ151bmTdBFaDnnWGlVSiN7vpisQP+RZE+PEQ
v3Jp/2yEeUJ1qbTd5KDiWSJ/MYe1SRzOzigNQqwCikW5lSB9HEgO/fjK1AB5bSfLxXLbDPCAOpVD
SMvZbXf6VE5yNCnlq7y+GZGt7Ij1tVeBUMNiyunI0ugHdwUhOlkzEcBmccmZlZpAwxoUUwgiXm6Q
QHk/E0+h5rQROoAT4zcPUr9xLGmsUi8bj0mM1L1uKHCn1CFXLUaszdxWxKRrbXXUhWOtqjlQO1yW
/+WuNxLJ1rorjwiRsOFUvyndVhBQPiVH16zwX1mTxBfQVcm9QuC8icjweGqhS24NrOqAAQp+eVH2
pbPKNTwsIncie1Ugkg4nS7PDKNO+wUIhJRZG1zqLZPxS6L27M1NmsJ66yzqDmEl5OinWYmgGfqZ0
P9sxymCso9mNVRXmo0gBik4oFIWDXDVN8vzJbgMglq1Z3Qve4V7EiXdEG6bvFCnsq7JuZmgAMgmV
MRQ3M7Cbz2ZVfpGmV2+DZPJDEjSNNcTfeS9qHFuTTfrEOnfj9FuK9vHW6D0ScBD37nuzK58B//YC
F5gebVGaJ2ut1/JHJaj3jUUNDjMmJ35telq1JbSgunUGC/+Dh5kHU5D/pvezg4/H1W6I1ChWRA51
nBoTczNLVawqn6653bfR2uySad9T6HisgZl9tWLN63GNLn4rW0+tDR7qct1UiTxidYqw5QTOMcqn
Xx+P1Ys1j5FKjQCiKdXsBeh6OgHNWE2E1S6zwlBXd6qfiaA2266/DUbVXLPOv/dZEEZEE4juFsjs
syko5zRjTa2lHSaQV4j0vRz3jpWhmH3U4ALdc0huknVjwzlbM7qT/LZ0YkRbH9/yxUTILfvwEsE3
Qg/gj9NbdiAVzq3eaojoi7ba9b6kv21kNtnpmavkD603zYmcScSYV1bdd2QwSyudasxSPaYQubyN
vyrzCTvGwtCS9BjFZr5OYIPtp9weVk7XdwjpVRKSYVhvp6RHJcoeJATtnlzZ5F2+BH4DplFOCzDJ
sAyf/oYAyAVEWRoXourhBkyJ546bKOYLWRWOdNqtMpJM7HJbeD987BLtpzHRaudKoeKdR8FboGcF
/I0p8oLr200a9LeFFhrYVis3pSS82KXa+jur27hbk6RQHdKisZJ17zJCVkHsShx38+Re2YldfgF0
wJmtF54xndBzrK+JrSV2YuHvddzbyUp5sfbbseva4zPt8dN8PPjeuxrfGyEUZB0GBEeePn2dCDJs
B3l8mJpgBlPktQ9953hhNIzXZIKX4xyA5QKoMEggYEt/NtjKGUtN3XUJIWGlgwzbSg/j3PkvMH6/
MQEXj7599bW+N7gWagQdSBuS4HnryTAVrgGDc5IWdM3T6JTBKi7VuBZJ8Mxh0t5Ug4rXU+l5L2bm
X2sOXe4q8W7T5wBrTpo8ubzLz/vr+8rF6A8TtPo9h4OmPLitm/2qI0ILVgkt0Xgn9KlHOB5RSn9k
rvERfUNzmWwfA1KXuMnrONCftSJlf61bU1xjD74z6Pl9vAyKv3RNueTp79Mm8lBsjCYHI8vGA/Q1
g9g8Ha8paAqMfCZIUxa+tT8X6lUkqSKEOp7+H+N9KS8ihVvUBufkbmx9s3B4S6Qv1eZNyeEuFHlv
bH2/v8Z3vNyCLVMNVawFoLpk+p7ermcLbEkoJfbTlBUv7TjYmLuYddeE3Tavs2e1R+F4CbOPe22p
ee87+/vSZ4OfZKeSMKGmPUD0bzedMdh7DHMjdSXXv7KxfvdS5OmCDliOjuc0RCuRXa1TpyOU1e+r
mzTKJoyTUlfeBmdfNFxbRJb16XRzSfMRAcYfDq/tm2eDfK6geecOfCyX2L2vZUJiT40L2FvFY14/
Nq2mPwC5tN2XoAIMvouCpNLw2I/xWy2UamE/9CAi87JWxXpqR2BE/z7FcapEh72AVFA3nb71vqnh
kNVEf5qmgnhV81PdQzrX+bhWdaX6zx9fjjF78UAAhVGJJm6FUqlxDmyllkj1PiCKou+kG1ok42Lj
/c1fDjg1d/WArKujlxbKVH+JYjSKbWus5mZmv2wYP/inbwEU7jgSbCaj5Xyg7cxi/uYa+Jnr4H84
O4/luJVt234RImATQBcoX/QUSUkdhAyV8N5//RvQeQ0RZLBi33O6ig3CVObKteYcM6iw2bQ0X6Zz
F0uB5d9BtGUfCw1nHmQAoFfBNtbqQ6mIeJPVuLKipgb4OGyDWn10Umga2OQzRJHTY1YOBxxdOWCW
6Kx3/ZFx3pdm1I4CrICbdttpiO7CBGEoSbS7unGfmqA8D5V1GON4X8sJ7WY97rEUVp4hx/PglkcY
879kbLrePMmD3mVXc5H9mQGYhWP4kI3FU1V20w3/jXtOhhwvs5I/YX6eZ3HvODlaKkLupaaFXt0b
py5372hmlgcGRegLew0L96R6SMUSuvzJVWZXr3rkPHGawqmSRZBCIpekAb3ktAJlJuOXxihe29oa
zh8EG346Bs9OQ+ph1R5nzXyorOrQKKLzRlu6e3MUB8VVcJ2X46OBi+Aw2OMUeehMcz/NSBpPmyr4
UivZTS2ds5tw3HDV+ClOSHAC3cYBINipo7VVovyE2vOIx/vsZuoxNLuc8C4KBzVtHkiS3EE2OJet
djuGSwqmUL+MKEO0UW+8tp6+Kuq8Aye1cfpszxT4prPVXd1Nd25RHi2YYl6jJbs2F0TZdvvZjlJO
J9rRFJPr9XNTEfBUvdSi2UWRGXh6aG9rjvJJKcuTVByf7ADORNI494k++iJV1CsZGj9V2XOqKcXN
EGc7i1IftaPlK+xRRxg8XjUBc2jCp7Yok4NrFMdklFe6Gx9yPTun5nQ9FobuOUP8I2Dj81BU/ZoT
LWg8VttjFHa5BwD9RkLLKVyRowNBsEmegNWLzaDkN6XAXliLH1WbXkfY//V+hMpQgzzrhe3Zc9ju
a0se0gHKRytwlmb1uS/guE36c58gk+1r4Q99cGo4QRMDurOy5AdG4/pZH1GdkCd6NZSOT5GwM3HY
HWNXviDNOAeR+RAHcckz6yjxzK+9pfwGtL3X5HMVzA95jrsgDO7NClNWlmr4lae0OXapSTcu3AWD
uZVtHx+r0r1RTDX3bL2INrk93pII60Mj/a3OgpfqzH5n2BuTTMNRdljbwxB783L0lvpVnXb9xplc
3OHNbglCxte2qUVdgOnTVC+cp43RtnKTT9DswokEurnEOtPrIBns7SzRb/fpEc/OHBb3jTCO/MON
4fZ3Mpr3alr+SWYbkzAu7GSoXsl2Pqh992WuzWv0jVsxlz/osT060fwS68YTprbvpoUwPo4fklk8
0p37qeP0FqE4G436NU4IzstD5sQtuIQWpwW8OVWp7oWMR68djV1R9VszUbdWS/Znr/slTvpZS39m
QJY3pHi8qnO1S8km3apBxgDNOudFcYf4EWRi9aNojKux1nE6d9AjSBLChc5xoI+/YpfU9lB/tHMw
zreVq36v9IZyNa/vpkS57SPYxI1sNov4x5ua5LtmdE9kvH8d+uRb1df5BtCPP4CdaBL7foDMQNG6
6YMC1t/0BSt+uDGzGrOs8+QO+rWIjQxObXhn1uIsJsyAlRN/EdGseEGhQuGBsy0WhB0eLahV9Eyh
W9WeinE1VTJ7Q18PV597DMIk8HGjv8wQ4+uw0baVZt4pqY3fPd/HCuFoLDBDav7SmuLKIugUS2z2
ChwCQVt9KoeRd0CcsBrdohv5MffyUdWqc6Z1wBvN6gzN9S5SnFNIb8XRaRbnfXVobf2X2gLcsgSR
rUx6y5ZosdSePLNTz4lWkOCZPzD2ujOCaD8NCmfPftck/IjnfDxh3/TSIH/qh/kgnLLe9DaHv1YM
t6oy74ksf1EndOaKGUr8/cFZatFOhMMPWWS3SOivA9HcwYC9Z8jlk4R36HTtKlGNawQWv1rX3lOR
H4LU9dva3hbW+NhF7maMhC9V+B/6YPuaUX0nhOcKLDCoc15Vh4HRHvAkNonKtHo+FpP6nOEMvR3J
NR5jBPxj8BgqPI+0/zJO7q+8abaJXn3Dc/nNTadbTnX3KslNmUv1UczXRF8/1Z2+N8No8gCRFP5o
DPo2gZwJTS/fKH3gq2n+kosCBxf5JS6YDU9JLT7/cR9NgBJS5bWQncR9Le+Lat5xBPK1CPBOrerI
izqCcCxnOIZxveEosjXaGghlHP9uJbhQCVvHMXOv7NsehEF8QzbuIRTirAXWoau7Uz30wHoLv4jk
0QnynbDyrdFH5w7aj6KztkojxPvcP9Nv81SLML9aEgaQdJEPlkbz+kjPtm0vHotCf2Td3hNcdkAr
dgqCQTnCMtvI2D2PKrQ3x8JPnXSnuA+aPQKXs6EEW7bAX8A8nwM1/ea0RkkhAM9IKZUfYZU9FyXQ
lql9aNziKS3FcxYa16017KaUpXyyjDPxgxZ4A9biBnBNOeDvGCpl19XKCdHTA4emG1gUX/GM3U7m
OCK1Mr4NjVF4w5KI2GaQUuw+3QZNtXGRN+3aLt4HzgBUgk1ABl+dzj5nnX27kN+k5Dgnu1srH7cj
db0XuIZHYq21Ty37WUftCjGm3AQVHcrK2CMZ2Ciitz1Uu6pHZYjtNreuRJ+dalqXQY9u087mvaYu
Hc32hIl3mzj6UYtL6A6VV/AJx2b2a+HQNiGR1QEB8h7jodvZYkUmibkoqltb1t9dWzm2A2ANAxsx
/iI10zHxNsMmcmOTrlP4g97aGc6c5UVzovBjMTdIqo5SUa5cZTwXJUq0Kp03OWyhA2cbk0Al67pO
tfyog/elv/6oTunZbjsvNPlqUYnD4gm+TjB5dVO+Zmo9+JNd+9Go3nSsW6YS3OQp4UzS2OicD6C3
o6wfNNPvK/1L1xS/CYvxgeI9Jlisg6nwGTVcc3w5V5rzRatxgcPm6mTl6yQN+6I0as8J5Mk0o9+B
oh+7DDG1oR27AAJW58y7NiuvIid67CjeYpswb+qDuujxti/cCDWuJt914deZ/YXDkLYcYd+eThZq
L+ssMTRMabVVeylQKh5sQIsLfHjabiJs/TQCBAX4VYtpatgmYwAiqBAcOQMrUcvvZm4mOljbJo5o
4JIneiG46YNTN38STDlGbfjnjbXZQQJs04kSSo9q1f6ijxRswQ8DvI2dhTibEZfSzvZGccP8LLpa
P8xEkb1cOKR88FQ4bS+KXMF00Vq1feJBnWguhUBD9bbfjeRtbuh/RF+HICi9xm767efX++ie6fkw
2VuSzAnIWh3C9EYhQphx1nEIy2g8OMLJC6hcXUrhnQeuvRmz1PnaZhbN+o5ptPYgSju0n1wUrvLS
H7O889U3wYwTnQcdj0WQvPomOtK6F8l6cNBJkIo2faLor9mowE9hiMJpKCyLEZ+/bnY3dD7D2O9R
hNyqBi2yqw4RlzjEo3BCD1iwM1xoRL4/vTMKY/bGJ7tI5+2li/ZPy4g0zmyosX4f02yqC5+OHVMK
FnH2J5Mhzp/P38ulq62eRFXbuAOI7jrCXmawapjTvaOwyKh5ZFz47N+3/5DJu4v7EFQlfc1VZ7+i
ie/g8VSOzqwY21GxlZvSCsvjXPbdrkjHlzHLxNfPb++DazokUJGAy4gRiciqNRFUUhuLVgHFL2Jn
a9UBlUjcGFsNCJHfwq2CL5UJ//9yUcQ8jDAA5K5lq0qqkT3fD8Gxaqgs+POGbRlHo6eJBvaZFaa7
QNbthaf7vtGJrn5JcLSxeCC5Wf2gtbwGK+XI+ET4D0w6ErE4SqNVlH1p/1J6EXh5yowpADhwyJeM
uM/v+cPLIyxCrYC0iLf89qsN82yK8rIMjlZp6Nc1dfTrwNlvC0DJug3MTPnaEDWAjoIEEo5idnDB
a/++B8WvmIRD5GIsLqgN317fyYocdT63XwZm6+wYeAbyStYmgRCf3+j7FqJA2YQcxFQR3TOmenuh
JTptzIYmpZWj1ajFQY/ZtpL4Riu+C0TbW0sa1c4opuz4+YU/ukO29qVoIwtU+6si/WddIJVmGJN0
Cg5YpyWlXhOV8xPo4fGSk+SjV4mwyMLzZdMzX+9OTWW2jISA0E+DzVEBacY8XzdZb8pDZsvgbHVt
HG4jBsJk9c3RztGm8cLb/CjahFmEgQ/dRoKNr+ftU46kSuWgtDF8wgKCXtYIRpWNE+bkxkXjWJwo
sUIk+kVV70M1QqoLba8IsasXE6fcmnwAaIld51Uz7q6TQyLYb1oSTYPuDRy4P4TzYH37/AW9W2vA
EPzDvLVWfzPoHw6pYPpOpY0YRFGnsaS2r+wvY1PpN11rdA/6THvywi/vw8su7nGkQjyz9QCHw9OE
jKIcj2Sb3tQ5PLgkM6vtxIpK9qOWHlpJifj5rb77FrlV5KcIU7iuhu/l7etJDRucoIt1Lizi6gmh
JA7RnLHlcGGjtt59i6sLLTf/z0evScBYoHeDYwzfq7tuTA1SWJzBMz6XQ5L+TBOF+TdNCIVASrsj
WUDRqk7sp4hgSkB0MKcaO8hZFZz5WtAp+ZmHAyWoBSui8kihmedNMOvU24Noh2irpB2d/yHswc2l
rZiUjbTs5EQ0ZDaAEIpdcGYdMjcsv8gjgmrKKNsy0JJEiJfmQPvKxsnfkeJ0JYeSTqDdR9YdZ/C/
mefq/NgOojJ8FeuA9M3EneutWDCr3sCw/0pmivyTakn3NS3D/Lab2sjGqu/qpBHE+vAlUCdX90Uy
cexTXK0vdkIEWCGQbZUPQZzXt1IrRE7DYaQZjIKnTLZVLIoXRx3bP/AHw/bp8w/hXfmwvB9K6yVf
EQPLGqqCNjIOWrgJxz6Dc1J19HTiuZYbYrsuRVd99CnYUCmQdzIkJ2bp7acQTHkJ4EkBclXr9p9K
gkiCfE5UQRRr30be0G5qzJ8JNEkvcol4+PxGP/riKR8oGRepKb6Mt1e3omLM7EQCtHbtWtuqDHPy
g57Gubb//ELvC2VjUcEtnAaWPhznq4pMGbNZyQMrOEYjjbkk6MtN7kj9Bm2v9Cy3fXWASB1rO582
IALc26KVFyNP3p2Z+BvAuOC2xwnOE1+VamreduQDNdMxrugaB1PpMTrGLNqSvdcTuXdtN/LBbUXN
eZXejUkOn9OkFx75B98WSkRATEshxYtf/fYdmMmN3s3WMdYBraWzZdFLbfXDmDTu84WHvjzUNwcC
bpjhEBoQUpuwDa5uuJUIYIy6nYnAVibjZI5dfpJz2H0b1Lj/Nox18GDbQBeFm4rbWR+qB9OYxUuv
ztEdoM/hl8MQ6+eFP+qjt+BiDgO7yNkVlcbbb04KG66dNoP5V4l5iaLO6L0R1MzvisOHH/Z1BdMC
yk3u6D9NGwnQUAsVjqcSHS78JR98/Ys8ElUClTTn1eVV/bMMG3pMAkxSWcdIifVHQ0H8lGfJN3Bl
9ncr0+G0MQA64POUfuwgiYzq7nVwDVJTzNZ4DjWr3rOK9f81fJKX5i5ZIhAhKIrWAsKWZCmt1Mzu
qLsButzOMq9lCtKuT+i1fv4EPvoWiXnCiCDQYHI8e/sAFBtKflUx/THLst+kYcwcqaAz0uus0J9f
6n+V3Ppj5Ht3DSFg/UBNeXsxPazs0kwj4+gCbQEZPUehvtAwyXdY/v0rtCWZerIcsagb08QkITTa
ySXqR+uxnPTVWB3CabD+GEYObylOY6ZhIIT62UdgWR5RJShHRj7RdWTDtfTd1qVZr5uTfdu2FntL
P49AIxVht46f6lBM/GCQziuKs+BVrav+V0SnqNhMqOteFC1PgSu3inUNYcvGv9k1TM8UQEW7Osry
U9aZir4oSetxW1L+GMDHB3HbAF5+cstQvUtVtbR2asL+uwsTI2Nf7nE2+UGgQnwB3q0xoLJ2tK1P
GcqNpC1uocUUO1l1d06aT1vY1mr+dUwzIHmMCVr85a4d/HYIq7/Oy3a8nxsxvZZj1vzIkq5bOKxu
+ltvNJdWq1KZ3S5Q7exJuCw2JBKH5m92Ndv0A1vS8htoeEdbIqLV5zpzapOiqpUvdjMJ09dG15B7
VuYKDIpKVp1fhkHY+Y2SYDQO3YH3VMy93T3mqPPUG/rAEy58AeORDPTK/paP46h8LWgG0ZgXxYwe
rxL1HrpEtW0ShWEmeUaKMcB/B5ZAxA+WwPaLUWoKTHsr0oxNVtXZYx2pkep1S57JVZVObca43xCx
l6UJVaBZ604By083Eq/NmnRbOkW/T7VmCs+KQN6+0foRz0QqiFLbZO1E6zJ00qXtir2p20XayIED
enCg7rrBbq/oN1bzuTGq8IcwOw1gfWS8DMYsL6qy/4o/Vr8FDgCGiTwMXSBnrre/BTuJyTcLKvTP
hpsbh9Y0iqs5bWb6mqHULNCKCpI9UzHEoz0QC+YFHbxRXxlnpSaOVo1v2NDDc60wd/GmMCZQqXYX
SHRDlMtwIAcju4nqKL3Ss6GPvRrSOrZDQ/DiBjdpBKPyoohJDOHssTPnGv6FztDkDqcV0B0jjRwa
Z7noZ2qRsfzT54P7Q5GzTbDArPZfGFZbRGvOVfaoFi5Wx2LqnIAQw94Vm6Ce2z+BY9UkPyVRyyAk
nPOF7e0kwuvMiXj5oTKqadcZaNHy2KzKzYyKCnApCriRelQNfuSDvYzIhAWtHmA3kxCHu/bnVJbn
AujlK/ZwFDVJLkiqCWuaW4STTdMxMSdEs3POyH1XOplGeyLqOtYZprYOASGpZGHANMhzsBpa4yNc
R8OrFvH4tizi4lGVqnaLKYoQp2Q2S7Yitia/MGXkHJQkUZp9VII6BVbpRHdMMbJvtj0OfzridlJf
Z2b/KNKye7UNKSPufIC7G9ryTgLrfK3RBPZMy4nu8tmWc7x8HQEENSZs+sSzPSdePbvZ9wQFRsFK
2KBRyumc6fCXNKQNATwbilA1tL8zzikeYzH0Xw2zH76PEY0nT1U08EwG3Xfpz0Wh2f6oNQ9xH3/J
7ZapZmtnxguxJMyOxqEpPDUxh9ZjGosrwDArDS67yw31M7pR5Ct0jT0Fh8gpm9K9ArbJBxKTs37w
qXiOVEie0I1Tq/QsreQQ0F/sHJHfWEItw00vU862Sa/ZLdMmGFIgrmsXtptihOgyekYjnjuGlbpN
YIZwomUFW1rpDniUZpwf5trIXylb0tYPmE0+WU2cfh+yPPnKedE+hWoGXZ+M9hLn+6AvcY8iJVaD
rXMRTHS648cScRaRCL3ylPEOsU+2A3gZg/AfRBgxoEyqryh0NxSjdcqEPa63bH70qSPUype6Z+81
c+x71GCEOfKDp8OyFCP/FBtNmtPMinr7mLN4SybMctqkpki3My/Ab2TNOGZynL0ZJ+0VZJOWrOvF
GV5oml+OwU8A+/W+Rfl8//nG/EERBFERKaFJIcD/V0eAzs0LlDAxOZOsMCOk5875NnEkDC4crpey
brXkwR/ldG0hQqX2Xl3HGm3RU6J2xyB1xut8jk1SrAxU8KUWHtK2jxg9Wk154aofHK+QAXKU+0ty
xNi2eurAn2Y1npzjlCHId6yW1HRHH3Zygk7G+PnOafLC61N73KdjKP8PFSb6P/pquO6BIWirArya
WByHTlpHGPtNgwowFaNPZwdyL8zyeqZ0CHT1NWtG58C5Jf7lgpgc+AKtcrpXHGPUnok0FahDzIYt
D7kdSPvP3/+qBqS1qjK+YIJkaTR6sMS9fULh2NPjY1c91Zkwzk6IGl5xRPuzzlj3/vOlkKuiqDN1
xjPqemZVWIqhN26kHN2eCsTt0863U6t50pMg3n1+qdXXttyV4ENzEQCjizTWRz03rYdgFHzVdZff
5+PEFprUhuOBZ5E3qHBiFF5qIC9cdfW1/b3q4vyBRoT+/t2Bwh0NI3Pr3jnGHWeJagisLWmI1p0d
qCiuNMbwlTHMO5tllKAU5ZJbfO2H+d/1QR1QzC+kKXNVVhBGkPTVYuwTKF6cPTlh/VEDYEFsfWnc
91gPYr+0a9lvQ7PqdMJ4ku7WMTPzZSrUJCITzSb2Rkg1PATUPTFtxaivvYYeIGP5Epn2EYKzKDdK
mAPh+/yVffAhwoXjtwrFlrjbdU1UYgoYMVTlJ6N0nXRTE1yyL5HEpLtOSPuSbemDD4QlgXhBsgWX
L2Q5pf6zHBeiDWQWTBBmoA6RKJYqCblL9DnbjTBzSQQE+Ok/DaDkx89vc90JWV4SngjmcAzdhK6v
u4yYDPuMoXB4qnuBko8N30cdmuwrnEoH3HoDacJ1S9mrTX7TK+FWH131wqK/Hh+/+yNWCxMYi1GL
8KYdXfLM/bJpjB+xTdRGhIZyZ2ZBsbHCbvKr0X2dyqHaLEUP48LevfCLWQ59/+wK//s7aC/zOGi5
2fpqV1TqHvl0y64ooeLvYAO2X2yLECO8AnCMl+TRz5/+Bx8Z35DKoA4MCqey1X2jmMvNIgNKYVSc
4AgAgVPsR3gFUADlBB9sP7/canNdbo9jtW4xdmD0yZXffmXlCIGKCs49NCETb88gthPteR84yYUf
z1/W6epBOnzP2jINZBK5HkRPjh1pgK7cgyzT7CGJTAwdFS2MMAjyLx3KVDOZKOoo0W7sqjdAf+r2
Tm/Z98pBfpkmuEEQxshH70V1/PwhLM90/afRglpC53ChMJ5/+xBcqWBCAeqJQ1DhuEK6b/6ahEJH
AliED6kmOMbDm/gBSqC6JJP44H27zFkW8g0Jm/qa4exONJUtxDIn5MDWNeYvMXnsyrPctlpn/cxE
Sxwue15bHhKUw6o3R5p8cfs4uw1Nh1l4XBpknfShQXmrBCZlORlsl5hJH/2VC+nKwapMb9Bdrdtu
MShhOrT4GCWfZlC54gYVZ7KhYXfpQ/nwUnyPGv4wdqh1d0lDrADRtRRH4FXOiay3fm/FkeIPMzHB
n7/3j1Y6nPwL7Uell2msjd6RVpNlKGYgcvagHRvGvIif3WkL7EjfzLifrukTdpuGw40X5na2BYx7
aYL70f06C2t+QYYvKIq3Hx8AUIRvnR4cBKERLwUZGuFLKhLnsS7sQHv4/I7fXwx5PL926mmbZ7z2
nUSi7LqU+AdszTJ7YjCXb1qYVxzRSTq68Iv/W5i9/VlplFAAS5hQAGtbqz0a8A0k7xj9saN6628H
tgrNA2U1uuxmQINJU55kvYnjKMcIV9chQqCOSLsNcx3F3pD+k8tb3AlOuSlLybpUhFYe3fctieHb
KlXdlyGs6nZjYexxQKwpIXE8WShLjsbWRKbbWW3wlxysyFGbA3HpDjlh3TCMRKzZxC90nRlc8nGv
dm0bWw8Plkm4YO22mFi8fZuJO/RorckFLWxV2XTOkobTlvxKZXVLHK4nY3KuP3+nqx3q3SWXd/5P
ocDZ105w5qbkTM0tQWGisF6CDsPetU50z3BoRAuT8fNrfnSbjOJZLqlcgdPoq2tSONKWDpGnW0Zn
kOwmm1fVIYV1H6kJenN1UHr761whfvz5+ZU/gFmxewBI1VE7wBJff1U1BpZ86PvgiN4xIGW2i1UU
izJsa0iKFuTY23EM9Oeka+Vz1Ey6u3O6DPa/YySMEOKgR21UTyCFt5//YR+8BniUEIAWjAMaotUm
QnJm39CshOTLwAx9a1pspQsGqjCz7oejtxcKpNXG/fets1VRilJL49ddrciFjWlduAXuzTwNgCco
1r4i+/fSi14tGP//Mi57Nlv2YtJ8+6KJDI9ap7DrY6kX6eBlIkY025AmuU9RCF9Km/7gs3rzblfP
MGptuiG1hHripsGR3bLZjlFKspw1B7dBjQpB4q/afP7iPrhFcHr0FqmAqPHcVQmE6DDSyroLDolO
6OcmgjNX7IvRlb9sBhrVhav9nSL8syouTxT6LUU741SbAdN6vc9L/kkvxqNqBEp2Sqnina2qNoNz
wNlSMlpwu2LYNpLy+jwabsk7bau0F96EZVo8V/jbi63eofu5d4iWwjKbIgEmgLGw5cYIbG3af/6A
PnordAjoA8O+wcC3OomQazdOutHKo2XbZeZ3c2ZanqxUhglY3ENymMNM2yRlZJQXHtZHv6kl2J0P
fcERrqN4B83I1KyWyUnIQb02p6bZz+nMwFvSUldFb/mf3+m6SF1eDuo/wekOKBwSv9VaSqxhYCoO
MZVdj4XFMCTWAJK1oN8yezUmuSXBj0yjmqRrwt9rP4UgsuEH7xWaWtxpEYlzLXJMj7awfeEtfPCD
Z1GhglZZ+KDSrH4b7DkGka9afArrgPzU3NCHe1Nts4to00Uytv5A6QNCJOQ3gdpk+UP+2U8qCtWy
GsFpWya6Sy8aJwvDQtgOL1YS5vq5S2KpEXma4N+0CDgi5TQ2rKeePf1SdsyH9/xXXyY0rKrW6k8h
VXJS3Twej4ZD5Lfn2kU3efhgZm33+Yv/aA2w/rnQapkzW9mEtZIWp64ZqbFx7jZPxFTMNuwKleDF
z6/2t6u2esQ0tGx6TARhLCbgt484GekgEB62IKmV+UTfeSA9LJGeMhJCpxaLRpK0pY2stK/NYEBm
lLSHurH/wgJg73JlohucLUleQRSc0fwpftAsOYd1fqkrvKxG7/5SZIV8CdCu6PC9/UuXRpm9CD+O
WlFKTwuL1FcCeBUCIdIBKOa0rW386w4IIzZhRb30g1wKibfXx8rJmRHNEwsmnfm31wedGRlZ3yrH
JlPDL7lUSk+Z1eo5rabx10woLiOTGNddgFNlYJKCVzAad9Zgx0wz0+np8xf3fiWk+2OjckTTSLr6
+nCeKUmYZIYOuTLH0ZHrpbKd1Cz2xir5OtKdZLrV/h9U6xwPVPpAPAh4ju92emkhs5KcELNSB0Sa
VcPGKDvxB89ts5AypTdOJfE/LXmhpUl2HYnY0YXfx/qkxMJIjUEbBDYI2hgIbG/fQ18DxbL0ODkx
5AphiwNIiOD7HlprLvdWb4e+XjOSUIHd3GPV6U5VF4gLhe77HynJF2jnsZGDcVfX4Vxm2vTVMITh
qU/67FoXabAfyYY/2Xp1Cf+0bj/9vd9/r7VabRtLSYI0mEEXu0X1MBgyukn1uPvFHFvuMxFFCb5V
g6jTpkAj7hk5g5VNU0/hTYY27xKQ7IOily8dOsUCzrcZH61+BmbVmPNk1inOzyDxitTN7kgMKzfV
FDBB1KdRuXURhd62WWq3EJ4VotjrjqEUKZl30tER93/+S1je9+p3+e+7WBNcqtSuw9Jo3WOH+Li5
mmZUTZvMiVvCLDNyaP0od4L7qgRchvO3Nx/+++VRyJLUxniaycCqZtM7BX9TZdvH2c6uWSBdXo8q
4n3LOuLzXpWbKWBmfeGm35cjy1tgS2Qt5GC7rhTduDTzpoB1Tz+QdbvMSDjyik6Yd0YSiOIc5yNh
LJ/f6ftrgqexwWcbGtJ9sQYB9kVqIUcxp2Pbds592kt7pzV8YKFLGF1FdM/159d7v+Vyj7QeKYHo
9LzbclV3WgJeUUs0Ti9+jxAZ0PWG9aXT0ke/ZeptlpQlaw84ydv1RMnIu8zUfDzOql3YV1aKG4sV
W+mNrZNgKrqwj7xfuCFwgSBfDo1oyNdkAKNqrC5qnPkY9Sy1Nw04dtvPmrm+TsIYgncVB+LBbq3k
Qjf3/dvjaf5zm6tlU4+wkpl5BN7UAdbqJVMSnQdDDDd52SmHKjQvLdQfvT72ZI4YgOABR64qJmMM
nCpgeTrVwhx+daC9bL+ra7fefv6ZvH+gHF2Wq/CJ/32wb99f4wbu3Lp1ekLiE/l2bRaniIIYStf4
s+nyxo+sIL1gtfjom2FhXubAi07eWZ2cHGc2WtDnxZGKVKPro5EqBerzJiRNbfffb4/eAlm+TEb5
ESx/yj81cJS10ex2VXQioQOfXKESAuU1TYbRD5S2/nNwZzQbUxNiH/v8yu9u0uC8w//Ah1BfoEZ9
e2WFONs41BLn6DYuUuUK+lFiRMEX4STxf32eXGrhlPzlNgPEX/0GY86fOicKNCnYroDE9py2jVbf
N854KX3y3efCpZZ6F0EDilWGDm/vauDnlnV1np4SIu1IgCcLuNqQe+FWXqnAPqK4TeTtPLd6u/n8
eb6vXNBIMzVeRse4Rqhj3146TEvm92U7HaHggKLoJ4MDMwwHUljcXTUH9rUyQNEIrQSGrBGOTxmb
+dPnf8QHt09vfznCch601fV2ZXVmEXPn2UlkGLs3lStN1ddLe/yjWmXMZgmJiG2dWPCLkuLlyb7Z
qOlq/3vp5U/750s2iYq1GKQVEKvDZxLO+geT88UeB7l5Y/ToKYapdQABWsY1pVzp2Wp/KV/wffWy
yNTpU9FhYYr2zndZTpPKw8/ZwxhubdSljIVIbOzI97N3c1r/1PgQvpPAZ2+mYpB7t8mdJX7BOqeW
MVxo+n/wA1sKaQDXf8Mf/lZ+/zwQg2ABQy7subEZwhvUDPEPAX9s57j0/P/za19ulyMDk35MIqsF
iwNb30hEz1jtGveKwvBhbPRxU8zjnwKk7VaMg/7980u+23BYsUBNoy1YNlUUE29ft96QLkyItYuG
FSucP3apdYdDgrdcie/KSPPownpl/xUhr76wJfOFw8EimWBLf3vJxJIVhtvOORqleiJ//neRoD0e
UVVlzReKUIAH41MwTs/S1Y85fD/PDdNjXla5X/TOz0riOJ+NYNxpoWv5ZdT81cppD1YeQnUY1NJL
M6dbVt/IEz1c8C4ebjo1+F7mY+F1+VKrhIqyMUMkG7OpuN4gdYszc6kSj22oGxPJQISK5rYz5mSj
Gpi3h+6cjvqD2xR7I2tOU497CaLmtxbh20TLEdlL9uB2HO3KRjmQnZBsQhnX55zePnxcpGFV7tyT
1ZzjyyfxBoZOI/D3z6CQR1Lpvs+mw/l9FKdBR5+QZi16PkdslamU+6EhxHwwfUfFZ1ygdRydiX+i
XBVCuTG6x7Z19npvk3ZP+rvPkfumyfNtLmGUqKCXYVm1kdxGoFO8Ic9f3ap8LZv2Fsv3WShUhaqF
TowRSSDlXjrKbxPEkS/x1FQucVOiCDi+Jic3S8KnrCxvDWLCXa176ou89THj+plbPhOdnXgidU9A
do5a6NzPLhkVcszo7QMSYWz32jvVkRCXnSPC49xYNX+u+mg50wOl3WP7/zg7r+U6tW2LfhFVwCS+
ElaStJSD/ULZlk3OMAlffxt+uVuSyyqft7PP9jYLmMwwRu+twxLsVMN3Z913FDMAKk/FrLgh9jp0
EuWotYnwZqN47KGcbInqPLpzqy5XRZ8jiS5C1UnCShH3lGVSzyRcXGTGlaiGxcvANHhGoj/EvXox
TtVpLcoXxY6JjKx+lkV1URFjtsJsBpE0YUMSJ1EUN1Wm5ojn5z1ybjIa1fxHP3S7YsxuykSB6rRe
CRF9g1T2TGaVL6LuRRlIqhTdlTHb941Vjb6aJN+RhO+0KT7Q7KAeNVivkzpeIID8hjSuCKsyPpDd
dlMKsvzcYYCxojxHRYIQ0CJn04ifJhoPvtMBbLGim04R32zpBHasXrWoWz05k+OekSjnp7m2epx9
Qohsx8yuz5NFZrGTad4o56ttEQFkC/aiIGDBJm3SyPe4qZ8SYsa6pXiiLHCyCPgZ4igE5uiPRnzu
J/NQgkVRERTkhfngKM5VR8aGYSx3ddODzFgKz17kzp1HHwM36Cr9SlHY1MliDgmH3i2DtbPK4ViS
kIFJ/qW1qjBTXDJp26CcIqhZ625dk0NW9reisM/d6F4xSg5VnO4HSz9RQwgAjV7xd9yn1Bo89j+H
qJZnpRY/kmJ91JRx47GEKuK+MZmvW0FJIW3DUVS+Oo8v89iGaZUcEz31ywbtwFheRKPyneyhykMO
ds6a8UpjGHkmcspsSANTGWmOzGez1E7NKEIXfZWnKfKr6SY74jSDQfQ3S7H4tjuF09QcJkv4UF5e
OqN7WOLxUksQ4cKL4Yw/W+hsXT4UWzkRTX7bE2Kq8FhgtO1zpwvtpX8saoW2ZvUkneJOS7GQ0H8a
pbC8pDBvJ8i4C+QRUZsXdmaGjBLsGhRzW33egA8X6VocjNR8JJ5037fb67CcUImG/Tzo57ZJHtco
uxmaaZ9FYDdmy6cierfSh6dw/cNQ5tR39eiLtmS+2raHulqfgcRAoMhaGCC1EQE3kgbq0WihK4mW
bk7PMZt4r631wLCtKdSzLStKmLBcJuFrdhIUhaaEukh0P+vG62lav5RW+X0erau5Gb8NtTwlRoZw
uQfgwyK4Y10/OKnpp3Q1NLMMyzw/dI4aOtxiYstdIZq7zhonrLoOqtIpQaKfXQ+d/qjNMlC6eGc6
Cj6/4tCozq84zvy67PeyYosGds3xxoZtsdqZl3oW/5BNhS9PykcjxXDoRAtfh4X9ekXw64xH24rP
ZSdhUpHiajbn1NVvefeXNIUnHzHM6skG8Xlh6SRsrl8badyWBnGbRiluplS3PextX1NQLWnRIohe
+9BstFOtYTgEmn5YYkflbKz6Mu1DZ4M5DsbVBFs51oCod9NlQfdIM5dTEydX6uYdkU1xUWgdwmK7
PgqHglmdpZPnKsnB0Ppdby8ZkLnkKM3iyFsMSPM7tutytHhWAVrzGxV9sYelow7cYj7pmX5KhvpC
JP0DJvQXJ4ZRNiSDb8bWpQSP1Yp4B0AHAUUZjvaEnzcOkmY6GgP5fFF9KzZcHZgVCBgnAjjCquro
6HZfeb33eaKQsslBpDYYwlnEHKOckIMXQeQ6F8hjv+qlDrCosL9HicSkVqi/HKW4lFr501wLzUNn
uFss5lAICpMpX2YyRLy+U3BhUkcrRHm55Ezni4Zdc5VH2U3nqDGv83a5SJ3V9ij2FX4+rq+aM3en
0URvhXAb4hIVHspMUZNLrx/MU7VkmEbj+lSuEdwk6zsItm80TANTxgd0Vh0szeRASRcvT9p6xiqW
0B4njBxyVXe9ujxktbMHWnQJn+KJapPPvPDQLO3mO6DcPabJhZE3rOKyuwLS+xQ5AoOIHA+9Xf1S
C1oS4HLB0WnREEyFfRMt8rpNcQ3JtmGY95ex+ks0xetUqd9Fg0kEa4XfWj0AHZP2sHEYZkw9thlq
09pvmJzzQCox7Bv4MNk6fx1HwdOvlxtTbTLogEvg5mWYapsbzDAIsI6TL4kQj/mSYExlFWqkyi5G
OcAPCmcLiNrE7K6u5d2q9Le6PZ04MNy3RTJ50qLrWM03UHFNDwdHsDjKWXcaVknj54AZpiqrmwXP
EXcZDq31a5X9xbJltvX5zSSto7pwdBqqMI8fe2leO0V6NAoHkDGei2ytIF5DvYMjvdOjbo9h+U6k
yw5w2NmZ1mDmm1EG8aCQ+OYLI7kqy4EOb38NvO66VZbnbAZ8F+X7vMifOsCFc5HdRIazy+yFUTiC
LjJCKkxf3Hw40DHe97Z2VsrxbC/WldmN57zTdyPJsF6SFL8QLb7mk3zoyuUSE8Z1M64+0caGL7T4
XOOktvvaJg3cAEETPdiUWMtBhlleX05FE5RldC0FnoRJyXiWKx/fjNhkPmrdcgaHxjZoOFQZ67n7
JdWbr0VXXtWmdQf85jpqyxcVurtXLvGt0+eHXEke9XnYq+MmpSYfUGbTM/rshbxV53GsoW257nM3
LBd1gqshShHO4IUcPWus7tdRXCfa+JK2+s6NIj3oRuZXfBD7dQSCpw0bHQ4PE41tv46r0O2l35a1
b7FClzl7RA6cSq7uJYnW3kzZWo4Te2TCZZsyD7JG2ZHu6JeW+qpnyy9HXxkFSXHnugMQtgE4tj5M
l7pG+G2SOj85fLNxqHegI8/GuJ4c+Bt2pV4kZsMkrHQ/3Cwlwc1VrxU9PsUSlPqSPNcDL4VKAZaw
9pcc8ocJICaGGr+qZ38pItUrjYq+vy7vjbk5141zxBr6VGnKacj6fcn73faysZYwbG1o7vm/56hy
ZtPxHGJM3f7Xu6Z333LccTIAUopKFAbgtrmNPDuV6y8dUcsYVkRBfVKP+UOpgkRCDIhUZExBH/rd
NSPsLgMJ5hpF0TiavKxqu2Oh1gSIQWQj9BoK/tKMEeWCVZxWI2KkDknyz+5OfgT9dmIkOa0zzt4e
5zSR2G7WWfrRGRxSzjc2+LLHyyjmk6wstfykMrv9dW9PjyZncZzXyNEp0P5muv7nOK6UqujUarHg
qEr7fp5YdCSkztDKBuuWRMAJDYSV7o0qyfYzbeBPjujGnw7MRIaAGqO9wlN/1+AcqrmNoVwYdLsz
W1bevLo4MVmIypsefEDiIyvj8Caw9+gYUIXTBqQiLm1YK5X12sQC5mFNSseLpkqrDwU90Soo9BQX
4DjIziTzlbR2nyM7KPdymYjWnjLbWT3kbsAOjHWcFE8z23F+MESLjRDTWbyjGtWmfl055ur1kcZa
MoM1qPZ2PhpQogfI+sTigWP35khxmbX6QjqY8MqqMl/7CVugxTFJ9+oKzaFX1opsj6tMB23XNetG
FMxU90VJ1/pBi2janJCmWiZ2K1l8ln71oVFEtteWLIBWDGsRVYm3w2lpR8ORNLVA/duNb89MLU1T
xVepabXAEpXFV9gS0lbsl8PfSyFbpfTdyKL2xUJP1ZGy2/vCn5LoTVzluji2xBlNnjbm84NZVXL/
98v8YQBT20GJhfIL9dd7XbMGE3YVs8FlbHVp9mWvmgGQL3knja6K9z0uUPFiKKXIQjWJyznY1IM/
//k34NdHcog6Bx3ze9ySzpZmShPDPqbd3N/0iyju0yHH3hYV5up4lh07x3LWEOZ1UG/ppff5899/
wceqGsItiMyUunjWdKvfvuZurVEc9lGCVZh+gBHhGMsUSwl7V3SfPPA/lBM3ITmKNABqDlrPdwWn
MiMNvXVkvDHDSwJsrC/qmi/hkkf9qew18JDlHAVzjyGxX+shTCE6Y9XWqoD54x8tQ3hBNukuo9tA
NkTp7V1lW3S4Q9MCDExcpRbxNRISR+o8r0XUfVK4/DhTcSX0Ylv9nCbVe5W6GHN37sehPaqNgD46
z0K7KiY216LohG9ZNF3+/k7/sB4hidlkV5hemB7ff7vaHLerzvx3MqIsC5JebqaPhE7IKiqYUkRx
+UBUlOsVCfH1OlA2GAvgpn//FX8YWTzdLYeJGjSR3+8qmuladfCgLbr+lQ6Hm4pX5Ze0QAdvabPP
WiIf54xNY+VuwSQ07FmD3w5j9hPqlDC0jjbABTCdOseb3eBU8WcCgz/cFSYsApH03yRA591d9Zoz
stUz0hOh8OrNhBn+sIh5vHKWyPlkifvDuEGYxydJ3AhZZu8ziIwxSteyd/SDqeBetBC9PRuytfaV
mY6342rYn2xj/nC9rRTMw2MypNWzPeP/rOjurBBSZNfzITam9WG0x+Sl06stfN5sv2HqGT/ZsHyc
gOFQbAMD9Txts/fMKk1dZ3tKwbS28zoHLnxYX7chZXa1ZQfsM41dpatlqEDLD+Jo+OxN/pZAvV1n
kCjRsBPMAb+JGG/v1556O4PgwQ4VOM4mAmk1Stw1GYhhNKamc0otncoMv8Q0d6iXy2Hv4vs/VtOQ
o1xesbLTGLaby06JiuyTBvQfxhntZ8valuCNeflursyiVYsKkAKnWI0kybR2k8U+LFvVd6s+/2SG
+vgmXAT/cAO2YcZuavv3/3nzrZaqS5nryqEp2mb2RtWcg6WiwF2tc/ugjhmhCBpUSWwm5VfqE+o/
eimYjCFxbVsN5Bn0eN6rlWGzIXgvOueQGVK7LkzTOpHosdxyILE/ebB/WIXQY6DhRTdMKh50orc3
K1iinKRWS7Bjhu7Z0ZjQBs8oCKXxk2HlnWdtiCxBs8KrHM6KrerKK4mk+MVxa+OzO/+4zcKxx/6V
L48OEM3/t78mWgmkigyRnNrBmC8S8pQBT7B9d0xkhbpMrpd8Vf280v99f8djEBpLErIaBtq7AcZ5
sO9wbiXI3tNpn4z2EhLWV9/3rVAODvIVGCbJ90YSQPH3deGjiBIVNT4WFJRoi+jSv5tnkE+DHOvW
+JiReKaHGrlllb/wX8y4LBZxUWBtYxcyLEN1UIZpnfw21uN8N43L9DWJQEjs3KUEr080CWLLQfJv
va4xVmODF/OfxjX+DUgAskg+6dJtY+PtlIEA/LftjrY7t/Dup49OHjVgPWI6E/F6ViCxX1UqLB0K
QvnOGLolYHusfPLAPk4FaGA2hKLBtbc02rdDJHMXIl8KIz4quGgO9aLAcqtsJUzGdf1fLoVYnC8Q
cJH6GzXwn4kglkabgegpTpuRbW90Wnqrq9pzMbX6v1JbGQQMP/SApokm+n1nfU1Z07KujQ4NEn+i
OovV6GHuSPHTVtLos7l+ey/v3hvvazssqptZ/v1hNTHYd/Yydw62Vdum76Ru3uz00azKTx7gb5nH
uyuhuMWRuW1wkX6924iUUwlYJDKi41RPLZZEjnSALRTNLYOuVyD4RF1r+HbmCpZ0p65fZidz8I21
qRPWaoavq5tztt760IIFaliAgQkN8xbxSdxPQVkwSbNjM/XOjQXgAA1pX0a3g14510QlFifbiaI1
4GhoGMHfv9sPzxBxEgcySiouL+0DMRQpY7UsppmdzHFq4hC2R2OEy5jIf+Y5cCGLR4jRnmH/wbkb
R1aGeI4IT5coXbDf1pdYr1wfOgnV1GmhbFX1n4n0P+x9tmtyLCFUjf3Wh9PAWMVa5VotFXZqOeZL
PMNmTziT0HpE1tbsR5HTIvz3B/rfa747Yc9w7cuBnvUp2VClgaGxp6N1WMj2k43dh+Wdm2O3Sq2G
zTgS3HdT/TiO7oIqKT85laKnHiJU1Dv2AiBlibcQP7z7M3PCLsuEg7eXdtPfb/SP1+fLY6pg7vwQ
6rWsVenqHTkOhSGWa/Cag48baKFssZWPh8b0ZbRlShkFUCdNm2/+fvkP8+d2+/9/efPd/Ml5cu5n
FZiu6y5xGWA/y+6isXeo80czQvS/X+3DEvH7YRuozVGrsH9/91Zh0zlrVpd8iSTUtKkx+dGsy6Ne
IopY5ormnLQ/Y+z+8Q6RaMEmR4/IfvbtCjFHuKCG2kxPxHRtRmK4xi3V2Kl4tgtcQJ/c4cfj5XaL
v5097Ff4Rt/NcUJLWXOBqB4JMhFdMK1W/33JIBefaHWSpmIM9HyPdpr31aVFXFEU1FVv9uHklOln
tIWP2znyGGERUoXkJW8Fwbf3LpKlEJWGoLHWqixsJqmFcEuTQ+5qyn5O63Jvr5vJoSnRfOiRkxKt
Xk+nCqbZDu9Ief/31//xVWzbSo7fwB90eOTvfk6doahWlZHF2miBMC5Oc6mmxE9lmMo+WWv+dKmt
v0NNgdIzWYxv77xIcTUMco1Ip4Be5kUQRxUf7c1wU6f5+Pr3+/r4DbOcmeAUNqM9Fat3F+tFa+U5
4KVTT/bhveqk0c1cjM31orKRpE1jQ8bnKz9Ga2fFvt3S4f0fbpcKt4bBi82QsN79gjGe3UXDX33g
OGIfMczzOmehgCav5SdL3cdvGNMSelUH8woi0vf28lGPS2J0CUHMdLNtvNFKuuRidc3uWIvZHbw8
ieRTW2qD+smFt3t4s3tgUwnNzibYm2H0wZ4Ll0fqxWySt5cN5uuQZM3DLHsGclzaJgKqxZx7H3rc
bNDn6Yzkk3PgxyPx5tbaZpHNs0VR8N1UiRgMtc2KpTJl4Eq/FoSQ+ADTouvYppbiL6gBns20FbRw
Epk+qC1i12CoDUibkdRiNSSXsIR7Ybaxufv7CPzTj+PB4Pvfei1E3W4blP9sTseiRrdSU91RND1x
dkk2u9pjYjysMZ1vdxJz4lMpFaTzrtRoApvk2Yl2ewJlWXOnhT37GD8PgDqmTybE7cJv3honN0j9
MCC2fbP7/oe5aVJjmLfNYzWL1gmxNBnftVFr/p1czdkYIwTOfGT+QCvePgC7QlaAEB2JMezo20hT
msETepHfUgvCu4jVRN5o1dD/s5eYMzmYC44elEpJe982T/958E1iSDGAFz9ikXxMFh0+G1NNshsp
Wv/6+0v+w6PUoDhRScfau4lu315qWRra6Lg4jpleOjdFpuX3yrroh79f5cPMSUUSiaWDr4C3Bbb9
7VVsu1eWUVJ2N4VRDGHRdArBcVWRkYY3blFSf7/ch80ll0PXiS8VH8NWNnx7uVUS6CdnzT7KxQFD
kRF+Q1yZ2wEmHInLuo+7mm3Z36/5h1s0QEbgOGUbwiz27hZNq0sA0NOei1cS42pVG48TSAbofSIJ
/36pj0swVCU6rpu9FegQ1c+398eSB7pK6SxCGnFHemxmBamEZWIT7N06BUFA8VAe0khoSLUWNz1p
1rjovop8e4LSNiBtmqcoN/6HR4D7hnKsyqTxYSmeKFRJ3Uqt42BkRLLKtbmAtJCEkO/bT9amj1si
HgFYDHoJqg6S5D2Orcp42GsurCOyR3HQiop4tHU5WyxQVzr8aR85worgY9E8MXUaqs7lMw7uh7WD
n0BLVmzMYVS94t3soGc0IQivsI5dUb72mWrT00y+g+PMMg/Xp7prnaQLoiizPjnK/2F4sySDvbYw
mlIzeLdoqLzdJTMz9zi1mfCbtWt+1tpkudjdzIFoC2fZ/X3A/eFOie0QAruTganuvRLcIaMMxCnz
4GKM1hosMo5+ugtCQA/Rg/xqq3VteFFKVdYzbaUtP7lf+8NeSABg4ThD8RjSk/4ebmwQ9K6gTbaO
1VAVxK+5k3WPbjFb/BW1pyT9d2CZNhIFi3VUutZBV7vIi5VWzb0UJK8WKlqPIaVJhnsYMtouqdAP
zY26frELpcmhsXb6vmtd/b5c0/aumG3qk71QTHDtBUzZuYGA3ztNi6teK6F6bbmmxqjGjC57RqbG
peM7xcrla+8SPQiDh0KatwJYOSqrQrZatLBzim2j3hWuNAcUPXGzBsi6Svdaizlo99RtlsCq4yzf
OcVcPkxJCafXbooTh/exDk0pimt1GKoq0MBK2LBdobZANcrV3M9zpzcv7XUWr1O0CWTXOsUnlkax
AAXBUnoqsyL3R7ZUJAOlwtPQJPmYM6ebhTCNMKutdrdkjXWTx0RCKoO67FtCM09LW1XP7Dv1fVor
xkvpzOYOUWnhq3IgRqVHduNV+EYGvwLSTKiiYv5z18I0+czwpVA7BXGtv53s5m7ro7p4ZKHc1K9R
Kqywi7YMJh30omwoaxolqBjZwb0u4+4z6MUfPjZ2pvhpmdIwFv7eJP1nLXba0iHyl0nN7Zs5XB1k
3woi4NuBKtojMQnTJ7WDP81sIMagAWFmxAHyPl6ptKJhnHEJHVk50kMREQ/rJIV2b+pQQ53BSG6o
iio7evWajzTNCFDPfgY7Y2uzLfxv91jYDQ1HEGip0y54D5N0q1GdXCCXB5KIAF5X8+Dx2g+QoIPR
qS90sz83qkLJHjGOZ83mRYxGorTHYCr7kG3Ase+XnaqgSnW/FBmdZ5igngIwQkSTPM/NEMSCiFVE
AI8xfQAtf0EcAi0TgSc5eNIi2AWSwYttTLt6Hb0xGn81OIz9TqnVY1aqd3luntNahkP/6sz9UfTa
bY9joWnKS2Jo2Ep3YTI5P8xO/WoiivHbSl12UzXyWXbrvaGWTeBwAgtBUF80Szl66He+j2qdhrPa
PRhxEca9eQvgal+WxS8lAX29VJTP4wK5cZcsl0nunoqlukUEBhVbG66W0QgIhz4RE3VpphgRCusU
NeqlW/cv62DfFmzRDR0tfeuUvqLyfZqEmqPdokAZR1VGgmxTXcQmh2fiCe9A5Ihw1RGbzizsdArW
tb5dRP51kzsOdY34FTGpWR6HbAkq8wUi9iFJu5bkjcYnx/kZEhSRIuptGo03Fdr2vCXJnaQNBPfa
k933Y5hG09lyel922WNcNl8EcR+5Dj3RLQ/FTDmVs8HgpZkR0sRB4JUG2ZKIg5kYz8zTuW/WQmFr
uoY09pHid8nJ7ckNFmT45QjN8DM38PLknSqMrT5i30mYDX7H6r2rKtc5J6odFCK91VRl2TtVsvqF
4QYW2t1Ta6DKkMu6Kxxk3RBbIn7M9NTPycuomDgJMJaP2tIcdWnVEP9aWNG1Md3k3fCVyi2BjfMN
kuz7BbVsVa/RcckUzCOgKb1MS0EbdyH9Fj3s2uRQQ2bKVjQYecEOsUI5bDXxSa8Sgv8qIooxbq+k
Zxbb0Xch6oxwKq0hMpqEg5B+8ZOd6y+qYl2mRY1xoGv83FQRgGLS0qcvkVM/Dhmsb9CPK7hg+nqB
ZcmT07kni9/uF23RgjC1fJm4Dc8sCqt8scK0XnfW0j0WIr4jjTcN0qinYZOWpYcWLPeial0Q0Syk
Vw7zGV81EerUrT1tLjRI6d2zOfW7aa73VmrIu8lo411NDuzWyvkxkRzLVTDVRkx5DLDfrhvysltV
94VYzkhqb7QpOlFcKB5KZ/0W29CUh4wAdBNMf6DGeuiKefbHBbV2NMQTgmIEu2ul+H2khHYnFm8G
fYLpgn6vm0AKb7rbZE3csLQ1EsKHQYEVDiqDQNuXsaQwqY4kzAhTYvddozKgrqJeEItunbUVhTnH
ZD1wRjWIl7zc4aBZD2YzoPw2iI+OiQNGXLkdKkwgf6muNAdXJYBz6brB7+zlu1pLotRGBj9w/xut
TF9qQ7tOnOFkauXm0km8XOf/gIedFetTKjhlD8ilAe8/mRmpMVgfetj3cvYrxb7VjAVDIE3ycAZn
/lN14kfTbNMAg1KzoSjvDbhspAiAj8VW1c6/ijS5dcCt6hGlBDJEfzS6fjRajsYTB8/QaQSR5MVw
TKpGx9ZDWHEiCsdzrfTBKMj/bZEt7fNGvUFg3hzsSZW+1vTruQeB7tNM3o21dlvW2ZFt4y9okWfL
ZRsKavy1W0VQl8ktwqPLOCeVOCZwfUpNw0evSeL3Ki8WiXq7BdssiPjN80EhDzv1ozK7rJf6CqIj
rNnWGr1ainNqFaqHCd3w5ODgIFN5clXfkGvb/4D1EdPKz557037ZFsmoFw8uqbdHhCG+JP0gdupT
nOi4YLi4p7MSJBp4/6brLV/E5E/T6yaoPSMVomLtIAp4DM28dq4ssznIiKYEEapZj904KuVWZdgN
iX1RlMmPYliISTSPopV5MHbG62DL/aRO+2kBdgL4DeuCMyYbGztFqlh/76OMRSPaF1aBhT8jVLJD
BjzE2W2LEwRq9lW1zEETEQrRtTdO1X7PdOfQc+TH/5R4PaYOw1p20l6VoI7k90hmD24m77tobU8U
uxM/l0QdCaV/mJ0uxviSNrDZmYgMu+JRJxdNrtwWEfgga/2qTSr2JihB3rBGF+scf7Pb5lRlcX+q
bOO5onIeALKqfVSX1a6IstrTKkg2FZaqg9GYN9i9g6zNL9PYfca85OP1DqgqH2cGB0jG9BuVLsKB
tfYmSZdQdPW9I5YDy8EBCesN6qxnU1FujGHBcR+/uL3+RdraQ705+ygcXJLzcBWv1d1Qa1hfzWJX
mBj0G/1G7eXzOPbhgDadg/1ABLeVXLrNLDyOqUZQS32n69MeB7njDRgCQ31R091sV3dp2e+6wn5N
jAgPAsHpupH3Hn7Pu7l3590op72TtxeWM9Ci7siEnwzH1zrt+7qoT6Ohn3UVW7S6VHOQOdYLjaQH
pYaTKDU+8xUbBza8ofcMWC9eM6tR4HYafk9qgWQfIL4rhjR5MauJtGBSKHyxeRsx2tZeXeaZ7yaN
7WXYmPzVEjGGqZms35KYzYQ9vy6xjpDoXNQLbdsc/HTeznJXVmXyRS85DZmZE53IcCeNE6/PPKUa
bsOVop2lPeAWavaORGrZTWRyO5VwdkbGpFhJIhtm3XktKhh9ikKAFM7jnYpCPFit9EC8iYlhC/9T
0fYDUopmwWU4kF7tkrLru41DCvXgbDUpB/9Z86Q5FiQuYTzodf+kd7HwgFoOXusyWERXPqdEwOt9
c/sbmcxwvM76nFhoAIAEsfT0AtOV5m1lO4B74gYHOsbHxIH3bhmDRrwv/4gr9WJQlUvRqM8S4JGX
EKJdT6MZiIKzYjXx56z8mNvGuW3NG03PXtot6mxVLsBcXvfxcI7V5gwS6dpqmo0PgoNV0x/GuF+C
xJJhbxjfrcXeMZXvrTJWvCLVmYGkMV7AT7iG8LzTkwmKkVkk+wKBPUEm+2js2qAr+ierjF7Z3Whh
rJrfWlHfmVl3aTvZ86gUZzk115ipv1iRjiBU+9k10SlPi58bBYJ8CMLFY+tgleW+ibEHFc5VDtfe
V1zkoXnXfWE++ilaEiSEuzwVBiPK0UbpD9VwylvOqaumPa38qCqZMagNJTvPiD8kzK1w2kxfY6P9
viQpr3R1duA19nE+/xwVI/N1LZt3Yo0w8Nglx9v2lDvOHfToi0iTPyu3IhQYP9VZtyZiaIzxS+KM
DAKSWUPcgFfx2CawcZFaR+VmLzJ2bdKYTD4WZ0tpsRiR0tZYKOnYLMuJlayYKwIicHWsmijDRUc2
KdJ1OKqV+Y0C0mvbTndDNc6e6GIrqFLtUXKWDLYB6znkXXn9EhPNPDMONIWpvOpl0EsEdG2Nk5gt
5ZdoRF+jieZySvA8msYddYpzq3TbpGF/Jd5m9KlBqIe4mI4NBNuwKTMOdGhjSK+jY0sgdbpA1zLM
IzWxO7udRGB1UYyvLDugbDtm7sTQbRd6nQonUXuJppCpqNrHRW35phL9ANLNQ4oWxyfv+wnL8I1V
Jkcm8l2r9ed+1n4Rl2577kTHwWIKuEps7RWVrnto0rH1Sn0Ru2YRTmCunLALG/tBXqNjiieerTkS
vNJHUzD18Y43QVZ3WzyZdiU9sUii2XG2e7TvsBLBOfFyoZzp0H6tTed5iM17JcbGGpnj3m51pGBM
nEPUacdWLM/RLLszISR14HQr+wK3vmoT/hAQlm1X9FBlZC8ALWAOVQYCy2vpDV39XBPk6kfSGnd4
I0ufhUxeW5pUEMAW2sb/+QkkpN8J4jv2Skpgt1VlARtSaKg2oDAajc/CJqPcrNw9T6/3hs3QU9ZA
zIpkfJENRqe6yEovtabHqnBIP7HX2F/Y/PS5+suqlNuO0AQ/lnWyJ//pkM9Wh4sLHS4FrMM0F49W
IX+2o4ETvHfUXRlh3jHIbmtLVGBWXR27oahJagK7QE4LaYaMaGGkt/GIib0wqYoTCq+i4qhAEhMG
xevmKFCnU/ICbY/etmL0zllYSxn2S2aHMzvUS3OenMLj8BE9E9yo3VAUNzC9J/FpmZ344KikKUJE
ar+KZlL1S4XVxyUnHWArNlI9GOGsonrSf665/YpwLN+lJXaDIcrF2TU65TlWGojI06jeauk0vVRG
N+2LLNf3qKzWMHO2cTzo9l5Y/RyO2SIvIreMc08vNe1qnuaUA5XmyIoSUiKvO9ccQwLmyah3xtkJ
EnLvviSD3rZ+1o6Etc+KML0sLYYrgp2cg9pIeYu9QtTXszWzIS90nR6F1Ptr1azj/ajFP03+DnzN
w/pYVnZ6bSkyuTdNxC8xp/CvIlM4C6JpkV7BwdvHmpn7RpNne1FZ00F3hmH3f5Sd13LbWrqtX6Vr
3aM3cji1uy9IMJMSlS3foBxkYCJO5PD054O6926LcknnXCzWomUZJMIM/z/GNwolEGfRRsXjIKx8
MzbJuAFlpXPCQ/u2EqCXjHx0IQvE2d50A3VpZJq9r3JoNGYVemuCp0iuMZt7C0EE6/hArjodmil9
8OiXoTfplZ213b2Wh02ygN+VbOVQ1tejN/arCtf6QRUDvB7DUIaThuiUiEUWil3jfSFoK17VMhn2
Ui30Fata7yoQlkfNrAjurTrAaBghpSHySMlXOjDcrU78+kpXUS4D71S3Y6ZoyxqwPNVGnCKGE1qr
MbKtVdW02iaJxnbV1oyZiqOJlTp630x2sDtn9Fo6GhU51UDXUMrJcoHYu9iyEbaJHu3ifR25Fvu8
ybidapqcaV1gry+acm2JrOO5N2y/NhVrkbaeu1GlKTYM4cbj6JX1umUlfYbqNu7yEL+wGIiDSNEN
+SaD3V4rdelXRer47NeKp2jSTdY69niD/qS4iRLBh5lsKhD4CY2dQpX17DhRvbTLrjm0wjXWTaGK
YzuE5s7rZT1/Vfs8aZVbLhsVRtmQU2KYmtlSw3KZ/U7cls8k7phr2tfxSbhdugnKOYJo0hjIGSiC
VeEO0SoxumRZG9L10RDlLK/ivN0POYuXnJrMsxfECbDUzNwpsaGsaRPVjz1q+q+iKSc8sLY1rDK8
6+ukh/Halrq3iIJ4D9/NtwZFWwAfYsFUoscyWN5npj8p03FSxru4yXa95zKOJ/01y4Pvrl4+FIn9
REge6/n0iiM/2f30q7Swp2PHB0DgPipT+StV3EMmY6yTCjsRUoWfELg/DLmFOyjrb+mWP+au1yyN
Onwwe3sN8P2GjUXFzNhvZsu9XpEmV/NA+aqb/7KJDneEsQa9/YJf+74gpW2K471WyXNoi5NRtz+q
sVj1aXkea893cD+tgcOpiwa8hy8HaWD0Lx70CXEFXBxX0c9JnWFfZekXZt4qoGjrE6m9dliKLpHN
fiXj2Vf7LvUzqR3Zy1x3Yf6catFVmZQ7u1euBY+W2mSzRXyQi7CLGIK4W4GeLPRyOAyTuXXiEUUc
FoVycnRf2O6DMunloiq0XRDY+9HO7u0GbrNgh98Nw64tggP+nYaljNgKo3xxVLYiqEcWVMI3mCPo
v03Wt8rNr8bJ81EjuovQykt6UgMOL6MGaOJG3kimvaYHX8O+7yT1nGpYxhSffb31Hr1EPdG4++IE
IIGsfnhKM2cgSK+/NYeEXMyaBpeRbUtRvxRhu6Gbcax6S1uxWqRc0/d7bXTuuyx6dCiJBwTageEc
VsSNn1S9P5KktxJ1/U3DlU3kOkt/cCnRInTsF3fqD0bR+0JjM0FCe0bNAbpmkGjQIIo1GtKHym1+
epmxa9vhRENzTd7YOWIzuHC6yFqaGt8xd1OXM+PMOxjxwy5wo6sFtufSzO+xg42LIG6BR8/hWwiU
p2VuOsm2qNyvUOYAvg3xOqkxArclm1tl3VlUpWRxhr4sFs5IFlJfKCe0Su0iJkc+Kp19ZZh7pbO2
zMFPmU71w9FgYoQhvENQAC17CzPEhqSj72UuoRgZZBmtFadbAY3cZpBjCZPy4SSejKbc66EEaq2o
2Oi0g+TJYLHeY61hV4AR8AtNllWu9mvXEE9Vr96HVfQM5YH1wpRteqRIESrahWLAAkXVgni4ALUR
5TA5PErpme47RsOWjg1tI/KjMtj0k9KCXWey8lrrZmJV0BbgLZhA6qycASECT7HIlqh/GHT07gu1
r+uKPPesmXy8sngCbecHou67wKvvHcUGve6u7F570p32pzqo+1YplyQwXk2axeYtvHWHdN0B21lE
KKP5vP2dFfcvcToSUBkpB/AjuU8IWr6ubZPKMkwE+jJfw3A8E6d3UGPzCOBy1bXp2VCDUy3VB4Wh
JE61myHAqtu7JysqvpVqvHGxfq0aa9QYsiDd21AUfGWek0I3e5qrJaNXbUG9mriuFXo28keVuGuS
Fq7HwPmuBdWKPED87dp0clnhb7Cueb5MQRBPnXcts/wr9i3ucYJ6cehXZ7TFExDOrqSAkxybmSWG
CP5GIb2SmtupIRCGwb3sQFykN9Lr81VX4cG01f4njOdwiTPkrIukwpCXRdu6Z2NGCXcfOyzSi/E7
PYgvOLta32z7bEFwUb0kI49ocUaKqzIP0y2yx+ui955cT/nGsnU1ZMoTSclPaUAikBcOvi1YsDeU
E/PSPenEFS5KzXqZzQQU1iH92mn1VUbVrjcwZUxV7h0i7sUltT6TqvDoLRPFYTg0WpslqYbJvqtV
X7ogFNrEWBdhVlJ9Km9Vky8Kbr435CGICBFT1F8JBeOF1ThHvZK/8p7Uzq5+IPF9LT3yNLz+EKkR
+/rmm9IwTkbFORV1taAPo8yVuxV1/2uhRONKTuJIyw0POuZs0pfXnQjRX2q/dAyNC3eEgpmKaz0n
viIIfsBkwA07Tmdy8k4dZm14/GsXfeo6ZFuV0dtlcfrNCycf98miSTzsLxKAB5XuEUKJMjwlTXZA
X8mQDOO8gDNREugZm/KaXhnLrRIeN8Qhh9akZ/q61LcE1m8r4a0M2+YvGwc9YBvS4/qzJu2W/uWi
DqnbmMquk9Yum7CR6cXaMhqAHdZPK8LQX+YjBfxsg4HRH6hyt9VVE7bnONOOeti9RPn4EqmFn2lu
5vdauAaYsc2NsEwWZLa2DNVfFUuskH38iKy+30y6tW/1KPbDybpV6VvUMGEWNCzAMNikRmcWVWL7
vrAMtobBdITzcQLWsHH4zJVTM6hb4guiSzbjKh0R9FG/aNFuaiM5ZOz9YjYjsJkOwpQzDqDX/WxK
KYjDlPLM7KQUXkRpqDgmabbQIGjMjvF6HUDp2qbRhBQcyequG9yjnU6ASly5SqbkGorIdgoYJWJT
fyJZazGprE4kFOW0Le+gKZ+0MXik5L5mt/o9jKs9cR0e4276YtbiKmEzxTztU4VZeYp2FK3KsDhR
jYlDGEoWBejgMdBALIQm7SlE6NnwvYMqQ2aXwlqj4SQZm9g0rk0RXKtOdfQsMEGDrd223JZ50pDB
8gQi6miKWfmqbh3rTq2UB5XEzikc96OerEz2S1NB0yoifr0rnKe8LKnwpPE10CnumTlZ1ACd0W1j
1n5e2a4mgjmGEJxr335pbeqSan8LAH6V4agecExrjkPeoGp+MUt+G7iTX4UPAYOWapf39ajeCqeM
F2UUbtR5D9gpa+ySW4A6O5jlt8y2t0E6PltesKOKuO4GNvwifmhMuRkie4tXewGwYqNVOimf7Ai7
9BOFwasi6LLbCTtfwx9J6gsE6bdNZqd2CKZXtWCXtEa5ySZHrptpdBa6SSUEK2f1YA+1vUZCGOE9
idlyqXMJLegi31a9n7FFHyxzFTBeCUyPQK8+w5X+6RPSA6fVzYYUzeJlGoIp4lprgijZoYIUd0oF
Xb8a48kvR+p0RSgNP7EGyvhaw2philQ/M9O7gcWJ31K4WCYhqm8y4uN1M1TUsGKyqD8WibwXaaBQ
tlCbY5xElWNfqFISVc8hEBfBLhMyW09lkq70Yep9DS/3sobq4zstcEkM9sVa6abPFEHvhWwe2Ez6
5RrcZ+jbF2qc2m3xPLqTtxMJtApata5ylw5xLD8RX73Xeb09zsWd0uHjKrLKCraeqMutF4oGQlLO
GsJz2Pd+oqj6wzl1GI/RAQBRn6WAb2/LUJQ5kyjntKcvdHLTmEJgrSYnDPMsfaeMSOWklU/61GCs
Uxtt9/El1eeT9uaxgFOIX03FoQFpFavG2+M3jSJtYXjKrrUDJgDVzcanOg6xujQTzpAF8wp0mr6e
sgztRTKwJfek9TXTQu0OCgPsc12OFYwSu+nOlMXrB7r3ggG7JKp7gRqG0Q+vROOskmxovvDVmnka
cCPaf2pnLNsCctwn5/RPNwryKfDs1mxHd+cL/Jugo1bkZFVuoWyN0QEvpKDlJjesbUGxfHL2/nCr
IAHHk4DPEn2vcyHTq9u+nciBFTtlzKdoV1QSsl8N/l8yLlfq48h1eyLwOwz3jSranUyZBddhAl5r
2WDKv4HeVMY+GIrKvTJDGXr7mEk22wZ6A/VEIV1ikzQ22T6J1Zje0otTq2ezJSvni+HKZdWmKWvt
Ajn89uOv9j7+gzSjme6todieMf8XakeCuukQi6FEghZVWztSUj/MjW8dS6ElNdtfQAWfuLGqPV7O
caUMM4xr6FoWHyHzdcEibJmjDt4BrNTrTy7wHxQ03sy/p4jMePBeQaOYkKiC2E32Q5GY+0lTg52M
PHHsad8u9U4riaNGOAaZrzeuqURRLHFgi3x8iv5w8bEKoFF2TfD+zuV4pExdVmHkTfdDOLgHl9kS
rYuarm11UM4fH8p5r1FCVYu4luAB10UPOA8jv93SGgeLrBZdzAj5hoKKotGTVMoynJZBlQCMc0bx
o6mCPFvo+uDc2FbrtEuqrHP1ll3XL3zfQIgE+RL2ugK5VvnDEJWwZdiR9HBVIvh2nmL/xE5sPg+q
0WirqjVGb1HXMviZppXCoh5vj0YTYZpY7ioRAMIADZG3VKZ0vNVJC7li0pLfq6gKf+jEIL+UMPeD
labmTsnzJwYQorFEZaDjFvs6BJP7wwmy6SlIKvLNIaHKAZRhwqqE1gxLfIbM2wTNZwWGszWe2NVm
v5yqk+p6iEd6KPhZ9civ2W80i5DuMO1VI6fwE4Z6yu5KbcCiesQYuTWtGldNzxRUn8BIu+vOc6cr
oePGfIZsBHXTIOR9ZeUAh5bO5FU3NnaPzKdVwiBWS8igFSt1qJMNhv4D20O0NkFVWPSaZx1B4ZSz
KADf1WepP396DAEwzIF8eDuZeC/mXLcvGJwjddphVwfFOYUPtap360oEi0BZTJN8ZNvOSBFCPlSt
/qawHyojqza5QQHSyKt4mcAwfPz4dpwnpTeTBmZMG1qOjk9mtn1fSMpryt610ds9IZFNe12Zlbqp
28q+L8eMbr85bNG+DdvMkZ8RwV/dsu+ObGLRwXcH8eQVYfTbc+AlFAYr3QMx4ghKiuTvrGl5gYwz
ZHY2KTogbJQdeDuhyMxPoiJ7bIjgOE+NtH9Z88JojTBGsDwa+890fe/Gg/ms4OLSGBVsyDX622c0
sVJpmhIpqGUJejYQpNeD5VRnpWn1T1Zi72a4+VCceBxx0AyIQXp7qEpNtUCRQbJXqgx5spLhkOMO
pzb8yRj3pyuNyl5FE8x/QFYvDjRJYYoa6x1qd3GSbgNotZjiR1VPrbsUC8ivppddtYgGbfhkcv3T
6WT3ii1WpczC68WhKfWValeRNsui8MGxtcFD027H9KNN5+XjG/pP55Mj2LOTmQTYS8dbV+u9lbc5
s0hWTF/ilmUFS+wSIcTHx3m32uO6eQxb+D7Q1SE3ffudzKgjkNTtw9nVFy6LQRnYm4sWRVLZ0s9r
DYbXEKmPjNjilfXgf3z4d7MIJSWk9JhAuEV1yDkXh+8gmgmtpJPaZ91Br9xxxWSjnMzeCXwbceMn
t+kfj0d+Bm4Jc44OuHgirEr0aol8ChUOYSCe7DENVB3I4C6qjS8J6qZPVi1/OiBSZxsGFYEFziV/
2+vVKhqcAdmPo47Jqs6iLNg6BVINvxngWPvBZH8KE/jDzePpGLssfC+OA37l7Vkt6OsNoR6zsyXE
8yaaHU0A6lpFLj++eu8pD1w+wBbcPNxDeIfmJ+a3wU8ZUndw+E77wiC/k5VmG78AnDWvQt1I0Q24
9aFWg4IShFSjq85p0zs0OSS1tnZ7k4dz8b9IaUl55tjeV6rWC7TgprnIvMz6ojXUpT653d/PXjOM
wnNVeByY8IDovf3EVAtrS0g92isWsYWrIOq9Y5oLZdomIoryZcdukk65PiJEzZqSz5bH5XiXo4VF
B+WgLFxAKVN2bmzpLYlOntHjTdD75JMH4/1Y47Kdne2JhJWyDbu4UdsoFnbQuuNOkBsqfdVrssdw
BHHFnisGofzJhZyfs7ezGKcFwTWPoQtj6XKmUPO8VhuSOHeSXcqNaTQEsMj+ttSxZYVJb2xCumhb
hd7tsg41h85p9Fnu2p++MbQQHm928gywF1fGza00jxiAdlHax3eTjtTc06RydtP0M/jA+0EPG7U5
V17gdVE2mJ+f325b29EiG21lOjs9xy9cZXFGrRYsqJQymJcEz1jIORZ1bOdfAigy3z8+23/4pvi1
/jc27ZXZ/9vhnSro4BRkoDjJDlu3qSi2TtM1q5zkid3Hh3o3/CDk5LsCcXQAOgAKe/tNPTIopd1p
9S4cpgQ2mWPdgziCjj56jrtCn6Z+4i59991MlrGQTNgUsEJE+XpxwIKFe9hAtGu5iSCY9llirhSz
V1LKV1P72Qh0sRpgn8PUSMQqRiFDmx1gbw+nu0Y6tFbabUMR5iWakd4rfC12EHywa1V/BU2Vt2uY
HHWM4HwEov3x+X1vi7v4vhd3bWiFbUaGMCkSg5HQEG0S6NTgMlQUjOThLNg8mLiySFT6aaqTYiwE
IKjvadVRqmpxKLrLQB8y95OB+eKyc1rIF2KFBKzU4fRcrsaSQqfpOEXmdgpTWmYVlakHywjbiaqd
Ni/Dqy57/vhMvGZdvRlCOBOsVvBsURPDA3mxkiCPe4qqoRh3/TB0j6mdMYPPAJjQry1jymj3J1rr
C4Haz9fSlFyJpgnpSHgFeyTWNplyMNO8vUIVYj2nltRhcwjlENWuly3USuK8EmNAj4lo80CjyZ5m
2SrOM/cncoemAe0kQuIMyphKnBjN8Xtus7YBBcuucWVIIsegM0+jQHiJs/b88bd/taNdfnsChqFB
zDQv9iFvb8TCKlgEBIq7E5OtL0sRRst+rCU2GnVljFGBzlZmm6azkM5reenTHnPXY1jk9598kPkB
u/wgRDBhiTRsDRPtxcSB38OLjHbKd9CIU2MVIe3DcAAt+hjIsN0GYSTSzaBaqMnGkrraKrKFVmyx
muB6ScLJy9e6oaQQzfFAfObWvLgv2SDp7M90qhM2XKp3uwR9YLM6dcq0U+uh3cMjRHetK/Y6rZlY
Bh1h38dn493wwO6HHQk7E9bQ8BrmieC3kdbMs05XxsDaIsLHk1vYchfi9FjWI80Wkitj2DaNsa5p
R3126MuRgZ0gWyGwjAYlfnZG+sWx8wK8qRvFzpZUMxp34WAWmFeqjm2xDBG7UISsy863nYLwVBod
XYd03tPWQ+eh+BHVFaij5BO01cXo/DouELDGwwl7gPLuxcQHDzIdM8T5W2Vq1G9WmOCcIElrPWax
/clEMI+8v92H/zoUt6CBxprtxWXJc4yGodGiythOnp2tB4+OnK6F9ppJ7jZCIbKu42H4xKH7/phI
MV+JU/Pwh0327eW2SmjEtEzGbayX8ugiJ7zPFVu/j3OafE7fVncBasv/z6ob33T26pEfxbzHEvgS
smY4eZZaBSvImnHhZRxS70koVfqUjaL5hGv3/vq9PdTF9bPzkPiaNlK3fepO64pB56qLNHsrvWgI
P3l2Lp7V169F24HQbb4Sd/DFycwaB1KtWU5bsp4Iaxxso35ycTutW6uYnocqDT6z/P7hiJROVQJV
PRsGyKVjf7IsiU7FnLb0W+Z8nr7YBE6r3LCE64j5mVXPHw8P7w9IPt5MC5szUwHEXqwe6F7SU2/0
dmurCeNeJ3t9PUHzepgbAeZKYJfLPjnk/NS/eSxguNBbAUpsMFdSlHl7i0rCgh006M5W9pa479pC
XEWRFZ2rDOjcIhyr8Mqk/bFJJqd4tLoJA+Prd/6vH8P/CV8Q36ANAbTzz//m/Y+CRgczTXPx9p/X
8iW/a6qXl+b0Tf73/Kv/+1ff/uI/T+JHVdTFr+byb735Jf79fx/f/9Z8e/NmlTeiGW/al2q8fanb
tHk9AJ90/pv/rz/828vrv3I/ypd//PWjaHMge7cvoSjyv/79o93Pf/ylz7v5//r93//3D6++Zfze
7QtWlb895OJn8e63Xr7VzT/+0v6OvgVK5RyxyQqWBfpff+tf5p8o7t8h5VHyAaMIAYTpndVNXlRN
9I+/bPXvhHFSktJYazPuzM9/DVCZH5ne3wE/OjbXGlCcDQHyr//5eG8u1H8u3N/yNoPcA7+Dj/N2
eMP4j/ueBS8sRxSOMJYvFvPck8K2JUahtC1+WZHRNdjd2KyRyaSh4571JHTApvD0+jKosdzKysqu
cjIBllEX9XspC+tRicV36rbt5rez+e+P+/vHA3z05t6eP9+81+C0UZIHTWBwIn6fbRGdumkeFPUy
kl2zI/kFFjC2zJ7H4TzKWV41e59e376+FNDP0zJXvpS91hJ8UynnSnOVJcxmyyeBjM5BlRsPbI9V
7KNUsgd9kv4Mr/maecmNTK1NpnTVkeuW3bPGlcso9fJd0znXoTX8CPta3RV2be1jNpy7KGOrjvyc
xCBDScS6pG/VWkLMpixSRciOXZup+b2wwuYaL1PPyuEKiYmFBn/o/Qbp6C40lXhTT2zFdU852xVd
8JSmmb1xRqx55LIMNTKzhF10lhxo91AmSFoCX6IoIXME4YbbaV+T2BbfY+nWi7x0jIPT87m90HrU
0JfdZW7qK5rZHQSxODh9puQx81i6ICd1fNmo2tooaVoUMHWPde/h2B+J87FaMI///m6QmfBKoUPF
U9h+NUpzONv2l5HF8d5sq3EjW9u7IeERcUXnrb1SKN8VU19YZdW+sGX+pZpN++BqMlhNPdZAxxBr
6Wrn0MHgGyZlvohKI7vP1DC5J6eoC8JlBI9sgRgh8nGWit1kVyiK+vC2KPOei8B07zXjVov0aGuj
rUmBdNygQAyXOak7R72QOSKT3N3UXrPqvDDaMMENZ1JWhvOg4GZTy+I6oy+I10ho9zBI0n2qS4Xq
HW8TO8yuF0rjXePJ1R/suAyu7Ur517sWi+8xggLrjPDIR0qpy7Hw+mU4tAhE/ZxsKK6skNEh0XOM
FYlvu9P0ENdTtTFNVulFf0BcMV0lU0juyfySTwT39Yo4DXXYR0vJSLLHgCa3WevgfG7BHCAPGr9Q
tdF9MA9iabHoWjiac28OfX1TYOI8J7Mt2MLwQNigezKDFJl53ZNkKhRrp4TypdHcCUdFmtPnT9hF
unUgfmL/3QWN6n6JGxJmqiCl0eQ5d+yP75LYTK7lXoxGdRzhNR25PNOelKgtjsc8KyUNYLRjKOSw
u4OewBK96DQcsH6nW8qhCYz71o2Z6pGg6uu+tG9yMx5/EEt4o8T99AxJxzcRly2yulFvYVL1e2Fa
+KQwsWMPpudJ6otar4dEODeywxSRlDfCRP1tw4A4SfRCIVqxsx5MCAnGAtNFZ6e+Fuq31jDVh9dr
h3L/py0eEDcFR3W+mDl/EHtJvvPa+sqV0jlgBzjVjake2/nFywdl0aLN9Q2N3SNGsAk1NErBwnHk
qmmr9FvcSZ7kCr7xEB9iiHl+pKjqw9AMIw3DOP5WFOU5xMv5/ePB8DVy/T/zPGMhUwHBCZCnqY26
gBXfjoUDIiRj9q8ts7TZFnodPec962zZq8dpCowNfgx1WWihuAF/5EPxMw7q6BIiWE72mh1ifFTb
slwDa9g6mL93fexqBxo6xk5lvrkhFTVb2Faf/+Ae2ZRRIZdc5vKYpurox4W5HQarOolk6FZBh4jI
nVwLEa6hHvWcG9ZqgkPoKfD7QiSghZaQfiwVY99EtvvJPoBp7nJaAAxEysRciaC0R/317anoOs+i
SYKNlFtFMZpDif33HnKQXDEAduu+AKrQVsWzmzTuEntQes3esd1U3ngeRB/6r5NA3jne9vUtqvrx
IHBh+F6Iuhg5rdzJsmhuhyo86WEN9h66yKMdpA06BKU4vb4N6H0B1Hm0R8s89oVACzBJD1KOySwa
OVhxB0EZpgCptC5nId7/TKOhGn3LGnXv6E6wdkDBR0s7M2/ZOhHRajXGA+1bpK3NmkWFfA608aXV
7C5ams5YbirDWcjJHon6ROgIuFFfqE1gXrnK5vWpbyrlp9EG49aptOqGZmWIbZO1b9LRqpY41Vaa
LdFy2EZweH3JlWFCq6YgrMMZt3Zz3AD0FIunxF3pQXSXZaH5y8CpP9q19lNK+6YAuRDncfo8mJTb
i3bUjlNENOfg5smu7UpgoJ3IDxkNvEVueNltBv66dHvvdtL2QqjxrYSTv2p60AID899tHLeIluHc
LEKAaIeudOwlAy1t785UxIJYvvAIvihb9H1kPrLfJKbOGdKbLCWd0cycHHpQgl/eMc5xHXb3o1N3
960COGbMcAx17Tas43SbsrVcOY3abUBnV77IY4Z4EakbMi+1xetbJO6rRKratQovedNU9loz+vLo
2ePOcZTwZmh+FUqsrggKwIWaRagP//UZnYzoMOl28ly4uDjH1lKfxwgBUNjr8UFFTIrnrP+ZmF54
QkoQHHvTyYIFJkTHDE+vL7GUPwKcUejLvWbnDll3peEYZbLC3q/lgbMig9E7d23wxUjGRxUL6KMa
RtfYPMJnK1GuOqs70hm+rsqmuBegOw59UoQLWdc/aE30X0RY3qhhat+R1/1Vi7BvW7SO/Ob15np9
39XutWvDytBfv5+LO2VFrq581qR5m0lcTHZVODdI4v0kwOAt5pfX/3PdpFtmU6Utak9x1pRXy52X
OEttbPuVYtfFE/anevZdjierK8I1XI4OTjFa8xA83FZJPflMO3tBgmW9KMsE8EO4BYkZvsSTs9cx
x3ijJFRKcZJruGd4AIZgMbyexJb7eDcmmr7oQrSLxVCnK0Uk5lUbCcyT6Tykj6TL+qR+1ks1rPEM
NE2yFUmhbNRC7kpLv6aonKwLr1DP/7oyiSgxw5hBckAo5gBdqpS9S/sIaSJJiQrVgHOkK+p2EuJx
dMpbpWDuDl21f8zrMuVZIrdur7FiOyBYcW4EaKNVPsL8fn1rl6590yVtuVQgYWCUVYSvFTFpV0mi
HevY8FZ2rsVrVYwMt1aCP6wZGJ6VB+056KbXlhHtpHj58RxjzhXVizlm3nBQdmVzAafoYr0doj7m
vwjwSqcNt1gWl6iQ3KuJGq1fOel3FKLqztYK7zoQs6GFtd4KN2y2cpjFV0kdMJWXZnFrBiB59cz5
afUwObQquyqGrDzV/Mt0w+vbwFBTPBilfIaZtBO12t4kxJW+TtqiDPJtozTlMhX2Vwz60Q4nJvUC
J+3X3US8QLq358ENAhTmyFhLV5ZZOKcaltdpDLTks5PybhNCP0ejSjLrEegrX/Z2wL41SGFBnNRy
GpZa49SHaX4hMt7cj8F5nMewgVDEHUWGnvJjjlnMi/SdZlvRTVoP+xKu9l2FnR8pm7gxwaZYuWo8
vP6cc7jts2ZPMJ67Ab2VHEdmY8eqzz1+jhPR9Ai7N4lidxuzdnAK1E6lXLVAt/Cl1IHBRl/FqSGn
YlU2lMRi3Io/RGCfLcS9j0jfIj82DCIGLXmwBy076DKaNrXqJruPb55XftnFzUMaEHR7mn5zPsbF
zaOpkaob83mKHF3FEq4TX9ZO8G2cQdymaodTL2wfe28wr7JRk8y9LUtbTNtnKSQ6cvwSnpbN8Zaq
/iBsdB49CTG7EuBDVVb1dddpv8Ce21sCP6tVH9ceeWgI9M1cxodUae0rsyRKrzV5VFF8AcShhG9k
9cPkhcYDXicoWPi0Mzmtw6jt7tJkcJm++oEuVrX4+GRcaE5fV2t4aBEPoWeiVXZ503S5BdnKYXtg
dTbeDSIfj8GcfolrmQvMi2Fa/tSWylPnyp+qG7BmNtyRuFDPuancNMOd4W0I61pYbmhjHxoIofQg
TGQ2dLzQEKeIhLBdb2f1sVNI3/748xtv64Lz57fnIgOCBsrdFP4v6oITGoLWURmbaopoB4nzwjNb
xbdKD5utTHnxbqrBXZmKU8zye5BPelIWsxc+2U9DXV+/3ojm/O1Z3Ct+BbrH70qp+iUBO1cMQoep
1R7cYXJvu9J+TDpv/CoL1V1GQ10cU1XdSBmnt4UarPVGrEZcKKAcTBA9RNmt4QqJg9ZZ4yeKnFd5
yu93MfV9FaUDsktq7Yxr82jwW4FfqTqSJVFeLeFLsvjopLtEip0t2obo6ddHnVzQ5LbNVpZSRCtZ
N/ExifNxy5oG47dW7CoBs7zK3f6kOLaveBqAA9cEbdMVd2ndMHUha1oFg2es3ciqsbiBP9Dne/T1
bRkMi9ghCRf/wjFIYd0IZbiXheJdRRMLlcLTSMh+naBbG/9f3jvaMTSx5pcTNQtS6/BN3VlDwHZP
lQl5vWp0N7rtTTFVDulrBHxDgAWR1ymQiDK5iRiyF7D66psrNt7qaph3m2NlPletnDQSIqXcVG1k
7iAhWWBCKn0rLeW51Nrhqm3lc1Ra1hHb7BdHdsUpwP/yrxcnH0+iMeztx7em/m48tqCIUzvj7oRZ
rl8msAVJN7Iu6jHZaUF3HOO+OALjoQRjOCdzuE4cEV+TwgeRrbtVKkN5LF35JEVRbjTyjybvukTh
fx2agB/NLNc3qOujxciq7MfohHcJRPQHF7/4BuviDjVotCqLfjg5GGw+/iI0EN5Pt54HD1Cda7fo
ai5HzFQ3GedkvqwqFVf9EIvD60vZ1//+v//8mfV/KTuz3caVbNt+EQG2QfJVpPrGttznC+FszL4N
9l9/BpV1L2o7D3biVAGC5PQGLImMWLHWnGP2DVqSiut2h8PUWrWE7SRdZ10azPkPUgvNTdNPOXpY
JSdmk+1YgHC56Kychz4p7hGvWY+G8VOIurneXvQOiahmEMjd7aWYRHMwmkhd0TwrYTaE1Nl8A8eQ
lLkdX6tG3OtQ+o1eOWAWhHaqovFiOzI85S3UzJUZIJu2nPfewT17K8SLqA22JB5lYKCU6DqmlD2H
NEGlXNndS6YMgLPGlSojwtvzTDxjerLfOlssmLJ4ejBwN20GUhnXVVPHm7xym5M5ht6AFujQT9rb
PA8U0c6o73qla054J+sunI747Z2t4poft9MFTDrlId7fDh5GbSeeZhA7rg2OvJpD/p1UsekoAInl
2DRXvZNOx9tDyPkOwJc+PtSjqp7ywe02JTXQWmK6fdL08DKM9pZgBNPFHQ8Prq8wk8GtIOMpc7VV
hHL3kihKJvxWyK2iEHV7a2s4RKpGOq0gdVaJZc0jyupiRqJk0eB5zocm3odq54KmpGFBQny8b6zK
RfG9NKPUUm4Ffjkdj/lGMVXloeRqIDG2lsSzT98M+ng7vcM8jd0zng65ljTn28MwtMFmzONsJesS
BBswAIzsAQWL1nH8nTPzB/bgOffwdfdekUDciOmo2TNpc37fR4KrKN9zuhv3uTVlpGbb1XjKrdrv
CdE+cra2z1imo004Z73fJF1KRK9kg0VN5udOXa+A/cqrnrcQ68buLi+Bj/77DaUv98t/r91sWiRB
LQo1kIcMX76s3YGCLVcOZI+lZMEDtyo0Hn9vpuEvHKF4lKtpuAMIgWt5HH1CeLgSsAKnOcCBKSng
Fs7lt95JxntAi/q1Cy1fy3FQubFebW9lJgEA9rkT+ue//+3GH6uaYJtFmLkoMyl6v5bevTnEAltb
tnRdwvQQR8F8IHvrNVVCuVNFQtggEx0mVzwLkbxtklwPNlo2rQN7sF4Mzi8Xm32LjvDw6WjDO1bi
4JJzyrxMVQvnrqJgz9pF0qqoG1NK8SSMJvE5YbQbJQcLpxnNRpu75GctrXJVGQsXIRJUYW7X3Gsi
b85VWWwwr3buimyhv6WJaX90ddDgIixCVSw4RqhfBWrxGKWRKSrYfHngrOkvmc+pEe7HafjRN3AU
GKU0bJHGD3sYvw2gEzdZjB+rsnvjNSh6Twkiv6yscJXaVHdTQjK9ZXPr6XH7lyLB+uOcZKuAq7Wb
CNPArPX1QhPYU4qU2Hfm0ffagA/k1lIKZ6063F4y3i23Q8cmRUaZdjJt96clzXaj9tV0vD20EXZI
XAPPpDRw7qvi+jintbbleCTv5hoETU+B4ZWySe6HPsbZCDCgsAvlnJihvZ3n9PP2yiEkCL/C1FJm
6fJOH6R7sQ382kOo7Ye5VBhhwCAFoIAR3LwTZdlxceGbT4emOTcjKKcUjK7XLB9jVeowabJCo2/L
y0GYzyRTqWcVXspeUfS/aJ3+3MqXzxFJF2YIKmVkBP8stnTJhqYrZgZVc6nuSHNC21NWPkVnhFVe
z3dKKHp0VhiFoMpU18QOqERRnW2VQsJ1CxQ4nFRatlvvZI7t99ZhSSyEPzhXVjNZe2gUzSvMMeDw
t1VBgV98X5TwYIpyMv7PxQkaWc1kOEJwPP//+o4glUT5UOeZ93v/HFrl2BQIs+aI+Q29djLZsoVi
UKb7LAXWmc7D9I2v2svyB3Q08boxwCg31awcDDQ171ZZHh21bX3L7qL1bROIrA1G3Ec0arzDhgLA
DOZXOZvv/74iccL9upxaDj1WQjN4L4TafVWMz7FIu0HFmjI3br7FMHoYDWXaGbFWNCAljW3N3P7U
WIl2bySW2Ax2Lb26V8PzLNARcMhiSCh6QDwVrFEzRTYUyeA+Nabw3OSGJKEKCw5WA0rdNkv2Ses6
u6bnDCcXYdcQF8b19kxLoIImrt92iruFs6A/48DQ/JwQ8g2MD09xgulbsdRRUDIe5a1shTmRMSm7
tUFvD6oi3KNRB8BXZB6fzb5zHwZl+pEXmf5GWKOnqsk7+S4a3S7p+EZVEQhaiuRtjD+aLra9Frff
Xc9dj42ncF+6EnKRoaFoirJCXc3MuzzQVpxwK40RH8Tuk0rLpE+c/J5AwnwvzZJPQXtpbP3YsQa+
ZlgOfdWZnDNsR1GouNfHBaWq51bvkyHiRQMSN7CM0SF2AnvXh+MyDnTItITdOKwzUDXzqu8UeQ7S
Dft2sJvbDNByxwSLjty2qXQMJHGgnwBgTDBTu/xhNobYF3HvQlnJhWeq3XQgI0hbqXZhrwslo7aM
elDjxxpO8PcpbjovAVzuFyXY4EmD5lvEcX6PNd5YKwzjmM2G2bk24amGDuwpwPHyrh7M1I804ICm
UNJ74Df2wS4cexM2RXVRpcazolwZtbvrc9fwejWQd0ZWMROjWa+kzUtru/tJxMrVsKHj/G7Kxbm5
oU+iPSVG5HhOEA67wam1pyoL3I2uWIrvduVRCbjBaVNUOzjJrT8jjP/3O+PPNhmxo5wQF50HJxA6
ov9ctrpaKJUhR04gldxGgUUXeFKc09z0zb6LZwh5g0mpWmUOPCNnr6qsqiZJcjsbLauXFBrnsF5N
3yLDemcvZGsLmnfsWOZrEmPKJrPm2Qym8U5Ic8WXBsBQZ1pgjd908OS+cDGOUXQ9Wn3abIdKiI0i
S6ICRPe907h7QH3ne0bED7oezqeQhpTv9uI9qMSd1TvRDjRm/BcZkfnnUcZFH8jAHn25xf++7IiD
MkRKJYPUG8b5YzLhaLLB1Ote3YBVFIdoIiZ7jCPHT9MgeCgK7qI2GoqdGWecy2KJ1Uu1413aqy2S
1yg6TxLP/dJ7SALHohQd1ANKRPVwe4ZJe9pGLpTh/W1QOU79dOeK7GrKKX4wmvRFGWwy8WQkXp0w
ZxTV3EfSrV6mgML49zaAoFfF322t+mGydrGbf+o4gO+K8W1CE7GmySWPttHKI/kczBPbdNj8+2X0
v/SICDPE5rAYqVwoQl8/s7CCytWDlipp9sLs1L2khxzAPFzzkrJz1nNhpBvUyMZZHxPzrLlutnVx
+q2g0bqnKU7ebrdMH9nmuS0XgP+QdlvwqxcraJKj/f8fUiVOjsgWX/79HdzCk/5RcFOyoYNEO8KR
GWnwl3eAL6NvUXlm3n82o9h5G6Mxfhg1693RtG/GoHKLGkZxlUVfXhOybapybO+bPimvpaljos1j
uTPMYi3aIj85UhVbzCFLLFCcXhnHCzw7vbkG8Ey6UUShdZvTDmmVbhMt+K44YDs6uy2BlEzHxHKT
R0BaH1ZPe1lj+4hGQ57sItpKxwDnMUjtEOlCXidXfZJh5om42OmutLFIqhbQE9ncIeJE8WFW11Gn
BxXnM7T2Wz9O0gQPU9V6bI0i8CZm4P7vc0Y7ix8MQtPT7cHOXGU1StAYUiMb93YNT+5YvYM7e1OS
btgWeR4dkd5olD0O01vi6v92af1xErI1TAjmMjEmUewPjEHUANiNdSaXepu8myOT0azvnWMogvGi
WkQtuWkY/iiLbd+DFKlT0axCt9OOSmUDyEoplobxqBNn/AKprfHtqbTvWD86X1cqoHFDdjJCt6Ay
0f4Wya3fgj/+eVEtqlSKQqIyOAV87e9QUwwhPe7EC3NnAX2b6enWFxcvlIHZaz8Vx26syXjNo20+
uh9KFpsXGJ7CHwI5EgroNg8gTB4ZG65itl+4sFl2zxisXLnSKo6xG4tNj8jsWhVmuA0yiwN0oRX3
QaaNgB5M4fG25MNkT4cKJtlZJDujRuMb6YHYcudpft/28Z5evfRu3QCD5uD9aOqbpeM+SWikU91s
x1m905tanHX28vOo9+HOzdvgpCSzPNsazeCSk6U1TgJfU4zeqOt9eNCXxAjHU5H2Yl0kMyxpwKvn
os5P0HeNS16I9KELAfNIxXpqlwc3rVd1nKDCar5Pyx8uRTZ5sKvKrVPS/s+BvGxunUuI99IbHT3z
symmW65GV2Mesm1u6dOaj3VO1P4RdFNPcRmpSK0oRubBnncRx4q7ZHkoyMLzo9E8OzkUX7n05Ses
8ptCCUpvMIA9IhzZNj/7UCgnuyxigiIN5l99vQtKJT2zRejraihIWRiItsExrXx3mF0kw5Cu5rY+
KVhZDgEF1u+HKsuVnTLlJ4QahPbWZnMPsktubTMu2RpU1Z/mqbqbUZb6elC5+6ifd2ZtZndxEr60
BECcmCNadFhlkSZvE0YGwnYR9EcpdLqhTHzQv8W7Ok7ZTqf/t7Hg4r7XjXmNnfkOqxTBf6Zbe2nj
/LqVcuXUrABLMfvXmno3dxMNqHmTCooeq0zcx3m51Z1AFy9dFjSeWk3lBb73oj1qi0lsMww0C11Y
393mX1FtWjvHTB6ytIuOnNf8sa/TdcUauNNEZr0qffuiogJajbUNOmxRqVDbTL4TYC9buQoJD81s
GZfQTMQxbnpISUa51+LioC6Li6s7mOjE5dZ8+U8HZjUk/d0QOuaVdNP+0lbmhFZufMsg9p1amXXH
RADNzpzSVxKnYe7c1btiFNJrsn76Vi7yAyjnxj5MY0T2TdjuTav9nvayvIPRjuqIuBXfQTixu10g
XTEEXgZ5iZy1Tby0o5UwHsDnLi3u4aEoIV2uW7P8PhZk70hjSp6UjpZgL5RvfW1Ej51R1mecHVeL
T2MtwZIba5BThW+pfcNMO6wPnFw/b68wpDJnVkcLLUymHS2my2TwScYpUWgeaIwAVIlc9nt3eitF
/JfS8Bbl/M/Faxl/0crBrOu4uIn/WRoWrs4cS1PBkPZQ8TulGPwe6DUs6fYXRgnK49TS6VfzLAxj
eJd1J/1BUF8r7ey+t022YVxm3Csx5Nd6hjs3B+RD35pXncVHAd/naILZWIa4p5AQozMDiy0lI7OX
ZbCi107tw6euSIaddPqWc7WylCnyXFElh95o3onhkb4+N/SPW1dc5nxq/chRwj0Tnsc+bK03JOGO
h6FjjxOifDE1r6vi6RskgXRrifvfJ9tKzcZNDtr2mKA5Pt6eZcszJQr/8qHe4tu+fqjQA6kwOVBj
gPjSJkD5xDxMJVucyCCa0jdJAkYz6xjYy3xRmN9rW3VP0aIjLKDXGtZk76QSTOXKaUbjYGVsfyoH
cOTTiA5G42x2HLmmqQeEtgzcirqHIVGFf4urvu1V//zLCfZDfo6Gla1MvXX9/muaVOEey3EKZUsU
e7eqCGa59MHWqAvUCYsOspPVuoq8SU/ss74MMGjauv9pWcIX7XcgJd8DWxr7oIigl7oyLPZqpmzo
6NDTJ0Xj3yu6G9bgv/9ggDJM+5acKogMJvf/l+sXWdWYDyMt1Ky7U/qhfkcP0EFHjIOLrb9UWjge
Gk3aO7S5XIihda8DetkEQpBxQqvlmYiTlymRzl6AkF0Hiw5DbXRxNIPDYMrN7w5GFqbX5VUGTT8C
V/g+183GxGt3TlPSHEyra4CspO6aaXv8l3m+9qfq+dZsguZFXYSRR/1yjzatoRCZTY+m7G3zGW/L
TaygP9ye6eAeOL3Pl7Zu1FeiZdT1zMujgpX7Im0yE5okhY/BAfBSLw+T0XJub23duyaq1b8gwcuv
yIN3U5NekppaC7av601NPd3XaobKRa8OoQquYzkBk0FrHbtWhXipp8W9NebF5vazudUIx8CJ7ZtT
76yg30ze0KZP/AnNSYLOFtubAKViPkUM3q9W1JeoqpyHBVQMOHG+xkF1UMyofQXECL/DdYpD1fXw
EeOsvzCpR2QA7PP26vbz3jaSbWY3aFAz0NWqljqH27pj9wNSnBqQd8zAlSNtXL/2TeMNiSvXXVVH
FEVoCSvLrDcKIdy+EsIOYWlw7wO9SvzfB644vBpovgCmBgAtOC/DjcyGkxzF3Rii8UEAUKyErVTv
WdAPKzdP7hGhWI9yiaBpxyLe3qpoHRgjDb9U0ax1H4LSJRh6Wfr4sIcDABSiY26LhCVoMN1GYGHu
og4VNGM3ky7VndonwkuWvptdZG8dTWneUkL7Ma9zNsKw6O8sUfspCrKrGpfRNUumvxyXkY9wH325
zwCEsFeguifD96uhns7QFHBZZd5YQr6loehHocWeZxF5CB0m/86lCy/u1soC7rQepvwwp0VxX87Y
XZAtwFZo9GjBZjb/b16sDn1Ez2OhUQW18crMBWWfCuLO7rYFRLarieBJKZLNbYoP7JQpviTqJsrM
ZuvqAA5vqu8oq+NtU/bBMZhNUjxMa9iZrfYKozfzOvJ0To1WqU9wLXc9LnsuP11fm/UwcJS2jsIO
Oagh9L51YsccsittlHYHGie/15Iu2sCbYbBecYnp89yd8w6YOLFu9btl0rBzqlKSsFV+oMwrkM/x
a7WRpBfR2t8zEiiIbhENls7kZyu7u6nMh2uKiH9N98A6CED9d21HYWdmD44yP+YmaGboTsUTygJn
W2Ra7M8UqCNt+Uero2cFcb7daU7xZHdxfRe5zD8VKfKHwHSh4+tlZCwZAgCt4ipeBbUNKj2ykrcl
sS0BbPuRaaq+CSUZEq4/amXwq8cZlmdN8c2Z6ufAfL4d0ZewBa2LeMvLGC/u7AjRCbCrQTCytZaL
Pu/qa+PyRTtZ3zKdAzv970u7syzdXy85ICNYnVj6/mznhiUiACg+mTe42ROWq/c6CMa9HDs6bwxJ
ibo0Yj5BuP/Ibj+LcTyAJ2mPbq2VlAup5eGikXclHOYDnUhnY8tUPll5eB4Mdz9rWvVaNq7wuBO1
B2WZT2aRIxAGMLDqbftDYEo+6olabDUzRrWUDpofSct+AkdqrcymtjY1Qo8diUbwj7XmGIzMcn8r
JquBTnfhToeOVTDNtfwpYij1qBXaenQ662XUqKwbXfvM6gW1DoHzZWaavqcp2/rDIt41SRGbdZqj
7hwNxypJouvQuNHKybT5I1fBkyCAfm6smE6ukyzTsG4it9mpjTMrP4kNFqAUWtPBQ6KkwUPXMGBX
NY2IqTj1Yywgz2XCBeI2Y32+rVM8yANiJx60UqzavO+fskSJ7sd7dQ6sY0PRTwRB1XCA4WUSmNNf
BFl/jEPZyzkKYJynfw9H52t/yW2GMLRMchUTpWnPNUigbShVOGtjaz50nfzZij5bG0Xq3s6Q0s6V
vUEK8pK7WAZble4Nzecu34cGf6FI9W+wR9NtaM4NePLiI69q+55qOPW0gPSAf79c6Vd81SChihHm
0iFzLaZDMID+WYuoGkcOpTNRPruw1G099+poSh7k8uCYLr5wlUgSIn+TB4PASoIa4vSEgvvu9hu3
H1X9iCIMLeZCfKctYySFV4xJR0wbB37OCgaoeAjLy6tJC04TvZmt2wUVA7bGuNTmYzfvCSo17o3m
bVi+fu5R5WFyS+dg3VnNXTUX7EV0127Nti9tN0aT5ElQam1M1WmeYqbJdtHsQ13ZxkrXH+1uolOZ
YgnMY3b7JB3nnTGmHO5axX5B8vwzGezmMwlAxEPCyiCuePZoWxtJAtxLYsa0PWgT8jtyp4vC2Fql
I/ysu28G5IeVMX8wGDTuafYb97ms0TggzdgX9dxih2hrrjxmwrcWSUhX3tQTBuRaF6xQ3Sx3NLzl
CocPZFu75kDSOw9JbPhxalNlczY78o/IwoOQ0WtHIlSTxXucTUDM0vqp0JPPuIvvQ0RrPwpy2AoE
Ab/bZSGO+VymwdVQS2PrWupayeCl3iTAgWg8Oyq6Y6Q1IUp8h1nSHLVrxRXu1rQkxFq3n75XSeeV
jFDeqDuW/BYVQnITPgGtD1cmh5V1nlrmHo9EumaZTX2js3uUp+675aTD/TC1d8rQpZjYm5OiLR4c
Z5tzKR6zVBXHeZq1x0i1f6m9+UB72cNCFl9TAke2MXgcb0S3tosmu9q3lZXuyQrFgQb42O1iuZ7F
7L4O9iKH6Wkb9L2FeLtN8rskYolVx6U2lBa9rXKsDn0myrOSSIuYMLt71itpLNzIxGtF9IBSYdwP
cgki4B5+JgktPJFu3ay65aVDxQe0cU8sNvg7MQbDoRXafx4MtVP3Fbw5dakYJE115rll9fvltPws
0JOSulY3/FpJffwszR1OCm0LlHb0AwVHQ18NnC/jBzXmiOWiMYKr3TYXZ4rl72eF6jbMv9N+fftX
e/mVRhTFpl221VoVZ8L8zLek7Ee/V430Ek6GtlPcKT72rVVupJqbD7FCjFugR+lrkzOn5thqvcya
e+8odHALTlRbs+uCc9Dv4zKVL3bSnVyjq74Luw9hIrjdXd9hNEc5kPttPpKHxjxOs+lfAssrfdeK
5iMSHRwWnHBfiorle2x+BioJQyINn0IlSq/SZF8ahuaYhyiPpsqNLxjtrhS2W9FkziYIDHellfa8
Rk9/avvGfmrqIHkSlRNdtdRqrsRGJruxQe15exm4tCq0xDUhmdv1rssQKYTzlcBT7fH2kDTZCzav
6nx75WJf25A3ZPlxXT92wQyJLMxHL1a1em221XCB3E5bcHkgyLb35krvDm5l2gRlynlLf69+6sf6
EKMxKqo8LPzBqLrT76edzpncprIkrqvak2y7TwznOLHePKuNpe7rvlloDgPdk3L0U6VSj4Rvqcc2
n9VjNRZTja3J4jFIYHpjImYsOQcbgoCUS4SMg7DcnKYi+fLn2wMN5jGpsx098w8313w81vUnmpF7
tajD9yBXGJouuY/xuFPw9xDvMGiXGUXspZvH+SJW+aAmG63V+3W/1G1mLSDoL1FOjARsybmU3m01
PQJzI71h4OxWdWZ1LDPQmG5E/6jJmLY1pmi3HOinZ/iAkgWmQ/yEIut57mZrnZhqvzEq+5NciA+z
llwoUPbIcKTMmMeQqSi3pB5xh6ZK9DxxbiMP6h4cJWeLcI/KOnm3sFgmGObyIL3rBps4kNQhTjhz
1/j2/S52EWvos7oyy55mSxXD+S5HcxXWAQDaivm5TfPH4Ei/ivnmyPG5NumeltkL25nty844EM48
kGlp2ax0za7P1Efym36obrJLWkfuXENMK6Os4o10WhAkJdmv0viYw3RdE2EEOFmARyiHtTvv86n4
MLChczoLcQ4aJs4aD4fSGZ7HvMXZ+mFNmo5IrxD7BZe6wtdhbgurMYgJnScPkqaTdazTNc3/sS9/
0Snk0FKl5Ps49aubECrayeiOtNIPNUNipqThsadcXGUDNRnmW54o2KmyZyO0CVm5tVwIgIsn5R6z
EJd/Xf6EnK8eVA4BAMANuZ46urGt0YPyql3MfkxVXIOTiXs2ZjXzndSI17ge01UJ0dKvNNImjCsu
VrZIGVBto1FbB8qgeVVpVJeMNX7Vu6q6AhTwrLocDunYzJsB7b+vE+OjISwJyxobVJsh1SNAxOw/
8ppJPBnmr2Kqdawf5kMStb+4B79b/a4z7wYDG4cxbTBCpcuZw1ypSkNaSEA2hciw6iHrdM0i88kV
S9djilZhSZ/zjSVWr51PXVgn57LAzjlN9kusIAIs6E03bIgwbvpzl5MQgTCzP9Fmy5hQ9YYF07uQ
ay3KjlWDilBWgJDMwVI8ZbTI+CmOsHQf7Xh29j2YP2f6JeR4TJt+E1hOvG2j5lML6ccyoTgFaRL4
ga2wgZjOugrwM8wuXuWIKK6+NV6GFga6anYPfPBsbVqrrlKatmowHDHfrtyacEJNH4Hia5zRba4O
v2YiHo/tkuBncLgaaAamffINku66dssZtUdQeSTmBbBtj1PxPOjRdMiEToKPpROzbM68N3g3g0bk
aUf3jExh95vbfoJRzL0yU6+FkxB6mIiPtnNqRIWR7rHcG0tzM94J0a4MZlkxI3aHwOsHo/wVI9Za
KwRkMCXhcsC3yPLjaLFXNC2+CxlRQajKrzGpnsqw+ChGQhe69LNxjRlI/j3nix13WLHLQr08oFDd
o8J8M0LwxonQNxaFAesFTt+Sg2QrDGxHV6JW3RXEfn69HVZT3zOopC0zcy92VjdtmWtvkxoHz9Q2
IVkNFdlFyHlWXYmPrrEV9O/S6Pdl8eaQ7Oen5NCwGxLmkZKqTKK6sgtJAuUrFdD+CugzFZ2L3NkY
fXvXB+nnAIeQKQXMNW2M92LJQZWUDp7dYbKbMKiWmb6jAuIq6wij0vWCP67GdDQZZzI/Mx+y1GFo
iFYopQ3P0DDuHdo/y1CI/XYtxkJdt7bzFjGX9hLdPtR5eKdzMFg1Q9UDnBm2OdOtTS6IcZhlQGwy
qT0jZyhvCNSDWVff5oQ5qNDXml6z3OuPqUsDvzO7XTZXb5W6VHoMcKl51SMJ2tQuVcNhryNARrjj
2pXBs56TK8FW5ccGOtNsONRTVh/6irbj1CZQ9Ur6IPkmwlCMYnTL0HaVpuTZtl15CZls4ZMnHzCk
3rXVzwSYv2lWq5JPs5xNsTO6DHwwQ2XCMV+dxEi9mpxWs6wI+Kx1YpfTN2kyik9n1utAHokjGAh4
riwyDclsMFwpdr2BCahpLrKSpNEbAbypbG6Ow6QfIpU5RGO3aKuQJIwJKo8yRVFShxB8zEgAJa7q
z8CuXdLOaB8SRPZzrIf+rNViXycRMffaYxjk6Yrp+mcaJqeCI1sMOlQtGpKMyKrqhmAXms7LIIn3
Mwkr89KoVtbB3BIuiIDMBhTpa0ic1rlefxBQQZc6HmrPHBnLc/D1c4n/o8rMgLVIrYlwoWjT5UsM
6+7Vwj0wDlMCYCQNt9kIUS+JyoeuZoynO9swF6RB2/GveSQKaGw0sUpywq8LZbgjkvQTYC0pnXJg
AIg3OUk3mau/FJ0zr9qgQOxVUlMouDvTgcTYOjfqzah0tB671CPY8EDtNm6TMvweT9kZAddDFEz3
qWPeU0M82e2iTBqsZwIp98CYck/I8DAUmLe6IUQq6n5oc5Z7rvGmhclaU8JdT45eJXmPQ2wDd2cy
brDxMFwn86Ls55VmiR9W4YhdYkc/45q0kTrt9iS8rdpaZnvHDQ6FsB6jEFEJ/EraZKHOMssyGOcH
vtKrKI1HXH7qieCvU4xBP0UCViKq0hqTcRxZvrJ9QMewTYZPGVcHYXbTmfXeugoy0le5WqwGHaGQ
IOkLxqDljXb8qhr1dgoT3OzVNu+jYmXL5Aw1+TigX9PaLaWaLkjkkDTJvDqbYAZEGARy7VsEbWJF
JnCsksDc9mHDe80TLx9kuzLr2vXiGtOkGv+ivrTW6PDvdAphMn3TY2t+2jbVKf0Dsr7owPoTvd8m
b7jYrOm7jj8Pmv+4E2bEhEWpNdbj3thEHAX556nOCM3Iph0LFoz36LWeHQKCpO3iMbc2ZZC6NB8I
Z8f+jX47t7ds11Rc7Dw6YzG/8muhvzQye7dHV66GkfZlokLhSOR77lBwWB1sS41WZuEYXmgMzDKH
juViNlZpEbFR5w2BFwZJfO7ohcmkLwX/u2322Du7eW07E72BXENUoAWMMPFvVzL0AgaFVZcTsDdJ
wr1KhHxlGX72bXpVE9Kb9NnrmRmvWaNJ5dWQQalZMW3GTFyoRg3sOeGJo6dfF8x74lisMObThxs4
eAiWtK6wYCkEbF+GpdP7Qiw/xvoSQTL8/lyijnXWGHt5xE3yOZfhN27ZaC2txlrFTbUijZ0WWrKY
IQx7i0jf3pi7IBZIV8gF5J2Ts1EYRy3+ZVhHGYMqF05zcDtK1jCYjS3jGxr56CXoA0aHwahfkdoz
khD8x5HeF+hXXRzsE20Uhz1HLX9EzA9XNsewld0/xsxTVmjDjrra/2p6IgT10FkTOUUTOVmHtSAs
vLbe3JmyxlbH1zkAW6jodrwnkdHLmlx9tHAa9Q5Rbci9cmK8GccZReVHtU7eatkba1AZnplyRg+H
qvNzW9F8O0Gqz39igK5dd2t1mFcS8hwdgL7ZzMSfbBLsmSR3OkhTycGdgLUVkkCeUSl/BJjMQ8k1
qmWLEDuZl7RUbTdLi7jaiLonStvPTtGYSZD9BjsGc5fz1FZFeMcSbK+E+LYANgzUmOtJRV9AVEj7
2KoNMeGoOFe3l+Xys6BmCSv2ZaxGD7kl9KdRtJgRSQf6S8fsa7/MZszA7BNhonB0AEFf+mVT2Dac
dVVzVeEQrAID3ynJNi1DKfS1lrMFmoEeyWguik7SwcC8YdGVYdebawvHr5KxwYsd0ou/ABs0KEf/
6Dyj6EfFztVAliPSwK/K/pTJs5tRR1HYx92uQ9Jc0Id5tWyy7Xt1Ikx9DPA0i7w7kCq7/S0mS2Tg
Wb3KCSk1iZz/y2e1fBb/3QznT3JwZ1LjYyODLfRlzsl8RNjR/xD2HsuRI9u27RfBDFp0Q2sGNTM7
sMxkFoRDO5Tj6+8Aot6pY6fzGjssQGZxUwDuvtaac0w8x7QPUSYwxrBvPZCobRHCzvCm4U0f5B/g
uCeRNXciAayrpZNFNGXD/6+aFCj1//1mbLxhdgDLwjZcz/6/qMc+hHCqxpolCu+W0Jvx1vN3GLpy
17boPbpm6k9NFN2iXpdnxor2OTIydxdksf08x6ngI8Dbgc1tkyekgCZwAK91wQh87u2buSuPpm38
dNoBjYzy4q1TOvLp0fi38SozUhdFpAOLwe0lw9569yZ24uUy04wP3xvy2SoU7bDcwEaYZtNtWBEx
YLmf/7o+ERgQVJIgTAY9U/c1LqiiRP+BXHPli4h2nQ94Qc9ibk3ie7eSpLPl33JKHdjqC38rh77a
NnMqgp0TuMuM5HfQEQApMfHupyzId6VD2mnqdLO+LiesrLbjTa1otjwgTNjY/KsSXfCkzy95Jyxk
9aAHnPrZybVnM80x6bchv9fHjDAy/VeXRX1mQgFNSOmqbck3UWApZjpDYgrUnxjDz8rP4oMuk6s3
THQJ4Ss4k9Wi5DKMN9/tXmy0ETelSuONjRXtv8rPSNL9DZLTkAwYYoGdkKlTHjINCweHLBG9LVch
B00qHvA9EwDPVT02zmuCv6/NGvuJVJyii5p3owQywVE9uKQiNQ6V3oScx1vmVY529WUcPzX0CHcP
t+rkW/FuyDTvHgfBxgf7dm5i29r37IGF1/7NmtQ+hqbh38GVJSdUkNxzLOVrESjwQLKlxWFbg7xO
EbSnNiou0q+Ki9VM/76LL60WXyYLxhIx4DkCJNQ3l9CtputYIl1NrISueOcceXzAAERG8bJbXnF2
lC+BgEY0pGiD2yIdDl48EkoetD8VBvAnu1faposd+4Tn0jnVRUxeY20d7Yg7axqv6IIcoOpOwYoW
OJQMCUm9s7xAC6tm5wcFCHblA2GQdrYn+qBd+YkTbVPTB/ih++Z7004R7eA636PNFPPAcUi7F8Tr
0wtzw4a+OLCcBLfO46Gb32m2ela1Xh6WDxlai0rHGz7GIP2aqtLeka4Hsgjc5rVt6vIatFj/sVYh
N0notju1XqATDRlSa/jw1kk8YQVXTnuv55ch908P2FcYJnSEBzFcRz9vn7PM+UjqV4fAQQ42NV23
AMA4VnlL3YjzGjduzsxFVMEZUAbxnfOL0mxrU7q1QCBv66AbeOls1Fn5QLTjfAW83jyE84g7BiY1
+8IYMoS35R07h3ssQ/3Vly4WoTB4E0yzNqPTxYfJcX+YiyW/eVWS0yW+AW+r67l20QUJfEPhZmfI
G+FVs6S9Nr3SIOn+pxKbXg1kTlvinqPDf5FWoXH+sqcnX3bdqs8wOoZXetnyDBEkqFZtSw5Zn2cF
v8I8OdIU3tezq9D0XWwOuaLBU1JNbey6ZT6XplG/mwxyd4LJGe+O2RPQMbHf4QmNnsL+pxdN6pQ4
iDgpVzlPLNcY/srVoLrvxYOfBxXCC0s41wbc/Cqze+fG/goFJ6O+cL3G3Upbv2OAVaeF4kbk22Mk
T9Chh2kha1+UQxXRZM+FZb8/Pocq7me0aCXzcSLd3VSbjIMcnZLE2Q02baj5v2tGO38e1T2bkTAe
Ncwuccl4WS4Foa1X1FbZphHK2Ipcb68ZvTVbesZb3zjZa138VU7OwjQ30dvxuwFDGnNyJmNZSu1P
WFBiqTlGEx/UDYtvvQtHCFbpPLtpklFdrMr+a/gdDVUeeS08IOmhKzCo5rn0supJ87lz1ct/H9V8
M75WLMX1b4pT4j4L2DiEuR2LxZUrZLYJ7bjaV0ADDhaBrmvEuj8C/vJfmBVXHl6mn0xsYyxFr8LJ
kw0swfFFV2OyJZG224W6SreNmPDcLvY4SS6vWeTavrCHdZhNjOGnbvThbfRDuHPDoHs8d+EIbsqq
Rjpb8xNY9pCFaOMFc6owqo+WM+eJ1v8lrz1UIrWPCDwkkXjRkNiD4ojhazRii5zI26Iay73h8Isc
VfezwPm6DopgpoLx4v3Pu8C2bFaZHtxbVJjXNAtIJGeqsnKoGlH1tg16yjER5kVVr2FoRodRS+85
z/elnF+EibvU9Ktd2rR0N9nJ36pAAzKHQBs+Hw1+sFFuytSK7vM/uIzXY+/7d6W5/wQtjvcwKkn6
DZtui+BKXy2Xyydk2L75iM4PmUc3dNXHhrj4ULIaYmuvqAubdZxzxHEWWhrFR7zXkK5mClEw0Yjd
uwx9ua4MSz499j9MFvrhf/9QRC8Ty1cAeoRUTM47i45aLW/N7oPj+jabUuuiZ070kZTBt99H1vGB
MmjxoK58+DVRVxm/5ze6sLKnMHTKTeFjeIvc7r1tOtQbTrXvNEXRiRpuoNydVhY9trU2uJzMimjC
AZWj3Ner8jcMCBR+OjmlLAdN9VT+09jf8YBorU1645A2PDz9FFDtgT7Ygru59kUwvXl2bNOhSCux
s+tsusIsMbd6a0Zb2dUgXfSGong+eMVdOm7GlDxfdB+HpAuzTzOk9yyUQ7y23fkoatR7aJJmrNXF
yeUpR47431tCz7VtrXtfD1n9orAfcts5kUxfsFJL2R2cZTWTehDTKPODbaQ5zV4x1CffB8XMojmW
mqWe7OpXnebGB9OA6ahadvTxLCNN3h0DXhRWoHSbOTZllFGaA0u3bk+boiX2V++Zima3uY3lxjtp
0/g15vPRQrwS+Bt2PTrebUY4SrvSUaARcYkkXqua+BW0TbpCIhNc3OUozkHeOOf4/N0qCM+oqVZ+
FQ2nbAZBxcNosibWnCbxXT+gVv/hrVrvR+h/ql74qAZ9umk6S/lymbktdbCwkapPmaGtBA6XvRvS
nEeu422IgytOkSH+LrZ8pK/qYdAvTW8860n2IXrTuBheI17sAGjafJiTyhIvLlcyGJ+UwpHouT1O
ftkRfyMZUCyXSeONz+QP94cKfy0E+fyrNvR/khF/wOP2oCtC7edko8NYifGb4d/cxn2lCe+F51qU
42rioG4kjXNqSEJY9752DRMtRZlWqp9tprHhBgbH28HfLXSkMiOnzcpj8bgc7KE5JKZNWTxF1asq
+9/B2PifBjaxnHPcaXkR8zuV9J9dE1tXbF7pPQijv3Vsqa+IDZS7uDP3TlWpL2IKbqmemIyr+VdQ
q36X5jVOy+RaG2L7MO73COF/UjVQzIdsXPBE7GOAh3xHgKL/Hqn2PZ5oTOJDZULtRvVTWg/HElM2
84xcfCATWdsm5skW0M6B0OppX5Vx8hbiKmMxcC8NlqBbZAQxku34uc6y6tioZosUy7hWbmtcM3wf
1+UyLfhbDFn9C6lc8VQkXQHVlOwzx6Ipulwun9Dkc72w65TfH9TgEg1MgtCfqVuTL2j+nsbxbwMz
ZjFvok788CmdXtJ8rG8c0KwV47cUmuSMVME8WG9r6VoQLMrmULn2nEXs6gAPpcV3rqZtTTgJY3U8
eNqtLNxixymOqVcDCLMgX1xOpXniQX3UT5wK5Fa3lbEONVHe0C7ZEKZNTvmy7I/RUKJ3jKLhWnZV
uy8jfbhyrmr3sTZ6O2GMfyaesivH4mktWrP5RZrvk8ET9d4nmUG/3KT5llEZwM58iyuNeEpQtdgZ
Zkhg7uabrtC5nA9ny2edlrQhYKlEgCCB3eKC6ueTPWhNJzQ+tMT9LhjZ3sjeNj8YxGzsvBlfm3Ls
Dg12k9XMwDr7c4WDogu8pxSn5Wr5uDcKC7b+/E+c/976qAOI/J3/G/DvEXkGJ1e1/gYZuSIcwYvO
y4s3vytTzCvr5W2iO//36y9fow7kX20gVXmRsi+i9kpo4WYs7YJdEABFLQBggGd5aBMVzTPp+u5T
7gn/bgA7XMbC7UTPWWujrZ94zXM4vzj5WKwpvVZ5XtYvaZzS4pXx77B0KjKPra0CdLHTZ6xXlFf/
viyXHB0HEpjNkbZAaN0aMyPpXdeO+Fob0vkq7YyAPNo6Rt3v2Z2tdxwmERVsufW0IL9yLCtvqe0O
ROcF+baYSBCO087ZIn6KtpFtqZ/Cc488O+rdyasDZvEOioFh0UzOK1wqofsNdh7qV9t+OuDWolzV
h9H29TXlrvPq6Pm70OvgTOf0mbFVfFl4MDwFe2ZA3PuGoW5NGk034NPqZuctPfE6uM//KzL37gpr
PJVRqH10hvywk0B78sGcXJso/xUizWF46n7bdvpPI0T8LphJ79raNU5WvyMoYXz3+rttJ9VnAffz
FvfJG7/arY5O8m8lKRdmssvkm0+uI/RdWGEy8Jy6WwM+kWBHh+DN6bJhm2eCefysQ7OMIDsoY9Sx
I480aamI47qiYIro6Ikqx2I9j80Gs/qywRbv2xnGkkkJ2FHE/naRK08Arc5qoGXOuCd/s/JxXEWF
AoSZMxxORif/0w4UEKDR3lvN+UMk+2ecCYoivGYUkkNEByqvXyN8uy9sCKhF60Hfo/JPfmJwX0BV
y4exwACpCoDQhU7/bonoaxgH7YnGpf3+YL0Y9JmODE/so18mLwWIuqdA2y/afRTHGyML5R0Xtn0C
xoSlPoJbATwqfHHjoPxA7Nqz19rUVEkR/+CxCAnZ9krW8zZYuSU982YYBaisqgAzJeSvWA0Hf6j1
D72lVWBy/FhHVfVP5Gj6U9nxG1jeARqNdhPWqSeKbT5W6VThAgcx7DxWVugjv6QWgLzNvG/a/iiq
gtqkAyraQ1pqV8Mq4ycrHVFfeD2FgJLrPug4YGIcOomOL+bnkcYUs44OzizpT1u4kw0rchZZ8d42
IdR0jpHuRcPc25mhFS3xzr2dXlqSXveM2H5xr0J2MuKeVkO2S8f2NMNBPkRO/nc7TuS6RWP8YXr0
URMLwOzy2arVfw+lU1wipgX+fFxn1KNfotGo6DozORIB9RG5Bu1e8KXpKiTGdlGzaeqFAVLyqvDC
bFK3zI/oqmceGRFO8LGsqt/7g+CXXLThVlUq3SvfIRUeENn7SLfOoOT7jaMb5TzBtk+6rq4jYr8d
SjJCLcvBPUUVh7bSN3eFQoxtTnZ1rbzR3o5sha9hEPurytG+UhFXN3++H7L5ftDm+wH3BZ68BP4F
5BzyQagEZwqyKTzt3uITVEmbUsPJEfI2/40b5If/TnfLEa8wq3O/oJmlQD5WpyN2giFKirXZiQT9
vJmek763X8xQQ69bijfPN2ADJUGzB+RNrZ0VpQmjyikP9dj+amTQvAVBlx1s1rQ9Vf4hZvby1AU5
5yGjqP7G/MlSAP6a6FdmHkZ7u5LFbixjeuxamn3nzsYnIjVN7PyXRNWzIXYov0wAnm4CiOraCUT+
+e+GrftXhHXak6sKivu6pt5PhPtaTFb4GgXGW852fe0irb+WJaEovn/BPT5+akWTX1wX4GQdNvoH
VrBNa3QfC0lbhvmwcQsmV1ZuvKq4femk4795aX9Jci/7CKXBCiCNl7junp2ZeJeR67wOLbWtsY2+
9cTO+kFfnnvqW7SZDRrMstXgoRZmdo5stLCakzpXw43bdSJ0jKYzTVjXgkPZDPuBiUFNq4g+F+yC
1kkURs+CIM350looBv1gb36TLTNeA1NE0PktFy0eeXE+PAHu1SnYQhKqr2PddhvWVk7Es2qcv8mw
15oOAEFBJ8yBQ79bzFK9EH88eANOCkc4VRZPJliAFUYizItMGhd0cJ5Z37nf9zTPJv1SGW1/nJLm
bexuaTUnZUTOjSauJPhLr09cxMtHp+5G1rP7TkMgxWfvVRiJ7fgKIbv6mFh+tYx1w626ZCuqiGGg
ks6nEeBrt2u/30T+iCY5nS51n+ubjoi2TWaLYFcwU3eYTfUg6yfT+kSIjrO38LRd6jYMXnt+WmNA
jJmayTfiGqRz4hqhjHxZXngKdHybdrkLO9W/BDfUUSHuA3e7bAm9WxXPstHB3NvaJrHZydXoCwWW
jK8+1PJPo0CPycZtD6bhjejL+6OEa/ZLTzDq9aSj7TkZMsPh3LO8MKESHCQ7d7tc4uc9jRLWWGcN
OGsXW+1oRvc8M3cdJJdXw/lX9i91ZraLS4oU8ebGiCErrOE6NWj5VB0Hm8X+m7i5c2oXhLsz9OIK
ZLFeaZzQj3XgpC+kUWenx7eFOsLmES9hdvlNso5nrXbFbbnxmwqQzkIQoWITtDbnJztXubhIuCH6
gPaH9N+So+kAf7AT18dbWxPimhnQD8KB5bZOGM5GSW4+3Cgstd2mUpVvH5/JZgRlbU0EhFtmo23b
2YiNi7C7gjE4drMDdnkJUkPbOnzz6/8+1gI1u2ZVvGt0Wqg01xkC9ICNN04y2hszV83OYV/dsKC3
HGzS+pyPZrOhU/67aq34skQd9LasTkwdSH6YTaaF0Q1YleN6X/oIO+ZqyUot5vFJWm8sKy4uTRBQ
EsyV/mg18Ozs+B/mICGnihAWy2SEb7bUzG4tFJkQi/tmMn3UhHFUbpbL1pjEAeg/JOc4bHZWN/RY
dztCBJqqOaFDYF1XffFMKmh4KlNTwaOJ+t9U1dtJmO4X1hy5a+cxWBE7bIZzcTtwI/6vF2n299xg
hjxJ/U/W2uFfPf0zJOOLZIc6dQ3ZTyzK58TgBAOmeDXh6mMnx3izm0bF/jyWyQHaVvwsk+4BAPMR
R7+2En9RhhwSHzuiEaHpSAdc1CE0U5cXuN/PupwRDZl6F5Jv+dHedIWd3JdDZud8OZmX3VunaZ8G
GJnsftHZn8/6njukMMTm63/fVpDKBaz0a+SXVzkp/daVRrcSSganpNMZHeCCww4VgULG5UF3EfDZ
E0nzewOyxUlKqr6lxK2Vjopo0MSFYddr3KiAB/uCp1U+gV4ii2Pq7X8YP6C7Krr4MnZ1chFN+Nsv
GirSTqpt4xn2ShxIPzD/1oH/6mn69N7a1b7Uu7/Ln09yPHrxUeK5c8d1vq+fg4pVNt5YY4pqqNLc
sxfI9rcBi2UlozT7hOxrcqN44jSQCrFJPUYv89RBEGtwN3Pz3EuT4gCV1RoFO2wPv+1RrPn4e3Pq
KumX56X3SxIDgxiNnzZD1X2Rc0CmI6L4x4Q1aZ3Xln0OIXm/tgH1pRvJZ70K40veR58GP8cHx3WG
uriflit9Wo8j+dBZqHdwHOPnzM/+xH6QfocZ4H4ltM/ESqetzUgaHaVT3xpIRK5M3hak/lDbvxNv
VFB7UNGIsnLOUw092Dfa8FaEfr+1ldO/FFnlQOOZ+o9Up6PZFgXTjMzKtmjA6rPnAa+az4HLftY4
73VrDO+Grv/R8mA+NSQUs/0V5yJJHeobyOjI0l6br+iF6cTXQ7GXdrFvWpAndtYyB/OCOcoCYdG6
nwZ0qPMHl09HhuNfSlofK3tqcdf+D3J/eVei//D8Dtxl7WjZN4LBXKu002CyYVNRzK9YjOi5zB91
h9jfTbL7EGZYXwtbx9Yzsqm4jURKMV8un1C6WY8r6db1VdZOcCr9bLt89r9/IgaGuc2ovQ+wNu8K
DPRRK5AgFmhs7svHfGvsrvwZ90DgCIHRMfunelTtyRbvLsMs5V7e5e0Ppj8toRMBg4LS97uLzDCf
aapC/IEEAWEQir+IYfx7Rt7DUca04atR+2a+gjYsqTyc8SJCSejGZy0w88t/L1jsGgTT3vfScIxy
fca2kyNRD2dVWuZ58Fxr7Si3E59mbHVPA8eGTeuTYLCsJk4pwZ+UKKr1sTv2kvTxLOImieP0e7Fj
FTK1jokgfAFoJWBoHL77ZR/qOkdchsxExdldMd5kW9fq4ld6ZMeCSIpLMyMmYtWO+JHMAbkdq0KA
BEV+tvHoH3rz1Nq5uXZY1H8QBngvx2Lih/hkTTlFHtpyRb3ymgQs1IOitz7q3a+odNqDKEPz6HX9
cXBMb91QOZykgAwaB4wodNVma0u2zQ8/ymAw6O5mcmfmjDZVz34HamTWpuNHxLUzkC3gjel1MILm
F8w+noXaiK4pe+/d0fidZ4MVHi3igLYLq26i+llZLhOMf3u/1PDbzmLOhzLIo3M0TmhtanlOA0xm
XTiQrCEBe1fW8GQohNmBp5zVsncuDXBz8PFyWOUfrdeCc+X65y5lwEYH1TkzXf6dyVoxMeGqIhAI
K4JdPxnJrzBpxrsSQbDGE3bS57Zpo8Jqi4WIsWHHUMAAePlbK/kR66H8S3f7nw4SxDtrY7qrHWx0
tP+7q2Zv66hgWI7W+UEkm1yavKgBOP3M+6hqY+bB8Z9KPY1Bc/SWxAuplwCd4Dpb2XAb5k7GwqYc
kPt0lvR+RGSVb3q8BZdGo/gwlD2unTJ5H8eh2z+G3V3WJ+fSOnV54360CiYChOOAhCfzDF7BOaJX
ZAZOd+zMykZ3PQfBL03SO+b/t7Bkg1Y5DWwxMzGXj6XOH/bJEfJBHt8kupT1oHqotGU8E3HqbcOX
3UWp47zN3eYjTGQ4GPMlKaLi6qSc+Sy5Uy2iBzyWFbLOWRVHx9N+GUzIKPNnfS+LzhaJpUzOLeO1
BPMRtEHyFWDPOqYj2ilGEOYpwZq5caAoCdcT78Ew5Hu7zqsjw0n3mSSfaVWEGO3dyD6ATzTWWT/4
26TxNbG1fOAeveZsh8761GYHbzC/LO9630qR1JriwhDvA+nG9Cw9V9xrolwx3YbRD62Ii22ROZeQ
xtG1MEIg84DMfwT4YdcDiLpz2wfJuw5hDNOfcVpkDg9Hr+6Z6sC2ZnF0S9W9j7U70x7tw2zUjzEX
4XsTpowjom5luni4ApeHJ6uKfwu9JMAr99+Beuk5akUy7nFbvEtfMczrpTYcC3d8Bl7jN3qyYtw7
wMeKOFDMw7/lXe/WP0m51hmC0a6bPCO6ufp5dLXbwlthsrIiVnZacSxwLpUYjzgHmk03x3bF+Oxj
zyieW0M3ju08e6Y/TKjAVLx3Lp4KZAI/h5o4rCY0pv0CbUi9Fu6tMcEXIfF6Z446vjo7HQ0APEk5
IwrvndFMPASsl5FWl0j0oqm+JIV+9usQlYkDR/fQpAHrctWIC7l157JqzQNZs+FJUojXM1pq+VyO
ZOlS1fJWhY3VUQ+FEysC2d0CUcvJl0SvtH4X7zMNnRwb55tvhASPLLjexLemtfeYlXkQC0ovj7aa
33+lscGK6P/WVPaCk4V8B8s5EhGFT1ESOJOb0V8LKMUOecS4ciqlbnrdIkdIRZWiIY3so1UTCaZM
/kAawe1BIU4GETxq1WiGeRR6/G916vnTsH/cKo/QFPJmEnoLlDsqG+XOmqxo06aVt7aZDTEmNXlC
OwbnuCF2Cx89whz5Ml9ZpMjcHz9XR//i2Y30ZzmS2+LEkLGXOokm/Lhf6trBjQi3MvV4E89TeYu+
3iW0Gm9jA/1ZhyHnEwbyyQVLMRjOeW4SVm9aqYpPEUiJyCHJ2R4qkm+nSDuGXfqWDdzWjhx2UWtY
52Wo7ke0YSIc/ceqEm9F1vxUAHaejCylBVLp5V1jXEjpKOUB2Xt+disXyXRjPWuFGX9JV6O0p1qY
MoaKs0p9kWGFTZCsq7bFUhHXvyuT9qlNJfjG/Og1M+LyGHCm2lt5iCqK5uh+IUjrGXF0i8W+PVTz
QL+aAFHxfWzwdXVfQzK8PD49QbPKNB+TUeVpK2vy5BE01SPqr/W0D8Tg4T5GTmvDHHGl6X5j30Gp
c4yCMNvXxkwBmk1o5DvU4C/ltNW8NvgYRrKYCNXyWxM5tiHvpX6xZwGPVS4LKdDTB7cbWULwqMfd
wYn3Nb+JzYSPc5MKPToYhfjI4kS70e5x1lo5hYR+o3YdesZMQzrPDxCK9yYyLB+x040+xoeeyfxe
+SS8F4M60dRBLDJU9Q+TYIjV8hKXnbd9JN5g81O0xR6iBzRZoBY5+6ziGZyvasc4LkklQ8CEKGQ2
CTUxpH/R+KVxtbU9O0B5k655dGgAHhcsE7PfxonKvRZ2Nj4m/bRMHxYoEeNVEeE2X8Yafd6PGGt9
tRcIM7ZJW9ebBqsB5gIUQVYSb4coJGCLgfqjFVMjITrGjXdrEf98hZ7KYMb0m8dDBFUsTe0Yd1tl
fcYlHdlK84lwckz1SiLH3m4mUrgy/CnLKEJHrp6UZEkHA81LLXc+By1Pv+MMJUpPHJxXMSdckkdC
5Ka7lnseTXErz3iC5Vk6lbOJak4RjnTby/IS6/pPk5EIR3Is4iyuoj0mFtK7JEQoXA5XDywQCyCh
5ttFPqmnriJWoGHpMyhQ6hmK46hqx/Qt42nL7acg0GHbNO7z8miF0mZnLIYnGW48B2aZ14VzZTbf
kH/9Lh2+owJ+pGNoA5wxf0KkD07pcY9FupaucgsBOrunte7mlkRk5tlBEpu6rlmuVy0JDefJqqxD
0sAzGcaJuANqsqOje/JZi1GvLJdGhT1rCTyLo9i4JC2MCLiAK9kM7gfagCPNeLrAtdos/n9JHbLV
GA8+078ycfTyu6kafiaRd3t+NbIJnjwjZ4i+qBIzt3/p6iD4X5f8AbQH82TIy4wmEWfdIQOWW/Zu
ep6a+p/lDi2RXjHVGGiNFSnJPU00kL/kwy0on+vGZ6Y/WG14TJW+zWatzmLfp+fVHfLkhQ2AfDzW
YSbWFo0+H3+jb5JwFIxxcIfo+YemzH6I0LV4Qeyd06r7TSo5bIf51DRE7F9ZBmmTtLzykvZZ9MJw
dafV1nfr4JBIbev/E66RWn/pEgaaRWMyas7A3vFdk3iQ1BZOnTSBzWDnORmDDcnZfZ+9VQUNWVCr
znF0i36Xh0b32Y/5lpGjeItlkb1i2weshPohps33kE6loovOjycjnwMxugFXv+UTBhbPO/W/B9SS
fkOdadbRGsjQNObgksYAXBZVY0qvPnsdwjb+rUVzMEZvzZYYvz8lloPtdjI/vIbDWREEpEl61gio
m+Pufy+LnGG5LAb7XZvRyUZU46qdASLgWaO3DkjpPql7dny7c3exyTbrpRjcF7f+ZJYrKSH4LrZ9
DE7BtvFZMQioA9ybFeZNNVh2BzSILR2GQ0ri76434UjOS1IQ5866SNJ4G4N5RWXfVED8gQag+6zq
Gfw7URrMQ2XWinMlwnIvYez9EPVbE5blrizHjGFL8mp4pfbXwkAvqbRXRmEjrEBoRS9/blJpoZVq
TCBTRAQ2On6tj3xMjhZPzSxDiImK8SuDbaPC/R3BJD+QUFvszczW3vs+eE5b20A7UZQU+HGAy0JG
8M+9wt5TRjwRIofsu7chYRMgNm2duC/3gRvbb3X4o5K9/he64PfIH/2mIR3m5CrrdQFz6X15Rxxt
QzcDwfXRMethFc0jlM5lDWps9Zzlbv/qtSwRTibu3KoagkiGtNHofjVVYB4WoFBs5s+IHNTxoSOr
UVnwxEdnsBAOfDtT/ZwEElN91AL8AJ1361yCld14bUKnYz+I9SP8Bm0jyvRHDGq6Wod+/eV7jX/x
sNA0rsL96VaADzmP7Jamk+1N3mHQgb+6EQ+kDRlyh4C9upOYhN6ausHDqw1u2chARKHSikh3i/q0
3S6aLQ3e3W55F1lethsYnq6jevrZu914rf0s2YexwLGfxoxEe4LLK/RmSgLEoRvincjEM/cqs4DI
FgwqwDkaz2WeGs/CBFHBYmeFrbmXWCjXkt3imAQE1C4LUDJ6v7rGhRPIfP8lD+yrN5V/dGDNTylB
aQh+BY9Lgehb2F54aDv7tZ1S7ZzFfY5/mC+oZ0H5RbDMn9Jm3E16xzoWXvySYMLZM6A/m6gKD2SK
1VR4yd3MnJ442Ox74R72rv0LmpdzGCljEQHCudY4F0PMEPkf0fsHXB3iKww7JDdjU54qYn9X0nEi
pj80Blpn+tXpYYLmDryaGEcQs3Vsr0yBBeQBcvGJMSvS5g437drbvfmeaSLdSEvzjgzPc6Izcns9
gjGAW95VjMIRgGwmK3AObteoVzrQOyFQVZlAVS6Dk7X3pMK2pAOW3qJMsd61hOzgPP7CSkKa7FDd
ltqeBZ4ianjVir/DrCbKjflb83L6tJ1HS9nS9kD7XqNMircs03kwJdlCj6XP7cz3pSVeZykZbiGK
iqUlTmLuGk/43tDr7tglrf/hCrVFIa5+uhESS8Rt2lHrrD8a/ikmwLp9dyO/2ZjwrM8couI3m18E
QPG7HpniM8+SjypPxx9T26QwANLp1fYzue1Vsgv77uT1jg1i1/rpoEyhCd3GN1bM+NaFRksB65b7
Qi8hhGIVQ8Wd92+xQOAANOVr7BB96Wx2Gz2YbuwTL/VY00rAKfucRz7qYM/r953lJK8ZvnQqh6tJ
ZMxaBYSPRIX2Y5HVP/oEqqp0DG090uAuz3e+Gm80FPMdCnCyazsfO0EqCdKZxno9Bq13dwHmrjMF
G6XOsfDlqP+vltbYz1kzfS9/i/J/Pj4wqsNwlTABiAhgXkKv0COek3QAkmYMF8sNf9ktvL8s9K2b
bhK4pBu4W3MHEWPh9nT4uDs2nDrRtZKJ0tPeRa8C0t9iVpig0f36f5Sd2XLbWJqtX6Ui71ENYG9M
HZ11wXmUKGqyfYNQyk7M84zXOo9wXqw/QNknLbnDPhWVxSApWQRJYA//v9a3QqKWl2FCfJQ0cSj0
AGzX0tefFV+jhROUpn+C12D3wyeDgMO2zbpdW9fhNtd1EkDQnd00VILCPLkp+qBedxJK7jBNFiKh
VIoum5SdQNf3fau/+DGhE3rB5YkyMP0E63YEmvysGbUE5wo8vzPq9MlzRuyhlK9w7qTZVUO+vIhi
vT+0GSAskafVKXSTu9CtystQFcXJapJqpSDEXSlFbK8jpzcOgo33sg9cGMMUz7elJa117lToG0zz
WSvs8kSxpDr1eh5v6M6TW+x8m50rYrKvJCC8Fpw+7hFbpIuFbEuuabzODDFcilA8oYHN79SYFEdd
d14NAI0710N3ONdB/i6LtLqyyVXlNBo59clebGOt0KhHUjBSWkhwmGGnPkaMUt3y8mcHj1xIoatS
bfHIrhUOoi3ZrUGDWSZZMu7mkrwXIroNQQF6bAeCabUYZ6XcD27fLe3M7DfZ2DKMTpVNElaapW5n
uHaC+KL4lv8Z3I3sIsKIlOqvO1G6VrXIewqVurn18ZjhOGvY/SF6I0h5oVFAuguH+rNjT+UtB8mm
54b26W1Vjtp1Aq5b2SIopABHZHQbkzbGpvez+L5ileoI7yafctwhfeenchxZqU4PNVLrdiPd7ZW1
B6JTpLBAJ0R/7+oIIsnOarawq8sH+vg0PxOZfRPKdWCyX775cd7GIhkwzoXCVU9tnCSrHMjwg3Cz
Byui1YC05Itl+yzqIqo0RYFooo3y+/mjQQK3RpC3Z+ys7lpqcich4ye6d+JxFJMRuG044ZRg0tHU
zZbBCs0zjPmHim9nbSmmvQG5jXuUEJRTQAC7dPz0Mlsm2JK4u2jEbBqJAG1xmLYIjlLjXqmNfVy1
/S0pr8a9aVoW/WcVkXQFsqPGvHDJUonGhuqwSj9/PyTBcGFZb63q1nCwKtUQTZjvtpZl0+k3cYuX
XTPcvbXOXFyfKy8r+zMxDe0S1UO5Ze1hblh3D+vZZAGM5K+HTT02j+NljrXUYpRz4Uj/wZ/ih0Iv
jSbfMl6hBB0EHjbqGuTNn2xTJpA2sWB5ucc+kh8sk1nXi7SpWNpBwGJ0qvQithKLAKPdMRTYrQlR
e0MYV5QDb7rZ/aTqHe/bJb3Y1S3UODENsMqzSDCR4Rdh+2ejHcRXJt0zDP+VtDJxmkPk3IIE5nK0
b0SJ5zBNByz5EN0Gi+Y98Qz2VVHZvuUGo2Pj7ZO3XbWH8sgWpsELZgfZ+eGdiv8Ggb3artNEInyi
+fT0di9EvjQP75peRovcyxBPxqV5jVjwvxGB5+OICcBZUeMa24DvrtA640hvrdzXXvGQZeq6Q6tK
7Jg5rhjtgq/52OJhLdruYJEoR9HTYcBos0864Mx1UtPYnavUrCBXb59PY0tivaaZRws9ZEPMJode
czelVlRPI0LQvV32FctwQ18GHcitUC/WpuG538pCv+aq9eDlQ/EgnfgrwV/RC5aor11fYHnXus+K
mRyY3eRzOJDZTauRnnzvh0vfClf4+uO7VvgUsQcHk07dq9s0Mw3YQsRuTvhpN+rj2xY1IDGE0A80
5qwNpPw/uyllw/FLuXMqBzJMmFz0fkTIzw77rWqmemnDyR5ImAhu++yxG0ceeS1nDqXdXHJhxwvf
HOMnttN8cmla3jbA+nZ6OBE8gIUpLLzvC8ctDx6ZeotikvDNz3ntNysjbqsyrCe1iOWGTt+Th+UM
R14hnh2dBHlVV8KT1sRsK4soQQYaQMYIkO2tjKkpBBNz2L2NLcSlhOcZ4m6z/97iDT96md0vpsn6
tes+u43Hwm4Ygdsv2aGMGOtztC+J3lKp1SL9vreo3kdxZ5GkShE+AD8F+xuPgToh1NnZIFycPktA
Vrc2WpVjm1f+Ws06/UsbWoumibMtu2GU9hOf3TKhk/SuaHdiniawk4nME9chydSlcNto75X3uLTF
o+tBw4noUa+wIFnb0gvZ1QdDdJI271VLreZOlh09JJmfxzhVVm7e4V7S7Hg4vN11aRavKdfBygSN
VwblV9RowHGKdFuD8sTRTK92GjNVfWiwjdxYTa7eFLTytx3RTqe3D7CzEPVbIcLLDJ3wmzPIKKpT
aQq5zqebGfbdQUdRxc6hErP/IMCPdDVdv+kcR3+4SZQI2bwDSf7vXlJNx4OMUTo5k+UpaXoy1Vmk
IvancddU10SE7Jxyu1nE5Foc344MsOjCnSRIs++m8keAwL7aruy5eB2rcGFIZtl1fmwtPGDOJylj
bxfRy3y7N2+EcLtUrIjz6s63fe2os7iELQ3IeB7bnBSJlu8PU9kyP8zYe1cFfuR5MJpCLUFtUbSU
ck1YUKPvenCAx2TBjsn4w0XI5zCbPrZ59wlYG/Tu1LPWc5lvHndaV69WRW/9MRpYRVqjMa4ii+Ol
HWXMdVLcBKGqLlWTDlImMC1oyIQqXBgARMf8KhIBdk2bwAfuoHjL1BFfVchVh8SL6lWYVME2FmVF
/TCqTjHR6OyzQW0GuuYu+ePKTYU1mLU1u3yKC0clM5Nv052U5INvQ1QfmZPS+Zn3P1Lgn82/M/8y
5S/avuTpZJrJBzKm5sXzYyqadMXXyDgrhofQ2IpM6U94W5BmUYT6zCmF7RfE161jh9YtNbGcnoal
fCavkMXY38mg8z0rb7NzaK3t7NZWCIgNKTPeGhMKFaV+dRIwWR9RA/qEJrf+Ga+Ue6zT7IvLfvk4
34SBTvwLeiBCn+W+9XPMW4Ur9zhhqEXWrNxLJAuPkQWgqDYZ6xUSY87zQ4A6n9weWuO6NFm+ES2e
fpahiz4L+eSgKu4+nmQjODSbxRCCDZNdJ065jtgjLGW3jRtAK86k+K+S9iluEudadkG5StTK3llt
8xyOeX+INDukXKKqVzhwi1ijaK73a7Mku5oKbHzghIwggpXw8A30FxRq100NxX+uJlsWcVkNnnHO
R5B7AIlFYiWCEzhfktlHM15vZUI92v0yiJYgXjTLYllQ3Ni2Zf6ng0Puy6B0WLbJY3+zmTam5tHs
paCGWs1agQYqPqO7+tONOZYu7q5qCeHX7zB5YMMEj419rAiSx356oLQ8Pf+C1xnh272/f1XNm/5W
VGm/wm5VPGMmXs2EZafWzXVc9jFEmrikfNetPI06Lk6BDr4HyaWQ9KmBm1AlkrRlhP7hcSPz9X2V
6PpjE90qjdOsLFGLS2kNMAv88TUbVMaLXFEvVpRVBwXezwZ0ELw4GsO7Xu3iRVNNoZplQ+CKRlm6
yc+x6o9Tiri3zhoWuaAuw2e1sIoFkXTDOSiS8NkPSIwXtIJsvS7QxmaHwvGi55w4UXBa4Enm33KL
9I/GtdNt3sEBkg4hrdo0gcw3tes95Jw5Ry9q/3oqF/WV4CP3GDsju0xfenc4MaLT/PuRBcD/zRtW
+5yORFM29ySggzipSbfQR8T9UXdjmkaLUAeUd2LTlWTdE63k9BwLwi9dGQPKKHtwdlh76Y9Ttoso
+tDiRHfYFWW3bE1cR3B22vusQsOjGxWXSl9uZunHfFNPoWW2wDEYJtGwSZuXt45j57dE5ea1/RXO
kaSS/K0I0XnxUXUPBRrcRafqwU7p0Zc4043SCVKuDY9yDM6pKGXJkA/abZAIa69TkyTSCS1H17TW
l2gkBwjwxlOp9z0F3VZbJ7ixD2oBch3p2qSRs0IL3Z9pHoMoompUd85yfoh1j4CHZNCB9DjlJgvj
8djHFAVRH2c0McwK6noz8jWEK9bAd5kddhcnTOlyB1RiABwZkcJIVOoppkyyF+flZSV1fx36hLHI
Wu9O8z1/fmgyNehtckf13LhqpFRIL97WzrUqVMEmhptW5OPRLA42zZ5lITL2NmLK08UxfRfhd92W
vtch/cq0z0N70UfT/hIaI50X864Gl3O26O5joMH4s+jKyN/MTyp+6W8HBVFvlBdP6iQ6L8pwXKhO
nG50EfeLrq6yQyIHLMmxw25fnoO81Vbo9+nqSDFhayanWNfTKqoWOiKwz5FiW7tMx3AW5GZEGk4j
x3WLlb+QDJl1kpjXLO6VjV8W4lC57nA29RK3YCjGJ9hVL7pUlG+V5DuyKPzC5X7VqYIOWYq1GMf9
s5MBnOgS57ZvzCm9bmpmew7sj97a19h1F9pExO7Jw9nnEwohrA26rXRShjJnt0yb/0Yhh4YaLwkE
ukUSrujC6jBYIBwpFQ1Ls63jQ1BZcLu7eB1RqLgXskq3Xg6Mmt3aH1oQ4UdoKLDVySAOYy6ry1tl
KNfNRTslQidwWrC/EddZTw8JM3NWVpyJbe3lFO70tjjibubTA1y6w0Kq7sBfqpsq0/xVHFCrdk2Z
XgB9Buu8ghUko7Z8CVJjb3T4/Ro6WNuMfMLt0Hn9Hm2WeVGHKli2mll8JdvQKFOUZU7snCALQc3r
g2yPd8/equlgHLX6OhnkX8pBdVcjmoFjryKmGvRxX1lIs9SI9hwpoUGTY7aw+vpe97xbkYr+M7PU
UNromqdNM8LC8oCXEC+97ZGCLXTe+HSvtuRr0gJHH83TZAR8gnp+9BvfJixQNx4pUXkZjiWcZCU1
OVdfxh1JtGnTphtPM4NzpOnDXofLAe1yGLZa02aLuRWNPkqcOoQ0b9hzIok2Xe9ltz1pMIF/neOZ
6ZOx+nbblWIEBaaD1nuYb1QEszgv7+cHFk44PDya3HjF1F1MoJNZWattvEgfFnI2NFP6pqWAinT9
vdtWZ7/WsKkmtUF8NstAPJe5lu0U+trMxDwUFOGXkeGox7BwT5DkLZS1SGeZG+GlF3tPGSjLyD/m
SRm6rHoq1CElL3xo3gSGTTtZCrErL8zJEztbYYehcI8pQ4A6pS4ADX2KCkfe9u1Y7FqrjteEkLrL
uXuvRJZxtEIUKfNHppuES8jKXzmyh9w/emdc6sWpHG7nAGucPOKc9cVxfsTGCPxnO+XUv61rLVFK
Ykb5V8MAr1yTUbaZjetmiyiXONfPiaJ/mbuS/qQdjRXMFzBBMUrmQm6btKEaO83KMbZCM07uS7hY
1agSXgbkd+Mmzk0zSOc0tGG4G2y72qeaUqwKvaVVTRWpKHLvuTWJqAkkEDzSau1rrKrr2fEUCG/T
tHV+ruLgooy9tQsVFRCSW9UrOefZ+5rJJGBmf749hPEyNdwJHEiJEwUjiLy1Ecgy/cbYvi1pMq29
nwvdUPjsJXkU7VuhexxN3sgYUGWnqtOJMrmhE7QFmX2X45NhX8ybpExILGB6ClF4nRSYU9Rvp7s2
9d+TO93QWbe3Iq6eWselc2GFOIcd6cHwKvLPldax70yj21qv2GvEpXekzIYfS4zKCjrDMrYJpO2n
bUYSE8GVDYmgmkRN24ble0tuarEbaqXZVlYGZzVKL0Et00VuDXKHcejRtKfGtFL7EPIht2oIkUvM
aGlAe3Zo4lwuRA1RAnXA1KFuRncFySgv6Xollf38JgYbAj9e+0VvLrzO2889AK1GVYhzCwGRNmba
+i3ys5PnaQugZGr+GtjK1TNr90Vzn9jInJH1hF8NvX7BHxw+xlbgbWksBau3Kc0ZQVS3Fcusio3q
KxfVxcel+cTfPdRjly3bwiof46GD06CW5jeJY9LCTzfS31ylzIV4uOqhPM43LSzzt3sE/d5TYhy3
GfsE42yDOj45mUHh3AmmXJjJAZJ37VPDCbKbt7tGlMtN5AMP5WP5E8+BdpFZE+L9sq3jYIrnUPeM
k9RBDshRL9AbdX/h3MHyE6bMEvTtY0HlQDlfy5zb+Qahj7vFLNgtkt7967n5B4MVY5pFmLFs/O4L
Iw/6datIj1HaezfzZjezULBqBiZbQlfn3lGvR8ZdEGM4nsThRdw9Vb4m0VE7lBUdUxzne2pjPAxw
WMo12Qj2McqIn8VXqz3rsf+tBlD4jd3rEkfJKjXGHvci1qTQQNGIcr8DFzpZnd3AiJbza4oGIGEV
gwHi1ddNS/skTQMLbQFM3LfSTjOQe+HHyZdscsWyF8Bek1b6sUh62BZ+AmhkTI74i0gGn+8yktH5
Ug/QUsW5hRVDLaY6zfKwwk4H9kWyX5PjDWbRikwAff4wEVktzF1Vv+7ZykiycDuYwdNNpfvHCi//
kQajT7JNXacbbEDUBxuh8E3FpG9ieRwSa9OBLLyx/KY+QDmmrl4AxZ6e8ic8tseouapHQaBfCUhE
KU9F0A6narppm3i6MapFQQ7UujeGktmOBkMqjRepKdkiU5ltvQA6oEoYyzGrRiYdhYtqjocPVAS/
bOsueiLbIy04er1TQSeIGneplmizIsoZ9zBzFsE0imAI807IJF48YjA286O/n1e0HqK+Zi2Q6OCG
y+1puzUIMK15ZKP3pemgUDd/7Umij/LSem2544c8g6PcYCpL4Ohdaj1Jrorl3c3CoNJtK0IxWcmg
TUgIxyg/qeVdQNn4tQdUsrSpkt+o6QjUhqtdtDLTF0j88nXveMhwpm+tDgdnQcAFkXlZYtzCMKZp
OrVEdVSSy6rNiLud89vCyKCJtgQeS9ZK2rGjLMhp8y0xoNjQnjM0QovczDH54v+CYl2AF9aQF3gN
Gw5zpBpT0K87dg7bQEdLV30isrPW2dU11Ghscv7vKdtOOGON9j/10cfMYaxzgxyVWcOAB/FFuUmt
9kwbwX3q2fsSvuj2SPaDzawRt4fy6sUUWWaBodml+xQoee70nyD8uSu4p189WykO0cTfAelNSW9I
gVfZpN45mpKcTUU55TQo7gvLfyk0zX57pKkIMmys6RTJ+GHkB/0ZadfT/Gi+aZHIGSNZ6/MjK9HA
0aYglo0ArlYc93d5X/ypUboOQ+ITKIMQ0EShUQWWnraWc/YVBGEFK/4vrIeX+RQ+kCgdN4SWIEdQ
tEXhokVfkrhLHmdK3VJGLo1f4hekNpLubhnNRod2po9bVmUx57Uhj4X1uROYYVbhRGWvjc6kLkmj
oA3pPzBg0dlLUhRdqnE3jra6l9J5xloaY4+DMc/SszvXdvIJ3bp9wH+VbAT91kXft97WnHJ/7SIp
L2Pdl5emVX+Vo2b9gDaUtu4AorCkVHWHeQaC3nc5akGv6RQyOFn0YiADyc/3FZyyc4lu8xJbj8HU
UxnpAhz1NiZgOfoUQLU+Eq1tntPEFYtEc3bdFN8xD/o5MOkdZj1BACTPNUoMBL28ydy2xiJNxXS+
l8me/go62DdHVk8I4ZtDCxHRCKoPeW/TWwkmKgyKslPCra60l7c6eux2q1zKBaru/I82S+hMDz39
XkK0qeEjRAqnm2GKfbPsyDoAyPpOT+yaVHGMkPhWLDm0suwwZO5G/tTAfKBcm7NCnHxptUcbi6qb
uCQ14KrKQtcfygtE6GjNRkK+4Yui3jUX0MjTdY4GrIIe8Vk3ixyyrTs8oI5Y1V0i1pWfq9saUswM
WvyP1/4/vW8ZnOjBy9LqX//F49csH0q6mfWHh/96yBL++6/p3/y/33n/L/51Dl7LrMr+rH/6W9tv
2c1L8q36+Evv/jKv/tfRrV7ql3cP1oin6+EO5/Fw/VY1cT0fBe9j+s3/3x/+49v8Vx6G/Nvvv71m
DVRI/hru2/S3v360//r7b4JM8P/4/s//9bPp+H//bV/FL9U/7l/iLPm//+eHf/ftpap//00znX/a
hjBMTapISyzN+e0f3bf5J4bxT0MTqkVumK7r5hS7jCO+9n//TTH+qeq2bjlYtIWktK4T1F1l6I34
mab/U2i6pjqOtHSVcL/f/ucA332Pf3+v/0ib5JKhzKp+/+19mpRtq5a0uR511YEoCrbyQ4geq2PM
QNngXcLW1dZhL/wVzaZgKXjP5KkZv4Cbvs9Le3s5NpvcUeWUafwhcr1X9EABwuhf0CrdZmCE102T
Wm8n67tz9VfvSQhTsy3iuBlpPrynOEkRBkSxT+mrApzaYjj3EZosx8y+S2PRbL77zv/6SL9/Oe39
qPb2pixLNwzTBHugSe39qObLRreHgd1QScthSQOF4WcAYOtaDvNFMkGPW6L7UqQ/h1SNXHZ1+o2e
D+MNTWR0W314r/bSoRgSXn5+aJxb+d941PnIHJXRlkR3yWdhf/i42WWbkHW04BJ0Ibt82Twgqr2x
kOPvUAxF6HDlq8I8c1c8/7svbHBOS7p9U3PdUKcD+26gV0wVZ7wbhpehyctlTsliRQTkynVN/D85
DOvRzr5CvIi3qcFT//6Lc8UAFKTVLCi/v3/xMYh1tzKr8OK3ZnA/unG3Kt3R39dRoa6SDqxTE2gb
pUWt3nX567/94tOOzgLtpTl4ZT6cfJUJ3AvVlX+pVNb2UZo6K1N27cGhHOH2hHLp2qAshxq6B2FQ
Nz9/cW36Qt9/4XzJluB/hIY5wIPfv/Um0Qn7i6Pg4pLkupZmI+6ThulU8wvYNjlswVKhaW/mGwuI
OmD9TPziapjPqfeHQMi6kKYOKlhjbPkwx1OUDInrccNLxzI8qS0B2TEoLqahllsyAhFgUmqDcRjF
51JG+VaO9n3YUeT1NGDWeaOWK4PN2KbXRHQyxjbf56hSF5WvXLMMRFgmVfdKh+hu6l/fB37ZQx2A
fdBFn3IZhE9GzxUWGT38HQVda2/1JTvpb3kRNMcZJmi4rdwOGUtkW02ao1FKgLthdIRnSx4LC3Q4
wTGJ4DWbN8Ddbs2WPkuAGre2cTKbNNoHCu4yMmDA/BMbg40uYnA4DBijFn2Djbfz/BNllRBqq71W
1DJGkZf0j+YeqZ7BsIB+M3Ib5aalAikN44K+qV40NstyrQAnVJi1t/QswyGl6FZjpyMJv1kqMetd
2/a6FcWTgc8DJRBLvK3moA4JnTw4/vxc0n+cGkzbUlmRSXasmAQ/DB7moJRF2HjhRUX/TxtmNHZh
29zEGt4DH5v6VpUEmJuOEq58o4ESQd3SR+290NjqL9ESZksVSskhL8V6rkZBK1E3+LFWLtcAJUx2
wyo425Wp+O1OQsdYAHXCaR/WFFBdZf3z96P9OPfwfhgUyH+1TVva0zD+3Zhkwq5x3CSlwuphpiHg
gHHIXo5qp25Yju6JtQEUKcu9G5dot1N127nJ1iJIaJvZirHQCMr4+RE509X44VKxSO7WNESium19
nDgQ/6oyNXIIb44abzyPjrMhCVZK237T1VyxVyYvqgpaU4McKe09Uq2+dva67OIlqRMlSh7lbpTt
KqaRcaTH3q1gxRjbajLVsNiuHmKnvgP9sHUb4D+jH+UAw5FloD1BPn4/cFofEZHpW9lpcEXTvR9M
vu3cTKn/nZOiU3ZqZBHxQm3IXuv46QRGpquX+9a6TCrvFBXetpQNX1uUnVvC2o9x5QbEr3r5seky
IqlTEKBEeTkHoyjiFXSfpSqhIo8jh9gkubWxamfZF8pjkDY5W2Zueq3u1rrW5nepP+yUNMKiZJQV
JA9yw1uB5IpritwXU71iKfwDRhuxNT3saYf42Mq08ttwAD8R9+2F8BF/pW/vVTTX9zVeSKtMVzXC
fy+QFCxSoOoUV+K9GfW41vIYn6cJM1nJ1WPK7t+kvLDWYx29EdRtEFBfy9b+4+enwbQC/HAa2AYL
QanLacWimR9OTD8d6CAjB7wAx+XrQTyfG+FNVEBiCZSk2ZMxtc0iMWKwFUvFgQMRKyjtGvVR08WN
rTj36MW2mqn1n+rGuUYpcOA6G+1fjOya+uOIYJPTgACfopYESjr9/LsrqAtMQSEgrS+gcu8ILLFJ
LdFe0dDE4AFy7cCBLtRkvFFoUR9i0ibxIeSX0aAoaTjhHqNqdjPfVF4WLaIqhBvv1P61UuAzlvau
0IjOyE093KVhoR4UTxmvdncXF3rw2HQpXiliDi4EIJENpeZUjrgCpFuj2krzDAGHqq88HZI2Zw25
03G4MMMqOMb02hcEVXTLJoZGMxYm/TZlW5Axik1hQI2ulh2x4UU7qdvChVXo1l2E0JLWCeGKZkEN
lC6YXmivOvINdGLPNXCCByfH619FcbyaKyFjkpVLKSvIfw4T30iueZ5TE08zT1tCjjBvskgW5wy7
ZckodCfs0l4GcD4WjiGWTKfJ3h5OXpzUlHAJAUqruIbb3SzA7Ian1kIwE48xaUVeKBGmKN3RRI6z
rmvGJl3N0P6k3lMWNwinnedy6s8lSYtmLYzMkxZ3d5FZIPXoVLExNCNfjwrtHUon1yAsw4XiOVA6
nOIVlrlF/Q1UnU2f/KJUYbb6+eku/5ezyGJrw6tIFig/rFF0XMVupxr1JUHHfcYiQvzCSKePkkFN
uy5p1xUGM8Ios/y2zJMlDEb76BYhtoiSEI9YR1aFVpPcxklNoNYaUXZoCYvQExcpWWEVXtg/Ie1g
/6KRKASl8FrqDFp2C4ijUSl++bX9jMUO4zHtYpqDK88F6WM07qsZNMoBqhLoiFDFKGuXeNwELXHs
HuAo+uzWJVFu5ZKDgCCrPRhBKs+pYth7kDqngVTwXyxmtWm1+n6SsC0D+QozMR0XLsD3F52m+QT8
AT66aGYiV11nfKLvz5esTgqxIr1UN2XdDluv9JSlRkafDOqzNtbtL5aWc3rBh+NwSDdwbNXUVeH8
sKRXFa1kWm4udlSc7Fq7s7LBPFNKnzyZzZ8zESeM2fpCC3bqGiFn3t/6VfTajdEkbukW1JxUavYO
AZq4tk7SSzYE/QBTDB+1fhgeNE93brKKIVma6Xiv2MM96V3FSSWuLvSD7BfvyPxx+nVUU5qW6YAS
5IT8MJxlKad/birdxa6xm6hmInZkJdUbu0VuznWF2Qus/LZsyCfQXXrU5Izkm7xyq73rK49W77GA
cXPt2IZYKWMbetRCNY3uRIbULgEMnVbFV0gaNnIU3b9RiuBCOKO5BPkzfNE12KZVbOzn7mDkopDS
ah1SSuA3Wy0P04UMFCKpteC5j8ZmrQedBmh5BKeLEHBF8Ke9KBq7e8LXhrJ3FXmFcVDcSiy7SABN
jAke5WqyGGy0/lhnQbS02C6d6Fi7C12M7s1QCTpQiI+VtjMuCn3Th4y6/SIenKsjQ3WjJFBKgxxG
VWXp5q0aNvGuQAEhS1RQVXphsdX+Yuv+cSpEC6tajqBcwv7FlvqHrbRRmADRHKW/ZgpRkU1DDNGY
hA1JhC6N6/BL1G7jsQKChhX1F8PSh8tsemVbs7jBGG8681rtu7nNUJrarrNiuLpNte+HfD+AQP7F
a3xIUMGtaVAgUKkBMdcbCCA/bM9AXxK2wAbmWuO/sfHZbci/GYkKXWuFRTRdkNxFvX1S/PziuXa1
Lhs0oqG07gOvDbY/f8PzZ/n9Bc3BUHqiPmALGx37x20ybm3K8FWvX60+eayD4ZOSsJVpa3lLoWRW
gT1rSflqg5SEFYf9zg6Ovhkgth4Nlkju8NoACViWhv5Ue4QlEBFAITw0qLePSPdEZRx+fsTGxwtW
sLllBGSRZBtUFT7uSJIwdUk98gViywT52Jhj4R6SlWg8a+XlFpOkku1zW/9CgfzRGtT64MfGDpPQ
yPo2+iStQtskRoKQhujAHEE4tJF0lUN63Up7/BOUWYXbcAENSzmalbh3U9c9N8FjjKqYRHfVf6k1
gG7IiBUixmhpmKXBcBHU+cEN1Wvp+ckCjUW3Romd3Nl5Pdza1Z+zU9dImb+jijLwADQejXGorl2z
7m+0Pv1Gz8Ah13FqebqlXI6euu5JTDsJhwQ+Cji3rFCrQy+jFxJR5K50rF/tjbT32TXzmUm6uMkg
SLwPtcoPBZvEHsiuyyPJhcdXqa/d0PLBicEm80PyQfxcaltCfJ7mXZJpoQczin3fYCqLohimyjD2
C9pV2hqBoVipCtwIElSRJjceCY1NpawVkRBEDcZ1FZj4UZuaxGI8r+7OCKLN3MOo61UVj+1D1fik
V8bxpfGryTvCLi2xCGktnXGjlmL8WkoE/TUAAZzrwyawjRBAr/cIGhXvXg6dtVcziuYNhlRSUR/4
YM9mjkjTbeFrkCa7NMr+i0IQ7SrW2rOiEKImqq94ETm3yXtZm3GGtGCEmzlit6DUSKpIMkG84noF
leKEWrtauEgmgDbJ51GfHEeEVPhqfOzt+IILHYk6mVMrpgNzPNoOF0YLBozKS2NvI7XZkWlU/JEM
k6YAsPStXn4ikXNY+e1YkcKXKMtRmhu1GMxDofdEqJGwsBsV764hIGXvBYq2y5zHXvVIMhmMaJd7
Cqd6p21Q2VUHUbXFjiV2jWBBT9d4LkjaJNmakoSFGxD1XeTlrCtTxMqsNxFxEwi/09Twxu+DU63T
b7XHGk/2bdkNwXlQg20KmO0XV/MPtSqGWUERQ6r8f6qNT3FT34+4IPVC1IXGNev8YpENMRljxvAi
0MeBoqVW5VIjNtK0P0t/vJZJafxiafXjZMMBUInW2bpblKw+TDZ9puCsq3Pj6sn209Daz15Qo0bo
sX3FPu5S3S7o3NxQ1jF+Mfb+eLWZghfm5dkx0bb7UCPLoYw4yTAgKc9NtCjIblzSy8oxua29fRnI
lyQZLj8fPD+uuoWBEXWqfEguThuH4ftPmzUmy6uyVK9mJaMdIrVD3FgRflmx8PE0/+Kj/d9GahZV
Bk0MQ6ji42IRX2Ge+8SQXkm93csc1J9OksYyqMojfN1PGXbxX8yt+nS6vJ/ObNWe1g2aZTC3qvr7
N4h9JgmUrBPXwmkhZYTe5wZIn5TJyaHMTggo+MEyYZgStIkXVV9ai8Fht0C6EODdk92JL4YIPMhE
QXiOEmVt07k/+Z0erYyxrBnYbTS3JKQsS08t9z//dn48ITh4h0Nn5JU66+D3B29AvkCVZAq6w2Q3
pgSlR/bAIl/+6ZVFsVS74c7Sot3PX/SHxgUngk5xXhXivyk7r+W2sbXbPhGqkBbCLQlmUqSSJfsG
ZTkgp4W48PT/gPbNtrzLOqcvVO0ut0SRANYX5hzTsmnqP14TcVhUA5HpzoNTiHEDqQS8XDUMJFq5
S4BWfM/I+OxM/bweu2LcZKkDk3IJCshqtalsQbbJlBJf27nhJ5/m/ziPOOIplhBBC8NjlPznG5Im
Ydf2Jg+HZlZb1ybTCOxyt471+nHIrB5WansO00Qsi6pom9jqdx7NVCWxDpO9bAPdNtSjHzsrRDqr
XCvXvQzb10/ev49XuS0Y2ZiM+Vll4fL7WI+AUbdzrEf6/cQ8/MjLjfatN39rw1qhTundk98av+Yl
pEMoyCiNpRvbfgqpGwR6TxME0DxDrSJQygviYjDI35Xqk3abEvbDjWET1UdEHmUtUm8m8h+es9Zg
eGnret695ST+pW8AZGRdfYgjPd97bIeCqI8gEzAbWUWT1IFD4/Wa3Q1xdjAS0vrecOp4M8Qj5l69
1FfJQB5SUcvwcdSRIEnLuY5OecGugeeJK0djLfO917qEVHUPWKDdX/IwngMJrfsJZ2WM4SkxN4nf
EIxKzYFumgAisJNQg74SedTvDYOltzCz+oZS+NsZdMUvf6zti6hgikREFdDGo0NTsPkOuRy7nSTF
sq9d69tYo75mPz6fpOkhM1TpHdvG5ziK1K4lpHNlsbEhSsRy1+0UFd+8RD+Y2oOgsTpWxOvkSVKe
AAZCrLW1mZHK3PEcSNJAtel3VC7GW532951uOkTdFt26HMn0eP9CUfzsMIW/k3g8S3TuBzTtiOlC
IzxoU7bxyiWNW9ryRwZXU87asdMaDD1VhbDGKLJjB0h53bDeJ+W+3U0k/K2MvsruICBQgzi3KdUq
LEhzuadLj/ecnOPR08362Il4VQ6Vc8fsm3z0Mqc2ib3+CAxWQtme6jM3+cOcu2tIz8MXln/nVEjt
pCl1MRvnp6hN65XgbTQNnmem+MMjxNJMEzdlorYk1nsbdN1JEBttvfKzBCVcjwzD+/k+48Lk9tMR
cBEIj+vPKfEJqW55hKwf43ACa9YMm76K2qPw3Fezx4+ghd3aVCUOZSRGa2tMsMvh1VzNdeSeC+BW
R8xobwkbS0JEy/Hg2cYvPxlLxI56v7E1P9rHU/W9qb0Wlce3AaYp6PWuDaoaB4nUjafcS3rgR7BO
GSGsLAfGXyiedbuqzxUuDDnGZlBraus7q5/vUJEcyMQnB+Bf2wYbBalOM+uQG2G7nr3clf9V3UhV
oI4zu+xRn6P0ZMlhDtyxt89T6e6SeTKOTqLkgSyRnQm/GAToGUaTOPaiz4IYwMYhtLLPzkjnYxGw
vCjDQHnDoxVNgvvhjBz72Bk7huSP7Zxoq5yDgT0HMvyBLMG1Cv3Lu2syxITvMfJmVGtsqzid17En
5rUZIwtLZ5yQXG3Vs6sfTRX5py7eWoNotkYIF8yv7bNRW0R9aARrkawAfs6K5Br+bRWgjFvNZH3s
fCHygGe+exwGrzk6C8TJJFoZRZ+HfzhHLuVF1cnV4E6k2rveLzbQ9Mst4jggZQ1T2hbp4Z0XdhtF
wPGjyNOjjHvtkIlcrkyGH+jwfHlLlXsUPlRSvF04WwdQCC6/r+ORDtl3MvC+TRjI0P1JaMA+6KTc
tw71FLhPoqntu/6zY20pKf+7SHn/ABBXsYSyTfOv5ejQ1EXb9Fb22HRg+DJl/9RdYtU1uZNiOnPO
EH0y1nut0Zr1YOQHvTY/uwj+55WJGIW62zQcXRgfxl5jksQt453skbiylVQ1a55Wv4t+6cmIppdA
uNQhm4N0gCAf8w43D4GvE6RVaya1PmEW9+9T9GMVLmzD4oDnlCfiwcfp8OeNYoC8JvxBMx9dXb5N
vXmr3GrveWxoCkUYp7zCBsJQ4Hyy3vyr+OHnouzzlk0181WakT9/LuAbXZuYxTwyRmg0K7kZbn/T
a/k4mLSAdYxtEv7iRrNpR7pJ3Isa1Z2Pz2St+1REePJZoeXRZ/Pe99/3z0uE/QDxhMuM1bP/6g2W
fayB4VF78NTaJHj5yVPFxnCsqyO97Gtuo+5bMMxl0iZHUS6AzqrZhwQ6mL289NQrexhtLC4jznmp
j9FX1gyennQkvvXG1qq8m54CwyuSOjq0/EW0bQ8KNMkRdQu2wbJ+qIvZODiIVFbWSKCpMPPmMxnQ
X5UT8yYET8sQDE8GZd6fb34KFCmvYqk9FI7LdC+2p3NdfFW9Bc5Jh7aaa3p7LIyxhIQ5PHM04Oxv
slM9+lv+o1p8nZDsM2DlVRq356oPu61vYsUxwzd80OnOpXtD3Qtyro3mA7CgYZuKRNAGGATQArvZ
s9ReMolZteO2AiWFc05I+G+jTQaAR6mx6Zi2Hke//MKGvcRH/qIpYLAaBGJU+EHnmxYSpuxYVc5m
Tjvgqk7/ux+xFv37Bvn7vQIxJVBNIutgQvuxNwjtWQnB8O0x5Co4dv5lsq5RZ6Xboi/Z/+BR//fP
8z8+pBiBujTlFIs+s0Guwj8/nErovWyN1LwlZWus6zgpjpOfCZZOvkOADFPjpFYs0GoHZAO0a1db
uzo8yFrLMGgl6ATyQrtQIY4rHefc0Ut/LzQbAF8ugcCK4UjJJH3HBlOuWg/i59wQrpAZ7A4bdnzV
+FhYGrWYs1H5OG8IcmgJFEBn7+Sj9p8/FoWxpEf6W2uqvaBfoDlFVMIpUC4DFJ+ghMTt5ZoBXv06
MNUX9Xc/nF2SGzP4Cv6XroxerLHudyF+/X1k1iPXegYczh2nUwJnOMj9LKWmNKtAV3bKEsqaj+Zk
9xt2V0QvWySHidw/9EYqvnCI/VZbegXnlb7ktcok0YV5v847rKjCabxvTVe+WoPlP0SD5wSDhd6U
qW+708caHmSVUqranKfD1K3xJ4ylXObx6P7Rg9w5bdmBaZngoLagGPps5D6IEl6NJy///uj/mglT
IiKatTl6qVpsRG1/fvR91Xu6yuoWE5wGVRCTPx5pGxrCUC/E/xYGXb+Kkqh+dF0nf1Z1clYJu/hl
VFPqI7tyQahZmfgYXTW72sdiTld1SnVm5544ml28N31m2v9+2cuC/L8fme+v2uM5sixy6GU/XLDU
BM44woy7Gcs53rm1S/06YpWcxSfd1P/6SYxQHBMBJv3px6qOJJOpSBOrvdVN+tpMh06buOg097P5
yceebfmNmMgj8qQtt62PQmk6ANzELJpuorUCE8kFZEXKqH+/bcvb8uFto9KiIxQcgwbyzz8/7KKL
Zd4bUXcrC2KNp7EwdgpPemDM4562NzDdY+eU/mcH78dBDUoXRASMo4RuUgp9PPBZUyM97JzuNjfD
QN3Xl8cs1PcQmb8I7qT7gk3rTMduQzQ+RzpxeRzUv3M9aRgaz+4nb8Jf+9Xl5Qhk545OMcRT5MPo
JXemwcbo1N+6MV5SJSeGGlq3s7SuXZfkbdijLph/2No+x4snWfCdS5M0Lw7g+39/Houo98MHwjqc
1RAPYOpzpBZ/fiAo51WYCzneKmkx9Fiu5TH/URedd1942feZl3MmEH7lxCpkSeO8SVufDxgSxmNc
h49Az/2dmgnbNLHZ4Bg+FSJ+cbxsvAnU43s5Ef8T5ol9NzXN6xjH9sVOW/lkFt6KPfcnzxLrY2HH
G4tGhO0qda7gpP9wxsssmTLcieOttEgybfHAbLJqdPalnUyEyY+YGQj4+U/eVYw350hu2T04b/+a
NZj3w06Q80rW1JzN26gwxVUmsXMlB+WhNtpv49yad/gyxaFM1Y9KMDgxpjG/F07PzmZIVmiFQB7F
9pVKlhjjmBlzg5Nk70+We5294meMKGD3zlIV8/wtSq2E/Ezj0vhm+MkJjub0wycL5mJpM1j/Mdtj
zPPhucqm3LG1dh5u6LDH42iIfEMARZza/TkTKsGZG7z3z+yVo7NmnFpZjKcuFP6mwDJCGH1xdKw0
AOupbj1b392Yjs6RGQsg2HS6hjigOFTr+Hs/3iftgnuLVbq3hzLZeYIMcy2F2yq9eAaGcTQx59y8
aQrXcWONWzMPp3uIOuaO97TmGe1e9UyaKxvJ5D62wDanBvQiImPZNuStCx7JUFcyBnGGsSTD059v
NbJDYIy5ZFf50x2AljInMLVUutgjAXD2Vj+TYdGyxCEXqj+qaka0BOGZjHvAtpn85bHZ2mpu3ZIP
2R/yTBBIHmpbOhFUDb6RrnF6esSWWMlzmiF2ShwYGJOJjrwdgir16jXIQG0rpu7ZbOCyGpo17GYx
Rdd6gH2c21WL51WzENfp9aapCVbsWh2QbJl99SdZBJNdpSsqZ22bIxW3JgPjTwH+PSN+Vo5zuCLV
Ya8vsSFYhZqzhmqbjwwVYWjZ8ylUzUnqVXGMMrGpKgNGQSEfBr9s1gZ4Mt+vjSsKYHZfKCH3KXTm
ledGID91ZgPNTDa2curL+xftpchceXHslPTrjIt8agW0ummY7vQccSyxdWnPtpaiWO1ME/1cZRi7
ObeAdvC54cWkYfdCMzqzdxoCSF9MIqDINY2FWw4HU2fV3gUd+tEyGwo7MHNhkaDNtjV3T1jI6xRB
ZXNzJnZQHiF0jCReJPpApAbpjsvxrle5+1QGqgezXLUodXlAHT32fMgLjWs0PU1TMdxH1p3rwpmw
hkLbj9J5qoFOPtm2GoCQdArh0rTRF6NRW6TP41B6W9ccMjQ7pr/NbJkGHWtH8u4ezNEwUePkuKN9
Y2SGZoU7zbDzU6d+dHXZ8SSMxIoq7XeWyvLkxwMND1E7a5cwG9atWHudbABX1DHaZr7XoC9k7uFq
JHQb/q90SO1t0YiL3fbklBtfOQ3BJ9X9YUgtxMcrZevZL7/s9mGRP6amnT2Msb1xNE9eI/YtAWvB
FMx3UjJBr7ifiXleGdDmL2XGwwsW/0MaSkbXoEci4Ypbk3fyOTerp2wuzU2bWWLTc95tVV7WQQpI
7JgVbkl2yNBdEpNNpqZJZz9iFSsX6LSGjP/C/azWnvI5p0ZB2IjXmoHZOauyGIY3oddYoAWI9GVf
ssnzUgWFUeJyG38P5rJrYw35Gqnw3h7mL54XV/dZn8c7rUomokZ48kR5dNUsQg7yYlZPLASHrTOp
VVkhFCnMfltG69EctS8ltodrt2RLezSKdedHpNrBnIqgQkQJuZdeJFB/ZkXQtqIl7pe5FnV6fJgn
Qp2TeEK15YJHZMUxlIV/ov+qnyJM0etUJg3RHPyRlUu7Y7Z48khDf9LGvRz94intazTY8fh7MjKy
t1p90UAnREDLTUk6Ih3lPeSL+JGFswfWeAEL00+XJAm+yM48aS2asoh4jWDU4eOpUzPl9e39Do6B
oQWDk2HpsjlFstuQMDS006q7loUoQXEkTEeiOd6YHQGeXUShDytDP8oBhrHBxgWkoWPe3CFtL6Et
rpYahsAcFvJJKcaVVkQEmfYGQAytRtdediTflSPMgp1dQg0ePHPjLGzKLPe+DMzTY5fpugM7BeGe
jw7ZSr2TGMN21Q3tr7KO90kVJve5aScnt5nbIEnNe2LMzKD6OdVY2URm4SPzBdMLHoi3yAU+THwH
E3fXOepd3sGzl1ixEZbGRQ3hONT6k5/Ww8kivuikaxtuhn7fS0KaLPJtSFa3UBLG1Y0qtnwwe/su
DbNTPpTLxG869JWz0xPytHjn496N37wsJkDRcr8nqZ9f49Q/ML4vPlFzGR+7Vo5YrCaegbOIyQKj
hT+Lpzgnn8OVsbqxRBkCotPETpYMcbqunr5OEyrJOol+m+b3vPAWV1/SHGmCo09quPex0X8X1e8v
gzWLbeNA0o2P0zWj6JWX+WTyhFkfb9VkBhnL2FUNpOXgJMfEAPRozXK4Sd/U9jZE50DyqY8o0U6E
SBLYKnx/U41Kv4e+EiiX8PEheSGKqCN5FD5v0pjF1pRYsIe8AcKrSEaxO/8ubedxI2LfoPsG8MA6
LN1ZMv8W9SOubIQtq9T31SvhQITTW96TPRxMPZ8D0cW7SJ+/9LXvHufmOYlK9QBgbl5pZXuzm0Td
Oww84CFZBKEAn8Y2i2pi6qyfHqAoPTRRWqbaDzUZybMTiSCn3fj/LdJ5V11Ux3QprmG6f/nGEscH
QRCN6sYectyHvUCPVPj11zp/SmwTJ626xTZvY2oWYcDyV+yIys5PwKDjT3rNj52ZRdQy0292GIwO
UU996DVLwx2sCaXT/Ujy8IbHULwy3XgM/t0KvBt1/riMmBaws8N6IQR6MXdpov5rfeDD13Vb283u
Ew8n2TjG7i6KQw2tch9McTJshta3NkOeffMluaXaZAOeC4W9imytPva2MrddNRWHlECtQ8uzp3F6
+5MK/701+vNF8k5Y6IYWsR6N5If3orcboLj8c0+kmsfdhrTeJxOUAamuzrLN43Vf3SkwcfisMp5q
sEcDvw2bJcxL3jE1kuJHg9zvsbEcRguRvRFjslE1UFyeZvrPf7+nrGQ/VuGI73SaEYd/aEo+PiIm
pi2pUScOMOP4W5a6ezBr/dcaqtzWBdC5NnSUAUKE1otvmDsfBOUwFoqWKtnbiakdpyLpDlI3p7WN
JhSFchE+Yr/Fqixhfy3W4D0xc8+oaNIL0X937+dJlkQvGSvelYqc6ehWBFm6jWrQr2lk/E6zzjf7
jhsKxX8ita1dqmzbCYVbw4MtJEu8enZcOTRLZw7LTTPF3+n/RFBmdYkoz21vfjH0q9hu798JCnpe
/NJBFvM3zfbgotP0o5Q056hmcU9bgMyEtMmZEd+l7p/LAgDJQO9yA9wM6KvrwWQ5zr5rSXWGbENU
m++XeDBuLK3MG8qocjWEMw+GSkNHZUVn+tDuuRu/dAZJThlJED2EmM0UI18k/oB1cZ7GOwGAbi29
mSEsvM4Kpdw+99AgNcxf4VfrUKwMZKqJZT061ZDew3rahCqm4oeXse9TbuiyLjjGyrI8mLWJV596
s0qL7jAuCFXxEsd1fSfhWR0jBqlb7pB+6LCyDKQRAxKbkVzCMaSWS4+8X+6zTMz9lGQhy6vWCEZT
6nf5mL0tHJ8lUWBah3blMwz2WNaWXnicOhaSNRPlIAR3cEE3xBJRhNes7yf091768P4l8aw1Jqjz
e95zGLvFEWibSd5NusaRIR9Gxj5bCF3ZyYMY0/TdvenZ1d37IzsGLPQwy/G35cR3gyPVzi2ajkFz
nV18hGmBx06cwEE33/uReYWRokOwybP9oM8ES9fGDOlu7E71XHxzcA2w78ofJYpmDP0GYOvO0c+d
9VSWZKG4oDAvhhrBRY75jab1VcemDCS9tbZl0Q7EG+UelBzPuKisAXuY8XLsljw8Bxhi1fsAa0t3
3UhruAPo9IgfIQky9G0rZXUkyA0Js1G+a09Jso6JaV2SqogtaIuXnhr1KXG8qyfQ670LCRqDFV0n
6qoOuG/ekGxA95rvDFPtCk0nhrNHxoNcVm5tvdZhGZALywlI4LKmEwaa3IVx3l1qWTRbAEMpZMlQ
P72n9GnJQEEJEW0SZrSnVMXJVgzF1pWOWik0CEeTJovuL94rOILrCYj+2oG3f4J89gbB69lZ0pix
PDL5jeE+Ijk0traNw29gfXocnt1Gs+/bsaPkHpzfrDOm/aJTIDY2OpZRlxxtLpYGqo+hD4eUQcmG
w4zo8amCP5jU+xob7yaOua8iBuhwVpzi1LSWBKejVbcWDSOsPhXDujAzsgJy4e4tvYMWLaW7R2T1
hZuMIlGMHAc64GHGwl/rnuqtgGPzXokOmb+ex9QGNHptgfy2jE247C39pEbwsxCJbTLNVLq2MzsH
85gRrktjtW5atzv51ewcPIBtBxqQplP2dWjL703mxVtGuiB8NMu9VI0jTqQXBNQtAJnQjfKSPZqv
wm52jZdh98LM2WDCOlK+RcdsSbm1+zE9jbN+43jKjm0BDRl+/Wq0oihwqqTHNsybkk39CHKcYDuv
r6tTWAGPIBX2LueAZwMCeWq07ebEfgdM8I2ZvV3AUct67SaTZELb7JcEGBzA5HZraTUD5V91Iz9Z
sfTV1a4bLroV8wvndQMWniSLPnS+UuoQGK9jEEIaX54rNIk8NhP/mNIibZfF4doBoDbx2XFhk9wm
67T9DYzkgRFQsZ1pa5EizdM209U1WxoizUihXVckueTThuAI86rawSfbVo/hTQjnOrfVHaT2h7Zj
OtbWunPmx6gTAp1Vv0BZinDutjEi4ZWODW8pxBYqVi6uEKXsNXrScOV3xq7Um/rCNvNrFqbzsXbV
Nk66LAjLDGw3v9HKEniLYiPCduQK+RYO8koGZrxpmaQAq8iMPVKQfG1MeDUKxymXG7R4hGCcP9pM
1ZIwvwyxMjiTWN//+4B+n9P/WU8gw0QSy/jUok8yP5Twyh1BOzqadZv7apvLljDRtE3XnZU/Yx9u
D53j2rtazni3o3HP5+486AYrFt0Jj9mg7PPQmEgaG92B/p6eYuTtu1Hoxoqm+oezoBgnrxK7PhY2
Hh9ikm2IvSs2O/3OnJNiNXfxrazhdUrjEWizYtDSPNrWvnaS+aXz4g2nZnPx/ewUca6lDXu45Ytb
RnILPGwO5vwtyg33O5NWLzAIGSdnL9u4ZOFiFtLjz1qej5N0i72gRTHMCJ+tzV/+0a7DSpV6UXRf
zNkzmDJj7bf6M2J12HBesa/rpOLxpnmrMGWWTBFy80G/rzDlskuczv/+9D7AXSiHF/aBieNvWeoS
hvVheq03Q+e0ceneBl1xv7w7Y7yuh+/ai5TYEQffb0nUTldcCwXYFUePQyZDXG1QwmkwJ50WSHzJ
OGCB09hDY8Ak6opd2eDCLiviL5jsIcOseVaI8F5PR/Og9+wQ339SVzJTGwa//w4n7bU29GTTgQwL
0LYmzxBYN5YVbrwJw5ki7EiT8dkAqslglEmgNlYa9RR593nebyfLKh+81ijXLUl0e7/SxmtthoFF
T3auimgHTBs615Jg24MP3ZVuwf3ijdHD4msdnYp9hhUZp0xnBQXz69h6xrQLFcxLP/KsA3Ly75oY
+4PuebtJ8nBAkQ58rtg0bcp2X/NecmG0Gz0NX0rUEV+8MNrKQRkPmTK+//tD+1uEvdxmPpeG5y8G
ZG/pqv+rz5AqM2giLPemOxhufOj3uzo33qSyjLWtRfpTpoo7f166QRrD7WyQZvHvl8DI6a+ynH0H
vR0LL9RSaJT/fA2xz5ajG8rsnl2/e7b08UlLpn6nN5J9fcETlj1ZciN6iGS+uu63cYTfeNIJOkLt
M+48VAMrHf/vQ0Kqdqz8va8ZzcFrrdN/vFUu8EjLKKa1HMZ6TZbmJpTq6MTORGro7D6FjCTHuvvu
WG1/jCv3YirD2/pGZp092Vvnuo9/J0WVck0CBe3GVl6Ziw2H0ky/GVrfnGtF9eEtLXZHPO3Xhunx
OkX2chJ5a37xqP2GQTzK2um+ahMDX1Pvn2Wff9E8caPT7r/CDnI3jqWN68kAlxqPrrGvCca459th
TtD0a9Lo+s2f4zhI2NuvBj6ktdYBLx5ymIeafm9N/iMzGTIwo+LC9u6pGeVPSt7vfWfDASuteids
tFM9V1YzzWKriPe5tZ3BDl4jP4hKdEQyMXVJsU/iqNkLJ1tcopy+CvePX6XGuiJIbcqoirNrmIze
o+MML2iu27XTmfnK7rT0dRxZu7gqyXfvf4wt8ZZWNEyl1GGhq4iea3S6vel60TXNQfhly1DWLvwL
Ju5u2wuPrU3y4MKH2WAc7HZaq1sXpGl0RlH69K5IsHEYDqljY1bP3C1eweIERnZc+548GMTg7J3Q
+66Z9Ero0lb8L8hywxGFKnlapIsk5yIu28ug+umWm/eVFalno8JlETZy71rD9wxPKmq32g6wDk2X
KvzZ5x5Zu9306kTAFlj5q00tEvcwUyKtobIK4lrk79Z0kz2wqp/zaCmCyKR1CtPpOcOEl0CgfiNx
+WdLf3HXWUYLg2qAdO/jh1GV7JfvXl3tmvjVyny0/Ly/4/lhH+Z2ePHaWV6Wf8GNWO1cbfRPLcxB
xh/gNNpDm6Cvi/VmC/vNPOGqtI5Val5A4BATI3rtCz28hpMc2W9GzjI3Wh4YcGzXEYjPlY9i8kLN
riAU5yIoKs34DwTM0QdB0qLLkmEq8yAdhpIAc0LkvLw3NyrkjdB7G2cJEY+3miF0Sf5NIOMqPShm
pSZS4jOwh2KTW99bT0su0bKxyzKGqQh09jLC6EawC2vmOWNWiRuChEqMrCMBpnX8yzHZzGh9dpGW
8QUpePIbrfma79P8aCuyF8w5tZhd1UTwxQTzzumS1AFd+N60mx+pnd2TAbIZ4AAfSmGXdym+3mAG
UP9caEgS4nnGOR7LDZszcO1DHz/ovb6zajO/uLSn62yOy90Ut/lJYhBgXotpbwrZDGW5sLe9pn55
YeUfPZTpa29yO2S6RDRqSII9Wq/HRhdlAGcEHNhg3xcMt0/p1Fc3MADPiBWKF70dY+yaNlb2IS1e
asPoN7MOYLiprcdhrPSbijAdFI3VX+AtFk8envb3WCpWdi9NVRXPjQ2rDEhkcXAAkm1EUXQnTuki
oORJkEkD4UAqYZyQQzDIT+YW4YZg9uiVF7c2m5dZJ5egNKNnlQn9lNDC0o4jqFpK+PcvEIm7oK6h
0GNq3cZNWt3Z5VgTheSnl8Zmwei3rtzC65hQD/jtanZH/0lkjYl7S7/wAfpPrMqpeQfo/Mnc4ZeK
svxUMfpcQ2EhagmS58gl3wxFi8vHe8tMolQ1fdjxhlsvTAjMoI+BPbs00imCle3saemtTlonKG3j
C081grbgG16d0PVXrj0vCHZuU9cNIQtpt3d1cOTU9cH3kl+4W7WzEf92mPVUnuXd0nQSGLctrPcV
8Dt9SdNKSnMKeG6pfVFEF1fE+R1xXm9c+eapnYxfmZHvlaqMp47IzENK3X7U3TFm48hshSfrD429
W2Dlc3PoNeNm1VYBuV32Kxw4WPtTA9U4N0hADes8vP9bJO0nxhHGXRaXYM8jYQXcJV2A1mTaJ0af
7JpSJrx3v7Q0tnArtcRZzK/1PKXfu/HJbiihmsEmdbUvUF5nYjwYSBVCUlMMq6sOSmq/yqrUn1Dy
WbdI/5EyvLjU8c+6g5yfTVa4nwD3nuy515kFET0SlmV7En77JrRyWo/u1B1nM1qLdJY3vQeYS1jF
g/KVwyhW+ndKNCZeh0JCqkl9hLpmziFnNejEimqN2nRcdYw6LnL5kvcXPiKmKq7unh17+GaUZnds
Eu+sFuF50bbZttAIONOc3lhpLIaf/f4rMUnTlyo22zXgOnpWFIEHNTVEmgy1uuaqvlahaDcRcPTA
HSr5WKhOHv3af8XtA1M7HX8SifEYEVVdaXcjlcYBDYq5lw3LAEIwk0tri+4yzHCQoxzEDwuUezfV
201aDM6WVAD3gfnhClkZjyQ7oSfuh8NkrWqzjH4rhMWGK70X2D5vc40ylJPDXJK9ytcEc4WyHe0E
NDy+892RrFm9KR/AeD5ZDomgFZ7ZLcgVovfiaDiPrXMqPbfaSZcBVOTF9+Ch1SuwwnbndXfhhJhC
H/RxV3rmtB9RDOdubN7nDrCjmACh00gMdFN64yVXPJWN0ZkIWXZAWqdzE/RpH99GpmL7KJ4OLZKR
h6HpzKDDsrn3Zn2HjV1A1oeQKwRSGJ7UTvVArGH9FYjNmnEdYR3C5llEaRqQ53sVFhimGpDZNlcQ
dKZ0Uahy7arwlYj69Zzo8VvUeOjFs0tbQGzQUuTOx9oX6YPt1G/ESFlBP9g6j0rfW1Vx1GKAsq0H
SnPcpPZxEtEjXJPkTBJJ4Cb+GAyJi49tMuR2jIZrPeX2vVY8tG9zXCevrTv4JyOz7yPp/lIW7fi/
69W/FwDYJEFXvNuQkU8vIp7/qpjB5WVJF3vEBs8ot1PNkcf/B0mbuShC/uyFSfcFlrnoME3b+agY
UX7YanD6i/vWgUmETZ80Gk1G5Le3465KoIT02qxxMWPX1ZRG2I9HBkKept0eTAR7w3qD6ikOhCPn
oPcrOnxF+E3BojbwS1yxEU+RxhiCrJ2zTxpTa5H2fHjxqF8x8OuAPhal+Z/vkQBzoBB6sFfWrQ1g
hXNT5MZZOMm4kqMt99BgyEqUlbepWNMcFGOKfq6Xjb4LoqzD+GBm47B7V/IRiGeY9XRiExYUrd/s
jcpBGeFUYo1CpdohlfvWZZ3PZsF4SYzqzfWHaO0RGXGECfvFpwJaNwPj3PFHz9L+Wpjpg9Y2kthh
uf/3pYHW8H/84nxqDC9YRfowO/78xa3K0oGdFek9+vqrLWQCTcY2tnlFYmfZ7oHCTIGGEGKD6CA8
FtCOj67KDqWVdrB3W7kntJI6I9HOMJrDczMZV3NW1Guq2vONnjMpjW0LPeOr3Z3/j7kzW45Uybr0
E/EbowO3RBCzhtCcusGkHJjnwYG36WfpF+sPnWrrlHRast/6pi8qraxOnQyCAHffe6/1rdyF3GKl
QPcdgdTSZlrtOClLjy6RiqAZFGaN6yJH3NpBhDA1N7vLWiUkTo11y1RpZRzTSNtN2oRQQSNmYXbD
20rrcs81sTrbbSaOhmn+sWOl2EFuJNhCmoRh1KEf52RwqgF0mCZCtDvEDYIClmuAHrfoV7T9oCrb
oS3HQ1MHTyZgozcFLyyDwWtNI9gMjXMXqJpYtsVxa2wwXTnkrT0QqASFVszX9bJA9F3FmhPj2KCj
wCoPF55kct8h8C4nPKpxxhtidX9l0wx0JO3a6yaltZlryjHOQGGTHpasUcZknprB2C8lysYkb0Y4
2mHhwcfJd8boMWeVzAsZioDrIxJ19mO7uAkAIZ3M9ETZq2+1jPTLZBoBLC/SY4y0UAQ0Hiumc7qf
FQPZSISSb0TIKVDF3AHsJB7W+WhxquXUvJZ2atNhdjlf5Vp/CAXSDStjtOdMPVZ5FODbFpaV7yBV
8WltX2jOktjCsGyVZFbiG3reQvZIi8uYvSYb6u13j+6nJ9dFBolyDSIwZlDjw7IWWVNCB2tIz32X
1WQa6k/FUg5pyIqCSu2RmOCO14m2XqMYQFQSWNjjDA0SnzOs30AF31zQ564AHBAGvgwWmeyjInz/
KqlOZ3Fb6+KcRY4ESMI0MRhz6Vkj0v9MYTbGZDJfd8hR5MB26TrjnzhKp3WrDj/IpM6OAZKwdaK1
+kYZGVa16MXvFeIqv7nQf+mh4NnlbcckhRQNif77K0XZYoLlK+qzVrWzFxrqtC6D8tWoC3dlwfWm
oqNKk+LZSEvlyXExG1SQXSwiILR6PJpAHx5bp9oAfNLOoU1oa47MCOzXMK2bJPpNWjB6CyM56ozX
DlURnDu3ztfagG987Nvb3Mbjp9AOO6K/ehaUSF6qm+6NmukrrUiye3Q590Tq3rpT23rpYuqJZBpc
RzZU6TQvrA0uQZdAkxXKwuyqL40WeoeBQ8ot3edJbX87LJwb6D9YqCDcn6upG0mkymhhpWRoJAJZ
Xx9nm0mnSTtUdCYmVT70UQQGn6XGlH23llqnrq2pe+Q7k/Yo0xNB5V6p0Y1LRcIECrBh02KKqjHt
XNkAMnzJz70dBt8gSJ41fUsYVnGhjerKknZ1jgzquGCuIdlPkbpWmpnQxVCh/ehq7S6NEehPoN7G
dDgWCowwQREK8dESu6oenpMse1LAEPkOcZwoE/WN3ls/4UJ5+qIfG7Oo2zUzdX2DmLKuBQyO0Yov
qLOAyES7Pg0N5tm9sS7VWXyzfb71ud9tn4bOGUPorK1C5Xn6MPynl2GkYdK35zAgOYFVChHdRAib
JLhMKmgfLPwpu3Doj6P9w8hLZ03Ys75umvJXHLHHakjHdole/mjEIxqdq3Sct4aL9K8pCpyt5A/t
ORB6Ar3aLsxmey8S7Tsf06fXl8a0je6XNpxu42f68FIoioPBOCqGc08x4ePPgQ8yMxuj1epVbrkB
E6UxWVWtb9wrn45nrBmYyUxWDqYIYCXev4whoKbYmdvmPDlLXHZaZf44ZE9fv/P/8uXwrOGNwaiN
Y9j6sDYZyKkjYk36M/3HeTNjJPFshDhbQz2E3WXiTvNVP1HBff2pH+XhLIcm3wxCi6Vji//Iq6gR
6rm4tYZzp/2aW80LWvhuXRLLdVLZKlie5vXrD8SK9XFXMAz6Ffx6iwTFNj5iYZyK/F03M7WzzWTh
KNVGJ3thuoZ0TyE3Zxv+LbFrGIdRjOxMQkO2ndZvGrtJNxMjMS+vGI1ko7NHKBnQzRhNHzpuiyi2
IGinFd1Jx6tTlYQ1V47Re8TFmvt47u2V1abJTnGmBvaM/WzL2iAlMgtu5pAYsrHOCpR7bY7QL5xO
DDumaxIf1k4ZGT/aLk22jeNuVVJQjnGb3tVjSIdCGHIduRZElUkeMPt5JTvaIMJ0gzU7RAlLD8wc
mwtyuRMc4ceYMk4d3fMoHdJ+yERMZVidjImVs8lcMoosri1yGGrHGj1jS2EWehwUvYi9vYjm3ylm
Bo419kWPogQ/kW1tVKvud+XQMhJxs91sDsgP1KFYZq6XMphMThLzbayovwDSR9BghnjPWM5PkoYc
SfSLbbVnOBH4s6b+aBNXB/RpZCcQDz7tby/OIQvDTFxT+JleN2XztkNcGo1iYoDNQMgCubgm6+Hn
1EUnS9MfpDqPpKO0v6Sd1KvedoaDCP+4cxM+OKDgNuDOIg2sfhtMzSOhTBO5kGu3QbzXjHK8jiti
teToBgjTpbGnQ6lyUYxFGcXY0E92XQb1rTMIBaRWRRs9FmtKe87xslFxlqcbm2APqlpD3Sa58wzy
0FjZc2WvuhY4AD/+kSIFdn7ld+0oD+TqMT4hMCs2yvHY5zhoG1qYJCg/6/nwqjllujP0QPXUIk8Z
hyogA21r8Mey3+YRqCeGM55Fjb9SRRR4jADvi4kPmmxM+LZZHBIGqqs5oMmQz4/SyqDd09PsS7rb
4dQzVeZbThbjgnnoSNyDZarbHAyHFIGmqCwkVzig0/ZJiTd1htkZ/bmHAIXIHFKYVhi6Sc6aqtIz
tGxYFmiAFXPQMQmroMCQARhKCmDy8tZlj8hB0K6vCiAJIXHGUWfeQeYzrtTuCk1euJksoqH1SJ41
WbtrgJ1LokjOf3CDFLmRHvRZr3dOa8uVrrQ/3HgiS5Ao9NJKY69S5G1vq+X9FBGcSvKU35nqeCos
2vWOfgBwkt2h5TNXKkGwZIc456YrnqGmobovJ3Ndmg1gJh4wgWAEpQWJlhRbCT+eoi5HimYzkpzK
YH2D8VpsDHGo2rraD2EY+LWqxVumx/ommY1q0YeHx1naHP4xPWtN4NICLu6NSVw1iWiPSx6MIMcD
TxRiAO54FmxwgvWPSzR3EtbGXrhlDXCT+1vbjwArjvZMfF4UZ6fawjo78t4LzfnJUJajGLrJaNZO
b8k/pNu8qrBKrzrjjzsSHSMCPICtrbYri2UOGDTAkzhLzwOGkm3QldP9pGf7RtHbZ6S7KUNJqNVq
dPO2/VIJvGYoZErexTVNeeKlqowBGnmam5ypQ6bqVGmJPdGnC6vbKZTXQ9ZXpK+4wWYmMHTSI/c6
4RowXNC6EGF1I383skIwhI/XJ3OFoDR7vi8xNWqoqBlYG4+awmzR7bpThZzcozuR45cg9ZjHID3I
1rxWpYx5h5r6ELYQLfsikadIAW+cpBdiUyU6dk6Jnr0oqvuOSVqlS82zx9LZMLttj8xhOX1V8mQk
PUEkQvND15ouRMlqjUu59hSzSk8dhOr1hEEgcjTAnHPrevWsP2ohEy4qeSTwYXpCMVmvs9FlEtVW
7TlpUtyRkeLpdREyCLX5igON0TbLX5Wq+p2U86ssmcBGPDqrMrvDzX7G+DEsqqxil6P/MN3Avoxy
wngnoznpFYluaic8Q7cBgFYhAht3uEpS2ZLuQT8hRPI7RfExaFHap67zMCluc6GPnGZJ4xp4eiNe
/QwOB/VqMA8Qxmpd24zh9EiOXgutFSqW2U7plUbDZr2M9NFkNddjp8+eO9JbzAqq166qJaQJ+Rqz
phEvD1aakkDpGoJAOnqIPGlgxWMNdUlaYNLpCvLgkXNQUwEuR8jRJ465dVM9WWMOsH1ATS6vblaQ
W61vJmIEKBVMWrWu+meYp/ICeSwSXvQHhex+8244x8E0rxqm056lK8ExQed7zrpn4SCkCPLwSQh5
QOMWbitsHdh6vcFhpU7TON4kRs4PGKuXtlE9/pPUPshwO1nl7dzo9kkN9Q4/Sxjs4MBcatbZDqKj
DXltNxrVn7Rz5GVf0zSMeT5qJWN6nWherpe34FkFVF66MVPd5CsnbOQhgH7jqlgZZsdt1wgHG7Rl
e0XR6fkCL4nmqb6lLxErsj0kypyfjD7BSYE3Z0Kl/xTARqQNlGISxJNd/8ocItt6NSRsd5EA45to
Tn1hLazC8qKXl5ElIJjklfBdqKrbkgYy/WblFIkseM7JykSPVszSPUX5QxISnmzGQe6j3Oavzzo/
0bBxGAG5g5AwL2vL4XUcSRuzM2eZvXmNYqqPSoEuPk5P6cSjqSyP3tRZt5BjwytRUV7ABgo2mi7f
WrS4a0G5KCYOhzgZfloxU7xQY+VJCZ2aamApCXvMSEvJD5ygxnRrTh5LugoxogXlLQgFVnTcHpQ8
LfVRZtBuoa2ea+yb1WxvgPO121alQgA6b6JfwYQXWuplQuTIg9MDtMrK8ok00cXwo/pKW0wrPASP
BnKyPQidKwViuD6K/mdoccJIkJjPTIEPJq25gw7hj3kwvBvbYFLIMZ8DyOBp3TTvUJreOynmIDOB
54qZKFtNKh4xJabXpBrxZV61FY9pqHnjROzoQOaRZ9HwDpz4yTGRfVTMrLeRQndTLR97o1Xp1aMf
Vsj49b4+5n6ygMIbdennLsojx9EQXL6vGWZlcganbKyz7gJzRqa7q6sGoKU53lVhS5+rd9VV7za7
sCchmE1sVUrsapwPvr6QT/pkwzLAgOESRPqhY75/fx05NUVoJcpwJgjuxCuBYUWjLC7BWkP12ThC
Pi3pTrxI3/madXepi97XnBYVG90fUmCobT4mszB+0Oh05eO5qQz4RfUSQFtAYR6dXYgxWC4JS3TS
wpPWFUxCSsR3Jvl6Q0YQaDwktOKNmv0/06EZ6nqOsR7Ov1G8FUbpA6d/82CrRIjOnLeaELiRhcSG
PQj5Vhzo8aaXeYKiIvxJLNNdYEvrISgY0qDmNnYaxaJPAEH7wjizA170XIpRBRoJrQqt9fwQDgaT
KP55EIz4KWK9PAVte0/3X9tn2JzXSY2Rxhi76IJjLTAn6wI5TnzZ9wl2vbHqtlIhn5hsZk5UhoM/
ByXzQWsLZnudauC5E/uqwJioycxZISW8dmNxJrnXvS4pEFdJe9soScH7jqRJsXKxHSuzuyhRhCgZ
RsRlm3IzsjsVHHrUbYqyD3o5Xc7G6CcxUOscq/2+0xveHt4SwDDF9Bgov6wyjC9oX6IoZaOV0j4T
QrrDNpb4CnvOXc1tWPPqnNO5nvhL1PSxB5O7tnoRXnCiGfatYd+a5qDSYrzqWUJuQAo0N0Nexyt9
MtJdocXGmQyu/nLIqGTHyLjWXHfw1DRhVtwhA0mM7JwkObBNGRFiowbjwdnDwG4emRzYl5NLRhyh
69OVTh1JqiBojDTN01d0nh6vL/ngGHC2tlZVx4pB1bpL0EuiIRAHC0CWL63LsqFgm50s3qWqbT0W
9nPYUc0gUX7U5wx/r7OkqiOrcwP15MDWirzQdwcnuRobqayKEEKtFkIeMlEGUIlmLd3hYhWkmMi1
yh5OqbIYaWPl4S3Y2wafPC/h3gEQpM2YhtnaGIjby7OJBCStCum41sTpNj/7oFF2uT01a1G79cXb
H4nWr8IGaRC4d/uyVOyb3IFtDzgGx6w5pruaRLGzWA7+bpf7dqYCjLH0F6v+JdBGHBWkwFqh1duc
Kp4GeLka1apG+EaVxGh7CvIWxpl1NUWtAhx0CE+lVLF/FTkmzDJHV+TMDBXQHNs5BMNOhnd1DDsj
6snzVOT4agSpdbJCSjU3yv23eOl43QZheaOWg3EgF6PcgUrax4PTXob1QBIHlbYdG/tCwTzY1EPj
pYG5qw1yJRqh/cjGKjoRP3BHaAQVv2U/1rCl1q2lU1W5ZIenDmrKQr2NLU6OSqQ4O9cV6eVQ3ms9
OTC4QqnqxjHcCIyrW9IJqtXb9C+JtWOPS+oE3GT7pjjQ0Px7Wox4kpXmxxvEXrSSp3GyIrQs+eVY
IiP3KjVDzsiMadPZWX0xLH8A+a4uMD7C607ZJN8I4i4QTzHUF2MRjeh9mIPK2r4Is7qH/Ktr7K6y
xy7IMost40Qszba2eKBGJ3VeZkRPRC3/zEU57ZhQ+11GNZM4QUE9RuOgLQtnFxijvErMufUtM459
p4pwWuJu3Vpsp3cVlTzLJUEtUeqqd1/vFW8N+fcLtrCXGRvqHaA+NGfebxZ9LSYUncSQKqVCbmcs
EUYDKTxiW4pJt4giVBMWh5KBNPQCjLjfReN0tIf4xUFmeIXQvdqURoakKaj4ypyULMVFX+1eo31h
dIJwU1eb8giY0FnRjtI2DWml9CvCNSfLcDPMpnUdg1yjjg/J6BPLkKk+kW457ZvGvA7Qpnuzrreb
Og76yyA377++A59AVgb0CJVkHXqlpsEN+HAHkmQO8wazx7mXw7i1eGFLKQkJSR6MWJ0h+NYs8PnM
2KVK1opVXkxOPXpVOW0yXDS3alMn33RuP2/gKEsWpoYKuQNzxIcNfK41tJrGLM6mlV+NiW1g9WAg
G4aA1FqgN14s+gfFdGgn5PXD17fjE6Cf2+EgpFw+2DaIV/swweFjC7TRlTgjSSBInuboqiQ9aG9l
4OFhK8AalkiKivFPKtp6haO02AdBNh4mRZ29rMyvR0zc20rL1JVYZsWZomxdkTSo6tNnQijkQk+S
5Dd5dYvjLWv7G068GRnLf7S8YSq3ONG+/lL/ckMXYSpIeNVYfHcfusgw3MIBT5h9rka1YabWYyTt
M/OisULhV9A6SJrButQnOAwcLfmm4Yq379OpyLYY5TLONQyEqR8bvVOho0xwnehmbHAR2AoObvGn
jBsSXzvFWGvhrHlvZzTZV53nVPGhxpZ1SHvj2ShrZT3omfSzdu4Omi1v57L8RVaf3+iZuMAcFa7B
BfQr2yzD6+AcACe5Jc7ktbWF6asNU25mfc25GVpPLFowxWEGKearDH7mDQwf866qGPvWhS+1vtmq
qHcxX9m0C+lWcHiFFG2ZBK0O0ZHDveYPeV5BGB+Me+zBaxnDS3rjLLNMgV8pOOlFYYarKrpNbDoc
ik7zlbg+5Vq/H/O8OFhoGK0qvq4BcT8yfVH3MsyOSkf3W0/H4VQALtroWvtC+Sg2Yh6Y1mpSQhYI
ptXIHb5OqoZUlbHx3R5yhUwTAASO+8j/nUGUUE6lY7e7sR1jXwo0bHkDJ5XXpljhqK12gbSIklVG
P2rnY1YrL3SGo6sB7dLarJEcSUncrlJhYCrNcA9hJFxFw0s/DwHtw9d6firp+vpIbTOoYl2yw93W
+llophvyMuwrF+ON61KiqcSsH8Hy9CvJzHyBQhS71i7ItqmYM2ZgSlGuTQai3h471lCbO941Fvm+
fgSuDWfD/jGHSk+XyjxEdTtubG6eCmbzhooo9UI9Zjqux0+TYzN8Zv5yaJbpnxumqGlDei9zf58k
TD41h1OVneKJ6cNiX1vIyfIewS4S/HrDTN6PsMJcqSoeA7T+oT91CmmiS1hSZ5/e/oA2CBMgdVZh
q7cHmS5GO8XRN2Ob8EMTBL83R2Ol68YSDZ3lR6VhKhiA3LBkelfJUTvZXftLS/x2hEscMu7bF5W0
NvkAItWxREgreqSgS7vMq3IetsYFYB8t8UmUrEokTqFZPTCUj6+kQ1LIaErtYDWZvYuEBZEjLU9Z
u4QVM1HwrEBJ9n2OkqjLiN8Ju8g8qD2HsriHszGaHV4oA6i7xd/rOWU2HoEbdnvbyWHjjeNepWnu
Dz4FWrYeM6fY1JWN0zuJhnXcmP3aMhNjw1zmioUNTKXSQd6NHbgJlbVWW/VqhgRNB3jfjEwXOsXs
dmYyo7Vq6qMsMWWHQeJ4hcJKF0f9U7Og1sG3WltgQGpivPTFL4vQ9wtbZpwq6vRPHdIuFNOlOlvQ
GTJH7i3n3ky7a5kF7lNgVQcCivWTaLTmDGnsmkPjw5jgu2mKcULnXUwbUxkbNvOmXCP5xByWpTcD
woCjEhMtncqGp652M68hmMi32453NjVRonPS6SpmDp12o6oSFK3jdHtRM5lAlGz6ss8lMAlGs+4S
/akI1CFdNFxUaBkLx833En2sD+roEnZxDEZlRgqdVN3x7Q8nuejCfDr2ehd6RN2NjISQnVi2S1Ot
rTQwA6p5wLd8M4aivVU7hGKNpZiXbSHKfZ3eUY8QUj4w99GM5yZERgvt4+38p+fixVX77oiGbj8i
Xt0bCWkz6N6vsLJ32wC7LOyFlPZyw6scJqAkhI7rAmWHewa3oWmFepAyHzZEJrzEWmdehMsfb//N
zXJvUKZvfC+frdpL2KKuCnxWRC4S5Pb+IEbUZVz0UxffGKSAPzsFE6aMC1TNFXeENTgvhOdO1j5K
ecunKIzIBKXimyPGt30n8BjcDr2NikxttMsmtL7ZQj/LEwy2T7oa1PbY562PrqpOc9oc3Xp8E88/
ImBjGyT1oKaLqzBKmbmH+D4IoaCUN3HwGllT/bOL/reyg/9vkb/vsoTv/h8Chv8/zA7GyvLXYWfJ
Jn4XHnz9Urzk//N//J02/PZv/BMbrNj2f2k2rVr8wPS1NTIq/ndusOIY/wWpjDm3poHwZRSM/O4/
wcHuf8H3Z+iuLppBh248h8D/5Abz9yFRccCUc2y2gL2b/53c4A9ePbJugQhjmuQPpDk0nLi8v2WQ
Ba97a6K9wq0FmYf+b+91i+5cN6tD7drY80Lxx+RR286zqKkWp2i9wJxClCWruneuOMYqKyHF76FH
2tIQL0jPNty4biD91jAPilX9EAbbLMSFzE+VQN+0Iuq3yUTbaQowA4mwfKxnhJBRJTy9J8g+6eiU
gt/p4MjuzVdnrDFbKkbBHkjm6IBnfT07+j7LaMxEg4xWJT0uaNmLQ9tAeggzQPGKSdwpSMK+OUyi
P3h3mHy7ZSwUtmlCsMBR/6aa/Es5qmW0IdCwGItKufLAV9xMMeycorN+9G0Ggg0hjtFdKnHiO2Yu
NvrEpdWk7zCRZNJLfghOqRmttiSzISO+NQhNxDDFPimYS4wG+W4aC+eqDky/qQ4cFXJvYtLiRY5z
XZessaHxO1S1u9JBWI7D64GR1W/dKdY8U9tUXJdkwjFWVdeJU53LpmB+nxvwhxxZ0ZJivBeMCTWy
6H7Wwr7FBrN2bOA5GZp1LcP51j+b5CgRulJ1G92J1+TkPLX1eDljuNkmiYv2bjBX1cAWlzXit6vN
r22MiSF23LXqnNq0ftarQdmVY39ElyBXXWyoNN/0xyAFt0WoJEoYN3nsgCP6zCuW7DE2fczGinGI
lVfrAc6/WhVrDi2g+lzzIm2dTa8qd2oNGylUyE8b6ht1yONdkEWWX9d3VpOAIhqdaDVO3W+hMoCL
LkvwRehqo9wSa6zeL6kGQs7Sbv9636//qdX/Do7+oPNZHggdmYoL6M9GUAf/+P07ZDVqXva47/yQ
kmKtMNoi/jE6o5wJV1VRm6spSx+REtwCRuNoeh4LCaZbyaK1pqTQCCSihAbdOCejaj2WKVMyR/dI
GY7WsmPMjhGblBcwY0NybabQFAP+h2++w/Ke/582xPIdBOuToAwXCFM+81CyIufdJ6eHjFSM6m1S
oalYlJn1i1saN4Ez7mK62qgGZ3IaZXiu5LQZs/pPPJrhepzgKnf8lFOCeFlE68mwDsOICbQsfgdy
eJRFu/nmipea8e8rRo203HmTeJKl4W992K/dqSz7UdaIy8meXI0FR4QyfXTAnJ1cHd6gowMLi22Y
TeZ0jon43QehrXtEUt5PkG6EkW76YNzBGiMuiKOWlrXdDzs1fg5x7s9yNPeCjgiH4GXmQb6dWuHP
+Po7LJf47iuIhSboQqFZOCZkN7x/cAb+SRX3KqYfNf4j1DC6rPHAS1yqgE/nW0up70ecWN9Iqz7M
SZbfmiUfYRotJJ7Xf9TPfy1gZVR16TA6MNdhlARCfVaS+U9rI2ggSszL1eJVKCPsP63wKIj8upx6
z40QQX/97T/+gFyGY5noypet77MCf6iioO9qm2QGqYoVZftTTk+7dTjefv1BH452b1+YZwUz4tLf
Mtw3rONfX7iglCisWTD6K1FoKIWDY6qjCVs3zxFqQLmQ1Tgdl1tHry/j0uRqtC5ekfa3nwzJghsE
69RJKt+VWAqVJRrimyv8vKegM2ev1ZdoOcEA5/2TEPDqhXhiO3+mIzq1P6LSGLHs15UPTSaH6IA9
Dc+3n6kNSx0ZZ0xvWm3GOTX9VuLv0K7v5WL/3K/lxyEPhfv2yRuBtlwgR286X0yx3yP4UIPyZazF
09wxQJhEsGMr7xxQkEn58vWd+PhK8FC4dAOBERlwiwG5vr8RjIilWvTYhuhU0zjpShLAdA1RSMhs
nlZ87c+Btc+F8Q0E6QN3bPnOqH45UnHCtv5F/duPTG8L2218R293pay3Q18/hEV5xchjE0TlVeSH
jNuHNrsyRHv39bd+w4n9vRK8fbowOfGJBWb/dvj/6wm1AR+ndWvBb0vKq172FO3OqW7pBbjONZCy
X1E836CbfdAU/ULqp1wE10lUPdSJhguw2TDN/eaS9Pc9u7cborO6WvQil1jrj+tra84OjWsuadTU
GwdRXdsavmG2iOmaZ2Jsn42w30VdftJjxGdKfwF65KLXz+4875anWAarHuMQ6uY7I74oJ3xUi2K5
61+nVt4UZkb9Pr7OZbPBNL8rZotuTv3NJvF5iXHefYcPr1XX5tEQhHwHwOwHvXCvXbN75ZfeffPz
vZd0/ude2RA7dHqPoC+W3fWvn08ouTMm+kxDLGwenHK6cTIw46uO3oPUigerdg+c036ZQ87x1V6r
Bsj6Hqd1Smt3eM1m94D44bsn+l8vip0cOTvlIFSH9xcVJ11HGAxdOpPAGw8n/qxgwS6zFcYnv9PH
myTtd1lUPE2pfY0nfslFvZuI5u6qZosnYhqLa2Wonr6+V8th6MOTzpZHtQFUT1d53t9flVomWS5p
xsDaV2+6uXzqDe2iHcqrZvwOSfBv7zTHc7AI/EK69XmyYBLIXlt9Q8p2VXta095VFmnXVaakmFwR
GNKS3mX1MOIZXwTuYvHlO5zXv/7KH0r3fx4PBhusapYhqN4/PB5uQ098TNrGN9zgWps2YLPAq7ri
AmHsjYia184kQyUyfn39ufrndXyZKAmbKDU+1LQ/MLFrRcw6ks/GDyfrl10Vz7lSjys7Ui/yvn5S
yvxqGqsrGdTrZD3b09o0k2dWZWjxONI9UTuap0Ygz8Yx+dNiOtba5kEfEYJ8fZ0fktP/c38cqmNG
YCZ4wA+vaS9BI9RdjY07dK81c3gNteqpKvfAOVAbt41GYJj+q9cErteQwbtU7xsVA5RQaFx2LcxC
fV0YKeJ4+1pL+9d4aJTvrnH5jT4+t+Bs2A5VtkX1TXjx1yuekj5X6xh7scyX96BFUWHcTJp+MWnd
XaVVD7rJc9Mr5XOTo5iI7bUrom+WGePfljPTZE6mU2wAL/zwe7J65H3YhrzRavmzkQHQpGoCXVzP
/FjtWSIKWDsGmoAS3y++m01AFGGohwdCrmCfzsO5yGDsVupgeUNCzCS+rcwkCm9UtD9OYZYrmG0c
hAR5wirvQxVcKWWDMjfdzmq1JX7HJvZcJVacfpO9agAM0bUv/WFRRn/9THxevICVASDlbMj31D7S
5VWnsKMZ5o9fSfNeaNZIxtIE+tLZ2s5EytQAZOPrT3yzFLz/hdl5GfzxlJAmTbTO+5WplQSLdUlG
YEgpSFCpyDaz5pfQmDZKYWAZ7kg412cJYxv3Hz4ud+Po0WmuasWzm++MXNbn35p1iwuC10avT9M/
rJNJEmjpmJqqn0UDWV4BOoj4Mm0plePHAljoBNUzEbo3DlKQaD4wEBwv08scnz7DWo5OKpOJ0D3n
o3NlDb8jQmEJWSG9Y8ysRxFymqf1esLYuRmTcNu1zWtW43KThbGiP6OvpLFK8+hnPsx7knGfIigb
+HqP4ArX2sL6HYebLmRtUOcgXhHETDjbVdVyi9Jm6fJL1JeiTh8ighe9Ct+OkgK/CFOvt3HEp80+
yZOHrA6v/5s/ImRInXYWj81bRf5x05sThiCwGWc/ynpGn+AxcBo9hKDjVpYZ4khnaEvmWO2JNPyV
i9raqUp2rvpUeIN0/W+u5v3c0bL+uRpHM8gmoGn3MQkgyrtkUJnm+iFqvBU9wpcKUpIXl10Pwjo5
4KbCWl1BptAMq1zPEgjh4HS/v76M5cz894O9XIWJ+w4SKe8TZdD7BzszYy2P1Xz2dcJK1nMVvdpm
vg3Heusa5UNJRl9Tz9+8vx+SH9++ukGLjAxhjfKW1+r9h46VJG1MSydfy4p7uxl4SBh+GtBC2tx5
CDq5FVq8m4T9U8knAvEiXqKfWufcQcCBw5RZ08qtlDs7NM6p5sTfvOwfYkb/uTxKLWOpM0yXfef9
5VmIkZKOeCqfiNYrh1jyGOh1Nt7aTUAuJs0YCUiDJg2k3qYE5AALFxTBJlDMbaMGIFMQJBPZ62X1
q5jzF0XtHrsyGTwSRxIvMdsT+rv91z/jxwM5PyMVLMs+6eaWKcSH89xIB6gFUTaBlAaAP4J/CcYQ
Wso8PWmu88hsLm3HdTFF7jen6E/nCD55kRIuhbqLJcv+cH5JJ1LVM2BOfodmhtDDN254/lT9Soz8
POWsx2htMD3P2guWxi3yjE3exa95IZ/MoYcFiaq2tQLEYKNJfe1cAq6jkTh9sz9+qvPfrhOrOtcI
GgkS1fsfta9NkF70GH3SSs5uO2C6VjeJjM9hTwFdGszb1APAr7VRt0CREnrVo3HRVv06U8Seup/E
kipi1Mo++835QTf57PcvIWoSTg/cQkddKtv310YvvymLMZH+1KZ/xknVLnsxOGv8Gg+Lyf4g+6T2
wiDdCC14YT8kdCnAh1W2ebxlmUp2FcBvSYDzsTFwZIe8WPli0Yyy6mzSN060JDwijL4KquAxr6Ls
u5trLHfv4zfAG4uu1IIs+b8IO4/lyJEsi34RzCAdwDYQQEhqzQ2MLGbCoYVDf/0ccFZTbTa9qbbu
zkoyBNyfuPfc//gWDEVrjcmgjaEKBzUaUawcjZYckYrtwu8xrfwv+oQY/XuXHbxlAfAJ8MgAi/0c
Y/YYzbwIV8xxgUqb7kjoNcoUQpBqOextk9TsahwnkAKAMqo8VF2zBmNXDnvdANhuW6fRan4QgPmn
ti/eRL64h7UsST/MNSOUyUSh0MownY3DbBfz1S5qIBZ5owVdl54AGUCuKdk4EMZtccnxNoKt8vZ6
q98vuvTRVaIhYwO4wi/29UNqmekOC4365ceCGhwgok4psS2o+e0NhI7GJvRJY2EsfS5WQFCicx71
LSfJZYmILz//0HvjBrdIUGvyr6PVr6vPjs4p2C87pONtjjMQ4K6ZfRsIFvUZl5O9PpMv8OC643vZ
jIGFM/vaQ+wO1qxgizAEYkAfpiy+Ez2iVTKuJQ9WzaLfNbGLGRPowsmDLD2VYQIx14+1Ygu9AQ8+
sgvPR/STc6sF1mQHmqXHZx8aExWt/m3pAAvskn+34EpybHxZgM1PwpLn0vRum5HvqshNHXFt3d05
PWhXComdmTCfRv44k+gp+fVyMaK3hhBkKnlK2qQENmNCrS6dMmL4UQcDSNDQMBf0HLz9eOXqy++3
B5PKGBRjgg4t7aoImwZ8KcM5+ApmkZtUw/v/f5j+R29IeBGTT49REzNILJH/Oiu0pYXXMvhTmFTW
s5PYTFrdb3Abn46+mQztH9Wtj5Bj9rQSyaL9819+/L/biS07iYBX4fGjTeH/25G5tnhD8qKDXIjl
OihniwIO/s7RBevg3peZLnaddGpw/GuOPLQxosawu4CG9b9k+P3Ocf7vY81v4m17b9bKrCH/dbiX
6Vp5OCfG0PGX9FAuaE2bUzziSf2ttFUCfZHkbBZtVfZAdNunvoSVBQDRWPjzZEL0uXZy4g5JA3+q
2L5ew9Spu7rHPYcU4TbdDEKtj6qnnVMTc6fBl8fXcFw4jRamWzJNrGt/lNiWaL9/sTf3hM98SHsm
zGZ7VqdyC5Oy5IyxTMIImMMhL4YrBEeIdCvGtAni50jupxgOSZLigUwQLU36fEg7j5PfI4QODhF5
Fbr14GtJYEzepa1bP2z8pj0kLs+vrVC1/pdP+d9dzPYpU3P9ivl8fAn/OvQpYkgvnaYxjI02Du2u
31dw42pR8/XH05aZ3l8/k7gda1hIk/kXmaQb2oPwrijBUc9mO3Cg8wk9MIK/aZj+y6AX4/F/FhVU
Pxv1nd8S3ue/r3ZpxKCAYgZCrdZah1hNxkGLC3Orwqrjak1Bp6FELCZ5a5G55CbmufcFdv5lmV6c
NI/SftDvTAS0dy7FlI3m5mZeLXeXYYsyh5YcIH0tL1h+d1t8+3GrAY259Z+nXisD3+oU3j+CPmZm
Tsfa6SO0gU2kU03s8HdYZGDmX+m6jgeGj3DJB2xC238a5XIyFXBllS8ygJ8aNr3hh8RMcab4DQim
LPle0I4yrfblcKtAMu+muC+iSmP5CP/qSOoiW8btCh6HrAzw6fthtiBRL1cOnQG5s35o6rrFV0ZZ
B4x1iRgexaRVrnxpcm3v6s10i10U87Al78VqbwbNRmMBbJNwnlbQLbbP0NBmUL/YFlZfy/ZYv9vD
5BcH1JDxbZvbx8S1Dm3sk+xjkU5EUiKPfBaWncxp1+b2pq5HwAbzBZcqmR5j6QZD471KQTWWL2Q9
x8CYgqYZ+4uTmj/khiDCM9DweT9LPFvIe8v9CnfsCC+Hock/iP7KDSBWPfkjW7Pc34slM26VDyOh
Se07krzTMCnrF2Rg1qmk/3Q7RGGDxE3hc8WdFLKvoEiKIkxMTFyk5kys36HXLXE8RpgEsYbw43AF
2rvK138kGdUH2euE0iXpxyo/epKyHjTT+adSatm784Izt1+gUvIxBxUAsZDbBfmgndBzJ8oP7a1J
qttsvU3s7M1I228GddVLAc8LsOu91Jf+Myd/fDzOFAOnsgDNXEld3WTLWgUdQlNwiC6JCutylctP
szQYpROCQA1IsgkPlbea/4DvsyMpsbB69kQ4zqzgpk53rOE2kG1VgX9J61NqJ9VDTzfiAdFiUlS8
GhfHKosrOJFurxBU7jlPv5at3FST5Xyh2R13uLL70MobF/uDNK9GC4Mt6+OLUol/dSUmU5Gd12LB
kml6ZF/wWdI08Q2EvLE6/isiyvvVsbWT1PFMFFrrEl4V+68QyJZJXEUhHrN6w6jGdZj5XQVKUli4
4MQUlsQzHUp0w5Y9wBhy0udy8gacvvpj1roPNSSPj2pt+Xn+rSdSfk4NpYVhNvUF6T2DsJ61PLEf
8rq4QVXKV9kq4yvmeJiYJhaLuI3n502XDZ5t3ivpipsYQ/el285WUoMavj5iDPqymPYE+sw7lgnl
JW816qVDvuTax+rFRPPkfFBCNawBDJciZ/kwVsvbdbCxyJ609TvRamd7WAm6wRtKWUSAXm0+Tn5q
f/CMm5PPMCvOy5O0iGSgfZOnSowfpdYsRwcZ9WXGV7dSksSWgPjTrlFZjRFKTeehXebI2Do3PiX5
oHnNbnaldutMKCS0/ClFlrZffLS7eb2+I3kwH4dJp8OzwRHUeFjj8m5cVRpqYIyl4oijnb3KIpuO
aHWv6CTJuOZlgEJf/K1/6k4OUYi//22j6KtsMc6WYvJS57jyCWipXMYr/sT+r4+5H3lAoFguBbQ3
nLqcxuBx9ZOHzdE1vOmS0UmAwnfECYt31JTDSUq3CdyGQzXdKtxG+bDN5Xyv1e59VULaEvDdjr3F
JwDW+rZY4If1iUKpUR9/S7GFxnfCx7/37NYLOyYHOzwkxtGsDott0o1IiYXOkp8YCRix9GcoL/FN
onCtEwBZA89F7Chb2d65Vvlik7i1jrwQfS3qYy8nJK96nOyH4csnm/ja6zjy2w33R092dbZ/YNe8
jv5cHWVrOBdkcRHu2DkJR4+kjSoRNzSg4sbMTOfmh0LD0c31JnH7+TYW/CNhJXCOc/1G9bW5SyrD
OLUcGE8iN6zrUq6vXVzKe9tHejLqxWPSgAZIimnDD/FfBx01JJbNBud7NUCTTpqPrp7xrqrTpPzh
lnqyDMSs9MjmfsPm6bmB6i/9hJqSAi2jrDysDSVGP+Ht1f2ZayWXWqDxl0wxQquhwWllDmRWZXHr
Q3NHrMdwNa/m+3IlAKIeMX0Kv3lo3eSVbIX0UHSZjZtWm/CzoXOi8sFt7mVuJFdUN7ZOLOu4BV+Y
jfbFPXaY6TBXwGrh5PUBypT4BlqxK+iFPJIScM+MNbrK4SP2JlbL2XBtTcYazZyXMMVBonvOQcfD
FmlZvF4IkKCoY4PWtR9O37hotKtzbbyUi9tBYvYKkowo8xfHf+KGAinAojKz8Kcyu88Za1XzaQa0
B3q1/fGEcfptUMwRc6S+tTSbsxsn9Av629/2pECeMSzgZJnH2KemZypZQpATvIN9Ko2d0sVD0S4H
KCMgY5WCZNwktMFIgTGu47VKDBzguQB6tdb2Po2RJpPAChBZm/Y2M9WDwtfRDOrKwC2/+mN6Nf32
sXeVEU0OmK7C+GkhGRgdQvHZ0Y7CWwwsURBVx3UgaHLCaD/1MyujzBOol9Kptx79MT8uI91V18T2
dkLDRXWNg58OIwluudyz3BlCpOzXLevMVMS8JaUd2K0D21o4O9W58pCx8LZMdeprfLep+GmsnouZ
uBQMQSTKTKT07Al3t4NVrXHUApwL3H4Xm0Vz05TVa58sXy5A6x2RFG5guxZj1soNnarxEV0b8SEj
vR0dEdMOMumM3QL0dq+MuudMXq9Fh6hKK30eUz29zmO717uUSJlRb6+d3b0VcXKRBgK+EmGTgcrH
1pnnGCX5ZaO/BoOmQFfBYCftrIoa/O0o/WUoauOQd9REXY6fwX6D8KJIcqTo8qI07ymKyg49oL2u
kWf/DKWxo4rGPOy2f8wV55ISSICpP1hgAYQfE3kxXUpJfTY4NHtsYY7CC+XEJwVXI2QcTUJdme+L
Cp0YEr3hkKdmuxsWKzthMyJ/AiCN72aP0jPfOt0Vu3Ykoq9ta+9YagQ8Tnrynihl3DdODi0uFnPY
kWczkX0Z5jlGwSn+qHOcAiZd+WGwXkRlVZenivnyc4v/PR1yytFmKfnmrt0dEeR7v+y10Da/FeEc
iP2OlB9c30pLIbGDVYpZ00YZmN3B1eqnxTOepYYtuM5tXk9eLkcwHX+UmZYnM++IXFxzKBDTQDrN
uHD4bt2W66fMj4XpB3OH/N4Q6bjztmK7bHNMi7ONmStmZwSCreKx0l8nR2vCRUx12FAO7uomxiBU
2+Qr9Mcc7Nj190k0F1Jg0Dbmqr4sOFHktE2KrYz87ynLeIGbNESqp9p+y7Rqx4BDnn9nEeQkVOBP
pn7fTQPi8fWplpgzKqO4a+O04uSH0mUSK+o369VN8HINXqedZinIyegED28en6uhINRjaZi0spRt
vHyMrN5/F6A0mYOo7DpowjqZhY3PoxPyyvqNDecwESzb0C+VYldbUtyby8DNXYH0naZlOTD782+g
v/vXtmvuHC+1Loar/Wm6ntdXotTrCAcxG3uI1JK5O8+XCuY6hQge4WOGoCHO7xI9to7cv97ez5bu
WDkfjVuwVM8dzNMSGHM6+R8aQVkIhezy3hOfrT24xIsU1gEw4xmr5MVs/WwnZklwSV6/ojEnf0nb
zNTJioLTg9/rYuhceCCJDZwIiTFRdGKViY/A0T8qOLg7nja6jqYJlQkkotaKY1tWIe8diSNN7N34
Kv2YW5kF0ozFIXOdR8mGiwxFNh20klwDGoPiDj3SjhNxidY1hRfSkcfa58Pj7zegtatjvPSvQuu/
jWT8rEB0R9Y26yts8WSlj+BUWCr1pCzVLmmlU+ItOxaM5tUS9/R+HSPVQkZ++Z1YiXhYCA/YWfQt
Bjx/tL05/r6svpSYn3zdf5J2ZmIAGO4Emo0IyPjJmOMXaNX13qpHQEjb9MpvEm3PIvYnX3kHYde2
Jxdn+SsoaedGWn0cpCAuLlPPw6FBF0agyt3pVQUWhJVMuaE9rJ2WnBZBpOvUdskFStWHVltrNFaM
MyAOvSUa6zMxxllgqDWJXEnmVZGNIJ0799CkTNwo59BtOEiEsifN4L2UiTUfa52ImmWcLloMQD4h
+NTqzs1QksKIgzfR7TFi3cE5qUkznHs9ipepeS+CdYkxUbGh2TvzVAdI2F6L0r3gwPQflqk8tZk0
QietUogb8sCl7d6AJksfyGm7WTXahqltOalVSpkOWehBVcg8CqB5kxVv4V/yyFOlPyR64pw9LX6H
6JXvwXG/IgOmilyz7tTWjL7HyHVt56w1yT+xRn9kdlZJ3ZMlrF7nsB39Foqo+xWXeX7onenL1lsP
IwqcZ9dzefUOA0kt8w5Mfi1MRbej02fXjWqfC6N61sz18uxlXhc1fimDtRp3HWBuoIIQuAHJrVXz
OXYdXJVKVwfT20pmP31i8POdjQg8fb7TpTI/Begkuy5ORgmAsByKjGlT/o9AV32eG756VTq/FDV0
CpHgswfPfuI7OEcqthiCzrP7OL8wVTXPlaRedQWO60r8ZZfYn1lVqgiKSx3myRxpHLSuaa+gw8sJ
6guhBgDwMz6lzFrux8G0gxi8Csyex27tqDizsg285k/L0i+wk/chN7KTn6pHr2sJ0BOJC0uKCC/R
HIivG89Gvc67lUkHZC2gqwRl4W6z/DBXr5XZkOUYsyO01wfOhjNXAy7mxGx2mQ4BOCvGIJPE6szr
EzkJ085yUWgutT7t22XE32YIIsdRPXmtWg6WORyNGBF4z/IfNrV5crcsrkGkP0SSf9lyIbqItUlg
GP0TnSvQSMPpiX9MuGw3I0zuMnhxbn0P/EAhffTI4/hZGFRRQhhngwTicihRFXS1dvQG+2H0HXFO
fQohkp5uZ32eTsn8XQJXUGNuRNlHutTODlESNb9w2yAu+ocx5ZaBX9vtYMgdYGce+ZC+IZTyrpTl
EXyKQeGcfQjZMixySyvwDWwuuAl2Tcur4Rr1AMveM5CbospmEAmWo0Ll6b8uLaACbFtD0LUOnKrV
pRxRdcTObNq5jTacPBISapM419YtRLQWw3u1ZAC9R5IyYe68mN6AsQoZzSA++mF+98i6v88iq6kT
plrDcHCH7ku1BogtGuoAMad/ysfkpZynqNFK/F5juu692TivjZ5eJFEoZWXVIVtzRdgznAQGntBF
W+YsTgeOu+8+cO8heux1bYNZFZe0m095pj76mgYnUenRaoDeTB2OX4yTLm5AHvVZ60JzLDgDwdRb
mBFDrSavLBPXrk70YLSpxzsLPvAErYIBzmgfuXMriKCijgRBeFyIj9ZokEacMMbKHPccy+W5WP+g
sk8fejPfz9gBeD437iMVaxxzUXsIg9Dc6nyPEX5PhRK7OHYGlPkb6zcj86fvb/KU4JIYTGSgucvj
is01lfYj7fBnJdarQ/vX9aifZ/2ob1oBQd+i13iY8zun827o8+8K07sWxIabIxBAOqSUIEFC6tQU
1TP1pOk7nOfj9FrZ2WNisrZFQstTRPCeV6fJPYvTD613ahLzmk9RWObR8A8GfrPAzYtkPzqcCjE7
N7v/wTF4kbjizy014Y4+B+MjdUImSqBlkq1MOjG+Zb4RL3kedWl7P8l+y3pFbKC0bGZTJf7ATWku
3eWXkFWX9nuR811SQDdib3XvYwpz4efoBVsJPHsWcTT3ZBunPYUqG7Ndn+hdwIEdB6xDruAQAab1
AgkG7sFKlXsL1clbP4v2IKbnpV0NqDpUDVAp+jDlij+VM1qg2l7m+5zVDlfXetV0XxL1LrIjOX23
WkM2Y7P6gblsUN0BJo8CVbZLCLc04osOKZ88TLaMByVaeSIuOgbe1TFAXXEQ13qQ2515GP10P7n6
cLA1bU9OPesSQ/uxk/iPbVTjflh1cgQK96epYOxnbv5EXM1+Tl50L3kvQKoEBfnIodHVf21pfKr4
fl73/tj618TN9Y30ooKsFp+MZrC2D/lLD9HC9ntmxWUbzorggLqEqw0BlXyTJT/aHbeC7Mfy2Uys
f1wFQt5R5kMv6EHKrZAVuf59ymb+93q4IyFmL6UCc8U2GffJdFgnqhs3b14LwhtxssKbGgy6uRyt
Qg1RJbLyDF8ySrWinl5X0tt2bLzfmHH5d7Ip/oBYGgOIhfO5N2yOkNjrQm5G75DkwDB7O0uCRC9h
is8l8OO22TmdL1/GfJnCrp3+ONQ4F9fViXuzsSWsYosfYwnCiuYty5txbzcDY3gt/RuL9DA0y41b
4ZnJ3fqvNiKjWA/FSKfV24WCWAOSk+kn1PDYuTCsk+CijNB2k+aNNvWhADODDXZhnQKdlui/8dbB
yVSlB2PRvwcLvKCSVFBuUduXcfphMl9fkjog8ZbCiBt4NEstGIl/5//RjulAckjL9s8hYDAG6MHi
1fVCVpTrjjSag2c3/dkzpo/fjbbmM4PysacGyWav3yryhqn7gbkVRq48vvVpVM/lmOmRLqZPWBiQ
2eRbbDK9l+UCZM1VJN/wAO4kwCdIrSRwa2FX8YEYU10SODUA5h6/Z605lRUn39gqGl8GEQIoJIct
V4TlsYOQj74L77sHKJEWvL9TuU9z3dxxVLWSeL0VHTTbXEDN6QS6m0lUiAiOj/bTA4q6X1Pz7HZs
IpqyqdFqJS9Gx9tq06XWC9dUxxeGKVAerMUcdcNT1vUaNmbGd2Nq3Mva/kmYWZvIuS1HWtTRNgot
N3Atwf6z5dUkOdQ8b2E8EjtfeBRKGvPpw/SPPIMdppUFMQqefyrnAgxTckcW7r6QyLQ13e52fU8c
jBTNi82q/2zpaDfLIX/mtrjvMj1lnZazdLC0kBN7DlHi0Un2Ceu8WRxGkn8U7W0PJsVL+r+VankH
O3A1SUropTMinplY9aBVjAYyiUKDeR8LdgG8k4bHKL0dEjfF1WrHeJtaFFgARZdk2Qa7jJKL1KSj
wuzcgZSWOhhWqx40Li7324C3Sp7acx5XZeT447TD2nGxa9VGxFJzTA8YVazOkmHRMFdJ+6vQD23Y
lQirs5ok+QqsDfPP4qhWHI2SpCNVgNErKcRHh1/ATIg8YmJzGCUxM6mC31QWjxC4s90aZ4D5OEbA
gC8n5coX0ubzg2baxWWon1XX1jfIqNz+a4HKd63T/GJP43g27fvCicbslHS9eunArPVDKs9tTDg9
TPmHsavQYY40GuRtogLn06G/bU6r1fGM9Uz/KopVj3NtMLVo2w/vR8u4zIX2aaS6c0Tq+bWhUtgU
sFonStJNQTdYgCd6K4HVMnR6ONX821Wx6xvr6qVIbyCR/pRTutBZxvJAHInzZTrwoqYV6qhbv7f5
ZHPFMdjR0oKiqSYO05hI8jHUiNAneY3L5i6vYhHNFLzQmS66NnkIH7KOrbQPtHO911y0bUldFHvf
rJOjI9eX2WKzgTIfFPnYn9JpMI/4w+EgYkTcc4P/FFNHZcoRN9GZMjvvgqXqb2Vd1uE2NFhgm11X
431goB7lheAIMQb3agJZVV5fX8a/+sS1gQbyqax5lvxmtoGlW+aNo5DRtHbyY/N7Z3BvBNQ/kxvs
kJMquevT0kJ+zd9j12sSGrX13PgDq5MJDbTFW9SSCA34OC6iVH3mW0SkI4IynbikMaYOSfFk9FMb
qJlsONcdThbfCgjVuw4wO1hIplmgYl5MgSimxEtEfRms5c+QziAJe3RR10T3m+PakxUs2+OiuT92
Wf+ddcxzPR1v2ZDyMdeAS5lS79z65HEO75cWIgepcI91kdGpE6w6DPF3321RiXk87RO1MJNmg3Ty
H8ps29Kk9XhjmqlJDaGzijLQ1usVTYJWVIyFVVwe8pnSmwmEogauECOx72NymE67Mh2q0yzoA/AI
cNEafLAVpkTwzr4f2FjygsZ1p1OGiPEom2mjenzZ6xQ/SBNLXaP7p15zKVelvKt1aKxm2mNWzxhN
+V6tRWNZ5QzuDPvcawY09Bq3uk9oqqZTkyXEAiMnGQKZmwmhesvOVZZ3EVoMDyLVLkhVbkiMDfH/
vxUtv0A3Y0h2MrxdVee2IXHVRdAOWnoYZwii5RBUcT3fz+gcG5+Ujhl1wA40xhCWWY4IWhNHfTX1
Z9McX+nwVTI4kM5FFJcGX8CacXzcEv/oyyXGNhD3R78fgLqUGVmtutWRg02JyPllBPxV1o4tnL9T
aYx1WVaQ7XI728dJylWUpnaYNUhZ8GRcGqplbyJGqBgp223DjmpjAOI7MYwjayjALcxZkxZP7OOz
q7ekEyX9Xm5xya2TfPyeFoVJiKEbe8BIh/SouziFk/JDKbd7SkrnqhkkAXQNcGeJDo68VKi4uWyD
cemWHbFY0QTEjd1lwnKcVRCjrDQsE6QQyq0j3Si/UjtTdC+4PHnJX37jFedUDXDkJvsOdFsIIBNL
so/R9bAKvpG/Oo1igL2x8tWpWnLHgdb1kb5kD6P+NdpRsziQIKeEhas7H02n8g+ylm894D/p1/WJ
0u3LNiZJyW+cwGuiwcZrHTCPvqlGCBFulxmQIbp+mz1GhZG698tSvvCJipvEGei4Te5oPf9oSInj
c2+xMJvAhEzc56FYNyQtiKSAJIXsEv/vCG0tw2qU9h2CNOgnTu/suJgKqPqfZILPd0QY02Q7rXOr
JWm16Xd39DgLOSXl33yh47Fa/a4nPvjG8Qweq7xgsQNG+7cfkN0ELq2XF72yvzw7CTSiAAhyoPBR
Cp0CmUfGviJ4kKRHHPSM+IO73Jxa+Ovru5q583GrarMybnGHwVvr3Yd+4cthSAKCuEWJIuXF6aSG
kSFtX3Oym/gYvZdqgxyDUloBFDL+s2LgzHS3dOOidzmigIWWWxk6V9nOyJYhxOUagXlFZbjoTLC5
lpJ63fcHXVR9ZHTege1Edac1Gd/eqrkd4jGm8RZ7S8v/EGPEMnxK3+K0e3Tl+LT0wInZnH8UKr3P
KzIP8lhDpdcxPI6H7A3251tvO5cF0vx+BhgJfhbzuyCte8llJEFshcT0RuW0gGYHMjJCHcAA/Hdu
hAZApzpbXfaS2O1n68BfL9I3fUuwcgsc/2XCwlXwclUyPxm1TWWTbN6WxP4aG/vdBho3t9Y3gW+A
SdCnZ8MkacpYd2QGvV0jT/osSNT0YX5XhfXUuORrylL9wz2NLIQ4IzSQ+qFyOnanBaWh7hJO4j6W
pfO3c1NvJ51dmjvyivj5dhhZzBaIRXp6klBrursanP6OWbYBIZF7199LqF55NdiBxcRsp5mnqTQe
myR/qggJo6pzf3rW3tWIzNJ0Sz8ocmQEPSKLNZ53lqB7ahCXk1TCotI25bHthtBySdKgbHpODDvs
Z/dvK+Sb3vFnR2uW/LFmOBfevGVzzSCHZuz+6mDFybxfVXknSzHtbKf49hqFixqzgVQX3eyHs5q4
lBhAsfUqbnCFPaYDMesrGIaD6N6tARIW0b1HunhjP+cIo8kbAJ3U+PoeWdRhprSBaFjv0AW3IUCB
CbbveKchydn5CtaQSBPEZcthI1dZjTnTxGV3yvQff+OFEaXuSovPssyGClU2bMNqPVpp3+6huQCD
a7I7G//T/pc7oGtrw1jI6vcsOthZsO5n9HU3Oy+yd1boECgSHGLTU1DE+wIjXmvxkEJJN2x04OuS
Hv1qIYBw77WAjIoKFYgxc1ERyZhh/bU61DwSjIMxtudmBJKg1QyuEkbcBuv8oNQoRvSpnPeuwXb0
Ztr4DeVEpHnHKW4p9j8NI6kiARvF4wBgaSjeho461TeZMfHzaID3fjzEIWDTJNBj1FDJot4nKi8l
iIVzyH3ZJaOUHCexvk88XuXqiWjQWfxumeBUMcZ+IBwaKDdLv8zCkZEHi/XMLMlllMX+J7MnndPY
v6Y07Jps6KGZ7dhAq4I5YQwt165nGlowZRo1xjZTfzLM6rHDx77LqmTkCdB0ctwSZH1MSm/HqV9C
UnCRo7w6lsFJB6U9F3/TTntsgScg6VyYH7d9VHXFHx8K3s56nPvKZaVBhgum3B39BVIDkjfgDdlB
0idWtFxz2q5I6+qPypgD6VhPmgiKisTMZAhVupqR7mPKbS4GW3U47X9SE4MFGuyMmIoan3c5AswR
f9x5YO5QHUfy/XbCU/8IorxAKjV04kypOFJnh5NjRVRkFxBwJWE2NT/Kbth3jSVql+kFY9aTI9tb
QnDZM+vIzPolvemEoAxbqvNakSHl5B0xhTVannJiSrxNatb13qUtJxZ17xn259JnARLaJutvu6G5
zTBg7UVJixTThhlrjjtUHmXZ3FQxDcvIR+Uttbtfa3njOetwmhlGZhAKia5lleNWHGbeez2gzCIS
4GAXtF0mIw/oqGD1BMbKTAro1ZVsOemnc7YUNwD7IZY11leuxuQ0ZDgeLAT5DQZ5wRLMyCo4fDoZ
7I2zsAxUR62weWQqvupkZP2o5sUr2W/BgEkhjuo2ioHFDopBrwJzlQuIJNzhSOR8glqxTqy3uUHg
REqlt4z0zFw/yOAbFUKkuEUfmR8JctseYofWeEifTKq8UJVAAYoWJ5adVlFuUqTjH3QZsS47Q1Kr
dryGLuP0ZIMaUIt9FmqEXubzS3hT916249dv/dCwriUV9K7VUW37BSYfYrpsHt7CPVi9MI9OQ+eT
G+56Mnt2cKm7TD8ed/dCihZ6NEoJq/0jNMN6dxV8EQfE1jPmPvI53GW9b7AEWorypJv9LFBui6mq
bj+q1m02JXgTdXl/60jn3knXm0rRtsSopAK0KagWHMp+c9IQAdv/eKL/RH3/TVvfBYUzBvYiobEs
dMPuwEPGkrOPs++iTtZIwCnI9DZ0E/Y2DQQJiq70yFnyqE/z0RPqmfAUilWDt3UUe2/tw0Tx8bps
oaepuetz+7MC797P68Uf2qPpEesRuw6wWecejuGxQRe+dfAq8ged6rNhNJZ+pab3j7S4YHykVLoy
EC64jRMg7T3Eid5flg5OuqkQNTbkqdsto5UYgDlvQ+gN/ZsJN6hxjT1px+eEJxcxDovi7HPM/Yep
rV7buQmE/q4M8dxt238SUh8tMJ3cfhxguklQiEQvjoc/3uIrroLV8tDBRlU1uo1SPEyqu+kGh7si
YZXcxN92QiCIC1a15OQcKMiahVOEe21vT91LptMrrq1+C25NHMGzI0KEtksSlnsmjxH1jjm8gM++
b7XlXY1DJGSU8T7uPK35qW2dNk/8D3fntRs5lq3pVxn0PXvoDXD6XNAznHwqVTeELH3Q26efj+qe
6crqg1PTmLtBIpEpKRRBs7n2Mr95FWgWzqvla5OZ7cI+DFYb+RxX8WgzmBLhXZPPN0vEoD4d4tel
GlDcr9y1eZBa9N+V4be0l57w4v3RrML5ujG1XZXTlvf4eFpJWGEbI1K4UNH3l3ZQR1xKLCc3FQzx
SvHUiFJwVXpwgov81ZYIISqzYm6OWkkxJDwLVgVdwAExoHAaZIZNqDFXB1zV/vd/SfWv//iath+2
WDOavPJa5f4CssSWawkdIgnwWXVY9YaES6oexQQViEKvP5VdxL0zrQHnOPkZxy0Fq+3YcFNlz0yx
ap2U9mVaUvASmUBxloYW0I17KmPUgQ3qdKmabq40BJmPCebBZNaiZWBX8B6GBtdVB2FCjGYisXe6
FFlHxWpdoxkGZ0ta1JWl0XI6EYc2tDpw/SnP1ootQU+722y3OwtLSnqQLXmTClLRoJIxJQ2jm6mf
Am1nAWVpnjEL12SmaeVdpSYM4BVwMFIKaERSKZm+v8cvKppM2GqG6ZRv3hX9LxvmBi4908LtGtAd
B+WLnUJxvYlL7F6M3bttTYSaG0XXPDMKAJgDe/9U8eUCFFOGCF7X1mUQ6o0JvXbMZUATWDYGjIwx
q79dcKNdMEZKB1nyrmvRnEu0QPGiGaYYYaXiHdnovfAFDG1Op7hGO7s3t8yVx/QZPHPhjGm2uElO
AQNL0aMsLtxYr2CPAih3cgofEXEv5VqTQ4AfQZ1peWwldK/NLAsQhcB1qZ+dubdWTymlW6X5lEGZ
QiLZrAYFylE/ZuOW+6W1+uC/2oPqg5t5TMG2nYZqBFiTTqIvA4TeBotOSbcBRe7e0k4PNNQ+UQNN
MILuX4qEbKUBjAYdUnQbATLMFeIPZPlIqVVSHg1WtSwvn4omxTedpSS20sDQjYv2kZn104gPmQcm
BSLeEt/TsKDMGuv3tOi+8mV9MyY0w4axCESeTqey8FDtTdQ+GzDVUw+5vB/S4Q4iIIM8Wf3EjZ5W
rHYsap4+VWv85Lqal+v2U+/jzTOt7Cfif8d2WTScnZnPZRsa75uMXKuVfVGLT7t2S+xJhSLzBFoH
TZ0Z3kI2nYHCQtoqf7a4UTlM5qYQ6xbzXDfsagAY0DqUb9vJssI+nVcX2kjuWMxs3K6oZx9Fvw9W
oInpClEEyynsNZhM0NnCHGgF4mmlAB1jRlNCUrOhTIg3GBpuXiKSIi5qUzZzQuja0I0AQCSHlWlP
kMI0G2jTTAuGw/OI1uU2SQ6+ONJBlFC4XCYvZS4R4IRK42ZYqgDkLv2J5FzVOhrnnXbJNEkOkd78
XGU0aIlCmVvRAFc5+FyS3kkFZi68K2Isd6NZ56zu48vU4CxQXY8yQsVY2NWsPFKrY68wsVAQ0iIL
KvEiwWvLpispR2uuPjYM6Jp5uj7kEB7vloEXzeSqZOW6n/f5l9xci0gbs8pW03g9tCnXdfgBInBF
NRRsf6WVXyXdUW0VN19ENExDJpmFq9aN13Tre2w0b3Jv6tg0pMABJBN8FqjfqwZq3OxBRZbWSFbc
LtwByIXNpL32AEayTFtdMM0muE4IeJuInU6GN9EESheD3uxVSa6/lU18L0uw1izhKlCYdfkDVoS5
i9fMK1rCpre2KmA5dS3RLE0/wWzLHpqSdxLa6O5I2jv2fTht1sC0cRgY5DPIypIu9VWh8zVIPeBT
phP1h2ugpHRdkpDh97kdlKtTSQTvTbUcY2jfVo3TwlPcl8CReTvUXtHvm7n7qOO5pJ1MMpvRcesY
fyzTMSEPdfICVn/NcHnWzB/FVA1eh/krOO3xNCqgrq8ZDceBxDNb2GHzpnUVcbgG4vLKKJyudE1i
uUo0g3L9feYqSwo3e9akgBEIIrQZNPRiRP2z2NCVSdIdv/4IcrbwamMYHUtY7lPNhw1JpbO5DWJq
br6mXWDI3BGtrHNa79Bm5l5nn1FlJxswNgJJD6MIfGyj8tI1TefDuklrkE7M/2mHwPibS8VdDJGm
FFjYba+HMk3e/KV9BgkBek/BlUc6idv1oiXNuyG2wDDU46DPuTdKmwWfuTvj0cRDA4FkXgyBMIdJ
N61tt95KiK4mZ2AlT8z57DxPc7vmhixJG9XXvWFWGZ9mzzrbsZYDGzod1WIAddoitC8XdtbmtMmT
7jUe0wMkutJTSz6H5i/5JhINnthbwULS1CRe54sbll/lINysI+CBpE48HJoB7Wj9LecJY1E7VgU5
oIiuH+n4SK9oUelCMADFDiz5EFGa54AnF5nmLx3LJ43LapA6Q6zZBnvuZ4YyqvU60F+jRw45gX5V
O+/ODSOTOFEvPkdTb9wr2soOHopACNvbtdCYVlcJphDzcoPn3HtTa0LUWrXEXg4QJddE1e9y/POm
1MQEQaXRzbgtidcnnIbaszm3mU+7tzx2s8Hem8yHWVtu8xqCiZqgcL99pEmNnUCtYY+x9uQ3GrZU
xQqKoMI6qIgl1GMlSkDpis9Tg0VEYiBbcJ1Z+XRLI6si7q2U5bR6t0BreV98xnqSn+5LQzR6WCbp
ABLZW7tEfBCUEZpKwQxKNGN6PNZy3+lZYQ+VaN2NPUzdZMN48LrWvd8jpvgNVMvieH5o6+t0AABR
ETWy5pqcZyLopjF5Xjv44zGSfmrWTz7w4pccDj5WKOCm1/JjAlbuFHRogXikcCjH4U7WwJF0oHsG
3JJtefcCkib5MiXm3SZoECtUIMDx9SObHhjVIPmItM5A4w73JVBe42JJtkky2a/lm9IvUckYRDj1
6vIiGw/g0J7p6k1uWknPgrp3zfUeJJiqcWegLewYyW/ctrpO4C2Xo2QiFkdnsUPojyEeYBfULeEu
rLJaREK9s4fa3u7YcnsIUnqu3M3XHS5c9ogM03ShfnH6BI+5uteAyvDc58VXL2BT0jF2TmOQFOmS
vI8MN422eqmk5LCRscbzB2bdN9g+6tW50DvopO10t1j1qUU/Hqxa9pblyz2UryNsyR+6KTwX0HGQ
VkpEHRbAdCwqzRcS6bETuk+3aSEWze32UbNbOv0RccrOF6qW7t/Svy2USmrxleBCajNBSt4EieaY
NgNxASnXC4+j9ZKl7ZshDe9r0r2Li3hQpdRRlYW1gSFI1aAZMNXE60kONBma1rdWRgU0btvo/WBw
uth6LTwVKK9eTckGUxZMpXicUjz+4rh4VxECjMfxUxepe3P4FDJDr6Q8JPP2KKvDT+RjGekwP6rV
xjdltXLEnf5LHkFJt2JioWm3pvaR0QwyquZJlBG3h5ZwJyUGF0Z8Q06E2NB0P5dMu1dpPQybubkp
e6GbSnCAEByeLxZNdcqdTK+CVMlne6zaPDBY9vSJMNLWlul+K9Go26++MLGx4HaLf4yUO9ca965r
DP0XaR+UMAZX7mgXw3jL/KvOdkTOEpJLJB35eQIqMciu6w80Iy5tnnUhZou5o4P6p/YFWT6X+c0m
jupR6+b7Arndy9JfD5MM/iEzhGjq5I+qm1JfmxtmaUpNoj4vst1qDLE0sEpVsrnKwmo1Tf2ejQd+
0tV8aNdrFaYlzap06G9kZWwZtTSglbc++CZvCPkuN1prD/3V1CMIXPT+uutiF9NmuEKFJN+wDA9q
ojghni4ZDaahoYN9L8U0Mb8BOItgfUqtMAUMpmNoWUAv4Mp5y4xdXoYuyfeoI584RZMBZC31Ungt
LJjnV+jtmSimwZOUpWY47Ej+65KRKaxG6crA/Hz8llUEMLM3mX6d0+dxTjApc3vZaKGoNfjvJWbw
YcrZ/dqkU3itN9qQooWbQC54Fr0rtwFs6raQ5L9DzdyYW6hzL+1Ro9DPKJuO5IsymV0m+wdNZiiR
dxiCGaMAcwVHN9aC6beC4WQF9dDavhdT6Zt59RoLSI4MWDA54rIJXk9bffdZH5xRzeZIKsG3zXi4
qx0GWUZb0JcpEjbI1Mq99qrK3jArjyVDO9scs5pyFLHYRliYWUFzk41RCQyk8y04hkTn/gmTKoFD
QHVYWtTjlgCd+e/JvOq/KjjsEmLAW3RDF3cRqF8VHGYBEXN0qFpMDfKJ9rx8UOb6oWR7tmcj+S2e
EHbRjFMsmQ/YLKRupWefS6VCS+1gMdIhfMrL4kLbxN//xgLRpNyeG6HTz90MYDOZqNqy+J6WU9Rh
ha0DePemXtz7lNnb2DXQfOpCgH1CGTfgb+bR/9D32ZCqZhPP/y0YCs1GOulJmvP60DPhtovsmgYj
wZt30hw0GIo/EQf5Fuf6lT+uGSq8Nzq2ClQr6Q+XRQWlHWN0DZZtMoWwrK8duPmG+qcOemAPVSN+
bdqMXzVoAGvD+4eyP3erofIx/Hlu9JqVUdPqrxE41vEhz5a0cao5SsvsrjPk32ZsFplYMpled40v
oBcI+iGvBa5bwfCHdrz+VTTqu6qJIHrykvrsw9x1D3Ahg3XVX49xg7Tw1P0Juftfud2agYIqSARL
5bS/Rc1+Jwim4JKTbNAXvFHVL9JWM/M1k9exNCFXgWCy255j+O+XIIz8f9HgYJKoIP698/V1U/+D
aoGhbYJs7iOUZLyvuuZzEiFNru0TUX12kKPPUFqwhX6672L5SmNYPpYlSctyrTCLqCAZ0BQQkG+2
VdkkNFYZhjoZk8/qMIkDQCXRrTv5U2j13jWu+RkFJ5gNahdTQU4nssWNHrtyk5WJV8bG5A+GstzX
KQbFGyFYbMEQJsVbUmANajEjJjvufWP9CWfqRa6YJq5kdrZoyFdWAhW1OGCtVdRdi2gyXPe4w1G2
WKTF1Yb4R1w2pwUXg1PSPiFqZtitqTygJwiZyvJRs8JncEpHRvjNPbMmC9vLE27Ud61pHEd0ypzu
GXxM78UWmKZ1oelBCpKyID5yZriwUaBdw7YiI8UCI12E3+gG5HLDgLKmN6LHN22lHK0cyRDaKZMH
+evGmIXLDrVCqrWIannRgJPoxukSb4b1Q+/OjBRwpNL7xO/rPKwyiQqmvr4IGqzs6yiaR0F9Xsqe
+prmpWUuOialXHh1RdNlHV4BkPZPWF1+r5l/S7b/nOFw3Ndfw3/8oq//n//xi27//4O4/y9v2//n
98ckn/Uulv/LF951QCbtbvzs1vvPfiyH70P4xyv/b3/4D/n9x7X5/Ntf3sFaD/u7gTm7/l6E3zI0
g77w7x6wf5Huf/i8Fq8F1LS0Hur/8nf/LuIvyepfNSCg4i6iiULhrowzf/bD3/4iycpf1X1X0FWU
GVCFR8UN9OeQ/u0vsvZXBqQiUtqITUFs3G2t+nr8x48MsKJ7zLR4hFHn/Lck/P+g4SDIjNxUBD6/
g8XvIpC2zaqBZ6NyzqPs2B76i3AjhIoNUie3zbN82L9UL+ZFB7EIu6N3jHA9SA+dYks38V12mfzY
u57X5zUkG/GRo7iZgwzZUpjsh/xUvOLZR5Zv0Q62m0gNxmPuIfXt6w67l1O4sqt7+mGKCm8KgUbx
/8WVA8xD7uOD7LXBckwdbEjD9giF3hG86ai4aSSE2MS6UpiFXbR64EMC9dAGRYCjuSf4dagfmofk
gCeTW1ywU4UcdpbcJmr8xsev5pJQJtuSr7i4urjCeRcVyWzkMs5G2F6AYt7oQXtZz6mrR6q7HcoL
Jj1h41dhH5Q+qVI4HsxDfRffCpfyoThYl/pche1hCBEJdSTOM3USTzhrgeHE0U4QMOzqnOLVRPFB
IWMXT/HtqCJ49VYdhkj1Ci/nbekZ2J+R17ux/8gUwJEC3c082Yu/AI/xiibUvw9D9aSQd3DbQHG3
EO5U1PueeBuflgNST0HhUYZwZmOAlbA/+220eUrQHUeXpkmov+Cj7la+4oC9OBQnwwOQERQRrp63
DDb5rfm+ukt99CvuRsC7kemnd7NrOEVQHUbwcQEzPAcStzs5mUO0O6SH/GD6ypd0KG6LD/nd+m0I
a46jd/F3enQSZ3YH23CQhjn0p9nXb+pI9XEY8YqgCUW/ctNwPBl38c16Wl0Yo77oYjpqt65+k9+L
p+pj+wHmjko9mTAnAh3sdBcQ4p52US7WGfDDQ/N09dpo+RL9wdEiwwXd6me36XEK5DAPtCj3Bk/y
Cj8/q2fNLYNYiZCLalQ7ezBujajj0ywnC9Aq9Lfi9nrIXGjVQeaKz2qIs+1xfkYQwl1dmYM1veEd
LB1/xFC9Z5oQjViD02Z0zIt6L92yEgPm/37pAcw7iHzvYzyWT9Jt9sbzwyvzOyNaIR3b+kENBB+9
tYf8nJ/kQ3nSz/XRvM/PBk9Ad8qj9HA9qMf+z/RajF+Tjv/zqP9RH3zG2heSRiudV4dMLuUpHNzG
ZQwW4sxqNxxD5359DUHmGzyVZQSs1KVX5K3O4AqPSqTYvVe9prezUzrQBNzBnz3qUaewf2Ru5o82
4iWO7FmmnYXY/EQ8YX4RSiEE4/w98wyPVeTg/OFIruLjR+yZ3G+FVY6ZUHIATeggmuQMNmAgtwrg
wt1pRykUPIq7gConyD6Z+ZTGAcxO/7m9VU9TOByLoHiiSYOzQLDeNCFFiVMgQXq8h9Pq4PLpAhH3
hjB+SX09Ko9qBLDcrZ/Ml+QMVPKSZHjueNpZv2FBRkkkP2732r3hQeI6GOfKCJNoOiQn5uOX2O99
tE0Cpb41eTUtRYfm0Bm3QQfknge930GgzDFtdNTsr9EundeX0n6/EhWw1rGBz7oAKA/MueyPr5zf
n12eSV5LNekgE2jTy3Ykr4+0w3zKwynICazmpQ0Hn2TGn6KysSV39kZeTO3L9Dq0WI/CMXlmxbmN
86rbYpQ5mwN5hoP7IIaf1ICbchaO1xOYYXf00Fnx4BLelo7GV8Vl8wff9Mx7ABllYLEc5IA+g4vQ
mQsF2is9LC7ta0Rz8LB/bnle35IbPUESwaaf7uRe7acej0DUhrWnBkkoeovLbMSR3e6Cgo1bOrqH
wZwDIuBYeKKj2Jlf+LPNPMFfg5GtpvfodNuj/ZWwI+C04LU2CoSR5lou/khWlPOqNhTv2xBP4Ufj
Bc9Jll/2s+PdNVeJBHYg9MM4OiaPjuHG90YEdcmWAyFseJP00DwBdv2zNFoVf63l/vkc/SF/no0M
lDCqYOfWQ0aCrYyxWSDYg9uGFUAP7gmQfr9zTYcz4FLi6ndKuRNX9qqFS2G5gvsAjcofPY3/ZlyN
H60NZsyr7A/4Zg4aHXbqxMHElTTcJigPazge6YbzyE3+/shisOMu7m9mAMLeZ2u2BTv3Ew8wG2us
83Ha3ZfNvknyAzfxOEI214nf1gPMOyPzEBOoOh9AMeGK9NwWfwPTFe1v2Ic6a0x0qLJ8ChMnJWi2
6PWh2Od1y9EMAIjZprN/ixX0uq/nPoRtztei00XFvcobtV4dWiwJmY/JI9o8nOz+5q0nRTmLBf3W
7xNBGdOdWN2Fl7pMRlyQy14e8VtnJiIO+fqPkbNjEubonAxL68JFYxNHcZaVq7P3w0t6zR95f66r
bHdO7OmeGAw+ZjSe5OKUyx/dIas48H5cbtaUcFs+IdvjtRzS+sVtcRqXB/BNFO3kIaaL89QfW9aO
GsAf5cqVLtjKqOI+Z7ZK7Fz8K7cTRQTX8lEPk1yAvI4ZDNzbdV/oruhN7sqDg88Dd2b/2X7NwGZx
MxM/Ye9AjYCNUWMho8VB4NRYykYEDNrfl3LtYRbNww6txr5yDhXDihNIQDd242g/nT1Vgkx6XEMi
AXcPwmDABeIVgr0vvTrcL9412n5CfDvAEPd7jtrk3pNPBKiTntKoP0B24ILrgXCz32nDxdyWGGCw
gBO/C0qvcx4qjl7g7XHycL4Ql7GpkeyUqACp7ftaAAzjoBEI/L7IAwfPjJjVI7NxKH4jczjNfjih
fBwCPdTDgV05c2PPCoUjMego3M5hH66s4/2z8JDiXs0OcxoPYgYfw3CKfQbbbqcJIPYLUUm4ZOPx
YNx8L4nridgUUqoHMdFlp3CkBI/Y6wIGOy55h9OwYfXe9nP7mUYwJlcXiH5Yh31CDDLY6mldEbsQ
XCxZeSK7cvtmRVrU+TLPrBykwRwKPMX7Ss0uZiAfkDUJOz+MnfloRX0IKYLHYeAlwDRshBbZDjD/
dXF7IP7QowzTaHhXCcPWaY9VZQDTliWzL8uZSwsdkiuKpCQfYbCqZK4ljGyPZ9ET78yn+U69ENO4
15UrnSt3v94NB6M6KIbsn8vmUrig7ol6sUOO5HccxzUo9+vhIJDLFo6LDhHBDGbuy3yR+O098Cv8
ThONPAkxsQj6mjOxUfBckEaLAZDkd2j/kXiHVgpbDAQLt3kVArRueNyJDV79Y+ZxrEgDEG5ic8m5
NyIP4f7Jlm34tMZJJMhfHdK2MHavbuOjkOEkfLYUwQFxa5dkzim5yPhEHRj0HuiB8KCL3yscWSUi
1r7z7E/rCmfsO8owIGSDU8g/G069srtTDxidfSTlmoJPt/HVtmVP8gf6B/za967HoUynlNxishG4
sIv79KO+7Je6PWgcaMllIHrycyxaSMnNIH+MSbGbmypoSVRSFxNFku7tuOnn6w2atZ9LuCcKIKK8
jHQFPSM+3+TpkngZupmovRypSryS57g4I6AO5s6XQr48XP3qUBySAxai6wmfz/RmObbn/tx/pmTL
wOUD3cZZNFhEu3oqfUqqkGPxBbt2gIX6LDBAwHMA+cLOzlRFNqxfsiTYrn4WbmRQJLfkOTklRWZX
TkdWtKddKCXyb7r/8cGqf2DBRs2ABYu35y2Nxw3y1/N4WU66k/sIy3qbZwUAr9wlbOhZ8Payp1CV
xABxHevShMhReC0pO/3ZqDlql/gRHWpk5C7ig/HU6k9r5+knEjEv9UFeVYFJKaEFOiS1iEPksqCA
4emPE8EkGo5xVD9xfVkoqivfjFQhDPlvZ7q3jZ09qRF2bUflN/XDfFRvs4DLw2vzh4TD0V+yT+vS
HfVbRKm90kfwhulaAv/LSe7AxnkomQRskaSZex4q0fjx8Ej3Ws6zIlNM+HZMvYRKgz05oxvb7+iY
kElpAd+wmTTZt+Sm+Pj19E0haZ+yE6hVhPR8JYCh7ZHmhX35qrYhvUumg78BOYMq0f+UH0DXaqwT
/lM/8mJyvv32CnvRRxoG/46VbHIN8SqgDrO+7xsN37D381c0VIXfSE9ZgKjjxGHvmnbyCIJFjrIu
2oLUr52rm78gQeC+g/e343eGS/7ivQJBIyjQR6WTahsco+EgC2nrNg1/irOGtYu+gb26exqKupqt
fmeNCc84IPTNqZiVUXNRXoquFcg+WjV8d2XqPnzRRGbu7Kw15hccjvxeRVnUeekFrPvytfpQW/m4
PbuNsRml/Gr5hJL3B2LCMX4fhW0FiRkKd7Kv+62/H8ZAnpz3NsSu+/KyJgGMFja3Pa0jCSKsxazp
JqQQPRseq52wnvioHLrQ7fks0Zd4TcM2wJ7DjWPtOq+Dg6Gaw8E7+0MDMZm/+w3IyUL3ZHtf3Nth
c56+8mDPZ/fLtZcgUMQ4nJEyb989xGeBGIW4+6HkinVs2ftBYQls5wQgmQudE5DIzikEmGzw78wl
G9gXaTG7qw2BnvjOlO0IJpicGjAWwc5Fe4T9zdzPg4tOGRpcvYGDHd2NA0GokSC/p4MWSXTGfsiE
5LEm+EPKCZYA5V+eTiHYX8n26yw3GieghtaBdfTYRlwvNqXZ639sPor5BGWmP9QUU2CGDdUGG2mw
91+GIN3DsLdfZUoAgjJpwWnK7PqrJ2MUfNTvvRyRKoWMH+led+CASaR80JuH7IKIz77HAYDwZZsK
RHUXTkYmR2g+KbXZYfZyEaXLP5uk/EF9/Z/p917e/q5jZQpLVq11I51JUsk0q8250lhiX/c+yFM8
nYYRewgWBBQA3ACDzAq6Cr0gOkfEtIIIqDoWWx1EHRKVzU3C8nbPt5YIahAdDvxb2BUkeklkpvZ2
Ez/F5/jcnaybLpI95PoCiQ6HRcbaO/SYSKrng0bPqP9RPoLZDocoJt+bHZ2IjfXC3qgJq0N/Lv3p
iNYPf5Gt3TeN83DUoz0ijr75gNUB21bqT8/L82LfGmxCVdA/bfb1BhXKh/5z3wakx31/g6fnFp4W
SnbNFtDfGcfFfp94uCv2gz1UWTYiXWz9xHl2O2RviA7abqi08eOJx2iPapUDcR2hKfLMfV8x3e4o
EA1hLBwQMyHxpX8E2ZmgDVudi0djiSbdvqWApDnNpKh8vkPnxFl92KLUGfCFSdf2TQnYmD+7hAle
s6ft8d3i79kNWIA9a7blH5u75wZ7+072MLwmkO0Xgr00EALdx8bg+3TotZMUtoQp7kjPNqKyO9fR
dqBJ3+s87nZNK2siogM0IZMmkgNMvAYjDaLe1x84dcJAbG/e9EO4gyhOPFg8hr2U+hq79hSyMQcr
8VLxeDioszIfADab/0L+AzhqT1TdKxninmNTLXAOCpW9NtwgVHMWn3NmUyGoQwRVzggpkrfukQrl
PqciCWtQmCC7M1wwDqxJhN4A49nicT0m/lNOpsiQzsbmihhR3u2t/EO3B5BwL20prnlmAQtQAhJg
vPlmTxHhK3h7iqd4LeKBqd0cSg9FFWdPDBcuHGRSpyaWNESNPaUDwL93ckjqYPPuRQlILELqHrmI
Y6f4vbwkt7O7EJP2lkNFmAGEQz77u5747d8nef8Du/rbOrsOPT1tjU7174Tf//m0/sGCpCpgGJSp
aZzjT+lGPcAGog2x53tP4j2TR3TpzpO/uXsii5K+t6eWko9n1A7QeBheAIY9IHR+pKt2t72XJ77/
VVwA9ITs8R5wX1KS9Camf7xnD/EtEJqH6QiTI1AO21dNfzMh58G1gi4nKNNIJzEcThTQpDGUxhEj
z4Aizu/C9aYk19Bvu6PxtB3o77mINfpgJg41SyQ7VaeeEvP8wuZI6HfFS0HA2zzvStNFvpVfhkN1
YhcioZXZy2J/pMnZ0prQwx5GrZm4MxQwu41aXz22R+umjIjvRHHa53TelBv50h+NiNLb2wv8PLDC
71vwb81w/j9zVTZZTP/z99OfX0yVg9fqLcM58PN7XhR9/O0v++v/Po2BaPFXA0NlhRm8jG67rrBe
/z6OAYHz193xCiV5HDIszD3o+/xjHsNvmbKGyDXWPpaiiwqjmn/MY/iRqCtosGsmP8bayfx35jGK
+Ku2u8kYVMInASNYWEzwlkw+6fe7XDptg9415V0vKo/zjHJJN4M7t1oYR63M7BY8aAnPSXiB6REV
8Fm7aZ2dQlkBiE71G9D/50WUL6K5kjBqwxNwLrBewqGIS5hGBgNbQSKxbwHfAoBLZJOYUpDuaQLU
fwvJS3w8mVaYVfbW6k1qqytalozAUEIUUNTK248BPBPSRcj5dx0d+9l8W6TyrSgKpvTzq44ITmFC
dxRm2ndaDhzrBlPxwXqslkFxEq01aahUknpU0xKvhPyqPhY6uqkL9iEoh6zWc6qW483cj1A7i+KK
+e0CDAiNmOYOHqkVNXMSv8SDomM+FltOW2bDhroMkGXQq0TeIZ4uaX7dNluyJpXme7ZuyHchvOFO
nbaMjpyihu5smQGB1OwSJkTgU7wCgfKndLKUW6uT6WSaTFUTVD3xOEbs387iMpvcVsiHJMwwO/pZ
64X2JlkNR5mh0WFDehGYCoM+lOApBcuSWMeqLJ7GTqlP3dQtgWEs5Y2JYjJSqbIFnHIWNu2HsbbS
M1x/BdfZsUZbMxVz8S0ZhPSSycL1Ts+a5CHZZpE2ktUBz0FThO4bCkbsAvWmU3XozXpEWysFWanL
IrC+ZbhJ+mQ66ku9uCsC7lfoQkL2XPPhIfL1yUFtV+OcyUMcWYsh2bqIvi7SW/QHVvUpl2LEJLLR
fMGAybAAAM5gnHSl2s5qL1Y+7GQSuymfo9q4Iq6vjT0TjmYWTH/uoe/C/Gpv+7TXXR1vo8erJUzR
hLF01CaaHIzdSp2VzIyZikkVniF1K9GqGhQBms7+KitplKeL7o6o/h6uWsU8HiBLE5ldiuZGkrN1
gqENsP6mVGmgDQQIeUDA6rfiDEoGraBKo72S9gUle56/tNkqPDc9nMxRy+HjX3OuKl6G5HGa9jzH
svCsSdlE2TwC0RVAlUSqvCa3i6lDTNlKZEpNaFm3c6W2zyvS1w9IWsUv6IVoL4p1RRcMDYEpsjaR
GZ/RGhLcj00G4VSqCgLl5TQvXzh2GBeF5USVzO9MAAOAT5pTPhn72ajwHS1tuiipseFrJG5eUcrt
bbwuCgiXhgREHPrRn5UUii2qMCQHoOVdy0JfbZ3z+FLJeoouGmDm92IZLfT7MPr5MQM286daQjTl
akgnhKcV7Guq5X7pleGBSNS/pMokeBpkf1fNjfXJ7MQU2Ytc80GyXW9R7KYeb/r4XOCCcltmuerV
pfpbtxrbDYLWZhr22ZAdUOSgljXiPFZPeZmovjTHYQztHNky9OLRLTIQtpFiuqvjiJxif60CAKYM
jwWFgTBkLmCE82Vtm47llLRX1MfG5FMwsp8qQunYQR21ofpiiEXwi3nKuyE/iuPgrtpCwn4FpyRn
yKhgvnaorIy8txWVB6UpuOgQcZ2ib+pgia0Zue6EOeWqiO99LKOlVF3Fy7holHxwvg6FMKH0WyI6
KSWfqUQrh4/X+JRx8qpJqgN9LuV7NdbBWavi3Sii1FJexebUalcDouSKKHOvD+utokKAKvOFywN7
sxn63O2MCbx1xshwgW9ii4lhfKV9FxMI8z91r/wvthHckdG7xXcIZNWOZfj9NhIPYJbieL1DAk+m
H7fR0wDSXdsqs9I/L8r+YML4vWv98nH7yOT3tZkuq3ORbHedC2qw+7neK+8bvaSl9XL6PAMzYJ1J
e++lEDWcLsj/BE71qxHF/2LuvJYjR7Js+0UYgwNwiNfQkhEkg/IFxqSAVg6Nr78rqvpaV7JqMqdt
Xsba+qWzMxGBcDiOn7P32n+//LeXJtHv5C/xbYeOTntjLR2m6wDcHGfbtc62tM11qRe/uebPU6C/
X/NbgauKrA0HMd6azslHfGe7wfIvVcs/1c7Xf+Hf4ri/X+Hbgdf3/DHv+FbXUyx7lDXPX2hbLTzG
/MmHGz+EGzBFNFR/fdnffa9vU64wGmGRh9NtHGFaqiDDeH+eCf6jgvR/Jio6lZ/5faM+P5vjW/ld
fvR/UDZk/7IuXb63bx+F+mthev0L/ypMHflfWP9IEwKhZAnHs1nj/ypMPXGtPslzFzqhjjqUnH8X
piiIDJOiEQ7CNQ3oKqD8V2Gqyf/SBX+LfwmRoaV7JJr9/5r5X6sPsRUiLhRU/7Aar4/QvxcjBh/I
caBYHcdgV6FG/rah4EvyxwoHB7lxSXcweemsSmIB132XZrNfr0DjusR+vpanm1c9qEPCHh7db4+W
NRk91OdULIyiYtbVNXJnpHAMshgFcjlWhynEGeD14d0gsho2ifNVDu5LUfngTGAaekA6dI1RdeP3
9iwO8VVpQGoIrKpfoyh59+thnEVZRJxtr0APuWa9CD0jEZh2fejImf4Zi7S9+/XXuj6u376V0G0b
0AuVrECFyZ//ZY+MfDvktxodTNS63EQjQUQEDIMAotzKCD7Qmk+JR/xPCd///HfjJczZhDONKT2L
1OSfr1oEfSUdSAkLbGboXIoM1KUyjWVR2L/bOcTPLx2kagYBs5LTkyNZqs73rMgRwEk4qJZvCHVi
1UVGu9SScdrUXQZYeoThFTiDtRlIS3rC/wUprYE81Bde+GbEkfO7dfTthku8j7j4+PKegbqYLNif
vzq1a9QOBqAJZTpia/Q1UyZpV9SDqti1ok1PQ57+TtL87aLUyA6HRFtwgkPtLcxvFx17fYplSGKc
a/f256REcyisAlVTOCbjbIhdarH0t7/y91v/52WxcrC23CtG69vP7DQj0SwpDInQJjzI6mqG9LZw
92FtVJt2lEQlye4LJKLYZkSGrjzN0JBYQ9829LqfZv/RUr9+Gsfgnc8NsDlkf89HG6FeE5iR0AU3
DRRhlOfzunY/Ql/1W3/y12FoLH59xZ8rAMIHuKKjGxzS8WGTwfvtrdVoVte7Xozwrx37s+MF5mpq
62gReN7W6pT2I8mr7scf55RGTfrjr6/+bXP88+oEk6Os5gknnvznlZaiZE7NBoMg+TUOHImq77fo
v30DqKQLOefXV/uHJYZa1GIz5pt6vBV+vpouujKWGWkaivDmk0pC85BBbCpxx01Gkf0w2MpWv77k
P60vPEAuj7gtbR137M/XHJOokFPGL6rpIvq0JMEzmczjndZa3Tuua3fTeRle5r5TW9Ub6d4hqGJZ
daW64G+zfxdPb/3DHf/p83x7zNJowp8CAmRR9xlhTPmhKGK68lBY+24gKSv3ZqqGYWIa9xFmixYy
VU88Xe+dymiLUShv1yJ5Lkv9JiNzwgbBEWPBm3GIfm6gvEWKGKgatRJPT6KRY1VPXxZknqh8G9L7
tuGAIUBlCjjmm9oH/QD9oMa1VPjZux2h0cy9Iz5OoiAvuR6uAvi3XV8yxHWyjRZ2iyDAjYhH0G3F
LlLgUInP1qb6zi5s/CvtukpAJ4l6H1j40XHAkOc3Pial/2ZGzTbMCdwrlQHLR4UnzEofw0C6XQ1r
aRZbDXKz3ldEYuEl9fVxnge0kVN3n/A/QKz9ykzOjFO8htq2biz/xINFnmqxExkjvwaoExBtK72N
jQLCK6qcIVviOJsPXbaKHH1VeZwp4ARo/kyKCxhZkiPQbXXYwznpgGZfSQj9NbJ1vypOrN95RlaK
SmGgEuRDusedH7inIk4PHXmf45CSuQRUrejSuaGYM7GeZ9XkLEE7EIKQEURSbEgAWcPaX+qopWcj
/QAVqMfeFGciHV6xz+XDgxl81pC21Bjctol5DZl84mh55otxyg4YEKQZHqH2peW8mbbjDF4xkkSp
3f3mQdG/FS/XvcDlIXEI3uY/lGY/PylWmBd9pAlnUROXRJ9nk4fZx1gb+6nN7YUsifkNtI/Y0PdO
LmlRIYDwyZqBSkO5v0yN18BCP8f8wAGNRPLmHMjQsu/utCbY+0UI8+zStE+F6a96lj/2wF0TZDO7
eY896CaLuG/nEltTER784QCmGUPuCuYiiOC9ax1tB1tc96pGpMB6tdcUMxlopmaULG2aBiVc/w3A
t0VQ1tsOcuk1pq9rvZXeO0ARQAYYMPMIuYUEsY98WaxJkimXupt9jr14TwRhGYPbXkBvvAdFddOO
jBiLl1AF21YbZ4pzs8KRHFdUPS4M5RpWRmkdVJ+uwG/MlMOcIBXqiKWcodXgg1GE4hi269gCkBuh
yYaIm7He3LrHtwkTLIntD6rqK8YTTVj/1A7+smfNzssw3+QBpINhQFUHRyGL/HPUGLeVnn5qcDSv
/bpf//g/b0qgY8S19qHusUkQd6GA/fzTk0hWjDBQGP2S6zC3Cqe9i6+Pjx437fbXlyJmkX/sL+Xk
dZ15wA9IdXMxlhnf11ns6G7Lynb5qYBHZkBXF5hGrsFcPfVxfmy0ZBs1+sKNNJTP5XNR1++9T+/K
JMsvgXccav6pMDXCwyRSdbLIZiVkZwNz1bKv4M8ZJhuphm6QDi0W+GWquynhvdktJmScVP26NTvm
SfRDjB6Yjz5Bw9Sh9szZzCATXMoAShfYpqg5ih6sGJqzmonXIFgGYq48UisxdWfuvqQ3IAx0uxaB
HNUuNMmSlPqs8tP7UjRkzX1yxk6ZTMcEGbP15jQbExjETIP8XazIpmtuJ/vJSgTxI+V9NNrPRfbl
OwHJPuYBijYPDGIomR0boR0zT64C8hlcWNd5BuOGKENPRvTSEM7FbMMYJx27JhG3JWSUyVDe0NQI
doEhx1lHOkHSXoNx/Ju0iReO2dxEXs1a74+Yatc6cNB0ip60YHw28mDjJyDm63w1ZeEmKZq7iNfj
COAIm7L/zj/EZxf9bdqmd1bjD6tQA/pDHt2PvpGHOg0PbKn3XtNc2fLWndvay2mo6JNGEcPva+xC
YAX32pg82tNeg8jk4fDz8+krbLTXRH4IjHDZkwf7sCZXrmjxDTQHwnKxYPN9GtD7Fc+kRs/cYDat
x2fYOa+UbKvJ85ejHHeGTxY54pzh0YKsyb00H1xQu3mctIs+KsmB0h4Nfxlrj7Rcb3rDWZq+/URC
C6gAOJ/0xJvnKQfDrtC5dggpShhY1STvJNaIOJUbjPxELscbaDyr2q83Uca7dMD9uLZzbRVY7aOq
LoFF9hopIiCtLpGPCFwnC+9EJObNiPM/FICWXTnzSzBMKfrtSM389C0heedKJZ58apTbUB0n58tI
L74IcTyG9PFQXfM3bLdZQMkGSdDOJpO2UWTd9FH1nJvtvCoJULBvKCYBO4N4nk3Bl8Tp3+h8aO0B
6PVCoY6yIEWXnsKEjFDM9Tbg/zGWDTMnDkiV8OfKJwSF3Muo1nZieuLkRFTqR5w9c89mlUZLUsDT
QopWVTOjNO5kld+2I+nPtMDDEjgU3J/AbannL1JUsJQfmboSdYHowTLWgXeXYe6EETEPsH/HQi4H
rTjXVb0AdXWQtMMtiD6DsOdBmGxDaZ9rFsSkHRl1zFrnRbM/4KatErfDm7qs+yum1FiIltm2gaSx
RW8W0E5P0/qzmF6ytAVkfFHjsWavkQZlltnNOiYwvZQvMLAXXnQjpUYkCxUprlbfatcl4x3XDu49
WS/6alykUN3sxJ2bLdWG85bZ+ixMEbeC0wjIAByGj0kkT4EebqJAsnnYCyNLbszIn7lhD8uEhURf
vFVqU+rBna9LfpokW44mmRqTI9eU3zvbz541Od74mWLfQMHQyhkw3MUworwiQhIibro0GdXAziw/
rbjeWDF4nagrlv0YggTycDFjTjas9gYI3mc+dYeB+xCPR9mhe27CnTRLRiWQhzK1LnuHhWvT4LRP
PJCfaYU2bQjWae3xRPcBq7aUrz3gvrlva4ec3zYW0KraZj44LeJjTNO5HC5jFK4Gpda8Zx47qISC
l5c7Zft6qsJF3mMnT2wFVIYEiV+/UKyfTxW2icWVwSbDUbouRLS73+oWc3IJB0o9fVkpjJuz0W5q
wKVuACcwA3+Wb6O0cw9B6aIVmHq0Sjyvh9JK3TNvKmTd7CevhSazp05E2d6uIvFWOgOBBlqsOIH7
SFrdGj9TOWUv+NRR3XZtiGC9ZZNFaGcZ/TKUek0M+DW8odJoK+kpoOxOTOEmH1W9a0Z9AGehq4XQ
hHEh+HDkoYATQUBYmtr9ExhLmgh4/YuzDqftPtekTz5Dz7GwTSNUm1rorAojVZ9soC2CIKsmqujX
91H8XAT8cRLFmEcxwGyZsJvr7PmvbZ4WUHefpDTKgBZ0p8AYjY1pDeGpMm00r9VUrbt4Ij9SoEVs
ClduAtd0INM3EPEDRjJXaoF9Ai2D6r+1rD+br/9tO+iPRsD3ssHDcKhzenQkKTE/fzxAlVDSupij
eaDjLSAEccU+hFAiYJjrAtrYxU42zAmVNu9awzAXzgRxwW+6z5AE2eM4kXID8cLZBlGSsVUS6jxN
xhXwkk6okOO2v6+zZvrNge/6qf77T+3o3yqrKwUQ4yRHXj8b/F3TSZXM3aoZ37rRtyhcAE5v4zQk
0dFLmIECG4q035zx//4RXF3AqzGotQiE867Pz1/ad2HFowAgw8Y83panOrEa1mtAvlhg6aSeGOmt
qExgpPFAAlVUlrtfr6ufyz0eTyFITLoe+h3LpOP77Q54aelq9oB33R8ICm4a3b0j9KzYV7mDpk98
6QERc0Jzq81/fF0LeqstCJyXnv3dqZ5pvmUFwEwXJC5gSnJl9+rASZ61MFtmU+1au3IKMV5h03/+
X135e0sLlpzFEJCWA5iyYmszC4dwaotdpxGDbTc0Ozk79OG7iS/n6TeXvt7Nf6+3P+42NArCtq/+
WDzl14f8Lz92FhCYartsRN6EAM6OmApfUvIhtACKqWODsvA3ecPMuUA+pKC9cn6qM+881j/AusxI
lT4NVb1qOSqJEiqInRxNx1+AwAI/J9Y+OfS+ujFb4KQ5OUn+yiaaga1sqAPS6RFX+/bBLbHLUmNO
4fRUg0AnDwyeEV4CDecUWKp++IijW8L7VnVkoDoftx40NtgTN6PPpkj9M4n6IOoeqFW87ztkT7la
heaXDNGIN96+Kep131qAcQnWsj/iAvFoNbnoQciyI+VAdwkokusktg4EedqkkqQR8nWFbTNyXm3i
aPWrdMGAVSeR+xEx3rTO/a9/iT+aWb/4Jb73U02A5MzioYz4lVlDJoKQsxm90djp0LU+bLIi1nLQ
EGwqttI6HTAKpGXy8OtP8fOe/sdycODh0E3mqOXpfwws/rIcEiezc3IqUQOaWjXn4KXm5PAZNFZL
ufz1pf7hC5vSlTZNXIvJh+18W3q2BoSzEw7SZ6tW5zjPr1BrS0IbqgjqjTeQwyx+bfOLvlQ97FxQ
0MbcA39d/+ZNdn1R/XTnLUOXiKRs3mE6NcG3Da8g1tgK6HUumJRgEx+b5rFOZQ5cs8iOIk7z3+w0
zKP+dkFD0C12EFnRP/7jz/9yl9MpM3wKYYM6FJBd2pQJpAkd02BZ+Z91rBy8cbmeHMM4NmDGtgTJ
6hoSkqWss+JZb5Z2cFROhbw3m+4MiQxjUEsFled3N8a8jtW+3RuTWompGonNOk3ub+3QhqQVhwFw
sBzMdNhKs7EAviYNHBoFs/UeDNf0QbHurosBJFsB6PakLJA6swkaEN5ZSI7wq9Kpu+gw7DFn9AoC
v1l4+WOm+yN2nNKvn2plxEtbK9MPt62caxRN7CHbJVAbB9OQeT6KIDMHmKhM8wcaquSSW6n/HtUT
FnSzMe7cypkeAG6LfV6QnjonygIdhlewsKIx6J8SYKw7s3XqJ1rJZBg7ro5qhQykd63sfchfkWUh
vapMkySuRrGzNWQ2IBYTMaHOWpnfQ2thxCZ5831YA6lg8P/FtA80UWzGuPdvar8UP6waMN9Ym/Gb
W7rWgxHL8Q4mrbkn1bOhE1Qp7240reTBJhd4WQWmvi4t4p67KBqeiiqxDqPvgnkRVrlu/TBY2mbl
fhG+jmcCdA/okZz7DEo4909NExXPIZnGR8UuDtgtLwjiFrha4I7dNhZZtTBOoDBR1RrYsienuW2i
Ibc2TpsnBzhvTr+auDpGJBW690Ex6Ous9AVpyYOuf1QppMm9JSFQD4aergIP/Ktv1OqmtcL2B4qi
7GC1Sb4t88w5OlpS7QuNczPZEDyhpVOPVxUPoLfSjMyFTYA4wfGER0Ja9UTebJ2wgt/fGqDnkmPe
KjEt9CSs855+g/CHl8ScuimayXFoGp9QG9N+YyIVmM9GQCyKt6RupEmbEaHYb3OTJPUrylH7CAug
hNfc1xY9fBkF755oy1dd0zVk4bXZQ2kobfkJBrF6U51t4c8cpH9TqCF6NFPI7jPlThUISyjCs9Dr
vI3NulkYhAOuGpBEezLN9KVK4XGnWatvptrEfpyV2m6STr1NqRaWoYHdOywVjk9fJRfbMuo3AilA
r9eaooRS0VpCcd90o4m1h1PBzrft9tbrSocELkc9+60h9iGRxdmMnFV/JScZo7+gb9iNIHw0e9wO
Quqv0q3reTZUpTF3ukFSFMIYmg+Rx9dso8R5aY1arAKnc/eDExQ7u9Lgq1dUtKQHat0K7LFBHpaL
Qd4amhWj2v5gpimycypqxs0llUhKSTRFXvZqhqpYRyCVPmqvGe/r2AAoG2lNieCl55WatX25mIap
WTkRaXO8+u2trrL2Eg9Ff44GbkeaRP5jlvjGPq4K9DFlrw654dIkDVU7XdreK8kiC1x4Cg6BpHTA
kVORj2eC12oDFrhe6tM4G0nyWTnIATZVL+NVMhrZXZqxzsjSFJD7Ncd60DtQ5Gqs3UOVuOWPOnFQ
t02IDXEMRqWzn5QSl67m/zBDjFhc2sAV68yx2weTWuTgKMPZpTwcdwX0oLsGiC2Uj4DwzD4vxEZO
lXMThl4dwE12h3uLH/qQdVVyCOsp2/FUsYCta/9Lt7vmvhzBpqWG8Jfk5E67KCQfEEFfYiOP80sM
V4UKNYJdjfTUXa9ukxi/aB1YcL0BLM8PUBhCKhYbK4OO0ydx8MLgpDvmmj7iXm8YsBhIPXdTZWcv
qnNodlem7EEeh6a91/0qo5ToYavlTUhWXhCuAMvCk04SrHmCLKx972gC02BwpUDVUI0R8bt+cZck
HqMKTw76i5xM8xDCzTqEmSYvqU/kLVzh/EPRn4C66JrToeCHuYNUHT/6RHYsgtwFqJz4CD3JT6ry
H6nMyGQI/cJZEQfbb6uJ3G090uWhIPKYLKUwkD86a4ouvRx55wx1eUQ+UZ+V1YhdzISEeYbedY+0
pCEp5bqxrxJ7zGauP7UgBLNc7pLeL8+Dkw8nQj7aW05JHo50XTGdn+zi0Uam67sllmNEwwur9dRd
nZGMOENqkfNiTYOVhnSXyPm0saHiZrI9ymoQF7P0gKg4QY8Fniol+RJNa64alaNW7AzADRFrYiV1
v7MWYdL1nBHdAJNwGJf7EQZ+OBtsI74N+hxVsTIn64ahXPNIPhsrmnmx2JWxmh4bwSeP5URyik8z
qKchN/o35JAUOF9yGb8TeENUgudPw4GmeAOmxuoIGYmSSbvm/0qaBnbsrQZ+qXtdy6uzO/TNqQrL
6bFGdAyc+IqkL3LRn1v3ylA0qLG4g8AoUZoK/NwxMXjzoO0wDkQiOeqany0mFzZrbAQ973gLSnLU
khWWltD0Ss+tadNYLqR5ULoJOtFD10QuCBDh3LqTULukQpfLew9DivTtjyn0uzvHZUPtutLbeYQf
AX00kofQLsqHZMiTk0hQ1PlNMdJrbYYnHm1GdTG0vtZMSPHoXHdrtLZDHtpkPSPqLO8MXWFhjrr8
prciEFY+ASY02gLj0eX7XHNBuTNKldZrC856YQD5pzldRi1t9oHeYcovAG1QPw41XSuZvtmZewrQ
ucLcP1s6oRMdr1+DsAj7rrNIC2NQ0HvEbBpg/PJ9KPkn2OEb3lLJ63VAR+dmYUnB626YV9FOb49l
cZosY543d0680stHI2kJxDqY8Uk3t7l18OozPU89vRgEOwxnuoH6+JFU94O+IsUqb/d5sAMLPvNB
jwZAi6yX0nwI6s8KfxxdpmA8+e3ZSndafmf7hKOLgxTACyQ50j1AC3EQ02ci34tpXzkIj39QPQIG
HrZtZZAVqy+FXS7SgKmSXT8FFhXFqTebOe2cdUN0fRziBBw2OckZ19f+IvecepmzU930tXmrRURM
VFjaAVPrzgizK94T/JwEr1c+MgsbtiYAX1ObWc1pAmPd+Nm8Ri8b79BvL4vcWOjDLgbj7loRmxc+
Q4NJh1LczmcjfUgZ0qbXKbi16b2bNpb8AEQlogpuBtzhAPD9XnufKKtnpfgMTcCho/lpkCwWD7zJ
Rn8ZGLd9+MNPLmznHSUd/xz2cC1fOZp89DQO+n23Rzt0jmzS2NKAxvxzGdqrJGmPYOmPQ46NjcdF
wMruy2XbApklvbkJj3qf3EOyXoQk8Bn8NgC6n0Yf/7tID2Rp7TOlbmSd3nnXeOm+vo3plE5+fzLh
NAK75J0PPLzmTlPAjyRjlBC1k+w1i+pLlqknEs5nnZWvLb3hrz2quMbGPqhDMDGRDr/SiayVBs4v
RR7JjGtdvzF8+t6JeQ+Re+3FnGYRzA9TgW1BLREnrQ3dWGhFtSqzH7E6B9mjoF4gimqVtz+oTpeu
/dEmwVEy6pcU9Q3R1Mb4aSXnUT+FBcOgEcMtnjUrVbuWlKU4oK+NOw3W5taXU0P34Iaow3Va8UrJ
6xXugNuwxnRa5Td2HF5EFjhAkln6UXUmYQVDm3ajT/uM4+2kZas8KhaFxNvla+shlf3R4q2UBubS
qpP3sMpWrdasgjjeKu5YdaVOkbBgsBVG3ll49dqHC1oLbHri2SlJevfWOqMFSSvaJVPbNnPSIvR5
kTC6RKw+tSARAdbZ0tw3TEfK8s3j3JGY7EoDwZ2GTT4jIX3BPIm6Mx+ZAGGoeR+O/gFmdE3XlhtQ
rXo4tdOQnrtrVM5AEgjzWWIATuZ1OFCPGJrDU2gp0jk0C2JXecxUQzOy41Rfz60AX4U1LqIUsAu4
LjN4oDFx20xMRIi10fWROJ5u02v3auzBTsMkikHRUGvW+YXaialDAX91QwL7xtHXANhnQFhJdJnm
Qk1rswc6NFncc+gXvuAm75LwcxI3jVdsEpeh/FcbPTrOLmMg0PLDGfsyPgR4y63kORs5Dj+YPXgg
G08Bu99L1GBdZtaAJo2XIbNQ3gsuaTezRm95aMYD4emE4IDFCYxL42QrQ3hkJu8RT5MTxC32q2VW
dACUhzni+Hmoo3avHr3+1mBphTF2PxOMmrqtukvWPA4Rzl3pLXEtzXqf6b2VHkJDbCplzLKExC3I
yn5qrXpqfg4ay7pT0HE0mrgZ8jxPb5jxDi6Zk8AzPchb9TlQOXaFFkXiZwDuh/CTooQwAPd45JRF
ZTkf0y9iJqFZ75X+JNxbD5yobGGZk4iWf7j6wW/fpLmyi2Mf7LWqnQmXRPZsZatuVgI/MrALC/zE
3SYU0Yw3l2c8u9lSo5moMCgxEV7hM6B83bTZc2cuhb/zh0dmtEuR3w7Ra1Vs86RjqREXUC0j0tYH
jE9Qwvr4VHn7xNuQJcNC2ybEYsT1jVEt3Dg6Fe4pti9E9Bwq/U5PXwpGzhgdgvx+5CUf9N6ibxJy
llnfDpbqOlhMDsQD5AmkjC17onQV+28heNdJvohinsU0yjHAzHi46V0CFjnztARbxS84LRh68F/m
f5DM53Zwk6YkzzQRw2/opA1cIAjYTYW4OoQUB40svATpnSPuUv1cpLQ6KsQjGLG4PQNCEH+CY+Hd
ONqjBoHAFmofikuPXYsYCCqYj978zCBYM2oCF88O0lzENZ05eKi6L5UdsB3MFBhUvSLYzLu0Mtoz
a5455nOqHn2jXcXeUTe1nRXg1q+Qh2Y9IF2gZ5M7bwJzi8loY6HrgMc6WuHSdsJ7q0VTEsmloblL
L3jPs/3gya1Pb2FIL2n72caQdCPsYsTj8dgOJeP2Ol/XQb3reo/7+14F7nzox6Wm8E9RidbDR1j2
nLzeiA6j6DxYeNiYj8L+J34m8EEjUWAO2GdypnSt/jZxEivZIgodvgE2MBKSlpZ8SJWceRbsbC8h
mQ7vu4ETzT1XTM0D8g7qHLRLbq4zG8BOZMzcwjpn9c4081mCNJHpC9Ensyuu33U+B+jV4lnvXVQn
FXGQ2wFuQzGZS9/9IplsBqq8KZ8t97P3fxQ95mzHnokE0tx0ZDJB4sNDJ15DEmd6nfbr9Xc0N1EM
sym7yOLJJKAJ49Y1f5TUh2ItSLsvOVVEhI35HCn6j9b+us656Xoa1+wflotzVxlfpf9Mm2Y+OkyA
s+yWNFeOhcHJSEdQjcRhMdfXeszRgbsLo8fY/aFMb1G3ZPM6hG8jKmp1WEUdGAPuKFvOijgOKlWf
3dU/qOGLcIVVp11Iyka6AfiISPbi1Y/vsu4Wk98s02yIuunGJW/OApivCxLy1Ae63jgUa4b7C2Fu
NFS2TDTj4aFpALxyaLHraRm3NlKUfZdysnNWLdo50rRmmXzXnVcrOkxDMKsVAiIvWCaCsoiPE87b
4WjkxpJaaT3pL458d4mPaD1szmwgBttSFNrLor1Lp0etZuzexuXCVlSaQ20jT+Ekc61NxMqjqxZU
d7F+DX0i7+l6+qomEj/sc6aB5LC11XBNMgwuaZ0vDFe/qaZuEZfOvDeLBfqUBzMZWBDp0ihenPpT
pdUtgQOoBjDUazA5qFAyb2u73FQLyV9wCDlDIc2kpZU2P4guYVDZb+L4zkuDuTONK2LDQLq+BtJd
5NO9bI1TRxpS1VE90eGIIdUWGcclIMepAY+FgTTqrV3OjAkjXgA52uof2+rEaWSFZn9Z6suw/Mgr
8ykssOCA9+HW55IUndqbG3V2jPV2UWiHIbwfUMRnIYPui1mQprXPAM17E8NVkP8BLx2meFDo430Q
dccgum/TkVvueAfpvRNtuhisadX68HxKGtG3mBg3spi2YXxW9da6onA58aWG/kjS803XFKtCipsq
Lc5igA9qOw99TIRajToowwbV4tePCDVSMH9GOCEZALXcX5GGvs5cZCZjc8vBehUwJO6jZp+O1hJD
HGzq6nWQwyrSLbno9OjRTvx3gT9vOIlr2du8D/muzz8c5Ma9qy0sI2I9ds6rQBZV9G+Z1+yKflrT
U5yVkH1Gv9nGk9gXPX4+I4LkoEhp8vqNZtsHWu6zXuedmYKMijr0CM20oy1FXAy+v+AMpHslE/dg
SiLuI+KZVXEtvCmw3Qs6xnVqxxtXiJ1Z+IvUGrc9CTHX9COtLja6ODh1xx+Hc8ftrlT0mUQvnYZI
5SxyO3hV1upHlfj8uskmMI9065edfqPIF24ItxIaWDxEsMDWl0iAd1WN7BNXoSemjQzThZSHdKTb
RbFbWFS9ibdPsztCv4fC26UWSBWLV1iq6yhXrrI10UJXyUMMibyGeg8b7dS+NOWHrXEu8QrSu9BW
AlNE2dcYnFYC4Fx6YW2mmEfROGvivW7WyBVWU5wvx65a5aPNnjuw/UzrmFEhOtS5xQvdwIqQmM4a
EebaowulCsKDOQMowPuF3S3x5641IrNGwRu5bU+8/G4yiUmelJXQ4+8Z9raxugVn30Pr9E9WMJ0r
1zdRBBHBMg6Po/hEm+PNEysnErNsj6Qp3dDGnDv2q0kufZbxCulgOjbBR1v067TX7zqX+KmJn2Fo
V2X8ZKcu2SJ9jM6VN2DU1G9ZDRoDt/XnxDHR4wfylfPQZSTGi4AIQZmzHY+O+xQU4UWbPpTzGI/o
JZtTJOJ13zhLw3/PlP5gCNIw0oxk29Yik5o68g0fj8QfbPNbVs6wwTnxFWuIfnCSNvWLBtVe2e8p
50E0BQRVq1ZSjkFKJdQlLZzbkuxur04Qt5nbRN/L67Gq9M4hS9Qf+BqqkfUMaTDxudGFnubaqwXm
aIcmFa7ixi5WvYoJHDdeZG7+6HPy1y1aQXXTMPIOzlkod55I9I0mXk3pnGF/74m929Y2yAzVRMue
BkwVTucEVU8aQEcMgK1E8awT5c7v4me7jF6shqINffTkIe9IZIGzsngSPe3lIKrnHuq3KtrUrflB
Oiv3O2hYXmCtyKYNp/4o4d3Tsf+IKJtk4+3yGiB3EaHrfbWdgUVkb6qA7CXl31hDdVRIBfr+XMMM
iYkHqczDwIan9sPQ01jlPDVaKxs3elLZN03ww23hmVUfiKoOtgNztqhnFrKrWLobvX8b0Ejk1IoT
GzcvlduQOtrRTlZe7YprNF8MHyKacDi3H5kPVp0jkjGofexHx6iyN2Ua7rDkH7yhUFTxTfn/ODqP
7UaRKAw/EeeQw1YRZdtykjYchzahoIAi8/TzaZbTY3fbkqi69497SSzrwu+7dKnKGb3RQEzpgJ3P
TDYRT6ao9X5X4L0PcsA7TyOnUCPhzzMugW/EG8Rn6lgmD5OjPxxlRoYgP6/p9GtpTwcfroGqEvcz
0WXYtrDci9Ej7Xkhacb9cAv5rRNZfbUKDK6lRYYywBwuf1XX2CfjiRlLXSxPlL/GiGc/TYIvZKHZ
ecY0/dtFvMyZj0hZK6AtKCD6paGHKzdRz1hfd4VZkKg7ptXwZkrX2qB45jErLBswk9NAt6Zua8a0
OWpFkrx1ffbGQ93/G5207NjvnfIY54N1tlFuX2UcBU+d0PybSUX19mGtIe8l8L7qyHzv3HrjVcUl
mvRN1Bk8JUHE6NpP2k6j5Hth5dRioPyFC4DhP090IfGrZ+oau711aTwnOxgVFXtUOT2Z6Tgt4oy+
K0OW18QGHOJxoTBwTs+KuAERmDzctg41H6uMbBzD+6IphfSBLltqPo4BTQDFtEInUWbySmCdxD4S
CR4tXVu+ThiaBxunvCHmQyJdieWZlXFCRbKgdAYl2XARrn9o0o5UaDif74rKL/ZnsU97793tJU9L
TK2yIf3+mseB9TbETCZm0lH1UfdYQjOu2oEepxR4pDLpyklzGpE7pKIbyLGj63dXa1R3Wcy/zdyT
oJiRc+aRAJGVl9RzV2XW1s82zZlgbAnI8KyT55DQPF652W7Kk2JVA7l+PqwnizEmvEAJsiJ6A7FN
72ZsfEHlbtBfirVg0dgYuU0pcEfDAicZRUmbzFDuYRgVu96EeU/P+5faSU6Cm1MN0bWw3Y+hdM/F
lKxH2hlUZt4MK/c3RcxdWjceJ5Tl7/IgenNlo4cVqzyJFXQYCLpiWtgVNbP+6+701mmms04mkzTB
jhVbNYfeTTm6jLXXeefKr550W8vXU6WlVCxWRH9pLffDOJKFPXRE0rTqV7T+46VU/arKit+21t8w
t6s1KkvCdXn1aaH1Qr9G8VsG9mcty2OQ8MVBmnubKk6fvcQ/5RxFqQ4U04r4YHsQC1pKfVgnswHd
FQk4oMz61VfZeCh8ZI+66s3dPBXVRUPDvWzZMleO7wEyyxJRonx8dARs8EJTTRizCcJaGIu4QvkN
rMXJD5E3ocHKzCklpZHajY0geWPlV7RYtCU90ij+F3ov2x+rm+XaoTfcy9kExzz7HQdTlmEy6fa7
E0TkilXIkZ7LZMACXJd9eleyrmKGDHztq1HNPr2WbtEAcLn0HJIw4rKlFXb2T+kEeSziJK+v3uDb
8mhUoxXagxE8G+Q3ECFWxZw1lIgO/ldQsSUwaQUxVTjYIwB+KRS7NGruVjKG/M6sXt6GNHB+cRXg
TJircmMCQ+sbT/UGp6bOFrSauQJBudrWPjalz/Pbu1Z68LPHrffgDLN771CSvEA2UoSj/9iph4Fe
I6pAWCApDVw9pIgryLCDIHuEkax+V3m1n0wScKW4Go4a+Ly77aESAQ9CJK5T3/25krrPiRhM4e7m
elyPgkstlfJsK3lksT1rYnwSNN7BnHxVQ/XkxNpZG8sDVBrZrx2RcJbapuW44W3+y5A0dimrUVvH
n34+OqBwtE8ECjCiCPobXVJhr+UfvU7uw8j3mCTj678JVJPrJAe7wA+kxcmu9WLyMCm83egCHTZH
bbByxbwpPdr/3ELQCe7JfdXkT2VcsMFYaycmpTpCh9z3B3/6o+cUz5PxJDKLFcwGA3Db96xzhmNf
m1NILcFP1jpfKSYgs8J6UjaAAMo8wBwt7JHxK21udAR/jW23HxtxxkTUfYkszZ9iPK80iXk9WXcR
PSKSPUmo8RMpliK3y/P52zRHTXy6Wz/MAIf32tSbuLBKZ4lw92BNZDnNMgfYhzBLS+M6NRW9wKP8
KSek+wZAkHS9eZnjl9j4cXeRAJ5o0VskMxxT57qoTSp47bm6ZsAPwMNZoO2bwD/NtcKYKv58arxs
3JEbLUqPeta4V3CQcmPUnUspOqNL7rgc6oBUKFnIQW5VftEGHClWNW2Vb969lshGuqZ9lgsPhUil
+8xOCT9lp38H3kDsV1TcGKueMt+bFriOJ1wP/rm1yfab/mUKLOkh1R9UdZQqONtlf26nZGejOF15
etWvioYa5AgmXETnYOBzTfP0lWSaSzMgHjaru59K5jUjc9B7UxrJdth8aa5O7W3TVuShy/hatcZ7
rB5lW3Pcr8r/IzWqpls0eTw+vmm+W9lE6Q9xAEcPB/WHFFWY0Ji6y2kpX1NR7GDHtiCrA3HR+n4T
lwUvhF+MG9O1VzotpQ+qB7VkZGc3PW3Az12ge5se3qQgm1yoSxIN8zsBI92vsiqd6MCqW7PQ70rf
OhFKQ300cvK498KotWG78zdSaEgTnQ+D+Wx0zxFAmqXpL0NMD5ljrT10eCCOYe35V4oXH+i0jPWQ
Mi6u8e4wSu4rurrAd7T+Mf3D3mycwXauic7dIFAUcOshcRlLamIGqGpSkhCWJ+kVLTKmKsd41POR
5zVpX77svDfhx8+9I18qSmwBnYiiNiJIGaqeR2ON9WTdkwHiCS67obtQ1ntnpeT8LXYJxLAc77jc
kegRj+eCfnYZ3XfFsy3fOBqXVDCd4x6pSuKkwU7PojCw6VXvU3FRVX1IbRq+R5fsHn/LxPksgRmn
vF8NxXhMdW3/WKFwYi41l+zMFAwlU3QpBgBX5XszppsEl3uhDrmCqGjNly6pDmMxM2tW0SElX0pv
6NZo5mMz2hyxY+hiztN859ZFtMpXRwffv6RNtsjslYMP0sTZnaUzJhWTbup4M5Rbzb3rvvjkNEZa
CC2EctsTb4Nozjb8tnxry0PRkYdb+psMndeUEZFuhrSmMtj7K2P48vVbFqzT+SNXt9Z8DaywnvF1
7APu6mHaxYOJJiTsmIttbBqKKrS2IMHPJnmwWPoEqkj1XcoJThrhnETDNl5E+UYy06II/tkuska2
vAAToz/shgYRDBtq9oA+gntfmRudyccKLr539uxjp7ZJ92KYOw1Gk0NjyI/kDWBuPkBXBeB1ifqs
/Zuan3tsGG0P/tVX2FU+qe5qHbW1GDLw1i78+tesex7X51J/G1ko9aFhzXb2dqn2Gq+1anDMT9dg
fvXTeqUoaMbuKVoGRPVlB6/OQBQg2EkryDBNeFgL5tW8WQtMNcXVsd50i40uWgXAM/nV8fZud6rH
nf+wO9ZPSNZXMbmttDdyabJ7jkvNxm4jPXh3ApRtnqhrk5JC3qqFDqcsPgbz0tIhnFv7nhRfhXc9
yT4jQZJ1+5szDlhQ/XpzqtKQ5sN1Ae9QknM4RTKc5q9Af4Kg2WojW/QuBpDzk70LvWf/lcEuAEJv
+j+v2SLrDiViGaJUSoG9lHmS+G+QkIJCqWGQ6wooxz9nj0haJVZ+vKNWipbPla0BaYGZMWHx5pbD
bzkiOvNvSfbdu4z0cL25OBY5JlrCJCVEAFai/goYvch9oG7INnsADUUhIQdjlSI68ooOXKZZe/Bg
Lb8JaMKiqE9lfVP4MHAcrSpwXisFLQJ969kGH4uCzI9YZha9uJu9v0+lWMcTsdgPHDsgOdcKlUvd
8bulhXVGowZEbxAvBvHauO+WOOdIxdx3f9rKmY8YY8xIZKzNS4eFMSDtaVaLpkv/aiD9lse9TXaD
+JTT98whYpTUNBAzmu27YFu6X6nm7l3d4DEg5atbmdZbYh86F/wgobijexJasAEbBj4VC5Fk3KmX
xBJfmdoGal25xbtTnxh6NkahL6XI12mvgzNnzMob0VgcA8ai1tC9t99GzW82m2CL1rJwaR7IT9Ek
dp3/7pOgNnqbSL8iEVhmLtmPzq0iu7gynnUKxSVRmTOhh32/NgpMM+aPXpLE7Mkw07Nt6y0ts15Y
yN5MNJAr2Y4nDOkkZU8cqjIHsi77/qTX2F5nWqbdBxxL3zcTOtLHExvNakqGkDrZx1yrbvVcHnq7
3duDHHaFqq/kci0dTpy6fDzkilfmzuAUTHTDUIPuw1aaYmtO7P/eTzaQV+UvtImRsMFzGGFVRjSS
JsSRB5lP2iYAyGM62Tw8dgn0/STUU1GX+5xDdMDHXWFr7JJpzaO8RvKxFj39SOT5Jf73A/o2mg+f
U1w1pxhDha+HQ/kFILm3/b3JSSaYkUyH1K2txLjS6l/eeDcGebU8UuYdc6Me0i9FYHLqbYxoWmmM
8EZxC/hwojBbPgLrkoB+eZ+UYQFSwIur8GcWOZ/M/M1pPoJgfKo4FnhxLgIZltllq5Gu0UdvYFPB
Q+DkJCIFdnFaRqDIkQb/kztP3fSt8HKWxFglVEwbqbWJRgjCsTkn1QUyQw1Prffs5DffLtYSL1ru
s0Fd6YNdCg5ZBb5tjAExabydg9wAV6ziQpLiR4uSeTRb9pH3QX8Wkb9gG11o9k40qBptot/pubC+
mgz1yIQwc+BSJMqrCzVxc+fjCHNGEKi4F22/KwvMXdNHJ95bl/j5htTz9NRCJUXA3TVFCcF3r30H
j+cbTrr80KS/cTScTdnzAPE9Om/euLaRUVlWhqHubpjFMsE9Cp1TW6SJjavWStb6SHq892LHHUIk
ovF2dadWMt+UFCojkx+MjzpX54xTNuIkmJ7mAuWYdsdQvRyM10T7tdSfQhHXpFtvfs5ZrPLeDeUI
MGGqVVyXq6rs9g2665L2Do4x3ft14h3LITT/toZOL6FAWwR/Vr1V9NM7wTlJN3r9UoN4O+NPiqpF
fcjcW2sjfLT6jWafzriASEScrQ8yEqxX28gMILyCeyd7zngFAUYQmKw8zjsj4SWITn1OUi/ca8VC
briCaC35NKUWmJm9VMiZ7e5WwzC4mrOX+sHgh4qcFzeBdYfk/ZMJgogiNJsPIZ4j45y0gFjtt49N
H5AtmoOnogCzKuIopDiWEDfrrdSbT2sQT4TJsHlHy5zxYDEVmPRKsreFFxqWe3X9gexmj1kR7q4U
LzLJNhMUkJ9r22EaiKKh05nA3e6q5Nm33pOG2gC1kf1Tn+7pBl649a2Z3zzrJXfe2/wb+YKdnIzH
qdveCWo7x+IHR9S2KG9uTaIQ7lsTUY5FnjrrDTf0IGhQ3/YR6KSxGMa3QSLUKZItCUm8npdgvnKT
LFV3rqizwl9DiDt5yS5SgxZvf7xDrbDsvWXCBU2NGO9FQ7JmSe4ERmUIi7PAXWL/zFaycChztrBz
8pbMCVGaOmHnj5u5XDuZwnZvrh4zRdUgJMfVag8c6r9Sf+/bp8I9992l134KEabqn01paqUuveev
9f4+21Tev/jzywDP+8iXhIACd19mP2x3S9efQgBNNipOJqJNHI6edjUbZKm3z663j9jzHR6Zg63w
UFf9E+FRq8bXl8Z0ZlAwsmPubX2ifXOyy4pTJfaj+9ybSKyoDEap3Ilfr3qr9b05gBJGS1mp92K6
51pHNfozwAclpUwvB6myVVeCYEa/Wn0Surdokn0TaddKHcou4LNGKq8MS+p3/ccSzVXVODnWO5jS
7qsxi8WYth8z/EFhHXH+Lmxiva1x2QvCt+tgNQJKNFnJkXeI0mIri7tv0jtrPdQY7cJgYMbJuZ0J
YSg9nc9AtolmWtrc14ciyNg+WtknjFkFg2xO3MSgryYQtCIBo+ybfVKQ5UCfcnYa3d+myblVtWUi
kVt2xGDrihHhNzDHzYgUqad/Symm22sNet4l4PMG+XLo8yWjm5+92Na77QFRuRscWaj6OQbSGlL4
kXJHu4yfbFudVfkjDeJdllLAER08SAtZ7YFhsYxf5DituHTYQxhB671iaNUTuewHHuSGqAy02TEJ
Jzn52dVZpGdUkmHvytCMyVilCCsl0j+j627gsmzPDSirG+w6DYv8R5Rvav+Y8u1Kvz/8vp35VrNd
zXfmcDq3B/+NEzZjyXTH347U8yAOk3iP0xEs8UpgH9KcHsrcRNqj5ptHvf2IEFSjZCorN4V/MiHY
45552qQxmM0vrkM3q5fUQnMVFaFdjYBGV/pxlyZ9Xzreq+qzy51lEUUXV5mfojzNerFuDWvT1TiX
Unejm+tW3bWaE3dwDk7P36KhcHQiZ0CxgewbYTLUXj8vW4mmQyl5wBCwoeo6TDTGi7z7ygp6PBpC
SaVe0gaDG6ywcamDsTooCV2wpNyydro//NYRyo4pi7Z5gvGf7IsBTxsK7Ii4ccJwkTuVt4EGY2bS
oeSKwvWWBc7ALNi8OVHCFwTJrlaUQK9sVTBVpPWPr3sk24/zS0EmLIaCv8ym4NqV5TPyNi2cpX+M
vPzFLYBPCgz0I4KA0ZQb3SWaE1neyyy100Q6iczLl4Hkpl06u2HgqqVj5GHKM5CUxaqZg/dhCo6g
rn7D+ZaisnIlntH2oiXoWnsiOxBtobeaN/FY7DXUiBBlkIPDdhzww+Itla2/0At6ZQkDqQ3KIiSB
nm0S/PNUs22CYhPl7UmRhqqa+pyWeQgItSMsdJ2W9gc+pRcn59lpiqfAYDQL1Ak6maSC+Bw1iCzr
qlnGo8UFP1dsW9ZE4Kv3WqSckyavOqoXNFbBP6sp960+cNTM91YML8QjFwCSBAD43zPWuRZa2ecp
tPgFgorIHFqYiEiXXNOXVtycAvEmKe28D/SrI++cUZ2Zi663YP92bbKZxv005KtijrdD4q7s0v7S
swIpU7pu3YNtktj72OUJyoAEYcpTGejBkhMGd1dmy5VPFC0AX25uch1vD8j3DFu/GGFoHh6E5nUG
DR+oiKkFMT8RpoX2j5sRgkYbn0oTu4Pi9Iel9O8o4HtUedxaU+tA7y+r6knhsyEMFQoXV6C10Np8
kRhrsy+WVPB65ADNx7i5o2fUpzN6FMf/cqg3iv+ael8M72nLeXpunBPJNGVyGmYygPlBXisgzmkb
9CDCDYG8IEzIK1R3ydvPqNmI9kE0bUDBWrlPcubzF8nxFb90fWhG7z3CxuLiRif9t0CnNj0P5gZB
4eCGqX9smkOCgIbEiIacfX/F+dI4zz7BQvxo/rRg5IlhVhCdzjTjBiuYvdndAy5ExSbOn4mDGGgR
Fbupf9GH77o+x0TgVBuWwuAnp4YNrb9LAkQ6/1YGCmLx0lvPfGShTU3z1SN3gVFI8GS2JLyTFX3n
jwjG6TDys3ln93F4k9aeovXB3Qo2YLemmYP37JEu/KqCnQmU1q0splf1ofVXq/uyip+OypSSv4BF
h6KCbGUnpNj+Dc6rEbzN/XZ2GVA57zsTNGrnonoKgj/TDssylNaVFb0oWKI2heesW66H+NaY56r4
pxpAtJsMUPnq2tK0EdXsZPTVob/NfrF85PZ1eo7yaK2niEWHJw2pIsWmwZclt4JkDn6kXqchB4mn
Q5RCOv75KQ1SElHAuAwsQrDR1lnWi81qa9QmZKfB9Lg2La7qdUaHtI1ubpKUH/zYj+qy/GQ4ezyo
ERUR74ixghFlwVdJ9FVLTk0bgpyY5XnKwlnbOTnfy35FZ4S9yBD49+0h6IzlFG+Q67KTkp4XI/uQ
v6xQg16tDBXmlJH0a73+IBqKsJgE3IB6Ci5xaAZd3D1vGbTnoTRXfXHPrIdGmTz+0KDAj8qI6jdJ
SdAiodf/5dfCg6Bl9NnvSH8O6rvVnDudvvWVk/NPZeumevKqU0r+guneQWn89hMTRolOTAOoPiku
VDgDnHwJRwGJJ9wRKA/62UeSd3QykibYvy+ufObCgI9BqGv53rIOThED+D9ojIMF5drJtZ+QWaIH
AM6vdQJxylzhzzubEtaMI9O8g0MQBzN7ITKS+XFLV8+OsTJMaIOwJnsCOJhUnMIribx8a9ybBW6g
nP0Yr4cOscxLRp6EQqijFjFbyXA0i8+Yo2+iUgHieTjM+n12Xuf2kqHiAJQTYVtsc6SZKdx7m5/y
4JpbiDSY5vhvMJLMPAmaTNlVyOWC5Iq7MGhA+4jZckPH3kDH6vnREHumHC86FgjyyuwYgcz4C2nQ
nr2V0V8FN1ohdkeKGrg/BEvDaBEAdCunYkvW17Kl+OyxIlKH036W1S1DTjdHR6P/1gYbmc1RoGhy
+lthrPNq4+Gcexw1wdKd/uZ4k8iThDe2fjPWlLHalTqVg2pt+RssNRFp0YCfS7N+1qdrMvHRTksS
6smJF/947EeFCeLXZjBP1OuIOrTNe1T/BwG8nN5SqF/ggSa/11RGjNzaLKtr56hLALv30q/wI2BF
AtcRAcbqUDPlgvb0CGOMX1dbd8RMENpRiKDDkGtyzoAyzyr9rPqLdydUKGtfOiLaCOFQ1SF1t2hv
BZdHqa7CWmdQtB5J4CfkbSWNPwgA1MawUMOcq+aE02slBK1wRdgOfx2fmvrUs3wK/IV+462r6Wdq
aK3k8C00ukNiOgy70GyZTE5NBXiWk2Zyt4m/Bn5xXEbFiXOK55Ir4SPI9nAtTn8sbJ5Ll7ySJ3Zh
G+PqvPWRjgxI05xd6fCKGKfECEeAVDZpz/lImI+mKnQypMZonIf2SUzfEbKihvRW0WEbGoOtqMme
KvolPxgCROJs/GFVF86z8oePGYCsyqjX8XHboiPqW4DrHg5UOhiGNfLUA2vtR/bFbR9Gd8cK/bze
e1mOY75bx2O+spTcY/mBga31H68eDrlTnYKCrpyOUPHTUP1mcMmIF0iXWqNaQUz0iqctbED/baj4
ks+cVYe5q+1oDaDkfS5w/3ebJI5eG5RTpoFsj4vcIIVw7Gggwwis5xY0NvMqNHmV6sD3atl3RBgo
9920nH9RQQHMdEwcPDkpsQMEo2TGNc+S9YwLG+4WNDejKyvnfuywBgR7E2C/cgAgYnfTOjTLjR+e
H61Szj/B6e274uR5wx7icSOlsZWie5myW6R/Ivi6ZCAtAgX+kFWMLA0hdfrJBbQ28p01UGtkgb2X
L3pE1LQPJ0ZlSURZZTOik//Uo2087zVyWAaTHrr0HLvEaFm0RzbQJ6SBRsvZ+scaKJrikHJ+Fjzn
rpOvYv2u0+us+2u6YdYTOtxRex1S6nG6GbHffFA8TZ2HJDQTW13D0+Jm30khtnZ1iPWfmeEx8Fzu
GzJ3CHNzH0lduoPc0kPDuh8Mjj6TDAPvX59Vb35ebDLh7Bh81iY5aNZwMxXVWcBmGsU34Pu6YOdJ
i6UNykRwZljZSHp0WKXconwmG37wr4YzESyBDuwY1JRsmqjz4rplh0HIFZgvle2/+GP10fjNfiRY
SHb6qYnnVe9h2pfHoUGbR3pVjbAnwPsghq0TxyHu5M1UUdpE6lONmVTHANJY4t8Ih5S1DKeDvi3Z
TTXjxanyTRod6/o5rV4KAz09Ie6IiS9J0pGbmJAa8ZX4HW0Wd7txj0LSBfLowBvybS0nTAzzrmAb
CUi76QPKi8VjaNVDq5qXfhRsRzQVQliHfFAsPjkuXuMoCHVK9fhhgl50mNPK+mEQAfgjfEpj99dT
GjfZ1Oc5Ols9m1luZN9aSg+VU2z5gotw3pvECbsGxrAd1ugyUIQmC6yYdES88unyqn+IDF0Qap+F
xlACGZZ+DroX3/wxygh1AKt1kES7KeEBIlsCgpgBL14i+qbhWEs3tmUvIPRwzI+Likgqnel59LBN
JIb5nSBar2scHIqgSwnDBUwpsVXAabfBa0Tpn/cqec/R1W87GR/yhD4IQckD67AkZsmgGWJkHDKH
29CtJ303V9U6r7e+D9PgBZvJj5daxIRWMQ1k54kANa3wiHqqwnhAAmi92eowOeHIgWezEwobPEGH
vhgz4DUYGAEHQvfHJoYzwhzcZHqo6zCsADqV/2nX0VNS5CHOeuS7ALJGu7E7WCG3P9NgsASHIKwO
FhRDVh/r707pLn0wJRF9afVLmb97HQ2mUbnPDHtlNXzyK7U2nXpds60ltnWT0ruaAZzXwCkXe19u
yq5dMunHNpij2A4czQJpfdI/kgDjrdDTba4lJ9uCKslYnkWdvFe6vX+sqW5+ssxXzJo8HO3WNiHU
Ioyo0y2d21UKxmsDPPUpGv2jHLJd1xNN8MgyqKM2tFDhe4k7UjlD6SlvZSaoN2WIbTtjO5tvfsr/
cx3nVVQsA6AO5ErvSMoJUZADdABll/geptp6GkrrU7cBIhDnbMe2D/OEkwXjg4bmXdV3c6INmkPR
Y4IAxmeCjUMv0VejdF7jR4gPea1Jlm78lGAwo+ENHUJs10zEwYlU5aUzoDJC+pFRdMH/m+A1xM7t
jPXEv1XkOog47J3rgkO05GtOG7towRaS2yw8VGze1XC90NU4w71g5AuoIh2B/cYOV7qxlGX1TDUI
Sh0NDTQ/QUQAV5Lc7Fz/jIfojXyaZarSXWDET7PPrj/XMVbE5tI43TGHvvAhx+K6OKnKPRocP03K
zOEgnORdnZL4pOl0MYMcudF8Mmj+SMAccfNsTSJn9IjujMS4dGW0bVCz2Y25y+KBmL7k0Fcwnwkz
RZPe8kfbevETkeU2JIRYu+qUSnWOPPVQ9L7qPg9YRhc8iVpOdwswLCEJDB0D+s+PNxXU3Vh4C8e2
F173lOGLLIvpNGVq77rJWyrTo3Ibel6HLbga5FT+yMZdxRq+FjEfC27UogtVy2WZvlhTTXwOgbN4
4Z1pO0PzTorna6DYCDtXNExbj5577rcnR1J43bZHB3fbKG/xTM+qVTDYFDvdRH0RUJQHLSLha9xs
OvPlx9YWrzQ0nTtycill4TagYjIZ182sMdYLQM5478mz6rJF4kYbWRHhOzdskzbyUHuAW2jTbGcL
75u0oNMwMF+WfftqG912rrUXuwZPGZzm03Q4OKguARm08fFSkwL00NmIFKoU4+PU/1Rt3a80mxam
0pJ/negJcM87gHkbHYTvV2h6kDt70k7/WWVf7QETjT1GY+2qi8l4brzHRUfjk0NC0smzAM1KlKim
d7I0jQrJHrZTS6cvaaGjYXGvrB/affBd6M57LvJLqiskxAE5+qYG0Th0LIEltspcq6mOlRbG4k7d
fNd/xLz2wIIMHUH1E5QT2tc+QN40639epFH+nuTY0yYILm0EJdAS4e1bSKO87Gm16MFo3RlhDFnt
dM9mvQ+7FX07Y/3T+G5oZfR2M0GppNtPKnAXceN/ZJk4A+ktkxajsZfe4pyaUojyxtVefRzii8gz
6IYbspepou9Zw0LpNflxsLZe9N62VN7KX6uG429WOh56K45XvaZItw743JEVgWTAqRkvJur9vBmn
QnJ/fHynkUCn0n24FVY17uExQ2IjaWzM/vWjuSpGFQbTq1nVT4bonpv6K/FehTGybaCBwMzouel1
5vurHoOAv3fq/ZQBwbh/hhnqqGODJLSde0HIUF92rybyXsN5bYyJ4XadjH/pzAGMabettmbW86yO
VM12DfPhPJMfw4z6JFJSEauBtpqyYv6b/lC/A8l8DX56LYyTbe8LHY0nk1yJiHO22sPcQxjn2doI
XJJIrkGAGzhdx/hYJp+UzvKjU2iU1VupniP6retPLbExfCDizg+5iX2VoB1asNKJjAG5xN1P2XwL
suVZKAd/g+IrT191HgYR77TswS3WL72RXKCOTiYJv1bbfIzjgdA+jAX51jbkJuX315xLlHI88ms5
9mfi1euxUVtPB4yXw6vNYNClAewD9y34RqKnJ4xUWFufqzH7Mjk+cnw+o4D5ZzQbPKDQAN4RBicj
IGjCNDaPV5cZC6kzTj3YSgi9beN+Ik5djT2f9OnuxZuJuGP3y68PjkmJkNIW1EqgQnkn3RLOY2fM
TF5sw1FUrpLWe9dyum1c7M2gmh1RhAho+XOOtt7Fi6osBIzXeJhXADXhKKFboui1K9AbcF4XOb3o
Acg05pcqjklclsc5dfcp5hjVo57iBJtm7VKwQBhYtPuDxrScmNdc+4zsj/7hDHpOZxM0GCQkXeYF
/mjC6DtM+o8D2xgrZuCH2/hrGuSnQhhBhjFE8U2UyQ0w+xA3UPuVLrc+rQ08Bu51dIZ1i7GKRKKv
Vox/Y9DiELN2LFFr/pKnCNX1ppgUsFkVfUy9+y246xed1f4NbG9ernMjSkusqwc57mTzR2Lytp7b
ziToY6JXHKraaPRTT+rAkDWXCR2FUto+mKHwNNyyPdOgr6PEx3qHnXjxEJvK4kjc56kt7asGKDEG
j0SagriJ+tTK8lz0zTGLKHNmtJ+0m0akdC2g8p4G/V/O6dz3/wRm9WJ+t0H5O+/kCOe5deJVY2q8
/AChi8ROWanEqSEX+D/OzmM5cmPbol+ECCQy4aYs78miK/YEQbJJeO/x9W9Bd6JL3VBHPEVoom7R
FBKZJ8/Ze21RB/SUPg3URX1PRWcFCbPnKn2S9B4zB+t4N+x0TEO8fUvKrLVN8dJR+Lf0eSLamWM+
7IFDrF3f4IBFGpTjAeXrhPe2OVyypnrMpGR+SW/XsbI7C5hCC/atFOaxymmjUySNtBtYtqpq94iT
9n7noq7K1mWDTIF3NOyjg1T6DZDSzWee3eG8MIJiRVLFoXTCTY8twA6gvUT+huiyZZnzpiPvyqOA
t2bbc8XJU33jp/pOp8GQGzQAi7iHluTT19We8DXfBoumpjEx90JK262wQ9xyO3rN3fLBq/iVSqt9
KW1OEaYMAdM45wlN7bkI5yuKbL21Z5bRpuauOl81z4Bjsai78ecwpbfWMyjOpqfBjRfASPplW8f5
YoxbeQLioZ/7tLpajfMyafLc26W/bcESreq4f8PeMCty1k6WfflZTft5oueoUeYmMOj1oGfaAKfo
IggJ2YiS7pIcio+4dZu7ruISL6b4qrvDa9qr62DNnIJKbjTwq20ar6RmDOdiSO+9BiNsIN2XVuju
vZ1ZzypOP+OItggkkpqpMqN+SRDPQvTPOZ1vdjgxYIih/95+RPFwbmrMY01ib9FO4jgO9p7Cs4c+
H4o3g/8Q890zGtejYCrV6DT2FSt+POT8Msi606q7KuINfYZodFx1M1wI5ht1s8UODqhmYnPTEroN
pPK2+VvdZGc/ee9psDZjtB9cEo7FQxoRgJP23iZ0cMQyNSk1q7qjkt+GQ4roydxUiqahE6cYIgB2
iHoxov3msnfnMpxzDX9XFPGKDMqNKNxDXenXjF5ZEfQ3z83Wtfsed7DJvAb7a76riGFm9sJ9nERg
EPJAoPB1waLqve+pGj9DfTNO6WmOJui4pcmSAJ/LyLrDepjhaePaWKdPaQd7V0MOVMHv7urf6JXL
hB05jZe9Xa3DTDFCQeyr9ReRAgAIPO1ISudxqoE1CmR/CbV/tO4i7yWuwy2M/UWPrcJmkTTZjMdw
uM7ohwC7b4bmYHQcnFfBIoFKEIY5fQL/0OmXmWnfgxWnU1vzNGZ0mMUQCTniwPmRBtWqZT9OfTKV
6Q1F9IJSclhMpAHA6ljYTO2hVNXyKc1pYYqvXE+WTNU3Kv0szXaTe82vyr2BW1i3zSlhLDTMcxrv
ZbJAK9DQTBkEEbm5aGiJmvKhiPw9TP85ogJDdXCJ7Xbd0fqG50o1iRLQ1Hd1juYzpOQIGuqszxRp
B9L5ZRNAqQ552oV+os9fdt62m1HSOEcN4Jbwkmgac3IU7kKT6xAhUMQiE8K875lHCQ09OB99MXi7
LNX39A+uhA9dqhglPQ6uGBxvWpk7zvm4AOYzUWc3KF5r8Nl4yi9MPlFP8pMFzcXUTwYDnclzv1za
p5nkzeRljTRt0zTRfYS1Oc5vPQfvYBxUm158ndG3NA5jOODNBZJb0ik2m9WYPvnFVSPpJRiau5Kc
DR3dktPa+8Bwls7obU16fowMEn88DDSOIroFwwgix1HUN/TfEvh5NC5cKnwK4mPXOge7+RbDV8D1
Je85S8G3o7lPyZ5yAp8zmxFF1i0aLTrqkjEzCVR+Jfb4hV6NkBpP2TiOuZLMiVWGe61CBiO+jVe5
ZKrjTIOO/1DbDVW5g+BZB788AGa56h5rlp/e1I8+CRUlf98yzjkAJi9hcF53r8H85bD5RfhM7NQE
wsyVwxeXwdUvfoYgtC0WsQd0zG1WnctIwgRJ6omtADrmICnxM28pcS/bmnVH/Ni60OKth2HBomfv
ih5ANk1LBqHAxdcjYgjl9Y+V4wJ0IEWnfLX9d7BADDFeYmzuDfnpMZNpFFZEQS6M+faFXw1ALiWu
v3Ag89U9Two6hukYK5uWecXHklDpa3LCmeCtGQ3z8VKaB9faKCnEaT4E46KBB1GTn9wBitG/BpQK
wJ5Xwi7uPETJCS0JA13G1BO2bDOKZCgyhVebqUdZnV2N4Ipy3CRTv+9x6ljMYzKrYoJxxPP44Vf1
0c87rDES4lKyK53gho3PXxjIhScH/r8RMuvr6d2b3CFg2b8kVLSmXmwby7zzScLzarGQyHkCmhsD
AIcphnSucPb4zrem9K9GS8+WaTwR8HbW+/CaON4z0OmFpG9lG9jvlXjWwuwtEe2yqYg/GdVO1z4L
rLaYebh+MIis1HA00Y7A1gX8GRLK0SIhj8Z1GdCI8OkMR5H5MIFkwerecDenYMG1AOEH1KuvhqtF
Jz9gOp928a7XZzm6dUrGmZrmlk+h5LMxMfwyoPRiaxWFzT4e9RM8L9sBNQUUHUGh85q2A+7EX02G
jEuzV0G39TCB98V36zxW/RNDXiR0NQYi9Mygc0JxpHXoz/II2q1FuPTybW/cz0LbGmlj1GIYfnPz
fDGkFPQ4lcOL7rr07QNac+TPBhzG3CUSQVBE+ML/1XQfCpy6E8I2RaUj3oSjIRDiiolWLmjX2BvQ
Rx4J8mA4+wvGxbI0kB/n8TpKw1MPSmCIXvKuRKNALe0QzRTQCUKYrFiiLqz858B5sFs2Q3SHqG5K
BFYuDWGidObw4wUxWltUxAVN0NDhCDnoUBPYXigkSG1bWYrZqfWaJO+1dVY8QeRTfnP1eAlLUBqU
JeNn0BNqMse96M84a69T+ZkhVzfLZGFpuHXjzQjhC9b6jDjfaLwlzjpOr6HDu1kA8nUCQn7CeyN9
p5cik53uU1HnyUHjdjZCYA6cEWne3sDQqn+FBF7w4cgZDBGzPukwTZK5sp0e+l5bcAddKfFket5d
F1wbaxt4X1n3hs1l4lYv1JmNJpteIiZGJCikb8KmcUEoXfNkVS8lzLHwavZXPBpdfSVqqtGw+FbP
mLFcxZGNQIKTruNCmn4TesO4O3S2JANzkjH+4aAtntLgJeoQvNKxQfqhzPcJmPG4be0jLaYii1ag
sGZEkphOuqFA4D8D0fPvugRxdudxk6Abzqajc5JhJyjQ7VX1xVHmQs8Mvhz2fP/JSh41/2p45xDi
Sv1h4pZPn002rc7yl3b7LO2l5PmMtIjwVC9S7g2xIgaK1AHqEAn5HjWpaz2lWEkVSleGUctBu8cc
s40pi8QYbSq+2tggunhju9ym8c2vGCVCSyi6V8o5K8LNQBnfnq1iIZmY1O01Hn6p8dMbd51E670d
w2c3QILcrFNUyOl4nW1ZgbaLvFOC478/xeyBwzad8LXfkRwBbWpyue9e4/Ag+3dIGpJ0Vfc154Us
jg6bb6pdE6ib+sWh/ebCQQ93OvoNn+knvKtk2U90EwauN8WvsHWPFrrACGGcpMPhaBsdATcAAKZI
h4YKP4zWlvVQ5khYOcomJvT1rMTS7jLklibIp3FXmhty8+4ShuwjxW9+1kfoSPBuLGSDL40rUC3i
u5vA3xVX2//CD1WhhI55w9GusW3p3JpxvbKK9tq8hSObbB5Fd/UwwGI+AqhG2x3Kz47hDiSdHm7g
K7kqiGvs6VP1p1IdJlRgRkHDhQByf+1F+lpv6fnQ1iHAahbRw34aUbfa0G71bcv12unVbhy3pvFi
iuNYPCbJWWEajFKuA+sx/UKZ74YvaX9fVGffcSCK7OVIqUuJD6txurbOrwEut02RYuzScp/JfK0N
+xxlnHuzx5mPCjutu0paJO3vtvtGGraWdIkdpHcptlIeFULKWRWR3BlG9ChrcynL+rmr1MoK7ONA
pwX0837WlrAeciKRK8u8ZPAwGFG/VtIk3cb4NecCKC0+jM6MeGnuhxCykcfrc015YBaKCgPjOxAz
VP9MhvGHLTRN460/ltJfjiHb+G0MsMi0lIAPE91BHxVd1TwkNOAmkIApr11OcnY21ykP0u3xmd4P
8ZNG5TwHLgku+EEa8YreyelZ0fTrAsCwYuX3/S70jxrjo2y6NcVHJ3AcRY85Zse4egu691rbhQzO
zJIpoTkzaS5Td9McvBIC9kRxMqjFIK4ifh5Wul0v6/zY5b8zlEDuZC2r4NVNSq72r910NxrFOc9Y
jyYGbeceh5DNyFqPgT4cMw7nYCIMhtQSntdovaTZbghwSqe7aHhq5M1qtYeIcJgUGUSrfmUTpzuv
W2z4RJzZeLmBTO0lYlT1ZfVvknwuGmQArmI03MeMXHifDxdjV9jVJ8OCk6adcKf6/VZWFqNJ0LL3
oS+QedEQdi4BStfYVRx0N9/gOAkNrgFcrwghsXU6EGbzWKpipZgGGySjNWgowvEg57ZywoH+Oaer
ZHQHgoI4LnLevDfH+VVFmzB+lDCgc9rOunktkQRnPAk6Zks/RvZCp0M74Nzmosn9DGmT7T7LMV7k
ct8yiEznGzhljYL0rsoUI0Z7Y4y5rH1cG3yWee4uRvUgUcWkeIwg3e+NGB0j7gU7+arSYheU3hHg
+j42zpr2rctzzeTR4nYi8jWdDdvz+S8uhqZ9hkS1nznNjPj1sUN8yG4/4ud/JS/bK/xVZd8PDeKZ
Zu0Mu0Qie4rWzAWR+j/77q2vy2VasIfzmxJ9uTCGjjabuw5mVl6GkNZo3iJpL0TIbtj3CwsXflNQ
tABiqNlJKxTTiZUurfBSOO2ho3qHZLWZImoXRcBskTNMA9tBjTXkwZ0oHuFeHfxmIx2eeoXG3MUk
jlULw56bjGC75A5O1GEA5KcFzYrxCnvtrPdGVoGhdNU08T0ZXIsxfBcC4oVLA8hZBHigXO3Bx4dp
GuVpoH9UtA8F7D6ai1IzF7lprcBiZiRTRQjditBdxVi9NEa+JRLlfjowKFi2TrWZy56U5ubElq2w
CAjmJNbssSEuyPym6AMrVWLmTB49kg0TMDpRtB9L9nAjOAZtspZC2zvSWikyAdVMoSrFEtf1Flcs
I70JbjfSsRgpfWus60o7wY1alegPgtZbemTWVgg6yYQSIkTsi+Kp1Y96c8voFOjRcyh2WsLkNmGb
oZlSmx89Hj1Vl8TBnnKbD0ximAZ1xVhcTNEqx9/Z85V6O9rkZX5oS87z0fhdlv0FHDeCQ0rlcHhI
RwecDN41sgAOfqKtbFksasCHfn9JWFrK13ZURvsQ0Anb1dYTzl55R2i829Hf4bplKCAgOjYLpY0P
Rq+vm8xdVDy4MuWWpvtxvvIse2N51HPuhxEPX1NEHwvpTpIz4AulDe9pQkgUZp52hcbKTEVaBhpg
z6OU88mW7DPmDr50tYPWhrjai5FuZuxXbwk3v0OVO965s2V2beM8Im5BeS9A4boPPS9toKi6HTAD
4C0u9EgsFEzESzqFCRWX4sG4hIGyF+YMU5KRbsAYmHBBs2JdJeNvwc75lHXwARp9OoE8+u3YE0BW
R+26mJWudcRhRsE82I+iML4TmkYuVKi51hl/GQI6M1TMfDWMXhTWFBVpNZpocpH1NBPS9CiselTM
nffkZHq6adqZv5VFEbtEX+UnW8iQSVvgLVrCUFH8e+F+bEqg/ArGj6VzirpYHdYyDSH1RTM32sjq
al0Yhn/Rab3eeWGpebNV3V0Gtq82CrPiG/miGUqVwaQHM0TlNdScdV4m50KUsMQBkuBlLYt7aOcH
QV6UGyA68i2cG/G3HbGtrWunsRZFanQfTtpAdNWkP56douiYAmRJvZUhoy102FixC3/0IeRwYQAg
OsXkW0rPRNEv/S2DhBTuVFOP18Edhw0eyPRa1m17yPHXXrRUzGO2giM/qkv9TO2EwwLCyEprsgnd
TB7sqzIJT8IaoTVgMM7WRsBnlUWOvwSMVDyWmeQZmRVi4swzH/iNgf7FgKXwj7nzjLVT/b03DPNh
mCO3xO5B7NXY5Uwuo3ayPumo2t2d7Sh6yB0UakWXIG4ZYXUMAzngh3AfaTok2dzP/afIpPnKsmDQ
+B9qWiG5bZZO8Yq9JViqtPU2g5Mzcg1d/ewrshemUaXXQGscRhl14bL1d+ZJBpoGNrKj3ZqMEUdh
6zUAWBu3buDcOH7QoagN7NeCxqJ7VztptOMx+E+6Vzikk9oJRgzboYZ39dpu1qPuat3Kd1N6ohCV
raMKDExOXRZvKrJ57mM6vn8I1jH+kfWiyHJwBX0I29D550eWgxKY/uKJcA81eLfMZmHWUf17bNud
T0S3m1RrW7YrifeybtJ1WgfAffBIISiBbnuyqR30mjqanOtmKB6BbL4M6OL+PRXkn1kcSkcFZinb
tgwljR8/Y5p5k513APe9hm6E17s40dilSCpHaQns5g9RHP/IOzF1bKLSlTrR8UKKHxlW3pT6k8MO
tERyFTwk7MO7TJ/n12g71v/+mwn1M0pj/l5SCKHblpTC/JF3kumjneLQJM04bGerD0bsdT7hG8ig
YvMigtgiUDJep8acIp11WN9MjfCaIExXyp57znnrLCyR+3/4EP7xmbPb6pZjczRbBnlhPz5zgXxA
b2wyp9Ic5CNTYhg2zTVOfCydyFj+EMwljH9+Dv/17eY//1v6iZxzyeKQXioseAdoU9aDc2M/wie1
Cp3ygS0Kj3Z/jYEiSOmwfSqFmDljZPDvT+RHENycYqoMU5E34VKFmz/XGlEkVWCOmYOHoPC5IZFr
vY4iLIQlJu6TkQfVtah5Xv/+Xf8KHvtb3Mxf35a8dt2Fo6CIbP8RTEbf3DEjv3aXE57ZCeO1JTZ+
qe8y04PSDwnBKnem1X9oCZh2x9xVnnwahmY/+dPFH/ybmEMMwxZAQLsuQeNwGd2S0kHr+YH73JOj
Z2vlTfuyaN/M4VEQTxhG9BvMdW3MiDg4uLQGISmTSkq2AqFNbJPLkuqD/KE1ryXDVOZCAKDm4DZr
0JZAugYX+LC6S5H+1/kjEJS13Tw26M5juv6lUaxMmih58mC7S6fPL13y1LC90XZbpinzE3Et23tu
1Xvd29azw3MqmGReBhqwxClHuHYjmEIRw5bkvs0OgoQNwJpdfx/SyB/yYjVoztIq2p30DjrvSYhH
DkTkqc13gXVgJEITus0fJiYqg86LgqJHGIikbFO/uqhEOtkdc/ayf3+SP1fyX09S6SY7lSPYsP56
4/+2knXo8g4rFnpqZtCL11Hhwl2IVkORJStNwcJSfRkdOnsYEREaCIPqAcmidBElJV3zh63zr83q
58L6+4/zY4NhbYgkjVDGot2z6fOqbl2NzO48JvEfVRJqK9ehI1i1kO4NGjxHsMbkqKW/0yISOLcR
9JcaNmqgURxvge394fP6sc/85+Mi7om8J50soZ8Lv41pzaq2YFqhmzQfw5IrSFMnyBU0Sc5r0cno
D2+4/O8su/8EFUuSiwRpf9QJ7hxv9LcnlGihqFUKFXGonOrRCIBNdN6gHXMLtnXjme7FK92GHNUc
JUmokSo7uZEF/8czHmLiFvASMge0y8ZG/RJxo8+Hca1FXYNU1pmo9Ktx0ylZ0rOEoxjEEQ1Tzekv
WWDQIHBUfaj7rt9OQYynr7E1EFdQcGUxVws2lZnRT8j3MlX+KriPk59RftWlhVFzmLf/cRxpMafJ
HxbK//pQlODDIGTRIJd8fk5/+1DaaKC8kx6hNm7qR4SER8mbMoFedslAfqhvz9HDnirhSivgNV1b
/eEImBfij4VqKuyxyrBNy+QF+u8fYKw0BvzlbFu0MnEAJQLhQyN1V1Wxvvv3d/RH1Na85kxeTdux
LBOVx881ZzgWTr46dpcu3iihwckXk36aZPLeNIQj+CaiiSia3v8f3/Vvn/CPN1GLJ8tsUstmCGdi
cxczl6Xx4pWCNbSRWT0HzOnw+CVGuH//zkr8j1Pt77+x/LHko8EIlEJWhswrx7OXLyqB/P+hHFlu
AkxdRjOmp3E+3JLWpV1zj+btbsC7Ac9jYVXaOoLJwd6ZBs0iq2ntNnH0oOfiQRWypidLunoF3LR1
/tJueQvZEHhv/G5xdYRpTpfpbBlswdGTEX5EtBU88MiDvSdHe9kPD2Zb30W1vtBMmg0zSuSlHDOS
hAt4NGRk6wDLbMVNn/wZ2upMLWTD/x+OxcWv9AdD1dto5C8nRbFpuE2aQbf0ZQCB77kr+3WMqZbM
FYteDPQjJsCofoBGfPTBVy0ADspXRa5G9eRrbz7d+UTeS2fT+o85aubMvrg1qVOnkNFvjgOcyb7H
7JRsBbBK8GfobGuU9s4sv3CH3VB/w4Xc1gGuwHI62mb5lDr82GP1WaXRKc1ofIMCVn2FRpchn7Tr
N9qKoHXe0Y/v9Nw8DHVwjCW38pyUiDxgimw/xnCrkjG56nF61xESXQ9wYnyxCgcDNSuOvIZ2Qpy/
xbPU2G33Xt7Qp2iXAqqxAuRt5M5mImvBc8290TjPVSvesi7ZNXTabFmTt8Y9tuOCZV0Lq4Y+HC2N
9NUuHBJk6IPnv8ZxlpK9WsZvz/GYQexc8KtRxnWq32j5u1m/JGV9aAd8X5SthOtsRuDVVswglJnW
WIf3lU7+dlfSrSKyJjTA31zTZtj1CgV4s+7IGQIqXMHelsAsyEPIkLbn44F0yIXwbwQ9oXQfNgkV
SypmPDPBVLSakvjJ5JYXFAwkEbA4XXUgu5KOZA+BrN0wSxz0Ea3zltaiw1/o1UxHi5ahfdFheDX2
XyQoB/5/01jgYHe59dUTWD2hg2he7fFD8HD16jkCdT32+whYgysw0G0CxlAO+QVZ+ll0QOLpf0wg
BoCor8rxt0vlmuOxtad3G8K2RnxaQhtyNC/83Jp5SLGa007FZEly0xgf3fETIHQ8bgqddwxzORst
BdpSufjCHiUpBDJ4wKy7SCI0DBh9+hR5Ay60HLOWjdsCVGQxCxmD75FcHtnzxJ9sPT3GqB8WPTkx
pLuXe4v5jagh0RNcpL5C7Tw51wnugjvr1qHTMEplFqLVB7wFgb9raFfG1dIM31pyF7Al1wZI8ovK
F/pwDZmgKJCixXehvkdTXELctI1nXRrQC762GpBVjclu0mjoU64X+mcf0Tgr4w+a5ksBuMPtslsI
knmakPiBKyKaQs5DmpLassbD2TxNSUR8QrgogvuulLdRO8YeyQtPhdhoHiTQ5hjYb8OIdKVaWNY7
rJZFOsO0+09yuvAklOOhxMHqPuBEKvOHykpgoK9tvvqEPwLtzMg2AvLwrq3MhRWViJNQfhMdYnkY
nm/2sGmTaT0qKqPpOlEQO06CX+ZtVNWyqbFjMvsOLARyjbfQcjxlOArqcZ6P1bTpTJKhSLXP6kft
a7RxKMilSFFDhx8TuuqByZ9wDrx182JpwhvjlIDEZOu5Lh/G4hw1pxiptGpokQ8gEV6xE229aHrQ
3OkY2ZjIl1WTkcvhsqgZQ4xutUkBxQR/qJb+Rz2rpFCGKzkpdYeb0X+fy10xkfRNjbi0hdkSHh7R
JY+q2Zsiw7BcOTGDao3yBLmFpvajRQGM/dcPbnjnfIQVTS7+UCn8z8PMdegJKFc5tvxRKaihVGMX
UmEbjt6fMswlz2af9AfphNge64LF6cfq+u9n6D/rVEMKgyxgboeCMOAf9+GO0sSl3neWOhjSjTfH
GfaN+Ih0ae7CoPv89+/GjfOfvyXf0CJ5mIsoVpCfVSq6hzGlheQRgMi4IpzWU0C+A05jBaqf+13M
q97uFMRopGclae3HwjDfKO33FiV0OqJa9nYNVgH4aEaEH5XOop/uZpi9nw3bwoF9jhPPwp804MTI
8VV76BDKaUX4I6YOMj6QM+bHJrxPEMELFAIFdCUf+ZbIV4HCYh0aB2s2Q1M4YI8Y1SOpqexB7N6w
VUqG3TojCyf6EtqpB9MNqhjegovMH9cOUp2Y/qGuCBbyEBajrpDzSAanMMesMm5BAK0dlbFrfcew
FZqE+W6nP5cebxYns5tQqHnXnMKkl3LR6JuyrPZ1E61LPVhaebNw8tl3CT3i6CXPVgVwi7G3TVYj
ux0ZgnyCOZ8EunEAAxEYgIhpMgNgnw6fgQlDDVyBbrOc0iCJDsduSYaBZJyZzFq3Ah//M6QCXXPZ
fDmBRkEzNVsDaVkQ5uCSleDyQe4Fkh2hi3XHIYc2HMpFvUgIoqoyfZXVzk4yA46YBxXBXjePYf7l
EFGRYk/0LSw1AGaGY+G/i+RZ4EUnR6yPG0aWr/Boyv6UWCWPVuI76mfflQWlq7T64yCuQ/NNDJgT
9YgxYkA8gkhRRKjjIkPmr6LPGdgSc5K7DNbsDAVLhFKNwYa0mF3PtPWLkwJ0gCvoQBhuM5DwIbIR
hpu+jwy8v2Uc1aa2lhjFSKFbOTYbqFpnzrBFpwzE5X1Eq01sH1j8kYqyNc5ZijNd31j+TIldkye8
KMU18G+he2p0HFG40iM0MD1/uyu+p/SegPmFw2tmDJ9l9hBXwYz8xbX1y7AlImCDjIE1dSLze8A9
a1/+ToKvzH9XPSssBoOyMbE/RgcrqqHUI4PDcKfzK5MKeNcM76Pz7A0Q24nD6JDWjPIuRwti8hPE
CoTpeFGMkCWROFP2ZTCQ9ma/90ejvybWnjZ7YT2E3cVEdh5bCyZnwM1p292lXgmo6COkOB4/Ba33
7LEWbwOCkcBGU/4urWcX/1RKKYvzYcL3HDXwM4oV4kgtwl9bVRQOzzgmgdZcdDwXOEOQfAtwDps2
X0Xdi+1tdOcxQZ2F+MiJwfiFp7T+VRXPqF8qiy/H6HIeQ9dmAUkTfTQqRCdFrwnnLv8ey61hngHW
6ohQw3E38KbX1YfXvzjYKpLvwD/nOO/tYIUMwMexgOsqrV40M4J6IyHCIDc078gJuouQ6U7JbZx0
NBpEnMBqjikUHHPgP7Nw13X+jgAjcraSLgeMIxukpZF4S6KbUT8fc+aKkXmyk8cxYYTOQLrvX9s8
h9B/Qdq1tNpukffdqpOHOiVxDXVK4NGywrKKUj85G21JtuWVA+iud08FFWI5pOsCuZx1Y/iaaQ4x
dTiwzX2OyKWInkJhYT1fCEraUWX4TD+U8StgwGLkKFSR58zRCuSqV824642DEZ5qcDFdQpcIjxw1
RpIKrFbbUn7kVFmeZi2MAkt/hqvDQDmADmZ8rPWVbn4oebZnMV20oiZJUF435j1v052eQ+sscANp
r7DpTYQ3jO/N+peOYsYOXmpc5cgcaCFsxvY7Dph6z/g8NkYvhWT4FtUTOwgcFe8ubr491k1Lck0x
vfjIJGcZZ3xq/KOE65mgI5EZRNgNpEHdOdt8jRyFpfauWzs53LzqlVRxBJQuyU4EoDK/6DbZeF86
NxoukUwwmpJlo7V4Prs7D0Gn1ATPchcKtQ/rewLw1h1DmrZ2DyZzJFesbYN0D15Xit0eZrz21kXf
Eqp9ibcacWcxPA7DGRE75kqQJfbS6u6RD+MRZduFxYF/fSFMLgY5Ez28znrh7ouOiX6IiAGXtKqm
ddM1u05HJAgrdwgVpRPcZDjj7dVAFRHphyj5MOFTMAb/Uo5Em/Ew9f15QlQegGRvZ6kOOjE1U2V0
GMvuR80ouYRZpvQnxTbuuNqzsIznlktc0LR3dlUsPPvGijeCkcRGWonqqQIWU7nI7DUm9R2LmHdm
Et+A7U+VxB84VPNYFqmeedIbyA4Gd0WKJBHEBzkxTxQdjw21WwwNnplrWCVPYki3uOKIkj/mfHUd
cyuPQe9IGEAJQl5lTcfW5gZnNKd2vtu8A75BoqEyOlY5lJUZF3enLKCW/n6c9QuwpV3+nAfJj4aL
kdAJm39pzGrLRttM6YfdvQokC13NokYMxl4v+285HH3zMxxg0z4Ib9FEO4ei1gyILzI2Ekej4oRH
s5RXAn0RVEWGFn561Duk9fZFpdBkw4XipjU00crVPrPmJkhaow8QmFB/UJBH3bc+SFisDI85hbgM
JFzOrQ9C5yp5r82FAT6TKQaVzVk5ar81sWkN5JDXuIYnGyKreyDRZZq2VvESi4vJGyutbUfg2lwW
lU+D/mp3HCL+2RxpVCTTxfN/exz20qzxAtFm8Op7KciDBhnYeYjoYvxBLQwvdgsDDg5bfdzrO3+6
+opzDMlW+9pYNRZwLLQIS0wh70c5PvfwX/Rfo49FrX4trObeRvVVGNPej36JothxptPfwNxLtDV2
zPY7EOxcToUMqlDxwfDiUzfnenlZ+xVhTGkKuTShqpcuvqruSRPefZs+NknG5Qs2FGos0BYttwpi
cO8i7Nz9ptLvR0yQiVxMqMMxKaf3ql7X5j5i3yhD7HEaqnQEUNwLvHf0KIibv8kaInYZOkqDV8UJ
YzSBu0BfZ4Dt3FWP8CledcErEH4O+U2AXIltV/lvbvGAK2XdG5BbkJIHcF6ChE3De++BR9cKd34d
7hv/OcmRKLOtmLmzS8WTnVV4M/NFhO2hyrwnVQFL6rRtkSOn4gwj7ZJ75mton00E0Q0+icLexsaO
/ozn3Qb1IZNTBQx66jmQCLVlFB1EYA3nZg7urgxhZ4cKT0lSROstI30aXGQm3sS4V8HH7G/Frn4Y
5VKZ3U63t1K79UyRAkg7gr5rnFMOKiwC2aphqllQ6yJT2I/Zdxe4MD1KNC3AL7n46egS/WXEmB5H
GJb8mGAVeg0dNSrxa2ZycCUg6hHJaIKQjOaJNZDzE68bH/yXu8zHchl17CnavXI++9YBMDsvuPM0
rIIeyEWW01nhrkrYcvLmh2+h9q1B+osIDnUvZPaazZdXPYf+fTu/UZyHot6kswwESjXuw8/O3dXu
WU50rpDREMORobFx8M/qwzEKv6sSV9UuL4/eUPJG7UY2dpNQIQyiIeWPMXLz34xRgKxw50XeqkOt
FbfmO6IJ8qa+JEJB5JRy4xnZFswtPBF0kYO/leNXI/3D1GQPkQ8qR0T9i8h7JBb9Oo0JwqxohRGs
WpPduMVKjLkXy6L6PRVbi9i50W+OBmelHuGQQvcDLItpZ3yEXFmRG40Eug5+t8lzmjx5wW+vmJne
BIef+sh8oZF7yMrkJabOcGc/TodA1Hr1x8eofM7+j7Lz6I0cSbfoH3oESAYZJLdK742UchtClt57
/vo57FW3qlCFtxg0MDPoVGYyIz5z77nlvV8T2vY66BmZK+MiVil6TXfJTHBE9qU7GE2wuJUw5zX1
NRmIauOUNYW+aCa0lM6/K3vLE7y3sbrIOXBYcQELA7kxobmULGckNCksg2fmqHe2jip3whsgxC4R
mpkNgAJ0EYHf7cFU7+JqQ5gVTm/hXNwOjOO40UgcKgf7KKnOVB+NalydIj/lrV572MMJ+zu1/4jt
ox681T6PWfMAchnF91urvlV+viwapK+Iv4X0ryNdWV2UM6E5TDevpv3akeqgqHzVjGKvmslZsIz0
c5gzwphnzCSOnAJ9ipxhqWE3dFbopkqTPduZGCXTAq6DOOgtyh+EPVMgyIo5DiiLMS4Z3zmsMQ4P
E+AQlAQ5i9/94rGyPllcB4h2iLbSd053JPGhcO/Rg3sEW6IxTeQ+mNhK+5CnMh/XqNW41GZmPBPt
syr3OqNJ9y1Wd2m0Rw/BT8hv4VBXT43c1vXzaF2BSxrpcaKLEgkmspcACIH6YrdMTc74p3LrfUjv
4+hkArLgYOMsVB6DbMXNaU4himfdeJAa3IktPw2ynwJ96UarnATfUUfkt7eLtWFvVDQsSb+IjRef
34j6gKKPhE/86kBhAuu9HDaVl6HTWBEzQfCCKrY4fj3kd76/zNheU6f7SCThZMRPgCFj8zmGG1Ba
lwGvpr5ya8rLeYELU+MYyXiG8sGcd9WjKMlX2+TYdEns6dwn0azc4tiKm+jOEYPD8Vz5yypB96lC
z12l8ksXL3G8sWE40YeZXzzZgn2jIM2Lo6zuClRGc4T6hJXQ5tz3WO+RyFY0+QcFdj55zcYJ23/2
wEvCYsqHOw0dbMFAkxCBnOfbXBg9bK+FkULFxhR6sGEBccD2BwRaLtIkbur6CI7C5ToHXUPNRaY6
tOXOAD761OjrQZun5AF2m7r/9oMFAamhTfurhXPbeZHSwl/3UrtbL6GMxN+2qg1SIlei4VIi0vZR
AkQ8W/mBH9KQ7yvuc1jxOq8w9yvKFKKSt3ThQgF/vOGAVp5CUCaZ8ul2C3M8uuWrOrzQ49EWNYIk
kp3s7/HUuuaxjdYWk+5oW4Vzb7xUKtiHd6b4XOr9azfea+JBBNuJIJGS+v6KqDaOV+5Xw5ME+A+j
CC43kPda+0JtOtgbu2JXeanCra0pyPe4DwGU0d0tXYd5+jNRdRVJQlQdwqTxB/G00D4RzbjRk9fe
snjaHe50CElt/AhbMPa5iNfs2AbzHopbXq/LYT82jyW9tb+0M9jb/0yP+aZw7nXzEfUo8kwh4Yc/
O7Du3L0BOtJYFtCf5ib6TsIbSDEyohG8OEx9yAZP/MC7GhactyOvTDZgjaYtyQVwYI+zDwGYv5fa
s4V6lFFbtArtB6+4t4MlTEFVW+cD3oqFgpg93ar6BSRZZVFdQwHXV9CIjRER6l1zM4w58TZDAA80
WutgS7WIdQ6BRfKSdGQQMEqKwaPoMxtVPqdKjK64n0WUa21+jIcNfr422bkDmUoLbUBtNxvKDWAy
0z6KBLwR+6HxVE6dXfRk43JEbt339+q4onnKdUzL/0R2dmBMMYTHNzcrFqZ2dbI5pZnEFRjXFz1d
BeZF2mQbLxJlm3bMALxdZXxKauD2jfhkPq33WjyGRABWO4rWzHnps3+krHpMJDj5CHxdgN5oLdq9
BmM7CcDDYEh8tMJb2VKQ0GOemAEXZI+rMHhoD9p+x1mO4mIqRVXlQp9vy0Ne3LL0ILyTEh9dP6aj
+4wpsZlehda6yKdm4S4lnFM5U6D7wZfhrpyYeIB1yG9IeUC2XstwrnVMhr19aC9C9PZ198R+CovH
nKOeUDl4riTYymbiw4wgIEWlLArzqaWjGxYgtYS99Qx+/2g3ZgEbkgj3SbdjQsesLyk3ySSY5xbw
v9Ti3kcynTwCXrOHuQ16BSoyQ+gIdMCCXwClBemBoeQ/PBxFvbWbudfQ2a/9DmxGfseaDjwIoSV0
kEslX+VA86jyUHol68J9Mj0epYVB946mkhm7uve0lUBATrdsrBz7TgeC/1GKY6YOd6BkwCmXLx3Y
ECQEZ4dmyFoi7+/iXW+vWb+VTCnxEcbbrlr05WMafzrISmkKetSMS9/Zco/PmYPCQpDDxTAefAAn
wzMVpWYjyHoGiEVqCqmYqtgEzq3HOKrvze4NA45kyo0Ii6dwhrSXAyuJDh29ZZBtpf4gnYchQxO9
RRPZKq+asTeDm5Hdc3MkwTrkDXF3lAenfRdEWMG26pt1rpyq4GQWlyLfod4HXtvXs6lWK2clRZHV
zPzmPkD2bsttaDBAmiXWwSq3uXWwnfJOt3Zp8mxGS40bDOc440ncpfaaPOi7Rj1hn6UoM6KtyTU+
IsA20JOT7wtYyjkb8qMOObnPU36wjW9vOHbGg2Us+skbnLyXoHDN3Qi1LFm5NBbGc9vf28wi+8sQ
Y7xb20jKuwVp1hqPTJm+2ua8YhRZr/jyjYJkKJrm7iNjskXt3b/HCSGdL1r6lgefwfBKJV4kx2x6
ePc4q0qo3AmpykA/jbWrbrQKkiSnk7kcyq1RPHXDXNXfk5xwxHhZVY9BsGWjlMlNaO+AfE2eSXc9
aiyEmF4S3IWHkcoGB21LtyNfXQ/O8lyMz6Z272Il0fi9rAN43fhVfe3d1VdTXly36hR8vltWfL3y
CjcMgBV/kZM/V3LXyqulvAz+RxXtJyEpKVD1qtSOlr4kk8iVWxQMI2s2ZWvyvzbHUcz1fkUrUr6X
PrbBlWHyAc8xx48nPP2gThr2Rvik1O6+Nq+JtcTcxQofHfbSyd7aZhM6myFhtv3KGobip7aOpfac
yYNeHVUG+LBNAu+BR51YF51TJmWNnqZXkszVHivuRJgO8ru2WWfFo5jg3jwLmveKBMH3jx1znzib
14lgbLHqK6zGCeZMzdg4PP+ymqe9Qf+/KjOWy/lq5NmLJevjmXRfpHHq1G3Hi1jjNka35nQvZKwl
/S1ylkb76Jm71Hpv1Jvod1b2Ruz43HM6sKGzUa7a/mS4HuD9Wya/OQ8o20XLWAl3xnDf0Ftb6klK
SotntS22Zt8tXNgwKTUzkUH9TVf2ujNxuGbKk9dRkWw87VbV74l371P5A9otkvsogb7wWAORIkMM
TZoDS1+AwCdwxSS4kVhfYtM5/REmM8Zx81tFbz5A1F5HOW34uoY8ljGArMkSBUuwcLqdAdZ8fB5x
WWTGstHp3VER5BKXwro2qSamnQjP0sDhI2hE2i1z71Z/yULQTTCeCJZkNA+2Ip0XFcwYpI18I4W5
YXA3rbErtMdImG0LYiuYh11lB4yBV039FYdX1BloVSz/DvO8O7JiXedyo6urMN64NVGftzE64wSN
ce3l4dHLP4xxnWB+b/z3pv/WRngKxSzX9nnxQP8xMsmsBeECd+M03dsgcY+J9Q12CUlW4D30FQFX
UlsA2XAgjucu3fUJBCH3YmceSUptMSLn+y6+GC1Q8/mEoGO7qlL86uXVZjEdko6EwmHeR6jGZ6zd
o26pMIHIs1MdbH0E5BDzYEgq6OV4ruhTqlVAFi2USX+dksIgF2xOAPSBQdhazdET3EAr11tLBFlw
D/ozb8nCIcqEr6yeQ/MzSLhC5o0614h3014q79K1b+QMLgwafdKqsuKSJMsMG2Kff4ds2i1l5cH8
7RguY3ALX+gbaIRHFtv+rsrOdnP2vG3mrRyYdiYxj+18Cg9PHzMmrJMM0cJ9At/IMGAOcphHTwUP
v7Us5K60QT2AuV2F7YIRx1gZd0Rc4hYuqYCSrZqvUnsBMxBWFHBg7JRYhl4LE2TINikfHJ5F176b
Pq16QHvZ3zF0zrVD0zyRAXYPAgn5yEIUD9hviDdiQfyo628mwz3xUMstV+ZE3FBYdeElpLbjET0x
8veDFdIZvgxP3YhqZ8q1Yn6NKAZ43L07L97iLEyHnSQSLl0n6Q5MWUkOk/WOpw5TEJN9mzK1rwbc
zBQ8CwdIGhStzrwIglayjrXIrPbOOYQNDa3PGvOdaRMUsjayXS02KSvHjAcSTKfFdscujwZS0GkN
EtkHhEIGiKM0vuntkpDWu0p+B+Qk90T9gpJR9oZRzFJ9q9uHUlubzPy6pZqeGNDkXJQNJ1MqdkhH
y0q8hOCCVHSy7tVg1p4GN2gHSbb2hLnURxrmU+BdfCbSwIIzfxdh4VM4pPEXMbIkJCvLtoT1Yg6a
g2a3K7hz5KXPNWQreOJbeqn87FKDEpnebGMLLx9WR2NDtC6ZgHeeed+A8rfyLfjAye3OHKYLSTIF
+8NUNLcPakKn/tU2/P9ebPrYtL6l0NUzRBeFuktcjg0uG9xRHgux1CsYGzRzx/9WtZs7Hg31OSIH
xCKaO7Z9sHH2PAv8heY1OODvm+Bea4iRA/Rfhl9NgTHZI6S7aY8+I4oytVc8EmMENx5QhFWA+T4I
QkoKLCTzcrgN4lR610xf0aWFxSOPtWq/ec3WnFp49vt0xd47sYszT3LCNTmVN/owhWvLffKqs6pf
e/NZ6Jem9liHjViiw7lScViOJ/z7YJnT4NVjBucqu7Hg1157+K3FoQue6+JA8nJZ30fargi+a+ta
gzK22boQSCy/GJz8c9FhV4cPw01DRrgEXAvvUc0evPIQV5+F88YRMZAIA0ATI6vBEvbG/EiMvGC6
zOGVigdifkjwCIavHJKntg9LrDw57Y4FYs/k0mcsdAro1HPBavWLQgP7w9zSv8mlS+F2A/W4g0YB
Iw1r0iIyThrybb8ha9P8ylqXzGznYgl5nw0bVfrHKDNWeb3tdAgNMfeI6mE5KqhmAidpbwlZodwe
fI0fiathNM5b6BtD3bwP0kVBUiLP3Gu+B1lV7yga5bSWtStwU1mWEUpnap4KGa+QpMbEXdSebaVF
LzVoTrYt21buGvqMZvKqxyvhnEmSIuoxFjyOBmEtKYsZk7m6mJFCyHSLBt8qii+AiM0W+xeXWI3u
HLyQQRoDrBhIZg8kK7PGD4Z5HwqDuyuzEOvUy14ORyNnSpqeKn2l+jeFBV2aTsyVme3EC5OO3grk
Wo1ZTZjfcfzho7mPsZWEd3YM/wNklghYtJGk5TSMnmr0STGDMoxFc1kBtlNQ1AhkO++9tRs4K7XS
2YnGVumPMKthG1cacwGLq2FI5mkMG9lBsxg2B7S2AAtj3qVtP7k4J8zQWYfBR6BUa57SRTISyc6b
xfxF800yX7bMhPleB5RP3tHKWO2Iel27jyza0tn/YUBGr2eh3dcgS/hAJcxFexmrN0dZO3+TS2uT
UvO/Mtn/ykJ+yHF84rjU2GX+bYdKv0j1ocZvBx/OjwSAkAEeTx5UxrOl8IuJe5/OKyyBTuhVXq0x
OU9W/1orD3+Wq/yq3eWPsqUFSEqV+Ih+yEsdx0ptkgDteVshuWuFU5EPk+YrNsbmX3TKPwwzaHd5
KUcwGbJMA4/OpO39l07ZIO4iyo1MmXuBTa3g1AqhKHn3+uc3pE1ynp8fM2ofVRWqhSxa/fExg3EZ
EYfnyryVeM2XTZEq3qxUkiZa9YbmX0tWdBcLwfReqiyaicZO52oSe++OFeh/ke/+5tM1VMPRdVMX
jmVak4XrX2/Zx9McFDnSI/Q6DgzJcYSeQkZdbBjq3V/et/Mb2dF/XuyHzkkFLObY9ZRd1DP311qH
+BlPEPPWE8X4YWGGDZuEWCZYNlldf1VDSaapt29juZBQWNzWoLLq2XCyM7VKaw3f8kho6uR35Jxs
QkIF2g6YSOoRvFTHc9Mzt3ZC7UnVNwJ9TT405lKj2cDy/ZCS6bJrEj/lEU8atR+S8i6og5XpZSvJ
7MFJymWnZmBfoYjBjtUg4inigShLRrvHMuQPR1VfNdMQCsuLx+S1pIHXIYpA9pIF6OWHyCwo0LtV
q21qbuPJNhqWz9CR+OXjdCNOSU0Ac7I4DOD9VQThpI5cpfqhLadYzycVrWZIi+lXwbJPni0MAkZf
zSI6TMmOaTTRolBW5ihMwg8jNxcJ4XGaFu4Udn+S7ATRnwPHP9gqQy5KeekwQTANbDlwUPClz+H1
AVShS2PJaqP+Cmxl0bhfwlUXfYJelDEvM1UoF+yQMjhCoKJrDoie0U1evhp+P5VWzDV6mtadyY5K
N5Hi1CcdmPBCrbAZIvvvLIAcJXJHHfZXMqEuWd/BhmQEUkYF4yWWQEIsPOq/Pkg+UXYtdGuvEvuu
juVjBhj5TlGB+ALkm9IIBHAVj05F6+Sx5Pqi6UwuadGfdG3gK4qmNJwESABxyA9jQJLaW9o6a7Ps
YKok+0plkM7g0i073qZ1TlC81HH9FjfatK2fl224gFzgN6B++I51arQ6aY5qfay7GsUYekB+uT62
mvQZv+9cb4IFktmlxkclbH0ZMpWOqRkA0sFuJJFGu8blWuERjFgjZjmV/WTmJzziLz+v35xe6Adt
lMEYf21V+yFdpMJq7SDnoCxz16b7DsnOLTFawlUDoFGPWk0dDhu5MAf1GqUwFdoaKKRpoLvHNRQt
ncGr1rllRI9//sss+3enDB5QUwoTtQYetP+eMgr9aca2jnTT0Nw0LuuAVuxlj1rnEQkoDAoUSxed
0QMBeIqBxqPHZi5yUj5R6YNOieEsg5cmmqHQ1har32raqgg8wAWa1ydFf1T1jZsDqxhmTrnxg2qt
E2KRlgAE3lWKwnF4d0igRgmlpcmKEDDyk2AeT+GX7vQhEVeBCRlxvbJl8uthFaceo7Em0ddMjxmR
EigOK/7ZtpsWMkRKvEOdqkuPfxO56pRv70pNexHP61YurZJVBdNvszopmrWk1HDBlgoGIRGCnonF
YU2grEbdMoSue0BGMKxT5Immupw4+Pnkgw5QZLP8KACMZWYz63ymaAFin6I/ozlv4/fSnbav6bwt
2f825yHDXxAjM/Eu9rAXLTnvI+QB/k/xlDCBBS/EH5LlOw1OA96hvPe3FlCszhCzrkKpMOGVXbjs
d34GsV3ATXWYoW20YUXspjCv2MWZvN9b+IR82jXvJe+dRVHcF9apInEl6L4lYOyMdatwX+0k3ykI
/3LfuIWGxa4VFo0U64YBcJ8egBn6gu00WQGJ8R7qdCVwl9LM2U2rWmjqHj52Bg+k6Bz0bpn1F6W3
1nnzaMNH9cx+nqprEkgSFt2WBhjK2rTFocRRhDCG8sBmM8rCaATKPvfkTjHxQuMX9MU0Rx4cORfa
p+/Q8Y7eOWWhkjU3P/XoWg2U1TTAqMkb+MlYsS5+8RrRMcbWMVN2WrRu/FcDKI6VUcParxXjLkPV
NpVpXf30mg8DNKwUo6m7yatTnpc3vhE3eVbiRWpfOqfe2c6y5BO3W2RC8uyiC3LYYll75ysG5phF
gL38BanS6xyBHqewZ2I9xzLQ9NcpUjhHV4Mgw4Alj6LMRl1SsySkN2M94FxDnTZ8ODnoPCucVba8
1UQN47EV1KCI8IptLplRdn0BuY+A3qwnf1KJTJat5IX0fMfS3zWqhtLZ20gkMrIDayemxVD8jRl6
lshrLNGE4rApEfJp2tJggu3GL7q1MXRcMQx11rVGNBm5L/Fg8kvm9xKeoKHzvN0l4h7DjOp922yB
OXZEK1AeXZ3xhSHZyNKqoV2x1bmKOZVIKmF+CuOTTOyNBG5OzwvN/g5kyV0AtE5jTWp37rNTVXND
BMuwJCiTuVxjcvfDWio5A7CFyF0VY6WDb9uVm8BaB2SVq9QPdoGc0CaOjGmLDara5Ux5ahkThAiC
Y+2Up58ETM/IlCiHhYcuEv2IH/ZEsCJ7PfcEr5qYb9IIZYgzqU7pevKHvrhPaDN6/aVJMP41uAA0
91SCH0+ZFps8rSb8Mki2HrpJM3ob1bNB/pgrQKI3eBAgAC6r7g1bSVudtBbpECuoYV6SQ5AxPkor
BuUpt9RzhpBPoyRS0NokuJftneWeuuo6RbJrjDAm9ZNnwFRp6YKBaAdyHpnqSs/fSzsixFCbT94Z
x+W5YgXsJy9RdNaRnaFmxMNSr/0CllxJEBeLDwCmBI+qCbt1scf40rU2m8AXK/0AEKUYG0I6IgBb
HnK2gi1GCW0BRAK3rdnsPD2awurvSuXNQHFQ9jsuJKBw+FZVZv/+TWARUbSZn6wMTMn1cUCQnlno
wNW3QXvXEBg7zSEK9mm61Xr8tsgbdR5cbRsr8bpMCqbCsClGY+P3CA+LYRlp1i3oy2OsPUwQURiY
C7JWkP4y4RkAmBgoEOHz6B4YfL1E4PtdMQCCcIwEdZlHRxNxGO5OhicdPz8kI6hkeDueehQS7kv5
4AMvbinl4lXa7XTJjnIkHmrpM6T3LDRcKAPaeBE2n0PIbgXT6RaiLJlJvceggdEqWyN75aerHli5
YUhU65tE2RjeURlvORrxwLgSVOiigGJyjl1MbPwGgtaAiCrbl8WmZDg2SP8Qowlp0RgouYfw+SXs
4zWGl6q5I/CYeR0sDqLul6buYczWF1oB5BeWjnHL0Tb5KXt9OLf41dLuMJJP5cVrC9soX4XMj6Tu
0H6jXme7XbSk4DVkQduI58KPhIiggJrCcBG1s+2Ow0/V32VMmxLcqtiH5rkXsCPEJcckvw5PLlQO
BaKK7n20bb0NyueQVZY91aLItSbiVfxh+/raoEqOmaWEGo6jkZRdBHERHiUgAvxmr1QmPQSPTDIB
zJFSX3Baz8iMWE47hNFw0JfqE+OQa2jm0VcMGbcazE0t5HZFhKMyJSV1O9t6zbVieaFi7Mvrr6K4
+Tp5I/6X7jlreyyZDbxoyRN4ZkX97vJzJ8919KyBfWkaku+Aw+INYl3gTYhNZHUBcT1uO2vdo+9v
NJIAvW7LFYeaqE8WbXXP4HhgEAOdJ+D7MlRxaZx8ZYmPqGR1oSGfAXgWbgMKsTInICB6akFi+C4i
IJ4AWZa3QfNnafHUtjfB5z0KBzEBSRjFuvG+DXsXuN+EMCTxmw8odoQp3GhcdOHNo1CuJwc9zyRG
zMhiUd4gmtIuvq5B/LxmGS5/xGRxQu7oZPAhXStTTC7fN40tPJ6fReyeNcbuFUP1OD9WfCM6UgTY
vW4w1Rp7PyNTKWBCFZCzCdKoFQFtDnsCAkUUNd6U2n0MbdzFuNbDeO6gQOMTr3uCzRMSdKbextC3
hJTfRequov7BkWj02tYPsa/LBwel6hS0IAbqV52H2Ez6+ag8JWpDNEw5GSR5INgF5ltpZpAGfMBO
DOvSRwDZhE4ABx2uTaPiI9o35ocTkiyL55KgCS16h35bVS2/qd04PCCEBfp8VOMQk0W9Q6q1GXwb
vBcJIlqwKSLl3W0DzururcvaT73bpzZwLOMT3VuCNN+j1LYZJ2qHgAuhHzYAnzB/oX/yS7KfLfu9
Y8WDW3Mxfv65tv7VboynWagS25CjUvb/sFYnbTsWllpQ2MmIkVCo2efKiys+1DTcB+VIwJunZess
V8Rf6C6/mpbwbunTwEhVLVuIH+1G6zYFbCdoFUPZIeBQufBMH32aWTrxOguFXP75nf7a3vB6COQY
U1i6kMbPHgJPnVclwDNSbhK8QapkapxymP35ZXT1ty9Ep2JYkhGQZf4YODGiD42WVBmCrin05bjN
ibhUffzDlr1DVYU511xHgftRx/5ahsOj9C5O3L54kr2VqWhHoRZzw5uC21usUN6n0E3AfxVzCeaX
XVNfWtO+5kGLsY75q2EMSB5BPIrSguVYvFfIdKMqO/QE0XpNfFLQKLS0JxUABcfLF6kykVyTWWrW
H4HPD9hrVj6ZLbZFgE46Mk5uiThGAa2wUdcAeSqJ8oAIdF12/LPseoJJ2Q550xbrWmdojdvnumHf
krjyPY1YT3HLjDJYA3eWAOVIqBz74MNn3c4ngdnR516L11VvPIqAEl+SCRif4aKu9HGi/VrnNK9P
SX1koF167jayww3X2Lpqu02DIDwzDDDrQ7S08PqOIZyiSGed0Rxbvb+HGftUVRD4RodKdgCuj2yg
HpudJUPmCdGnXeA5aydEQOyMq0KNjwlVXUHWdGRmuB7pmkx2ntDHqvLL1eN5zDBYB+XUcni7zjmE
36oTxmOpyp1SPZoYs3Q1Ble2jIpHv7De3ZE9fhzNJYvugU49cde5prwaWrgmZurBx8TmRohuO4gi
nbMvy2e3ebfQMIMUWaneIVPwTkE7w8U94t9xuTsl6ZOkES1lFN03LNU5ZfzvOJG7xOOTIMW78z9U
mw2dsyZBah/QYObE+CjZ0xhGH0FcoqddZ0qx67QPN2SZUqlrPQ0uCkvU3GoXpbOp+a6b6msgPreb
6j4kiKV1Y4e0Hpl9VELHOyGBhTwnII9F2szM/ObVT11ksZJFRyJBy6HCcRrrpbFw7uQgamP0tame
P2Oh2hU8ZA4jtSiBEac8//k39+tckJ/2v35x0y/yX0PIwGtbqwoqdGRTWplGH3dW1UI+tm2PnKLD
qHkMYHkMiz+/rPHL4WkBIiXl6p8jZaJ1/Pd10zYDINAFAspG7V3UGFOyF2TVRqE7O41R0M3bMOMD
7enJXQeVhTBKoGNZ3OirJm2scDb4SrthlkuGYiSMtdPb2fMYNOYu0+vw0dL99MkMYvmVZlnMtMBQ
YRcMHW3XrLakds3tgbA8Q+13vejqq5IwfMiaFHNV1tTcLUrjg1G2yKxqIqPd5Xkz7uysyG++nzWH
uKnpk3KzPNcw2744C0Z3ziiBdbqdFuipRKKubaUGSQcIJb9UTe6ghI3TT3cok7+M6cng49P671jb
AJ+lgb0QYDacn2PtrFL6pmiY0zWMsyHRTi6bWcM+2FCazZAF7Nh7IjYvPc0ViMqhJrCFHahFRYG+
pyk+QjRpLroOBUtgjUU5YUuDgkhT3gf0VtS0dnlCYzKLiJrP0c83rH8nZzoJ711MV3YMUUjZWMg1
TOGCVEiHqFyupDezKR/FMO5INJ1xtAOD+zb5cQz70kDq/aV4GNIqEo9cxHCkN/vKtUCCZNJH5V09
S8i17H3WVWE1S4dqkaa7QpeTHtce3pz2ScBHLA1Okx6UojgLgpLJLLbYvGUkKZctm5To6uotsDr2
qoL/Gnguzhr/W8dZVTFjdGTAeIBwPnth0yaSowhWWSOhxBsQKS1rd58rys4qWASiAjLGdp6NsO9a
LCbBV1TjLsIJpXyGOmctZkX4+BdVOfT+U1A0+9GEF4kdztb5H5DVQraI/U3dlLvSwn7BuNwSzspy
oBJoH73ynFJKKUxK3FR5YAgzN5jMhwDpkQnGaTZvQM/mjOkCvV35MWmjVDltzuiUqXhbfo6Vfs0S
hq4OKNVyNvrd2m3kDBE/tiZ/l8BDrwrEGihSprCBtLpZ2mtRf+aMzVrJ86Lfp0yQsghDhLxVMAnH
zFzQ8QoeHq2HY4d+wiTP1tZRVQbMu+8RbM/86pg5N2YrcXEOp9kOjqaBqfdB+ttGL3ChlXOdCXvr
dodqOFbWt8J0WajkqK4DcjvVYmE5r/gyEqwKvk2/xwGqMKZ3uAIFOTUJA0d3gnFkj04BXjj1COh+
E8JYtcS9p3U/b03wwfBkJeJxJGYScaTTDBuOgCMebGr/6DIgVDQBcVaHNlxhI/KzC7FXM7t4NRvc
ZqPC2aAdpijr8rXEMVvaK7Ydilya3b1abAO6j2DrpkjMj4P1wQiyMzAYjmdXWauG9spO8aCV+bLi
3G4LNDWTaBq9vN7gMrhZI+mfbc1itCDFgq7M8cQBSOK2GZ2jMXynzCG7PD01xvNQ3isj/VNv4i8O
DxLFTWW9mB4p0ClmqCnoj8UqLlu2IkykmhqQCNkHMtfQEKCTg7uV2jC31oaAok5bU1nxoQlQu/kx
AC7s00zU/nyW67+r2kA9gSrkRBe/LNVSL9HLJmkh4DDVMVDAcnL4Rljuh87tHjQYK2ukZM4hSieM
lz7RgSO9WTZSU/Cy6N3MSCx+77nTLatIKw7ZIMM3jmeqzMENT8agNtyhdTQAQB5MGrAhbwleag17
m/et+ber6TdnqalbllQdHVyR/LEpG5Vs1Nm3gu4z+2qRjS19o4dh688f2m82kQYTefaqNugB1ZbT
3P5fF69l56HuDAAaJc8JOxtL3Ho0ZWsnyKBaJMKG7F7Hi6I2wO44uL77sGzOhSjNy5//kt81E6wN
DNNmzSuA1f33DwnrtmoAQlkkU4XJpSvihnjbBHSYVF3uwqz5SzOh/7rqNsS/X/BHydHTeNpONFrz
iEqLr900V7ExKrOYzcRBdWtqswRZlVogX7eGzsTaqCJTSSCuNhMiICVyE0kaXKI8t+EW5RUS8lIh
cKWaghUrtZ6HgVZP3u5sD8xWeSyMUfvLu/jdp2bbNt+gZgkWsj8+NdbiuYJWwplLxaLmbS3+wqlz
gdeTxiip4bz+5RV/XeRIUB0ED2qCewye1n+/Jz4IM0PhwQaXLERmDSRCzNK6Ytxal+rT//eZsIWh
67w9eJlS/vMV/uvhVIky8RjVTDRkwktzUwSI5vNpvVkitCyk+Nte/pePEx6lrhtEtBiUL6r94821
LbE9neC6qZS4wzPvF+ZBz0P13A1+9CJK17BRBiO5wQSieAAJRM+0bQj0bRBHLXAzFVlr7HT2CzHU
1D2aGRcQFdki/IUx9ku9bJkarl4p+Us1i0/ov9+CSB3RGiH7r8p1kystp351vWG4mjLHt8yE96D0
ivL5569D+0FzdTReFWilDfnEmlQSP17VMdUiqHkUF3Xik09cRspHlgJtXSS66mBTJM1Up0lZNZkC
tiDT3Q/hmdrxz3/Fr9+RCUrWEJKENer+n+QSJTHrKssp2XXpKgeAdToKM+UK54/cwyLT/qII+f3L
WbY6XSr06T9mAXleWOjKRm1h1NmqcONg28mgXzASIU5XUxZ/fnP/zEz+U0JbvDvNBtlq8iwK+UON
EU9cYSYKOtLfvqUsKqeJrmaVz6YNu6DtKslKPuupUwNdQQhq9XVHVTeMbYNcM9U3aeiUH6aT0s0w
+WbyKltkAmmRBzMPv+cSEKBzLeWQKLiS/fo0CHaJZZmwvWn/R9l5LTeObOn6VXb0PfbAJ3Bi9lxI
pCjRypRUKt0gyjW893j68yGpFiV2R9XMDQppAKpIIM1av4H7YE+2BW3ZUwmjp+G3qcKoMYj6BE4I
ainM3tkSY9xpqfsOdxDIpuCAmacGImFT9zj0jfsEs7OJL3/9vfx9tOZ7sRkKkAoSqkbU6eMDX2Nk
S4rBt5fhlIJMakpC1mxvRuNHjz/znda78FvLkbRXlVoQFOBrAqOr4VG79VjWJFB7j7yfP2AQrLO1
1eKk/GZ2M3w6j/IZCqpgjMeuuUnWfq6ld1phFFjmNYGpYzORA3n99f/o43PlmCYTrmlZaASSuWIo
PXuuFLVsfadivvMtWBbKVF6lY96s4soDfKcQxPz1x31cHP39485muyKohhZhdQyrsdO+11LVXjep
F375v3+K5QLIspnITcc6m45QFnfZo6CZoOQO/FhyKoScG/Gbl+RM1vj4nxFILAIhIXhni7Pvbkgc
p+ti1IMLJ+muFRF+49cnJZUSKO9zr7xOC95OPn0P4JElmgVWo/SVdFWheIkuCRvDhIfpN0Cqf/hF
LRM8l4HiNYrs57qPmq8hNF925HIxV320E4RXcHiNNIwy8KFjA+KK3+y4tfmpP40W8osApkYm3tRs
1JzMs+87b0FCIOYHNjDwpm/pHOILAvHNVqz6ITJJDRdDBtygbsxVNEzRItbcaIF7Bchgpasef/3j
//NfYxFMIYmhOqZz9tfYYUg0S4cwSWw/W+JsZV76DWwtNQFt32gxJuSD6moHLVIRQSud2lhqGAGX
GECiKVESc/3NqPExuvP69bhMFJbQWOBKNNq79cMg+tqrCotfhD0YeZbohWV//3lUWU2EhuMtE9Fa
i8bx49+83Jo1T4Xvfxlix6i/oq6F6ChwQvUssBQ1oteYSO3l0FUhyGhcsNSydvaFYWVLNJGayzJy
w2U+xnikjQmmMK5a6Tc1wVBSagTwvsbBgKdSUaByOAWQfLXYMUBHIzv/OBV18TTa9vDDsxp12wpD
uRJDDy0Pi3Z7T2IfJFKFrg8ZL8KBjWs3h2YUxkZrOh2GCvFTRyWCGUBRvMK3qN8z77dfQP274L3y
eu34ZETNONKuSwXyYxrrMQB1opbYO2pXjmZFVzqODgV0LvQf41GFNNmxEo5Ew251aiL446XJOg11
HZIDIBsSlBfRpXc/59WEi4md+U+OohdPBN+jRzJ95crK+onbVFVR70MNkQWl1JQbIx3azaRV1XDt
us7s4WFVg8pU5zmIfoyewEVjHG/tsmyuEbWKguuIyY30uupmqy4rhufYN+prPwLdniBdAoBF98zN
kFWRs0pUPHvCUDBTaII3YhUPyIlOdWuYgLrI+96Y4+TvEi+A9ksmJWZXHVnP1fDdCPTqBlGNEO8E
vQLQhQREpYNo7jORwtbVK/3Si/T8qR1dMnKq0LHBLDWYiak+4+/yAfDF0KYW9AVvLAGZ5Ti35p2r
ErRNE+xNPXAlaL2wXa/VAesg30BrGWqOP+H4GJXxpowMYohJOF41RJLwyIz7a0QZ25tSD5z7KiE6
k/vACyxnsNa1M45YL7r4vyb+TDJmWUDKACE1cnrpjyJp1RdPj7AEUQQOLkke9WB+AmslBlxkLwND
I7oez2YHxdS0BzwhMQ3ofeQLx6wC9ojVJWScQbHRXiu9Rz9JQEn3rM0awOta3rAfMZ3POl4d4jKa
Aq1cKbXrfU6jUH8Ih1z8Zig+29Y6TD5snE2S56rrWgbrxI/LhbAduwxeMgBERBs60sRi5MtSIqtA
QqRvUA/0SC3ao6X/2Zue+QTuRwBPHzCtyAXmjL8eGeeX/WwwsB3bVV2TcUjX9LNFXRoj9BNXoHBi
H+XMLkq74sJCbtkkzz1Oaya48lCh0H7o+xaOWJ14ELp//ScY51MF07FqWrZuaewSgR6fJev6SLFC
v1TcZeY56Ke4ayVkUsLjGapyCrJLvZviYRWPLUoEYpW7eHCjueoJDIUkejVfuiH81gSAFaTXIkKf
E5cL3B2gtRKSsu1NAaARG1aGFmw04KV0OXaN6cUcoxUAVVi1HzdB//V9+H/+z/z2+A3W//PflL/n
xViFftCcFf9nF36v8jr/s/nv+bK3bh8v+p9D8TN7aKqfP5vd1+K854cLuf/r5y++Nl8/FBCAC5vx
rv1Zjfc/6zZp5Ifwl849/7eN//op7/JpLH7+54/vRPKb+W7kFLI/XptufvznD93kgf2v9/d/bdx/
TbluWTdff+T1vx6zkH/+duHPr3Xznz8U2/43a2XWIi7obo005h//6n/OLWwY/422JbtcFtWYAdg8
r1leNcF//hDav+e0p2Eb6MvrXFGTZqBec/7tsvnRXPS72foJXfzx11/34Xc6/W7/ytr0Ng/Z+v/n
DxQ+P7wRJpMxb4Frz3mCOcWqzzP3u5k50aIq0/oYTQkj31mZSlwJ92Fi+iT9tA6JrN4sdRLrFcHw
uVV10AeTrTr2x8fWJIlfW//p2lPnf7pWc7+GPgxhH3HLjTw4SVLCGH8ruwOy06jovzbLBlkX+VPx
V0el3tpEfq99c6q2pwMmv++LoZkqmzy+dkvX+OwX8JFR5ES+Yy4iMagu+z4QK90uzc+6aH7EWdPj
ugBnNgiWuaiiq3jqxxergI3WaO7nzodc6kZNg7CRmMwFdtzeZhxLbyPP7ML1kNj1caA+lWNPM9aY
SKICrPpLUyBz2VQYXGOdMGmbIdFEeQVqV9vIcmAzxMON+VbEIUztyMy2DNr5lnRgvg28AYSYWiBA
8LFBFuXBDgl5xUVMRlmeFteu38db2ZYMwBL9YEDz1x+7q8GYnH1UV92VD2Z5H8xn00DepXKBkaMs
mddG/eSqSBI0rJJWsUJSFlOnfN/NB+yyOIhZD7fIEG5uep/sppliSFaUSKgYTbPX/GaCnKqYD1oe
YrbWef5VNVTWQ+AX/c4v6scyTdHaDFSru4/J8ayRO2FNWd/DhcGUpIhnYZ0QUvxcJw/zu4KeM1I1
smhPun//q4vkjRKruzaqPMea2ABHbDFJbXonfn+QdYUuhncNsq4zi8fX39wx9mPUXZtanxwqIwyg
lYPZqU2bNBjgzQfIktoFgYJhEel9syrjhnWfprdQ93u485iN7a0hskk3Tfm9PjgGhp1xAICPCbDH
dGNTZKW6yEmYM23W+LzOZ0TDXs/qXgmPdaczYeg60DPISVoCsE+DpLBCTbENSG1T7rPOWvmp6193
GsTCbgqALdZ98CAGsglT1ZXX/qACiMDf56JT0uhHAPu6KYP0hcWRtkANNtxZje5tfSM2sekZvau8
RT4+LTxA/tBsEE1yvfyqSPR8H4wBtpmiysmQcChFb7FMJSkiGypnJJEnm3GXm0GgxXfRDjsiOy/I
lPbIg7mlsp6LWdZ10FAQsVgbbf7C68l/6K1YZWZ1V6OyZEwpmcLGKMnvmNomypLYRw4lb5YGC9pj
5bE9qrVvdpEG11hMs/QPCJK1ncI61FK+K0067GIBDjTF39mJRDI9dQlhZkJuvgOMyEdDVrPQ0AFh
N9665CaPB6AiXBG+rwFeeJGX1bTyTLoO2LsOJrDgRPjhXe7l+oVO8vd72GO9FbXDZ6uukJMsVyjZ
ext5YNTzNtY8jshiKgeTU5kf8AABC4YdQjtb4s3pLqhmyUVhTc++p27tWrfhk08PJh6Yn1MHn0vV
8iLIuiSdQ8IHx65dhta0mea/iRprZyw2ckDkTBBRBiFEgJSJ5mz1J4hctShnOz9jO0zQ0ogJoulu
WKyVws7XSGBSlqfn5fOu78p/Oz2/tsY1Dh9dtrqmMamPbemTQx6HA3Zb0WOOYkAKLdXLx3nXyc8s
D5o9mYxhabzNkuZYn7ITIDwxd3HmKwal8tAcpd/psrcrTvWWPpH2lVf8/jPKrNqVWZ89IG0eQ/zJ
+7sQiOTWs5Hmt+ym+OrH3dofDP8pdZXwxnRQ7cGNt/jabRrUr5H6y+urJkSNijBH/YTb3U0KYr6f
mofBnxAGtRsYukG780cBqpkAzPVE+AKr8aZ9zjr0adKqDlDyqgFX+5jzaRWYRRfd75fOQ+M8VRGV
6xCYe0jj8lbM9bUzBEsw5d5NGVrZ5wmRKlnfuhF7wAb9SC+NgxetOfTjIJ69MVOuwQiZS1ntd+ZN
ExUhjpcO6D4T11Cv98MXA7X+dyux17XO+7WNJpMEp9U+T58QpMn0OS7DCodH8ePaZooMp7ZVO/wR
abERh+SNbiM1nl5MdbIvsV5kzVB4xn07OUzl+fiiJq4NpLKpt1M9GogWK59HXljoRHm0GNkLbCtD
jbcwg1/PZJ3ipLdxNvnEuj7Uy75Da8Ofkf1OzZFd3lZGxTf+D7eTdSqwqyJoQdZCWh7att+CVrG2
Mco2yzSf/GfUf9AZ4uW2POu2xG7ls+yqB+Zr125io/vWFRi3+JErBqpwqfbZ9sZ8qRVasKiCxjdR
0zSVqcjQPOhveCWvIAljcT6fqYmJNLLfzvaq89nH1vN+ChSdIc7/1i93am2tV6156WSuulXG6f3B
LbQbIIrVzVn9qW/sFepWFsGWbpsBGBgYJETWTl1O18o6K88Oep8M1/JS2Sjrzy9LXfVeifUeP9kY
rkoyfmLyjACtaNWzPTao+jVO/80vmt0U+9DGopgNdIjnJcpP8LiIb9+Tzq6gwWePWjREBz1Q9ce3
0kReHxp6ia5BGh20uTS3yZLOTHXq+b+6bpo/4e0up8/z+QRZems7fd7cdiq9/WVWlogb8q0tAqMh
nMSCLfBg6fkiBT6H6Bt18ux0iGWDn5iXtoZO8qnhrHMAVvI3QQTrY0DXZO8ElsAUMGNV3XUMcfYi
I5GfC55e54fi4wyiXFhaiYzfvP/ItRUIMOWTLMTxdW8VyqcitPOHcPzapWLj1ZG/s+2K9cRbsfBU
1hNR7x1b3VBUd66PvBAjlTWVOuI+iX9dFyqqT/OZMdfJM1l3as0LT1md+smzPuzv8V0Lt/2M4xEm
pqJNiY17DGT2eJANeesObCf+qpNdJoZnMuw0FFYyWAhqch0Rz9fbyN6yoxuP7sWvR0vxMZEpv2MD
D0DCkuCX543lx8FyCEJFDypD+RFG6kMDK/rOEVG0q2Mg9XLUZNn1vc0M547lZbgD5fla71Bfv9V3
E6j/vNTHeZn2fRCh+66/rDd88T3xvoaVew+KEWwaA6i29d5GhuPZXKdOmOlGIUwwN6jRjpfvsWyW
B/lGyzPZkRUI+lyGyR1l5fHmWLSiQD8FcyaEjUeZECuFggpubN54YHqorgLVCBeyqGZOctfAUZSl
fO5heP6sVJfmm9BCHTC5dLzR2iRlUx96vSekG8bp95KfKPLs4SVlK7I89bAt4sLrunPsG2EYkFc1
mwfvVC6M36y47L//iiQr2R/q+KyRQBfzm/RuOw9DLVTUITB+WBk6HHUYatv27WDXId+iLDeNyeoQ
T2qjCev1qaoES4A/VWcsp9Ay96jQmPsYvajICOqdObbmXp8Psj6MzGTpjhA9zhpk64C1W1PpqJi3
rgL4YgpFsof6iCmPnj6XYHBvrBxWZj209YFMf32Y63PTHq+PfeGexwezjTed2emPk567t1jgbKq+
QCgzHp3bua0EOnBqq+eSafafgHiOKDcqwKv6IgIBylnUwwKSZ8nb2an1dOZj0LyJ9bpa/foNc/42
ipE4JRUHZIPoH/nrszessUM1GvG9/R6PGRF5QdyznUr2LCobF7AeSL/PxdICGWhV0QSykFXyhWw+
6xg5Af6Lx+6y0zDfQ/Y8dZe3lEV5S+iYh0Q30iscIcd9aBqFDsk0affFRtbg+Dzu4UVTLYrIQ8tT
HS7g15RoKs5XyHbiWCgbiyReTThV7I/Nr3fR2FdfkMC2MN8Fl+i0DXvIttpqUQ7MUJ7KA5AOD7g1
Cnk0qr1Zbd91PnUb55YA79YNjM0QvG2DUglVx1OvDRlYheFdeXWS7+osG68KVjH87V2+k3XyYLHX
GkBp08fpxbZQkZW0gyZ4rTt1DNzm9Q6yzi0s9zcsDc342xMAh8GxTRv5DJd4oHkWfg5E4CUROZof
MbSW2lwKnMyrYASl7pS3hTJ00HkpHauEhoNFlbXjwjcc3EeO5bf2KA7HdS/Ao8N/2RlpYHWr0c3f
3UY2yHtBaTIXTY7gpVegRRzlk/LF0rP7vKggEhEhGxH2gXtt3A56Vr70mNVfJnCqH9QA0eosV7xd
Wag4eYdZeePYgbGLWTVB+sc23kjhW4514L/MdwxigZxEhdSAH987RoADm4IiAhK16XcTK4py6Mfn
sEu95aSIfq0ltncreySV3e8THFjxSJoHrXl8GkwM10GjM2j1JSqSaBokV6eWU0fUE5KF4SOomvVG
fecO+UVSDsGDWbrBg97PysgQSwGkUvfWoxlKAEyDd1/OAQQLJ/sr3fPCBZyP6k7WhYBArkqXxb+Q
IQf/rZyxVb+THWWdAp9pMWlRfScbTvdKZeQi05Egr5UGFcMAAJ+T7Vt/ICAynyF7l+8LK7M24MaX
Z/Wyh2ycr5RdTxdZ85XVfOXbbWUPWS+76eFwvK2sOrv8421rZPl/PdxppsFcw7jq59kcOWdFAXIL
GPq8/+cBBdp4Nhe5E/7bRaN8i+sYoJLHtlipnBI0dTss5Bxxmkuczh32zousCLPZkVfOKWNqlMg5
Ta/9ZZ28cgqnYd9950Ga7zrPUsd7fbz/8UPDSPwpGMDIKdZ36XzoYIgj53F7XPnNyz+24KcaEDXx
bRFtzRYfCIacu7hJ0OdVOn9Rm8g6+fjrPWSTjelMCaBZtg7aYD3MF5gej4GsIuLKBTDtEmxvV3KF
qrhxu2CGyK9l0U9LdJoTSGHqvJgNvL9aZeT91Coj77IVGtzfrkUiPnvM0z69mYrhT2/U01uEELPj
QfE7FNhjDeV/qmRjC1bjJtKrP1NM4m4TFVuiwdUN/idpnrVXkeEvunlVE2HjcDnquNmVIG43oraK
pVV7/kstFEynAuN5guTg+2WOT1YbLBhbggcM3IIHLcZS3G+Ug6wayCuyyCqCRW9FDHFtD6iqaTN4
uiFIfC13D6XpOgcxnxUWcnREU5KbU8MQu+YO2NOl7HaqlzdpG9KkpwZihdOFoSosNkLPnDZdVRLd
iFmTR0V+qypIno5ieMZSPrsSGtwHuyhGaEP5wW4dfKeD4DfvgfiYcyTRqBkkQEn5SdAebLmPr0Hb
e06lltPwbaiI9CNbNYDWtM3BghVg3OVWCjBANOafRhe4mylSuwfCtvV1LNL+UhbloSs+2dlU3suC
DplgASzHu5LFAATozo+sO1lqvax76OCiAqxqN3qnFHtiq69RKwwel3nfKxsZwzrGqhLHDa6CLoGw
8dbPkFEstwU/71oLJVnLRVjqst+Ji0TF5oeVVv6x6I5uumgE8ivIj+yMJH+QwX15KOL0Fg5bsZcl
j59gmRjCXh6zASAFTv1zbTQuOxaoazPCQESepfbgfCrHatvPcRpZb46xiQ2253xqHLQoP9Ybvcps
GKGh22sqigG/GdqsOSv2fmiDWgPoE64n9nQGydyz39QpQfKMtZ1/q8ceFqTnVTcNwjTRMJKYH7Jg
2Pl5NezkWR5n9Q0SCHv2Gjh2yM5zEWGKCDVF4z5RURJ04T9dF64boDHfpzsRTSAssnR4YB3lXlQg
er6KdNjE7Sx5WOFdKLpY/yFGuBCZau11YoI7gvgZES5nJK/EhFROKn48djJmt5mAvC+mVZt6WBt0
Oj4PkNaaRTai0zjNq6rTwUbaZOvMh1Md+A2Y+AO+KLjjLV1m9+Y+7+ybzKuuU30wPhtRkC/GwrRu
rEQxsFFxtp7uFvdtMvb3UeNB8M3ip0IchJjwwZwP8kwe4Hojdxh1zSavE0Rl5tbK7cgQ6T5OYnJL
R+LpU1LU3uq0CZT7xlNRbvrknvCtr6ySPWylWHpW19zUhT9uToepQ988TdLrNG30a8PwC4QF3roc
yyIgYWV7040V9eZhsoFuZGm5M+aSrGqYdTZqM+xkiTHmtb5DL+9qjDAIPdXJLuRwXrR2RIWeGG/1
LTLUbNk3A45NmT0r1o3+l9TAgpbY5bjJxzT7jIXEsT73vBxCdBQticcFX4y8JhZlay6ePJl9p5nN
oz3XW2zecQZC4ToDR0ISaQwmiHPloI0ozvT2Q2bk4WOTX8nAk1lrsiDjR2bgBHOLLCRzN797180P
rwBMBctfv1KGpKR9fKUIPQgocYC1VNCY8yv3bucK6S4r3GwyAM/xvghTdbbyoDgTXn8jIqOnOmSS
INbqBMKPfTJQLlvePOvtKtn3rCj7W+qIHmzKf0mUzUOgTOM66lwCo/NhRMjANFmJnKpQXsEboMQL
pdRz89gtMOz4ylZrjMfmOqOPtYVVuuWV6qLPVQx1eqMNpfuptBV1aRsFGd25WExmdR03KHfKYjSi
WqrlOA3KYguI89Cp5k6W4mBC29I6XihrUrvDFzQSt74bfofinaHWS9C5NQdUk+Yl6zivP8/q0Fti
MfKx36lOschcH3NtZ9chDTRurB7FkEnxv7RxGj/VXacsNT1gShl9b2dPagefN1a/qJN/o2qt/eNj
VxQl2405d7XKDrn1YehXmEcLMi9dsHfmQ6kSzlWxswvCJACiUqYqZuw0yHLvDHt2AeaNUumY18k6
t7OCPXQs5GoCkI3vrisVXaxwaKy3JY6SB2NqXibsz58im2WamRK4kcWq6M2VwHxlKYu1noRLA+ma
1bEzADM0oXAXlkVfKZ+FFbQH26+0J6BnlwBAf7ZeSzIR3tPDaJXhrsA7Qc5isorc3IbtTXgQuSu2
sz2piW4olLx5ra+lEyqwGhHB00L9tCqXrXpJ9O9sua54an4zaKGzdieP0adpx2hdhrPOCmpskQ4T
ohjrjTEffMxkSBhyhn5Rzmg3m4H+VSXPZDfZQxblQW0ECCPkQVZk3UOMX1pnpXvCWOZ5GD7bOXJW
IfioXdz73pM7HrBLCZ8xVvY2kwesVRYRLDUXYMHSG1nMm2zTZcjwRlX0xavtr/FM1/dtb1i7wNQf
myDZVEk3vsj6cK7XTfUf6wUx9XWoGJiNzenQwXbjpSzKnKjMhsqGU9r0VNdOzXUxqTdKrRo7T0V5
mskPT9C5eDq4b0VPBShllWYILI4uPltfyIfzaVXq0W4KkTYr4eq5EbJNg5ktjclwdgO7MESN+vIL
+8bpMgxsb9MRX34sWo+XPSy/mLEC8ldPGhiBavGl1M1dyMz+4JiBe7wcXv/fLk9bZSHrWSqZSytE
RqJE7OIEfzDyIrqIUmGsZR0rAe1QIzUmS5DJ8NyZWCU6rR8fRIsYjydw2ZuXCQHJRjz3lGrZRSSw
ZJ1la9FBF49um3/ollnoDrPzuQgKxb0zx/uJ4B7UXjfDnktH78ky2uBBdUtvbixn7IPX2YdfzxB4
AJ4tunQCVkCkbFUzLNtiV/lxhhCpkpVd1hUvhQdAOWX9tVG7EGdXI9Q4Hs9tz7I2nSjUSz2wzUtL
Nh07yKbjobIQ/u2RRiH5CXM3zRDVmXdgxVx0eDaXcsvl5XaxypWZTzZDoewuf22NujS/wwj+SuIX
JJ5BnrV1+1iJNrw51Z+gEP1fjbK/xEScurlq/xhNSMHoGVakcfgYR8NSdOn0rGsJ71SYKkQ4qvHZ
7Sd0VYjx7mO3P3ZTJtHt0gGym1zwsLpQrzwLQYJThPy0EjqLtp86ny2nzoqnOzNPYXg9h+tPN9WH
btsYkXNwh2Yv85Jp2N9pStx/NisLX6EIE28XP4it4o/BcmYWPtdGtQ9r0jStDBBnfuPfe8ylF1rR
lAcTgZmHXlfXzNrjs1Fb6TUapGR95qLspgNl2hYahjQ5wF3C2kN6e3qW/TF97IpBXR8fZsMuhmsD
yC+4YR53eWjms8DOH9s+V9en+lNfec/jS6NY+fF+UY7lMrRerMinJL4nEq0thtqCie1a0b086Gn4
MqXmuJElr0cIxoufZUFeE+CDc2M0Li6C8zX/dJ8hi9XfLLGsGTX4YdeiAyZEC0Bq685B6LNdSzzE
dQpNsnhpAj1dE4VGucp0/R1ApRQVUsjyVm1lCAzNlf/ULBuawvpS12axkRvNxj20tt/dywLqfPVC
95xgJYuIEGgQOIf74yYX2PLPMheIyAKxxXYEj0dvGKx+EbmtvzDKIl/01Whfl1H7OWTrs0TcHADP
NLmYP/bAmtvJwOHGjNayDntq9xCNCnkir1zJ0jTiTgjWDmxT3xX1/Zgj9XKB3pt552BtKf+oVCfy
oMbYucvdspe3wR2J7Es79/sH2aMyE9JwWZIjj8lWuhS2s+7nQI8sakaC5guCFDNJNdsWGGc1rJb2
NoKD+6lsCJ9rgdov/RbL58BpM3shm2pFfXELx7yG+zShZecH1/mYzdpcA/7IokaihOAOxmd40wzz
WTTX5Z6j7xS5bBdwRpgjQ1LpSXCLvg9pk/lQl2QJZT2bvltZmrBhIo/tbhw7FreT0n2RQ0cNDP2q
K6DfaEDGN20T2cjxeXdNMtQ7CVlr9Cy+CdzKI5HGkC4PSurhrifqnSydekjIm7zq7R6yR+gPiE/z
xl+cxkU52OlaHewa78dZtSyKTg92hKpk4TRkyvFRtnntj9NgKc9Kc9fVTmXv58mqcCI8Wci4rtk3
AoaJrH6nItuAOG0yEO8LQr5UK3pqAxMLkKbMv5Zpc+smpven3XzrshEXaEXDnxkE4Y+60V4y282+
+LHtX2bEu9eFPsvLKobYjXokdtArxC60AFJn2EM6cWZMi2Cukw2Z82AHrAE7JKPZgA9+dJl1uo8x
+l+huSFLrnK32/EU3Dl+YH5/O0n86FgT/XUyNzWaOCh45G1sNXF2SlC3WClUhBZbS6nYilDpaiA4
F2XjFVdZL8K7MLKsdTH7wARtg05ybVo+5gP4s8jFAaNPdYc+ZTIbxAFi257GP8G3ccV6L8X/bV4v
dEgTBWgRCw2YZR/GySf647Bgtt/aEMe5TiPWb5luvRZqYSzLihSCQDBE9shbLVw0VRXv0hZbU5SS
CySThY6wSz4r2bnWpmDnuqnmgyyeDlWprnoDhYxTVYuV5MoAoT49aVXdrkjvLAm+BVgnRubtQJYV
JfzIZks1iVUnTCyS4RR2V0GJZYBsNueOIYrp7DwQ+oOLtHLCxL1A/xKZo6Sa1lqaZdskbrSrVqt4
eGA3XNaWJz6Xwvo+TFb2s0BZTLjA+BAtHa+Vshq+xQpYCr1FOGckKI5ZT1495Pgtu7pu3yW1Uz7k
EerEagsNSzYa6HUdPAWZjLlRVvlapqBEWhQ3sqioSb+xfDSTUuzgC+I0yWOCxvRuKrGWLizwuFdl
jdVEmJL8CxJyh3D0yBjKU1kpD/HcfDxTkYS+KDJSjac+sshwayM6PSjr2At0cTGgC7kOwuh5yAf3
4JWpe+jms1IPERSNi3EpG3qoZNdehVc8uxeBr07IsOIM47OukzgZxOei072NPxRSrgUZA6jST1Om
qjy4enQvD77y2Hqld6sQdL5vrGxA2Kt6ObUbleks+2LA3WW+Rlfrrw7qTywURI84bzJiGdj7xdfG
mu1rbD3fhr0q9po29ojOga/8hx6Fr2pXfWE+G2zP7n3inwabjEdZiiz/XWluY6VBynnumcMzPpXm
Nshf8c+UIO4mydvotgUzd3zfyoSg/0Ak9Lhcl8DjrO42Hsa9vKTpfkSb9clCxK+qcAH2lLq7V7Xs
JsFW98nMrGFbGgk0prlXVPRiFZVBsZStSYQkelAXoIsLgCDy1nqeJLda077bHHR9l68qL3r9CyLf
SFeNHyMwDoFtO0z6fZtCI0NIJ0yWnU2mT+ud+l4eSJfthwL+fePVB0tG4CroT+zCG4L38+LvWImu
bL7qdDJpnh8xhdkKezM9zm4LZGWAwir9IQpuZM2p+tQ10Kz0VjbguT7MXVWBQ2kHOQ+pyRwrE2Lk
yKPYdvJzll3Xcu+nSJG/1OymebQSF8i+1k7bodC0jVAuBvwkK11ZHIEmUMRdGzK06otq3fnOu3pz
MKJdPuW4RqUGNk14cCWG+0lGWrAFvnTDvriXpQhfcJQXvWNcRicIetm1qDDLxs7H8Je0c7KSxdCw
m1UUYkQk72aP1bgWuoLSjOPVV52WR4Q0IX5OXmVtVTwODhU8JWzUm+Ab795dp8X+o2kwgRV6alyp
YV7uxjnDxW56VVdK+EMkBgq3cdIi3usrqzYYR+SE7e4+mRAekl0i9A/AqKkvCUS6xdQFgNf0tPtN
DNz8h8WkUIWAwQTDC12Is92YAa7T11wsM0M0reyubG81Q6nv4waGItp05QUYmuZe1hUC85y4TNqV
LMqGyRDnVw2Kdj3mOD08WHZ3gbiXM7iIvpnt6YTUenpnqL6+JBpFRlgYTb2RBy9Fyje31K+TotSb
zBcDOpVCrzcw/l67yKKZNVwnT08Xv7tG3mcYqy+/2b3K3H7+LhuqC+Yh2D/goGdtnPPvq67UOuhT
o/+idxnOx76GTdi8ntDmgzwrgoRpPVSbe9jR6PTNDeG8qOhLiP4X5AHqlVBwDZKVbRw6uxSdmG3c
4S6LvwmbUVs7nJ11CFsd64a3s/97vx7nx8byp5XMU1oAghH0IbAmt8Wy6JsRVufzHloWY3OI3hVl
66nz6VqsuB20ZT90PhX9Gi+tIFG8S3XQxBbhhfzgjPF1Oify5YF4PQqmKHmtCMAGyMG62QEWH9xS
tfxWxaNyAUa5uYOnoV8XMZtIBKVi9gVIf0VDZ/+IZ0nVsfphw+a9SJMhWhcaQ7INr/cCffPs2R8Z
8pVg0FaymA3ik5KL7C7TScaBHNsjKJA+h0leXwcKIunHYjRNF3bvjUiadeOTkf2M0il77hP0ygwT
LXR5L5gG4SJ31HotW0dTuUTlF+fvUB3YTvAXyJupaYi28/wXHIum+yl3ugzx2qy8rztrn/qBtbSs
KLxpgUcuqkFYpDQK7zaMZoxsXIbfeDm+/H/Szmu5bSVbw0+EKuRwy5xJUcnyDcpBRs4ZT38+NL1N
jWb2hDo3KHQCKIpodK/1h8DOtEdNDjXUxBUMLoyw/GpbaOVbmMT940C3UV7//e9fFXoZH3//hKhM
tOjgPaqyOglq/GP0ZkQFH9KjmbyY+EqML7pi66vKD80BveNF0zbuXjI1d++3xYPvefpalEQ9mTUL
L4mpVZRh0xB5BwaGr7SON6wZssfz9SyZW2qDPZY7VlutNTD7LMz8kiEL7ZXxcBVVKXzfVSulNbJn
9BANuuo8mmUD7HOqsiDnHCp/fBYlcehdjLMx45FXLZDfJSYgHvzrCnJm447LPgTGxyLTn5dyHeP4
GemvfQAqwU6GZ5B03rYIkSdElNOoJzTMOFd1TF7EQ3x75MWjHKBqouvl3mtkhFt5La1DZ6zOOkmv
2yGPdHWmx0b8oQFxteosRljTCNE5zc3viuaa8Gdy+HGt15CccqJiX/85K0WLKJPoxfkTO48ffe4A
+J46Sr18qmXz8ikOIIr3OnSHR0BMB1GT8Tr6EDLAVL0gy4beiW9jawcDRHrxQverztx/FqWmPsd6
Zj8nqps8yJZ/Ju0kvaiN3+/RnEE8xGikF0hKwdok1Fp1ICevEHDSK3N1+FDxD/Ej2XiUQg7F5Ins
YLi2F3VJ7qyzOhmwJcrbveRKzV7KhnbvxCrCfveyOLv3safeosi27+QTZFZbNDtvmzif4MXOxydS
wCgEcEKc6X5TzPrMAWk+5Gz2PELJ935GBgOsksKR5YGin5XAMOZmyQpKm4rigGmicUZG92FCm+6G
0gisWd1G7rFE7flTt7CocY8Q7Dh5hDsfVaV/Foe0L6OTPVxEgWggYWciyy9Zo47bFMtKfSZarGBK
PunIrImiw49pb9fhkRknvPYo4sVZF19EKTejhPxFMM1G4VUckpgU1wi/iuXFX3V67rOWx8A9iVr/
mJbDz8pttefIxOxuKqGirj2H0vihRM7tVqoSVX2OIvdDWwspakHoNcH6F7Vfww9lHA05q7t+vJ2J
OniY2kzu8A8LmrjYoQCR77RMwaPBtBrc1G7nig5PMQlRRbTIeW/tYkBNNWli/Odd+HjS4J6aLhkR
vXdwvktwaNRTH0c+o8DuoSNvgTbAe8h+8oeRKvyce0xKQrjXSKWz6ahKrNAjL0E6OMZjsJDs71gV
/XLN2v6SOoi26bmSPGeTDruLDN5/iOb9E3MXaTZbZvPIpMpkSvMneFVk4m7RFZX17NeujPYBr94u
bwoYgmG8E+HrXoKpmstyvBOvXtGaBNXvVlnB/Fa03seKVtXot42a5Q//avx9gK+CMDbKUh32GP6A
a6mRqBe0gDsjwGyAg7MZbtXZLYhlh053wLMCodGg6Z7zSWTHc8zuWWfT3oB1lCT1jChx/jra6Ln3
VjZlZCkSKUQ83NMGJkmKpmcB8y6wDhxrJXtFCm2O5lC8bozaWXq1b27g/iBlgQTSczMaV7ERHGrU
GG0Az48h4mmbypMLfA5C61lqtWsAVWqDBBCG9n2xk6ssfTMkYOMBy9yjrqXq3ndUY+lkZvuSVOaL
iHL/6ZpU6e+uVusqt65owr1mHd5iMCato25DS14oOL7LYdbsa8dnTdcMnn1UScEetbqzv6vJeDV5
KL/LWvFu+b35puVJg3aqO77CWoMSaZpoO1mQMBJHbVB0T4dF0RCkkCX0PuzC189pKuGhYJX+yS1z
ed03en0wO93aqFLv7BwbB1JNyvqt1XXy3i6KbDOYkAGRGcQRoc+tUx4a0tK0h/GiggolBdg11zTM
YkT07PqpKlX28mravTBxabMm6ZUvgYWtapV30ldrHL/wl5Q/WAAcrbGw3o0uWelN5u88kjabouPP
afU0PmORUzykefEdO0HlTfF0eVF5SrGLKoiQStzNRH3S19a6BNu26j1LfvM9Y+NjyvLUNeeeh3s7
OgMS91ClYUpVAdKjbfRDL7DNKaLmfShshJjNJn8O3NhbqYak7esCtVDbM5JljJ7ga9SZL50zNu8S
kvlNg1q1mYXqZmBPM8+0qLkmmauttEZu9xbYbSZEL181pZ8/VngszGJfS74bxbhS8rLeR1mAwWuU
23sS/9btIIpIT1WsQQx/IRoUS+nKmTiVE3wTmEUYczt1plOtHtN9FHy4jOhsB3WHVnYWb1XJwVu3
k8uTKyN515gpLlygFp8APKa8cPT0XfPfutEff6S8mOd9iaqEWozpRgp1e6NLnnqRfDRhvcJC5ByX
STEmte1f6PJkz3miR6uGn97e0GBmSwrqWIri94SjS8zQ0c3YMRs+BmL1MR20aZUi6stmfPT+VN3r
yUo+ilLnqlBb4qC6XeNv68RFxB36Nv6SaMAEzACDcchC3lPTFtWpTuyLKoVYU05VplHvUAsdzvJU
ZTuosBsg7teiMTTsBDgZyQBRdNSBeBzmOZaMkHCFsCv0upMWj/XZrKX6sfaDvRdHhLGUNt4USOEv
2ymqBXU6nLWqU50LTWse1cb70A2lk59j4rxqkTVscsJ0idOBWVcLuzz0Btg1cRDFJEKttTcwoCF8
pF1cHOUvYbCDmku8UlRJnfFVk536d91o8qADA0DFaxrAKiP/D0JJxBn+MTuEVIttg/IktcrDqSjy
JwBOoaXJmIWp+kz+k2QM4sVDvutGe20Sd3sophf56Dg49NS/S1PbvTS1iZ719Frv/6HnP48TPavp
mn/u8GdcEEnlukPdG5dBl3SK23SkV5yDXLVgJm1zOIkacRgAS62lEPO+Tw1YcbMLEIFi207khVOm
Oz8yALJPKTce8OxklO5GlMRBrwJjzUSBl4Xhd5g613YzbxFvxyBGwQLDsuEANs7ZGgIXk9TwIUDg
D2VyqsSZFJCuaTyEg+8NRLfKFf53wyl0qqWejOrFm1atQ1LgChsh0DjC0H/00eHas35AGzxRv5fE
eZ8CxX4fa9V/LhXMjofUVXaKGxknFOx8EMNetc2zzlkSjYJZVBtXK0/yxyhP11FiZq8miqgHA8Wj
mSj24BWZtYx6VfZp/jqM2PZIyg4Fz+YkxWmyICalwjbJMFpQOiM7eeVyVCogo5UkbVlK1Ms2gQS7
Hsbxm6Fm+MxGLX6kRmA/N7l61Ui2/khaUih9BiMAaJC5iTUy6f+iB9FNPOddRUW1KFdWY16T1FCT
5MgeGFuOXE5eeJf9hCfgvqt4N9VNdYlhFusb10KgS9Vx8FGt2Lh0cabs8PC1lmDujS9yLq383sBW
Uop/9+DTy7uJOrhEwLI6VrleYW4UsQSfIL+E1Jt5XLJXVnNALmBOA8nu9jeInOs33iEY+gPmmPiJ
VGRRaqmCD1qF+LcMnfrLU/QTYeboewkvGIUdNJTw9ErnLEqjp6ENlAXmOPIlDpx6lQIdPxo+Pit9
DZRlCFp/7/YGViB2Zh8JN8Y4ZiEJwH8MUQaNhPLgJWa1Yg0+HrVigAmkZtrWk6XhS9TzDsh7h5i5
Wx572DYzUa+71bjQ/J5u08TVF3hW/ukmR4if1tMMJg0pV6uN392iCIp35Pzi1R696nyFiCiUbx5y
B8vYtP1DHRaTfVPkzj1olt8VlEc82fwRyHI2H+vIARnlqLuqLgM+rFq8RllySszI/JHE8XsqdeWT
VRT5f1r6CqnPD7EEpipH0XT0mxRbRnFPmAl8wArWPc5ScYNdBmgd51rqL7bWMPEil7EzWgfGQBwV
b0mA7J8pIZLVdoX2gHkG0hrUR2O0bIdu4cM6mmt5H23FRkQUg8r4WBStJi40RZA/OKMdH1wl6HA1
73OMJDGV7Il2vGnJ+BAIXK5jb3PDKn5VZv5NG2L7Fdlyd550SrIl+fOrrit5L8kVyZsmH776Vnqt
UAx6LKd6HzD+wtO14Wt7KEI3O3d4Zd12/vg1yqtuxIFQ7PdFXIAEV4+PUW5szdjS67WRyRhEGVq4
tmLMzoBCZuQq7bT8HUxHBW8BWro9ICDvsUCS++4gyq6HebvXGw1ZCXzQPzWILmZuMkR0rJ2yxzyn
f6518yKQhAJ7CMs9PkxVEqSBBz+3YiQm7G4BhVY+2laNpLs8bYbQakUCJOh/1gGsStUzfll2cQ1d
W/qCoIAxj8JSuYyQ1Zn/FWJxf4YHLpgxMZxv7jbcNDz9Vxm011EbPKTSXVTXgh4bamgFs8wz0y9l
GdQr2zKTtYSPxRffMt8aV+8uQTEGjw6UTlE9OKm9QTwBiZ9pUDqw+9PV0j3ovly/BtlG13ANdLLc
3JMlxqZsKvbS8Ajb7BxOgkBp6Z6s0CieEDSLMQbRsIef6r3Umzy3iietHhapMyozOc5Xel2zBGcl
fwA8/vFwr5OtulvqGdaVosu9QRRBinbYy2PmmnYVftxqEj84ReosWW7IvCiDdo0XTHHwiiHbRiwL
dwnIhb3GA7rRwqZBIwRBQtlrbeDLY7IckrC/xrHjznMbE4CoxqW9V5Tmi+zjMZOEg/ZNdacccJ69
owm4GiIXJ8vRWNsGWFR8IdxZE3mBN5MzkjCuVf9ovOBRa8c0/NUCptiKjFlfkRdwG+wQpmxaZiNV
xvz2INrI6NzatIkU/6dN5OT+eZwTlT7mwql6Yw84eoC1S+b4G4HAhBur7bLch4o48Xdrz5JWehfn
QF35RTaPjuxtWcZ7vyCqbX03C96IhShMFH10ip1Y28lI26ySULUe7ZIsdoA0y3toznn6rZ+lgmbg
qKbS1VbGbF2zGNj1HnJJXsF6s1Dj4S0rvH3gxPWxkiNtbRHJmxH49H4BOU1SXfsl5fVbRnL51WoQ
vyzsZjxrVj5sRk3Nt5rb6KtIiv09SinBKvYrZa+VSnCUayzTAH1Fr1oXv6AD0LyDcllhReJ/GyJ0
O3Jz8C8QI5hpitTfeGWrPVg++pLFoBrfre4rS2boBnGqdcdA0BTMPu/2U36ym/gKogFE0O8zXRl6
9A2ycSYPhnlpu/qtzJ3+S4t84cpKdWKNExCrVvSF3EjO0xB3xQFeUzCXaz340mTokmv8PDaiiF/L
sam87loipvjQZdGjOvVyMi3eJPWAKM1UJHhH5FPyfyAY2JzIJ/BV5JCR7iCpMRgsMs04b4s6cRia
diEhOXUWJSu1gk0Z+2tyBdo+jlBcJBfkrPW8YmaQY2lRKU3zFJm9OZPLtvtae/lDyK8Dx1FpGUUR
5tVpmO8HrfW+16MC6dwL9Gd5PN0WBlL0g4n6xa117TWvlXHTJKmPwRBFx0H5WcIqfn9r5c/qUs/8
T6Lbn1h1NrQTjQCxCoJfceR/Yngr3QhF2iykJ4SWFbBNmjYfirE9y10S7aqudFeQg7MnN2NZoquJ
9TMHF+jVPMT3vgMs3u0QnVgW0D3I06e88ONZnmnmvTtmzL8vHcNv3N36Tpc2JjZJ5dbq/EbUTkek
p+M43tdEfN/LWtn1TRZ9rStsW4M6TC96VKqbjH3HBkHn8OLBkZ6bUuZ9xclj77EoF4PazoqIgoLT
GMFNqNNMkBtJ8GThjqVO2XkfwaunqCP5O80gou1PaYjGz23TOFAu1n+QlbnJB//D6gPGiYYShQyc
TkZa5ROMjvCNqwMntJ40UruLqBmi/DU23BkQM6xgoQbtbbmDiSxOS9y89pOl1/7WkuoDVgqiHFdk
IsfBnnuJAZLUHI8C5yLgMOLsEybmU7HrjAFlg9rUN5Cl0AZqsNPqyac9WorKotNum70iFdahjsx2
WSH78IxUCc6p0xee5AckNYyfYlAiBQyywmaF3ffvQVXk8Vj6tvZsxTlL/fisqrn/s+m6pa1WPCWF
l2G8ARgGdt83qzbHL45SV3O4LMZVHiJI4FFgHutQlzbwD+UtmqX+0QAusNLHTto5vv7iuwTU8Pou
D4TonD340HAlJWP3lMKJ413ZDe8u8GYcL95L8HjgPdrwuYscYxk45e9BBMKD2yC2rcWfQYNACpRI
daG/GtwGhdOdpm3T7U4u9s5PsovKL17d8brFO3aZAuwMXsba+6YYtnLotCjcjXmI8O8UZaxc1rJV
33sbfYpBFpqczYxicG4xSOSlZtN+8zmPjUUng9+UkOz9kre/qgnnXjd1vyqJp2zQF7Wm6kILs4un
R18SK3GRR4OZXlXqKzKG7klUiYMoOgm2aFoRHj7V65WqzpukK5fpcI0abdj7kwAiGRCo89PZ/SDq
Iq/NN1F6YIayW/Zt8mOKDfZsjF3joEwRZMsET6vaqXlQJ8SzaB0a2YCP9eiVfbVVk0h7jUZnRZLO
fJR7y38o/e4xnkhgmV45GyWJzIU0qjiCN+gBZXmZbjri7wvx1Cr2kG6cwW5uRdGa4D3nKsPayOtf
xrQ16wHqrwjjmFRRlELlWID/vLrZT22wpEPlDNZRLHB9ZRVYcnG8rXlV26xHovNquyA4zXImQt2t
k0PU0yofdDVLMnaZ3gK2un/IQz95NMbwY/3Irq9PjeRx6m80ifOmq4d4AOGf1HBso8Zf6uITBUm+
ZelvLzqtxf16NPgHJP44S+raPtaRnz1LtbcU+8whbfJtQnx43kVq8zj0fr7ObS1ciUShGyUaqs66
c4j4yl7T8IIy8vAC+uzpBoIB64VzsiZhAxCW1i5xG+lotzXby7Auvhh1dPGmWGcbYryZpMZbF/Uh
QHEnOBdu4G4dqarWgefo1ziNsSACq/KzVlGUrn6hQW+8pdmVYHAGifCvE0n6XPOxKQW9ECJWe++D
u5n1JkPuEykHsC9TjgivApFUSCtSRmqgeCvR2kKTLLLhu23N0oG9usu/cw6VoD7FaD9jDJoFaK9V
+N4l5bKKa+VHkjUyrtzR+BCzSAIIaNqrOOic56Run0SPMgnYsAbxc53HGF7YabBV4qa4NlPwTfSw
0B3IjXY45sxpi3rSG0GDv2KDBZlG9hNlYSs+/tiRGVJpmdo8xk/uOemDk6ZiYiVePhklBuQX8TOe
2u4lHLU+lP6Mc11+iP8+je7IQlL/H98+E9yGzI9Cou6fdXo0Q6okT+6Hp9HZlZLSNdsgAZOE/nm7
aLMQs5wBYoQ48xqXDZAOx2kRVq4Elqx1V02KJA3kFHj4xCb2hd7bZM/lp8iKnKXJVLUe9Mmz202J
Ck/QYgEyDielojpDO6eAsBYguLM3mVlfLN15Se1IPYuSjCCxloZPUUDURjFTd8e8XS681DLeYFz/
tADKPeROJZ2iscVzF4bZaXDQnU+i/sHHeAjyX/MTDybnrSSyBnahHV5DrQnmQRlfosHrTlkICz2w
7exUOpa7CZWu2pbsThP2kFgcFO1jr8rjIQ6ar8qoto9DkapzPI28lemQVch51/10TNzs+O42kRJK
m8Ktvw8lOnCJnuR8H5626BSn/IYpxxLLRetVH3R3DR04XZtF3jz4Zo4Q+aC+xVjMiLySXKMuhZWg
f7HC4qGT/HDb94G5d1O4KOLA6xOEYlYgtzbxhCZeVfurU3nfkqEJCueLn7kIbWpyubetoT6TEuNV
2gTDUjP6YlVGrn7Gx9abd25hr+wORMEM1jaKQk1kXW1XPmvA4L4pAGYwucnSmWvlORueYZXJ9qtv
pO132w7w5ejKahmOTbg2SxTYmQG6V8fEyaTU/faHBx2+9IrOnzXaU5vix2200gOb4g2WLvZisGAs
DAhi17VSz7rEt9eRXjv7rK/6jWlLO3fM0qUywGKPq3Ymg65+HdOmX7Xg4laZ27ADT+uzmoPfqwAd
fm+i7mKTbH0n5UTMxnLmnovVL3JB9S4GFiPYfnT4ixaYYq4CbSE+9J4fPohDUcjKXoqA8E1VESra
8yCxjWVuZMoRrXH4B13+pbfzS2Gm+ROo3CcFU9wzIkrycyYpL5mnWCc1zKvjgHkjRAAg/UkYsoV7
D+UmPciBd3XgdW89K8Gdqgwy/SARgHaWo28mb1jQGOu8kcuVKEqDebZztoem2nanxqx73KnT9E2X
wmBRyo2/V/FQB6Zpg39G4cqdkJS+w1mBZlOU+946wXfuVi8aI4KYhGumLqKMEtZXycpSDK+GZzIj
6bmIw2dWJ9Vp6EOepLFTdl1XtS+yzUwNNHwy22h/8t7tHhK71Y59b+EUqPvBHFk0Ano6EPSpUR7c
7qHtLWuXj9F3coz06FBIwE4IzaxbOUARdzbAmpy5fdoucyLLLyxjmiXQe15rUxGDPWeOuUSzTdFn
XgVOPsy7upIQOzK1dH87tfSGbRIrLnveTbWRxwvKVvFx7k555zu7tBouxRAaZzup1+w+l3jN/cw6
hRVeWH/vdKO9jDXu42pml6syeBtLgL4hO52hCatfnf7Y2Vb3XEW+cyjcEe5wEUOriBpIJCFTOhJ+
7kbu8FzPeZwvidTkl3Q6s3TlkjDp70WVaGyzKll3Ha6Jogi4KTlJSvk9IiWcVZbxVEZyu8UPqJyL
ohV4I5G36FsopeYT2sLdNWmyeTyV8gzGJh6rzbKXe+kwTgfQZL/P4khr8eUzv92r7t3ufR0YxaQ2
uPufkZZZ7UHx/irc3N71RRVubfTroYT2ySbQFQwSg6DCZkCLTqQSMdXNEbof7dJaOjh477vOuzi8
mTdZkiV79Ijrnc/jv2mCzD5oKKWu1EEez31RY6YL+OPajBHS03onP+XxQ1kaoA7sMXlA1zrctHqJ
e4Tn1OchaALiXnH5prrpUS540qMYbIGSVl/DstHmIPWSi0badQOQSt60eRPNi0yFbkcUdauYXK0z
pOmV0WHNaGnKN5ONhSqX5rudJ48Ka4h5RVTw0mnSEnGR/JcOqcxnLnzzWj5h50fZxUiDZlMO9cnm
UVpHqt2tewOsjGzZxBZMX32Vjeq7aibhr9Q8gtJEYIGH+WKSe36zfC2fF61SXZF7aXDxqLOD3Zd7
JyQn6HpSdYFh1OCdSSagyPq5n5Xxu+yzzXJS1iSmracr6IU4m4+acVTBkSx8p1O+6N1wJAZik6h0
FKbsVSWbxbfAN0YcJ/CXJExpXdOqe4dbwURJ1p4dcWU+JFUT7rXAQ2UuaYdT4kzbF8P4Hiq5By2j
HjaKXzdr02OJhEDXQwNK94cDTG6mpMlwHbDhAWFeyqsybZtXwhMkSOgRTAtnu8iSB7WrMnAA1Ua2
vHhrjY65VcYwO/C/jNaDXJtnR8flDl8T1Ir60NkMajAc0hw4fo9Z8pOh69XFKvtdBDO107qZVpDu
9fo6PgbIKK7JINdLAe7y+C4XZocFpoB+NQibgxSxazSNgH5VjT1r0DR9kuU2vcpuRsi0NvZG2cZz
TZ/sqxvFW462kr5BxHgn69JfCgdqR6b5P4NpzjUiZ5a3Uj4PVOKwgyOb2zZoB2w8o/TqqZ1DvLKp
fph4VKFSrLxLpCwKObCeC1kfl4oSvdlDmS+yVHMuyXSAYN/N1JAfqmtKqjQjEKQsxtLKl75bOhfR
EfNwfW2HujO71yHsBb/FYGKZriK6xUZvXuzbtW8Xi01l7YFqaLvxdRAuuFmeHiWPACD8QNbPrRYf
nND5akWacww09td+9ThqWjBXRxXBWgeWe+nuLMdWjnjVaPMRfW2gJ4jiO3GFHVkbD+d8OuD+OyTp
is1xsMnZKSx0s1FfkTv9ppV9/4v8HFaxhC09dtulhEVRVTvZsiP2zXQZe+NOipmodcl46JlHNvIg
hYu4MJVnM/SsjRthRspPnudVib+AmYkXo12x4JLz4TC6oEcSzbBWoan16AFF2cqWB+uQFU3ToqTU
PBqZlWxE3f2gVPZfXSpbJa5mAf9iNYIiYVW92hXWUqmlBy8tou6LNjG0S+T4bFHBQoDnXofaCEUA
QgL4HuQ8O7XoZmNQH7tSYwtIhOoxIc80g5Tdb0Wdkmgmnqk1pGLJvoRaYL2Ti8IFAY8Yz756Gqvk
QJW/yZI07ECejjtdgmkyc9FODoYpNFFIHQvB6Av+LPFbJ/sA1oEDTcBlmwC4vwOV3iL3p5nzqLfL
pQmG3vADEpJeEhxkzKK2wYj3rp3L0qLALpbUnuNeB6u7eqZ3hBvt+YgDSQRYombtKmX2QDwNSrJU
pPDYamjjJqsmKLXls5kN4bEnrkEopC6fozyzT06kP/H7MZ/GATYPdPC/GOLWpBZzp4IV7OIWRUsC
WBDERUNYVO6pzn+Igun78jKzumhhWeV4iZDGmmlK3cNM0MbLrQ61j7Ua22Avpi6igd0CGikSGjDU
5F2InZKRsgCeFAF7nMsOTRP/Potxf1siG2kg89VhmCP63E6ZifhdxXK7QjIf2TwDyUlJhtqdKI57
FAd+Bs62gWmloS1yNEqTF0ASPtQFlr5yxrTICtZ6UMYecRS+ma1RGtaDqKvtbKdG1bjJQsyRCx1m
VxObZOF7tA/lFE2VYjiRddIu8jAYc831vQefT70erCHeSGwtC9UbYaMNUwjhDIJ10Rqyzmsa5KaT
q3BxQv2thdR39Nufg5aRaG2GfOXYBG7zILJ2lVuxFpvOlAj5nFulKItDbZ3I8g6rtgnqJWFTUhQ5
bL1Oit/cyI++YiYwKaJI9QvzvTKvQ9d7BIsSLHHidc8mZsJ9EH1jc0UCvikB7zcGr5apKA6do4Kq
NRyiA/DaaFJ7Cy/hbiF1sXrRqmugVxAb8TCHCM4XjCQCysmyU8Zb11Q7+BuY2M/zkXiAHhnxIhgl
7UEcCh9KIKutZqV48u+6sm4aEjZqse3jUr/16xTlRELPPESZ4azycMKJW4q+qwMiLQ4a1k+Kb1bX
rupmMgKtT7rVLp1Ilh6mhbrbVMqrBmL1QIDAvRWNPEnmIR7Vq0TNwxIdWBwwcuT/8Z+KY3Kx2Q/b
DTOcA7pux7MWsGPW+wcDJY354MTj2nBcex9hIOuHWXTtYEjqTVk94fdZPmWgkXKtVk65J5VPjoZP
bYtGNTMsRVxY3LXSEppxa/dkZICqoG65pzQ0fyrjGL56SVhuA9knI+R40asJW2apd1WwEa0wIpBu
9PUc9Aqt2EygVRxJj3i/yVfeH8BYqO6tFt6in+H+zEZzb0kjgMHW0DaGVsULVERMGFNRhWAT6DF4
4OZzQigB/wpbXhDXp3WQlXWe8XqXIssgxOIj3whMdCnGqk7rrXMlb5a3sQ2gM972xPmmzqzwqlU2
gowXrVFL7A/PruJWBKbFC2vo5ZXonHYx+c1eR7xzui8GZumybAiM3cb2vbuwSGivRWetrdVF6dvu
rTU2sW4np1tsbmODjsRbS0pI/AnR6EtzMqzRGjOejWE57blF+n6VBGN+sKM96JPgSarmrSJ3T5Ji
tU9J2b/AonKOmZ72m6KFvClpfXduaiTogtaBXiQF5q2uVr4VI3pqt6oWsYKTTrLZlXN0bkN2zADN
/Z3d2d1ZXCMtgxjNkzRY22k/T6y0Y4kXWAvg0/He8yB+w3r7kRKc+pbnvor3mGacE9cIN0Fv7+p6
TC6NET03cuS9wkfGU15XUF12eu+1jOp6Rax9WIlWwAPVnByhsxOtmV4+JlXWXrzA1l6ab1WReBvV
z+RF3hkliiFmuajgra6rkCQnnhbIIDk57iDL0LD+Oo2nU11JCnX+ocOHUz1R8lU0ED7wjKsLCfPF
5M97dHRgvL3jvWj82h7cONuJkmR0+jn0hqsohWOKAmba/RClkj8a+nZQkG4t/JexRDvI7snRiauG
9aitXJApi9CUtPPgyr8PurS1pM4736tZ8Oe72PWeRad7faw3Ci51ZIo/NWReiOOhC1vg3ll0IR7B
Xgcds+7P7dyWDaNRKsozfPhV0NXDmz2a7mLEzu0wKKl8lFXCXWCnFzZaL/DfS38eTC4o4oCv0u+z
WDNsHu+Ud7iFM4poVf6cxVni4FYIoeRTg+gsWrtG8j60QvbBfsXsKqISxF5vV60qexZXI8C9BlIx
AZZhTHfIhf0+hCwVdvF0EGf3hnu/e8Onfv9Fl/vlRwDx0Uxc/z5OFO997nf6L7p8utR97N9+yr+9
2/0T3Lt8unzlTcC8T82f7nS/zP3DfLrMvcv/9n387WX+/Z3EMPEplRYTxsYPrvc/QdTfi397i7/t
cm/49EX875e6/xmfLnX/wv6nu336BP/T2H//vfztpf79J0XeoWR1qOFOPwws7YLpMRSHf1P+0EQq
ilFpbP8edSs3epTdrnIr3wZ8GPYv7yAqxaU+jvr7T3S/672PTN55XN5bPl7p/3t/NjNsvTs9ZHV+
v+Ptqrf73O/7sfb/e9/bHT/+JeLuNRwIo+ja1f2u90/1qe5e/PxB/3aIaPjw0e+XEC3x9C//VCca
/ou6/6LL/34pMPXNYsDhZ6aHQ3Vqet9aliDi56Lot5NkgJ5WIHdoBaNlzOXCdheSXWXqOq4w9atK
hxXl1Cw69oMHJg7wygGSerlTMzybFqLZa5e6HjtHML8w6P6PtjNrbhtpuvQvQgT25ZarJJJa3Zbb
N4h2u1/s+45fPw+SakFW97dMxMwNApWZVaBlEkBlnjxHTP3spafK4y2w1Ev9qCOXvjMpKm3p+9tS
ZgB6uci1XcXcRNdNJN3o2YPSU06tcU6U7Sr0pjtvE1fTKgXn+0YMy3GT/uFHjXJrQvm8zbMsOVKT
Ih+lZsUzqMwbs8rbe8O182eF7MvZ8tpH8UlUxS/34Nn1uKMtPH+WMD1BSiwk2XInIbqv8oqU82rK
qhKQlgUYLjMGLLhcRBz/y6vrbv/oWLpPEvVfruxNMC/p/o8gN8jA5e5wmUFiTRsb7o+LjBGbDLdj
6r25V4f5HmKbCiHFSEgxvE2TuXKQOO99FatKwkNh0ryrlXS0GHVMFUBO5UCWEJLSdfwhKHHdC+jL
6fhhDsjTv8M/WCFXTN3taKgDNH1QuCP9Zt/3WuTcy1mKdkXf593lk50XomjH+ynfoU8TxjY890kA
W8Pfa0iEHEq2t7BA2f1xtclZmDr9DW2Qf32yyyJl457qcrbvxCkmJx0OmToNtxV4ezCT1AkRcrL4
Eznb3K69q12cYpez9QC8zj7JcBYCPDl1Kab4dfw2V6Y1ZuSjr123aJ5l4wEIQL+N4ln3NvDrNY+b
SiNJgqiRwrcWCDVpO3s8xF7RPg6B2j7WWuncOb37RUyrHfqtL1bWuuw1CJVDBhz5YJso/E7LTLFd
ryErrUa5jusE0/U64lDL+VtW1M1R2nTlDB6op7d+3U+tu5DweeXm6rueS8+udO9CCwvaod158HKG
1HDv1NYwUnjNq6y5UyrF5txX1PqX81YzanUr4X5b9+Op1XR7EzR9tmti4613OlE6zyW7QXf0ejDK
BrJOsvli+hDyufNa/EHs0o79IdRQ/EGmSyM29AWbCFULhNPIWZsGjdJN6tqncAFFoBCpfs8K2IEW
IYU1IrQ1DdLgIdvqt59AP0kG+PwgRmdRC6X/1SIBsivesUFwGp1yO6BytGQA+aU8R1RRIa78myAP
QvYMXbm2v5LmlcInvcS1VMOucUAthj2sJw3UcWXztDAUHKK2jnchVO/hFqRgDhwkQ+ve9+qncpjq
J7Fpi62jqRs5HHK0BxmL+9M6oxo/NJ0f3PZ2M5x71erP3kCFeCPjGBb6k6vfF10x5rurg+QTeIDR
6X6EiNtQuNd7+JeDcreu0OXx21qfbOGynq/ffzLbaqQcFX186t5VQj88V95URGt/3pJD0D48Ya6P
HUqAp2uMjD/MvD5kBj9StwGgpy0dfvDjKlRMszR6HegLO+aLqJwc0vezSUTl1rG4+yG5zvhklyE7
6P4I8v9bM3TuvCHxSdeURxNzZkbKZT3kfvM2NIN20wETOYtT7Ne5Pd0422Cu5/06jay6v+vLCk13
Ybs1aTikDWqADNA0oggQsFbtFaf53Zi6LLhrc2c453HOxjRqEOaZ0+o2MVJXfR4scgfq6OZbiamX
wERaFSYPZHRH1Y085L2Y3FAvtryMDtCDNJqabT3dhq94dOYbHnPaA82s+oOcZeiA6nPUXVa7jnTb
OdMtuIsI9VRAtRttLJFZ52PT4odxPZDW418C6nsXKZBYX90RqttM+ftqEt0slxwLhZIMV1s/QFjn
zblvzOvVPtjztAIdgy7eMOu3cxpVcHwgu+J1GUSVim//1BGvCbts+OG2+bCtaep/9N9jI8OZP8UO
zreay6QVfMqBRgmgayBHS72GdFIe3BjwNQ1Xd2VHZCRBOrzZChqrirFCYGWZcZ0s6wzhktSrQnfT
LJ4aHjNtJyvaY3gjIZ+nLGvTWhvB+s4M8RZWtUt1xxntBzDr+d5tIBrmv87+aYf0iWhJ9Udox/B6
WE36UNUJ2r+IGR4s+ly+SKzQtfwaq/azRZkG6IOi18rG0XgkSc9Ag+oBzTAJwwVGrBrwqolXug3E
67gAHcQrc4uOOqTqGaZXb33W2ZrUyTf1onJAvp4MfAV+ah2Kt1qUqMSbFWgo1SaApkaD5dfrNqaf
Ng8QldDBs5ytjtUWLl4QHNrRjulWkDg5DLAxXx30bvycqfDNw0ARdZ0gl/i0klxigu0ERmgWluD1
2unyoUBfNZcKWJPhmOXenoDjRfYY/04fFOJH6u8BfwCKhRFUw0On/V5ZGiCrcnqZioH+PCVJqYQH
2u9OrjoUP1X/EqSzigAiX9hluqyat3l9O5Lv/d+t6o863BiKgpoVL4+31uBaR83v6cwGn7WBP6w/
R3oUvIblfBtUZPtbN56/FFWxHRdiNPrninu9QzUoWKJoWuTd2UZjRrxeolf8U1hSvLIkXXnDWbyR
qX5YMp9yCsWs4bbFT0oKKRUGrwBB73TPKoTjt50b2ge0juyvyhzdy3N4jUgBft6WkWMdwsaCdNmE
nWrY1LNVHeU9eY4j42Q6+fbTuzJNlbyBz6pqnKz4zftmE0/U1B8808jjZ3N9Vafgc2MUzUuySDUa
aQqLjtncteqgDPfvQ4qiwUUOc+7c0hxdXmwFVUIWKm4azY2e5eAB8CgTsHgygttCv1RmezJ6EwGY
bMrGY9YNPTdZJsz8/p+dLG23i/zSsYCKDpGYVr0r2865SMik+8O97c7HdYJuz8kNd1C66mUCrczW
toU+/Rpzve6cPJRFEV4XMaB3fAgnCp/yKRxg+Mi2+9ZGYuUAajrdgW0aDuay/Ky45XZEFeFFSXdq
jI5K0TXDyxTU+jYaEL4V2wji9gwq6qe38L2KqSpMqIIy9eIspgF0+iGpbd4il2HJpu/ZsL6JT8LN
mD5SL6Nlp1V9827K/N/hDhlOXhAMp8kfQaHLqRy4vSsKuhbvAZ+jqnePxMjQL9qg2sgYqrNor1tz
f11zjcmKePK362xZ16qnt89xXULGZeZ8UYc6OH4KsRuVJ2rg/RZaNUoqnWfeub0SgR2cVU7lsI7F
L5HidqDKeouUsb1GXl0SSkFi2moBPCMSJGvI2XpJtAkUY/uvV5NI9qghrIMgE1W9GR8cCAZ38agl
exn2XoitN8aH3p2dzQAHxeGTwx/SnyH1ltvP9mK8C8tMO9V5ndrIqbDI6L7oUzncB3rQAk7KnIPH
zvIJUvt649fzcCtDOSSd+6yafXyWURXH2lNnjbscAaGHYhl5ZhA80Zi5Tqlg4bh0nXXjT80cbb2u
hWXAy/7QaP+OtnC8zPxEdMj+ZPpy4dEMh0MTZeCUqnoLvGd4qh01fKERAFyl/yIHI7ZbEESWf5cu
NrcBqDrPCuIuy5BqffeQB/pdZXpvE/QeCIOFzpyYaEXL9s7cQxu7xIO9zc994fxnjac1EHiXjbjZ
ElD11bQN+nC6keHclh1gNDvaylBxU+M5L79mSfp2NViRKtKXtnNrpG0C6qYwSNq4i0ofXKIx/7I4
2EGxjj7fYosKCxDxOjZvDRrl4OonwF8CJEqGcjAiOwZHUwS7T451iHaLeQgtG4zgV0Nz0cmZjACp
FJdi0wiPvQXwcdcOzXygCg91vRuFT2rkbuKpzP7hlbkmkjwSmxpu8CLzae7/PF8iQshprxHrFd6v
L851DUDBcPkCQveg+j9YIRxeSY1g5MameefiKu2ezowAIgFr+LNu4+AuXjDWG4nu7MjZTqExPsqh
hTX1UvoNtPbt9JjbNHlksZ8d5TNBMY0kg1WfryOXMlqjWOMmkT/Hu1c+XfYv3pSU2Ie53TJ3WP50
uZpYN9SqAzqcUlpvkrK+Ay4YP48AYJ/HcJtGS8F/sRRq7N3ZY/4fcV2Dar/bp5Ub7dc5wVCkm6kP
3tYRB2TG/x/XWa89/s+fp+tndWtYMJRVqWWci0Y/9rFu3ba+wftW2vfGeapYhlev1DinthHfjbQA
owponMU0iPcaI+EVTTl7rfXoJVmmSKSsLUNlRD1iVwUQPrVJNe3FKO7rFSV8pAlpT/NVvYncKHm7
S5cTOJ9NaRrTDZoYe9TvInNLUsO8i6rMArrNPb8NeOQhMcHYk/u7+MnlTO6+rNr25u29xh+jW7J8
yj0/kODB7VL3MBatAdfx3zZ1caB/R2dOrV/tOcw7CPkuIciSf+t1q7yV+WKSCRpfnx3fFGhRlvni
GPrMPdv6pBzibKSfYyjPYCWq86xZ5fnfhuKQkAlWa7ueaa39n2NlpTQK/nBsGNFq+6VUDGUrZyag
letZvtjKVEH8793738chB6qACiaZ6ab7T9xYMtSB8Sp5BGD2V8ntOuyDDzLcKdCC1DegbcuCi+YE
NJ9RXzbNDIzzaBoAmOMXYzH7WZfcTeyltzK0Klrv4UhSADDPxauukYQnCwTh6BLMG/11jZl3msfY
CV8CmpVeOST8bE3eY1C4sDP03o5F6Tw3vo126jqkOeS2DyA0OSqNd/UGkJU9xbZpnaEIHx9naFKs
yehOkKBNj77JoYkUWLCrSN85fcnNa4zt5Dy7bxNklhxcI71OlZHMH60k3jtAaXalW6XkOrvpWGiR
8VTSaLXvSvJkpmUhqbfYfMVst2VhN9cQcUwssIGZLb8r9emvLrC0O1LDxhOkpndqHKoXrWvdaFu8
TvSKPbWLa+pa5aLZ401rOF6EyHM23SWK/p9rpEmzFuh0s9jKNdcPkwZwfcfAYkow7Cexp63Xbisk
Po7XpdYPI275gLGTXj/IulzxqnmJc5vHegBhAhs7Y9lPupHS3wD1p29LYUu/WY3aNIO7lf2ihIP5
JhLS+mvMusTqWG3rMqj9xJuZ3yla9+NXUmivNFQqX9piso5FZ5Y3bVanX2Dy+6EDfPzz14AxQvCi
DkjLCBXQpNInY0DkJWSAamgbO7vKPg7NZSjB4pXgdSjeT3MLG3h6C8Z6O3SWcckS8ECj734D36r5
d4EGXTpNPLB81aUykaaJzQu5XeMi0c3Y7pLaGE5F+5+0sMy7EIqnE52k/FdVCjqVdIYWNSRiWFGj
H0+khMQ7LSFyJoe6oUnq6vk8tqPWuLP7P5E0s+mLXuJkORmTROpoha7u4imArj1I+ow2aA7GrIXK
zViRsJ95jmx7q8rd/6SpmZ1AA5ekPqMsOzUgoraJ42tbmdS4qbePui7i3Sp3FPOCVC9d68NEB+Ci
c78MYY2aHrzQ75CS9968ltrXTzPSABca8F7ZdRbfuiyeN1oR+a9dBxxJ64vp1a8ia+O1Tf7qO8gO
FkXgoaLQKBvFome3M+hoomzg3WloMV/7tM049q9DTageoKH5MFy90lf3v52bpkG0dQa25O3S/Wl0
wGOMOtJ4V/Cci72wnVA+A8U+UTM8DUG1F9sI5HLeXd3LlKwvtH29rGDS0LX3NL3eu7VS3kCf4u4T
2nZ/15P4a0OLwZPaV/rDkFXpRux51pu7TAVG7i2gXtqfeTXTvvlz1d7xB2hQKsmS3+luazZN4Pn3
YAHn51Jpn8Qe6Fl1SH3TIjHGRaKmPXQmcKIWns3X6LsRxuPPYQ6QK+C29tSX7XyD+kl1o5pZ8Mx2
EAy9nds/o+96C/+JREJvNj3ZMbQwb2/W8E3S+YSm4w4Ki5QeqJSsUb308ImRVoN0P01OegGN5zzk
laJslcDiafZ+FuSkSsUWvZ+t3utZPBaXLoccKwrsp5C311u+i8a9HGhiN++t2Ee1EeXAzSeHDKfY
fyrLzL2V2DUCnncyYRaY0z4NniH3y1+0Oo33vgrsv2hoHIuVstxavZP+2Y7xdjan8XuAuth+rpOP
Ec1SIvlvI4QnKo2jbRaFqIkGCg0fOVSbR9htMn5Fiho++MuGowk9Z2epcIJdJcND2Zw4yzZE/H5A
f4MSWScPztBu5y0O8Xqpy48mrS+TUtY0hSx7mg/TlrWpAY+npr60i9Su3pPwNSqvfJ4AJt4OrqIf
xrlUvpLBukYYNP1ssgniITumJSqnPqwtfOuIQP9B6Vk7wazbPsOjON3DfX5j5HzsrVpMxcGa9GEn
sXIw1PQPKOy0k4yqLprpqexv4HNvHtlcbvu5pizpI+YmQrltQx6uMMiOzE07/ebo+U5aoKFHZTuM
nMpOupxd3dE2rm2rFxoUt2mo9cpL5E/THtb9wqZTBlpcOYS2qt4p1nIAa55xF+EUbK2p01LQ/ci4
N1IpWDwSvvS0/1eneYAIZE07LH2v1TQ+Rcv9GrIvixpOarGtp3Eh/2v22/ywSnrO4G5R96vQCpyc
G7F/Vv2UkDw2xlM6heZmhoVjJ4HiWJeSsyBpjvH7Up/CEvdB8bSsiY5Qrujxrs2sXdva+aNVpmw0
zSQ+1nqb7ho9YqeppjTOdyo6o2b9Yygz76D36owUgYMC9SJbLbbW6+ftqIzNkzj+S5u6zKXDj9bU
NUampHUzbLtp1HZSeFwJoq9lyw91zBD1ooM/DL9J1fLqvnJH//P8Wt40DSTprpzTXdHZh77ofnOj
HeSXG0sf08sw9X24TxRaPZ38H8Nk6TLOBzJ0ad8eZfQe2i73MbmZvdtlRRmJXSLe48VuLgJJ7/Fy
SQn1vtsVBEzlwloth6L07X3T1/NmtcnZwp950QsPGluJsVx4CenXf5vXugNNQRI5JBVSWkPi7Isq
+RizrthCvHakGvUTvQT7rqqs++vfQ4awXtEWzR9g/RdRZbuGicnNHe7n71OvQ/F8spHx/cMP6mqj
6YO6b1rubMIuUDbGTwD1/UMAtBgMq7YRDoImqLKzacITKlEyyQl62BcWKvN/Tmqb5PJWKtEiDaVv
M6fdrUwmNKSQYd4kpT1eZBwgj3PoJ0qJYlOWmI+BdF3vuVs519niJiesUVkk/wb22oB4KP7LpPJ2
q+ST8SiHue2dnTM0wX611bTXUUJUg02WqybbYqTah0U4TA5kq+Fbrcl556MPg+MiHBbaiYEY9XcJ
+GDueu0AnW22Fdu6Bjk5cE+N41zXEIeda95FD3jVXC7VvV8PFFB6mGdz+OzgneNPSq/97bp45fEz
KM2OL5+n38CgBCXMItoKqWH9ZOgFfdaO+dDkCLyiLVk/LQFikgA5xM5Hk4QuEwErW9eJv661Lv/r
WlPRfvOiWLtz9XDj2FbzLIdYK1C81/zuTdemLSBF0mfPvO3UtH3u+8x77LNwyVGhJTME6Kv6KtHX
MYkravG59hbt0I7zWLCV+Ry9Xk9mqMv6YpvM0XscWV9GXam9Rln4OiaR8zQOvO5ViRHeylBad7zZ
OdGF1lykhyeLveAp1k4ykKAQZnp6Gc0v0dL3I3ai/WPSg5qqLZrBth3SeTut4ZcjMySGDuS3S61L
LZdySOIiu82H0doifPJr+vyWNVQ6r84Dl8m8pbKl+vkhUENAFuD0H8Osv6/ndDqJSQ4lrE5HZK91
yBwJI/MIl3xMnGoBHkgUp7qrRjN2UBJGdvtGthKJPOLkVA5wOPq7VtO0jWxTxCbbEjlbbeuMTzZZ
wKTqt1HdotuHNIACGYIv7ANpGM2izm2tpigxLHRitLu+EYYVU723LB2KzB5xwYNC/+ShXgqkc1Jm
B9oMkkO1VFNX7xTof44aCBpKetGWPiVn/wkmL0PxlpQcr94VJi9weqq04XXuJ8d1qcWbzHyT0TYk
u0UXEZpGX+cSpi5fg9Hf7TXrq9/p3xFkyh/E2bX6BpI8/UuV1d7zpIdHMYcZQnzGQB/uqEf217FQ
m9tcLZOdeK2gUfaBF1NHWy7go318vcB1ydH5dAGKiR8uELmNe4DKFNQrbS7t2QqTLUPSLjLMLAB9
k6Zv06S/g8DTPXf+FO0aK4p+VDRyzDr8pwjBmYdBL2xILYrkt1GpnyQAAKUD2UVgPKwzkQcMf1Qa
m2DPN7+lc2YdEHfha2XBWp+OGfwwC2alX8Au60FsOcIr8N7mx9XuRfVwqABKkudCHOzTVBkqAqZc
5tKni17U+8LTcxzxZbK6oC433aJPIQe76EhUyWkdA8Fql8PqFts0B+FuHkgEiePzEtd1yppCMVno
naHX9nk9DF3f3PUl0KV3ewAa6WyMEO3t/j6l5bCfmw8xRRuNx6T1fvTBWNzDlaxfauUgA6ihkXm2
eR2/2qvsKHaxyFm7zBmSRr/wbrOaAwQl4bSjyPrLoh/WW+2/LBogiNXnTeQ6W53OqWVPIRsQy3ft
4zgm369bFCmcLIdP+w8ahb8h+gWednGCL9MPUTySLf411llWq8Lo+3UHJN7rfqavhh2AJvcUG1lF
SievX5qUBj5VmWlGySoHHuHK+TLZdKZDWPMfJOzc3zTun+TwNP88x3V90g2AkOgXGS/8zYdNqLTq
T6V9EJ2vZY5V6W9zfE3xz00QIc2dFNNeG6btlBXsislof2+5P296SFwe6qaHzkMN2H2F2fy9ceB+
gC9y2qYNXI7OMBU7KirxA9Dj8dZ2J+WoO03x5Gpexc6HPizDg255IQ+bouFx7Bv926dJWlsrsK2a
xVNbw3vgTrpzaw7elKE6wQsk/UG1c0is3Pia1ON9Ornpn4mR0EnJ29sz/Jo1PaZEhIpqfK2H/l7y
Z/8W8b7GfxlBE5u7zekC3rld8hu8FNmjAB26vUp166s1NTUNYOEXAVQUoWrfjXBsXWEOWWkA9UQN
42CMsFd18O0eSyPvt0Vhora9ICHiPLouKvPbnSw6gZaURQVDQWOnc12006ZuHyNaArSY1xTVGR4D
tcrPaBuwA0Gc7DoUkXrhjdUwkTuBYWV53RH7YqpjNT/LEu/riAlBz60TKxp/Zuj7bUCPNF5B8hGc
Z1tPHppFSK8Lw/zPLgQx1Xre92lW/V3KRusaYbVqvwkB6Xgg7Q52E9NA9Z5PhQ6geSjKVMOBjNwk
+dPVaMGDjcylwtZFZlO0qTY6nA/LAzmwd8U4k16bsuwhK+ESFV3zropHAFX/dNS2wl5icQRk1K4z
kt7jW7w4grg0z7oBD/FlJFWVFY3avLzldwbDyQ4jBWrRu9v5/aT+0SavKIVmf5LpU7eRN833Gvim
Mw3sUIS9BeR9tK9TBTyfErvHqe0Olto6J3vyLWdHuiQ55BApgjJCY17ckaI7p4h/D/RD6FWmtN7d
pjpN7PIvA2a9N0D/v3YjTB+rHW6cvZkm4eu/xNuLXY+8AmRjAxdZAb1HmtT8SpecpIxVN6g3lI0t
BO3IXXilNm5MO2uRjK2M14bKS92ShCQ5cB/WXbkRlk14VqC0UuA7lKFpm//9pEozAefl04UkVQH9
7XJQ4KkEXoh+Rjv/bVscMTJlKMIMwJ5Uez/BblxqbnWOm2l6CpdDPlr7pixgd19GcgDwb0YNL52L
xcs69aGjViwjKB3h4wDZhyRycFpN8Vhnp6FXfxeTHOzOK25dVW+vM5uoDm/z2voLiZ7uBPcnMkbd
mPSIgxbdFiJ0ixrTUJJvX4zikUg5u4bL2Ayyv/JUVcHLJOOZLZO2r+Z+2AjWUhvovuG9HI+MJUbO
5ABLGrwFyXk1Q98bd5uy694m1A0S29WsPiS6g5SR0noO92RF5y/X1f5+qgJ3FyfG9KXpQ/Kolvek
q2C5wrGEPdTWlJM450FVaahEaF28LvRPN4hW+1vxujxqLvbk/EFn8fTFggv6BTmAoq7rblvUykM1
wC0mkYVFd3Y15eqtrKPX/HQaa5j24tWbbrjT6HeFDZNPBI4jfoz18k6WlQiQkBD2KdWzjKIcIkq2
nNVZViNn1UFiX03QaNnojZro4VlazzZsDvXffJpZKXhE0EShRHoz8EW+NaDRvdCVza25DsovFeQY
G3VAma3gj+aT8AmQC2p2ahCPN12QA7hYcqpsp7VtFIUVrHgMM70IjQ1ohuTCQwm+ltKk2UYxnV3c
xto29bNfAkMHEQC/yg5qXqECvJTglKUE5y+luZQckNeP7b2YxGk3ENionjkcJEIcdgeRk8wX27qI
ZnVgdLPuXuxqowxI0qCZRb++dq67Kr8pQ//JnxUT6i+htAoyHSIrDY7U2Y//zHiWQ66yeMLG4xQt
mORgox28ESPczYTL6TUU6sp833WUpZCn3nnea1i008OaApgUk7YAP1JuJHEgjqgxR4Swm3rHDdZ4
FEeqN9S8C+0Vgoz0zimKnBufpx/NrPPuyxZdg8yKEFTw53mr1k782g5usXHmzP+jcqv7YSAhvxnn
7yUbPv6qRUsHSV/9lZjZV2tI8u+dwn8t/cvTb+wHsl2Yp81T1xckBExLu7jhON9MgdPdVao3oMqr
/+PKxWh+vLK1XFkJy/tyKsizFOl3ivYfr9x3yde4zNRtnJv9wxzlB0jMYOOeTeVoFpPyhzHwPfe6
RIcMu3b3UPx7Z3r++zvq6IgKDrH6mEBotnWaqvxmNd3rAtpm/n+gNqLSOSd/KJqivga9k+x0fvSP
QeorR/q347soiZvL2Mbz3vLm4osT+hBGh6b2AyGNt4+h8TEUPwh+dAZJwE8fY5q9f3yMyHSLXz5G
zYvNxeA9eduN/J6rAfkKihDZF6hgiyej5bayjExP5QCWL3em/F5MvG01O68xuqMMZXo4g1WSYWuM
1+n0dTvNdplKYwA95pAiO7MZ7XojtF78Qsue2GoBTGitF/QErJc+WJIwiCCdxFYHwYL6XbiuIDl+
AWGUPdn+23QkwagnRhbZBLNTz11rvh2a5SwB/m4rPejSZWRH/UxuJTVInC4eyHlQ7dHUWxWWyp3o
Opga2QVKIPMZNlg09dQ/xYy6KFIxS5To1EhUPk/TuazUJ95b/G1UlvBhToNZn/uFZUUOetv3vB9D
Bh1B/3i7OpBGIFp9j57Gel+0/g1ynd3WIH92K8W7NIH7CoYJFzJUcNbihfPau5XCX6bPyPG60Mva
vr+/AgfmIQw3vj+4xyLSamMneu/aYkRTwT2KsLuIxcuZeHVY3Dbt4q1asDPd0KK6DknYwxwaX3Rh
qV1Gk61+EQpb8S2j1bdEqu+Rv85DYPgaWRq1QSMZsDB/sKZ90sKhJK+A17dBMY5RiU7I8rIopXI5
XKPN1qDLl9L8evAmZdpPJW+/Q2jfxKZiAFKIpu8Au3Zl6iWvU1SXtPphF27aJPJgsqjSq92dFoYx
15++L/Y1XtPNv3h9G7iHkXsZF8Z2ObSJTrfI0EWk27Ct3mCJy5x2Buwgu8U8zcL7QOPB1bYDnRaT
M37zPD/YjUam30l1xyke53lqXj9FDU681BbvUnbwTwr/aZ1hU7hwI8fcuXlIgXMRZh2MZnyqJv5L
pazR6+zZpLw2GorzlJqq8QLLzl7heYNmitWdlZT9mijV6KnG65we0kS06Ngg+5IDTQ+bk3jb1Lqb
oK14DoLQlDXE3CMteg4z1pAlDfJg4JGSbJOFRYKCVRe+lFNVQb8DUKkyovClgLgfshZ3O4+wz24r
o0fT0PedQ2Xab96EbbVMFdO/zV8ixOnQYLe30KShd6B22nL5pzRXAnOnMKsz/5TmylmuWmF9Fu+8
VMbFS3Wc4BB+89UrvyYZho7+ce6/Bctvjbtach5OeeSM29z2lC9KMP3jbBr1N9vwfvYpTonRch+b
ejw2eWKcwtGFdGf50oKDeJ7KcXqx+tY4ld2UomrIl7OG7ttg9/LBLl9m/+/4IYYLdO6LwVb3pe2Q
IILE5DQ3oX6a9NbeIQlvbMS2Ov5tSC5BrzYyb3Ub+Wzv2hCF7E8ObVk/5Ym7a10DiS9FCx/kkBXp
F/pXHRCPf5vkDF43bwunfLovRC9TjGXcQJtiu1Cg/RodhYDdU/vHajamIFqvkDnF2xUcC+zWwhrn
bfUgTPcyYw22lewlGLJbRYFlk+6leFNlY3xoUflES87Vb9tZre7VpdKrhJl3UjsgBkullydt89yQ
c0JmoUK3dYkQR9aYtxo9ZNdJtBd3uwZxs0mb/XvkSNuNknrl721JOdLSs/CU+X35ih7Z1V5PqBQh
SGTuq6Sufi95V9W0ong2ch+2omwCabzY+2U6HVDBOr1CcvUlsLuviFwUO7T3kpdBJd0iZ2IbFtu0
2OTs/02cUpBeyFWoy8cx1LaeMUO3v9zRrOPcT+03Uw+n06SCWRZrkmbadhy4o5ShgX7FvpshwfYQ
4VEgyDvUTawdRehidox7SyvU5yQbk8eo0X+KWaLcyFWPuWlO35Yo1XOORgYeplDMF94185NmcROg
Hm+9iK0Iw91Ik+OTYRnWS4xQ884BdX2UCJlgTqQ7FwHYF7EtE3ob9tZrHsDVgwgQX7KHtTt8BS5d
3/p9re/DJfXlYLda66O9YFv0fYn/N/swp6jPVv4mHMPuPskH95DofbEv8jD7DRpD4wZdSm8b+m32
2xDWNC07gbNRPIbx7JOUKKHHlGDNgM+nz4Z7cSZlPD8nkJAFvDoN6GztsqDQv+jdED0NTjvc9Int
qqTh7Pau5GGZbgYt8G9N46hZTdP/FIdSQHd1yvSxvbuGI9uH3gwiVKCnKlhY5nK8N6Oie2139mgO
r6rStAhOjelGhkHZLQyTCjKwixdV0hJxBVpZZJiNKJgF1vBCZdp7cjv7Imb+ujAUBYDcy6RmSRcV
tAwhmBvxOtr03Ten9pCk7O/Wxy3ZkXTaRGRI0AL48BiWp+368PXH/dLU+yFAfKEosOCckXm5Pqtl
ok4OOoIM6WzC7s4eUhsO/VJly7qxfY5m/9B2YfAgpk510TsO65/iE9M6abX9Oqkd5+qkdcNPif+/
nRR1oMVge+CjdY1LntQZH7w4AOpRNoNR/Zjq4KTEvG2+5H5bfMkT/z/a8tZVOXW0cXmZvEAnaFyH
9q9D8a7BZKyayzocEjrOtDSodp5y65tLZ/FouPMjo0D6jPt/HRlOnm+G1K6egYToWysL9SdX16YD
stL1GSK4/m5oEMvxHLd5IL9s7BQAE7/NFUIaU1HVP9wqvG008LabAjg3/AQIhWbGD5R3wm+27ujb
hHLbdcleWWgfnfxtyWEGsNQN1tuStJSfA767UdsM35RC76Fm5GyiB2+DzsHwLW+4ppwNi+1f4wpj
hibWg7B0O7ZZeBC1b5+0ysV2oLioIE7ey7DuaoTCUeQUpTDRDCsz3bm820VazCaBwcM4iXkXvLg5
ssEbTkyf588GqY7ryf9h7cuaI9WVbn8REcyC15rncnl2vxA9Ms8ICX79t5S4jXfvPufEjbgvBEql
BGVXgZS5cq3PXf/FRwfg59CPsbUJucVX0ciCfez7wyuDnDUXZfXcGmVyzsAQvZDQ9XgltxhKj3tw
BENn02aLyuz9XZKawTZCseIKhcn2OhYV/tdVNvKVVWbQ/aD20NkctCK2vZYQFYIuqDuuLZ1tgWX6
EThDuCfeeoCuuiudfdhnE9lHx5j8ieKeTI4CjEjY8VYN92QnE3X+T/sf8+M7/ul+/jk/3adPiI6P
uYXpbHxUtW0MzbXxhfx96EFkO5j8yosUvO+18JC6KJJvjcWCdA1sO+I/DQfJiBow+VhjAqGXhEEV
JsFT+t9TzZaP6abhCSh9XZlDIVypIdilo75FbbX0DS/bkI20EziYTy8i0xdWb4IXG69Syw6NPVKj
+oQbE15mL5zW42cGlvmnuLbeX8BJ9e42wciUm9+V/AzWEPcp/e02dvJfs/3TjYaXQYh/sYtvvzVi
YwwFpmtXOdCkt2p2i9vYvgHtKVA/jC96qZ+yDswW5NnaVrdzXcsDV6KJTYnyb8YYVIdRA65b8hk0
x100LdB0JnIsk4+6AtiXnU9X0FeTeyaC8QTaiDvypmmlj+eWNSWH9FYeJANqxQ60fJdBB/NZr5CS
CFgQnqkJqr9tk3fxgwZFuod8sFaDqnFNM8tE1VNbLqg5joa1AxmzPvVmMgIQRhbFjnppygiCG2dq
qimHDJx8NGUBep2Mh93ZCQPQomg+ghXR0qS4iTq0TQ6YOOTgThRL4WE1QhMvDjfUNNJIHE0dmkV9
HRWPIfJGD3Y2hVLIoalB+TwPb9taX/qMr43OgkphmPg3WaNUzVRqoZXoQTvBOgCNeQ/2h397CK87
NhKv+j88gJxCWFylPP4yB8P+fSVjC/rwWLPk5hpIHIRUXMvGcVS0+32ibYhIf7JN/SDVB8l+3YAF
1ik0Y+vUNrISJlhNkQerT4yaSJlMTULYEKYmEs5kmjE1H4MIrUNeHyZqkevHQBPlCKcoRCl1YpZX
nqVHyA+yB0CD2QMzzWeUcTVnkMQySJbX3hrxbbmmzo5p/nlAyKpTnWQqiuxSsswEKy1Gp7GTrFFS
32xouKe3BnaizbdptBoEKY0t4P3xHZl0r8eiCsTPW7oD2Xv8GEEPeEG9NIeJHFyhm/2NTKLSUEEk
WLqjW4C6dn1wTFcHAOT3HYH0B6pf2j1ZOj2H6tP4LUjifk8BuBYEudux5tUUwBOx1V3wor1RJ33J
kI2F6HsS3egLFqUdyj7+ObzNq2oVuSbom4vU28d4DwC76+07v84fHTMpHnOskyyZymtYW/iOO6a9
dMyo3VEnENLjzgJRwpIGfAzH8yoHievA1p5bJhfLeiDQhImX0AqQ3hHsO+C7T2sklRsh42+gwf3q
cuj7gGjE3+cR1BhZlhlfMJD6aeBQad7KSQCaKVaanph7R0HwDa0edkiLGwp60d6QF3YWQdVkGw+s
BQIySK88jS2wnWbIYGRKSUpJuSg7kLXmJ/s//ZEzPJt+E/E9SpclIKwpkAoq8vdHDLBicbW0YiQ0
5o5PwcKGIoFMgFWziPEM7/sSXBoiuEHFK7i5BrIsWB772x4ytjdwBCDm76L0S3j+iTzMIDHuJP86
Do6TLDM/chV9+M+ACTdZOooduFFTki/NQVM6dQPNPnWFujcRvOVQ7w56FL2pnR2eSy5k/MJuT83G
1FcRWGGfYuw8sGz5txu9KnoHCtp+3v3VrVazEZD5w03tY6bZyE4X1bjdzhel2XgPRuU+FQBOQJhs
241peoQuWHbMDc3eDkAhXCNRAsZeGt4DDxC6rk2nfDPj6C2ORPWzTqB3lzIZLSwJCHQTlT+5X78N
WlS85XWRQBonZQ+DiR9zpUXZFQIV71epDfn5Kq4dJ2vkwRrQH3+pLf2dNQZK0+IIzBZxxHwyQxty
opX5m40GKQoOLzQgseF76wyxtweIxJQHBykbCPM49gPZwva1E3Z/Lwy8DnwHssPNCC6s2R/SV4A0
tjpWqY3R3KbDS9+NEC0t7TtnkO7BUotVF9iNjZEOCdLYY3tFsl0C7fpP4yQeT0ZLeSZr+yBbz/tR
pvpJB8vJfMJcY7L4v0/+4VMm/vAcd/UXWiPTapkWykMPsfk20PdkF753jSwP2IdsfOMhZAfm8C6F
gZXdNiF2brvhhioPBvFchVCqgFSEsYqRZ4TkXDJerKDVl+Tg+M9pV9vLqECxetOG2bId9XAzxo59
0YC4nQ6Gb0Ynv7XXfR4gvEUd5CIgt7Qs8CPbkK1H/d9Kd+IQwnS8vfYCdCGdk8pNWbT4+9WlhgBk
OxywaBxewZ7LIFHpaAeumqa5qX3JXiqQ1xwdD+p9kdKONvKRLXkLCv+RaQWYsKqf1WBpX9SJl1bv
Jwb4cdMWgiCOgexiYWTGc+113SrirX0VBrQF0ibOD0gYgNEhGP11ZUIVITGCYplVIN8JlTxdoc64
B7Q3gDxo6waSfonUjfV/9iFHOiQJ2E4i5T1PRmdR/rUoOh/bLetEW86+jMY7UxtPJEOWJuZwp/po
h0l9jYlvi9qcfvT9t3HgQwHLvbS/NJBlWID4KHqIrMDbDB4wNgI0hmcz8eM1r1vjudT417yUUDOP
wYOHVd130D1bC6kGaebvQQDfyjMKehIwa2r68yjlNAiyqtOgpkRAC3ATLejTY1w72jIbRbJEzCk9
hoEESTv1dEEyvJ9S15jqCKA4+XiwJBJohSqrLDUUgscGhNehBRaf/AAMGlreNveanVTLsmqjL0Mu
rsxBrdeiF1/71ut+omTqV+Q53jPLLPAwe9K+pkxPofvURgf8ZatzOljmurU99mAm7UschNtR5Y/o
IMrBB7YmQt04tTML6eLUkQeDMlCffD66Iy8aDtTqdCjOd4M/bgkSVErolPcNInoTQkjBh0DJ8ndb
64KBgkSpyZn85MdYQh3RfOT3H+dzGqzRvbQ7gX8D5Sk601ZzhKW39UewpANzo4I0hQ1QYOm4oCpT
6Gh1oEEBtJ3Ws21M/Iuhfamx7T7Enl9hl6xrEn/DcDU1pcjd6yDyBJW7sY9wAYiTYnWgDjDZBQvL
KaLtJ2+sllfNkPXn2dlhitg7rR4+uUHIPV5LJ2/ABf4Cghj/3JaVYy06xAP2vhW8VKYZXIYW+5YV
4Pcb1wID2eSCmqtxkcSBhqfLkK+AJ4Kowfx8kmZWgcx6TQ+mjuz2wO1LkXX5Sihn6gkyZOAWeguA
YNJOzn88/Gj23LQMkC2iLF2xHbqKHjE0C9Rl0qlOxIdzFxmFkdhA9QGboYaQBt4nv6g3ymhFjk5s
oDzIqpi1N20x2aYZrKHaNZBps6NFXuWQmzAM+y5Ox3rnxF22LyxnuI4QgoRGXFK/Scg9Mi3Ufnqi
3rmlyb50LJdLGpS7Sb0TmQHmEZ8PVwtTToNy3T3TE8Euuh1iRO40KACu7c5PhrUJhb5FrioVXFWp
QIdK1ksErfyzZQsDuBq1tQfXRgT6K5QegJDx3Q+7JjCXtFUNvDlCPouPwXoZiy300SBvjHTOFZhh
ec1TUZ9NFwr1rZm7EN8BBYoeN8Oh9PUbtVxlojPwlmQ77qryBDWUJqGOQgvTjV4BfseCpnifxc+y
bmVyRFJjwwvidWFjoylTE4SE86WQW8LdAEGzo9nkkOyCJGkvLUgV1p4n4jX9okr1s9Lj4gFKbuaJ
Wk3gd+ei5uD9Qx8d/FoXaxeIi3VS+u82VK7eglLzpt8iqmqLczVaV/KnnyLI49t1GIl6PU8kgvbO
gmzxmeZBcBj0GwNLEGQCpUql+K+MNP7VioTdOT3Eu9sArPVkb12HLY3GMI9NWMgnM4m23eAZb5kw
oGRdNMOW3FKk0DMDG/tm7M3Df5p2NLVq4QrQcNG0eSCKg0WwwEbj1g5Vg8E6d8ZuQyxk1EwQW//U
jFSTKMv0pg7Wc28gEJTQi18hXgtPPTSFDm2KT0lNO0K0vHQ9FCKo3sRRHJFRBVyiauoJsIetoumn
JlIG8TmtunRqhoPQz2Gl/ZxmQsbjkoTFV2qFreNc+k5/ZuM4PnVF21016IhRX2RY0V2T+Rfqk0Au
3jWDBc4AXBGMGvUNC6xdAIKVp1gbNWCKhg315b1p3LsgDKRx3OHNw9DFS+qrxjB+dPNfFb55W5EA
686Don8QeZGClivrj64idwJs2Nolpl1BSwd8UZMLqmlqy3Fu1EqKzAQGMDY21OwNYLiL1L9QiwYV
WKAvECDoj9SkKZnHbyxNHgdFe5L1TXqvqahtUUX2FguMHnI3UbWXqN2/kAuSMtEFGhT7eUCXt/oW
hQBAUKhJ6MDzuJ0mCfO631uALi/AMOEjlV25i6T2gWaubFtbmJoTQWSr9Vc2H4O7KiuDO1RLZrsY
8kYLnXxqE2V2RcUv1EsHch4OhR+6d5NT2uDh0uA7MM2b+mBK0p003M2D5msV6jJGAgpbPy2cFQqu
gCHxQ908OvjjfKwFchEDrU3tT29/GQ/ZmjMEwatO3yY863cuqoUewsj5ESVj/r3QfWQOWPmUgy7t
bw5pw578oawmB7x4+101YNOlZsiwWbpn4JFZxC407QsjrM4s06wXs92MQR6/VLWsLzIOgdNWZl6I
aJsCOL5BMsp6mQe9N7FaTxDJGsfyOL0ZpenjNxJHJcr7II/06cADAN6ifoDKLzoa9W6lM8i8sws2
PLEl/RVZfNPEOicty22QFVDDc2wfsq5Zu3ZaM3lqcywF4y7sfpSIVWmmbf9qkcaq2JC8OR2CGhnw
2dhpc2wPsfw+GFWDYjs1PIDYzTR89PTmCSmPfp1kWO03CgvhKnxE29h4XTJ+oRbTwaYwdmm7NAYD
+A7Vyz3x3huGKJevnRKIKTX0Y7zvyWKj+2AwjUFhjVgACuF7VaOSWaBVwQ/kAXl7D1xR2Av0zNS/
cPFI/QG43Vam5Y9HGpipgR0Vt4zysc7i4cBUWUXdecXFUWfUDN0Av9OgPxkjtLbBwgF+xroUJ3Ij
j1ELy23HQRa7B/iILz0nr5HxHLSpNiDIknIRG7q4M3qvugD7ogHNitSpK6oS389KiZP+HmGFqX8D
ISA4zDP7O2u99kgvJ97E/gUyaNsuwpt+2ZhhvwGTXrOal3pqgCuy7kgmAZq+je5ZAEkjPNomrvwS
ZNUexDvaT8MxThAuHd9aMAssGer9r+DN0nYO1/sdykuB2lSDmIO6xUSv96OMyusY2MUiHYronKmq
1DQGPFpAEmhqfdid1inaVS7yQ2GBS5HIZ4hkBrBQ6PponIFdVS8O1JHh67UuMxs5fjOAkivXh3MN
hrQX/qsSBn8JTRmCIxesaH7tWy8t+L82iSHkhpzA2vo+xnRr+8X4bofZTtRFfOO1FT2YuQVgfKaD
vqpJ4oesLZsTnjhv1DlGUXUGRfW5kG52soY0W0EZFwKLqulzvAEXdEqHQEvwCFM9g0zRwyDcqYR6
3DUZe+cbIHHZzR5YfcmAH110va+/Ro3UVmVtFntqpshYQB1TPKWG2oIBZ7uIwAzzGiS1BLZC9/Ys
8pIjqk7dJZZDC5627fOYh9FZ1wYfBLqAAUBItltppRceStVUbq1y08M6OiNeCU20sEEyDCisFahs
ogM1P9wMNRvAYuBGI1DB2HxDZQcYtqryq+8ipq4i5oneCCCtuHeRflGeUBHnrj48kJJACUAixNJV
HkEHSnnygCZR+TWs3+cgDw2Kc+AiAkcyHkj6fYdk2nqsUQMiy9q4Rym9cZ+1/qZBlPJKHnmcWEAc
+HKB6BR4dlnijgs8bYY9OdsWCrPboQHmCkNpRKPmRDiyWdulGPNl5Wob2TtvJjS19inomBadYoZx
xqA6UhMiNdaTw9v3ZiiHeBOjVHkl69bdVQUEw2iv7uJT79pSxCvayFMvNWm3PjvbnQiOCOokC8pq
dXYHquCk6Ddx42kAKef80NqWd9SB2pqyY2kASi6JDCsNIDulzppBxtsBGKBppnnAn3MiUgRVwlUa
YdljZgC6RXmf3vkp3mhyZLc6KGAChuAoTe/LbOoTF5IIdi6WYZfxZMmivF0lWpdupnYVjoqzPLb2
U9sI8PKty+JCU5S5m94NkmN/qAYDbzfNn6HEFiR18pDFxzwU6QmrnffD6CUA+/zZjsqqP+bNkew0
ogt8CzSqOlHNWBemwOZjH0AwmKGW0go0c0E2R3Xg318uC4Ci1jMNCJ0hjI40KpB2UZw/jM7gPMoW
MJkhvvJWcx7JYmnjHvQR/K5Vpt7S60VScXYkjwIZiVXTQgmt0RoXKyqUSrY1OKRoaAQp2QOKsfwF
NVESa1z+x5WYVfO7GBCXBll4n2cOKqXHOj926hBLC20+RDkwQ2N+pDPqLm0uQU5sSfA2fowJyZ36
ybMaK/D5/HlK/VrT12tIacVbOwvTFemG73NVHVbhe7IyG12cOQD4ZyfL0lWmm9ZRuuXPNkj5yRD8
/RAmNj+RzfXAr+fY2ZE6R+XBwdaAONqHC/VIVNCB0hm8arl2m9NUY8+ioz7Ub+1HZbmNNAOZKE1F
B60DRaXyoha50sAx6qaBU0br91zz9P+ci+wfV5znMn9fkWY2i8I6ohYbj088jOoUlbeE4PU+mtju
mE9Jh8fK3IvlxOcm9SIhHmVmc7YdTZyl2QZ7vNoOnZkAsUO26dQDQGWfGMaBbHQo3Ar1zOqAMgOQ
lL5EHXYQ4O1q2fCkAX7vJdpL1dXlt8LyXjx8Eb6BCno6AZ50OvlHlx5I9gypjIPqLtTI/zHF/3cf
SIChygv83WuHO86plq69IKKHPMqiTQOd2okdwmJQdqkq3bl0+MjPpvcYj6b18rdBgWc2EzvEvwfJ
pLJeQsuOT6JA8SXPNXlHhy5mGbQyl7NlRCDuzo3VgjyNlOirrtgsi8rYGjH2qK4whk9DM77UgroM
pil7A1wdulRBCXUFFdO7q4PI2KYBiGDJZiNDuWg6VoAatKjWPWrq9wFrs+dBG7dFbQLUquy6lfqz
XYTlu52BsW1fA1/37JTYQ37YZ/9/2ssa9WuUvZoSXyp7BcpLaDIPU7KsBm3tifvN45w/y3qz3vaO
J5dz/kwghYkobOxt5qQYt8O3LLTlkUyTPVqWASrKKOc2akF6iqzqcb40xwNnW9fRsJynaYL+89TU
MRjZNDVNpIPK+Y675nI0UCHYuiMCgxkgKZesct2l1rQ56gBkcJl68IQa9qhrecqVjfwaM4CCIhAk
W5phGksTfMwiwO6DgiY16ccBy9Npptk0z1nH6RbvG3akTuDA7hMn46ceZfwrmTOsuNVCZlp54MVX
DTZSs8rkgWd6V2YDqLpUk5YrThEi1yaC9Eg21wPBAUDhV+qc3NS8LlLhm9lWmL/mabXB+zwtDfI1
BLMS0abYR2EZRNP2YLSmTjp0H9MGLbYKQ4VVlew0Z191WNnResYLgYOgJq1nqOl6vUAhElITc5N6
UcuG30t68kLsenpUEG8DOX71O2yJQqb3JxCKY41HbaaMdEaHOCggEZs2WxoagGUdrw01hNrzDEEJ
gn+rb+7/sE8zf7rIkPnxgnmF2CDE0e8lCx9Mu9e/MAix+oETf8950i8bmXgXCP52J9B4oJxwKP2v
Rn0mBweqxMuSgVO+llV1LqAjsqIOd2tBY+oblJ3rlVuL+OxHYX6JRmAPkNqKv7vmY18Z41cLRekr
6NgWatkcbJEiRuyhhXAn3rnDl1y320WcWuFdUbj2hTqwBUBtherQUGI3dVQa+JcDE3UUsj4wIwK1
oqMgULIV92QTnQOU3dAP9zUigxsr1MQ1yCLzajT6rVWL2gSpJGqJTos2GhjzoQgMkceQMfOAqMqe
ilrmQhdqQt3ZOYD8fOokf7LTYUBq6eDE7u5Pu5oW7NDaoTS63Sd/ZacLpKMWHVGQM3X+MRzVu8gf
62K6vbnehtwAiSyOY5Vt52lNYOrPiSeWtdbKs+sioSOByb/2AV7XKDSL79vUB+y3hGKDbPxiadhG
9cLaBmV8osm+eB5QAEIU3/0U5EmFy39xu1ilac6gH3qPZFCCXUrWLivfCn4hdQYYd5Z+k/EP1OjV
TzbnwzrCo/FU60V5NJBd3YyejUUlyAcWYe513y0zXGpjlv8CB/czdwb7xdckgvuIvF9cTdf3pY3S
fYY92S0pvH4pOt34Mtj9XrhG9ktn44EPfv0FoE0IdIH9kPF2EYl+fNDNItkGdp0eatamV9uLwpXh
9+ILkPTboUqzn/oQvfIsGZ57IQfsPo3i5BvcPuGXXa5Zz8oXxhEOVK5WN+5j5kXHuomdZRUmHBTY
TnuMPWN86FrjATwdzhdoNEPNKbC7E/TDqnvQtH0jOz4MojJ9Lc4FaOtuTRsBSB17K81HcR0IMMOL
lhfxuTYibPYtq//WOGs3iYvvANdAJks5mK07bFFDGa0TMy3uUPxS3JUBCrwQcKgQr3fyOwPaa96i
ynHHY3YlE2q4NGSmhW9FC6mVu1Drko1QoA/8q7Wb6WXxAmFjcbDUe2/qCFAtMAblHbUiNyjPuRmd
50FZibf+EMUg8fyYqEDCeIUfU7LRCCKCBfX7xOTDIqNd5F7zncjeRsXHWaV8OHb5onAU5dtE/DYd
yYcOn9qVDMdjC6wrN7wDJGwWjgsWjzKzLhNmYYQ0BoIDyYYwDmFhtmcUaDxTJ5ncyDibVv/u3wLh
jjRZ6By1xnOWREdhl81rGdvGvYmg2ekv9r4uPtsTs3t1svbdvwYAaEnsFfjevPpBYt7LENVUUySr
CPr2nd8VSZATc8ENSpgEKlXLwb/QNR24JwL7Dn+Y8qmHJNOuQwn3phss43XEgzfkLPqGVxjoU9pU
Ow3cGa9QqfZAlIGCZDUSOd3ySaqRbYnAUOhW00hycAIUgdFIC4iKK08gOs5+j6Rr6gwQRRrpRJ7+
2gJ8RA5Y6aH2IlznYWPfAyGebPDP8E8ijcE3DPHqndVaFfICkQW1cK5Dj9oCvaplpt8hXbQZKjaG
qEmM1uDoMr4nNioLgZhNnp1RFyvfFOa1FKG27ce+O7h1N5yQZ4f4OCvr+xqPeZTn9cUblhGPQQpw
7yK6H3kDxrCKVUpVxH5rNb1Y/u3eRm79697CSv90b7GmQWRX1X5R6VYk23zZWlF3mIqzVBOo+e5A
ZV+tqd2jjqTdVyJNxQKRVVDIUbjOa1i9tmIwBkxGF2nbtScjbYE0doFda8c2EmJmy0gG+KuTsS1j
vKND5zQqFS+pDgXX2aYNIXbOKrm1JCsOGiAhZ+FyeaYzOvCkBENZ4LqruaOug29xqweLvGFyYyWh
tfdYFd17gyppG0D1C+TJCSWe1Qt5DLZlIr9pPaH6Ryyhxx4eJB4l1pzW/xTjn07JaYQTpQBYEjsb
ISNs+8FGNyC46zAPNShBtq4VrLi12m5hdEAG9oAFPboOINJ2Or6SW6CD5tSpKkTgeuw14rjrLp1y
60PU8qnhf3OT+OVvC0ARIWPF+FOT51uUciOvh1/exnSicZurpsiqZQLdkJe0qPVDarqQHddG/U13
5M8h8b07JJrlFWzaqFhX/pbhu8uWM2Su1LQ5L7bkPyTsfdoScePdmKOyHdTaYNjdeMCMLZFdjPe0
taVmpSfJftr4ql5UbMSfmohlxvuk1pGJrlFd6hFwNYydfmEYvbP2C18/OYR2xUuidzcoz7h7vyLU
aY5hhzhNNprdCUUmoJfIQVR9gkBnYG7CCkXlJZNiQ/100Fj8NXErcysLk6OGBYe4CPtz2dYlSvkz
BwwynisXZIzL9t3HcjlfVm2L7K/ypg7OQgn+SygtpBWSt9Ba52cuAoAJoS+17EpINIoUaH6k7nGK
lVe3AeNbt/AQmpQLMjaqh848IGX2Zc2us70yTFB/TL3cWhkVgIYSKwMHr/FjSz80/ISic5fa+M3R
aeQ9VFaWQOEMcXM6IEeVCYR0f7c78AsV4PUny6eR1B7T2IBm+ZLmmsdASAiheHUwc2atbZm52QX0
YN1GBxf4pTIC66zzJ0PBvehAZjobI2Et3WQo1jFWKgx7kMA7jWG+JJeUbINfNNDviez1PEMT60/Y
nUSg6fN4sdCgSnbw1YHOwtTpCjApuDBiP+evydqNjQ34rvJymA2l83bYkQ+ZbKf8PZqmnNvkQ82y
zB17Ofe4BitXhgtByUYgYSSK+P2QIBrZoF4e7Ux6NQiHwp+TLaMecncaVm76XPtFEchPQco0jqHy
E4E8vQOa/YS94+do5h/BTRrsOeGTFmvPQEFbZ1MDP6CwogFK8UNyroesAPcS124oQjOXdReZiPFk
4QKMkcUPGaZrgBQLYD9iCNc4QfSTJ/W3MnS712ZA3l5zI/0eCx4P3JOtjv9jme7x0urBgtOgmp+l
axcvV/wenAJ/i0QMp+lUs7h2MBqsqYq0RiWR6qGDK4DMGkCLJ7Eb7GITRXugw3gD8PIGsc7mwRsr
/4RiwWZJdo2DfLFsovqaBtZ45zsS6xc1IAJXADJGpXO0UV/86JWQ0xV68RSWY7OQYOQ70WEQWn7S
1WG2UZML3i6dzNyUIwDhomjPrRuWTz5QsPetFyx1s4mAa1k1bpE9ObIrnxB5Bbyx4vfkGJbZBSgp
70qtJml+yKIepkmgVwda1SzC71DNWaoNLR5EYk/NbHTGFbBA9paanVchPYgA94aaQxy02I013spS
FwVXaLxHdsNaUi8y8dqhLkFvQb2e28fnrsMKlXp1aTZXhAxu1Imla7yonEHf5ZpmjWBbThsUZDSH
DosDhJLyNDjjuxWc6UwT1Sv4ssXONEpnXJh10CMAP4AJ3sixMcyhzKzO6BBCFeAQxDjMzb/5zcNo
BLnQsLn5/z7VfMk/pvrjDuZr/OFHHawVfN8bD0EEkWUNKiHlgk7nA4g/nFVpVXIBoYTsOHewGJT0
dZn/HkLtudtTM85NOvvzAlmHjKTBwHL436eJ6o8bo6vQnUzG+apkdJvaLheubdxGHmPvpm5iHkLN
yYVOaUhVJS9Q3qz3mhWXdx2kIR2kgk6FYuykQzU4QIFoQbUcTOvdJugsSTcaRI3Og/oFABvN203D
U9RKfIylEWUCtJxk5nm2jzpqt8cMTyK66twxgF5HuCK9FF6ElTmPenedVrG/nK74MTGiVCjcBoe3
oGtnvMAuuTaS1TQVDY74W8ZEdJ2myrhRraNYqycXX/MvFkiItmCY4AeX6/wwnbGsfz/7i41cpGez
DD9sjKND8XE221w1zTwrdcy2Giyhy8TGLx70bv591TNwU0VgUqdm4KT+PTchoS1S8xopjxryaruo
c/oldda259+XiLfktdDP0yDBoRSIIh5EvgARLXhbXD3LuoAmpf5Rjc5Fc/Xqh83ZJWI4KWDxgqQ9
sTgDN5OvB3vWyCcCpBMMPVRYdEQCJvtsIg+y5/V4RZX5Qh+wIcic5A4EevYtiRN2wQNpTS06aCPY
nDOr+9EPYYpMXwdEXuXX7dJzA7AYsDw8Npmt9vO1+9Z9nKWJ8W6jsz6z3bcoGrKFXubsbeoNt7rh
P6ScpzfHcdIbeK/dU9uNRzJBHCK9dQDiXwM8y6CaJ8MlufX9LQIZ0x150aFr2l1qleJMLRkn6a0p
ypeSFWDSUDOTSbbgrHA1M9zPtr60mqWX6OmWXKgj4zmKLkoU8ZCN5oxqyImGnZ2u5quGjFvbVIKB
ep4vtDJzzwwJvJbh4YaTcvSOttvdaBh9JOAiaiiVVp9mN2rQ8CbTLcwfIcWOUoD96zKbiqC5kz6L
TvOdcRbECwM0iahJxR+MfFu3CRaa5rJPn6o2A8BITdBVkQsd/BEcIK3RGtOnoklZ70N0L8/5cr6s
3hXeTquBW58/ad/02kH3xOv8h0OAFLz/PNvPdycLx7+W4RvNNf0PfVmpqOtwnZpjZR/AsCFUMY3Y
MxMiCVqZy69J2z2aWZ4+JpBsPDBdB0JX2aFnZ2lldxmxDgf402s3HaiM9l5e2U8cRHfkpLumsexc
vTnHlqOtNKfMFxwCfA+9NJ5FNxRnoVpu5Y8bYEXAnFz7xkPjyubOA+lV56XGA5l6A9ReYR7GR7LJ
Pqx2eVzqy2mAY4YP0tgEnBtg4gRED+vqPtnT5ODETQ+IihgLatIAH18WzTXkjUz9iFBiJvtmS5Oj
2iQ/JVbxkzrpdrXYOCKFG16nq3eWANosdtc0mcdScdHt6kL+dPCT5GuZMuNELYnl4TZgZg86EXyg
UZPhDUiVFXWSqYRE5sJuAnmgZjpW1o7FCNaRC92CQGWcPj6QQWPQePHrUd/RDYDWQz+EXGIriT2V
iF/02Opvo834XTWKH4Hw/VdIuw9rKAIOu1CiGXFtBdItYDQT3z9VTQ4FPlRQv4Kn0AYlbt4dqz4G
dM28TeYeCny8rsEXghjN8n3HDQq13YTTm7H5KVIfx76oFp+AelbSQkzcsO413HYVBi+Uvw714htv
eflYIcm24y0kfhCl9R+VA6W2sQb8ZrdfNAQ5vyUOAJCpsH+lVnbtssF840k3QA/ULP6PsO9qkhTJ
uvwrY/O82DrggLO23z6E1qkzK+sFy1I4ytHy1+/xS3ZHlpietjYsXBJFEo5z7xF3rh11W1FawyEo
3QRxioRBNZAPj8kIZ1wFg86vejg8SvmPCMO9DMFg3KLBJrBT3BopAyVB88gjYUDZwkxAPkvl8AyP
Cmg5o/7ardfs89T3kEZEQG3u5oJ7T93AjnifbdTdrrNF8deAhA5geTxC5hv0DmORjd8yTwJd6lsv
sB0uAUo0s109NMlz2fGTV5jyC/g86bIAPPrSehY75+aI1Jo9Rl/+HtmnMKOgkbkbArZt22xlxDES
RKFKn+mTCt1k/tT/oe5P/UJmMqybRfohz2a49niEMtjuQ1ZvzrE544PhTO6e0mtzq4cs2doxStBM
/s7RUWeaJS3rHdUPcbpQExK7l6Iriq0L+YEXKytmPSs3FeY6sUW1BwoJ5rxpPutZYS+N+riBgLbl
G8+6v0CcDCw1wBQcMhC3it5aa+z8Uro+dLBLmfyHcr+M20UQtcHRT2A7AqhMkl+yyUHCxexX1IA8
YX6J4CFor+JpWAFDFRyv3YLRkZsxTL3lwMHm7AHUOLZZ1z3K3lJrqJQNm7k4QYiNuxW+kuV1j21v
ThBwTU/USIfeg2AYSF13VKLZhsR8n42b/ftsoW2Em65VDSJewkoWpJkF+6FTL8zqQqWapfUu9rNq
SUU6IMgLYc6wvvDSB2BT96ghILbk2kqE6v4wx9xDD/h5jj+dxS7h/Vp00J6UIy8ejMQ8kjZDAHfS
XQKu1XrQPwp49EU6Ft3flDDtfuD9dGQwf11jcfSOsg7lshETP9VJbj8zyKXPsnWtyg9QoSxWIVBz
n6hbkJb8ZLJwK6y8A6ne/UK/mLqGcUWJmMVdw1hzbMJOrFiYRF/a7JyXtv+5SyC7OjVTdGBZqh70
QGqvkhweOhbgQnaUuPskxTxubbnfQgR8pGz6L8iW9suO+/I2EaYJM9cJKqN2PsFEOXnv68CRpYUd
o1qZSJ52UOiF9gdnq4E+2XhV7VUrEC7Ap7lVf7Llm9MMcHEXoAnpA0Qx23BbA9C7dRqOpGyLlajB
NgL6/t609bHO3JUeUutaL23+Y8hmXNUugq70t0xlF9/BWU57cN06PnM+p9DahZli/9maBrZsk7iH
l17Y7xq3M3YMmc6bHpTwJfJy02s5DCfS0PYV1DujvP/MyhR2kOBfGH2cPSpQ70HdxqewKmAbiiX5
0Yjb97prK31SjNXrXlVQBuJYKEHRyA70lQM3TU9uWb3N31j/U9wCYl/UI5PtDo4F8ZOfFac8N/zH
GIJPB6wo+lfYj591fcrwtLCk5AfXg1TKz/UTEhmL3KzLHZa/4YwN/3CeHLeHPzTPt4lVRIuSDTAh
oBZPRtOiKR25zfsRvmYGfBCEr4Naunit85J03AHbVt11+lBDWB/ZC9RRkRqudXnt1ZsysLolodwI
74Z34DuPu8Ge8G3XesOLpy0DdniRkkzr1dnKt6s75NbqtWqxeoSGad2oxDHWkf4UuuP7J6r7UyuA
pZDPAVZyG+PuOQikDjb15BVPVaW+2YgyfovKeoNAXP/ZzIJkBfzUeGmFQGTPzOuNSj13aanJWAQi
M0+CFBEoUExlBxE57HPCA1XRwdNRZPqENAW8XIsJRrQAr25irwVbWRPuCMRFdRAAgP+N7Z4RyMkv
vl5+VWu9WlPDdjF3sCQXxpDsOTPwlCgTeKB3dchhpmPG3wL8KoTlOm+FL+OV6TjZxU+YOMopr9dD
q1pwvcEXh5vnN15nP8a8ax6FjJptEOTZPswcOKXpyajHZMNxPaqdN4T241XgTWrlMTHuICFIGHU6
+EqV68BzrDUVe5D37t33Dtx2tm6WAS4+Ng+TCkDtT6Jsj5wGCIZweLiDM8h7XemdjSDeK+mu/+RZ
Edh41OrGSafiPSXZCpDF3nhAdA1XoY/CYkXc/wSpqx1yvRYeYXB5gpBidScRjJnrqEgNQLc3O3tp
eBBA6HhnPYEG3h24VWhtaoHwYQVriGvRhYAirqt9ju0QCGnh+stEK4zDqvXZravwwXOa9NSNSbAk
RW/3r/o2t9NTbmt7JkTg19DyTWFKWCzwszW/QG+jBebfSm+91h2h9YI/ROpE3QMTFQSH9FI7yve+
nYSisW218l6aEK9uAySy8G44feYMzjxDO77ALua9noAY0Mic66n/pOJgHRoTOAZNk+x4H8kNkhzI
64kJ6yJy5VC3ASkkSdOdmWTNJ+ohm4hvY5jzLbDZypaz9HxjsGH7xzIJzyNfBpaMI/yd5UIaTro1
3M/okrbVxyK1IuLf7+n6l1H/W+svY6+dOz1VKYx2O4XToR+RdIUVenkcEAHYqMq0HxQgYbA5VtO3
PLgphj74bk/lD9sR4qlNTbxZhkNwAgq8mse0WWGs1QimEv3e2MirbWzIHLEnvQdq9Yan14fUn+wl
Y29XzvSVV11ATGKflTD34WBe925Ww6B4bN+Z2Nd+8GTA3rzLnjirGe7TvoI2TWZvUgfg4igpizNI
8GoN2FP5XHnmV6I2Gu5XLFvJt+sYFk1yZQTOa+vij0msNSCMy8216NdDuYE9stykXhienBHUK2d4
IfR7nnewppPBeBFc9CerxYtMVAbmW53MHezhgQ3mAtmCEggR/CRy7DARFubFiWxoMl10dJFa7Q7c
TmrFu6L1RK1/Gpu4EpmLTEFA1VAXbBOwr4QBrVUO4li2DFtNXd9XLgQDxua1bEVu/2gTT9zDj3YF
hdswu5OhJjC00QlK3Q7/qsAhXkFWg98YBVz/RsNLnsI0r9ZwkprOoHylB7dI3O1U5PatHRfOsnNc
+dpZ6j5Lc/4DxH7gG/32myz/Gu7JFvCNLrEg5I9nBfQRfIRi/OzkNF0A9MDwTD9/qre4crdeUc3u
Q/5oZbfgdh+VgjHS1ZAoK2SzdVoJMdwJhkTXBrPgMPwwbqFgAyWqAqh9BFcWpRP1Ryo2Y/5eJOoh
ng4fW8efi9QaM9DD/uPYfAJGp1TZCtK2J6f21N7XGyygEeHIJspMnqlMB90lyCe1jxMvOpnYfJKe
Qdz23wMnl7duP/B7NiUXEkOwVW9vARuNN9RrzKbvYOmFt9jbzr2o2hpt9BpS9NI717/ngn7F3EvV
hbtpRW2vEaEEQHio2EtkQxsOv+vgTskaetxY/M/gyCAHFXQSQZfePk+AisMcsbbvm7xulrmphk+x
b791vpd8t8oGw3UeyklLvCqx5Jvrw2h1CB0GQ7YQv+mwhjZKPyJN0pnROTCNt9QI+Lyh7BIzO+Wx
fKNtGr0gCLBcF8LukgNt1nyOexBk+GJNal6k69UOQXo2KjwqtPIX1TdDC2qHrue9WF67Uj1sOlM8
GPxyAcHeaQvSTPbiwV5cmUJ+yQLQoD1osV3iVPYXAQI1oAaN/BLDGsBh0N6wvCjY/jwyMaPpVmX2
i8LO5gwJJnXGrled8QYS75zBeBZ2FB3tONqEVlY+pGnc3bqJB0BLD2fQATGXZRUwtqNWo3OaUxiK
z3MrG91vNcgfR2yO8NbicgOWl4iQUV86QLhu4/TKuKFSVPru6t//+t//7/9+Hf5P+D2/BYw0zNW/
VJvd5pFq6v/5t8v+/a9irt5/+59/c1/YwnE4NCwcH+ojrivQ/vXtHklw9Db/l2ygNwY3IuuB13n9
0FgrGBBk32IVhOCmhSVCtz7f2b5WVQCT/r5JRtBw29b7htQ50ufqa2es5vfYsJfJEYyVbUI7rN5x
uh2gZk56cSeZbQXpysEulS/kWEbb2WUwiZqfyuARXySAMNdtRpw48QrZmAwGIVAmokOYBB/rqHOZ
pSuGe/wAe2KgZ/XBUdlwtvVhiJtqk2PRgyLTX61p1X6CmH62czqGHbuTuRXwSKKbu9BY6kwTwE2B
Lf750nPr90vvutzFneU4yEG7/OdLD3m83Ohrz31o+mjcIQkcAjVlTuuMG+VrlSBporcT/QQedCl4
dUs9XHCeQNVmgIn9uVelAuOQSfFhnp5pmQ17aGFWbBwcp5avaVRZq9hO+rMHS8xjWUAnY0Ru6nmC
6DMur/tNd4X+NDDeuisL4DQSpuOJfmZmNd60MrYPnFtYc0Fp8P7Lfenbv14czhD1xdXhgIa4juv8
fHF6kZQC0Hn1MG/S3cIBLz/nz8hQ5HdwlO3uQNV/ouUwqpWxoSWPiroX4FrqbizgVWxJ/w0x4Hbt
OpmCahoWJqlqmDU4TvPJaquzp/eIeCjeq5jlL45RwDKo6NF1zPmx9m6lkVe3ANpvkLB3HnKtpl9C
2xZyB0lwpDpIhiXbpoD+I7XSgCoaNo7W5UfUDK61VcTB27OzJYJT8X7yFFT7AwXK4xBAM8Puk2pZ
B2ARyuYB3vXOwy99uXlbu9ZewLnjl609OcxZreMfdCPZz01dCHZSj6AHtr/sZPLoe9X72WOjD4gU
FpUTQwAMhSxyu0UH6uEh8wv1aLVmtTHMKV9TK43u+3QenUO892aON/LCYmuLN8kHcfmu8fSqbDYb
aigtJv/LHcH9n+4IhzFh4n8HjtkeaMierX9OH1YqrCzWCCmZ8MHBIwr2cWy49CbklYlnGJXPpl9b
b7QJ40Y3nEInGC6G9LFFMypYQcbJmVxlZ5dYMo+d7WHpY+UXRbFotNtbBBAgvHfKGOYySXmkQdRA
xf9YN08WsiTY1rUAyma0Rbrz+sk8Mi7MI33iQ2KXCxWNQFshUcR2XMT7a/NvfeYKXrXb/7L2/Lzs
64sJASiXM1f4FoTofPfni5nIiplpxoJ7b6hHpGIzf2GCv3BrRYYP0HdmrrvUV685c9a016UeVSXB
0ut5D4VbCM8ijVgIcI+7Ylcjz6DX2Uqvrh8OIBmduxZebuhA1fD4QNDJlAinhZNaVokJeVeLZXem
n0QLCrZQA8uM9wZkZyJECSDrbvBWLeOigJZN4Kd3LnAu/3xVfO+3W8zmHnM804LkLuP2L1cFOyoe
qiZ17xnscs+2NsyAtEkCCJt2uSVN1NCN49VQ3EXulK4+SC/nMDQguWSqg34eiLECUvIkrRx4I3Bw
g9us6io2oMWd1UuCAuYO5DlghRweHY0YjMOt1xbey7VX7QKd5jFYN/Y6NFQEMUQxIiPcUbHVdb0A
Q0mO9m911K/Qoaa5s+5HdWMtsNXmxmul5b0XXjjxByzD8BWxwhhKXW65p5aohMdWUMGGi1o/9PZ5
XcMgl/sn2Vr6Fhg/43YqNrFVTzvlAKii61k+uFgjEFSEagre+CHYLwDGd8Siq/3hwdIEkgJEZKRu
8aakS7qtH+GglDYIy8EiTIYK8s69Gexh7l1c2iaCzPzUBEeReZ9S1Tb3VJXj0bVKkcPYUJEazBQU
Kma+/fM9Yjm//XR8+G34JswFfIfjLVy3f1iHRp/hcTfa5b2Upo46q5e4rqIvqgfoMBhcdovMTwR4
HgDA0NeTXwooYiC/H7wWSCtt4JsKlQzPjR5/HulXHcMLzHjyMyMCxxVaLG4fV4hJQa6WiiKa1rJo
p4dOelAVCdUm0o54RW7kZ8jEAmqqi3jDaHbC0yo3uphVEB8thTPsqAii0fuUVIQV8joC1GwtbNzl
xAiKAqteR5PbfKBegy2OnVFVzcQhBKqmfcpBdZup104GIQk4gZkz9Rpuc/lNYDsfqNdFONTrts/a
+RR0nhHEHOC+rcR7tSyvvXMtP7xJOvBfB5B4Xu3WglM4Y9kJCAXv0QzLfSAL8xWqIs0Ga2qwpW5x
DP3zArmuvhHAO3V4g6B6lzdv12ntcEIEWA+naYs2DxGKL051yyfgRmHdOJadfITmOgc+B9G6yqv3
Y42MAGgF3hLqF9E3bJ/UIpvK4CnpJmsVGEN6o4AN3bV5Z+1pJqdBBvA6U8+y8N4vBpCT4ZPVBcPS
gmkcgtPgJgt9oHqnasZ17djt0nSn9zpqoH4DRtmM2fMcItrCxKq+ESEiKIq32WcIwB/IGbKJm6Mz
TP4rQIzuMvZGCf4E7FO9pjJ3Q4SAvWnZNr6ByD6LqD7UgXoCmSG5YVgO70a8GMHzAgbXTt49Is8V
ws4uzB/zbKphE1B0Wyq6Zdru6w7AcSrChNm+rWu2iVs7v0OE3VzlLPXurTJPb1jpbc1x8O6paoiC
ZhVYwbSxdZ3FyxrOHXP3oE/VxSrUnoK1MA2CumHq7ilgJClDpuuawQM2umMghGOzJCDd9moo8y6q
HAT18npvB1X5o7OSNzueBDivdbDEazq/LU273vK0NoAHmiDXABbnpoja/P5P86TJfsiKcouARbcu
O1jiqai4LzQbBTBIuCRrIooycpg21qnCTwp1dHBgHEB93QmrlIhK5OSH8ZPI89U05uNTnICgIUrX
RK4Fb+zY3XIQNHI8SLW4oZMWKxCLhkNfNRUycH3XJ+c6zstlbTL/DvqkcmuLIoLjTD6eEgvReUAS
vQfXQqLAzaX4Ak7VOs1C/iNs/WPXICNDwwEH8O94KKMtAE3T5p9XQvvXpyV2DZzZDA8G1zRNrCk/
L4QIQ5WNNRgdDONNhFj7AOklogxAburWl625g1QYIiJU18E7Sjbd49S4JQxvoJLveoV5F3cK+4G+
zL7muCsBLuMv1x7A8IdIVAfRztMSK6Sz0kJkFe8/nb8mUZVWG9jSJ1g4whh3GdZ1Nu8jbKCPly0f
k0srG+uWGhgyILf/fBnMX/el+jI4DPsG/Z/r0hv2h+eBNwzAeQvWXt4x7Z6vmaT4yTM4H0PEC2EA
25qgl3n90aehveKDXf66GNCIIgXIn379soCeHTJl8fKfvzI3f9nneKYwhcBfTmDx4L+9eYJpasJo
MIov84Z+CrwKSuhh9Bkx4VQH5aG2k2xLP2Dbv6rpGV+ZgFL9Xh1Ct3GuZnYbfYbVxrV3HTfeyolK
BY2mNYU5M8+PniwHWi55uh5lDeFgpDxWKjHlvRGW759ghMBXfQuahwpNvhr1p2s/BYu8//I6Tu8P
10iIg2c6XoM5Xixs1+cM5Z9v536chqianGQ3BqB6OUsbpizdBKttDxtNBJC8+37qYairCSd9m9wC
9FY9X3sEBp+QH7KGRR8GcG20QGWIhgFWThIC0ymeOWCB5vLBYVl56HUrFekQIhE8ukN4kpzBq+rv
8ap3EvCETfML64//fA9YOrrw8z8XP17hQSWEW54HTtbP/1xQLbIRmaxwN3O47GI5R2QQ2/fPVqiQ
uISGSqUPyRTW0AFHfTcqcNogUL1IXKg4hm0HYT7mIWwdWvZ2hJazxPsCqLsfytd24oSJ6r/czfgj
2Toa8OEf4zAL/xLfty1EeLgQv0axGFx9cy+S9TZtE35oYRe+BFIICLbeCT9FmQ8JPADPhVeBKcmH
aEH1QAB5G2gxIgEdKfnJZ3kKsyPHvZjIOTxlyItSN5U76hhKhF2omDuQpa7jnkHUMcJueWiKAzJm
XwC2in9kxQWbRjyRVGgjIxWIVy01vERksL3nQdpsMlaWpybtvAOSyP22qfh0C252uMJSbr3oebom
iH5M0/s8lgGlRxfJxKK4mKHEAwQKkt0FQPuzCJP8YOHXberwUAsFqrA9T8ZTBd2NC/WiaiqObTnt
wH5+o3qqokY6jF0ZrExs+5fzGaiy1lPW5tAtWqXCLdV9OJnwmm07xvXxQ13WqezUsHLl9CX8JmkI
ncoB+WtrpVX2sY76GE6Vaw+0DgGL3781rKjxTiiYv8VOq9yHDCqIKZhjcHE0wc8UqVqB7Wc5p7iw
EK5PzAAyea3RHamcizxcNqEZYXc7rtOgduGqNiXjEgLKeKK4TfbgtdI7Tzy4cblESVe1aWAu6oY5
8ApxMuRvQn40ePbj2qN32A+IYHtY2nmC/SJGIhHn7RsPNss0h68ngnA6RAta50w9eFomO8TGEYDW
jVRnJ3yN0JW8nc+U+eMmG8dpNc8RYccbT/GNV22jOoFSnB5n1UKtTd/01vMMeVDe2fC3vE7qmVO0
AtGz2NKsfCqCS5SGB+EwJ1+CDghHiiIYdymbz9OEAT/BuuWFutM8A9L6iwZCmgcqBlJwzdoBrlN/
BTqUIfQ0Utc60ahQhMauKvA3oW9FdbYFOgJy3RfqH/EI4hyBKVd0bcYh+GzndXQS0IbDGtNtLMn5
PYQe+b09QQoLfhL+unEdqZaDkSzg2JLdURdgDGxQ2OBGGllWvrZi3mz9DmrCdfqW9mm6GSYe7blh
Fc/pFGAD4qVvQEDWK7fJrSNcR4d7o+u+mGWQvAEXha2EasyLCP3kBrtTd0ENyh1+dKVn3EVBnpym
uklXdAJExo9CwxnzbrxAqg8y9gP+FHSSNHjMC9+G+uqQbtOi97c1N4pPsN5ejqwKNlZag1rqI41j
NMc+LpF7aBEMXGJ1ifdm4jFwrHHJEHlki2KIWLkMsIgFZqjuqNV0o27l4s1/S0Vp+MAzwXh1nqrC
PVwiRnMRfsseYIgRbQILgTwqlqpiN6A07ua+zQB+NqwC8k1Q219pNq/wjC1Mdp0l3sLNB8sY+H1m
H6ltrlFgQmRAvM1fVRiNOuCdBVYr+pvbKd6vICIC2lCNhybise/fWcdEYyTrtvQ92pzxk83V+3fu
XXEDOLGav7O+HTbQNsjXdNbUAYJ98jxk0vUJ9IG+N+LN/fy9/uk706ChNn77zmFSQbAfebebRg2b
3kicbVv5+wK5OXDQ2gLADqPD1oI+jmlbAbaKnEgRec7OpxZh5GArqhS2bnPPBqSO2BEhXNs0LkTP
0QNRvQki8ZLYEkbSVMcgLypP9HGuLTqLLQC1C5SRrGSEB4CdPMR1CT5HBZU3bEHSB/Au04cygyNl
799RB4AG7DUDlWpNxYIl1j0GU0caAgcwseplrzZUVwski9toCSvUcZ936fJ9GOatZQNcTltCd9vq
0gcWOs3NaLrba4+sHFv8M9t8R3O1U+OfcUVUtyyL4kj9aGgVDrBjY0O9pzo1sP408vh1Kqd2L+wy
XSGyG295MzgHlqjsHA4VdurDKlDFXiQ57K2YyhapLMbvctqkyqt/jOn0FW/Q1rPIkVyIq0ABEw7h
u6nmeLG0mvBuCKAjozor+2yZArliDAJgFm86jfUWOzaE+Jspu6czD2PuHOJ4cPeQBtwWwoW8kDV5
xyaW3+3eKpEmNSBu6QrnHOGpseFFaIJNB8vsMSn9JQuAeTDqdckhzJECZfEmQnaBhLZOfyJqIwZc
5BhAARlZ+TejDb+WcHb95A4sWfJ+DB5q6FOuYMPAQPuY3s8NFn9x+OW8URuKO/AhQJuTsn8GShgE
ZxOIgp/OB4tu8Pnyutj4YwEFc6ifbypogKyCFBY6qjOx4R478w3EvEXQWfWrX4NqL6Eat2OIZTz7
3D2UmZ618s2lmGB0ZA+deaOiBLkcGolYZCDL8SHwzeLgwUx6TQMytZ2sWHwGtSSFQU5f7wHTF4+T
795S++TGiOmaZX+RBcLzYDfC71yfKfNDCH1x7xE/u2Y/MJlsSqsKPgfVZh5oi25ttVN+MBkiXDD5
+zR/EaBmF4bChUvwQnC2kL9Z5npCAJcOedSq50nIcWeBCr7JmrZ9TYpxQR0MG/w8ePdlR4gvlfe+
gPkUnap2QN6usWu4DYGBOLlQwFxRg+HUGx+r5ksrbL4VkCrdymQwXnKOv7w+JyTuytUkRYoULhA/
8Egu58uVw1h9AbxLeO8acKgJtIkwjahiIH4QSHptJjfcDlNR7eBCMj5POXxW9IVOMugqQAAzO7uT
4QOCF1uLCY+kJySrnsoRDh4R8AS7PExgGzYnvpH9dqCdgHiWi9SlFoKhBjP0HowB5pz6aVoZsXNf
6INIsbcr7dhY0+Mz8js0iK/SHer5gVpk0bTNofuzpEHUqwN6d8R28kwld2h9uG70eAznubXFNtc8
gEG18ICKeUq5YdwlYXE0gy58GbwcFwdkzzkWWVUmYE4sG9bU6mZhujKQuttT8BFI0h9pIdiFSnpG
CyiKJ6VnhDwdhNURv3RKnPcvsngq4TcJUsgJ2FNxap0Ou9OuHKxd77U3lm4A1w0ksg/NxlDssOi7
+6mI4WEHXJY4BY7118dRunDZmYZvofm55yHEvtsuQxDMt5Ol9GSzFHhGbkub8WQJO8at1Qn7UoNv
cj9VTJ7tjN28d1YGEn5Dm63msoV4IRiaZQOnGz1ZreBDyuK7NPLTe6TGEfCX/vfWTdFmtSJbW02N
24xOVPP8a1s05hpIdLYG3tmGEpcbv6Sh4a4zw89hbINi2UOSPZBJcaLiYFs7YNCwi8oD50FNxTof
VfISygqZDG3qhY108gK3BLGtWPDeGqdDsoJi07in1o55bzyX1Q0NNcL1ZDMwFtKyuEXw5YnOkyle
HuhLZXp+UMb//KWoNUP0kb6UAYVPbBaSchuMEzsRynPGe+qiQgJ8EeBNZhYLoC6zjMAHZGhoBAiw
604eiQlcJ5o70ZyR7uRk2bQqm3CNV/olYEnxA3Ag05MNtHvSgB1MJdbn2KJBjZ1KwrT39sSSuZQW
48kO8/6W2oLGv4Fel7ihkhWyhxLSknMJqMqXdvDMC7WpMPtiSieaVcMZHOaRG+H9eT4Fq9IFfhvB
ibTBIbBaLZQ/AhCiv1zQ5tAsMFNxpFaF5/zCzDjyNNQK/3f8plIgbduQPbmeny4zdm7cKtkjNZY/
Tq4XbxODmSsqhilrzqIKPnnMjXAXw6c0HKE2Ro2swalyu/YPqjbyxyHp8o2KEaKn1j6ws1M9YkWb
xzbQSRHpI3XNFKTKEajHxl2fVLZ9t4bjQ4rsOybyocBwAPo/rfr6ktqwFkiTzFwhv15fnBI+vwDl
4GMsgbEY4diwmStL6aOprM3bOOv4HqGHEZZweg4GIEhmZ5+qXu6HCRh1iCOqB9Pvs0sZyQszTCMH
WHTCC5tpw05ItzpR3RyDEYizICvzB6qD0dVnJ7MAxNJVkd/DNF6/CI00wWiCtWDlNVZfjB9MQKcC
CXNHKtIIq9jIpGP3VGNK7PVGJ0021CbHpL9FGGTuTj36AYbXbYFIEhUFwp4Q7u/uJ2/4DKmc5kTV
jQFYI27Q7kDFsC45mEagC1CRDn1lPdpNmp7pTP4EekWEpxcoS/iidGDOCt4bK9wo6W3PB7a2Wdut
sdKUG9Xk3ooGdrlp3Pff539tXfrTagTZHLA8zDLFtnWTpPHWkqN6oO6OQmLWYpP1/vVFyPEO5Lz4
CfymluCLgo8fLuHsBGVvz7ZvE08jsw1xuFbRp2TwNkDyDWcqzVUw3EDacBi2INS+D4fOvw3o+Ngt
oXSwl8XgrVMOnsMIFOxtF4tsPgS10IYLwcFvc8jMZDXk7oZBvfez/bbftB6M/XxZRKs+Cc0z8tnN
GUjAbJUMqfwa7CnMfG1nvPvHdhqPR3OGl7803yDL5a1KpIiObQNuPrmjX4skonMtgjoE+RndGTRF
dMb2++naSmNrwDJXlc+GvUAG66a2zR+UEnaFhERbVblbSglj13YeYURw32AXSr2C2Hsae+gVh1nv
b2YPJct86tqoufO5X96ldvpMSJgiDsXGKwp/0+LRiZTsYnRBqwTJON9edbZSo8pOEq8tSRLJAiig
v7qQxlYyyHIFKZxhPfZ5Mi48X91C9zDeE0BqriOYlDs09Wo2d4PnNwAixQAFdJcJXDQIKcuJA7Kr
QJyB7p/9RK2wGIPBMXwd0qQPN0OIOF1h9FDTNK2cnWXir01kx25tfRihfnEbZsWX0aqSA5WoXrTW
+1CqowNzjWE14qXtxrGhdRxBnPo4enX36CRtvW5KWW96XeSG6e3dOIyW1Jrz2L8pK36gRqoqum7l
28y8oxL8ciDPO2b5ER7sH2dj5iYKK/cOTtnNvZGcW0v1d6a2P+8zpND9oGELaqM6NzRgYxX1CAjp
/lTnJ+emaq1TF2eX60B3HNiCir8MtJWDtDgGgQ/WI0wxvZ+JBsSZCna5JUR6UdgnQHTBRAgr9HaG
oayjCnr3t0/Y4W9MLwD6q0H0CJE0RCk0CwHwgL7snBOV2sFwjjDGeKMSHQD5H5cxnM63dtZDqLsT
4X2HeKoeTNMEUWPoX3e06uoEqtt6xkY6zqnvDXnvSoCkUgUPyOnZon9SDFnrFZeugAQqLh8d4qo6
prZtnKk09uDRDr35TKXK67tTlYtpmyJzdopCCUdJfUj+/uREfrttkvKVeqRm+d6DimOaLh1exLAl
5A0kaEECmmBZu/Chln3py9S/Yboh0w05B5gVgrCg6ee9fwOy8fsIsF1/TIUFuo6T7jsNUbDNid9x
qF9OVn2faZiCh6V9VxcIo1AHquu1GJABLOw8qM4Nfuf5G+WdXWdYuokVASyt+IUOvT/Ahg0eupsO
hkp4oUeDFBroPOoWDv7iYCOkRv2oFeDCxw6ubDtS1lK+C0sUVxxJWMs3obG/oAYq61YjCL8C8wn+
vYSXkPJ76+H6KTRGuSp0nRGilSf+x9ZrvyF3TjC7+SL7vnxFcBbpEPz5L8i7WvclspFUX8GDHmGz
utixISpfJV6TsqFwn7sWGx5IcOKVW9dfhyu41BwrQLNvGwuKNRN8nF7+P2XntVs5roXpJxKgHG6l
nW1vZ5ddN0JVV7WoHKj89POJ7tNuNBqDmRtCDNKOEsm1/sBGAgH07ajb2tSRalO9atw0duLfvX4w
/XVu3cVdFEzCPGqrBUmuF4gkocR/AYCyV01f7eqodvvkbvBteQycfH2xi/hOw6Tj13YAZHJSB5jC
f7Z4HU6+n1bkMb/EkA3ionXGQxGzh0jVL6cOZbBi1uMvEwESflN3K1SHtZriEvzvDJ9Pev2kAnkY
t4DxsNadWc/9cfJb44WfUjtORVLtVLWQII0dwjahqso5Z5vGSiHpUnOILM08TFOWgR3i1ACEY9hy
591ovWW8qAt3WUtgdasKlwsHFbH2mAgvOsGL/4DA2L4R5nwNNnJQPmMRqjvJboT1RCo77m3rG4ph
SBrmZRMZQWF/09yKaK1WtfDcWutb18iPxbGKh4T458t/nKQZi76ratO9q7DV1rQsZ620SxJQl9wx
u1QdTOuOGcs9uZbrHErNrI4LGG/i40y+qmpJm53VNvmqao+farSWon1clsK+mEWgRchALe86oknR
ODjlLSGX8RuYtMrGM0GNEo2tQTcL5vfAR7QXwafy1ho1NUqd/F+jLA0uSGW4gmhIPn6ztTt1haYf
/npZVf3XyzJKFlN9aLXJ2JE/LK9fRWahB9fod18tpcE8HoLJirrOaW5VB+4i1RXy+3CrI+z7XpXc
y8wzr7iEuadyaZ1DTubzfezkrtgwS5mHiUHS9P5thhLs/Txief4JZuLMuMvy16Lt/zrTiMvPM9WA
4u8zW7O0Ps9UaCcsJh+Xuj+leFX8kNVxRrDqzw4nyrBtRvfVQaVjX49Tete1Wn7TabN5CBy3fibS
Qm7LG+0/hnUI1Vl5vXwMYk2/9QTjd6DKxFXYpFYNh/gdJNj8KZOxiJKyaH+mk4/KA5mzPGZG1Rr5
vqZBi2aLFPfIRY5nv6s/WPSXu3a2iUVhvITe0+J/Z8EJpnZI/9yMTnJYbx9VaXhRXDvpg9HH5sn3
c/dUWwZJIvD32PRO84ft1tjYMLcaWvwxMCEMhhNc49aoX0YoBFGDR8jJCOr6RSdVBd0zWKPGFs3L
tEz6fY9bIvdd/aJGOLN/StaleFBNbhfIKPN9cVbj12R0jm1pFDvVSxC/vyKP9qheSjX5Yt5htTM8
qlovrAC+ET4m6tpp2mkHF09lpGF5M25i1YBgm+9q7FyX3bVMHRjfqWZhppOWL4SurmNR1d+tFIy0
jaTPpfN9sLUrpA5p1N+XeEHNc7D5U+Dl8d7oP9VwzQCbNPss7FUVXQav7qeP2hraE8568qCa8THd
9XZWwqUozXNtinavLjpqzqXmZnxxqx5KnmWfwZDlT3lt49tjA+6W3og/VT3GTIUtczXR5KemB2Uk
lhGSVzXlkZt0wwkVL40E6Vb/fzz581Lbq/3nBYwEF9Csr1Ff2RQbepj96Fm8ZgZiZIPROKFqr4x5
3TXJZH0O66r5H8N6v/jnMJfF0llnnXy3pMoSnCTirzTvg1B6Bn4J/Wp/03HerdCDftP1QNy7bivC
dXuIsj4YjwHcjL2quq1DHp5Awa2qxtbrmLj9m7A6+zqXSU4ak4uNrgOZeEDiMBtDl5z/H7DZd7pZ
EZwA2HSTGUHw3bZwk8M6UX9CrGU8zHmv3cRBO9xA7vYPVtpoj9mC4JuA4/3dGYerqc5fc2SgprT7
1VRYVMxeP6HQivdwEwfV1WuW4YyM9XLKYtnfl4uGqjBWJG8kiH6X2Sj+TPSTY1q8j9YwX/3Cn3Gj
4d7TNpJZlrXGEWbAcOnFilvrWDn7FO3PF317ULB7n39qrkTLmpgYfpHjKbf0+LRoXbLrpWm9Vmnv
n5qWIISqLkDKTrmWZ59VTE6tkxnI/LM6JdylJdZnO73O7NdCn8mWW1XF/Eq1d7KZqlt/DvZIV59a
jBQ/e90u6U8eEaHPc0Xtsc4rBFaD27mNS/ZELgb2j9u7gt5TYhunjZ+9pQORdPB1VCi33iBo0lNi
aMtnbxHE2jEZDf2zdy2y+EiKHTLGduXOIxGCJbj12esYOD07JoLj6lIi1a2j3qOjqqrMbcZxHSSy
Bdu51TytR9OJMU3ZXtcYzfmIfRtUrUWepd/0p3ipXvEemucQlqW8UwU/719HmXXvyXW+/fcINUxA
eQ1J5BVHVZUNJsOVcDBN2uwjS9v074K1B2fUxPdMvpaHOIqbHtoE8VPVqMapIqmzn14KslTVVKer
oT85lNMh287/GpoVxKKKjFzYV5s66k39xaywNP26tsSZ9cYXzkWmMTOeGhZncG5btHJ26sJGycMn
TGGPl7Csb75eLK6xH2m1+iFnQ/6P14fCIRE5qrK9Gvv1Yp6Znx1fNrdf7UOilRe0q9/UK39dO61M
PyIwZnxew3uOPQOq6Ga3ogotxWlFBLhkLxur7H/NRSGcPlR1E6uMvw8dUmnotyA5YGnlTgdgcft5
qIb2TaGFosePT/X8Xy7XF+nRjBNSC9tLLtt13GRgV6Tq9qL5SIwE5t7IfNZm6OAGkxGc24R/uaq6
Tu6xbxL1ne4EyVuHh5tqN2bfOredzjIW8NW7IaGCuRK4Myhn+7UkGqDa8zKYz6uYIQeqi2PLQ44E
XCExEBa0BqkAVTR9Ftx2W6Gqfe+0Bz2GKK7aprYlSU2Ovwl1U7eJTGXeXeb13l1eyN0QWOsNk7BN
bGzrcGNv3BP4Yl7JK9bZaqDqMVJsG7fRYjv3q10dBbHx12mq+nlulzgXu0Zz9WdbyOOymNotkIbC
t8s7VSx2imDVVqgj1ZaSMNqBg+6if3UgNQ4BcTtXDc608bjoTX35V7saoU4lTR4fOpbLn6/4Xy+m
zjW64CcBxC0yR+i3mOLloG/2iMtWgOv6q2iUgWIBreTsJvq+U9WvMZOV6JEeaNPRlF4WOoaTYijd
JWevKYvjJJLiLY3zR0UpWWWc8bfo/zkiAIz+fx8Ra22/W9YeedgABdFg6Ale9Ul1a+re3rbw2v1q
8ooMcYSv+tcZnZkPJ6tu76DHlLeq/XOwt+jebixxtHOGoX9Aax5mi41jx0zsJCDd13knbKnqsF2c
/uGzsankEUDfJuRKW70VsivSPXtsfacu89lhePjH5Khpr/pm47R5O83aokdFEQ/RV1vmC8/7rNfK
u+mryzCQUw3VmarxH/2qLiVaGP+63H8OnLd3oHpUoa7oGv5fbV9V7jomdjXGr1ocYQ45BLRdQMZl
Dptkae5m3BjJ7NStftPCTdEtQVX1DLE0h13Sd3Ar+ZUPqtHt3M0UZLGyXd6hfWpN8qlNdZ4lZuqd
/SAnXDJ1+aPpv6s+1QLiNDt5RB6jrzbXwccjrWDTGbnTPQmwAk/1kxquisIKWLbrvvf5GqrNFnqG
aIiQJ7P2p5NR6mBgyrK4IxhX3EliHyeBCkQb18bEf9enVD1qDFjOHjz2iI7zNlp1wJ00DvVoIRlW
FualdvJRvsQlhr9OixVe4CfPpZPOH0YJZr1zyp48dIspXZEAkKjkcllaSPUsHJMHhDQxaNRgYOZs
ncOptJdfEO0jSChTEhbDBNbICsAs2QgKFOnwosUk8UarQ7rDQ3pbL/LsrG3rLrhL9d6al/mlkYDJ
UxdlfcPPz59XwuiU4EqM4OPA7VeU1TVeS0RU++bGckzyuN5SNGSH/ldXR6qQqaxPtrQQe0qSO/fv
gtAa3PeZx1qZ+uZR9+WH6vxq/9fYdW7Fhm37z2t8nSpyf7zgybdX1/5qV0dfbWvjp7cpstnbO/jX
K321qTeTr0gv+7gQ/j3Ur+z02LoVQluJI+8QhsWo3kusw+yXct9lK/j98jHwIHJqde+/NJX50GC/
dK+TSH2Rg7GGq9cXN+NUBi9rPMgdcReP74BeW07uwWL5vze3arB56a4aEBx1pWzsDHxjxA/V6SAV
9BRzu7Dmvu1yp8GGLeFWx3udMt7kbMlAgWVQdXWITPp0AdG68T7m4LWM8fku5umqalA5n8tKn+4/
a8ImsOXPD5811zuVa60/qlqQEyFx0Q2oLO8b+HNow1O/3qvCBAi7r2JLB6JAW9Xaf3V0ICqxXPH9
fa87gwvDf+tBVCVMeEKdvq7QohNwnyXiWBUpZvR/XxlyfLCvLNCXASac0J1Ke4/2mPvQA7p5sGsv
Oy22B7NsbICWbIVFVOSuxHrejNmNsCqlbbCSo9WtM8tTampsltpm2LkpdHXsfR4GTJMybb7V02Xa
lUS2fqLC0xruzw6lvZ2el+atpTXedRlJq6mOFrY5vp36xzg5cDjX/jeELP+4yL6+lJg1IAL4dZgB
z76Q1pVrlCVmfekNF++uWYvPWDoQc4ZQ6Tpd8yJGYODM8N2Z4F7zUrLAOXZYYe9Ubwm58K6byjeC
0UUfDdMa+kMqn5otqYrKzBo6Hi6OYxJgCgBDCluRodIv0ojXzyKvpn9Wf2qrWyL0qyU3RIXgpWxH
8VqLf1RVx7/aim1c41dY0KpTjLXf82xxTh1woFkIMh5LKfae0DtYsWn2aDgdTJhWtj/l6L4Es269
5MNsn3LPjg9FM8bfNGgEM1Can+2K5Gg1Lv0100vrbibbGbXdXN3PqdDlMUlgolWgvNDDmOKzIXO8
IqUZP5hbwa6pvU4bkS0j3L8HA8siXU64xtCphjFF/yZ8nV3UNVQh3BQQeHKAlgouTdgr3uZIGdrW
8t1qGpQ2SaTjCjVkx3QEER6Pjrhm6Dhc61ag+Spjl0gE1a8OsVVLuwf6ZGHC9NWhuU57pwHc9NoK
5dxKeu9WEqO1LDrvxoVY/G0afrpbc4wH1HnYgoNkCdoQBHNyMuC6ooA1abijutot5GF7PyUliZ+t
Q7WpXsdgm4tYO2OAw7YRGoShVq7efdCDEPc9O/2pL8WTbFvtpQHadZKrbR6KttLeK0eL1IAFh+3d
0Ob2rTozroDqKOsVbEaeSkMnv/uXFUTvFMx2uXWfuY55T0RyOiSlhoPI323qqMtEG23hjMMSLCMc
QnZG4zL7/DE5VxVOV5jXoH5RFavmARGWgP7Oc+398rplyPesu4u9DYNv93VWu52fWM0YyiX2jqpD
vZUY7AMWPgki85srtgcVXxukeFvwfL8fGyMJSegTcO7W5ei10turYX5MisC1A+bdrff/+yxnTNvX
AfMlzTLHB8SJxgfYCEh9WPgkk0m6/Wof0opE8br6bAcZpjryQtdvCbGe1Umqnc+L6EM/bSEuz7on
202EffLdb7qjvytRnSw4ojvg/dYSiXy/4TdvntTc3RiAr7MS0Z8ljlEnkFnWvdPIv87mG30HPfyn
lQy/uVxy96nzpxQAvU2aRji4OKUxhp5f0oCqox/n+6rI9Z1ZGICBpX+3GKiqKUWqbDSPiZ76d6qm
2rcmNSpYRXz8TPyaVQ3gz3bFc7OY8aNWPgEShvKyFSuWTLusndODqgIX3WyU2+XYZivClv5wK41+
uXfWEiFLsu4RlKr1rDpTb14OuDBXe9WL3+18U1b48KjerkTRawHHpTpVE0wLoLb2cq9qTkyMIZa3
MdubytxtftPFZqcxAijdFQDSI1X98qv+NLpR9XkbI1utj5Snte75M9xoY3n2fWQ7TQ0jU5a867MG
q4fNxPy6bDXVpJvmGzKxxZ0aL/nLHrGJZ9bZRvjAiB5HYRPA52IBZApENkCKmdjomOkVeyyWgDNP
n6Z4XHSX1aOd3pGX0ne8oekRWTuThW3Ic/Nx7sYGcKWZR0u54LenjbgEDO9J7wQP+cXlYfPowe0u
loVsa1F6R5vo+sH3Avdg18V7kzUaIH1XiwTpyRPp2DNCwOljEPNwN+AofvcJdNs9Cs2GaVtoXNjz
VR1pDnCjtkHA0XT5WTNtKrFvbzbR4yAi/sQsTSiWyBlT8qTHuB3L2N75tUkUN9+Q5CdvflyCbUUU
IO2b8PpIYCz1xTK7NXo1U1jeyGdcuP/nEBjbHzUSe0+NbiXnxC8/gjH5IbIkOMapEZzyWCO2xXaY
WTLlX7S+OulSHN0NzeDL+Zx1DZ8V/Rw/xabYdsIFOamHBibiQSB7kMegz1vjZbCM74Fh+qEOImxn
DzHRTs0LO4sEkb4A/JmSIRon7h6iBBWeUz22XWiG6A9BoCN/Tp4wNFcBAYhExB7QswfxtJnljkzH
fpoG5mW9yG5mYIuhqPu7gXB8QsT+V+5UBoBBq98ntdEeml4rw8kGYGoWY4SuJECn9MNwh/VH3w5H
/AvPcnXurabTbwIJtpXJadwHaVeFRrr8GQ8/ugr1Zfa+v5HC5ruQH6gMHrOg+jaWgEnMZoCKWz+Z
oNXCqcNc3tS+JVUeOV3LtNL22I8J+0dRvaP7dbD4ZqoA07zZk791lgk7x36DDdBegByzO8HsJbSz
kZCBpk2RuVYFACvnu5maK4Bv1pRBWouIAR+QSfdNxQS7lJhNtU1+TV2Q1WtC3s7J8SiY6+EIWvSH
NlXVyxD/2SKhe4SE9qoRHWWdsF6bmQBSmW6CU3PB5LF6O90wr+Ax+SRriyoT4QUgktPvIku6q7FY
mKEVL8M4Gq+WdxlBUEZaLF4MeCG7GmWD3cwzgIinfcZe/Gqv86UWOk5ceXmdejyfDCgy+zXnxyDR
Ox5T8KSXNDkHbb/3TMwT47rDIseeHgcj7Vh89u0xdREdHMfhAejHzu6WCRSyfTFqXwv1NC1B2g3P
3lqTsFzqdTfEVXcR2XTuBrC5SC2RmgW+rg36aZrgmNV2BfAVXBey9WT7Uw8LlYY0UT/gFjfiypDG
7tX3gDnjmiOG1j32Q4p2ZqpHLghIgfTCaV3hMdhYAIVGXBkXtuV+NA0aS/e4OxPDDu22X0Bx6Jcs
EPDD2zY19+3SysuQI5x+rw5beG9F+I++1dRpqGp3PEp9ONcNgS7QkZylrmKo7s8LJHgEZbEZlvM6
HSF7VLCd7S7E6n1GR2OVFxGk5sEZ9HvdbNoLQPKVOyz1sUthf7yTCyCTwVx+M1e50GTW4FGKTU2e
lUHI7JdcXBNxhSqJ4sbDg6rwfz3h5/SR+WzgFq9Nw8r8abres4iH0CSnd07gqu69bPyjkfw8Ilgf
GttFwLdBu5kMfF1tItljcN8VeYp+MMarrnip0rXdFwNA5G74XXpolgDU9ZBNbZr9qqX+/djF53L1
tecYgd94SW8Ma3itnL4+oFzy0VeFtvdiyY+HsCPqP+Od7oqRFD6JakPWzzIdvyed3aNkmLrH3CWh
0kzDIR67KuL95jdlOR+DlC+kbNBsMUtnvGtrviyjEC/lRF7fbNm6xOKYZ+VhJaB8coW8LcsaaZ+8
fp0aPRKbNww+ldhE4ZlGRjM/9HV82zWoSuTcjLoxPjSx8Z6aHqEa2d3o7DeiYR3HPcxF56KZmiBm
n9vnQiBy0fXtn8Ko6xBPakvv/kSlJwtnO8OaXBYYpiaPfWUZJxR6u2Rwdigg15581gvx1tp6GgbW
zNbXL6+p5yaHzprQF07ApnZBeTYNFgm5n7/3XbCGQ+4vkSdvm74IfXdxQxFUGL6XjX+oSfdcByCL
XSL7a+UMRHORI0FMDR5WL3Q0KeXwSkw/C8XovFt1AiOLkNO90IPTVKB54stLrS2/Aw/9Kyf4cKYS
+09rOldknsJUkC5mcp6jxQHOV5uBHxGGnk/svAqya6jZFGV7k009z2B/tg+YZ5jhsDl9WoXxBqF7
Brva3dqLH+yyZsQ7I4ecKqbsRhWjcLIbsqM3Rdm5UIfdEhjv+OznECyILIWlq4VD3/2ZWc6bMy1/
dGZPDiy1bwFj3zSwEL2FOKLt+u0OHYRvErPRvVcVL8iKO9eZ6T7su6I7NYksH8oFHJ6WDo9iWEN7
KIt9yaJuZ0LMQhQrw+HLmMDSlm40GDgrt6awEATy81NX+skttjQxaj9WerMGpXOOWaldRJobl2yy
YGim1XpTZ/l0qhBBvgUabh0NIZa7MS0TFrPQWoHHtIdxwhiRXJOxb7Lceyj7JN0n3V07QOuxhUsy
FQNItDNYElctPocp4r/RhoKM+lwnb24DiXeEcF5cK8AucBXtq5SnUXPxG6gy/7UnaR91njOgtp+i
MTwAA7IWLJmQyNe/rS07J6Md63etJSca5P18bhzb2UF5lWHP4/J9dmD6pPBa3qEV94CTwT6AU8X1
bxDWOxMYzopQtd5ndxjw8BU63poO/hnERd4TBFFCHuvTO/F0Nmx5O74bQTyGJSip98BBCslZ/e49
qXlEoGPYvkMhmxHVRuIt0awLhoPmFf3JgICEF+9UNROrea00WERz+r72eRPBS7LBdCf9obVnJlnb
vqQue+I4scdrj4jrVfJZb2a/OwA4Y6/MBLRrghKqZeE5d6y1iSgFD9raaS99zlc22dHo8i6RGMqR
8p4nNJIRhRkSa4uCouYDNArYb4KDnjvbRuQCGT/ouiYxTpE//LEgxYw2CBz/+pmcznIY0RPZgRRy
I9ywrHA0rOK+dSYvXERu7XNCwKHljEezzgM8ybPpsDbXMW+X0yCz+LryWbTMvQWz+FqksXggkDqE
aFIxZXWafo8UOop+1frg2gsTdt0tEYEE0HUod5OYYierj9kQQWboD9ZmgjpUWQQjPr93p6E+BytO
q0g74sHSrN/rocZnpF6PLa58+6UJ3gAH74ZuyiC+cP/HK4jfpfUFH8UFG4LhcL+C1vbcfZynSRgX
BFplhw6O4PCQZVCGRIzGlzEVD66WX83t0Z0UBK7ccuh2A9qhGjpsTNwC4gMBAbRYYycagtIL9bIm
Ecn00Gex+zQ1AUF1pzzIwWrCqSaoUQeJv8sxgAslmeW9TBt3t/jdeEGow73LhJHxp1vBLUjCZYbN
A7ViCX3v1dltZbWAdK3bBWm6/egs2Q3cjvbIwt/hnd2jm9aeDBQzhCbjm55bFXGo5g/bWweM2IRz
GpGiSdOMEPLiGfu+j+tjnYgisrNX6RrtQ7LMZkhE7TtPbzLMk1gulROOy9iEqUy0e7eRw3V2Zy2s
SNffSTGJCM1mPrgeXFKsN6qaME/edw9EuwE3DAB/6g4FysrBQNszDJTp0bwMEaX1dSO/Qm888JeY
r70k24iNYnBJYh/H1NK/Q8j9OCZaEY6+fm8T0Nlb7rKERq9d+qB+FcL1bqte+93N/FCzY1h3dtNW
e7nkv6QFfqdDVBznnId66LLbYpzmUMsWL5xxGeiZ91GFYFrR3fKCkXe8X2Lcg8QIU3qIY0zXkO4Q
nvbbnu3pxo6Bb81NGqXD7ERS8D8ZGrO8aGKEAmoRGF3m+uwvI84gft3eojl21Tu2VBZQEQtLRBPL
DcCyrMhE6d50c4Cjy8ziyehGeYRku09nDcpaK9ZT6RQSaGXz0sv6UdMBvCGwLY+elB+GKMzI6gyb
O6zg5gvs+3WYYcmtydlPcC3aYqLDmOZ75KBZwSfGstPZfTRBKi5wlHSyV+t3KS2wciwLdtwUcCjw
WY/WecZ9aAg+iriyw94biXUg0zQXaENL955U6XydARmiWSQPhZ+8eYjV7OfAxM1UFPt1Tlw2wyNf
0DiKg5vE+l54xRuGQPOuJWS2R3JV3xcpaMJaSxBaMZvbakYPS8ZMUaVrW6GHJNxBy0Yv6susj0Sc
HonBFZcc6V1XN90b1vi3mF32yJhnD5ZhaMeGGymMl4cCAMdUZuJRsp9NHBLNlk/eRMAr6VvJjlXv
TFb67OwaK5mPZeMauwyATSh85GSz+0TMDssbOUYlCMmd4+WPaSBuXMfv9j0SueStS/0wQsc7rZ4e
wPhF5IRnOFSaMS8PA8Lv6+DWyHlleDGgp36IF30vPb8LoSsXhzhweJLEItmj8vRhoLuzbwc5PRsl
YaES9k1rmlh9BQGepRbCX22czTvMH5/5qXxiLP4Pwp/FQWg4XSzWzivAyCQE5UDrex2OJh2CdmZc
AvOZxVtKfAaea6SBDQTU3nfRyJLi0DoomLcoQYAOr/untoDCZZEIDMj5dzMI+mK2l1BnJW0PWIPx
/PmJzMJ0I7LiUYvbNRp1I74T0vpwbfLw69hcsiEX52rhcW1rwLlqshmNd+Oxy4R6eoP37s7AhS5q
WwNFpDqGOheDU8rlpTcrQF5zgaZj0oYxAqtHXWPPMrZO91k4KygIuy6xRnKdxzjI1wMcTcwwcgip
w6qxU5/LDCBA0J6xvBwu8yTGizr6KhLXHi5lBnQKTg0ztUe4HXz7cakK/8iP21ysQm8uLvGuQ7/W
1wWx3wuSSOslK9m0BfCSInU1vycZMBTzsSXBiAzNDdELPyTUfxVG0F3ytnrr/JIASmVP3WlNS7bI
Aaxmv1iQJR6Wy2QNaJl7Ei9c1yjL0HFQZzEr+zxqmyFec5yXtbowi1RsguZ47wz1m5uCCujHpOb6
hFokPrulXUdaWqfspfz4ogqWr6xD0/zqEHY/xJreXdahQy9rco4dj8NLp+dgF1OWpWHb1S9Z3v8h
+2r4/K7Ukfqa0tVB+3yJVx/ll0Ec482NUu0z1JG/VTdrPn7vXddUM2+awp3j6eImr5CaGh50ewOp
f3YXZGUDL3uzqqQyIqm3+bnvVxLu686Y8kdDCzLc7PlgJN8cZChRgmAFL2UcRzyktjfQ3o+1vOYa
jwskdKM0X+IyTPU4Pq5Fe5pki7BChStilp6nHl6ixmINGOxsXdQ7QMyDvLC3vpK2a/CrsPw1UofS
SBu2v7EVpj0gSqRCoH+/1FXA1mqyiddgSHUB6GBeBBzzqPHgsbU//bX4SdzF55uN0ZAbTcdnd0wd
DyxsUFNxVr9VY871pdsKVVWFjZgHf/Ptp/yv7hgj+n+MnrxAHpZJEFysjkYzRZgtf7A5GSJpowq3
dzUbgZEqP41tGZDUYUDS4P9d+xli6UvYBR34TOG1QO4oRhB/h+WXwFOCDOBsaP1tXAzpudBK5Nzv
B2wCD0M6PlZxc5vzHLigko1DWlP+QE4uIVAuoWkNeMyu5r1EG55wuObvvbzTQoDRpBOSbH2K27Li
2b2WB2NKHj2yYnH5jO/6a6f71nHcwgS645SXOUEmsuvMm8XA2uYIEcF7Hjru4WD0wUuW9UugaJDY
D1QJRMpxOmu1m3Pr+MtVLAiyOZ4mWTURZwwQb2jH4hLrAl3uXmNZBRnrhq/mjBaM5oQrWedQmwFp
+ZYZ5kFiP6N4VDVNfgnq9Rc/Nv40gFbP9lThrWlm/S4lRWZOfXCdxGodCSo3sMaijC3Ezulkfa+X
kBpHtlGRKJosHIqkvncyMs4IWSHaXx0h2q87sjABoxB8tmaUbfG4Mf01fwf1393EVWZHWCJXO6mt
7W2OcIZl1Npbw2P24M2dfy7wJXrEO5OctLP2f8y5OHprj/d8bz97nqiP3ALVKSaO/lZXMYoJmfZj
iO0mQp52BDEqiqums++RwbhvilT8SJr0lUhShAO3/TEm4hFBVO93KYinMS+YlebeFzHLlyrJ2rDT
sW2zpfuTyLxPLIBnlKf3w4lgyROpQTguQwvRimjJrk5kfjZRnN95pb2eUDFdjyupgx0oTWu3ar3c
s3zc1c2UHfV2i3cERKQqIq29GNwrQH/sCsX4VMEnsbI6/Yi1xoUJTjLBfM4bvd7IK+let9z1SU76
Ry+N92rqW9TJIUyS7ScPg1dL5mcBOkBTtUNzOX8UWV5Cbs0XHlL7fimLm7Zsphtni94tQH0nq2tP
wdhpr1hf70VgEVKFsbeLh2I/J1nyClLwp8Bo6s7uTO3F0h0N+wx92vtDCbLRqdND0c3+R0f8ugt8
sPUyXm4IfCa7wkZOaSSDfEKRf+ej5P5DBpMVebln3LMDsM5dk8qjhHv2nNo9rHcy4b875IOdIPvV
YUjMetqwHoO6aDbvEfsUWKN4tNqY0IYmqj+K5jeyAik50rQJ184NnkEbx4ck9SAMtyseW2u+3hNi
+LWY/XldRP88yd5/HBC2SCvwzBhNd0eUwHkcqfx3wZu9qJx3Ti6tCL/qn91qpGpUdVWo4V9nf7X9
5yVUt7vG6jmPWJl2Toh8wv7YTI0/D+sJu2NVV0dqvhlTnUGq/o/Dr/6v4apNFf9qU9dRbYvRVztL
b+aQvV2B9ltVNUyq26HusYQhnPq/Vmu0WRBs/YUGZHePH9tf9c9TP0uxkAbUHO2Q5KK9qKLZptnJ
rhEfU3VbLv+ro17NKnLMbuvFTJ4cQ+d28EsrAkSUPKm2pnR5umf2dFRtqvg/jJ3XkqTIsq6fCDO0
uE2dWVp1z8wN1mrQWvP058OZPbTVWWvbvgkjgoDKQgQR7r9Q4aar0eDfr02ZnTwHDGPbQS3OjVcT
Nf+1TXbkzVyT31m0jpeTr22x0uw0rVevWxsrzj1i9sZTYabaMXLL4GyVSI0XSmU9qqWpPvqZF/Hp
G9tvtat9yQAiv+mqMt5mP8yONgZEL8U0s3wKph0Sb8WfEYiLc4wB5IXECKxl2ImY7B003esPfZ0S
S/HzB7vom3szTs8u39g7nDyZIs1JeoU5dk5Y8t/lSLaeEXf5yOvUeYR+qB4Vll0MK4H9MLRjzAxf
fUjG9oYYSnaHe2+IpQ5AblBU89HwNBvTkwz9uGL+FjrITnKhvTcC+g95W6t/oreWH8LBzo/qrD2T
bu5YYnbINBbJuG9QNzybdUGmR0WQSdMhyjH1PiR9r35UzgBgtE0WNgWRpBR/KCyoAuOPuPxpNF3D
ShlAYxdYX+bBLA8Z3LnXNEKkoByL78TypztpqgO9e/TS7Co1KSAKB6cG6vdB+ktb2+kfntXX91Lr
o2ImwzQ+tO3kgVNrw0ORJcNrHvo5NNhoOCrBMLxKW1Qw2QUc9Sg1D1fOu6jKfiFD80+HeUSqmqgk
GJTlHFJk+t/RYIUvchqvnKOrinXhbuvQd9g9mEqdXqWt4r29bxX/0WvI4U/FAb3E4FmbMxUTz2Q6
OW6whCcYtqUtsKKXLCeDKk1W0YO6TYsfMq5LUzTM014tNf0s1XhqiteJqPh6hhwLbB2gkmBeBeQK
HPQ5LmPnEjeMr0i2/A/odu3SzMzPNf/r1v65HyH+HDikoZ/kfFvHXoveRrJxrGyyYY+CU/GAZKB5
NcZFP6eKxp20SdEXavHQLkUQK8A59WleNJ+g5vy7Y+usJbNzKXX1eWuSrSn1i4etzY2zX6pXM/up
I2/n1k38UOikjEPMetetrc1WWkAEtXeTHgoZprVbHlTpRdEBw7Q6quNxaWKGombtR0Ag6OgzZzhJ
VQuLDDeEDt61YzUfoe8vIJ8lVrh0joYwu8RhCKh6qQ5hV+IYDM4EqSbWXqH9YXgp+LbCJMK8VE2S
6he9AbnfDp39Meb1cAkVZmyyNx2b5NLW5XQITLjyfWs7N79mUmInROdURQsRSUvtd6fPWYJ54Rep
WZmWvC15AqlFrm+/G6aFSlKbvUhT0QXMJrJyvpcqiClzj4fjnxU6Dwd9rLx3K+oVJMEi5Wh5nvuu
MTW6qDmTOqkWSL2gv8YkRzobDBfPMBjuZKcPouP9q85j3e+HyeC9KstndTlp0jLdbT0vv5eO2BIz
p5s6nJEwLtxJ28CX5xg2qFB5rO+9qOwh0fDJG+XDJt8mV3d8wp1LGqftoYvsDVufL07anEKnT8F+
BtE5Ry3kPRheyrLOTp6CMXQ6LLqXg/1GkMAi+at1xwJU1oeS9ESnUvVrFyR83ac8+7C0cWKezyiH
aUzKXNxw7uYIujM6oulHr4wkWzz/C3LQWHCMiD97nXmWWlUO9btjXBkdo6ONl6UDKujm6LoHfStB
ijr3w49mJJKVVqSkoNHoFy0PnH1ITmCJ8jn7HqTLMUrN7kQYa4mNuUzns7epM/K9qWfBxdMPiI+6
z/biByOFnl4MU3ky8vprpytY8bjV9MSPRoajGIlXp6xdFANaZEzyeB/YJVRDHQ1BVLOKb23eP/t+
pb7jZCiIm11tev5bRlwrqZirq0rF9Zk00EVLIVvhMsewC/MhyIN0bdJGP7opRv8aN+mP0naNS4ON
xWNooQ83McW9y6rsD+bezQ/XDB/7MdN+YbNxSrzGYrH01Ezzjgl5Tg67bYFLWMnOQ1z5a7Dgr8O8
3gV4Y3yYcXONAPL+0DKE4ZTnFBuTV90u7lDmzU+FRpw2V+L86A5xSdI7+sqkrzr3LkSGsPVC9OmT
9tnsi5pAgB39qMNvajDbZ6/RFnR+7h4mlRhhHocFxtkuQVsVZKw96y9zPOTvQxcv7MI0vEk1rdAb
BTRxD/Pefva7iTxUN1RwNYzxOarNhV8WNydQwfGlqdAIsZT8gt0TJg6pXV8I+tVHc6GVszI3Xpn6
8+dncpAkKA6AoI6xQqKfpFa6i/U2Inhj70z9BdfB12BmBDIYak+Brxe4feegvhSt/NCdFs3aLH+x
WK199LOrvbSNfpJ9SJ96dx0e2rvR/tkxOH+YoeO9ZSXy/FhkfPSWMeGijQnzsm9ECI5YM66mS01F
b/G16oncL7WeZPFrjhOv1NADLl8bLzmFfml9tEWF2W6enWVf51nqi+PXl7VWmtVLO8xXU01UZC30
S1Kl82O2FK063M1xqxOuoVZ2TX/qXcVGy0i3H0ddc1jzTtmOiA6aAdJoLHtii2/MNGV3mV7bj+qg
sdef2vloRlGPYO1Sl11SkMDE5ql/lMp6qqxqLJKqBWHUbAgvQ58RlmxCDNNcqw4hDKEcJtVi+QMk
AWyOXmDPZC2AE1EdW53es6vO1y6c3teq7NHqsr9FVvKYpf0fZhEX14yI12PfV/8UKGA6R3zlqv2n
HYPqjQ86P2Xr2xqOZuyaUat2AMiRFlnOErUEg0Y9RjDA9IMnI3HHU9hDptRSNXjiTYIkYPfzdL94
GEmb9HOxBnqSqluZzzDuiDIsx2/tc9UgX1TbCrqMQc1UztcO4eSHME4p8rjNARhDsRzSkiTy0haZ
jJ4IAQXAOez2PbPyj9Kvwkeped7kL9BKHMmXnUMbK2dlsGMW0nn3rtq5/mDj+wFipAX0Qo8KWCqL
4zephDU5JvTq53upai1QDsh46Vmq5ZTHV3/wQA4vRyLjmT3NQ7T+YWmyrWkf1WnwKjUrGwixDmii
SDXC+/1om0sgejk8tK3yBhfD3kk11R3ruYaCKzX5fW2gX1I7q5/lt2cLzmu0YgU/zeV3L8CiSdfK
o1RLzOV5NHPcbuS32RkySDFCUEtNzhb5/XNaEuIlsUxqzdJyda9UTX2zSRYQSJ4qxmqzaC6qTWYo
wPzzwxmLaRcHgfMNAPFdzRaedLxPjTX/Tdziy0Qk9M+ygy5CUj58w+ebTz1Twx0eneUjCI70Uha2
f2uNObzzfSW6kIfMLwUink96Fn9JkWf72U7Oqznh1+645c88K2wsl5PxppWYGrsx6BtiP9HPK4n4
hgg+CwMtcOPHdMxjkDhBcEeK9ByP87s958YOOU7gG2VqP7RzV8y7rNJ4vHlT+zR7kkKx7fSJaCgS
2f43B4XHfZ/AQHeHinxaUPUAroCew6FT0djsYLF47XgHWH6+1k31HdtM5Wpp2fRudRWP3fis4Qf/
Bd+1H/ns7knQo9xd+qfQDn9VXZY8RXGEbm3qKCdo+uqX0oo1Jq3tSXN1+yO0z6TE0q/GPA8nQ4ni
o6ukd4Hi/WC6rt7MOvplRsX3bgxN0juVc9FAjJJlczHOQmhsrOMUBSbID15oJH8NJInSyXKBIlUk
Kx1e7KQavYMekl6qAAK8FsWZiHxMyg/T8zaPMX9BnZgsgfa1mgPvYnlkPgG+p8cqRB7TdAArDWDh
m6b3762/XFjfj0OuvRpqc4OIXu3IQgUntSAiZiF3SeBlJN6rMjevHeNpHP/ScTwxXorWdi9T1iF/
OAJQrvfEGZWLppBXg9NUneDO68iD+MbtB1AP9TElAnZAX8k+5Ha++MjOVz6PSGzawZ9V5tZvs85H
myb9ySFxD7jbCYmYUijmGN6PXvxjyjFdHAe0c7Fa/HuGBlO2uocbYNDsrT5sX0jeamerssJbYOVE
5aPSPQS5anwB+fl9sOLybxMVTHJBv6KuqyB/hwTrixJxiKHtdioidVec+4ZXtdCi5wqUitSkqKxW
O0GcJzi29JDCL3WQLqN350NWeUVGRQP2F1/ARhxjvBiees1U3yZSq0dPJ9ctVQshxccsRgt+2dmD
LnwbDMjYo93fS5MB++DsRHZ1aNxEe/N6owXlCYBoqUmTZlgIvrVpcpMDlq/P1eDLzNwluhSav6h9
lt3b5ANpNaPyRWp4UgXH1PWx0Fl2jqxsyFe3N6l5uta9RUoKQsBBkl7adDxCrr2X27BoOEAKJiUn
Xg3sRZcDAleZjkmVqKAR6MGsOn7udLIPy05lKcaBwJ8CaeAqPQh1Dze/QAVqO2XgpjfEV5P1N2fR
UOwjb3qbYsIdk6Xpb42PNVpeh7c0C/nSFW38t93a6Eozd3p1Qvs1HX6WeOK+E9PcT4Y1Yk2SG+/l
WP4IE4QmZB8hWnWPOKV3ATFqvtsafoZK7w1H6ZsbenCrsKnZy95BJdOD/bp19s1nvvclYJh6ym5e
yAwCKlr0KgXiKMWxSvzimPzbpk9RtgsqD/FuW49ep2AE5eV7aH+b5zSMjDe36Iy3ZFYY9MG0XKUa
K1531WbgIdJFG2zjjQ/Y5GTR2j9vSCOPqLRe7OXwKqhPwN19BNHhtlVK57xKkcQNo10zjFcniJ3X
Fm30xzFWoJnrANAKM4AdjSPNWToTEQxf0JJjTeO3+R7Ub3PkAo1HgM3/nK/u/i4yxT/C7AcYhW3K
K1w6HYu7plur0taa9aHW+J5JDRPT4jxXAOzWqu5z1JydfYAbT9I0GjPpvC5WsfWogjdpm2b/puW8
GFKrW6W/tFZd0IM/KkVvT08l4JCHtQkWJI5Wg7cznDx6dlxe8xbtLHvSzR25XTLFxhC8SuGp4Vkt
jPlRaqPvNo9R7Z4LPY2S/dwsUeC6cnayt4j4yqeWTuisSeLT1mZ4yS9PVfno9WXzokWwyn45eIuO
jfoqBc8RCh492eqtzTeHjzpSx3sUfdTXPvDj+1qz/9g6JKxTUN5omvPW5mJX1o7rSZt+QLACGaG9
NdrTvR7Fz+3oZY98A7NHUui3HhLETWoYZdrqTja9NHzVWrO9/tYmh1lN8b1u/eCglVUGyCd3XqRw
a6KEDoQAGOq0laoCSJdcTD0cEjiqb3Xsl29+UhJe8+LoLG1ZlBOrjIGYh3lR7qfKV3c8+/5VOpsG
Hq0FKsWGCfynVLHDShlmj0EX1W/1XL62BAof0Hut34oEkVszVPy9Ch0Ur4fhzunMngvAzhD41IFE
Kkgpza7f1KmOn5rYvcpOacJnTCN433hXbRrKx8kc7+w67Lmfg/HRmEN588a6AxU0BdlDHZTHvDwq
6lAemsapD5oVzACP/OZkKobz0CdQNOLeTxb7sSM+bl8bwy/gw/f3ftk/WH2AYntITgpewne/i09W
iOBBYrHSKZgBeKVWXcbI/jm7OQi2+qr2AcwJJQTTrfb6oWUOsm+YfeQe/kJ6tptBCe/HSIFI6vM1
l2wf+BjY9SYYdFUZbiAmPrTaic4BHwQC3CqQdEDKfa/fqTNac62mGCQXYCe5yjkd9S+suxhsQC8c
SkN9zLr0ihm1cl91JfTYfnCvWQ8BzjA+4maIWf65rJNBe2Z96L7NmaXdJjLaxDtagolGscvyqYUz
tVNHnHRRJyZ9O+EG4JV9smtnvpEshh/U/kULG+95EeGbIDHYU2XCewyMe7OJ1ZOCMcquiL7M8/xO
RugQtVp5KuzWvesz3GAIBLC5FdOAArxtVHeIln0FYTHiQtf2p9IJ8XHVdf+xz39ymvCG3IqxQ/d5
2DumQea2ULT7jLlqZo3qi5Fy5qHK5jsLwdkgBCSSKVguJjqcvCm5NNpQ3+rOr4/YRw6HxnGC+9St
54Pa6l+DEf8AEFPdMZihaKhz+WIB/3ipdPNDiaPqkqHWeI9MIrgSvinHtHHa+7IoiJLoA/yt2d8H
1dTfAyS4dDWCjG2d7PO6PHvZ6F1zY6oOKfMGllZmuDNw09rXfXexqgURGHTa0Rzs5ARA+DtSTd8W
M9GLSZZ8z9Xq98Dhuj3qbETweG7sRgGul7TtnUaJTgJwLbQkWLF3Bl97w4Zto36vEn2CV2fWdwNA
g6uyBDyM5kVm1NoyrWaKwmPUkQdJQ4RZ8gTJiGho1Q89+9bbymOawvNFHGWfxi+gl/+eXaO6kX9T
+RImNZpr6m0qKu3VhOFh8tiT7rXrIQF/41R7Iw+j+y6vglswMsPINN7fKcSXJ+1K5PaG5ektM0JW
To8mhRN9YNTLBDMhhmpXdX0O7em7a6ru/egm7Z5QYBsSCl3BDnirkVuynWvQhzhCBJBptBzTsqJe
IiVfIQLk+yGOfjZZiUt2ZF74lvcJiBXkreoTF/TvOsUiZiQMT/YBU462sp4JjOi7GHTZwY+bN89t
4Ji5De5vqlFcw5pxMFbM/Tz0zb7siAnU+TOapup9H0XafbsUjolhpQMJM813oR74R7MDqRdqOisU
xekYe63mGCSJuweUdYqK4KdC5gElhghFIUIZP3prKL+0yJrz0b50OTZ2jgunSQ/Igagj9FSP6fFD
0ADkmV9YkbR78p5VaT5ia57tcAP4SGM15M871gKhPkyQi59GjwB7rXcTWeHgFWEVPp9tBULJVztw
+GZ8P4K83GGbxayCRWGXqHB4zJbg9ZwGJ9tb1Ger/mfg+hkCZQbwRldPATGYOcBD/xzOWDXqEOZ3
nQaVqf01QBqMgP0eGw84X207RJ2dnZm36h6h6eKoFh0I5U7BgEVTFeQj0YsJAp/EQum+TdX0OoZ2
c0+oMdvP3YQoWtY+wV5+JdLc7Cz05K/epIMC1X3r6tjuTfF776YkvnuzFpxOFXffGte7LyOGWbNR
GMbSqrrMKCxhofrXABD1XHXdX3gfGHCC7eColMn0MOBVdO8QPC4WAnGQ6m+p496Bf5iYZY8+V3D4
a2TVTnQjAL4Ux0fd6PxdU0CiyOKKQEUbmGTdSutSuVWxsxK7PQNdLwDFeRagGz4GJ8jMNycnKaUX
aG4hHftWWp1LlKfQDkkcn8upNc99XXl/pN47XKZObf0fs10f4LzzLfUWiIzyIzL6fW5lwU0fA/wR
K7U5sFL3Lj3As7MFDhTcCSkpxWfx1kG4d6yCoIdqHpgzPnijNTynAxpFDjXEZJJjawbveabYd1tR
DYWzVm1m/le7hiKGzdej5TN39AYLHKObAfSsPO/kB763Dz3U1zSGvj1L5p2uBryKvmnczXVM2pTZ
x8801495kEw3dUa+CaGoFy0OflmLQxRUnXt0i+VhZHXGh3gpFvEcMx+1e9Ws25ehb6fHNl5Gbmpe
GbQvdcRUt6rTcxk4arhPHW4jmLCr0rL+6PqUmYcVfUlSHZ1Ds3i2jNE+jXnE+nspfPdh9jp4aK0W
H5vuJXWa5BayPLilvhMdjAICAGzs6M6yzRc9MGBveCNPFHaPA4gr4nvxcVDqlxmDSgJ7LM66ReBM
yy6CAbOXjDRUYWCJprV4XYHA/LdQOvJFPdqmhYddhhEiqeWXIDXGzGsJs+DX4CB7viQClFk/6j62
rhhuwZHADNSDYx30oLGmYJhYcfocS2jkHkHpKw9qcdeY07MaziPUDt8+jKjS7KelikzBtO9NbpaZ
ugDNnDCFV9IhPTlroIs8s7gDkXEZJhgpwJUeO7N7UVr8n3IzTg46JprzXjBz4ULgt8CfHZ1hyuEU
zO7jmGoaU8Eue/JIzd3ipvoyAzf6wGsDtGHxLRyi9EPNcYnx2p9u4fNwS5TAWUIF9ayz0kl5oBzP
1R6kmPiEAbDylIMvvdEAx16tlFIB7OmDFJjq3LzJaXCtfI/qIL9mccmQPXbOAcNu4CGkFADBFfO+
QDEtcgqb98Lemwx5D4MGpbcGKID/2nBKGv4ekiP+Q0yA9ZLM4ZcQKTjER08T1nIHxxkhuC94IwDa
h0Tj7qL/myr7tK//Zl3T3rVDdq7Hms8kqMDEwdJaTSAJtfA46/rqhH8WeWl8RUIeRc7xVU8C65IO
yutMEGCht6rnylyMB+K/1M64xN4Ykq0/ePHsXcPIeoxJpe1THVmlVs0R/jNAjNt3rqlP91oav48q
q9SwCpBRDKEMLyZNlY+uTdLw94ACfVkVIIKs7k42CW+wXKW9Ckek09/d4GhvwHZdpLGViYWAyTit
Lbj6PO2bQ5Ha3jMsAOdJnd5nEHzPBmAEOw+aUxUnX0smBshXRkArS5KpUp1TPWPOV2YANBXlnHRu
yPzJSIG/WIc86Ix9VRb9BXZE8d6ZdXMZYYvspaonTgPeuLbwC1WaB6bL/D9tZx/0Mvg52cp0LuJ0
vkP447mfAXubrp08BUi5PAWNVpMZRgrT6Z30aNV2dS6hgRsB7AwlQWIu4+ctTA13QCrYCUkyFsHO
mcfsyCr6ySDOwSh+yLKnLgQs9i233zEta6/ZgpkpF1xdCMLiajpP0YIbrY1JvQKMCBckqRSTHn1R
FMM/xv82Sbt0z5bXrr6VAdfVa6HT7bIipRSgZ6ODnNbqKjj4pwlHyIsVvscNSAH/bWyC9BRA57Vb
A27RML4hVI66IZ53q66GYIQEN5SZLBjc2EHJexHckB2dn0KSHL9PbhPcwGVZ85HJKr9ENuWNtiq4
ZBfZTGYiSLCw+PeGugDt67Y6CkKlcp4WSCFz2exW9MCtgwavB3+XKNoSR6A1AIt1JKvyp6Pkh0QN
cMj9afYDKOblwjXLGWVrwyfaWqLOR4EqSuM4Z1N2kZ6R03JlkEUM/jm+XU4ivbRQnXa2k6UH+ZUJ
WtMkYBE+W1z9zkGjnkVhxPH2kNyHKxjOH91y/0Yzci45atSSA5YikesvmzFLZFJaGN9JNcuqc1gq
Ov4zy2/KwX0GeGdc5E/Kz8B5OYyqAXGSvjp6ZflTjkvHAI75chvXOyyNgpfKfbIu1kIa3drGUu/O
SK3gyQToY8X+ytMA7ZYM9Til41HV62+CB5ZiAEbd1fDriKciOZJVg40ZUeWkjPFuc5Sk94rzCtXg
rx7m4tFrQu6ojYToqU2aN7n3duI+DcR9TnNtMKxbQ4TeHlN30lvFLXVY/rUhmm3bTQM7rAOhboKD
3C65G7JV4vGZ7GRTngIr1H3yyt3OK/r8hq+jB/pMNpcCIgLPhnKu8HpnbBmSGSACMGeshjEC/W1T
jnZwpACJ7Br5bd2c0x40lB1d5O+NTUOMujnEbfJ1HvWbXLn1KkEt3RVWOh3kWstVSdqC9X+rIb6y
YADknsgRsiVt6+MgdSmMFMeQpguBaCL6OHSvcuPXR1MuzfY0yJ6ayOeuAsN+kEshP1Lva65PGxT6
ngg6s1yr+t4utiHIXa7X18ydfgZ4ZZwyZgM8dW9albcwbcNTPkN0bvXpVV+GDvlsZ7HtnOdgBgmM
Hd9Ohc6JEm6DnpCV5MX/94d/+w2yie0VZHc91Nee691DTQaH0t7QDzIEyPe9Q278YgPIGl9TuLzr
xV3hFL+9Nb+BKj5fQYM0XhHBmpybkxHm2nyM3fAvpcvU43aFGQRvuuNC6d4GF7V/zjCxPMlv6f3q
KbVn9YRGYz/vmyy8bwddAeaxjEPLay1HytZ/bfO6ckY4IEwO8iT0cXpiCsPSZXkQ9BFpJxOO9fb4
LB3saqaDqe8HJNgu8gSPnTVcptxiWVIdc2fA+MhdwJX/9e/aRXr1Q7DCXm4AV1gAKduzN8cPrr4A
GI3Crhd5G4a3ZViWJ0mqW1tB9GcZkSx9do6+Uw1gVtJnJ1AYI6W/FNvb+tsjum7K/rnyhovXmHt5
EtZDsBU4K1/ahgSBjIUs2JszCt3X7Q3fnmVpk2qwPIVq358aQHrn0IlOss+Uh116bMd/fgSlLndN
ttZjpL5uftov1U9t62NbVrb9z9CDrRwJ/tS8BnDldinwmCIF5NbbIJyXD4fuQTQNdBaqk37Ch4I8
PfMCueODrWMM6jzlc/viMDdgfXivE7GY1QKP7eQlB5Qy1N2dtWBV57F8yQe3O5nmzFSi0dWDGhTE
bnoEZnYkeE/CO5jyxS7SnIf6EETlk4N58Xbj5a9KdX2dtro0bo/Jp0OKIW0vPfaD8jBKUS/DtWzp
CfQlM4bzJFdfTlKAZ5zArPDY9T60+r28JbDaaZXN31oH1/gjtxBRknXLhGvwEVLdn7ZwKUIuWBcr
6ZU4ONSQeME3jIn+EfXA3ZExOco1lkJue7xMTxDKZY08pd/zSb95sZGd1Hm8S8wSgTKvu8ggozFq
t3B2S9RzD2ERrF8Ao/0JKT+7ygnlzssWI327sGHsaPg5D94zZnHuiln2E/vNx/PslMsTsQ0GqqY6
V47bfp/ejtqhnyDeb1exzBxG0mT5zGRuZh18C7qQkErgBfwBLtlgJu4hPypdyK1BOTHQRRk167jq
mMlkC7xudZ5c5zoBzCGfe4YeiUZxZO8zHMPW2dW6ioq0oCDnpmvrIAyX+rE2EuMk55ff5dvReG31
p9nI25NqGi9yV7dbK1t51/2IjSnajUWB0j8U8n8WaNvAoci3X+rrxI7laYkjDcsHMP5HLbNz2Plt
PjwgyG5egKZVN2HtDFFX3XgW/i7DLFvvr9yJbYzZbgwf6F8p9Exz8uqDBUEaWQzHwOGk4CVwGcEP
KAQeSy6Z3Bl5rAOV2KMFPNgv8A35dzCXDtuIvt3J9YFexvvtImx7ZUu6/O+nYq42wl562IZ6+TFS
XefiW1221sY5wvaDCS3CDDLRVTr7ouKxKF3kz65TLtnEYZNXbd0kr/0PrH79UMrv/G2WsR5b5u4e
WMA9CUHsMfjQy/yV5Aiha3lN5gI5mH0wmX+htUI8OeyTS9GEoXqU7uumv3xBI8AgXZCu8zh5UmVG
txVb2zRnpBw0lCI1YGLLJEz+na1YUZJS/20uu/76ch5h4jyMBbpuPdsN8PSTTZZq3qPXW5CE+u7K
DzHrm+7q6lWmZTKpky0p1lMv00KpkghC8zqAALJ1li5bVba2YruNW9v2Nz4dG+UfHUIdjGGMmTJw
dgAB8ovU5c3jiics45f964+fS63YRcqg/jaNlFu4PnnztwCi/VUe1wglXUDTyz0Iuw7JDXlS/vOm
HL0OVYBymotbpofPVJAApsi2hPvECRGCh+zddmxrQNkhxdZPqoP/Y9Dq/Lr++uVJXske2zuzzmfW
h1laPT3vyJ/8+97J1tpLNj/X5aD1rL/1+vwHPh+laCQ2Wvtdm5GalXFlmz3Isf+pbesie9d5tmxu
hdyPrSpbctx/PetvyxnpLR0//an/1PbprJ/+UrAM+BjN1V0Io295xfFwJldRzetaVV54KQilQM6E
RsTifQmzbcXWNmd4gkK/o0/VGmyunWS4lZNvXX/bI5u+GYAQIgW/PtHyssh7sr0s20v1X9u2w+S9
k37/qe3/eip/zhdyfxGD9hsPLg5tTGuXubB8uLZiXclu9d9iFf+p+6e2dT2xnHb9C3KeT33WvzAk
3r2mDH+rnRfuZWiQNahsbd9oGUO2qmxtE7Kt86e2T1Xp5/cIBvQ/tBpJhKSwIfLxcpJ7Z3orj/C6
Ka1Snwlls6zOquyke8XbNrwDpoI2vtWVeaGRS11GfuZCARElK7PcNXTkB1Y772V4IPqPJGuDMvA/
dLV10LBVYggyuhTlDAkT8bfDfxput0fBkUX/1md7DLa2T4+LVGXvGDQpIQsXptegzuahc/R03sv6
NwFgQLgoGd+DdohO6xsvF2Ur1mF1q8vl+q9V2bG9ulINCKT8M3xL/dMZpG3OErATWsJrtA3268R6
3S/3ZzuywauExVt2tQiMGEuE5LeV49ZNjpVCJgZbVbY+9ZNBdGv77R+XPZ8OGbxKOc7GA6jA5xoq
Ba4B0oNIuaGB5Fg+XCWOeO2bDF1+lmTZRa5MmfR5dplVZ9dkjnWRl327o+u7/1sw87epwtZVtuT2
RkVPRG/ttAa5cgfREyOOkEnR0coeZq8kHYOaizY9yiu6xinlCRhnPW7+kBf5n6hWrQZHrLNJnTQk
B/M8uyZIBMMSh7QmRd2Qrdxtdd8KFPTPQmtXLrrDzmxhQMaAvEU+LF0Lzqbu3wln2yIBEKlo18hV
lftSZ1CZ9Kp4L2N4JsIn15cbPLeI7rRrPPPT5ZeL+tstWpeu61WXNYtsrq95RHJy9szpKFdZ/uxW
yA/YqnJhP7WtqzrZ85nMufWU3du/pIehvrex1tthY4hVXJD7X7oiHs8GQoBHHcYsVahnCJAWV3wm
2Wvp5M4MB5meZa/nAfPUkwTvpjp4i7TsrC3nUJM6eyiDut1Jr7nLxosyl+ZB7TNAesNQ7JqIV10K
L3PNve0B8NTAFN2niXtSo9DKj0gGYbjMyv5IVBLU8ORcGz1onuBkkWtGNBbieebgXhSr96k/vi+I
9tcAGdhX+Df1AdW4EVUOqtKWIXiUJaQn6hEViNiu0tfYc1AWNLuHKUYLwQG2cNLJ7Z89y5+f06r5
Ad/x0pta+WXMTVy1Uv+vvGRKXuMDf/MDFaR41rz33mx984jWk9n1AxIOWos6zjDsgqauv9YzmF6W
5OWHrqb2HkUd4FURsl1qsdgCmISS59yq0G9S1UOFRDDKUCU4bowYq8dx2UMoCTOBAUeBMNHOTWGX
j/OUVI+yJUVWFA66Z3mOsDBBeKuIg0NZIT/kT8OfJsmzc6suUn6ZWhnYkaDEcVgCwDvXZ+UWFzGq
1yqET8PHSFRFwfDQZgWYIK8dWA83hXsDqUF6zSPY3qL6NfVT9DwsBUSX6NlXk7+Q1VSu0lRmmHSj
u4gqV4HwmWGRrXGC5wY17GeVTOhzqmjafhrHgBUEO2LbA1qV2lzLHEtRPGR30zB0j1rSeU/zUtQZ
sD2bZwt2NT22HaGepXutdHBFG8jOmBNmc+Ooowvj/5qSaH5ca6A5UP51eOa246vI8p5QmYn2Vdju
0D01jo5mmYdpanI03gDTF4Zm3mwHqDOwVu2g23rS7rCCRwYDB/DSC8v7CqrdfbMUW5Xn85wUxFAH
pI1suGmlfstnMzX2mmloNymKKfifxqKvlP3kwXL3wpRgM6IG770PYNS1x/7PZMj/MEilgwuH7s+7
ZcJnBpkIWqGoUInp51+kO7+GeaL/OTUJaAUEcd6DMQN2jQ7W06yRS7am/8fYeS1HqnRp9ImIwJvb
KsobqeSlG6Jb3Y33iX36WaTOP+o5MRMxNwQkCVVCFGTuvb/1pdapdov+qPeJ2GdZUl75F2hI/oX6
0I4KN1eemRfV6J8aqEEXN07vBrtukb4qzUPSkzhygD1u5KbcQSr0Gfx6sWnGVY9xx2pauidahilf
Qi3XchwZbJocBdktzwz/r4Ot4sPJZvMkT9W0pnZ1vGiPOAynzhws2pYXTu1/fwMRpn+iaE6/ztsY
s7hrO7EpVLA26wCL5T7MHzEqnAnaly1zZds8IbRoH9Ce91dCxwe5hdGueMC0DjFUPgJrWnrINseo
/n1Q6j6pLjwuXAMp1Eb2Q8RiWVVQ0J3hp/XnZiCsXGXQTuQOB5LFAQxmSjUbl0I3FbEDtqmt5aa8
PHmmLq8qh5qw5frY40ihS70M9JKdPf75+nOytAh2dtmgOVuuH9RpKvLyycOfnntmHEzIKXJVLupw
RuH+vS3vtlGAkPyrUe6WezrEHf5wR+EMFXjhsKKuC0uFquahpDdvTRNG+94eQhjvUf1RVVu5Pxmi
ZpvpUJvqWXEIWCsubuHEAw9tGIfnblkMKdwT1wh2f+3o+ww7mZcwsJMNEobkVI05HobLQq7JNpNZ
NpYNNkS1RItb/Ab/j47ykK/e30d3I+aA/59DMnegvkLVdv8+jehKILe38VqpRAPX//p2srf8kKms
9PaciUVHQdrRtAQKWIiUl3hZFAAmLnJzCgKIhXEwIF5XE4Lry+5KhVy++u4k13DQO/Hi68gjc3Di
ElWJqtrDE2NSlKPzYlGKD1lK7v3XoXJTfrCAOrp3AIF/HSo/7a8jct3cdBUFGv/esXyrqUoQO97m
0n7LsCelcml2s5OY6uzkjjEFJxrkzS4nz6iSrdikZaQ9qlU0nF29+VlEmvo42KX6qEfNteMBeyU3
jdIF6CBvv96A/+U0Qj/ZlJa8uDmnIplTXTJoBi9xrbyiRw7v5E6zCi9Bmdj3ch+VwpsMQd1DsfQc
m5d00MwnLYjLZy09yC68c/JHtW2RX16jJpvOfahll3FZAPfTh5WZNqza7bzimU013rIp+yA0JZET
uL/VdMC91CV2iXIpe8m9Bo62Zoi13DT6dtgbuKb6lWlBxF/ZVtc/YGMFusga9U2MoPKl7bFFUNHr
7RZ95QulYJVv54G5H7HMvK/s8YkSmu7dqn7Mbuu+WoorjnkVg06y9e69nSmkUB2ruAeiA0s36v+E
ji3eKdnS/TnBRdxugyeN4jMYtmKg3pO1JBKbGWtY9ML/aUIW+c/Of7XplkNVbD6fq8FrNvi1VRDm
nPIpVyz72GbdBHO7L590FNMPWL+v5E6FMrYnKjBeUfKqF9lkBy35BXeodnJzhCZx0LwpXcvNJnHN
+5ksndySZ+wG9aLCetNRRJ/CaaYuobQi49TAikEW3QRQ2OziQtA96Xxq8cB6gpbd1MHgHOWeXgTe
xtQGi/sOt5M54MkDMCZ+6dW6X6PxiY9y04lVmzKFuD/JTRsjInwg9eAsN2dl+uHyzr/KranP73le
F/dGQn1PMIb7KB6UW5YL9RIHyIijALuqoajvKfTZgJ3ob5UnntNEqCeKFYabrgt+KglU+Tp1z7KD
bIeLuK2UJr/KJrkwoRzFNgKGptMxXC1xj83t8Ca7J8jR7gvz1rbl1u3cGsPCZgPGvDrZk1Oe4g6x
3AILrk6KyqLtahfMrDr5idcDHbfj9i7SHKzAJ+sJQlj2rlq1t4GbWe3lJhodSur18qUyR5CURk8t
wdJN66dgBdOPqppixF1ZFRSK19k7VdT5Djm+s9XJfbzblnEqXMV6NKPcuVSpRYHF0k1M6u+JaskD
rzbtwrBOw42INXdZzFoWrIngtdTv/qftu4tcsxTxu+51bfe/Ha8LCmA6O7lrxrm9jkpNuXTpgr6j
qsvkTfS7UINncxzsl9YZ4QMVennOI8OGbFxnVMQN82tfuzfZdTSycxMb3lvTFqrvNol1ySoPA5am
gZYCF/YZOdKnAvxqk5Rrl7Khs1rxo3LH5EenUSBmGW5755ldeFRsJ93FWaQ+QlVpVvL0zvymVl77
2ZE3oozITOAwTsaemG0Fdbeybp4Nc5yfuwPYUitWad6UkHFhVJ0rnqlnu4r8PtCTYwOc/J8dX33k
7uq7FR0Jxc9g/H11DtXEl/sj6h7P8myJ49Jo18gJa8c8fG3K3bqnpeOWn3b81TPU9JtlptZOtQe0
29+nsBzzZFNefnQiS9lkWqljSzU4e4t63wNeN+1ZM0xna6f5dD/h4+L3Qm2f+TWqlP64zgdj5xts
HuVP6z25Q8qQdCyt7e3RFqX5iSYRWKTJc567jx9tnjqIVMJ509R1c0100exNox6OsSss3H2DCluC
zoGPRbEqDz6UmXoFFivog/ckHJ/T2FR+K1Rafn1QXmig4krr15QNPyJFcd40u82hHWvzY2TDBmeI
Et4hoXZ3+QIVV5UgO/VZYu0IB2R3LlIgapxbi/gZDzI7mKN3HsAfiA+VX3qIDzLVSYywGYSnoWv+
ziEj613/FGLN0YqHvqNmGU5x++QJ5oRdX2t31G10lOfgsITuyvEJrgXBXtcNPKhGZ0EaqBlucVqX
n+Sa4zSkAEEgXLoUrAv+NQ+aM3hPRea9aVOiXMze87gG4HubKGuOcrMzIM8VTtId9KQHTKUxLjt0
FaVuZet6zyGC9FU9ROqlr6vgOW7md90K9avcmpcKcEe37mRXT3NOsWYF93Ir6sOdyKrswSz14DmY
ySWWVvtYGY7zHOzGIHfeE16VOzGqYueIIfwo9V0zNPZHRUUWljl1sx/CoXzD5m7dW7H7wDzyjMlD
eW0CBXh+iHij6yNt9dW27IhLMs446y5KlnEH7GjiRwR4zYiN39Lu0AKmFjlh9/zdoTUaw6/tztoO
WApeu2XBjTH5Ld7IvtyUO0jYltd2xm0Ly+oTxU58ctjVVDdgOLoidldejWVhg+I9uYpxKZx6fiAK
8NZV8fQxxUuhh0DPAQcK5F6mvyXzMH2MTWytx6U9Xtr/Z38X5NJ3/8ANOA/laes2dAG+/ef83+3/
1/n/Z3/5uXo9oNz2zI1ZWMl6YMJ+q4apuemOqe/spQ1cRnOTOwomv19tsgugyPZWLW3/OpY3Jzgr
xdslOu9EubAWtaVXt+qWOyP/p03FPtorzO13N7lzTDxv1TToDcLqTsmFhWASzdeoNUO4cfit+z0c
Gz8ftfJOLkaT/1fZv+grra03epSq57BGiMdDSm5AaFfPYlnITdtQEN1/bee13zNdg/X4n72y/XtT
HiHbYNudipiCtu+mrzN9b2c89ObRvau4XD967D8gknnvKXombqqqOHgBWlJ9dB4mu/d+GADoiBZ6
w53luhiOpvBWykyNyb6iJkZ4fGgrZWvo3vwKkWHYdZxVAk9fkGUd5GdEOeV8fS2sC07Y3jXoNBJd
y7kxr7jTuWrP1I1YuA4YxlZvxXjUmwhm92K4Ix11vsx1rKhEnMvkS+6Qix5W98alyAoleu8czMys
gOuI4JY7qXIDEN35+t7DRiydZ5guBuwYIOSOuWIIgi4mGZudUuf9jskfWHzjT22KDxAjw2uc4ASf
dqK/i9te26uJyA/BmJnXKNTxxFCq+SWLsj8UHeZ/ODjCDv6omCZ0LKx/b/jJ7IyxC6912ba3clkY
KsPDqASXuHQw9EWK1FKyYYnqqmXo4kEmq5vBK7ur7C+7YfC0wTRywgANOE26eLJTMo+XbJ/eQmAd
+Kq12T3QIQwiLIzRjE4dt/igNVcr7NJdjbTmkuaIKozRnM+OS2Ux6nj75ORDfChBGZ88M7YOhD3K
ozfNwzGvx/GgqHF1yo0SY5+gj89pG4B4Ghz3nFYTXq8NQZK4S4NtIoSKA4PabF2vHBG6Al0GANXf
k5+oNlnidLcA2hPcYGoHeeJQDVT3/ePcYfWDufP4FFvgkTtz1XcRQamwVJ9bctDraFSNl9F1YXnD
PX3Fe6Zf1fE0XgJ8qEBQF5lfT1EMCQt+HO8mBB9BNv9MW3cT4Ef2Rva6hWsTL1r7OX6klvRPbKvz
TyU1fhL4RV5uhQTKQ1ff5oKXczCYu345g5vg30EdWIXFw8iEyp6AdFJi8rOkLlHvzB8etQZMAfPh
BBt1vG8wUl9o/DPQtebiWVMHCplfADOjap+3GiAZ4H3jNYHWwqB83BemEj8FiudcHQ01rTSCj8we
yZ0VDPs+G6Y302bupGnhk1vyS9GmogQboI5vMQWAm7Aa+r08Sk/SQ2MM2rFwtMEnllgeUQQlTFWX
ymDLw5AjEKuvJnMCiCi7yLW/Gu1lj2z8957v7mMu+YR8wPd5ZFtdu+jQSOCtcxwDr1YlsHIUSvfS
YWB5HAM1B1/BJcnhbRO3HFB6LJsQ7bzNJEp8LpdN3ZwQLZlWeZCbQdZoK9SJyQqTB0RytsOkYFno
RYTfU2VO1Wn00hoHC9bk4ruPXJNtOI3Tu9UpURoKqrH+H8fNAKMqBOr/49xy86+PdvARODASWv3V
9n2I/PwxruZjnr21UxQ98cwNVmXiWAc9QFvRF8aj6jnBzhgiZT0X/Jsdr0zu7brcyy15kGl4j6LL
vYtlKXvQRfPV61okhaIQr/3o1CtjcMIfIlSeEBR5v0xN2xYujwM44OtQK/SYDkB5uzz5QzDjDjpI
8rOOm4TXTiveFrv7dWp11YU490kF4n5BKFBfCq2OtuBM51VqqvXle4fcywDrn34mljylcNZq90KJ
DM7NyxnkIbLj92Zvj87KGRpylv/9If86tTKm6IX04CWjRhVg5vIh3yeQm9mg7kl+JUffHRTn3I0h
BkRYh+L4ovQREhLduTchOd5n9vL01UoqDMzI/WpD6YulUubuHUIFF0fFuCRRQf1/bS5tOHUPl3hZ
yDZKMLUNvmhkQZa93ztkP9lWN2q+NQdcAeSmsI1iE4OF8btkIrxfNz9jhAteqTbvWjghf+ur6cWp
mLQ3Uxs8FnPR+5SK9Te9S6BhOmN+5xpAVRIgbpfJ6od9SVUtBMeYmn1sqw5W5sEEWZ7ig6PG1yJT
623OXPdehbVLxIDodWY1CoH1Mn/m20VrYt7ua2pDQLFm0/zAU/QtaDP7s7KCo0ogM4SEg64pbVKG
0s9lJWzwfQQZSGh0f8bJOwdFUX4abfJDMYlS87SkgJ6qIcvqccMyQS1YID3zOR+eg2ZoYZozgZB7
RyeqTlGOFFDuLbDwPAf93K7k3iSLcjwvYcrJvZOws2ujmB/pciYyHsVd1tSPcl9iusScAC0xJo/v
KqEq1wQnIdZDa47v5JpcqHn4Putqffhukmu4oUZ+go/P11Hfe1Und3YJiaiVbHPaCNyk26I7BQ66
/u73/TnqkF9as7SPwazTd05wpUKJ9DimXkWKKCB5omXayXM77aSio0KzHmu7bAYVI3fIxehCDVor
S59GUaZ6+32MFiif1VxBtvvv0/zVxXISNGTy5N9n67HpWPfOVPlf55W7gyzhI/7qOduKssYOy/QN
20MItpxeGRokgihY/zpQ7vj6SPkFo1wNtp5pvny1GfIbfH/45KXcgoHTqYc2Ev7/+jd99/7nvNqv
PITb8PUdlqsg1/76ssuX+/pOcs/Xh3ZVfpcAdkUqvrOEq57KpZvsEJgNYR65KvfIxSQvv1w13Q50
w/DTIyN0Ubphy2gDO7WxvbRpXK8bDCzCGKlZ2BY/rLKdYOhR09irBzsK5p3jdb8py538DLCiGn/2
eop1pGnjR+HBB/OG7hBl4leTB96WMdPJBWEa13rsa/a0oGy9T1vBIjvpVkrDgxzQrAkO3/WIMba4
W7lN+sI8c48I79lse2/V87OD6zE9NUFNcXH3rIUjJ0PmBxE7vfZqe3YS9Jc1VU8EdDYZ0a3S1H9E
5XBWyHpOJZaIEwiGakn4lQpJhxS97x4dMdNULz3FinZrRKrcqwlT3go/o/s6OJmMRbCXW5qGsUcm
laWXrzYNE5fVXA754fuokEienzcgl/BNVe7lDjRoP8SM4qoWPVLO+bGtH9vMHO4HBkLCaWChF0zJ
h5mSEeBlCV8kfFYqTFZwyMH2oO4cyA5iXI1ITU2PekMru/baiAPYspiy4NYM6Pjz8uSEg0XVP4uS
aPEajdm41UtYY7KtgMCwm3FZI2D6n7ZuZiAB0lTf1bjola4V3OXLAhyFVzn1vbDBNWUCLs7IGOZ+
XhZxZlR7d3KmldzkCWLcJ9AoEAy1X03f7a1tvsaWMI6yyVVqHS7ZOGMX2pYb2SYXhh7opIlgNsou
f+2AmGdM7dcHy2ZLL8nvTmVxkB8s24JoWNmeMHwxNWSsly8pd8apWpwsGwDh0mQRVr86juIPYZTc
ympTIgi+F5oW38iZ/xnjOjgMmnEBRJ6dR8yq7uXCnWH9g7Wytt9t2dQXmLhB5k9VJVGQNAYGntfd
MbVS655gv/V1bBfbm7kMcD+KRIuLlsukLcjwGJqtyt19beOQVG+bMjPX1PmyP6os/bQMnpPWvZs9
Rgf9XJMrqjvz3vNS5c6KT+GyYcTJP4vRat47opbHycyWaSF6H9z/KMz47jemUI6ymUevPJGjljbe
FfE9hnfdtSon/+uOmqs4pNZYrKAit3dlk4c3kyDZTU/KxyoIx5PsJhcMyfQVtkDVXm7KvhqUdd+q
qRyXR8k2FBUZkoT0whxuXHtq6N1nheHdw+Wej4bRfYRBAyVkadedvMdJKlkFiYvyX3aDgHkgcx9d
ZA9GfvdqrBmneOb+K6dY7JXQs+8Rizr3OIjVGy1y8TIYZ+de7tAEcE+1IjkjN+UOgCnmtc4YMOK8
oUCOjQSpZMNY9zHP37S3zt99I2KnmJm1zi7T62TrTlRMgLOMbhVqCB97lnRjOJDR1o6og63hGZDD
4bfcQD3HN1O0aEONlPjBSDzUNTJMhRYvE7lg7DLjloWbpz6PjDaqEDs8BbOQYCH1BYCH/1lbNuHr
vRYCLz+8NTzq7xZrlQBz6KNcw645J399FItKqFtKGOWaXAyyUHJZMKmlcFI2gq7tdp5OxntMAL6U
01P0VXi11HmrDLubN1WfCbMIZrGL8OF7wRgZqYPczqXqoTfzV3MRHnWLkqZZvgLeRCiPbKk/smrA
btAgCQrA3T3KhV6LccbgqFn4G/+9qmfeZ5zqMDDaAuyj3N33MwpRuZqAnQH5nyakOQDnk7SDsvd1
xdwJC5IUzkji2qQQ5VX82g3s5bREZXawT7A7QGGGfMHcKJOhILHrfk+d+SuAFpGV9W7E/su3tMcQ
X8dj2fVvDpf1FGMHthWa+RFNprcZl6ralNOU3oknTr6Rf+/31ZZr8j9ADivamCHXSsEl7aR2ut+k
obkXGLUdbaOsDjaThLROmpWidrvBtJ8z/mrLGlHoI+pQ+Q9zC2gNY3IXIP2sWH7SIGJeRGnFUnHt
LP8suZYDbdjUYEF47/basYVsEdY2iS6jgsSXZuP5rwuDRJnrZnstCEVHWytKHhDvJ+BWR9anmUfK
xrDO5dCMxzayh6+FYcbjMdCXK5dPH7mm10ckv/XRK2qg43K1cL1e28hVab0q1+QidYKaaicPGsZS
O18udiyVUSPQYdDxv95YlecUhzgHBLBoRJc/Uy7kH/y92eUGZBkN38xg0TDNS42ivByl1JzKVTET
8CpyZ/K//zPyPv3elGueNmBvhYCXh3cJJ5CFsZT9fS+szox2nWmd0qX2Xt4HchEvmwMpju0ct2fZ
VAUW5g6hy2hE2hr00tHAVnr+v31ZPmRa2+A+ahRowBbV2Neq0+nDIQXyhUiea7rwIWoTGwO5kJtJ
DIVYi5U/DUPK4YQxpFjNrdPjiqIk48lxS9/ApkuU47QKc6x1I/ypfdWtmcXoarAj9vPLy8YnrVrA
uoxH8I0tMZxDSj+ROt/oeY9uNL3kZR2tYJSRKJ2r6GxTC3MJg25Nvr1dDVN+zTVeEYVXW74HZfWk
1mLNI6MihU5ksaq7A7iBZWo7qzfU9/p+HnAQsl08aZ1X0Yhia5KEoYq96/FiacNtLDCiNIuV0ufk
RygT9Hnh8tBI7kxds9eTNimbQBHYwvT6FvY/eLr52TCzQ1FVxO+wJIpb870eajwLp2wLfineWAj9
StGdo7BRV7wcUSZHZem3CDKi7gz4lXqShJSuopJ6DROCKmip1kDZ4u1QLx7RwqAKlxAFyen1XOkD
/sZu61cgKlqXWGM//mkdLozbe1ilcPzce+dwSpN1jMFWUCQqXFMsSmONcHWvAr41Euj4mGbW/Z8k
QJGtUkm1HmfL3QWwbpRK7IUecRHg0MWmzZU2I7Ti7WBSFzO8eO4SusQIkvFY+8vh1b08WzQNdoxj
H4p0ZygTQmCFev9uUHaMKOY1+ccPBs/Rxp3Q71eKncImokzHnRl7mmhzXPBolG/yh4eFN+1T9zaC
QNqT8VTPFNPinuHiwKAW/KMrVLpo5rsQYLAbuipeW50JcwrVU6T8EQHeMs14We4gPbHFJYvm3xY7
10XLi7Jmkq04wbXUu886h46k8xNda0OPWdM0kG+MHBxz1MT0CYiey7TFAddGJ4aC288IJxgmovA5
VbO1LRakCKzl1aiL14D3hQ/ldYUvM/6gOSkcl8+yay+GCTH3a6pyJohe1qWrlW0etsFtgrg+1+7P
KsNVL1TDH1OvbIXLRHDQen8ZAPa2EZ2oldtaXvRLgcO6Kke8ibVxfvNqAhYEIDXlt4NFIlwjIz4Y
GpE8L1FvEBfctTFlfhD1T5PmbjHCpXwkohRLMVWyrcyQlPQzrbVuO9dj509RVm0V9yVSimJlJXmw
abKC+ExfbC1bKc9zxAkHQWQw1rS7cEwEaMrp0Kk/mPlHa29y+k3XPLYpVq0Nfl3E8ze2V71rogfP
AiDJNTA9Fv0LFbkGsKMkWuPima8YDWrrGf7qysMwdSWmMV8lTrS3TEVd9SC77MR8ASRWmxRJgvnK
GB/Vql8kuK+4EENVrdtrRmixb3oNvf5HENYNUKfyVzK/zXoKfC2LPinOzf1Wf8ZC8bmnXpKsC7TU
4eSBTF1yG2LsXJ9Y2zh1DiEzioDtQP9D+AaEif2eDNa1HEnaZ97Z1OmWa8PFUBn980xPNj2uw6Jq
z8HcYSBbTDvseW3cZYtoP/3EOZt49VNadB9ah6G8KqZ7M2Hk380LrrckEIg1Ook+kyd0AWSyo2YY
sGHIPbFuyg4gWPKj5yKtmgpTYMVQDtXIICsytXotdlx71c8cAv5YCpyMatvkVnDD21BsSO0k67F2
nu0x942i40GggKHNsjc87jNf80h4t42IV22bv1IvishRMIce0xi/JKo37QYj4cUnlsrocdMq2Qsw
/xvoNHfVvvY2BLo6TtHdDwc31n+VSvorj/XPtjYwC2wg86vMoYhw74qhm7ZuTrIg1qhldzPqiKIp
fNOIgo45sL9hKh/VpL7WS6CqmJZE7G+jdbBeGPjCEaWybW+u4N41m1GxF7lzdddHySoubaIlS6Fu
HY6HUuOlkFMjZAPvg/XCU9MO14l2aPL4zqEQY1Vl5TVPyz+54Rzq2v7Rxky8RvM+crPcN9VsT6EK
8aBA4NcyBOjq3eEocDMLQVX7NRXom85IIPIMferbCm70uiKmlWIVox8YyqcL2SgKegrRY2NjYiql
C8feTWPzhM0baejc3BEF2FkzkcyoeC5GdWvi6r11I5v6YWpWYovbTCnfPLVMjv06jNyFIfbQGxG0
8exlmkXmw595ipr5sxztV72cbr291nO73trheJlBc6Y25LkW/0nNti8lGGu3bOEMljoZNbM9pEFA
mba9G2LFd2O87t+nuPrwwuzJrrrzaFPTqA4vkcj2LTU46cg9kYh2C5INNE1/jgAHUtAGGK3JLD+t
mIErjW80/D6hylvZvm7LgSDuBDMOPjTQALwrQutjEuMH3tT5ysmU59YFZCNi/b3N088BnJ5Rj+/o
y35TtktdrLGb+/jQmfnThIx8nanlQ9UBL4/hMPUpFdVcj0cTE7FdSRqAmj+D2FE770hAAlNrD2HX
3fA0wkPQJT4+COd3a7agKXjD4rGN1XthgvwFoLxSzAHLS7UA25SddVHcUtA8K20erI3pebvR9g7v
eQugD9rQoRwtAW8/pVh+ojwiwkcTN/YTphjlFd0wJXwO2HSdX2QVENkhKiysTzUX51Qd3jq+FFO/
15giDEif2YvXKCeefI8Ul1WrrnO49OFVw5m+tPSdSIb9WAbbdt8OxbblsvCQYOZP7nBckduLGf8P
oICd6hoTpdoL/NTUFmOx0TunJazPzkjJpxTbIebXO7jB7yzDQjmlPq0Ym1e7E2fdE/edm63xc7hV
IvywcuaNSMiwbhiydwdNPXzSsl+TmsHlwcT6c+beICMANr5g2NBoAyOaceMaKgXG3c5knnHwmC2X
+RXr0YZxQKwSq+Ln0r3agqDynLnjCg7PXZaM7ap2IAKqJgVHRh4+lXb2uxJjs8pFNvi11+EYieiw
idRDr3oPjsEgcoogZxdhfzJaRtlVF3x0gt/d3OlbG5i30/YXg+gd5JTUB3FnKxnZ0DoAJUrtFMjd
VxiEFDqFhNAMYodNb3CRHS4jliczD3Qt9zvd8RD8u+6qT4bczx/bHEZUnyrqVjdgNrRN/IABvAhg
2/OCYyR5836pY9edNUBkzMasvRuIJ8WcwG563YcpII1PSkzdS/fRtN427EGKtjEexV7q+RkhgoYE
R0ZhvF+oCj8eBmG1mazrkIhAp6o5Eet0n8+9e8Bk8tWJgffwBu/66pcmGBtPAz/PEr5OEp9NpcRh
boChmHC71PGDxuPHR51EVRP+PXNcn8O4/IPJaLQytY60kvEctC5GJcVPDXKdOzeoJDQcwYLYxZ+z
uHRhfbIZLIaiuPYeSUP8RUBdXRAQvTDWfnFJWqytcPGK0MfPyWIGkLr9eHU9XjX25KdutzgM8ja3
MZBKWjiq9Wuq1/w6hrXdzOqd1ecjg/EsXZkuYzA7o24jjP/0xLPFySoXQpY1wnsbh2erHDaabo0M
rDDNiB3YDnZ3rwxjdYiV9N4IGZDjSVvoVrEziEzV9TwwoI36HSJto7Vzn4DQsx2FP+FbwU5NqdmL
tJpfADeN8oeg34+4TA+BbYw4Awuylde8AmMG4t5cZVTb7mcrbPwWIqY3JOtkti5N51Gb2v22lCNW
y+cYY9aCIDTAR2rv0mqDlPE+6U1zqxb1O5CFY1fMEJ/LBdH8UZsYV4+ehli/jJ4r02EkRA2US5Bg
Vash484yBjNJCXrh7ihasrCGdIZ1YiPusSdUIdaPpAMB2Q8Tnu22vjWN6UlX7XOd8AuMuMKpiakE
WcnflhP0fiYgDuebSLN3sT1+zOORypnnjIrUFb4g9SbXuE5YiV9RYlA2MjNft9EqiWkJwVuvCmS+
pbZtDT3kTW9Pira1MTxaeZbyaJbmtgdwuzykyhUcVKRQEwXUu4Uuh/tHyoNNMU6gA9/7yPip28q0
DfQeWDISUoiGTE+zDLwdI0LL4+4vFbQDDEywTYzQrzDGF3EEIyk1/hi2KFb2SLjfgprEc5MQogVe
UFdvsavqUOUcP8XldKV43CWOpf8g4PIbD+Xq1KdkrXUS9xNWRamuPQDsy31KZRBQGpqvpqW1HLCJ
iRH7uk5i3013pgWXVhvHvaP1LuOApFqDmmuhp4i3RKvBUYuTEnO3lY25arPqOckK5Ej2ETCmP5eM
nwfh4epLkGJlZ9FuwHEcaud8tSlhr8xfk+Z9Vvmc+BSyVdym3c0phnenHT4hie7naVrbuvZRjrEF
LXkA0Yv4IhgbCz7JUKzJg6iV+dinzq1rXWQZSX7p3Y4ESq2SyPbeE0vgaJ8bT4F46EwVVDcMURzE
cNxRncAfo+KSWebZ1Gx+uqHAz4k8RqM6dxWzjr4sBj+K1XsMR571HldMryu2YTQ9RIHVUwvo3Eio
YOCSBDCb5zfXe3BthSIRfWHx5WJcC5EwwGaACb4u9BO99Ccotticr/qmI98Q7ZSquBTZM9g8j2Rn
sOeeXDdVZGzGRGMm1mt01eNio+i2sXaPbQiwk6AftQt4g3sdNSeFsxlq9U3JMlItnb4LRph7Y4AZ
XgYGrXa6ddiLz6im9N4yDowv2iJjgDE4K4tRJbOv4U5ND4ykLajDGS5VsbfWyt7mY/BDyDxlHVCb
W9SGtnbd5NfkRG8Recpp6vK10sMGTDx9OjjTa2nG2SbQd5lJQrpAh4oGNdzY+MCUZveWFuESoWbm
HyT81zy7WfNCIFfSaERa8atTdgki0slOn8eRt7eFq/e2Ghhy9LYgTdiSHo4wifYcD4byryrAIyON
qqsIo62BkcjWm8ZTleo/MwXBbpRAfl94Q7X4pCLpmYR4uVWoUVnV/OI3nuIwN/T4KQ1Dey2m/6Lr
zJbbZNa2fURUAc24q1mWZHmK5WSHsmOHuaGZ4ej/C5L1Zq33q3+HEtCgCZru5552Pi7A40i5HT6X
2gRpiDtbgSxQoUTIQLWSGu1fFlALiePPIsjOuqthap6UJAsFNtBTXB8iDDZWkJbcVVWYn73Adir7
Zjiu3IeF8cM1tIM7DdRPfNg8ovwsCqxO8ev+xG/mnRF1v1NmdD9hOYyzb5quSYPFhWC6VhERrg8D
T1NuRQSH8h1KDNTv7hf5lveBT8RyTB9lEHSed+6rbwynscKMBJ85suRFde0q613yZ2GJ8hinvrnX
5sjlqBzPma3j+h7LdhfHzNN0xv5l2b9yj0IDgVQ/d4fOtgrHPceBgrchxrfRkVihb6lhahsSsPav
CEmDVa8C2EOf/nBTnrhR235x85bRJsRUe4JxRnQ10olTlvpMU+miAsGAl3sTki21XlVBr/muO+YP
ZcClyuFMULB9KvjxVrIXj1qWUjK0xFsHbmmEfbch/Wf2U/HDc2RbL+HkHIyMAboVEspH78QIAKc9
5rCeiXeragVEY5yEKVg9+FH4WH7R8QYgPz3KyiHqHjOLmZpToadJemJRLP0tqghqGM2CPKj+BQPS
bAeH6yFxuzOwAkI/Lbu3srDZMAk897Nz6yiejfdQeu9uW7/WOhdmar+SffFsOnJjheQUEgGMCzhB
suNdXXG3IOuCIX6ohf7WNvaH5nbUlWG61YLsukSnGJPw/HenWKCY6I6qvU8VPuB0ANDgZvNm43sw
T149LTxPOBViqX1OTWeicFf/LNWwU672mhFJvHIj0a/7goG3bsNmCLhaGMW0svCRilv6yrayuyJo
PqSFhCJqJ0wpoT9V7bObWSeRO/Xa1FrGVBL6vY5B9ZBo2saa83lb39giBSeKPil+Rnl0wLjiroqj
nZ7an5FXUaeqQAFJUiVKMd6bY3mfOgSKVio7lh2Rqa1ebmGFv6dGDV3UJKHbjrdJCvCcNPDfAolx
sL3lI5za6OrGEpJwf5aagb+TY0QrRI9BL56CBglFEPyapPZiEiU0OEX0oqU/8EyU9mSutVCHjdWb
9yPeYxvRGD/dtjmafvxc9CDrKAA/m2D+saPsx2h0t1SiqyZtAfergu8c9/dj2l+KBHpeEL4zhHgn
WDVauUW3s8vxR1vOujydB7mW+zACpwLvcRO2HWPzuVI57EHxoo0YKc3qsUkAvEk1Ifrh2yRSpLU8
5xlxSoX9lHu9BYKufZ/C/qwrLKR9eTHpwi3X2zdF4a3zHpM72WzjPn6Ls8pa/1J2+dMW2UdQlnAt
zeIxx62xcXM6F6cibclusMc7TbLfBuTHw3JCq22UJ3RGz6bWQU5H+YvK4jD22BJGZIMmiU5Rr5Ud
VyOc88kSGx1MFQ+uEC2I7Nf6upmGhKTEON1NoXtCQfnuWOpHNk3XDp8vYDXnwh1yc1Lc2rR248sC
DqYX7s0qWbt9C+FYIy0qme4RL93hWjvtlS22NvYGPH8M8iiztWdyd3WT3h3IdMBFHxr44LWYrPOl
SuE/DS7FG5d6ykowouMqlheRvbZWuiFA9aGKmreoAwKfL8FpJGIKYom+Cx0uFPQT91MW7KmIvwVu
c0/l9hpglM8sAR1apowtKUSnzMqfm8j8ng+OxUQvYliLnsrzcXmyGh6MMn5eqAKhTlGG4nF5YDb2
TKj2W9kkP5n9vqACbY7Y5pOpPAUbdC9vdnmuyuA7wwP4GBFDlIBC/VkDyKkMwlba0U63Xm4eYBlR
1ktGwZBBheRDaufCLbV75pq3Iae2O7XujrxsuSlsp2dOP/i7fMKKZrKy9CCriyw0AAJOsPVS7Sfz
3tWIFsKKA+8wTBq6yRzLSkKywsEL77q4Z9KIcwLYvrYuE5vY4tHej3Vu3GkZCJZCiQAS4TJR8yId
eYaxH0dfHZHHxatqJINpMET+pI01pvFuWu+X1d/bsKFPuC/rLNi4SDgw4i9NnlUNYeNuXpBlMKc/
DW+eFWPGTYCF4w7jWvnjsXCRpCNy+uFQRzYs+KeuaLUD32c3GQxUWyug0oeJPVOb1ymr6n3HCL3q
eYZ1FQXIuHkmX/i9bbJZ2cXTZ9L6o2V0/t4Nfrlkdq7HzHiHR8azpobuluhWSM5x9l1rMVQtBEN7
pze+Aulx0zDCzoPgQyRWu6ZE5G2wDbB8gYmzLvlODt2Sp+7ifh6yRdopcuHwBe7PyDd/djX07ZFO
OGiDI07MGKRTsWp88+anmH7bu3LULmp+u3hGYIQDfarH+d73XvHPw/ZQkiwxyXU3JudJd57y8lom
VrdKsv5ZhqDPmecdq9KipOleUxM1uet9VoONiX+oHkY7e0xm6MDXcsqGQ3Wy9LBf15XgjvBJgUdV
dkc+htyoUA1g+M2GwXXPbS2OsrMI1LGZvR1EGFmYTcDs0B0cCQy3xBM1FS4OjWG1TezyWiXd25DP
QYtD0u0Dkf/q46m+NDhthJS3dZuZsgh9HrCjAB8QYutH+ls8uhc//GXWAky2Ig/NY8JZxp6ke0ye
8/41EDHuQh5ztCgU4QqJ9Wpo8HIYimHt+QlzZ9fuV2Cq+yTWjVvq01vjHcvslhLLkJMPZcQnq6X6
4nTWPXPsF0fPb3XuZVutsmKIFuEbHiNI2D1zj5pJX0P0oBucSYcusUNUDilSteu57LntTMTqJv+x
OaOtk0YwpJ2me4JMOco8CbCwne457xNK/rynVBl0gCtYqCBxB3Hvm4E5nEbukiczb506joGiqXsx
MgwBdYHlS1eU0KooWNnlZ5oovF9kf8hG6sxGZvtH0zo2edOuxhBgqp4oPrlu+t5S5ONpU2grCemh
zoroGCbdPIA2v9tIXFZUK0PsTobqQc9zgBXT/ihm6Cn4oaiwrI1UY+zanGtqltBkq7sQaWDLYOQx
cLgqZUGxs9XRnXT3Hfq6NRyVcutLG5f0EdjDmRNrWkXFL57aHryMCwZnhHRfRbhUMLxbDVXaPioy
0zc18UazIf+JuvwltNU6a6nbDDhqGD1lTcZS5THpFI4fPBEiZQVr1cb6pen1Xc6YcjW6KKfjicRy
S7/6pSX2lt6qHQ6Rx0kl7spJ5TYyCWyZQh4OYWjVp556e+pBcE/S4dWRkEz15huoGf+/nKD+UJEN
4jq5ywrK6sxb8alNHKJXuh1eDLhIKBmfGxf8VFUU7UsxaIhi8YPM/Hw7NYKHcV+/YdGzlfY8/iyQ
xk3d0U7pSbO4eJXOJA6uWcBmtorxzqpnTKiCTkP8Bhw+N60Y12bkiaPd2FoRl4XWWwiwawqB3GhM
sxz7Nc+qfO0aMlhjuSLhcqJ6LZM1kW0SA6j5lrxmA2+RjtzCIqvstWVZc56COttWcmscftvAaJxD
EqcQmLjtkfm8Vg7fWNm8JXoiKjGhQ7cGJON43c32bYjFaX7G6nM4hcWjTgmFK0quAv6VbZTW2H3X
FdM93tsoxx1BIx2oM6MsF6xn63hlsU7C7mAxcSdeOCditbXkHrBY4BGz87tLERHeglb2XXes5ik3
g22XjDfRo7rs3O5bHaD1hAZU7SVBNHTRzXWIJxppvyxSgijrhB+lcNqN67V3IRgqhUPfxBglHCmb
O+Un/s38RGPy0OmtRvi0hwKm84jdkAgTVAmf1qRCZxI20pKwKbmS7QC7NW4kVP/lxRobuptBmkeM
SoqJYYXNNWeVxucQ2u+6+asbpk+sZwi3wCjcVg9T7eg44wTUoYN3zLc42jKdnZ6hoAAyxL2mRmRC
3UPru/sejNkhxSeJum0dad/9yvK2rVERuBanxQXkz91mk0c6ngWmA+y11g1GOsxzEPcyYmVeu8fY
x1rjiZFueGwfExGMd06gg20w9bEklBw3LIadhhc8POTnRsv0XeU94HHBwFAfX7vBOEy1TlV4qL41
HYiI0zdrM5T1euh9g4FiNvHpw0tUN98zB4hM/DK7+MFjts8kmKdi1w1QjZgOtAMAdORrjNkPFbrx
a0geiVYQZk2406avtc+q6L6LkFyvLLikLdxKq/3sPQr6ZUIJHnblS0NRgLw3H99f6VD8EN+6gOlh
gnvDFoHOuzar1yJ3PA0u0QV5kjxqVol7vj1yyU1lsSqgomyMjjmfO3vi16X80kX/0XQ6IxanPxj0
PfvZdLsvsg+4G6RX4n4K3svM2HSrJ75RwlUVJZRf7GwfYYEL2XCTaskh1wl0rgLxoGo/uStqrm2h
NiE/8mosfeiBgOCG8u1t1PT9feltBezZjTdYpG207+NYXHnCJoyCxcoqkc9VhYQHUu7GZBbsNsw7
CG2DID+VnwkiK6YKybOp+8E6UpReo8KOeUXhJAuL9iodlLnaT2rt/Q8tPIC+6lg7WfddDcw2DfKn
687eLBZTo6qGWNfxrxj6tA/9qb7G88Km+pbDpL1bNjmZIsqIykOZOnzbeo6gCYZDDv0RTq5JX0qw
uqf5uPhX3bgpFf1wUBovSRsnXAf6rcZeYmOYprsOxcFzHHtjTf4tjCMLlRs17aLO+20VMJHJe3QQ
yaoaCnVUQ/3SueW0NxMRb7squx+gjIEdg86JKlN7bh6Cjb02xUd4AKsFiWMIRx+LSh+bCqrDW1HV
7X1Xek+Z5AeVU7bKS6O6b/ymJMN75/HQ90o8WRrgDVzHrlUwUuSnzNhEw0ffGriIu8DySWu8Cgdm
YVn/KBVOLii6GArlW79yrzmI2KacrHrNoHUbIB3sgFjxzJmDNvqvpBo3gdM1xBfepVU77DD+hrkY
3PtTeAkd5ipMy3apWUbrXkupxxj9nUH+AIOc4YsuF/Mo13swRPWo2pQyjBO+ZiP4p8VzKcRButLG
XwP5wUkgjPvYFt2mkXm40zKSEZTh/XJtOJp58zo0XbCysEFeu6O+duuR/llMn9bgHSpBTHbyy3W4
QKc8+6kGtLW62zD20wgxkmN46kX5rUohUzRcXGb9go7j5FcwfMIg2gZxhYtHa65c3/o5K04YiONO
UvumWAemezZhXmfgL9sudI4+lJ87hIrfjDlmPCw10PaCH8C1PusMsSU6ooLi624IPExtkuzFd8Cp
TZeMIrxA7pxivHYC9MC2gu/RAwwUepV10E/b1oS631WXsU2zPbSM49gFV+JCkL5Qi0iNAaqOyznD
cbzl0v6qpuFiWe2VUSq2xdEpDWjB1alBCKp3qdVydc+jM3CUq5NEFsPZOqdyIg7Kbo7GQA56Pjxr
42RcWrhAJjzgXREf8oohbuOLLzMV7Uo69U0rmok6V8rDgN/NRJmpID1VXnRqwNKoub2bVtOcDcJi
k8gbd1rT+Jt6Kta+FXG1xI8ZzgzrkL6+qPbYKh3hTPIoT3UTfX/5I3OIEwsGQeK09hXa7XtqpR9N
FU1c/ea+V/wvVkx4IXnrO2eqf4SCImSSzHL6BARNkPFkFl64trAoo8IAYmvzM3dVt4P4RA97lzTJ
N/7/J/ejKit/E1IvoExL0b/29ZXWM62yw6+hHp5q0/0qs+bmjfUzKESwNhMNn3yX4CwfRykVMB2w
jJm9A46qkRrsWFCyiTzwVm0+Kab8OqizG4gTRmkfRtB7ayXhic1olmyQ5zNTyzbE7hy7wcH84W4U
497lDpJhsc/puANHexNt/AtzM0nlWQ37QofWhvw9qr6kW9/ImaIaLYursnZGwJOTPh13Zf+QWx3u
x/LDTD246cO29WIodbpVksuA7rSc42e0EYJdYHy65heApreNJv8yQEnbSANrBKjXsdLh9PrR3WBP
xiqJo0tZaKRWivzsoFZLpcr3zWjrW2hzNqOLft1KZ2/0Q4jbWKmIYFFPJifGYY3bP7XuKialIYpO
0h0jhNe+aujh92OZfEWFmk2nmqOQGt+bVE7LoYrD8JZJ2JyBNvavxhT5Jyob66Eme9yzY2M7uPIl
KqsH0RIEgU01HyPe9DlcV49qOXpv++KkTIUUcPk6HnWCq0R6xlPvEfo3pn9DCWI1AGIMhDvBnNqr
Riu3fXltJt04ybzb9VILNyplUFbWh0IajFupCccy5t8b5NaLpkuc0wEFkZJbvWzuQo/g9lAndgHG
keFr9dbPNOTK3Vs2VNuqqxkCNOGDZjDo72XxGQLoqYQwSj/U4o02mu9Oo66W3hxyPxu3jcF4N2tS
h3qQQCyU4cgS9A9NKD5K6xQKek1yAl3gsF8+HIfCspG5d/4XGSnvFL8s5b2CoOwHYuDQtJwEk9Io
ZBgxhOYVwco16vVr3LewPYxjGWb5zqA84OTOw2D6M5WH4WipCFIc4bqWlXmrh/gFhiXDUXyo7KZD
qCGdezmJ50AkTxZ9ys5z231aTXu/NO4CnuSIRddtAUBGNOU2SahGktiZxNXKVIPYQKNkzQsZ7JTw
Yuqcqjla7riI9mNn7NymYVRCsdEns2BVatnZGqrPIOk+0xqsIplWhnrKVNty0yD5C4o3M3I+48H+
arsCv35zI/Ss3GN+D142YqygmLU70QclWQD7UlYUz7SrKKaXyHZfE3c46KY4qoihqtaYZ+x3kHtY
cHRaHoh27bWr8y/D0rZKL3lgYA3R+dbOVjxh9f6jktgGph+WsMhhS48UdR8dl0pc1hS3KfA31ThZ
+6gxvvnksCrlf4/amREfR2eth0gB0Y4UiHw42zm5p4VJgTv3vum4uLVBccXwqIN51T2rjlpMEyKG
LVzngnCMQLugfMoRMqz8aTzL1t/Ek02KEk1ATM4CnxRgVm9ne9WTsPP3qiarTNNdvPYhpOndi29R
XhY+sgLbe+4bgwGbvaHLBYHGIwEarvUtJaATuQn2Yrao3qXebjRYqorU0CE2r47hkhmKb2BCzb0t
g8P8yAMXuE0ytVdWJNGmI/UJlP2oRH1vV4O3Bmtk2k1o3UpT4iFrnXor4fT0HszHoTmZLWhwCJxS
aT9xciDqkdrqqq9wkISXarr8tT14eZYZzEvdIyV4+sbYKHmuTfvWaF9znRIYrkizIn2vIeyufYdB
CQPFHrXKDAPiJxVjO6GHI8UBRr9B/UN5xq6trHPruvihlCRDpvTZGFq4BQXNtrn0pdVcjCJuLxQg
JmC9XjtAH+lXtVYOx7y2yqfE0tInptXz62VDUaN/xKeIx6YT4AUZRKGxrmy93v/ZTUNt6LbEGqrr
sgk6ADiEbX3/e5KkDxP6cW/Y2lNdPlGHUU/QxZ5LHfOOZZMg3vVe+frhd4O5VUaA6Y5PG23+nohC
Oir93tSOSzvI1sPjoIivn8+6LNCWHCIElcDWfLJlW+3UzRqGnY2Ny3+2ZbG3NjD1uS4t8O4aYbsk
FLTttL9aQ/dnwdzu0bNkf/ev7RZjA6x0egCt/7Q3lIOLhXUGJzXv/27OiFa7D2EYLSddtmfFSPRU
ZD8wF9mVpgoeEjI9X1QAcaoo++ZuWXX8Ip0z4KZtPCTti1+F2clU1BJl2Lc8ORrvkQyEdYb8pllL
d7j0Op3vcuhY+fU6hKx3XFaTzE/2CBusze8Th0F/JquQotn8tlWG61xq/G66vJXnlzdQF+uyvFMf
E9k4BV5IQYLmfavyA9Npbb2sxihPL71vfsuVxufQ9atQRv28nMfgSEoZlTovJ7IlpD4l/WC37G0S
ez3C6UVVkxWPy8LOVLVLK24trLKiaN06BV4XfV6vl90wmotH3jA+VGQw04vPbfJ4imBdAWr9PU9a
jwPzAbmnSGHumkbEV0rs0a7oh+wBCH5mDpTlIxZ17qYI4+4pxVJzU+Oq8DxWylkHqG9eGHtV67B3
steG6hv3nd3fogk/Ozez3Tc52HKVaW3xw6rKL0JlkUtW8uZ1Sf5zKCWywUR8ygkie+YVv5qBEUUO
pgLCUaw7vaTjmPSHYGBEs6rOVKug5Oa40FhOAv2AaGKGOx2tp2IfgYV8AUScRDOpz6xyH10Y/h9x
n3z3ZFS968wJGL3V/ncT7HaVJtm4i8uQaBTfUI+EyeOrmbl0QXPg8rItTEsklZPG4KdT6nHZYYSG
SycRlNtlddlRxRSHkjDTGO5wqt/tynDYOlDMNstqM5+gcE1v2w0ejnr/vAdZzwX0aXA0u1dFtJ4q
V99pwsCFeG6znN8HE9wPyu5+f9Rlh6yDdi9rMK2lyXL+QdPh+XcReH+h4LOhSD9MXUpcJBDolbSg
/NAqOyEStIwu3GbattGG5BkTg3hdGXbzI8+0e9Mu+xCM+HHyguiXyu13CN7+rXdMjwjkBtls72ZU
VXx10mQhTq7Zezsmrx33f26Ci4vurQ+6N7vAyiWyt6gH+IOmdHqUbul8HxyzWIdhPz35RlzsfCfH
bievuzvY/d6e1ObgSqxpvREq1V9hFCYYJkUPSk+f5GSa96LMMVoQTg80ARbYppG658IBKAqL9D5l
6rQXeC1c0tTK9q3CJSWTAFx52o+X1BbNXkhYBdIC/G8tI78Y7WjucbYJL4ZvOntuFPecpggBCjpc
7rI7CelkXyLtPwg7iR4ZjTCkM1znZ5jd4SvhfDbMw1d1E45PS9PYnjSqMv9pOnT1v5oKZM5POhnf
+66x6X3b9Bn2VHIm+2zfB3ib4rZMOWPZRsFz36myj7Y9caGbstJB/YL+MTdrkpWTYNqa8dQ/Lgvi
Zd21wE5it6waczujQ4kbitLel3RtBHcn1LJx9QmPZqyG38dFCUVlzwyqO0Dwz4k0P4yqqPTD9X9o
Sh/bG3RKzAa9Q0GKChzLHjEwuoRHgavwBtLOsF229YUXPDK6h6OP4yaYEO2WbW4vNv2IPdOy1kdB
fo9F2WFZW06EPs0/JKTnQWfmHMvCtuyA4Gbuob/b4HNWQLmOeWz/aQf+sTGxtrsum0rfk1i6VYei
IkJ9yLJmo5s97AoKKM1OSyz+O+Igoy1qRPSY2pRSyzLrq8tjASLAvJHaZLr+vV6rCgM+6ri/Wy6r
GOdTapoXf0+x7CjssLk6QOp4TnvYwPT11QhG/bAU7qWW8SG4MP8/G0Pb0Q+aQYl/OXBpuCyWHehQ
gYPng6ephD6e+s4xnCegKqrEfUf95xrmCloLroE/qBrWgDx28WCWGFXYE3qcogVwFK78kmbhP8Yh
whtfUU9ftueu/4zdh/7sz8NdpZDFaFFLe1mcihJXKHskbToYpdou29uIGVHfljdQHBdzooF41QTo
MreJnDWiXjvVLlfTannZjCSXyqHDytzWTsumKknZu6z/frls/bu/8xGuZbn261/bl9V/bbNNzzjm
Kt32HjVUcq/GU2SOfxa6Xj/GLd91suCL55FrvxkJ4gO9TMsfgHaftlU675orXxvDaI6WI6y9ZyTR
1s8Frh94wL9ahQF8hsJDmh79aWjgy1Rl8Y3ES0KN6TBhZWjbWownD5etYEzEBlY4/Z8c7kel8q+x
xNSzrc230K51GKSFx4y91+7628E0OmxFdaD7ld6L8BDkkql1g7TLM/P30je+k0+uPWGYXZykic1g
7E4QEoZ2p/Iyu3U6INqoZcZOQ8L1wwnWnCDftreuCss7Q1XZTkcgdizaMH/1xvFIMVK+G70oUD0F
wSmPuuQpsMJfy9tNpsc/qIbi6hZ5dx+EoAzDfMD8OWBQgmklcAOlE1p77CQ/EixJL8tCyKG9KKuF
Xmt7WBxozNIVBMmLMGNrWC1t0HLOL6Fpo4GzTn9W/znF0jwvy1ueZ8Xh76kzAS3Y0rpm2yqkAcMw
HfFt8e+XNZkiQHM7bO+X1aSCxQI99dh79b0LINgcayogsMP0eF0orbqNHbhqIi313Z3AreMhq9+L
LL9B8+h/EtF8aRmPftWdgyRLhiTYF9Oq8JAJrDQm8nM52g/Rt+QDDBkvtGa5fY5OvEGnPJvLFa7C
Yc40ylVMtPR+Wf27I820nBxkeJYd5e5r/Kp1xIgLDKnPnhMpf1eXUHz7wamPkWjvlrVlsTSx53bL
qprVRVYfUi9r3Md40LWj9NB15ajUmaV3mCiYiK828bx7aVNpgb7OMmqilW3ThsfqT6b02t3vQ0wj
W1dmaF9/N+Z/ujdIlrAr231EMMRJ/nmP38f3QV5xZfEeNZSC01A2/W7dwMN+CtNcPgXzlCPWK7g6
/2zz6rbZpJTAoO5gCYdyxXyodM87KzOpzmhZbsyJ7RcdWRV+Y85DWbtYyibwyV0uxPOy08bVfgMP
pDzoJTzBphPlXrrwXbNGhN/ioHC3ZYc5gpkM6KiQdxKe0yF1G3LnZcpg2fhFqH3twNeCL9kxJBVV
Y7/knGsLQTY9D7aINmWSISCCKfBMNXM7cK4HYQv7eaoCCqeuyQwTkR1zc0zdhdUkq2WvK0A6x8YN
zsDzGIzGcXZf1k5178JYA0Kv4g/l5neVTOzXSpQumooQO5Apj2+lRgFhbuD+75FgqTVFdS/6gC/y
+0iHHmtdjrX5ALZExd1V2UufoVDCwDN+TIIA3yijKYBIMnffj455SnhGQIfJWxDtpDjTvzX7Mdfd
e4vfZ+umqXgsMuLvYl1zX4bZsgg/3pVSlrev22AaV/mcwdC6o3EB6swoXOK6NW+SMPgv5bz43a6p
rIJsC+3PEcueZhxJSO6tgAhCxO1g3FsYie2TI9rouXTwrIgxetsuq8uCBpbrtE+M7GcVEMZDfxss
22hgWJQDqYD0x8BvLZJpu/DkyKy69FGfb9M8a17NOPm5/NWG+BXbffSZcK1STB8JupiP8bAqOlnz
MZlLTaFKrPp1EjN80Adflvx9jPQzY2V6+Z9jlAMvJc3kCUmVfzKa0T8BeYJv9SaAhEpkuEt5NlSk
YbNLLrv+/ZJBsNhobbzLBpW3hBRY6PhI1V3VfHtcnslRH0NMGFa27rGU84a/iyaLCQCG9foyIaTd
tgOJ63U8iHMhzXQb24l2QyR/7bkKP+24e7DqXtzQLUhg8fr/NA3y9roMXa1oeCj9+E/Tf53VmnQy
1guVUkZ8NyspvulBVb6E3X+txN270Tnm7z2G/197/n1M6Zf9vq4CSCiT6kgWr/WBZyyKfwBR3dou
L1MDQ4B4XpR+gsOkd9Xx7TpV6TxfW15KPGg1MlX/d+uyjjN8dTcJStb+qN1JOzwhGbH2GVDxHai8
drdsR/hO8XTZaOSDhy/y3BrQz5erpVXrGK19WBrUy9bl5bJQng1W5rbJqsQ540/7Zc9ohD9av4pO
I/38Q8itccgGCnNGruRDIA35sLxiFPraAKbe/d0+BKFx8ATA/XLo/7aFbfqnbYN37wqPgxbbYS+8
LAsbo0+uo9zauirHu6Rp0X4vL/+2qUfgjn+3WXY7uo1ZS0ewTAzNMHzRMH8/Sdno1Kfnl6YG42t5
tSzqkGcX9KRo9XdbZ3qjuvxdT50p3SU5PmbLwUgccWr613koVwLS1LVDd+WBkf3XORg4uWs5Djr8
mhKtFnZ9nR8/YGQgH0I9kg8qG1004oHY+KOZ//eOQ9Nh4Pd3aymEuwFpFZvlwGWBtbJ8qA/V3HLZ
UPfwwxyGHHt0GjlJM7cJuPFCGIJaLatImYp9LXBaWlZNC8mohlbzvKzGTrzhAWm+lL5pPqS59bJs
7mO8WxuLDLlklOOtNoB6mUK4x2WvZutXkjSnR4KyredaTr9P7WdWe+qTtsRPiYNAPMYtvkLMR+eP
ZWS4CRa2Ju57cpVuZkAyyf/9tNb8aRmGRTuQpOH299Mup0z5tHmNQbNCpb9fnNBzHhe7pgjhRc9m
6b/d0Wc/9b+rqo5QovlQaJa9y45pyOjZl/VMl98zI5OHZW3M1YmuEolPZmz9hLEussA4fsDbbdjU
1LO3Q+2OUJmifB1gVHBfMBQiOimwgR8q7LOW1r8PdEUEd1p5c65H/GBrdfwA3yxkatE/puRfnDGQ
P7Xa4N10k7cf/QHVke8/qC79Vs+bpY/OpkqB05s29W5DI5I1hfj4vOxtnIRMjDF9DQ3Y041FxM7Q
a96tQjS2k1Uy7JajTLOnHNkmyb2vZf7rlJyXt/S0Tj/j9AoCOL9VkCQAuZXU9svqmI7fJ3Jn8bCq
y5c6DLbLW/oN2JgxkXzddpn5aqEaS2Pv0mQCxEPXERcTZHUhKdu99MoGe0kMJ4AXaj2PY2ZhN/TP
7kGDw/D3kGmaRjpRLPZtHq3CRnUSdc9h1HbPBC1ROswghwYhq1jeECDTj+9/Wxht8K1PRHZZ2pN6
Uu9Fh9ByWa3mE84o7nyu5Zi+yu01niL+3hf2vmnH6jpI9PYMAKDaVxp3q45JZiuc8DN6bKOu+CTD
KYcnGM5ZAxZq26nxEPr3yTfbqT98ocnPNDChvzjqTZi22jY4E56pRjqXcjIUGUi++yPR1GZpqjxw
PvP/UXde25EbW5p+lbN0PVAj4DGrz7lIIC2ZtMVyN1hVLBa893i0uZ0Xmw9ZkooE2ZWt01ezJFFM
GwwgzI69f9PL1t2U4A03yiE7iV71d1Nhd6tTewYkxaQzyi9eAVRRKgeCMSnWL2pIles8NKwPAAeO
p7c2kfKps2Q4iIoh+KPI6Jz6kHt96Zico/7sQ8wZ6kcf8pSY6tSHCtbQQ5iVX4HvdhuvjLVNIsfT
DnBA6ioIezycHnZVnLlKICsPWlP/8epk++qzh3KslDuKRukGtjN1ElWK3sv4pLvyKFdXgOH7fSni
eodsMjqiUpi4Jrp5H8ex+wAEWvtu1Rd1Ik1PTckygQh5BKGcT0+2V13V5DPzFsGFXs2+9GkZbNHL
SpG/S/rikswcllHzb4uHLSLP2AxrjcM5gHeXZT/CjsAG2mtS4yoR6tobpPCSspHlJORd16fnS0sB
CwTRObtU9XydNz2WEX7LJ1Q7xPjFHqwfX9DvVVPDVUvM9nqmKV9qGljQ+VEZ+aB48mr88WJXBWJd
VR2KBPMLp7ecXrU7Jb+ggICKfkSBCiWwTVL5+lEjv3k05h+nh0HSGxcT5pKnR6fnT+8QKfUjij4m
ytRZBPV9/myf43EU6OkmwPXGOQmww3R9KBD6vw99AJO1AGdxEkI3p/rBsK34nnJ68OP5IjGdVij1
Z9Q2YJt331AbZw8D/nLrF5q385EO2lpBkt3HPUWORpK7b2ovOwhAt19kVJtcZBzFFdKpOKC1SbgZ
Sql+X8niwa/iHkkdjLLGzP6gR3ioRMKML9ui7PEAUUdU+0f/hjMGZOzMv4VW3l+qSmPc6vMPTQG3
qOe3YxQas6JYewSCeQH/D6xlpcXVXpkIK36+v63rcCM3HNlOz50+1gWg8MewTbenh6cX5LB6QrZe
P/x8mwmSyqzz9BrypnGblF59bXWS8/MNKMsQmkXj48+vqVWz3DYTpL7Th04vtG04uHESeFAu+KLT
c6LJBsyuw3R/etjlnrHJwgI0hIw3ju3rHyyOdBe9DQjg9LAex2CNUo28Oz004/yhodx1A5nKu4eh
vqmbVv9QjD4ENvtODJF2pHSBBL8vfweGJW+jquBIc3ru9CMMs/oSzhW0Zd4rT7m68aaq2Ddd9gks
MNRz21NcIVvRXT9m+o2mfG3JLUCcwa5ij4wZlNf5xbzK4ztZC2VXpjq0Pj334wWv+KSOirg4PUJK
Ub+xs6+nt5+eCXUh7wlan39PlOQyqIhGWldm10EkbepPPhyqH9/B4QK4djl9gvxiOZVNZTqi9C/m
BShE7/X+5yPP+/HotFYNqFz8fK178eivz50Wub/eefocNaf+XumpVc8L4F/v/NHe/NosuPPG5+zB
B/3o93u/H+MjzMb4qMfeXZuO3Q45lvj48/nTbz+eKwcKZj3IBt7+8+msYqVfnR7XU/eY+ADz8Wc4
eqmeH0+/nX7U5YimipK0GIj9+YIn5HB49lgzw10u++kh6vGh/PE1P7+hq6VxLaJZu2/+/tOP03cR
FHSr3/7xH//6z8fhf/tP+U2ejH6e/QO24k2Onlb9z98M8ds/ih9P77/98zcTdKNt2JqlqLIMiVQX
Bq8/frkLM593i/+VyU3gRUNhP8qRohufB2+ArzAfvTq3Khv5QQfX/TBCQOP302GNvJg9XCtGDFMc
6MUnbw6ZgzmMTueAGprZO5vU3yE+xdqZ0nVsMMBrT285/bDS0nKyCrxvuZLC3iZQwSQg2fhRrF1V
k67++JFO4kpjaT1QG+Zao5akXYHKL7aS8NvVz/edXqDmhoFmHiKZXIQkRfVsV2ZWf9SzdDieflP/
+m1+B8opGWEcuNOAo8nRU8S+Cdv8tgiB0nra+OyRncl7PbDHza+vvG4vr7ypqYahWbauWqaiWtbL
Kx/qIzg+PzS/Vdi4Hg0lza/6Vk6ucLeYf4e9XVPfmJ8p1/qIMxmwjQHpkPnHH09HlY1sYFl7R4ni
pptqso7gzVDf2qFZIaHAc4Nn6MBJ5S6A1ffn46KtHsukanGfCd6XwPWvQ6rh72XlfRI37YMKaeou
Bst9etZqm+goPCiGp4eJoKgyqBLi+fNndLgHaz+pK8j7rf4erEXiTGaWXJxezfL42fcPxbPvl1R5
37cVREtP4HrqeQ1iHXV3JPv86wttq68utCFkxrmpWQLKl6a9vNCtlVkErH72REakRy+G63e6wn5q
c1F1pCwg9qGWd7rGP1/uc2RR6yw7/HhfULcwhdERPQTaVF2S1oEPGzPgUmNsMc2cn+ysGT98+tXz
tPlXU/njXYVuPHUlcVfpF/YezSp13VnN9KVpVmNNPnzCIGYjp0q7b1PNeqd74ub0esoph4y5UsDk
9IyrCnljp+6s6YtXx+8GcszvWAMWX5gAP7iTbRWgoTMk6JZO+nDTmWZw2fbF8fQIkcDx5o/nuxt8
nlHg64rMW3Uqyo/AXFTX036+hY82Wvbjo4qkVe5EfLLLI1AeAdIhSNiHw53sle/GQQgM3jpySVYz
98WXPprmemx1+ZOM+v8OsJDx46ExhlcZHNZ71cIkKMz1FMNUPv3Wt84fr1S0EE5D4z9eLH/1aTl8
zIuxCv2gWTz81/Ypv/qSPtX/OX/qr3e9/My/3uUp//7yLcfwscprkATLd734Xlr/469zvzRfXjxY
Z03YjLftUzXePdVt0vy5jM/v/O+++I+n07e8G4unf/72mLeURfk2dFqy3/54aV72hcZi89c2MX//
Hy/OV+Kfv12GX8Mvr97/9KVu/vmbov8uNMOCl4W2tGHqJt/UP82v2L+rNvMMa1YSINAadF7JED4L
/vmbqv6OepQl27KlyCqqK7/9o4aiwyvC/h1lJCBOuq7/ePW3P7v9x+714369vZsJfZ7Lz7YzRZNt
TdYM/gL+DgHN5uVcx1siieCRAu4oRsUX66QwPOzNCk556szXir3ONvCVT5ucvHyj2aXIenYUsrDq
RwFv2vLcKgwViHNG0xZssbjaGl/BmSXl3iak7zdDbFkgsIy0kynK4GDQSz0BJKWhWdCkLoB+JRJ/
xeMwsZM3rkYKXhwjFZPHCcNTr/ahbY9tlupAQFR0E6IpvoY3IZRumyVGzkd6KmQm781mIWyjqsK1
GuUCR590RqQJPKeztclFRVtfTJCuLSPd6Qk2KF+sBuIM0E4QPaULdbLmmF0Ueiu2Nv6Ufbmqe2PW
4A1EB2rDrdo4Kgq3pcRvxhsWHJ8yoFaprQAzOU1ai4C23Kjae4au1dzKLRrGV74QHUApAdu8nJWP
TMP7oPfQjZBuskC7KhQRNE5ra0PpzB65DdnPpM8S3FzEKNUcRK6+jtHlLKf1gHhBpF54jR7gpzL1
Be6nB1WYrZFtykSp+hAZLrud7n2jbJLAxasuzZ+ULta7R73uY45zJVgMcNiUwEbUG9vAlt9zrpks
dTMw6EA6w7sEnKBnfjU8drZFPX5KSraJtVJBVJljfzi4qCGaY5vKKzzi0O449GUzkPuWzdH+CMsF
tsFqHPp6ukkrZbQ+Tr0GrRcssRhm6ohWJIBMx65p/Wtc+dr6roagE3/1zKG0LyUPYaXLzECP/psf
+LVeA3ZoyO0kcJmGaV3HuJ1EeAx3IVIJUdy2wgCk02mGcenFyG58LwPTSx4SXZH96YAsa4evtC0D
CACzWRWUBaH2IvF3Fwqp0QjW5GjoUAZLFR235QS6nVtR+sog7MRF4H9CgKZNEE1MjTZ7xDZWU5+C
To+MT31uKLXtFkB7wgnmaNKVgaNirFVGnyQlDM3aoWqDZNJKReMGOx2FMRJcmkHajHjFWqMaHOgN
kr1FQznT3yN4NvTDytL0PqKqZasUtz92utqOAkxyaAdK7CYhwirSbcApJMPtwUYeHHnTOjdVlZgu
HXMZmlMRkE+PbnIjNnTDm71eK3K9jEEzk+GbZgA0LGCp6YgMoHz1bPF7I0YWiwBCQbcIZotQTNMw
VWQ1WL6ex8iNnat6DTtlVbneEYM/f1dvq4tgXKEb5H8jeLnIP/y6SUVerGM0acumEFBDDKHa+qJJ
y2gUynE+ucs1lFM3cZN7KOE9IHmEjylOXkEA3sGMdeyd8bn7VOcuM/bXf4NQXv0NLNWWatkW/1cA
gL/stpHag53rCLgRo63xPWi34LpWg9NfRumq2Jo/NuMXe/Hzo8gbl3luj9uqKRadPr3+7Cgi4zHa
DFz/FRHwdlwHDjq4Yj0C1NoHV8FFcQz8w6+7OPfg+W5B9V3XSVLopoF7j6XNh6NnLQIcyGpDCw0I
OaitokyifBvqb3+7DYPoXjfZEDlryYs2Ws1H3qZCPMUvrqrkVqv2RnL76ybEG/1ArMoyhcZhwlbV
eTQ978fUGGXVoEflPej+Gsvedb+Fm3AHeqZFzuRA7crtV5Hz62YXBximhWqpRAGoCsiMEnOx17Z+
BTRcz1CA3Ff7+ABQdGsfUkQIf93MG+NQ58vZ0FXVMFGmWFzBxooCv+1h1GOe6tpCf9eE4ivH3WsQ
idCSvBa3kgDPJu/eQzBc5MiNpm39+dd/BcHLYqgYtqKZtol5m46L06KzGb65BXVPDS09f21Z0LSB
5sv+/ZjgWWsFLrjFT3+3RVPlRK4bOlNBVpaDM0sxDp3kmBYheWjllemjEob6DMYzaGA6AHfXv27w
9SiiQQvMJ+h3lkux6GIlp70HlxDhVG2TzuJB6Kla05lVZRmgGaykMrNNQwnNYrovbqYEBnIUATcz
l1B97yIoI+eaEK8HpqkpuiaYEIKLp8/r+bPpoMcRNqJVT0cO+sb+ELi2E2y+tu9JoB7CrX5s3os1
FEQ0sG68M3PijcFKXlmTTUNwJV9Pd7IXQ5mZprpqD6jq7sJD3B1tZ3K0TbXFCxnO5q9v2psNCuJn
ZqEpbJbOl531Js3SZNwN2SkQSV+n20Lb4qCxzjf+Naozlfo/bXC++s+ubs3d88KEBrVts0823cWg
7s1jvh+22YN0qRXbMx18426aitBt5gJxvWos2sNfSuqSSlERP1zpJEE+aodiE2GLAn5gJb0P9+MG
Vl9/6TvAL93+Vjuz/b8xYknPoC7B4YLJuJz5dk+lyB5oXxWYbyV3g3d/poeLFhDcYY7bKlA4WbAJ
nRIYz65oHwFxqVO5ZaMdODzcpDsqP9UHcZdfCkf/MhwTKkxfzzQ6z+Znex+NWpzWaFLXLVUj0nh5
G5vCrDKvplsp2JD7wUWyZZ1tApcKxScoHQ4k5fWwHXflxa8bft1ZCx0y7qPOSVAWy6gCWlYmWSXD
UvFvB/MTieS/OUDnnqmaqghgPQbR0/JyxlMFN0zSGBPELXO3wkO1M1bp3tgEh3OjY7n3vmpt7u+z
mydVqpGj+oI+zGN1iePxB9Vl0juDYzwiPfi++jcipVdtziv5szZn+kIbo29OQIqsJnGS3DvNCu11
FhnvSr/R3V/fs1MWeDFYXlzSRZYY8VDkhfvTJbW24NY2mtPdkMxxEjSyV/qhukLs/2xEuNiQ/ugm
53jWUVvhn5fdTKuKE/CIylnj5ytEBkJ0DsPsXHgxD/RF3yAyC4MsBDG+Yi1aaQHnDXYmkEt3+7W+
Ae91C0PPHTfGxvg6h9i/vpZvjH9iTUWWOU0obLiLeQeYEZ9Y8s2ryHivecc8PRMMvvn95PMFga2m
kPV8edHgKjdmRhgK6hZSoH1TF/tfd0DMW/TigtmWIVu6ZgoZWbbFFg6NQ+Ioi768fPC2HPvWuVNc
iEOyk3fmubbmgfWrtpSXvRlKLw/7ogc1t+V07yhraIMo9l3523ozOcWVtQutlb0/u42/cRXpI3bh
LM0Q9Zd5pB4GRZHWrWANwUDnXbs1bsZPmjuwjzdO4YAwKM4tW282abF0KfpcijEWk1qKvSIqi1qs
OjIwyPWt/J3Yoe22FgdUEJGydaKDfu76vjHF5riaVJngjmraYvCP5oDGso20OUhTx7/I3OlDAnPt
KG7rSzx/gGigi7UCQ3NmDL3V2Wft6osTi8ZtTZWRdtEeGT4mN+jpcmM/VBfiVgqc+h3VC1Qgz7U6
j5blaHre6mLkIt+OEZZEq/IWfrV20NbBdbET9aW8yV1kO9Znevlme4bMJEQAaN7iX47eMsvNQYoR
ZEO3das4cI4dz8126R6w0qE8t5C9npekXm1Z1QVZOEpKi97JKcplESQMdvSNtdXWnFPcCgmgtfLf
6NurG2jOSzIS9axhQuHA8LJrhaFQPWtqeVXLn4PkHr/tM9fu1cwnhhcG50uSQ6R0l6eReAwgYuVN
vWo22X5yu2vkbXTheN/Uz4gU4EX0pbxGIqtGMuFMZU4s+6YIYXLe4sxFituS1cVtS1uI8EOKUk69
Fhsr32rAzLbSlbcrLzXIgZJbK8Sa5/Ifp0v2fHTSrIVeNYnb+Rd5mWaaps7M5SmZm/W23q3y3npv
foh30w7Ba2c+vaAq7Zjb8TJ2M+cRkyaU0u/yb8auekgO6PCf2aiWS8Mcc1P+J1CDgcfftrgKwJtF
CkocovjgSpLmaugv5GN/JgWzzPoQp9GM0BWU50zdIkXyciAh6xr3SkEzc7QGkHKVuFi/XJpblFIf
krO9Os2Cl1f5RXvLlacp9VD3YLrQ3ryjAKR3oeAgFkuQaHNS28JN3cg7HAGSLYJq4WbcndtdXl9Z
1lqbW0yxxJwj/pddlnWl7ccOT4haQSq+MTcI2u8sNGrPTKFliM/84RhqsE2TtSCKWtzBbtIqjLwQ
e+o2KmGiuIiP6GAhoOHMoWJ2YBxtrbVJReHctvJ6BpFOM9nGLFsoMk4wL3tYod4sNSZCZDXZKGQ5
N00JNGkHUXDVu4qLpALSa+2Z5f2NRi1a5VwBo5LgfzGSFGTgi85CWa8SN0P+QUJu5cwFfasFi0CR
+I3b9yqXV0KlzKoQhHb4vf1uHFC0dkOEIDiGPhgfcxc31Ovzm9Z8rV4OWAMvA1WTVWItMkKLbpWi
sVFvBlHeH9rv+qbeWu6EGPgaY8ZdvDFvpk9nerlceRk2zxs0F3sz9Y1RDVN6SWqr/jK8iz9735Rv
CLOGly2HQnBs8Sp5AhAffjjT8pmumouJkQWTNfJfRmqh4ywVbcIjNCkkF2hW3ll36re/2yBLPNuL
LmyTbdpaxlwFSIUw12DxVJvq0jrEB3LsJiFXtx4v02u0/xv332iRBcjWSU6R17fmteHZ0W3ecpRB
qnHMWs2H08AJqFo4eFRziio30l6+O9PgMgZRFI1iqI5Wp0KrryJZ/LQj6kEIkdRrg6PwjozNjpjS
dFWncST33Nr2as1ZNLdIR2WRYvspUFUQg7W3aiPwY8pEKNc95icf07OR5Ln+LaZH3ATQhuYGzWs8
15x6O+2aHTqm6+Hh/J746rSvKCxmpKFN6FlUrJeTMctDNMhHsHoYpelYH/hr3LcoCFGu3BrAaTHQ
oOlqG21/fRtfrTy0S+FJZb+g5E667+WwAejnAacumYP4o1j5bTf97X14boGMPnnEueq03JSKgky/
X/WYiawBeJ6WGXlfuvOMj8irnY1W54HwYllbtDff12cTQY5hhEQN7fUHy+k2iCeuE2a8CR3F6Tej
G9ypDvYBbn1x7gT+OuRYNL3YncwCcCGGn/OUkJ3JzVwEWGwyNtaKqv+FdHNuOzzX1fnmPusqZiZg
CHrai6t4hT44IJvUKVAZTtLv9riNfHEmx/Y6gp17aJNnlw1sCNg9XraYxuM4dREtwlOnh8hXtW64
lpxH7VGsi5mXot78eoC+NTOwUCXSmBPfc979ZZN2HjU6ftIpmo2Oh5Tg1tyUTuAilPUYItTv/Fhu
zgXNy/S3yoRUMctBPW8evK+KQ4qKL+bYoWUIF/+y2XN2PRh7bSUcdGDOzsI3Rg7HKhLRFPPIuVMG
etlJY/BNTZPm0wfK2665mXYSO7F1TSjuO8ZOcs8F4a/24jm/8qzBxXKqhXrd9cC2V6m41gzUlYka
/enawu7pzP17vXC/bGmxjgqUlku1oKVuAyLc3HH7iDSqdRPvqu946GwKwuFq03MaOdPy6xV8PkXO
hz17Ttsuw9RYJ3KLVS7qeGgpXcaonrpzAlXaEmqAjn13pr3lOXlu7Hl7i+k4GhRpkO1LTieO+krs
qgtjhdLgAamEyzNtvQr1F20t1m2kGBPEaucB8+jfodXNRe12WNeii7me67I4kR7r0f23Wp1TARag
KtyIXg5TEPsqelKYG+OnGuO9sAqcZIOUoxPjCZeTKOaEcxEdzXNX9q3RiuXZX+0u1vRWohpVIF4P
DmNl3fZrzUGhcEscXuziS3U70u70kG2DM5vjm9MSXqGmEyWDpl2mcIMxak1ktpGC22PaOlel4Fzv
cKy6tbdz0v9vJ3bm8fOsQXsRIqeoWIKFp0H8ROduFpTBPIST3Im6W7g5m3+fF8+Xm+XL9hY3tIJS
qhUm7ZXrEV2elb6z75DWWUfGCilBJ9ycjYzfWA64nIDoDEB+FBcXLbYYVdiRhxE6HKRt1ew5Pu6q
2rGdZj1xBLBvMBRVt7GLlPK5uznPv0VnXzS9HEUG6qFdPmvbuQjMfaKmeeyBRzmCPSQ6QF/eKnd/
e8JYigIZC9MR8k2KvegtVJECDQNI1xw83HAnVuiSbjFkW8mbZBe69t49d1h9lUWn0vCiyUUvp1TH
3WCaEJ5fdRTf2KIPxc7czofjs1ne18PnZVvz688CkHwuYCYd3Zsei71EhkW6wq925T1SH3b8832b
//aXd5D2yCoDSCMWeJXJioNckyBnzpfT32kPcyJSecSh1pF37Yez+8ebvXvW2rwqPe8dqUgkzmht
tlqp3um7wO1WczmsfFdRwDzX3utobu4cEFeCK3Lnr7YrZHBrzEPoXJWAF9RZfXYiSEpECslhw/g2
P6ByYt912NacC7LevLAkRi3V5DinLYP0HPPGCWMO9LrX8IDx6OEw11GqxYkR44izN/L17kVXnzW3
GKMeHkuW5tFcUu3kAaEqzB/OnDvmsGI5VFTKYIqJNObrMrSf5CmnAMRO5qGicnTrN6e0xv7MDJ9X
5FftMLUBvVPlUJbpZATzqxl5Ga+yy/mYOG/6zVrbKH+WrP4Wpvy/xIK/gJhfF0/ZfVM9PTXHL8X/
B6jxOTX7X4PGHaDj1f/9Py9w5vMnfsDGhfG7mMFT1qnKqgIf/xM2bgEAp/5qgycHAQHuj+n9B2xc
qL+Tf1ap/FIt1UB183V/4sZ/h6s0Y8JA783gTNP4O7hxcCQvhwdrMQd6tnRTI9vNsX7eDp+tIRH7
PXxMZVMWUJtdtfIxpyriMVN39mSmRKHDoEWGG2lGwYqtWkOEIJ3vdVvUzIzr2Eso8pgRRkEOoHmD
dSDzIVBu4yHSI4SarCn4LpWepTuTBe8OUUa76zBi0eKgu5MNAbG91/Lcu6ppOFEc9OlqZI9xmw3H
Cs/tgPyu28lT891EvK+5xD85GC6mRBHd2ojUAb0sONjqIdSiGG1kDeLmOyx9YgMHiknk5mcF0dQO
2ZsJIboVc8SPNkZv8t2CklG9NyWjNb4i59hNtwbEtORu8jhUHbwg97+UNiLYH5URU/cjfoNBhsjb
NAQPoZJU4FRGkvr4q8SalASrJq/N9ErHEBB0bBNpM293nLLo3htinNgkK5cFCs01mF05kVVKCp0c
F+ZFjySrvwlRu1LXLWoEj7031IbbCVRQQNe36OuTrUKwrP0wllZc7jozKoG+F9j35mBmqrRRnnp/
5ADqKIi/NRcQ0/vs2oh9wqWwSNVui/BScd9OEJgwF5q15A14eX4Hl1vthex6mSJl+1TuR+0oaVmJ
6e6g4akS17mBtUmBnmR3WXp+VXyx0zQdDkHaNWDkEMrwjqjelNRKg9Sw8tC1RqGPnxQ/TFDQNyED
XuKcV/f4NHdd+Q0B8hLsdINqIeQ/MvSivA1VNWGdnVlxEs5lXq3uIq2vjdshwOLQ8aIq/QaXYerQ
LgLdXW70MfSMT3AccFouvMEEy6/VFsZrUwpZrqvkvL5RrUL3H4PO1z5IWVdNbtR46C2jxe3h4FMh
5eVMYwB4Me5xsL+DJD4Ix648BNVNtKdJ+qhyGa3NtMHSsR3iEvW+wcJXNzVyI7gUnQCEFfS+cTsq
meRBHkxMBJdTrXyQC4iolwiCIXYFdSE1VlaBetsaXoJXQBDLBaWWBg2yPTaQ2YfRmP2pka31sk0l
YITtVK/u4ousktvhrgxVfVQdU/cMOdvX/I8gtAbKj/dqjq1C1HY2crxNhz7FbeKn/ns1M9HlE3aN
04YGhmTAMkKz/L01xma6UiYLi7RE7wE190pu8xNiA0xOW0mIaI3Bu46xp54Ofkwfb1BFl3T0c8JJ
x92kGPF9k+oOx3t8020kd6pJteXvYtTDZl1yziXwABFkY4819FrvjFJaq9wXVRUXY1PJ+ISjMY4H
sjaYPd6cKX5semgl4T6oMWl2myauoTvmgzy+y2urMblV1MuBvlRKMOEjbsnIBlE2e7Q7jItXbSWV
JcE4aqxQV6xygi6OT/Fa8wWeop3GIKdUoOP6AxUeyapv9hycBThcjzW2nQGOXbs+KLL+ZiDhic1B
KFKxH+3Mw4VZhs196PrSVtdlYzJ3C3kaUSUpGgTE+0KY4R5PuEpxa6/uPyIXa8purLBGOUWgDNoF
ImvSO6pQ6BNLik2SaGUlrX9v88XZheQLv9l3ZiYUJ+v9jGWkmAYJUNiAXfS6rgb88MiTJfoVkyUN
YMxZffiYoX0RO1i3+RjVQGUY0f8T8cyXMWDNRGoB4yCdTCPaNYlWojrYmSWekhkeTG4zDelXGZoN
QzEG68fwZZKu4GEoLaZfkAdQa8Rw/KDZMfK8Fn7jUekxTlBjIOVbRVnVupMpcvSg6wSjZWQ/vwMg
QiHXV7zsukaolWQJgnORIyw03VbYGg0SQuVyXbmQzqHjKdPYqMfQ7tXxATRChbqhj8zWPlGH2MYC
KYEnWQuvG1AQLiZWP0Ti5OuREapson7yzLUlR1bQr3Lfs9pNnCRB4vSQG4mAI927YENoZFaIfkyy
7ZTEJXbZQxFJ5P4BN2MiWUbRiDNw3wGnmSIDQn6U4EfU6Z2U7sy2MjnUjaoXXZSxQCasM7UuPSp9
phL0BqrX28FKHtOQUQgsO9g2wh7e9xXWfHWV962b4HySz87DdnjlQ6yiyNB3rTtKMWjDIjdDrNDD
BvxOUSsx3pmT/34whqZcaUleY3objrHl5qyaEy6kOa7XaSJEtPNEb5OyRaTyMjDr+iil6Dr0iY2T
dReEtjuyV6zjSmtdPynzQxnTbUORpAsSA7Vr9qVw264yVroxVvdtqFff41pDTjZomgMWrtEXrdHK
Y5lL6HyHo7hv9WQ4FmGn3cv4UjLwZZMdAbtNgJPFsRsD6b3e+OEOC6/oXd6UY0uQ4Cu3SB9jh2iW
srJq83QCfBGYsP9LbNdTFABXWdw+qb5vrNGDRpIIauc2w8Fvg5dOAkNA8t/XXpqnh8DIsTKtYi+7
0vAbMletXGQBTsFsknBAkrrD67kpIWVG6pcp0zBRHluru0Y7Tb22qrq8yZMuxBDA92Zzrm9IEn9E
gBKJXRwvN0VjsPh4o/cJidb4Tupy6yovlVjHkrRBZj0X2DR006OODxHUAexzAuxiOmFv2tJU76rA
MvZwGPV45deh/jXkeOngQEFlxPOMct3q2rhrfLledabnuVLtGeu402H7CBRqMskI17XoiktJVEqP
N+sgPyVK522loPF3cZaJr9BAy0Mn2myHdH0hQb/SSLAqnoZ7WlG6Ksbn1MzMqF3D2QFhw469C3xz
RLihbItjQpBQrco2jd5NyKlhOGPJH8HFRbeZJXGrsnYYjwkoumgFCn3a6HIFRz0XMYIwRWmv5N4n
fe6JVLvzuwxr5L41und4eJgukWDDrKxR9HJyJB9vDMSn0HUs1epTRmR031Xgc/iDI5s1KRpdgZip
gQANJWuMGJiO66Cq2hsLfTxMEuzoGp3aaF9npsIMxca4Kadgw6yzV5NqsCEEpfEAGzHZeIaPyTdC
cG4mT9mGLiXvJKMy7038glTkVOx4dBQ1Ihg1pKAkPwTHfqcWUYu/uIJ11BRq3Xe4u9NNVBfTHtk5
cAAzit2pk9noZKKApSI9Cg0ta7GllqCVoceI25VdIBSWtzLHpmHyWORbs11Dm24u0WQMmWm+EadY
6qXyu0xI1UNVBQVXGXmCNXD4HK6Gr26qLOhx7MsruXb1WOSbmHWOPHqkDYjSedLg6kPYKSsYCnH2
1IaNCcGtMcx45UmIMiPck5Y4XoVV+H4cpMzDOjqKck8gIxB7u8QfYyQiu449f8JPcCVDvAxXNQz1
APB49bEqlazglvgYJxU5mfS+12Jw3WoRkL+v6vFbJzX1DRQ69YiulTrdGX6N+1aozNrrY9MhiedL
2l4qK3tw/T4oP/eZSDHybSP0GUsjAwGAJwD6fYwOIrs42usJFrSbYig/SoicbvMsyx6V3leOJjiu
76bmDzjZT7L4XFmqf01xqP+IpHF3PwW6rfZ3YRpWOSf9XPumKpJ+LIqsyfZwy6cbMfWHpmClXxNW
hk+JWrZPUAGlHPtQUnquhtdFdJT9AeKT01uJEd+1ERJO2LWKPHpfdlOTXlZTn7ePGBMq8i7Wa+xe
1S5tKqS2cCt955WRV+9RQ4FMCplzgo6WSdgRA9K3AqeQgvGdkTR+gY9KFyDmBQW04dRiW2W0zVDI
rD+LQa2dLmnwQ4RF2YitgcnCZRqMMbx3L+vQNps9yFvs4OOUOGfbGhWw/i7P429THSCOmnVCtI6Y
PNwg+aN012tLw99kfuaHLCnB+BnvJOnJ6tBZYjhkQbQpK9i3SmgyvYwyjepN2PLBO44emE+o6ThG
EoUUC4WF1QTxdXjoEIKi1pDqVes8OwOzgC71NZRFxoazJBVbw1DIhMEeeAVKCTwPtWQvcbUteuLB
xSS7Cgu/A/bXx2lrVW5tsMbyRv9efmvQeofGgPER3L5zKetFKuf0dyB+QHIeSI6AGf3ygAsgPhjg
vbrGeD2ApvZm2hKqnL/u7SJz+6qRRSYuzCpEFGgkrG4y78Ibnn799ef6sDiki0AF0RSXbh9w//Vo
I6XlTe2b9/+zVhYlt2DQaw5Rpav111LzPuiv5fb9r1tY5n7n6wSuUaWgT2rjdX6UbQqzTbVyZ34S
yof+Gu3aa4Q4s9X5HB45kueJr1NbhozqBWUZuB7q4qKVrVoVfVm53cY6qLsYkl6wO18ZfePOA1xh
oGsw1tRXyKi6SjVcehK34OK5Q+V/VuzmHPxqmaPhqmkkacDSQiKjULjsSVBnQ24SQvQq9Krw/7F3
JstxI9m2/Zc3Rxn6Zgog+gh2IiWKExgpieh7h8OBr78rsp5ZKSlZ6tUdP7OaVGZKEYHG/fg5e+9l
3xFFv6WIv89q7U+TrA9N3utVu6azMAFxfDTgwfX3/tQPwnLYmWZXxeOmeGTf+jQ9lEdt06EPQKmT
fr2KE+ptdWme+y///Gz89kei9rpO0PWrFvzvH9zSqbAaVcbdyPpQBQ+1p15V9mXN/yAR+N0Ns5B6
OFhTHKQCHyceVZLh1SfEiQCSwEaKkP1xovyh5frva/jTR3zoHpe54UpRXJe+hRFZfrQPDuMNBo+7
f75kHzUAv3zQdUDw080iJ9ErSn7Ltf+fnijFSHbA7tNvm5f/1ftk/3zhPjwZ66h3Lj06fhWF6rHc
OTt7W/zXE8ZfftOH50DUnSpqPuaqijViF5VqHTXMh1COb5w/jRV+s7CyL3jX/ckCdftROW5X5A23
Eo8wF7Cu9la87t149nfdydu1cbbhdKvd/VG68ZtH8G+f+uH5UBCJrxl4cXUoVbzGOGK2JpCq+Poj
BxfMLqOpP8nTfveskBCCtJsUEsbj+nW5/OlZIeBgDrqSKv8TjTNni8MiSg9YDqxo+H/QdBu/riM+
H8e4yEAuj1f++o789HFqVVA8yMK+Dvny/fSDFqlm76ybPib37iwiJM7EDFILPVh/lB39upTw2QhV
mVTh09Y/vuLuxNm1kF2crAm/jlALip13ervg18CJ/eEdvC6+P81XeF4JsiJbHVOTz2Dqo5Jysnsj
W636rx+6xn/pDW66Wy0y74aNw5bT7QwtnN/+NIz7TX3198+9XoSfLjA9y8or+NyrVB9e0UWf94A4
yxfDfMpfIDTjhC1O1YZofJO81Kj5oRU3nBv+9D1+d58dA9cVmyADiY+WAbMhXNsf6thvS1jFGDTS
0+pZ9Qt8NfHdTPEMsD/S+eOocPnnK//r/s4FYHZNIUE8RfBxf0+LQcHUavnkRFTPOYcmWtZLLx+X
NZ1+tGzYN3PRjEii7GW51BA2rT+M8H59j68ZZjg6sT0zlPz4SpFeVZS638YaCwz5sbXBUCQQf/gQ
49fdhE2KzRjlJRszP/bDjXZ7fdbrNm7IIw4bQCr7wa0FzKhWXYZsem+KydzSj63CnBDLIQJJov5Q
zP+6TF7V7DzfhkU8xy97ZjIDFsrIOzYIF6ri1VVjv/NAlqh4Wb2g3P7zjf3dp11fJXys1Im/zJlp
HpeZ1rADBCYpLGtaLDd5oCQjZuK55j9U7r+uFcHVfEI+E1EVWP8/XN20GDNX8Pz2nTAvtkYg16wr
YPTA34qXSS72/f/ix1H/EshGUxkn4d/v5jXHgmYfP67oEnpgajn1JFdfCFYa/nAZf306+WVwDK/l
L1XjRyFLlvhLokyic5kd7PogIAA1q+c/6Lx+e6+AbPEa8nS4zoetbEiLIhDk81oTXVsBr2Lrlda4
SUvnT8XO7z+JCSWTeZb16xz15/WOLkXnoZqNu9K3TnOm6Y9aMizvTb04u3++Rddb8PcVnQtH9AtF
KIle3l9RWz+trKk/SFSyRdySi7MdVr0XUSvKII1J6+hOTNpFHkOn7/6wnv3mB/J5JHddHaw8+9f7
+dPHEicXZEHXcMjrj33xrVj9WG+7zT//tt88FH/7kOuX+OlD0KkaUwBWvCyT2Pe/dWb63y8Vf/uA
D7eJWPBUEUgUV3oxRHDg3b01p9d8eYbC//xTfvPm8kmUNKxNfw3X//5TKl/HMQFiLodUMUHlymvn
kKdvInn458/5/X35z+d8eMQJe3ZcTmCxzGGeSCbN3+vh9p8/4rd3BW3ANZjAcynO/v5TyiQzTKaB
sehbdMQp0VZHji5/2q5+e8F++pQPJx+ixjNFfm4cmIgw53xXmUSb++55GF7++jn/Xwnyfxyu2T8o
QVpEOx8SBK9/4t9KEM11/+U7HG/Z24gOojzlMfh3gqDmG/9iibZpVyADRvHocO/+owVhZ7r6yfgf
HsmrtOT/akE0+18UXtSfGFKRkVyLhP9GDMKXuD7L/1n6iIPChnndDtkNOQz9IvMeSwgdNbmysT7M
5m1eyzxDrJtZeVXfMykdEvKbdUO7Ipz1fvQ+jZ2c7b2ZMAq6MUpNidBL5a3R9fTaJZnk8r0QKtXu
FVPhPKq7RM6xkG7+XluwsR3FbHGLGdpbHuzAABxpJQmD7jJtoLCETW6a1XY19A4e+JiWy6axhJCP
dDpTCIwVVrrPtT8TwYpMwFDmq/TbtoLHFAjAvYXuzlFH7FoQ9k5XVadpzQONGAUjHZjiyHQ8qPU6
VzYbmVhvstWn7l2OTS53jkXkbjhnpQe2QJMMTbxAdtUmAVfePMiuWO2oaQrxoJdchagSQV9FLZur
s9UtzRuZ2xEdDhIPhUc4r4U0dwbzctTIK6JT4Fn4bCG3Y0KlAugBBNslkKVjMsMXivhqbnXI7IZ5
fSY7sJgJVAeQv6rHVlimjCm5krLRQfrisc7rzdKtZhePgob0sajIm7sh32tZP7dZqefpN53R7IvX
QEsKC+kOwXVWod07PRG8OFxbHwRH2YyvXeJU/BMWCKacVkZubjholee/pFlBolBvyjl5AQaaN3pI
4a0InxmbpHi2FyOvLsDvSL0TNgl2cSPRm0T2iJduX9nZaMYZk3ci5HzV4nR3rYJwM5dtKHaJ2TYq
xs99ewVK6eP6UCWtke4CU+jr4zTr/ddcB00FcGhpnWwDdZP82MyuyWodSSwkxj4Tlti3wK6NfV0s
djGGyHF0eVPhopaQ0fSkOpHrCTe8XtZJB+ixEiDla2kmj6WdjvZmTeu8PNhqLeyjhB1Gko7dK/9k
LpZBtStAZ1wme10WHqomALTtazgtxtro92nQVHYMDhI1xAoO9X0WPmd6dCOJ4xzGxO4z0tnhzYbz
mLewoPwVTmfjjC7/UakP13mDGxh3XT2BV5y0iuW4VLa2HOjWt0Y8OsDq2jAbFnyzYS4n3TsLmER2
VHS2Qgi9Ell4DLoC8Gfpu+Szz0zYlleimpLuzeiGnnw8KfP+BPqBy75C9PJO49glyWuqtUFLEbUW
uFSDHEcXSfPGF7Ts8/SMIsOUacgZ05f3zkrK+rclYbi3GcfZHKJlpp6MCHY3/APhkLNzcpx28hh1
B21OzuTSKxCeujPjKbaqtbovCerPDoxwEudOQ+qQnxNwS2vYuwmEYN0FzmvGGuxppJ2MLkuKE+Cm
8MFNY3FjNIxTu9FXFeiHYprqtgO4MPnuuCcffZnPYpKMcq/aKyuuKsYRx2lM+nlrQ2mDZtmqvviS
ZmAMRyRXdlTbsvqckpOKVw6i3xyhmpnyw2h419mZ7w/LyXWlkq9r7QNmXqcKVGNgjIxAA9NX777P
C3wm+ZRDytpVNfRF7vvQ7P1pSXiHzKCsvR3qhcXe6Ja0nK1s+c5fzXIZOrDBDFeOuqd8bGZeJqqv
ShWdEcu6r/NT6pA4fbTLlKcFwFvXb3Jyxfq3SbdU+siEyu8iyQxnpJEy181MA1MZ0/BQr103fvOA
aDwSaA7PbGXqdoKvaFg8tp3zJankBHmks+uUiatLtxqtTLCGsBNmbOAuM9nN2NpQC7Wu076Wmc3I
Xh+Ei1JIJCrUa6/YkT/aPwQsNQ2PXlKAs7DTVmDlBrcepq40oSBqhDaxbg0cF8uxPE2g/8aww6B8
wtPUnBOhTEygulVvKq8yvme2vbw50NJQxLmdPNsiU0NcaOP8abBTc7PIRN2NgQVDPpu7lgxZMTOc
i0FA0FxYp9JKLn2VjR5k9U6QH1+aZQInOBXjayVtv4kcEywAKjEbX2ZutmO59/Q1IF9A2qNHtqWp
LzNeNBdpUUhAJ2/4kCTWwhrhdfLoopNp9klCRvxcm2Z6rslEr6BLLvPQv4s+15ankYdA1JFwRgDl
xUrfUIgn5AVIY4IrGulBFMYJaU8fwZg8erxJzN/MR9X7Dz1HWtAoLH+E04kQ7RvnNEfzUN+hHXNh
FO51GwVLSlzJMUF4t9Enki661nkWIBHGzodZLO4L1sIwb3loNH2V8ZysxKhcI6ZgjCDqM85ljWHb
W6z5QHUOk5KApjL75BiLHxpL9QOi+32/jjJeHZMppDv+SJX2SvTnbWGxMwEAiLLFEkdjHJ1QoNM+
6/Ngf7GufJKyMeRxwMnfEEt48q1V3zk9ga6sZvU27TXejvEap6qVn2Zwb35hyxC9FyFOPOAboPXp
s+6kUwTsct+ljdhBKvCOVVcHO8Ns03vBK5rGhOGXpDrODfZkw830rZEIe6dn3ffUAfSJkAklAm/H
Rpbua66V6TlTY7vxePn5m4MyRkvJPqYTG4ckT9wuGYLQumpuFoVKDlxI/kCKvrv1EV1VVSJeKWee
NeJao6IgFrcuH7U8qzYz93rHC5uFiZO9Bm1v3EKwFLuknccwyO06HDzgybozmD9EocrbNZ/fvQWI
VKAvRTRV3lGrswdzrYOLq+S9NHWiHNsGSwnCjN3Qdkkkuu61akv7Ycnm7LNWT/VRcN6MW1U6z4vQ
kAeSP7nTGmHvgcribzKat4U0/dDrpvOq9V48GjWRNpaRRIy2U+SVevk2Sv1SVdXZN+obsbJsIs0p
tjLp+khrHXcTLP5rVqY9FHBZoBUcAoQt9clL12LDbo4oMm8jATdlj410a075HZcOnjvPVDuLJUSe
8gOQKsZWo9sPjb8XQ/V5WM23Nuv3RU/rxhyrCzjnIwoPJw7K8bz2WRGV5lAchNNsiwqMQqYfptT7
BtznMOpym1nQ4oNEbWeltpmZ7UxoV6+FVg5o99LvpVcQRqBqZzersd4VpBbLQAHkWIydNxPMnFrt
Tsli53vE5E26GZWzP5Pg3wKXHj45qXlKVnA9abKEbYJLdQH+o4o0qibWUJOAuo1gWBaJTJbbRCtx
ymkWr7BEkhqmdu3ujAbJWRekwaO95u2nNivGL7ptAodCjPYjaGCj5EszQX+1BvcgizZDhJEsgl27
McqnqRNUSYzPt3Vb+NALCds7BZayz8lCiSqHaXqdZKeevNwvH/hPqjufROq46Zzskgni5DJkc1vK
bv9HB5p1b1Fk7Zsl6G6mGqiRFMlyU6I6iKANuO+4O8o70cCiccHptiifphKzGsLJJFwHKSKxTuNz
mwUaKfcVwX0XJbtrEm2VkCKemms7RnOxrACFB/KpDw119FutUZVGCAdFH/suhJgN+Rvyk7NkOSu/
FN5y4DUkUkBOlUsOJSfp4mi5k3Je2gpA17kQBvywebTbr/mCIvuHX+m5t+vbqjHsuF+QPHRRAErK
jUbQJ37o+UZ6Dw6MO932lG+hWZa+CvNF5WOsA4m4n/RpuCCG1T8v+SDYCTr7qC99swApGvyJHyFW
N568MTGJTDfQ9OWIyvUYatQw7jwAqzJCq8RlsFHVVVRIpgD/QF1jhv6UINPS3C9XmeTGNhEIYUqG
YqiN0+0Mw0RzyexZrYkxB6eKmFdWPdVqKE/V3HT7YkQDmPYlO/DcaXDWazfiuA8cl8zrw5y0eugA
gD6yIDxWnp09KDX0d026WKc8XRwWYp3gWalDIkbZZaDnJpI1j/IC/yGI+M9icF7gurq3ptd+qlvf
eMnMbji2tc72LFDVOE4/7wkq+RH0yr1dDfnart7bLAGP10SLH4s8J56BtuGtI2pxQv1W70Ze2Utm
+iPbaZZHwVzNT92y+AhLW3x/RVe/r0G1bFnEiW6v82zLc8nQx8om475bC2cv7ClDlzVoD5woCOoN
ZAUptR8pHWs/thlOEWWwUNRx7NG145hSUoZkg9RsEaN2cElIvlDIjYgGUbvaKSD6HidQ73nybHrJ
gFrYN7DT6G32CLqkPTkTLdZalNUO9VN18d2EyBIxf+/JFdksOBl2eZOoQ9DUftRa4jMrQ8YPA3x1
3S7gwdzUtvPd64OI2Km9kwBqW8CY9kb+kFrWD2OxvzaO/ERkPKtl3kILLmtgNzL4KhIUvQQWVGzz
U7CpescGQGp+JWGXfV4LDCxU7dH1WGdmnAdR43KuhnKxR3B2ozrrZkCAQe0H/3XMYnRBT0U37q/C
8HAS7kVzy9fJHJ/thrKh0I3bxL7y+8pXYchDo/u72WhnJHxLu3cDGGyO4UR9V7GxmLYGqaxwtn45
36ilfGzk9H3RyV5bAWRQeV2GRRcXL6cIsIhgD93Sfg9ajeiF2QV0X+oXJjKHknEMREdC/KFmACam
I+uk1q7Lxj6cc+cAduURhSiaJr6Ha0+cOQMhdpCTbXTZ7bfMWPvtJPI2TthGIs/ljJjmrIEF4rMw
LwnMMFK+NOJkCxCwerGUGw/ewk45502kd8NTnrpPYiQkpV2Q1Yp2eoSYtuOXytC1dJSlypMHkQUA
c1hiD91c3SOBjodSVFHJ7rAxkB93hcmiwWAskE3LnhGoaJBFAE+nQArry89FMZ11VN4brCA8SmDf
0FSS/zJUj4Po73V31Hdtm0IEnRtz4+j9NzzJYzj71v2aqshQ+qNdBHeyKo4o425th0DeplDx3OTp
fTdY5LnOjdib5VVTbGq0LUbEnbpRlXe93RDqMQ5l5BbmNBOZMHnnqhhd/qY8j1LdXc7Q92q0YQQJ
61Omw4CEIFf7/KNMRwyv6Ter493ay3iwVMO38Qc7chbybOD9nUg439r6As91AQGGlD6ITI5oGHqW
eDW8zw7peFFjaQBS3eCh9eazTKvLcg1140yxL6z0s2MvG10zkeau5Qttg8voLF8qOT4tZT9vslVD
wKeT9sALtmfN6/b+kOsbb0IVRmk0R9A6tciYqVIXlpdQcS0gzyUpy6mYm0u30DQoq+RRtqradHXz
ZGhI6FIruLeNNjksE38lsIRlC6sCnHQatGdd17oDdRxYTmO22XC86TPVqpWGaOOI1wr84TCMshsj
o7edmp6DsrbOKsuONk491lEBDjWN1nlI3uBZyUNWCvw5TrfInMNol7zCsVTTxk+71dnjB2dXdJpS
6psg65UKZWmQrpwn8kEroDDa68h01tKgn9Ctesx9XiJk3u8aN2236FJtUstebmvXTrZQD8eATtNS
43jo7Gmb2pXYe60c944r6vfK0JyjoJNxQPrImQus7i4zJ94/XEnYcUTq5j5/iIMa4EZ+bCe5zdo6
ZzvGX5I47SqBMwqEuHaOwRqAnyjrcrzYpjY948UY2l1RGizZpkdv40CUj7HLgzw40byZgwtY0vTQ
4NXhjQrKZDigWxWRu1rjrT6aQFjNBG90BtzmocPFpQ6VWK0zutus4gI3w1FBkNj1qdJvmEFIaFYz
DMDQauzKQCkuOzoFYK1dDnT4Iyq1GXKh3rPEazYcq4x9ubYGzUMLXbnvCI3lwDNDTSvuHW1dzlg3
HnvLXE+d6aSfkZ66YHyK/DZFcfvJGNL7dpWnJfdBeY3DoTUpVxd3QAOcJ48ZKmjuNydp13pdiqsZ
Dpl2aKtUhso3nuq6uE/S/mYS1tUOMd7ZE04q5fgHVZg3tqq3ZWttMICQhDM636uiO2KOfZWD9oKK
OA1hdx3XrNIxrbdfhrq47YymJUo9XyKDjlns1mMTmUCsOe5h5hWmy77nutvUykiEAM5repO+pTi9
TLlPje8WXweZn0uKyIg+I2rectq7S3sBcHJkFr3RBgWexJfLdqjoKNZJ0N7byP1p7qF1MVIdnbAO
QIvJ+bzRUMxz7MRuIQbPOpamkd8GnAxuHUiQBbURMWq4vQBhDvbV2OwaHX27VsQ9I+fznNGVq2td
v9F0u0C6Ii8y4JyG0abhstQOxApt51btebKB0a/yk1WSqpN29wOuEXCvGhYNu9rTdSsjkWsnMxmf
rE5gVF3LcpMw+N+4mmARtO380LlXWGCSHGa3s0PlaneBWL+MM7J1qZJH5BAqtE3xrA3abVEi8Oro
skSoBJKw0c1dkaPozytxMzUIZMukvh4qbmnNvrWS59lLbgB63BfK3KCh2aXL8lDNthPWTUdwhce6
PpXawZjMN00zT7SK03B1tVcj8F+M3FwPRV608aBxFm7Lu2Txzpi7LlgBDmvmf3GXdWPZ+dNYmXsa
pvFgjgc7W3e4UdLQ1JtN4Q/7dWyLQ5LgCvI8SJR29m6m47FeCcIu+vvRcSBfrveelj6lXv/uOOBV
6QGkFgVIWS+3uBiaXbFyMlm84V2WOAcDS37m3sbB4LO1+xszmfgtEuOZX9z3S9LhEtMO9hXat2Z3
UrTfuxbHkrJ4/UacNP1+bFtas9xb5Alx0daxVCZBpU5KxTE8mDgq4I1vVrLQUXtEdtHezab9CbYJ
oF901eFaundzo93Qqbt4tcQdZNffSk1/rtzsFr3GfhoDNmrniTV/jMcW2i3aIbJmZ/9LNw1hBZsn
MmEO0Wz13FuD4x2nkQUlb6KR/Z6U5k4k+iGVGom8GRtsZ3jYiATtdqMdSaEeKBb77okreOsX8jit
UyR8tS9a/YQXFdx8oo6FW219uzuVfr+xbXonq+Hn8dqXWaQWnTQhK/9S64ETpiD5tkFqA5kZsgPd
xXB22tcxx+IYzE+pbxEx1L7BIbuhJXZOq+lbvgiHh7J6LIthM6z2ZlDdbTFYtz0IejY+FdMgjMEg
nalPXwq3uK+u/NSV7kstXr3Z0UI8dbx4ZnYt4MAJzzBtYYLvgNSQDZp98br8sS2HPFRNn+6zdvjR
YtLbXLvtlDM41+r84DdVHeUqeFNj8iZKZ4tp89Eag1d+aHFyU3WTjzyY10pJT85ZMp3pnEeqxs9m
EXm/MTMN+Z3ZPTZmsJOqaV9tPD3HCZV+OF5rFnM2eDWL5l6VYxIHecefdhTOtXW68xLaH6YJwHle
to2mBZGeV1sz6R5Ld/xst7OzMdt+JQLL/Y43FOzzWBMtMjjt1tbSB7o/34hOv8yaoXFu864F53rK
E+My+H0WzrK7d+gWRUs/7YWBXWdxJlDJiqejTR/FLJ95VbM9ng9ABOajn1cHzLAtVA0Nz723Sn+r
mnE+Qr8o3lJhLhdzFVkd+qXIzbg3/ZJbUluXCfvulstiHpmm0BJgZEQ9pPcRQ4Hymy2lgeA/WZ79
VHMOSwfDixp6tc8u7eVPzGvWBxtL8MWqpjHORpdmg42N7ROZ0saBPpY6164+fMvpZolo7tEIUp0k
pJBMuvoqqjrd9xz8T8GqjK/DYA+vtFXeZA+a0/SuTRcJ3TWzHXZxULT83zqJ8O/dDVfWeTZqjz4Z
jruG3bj1nCryrHyTztN08efe23MQvXVwONJVX8wIV8YaBrXTI9gngVDz6AwXHk4Rk7c00VkGXEha
JGCEK90OGXIkuLdL+4jL4BNzPx5TzydFHADVHfZe/KnOqDN16quYy5Vxn1wVYo8DCt/jcKEj+6C1
nR9eBfTB6n9ZavKe/LJ8cQvvraU+jhjvO5HVyZ5RY/IlHbK48tsRkJOu3tzce8bLqz07I4k7fTts
dHvd10J/SAzjDfXf98yDBOiueBE9OgW2LL8sSulRx7gkLnqzxUZMqW0w5Tg410OowguzHXJun5LW
oZrWR7znxOhX4lmU2tlLzdtRGjeiN5c4BQG/T8cqiJrUGGOXTT0csrrCmDOSmMtJy2gQkwZgT7WC
hb5fn+ld3Nbe8Frp+qfc6RHNTe3b6i76jTHIPbooLOMryZojnXtlVYfMcg9gUo5q6e0wU9QwdaIP
e4dGxWayhRnnTpfHpZTLzrOvVqS0u7OXtgcq2NE6Y4L0og/XFkPj2dverJ0fbZ83Z98i5HtSc3+o
UhPMeTfnn1SzyqNj8tKb/qxufZFUdHs72/zh8iDHDIOKW8ZGToIz320dJplBQ3M4Kz7J3kxvjElr
T9hDOe+NuqmxgNp99YNZHT7cWUv0t2CoZOj3AfM/ntaIMK/5zq0yhxb2ZG6sGgNzquXWWfhZdjBQ
VaZ7t1adsWXzdW8curIHzWvtO7A/djzPa4YLWCE6YlNXOq9TMVd02Pl6prX28Zi7FFAZbmkaWXRn
2lxM96aa8HoPay861gjL6+ge0u8IgdcbB5UPtDl7TlC1Cor3AZroebEa64yJvXmoVAOHW7be0WoX
cx8EWv1uzggepbH098k1zQyTcjnyoUZjd5dF+hq3KfMfSz9Vh3JtIOlZ2Xw0kh4QnAj0JxpnFqC8
djaerXLSo6obyI8D6XYjyAbbJYac94nVjjvDHoZTazArG9PGQzYb1IAqu87d1h54MAJgWYgxMJoi
4ipNT7XVWp/d65lrJFngzAiVw0KzEjeCnCW/kXNnH+xJTJvZd/MTzSt9OxtMo8Lakt3WXyl7S33E
xTUbAtRlbxYxRkn29BxmXOR2SXVINGzImunXiKfT2T71S2a9107ammRECoL+bBGUG0Ok1OKrUwXt
g1GNCzZjXqCwXynF6PY8GcxriEFM5/zFkHr2uXVEuakZPHQxw1M6QiDtvqdMXOOpr6z75trYrY0U
PEFpFV9In2kpRAv9UtQKTzeCYGoU27k1C2++G9wVx2DVtYW70el8bZdJYTkZnYGlz3celuFW8+mT
pKFnjgOj+gCbPNNw3OmmGEmhV2LfJBXm34RUCypz6RZxxiyyenD6Hq55IsriisSWzQ8jsYzvyRjM
xyX1yh94LJI8loBGXsgokJ8xrIMMFW1vr6Fcc//SVRYM1qpfixejKdVLk+mts6GcEc7JXTBkb+06
GBS+34J3mS/AoSGUs4v5teGdoFHdDXNKfTcY7BOetJINRMCGVi3Hocq9S72MtcAltWHer21Godfr
ieEdFnPeO/m1XdjZpeQqZmZ+cpI2ePI5q7fxAvYRPUXDhrOZiGPQdka6QI70pr/mwc1MJTXj1N9V
07RYmw5KH4y2gAZgODp4cTf50DCuL4OZMnRYmPCRiea0aZT2HmZCx1yqo6H8TGyFLcUbDdixjAEo
M6WZRCACerhm/4xyhR0md1IE6klXqWErzNTyj5XfZTe5wfYX557c0QH2jL1H+MX6gBDl+jRhX5lj
rCRrU9LPaIzvbUNmWehrDSut606T2kIDpovqpDZHWf4l2g3LHa5tqGSlosREXNobw2aDjiEa2u4G
0ndTnzK2XJ8xk1P3F1emfn5pFX3gV8cpqyvqflLqMpZO83XEHK741mbFbMSYjGUJ096RUYJUo+6V
aBm0JMEPs1mc98SlpghXuoTjKchVfe9nWNGjkWZRVAxoICKCQ1Z6JqhFQMqPwickSxeNJHYgLduN
OdNDOkyBLn7YmsmIQ1/1RY+rbH3CrY7O3+8Yowb2yoohyvwbaWpTt+lEMAV0EBoLNUgdBMuDISio
9VbU02lCKPuNIceiIsQ/SHwnnHwOB1LN17eDnkAGD+T6LkrFod/ViX6KtQQ+7E6vNc/fZKoauljT
mXOEAlF2Frdz3Z3teTHVWV4lIzsq76G4Hs0yDqOFP1qnqR3plvEMOcuWFBIPyYMbJKs629rUYvKV
iafFgDbr245+RrrBDVw4dHCmgPpGyXXZOAgougj4FQUy3ea2PA9YL53TVNbdnaeSFdsSHHjBNjtz
wiLTAxr7OA8Xc0olBc2qmch23ITHkMHbjGLfaXz0SErHcl3RIehCtFAIR2bYwsAaSMOpN4ZsrBq/
smYoZvV9HWyaYtS+ZTjmrXOHOIfOhyFpJ7X4Sb+r1cvIrHNbK/Kdgh/at/691FoEJCh1XInEpsys
iCeYNmSZB4yVaj0JkqhbZvUJaRDGKBpsxZO/KtO/X9K5eiucdVwPs5dl/WON8AFkhwuNtdDHFDcQ
9qA8+Vy5pqovRjbmIpT8LYqBWTaxR6vEGimDZFN/9bRrCUQ8BvE4njf6NKjN0V2+OAPpH5Huz5lH
p7rAnOJVWfaZWtfywx6ndXqP93f9PvdTssZkTSG/EaTVPJcF4JkIo6tvh6MYpjejX+urRjOjZyjQ
cQ+3XVrJd8afRRm2GX/jpgvWUYUgCqzPq1nXlF9ez2ba0c0oI3RZmvqBsVn02xR1jbfTA5nCpcKP
7/GCZRKbUFAU6bEyi+XdrlE7HK5QN3/TdpUMwmpRa3Py9LYZomru0FLhpLT/h70z240j27brrxzc
9yhEs6MDfC/gzMi+IZNMNuJLgI0Ufd/HP9yP8KMf/BXnxzyCqvIRU1Wi68GADRh1IByWSsrMyIi9
115rzjGBQtu1b8yCJFTvW9GJYVUIUx8WSNPdZ58mb/OkI9Kotjk5rqXjhXrBOm4i9J/XlDs0jKVE
2nMsRx1qcM9oaETN6gbqjHwcMjeB5OtJKV7yocxwRjcxOhsWc47UyFVi8sRDkhZ8VBaTfzufYwoO
mYQPnAup9RJN3xtFj4kx8OW42saaZ5O6qpcsnww3mFLUsakw7memnzrNO3VI9+GrLN22KJoHZpjW
s8ugkb6qEquvamJLD26k5y2C3Fhw0OfmYCKAGz5ZZm1f6ic6Hlo0l/Uh8jeFW5liH3ZSeSXCPA3n
QVCNKjNsQdRtLXW9vmGlrbVdbXOAILyX29+pU08v2OOy0YV5YDTDnIe39veZ5k55970eHWKP39gl
wB0BcxYDvJHUsnoei7zqrqjperCOlYbQK0ilGN99PtIlw7g+gmUvtcjfV7RHxplrGfVrMhRZskzB
E1VY+QdNnw8MUorVoBUiWPnUKDWfZuxea+4fm+aarJNIEkQIpnzP63HnuJH7YgtPGldooBJrJTWi
tJdGKzP2HUO/QLVV9oSzu42fAcwJEmMyDbblAcyHFi2KUNdbdsBuvKrNVu3ncYUxZ1aKoURokiNE
4QSdycG2VJO6X6CaYeXQwlpUmzGrNdgZvByIcrcxh3nCn9UX8DgEgbNdVrerqkArxok7ZiDoZzTn
5kJN8kD0IB764S7KhqlvJA2k35pZpQzbOFR1yZ9ZIvZ4mMhoH4+KKfClC7vTm2lJURNWGXZsY/aD
2PX6u0z0xxzTj7p5i5IGk7VikGcBmIyIwwt9MdJJbBuJr3KockuehrpSWJq0cikaKZ9xJaP1UHwi
Av9oAuI1TQTzyF8VfA6ESry7pH7Qs6PhD2jNR5ojzES+MS26jlpRIEmNsmpJWxoCiCcGJ+JCzDu9
HD+jWX4Uh7+/PlEt+mTbECppoBefme3GHwed16+LdFwqgd+uTXVALyH7f88E/v2lMBq9A/SFCVPu
o0h87Cg8cz/XHEUt46MqcyCXEMw5kRdZn0jeL3za02sR2ooeGWHk5AW+ZFp7AU93S8uVMmNAadvQ
UfQKCkwgBIUk78MGW1UXlZRAA4tvTgseSIshf+Il+ChYf38XePhoRctsFjQRLuytVOtJw6qhOV6d
qC8RhWk77yO4OHkRp6eK49j4ySv+dAsDn9CA4MGYRKqNpe/jNeZw7AY8k3xMOF+zLGy/Ir6RHUTA
j34pnwoPgeCvH5qfbyBNJ4lBMzWD/qH1zuf74QYmvtoXRdvpDmMZWE0Rl1qLEQnJZlt/8qz8dDkt
Qewhnm6SbQRhwxf+fq1F79Y1wBZcJSwe/d4Kt2MjlJnl0UnIYlta//qjfXQ18PXxYmIy/AvU7hoR
wB8vZqH5eah7KUcCq9DChVQECOB6eoufce3/5IVA90+3LOlPkyXw4wvZPRQNlMwIBUq5vUUT6x97
0ZqLX3+cC7b89Hkmg8a7z1GGu3hp3WoGxPG9J8IFCfbaMs1CdRUpAmh/UIXzktbR3CstPKaT5iT1
3AVKjhTSYerPTcufTgR9smpM9zM6wEcH5s9v6+JrTSOXD0uK+WJIfcQfEUKEsQEJ4uVSBKtRrw+R
54XXMZC3T26on6476y1fK48MuQlkJ0y//8O9mwfoCTQtimmyaOk+cwf7eghk85NXuXxChMXCbmHj
ZZnVqJwvPp9MvyJmyKYwu0chUVpBf5VR58HPcn3n11/x5Qfi+SOGTmFPIUdHw2758QOVYBlTTu8h
bWeFSdloRASd+31udp/cS5efiTsVfwU7h6ki7SJQ5+MLVTLql6po/KXSD2p50LM2vBFGLyPuQXPS
fv9Y/9+P82/vaQt/bcjZVPHzPw7PQ1bXX7HhpHVQD5u3f//+x767coT+GzcVNQSh87IAkMuS/92U
w+8gX2eZZMFk5fzRkyMp6m8GjlhcNxwGJssOW9MfppwJ3sptiiWHRYkCBEvpf/yXD2Hw1cXPPxZV
2sWtomoTN5XEHGw+MjG57wmlPzxkikmHAvMtYY9Q8PTiAbVBP+8Lc4Pjeg2ZqZ3lHODbLr4HJkWj
SMeGSauDEXg9V790SZDMaNDTf0UUX1RL0os0b6A8rmEODCvSrMB5IijmfIaO4w4LEoDsKPkG3PnE
FHQvqnAXWPkpM0+B0bz++nl7f3b/5TfCZTSBb7mGNr9gcbrckugvM35yO2tGm2TdyteycB0EDHs/
YOSeakuP4wb0TjB2qRfOu/Jp8MZbX+KwG+VbUYZ3UmeuacM4iR+vcBTvabrX7jVmIAwEYCqjcFXq
t7a644w+r+Nl4FMfUqFqcnyl5dV11WTbobadAtOOmX0LMuOTguKiPv3+AUnmsm3dVGD0XxQURSl5
HtQxRNY9UDI1uPYHc2OYzWHQ7G0aiFUeZ9d9D97u11dW/ega/35ldQ21EdgYdi3jojB1W6HkVZ/b
M0W7z7xypdTprqzcXdd3DjPhEQV/wCGDDBG6vTDYU3knJ94hkfyVjweAxtJWjZW51Rw70TpRcfvr
9/e+wl1+8+Qv25ZMMtN3L9yPe0dvm7430gMnYrNB4NE/0rtcJfK2q/2DPgz73tR2vdEf5T5hcOkv
2fgPZhWt5PJNbZXVQBh91tfbsHnkULwOhnjVZMam05pHVKjQuoMTn2rEmDbzZXedw+QJtY3MvNbM
tXMx2Ec1mduj0gBEq7+oTRo5lJvbwpcelDbcVWG4UivJYZIzLytsQaq569VuYe5HPGHyMcu1G02x
0Ft6/tKQjWc1SJB2JFchp0vIbsuaEZCQuqNtxFdy8OXXF0+8e4Evrx42QoVVi0WBZeHj/iFbiUSD
E6ScPRZHvTZPps9zj1dPipqDqmS7Wrw0sjhJbXCn2ulr6LtP9iAeva69UjiQZvk5kf07Hf6WPm5G
2XRGX9mjyX+pmZSqNc4il5JU85alIZ6iCiVQhTJerN18nMd+Q4cpX3iWvqwZP3rGsMOMtIjrFrG0
fwaWSgzHvKEqSkrPoa1z9o32OYz8u1ZJdoJmSG8S/tVVa1WyaakwV+/i8WwgfkiBdMSy9MVqkDJl
LzaG71IhZN1vD/TLUJsR0BTmxz6Jt5UR3Ebcqm4trfS97JlrupF7W6QnGR1b4n2RsBzqlXokX/ba
5TVulMx40+lh6fbo9Dla4mk8J0yndpUjouENpMqN3RhzO543sn5lydmKMeTWCNuNUVuIBJSXuov5
OZvTTVqbqTxXZWmVV4eua64CJoF+GSyLR7Nsd5WfLVERHlqlWnV1dahGea6F9M8sw6n1cG65GfK9
YZcCiKs9AY80Wy5DO3A8+vlGXGx99CY9zdXezLAM2WvaHDumi1eTZNGKQfQ22dyulc3XSbmpheUR
BPaq89WZqKNhRt/qIAXWs1q4z4AH0/RQmwEJs+oeJMBDo1m7ECJRNZlqsmzb06uTOmWfFdYu7qUF
0s9Vm4I79kpcid0C5uaaJu9V0Hl3RQlDJt73bbNNaOAmYbHuPG/hCW3JYSm7DmV9iWeOydF4Hxre
t7Qx1258I3J9OVM666y22bWrl7dhL1ZI729NAyqkJlZ4YAiL0eWTa0YTenrSdr2ZrYEVsnWATCwM
xT4z93solTtcTKdEl1feaEEa99+MRl8Ng7LUNGuObxJbAVF6sNPPTGmOQBZmZtvvSS54k8zicezd
xaha52FadU36LKO5aasHOv1H4TYHXUmfKjW/zoZkb/ceB+15lHmb8DFfKAr3CIFriFKn3nJoo7uh
kUOgI0+8WfCFKqS+FdktKj+/HFcMso8hKicxJntFusuRFyu1dRZl8AKP+rYYraVZ6qsoHe7jiv4z
l5deibZ2OcpIMCGrEQvoKN/XhMxmRfIiAemFR8ODWNxGWrzwGv9FFcUJzxUND/fc28FL6DJqx1tl
1+GLHBpHyI/FLMLt51rn3GgOmi4t9EE5lUVeMByujp6fLGEPrluLdThyq3ke+6vEym5LSzt2nrul
Cr5rn7uG+5HpzzwtzEVP57GZiD5DcZRjZFD2N6MoviZqdluk3X0qjQgQGBTPE/ZVhNY8t2dOIzfd
zoikl54kHqkUp76P903cHSrfPOplcYvo4778ikNWQrSjQjbdedZR2PWDFdinKKxpgk7+PNDO4xQh
lhaPQDreaIoRQe9GdyEQwyUKo7ULpaHTrbOnBd/6QoucDHyu55oYqbLruOqQNim7NoifMj/eM8Y+
ogpgcrMp0+xWa3D2eKp8Hw3uOeHEJMf5KjMJDxGN5ZgCCXI+lRKCOovUYTxrqvzNIt5sCSLgxS0B
vVK2BCPcZddASuHH1s4kcm1mFhbh6mnqzRH0kRjAMM/EvhQ2BZakEXcSQY9WfFtW5TpEAjqrVHGi
x3PM1PCbLhNblBvnHkhwnesvQLg3XaRuSBqFqYwDK4zIcIqlrdqzwpASlM0x31XhPY2AVWN16wzP
rocUW9JuEBrMQpN4GTliLNHOgeTdxuKhMsN9P5aHPpd2XRY7smlsXeEz9KjvhZKsda/d0Hx8yKTx
qm2w5CBH4myLVr9HsJG630RQOLVZnEpbOTCbWoSHXslucrpGqlyiY382gphyVbpClX4mFgOPRLmT
NIxGIONpYAdHOrsLCK2LpFWXsh6ugcWzjA2rwA9OckDnJ/6SV/66r6dkRXlrd8Nck8ObQG/Xowbf
UY9PamvvFKT3LeDMolL2euIDMrbWuEM3gbpyY1KRAM42+biCTHtWmZO6k7mKfeDXO/Q7lOenDRrn
LgBMcmjpHHzcoJM8hD30PnYI0WVX91ZnOW57lWoIcOHRqzA9h1CeNYY3k1s63/Wiq09Cfumks6gg
jHqcZzj3/B84Ap6zhP9dpnJ8yO/4y5SP6e28ZvlQBh4jkf/19pzn+vnDD4v3k9ip+VoON1+rJq7/
OBBN/+X/7m/+fp47D/nXf/+316xJ6+lv84LsQxLHdOT46wPirCmb9O2f/+PHw+H0J76fDTX5N4tj
CSnmQEaAvWj0C76fDVV7OuNxMpxK++loSF3/O69BUjlQQlGkZ6HLwgBUQ5Pxj7Oh+E1wmkQRqsqC
f2A6/q2z4TsU8V+32YSD5I2Bk7D4VSWqempo/HA4DBlbS7KW3w+6kE82JkanC4R71btKPswKrcWF
GUYIpEjdGLDADdmuwEDpGLIgorBtWgSYrGYJWHVkfAhyX03q7yddy4EPmFGjLcAEWI6d59rJk7xs
MRZys2l7qZxbfedtkoxhtZq20V7JXRNnJ/FA80Lrq4e2i7TF0CfyFGHB+E6VR8sG3t/Ce6tLf40y
KLqxw7J85ReyEJK2WsAf0Hdd20O0j7MyWPR9hZgPE2l+pxteiNVLsfF6tPqrHCBdsoNVjsTfz4tw
57lZfopG0nrsMNUPSda4z6Dp03lRjuW92lAPOC3zbsqdCCGwR8FfzM3SDJ2gMFuiTiT3NrPZJgIX
HHvVlgAOY+w7aC5rp2kH+MY2i4tMOkGhHNq8kCug7eD0NhxwMBcD9GG1qrLOXatM1/cKbuoH1M6c
W0JMDjPCmQ1MDw04hpgMCBTTHjOiQG0NbWOPsryHxNw/GGhuV54dl3etWbOquxIctzFEY6AN1X0d
j9ZargP5ZMWewnTdjcUiawR7FGkTEFRlNbzqykbDINPXypM7jNbCHdKBi6IZnTXvMzV1qS1xFFp1
4+5SSF/qTFWS6lCGgdRh9MAhXmHIH+eZghhQTRBMQB0Q8Rb+gfsooVTZkHTTYefhtSkl6jkEKA6W
SuOePJOTXKhMsB9J95bYIdwZ7cDxCdG6dBcEEgRvGW/x2OwMvcm+VVaRbDN0HUuEB+l9zqddDiCr
CAuotAVEdWOHA6reeCquurSWtRtbg07bjp6/kkw7I8XIwPlcS1pOjofk7uTI81G3+wL/Oc9F4ih9
Yd+mIvMXWAG8p4LQBnPOXLGTZzlz6Gym1Tz4M2X0xw0ps+g9wkxb9a6MSFPuCxSisSmdOqXGj5T3
fnNf2HKgLbEQEKfk6qjAsGuG5OIMrRasYacQSFfaUyaFVIyrMZNglkVYkmtQJm6I16HSImOpV5Z/
HxUcRGYUbuZOIob5Ae19+ZbXje4v6eB2cxoS+lMq+5npyPFYqNST2JGNsZSXSeyKK2bMotkQK+Gu
pSTCT1/G+LuB0ZpbS8kwNBcRE0rReuD1DSzQM8uKOF9L0biD0OSdIHEjbU7L+p5n4TpzdQITewhz
17ZSmmcl8LJza+bmoyCv4Gj4jLEx3WvOEHj6Qut66bbkzjrkmpxf89WMO73V5KUo8/iLJbLgBTvF
eK6VYXxF2FXi2JOVxzpwMQWmqeYYI7VUk6TyjRW01oOtesOTj+hjz1wxP43Q02ZtZRYrhQoRdUmd
cSCjQVbf9TDRnbaOFBaZOsQAHcpHWJfF1kD4+k3PEANJfV5Qa+TKBieBvFAq2ThjEFCe26Ye6bRU
7UGMJlGfKZR2HYHdUktqZZk3ZXXfjNT+NuE486LoMCaUQBs2gyX5nJLT4aWLOUI1AEJiNA59ujJE
E4AnGSrcIa5/BVCk8vAP29apMBNp3UpFv9KBHxwzy0/pVuRYxctanWmAQmYZJ9wtYk/tyXBRqFcx
yk7gOagjkE/pgOBHaYcfL92S2BLfjW1ubcumQJ4UF1SrNCf3tVZV27ZLe4fQ9mbNWERGHd2InSG3
BcVc1F/1vcE9yqKJUyfohPE4VrpxmwRC3eR67mtQd3qhLOwEHfzGyxWP9QYXtz33utwlsNMD+79k
qkAVX9Os8c6ZYLlcWXg+r2qUewQF5FLpMlWuYY0cag6F/WwMLY0iLsoXvlnma03yk++ktL9VzPy/
liH2vjf/dSFy/lriZ2JXy/4x4//887+lwWv2j7ev8T+uXv/535/T7B///M/0jX/3Y6Xy/nd+L1VM
lTSxaXwIiBJjlpAZXXwvVUwFSBS1C1MGkKgMOOgV/VGq6L/hDmakPE0gdGa9Js3nP0oV8zchBH/M
YhLKDWRbf6dSuRwoq1Q69CSnIgq6Gfw+aqIfCxVcfEMXu1FF4GMi5HkLX0kKv2jjMENLP7MrbSb7
LxrdOit+/KGg+xNVgnbZgr186YtSXG9kyeAUhTJFq+eoN1cEbM3lDvnxEB2Q4u69Ol33iF68SFv2
ZYo+/cnSpLWNWssrdcf3kg2z5g3XfEEG1myQiqMtirWlTGu8oGEzziuOkHjalvFoL6modpU87evR
ylXXniBG01KXo4+qRYhd38POjNVDbUGHDa5//WGVP/2w052g0xSkr3rxYSc/e1xbaeXQvJpJpF2p
MjkhqOwL/9HUXnSgu51tzF0foIZYWpU4kJyEaYyP1WyzZhHoCEw4Rw9N8Qkp8s9vAdje1KvwULUJ
cfbjLdAmfkXIR145DfkaGThAScNHhC6O9zRIOBJadMKwco3oiwV86pMLM3VE/1Upk3LHDQjDzyQs
m+MyeacfXz0JwkkrUhC/QQ1S+jchEXAxaSbJcFI1Zabh6JEi0ruRHMeF9NmrXw5xvr+6oOqH8ib0
yzkHfKlsnLYYJ8sIVAsIj8sDzILm2YwAT2MK97NxOcnVITOtUqncNIO1T73eiRrKHPAmv74a71Di
i6thTycR1gSQrpxRP16NLo4J+fS4TWRdUjAhSfiyr6iJCAmqAYLVakdcRL4ohLwSLYZhXy8QE7ma
MStC2iCEDo1YS+BrfA2KLpuZaAoNOLBu3rwhKxvnOtUc6Bl53evZld3kpK6h8J95yXBn+vzkD70+
L4tNGqrPUeltQDttFKBo3ljOi65zaL+ukBRSvw+k28WJPfOk4VvsNht5KPfRiP7MyCrgRQxz51mn
Lhir3Jt08iGsSbO05f4BSXHUWXWcPkI5XfdfpIrkCVWhZov7Gp+vNdm0Oqo/BUzD+8ZVQXeU0MM1
/fgJdP6nfgA3gK0DfUVXZcHYuxz4xl6eu+gSKyf0nl2EWV39IpUHPDi+eQg43/jnIrBmZfHqnVXz
VanuhHUKbiXK+l9/84KD6eVzYOs2Sinmz7ZBnfDxm6+KMLNahRiaLPVJMxMgIG35lXVtK4cgKBqE
hDS3m1XZ4GqXc/dVbpLHBAV1Yjyo5fDWl8qzFPe3gRlsTTBePugWI3jtO/sqRd5Pi9BY49xaj521
LzV06Bq4HnnfNd6uMZIbbTTWsDiOZmldx1p95jjP/BIhe9EKkmRcxbFK5QuIlaes7m6EpX5GU74Y
8U/rAKhEk5gBWcGefbkKZSidlVLXKgfb06wz7DXpN0cwcLNG81asH0ulG1YcHxx3wDlaXqVZtlC8
EWlH9UmPSNX+5Ksw5ak7hEDGAP368atQia9q0t6onACR74CWqfOaF06EV0kdo9mrsfLUzQEbxpe+
bq7lFmliQnhgMmxGyDPzMmOdGnNmEXI/n3H0RoM2zFrNv6l8deHJ2SeLhv4ne8vU0zCFTYOD7vnF
Au5DqYH/z61TG+WDh8ANnqB9jFUgZzT3QVfMa826FYn5gvH8NrLHOXHht1ZBqBKnhXJuM/SpLPKB
bG3EoiNMJK7eQK9foJ720K4LbvchxYRSjScSde6IQA3mtTcc7CpfqMnkpwCBUvmrTPVWNUuFhUxe
L/LrIlNfRNUuxzI/Gon1FKusWZVUPZGyOgvEeCeJ4Es82M9up9xmcbyQZYLacUtekxW/qgKfQyer
DKYtc+HDPwBmVQNl4gyOtPosJXvSnD5BvnKz/fT1M/ukd0M+CWhPDA0fv36kfG1plC1G6h6JlIjx
vSID62kIYzxnypZ65azUxpU9BIis721dYp9MGg7k0A9mqE/ThmwuZdUYoBmK8rrRojsECbdZGLzJ
seBUSsURweHlehfbrB0cswqeQAy/yjX9c1ORdoM6PIVZtyKEcT6dh4w2XWOuABthfKE6euvr/r5G
DJ572oOv1ucWh1m88pNtwXSWLpGTw36J8ObBzF7VnfuYK/lZyvGSj151MGA79dRztWxT1027nGnG
u2o0rzoDdy5P/MG1rI0/dmAa82syYe8QVj9oVvyWB/JVchO2MpZJ7T5VjpGJHg9HJS4u3D1uxYTO
k24yxosu24Y/xDdK1X2T8muDsT/Kga9iYg9pBU5pW/9SD9HCbnGK2P1VFdpMBL0vxSbBn0hi7J7W
EkNIyclTAUJUQQueHCS3PTWp8ckj/66b/LjvWpCAeH40VdN+3gaEN4IPA1/g4L1aJVOoqe1711mA
VackU9vQ2tvBvrV68aZL1blAgU9AE8PZKtuiWP/mhWJlFCNWFR8Nb8b5j+J+73ul2Jj52kaFqdW0
+tPJZjdGxZdOyzaRKy3cwr3jYHyus+FebkkNq2/0xnBnipx9CRP7JRb2PjDjuSGZN1EHX0nomEsq
XdsKKFHzIanZFHL56Prxldr2jNPpXkEs0JwkK0/ceLhLGPim+gN++c+ylbRLKQNYWqoUWOaIJJHU
XOoIXVw2cpEVtQN/+7ENZG67akOh2wELKRZSA3w/FuFT64a+4081Fkmzhbe1042ulSvCaGe14h6E
6l2ZGOEl9eBxeOd5eLTiCtqF22DCb3emj4VpMF/bpvsmOp49fMJXsW1+VqH/tAG9fxr9XR409Y4v
WraapPUcBcvaGfSKzitjpGyAqhaw6IQIiJeMMXViVVw8Sxo0oUCb+zKUBsC5v64EflrNeR/CZBhE
C1nQwb54H7LR5xmxsrVT2iAicH/YPQVaFAHsei3Lch6S+ugSSffrV32XK314AnhZ0+QwaHCwFD+h
rtMw6Go0v3RV6/xa1ttjx6drrScR6ovOsp2ycJmxGktDmqAcX9jKnTjJz4YivyXSY5pan6gLlZ9K
c94QYjyqcoOigJPzx2VYd8NCyWyzduwQesyBOE/6nsPSJzO167eqFWwBEy+ADDtYDByzpv0y7a3S
Pq7yT3bYn6tE3XwfD3CCJz4IMdrH9xLKZWe1Nd9J4XXzWhFAZRxTmrBG7SIKi22Xk/yb5tscAzeh
ZihMjNuy8PZF7t3aibdI0jNS+08WLWPa1y++MlYsg2wEhf3SvDw6MRMeSyyJ5JtWmCArA2eRbZZY
hPoTfgX6WRb9Ub9b5raWAUyxvg224ugd7A98PtAEXWCRmlgYYBFR2n1rke0ADClmMu2mWoEsIrUt
WYCK/xYn/E2yccfUlkaxEjNnJ52zDhMQtA5eQKfHlOf37rqI9BesXF8nfVhhgQEm69hJDqOU42hM
d/RJSU1Fz4ZDW/TWV12od645Ep+RDfAqsYjbA8jIBAxQqegHReSEIbZ0EFUSyjXPqTT7kKYNbVXL
Qz3RbnKp6GaVP1zbsOAWqp5ZTixBuFGPf/vxsBQUfywPk24aVdzHO4DmNFVJTZKyFcCpzZNNg8Jf
NpWZN4uYwGr9mu96pZGii1MltswFodGOFIlTV3ToFMTmk/czHQQ/fPeo0m3B6mvzzTPKvDgo6gHh
nUNejQ571ZzLtAT4MSO5cbTIP+0XMotrIM1Esk9DKIZnq8LDAkknCZ+q+lEpdpr39sk7mq7Az++I
g5TCgZ6Ezssr5CO9MRRmqL1557t3PuVNuxLB1vXWVnbwoSpE3q60F+VJ9vZpevPJy//8jCLGNGTm
fnSzgLmrF6+vxGnMzW+NDg73GVERm161l6ijLVQWUK89GcJTZDxGvXxtYNBxIVTojbQ2xv4maftT
UPH4Mh/vEY6xGG2vVEbcBD2vA9mDCBWAlEvWbOIrVOWbDM7m5Ltyg9GxaFX7bTD3qwZw1uCEEWMY
Y3TAp+wZXuAYhLMNZrVsyytcYXfwhDZNKp1Qyq2kOjmRvP4tbspypkOTLeorKrYwN95kt7oiKXc1
hMPKS3vEKN4j3fo7pu7LVEufhjDcjd0jA6cbrXdXrQKqyBqcgmmIri4Mc1x1knyIMK0VxbnvkNx0
5ltd5895E3OmBTdVXJUElVZg09osou+eOcLCzGpZDEraDCJcx/Coi6LbgjV/Jhfdrg/gF6mV/Mpw
8wEH6Kzo0EPFJYi8wCTsFYxNpoTzvBb+vDaUGWKRe+YZ3RwSAWQxaD/uAH8E7JZjGtnEhgUwWLbN
1djWM6VqbrKYznz/nLrJFvv0PIGXAIfC0z/d7H7aXKabBesDN6vCdmdc1PgwPiinFF92dCgCs1KW
Mp4VuEFkvidqL2Zl3hw8r8CgRH1LUG7wzWIF6qx+k5fk0jV6mzlybdR0M1D0c2jhJOM7UqHMO7u5
7bOWI7LkDFl1rxRcqtxLZme3tQB+ZOMV/OItfuW1aZYvYbMGTHeGT+30o/JgRfB2w0a9jSLl2krr
65pr6bQWoo5GFVuERMcw5QdhqAvaMMfM7qm2LKREGSTUWR7b20Joc0+ywAmDscFccFu1fFPa5PwK
YuQnQ/9Is9Upy26nKZykYnq9jRLvdVU7JA38NSSXBXgJDWZpRyRZ4NnbKArwsqkwDniIjV2daciH
oNUW7RSHa79ZFeAmANLHoWxfzNhkaT4AojhHE+6OmNpFrvcytNjoKVCrjdSuG5wtxA7vkVjBuFU5
gtIDJo8bFOFwBpmAIRATPMgVz2HTKueedeNqIQMWqzgomvS1sTdTIeJ3tKU03xlxHCjZIW5vJZtD
pGds7ai/USMTBkG89gzAPBLl9sBGQdDlAsD0umj7XWAYTADtaxO2GaHmHI8CEEol7ICZqfET06sn
HANr4P40JavhnnUP873tBArWv5aP3Mh3R1NW1jkZ8W2Ivk9OA+bHw2Ew8Sr3srQ3mnyvo4QdMrYy
B3XoEeKAY+TSQq1z2DcufFD3i9aj10TV8BXa1MFN7XNptnOoKNCnYL4H4vF9tfxbg5q/FIv8qBX5
j9XX7PicfK0udSf/FypKeMb/eo7zX8ev5ctzMDDA+XFSw5/5PqfRkZTQlkcVAM4bRb9Bife73UD8
ZtIV102h0Q5S362Ev89phPIbhD42HJk6TDF1k1349zGNZv3GPkRHj6bie27I30oAudjcTJkaeFKR
0KamJWG8v9CPPfpwrNUClr66UEPriztWxlXeRek8abpFoagruoNrrYnmoe4Scy8Io4W/7tht8+BZ
RF2otveQB3k4hydVzAnmUO9/uJbX33f5H80QH88sv789bBeKjt0L09HF3ssotIB3aKvgxsLrupPt
U9/Fx4Fh5VyPUWyr1XZwxwWxjuYnS/nHGphXxm+pw9midTp5d6Zv4McLw1rt6nktQV/PvlmsMU12
6vyYWtT8pNpGmv9x0+C1LAVlD/NaRac/yRnx42vFJNlZsFjyhUC4CC/N6qNHZlcDS0Y9hITM5s2W
KVK5Z6stHsRoIelzgQDFNnRSYTxbMFwKzshNtIF8iJRCtOV2ENikC4zva4gsL60ng0C2PXlLdq20
08zaPuiNnazlXIXWPHA0OdVyms/Gtq1Oil1mt66sVzsBUmWYp+xoz4B+J/qqGnXKfBwYJgWZqYIY
k4ddkLkTgakz7pouq74lWHNvkyEsl1WkWT7kGzmul22fQ6UIJRF+Q24wPLU6stguQpuN+0r0uzhs
IKyYfo+avMpEOastA0FP2ucDKRtRvQACZyxEMFLnj7ZZrKGi2ifZhd1UmxVpAr3V62hwRmPVQIpf
1KPSv0pe1c0bkSO7g1NcDDSuYnXVleBlFTqoBFIDrkDUGAeNtCxdCIoWE28E4Wm/tUazZJcBoFUq
4/+k7jy2I1eyJftFeAtaTANAaJJBlczMCRZTEFpLx9f3Rt6qV2RkNGPVoAc9qBqUuE4gHC7OMdsW
Pha5pHs5rn02Z/RDaKUrEt/ryPxqWLLt9omzsPMNQJKQlsIdksTqe9uw5DexZt8FQop9U557L9KA
6U+JBA4VluIaBCSh5cXUbNDN/raD1LZWhpJZ8GHlsX6hrkcNLLE5q++AdFRIW9AWfQ+ttnpp7CT9
heal+DYPyDcNox3XSC240GpNxKbWqT047rrsqx2nCWfd1aZ8LO3YQJ6ZyBHmRCfsDsCwaMalM6Jc
MiZVMBHQBsKVYXU9aCsspMjPy9RJN5LaQ+aLZI3kErWZMtmTK6e24QNOsrIqUUuF3uCAZUiDcliH
ttB/L2scVXXUaRwGNWv570TcczRzwmQlIy7x+1CboArNoSVWqj2Fm0bhyj9OoXUYoHyt6Hi+gX1K
TlCkEDm3qKGLcax8mzLPduGg/MDal7+2g4oGoUedIhBzPQ60eFKg39z4oGyUaIAWz5FiQ8Dq8ohT
aoq04qGsxwVZZeQHAEzTOom1YRtD/LppY8jaYLGUexla5kGuQudRB1nC5TGON3Ep09Ng1T9WItM5
t2vsp/wbjgOuBoKLqA5NOsPGkpDj8yjpsraiJCrui3ZRgg7Db/DPqafFAbjczKDrQ4L0QcZOmbpw
bSMOO7H60i5EJcUUxlqriKPvlbo+0JGOv+jCAsjfyNlLmYMrNOzmV2jFdLTVOj7FgOxiVzWl/iZY
eu5D21j+kPWqizTI2GuJBaUnqUIdeiXhjvo6hwpEMCzn68YXTc6PHcoiu2t70Z8S8NXKKk1a/jAO
EuGxBWPrmU4zfNXtIbghv0ji7K5DoMuSGajLGG4HvtwXRcIpkWBk+zGVupxAlDHIiMn09paOQktU
aEnN3wgo1slOZnsQXsy7tK8sLLR6lMLjV1qnW8+x4JGLxLJcAWLPLWDYMl/IL7kt0EeCZkijFL5b
1pIkH9Hsw8A9BMqjjQCPY22rwLQLUr2D6Fhrd13XVA8IAPERpQjyQy61GhL8Oa7TXSYN/ZLvIEVv
VMA7YA7MY8K2I/E7z53qR9rlY7PtY3DzaMnDBtSuPnCE7RJQ7vAsU/VbyKtyDgihZ2jZNoirLZo9
qDQJoH66IJjt1NMscyT7OYWhEfLzsyJjZoB08M1M+NJYsoJb+C0YGjJFhRvWSPHOoItYHmRU3gJK
XTk8FrCoDI/OMrqEIo7DL2QKUABXIzW/y0ReWi8QbdpvQziF28aaNRrNcW0cS4iMj7KYVVZhK9vC
mFjytCb9p6RikiNRIt3TyC8PQ1VhByx7aw78vmpDsn507YRMTDoO5DA+10lsP9hZDJEtiRtOmyP6
+Lwd2h+mFDs3TIrym1rR751jY7yl+g+O0wC5mRqknAxNPd+JOgT6Gxa6xqEb8cWjsOPki2wl7alT
tATVWeboZDAhUghNSXkMZafaDxNtB22axjcDkd2NbQTm0Yq155z3QJFX7fJTVldAvOZhPMhhMtxB
A0HCCR/HuKsbvnq5WVgkXWKvx1jpNyllBqRMGBW/jaWd/azyHDGdPBKpqwWEdAVBsi4olPvSzCaL
AET5mipBzKTu5jmBp2p2ByB8IEzQEAQ090EdQnGb72WnoGMH2fsgiSS9aVutP/SWUT06QJXo5OBc
va3Z7axVroZwUAJHUMEqQo5bbETPI5P2Mc+ikilZEo0kkyNx34rW+VIUxH5r6M4ONdiN2StVXaKC
22g7AQvuCFsQoLkRL1irFIz1UWQZQB1+OOdLN0XFSaK+eZqzrgAIp1jAMEe1RaYPinPQkOSA6Vpp
c1nehmWv7mvFcUYXuYDzZKcK9KOpFXtiHY19BkDA3vDDYIUjCCP3JkcHTi7bS0ZJitVuZVS2dYJr
Wd50Qg5+B33nPEjhOH9TlQb4EG1i1DFZvXHSvNxZCWB2nYAYT82hr4BKoqcI8G6ixph1lBM1StSy
3JPbkNQ7deF3ol1Icb7j+9SW5IUFxrIOQyX9JYyG6ygwJVwPPTqY2tI3hjmcAFHRWKW55zkh5f80
Y7dTZpvCgWRLx3SIqs0MnW43hFqDOJa7e1Uri1SzUh+SQlfXYymHbmxwT480ZgNMOJCRgardtg0w
AEgt49Es8C8lcc4Zwiln7oNc0iOzsjcogiGZq2Nw0kMlc8Os+pqKiBsoIsQ1HSzLL+KFJ11gp5Ns
KNG1ZleboMVXJC24bcLC4Ox0S1hOKMKHru50GJx0eUQGbGrKTeFFo515XModD9YDCx9MpsQjFCGl
xV6HWLfmJxY1+Z7s4h8wX+tNS3fJTTR8XQiAE1oO3aKBnqVBXnWRjpp3aJBJZ01/wFe8qFZS6j5Z
Wi73Rl6d2hRvY50PDwrR4+uisoWLtjLhTm8CMktGZ68aY4+0tsE5p5qEYlvatOucxPTkFOB6bcbq
EwwAEp0o2barJNOltVUo6HKTcT5YIzUAlrlub9i8mRl2kKebChk8oZEdMpnTDQEMxlrkpDuRPeU8
BILLB9OUcGIVX5gRVZMroJ1vCltGT25qsX1UiqhGuKUkz3Yv9SeKKN13UQfl45QHOX41cy6eTHvu
Kzg6k/jG8Qa4fVVJPzl0Gj76d7aiTKnkk8jHegCr1RXZNtdD56A1I9bPIdGsbaeLnqCmNCEDq66r
fR1PReU1s6ieaMxlja/kKMI3UMnxztgTMeJ+WhjaVmWlXk98kC06mTS417IRz2YbFUSJxLqhAi6i
HthCTiJ+xZpzVJ9V7fihomffnTGVtrU+ROmKTmiHp6yzm5rs6LB8tqMyeG5tkOm045P7FOGHudJr
R9yJpjJu6hRC+wFxRgK4LdA2jZp1J90kHoY4xOoo85Gv5qK1H4D4h5uhFIDmqnzMly+FBBxVVZ4J
iCQA2IqB2QHaX2kW0us5JF5MmeMEtqugMjuZOIwnjVAN05h+ZbK5t5LyZdJZcTnVW3zM+JAe+6lq
n+M56QBU12MLBUvCf2dr7C/CUGK0Y5O0K3op38vOVJ7kKs5fe/D2X0OSAHdtBIrfYdvy+7kDVwmo
CwDWTA+B5hu7OQipzqjb52guQjIVycPZculLDlJVOJtZjuhGtNTfaAS1kFE6qj/OFNTbzgwGf8Zv
sUFj1+8VbXbYRWrBtSSV8ooa/BTemZOFo5O5+9DwUfnOVAfEXclpxp9riXilpCT8oIKPcB8KglJy
d5oMSrqpifkBSSYK5hQAPOiwaJ+kTrYRvYx2r7CkE7Myg55XwSlX1IimYMFdKOFndR2zgKUfj5r0
FvL3bsbMhqIpTfZXTZVSgj2U1E8ax96l2KfWdUJBaoirfoOQuL4Nitz6PVaN/mAC6k1caJ/6Diqv
eZNIXEuCqZq2ztjxsWfEv/0ULNB3zWCmp4n4E7KR25B5XphLtGzA5bJFK6M0d5EedLPrDJXuWWAk
3UgZx1sRWfyi6B6QmxO5Mp0stBecMDgorKa+cHaZKUTtayHefKwYbYUCAnov0e6sTo4adNS55vBA
n9p2gXizhGJH7L5oiES+2TGpRuCJSMPQukzejgbhUCtMEOEWIlNOXyJpfppJMDlY9JrkRS0NeTdQ
SdxlhWPupirjlkBwm+NlQ2GNK3BqNQGEsk18xqCkr/Vcx68kIeBDME1SLpndkMeJBBnNusJrENkI
/0c8xwqZht9QwCsLtR5g+CodiQ1t7HbGXGuHT0ZXU/SbR8Vo0H135pswQGW5IOO6nwl14lc9S5GV
ZkbUuGM5zPd4tLu7aTkBuoSYDogD6/BLL2MMnm3RbdIO9ig1GdU5kWZdvBDGFe0Hp1HvFLtrjhPn
8qeRcvsxaVJMD0EwcMVPyUB8nZUk9q0edlxWgeaSrKZ7dGrlB+C9/F4PiXGeO1HfpFnaIP3Omo0Y
a3VfSlVKqEccY3ZWuC4vtMLAvo3xvD8qifXWmmwoM/+c0o1KSIf094jrtIpZ3ToiGZhFGF5oATdb
SQ9GXIxVjvM5RdlCyDtfVG+ZwTbVNOS3lUw4oyOzr9N72iOe7E6AHseDnsjgxvOCMJisqlt+5YHj
fRKkbMBRLf1UcS0/pDl6YnBReCITO89PI4j2iTai0275qccfOlw6dF+GFe/iJE8J74hSGz1R1uz7
QvkZDw6y99YUWzsJ5a9ZYikHlLUsGCV/GzuMIq17R5IOM7PJnVsiPFQbTmJmNoarWrWM2jivm51F
mt2dHKDGWXV1HhzylkTLEErQ17SOVTQ3VrAlkycFBt1B/zd77W0awoqTqQUGWmtzUhh40PFbRBAP
WLW0wpxsVOE95N38ptcai7REzPGuNFjYuCT2UmLc4thw+1LgHyDW6MS9Z/4ic3Vaq7POeWPAx+kn
ltHcVmXdHIwuGu+Eqdf7IuKnzTTCewHrq8DkJpOfzyIXi4sWR40CNwUn22faoDDmJIRxsTJSRbd6
4Plkkt2l6O8e4OWpia+qAf7yfgYEaIK4IItQMbu1JdXSbmpQbbjwRsMKS5VSrs0ys26bsCMkg2Md
2R2DuRJloWwRZA6u2WXZDqjRtLFgVt7hkGKFngByriqYnTvoeoRfZE5+iOOEI2FodpsEGCEeNh1h
qRxWE1UXJfvpzGN3ILDWeY6q0fgRy/3ICtWkT2lbRA/k4Bh3XZ90q4Ai/F3uRNLrmA6jbxPgwO2W
Vivo0Kh3hVxFN02rgZx2KGYYqyyb4RL8OaJTY6HEXqtJvlPY77eVnYMYnqdvWeNMSHxVOJ9T9yNt
2vEI4H70cWLFOxrv+W7O42qXcr69yYXVIWzpC0QAUY2GErIrhvLsZwNY4QRVa6ISxR9qvpBNJkEs
AIWkE4CVE87TwwIASV8WzgmgKGfgVlJkIsvq8gBDnqoIkQIkc9Qk/3Wy9a1q0hqKRY39S5ETrvML
N0VbIhAcVtqtaNNkC6wbqRYFjZNZm6GHQVV4RkS8hhoZ8iNOLRRYgYqWmsmrelyxCQ1KwL+jERrU
mEiOrje3RkfgVsdKUGA/HPTAl1hgUIHpQ/dFzlhwVhyGaIkZRiU8EqVoZUbKFP7UrLha55LKQzTd
aO86FYtY2wO28ubcmnfozWVWsxp5cVRoAHDsNn2xE8xk2kws8ozC+iYusMN4hTrVj/ilYekUiIHv
OFxVbsetYR1Eqfoy5lAGQZFGs7Eya4qs7pRM8ks2x9ENHonk5LR69juRM+MeTmv6FmgGcVccYavv
EEpx5VsqRUN2XoOgRuqVcBjQOorGSSr/8zK4tlSA/6mOL/SiPxVigvrgC2HrBHt2Xo2WnL7r1CKk
Gk0mgmf3leZn6WATZxQl6S0dewKbqomM1mww1pEZp34zzPKxGgCU0Doe9bZYcS5A9zyOm2yU4o3m
KKgoli2ZhjS4UlpK7aOQJvALcj7uBKXKdkVKVfhGbm93VwRBfuiEoP5KQ9iGIXy0B9LGbEjxQ47z
YBSgxRum45iaBYALjcyFOrhGtEM/f/4maH6gRsVoDdsBafVZrRzP0jiVUZv4dUm3dzSi8QboRLIH
G86XBppWwD9F/aerRXNTqz2RXm0dbVoQBQsNNZVWNTr4ibt/qN9qtpjuSbIrN1EK5wMctNinUodz
LzJm/nEEsBtfzCaDS0JB7DFUq5z7FRbaA1VUbpWqqaIdNkxOdqm6rGBLmf3ZCVB8uJOGQCOJGvNb
ihdgkySO5QZ6lrxZtY7n25HsW4EwBDmsHCV+UpvDXs+s4iZKlkjTSbV9o4Ka3HVABZBjg3QJIvle
plC8R0dCwWgcZRjCozXqP3uKPkepE9WtVpsAuLtBm3/NhLzs8xD5QYRc4FnvjEgB0Cvo8pZjPz0j
A7N2eVxYT+mo473TJmKL+6xkL5wojFWTbh0LJ003PSWsdQEcaFg1ZD8TFBqjPsrE8GJqlvDYSh36
j5l+i74H1ZRMZGXl0dbqq3UTDoQyO3P2m6puddNqme3jZ6NzxF5keJY9kmOa6fOaMNf5ABKSc4qV
GtYBfR9IjbIZfFNrdPQvo7aGNM3ZayxgwkmgfxKUy5w0Obp2yaDtWFbI7zOE9MiZlqss6IXmGUxE
4Cpobn19ahebwywOqA5aKkNQ61sGuW/miQJdjXv/W2eX3Yab6LBWZrn5banJ8LWsK2UTGg6R2RQj
8PqU+Q6LZLDtGr3ze23KHlmExMGslehoZhnNBDvZUthH/TE1KiJdMfqOGQce/bSvYxQQKs5zEuii
5dGRWALbDeU43cB4dR7HtsqPSUEFd8E5bRqnMG8bQp62EVqqXUcZWqwUFclNywvZl3FdPYgxIPyV
3Dx4ByZdd71Ugt+5Juc7XYkVt5eazKvTbjihsaNyFVnA6Rehofo9GLrhvgmZfr5TiWorR5byy+Q6
uUpZ6I5mG0xQDifMtQYRgwelJVec6nmPbtkhmpLCM1o5cvB6mP9lkb+ShRlvCdhrv/B/bVYUpPTv
1Sy0TZkrkeFSQlKPlpznzyyyJycvgnUmrJlqlYgPaRUH+3qQWN1Tu7lTJUDBdjrLGDPJlN2nTTR+
V6Mk6XyNsurXiPjHL1Xd4T3U8RXoWqH/iFKWKmcgzPnztffMxsTa6+g0YR2d+i1cJkQdH7tzmt7k
8DpR2ON5sTc4sDf6zo5W8pogjrXlXRmNdvDHlf5stKVX+M7gT8lNi2OZ0ZRHLjebYh3ssAO46jrz
KSld0UL+ta0sg6lQCfFwwzU4b6+OnAqpiZSqD96BYgpEe32FGbq5pyId0VAkdjaak+aaxuzvNZxh
GRDioqXYABE/PqNmS22iRDwjUGtfW6e8WRczM15Uj8Byt7wDnpn/+PzFXnzUd2Oe7Rs5mJeEkuuS
2Ui0uT6uiTdKietoKX0pgX1l0lx6wqWnSwMfagTd/49PGGvc/EudhMi6aXZT1q5jI73yQH+MOx/O
BPx4qEahgpngXenifxxDAeJAm4sxWn/0ifRd02oM1tgsN5lfPJsPn78/5aN74Z/P4P1w6sfhqjwh
F2gZDsreWnmat5JPV2gfuvCCV9Feevp8vL/678vToVO2sSwxWfQzIVWgFmXlxDmd/+Eri4UrW+IV
gctzY1bbz0e6+Fv9ZyTjTA9ckypp6kam+kFGbEEBQzzsXj4f4i8ZAw+j/vmXDdIUbtXHd6egp3XE
UGC8Jix+XBGd+p2+11KrKL+ShkhAstytUwmVoGhV64rI+C91AQMvRBN0VoqMiGJ5/ncrSlWPINtT
Zr4Sm6cuLz12GYzn4tfnz3jpB3s/zNnCBYqEhmPBR4226yBZy2EyuBuIkGiza4zFS7+YiZfLxJkE
eOWPAfjdE819p1N6sBR/MdYZ7e/cvObVWSbz2belq+BnLRu9Pj7RsxUKOkZGDwGnfLIbPNIqkcds
HHdy6Zeu+3htXznfX/iJdPx5GFUtVIOyffbu+MtmpICB4jdLbqn0O8Zux2b9+Q90bZCzZ6IcYak1
JXcfGcWq6vMVEbJuaj19PsqlZenDs5wttEpitkJkDCPvh10TrSKvW01uvVP8yA8fgytvTvnoFfmz
LH0Y7mylbZNIbY2S4fildsVj5P3Md1x8NtE/CIIPmNb3SqRL65+hygrSK41tC0/nx8+I+n4lIXOS
eS5jjaQg9DnfK/fzm+pBMi2oirr/HWv+z7O9H/LcQwppLLJyjvmEEZOqQAuC8AlLzlxjCK6R1y/9
bIvn32Z1Yl9G/P3x8SrabZZeEMrV+qRvranDLPYwT6z5IbfEJq6CK8vSpRE/nKvONpQunOZKNVkw
UBFpj+pe92Pf9mJpLThZpVe/sUsz5cN4Z09I55rEyyxWacc5euUOvW2+IkFCPdRRdGzmlrJWZgnj
1Cb5fBgpET8rrTFfW1ouLF4Qy9m3IbXqOmyEjy96UBVLdC2kks4rdopH/YaKqDvwhYgdDTgaZy/J
tVd94fDD6k9DhvMI41pnRwU4vlILnIy5S1DrUd9Mnu7ixxi2xKy8UR8gu29NztAO0M90xf50Yev7
MPTZ484WtaCy6mVfi16r2tS8wibZFoul2Mw5sT+w5VyKj58vQpeeV4PkQ4VgEfGdhzQgpUb42BRk
NBOas5q75qTI/SuNR3577Iw1Ro/PB7y4Omgq+j3u3kg9z5nlc9shQqiJ/NU3Ob3jcNX+jjzz15D7
wsvxz7ozMrQrg16aSWjFdA7wKDdhLHycSbawe9rxEWMGClBSu81fwz6srjhULo5iLUcwWYXiIJ+t
ezG3/9wcKxnmO4Do3CDn/NoV68LOtOQh/HuIP1/uu/3cJj07teKaIfDCBr1H22cVjusrP9GlBzGw
oiHDxUaO4Pbj6yrUkEpii96g80ZfOQIhXeu/+rXiglHchl69ta4BMJYV5ewUsVj/l4wU3pz1xw/+
7rmKiflChpDCkdla0cBdaebdvEXNxKKqjqfYu3Z7XDa7swFN8PyclqneyeYfFsC7AbUkK5KeaEQ/
GTBJCOLkISB09SPhbohS3hriZT5/qRc+NIuZt2ibOKpDlPn4TqF55yLTGHBMOhRClBEn7C+goU5x
WT6heHj578djAzYwV1s46aHpfTjLBgh2kOXHwg/rqH1wSCHwc2ccNo2V1n45E6gjVWp67YyxrFFn
rxWhosochWbDND1bw6LOInlaZdRo1+yMY+LlLjHHbvC12xTutcX6wiv9MNjZNqUg6gwci8HkRv+Z
4RJfORkMi2EIHjgI3Ud98Ovzd3rh68OXqSxicltj5z/7Dc25zqq2rrlDZvVdq5sbYczb2kiurCOX
ngsVPPc5FsllrI8/3VwaJtznYvLplG20YsbbrnTHUZoOZmd8i9DcXFkeLzyXI6MMMRbaP1/g2YBD
2jszlELMpiDzjXxeY39BdNpRpv38Bf4pk5zNjw8jnS2RshE2ZTEyUusLn97MWpa2kHxR6rhoyfz2
R4wL6soWd+n49H7Q88OhoGIpTFqjfuMJX/Ggcc+ctHtPXzcbh7RD7/OHXJ7hk2c8x8snRkqYNJ1l
X5sfA+VlKF0D2rlaExeYPeXqUwGK8vMR//AQPhvy7LMLwlElX5shlwWbvDSfQ3e9CvdavjL85C75
hvCAGoROy8WTd+TDHYEVu7ZbvqXySluF62nYXfs6L230H1772eeZR/TnquU9jO5SdQGk70tu6uIw
XRd+uDavfDVXJvG5PXSmS1rKFsMRi62YsDDpOvTKtVvUtVGW//7dvkE+c0LMqwT3m+af3rLkgMMQ
w7VhLs/ZhQhFuItu/wXJFVVQdSORqf96eVSmn5tD60FmWAeEO1859l58qnejnX2WoifpUEIC4Dem
P9IRGPoAuKh95UNclse/Zul/RnHOjhVzInEcXJ6pzMyjzeGl383jjoX72sVhme5/DYQtaLFlWySX
nH0O9lDFWjcwFZYbGmDxbaHvHJdk8e3wDBL52tu7/GO9G+9spmu2DL9xWdVGd7kvtC66nXgzuNIm
X2f66lqm0+Uv6914y/nt3SRsu4BEiJEXOf2UXcUjNaD8bXo4GtYZGsVhhaLkygrzt/uJkxIV2v99
pWfznu0qxlnMkDhtT+aX9gZvBxKQXepLD5ZPFuuGl3tfRdt+e2Vtu1C2+DDy2abbxXBi0mXWTGtl
3a4yT/VzPzq1KySAa/lk7yw3eu2P/aONdxRk/ZUnv/hpvHvws3MUiZUlvReGb3r9KYizQxE/hkEz
XNkZl5/ssyl7tgWj7sxka9mjiAndB80N2TZXXqSy/CM+G+LsI2+slibh8iLNG+GG28IL/WZLnuRS
rcM9skcEvh0PDrqyzbWq3aWhF4CERiVS5rR99hKVFNQpGYX0x8Z43melgvABdV9lAhqbE+JFZlco
0uvnM+cMX/GnKOS8H/XsnSbkHEK1YVRumrdYp1xtG95L7vjTXhF562XY9L2ra8GlRe79oGdvmdxM
G3MEP+RCKl0j5Ek3OaBEz3JnV8lWmv9YfCc+Inm+dse9MvB5cV6NS/Qj2jJRDXS/RrQ1phu7lDy1
DO4/f7F/EHjnM+ndMxpnRRIzr2TQOwzVeSS0fsHBnt5iQKpTT6Iwe2DxI9FuA8GCK30JtmQVWCv1
tqKlTpbKb3M5du3iF+vK9nLpE3r/V52t+ij1AVB3vHkJWFs9BPh4gitDXDiZM6OW2CtKm1xWzx5c
ViRgXcvG0oPvSw6y45uNuc3b+45QnM9f8sXP9f1YZ4+DVL3XpJix2MS+yn7htRPtaK/2yqd8h7/K
LdKNbq+L+9hLfl+bxpdWPdUAtUKFc0G1n306ABKA83b15FdYQDAQeWEeb5opvHLuuPSTvR/m7GPB
6Rfmqs0wwYiWfFXFYnSHRieR/fOXeXEcbKoL3s6WCQ37uGFamUgToUOIcZTfcTpj27ly+Ly4PyLf
+98Rzla4sAM1HcqMYD8L19wX62gdjPvqRbmFpkIomY/i0Y+458Cl66/Myr+fDqCpTDoOkCeVsMyz
vbkWUzdrKapFtdiQxwJ/MvM+f3/K34vLxyHOXmBJVGI9qAzRu8ENYTJcosK948MlWnO7X5EjfHCu
9tz/noQMSnMJFRffNee4j78aEDiEdLrOoFRbpW7XQ8Vzhv++9GQoVJKpyVBs5rx99ssVhmPOY0XV
zng095GL2eVlgLtLUtOfbWLdE+9zFfW0fLwfV9CPg559X+hLlFhuS2q9d8raWQ8Hx6293kPW66ae
caWwfOHWbSiQVS2T8zCT/89S8+68aEbdJIw8lTlCNWhFX9Rxu/SakPqsFZZL8xE86cO/Dk7/DwAH
/7/xqtWlePd/5xw8w//sX8V7xsGf/8c/lAPJ0P4HRI7Bj4GPneqOydz4B3MgGTakao1VZLn3AUJ1
mPH/5lETuEG3kzhAPnBK2cqSd/FvHrWm/w//MfIQzaSWCa76v4rO+HhY43BGnCgKSoP1hE/Cds4W
ZSED8sfqqSFLx3lEsGh8qkapo9lv4beSs+YRQWnn8vfM/9Uy/a+RyY1EKygT1qSd3aNKsxt0fZRU
9K+CPZyQt/pZ7kmwubLtfNzG/xkHSJGmyTrAY0KNPy4sylC2AskEKRwDQqlVpUuYY1VEgBtDr/Mn
h+wO6Id19PRuGpz++bzfN0bNP5Wm/3z2f35x2oYIUKgDG8gzzwYOIPNXaLNmX2oiI9kQR25pbt3H
Q4bZTg6S57GwsOeHNQTZcCqrH3qLx8/P7UKvH5SqBdu/UtiSm1UytguoUm8t4kZq4TvpwNXdFtlO
T+vF34iWH0G5ksvdnpQ+gYezgCNH2KU9TDeVUYyrYeEwRaNRPWlDYxE3keMmbXqCMVLRf42TGWla
l8pmeEjC2O5fW9DlqZ/WcHErqY8e+igtb2tVSD8QFZbAg2rpa9t2dKo4iYav+JKVx6zjGW/zcsiD
pVqieJXembcEP/windJIVlk6zs/12D/0IfYh9Jj4s9cBUkkpAkAwCJhEahBpa+jg3T42x/h71TXO
Mx4sbR9bY+4vDs2NNXakUzZDrdvepEtdto2Xf99Uadw6WHgBLOO/GhdHIGQl4DGLmelLAEU5QNLb
N72n0J1ws3HIXjjkcGAdesVA3RfVU/KqJx38R2Jop5CmYxfserOT72PQ0boPkIR3kM3V91Qu6u9q
phuPpLiZp2TUbLivNV5Pc+D3mprZeLPyCdVClujdIcXE5Sn6VHhy6UQnTeATGqNS8eH7GvDzVPPY
VaaxRTpZYr/FKrOpersl9y6JJJQP8szszTvyxkVV4hmAF9cjaNwm6aBtTKztftLPzi/0u8VtKGXF
W4UdYF84U74t1FEm3FIi4ApzjWfAbbgtrSIFX2LHu6FPQfXotaZta3SKXs0uTPZIVhxVoF9+m4hR
c3Uh22tH9EhE0ct5nBRtVw+FtCL9A6+MJNdPnVbg2BirxJudsDlas4oeNkpGU1rJ6JHvcJWITY5Q
1J3VcMBMNJbl73nQVI+WRjL5UawkWKeGQSSryeoBz0VSI78MNfCMCgqCHd9Idq3cdVID8S3AzSy0
AShtZc63jhKJ+zpWHJcegJG7GaaBycfflb1qcCd6/IBh+9g1WuPHaaMwk7rqOdHC9sGgfHWvjKq6
a7vFuKuRC+oxb6SXLLR6r5KDcdvLk1KvKjrTewyB/a8maaR7uXZaFKzNdKvGWfom6q4/Zk5tfdHG
CtZQPeYP0hChC1YGYs/odzsbXOTGejSBdNB4sqeNrdS6l7Z19y0PQvMtEKWie5JuljstFfqzGUrF
IRgx5yqNii1HsQd3MO32MFJYe5bVNvWUOBq36OhmXxv7xIvKytxO9HGP6qAnN3mmW7u5rrAhSlnk
Q10I7ljmQ1fhf/KztVRYuaPabPM0iH6FdR3DPkFHoQWdc3LmmW+H1Li9HBIqutJNkGJpPdieSqHt
qAo8voUVq4gDCIyZSEC7nwczOlSs9XdiqOTvYV/ZPskh021pCFxJA1LeVdMUwx72vA4HKm2JHVyM
TbLGXMbDGCKet+WFiwxbXchRfYdNrN+YpTz4tiPmm8quxps5VRucg/jEeKFCO6bMtIM6WvmG3AJ9
N4qqeBGZDH8rrMLwLtYI3VgNtk1IZhva2743ypdKwk3TNyOeuSyas5sqafNtGqRTC4VMY21Lnb54
bWu1+4HLwyIcZhoXUgFJfavMlKKXVteNQ453bzVrrVjXpRL6CN6R5I1AXUq5t9xRiuabUZh8GeAc
HzsSwtPVVNvdMZCGyc/xDmwyZuMTMJHeHZJZ24PV0X45Xavuowj/cFI1+c3UoN3GMpueKDwbXxKW
/BOTTT1kwPB2QoC6FgKDY2qyZqU9GYWalRZ7px2LvSVCMkgCwpyOatkN65HQzV1PWhmBwFLwJndZ
taJwqrhNnYDrK5TwSW/tx1aZym2oKQ0ukTrHGh7q8C6yzp+TwQZXWQEUbIzs1cEFu7FYuHeinpUj
EFMsnVJB2ayra9g8BEkdFXRod1keR0fHmaydpif9kQQ+0G/woDdxAh5CNGHm910EjVKPqgZPa6CC
SZsnonIinfRRFVmx1tfb2hbmHUQgmQ6jZAabqFX6l0GgOgdtH69rsz5lstavIAXBLv0/7J1Hc9xY
t2X/yxs3XsCbQU8AZCIzmbSiEycIilLB+wv769+CPlNUks3sr8cdFVGDUpRuArjm3HPOXruYf2S9
3O7B5ZYbZainbV8pkDGwxJV2qzHSDmMf7bq18eGbVM3cxgLGgiV08xrikvwtUUM9yLIFWcwkD+D0
gEzQDiu/jXYYIpXRC7/MVIxTK1X6aeZSfdVhVnTtYPf2oCtju4+aqgLiQezd4KPpl6XsBHOOTYyU
pPp3gE7dceBu6qGxqPZCbnO8KGNQ5gYomFQ3xJ7mkWHbafEotjUSn0BahLjVnD4D7TsV6ynbDpNb
1TpGpHHaj3j0JAs0vNrJ9lWXI3fS09WahznpwioSUF6Ya3eSlRbXWSjM740lSTtbbZ2rApHoYwFP
aPBqo1+nwII5NoFN9YAwoa+wORDOSw5CCYIA1iRrE35+L0VEBFuzXUCWFHNlyrs0mpveU5xK/6vL
bY0crt0a6cZpJpNcUW7oxaaZZ1UgqJJtuLpEATTaKUVRuiX4lVUcrHW/yBlqPf5Kkv0kY50KncmM
mhs5wp21Wjr1pqjSGV+FMMlABw5y8yqJMLKDITNMPLEqZeCKpQwlgQ0t89suXtqfIu+MXzLua36r
QNE4LFZk3HdZ2x+IMfTrrIXA7XWRFuPFm1iDX5i6abmzGjWHiG1Q7Av0CVALNdNM4XZggeSZYirx
sWr7mP29laxHK2rk2UP+3t4KJzQOrWSqSM7UJrqfYzVHAIxIe3HR3LWqT2BPM1mJ2aMX5ngQ72hF
pWUT15iE3aAZciy+9W6+U82VK08op/l5m/ULDW+sTK93uuieDgqADwOYGtujpYcsY65iEBmlYb7X
CsrKm1535hgZSopJVzGFFp5MhkOxYu4aXfH5X2QzQDLURN5S1XLJ+cJBu01R4F22tgix9BSqU3g6
oSifeJjKaAOFVv9eE8Mg1i5HTNTm1oSzLfq6qLeLLZUBVZ8GBiExI+YqVjWBhCjy8r7DNIsKHWAY
48JsoZp76CNbNNOtk29nvakvCDDBCuh9V82bQbXU3SwVnAr9nI43hHcllZ2E5BWuSqmFRYlYrA24
wHQ/JjMKN6dKrtTRkA5OLmcPTa6azyjLmRCl6JbjJM0G4ESm6cXUtta1TSh9USHBBSbVKt2mGUwz
QDrveFU91KNX47R2KKvOmFyAgU6QREthbCApyNZGxgCKzZHK9rTt4O1c0WRsbPC6Qeaa2mL6xcG+
HEOtHmdf6+xpvlzsjnljGKOh7IRUVs0mTnndktZ0niTgJMDpAFHpzQnyRhDd7SJ5QkjD95wLA5AQ
E702XjzowbcGNlYLwAAb5rdVJQP7gmoNB1lI8oWJpdgVUks18jVhjAjOOtZaiXMdnCxCh8eUcEhy
1SqPvsVtiUhkzJowoGfmtkR1uEd0leyUKMEQMbQcf25QlWAYpu4yeUhhRUrlVsly4xtNGEJCsa+K
p8wR5Y8lU9Jdp1CQqee+oAXUyp/Q2Oh3iPQXgTZKkZp+L+EyjLzIqZxh0/RRcmm1Tn+Nc6BNoJiP
QjAVTbB1EEmVRx0WGMxhUFaQyFtTfNfAVngR9d6nJTfSa6mQmytpbBOPfgyBK0K+YJXCClR2UAcE
+4meDnccMti0aF28ohJa5S3sqqVE+VM1d3GPycj/suaFCwc0go0FlW1bi8XeI4eF4IqY/kxS7c/0
Fi6YtJIoXHLpJVnbSK3T264mhbKEpn1Dh/lEnGaEl1waEZ51+rD9ffP8/7mY/4IE/u4Svnqk/tP7
dEVm/u//unz9+cpV8+21fZ+O+f0//SMdA3SSlAuXFNqVzdWQ9N/ZGF37bxRMDoZc9PPp/CkD/SsZ
o0CdpFlmbQHi89E9RkLoX8kY1fhvUzYBRYK3RbNDr+G/HFz/mSLA/PX/2Eu9JgT+ThiggICCL9O7
D/PaNHX51Mw+qgwJWlpke+meS/AuC1DjBG1wtthAe+vHkUhIYbyq0x6pMzf/zIlwLHG2itVfFIQU
vty42C+YVyhFYmKKqml5mrsR9jB97teQa7CIqiK9lK7GkNYTgHwRd0kYD3qkwpvUtJe2NK3XFR7z
S5q6NN2yRUySm5RDRJKaY41qUAm5Lu9CGnnzthDhtqdWV7KPA1HxchU8ycNQTvj8gfeew3H1bawH
lGW6mNlD3aGYG1TuaY0Mu3SJ23UapWpH0YsCtlE21olLSCxXN0jN8+wpyvCWu4jUTtgoNo0R0I+b
gwGU8Z/O2pT/mA6lQauvMPkjntUoBBfQ2E4VwP+NteKJ0CuWDZDvQVdnfKtjWQb44+IFXSeHZpny
CTk4FpUZPVQc1qgywwxhDqYkcj8426KJJvMXFDVbpB70JYJidylIg2ymup3zrSZMAesaqt9M747I
svpyQpRoHxwsx6FWqLgf7gFmoYtU1Vpz3iSjFzhXN3GVtod4KCtrZ9Vjnr3UlYZy3YlxSvBnTEwG
HHvmFbXCTnRLgsbZVyPHm2H386PTD5lf51Wdb8ZeNTIgvO2c+QKp+gBwQKU7K4yn6FLL8nG3ZM58
qC3RHsKmw+09d9T6qqIUCEps7Fe4Wp8+zaOQ76N2MGCdhnbgdMSHI34loTdOSvQjK8Bn1yJWj6Dv
ytSNZkw83YEm5JcyV0fV60aTZg2sWr7r1Wyray7CDo+lKrg/pbX8rFllcmVhRgBooylKfB4nVWzL
xJ4coivTfFEaw/awBh3vVojG5aBloY+C3dgqhJpbqOOgsnr6yglecWOdgwoMQ+zL7VJkroSS+lVR
Bkpd1hgb+8bQhx+KWSl+qqTKo2Ea0xVudvrjrObjitmwZ9oODD17aqt1wVRzq8i+qkX2xAWRQN8d
cqf9njfVYPmJ2ZcP3eoQ7WoF/jBuTp/pVdRCBmiUTuIsx8hAKjT1Np8yleuhEgK5VvtxuVpsHOEc
ueu/pU3Lla+wmtYFdpLhXqNo/lDYynGuUbcTDc0OVBanUFmhSrkxhJneLLGhXoKwKjwL9OCW5WaY
ZGySwcUlDFcHlQQLHoxQoWejeQktpPPZDJ+MghmYn6Isp/lCVmbCpzoxqXhG9bLjXfMbplnr0elG
mGWRBrsU6Sy9gBXUhZsnknMV2nESekBm8ClNxJg8FHm3AFoZau17lsjjwZTs2SUnGd2URR2ubilo
xkN2H2eHXV02+uQe0++4lDi9l8Xq+GKYcXewW1VRfXumzIvzk8nxPWuTCMKhx4bBxMH1Uq70+CqZ
pvAaPngue23nSKYXZ8Jc3WGM5VfqRPTY5wKqk9tmLFgCmFTGfMmW+vIGpOyIe1pvwcSwBJwWUprZ
65xBknGnBNh/VDXJT+I8AsYaZiAXySYxdprVNxeFldN/th4rjSe3Iow9zgsYKqJvIdF1U5zeO0Y1
fKvNPGSrSABYlJV+rLM4eVQhHmHUgx0mXzdMLpO4baotRizAPAUJiFtTz6Y3S4iRcfswHf10yuYj
QgbIEJWSBSk4ghtcpJxA5XjzpliqdjOOyneLNGk/cfdpg0mYlQ6FhkSYDhwDeXhuYmRbSz8Wktau
FdrWsSJ99ysek3zjyIOzqQwlvjLybD5YWmRsDbtu8IPuFm7+qQXIY3XcyKW+pXvTKa9yjIyvBI4T
eF8kKnmeVFFUGDJWS7QFJojIlhxgiJ9ziRuGJsRVqUg4I9BFFSxCwz9Ax3lJInmreCrph5+4oDkQ
+83iCG9V+Yndlr7lOtwFGhXjv1rs5S4duVUhxFjJBW4Ww0M+sjM1NX/EsMtw7djgVCq1odmFoO4i
Yr5c2LXyppFb92C1TAcritXMi8de31o5ZsrxIlf7YVzy6xgwxLaI+2ITxYt6axF348WZWQdzUttn
kPKSW1RhttXmRfdHpaThM3GknVal2jc51s23RK/pS85FUfsDvfXcpDEOwTijlfcYQQ07uZXGm6FL
AS9Ok5Q8q0MRbYsqdnw9sm3oT0zOHmTMFkoq+6GiZrdk9MsHK0/lGyM04vtwBAXFvhk9QG3CbTjh
O5YduOlFLsVm1AEMsyTz1A27Qnky5iqiDg1tH605V/aMxOWVGkv9Qbfz4b6Ii4L+xgYi7AgQfoMb
brdRGStYHHr0XZa0Aah0lv6qmjnEcGliIkmRA/mv1/ESV43vphlPwB/ntr3jzdsXTeSMiKTaYrgt
cmPcqPrUFBuRzPkzJ4PYpPXYJJ5jh4Yvlqg/Ykiu+44eO3vQbbYfDms2XqmT6wlO4VHObQrsUJy+
EQtUW3BPydacKkBP0yx5KhFAkHGUHEWVVRggiTK9b2pAciOky93gGPnGNkOTlR53LzHZsh8JIAZX
orofQEGWNh2wD4gxbChi6dTL0alUH90/bpCjWW4h9Jd3NvDWXTFVwjPNPMJkfS6wYDC1raR1shez
z1wXkBMutJU+hA1EGgCPgT0z23lAgvWVMkoKdl6+ymsB29awwy1JKbgudWvdxKkxP5ujrd93co0B
GvK2bUTe3ReEWQH4EWIW5At+lcW2b1YLCEcsqLZt1043s7ygFielSio8be8gyaVPI8q4nZOnyssE
XOKHho/GzaADFLSwVdu0vIdLXUAGBN7UviFuUW6sdhr8qE3HR1oCTb8yl8gX+pTfqIiI6HuRubiF
6YFCaHwtTGm85ZxghfedlPhN0ix7yVLhb2LsfFdZjrblDZKRm7p2nzVW9UoUmm7GHPvXaOST69UE
806Yw01VVMsvR8TdlmbRYTsZEzFNbufbWoNOGwMv83OzN37WegGBamQPPgBzGINGLrVjqdU2chFn
FiS8a9xwskm5IeQAWrPQQjATOdbDlgOOyW7KVcziqOBZCdX4kY1yD5G0UY6pKGNcUPWo3uttbr7N
1CO/qTIJniWZ4mdV0q0Nx9XaZaS1fpaOZKKWjs0lmVfgIlfmxkuWvvGbSrPfbBl8bKNMY7C2oF/I
eNS/ii4bQf853S0QWECnWdlvQLVo7mImyS62ZXopakshP9mpJBYjiCgYMDzbZdZcVnQMkdlcpOO4
aLXhzllfvKRGZ6xM+bm7U1CLwaoE1dnvwqZRmxsdypgSUG2eQpw0NLiElQIVD1hRGpFHhVHp5oUN
ylMTDUy+VK/CFxzT00sdVfIuotD2Iy6W5WXJav2iVibsRbPCmR7ryswukhlfMepCxg0hV3mBdWoZ
oI1MNkKR281Y1uq2Dg37llIRzki5MbPGl7IsN7hG1IiX4nnXxZEW5B0oqTEpxieFEMiFh9S4pW3C
5YxqZSuLEU5OJ8sBhAnomeT4AnIR+kM2R2iR8giIVjNmtyKbBxcPNMMbusL0xsaEV1c5mD5og3E3
q7PJ81ADtLAv8+s4yeDogawyLfy85cRR3MJMrUOX0EIzdfIAxKdPfjasQlOTOr8Ia5r6BEjUKNXa
LZlrA8dXED96p6AU7qbwThSzsotkowumRmgb04iA1JhNcd0lEWkiY2g3cTVZPkVmEmfFaJOMMIf4
Qnei5ejkarcFWQyCaZ76YsceZIM8jZX9yq7a27lRshVE5bCv8toKqFtNO/yixODbY0LLX131bAtq
s6b97Xy3sMMFeSuDkint/sVx2pGynrZ0ry0pjjdJ7pptl0z996irkovSyKeL0JyjnUFp8a7OgWxl
Oak6YMDDpgTVvrekIfwrJWn3bdAGgRsNVBl4hYrVPpBKrP1yMeBdVkp+JVtDHUh5QcIpAmxVtFPq
h1KWbedlwShhquCZxl29x/skuk7zqqDMopKpzvtutVxVB3/M+8I3TFJanSTkgzUk/b4s0+U+tEjw
eQZxMZwD04JE3pT1axZlyj6M0yYw8kXCFkwXAUkwcn1Wj8hhTLKnQk7J8tpV9IRM2KZ+VC3FvjBU
48Ab5axJpTTHKBG7wcQNWyd+Gs0YV8a5UaLKqzUIyVQWlqeMMq+vLRRHLduWn+ZF/T42sXLBUUqz
N9x1nVR2BzUV+0DhNfJAfteYfyZEU9c2Ly9IJ05ctzVa6SGWy+W2YdUZLrBOXgImorriocNJX6yu
02/sOh4eG4gk7rSA/gdfbQUGfPsXmNPioiyjDtDv71uqocD7J2uev4R6XZBOX/Jp2FiOUl+LWBQb
ixT8XqkNeReOkP2n3kl+cSjUT5q1WFfAzMxsO5FrfHKEUG+sJZ648sLb/itMbD4Mx4lKGyd3sZhP
scmGqt7Wo5M/NaPAbs1oVxJvnehJ7Ufs8Y5rLLm9nWRnOTRGvOziKjKDJmEHthLVohNBrWeCkhqG
bA7T5uA0iDPdKreXq7BBHbNoTVR4kqOnNHEmo75PJit5y7VZ8clIZtfNDNjfhV2VmYD2+nwXr2ES
0PPkKWdzO4zQ6rndxkR7okrr7zFOdjs7dLQbJU7MXdlM0naCIelJdp9cVB034CFqcWNIddnPYjP3
B8mu3kwwekcnbsPUi8SCm5vUMiUUbc7vJ6CEF2oFCqY31vw19vIQqnWsF7TRmo8alYIZeKpl12SO
M+dyzOr2thaTddO0Qp1vKWDUEsg7XNakphuvFWGxzmtDUCBg6hzKgTuhoZIndfspjCI3ggJ5BZl5
DkTS6ZRwZc2QruHOKIIqtOAiV+dNdzEoduhKRqz7Uw0VVgp7KummXu7bKkfOaTp04FJE3cwzO36I
5xOfQY+OQ9iGz0s/W9hMc1L4bbXIsPYRZ7G5ce9scrIzNvjiqVNm7PbgVuh1bV9jGSR2krBK3Cry
ZL6xyYo3Hvr4LuAAIBtemJXtynY2aVuYgQIStcrsOjh1YtwMLPdHQvTxWXIq6741LXhRg2G/tXnU
+pGKh1pHhBikTWK6Y881UZ8T61s0Guqucaz8JlJm53ZwFosiFyY9rpb1WTBZkbVnKutcPXGfN7ra
8aOuN91qWpHM3Eoil96N1FfWjYbOjvFmHrPQcCtzSKlf63r7qi8LcqkmEQfJ7JjZSOeuLFLs9HGa
re6wjWpRttXLYdZ81RjGW2OAks+yoOU7y8N70yjKXUr+5a40JCzMlGYm4Ww6C6auY/wzxKX2KEKY
qNUwgAymDOLkmJ93zbybgLKSbZLA5i5sS11FliOvzEu5l49OhRcT5lapXwrpPjJmXA4XaJjKaJLg
brsp3Ta1gb33kEZH4uRoQzADcFlpTDfW8/yYdQaWvh30O6MCHW8ZnfQ6G3qyURrQ+wFZ0BjEehX3
+0KN24OhiFr2yXZUJOtgOw30kuu0YwhEzhWoYHvaLOVi7zj1cMZukjbdy6K27YOFBdQuqyf1No2y
FGmfXA24P3BAUWoln8a1W8csV+v18GDpQzZ6MpnH3hPpojzkvaG8Oi1NJO7gzNYRdxbut9laMFFr
YdEKUKp4XtnIPH1jiPrWq5YWw6xMOAb/IXfuuTKGt2FtTQ+JNI5kN1ITjJrIVO44AE0j3RGSD/Bz
fp4LMPNenlhp5udpio2MMljTsU+FcqPOYf4MS5kvixMKbspOU1TNTi3KZbmOTGt+cKrIRlzA/ecH
GJT+fi5kUIq6OopHzllsqBPNzO9mkJSPaj/XeCxUBgDAWV+IiJM6U5YbRW+4oQyzkZnMrTo/COBL
1043dTTQjCFzwqQSSVSWDy8xPUo3RYcJnCaZ7RuFYGljSWq6xwasDEbE5y9p2uIrUaQ5+hF+tMsG
I/V7A/d65L4ziYS570KKLbn1RkSf7aR2yo5KFaVPi8Rac6XUHH/2i6k8YnoSLsS0SXIv92zJlOwW
4YF9o8YJuprURzKYNFsoNgWrSj5yG8ug0qfmJHuqWZCxFotJXUvL1flZYj6IS4otc3PoB6Ozd7D4
DJnTAEsDCuOhmgR1BF6SJIrApEYaHLPB7VITFSBN246BywG9dR4tITGXbYf+QNJixZAHMnfz9K7T
lWL6NvXmrD8VEUqawZWbuWILriPYzu6cFIN9mcVxcwWFWNZ3+YT52B6TljkDmVboGG/zrNKbVfdy
DpKAHEX0PdHiRrFI0nHNIAM0aZZ5LeuFOtyG2tRrtzpe3uFt0XOIfFuaTlaOocwt2sd0eIJxH0Nd
xuAFW1TM4AyMFwDw419a2BO3ZLoExvEgZcDxCw+LvA6zvzKc8gp87DDEV7bEneMmFK1tbiq1jltY
9GPCX2un1PAqV9VCe76niWohZxCWnGqpo5Y4QdCOEO+XLGOX6MJsVGhuyQikl0ILnzHIo71RDJ1g
zAjC7FM+cAHYzAkqBtpb2MbFZJKDZ3J2+uNqR1t4aiZb/YYetoEc6GDEcbAG0YVf5E3BFT/vcNxW
SKqIJ27DU3Io8U/T+LVTxF8kZwW5P88Bdpx9izRNTa/7qi/iW/IlWPCprSaXe+ZON29mXW/uExm2
k1/pjdkGvaIo3aEELJ7jx1aK5UdTkjH6PjiYJHEiGlOPq4K8SGODOwKNWl5JtxcmBPzN8dEmSWBe
qhM3xWut1siRqnUr47bdgOSMNjBZk4WMhULUgaOIsSjyN0eERXnXkNWJtpWkied3ladP2j9PTO3X
Yg7yOSpDVHJMk97TE/UIFF68PmKEKWsLfXiQH3LN1xcvvWlVV/iTb22jA9vrgFKoug/ra4v+s8zV
uAqdVbUpfxYfP/4Wyl7vJYRz6eRYBfFbRm/ZKsmd6qHGvs68leC4kUa/ukk39WW1+/oVrB37f5az
/nwDJyVPKnB1QUweejAw3Yn1OcjnXvKfvb0fH2z9Ce963UfusjhnMETLG9U9AlU/35NxCLRtvW2C
2F8vlV4RkFFDD5rCy90XfnxbXEOX989psk467z/+mpOqmp6qOMQkvOZu0z1yv6MjbOd4NBLyiddm
/xRU4Tl56OefFrkm0ByZOuRJk3Gf6LMdg0729Bg/KvT1S8mWeaaX+UQR8q8n+/copyQSPS6UxF4/
5W+NLWYmu/Q6eah3xTOUaVRfBhYBu/AKd/Svp9BvAtzHOfT3wCerqCiF3fQLAxvf5AOZxMc+WHbG
j+UpuRy3TtDeiUfVL7bxAU79fyaL+vjQJ6smccjH0TAcevCtyeV1Ljl/r87O6DXOfMDf8t93UxjB
adpbWLt7Uda61vDT6d4wKXO/fo8fK8vrUvz7NZ6sE0C1NgEEg5DtDczGuYkTEpx2WF+AUfW0BnXm
XG8FLttfj3t24pwsiZ7T2wEXG3pyEF7Of7V7kNvwrKyrMEaRQmCxXdVE+hmBlrZ+mo/TBmyHDaXO
AU/y575QS3Oo2RXPK/zuMQ7wED/W22mX7eaNtcWt0I8CouQ7HBL9IlD3k0cu+IDrqW9utLcK4X0F
vEw6Jz76U2vxrwn1969a//zdp6Z+TAUr41etjIRhX28HH/rNbepjNHYcNvJR343Hwq8D/e7rz7B+
3q9ex8kmgYNapIuOM5PkOPzYx7rRzy3UdTP/YohTb3TudIsCvyukdwGbiclNtySrXRrqbsrbKTi/
750oJj+8TPtkZ4g1zGp1GgnYkpZtdWVsqeZHm8HtfNLnCCaNg8a/ifTP90+s+revnvVkY9CbmYNN
4zum6C/cbtPuh+vcrzzbl+Drb+Ir9BV+GJ3dkE5QAB+f+eRETQidtdnmJXcAu1xxjyge5g5udlTA
fZUj7RyM7jcy8qtHPdk4uGOzseQ8avRa7+UA7u1N7OW+7NnwVdpjyNKyXOTl29BPPCqAEpJr4zJl
kVeNa3kY3gSz392gX/WMX9lWdWsvvNLO7G6fzwXoD1jG2iv49WS5h6IiabnOBf02vqftfiZhmXjW
RbIpvHAbfqNacoUJAoTvhDbO8xPi0+3m3fgnCzvjHlfHMeOvC9t8XFt38IjwuvsCYF+3+3oxn6hP
/zkL3o12sprrflJ7+iQptAcmEsYbdZMdQiDeF/335lheGWhPkVC2L+cZTJ/uI3+PfKo6p5uI3NvI
cw7k2fHGG0LnzKf87Rr/YcK9G+JkWU8DYiWqZLzKA0KZYg1Uf2+T00/gExvdNd3ufgjUXcLuUnGx
OZQbDA2Yjl+/5E9PZUS2+tqyp9unu0ue9c2grDumVJO0vpzbWyN5/HqIz28IKO+g4SO6ttSTR0VA
Jmut0xDbYMrh4vunEy+ae/m6D8LvaKEC2PXBupUlRI0jeeN7c3ee//jpk777FSebGX54NplXfsVS
pUQ5j2rR+xh+n3nWT7fMd6Oc7FxLGlt2g7EYK0TZSi07l/FkH0qUxQ7rtLksAsSH91pQ37Weiezt
UnnVf4jH9q76do4c8GlMAl/S5IJG24B+apVgYuiEqqRiF/0L8dOqs8cmbRPxSyhNJ170fSl81WcR
ndU4nzDT/7F03w99slGkBolAJV+HhoiV7bINxaz7ZL/ic/GbOvPO1/lzupTeD3ayT8iNTI9GzWAY
AeJ96sUwmZxN6pNw/mbfqPtsn96pvvxk3o33tOnfnPsB2scuQxumwL9f9G+B5Lt4J5SFodkdP4C2
DCId9qprc5/7ycG6X9k55Q2UqAO9zq3LtWxrbdpNdk9ItiuDZoch86a6Ns8Ehp/ehGECKBp9EyaM
9XU1vPtJkxRLGv10/9ipQ7JO4CjXE1Q5qFvNGwIwIaV37hT9bNukpdw2NBOlKxYpfw5Kvx/VCsF7
UCfkRPZlO9Tbr7/1p1fP90Os6+/dc0VoLNKx/f2qk9dxU/9EXMmETvaE9usWQgr0zPT67ErxfsTT
Mzc3FVOxSs5c9JwLFBC82ub6DtkOicMLpyC/2E5nxlyXx4cZ/e5FniwfB0/JqdAYsy+XTah/M6Vr
RXmwlMtUPJrGy9fv9NxXO1k+Kg0RtrLO3l7X3+hU2CvzcuZG8NneS8CC7HpViCM3/POrdYMt8iTl
eUr7oVWvrOVS6s6cMp9tvO+HOAngmkg0Kyom9GYL+FtFvlbz8Z/ZoNU4d3R/stwxgli7qy1jzXqd
TPNKVQuzpvXSkw/RLvfTb+IbgSABmF27zqY4RjfIn7mqc840P6zv547sz/Z1g55uHR27DMz0tH3a
mifqY9G0bq7ZlZW47bWoQAibx+kwkv3RHsqXHPhR5FYX//FMMfAygH7tmHjWn17hc3XQ5qwkWLDN
i3r+Ocs/v/77T5Bjv48NY4XQGCvXQf3QGF7MjpOlVctaI7E1X+Jw5omh5wK9bETQ7WhlOfct15l3
stJWZT40NYt3KTsnq1uuqJPqEXG/HOAW+2YelmPpGz8w+sLLDpoEjVbUZkD4zjv0YG9gkm/z4GxC
bY09PvwKAqMVdgKf4FS6H9X0QjnOulvr29VipOHBq7c59/4vTUY+mcHwAv49nrX++btdFF20Y6yi
GO7JhadlhdtMP2JaUmRPMzi6tEo7KnO1//rrfrIJMChkCPT/sgYR4s9Bcd2pF/ylQwpIt3P8y1l6
fBLPoYQ/2QYsfYUgUHWAKHH6PUssh/umiHHrW2Q/Gu7ysvUwNXLj7Mxa+DBX0UjwqQCm8y+26t+3
l3fvEHFWSFtURzHWXZ6V7bRfdlFAvVbe/r6YnFkap5v06WgnJ4JCs50jHEaLuu28GnPiZvSffZ51
BLD28DlsxBmKfLKrqTgqCPpyFo+SG4oGJLWdugXF9P8yigOiwiYihRz85yQwSgX321heMDl/JTfn
qtHFhLXn14N8+m3YpP49yslhYBpzacK3W0iLyZ5cbvQNhqZc0rFPigtAgmeVJuvcfb+A//Hy/h7w
5OXp5TRIZs5jrRUPsprIwebXqNrgyQox0Qo0IrBlS32nv862Z0c/3T5OR18XxbupOPX5QOvA+ri0
rbj2ob0O99olrfIosPEoOhfmfUjPnI53spJHOuT7pOZpWx/q8964yG5pw/uNtcYA7nwI9smAbIzO
euJxY+afk1nT9vhwm3XC7H/l9Xp4lHvRIQqM29UuiA4z77zfw+luBUCFohYnLCQvuO6nu1VHcR8T
VGf2AE7fcJW6tRLzl7DjM+v6w2HOOKw32+LOqFGvc04eDXUz7lLRsDo75E5y3WG0rb+Y+WQgpyil
qYg3iV32MSyP3MovdKBNNhbeS2q8Zs7PnN5881mkChYombNcKfy5esb44pMXYZuKinkM9wkEWye3
d6dowojeXCw8UqkKGrWug762iltrwez963V7unn/fhfcVjWFCysxxslQlk41v6CPCY/fy0k+Vobh
ZpMBJ+Q/PSXWgSzZpnaJDE2XzZMFg24F08Yam/Aiy/zZQh4VYn9l1UepLf2vn+mT14dFDRwjgDxI
8U5TdphH5xP9Q5MXzuWukFKoGKFv5cvm62E+2fIsVZdBa5uOSkx4ShmKp6Fu6C2UveG53QNo9Ky7
JQCy4dEy78UPX4/28TRiMO6VgOcIBMF6/LnhyFErm2PqyB5dx0gp9i3e7l+P8Mm6+GOI0xRcnyZR
LQFoZUcdUGhvV8Z1digerE25gznpZc/6rg7OqVc/zECDy5yzWjhwdnwMB+m9EnodQkKIezxuJTQN
s/ASk+wJHbb/6ROejHVypNdpoqcUOgd20eJ1Qkh05bgkAldYG836OJcfp0d9S3PjmanyYUYyLhcH
GWb/qgM9nSka7ToTlouD10e3dnmX50+ZemZ+/MbL/XEeGvDk1wKQZgFpA5r/5wSRWtO0JYMxhq3x
PNs+ST/ngrqU1z0Pm/YKAI8P3wcrhJWxO12tZ2J+jEgijxfq7tz5+DvB+NWvWafzu/NRMUdhq/M8
kJQD4+Rq9i67Wt1mYh8UzS0ImCO1axfhh4/QYnR3+Zl45MNyOXkb6xd5Nz5NYKklMt7Gkr9088GZ
X7+eSh8yrObJACf7WdnDlJIXBsj3WefCj3oAxXFT+k2gP3a/zHuK18eUhHkboE/7Wfma7q4i0+Dr
n/Eh6XT6M07iAqG2lWhx5vYmlmv8P6Sd2ZLcSA5lv4hm3Bl8JWPJVVKmdr3QJFWJ+77z6+e42qYr
woMTHFV391PLLBHuhMPhwMW9fntCkQlGBV/Q0gc/9afm2fpa3/2PRqVjhP55z+8Sa3/K37jtb30G
KCb85UGfjxW4KohZi2fnz8g3CbPSlkshkFsRSLnY8kW3MGLaIQh8fSMKrhzV82MkFxazEQKg3MVI
Wv2CWgiI8ddpyTe88zq7ulyKfO12A1MciG0OtPnS1/xA8vhzQtWvvU+8dL/V1RH7cuMsCp7A87Og
hHU/QWkkIkN3Xxy7O/Rhj/rdVpFky4wUgPJOmVI0fAcqCQG8pSgd3SOh+bBVY1/7QKRtKKwjNcT4
uXSypy7qmX7UECxf8oORk68o0wFZyI2TtXItOVRySRIN8P+qDH5pmMqpu9Ic4I4KkW3bHUFDeiTF
XpwpGy53hUQRjs2EDOw/ti5KI9IHqjs7WvKeD9TtqycGyJJnw5v9jBp26Tc/Ul/5Fr1R98VhIGpv
XU1rgfLctvTVCitcmI4UtnNyi/KdxtzCRrjYMiH+/SwW94PNyMuECVGrj+8QqAso8yjPjMji7dCB
PG7lFNepmbSjkpNAT+VWhjhfA3KnBS6JhKy9j97kH3gQbje6tlYoXQaBjZR1V7PCbNf5TOcwt/ew
sYkikMuH+Pw7SYE+nQA+omQpVqT/EiMEP4NfLXkLNXj6W/XT9N382cVcN1tXzOpVfm5ZivYxJBWT
YUziKg9emvtmD+0ddO+esRdAjPB+3tvH8F6hpTg+wTq7rSIn3P/W0qW4P2r9WI0Usn77D0/g8bV+
Vg79EUXnyPG2M9KVr0lRhqcKJMw2RWfJedJuTog7Yw854FEMO3Xp1qvrt/CVtCRK2fB6isorRWXp
2RWkcVHBZQl4aL87GR9+K/G9/FB/BQ/9qXx2DnUMr44X/6U/6Y/Kvt0qpK2skCcLBK28+FwdOc/L
EzkicAKJEGxE5kv+RtsDMDmZ70yvfqp/E4Ir+02Un/iL8oLPLUoxIAuMIp0nLE5fmic0eiF1bw7G
aToIAv1tcMnKJeGC1jBgTjFU0QS5XKBSVhPEfuHoz+XfivozV5j5sP/0lS6yeeqQrnhUqLw1L22E
GXB5JuVJvdzAM5yHxk38fsvI2pc6MyKXjWG068Cm8GLpy/mrFTItb6fmh9uxZeXidl2kMcQNJK5V
KbREZeGaTAEOfssgSIMkuqZSvNU8Q632cZocg/ntNL7ctnkdzngPmRDYgmVm634LEZ3dCW1KXT4f
8sEX3FYplCK7iom3uT70y6cw1/zb1lZi2IW53+3kM3Npb0O14mbc5t/iVzwwpqilIAFCI/NQPiRI
V4AYnB8pbYkLaas4ev0Rcf0d/zGZqoUYXDpuaT3FLmSePHGjj2UZQp+yxat+7e+XFqTjZRRlrE49
FuAVo5o8eiYveJMRi9v7uGYG0XJ4u+gqsiQpMjpmmQWM2fDV9FdVuZ+HU7DZTrhCXNnQp58bkS7T
USvHoHAicd8UkBWBdN4LzY32lJ/iF3h5/XHftF74JX27lTZc53zUcVADtmkz8L3kLuOwWCGsjQEk
XYZ1dPuHNIYjKTH9QtGPf7yR0Dfr9GWRIzWuqqtWjSbsmEJ+bTXIkDr1nsZeVf1xfwEMChmlBlcR
+m8M2F9GqD4c55xZx84Ps/leI/MxKlFza/e3F3MdPzBjc5AhhWewVD7LkWXNdTMy1ZPBUbQ4wz3U
4gfTfV3KX4EFOM/OnsZ6UwFuxRex6iDAR8WGepgUtYYy63VXGTvc5Kj6cJkeax/Qlq88g8Z/iB4y
f6tnuGVRSoRSq4KkOqU6BXeiV8Z/GyPin59v7+Wa918sS7pV5sGJpzmeOjrN8etyBNt86t7e4/j3
5nv3BdoykTOHb3evt+2uuD4FWqjihYYrY4fSbjLjxjSNO3T+MDnJqe5gl6Bt1b7tOgs62UxTttAy
10kdtVMD2jr+iwqK/Iyzg2BxuT87H0KRo3XMQHnqf6XAlRoqjMu726tbCcAXxqSQEga13jNY1Pmm
+8mFgDhXysNtCyu+cWFB2j81quDEgmrQj5p71IZfbe1vmPc/3jZyBcUhNF5YkTyQ+c0mKjOsMOjo
g+8m/2fwt/qsUYOmQGsclPsp3ti7Fc/AK6g4W7RMON6STcCgy6iZIaWK3kDYVwPXlrTL135wYI1g
bmzjql4pjcCZcWZPOgBMwzsWLKqkVT8HWJWoQWc8M+jowVxHrhgft9BGawvULY1gTIWJiCndzlkW
9YMBsxrkUvVhTvNTb7fHXAkQD9jCPqyU6+ANQ5AT9QyYnK+83iiUcDc79NLaQ3DKD9pj1XmgmSnS
7jW//EsFwxzu9eh422+unZM2s2shWUM+bF01vLolMaPFAq41QahaZa/V/K13uo3c4PqMwUTJLUDe
LaAdcv1Zj6bSzVLYW2NIMJ2ZedVC/+Ok0UZHyN250AyoGpWZy/uMvogBmQ0EYFaYwFlRqDqz8roR
PSdZ4D63TaA9mlqw1ee53j1HyPuaNu0Xh/aH5JCpg6ypnuxKP2CcjUF0KB4CWPy7w59+pAsz8hxU
BNuMmk5O6Rt6wCAvo1bLR0roG1/p95+5fIhhBnIxoc2hAaGQAtVclKOaxqwmL+G9yZp9VcH6FkWM
qd/3VgzH4HSqBdN8s5xuL3AlemGaUhrwKVR4VBm+wQCt2XQ5K4Tz0W68ABajPePzr8zrGPTNFJQj
/HizfLD6+c6sSvGrSnOecBVWuxpCpLJ8zUOGIYvpTwF36IFfrE52kwgIcqxiJ07gjyohuG2RE9A3
nu7XpwysDW8IqgbI7NKevzwCCIJXCSKCpZ8Orz0iHo2ypWmyEoBJqmxdA3NGRneF5wlh0NdVI6H0
iCjbb43EyFP8npG44qB+7h+30qq1JZ3bkz6QOsMwo0H47SMoVNgP3Tbwf8UFXMuFlBQaFgo7MnrP
rqO0UXZ6wbXZ6F52rwISgW7oK9yWM8nAs/0B9pXjcgCj+3fzd/41P8L9sp/e7bYFUq+brNbvKGny
6KW6jF7U5QeMgaundgJ93ei7b/PX/qS8se+X0JseO2/iDocvjPqo45WfN06fDEDDP0V4/q9haZtj
RbfRDkdEzN4hgmUxx69q78MhP8xLegdz/Je0H35URfaSGvFGsrfy/MY2KbqJ4p2hG3K5q+khn61R
EGHRy3HMvAom+nsIF732BOfGdBczyar8GnUvhPabmc/qefy81Z64vub5DZaAVNAhVWkIXG68CZFY
XcFO4aO7/aIU8Yewd/d2pZ7GWBu3oqy4iaQoi4TaznEQZqIZKz+U4U8zFSVnZlV9QPVB8ZzH6L3i
wzDuu7+6b9v1rpXEQgg6oTu2IzQYgGcuV1eG5ZzrJgbtZ6GRPD/n36I9Q2PP00Hzi0PjV89biITf
rnq1SMgngQhRJr2ahDRnI6uLjh0FjnfM37Rv4scWjdzylJKNTofx7fK9frs9KbR2muG8/q9ZyZGH
RNlFwDf5w3EHbY6yvDOK+nMU7KyNr7gSmGDq+8eQ5DFGEKAEHWNoiO2f6S77FBnvNw7lxlrk0cak
aIZ62GEie4JD5qn74H7uSTT2zZ3yvAN25MFfhnbRVk3/alhEBAMAF9AjE+GBJUjugnpKPWZlL/wz
vlN+CE1vEXzad8nLlu6u+Byyl5ybErt8XnpTR1ppOab64MnIGZwEDmg5L0DOHpbsXaEkh9t7umoP
jAxVDwOkuJyuGeYEFENpC5gq+uHBDfIKAsUhPmpoT3htY1iekjvf+9FtNxD3awFGYDtcDZgTlVTx
rc8WGvSiA2pU+CUMvd20HAMISOHF8xmQ3fDMtTVS1BFdUCIqH/PSVAp/jVa5WeFraHijT+It0eeB
4S5X2U+IjYTmstF+WvPTc4PSmQMNpwRmi8Gqjd9FkeYlZeSp0fDj9rdbDSnndqQjN1q1HkABy5GD
He8VJS3mqReGfN4kvxCzmQ6i+BH9vUOvmtT/tu31JToOz1xRf5THd0ortgdtxLTeuvphCmLAQGlu
3i8oNGy46Gq0BuJIpVHcyVcPMqXJM81IsIVK6W+db9KQ1vSCe6hF9/MTTKStz7jQ1hV4vURGpkTq
SLlsZXS91NwFuroQs/Z7BZokNStgs0r3f7qRYjCLTVS5hmikSVVHAlqfZk2A4kzyGtK5MMC95NrH
/82IfnkCqmppg17FCHThftdT7EYGOte3GnXXV8DlWqQ4iVSWDek/ZtSOqdQ2eoC28+72SlZeZNhw
hdczv8WQsWTDHeIi0BsIcrShi59iyJGPeeIAOm21/sW0JlqdStTeWdls3fHw/kvp3S054jXHMDTX
QfeVdOWqUDxlZKtWwTKF+gqFwG8GMhperW3kgVtmpI9mJUOsdInYTQi9ckYhgAj1jfrHB5mSOsKP
JrMApqHK++kg2tD2mp77c9ftec3a4Yha9CZaUsTYy3vt0ox0r1l90NTVjBlkwGxoPH9BHusbiW//
pb0Od8Zp98V+2yNM5Tmjv9VQWt3IsyWKfz+7aoyghDkvx/ZUPfcGDIWfE2sjNVlbHu9MHBKfoDom
neKsrNvIMnuG3Gc4r+8H2Olz8+9+9wyX7MYBuL7NqOqcmZLcgnhbjEaMqflkvihveaEf2ueCGIyY
bXNwTnCb+ykDnG/Hu63a30okZrqKojeASXpOV1BrZapqhBDa3N+hf/nSfm/pMy2qF/+dWj5zhoKN
nCmkGJKW5M/D5IVladVOYtVxqnVEraDySVj2jqGcUifbCC8rEezCjBRdLFOt2zgWZoqfu+nRGb/+
+de7MCCdgxRdsiUUOyhKmjQQjB/5eN891vv2qcyPy3PyIBAaKZSdH2jxbmHbjK31SUcBiWpE+SrW
5+x4Uauz7eW9coJN8M2s1u935nzIzAHS2/AENe1ec5CoDA0/NZ+jGRBNqXq0xf0G0U6joxbV9/dz
bL/ThhTMl7sPqoynafFojnSTCsCAy4lC4Ss6aMHOPcZwn2uJ47eQs0LpvBHGVg4g+2qbTDvRab3u
qtUgOxVGhHxLSc0HxdTCh0pTnOO4fB6zr105G99vf0mRW0kBDYNcRBQ7YSeQG2qREoVTP/MhIxqW
+zzVZ3wmvQuCAPxuMPktopUQ++3yg5KZu9Nt4ysR7cK4lGBCrGnUeonxBuVF7Ytuv9bW29smVj3l
tzA3vVDNlqtACLBMk15RBadk/AYBPi90k43DtrqK381QcjoXbM1lXO4Nu8ottcz9ZfcDIhfoa7+5
DJXcXsdKuOT70NLloSFQ5cJxzoJ/M0GjoIopwsxBGnT+hKyZp0TjaRc9vR/7rbR4PUKemZO+jBlo
XUzxRlRs+k+KF32ZP8YHhcBM5796rb6pjyHFsttLXHVFXJ++IE/HKwSWa2a7yVKzHDIQuIuUnZcs
o5+Mpt/p0ZsWbZIMavVI25Jw10XMvTwCwGCgbqD179iAe6RgQoc3qNIaLxRkK8te8xzVK5FDDfa5
9W5CbBfZJDGZukDlXB3DvfUX7MhReiq3YXcrZdjL3yKem2efuVXg7kp6fku3FxUdXkJv02f0bPbw
Q4PZN7c+9HW8ubQnuVVlOQgt8TLxi0V7H5eQjAIjmcPZd6vibgeN4u1PvFIIvbQn+VWu5TuAD9j7
Ty9T87K31GPRhO5yD9IEX2f+d0m8urjfKjhfn1Isg1YArADh7hVRg1ntCnUXcUrL7HPcmQ9qa/u1
3mykNVtWpO+ndJqeIaUE72X0rJMjTtmdOfy9sYkrDiugZ0z44rTXbwdD0YAVWRyUIOi6B4s8zkdP
abKfMqUZBNM6HANGHTDyEanDyzgX7ZMDaO45qXvn45zV1Uad4DrGEpSIfGKiDFF6mZlyijQ3dYOU
27jJ0gPQr+g+KpetQeBVK8wHEsdpNF6hZ2B72cExylMFdnd18pwkal+QhFLub+/ulhnx72cncGin
cNIXCMRJTt+Ppcan7JetUHddNRJhXNCG8PyCaFG6MlRjTMIO0Rp/glnWG8fh6Ibxk00Zi/egufF5
rq8O5Omof9OCpsJxDUTrQzuvNRqo6qK9zRAVTXip77Uijr02c7+E8M0ehnYM/vjGwqwGlp6qAKN/
sleMqduWTi/MZo91bz7ExrPuIMOGMkJq7vte2/hwK0cPe7TydYridDqlPU3t3NgpA7rFVj8Me0Xf
VU8z+vF+5obG19s+svb5cHSNB4QYlZWLfvSpkeuAndnvIccMpvsRWv9e7d8bTbVRXlwLmMyE/mNK
CiitjS6v6mCqPbjcgB/0Q3tiHsF1YAj2UCwlZu4QbjC9hMHRjbbj6o6e2ZYuhx1j8HE4YluN7tMC
NpGOSf98f3sv184bpTeeJPT3gUpKT5WdYkRx2GEkjJ7L8rs2bXyr/8cO/mNAOtBjURqQlv/ewZFh
qfTAZNjQ+umpOyin9n2DvtQLHB7QJW2NTK0uDbQaoEkVpg0ZIoesghqj6pz5i6b5LiTyKbQpt3dv
pY4kKt4kLWLWkD6n5PX64irWjveQj/IKUb686yyIAhVneczT4hHyHARgoWfuzOU1rEChbphfWyJf
Dr4J2Jd5SEsuMhU9WoJDI9yzAoW0HydfdIKsE3jK/j7dL7sDkvcbVtf88tyolES03S6luIbRSHl2
Y8sLaHg1W6jXtVRMM0m4YfKnUkF/7fIiSIOdEbqI+DBkB0e18kV9pnBahw8oS52M77jNWD1sPWxX
hoIoCYr5I5rWlPXkAsxYWEaRT5XYT6gQqYR8NR7z55khjDtG+zywbHeTta8+qnfFQ3jcqjCtgDUu
zYvM4+zysxWrBgWIeftFOxbo/vHUfav4y0k9pl/J+rtHd59vRJm16+l8ydI+Z2UIqswtMz//lWnv
wixEt+GtWZVHrWgPf0pcCr0BdDeCs0SQ4fHevVxgmZW7sgxyFhjZz0Nnv+aa8uX2mVjxznMT8kD1
buosNMhYzzzmXon0uKWF+yDYKqBdERtKS7GkWl1fTXXiNkUGYsPxxu+IZJv+eMr2FFrfRW+1zwCn
abBTyoDQ8Kg/CeLSnDfV8784jRfrlXxGbaG0dxLWq0LeP5iDZ41fA3WrJr8WxjGD7KGA7F0/gJF1
Ba6X8eUE05t6yPbLjyDhbdY9oJrC8H333PzdhQ9bd+BKgLswK8UaK+kQ+ugzrvoMCUINTlatP952
mLVTd2FDcsqgHgiiKTYEiZ8Y5w1fHAbWaM7qx+5EKcH5ulUCXXfS/+7m71Gls4Oe8n4YooHdhA17
8kCNneDyeciD6eX22lbtEEHFgSNnl+OZENS0+jDN/MEoUDh8RQLTmwNn4xZctQLMhU4Kfa6r6dA4
RqsttxWowVxCVh0jUF62051Beru/vZ41dzBYjeB5FPLMUrBaGJBwAKCnfj6g4p7ND1Zt/7ptYmVM
zCWJ/ceG+A1n38Y25yyE5jr17W+w3DA77wvIr4ma1cfyOTx1lZiFeEP3S/DwBa+NslkgX9tPdlKw
C0KaQjZ9+QuSZZq7eohxeqe4K6oF9Z70aW7cjci/upniokPsGtiZnDzQsYFgsN2Bg4U4Kp/euNP9
7a0Uv1Oq7ND4JKvk+cPAnXyFF30yKWkTwJizg2wrrY6WW9+rJaUzw64/9zmypjFDJUGWbtQ5Vh4I
F4alT1jXFhLXI4bh/EOiD2py6xlCFw99ksPtJa7v4T9LFJ/yzFmUrp2oX2Opnz+qwV2U/vUv/r5t
6zsg6DzuZQCVY3Z2axUuR0t/oDgHfrP582yO4inAKVVVgWjJsAYn7SukA7EA49aAMFcVvnTRxipW
Q+y5ESmM65qtDLsMIw2jwcaxODZQXSNYgSbTAbqG1Muepw0I/aZN6RRlDdVGRcG93ffOl+n9wgB0
cGe+3XnxO3h39+791gt49Y48W6VMYwBp9QQFPxbrg/lgQOMSJHs396ofzM17BihDvfOKZwCkiLzd
dpOV2WuC1j9fUe7/122Fvk2CH/6HmlUMseeMtJb3BeMJ0cYQ5qrTOwDewHeiFiqjNqqdkmkUSjE2
Rvdqrv5qBcTx9opWY+CZDenhzctmR7cOMYNyUrU7C9GnJ0uxNJRcR2MjAVhfDvkc6HYeUjI1VRGn
lVFHQjdBTVASune2OXDEvSRHQh4zFAttBm8ogF6GCUSL2k61+TzNnopMfKfdKX4NUDD9MO/pdG6O
V6ztHqURptBoZPE6ld6Fxg7IOWJnhHYgQ5VJgqo3SJxtHOu1jTu3Ip3qMmo7ZVaxUuaMR9Uo58Jp
ddsNVk1QwrJEhZPCo3Thq2iGV2qDtPNYuO+RkXo3ZNa/COHmmQnxE85CeJ8iEmvHGowPMbK70xtn
a+xq7TayGDjU+RIrrBYRUpRL2i+EBaggbfeLicbpUkB8Xk9bYUD4kexngq7RAV5IN0Ueq4HCsQ6z
bk6hAwnvlBYNkncuHEuiezG037YQjWsfhxoqYzXAO64Bt0sfGsOityBPS5TrebO2/ca3Wcsgzi1I
UcCd3Nac206sRxya7m6GRUW923r3r+Z8ts40pc4d6O7ka7am6tsOWYOb0YOyjsV+ehT6Iu3zKwIU
gPBLjLpfswNUXFubuFbogFKb2V6DqXZ+gjjLZ/6n2EYErBDbv7+Z5lvcDx+rA6yDzNuW1X78sVX+
XmkvAkIV66TYYbu86i5NlnWl9pXFGJl4zDUf0jvRCOruhMZB+s447H7QZdvfPsi6CAaya57ZdAVU
/myZgC7arNGwKUiTZljiIZL4EN5F5NXfkn332N3nh4GwKFKC4lCdUDxoIXZcPpWVV+SeFkJ+uLUR
a2HS4d7UQW9TBJXDMhfK2Bgdv8lo08cSJWOUvoNlcwBtLfqfm5Ge6K0RWc3cY0ZczkqzFzSdlLEQ
5CT5qfwYUb6N3RbxXdpsHjCAVDVuNJPR0svN1rW6axBH475h+GzXRp7ZHYdUo+zyPf9zomiuTkul
zArvA9SgV60GI+7SqrNT4sBRaADUp/6V6f43vxne/M4zZvjgy2N10nMv3DfPWyfo6isCK2B4hgik
AqMj9F0utg/bxo6DFrLYPH0/RpRdetvv7ORP39KYEWVewP60jq6uohSBub7aRRTKommfusp9Uju+
Mfcbn+4qqGKG9iisfBTKADRIny4zarVjNoe6EpSQg8JbqVE3TFyHHF6WzG9zQUCiARGKlB4wwD2l
MdKC4Mx0f2q0PcrJDxBEe41DCcdaTqhvIi75bBo/LOV7FiuHZNoijLxOWaUfIWUPlRugTz7zI9SH
7uk/j2znDSJgD/XbcL9FTbfiIxxym/SL+oR2VadPgjhuxxx5bbNu792p/RLC+rurpi1hrqu7nkXB
8MIdDKnBNRilGG1zUSdS4zpRn6zhIctNP2hKr0Js+HZAXbNEAUlTUTWh8iL39zLUJzU3IKVE7van
YRdfcEfIssLuPVfM/W1bKz6pU/mjnUgHc+fKPkmLpXCRZGVVFoqsjZIfg35pNxZ0fSuxd0xJUvE3
hfidjIVa0K1knIZ0UlCh743jgKpInJ4cuDE9++dy0CYyZRX+/g3Da75BxZ//iQTgiuc+NmeHQgt2
4xqiXwXNUOohoVUd/sUmihNNtUX0g6WD7QZjUAYOZiImz5CJ9joK7LdNrK6EagGJnwAWy90o2t2l
noZh5td2f9CU5A0g4w9NYWy4w7oZkFZQyFDfkXkL6jYs2lzlNV+5xkOJtG/mqPsJzcDbq1n1Othk
/68ZKUDobjy24Ph5wKfV3bwgd6LqGybWDhFvWCoftK7pJ0vvsnKEemTJMQENyZ02k3PY9v3Q53Tw
3P/RlH55S+0aq1dqnTMUB0W085gKDPujMwdW8FCXbbzzo9zK1Y1C2FUeII4UH8gSw7/00iSfK3rX
ymOqh34yk0Ppubo7aPG0Xwbn8zKqT22Wb6DNVzYUXK8YdaY8C4pMMrhTOy2oS/QVqwTNqi7UXyJE
ROy5+b7UyhbVysrqDBiUxHwl1HNXOiwxL6vcNjHWR+PymldZ8lA0RvwNyEHp165qe90CEcttr1wx
CjCP7WQQiGejKrz2LI91CsVc7J4zNmj9qW6K96NLTBwWhp1y8wmh6OHPHYcBStgLLGgKyVMlH03q
3S7uIlaZGiUOU74MA4gDdX5X6OOGqZW1CdFRaqdsqqjtXK4ttOd5at0ElS5zems67QGVq/vabJEk
Tu71ZYuD8Rr6x/aBpbRBE2kGBWjxe8720nIqE449kFTmKYHOC/EXKBjHQ/3qihLhcHR88y1qyl92
gDsPA30m+/P2aON1J0/6FVKcMcZd0o0K+Kn2sDst+2Jv8AKDOfYbXgTa46/qGI/Q6qN5eyj3ubK3
eVf/HIt75V36fuslupaaXWyJ9AmMCPzYLmZLGhCIOsP6iIMAyhdd7+IQv//jUt7l2uVZyChJ4sgW
X0CLe2+iEDuE72+fl5Uofr4gmQ8JOd9pUlx211Ujvxlnr3fvblv4fQIuXjvSIqTQCla6TOIdJka/
/uTeiQpzftd+DL9R0AGVcVo+9ZAklnsY1h7yz8nD1ojXStDjHW0Jagf4xq7kXCINvaRZMwBEuM1f
mqNknmUgmUk2db8b6q3K6Jo10iBBZcJj5ypd6akltkoNEE+p2tqrCvfTomgvfQ1nVplBJnF7c9dC
gg40CKkRho2v9IjNIAutvgoyv9I/DWpy6IZpX0+fndQ+asmfNqT4joLEhPEuUb6Sw8FoGqkTJNiy
8+H7GNOn7MzmX8RvjPCZ+AZ8Mhk8Ng1dOzaFMFK+Y2zOyxn1ndOf5J6PTbz1HFjJlC6MiW95FuCS
unWqYabkm+zuA9R4h/k5/uMqrNg1Jv8ECRidXvmO74d4sooJ4N2svYTuoz1qGy6wuogzA9KNF4Sp
1QEc5sbL4UFtU+swuGgJ2CWsRLedbcuS+Pez7RpdYw41BCJ8u1gQ+ja9KLsrt6RZ1gLS+X5J36Ry
lcYxcr6JPld+F31om38R8c4NSLdaHQy6Os+sQk91r41nL4/n/e2NWo0BZ59EurIm4JddJ8CWSn/S
k/yg96WnZrPPvb6R7mxZku6jot6VmYEkB6H789S+ZBVTWfqLk8cbdtbijGFBlkQDH3IyOfVoYiVP
6tEC7oWqa92l3hSV+wIy0Wy6jxmEub1/a45G7eM/7XWmbuRPNEDav2sAJVo5WWpW7hfhC331P5qR
PpNhNYba9JjJxDyi/S5QOk9XNzCqW2uRvhBKUDumfzESoCJRZGjiau/S5E/neAgyZxsm5wlx2g5j
oWNECaYntQsec2AJt7+J+J3yLX5uQspzma6pNF3BA2BFS73AUL7ETvLVLcKfQdY+hXkRHF0NqiKt
/nzb8JqLnxuW0gfXzrQiEq7nUiwdgpeuL+/0HVDVdGtUad2SqFOKlPeKraAps3BcKnaxVYZTGE+H
JjeeEKZYsq2G8JYl8e9nkTQsyrocW9bUzeZT5wzI0b7PMgPhjX9RPcEz/lmTdJT0xd41lfhsjnkw
zNhXyne9Wv6rg0S7AiC7eOoZl8vJUfjUipIoFLpR6at2HkPnMhp65EOP2e7+RXRl3I4GGg1UQG+S
J5pG5TDMzGeKMjX3cLxDkP2EPmD2Ur3esHUNORUn68yY5H26Eo99OQhjT+aL8RP2Jz9HfxsFTj0B
YS46a7/Mo32XvYyfDYRaDredf+02PDcv7axtKTFTwOysY/yau+c4+jfR6Wx5wv6ZI7ph7k5Kwd8H
lclg0VD9qss89PtY33gFbC1Eyh30NqHtLpD6y5js67DY74r721u1ekVBVQGHJJjkq6mRsGp2Y5hh
oUC+sEuKv7lDdl4fZEetK36GTfvttr3VwP6PPRnJmuew0/Um9oCaejWYEcY14a3dsLK+b/9dlYxj
dasIRTWxb0bB6Jlu+GZQbWzcNTDmt4//Y0PycXfS5ohbn2gEu9nytNxX7y0kzQ5CF6fytEPwCLIT
mNZWZ2hrbZJzMzubQ1iLXQLy3upbby62nGLVhHj3wfZL013u3taqke7qSARatXkXxLzZK/N42w/W
TfBc4e9T6ZJhdMoS6FaQChNK7Gv1X0O4RVC4elvARs5sHmX3K0CPPlltYbW8iabp8xg/pEnmDc2b
pPx+eyEi3ZFveG4+kjx4nq85/o0xitq8orVVjdZ8THIF0IUbLcp3JLDmt61u1h+TKo4aJqWCINq4
QlYDLbN43B9wjkKCK+VJSjSkuVUyDjL64Zvhqf5kPyRfd5+0u+CrS9c5Fixo9uCpH8zH7SLT7xtK
Xjv9BdHQgwntas5mNCJaKAlrF5OXAWiG8gHxQoD9ht+/3eYmW4sd6MxS+TUEM5J8hTFOyyVcz0BI
7SFZvLmuk85X8tYFBlTUmrPxcFtr5qGhIigl8B86wVL0HRKi+s7oBYZaO5qH/FD/TefGd081apD+
1rleXd2ZNSm7caKgc+wKazpXZverSZ6r9MdtX13/YGc2pLwGYIvalhY2hmNwEk3tYG+8xgQswZZc
/9gaVlo7G+cbKD0VhpwJxHIaOBtKet8za9Yq471Tv0nsem8bH0N1a/Braw+l42B3BVB6E4MNWdRu
9zjYjA/UG7f/auQHAcxYi+hR0hC4vP5LKxktK/rtF9kHc/HL7phpXvpCTRMRZ5qjTM8N2aF+v63S
vu6TjLsyz47wBlWlS9tqPpSJMwlcwFP/CVk2mE3mY/nBOFT+trW17YRcXnTVgUS6cllprJdRQaWI
AzC2b6ogOeb9+CGso/1tt1yL1OdmJM9v07Rxcp1IbbjNBz0N7opE/2Y11ZsenqTbptZWBDkRnWU6
igJLcrl94cIcc9ETsWLm1sbM3E+L4835l//NirygXBt2Y4OVprP24fijd81D328RXK92GnYuupSC
Ufh6fKVeknjWIqbJbArS0JGWQz2emswWvJjKHHxRLciTd2pTvoSqoNw2rbFrvNLWCuPQtL393QqM
ykNrN/0SLWmd7+syrMaTuZAmenT2hvKu7jU0a5rSDe/bHRWT45Ir1QH8trulybbyZWDrpnys0a++
nqU3oqwcY4WBlcX4lKpUtecfS+ccbn+YlYAkKMFVUHECQSpjozK31CJnwohVVHdqRIsgn3vF03kU
M7IMe7Fyr8bx6bbRlVQHuB/vLqF+q13RgvedVShqACbEqV/6/Kczbc0xXSP9xNj3WftOetulTbpk
uhaKsN7c58PeYKov8EIUi0+CQKr+MO7HY4xQIgO3Nv//Pi889BRuL3PtA57/CCkfhpmgxOtZppuY
h0T7aKm5D0HChpVrwklprVLwhe1hyncta1W7FGcu27clVES1U35OG/PAqe/9cgehld3F75za/Im6
4r9wVVCNTKLzdqfBLpf19MIajaZlohFV45c4nD6mzfhW1Yrj7Q29BvvzwjizIxN5h2NqDEGDHeet
/WD6+SE5Rntez0+C2C+GWnhrgmu16XRuUXIkbVq6Wht/j4rOO78rvaYGxtcepn356tzlD+FL9Wg/
jV/cCDIING4af/tHrF6v5z9CciSn751dHvEjhGxLAp2pjupagcJOfLLfO6fxqT7+f2iDrZxS3nJA
jwCyCMIYKTWaOp4QbZlwhlz6tXnrtX4Nf+pPuwdA6vwSemT/IuMD0KiBPeLdANRPuowGZ6rCNAWo
wVTHw2xB7btLHowk2PAjcdtIWbol+JqhJaOkdTVfZtvTzs0HbqMgIms5zFMEoZChdeoP22lpFhXB
ZG/pUq7sJlM3zPdY5OnGFX+RmjX5EBs8hdKmRZumyr5VZbVRvhWpjrQubDhiZg42A54Fl3e5Hhlp
Nw4zOBdbi/zFpL1iG2lxZ83dacrb+92YetZcvjGTZmtQdmVLKeeLw0m9nbqJdE4Ab1tWyCvZZ9oM
qb6/Fqa526KFkvZfNNsuLEmHQUvSPpnFrEDQx35oHNsYqvZp590ONWKr5K2EygM+fxiLmLyXskq3
UcysKFjPEvVfmmo5KQEvhNp+v9jlXWzlH26bW7kqmIKBXIBSJCyK8iRH1VCOWhRgfmkb7G1o2sfI
9OZlq8e34oQXZqTnR1ksTdFG3EiF63wfsvldqYEavr2Ua7IEG2JILgIiBpCrqwLaXKp1mopBmzhf
fkR6fjct1V8JpAlhpJyMvjpGg/mYK/Zf86RtHOy1bQQcTKfHBJp0hapl8E9vAoevBngXNabvu7SH
sffjxgLXdpE2rCAipk59RWw4hK0JURZWIEWwPKH7Wu8OyvfpgUFin+lvtjQ8bo2drRwwBjAIHiI0
iibw5dnO0ZabOuQV/NloRi8cIyZZ0vnrNCRftLLdvGlX/B/dVANcGTSfcJdK57mr7AFwMadMuVsy
v3wUTFmR7/6IIs9i1u3OeiFOGp/K99nz1p27ur30Gn6Da6/1kiyGKBAdYZCms0Y05m3Pru2X259w
1U8AuapCKRKOAmkzi2QoYf4DbDW7zZEuitd2X5tcOf25FS4xhJjAaYKtkMIxhQUlHBuLmUveBvQF
593sJf+HuS9bjhxHtvyVtnpnX+7L2O02G5KxaktJKeXyQlMpldxBEiRBgn8z3zI/Ngeq6s4IkDdY
umNjNg9dXVmhlAdIh8Phfvwc5KD/d1akPW1Xis3iCVacqvLR7PYLpNNT8vpxKyho4fiCyg4iopRk
2lnTRWMDWKsaJ4HKP8dA3CVgx75sZcnJ0TbDAYYrNv5F8rqkcoBvEV5ngCGyjVu/AP9j1dcI8B8P
uJiXEwhdIILncIosZ/HYjthObV6mQppxzMKkNaOvhjOZK4CXubdpIG8B06RgHDGReZxvXUcpR+q5
I2ZiCgzPmZBLMYkfO2uXnvm+EfBPwT8FWB/mtaSHN9qKQewCZloxdcYNMPOute+XTCAXRINOM0CM
Jk8UcWKUEUtgou/SsCM/CmvltSwZMKA/JLIkFJDlLTNNDF0QqC0GarnnsQ5hmbVZs7mLoSorYO5Q
R3MFfP/8ZeCi3WeaI55S+cYwtmu0b5VJfbYmzPE+XXGeQcAQwNlClxKFKXl8tgVbW56kDBjZr5xv
6MEImyDZmoe03QyfyBcMIYbJXt2PZqg/XN5FCzXwc9PiGZx045xiSpKOwHSz8R5hfEJgCNIYopzV
DkwHoXUzBSQ/oEr8Fy8sOgxcWrsU+SgOSK0t8AW6rzVkCTDzBU2p2NfHrbPTQ3WPIuTlJS/6jcCt
4WBEAVKuYtUKJR5RGqRrxRDiWEPDYe1uMj8R8VDF9BHyM7xSOQKypmoaiJQjuQYzWOx9QbsLMqBu
0CjAtPYrmfxCXRp+Ayo6RFvgDWcjnkiiRqvoKmRq0I0CWz/IKe6Mh+xZC8AA/PQX2JpFEJJfGcai
MZ6I/gXiu/TKYnVsc7vB8sydqmwohjKS0A61o2JtQREdrvdKljaiCY0MMcQKIKA8z8WJy03QUiCL
8rifQuB7LPc1v+X2yqNciL4oS8Mz0PVyRcw/3ww8qdxMi0sB/vd8PX7rUI4G1nHFAfXF5QiIuhDY
m19dFZp5etJhOV3IQvZZ3U1o7m/yIzjYszu2j3fjMf1UQmfP3GsbukPxkfuqbx31MH9cc9Wl3SDg
TlAEwogSQNfSkq2UkiTBdzHcDpyjk5815cpJvbQbRKdXXDNB8SSH0U4fiGbjrh6o1WsXX1XkaaSQ
Hsuvrd5cMbVQ9UERFNRngIoiVZuBU7macV0ZUzHHqgbaNbCi7a7aiW4eBI2+9XfgW1h7gktOc2JS
LjQ1BF3g3IbJyZvCrvratm2YgLz8ctRaKN2JleHpoYOHvSD7Zm5EsUnAVY4xhlsaN7HvDSmg8WO8
y+J6Y2j1thg4xJT7/F4tsmCo1jDNi3FGiISCtBJliRnkxitr16Aetn2zKZ+tFudUiwppfCDaTtnZ
e7JLdpfXbC45J+KLCrZFeM8MdgMuFWdkTES2nH+NlPpz0luVH+sov0bOdGN5d2SorhVOQRYIpSPr
vtOfmIGeBLMwHmxs1diCXyt+zftAw/9DfxR4uJ+0jveT8tiizapcV+qPKPE2GU23pnpdp+VmUIdA
o2yP+hLxTf16UiE4WDA/6ZOAgRa3adUrV38oWbL1UsMv9f7opdpKIriYE4hqAtICMVMiVxXiVHW5
EuFp88B4tanfPJA7E0v5Yj/yr96NYOPHXHJ+lzx1Hy+baFDGhMCjjtrTnAZInyY+cg2PPWpBqmex
AIxDAWgdVuLgwngf7CBzQ3IoAE8yUgK948hoKyzRcFBwV9zHaqo2CaRU+/qBOXrQdhxkod4+oSxs
SgaPLyDanYV0ygKPrpVxFmMHZt/fmb9wfMtjNSwvOBpcGJFW7yFMnvrFN+2Ldzvds5/0uX4Yd3xf
frns4IvZ16lJkRydZF8YT60Sh+DAya7dOhj7wPzJDlDF22L6vQ7o1Yjpe436yi59zY79fm1sT186
yU/tS9E/MowSOHHYHwJ7p3AMa6PkEnb79ite/rd8F187G3ZFwcup3UDy56kHBg3aDPvLj2HpPDz9
FiIMnD6FqKxwFxJPwYScEf82NN62Aum0oa1dGpdj2Mk7FsH8xBRafqZaQdsl0PhVRNiRcyuwMsyn
0+raiN9iU/enGAIiiQNk2sPU79uoXtnZS+fF6WqljLsGDDMnCr6Cjjp54rwpJmaZVmfEFs8L0P8A
eoHK5JzFaShZlMW9GPhHeYSSJmjdT32602qw19UjFM3gYU+F/lYna9ihpQWinIcmu9BLmGGHcpOk
1AMBTOCBwQGqoiS7UaLXyy6z6LmnRqSnqNZ1ZCcNjHTbnvplEww/QWLubPsbJYh36cG8i67pZtrY
V0aQgTnjtgOvwnq/ZW2tUsY41bg6lUJ+ucCoaNO6uKun4NPLN5eXu2gGQCVBMwB5FFk0IS2zZDDT
DJuyI37r3SnjvihfLtuYt3c1DWVD3IyEtq8pF1TcURncOkGCAdr/rVPjnCWFb4ChoVHtAKQr/uCt
IYWXNj7otpFOgEAScDmx7JPdiLtwCdR4lAUOa4Js1DdVyq+5+piszkEvbodTU5K/ILrkuLfAFGib
XwXdRgcaXr86VJCyZt8uP8mFtAXlQiQsgJqgKiqnalAStNEZF+PjfLgeteGRq87hsomFJ4ekCPAF
MQwNMJfkd3HZjIWuYGe3DUbaAGlM/Nx2v0IkXPV721kDjy/4H0b9McJiIR3D7Kn0oopBYZ1DUGyr
LeNr29i3Yz98n9x2zSGWUgIYwry6hm4b6MSkA6lwJ2UyalRbjbvc9s37AQScEGEjPkSWHgzqZw/Q
hV29BK2alU6gYtKLuCEwy77S6+yHDl5HJbBDY0deoCK8t6/Ku7U5y8VHCvkD8EqCjnMmrmFUdpKw
GGUIWrUhbwB1tcBs79or94YlRxH8E0imkMuhLHG+xXqCgXLDxYxO4/JQKe6JV+ym5HFK9fCyRy6t
ByUy4F5FRXHGIEK4GXUNQTKnFMpeY2TLnR9I+laWs7SPQXr4y4xUwi65rleRyBmzg30cduXudQzI
bQZBwrV73VIGLmg/gXRB2QFZoVT+G2il1b14QyZuE6Bp8w4J2QIOdOz8NmTPJf5R7TAKrYfJxguV
7eXnuZSO6hCjw/9AayrAEudvjulD21RF8sdVdgrbgIvB3zTIP2MoMdmI8YC1REz0MqTCzplJKUgO
VLdToAfEw40BWOj2wzbZ092aFumSq+BCAx0MEcKggni+MqttTbeIcNJojfYZ8ObHJCtaHzXkz5cf
4ZLv48xE/RbMR5hel55ghYioTR3s0M586MfyEZDpTVThKqkNH4bGCRwxTHhQMQPAUNpmE3Q+FHAA
oLMylc/EKa8qTXvN7GIFPbn45E7MSHEqibLCKgyYSd2vVfLW8Re+Nte16AOOYJr1EIVnsiwGKE8I
tH7EmYwrl9N0jd8XDojP8/pL4lQ3DYFmhELGJ8SA/8b7AjGFh0uhCpYPmSqCaIOiDJCiDXI10rap
kjy6RTnhxmFWvukMawRkSw/TwcQ09NUF/ltGg2pm1XWei5SAl5Gvxj8pbrs6f77sgwuAHA36F+8a
seiPIrc6d3aKaZfYM+ws0Hfenf6Tfnb+kGY+VkYQ3VmBvi/e+qs14vjFtf2yKk+KWIPm5o0Fq5ZV
bAdP3xZ1ukeHcyVICX+TAoYBHALw82D4EIPa54vLBrWNExtKDWYyHCvTOFrVioWFhRho46HkZSHN
mWW+ZsxcgxQsC6AX+1Qa/LECxLCkZGVjzUMFymqo/QLdiN7brMvrxtSKlAInMKRGAaVgSIWnoO0Z
SFPt0Ts4Tp3EH771wiTEyQEOQLI96y4xtfYGJgRHVUUFereJij3v8lukCsr3hvXDtHJ0Li7xxJ5U
a2gsk5nThCXyGiwWaJz7I0unLZqM7SYtrI+TlGB5iAF4ZZBPmKFiKn0yew2UgkFee+Pz0MWmr/dF
tM29CRM/VbJ2tV9cniAbx6QwiGbkjBiFFM8FbzE0mIzE/jmqVnfTWIE28hC0AV4fXN7Wi9ZASoVI
JRo9suOrUer0hQ6kJIhzvOcURFvAeTskBpl6EZU3FbXXotWiRbinLRwVZqVsROkYx7UCsNCC1L5Z
evtIMXJAOF01HHS2xgQ+33aYTBESKSgE4g4/694OtpNMVkaCqz4znkG9/hxefoDz2+aZAZn8UVEo
ZpigiBLUEVBmPUQWwx6QtxenGLswMzg4IYH3+AklkKxZeXcLRSA0pUFQCHIv7D3AZM6jVpR7Pain
8SiHIMGwQag+W1cZ2q0F1MH8YvLV/Rr74ny1QAABPIgYiTRmdtFt+NCMEHIrob4+Hkww2yjJDyV/
Mp3qyLL2YJVrGLuFUQcsDXMWDvDgaA3KLchKI26nQUM40KZPWnTvOXdtNvouSTeq+kbaKZiivTM8
FIgFVF9jLJx7D4yjUoHuJ+LbjP6xIJYXmQ2W24zf9erRjUzMAq/wSi3kx+dGpHiW5bhcpRWMOI/0
OvqZ74ebapfesKMCoDg0NugNSoiXnXbJc84WJp13vHFJ1usMyPef5k8zoI/l03Q7Bj1Dd5w9KeHa
DJC4xp+fr+drlPK90us7lCthLwUsjhmBp5jBVNZbQgjUWFYKQAt3q3Nr4rWelmOssajyAdZsQOLa
kgSeAVJqMIj05mOrgqIOQc6xRvBcRdvSfrv8bOephDDuoREJfwUASqpoNAPKGdSB0KrZKUev1IIC
E4GXTSxvihMb0uUxS+2sNy3YcG+GjbNtdvHO2A3hfxvZcL4iKcxUZmKM2QRrkOx8GR+zUAlMAYfG
gMlxvRK5UBE9MycTMkAir3YLDnPWXf88bsFct4tBI54dkk8IcNviHQMOIQ4zTA/oKQzX/FDcr13t
5qcUvgQoXxFfHUCY5CtXWWPOUKf4Em2V+h7/ymLVd7wNmJZXzo9FdzkxJL7Iia9CDKo2ahe6nHws
fbf4lNofpwUydRBPOmLmH/DvGSjHRuGk03BKxFP2bQL8J031oNbaDbO9A2jIV9QJFo4I0eJENRRQ
c5xJkv/T1o4TcxyRL6XWfVseUVXexCNHV7MMW1RjWcV3l7fDQpTGKA8QMKDMc9CYl/xTKZU2NUkN
hylcX4/Avjw+FOxw2cgClxrSpHdCA7DYIo2XQmZp08HmNYRrlf24dXc6SiUgMnNCjFBu443+TdtZ
R9L6UIEOMFB2HMHp9lcGIxb8BdA9B/c9VBW1mS4a1YYcKipoEcQa345KH07a/vJKF1xfh3Qknia6
1fMSgGcxYsQxjp6OFsdJfS1bsrGMKBjZqsbc4mIAJkYoA8xyNpQAgoqMeuCPBqrYva9e8j1ADgFq
wQAwBxjnDdPV4ZaFTiUuYScmxVc62W84z6farGHS2+tHdl18ItfRDpiDO/a79aAe8gN7aT7Vx+pu
XVxi4Qp9bls6l0yE0YhR2M6uyQFNM8jGXFVvyqbf6l+Ha3vLvgstLW/lSrh02ANSBWkyZIoYbpEb
Ij1ptXryoFRt3oPXSt9oe29jgTtfDPxGV+k22lx2oKW3Crys0MYRyHs5LQXPLG6oFfZjrKAyE+Qg
i9K2ABzazco5uOCpAmWM/gRmU9HwkZ4nJrz6KU1x6ayHfHho9MTcA9OgX1VNZvv9YH+cXwupOsgK
xIiECeiIFAIA0PaidAS/Vs4nZz90+rSF2OqwktYvBFBx+0OzE5BgD9i0cw8dmFXzAneKoKqtK2bg
LcXqvs5a35h2U8v8aU3IUvzC8+QMuFZcN1HtBgIZfZ5zg3Y+xGCKx40zjpTBt4v8czRO31DXXBuZ
mzsGgMCIKdC8AKvEjELVK8bW6W0I36qtpjLAPtT4qxK58cNl/1taD6o5uLOjAYMlSTfMqMyGYSpx
p9XaGoj9fHBAf1C55ls3xt1KE3x5Sb9sSck70424MDMsqbUiuwpdz61+oIbmqStBedGOGFfGHRYX
Zxk5WEbxUPGO41SFQnMXlnkGKWgcq83m8rObbym8IgPDsRBLX3C+2uRs6KZJTE5OG8KVEfJZxLvi
0TAcpjhJVswtLuvEnPg6J9EYNdKUugTLAupO+9QTRXlII6taG69Y9IgTM5KHkxEZO1VhhvW2gmm0
ITmSjOfbhjRr3ZbFFSEXQelNFcB0yfk0joFpx8FtriJd7YSMKerkg2auWUmzlu04YNPHbB2KbtKS
4pzVXlniRfGhnb52sUsTv8wAHwsvO4T4PXJwQFnk33ZEtDp5Q8WosiFu8eiq8qjHqW/l9a6csKaW
DEBgGO7K5W1xXYiuuom0G60VKcY2VkattMbzG/DGbjAKM25zY7UPvLgqcPJhbAu5xwwihVJ6Wgwm
TuKBgbgO+hGqX6Ovv9FaY2c7ceEPdpN9uLWCrQXqfJAsudCKl8Ms7UbKNHFpmyhPNkaJZNUslNiP
QfG8cjAu+LuYQ0NG5WLeYwZsrnprmCrBTGvbfO9l3U0+NFdDgjney86xYAdpqIuBfbj6vGwOjdAy
q7oBXCzx4Ow0xen9pAOd+Rj1Py9bWsidRMb7y5TwmxM/pJmGvqwiSD1C7y4uQIWb7psdklQf6A5Q
zqO1Un7S/Xq3ChddCIkucgsXVBEAF89gv9jLNDOdDiRFFdk5zZj4hVF+MUZ3M2VF7Vde/9gk4x2L
7ylvdi3onxSXPOUm+0HG6laQx4RNtHLsLPivi4IYXBJJ+hxE60AWxCsLEIAwclfURZimr7hy+YbJ
gj5fAZMvFKgsV4wWYsYGZBkzGAiUsIoKUj4YHb5xqV9/Ko/QQIECrNZA5gXiNX+Bc0SbJ0GwiaWB
2QJNz1kSlBQ8tWyagtViynauFYee2uLKr3Z3nUv3bknBo9CGnqKGQtkv0++SVNu25hCwcdjEFrzd
cQ6NXUOkWmlX8osF3LuLb2aCowL3MFBJSDGKg+/WxtQZZtNNFEI4+BYK1ff08SYeraumM7aKi+R+
GG9oQzdel97HaXvELeiz572qxNu78Y+6zQBfaFOkqcnWaZrPkQmxAQ+ttHwI+7IKccdWfJbUK0Fo
YR+J0QokLMjDRH4pnRsEoEHLZgDcFKlv/LDiDSrHU2iDskwJFPNKecKYzC0A+nfWyoG1alk6SZRU
p66XwnL0vXqOQQRYov+6AeyB3qrbbsPD4pg+rhWspQiFdQKRInAHgD2AE/n9bnQSNgwtVahBwR3L
jek2RykfSq7ZeKAZPPlyhJIOLmEJHMVIoOEYoA6Qx3HAn1gOEMnTg8L0wmRoNqNJV0rF0qaACVzi
PLERseVxZZb8buT2RGk58qDVqyvgpb70cbkxy/Gl0slzNKG+Qq01Jnsp+r3bBDM/sP8owiPRkIor
egFiz5jUPMi14bZox8mvVdwi0YKFnJVpVytPcf6+hB3RiRJg6pkeS8fM1HAbcwwy1vhuhaeYAKwO
ip6PvSzAv7CBLAg6ALeEMQApS4uGpCQaGGyDxMCMFjQArjWDrbwteSmyDf38xALpnMvGBjZAT3Cl
YwY869PPGvPWDmHZ8d7t4BUJbhkDlSFpR6eVofQm12hAS+cqhrw5tN5X3orseMIEQjHAjTp+/6x5
zUCSY5rFRIMmLW6oox0sR9kpFW83Jel2GkWWAfmGFaNL6zo1Kj2/yU04pmZhFGRQD6mV7Y1ifLjs
BnKnAMIT5wuTdpQGmceymWDDzbVDw7tnx4jvVaaGOQHRAubai3ZreFcVn+71NH+8bH1tgeLzk9jE
oraqdE881Xxvujyg6Rq57KIFDwq4QrEJ6DnhoicW0owmgJhxiqGHlGRBAsTZTotouzaPLYLAySXh
/TGKmihoU4B4gW7OuR0woTZFMdY0gDq9XyU3UdMd6848dDZg6CYPe9qG2rA2ALm0wRBnRV8ekzVI
TM6tmiBfzSG5TAOWgk+dfMVxuindtQ7k0jM8tSIdW5Gl9bwbYKVT1WMBqi2fgW3hv+Hrp0akKMtN
ixMtgZGs7fd1wV6dvFxJ4xb2sCBM9GyMGSObldsATZrptFStBnQb1SfTjQ9j39FdMlTqttKNe33E
9KOBlvxlH5frrcI1TJQt0O9H2VykHucvyQFxnNFbBVhRMCNoF0eb+3Xk67bvbdtg3L+CA/C11D4l
k59/6x+T4xoUcMFJMNwphHsQ6hEkJSdJSqPoMs2lgTm5GKlnYZXcxiXdX16mfEpilWiG49BDowWV
E3mSlA9FqdAKEz81s25T0h17J74dXAOU5U69olG8sNkAIRJyb2D7QKYhnV11pVaGDk6TABInZtBE
1O/KeIsp+I3BnJvcLm8VW3miHVvLcJYepRj1hFXgcFFeO3+VeUeAEGtSADj1uPeBynpmI039qiy+
ffxpihlggPdxRs9wlXTiMWeph8Bolsc0rp7rjn9GP25Hifn146Y8vDfgCwBem03KAlWG4kak0wB1
vHDEQ21TZe+qj45yuGxI+Nl5iBQVIU24iSCjlYvipjlqTlG3fRBjhq9okz3RXzrbOMRKvNHytdGV
uT+6mC4GxAblalyjZLKPxEL9vXWKPpgqG1fCTGuOzVB1UEU0ktBSjGJ3eXVz1zizJ8+Ogtpp4maX
YyqxvObZ7aTvkvTHZRPy/QGR5NyG5H6Q3VI0msBGaN2lD/STERZovDkBOAW8QACn43ANxj+P/TAJ
5AfaivCOmcdrk0eoDYXjAMxZV0U27GM33qwsSwRAyTGAHsb1GiVrhEo5wY7TIXbiKu3BYYv6U6Ht
MLS4JT10VEdy1etjmMaQDMR1AKEku1Gd+p7mynNWtSvPd3GtgrkFwRKpr0zHpGSGoqhK1gcZOFW8
KfExaB1eXuuil5yYkI5SGkdTBNIRzLDa7Jteur/rab0vJ8wMXLYzj5B4bSd2xOcnac9oTgMKX3ik
mMHLuAlgIjS22F1rD2GefwOWh+VrNMFLTw/lCsHFAI0PlM7PTWYDjj+iKV2g5d8h7LB3vHZli61Y
MCSVYbuvnFTrYvgidZKwtJw7NrksuPzk5kkCRhJ+LcOQ9hgdi75xWhgxxm7jRkmYgJjf0YubXv0+
8EOZZivuv/SqQOFi4NSEjN+McK+naR/x0uuCsdVw35v8hnzp0i/d4AZodIOTE6KYnb1SPZMrWu+h
5NSq5IitoVhtUUQdkhJwOqeBBxnTLduzwNlhMOdH1fsfFq7/wyaGZEAUp6KOKaMULDa2fWRjpRVw
qz7PMPzAiglh2Vo7p5eCP4rM/7LkSJ4SJfmYMwU0CPlkfBlza1/E3hFn7VXVD4fL/rK0o09NSf5S
gUwQnQgsKiW639Cn3LZ9a1yD4C6/r5MV6ee7S6vzyYUaRwfsOWoP8RVIXQATsG6aa9c3NkCe36xF
/v/CpGDLQakFF2s5bySVwZmClcXazuQbFdyT7AtI1r66PXTedmIKc50fZPGMg2KgoGi0lghCQNNo
cSggBeZ3724Mx8/NfRaOe/cas3Ev+ac4GJ/Su7V+/UJqgh34y6jwp5NwyS1udY54iZ3nPWt6GiRO
fxs1egR97fhY6HT7cadBpBRMuMAjzLjksshNnK7tu6AfqifA4jfEZSAZdcofl+0s7QNPg+ga6M4w
wCgnQVY+lsmgdB0YzyzF76w8LIeW+F02fGWtu3K9WgrPQjIWRCggH5mNjY1q05sYVUAg6x+75EbJ
Vsqna79fClkeOM+0EfDioOUvTnXL16r8SzsZFP4AuoopsRngrbehgwQf6IJJe7UHwO1Qnc2KNV3T
5VX8siK52uBNbkVaWElqviktxAy4weW3vuTNpwuRNq4OCXAzm/BrWduRctv3SaYiNClQQaiJkdwn
Wpd8cy1urNHOr61NekOJOpqezrE2r6VPqe7eZ7QbVjIbGcvzforgfglggyUm0+UszXWTrCNDjb3D
fW07HvLvILeqfYcHYGRCJPQyf/px+YHKfMAzm9LCNA3CFZoOm11oHlWMsXLgIHfVfRV4QRpEj/Gn
yB9+dG/dLroTTFdr4GG5GfTHF0AIBjsayIZmEgylDULipIbvs215W7x2ZpBvokP3jkQle0GJY700
LEDN3QvXctbFIILBKsH6gwEr+Ryo0FdKoa4O2wNkNtN76hmbita+YqzlXotHDlpK/zYlPWddZZ1N
UK4I4pcxBByH34A9LYxvTF+57yY/flXCj7ZHxJ3q1KSUtkIgrKlRvICAhtUFaK5R9TtB2nXZgZbf
36+FmVJCMtksUiIogQX2DQvb58gNynqX9Ru18cubDlBizw0mCMAYO8UNxp2+tx8uf4OVlyiX+7WE
27mS4ws0Rf57T/Mm0GjW+aXtgYCH99b2sjmZDlY4LGY1xWyGa2HURa61pUMxDXWLE7XVKssHEh0j
QwNBRKp/lIymQTs1cWjwqd7WUWInvpnVa42+hXiuo96Heo3AL6MKcH6oQ/DYKUkMMHHW3E/d6BNU
ZfXfL69zIeLBBihnochuIKOVQi3GMrSBYkAJxBS4kZCnyFyriy6tAm0HVO5Qt5z3abipgIMYkzSB
04mug23fdcQDJzfrtfDja/Ggo4W2MxY0I9waecZAk8Q61GbceKcXNTk2eb2G7Vt6YoC1AK+IUGaj
Hnr+Vmg9TkoCABeYiDR/1BRfiVai9YKr66cW9HMLKincjggLXpp9jiN0m3RN/4RGR+cnxpoI++Lr
OVmOVNxNdB5T08BZS6gTqtwEFiP2sdM3l9+NPO/wvp9QgwFTBPrtCFjie5xkqNAfybuyxNHKtqgf
O9sJotVNCA49ELL/hbLPQlvIFTWff9sTD/nEXj7x1jYZ7A0FaAALQOYryCiBMH2smT+qoLSdvkcA
gtQFGLu6NXWDRSc5sS5tq0ZLASu0YL23v03GZzf/fPlxLr41sK/gOYp6kxwa3Fqb6iYGpdyIMa+t
nj5j+6Lr7xR05b0tGIKqOzJiC/AxsIJK7lGRSpk6jYAgeig5WGCNp0FrbkqNvlxe0MIDA54BCk2o
dBrzMa2yGguQ1yMuAGl8LJv6zpnWmrkLdQrwF2CoFn1w0TGWPDCvVa5UE0x43RfCnm36rHRoHJNX
GrMQlX8/j8qVp7ewKpgUYiFI9YBjlWLF4PI8VTKYRPXkxuTOzo7XUo6FF2QaQEVAsgw9tBmI0M27
PC3NGHXhCgqGjReoSQ8xnLVO7rIZTJiCD0VACSU/sAy3UFmroN+j9uU1Qz98lza1ewf+qjT8sCsg
RdRErwfAjxmwj2DgysrQWQXf2u+1/nmsV472xaWc/H4pvBY8L2xb+AFICpE10TyBvFqlgoC6+Hp5
JQuBHEMmIErB0Yo+t1wvaunggBQQXbna1aMDhoQOdVF0W2LnP4vG+3iCZGIUV+g0wN9QxDwPeCb3
4skmogXIdiW5JmgTOo4aRtrKTl16fCd25CJm7Ea1RcBCHcTgd9z3g/loRyPoLLR8f/npzS9KmChB
hQFiQgCtiLWdr0hVKuJO0dAA+BOFvHBwL6pUHpC4BRFDqb9UBek3gL07t26vXntxdm8m9X4AE1Lo
Rv0KFGS2lfFF0DBDZo8CAfpAUkSPGspR5G8hluI0/Y1R9793CTV3l5c8cxiECqTzgl4STPIz6Ew8
DU5PcTcMPL3HYT+6e67aIHuku7RfhfLP4uG7McDEMaMDri3ZYUrLoN1kg1K2L7wd1ccr3WFggcv4
z7GxPnk1KghjauLKGBe6f3mdMx8Cgzl0ecGsgV2OWrv0MDODqb1tFCRIldofhxhXsc/OKvmb+C1n
bRlHjPw7IBDBmBWmZsS3OEkBJnuyvKHF4HhaQu2mn24BEf0dWoebJK9rAA4zvlK3mPsIDJoIjjoq
SBjYk4JkZUemWjYRhiMYKCEB9AKsVatWtsXCs4MRgABwPwEcROZLz9QKQyUtjEyDm/saGW9IZ31t
Gf1y+R0tLQZgJBwrgsVgJkpBIsA23NHBpJOm77os+93IjMePm0CbB113Fc0zkByfv6DSteo2iQGA
r9sSbfbaeyS1UqwcJ/M9JVTIHOC2Ad0D945kpC2LyaAJ7uJKOWmbvuyPOqNPhVc8FL22As1ceDcg
Fkbuji4I4BnylnLtpIw78LaCB769ahSMD+ZZ4usd+bAd8WIw1o5tC65t+XLqKgh/lQKhvb4wwVCn
bibnm+lizPWj78cA4lLEB1QU8fSkI2UoHbeLLQN0Ehrx1dHbQBZl5TCeexmqQZAXeB9WFLjLcxeo
+rbgOgG/a1KrT84I0gOHrV1x5gAWgEfFJR7Ez+gGzO7yOeYFW8UFAw0d1W/DUB6spH0zLUQ+rXzm
LLvKQb2ZTdoXk090U5D4k6NlIA2Lt541+pbRXE9lc5eRIr3XM/ICINaKj86eAjQWMKgs3if4eWbY
E13jOSt5lwUlqoCku+bxmjTjLBbCArq9AkSD0iOexPlz7ifH6lSQawfESMudoWDOqe9CNdOOo2ak
YDodP5yY4pQUzxqdFzGdIe8FJctse6ibDC2JeJ+2EYhMh2BVOkemywMUCnA17AYxG23Nx0DK2unz
KU6zwH2qr+k1h9xLEbKr+gqcAekh2Zd3xZPz4/K+mG1zsR80sHkBwoNOoAxIYnndTrqXpcHoRX7K
TN/um1DFPnk38x+v4/+I36pPfxxV7T//E39+rWpO0zjppD/+8yZ9Bele9bP7T/HX/v1j53/pn3f1
G3ns6Ntbd/NSyz959hfx+/+0H750L2d/2JAu7fh9/0b5w1vbF927EXxT8ZN/9cO/vb3/ls+8fvvH
b69VTzrx26AOS37786PDj3/8hu7KyRMXv//PD29fSvy9/0np22v68+1vVymJy5f5X317abt//Kag
hP53DDQAkIOuh3BrvKjh7ddHf0hqCsJqHMa//Y1UtEv+8Zv9dzECiu0gYIdwTxtF2rbq//gIY3PA
HWCqCCVVAS3+7V8P4ex1/Xp9fyN9+akCHKz9x2/vakMnCQiufAB4AzUHaJLgs3+fRz9JQIw6q6iu
RcV9O8X3vQuyyAmDBMSPSgwdOGrxrcmLfRnnx445O29IgiwkMecBZgZyn9a89G2vAF9JAmBpfdSn
GogtmmFy0PoO3v4qAL723gGvlt4eFCXdtirqzjqIKbMYfZ9qMzDD9jVwn4SNGZV+lhZXTe6QIIdK
Jr9KNfbFoxWaaUVKkPa9pTW0VwbwNLBhq+gC76y90rz1R6N6ssorhd4mubZprSR0rSZsmPOoTuQp
c9wQAsu4a4CyLPcM4OYV8Oddt8qdN+7T6JuettuUaD/TqX9Im8doapDHW+NeUaw/MqP/B/vlv9xV
/x/uFQOe+x//8sLZVgleyMuP//2/TjeX+At/bhBL/zvGTS0xSIZ7qOCQ+LVBxFH7545wjb9jOgDz
vBieAGcGzqF/7whT+zuY38UAD+bd8IH1kQ0BfMZ5NgaIHoBJ4t7xLteB5jEsnebkJaJgTQBd/aIo
bPBTa8vaNH0CFtLAP07+8K9PNGbrT/hDbmjJkyp+jPI/f2zM9U3rgLzL7YvqU1daYaunpeAQ6ooQ
dexsB2ba5LFDR+b90/c/WY2XPFZadfoTaJv+8RPvH77/2GDwIixtHfxu4ne8W6hKEOz329pWnKuR
cfeqjuqi37p5/a9/TRrQPYPH/FCWzkh9F+lzwJRYPXAWmXuGzqnPMjCPBVUEFjmLcbrv3v/MlNus
8dr7whvolWFVRug0ag3W477+MtSRt+MWxpAMJ66/pHHtBFpsFcf3T4vWeuBKqm0Ihi4DwhL30ak8
sMokVXGIS815RJ2wPHg96EnePx2cNHpQ+pv3z97/i1cpAPRWYM0bzM59dFPYA3+FF5SdU9zxrN4a
VGmOffx/WPuuLklxJspfxDl480p6W6a7urrrhdNmBi+EQML8+r0E1UVOTn87+7AvOoqIGwFVmQmS
wlXiqIm6QSVmog3vD1MSocKFONIMKWDYBBE9T7vJSkBWaEpWcz+aYpqHYK06rdzrNVpWID/Gfqyn
Ycj17spRojBTgfVIQ4ntAq9tb1MUVYVGCUVwcGI/OVRFWl0CJDVsWyvKnozcqNYIy+5fqqAzQlxL
vnVCfuZ9EvzlY2uTt6IJPW7HO0Oqh9SNmydPGOKpQROvsy76B6Lwgm6emGcKYsUfKCvgzdmC4h3r
Q9E2W+tcj0N7NTymNnpTl+fK9LPLgMS0dTN26qsh84vbmO6v3NWes7YvXxdoPUFZ0SEXqY7U19hK
Lzjh9X4JM3jOmJ9fLXN85KpsLm7niwvqDbjoGt1+J2rho61Bq9ZcQ0LsmM5QfURqW8gmVcLZRf83
csTFru8CCJQzaOteyXyLhnPVymV2cHV5l+LYI8jW3WiqH23NwyYV7Vvl4mfoDK48srJMn4NsxMvE
YeqHm4ivGmPV5wItFfZ+Jb2t3bbBa8WNHQEW2wo9Sy4ut//Ddq0phgKgKUPNvqbathneZcouiwfp
5+N5cBi6Jpaa8cPtVpphFz/KQLjrMeuCkw834UOed1EoUS7vyqKptZUT46R55OYxnwaaEY8GNdRo
GPgnTF/k8jCiUbBfRuZG95jzqUiG5IoosKeuid1PxGpa40moMr1qme580o3C3LSpbW6IrF2WXIPe
e0pyCCvejcfOja4+eoLKUEzNmVA94og2fEG1lmlqnHtLGGcvVeMsLkvLPM4kiQ3E57vbSZEkxJvF
s42ORc1eS7X4h1G16xH39oYtOfr9tEZ7QQ+i8Sy6KFjn8AV+40a1axBq8UuLujJ0KsTCoNBrtEv1
ZNxHgymfsZBRIUH+aU1vtPbSxPp4RoOdaB1LR31De/FdXqvugqBlvitUsx9h6IcW4OxF+k500TG7
IhgTHSa6Pv2R+clJyaT/knKh7cbS6XfBaJ7dNjAujdViZ2Tp17psNdQ4EyMaQUTpPqri6inzdQYP
exk/2KjX5RnolU6szGLNo5tfiOjTFs8ziTZUpVOKMKkN58QD5p5oRoNW6kiJjZNsPYyRcyMgEvH8
P80k7XYpnJmXXJZsnaG53NrQLO9iTQNPCjmGRF9GM/MuhCTRAiLFKB/KtcxT/12HgA5jp6ZuXwfH
CZmt+I/MqYYVL1z/ISl859ANKUNzDN3+lGpI3Itd5v4qlDtj4yq/xaau0WxlXj+wpDr2LOkvNOAB
3F+yfkDA+mD18XGSEo+k6SRNSKqYGx+Hrpx106EshrDsomwISRL1fJagbdPR1jtz5zQDYtQTrz5G
0o7GFU0LTePGhkQ06LlWF+EMtfk7fhHfwGdkrAX1ppHcxru3b5+VXrTPeoleZh4ajR2JzCuZoeiW
viKKBlE0bOfXsbuSYkhxgJxo2H+m7oPZ4L1a4Lz5W2GiF4Pt5e3ZR6bYZ1W0l94o828WUtL7qNrg
SZsecUbZYInLT5ahuW/om9atI+TbnEYjtT6Zbf2J+EaGd3KB0MxzG6vsua31n86E17nGVp6vuZfI
79C1tkdujsl7963r0KwnGUv20Gd+9lDiCRvy3nvmrDr4qo7Ojhbzgz6Yp8yKo3M0sbxKj84LSTPi
5fbODcpmRpE24WlYULU7PKPtgNgTP6iEdXLLcYMqfkjUbET6I9LUvhayek2lO+wcu492OBgcvnhJ
dExLseti1FWwSjS+z16jOohOkrlZj7dOssmVYWw0zXW2ceBLlFnc9oFTfDf1Hr22Uzs7YBVXfslr
cUBn7vK76yeftLa+eHn3kzUMN9Ia9nPfVcU56NU3JRLnuZ2GeChw+M9lshVcWzu8dkWI9vTaSRvt
aB7iJACT6ERrsk1Zu8jj/hDfA1OCu/UgdoVd/8wSdwyVOebIF9FZFLIcZ50pdodhotVVhEjmgT2i
j7hyE/Q/JDRiuH+jR4V8Fs2IvbDiCTKirAckDqFx2xU3EaDWLJZxRBqeqK6NPyRYgujdvyTjJCaM
iIYUK0TxQLpeyQsd689/2GI8io2QVLjCGo2QMxOPfQt9iVAiOGrarau84qeupR6CeYfxUQnDOZZM
szZIDoq/4am4bbu6nBGRh/1dHlXnuhftM1cctbwyLT4YFhLvERyiIeJuZTEHZZrwVpD7su6mUB8I
/6SAUFTtKTPQUlvTL30f7FG2uD2zxmvP42g12zpAQDqRJKChjnJ5XnA0KyYNo3BTLEA8C6vx31ZI
sJAdSj5MgUAQG051QqxbsF/sLThSa02JffHAL8LRH33udydsnvDJexG+x1YVW2uJKMBH3xucUB/x
TBHoh7Nx8yzbB6XwX50o/5pUiXo0tDL9HPvdNkL5wdfSzvWj2zbuyptQPvbpa454+QNJ06Q9IaTb
fhZjbD5pwfhoN5b+Bb688uREDgoOGN37wFX7yzBydJKpMnfm677Cy4pwjGke/oETGjfsnDq7/pWg
wfJWH6JPpSnrXSLHTB4IMY48arZBUr1DyAxigNQ+q8cTzhkQCOFZbzxl9imRhntO0Ho92NqmcM9j
YXbrvksk3oUlCjAlvvyRpXiZk7S3ehx4dfytEt277mxulpKGrPwHjVvZzpZ9dzRSMz4oI10RRUMX
pP2RZlnpdvPsT7xkkhIE3rG0DBs8g9aGibhMYlb41ZdhnNYQzfO88o61FO4+U954trNCP/tG8sU1
Y3tH1MI3J+EdT8SI5rJShayCSUpgZcPBuKgtPHcQOCD2MnPz/wCuctST9xAXsibw3cWHljenXJhb
VNZHFyFZZG96lNQ43RmLSyl1/bkzgpfaSfK3oXbVOneUdyxj035E5tYKbrDiYBX2D6PB+gnL0neS
O0XvhKIWzQPywmcIyuF2TmgnZvPg2OP/5uFctXloJ9W8SLGmxtZ963pds8mrop1/J4OoB+zS8H/S
k/Tow/cVIZVR6x8b3n3GCVd8op8TDaQqVP2uSrxIQ6O7HqsQUqrq1tnliRpXFTalm8x32x33lPU6
2uiBVnHbv8Kxy7/I5quY2L5WWucU7r8QdUas10WJSFQPuFOCnhnUxjGPRzgAqyauT77BkvSgavtX
z91kGxsSgSCzBJW5TjSjQToNznmDtl/7/xQs4FlZk7w+JQrDrGwHHE7qTK0sh9krbiOZo+oa5zMz
jGobtHDeJJnjfLbSaDjA58OREwqSp4l18WL/G2GNxjSeRRGFRM2AwdlEZdo9zcY6HdleNv4dRP7/
uJS0VjHqNmPLybR5qJPhfYZzg2uVB/bhhvUBszSUdVFGi8PMDx7NCOzkWG+WfnxahI5MojEkOuXZ
bHiRLqo/y6TsV6jfKTcu+kKYoYXORtcYZZLOHiIyxehYV4kya1ZI03H0e/SejOWGcLNKnvvBWQvi
FfEIR0Oc5fbVTbEYystGbu4ESgw31yAsauvZ17vrkCBu27fYbLMrQi69sOFOf56/rObfkZ6nX7Q6
yR6QqxHPX1oBJ+sOzQe9DaGmWrZ/UIrrrDtUcfeX6LGSTZtYfTYG2754dv+aCkd97r1GfUZvbmmJ
bCZE1/yQSJ2+kAiL92qd4QxmR6SJQ7E92ZqlSs62iCKDsFVkdvaZrlXm6odCuRUjMYNdhNAz52jg
thEt1B19L0dSnrMuGlP7LD3U79GSrjnwVuYvnUyQGquNxa60kvxFoYDk1nEGvikSI3vxsMfbq66x
V0TqvlQnI0MYAJFa4vGrZPKVVGvbVE84VdwS5cdZ/NJvCUcXcmW6RfGC6oKqSsfR6+JHWzbh0OrG
U+JXxlPmae45qPKrPrGIH0mWHM2pUBjxCIaHgb5DKEqFQGrgcqfqLmyMjtVQ+evRS7wNn1ZI+rT0
QfefE+dlcCGWbCt+NuLsC8loICU/rbwNkfiON88IGTmlue9fBtkFl1TKtAvCDElzqAJlYE/vxumK
p5n1QiTuJLkl/Rxxx6VpvkSZ8R/hLfDM4eR1cVZMJ7Me/CloO4HqonCoeHcnsyJvHRf5seJLGoth
Y6MJA17/8quw035fsV5sq9oc3vjUiMXyJFqgut3eMWqxzfR8fHOBlx/4hf9PfD3ZUXE1vLV4f9/h
yf7Hdck+enW+4yf7HvfyNRw4/aGaum4kGco3KTeuvnKWj+uuCJBLUY7sa+8gNL33i8+lm/YPIkC5
cOJHSNLeokFeuiMt+FO+e51ZPyruVp+SFgV/J2NWh+Mqe8AXl0jN0TyEqPAA28RKwmOyJ+UkGbD8
inuB5wUuyYderLHA17cDShkdsfDSLjTUvHJPeVOsF5amCzzuiO4GJH90WbMn6kZg4oPYjEYLF3Vu
vZsyy95YOQx7gljXsVh1Rr4fFeqYOTpOakQk0ysO49grNrvYAY39S+E27qMy+DOxTVT3Pw44rlhp
+cBey4KPm9SPUZB0soHj3y6M0W/pQlKR5+vc/pWj3N3JHirsXOrWZ1ca4LrSqvJqjHqu7+zQmQjP
LKtrapW1tbbD1IqKqzcWAlXTJq07BS5xGlUL+2/WqFYL8ULs1m6nt5s0KCQa41rYjlWRbYaFkXqP
CdJksVCP4gtqeR+IlUkfOCT9r9q8NK4zOUx1SxDKjg33kGjhELTeI6HJPlcuylN98JZrkHnCxYgG
vqSqPiwsUpiuk46dcZ1vb75O173fC4E9T05ue3HNcAhV8ECcY3sUZzbN0N5BtSHRhTsgqiuDC2Sf
ALhgFhXizeAPMzLJ072u81nhxt6CY05ZHH0UFbWSavRXJiIP13rkYMFicH6KdRvBYwpF2U80MHt4
nylVQnJDT5gZTpoEtycbPdO3gabs/R2fECO2IP8REYHeF/fPI/h1UaUby2F0PUNI/93zKHWS1gz6
PnppdDQeRHmfKvvhoCw/lvVwA5BnIB00fcPtCG+2D9dAwI3giKKnXxYWzbj5V4Bv0MPCdlWHbRVZ
dAIcZdln0QsHPtpG7uwqZ+uYa/anUtb+YxoEa3fsCrFK3aoMo85XJ3i4/gxGI6e1TeAiELdgxg62
FPoBB4hwX3SDeKIhrc38iHfmOw8nseJJoBLDES76JJQTeccjkgSkSzgy9SfeokvX6NDuZuOwKllL
ZronI7FRCwTnlBUdXGbTuSbRiBtkKxcOkg2R41DY47oPmlnlBl3YqDYbEjxgTGxwmmaNa6SHepd/
XoFsz4p3V5hNENOcDlFJD2ZWpKIi/c2MJOLPNNtbt6w5tyrBqb0XWVcadHe0r9XoalsE1wwh8Qqz
Sqx5Kvt61kAVfcdb27JCn3K3G0L8qFN/NxlErwDz6JB9uOHj3WJnNiY6eU0b5FWKZo/IXWzKLJl8
oqHS67NTc3ElihCmZr8jattNPikcrNwhStn8Ryid5f3Ls4oIJ1Tstl2Ufcdb3Jx+TzfBBqPfpZlE
xZAXN4j+ckqnVQfd7b1TzRHyuGZj1YXccKuNlnveSXSVdyKxRLgszg8WpO6hs+vQnewAcachCYZJ
OtOkSCZmGkcocGrgBCucr0Oi1GVKHZZrFLn99+CjfNpY62ayXu5ADPrvayxoPYF3Q6BIE8NhiAix
RkoPQ+Xu0M0oPwtLz/FxiffZHS/ShqmXajVuSEA4ptJ6OyosAnDwpZ+ij8FEPDvfEq1QFnfbT5hF
TDNbM0dtlWhcP2G1inp2WtF1NVYi0zyp6kviRNFuZgadNc7mCY+SsMXRjvw1Sk3ZF5TW8kMH28Bv
okTlS6MS+rkUuvW5NdNDz5j8NsJRtC2sQu6IzNB3tkOBvReRaNaJifSMQ53HXh/LU+kiuMiS1U6O
dXlqhwTBGR28xghDKjAStxo621t5zYiiqsS4kRGN/DUcPnGzDZ3Y09ZmgFDFLdmia8DjDVMLvVyK
ZoQhKZE3Fht4oZxoZKv/O25Ru7sGCYg3/wl0JWLGPIfD12v+JmqW0nT+024YM8BDjGypZLTNcrmW
but9zxTnKDZairM54vjPNosOjcd87zu8Fd9NbrJPQ8nqY+OW/QZby/Jcx4nYaX3+w5Wlf0j0hD1q
4zRoVXVILbQIJ94ikAX7kSWRN2NLo2E4SoyrQ6F7SQjvWflIWBJMdgPU8kSjPz9aF3brPSFdxHvC
n3OIeaZdiMoy3j7WURw2jjMFCAq8evw0+Er4bFIKcJC265iLpN5JnQQ8wgrAhQt+s9i1FGvhA2fd
Aa/99sFAYLTFURfEb5viYrTS2qXG+GZMrIWPI5zyhqx1K1kZjLPNgiNwh3jYLiRTGXIz8YxBIMNk
asGRsJJDvlHdgMfsWvydp+kAH64jN4MavIfEb/znWjaIFxQ4cCpJiu3IIwuy7uIjHu95aKVzMCXy
xghMAxIo45D5UpyIjEaUcB1V+5MUqiD2n5HpiUVoajcHQiD+S7sgCP2y2GjGwMRyMjV2moebSAe7
eYTferUgbBb7a2wLsy3KiOpPsXEuE7M9FlbUHpsUP9xwoWm2DP+BITGhZzsLfWdiIWn2P3GGVXw1
ChVs/gTjon2/61FLf2jCs7eVptlnGjSDO+fejgsVEt1r7atMBmt3B0HqWY5TYRPoZtSaQ6Yy+Kt/
W1lM3fH0fKhX9iD19SKgSy7komvXXzsT+2W6ysKeL000fr/+JhHW+80uwFyTzcpHpPyOaU2xGTRU
PDcpksge3skaLQFxWlDDp5lFxYOQY/FgW5p3lqJaE0X8ui6c/wjeRquA+6XtFFHvIRbXQu3yqd7i
P1/ViK2xcdLJhxdWZf5Bs/MHgUIK3zzczUqVrHqK6lLt9LIZUITOyi52ouvTj6ZHIiEO47HZtH4m
FuqXZDZafyFCUI9/loVdnmxrjao47jFKy/KEJFV4dYYYfmKaEpNgd6SmJJ71xCTxok08LYMdWOao
/Is+lMhgq6cQKBrQcT5I1h6FQGlOIrcx2txua9n/QBQYltckWeCcMAtzsMenqkDAN0HGcoxXrSHg
S6zEpwR11o/z6fN0Dk1H2BPfFGaJkA2waKBj7A/8wqLZB5/skIkP/mKH0Rk5yj58yqZrEoKwpDXx
4ftGFbtM9SvT1Zzpxc9ONGjs9+yOl6UtKhLlhYZxKBPAbQt+xNGs1jMz11wfIj6+W/ozPWPJNlkh
vB+o4GBjpXNr/uOWCDJfcuIFJeebqA9YaKBEGSrIa8k8SDagShjRGY9/Txc5C9j3VnX5dmG1qZmc
7syQ9I4np4tkqflfWbWoZ/OvXaGH3GEkIU7tEk0dMY3//OmUwrBlMlrxi1u6cog+DyOahDC3aOS6
QVXFSyvq6qKUekFNKr7XDFbkO+LlbdftKhH8HJu6fgdHyM7oseTrXzQu+J4MJF7iw/PD61A1kYND
UAQeoh60wbfCNKNrmTfRlU8zbqTFPoGzJmyQkGOFxCSxhzrgagyGC1H3Zgg3qyC7oNi3CeCG3efH
ugoesi6yLlGjWxdDZ/GIxKifeW4M5xsWQXy4JXcpXD1hPVb2hXiLLvHiBiXSMo5H5CKYjRJdsl8V
6vOeZ1YlR0QB9q77bhVrUL5yIyRORdh973wd3onAbpKHTrP5uq2L8WsfRY9130V/GV29RTTe8J3p
8FeZUYv9a5NGu1GYw8Et0nelPB3Hr2bkP7aW8TMvrPxgTa5GhC9Ehl6dYwkXJHE6ci/S1E9Gti5j
De7nCUuYTkvcs9ZP7kvl+1jjsQSFSf2+Ry9SPjSnKMuH96k50cTUULhxni08BA5t3FhnBxKOrdec
aDbbIvpf0zso2fZkfW2sQd/dqJCALlUPcRz2sap3hV5wBDK6HEdW8ECkzMcbOlL8iiXoaK3bpDbR
TVVX29q3CyMkOMnxtyEMu+1xcBl7T22siQMOoHIdPhM3vpqx46KMPloyRkPVIzbJ1/RDhLifmYzT
Irk2brEeygHFpSdqVkaluyGry8t8gN+h9hGaPgRiLRjv0b1yqNk+SeO6jjelig8MW7oEqdPTgYDI
vfVMxz12/JkbuWszKxHAvtCdkQt8bRp9Hav+LesL8Zxq0jzrcGWtRKGGt65t3hBdK54VL8xzbuBD
1r14eGORvMFjd3KD18f6rz7WEoHcFZwiulaNpYnjIZjHTi+DJ98HFlV1FxLdaZ23SdECeCbvgAtp
ei1H8XW46EhtEeTc4F1IdN8WWP3i0H8zM28uQ3J9qqUqVRshd+j3rSyGFh7OORH+Z79Eo15umS/E
I9psCazy8+oQ8Bjl+hBuMvNImhbFNQpS+yTdUQYh6t61W5HDF0Y4DcXGAoSEHDgaNj3MkDbI8YEP
5rAhyxHKoz62eh1fNG/cxUbm7R2mGZtCcmfFJR/egsb6GveV/hyVloJPNXdWsW3NfE33x+eYgb/g
PeATA3zCS/xOkXpwrLndXJnmRl+qfB8g0ON1zDt8w1I0V6gnj23pKr7FtyrbmW5tvyL4FO8lPW0/
lAjlxu67EnNaa881s93DyR6OjY3UBt92HriV+t9G3W5WlRdET3k9ultdFwNedzFiI6zc3MpMK5/r
QOerNor8b1HdHxytRbhl5Tqf4ip+6/D0QKAVWEWJIxC43lGKdCKtLmAPdZaeisTV1m7L/R3TK3Ep
zai+qNZSW2+w0bUy1VK1JqaToQCm1dXG3oySH6Mv/UM5cN8PafOXTZu/ZaM47xax+SPcsikkbN1H
t1iSTptKNLp534DO6pbNDoSl/ehi/GOzimcgrq994JSugf6wR5tU2obe2SOEqH25annJNrlX4hE9
DbHhFpgdxNC9c9A6AM9gVN5HMEgTcX2l4X+1XjQY9yFf6P9lgSy6EQ5S8J/HUgtb3fJnZHUvgxb3
JzrTpNPNhWW4eBZNJIradKcE5QJmspsUFpL0Nfu3dDb3T13D6DL0dmpz+OHQwHqfeoW6dDpCbm0t
e0ZnuuzZgINnlySBsSKSBAhFzlc26sruiUdDVvjohwGv8Mz6bWhR+p+Geo74qjaz/oKHUT9WCTLa
caiNg7Ig89/SuN/ohnR/BU37N5Nd/GIhyGuLSrLGDEVW3w1Uy6IZ2jjwkS7QYpDetUFU11rWw51V
gqKucL+lG0jTVOzxDkBL6mkLQduBsUzSsGx0Y0NbhJw5jreincHN7uFms/HnKdmrUDDpxtS8LaFt
Ctkrl2nTpGiZx/Ggc0z8X6NqRIhm73yiAevyLxKR+Ze8LZxPJdI7t6MF1zIJS+ZaVycxbvBjJr4E
PG0u2cE/2FMqRS6yF93S20cUHfdf0IsD3mD+6iIm9Br5OOYnkN8U5b717HyTTNkYorPitSOVf+jR
n+nVd9lLoeOEJnEq/2UsvpLO2PXvJqRmyEODev27NjZ3ntXZf7dBu8dRY/8dwd8xSvwU9nNTqWFr
lq0Fh7LwcSbfy62OyivPWtNE4Sg957uAevBbPUKS/r265aOXPZMB6hHh/CKPu+hoGHXgI9LOr/Yi
qiV+qYw9zswPjMz88tEtEOZIuEZIiUSxkLehGcTWC8O399p7BuJmQJU6OrB03P5qJbo5yyZqRpbt
LCPKMuEOj83koUA3lfsgyD72y/MkoKBHimVcIKYq2NnHWqDGEf4cTkkwQpAQBWRWqYeCKij4bMMx
5LV4+SD4wLLQPLmzjY1hfvN7hTAhrDNdJ47+KsRPPQmyX0WF9xDvlfik0Kd8i39CcpK2Vl2KYGAb
xIvc6PD2R1E3+a9s0pGqgo+2ljoeTl2ajI8izstNYCdsW0zfvs5V5QWP/1c/d+xPxMIZKGKi2uDa
Td/YlEUFglaqd3wbFTM+RQz8uotGc2PpiBDW6vwzGh9Wr7pvxkdZ82hFWT6BqdDAdfDSPUnR5IqF
QW5rF5LK7pdTM/PlwwRxHWzVj1hpRCvSMYTHNknfwJXIqk+q97VDJx0LGyZlXRhcQeupK+1K9gH2
AcQksdFn9qVBjgMSWLw98YlFQhpKI/KPNcLl7vgLNjU7d92abFwtV5yvQ/RkHQkj3l7Zg76P+VB/
1ht/hWpvPAmnWSzy6n6m6fo7D07395luIdtEdvINwQ3NyZgG+Daak8dabAiInqfERds4cGmqoUiY
U+nGgSgaFhN/ViGQrmnNqUgLvq3rst7HZtc84I9tHmoX9WXRvU2EcIU3DwpbiweaLQLCkcYiUGX1
rrGYQoB0sCPBAr67xgJeTNHFl+taBkMl5sxuToOxMadfbyG9DLWcbgilNiaWWy9tmpLEoJ+8LbMX
6IwTUU0EdBbJpFNmPboysGTEirvtrGOg5dW1GJ3qGrmlcUDLy0fJVXVd+DTrVfCLNVwdcuzR43Uc
SONEg6V4Fq9t1NLYoAI+C+E+eZfcY2b4P8WDFM92ZRh28rPqXXQcr9vxmH0MQ5+PR6drjjxo+h2i
XFskxk5Sws20mZrvKoRexHdmCPdnE6hfLstwUScokbmq0w3yBuUucOJyJeCE2hVerj01pRM9+WZ+
rbieXYhKeqN5bCQLCYBWKdoTguB/xUhYKr5nZnrFgwMVW6ZvnD19z7JpVmVmjIdUb+1JQDySLoJK
KxDeTEwvst/RfdchUnRh8si29kTSQHasPH1EkQU89ES9sxCeOYZtMHgXdIBG/ktsl4fIHRGmVXkX
4iP2AdkwRHPdzUOd5/WOwDfiJlCzHvF4+7fjs+4NBV22TsaDryWinTeoF2NNUYPmoy5yN6TQdd81
t0j/928QTtr8B4JsWGiGF6Y9VpkofRciECY5ZgHzj7bT+UeFHoLzbJRRz5Ae8JsmMQHveBHrBhaS
mAZzskOzuJokRM9T4iKzyF75bYLaKstlkxSZczf0x2VveIQhEzeXvLnNm8sRahnojqNa1dui4K/E
V3dXnJnTZW8s6mKjtYh8zaWskBjY5fUFBU54Hwaaq4514G2JFw0uR5CyrC84C/BC5bFhhZ69xgWl
UowLdyoD0gxFH4vgRHw5CTscCAxh2kXIQnKcY5JncN8TeJ6ie5OzcVA0I7yzRSQNZVVh4Q4PxWbh
kQW6sMW0Va1rKPgxypqFfiHdIw0SLf82fZknCGm0XHzmpbJXNF0wOSKHjD0xrQl0Q1e+z2GOJx0+
x8nobF+l2BsOIhLFkydccWyYLZ7qaYjK4YwKWd6ZWMxpxFOLtDvZSg+VukARf0I1/2aR4mhkSEKd
oBNqUfwwP7OQiXRQFcIUkJapX/PIVCssj9SGj7Fx1T3kboZIzDSuPNugTl5xHe1CN0M2Sf28RwD0
kKPsEzFJhcz4onyOE8c+kOpsZTTK7mAEzWfSnc0QWMfGGwlwebW9uRzywdwLYkxnFqmQeSkV30iH
6avaGOVZVZazt3D0eGy1aa3VqqGAf9RT/KhPw0xbyv49JRHRpEUkDYiVQIUkoxuQ9oXPzqPPXyD2
ioW5Ndprb9Db+bMfRAzmLLqF3c7JBg0doWcdHb+B+eu0yIl3c0mi+8AY1hZqUKxuouGThJ09i5+J
FVO6ke3KJ/TUwLKFAulZVueb0nR0dM6cclQMFLw+B1CZU1aQhVGcVYHlmo70ZoTUetpjKUpUmsi1
aIuW4CiEOvFosBUCY406+5uoaoJpeHheUNVvS0oL1LTfmFfbDwuyZfGz5ZTmaUHWWmyGkc/4nmAk
0PF7WNO9kH0SjEmp/c97EanSEKonxvk+GrOI4/mecQ+2EffnCK1X9zrqZbOQ+7F7lMhHttFN3XaO
7jSMbgQRTVHvg9urtlDO8UaBRDONyuEc4ZnlK/EGMjpL7k3NMuIuw82l6PrzrdBdEejmonQTQoh8
1Xv5axMlbG30af2tHZDZEeFh8xDrFd74bfBC/KJW40aOgbVvRp1/YwwV2Pj4GtfCPf4fzr6sO1Jc
6fYXsRYgxleSnJ1OTzX1C6umBjGLUfDrv63AZbLc1eece+tBC8UgpctOQBE7dvhxWYaz8h6UNzqq
vnobpvaBzMfWmPEa92RMUbnpHI0DmWJ347mhSz0yVYQE8zpDcKQYOujRLmk8rxqQjJj7YtLvb1w6
rhnRZrV5770slPvJTzyg8x2paZtFsc7RxaXBvUDtuG77tuPNJxVT0m6j3qiRFWPIO6g6imnAn1hg
ChzmkaTbk6xUdRurCU3XYTWphYDvOn9nI1JfBpWTIpStFqTB13uUfywj7bCq1nXsNDe2aZy0+6YB
bh6oHiSRktJE3ajfJhqQvnMUSsbScNGj9XJ6dXw+Hjx4BUmCAD6Kp3BiNPECaCYNtHWcXdvU6UC/
O0yHGUyi58UZnYERI+DsWOYdeo5YhYtMnYVKqrMo7D50NJRBLEJU7MFg8ESe7GoyXlyWUbf7Itkt
lt3Y8rOejT9YYXrbTCLSScOywmLzT69lhUVOKwxOmA2ecbrd/tZ5+RDLB6JPnOF4Ec5aNqMEqMMd
bueDB+Zh1tzywmckC7hUfwBt9mVIo/5EShqiVFpb2YD5xrM13AeboipVVcM+mSaUZSoPd+w4/k9z
VH9u9axFXqdLi22coWx4Hq3mjgYPUfU7Vcl5JxqwX+FBiMtFo6y1JkeR8chH0Jm/+dCV0Q3A8C7u
yjJpYfnnhd6WXBbX/Xz5FKAcYVs/jQftmVfdKzIRqEDr3lUDwQyT0d05yEAAmAdAI4loAE8qmiCM
abJZbUlBdm3t7HDyt86oYPnpgzATtbt4/064717oynGEgbunrHarApyleHc3RT2ezDQ5IlaJ9/RW
vcUvl+QztfjiklAojfSKg9D4qD23Mk0vjZEeiJ1l1h3jsYwTpBR09mGQqfFoCn4gTpcIdXSPFmZE
3RKnmCnd6vdm+ebnFfYZla/bQqs5kjEAWJ9osL3+9UoWvnUjqxM9KwMSkk3vKpoiJKk2pst6CeI6
1lzKCDWTOD/gTIYZiZq5e71aZbjnffIMLz1oQ9JeyOKdWV8KMwQoGD2Plf/NFnNdfW4q1McZQdNZ
T1aaxAFoW/wXbmgTgk3FfLIaMGlI5ml4TjHtL6bXS2h3tc2bYkYmw58W29IYGUjhzgUf2gfRpdpp
qHt9G0Vl/cUbGUrH5uI72hH4wX+0qLzJB9O18+9rrBa8U/0d25GJbyMqLHAk0Uz8z3FkcBCV+kDT
GGfUYLAG80Of1+y9ttMRMluNGzVdjUm7TmnlZqzZB7SnN8+rb/Zj9gtzt34N6K8dVXjowx0Xy9fj
3RfI5uiEzQV6vL/7BrU86U6syO5TT6b3QFw6ql4hLkBqmRXdQadSBjUt3K47JGDd0vf2BLoMpR2Q
F7t3qJxBmQhVvvBORm421UmMxSADp9S6HZEqTIhO7lg0G0FioK7q1E+oMtRrsNEsPAw5egN5rf+M
eKQXVjJzDpQBA3roBd1gvYcWZF4vqY2iX5U+a9IkObMZMCGa/puT1GJ7i0AYx61gKJ9dBNApZCPA
Xvjcxmg0wkbUeFcDMFyGrSUb9FrDI83i2qWYrOgiMsedg8qQ3cHQxy8ko2E1yZWxRN/0bLAz0Iop
h9XOrtEOwhbFHK6y1VcvpuioS/ducZuZlh/bwr8yFH/d8dqJ73reJXc0XWQ5EpmdpbcBHqW3CtKu
xn/yBZbksdJKa/+vruS1bkbLASju7SXrH/64pPoQZPYn18x2EULHnWe7atePqHVOGzp61e5T0Voh
c1JnrytkmmVLK+x7z16AaqSlqaFIr9YpwdhW4/8n37zkzqnQ8p8lc7P2Z+mY5qmQjVcA1twAOTbb
hxtZixJLwBvxKJiRg6jYaRhQn4pGAcot4XW8mVAIsQEFUzd/mRAnmHl6iWIX/Q47hteoAkj1XYlO
zJfUAXgtGKdcv9Dcy8AWZCHqQiJ3dOdFTtPCzxFjQMsNZd6j0/urJ83n3B2PrHIuf/KkhRo+dTvF
lxRwL0cfLNY5IdXK35TRU3n8Oqwl+HU7JUdh9KiJ4mUT/MlkWSaR0jyWAlEHU84XHZx+swuocZi1
TXJNXfkEUG5yKuexQOhEyeYMXCS+E9fbRjOSK8loqAbb2Xu5VuEQ/matMfyXJOg5Ahi7Ex8ya3iK
+yY5rW60ite69qYyi3rbloMRDgikAOzsFi/15D4jF8bvaYaa8QEUUoAy07RyKuuIL128aVlfvFiS
dY/FMISG17tATbZIgP/uWk9DsyfboY9vXVHv2JMrKd92nhotuffGsnxBHKwP37nreNgtOzPl3khU
87/t7PfC3WVa8dfgZdOZBov3r1c0rUxXnt/JaGpI87s9W2gC+G+ucVQrWNebel2+ibhYyDt/4+68
JX9EW9jfUZ4esoY6yB8RD3XQcRfss79D1XypFz230K4qn3vAQtAtzQnarExPtm59qLMUWA2SIVSR
7KWo3GACxDDddkgMhm7qGGFp8PHoZYkt0h238mljay1/AA+Oc+U52OEio9z6AwBemibtRUkWlcb4
A4tw4PKG6EwiGlgkokOOqAKK9rDQnHDhBZMOcFExcXFYDZsaleQRY3vU82MPp0JztyozQd9qZpso
rcqPccxxVXnVx1hKwNJ10XxEjhyUqK5sP4I/6IfPQIGhipyoAEkORR3a8aRtaUoKkgHxo22XHD1q
5uoQFBLaFlAwZPTHJnn1IXO7rdvHVfZuHXQx0bZkl1eFjbrQQiDhVsiLqECg0ruRALDJGy83QzXK
ZUomiQlWS0t5kAn5ziMolYKuA9EKreBTrfO6BDmiXvQ3x0EHRVKjFkcVaLzRfKNo+V4UjXvPslnf
WT6SuiOrymvJo+KqtXOJATwpVit+kJwGkqNl1nTOUTOWm5pnBV5U8jvD8H8myG8EnVanB0vF+Qaz
0e+rKtHvQQLNgICbd+/kNI0s/Iie1oD5SznQ0L1dxaaxFa0enfXRS3Ey5jxwqTJ/KfJHgnuXeKJd
CvWpKr9wDVSytgloARYpXd6oGgVc67jr7kg4pgj3VmOUbTQ8zZ9agfA6eBUkXs1G42nwhvx+mPrz
0GbgBG86A4yOvuCge1RzB1xAnRUPD+Q7yso+iGlGvajIjKccLQ7/C0z7fUEVvr+m7qB2wHfB86uI
o3///rZCx9tiWdgP9jTJ1twMsWctJYJ+1LWhaSTlnkoEQfKKWmAHGTYqICTZYMU7vARmJwkUFZxT
ORwN2bRHwtwQyKYDS+0x6+R3QuCsWByUzKItCbg/QjObHRTzTmNToqsDwiGGFpc7UAF8W6gmSIZy
5Dcyi9+ZKW5oLhYqCiK8UDY4xRcnZIx2BtqTPFBuj2saXoxF9kBvijFmpKOMoOYkVxNQmEWnZi36
0+89FwljLXN83KO08aC3Dbt3iibdNo4lX0owJoLGhHdfKxsE2n3u4jiUPtgxH/52I/mJlcz/HOmI
UnYi659w8sp2s6y1O7wnpwsz7L/ejN8j7tXv0gFpMxojq3/u++J21PCKruqi4bEEU0ACBLeMrgAC
GNvIS/uLZefusYhR292ggvGKI80cGiip/Yimk3ng++j5hUfUZrAQ/QXMqzxVkgOAASRZYDbSeY4N
8F8Zk/7NdW10LPbSYTuiucMrNIrgTaVdtSLMygR/FXF1WqBTBI1a8FM5oFLbGLVtQhv9rxW3tnmW
V1/inunbPO2ik29qLaioAFNKNCnDOpNDKHmZjkGTDPHFE7O8E8luERWuFV+Y+/GGWfaV3/j2kYZu
F/94pFmuxVQ/MnDKombmHfraj2U8N2AEeGzBLxy2AtQwPV52oqoQp8qOu6s/9vLc5vP3yem+247F
/r4g+2f9XRXp9w6sDZ/qCNXekdVm11Ho/sEp9OiAA1B61b1ahk4fxZ9GuOK/2w9QD8EOke5912yz
/2KAuivsusQ/isY1Pw/+rneq/kuOgtajP4h+S1ZZLj90owly/9S07sELPQaFdOR9bCUV4uT6vLcG
XoelX5cvRRV193XdP7ajX7ywVBYvwtO3HY5PjzRzAMHdTA3rj2BrKF583JL37lwCJ6qm2lz192OF
rIxajBxce94aVQsqhC7HfVtVqOp21dwXaQgaHxCTkMhQ4R0jqctwrDw9JNmq0PpIKAeP76cJtzs0
t8ge8WaQPWa5Hko8/e9bkG/EG5FlDynOYXekREY5ewQdELjckTA7Am8CEwDIosB0AGBMlZpsHHdA
v8nIz3asnacYJC9zu+WRZ4SLWm1nerO2Q5c1NIOndbwZ8IwoqYaAbGjDCTQGp1R3Pi+fJpm7Glnr
5jjIXj4YUtNcF0zT3gEkf2Boayq8ifRmEx8MG9h5NSPROvxJtvi+uUWK183x8ujMuK7vKgfUDGlu
+h94NWysup4+m9JjR13RQXSTKz/zqcEx1+6bC5khP7EheQIk01E6HH8ShTz1eBjdAfWgQH/geari
zKtCyy2rPTqRfiWtLcfO2bkgfTkCNfKp4uYPF299j2AHLy6GhcwO2Gynv5ScaY31J3nRxX+URy5O
/sbQsA1xIFE6SAclvxgRE14yPZmDWmwUL+J3QomhKWv8wwzGkmCZD4UmH8BHFkSWkV0XmZsk1WZM
Gh62mfkD1IPa53Jkd6WnVT81bb6v/Gn8XCCUHWZ2513QMi8BJbiN7kRc6C+xNLNAgsjnY2uaf4Gl
xP0AKBE6/EaD/330eCjbpI0D0SYg3uX+19hHTHMupuwFtb7jtokq89IB/H0shkgefN/jV3SiRV+e
0amOhdt8LkrpnBvFvZmi6GC5IpkXg2pFjDoLVoVTmHUTZMpluSRLmt+sM4l84yAPjbvsm2EjeHqy
0DXyhvGzaSOc7VbKz66UepBVTrzNEaVMwla3Puma3u1Qr2CfJI7kJy5QVEXTDMQAJWJMv+YpSkyA
EVBGi+WbT0IaEq5qmnZ2B9Rz+6U1Sv9gKMxhNNvfswZ0kETx/IPnUfGJO2599f3iO8lMFHEfAYeU
IaG5WOZNodUx7UBaD/6u4Rav/pNjlZ/sVNbXqMq+18PFQicGNpzAZw167LjuTjQgAWyA/UbEr/PM
lN2prCsISV+/s1w936lXBS1B03XZuYr+W6MdUOerR81vdDWuY6FOzsU7mmWjFOjdoyhxIr0FYq/7
aAwANYxD5p1BBPYJpWzxPslR4h6ZYOf7NhnS2cc8efBa094g69ZsuaUnzyBxzu7dQV5oBop71Ol3
ebXBbwKs9crCUxYAwy8WhhXzZ9fH99DFSy7uhXp1fiWmmDYyTz1023b/bsHw+anD7+VQtIju0BRx
+zbUrF4cwVcHxGg2ovIhM65G5tkfhYe/TEgds/PuJ9NYVsh0gx1cFwEhUtIKHlqQHPMaNFAtcNRL
9HCIkFARaeFuluAizQtjcDfE5dqb4G0Z+5jhhQzMwa3ie1RNAAqmjZ8YF+AuT3r3yNLUfUR51KtF
YaB0kJn8kbX6qVd3Fmua2dGsxd9mnabtti7asI5BcKVFiiPTnhJzY/uqyF6RwUk11GXDjnXavfcw
i3H3+r82d77Ya6WhXQdfq+/0rDg2jRZdaSB5B/5FsK1qekiyqRbaokXHemQtqvhulXtAQ53Ksvus
K6t+GMyNlxYFyhFFvh/s1NmUpiueWJaJJx03PKTQdPsI5JF4EnwKzKgy7qdcKx5QO+MCIpr2+6g0
gJYtRPkAaCkoR53kjixWeZdJN4iZ6PdklveSgfPWdrYdwI5h2prghqrq/K7skhJM5b7zuRm74+B7
6Y9pAMngNHf8ZTaHed9ZigmLp/6jFAzBcmWS+ekmjpz2K61mFq1/ccwpvwMpSLkt1Wo1VsvAs/aD
tT7IQ9Dn+CW30VArL8QPg7V/DVqZX+U8Gx85/kQKXmjPVcvil9mwNlVfGB9j/85s5RYPdxSL8Al/
gWoY1VCOig6Uo9iHZrL07rXZe7XITDQY7uM+PyxaFF6wII4Rb6454Ai0AGm4lrwAGuSdiHXFRN5U
lyA8XjlYaj4gApE1DJy7TqwFoBhF+aiNUIfBMzXX7OpuKiIcCtT0bRm/tdzLIoty9Nrq0X9jvy7b
lBEyEI62N0EE/BhHKAIBekf/yrNy52qx9nNO0sdyENPndkxVL4suvnY+m49dlPmKHOS9E/pTRj+d
JH/s0MXxWDeO4ezTqfy7rVlzJGLieABBmeZfVg5i6aI8QLa4qfAeaY2Ni7+5IONJgj/IfOeXuXXF
L8i6tmWZnyNrvgfpk3UVrcMWuQSl9a4z0dpxVZAWrGCgqs0j7WYRUnSdfZjA5nS3Lg7Aln2HPPiO
DNaFRgFuRW2QZrDakolRWQYIV6W7faeIjO7JA5cbvnq/PibuXPLe9r6+W1tPcPtKOSoj8QABOy6p
k6aXIWipVKXYL3/68Wfh/WxYkx/fyfX0gDR4el3Ftcbzk9EWH1cRrYCH8biNXc+/+Y8ixeCA9GSw
hLNfPZYf0htCno/isv6MIBw3z1WKEkD1O1nlrIl14Orj/GZxWgOsC/lGVO38/rcwF/rZqwvjvC5S
IBh2QQlRuP5PgSU33YncQ+crLTEvXuR/1fssPhRNYoHcQMmS0cBl8xkI5PFCkjFpzctiYTeoWEXh
6WeSATphXkxE8qdwrvUqNO2BoxOL8idH0v/rRusS0QfajATLZ6APogbasGHu53VBWfdjmPkJbnt+
nV0ER5w/KI2Pia8OskqEFjgxzjEDWEZrp7tkyMp2Ycrj7FIMiRyBjIyaLZr0+MGNivQ0uPieB01m
61sbqchXz1U9uPEZdQ/yuOxsWB1IzEjNjILhKdYuszxCl3tR/UQ7wnxPN316EMzS2xrIFl579Rwo
h6o6Ww+imcWpFvWXNNO6B3TZeR10e34ovbpDmv2XXA4sQ6WfC54iMlOK3NfYtQDFrpKMMYpLJjVE
Nfpv+By4rFVBO1V282XdhBzUTn08Y6e3zWMfx7VR7USrkSLBKXiXoK9RkIAzxvGr+Snn/vQESJ3c
siiu8P+qv8riRB59aY/3ZFE603zSXHBT0ZQGGdvoWlf1AuczeKFf6fhYg0xErUgD4EnxHuQucbjK
kAD+ZPS8uiOR1qC8s6hwBFBO9IFqDtZJD9UFu9Up9cpgKhUuTZkN6NV7AMwWuK83r1EABu+XSXEi
WRa58VWa435dY/0Z15/bHaYjz4fbn7HQAMJevSJbLzbMN8SBvLRCyEfctNeNa8OM91qWJDc/o0z1
m5/RTCzzTgxHNCwQbo8j7HfbfXZMIGjobAqEnv161l3PqssRN5MzD4vqBY0/kzMi5TgTL9Zk2GO9
g8laO7vYxvzSIn87NUP9kCT98Nzhe4ZYNmDQNPWdWb/mGj8UqKZ8jtxkeMbTUAYGs+sTTf3EtY95
51gBMBR+jW6E7taos/pBi7GcPqU9Kj9N8McqX1rOq7MDKWkHWq4fXj9QOyJDRaQI6EhvozY1j/fE
jLDwJvA34TihRHhrxMOr0cI9nPW2CKqldsYYJtA73I+elexLFaNyy9E/dnp3aFUQi0Q0ZAZPbqZk
5qEG5508V2usXgL0lke8V96YoV8CQmTkRltkPUAxqPwYQR7L+6D0vPREUdsq1eeD5dQDmgSCBW4o
PeMJf58UzCUJaPxYECEofALhJ5jffPcf9rx8IlMauFWDFECt/yf7SCDiDXtLscgt6yfoL0SfB20k
0zsvTZ/61IpOtsgNe+NYNWp++qFzAXe8uQZcJzrRMCrjzO6nQPB+Dm+N/nldJom2uN3q1sWWjRLd
xaYpjeBX+4bHIKrIXAd8Bbowz7aqvDDbxFwG/e2KZKQlu3dT5lciSJmB0hHl8Sc7UvznPUAc9jSJ
rNvTtq09WSIgt//hY5Bd3SKOl9fmcf0x/rTjn2S0BcIb/Nylp//hh1hNmjrHt2H5kVM2H3K/Ov7r
DuRGQxxXO1PvxHFWTGyGGlrF4Bargy7AM6cuYtOBRKR8Z0aKlrjWVl+E/MQedeEvi/ZtuXUVuqIt
VpN1+Sj1u6BszHa7aGn5/+xMa1k6wIt6cV0/ybtPu25BVxYKg8Jpbr0dN5I9YlUIHyoSXtTDi7Np
1D9uGHfNAZXIIK/brTLWxfssLrU/OVWi0DaanbpB7tToo6sGy9bGS9U1h8Gw0NdEzVDnKy/mOFtj
yKz2MJrzB9BvpA9oxZs+gLmtLkbxCI5N8Zj5pf7AgVhWExLX05g/inPzZkLSbtz4FfMfyI7Vs9jZ
A55NFuudbZ9YgNKoGxsNmbqKTVG24Z/UwnR+pQDclKU7MJuDWNrh3s5rC/lpTtqj4VbGty6dwMyO
I9x1nlLt3CaVHXZtWX/r8oAMRh2B+dL3OrTTYs0VIDXg5zRb/4aI2r4yRPG5xvMSJHl2d5RFVDyj
Tu9v8uRZ8S03I/vZQ/3skfYuNWukvR3G/rF3Kbkdorpz3Ru0gK97g8a9ubYe3raNruVX10VkNUZo
NK4F+6oJA2C4phuuOZJ+J8soQbTQltWLMyJaGWcofDZGc7EFhQADEyx/tdVcu9kMevRE8JloACPi
zDP3QNMc9AVhFbcgRZg7kCsr7Tqd2oTfGK++gDYO90gWRGgPUSEb4pfxX1IHCwraiIOr1ckRp889
oCohR4tzO2hLvbn3PG94HLTiu1By3M7RiQ6U42ec+4sP4INBUAJy4XfedkgT+5CjPvVLMQCHCbGF
LmH7zHIkutChIhR0QgJ9ay373geJRIgwNNjpeW/ft+VYsgA4xuaCbtHYWE1JkytrgBLQ+0zTNeBG
3jQAI4CU3TdOtCDZLdrIAodgZDBjj34VtQfif9c7ILb0dVmrKRGwnZzmRXTmfHRiHPtkbcTneuMZ
CLn0aDr6ZHTcPgxt7SMxgikNIH2JgiHOzIOvCyssUtcMOz8xj+2Afpf0i6lACX3s1ZRgTuuUfk80
7eLi1lhG4HxffUm7GtNSpG3URv+Dbxvn4Tgk1qNZieYw2l66R0ip/TzIKCzQKOYriuaz0E6kfjcn
FcJHICQGFBMKza4/udLxn6WdW8cajEFbM6/cv/gEMCf01cj4NsrH+Oz6ZfGUSrateHwPmqjpL91G
bzp9atllQqjl0S1bNDJQLB1VmZXoG8hfFWY+vCq6OC4XDy9GFIqhmAYdc1jNEtB26wx9iSK0BlBX
NJhdgxRiV7Vo7v5LkeviH3aLcSb/5sLwl5XI7E9rLrb+mfsyuSOrqK20Hq9+v3alKxDTaHswg7xY
3O+AX0WvQgtgKheFhCOIWCPjUHaApwV61vtXXk3F1h4BC2m47V9pyPBFv84aexzn2j2t8jYSxnnQ
hzsSkTtd5aWOvy5jMAOOaELXjLixuULogYYMydF0Sj/b2P1FgFoNUdC0fEKxMfqxmeCFWKZK5iAR
Gzrp7G9X2Yi3QHcU/Z2dDeWTXRf8ioqL3WoQaxw1/+mA5FAu7GNvN/EGCAx5xqePAB9OzS+dk6CT
VYzudG1l9g9O2yF/Jw3jC6+NAvCZLj2nhlF/LCMtJLk+W+l+Qu5wXyv/BgdwYALGjwUvtVM+MHDX
KbnrJMCHjOg0A1Jx69oIHQCeFPlq1oAEP59BQVoVU3U1+tI/x8hBbBGGYX/ZaDtmTk3x/f/PwlBr
sN/W6ORjJ6ZuaaSW2Q0yL0uWhfqpWfH8xXNte6erZmu6l//9nzPWhvN732v0LseZnrkAXwFM4YBy
712aoC4sBpolO3vuW7YrgHrbmLKUHx0ttnZJXiU729Dlx6pF8jkCw/GBtIOFxGKTG3g5VdooEp8r
kExdSVnNZhhN8fhczWP04hRxsIjHFsf2tH4glxmP07tSk+jXV3vjk4dzD/CwfvKcCQuRZmmc8DBN
nmkQlhg2UW1n6KsEmW9xE7XS82JBTi7geRsNd5rDFPsyHIwazfp+PyH1Kg0li3LarQo68CBQXrXh
qm7ohYHOTOMcF9s5xrFG9zNx7uJenAc10LT2a+BKhsl+sJhR71cTulrtyI1kY+/wgzaZp9X2nVlD
a5Lam9gDHiSvC692r9uqj2G5Yue5vXsAnSPwxOtG9Jkz3eG72uTzFZVu8zUx8Cy0nKTaOTrv022C
PCcIu1PcemGy2s0SVBtWM92ZeeRuulGPtmix1+AoqBnF3YRkw9yP9k6AieaOBivxnnDwUTTOsb3h
qmAXZ2fvpPm2vmdZeZ6qXrPQ3QU1v4g4FRF47GEzUvEwSUsDiaDgvcEUo6HsgaTkIBFdb4fCeW5Y
yy+pnn4tAU5/sYSVv/hoiiH1uH4iUdXjK8YsrzgNKDV9iYWH3i8gamGjlzwYaqjdpEPouOk2o5TJ
Aw3xWPIHjXuP1cwBJ8mN0kMPvSE5uVbz5Z0ZAJ8amMf763/+OrL39H2ejgbDvuf4vm76gCG8b/87
89q0OQrCPswi8cN5ctkxiSOwy//qTmhUxmufQpLFJVJPymJpP7jaEXqetKiuOC9tCUlGJlx1MRxc
wY6KvmweqhF1QX0C9Cepb8zJ0ket6VbRL23WJdZ1SCbwTrplQL0sqTVyI8Wy1rrC+x9AfRJai0xQ
O/a6wp92IpN1E3LriBUmRjnBVJmPQzdFqCFmFz/VTfT+xsBQEnU00FIyqPv2hQtHtV7IwHxlg78I
yP8K7TquNKsMv79Dv8FnNKIFfVGf2MjG2XkRrg45tgNKi0UH8iDFvyxCBqLRvAPA7uMeTHvDXrZ4
4NuqmM1URW80iDj3zihI2Lu/y8kMIDAAG8BLttrzSGTXEn1cgjm1msOqIAf0CirDxKrdcF2OFOv+
rEabrdSq6h0pyA7JcZc+xDBngxW0VLhXoL4oV5uT3brRujnAiVxDWQb6fNKeqw1dOdY87EHg0IMQ
HD8zKBnT04wSwj3QhC2OKnFvnsaqcotggdWrOXhvzBNNpWFP/hnl6eZJenN5RDeEoAOiGL08aCSj
1dxA1HaTTGhuO00iOuNIa+8b3XigWYFSQpSeKwUv8aIR0CUNaEXADsL0jjeKFCWK59UkLZPoTLKM
nEcemccJDfFGteBql0cxwpY0f++S9qN1SoFzJpdlmcVQbZWPuMm8Or5t3Yyme3Zv9ijjcsJRy4xl
yNsJ5dtZCmaxYULQSbIyRinQLy4ypDMqH7W803ic0vmYaN2QPqO7Wh/EXRLvhixHIzsyJ/AdWK1Q
q46+MUw6rL6XaEnteVp8nhka7bk5WmchdaC1AcgkyjuNgYIspMtFamjDfds79cFp5hLJyAFHtptL
HAwAFUFL6dtFGrUSGdFCdLXKwKd/z9AG6XAjWpe1WByjBPHts5Fz4YgHb3bio5+gSyQ4nsAQWnId
0U/7fCPiRB+Kw/IFecZil8e1EZQyNqeQPGgYTScPAJbJ95EyNHCe3MYdeme6Tc/QKi9jd2nsmssV
2vk+RQijH1ZRFoGzMqzLsrsT3hfPY1tdyzwwHtju4zihzLww8iKg6TyPHiIjoNmfZr8MSUaDPzpy
EyHCvV9lXtn+JbKkOSM+i/boE842uje1D2Th5OiiWiOsvdr3nY3g2Yws0iqzx85EeWZthetnGqw6
2zRZEh/ILnbG7C6KrTuB/pLnYtb6Q+p4B5pVSmRLyeqAjVmPXCBeXUlDAyMNXU5OatXIbMKejLyK
gZIJNBJbclwV6/T9EjSn4WZb/FV0B0WkcrOXW5fJf6tOsN61i/AM0wYa1vWY7/mAqr3HzyAZpPW1
KcznPvH6Lcr7HoZhin6g6OzARQwE8jCj0B4NWDjojo+xiReSQPb3yEFVPMhEGQJNG/3tpIB4eY35
oy7NR/QkH7+xZvhmWGZ9j856P6uxK+91NKREiSJQ3605xPsqQocaTx2ZQCCDgHlUz4EvhDjqelE9
kaKX+wRNaR6XCQIgJxNJpGB1cjxUjfA6r3aZ2TiB3dfskPVmhL4p4mtue/XZHEEIt0E+NcY7x+Oi
M532LtWmJwP3AHT25mjgDBdj0EEMXBX9pnZmN90gd6Jthqgzd50tokcUX2uPoqi+Om4uzmPTlDt9
rJuQK99/rg86hqdlb0TDXtd1zGdhzu4DuazL0+60h/rUpULVZb5joNajjFIb7y6RrVgaHIY+tLo1
oKmNm3yoeqsNW95F+8So+Acznspdw0CTQlOgX/vD6AE6PgmDfwCYBO20I8dE8SGM4x51OfqsfdZ0
NZP58KhPxo50NHj3HSpZXug6Es+dVRWnXtZ4+RrlHg15rVOnBltU6L885yhusBv8MvsC937SVM0c
sQ2IGqDPxqHRD6RDfA2IHeCGPBS3YIHlMpuHr+Cl9bfLeovlr91Wv5stUWTDS9TUqu1J7PbA/P3n
d1TDZL8jy/DNALLMcGyDASkOeNn7RipNY9jjLMZn1/ng8txNw8hUzwmwZAd15vE7GhDaafDEUPOb
SwdQsDvkjqrz5D9YNFGIXdAj/MGPxfXzVKGJVqf16bLqH+2W9a1U4AyJtTdkRIsDTemggJQ+iqkB
jo2QBZqfZY78iDB4dBgNRHeIQFPr9eaus6frWpLj/xIthJk0bb3xSnU2/8fYdS25rSvbL2IVM8hX
KqfRJMcXlsM2cwQT8PV3oTkeytrh3BcU0IkaWyLBRvdaZEaiAU4LBuefccjU85s5tNNWNrgVqd0F
Pc4PXYbfMIDpvCMa0L7TypVcPKVJGR8aoYEvok1B3Dg5Gd/5SYdsFHlUU3VoOTjNeKbbKCs1HBSp
acWLa0eFtqtw7gbUwvE0ccCFAjcsj9ZFBwqTQsThQ6pxAd6bFI9oL9KvsdXq18ZC1VoZR9EsWxSV
ORWr2sqHLcmSREz4Wgu1c8MzIhfF7bDIqi7/Fg3YYSyixXaRga4xO3O0R/GgN3FDBSlpv10M4xaA
/f/ju2sZf/vu+qbjuPjS2o5t/+2unuEEFDuFpn6pqYEbm8tTLLh9xruDfaYZCNZvl6QAqca3vgcn
9rxStkkqExA8vPtWGriKkcW6Ed2FS8HMPQTccIuNPrqo6lJh9GhAp2tU2dh85+ElbsrPHdec114z
/WcnGQPdEc4rttDOK9D/t27CqycS+Tbyb4nRTGdaAi+arVqAF+9pic7ObgsurXHDtdZ91cvJPkQN
UokUaXCsZNuF+qQVG2YmOLxuACKQqIFmNCClYB+BQ+0cQUIE/ACaLhqakYwMFz8KgxtjXgZLiMXv
Lgz4t5sNoBiSOf4Sy6QI5Gd0DAygxcQvvjqPz0u0407YS80rgQ4BN+7NLS27MSserAaFwco0ouoA
u0vRvxtPp1zVA3S4pQP3Xm9WpPXrBoWtLhLzCojLGKxvvKii/SQ0lAZ50ZCLdfbJLMFzSQY01FFp
XrAZRwWSMVZoS9M+k1x0LZx0Gu2xrNZJiWfW4kcz8qMZurv/1735b+k83JOR2DBt18HX3J6rgm9I
rsDkA2J41+IvwpEscFMU3HV1HV7KMZencgBJRaijTvJdTjMa9MnEG7LnlLtFttj5ddzvdA0n24uW
Ai9LFusbWeTt6U5OV5TIbKkjd9x21LWXwDQLzV7iwNaclYv/8mFrtBsFmSv+49NNaOa4+YsXX7qE
+nRuDQqc5frLhxgSWa81p3/7dOS6fAqQncmTnIw1iaZGw94GO7489r8d0B/AvjGci24Ag9rg5ZVl
L0M1fJeD8L7peYG0GZow0GuKNhTPLnukEviwdlk7bRiLumkL4gx7DXA3FHjZVZX88CXY2TWUbI30
XPRNkZxny0Y9Ivs63jRRxA6ubhv5J5JpCR+DsPb4ho1+k/wQCbgiGYDxA/RztNoTOsfajS5qFy81
TrPnUft90sBJyStZPPRqoKWI8QKIXdHTIiJ5N/nFA+o+2ZFzZ08iNK67OtofEMTP/fJshMOKVnch
Ocf7U8Q3pFvCLlbR+ClGuy0oYsGyU7btuI24LS5+04tLiB/TJak1GRhDk2+bCt2vO9JMUfeXPjly
F2oj+Gl4UiA7nZni6nVA/SaTvEskgPvrckLXjthoI4g5UJ1e/7a2cWYLZMcLyr1bMOKZJdv8r0fN
HROHZ+CHCBgKZut4f8Dj5q49UooKsKxAonwBC01/RjX7Xkfm8uDjvQCvV9V4doHk0Ae0ZmmJaWWD
szq2gUS8GNEM/zPjebZB+8f45m65e9xN+YGCLfLFd74ARe1CvPvfX5XCLuY0e/+c9QhkscgB1Gns
eb9YFfqvuW6IbeE08qhrvvdgoeR4jVai8CvPQZnITfdnClNbnwDp0nhii1eIN1Ndq7AJsbLwq1G0
6HAu3J/IQSVOoavKBbZeQNqzIUwf/c0Muq6oxGhWOqk9Wy69oPmAEoM3y4HA2xerUPMf3sqYhjrO
N1qZ1iuhmhhocMz4UqFh4IFWriMHQEq51WwRq+aGRtPOdxaVFlarVNRFtfoHLV0BJWhZBSzuv0Un
38oGpBWe/Bk4Bz7Y4GDOVhEYd4++FeFNXoujZ6Z30XNWRGyTtpYMYh+gy7iRnHIJmpkwKZHyU0tP
0QlVqtVwXt9McayXJOsWRGg2MqlHMp8AHW880XQekomv/AyAULTsg//+5lsm+9suy/FRBWn6zMRb
tAHCZOzCbp5CY+5VHMRH9YttVN4xdCobkKQCnVRxVyIzm5lXGnqjkufSd7cxHmfX2cyotXBXFbIL
rHSoss3E0nE9OMhnkksY9m/OAH4pg5Hxfr8EJK26EDJjf7sQuta23rs7OdHFwAPbBbRs3e9p3w5n
yitT/hm32+qU4cFEIhpuEu1GaZekXXLVQONAQzyt37U3HpZMQRJqmenKUeh81jRWeF9TU+TP3WOl
Bpp5rgLrI02hgzlFj70brSRsPiAduseOAP/IcZaSuyDYvyVmJqsPUQooFXS7VBcaxOQrdle724Z6
rKWzBhv+CGTe/p5MejKeGF5EaF3r0V+jXYU7Vxt2Y+LkOA0D9E+nhhnwR6EGKWWXJiBeVHKzClEV
1AHYeywB4sdCX+6o7cfKcaY0TpxfaFl46QqlX/7rBF6oJwuFQ4CMQK8QDl6OxQj4f7KiGNrI9TlG
yrPbGFJmq6yz/NeaAXtnZkGxphboy4oUkwaivazzuN3ETonacaUgGVFhuk0nwIqueDQXCk30Y9qr
MOQg/ADmyUY0eGBMvYu3FvKu32PfBaMluaTqUndRQXCGS5HNzdDaG5ajwaV2tfZAf3Etwi/JkFvX
yNHMj7hV0j8LcNKch6hFhyEZoRneQHu57axRpA/EhC4GqoDmfY3kUH5xwhxIJnXdveogE0ZR05g9
xqmmbXWW8jPypM4hNrzsMAI5GG2O8bAFAx4afIeqWeey7D7YdW/iXChrv2YGe+2q1P0r6sA3nKOy
PZj8EBjhffLLR6oMiYdzAujGE3V8FGmEgtQWKaO5vwOkinaAH1h6oB4QhzXeU19saEEOyTDwPYob
UlQi5d0zDWDw+YFKHCu7pBOrdkMlxJoo3mPbS3AIw8Wa+OBrs7tdlmbLtqafFLshHPlrWIOrC3VY
P8LS+4wjfvvVqZpwZ0xetv/TYKy/AP/eOrUe2MoDnbUVkBX95GKl329EsYirh0mAfcHukbx10u9D
FCFRIfQyvQjxnfQp6I3wb2PxGekK9wWfg3xrvouoY6+Ybha0/q2c7xU3529QhGhYmL2W+ww5oXbZ
BtGRBDxvpkm0Y8YV6sstJOoBSl+eHeBKnl2gWTYoIj5mpMiUDWlLXY82tZW62GygEQM1OsUEFlzk
i8hPdoOnX2jqdR76/nR7y2x0B8aaq38o8U8bFJVX/tr4Li9+DVOdotGtlB/SwUIuwULXb+7U3tFr
Um1rFDaSivgHB0GNBWyfljdboqsyW6Q8neEcSRvZgoXgqsUNad0ajbMyJlR1rod63BgFaEJxcqUD
7pIBuX4ZpEKZpyXq5GSQgOBv3ViTfDP8R58b/c2Ugrh9+4tbbAQhT/4Lh4cS1L2gIDzpOe+TraXF
+UkLB2B6KSENJONx17IVTRuagqP1CpK2FndWH4iTTf+L+M6F5ifmtgQgBBAT9Sw5d+VKq3hXYCul
ZLNRzDHlUx0hAd8FOM5RGtLP/p6XaIcCbxHCLfj5VuNXNapzSqBiKiCLFPWOaHij8e9zLj3UDUQK
OcNvraNmmMne0xnSuISZ4eV5UwekztNyx9NkOHoG2hACr/IKVFgY2RqZcOviqdMWdEwxPPrUWu/r
50pP0JDr86ndlZU1nPKoX+dj7wmcBeKtYJ7GNbNQDoC3n3mdkgHeyXGAW2tlELpGGaDoI15ZIh6v
PbJeV5rpDti9pIPyZlr6eDS5yDeUvyIPaT2yA1AbqAhLRzwOojWOswlZ41BiC4T4CVSWv+ORXBOP
oF8VD4u4K/AIa+ofiWsON1c30Zh9RvvarnGnKDC6rAmoRD3N4/rBTqpHqlqn0vg+Ll6MtHUvc837
aLgbsMCJDS0rBgqPNm4eyZSc3u1JlFvM3YTo1N+QkuxVfJfo0628egFnz1vs7D022aLwuMJO23ab
76aWmithiGEV+9qE4jKcfNMwRsNRogrqMq/A8ffgtjgMVQZ0tK1VpbsD+0ODBqbfTv8WqKkK/0Je
SP/PgbCdddcWCj02wK3YG9Pk4DiOtzNMtxKFXelcmhIA4ITvrUR149sXTdg/cbPDp1Oo3qmu7Txl
SUYU4c94lmg2vYV3RgKJyesM+9scRaD0skADcHvAmBU2s4jgZUiukOZWHBhLW22QzAuMKiwumVFt
F7gZsqOYjbIrhOKNongoYdx2rqVVG1Cpvl1y8SMTFYoCzG8oy0e7s1OhZBh9GCv7wU/r4cSyftP0
JYD/KwFC49z06sAZKh+AvThuPFlpCO4Tms5ScqK18pwAHXWYFTdOb1EM76CjPebkxCYoEYDDHhhh
7u1GexhjvHj8XuvmiG4WwjDJDOwV0eHJdrMwdvrzVNhg866zD7np9Eeh2oqLTkd/shiM0+jJufm4
fm9Zzj1s5PF71uZu5UWRGu0+4sZwXkSeA0Bfq2ffWuVuCxQnIEVsditf85otXcYsdbwSgQU66HU8
QTp0sZxp1rt8xIcr+dYb9CwghWOOeL0m9Ty1K9zY7BRpUBLyfgRLkqsD3gZhllg0u5MJu+PbUIVO
AP+M2sV0BASkDQzJjYWzkJNX+sUjYwY+GBDMfyRjtsn/tHABq7KXoonPOgDYA8ss2M86egnTkP+w
MqsEpU1q4U5U45AzKmwAT3vsuU2dEQRclvtuipPREqW8285H8TxQb7qGrbmzTQXvvk8N4+uwM6IL
+JOSB7+uvJUVieLHHwaguENhiWtc37qP0oGZuFtk8jNK7Ntz1MY/K1SSbGtLm6xPdZz9BMUt23oO
ajnXFrP4WlTIo5JxGNqAAH73I0NaFbXfnicQXbxph2WqIhY5E9sx3ciUCYBJFvKRZkX0E2wA9ZUW
NKBsF4CKrOXAlILVbOoP2X6MUzwKlLvsJ/koXJ8/Os9LKDI3kn5EH6Dk+8XSS1i2K5HZwotHDsgx
HSREKGQAMKK6QNMPLeqvkUgKAI0wHIZkmnDojQYEBobDEw1IrbzNpO/ldbBo7tSDNB7VTn13J6fl
ve8SdYlHstBHNtrMKmOlleyC+wuO0rAnCwMbSHureGwAVQ9YcgDhT5KBPqV0g3mNk5D4Ac1seJtW
5hOzrEce47avQtCKhiXMHBZA0W9hektzAdkA1Eld8dwMgEhtFVYqcVl1f6w8lFS5ClWVOLCQsp0t
aaX82MBfJj4M+1hl+vD5AOSoZiDgEpe0BVdQOKBZjxQkIy0NAI4RlwyneYA5avrVEuDOrowAcGdP
bFwvvkuAwatBUl9+cjOOQ5iwNPfcqYpnZ9SLZ/S5r1AWkD+SCIgy1intwc8RO0GduhtwVXrXFkWU
L6oxZVdIZLVcq49RkpjEL9jvbly7864kWizIgWTvMRaLcuzeYrxbUIx/ugpZ/OdV6h7laWY11qh1
06sHwNN9sdGRuafVgPJ+QC8rBarEZkVrMLA69aa3rWSvr1ww+61vXkvm1xHe5TpIIh1jPb+YgE4w
qLwkLZIH2abeLoq7XWyi+GjaV3a6RqlyuNEKJ/qC+v5t5ikyYpHg8VvamvqRxV/CuLFWUxlOp0G4
5acqBfeSko9RWoNsNkpnd0NKnAu1o38FI4X7xLz+A4UtxjzbOmDu2pHX+1WYaecXlG2C4k1dfbB6
ayX/uArJ6Sp4ed6Yvn9AU8IXWfTZczgkGUg8fIAr4hV2TctZIWOUTekTOGOVCSAmHu0x9s+d9wNk
ls4jSac+M8F4XXyJ0TqJvN57nHk9RXkfxE2tH1zgJG00Hx0iGY8fC40Zr2XXJ0fXK/oN7q7lt9SY
cCMJoy9i0gcU0IZy14eW/RmVswEZ6N3YbAD8Xh7zqu9fHb94ctKw+AbmB7kq+rq+aJEx4Tvec5Qq
QiG0oQmkp9uPiQ9gcnvINlaFLEMjefntz49hIKG2Ibn6GCrHfS7GcdzaXnRM81FeGf7bXhx/7NYl
Sgh383LUgY2UOTygJch6Q+xLX2KWOs8kaVMbtSZF0x1oydEXuUeKZ1zRss4S+wlvjPOKRMIBm6mu
g5DRcAJnHLMHSw000/qfwo/CMy2wv30T48Awe9AmcAWI0T4scjKjgQ86mB3cEdyqyvbOXwM+6irh
g79eFIudVmDPLnDGu1oio0EfwEiaASoz5pq/lgstJhp+j0fBgd1Any52hT7/OVrexA/JbrFMgMh7
4eFMiVOKkh9AP9IE4Bnp49Wytu0fINXtUANc1Rp2a1rOjO2g9S22Wwqy3xkmMPAarb0mIQ12yj1j
6+OdO6vSDZCA0OuObetHLQo3hMoVMhsvkkrO/pBHHuRkzy2k6yeBzI5yAsK7+MpcMeGwgk8Hr+zm
YCRfnN4vUuLd7ZQ7otklqmPftuoDd1zjPKjOfxJNIW82eGPs1okCCSDZGDfNwxThPp9K4LeTLKmF
gRYN058jkTErRuySRZIFmecZ4JBXUdU14mwyzrObCsqTstmgnwzXUJ+CBr/VGyDQ9Shbh8iJpMTX
B51/MU7oQeI4/IWyRxxBOIP/1LvuCzA/gSoTM7m1albvNAmrouoBRGEb6HKQoNNMuoufgd2S7t+8
KKZ9P5XVyhAGzg1QCnlJOpY90J38XhuL+l47oGRkhfMUVRT9O3LD/bNdVvkZWILdxpCovR0USaVQ
7JU0S8ovXRjF1z6Z3sTNgCPBxZSsolwA0UsCha73Ox0MziLJLxawScYA9/onG9uqvdvx/OJ3hUx2
k4FkhGcjJ6jsboxZIr90feluc+wXTsQiWEUMZOMD8gpAPzPWDvELEiPgzXTQ0p+gWTS2SCgNZxC7
Dme9qYyt7vYRdrrIw5NiEl3YzWsvLLpynbn2x7RoxI5cpgQcFdGhZr3D1oX9A/XZwLCVjvVgiR4o
gkzw05jnuFuYFZCmfW+Pvdj42KlhwjdsF+tutKIlKXCUVWJzGSwSmvnI+AZGFpu7RYGw49438HRw
cXPdoTYHkCJTvjZKBj7jMkkD/Jp4GsTZuku8OAsA82BInkOCHme0z6CutkX+0qvGPAqygu1atzP/
arP6PPl+9TOv7adm0LzvAKf7bJdgRK1a9hcwNsuvroGGiW4AQCjO5ZHfjgRfhVoWbke/S1891NpS
UpRWEp1OHF2ZH951lD9dVu86Zfn/82uBfevykp9w3AQeBBmjL4QjJYVie3DGKfLyGC9aq6Zwo4ss
rZDk2eC/yVEMHv+r3ANB2BLHsbX7OBTfiHzQ20/pTrOTK7UsOqJP8VNNrtQLydTqT13kR1cCiydL
tVr8MuACUh+kKYDBqnT5BDRA4Ej2K4kq8pXQjOxTm41lAHiz9jtu16csT8CP1sebvgRpQSABpDZU
hfGj8IF7ZMvmM5569UrTnPEFR/RIjeX80RqTZ8vovM9ZO/krrcjrR8tuS3B6CXHocg+AmThaW6dd
Kj9WYfmXi+fOLwAkhfHwy+mKX3hT7z8Ooc/WZpsXD9ETvu7YfE2O9aijEHNVVKb7ibvim7pZ/+IC
Dx+FQ5hn/ZN0egs8ME6zYqBAepZDO2xT2y/O4GoNsf+wbuM4dso++eX4HscYJoVniGyMwVBsI5NO
7mOgeAayY+xLNI55MKlZqmTRVHtfFu0y+2+7O+2/xiM7NMYCSGxw241neyAUqPwc/UigyYhC43a5
aFtFz9G2zpuWlotWawSwnjIvXCUSTNUH5O3bY9Oi0p3eftFeDM6cDF97HPvvcrsD9osakPD/gB5h
7UQrkSXsye0v0ZRpuCGrhWv2F9bJ07xSNeAFSGIAVYhSoRsfQORuolbDKbfyIkWlMwA2qsu5yo0U
w5B/6FFgfhMuYWe6HPm0bgQ0Qwe1TurDdeD8OhgooQysybCv+pcI37OrZ4C8jASemw+HdnS+t8BV
Z7NRX+L7h8N8sS5irmWbxKt+AUY6O0xdG2abtxhMpgkL3v1n08V1BJSl68rugL8oO9Fgq8S5S+n0
COTgJ1ovahm5SLSHIOExZGXtSbHYlR33jtwKSDyb3lkskWi2RKcgd7JhtFukRzqAx8bNmhIw+FIn
QdpG0yuwPJ2tP6TNMbK98oqzFbbK5dR9i7VmTRmYonNQ4s3k+FplCQCe0nJFtYw4HqsydMb/ro1s
yggnh3brzmoqbSRt1zsZYFRh11P547KOE+NY4ogDGGzG57JB/RDNIqt+myVqNlaT8Zlmi1Yo2Z3d
EqVM6uM4eD8ZmBRWRWGa2I5rePZSdiakhI4dxdqqHzVzTujMWR4cnqAxNsKBKzMq/yoAqR5UBdqO
HLUkmV3bLijdP5CkQXfbLAbgPQpAZR6vSDHiVL5xDH4hHx9wzkEMpPU5DnkBbpapOLRIhvIVlQDT
q/ZEDNVjznIgvoLcPWk0dzOgA+FcpJ120gsjRhuHLV7rEicdg28Yf2lP9TSG6G787dNOOdsAl5Af
y1EGVPRRt4MMGDBED7SUeAifpYd7tlAFHuAWu9WieQGltyy/Eqa+VQyveJ4bpxmFv+/wnVFLKgmm
odTljYicOKwM3dZPS/Wwsmq64Vb0ZyzGM9Q9xYZCHgYrTwueE5lHzWODbA6tsOGeV8QX5ZXtvHIU
z9Sflu8r0r1b4sTHW6dmFT3wtn7UZZ+8ss5pT3EIDEs/LuRXJe+qJHn1y+Rj7MX5bkInx0Ol8bdB
9DiURjYWRBtjpOnBonEdF0CMoOZeLbLFWeMJ0A6dtJi1pACShY83qhp52ZxnfrBY457wdj10Xo5b
4f9xpSpLORCd9ZcCZW8PpWnwVTKlzmZedlP4QDM7GZ19GPEfd3Ja1ngex8h7nSMnqoHQ4E97hXX6
mNod9vCJ1gW0xP1MPNIsT67+AKQpksQOxMICKQMXyAwtpkLLpz2a5JD9VCY3CuxQoyzfvJG0113+
IVX0xDPNMDJ/D5VT+sdYySRRDzuQtR7IxG/oid9loD30gChqfHVM1FcmYDJkrsOfaeh8H2iF44Ce
wHeZZVcfvbyskDTHUfufTiQyDevNieN7cOKli5KFdYXD6FVZo0oA/zmoX56nLNWAs1qUqAJchGhj
Bf2LD7wl7E5RMP0+aDJ7MvOS78nYYMmb8m5pGIN2iGp/S3Jyn692F265eEIV1mR58znoAjj+efLx
FrjNa2dCr2ukex4ayB1nrVmuv7WRzHytQJR+rHMOkme1NA0ne858D39oCd6Xhrefe83vL0Y6As3c
kc5aMHnrKkIAe5EryIDlY9bzn4ONrgLB+PDqMWGusykvdrTs9QH1gDYXSGlDawEv96GLzSda0aCX
30ItTF5Q4gQ99rUAavwdrGzst2Apj4bXfwoGDHWkgQlkXKIgBz0CqFLAN0PvY1SWNaoKmNa5jRNM
xwuNnW83yAi/K2hWab62FQ1u+jfOEp0huDuCtCFhkX+aI5K+N1BsM7Ku2IYMSOYgOfpkC8HBpusk
IELSygJFfB6wxdAYCuxDr8LUVlM7sZ8TEwyQfEQNDgqFIesUPiIe1PbJCRugX2AVjYZCae7QUMhi
swlqdMoDPx/GdVy0yc7WTaR006jfzJeZr4BWFQnq9d7etlPVHmWRmcOxRW/AoY+cw3Kt+drYChWb
pDfCIC1BZGa0zhXg2uKMBq+qDwxfV0TF8dtAGl2pWfGzxxH3aWhLPKBJREqyXZYo5YiDqMVrbiNR
jhwsoXomn6OKVUdgVBS7dKy1wI4Yco1qSKMxfwx771yDkeO0iDScRe5GNL4GZLE4hNx7Rt27f1xE
VTbo+1SBog9xUdzEZV70tU7zBIQXruUBSAWwuaMpfpnqylGhZK3oY/B3e+VhKEfbC3JseY894IQp
PMWjD+BFURt4E+opaUmKAtgCINoRTzLLEIpkXseQx8E59W4JUERcO/mpc+o6N1lJkQ87OuqtxxZ3
WrQiz7mwEEjGV7BtrXC7we2WtGpJtnRcjF6V2WG2oKXw7dmCzCjGEvI9hjOK18wM9Y+jhdzpwO34
IxsywKAB9v6Rl5O2Rbo7OlclH46JPpR7B1CtD2h+Kjcj99gLzuKRS9A1+4uTRh803R+/ZkVWBa7H
J1CJpPbjqI5e4jpxdkYkcKhJ5zF9hSN4p+w3bRNbHbpD6gtjojjPWsMr5YoioEkYpzdaBe9aA/Og
EeKtyxKTtcXBK7/eDCZ286LPw23kS37NxPTZ9ZoRfM/xgAohpFbwWfozLWlGstb1LxUa5gC6Fnkd
yntgN0/JcFLOQ5XEe70pnxe3G5OC1+MJwPkBxzktEkWoL9O5Xj3qWQd+v57F3/XWeU3RFf7aZ35x
SNuu3w5dM3wxohhE5NW6aRL/aWji8nXs4zPzQKBho+v/NSlsFykwo9qTshCAEBcdgI/SqQIGhIjj
R6tAQFoph3d3src6CXaxJqv3MVLvSMKjCLdJ2ckD3sMzTgi8xzS1PprSyD7HXWrs2j7VNrRMTNTS
ZWVTgg1oAvrrYAW2MqtQxXGyGLLWtF0HiAhgxswYV7CA4nJmtnsacKd9HNpmQN1T5l0iDcR9JKvQ
mPyIfltkIjmy/rQkhdBwfwIo+ddCWUxaEx/aPP2qqUJPKuaM6gS86iBbQNmoKYV7xO2/tVdUCUpW
UT6Clk1DLqyUNbcBigJXUs9OArUg/mYOQxEXA5rR0FDQf75KKSzkLSLgbFwmKm7SHPy61ZBGU3Ia
35f5wIBObpYDbk1QpFqSnpq0aqpgtk7c39MMWeddO9WfmJd6+wrspOtMYb6bkduv+wbZ80QtcZLz
rZO8v9aVH30qP2ourz5FQwwUNCP9izy0SGc3Acpa60HCggCkFTqbA0R2125CIHaupMJ1SdF15K20
ycx30mdPwHBsTlwNpKXhTjZ7kAZfILx2LJazUMVqUdC9yGcXltlHYCZ4u9hC09HKw82wCnwxxSfH
QtZT1pOxmYVNhXMzdMMN+ZvBrcc8J7/ZwpsAmqqDDGCHvtjTm2wJTupb6RwdlZrxiaLMa6Y+yPJp
eGchJ6FsbvxJTWvSzI4kJO+QLjr/Cb2rc3dVIBEWp8h+EgkHsXd4wnTBdT09zOwdJAsdYNgCj/k0
y7gA/EkCrPk1kX6Q77+5jSW3T2RBtpPGPORhXQYgNn16pMH3NPeEjpGHRUS26qrkDpwX/ZTV8XxP
pFsfpaDpztcBCNIC48XhTk5KSlLTjByc2pFbhyXxnLJeFOS7LBffFM2FSBRmO1mWQIy8u8YSPsOd
7IDyZtRE/b6Lzx503Tu3zO09nIIiObkEWP6gO5kNML1T7+7vPl3IXXyexYsu0bIG7AY4IZwfJmE9
bTnKqc6dOoKQUTJdPXc/ny+gXggIOn7Yr1EEnG1qiT03kI2tEU/zg99X0NKZxWJCfrWdaiuHO/aK
Hl4x4KiCwsumHS1poCddyKw+yPwMKXn19KuYw05D2bDAcMer60cSKCJucV0GT0tRohHr4W6R0Uy4
fELBmLA2i2Ic8vJqyLTcTEkWAmwBS9KSou7xkue7o0B71+9rkCJH1QrKqcsPd3Kp285ZlmK9xNBG
PN/RsPZky6h+IG+ZnKx6zK92VLcX0Oat87APr4XnhFeahX0nNjgo1FZCH2WxKTT9BX+xPC52NW/k
qW38c2x9Aq+LnNix4cgCunEHFvYQaPtg3fs9GL0DqFoj13BKj93ZjjQAwfH2EYokwsJ5M47BXYVD
6Xp4WwPL/82PPDzZ/6hH8IoYBjrvwSJlbeoYPWoAoKrPA27jzsF2h+pMa7fotBXKF40V6nur86Lo
DQ3Oy5rUPje7Ixi3VnUEhrQ1aqLKtePWaGQdfOQQQy5wqoNirFMvgd6zpykNfmLph5TjOFAZdloI
Q5ouJjRDgdnvENaQNaBkUtFoWMztUYMmBcUziq3sA2ln6xt3kko8NwBxp2KQ+2w1qc9AQiH1RxG7
eNKQ4XIJDeWk/p7W818VYUtjoF5uVzBsVDS9GfHyqqiAaNDAvXfMzU+kRN90i1Yg/CgBHqdMuBn9
ns66XA+rbWSZv0jtDEICwltZSs/ejCX+g6w0a86OGtSLyTz02DJ6ST0e7+QNarJvzGYHJZtQRhtE
rtfT2835Lqbr5Ze+D7O9xwr7BPpACwwABt7tYulbJzBO4007Go+koGGxo2WBerUGBYnwu1PbeYVm
JtE2K1JQvDn0neHiTDbLssX3OUfSBAiGf3yqmyjkQXpyK1AwsJZGfrYjFFsP+Sg+JybABpKym45J
n4Brq/nEtSr/lILa4eznbY4+CIiRnnqzYvjZniWgYFfcw37ZaXn8JcrqEZwpQE4NQQP1wiqcySq5
3QPMFfCWoKxWy6Kozg6rxUsWjc1DjqRUEIHd9ksuwDuXZaBSZ3Gvf87MWQwYquQ4OOG0JisAf7Wg
/7Xr1RQOzcrwHX4WYvwgwxKdNUPaAcIdA8lpyOPudkkyPcSOXL2PL2b/aus26L9sO/BTq0vRQFeg
a/2TbCindN/L9OlfQ959pGrSjQ2ShmBge/+sYNIt10WO7a98qQHNdAQoQXqioR1C3Gv7MT3RDM3l
1t7N4y0pw/63GS3BN9dVKIOH8M6NZP/kstilms3fnCcgB+2dOpkvchdvWaYCha3aIPZ6p/vHYWz9
I82EWtKsxV0RHAFqPU/v9OTDGv/WW0caKUiNxlrfKcjYtLBTR+f67wuSzd1yvtS/m9/o2QRQXR1t
8hvU9wM8CcfAATFszlycYLLBnhnwOs2JpETTeaP/x3WpInWNBeAdcp/JOyOjx6XIgeL5oIs+ju4+
1xgy2AwdzT0HhLnLHeBD16GMLp034k3tXTMbksasfAAumMDLIh+S0aCTIi/DbAcIjDRIO2AkRniq
Bui8TLydoVWHBq3Hp84fLDSz2uHf1KzJn7s4RB1TJtCb2fJhm6hX82VPg2qCZCXAqDq/sy+KUh+j
Fdps9VmRdxxl2cn/UfZl3XHiXNe/iLVAAgS3NQ8uj0mc+IbVSaeZBIh5+PXv1sEx1dXpfr7vRks6
50gq25jScPbethfgTVvyXREWNUDt0GRIovArAN7BE867kK8iM3yhl4a1piY5BJJYwKTpejsnNfw5
Dt8Ab0E5VWcKI3s93AVNGT9RI0lH+46VwcNQGUBmTXli7KWaIO2iZ6EQ0+TNhgV+Mg8bd6pARvcI
ST7bfAjAogsyL+684I8A3U9o9W1LLRAAshLQ9HL/xSgM+4VMH/GFDnBq4zoeh9ggXBgh3K0H+4gX
cVDdU4viGccfW/bzFIUYGE0xpgqMrsLvHxJnrHHS2gZAlDTexh5SjiyrfrLOVIDxk51xEAsdRCNz
14vjKrCueBJuyHVlXTqZwIWfeecDvRSPkAOpFDSfLICuLk3V8UsHua2VLX0FYJADerEPBzVxy+ve
BeqFGhS/RFEtiIZoh+cEglI8+DFVEKKk68OFOGWmVFmuIYlxBYqyJ+Ub9mG5hZzjln6FpngQozi0
rAEAoTRwR+ci+QjJMEPana+qAx/KTZT6xgrLs+5sxqN07qiXqaZhjYP/FCeu4HTGckrT2TnKD844
AIDCB1Wt6FGkEFojpy0N2Jc4qgG7hASLj77ooGr82po8zXY4YR2KfanFqlNT3Wd5VYP3PwM9O86U
gM8cm23POWTFmNscjKK9rsVN3M628KN2Ezf+vW9vtdhS5N0f5WSCJCLjAVbgJk4e/RYsb2bv/61d
ufrgSOZI2qP4uONrIO6IjUQJHLFWuEWkllEOuOVKomw7N4WD08EJEj5g7EXWSBwi27OQ7ZFYSnII
DJ1aN2xWM2mJJjeBVNBJcuwWAi1aEhtYd9JwFNGb7TwccZ4U0wCuQoHfTlknxhFJRV8roLrFKsoT
H+o+lb/OZGluR80pbeqCHENp7oBbccF477ybPvpTwGJfxiBHM2Hl8U4r6g9ld1rgtDIPJ/BCFdmX
qHeqPYFfb7Cx1CTH0o1sutdohvX+xn4Fx6U4IcxLhySrAw3ii/ILqzR7jwb2zrFUXUZhIZZGWT3g
0P8KMAfRbJ3bEx4JAkfFFaiO2t4tWm5Gzi0+qumB8rwMjzOibo4RGp8nATX1geY1Xv4bhC/+QdLl
MZNBBhEUdiZzfHYDwS9lafXIEoyeZ6Ij5AuO29C3/lLVYL/pCo4+7beEQ3o4jpxPqTmMG1AN5Ufs
HfhzNNgZ6LGhh9hU1UM4RMOXqXHLndFX+7JUar1oysx8ybgQfBeaceMKMsSRhKLc3xmYb3RrlrgA
zK1bC2/tdecLiCw2vrcrIfJ9b48FEtapKmywLdlW9+5B2gRweTpGaMh5XIFiNLYHZBhE3SYBseWn
FK/ZO3dwfkS6RaaifK180CpRg2WAc7CwFCdqAkHT7pBeJ7eFBWrfogMHkLTq/LFUot41I7BzyAzA
+UVogpNCgViJMbvBdZlXXf77L+feakhbIPQGeY8PJmDPx+XKDb1aGYsiwSU3xPIK5t31Bi5meK/U
LoO22KvKDICCAOThaQ1FI4+Bns4sXKgiCQ/pwLV4nsnKcvDBnJHJ+txaLt5V0Fb2zp1TP0UpCx/9
CKnnVGPVBEQGQanAh/no6YIcDvKebPBC+x3OZFeBxDy90Crrur/bjCl+E2X86oDlBPdxugnZJuNU
uu1ToAcRbY2jI3DJrpCoPjyCL6TZi64zVp4DOt4V+JfFQ9IdyRnoK/VQ346bhQOGLGS6HuYw6lb3
+IOAMwJSmlFcuw/CmLstfZnu5uRlcxCdwuhVU/j/g9TCN/1b5jD8MUCXbpq+J3zHuf2H8nB8ZRQg
7XjJm6Q7xHqHL9oKRW1DPHKu6vbicRK9z0uLIzkXOzVtHyxuq6WbDFy0obuFcq4vvnmKwgK9QcJN
JKh9TH7di+Id/RF+Pwr3fBnvKEAh73wfG9X8EwCWYB+9yjllEwseatx/PqVx90cq0/Jb2/fZllXI
pqZmhJvkAKqQPQ/zk9kbIMfSUeDJTIGAjYyHsLLl0jspGcjOdO9KIFcn8LG9x42+tZqi0N+TVNus
6NaE+dEYPSytdR724oB2JU4Kc+tusRfcRqp449cbslFhVBOEQ1pc0lsZMsDJNs/jIzl/iZO4yj9m
ExYSi0gdeXOzPnqOb94t9lLPozKwSS4qdR2D9LieBzw3mIc+54Dr8NUItrt5nqZ8AddweR9aOInU
/Cp/xEy8aBTIJy9N62OGs4qdaXnZW538IH/jAIFmBeNT6+C50uQzoS7qKmNr5pnOnmxpyOSDjiCh
XTKVOgKP7HuEYYYQDWrawzCl0yp1PPA/EWEnb39iivFxpuvEOd0l9Md7mwhAPTkae+B5ABfXPJ5E
uWlnIVSCcqPYzRyemsizMdhfyWjwE0WQ/dews4Xj/Z/Ew/0yDPII34deeEKXoZdx/j402bE3TywQ
RXpxNyG7mkrDRkovpFub6K6Jj6RGPptmN6mQU4F1YnTXl0dqKAfkLtgLsq3wYnnXAxkVxZDFwFI6
xfWiNuma81G7sQU4Pjj7NfhPfkUtAWSz2858d1N7rFRzykDVCMop/1BPvflWgcIkDsbqTbXdtMZF
BX+UZZwdagNSQR5g8g8hZIg2gD/Ir7ht+WSNCkDbHAx+EMyV+x5ACLAumO7nqS7cHbBK5jbzIvF5
NFi7A3QumL21A3mjxhjVzggQjIs+Z1sp29xR38DAtf3o9MPGAdsMk2F24YrJS5PYNjCoukrGqbG9
dY3N44ZHZTbbyFtWEC5fUUzrBXtoTqcnUw+zjDXXdLdegKWXZ87L4qThmqnn74MgFR9ig9W6/TGC
CXXb4HDkwUzqANLNufVaTLmBa9qOP1CRjqx9wEX6HECxLRLij5Ow/+A1890VhU3SlluwxeSbK2PT
4krUiOr0QDEY3b9IDtBEmnmbIg+HkxR5/pl3xonQMNkYQmBd2wvQeXzOcIzCsaU7A75UbPy6njYj
z/xzEQXuI6Tj8YXVD/H3cJi+mpNCDkBrmkeA7pLd1LXZm98h+14HUM8JP/Xc0xjxnYU80hi5t8NX
8DV6c88I+8FdzPB+0D0pgHqqNml3NlRdvBpJyqusNgA4UurYjln0SAVXyEIWkDmoalnnWw4oBxSP
oHW5hFANexN9wGjd48WKkeo6yvcj6MJBMjxBjmmOKczv1STZsdPyCGSSpezPjRtcyDR/Cpk4zhrs
IQIJmb/iglCkWDbYVcgObgFRpGpyDWPtNp55rixpQbUCx1CQdx+AxlLaQFbyuyrZpqxvj4tpjr5t
z73JSkPIXD63WuyOTBMIwrfIZcECSYAphOuidJW3HiG+vV5sSHmvz1T8zmZqWhGk0JyrUAR74IZG
NY9HPZZBJ4Ej1MX23+ORdwmmeW+aaTJ9TfGtdKdUgrff5EoLFEWeeYeVbHLKMn9LLbLzfjRnJ9lM
HUa11krSEyi4toEzrOJo50lIwSrsZc5DmkZzjWyudlCN+UFcrG7cv+tyYxNA1BUr5XjlOh4ta01u
GpHGmoSZYNcPhm5ccjZnKnxNGw4FMEuD8GGkNtGEL80lGufrKRJgknRDcUCO8ZPCIvoNu58fPIr6
l5oH+E8AXBQSeGX2FVzmyMC0caTl26DulhJJafHoPrtIA98nUypBpR3wR9tD4nZS9N2PwXi0rNb9
k0IbJAtchQqh7Dk0ldFtKEvBAJSA0jljXK5wNhDjrW5F4ChBChLVFLQqt8ZQGOsbB3hL7aNbik8U
C62cDLILui/zXwFxDi6zaYz7e9CbTqcBgmlXM1DoMkPW4lZtsVGNZpCj/2mxL58LszCICl3IJxyZ
26ubnyGro3Ad5ODT3pUKQr4glLpovO2JyI2IGWnU9EhUC6SYnYtpCYMGxuyk0MVOsX8flpxKghaF
ah/OmXtp6fox5GJauupe0xiEp85EBi3uEbM7fOkBqW8g5abQOmG9LR6AbUs/1SIugWoDWwLZwWv0
oIZmuOCOzl8ju7A8h4lO8KDqbZsEd0Bs+stPbS8Q5taGyBSAiL+kghZlHrLNEj6e26ZH20m2Ydox
8zP1q4CqX0H6NomPNo++I7tlSON1E+N0gpYzAxLR7kLLWEtkT5/m9Q8thRavqGOzXXm+P8fMS6i6
sc27JSb1GmPPO+Wt7C6qd0Oi+GsOigEQ3sblJZ4Yf51w9Irr79fYq/G3QNriiqK8WIX733UiL65g
ftcp0J2YnmmysW5vvb5HavYvAccamZUnNyi2A0nRkiOwtJ4jeRwAbxJ9kpCC2DPcC5z4gwYKun+1
i4VWnLQnqlFRpwb+DZc21RIdWNkNPGEy7Qs/EXvqN9uuqhR+M2TGhuZ0O+7cnst5lKVrXXtMgpn7
N5+Ehk4jD+f8Ue5vsrQO7ivOHg3FIFVUBw5fkQ0KRYDgKJ7NIWSbHSCqOA/FcFpMQ30yMgjbIr+g
CdaTYN25UCzAmS1Y7oAGT0C7G4b9uSQj+QcdJFVQB2tyWVHubNgYdfc86/d5VEThilkKmywjAHRM
TWv8p4DqzQaKnAVMxMiOf/SiAhBtB/LpKQcrsArd4BjEQXaaHOe6+J2tBhQXSAzrPY6aSzdy3Nh8
rH6Qg4EjohsHdbuZYwmZ5yjYXWA4xg66hNUpYUl14jiChMSJbs/VOhLlqcACQq4oYAml5mITRpOa
a3KbkZm8V+dBKOp2kKso1vn7vjAc5CqI8BG8jcUR52ThqqW1k7aRI+UJvglKiC5UtLbTDs9QwCnH
1sqlNVujHRl3wLTWgLqNBgAYHSc1/TSdwghkw6E0kLGBa+UHnFs9YGdvfXMqNiIh0Miemmbo9lUm
h5M5pvICdtJpa4FZ71MiXLw78tz5AUFRfKkB0Geb/Qvrwr9qJO8eAMlDOmkrcAMFENSPSXbJcW6S
B/zafyT5WF7bEqhnVU4+HBO/n3BxpfEMvle/elVhA1OG8cgUY2f30Mj68+RUxnt/svld+1LHY3ai
WCog8lxD4Js/VZloZntR5qf/Poez2T8IfHH6ZjHh+DY0z32XmX9nMU3crHegwVg9i87WmUZGej9g
FXxfCwNas2C62nS66QyqYRunzOVODKFABos9gRxZu8hfOok6GJ31nUawy6JlGz+z7NPkIp8LwCFz
HrvPbdyPZz44GrZ97/y0NX7ZZPajqKvoxHTLiFMbp6KoNUU27KU3lkirC0K+Ig/FKOY+MhzknWYH
2YKuGfbuhP/fQrTIDf0Yui2+AMDrJ9nFqqZN71rpt9FX7raoqulUgeLjqUhBWTCZPPwRxslJxDED
CjYDT7MdWEdkuZbPYSiKOaIYw0e8W4ovlctzcBvIBJsx1uC60D6OAvtF4mlZCuJzMVQ6XgwWI5N3
cM/kJDuY6UCfCHHK7uJvbbsCOyHZKaJLfFzYiZ07GfXFivngb3DWCybKsW53uHcCj0+h8DoViW/s
Oz8Es7k2Lq9NqvnxW91J90KN6iOARsqzqd3dxJcT9ExotHlKcrvmt2UQKMF+Nq3gk1cq+16KgN+L
6KHsB+/iastiBnkxkhQLcL9c2XQ8xY313IlGoAJwDvt+BBPjJtGdyGbz9Gsz5vJITjKhIwRYvAs1
VNh4pzQuztSiGcMKjDUU3vLAYCvyVPx2NvpMNBuuDd5no1By/PqIURT0gFNlaYqUnhBnoB+yamnu
fc/arsACHKxxftiqp8yaG2QBGxfoRAZwcFGTCtUA1GxZE05q/mWcGOiIhyrGJlxTLwhkVMeyu3cs
t73HyUp3X1Zmc2SNeGkh0mKtyEuFVal8m9pIo6c4fAH/clumj/dd5ET7ZayoqXFC6XlyC60h75zO
cMjGT6qNFYJZjlitZkIrQk9S21KAgteOBOecps6aSa4KTX01V8lKhSvz68irgSyzA5mGXe+XYJqA
xu5aQAiQwSXBhMffaB2ILRWYcKqrdd3NUpAWfGSr8L7+CCXzsiIsQIxcbDJ/xeXPaEosLDiHojHv
hARNjFTvOQqUrQA9QucOSBHwCrLBWfmqancez1KgNeAAs8G2KxVI5Ma6BNJ0Ms+U0FmaeX4qXPGV
WnPiJ/fZN9zH4Ojm1S4rwDyRQ/hJrqnOtCEuoldLjt7FcoP+U1CD0cmp5XjIy/SgsON8sEvkSJpJ
9sjAigjuGIjpQig6tXdO1lvPdeJZz7ib4NAaeiLLCIGDPShBpjU1Sx0gbesb62R8RyZm5fUdy6JX
EU0cuid2a687NrV78gJ8YG35BDmfzDOiPQftz5xO6eu0yCU3ck60bEy8Oo3cOdymTlLC5DLC0o8c
VMwj2KZ8suLQOeR+/Af3cP+bgnnzWfTZuLEU6AKpGWtb5YzrPkvV45AN43PbQfYLHCR8RU6yZSU0
05ukGI5gvjLARDBEK9lKCBbooo/b95pTD4XEZvlXe4lJPqKXLq0Fial5nBv3ErOM4DmeOk1Dwraj
AE2/VwTIkR/NZh3i/DlaRyWwcVftuqqzfSv7Bghq7V/aRT9WT3at6qdlDFAiVE81L9OdiWTmrSHB
6N6602cwieKwoPMmsFLZ+Vs8Zc/QC21eMmlVd3amCaK0HR/rLwMa909h7if3lQ+YDdkbF2eeEsdG
D2BBNx5E2SIBEajJtxF/B6Tv+/3FlC70r1j4hx31+d1/r0EsHPzfXDsxXDhBTMH3oNTLhX1LpW65
GvTsyvZ5qGqc5wphnJQuBmYHEGWhdgvMDrJ2d5k/Gicy2cDs5avb9txn9s310UnBMPvRjWqy89B3
9tNUrWUPy/g3XebRaFLqfdsmD/X55+w0OgSi/wCbdrMzQI6+C4MqXBlea4FaEmSE79UsV+GFrFS0
fmHsfNv+ElcMR4k26KTOFijnwgtVG7dAzyhL/P2UJffURao2rJ7m3gr3IaPb7eZMgK48ehkfzk2W
4Vr1V4sSB7CTf3PaOHvoRGZtgaItDjysxq9DW51UVZgv4HcpHroI/wRkp7DqI2w06hNDYvULlkPX
YZyla0gT4YyC3qKpjcRpv1R3tn7ZJjorLNKF0YM5WduN0qoPDKmZQFjjyS/SKDtxqLGuGrrbpTbI
bsPV/I+ytCmc/jMsKIrNfahJDrLh7j9c0f/SMjaNRU1ylBlkyMf+J2NjB8VQGb3EVVs8QZ1s1XEX
YPmob8yNA+qsHekzp9prZT1yg2J4E+2lvqHAsW9aQkCQleEL52l8GIemh14CmgFjIa7J6nPRuPhS
16ZhjNqD6Jlak5NsoovvM4cbFzIhGds54NsLdPo0ZG+vByRLW5mVr5XIh1fkBLBt2ALRFSpreBWy
wxmaTNp7262rZzw822IKjxwX4F+BxJE7lgz5ya/i6gmcRxP+qngk/t8iZOhGh7E2zLsct38p5Dm/
JiAN2zLVIRc/8eo7ZPhXW+Diute4MJ9szfrpyWIOja062uaDvA7FO3sOVZr1U4e2YLscefuKRDxr
57pVH63jfLSh+/T3djQUwKxF6mRgcbYGvS57YmPo7kMmJiCqvRT4ySzbgNM5/YYTsotyhf2zA8dl
ydryjY22vVZOET8mBvcPbe20ByvWBDOh161roFP/kJ63q6omO7hImt6EFZKRI+ZEkFHILXV0ZXYg
m6OT/qnGdY2aJkEEyEiF24XfOTitdxRCJohIglbGAUUktJ2BCABR1JEE1ohIYQjMXzZ6/Jc2uSmQ
bCCSS49N6HmXWLTY9W47xwRLUx/oR6CRD15a8hfwKx+Z/p8OE1EeCkNNuDPzh6+43UI6eh9fhdk6
LIBe1VUYKNeRJzPG2xBfnIfRBAtCzIX4LOzCObgMe/PJLLzPMbgl8SsZhg0g5t7nxpDWHmvDYFOO
lvfZbCC/0Kqi3lJfM03NnVN37pb65mGFfGAoYOzImxVYhtRlBgVu3ddxsbT1kTG2Jy+gJO5m7EHb
Sc0KonEb10RihPQ7teUKyo1N0uD83471bZq+CmCW+auqIN8EtJm+ESgMa1PLwDhQOAXOfW67UzvR
EI8E6d04gwd9MCnlStK11UXMeb7DwV80C9ySg9fIbr9qkxEJ4vWK1FiIk4Pn/a5jjvVALciLt/sS
XOrrdBjAh6a9zYd30F4Luu9XGi5F3O3KAWIjS3+uI3AggvfSx+iSe+FLnfbX/f8+PynCxHbs7BRA
LF5h7pFA075GXY7bZADfcYg+Na+lvDhhUH/Jyml8yAbjD7I2NjgnWOLaG2oCRpaAUShxj3OfeHoe
ujZ4nPLa/WSDHpVGTn2xjpqwLtJjBpmjUktM5Kp6L4o6wXGwgIjI4sA+EIIU1Da6Biw0FD6w4j0y
E1F6t4RTk0IWW1g60OiRWBKNlf2NoAoZA4l2kgX5npqe1z4XrWbncnrnUUcR7MEHOeZVVOTWc9QY
ec4j9BvmsSjKS3AwEPv++PUj6mOsQUMoaEaKouY/o6hz7kUPw9jvXZ1XujxopKf8O1uXIS2MVykk
Rj6eSnpI5+eVjDU9uovf80W7CVp8t9Cwc2QsuUTybequemTKviCV8RkJlvxSROb0Ahgrtn9R5m7I
2UzCeezyaRO1AGUBwNSaIDHE9zB5+wgpJ9huhes+0reSPC2R3CChPq+HcsB9vJmQ1Lqn4DJ1nLvM
7b/NQ+lpa5XaF8fN/33a2akjWpwmXk0tcg+iUaNhzD8EzaCn7wpwHTsqbU/U9XefoVPTN4oXetyP
H9/rVXxfhOzY6kThoRbtmWq1bv63rY+AtMcCEzg73e3/q+/v5lA1/g9UmuXbm8ldymemLqU3IAPI
aACUEgmWTaKJH3FOFj3jEOAlsz3362TmJs6LJ7UfCg+8EWWeYmvrc2hm4xVqYnP6TAUS49I1s+Pk
0MQJbinrMjpxMFBflD1Fz1UElSzbiHeVbpEJp0DYE6aBDSJcDCLjzgDuRMUbPzzkiQsaOacr99B2
FD9U1/wsIrf5OmZ1gXNbb3wxfHyOXOblA28caAAj+/vcW8AbDRNSnRtc4N57Lr44Wtlkz7WDPXOb
VeJLMpigjbfC5Ps0+HcVyN7D1f+arwiK6SXO4nTbxCXUfJ0WFKH6PiyoJ7z2qApK9x8gipM73xXq
TAXZqcbz6Ffc4qaa+Iiex6p5PGwVwPEMkp1rq4jko8si5wBpbeuApBP12OacrduyqN8gQXbEt53/
syinu7Kyh2/Q0jPWESS8H/ATpkdz6iHua0bhvurzHW6U/AcqLJ3V3DkG20IiUWDd9DfHlMZvYKgS
0ID/Za/6ILj7+xiBPoSM/EZt+jwaLhJQ1suoa56EqpFq7T9xhWP3G7JRSORb096U4k/ZBwk0gD66
1ZAHPzm1zghGVx1BvrYrEbaM7iPZhwamuRZ7PIxAfC2j609CIbmwkAf/8XmoR05zLyN8dEuDCsQu
2PaOSLLDRPpj+GOvnNPHAPN4qenl6wpLinXoQUrGdO1X1YDhzkyc4FF0vXoIkbhLLbLjqQ0emdPv
fAvqFCAkEsYKO5YYySaMHSmOChfvtTU3wdXf1DliIO1Z7rBhEOslJu7H6ThMRgJiF8xGDjYA1+EH
/m5u0fhM5CsrGZoHmpw+RimjVyeZwvMc5tXjwTahZJD20L1adSKQ97n9bAGbg2ckvC6MIT+2HkQp
b+xeCkyESjjWV7pD7rQmILwCspZF5wOw/jEKDYp0A3dXhbG7Whxgkur3TRbYl8lC+t6U28m9NO3+
EhWpsU6alH837T99uwreKtcqtqIKsjMQ7ezRSxO2GnuLfUcu2V1Sd84XOfBsH4C859AWefHJ5N23
SI9QGBWoRQeJbdWQ9EeAP8Hg3HTyKyic92os/8Km5JmDwuMxLoETSDqIzU81m3ahbpJtGKxxLycc
hHSDYz9SsGGV3aVM0j21uIOMMqvn4EWUXXBCbv57MfrcyXWGf3Aij/3hpiarxnAfj/bjTTdkov3L
KFMM6CcgM5jlqjoPlps2mFD/3pU8A3WiajaETwnyu3YUZ/LipzfJYRsGY3dC/nx3EroApwa2BlQF
zzuq5E+oSlHUJj/Vlu5zzOJeoq8885hXMy0zU8/biZbhqOby6ScEGt0A5JCx7W4XdNoMaOsbaa+c
go2zJ9dQtytUW2r74WWJmaFuZIwsBdTbv/uXiahGY/CPeRavNYFO0AbT97pskA2sRjx9zK6ioyys
ZM8TM/sCAU4wGSXZj/+MGI1JzhGjqj7b+Ao6lKkPVOtYd2+W8J+Z13UvSdgEZx9ErRvcWXZvfKq/
1LbpPYclttrCqZw12VUq38Y6KZ8hZ+bd1a4xrGmcya3/LBzBn9IAnMw5VClnu1U4oHTNcvk0WtM3
5N5nK1DNVScqxEftdzaR2y2eHx2TpurH/zgJtNx/HATarsdsYMdAU4pPdiMnmiAt3g/G1n/CaqC5
g7Z6coEYRnKhGhhW3msZkpckpBMPZP/XMFb8kGMFviU9hDR5Da3xjCUgLsVAhazqU1PivkG3FvvN
aBZQgPuitv6aw6Aa168oZOlmuYm5yXMQw904libVLP30ZtFkbq8+C9RX8jWyNdTGG5jac2A/NzMX
dhE622TQX+isGZ4lBOZKyzlTYYVGf8wMtbUgQzCbpFPlgDvrkDRzMiDlP1xFHDbn2NpwSM3jZFeF
41k2eY8nRVepiIo22ueW8Wnq1LuJ7GVg7yPHik8V1iVgqOBOeWkM6InbyIajFhWDAbjARmFVB7Ba
9RPf8u1eQhDqQt66NcGYRm0OJQyofULpZh5wKNJqnyRAiAej+jE2mXroZFa8HrgI1WuKr7uHJGA/
+n4qXu0mD4/QBh+hygJnyRnQTB1E5KlZ8f8BLrLFP55FYeIw2rUd4QIRYd6Ai4rSncIR6bNPXiLk
9KVrPOPkMgBxSAWyMrCswDas2C+2MPMB5YF45LtnloucIEaZth671AWzcLAO3mgcdvYrxw6mh8HM
5MPvHBCkrw5JVSlsmnDyG/o4LaaCmj2d/jrac+NmIXbwYM77utih/RYCE6eiY49bnPtWFwpXKYAQ
DOaemuBjrnb//c/s3IKzmCm4wywgVoVvO6Z/87/sqN6Ne3uyn9zQf0rxTFwqkG2e3arFJZdGKkv9
uqaitfB7AwOJXFcpj7cQW7W+9KKF2ENo/AywGvGs0IZqNHipIltFL0YdeDvWmS7g/vFwERmYtzwb
uM+rPLY5/4xS0WwOkr4V5act6WqU5yZE1BzinB9u4yabhciv5s464sWA9DXkAARhkp+9SOHdoQxo
ATOZfMnb+Gfc2MFPQ32OErv+swFpO0j10hFyKWraeQk2F//9i8WG4PbJtLiwfP1o+hDC9Nwb8JSM
4nyokATz5JZfuiRJ77E8KE9xBLb+WOHIN63GYCUq5X0Hwh5E2PglyjD4UpeqffUGnPkJM0XGMrIO
VukQeHd2bOKcO8hBN5868o1sVFzFzNXS/NY600sA4AXu16ANDowxthOG9QUwjehQuG69x0WS99p2
GVLDtTw4ENVrLEuCuxxkzQ8e5EtWecb/glBQsU/TsWDrxBHjyQun8cSLcsTqR7Hu4Oo2GanAxtWD
gm6DWwqev3cBRVyZIZsPgW0WVHhb6oFEDSz82u9DucXjx1de29bnvGruS+4aDxZwiEj/bniM/UPe
bZFhG2TbKrNwRRa4F4FzWDBtSWQp+X1xQFJkvZpD+rGEWGIIIAmNQzFWGRzyxpgwfcPBTQH86sUM
um6rkjFeWx63LlSQY44pQJe3ssug3i3uJYZqVRnik3vF+cZOTX9oslPVu0cak0xUyCpCZqPphuZW
lYMB0Bwmv4khGxY10wrQG1BQ65Cq661j06d/esK0oXzTOABLVOGZT5BtxyV+8SkKg2KVDEn7E6Qw
Is7aP0EWy1eOEVXnAgz9hlxPJtIXcZ1oDivQQwKzXfQelN8D3kGbCLkrQamaiyZf3AL7W6x9NTWX
MOVmtvfxmziAnfNz0DcNOxljx+8i6zS3prT4M46jb6Ufp0DysB7Xnsn4UCtQmwbdED/FJtTAfG6Y
gHLWKc6xHPUJOovdWkJZ5ovtthAMq/zpYjiduxuNoNm3OeN3FbfGw4Br3TNEgN2jLQb/qGSRnRM3
0ZsM+TNkXbuCwEtxWgrc74NdOsoGE7kbvzx4/JPisLSpBgALLuCpSp1u3IvNBkU4FlN6tNwOErla
XLcDXYVeVa96zdXbbsuAV598ri6uq8+7fNSrWa6qCf281PVqwquAqyqNtcySVlP8/qtajFdTX/W8
+rF++4GWkUF26x3/+/WK76bb1yv3cNHtmNwHtBQC3zdfXD6IFnExk3RPURyW+GcsXaByoRL6HQDR
TalJtweef2oy4b9OZTpukskxICrD9tAqDwFzQmF75VsBfPhRSPZuIrtTIwu1Zn2+uXHIVoUn7Gee
b+weCMsfQEm/GXzQC9MYTWxuecQOuJs1cceF3MoAQNiv0E5sdz2u5/fUTMXw6lu1D5GYpH3OhXkf
+VX5tYtwoTXJbNpSs4wqCLTiD3PP2rD7XHQB1DMRVoOV/TS2KZhlRqf8Wg7AMKVKuWfyOslacV+8
Nm3UgoIr2ndJPE35JvaGpyROkv3ARhBbA/5lnpOsuwctoHrMIN44Fy3EIFau1faH0i2kv8qs3j+C
euw7hcy2SNhvXqVigG11SAp5nwOSP5uV1GMtA0oHwgNlkR4sz/wUdy4yCCLjOXbt6tKkSuJiVopv
RoxDBSWAB8QxzPiUJs4fnEXetxCJrhuB7NpTP5X1Fw8o0HKaxDcQDjhQUW92uBnt18v6btEADyW+
eVxr6va0xlscFEzeDoeUe3LcDIBv72yVJTFOSLDOOcZsum905jp+x9YdhO2tO2rOtU65SJw0i+3/
UXZl3Y3qXPa/9HOzFgIxPfQLnqfEcea8sFLJLSYxiEFI/PreyLlxKt+9Vd0vLCQdyU5sAzpnD5c+
PdBOcfpMHySTcm1B7bpd5BBmOw3ZyE/GEFSbaHok9XsFYSbZD2LWmIW1OredQsz8Eg4iOhp4LLGu
iiPUU+AHAcgYZMs8G+XOLil3JG6c9bkpOlrtGx8u96EO0m19FkQM91yfw8HA45NE2rTGOTIh/bjm
dTKGgU2MRZSw4Uk63krXnvORWCFPRHLDeSa2Y2Y2kLgHoRRsJnyCmeFdQS6UYDORWzB4zNMfvmSr
hAGliZR8s2pR510HsmQPVTPudcAo4gJEHXhrXWamZpzdAg+chVUMFUphJz9J2z6VgkVPERMNdGkc
+9R4kG5BPU0c7M5vNqYfsw22vPRAi9FedOAv3goPqi/OwPlzKtsHLlLxE3bsw2ipVZVk/gb4mbnT
j+VTE6MWO9aNWgFp3j7lyKo7vtm/Ctxm52ZFip2ZNAQVeqQCmqJ/ldVohyawTLPCjMWMR0UK/jAA
BV1WJ9bcpzK7ChpIlQHqt00FC8odHvm6ZkBydhpLWx5b847Ko+cDZeckoOnB7sEIkGCDSXjdG9cj
TOleBcxbZoNt9VetBYHKtgAQDA9n1qsHc+Aysow7BnD9RowwtHeMwHzxsr3htNZr5qM6GXWzEggW
MLjxuzpLnnoiixeNxdowAY2yP+oRJmDQ9uJGTbbLkxbxoizdtT0SPB5BlW02dNF2gFnCikiw8JBT
8NqtgrNj+24mUB0yoOQ160negbnYM/dWj7s+klph7xbHdizisEDS3pUpahqZ49yZ5fheM5/BfYG5
d8CkyFkdw/P9PIgixAIF0GABQW73jth+sSnbZpgFU7CTGtVhlORNT/Vok59cULH0TN2F0uXvX8kP
cLXXa5n/9kp6tRSqUP/2SucAhmr2598EUfx3B5BpZrvmElbr7Y5OBwMomvNZBOkiyExNbX04ty9B
I2DkX8IrNetVm37p0bO+REFgaXZWW8ga584F3GdRTVZoIq0BgM3jB1iwxttf+1lqG/eSt8k/9bfQ
bdradVIuSBO/4StqhInLodrrR1g1Mp6qzpOnoE3lPpv6oaqjXqI2fQaPXf1Tf6KEPLUAI5zj+yy/
IcjnA/lhJjSeFWD/h6kJ7FMPwy4Qo62YLQmFx/a5TYa+3/dDiZubPo21SnQnGXgHVb3UfXaZs49h
NrpYxGlSqPmlX+edB3S4PjR21Cw4hODBwIHutO47x2gZ6fMrFmPyCrfDfHV+LzqycTgk3AiAzKuy
jU7nKjbuTC28abeNrnnrPn1gU4X80vzSx9JVPBjtpoBwNXRyXtoqa+AXEbRPPqTkR8cagdjm9ApX
virU/bQr7IVv8WxdmE33FDQedOaBK+26VhxRJHpFMqd7qiyUBCNCo6WexMX4xKRy4R9m1Sei3Ou6
b1NAU7tyWWVs3OkDfJDVesBPQrcSjipD3hcAFkoY1wHxVqND94IVjrY/2B8TdWfJA3D1hZHPz5N0
p2+30ATV6+EuXq8c7NUgrV/67IWMpL522oFgZwtdedCq7HgBZ7ZqxsyygNkOhi8HyIwFs061NaTI
Wxov4kqQedbVAvSz1okXA/bQswpaWvNoSpnnABituF/ufZRQ6SKAP9bWhmo1Xehh8CSAvDe+9wpW
x3c6QE/wpWcAkjN2i6gLnJXpteLG9OhPKKnKF8biZmYqoztofl5fNtV8QNF27iZ+c62k98Kd3ngA
uCTd+i3khnWzA3NpgUoYYLowmXnobVCuooqCBTUFOyO7FkFZ3KgxDe5hH+ZMQXrBMnZedEsv6Jil
O9NNC6Wn84K6adQQvoCvX6gX1V3TohXA3Dew3g7uS3qlX/nXdzkEeGrTi357l7oJ66bsy7s0bWCc
gcg5L0ixSed1/Pjru0yTMZrlaSGgMM+iXVZ2b0POxiXIr9GuwSPrTvfrsz/0Sf596mU+rrnQGHcc
Y2EElQLfDqDLnnCAcHoJzLiK6Y5xidzT56jBhskwpciM+YyWon4ePJdueBt5c543HC5h9U9UanE3
TpU6ZjWSRBBEe657Bm9fOD3DBBbNNS6NH1NFlIGUP03FduCn0zN5BHV/2EAmq17jH0C2l8MIONy2
5sJxF7oTP0loi+rTpDOrBmLyf8cTgup11MlH2xSpDXIZXNwNaI7AnQtF0DKsiAF29CSLnbf4Gexx
9YeOJaQm42XMgJTmKihXsvSaa5BdyjWEkvCdSGCyFqKA1F7XvODrgYEPmEy0JzkyjFTS6dYAcuYf
nXq2js7Ap8DFOAvPgXoJOXgjaFcJDKcGpnZ1bt2wsuaPQz8AoIWEaeoSd5GZlG2gj/2lPxsBBEBl
kW3cqX9sAT6Df/0Lm/p1fO+mfIsqrR9qpaYO0L3UMuyN1nK6iDcpXO5QIJoomJ8hWsvJziEKarMO
Tw6QnU2gkjmH6B9ZAezozv2M+HM8C3XHLrG7Ixg67WGSFImCFGaeesDvIFKL/JK5ZnYLOZWUsGbu
tTAASmW974qqwB1qOhV1By6vmy3OfVSVGOb4t86/RCaR2iN9Mq71cDW6AM5Ok79HC5/1M+pW5Twu
kR0N9fiXUz1JTycVEnLK+kGNzgEUQqkZHVW/1s3RUzUyII4Z6mZZuc5t7L+4ntOdvsXjadq5NYX3
EY80SToDDpW36WqE1eWGBWq8jnNqQM0tua7sYLzWXfrgU+C/fECTw0ufDhkt2GCnEDCY64HLNFwd
YQBuxMHy0ldMi8qS3PfCz7aXlTpZmdcWKH9wN4yvLgs1qevv01osLl36LPZsBpdC+/2ytO6HZXa+
HEnTzXRzTAFCgRkCLsdKOuq8ih7RL2iLqarW0X6t+/Ra+h3WKt14EJjaX5b3zcK4SrD7+vy36Ejm
gtidUvXlP6WXNqBHvkK+agSJEXQis4mDbVYw1M2BfX11R7IRQwrDG7DtZ30bj+9pbaShbSBLSzzY
u3moTR8TH1jZoTUgDCLosG+tji8TKwf2zR84PFzhd2r29om3aohDsOMATk/Bk3WR6c1q9wnkGYVE
HnFuRFZZS3fw4FJWCyjry7pbGaiYHmWTp/MSWy1SU7kqBPS/qTVkJNSnrSxW8CCvdl/68ilGQcDP
rEu602HNxJLX/X0H13QTWrbYVY6zwIdam+V0Kizq1ngmzHmJZEfexqzdVp4a4xCJiNDE8w4M7+Kf
HdKN4PuKZBtBQ/EtEuVLgI3bSwclEgA0E+uqAS3GnPhnngEH+6pN+7DT7DHdmU+sNZOYV0Y+8q0H
gNOVMx36ynT+QMn0yPf0EwUJglKCn5Fl2eZ3MoTrJPFIvby78blxr0UptehkO4lQ6jOWxhkk2pSz
0KOa6XyJ+6e+y9yA5s0uKoCsrN61N6T0m+jw2RJTy8iLd20yqcemVgEHV3gYdXjZGjKmFgAhc+UL
e9lMEqZBafZ7ACjeRi1ACprUuuqJfU0h8jvrSGEuXPgg+PtYcW/RTm/+SyXyUoM8d6YkNiGqVxuL
LHJ7SDcbOZyHPedmpNU7VGLJDYyq8hBPO/VeIceygDdoci8s3H66FrfY5KXPDfOvuujrMONg+5q0
SZdtZkW7uCj82e+The53wTSLepDchyGSQ5yAuP63IiGos2lmtKK+acFwCfAUV5rmbSvIC/yci7fM
N5/HfiB3Dv6O1VCKbE2KZLj7XQD2DtmVMm2+L+EAP0OloscPEzdWbZymb5c27YB4z/1ueenjSOBv
at4fCxfAzbKowEtMM/u+hHBeWEBwDdwPyzo3L6OQPHBDpMOndFx3NIy9pEZ2SlMzO/m+FW2KxKnB
sEJTD0R0dOdwLLcXlz5jqH7YHec73RV1DYjc+cxLEpSjg9JxdoNMXYif4CwyR3T2n+3LcNN2p6RM
AHaFrvXu958Rtf+jXuagUOa6UAekXgD/wW8fUtLRLCMjF8fcRJbWmqjFdY8STFRxCAL1Zu6jMJCu
k84Wu473MNW4DEdsTOywS1uyR+piDi8kqDO29TCXmSluk8FlJ0WekbMSt31UCrBlCOqbTS7WukmI
dHZWG4AAP426EKy9hRYatLGS4KBn5VXtL7PWfEgrkYW6qyqL4mQ5T7qhX0e1sOi9rJrg1jpnBETZ
hOGLUnUd78IWG6s9CqXNXp9l00hQ5KfMyaOVbp3j9BTd1nHeUL9UiWhwlTXUsmZQj6mRuXm2bIoi
PWsfSVL327Yw1bxTPnmODfXmkIbd2Dzh12pEcoIOPXnO5GDPGsgT70AdY/e5Xa71OnpZE5DBVSTu
vXI7WLkxLrMRgrEqo+XeMKoVbH7FpoUkAznoPn0oscHDnWDipk3B53l6RE8uK9tow2l2mQc9vLym
Zeus9NajB88xxST8lpArVFXXh0ivGUej6Z1dFeNT1AN+8SMegba00jZZ2qVjbwKa2bf/MLEltrNz
VIfsf20PL8HwBv566PAxvdJQSj4px6K+FKwHD/i/C7xSD0BcDdJJDL/WbwO/LqIH3aCPvi/S2E6+
q/z8xcZGTYJV8diPANTiYRoJrenheOoXU/8w9fu/9F/iUQr+Em8N1HysR9tYGx4zFmxyrf6H9d2C
JnjbxTA/26fGtFzhmgAX5wRXxaXm/p49VKeRhA5qo3m9eSegRtbbSKXHe5r49WMrE7WUzLY2ZVIn
pyK22zCVTvH2GRF4QJbriAiJnFNJoKCrIyB1sUdW8TdrVHY2jyXbZ/CM3uhLJOCVMNWaNhyFLB8A
KPQ2AzFEspiabAqT2m7yM+RLn76ofk47+1D62IkvIjxHQfLZcWB2fjZ6gWtZPc+Ag1zE2giGGby4
5vSkScDa90Xb00dTWDKFsU46ByhDxCBkZ4FCdblTV6oKOuOWl268Bi0rwO5qrI2t/+uB+t4Bhel2
demHXTqCMysGXRLUp63LGVSY2m2iGYNaJUxDRqKJauhqRTLdqdv6zK8OgxLuAT4EkU3yK+0pn+FZ
D2ILQUznntXkc92pDyizYwRi8I5o8qs4g1CD7o8myQY9gdliLfoUzu/TxvyyJyfKdpowSSD7E57P
9Va9cIwC/PzBW/x+D69qaEs1Any7hLAJFKyafj7apjvLRModqDWhzQ0BtykrMkKg36CrB9Va8NWE
DEff8BdWXsEnQrf1kFCqOegzXAv7nR/IWapH9QCEIz9GdROQ5VPjRkB/5BCuS6cf/nQobTGRDqLB
nAGyGs11p+1W6ZWoAxyycMBjIq7/DgvTDI9eM9SyIYWE7JkWcycjLUGUqbqVbpotlzsLP9kwgQD6
KbIPUcS6BnoW4PtdDkjO83kZOfksNj6HO9aBE8gndxQdqdvnsxFOYCHuKXeGiJtVAK2brbLIQCrk
2D3oj8f23lSdheeNtIHY93SKZF41rzgZZxaMCoF6vow3lW3tOWBxYR0Jc/FlHLiDv+dXLD15iSrX
X4b1xC9tVCHDAUKSO+ZoYPX0EmABWuc3o18RRiT9Ng4oqq6fS5/fpYBq3Mob3OdvM3Sz1n8ICprx
wiqbeKZayIbbtmuFUPkk1/pgm310yBoK2ffaOnfp/tyz4g0vsNe5DMC2zZqUtKrFWIHZ5JsjdYE8
RqdXBgAuKQFkwbQyAM38D5q83n/A0Fwf7riwibRcl5rkOyRSMje32rruj+DcAlwPf6lr26na9eD4
AzaSLnwByjGY57TNHorATnG3LM2/YrjpAGf5U4n+EVuN+MkiMZsPPa6AsZ3kM5ajNERVxw7ZJIQl
bah4tsGDKf3uqpcefpRTtzPQDChmVS11U09K//oQ7Go3fPKaVx7fdSnzjs3kS//Z0mOJgLjgNFb5
MLDGQxVAiKhUXOsD/D2e8VggNqlduduoK+QO6WZIgYI9ippND4FeF2I/Oemy96r6C3Dc+geRNICU
c62u0jFQAK7batF7kfGI7/NeBH72bsTNW2Ia7l1vqzvlJqW8Aa582DhEQWsr9ftZ5BcEcMPR3Adl
YO6/NSERM65//wBqfd8kUNfzsTfwbdezfGppDZ631xPw8O3//Bf574hIfMXxXHEnwb+CZiXZJ8MA
QWF7kMs+GMFJkCl/Njt7EZcmuXd7xfawVhhmhkCY5xpeyFgGk4fABJkT05163HiysPgPM27wLCsB
1fekPRdUWPcF3UPwrX0GxmGLMkp9H8h02LLShRHESPw/fD+J9X2/ih0QkGhQ7geBnwS2+U1BCGaI
blxFfXzn1c3Chrl279spuNFldxub9hpJUu+xh4bC1uppCoKg9B5jKMDNO2hMb/Vo6qebtFH8VrbA
JJvg5OioZuzGtYoguHHXQ4Tj2NpjAePqsp+bqZn8sL0xhEs7ffaqmC+B5m03MgZgyUj5gw6oTKRI
bNidHCGWW8w7BmHZWubYwBTVyfbd8tSyJF57lVnNLn1ILGQz1xTwuJxC9IAS2SyghB0tljSrxGsJ
vJCAf4Jq7ZsOqFipQHatSBhAvnsf+Dy1lgA8yCUkE5MQF6ShC6Fy8AhNviJCzcJ9hmDOAo+9KIGZ
0Lr1LLggOI3yH1wT7NypvxR0XPhB129k4bAtTyTYcnKbTz9MNVYZvg5IpuimR5pyGagavuWTyh2P
W2gBuaCYwxXDfQC8yMEN+lEBALez8MdGMv8BzGZcLxKbJmE0iXSlbvQ2BHmJbVh7TAnkVxyIQ4R1
nZt37Wj4c1Gp5roBOH9lJF6w7cd03MVIE6y8Ii2OJDd2sQWfpLjh2X5Q8950xL532wHe2zgDzPnj
TPeBYIPUObWgpBkUHYhhEB/9/Y8Oto/f8igUwl++PeHJTVw4PT3+5VfXStapqiqSO8A8il3JHOsA
M711rX0tdFNlkPZJIthYRGVmH4q2WxeyaG9ygPqu47iaxXEqjlXhy0VVUXGMc3xm+kz3fRltXTjT
NMKfdVYR3LKqW9AJowz1XLUfYeMaWlOzBX181aZNttSjfavqGfegIKRHldnvioIWJyDOASBQ1FlF
Bdm2qUWuGuomtywf8nVd9WLm2n1ymzSl2rvc/xHxMmTCLO6jvnFvGIn3KKAYD7kJp8ccLqmhbjKn
7VcWJFIWutmgXAR0XjpudDNJh794aVDIcGLqtCKEsP3tGfo8wHha3sBnNOo2VTRJ99T9Qt8RCunm
M98Z/Z2rv2FDOxvcsrgfVOpdd437qqNc2WJ3PU1ySBeOMF3pNq030PwA8MptSSEOFkdQbINrEN9i
HwWPD2JVTwQ/f1s1ECcwLYCckM2Ej4BXP1UjQFlmNLRL0xdAujvYm+yAqHZ2RKRIMLRjVYODDh29
iARFMr+MVyV5s7I6CxsSiGbXxc4K9gRgS0yfepB6zY2X+6+k8CAT/9kVSecV/Aw8XmsxgtKwzk09
SYd9dilJgVJFTiUHZc6HmF0t1KaGeRFwtngFHTzGJZhoarJEnV6wotRZ9tAbgONLBRFlX7wHhsND
1ebxvQm0E7waWHPo46TfooImV5CtLm+aaHIFpqn/nPfsyi9q8hPsIQCwkvItLyIYlxdGBK1lpNEo
9jnAFkm2K3GZXo4ATpwcjwMeg+/vK+POJs+o95i45RafMj0kHXMOfe3hbGpKs/RC7KODhe5z45Zj
qzUQPDD7C3e0yZMrM468eGZP4nfDSf6sI9TSIa3uvENAZjbag/vacMeC3AKV13ZSpFu8ObgxosZ+
p2PLJOMh9yxIZQy02ZvToW78vguF0SOdgYtRk5nZSrfOISNQDUMZ5/Im8uFGBfUtaykLu5/rX4r+
fVhdMTMb7h9BxeQ3nf6+QUh+/NiqgSG2iEYmDpe9mmEHzRJcnGGmd21cXWWDYy96oAoeEw4t8enL
SHMUBq3AqKDFXMuN0db+3MLXtVz5MW+W59dxnNTcwFUbsvoxOIcdFJbmMWfjqUBtjxr8Tt+pGX2u
/eLSAKme3+kHJ4TpEfiBtXu3KKYfTBp4L4FxgvABZCrbBBrgcuQ/KcUGewSTNvDKB6fo+1ensSDa
lGfsmUUPvbW/2EK7ETj1smiiJeGIGfpsfKhI2s8rh1jXw6iQnoTn8RZeVekBtQB/kYqou+2rNgph
cpC+tkiNT9+uWrD8pp7SiwkroDz0d0uZ+bYqAhNC5SPuDlPW0oLgzMKP4mSeTk172pJfBkafJXPc
T1AxFNOO/RKtA/UUBq5LmnG5GFAF3MLtBTp701nMRTMfJ0kynYYoJh2yi6jYOSvRmzs3h9mV7veZ
Vc7wB9LQGHBJF/0Qb4bYM59/Bv4wPktzSDcWL4aFkdTkOWf8ZrSr9Lb1U/MAsTcwyadg1sDF21GV
PCAxxm5xYYDVCOLhsycXPqvz0MtjZ856lEASK6ln4wgeUisfDKd035MWWuqEx/HtEOfWSghVbVzs
tcrK7HZGRhlUymPvEGdAuOkz3TdMfenUp890X+rDx8aIq5v/Q+zv1zQG/vUV9XpGZjwURSLn9SRu
56ZquE7h23RuTdJ1NOHWOi9hG6X79AFKG8mcTAzySx/yxkd7clcbqmSckzKtoV6H6ouk8i7CNnHd
2Ua8tnJ7vCu64LkdYMfzxwAGwCromaFbWtk7MrabhKMmBTkTYIyIl+8t0DIPZszLucqy7tWAG50w
iuzda1DLHPGUdVNWAzjpQzuuZFGld0EBRlxrJ/S6i0wnJE3nYOOBamValNV9mcQ2Lpc0h0c3miZM
Recw4xQrFCvq+4JFGS7eLF7qUVq448qBWdFcj7oR9OsFkrizMgVpuyrcCNVU3AprPFPjNycVCvKy
+gHFylBEhfsO2zaIlkS5e1sBq7uSkMza6Nggh7KpB6zut9i6lO4tn2LFFBsE3PsDlcf9vgdF+tx2
YPbhEN93A8f8RjjpO5KaQdJbt+d7G6rZqxqOQkvT6ZM7DrhBCMXc/C+VvfFsaN4ggIx/eEmrG5lH
cg2wyLA2ueQ3Ge+ymdd73ZvfvJynTDx738mNW6fowOmRTru1ceu4ovDqnaddk734ol3rWEOV1wo/
2h8yhWuA3/jNLZHEWYONs84JgZg0VP1MSEC+Qv78ThBS3kV1EmwCbBMXut+CtRgj5evQqwR3wlJs
+sDbQ2Ax2Q2RpAuoGmVHgzYfZ6ha0cUQG+mxzCldqOksjp4rywYco7OyhRYMwXe3DxvQbVA6dOid
VbSwFIEFajogu6rDxsTs//B4G/y6p3RIQD0KEXgTW0sbnuffn24tlJEhpl3JI7GTDUr27ha0Oner
z8jn2aWvw1uA8FC5/qfYS9hl/v+rD+BqlA0gtRsL+F2e7cW0i5huaxOwPmN3quyi5bd+HaH7ztN0
+2whpk8v43qZs63YtJjIzQhitPAX0yFMe5qd/cb6+IcTZF0HgbvSjOcliuPb+tdDjieG7dD6ANFM
A107OtgzfcboEZAx3Y3s7i/d32bpAd2nz4BqhqPYpf2v8y4hPtiCZ6tNnUjN/bxdZFDlmp1NN13u
hIkH6lzZFH+Q3ftmwYV0ErGo41uuhaSEQ+Gjhv3Tl/0RDTxBHBZ4h0aWCdLa2bQh8GBpFktC78F5
/DirFG5iuu9y9q9xeJyFQFYaiZsyumtsgz2PE7c5SIW11MBOn9+DHsOeydSdesRaGonNDyIvWZhX
8ANsiW/s3Zp2D1QAvTz9kiIB4BtRcCnKJlUdq/F/+Klj5eD0cnUNey7s4OLIh+Epsj8HlHmBvCC9
fYxonV3BmhuyuxOmNACmL2QVtY59FX0d0DOiPvuYoSiuI3pGxLBULDAwxubHDCgRAF+UZViK/ulC
a1mauzfpy8KT6f1//svBXhWGka5nI19kEdf8zu2jcrT8ijbesSQ2UuxyXgqneM/KKMY+K+YQYWTO
GoZ4+VpGTnWaPmU8JUe4b+CGU/DiXY0C2nP0oEG7cZdhJ9f05rHA2FUaJQmwHUDzglkJ4BfLPgaY
AR11PZDA0BaYrWg4onwztiiiF7m5gfRIC1WUojVRAqu8oyNH70jb0l8nDShylz7edMYhVeMCjITe
CHUcDHmW1GL2Qbf0wYPLRGgpTkABibyjns/Ao1+MSe/PdYg9vYTdG975JXSfjhOeuIknTc6RkWVu
EP82jhPjGDQJYOvSfhQ58dYDvMznupkZyQgnPxltdfM/J6k068KS+W8XNUC4Vykvd44s69i+8sQT
dMYBOYdSDFLmSMlxPC/POQWuGcQR7ynnswH+yc8K0hFgQ8p0oRN6dsTfgAMLjlVUFEdUKlOA+5Ho
07MnjQvw8Gw6bwKuDpVjADxc1tm9jU1AWLiAwQ8wRoHUAP3pN8GN2+XZ80gMCOFBVvsIpzG6Erwo
tr0ff0xHLvpj+ug1pywvDkmJqhnEQG4gARzfyNRj91lOYIiJ7rQT6oCaYBOekxF26qz4CEqkHm28
mEJ412q2erSLuht7WkP8vQaQWWGUDoENMR8XVGK7N+eCCGBWJ4o0no9BOym4V10NvMaXhvJ47gDx
sjr7QBqkhBIU5JEn30JYvhR3EiDYUCq727d2X9zZgTFRWVi51CEM5YtdgdsHPM0QDOmC7tbChnNq
6HgeV8jYW425ibTRZEv9YdlnMj/nVj0Beb+gBZ6dM29vGWU50x+F58RsBhMdYz+Mw3iHv2SjP2Aw
LOMVy3i+0pnaaTo1Bb1KYEugOT1nDng2Vf8Aa5lfWEBJlJbwAXnU/4ZmCrA5bM91Ux/OJHG/pB9T
hwZ0TXdsxcZwcgmuIg4WTcotH4tN7/YfXbp/mJp5kuL/7XZgNFPUW0BBG1f6H0HKQqAwC6aP/pc0
jZHcUCga6ZaOoJG8MX3ZXemWnl6kgTpPL0QvNg22eGHgi8XoB9uir8RtAJPD65zDB4EntnqqDaA/
cDVla6eu1ROcaXZl7fe3FahC1wmP4OxB8/GpgH/Nv4bFPMmhwYXpzbQatoBMRRG+SYkdF8vKj6ud
03Puz7KoBg0W1tA17AJx+r3d0jSpQz3hfIrHvfu8VzCMnhY59+mZeS1gjaRPv0zSbbeE5IoLtSTl
uIfRhdo8iNH+0utQF3Wmgz6zamiou13lbyXJV5d+6MbCLKtTcTcr2ihb6DjgCFAf0/PA3JEHeyoS
YXXppejXIbpNQYSf96izAS+Dbfo8zZMKUv9SrqKoeL9IhPMUaTtIK0JLcdqO6YGhN8uQt1a+1X36
0MqVXTBxc25EUbb7t3X6+L0bo+bRs0b8zg2T7HK/bh7aKJkDEMKfJ9jfOg9ksXSmJnL/17Qz0ltQ
ZMuroYSQwaC8+vky3ceT+y08HlZxX/5V5J4C+wJucnU8gK6ginxvUAvl7ktbn+mYaQYchMaljtP9
OXHdEHKQaj5YqPjkRhTd6rOubozzWfN5Vid5shkjFzpacV5CNKHlKzwS2o/44qy0LZkbWNYMTCTz
IOvRv+pHOHvrEoHD6d7u2xzYer84z4Rerf2Y5HdSQt9levff/o5LU49ayk3XEiRjNtbWFvQBaxuk
kPKaVU2Jh0GWo5o7iihFvhTj504nohjSsWSCcZ/bHxM+l/HtDKJqsnvX8jNa66YBkgLe7bJdXiRp
tKjNt2afZEfqwUbPAGtI9hCg0IcWohvnM93srRa2nUocvvV/i6UT1ysB2XQJ9tvX+X7T0rXDRXcc
WlXNcmewoTGeR3d2G630ZbTro2LlN3201FfboIRJvXL7O2jYZ4cC9kHnq/BleuoN0R0IaKskei19
Ik8ah+jhucCo2X07VRj/bmj0Iho5oH/3f4cBGfcka38BOI8JoXX/gXmquCFACp2QmlGwzwJHXTf1
oTZUM/M7Fk319+6k+zBJukg5AeqOWulAo5moU1RjsuShMofkFkyxfA9lAfR7FsoXDLbwMXZWEKMF
gmnfwPuyxTVQIvcexfU8tmIYXU9NU6UTBtC/ht8mQnSfjqMt+6VdWI8RkhI7HaEXPS83Lf+t7/xq
EPCpoRwU5OFYucYatSu104cmH6H4cmlbWgHm0jaI+ohUgNcuU3f8Sw9e+s8rBFE1Q6ngFfVyuICV
fXcSXdqdFNg2YZA51VY3e9OrjjStZrqlD/DV4Ktvs2y3fcmx4ZBmOOBGDvhMnuYrFwXMhZLIgvAy
zZ0rYg/L1JDD1uiaTm2BilhAZqe+ydzSv52IRCh52fefLUu41rkFkWr8xV9bl7H/37yq5yYqgUYw
600rffJgcZbY4rHLSHFgiQc0wdTdgu+wAKcDVpdT0xmDE0yv+hvsZsXJzbuDjsJDq782nc5AYQxR
kLJJgd5IGlTHzktTsxaP1Ig+lgbFlN1ahpI75Rbd1TAdYJQZhSawTksWc5PgyXy6kwu/vargxsFJ
XG0mfytrFXQoOTZedtAR5+AoZv1OBcGyHIH4n5/n8tFDAYSkcEVLTAuYcjioW8SwZqwfCV5gWlu/
fjl4Hy99foXPF9QhxdAAY8ptY4XHvlUcxy6Spv9L2pdtyYkD234RazEjXpOcyazZLrtfWHZ3G4GY
xfz1ZysoF+Vs9z19733RUgwKKLsKkCJi7zx5rPnw7IDCBo3ozD/6RuRsJ0Par4PV60EFcpAziKes
1wo4hrQIpHrJY9GbQLX84mJfcDRa7+ixDP3AOrBEwh6HIcuAvxgf2f95RqewUsY0dWvzgqql8m3N
6n4bY5GLiPuBnYxjQJ4Uk2ZWlqN0fV2+Wt7varng6kKzJSxNF3vTe22oo4nWz+78yNYOKyhTopCa
CL7pRkeGG937+tov3AXvidxQkv8UsxTQmJ5lPbARnOWs8+MDiSYqjh7K2C2RsEa9MOloMNKpuPp+
ckTmFdB3pIuZeTLNnF1GD7+EG7/E7p9CUZQaJBUhOqAeHb+09h0HvEUf8/Sxr+sEHf84gUJlBSp7
DSN5lGrwc9cOUb2xeJBeof/f2Rn+sdUiGkifJH/Wc+zcr+o+0S724I+XVVXpoIxDcSf6dlR4Mkxd
ASyRlFeH9bp6VTtbcEmVO58ldRxY6n6dGXVMayy6X/zVyc2qE0PqhGniPq4/Vl96aJ9s0dKatq9R
NWRfzQ7tkia3kDRWottVgc6H+bNRlXbYouYuYEpftS3bIFM3XsECXrxUCEF6MbfiUAPxZE/LeTUA
ZhRcqmju8rARc+0N6dE77QZ2bA+nqo82mjUO9xqOeO/RH98EnNX5PhoYdO+GFgB0G6OvtQMZmLLS
rBqsT04BLsPVl/SJi1wV+EcuN3qQLeFoxr9b1fGcdNfOVoRauI3luupe8EiJQ79u78zR7K6m5W88
x8gAVSo/DqTzFOkwGZi17YrBDn/nWv5mJZtQ5dKxer+GXd3QPW/I26sOyFEdGj5/vbnEjTjRWoqa
I025BReZiwph3Ps4S3bmaIga7bw5oco63XRcHx9oaHNtfJiBKSGzcrpb9XoDWAU0P8/4w4AvqI/H
B4FU/O363Eb2DYAlBbCSDffCUfuH9qVJxPvByLpNPE0VzkTMxr3Y78MY53WPPgbjNAIv40QGWr14
L3JfoymvHb4Tnrc2+9YTzilIIExv2TjNzkQX1450cqzspyxbHEhTdDMw+01N35G/jWfyU432fgUZ
Xumti426AM99O4JbikU4tRvBYW7rTYbnGRqLakPi6xdlLeCCwpArv3puUFQxaNWedNKdwVNVqsWx
WgzSEsg44U4A72pil7+RqIi1o1yE62D+KpLBj3oR1tL90nWx3K+qdZUR+WgRUm6rjmb/Go5WrM60
lregwPE61PJKvcAXTw9ulsiW/aHzABKLXQNOHHsN8B/AWC2CwpHNoyxsECq860gkA+naZp9m5bFJ
vOsMRtKzoYYysoClT1MarFEA3zWx6ui8TFfT4lp4sYtN38TeAnzwmuauOajwtAZPcfPY6XKfOzYa
CPFOxW+tY11QfIeDN5pWSeJW2xp86PgOr46Gl6BujNkx0pM0Ve7xBNAZF8nrcwqMfafPYE2xB9mb
A44fqD+ShpYz8HZ17NiYLtooSUe9lNRl+asL6UnlgWzkYCTuk69xbIKm2UCFQ20AhhIizUol0ux3
4n9YZo25kQMfZ3jtovK5Lyzj2GKzdsfYoG0bQ68+ofISzxGQrfxpWg3eGiV+Efs0B2zHNH7XGGqN
wWFtvAyOV+6MDji2fpdX4PWR7Dhphb5EQoNs9QmEWxKkCyVYLXu8XECMYF+qdnwbAB9i7hLpTRvS
kdVDAWK1JblQji2QhzbNlDl7HRy56HdOPRs1VDWrtmOnQODl/SKRgUKMskrg+GvwRamBiPaICi2A
36PexdS3bRXrF57HfajJH0WBro0NqWjQ2zIFji/fGxoe2ElU6RfSL35CyZEP/oANR1WDP8bzmXQO
KLaSM3kKHKNEsJ7AY2w33TlpOfa+ABsYztiMA9fFKdr2KMHTeUbFUGSB0WFSDsr2Dy0purnzjJAc
1jCr/wDGQiMgT8Aki2BiqDLo7EICT8dvlqEfzLt2RmftjZ7EDMdQBVgEr6s/6R0nbS/M7oIbPYkg
S0TaMLGeFgmgepuytwGpH+ATv7hybW5HwLOhuu6klVMfolvyHvWowyFKqz5kaqCZ1QCbACz2WvdR
JjtIB+5lhyZPR0+qKCB3cqSAMXLQUbAGIguoR3wAlv9c6GeAg9qQzzKlleTJDK/dF17WLm+AqMWe
FdAKd/QqmDveHGd3ABiOVaLEDEBxz46thdKa8mCIwMUZxV3/HFe5OGhTXaNwj/fPGa/mpwm/n6DG
fF40GT4RE1sCl0c5gLs0vaBD4S+SUMoEt6pGCQQ+khYJddVLQBJx9j+GaE790kfgskFpGT/UBRuu
TpHjME0NJNIwxECEYcplRGvnAFJ7ONYlMHHIMgp8D08DGB6xsfwZYl24xl6t6wXWCOOoHgVLbBWG
fCZ16TWC0I0vYwsyeEJyYmMSHUd8Za0oTTegTQTpRL58BJKg8l1VtIpEmpEbie++pKeQAn9257cj
VLcDFnaZyBec+qC2dGYcxVGRH452VD17XvVSEJjLu740pupZ+XumA7SekaNn10WRhDuXQVvZh0Zi
C4NQbUgzexAdfqU1s9qsMs0WJdnXNSTOk1UDHFEH3sZ7MDK4IMF5i1MpC5kX5SqTktyFNRpHppnL
Pa3629uhu13COCP+KnTfstGamRq1gTnQ/Qnsc6WrJh1qG4NIr/UTSevwAVGUlDK16nABFF3l1X0F
GVUBZTe4gaZ/0fBg/+xP/i7XC+er10fWvtZy40BigoxpXtrWq9Ty+Oy0QIcg/WRmn2d8hz5JPY3B
x4pdBemLogTIDbhrrgzp0ydexi+mk7pfPYaiFaneFYNh3DEgS91Vc2zcJa3+V+UU/THGc9BDDXxh
nC3QAbrKY9F1rt2im7uYsPt3dROcQD8jpIER8fnNzS5MfTe7Gs7M1FocHSKHRdMWvRtNaoCzecB5
3IauiwrICdxJ3Z8z0jJ3nd6yakSezLv0mpOECfCTw0mYFXCh3mVSFmmJr0+a0kDmxZNk7CjqIE0m
VZLzX2OsgawYJ2uWjoaGApzA3axNG4FTsR2KEcsAFTsR8IgHdN64rvl1KPDJFkndugrhWxPgHrge
JuCxII96Lu0rzciFZv2Uv4UikYaiekzMz9Qd2/byruJTdqVu2kqa/B79YDuy0VDj7XUspjEOVp2c
OjdoOeeHVfdrIABQD1ejcA+oQgTqm0DqCkXl4dD7InR75G4CmnZaNJUbmpKddY0IZx/ljM6U+9sp
d3Qc5A0fh/8rHRISb2tpWXuepgjv/veI/yFYBbaVHKWAuAmKpjPsv5uiv7Ze2+1LnqCNT0TuYxt1
3SZRLda1FMAgc4bXvCy6vRvpJnDTDJx/maCABNU3Pycy7l9EFBX7GEyLu6RxIJZxgn7wetyQVQck
1KMPSuIRuDwvNADU94SsQ/pA/rrRoPzPxF6ajA4+E5Zo4AxvT3EeAQ2waAHE5QGsIpw1ULzRbBVR
1NGBai1JdqRDUYYMdTUUoAQVdXKVkwPWZTWgPKJEDv2pYi1yc6Rq0myDXat7WXS9aE5oP7LOvlXh
644VaI7zjCQklOUPsMojeIGBQ3QmfanQ8lcjLxgAX6VvBImGP/DO49+lmEBRGcvinmVjfS3Q2Bjg
eZl8B/rYrgAB8JeuKPCedgXweRmOX7mY7sjBS7AhopURqqsTX6+vlUJuKHsQnMkh+4Zv0fKOT7y8
m9TMs8rp9JYKRkWWo23argP6C2Ftqf+NCz79AYoFSOXu4meTf5ht8UySlkDVErLXB8dhYihSseZ+
+8EUtWN9TMv0qVSJaBrSGMWzo3TcAyWnVwPNeqP5m7FGHBcpHn+u0rPqzpLet1YT3WJMlcqphQFm
OKTupTtNeGmm/rlwPPnSO5anEHDd3VT38gVtEBHSQnzakDUDpvMjHjXBxLO5DVAXe8cqM72PirJ9
Adv0GFijx47kqztZf6hRB75FUhJnLjU/xSiVrjez5GZIVJC3Mm+87ISD/z1ZV7/ZafEiJuUy+BWQ
O1zBL1GpC7xX2758MUWtunhAu6vaDK/rkANUaBE7HLaGLsisybjqb317IA32wj7kNn4dfuf2H65l
t8hIAgEKtJCzM27suU52K7L5b1HRV5T0G3OtIpgqAhm0iv4ZAfOFms8R1HmJ3rwKpDOA9up6/kXK
HqDVhYOMv8x3ANy2wQU5Z9FlmQK+KLqQLAywJWmJf/YZvpy3tPjNnc1/g/BSHBaRIi5mtZhmBuNW
UMd1uaWAXmRUFx14Sr45lBt0U4mwxbarBDYdHtZm56QhKQ1lmciJlGTOnPlvoxSe6sLC4/+3IT5E
W6bkm8R4GKDHPNuDHfEztR/V3PTRtl7nF94W2lMl5WehusT7fPyt/jf+FKd8j5NZc3OqgZoK7rVx
qzIOn9D+5SCXNGxnP7ZWyVBSPs2LDTAvb9Kv61A5cRNlXads2UFr4nmNul5RWVdfdf1VerfRvXko
FOnNoog3vKq3ltC6TSprL0K7ZJ2HnRoMp0jTfTsB237U5zykGesyB+0c707g6ZwAbjFfXTJ4EnAm
m9VdB8wUWpfHcsvaQV5Lq+/2AjUFqLTP5ZV0NBulK680k1PchFqDjaBa4KqBZl4NJt9lmV7PoQXq
itOiW6PQrAEjMU620NR6Y1ivQbfh5T7S9uo2VgOtoGu+30bjA8avrzq0k826fTakU+tHmlo09Tvf
PqObuXrTksnttQTVZk5jn71sRKkaTZ1Zb4DBCjiLYCzZGNBS1mgOmDxUlCWgzgyxQZezAygcXjz0
TOTHvJl6MBlXDOj0SolObMApakAlAjjaA6nwOH7zI5EGsvIGUBnM5OGqp5g+6xDTkMWynqzKN0eW
LYxmXIVU2B/+vL7yjXpwtwN9/M1vXe9WfnY0HKPf0FVXw7vvql9jCjywd6ZiktI2pjCb3UDoBYbT
4heg8Kpdv4AbROpk4IM8qbTJmEVblI3s8ONMoZ10U0izRRxnMDKtFs0AUppRg2Z87JhzFnXmnhM1
kPg7HbkM9vRJ13RAXLz73iwlkdaTi4jd7gBcO79LT6KKs40G+DfsvdwrKxqOkhv+cfigG/z4xC22
eNjpDP4S0Gvh2Yy/Tsdynsu81B+ARr2jjnoamFmKTZMUZrjohh48K/hEQVc50Is04ihEr2zNtFxh
CjRXJBZNMFehXN9UHT/iGQXY0ffVXlVgansD/Jkizd4OvCjvC9CdHdyx6S7MTJtTIproxHrNCo20
tQ+TASDsHqjTu9Ivh0ezN1EbUOTeC08YAFfZ0H8pUXcK5J60+z714q6dBvNHC/5C0xtH1B0On11N
cdrpcX42Bn38s9bG7zrzhq/gT7c2BbBGAPPo+QHHPTzxamp3622h6k9BNHn1cluGjYyVtLO325JR
wVB8aKKvDPhZp1w07pNtKHyDwbyAocV9ahPLfaoVN41Rocs0y/HYdtLYfMzTF7KRV4rzkZ0AkOCO
HMhg1+MWSL7pA3nEssuOml3KgC5COu4Mn0yJRiXyx7csO88eahkoBnl0itjdHcGqRmLbgYgxwenq
ehWnYPE2KhNQ9ajbnYzGfPTNZyTDJ7SATMArAZAzfzWnCPvwVH/kCnlE58CC7iMk2vHOB+yKBi72
dw+767MA3YD+fmBZj74Be25wfI4eI5qVIGdDWUetBSQiPy8Xw+qHImP5v8BNGajx/6WrFfXBHhox
UCVs2TC6KFz6tWobv3WAkMYG4aFxUnDxounfZNmw6XmWfQPRysMMYuMfbg2Q6zllHHWC89b08+Tv
yNO/9HWmf0W2kW1qv7NevKaft91sNw850KPQtIBGQcEn5JpANHsyWSDqlB+pABJ1qpu0ypJXL0nz
MONuvCV904BDxBCufTc1vAfTY/ZMlT56GXk7Q5ogV8FhUu6CLtSe8+mrj6baFseF3zuwAWw1FLnj
730q78fUSYJGGXJzDlEuNn8ugNKIvZJ+NjIAMKGQxEUqtS3uPc26T7XCfWFj3b70eZApgTS9zS84
zo3uS+k5L34in7ph3gw1L15cPc7usrJ6JqlTKnMyt8jtNo94FuQvg0hQkeFy89RYbfEyZ1l70IE9
sKUFnmimfTo1SZjNTnmX2daAmmIn37n4+Le2vibKuxjIeUGmlFY+fytZ8UMKm+fdJgeo2qafem2j
t41+NKk2yTnVaE9+qlTdkR1Z7jGtK7bRVaUSDeTvFLN+bHWOWqY6rIy8fMpnHKpMSAE6uRegEzRF
qbFoFyhoAn0mMRYKFBrVE9iLNiamRT/96MoO3aAKPXpWBrKSuK77V3EJRcsoHvrTf/j6352hEP7A
ZGg6pXc2fM39MKw65Mzd8yqufje6/+D3H1wY0HQO2MBe/oMv3Qr5yRmv7c0i//rD3ISphwvISK2z
ZwCpDPDVbUgzGoRrgmlLDTQjXTXZ/j6T+adVdbN0NdwsJT+87nHYukZ2YkDweMZffZJyBVCMdhuF
6cfVQLP/H11T+VvL8PJT7bX/COfkmQsI9XTYGZ4+BE3H/T/6Hl895Rj93bn8rvSb8isDHsC2H7vx
3h6N/ITHa3XM9MR9KKbuLh/kRTj9vvFMQKIlFSqfa01BZvGjP2su8AU5ft87pYFt8bKiYV/VQOu3
MjcERlzxF8Bln7KY999rZ/o24YH3h1/wbIM6Q/GEr5ZxHyFFf10HD4xXVybi5Dp+vdGuIs06LdOC
AY+xLeMtHze0kpdOPG7e1gOgDnobKMSBaKXhIjExcHcHMFG0PgJ58Ey9X33x5GLD8Apszfqi41M0
IDV5MZv9wBeuu/QHGl7MgshCJ4VQzYRoII+2Pf7HD45sq0/aCGAHYef+DlnL8pPhecahAwLIslaW
7ltvIa0FpHkagiIHFIlqreHjVCmyPZx3qLUAJ0nwYHT/KObC/9M2nHtQECavwuHZfkZj6xmnXQxP
V7sCXo7N/jSm/RQX4s+uH+2ganvnrpI6uOEAqLvFWVeAF+eI1yoQfn0d7x0cnPoPyA/md5zx3aqK
fOiVqilEfkdeZIz0TqiX73hadVqHckA/w0cEeFz9B/LLa7yVXdMt0OGDSBRO8ReEfum+rEtZ6lYP
PD04gv3ZMpx4mjhuwbZlnK+9b9v44JsHucP3EahLlJKGTiuGcdvWDkCRywhfCnWOxxjrB3zwe1m3
v/UE5u0Ld33juDiiPWLboCcnJD8bGMZXs9LtY+84rjpab4dy6/AtR/f8Fzvt8ctrth0ILBrFAA5m
sSzpREiim299t+RfdIt74VRWHaotK3CyNC6QX5JenOWApm28z0v0zEYCMFZoJbZx23E7Wd8KYJEH
ruN396svqL7efAHEaLxKbpwW4Avw2KRbmYE22FfwAyaq4c8jCpDFVZ+qy8iGbwlo90DuiMEr2reh
j7WPIlnJj1x+J5KBXFxNOKcEfdFjByAIAPNF4tK72Ciz4nOu0OwzHPoic66mjSKBJ4+sGIGGjzLh
0fOBvrXRmJ8+8shLt/7A4isNrgB+39aw9Gpvsx71Z3Jq40NVi+jEe8lQUVXmDsomBWAdzbYPG6+p
I0B0YMpWouwPclUyc6d7uFdatDiR/YOMhvkOqdUZSTLDbHq0RQjv0nH07Fk5Oj0+KH279S5k1nqz
BYciN90D8yLzZJj+M1UbYwvSPtUeOp+aqDN2Hb3rUYl/7dARfSWX2B+mi1pg0YfD6kzWScMXatEY
57UOfBA1DnoFgM9So4w+kKhSlTj5LdSoVVqOm7pHPWnD3AD5/DKsVN/EOpDOpAaM35nRc/nmHXmd
tUnLGQ3jKsLqjGxHOODz+nCjvw2aq6t/WJbo+T4bBvFQtOA16Ev7R4WJNtjWDxtQEPifXyZ8hObd
R5kGzzVec2CdefWe9TbbLBWVffMjFTaQrFaiTDLclFTeVF6+r43BL4zd7c+izQ9RkNxH+R22HMad
PWv1GQcDY0hDZYkxzFLrTZxKFIWJiu9u9CTSAvK9EddIDXha6g2ZwR0ZjL2mn8iKHMTbJUj8nW51
caspiE23PEv1t5Z2gIFLPZTMk1ioP8KpT4D6R/IyHWvjh1m3/Z50+mgemUyGI+/R69u7cYUKCInH
IMk0A/BIHf6rzgTOUOh9+p3nurCx/G43uk6Lxwb6F9YWBQHij12rKERvDCSuOoAj7WQaWzi5+GW9
JlK8wBMVpUb70RJlXYuUUXMcWd6CZI4NmRGglA1cu8KQl6mKzL0VRX+Tah0A/SYvq0gzRy2QlcZ3
aBdATbsKshpW8WbtjGoNgKjGaJZTAeiyqzPpSFwNMXZSG0AGdruiqLVt2s3euUFf6ckYRL83ed3j
I6QJnd7L/mxy7EaAeMkeuwLEdxHzuz02gv2rCWZ7qZAXyAOF9cPx7Q/IKMB19F4wTKXCS9XwvxYM
91RAfFN3TFXEVIYsBW92gKBlYdTHfujjPCwk0QNRFRAi3y0Rzv9OAxC0VhdaQQMKmotD6YPeEce1
bmAa4DVpUx/f3ZNh7NCT47ziR7latpn8Jf3xewvqkheO5pSDbRXDacIO+jGzM9TpKg9b+7tDEeJ3
HD1EgdvioCYZZHQ2477flgXPP02Vpx1N37ADElNAZYYydUxArOvZJ1OAg3Sq4r/I2ExD9iAZMlhq
pR+3yXNnuYDTbPNPpCqBsJ1ZQHbQgGsv3OjFwXnlNVGtjHY14itkyPJDq5ogWe5rJ24IsAYo65AD
3smd+wCvQbBpqcpEUCHG+x5p6u1Sozj03ZtMpYdA5ZFIPrM/3pBLfYbiL+oeQzJxPE7IBuIo4GdH
mSbR6qB5kbcnHQ3uaN+jdCS6kJTwvL4vmfahDe0mELmJUkQfAg34+nMWshYgAxUoLi/mTWKK4gHE
DT42vW50P/RpEy4iTpEi1FnWbz6N2eM4V/k4fg5qhYowWJu+f52yYfoyAIsBdabZS9nozt0sRlRB
Kb0sdbnTJjmDmgLi9NMNJKnOHe/GP3Ca3YdVp+MzS9TlXWJH2NfnqXXORudEepuLBGQ+wn+VMs3C
zi0EgC9LkEqq/tnU8cx93vftAuYF6s00EIB0X8C8mlScKgDnPfmjqJ8LIz9QH22PFkEAgkl/abql
GDwx2/2oGI4tX6RB6tv8bKD5DF+5Zb5dYW1cQw6Houk+R5GNAymCtFlgeGlqVMAYmlBfzzPQ8UTI
dT3QAJ5V0CIA3NsW0wN3MJDadmoQT7Q4Tfjgim7KAxp4Epxs/fQzkYO+t+1lEakdB3jEjT/cedXc
XSTI4rRkas/AJOwupMJ/CX77Gf4EUubjAU4yTiTmg94Wn0m68Vt1ZKBQQuuToGgdnK6qeHY8goaJ
zMt0XeN3YrmFf/isl6HLa2n2mWIv90W3uIbh3kuR+jWPUOtcFfreSIqHRK/FNe/G9qlNJ36dHPuh
1zO0P6khiod6VyaN3JHouo58ynn14Njx2yIT9W5X7prLoiYFarfr9/5mUCfxNDjqOJ5mFc55QwNc
d9agmQfSx5qVgjKOXEZw4y7rOBBlfpm+L1ojRkzyzTRE+PpTYT8sIZ/VcaC4dAkhXFQZ5dbhg26Z
kjsadHEz68oOiXRk/CMk7UV7wnYe3ViWsAIDm89FBMOSBTYvWC2V6yNxtZLz/+NawER56HUrjyZK
dXYj5UJSBS+F1gZA1irlAttM8M6ZlOj/QOvabkWFXg3kzdVi0v2roVKdFHIGUF2CVF2DDrQBhZg7
aiPNryaaXQCm5spdown97HRF/2Th6BBNrEnyPWZaukG1M44nJN7PTsPfF46Z4X1LyrhdFpZoFn+w
JHvRtUNayu5ql2jBGFIvHrYk9xM/TG0OmmQ9RjobrbgdKsrV1JT8rwQEwOgxVLrM10C/q0KkY45e
yKQvdovjonwPbsxALu6l1wR0rfWqq1+BalZ07uPHKWcdl1JnPAd38P/uwLIX0mD5Ear9U9FXO5Ei
Y9i4QkdiCbQvoUMmmpoceEj7FqDtSQu49EWk9Wg4mrVgjecOOnZ9ellVOxfluBuyLMrVqUcNbfgh
iJ8kWIQzqUOJw6AjOX64LrmTUgfR5H4Y5z9GjuygqWrCaNYlSACuOhMlKLNnihOpVv0q9mr9Kv7O
hXT/wY/uQl2xdLp/XDGv4hIJY3U1B4QWQefwdIc+Uv3q5l8bdFMsQNyW4jYg0QCCDdhffPAyKutq
oEW+/WXVuIWumWB0kgFY89DLyVsgOaT2iSAVaSAERe8dZnHV3biQiBaXrVl51rK+Q1n5As64+orK
6cD+3vtHdHyDtdWYnxokDK66jhdjZmnmV7D78QAIntOV1bP2JLvkifRz7tQ7MTTNacpjDQQJB1Kz
euiPXgsIrhy1Al8BjBcm2DG8iNjrL/hNxLk8RW26YYMTtfie4YzocU4tVDbhajhcRWeO6w3oxG6S
VzQ9Lf5sjNqDBP/dvlRhdWAHIvuVfhZzlKFfXmbbucSfs+ZUgOQUTb6fqkTbsskrniO7QYW4vQij
UZTPdsuHbaPV9p4cOD4R79GidpT2XD6TSpjg+yg6jR1JNFIxXDzL/UoSDYWiYGFo1wkp5Dxb7FQ6
QIElazkO9UNV4gsy878WDDDfM4GwcAmCADDkVPtF9hI0ouVmA9Rbs0BWoq3w1YKjp0fCWGmBiS1G
j98T2EqsgKEBfLvCtKjgrj7NZ7KTXgiQIKlC4j3pFoQXdRETVT/BqqML4fG4zXBY6lToaBDRHIWA
cIpCEltjBj58QyOZFrvri53W6DMwI36uuVlIomm100F34pe+nZBNVAM4AR0c1qCMBXAacucCRPpN
F9spcM0Xu6WKtjutfaWFOvdttGORHZw008bXOn8r88E+M7xZlmFGd/85x16kAJ4cpmQhH78ElOmi
/GD/ME3AGWQFayhWoacPCD6vXLfZ1uUoS23ye7sZM9R0etl1VgPNVlHHNQFCiNol8qt61wKtvFrC
gT7H9Cg/LwYtOvY1iFzWcGsQmqHQDxwQnbjX0yxfLpOwZzP2i8uN5801yX8NS7MUqMdj0WDrxNx2
3kh/8lA1MthH5H0/keTYpXcdHN1G5jEff0QuvnW8rO/enMnMACJFKxbnRkxXfAUCpqF9QilJtaHk
baY7167O2OeCO/Ze5113Io8qBvEP7WXfPexisvdeaX70oP0wPgeuaWp7tzF0DflTZzzQmX3mme7W
a3R5IhHcdFvDnuWnOk6dq6tg1EkPTi4XPfgMINRqv6FnYBn51a1Xet/Gwf+/udkqGi2naL9edBjj
drko8BrfLrreGwVXFyW3RkNSwWIA9RIyGzeRUU6P6WRwgOtW+CN1au/Vc/xTm4gcp+U4BBwzH9Td
7x5uBuymOo/ZlgqVG7MAEoWLw721Ank0cUoOinNgcyp6IBoioM/rhTU/0KppBPXNoKdfVocc/1T/
S6DRzNAb3gKO0THZfMp1XeElgpvOVUMnAt578pk0/ZgXgaYBtZOY6VZ/IqMjF6Nc/PvWCHmczUcx
d62inLG2Ej/Bt778Rr8rLipJggQky3f/4qDl2hRwu3lzcLHhLoED49cDCgeQEniyHADntIDM/bNk
89mVjfbK4lnbCac0znpRNg9zDnJa8gAdRDB1InoCm/RDZqXppbKAfkR3TD+KlpYHoI6JB1KhAhck
86jw2fMINFcx8v87T6CTNvJyO+QdQM+AOfpTJiUNljNEQKXujM2qo5nWqiU0/d06ULU4+JoE2ScA
BcCnigoU84c/yuZINGgLF5qiSvNzLT3l7vCFVKj3VYl6D0xpnuH8wE6hORJ52sKjFleFIGczAz0P
PnHiPT21QSmCZ/76ZP8glw2ox9Pkjl4QyyNe5t4/XxCDCQozZ/DPlWEFQIPnd2tZlzsJjiZUzwKI
g/azLkz5ASMrRleC0jUl2CWRcqvx9g86vCn1OxmBayR1h2RvNLwCrLnXiWvhj/t46OV50aUtOu8l
WDIHAayFRYd67GyvYSuMkjHr4f8MaY4cqALa/AUdzreYoeuW53umrvu3WPs2bwFgNbbxfd+jMLHw
tB6geagJy00337Xq3D+3Yk3bu0CYxYvDNwNPmwBBBQrGAYVgpnZZpmR3bBtlkNzpg0Xpm/hsHzVW
lNSWfKAyASoJWGsF/rV0oBucZItcrgjWFTcBllKEm1h+A8pim/FrjN59vKnn/OvNzLb64iuXOPou
QOdwa5V18TwmRbY3Na6FmuKERQ9G0+9rRUBDykqrUH4g4g1ZVz2JNNjGeC/r3HwwJ7CGivmPofb5
wW5d6+BoPvvq2Tuc/jibiUtsw+wKvcyqdIzqx3jxBFAX44k0lotPQQA143hOOeQMTJSC59aGatMG
RQZjd93fzhQngDLNKkARj7oXaEgA70hZ501yDxzW5B7pQ+PAUTKLBzF0i3fWZMlVl11AutH3cRiV
CcABoYrmjgb0VNvBDGqFHcpjKnOD4/43CxovcWTqdeFMBvLWfTmdRNk8Lzr81013tAJnaFGARjBv
exuGARYhEwKVMLwGu6tWySMgruO73q/ehgYbu6iTSLxCk8TYkiIDjanal27Uwd62qviJC9TK48P4
U9rWwxmJFbZFLnz6wx69sy718hNwzYZzMgAPkNiplL738YUskf4/EPEgs9FsjBNU/YxcKNhL9RKo
iAMArchaxU30WJrDRnci7clEw4ZeDOYpar1p68V6ErgVuhD2aQLAEBcfQJQd40aVDBuraCwAZrRo
zlVNEy0bcKEqicBKH2vymM1dHmhZ7py44p0fu2QALoRs9yRORjwfTQ//reUgnRdTn4YLeoFRkaVE
wCkWj6OmL75agvXZ1G0k8rpP5DCY6Ze+0qMrBaNL5VULLjbduxKjHw2TH8/ptkPC13W2Av23gQSC
wT0qFdp7ZiLjBIyVM6l0c5hw30AJDEGKuOgcbgKKWw0lOBJDpBrOpPof0r5rSXJb2faLGEGC/pXl
TZuxLemFIc3eovcGBL/+LiRqGjWl1rn3xH0YBJAGZFXXkEAic616whNuGbPqGIfmhigMqwIpVqYo
rZc2sQQqAdd6B1RfDwS9oNPwfMeMLF6idgppdW/xbK9XT5IT+DWA5dcayP4WMh+bTWAvd1pXasnX
XMABCj6D5Q1f93ol9HbtG3DG8dZ1WGRYdVkcUGUL4LE59HduzHCKM0pAK2oQ7m2emkY0yDxG9Iy0
Setkh8xzAZuRp+vBrzPAUhm5+T2u3LMv61pMFPNtUtbxZzNeUGOX9cuGKmHEYB29RdRv01hVyIKf
173am2Ryw0KvImqc0kAe2wAqnp09yscnbV1sWzz7oBY/ujhIOyHN8EkX5giP4cyaynBMEGidkIio
tLo8p+VFAdI7J0yeOnlCu6b48UwTgBgGlIW/2PLhQb22y3CUnsx73y1rR2lJMaECOQ6Q6aVtSR5b
PYBgPNQd01A3aVM7AGzDJWTU+ZQCHxV53PPImo3BAF42EH2HbHhjArG1904zilquM7F8SHlr9bwG
wAe6lV/NO7cy1kjbhET4ocfIewOJMTPGTY0A2HYBTeIX280QamYmsC4wosZxx7+GIVivyBTGEjB2
132d9f9Jp+qbn814y3pDZmKDRy3VwkJm2DiPM4cCGG9THV8DA7+A3K6XbxbKuBBVMJdvOFe69VYp
G5G0eh4LFux1YZyukyuTZQUchiyp0+rZnoATvhj4W0rFXW2dGwMN7WauPVHsjp+Cw3arlYG9KAft
25ql8y6vQUlUrkPHUM8mhVLdrcUfwML0jiQqHBsPclRTl9c0drbajHoxqgSsHBeUvxdqhqr/0vKm
P+ZSNNHDixT6V/huon5r+rdHdhz1Lv00A1m79tkZNCrsXMneNBleBSYxdAfdJf2YFjbOHccP9GtG
fFJylruumutuWj1NU9UvSeYZ+8cr3bmTNfDWzzMmOsa/UjoRrxOouczr5ItvSP33DlpEPWqIA4pc
lVbwR9tUAAbETSsQSxqAh0aCe/48LDUOf4o/BgAEfWOcT6/4zr6SFAeqIThYqwTwWl7z1q1OucuC
rjyS1vRB0M5RoI5oLlLLw/AzA0NglGK5gP0ttsW0QVabYaDJvy5+DtYHuYUmrbZj7oqdB4pSwGxc
F7s07/EIqig2G7/UhFXS/ToERaCM3MYvLEdF5EYaj75XAiXZc4unNkeWtBdnTXACTLGDkyWv3N1Y
HUE9kq4SoW3DBeivCbeDQD0IxoN41VMnHXYsb/BYI/UNAwSIipgJKhJSo6E/tMx0eRBxqx52ioJd
T67GKDm+n0cJaSKsc1Hi5uLkW7hFgowLYZx73zeQgIEeyfo8ezMAJY18Q8hxHnezWJgT1wD2+Keb
IzqjRuIhLO+6em49xzz2Kf6XE8U53kuonJILTiTR7XJL8FNdjyYynOV6VDdKyArvs5kU/cFOpyGy
U9HuNCTfA/6eVmhMvo9M+IDUqgKxxWwCMOFguF8Na66vSyEq8CJjWOVp+Npm/qEFM9e8Kef/IoO+
/WK6ApnSTvI968GpQJaDcDKccxtgo5eOIEPqdgArXvHO6L2vdl4MR9fJk22Zr+Kl8NJTtghgIyBl
jz9lZoGkySxr96IG7imXDbK3coGDCnT7Aq8zUpM1Nd4w5ygbt74loB6++CbCqADXs77Fvv2nPzBg
Rrj8YCxu/gfLh3aLRPv2OWwQCOiC8a0Di7ksgvVQvYGebu5ktgg3vHCTjZs47qPxnd37BMCOvZ/q
o2sIL8Z/P325j2z01OAp/HErF+kb1Ovi+wA/udxn4IS/3eR84k9VMFafsrPiO2oTQACs6R/xxNrd
AoSXy9yM7otjgVDbtntURBpFuxknAKyWElsVpSrsKIYK7LYSblU21KNmDXIxRHpMbsxykcb40+Mj
twdZmyevBfCmXpKK15cOpJAb5nXOG3COkl3s1+bRAPHHWy+q7zYvLIQ1jOYrWO9w+0P6MoHS4VBI
AMug9IGMKXvUDEBW2i42mxVGpoLCJLhLjXSp/ZR6Mg5s8ZHD9z7VHaKmWXoZYiKok0m5eA2yy4SU
0U8tF/2nnxIauEM7fBpxDittSMKlobh50YDEYeVrm1/mCfPgWzg7fcLkrgNv9mIKX4jGl89rexG+
eLakSMtBisy2cd062wm7bFQPJOFTw5IRVEarB/YBxz6FWC0jhRyAinRoSsMQFQ7YQaIKchRmrbR0
4EparwThN2lz1Hm1IWBrJNN3vrTlybPSYKM2DMhwOXWDAEgdoP3X7wYAvLcAhHBfGOD+VeOw9BMq
jUEl8S4PwQj55LTphqy0fBnr8FCIAohl0l0r8il1NyIb7N0Q1N6RNcZvY2yzdO/HfX4Jqsatvi0e
6zeAUsS90Lgty3oj/LguiiMIGzoUu5rTeQkcv4ysDKCGvIyb3ZJ4SBtz4yQC/BZAixcjPcW9i4Rj
F5BicbGkb3wEAbKd2PM2kEOGR82uqRlKjvw8fctbwBcFTVo90dBY8KhGutcXG3zeXzjoiXvQimTW
19RCzT9g4Ga2bXKkdfYVyo/n2U83oYz/94sVrsdRngfIkDhWIH0e7KiLG/NsZUV6ZUqqnKL+1HUS
v4oCx8l2QvpPiIUFO5qa1CnQapDR1ea72ONY2HW1SC4pmH68zWM3IIOw9JOL6nZI7Dr5OPv/2JI5
xlsoMr+xPxvJUgP3IUXqUp0g+Lmas7HBUrwptqPP7A1KNe1La34WQwpErNX2Xjywq/3BsaRG7LJb
EfQwuz04csYrA3vMGbXD6yHGfvTVrEDzWCUrfzOK+YeJBK//Yh6v6pDi6m/HDHRiGSgeLZkxIEcc
yZN6JFiB8jdAlJiyFCbDqc0R9wigYDmkahmwvzgRatGyE8kcZE99CkCAOrTWy4r4U4kVIU7HU7zH
m8E2ztSoManuxpODDPRI6Rzmsc1c4NdGViMiaBdtr2XkrhUNiK9PQZECrmBfx0C9LE1rP0j+Rhbk
085OwXi9Gu78/QM5j+f4xU+K7lBQUmoq00vFGrsXoMO5FxreaWi81vuxAgQNmWVx/UU4CSqV3u1J
/qHnT/cJgZG7C7gW/zyAWNrzwcydmhGQv71rYjf0HxhUX6HptsClgNB11wOYjMITW3IHbHGFl5wt
o95TFXTbztNBdPazZwW3wmgA3VUXapq19ZqI7EhNQhpSj2TpAlpb/C3gQ3XR1KMmmN104y9dnW5v
VCVhL/JtvuTZhZqOD7fegyxevPQCOj8cnXdNi/bBnPQlM5F97sYAV5fz3Bkqz7DPf2tQESvJB0QQ
gsOhwooe5XEPdO5WsZT7NFi4UuhHP2/zv7N8Accm8oteUKcZvlTVaj3JOSpjOo95jxWQRFtAtL1/
Goa4XxDRxRhAeFtnwAvtTkY2pLV50GzWDCzHYyMGREN4B0fSz0ZQHn27fCNDwcD7jIOAP3V67UJp
u+tULwAHeU2sqcG5mszn1SaUnxsg9q4yeWmoZcoF/1/241hlJ2ATP+QnkUAlHvVtHJyX8DHjiXKJ
WOz/BXCdHyh5DS7UlN546z3KMsMFdAMqxrVd/avxv/vS9OZ8xhMcBXRy9GDrirDcJXEzqacG/Q9X
Twb1lKD/95V8oFj0bCGDfs+NOTzrxwEZkOn9s0X1Hx4pfgKOsL7EOSkQYBH7piJs1fUchlrE2jmR
LCyqHBUOVLhN32owIx2n9tgP8LWKQ1CBEVQTruWm2W3AoeMevBU8baRIS+9og6PwmUTp6oVPddyf
EXWYiw1NAgLbTWuDH8+WRKUogAajfRHEBy7zEoE4L09dLe+JtMA+A3XMOH8LjMl5rWzjcyITIi0H
XASiCFCXGHT5rsntJJleDBfEIBSInFP+o+sQ8qLAYwhKFhfoO+OdjMwoECnl44DgmRZR711OViSi
Rs6t7bVTzRAgy/qz7c3uns6zHw616di6Ef56Df3Dw0k76fQxd+eN6R57OwDI/3osr+1IEaLGOaIL
JlaWnZzB/45/1te8aJwdlhLZ3pPDBKXbgIjl7Ya0Q+oMz5YAXrA/WV9nUEl+FaBmkZYkWTzvFQS7
4TM5V5PINgJUqac0GM3XwQKvV5fiDTSZfEcFrDnSg69BnoDmEXvWYTMOwFuMzS9UzjpMOU7Rug4c
mrISFsGxfO9W/Tn3WnOnckoVp6IHXPioSl0BQEMUt+P+3CedkZo6XCkoATXs3PZUmrY8z49BnJd2
xm4sOcpygjHekjA1feCXUnfKnRigD7DsQNaneiuODI2d1txNREKgwy8n3geKl0GTM2jeiAdZ44X9
tg0ASU+KWm6MqEeNSRsjPSZmByRh3LuQ1p9KbxsA0GHr530dnJx4QqpbwoC3L6lKa5nc32ascp9w
StvusRgooo74S0nvuR5CKzMesUplAuAMSAPSlTcitPbk1RiiiNTYkxzSToLjBlEgqRf7nOTi01IP
EG1Y6ukxCxG2iZSOxGSwgIjxYv6BtDvvnNDCUft50lm5kQNo9v6LJIxsn8QdHub0wJnpKZPln6zK
dc4hJX7eKRwzbjd961f7PLTnSzomgANepv4LNWGRfSvduXqi0SCC4DD0sb2hIZNmYOQCB8PqfyIR
SKnT3dChCtEYMxxEgXX7BQQMe1KulodYJnILoyll7YlkdFETYWI2i32CiCMivqmzXEUces7enT3U
mzqIyo1F4CBUDU2d1ka9TcYcNA8mYL2k7E7RTROKha1UXOs2nkDckfZbkvVlgtOyPIh8pK3/Bt7g
17AJs8/j0s+fKmf+gtqX5je8T7zDaADvqajWGisFG/+14rl7NpbR/NakHEsXeDddKECnDLANGmKH
h41CuqYXNUz7KMuC9ntRCvcpXlC7RbMljsBZf5LURxrKW0CmPPiLfbHuE8dDlaFs6paj+GhGqT14
+DylMBA8wLlJiULowcNZnjTJPcdmkbK283bbNPGCrWgOoZ5nHazINZf0ya9KpqYmZZXU8x40VH40
jX7ub1G0bj1PRvVFrNzC80GOaCp3GOrT2mRvdCFS0FQMXKiCTS+NM+26OMuf7BZ/a0s2MUpOz0tp
fCIRB907eEUDpDiOeJdstR31nKn5a+4tccqAtPoyIYb8Ahjv+Zkhh4IMtNwYw/XA0wH5MtJWT5SD
THUTxKm118akfb+5NF6eF1QCH+2Y9RfAL94axPBlhtH7mHraxloQ/AtALKBF2pZkOJy6n+/BjrQP
Mpog6QL86VACCD7rnxN8ZOe47nxqejBeyuIPY3DdXTHLlEwK/eqxChQDANEFC3wB4mSJX00+4Mn6
h4zsRqy2tkY+D5/ImObSvuL9elr2P8+XIydygxNMlHltLdNjdzRaRKjluXZ7SZZ4T8RZBNimiMVI
kTvGXplJxjHNwDWDh1l7aVfq/aqkKa0gOS592J71aWJTcxCH1SbC5L+eMGLF1E3AIwMfW2uxo9aq
E0caoyD83pm1M8qOSCP9kH/EjjjW66ctybzE/xssw0MHsMI8fOKZ34GgbI6B4yMBBnIJJkC9rDUD
IEiJK0C/7+WkpKYKciAFPLhpNU1FziSLUcAUxfGI1KL3a2hjT15cD20CIaDxv14eZUoGx1GYtrrz
0lM93MZHFx+DJUTlNEOi+a+3oY39dbHATfjrnT8M9Z1aYfG6Fs100PORrf42SEGyhr7Ff1UX8s/g
4M9AHisQMLB1GyJnBvziKPePdrYAvpTGBhsdQHdKKTV3Y4uslK3RT+amEvawYQ4O/VCgHt8c1NiT
c8e5AahU5UYCf/HadE9dfXEs67pF0sBKFzW7chFOh32pWPxdXOHH69frc5ev81fbCsQGQIM+fpMY
igKFaYx1YDeUw6JkwxUcLRnAqoz5q5OF+RcE4klHjZysn0eQWQG6CRi7XEjYhqmxP1GzevGbiaTj
ixblkgndTfIXQxj2J+513WvO/tZ6H+sgrFvLVy3qR6M/rWM4AvvIvM3MgD27x7YLBWtyHjIGFti8
rXgQ4vASd0AKJwi8CNAD85FkID/oQO1IkcYQLLECJTIdYn4ZuOYCvKrVeKoz52LHDgJgQFjrIj0m
YcZm+xKmiwFNuW2bdrjciciEGkvOQD1lTEarSJzDLV5khaEdJc13t19DLPAarDuQTwEOlsVdkFzZ
cCvywM22w/Y9uDqF17TnALgYe0BqJKiqYlb1pbSUt7kC/9IA0cUWcHUAlRcg+bmmeKteg5EFu2qS
mAaGcZNpbc2rfI7IMElWYDn4NlJikDY1R2SUI7eh3Trh3FyRuU4zKG2PsvjIdhZvN9Eadg7wWcxk
Btm7XL3S6hYACJ3MkfXsCIWK1c4aUS6n1sykj8csPWGl8dyWTfxqjTh17NtKjZxpjV/FgEdwZzIU
5EkLamwLmTVWiHW2lhUhQ51o51gbcgv8IHz1jaU4M57/l0Rk68z42bvM2KiRvAL1krHYeXPFfv6K
wbsURPo9Vy3A451GLGTptUfvOX+xko1l4Fmg35vuuywTIFyYi9DFsarrgrhy8EDIldV9RGM7s9Bd
XOMa1nKBQUPSzLJawuiZHYXIIdx7pahfZzC3ooxq9Pc4wkW2otPOgPHf1zmzfndt3m28zBo+e9wa
9qtohmvoTva5bVvzYPaDeUIGrth4i3mgvByVnNNV7matbBPVsMjVAePk8GI1651Fhgj4ZpEW5PBu
kQxesRlXIFnrVA6P8QR5XTLzg9JBQjPOkPVT8D3Z3DI/ZKLInWVuxwCGdcSznge7mAV051R5DeAI
trFATXUJ+Hpr3KUAfKkeC59NFyRqk5n9bnvnZeO03ciIo3RBtu5uGh2wGmSZdR1dkGua1XImETUg
MkC+gGwMx0dGFtm1IBQ8tdZ8vpOpLrA8qwNvkfD7CZu2P2kHXDUgO6sScfLxO3afSParIimTbPy8
SLQwaQxUD3BcTvibDSaK01ye7kAiAIJWvx9P5Kk24xayN+cQjCF39Z5IzsEuMhuRAeqDD0RVi04h
+D7rKlxQb7waKBL1zfkaosbxwq30F1nS8Ctp4zGe8ZBAQ70VFJWoLnL4loage8QfVxt26TfR9M21
Xfx22oZYHUV5Bh5eQyLulNhMguKIg4jMSsynuHblYqk190BV80APbmXPzLd9vOuC8kfbH/B/o/8L
ZdAjODCFe2jYmGEiwG23WG4K0CF1QN622kOOXCpkAgKVm7RJAyDrSKAk+Aieqc8ZDfEN3tRkg7ps
CwhdibMlRQgCjOMtkQFbFqQbSxgsHykWJ+ryYEGIC4GpJUoZsLDVmFQFkjYrbNxHEMAN0z6Z6xyE
42hi/OQBPe0MDSii0Z2mLvZwNlKZp8n0IlLHcYmjr16+0FVXe4qX2AU8CCUY1p3Pr2W8uyUaypxD
b3BrJFRIhSjw4PWr4T4Z8aeC3BWkxxKXA/ALO/uQIkPFC8r4YgFAZc+SKo/SNESWNQl7mafwOI5X
JCqQpkgQDCIfGmqFdn6Qqbm47Yht6rK+Xb+g5EqyyPTNlzBle9cvqnOWifDqWmPXo4gAXUtB7Eqq
gZax3Z0GJC1sjibLW3emOTJwKdpZp/wTG8utaUD1oJyCmgqB6Mj3p2ZHwXwVvVeBewr2q+4/dIYV
xwd8O+d/GMnVmlUuAqdtsrv29lnmEx91Fkcovys9xFbUAcA6QrakwCIf3zQlHrtthy5Z0lhliEjv
JvMcsM6tbPOg0MaVD2QE95bgRlwPAIP8yymwuTCYhaS3+wQ40hdm9mMpgDZ8rydNDVpfxJJw7EhP
aN/HkZEtrN/UA1k9tR8S9Oh53rnDG3bQ/KCf0vo5/yALC2vD/RmHYSVOkAfGgc3QWe2W90lfRySk
5n87NiWqnHb/v81hSaw5MqJbKHh7RPwPW5PYmC6aBeWBU4W0/w+yqRrEpi1yS5GyEMGKdqPe/0qG
9/dtPsXNItlhqrJC3Hd0TxT+1MFSEQOusg3ccacVQLb6GVD9MHhKsdVHjbN0oJ3qJ7EP6rk8hUUb
XHzZdJ7h3zUfybIMuYGowgNu0L8Z/8/zzUG2n3t/ABD0z4stICZZKtb9xevicyeJkBrZUM9nwPmk
XhsykIs7zN9oGUrKwX70YGiWyP6c4+REcmpoPos4lWgMmpPuBBbDs56KeiWw6Pf9VE4oMAdU+8C2
mTySrd0e67U7ZKAA7x/eF/muJA0ZqS4xOhYVgun39nKS7N1JT3Q3sfJBijyqL1PkcnnZWuK1CBz2
AXAmv7CCZZIgrC3D9cYdRmMiBZubt3qpAB8h2cWU3133Qz/Sk7O71sLdaHIxYERNZzAsoYBdbLMQ
WfwEOk5w4wo6vA8lMjkJqOGEOI6UxRk0E9QnMbkBss3Y8cX7QSICHSe5stZ2amaUD6bZXkv/MadX
5s9BgyNnfU80p3ZZ5Ev31ZAnwNii4eyXukln17cujalBfgEISUgTA732QuNkMY1dvWQ/HuzqhgFx
RgsrYI0ebqgklu28+kAIeZnGLHgewH4qB50TAliPekEV7/mMrQMprNAz/SgvcfjnlyBeImEVgwvI
Gld3wP8Tz2mB+t4A1ydp5y3dXN76SbpXHynskYUf0e3qG9IfiXp3n1h9RDIvqoUhfRSTklGFtMXb
0tuvEEA25uIyg2MBVPDZgKplp8A7EVXYSmMuwzJeSUqWjpGWF5EBdXVDQhDWIJEc7HJrj4Jn0CPz
S+XEAqzJWMKFaY//PbRI85J4OjQliN+VUC/xaOnXVYsH+Ls83D060rgL/hyHZr0aTdltVpQ4bjPU
eV0WebZbBO6MiPr7mHrU2FMP7p0QQMhSqRtyW6Xvg0wPa2+pdyAIRbnkux24uHHC5Y9I7fXMed6V
uelVSPPtkHTql8EbACPq+ZUWgCgkGpGH0EqSHuzLqSw/7xwHhHDg1saaDbieJAyyuLgUOQOAzOQi
zp4VgNfFwYUyzMmQhAgbAolF2DfDCbTau1iAoDAAQOwRDMqvd+UrXFaHaZC4X020nDxMHHPwCDXA
wyEvtms3Vr+v9XxuGtv7D3Izv7Pa4t9nq3B3s+OxC0DMzad0FuZWhAC4Ri1prfZaDc6QGxRMCcTI
+uqk91+LM5lXC6EVs6z7a5owtnVQNfe9TMu/GRJI/m47YNMD2Q3f4x+Dwee3aqr7bTGN88u41BYW
/sAW7dcqBdFRs02WGax7H5CDAZCaP3U4v97MqSWJ+bAZRnXPTwIxcumYx5X6UfFO9NVWBt/QRWjC
D68kL6LvQ134fQIa0ix0HzRUpGTqFqRhLS+i1WoGyWOm59L3QbeqfcmEZNpEax8+F10ok1+ZVjxe
7f070TPr+ZTx+wemodbSpID3t06rh43i+6fSF1N/ho4+2/uF7v42ei59q3fflp5If1ggQ4PGqJdg
p++IHAlyS1CJhgxaKSo0goYC0yC8DdVVOtWfgUd9Q9ogvwdwECC14ETPQ4YcYFOe1hmUpsj+RtGh
BDHoZtbNexq7VBn0q80/1GSZhMGTJedRLiRD/SdKGGnOX22QTRdffBAagcIkVOUhqh6Eo+aoFJ8X
ho23rhBZpXiIW3aovKmKHutMyr4CAF7hI3JE/jZ4ok1TAMPC7sIFoAFtiSUOMLTV/dx9MOpSQ0Zd
hTQWurckz1ERRV1ST1Xx2QR/zT62UMDnSmhlJlf01HuQGbk7IilR2gBYdjqM7oikM4y0HQ2RKHab
iob/PzIHlJzbHpEnbDOXW04yoGmNcyr+IolKOTakUlv0AFEZ7jySEpkzxQBKgSTpKyTiv+c344w9
vd7NYedgqOAtvldbkj/1Wd8dwiX9FMyxpFWR7FGqS+o7KZ9RyIv3ZGzsQkAVR9m8c5D2/ZK2gOpI
kqpyIr9pf29Rb34iGWmpiWPWbD0Um24fFPk6LscKMalIG1PPsGWN0u0KFuCN88Dr2vTTUmXrjvBQ
jQR0blHZhD9MRLP2JFsGf7pMEm2Veg8yAD3DQ/kFLaiQF+HgSCIUiL/3HJlGAqngOxr7rh0f1mGe
0t1aguroUf84noep3q8DS77F6xDvfGvqjg5vu9+BIAwKEQGQiMZsLzUKwzb1bHe/gyGEo47JNp97
AepKwKR+xsFi8OwH3cLF3uANMqQRBfQPdelUl9wNtyYC5Sca1cAOQqaNVIgKBercZX4TKZUUcikk
Dclw2BFjXeSZy3FKpoMaksaou/pisOKnNznezW4AKtZHfRzmXJ0WvOadD8Cnh9lLAyEeupqamfQZ
XVOZ0t2tDR6P65BUO3UROefd9MpV3zMZqTtTH1FeVH9C+X3kWF6f1BSpneF8fcACxZhH5A8rEFEC
+y0lnmhYhBlSutNmTxpqSAFiO+x0Kj8Frp4EI9XqofKyqAUf1l7ZkKbP49+63vb3OgZMPYr4Iskc
j6l4wLPrPWKsQ8F3seMmE/hJaRWZa+8Hhb7AR9PG4CuLWjNZtmYIXklN/ghs//92tm3sSP7IIant
SP3gq4fUI7JK6slJV/kAeJBrJkttSzIcagObVau1H8lCM//S8ya5BoXrfAHDQYfUgr49cCq/rFzr
Ylc1oJD7ouxlrsoO/03D8xxbnyxkiz+ZabdDhbzR7IYJCEthkmLHQngK3topdSpJeKipJCmOtjNm
ZFNFyFWeQSnWbyyRrlb/ZwH8yRAgXWf1LMiD9cvdEERSX8BRgcMsIwPBOuCCZweAhZEGDVaYwiAk
hvQRX1iNwS90CuqwPmqIY+o5VfPHjAo31OWhHnVChcHPLRtg0uJtFuR8+7CXcx3ztWSrcdZyoIHY
lzjFOkC6d1nX79mMbJqkwhGhRdFmWwaeWcWXc59/IblJhAooXfdywJ0iu7pKwGnBY1kzxQpjW4KN
Z0OVUmnTL0/UUyVVaS8BX6Waiq3u6qxU8dWv3lSARd6kTf2y2ty2rUY/t3vDBr9oty7PACgYXz3Z
MKNpt3Mrpp3loOghShio9wB0hUyJfHylhozjDFiAgzUPJ60o/NlBWnrpyENC+JJhkgWAeDCBPOMh
IEJREdksjgM09BwofSQzFjFgB2z/FWZWdw6AIH1MO+RKIylJIEFtBD9pW60R4h+AuPTG5jUDPYsE
tgxco44BwpKb0QxYLFAKwKKMZ0BeTgs7ZDlwWEm2JFays00kkdtI3HrK/NF/CsBDsPMltoIALuoK
3g8XqEQ9/nxDnrfXNi0xNEev2XDghDwZeREJoIBnEQrxbz0p4+AKe8XfOscmETDHI3FuJrwqsTHF
WDfh4vU+QJwhJPWKIpeIJUG11bIPrYMMj1NAyvZnUTJjiyxQfmDA7P1GQ6ze+MGaPeAtSi3KVpe7
IWltsfbf2h968kJWMNNNVH5cbdahDtSNpfgqsRaW90g2D3dWUXkzOX74OfkIYlVQXyxqy6WX9bRj
4AHeqAB4fv1o/0CyOgY7FNjPXz9mX/7pr3YOPnCAVh6epmr0n2fb9p8dwsgDtcJmlEOSkTYM8v4J
+RYRybUDDUMgjcmou7EnReIOsw24mso6um72nwdjmpMnOJQoOBBi5aVFg9BPCKzvwyyyDs8hEL85
FVIkEa5Kn3G2W5pRLLtmiOrstvmeZmX67Nqhw5GAjOzIdi1OJAtR93BzwLrY2TidcLck9MN1tLZ6
6grLsw1WN/WGvmPaIKlvhSct0C3m8O3hy1fbKdIG0NLXrfdV2tga0gZw2IayILNWgganLbuCJci/
gCMHVG0mIJNTpOAlsqHebI3mvmYZ/rNKrTW2/FnbmUDM2ZRjGyInAAry0Nowbc42lpxnkuuJp2JY
91ZezSiPslFcDDJEosQmcmx1RCLPbxUmAI3f7e5kd13l/XMumiZfG1RjkPPQ3S7SFBwnVEIsA9uM
tV8c+9YAPm8eVK+jbKgHeK7f4yQvzzRCZXf96iDj+si6DCT372ak4Ev3uyHwopuypXolURtmgJiW
tqvVfo2Fl5zUU1yX0C49ci+Hxrd3+k1AD3Rq6PlOJtaYOpJBg6uXBSlq9ULhCaqv1vqmvgnlFchc
X4CGdBW81V/WNngpDAMLLBYAhD/mYROpcQo6jKeitdkaNQY4odrGu+RmD0uUpQLCRKoD1qWAqbPH
LQ1JoVzsiRcXtx7395PRdTIbx9Ui7dfD3WzCn1G3EP6dtX/QSuZuWdXSSoeWP45to5blbv1DtjRO
/Bg/rPnHnYmbIwjVIQ8U9UnlaCKSu7ReVASI/Tb0xM/luyGVDV/AgZGPzQGkesCNe5dTj2SmnbyY
OC43kRwaXMN8ZJtMAssmsplm4MwUTl8B+hpDG6e1d4rex/acZNTMoFp66X3eHLWCZiFfragN5Asr
v4f5yRqQjL/xuACBLGDhk+3IeweZaGjATe8Al9WuL4P5D+UEeL7LIBuyxe4R2ck0Jo2Js4AIaDfF
ntTaUA/9xoeLHlOPGsPvp93qJIOaUCu0sXJOQvEfcOG4O+7H65kafPccoVU5BuD3XAESB4TT3Gfo
2hlb5R/np8FNBVPH7IZo7lHMeadWTpOaWvrTrNqJptPDu8uTRrk/Xv7BfqIbI1dq/HgPtPP2HEsO
S18xXyIR5xxKvsy7scvK5QD6vouSBQ/m5E4+1CM19bTCKUCShtNozItFDTAmqKuk2gl57qhUdNhX
ndSWN2GyqRtkAwtKjPv3NDalp8Q4vrr9ue44ftfIiyMXnTD3YQIdp8kb158ALlpeADzxJlq8MJGj
Ml9Nyf5MTM/UEN0z9UgRA1bm3Hdi8yD/yJamm1MWbEGBY0T/OueD7/vtgBSivqKKdDQmIPQVQXZF
ZJsve+o6S5lfh8q+gjVpPHpZzTNZ65ptzGEV2xXJkGBNlT7C4gOO86S5j7OEfMutpARgV5gDmMpe
jU96OjfE7xk8IlFWWZ11crhtRUhzjYHtwhFfQxKfvfVbFA6o8cMjKLW+lsz2r3fPLXoqkRvK1OyN
fnBRDwR7/pPqpd/uXLUZuQ5mZSNNAbbqsvQwVNe+XVHfiLLAySMCFXhxGHiYbrpUGE+1X983nOfO
2Vv7o5a7UxqvEY17l3/CLqE9feTaj4a17bPVQ3rPL3OSMRBNbD1x+W4hMuQxRLZvfjJQonPSruqy
o5w066b7Sa896h8QiGTAtCk9xs6ouGPnxUKhIGoH0VWqKpmAkePag78T2Goc/a7ascAdbMCnwYjU
1LvzCZbJDC9apexRQRsl3ZCGHRioLRt1FgkIyBNsmC6dO+8AH9MgexFNNwb1Mw3flWSq5dQjJRC9
dg9ymoOUeJEo5YO7ATazaAmmHlmmflTYYfaajkHyuQYj/dVzxYuZNelnJVqb8SCMAbwD0oIaI1tW
bCCAqIhDwZtd5lmvIrVssEnDbCiK9jW0eKSdCkvEJ54X2NDbfVFsgNPW7tggKgDD/JyETXhbo8zH
PZEfKazUj3zW5K/zPJt4lhQ1n0HbLZMekUJ5nSV5gIFY1rE26080EkPZ2nvS2sQq0DnDsOFpPiBu
/dPFNeY5eLKDZW+jUPGkDJXPGGT1VvRutx/iBCwVleu/Wqjhf21GlNOAQmvYkUwpOl4dDRfrYC1r
HJYDVCE/adESjj7wNVwUci7rM8lJxADRCuo5+/9Q9iXbcevKlr9y1x0XV4E9WateDbLvlbJsS/aE
S24O+74Fvr42grKQzudz6tYERjQAaWUmCSAi9m72obyMC8QrfQTOnvxmsHHK8FDopm2YgzxloUod
DGlBsGzakuON2ebstzFMEyHKfd61nZz4rqqCrGo2usw8JVn0HFvMm/ILOQP5qFl/eZe4S7prW2cT
WN1+r9uQA29nrLqFp4UtMpXeAc9wRANSbzyTCbpMGYB8bZ4LA6cQvyOkkYii6icUHgV7kkox4qwc
EHbIQwSC/5qUqVaIXTvnsBtZbwMGNsS61yovfud4B0tC5SGDfgTZtKhnXWGDKGSBfLbZz6oT/0Cj
qPmDnlTv85I/qdS8pJtFuiLgEoGidMTpWHkE7yJ7oMZHNvlDv6G+HnRvWhMcWEfPny7KkYzGEPVb
4G3jGON9BiFHOWMv8DbRjdWdoUWlGp5DCd+q2WmEhkO/CsCjR0S463PTeStultGT0Crku5X9eCCx
ZYD9zYfxR2Sx6IlUQKNEGpxm3HpkufhBRhD+hE+tgYQZmoNGRU1pH989yK0po2uHatEKICADMOD2
doZnETV1YLz1lC4emgiYHUjRIV377nLnXNZBsaniEgi07/OpSUVnSaLuGIjWLnI7aayaSvmpsQiV
39yemKbnt1z/LA77PYDm8a6gF4ZsEtmAEQLQYqQEDzbeNUGFJEfwys8SGWykseGt/z5QzVPKdxQZ
SHczWavmRRyxNpd3rjToxmm+UO4+xA0o5UDNax4YyigOUfWrp3Q6IEZWjd6Dl0e6KEPj9H4+K8ly
Z/7/0qlZaVg6hMF/NLUOJoFRi5BEXAGEI0Y+dBQHn63c6fblwNg6t9tLV9XVCbwpJ8LGcb1xur5L
AHOcJYLRiUI8p7MceXJGPJblfq6DBW7Q0RmMeO+DZI5UN+WzVWu+pqCIrNNjjJ0xkszwnAsZwKcq
rdyTpN7I9DLWrcFGKnqNlLVfb3b1on83kupu+N9OywKxx+9U6/ZB6LdbS3BUBclGH1AfJGRDYhJO
P6co09ckMRwxzHoSyY0GkPgf6EIrq4GoIqd/u5AJmQaqedTVDRvLEwFkIBA8TcjdAWWIn2UBcH0s
PVpxqeuYCX4kxCncIzXc6cut3+aflAr5jEa0mmegrjKlBQqSRNjzldLduI8N17sNXQdp66va9HA2
zQDxnsZIzJlhSwiDRGGX3OCU3EGdKB81hHqDH+wK0y135EGqu6GkI9iT+g4qRQ35o8/71GS9u4Om
d1Cxa1qvBN/imgMWltSlpgD2lMvjEwll5VUDqmcd5zR3e7NpVlOB6jA1gnr308SgqSyxz1Fu9x76
BJ6CP01Fl6tt8VRK0r3Wr9Iz7wcEXUX4pUKxTrw1LZEC/hCNEfFoZQwsXJU40Dn7mT4B2dcr+Qia
AQzM3elLYyAVj7zVODIq3UtcYO1Fypt5SA5Ez8HghZXEsnSt+jA2seY8Z6DTLVNfnOIIzw5ud/0n
YSI4iUBx8BOof9iJZD+z2GsXduRnHyvhlZsWAM7IsGfdNpxiAexELUMJD8Ch1uDpyYB0nRuAPerA
NQ4M3FentAAFhnR5MDqEjbueZekd2AnydK0yWeVpG1yQJx9cqBdrCYqtkMC2IV1bVjbYNyusw4oS
kILKcbb0ALrKm/7SyAlmFc2gIR6zmWWalo9YMdIMs1LNE/M1mPXA3yzvgy4Uc4Clr6rG3zqsjU+g
SmtBYY5iNR2II6cpfr7fhtIOMkVpIaJOkwUE3BFbWrUF7Q1eYM8Y8YXbhCijkCsLWgv0ZbtNsYh5
IBUOs8Q2Za69VMuLCOg2WdGC/lYuJchDzUGj5ByJ9CCp8QqgAcur6KbkFxSIoN0lwCV9rB8MoJiQ
nlLnKDGOGuX7u5vywI45BRgSCjh6fwC2FlidN0jd6FHtHNsClb2Tt2GaWQOsyp7GXQbckG1R2TuH
C/1ATTsJf5plZlbILuxaTwcAaxwDSeHdS/mT+cZz7pKdTMqTer45Vt5RKc0a7xVgJIXuNjScHQ0x
heUsnBqovir24/GCdyclq8AWAI2Q/kmWOWrU8ipdZzrSO+Yw0ZCD53poghVABHGi4ebBRTUVQgnn
hL+QhhcF6n/5hDx4o6u1LSlbBzRGiz4BZSXQ44JFEOaXPigOjgR1pAaBXOdGvNN1GV6x/+xCI3jS
AdlRzXo3DYnW+zWHIGv2WuXOA/52+ixEYVEzlWAZkid+4JOxDo28IRINrMyKhbJQj8zkSCI1sRys
RLIiqQWDlePdODbgJHuw2VflcTdVwxlOCNXd2O2rbeIIjjJ0VVWVoxuLjCObY66+mouu2ql2toZb
/6B83Vk329sGSc6N6MGYRLVcHWATQBGEeHJFwCiD1jc46isjwAyVOGIYUfi5IqWV4Ju+QXwKLOKS
OjXRMlffuLKodPaiUcCpcxc3/vN8fc03qYHl9FgB9wGI1DnKxBB9ysp6uEQyNkWibjBQZ2ONuCYd
WZWfyboPcWsIsIT+Gko9ngPUpNfDeUplpDnUBfvGCZGJWOZbMIE6pyHNCn/TJK4HRla+FWnS1ytU
4jinuetUqVjUPDbX+uSY1WWUAGsM5NdBxCfkZ+BZtdA70FLTGJqyiTuUoPPhw81H1ydC99bqQ775
Tt2YbD/+4giB7KUa77UlfejzJHdfipsx8xestAFBrYfcXzUSLcXKCsCuOLz5aXuOu5lFsjhOOp2o
F0iYFRKzMMfLrMxARPKuI5cmx/ZrnjGMASVTx1/JQweebo86clxJjag71Fl1AZu0HK8zVuyZRNCJ
8NTpEq07zN8T+h4ADhulkQksLZLQDjdfEy6HkJzidtYRiLYD8DaikJF14RK5MPGW86BdIgYMWUM4
YQ/MI7CPk2zEjS4j+B9G3W/D5aCP/aUI7FVomsmj2bTJ4xhGyWOT4L9U6dcxbvoQaJBsCzB0diYb
uTJvfAkmFhxmj35gHO9sxnc0BzVIakfA12+nzXytBnuIdYNkifliGj6JSxD5C6MywBCFWgecnLoN
0uVCcBFKndu1MEiReqSrahx8cJMf79zIyOSoLrOm7Ziyb387BxnSUQSLmLGLneQ9/g4aMvfMKS5X
WjqBS/BO5ln6w4t7cZqcur+2ojobEstUSGlqGiztwA7ZBvpsc5qInVL8RUFdqffbNMPPuffxhd26
nmj8h6zVkcoWgixA40KW81onJIx7O6xzgf0eSNRvapDmw04iSLJNMIInGJQQzcKsK3PnU5YIoKGz
rQk4m6VGMmC7u4fcfHbjCZjVjoOzzyGyPual16wVHe5UT6hBmoYHUtlG7JwyHGySRLy6hTFZG7Pv
sJeQvLrUOLbt4ongIIPA0LHo4Fm16ZFXd+1kylQ8sg5rbIikQ2JUeM0H9ymPRrzwpZ5UvQXOx9DR
P5LrrJLGEvkKS1Mb8Fps/dRbCM8OHtIlOQzTFF01Lc7OSdysO9MoD25fnVmF763pZ7dNkITNZgAo
7OLOoEs/3QdAbwwsr7WykoFE0N88m6YR7Ghib3K7m9k769zYjJ3v1fJmQP1yNh1QOGYoPudp7IKT
uXMfgZK0GVD7eyGJ5UI8BOC1BSpNlyzjIEQUttd+kL/T2O5jrw/hFhs9GRfBcDJ0HUhhq3TsNwWO
/hP8tMGcxDOWHGgI+BKwb3Bcex0kA96fllnbB2omLwL2qxA28GfRI11TeX8hy2taG8oNdUrAbpd+
ahj17sbeieSiplFj/3Yqj2Ue9vB5CnBcvwbUIpXYqGYchyVIE/p9nJaonyaDX9iWv6OyHAcnm+WC
tBZ1yxbJ2EZffA5H5CsXbYxiJlm8PVdrU5eaBkeMSYD4FlVxkwpbxPKMDX696lGFsqhRfOTzrRmi
cBlvr7j+4vYTkKAYcIhbwaovfl79BCKMfhV4Ul7HPPiL1DqznVXYj87eLs3sy7D2PZbvkc2C3AmQ
yqzKppA0LZb5DGD6sz2I9INfc/2D2ZXHLqjN5zRtYlCsAmbWdsv6kw9SROFk+olnHjuhopLNPdK5
qTEemf9d2Yygqde+r+ugaGqLq1E9Iy0afDsyVzEQaAzTbteTwOOMdNRgf/PTFKO9rQDGtY/4AJYL
K8SuEw0KSEAPo+SpGGcX8BJJgpp3xz+4KBX1Ej2Ozk00vM1MM42oLRcVQEwAsNDJppdYCjahLpA8
d52x+atpJL0kVfL2kp6DPNUY0hWIVUrO5+s8NgTwNFJKyrVpNMB9FRZWK62P8gYDvxhgvHOnuqQ+
8AqAwEwuuvRzEH9ZY6dorDWZswiwjFx/KuqODeu8PNCCHbAwEw5VRb7Nu+l2rR+BaHArRjYt5oX+
zfKeuuQ+VMWC+dOjBoQKcFMC+1dzffATG+OWQIBJFaNqfFMlol2RSIY2S7/3OPha85ZH68Es202f
FvozMO4OBm/y79k4ILwmXPMxj5Jg///2AMhMubSYLrZWaulHakQbGXPvn3W9iJ8Q9K9vhuqB9t3S
PAY43Pitaur3Aits4z8bwzB95kNgrcElbR5DT/85l8j6gR0fxlpWIRsAKsReyjmpBmVf+Aw5x1HO
hKqCk2hBdQ7VnQeQs2915hgjXydsi20fsQl4I9p05YBD2bah7Sw6KZIBdBvFFegUJIRaXQbIwEBU
tYj8ZAe08Y+ICj4Z72jig106SPXQUOP+rqNeNFoI/BmaDRj3X9Dj1OuLblmCyukM7iwAQ7u1DxzJ
LL4OJIogWpgNEtdjEZWnCRDEp8LuSkQEolUqVaRHGlKRrW662Ga5CwZSypXf+TCRa1KlGkCbHL0B
W8OARMAIQIe9hPSee/LRfyNKQ50F0cptLW92LhsBUEPytusyQZbA71M0UiSdxwxA1vZyysGxfBDR
ye6Ntqap1ACWA1XjDaTICYDdSWd787nj38Inq3PCu6NFdSaolVhAp1pQL//kPDbG0uuz+qVNEJnw
W/3ZzyxnXJVxHG3yMBiBLFTx4x0NRZMKVK8WoCxGzZDtL2aZPEWNSvANYj8C3LqMHwwn++HnPHhC
An63Y9zSt60X5Z+GoPychEn+HXX1P+Ip+HsHlBgAbTizt0UwbAe7Rw2OpSfRqR0MFNnIXhh6KVKL
3mVSsgZ8rqlr9us7wxR3EeBh0ZDfRDOSPKTYXyBzeDu0bb8bIu/gjQxnczWYkueQ/ixTYH+O3lM0
X6tZZy6pi2AB8BaoO2cHzF0ZAeqYzCmYhw0d8jtGnQVYorwPmLu93um7Pg+w/An74Ql4iMDlACk9
SOWBPdmKASTnqbUmozPV5oNv2lsyhhH8i9QCdy2+8wfSFb7u7svWM3F0AquDJZdRReubPXWQYCcu
HGScnPDA1UF840WfomFD3AIk9OWGeAd+WZjEcP8lkMURwFooYnAuukWHgiVk96GtXN0ETDiiMKEP
MBUqc6ICpwxHx8l+GNp0XQozWOioAQIRHEh8q4VwnwaBOJiNspmFLfG5SeQSIbznEeJs0kpN995T
BvLz+wyg4v88hOaPrWjfFOWADM+QvyReigPZprzECL1eWg+JC4ApKayjNAAkFCHzGnSXs3nEpvKY
wZCC2WFb+WG6cIE0ezSzn1TmqqpeZ+QghTb0y+0GXIiMNIzwh0jE4cAgZzPdZYWl0/k+WaMX/Kzx
/Z/CQ5q01e5N0EkNDhEfO7vJgWJOIAf8LroEgKkSJ0NBWhRJt7aZme+VSqFc+JkhS7pKPoD35rdh
pGt8my2Zb1oAhqvHKZKICs2jkDCRZl+9jj0yfF2cc0dLJ2xvxUT0rzoXDlin8H1YvjvXBSAqQTjS
qPGVkcaPQYYqr9jYDz7AlXnXl18N82fUu9E3LsA2bcS1e+yR8HLtGXKHS7ONvo1B+CUC5sKThbP6
vf9YN0OPzCzwjuVdklwNHBhneNI8kUoT+l922YJsRao6lGVtRgQLkFAIUQOYsvInj7i3bvxbjQUb
O0BWmAcepeNY83btTuHzOLjNqU119kG4bXGK8/SltH2eL3uzspcBklK2ehjpHyLgL3xATIJsoxUD
NkpW2tNIagCJ/mw6/rQsvXrnyuonEEnrR+opkfEQVYOWbq/vDEpUzmOclYcIDE6UCY5zEI5I6cfE
cEGM8UtqimoqkXoifxZhtSQsTUrpUHkdSWgtHBPg2iqjRLmFjbkY2oxJsgEOkgcgeAvhPwyyMQCk
AOhj7eBI2ATSTzj/PQaGdiSV0tchC8DB1o8r0vncYVsBotDpMWW+cUC9mLuO9YwdPOCxXScjsBad
cPLvgRNtG1a2Z6/HI3umWQDPcbcKHLDAElkCcSn8iVqBrMqFF7pYdimyxxQqUEgwQCR3Fj5pHK5L
2CVDc1d9a4Bf952uVKECKd2MHKRkL3HeximAIOoBI1fmEQ5sbzd2cg39biMSNjzhaHx4EoBjksjM
wX6SOsdDxrmdOmIxW6UunrqtBSLZB1LlBhLdsR6a1iRmXWPjMdxUuy7CAXUbsA/UDH7TbcAZN666
qGT5stDrS4UKx/NQ1vqH3jKBMG018c2I2jfypQ5Eqx1NgI1U9Cjn5LbQl63HvoTeaKzcyNSOcTCm
V3vKncWIMolvWhAhXGe1n7U8wYJBVPEOkPT6p6TsruQAGkCxiFhtXQvL749tJsJ1wbzoW4tCWzkD
Tc2n2F9NbS/wd/qmZXF8nZ8tof/6t1Lsv9ZZF195H+EZhXG62X3zgNawaSuwaQLCtcRJlFwUkUyN
w4PJOwFU5SJy29ySru47SuFs1m1gFc/Z+JE4vkMzEofIMWOAq/j8xXXdbNkXbnuawCj/bHk3XrHt
wauP+YsRoTpMeXXVJ1Ij65YfKitKZi9RpG9euQ/2Ipflm0kXAyiQY5Sr11P0FBimcal6fmBumEWr
WiLbY+tJm9B52zqwnG9Zn72qLer9RpdcRFjeuNDeFWTaWN9p4SmShBeIz+AMI3sgoZLsF3oFolaE
WIFPJx2UgVUtqsxw1rFN3Ux3F0FSLxKUPfISqTP6sFa5wXfpvwJ1vChxn77cpRDTgBRVmrhUguI1
kt089wFIOYVAlwai8eJurht3TURLHLI5Bxqn5kYgplihGA7L0awaF3bYx1eAiXkIX/f1kjtW8gq6
o+dW5NVTkINlq9AdHekM0Ke83CaDZ3/2kGqxM4DJs8nAjP0q+qUnBvYVyHv2pmNutQMNkfmMU5IV
2cEIGK81HBIfhqJJP45e94Hms8Ic4LFDnp+LxnKu2qhhvSMvZLAWNc6hHV9RPHso8gEgTwKBa7uq
+Evetc4aiKPxzrdS8eLW7GiIoHqqO2t6QF004tuR+ebGmzHekfi7G8vsR6vJV1gDbHAoaX/sp6i6
4MCgnzns4wDx03Aswj19RS24gVZURxLuUK6s2NSenKL5HBXCfq1ckCv7VmY+jO2Yn7mPRykZ7Cjb
dU2XPHu18Lc5MM23HECzz+FkrckhqeIUNZCVOAFYpb1aJQLInKf2K7J8X2MUWD8ZZtIeWgfhdNI7
KEVEcs5rmGvOurIrd99ZtfZkT93nAIH2qMDbfAIT3YfOEtOy8pCWHr8T3PM0PbIRHAik6oqov1R4
ICWJAR6NokEwfMDnu0xBf5wicI8JchAY30yAU7L/ZAKaPui69hJb2aaVGNRxh3V17vEjstLLcy9V
pCeRmqRGOWjnTuVS6ain/LjImtPEwN3brLwgGA9qkQmqdbdc0XqTmncXl7hVHWJbVavTdx+c402H
0or+ClMHx7bvC3FaksfE6UNrclqDk1mJ1Jt91Ao+zIJ4ObhTtFKONM5yAtBuzfEfQwOkgVugXjj0
2nodyYoaS1bUJLJnS4OrgXGKDKQjqzKMssCGdMqAJI63EWHsylTPJMWurLVKJP5RgZBhpu4yAd3h
IdUa79q0Kapb5ZmSMeGEZ9T0l7SM/PWfPCKn2VYohH0xNQcVzLHWrILAMrbggNmPbSpAMjwE2ir1
IncdAUczx5q4WuWuF12bOtU/DGUR73lbI2+EvJEKWSOXpy8PYW+xD6GWTBc5V8gLxLGqot148rBW
HefOZ7qJYW70CSfXwbvVjTogGilHbhcXp0e+G6k8a0yWxYQDUcdCiD6WZKXUs/Dl6RAxUmoQNyCj
o81zvuqx2l5OqCASiJb8GoYRqKBDjElSmoJSGeW0ZBym5m1EIy1kJoOTi5e37QPW7foKn4d1IYQk
5NyYq8jW0hW2x79gkwgSCdGXJgaGMLnNmEqpdPbsNFuR8mYEnLkdZLOzPsbJ5a0gOq/3XWv0W+zA
sXBLxNXLLf+vbnx1vdCWScbDGtXW0w+gPb3anq69NCh8XubdGH4MscwDvbgjHuwsxiair2zUe6ft
gYHKYSeMCmUQeeOth7QcNnadI3ia6qAPkRwiALLy9pUWrJWK9NRMljt1ixu5GwReovlZqQh5mcZG
DGVhyHibUFKOLPswY/EFd5596rUUbFH2+DJpSbt3rcZZ9VMzvjCgPQMGOhFnBt6hT96EUKt0y10b
LESJB5oILZ9eSs9HCaJmNTi/Q6XbPnDKYFkCdeGclEiSZTEedn2rA5UKub9eVqT7gDUo6yAXarQk
xOF/nZrL1mmtYUvjgK8pH+4OW0WjcSkt/3Md4Xnv9XhrGrKWORN4tpKoy0pnJZK1lM6BdGbS+W4s
WaM0XQGzBZHcygX8w9xGyHr51R+d8r2fg73DYQZyYfxeP1JjyqNfJSrd7TjSvg+er/Hf7OSUNNjy
8Cg9RkVonvVpwPkhC6OtrwMABasiKKnxJARuhuTITp8VSkspF2kFUpMMwXtQ+f5hZDe6OPtEpTle
lr+mpJSOHJtvjux60LbbgDyjyygXVBPH69BC2c9oB+XSBXoeogpg7siqaHhIZDP2iOb7ITCMyUAN
Kn6GhyIFinhUef3ubkTMk5cEr/393YAQoXGvwMZYzUE9bWw2QczHE0ltgsDmInbThYMjgYvyLQwd
GULIwOliiZovG5yRAaIX69lZJF2Q5RKnVyrJfOONBVzngo7+nS0rZH4BAknEDok8iwy94T/1Q9Sc
SIXq62TlxyHwaRrHXZsWgkkA5SnPiIvgYUpd1eg92+qZVh6UinqufAbPuoTdzkIGX1rTYhfjDOeD
Hwz47WsNIsJyY4f9y7DPc6xlQKcJMh7fH1Y6yjmvtPdjOLxfO5ELdgCQuD5Zelg85MLfR0MPttm7
qVhVD/uhNPxFN+HnkaeGs83bYIccoOgJJIvRk9U5OMYBX8+2thyk+7d5/JBp3uzBwy+ohHMyYE8F
AYD8KnCGgfwmAG4Tc5A6X7LgRHKR4fPr/XBYk2iAIVXbkJljEbzC0W69JNErIgx05UA12i2n75al
NTuVkkjJjL5h4NNLy3KLlymSU/KOJdvRRVUOLyNtTldsQ7BmlWP2EncZ3hVDZloX7Pmsi+3nfyGh
rN2RpPT5MMV7/Bq+ML21LoZsAvDCnsPazT+Xbv85RdALaUCLibgxS8/81GBl8BJ0mlgaRswfAZzh
4z8XiGOf2CO4Agpt02DkI8qMsd/lpflSTO3nKYpqOc/QTM4XoRlPdKSAfITn2hqDDUmqUcyOpKv8
wpkpIu9c6s6/H+8gO7UHpCpt5RwEnsbFvN1rEm1RNEgtIYvaAuKQzl0GIIKRNBztg2EhHdLGuZhi
VkNxqn4CNfE2NwBZoTW5t51pITjq40OwtK4AsT58dHiqn5Ocv7AyDrol3iCZU3wkNglkdwDxpazO
NM4X5p+nGTzJJdX42d5N23EX65HYIvbUfDL6BvyhKeIGWvJTTy3naXZwBrxGHBzxMTPZ6n7znXje
XUoPIVJ4YnunhizvfqRqkRy2Enlj421Ql3UEyo3EupqyKXT+0wIAz350TfNK+qAvvVUVC22ldLzE
K9M38cni8EALFiwP2NVDHTMGja4FjdXpNxN5NnA2J6wgwAxtCHfdidg/jIbtHajX/EFULuQHCMq3
EWpYmbSLJjLZXvm6Y/OMuG29wXacIdn290soP7qiEql3dxc09s5vAgHcwhyaculIgMWuRRQrLzxn
Y0kRvGnj3JCVdMoFnxnwbhqJCKgcYw68TJqBhrSdaPf4YEFGMnlix7WK71ljI7/E74Z16zMQ2VlY
xZhmFn1zE2PXuyGoay0f+Xaebn8HdTJ4mybX/FTjTld+5msXmgnQoXyfDQmoKvxiWBtIfrv4UZbv
6MnvBH6C5G/xiZ781JQWrzZ2GTSrmUHRlanMoClHSpodjelyisyFqcXllbzNtkjVBHoCuDUNOMO2
BoArpwP9Hf7TUcHH84rgNai5ATwJK/er0WfuJdVC/QOo2/vajJ6oqbANXNuJZawTpDM9YQ3aPlTF
a1lkDlajWPesugCo8rPMbYCyT4BrOoA3FHZgJy546gQPXhxrj9zFXXidQN1/HTwmvRE8eiW4dwsT
URkSyeCLXKyy1vbXNMpq3OQBNZIMKXmIu0anwHezI7bDJ7O024d26t+a0rOztZ+nm7Av9ZNbe3w1
+In3Oo2P7Vjn330AveOOi/7iWwFoGAzcex4hN1B3s3ozuR4e846PDWrgNs5Spa8BXgyxZMpJo6ZA
YoYveLOvxWi+GcBtm8+ZcMbI9Q0+js+sNrCOMNwj6j1kolfWuUcHNzXsCweo1CRb4B5Z8V5vl2WL
TORhQFmnG3ytzBRnHkLmERJNH/Ua0KzugWN2DrPkB4iVm0/1EDQbTXAPx+UVsPTGOls5bjh+LbJh
oyWB80O62pZTz67xUArkiCX2AZGt4TImwCRwAPz6XE0s3fopLzaZMMxn4eMERYgyOZMVn2Ze+M5n
NShldnkVoopQiCwB94A751eL3uiGI86BTjkQNZGx/67rJFzfLN/6z/0JCAbHKAcnnuk19mnEb2wZ
JyL/XqefXO4Zr4bAkr2Mi+k0Jvp0yYCJtawBU79haQS4YhkT8iWkuT2UuAmSAxktoh7oRUEAPunT
Uhk8iigpmXr3U1R1yDe6qL/jrxKhKB0wOqohnS9BcMM281Z4B79ZyZCw+DEauminewlH2L+3EdQB
Ismp5xUop2pkHZAO66Y3A/UEeVO35Hir5HYKxvEhBlBYXSB+KZnjESNpHmUm6qyzJL+80mFpnOw7
3UE4S/mQufRy7WIXIbKagukJmE18U40BAptpmpy12qvB2KTFnxMn+dnImhPN+DhYWvujQg3aArlY
/AmEPHxjTEVxTFPElZHb/8nQxvbMEfhTt5ZFxaxSd0aqyvH2PpZtl3//63/+n//9ffpf4c/yWmY8
LIt/FX1+xcfbtf/1b515//5XNev3P/7r30hlBC+P5bse/jVBAW5J+/fXD3ERSvf/EWVNUxRdaV5y
ZL5uCWqHYHV0M9swHTWOSkXIO0qc0Xdi8LTgWb5x0y6eAXnI4w7sZ/B9ALzqloHsviA92Q5wDmJE
Fpd4naYnnDHjY6YuSBxS5IXBh0RqQHWRLvuUPcbcspYl4pWv4Chf4s/v/ODgD1rklVZ91BCD2rDW
zg5GzrsH00rxTDAA/0bUP5qN033s9cLdzKhHMnaW4S6j6KWSZwY+rGSCRejE0Y7I8XiwFv5qfv8l
YZpsKo0xcEZUSEgkuZEyd3J7XCFZWjuleLih6PKx8DzjMY5Ahd5w94EkM4+nh6Hrl26IgMFyAKTb
EWXjH5W/Oab2DjyLKPkml7yN8k3uBOWKJqAGHEPJypimdtO+X4eB0HxhRG64n6eOC+sDQM6yE03N
dCu+jH4MhCo/eqL4wlCXlwwr2TNJScV0sP0gdOEGY7n852+ay/7bFw3ZpR7yBRzfcnXDdH7/ojWZ
HfI09MWFuUZ4JB4lp5mqaCZfmtmVSlT3xTGOV2YzmGeOQNIt+lmOBr2MVr/7MFEF7QY1mXi6EYQh
w+t13/EuXATcyK+EaEiGtJu+AzrM3CNcALomHutrji/VRgsXecLdb4V8kRmdVZ0jUNeffd3EvSDx
EumN9mbG+LajPr449b6cUJK1DU0g04WtZ606oIdvTOAaodqrTrQlRZuACoqUdAotNVYGRlGePzgZ
wiyzBDxhsW3CrD6BOLS+dAaSBWkzJ3dvpVnUS5CMdvP27d2DcT0vl1nUwmrFb9bQ/vrPHxV++vef
FQh+8DAwkfDhA3nUlfabh8IwaFOZW950QVpmsJyEd3J9Q3sy6tY7Cc+qltUQ6l+wCTUXKN2tLr2Z
Vh8cQ/tE+iDSkrUoTbHHKaHxEmkHa+z1LyjpG3c8NoI1eTnYfjp15q7Dvu12Vla1DwXyTtYy0Lok
MfFF+xDJpk/NW0OFyrxzLxBBbvRkmcg3bgDmu3URVuGOJ5X5PMbAJfSRbFO0TvWJ9cBqlF68mTRw
xWBQ0IsXPWw7lAanSJ9ieO6sNLPxl7TkLX0PJ7CRn69a3TsFOhu/9L0WLFt3NB9ir4n2YJzDnx+7
2auu16gdq4X4WkbxvpIP/7KwTxYv1okWwT567QffidJF6XX6gUTd59bDlA84GEU++rLx8nCLYpYA
lE6VttcSFyfmsfHCqyD5JjvA402/xeiMUiM7pHk3FUwoH5i2epHVR9otqob2jTiJcFdg7imXZDDx
qNn887fHcq37b4/pOMhQAI2CaeCtQq+cm28PN1I3DSM7uWjIuFvWjmedbYPjJ+WDe7kz9R+TLEgi
FRlJT2KRsPxoRmx9pyeRmmgcupXbl9o875/8Oj3dTwwVJaW8shpKV+ATSILcVH++09M9uIU3HJIq
3Np94h1M2bAcsTFU/jjuYdImdMk0d0lLMvWAMeEdlO7eh6ZTZuqh2HAXorp3l43RE35Oxubten87
1c1NqLnupr6/MjnS3c2zk7u67xwAs7m8ttLf+KmrqGmUbtLiT87QtZsAH93BT1MQwlGXmgTcSQds
79hB6ah3p0N0fQKigpyCmhuZpphlt46B0NThGOr/cvZdzZHqWtu/iCoJIcItnZPb2Z65oSbsQ86Z
X/89WniMx3vOnLe+GwpJS6LdbkDSesKfxvhTHV0GYEDM0j81BxCpc0utyrbcAb6B594/wNwhHelM
z01SQY/CKPqLOUzWEXBMePpZWviANAB0EoEY+KGsU5LG8P7hBf8G3dTp2bT7X53UJKUshm7bFNYF
c/gEWqQ8yVZWVk/gv2DDTsu04Cbu5YXT83xUrXkbv7WmXRFSKzLFwQN1mNrgY3+KCNGfISG37e04
3A6AVZwtXSSrvIN0dhXiLT7oMey3eKs/tq0A5Kgov2B+GO5iAc52P1rFFz0z9+bA+SN1H21gG6QK
W7o7+JupO7JYAUyWsa6bgXZcY84apuL4W98xdjPmjlpsrm9LK2vXnZEnr6zubqxaN38i0XrHtbh/
MSDMs+kzo4GmdGafUyGCTVrryaszNEtoGcGyognsJ7ssjBuntiDI00D3U5USyxMQWpqwWWiOnK0A
ii83FEctdAB9DJx09PhUP8FrfMXGatroPbD42ug3c5ZryZwtCa7elJiRppiUqCTZnD+juE4Aidd6
0Vtf6vEpOab64g0DAw4t2JFVYJxqIE7SaYf0WuNy6W/qJoyOVJcXDqhv1FBYk3bAe8OEN8vkFADe
KEZxKUt+pDOpinS2NLSKf9wR/5hOKdog2jAFgUoNBvHSsy2Twh2dGgBrZ+q2Vtr8kGrWVfL+7TB1
IVyVqMywx1e5rTK/XNqHPAGyIQU+JlMMCjrUihpREd+CygMga67uMXMTK/jKEggGoXbwsfE+/8X0
x4c2JjcmHhyzV2KqvpD5S+PRWwt9U8Cj8FXUKFRY1+anrEneDqXnQFl6KVPzqCuwKlVSGeYu+gYT
wdCdW/5/xphHM+tqG2lMxBc7LRJsG0OIVnMc5xZ7pf2RY366GTnAHEBq7AhATREl7pVb3YYcD0Uw
CGi6RZWlayAD5BmSq4fe6doDlejgqPqlCDJheyz9CjhXMAULw8/BD2HDZhRtWbqkdWKG7Xiay3Qa
lDIrtnRKhxR5blbmYgvx2DY/UB2NRmehVyjIuBpdQtwX26xmc85qLMqjGliZO2pZrkN9sE1dAeDX
a9Gq6nl+IJjlCAmBQ2nBQ5xQmlTXb2vpsQc6lwyrOwq3lcA5OFAfw/26q1emlxQryEY7pu62Xfdz
4gJXwnx9RxTFcIL8GBW5QjqL2kg3jWqdVJFa9SjJd8RgHFMvhTa5/pe+SzD1taV+zP3EdivQfE+x
+p0Z2JGHezSy+GD8qFpWTBlSY+AhrqicgF0JPpdqokOkp92m9yWShCqS6vos9OMtlWnQJXru4vXd
+u9TM87456mZYYMFqOsmfBu5I0w1dfswNbNYoJnYltAvgG9FzcH+wqJXYZWrBV36CZS6gE3/awhy
w9pBDRLouGsbD97BXnfF3lJ+6VjSgP9sO+fY6e/SdmjuqarVi3wj27rdUJEa/tAp88Y7CqBDrTpZ
qtMy0Hun3uhKFxP2ZF72FQbU5/LE/k7rvxROEpBNn4LAxXO4PFAl1/HQj4auAzkutTV/8y8bD7xt
HDwvjz2ZehAcPiMkPJ3q8FXbWkZU4IWWIV8X2z+NwsKMIB9fch8yCjo0Qe4ERL63sd/65xqahPDH
bIxdNAl57bB2B4iVm0/+MFZIwfX299aEuDQ2kX0g7G3X6XcOVhgn0ARh0LrkIpModtZGjRVikEt/
cJcE5VxudOR8VccQ5tt//wE5/1oYGrZpmDYzGbfAfdE/7RZFXt6UuHW7i+9A9McXYPi65VSC85on
KyF8FLUyhQu1ZWeQ/QLjBErfBYzUktRYUyUdNNyZDNtLk7eGcWu98nIuNpYUEyZJ0PFzKYEVtdBQ
brNpWlERtq/ADKkDRS8N+BKaK4UsDRRHPZahAmXdxQqZffXqHElPMFEe+lCDvbIdwmjMNEGgAilr
5TEJ/ln6CkWEYi+RtlvVavu1fbdMoTOqA88k3pla/kBWKkv9n2I/hCSevu36bnKjcQxXY52yc2Ea
9nMt/jEV7i+BN+kxs5Cxa0ZreKWoKujZGUQc51lm/xgqqhwBmfMlEnIUhaWYkjXFWBSFsah6iaJO
NBaH1tb5778MbsjPjxakik0uuGVYNvzo+ac9Ax2CkW3gGO3FmGp7NSllbToEEYeloAmNnKWOztJx
WEGCJboJBg82ExTH8Zb7EIcVWHprVSM2pOroprVD/9C3Ru3mRZI+4F6nNDulz22spFehHpk7qgM2
n52tLvo6Z94ns3rRKqGdKbbhkOBJ8O9fU2yVleVDdp4j+8B3Vm1ViXmcFlO8cx01X+wYAMrVGKav
tgXVaBqHtfq0K/VGg8qNVa3z0agPNeTSAWzmzmG0tPgZ+yy7vNTHr30bfKwvQI+ieqfIPtar+IjF
01cvGb9osn5opHED6nlzj3Wod2vz/CXEdtGrWVv5TqkPbhPelK/CNy5voKhIGICN+T9ziDZcCHej
SpPvexcC5by3yanRn95LBMl5L733g4Tgh1FozPd+UFvwLlTK/Gi+QhoD2On7ALGqof5b5wThf/t4
9GHfPwJFvn+8ya5XQ9aCEJZYUtnO64UFw1hbu2pdn8KJWRYPPlZV2LprioeMmW91S+tyRnFaV4v/
cS84n7c61aa6LS2L41GJ7Q/56VZoe4Dz/bRPLoUFxhhvOkzzKQM1p6UgXbbTjWaCEcKv/JRwSmTJ
5XDWpgoZCLBPVhDNMh81zY8vuLP+8SMpH43R9u4ac1hbPDEfHXUArRueHGN6TwGOVf6ImFle5tIA
0nnXNvmBQpH6BKYx4P6WilyPx41u9F+gU5K4UDMUd23WiruqrtPdEGiA1ao6OjRB6azjymo3S53W
evFqDCxrJ6V8iwPE96feOvLYCgsbzYC07hLPL26oV1pn6V2OaZC6CtVgJ668ALR5WkYQXeIfl08U
SxkAouBnx4mBCprXtbwF1a5Xe6URdsOz6dvYAr9Xe8mLE4XhvurCfFcWTH9NPLaiALhk6+tBgnUw
YKvlXtj42VADDWnZK00LsBHtZl5iHf7HU1F8firqXDcZ0w1hGAa4AUz9VD5MuMou9AeYMGnnQEJN
fSGRSGT5JHI9s2H1Ur+QST7VwZ67Wdu2DwoLWGxukPrTBznXhcwT5DAnYI4xzq1LA2nG6iksEajv
0iAAwuEutcgwaUADrW8bQi7nDMinOAJWqlanBtCtW8fwR5eaNWwyxjs6hd30wdN9/4jP1h2Zg/lA
mmvFawENqFUeymybt91Njkf3T19Wn05U0xAV9c9paj41DaiZVNNvMciJJK6QQ7mvNqZTFleSa7Vp
5lCuqWYuUH214ZimX3+rAWItcmumgAu506wyRX1PldYVHbLJ5OcISkcNqVlhXxbKJLGlfy9zzdp/
iFPdLICcNx0P2tVkA43Mq4pv+hAkKDEeFh2bsCjaxiV5JNK1WQ6K3Tn1xbZTeAGvqIIH2cNPD9M7
wFxVCY4Vew/7PLiTWxN0VDgzJwmsDHtg+CuXTumQqUo6s+0JohdRa24+N3Tjw99/4Kb49NbXuYUH
nDTBXONCyM+ZArOeoOZnAQyQ+Tl2iEBof+pz47WIdLNe3cOFKnkMoYn02GYcXFoZyVMj2vQxjgqg
HaNSQu8ERabBkQIYzBSAJxPEitZRipgNNhWihDmAg8TljpI4dIAte3wOyuhE83hK81A9K/IDiAzx
cMeSyNvJsNWaQknpbALt59DgsYSn3zdfRkjvAn0M4uJ7kVqxYP/WvCeJ418Rcz6YIqBCfBdizTfn
YaALxIHOREqJMje2yPi5d5KXgfb8OtFyuI51b61RM/Bzi9bSAeXm7/8F7Kz/69/g4J52dM4dDv3j
fyXXTCFtTPmxU9LFxgQaIpTJp5Ufd3UAXURWgqHjy+FHObLopsKS+kFP0g20WmHrAwjSg1YEAkux
tkP2pcTUJeTTJnd8+z7KwJkfMkvAoqC27+NC684xJlOQv+yy1eSUEdwQHX1PwRmD7CCUfvZdXA7Z
qurGdF1kvredPGbdF4mQW0C1LfZtCjN2Z0xds4UAXrufQg+zWYhn1Mhffg2CosFW9ICd8aofX8El
cxOs0eb6JT7BHs9S/3s8jZO18c/ehoEG8VkZvIZ3BnaGVpK4rEuZmrMUin2y0z34+A7F2Y9wkGMG
Q6nJxCHS+kOeJzuqosYlTE/w0ATiG3F6CPK23drxKe8lA5oRBwEyzU2bs8eiyrtDn0TFTmYCy1Tf
nxrXSVh9tul0aJJo147Vt7kIj6e7fCr97ZhA2t/VsKNwzCaHHbFcwJnhoJLKH04/hM6nHwLmbmqA
Zai5K7UEdQuDlxKoyaLkpzBsv3RjILZN1EDHSR81HKkFYEh++lCew1UfOqsEZBp6PLg2c5G6z4PA
oBSyXIX795++46i88UcAg6kL7jDbwppUctM2Py1JG8m6Xpj5eBkTIEl0mD5jTya08xMdxjgp4H6E
Q9IAoeLS6cjbzZDBu4dCtLQtTib8hN76fSjP0ao3RS7F2vOareFpgZsqrccQOcRNbpX5NRp4fqWz
xoItXB54yfpTwwSdtW1QYLVGDbF6O9EZxPIAysSyD1t5v4ZK1HjB6IXHSAwPy+gU4cBT9ZyJafth
DNXTxELtpk13SzgNQ32qPlulkOmGG3PMT1E2DDdlkYbIcOR4Kpop8EGqLtHrRHcxQy4BFgb8KeVI
eeTpKH4OMnSryDBg8JM9sL4zXwsJNAasMIbboQfEv4bt3Ib73gm5xVqsqyr/GvU9uMMmfu27PxSx
mz/u4eyJWQhADitthNNRkBZ8Nzg6w1xG2a/PdOKmh0A67Px2rdAhHpO6SJ7Z1zkCKhV81xYTc9PB
c65zB8VLNlWvyW6nXQPpq5tpproL8cMithTMAbDtMPJsTcAVaB1jx4awLVRemmdYTCJac6thBdC6
0F+cIJYJ6U3ImTj52iYO1tzLtspTgUTclzrtnJUOPOnF0gEVQrajWnfhNHxv9TXhYlsVwFQA3GG9
A498+0ToQlgaWluwAvAAHhSKaMEdzmDECR6bAE0jO6lAm3T4EBi8Ny+GYdBkxDiRkYCKDYOuVab2
1n0/eNGCCfLzVDImVKlDS0mIOQTEv73uJ1dnENZ9UmUh7FAAoB8zvASGMSk3Q9lPm7GP7HsK0acX
gVeFG0pjL6SQD55taOs6B1i/hGrMQ4DE2rkv6q8Qa4JrZdYhzZaF7ToqTROreJDDwgRCb6D/T8fB
7G6pKnDgYeMWqdUcDYffxbk/IWdkQaEsap37pRedja0dQacqfvxU39bwrwDV7OnDkCC2g1jQ2M90
0YLMmio8cA5tkr1S3TyI+lwwxekOLDa+yMCHclFdAw5i8PJbp5hqSxhQq8nBNrzvTun4uwQi+a5U
2aNacaeg3A+OluYB3KKZq0/1FEF1cThmq86BXqBFNCyqDBS1q+OwY1R9KfhD69zZbN76UTB1AyzH
WkHMLQMvNQRdv86+C1/CuCBt2VMTdMMaKQTt2g/tsBu6CJ65OdZLkLEqdxGybbeDP9Rro/H859Lu
YTOVFfw7nFL2EJwJA7ctIzdOeu0fJxOvcR86r2M2VCszTssbkO4gEQhF49zTq0M7ihdSJ6bDQhMY
nXTLsCV9pvqu9qAiW0HgaqVlTbVZWAJzs9FWB8uTL3PcMp4aJWu7t1FkvC3KHeVPme2NYCta3ly0
pO3cTMCRUqNBKdnS/BhhVpl348ftYcnBau8RVPf7GJWiYBR68VPCtQLr5PgErCm2fIGsZbEAyyu1
krmOILdWN8CZHGYirtGNNgQZlUZiL/QN2BnJUbNTfnaaBEKJc7OnRBJVczpApymBGjWz0guvlfVy
nOrhSUTYayCni7SC12RUm2eiTuYeXPN6LYww9QHtkg7UEOkQzA58JIOnvseG6xsD81dlTveAnkGP
XYl2zkqdy5qlZ96LqEdwJReV2F+CsNjRcDL7JRxktfvQb9b9HNGRq45zNGCkqQuTM0iLdGFw38RQ
ACyD7LFVB6vkL0GkDxeBqc5jY2ADWWM9GBqiyR4rnqRHxhvID6jYJmmD+7IJASdEI3X4vbsWArYf
+oCC632y8SBws2/tYXyFMs82aQf26LWsvsFboIEEFOq5CrNVWK+KdSW3oROzR7B3V6lI+jN0HkFW
Z9r4ivVmohTMnH2QxPOIkRqxML23EameLkxhWgpkTwK9UWzFdI9RGCg6c/HCNelfYqxMXcPyixfd
96qd1XbmhopWKbqVFwGPQEU7di5QaNHvaIw89ddUPcoI6gBqDP19jDDHUqvSzHWZ5Bq4JVjl0nq3
zaEOgZf+XLXUY9NHrLgHWi7VzWvgIQVUSsrkZS5OMBsvzR5av9jluhbikHqyu8kqi8Hq1h9u7HjS
jz5rsRepmWZyHRv8lkEkHHZ6jaz2Osn7CMTgzt9gXgEHkKCF/ltn+Vc66ODT7otaS9wyDXJvbacj
vkl939n9W4RTpyD1ZrH5DUpj/mEuUl/YePE1cCh4yaroLkyDedBIa/tDh4c8hS31VJya/8RGZACP
Ac/ECjyBHUx+MB3xYXp9AG/ysQPN68bT4vxmbnCirlh1uo0EKfCqH2yyJQARXltAXY+ArJ+ss2eb
bGqiju/RVNLr8lTZnn10NgLqox+o0nR7vtXi5VVfB7prHcj19sV15kHTfW2u4XAGHdFQPvl1rq2r
xgSwGjDpMXDD2mgB1hjE3uZhexkzlX3TkBijxbOI2m5lgma8jSlblvF6jlkW2RC5m3ZY7EO6XuG1
YwXp/iS6ntv9CcI71WFRWaezBvAYxQ04Qpr1Doyl8TEH1+0+amMYRaHUtXJ87GV08ZK4v1KV2ej+
ig2VDzwDGj0gETeYqpkbap2iCjmxJvtZyDiHtErcfam7EXNtyfxTnrfOcyfzVSPH7kuUa86uQZZy
S2GR7Z/xTPYfY7NNLkjCxnOY5tThami64lINnvkQZ9BPzPADLphlHeMkau/9kj91I4McEHhA9wyb
IReLWecED537TB20smSbvJPhZqnT9fpe96U8U0Rig6mQwWsXOMNTrzP5NFisebT5Fyp0kK97CABO
p5LE/+QB+EUodAfmUxhw7x4YovUcadfdPZ5IuLM98zFXvibQkQiBdy+0cOphY5tBUFsHqzie+vFr
zJAU9PEIuzaWNl3HFIYMXi7sJ6wqnhY5gdyP8TYiYavegkK0tyfpAajfN5j08lLskISfXCge3iK/
mz1HOY+wlQ08JExvtXvZNLFLGIfYM28FwHzPPpTD5ohiTPyHsin/zxHqKp6EA5ses2IzgiblQmWY
wSC6hqVN10ByJhj6rYwHH8w4vMTXSFaMmy4YolsjSEGDC+zotj0MdaNdqZYOeeaIDdMx6X4bSMWP
Edw3wxJC4Ko0x0We3GnQvXVb3D35ZozML0mbBEcado4zo/zYc/NljijCRLhpr8G2AMzPt4/YVx2k
LdUAkLF4+4hzWTvmbahdl+GQIxebamBIQFEHzWx2ufpQejL4a7+zyp2Wd18tjldVAZvsJ1ViZfmh
FAdafVOnuv5kyGFuq71OPOVG/ad+721QCMrdMNIOrbTwm2v67xE83c9Ugjm6v7c98IypOMj8ObWR
lqjGTeZhU2hUCkVdnUPLW/nSd4r6OsoR95GjPTqUN6uC6Xtcp9W5UY2Rn7wNOLf2xiZ0DAxUsH6V
QYBwZxZ4jsTmOCtaLtqWdh1h4lyEZ1K/pPpSQDeA5SzYkOAl1U1dMpw0s7+lsKX+vXviaSC8pUW/
tYc+huv5pH3pJ/3tbKn7dFZMgf91glrZ3MOu6quV1qdmKgz4zo76M3gh8EHQhnvwJ8unfHixqkR/
Vq/+2yJgD62KgZiNOCXQl3BNM8ouScDrDXDE1X2uD2fINRsvsD6zDmPgY0WqdHS1yU7W3AMkiIoo
nc1oaO/TqgPlE1rQBgsLb0X8mwF/uffkdw3S2IHtrWamTiWyeD9aEHC0APcqoZJ+MdUH65kD2I8Z
3JtGoT1F7Y5qo6CSUM3QrlSqoSd9DgR45FRMWMf2BR7Iayo2fso3+PLzuWsmC+ymhwU7WrKy95qJ
RSZ0W3ThAiyPCUUNQYEBotEOmMTTADEYGPFRsRKDcxPozj9h7Ax7PPPA84GBxrFzIOHUV3V/FeD2
XiNQBXcFgz1yq+qWhhH/QhhcQzlzqaOzpOzrNYfg5PpTg836ajXaTbKlhqVVGJ1SA8ZmAl2SGuhq
yBJ9d+K2PFB9aFrTxXamaSPHLx5AQfhtW9mZzmq4iTUunfotWgIHm/iu4aXxik/OCFVlVFIzHSJq
ptMulcEKbAJtLVgO6CIEmWu7lHsq+f0YQz9IPbupLAbLOfmT74aqgVoTKHX9D9CQbjmfd9iEg9Wu
zaR0pAOOzqcdNst2AqMvxvDCqnxwZ8RODw9FTPCy7YLPaXLIu5esvyF4zghqn3KF+roEpP+lE2Ar
5rZBIhZi9X669hIQRRdNZ+yVIMsS/Fhq6GwJ9aCibrsU5gQ/rLpYRRJ6R6MeXP3G8h8LG7Kn0wD2
OZyUg0fkRRgk2kckqlXrZDjeAwAGqokqIDSKrQ2tNo4Uzuw6wTMtwp+rwuHq4NyUjXmhEvWC7+yl
c6YEiAHB3d6PfIjm4ycv+8w7VlA9f6rhl7nGAjncN6oI20uwew2IuFEwh4f6XmSjXFFxYMhoh+YA
3psKLmq9vE5ZdDvH1sAqwBDRxQPE71dtgrcY8nX3dJmJp09S8/obCu047lm89uMTjWMGpltDHQQQ
kQl250qfA69Ufz3+XqRWYJb0uVWrrI/BoD9/LP6pb5mDKR93sMT2GKb2sJp58PtSnpzQqu6wIVbf
qSqZBvIUY1VxR/UF0+cqp6nXWRGDN6NbUBaDRIRz7X0YdNtqdh63znVShyDMYfkw2P+hgKUea7UO
ktheuqWGeZD3/ktwUEPJYZhYu54hiDYgHXEffSWpSKoCi+mo1VV+JVBiXI8A6Say2S7xSM1/pVJZ
RfxONCCwqX04kzjSxCIhPrTXAZucQJoUbFS1+0ZBWcOdbYe1z6rNg/Qq20L9cPLxaw1dPXx97XiF
el96bZKQu5nCjzTYFJ0bqEcIIfUPPeATPgIWlZrYgwvYjjResb2ByZbzCDqF/tRkHwq/Wiis1PYU
9qvPUIf3yGc78HIB7HiUvXjh0ZgfyxgbQGT6ggVBvtdFLeNLNLFXev3TzADM061mMu9KpQzUlg0d
qEgNKoKmADRJAAqeY5eHBUcq0hnI3ECv0aThfTi6AiTr3oaj4BA/9Kvt4bkhcSebQYe7MuD2oW3M
ZIU3h/1oReV0ScXwjUqiS6FXaLAJCrGWdwi1MXzstI5hgqXAIqpoxGlxDTC5yIoWmLR4Ci+JgOS8
mNLwUfP1Yj2mab/rSi18nCp4FEQgcrrUVcRpdh7HYQ3Zs/zkB4CnlEUPtw0tKqg4ejp2WbQsS3d/
z39wyrD+lv+wTIs7yMBCvkQHtvMTwkAUUcGxe4GXtK8VR6Fj6WIX2k/H07Za30HsA/qcQwuMm+LM
grxsgNk+CbCDsCD+gcfDN0Nz/K+Ggd+XTBz5XLMIOw2ZJh/GTpvWGTA9d0XZ+dvCrtubaPAmSMWb
EV7eZXvwy8k/csfoTnAhiPbdwAysPrN2O2pafguwpb8RVdCsAH9FFhvTzZVVDd2LDagsMBh68V0m
/gUanKPv5u09a4oQmna9vymdFEr+JngCQk25uKeIZlb9hPRqvo69Mb8bmy7bhmUxXbRc4/tg4DVS
Yz20PKaB7ww/0iA/g0SEHmPWnTTCP5hS6ifwiR2Xe5X+bAxWuLdEo2FuheLAACKO20HCTxVF2KuD
molNsxMVHUc8G0WpX6kU2a0LZUvj0ay6+KEKoi1V+6IqbibwHOcL9Dk/ws/SKL9LaUBqw2106Och
vYk8UxtDEkABsFonkm5uTuWJAE/1e7EPsO2KTcYHz0vv2iEdXpKhB2WinUCZsEL7rMMGZwP0X/yK
5MAN5635Extcd0ix9y8eVgWbDjKjZ+glWGczTPhaKKhhX/U7PS2z2zFm6a0A9QJQ/hH2yyb2AcA4
TW81B5qeAp4cOypS8HtcJMp2xzQvhMlUNGy0DNQYXcIlhooGZBvApwHmemklCLbNKmjFaGF8pvdO
YGgr4RfBA5VaTFOXkjn56wKOLSc7ZgaQgPEsAxsbeNthAWxD5rnPzkMtzPUwpNk3xv/PEVFhdyBh
Fs6fxojYZPyPrLzgn3FgpoPct25IYXIA/m3rE+WVeSDkaiUGrkQPBcOFxE9E/zDm8Sayo3bm/dc6
yP8zo5+aZ7o/deJcsAz6CuD5U5l6YoXfQg3oXRgAhOVw1QCLvPaEz062OmBBOZ2oCLwRANJ0SpXU
HCN3vTYzE/pSKtAUDmLodOn4aZyls2NoJfQzEh+0aGznTCAku4TrbEMBPHMYd3sqQscuux3iURxV
XElxZjJmtxTXYwd5P1dSDHRdHmc8aAgo8sru1RLBG/9DoMhB1NVK535zgVIpUB5xP9ePIbINVD9x
mNKreAJX8oZ/rFfxQGt+DTAR35tFxi9aNfALnSnJmUvQbpxhTD9Uww11wmZq6HSHIK1uKNTXPJjr
CesWUKa7wQwHC7i0xr6myJauLbDt11SkQ9HW6d7XxhO8xLNHpLKmNTanEuyM9yjqyPdFjue4QSnS
R4HFHqQJ5MpUsdQBeLInbIGal6V7XNrJjuLHJNAO0Md8684DbH7YoOgc2qqDOUMLhwYIi63TpK1P
DOjzEclxzKLCSjYQDDFeKKwbHG10tZh7oyuwCsVEGCrv1JkOH4IwTZ0Hozoaa4mjUe1Sf6F6zqz6
oPnGmXU5L6CirNWn5SCiovlQlFRkQ4lNQ329hNEZxc4RapBPXSnk8zUoJqh9eyOzOHC7TGeFu3Rs
qFxrEWppYGoawwCTGsj2Y/Xa3sexLUAfYJ1b2qy9r9UBVjn5illTvKciNeQtnBqa4J46KeeAfSGk
50663811cMMw3ATOqAeK1yRU1WU9t9klUMiRJW4EZqPwOqnrb7Eujp40Kt+1GdaKmdP+9BnQfi2s
Gp59XQ6g7obdNSydfD9hErzDx977JpYkwAQpGHKufWUgHk/qbZAX3n8c3bMf0yqdthnmsFj2ILQX
trYyS9P7CoWSDb04bFhfNEiYVn0hnqCmMN6wyn7tjE5/MmOoJGMe8bq0DY58LZmtP2l6ATr/r8g/
9FOReD2DC1UHO98ykMyxwvESQY4TxDlIulHd0iBVKxVtyAnDTM+DMBOYT1irqc6tr9mbsqqqjcZT
ewv8lXUss7IHxQ+UTQYVkee64d+auvD+acPCDWLD+OFAzQ6khDx88IR5zbr+KbChTOmOWosZgzoE
XNTHcEAi2/18Su0gd9XHmNrnTqXfzD2X7h9i6DSE3MTfZ3ry89vEYoZh6qBfOCa3wLD+xN3pRlNC
yMeuzw2syIRuB8eMt6E761lQOZ+GX+UyxbS6UO0j8kR3JGIhknDYg4bpVrrwZyaqrY3WTVdZcD1M
wFM14LEMiXinXGlh72DuqIFyuWoMuV1WRhBVCdw41jS8osHXSr0ohKZY3M9LKUAH8lvoUmKhZF5E
VCF7olyrPqnuQVh/3I6pKGbyir3o8S1kFg+WcXBFqw91ZLDT37/Lf21pWNidB/BAcNNicNTgn97M
OhRZOETf0vObhhiPoTU0v8NsH7de5qTeFsx+x3bHCQondje+vaXo1YX8ytHsLUg5XEngx7MD7xzj
heaSzICvx/F2LGrsiilxoNoR0CjBEvBmdLrp+d+dUgjBrPpgyPe9gh96OojOvebnh0Kp1VCdrLVq
rpM1JGuowRe/xbWq71LXFHoF2akAPl0g4drN1rKwH+n46T1whP5NVg626+P7+ZJmsefWwraRaW3K
+76cnqm+TRO5xu5kdpR1mr84bbHqW8/8wmv1h2FPc0dFxiasYmX44gSsPIZtJNbUXV2OpTy57+Ig
mC9H8VUCRyK6XOoB6/n3fyxeJJ82qyxmQkLRsbkUIEv8S88m7krTsEBiPjtV706OsXrTd4n08Dqg
SGowdDs4/6UKP7zVLAJDEWoMuoeoJ+6c6KoiqNSXwCDj/3zCdDo/Qvc63upAfL1COnxvYh30QzDo
+Ju2X95FQ4WIvFb6UdmrGbC7KSjru74IIe+vB3v64YDly3DXTrhiVEBWHJYFMGs04gMVodj1oRP3
o30uNM0FM7vZRp5C//5+qDl4Ly5Vwqg43cumv/wpbqkrWXYBENAwvyIJ1buh8lWJTEPsy2x6pdJC
9uYWnFcC1Yg51yv8B/IbqlrCqOeExrneE3cDQCKu3d6QtYM9tQpzqVU3yK6JMyvEsC6hvvB9iueA
GtDaVWCW1U1ggaTxtwDTK4vD5DjrEDB8lu7//qv6F8bQEhzSNZI0LQxDyE+Piwz7N81o8+AEkxfk
09w+7I5pG/PnxrBcO2LtoxXn04MX6eugEOy5H2H8qZfZdy8q2XNTDQ7AChk0N1QfJwXj0LbiCsam
iB3L1FvjCtF+HlGCRcvkNMDeBX3VwpN5Hru+X4551loMMNZcANFhPkxrB5q9m6UucXTzCiUwqlkw
0gnTP4ZSA4XW/YoyvV0PQUBpgPKI26eADUdmwEmwK1gNjidwCWZpfGk6PMOiHn8LEnNUC0UD48bv
sBfdw/fhBbBhvp84NISpNfl9iMLi8xAtH2gIrgYODfY2BPVhtcXmIXyFjlg+xf+j7LyW28i1NfxE
XdU53DJTFCWRVLB80+Uw7pxzP/35AGpMj87U3ufcdBELQMtmQANr/SFx61+z6gf7Gx4KataT7tqA
giRQ6gahCj095eFkYpotMFe3Dj1M/ksixhXfgT/zMA7PZRfkteFptq5itEz/H0wPuwpNey7n5o58
E5wDkULtxIEfLRkO9yLf2vyzCR71o9fKVeOPwU1tfvdUhGfi0szXraqmm8D3rIun+MjJm8kbdGHr
giSbdUHF4+hYLbKDIoSl48d42Zl4yHbGbfQmW7/H52wzHq43rOoBO5oJbejC7jS08P1oJ0kTeqoA
1hqNry26IY+1uMi4UeeNjMvWYKXlg9dHS6N1840z6MmlmjnOJLEOLwfEhl2a/q9sQqNCxeLD74XR
SZY4F11J3HVi96QmOke9o0DbbTNU98VyiICIPcXvRjadc8zrfjXp17CIs79GFuGFZTTxawpXc5V6
SElhIxbsQ9tRnrBV+NKWigOj3Y83aqQ626IfnS8p7CclH5PnILaV//KRG5/JD64G29F0TEu3dc9U
P6feknEwtTmnQuX2LmmgSTl2Goj4NGzV9ZS7Ch6RxG4XvxN6Ymb08xaSrxRS/isdkP5qKKbXAQ+d
v3rPx+OVwv/CK5tVG9v+z6nWvvpBG77rIzsU8MvmZY4wtGq6JnmsFdfa9t2YHsK2jA9TaGQk/4FM
Fv9lLSSt+OmLDrXTUB2+gAZUTzZPn77oiWX0pESL+mDCULuHFuDsOlCt+zYogofRtcTuXGufFY9M
Lnow8XcVg7SqKjvyYmW8omam/MgzKCp6A55QNxR1pXZN9ZjbZb2bJtfF/MWpjvC3TNAN3XwZWTEX
UaaTqpzJV8k7hR2HB5yg/5qLLEQVxnJfp8AqVwZv8ZOqD85W7+P+jmScDs8qyjZ201lnP8GEygcQ
+9V1tEcrs5AJ05Wn3vXDX16afQ9D1XrD0spfyltEaMDXj/wSe6wExmlbwKxd3uytFL36D7FGOGDJ
wXJcGWUAboW1FpRyd1nVIYiKcajPYBStudZPvpnUZ5ulfJ+oeHLKvnCc3Id0JAvGR1m+hlQ6gEhP
/Tfeg8eqB/e10LwXX4scvicTZfTG7X+ibPvNr/iecJyOli51ogd02eNlmEVfb5vHoukBIOjJV7mV
lHvHf4byBOxZgXT8NgjrZVGpfBf/+So2Eqh0Y1FBNNF49UfvmnMbWBi9HpqzPEaKFuLSf7RknzxU
5sW8NsVIeaj8Pa8RR0zRJ+fJvpLW/23e77v8nifvUpi6t/c6Y1zX0TQdHE0ZD2Wupou5K/VrLIB4
iZXn3xc57taUr2SsTxGPJq+7GzBzqaAccL8iHVNkIXp9fR03VT9d1Zn2qjPmZweS0zYKw4YsAs1+
9vJzgqLdMnTndidjrYjxE1h4elY+yRD5ofIQmc0P2eqCGCaAqqlb1NRIhwRYN4jMlbzoMlklXzaU
GLcdeWIOWCLPlc7qUZXdst1pIXD1qYnQ7RcJrts95KsggYmFGFC0NaE47Umtk04EC3y0IdQc0NO2
7qw6vHLPij4Jpn3bleqmnODKJ56BI5DTlvvJKBC1Ctz02OXlJTTxGkgNN7jcRshYJkYAKL7I8fLC
uvOv94id4oGs10tnRdF3w2hWTjyaX7CatjaDa1q7staSl9LPT3JAiBvXYtRI2uexg26d0kYrzFzD
75XWrqBEmV+ySLc506BUwuYD9l3Q+RtSbgW7SJqaGUSXDOyFW2dA0EWIVfFjhOyUsX+OkPeYTKtY
AT6vH2rVvoAZRclBi0ghxm39FIOnWZqj4X7HCYoUBSKzbgO3FXepEqOv8WNsOYXW/dhmuyitx+Xk
sCc303anFIHyV2maIEX96r312nA15tb02MBN2VMFrHa6V+LKJiYNYlILkQrPwfZsA3jmg0mS50LJ
9mpuW196O/W3iTWGm5okI0J989dpVhx0tO3y5CrmmwxDw1LANGIzgInRo5cOy9SonJMeK/apLSzn
riysnzUqdzFCCTV4fXQrfTd29yFsp/cEVw4dpanMnPeaBjo5xQjhXa31n0VaGk9K2TfkC3oyXmIY
Ut/WykBmcA+LLWJyPif923/ezWvm50yKiwCKxW/TcywdGZTPAnW+5eOJp2vxofV6AxkBbRCuB2G6
xkgL8Q3KVms3HN0fduIni9ps9Fe1hVweaMn4ZHghDC7DbA7+3HMhibEVps9PrZkiUT9TZtOz5sXs
KBCiUp4vIZk0L04/9wfqz+oiEc3KAYpbW0O88PKgfWnVbnxg3/0mp7p5mz8VbnCUMxXTUk5+68HW
Y2Knhu4lH362VHNWTRg6q3I0CpgmXLo5KA99NJD4urX1LILXdGsrVnuv2slQI54Q9tqyFwoLXTRm
T62tZ1uYAMpCxm4XPanvjDYuqSUxVl7+GIvB90OVKu84NXmLuI6g+GStHm7CJPYXVC3ViW3lpKyu
dmWIUBuHivVWOpBJCcKbnL1systMZeWgQGS+heSET2PlMAsnz5U1pqqy8GvNfZo049gUWnHvsndQ
MCbDjQc6gotOh2jbQAzWrBvTxxzH75RdpSR4pXT8OxdBUWpHcvIbebPrHA6Hy8AxpgdPDbwn2YGi
cLRQo9wAlHU2W/gEqkQnDGRwW3s4X53RZCyHTbOyMvTh/gh2wwD91FbIHAg8g8A5AN2/zr2FZLzy
hYV07Oj/RZFVnkj+PLG47OPYwKJAq1NC/l9iQAOMuMBop/jgZBl824pkMinkjHNqWKG7mUfnTpCS
C0VYC+fIlIXevLoSbLHuZsZ//l2an09Qrk5i09FVj4q2it/op41lHFlWSYIMlRxHTe8n4RWvSsP4
3xfZzIpKmCqVpNhEBytNt/Hcsqa8PqHdD2H5ocaOWbZuF9fuTlkUYo0sRslLDD1yWceUb6PMINM8
KHa5y+EcLaIel46k8ijgpkLzrG5HfeclJjzPyO83kmslPTflqxvByjTVv4cIvXjZ+8dFxIbQOP/n
9028OZ+25J6DGo9NRlNzLbajn9+5pvFHeEZtdZfb7H8t1lJrjU/PcGwETJTTSbCQzTYDGWrUSN4a
NmnzVkBDc2x8F4nvDqsaNvcCoa7wWMQthXojO7h5HR5liAIcCG7ZtjPlrCajewpL39tOep+va6tT
XnV1Qj0A2/K9bCqOmiwSc4JxLHpTPDVKz62fq6acz2g37+zQVciGqnBbClZG2XSjHyq2cTszrNNl
3ECQsJElfiyAZUxOA12itvpnfmTLKOyUkxwQ9GWDkUjVH2QnlFOUV9N23MjeWUs0GFoZGga5soCg
WLzBy/M3NcX9jSRNOL6dL7uYxVz2cna4i8q0PgdJbl7M3FlLLgXLGcaEIiGC86xxCCFILtFGUMwf
FD5/xkOJq4KHAdckyd/1W5zW9lnyiwwEK9a9j6Bs1Rkru01DgSN+DWxDBwuVh09hMbCZmozgvcjh
kkyA4PYAE8N3Baq53mfxW9NH2qGsdW0pp5M5CJdFVkdsyLr0BQzqBm89cTBUgl0/+PxcBwAp5oDq
/qxk/q6LhhS1anSPr1JYWpO8u1OZ3V2x/shLRovYduNFrXjlFnLKBKjAPKnYg57VKdCflHb8KsPY
Y/UbM0rhhQmjyz6zT0YURGxaGRV249dBTHYys9/Ie3XhtPVJOnPGEuyrJjWXijC2DoX3td6uTJMv
k2ygyJyuzKGvt7KpNFN+BOb6kqg2fjhjp3wbBqO994Wtdqepa8tGwXmeYk7HQkKgKqPiwY61M6J6
/Pp9V1n1lGtPiVAfUL1Cnn/mvTfk0IWast9OA+4akTs9KJaSow0ejSaKscOrP1vjk7woWBA+FYm9
w8PHvb8OyyIDgHwbTut0xGunMCIrCtj8V68O591N7mNKhJWr/T7U0V+FFycnTDxwsID7sjDHxnk3
VVQMA9NV7lsjbS9u1DzhWue8R76GEFDtd/tsjHqkf1/kbaK48LaKYY8b2QwM3n1Pc19awGSHxDHx
XphgroWsjAuSB55GJrjyNoOX/7g2g7YM8TdEpqRYtEGr7bUuhJGXhhOPaJQ/ja73dpHvz0v8O7Vn
twnVo15477Jljl57CcsXJWakjPCzu8d9QX+Uky0ztRZpXs131+GZVWPf1i9NiqxrFXvycymoEhok
lBqF9KMMqXYw3udq8Uw6TEX8ONGCtZzg2RXWho75GkxWvyBrwF8J8uix1GdqVinaALLDKQLjcYLu
+6g2xp8dupihKBgffZpx66jFrRIhJ9DE5Vr36rDbYzq0DRPH3QRlXDwUhfq/XsW/e0c77XmzCzs5
TsCul2zhyfH7zSvMA9ycKh3pnaQODuTsKYGR1uQDTjROSmX401H+gszt/xVSF+j75GOOUQT1kcpc
wCauNvHebJhjuSr2VOZtTtImP/qp8e8Gn/Rw61LO8V3f2StubcMBw8yzEQYdrRtCzrfHt9sIswzs
kxr5n0fUFs704ON/1SMeOKE+YBhhmU676RqSIo42XUDsaY8JpJdjZ9e4kHSW+t4EDStPVw7HiVPR
xfDnJ6XP0fb282lt41uyCwea3goXl/FdV4x472rAeeVkDl8nNLmDy6CMTwNIjE3aGB18I8++BBof
eeVYxk87Pcq3KW0AqrFXsF4yL8SPahg5w4Vqe6AYtZrGaVfz7eF8Rxa0F5cGOy1MQq0nGfK6qlgB
w222MtMJCG06TA66C9ag/XA8J16boAcXV/5xYexGWxhpjXCTVY10h0NucnelKvtoOiAxsLM8lOcA
6qNC9Nt24trGrF2gdYVLBc6JMJqMId207dzw7xni+RWuJfAHAZNS/LOGoeezVKLMjYveTR+NqL74
Qy1cuFS9+l42g1HhjuOk82vUFeVrnsHfsTojPMKsM97qArmywHztc2t8sHtkJWXYQdUDwaUk2wzG
MPKvDvGxMFji7HKaHrJc01fQ3OKVbJoiJl/JS2tOT0PieXs1jYTviugN3cy/q4Po7hqrobTtLTjC
O823NHa/nKWjUH9uqRU8d8qQUSHwuo3axpCubMToxIAG2+mVAzv6voAt89TD6R3HmKexUnWXIRu6
NTw1DsqdP+403YmEkuBwD/lExRetLU5VoyCdjwfPK1K1Gc95TMFnQdCLmxwjM+BfrpnFv4JUeVUQ
iH430zhdZmnB7msafUBTbBqipBzYDyrKDphK/6w28F4HJbFWshdtwhx38yhZyN5Eqbxz0JPYElN7
cQkd46kPqHCgRzTgZUoWt2PZOiapdUj7OjlPworWVCC2Vg1qArJ57XBx1JYTZExe9BltJmpAD7I1
pjjeudoQLahbotwKgIFkflA9p5qJ5g0EU7+c9Z2TF7ieCoKpqbV/FdabFlr+xc1tb52hRnNPIsq/
4+CAJ3OtWSfwlvXSLIrma5x393iNmL80eDJdnYU/BkD6C8UMzDstsn9YSmtdnO8FW9yLfO0FQ7oE
8p/tHdHVR+Owj9oCDUfRLAe1W6qdMqJigl/U4Oj9siw5h942wXLDa9YdLmAuqqlBDr85KKGJ4/P7
8SoiNgA5BWAQA6uVr27j/tkbmbW5MMO+2TpVY+7aVHm8+cjIV9IzRlrIoJxn7GvH2gUZFl1RjUU8
vqVwxhIj+0e79xtn3Rj8bQ9rz9k7ulBNj97AqRu6dnC0k7loVhFqJ/vado74VvzQ/Lh+G6352WjV
4lLwfh8SNm6Y2gtxGr4l6sByP7caddhMC1fYj8b7ARjCElBL4PE1KMKvZgdh9mWs9G+z47ftBVFm
HIS8LkM0heq9EWD5MJeusUA+H/R8Z4DVwvXEQOmQ7muq9haTRjVyjhwjb+FGGG4FwvS6im2g+AJV
7lVUoQ0LIoHhWuHOxvFsVfuZecjaVSZ8dUqxonViAfvUlB23WDkCY821ft/gG4729KC8eIDBpd6O
1SCs20dGcDeAKbvF/Qk53lvcDfOdfMtu4z0LKZSGpRk9w0cp2hn4CGe41bCXISnh+Ts+UoDdy5CO
8M5GFTklVKpikg9tgNmLnpw0S//Wx1P1jkFcuq7ToN4nMuvUbIYUqwT2xNmdq6jzahSjOCTHixHW
T12j8W7VWkm6W0ueujT+RiYM0dCaw4Uqga1jayy0LOwPEi8ve2WTDwWpYTH41puKwZOYawgMvmwO
ft0ufT6PpdyYxk2D8GkSUg0T+9SZestBbkxls1BBntv7q5gWIqXposgz75AGJOPqAgGUqEIIAhVV
6zCLi2zKS5lX5aKdvHmdAjeoF7ceOVBOSQMeuXFWmOwMjVKtOXNhbvpmgfw5Kp6ycECDruyMLaPE
JsDwPJpRHEODDYyzbVMMFxiFPmriOwECWslRqKdUqzKunnB2ycbTdauUqK6wgprzY0mafA13UX8G
wNUuVKX3fnRhurR5mv0ywGeppTm+tx0WjWNjxSfK7uMW2kqHKXHxDV9ei0Q5+voAyLAjm+5tdYq+
V9E0rKhWCH3sqMRf5u8BTXkfxUP8fTabfwzQk/M426wqnpcjclHkz2HSP8pvpWqgWf8vca1HnoTv
TXFodD4oMV5+6zWl6Vahy5Om8N250aGUudH9oAwHss9InYuCj6wEiZCRFtDzpd/Q7+Ys4FmJ1XgP
V9WzLuvy4+hnHGGopX5HYnqhCjQfxOQWVGBXXDpFGbYwybu9Vwb5bgoyG/a8VdvYu7Waad2Vbv7n
k11Ph03eqPrh9rCXz/6EAxBSyMWrjBuB8fdjHyqtvuRRnq7lnXInrViAzWkh1x937tne4Y65vlWO
PsXkQmT/HiebcvDnGFtMdGXgOxeAn/ZzpXxjI9o8XjUpMhGbDPdfY4PQW7mJWsRVoW5949LnfHN6
14u/t2xUwbrZP61pRCJnnL1LYLfJ1kwEkdLWzUf06Oel5ZZ7q7eMpwwczyqfqvYJDjRPUTtBYgVd
1TsgPApH0il5VFKYCQXckGdEgBxUrqf2a1vopzoSW2jN+tiT5E1w6Mw+/t5N/M/CcHBexjl9HX1T
RW867bYSIh+2OB40uMhs5c5QNmWv3BvemhJA38Tex+D/19zbneUfus0N//nPkH+Xt9B9uG48G5KG
gP8a1HoEbAJoBc6Jpj7mR6hjn5AUV8jFSGZnCQp7XElUhgf25TCZ7a5pFOt51kiZVV15mq3Jem5s
1GJy1xvvO9EZz0j+9O2s7mQT3WgW6bEc13Kw1wfm3vRLtObEXG3IvGPasoKLVhvn7jn1x4WcKf+U
sAMe4Od++NzazrMnjvOBxUlevnJT+1vZm+md05ec+i21VtZJhRG9L7MAtpFMR4zcNk2vWnfglqxl
ZjVw/8TOK3MMG9JujmG73USv+LfzVUMdhJScvU8Te3V993jYn5ppsOEABSyGhuPYd6HPX0j0Ob7k
RYv1u+tE66LE/J1EJiNT72jayCqUwbjFWiF5wmijWWFTmb9SpSuE0kX1A2XhzQAIBSJJF60cQKg/
C29E3y/Uk7e4UoKVhTfq0+j04VYULQ6DZkQHeU+3x0O6UTznPvcTONY2WafR7fS9VpHJodI+XyAj
VEh08IPRsGQM9WI4Zd7sL61WOzhIdTyYFa5hul6Wu8gh9yUdw+RFMzHzFGwwJSyrFy+x93Uf5CfJ
Qh9UBPFgWJ0k03zQzGsfYs3VJmrhdKCKGKxT28oOc2DqJ9s28oUs0tWe+xP+kn82mqC8c5yBarLb
lt8UDe8Ayn9qA0EHVZ2TUbTa9SeFogT7UNGUX3zZnCaVpnj83pryJ4XanrtSw7baFDEGzQJoKV34
qsg++QYSjTdPPp5NMHCm8P7qBCiGipAGswjSr/cxUYTkRFKG5WOtRS+dAsHPtushXOpNEW85k/2j
HbFKLJSe6pkSb/NmIv+WTx8vfkf+fKEUqhezZUYGwMQCPhlxPdFBgilq8CD/ufJfI0PkgbGSF3tI
X2OEaN7+j4VPbUZxA4+6Hypkc4UWLZlMZ4VZor1uA0TQ50HD4kxP5xUpGWu4TjYF9LSJ6/Uc9MP1
L8qbilANJ/066ndITry9QWFUrWUoFB9TpaigXatxyXHLeOMRgb0e2cGdbCJS9UIWz37ycRWEwJtu
ZBhrg+iwSqHMPLbYyPOvTc4zwLjzxNq6AwzkCrvH5CwvKSKiyw52zuYWA3L/FIW5A+yXWXkYF4+4
uiPfijbOEjltZTlSSNhm1RhePKxYH9HqFGkyKBYy59MV6QmGNV/4uWx2meCvShJr54wfsRvN1Yhr
klNjHoIXbNjqGApGMzMJWkoc9XsbP8k0VD1m1jWcjWn9Dt9bhuVoknmuTAGo0JkjTfvZCJ5zV2KX
q9bNQQmU7Bv0GY9U2TQisdbw2XEKP5aeF955RZTtzMieHytH7VcmSqSvjYBQ9YplP+hq8gs+lvkw
IcpHQsx3trLZZz4i+YGiqHt9cC/mRHVPdsjL7JvpKk3UZ7fw5pNXJ0vU0hMOmmgTw0atvLvrCVIb
vG1vWe71yGjpSbC6ZkI4z2wkcFZLHG9nY/+6kE15sdP5I3aDrId5/RGTkF1y3uipJ124q1XTAp9I
0b/yrPgsL74arxAHVB+vLQXRrCY0T7KFzVpybgdStOPgRqtbzMjRj6n4GaRURTdR3GIDKy7Q1z9e
9ZDug8g6RibIHUQy6NQhzW1dD9OV29jUi+juSwoBubiVZcbjMh1SsZMVcmZ5no73MRShUqihTY0x
YITelN9iswr2UsOsKUrGZWGurp0IZJ4MJslkb3qr0naeE8U7s2TTos1qfXH7or6MeIQbJZo6Kcel
ixFxBPNJ1q1lZ+X4KJuoylp2ykkAkKOl1RjRXo5AtNFAd1fsXn7fMnP9V30Ez26LP6CIP8rHc19U
OZxgPVIXDmIBqypsa2dZkSI/OE3QtfeGEqYHN8drlGoqUXmRQTnJKErId46fJ8kOJIm6T9Emz2BB
ptGmjrJ2HZmYds4mtcfE8v8qM+vNMlWQpNZor5QyDh7aQEWJrHfIcLlKf3azEKBhSz7DHsplJygf
5uS86W1evFUV9EA5KTd3NsnRyYCV1eDC9RSP1CLkRe343RUqip1EZJ/JqXKdpSjguCQN/hiqIVvq
F7X2cLtFmAbeOnQGKGpirB9YgKS1DH8awMyXokcQUyBAx3T8o/W7T8JBJ938yTaIXX3Hz6dJev0Z
LvOMpPUUH0es9e5mpUAqzVSGk1VE3VLL6vxrpun3hRpov1RQChAzre8qbLAFvGOAclGabuYqLrA+
6LtD0A3GJu4AUo61Gy49Ux++NVa58x17fsH95M3p3W5Z1Oy9yD1bF7OI4zsUYpHeE015aZOT6yn6
WTZu44NSMS+6GB9pZCdk72x4l0ZXsyNo6vXcJP6jKZT1rALAhJaGGH2KphTPq6jfDJgvP8qQnwIy
a+IspJYh/C3/pbcSvVcvNXH3Zu6p5BfNt5S07aZOAIVm9fTFy2b9J74udyXZ7PcCYMvCBUKzMCh7
7mqnR3swr1+SzDeeAqVKnusAL0oRbrDaPih+PyztOjLe3ND2V+T6LB4HcJ2pNVVsVYAgv0EsIKug
1QMrbe7upImalX4pysF5q5Vcu+PHBIpTeKtVA0bmWes2j6yW5gkM9JttlV/w+37zzGT+UtgQEvC2
OHc+sApo2T8rLKK+eKOT4UkKy7ovwmaRZka7mfuHTA/ts1xdKfaisWLW+k42MycIEcefzcVghNal
KGzrwvh82FDTro6Jzh72runTbJU0TbzQUzC48j+plrAVFIBgW/kWlCREF1WXqw+WNaiv0fwgw1Qx
ffSHmASFZ+PwAB2mjTffc6J+qvQezifCdPmTaVbTwuEYtEth3kCacSG+izGCE7HEvMO6inVHSmxD
xlKH7Q2SzpvhHrrwA9Ae6GO5vxZmarvmGwHOAkWt6PscK5CZAqU4lx6lusykjCUzzBi1+3nwPVX4
9aJ1rd+RyqzPcmKgU2908jzaN7Vbn89k9KlGiboUQBpjBz0flK2sQpnV4C1a9lU725qtkxVuLMmz
MUuSaX5/vObjSpqFiQm8PM3OdmeuynmeYH1mBV50XOQrDsvJMjIiY32LVUCk/+i1nILEj5hx65CD
5VxH9MoOeaHA8DHu1nu7s2qHe6MniRIVwxdX7/gF+TGGa4EJjEpazjd+Ndwnpbk0a61bKJlZXwHp
2WyaC8QWqU4IfLpTu+j1iV65dsnmrVcO/j/MRX4TfNmtihqyuHcpiDVXnrhClEuWAzDpjSyvynGd
6yr7AX9e2cKhJ8HRrDnFuXDsKfMMtebZHZdX211XRVUkwVKqni3jIS8o+6SdgvtQkzl/s10k8WXs
KPG5BZV/ZbT8cT8WTg1tp+jJ0oxx8iqRTE02txiFg1mUTa8r+PaWrXvQ0Je9Ip4aPcNkNm2nna7V
1bFvy/dSz/EhwUtnYbtaeZZFZeTMjQVYHaiCIpWH9rq98Qa2urKXn80+aiilSKlPx9C7VY5FyVJq
fcqYL0Q+5cUVryLbjHeNY5ymqfJJ3XjoKZf2Y+dnHgc2yD63eNXrVb+RQV8di03ia8n8OurFY5dX
PlLMiOEbAetj6Wv3OkeBi1vjP4tFGKoLpklJIVAsOC1+dJRsEVid2dYRYCnJCLkxSMqmuhO/z3vL
qfKd6fbR4lOCWOaQZaxw3S9Ut+LtLbd8Gzu2FpBCkpcrsN394xA6Hwlvn+34Y82ncf29OWyRrI0d
dw45AYTkrRLfo7pUX6ak7E5trZanZmhfZbgkob2CC7GLuwm5PLU1skvjBv2TV6QbW+oMxyHa1cXk
2KLWyvOOVXFb21G70jpOiYjEOpaz/5IhEPRSFzF7HNbjKPNGHHkzAy1vmm3GUjjCMD9qlD1QtkXP
Lymq6FiqxbLURui+apkFj57uKA+lP724wHn2txBCiMGj7zj9ih/qsJLDZK/sMIaZjbc2vJhAdkCa
iMFyyICqkfwzcizIjYBMKRcODdais1MLuiHN67RGtAvR80fw9z9S3hTL92WHwI6dlO6htBXnMKet
czjJl7egbP5b7NMQ07J1fpSoe9063N+3vsU+3Y8d+rjjVH8f9Y6/QFnY/JA6vmacUtXMUETw1jKn
dI1d001yfBgZ5rXrGpTsHjmHev06FELJ1zm3jNXt75DqnjYIeKuLph81djFDsIVwYJ9ZImHllHX3
A7QamSX2lTYSJGo148/lo13aFrlxjBotAzvJvrCuyuANathO0WYL2F+ZPmd6vJKQpzlL/aPJErSQ
zXoyvF2ckYuWzbFqk3XVexxmBD4q77OJRE9s4x0fOncB3rnrAHG0g7y4KoLigZMlC9kx2AEyIjJ4
fXkdlKak/eVLZ5yqA2IGH9Ov3W6nbfSxCFY8fHGk/31wctouWUEUmjfymCQ7Or05N3Cv72UoTAIT
6K+9vE1qBzZA8kazGZ4ioCj38qkYxCQxUE3Lloop8g+3difrVbJdpgUFMYxVHji8rGSCOKy7aSvj
t3yxHIv6ZLaUt/50f1kTc+uYHDjl+i2ZWY3TQ1VvQujeJDgSS9vPivdrrKvp6RprHKT0QiVFHR8M
grxM1vwQCnvXuC6RQkjl1bLGZJlkXrsehI7CNcjihqSCuOhZuwxJQR9k6zrxOlDHILPX3G+yFUSA
QoysD5ZtTnrk2GDjuqgD11pnthOF66i3R9tamSqKxP8EFkgwQc4T/G5Qa+SjqNH9MSTXlWJXWNov
YM7TFgssf1uzaL+iQnIXdE74XUWoZRnq1fCg+mPwYEz9uPSSKvpOXXwH/T9/K7IiJmfjPdmaH7IH
QigKyxDvyVAiKiyD9yxDU79rCy95lhEnyR4ACEyPsgsweLfoh0w9yE5L5VSdJTjmyd7GsusNRgfz
WvZqDdYsFTqIS9lbsUDdY6scLq43NvZAJkrfOc3jqKxHO2vuYblgmBOYT2VfjgdEW9A3Akd7P7rC
M1e2+4rb1aJwyeNwmygJsBUcWNWtbLsqp1qrMEoDOWBydwZKP4ua1P5+cjvrNUebfKHwJQfIQjPu
u10eqONZ4YN54cNiB0u4juLp0RmLLyQLrdfEa7y7LgaNJjvDMEu3ZdVaa9mMuq5cBZGa7N0QKbkk
jjkuqskmwalkLTEpLdogD+hpg28BrxIISp8fTq9129XHIKu6gxk1eBPCl/+DBS+anBKXACnrwy1u
h1KmTvRWWZisZ5DX7LP/npv1Vrk31PHQgwynehN108fL3k0mCoVjuwNGtpetFqZysb+OYZd6uKax
jbkbN4EdNCffTeJtW/Yc4JuAZOatDTrCePA9Y6mIyrksn8tLZqTxHabe21tZXca71PKXZR/4q5mE
w2MLptkcOHstIxwy7wITr4Ok0/2TvLi6b6yLpjRX0e9YmJKC75ta3ckhsqOtwru4n6nSi2FxXNi7
Lmv/QrNqHXSmepYXJeBkjSlsBojCnbPlpPjbkbLdg+z1K8vbO1rSL24z2hRwGfoHaBlXiXYeJki4
Q9Gt40CPD1Gsvcg92Y1y/QfbWgZZl+6dLG52n8ZZneWuwXtUC7XwSN/o7litaiXVlzdVZQB49HS6
8+UKtC4w1txXpuc+OsLRoo5CzvmzOSwt0ZQx2eu64S8ogsX+FidxB/8n9pZyAA9byhvq+ICSmcY5
NS8fcqVJ74ZabTmCt8nZTpBdHstu/q5O4SovRv8vL5tePC23Hod+Mpby4CY3hjrQslVs9qgEqEBL
bx37/2HsvJbjRpZ1/USIgDe3bdmOTpRI6QYhswbeezz9+ZDNYXNmr73j3CBQVVkgKXWjqjJ/E1Ke
fZwq76wBOCFB5Vl3ZjuY9zh8eZvJzfuvKQXn1Yhu228NnTSAu2ieoJ+4p8re/OoUHb/oLhtflC7C
4riGWGjGVoMxXjijoci2K0a5UJC2Vsm/JnpY11QCehZI/iPbtgbBM1IhAGU+HHS/VPOjqxrd2tXY
enVoMedH7JJYawcq6Or4Jo2QFeo8NJGzqjJSOahX6i0gc5xO87JvOVzkfrfO2hhA0tI5VjAsN+rt
th4K5yQX6YRncedXkXInXdenye114vU2ICGmR/PFRmiyXn16mJVhhdmNYb3RlywsAm79OmAl20oq
VvrkLsqwqNTHcd1K7vaasq3T33qsoxVtdcPWGZvpu9sFKOSG+W/Wh2Bdpm76CPovOf2XiNFJg7We
jOnjQro8+fpsr/Wqze9HBBce6zpVWNSMAPQUTbmoIxpDWmI861FsXrukf+79la555Js/+km6jysY
Et2dRFRFcq8nizXXIkw/JhdLHZKrQL30yMVNZ3tVKbW2s/ksehsEZI09pZtyNef56G3abPxxPfTE
iITDiinZYZncSQFECf5L2+4nf3vdkHQc4TZJ63+dWA6uSwsW6GW2ua4ymYey8dj9CVWMn3sED1aa
yv4SqNGBr65xZH9UGxs5p/NOO6hLn6bMgba6ZQV0gnlzGcfbYX+WkGWGPCUyssq45hE+nnw79v/z
SdcfYSiwSHV+dFFmeKiz6usgc1DaC9N7Y8BlD/mi5rrqw3E6qlVvfQvxV9mrfafvvT6NXnsnOXST
izqUXj0Zvq3fR0n2dk1O9oN+Hxvxp1bOOjhR1bszvKCH41uhRR6bYbNVMZZc1WL3npRGdZ7yhyvu
YXSstR/NbCvFcyvlfXFt4xTXgW76GL9iIixLf48XxASEp+LR1+9dw5xxD5CrnI/luGyGubdHyvtF
urqunreUR3L+SZBejQCdolkBAVd+kVufNAVyIX34RqCF9YHRsFrbWEmf/AK3uU7TobUmrnSzj/NE
i1vZPkmjYSdnRJDxP7LZBQDPH/YclN5TNqVglK/IjELnmF0DPRA+QkXa8w4i4MLpAzSmzZp+D6r4
aVha0jUpfwLXV56lwUsebNJclFf6Qxom5iass2SvLLostdaf3TkmfY9u5qcFApFF6xLjryvrwG3h
CDx05OyBt9i/BtrmOUZSdWDdeS7M1H4aXfMxdProjRZObP5EKqX1oje7sFiA88Y9L0q4rxm2aFH0
VimNdo5anTrZMqePWmgMUaDeySglfVZOnuyXL9c6WusMZnJxmjfsS5U9Lr/ai2X034GyZb/5mvwY
AIq8zFBc7/w+nHHc6H7myw5M89NiNbacvmVD1lGFSRzNfAYE5rx0E4n+Zddm+bC2k8j9LnPQZzOO
gzM3112bXoXh3mg997prI7OG/GeplwdevwHbvw6uFeq/fKhBGHQD+4IxIIXZLliFLMqTe/S7v/VL
y08Rf9STFG0qJV/2RtU+MovwSQZTpGFXRVHXZ2kmpMPXA5aed/Igw1GGxT4MJlpeYPWaggqR16HO
dnsVjA7eVx8vV8hr6k5xqSbd3qJGFdbniP99EFnm463fKVxqrI11kS55Sze94WxY44tLOFc/szg3
9uAOigvboCThzIvXxqibrxLhLwO++I2PHBQ37KqcddinP30OB/vrgATKpU849gax84pULOqh1yfI
5CAsfoZO2pASzoAzBxlkf92c8kPlA1YH77oc2nwzfxqgSWKNupwTRzN9qkHusJ2npO56FKW9yj2h
co7HebP4kV5vAQyUW2UcmdEFBTp3XDqxK73FTDq2v07E2uX26al21fkBnxhv72VZdlc0af3iOdNP
5O6y36Exv9VTi5MuqPsFOPApQGRqqnJ889M0fx68LNnmjomhxnKRuwlOJ2rhWhReYBTGU9afIVcF
uA/8oX5AJjof37RcqbauD17U1Pj8FE6ZbBQt1X96MAPKUov/4AIOwtMrtSeSA8nBLlSk2HOlJJOg
/KV7nf8Y+SALPSf4FqBk+gXIcXq2WkTf1VhHhZhTa4L1YoNkJu+vwRqPFALvpQ/ZKVxNPy5ON5yj
rsL68qNLwlpPaTZegai3DBjI9ECm2NtmV2EylSe/0+hnj9PEH61avmWjH39RNGoUAbYaB43yxyOu
E6iGueCsK7u/4LJVfoFxf/CWl0aOwctBR0FgI03S7jXKjj7W9sto1f+M4376lqNxcPG5hYNGNyQD
HE8wy9lLFFJwr7bRa49hYrOBcOZXPy57ijZKh1IOd1Qc+usdwg+vg+oaO+m3RB3/FuLhOlSulGLq
T1k4JKcuylYQlMq7SgSrUW+zVjDE/9HOSStsoh7ocTeY0Px7T1sJpjM0wvlkWQsafoGH3poCD5Vg
Ga2ywGCfE30VfnuMMULMdo0jLaTyZJj6g1+Qe5dBuYR/R0jLRI3tYBvqe0SYtt1dMsbAj4L5l5tU
w8mxreZZCXvzXo2sfaem7bN0AQWod1Vpt5tb3zKp7OxN37zqi91Ab3bfSeGkjxD77ZesybFFx3Yg
VXIERDHEWSutabyaMOe2ejjCkAw1Zx8XY7Pjm1mgJNOGO01F7+5q4RdA18BrZOldMhMgkAkS82G5
i+EZ2FiB7OsYN7cRwdJvyP/Me9xjh600i+WVXGVWe5CmXYF3QMVtur8Gu9MqJBv+Aushep465aj5
ffBacwI58/qyVp4/32lV/9s3EgVPD/iP3eSpG6Xw/L0QHnslQlVLmgsdUprjrBmrWVdxgjuVVfp8
23DJHYLmuJ4M1ryTDZwpXoW3kYjUAbVxijlpHea7rsi1U5Vt5jkYftq+P255q7THIkaBxEujv2Sz
ZhpIIKtR4D5hjBqdMAOLt3nPRr3GccQl66DG6rfOyrR7BUNRamae8WpTkt8Pbk7dTkAzZYLg3DT4
Z2kyye5Ldxf5DVSB5USmhIpxH6N+JK3bIc1fnHULiy3TtW8prMXaCGuECqKPnPLBDizWcgF3DMnG
xLzhSg6wPSVf63YQHrrqZ4le3L7EHumiqLU/4wrELfnydt3XfbrtEkO5SJ9eGLjGlNT97tAYeH1v
LtG3GMVJtnbWDScsM4Od6wQ9dLUOQySvJNMptyopLGDYXPpl5L/1DR0Vh9Scnv8VW8pTpNPPzmVV
u0Dz8abGaIKyyKSSXc/i5GzrOBfG+hE7XBiQVoXjWu9Y51hP8scyH1ZVPkz30kqlSyn0rW2VwUb6
Wm9askg9S2FH3rZoguo0SqL21pbOJJj5m+T2GhTVxpq3SwsMnjmBBuVnBbLw/RnSWSW7KpvGh7Jz
lFVZ4NEu5235D9T1pDpTkjnKsVz6SaQNiLE73koWe0w/c7wiz7fFW7pvzS7o8k2AVtX6NnBd70OE
l/4GN3tmHm27Sh3/DSiPFiD67XIFnV9R5oI/T+qSD8QyEayvmVM368N4m3LAdoqVM1gTUn1JtP28
YZVda5+Ag6xTN9pK83Zx0CBRnN4/qSgOOKssya2jWsbPc5jUFwyJOOuq43LCHR89rf2jTY57uPnI
tAq+H6mD1q6EgdGfHpPGdLBFeZ85D3Z/MIF5eXutcJPvgV2QMJyjYpsEbGMcP3zNM1fbAyGw9/4A
aVHx06MgFzM2YGtADxjx2GNyP40Ya4kgiZokBza+81YJ42Tvxn176oxZXbeTM76FDRtdSHnDaVD0
/g2zBkspXvDk2Jd6NDx6I/zXhVqbKGRW8wHcsPBxZ097HIq8eF58uViq05n3IaKv3xSv/YUgWbtH
9aDei7nA2bS74Ye9dOpVU+/FWOC7dGYj1juVD79WG6z2AiNagSkH1gFppIbNLwCfcGzrr3ar7q6g
B8Tg94MaGddmlRcnp6vjL/BvrjWEjFMPmlvmUSoGsV35T879rbwwNmZ/ZIsRg5tmFV7DPMDPtXDr
rcQ3hjnify5WVhEVIMws7ONMwvdWIJW723lQCqnSrJYUT4imqWDEbj9S5yO3AVykgmoGMiYDCz7M
X4Bi0kWaX3uwgnBzmyQQM3lQj7PCRhega+JyJqrCoUm+YeMcPEP5uK7d4TztYvCCD7Js15XR7Z0g
8NbXNX1Z7OP/JUJ2AtVYpGc2Decr3DjHC7r0psdu0tPnKcmepNumgrRvManbDQWaFwt7fSMCHtMi
tA3VxeiwxuljQCXSMy/CJkqD14X0ZSzeuauplyQYvwULWdP1o2ibV5l+UIFuvnX9Ze6getZK2N2V
aBHvpFlY/blK8uhFnzAz8zILFvMyuwMNDOdFre87dlHPy1PL8Htetxn227yid6VSl3dt4LC/hO23
F7/GzulVxE2Rp5KmORblk97i0VM6cLeBGT27mHjci5tja7WnQcgk6IUaWLrgYWJ77ngoYg6Jls7S
m+pTuq2WJvoc00nv4nolo1qlxs8lhzMZlEsdI6vDyf1BWnwQwNMinKXPBvbsbTqdUsc37t2qJOUW
VrCvivgv6bL0GTSCLQNW9h330/Aw4euDv4PyEgRRUX2Fx12t/X3ZldMPwNfVfujMbm8kRvfD3wes
oj+oZVX7WUXuTnpJaAX9f2aEre3S8Zpd0UbOE2xexGD9OniM06K8s6ICWKHKP3/HWeOMshNb+DEJ
dk2jwhdcBnq7Gc5yB+AAzoG0r7eVXR9TR48Ptj4EKM0vs29zULUwssWhYAhj50ntjD+CqHESP1+5
boAomVvnJ96zwVYwOJa7M9yh+Al4WtvGllEcGwCkx95CZxvdcOR8FwA5ErCrNqrqX2OrjxCVUv9h
Mkfz4GP9sYc1Y3yR2LK79zs8JH3Vws0gydyzltlYdGbDGuuO8WyhW3E2los9o+28a1y/XQHtA5rT
WmFzn3q4v2kh25ve6sceDQuIaaqHZ50yp/qZPbuN5IICEsBpTmzwMeqSAaOcmpO1XPzaOEbkJ/eR
T/Zr7fp1fCqUWXOxO+PW8sMWLcw6qe+aHoVWfFRP5KgRt5Fby0s7Fq+5bg+UQj9l7w3N6U6Tpq+u
afxk8UkMtZKMvtx+DN88EqnJc4yUdgpnMQtmJMg8M7wDDvGWGVaFkcnfF065zbiS9uRRtk17KjZW
/zkEc+f6OqNqp2ztxuwtP027PQsOVrbLqCN0Top+WwwgGBE4gOBGhSGpmRQHAdl0kllOvSy/k0Dp
9Bf48BWis0SrqpsfjCVTLaNyGYYuv6uRj1nJgB5ahxqg93FS1f5+WC5uYMRk1EtvmyLgcX8bkDs/
LI5Jw2lVBsNQwdJwCWtVxT5ZChoMS0v6JV6ancYaNQeIUElTBtwq5GsZQvOrQbw9wPH/hr8ESntN
HT7IRfpzC3J0iX8QWLl/DqhqcWclJTbHy4AEy50Rl9m9ld/neLaZ10Hpd6b8Dr4n5oSpcfevPK4c
IdJOfUupSNxJSy63M0cXTG/Y4Ln7sSSD8GJ6Uba+ZlLwh31yGyfZBLMV3StJGZwT1y+3pMTmN77m
R7fxoz9ax5EJsGjxQhEVY8O4iTEFmPSnzhv1lYQgAkoWRpt/ytNIxNbrdvaLfRE42gb1JeWrNsc4
jzdd/KcKrTXUaCo0LTAq/G6Nn2YGCL6yDeULmhPYDhT1REJENQ7K6LE0lkb2kKrFvMAXD0HIfi/O
NfcklJB2Eqhg9LnZuTUwlOWsJsHQ+D4351obV1Vq9UeksbR1YMETwzZuLWwVgIecb6wufLH9INoH
wGCOvB6iox5QXZzGjHJQ150sG4NaY7nInav12SmdOeTnyXBfdf17vwzWnZHuapXahTRvozI/0NAN
aKhF726jt6d8/MCa42bHvvyLbWMx0zhtd8ADI/he16hYJMNrxjJ+8rvGXku3xbuCPYRXX2AEWy/A
TfbWIgHjjTjSAAQH1bXMdtPoRWnV8Lmp0LowHfxTnSXMKhBLcKfwQfIhkty4ZUb+P/okJNdn5eCU
NorGpFKueZKhewrnWKOSBo3EavhAF+ORig57bjtmz8geIN39K5msF+46STvtcuvPU0T2luqk7OAD
S9lRvKuOcxJ31cZNaueuCN1Ln6SAzOGjwouqF15U3qGnaKXluLtG6paNht2IBAZqmdNjZbdPJHPa
k1C75JLnebLV8e7d3Dhf1JCzs4lph0y6Er0KpprLVOm7TdUwd9jECe8Azmfv02T0Frf81FYt70ok
Z07CqSv9EGnaOCkv0qw/mkI8SrzkfVSan0YXzrC46dzmSrCa2cVFWEq34EQru+2sTvx1izewy5ZY
6cOttxgAW5tPjXCPbxPG4G5MiY7EA8f3xNROt8vchPrnJr8FCIGPmKwgZYT9++9ZBtS5jzZ5UzkQ
AlVqFE+hPvpHEwbzBh2Q6UccDBe1Q2i6iet6L0fVf51c5fAbLkgmGZWL3WTptm09VNc+Bno5Kt/a
EiiT29pAIga0LUKViA7Ui88atnX+HYeIJ2lJv5iuSfMW0Rvt0zSCeVjdBiROmXX/rrfGp0+GbRJS
TRi2hqlzIBv0Imh1e8Gts9zxxWiSlkQcTTK22M861Yu05II0I6WRGaNsmdUWbXhZnnGLkGegC/L+
DIlYnnH7Kbdn3H7K8gzIKc5pKs3/qLkWvHip+9UGBHHBFS58iSoI9lM/VzsZjMDKnrAJwRdpGZU+
BaRmQW3jWbo8TrnrOY3mQ79E1KjfkTEDliujVVg0j9VievgxHW7IvrGgBy4s7bTa+lYe/oVMBHUn
LMy/qbFmUqRu1ftCmUqOXd4EyKicH/gyUon1Mu01nufvHinDo4kUSPWrCSAZplS7DefVLUzSW64/
/agMqvjzlOCyjuZpO8eoiS3mxQ39juLTnzblSUUWhI80mgGa4ec7wYSlMbxPQ9NwzhWMGXmwf7Rl
3LUHby3YMjMPnkPTiTegWUZr5VfZeJzK4Mn0C744fdTziiv9R/4G9evgpJyUa9tYp00d/bI9i/d+
b78qWKnu06Er7rLYCr9xkr1IQAu4f81JGPsxLHcw7gkOTgtDxeW/6dKFGJQhjuVsU9erv7nx/DpM
rfOnM+xDbBbNd0fppo2/hGp2Np+mzv8UKlqh/wxlyYyOHbmPgg/l2S3acqv6pfY2QIJItDb+4zpG
AOu4y18Qnxv2rj9HB1hG5hMIHZSQlpAycVdp6Iw/89lK2f4M4T0bwZBc0Vtj5vmaOg5gPasvfihN
6J0Q6x6fM9UtL2GlPFis/M/SpWDHsCkdO9r9PSHfAsFTH2QU5CLSMgXw86JXc05wo6WsqL4adzJs
GnbO+ePndariaSHIKmxqZDBo0VRpqFHvUNmP7rpZz0AVaPFDU/e8E5K0V89tg4L20of5Q29eh1UP
H8jKy7ExbiKFdyEf4dDozX2PqOh7TJSpKru9io/UbaL8GKVHmkPBaCdEmO7sqip0YTJMB3tKkC0f
NM7lS3Ypac1yU+X2sFX8BXWYq+xXXeDlfhXkD36JgWDsFe0jik8hXxevw/GJ5gSb6RGRHH2Pqivg
a2l+DCR4XStwaXDyXMKW/kCN0KXNYJ7ErgshUeUDdM4d6yhPusb1DejGJncB1/edl+6qyfWPmjr7
xw5VKFjwSxvd9MuQ1g27k4++yKjeAyVa4j4NV1QOla0M3S6Fb6jW2muSfPkCpXByInb2ZeKoOF/r
lnu0A71PziFMMp8P+Z6XPdbzpDBIRLDQryc9BqCrGM5F7iLN9lFhmr/c+lNzgHce8sa4tLgUr7I0
G/d2khvzJl46NW26TpHWp4FBccOV5fnDXkbkiUPHScguqGOTPIsRRllnxdjh/x6Ol2tPmhvDtQ3E
I3e6y7SMpRItY3LpgTAyJvNuve7clZwXvW3rpgieKhZFVqzin1ulChAG2hkFjCSAc8gH+4ESwVJe
2orafynr0V7sZdRnFYWhUzE6P5sQ4Y81B40J3GjT7uNhI5kcyd/gF+ruDVyZVpL0KcVPDUWQh6nt
2pOEtEvux+pad5/lofpJzlWessS2ZfoeC4n9xN/iXcY2aXAAs5Oj/DK6NWj3VHIOceOrz9I1WDDO
WHVM2IX8ugMaKc8mllSJXWLFuXQFDoASF0jr6jaLMuzvxvyTtzMFHD31n+omfPPaSf1OcsPfWION
itnUFW9Z/LXoA+1732i8UxvISZhOat9JciC2mFYv+VjOZy0y2rXM9o2COglcufs87R5GFzWGYXVF
y5Gr5YMZOO6RI7Sy0hZuCzTK96b4LN6aMnoLFlNGJ8IDMa1nyJjlbOyztFUpTXcgvuGO/VTMZstK
6P9HiSfEzef8rQwCREOGlOpb0luHEZWUdTEDlJg5qxz70aovUQLPOOgt58VOi2aV6F78B8mAlWMW
5l9xrD06g1J9zzVPW1fYXEGoctS946GN71gNfHwn6I6sfMohSM3233cJeL1jXwfK4f+OY7tU7AZk
pnDr1uonVJBh9/0aBdTZ+unSCMtyvLDfN9jxB41lIF6FUjGYr+O16HW9Nq177rA8/oRnsj7YT1ri
n8tlxu1Ae8VDLQMpK87OS73lf8svw6/wFnehHlh/pSGGqlS4f1poE697q6ue2yKyd2poNSfIsvk5
r5Rsp5Hb+jL7rrVSTTJMy3QH7POWilO+U21IH39wVX+28aMoZs862Lk/QeijmSJwuUopBNyzu6uR
1V7wxUuV7HbRhu5L0DqA75f+MjX9XeaZ7toJQHlYQPmum/JbU7b70qySMLqI7MCt+WmUIvRFdv8y
2hfqX+9c2MZRqHc7medvc9f0jk4KjeVObtOlPUwjGhRy62ex+x4VoJtzTEoOS7ExPw2YkeSQtukb
rNA/Atqwd8UwfHGGGfGG5WKOCZt8uVVN973zNix9g2J818tWx8jj72mtHcHSNwPMFmt2JUd0QPAt
9eb2NCat/VApKRTw0cp+Rw6HBLUy7z1H/wUMV3twTQUJSBfSmQ050QbMSucwcHQLEtvd1WOpP0if
XKw5uHdtzuRWVfK9qUdFv7ftJ4lqP0JRIoY4bM4/brNlsLUcyouV/Vx0NQnSv2FfSYuHSp605yvc
TJpLRIatc1sgfgNPCwTocpHT5vXg6ac5hbQ+3knfLSQvqYytbm2koeF7weTZSmCFCDYl4slDEswH
F+mmhXnUVZiGbl5k2yHxa2Tlk3h7c6sGO+I99PN8zMtcOaErBCEnxrHvztQCE5olr9//ZDg4DYLh
Dv2yrFbDAt+Wy6f2p1sZcgq9OI6L7NMIbMcbhk1h+vGvxUeiV4CmWC54SqwPKlipSXPAEDnfj5qu
vZh9/0ciHAdGEGLxbzmIlG1eFjqZz7y7dzRNWWs6W33FUgCmOWm+huNWniG31692sjg8wdAyBu0Y
Z/xLSPN/RkXQCN6QSn2PihYpWYmiLledwRzLs6TbHyztiNtIiKA+j75FVd1jCo3tkERD/KwAsMLq
QAt/uTkAHJvqOnvUaD6iINJu+6S1ftZf1SCJfhlGgjywbrhHc97UEad96LfQ4py4g6+3MO/kEikt
xOxU8ba3PnJsMPSWaOlDohdcogTGfepv/SJx9mPhf/1ftc3zXgXq7cM/vOmayx1CrsHlqpAeVWjG
SEy8oIq6IahPBrLpiDulxgBMiPx0uHOW/DQwc/LTpmSppSOUNHZUgmPHaNLZYECLxr1krJMleX2d
4OgalNpY14FRV7l+RkRwr/SdeqfV+gSkdkmXIxBFjrwDdYZWUo1GY23Zd7DL2N+M0xsLUXyYUZfc
BioChV6V4BXW5uk9erDj/dh45CiMfh8OyN+LZohIgtz6blolreW/x0mIBN/ipE+CpW/ikED2bwGL
3WJuz789Kx6wMSyzVqeYiH6REMOEQzYnWrxpcyja0pSBK3ms0lX1Ev26hZqVn61GK8h23cRxF9pX
bJ9cjDhWvmK1WxuI8En65E4uKn5ZzU5ujUjj63cLD/S8qFcypHlh2i2Sav9hm1LtwqVyLpdEKuVy
iwgd06dF0w3E5wuLRoXnK4GfYurGJ+Y2Xe5kitx9zLtO4RDw/mOcbPxdjCwdnAL5/MpHGVEs57jg
D+QjLl3XUeeKul0++DAonGMG8en6ub+O88VqyMLjV+MYbXPqexIAn29H23gqIy/f62gGnSTGCLNC
P8utFtrZMRijmc3G5NQe/yph1qzqXg/PQ9SirvNx57IPVqDSHf7VH8uMW9xtbuzxua2GJZX48ZRb
nBKQc0SO5R9iFfmMFMgiXqGmTRftYsXxdnqjPBcfghaftC7QiyKcg+C47mWFDPlGbP7N0OkwiDqR
+75yc4SgkwjwstPwyxgAvG6l08WOYvuu3g51vVw3CjSDNujzOylUolZo7UMDbxJpDsWUXkhE/rLm
rH8JSj9+4UwoQ3JRKu3VG2bzIi15VuQrL6qrGduuj5VXuyrWMUjzH7Cm4904Wfh3gsfEiELfQza1
VtFy6AzjGUxvzGmUl5Z6L339ciRVQEJscEQetpGcRuflNJpxGk0Q7MWlfDnslp3WAZ4lWuZNH4/2
WMGxJLAO+qiZD3LhD7BXZd/zQVn6HK0yH+Y2sB4839yaXoUGwUdsiszGqTXH061L7oyUFJjTd1g+
L7FAZEqMs6x+AwsPiCSIL32NDty0QZNnvMiljQPrnJdaz4lYj1YiB0+Vur8zACaTEcCWrs+0bBPb
43SQZmx6r2OXBY+REzfflOIYLu50tZt1IO+cKvphuxG5xgxt5imhmNsbPZh2r2OnZrYO6y2XqY7/
GqLUOEpL+svJWye5yylumYQaoHNPxmHbWFaLn5gOeyXUCmTNlukygZrxuIt0ZBdlhtv2FC2T0OLo
n/Zhdahz9MFW+D1jlr5crm0DPrmlwCAHUpmnGxm53iZzWLDDrsydVYV/EowlOaQsfRFBO7PMdVYt
tCUAASzZV1F7DXSr2jQx4mm3vpvbgejDSki1hMx2xmfMHZ9DsmfH2IWFKpLe4BK/glNJvwTFHJ4z
TAyRckRR9aM/dZDZ+i/9qGyF57BN7ssxQFXNgazbufpWxGBvArGNVFalbXq+hpsa654CAj7Y3yJl
ts8mfAN5wCUXpHKWFk6mB25Sb9dmzveGmWBsRaMHtgEVi9T8JX2i09OLyE/tg+01J/1s15W+icvJ
PGIj8LsIvPJnaJXXm/jvm4+h5QYvsOqn9OhW/sNyfpT+cGkXhGJa1+3j0hI0Y/6P1sdYBj1z7fPv
dLgCFYx8/EtBHR8f0kXZq4hRo51i802wDJFr47GZ34naYqwjuQi0pqsXBrmfAtb/EFf8u1tiJFoC
SPdL9DgM5E//5wMkshnBJzhF/ledzOxcTSiIrlmmd2pf4sKhTdNJ7kwjYPQag9tEqqylu8kT864Y
FOgqhOtMJlOS4raK3d77Az9NlKDb5fZ06YNghxhp9jb5bX2MUAPdSDGtjXRAhhUS2h0ejV90tbxI
fzhmChihJOQjQs3NNJxz4yOEz+m/v6/tkTr+0p8Efb0x5qo9IpSsvP2RTiPkN6bIvUcZPoa4yMaW
vTRWFhbnkAXU8lroX6U7n6CEJNCfr3+v/KLXP0xur/8stz/k+k+jIdy/dgz+IAnqUWbaalWTr7Ih
GtrVPJj12YgbV9sZXvVVmWp174ZRc05LTic2yvns83eooFhfcEdG69zwnBXoGeuAS7f5ZaohqOeO
Xa5ltI0gOHTlloS+7dVrBKkQAD9PCIyfNcs3177fWOvaUFEN/hi4NdM8mJsVzirznRNoxwA/Y3td
5lNw+r9uXUTzQTMPcbEC5z8f524rXfbSL3fyCLmrdIRP0ehEGmhGk/ud/9JEOxB0ylkqjVKBjIze
PqAl/sM0B45YMtAbLrKTQWlsr51FEj+aZYuhLWjcaoNC7yqPN3mGT9OMFIa5ChFufojn8Rd/enBo
xjR9qJaLxVfpQVNr9BSsxXJ+aTqtBVa7wMdkmwDmo1DhUAOeYgNXYNP//a/JlBVsMDnoPSYA+Fcy
Ko+pRm8tv4F0kbI5oGehng1PD09GYS82FtpjPxaav3J9c9MpfnjfSjPN53RdJmW6LzJffTQRQXxE
QsoCy8jJr1/myeQ0d/175HTeu2RuWbY/U2cojxImF5f8xxYeiba59VFPvf4WoGQWzpT3bWxqtHo9
I9/HS9WmRjchLX9IL4YrH72GrRc/EhVdX+ntymiJnfVeecLKvF41BQIvzTjoP8q+vrROAJahQLgf
N9nsP30ECgEUqv8t7/RyE8eu8hDZvYfXXVcfw1p1zo5eg7vAeeCLPMls2FGmfVo1EYhZkNThUjJJ
sKnZmYqbvnC8SRdrGOtPW8zrvJutn4PCTsHL4vGhWUR3o7j/1Y4cFGtbRxHVtEHxGVH5lBYd4kcR
CldLQRDXFaTdlghpfkRISyYNiaFumjx6bDBFub4aSsX/ZrZz9sTXb3iKkvD6atBbvBHqSLV2clAe
S/ubmVX5UwQ89F9RKFdZuB/hvpDFKbux5V0eZsGzluQNWi20pMtYXusUT5673q8/9Wc9CljNgNnA
sJgKTlNgD5vB7sYL+sLjxcvQcM0jm4QnipNbXIbGEIM956kLjOJ6PrkdQD4dSOLMwjVJDiPX2yxZ
zFooa688nONXE9z3x9olb6dCoNuKjKiZ9GSQWWsXnVGz7hJEEsJ5j4PquM0NzbobFq3uePypjaPx
GrmzcbR7rQAAhZ9caLOGuElbUkDUnKfIBOCz+Mm1iQVKYFBeDBt8hUGe6CnRFyUflxSglgX+k8qf
fNU9TVEo8uc/iC68R8Ze+h6JshDwVZOso2BOcKhwW/VPM2900g2XK+/hSnHQvg12k1/wUoMZIUyI
K/9B+xb6UY4LCg55iO5dBFOgmj/iwqkeXM4S/qp0K9YJ9lv7K0RB6QILvNWSt7tq1caxskfuExSG
Z6dnYS+Bx8ediuTFc2Sm2iGzh3kHoyx7JVlztkuLM6c4daFqQF6wKF4zCMVnCB3qMx+E4twXzmsg
hHjMWKw18gjNXkZtS52f/8itXEjYViCoEmfdNwmli0StXknTwISslXNsArhYJcOcr3HtmbeekhT3
vdc560HtF2ENar05iZxH2I7h/f+j7EyW21a2Nf0qJ864EIW+uVG3BuwpiRTV254gbNlG33cJPH19
SHib2q5TO6ImMHJlJkiLJJC51t9ohhmt5dovaadfHTrVjvPA2nlt1maEKeysJ1tUqO/nvvZEpaZc
IUPtfG8Hkv5F2n5TYNCt+yijAhmE5rHQpmIfsdbbwMqcNlo+DLemKsqNvL2YSfWgB4bzJOMt+xuS
PhScf8fBWJ5QFqvfXTPN38qiV/Jj61CkctQ2PwGWRjhtlvMjE5efRA0OTJYN+nFlIRxzBiji3yos
byWO60+419wZuLDOZyLMFekVDV55g6JEhsLVdpi5VWpDSdbIvRIj1Dw+iDK1D43RwAtGeg4NGWo9
T7VfIu81CO3suLZ9Kg1Ko0oL+Rcjxr3VFd0bdhb9vkYDaf7uNK+OAaS1mPILuINh1Y9psYHbbgJV
t7U3rXpvJhWtOq+xDlkgRqp4NA00lUgYuw/FLCJV+3210kQEGHye3UQIE1lQYX6RdiNIKFBUusOS
ZVWt/Fd7If1y+/7V/jBeN9TuoGeDsRZtOSIIGYPFAJK+6XW055yuCHaJU9u7EcPNVyPWKEPwJD7K
XnIMCcrtuXWSvU5sHow+KR+zwbER2j7IQZCunItWVfeyZdjRCKY6pOo3Xz/ra3KsKdq7ObyIznI6
bBu87El9B6DaP/XzwcyRt9TRqdrLZl+7E8js4otsySluE705phrgosZ4IEz9PkZmcRMVnnHA/Ysq
6FyHq4wC+kQSVmtZr5MxWYcbPBvIAhrx17iihNpuToEutoxyrOzNE4C381gZylMfzG01svnnb74G
Of9S5WLEmBU8Ax7D8dK0IzyhqBwIEPm5f7bK5lWWIKhQ+mdXKV9lucINPU/2yWqFNY90GCnRR/9h
3nwVOdIvIK5a1Md2kZrt5fJRLhp9BcV6xw7jO7nMDP0w2Hu5EBvZy6o0vUzG26BjKTwLKctDiaz1
ydeG/TXhZ6PHJ0NLvg8vCA8r837v1x4KNkmRHlK9ePNnZloamsOhb0UMChLemhUCIW9CrSbzSROC
7NZsov45N6P+YmEpUUWfWfz4P9zhRwJ043um4LYUTlb5hB2esYvAsd+yAULpLbBm54q0efXt8t2L
x2njBnazRha8AL6Ke2usa/bekaIz4Mf/1pb96dzfpTo/4Qq6yF/016nui5Uk5FVh1zziocLdpxxP
MlQrBfKKsf4kCXzyEMyVV9KQ6MLOPL/l8P85qQwpNgrJxlXDe6+YeDtZ7GzjpnOPrtQ70Du33fxi
6PaAuHdO7LG7K9oK4MqovFhwqGX+13Zt84iqzrhpRtYsmDFE02sdgg5MSQxtpPyJlKdbhPf6cUON
Frdl27D2MOmfbLNwTtEs0CXP4E05p7bi5h+W7bj9o0MOGaiz4N/kbGQrz3CpSwUiIelo2tsQebat
JFBIf2HP3CE40oDwgW+hldqhoVx4o2GYNq6uEDGR+0cvKKMbCfqaZK88lVAy0gCA+8XfepcrzD1y
nrzU4MTq1sT2ldW+w0NKVcDyO1Wf6XdG/y54uCMiT+aTlQWLeUOezonSViuQAmST0QDa1FZNAD08
60d9s3yZZFt4hr4pAHCr+2v/8mUakv68CF5kwoN7oiHkEfStchtPmrrrEjN4VPEehYtrNJ8Hw32M
pWo0f7+ksNSfvtN/VpEm/pSGOfzuOgoeUuzz9mJwhoOw9PdJdE+tRFI1doO5CM3ld2jFunXb6cNT
VCrrqdUXHYEFDyr4e634LLm3yn2Wq8TRGefaZcO1xNIEyxZWOzUC4wbgy6B5HoRQ37oN90/jjWKd
jmdG3gEp8Yw3THDVXWQ0xk721i42W2ZoARuxOjDaZommQudFKMeZ2A3MdtOmNoa3dotzrPz0Zayv
43hl2MDkZdNQnV9DZFMe5FX2QImHgzapibqvQ/vL5IniF+qV/4lG/itZV0kmNlWKkBUa1W2wlyRw
ebj2XGPybJAUcXmqdRgkIHYMjSnSbvTBOcYhXCzHNX7oinqXVHbwPU+AwMDgBGmWfOtTRf9iVzka
A32efK4DqPBTC2pMa4AawRiLXwMfKT9BYvt5KHVvbXcpVE2d5UaasqOaQm6LWSnOmmdlZwpglF/r
wPya9u4+zWY0H0T8qKvVr73HulzPGvsR4JLYVbzh22LkHm/XlISl5VmrdMlR0cVB6pHJkDxks3vQ
1RRtGTubCclxg2lkxz5NDlLTTIYqZXwNB7eHOtP1TyNU2S7BdtqbrR0hPCVbP/RBCcxNGOXxfRr2
Nz5lBIS3QE1TSlbInWZ2/4SeX330tbmoPF+pJAvCPtGYXT6AvGq/ga5XyGtQOXq1isHg7Uw3/3yF
vcqzD+MSvlct4hvTKxkTY97heahU1rkSPsgtXdIjlwdfja/DvCOUMR3hSt2dwgcZ4ouKxGDGo092
jgiq30GwfUVSNX+OnHwi7QRvvo94Xrk6brYjaxbJh8pxZlmDkaiOhqdmzxH4172YjGyjqIOy0yu7
WBdK4BXwviLtDondnT8Fwc0S89P6Ke8H495ZlYZZIPyTWVho2JQD5zWcbWg/86oYQDca02WwrB8y
TLXM4y7t6EcjL8Lnvqr2f9gQW5EG0yaY4PDOdWt5QA6nP4swwRbX+hWS8awM9F1XG+maD78HojZb
1DjkjO6kDNjiruWqNQ4zpNnWUiUssCLu4naerzrEHaifw6wvi/rUTU5w4S4YXur5YBaRtzYtwAWy
Q8ZkbwS2Xp3RHfN4eQk7ULlBGOD4/7hGUqjfROFpRzlRdhr68IIkn3HQepg4hYuDn6zLLIfMQhZj
ltCQh8RuHIAlzvEakmfX2o9sDpb+s/YfoQznh2WHp4XJtM8D4a4WhLkmxuiSmxsbo7Fmi0YMApDz
6N5p9r8sOw02MOCuc+tpaAL7KQo/tY0/PMpImg8CdEUzHGRfUI75jVK6JMIDEJbLHgrs87S7Qj7y
aOTrf21LqMcHcEjb5K8UnYL9dYgusFvG+iY9SkM8dCAtoOhPiNmiVxMUAZZ8oXon+3LfEZuxnJq9
7I1cVOujcERuF+D4s2Kp1XmMtGVqPWr1KmtmLLQIzDU6EjnFm9mTxSancczc5EeILkazJZUDID9W
TsvfEOPMbTqhbVoXmk39GaBOCubxUgZlfY5hrV/hPDKu8j+Bg8ZYD1WQD2PJhHwY68/muNexYyl+
AvEGfozElFGc4WKLvTIqBctDUrqan703gagutRl3j+Ao72U4quNfoyTuQZ/Kj6MM/V6GQ6oUPqJ3
m7BqDGR9hHej+3iQsrw1wE+UzZqMd/klaMy7LMG4r+2HjaEr8XtYuBM/jih8zpLO3eJFWKzrEXVJ
1GzbRxvVxmPYec1sNdE8yoPg4cqqo1f3cEbwWo1diJEoX1/iGc3e2ba51NvsmI14bE7TQRbdZP1M
1uA6gKsC/a5reDL9AH/k/k0OusaLyEm3GuZVm2tHj9X2X0XNqvEhxJWFu/FBVaxRQMIAccBjYTnT
ovGMQ+xjaiGXe43LTp19yK3P1zw0ZwcGGZOH2IUz2jn6T/a23X3ugFQsbVhd5JnehNpPt6RnkjUe
HOVbJdAFtZUIsw27Kd5gyLkrJzWzO9kbTObO08b4oUvR5LQ2aeEnW5mimYbwuxVW/lHyPySnZIJ9
ubMcz1ov30g3UOwTvI1lghySCpyXFWSLMTvGTCq3feckzyKlcE9DoKHfFE/uaZzPSDy4H3tj85V8
U7DGpN78hBLJRvrd+KxVN0Et3DuhVfq965O5l3RzoWAMWGvJy+DihuE3rbULgGiv7b51juDozHWg
NP7eD3hA8lho7waslOWzVT4zo2h6QYkuP8mWMfsvawJeoXy+GrM7M+9A9smDi+EV8CzpajIkpN9r
K9z3eWc8tPPBdr0cg2zVPgYTT9B1k5l3DXDf09L0lCNlQP8ix1oFDw/fGnZyegG082Eqw+DW0sS3
X8Oj2c+atOVa61q2B+Skxq1WIxvtj/PVU8VX1/IdyNl21b+Nho4BxVyizEiQrZ22DLbX6qSsSV6b
1yGuk5D4lD1AbagEyHqnqzXaZpwqfU6y9Ub1FqbDA2sEMtL1eIOJdvlz0tqvbSnQQKpMH1n+xEQE
rJyxCvhxRnaVUX6FUJLnRvkIxbdal50DSsor7rRpqHEaJM1rs6iy9tPo/FnRHoci2iQBN0H5m7oe
4K48s02sbmRI/lKdgL+m4X+XEQo8iBgGNaZ++uQVKxmsHWUzeD5iWIaAdZVPvnfo0/pkzDqIyLlW
/Wo5XboNTCl7vg+ogszDYZBTpYtRzA5KJ7w3prBeKUqp7w0EHO8HdPrM1TSiaBUbCu5xc3AZOJ8Z
VH9vFD1/+DBYnjYWQo9T0p6uYx1XsQ6N67xISJOEMMVZ4K4Has7rXEKeEPiKb2W3PCywJolwus75
AIu6Dl+C8ppyeNYg381/7CsOwt9tuY+PyPqi4Cu+q/MuP0bjEpEmcg1ngX2I7FjGJX+Nc6spOhiq
+D78lgdu+bKcNArnJyUyvptAGveyM5bawvJ0jPT0rm3V1XXsH/OdEMsrq8xxC/t94TEOj5oNhbtx
euUeBxN5j7ry07qwEqvS8svDtaNhdbEvwS2sZKxzvOm+Sk7yu17AJsHOa3z0qdBaN0at0NS6xxr3
5mJvh7l29+9//c///b/exX8FP4pLkfLAz/+Vd9mlQLy++e9/29a//1Uu4eP3//63pXsu2xnH0nXU
tFzT1FX6378+opDDaO1/AIoWRRTk6Q3Y7mxrRQkUOpcf+ZwblRl0mTk3YOiSrtafBE4vjZ6KZ52n
9xHXMHeLzfr0VR4oV7pbUhTaMc7r8dmzauR1ZkqrpqUo/JfjWfPBh9eDQBrXjNWvqJ8+CtHpBz2Z
bPhsA7SGG/TzzBsE7W5Lh7we9uWzqwA+4Sus6f2dnauKjtVfHtyhDrmjpE0ZCXfcJUMXCB+7gAoG
uJZHPViJuRmlyC2pOEU4hRWvSUXEOFZwSEb00YGVpXvgDskSi8boZCt8/+WIoprss8D5+DoJBGl2
kBdKU5zn//nTcPW/fxqGqnpIs5OtsVzL0Pg8/v5ppIlB2gXcxU2agPMZraC+pG5dUzDUmg1uu+VW
xuQB/wjtVDbxEkJHDtZWB/xaN5t4Q8UVfZe0Gu7h0/TLAUOOHKxowXMXYDXiLmk4gFLutP0YDU20
bZvqO7q9m18yH6XbuGelFcE6VMkuI4oFvfHaptBABWsKmvt6PpMdekV+QMbc3AGI0LV468ngMru0
Wh3FgH1qGT5UZDaMyxYzRzFjKn5tOJWWZ32qGb82nMgFxqCO6hs5VE4azYZNZ9gZN/IRCKeiOV4v
ucS4ZFp79kW25CW7QsQ72UTPL75HsWjZs8rrykuClTaWl5GX9HTFR+ONTa/OD+jwzx+1oRp/fNaa
5zj85EgTGxbIcfWPX56iuAZmY3l4iEpVuxGpS96+wR1CT9EAxsHA3bThCJ7HL0jXyfbYpTbcmCd9
jK1zZ5YY5jX4566RtKq3S9uLlObOQ9jNibq/xtQNn4KI0cs18tI5h6C/D7WWDWTSE+959JIv2ORN
78aUPWOi5L2MiJTtDKXrj1MV2A/c67mHuZ36HrQt3ICw+eyHVAonMpK3WOn4CD80GHdOw/SO3Fw7
jNG77dveOqu7/Kz7Aqdxvu9QbKwaSiEkP5NXS4LGXnnWoFymJE8RpUfaw/TSJ6RRgxsDMty9PKg1
6YYwTxrESScXDi30LRmTvUKPul3XGcG67vt2tj1kXliQjcDX7rTEcjEzL3tdPwaD6DfJkEQ8/VM0
rn29JQ/FVx9+Omo48qCTU2hstrWyNTmDONmWuL0KXltI5+GvzN17uYhwKTM3LCK214tYBRoYQBDi
5cJpVVVHcmAZboKxRnIQpwNu7xplpFgrz1mKL9GQ6CW2J1V5LudYCxudx5xr/wjbKD4so2WP2cZv
vtMBC5Fz5xlymmzCyL1XBoB8MrRcRJ5qhXPU+taAqGJwYRmTV/F047Wwo73Vx/FtPwFYEL8Pul0g
aYCiPFhiyuh/dMhmGLSwaCpgxbIpZ1zHmbZiHDN0a/+IX5sdSmeOh5vZf5o+2COssQwApJzgdPq0
CUMka680L7V2Nq4SZrcBcrQUyiVBbKaNzR3+3HENLaQy65S5bCHVL0qRia9dVFmrpinFvWam5qmu
3H4tO6ZsOiNOn7841lQd4zZN0JMrs68IZ8p+DOK7lVYaBxXRkTNJyPbsCIcD4PetCSp/bc1NF0CE
iQg9JW0V4MTOCkCWb+QctcrvDbyyj6br6tpKDrciduSgnObLycDS51e1fTTt9rIMktfAiyDfweZ0
V3J0D3/7wMaY7D8Z3fip7A+OjvFe2el3DTlmlPxd8yExEBDSoqURk7U/GV16lF3dPMju+fFR6Mtw
P6MpYyb7L0qLsJFlU3aYs6IzXhopqW3GyZhO9gMX+yFfricvWmoBy7QZsjO/uhw7xCDVgvahNiYL
JLIxncoA4SkbCMhI1jJUdNQcOqh2+M1OWNjGlXHf+6pxL8+qzJxWtu6O+whZOhsoCN2eWuya0THv
lpijxO1dygJedi6xoaFAAekW2JB8AdnVWEKHRIz7g2x+eJWU5IhI6hsxv7CMZ9MAb7Sffdk8ADtz
vCxG8oF9+H2JAe88/fMjQne9Px4Ruuq6Hn5tjuVxalrzcuHD4oz7ve6QxDL2GH/MiK/U1tKdaMyu
/OQfY1ENN8hw+RdTQYy0Hars3VTVfYW10afa5FFSFdPHEaR6xKcyw8QsrzWP+wEF9KoXaLC7DVzg
mZU3hW23lr1SdFr2Th1MYStXjQ+DPQdFX35aF3dS2l0TDRFPIhcKeDKW8z3WRT+mEvpDPB+EASAq
xqv7IGNhVL9GQ63fCtf+lkDnvEHSWH9YDqqyx4E9PsuWHC7P5HW0pKWDEQju2BdWueWtNmu9G17Y
1aspRiu6UrT5mYjqezOqBJfTuR2kMGj+Yw8qjd6kfxwwj5dXnubLy0myKc9kTDY71p5b3w+wrPn9
Cihl8Jz98GL/r2tZ+vBACUHdX6+3vLt5wsc3f/1/FGHeHFpDu72+rWXKdYh8X2kWH/UMiF/s2f6J
bZKxEpqTfXbxolvDthluQSQ6r6MHkpyFPeoyo9hpMzVFqix90F5aVJe4w6EQPG/xrgdk/Yz1aLkV
e36ILLLjegnhoU6x+6PH6hv8N7vAWXfw+y92b7yjauEfR73E9Q0STI1Rlq6uHWV2gZvMlHxU1q6Q
/euL1v1ETqQ8jLEqdihWIdzV/0g6xVnC7pDkG7uy/X2mDUa/mrIEJ99QKN5dNFTFrp/JH7IZzzF5
toy0y9K/azXqhZ1dm7fyydI4FeLyobZfnjOSb2x1OjDySNd/+KMqfvXMDxo5JrKMZl13FpJ9rLv2
Ruvgt2rE6ZvtOvtuLMyvtue4a2wPgxNWusGliskKl7iQfvVhmQ6o3zy1lsASAau8rYzzKw26of5q
YYK1DavcOqaGmTwnSoZf4hRsp5ryENvgmZieYJWnBl0DRgOptCXo8su67dG8kTGc1c1za/hsncZI
9VbcChvYmQRldxV7YEw8YPkrc/lHRF2yL2vFv3WNJr5JqoLcRK/WVPryegfENHnghl9uwH00L0WX
GdhD6MkXO6tewSxh9iHSDTZ/4laE+KN2iqKd7VynXi4KlnKeqp+XWMaWdBUN/THm7n/bdtWvjno+
M3NM5CE38u2T42RQzqOS9B5EuI5UXRic4/hOOtQGKImrvhWe9RiuG5hZZSebwBihKNVFtJ+4X5+l
c23Ik/rox0GvPC2Jec0zWyA9zUWCJUWi1JskzptbgynPc1wil2Q8borLP9/qNdebt3YfNuKkwTRb
dQD1aRabAcv+Y+unDkXKJr3Xd6KjUOwD9ztqbRNQEQJRZFO0/oqQ1abp4/SHbcU/ErPtXmIzhJVd
ZQjyFal2ckHLbxR3HD5NaX7mifh9mliOoCfYbkbKOW/4ckRb1FWzg2yaDvuokOIGeU96jdDc5Dj/
PZXaoD2aIOplOGzM6s4cbBMZOz7VUmTTsRm/BFpnv2iu6C9dZCDWrZZvGK/6R2NAJiKeM76hUuK2
lKrJQfaWffSmK08dgnFP0gVRU+5bMYSPMtJWJarFgm82AnJ5QRll6VRFlR3CAIy3p6cJYNK/DqIU
bxU/7L2boGoQlG68dBpot/Hb+d2W3XIariMI1xqBs62swlqZmjedc68x140bFi/DmGXrbLLcV3IK
OtrJ6YQJCbiQEsudL0o7vKsACb8VmfrUYab6nRvHbaj60U/QaztdFTF6CA5gONZl8SoGkCfU7LVV
03qFX8fw5iJBByW1g5NfKI8IWh1lGEuFEPCy8qpazV3f90Oxt+wJlQM/045zLJ96EqE6AlArKykS
djt7pdT8d/TLyb+mU/wAscw7xCg4H1SXVJFbGSq6Fh3S4Bpy4Nn/NdQVWbyyNROc+zwedsIf450Q
ury8tA6Z6KCH7a9L/20oakbWc9C579FUq3dh1o1bFYDbi5IbPwuvsn9YwyuOF/n3oiNjF6dq+gRl
ql+VU/QiQoPsl6N7R5aCyXNhocoYTQZwMzNNn3u8aM4gxu9VExMu7ELDQ6ME5aUETrfWQd7tG9FB
ilCGuzl1dStbjhaO1qos+zs7a409tc3Paaqor4BTv1o4c/+wsfpy69B8z+uCjXbdRU9mXLm7Ts2c
m7DADcyygSbl8yRsr7468ySghatSDL8mDUFvb9IWPWEJUkiQxUQGPj8tLVh1Ry+c8FqdgQ9/H6En
GFtFSnUZDUVjcdqfFvDd7+aCzQvbEqYKOF8VYW/w56Wu9Oci0soHk2KUtu+UPoMPVDn8NlT73kc6
9rZ3sjsZSo2+pgSRNuMWjIi3jjrFJsvBQQ7OHb6haZYikjmkjbMalDq40TsY1BC+H+QGd3CLG9UK
KJ7MIUWBIB5y87lufs0AHbfGpSR8naSNnrmtg87YyJjapptEGEi4N91JNX3rXp8P8qzSW5vfXmOs
yVNpB6HBkJB3gqgN2EQLBwfosg6fXD2sHowIdcz5XiEPqZ1qG88jwyonBG5VPviI11xHyGtkRWFt
+ww2m6c9u2jX3VTCxvJGNts2u+9Fc9/wFe3WXrjtKit5ln2mnbx0aMucZcupkc7HCezY+lp16eLS
36pBpW3yoUUZF50hHhRk2o9Lu80/W1PiXkZTicH1mNNt3Fufl77rXNmbYhTweJ0vYwC0xnv0fVYq
JJ5xZE08FLzlGJ7xY5tE1b7FxO1mmozZhYfadI5V6dtUWa/yC4qS+lr9PSkz1OrRT0Hfowl2X+lZ
drZLBXVu33yUh8yNi82k5CzPra4+a12avIYuWzIsCJ4aUYWvYK+7MXnNQkV9GrR2zQYxec2DsX2Y
ML+TE1RwAvc2zwkIfAgMI6KF132JpOCEyJFsluSab+sy+S5bYh4xWEWGCkkV3MYWdTO8lHetC8pU
oBr/QNYxXmOo6Lxb8VHeu0SO6rpRW/1jPunKXg61OztchhZF6b5706FrYdCbvvPUzFKFsPZDqPFu
t5csrRzoESB8rVtE52XvtZmhnfRx8DwXfalTyl79tu7ZsGfUTT4bhp+suQXj+RaV9RN75ouMK5oY
trWbQ8cGq/sZ41b0UuOtWhRIcqI2ta7GsP4qCuWAMbf+s8IWEDcI62uTVMoqF5XzKLx63Fki1m+d
GSjWCfz/oiA9RL6VHuR2y3T9fkO1JjvIzRgEo2Ej6vFXb0otepNTEoBVriebMce3EXat8SLyLDko
ov/Y9OZmrbr6S2G1v3qvTTm3xFfmqSh5OA6hy6ono2JihzAEMab4HPXVPqiG8Tv49B+jnzrPvhfa
u6goKBzUNdiWjgpnhljCt3j4IUfqKbKSU0G9IEeZaO81rP5rs6xuSNphKd5F7bqcmzIWgMddzv45
VlIWnwK2rKwybPzXQeCq6MUG+2k+dS27Wg+5wFq+ESEF1DQ6yTN5yIDtbJ2x1TfqMMtA6ChaqHnx
aagwScQrtN+2pVZ8csCarOKKEnCW1dGrYaAxPA8L0EW7SZveXfdj8pmdS6s8DVWp7Sy05dm+WOJL
G1FtUMAEnfVSLVD8oUMKfavgINGqU351QAGoVlLsW3ZcZ8gOzyKnM5nZQ0gC/hEC6ZHFmXuWLR+u
0cEP+ngtm/KgNO0rS8fXkdv8qg6zn1ISmRukeZbcQnkY3BBQeRcdr/EmSi6FA4JCVUxlq6iO/oxS
VbFKVZu042bUCv+HZfnZKupN91lVerE1op2ZFfbF6z0TKaRQ+YQfz6PWDc5PT3yvsFb7bttuuqr5
W70owsHhzCUHXBiWOOrY2EE37G6sLM9OURC6rEmz6RPcuLsFbT+UoMuK5A2HqmqtRfaNEZaISBRl
/j71xaEdQeXwBDuV5gDKxUyGy1im/pde09SVj53uS4ED8mZkPXLJBAwHvdXfGvR8LvJQ9xWeEGlV
r68xeTZhqDBlwJmvcWF12jYHrrqpfs+XvWZ0i8PMcI/JdeytYE94M498xWpfX2tKiSKR56XfMnUw
btECnR79CFq4YpJxM+zpUYZUgfK3pQf9TjZlRxXpqw4vv4s2D6vjxj5YJkmTxgh75IK5D2UdkMMy
Vi8q+7NbzwduGQNZ+xY+h1bef4tEZG0Uw3VuQ1GVl8FETXaAwvVNHeyT8G31pk6bamfGPh41Ult0
OYXfFh/qEamsP0xZpD3LVbF06ZYyposMqZEGySFQ8tsOGchtDhTvpISVsx5TtBimpJxLRb/boE+B
DTlg/isgHqvMo0bRFXb8hrYy9qSp95h7o/rUYO/Asy9+Qy0zODk9Fkay6SQa9dombbb5mCdv+IpT
hIfOizsWg3XD+IJhZn8vOx2LGrlQWN3E4UMOw2ulYoT6kjeqgAesFJeExdl+FDr+rbmW3iDGoR7S
vsT5IratraaO7WM2hSrujJl461WQqurYlO+KmR9i4ZCQTlNKROUwSy1m9/qolV/tLBUrEUbmS9Qo
xWYoeucyWR7MgWFQ76YJFd4hcMMjn1x3igsW8VDh7Yc4tJ21MLxj1VUN8uhhcxdkKsWS+ex6cHyn
2qHZWK0ar8ddDoO3lupOnG969lvqvme9u7TLTi2AMM6DZLBKi3xTz0F2DO1dU6fPgVryt/FV51EN
PfuxR9wsygY2MpT7HyfH6G8TK/kpW/LQNrUFSwvgoxwf51F79o10Ga8ohfM4YKwKzU5Ee0jbaFG4
pbhp4mrcqJVa3OSq2X+ymkMyc8IaSy+OnmjzbS+ZY0X0FQnK/MGJs2LdCmvc+fgxrdg7FJ81wXqv
s2EGCliXnyKcq+bwhBA+frHolC1Ntf0Z9H5/6SfF4K5UfyfHVX62u4zqZhP3x6Btis+9tQWUrX7K
jRr5alhIGxmu/TZbmb2jUbdXx4ciGT4lnYp7uHCHOxeB7O0U9tohYyv+yffxwqEI/8LPC8POhByw
XU3Wp8Fxs43uIMGLwIL9aUS0wQ0KHJTU4taFyIZAGeHGh7nUmTBWogR6kciVdOtjsvEqeNi/luiL
PdhThQs5IVLr8Z3O3molm+7kx4c8LIJlQtREKL/z6D/IXjnOpjq0J2fVgtGePkVhKG5jofP9mg9J
la/yoCsulL2cB7vDNDJEX/06oKxBJTkl7MFrzCeHuRvdPtukCVWstQb3CCFPUIjyKnIg7PafBcqP
N7Il46FZb3Idv7bWNNONEdpDvvGDYoD3ZiN1D5dZ245pOqxMWxc51lN+f6flZB12qCgfNGsSuFMR
mzR/VJZTOcePIUrJHnk1eTYAOo0zdjCRK7pLkEFPHpVw+GJYGUnoKg/PwaD5l1wzcQ6eO5yIL5mj
KZA6mrB/IKv000CS64ubld1a95XkVLul8lBH+rflQrOErpo94dKZhu507nOIDU6M10E2CWpDIO70
lTyNy/Z1BggfP8QCJbNudDdALYa56NUIe4MHdLixHN3cyGmB0bs7r4bbKCVQNYzdtCYL76V+6u+Q
ajnBvdWUzYOMq2RP5SgZmqxGo7wO0Qnxm4LleKOt9GaCD+Gm5VOtWumtoSPY7DpaDLDJKl41xUL9
UQ52SCbD4m/XTtglJVKzOlKVWX+RvVnpBGgkVsk2NNriKQvj9NE0H5eh4OW/RePwhjZhubxyZtTd
2YywoZhfWF6hLspfb2a5oBZly5uRTXko4vrDG6rToDlAyMDIe35JeaW/v6nO6e6CNjhNoZdckKJP
L7FqsnggnQX2GxrT73jXaBSiM7/cXTtciunnqKD4Nw+T8TRVY/jy7own4ZZY6TpWDXCQ2cTQBJ2T
nch6PxawlQBO1Cw7yQdFB9kL08y/x3oWunp7W+RDfUMdF8sqvEi3Ftpi5jGrarEN45AMMFjWjV+E
0U5qocmDoHq2qbDD+BBLPQ3/APxCd0VoAynERKM2Rb1rjbp5tVv9qXKC6LsZaeB8o5zsCm4eGcud
G8+NowtgadbV84iB/1BZqO9aQ0ba0tvu3tNJclDOjXaRrSuvRWxc6nhAmN5y3yyyki891j87O6vr
nR4ZlwqpZEiwJf7Z+PF8yiPrggqt/6M26p2St+LrYMOf01lSPGhp5e/HNBuPclLsY7qd6tP0KWWS
dCvu23IHe2v8MCkzIn8/zJNyNLXuh0iFOj5P+v1KzohqwKYdzfQzElDaVlcStPh0fusV9BncLJLs
fQiQ9/zHESMjkCT7z9eAH56+I+G7XAP++Wayg/T/UHZey40b0bp+IlQhh1uAmSIlKo00N6jxeAax
kfPT7w8t2bJ9Tu2qfYNCB0ASBaJ7rfWHS1i/T7kiHuRBh+X9UEMU3pTQlLdCy1yXNaOP75mWLj37
fTlPxMILHASmspTKbT+5G7Ps8lclF4lfKJr2K81PojCN35bmfuusMvxmLSp6LyZIZQ2Q3kFT6uEo
r3b+vtpbr1bVXP/7as+FTjeT9uD1h+9ybzu+5M0WVQJ2ezHyBy2ylqsckGnsalJ5ZnE1kVA6pU+t
bexQgu0kBU5/bBMUNTN9F1ttdlC1Lnt33RcZsjQTG5iyWGkis5O92//s/tdsGcfI2emo2f7Y1u99
1FnmkfdpcdetB7NchUo9hz1pW640b4+AKeL1wf4uyx+1tDX2VD+sfb1GqItW/nRU3uCDOegviEr+
o6XTyuADgiEj0l1nylbc9NPPQnnyCEXAjWjVi4fq0EIM8S2KMh0zt7n8aPZjnm0pFkwHOYqOFPXy
EeQRms1Pel/sB92zvyWGNp8QY6PmnafkLSdbC8b195UEfsndlwe1S7pDpxnI+Gmr+Htl2FTo1vYX
01+vihaNHnavVtSnpA9ziwSXl0J0L1Hat8wn2WXPc+k3pajOgA2sJ1UMGA78+wLYj5tROtVbcYNk
Xptt6hLZdzNWl7sojAeY3MiVyue6E0+jkVs/AM8umw57XLSE2uHKA8CKEYt3HL5W+DaEPNIW0AYN
b9rJlKWOzsINFyY/nStWzK9RV9WTrQ35a69R/iGS6qd93xnVW92Pz8DamtskVOXmOuHDZFbVG5hj
imCKYm3lLJ3wyB9g3V1bM4MniJbEeZyNjRy0C0s5qo4L2mm9Y5YrFAAo9JzlqHPzuNmp1tbpZAlP
FTXSj0PN5qnwv9paaX+ONDDHfXieYkvw75y+riva2CUjNF31AsFRlJXtIwrhzeNABHTzxGOI7s+j
7MlhEx0Kp0wD2ZQDSxwhDFAk+kH2yUNR7iDjY0yTwT8Xbj8Ho6jLKFhQOT1iiFL5oMqTmzyMLmIt
Y1Hfp25URWSJ2vFe19l8ySZq1OUO6F8ZqGZrbYzEQqtET8zJTyuvu8hDXRb9ZVmLkGC1/pRdYbV0
l3/Mc8I0OZc1QOt1rpySk8s5ppCj01JzT0SKCyrRWeie5MH9++y/I3J6bM95gMoowlnrRNknzz5m
z0lv7CPUfY2oTM5Q4pKzPPv/Nf9PfV46IE3hWOnm634wxKGaQixQxDxe5IGUxHgpV4h5BaaS96y7
/Rr0/p4m+2YVm9EcMIucL6+EXYP8tDxVxzq9EwgDyrny0tGK/sbXU1M3tpPRaACFTfUuMpZwA1QF
4+wE2pfdJmrvO8mAiJ+ia5zLCeQHo48JZk1p+lPQqgi7C4GNeExUJbuZ7WOEiniGlJ8qjqFqq75u
omqesu5XmADuk7k1tm7vxG+IVVOrbjyUsUmkfsPEtuWL+dZEWnpX6muyMq6St6EEG6gC0DjKZthP
d7mCxkQPJPQ2ZtqTJTrx2pog/yYgogV1GbsBaCWbFha4th/2yhtqnNpR9jmjO97DFWOyUR0Vyhxn
2ZL9EM7E1cAHVNpeJkkdn5cJsWzZ7BvX3VSqax3YqBqUINVnD0jyQ4nHQemoG23O3Ws/lEhpYnwU
IjDRPjY4lpAeglqzSRB/1VeF3H+QooRtqOdb1gzf+kGxYJGO0eOihlABOmDxbvRYJHn0iL1njAS4
+FOOj+ukus/y3eDCqpYz5ECcXj3tVqXOCxnL6sHVx+i1nJ4kZ0XHavfaqmVOdpeC5qx25WHGFmcr
m96aiAAHYX0QXNZbOLYKtwDizxbvxXJj9qb2pmTTx+4JvQdglfPwY2qNOrCSpbyFU6RQZu+mY6Ib
yX3290V4WX9cVILNkBcZpHUKdl7rAiBXDIG6oe7F4iZbRg4Gp4OkRj2UNcVyodeqZg6ycL1A9hVN
8o8LZrDFHe6H2aU3xUsXpT/FKj/YZOEQ2CAjL5HZWzdSWX9WtT5/R/oaG1EF9Y2hNdVbHxu/5Hy9
05ogMihvLTht3moX83M5EKuYeFZTO120pKpWE7UYfkxoXuLC9XaatBdbD8UUIVLcU2dcncW++mWz
tcpxQCSj6DZ4kWG4/e85CQhdtKFGWN22cFHy5X4Ch8rjJ1VscrU/5qV7VSdTvPWjveaN2CnXGorm
7jCqR5Eo4ho5MUGeloYvooc66S5u+6tT2SCb5u9/X+00ZvxxdWyb/7x66KLGJ+qYNzIJg81QeU1w
r7jCqtMDBbPIzdAPEMtlOqbuYnsLkOdnhw5hMNehc498DjRtAd2bDRMldSNmndbb6tmbrOuMuR6o
LtKxS3OXx5723qwXLt1CIdBxPi+M+3l48FLC1sn1ynOJj3TQSDZ7PMf8JkjtjKSgjx97P8mmWPv6
te9jf8gn/NGUg/gNe8fITMetXWyBIzsPtt0Aq0jx/vxq9e4GWLn7kE2ivaHp1t7omY3+Wzsm1T1Q
3PSe2EL4RtTMb6TmUDSxRwK9tdmHmA6SeX+S08KSqmFpmggR4yYSRAhiSoiaJfhsY2Me72QZxPh3
U47ijzTeTVkRbXWjZwUQ5uusVtkL9V52lqDFD1mRxs9VYfyUFuJiWl6NWv+coCs25L3E2CpW1N5q
alkPc/dkNyiyf/UM8dOHnIccpyWHWq0P98Y4K76bOEy3SQwlQ1wc8vWTsNThs69KquIgm+Hf82Sf
nqhkr+orQtzuY9Lnp7Gi+C1bmOQoh2ZKWAI75NYDa3Tfl1CIOzmqO22FTJZOOtceZjgz7JwHddaO
sik30rIZO4x+NeVoYe8+MC+GoT9YsQ6Onx9zdhqQzSuWX3bJs9hrlLOIugOZ2m6VZ6l5VafxoWKR
OSR2OD17Wvm9j2MkFXP3vei85VlOUMc4QUEGFghh3seEXAvfa3f8nCDvEI965q8uhHf/76xJqeMD
UefnbRx+joE668+/b/M1Qf4irWi+64aonois7F3TKlZDrnYJz3gzEJnpFngNm+3XWXZmk76rCqs+
/qdfDsq+j8tkO3T1/VKgkLrvhabdNAG4HKK14htT67xXHtQuoeMs6w0YgbG1fBtJyf/vACFd9dz/
UHVMx/M0B4aOYUESUW3d/TcaFNxWYdtaZR1Z65ZDjDnDEniaKE4t0cf8cZrzb6BmsvaSOB2OFawa
Te+jnYm5w1abau+5jcO1NrKAEFBtk+QefXFXlHftVBU+FSnvWeCOSMbQOvUOlhiB8MF2uc9yZrIk
Z0fD2FRfJ7adW6C0AW1TDiKuZ1GZcs2DbFI7UbYkpZStnJxMWLu4kfvuoOkbQGuwny17JnTpyLLL
pmFR9oLztKuHhhLjOkPjl+3KOMcGm1ZSZK94RJVX2cIePQ4S3UxPfT/DSSRVfjIjbzpOJLY2MXK6
h34EpeSlZb3hI0JLo0OTSDSs2+WSeh+jeuTZsP766ignL5URaC6mayV6Zce+W7qXAdH1jZ1UgoIz
TU/FGpvfK4fEK7oX8BnRLh57hKnXUT3vw10pxpq4h6ZiKOF+irJpk2pqAiMPzUyyfunFWQ/sldPL
Yqveafb6jWwhk/bZL6d99REcAvPLCCdcp/zVl2p5kQc7KauPs68+TdMfpsRxDl9dJJzwMFsPsg+p
SDg9vINIYPxrQI4qc5igbJE0J9IY1vGjL0R81IuAty5W9pTA8b4UeRQC+oZJvDNSoPGy8x8jX+0R
orzn2BFsNq77OnzcwRCr+LPZP2iT/jm6lC5yRhGuI/oi1McZHaXaLB9lI+Nlt59jcw5kU10n5Hb9
U8P84yy7ZN2ttLKbtdqgyK4CpYoNJEmK7mtf18XxQzlUm4oHjGznvQ1d4i6Kx/GRdBSgeAGfRDbl
ITN10EWNkxxRDx0fbZuATggcldcL5AFZLWSXWMvRf6IP8s/4mCTVL2tacBBfu3Rsoa81romyJe8z
IfywdZy03Mo+xGVIEVeWtxPlcnEQOLqIpOof48Zq7hCPeJGtylWBeWGPDT8WYS7ZJw+IRR0HZACu
stVBzj17WfOHnC+7sDMBt984r0Y2UjRS3fb7YP6pjL3xNinRgucfgFsBu5qnXYfnXLvqS+5MxmbS
9HjTu+K71ZTKCS/ZYu+U2RQUoq8QoIv7QFu0h2Rkp6AYC9myrlHfBy25aK7wnhI8r3D3WX6AAW/3
DQw4fsi4bFEyGQ7T1MYINxTYP07diRwCzjdTelCLyL5EVpjuJzbVeCwNzrXxjJeyQYvB7QgxPH4J
T2vzY4t31dYbYQyOjdjXttneKcUF1xKxhlvegOmBxm802gctT3eZUWWHtLZSYOQ5ahzR7FfzAg2l
iO2bGuJ6bajKdCrihIqkq73WztT9QKKZ90tlqtdKqS1ANRH7ILeK9qbTaNtuys17ULlBNevRozwg
kqAeF0AO3PyvPpCW2baprAYI5l99o4ezfKzk4REn9/jj2qg1SDHk+YOcpgJlu6O6ff91kVorI++e
sEcH+a+LMsiXgaY56V72zaiO3YWxdx5MMBq+0c71iZIo5jeyXa7IC9mWB1sBKhvNuG6jKJf7H0cd
s7iThgTEKVMGTd3Ktj6Y1UmeQTln6rKOt/Iq2ft5qVpNfiio/8iVSC5SURqiLb8eZN9X86vvP/NS
uZbJ4Y/Tr/GvW/BldT4XvI9TIQaE6SDU4J56mtru85BEWHBk6yF1rDj3ZVsOy0559tX3NZAlDeJF
X8P/vcXX1Z8z0Tvf1zD7grBO/DGy3JuCfOhTkg9HVCL+BD643KsD/jDmEOmbFpAP8HQRPi25qHyF
LM4vy/xVRROghxGbWd7i8Y33oHmovLaCCRabt2EUuGEmXfZn4R5SQ0t/1WIa0LoKxZPSVe2+1HLz
aCi5DkETrT4XoO+PdHY2i4p9muUBUY8QNNhYaEOejaXKX3AXOlq4S7zH+ZDs3KgB9TdiocYF1Iuj
NHrRer6ZfZv+0VEHfNEHsXVMYVDuzLv3bMm2U28qL2O71IdEsfxucsazjQ/LGRH+/NyYW11089HL
i7XkSsaDRGWxMezGO1h6cUyW1Dj2EUIPYMjqc2UbbyvoQb7Y0zXv6BIIbsIXVs95L+wO5TRFS97T
hoIdH+hjmlSHGOWxK2lTTFDMHEemZd4X1ZjuXbFsZqVrt7VYC+NVh7gR4LK9EUUqBTAQ0zw32XFW
EORxoMUiauDmeKGnj0qj9QdzZocTpiT6wWDbfyC2f0hLivHxFI93fQYUk3UlEAqWYNrs/Fqi9GZ6
ikkNIQ3MMXvJEaz4QYi1TSO39UlL59eyisZriKxkgHae8qN0lXOY9MWrjbbwoUDHb784hPADQDav
oa7uJv3PCkyCP7nNcIOq6R7zOZ12aagpryAOruD/6ztI2cVGhIUZ4FjSnAHA52/qvOUtqAWL4IFB
N87bWDEE31ov9209FefcpZjt1OU9sSJWzF2UB61umBuNUtL9oJneZkKD1LOrzdjaxr5PTO9q6+ob
uD80KDokFWvMSo4p5bIgjvQ/HXvKTgiMQUEzn1xeY05WFqchBU+tVOqKqYuqY2kYLlqgSU2KqVIP
tiJO5lhrQWtXvpfk3cbTi3pTIpl8dewkP9ls6KB9+EpX+55qgxub3PBbXyP62QnPeUqPCftKZMLI
8zcemxNLkO5NgH6qrrGf0/nF6OviqThaY3IbOhuDbWRt8BYAnxOTd9rZWcNWflHcbSPYhc36PQbF
yik0Wqo7YgLatxL/BOJJqZeS/lSbuz6dbrqdwqS+Kbhi+bOYE173WX8HgSUK02P4q09nbdfiJnqS
h9pr8s2Mfd5cuqmPOE53qis03mvhId9VZAdLMXeNmev21s7qPqgG+11lgqNjBTTGT+yEul2tT+VJ
HnQvqT7OZFOp7PLkrQfZjHC45TX+9+z/DOdk6Kj5j75BTHlqVp9AQru5+Gi3RflHbP3h1BbPQewE
+NPpp1Lk+mkxY4sQnf1tDs2wq0IfwPJ33KSweuctAigYC2HIRN4SyFNQzy+2Hle7uJqM05jaxsmZ
oWlCGpnAvx3DLPH8Mh7IkIwYgKVC2ScWJXbfc7lD2VRBmvas+g0Y4tpFiBoHjtlBNsdDFjrgHQ/Q
iNe7kVKmnsTNHlWeb9VX9Tk7No1daMGUi1dHOFiarb8BrDTbU6vj3L3UVTGdvGicTsp68NRNXsfo
LpZDcQrXg1xr5BkqODEkHlKYvh0p2mYcUT9T07E/kQTCBG49G6zhZ9WUzzhw2H6tZnwC9brEkpWz
9jMrAsZxDY/5GO6WJLsiXa6cmtX8UR7CBFkRJTdJ+2eo+7Xz0Ur4w+T/TzPrVws077YjzXIa56U4
sQHqlXw4tXphHk0LgIetCWI0h2reYPTF1lR71FCQFT2VnvhulK21LdR0pphRdrio1MVrpHnNiW8p
PDs+WHNSznaKkWc/QxfynL38w2KUyYKiEuA/En05JXW3nKwOxSjS52iHudWJfEV9Yi/v7p00YUNS
qKds9ZETTdV/fEyfN+Jjkmd5UQ8fZxl6z8fOIO4LkfEAjq+LICpdMKRqs+xa27oZpUAzL/IQ0Vfi
9iQPrlq3pz6DmoVlB9hKSBp+VZY+xPT2JJLwO25Pt6YGD1hFdRekurYBhXZ2m95XQ/esWdMpSsRj
WoNCM8CBHIeoOdUFaXnNsd4bWwkv6TQsQZcWtzIVE64m2h+oxiN23o5nQbkWNfgIWUy7cGF7IC5r
A0nI1O6xztpoY9vsiJoqb3cJstIBPF0qr7WJmBa4ScCLr7Meih0SL+kGcYBmG1l4UijJGBH5wRJW
Kr5wZr4rQvdHppAAt+zuaS6raTNVkcslXhg0uh779tLlu5jIHgLX+BQ7VFeneQCFvibA1uJqZtkY
pjuIS4GrwwfVWXn7qePPqz5EZ+lbDeuEHXI5oK0IqzZ8qeACuo11AIus7lqvY3Nguc029mIWCXED
9IlHpjrCjo4m6wAB6d6LNkpTRbBb+E5oYTHt0Rsy+NGTjmocf08aL+Q7J82PeONjHKzzV/bsZcgy
ifAhzyLkWXNP2UdJ/jClVndw7e7ODhX7nMXVMWXNOiVhsu9F2vFRDg4yB1io5liJ+dhxiW2zlMsW
mgheZ0p0zRJRBVnTqFverfYWW2pgXk7+ii+kurVTyEWpUuNqNKFokMT5dvR0DOuRXNxmbvQqTNhz
I4WfyOmmK4vdPd+h5lzEWE87w926rPqQ7t9VlPA2CSWdoHANsCPsujeu6lCt1LTvgwtVvuua+ARw
O7Aae8YWuUWjZkiyrdN3/caL6msTJ8ciNkAIeOY9BrGQhUrPhGWT64HbAiXv83bP9xN94ra86WUF
Q6Fpt/yzloPtCmuf28N2GvUWFozZ+BSReKiFfbbihP+rkqaPi8EjpxvHheThjmDiuu7+79oE7bR8
nsqjZgyEBoNKrZLdeLbMQPd7FnoqG8FYIW1ooZZ1ztXkdzr3Aqz+qpw0oFBNXhZTQRNnNRX5IKC6
eJ5mLH7eeB9ls+NbyoJSBOj3u7x/aBesvdSKv7+bsz+tqi62mqsYF8XC9ZcMzG/PTNHOypsXgqnz
0upod1uQlkdXvU9TxBIqb9nrincx87gMMq3zTpYG5L3S0JHJUneXoWp+7bzLFGkROtJx8uQUU0j4
k1sHVxmcDTkkC8pP95CaLpp+xGe67XknLUHtPF4T2V4YXqBUY8RBiuxa141yv1j4ZQHt1ct6Pil5
v+whV38vS033XbbFD+P4UuY5Xg4jbtNs+LQt+6gxaBrrzs5j64CgPSqvWvNzmtmuIMYRnlmNrmlu
1Yd5ukc2z/ItqNr7xnLSs52rlMfji+MN7aagMtwMlXsfT7hOGE2X7rsRRJJBDt5Pw8y51IvKW3/p
bRjWpobNFzuqcRDuJvKEHnS9UfkaALjdVHk+GmnOI4wjDZR8uRk84awLtwWJ36mDesB/KaoxsiS1
hcQtmD2IV8iN9tb6S6XXeCgeKLigMxiFLZIkKL5mHs+JsClNKlkSUepz7G2/nNBK48+HWLzUbhwo
C/x8hCILX3dJy2nmsFkq73XOdJZoBOD20VLtsMf8rkP32oQL5dpEAxVaVkl+X05gDcFDB5E6dfy8
Aph/YVXBGANHQPozC0ZSN8E8OtNpFNqDHvXNTrA83wuvgFVhwRhiEYgfoqh8wdTyDrm7a096+Ypy
7Iy5GIW+atyF7uDdTGvY5zPrTy1qY2urKlKidSLuZ2U2fG/q17+HrWhR2/OuUcsngP/t1jXqflMq
/Y+sEN3OdiscnwSICyPC2y+LkYgzzAlUIJET/wiC/XBRR7BKJZp3VTJCE4drmLkvS2kqz16qPICT
Puuoyl9IfQw7XU0JgOx2vGpxt3OzSjvHa6vvkvFqC2O8qkpknWxcWOA7MyOJQTvzhghyGJ+LUCAo
efo1iRf9KmCvbVrkhgLZ5KV9mua0xXSkncCtL/VbZIKv7qq6fauqcfR7o+/fJpj8vmcbwxs53QHg
ZDS9RazZPjxG2JBEJH6CEMybVsw9cAeKm96S9QBaB+Ot7W3I2jzQbyamdEiGNM4bcKnWR0DQfWP7
QfQDs3kzdRoC6Ca5mQq0/xvxDk9U02nf0nYB9GqY8bfVRsA3QjG8VnGM5j96Ai9NogDsxPy06esX
G2Zx0Kmd9Rz3hYHURlQ9J4K38mxTN3O8sDhMbYsCEFooj1DgiABNMwKBcYEZnKBYB0Lb0oCVLY2j
33v2WO8iHTYobEQMeZJmvnhpYu7TvJvvSqcZDyb20Gey7PWxc1rt1APLR9kTa2EX8AD8Kjc8KHOO
P56d5od5rI1TB5hyK4Qd1KnlHOEROht8FviVYB+jU9Lm2y5RCWOT/pbP6r6MWvEAQrs5dEjCrfwP
C+2l4rnJMHVMl+pbCd15A0hIDUoT37HCPNuJeYezmEYUpP0cWuMV1O7vwlZIvLD5V/X6mLF/AAQs
NlMNm2IiEO9jvuBLPH4ehkw5FfwuvjG73obK6Z3lxdO+ceZXFAvHjRXa63tvMnfJiNBLlYv6THTi
pwX0Cs3RpkOBwFgwoQPou4Y+BTO2v4GzhhKpZYxHcxSPpvfuOqr+Uijzr3ggMjd5XmPl0CtRet/k
BcGE57yF0BP9yrL6FzeC+QUrHvBQU+/SiJSu0ujAzhWDYLztrkMyurvIK3TfsWdsU8nfDvod1Ho0
iFYxhtTN3jTw45vaE0fLI7duDLxQExHHO4F0KJKcyeNMud3X8vi1clqIB74xLuBt+lOVKNohVpIb
C9dmNNMp0GZUgnS1+Y30smY3JdiQ7jcJ2ZHVvAPlpiaJb0WmdRKLNmyXoi/wYG/Ose5k+zLU3uh9
gDXeIp3VPVmKcpc7+c6qwE8qbAI/qjbjGjXm5QsJAEJKJCFJCLqkQItdM+TJXjff9VIYO96Pz/VQ
FIEu0vHS88BTdjSiDULle6dvsrMwAKqO1QhL0h5fpry291EYdljXDN/VtiSlYIrtYse8+6ZwuCSk
BuywRXEP1uuWKv27sDr4QEb/EoVzAsLDzxd4fn2DSoOSsDIpVbUtO83Z5g4Lf92jwRDjCwNhZwuh
I35u3V2dYx5ZqoOHvQ3CTp55Xaqeui4KL2nsLQ8lO2k7HX4qOhJkmpuhTBkipWM7T0L/Y3JImlEL
Z8c59e83J87dPz04aSkmBiBZIU4U0SlstQyi04Sn97h4NzQd7VOnz7+auTD22bh+IInb3M8Oan9B
m5D0RNf3PvISfTcWS3tq8SoENIfc7bjmCkTdjqSKSFGIJugye2ruVV3lAU884o5qJuQoKlzBAVT3
RzbCw36Ww3KkgfSEb2ubMl92fNzgH2PyLrpQT2Yi5r3t/M7qsDkOvULdpHEDFRrKycDZHnceqGla
pdoHDHKCCnZ6UCHtqsWpvTfmbUYR6xHNm2uOhmiQdD0wrgJt2ony4wvUVTxyBjhLRbYdO6jhSlbw
sgQtRP5mrxS28zNKqf1jUcpCUC4beynJ4Yc4bSTIPKskofysNYjzq/Fcxd2mH/oHymuVj6klHFQN
gKlt9Ld+EQbwkMqESNZt4+gYR+jkGDmusXNm1shQrP6QIhPbGUwQMmrxY5mzXqFppuANPHt2hwSR
ZaDH14SbMIyfe4H6rO6cumHQXvr8WQWVg/JC1Fz7cvxlUvPdD0udHmo1pnymsb4tQJvwN9tC1TSC
cgLmoCjzNfSQ+Kma9iUJGypz4e9wLIpnNRx+EN/1CJC3uzkKV0VrvotVlV1trFyOmORGgWfbWyR9
3onD0b4W/bLtnZBgt3W/4xaaHxYFbxsjHSgdGeHii9qJfKx3eK6a18y0I+Kn9lczYj/lpMuzVWW7
rHiry9j8EdbdxW5q7CzQvRXzt0iI0kdzHGvLuXzEMavfOYnzaEz5t7LABT5p37NJewn77leRs0/t
ox9qMv92k6ZgR+H1VA6iiLpcop5dDeUjKzm2db9X7X75USfosoUY/Or5gANq7ZcdqRSl0OqdVhvd
NrUKePjJnx0uaxSuyu4yDqhTCjVPAQvWaHl641ZL2naj6CfqCCLDqVlY4e92xWZZDkQCZJ/Vh6En
88aTmziYIedgUFH9hYPM7mMAsuEtjkNsHX5Xu9HYVNbs+r1Yvud8MNjNE4/0D2VteLtJVPFDOJkW
iLlr6dmbhMD5zWmno2WPoW9CnNujf/yiuCK5X2mk+zRUWKI670A62tuz8P5QELUpVSM6FmFYPkZN
9hO9x8l3NbzudUM5/+HwgmD74JSniFKfjzQ/dsrekAfuxAv+wK47O2aZeR1ddl4lKbWgxLKSlEIB
OFY1+EpgElEbVbFJ0EHj9U9AlYC/2S2kXDaqbiLhVprTVZ4ZHelWB0aaOpbwSsJmgMLTJDf8y49R
WzkH27aVoEwr5WqU/KkOfjMWtjQ8wrlxrZPZulCWKnw2SMqrNwOYs/JsWfdLyquxqNDVIzs/6FYb
PyhpmUI0jW1kir1cuwcW3ZJX8UhrR+nSbO254ydhVd49gSRAyzvv77oopMaTLR3SFiVIpE8bLJEB
bR/iizrwFjaXPL9zUxsKD1TWoHSW8AJnf9PZMZq39Zj+UiGKsVuPyf1pSI/idJaYEApr3A/imYIU
+QsFz4nU8iVYp4lEc54z2EyS0Vx6bn3ucbbyJbJHTUlUf02Wo7LJhjKwUuzfchK5a2F4wHooasQm
UeNxJ6bQu7e18vMwhugdgFr56tYNDdPHBeRYtyzS0f1zaqNgfJ/O0FZQTEeXu9cpFZIp5AUJHx2+
w/zWIsdPac29nxt4ic2MLMTaLWfZLlsI/NE+ZrmEWfdLa7mPujVcZDdCUlfHo/KXwZHDCrK5Sa2Z
fkTfNc+yM7tP4k6nUfHSAiUrB6VyjexaZ5AuwkFINtd7GJl+hLIfs1RbzoM86OJXjSnZPYrjrCEq
/xMQA8npa4Jw0FhcCLu2bLkAqZi5O+3jSYsQclgvobCKzxgiE/KSolqqjZ1mFJLs9I1d1fxUdXNz
Ukm7fEi7auGlQdX8uxPP7a5GZ/ioWdGMR+xw4dlbfsSzOpIWUs1LobXdvdONji8HIJG8uVV76ScA
HbOHq0TeZtQnATjvFS/9NgxevF9SlSLRBGIyLOLi1UiaN2n+lyag+BZzeC91tlowiPu7PPzGiw8+
DqoCgW33MDJTfcgoB3S7PDedqxyNyr65WHl7yfSwzyAThdle81ScrVZ9BhPJ/ysonudBtTcK8MzH
ekVOlUhYy5bkFaytucn0R8lA+HvmJ8bK3phuNm/SzrhHXRo1rtXV4sPGYrE63OEEEl2zrhWHz851
/D/WF+lkJ8fVT1A6kIPWtc8fDuX4mbV7UuhPcgD+YUmOEbbU+cOwvFwS6OAfBt316Dp3HzrZmlME
cdsY50/Z4L+a6FXjsWM7u7Y5OI7rPYQ4FOwMfdECb23KAzS17DSX4tdXV5Qg0wtvPECJw1RQamEu
zr5bp6kEYM2/rpxaNfbdoreOVNLDB5XM/8PikqnDX7rayXlyAGU/l1iYNMyP1IAEUsViumUi0S/j
MnQbQQZ1o8dNeq9pWnovz6bEQArfnWv/PwOzvRR3mZXvZP+4ZIP5MaUlBq8L4ETyJl0z9KYfDgui
m2qUkF7j9l8HxVa7TQV/xO/76ZdUoC+mxdpW7tAiv7jK1c/65NcwcC5ytI7DwHaU4blcWvXm9uk1
WWdl5PtP0dAAjAGxSxTnzdsSfv6uHpG3l+ZmXUHqNLEU9nyr1xlGETjWm1ZykU0+nzu9V/ubbM0s
j/b4quWDdquBjcjO/+HsvLYcx7E1/URci97cytuQwmVE5A1Xmkp67/n08wGKTmVV9znTMxfFIjYA
haQUSWDv3zRtXZzjBi0B6a/GhmjYG00YrLoxVr+EU96T5KPCZrr2D93DniRr+op/UPArCE1lL0k4
ZeBnUAPXS8yyhtB4LwrwunKs6s5kk7rI3cixlpF9Tu2FKYqcytbyc2rfW7ep8VhkL05r2ZSQHWdz
G0vWBCJ8TRFSFI0rp9NesCZILp47XgrR8spIe5mzNYrz0a2R5eort6j0QXZxaJYI6NV7OVnvgFRN
Q6uuZW+Uh8kBTqOyCDuYeAEpwotjNA9DNaTvWaaFwH9blwsiaE/AGev1NI/9W8kvzUXS4+ffh9qu
/jm0V93qH0OHqXtAg7VKdlFYAp/rguoKjs4GLlT8VIVnizVPwZo98LQfOohg3S/E5IKPskf+KmdN
s5KD5GQfE+krHFf7apnpH5PhmU57OaxmH2rhlXKfLV9ThwG+kLOtmoxdXyXK0h8BqTWomu60yPeu
bqh0y8GnvlzN+tYm0/3XqBsP3lxEHzXqDoJb01xUzPYWeMdTRxGuJWo/kByZB30pm1OmRE8WNqCy
xX3Eeu6TYcQAa4bHHSiUcGMnnb8k6QXKWYNUolHtzEBNYa3qKDzLIDQTWF1YZiwM3DJuA6faxLpt
aHmGQ3JcBF0enerBy16UIVXXbdwqa9nMGw2+cgAKRo/H7AUxGvfZhf4gGnKAWZKlo953mvKmOVgq
Tjywbub3NmDh3dSmfpAPaBuKc9O2bzxJKoB4rX5V2d3n2qw8ANg3XuM+/sLTSoG5S0v0YVqrPET4
Wu4rDMNXQWIt+M//q5rnD33UfJb2hk92vzd5gqXqYWrmcIs3nflkTZh1pErX/DC4yWh5cy0badka
j1fTWQXcdZNFrq/CgdIkhWbStdntREEVEHMeSiH/NkbFumxTth6OTs6g7vqG1HsjWG6YQ6o7tSqz
1eTl5fH2p0xb6CLiZ2OQJJIeRbMZfIc1F5xlKEcVd026BIyfuJB1W0pM2zMsbCYIAtMTaj2YkYZC
NLz9GmmCFp81+clL2uCKmizOSUXYfB87FyGVMP1SWJ27pcBube3WK7/kWX4mp9l8bxxgALmpuJcm
ratTywZ5VZled8x7qACSKIOFVr9rtPSp7zIy5E75a7DyXaHX1S+VfNnfT8QYGRk5GRzo4kqADJ6D
Q+0qQ0B8j+ThhO7ItKpKJPBalZpCAkRsIX8GUx/bq3gIu71s/n0Y9LPPYWPzrkfe29BaQ7hWxwSD
KmVGFWwcyJUo7ICFaoJE8cszpw2clampSM4g6bCielDvEY73MDfN9cd/nPH2PmNGPpRH1wvTa6AE
m5l911OT6fqraDWGWjxBLdGhl+t4q3YAbELWOQpmzabzwqLHQp4chE0h2BdhPZ2yENyNwe/13Lq+
spNmOpqOz3WEAOSGRx0YlQ6y7ZmU0Eaa7kQqirqJohrJOVdDrHIQeJwWLfyybTNx30H5AeZTXrYR
IAswfcA1WnWnDCNbndClxI4qc3ZCOCpeUJa2y2lCQ9KdgL9xJg/sa8aNXaI2Yv6O3XvHBk6jypZs
K2Mlrsi3FzDG3j4b0QkLax1lkgFViCiInrK5nI6tvTOrlmxxPVCsBu/cL7g8ccXWdR9Hgtw6AK+B
5UFIHvoGGU3gJfFDbc7T4T5WnqnzPK4m8bSXTaBM3q5zCqwGCtd/zI1mow1sADvRiqh4P2C5SCGQ
ljxAWCn3hk0i7B4DW5Uja8hBzpIdLimbhZpnFZokzEX6Ib04fb52h4IcV29ceLvq04zM1r5Fz5fs
VaFmy6br2HPVg4LCaaU9pSYyPwjy7FrZG8IQX2e6gp8h29hsKV4v0cP+kgDfThUHKazOOYGpvSjj
7MBbyJ3HVFPgBScRIATRlB0jFrVM9OO1lXZtvFRC38O1D7Z9gE04RUzTR67EHE9ytCdey35M2eDe
XjLKI2MJayLZQBFVitZ5GMyeq8ZK/ucWax/AC+RS5LMjUqboVBS4920TxQlXTYFoRsOacOWMKDWs
HERqqCtiLZbpfnU7jFm75CnbH+/xgQpAvypLYUvpGQVfDYPbYqKgcZ/nm7WzLTP96z0kz24vE69t
cxPWdXBt9b/u+zMZwcz8tj3rmiC4ZtmvVKqGzjl2FpYdYPIMekNp17qG1o8VDspKOmOgnrgn5+jv
MPWbydvrOJwmbbVpzAkhb9FMIh8LnkirHkpND94md4MVhvFmwJo5Iehdb6cWUQ8p3cUD++V2I7jZ
SgfW2KIP775mhW6fbr52ljXt+3RE61hYnYM44NonW7XSzCB6nkldr+JgyLaR4PZGtRldcfJYR5LM
awutFlhJn71GFcdXn1+oHJumqN70ntH9wXAEbtVvtACShmQ4NoLmKM/kQd7b6+wjCyZnrZDrPoya
oZ/b1FXgWSGkmWXhV8lbasHqsE7rfyRDT2Yg8u2nmLzZFom4Y9vE/irg7v5sIhS5HwOgaomgQI+C
uNYayxyY4LOMkMfPlza73z0KuIeoCIwvJPSGYBq/x8aIOCqf79zkiPnUFOspywm6COtCJ5j+GNC3
s3I2A6pFaj21Tw26E8vcMsmbBkGf7LOHDjryZXZNNo+gEH4kJJThfoRfUVUs1+Sc+iNkinCljBj1
+ogFsTrR6ueQRf3Om21Ku5Nmv06d9VTOY3JyW/bgsT40F93peqEspm5N4f4uD/+pQ8YyC5VFKuT2
xs099DUNtV2E6iS2yTRlTJ7JgzLN6ikNTBWgec7dnmLWl1jg0R37X/a0iaotlTKKrtLTduy79hA5
oLnkCBlzMHtYWgJWrjj+R2Aa01e/Tx/qJhxelCCLjrDWxhWEw/kresS3uCsAIkmjfMZdxrdivC3i
mYjHqKfuM6dFysIL4gUgMOehRFz3i5m+QZox3sIhslAIQJDVSRX4oXqP1zTqfFtLNNXRe1TLIJ+/
kPOwV9hzQ0eT5o96FTxjleilaAfVZM7bDobiHjSNBzBGGduAqq5rnyDFzWT1SgRrLf1bgYf4U91k
zh/xNlNv8Uhl/tCDS7dzG0MTz1viDaV+uArW7WJ1rQ8tWMdg+JoZFeIwejFczU7td5NdKzsM7TEd
cyz+uoFKTGLHzQWEl33IXOsBleMBh7wR2VID4QMZo/DGAtpoSpQu1AQLBrNUfhr8stoXx2itJ31g
kdZ17Y1dCjBDPU6qEi/l9jTN/HpTz53Jd8U+lNIfynN5mp1k08ncjWbV3hmr+GeNa/HUlF68kr7k
SDqwcqIkmyeUlBBQpNBUDMGrWjiPblJF31V9FG4Fo3XR0iL6ZIrB8Jp2gd4aazZBmPI4eIgt1dQs
F2jCKHtNdeMneai9k6UawKfqInnqPL882lr/XXbJkOW0otQB5URaZ4c6wjk4nYbcYcbsKmPSjRtS
zXdNq1y4J0iueAlCvNE4kc1AZWU4u5QiShVn21tsLuAKhFF0KFR4z0GiWY/3szkr3VU4ltZjwBJ2
ha3AfIin7CHSrAzRFA/Bbd2JV5Cz82usJ58HD0pAqQT2g4wLSdql7tU+gl2sSKM40R6nHtGCMDWq
jW96xpsngPHijnMfkQbj5wijqM23pChuI3SKLIuiUY99loO2loxx+48jO+lho3lZApS5U0+Y/jSO
StbKx7l9NqZgH3T9Rz1bxgPKmuZDnJd04PT8F9Ix3a6KWmwe3P4v9GH6c4M9Y2sbSrFOFaVfuuyi
UCvQkbEUJo2thiGJlqF9GNcwxhzDuOLPbV51cZh8zBPjksdyG+GEg14RwJlOr2FkME4eorbyN7lr
IgYjZsiYr4wmzPX8kJo+MEjkKNhe+qR6t67QJCT7xLtVHGWRTap/kjEpUShlC8tmbNekpqeljOn4
rJiZbVbfk7795ka46ikR30eKxUGAdhgCX5m/kk2FijXJKJN7uxUiUDsrxaHRMTuvEYZbQnDAybLB
LucS+fihS4NPChYUBare3d266xGJd6T4MvjZcKl1by3XCErcN4/32D1rW4hxTS9gpTJti8vFZ/u+
tpDz+rLGzUfV3Ku8d2me8mBNs3M2xZ2s8AYTLmXJ9STvZpMVXmSvHBuGpblr/RbdWWAK4FMowJZe
fQpNuMDykIlmAgJviRDmsLp3jHbW3IZo/Tiv+w51gEEfOqSxpnXne/VjmCiUEG63zLCKqB03rKUN
TJ0OwNPzl7kw7A0cSmdliP04ZYXqPNXNRyc28o04ZNW8sJqmRMGP8aGG1wCopG2sdwrsHXD/IcIE
13lOP89kLBaxUcTiwSo2IxDEH1UDJrjxxvBgVV74jI1odQKA/pFVY/jsWO3DYKk4XA8D90wciaez
SqGhH5SAn5oPAhRW8aYSW3vNcW2kVkJ8Av7elKKwUPyd9TRS1/Ra+Ba9kiyoTvSPnVAaZjeF2BIi
OyvZjOGKPyMZQKUjRWBNUOU/ndVNUBdem84djr5cVBaYtxWFKqx/xYNYPpLxo6Gbuv9fLD2dBXm2
b5E2u5dKCZNXAE43cQTLLjEZnLBH84S/dkfhb20pGtVOoZWA/8VtUqt1/0+TpiDXjn0tPmCF4Itc
WwZAifayKYVf8Tf5bMrecPpbM8EI5zY40RWQUUH8JavNalW6aCaixT+920WzSKN6/qIqlgM/CdyJ
MkbZxtTmYJ8p7C690qifipEEjeahvGriiPy9YIvJIwb/zRJOqGIim2cVT97EysATHR7kVQVPHPkW
Z/SeH/BheJfvsOhn9cGZIZFDUXhFD/yffRMjw3rEDzFyKGZaDdWXElKiWeZQ9eVifggDQO5zr+6l
Bpcc0+O4/R9jrijkyCFhb7fbfgDnGK7mSEONOasu5DjciyWqUPIsiUhi5zHYvH904LB+7hAnOd7j
BUizoznFuwzNDJlLlRlUy2gOKO5SVhBp2zgBWYbK97CTidpYd7sdOB5jKSdMSqddssk4zHlSHlD0
HpZamiCPbgfh3lJa6zn3dW3PvgV9OQrOz0VhW88onZZqViENRITn9vcY4F6ALsH3yMa4CwOZcEAg
VI1y70yBOz2n8VCtnJw6Sit//63OdyzWsnZZRWcqm8h20ZJLWRlvE/UWl6FRXq5/j8lhctbv15Bj
B5BVtxdCRmcNDucKuhbkbpT/GNiGL0arrSl8DsGR3+a8zkyMM8SI3jUut5xYrbVrWGnjWR6ioh7P
gTjIJrnvbWwBPx/BgC5MQOSIIB7KJgORMkz1Yy/uhz4ouXCYrqYQ3JNhIm7mTNdWdP8rYlTuFnEG
0sTQnFghYWi0vOVf1LI0dg60zIVMz8gsjDyMlg9VJ+4O/uS9acMUHkuThF4eeTc7ClkF1J105VMc
f5CPD3mIoEmlVvMZko+e3xNv21XRbPTm0Oo1wLRMGa9jXU1XvSmgB4Kp2MiYPWjTFdoB9JukZTsn
xt3Ktg7IGgMJuAe9/j5OeEdEIQv2StXwGYmKA/uqaC1zUCKudflnPHHSaA3Dev769/EynrHKv4KR
ixdJqJ7aNDSfx6DXzsoEbl5mvW3FRKHPc9ITAnD6q8rC8pY0r6lhI3YzbmQWfK7IeylY3LU5cMq2
QvFs1TcHwFrhw61ltSIvaKMproi1kFulT7dbdaO2r6geq49IZuKzej8jE46webUecaUkIzkNy3nU
1PcozT+0WI9/2f2H2qUC4gFMLk9j49ugg+BIR8t+abpCWRXYqjwoCli9cfZigTQwqKcGFdj0HiCJ
C9P1Fx8mYb9W2Mm5mWegar1mfQm92N9gYwEpXjZxUVl5ndvsZa85OGgtZ65+rsrC+iKw72VWe0+9
G+ovPcaJchJI1eySBdZXOQf+03xQy75bWvA2HrwQrUYn8x/YylarfsAtt9F9APMyqLYouMdJfZEt
eUDLjzSamOEa47GKe+Vwj5tjplOQBidRg5W3gI1vIuE0X0WWd5FnAe4z0cSm7x63WsPZ4Q0aL2QM
eKh30cRBvkjl1tQyguhKenqqWAYK7ImSpru71HCmHpPJVY+jq1Vb9Pzf69pFqGsazPoUKymUil7p
6lMXeLfuZKAouZIxM4awuwlAc6ymqS+RD1kNumoeOsUnERn3anK8nabidOi95CjP5MEagDQvb+1g
nLmCxaBbFHcCzanNgz/bvN3ZO1aiti+fIcDgMFOKHv89cnvklL/6aIofJ+wqwyWDZUs+Vf4v0xWK
9bsoaTFoaOrw4qUI0sYzlVvZrBUtJKlIBySa8hCb4HLM2Qp2lEUWc4aQfT4POADf5hZJA2hIn7f3
abIjVdGltMNsiZ3qCBBdHa/yYIRknwcUolpxn7jHrS7YU/xwToEiEB9BgELkfaocLKc6cfJFzprE
rUie/Z7qUMFBQi1BJ1JOdVtt2hdccSzrPIOUuOJQNYjj/a2paMXFx7lHtqxWM5945whKeWpAkbU0
nwpxwDWhK1mly1Eu0DkcEEJ9KfvkKBB8z1AE3JNsqWjQH1W9A8IoZstZiTX9ymBIknow94OU2asd
uHktMkZSPomUZPqMfpTskxHMKqAB/f+MT/vBh2EbjTsHwM7aHgZrows/Ntt3J0gt5Z/Ne68cLHtV
MdgVg++997ma8HJTXB08UmVYG2tu9dd/zL037383DEBKV7qzjUW2ukpV9oCttmhkOtqZnHzTtlAt
i8GcMqD5/qnxGvfsCjkFM7asA9ZiycKQyerSq+Il8jvTbkB999F0vhtGnu80l4qUVIzUpq9oHCnv
XRL8GY7Cbx1mg+/30VKNMgi//WO0DI/9N5gX/m20GbrGGg1DftFC5zl2izc4Ok9V6Ql1oqh6DeAH
yLDdJfoZ2ddq0XZl+QY23NlOvtdgPdQVb0oW2svba2RfnRqHZxNRqxgpDX7trQnTwmrN+AG7Dhwj
Bs16NWdWrYjdF39Z6bNU+cw1/bUPwvq9ihLy3eWQXBUysLuahPDe+T1b+z3bLsf8L3d8ztPC/CVm
x4iRvccBaca5dJJrBm1tN/TO5+xAg+bot+WzZg345fghGEbHHz8cDRMmU1f/amDtcatFL3/ENGrW
au8nd7KvCrqh7+2I0dGgAvQZLIoYDYmuB83MlS0q6N6hNcFkObExb0PTaC8q26xV0ybpSzK9ecDM
FrHWxj9REVgAelW+OZESrETW8yHvdfOIiWG3TsqweDfd9ug2PnBDzKrQqBpfkLQptxVe2LCXsROJ
QRMAhUzivQ3MmppdGR7jBDsSgXRKtci5ggnWr+Mhwn8ODSSvJayXL6EzF8dbDFnefjk3XCyy9zbT
RNekGBAPSeS8aoRdZAfoWSpnV4nMr4Gn/ZIn+KndTsCk/NJU1fgqTv7rMWL6LGb97XX+ffrvMeqU
rXsjDJ4s3+lRVwvftXhgz4xG5UvDLgsJ7/hJtuwEllDs2PnB1OP8hQwyywboYivXH/szgPNkZSRY
NAlPxsLtu2ffgaQp7ggxZbvn330Um299Eosn+zTmydbvechvgE8Zo+JoZVWyzX1SSKApzFd7bh7k
pmwu/XBZ4ixxSSivnAtkypYBWoTfVdRHyM00X5AsW8yCfZgWI3iLguRrLM5Az36eyZjsleOQPfhf
eu+vQlIH8lI4tfsJ0jiaHNpH7zkkTPWo3pnRoH00xmMVq+17GCrm3p/4y3JUNXVveLVH5CX0/iFI
oSHKOIWbBhXLWj/pOGa/tPCzBs+LUIqqtSdvwHTbLrrmaum1guxgrmJtoJYfQamhCoK/U1P0yhqZ
3nntdWW9kzVm6h37oSbR2uMqcKn6KruVokOgdbdhsmIthrHMNp5nG/ucGsGT27DZQxw6cbOlqoSG
gGEW2wKt5//57H8f56aaejR9f+k0RrEll/Hfv1KjYt8eIlKEbGBzafAVWTaorW2KtsFaK4WhuGgm
/CwkxCIIs34rP78etlelV6qndEi7K+KK313NbU9GRZ3TUBvtBFf3uyzwyCJOoNr7UDOgDIqaTymY
rQYIk40s9yDe2C1CwFZbqApANU0138gym0SryjPQ18UDNB8bP4zuz17pVi/HaY25nnrUhYWVlqdZ
ZI0VKxnPsu0o5ABUeGKb1ClIiOJftcPOOTjLQ+HPwZlUyVINPBRpfscHEtw7zaipbETNaRaL0Uqu
S4t41yuafZQhedDavm+xPleDlVNg5+g4QE0xaaufTY3vjDQGenuVXl61Lmyhl9TOdwXyS6/49s9+
etZz/Ul+r7CHyY158XT7miNLu7Cd656KHkgRZIEfla7Pi9zuBA0MvLS3udfgm1gXPkTaL1l4l0V7
Fda/vvDVOllWdgFmtvxXEf8+BlNhPKoL7yRL9Rj5NStfTeyt5feveucYX+a61tdgHPFTLbkVDVFj
UFjXlXdgaEecLbNvmot0aAlzB5nHbGkVVnNxh8iZXtoXqxpQRQl9FsKmrQbbBsnRpZQMlOKBMpZW
+bjsp3ADzb87qdNcWOekryCRyvIOqghQ3tgR7Iw5q1nSe8ZVHga/7i6z+SMb4ejf4uiifsn10YVH
X5i3UapYdRoFkLJ7rGljd1dQ7C6qX1LzTtUHfu5GYoW7MGxKmJQI5BniILtlRyTg5Cocq2WJVOZW
+no1na7tdAP4+ySQpjJWej2Px0ijTCOhquCPr5njWSc5JMKy7TI4SIeICTgKAT2XQCLU6drLbXs/
zTWQDXOI5y9VtK/bxGs2+MZO+7nJ17gM9Ug2zmxUWu2UQYo41Ygzn6YULqnWeS84Zg1b2Ixjs5Ax
OcSW8Iqs9qPd2DnPk0zS6IqjH1xjQvZDKFl7VmIcLHu49CItU+lY4cRagkzMcnS8cCm/CfGN+QjN
3kQDZUh+VyLuVYiP3UO/x/8zHoFetEkHL/HE4Fv3+2Z+SHxBteNN/G6J9zCOSrzAB2hADQoojnaV
GZs4oj47Yteu2Vh8/qtFFaBZR4XIzrNkudg2egRKl+ELJZpZlrZHgCXH2ydX/QnCRejvpWY35mjX
G2wh0/uzzMF0GpyAkFTY7mYk6vl4lmat0+8+AQOiv9XAOMn8DP9USOn3dSisgYqzHbYQLeXpGM/J
yjV6kHyixyn74izP7gcZA3iseqTRxCAVzvPm8yJvQu9DBm+viaIK6tYuHgYy+I+Xk01P/Am1M5ch
CdPjfdjUVfU+gv4QbTXhCRtr6mGw9VHfC4OKdV7oVLqvOdpX5GN//3/gQSDa0+f/f/e76L8hjsP7
0Xekqt0bUr3PQElGWe6tbkB0kgLOrg+0hiwHazw5ENl97+y15voGZw9ERwAEZ6LscY7lCs6bTSGl
rGF8hbruEhdMewWkRh++2Xr6NdKdYdPpbX9sx6Q/wtasfKTishJ6UIlrzDBr6OCiHyzP7gfFp7Bq
O9PuHvpPw2QMAFAPLmyKb0gkiSTSC59bOwDZpWzeD3k+tTwbovU9JKFLKDf4D2lTQIWpY6SgwC91
gWnvkbQA5eDzrxCbnrU0Kwh19uRbzkpvqd+13q+boW841+HazRR1lXUjJkVI16nGaF96NW2fZqNQ
D2o+JwvZKWNeYkJecd1wK5vVpL7jYeVSn569brhhVPXAX1s+NBvLUHNMh9AtkGm4LgRMlqESfs4N
nAEDtzyFw1CRGFPAKBu42fnB5C8s27G28oEcoAi9q+bk7f6gvj+P/955j1dDvfEpfB16yJk3hoiB
aNtZxyvjkz9CSu0se6U9OWnuP3s70bzPlb1oGD3PQdl+07HIgD4J51wuv1h9kzYLpqdRQbwyiOKf
8YRRbd0P4zEY2Tqc+iFOHizcBJesFPdegf2n2vgQS6PxoxPwW1d3DHwPIUAEjd/u1Lidr5hvzaRP
Q/WrmOQP/VHTyEDL/OrgO/N5DBVYxiIL8js1G7rp99FHKUmG5CGIxVI6mzG1McrhIfGGVVTir0qF
8pOWMlBWsSz8RuTaYNQVTCAat3gwnOY2TH7KYIgDpILnfxumlKP2UAnApY8upTM+ykdOPCbC0Mz/
KVvykJByXXelUEQWZpUyVuOyunBUPTt8Ol6a69LEPsaHon5LJcsPEYf5WxZn+iGU2aEMgaX17JLA
vn/OODKUU2Gi+ie+ErOevJWvOO5KPsNhwF2ASGA+yCV/e2DnHvQil/zrRo6QT+3CjMIdKBzj9piX
sUFjUVgj8HhfEeitW6KNqOlUn2stmbc9ciUP4DOoZwkDcT8GlpVMvbdNK/cv+WDo+mlXU2Y/ytZt
HdDG4x8xuQyA/VkvB5NNxWMNsRACxMIwaxdPocHeTzZPNJ61/ZtbYB4tAAH/aQQedv0bxJU/RjSN
0BG1WpS6xLImihX3VGjq3ogSljTyY+ZzvGtSNLjvH7PMwCl5HZDOewxuTLi1HB87GLH0SXjW7Wc3
hjestN+HIa9f9YkMO0xzyiFdU1+o3YLxw/qBLNq0gJ81/pwal1+Y3cJuwsCV9Jtr7/hKx8eWf7Db
EOGYqebeD/nSg66LooMLN8Gwg0WRRO+ZjqAjXnbtoeaCPNhV0GwcHESR5sv6lz7sx2OGJ9eiiuf+
pUZ7+2kOsEAtIr9d+ml7arR2ujRW4kHOV6eVbfJrC2IzfazhuB06DXBKHqsVTMt2J+tEyNB/jmjF
iOa/G5F0WYWOQffHa3hz2a5VnOKWYC6SravF6TK34bgAlvXrixJ/dJMDIy6ZoMX6YWzubr0dbOqV
WSWbTC9I47Wm8aagFLqMAzs66V5qvpkUn7Kp6F4noOkXsmk/5KgiKL2tZXRM4iPw0aYjDoks6YoA
HwF5avcKP3tsnuC4CG8BtDM2fSS46UJsXC0Ub9UFJcIvonnHL0sV8lSzPASuEnN576g7IM4WSbOV
73jZyhtgCKepsXeswQPQDYoEsnMesG7EDAeSshAEwQwHy0UkB3Pz1dC6fo9GBir3TlC+DTnIm2JK
p12Yd+WbGoOL0yJDfZC9oQV9cx6+wFt0L71pv3duhE8N5gcLtcIn1FZC75vl6wfTyvBSzYaPyUvT
X402v2MyZ73PbdSx8jTbp5ANzAYgbXh2c83eu7mq7qJ+GKCQGOlKhWUQ43O5kW5Z0iRLT3PuqiKG
9gFrxDxoPtuDqOnJgTJmYzdxmydjvj2gJ6Hr3UZCJdoUTIreWiykHdc/zdHsn6ZKD1bQaZUlQhF2
z243U06yO9NRE0d6dDmp7leU4JzL/VBbdbKyByxcZMzt2FmBXwhPGMNrx/s4VMznYx63iM0xP03t
cFH47tzoSz9GlSRQ+/jc2eW6IitzQfTIusizYaiTLbtYV4jMfca8Uu8PdWz9nCJrqSMh/Uo2AxeR
OTLRq/LG925CItXsLXVvCmF2DxVBhL+eP8E7olIs68eysGzE+pZLIbjKlqVF6gqvGG8ji8r1CGI8
U+JfsiSNheM3qmPOWRMHeaa26rufee0uJP/Xbtmhhzu18b5HTvs5olWraYNUF3tPrxl2CVtIFowD
JAu7mKhmD9o2ApN5vjXRlidvWxT1So7JS6e52nWLs06GdXbuOzyBEagbQzv7yKfMQvBgHo91Mthf
yhEVzaTJPiDRTrt5QMzH1DHUoPw0LqDrNLvZYOrUBJA2kSGtb20ylfyMfN14Nn3tYzIt/cuYz69O
o2O53sdHLsDgI0l8fZUADjlbY+ocZz/Xqd6gsqV6hunhQWpXCliysatWY4glc9Eahy6vDUBY0HpP
3CaSddAZlL3lGFOv7RPMmWHLrXCGJqAih6SbEUTv4oV142f24p6vIOWcoO8HWPrkqy+ThXKYE69R
2Or3dsp1tJ0dNQIpkWBbYxbO+RaEDoGpOGM2CRShRYm1z1maeAxcoqZRvwE7iB6Sjsy5DJcqxDGt
d/qNbMpJodbUS6sf3aXcPOVOpbjeYuTfZEO2rdvPqfaccot/Tmu+mMJEDkUAdL/alfE84Q75R7wR
z+m/j5/ZCa/S3rvFJ9SK4nyrJz7kfrnLTcUeOP99QP1bbH3lEeYGhBfMNjbw05DbtfvXDsrKwUdz
bCX/lNb6+8GZh1cUKqs/4mJ8SE1EYKebc16zaTd889Fy3PC5NKe9vLO3pgd1rnMAjVLDf0M/umfP
yS7DLtPk8RNkhVY8KCLNSuFm4SDTRgCqFdNBTSdtKGgNgGVvmD/ZLQ92mlsA5TO9+u6Xjr+v0D5Y
OVk2bD0hcDCH+JRPtQUuNHHgT5Vu+pjgL9kaHdQ/EUq1iiIZax85XkWrWa/LQ0qi4PTPZ4xsI8ym
kQCqUdv0lXij6o2yHKJaf0A/FMlFLSYtbRkATJRu2EGnxdZ5rK3n1GrHJ9/lqqIxQ5w/JKr+I3fM
4Bx1RbOcahwGZfN+SCj+n2UTf1s0PcA2blF2GiAKuHwTFlvzTUUlaU9N5s0Zo5QLpYq3toDN5UqY
X1XPYSMjMMCFon/v7E5FFx/IhwSJ3g912oLYqJ1v95A8wyBnPKO9MZ5tI0XF0DRvI1ACeQ5NGz+3
Mtu3WjN9jLDiVkCL3XPT9WwzNdT0o1zNvvim+o6JnP2TihWFjfCkK82bZijNUzXWLaXF4FcRxOlR
hgos3S7tmG9mMUCGbMtXN3GiZKs87Awk64ZmHYxlgquEFSwlHracVVzn4sne41HVnCJEDtyFkf9U
EAvXas15ZOvh7KvI6Tbz2ODLmJZHiVwHTtYtbFEcQMKNO2wQPiR5A0k0MF5rVUc0j5ZBxf7WQt7p
hxEi1TP6E4JbEvDTsJtdjGp8DENdf5oiYL5urgtcMWg11DD3NQJaAItpRmMXrbTUjQ7yAhCTrMlC
rcJ00RseQoB7s2cXRzZUp5tDMFkv3mkYnpDlyS6dzPAN2gapSKFrx7cnvyHd8ael4Snj9v61WuUI
RNmdrzKE2E9wCBLkDqcmrkjdgtrJcR4BOW1V62Fyyg+lmT88xWgfw1rTLw5PgoWMo52IPrgftoc2
tvP3pj87Q1l9OO5Lr+NxHabJ9J4avHUFksgZuq//ijzWLW4llbmnxoBGQ+z8H9bOazlyHUnDT8QI
enNbvlRG3p0bRqsNvfd8+v0IqlVqTe/MTsTeMAggQZakEglk/mbVZ3J5TnvwsU/iseIhTiHQD1KQ
WWzTkL8ABSF6BDIiVBRnMw6hv/wykOYoLLWlXO7EgOq43s41XP1KRV+t94pHUb8x4qU/0BD7YkbQ
uywekaQcz4oC3GXKfJv6reLZ+FTxr5dtOw2XkkoplJuqKOJJTTf5WWL1kHj6L1nqHk2+eS89eivI
TqrxjYNW067WdG2PR0B47mJsXzDpkK77FE0qA2WME4XV6ph3xSPbQ0RZJd13V2NVGusWW7w7cVDI
KphRaJ6StEEk03b9nR0YanQCyaFs9cS+ha4hX4tvZBibt3z9ZHKtfAenMdEC8ubcjcq49rpkUxo8
+QdLwnK4Z22pRKl5laIOtVF1P32EtPSjcxPzxxTa6VWyzPzILN4w+In2Lamwc6aET0aRe3ML19fs
LPr7adAo/SeXeuFe9EfAiJWFGf0oNf25dAaLVAwHjXcoLMrptAO0OHgyv2deoGLQjttmBOAkFysV
z9RVhlbNZoYjzTQ8KyqfcFMvVoHDEkj8Ia16+Ny8jIqCnoYd37LtvaOaRvy4f3yDUOnWVoB3UQ36
cyBV83PreOXh0l+ldnmYruEMZbYpRkzt2sbQTv10SMpcQtk0pGARwyH51DfHVFay8wbpVQyIQyRm
iFNkIdJlGlr5uinb9wsGW8zJQQX5mjG+WY2h79xJ4chvKxQmp3/HwLcwh3JkWCuV7T/K/rAV/aTv
KVrh4bURTZS6rsI0Kh/wIIhPYnppeU+zgICTeye5U33rdfCdeweIUo738iFy8+zAFt1DusiWAfq2
DVAEVuoB6FXGa9IH+UKcfmrPEz6NObasLjQtz3ZIatrXllTfiO9l5Df2NZC3GwUTxmMfdgnifYjZ
JUmen6o+ZSdUlku7MIwHnDWr29waUQiHojEUnnxlklJbaracP7soAq9rLB62YlLzS20AF4wHgWEO
Vce4KSLIkG5LibcZjJuPMc/NzLnFFdiRKP65y6GO1qUUXSGfrpF4UK5AgRvo3PbeXZgk51jw0Apr
3GsuUGWnGasbu0DZQR/xtHuR0DytUBQ8u6PR34Rm0vII918lPRpuRNfcHzXbii3hyaegNvfzo4Yr
nvbkgxAAOc01Gr9Lr5TW3WHsJb0YYxSvwzTMjg6CqCcU6vOVTrH5m6EjkOsnQAlqeHOOxidlN2Lv
eB0qW82QcI1IbJTVdDX4YdvSjtWVu5+XQbWlOWsWc+5Vnfr39YD631ptUV/S9DrffdqqBuRme/0w
1myMrvJehQlqpMZRCxGjVuTwLB5R1OjCo5wNz+IRJboyWYEERa51fpIpZlicuqY6lqG6I8GmvdZj
0JC4qryznTnlgdkY7EB4fML88FVsBD5CC9CzqKgH76GV63qbXov8J7TmL6FOW1jHUYt+ihURBtXe
vCyydOkMC9/aXVZKYrk0mAr0lCGCXf/BWMmlh8Jzo2vBYRGsldLSyrU1OBkoXXgteaqcJam2d6Wr
ApmzvAKpZgyZ1n5lgZvLO6m9Qvron6Hjr+r7TXs/uGp4bwMfTMwWkIHf3k/v1mU8BvZWNJ1Ixllw
8L6JlphTZdXTEA7hSUxyErdGbC4JV5QzZexjRnlNXto71SMcF7IWuHdOJVdxEAPijLSdfzSTBEbX
4AwL1wjVH+3am9ZZelgg+tdq9m2uw2G1HUBUo4wlXRyzLNK7NF5HJSh1XIUeYAh53/84wczDFz3s
NOYTOy+sZyNOtnmDNztPG+M2smvggXitrzu39t9KeLxNjYOCQd3fYElxpRqIqzZ6/1OMi4km+ljL
vFLja4R69xZrwzvL65p7ZZJOFf//I+/CHFuYhWRW2XMzTpCvBrECMZrFyJuadcIDoA+Cx0zW13UK
HgkSHswzf1u2eORqXe28qv7cLSPDupWj+L2b6FFyMWpzlQ4ZtMdqenKwV2geaAgFBNEIdJQ0YUm0
oSpGBB/9d8NzS6Qp8Sq6nXnmRpMBpDMh5GCT+o8dI7gQscM5WyqPMgCAgHTR2nywq/oXAsnDN0Nx
ycD0zxVmSruR6uEp60Crbwf6Gl5HEcnzhwFsEoxJPzsJlJpootucnQRKbSwRFxOj7E3VTRNGyUo3
sG/qVLk5WHjK3iehdFNwT+khKJu5qURW/48Iy5w3eQQDM+ZozE7JV/5Ur1R4lYcgaLFaVJtw55cy
4o1u3e9MXelvO/hAYkchDrETGSu1MPJNOfFrEY4eyPK+R5S6ycZjikjNIUepkX2IbxUP6D2nt5qO
NkmlBdWJ9Vb4YNpIDU9iITis6JuqiettNYIl8U1jY7PqgajSNscwKZGva80KraEpoZypyhkMm38f
6ewBXBd5rtmId6iklVdiCiNGg2nUkxgVHr6xZnv3Y+Wtx8KMbgazSveRS877iUp9tPNjxGI0GbeC
GZKaIfZHzYK2JWhLoo186u/22OqrZkSlGS64DQASLq6XS2idJig7iaaAQBrYHeEzcC96EidH0HKK
D6d4Q8EW4hIvQuz6r/FakkaLwMcOtJwsXFtLU1dSWo0kLJyh3cwY6izqAtKiU41XCaTjGKfDEbdA
sb9NZSfe5VS2lsG03dVqK4WXYR3FDljsea10xJWkiG9EvIFZIAsW3dyZSNseKCi/IrA0YYjl4iEs
8LJ1MhC0SDRWeDAOUblOZWVcmhVrufkjqIk5QsNglSIyjOg4wZhDAIAn3spjC3+LKVB5ayNCcm5j
a4K28bklN5ibYlCEiQgpMVYlTOltqZVw96eFZV9iSOEkurYOAofczMf6UpzxX5QeXEeHy866c15y
ztOGaq9Go0mFrwqQH+O3WQ8etOGx6jc6iuiUs+n7dMg6VMBSp5pDLgNDj8LVgu+/dtRj/c1NqHWL
mkhmePUMg2gCBfH+aUDU/K0UwigcTjotN+jmaFEtEcPOVDwVA46CydbPzI4LnI6xvLlGAUTfdgbU
B/EHq7HXPYdZcAPfxULd0so3KAka859OAtm5TPwh33dR790MPiYi3TD88GUJmfVpDR+g6K+t1DRB
rPk5CMFKvYFJHGBasMn3+YKsQpki8pc8wMwiFcMVNcV5+JIcENFFMspLG5mxeXsw+FJ5aHltitt+
2jHgysKKIED8RnwUW19gnRJiK48osJ0W0kY3EZZDV3XaYlv9d3BPbHYx91QMOMpeYT6hOOOt+7gK
9x0ihOtw0t0RkKw4tr0TmNtVV+QoMIimJJUrERED9rftZNKODfSzOHRF+yslfbG7dMlgo87e4Id7
qJUvoj9NFDgEZjkZ+nonu0j8kzhD3Gtc6wnCUZc+MaCrRrDM83zYxKmXHNSgfbl8p6sE2TqE4F6C
6R8hQKcckqrgZEOY4b9Xau0DypYR9fSMIpCL9m7Pbv6nibh41rs/AwNKntzZ0WOnpcZazbTqKCtA
RSvdGbFZRxNA0QYELWwznDFjDrJRpzEsnwSgTMDIXNzTkhQ1D4iy/SJucnOT3iOA74P1zZrrpAve
dD2Ylup+vEcpo12JZg1SZ5V6ub0TTcuVflj2EFyLVno/OgZehCItMrYIQ9UmwjyJpmJ+NukmjVmm
oS93o2ldVC6LSTspUdrgSigrUUZMl42vbuQJOibYCoLRIM7mQ2Hgoi0FD6L/EiapbrnW0qKE4JVV
Zzzt13Mh40sz9spdpzvJsk0q754HSrikZDD8g3Teaaj8CtJr5y8sYFM/R63/FfOv8YxxegbRVQoo
8NTWFnHT+kqLHB3/NJzS1FxKNmZX/oyb1In3ZkLqNDLKb6069N23EWA8ClGwIyd0BcvI98OlmQUD
iWLRTt0BVxF2GH+LE31qs0ZBwTuJ55Q5PaygnKs8AHN7IR5MlweYGBVNz/HUNWYQ7yGXgcpAPUTR
r71iyNYuVNkVSrTpzHkWZ2FwLQVWfn3p5jH0OVQaif8d2hhx8Sm0joMbMKBnTFGH26iV5E1nG+lR
Grvhypdrl/c2lghNnakrSrztY9t2zWJkRfZW84ifyUWuoSw0M81RuO2/2/jLPZddoS+b0sYtgKQg
ng6FufTBF7xJCHPEHUnIEvDhxg1ad69mqn7Hppg99RQBn+k7KvndfeTkzd5xRwSg1UZ7aXRqI1PA
EMI4xaMjP6ODp54sk2cZcHLpaPPQPEkT0OhyaOrXphqS46VHnH0KhdW1wnesX176yFKtLGqCN0FZ
5ZvGAaximOl43+LteOOg0QmcebzvZGu4zyujZeep9FeiaeaSv1dZ24AK9OtiqbVPitqVd2JQn/Yi
fUy2WzRZtfGAG423OdSt0emU4B+JwdJiTVYn3gFAL+aVJLzOSHgh7ByENfrA+FfDTSXpPbVGJeAw
hYRj1+zGKPoh+ueDmIVhTrYcx0hnVSWnVxmYqYWZsQW0Vae5bviPXMGwaZ8RswaF5Bm/4mhpSHL6
CxVyxGPc8clxdJVEUKmfgenh6x7K7XpOf42kI1N3FU1OVk5X2Aizg7YNHWd4oSCPaDzOnIewCYYX
O1wnU9RgYbk+R03dOpmSP6OkoJA+X+sjamyR8hbX+n3HMvBXbgLPURpWdoJ07tiH+l2TheEWvWQo
B1NzBCx018JUxxF2PAVtS8saMFZTzHyBZw1scQkPczxwVXXvTcO+17Vnpa2vxPx5RlZh4gPHbhOj
ZMmMYdW1eODMPOo+A/WSt5jmRH1PDj8k3zNJv2dYuoslMNB99GlQ4hbD8TTsu/77MBkfWJTTbHvA
6CZUi9sWK1cFobsaWmVHSfJLLQC878E0a2P/5dV+qQVgM3LIU9XYi/WCCCtCqbvqUdT5W9kiUrSb
sTXlXYkbWLcQIcBecFEQG/aPYTGghlmGzcdUERGjCFXOkwcSwr9n4LuKEjs7c7Rqo8PoodM9n4p2
PnWKs+YV10npSpzrkh/PvaaUEn+JEsNfYkTTk1rIbXH0miROOf9oXZv+1EJUwakPvqcf/vYjT1kK
OW7TeZL4QS75CjGhS1J0oK0BJcjcm9yZZBtUgpftm0D1DwCi3g/YczCK7IPnby69pV0o+NZOoXOA
GJoUYxILw08tN7bVBIRaNmP6JOuZCUq7tm6HKODgojbOYnFuBHxvQ9u4msPd3kv3yFSjaT/Fh9NB
rjRSV3WgrsQMMeB5Urq0ptu0hdTu3FyajHPALUyOB2p1sNIaixi7dZGGtrUajM/Um5iRh1OL5Ky/
jhgiHpIFNaBu5UZVfl1HWgEmJEy+l5T+0zBX/+mAXK3HMLGhI1A6dYAW7zNNXRSyE95iaaoBMsJe
avO+vpe6b8gXRM9u1Ob7drIwERI3Mj7zltcni4IyxybtLBdMTZlYO3WIr8a8pRaq2MZ6CCLc53ps
zfISe7vMNPnCWmLhVzd8Ezsb2Qde6NpiMhGZEgksXCNMIqFlkzsIXZXVWbEWuQMxQuMy8jvs9xw4
gKRAolSjfNVO3NC6XwjsrqBTFwN80S5AiNzVJ3hG/xEjhgUT21TTf5mHBAnW4Vp175LSezA960Ud
yuS7M2TovRfVQ9JSvwBD5WyzKvMWRgZij7pXcAVGDzu4erCfh9TgvUOOIEUfY2GbRnf7nyMaI3ms
yrDG4rKprmcNnx7+UtuCCrEVHxCzkP6Z+hDVlY5f4uSpL8WofevLFZt70PubVMm9oy/12ZFFtbVu
o1J60DR4JNifuz8NnLwV7afW26h0KoX8EE9zBn/0jmjxZEe30y2g0q77AFvifU5z/DJH3Mfp8JwM
7eBJ4QF/AqOqrNHvwOBzKgI0vUMRAN1cjVwn7bFLf/p9xN5sarkIjAwLMY/NfHocMsxjPmJF/xyi
u90ZFdC9Y7c7RWnMH5FqvGYIAaG5qfibqpCLQ6N1Pt4AoDSo1eqvU2iRjuPCjZNfVOacCudlq623
KLsOa97W2E0oKOnwVCzvw9L4liq2/5bjLr/oeiW/xWq3O3ioM65EOi5QbigNGP+ElfYahK0ObkkZ
drKLsEwwvRRxPctJY+CkgERT+JA65A+lsNp7sqVDSaX8xhsLKfhKsYqV6RcsRc1Bf6obsNAgv1Em
zDx0FeMhQVwR3GG0ilSy5mMgof/LQN0Y0XFybFuOdm4cfEW/rzQ3uOug+12Txse9BRX/187HsKdw
h2Yvmmb+6qrkybwiRRM9RmqSJ4r/6nckNW1Dq05BaGsP+ORsRT8adTwHI4dN9HSx6SY2KKgFounm
rsxa9yAOph27iELr781iCGH4NCrmWh8hJaiNYGX3/aLjk6+H3G3uKx4dV3WPk5xoqqPaspDDK8aL
pDOYlfZeyfIECzrMdMQgdkEk5QxzKQbFpKhVPSzFpGzv6g07GL3o+SqNGORZrXUnFV20h17hb/0i
qp7Mki1IkVaPra12V9XkXjfpF+bTwTbd4IoHRsyrwjZvxUAqS2DEHfQsFFetwqU/iRQi+uJv53Zi
Kz+irLGuXCFnOM1DvHmp16F8La6C4pl67sJs00lNtmmhyV7hJvWjDqLkO44DT76bpY96Wyjb2uTJ
EYaje19q2d8Cij5pdmlLZlKxok2sYwsLze9n4LrgJx2wkHrrwuSPtbegA/veeIH62FXYsHoJX4iQ
99Y2r1MV6Y8+PCKvDldE66rbEbI5YDVVfUYn5QdiBd05nyo+4nnst81aC51m1hM1hg71hK65DftH
NPUDrH7UDGR1bD+3prkXPxRMFHbCMXLIbYqzCKuz9ChPKAQbdlIm+9qNaKWF4eztwEQcfxoEzFHf
IdDQL/vcl7eXPswCv84yNLVaiAkizOhN/IBYv/yvs9qUkg6E4GqCk1JAvsyY29M9yqE58LRwj4Aj
/fsuc8aN4cCYkbuYBSOeV/wzWXz12A+ACAnljU8uhQXsBAnpGSWT591WyrojIflstOw7fLnDKalx
jr6NqFU7KUmNsUxRTIsjHC15QGiEabHffwoT/SKsSZB8oHo7vBQAZEWYp0TvV+s/rmZNVxPNKSwH
b74YgRefXJ09fCwqkLwwnk0KRpveQkQLPB5bAcmfbHht71rBvuDRVeOl6DeitjoMCAotI59Vfl0P
ykod8mwvRnt+mAK1yjtz6PVb0+2BxXAxNaTuCunLW4tmPlIPl+zSPYim1/7Cs7YAv8IHcj1jhQia
uShD1JhHLwlfUFND2kEvnwaE1c6IctdIBRbBS9kjXpu22bBFTiJ4Ue3oVZH09sZKbepFebQX3bVS
DPukx8lFTCq8Hi5h7vYHMfrnteUwY8k+3bNKjM/XRmb/tbHq9iaqs+5v11anT9COE0/x49pN+iJ3
5Ng07Thamo9CCwdZrt/PtJzniKVJQsTMPyd9imejCEQEw13FWoSw3xSNwCojYnZvx9U+aJpbmLfB
WVfqRlmJKXCCFlLn68dOL4wdQq5PAaqfyHxKMeVD5JJauTTwFqrzdCdlObt/t1ZWIsZwDPukHhuM
2JODptiveGYh9zBNF4fo40wfzXhF5iVN9H6TTtJLvs3apbX8W0vvlFs9lu7ZPaOL5FfIJOS4JAlI
J7W1L1FisoiSUbdHB9XSlzHPrCu7KH+knRF+m07y3yc6qQLRI05Gv/khTpTfJ1PwfxXzn24hLgi6
9MTvlCWihBaW1OXDjgVA/5Kl/S5O6+ChSaYKlBLkC9EvwlwNoQGTxdMLL5ed78bhAzi1fwlzpquJ
MLltPoUVrcSmyUdW+nK1j5sOA2r1/Z9Xsx25XoubGpS5VrmEfbEfYEQWDfAbRCFLNA29lo6izBXz
eJlHhdzCZVQIOQyS+f86V3wMcSNxZeri0vFy38uHvNxXjHYfH2MI6nYLr9BaRoYNZsJxTkbY6dey
ZOrX4iys8EJxI73HqGUaaJvAWhSOKi/Sse63IlAVnVVZrGKzrE6Xyf/Xi05387JYv75cuE4jjGzF
PT8uPPf9NxcV82OAdfOn/XRRBSSxbPmfP62voTjgadL8K5hjv/74H78XcVHblPut+OCXn/nfXfjT
/VPXTNZasxIC+K0fPTd5KGNbiPyeZOOhS7bT34omZDgAH0mJc2U3yfHltXubB9RHJiU+EZGp/qfp
2H3+y3S7SD9Pr8xsKS72MR0HknGRh5V88hqSmOYEco60b8k4BN+pkrKNRZEazUgbOiEGjtvcbaN7
j7LzX0Ijs3oP7U34OCJ0UIqfUdctdSuIH7VM19fxCPUDL1b7APAP+CludQ/jlHsry6FjR7Koedj/
zNCDoidJtjXLo4UylTXG6aDlrbtUOx1zsakOYpQtGkWoAeo4vd6LMNFveQY2O5JKybTFrqVBlfUg
zi4HDQ8Eao72e8hl4EuwaLq2li8TCywgVeDuFLkljAfPeUNhuEIY5XczBM6dgV+18PtrpXGdUVFA
QyQGMRSkw2QH2V2xeDTuXZTEgMrhwK1PYm4ISMZ3JOUhI/9CIzF8gAJcP5TSk9h2i0YuPYkNeYZK
7Z8j0fAp7OscgQbg+/evc8RCU9e16kGunsWlzdSzN45koXs/PP03E//6mfAHU5d+j5OnLDfZUryd
MCyQlsj661fiHYaYJwuy9hkYWnJ07IFv58RW8HP9c5SinODUts9sX96j5LF8i+sxBQUnBwhY9sre
kV3jPuzcFwpK/lsjA9katc5G6RQy+zAi3ifEb8PsZy/b2T/9NBE+prKvED+4t337RYyDZPk8MfQK
9HCmK7bpLzGxAwW7CbSnajTaqypyMTNHWwncjAKxyuCV2btP4hssBc6POveiJ0oExVq1u+jEbgmL
zr/MKfonYU3xMaed5tR+Gp36IksOVq2NGzXbVbqkblh0FLgJ2cahTVp9kk9Azr3kf8ynqvYay0i5
QEHxFk65yPPMnb5PLzl6Ai/YzOvLVm6SW20Mo+0Y4YOsJZP4Klhe/x6TT2c96pMvZN9H15XVKxTB
u/B7ru8FkksK4nAZhP1ww7Lf2Tfoym4S7J0ezdx5ERGKoV5nGkjNvPkmpYN2E01MtzHHkA0rAIq3
tER/5mcYE4y8VnO5Zpku4TO50WPFXYphcTBljep9It2WIiQMn3sTY29AEeFJqzJzX7SevKPUMZwN
R4/XthVWD9WALY4Pau8bwkOnrJz2ZxH7eF2Xf+XZ8GS1Ufg6DEq5jEH233kaf806sTEradpyI/63
xSE18x6hWf7VrezNCNL6mKPAtpdZQCw8khL1/TCg+u9cSy2pvDfkSTNU6uFoLoSubRg220Cxx4Ml
mL6o4eUbqwklfDBH/UxZWUGpNfAOYQk4cmjqx9IDIhlZar8LUTS712zlJwIZ2Y0XRcMyU9sl1FbK
e3+eZfqAApAXNXjGTmd/jrJcpI9N5Pvon3GZXPF4svFLnWZ9jfWZFYr5f17z6x3/tzgvPyaWJxdv
AKxjiC66fMfbHJG9qutRN6ZpGklz3Wf43MfYgS7dYmzXAWvqdVdFtPFK21ZsAq9FcFd4aHbJJBbL
IlLuEOpKthpCq+ucGgvCiN9I7jnrLNLavZ/4+aM6GicYNtU3w44QmEe26mTCR7zB76lZiIE44WE7
9GZzm+KLesxNrM/FlSQr34MCr9Ajz41dXejtpoot7R9dX9UFID40Y4ptb/LOgcT3SAYWCYW4+CEg
8amvWNssMca1YIyYledP+7v4KPDz06QKxFTmU9VDNmpkNTafeXkJPzqkrxd9HljWT6ORVVG3sRVw
dmq/lku7AvIDbh1Hgv04uua9YVDEho2M4kzlFvd4k2GMU/xMzcj8rnjSqSgqnvCFzr9Yq4FSGIC4
hrHDUsKT8ZQKD72WgwJxTWeJH2R5NkYPzD4JrHVjasVrrvvbNAmt76MqQZmw8vHOGlEtZh+lbEOl
LB7w8v5pjKF7Y/kJMschrA5VNd4qryTv7JT2g+up8borqvysyl68V23J23dm37AzNYO1karBo5Fr
2MjyK/kujS52nR0V7elKVZyO7+LvAQYcqKpV0VLVWpNEVe+fM39AB1PvzW8GW1+bR+YTVfJmZ4w9
doheZb34lKP0nZOcBPS263PtwTFPQi1YNICxiZERQbVp5FNYchIA3f595I85KmRMGGI8EaMebZTc
aNaUWtRX0uorwc7oysJfFlh43vzniDHI0gPI+tKvEY5a4A+LWUiKYbSHVWbH7wRBjI3NpV8GuBCb
qIPXpKR6DZQx6eeIuOgOcuHnzwVm9htSbA0rtl65kzQpfo/IzNs6ze1H7MebbVSTNVVK3b23vfT7
fJNmfK39sXtQKObuKkCKW4TRraUxsQcB+d0kmuXfeVZc3dZa90DtNn+RFaTESE7wNp2aCny9RZdG
zjmxfeOhJMEr+jO1sPadpNQwSIz8BdUCSkis0Y5i1HnJ0PN7aRTAIIWMS7xvO9lLYwi5urrfiznQ
yTZqJxUPbBPza8lGUxhb6+QxU3od0mSGbPYtb9F1hocl/qecjWrHmZ+an/rCqMKOPUcq7lKow/c6
XyXZwKPiozQmCl+iafaZf2yaBwVq0rFQR5J4afLQ9DmElakLMHNN3WU6vYRcmuLMlnCybuC1rb4M
xHLWoa2OyTZGt/BC0iLvD4hY94cq8vqDYcM2nDuDMlkWimrvxcAlRMyY48SIJaZcxi/hIEdtJB28
bvXp2uLUiSNngeLisAoKxTjwUDEO4uxyuPRFfvhI4pY6olGm5eJvIZe+qnJ/x9SGN88b+v5HDX/z
pcSSq8DX8J8sTuTrXL8NpR58Ta7p+xQpzBmmNTYJBvRRgj8YEK9LKVecib4pwgR1dRT1XNEvDu/e
Ab9HLwNfy8bOzTtr03C1eE9OSJuV7nG5xJKntuXVpa+BPwTpXfqmfgjii8FK2Ti9FM3K+qIHvlDE
A7mq92M7CQiTud1UNirW0KTaeEtJq1jM7WDws7Nildm5/xgRfbDRPQWXQjU7izmhjv3k3OnD8l2H
DRrruMtcu1Xjv9hWF67lGqmLvmk63NgiyMNgmJ4N17gRqHX4vtcIKL2H1lGHM4dPQtuCI/qX0FKR
zCV7XXizk6FJqHbVteEbxtIKcYu/CD3P+s6kvMgVMHAJ/jIgLhBn4bis2iFCfB+0osD5dEDDlmMH
7hZuIMhE0XmBKxpq1S9NrwBI+ReAo+i7XOFyVQEX6qyhP7BHXOl53GzTHuCpYpvpHTyf9C6Cdot/
m2TyLkuyOztq07tyfKtMz7kRjaJzjKsiwdLCMlTk9VWK60DnfXvd5Y0ULank35uJ1h3F5QLAnWfo
cBvREhe43DUG7r4uWkjnFwV/Ie1/aTrZhPFz9HB5kfYXoxUqlEniNle+UzqwbQVjvWyN73hvxPva
08yFk8bKRmj7Nti7zJq/hlfpW2SV8sVF9FeczXHNyZC7aA69dOtgWxeUp8TLrgekuowGBSPtydhM
NJ2yrvbiJal34/vopRlMwVUqG3tLnZZ+bokFit//BPf0Fmt19BIklrIcxkS/dZR6wq2SDnBLu75S
XbyAfawG0aQydXzRmvwRl8NuMQ599jaUGGwqMIkXeUnZIA7w8xFQ9hZYgFW1D/GYN2u1SZASqbwW
0DrFB2j61KimUQUe3E0jlfzrMjhPICneuNUwT1cKr6NACZMz8f3kRpXg0hRpgZKz2UPjy3C2LFN3
By5nXIom8DjlpBrKq2g1WH3f1zaZDCK9SFEeMq1Fz1hWr+foCPhs6rbDVTANqo1frMuq19cBFQEh
oWDgkrDMrbq8Ek0sIW412fFuMQpKHkNr5D2G7kLRhuOpyaic9N2YPac4Sm+d0W/XLe+Po9aVv1If
CJU4aJld7/uEbWOLysClP/6IEH1iFOFSbDVl112XY8Fz6WOGGPjSvEwDREdyHkb/6kucCLncyDJB
3iySXnl1oQJsL5/lcvPLRcWl5mYFuiStkOmePvK/v4Ux/bQNTDYkTRv87ECDVFJpPiRDai4bbVB2
bSUZJFbkcqNif7OWYa8+eIGk7lOeBUvRhKtvnyTVfBEt3BnNu6iVF2JmPU2XPVD0nl3cigDJdUEs
6eZwDEYD/cCc30YhDeUJyPoawz6MFofEv2mmQwTgajXqvrISTTEgQtSx3eg2WL3LBF+Bek2pFXLb
dJH50CODVtZpjQlKmO5En7hS9vuGquWv29nFoI/qIyJTwXIulzo2ZmxUlfr13M4d3kKsq53dpX5a
ycoRRDiCZlM1lcxCcouMwByfSujNFaF6L4qzIsCr0M8jTY9MqaFKZyhGS/bG5VEAW9FNniS9yX5c
1YU9i3eLUbVu0U4Up3OMOP0IFNDYUkyeByYwrRfhr2GNnr5qez3MN6AOUG6ovStN8zDNrXJvODT6
GOQbcQp0dzj4kgKJHvExEmoIkm6gem4z24beNUg8E1BcMUws5jOETIpwkUGrDRAqAcLe1uhjXvp6
hBsvo5ez/0tc+5e50/U6DwSGsEj2IhW1VbZtXp4pr1/OsipSX3tZTxZjof7LaD/1jdPov48ToyQs
3uO+3ONy369xARpsGUL8U65S6ID0Rr3C1iCgzk6+Eu/1aAWrG+3KqVmlFeyfxsLc3m+ScjkFW6nq
3wpVkUuwuBwU5fdgMarW/7Dgam5yRd+r+Ho/hWXXn2FufM/toXoK8L47yOaAJtE0GOCCt5cVO4bs
yWhsRhYlecVai9HUMbDtS0zEAKbgph8nTICfX7GkLJ/SUALhKfcej+1pNKzvdDR5b0Srq1Io3kZ/
7ztW/QheR/RmaW3euqjmNIPtwKNFykbSymAjpUFzpECbHDA2wyGJQuWdHGTsabRa+wednYOldfov
rWnXKdq0b5DosXYi73SvG02wrry7SSwPC3MvPaYKGiRTS5UQUQFfAP9YtMNBranoDuF6bk4KKuKs
6yXrqgq07Zxd8qRuWNVDh2Bcp8DcQzsaT73mrAcjMp0juo7B0va1e8eKTBBqSuFvSB+wDBVrLVca
fyWy4lyx1qkX7DOjg3AgMeQs25TdWK5F06ulFqvQ7teI0waUJuOgJG5+L7xLxuHahKD9zXRYOgRF
bj6GidavKkczrv281uF7KsaV9D+UndeSpLq2rp+ICLzgNr0t77pviDY18d7z9PtDWauyZq8++5xz
QyBpiCxDgjTGb/LWP1kBWP1GN3NoWaWzbHIxvJaJ994jn/u79vOl487WDJrot17R2E99z5LacUZ4
N2O+l3kUN9HvELAd7lEuLR6nTN8FLfIEk+P00ByAzcpcjJyU4UwcV8Buq2VQJji3FzUM70YX53b0
nfO1mTvlwovt5jSVijmBaySujHx/HVtGv6yCrF/HueosMCyrTp6v/jZCH+e+YcL03mM/fLLl6Wjr
BcbJSblOBD9HNYgzAB8+bT7LK7+b5j8w7xrXr6FT02mrCS+coIZW7nLjIp4glp5jf7ebcjgE9eTd
51RObvraBG1VKveyK+hcsZugTixMX/Hu5YBIWnel+zX77blPHorSLhexBwxuoK4TzYaJq7SMqlsf
6e1lqnKXVyOJTL94r/GoXbR2Zz9rMVbbZdnENwZakfuottjABeRnV4EzlW9OIZ4tx8n+6SrA73sl
grKJyuCEfoU6kE9FS6ywsMvTrCi4r70ISyqyCUhPASwGLXYNFYmv8DWNlF0adwFepP8J5aqG4iRP
oTmNizj3+k2Y48fUDVWqQrELlyiRPNpYtGFgolZrvdTGc0ONBamz1toCmjV468bW0vNI9UJ6vYdH
Zf6jIDzshUrzO5kpKXFWlNu61NoV/mQl+3hcaUXlVJBgsbyX6ZtUsx9UwW97jfCRWfkSYZnOQ8M/
6znrdZZu+IJsv/CEqArA92CXiO4jvg2khV8zTRhIEJXKqgkSPKGG1Hpqu5Dv1azxiEyqceb2OKWz
/qPsqg1FWyGhvgw0119DiRwejLwaHwJFIe0grLPsAl3ZHh2j+c2NmKdoWqHuZDtuvZWxMgQVdq3h
tS4bfjSWO0NH41825UEBt4pCI8bycpLbVdGtwJbhGpFVcFbNMgouP4feOq/RDJAAVtqBBraTG0tT
ypsaduKys8Lwp+8pexVtiBdoEPY27yx9y6vPf00cIK1zgJzZe4CDG3VYuHzj/1fVVHSLrOVke+VK
xsnDF/FV0qrGSS+2XmMrG3CbOBNn4Ren0QIvG4QC8/YgZaprBLp2ECDVpWQU1fjpPETwLVKfAlAH
jA8lJ2RUkHYBoI8z+VafmwXupGuP5wmPNGRVrqNSO0COomJDuvYzWDbjtM63JEOx5HXys6NO+u/5
JANtK098P/Ufs9gm97YI2XDY1ipvJ+fFMG1q65g9nCcnrE6gdKJ1F9bRtxo8RK/Arh8i3NOFRu2z
0T1jCwrF3hVVFj/YHWZ3MoRdKR7tk3jKdNY2hqE7q5Daw6vhCmM1+ta4k82xgczTQsQ8y6ZrNmue
u+pjruvlo2vW/Jc05WXC+/Ec4fu+kE3P7OqdvGRl8Of90LENDac/2RAWwAKq7b2dpM0x7R2cG1tU
5RUdLKyufLeQGVlHvRKSySyzR9NwfxYIMrwl+DWgbd2+RbjaU2pSm7t+PrRWhQSjUxyv/WZWZayd
Ix1qBbHy0A2hcxvnm2uPPBuSCLnEEo7ndSChJHLQp+Ita/VxxR+7Weq+JqZskVQa9ieVD5wfj3as
PAIz3OZIeffjBlyqtZBKwAiljEdf5M+yNWpRff/vrmq2kVH66RIlW/+eqEek2Zefk5TZiXAsBvUm
jT4crZHVe8hG3dtLkdmr5qzjTt6qTJEIkgN1XuDsl9jA6RIR/BlcpLZ+k04/ooCEu6EeL4IA8mUG
QK5KVyxJY6RqNrHT/4Onmn3UHdc6VvNZXYFYXXw5lUNh39tHj+rgLjfrs+zyFSCjVs9qJohV7H3D
Nt2jDoBwTETTt3nVqC9k9e1H2TE1rY8mJbZ0/ZCy8MC7bQhWZlXkCxOb1WPM5h1ViH+dYW390QfA
5r9GrzN8L0GyUR1B5/4lri/uusoMKT0S8L+Hyg+8xv3x48gP9A3rDWGD4ZB7tXKWh9JFvkhTmhH7
VWAl14FLMxhYMcY5AMvPGX/E8TrF41I/X7sxGhfLCqcznhBlFSnAC4qSQu1YHuVZ5E8Fnodz+3J6
HccMoVkakWVc5sgBJyFBvJCn8jDqobMLc23XTJN7W3RmdQOTYRHA0UzXCa6HmzHs8Wae7fBkiDwL
BsQ+kWA1dteBOm4vc7v5Std+eZFCVNnyj4G0q8BGzReRA/LqZZeQtUDRWkzqt1JglRildbGLq6BY
SyPFKVbyZR2F6lEK07lWugqUxH4yTBj0f5kkozwB/IVv7/9xkm9V5n1hO+/UUbApcFzUS6jmDFiQ
f49gV6xcW5RnXR2MU4WuDd+8QPtmDO5Gndrod1Dx4OhCfAA0xMF3sSoQFIfP8VAYMUhSTdTohKTT
vu2xbOnnR2RVp+Ztho77YtCnWcaoO7e+nbyoeuEBA3f1rdV044vl2kcZ0PhpsEzSsL0tg9E+qXqe
ssiOy5/IFS0yPvQ7ZXZlPUJx2Wv94D/yuHyXM62ZSmiVk/rQdDnOrUNjoV8dd99NZHtkBMmuCq1L
BmF6oxOUB0/RYF0cMDItHHaajvVLOYPoJh23Ld2Bg2X3avDUxuZO9suw0cDHypqheqqjgbprcZ/x
bOHLq/0RJiWNtflq/w7Tk/SNxSmm0OxebuMRYTm1HLoVTmLQL2RS+dopk8oyF30dMAC0I+ZHzvqa
pHYjTKTTEjK8qaJ6y1dl3OZWZWzLJLBfw9ZYk+6ffige6k0thK2TqijFvRWk+SKoR/UHVSAECXIU
clvdRMMYRNxKzhhb3N35Tr5RnCxRtzmEwvJQMLH1Z0gV7qUpZbyuzYsylMGuy7Vc76KFPdRRfej6
xxp3r0UbOemdnYzZ3RSjZw2m+zlOqvFw7TdwSdzJWP6t6McN/4q79LW68RHTp+UIhcwI195ggbtX
oeLkvHtO12aE6Z5suqHgTTsf4iGt77m5l2ZSpbcQqcU9C3ZrX4xQpKykhaWVkDneWG5WrvwmaaPl
lAMZxPmh2F7aSqn/UHr8MBGPEPcsuMR9igXvUAbBnbwgbPPyBtmkrRzTeBKtc7/0trnWbNW8mP6Z
T4bEupx0/zn57yHZo3bGehr68Iv7ehoM+Z593Q95Q0zSDeGzT949GIri3s1nfImTwX0juIXc/P+h
H2gKkA9XVJfihaw9hLo3v4q1O1mTuGy/ZWkjgVix9/Tpzu4ocS+qWadhUoZ+43e5tuz6dFyoAkOj
xAqS5yAqUGYDxi4NkSvkYi6GyLaurofAO9gHuV8psapcdbZQz16rNWcMSdiahm3wq9ojf9csPl4e
OSyEXQSAJ1+4YZoegf7MlcmwQYdk7vTjLj3KA5bOH2ey+WX4y/RruK0F08asgcQFo3JGoZqXGHaQ
ynlySbv4WaFs5IhjY2mwErMIrJ/CWZAxl3A5nnuGdqZyLhuXHsNZ+Aii3HkoVCGpI24kASEAiHq0
rfbXlZNQod684m/VbmTE5A/FwWnTG71AIwm9fHQr5jIGKmj/ac7ktzScPpoSbXdtSoTcl+DPudls
OKVmZobaaZiQ6YQ6lJQwGot8GpOVFno5FgF8Bzd44emLuKT004BJs/fmmBUnCsExkPjJdzdIWPy8
NPV5BH2nxN6j+4bmgJdthVOKTeiH1rOYPCpAYDBSvX3uKkc8R25gb0ATGXu438l9yH9vEc14jgx+
owuK4Iff1OjgNFp61qAvosg0DCsfXePvzVAv6bF/FWODa72nZfdln+p7xxjEZiqsYd83UELKNvtu
kzj4bTf5rrc9+1ulIE4hIDuhNaoWx7olFYZwpvv8GQrQ6RLamubfQw2vuFw1sD5C6zm07dWPqxb2
8OWqCakq9iAgHfJpOAnEfHasAB4QVXWzVTj3yQF5GNRiOKHaOpxS21hr9QBTZu7S/Rh65Z+nYzy7
XobpsJKT/3aty0SHXesOO5wl6nbYzneL0fGT2WjQeE7wN2HL2ManbnYtvo5Kg2M5WrRGfGIT8RE8
eEW06gRqd/MXTQH5CHAsMdOjN38bZWdm9sNCFGwCr32x/HLKYXmQI3/M+xIDXr5b4GcftHun0I1t
McOmYgg0WyetWDy2pvpwOZiA9exmOskWXhDKsTbi7xdQ1tgBAWx1bdzKUZTz8wdEJuXFZE+SpQiZ
lqmyRLxDTUEgJs/Vv69WcrULpOt6NXmBoh0hpkfLSOK/cjbWm8a5d+K+2lZ52dwlFdoVYegML6MB
N9cNSuNXVDbrRhYB7cBe2Vbp/9Y8jFirQrde1CBPEGdX1bssE+nWitXuWBhucaRMUG0bYcP8GHIM
DNlq3MpDmYwC59kuW1/7/EIEt7mrOFs7Qjz5jwHuJp3nK9voz4vICbKpucljYNveXrZkfzMGuxxI
zSGN7fsAWkq9bEt/p4eAe4YSMZCpSUx2QW65g40cPrm6Eu0nYRdLOdp6orzXp4YNexU9hcoYPnmj
8paGdg4wlPho5IfH6KzayMHWcoajXvBzx61ZY4QWANBsu8fLIOhlOD6eCt+Uqa2p+1vdpuIsm6JD
QRiFvnvZqoLwWzwLt4dUrDZekkz3I3mHFeK4aIuTMl7YiCR8Z638hAbP9C40dwlMCU5RGoQLLem9
f5K2ui2KVP8xlWa5yBHEecExTQd/7o0PrD2HtatWxg0WHDZy5qjsVc40HXrW2bve9cTZnz85MuA4
dXHA/lChyGl0hbhBMt3clobZYmhHytfsAE2ajWWe09yMNti+d/ddECUrp2615yaO0dt32vK7yKdn
v57ad6/IkOH1+Vmb4XfsKqG/UFTzZtQK+wf6qCxs9Dh4jcA9LItI0x/kJ+cpiFdFS/VVS27MWBWs
zJHw4AWp1u2xatzgzuooHit97FEwN/xvZpjbZGbgqGdF0wHfn3YWTsnfUiVX0YHJ0VqZwzKkwVTV
Kh+6KmtvoQezyJz7wWiJVapH6l7MswaLu1qzX5uZ1GZoAXilpDWWkrc25ghejVqvH/PAzt5sXIZn
mptwu/yodYWxlCQ4GdVBRISOlOVvFga+n1HUzIylZLNdo+S1nPTCoANbmIOfJwo9SnUbtEPCPQkc
JCtVa5lHFv+bebktD928arJHsnXXARnszzOuA6NcisnO4i+XiWAHH+Hz38ndhG3FYtELvDGAEsYv
OXIist9rbbGvba9HNRzLEEQdGwx7/e7JdNmvukb6AKO4e+rTALKrqmpHOSh0wKO+Y2kbCQVAqa3b
o3WJRMU8tTLT5ta0s7Mc9HNF2aGQoy1Z3olL3iszvXbrVWJayzTYkPBQTzxt3MtmpejvZRdbN7Jl
JPlCqYOUhZwq7icIuzLB1pdtcCoCE8m13Ka6XwqL5VfWBOWzFj17VN/8RR+Mtw2Kdd81vKOXTV1p
DxrEgU1tFv1JQwrwgDKvuuUXbO6MZopWFcuDV6Pzf4s0zd4E6S0ccsgkoeG+JJkz1d3C0dVm1UUw
omx/DBdK7rao4IXphvJSfhIIAB1J2IpNhRfFw4T7DhW0QkGUtzi4umn+I/QISUOn+clFrYXbFspa
TLYKN7pwNmlBWlvuWChKYDMx5OmurCPzJHcnckDGCRR3LnG53LyMU7YLdAtO37yLkfueasD4Owuc
fdNhSCJVxoQUIat4KWz+2tlWkbO4BMn4a2RfcYO4StYcMgiBty2ahf+2vdBzxBsQTyW7O1thGEjK
HaKo/xZin7pzOrZ2bWkgF1hF4eM0jacudIsb2VVpxkdEYM7CGGGpnmpz/Bg1AtffdbptHkUQWrg3
xdpL2ubdrrIMUvuFob5kY6muQ9xqtnK0DcinC8PsDnI0DYt/UIdobuRggeeNHxn+oxEjqxsq75cr
5HXKHiN/vLQ0XuJoSfBpKvU4UWHRjhxId1DcNFnKNPa1KdPYQuPT5KhMY39pyiT3X+amEd8/meT+
EhyoLK3nS8XzqPygDBvvbcCPItLAPmYK5QlZnUtxEViD3413sqSnRemPuBburaqW4bOoWHXMGvuO
W7D1CyJ/A6jIfO0icQQQ21N0GYoHdZi9mwbj1QsLXLZ8J1tZ1H5ehSNihPlNb99U4QFbU6iGqrEX
tlU/wApvHpIsiDbeFGtwV+mTB9v0v6mh6h5lS7VsBJaZlGR8CbO8vVMcb/z+1OjJ8D1QeoQODaPa
jmlynOwc/3QcQ1C3aqwnGy+gRWkN7jtvI9TOxqTPFlbhi6cQjt06zqbkhLp1fJrVDJ1xuh0T0a7T
AohKLy3xZLsIkAi6bEqLyEu2cRIUS9vO7nEib2+kyGGfY4Q8NjyLZdOK3GafuUqylCJ7Gbae956t
r4uINzxKi8V97M7UYxPTTefT4fLqdTnNQAtNgjP8ydDWjiVQtLp2ylPyWKSK5WnGyvASdL2GUPER
MDHQRrwzXw9RYbzqPBiXXq5OR9kMk3yFpJD11BcokKtd8c0KY/PVUY1i5/rubhydR6qSh2jmiUhr
I3kWTuM2iNrqfO1PVYAnrlFVX1yRClP1Nl6lwFmb58sDjArz1EX5wUmxYguiOYUz61dS0TFXIrCN
jRSVM1ukOuvR/ZU6DlwttOewAoGWKEtD11g5VZ0o2M2xclB2BSjK+Y5t3LpGOd5dsB3x2LgnmUQw
U9feTlNdLy7/4sDWPtpyuDWA8KHK9FuqxkMzS9ZUZ8qL5nciIPAuKjt6rHj9H2pd0AzSJDxp2KrJ
GWVoubdVXkG4q81q171VbqbA8Om9ewos2pE3z1ufO949qDHvvkNecwP31VrKPhkLOAg1ztzOtrJP
HtDbe/bdJkCwgAuNgWrce98DH/Hdi+Q6mjLxMmhL/imV1rMg4CwfnX4bzWeo03ycyb7rKFieCDHK
WBy9ho1XPVXNmoy/uKuwMbgTuERQ1+50FvT0UVNnoFTDs1/me9mFCEij8OLCo7vV1ZtLxBxrFDDt
HGuq99e+wqwGzMJ5GmPsh7MqZOioOqeGVWLyoFbIJcxtimf6oWMj+6VPxpQypvSjJ0dH8VL2VWVe
D4tLpJ875up6XcvAdbtECklt2RqbSqLcugM7xqYv018ehnxxq1rfiizFeeovEUqPnUgf2peIWuUO
CFh03rdt9M0NdeWltPFsc6MMGW5YTYdR94HD623+WBrQXN0cwwgXeZF0FO9lqbNP6/cLrTCdiyWB
VIo3KpaeSuXAw5H3lex01UhbWJY1QQhDfl7eU3LgMvtyy11nynEZeZ1d606H8JBXveh+uiqRVXpN
NCfc1x6Gw60bzfJQUraUbUwBXS9A1KYBsLoaIzM7ga8mY4xG5KLOSuRMZeeXcRmP3RQpldLfmrbe
72XIJbq2gMTHVgCaUjRHeTAH+CyLyY7MYiE7UhVRZduYTaxlpy0DLmGXcz8fm6PZx+3x65icHLIN
KXLd33+ND/MWlTNQIs2xr9j4zipHKwnZjoHloJCOtJcAzy1B3bJfgrjrTt2mQFqOf/TLCM1EM2ie
KQev05sBawzFcn/7bqsdjRgTKXn2t6bsUwpBKVeeFrHrrqKAG0TOU5Ieh6HRu+PN2x0H3ibHBkje
5Uz21fPAdfRvfZousNrIh80fsSo6Jzo5rKG0yRCrzS6eQFWztsxuW7M3djqrxpPldM4JdcLc2xQN
iKUUl6+l1VgBypd2P+5x3LTIBGRj+J46aoT4nv4m6ZS865ZY2aW/rGnGgvFlegDQDYvRnPpDVU3O
GS6as8LWIuN7ZGarwrWih6nBfsibSnUz1azIl0XuPyi1MfEjJJgfYnByWxZwTedYedD83t6BV7YW
sokDs7MKOsD9KFzyDB6qW5AYxnNp9Y9szqtbfV70zGOyJcdgWH5pfY7JyHmeWYpz1w0JAEyjP185
C1d+A6Iw7/6kDvBqiJCHq16dbM4RTQUPn6Sit4l1x98nor7h8aM/V6qKcY5f3VRz0imciuzuc6yI
RXTCHgDaBUlaS8eRuFVFTnWvQX1VdmYiU856FRfbgbwlLBma1wFL5nVVXNisOkPDnsFLlzytQ58d
9V7qN/X6qgit5kc7DeM6sEV1cLHueFB69V2Ou+ks8Oxn9r0Pc/OIJ2G4LnrIPrhYmEuBCuFxcBw0
xaP6Vh6wjqxvZT/bk+NFmUsOfPbJiOuEUoGThcQJBikItmYYn76VGro8bmk33KA0hbD3cagCY/NT
7a5Ad6MPMDZsVF/fimhwUYYmCrXvedvUcovpEcRo9TuZNIRJskY/ykvbyHPv2qGdVtZcIM074wgI
xDyWpouzxNzlot91cHQPIRu65KGd66OVr3Z4HimU8j9jySCrS5Nt9gIUa76OfAUIZhjOlmSN9W1K
jac0scZ/qvKFDR3lu3KydqxTrZ99kFLTbcbmZej9ORXmOHeGyWuiz7v0lNdBdSgE0B+KsNqNvHbR
heFytINsuB9E0Nwis+ntfAxm1j1PxO9kzJdUVbVX7hFvVyiCrZ5uDd8V+qO8is9Is721DUZX9XyQ
Z/IgOmXRJo5ykAZYsmswWxXFUSpjY6UmG/nbBwiRu6zizvKXl3+7wiv7fRj2v2QXfkIqqhNWoi2L
OFTWslMeTGscFnaYPhtAAW+r2l85IknO4aylLLuwSgCINno7FCpNseqs/g7iJxsCtp4CaHDYbxUN
1B8p2wp3xU049BYmxSpZmrTpv7nUqvCXfEMXJDzUpofmdKp032oj+K0NvXKnqhWqFVXL6n4ORykz
WYnRD48ospsvtj0u0c7uv5G/MbcT+k0bOT0P6oNeqe2TWSrGCRJVuZTTkbHlmYb91zlvlfBR9zCe
nS8rfyglcya0022dWwxrsFlreYkrGt5cs4KTPMAsnbCPfJCmSkOUKbs4jHFR+Az426RJXCbJKC9S
cPRwso9J8kJCTJSbO1b0uhu9Kjg6HuuoKx9YxL0neVr/aFuBo3mrqbc4djhnl5t+WbMz+hHF3UOi
1uUTHPH4UJRht5YTrOmX4gFcBgLmb8NOS3eA5+vXrE02cp4VhMNKRWfiGDRwzSc0HHfSlRINa5sS
QWRR+vqXXWW5EOiy3I1RXZ4uJWP8OPF1nF++6nyIhHd0AcIeZMtXHXGqUcQKsoi1jpuJ9dj7+EDN
zUqurtPE/tG6qraXfTzC3FtH15OzmTRr2TXOyyS2s2yyJwNHLwUBKPlDyoNMH9jt+CBiRTnIn/by
G/h+vosRDTQQCkgC81lSZnLf828/W9WUB7dhaT9Lso1s4S1wafXpFMjICfQHfnFlhsarXitUfnN9
RE8kN99kuqqtShDsFJhOMpflRa62ck1kP+WoRQ1312Bhfsl0Fdg63NgFcOSZJCMP5B6bVMSPaTv5
RzsPukUDKojUm8IuqstR6CtIK8kB2QQIUT7Goj2bxshLfFKrR3uoAmqhsELkoAyLtwVC2YjYcQXb
z5vV5OKPJcNFHo03bj2crteTH5lHlO8U9Gb7MEjvjJgsd5+ZE2LZsfukxVa2jyLc6WRzluM+oWNN
Zn4eNYfSuav1Yidb8uCaW2HhmScb1EpvkKWebmXLskWDYVbF6mqebOljuPKaFpDk3JQfPA5by3zr
nAyZ7kmN1W2X45sx494BUVaRuhVQy9fmEFVLrH9Nllu5jSBOrRz4alO9gJiUI4CW4njT1sg3NLDE
lLKGmdqVKcYgbn7sZ3wdL/A7TxXOndCa7KWC853kyks+WvAjB+tNtrp0yg+G1elL2WzbYHZMJft2
iZ0vGA7VCVm97qYLpuImU7DFRNyrXjd2BMQxyrAUDIwBgX0ObhG0GwsrK+TWwvHOasLxrFPko37E
SgcCALkNwCs8BGhC//toylRRWyn/1TRD7SP4j7kyWI52WWRh6GZWa7a26Rk93eRce1ZydqrKPI3q
SnbLnutYOwfIPu77eKNh2r6Qo39c4xoHwC1Fb7jTN3/E9WoNGl/pt2mgiI61sh1NUPjGettoFElk
2f+Sf7l2fgGf6IFdb6nwT/MDtA3YEiNbIBkdRSs8vEPWveUF535KG4zqPlrZoFayVapujLDGsC6Q
bj1D6HJWQljTW59NJ2sutyaZ9tiWdfiaOW6/diotOuVKOq5qx3zvZus1Rzf7NfbmcIzmpjQ2iqLq
oc6EdZJdBlS3sx8YN3LMdQLsgKTbTp23r7UC1rXFB20SrvqSQ+U/U3BOFq3eqy9FmZI5UzRzKUfb
2rDm+yrY2H6lvZSqgaFpLZSdHC2Cibfw5EynYb7UpMW3vpu6d3IwjXdu0jnPnx/XwSrkkX5IHddH
F7EvXtt3V++Vl2T0ulsySj/MWbR/sjBljNSmXcmmMpoarOkCxHuj5a+i7d+FpYg95WxlXQyJvRJ5
T+lxMjMEoVvNZrk3Ft0iQN6WTSd+hDgrko31fXult3uDvB5Q/xQiUY8JxtEKW+hCfjSwN5lPhdtg
utKQSXNdjQJZob9Kc9aLeSuY1moN290miTF/nhwakHJngagU+K/aszp2a522MrfgjLg92nniL79k
D+SpPIxkD46svBeyZajoXWzlaayUP0fQhZeryK4v2QmKW8B4LrrFNg+fVYOH7r06OOZ9m2KGnOqq
vimSGty4XWfk+d1Y7C/tVCSHtpm0s4zu2qKGUbD0K1DOS1GMiJnl4nwJzRrgMEVDHVnGygOSV/nG
tbIcU04+zU6dn6iX/BjchkRNgC86yj3nyE1aln8Br0XVT/Wd1sbOnQzxHcNfh/yIePla4s6fDzOh
ZddXJr6o81XkQOtM3mxBub52yX4tYGG69qhMvTZjVG7gDAT8OuV0j0Nnv9B8tH6DLDnIiDQqyw3f
R/8AwGG6j1UMXMitZ/8/EUEKOyFM2XBbjsa9q4pVIjSALZfjaIbh3lK0xy9ol8sp34Rtnhn+8YJ2
kTCWxO6QkDLhkyn5hsd+8mQboNEspJ/em5AUd+69N7mFQnqdtc+sTYH3eOTuESvTjlVl5Rs/j9In
ntkfk2zEYRvTe3cr2GtFqmI6zu5q7ZfmdOoL7WOSrljp0YJJcmHqI6dVbFIS1FeO/p88fm2m/0u+
P/6aabWIkefnG6iceKpVKy8orJe2gxJtGor/riOVzB+ZPDkAilNZVM53x1WUxej6xWPW8bYAhIM6
XeIhse/0/g4bVHErrwQfCO8Rv1EPEQDlQxFoP4p+rO4luzmZuxBUuXRJK28ZNXfJlgyVXXqLNVXN
rSy7xjT7mQ24T8IQ2chEVSaTXZ2l6OuM+5u6Ewu4S+cUh9+jpBH7a+6rL/hNmyzZ+G51yG1P7wEA
2iGQz4s2B95q8Q4z462WdNMP3rshzuvddApTU78TPTRXORDGYQDR34sfnDokt1SpBtIXzEg8nM4h
lr6lPepmGUTmXTXa4WvDTkFDg2rR1HmE+bnR3VVTt5es026mnuY485DGfpQ9dlk+JpTybiQPdYzR
CYFOXR3kYNkjBFCmptjIiWErwh1+64BFZ0IsT1/naKYorsm5yHFka+FG2KpFzq86VML9JW39SflP
GutL/+U9WBv6pe+Cp5MwS54Yv5pxesoUiEyiCYKzPISh8laWubW9drGMCs5jrCF4kuUgZ9ADAFOh
5i465Ve7uNxQNlbbpId4NpST/Z3I322Px1k/Oep6yjV3hcJK9CAPacPDLo6j6CDm7I7sS4ydVfvN
vWyMvpYcg976dZ0zmv2zgN4R/BOjkrDopUmXUmivGkTDx1BPqBBAr0EQrWABZ1oFgMeWx5SpBo/w
UA3MbOOWzN88mowlZBLDRk2Csmcj7W5Zy6VALnMHlZUBdVrRWb8T41TOhkBD2fmLxmrNZ1WE/RqU
gDipDlwePffbTRo0gC1D7wbNOH2VRNW40YcW/lFbxbf2BJRsbslDnsTGom2pcMimMCL3AMOxWMim
nKXZ+p1Sx+IsuzoraLdO6YC3ny+iNGGF7dp+9NrpYdLs6tFRS9I3hb5ufX3cStfJzLHuvFTp75Mp
Lqk0TjvpOuk18XDQGgpWslkmcPWqWbr2/zrJSeDqjXOZ6Dopo+rMq0rXliU6+7jkgn+Q7tMooIX7
Xk8yQPAV3tRuXT9C2rYnlHD+jO3rLtxPqCQufZwSHtvAkrFRZJIGcm2ehIi3KisV1F6Z3QFRdNYR
+osb2BQdD1+8UmIHw5CtmL1TEgMv8aSy93/yjWSb+mO6UaB5LuygodL4ZxA/9SGvyYd6qfWfy14/
S60w6zScQVXSdaUAExDs03cXvLuRPndTYN8VPfKknhFvZLfl5NEx9YJhKWHwyRh5K7uG7PA5Sa10
zEQzDOq0KfpzkoxyElSz5KTQLLVlonbDMRAA6LUBwVdsT0jlF/FjNfPz0iw1dgal1vsOxjFrKkKQ
XVhoFDZ/umpvLGvMhG9zPeT5refZxoBh9dJ17nOv+PVv3s3k7trx1R0w+I2rWj8WoYFJLfinVYRf
0Y/5g6nKtTtR8EIXaQyHyS3StaWpw8vYxRgPlAC19SFDIs/G4iWt1e4gR6cOBSAz9L2zHC1V/1C7
unMvB+1tMQ4NMt9V/MBafC9DzLKOb4IIrS0xX35Ka+2QeWzZ5BT54UGr6svSzHamkxjfCw859dmU
0rHa95jC8nPuZKi4eMI4tAr+UxGE29VnaD824rdHqCBr8tdQkalfrvoZGvXtx1WVrp918uwvV83Q
/tX1uHjAyCLf6E2mbMlK4mENalUPwuIFLJVxxFbdwGiwL7+lcUtWNwiSGzRx0kdu4lsZf50e9ISh
Rv/X6ZU9fEw3TCuR0+VlPfd/GDuv5biRZV0/ESLgzW07drPZNCKHGukGoZlZA+89nn5/SHAEjs7a
J3YoAoGqykKTIhqoyvyNA9cqgRLeFIe8HT80RkQ4xDM6FyPP9FVaje6bBkgWQqLKgLXRDVcZaO0Z
ktJYtHhQT3wDe2l/BOLIh2rC66fJMufnFX75SB1X0kMAGm79WcwM6t9MxX8XjzPV9MhsUdf79TQZ
i2GHFa15kPFMU4KrnM26/nG29X2aLcOei6bAx/sK3OyhcvPpMfEDDxtm7Sit7WABkX+EjVseU9uY
eEIRC1aY75CcOhXsSWsKL9xP0+OnabGPsIc7kGkGKiXvYX9Eo8ZDaeIkTRkQ1DqG9J8H1vdy3rA3
8VIYRp/2q9LpRqZ/2i4rl3CXa/8fBiQ44ik3eplyzXS/uikpK6Qy1O+lJYdcLSivLoNyaKagxyZN
NQ+/DOSmWt2kL+HCZySVX5GJoh7bFjBtdjK5L7BamdwYtcWl6rUdtvrXYBeUubb2FgPzFGnpMK7X
yUpdNSeY2kjHLFa0sppAPmkx8VkWFlnOX6k2QhIesgCRzlxxMvg6dYPttZb668zeL5J7c+hPkG0b
ynT4wog5zGoB40PNCtUsvHeqPtMfZHg1k1nH6zJ67KBY4x6W6iFQ/zxm4xlhmmGQ2bwC1PLsvd/R
K0MVEiVljNtD11U+cJAlXAJ1cpWXYqx31ji09kmy66bSoPaJ1MFJMu6go6du5zSRCux5SbxvQWlv
ExTmToFjb/0jrZQEmRoDs7LYYzc8t/pvW1OkraWZeZAY9YXTso2KtPXWXP1doxDUek4eBUnNIne/
QG1N390vtj0071rmdF/itrorzbh5Jw8fY53t/b6Oqfbyg5gqvwaDM/oJl5SaCIkrZjaBATphHFkl
LaPlSMZF0Yf+TkbLxOXZ50wsHZbR3MAEKAz97kFGYZO8I5/YIzDG4CJBLz9YbBTeZa6V4UOUS2qw
Udcgtxn5yXFtLsJcHxpdy4hTmh8jZaSBAuU3/ej8VchrG5HCr1ztv15IRmaynPvVM0uJYd7jam3q
PzzVfZlsGyhM7ZYHY0JXUppwksznrLHcc4wSzc5YmjKgpmoHt/9PaWyhWKG+A1917qVrnC3ME208
ZiwyfGegvf7VHlz/qlslAopGPACPIAkGMX3ECHnpQ/XzolrlX6i/7AXIoyq5cmVzh/jLAuBJZ8Q7
nZ7NHRI9xtfcHv8oLc14atW2/G2ZNFRts7fHtny1SvXgu2PxowKrvNcQdlsWD8DyqBCfdPakb2rs
hjtse9xFgYOQye7ImeLmgv9v8wWmDrtKRCkjmOXHohr6cz9hON8gkNSFZfq17pX4Gsd2eJB+mZ7A
oMmdWEe8uVkUl8MxQIbaQm4N21vEzJx0fvc9237sK/0+VguNE8B+/qAlZy1KoLdL+vbnqA+q7BWt
3uQ8L6MSHFhjw9JjpMULOYxjKE7vSj3A/+dk7WEobJaezzEDQOljnyo4kWTK+EyyJqUE4mvAoyGP
sK+H9ZXM8e9dqI7PbuVn/q4GnR4benyTPquidAH85dqTlzs6vqGygPmnyrgWy0xUPlncXrb+mCfG
DaIkRsCUIbd+x+8OE1iiGUv2oEOuK0vM5NQG7N7TfKxQf1HnXbNAWv5LxGKj+OLjY7FFaCZK4Hoa
agj7ZtWtr9E++EkMFcJn4hf+EW0jfWWXbuxQKw7+VKN2ugiJVPqp3E/AYvLwMTaLv6Jen3+wcYVA
VVbFsxH0ykMQK86eOtb8wx+Gy5iUI/rLGLwYRuqdasupv7n6uJMAJcTOuozq8EqqRf2iBfFTJ3s2
kDYgtKuqe9X86odIFUBmb1jiK9lLGVMG80206NpFw2BQviROqH/XzcA7lv3oXZAyv1t97FOD+jll
p2GP5ET6LeuA8IsyM9lCszS9v606+73PzOb3pkVAIiO784LERgKmzYLlrnf2NVaxi+k8z14Vnssx
QeO1mNFepOT8mo96fVCsxD6Fy37URFrsuVJFtbm6pfHQHjvLOsNh7sK9N/rzzUFGBIoi3D/oNv+1
6bb6aeA181sCWBRBYn++AwCTfM+Rkkow4SY9mrK0RvNTurkZQ+o+33+JXu5RKqyvCgTU/ZDVT6oV
4n8++p0HtIOH+to2TfZimGH15w2AEQfFUccJ7km6mtEKbssFMjVWdomiq3fepGfPweL2CWTtze34
yqZak69did73Z3dAIc4fcyqSfDsToBOo6iwv+pgUIE40ylGa24A0IxTg0MjytNNQNuFTzOJmh20R
1GOdQoGRAWWSplvhkq0k+vSAF4XxNTP/msk2vHu5drTtwGoQA4o05N6hT45TAuQEe507aVpq/9GX
L33+EhI16lEn13cYFufbdlB8uFfoC7iJZb5KH7KitdK4X6SnHlwepAW7RKsIn7W+Dx/ggtX3NnAz
JCPK6btlx/dtPIR3jUmV770ZUJDQVXxfATFMdwjZRmjA6up+NuL+W1gnz2kWmH+PcbTXQ8//0x87
9Lma0HyrlHI8+jZME8Mxo33etHh0muVjrNq4jFGaSHaBbzRXzwn716A1rfNQqcXeL0FG7wfgowNo
+5c0s/tXqJ/GwbMcGH8hbJQhRCdkuZSPl/hu8OFCbuSByA7cI240w16IATKwMg0m2zkGzsi3iXf4
LfPGPUrqvLaaDNIlxHf/+qldqz5lBTu5kz45WKWHV1bCDaKX/pM3WzxOO6u8D635e2Al07PTlzxw
3UE7haSdbhKxhtXsWOI0d7GaJW6wI/0uNlU8i/Wgvzo9KtXL/Si3odyesck6JtEThwT+P7cmmLPu
mjX5k0Rs/W6sqbsYZO96Z8vAYFrJddLPXqTdk1cPbpW+2E9mizrtCAKPcqzeDRfy/PfSJ4dkGf1v
IQO1wgcQ6SwVY8r1avG4clg05KMewOnt+i78A4KOdiojvVwUcYLfkJ338DciQRsj1vzWTws7KLff
w6VFNTL94kJLkjGJ18c/TbSwX5twUN6cKX3K0fV/kiGnQeog11FnlnDVpN5uD7kH4J9rqRo0VnsR
5ZPRyc7Cs5s55UEZyUR+CIrMUx2inJRj2KDgxXKI1T44VFCNbyj+G+sBwRT87RQ3e8SHYrrIgN+o
xm2Lc0NAs0al3q+x29ygLe7a3LpKAVUtVdJAjs+DZ6nIOmN8V2ctqAzVcXjkmsCu6R6jVr/NfV/s
pDmjzXyOOmwGpJmOgDWVMc8BaWTao2WDrfGrttjJ+p5lLvI0KXnAyYb4vDa3Bf6n9qf9wXoKNwjX
YN26YhmVPMjBTKOp2bljRSGobRE8k7YMzbyRqHT2rnmsYse887QUshyuf1ex2wojGEugfeKdNAcH
HiCi5c6lv3fnccbYOzEf47wMjF2BowpAJd430hnEjNTs5h+BVhS31TR7JLXDHqj0HUzcnJdwkRKe
llqCnMVSS5D2eiq9tegDg9sf75Y5OqW6wwdTOQ5DEBY873JMPt9rlEPuHL/0junSxIU5PfhTVl0m
vsTvGMTnS51qvkmzb/CiAy31pXQRhfAaPEGXSZNdV09BFH6XIGj2aKEvHxAiCncpQDqfPOBA2I5U
+U1vUI7dR01twQTovgqyThms8tBHfnfuYZ2h+uJ/NLfRota7M+DQYJ8nFS+DyavtsyzsIv0BTRX9
aV3WDYMW7PkC1neyhvtYyDn92aq7bicT+mU5KANMja3E4Ou0rP7AAQT7ck5qWGRVgUwNq++zTyJ3
58iK0eWp9DRN19yueZD1DdVY3MtxCuwOVjYld2JmbuqDS34EPIIhdubUP/BfKIKjo6YBU/vovPCX
MQhdPkJ+ivzvGgrt8/ohRkG23LGwNJcfU37gbdb6g2IMysPyT76X5fp7SFTQ2xYF2NBcf3OZTmks
OntW85Ka3SWGiMQLe5HBE0U8kbzDj2GXQHl7KODZ/6OPtwSyuVcOkeIOewMsyzlyOoNsaqkgChal
ARQ0QykvzYKL3Jry58o7x1xHBSe5NWV0C7Z5hX51ffd751UOGh3NybdM7DUMKzmVw+z/AY6R9Rww
Iojk8Idq22weUaaNLnrlxpeiG6pHPXTxKohN7y1oHaDSuNdddD8FC23DHDcTN74JdNS31YQnXJrc
BC0qo9KcF+xF4DC6BVuB+gJxEtvvxnpCsL1+YZv4XXY9LZkKQBtBdrGHsvo22PfU8Xi3oQA6HKSr
xHtzZ9ixfdGV1D1qndMXd/C7MMHNKHuzaZ+Y48MdnGp8a+TGkrsgHQ5I1sYftwHONi6Fp3z+dBsr
oIDZlDFNq4NjqBZwz0HfZ+HBqpzknExg4XmN68hqsX5BOmweeGhWOmga1JIQxOsealO/gXZoTxEI
/XU3o0YpUEBy6VBM/co/r+0476JHsOIkdEFZrn0yEW7SNZp+ZIuAhUhZTEb3deoAlUoLSHXzkgXV
13yMq+sqh+HUINGWpq9o6QVxOBXADkIzgLtb95AppboTxMCv4AGQR+jxuJ0xH90BFdKors5tWIAK
92tsSTJdUY89CnZfksZXvzgQdjW3xztkaQ0lTzDF0FHyK4CL7Nuw7nY8qZVLQBHkS5SbzuNyvRwr
+oMzDDh6HPBOAOCWOOozmwM4Y1r/JgcosKc+Vr1naTmmpe+U2FXvpRlMqnU028o/SjOvq+5+Nma+
w144vOlN05zioTHvdUzhnlj/BvsxJNMNNCwB40yfHAAs6sciUoe9pmnxUxPbuK2wzBwufdR9lb4t
OFCU7jGreZtbNu/0IXkCVj3er5PID2gPCbZ3girqx9G8LywlWFljAg+S5goyauzPo82/m93SLNFM
3ueGUz4kvpbM79QztSMKd7zrFZ/cCro7i5qR75zKRXNpO3SLQFMCxuYEoKzn3cWootaU+OXUHFT7
Zj1+6pFumSXXVCf4OtpAcQMyM3igLPFvUWh7NyyqdBxMKuriMiKdqaIQVCdIYUAKuxrl3Kp8nQhv
o3A4ACFSgN303m27joyaKktX3sjokBH76VJyWvlttQsdMsTSlLlT2ZxtxWjuzMmDUec0yEJSR7DN
Nrs0lu0f6sVoyR/A7wwoLNzrZsuebRqj9Vm/PsDTttvzh+oe5ZsvBzXxBr4W5Xha32ORF3Q8Xqne
RmH+9UNGn22QdStNLduDyc3P3QJSkgOkSpI/80uad+2XpHIKxPZ1+NlLQELF7qHqepeS6BxeqslS
vlhtmyy5oOzPQNGfZ/B971aRx3cFwtlp7rl3StQ2t5h98HFKbRMchmUvyin9D7vp7tfntB7jiZyF
zV8NTiywd7lG2KqLT73RPHUpX64hUak92Aq29w6qWFUSY1WsYh2ceh34UMuFQlan7n1GQeKuG3z1
BS5ei3erl30fjOgmO6gWDYvCJC9i6eDCwAx+U4e2OSpJwO/mZNPN1b3hHJhz/TADz5m7+jS1mcGa
GLT4UjBZz6QpA7/0lb6toH3FH2gbqJTa5y+/XEHmUVSmvV12u/ZQ8rG+mZ63QbmMpg7qvdP8XQYY
G2eL43G3uBvPvdfeZdOADu6/+vtgZD0pIYWfLXKD2ZsTB9HN7NP+MpOhZklIiUX65FCwH7zJWRp7
BpaDwzdpfYrbQpSBamqiVmij/HKZ7VpW4DkHW+8L8nZ88DbwS1ObWmPfOUp52AbUYIj2ZpKZB6oS
PkiACB11fITQvNBRLdA9814G5KDCUkAIX47SYS2BcsYTprhWyGW7k72Hp93vLZUNdIH9OECBRUVn
0+iQs/9dqEOGkf37kP7Y5m1TSH1H+zIEk2pX5d4suNeDBs3Qhc4XkPx9MZ1LrCRovs5Q9SLLzK9a
7P+QlvSHuqqedOT9DtInhzlL2z0wkQkgK9eRvgzeoFwaS75g57iAFKaTZfnuPSyC+uqXlIL1mc0A
2zrzUXyuPMA8WIokw8mSEdL20cOsqwBWr52F3UkVP5olKYAVX5yrf49jx2p2Ydmnuj7AgPbbFZms
+c58znRMWGSUUm7xqHvKOjNeOPxRf9Miyzj0ZeEe8OvqH23b6h9Ruxwezdj8j+Na+Vm6zKV/HVzC
0vJY2lqwRm4TexY4Z3Usf5craD7/djLJp/R3sLM5OWzXULp3rFNY0S97qP2klAiEGFgW5xZ6IXnj
n7VJAwNSqA3pV8PdG8aLLCT7wtyzAU5eZcvgc1NKy+8Vd2dqgcl/8ai31T5AcxiyyzB66yl1fDS2
pHc9bWJdP6pejaLxFkWZsbmy9JzORm8U+w2G3uV6f8qxVdgbGSCHbUDPMVcKy+rWht1rr8G3k7Li
0DrQbCY4q2qor9JpW79WGd6DEmlrvxQDpZD4s1+62npE4bUE0raVanvWvQ5UHdzAMv9x6596qilA
dcbj1ichOho1gHuUb1u/55IgwrlE43u14GPRmdeRTcuTb7aHT3JWu+Ot1Bzzas6KcfTTcUalNH03
ySL+tYQuYJ9PoYOfWFcgmh+haJC9l4VhS2gAsvrEN6Ps3zHciyuteBCsmSDS4NPcjU5l3/7dZSos
EQR5Jv2W6q1RW9fPiRtIbemSiXOKnUpY9+VxGoGj7iZlrC6jqj5uFigAjcebKIhJn5fY1aWzJu5m
6sTrLDmVQ1VF9WX0h8d60RTb+hPsMa7wAA9Krafqzi/68HFm13VojbL73OkuI65ihueoT/9aoxHa
WVyUF2Euv4XPTYQHhOgxjFIERWXCcmi99HeNZfB564/9rD+VS1Zg7ILiNrcl6Cal2E8N6fWD9HlJ
vJh+AlXYN1YVoQpA4NqZ1bxwdsWEqKnKpEDP0+ROxuUwBCDdId6gpw4v97YNfMw2K++cDz7Um2Cf
REFyI9+c3Mo+HKn8/mzHLiZjECSKXeuVyU0GRiuEoSCnfZcvclowtNaJ9RI05UneHvTlW4R0wcVP
4QStl3TlVGmW3/NfH4vuQ50V9X1PIfo6qXN27aYwu0pTzqSPJQp6UP8tBu8M8udGC+6ZC0SjQZyc
blfQXc1F3t3MKXbZCJbPg3ZV+6Z7LFI4jkOWJn80wEvdxo/+snLPRsNHLV+okzQXErn5na0X+lvk
pH9JhJ3711LPkt+RIkeJhjWQ5DzGRa8KWRx8uthT6/9uqksTFMbHqGe4H8GGXfcXlEJ1vsORq8dH
DdT5vYsY1l2ZlwPwvJQqW2QE39XBuVkWKemoVfY2emN/tok24h+el28VhuXHqUu9B32qAAqs12uM
utz3KkBVN112UzEauiK1K31sqCp0HJad5rjEKBXtVZd3CWxqUALSl0uMzCF9hFX6KrZqUZ7cp14T
KgdqkvoORKBy0pfdT+RX7I2Wswn9w2PiR+5HoIHc6FnVpz9Z5H+ESJxaNPot6jNggFZv7qRPDjG7
1azt86u0olmHftqk9rFtodWNYKoeuihivVG0F+xgMHX52SURMogxSUZZ/EvGmueUeZZ5mEfyDHuz
Q/nT1MaXcmHdjE23GCaAqYQ6/h36kb6PnKB6rlq8NAcV4QO/a7AtiSJnH6SR+40UKiJ7gf8f0HqH
IJke8lmpceqGmBoW9Xjr+goFQ2Gxxmh1RWXeLF+6f/okUA7KoL/L3I3xus5dL5MhhLJcWZ1L7jbY
ZXvBYQhiY0iqD/yn9LFjcFi9w58DzbFBOramnKmfoz4hO7YwtO+268hnRAkyqdGgz0dPimYjeP4L
Oxab3Qa/cKeG+4Qk4FVa2+8Byna+h9P8Z2Q+RLpevDdVHz2befM1i93ia0K+/BIAmDmAsC2+2s2o
gMTNIUgvzc5q4p3OvuRRmk54Y3EUU15zlB2arEjhWZF1J1pN2mRhGVHbX3iGK09+mf0t3T1sxtP4
MwpZok9R2hB/irJbssCR502/8wK8gUn+uFZnBH+L/tN6LX1UT6XhY1ZUGdlbgTHrwczC+K71qgwF
Mj+8j7LCBVDOaN9VzouHCaMMBktX6rbvrkMOp6z+0wKzuCuSfLjrYIK/NeYc7PpFuXwaQzRnYu13
yOrlcZ6r8KHQggjIWMt/lD1OP6AtrKFIBaAYmuTmy9SbwEC7xmehtizG3LhPd9VS94KtCZg6RDx3
SvFpdXOUgou/A3QWcVbtX4okDI/j4H2czT/PttHtDImi4WUE1X78P8QVEygIXsN3fmaW+ld3jPdU
hSawjGC/VSQg9jF6Rt96Lfuy4uS96m52xv7vfGi+1wpmbHrou+AqAve5RO8d32xopFgDROgWcp1C
UaudmS02vS3mHLu6B8b71Nmva5G5Z4dsmV2LamjSPHRe1/yGvNCJlT3GnYPZ3fVmrZ9c4HHfFtBS
W3nBW4Q29c2ufYpdS7+azrzVp6oCTlsMFwPblJd5yh/0orLeDTdSH1BkXwSGDfLuUzGc0TUFHbw0
sfmE9aIUxp0ET9VAldbGsUVGg3L8kvdh9yyDpn7q+MO/N32BXZUbviErrT6Y/eQWrAT6y9g7vIhy
T32wDXPuKJGD9p3rWqnaQwF5aforSMb6GKjquahz/dQasPlSD0stCGDaLkqc7M3WrPFLlWc7GRRp
HGgwP6yADKt0aR64w3oO2IGbwakvm+r3jK2bW/fTd3C4LCV83bqSG2memnFiu+X6wcmAaHJcCThj
SpKZZOrrpiUi9JzS6im5/9QXITF2yhFCvP8sGCKBVp8N+6RPDexzLJByy0Hm+anPGobCqsUuHRvT
QzE01ptha8p1sNISUwrLesvrZn5GLvAsLSWiC/PpIurmV+lRs/hNxQkU0DhDuoZYimOHxb1cS+tJ
R9b4Bp6kKZ/UhhF0J6zsqCjGua0eJ8rFm0lTgqdnxoYL7FyRpfMJulv9AIzKRThtUQfCO3epFy/j
o1ujEr50SlCswJE5qUtbOvUu/ohZ52yReWqT6JmTO7z1kmva631LxZvTOeB+BBSoXfS+jM+mktOU
ETl4uWV6Z83UnbNKcT6suvkKxwODcTmFkgyzT+vx0Y6z+vLr8KfI9XSIHIXX4zTt1rY/GPMVrYZJ
2cupX2F/gYnXJbd+2l4aQ16EhyKtAbs1Oop6S8mLKmsZrkaa0pbDGimndQ9xzWzmeCdEG+lD89Rt
TkgX/EOICGBxrxi0Tonnszsl3wUp9otwiN6okwyu2LJt9OfABj/bBsPMnc5pnH9frSTlwhLnKTqm
LlnLfYCaFfgglv1qh/4n+TMlObpNynen6W7GqJlPahtYTzDVcpJP5eMaoTtJcMLyfdpvIa5WmU/b
pVA72AOzOFhzxpZ+1KN7kxzDzpuU/s0ZnPQ5LuaLDEpXNxZH17Oblyqe+zcvsJGJ8SBWyeA0ZOOx
QL/g1I3q8NjrEM9Me5EP85LwKKVu/FOLR6CvJBOWMyt9CMYI2s8+GHPnSVxWeg9YzFBOHkJh6IOJ
/Urglegs6p5+XkNkYOdl3XD/YQMxOaF26TEzFtWxOCGhXgSJu5emYSfjIS6Ceh1V+/TZtwftpYgU
/cUsF+6N84++sx8i8rBIMZp9iMzRou8szX5uJ4z4IIYOkP3R2UYKOsyPIgW9hk7QXwDiT7+7IVKd
hmb55CIJ++WKSxgeSNPvm7B0qSECZMQ23zdU1rNBqW6mZViv2HolkKypHgnNou8QxkQlZh0MFjaF
7Q7vZVfWNwmQeDCAAGgXWgYSBuajNw83JJmtV+nSJhInnhbumoJLhwvOgu/29AyV0ERTDxUdf0Fi
yMFUNefSJdF/ti45Q+/o0Jidf5OWXKPkk/aWs7AvlqvJAO57zsVqlL+kS8J+TjcmEvPrByOKXGhl
vcKYEX6y0S+EEyqA5BWHvKGZ1TKpHib96ydk8gZwThaoM4I2KOj7dXa3zt2wzklGAbbkxgAiRdY3
yR8ibdauRemhSJIuaWHNuyZLl4yLF6hXzODgpc2g6lYnq/6DV4Z2XYtlvlu//dLsDEik62g15G+d
4SSXdDT0l6aDhVMuYHipLZYVd1fjRP9q1vB2pNQowTIqpcZ6CZa5qBH6X1QNC2TAbQAsKKih2hBF
35cUCsyL2LypzahNh8luc1bHQcUOnhEFsftpt87JGn+PCq4maZd1TsbKah9mNSLAlzIqXiWDlPQd
BJ00iU8rr3prSy5KYuQst6d6z64r+giUtkyU4S1zBY0awJukjuyU7GzpUgxa5YdEjshXLffB19z8
HrGoUyKCRYOnflkovWdDZIlMC3e1dR5abBeAe/eS2pFkTtq0BvzIsjtv6Z4qHj/6Qitm26nZy93V
hd1ZMZd283O802za2zV+ba88xwwRMTv0jFNpsUAqW/fd7/CZlUNINvxRUVzncdLDp8bU6nus6dBB
zYC/PU4YrRxdjfy0BEufnDUFydVovNumy9l63QbxFraK9SmpSCqCWOHD5KNRJ3vvve4pG1RzCA9N
WRoY1VlBScIvLa78tYqrnG2HyvfCj+FfYmq7ZiToteS+X0QWlytsIUaESZrepA/ybtpeUF3rvKpq
UFw+OSPL6DJgkMS5fICsF+D2zwGc4f6ZsV1KARQhM+S9iO5Aca51gINDofm4kicRvstd+ttcoRFF
Hu3R6dDin1NV/4IV3V7rQw1juPyyZGjfJLJqyA8mc/YiLZA4X7OxrNd5GIqgE46MzFUGMYAaUNZB
s1Gu2lmhc3B7RAVkVKkQsPcWXJQ0dRN16MREcbeQHyiqELzSa3aHS1N+3HpGdTl0ZzSfovwBvhNI
I+TY4mvnG1ANMn/+p8Ntxj98aIWnT0Gar8bXtb1Gej5v3D1WaDE5LrXaO3puPlTtaD6YKcZ8EUWc
YmlpisavBX76n1OJ0cHfoxvdRkdpbpOnpoz63dbpxdUesEFwla51dItWVKB+iqdx+985E0lKD/u1
h9BRe8Tj/H492/rMpobP5KQYRcc5Xm//a6BMNvsrBT4cjJYrDQiNXCalmVDr7xCWsqxLSJJ/QhYi
wZfBsof18HPU13iNUaNiIJZAkKBXGOkPPCCM5oRYaAOrpQhfXfsPvYi1F4HnllqXn1SYmwcZk4NX
/qkuAdJAG/YjQOIDrf/NDsn2toeFI77bfusWL5aD2WX4wi3/HaBsET3e/isk0F1+MzmbdXeno29w
v/WvM7a2NgSHOsiSL4PtatPZm/rq0ubzS68s3DejeUynOvs9zXAGjLTAe3CcoH1w26I+FjNeliVC
ZD3aOHsD3/Fb6VrWl36yXxFwdr5Rag3AxMzuZYDv/xWDql0zz863rOjGu4xKCbgDwmxwdV6O2U2X
ado9HGlM6pewqNC+Fxbqk+jdksjUUTqSeKicMUqLyXDDPucwWWDAez+6rtSaT6fd6IX7UkEsRzpX
aB345vhz6NrLAmg8JoOqnA0TI8EBHsLJWIrmitr+7aq6/6SFtfOFHNHN9br6pXFQO70FbuTDpMns
hzkD3QDcC4b8NMavTZS7O8NTiyPGiHN+r+ItfFrRCb0/Uf0aja+qvpsgVn6NnSRGqQg3WxKuxlej
rdxTB1KV1DXNYDCGna3hDjTEFiU1Xu7HKTYW3j0p3bBzsZ6KEQLDXs7FyD3YJSX/X5NHegFBr11T
1TUfZwbHvjPiJ89Jg3NM6eZeC13rCn4vufPBii8sk/qA+KbzGwIdLYrLtgI3LLcOEKMt1iI92dNK
I/uFhAuOYHIqh7jRK/ZIfnTY+mRO5HjGrqrcbu9jFP08JJr+2PMk2tCycjaofngY8JBkb/8PjLbX
Kv1xQKRaujbIrDLF0adYtIHNSwX+4Cz6c0GBY7IXTg+bYN0ULcp2ZofLzoTUPK71va0eZDyqfCCR
ofP3Lxp30kznODtmU40D6wYHEfCHh6LeHox3d5SmHNaYqQuLBRr4o7UbsyeRA5gktPW9v8A30gqw
dMweWgRK5ZB/TXNffd46LKArU9UrZDSQQxXFUwQe5n3oq9M6z1w0UQE62ic97Ds4NTSlLzPT6po4
yqt0yVT4ht8zM0aWKAtAjYeu8j4gQ3+ap645SbPTwVlXPQoM0nQb7Tcj86NnaXlfEFw23xO/6p4z
rXutrU55j5vRu5frIZaCWlmIqH4yvMxNr/65nBRFsJ6M/0/P/ycmGJr294gc2uwGaPDH1bsNAPBo
QJd/SK0hf3CTCHwYYKzfGjf8c/CQ8TfgLqMEXv3R5ZTFZ8MPsDXqoRMGs372mw4F4EJp9ibazD9K
7uywSrr/RLX/vXbz7tHoQF1PLpvw2NWzHz6Mb8ydDOtJsdlFqZEDaAQjwB9qYP/mg59H4apHj8Jd
zHfqNP8xReZhBEr21aa6eLbAyN5VqD18M61nuWCtqM7RnPPhglr3+FscQm5bPqhUjQD1k7rDA7Ea
X2wPSLaHRNRbEoyX1jbscxjazW5KR7ayTQfap1PMo/w55Z6Qvy6b7lMed+Zt/Vsv94oVDR1CeaN+
3vrqMAmO5kQVXpXL1T8vb80zhR4/uqz+Q1utMR5gebmzdieVw61/LTMuo8NEolVGg858AnZVHJpA
LW9TGo7HOC3MN6fAzk/V4+CvjAwjDyTz77lJn4PS674ZuqnucxZPL9QqQD7zFbnvbDPZJ4amP5mW
n+3C3nTfAtA9x9ibs4esyqIHxG6Uo6s6+lvhVlSBq8r5T3BAxij7DbWTR29JGvpLNnFu0a2KSC4e
3TYlh+i7mbaOoKhO25HIbhFDWYK2ieSJeriUlXm3yPpspbnJs5NLO6qwlii7bbW2ci4pZW1xMrLF
SBMD2H+KeVuFT0ZyCnI7AA/fhrEN9gK+EBhGxlfoMLl5yHfUgl2XFyV+4SjP3UuMoDmqRAWjaSfP
0jVGTXObSMrhmOdgpsL75szrJ8APokzuFFOrHvNCzfu/lFjRvxuZ3h+xVAxhY03GsxxKeJs3Pcvv
aiTk1i7pT53pvmKF9xAtatrSZZsYKeM9gXTZMl0GKi9p7+SSPMowD4GHFoy+4+5KdziSEW9vCFxl
z9Oi6z9MfnPqybXuu2jMnreBf8fKoGoADvQxZ9lLmNbn0BWVZH5AZHHhjNh/FYt6zqCYJaJySn+X
h31/MZqxek5cku4pyoNfVEd77Yfau6+9Rs93TuVBamhGxz+qrfrPqQSsvRKwxrYkQymQxv1BOiWo
8v3a2mMFXlxSZF/aMAG+p1WW/1C6r/CqvBvuaP9D2nUtSYpr2y8iApBA8Jreu3Jd/UJUtQHhBAiE
+fqzUPY0PXW6J+be80Igg8gkE5D2XsY/diG8chdkFFftLbz0c1bALaLqynYzkPKT7ugjOQ0IxjhA
V3n7sKo5jPfGfmnf8qVDcJF0nwFESry/8m5nOLm5qkBpHScp7WuuOLRB4+xLBzksaILn2YVBDwJ+
pKGextx7aPCcy6xfexTABM8IYPARU/wTZ7QZFbX9I6x722fPhyYDqvGih3a4BX07r/b5p0A5/aL0
u2arWx2bbPHfKh+atDEvDY0/CcH5J7h0WeuCeaBuOzBi/CHIaPF9y2R4rko7OXhV5y0oVsJvClg7
LchkgOqGVXEEnieeH0vtjVc1HHDdmJ3wpeGrFIcvTQssrDUykE0n+dBWGzU7/dNx8OZoVxbm4nAA
ZOIU0fBch9xD/K4TJ9fOxEnX672/N4aZHwEWNHYZGyCb423r8ajp0FZm1qbr0leWQ4mmtQrIuQMd
4Y+YiIjEsLUa9yCaCmaejPzFhwbdmbeiWcMKKZlNR0yjjN/vkGTfphr8IZSFIHN6G6q62EJBTSyK
KhBbODdCJDNJhnMkc3s9yCLeF72q94lZNOsOvuDQPIQIrolv8mTGsNj2etW+FXF+hA3JKCf7XMJc
I5xVTnIucjN8gzGdPXOBgH9UFPwWYJOxJq5myg6s830jTfsMX7l+YdgNXXxoSIAAB6UC8RRu+MQF
uWzs7cVL0gK/d68LVUAOHlRYoXBqn5k5wKYgMSq+0WfSlT3JvgCPU8wBngYEzeBJcwrwueqcnu5V
aeBBkEOmxSLm4QA7FhQhCN9DLBo6cJgepz3gYSOYxrKDL4CC23jWj6VWYDU3vfBgJfGFJMAy6Sp9
wPQijGn64oVJudZh+4jY37kFs2FdQgAQ82K9O20+imvFufyRuWP1rRplgBxYT4qUu2+ZayLqYTjt
lXqes+6hrrp1h4adAICVWAN61ae2Nq5whwpglR3QbQgwVC5b9cWAdva4ACofbR8GiAomVAfTV/YO
9lJgmKRBfUWQHWoMEE18DbMcsoCUfI/hAgDx7Vtadfax1fYTiluzD0VZRvnaN+0MEQUIqscIz2/q
8ZGun8vxaEopLfqkH/DTY33qqxumvlB7etKlqV73TTh8JD0O76WjFUA+CeoA8KXJomHOStCodJFZ
Az9IFn7TpR4ssAew1291bPZHFeTqgThZvGagh0NZHo3KzbtbHN7bPHCh5gMgn2sjJe4ZxmCLSR83
kA4Yk73rz5HjN1PwQkZHvyoxd2VX1bdBPfdOVJ+SIYTYMA34BmFb+BRHNkBzY93U4GLCM6vK6kdd
Pe6VOeGbCI7fs6kzXhZekHQHDV1qhOPCxSf8fEc8fYAzaWCTHEL8clFwxz/1Gj+FAMQS88l8prPu
hpsYYGMOyawXOYMS72MBYMKDg7zeY9jCxtQfYnOvu3Y08UFWMKyR7mMvYRXrLPWP4prqmbmD2umS
3gAAY20CF99q+ol7Y+XLPoSCgIO3x/YXQCJwqGDRWgBz3VGLUQLlrBkZYYoay2ixjsVbRCgZjDja
YVfSzJx7EINcQxcC3kEMisKZVXUXMLrrm1lQvqtZiLsqMVH0e3ouAqhh8BqAqwkYp+/UQd/HTi3L
FbIbLexLft7X9+mrbtJHOhYkqxMHVMExaWwOzffOqduDzhBDtrZaxh4V9wRzlYhkD3otSFljvrkS
EL+ygr1I3eSKFNCigRsaUEEsDRZZHgGy9BMbO6Fk0/7WCds5asgsAkvRWmmdMUxliQUyVzpakmiy
b3awg3p40BVGaibzxpOQuR3bA84xvxm721B3AuV9TESPryU2bsray6FxuUyTzjnSXuCdpav0JoWH
81ivCyF8nO/QgcrH3VSE/X7aDKoAcSwm3V5UjShBHUTZbSuIdhdip/vpqukIved3JjJJxamVhO8b
FpXAgUJ8vAFiCpYwefQpyrPPAIe1uM4/6FOUVbeOZu1r5I0MvCBMbl3V9ytlRRCXrxu+r321qUtK
ZzA5h9jQuElBmjkZigWrihfWvUHX6VbheP2pgfMQhyfzQlfVvoPIGDLxa0H9fANqECy2HFldRUDh
dNwib31PnehyUhV/leOqzXe6zEogqObZ2F+X5chSKqmC04gMy1VvIoVCHRW8Sq+AmCf0GONU7Xxk
ED53ctQlgVz2pRODBR87GCobdOCXvx/UjcqP40EZYnqfh/Eg/zcHdVDnhlVCXEOZFBHwyjbsEyJ1
87KA/4lp5wjbx1hEQoQhPIK4hDXhuGn8FIBtN0w2U10IeCIEi6p2oev0AA4oWlvlgNVdjutJXWfl
o8UoQxJBwkIBRFps9J7ehBmBZaNb4o1hmT8arC40AWf4q4iY4qg83I5OLzhWN+gu0yiFk6WzmgLY
OdV9GKWQLYRFiho8/78GngZhYeuBRnuYavQ402ctKyPZcjJcPtQnLRb/QxHH23L8Rak7glLAdbn/
3l7Q/VokWMy0bdWcdN/G/taTNr0ClKh2BQiws7tfZuBCs45TxcCdhN+ma3fVhRjd/O5/2YJTuGqp
ZIvJQBNUrh2EEosTFtPmDWuZLRGps71DJDR44o7AKBcCUkR3ZEXVVggV+NZmsDg0pjLfmsVWbcNK
tu5P02ZoSX8SbFn6gp90V92mqwdghdZxCbLI1J/D+tAG4BzDcT8DPmY8fmrWI3TRSg83Ves9YVW/
DvfhZNOQQOVfcE/Eu3tmKfZ8tjU4uX3ITulcFMCgt1R3GLNbU3qqSaixDCM/m0/prKn1nq2ayjo1
xsfepAmMpT6RbmXVHKLfwcVwg3c3ba3dPdc2yo8iBf5FV+mUnt6MVbWEAdM9QwcBjXtxAnSDNmww
65KFeXgeDBY90RarU2T62Z5bgj8lFYydCRgyW93K4qFchnFFV7oIZ3bkfjrLWejO1oBEtsEqMdet
LQhkgGDh7xqOQ6mqNYC7cJBORqmMUuuhcD7rpvtgcFTxB7xzdKmk8qY/VWoBzY4A5UuHfxdIPGX0
lZLWBFpjLMLDlh/uu7Bnwi6UCw96D1qU/AAxkBpxbAAmhfNuRcTdgU78Y0PGojM0ZQ4ALipN33Ah
9eoVP8ptFVb/vau73o/SA/y2PJ1J97EATZlD9lkhCPHXR2D6xLrMWG/CCrKa1UYQHhKJnLVPu+gw
FflYVwx9AjKg3V2U1XrrD12QdEzl7N5HD6GPYR2J4cYCa5BxaH2IbvwwtK6bGnQ/RIreE+KR1VRf
IFgr75+yyNSw8qwMGqJA0uxiGCHu9N7viv9L3YeR/3mo6E8fI5VRkMymD/jPwyRZi/fJ7/r88dP4
dgHWad9f9FH3092HAQ3gb6f+te13w338qL/2/6VNH3o/wy+1+uz3M8JFDMxeXfFfn+nfn/fXs+th
9KEyaeBnMI09tUx1Hz/VryP9D+fPUoAePv5Av5R/Oe0vu/pj/b5c2QOeVywosSTl+a4YN3qvdZzs
Y/F3XXS/EU+203t/PHbqMvX7cLY/DvUvjv0w1PRJp7P9cfgPx/6Ls/3fh/rjdWkM4wqBboiej5f+
j592avifP60BN5UETIW//dL/4kv/8ZrC3Q8RsH97TaZhpmvyu2P/n9fjj0P98Wy/vR7Tp5yu/B+H
/mOXqeHD5Z6GcqFJxpMQoi4NbO+8WY8JxKnH6nnutBLeo8CVW4AdojIa0TGqAd0+EZm/1B113dTa
qhhch7F1ariPACQrWogDxO04DMSafwyoiyGUeuaQ2oObxFDAsUJWi5J05tEI8+6QiNCA/ATrXz0k
uOuc208+DIYBnzPJWY0bn7veIU4ZlO9R0hsOGjsW/Vm/zsN4VFWShns/IuwBZktoY9176476EMQg
kJUUxW4awDXa8Awp5w/j+mSAgloKH9Cg88NnKS13lrdDsy9bEj0jBVwin5y7h7gro2fX679ArRme
QmMpjyHmANrhWZeAg4dyIAhFulSQAREoaAbpUcP0wWx9PhPQJ1gVVTkaTUEMa/fLLg3Cyp53gA/9
qFXTru6L8IeEmFwMwRgOXCHA4Q50mqEysfDcwFgHn0KvIc8ZzJyRFyoelJmEL13tebsoiuEDXxEI
GQVYXpMuq1e6VRadmvPEsHa61e74U4eE2sUNXOAvkNS0xnSogMTrLAO6/Q3Eti8QX7JukRlDRT3i
oxdC3r6xvJsjNcHXWQUPrIB07ZlBwfYME4YdVznd+2Zh8yUxIC0AqZnT1KOAMMxJWm+6xkUHF3LO
yt/XNQxRx3EKNeoII9S9gaWHf0Rg8jkADAKuUmb7GEAYyBD8kSHyAJO7A4INbEVhen52fQrsXg0d
vQEBGRYJ9wlGZzbEGtsMBoEoui7C0ZCJAqhoLJaRF6wBO7cXkJZ3nlwHNpkwaAl+tEJXcj2ESQ5S
EDqTDjq6GVC4S90578GVgYSS86O1H8pVrDq+0p3zAfQBCwotK92ZUkqWUDGw762AoTZLy1chJGFN
jGxa6TKFBMhadxai9Be0N621/goEQS34KRnhRo+c2r5cYNksN/pYSoDNFsohG9eAa5dTRoj44+PC
t0nlhwLxhBffhWuLh2XmkCfGg284sEgcqyNaHGPaIWc7DPELaSXfOEmZLnVrZMJq3oD6/Fa3QkLv
K9g2wYmKoj36dXAyVRcvmGcFMAA3qscGZM2NR1oI74xFQWrrlGfexej66pE0lXxUfTYPY5Hc4sp4
poCa7UFTG9ZUJGKuatrBia6FLbnK213iuzksx7Iv0AJMbjVg4utsBM+ndgHWHu/beAWMP3RWfMd6
UQm0kQY7qw662BAK2wa8EunooRP04lGAS1owALwLaYhHx0ygGAoRhF2agJmF+yVYlaJzAf0jpz6t
KLSIbHolwPhulQtxJV0XgWJ8ZWaoVmUIjW5dpzcigx5VnfgICI3H6n52iag8kuMphGwxlG6wK/8s
lTIP3I+j0eHsNpAW0hYWWBcJ29kNx985cDsEl32BLYPa/15vdBPHrXsv1mb21kvYkkUAJvEB5olO
XEYPgGhj9cdk85x2AqkPmF5+Fo14hcwShHp6Bw48UtTLOqT9CpmFEqyZ3bSxEynhXz1W1oH80RIg
Tj1LGujHdURUp1B9bSKVHOHq/tpVfrZ2KyinDTygQIDaiwgyPJZnH2D4OFxip1vwxk03aS+rNRN1
eMXS35nbRkEvIjVPOXiniwi47LVK3V1FJWi2wEnMSSKHTeOJXUprdnUrh12NBHBme0DcV9dZgkIK
E4+cmYz6+GpZbB1DZ/CY4QJ3bRpsoSFpQA4Pm4qG5dpgYTaDioJxZI6rVl3cyBlQV3UNvW1wVO67
QiDLXCiVLGsogxyake2i93QfDzHiZW3myVxFiCdZAD3kLT1nOTcvugYhhtHQJGJAw6GDbqh8s4MI
IdSldR1lVoL0XA7zijEj3tEvOWwhT5PtvVvDV4wD87LQdXqT535+IewJvurJ2UMa65KTeQ6T8Ecv
oY8x5BBOZVpXT+0IA3VASDsaMqyeoKUHpjc4QJAMwuI8EKG4+lYlrlh2rPvYcI8eJA2ABYCcIm66
2ygAeSvYYC9YYRqLaMwGDkWXb5MQGAwa8WaU+50BSlgtg8pz514Ytnuvjndp2XnXxvM7sCUiexlI
nr4qI/lUl0Z7jfoKlxLCpciCVtnMMgxkjHLSQ5Gyf6Nt0KwdgGVuyAFH1FyocHC/eYZ7gX0P5Dey
MWNYEcjY27Tbph5CELSO8wddB2zXUdkl1BALvAPTROQbwsvhYPYGXSMtEvsRsByZQy5NJcQC2oj8
mclWzuBUJ4HckUfFWjKrPLtFIqRnB70xJTwCp6Leo4JlG0SlH/KygQy6rlPOmPhzSbdIicNWPVzJ
5iBU94feg9d36NtwhGRW+gmeTHM/MfI5BG3ZJild6wneY/GiJRDUCKnhXIPUmMMkatgpd7xCFdzg
lqWRZjOjiZ/6aIxSI71rV1333enrN+I29osIfeDt6pRvINuSr1wAht3uDCvU7hxh/rWldd3BUD2y
FqJIyNyFev2RZFWw6yUE6wf7ACFfiKF4xQM36VIZEriF3v1MFUkPzoBIZRDCdoiJIj92ICkuW9UO
L0YNOwdrjTeJbczynPgXtkiczr3ofbBi/UvpWBdhdC5wtCiFQYU+MfVnQBTT9VTXV6xYhpa0Fvoo
3WDFg7npLKhbTnVQyCsWoD2+FiZWygWAWU9Bmn5LeWN9c/xqNohGIv3Z+jNQUfJbwyFy2vkmvN5t
ROKEMkDhS3w4qeb5aw7zzsKP6UUhG3LxUvat96z8tW6scGlT1W5ppZA9KGo8zgIBQq/KbzVz6GPV
eMBWAf3GlFefakwrILoNNJ3TcvDNk1osdGsewM08Gkp7bbR1erTLzpkpQDclhcSmq3aWVctLCgGh
x0GAtelypwM2iXmbqC3DpQdEyKIza/fcQUdybQ6xgEux78KlDSSjupMbq5VizUqRXSNQCyHmlodf
stDdlblqXpK0Qiwvo+3WzLP+5rV4POoeJu+vTtj6T2ZUw/QFpKINt4rwEdLA76kPWT2Wqf4Ey/l4
mcom3luOdK+1xzDbhIjdeybbbz5t2U3BEwazSYiQV6ZbvuXFisEhbWbByfCRtP0x9Fvrk+Xk1qIf
iHPEv17sIZ2Ur7ycAzgfQTIvFLC6KkQ3zyRL3nNQekZlBXnxYqhxsK7aF2ktEMyPm1WhLHlzI1JA
bKpmr33kXgYZgSiQuUfLzeLvgyPfwfyyXwbmhYsWqZ9LbMN/nknDXEOxDQIaHDqNEZIvRpOAzE4s
wM9IdYJqefFdkVGe3oSEWu9AparIHiyzcr85ibNkjFhvwm/LORyjsqvpxvHGdFi5LYSdLpuiSeZ1
gD+q3Th0MzKQLrxqyLy2cgkrqQ7gCIDTMOWDQm1aveK35Ase+jU8sKtq2yiMBqwhSAKVU+KmvyaQ
GHsE+5FB/oBDEK6sxdKCFsTZFn0ANX/hHcIcPMcMv9wuBzEeD9wSKNM2vEC7GnB1C6ulGO7W5zJx
+pXPIR8fBm61LoMqPDK7yDYwePf3vkjirRtF3q4s+HfXhWyM2RmHEesKNQUbwu9FudUlXa837dhj
6tZE7luSELWeqqZuUaiapZ90eMlK5jxmdj4vh6y95WMJ3pNvJLL7Y+s0MLKK7GpOAAPb6qLXm3uk
894Hm2YneLsVF3ighPNGyGyti6nRFJfUBr7VpQixjz10lW5ERh+YQaMJAEpIS2CMIUiU81Atyr6t
Z4kk3qHlqn1S9KFrYvkdBLw5XkgAk/BXS3hahQvyEcjgXYa4fs9bC9gon3xtoJ7Nshpa17FzzmR/
EW3k78L25ICYPzdj9ya8EOaCyAt6cwVz+RH2BrxyNtbed/Gq6OdZOBQreJ02W4cAXiA6r3y2mQ/d
CwJkri76Xa6WncSaObJZN2OYVVxtkCyuHoh1M2U5/XaqE0Py3nSM7YY+aK+6PqHR1XErAXYGXtLz
tmObFAqDR90I792vkOvNAK3NITzfSvWcQhhk10HpcA6HY4kVfPzUqhQu7UH/FDCRL7xIftbQSCic
WRBrMmAjoct6A4AaKosoXBcRgSk9uuh6jbWEbaO3tfzmWJpNtCcG0NpGgGcvZjXdzLFVe2JFbtyC
3j3jns5eRQPlX9jdAO4yFv3GXwaYlQp6MNyMYzYVd/124OENVhb5IfK/iSyO9yqm+aFzqosVF/KY
hxaDx6kFrrplPpmVn54bUT0WLiRDWq+4DG3xSbHeOgpHWEeQX51lbBjVvAmj+Bok5FaUprVvx5Le
xH2K7+epnYZbebAzgxX3iOMq0mbnWDYMaR0B3kLK8HvCkpg5uOPrpL1UsK1/twqPz0IYf5zzoPnU
cOKu+rzp8B9I6UufSvgp9v4+cHi+LMtgR2nSbRKsHPbCcdha1jCQ6xLEAhjyR0XmsUWoso1f+9dY
CP87ID7KdEA5DFtwLkCu/NJ5BCtrwIBeXDAB5wo5prWL8wAZAk1cK6DNO83dF6OCRBek9md5ISCV
G8IvxLaa4Y0F5lniAXnz/ADSUg7esDOo+wLi2ZfhXIkB3F2BoOKoNLE0PFcCotHDiY6Y1T4UAdKi
vPQ/DQSOuPYqF1x9N1S7zLH+DGeGeKPpGTxtZ683bcfdPXyq8SCKy2vXQsJ8qNtoboNd8iXJyCIJ
evs1dIujC515rL0gdA/Of7AeUs99AQwGBGxVvbkFw0rdgmVu2fTk1pfVO4ijwQZzOWsTCTlLA8W/
wuGinSlehCtuc1zPplQPXVd9TnkFECmQlg/BYBvQn4L1L541W3Bigg28psQJRqzFErgYSIjJ+ELM
EvoAdtS/kAwQRZ9I/7Upq681cD/vWayufGDgMZWZfTI57Gv8khsn5dYZpNjSryKpnVfCeYXFduDv
EvgIXFgUPXrQJIZDn/VcRa51BrzvWZfKtpSYfKT1rLDFmFGszhOWiJsQQ+Uyj1d9hlmz2cOdKovM
x4J23szkfr1vYN6xqPPAgUuNCFa5BIVDwMhuAcWvbjWmabdiTHH6XztYJ1+hehk4hJ1E6PqzBLGs
lZ8zTFrwqJbnqdIZi0HUuAukRYuZC0k/2I9BRQ/EKbhPN5DuVYCvmWX7GchR9w2Yi/vOWPOzSbDB
+XsfM+ncN4bO0KPp5vBsyE+d3UUz3G8C2BGXXbKSfmmboHw1zThahrbsttrKCiR9t4KS2YyqiC7w
FRDhIUBHwehaBdsI1gTnqgNBCOJ90XuEVaHoS//J9d0StHearUvu+S+ZD8a9rPg7Amh0Dl8tdazA
3KiqhVYc1jLEek+rEBukdQ+5eP5QPXXF5GkOjTRI3Cs+86PRz8MOEaJRvVx2o2m5lzGOv2aabvvE
zC52VuaXhDtw203KN90DK9yR+h55QCuCnpivQhKCnwHjoEtQ2haCl0O5jnK/fwjKCtb1o2xZB1dB
O+vFOyaaIIkiet4O4qX3EeDyGUfcjYXFS2Jn8SIIC7rVrdRsng1ZY/nJ0/g5ba+6NrDL8pR40BgO
GgHcByQ36q1fA7UGFm2+UBkBOWXU0AQNg34BqhMTQfykvYEXlxEY6RofVNz0piJ03avYOulSbnO5
goX0Jo1gB+Y7Lv6KMN/7bIcbw4jqt8GxAT8jlrV1osB/LBJ1hth5/Qb0WjcHuaU9en3IDkOf8UXo
1ckrE+FKA5ttCxwrC0AhuPgRhrsL8rR/7zE4+Iu2XDg7kA+fbIPbe3AnyUIQGb2nxgsIAe1nQrmx
BAHV3ULeMV9WvHFmFeiTWKzlzlzBxvpBQAbx2kMWlhq189CwGlN6It+IcAAItKtymRk5SM74lrOe
gOhTpGaBuYAHvS5N8pWJXJUy2llQSDgNvi+fCzfaA5LSXbFUr58zes7DvHxiCHI+4A4DqQK1rp0E
5yHoH4ocVyF0U7Www66E6byZFbPaMsRaeaWzhzdzDv4nLKDARrnpjeVDqkLGkMnC3FAlcw9UzUVY
dunKHWCOqfuUrQdcowmdr/GwtreayzhIpGDfDg9LWDD85GM5JgCRg9eEuETgaOkNUHXxLkj817sl
R+OeDREL0JEjXHLD4S88CWCVAcHWF12X2/C0/rCnW3Ph/trPEOD5CC+f2b3xiWvXRlLRveG38Rlw
TAexyyReRmBSrMgoWjC0cXQc+wKhEc8Lu01WjmZ7THMWTQ5hKSZgXFJvrhsM00aoAFM5o1sAnadu
eo8hsnvf83/u/a4VislHpm8RFZqYOrKZC23Cr1mOoJ0ZJO4DdLuzdV9gAVe4FI63A0Qx2MDF+9gX
jHOKdeHo0GGAAkMaCow5IUBcN+5whvxwi+cqVI1aBzJWdGyo/t6gj7C5eY5V/ByxGqAiHpMnDu2w
tS7KzLafsN6x16VANh18wcUA9+qdAQztxaijYi4KK/6afnMKQr84YE/ATR7Ljnrg9o4DmbfyGDGf
g2S4GSHkmkjQPuUDHheypgq6Lo1cBpn3xEuTFWBIRrA0N0ySHPM8jk4kLeQZv02zNarwszIDlHTV
uAmxVNhyj3/WVVlUFpuIwl0A/0vcmGHxBXYF/JhYnO7tXDSIVV5at+mOXFNtQUnrjvC8QRnokR2E
fN0MN9s6gnEWhNwQS6/AqJ1bNRaIKzw8hl0PtKQaCSPchgg0LfzygVlcre0QDkEZyPuXeATVeT3o
Ra3R5xAtwMMbNEH7qbAVW7Q5tdbaCa2HZPHCZPDl1l5nurUbO5tj52rsLCUg8nbS8bMvAnmRob3p
mITQyah4mnUBvGDT9MoryJniHzt6VpVspxuBegYcVyJzoFvr1s93gyygsjUe6itkcaBQO5eBIk+Z
MtJVncoUjh341SG8mK2GsCqWwklncMnE88pvnD24lnDIHIv6GWYa4Qpa3O1FV2Whkosk8vAnZaP2
jAA1yLRieTUVXeBlZ58mJb2xKgxTciqY316SMJmbLpilCNXkjx3mateYwPpWo45JGjwbtWce6Yg7
pvgDLgpJorUudi5PdvpQo4PyXA527SwCgwjR4iE5mIRCXXgqZ6QeFsDjQP5gbJ4aOMkKEEYgo20y
eHXIOO73DgJoT46FhzA0kRG7IBkMUJHwLFgRfR3C7xYTxrcU5EGSG7CIq2tgYklYHUnPw33KgMRy
ZFQ8ZCJBknRww6+y/V7LArp3fx1DsyFbwtO7OpqVIFueXFXgV1cs64o5fGHk+v6k12XLByKuHpt9
yjpMS4ZuQWSfLUzq8pVGoOoNknaQV5LmjzqNLdX9WqCuVsP4c+h+gcDS0ibSwQ2G3OncMIAFzYNa
PIYU+FO9x3/uTa1Gi6wEjU2EVsGlq9vGOxeO8DF7CtV7ShmCCdJ+jmvwp4aGC0yh3eqpqQKE3NGh
YzDSg0ZgeO2SViAyBF+83uEEr72V7kADu4cyXG7sKHvsR1ttsMCR4CBbeBlm94KuRm4i3hBBkWQa
e01da0q9WcyLdK0boJMP174UvpgFYTAPMW56vqovNH5Ob08UaKnjddX1uopLdrtfel100EM30tES
3A9qtg/AakgIO+i5EPdptAt8y5/ros2kWEoIGWz0JIh08JCmPTigutVrvmc0tJ6s0h8ufeM8ZKmh
trnPwfxOW6iOgVUgEG2HZ3Dwcy+rTSReKrLX9XozddPFLE4ggCTzcj41QBIyXRM+pDMthBs2gToi
wTm7G6LqOq2Ji3clR/4bUse6bmrwIgTbXCDm51Mdgrbmto3jNwFdT8ufmbV3pjWiKxqKrhHqGrDO
QdTbwS/ypKt0o67Xey2oFZDvAQ3kF/nnn0foLpktIjKbepdjbz0WUfmqGulrWnexC9JyRyAXPUk6
6vpE+3NBew34b7DZgPsEUBbB3a/QFxjWHTxa1w0NuxfaDOt7WBKQ83nIE+eYNxU9MdIA1V5Y8DFi
4WEAiuzZjIZ44w8gBlLlrzBBMve8Ed4m71tzb6jwv/awhPY2v+sXOuGh1u/qHlJT3RWTb2j2iIMh
oIekJyRszEsETh9s9YTE5QXdhIEl57q1NRjU5/zuDPMtD1pmeFdgOglS/FjUrw5QCBusMVHUL5Yu
j9VcStgskDTiIwUF8H8DtsvQcosP+hQON41V6uPZoluJX6YXbmZrWoT07CAZdldA7ekxqqV1+CGA
iqIBjMNBN9opJMB7aKytESmQt8avQa5K/QhqaihCwam+ieSKxF511TVJXY/vc6jb6zYjyyBU67uQ
mkvhCpzSV4kcvlgqe1yEeFm41aT/3B2MlcXzBoxUJEhYEkBJvKbkRfAIKmhcPZYmAcHcUS91UJIX
1o4CgymJl2GDXlVVN4gotqR8v7/SEVo3IXHAm+B6r84JOWel3X8usUxdBJlf7ocG9tdRGV9M4ezL
Hzqu6ahf4Ax+frKCxliXrHdXMZLAnz34QLbwmHa7gqyy/nB3N4wV3GEaCJvFVeYcfDBUFyKO/SdB
oXrU4APAIfxRCyvBKQq5EBrfS2ObLtlOTZ5+9tQiS1PprzbbcigsYiAipB2YSO928y6DkWZJXRhQ
NoKdmgqiVqPSuN60mK3+6AEGJywqof/TSHrvoQ+axtAHMAPyPT/H6BNKLp2N7KEFugAIQ8nOiC3r
seJyWAZGl68QALGgFtGXW0BD5Fy3ukWXnJQKnqIEfU34Iz5abKmbdPe6Ks6mYun53tuCNg2BVvPO
DOZhNOoSwW9xVrMu3TAdXygdUGOtxpQrZyTgkXFTjmrWbeR1e0yo5rpUjhLW972xUXdDHK/bg0T/
o8dYn5S8mfEcVrg9L7x5GZVQozdhtacYAAO9V71BVm44OmFubvrWf2z61DzqKga2QrdwotiH1F7s
4HnTg7pSqjFgUFzhDtODqliYZnbUN8DQC+OAGdZV//91FRTfoF1qI+8z3TS/OQhpkfs9pHv5sLxc
BmZXL+0codn5Px0QBYO8TWeZzvzzIJYItZElHkAqy4sdBRN0J11V7HSRmDYsp3Mu50gnUJg1d5gg
yj5fuvjnLRy4py2LCEoiCNTOBeiV2bLFHThjkqiN3XU2QzCSDyfD/3YvEdpnB69VWxNBuFVoZ/9h
7ryW7US6bP0qFbo+/I03J7r6Alh2eydV6YaQxXvP05+PRKW1a7eqo7uvjkKRQSYJiw1p55xjDB5/
ndHF7C0mfyNWcrfOG172zxPTOPa3AwOGqKFnECjFppPse3xb99M0hXsam+ItMl6NZs6je3Fi1ox7
VFrjK2V24tsyx+8+zPG93SbSyZEhRIw1lsfTWtbizVec3PEGGHi8Wm1L+wy3Ar63vOz2oQyfrJ9o
gXyTrxCSuEyuLBYRUDlohWuE7NX9TK6161aG9he0WjAgxjf+WTI0XeuAj30zzPAfVxD44EOwsOCm
9a1IJAQot6OuUw9WCMZQne3JA4nd3M6FgUUlCoDIxBVEkRbbOR/wVnPbhWjmAEaCxHqQFj+amvpJ
bWtkngO5epFULfFCXW8+lAY7QRa63U2axZEXdQgzJIS9EfrR05D1Gcl3G3pPDEc4k4KPM4JB/qgr
1XupQk2hbr8ERrDca50uH2yIMvaEtNmuvej9TepYT6kJgLidqupQYCLyizb1orCcwUySpLky7eUY
0XNRhvDU9JgH03NWJjI+KWRWa4C4sZQQayh3TXvH2r4KE6vYIf/Q72JbSv1a0thtBnGyJVHj7Cdr
CK7nAO1zw0GfS4ZF/SySjABi+Drz8iYE9+fLfT7BxGM472tMIa6SNvmNGhbB+0TJDxCthiAbGYID
J/JFrVDHsjKAdnS1EvHHUJnK01DO5XZWB7CDClMysXzgHk2q2K41TrWbq5nqWUpenEPI6s/wTf04
upSJE0m5grPFaUsllI4YJqqLRNS8XHgpu1QRR1DrF4QkWvOuV4ePszaZmNpi7lLW5t8P8ULxKHZM
dO2yRk+LvKgqjkSZNHcAfV+AHHcH1Ymrs1NPw8nsqmctcNT95fHjNJq8ZoaXqisJQpykK11dJb4I
XziPa6C/toaCm4vxtVTMiuCNyHAdI5Q8BotuHTG6c93aGPku+aQ1oaQoivw0EuqAmRcFwUbGhy3g
AeKm46Im7R/Kems8cXiNO2JQzpUy37Z49AkvrXeNHvWQrvXJ0UpY1yUlsR+esRRgBsywAvmLtECx
fRHx6sQrFslWKehUPsl2LIpF/UtV9oXmcZJQDUuHIj+2a5zyrBh5fhQvsGRo7YBV8gHGHqcvoqbr
a4cjokDVqtDq+1m7GeMeH8Fafnn94mOKsu0TXU5fzlzKxNElEd/lkn1Tr49lvnkXmcFRh5YBDQvc
+XzgSzVJtAqR74kqmreHzoj8nD08OzWsNNlADCtPfEkuzy7Kwr63f1wo8uLNXGqLozeXvMm++sMv
1ylDw8MjR8jONZ2eE12zl51oAZ2lZos3gOv3odXACtUZU7YTnwtjd3G+fOhLVpRdvuglK0kVAWmX
Dy7OvL3OsR2/qIBMxaFaElcjVzIu1q6E/oOkwUdHe86ldvFEASNR9+NQzwltRpnleR4wC07l2WDs
Pje472mc66FIUJ6tX+fzGErovoOOVHyfy+t61c23w+3tFo25G5xgZ6lfZpvF/hAya69Jsr4Pbf2d
X2V/VSauECfEZZesKMMi9uNW8ohzWJbG70PqXG89VfRJkfTrQCCOLAHaEXnRkX9V51dlUEnwWS5n
3v6COCNuu/3CnBMb2NSJR6QdVqD1z758U9GJxYd9U3bJiqM3l/2q7B9vdbn9m8six6ox2YSDG69j
ZCyjOfnjcM0PawsSY+arMxWb6gxuC07Nec6huFTkt5uIO/28fCbcAjW3n4XiSB3q5dD22VHcvIYx
1F+0nQTd5dafRTcVQ9dlUnhTdunJl3q/KiuVFbkhmqKoeLmNKLtkL7cRTfqSFUdbj78Uvvmpy21+
9UuDosIYGL5kWgcb8zqbbqPf20Nx7avCbSZ+WyoqvKolDi+Vorgelm0gH8UY++q3RK23d2XlVZyG
4Mtl0DDWoLBLNl0HFjG6iDKRFUf/3XriWnFZqmf+kqjtcRtWL4++Devi+f7TofgesRjJxWFIqBMB
PJ8uL0JMNaJt9wrKP9oA+F0OQxqzGMIyHGrdlRgkRD4nbHENoPw5xNUojfTdy2VoFff65XC7TtSX
jiaqvKl36WPiRBI6Ev7tWd4m+Tf9+M21QS5hxZLP28ObxZe5ksvTunhfPMhDYLQbcVyoS7bXMbRw
jIr9X4u1V8uDSCwwxINcEvHUVpigKq7tTJwbe/EyLiO/yL4pU8VbJHpNLM7aKJJ3os8W4tAmPPqo
Y/06SJP+cSawffHEagsVIQm439rrRfXA6Z/HCFbVuLVfrUG3pxffsR0U6cdSMxML0O2bigWoONwa
8+VLt8jySkFvHkWjgawv86WlmCEP/flGxF+8fUpR+Cr/8zMSz6c1y3S6NKatjf1c84rbi5+9tFZx
JMrE2V9lRdmvbpWprQ5tiq+ve3vxcKJql5Z/hETDsmeo/W241Wp2eBALOETxsoVLh9mFPuVbv67u
xEgkjlCNeJ0tozzfmbnyPdTU+pz2WCGJzKvPAYyaxyDG0nAz1DbsOxE+GEVa4EwY6uOrKY1VMbPb
ZZYUU+NUJunijWUJyBU/gkv0wZfLixFHImkNov+1otu36l2fgN6/zNESgcx7IhVvRUVpMhQf3V72
QcCpufU6K2dEFR5boE4wchFrjFBCHJuPdesAJZ/qgxhzliZjKVOCIN8NvDLRekXPdoyeyWgxTfb5
ffinBGsdEpxV7vZta/iiitLC7Q8NIhPwlugNv99Nii/epEhYC8GdYZ3EU4ovsw1VMwK5sObZT6Ks
TmLHxcRybxrz1whUzYnr3nyYbJRyfOJfRRfPyminJEPHgziePKln0U0apz+mPSaiZZmuWCjlWOVU
1DfLz8wY6Q5zI2zy6+e+PJ9E3PMOkotP6CG9ENwh7VokIxavQ4bilMiY69AEy1yobP+cHEfbGe1c
n1no6TsawB/i4V/t6raF9avSrauJ5falfY+tXa+hElgWfq7ZLm9RsVI8I113FN1re2Xr3lK0bXGT
N2PQ1r9F4ZtLKgm3bVRBj8hefEbsCckbsTANin2pww6NOha+Q8SlGORBf7n5aPf7eaoe9EHHDkSU
KLD9ozHmDzjOXAUumzwMrs0k9fKlezDz+zJ2rJ341RRKz9Xj6EKXvg8r9t20IBrL2rmglXINo0K4
Tz1KZcv2JNNPetRo2yZ128VuKwvREUU/vywO3pRpYrcg6myHb86L7D8vMLZrRDPAfbuX0zI4tPG4
B0Vmbdulf1x9mFoD73bRHraBVuM1Zn80XWQcLm21MHWPmKHxKIrwqDOfiDFlOxSlIi+ORGKGEpVC
FCxYP457XV0g30DPR2+N3WXg2JbBovX+XHKrpdmc0mYq0afF+vHTDiGayZSYodsj7Q1qJnvVAS+j
qOiU23rGWeTkyJiCedHwnDyajqJFEgAzAzVQPYgmgoOiZHvR/cQXx9PmqkNsH0XT65ZhqyB+O8Po
5hdls2xLRfFkb373V2VR76yu2fi6G5iZvWoy5T1RXHfbcNaMwx7uynvx2OJuZhuWh7z7YU4Rd7Sm
VsaEFH1Uo0JZdpa04M3PDgs8yeL8qxlePPc2UW69R8xqW3cSf6GhtPF5eTIb3e8aqTxeLB/5oKl+
vyiF+2pBLKsoYFa6XmzN+lUTfHUoHl5Pi9IPO6033RYWuGOZW0wSxBzss4RWKOZ4sf9tVWxqEt7s
sIr34C67UzI81UtsHrJW32uFxdpUtCarzSKANx3U6d3noFk1SOpahW1+3VmLHiF+GJnKBccPwXiX
5ica1tsm2o79Y14GPvK0x6WJVuTdX1arV29we6Pr5C+OxFuUCfR226lDP/fnsKX35eyXdcyw93Ol
QDTSedDzD4z02IJgWFuXREZhxseJgAL0IxmFxR50OxQLvUmPTNwN6z1eHS5BhZGgDmKE/OKjDqOl
L2qLFhyFNa9W5DtI5FfU27bEEb/3atC59PqG5Z6fT6G6vSTxatoo7vyqUKG3Frt6A0PCXKenAbTc
4umJOu1VHNiiu2p592ToCYEw29w/YkJAm+LjqyXXTPjaLu1h/8LmPJuegyMYU6/a8jJMFMHWv/DH
q+o/dUsDQ65Yg4pmKV4zT3WO4N5fFQWc/nB5/46CIylZ57tL2baW7da/C3JEdbOBFEr91YDPe5dh
ZzsV+Z1oEqI1SM680K1Hb1wACR3RbyEaiBFJ/LI5WfEusmB6fNVrxOGWlIabqbV1zNcWg0XO2dWo
35wq6IvXBazUyAdNAQw0zZjdkZ3Xt72/YeWgKSOZVdk6yInPIY7UBlZGCOt/jqTbQ4lzW6NRUnnZ
iUNRKBLx1cSRhi/bC77ZXW49VH3p4wH/E5UkddvU2bFeEK4mVSNBoXqA+tb4l83O6jvp0FpVr3oj
VJTizWwrOzEe6TWB60dxuBkqxcffDie7Dc+G/rkLsvF02euheMBCTDdr980mcO4CSFmXDBZNZXkC
/5nvwmx2MzMn7A6TUiR/16PnCYfncT4Y63eE2ocgAtFOxLC1fWKLOFw3ver11fwg1oCrHTVbk2JN
FkjwdnGYvRdFItHrqwE1gJOoXkT3jsMjZ+sqeFp7pNk1iE3kL/LyaYiup+ZOBQLqJ8V+qPS7odOI
bJFwq1oWsRGtMnmKCcyFxUKY1UedeHBoNyNXb2g8Jo6+HZut3pUaBe1MognvNNtM7/pF007wrN6H
qxJXnBTLIZDirwSzmX4hDZLv1LABhwQmYcy3WlztYfkMd6rhdXrzI1tVOLPgItK8ODR8cPnZOent
6KhpmnQwgzgHXoujolxs7aGvmor5MsaBumZR2vkQq0azV5fYRSQ0uF/m50VDK68g7u8+zwh3kp3c
Qo0H99sgzdyQwDxnHwNZfErn7y1x0/fVUJn3RkdbkbKmB7odw9Rsx877FgirT9StzAgnuZseaB0G
NKkZHKoUAsXs5mt0qq8KNg+tDLmKCgtALMk6cQrGrZ0sDg/qx84U7ZZeO0phk3ys9A+LFskHZH9N
Px2lRyUN4YiTwM1orV8UlfbBjP4cQA6163oYBSWkAlanJrK2OP6/t2N+gP4SrPfQfNeQlZO8RGFp
S6SlT8Dn4kNpFnp1ltT+Mu+VVF3Osp28j/sJUFOOJBJ87rLbJOW4N3U9uR4UlKtXTZ9CMumrpXlb
hKFbzQyOvWlD5m8k3UFBGtHPkkpDuDgsTsWiPPM82nkirODsBLge6X9lMIDAzEVKKJwELshwEFhr
+D0BRhTJmBGYXC/q4JnrHcRtLFHb7r4uBUgFJNuzF6f8NFUAc2ZntF7itn5vqB340S7J77pxIkIy
Wuxbc5wLT4+NdneZ4LdtFCT4qb+AfvB6yFWtvipu4XLzxpCXgPLvlbp+Um0lrAitKPPFvN3rgePl
pjZ7Zu9Mt1mkBF4AXaRvr1lZk+9BJ1SE+KgnKUcLHtVD3F2xOu8Q+VG9NgWWBXShJ5q4UvZqAYfk
gmxDfSiczM3sXkEvM+2PeTVAQR9PqR/2qelbSwPMVI5dFHzD20vSg706O0VOkBpft9bxmbE/XTFn
N3NgKMjwwOU2SM0DQhDg+JpJQ6bMg7079lTHiNzONh+cvkiu8K4ELmG5RFJLA3gEq02xbT8EnZKA
7pgS6BBvu5Fo2y2ZdRO12PI+yVQDpa34fTdkCGd3leHWdn5KrRQRgNBCFxWFEsLqpejWrsLuYdGb
7qFNmt0wQEoncloxKdf5qJ3yqkmv0zXJLGjxm/l+KYHz6M5ELG74jdiQ4mFZ0mNTWtN5SpXdNwNO
UQLK7FOiDtoVhPj1EbJ9d5rq0gMSHCHAbDAH4bnZzzYNyoYcw9eDanKlejFujWY4mFbenpqxJKiM
ie9KHF2SKohBCmnpzuzRTh2nybUhq7wPyHWBrPuNZZTw8drPJWJBRDJkt45RNl5jw65rLKlzVGq5
9aEgBNpo5OE50gYvrGzpS1o6Zxvl0RnKjk7ugi8Q3KeEIDRgZsq50w9Jkhy0sgSla/T2H0kaPykl
GprSEg6o1rU49Sy4BkYkLCBYrmS3qyOoxFcSfKmojCMafLiqYPLzurIIcdbNEBDGFWqVphSesz70
imL52HRK4GYZ4IJohLq01p90o6mewcMCSncAoVZ8xrw3w50VBJpb9f3HIShRM8rSj1KT7GRzqqHg
iDELpH3Mn+1cV0n/SY/LGMaMAGWZgLZkmvjc48I8TTXEwjTR8pTmaotMkfMY5d3d3M/dsQfk541I
HFyDcnusB5zQkuS4CX7+W1ORJTfviYoF1bvSAjBOYzWRPQMh2C6VLC81KY41HJ8NiNzuW6fknsKG
D3Qa4WJJYB+6dR3QQiWMa2GFSBAEcbRrIHAO8S6w4iHmqXdIQqay5ldh5DoJlJ9KbwEaWhsjcaC9
q0La6xF677hLHT7Waj8fnLxrXLMklkVFCzctLAOnOK9PKfIXYupzqOVRvjP8Lk87VKGmB0ytk26Z
N60ewFTYAuiBUzt2VdWYPEMn+KzNbywtqd5HUvdFAc52FZDXX1j+8qxo8NX8uXXAYNZ0EtyzrTQS
JQ5WKlTDYJcWLm4Bt5B0Yye0oBftL43oAaRir04wKDStN6Q6u8C08vtxwGCalwzZaWl5vQTsWwIQ
MGS16uqyYtwrofnBcXTjLLW1cY/a+PdBTtq9ZeroGqaeVsf6scmxJiTx1xFGZuQx8g9mPTZHY77P
dVvZ6yiQeLi/6KZEPLsgjrRzpS6q18n3WVV1HsOhfZ31yud4mGGD6BOC14I225VNmbyYS8B+A/c/
dgwFh5iiVdeKiX51ptgnwlixWWhzeLZAY13LilQjIQ/TsTIAV1qAteSYhVTlcV7pbPq+uZ3KWnks
prA5E5r7PYUgojS8CfjVoTelWyX/VDem/AKx7nyK8rL2TUUaD6mC8dHoBvPGWpNC7x+avr4qg0g9
tU0EqiNVZ2L65M9VFVrAeBRt1xc42yHtdOUmxVFOkNyV0UIDYUgJoZtN7NVo3nuZBlGrVhaOR18G
kWuYnyLD/FwGYbZPnULZOYo97rWkOy5mVXrGoEdg8caJYI+u9u18ck55Ux3ahlVZA4iPndhRgtb9
msVq4CXqfJ+ZU4cidtqjF644OzmBIQWYdXdt0ROPtWS+dENdP5iRhFloUv0MmM1OGlH3Wjr1Q4p4
KzPbTOykTqSb1qTtjnbQnMfOTI9hoe1ULKNSaKg7J1OfymlYrlREodzMmOSHLMTPGpTqddEg8GAs
0kgLQ/Quq8bobKlfoSOWbjsjC9g3ynBvpPLELDB8ADYLpje2z4SWo4HwM0nsamlYelI4O3AmcR9A
5ctzEb8PxnlwtTaR93kQatfGjCprO4+5Z6c3ctQ698vwUOnE5LbAHAiuxWqD6IQ/1HyhZdL6PUuK
rJg7CO01NNLQFt4DvcJnZ6A6NUT2k83atZQwiMYt9DKq9pINCLb3w2ifVtlLn3gCiUacnUpNvpUa
q/GzWqpcA6Ucvk54jGVvauh2CwJovlJpV4YcGTvCejzw/ch+NlZ8KPF69W05AU1Qvo/OqO+zvpfO
iEPNvhLbUIm26zCbqLmbOx8JkPBavcBTgt69nw/oB8s1I+JUNie0QkA3odHF6uiYoiTmZUb5pLTJ
7OdYZi2n/pwoOjRCgFRcpxpuJPTCGi0AK2zWHzJdxgldZNdN1do3SN7ZKFul3T5q4cZBt4twSnms
iHva1SFhbnOY39hTA8C60cfqPI/ai9FEA0+iT0D9zep2Icb4FM0WIfRG3j4pitk8pax75VxN7kTR
wHoNem7kj8XJoUrHx8CA5CcaYGpwEskLW3vCRMWVRj4vN5LSPOpT3zwR+6TtnDlkReUA0giVIt2X
lYSmCTIU9dQHJ0Y0fphI+TUeX7rqx0m+bZOAoH67hp6Kz+eLyqJMU3xz0hyCQUGhQZT8oHVSc7KN
Cq9vl/HKjbaDgKNOIr8Lm8+TWcCvPTn5rVkPluxOcogURpk8vioTh1aWLWctKs8iJy6jk6PRZM7X
yGrhuhjG4QDQQX405W56tHxxLBIjbOHRHTHdXcpqxfyjD4Pk2iGG67GO5Qn60fHlUmEcutDPGgi4
LmVmv/+KVDrB4wMx8LYsB2fVSb9BxBA+EggVPvaoYu9T8Nj+pUxrasBrLYF7hZrFRII19mEM7PZW
XLGU2nLLWusgciLp2hGr8qzqtFc7fDRt21etIr4fGug4VFNLTyoYl8cyyLSb3pzvRE4krQG3bQ3q
4CiycpHMt9PCQ671VbUOn7oe0AIKzNZBlIEm6O+AMBxYxa81qDbXKCmBwS23GrWSN/etjoLZdg9q
EIDd+/qI1rcoywqp9otcCnZ1/72SeusRQKj16PTDtLPzuEXsHb0ZIvIn9HWk6EFUiXOYeQsmbE/u
VGLMib+9bguWuSaRbo9qO+LMQf/MFZW3ZBxXEvEiOFYhmOuy155GFb1lFgGDZ63Zycrjpyo5yKOp
PaWsZ57kpQk9pDD6k6gwsok6JYuEePdaX1SBPSUNHDa84aSfclONH6XKKc7KDP1BljbxY7Im1Rpa
2uh5iaWKrEjsiB1qTVjlGYtYlSIrA5UGgPtB1kuPgEL9uUK8xcs1lRVjU2jPLObGnaGgACrO8oKc
4wqt90pn0Z7D1Cxvyqn6IuoicTQ9BnW0nUvHrzKvZV6iGklvM70uuuR7CmMDAOkmOjeB1d7h4lKf
piTKdxFA1gzhEy+Zq/6pNcb0TrLY8K85kTjlqpoZVONWFoS6BoCVvUegokdmr0mnlnuw38n9dhXi
SDsG6HknTsrI8t7X6Lxfbtk7hekST6qcRBmqXvM5Wtn9xQWiLBgA+EcguLYaNu6BApnKnchOelw9
TAFot/UpC6Qz73IpPqq9k3gm9HmnXtHlp6ojJF7W2Jg1dqo8YfJSniaHtjVo3YMoMmMTofXFzA/i
gmAyh+tBmz6zKFKeRFGWODd6RccQOVu1TAKYpGEnsrHJy5LrYVeXybFWG+XG0dvxUR8nmD4q9U8m
x/FRJIudoAxjdMo6Yf4oqxzbW0olvt9qzKWNX4E4ew1fwCGxIKCLeiSqFSWIvmnDjWBMKWf5M8Bs
7T0vwPYlvUhv9dqA4i9SlAMw7O5B6lCZKzvV+TjX0Ulfluo7ytXnqZDim9FJvgQrF7PDMvvaWhOz
tgK3BlV8p2n4Teq6bJ/6KvlzriReW6gttPICKo7a9CUnjvwCaPJt6goTQdTA4jEpeb2XJb1xdSOX
jnbjFZN6Ww8KZHJN7Bytp77Pd470kThF/Q65xQYHLUDzyVTK963unOib4d4KpNq1IHYYCuXRsiGo
6L60GZJOIyxdkENbmD8i+6EYIH/RHa2CGjp0jvKHoiVwOJT9GdHkJ/70faOY8X3J+Lik6iMBnrMP
+NZh6+hMN8ZSK7t0NmAKWRLPjrT045CO5n5sEswNZYH71bB2qCoriDhic+2mSL/SwIpqTfxt7FX5
HFbWF7tNr5bSiXfqsoCgUevsQ2geZFtlbYdYVokV2HOSWn4vZ5a0j5LYwuebp3ddLH0F8QibTB3D
9GcRYxl9oW+o78tgutf7+kVX8vm5bDMJLcX6czXl8ildRSDYT6KyiYrkSbE6KMugRmMx2qtukqbJ
fQFkjJhtOfjkjOfANKF6GLJ8SxSEg2tpglcsrhZXLKczrSmQx8BdGE/L86jDa2gh/ppORXKL5k7C
CtEsdkqntPsjJKPxVwtyD0+uYvOugCRjdQCbLNuqr9ocTe/b2XpMDSP8quTJ+8KwkZfK4f8CWoLn
Qa+jK6WegrM1NNmx0afqFqr2Eg8KNJysQ8MnJTcKLyYA+E/Hkl6soVq+KxDPWKvyURFkuJ3hJkDd
fXbHpMpe7HrW/SWO2iNMAoprsDVAkLVumzPUgyzNQhlRkrRCUzAKhvt+6LvnLjC753mFiJn58Chy
mVqwJY3k5UpkJ1WpdpVa9XuRHREPO2UgBNy+K/rn1FwnNPCjl7vVhbRPVcu4F/WV2DKRqDUquPr4
KUNP8300JtNOZB3wo1foa7B3XM9GDVO/YcxwF5ETCTpjt7Y+YkJbi6jfgRGAoF5kzW4EkkdMuy+y
SOEs1yEW/B93s3J9ncHEOfF8RmV9WMxCvRHPHoxm4g8437cac96wC3dmrBTrT5XMF7eZUbyIXDfM
oR/paeaGcxDdDSir3RG0kLp50hVYHSgTSTIEiq/MISEfjSn5M2h6dA3l8A5xYDj3YVC9k2SpOFu1
fv+mXGQjkKjGsMzXQ4eRwBVl4dCxUiGwfS+uH/H9EGPvJLt+qJ3bearlQzNhd2w1iwYtCkWCtpw7
yHTsSxEGQue2JKDe66bE2m4gzooTGsD4U5YNf6BKfys31cDGSi01POiRedtF8/Nsy8vpVdkMRmnP
jhbCgbVKoTbmrdJGXGIR3GCx7r7esuxOUCrKx+i4Tj84gVrDI6yjZve1XqO15XCLPV9kRAL5Dyeh
JEFgbu5wuIi8OKXOc34Vg0hSc9W81ddkuxXBxbk7qop1EIU9/Hzg09thn9TZcgvTrXoGrYbEKTlR
pDbqMRyM5X6K5hMQyxqenVF/AbLPOqiXtxxyfgdWfcFDFzn6S2ok+3oxy0dRs1Hy3ZJNy5aL59pv
48XZchWRuKhVlU+iJkrgbrM081McVMZLr7Jx1HtnO5c1X9WAzeniGPYVdEDVS5UreyualIdstMsX
CSx2nybtnTgHBSkcZWhn3zRZle/1FHeDbjePJVq/g+HGKnGKmmkT2ymlLW4AHNRZaPnxUD0lC6p2
bbRoj8S0s2NI5NX0OTdHqCoKD75/2j9NL2Nzd1QH7CrzoISuZiN0pFVlfXL6mSlQk817EEjKtTG1
N9qKn05nOzyPE9ydIquUpQqtjMlizSDMI0FccIKoxoNZ0fYjQkcPKTRmB2n+2CRN/CVk/efBU9be
OzALuuD5U0gIrepAB3pvt3AKllJS7Cpl6b0iX8EtRXFVgReHbQlukOSpVnrjC+3jxKbKeBl0bAoh
+NgoS6UPBPiD80OrdJn6IsamPLvJra3aeugOKEQ2tip/SyXpxgm05kvuJH/UgoZsRjerzZHrw7Cq
HRHG+oJ4yaMRqjGsw3VKjICS3oVaoN04FQ17LUrWRBzZcqIdAIIkbgDSC1al4AkElytNrXNAzXp5
nsrufnDq8lOCLxFETK64GuRKnpVJHWx6Snetqo3lL5oFabFVz0QNSjHW+eaDZTp3eXAw87QhIoYk
RlQKbJJfFpKE6JZWeNGQP2UzYJeyQn480/t9r9jVLmfs88JhHI9yEVpeZSYqxCFls28mRGvHIohe
iiFVjqYKfN+chxSxjPqQ5X28M7VTVY3NM8RSzDE9pJVQrD6IXOcE73tp6m5Ny8xe5hhaKNBIALbX
bCpFvacr03yaZiyQXcjoOWbyhyAdtEOx5P2LCpnHrtVMg9jI0XxKodTF2LHumBti1IeHPFazZ3UK
40NoDdnOzNr9u9/+7T/+/cv0f8NvJdysc1gWvxX9GhtUdO3v7zT93W/VVnz6+vs7g1W8DhLV0hCX
tBTZUtfzXz49xkVIbeX/4GcGa5FE8bG35g+ZbJ4FlWm9yDZvUJ0Cl8mlRDR3zU9hVFyvddS4/DM0
Fua1qlYeQgZ+v8wXeTsSZaWeB4RRcDZCb48vieqoqAdZIZzAYJ03tp155dip4L9la2bkR8GvIxIW
Dyw68vZR1Ght0xV/+L/97S9vxZv4UlYzcx4I2r9n/+Pwrbz9lH9r/3296metN5Wey5z//2WVm/hL
U7bl9+5trb/dl1//8XT+p+7T3zLQV8Xd/NB/a+bHb/T/7q8vuNb875787Zu4y/Ncffv93RdM7916
tzAui3c/Tq1fnG/8qoWs9/9xcn0Tv787tdmn347lmH0qvv6ny759arvf30mKZf4LI79jKg67JFM1
3v02frucUXXZ0AiplaGTVt/9RtxRF/3+Tv6XrTgWXJOOinnWsEzTfPdbC2ZWnLMcAuD4p6EsDK2e
5bz76w38aMPbp/uHNs2vvGrT3MjUoSdyNNtSbF1hLPt7m8awbMayMdqPWaYRr/gR+l2PRkvcx/Jg
jQOU0Z/Nxjlit1UWwE8dKyqoubqawI5dYI+Yy66mFj+HilKO7FrhH7J+3YEHixwMcXJ8ze70brKa
Gzud9pAU7ppqOpVO8b9oof/Ysv7WYP+x1v+P7U+X/6v2d/0ND1j86W9Nb71ia3qq/a+1fcCmY1q2
jqfqr5anyv/CCCTjJLUUg0Ykaz8bnmH/i72VJjsWA7csa47ys90Zxr+4h21YmH11U7U59T9pdtr6
YK8aniXrumogooyVxTFp4wpN/PVgKkNUPaPdafqDvsAA1ldXDaTsOBiyaSdpXXiFJm54BQ2PO+Oj
WRzCjTOipxbco1DXzF7QnZr+FMwVGxGs8I2xM4oUEfHWRrFwGIhAwYaVgNN223Uud1aCwaU3d0rP
Rpto6d5TVlUnOXrOq/w+yzLlPTaoOz2cvUVJ/1iQmsXGrIHj7cECxv31LO0iIzO9AJT31dxrH+Do
l70sjI4IBnY+Lq16NhwklYp7OEkhV9e6qzrRbqxUelIm8wNgUBzajQ2FeWooN7M8Xg8pLGQQxuNJ
r/1ejuB9xIKPGQWkJ8x1jfaHZUq4HzBIeqbc77rG9lqt8IHGfS7i8tOSf1oSCCv1bq+3pacRPaJr
8R4r5IvZVCd9nHGWR7CTj1K6l0NYenTt1sTjWAXZt1z5c4KUwKtglHCzyPDmEsd9mwWfwqi6MqvP
ERwZvRTcjv+PpPNaklPJougXEYFLzCtQlG/vX4iWWg0k3pN8/ay689IxoxndK1VB5jF7r22Wj+wP
YOhtxxEm/9C+I6qJTX0ItNSMCteLO5tLul8jzwA6MLKq27RrYzc7AomZ5lfWZTDAqPZkctaNFtlN
ejCoTHznVevcddcprqy+IMl4cPYSgHeQzH+GNC4LFqtOj2OX5XA3E8qtV29YON7kxZP6v9xtHm4f
cg8wz/HVH5IRCbBWpylp49pYz3NtMqHYAsOFPWc5fwB5Hzq3PMjl7M721c61aHHTMchW973UGJ5Y
OstWgN8W7FvbPPau9ThDttIogiPPhoVWuXuNp84OtsRDY59WgeVsJnJ2N/Cmsdh59RiOxnzplGMH
wAGfine/fu3go28T/x75UBJdknrVGflMNJMsjI5KA7tTH/3/nOQrmY5It20O22VTuxn9HeIYkoHr
79LdqPKBz0vlvzhlb55bS4sr0/WifJzboAHgMdv0IzPCUPQQ7V1V3GSC41/d96B2K/IuvwudKcg6
//SvaZOex2F9aXWJ/BHomcqaSINjCgMOiIGzyXuhT78J9Au7yEAuJsB6nIZOfEBp2Jf5Hlw0Ggvg
THaq53isN2S1GQ03EZ8fGbEfYW/YX4NAvo8q4+ah1C8zISN72xY6NrG8DSGBtjFHHGGdJmrc/dzW
4VrXlEcnfWrDpWeZK4h1m78t8VUn0Zz8YYO1b6pSHhGG5XesXy6VbjBB9RumqtOsHuvO7/GXju1u
mDqyO8rEP7LRjnXygHVAVnzgmR8NBvtUt8xfdbuyX6p0tJ+n5m50p/HsZ/MjEWhstfpwRpa+6GFr
PPm7Ej1L1vH7i6/NuAxOc8604rxOIGCz4mWaLBhz2d+5IUvkOsKhrcmEYOt9LmznwHxK95JwqzeQ
lOtrOqDVzMi0hXqjxt+O3YuuwzCQa5BNaufMr4ILUsgtWIzyMsD77heTUdLKShdhOqJA82NhIYqD
AGbFmKp95erP84yAD8mMEN8JANqJHsos/tZ1c/Q6+CZMuHQTRoOdRJ7HFkjncCSmcnOSh3m4Ou2y
65scvs0UFM4crL0WTtWzgXtvRVU+33aCLhIM83GtPxxEun35ZTUHEyyQu3VRMsN7ZpWchCUPjNTv
khtArn4cHoek2+tldhKjF9jGqybA/VEK93dMkuM5J+jC0PYucrHK0M750hNTfO9bAPwZbeJsoK3l
XVOPfE0E5KJG4s+XpxbuYYusyJsw9THTvYcGMuFmhBmLA4EuNMhS0qXHrH6vu/WlcZBbuCs72iLu
RytCpRa3hhYKMw8sTclo9O03JctYr73TiqWillFegjVL1VtFxGm3RpvzO9jzCfEp6EEQOLI9rmO2
I1CFy+Wj6WFI9e854QNVFkj+hzWuNRn3eFJUXt55Xr5bvXy/qPQN7ddDweobmO1knfLib+ftyDPa
bVLsKyHCSkGh38gfRRcx5MAfkDxwL4Y5xgx3sHf5SqBlXaKNOZYj69Vi1zao4ar3xcufR7BwDoz+
zUw/q+m76sAvVwRuO9D2PeYu+sy60L6k/keHOn3O57iqXAhpX2n22yk33FAMjvJvV8hArc5+yR9z
w31hf8IACF2Nbz72sxGs5C7PpgH5j4etQBQy/6DZCwrXDiZOE7v63ayNG0DstVp1oUHEqAlZMJNT
RLPLOLZ5lAuyuSxKlcNjtRejYo5p+r9SlJ///Zq/sQ9OiPOQ3YMzo8O467c8D6SuQdtSSYuMBJYs
Eg0ZdlZnQnoDcr+ABNCyt3mzTr3fH1RfcgYV3mFUYwhg6Zkh6V6rirtlwZPgfCXGJ2nvkGkCs/4z
IkkgCC7aWNKPVhN6058hB6nGUoHVlwA4gszudnYEJlK7oCQfGTk7STRhI5/nmtCdQlx686lylqgq
3xz5wRuE924gEnq76m2cr0dWD8d0QURsNH8K8ncE7qnKnyLKN6C+b8lYXZp8BT5skt9RI4hMLrP4
dBnvVzofLa2gPjGr3tWzzwtUw6ZgUGFkQbKSLVM53HNlcVAuO7H/VCrMfdA5JsVhs4b9NLZx5Yz3
OjNfcDM7zzkP2o/P6Zp1XFniX82R1+Qi9gYrBpNEKaE+qrEOeoZPdt2EPu+0scReS2Jnte5sZpaN
3h243veTREi2todycGJ8Y5RsIvSa9liZM7nnfG3ISP4k1n7u5k8x4mG/wYUb4P/pDWuGgq5jstpU
XIzbLc59vkh02mPl/6a2IgnoWdYZUjIdKKL5dNWWKg9b23keEv87U8uLU8s/y8QDnhld7AKkJMDe
v1aFv19cJDV2/Vx6PKjVLSpnqwGuVJX+RR1DIZlIkkLwmnEMzNODleXzrmk4ohcg/i4dNnk/qHMg
jQb1zybXnxIDdSxm8dql9kPiwyXgCfB09qBbbmFRFMgt1stUOzKARfSU5sz0hn2mfK7IFGVgn+/K
1vvQWsnkwnMOvYd7YkV8jjpuMvLnyWOWnmbqB11vGvrTrZrzAFf4r6bs7qkeUa2oJ5SJUNH95xW6
zLwuYe8vcZHL88TpuM13nX4eLRNToPczwmAnGyScyLPvF+2nTzkl2Za23cD50XEcTOempZvLvQ97
WShxgs07jdudaJ2dkyErQTK3H+RfAWkTTUXsKhhHXvfuFD/TbB0s4C5jAh1m0ALlCapl/gHTupsI
9G7KM1gdnlgUWxm4XQOUb3W/qj9a3gYqeyxVu08Qm052eWnnNUa+dc9mChdcxVWOYg8d9gzYht2M
+Ez838ZvLm3ZH1B0kFdzJ/TxWKFelhnPBtqMtO7P2vaWZ+Z54Zc2hyOrbQ8c0rwFRMF6beAjAHGZ
wS3WElb8BbwiXM1230kv6ppn07cOZHy8udSHCWHceR0pHZ4KEbfrIq+Z5YTTG/a/cPZ/8rJB0gCI
Ry2HrWORpX910mGV1vLYvGBKPawdcV+GiptRHUq+xsqrQjXP3MTli8O5oXjmcvHd1PZz1hw3m9PV
SJyI2juoSW4qMAlW7nMJvNB7YcbEp8uij/iBDIKXUGSbLFrY581LbssTvzGG8/vo8PoHid3HhNGF
7WSHrT5Gnd1+LEIDlPyX1/Sk1Vo4sK6bFv2gUcZn7G6Z0+5B/h9roxXHrmrvTR2piDSLf8Vi4QOE
kGMJNMtcJnlFrK5OFSMU7EdJ2J6mzQ5Fpls8wlKf49wpwLFsHJdS2PbJKbUPxPifnstqnAv+oVPW
s3TaKElw4GnM8NuOIeHA7HOgFPlLZnZQbfe30V87U3o5ZmwzoPbxVWfgYPPkzZooRamtm+zHWRGQ
0sVR5Pgr1MFJD2+fHUdnqKxHgRAgXcww037q4nV0cf21Wbh1Eo5HdtS9o83DW3B7mQJdmp5+j6NL
pQETVBkBcjaze2I/d9Pn6J4dJi3KZ1tdhX2Rk8GFcfYJKHK6h04vjhrobjyEYb41T0sCONpNwmKk
dCmOK6qRQp+uPO27hlA52vVwcETQSDOCxhQmSM5GRc/GDnxNkF3OMPWXqJBu6NHiwrQJiSy6d+Fw
E5MVb4QDoVca77ksuVi4h5L8oDvpedXfR+dW/B6WbfwuFAlSyYRvYn1KBaP39jeVbZAkCKy9XcOl
NnJYzPVv+b3xbub8BTf5sqIaskS2zyS69qaKmBXfAQvF3RCR9BNxmh9KYzwYHq+TRN6UNjgqtLCm
SKm2k7tY59J8yzFJFe67QbNUJn8qn/VYMRO7J17BnZ9oaiKz+ZVlEedNeZfVqHPrJ8P7RokYIAAO
W+tvj03E9L9r4wwLfl8FBPDNSbzFhfXi6eJBMv6e5FHPC/pNtpJvLTWYEJeiQ94GsywRHzPRPpvD
jS3xl418qshVJ5CcPiq0ioQnbQ3W8WWmbEYNyrbRCgftWagyXBb64NaMDQWWi6CBcoAuWb5vXcGl
7EVGyZW6fgJBpj29V3w/0k3jTWeDlPjx2DphMyx0S+zNs3nfQi7svWul+39m3BuydCNVb8hcD5Ly
ityQtkhDx3gRaght6zrVf5yC7B/jxxJOrBHIZQ2HfENTmudHdMXxhkUFutS1N5fQG62gaJ7yZTqX
zo6dPy5x4ojMEUnhCPRvCx1SECjhUfaGw0qeGQWWCy8oy1cqyTYcR7qeYbg4PoUhxw46rvpJ5Nqh
AB7mIB+2/YeepUJnWnfQhVB+Ig/PCAnQb8mWBVeyF5SUHQqZoINCgbSDuOA7nJrpuE1TbJVvpv3b
l9tVVTbrin5PrkaU2w3FVn6ZyQsKl+mW2dbIo+n39xK2Ztx3CUAH7Y+Q+WOptfs14ZRcyPRLhH3D
uaFyyivvGTx9ZGbsL7r53RWcBR2fYOlyZBBAHi7t8ti76RKx9zSjZdTQaMN21ru/FTaL2tUOo+fv
GqN6JB3vzP6A+lAnfwnmshB76OO7dQKMZP2ipA8oTOPBnR6lPz70FJy+9KCNFXutVwxEcfYNzT3x
eiP6m80b45bDz/aGPaD3QCw+V4t26JzpNjZ4VNw+/WLvx4L6W9WPzMsC9XcYjxtzF4vuahijSiKB
tzmdG+OvJyZuqfJksZyZ6/aY8gkF/vq5cLaaqYddiGNKkHrFJnD7a5UeLrPqhDKbu/N75dnQ+dza
+jzS1qfJikFwDXrLutO16p0zAQnp0cy8f00z7Be7i4TP9ErOsdFW0TZPYTtU5yzteVFIAGjJjjMl
InLA02V2l6gPZ4bCPG8CO8+HPpb0PIhIiH9gnRanLtpQC59S5R0zq9/ZpAh64gV/yN71TVj+n779
T5U/Spf7RBWHQYhH0jqQH8pYTDiEzHBOZy6gJnSX7gHTCLd7ERFsc8216dv1nR1rGlj1wMKWp1J3
79EtkHbWoADKl++F7rU3njzDxWE+ikPRShmQLBgvi1+Ck5oBV9RwIZffGq5qVI6IcWrdmUNhTCdl
G/r5mnPA/c7jLtX0Izk/r9L90VW3axbKzt7kU9GcZFc2NK6ZuVXHzGcRlmoqaCyIzl73z7L/WYgk
LBvxPa32OhIOYCnMbQndA32/s21UI+6Do/qwo0av5PKVN2RvSaInZMrJbgUrt0OPoB83Ig7FphxO
K0EARdfGDobF+Y4KY6evLUWx2muTftrQZufO/JuBRtB7+ziZp6bXo9SiBmMYuhDphEeiww9i2s+4
kA6G8yMLse+RO/qsV70kYjCz8+ZPx+4CYPTcuo/lkD85vAerzSXfrvCy7TlQTnPHUpU/B9AVR39J
TNTMKSVt6XvIpNLIT046diHbbU7kiv3QruMfriMdTmWfhN2gh2SdONNF695brv1E+3Xq4VIlH6aW
xbTY/92UeifftUHucyjy7IMPAr12YVNBiD9mPsmgVLG7/MsR3QWDS5WoN2Dwt3iyf9f56mguTIDF
iHLL2FPb3639bSBLi+ZuHwndMxkwgfEfHbA50g4FzfCE9NsOTFYWDSDw+WFsySnCn/LtF90rvqKV
g4t/l6e5r33Rv1ly+O6L5V/Xj4HV05ltZcgE2yI4SVRf5rZbtD3jwYhVfVjZbawbNuFoB8LtKHUY
ZWjVrtiAtAl1rgnfI7OTMBVs5aJ/r1tEcqo989vPuizeFlpG3TyYq39w/AvChIurGFGP17USewC0
FLSk5iE+Xbf80U6eK5GfBTVwNr4XOz+oKacxrwRJVV775c1eQnv46frhbu5fQB/yFWY00pTL7hYW
q/1cLVeTZsvKkrMJYCgo6q7FOTKHmLL60G+zg5nO2cEziteBDKW0Eg9ZX51N8n3sssLlJf74hAFp
pY85snmZ1/KnZeKjmc1z7Y+k4aa74drJv9OS7g2mZ37mxkbDGIkJQH3MsMjPs4s5hSjc1o8mU51t
NGYmd+OgJr40CliijSsA5VI+2sXbgP8VlXtkdm9N5h6SumNjvvBu/K3E10CQc1t+8nGcR2ev6jdx
E2XwpkqbwcM3LomdgrwxSScwMzQxuo4pYL6mgqG1vx7pkpNlel4KzonG9qLFC8uic5Ch+DHexzsv
cTk5v6TzyEI38Pq/eH5I6C05wse9a3T/RGVEdnlSyXpYTBE4gx8PvXcReNgMviLTfxp6sJLa8koE
meYXqH/SaKQ4KcjsTJ0dojcmSG2k5FdavLH2DjLx5QsOP894TDQ8JfJfzUJBlvjzCVeZUHAnXvbs
t/pPvuSgEycC2nxM2rWBf6xwvFChrekHUpkgBHhT8ZaVaPZb80qN/oC5A31C6i6hm/DaW61zAt9O
k2sCPC5Lredy4aMyhtKI0S6aJ2Wy0TCsq/S0uy71XrKNLQSNOG8f+sS+pFbT6mszA9awbhGUk5a2
R+n474Ycm7tccjLk9QchMm/jtC2cL/WDXcSryjMGGeobuluw9UDcqL0fAf94oSfzd3c07N3mSspR
H+td6RJ3qdY9ahI3rLLR2I38CzzEl5STHWMhcrsb40FrOJGnLM7VcckGVMEQyPp8D6fm9rt38O93
tcNds6bznr3VPvXUiYjMoNLxoDFx0kgBHFyLBtR9Z9o69Gz0q3GJUekHKTM9V34oUzvao9niYysZ
V/Tbe1tp4Zpp2fm/H0xT8axJ/SIT/zG3sETa5kX0PW4Ua458J99rFKPQNvDoblczARkzZ3Fn/V24
8VnTZGmAYWbKpIgtKL4EHb6gHsz7U+t2Q9DUHptarHMtiQP0ISHeol+JyCcpzm1Vf/Q53r1R7dqU
2ocJLrlscUoORlBlmKJbub6uq/fuwa8MzZkSUJk4Eto2qn2GTuNAdK2IdRw0WUB8qugmKlIuViuL
hvXUT1xzvTxnDkdQu5LosFz44C+q6HZ5/lGzcfOlCLOmCwli2uUTQWEMn2HahoSqoQJfg3kuItzJ
a5npkdBQ9ZklqYq54oVgxHPFYyKPkGkFGHqISjTLVoE1Ra3ZGYllujfF/Gh02k9yy8xoEUCFWpYk
FxfteKeP/iWx9fI8ucs9lojtQILszfh3rZRhvKjbW4yr4cC4nwBpcS1RSL0Uy8AoqWAqbJACSJgZ
RXCKng1HKsMrnxGXk/BmlItz0CoLvOzQxGblIKZkYLiRvRvmmZ7FKZluyboTxbTuiTevpHKetnSK
cbv8Jf66Znoq3bviOHagjNFlX9QaCyNTl7WMcIEk982WfK5DT9ROz23eYXRbsLL+9wNo+HTUOpo+
nQhoPdf9s7NVr3bxirSWgHb32DUYgEUqHq3MlnvDJ1mdyNRlng+ZN/+OpsMmX0zHysC8MkyuuHqd
HbTLtBxGje+n85kYOaIEo+vP/Wkb8IWNOasKxWJj7kCkzyrZDR4SVx2rA/H02AFIGAwBiKhTMU54
tRdOe5NgvTrhFoBeTfyRzUdY8LSvbvsqMmIo/bm7FBb8HtMyeXtdG8pYJ/b80d6mcTJxfolda+HV
li7BfBqhbjzQvNYYtgNAJcKjAF+czdulBbytXhE4sOSozxRa7GCbC3luqulYQuuOfevXa1ZzRzxa
juLKYeq4Nt8u200Jajqat8WNPWu5F9WIB7TUcrSj8q/v80BOAx9EM6/8c3nsz15rf1Q+Ll9SrzO8
40YwLjbl1cKUweAOcaiVCqrNZp427MBac8wYnife6u7cRX8rGwsltQHfCHpwRiQ8z/WcmYfGzfjm
TH+PtYkg06Vsj/he2Z3ulptvsZXEOZeW2zBx9v39OOVXLfMDyATb+cHakuxOVnBnb+uuPCUHbPWt
GAb9z2x+81X4bwhDb0tpM/TSGoNy+lOmmv8s0mAB9Cmmqo+RCn/MlkmmNDdA0b55M8nDfiY/89mY
wmFyhsi0+QMVQK74OPmDdrlFYCjnrE2w0S0KFBrwinmnIJgQ9RlDDF+6bzlY6EAbz7PLnsuxDHjU
Q/k2Ia8JEhCe4eBl+W4okJPIZjvYKGOLOvshMfOZSt8POZdXSETJQ+pn32RbYH1dkWEj2wynjqew
swHH2lZ2X9YszvzMfPCrbSFqFXHA2mSvszXhyJ/ElU1L8jD6Jue+vIEpJwqADIY+g0JyAAa3fiAm
uI19v/vOXW/6GsihakXLlprYsQPiug/LJX+6EZSUOGovq5zea7eIzWmmdB8y3roNdZonHsqslSHJ
ezHAluko64V47pTle18Rnd1mkDTE5DIHQz3E3kf9JsYW2zz5x7LdIl1xsmST9WuzIqcShUFBFEHc
Di1nJwBwthh8abcfFowMPvCOGa79sBgrRvfbrHPK679aOvyuwZJZz2pgNZVnyanvO8pSMueo5Kxs
pXVPThP3NtOJ0UQ4QQrv5q5VNDTW46Ixq0rgv/BPH6+zE02T9HaeZxNVU9UP0vOGMJduc6nYvhqJ
G3Ic0sZOKiRnLQ1lk2pkCffDbrTdXeLU2k5fevS8gEBWmZ+tSjs1a5ccNKf5N2yry1Cu7p48yO04
3zXSirHrmVkCeMlBOJkV45vVJx0zIwz+QOa3Dierxq618FyaMtEQuDQyrm2BjCp9impbcN/mVbr3
ZEqhMpWkZOURfyu5b7TttRHzvdUkWAlbLMMAGc9zfy61AoJIV6S7ZVU7Jl7VaZ7g5vXNJwCqJUq8
9A+bJWqOjYcBBF+qbDdGJ/JdtV0SJ173kGQofckKZaG29S2cxIZyiUbatJihl4U30QFaJwuRTgRr
zo+5Q8Z9Mgx9WCEBlbjWo6n1MD1hRguKUlSRleYfGtyiqsDQ1/fe+8qoKShMrzlM3GREJyb3BioV
kzFEVIzuc7oMT6kNxaZql2NaVeHmWjX9Q4EkY3FI1sbqySbE7OOyl3SLa5GFPav0AwR8PmdU9MV4
1DPVnfMc1pfTe7d31zJeHCvZ9clCGHc6d+ATbl73+p82F9NT4wrFcqngI2lSQusUIJLK0+pnM0+M
J0EDgz+O9cBiwnLsGnP/X4Bm2/lHPkFtr5IK7Yw/32Xe8KpJbzzUfaUWGgrrUPomekdOW+Q6lTi5
mwMNr87KsKpdkprmdNcJZuiMHIyXHlUUfWBx35mkgINDFh+1iCW+kE/TH8ShslDqzG3zN5mT9BN4
/JfW/Lhzk13V1qkXBN/Yuie+QYIM38a5d18sxZmdzBnCmtt/bZW/0n9O406z8+e8sjhhKklplA/t
YTYEIRRgQ+7bIfvgber3vUI7LHWnfsm7ZE9RzArNGNqTUxT81YsFy7fedQ/tiku6EL6IU8voHqiQ
o9zlnm1MO7/i3ZJXUSUqSrRsQXILFbsGuxH6GERP//1wb/8pdyrt6GV3QjTuSe9rZsQGLEIcB1Zs
VPqf/4faLDU7l4EVgPKmO3KcZFjYyYlLJX9wUfpi4khPacVJQDJKvss7Q5xlls5nFDoF9YdbXzcv
7a7G7Qc5wtjApZ4fEnlzFUulkTGaj1BAkzizffWy2MhrcIeTnJu9JLbNYjvR3F3eWs2uqnsRNUbB
eN5pjBOKBNK9lFj3i+i3c910D9BC3TvB2mQd46Q0zVPbMxZQPa0jwULFo5EBgBrrH83v+isWHnj9
tJquWUSjo8lLPuJ2Jf0WJvs839l0d3urKz43xmsEs1YPlTEg17rl/23t+lu1GcAUPApA7Ov6DQZh
ExXp4vJaYCFIM2/aVVjj541Jn5vaO5Pwipe6sz8Xq6FxI9/yOHKNvAlHZqEjR+PokESh61Xz1GtS
nv2R6ZDn1E8e+PYnlrJhiY0s7G0dRopY3RePeym2JjHvyK1m+JgsuLJzJ2p704OdlXURiq0pJvDV
OjhMYRE/t8POchzj1Fnl72bL7CwnHNt2fT+Y3Ya3ervmq1Kx49sAVlTyWC2LGa8Dt0+rt6zaENrf
QWvC/jlbX9sK7SVjLTX0GjGNbafdG7cfxQproDDsV0lrEK6UUA9Dpq8PpnSYPbFJsi1S1P77dc9V
NK8YJeJaAZpvB3zdvXCZeemFbYR54Xu0+KK6olo7812sj44zr4/CS5ezqdlv20B2iaVziRStP17J
WZquLcpsciWqfC9J64Wzqw6m4zINaRv/Qk4HxjVql53picEK5WSBrabQjvtNWHe+o4D8KHKYnFpn
bz8q8w27uM98rDrUrXQfLKX9c1mYcmuV5r1YfQeZnmScNzdfIFCXburpDaW6ZKs/Xoyuph9g6smS
rWoOxO2gNdeH6e6WCLSby/SdDcOAl01pnyPdrNyGu9amlF3Iuse0OrC5Rx/QJdi+W1er4C/LFHyK
QESkBOu9rbzqRQ2pY4GuUSohI81CleOB5TFaymxnahPEd9bHuE5k2nrMudKqcKiQ6uVSC3Ya/w+O
RQDphjwy210HnGuybRcAgFzuSQ0lHiId83trSqKidQfwfNX2nW3NjoM7ed9SHT1OgeaQ9/cPWnHK
tKW5LxJneXM3rhFuoIO0fGI1K+E+KH90H/yEQXUqNQZ8Eh+HjVLvJbVW8WyWIflzQ5AY9nYWvu+9
1NI+FGaE6k2/imGkKkMghtN0pvedSoqJxlYM9NaUpptgOLRoc4H1zzGZCY/dg5qX7qglM5qmzGA5
xADoZC19+9HfmjKfdfeKkHKrcvXgEvFGl9As+9VT1rXK1/0wgD/L9d7Y91b/lSWWddXY0O0Kt2fA
7cvqNcnd/pGS/CXNtfZMqoket7g1QqMGB7SiIQOQythaJck9ZjuQDsxMVuJocD5IoGv1+lyYyWPq
9XIP/4Y9r13YH3lu7mXNDF6JHrZTWzLqMZOehej843al+5H6y3VInHvPgf6Rzew40jUvDuOqjDAt
RB6XnaRx3Dnmpq4e2YXFCnYiG71/fWk/VQJeaLeVDnrEOaq40oNmFQ8wdt6rltbVSd12t8yJF1la
1Uf9yt5mREERjNyLOOzUh74u+Su/Megb/b7Nc/veNtx3+FLfdaJ/5pN64wPKQwn1gXG8dVEewpC0
YTXWlMtdrbdkEVdjlEF++MIIdLtyuDRX4hAZEU7+I9mKu83S3GhqoI/ZQ8vf32iPprddqEeyePZy
Vtvz/Gk204ar2jaRmImXzCUkUqsWg1WZc5X8GTW5tUGR1WJfaimLV+Pi3RBW+NrQkg2LQ1/E8KLi
NNCJm6Mno/1oaxtubq+jazP16ixEWe7rm/KryDJ6hcle4sFqqgupauO+pZ4lZDNMUo39isgievc+
bAtSDdeiXfam7hxVtdwNGGv5Za84FgmYmVE8Zuk3Utq3wVUY5SfvovRmfvZxHauMm7NPddQt0FjW
5dxjsD/JwoSCuq7Zwwp+JG2qgw0CLSf49IoEaQnU1ozHFvgTB01uAcUJC58hokU9jhYv6GFG7FKf
KWExXsgmQ1OSvLu0pyF5G1asTDM9D+zjdyXBxGTyzBaEKprH2asXKrTeCs2Ema/oujNWvi1qNZQ6
dXL0kJhdEQ0/Zd1gMM28pcrX5bKTGTE4qWffpCBWz8HCysDLXvo+aa4wC/F6yUrsTH1BUZZNOpoX
NJytS3KaKHmclZHfVyqV95N3N3Z8ATaj4WCdREJB3voBRvz6mLOvFCXjGmGru3bzvB0YizN7CqAD
vXXJjW/VWPVd0Wrfk+4M8ahcItkXt99Zm/JikuX+rOWon6pRHUt/3bclA+CxvriLP9PfOUwu9LTd
NzoxL346n6z5cV4rxYLbdqKbJ2xtvzcHFai3fjU32UzRGf9MaQp0R8wwpUQDOeajyf+ReKgSVlrC
FsGzyio02Yld3A4UWQm8d6eVK0batb/oMyasRv83AnLcJYpF/sjAclX+XQmzBh0oFyPyOBH1OSum
jNkHfgxeTHtiWpR5r9LjHExgbTUzI5FivOEcxtXaeTnZh42htGdGT4H0lXuz8JZoBMjCLPRiODM/
G9EBM81dSMjl2aP8ZjJiuzmbtc2AS1WTU3MLGOZy2e6GYevY9jgAUnwj3mijgYhYTtw5w2u/qt9u
muB0ZPZ60W4/fFOL25ZQl47cp+B/zJ3HktxI2mWfCG0QDgewDSB0pFYkN7DMJAmtNZ5+DqrN/s4M
5jCm/9W01apZRQ8ALj+/91y4G+MGZ3+wDoWxJDPLXZRGlQdt7rE3ihPb5XorCM3hJqpk+ewq/XrW
9PmqSb4JB9KR8OPNqCb33BmMSGWm6aYeWuoEcSO2ReO06xhflosbuo9x5AZaefQDv8EWDVK0ihuy
6MX0W6SKdTeblX2nFIO50YYRvY4ykiYXBfvBisA9ClOQ36LahFJIknIHbW+V4G0obh7gQKizejLT
bl2I7rveU3jKbW0Vl7+YyPNNZTcoeczxNba5WocV+NOUT7DGuIyCsHMzA4lqv4VDJ7mtsDMvatiQ
1JG2ToH6rWQfwVpXCQhbYh3rhOPxiLXXI6ybijhLeFU210znK6S/437iDj2R7E9m/91Oi2JfaoQp
a1rizqR9uapeNZT1OW+XfvhsiBfVRDSh99ykdXKjt9gNBCW8SCIfJ8srkyggiK/hzIr9CK0gG3tT
cLIalHgfG9rkUoOkvgHpCCmHuRkL9IYRkFs4AtlxEE2FjkhL1iKPfeqbHHC0tKKwS4ztutILgVQg
vmbuGrwo47rbV06OXWkHLZMPej4CMCshEqmpvXGGEG+GUWanCpQO15/+ehKxAnWA4x9sgFNr+4+l
VCtC1XgQGw2WZB+pEEYAE82Mb9v3Tmyop+tX5K3dUbR1bcsat4oC17+SxbNNSWk76Cg0jcrgPgpd
hg6dZxWwccdDOLqFD869Tc3xlOvZU9+Kez2O2hsx9EdjDK6Y+3/ozfwWqXMEgW8txzQ+NYs7QWso
5ibLHXdSKESvslmU/iYO7Ggj8p9MswpAIdwWaS/LHYf6U0FR4dCzYUH2zKUb4EzKSR6egRr5do8g
EUU0Wpz4iFg7203Ul5paQ32gJr1HGtpKtfOfNfK+mUAAg3BVbs5Y3rV+gBvXbbtS9nsT/3s61Cxe
Wkb9Hy7t2mGn6HPUgQdScIMfFdtgPo1zOP62+u95p3EyjrP2ygl+BYVPebGe2OmFcJRwvm4gVy56
GwWeCvvP5ZA58cnQ9YOAhlplYli278IsjdhJh09153O2LRmuy3/GFKk2RXNy+oT7McP/FemZ6UmY
DpxNUObEm3KAt6vOxoj9vvk5LJkdpU6uniUU1UXeC9A220dxB8I8QqmkzTXgKCX28hYQ/GBx1xhy
7+ROYp7Y9FVXNXuqY2yif2gF+EY4zSJ+BOScu44VkKTA2dlrJB9/nKwZpUpsbYamf9QqfmBgTSGU
wxKMII4HlCgmHNXx3ubOzBvKOsHTAo43noNfPU6HlILIQajaWpc4gQOnrK+a+mGw6fAUtcNN1pk3
KqyI9aCiDZKcB91Qor+w2yffR5XK5qtfqX2xTaqcOtPAsmH/7A2L5G5BftHUv5eJ0qzjCuEFNx2c
vSNHO6lzMKxGDQ9xP75UWQesi0nAzmOVE8BynqVYHMbr0sYxrR6KAU1NBB42KmYStW1KyogvhhWU
qlWG63vVQKurmIpXo0GxL6umtaHNL34v+cZUCTi/fVdCo9y2wa9GBvVJUXBzmynkNKH2ez3q31pN
wuqpY3U33euFPnudLAbYApR77ZTbRZMDeMDdE65BUFFDz2VpU7AlDNUfqp61wPgNAr/9u6qtTDZi
QWesBj630/sK93pddu3b7WkIk2Znm9WrqjfYikrFwe09M/Kn4lEozBWUDXhBfaNdW4j1hPmODuE5
ctL6e2FEVyKzzF/wT/aO8eDERXM7Nr71SOHubWCiOgW4BsYhvbOUQOzSIDvoCeGIYzQkD2E13JKx
mnoWXNLt2IzWjqoYkE7U4WmiP3ZjNN21Jnug/Mmuk+lR+tw6ONzdQjUz762oLk55B5xpHos3kRPd
G9+OsTbvzICv3yw36HYLecznKOjOglAMNpkhn4SynQOqbWNIBYwsJJedXqfPCW7woyYVcyscK3T1
ekZ5qfFK/ntnL45d/jm34/6/mSY//Vv/N4vw/4/OSuevzl4Xq2/9yVe5/Pv/9lWa+r84+mgaBkZD
00x9cYn/29Jrqv+y8OQ6/7H0/o+xUpf/0mzd4c+Y7qSuqc7/GCt18S9hqZawHZxKOMtt+78xVmr8
RZ9tlSbOTkdS/tA0R2ga5s6PtsqoEdROBNJoc4CMgoLRrLttiLOkaAOKj5TnG/LkHZRH7Tc7AQ/z
rUcg1bS/B/aNCPKz4CmGElRYwwX3/GIk/o95Hr+nqWu65ai2wQtSdYG19OMPa1NfaP4iZihNrEjW
xO358YP79fbff9dHfz5e6j9b4Nkdh7fJ51lezQd7/qRbsx3WtMBujhvw17bayzH4t9OYjvy1Yfqf
F/jHc/ynFXPxtX5ohQ3YKFsOPZ6ICZi1kpGseZ3dJUwqvUJbpMaQbZGfsQVhnps6hKlskmy8XDBH
26r//feH/uK1GtpiytVw5Tqsap9/Dj5yXRlMu/HmHIlRjKjD//73Fr54rR9bsM8eeCRbzOyQx3h9
XOIQv8LS5E3F/u+N4EY+/3afGjnrHVD300YxsJKlLa9pdLjaqyp7b0n1J/cZv5rWPOXxOF34mMvL
OfuWBnZDzPkGbG4+yueXl0KmTMnGwEewNzbdlkuFDXyfrXXh4bTl1/+tneXpP/QZLq3suMGWSt62
81DUysii+oO0d63fsAdOHXSfpNXog2GvShne//3Val99wI9PubyFD60HQNSp+kSN16yxCN4O16Dr
UA6trG3hTTtgKe5wjN0LjS7zzB+PbGm6sQx7R9XPXq1q2Jlv16LxAnPTF6tgl2+o8rj1byHW47rw
os2lJr8aCcISy8RnS8twzma+mt0NDRKGEWhbLjTJK/h54ZkWS/qfz/SfFpZf8OFF9m0djpViolHt
MObt28UDRccB+7eBbVpvInj25U/Vq93Is7y/N/7lR4QSoeKU5zgnzwZIY82JGSRJ63WG6YDr+clV
heBgc/f3ZhbqxB/PaMKqcITuWBpT9ednrLUw0mJD4bu9Dmtrw3n1Xq7w0O9bN9pceqivPpk0dG5P
HNtA3HH2ULE/arPjO4VXLSeCdqmjXnhtXz6PNKVlWTBBVXtZxz9+M3XGwYJdufXS0+g1K24P7qIt
uQHr4gbg84VeL77qIbAV6PPSMQWTyufWFH2Ms2Ja+iAHIko72PY1JFedn+HEUkJvIkWaijz5ONnv
EkazSHH2JMJB7TcCX0O1pI5un6auGT63ccC+eF43/ovZcoDPOlcFJ+uKhmh2AqOHvkK7ne5tCxH4
iBytyPtrJb2ZRp9Tho0HJ33X/Wxv+3N7aFtO/lqNOjdtKcyjzEneKE/ecHX4NiXOYYxq10dI+vfe
tLzc8wHz4XVYZ0uHM6i9FSUBF9f+y9D+9tNd0FOmxXrFn1xo66u+ZBkmJhCNzmTIs+Gfo7qI05HT
cj7g4zRaTnTl+r9/HAfiiukgz7dM8+zrZotSJ8WXh8lovPLR7jbtd9Hk2xIp7xy8/L2xrwb8h8bk
2bsrEYGE4dTXHtdD+6Q4TSbpa45+ocd+2Yot0dvo6DZ0/Wy4R2Jo1S4NAHLn8co2IY/mD9JoL6yz
2hcfR6iGAPfu6LpmWGejkDtZeySmofKMm3mju6jNtso1KQnSo9rnFd6wQ03/9/d3qcnzNdcpccaj
rvRac08cK6iK7sK7+4f3dNa9eSq2DcwraELF2cuzUr/AEoptWGyxXLUIfZz9WF+l9o5rg/qRuWaN
cMmtFrn7FpQhZhOf2+gaysGaWwk38LoLL3rpgX/8IsEKIe0lbOR8918kMZkbCns1XGYbLrdQxVCk
0b85My7D2rVC8D3OpSXji0lPsL1XBfQgQ8LF/zzpRSDJZbJ83GaNth+vE3qIe6Suued7jos3urzV
PftlOl5aPr7aV31qeVnMPizIHIpDNR9pmUREDI+bYsvFWOgNHpfVm0y98HK/OFvp8JoWkpPlaKxW
Z704N9Wy8RO+N3XKPbAKc9WtjY1wUw+IwBHi/g1nrz2ZEv3acDNP8S6tL18dPj79grNO3SZ+PEqf
Tq1vs2tyStjIwX1fzc9IIt3L69lXq+en9s5mvGLS+pRQRQaRN6ynZ/ygHvEUP9SN7hFFEV8Ysv+8
wD+6739esH4256m45JR2qeYTCrkWbrP194kLPOEF4d1abLKNzFaIVR7s9d/nii978Id2z3qwWWRx
5htEUUaTDpLfuEcIiWIcv7piPfy9qS9fKdsDYFumYQoOHZ/77NjLwexCnlE1V/WeR/Tme/AFo8uA
Wedbrvv+3uAXM7z42N7ZGHHyVom5B6s8RU+2xtCsiMTZxeRR/L0Zbfk259/uYzvG5+dKNW6Ocz0m
pWY7rbki2GHWZpsVHy72kuUX/62lZeb/MOph8DaSCgamuX33vIw+yEf3mPfWzUPg+Zee61JrZ5M8
6Q65tH2eq1oj7zgxyTDonFdnm6+jh2p34S0ub+mPZwM0qFIrMWxTnrU2cm/YkriyDLjiFWMx0PQb
sgFXKiofF9n0zaW3+dUyqbNronKl0yPVs+6IgakXCZF0ntaSjcCNtCyr/828+bGN8y7Y+ETDR3TB
1oPlwYAOvd7YEykXvvu39ZHLpn136vb5HbEu8OD7/PT3t2p89Q0ZbDpVIdt25PlDmnXW69wtM+ac
Zp0vUMoyPvkoT4caWbaorkxk36YKJLxQd4Gt7fzlzq1T9txRn7ibuPJja6dP5YOuOJsiJo1VkXuV
a60pKbdSqIeEUMMSch43eNtQjTbcG7IHUPeWP18vjvRQm67+/kxfrn0fn+nspVpYManrU+jTt+We
M/WuPRR7fUXq1v9u2fnY1tnYtuqKbVA41F64x/Ur1sBjVv5u2ugbiDWsc/aFQffVNgYmHEddilrL
hvvzCNeseiQbAzMoX2qn7ZIt2bObettcGm1L5z4fbR/bWdaFDzPJ0ClyULN6qYz42+qAMYQmV2DO
jwiXG+/CF/tqlfnY2tn2oRvRZSBu/fdiWv+0jsEhbo7tCqTdvb5LlV25Fcfc/V/NYB/bPds0EOg5
5U3VEBmz0TZcOdwtMs75Dp35mjy7S5uyL5+Su2gTFy7nCuPsKYkjCWc/VhlrYJFQzLiTxSKnG16Q
XxgCX/YSdt+SpABHmuKspaaiBjzaSCPSfbDLDvZ+PjR70stuL3y3P1dQQ5PoI6Vt2fAUrbPe3889
Gbc2FV+zde2tWMeb2Pf0fbS3tipnl8SLvG7nXJizvjgyfW71bJUjXizNoHNBZduJ7Qjyb7vUmRIX
aVeza/byqNxe+nRfbC8pwuqC/wF9/rNolyOiLhgQJXsFt/dodI2jZeTQwp35CqjcO2vDxUa/er0f
Gz3rng41xHEI05LBbtA9uycyab1gXR+tH/Yq3MH6Aj/0eOGb/jnylye1bJtTKSutOJs9MegpEaEl
pYc6Zh0dtV2wXXYQMN7Wl1bYPwfE56bOuo+C5ceU9vJS4yeVnqPGqtc5kLjaZn3hqf5c5z43ddZn
VMXSSi3Gx6Rpz/aW3foG02rxSG4zewfSPy7t15ef/nn+5PwrdWFTwBPLmP88f6bpMI+k6nXs1/1t
6BpH+srmFnD1Md/+LC7M1safO8zPrZ3N1gGxvBDCaA0p945MpSXox520Cs8ZDhPIg3A2UjyyrQRg
C0hZaxS85NH7MNkkw0RXlj6czD5aBf1D1yt3pTOcbEj4ea/CMhgwZDdb28K/OnTeOD0hOEVzkbtK
Pe4vfKZLD3I2cYkwRARd8SCDO3qkWB/9jbXVqcWHlz7Qnx1ieWUOaze7H47nZ+e3Xh27voj+aQn1
4f2yVc53y1GDjLiDvND9/uzokttLGLE2M7LG1P+5N5TEwYQpaHZUoGhY5niL3mRVlfPeFpfe4J/P
RVMAbMHH61T7zuusovJjlIAGx0Q8yXfRjvR3Fm5lopi07EcuLaHLuPncz5fmHFYByeu0ztc0kcF5
L2YuM9QIPAVO529VWlyYkv5czbiGUvn7bdPUKJWdjSUBmjVQbTS0xFXsk8Oy5+lYzS6O2eXvOX+W
j+2cjSL4FaWMFHYh9lPvzR5QJPQHK0IXXdTD7rKcOftLZ9AvFpbl4RyuZ0zdXEDTn7vGUJZRkkRU
TrF2toflzJY9JS6X1PohcNmy3lzaQWpfdcaPLZ5N8GE9234a6I03HMieDKnZlldZcAWTzdiQ6bOF
PuCD0OSEWl58x1+2zQAQUlh4Ds6rnVkaII+xpxqlLDF6+BaR3e/DAZILAdUX5pI/FzLerC7Z/hjO
smqfvVnTF06jI8j1Bn96iccIrLEUV2GUn2JFgVYTvmZ2oeybJvs9tPDVgsC/sD8yLv2Es1cNqbxH
K8zjEgt56PvqOR/EvR+Awet6Choy22Eh3hLVBH1XQ4FjSXAifnMqoXJZs/4cIKyPqtm1ezSvhWNF
e4XjtpIQ9RzmR7TnV0HeqFvgXQi7E4CCVOdKHLfhqa/VF2NUrmy7JcalCH5ceLlfTTMMe67VuThC
UnE2VhJYR4t/tWKi1qAQu8sVce8iiaLstoX4sbrQ3p/rKdqQfxZUy2GQ6GfTtWw59WQ2Wip123vG
JveqaWszsUGVXtfDOnUvbr4utPjPmvvhBFQWygT2CrwrwnBP+Zax25tuUH6uWjd7uFxQ/GLy+fiA
/3SlD80plVTaGcUjkkIHIrFhbaANEVnbmReLtV82ZaNVlgBCdOq1n6ecnABT3++0xrNx67Ho75pt
eYu1cycib3on0u9eXeVXxoVZ/IuVQtc+tLr8+YcHHLSsRRI5kqteHE2073k2XuokXwy3T02cLRTg
GkaVLJR/X+ePezR1++mm2s9X6Va7tM5eepzzAVBw60xwWsMGb5EOkGTrKq5627vAK7i45N5GPl0Y
A8L8s08ipMT+oS/XKtI5HwVkXmGGhSxKoCs6ZtfS0uzQmNE8u0gLCQ3J+lR7xS0erkwCxteDwCrM
lalDGGHbz7tMyJPVOGJFKJCD2HbaKAVa1MrwNRcKyLBHmV3uE7MnSWgC2WMenaa+KVuI5tymDrp9
g8J/i0DaQncffNd6R8AzhYrXzM2rkY4PTkTgzox7i5RfPE8IYPv2qER9s9LjDNat+AdmhZFxhpRb
6ze2qAYksNPRBDntBYk/cG9fl14NJsDKAJ/V3PSGQt6E/KVKE22qagoQE6Q/ZQ1nyzSr74adHnCg
ED6Y4ggwtvrcQMOyvCWAPLKn9TgOP8mUgSMg64PQlB8zqvHVMFb3edzuNSffNnl6q/Yq6EXuJ/xQ
vEXEzHlCtk+FXTzHZgdEKTVfoPQ+m5X14PjDYzXgsLOijdoNnJHGonYbE7CdZdw2ZjcAiUreYh+w
Qh3Y687Jyk0XzLhM8atpzTfoyntwXjeDTYR9LeVdYCqj29qEpmjFrpmgovqYcbatosOvSO7G0LkZ
wANoRX+IW387hvmO85lzUiDC+k30O0n1rUjjxwxO18hVeqgZRyVRjmSuHPzcfqaK+SiKKt7DBOnW
1sTnMzQsl5188Sf5JPES+vP0TZ/h7vmpvA/T0M3JgHYjH12rHdi3HPP3JGOLbenDgxi76Wc9dOWa
BeIm0oYTpYEtJhUbOi969QK595UcQZk1/UmJDHhojn7b1uKgAEVeAwx4lEUAUqoEaKXKa2u0bqYK
K0rTbIpUedZb+6GGM9cbhn0Kxv51rDMNJC2YIroSuYUVMlP/FWLGlsizO0wpUPnK6QG0OnnO03aO
fTic83gfO9CWG0vRiWhSxk3yD1g2J7Rs8agH5L175KtneEVAUGztKSl2JYyCsOh/liI6kRB/Q17u
OkyUAzuI3k3S6doMkbZmUf7T6eP7Jk7eFK26qxw04UpFWLRa32iB/o5ZG+aFJa78sr1WmvxFiZy1
UMLX0ZxunMYhPdE5qrO5iwyqJnpEnyq/Wx1XOHMfZ9vRCT3SiysvTpmex4rpOc13qgVSz4QL7tSh
tlN6xIq2aRykrTz0dXAy0YCvNDmQld01vQvX9akO6pe08leY24+sBh6+9C3gfMTLYf4IGP7ZCPKf
Ave7kaY3emly5tK1ldWrD9goits2TcW1n+Gus5xc+YZVPdiU9rBTDKAGI6kR93UZrM2wBueQ92Ck
FgcYCDVQo2HXv6hK9X3KTbeSuBZw9WzM8bkwAwc8a3PXWrsUC3PZ44KL/Riq8STh0kdXdRnfj0R7
xaSHrQhCm3FmGs9q0P/qSiyLvP70vpHjvqwLgFGI9iG1zeVk3GrIlTt4Z01P+LOeWEBQ5vxROs8j
0NEBcfXUNvf8i+BDB1eJMO1b440l84ew88F7VAo+irx6qJsGdncOWjTTQT8BWG5IVvSh6nQzPDnz
eZ6/5YAtDadd4Ik6LFloBshFFHIepg5T+bSTqLnDMSed2XGNDKYWwKVJxWclAYjYYxqs8/K3MQ/t
XjQImEv0kXVV+q4xIh0vbfgNjNPAawDvB+VyYIxwFs9hFW0ggQAzE6+mWuhuWg83M3Yy0LXbSrlV
lA59P2xgYmScEQquj1hBt1I3V51uCyyCYPIiZEeRw/HMxpc6Uun05l1TEejKi3k3wJ7WwzeCWh8d
ObwkonskgHFV59V7N8stOSLGqnGcE7nqDDSLkGtIzyYgIrEbZfXWiei19k0wRE6QeKMgsYApDU3W
q4D2TaoFJHXBAdso3ZCpQuTQQ3R8+pxhtywDJ0P1r2zjtxKEwk2AaVhFfzc7wUMAXA76pNvnd2rz
HaBpo96VmbqJTVaVzMA3GnhVN18ZWbapA4fVwSRMeIr4aPCOxukhFrA2YZjCEmkSagkkXhLjS7JH
EDfXHTKSAlcIJ6JDogR721DFTtDtwrk6IqunV+CjUgOm/B+gNtxamT0/fx6mcF9M3MP6M4lq8aYh
6Is8sJUuo/eKiId9Tl69EKV530KRC2pN2QRZ8O7EKpxPU8WKa+Rvfh4/d3ENdw023uLnmJavpm5q
gE+O8mQkFiwoH9eAc0SNuTaV+pD399RcPb0xn/QpvKmD2DUkdtZ8AkwWVatCXEfjs6rhas7MZ3Xx
M/U43NExd8xXDrnSb0mnujFFS1D9zorwT6LY3zJCAcqWkGyQXlrzQ/jASrXkUSSINEI4w2Nzasff
ptz7s7ETwfBDRfa6UgXeoghOixoPyBhKHNczAI/vZd/eyGZ4jFNQM3HiSc3a52OOHRELYIPzSg7r
jrRPbU62U4DdC+es0OVtX2dbS2lO5rzUl7hEVyc3D+6jgCcg2qYxCX9bglfiedPqBuyj+yDsyAeZ
8YqB8gvfdfMJlM9bwGq56vT6CNp8XwM+WbLri8RYd8l0I3zQTgX7K5cUStemv4MBhDsOvy6+ykt7
35AEXmYpSBCVCzAN3gsv2u8pncT5sbDDzVCod3HSPYQ55m0ctsZKquKOMJ9feCBI17D0dmsWCrAu
bXloH1tS7sT00cy5hdv5VDnOjdkHz0m98NGIuMM+CFkmB71jXYedc2+M4geX4d/MSN30WF1MaD2p
+V7b/lWdi7U5dJtMVBANuaUIlKc2Ud653CtWrd4s7cEdIsswNOM1teWNrYVXLVuzXpHrnNSUEOys
VWa/7V4+5YpYMmDMZ3C6+c7M5HPY2CBFhlUlYQMZKiyBfkfpFA6h41WKs3O69nk02l1jSBygzlpy
lbdNp+Eqn5sfuFE8K/JfUPSuy56kiqF8oE4Pm82avbnNmCsUoNCDfmz75Eol0X6eYRSPRfuia827
Vc3CmwaOQBg7Y3dysEKnGBU3gyluAfzWKzsGOmDE5ZocuHe8LN2qrOWjUKETz9N4cMLk2vEDgEbs
8EZLeZ9sccii4UWZxLOWjqcBD2cNQkM30ntVOpugi68hpx602UaAPBfXVEZO02zzWcaMoGEbNXe9
T+AbhiLT1qyuvTuPIZl68+JFi1Njp6hajnsqAm8a4rnuum1khVd6PWy1WfReLON7WQXgt/z7Ls69
3sJEKCO30WJA6fFqwDQs22jfZPibgZ+VYxi6QzI/aImK966+lkbwTYcGTzjgsYC/ExI2vpqEMS7z
JnyceCsXK3VWE85RiY2ZOlvqv9vOROTUW8QgzAkXE2O4mXBwkimd4aeuHnUctsepJiJQxPJXXssT
qa038VzcRVSGsfY9IfHDUiWqN9g3v5x52MV6fKUUkRfN0HggpO8hYK2DCvN8EyzRNWqyAnf1oBSQ
QhkFoui+14xW/LRdsC1148ekyPnGdrhPR/zJTkA/2SHw80ZOlAzbjWL6902fvQ5Ce57xUh1MSdG6
4fNA52U1BGfl9anpGnpy3Wu1hEoGad0cd+iOuAmqSq6pHSM7EO3wjeih2DUl6NxJM0hLCZVoW48E
OgXWANFOh8m3XPLsrDD5MeasCeOko0tujJmfEMzeAFPmcWZvT11mMI+qGkAm6KubzBBXTpu8W7kC
yjoQ+xEeA1jubci2BQqebazspr2qJMBnSZqinuobvylujZzsJ4D/Cwj2UZ/yR0UsdPGxsw52GKz1
CrqrteSDFARHWdYwHTN17rxWMYULo35hbjhv9TyQTDA0zbdQI5Q7ZM9Zt+1jEySjp0Q+C4FW+Lww
jbuUiS7Lhl/bjCxXwSgfU2ayZ1Yf5mppVVC7xNMEV8GoW4yC9g/f7yuSv/A3SvBVbt2bCox462bU
wvUkjYNC0rgCdrvoqk1WjXt95DA5iQ25lqc+x7DfOPHOyJnq4jyiQlKGT8EA3aooh9dYKISAhjgh
s8i8BYdH9IrWkhgM+xpKsDu0LXbSQjlVIVHzk5KsLB1vetInj+NcwJZpDDyCDK+VWhjvoDaojDR1
fbIJPmX6eFUSy/Hosr/bwH5CBAbL3M/k9MIpCGHvhH36Fl7qMwak+zqeH+FivwzCxPCu9WO7zscU
7Y89xesgjI5zB4DDKkoQseJnNb5pOas3BULmcjUW90mk6ocu7VRUD6Vw4T8Id+xbwgRaQfi4pmRe
lZprwlUPI2ZnSOmY5oyFsTdXGDaqcRUP0FpGHHyuYeCPD2VxIghkk5MkZMrwQYuqLd/zvQCjkVl0
3WAmkyEhDWHXOUFAmHYSdD/soR5fVLOOPbO0FpAx3xhUVUOsJuz5u9kqyNpJashOluk52hCtR4f5
ppwViALBuKPLP4DBuWONpdyYA0KGX/JSdtP1WFhXsSy2OEIYUmKDtRWIIL4pvhLHt0F7JDXX03Vg
nKmv3pDH/tv0tWOe5GvbCA8W5quHoSDPUBiA8wJ0tczZxLn2Y81AMJpnGAV3TP6naFZ/jzJ94cRv
3GBx+WaDCeHSiiSFFsEoPJqNDMafTkg9yhkfptx+zUbNd7VaiY6lCag8qP3IrQimIJVE/tRKQ+zT
2njXWTPrsuNgy+a71kHXlAsnAZZ40hOWoGE1gWRvPU2h9a3Uw0dVU9NtDM4mDufruqpJNFcEqlSi
ZaOEykYQEFLTqr/ryjC8LGXXOIwUUAKQnpEcCbdvScUYo35X6AEoQRirs46qhbsldTXkxT3cnqea
9AU3Q2m00g3/pqoiddVNXbQCPvNzioSn+s5z4Sh3QzcaXq1XE6URoPjh6DcrSPaGl8p0dLl+2UUq
JYPGtNkUjqSVp7G4Swr/wZ+wx4A4NBY1DRfwXCrw3+DNbqzmVY1B1bVNt51Vf+PgAwNum0Xrukrf
UqMsT73u77SgeAj95HuvtFgNjObgDDFWCpt8nDEqMvjt5RvnbZLrrQxisVqP8JWHrRiVPaLE5ziw
Ts087Yexw6HqrxVdVYmTt94Bayk7py3rVU68F0RPm51flL7lSZ16Rm+94Ci+q8pWuoYYfgCVZZvk
s5J0DcnsbUdcgS6pp4xlZbG6xMaacMFH0qCTdR6TYQilh3CxxKjWsaC/DQWYfIpaka0f2bhB+xmt
bS36bcZmEq3FzozS4zj51yG27xXnz4p5pZmpKGhcOCqCXIMiMMjdyohRMmUEgsSHNKwET5YD20Hn
b23kU6E3b+rU3pFzAV9E/4ZWgcy1/o3LvwP756vaJnILczjBt1363tb6vdXP3wg0T1ZGBkDJyckO
JoV6jkW96oIlG8om8ZprNrQEYf8qS/+hjiYSBHEzYqFXHixbgpYZ5zsu4cq9k8Y45zNx23btm501
8HJrAhGJRhwNcd+3TLR1CkjSGJR3P5I7c4w2pWz2yxZWloDIyqw/ObKtiJ/R3qe4W3bTBHsNTQ1a
lUNZLXl+0ZW3fp6juwTGtmq0QVnXE8E+RtdeqQG2rFD4IK21mp19cQWkQm47OC0VGUSzWr4y8Xv4
43ez2R90h9SILoy+JbN9Xzhw5mb/Ru2Uu0yyNxnBkPEF2meyYx6Y3K+KuFY3TjS/an30ja9yE7T5
WxSp+SofVbiDrb3xpZgJDNKkO7U2sWW29ov/O/RITtzXes/thxXmlHUcDwk/QJbZfEQjY7rQ+RYu
d3tVj9YT9Xb9zhc2mPJOgt8uIGANcN3XZWUT9WCSzKawMiUy3UgKJ6HZwSjIrsEBe6NUDC5V2nuj
o05H7DFvW0rAKrF2C8d+J6PJm62SXZ1BkAKRc+Ggv+StAKlpPAxglDOjWaeyWgepDLbs6H5PIIsB
H3Qre7bf9F4Nb6KxfTGp6zhR8lAQc39AXX5lC2IE1IwSTqGle8g6BwTZ34dKIXGzDKHRQzwoq+ab
Tqw4UNZHchbeq56zY6O3+TqbM2ePHCA7JjqlPqNVc3aP8tAKJL0OUefVHL0W0kLH3Fgv9Rw07rBk
XciYsKYmH55GFf5M31HTiYHMVlodXwElLtaJGk9k7rFDg4Jpr/Uoh4fE7+8LkR6ngX1cViv9AaLb
a9/HT4amwjAPBzY3rf6WUkNg+cYrUoXhroiJmYMC8RRlxLbZncMA97VnWXb5k9M1sUfWFvy0iP3u
/yHty7bjRpJkf6VPvaMHCOxzpvsBW27cRYqSXnAkisS+7/j6a8HSjDKDQIY671tVSQXPWNwjwt3c
jMhUCaDQ5usW1IG3Sgze/6oAihfBw63qDtQ/NbiSQKQH1l1oZmp4xNz0afy5ihRKvnafJ8EePfaZ
LTdwwjq3M/AWwevA7gsdCN+E/kydCvheUHkgWrkZZORYDenLDE7hTFJuVFJtGwidRH6EBh6IL6TV
jtKKF6UBOvBrel1TwuyznPaODsmjIR8eprTyxki5MabOC9BdqVX9fVy0W0X+gWMRD3c8lrTGNcDK
pBJgXPGQUbTM1kIJr+0J1SBQ4mVI98TS19CPX0XwN+h9eQeWEltUs7sg6J8MqoItyp8qsd3rhXCQ
quZKnpqrGdNh9xmEZSTN0RJQ4UndDeTTLVMpH0pJhSrGjPcajqocKkNyVltSMfZW0SfR56jUzS22
GFgsRUm9GcI2mRBHIvqyqWcdXPr6hJRMUtGLDYib4GpjWt234EUJraHOQV99vhbysfpCDCo4rgLE
oYBjmClh+boyE9kEBAwc9jnebSoPmbtoQBchJW2KaGpnWyb9Aq/rUoB4bRlpP2qQXcu9r/DqVR+r
4RjFkRGmJNbiGab0Kpr8wivhU/mofE/Dq9gT7N4mngiW0R6493gvOFws9cdC2alhplBmdCgXgU65
RdLGVr3cE9z5YfCwf+xyc0Eh9dQYUykTS0GrIgJj06ZDmy0gZYf22bSR1PEgW8qH5FJU3CmMA3Ae
DfOKtgU0N7JFsqSF2og6grsPTTdv4Ep2AeIAtb/5AB0reUPRsmMP7FxgEyvyuOgKilA6tY4MoYaG
SjD2odORBcSgcgD55roBJNKCLpi/mZOHHBCcyMa9qNr5hxLVcfHbBI1ZPmj3Y2GX2pYVBQMXQSjA
LGtSdZEEWZviHbSLNl+7A20zaHOvIeQG1gOHtt4Y4VceWHjJLHqcgP5BOym6VRmgBchRdLka0cNd
zd/7+FGIbBnCc/+pw8vgRvhtg2Daj6rHgoySghBiWiEjBLpNXOvV4f/TBBNTenPKfaGEidz8Bt7B
tuZhJj6C22RJMTBL6I9CjwsLzRK6FqxRGgFBOXnIAUJUb/z85xBty+BFR0cUGXdgwOIM6uPanIJg
mEE1UaiUQiEAgSLioYVrQQF2RCtMK/f8+iw075waYmJZHklFE+tUDXeX3IC0yy5s5W60JTs+iFsu
VOujj8OajA567HYUlQgzrEitshza4qC0R98E+Auh3vsIeeQNjkEvh3QndJIhdgQFmOqrDn5J1OO5
P+FjDD39CcyAM0MZilnGT0A/rR0dkn20oZ1Y+f0lvYunphi/RvcyAfs5wC9QydrlnrGTN82ObFUO
puHjmXdqhgnUUQWyHc1HQUTR8SzEU83U+0u249G6MfhOuUGve49Xg+Ob5s9qbr+GlfEEtmTTPr8d
F7f9kR0GOZ1JKIwJMdoyBIn8LCSolZhZAb7m6Oa8nY/RHlOm6iroB1T0z5jMymiRXmp4PgBKo4m7
QRugYmBY0uMMXuuuEDmYVZ4xZn1MqqtBEuTHoYagQGmvvu4y4Cc0A2XIUaZkiHGXcCZyGZ94NEJm
xWIfvP8hbXChjSDkFYUxnGWNg0YfN/GEO65b0UB+en6eziizcr5kRKoZYUZbEzk6MDG8gSnuS2IW
D5Xo3xe6jAqmoHtmIrgxcskqOOm6NuYs68eLGX6EBgy8JqIxSmSpEZS2yASB9tGp+VeIO3mBBsqu
CoxdSLFcsIGA7SNEBA5ZYbvamgLOMIA20UEClIRfqAA6TbFRBVED6Y/zxhY6ETGuI2vMDhKkcoD8
AjzcBAsI9I48KoKrlI9y6/VksJT2uzB+jXyZY3dx4x6ZZfdQ1sRdbcDrg3pCfkmtnwDluwH3w0P0
LhyuQm7u/EgX/V/Hmx573xBBenB6XZikRJASGsqqxouV2zJQbMFUOMPiGWFOgHaIhliS4BpBXj6j
twfcCskrOOD358eyeNYZ4OJBJwGa6dkbZVPJbWwkEHwo6lREQUf91M7iLgJYT6vqvQ5oQq2FvEC9
iLk+Msq4oZllxlz7QK5WHYSOw3myhBEUo8gF1Xl8hVf6ps+AEMIblnNLWpzUI2Aps3IKKBJCvcek
+iK4dgFkAwTBSHnPu2VPODLDrJ0eFvIsdho9UoOtukUW2Y524RaddP8x9RZc7sgQHe/RxTWo9FAU
s7F2QFnroeXYblqIlPM8bAnUfQJ9ZFys8ANwGZvAyL937STQkrhJQTKQH2YA/wNz26Ui3jt/0gm/
sGCwjIQ+utqATGRh1mkpy7KoD9ieJSAUFYBTBdmNI8TRzrvB0kl0YoieHEczSSbQcarg8nwH5PqT
JTmA2TjTV9oBiexg6PLecu+3SOYsQssXlAXAyaargCmcWpyk1kggO4neXNMiD+RBepGQB7BKb34O
nby2dBvyD47h9LjmIp+GPgFw07t8lqz37v5zP4TxRilBwtxv1BJ3zW9Yx3Q7VK+zcBunV7S9Fehr
h5S3zQzgIHLlB23bXvM7PRaCOGXwk1QofcpoxmAcM5JCWnzx0eka91asQKYJAqe6UwQ3WsGJeAsd
vNqJLcY7lSLsldAHWRC9W0tXv3o+riCcsxd43YQL9/gTW4yDphp0ATII3zl1Z1MotO+oYPS2W1fz
Eg8pUM4uXjKno40QRS1Nx/uFMQfKVQlcqMbfGGXkQqy/McrGAUQv//l9nuAMNMC5hLCpsSumJXnQ
52irdQg0mtsosPLg9fxoFk6JEwvMOkFTgNQqgYU6fuia2Vb0HXotQAAGfHcIRu+Gl/db6P1E2/PR
mJjpm9MuN+rQ/Hv60C0hvvZbsLqC2AS6gpCc+AN+scXdeGyTuTVNeS1Kg/TL5m9Y+Z8s2dIzmuia
KsrgOcCNkO11aoEdgKLJiOuvo22ILVi0MY3c0W6c7Lbbnl++hWvuiTFmYAaQJ7LsoxOoQz0sDgUw
qEGgAmrDqJVyjkG6E9gIdjwuJpTm+dDKLSSFHa0OvHhM3ErbnB/M0pF+MhomSOqK6cezgqmjDRvo
HQTNhrqR0cTE7R3kDYa6xfFJFJdQSMKzBG+i9BGijS7YWTamO3jTVebFwzbxigiZW84AOavFsk2K
zdiPGkETYWVAb3YGBgkYIBDBV+lDqRic9Vre9L83Inus97puTuACpuEecneJDGBEU+O9UJM9MF4O
HvEbv5ISYFPyH1XagDOYd0ejrnxmyxjMeR+PygiVRtx7I7l8ln3IncjyNwXydef3zfK0ImNMG4tk
9BadLuaUmlWvjjBT1mhFk6Xd1JCb2iB4kY33501JdAt+HNJvW+yQlAw17VgEJelLfAc0QogcbfjJ
v+q83hU2/aZ3gVNwukN9XfHWk376nGnm+DYiQwTEAUdqYg2u8ZZ74zZ+o+1M6V74ekHOH2FaV1E9
MRHJPvT5NQBM11Rky4kM4BXgj8Sed8U10DztXvQoxyXP5OIyHllkvF+o5MoYOyRHZPmVoApdjomj
olZbTa1zfhUXuq0xOAOkMJIBBg75Q/8UTj1VymFKrKAESwIgphqlSFxQpLzImbTtZf1bqCj34tju
6hjqyzlQFW0EZZIk76kAU7CvhXBf+MajOIkHP1MgeEW2QaL8GGv/yQ/Teyis3dY+lAWD9mFAl0vQ
9Z6p9NCGlj5lhslxgfdu9A+bA4g3QwZhBHjDmIDWKFDihEAw5d8QbZRQoVvzqT+UW3myhQ0BA52l
/EBui3cXWrpSon/wf82yhMEDiJECX/rVr9U9AI9cQIN+i1RqvAFkAMeSiz6h2aY3sbHn3I4WrxLo
RwMpMogYFaIyR1LbgExIpVlV2muOmx8wH07oQDoCV4n63vgh7C65kBnAvoAhkb4I2bufOXcG1JaQ
2xoC4DuUVEJPVcF7tSxN6rER5lCHGOIwZHWIeJbX+6ZSqcoGWj58E2De+SqK6ksu0McGmXmM0HkC
DR2cu+Le2AOA6SZ2ikVrb/i0NEsH77EpxsmBpwSdUGNgAvM3jNHKJoHj3Es32mMLjCcUXWpquYzB
gH941236LU21/0Gv+cdakEaO7Oj0z4+uEEmXGblSgaMImO7d8ITeS0xZdUe4pRLOgHTmeMMjSgVI
Gs9zcd+CUy3Z1K65rze8q+RiAuJ4QMzRhltjDd0VnC8R1Ct2UA+mfHh+jlFR9jbiQSnZTu36mncr
Wrz2HRtmDjb0HzUJFMIRuTBA3JY3EfhKZDfd88ojywHjt/vqdHcerdkYlm1bBTi9ac6o+aY/z4fM
DjbRztwUnnmHhiXh5/mjZmVWUdGVQXj2sZZdJGkGHCYGRxlgSshQofsZr6ttZvdIyLngN3Rbu33l
DnXptmCAwP+XXbb5WerlGVWZES1ou/SOsqVAoW+nv9fsw70CFFrKOwuWbnvHFpl92kezBgSRDrVd
8OvkEKQ4oHL9Ho8B6BRuoOoFUlDeCbQcK38Pk9m0hirhVSIinijlZ1kyvQS48SzSvawRbMhWWOdX
czl6/bbG7NSu7lTojMFak1RXWl54/cSDlPBmkdmiaTu1paDiMtto3a7XjCfoTaG7RfhyfiRLQQW3
ZZD9gk5YEgnzCu+6YJhRSaBBJdpKhxqEZ5IrHri+TWeEvZcc22HOsqat5qAGIApl3hF4kckCPwbA
FBV6ca4mh/Juc/k46D47Z5I5zZIqI8lovnsctNW24OOzsqsQT7phK3P2w2JG83h4zHE2V1oHZD1E
ZxrgYtAfGO2hAfnZtwiSmbqjPPOC9NId+dgec7jNBN0qkwywKTRmrNpPNlVnPtYC2Znd1/MbZGmr
H1li40cpRkoAbmU8dDLd0yM0tiSb8xYWKGc1GSgbVRUBzwITFuNNQRmGXTnizmpQuW8fjOVkT9zU
q2ncCDZC9+Q/9vvqarpq7dD9A8bZhSOcwm1Q+jU0FMbZS7MEnfBKl+Fr4KTfF820b3p5P4aVF07a
FQQwryTZcEwl3Oltw7tzLcTnY9vszTnxJ72QaLqfvq2Cwzt5gyXthQ0l2Fc41dCFxQSbEHQDdNA5
S2BtOT33OhKUSpHPqJWY8gbtsttG8bfnV3Mhbp2YYD2h70lYGDha0TVsaaBqSaHSDaLk81aWHA60
e4jkqKKZYCxiHMDH9lfqBgl96nAJGHMd5E8eRU92UUz7cRFwA3zooJzWwYQtqyxMEV21U1J34Et8
vzHg8vU3/owHwFo4xk7MMFE/TiFjBxW90jFarL+hQ3p+TyA/1pJbn6QuZxJ51pjgrwxZ11TQk8Mk
Qr0dd4P8R49CDOXf613ihHtgVB39jvd4Wrp+nYySOQygXj4NgDLB324lr7wTn9AJZ9xJD+r9bNc3
5TeQ6RfP58e6PFTKZ4+3PirJzH4pQOwWCgVlGkTvqVESq9HQSaBIQK3/EEPCm9kFL1BRc1XxMpQA
H2QrvWhLEPuqAh60dXonLK34Cxgj7MZTN8XO3PebeJ8/8fImSxlnSAEi+aWhzAUeKiaO+gBbiHUJ
BMLfaRrI5SWWYAMVvyeoWfKZrBfO9BN7zGZFb26Um4Ze42pJc2C502DfbMnP2qWlMzRwc0e4cOyB
n1ICzRv0D3Rw+Z/GL0FSshyUtbTWO1X232XD1HegrI6dM36fX3G0/8y5wNeFsAkSRchNA0KC3cPG
aNC7ocVLx8QC0mIbzUZrR+f89lwa2LEF5s4sZm0jNDMsdOmNH+qlpQ2tK8d4gRchryS34Aoo/mF3
gk0LyGtWtSYs9CRqAvTJpjuqFlLZaHqgvb0N2nNswyJOiUbmuwTUZZmVXo+c+8TSLj0xzxwQaSDK
YLGCeeN6BDMbEPaU351iiEHtwgcRL3jiiTnG8c2oo5XfEvoFdQISBaiQiLsk4yFOl84jcIlCjQwV
1Xdc6OnOBMRCggILRoVGBpB3edXGTBNbvlb3KQjPu+SaoB+QW0NbXEpQB4MR0wRHLItuijuxy4sW
ilKNW++kR/G1ge4R2lABK0we3x+Umx5vWcggcfbre8GcuVyDee63ZWYV9SQwpQnNkNhEEHAGWceT
f1diGe/Sz8gzOuQAQDby/DcG5J85Z//SoCUR6T4dZSioQDCnVpVGgqT2Ep4O6IEGsTfarcenfgaT
hTD+aM3o83nXXKqf0EMD/TeAqH7EYquzGQ8d6FgwyeFdiWw7BGJBQp15fBLqhUBzYoo5GGdoaAVE
wGNd0v0dwmBsSUk32JwBLbnE8YDoBB9lP+o5myfoz1eOfqtsRLQNgITGvkPD5m5E5P4TbsmlEx83
e0PBJV+ll33GC2fUu3QhgkmqsSBdgft2cAVcM8DYAMlvkAtDeZT7AFw4n0wqQwhaS/QtfKgHKWqb
D3naA1poDW/AwHrhLUR5POULhB3+pLpM9zzrE8f22NMJ8t8QJQbbj3+tf+lGR7oK7fTTuA2eShda
3BtAOm4kEKrc/MFjd8kpAEan2oPQi/tQpukB6pHmEGOt3tKduPc3uRe4hhM95Yd+3x4aR9jQ5k/3
P1eVAHkZGnfQpaAAN8QCayD4J5uZBJUnKPTh/fYy1aWtqbmLXmiO2y/5BoEN9EhqFG/BHJGlMs9t
AfIrJwMcoQJpCaQJOSYWo/ixDWYFDXBDRyU9LGRiwzVcSsqyBeJCtGXQYJclFFd4E7jkjMcmmUub
2cYDCQwMC2rPePzifFJEtK5xpSsWneFo+uj0Hjk92vaHTKY0j8H39LF/TPFeMhyQGoMrFA54ESM7
dgbAP7gHQ61NNpm5TIqsBIMJKODinVIciIsT0YXgtLHDZdQBcoAX1ej3WO9DBc+EJJAigyWF2R+Q
yE3GUIf6LH1UgHjInZ9B1WVJdvdIDiGHln3xFnNsjRndKBYRiXxYm18mt7EkK3DTZ8qund//AWfm
0t6XQbWK4SFDIZpMjaEEL1wEwqHSQU4V8dOJXME1b1S3cwAm8UxH5CmALhkEZAXTCFJJ0M8zRwT6
UOc2gbgYFN6/z+g0JmrEW6+lDQn4jwlmbYQsnAunG7KIpU7oMyDhlE1xEz1QwQUK/xEL3EBjl19W
XnRusHgD8WZo0P57//MjD+jN1mhSWf+bDn18pN0XwN7foo0Mh4Gw41Xvlkqx5rE9xuPQONR0uMSU
KEAhHNOWFq941V3xC0IxTjzDzV9Vh3O0LznBsU1mUkExUM64yFCbGS72AMHRHsTWgJP/iVbTUvBC
wkwHMAB+By8/XcMMng/mF9x6tQIt12MlWlk33mjQduaMayGXi/q8hoetSQBbZFXIjKjGZh2Mysmv
/E0JgtPWAnpmRxWhYo5rfxyTLmogGYa8Lv4BWNHTMUmlmHc65Eod4oNmR/7eS6h+oZ34/Ig+Otip
FSZ+xGUvN5hTNIya34TirY/uzn9/4dZ6aoBZmiIK4hhkWMg/eKg3QZe0URxk3z9TOdSIJxq44Ft0
riBMKsOvwCHM3O+CcBZktUZnKFW/IcUGeiavkLjFc1LKXZDfRrnFw8F8vPHAJN4AUJOWQbfNZjuG
1hjMHlAHxyAIiRPYNKNbXxy9KO7tDhSCnPn8mCM+Ncd4c2MEwRSEMAcRe3DE0lcApJcP/DfAQtw4
tcT4cDOhfdFIYEm7Tm7AUfdZCXbRt2gz2rMLdLT6pFRIgvMKaAvIZJjFCioggiZol2GWUOtqQe8k
iMOEV0iAI2KgUohzrdhouxbgERCY7MA1J7n1ptyoOw0ljeTH+Tle9AlImFIxHGiRsIdOYvYgc5vQ
VamCAqRufozFw3kDC6c2HeNvC8yrNWryLCQ+Ep5Rp3xRh/rzBF+/xlby7Qn0t3bUSckNAD8zGBxA
jzv3qOUP5edcn3nuuTRWquNr4vaM2pvCnOhFoU5RQmV2W5AOA/ot3IJ3GE2PvTvEDyrKHPmGe0Na
8hgQuFK5YhG6ICJzqGd+NcVmgcIsCGWdsLfBawRGw72CQJoezPvssbdHFKHLjcQDWi3A5WAO2VCq
WwxZedZZwTxe+fIA0zTTrEEdq602ErooHsBYeGVuoBSZusPzCCBdiXOEV2NZ8l109lFdYRWJURYY
mDYdeIAjWI930Vbe+s4LvakBr+Vy9tfiqh4ZYqJ6lQz+MAcw9C7z8qLioRt6ILGsXdpWkH0Sgi3X
5sejkU7t78Exgb4F8WA8hLD5N1g2v6X5UJpOi++5VdyPacpTW0wQnEGKqRM6kfRQCe3sfpRsWi2g
sIn8erLEPxHsoZN2erE/NcrEw2wiYgXKOUCFcPcVaBt8aFG5uALaTtMPbmaLN0YmByMNflsJ2a8x
IgBfSdt2O5UWgvCj6NAO6Pwp3EwbztbhjZJxTrMQBk2nWwdcB/bsAP5yXW8pfQQGudU4dcDFQHi8
aZhAGMhGboA46+9NI1ihDbYgGn6oRAsoii4Qhz9dQ+ZwKSS1VgVqj94PppsIrxfFodW6P1HY5HgE
m64Pxt8bpneSLRKvbrChQvDJp1+75b9exv8OXou7v7dh8+//wb+/FOVUR0HYMv/679vyNf/U1q+v
7fX38n/o//p/f/Xfp/+K//PXl53v7feTf3HzFnxo991rPT28Nl3avtvEb6B/80//8B+v7195nMrX
f/31UnR5S78WREX+168/2v3811+oYxztTfr9X3948z3D/4f2juj7h7//+r1p//WXAMnvf+JOTNAp
jWwowjkWcnilfyThDxTIuojoJwIhAtAkf/0jL+o2/NdfhvRPqDyiCwJXC1GS3v+npujoHynSP1Fz
F9HcSfW4kCdQ/vrfgZ9M/u/F+EcOukWA7tsGNk+dSEB3DBpyUBVm4m5n1GDwbpT4Cm+ELvDdIqpB
UQ+WWDFIn31sCIAGtFD/LmV9FSVWoZtgMbIbqN0o7X2a53L6IxjVQbtqSiUdX46m79evPP5Vp4fC
7x/FPCRGOW21Qi/zq1Srk69QXiRP6VhwLhKnr5XfH2fuD1pNwpEUQ3aFww2w2yAYwVCNvi7JiVHT
9y4aAXslLAQDLSUTAWomk7IAvLygvXCaofKxf/6LWcfjGToNuf83CJGJQpne5fmUJ9lVAyI7N0yD
eROZEO1T0umeVBVnqtasMJG1r3VwRA9ZdhUEJHlIC3IvBiqoYscccso9T+JoZUFEav0ou5AXA/pQ
NXChIi3ZiRCXK+VoC07EPrBCtUGR9LIpYw7DOjLFuYKS3FUK9lHpkw70OmRniE7wSo1GDe8D8BgI
MQ/wtuZZInPiN6CqzoOw8K/6JtCgrq018wxBAx94p9s4BCuZ4piNZBTZZpKbLNzhb2up4umCP43X
gjor7eSIGuBx4ObualXnPNaXfetDOR9M8E0sZ8Z4CCSwZCsZmDK3kuGrxu78NNO98fvu8WtnAvfB
uNcQd2ECMVAIphWHsTKseLwLy9qG8JcVjpyC7KIN5C2ZMxEMoaM4xhkEd0uI+7i1Gnhtvpn9GnTj
mXV+HIu7kuZGT3elYkAepDbyzu1m9WGQjZ0GJkozGVLO9xfXAd9nfCsFpWQqVEILjnfoJIzpdjZk
jtuu/XTGoTKlGIYmwU83xicDJJTBTd5fsnvwqxknAit5RxqAX/Dsepzkz0R6Oj/bdOU+7Bp8l3GW
cW6iigRJ55rjTdU9VMZdGKANr6kscMzl2bPfNZx5X5sc9tJvphX8DftTnHeT8qzUX1Kca+dHsfZt
crpnyk6LwSiM2cnmb2YKhEz5s+x48Fa68ZamiDkUyyGMzdTHqtb5bSV98dW7Wv/ayG/QZrH1jPPw
W4z4WAfGe0MBahRZWcCzAnEjkNGVJ0JZ272qHr9cNEksngja6eCpDabB7at7w381mm0U357/9Mqv
NxifDVogLqWe+qzmP6Vt+SCluhWA9Essza/nTawsscG4begbfTJnMNG2YCbOoKaxQ2qAs3/Wfj/j
uJFYqo0KsQU3UDqXtD8LOfyk9KaHXun7y34+HdbRWTs3vd7KiY/GbrG/bqbui9EK97kcXRaYDcaN
i3QuohCE2O4g9NtJwQu++ZkZwnZudbeYss1lg2BceKjlvgCeCVNE6ms9lex2KL08lh7Of34lMrM9
l5OcBL1hQPJTlUJQrSGvRAr7/KfXFpj14UrvVEFMOzeR7vumdYtAfee5hKa7d97C2v5kHDg2S0Ec
e3hX3VfeME/ukAe21gqcz6/EaZ05ebtW14BGx9yk2XioQ8MO1RK5sNQOm9HtQO/bxpOlg9j4/GhW
lkJnHDqWqOCOEXeuqILq3Rj1wpuHeOAEu5WIymZNoe+dZRCOSV5wlwDWh0qSJI15PSTtl1KVd6M+
RE6p6ZxTeeXSwqoFzqFSmHkntq5q3lag7FYmcQvO/1yRbd3klbPWJozxb6MfBrMLAhwS6Mu0REMB
6g6II872Xfs6/e9H0SMa+mgyjRn7lkDiZZbvwP7jXLbSjE+raTJkkGWicRXKG9DYDaBbddmnmVMZ
qXktKcCH7rah6MrqtDM6n9NZvOJtbGNZlAV4FDVG69Z1+9alxbMkqW459Jyk09rnGWdWM98MdBWT
0hSf9Wp09HnjK98umhW27mRUein2M7TQ4k61VB2KZqPBOcZWtonGeK0/qEAOjuLgyvoMdTMw4Rfh
ZWupMcevAsE5oZbpCZkJN7I/Xyd1y7narsRmjf73o82t49wqxRSTHZKrPNpAgc3yxbscuMfzE76y
mCz4bpzUaKhKXPhbkKs7ejsDiyMNjV3PseheZoLxT9Tpp6mB2A9eRKS1wJgPwevItAwSceZoJYZp
jJeKPbySNJh+s7gfTBu5LktuHkLlXoAI/PkxrC0D461AugUDdJBbN5DATiuZX4ws/NnFaWx3XckZ
xtpSMMdwl0CHJ26w1KVagxSxhuDCNsx5eutrX2e81pRBMt108KxwRuJ0im1/PlTcGLzydZU5gQcd
oni1iG1U1co29c07YDb2hHSfz0//iu+qjO/Gvjrlpaa2EPBI7dJE/7lQXhbi2Raafip6wShxNdEz
4HSeBFGcHqtiFBLO7X/lOFdZB658PKMSnE7S2KVWUW76Tn4ziskLSZhAChwkJZB55Lga03r7K88h
mywIR2liYGJU3KTbInSrEqIsxDWqwBLm2DKnyUK+2S5J4Rp5sju/NCueoTLe3RIp1qE/gLv78C3z
J3uuU0iQbtri6fz315aece6yrcs2RpHqVUnK7oCivbprpIr3Nl4JHSrj11gZMOcPWJ3Kh4qKKHlR
WXkBRP3SKLK15Mv5MaztAcazSQh1zUDToWmD/OFB9aMH0UxHh0zFXR8pkovuv8FKR5VHzLY2Z4yv
Dx30NcWC7gJF+w7VBa+pxOfzQ1n5NNtahzQ86UktIRAa9UFrgx+QeeA1g619m/HydmzVGqqRuIvO
mp3kk5NAYur8z155ISjMCW1oda+Zk5r/FNtoK3Yved275tRuiyLfQLbRwi0J4iyEcwFbs8b4fJqg
2NII8Am1Nj1Zvh3nK7mMEGHQlNG5Wj5aZrA9P7CVrcUCqQKhhKRDDFNTdgiVtyG904LPXfUoK/ey
xnmRrK0L/e9HdxC0HaZtAg3Un4USSvbQTak7Z+LbZQNg/FtV8zaMDaV1oaKwJxAGKyFV6M8gpwlE
hHpAJ9qMc01bCVVst1GUVd0oGkiyZYX/Hawjwu3YNZIjqcjHzKoWcyLWmhnG2+UY4stR3/WuZILn
apZ2ZBZvVZJ5aeJzrslrJhgHT7OKAmen/GerglM7qJNHqJG+ibLp1YTHOEBWtpbMnOnpqABXVzTg
JAIBban8BLzFCgfR6o3XPlAhGVRZDZQ7c2SK51J+KLr7PLgFE7KFJCmEuyQI97zmcedEk+jm9WdS
G65SgTdGpRAv2RriZx14HMgU3kcZr46wMjEyE0JMUgcpQau9W/vZoYEk6ZQ/Qe/NAdjx7fx+XbPA
RJJMTuWhH3FijIGUenHkJ/Yko7tjyBXNhtyw9vkyO9T+sdPJUjKZZgnHHgm6yFoIjuUCJhoCIIrI
02df8WyZXueOjJRq0WVzCSOlmqBrowp/+FGvcWIu/chCalhmwkY4aPkghlPvioP4JuuPSjk/hK3p
np+fta8zcaOtRCOsZnwdElEolYmDtA/aubBiudacy0wwlwMF4DExhMy16wviZijTTebH2z7wL3tH
y0ycmJsxlwGC7d0m0iBO3O4DkCSiAYyT9VybICZGQCAPifkUE9Sg18ySjViwysr8qcxtwJmflWOO
lfOYBNSq415CazF0lPQCNKv+bdd+VeOdD+0dVdyCwJNzi14zxfh1UPRVm6UKYmopOEY9beoqvzPl
/rGbUTDxq5e00q/MUPUuWnm2pbIUJWVMJq1HRjRxBV+M7IyYXiV3Osc3VhyPMN6NNgooysekd+fO
rJ56o9AggoKetOzL+QHQ7yz4HksDMgt4GrRhgCYp1FKRGCu8djS3c4+SpyDHu/NGVnYYYRw8Cee5
Gk3ssL7ZF1RP69vU3Z3/9DtucmkAjHuD4Q2lQgXfnoG5i9zI2j2OV+VjcIDelwdun6cH+Ua8lfZo
cMvtN9H69KneJF5ofcI/Js7Wv9mm14EzWLLFSzKvPBUIEw1mMkth14r4RTqUJtHCrx5y2asgyatW
nGN9bVcwEWFsjCgINAy6SiVXE9L91HQcX11bKyYaNFKeJmqGXy8iZV31k2tGwPuBqfz8eq18/p0S
5OggUcxe9rsEd55Q+1amb2n+MDZfL/s04/piOZJ8IG3vTqK+b7qtkpsoqAccT1+ZcrbfTVOzYmrT
KXrpJrBOkCjpLKhRcn762scZL4dGuy9EpKcBEmxfVglpbmmbFWEjctxkbdqp4aNpn7W8DPHaG1z0
hqDhhUeDs/ZZxvkCYZ6btI8G1NO9qO+B+Xe4DQ102RYcm4V2QUNwjMBLHL4MjYY7Y7TVfNVpcGsl
Rvq1aB/nXOG8wtZGwXiT0dVRGoZ+j3dXBHXBVpCF5K0Kq0p2s3Lgh6rFAX3oUxvUWB5aCBK6vTFZ
BcQeqXD6+a2/tn/oyI6WtzL80jSiuUfKWsS3M7xckuTl/LfXZocJCF00ac1UQe99doirvPC6OVZ+
Mgsxgyyx0IxlPLvzoEOZo81uowLsaBf9ZhZfVuDVqRdIY7mNQqAcVgJfPqBP0Iaw16UmmOu9ZMwR
5EORJq1Fzdbk5wC8FF3/dv73r5zKLKZMmKY5b1Qkqlu8koCWyIvnuLqLsvvLPs9sF4gu+SFw8ahA
dyicCPtJuSvQhAoNmvPfX1tbJtoMwNgAMYjvU1HkMdHsauKVIdY+zUScNhpTQfEx7S1BJhFtVEV/
WRQQmWNbJYKgjwO+jBycJRFotzRgaH69bEaYENMLgK0lMSrBqeJbhQJtwJGzVdYmhHHPONRx4W0x
1wUpr9KOfItaXsZ2+S4NaaTTqNIXEGqvQ3y6yg5A4qPMBlFV5XNveJCrpYJFCud0Wh6DwYLVgBIW
xqzC1NPIWEqB16Ph7/zEL3sS2k1Ox1BLk0kGqWmgIAjh2Qj9RX2HztNc90gml5xws/b7qfGj8Kt1
ZCxyuroC1BR8vYKo9UWeanwArAkQAy4J9ST4Z6cc4gyiGQQPWM6mX5seOqLjX17FxQjV4AZYlMIq
cWEyprs2uC8bnojd8ilusI2iplRGUVRgAMJ0J/te2B4y/ydimazdcbfP8gmFxuLTQdRdOtd1hulv
5+cGhfJA/wmNec4GWvs447m1qYnprFdgG4Psu67skThCtpETFtY+zjivlpok9su/PQw/Hs3l2P6c
l93Kt1mgWjaIdUwKOFUDAWdzSBFyoIs4D955x1rZ8x/AakM+AlEPNWei9t/8Es1Vg8zZlGu/nPHZ
dFZ16PviojRA/FIpZgtXEFtFUuuyX854az7VUCcK8XlwyUAMG73nPND08svPMOiAjrwJAvAylIaD
2YWgue7mk94chrGx26Bu9sOsQWa44J2Da6YYx82GWZ7MFDtHVFGDn7wgOdDdA6iIpcrPl00Uc9Z2
mp7ERaBMeGWisUzLtnoecCL+2s9nXDYAl0/XU2gIjWtR9tyZr0b0VEobxIXzP34xsukybX05Xgup
NnWlH4vkqsiaGzC9m7Y0gK6oC8bJNnIx5ISHRTeAGWYg6Sw2UWCkxkGYwudBiogVaLB1fgxrH2di
j69PmH6lTyArp6hONCTJtYkLxCUejJ/OBJ90bEgl+aFxgADfhCyFkcdWCqY1To5i0Yt1CN2fLoCo
+yEEimP5qiG6Wr3IYTsVMajNpARiG2Ze9e1Fs0TY20NbmpGY/T/Ovqw5Tp2L9hdRBWJ+hR7cdvsk
6TiJkxfVGYUQIIQQ06+/q3PrfuUoprnVby4/oJb2oC1p7bVmVZ4LMYgh62lRt7vGb90tNYv3zQC9
wl9nQqZkqiC7V57juKpAXxa3vbNz/WmrXH7fVUlqJ6SGBtTz2vgp1WggqSUPd37vvDKS0mcQm2zc
MazZw0pO9fXKohnH+KmJWmjwzgp0RbwF0UfVbJ2J3o1qmPy6gG/yX0v7suO+V53TqgszXw0vaT+0
r4KZEdJiEvwAE7+r5sJYVny7RSv8Jpyqc+vgkJFCcfEVWkls4058zSRWWLfEB5LcuNW58Zm7dybN
c+gPxDmTESpINtcbMbhmFCvCB48t4KYc4icSFEEWhFocKSAy+7gy/J5HWSyUFeY92BsqABaac9qM
5ecxcIoPZhCfb2coi7vg/3VyEbsMIGGvXXdKi3Pftg5oSwmNZHRwiiUdX7o4LnsfBxPleC/F6LP+
PzHoxP2uFxlDaa3qDfncKXD6BBl3QMH6nVcOlNwezNQt3scUdFKmOd7+oSsLbQPfAaUgVeIo9Ckn
+r/Jbdlnpw9e475c7hzACuJUiIE6JPKeJuhWngdSjcdSeN5FVA67z5J2eYFn3ILGZUee5tqHooGD
6+REkG5jAitZzga/LyMRjTc2/dl3ez8r0Hn9Gi6KbzUkvXsQiEHL9mtuUBEo7vogrs6OM3ghzSmt
E4qyAnqsbVa4DR3+TGcwOf1DQtAmL3j1RafLFufWSjjbmPi0ixztkMqcx95tM2kS9m/bpp98HbOL
iory4baTrQ1jRbOvJbpjaW3ObdnRPAKBTJZES39SQn13un6LuWPNUlZEo7uUXQUph6dxwaHzpGI0
XqgsDAlpwvv2VBso7yydmqKqo09o+Z1zCVjMpaYx5DpuL9TKDGxgPDq8uimBPO9TOeEZGe0WJgJv
0UirjRPEiiFsaPxMemZ6UcKX+4T1X5UXVMWxIGDTj/fh2CTNn3LscS+wYfeV5GJj48fIUByjh+Gp
LnX7sjjhfFaUe594VacbiXZtRtbunTj9FClXLU9BioapKQRPHLZWs2t4+2kOyy19tLWZWDt4EaJG
brqAP7eq/uKY4CWhEmLVDEpJty2/Ng8rDSy8nmtXsvJ54PxbUkU7P2yXLORoyR07nRxuj7LmX9b2
TWXvFKZmxbmcIn32OiIf485ttmqPlTrHxs2zAqne7xz3Iha0KDZ1sxsL+o/xlQO5lAbV27LVV/A+
TvPK3fJr2hyJKihrZPlccfdrIOLMdH/wmMkMnT068+v4qyf8LJpSmSmTlBvxuWIlG11fl0sjCKuK
s6xomJmyJznIc8Z8bqcHvMos95nJRtoDTr6oMqrIBeq61Uddt8W3OC3djahccQIbbF+NjHX+6Bdn
IASdakeI4O0xnki/tUprA1xX7025y3wGXeeQ+0/SSZsfZGiwQh1zyEbBvmYEK+SLIi4WtRTF2RS1
c/TE4AOZ2/Njb3y2H6W8L7NE19m9mQWYGl1weDXFcz10wW6e2g8hZ0D4J6LPBxXf1QsVExt7X6ZF
D543KZ6TQlfHvvT5txmV70bxsrZWVsAX4RR3LKHsGRtimvOmeoK2gnMYI/a9NnG8sSuujWLt72gY
c5qU+/JcDSZOH2EXfzlOc4WBD4Ffp+CnWXC+DbqNU8iag1nBT9BXHKjAY8/DmJLcHxPvqQLVxuGu
JGlD8SF4UDK/IO7FsG76001T7uWFiDfbiVdWy8biJ3h6o5HXwiaoinKXim+Q/oqemrZ+7cvI27DJ
yo5lw/KLpI2Byy7ZM4q64mh88AlD0TzIS2+W+9sLZYlJ/++QY0PzJ7RY+wtgjk8NlakPJgwjiF72
1Rimc/yg+0lKvI54vjA/oELZ6IeAlqCyeGy0jgERR4uMEx6TSFSKZ2jV78YxW8CeyKHNlFSzjx79
UcV/uqMe5w+xAo/yY1pXovpWlaNrHmNQMaRxRsM+8Eg2J6Th/9C2MckGvGzFTsH1/28SgFfhuDW7
yJPjMILy1mufXTZVu86XdO/wJL3P3WwAsjZNZxjUky7agBRQ0nj6HI8e+3rbRiuhElhZTHkaKgiV
Ky8kGOQ5KZtkX3toQ7799ZXDS2BVLbSZ9DA4UGgt0rJhzW52Uh2efL8ZxX/1GIfF9ymsWCyPSxk2
8bwrQolWxo3BrxdmvwEhYmK3aggong4kGqpnNUiAY6uLcMFa55jhMaj618p3j7Hpp6yheqs8X4sp
azFHv4wjZ+bsWbrOF65ntiN+Eeeparf4I9dGsBZURLqJqjF1zobOC5DiTrmjji6PZbeYjS1hbdms
LSEwOpjqdq6ede/9B4Qpy9zWycyoxixgoZ9fFw5IOrS6OGG0kYxWvDC0NogxBeMJB5bnHHR9dQkm
3xuyITbyvmONzW9FRBjwtGDsGa2m8kid+KNwwFlNayhQVtcZ3vb2FePYrRtjsXQL9Qp+HlvZ1a9p
4Yvhj7RkUhX5pBgd3I2B1sLq+v83mSeB3cGcw+rnax1tmPeBQu0cUErzSU/p12nA5UN6/c/taa1U
7XZrh2rHesTbknOWLRqqItWHeR3C/m6ZuDkE0vy8a+c/b4+14gh2B4EoF2gYlUt7SUJdfDLITrjk
AEnpRmm7ZiHLz4QTg369Ve2F4uB8IiDgafJWl3UG8dm73cCqPsToh7LAXfdTPPtVkNdQXJBHty6q
ItOClv7urqWyuwdGqpcwrSIslZC4HZYDkyfdhPzzfZ+3fIwQLYSo2u4SQFfmBPbfXuTA16HF7fb3
V7zKv/7/jQ+zMJDeXHnT07CQZLckJslBjjyj3dNwkCIH3xts/BspbcXsV6a1t2MFJS7R0NemLnXa
OIdr7BeZP7HyNAVD/Pft+ayNcf3/m/nUKpQdqGL5eRlwh/HipTQB4L9qSIKipenhbrfHWYkQG/RP
/TjlcNzuwh0y713H9VXelrXegsStzcPaYWZcLhpozS6o2eYQDGZpj06xQec4uYsNz10bwtphSFiM
qJxSc5lnSp7qmNIfop/9x65Akt5wr7VlsiKdm6kIu9jTlzpZ5p2MB+epFfVdUOWY2Bp/biCdfmY6
epzSMUFjB1x4VLnTRanXZLpnIT3FvI4gb6i6yJX/3jb9ys5stwNwpyqmiS8Q/XKmwkwHb5wr0CZU
ZRwX1zMu1AOushLIn+ZBTzwBBX27LFP8IcR+Hm1xBf1En79TV/2ktn7j6VzEVPLFC5/cYFTNuPPH
kTkSrzuqYYDEuT09g+CMkfFpqca+VBk0aqdO7Fu/cnq881IGJuo98WizONkwN1AjOlI9ei5oww2v
llxHZWMqKLqNKv0Cad3IAGhetGVRZ86Y0tRkhDhleNSTScP+YYho3NR5Vem6dHIhApd/v73gK070
s3HrzUxr6HzShVWoIKegwEWuiR8SEDNshME1+7yzjnYPhIzQ5DRHiXjmcKfDTOJDMhTzY4kqdRjG
L7ensJJm7T4IHnXUoZPEFOqB5AzK0UeJZ6ycufN/E4ZsYifY2FzX3PMa7m9WK4ibvpUt6m2J3vSc
1u2jkdhUpUCZcB2KzNX3ZSqabKDLf7dnt2ag6//fDCl9BSzNMjpPNMGD70l6Q0K++SoOmo1su5Kq
fp5s3wzQQBK5D+Y5PA/OOORSAFVwgAKlCx594w/eRrJaM5KVEPUww9WHoDiHVHC4t9slStePSZ+G
5pAOZej+C06fpAClBht9ZytHWtT3/zuf2woxqOJCJrpZn1nayLjfCanCsDg43Ae9Hq+F8R8LkEF6
Zu+5bDTg9u1kaUrcpSpevYYx0eHOm3TD0g0Xen+5QXT6qz3BEMCkdIL+bEqt8NYlVPjKaKVAoz4U
5Ubcve800HX7dZC59RbCWds9ob9t2LdITX+DAnz8eNsl358C+cka/8ZjXK9auEdNey48CJBk5VD0
x7qLphCUiG2yUdBYItn/s5zdDgJuSVxkNmP61NXoldQP0ABS5rMoVBu8ytREvcyjYgkqXLYEvYna
rK/KYDaZclH4mhOZp4h+ntthCh/qeXFVd5xp24rXSTQCqmSQRfSSPUSvkt493F6XFR//SXj+Zl1w
GqbpoJrlA7YuIYPHXnSD3+SyAu5EPLLASapipwYca4K800Gity4f3zU3FCatcrwmpEyKxDMPULQk
3yKp8EjqaHLXBQokAq/Z8M28XLo0Y4BbqYckWP40DcqlwhR3IWjwcasIHxeBTTPV00mI8ZVEEq1Q
6RbO6N3tB9++GurND0e3a60r0g4P2im7bPZK6mSBi9Zzv62aPOwHdVefKkayolo1jQkFF+qRxZSD
YSLlf+AyewLQBSC/2961YmT7kiwCXNCpu0We+CS/jwECre9nspGV1j5+/f+blZpNPIEWtJ1OahrC
LDJFty+dZthI/mt2sApukwqmwcswnExVXRSJQF3oq+JIJ/UcStVtXIGszcHaYmiI1tSGO8spgl4Y
WLbcap+W7QbA4t3YhoGtYpsGE3B2VT08IH7dTBCTz4P7QSXLETf8H6bJ3Uh7a5OwQtkUPG0nXU2n
oOUCGk5BmjdqiyB65eP2eZpVbRUvnHlPLqfPLJ6jrENX7IaR1z5uBbLqBPP8wjEPNXpUMg0wTx4O
+q+7nN8+SuuQSGXcYDixZhHd0XgN9Z5CVpD6nveUEIKdvwbAtcsL5VU4npK2XhbUjiAP2w3G7V7v
m4C1I5sm6L2hmkdEL1eg18SlVhvc1QmMH381yZvoJe0kwoGa6TQDM5azVkBU2KmH3e2fvhK9thQ7
8DcFnk3IeHILqY6QQk+eaS8BzfBouSv8dgsis+ZAVvySIebgmBnGU6TRRmmIYVkcmY31f7dmwRJZ
8Qte/Nhveqy/Dpj7RAZg6ExfQ8t6SbYOO2u/3wpdPMcbDyw8+iTAVZmPcenumvGuW0PotVh7sOg9
gKHk9ZUIN4be0u51Axod9xnUjl5L/rvL0vZhUC1GoILpx9PIyg9RkXwEV+gXUjdfHbfeuENaWST7
RDiColikgYCrDh55oAY8a1eRmI098pprfjtvYpWsKHZBgl62YuxPgQ73dZ2AhgmJesKx0+EvC6H5
Em+hBtcmYgU0OmPGdgad4wmEgNVZSPAjjOPs37cN2G3x8CVg08diOpl2lnniMvSlV/yu3lwsk7Uf
uz7XneNP/UlC6y8XPf8ALZU+D3n8ctuRVqLN7nPXfYfzcdrrkzuDTYhVossgABfto6mvNo6tK1nJ
PtiNTjfJeXTxEOWwH0xoHPpbmj60Jh6PPVdbssprw1hBrXuHGDR0IvnpGutVetFXHRmIqJZKH1sp
0HR1e8mugfyO69rHnTrwaViE2ICuLfbxkzLl8oeL00uKy7aorHKpG7xR1UkNJYs4NSWICSe9tYGs
2Ms+uQSR6LhkajzVUF7ImPBAn9TWXxuFx4Pb01sbwS7FfS5jHNnQxsuC6iWZaPppbOp2Pwi8V28s
4Yqtfp4k326DfkvICIbg0yiBu6LUfJZzM4K4LHkuEnUX/jF0f8Kd34yCko82vSvxttJN5swFnn9B
qdPhvv32Sq0klp+yyW++H4xVPAcjthEa1eqx9hU7Oa7YCMy1JbIiH2jEGJSloz7V3TQf5DIUx591
YC069rxM4eX2HNasTX4tSHDomnzoQ8LaiQS9E1Gi2wsnKXchHqg3UuTaGPaOXsyFCUEycOIpnvVJ
kX6cvT78oxjvIpyGoa3QFzzyG3QUQrpdG/aDRmlzDIekyoeodne312nFHHane1CQ0JFFq8H8VPE9
TXpzqFva7dwJW+JIpi3NtZW1spveVenKdOJan8zUO7mudbI3g65OXYv2rdtTWdl6bSE5EHupWLWm
P9WAJOSqX6odDbC7R5NZ8lhHp0J1DFQy+NftAVfixG6El13sNEFa6VPgLyKH2sk3woctZuU1w1wX
8k0QAjCkoXXbjCemyZJBU6dCezMMw7gH9vRBsf19k7hO7u04QT9S0i7DSTrQyuZuWO5DVm4pQqzN
wop2Ug3ogJmJeeBduTyTFooENYja954M048+joMbWWXN9la4J9MkuUjN/DRqtCI3Egi74cCG4Uuj
TO5JcQHJyMf7FsyK+lk4pBjCHltxz76xrpxzPwRC5L6PWxE/L8EyMbDhncCG12QMOHoQuTRbMhfv
Omzwm7YLl8KvqJyHEx6R4oOa4/CIy+a7jt/4+tU2bzzJLV0fsvYc2cptqipT18d+Hgxb5cnaj7f2
75HTEn0y9XCao0D/QUNPPA4TDx/uWHj8+KsDv/nxddt63TReTzfJDLPiISdrmNgSpHk3++HrVjDj
9TWADFGJhYdiRl6XActp2zf7aS7+ue/3X1ftze/nVLlOyZYFjzTDZ7G4SzbJcAsKs/bzrSgGuXCN
puQZi4P1D9HxXHV7YABNVhUquicPYYmsCIZGFfUM9aZjXeOlsgW6xvHuYjDCt+2QlSV4wFUxnESL
siwZwa0nxi1MwppfWiGbjD53WkGGkwtZ8byLp2U/C3crga583W6UZ3Tp2Ix2SJ5FKSA0Y9sXWZ32
n+/yGrtBDok/cEuu5hOoRYI977E1zsr/9/bH3839QWp3teGaEjdw0ly9ZlRlTrhXHudGO7lyo/5b
nNyb1uwHrYgTCFkAG8CBP41YbpiOH/xpEw64ZgIreGUnWRN6cEnkNTVkkSLf0Ify/fYirYSW3dim
5zqO477Bb+c9YikZgEauk+sjfNyk99wswhBW+NayVmzwroaQEiK6JO6QeUrcgd83BStySVvrBnXD
fFIqfqllH2bCTYu80Zxv5IZ3T6aYgBW/sp08iDDjYlen7AcJmPyTdo2nd4ZWCQOlKIWAbUXiJTca
z/25k/r1hg+vmccKbhdNryVlYGo00SRzd0x8gFvLYTeE81ZlvOJedjdb0PTU6QThPBuH4gcnDEA5
cEhvGGft69amnLhuU/bVMh8l8+guWJyi3/tJT5YN06wEud3MJh1dJWjNnI+18T4kLX9QPkFzoUQs
0vJw28HWxrj+/83eBg3ssPUdhRWiaS0y3jbfE9QtnwIxfBoo/rg9zLWQ+O3+I4Da96/DKBIurNHp
fORtHGdB6/45D77zLIO6eWyBhc9bROjGWO/Wqxjraq43UxJdwNJ0ofORDfyDCKLT9T2H4WpQxsF+
Zv6/kMDaEGRYG8qKfnBDe7PjR/NRKwGOdu+DAgZoxnOR4eELenYPfbelqbLmbFYmCEaeFGQO5yNN
EC1z2fNdV44bS7YSinZfG1FazEW1QAyDNdTPNfV7cqgZNCwnj7Xjxpl+bQpWwDM/HfRU9QBJJxU7
KIf8i2pc3/dxu3MtKZdlCTx8XIV4vcZe/oo9vcvvcl+7X4024QIoh/GLzE2jcxC+cGM+z0adBjYe
AAna4LBdCUa7cY2E6JIHLMc9EolHtqQOn2QfPHGDlwzH22oiXhvEinjSiblDUzR8VFWXhE9fRjnu
RBuet8NixdC2ZMwcaFw2hdI7Kj/6EXEcU2IfsKnbtljxVbttTQZeCmB95x2TGj2wmcvRx5ZxvD+H
eeikxV1kQUFqt60BxpEkDAqmDzwePpM6elnarWhbSYaRHcqlAsE/OggfdDntAiFero/NQfpXldbf
YzJsxPSaEbxf06CJu7aR09A91APeJNUo4UQs2rifX6kaIiuUAWKEBFAclQ+iHg8El3J6iS6REAde
4hDAh0910jw5y3C4bfOV4eyONUZrhzHdkiJT88Syn8cYSXLpO9/naflwzbYtMm9834NckNotbGLq
TYcO6PKBeM0AupTin5iUWyfWFcvYnWtRPI+T33pIVW3qXyhl8QcnUcNGrlr7uhXfxgDrGcw1eiuq
6RPx4uE1rYbg9bYhfmJk39nI7Z4kNlAt2q6on5XwjgTyZxkAK9GeM8BkE5gjKMqXRINQCFdR3W5M
+hwKCn9NoKh/mIbNx+SVHBBe5/52iydkcWIUR89CxOwLaPLQptxAdyloG38DErI2hLW1E5EwlzJ0
9Ii6H3I1Xu+4k8jPezcu97cXcyUT29IyM3oEQWQZVc9mqqAyDEzXN9J2NJuR7NluiSnbupxaG8nK
BSxOwYQRF+yZS/MXOhjn77g3nHdNzX5M4zx/vz2flbxmA9WUDqkDJeoa82l2Sgx7E+I9IJmiFiRT
uDAZ0Ly0kX9WrGOD1oIQHKlFmooz85bihVNN9uMy+rui5f/cnsxKaWcj1wQwQeWVnfJ5DEn5nLih
853JpfIPTTVGP9gApseu98MnJ3ZBZHF7zLVZXRf2jVuPzOCeLEjEuS4GfRROWZ5qpw53CfTq73Nr
G8rG+qgFzJmwZ9xQusDxRFEOJXZIP5H7nm4C3Pn/Ogvm4DKucLh4rgUutGg1ylwXALThsqXcqLtX
/Nlu+iR9IEa3DvE8XPXJkYn4hDsn3LB3Jd23TfRynzmsFGDClrqtS2F9La7c/ov+ixXBY1huUjSt
RIzdLQaxmQo3am317BLcfvDUgbQbLfg1F3g5wFC+v2/K1tzFjgHLWGlgBrO250YjLONPnsrQlA8p
rsHroi1Y75pdrLIg0izBr47EM+Ozg1MqnmXrKCVF3lUyfUSLtrd1d7eycjbYLZi6FD3y2AHKpcco
xfyZTS8ar20gS/VL/9lzibMl1rSyo9qSMYksU8V6aoqMQzQTznxtIvXE5S4vs8FvqhaT15d8KDIR
op5V0md5Iqc/246M95UENvxtKqvIqyNRP4i4PA1aTigH460X7ZWkZSvE1FMSzwwI2SIbPfmRiJbh
pi24tMHmbr+2/tf/v0mLnEF+CY9aI06ngfcfkAxD7tfuFrh3xWdtAJyItYfOxrR6AOXxDzrGB1mg
RaIfIMY0PNw28doErIJfd4wJp45bmLig3p9mHpxo1/Zg2dzdN4AV2GrqYjonfvUQDdEPL5BtJsri
y+1vr62PFdN8mpBIhFc9EBe84dHwACr1D0mTPEiSbKzP+2Q3Qfob/g37uSTYZ88iGHcjx7M15+2Z
hqXIUPdPWdc7WWG657Kf/wR+dkvbb8V1bUQcWZoW3HThNbAXCAu4Yvwk2za+pCT49/birVjeBsQl
ZQsITKmqh7kar+eVbsraSn697+NXi72JCzEridfAFD8fBXd5QqEFARfM4b6vXxftzdcB0ETPYflz
cejCz3OAF83GdTZ++9rSWzHNOCR8pyHBb0evR5iboDIAkXUkLyY1btwUrC2+tX8rqEon/YxiJNPK
i7KfJwQPXnTf+lhBLSqvKHVy/XoEgtM8EbzK0mWr439tfayITmpdTIlLkDIYYGIZAD1LLjnaWNtR
bYlur0T2750+Tlc3HiAqmSLVZQTLOC/DlxLgyrLawgqt2MAGvrmM9qNwCsyjFsucoSLE3jlsAcdX
VslGtmnRkYIg32EGrR4zdOC0aAHBA0lP0Mdy285rY1hFeV15fCn76ypFIFl+cBf6T1JOdIfWzehw
e4i1RbICWWmH84opDCGWOHyidRmdWgBgjrc/v2JnG9OGFoZhQP3lHIOmeuEECgcx/SpFeGoBors9
xNoiWeGsS1l1yVhhBroGPoGDkXVP0cwPnpuZ7u4bwwrnQKd+2LdBA0MwGv9dF4GvjlOtw3HX1xLt
y/cNY8U10VHXxFGBqdAIeU+n5jVR3vBHCNTuRmJaWy0ruMEpLDsHvG4Hrwgf/MHk0CrbecUWWGvN
nawdG/KD1FDQqR1UpB+IxsWYk/jxhhVWPm6D2pI6wGuXL7A8SQA1OsZFn5W84Burv/b563H8za6j
XAggBQRLQ6TENX7vNFmHLrI7f7wVy0EfKfQHzvPBJAMoM/qjLLY0M1ZsagPWKIiPqZ4Y1oUEeOKS
xP3PiKHaxYx3G26ztjbXod+sjeNVhQ+I5XJomNotgZvHdNy4T1n79PX/bz5tagGUjt8vh9oXh2nS
p1ltKU6vZB+bj732e5p03bIcfDkdneWsdbW/EkE1dxFKBKnNxA5wGunGGkYNI33gXnxU8XLniluB
GvAIRPi+Wg4lBXaTfE+jrf39/dZl/GorSAcC8b1EwZhTeUj3QRZlfh4/lhnbOWE+bhTW7zvlb0Iu
IW0cL3XNcqBpfwlH5wKGkoPvdBsXfu+b9jf5ljShgJw43XJVmDhO7nhUwjwWus5EV2+0/a3NwIrY
tp8ILbRcDlHkBzunxq1/OwVe1ogg3TDy9VO/X2knNjxNgasVqrMphpBCZwEv+Z5MFd1raDrsgUL+
4ZGKbbzwvR9nv8m6kL4rijqErw583keDAph9KzusGcMK4QASkdR12uWgIKy1XyZaHdsYz2Gkc2g2
MbpFirc2BWsbxgOMy715QQ5dvggfItlSbHhrumII8msSAp+OP0TVdYOXCyufoElpvvPZSIjmSvaB
0fk/aQANiQr3Q1H5YgPBs+ZhVoxLHsWJWzgY1a1x7c4770MECMx+8bYErNcczAr1Ppkh5h4P8wGd
srhpZd6u6dqsceP9WAeXwtzVQ+z79hY0lbGYCkH1pfCifdr0z2WwdbH3rtHxaWvrIRF676Vx8Wl4
lMFjDiu2EFTvrj8+bfmtnqtIUTF1F7nwJ38Yv/KlphlJzD0VBb5v+evUqaQITdJdUuADqmcvVcRc
QODXbl0Tvxt4GMByW6Uav576prtEbXSBJsHriLY0vHe8Ap795Y6aFENYPsp644FG01UXHo5/jD2e
15wqOvXFZkW6Zl/LRXVXlVWNO+HL1NcKenC4p9Ce2Ngm3v/474IgpnHqcZbdRUODPKv0+AN3tFsM
A++v/m8iIC0tUyhGjvi4VvPRcVP5MBNtHqHfBJhMUHb7e0zwmxZI4kQDYUGiLkmrqiFfwoZN+Qh+
lb8Droje3R7l3VTh/6YIUsC7UhlIc5GO+GPy/CeOzodaqdPEyJNPtk7la8NY4cx0WHKv9YPL0IUg
xJPfq7F7bPGO69Ue24WbTLPvx/ZvuiAV0YXWYzldPJbuWD9kqpbgyNzaudc+b4W2DtGJ1OOO7cI0
Dp10xjNwgPd6PJ9U/HDbIGvuZQV3WMregMNPXdpYPblR/XfdyHMM0nr42JfbQ6zNwgruqKp8EpTF
dDHOx8hts/J6wu23rrfXgs+K7BE8hKKO9HT52besQjCIAxOwwSC78nEbQR0av/GaBmnD8xzKMqKD
4Yv2S72ROFZW5jcIddT2IKto1EUx+ZXJ6u+kb46FN8i7tgZio6jrGq/gvabkIjyKhqYqKAAj2Pz6
9cj6W13pExs63VTtwEWX+BdmqpcKj8QD+i39kO9Fmzw4uNE2fn257ULvVk4Y6rqAb45vKChn0DIQ
cind/4uOQdtMXnbBDx0B9piaT5Q3XyXi+77hru7wZrgRBAEt6J78ixmqy1xBP9dX57jXf4B5Iv85
M88cNEjXbw+35mVWmAMomPbLQFtUCC3mV8Rcflp02G6xV625mRXjPV4KgYIm7aUX8T+jTP8hNa4d
eCK29qi1AawID3Tnq6bzkKcWtL1Q0Ir0RZNjM9kipF/J54kV5L0XFm3rlurSe/0rpOkfy6U+Su6x
rGn1Y8zSjTvvlXFsPLUDTJk/KKyUBOrZZ/G+xlVuXIWPYRj/fwyzYnBbJYQ1Do0JActp1SGb98Zt
83JetjLiijVsWDWnwwAy51EiLnGzPmnaZGCN4ofFA7fcXR5r64IEg+MH0zi2l1J0fw1N3+8giUaz
2x9f2ZJsLPUchf4gRWMuHI9xBLk8HcfPbVC/Vs1dbxs+sSHUtJp7bwylvDjpAm4rr+6e3JrfhZvH
1614plVIe0AbzIWY8N9Q91x8Moucxcfb67PmpFY4UzSjAyxvmosc0odrwWyUOEQV1ilpz4E/TXfa
wYrqqGrquVRLfwGD/jJlFSglf4jFlBFeecvkRVdp8XJ7RmvxYIW39kAAFhRyuQwz5NXAOptA+bG4
s4qykdMzUFt0rhp5iRx/zHm0uF/coA6yDvqtf92ewErI2fhpALF1mDZlc/H80uRQGAKrPakoIM5s
CxCyEhU2djpcoGLhh11zwXUxDvD6Lx6HuzgND9eT0n2zuA79ZtsrZlRn2Gjry4h6sJTqERCks4nD
O/chGzZdxssYNCWtL/5S8zxuDNjShqLdM6Xv6nz2cWz/dQpscFroH2GVWuZ87JUGDJ/JMw+E3uHh
5uvtdVozhRXf3ESuJknbXFwCurQpZS3QuYzuBRo0d8RAj/C+CLSB1MBoMxS3cXWhrvzqJ+aBuubz
tQ7perm1ta7EXmRFuSKsjZoI76OR6MfM85N6FxhnCwq8tlRWZAcV9FwBZuMXJNwP5f8h7Nua4+S1
YH8RVQiJ2yswF48v40tiO3mhHDsRCBBCEiDp15/2edx19j4v+VKVfPEM6NKrV69urm+6NLzFGTso
8f8Lmfwve+8/tdOZCqUxSHZ6RiIzfYOraV+XsNr9xCzb3PzvF/7ffsR/NG2QjiJMlifdc5rT2524
oQaqrqICv/nfP+C/vIT/VEzvA99gFxm6ZxfTiyy3DzG4n//7ny7Y/0Uv/w+g/p8pH2mnkdW2RNvB
DT70ooko8enLUsJ+eW32tMgFkp0kJNpTLVNaalgAz3vHHOLRJ5UnFZgBRC5XyzIz3lXwzbZ2qTmk
sJ0/uKWdua9mpMC3p2hie06aec0S/pylo8a7mIzPyB/vcZd8xTQVEb9KvqvINr0yLnvPlJmW337u
d7SWvApj+5kMMN+5LHZ3fK86CkLrglDSokcDfEsVV3WPRC0XIxjOk4Odk+GyL1k64YMuCK39mUSr
XHRFI5piKGNYmUviyq3+W26ck7xsAYoK8h0KK9Bj3R5tzyNJKxgqyuKuLTJvX+lKEBI0EC3qPYr7
LzGFeXf1kBcjzSHPVxE5wQa4jeKbKaOaXwU+kg4QN85y+NT7mCSIU02LLegHGZaMRjUpzRgNh2K0
qg8VWaGMfkR11jpdTWhfp4jBQT4AE9UwpSk+Rz4N8h3h8RGQaBaFPn/fA9u39Gm0FBETtcpgXk+a
rC2I3yrCYdX+Qa3t9YNyo4xUPSTse6I1cSTkr3KjA9tqEYYtfzGldPx3nM75Ig8jnSADrrtRzzE7
bD0vJ9OwVA3LVJFy3b6H5vZ1I21VahKgvNqTvctOHbzn0dAVnViGDH2RMhmSKpUhzf7MHPMLU/XN
Rk6wu8Z3GsOFwhhI487NWEdvOxui+7JwpagSyPnbSsOCpnxeYOiSnkvDYvZvNUUnPktTeD0elaCz
GaoCidyc1gG+DOFT0C3uf8IFrW/t7VbQPYfEHP8TRiDXbNvNchk2ypg9IiKLI0DED13hx8q78jPX
dvPI997tvovjnPou0VXJKIpwz7aw8UpgNcW/JSIuy7keWZHyrzxm/c4PPC2H7CEiQzKOt3E6pOlH
FHFLxDFaFW1/Kxm6nFaaGN+9tAEf5adKRDBX2APP873J2Gy6o9405vS+c0C3vk6KgNZAtUeT14cN
7Bu5Qlna9cNBQjuZTdDNznqxTY5wgu0lT8PcdRVR6eb/eBjk6v4OB9Fa3vk0z1rXaEz/WoK4gTwH
y8mtkulY5XOP6NIDheeEC3fljCCpP+uQYcKllsVchDulkPr9G3GLPFymOBhkTAm1U/ZekmgoiiMS
LbLwb/cyW29YvNjcNW5eu/UHZthp8QuhLd3GblUWZ12OUVEtGXrQXrX3CWtzdaVYVuQmwCNve8iM
irbTsqedvRXCR9t6jGJP5V3Y/d7/XPbER69tC5doXWnwdVUKbRlyiMS+JPtF8TSfRFOQ1LDX2Rer
ec91GrWwRkiMbF/K1FP9x0U5H8oKIQl0Ps9tmaB0VBjksIii1WRnUJSpbnnUZVH2GKsYqcIegFUg
0kGrckzsdJhWL4YvgRmfCaE+yyzti0zWlXwnSavhOKZ2VR+us8bfImYF/2kYN95dpmEg9Bfc+sr+
GWygiZoRwSYlP5JtC9njRvae/SxJmNxF4ByEWTl08HH8sQ2DQ9e4gAeUkdj+EHeBcHKYwMXodWsd
CK6IkOUFM2BhELWnZAfSHOYNmaaOwR1W1kg6xc5kMzxi908u+Dh9R0Y5XsQV39263Ka9XxSHMGCL
o890bO32Uw+0zV7tVkZFo/c27vFxh/4l1xoq0dCpMD/uhpGLtulSIs22Z5ZPsPOCXeZPNw578rjC
hmceqg3DfdEnhtyJRfoTG8stA+O00P43GYc5ura+5PAfGNHw3Ja6H4WjyJqOsIYeowyS1KjCoSnK
f3QSI33iXR4bXkVI250vRb4u899ktOP8llt8vH9I8Vn878TidkoOk+VDOORrBEdkn+I89rWCGZx9
26jo7XEhqWSubo0x9tkNmAScq6KLIJWoCCax50ccN8vwAKavC09xYejUYRrRS/eP97ZHjc4mTP+c
Nq1nZKrgxZoI0nIrJvuRFdvmrxjFxeFeOUTm5Vgqno99Q2RH1EUbmOG3VRc2lX1JWHQve512ndmv
nGdsPGH0LikflsCj6Y32jnQP1sjF1CYZXbHVfQ929iWCjDbc0nmaul+wRSntO+mjtDynYec7qbbQ
ZoYddRSm7DFRcUHGym3tMLS3ACl9fw1KFjFrBtpr7AiWsSzGzArqLWTQ9LicEAwg5mIbKvA133PS
OcXIzHziuJ0XdUYFiGnjn62AndRw77FTuLgzHYJ53C3MWL9N1xOlJMdNU/K0NxcbLWUij9A0K7NU
SEFd9a/S6zh6wGmJ71LH4zJHn9MkEwye5bNMh6qlQk+nAG9aBfFW1yvyhf1LVVaJJNqSKgC3/CLd
lM8XPP4yVTXXyZIVR78WZXgdcuiNfIV7nuHe6dKud3XUSoaTk5GUNUsCxdmpCKroG2kxaZxfynkH
51aL3MZ9XOkSwsCLyFkeva2QYH336caUPXkP7Hp0es3ofBIk3vMnZxB9MlU6BpANFaYBgzu5dLDp
EWd953+X09zRusz6vd8uo+A9Ck1mC5z0TZt+O6iWYk+K55a6bV8qCxsjBysU3eVuqqaM59jtHso4
l0HTyUq1VIZGbJkvK+rLcQYacsreOYhI01ApXuw7PeJl+vWx60CV/OkyuMQUFe22EQ7eEUY8m3xI
IdA+IGB5nU5p3kr1x7lkYeqgZRwmDJhGA4mPvI/Dr6JNto8EX5R0VeeJ25ZmonmWJMcFfyyyWuZx
x56hTifzdOqiXWQn5MEu012rRt5dOU6BOUZz03kPF/q1n9Wd6FvudB3RkSvEyFAc6IVf+YYuXBSJ
uZHx7Od3pqiDwr5cdXyO0y67ELQzy7KShWAbsOeq5D5WG6DjFOrWtXAkqJ3YtpzfbALjhl2d0WUl
D3AiS7ITrpW0bAA6XUsbKJTX9pGI2bHrUAKoDk3p1MA+S9Hq/omPiITyVceKHdF3S5y/7S7psxdp
ly78ogHO80gIUyJ3rLG8FZCCFcXqQwfryUzO94EQJj/yfMHMQTWzaCnWKucb0keqbVfE3jsem8vW
O4ttOqH1vEX1mEQ4WioAE1ykh5anIpGHeM1j/nfTZbr8mLpBsDNSnTC6fpOInBT+KO0IH+ejFbmI
/vCtnDw/cjb4dkf23iLa+wjgQf41XiXKVMuAPMetSVKYWCZ12UdzgZZnFmGi2Kzf8V140nsG1XCy
Tum9BCKzX/kmgYirfIN1cHwOWzp1/6bQSSOBYkkMoToRiGtxd2PuOD2ogirDmhzHlNtPKcLHELsw
tabAYW6zbI/TG7f3iXwYIeyNnhPZ9eObF45AhiJhwp9ljfPDKpFehAPXLXdxjFTQp2gZw20Xm0Ih
WkrjfT5vayimO24FRiMaDCwpOtwg0MXS6RR3cEFQl46XSv3RLEE52Ii9JHC2LAuZr/qi8cuw1Vri
zcznUSSUBUCCzCbbIYp5p7LT2Mt1VQfAGaM2VAVrqodTigtl3J4Ln+mkPJR0ZcPZl55ZeUGLV3Wh
lpyU3XpsW/8RwSSoztQgMfEMeJ1uT4W0gtkqsd/xfbDbhtPP2hDao5AB64HMir4O30Cob0RoY2Mq
CzVNNxzDUCDf9TisPdBBZeUe2hEIaMugBwJK0t1XSLUyWITr5Mu3BBBwek2+HfjiM7AH3bdDt/Xb
MlR2H1mA9rLLYQR0U2iOsu1mgG+2Isc1NTRXGAWJ7LI9wX2LBgYOcZRmrvB9tp5VkqbUiSqNUlPc
SoCPrcNbQUjBYy53k74FohReZ5wv+99O8GT0KN9KlR492LwMIHDAVv00ds/7jw4JMV1RZaLXFJuZ
7KpYavj79MWnQvAffSq6AAjXIF8lSl8JR0b6o1iRp3pVXczp+4rog+l5MGubxFCZ7AUKsz7otBgg
tkZzMasQejdGgBfFXhZJtSLvPckb2/bDCCNsqc3OGySxF+g8pttsp8q6aDMPY+bICFuWcc6mJwwM
sqiD/GpD0mKTONx88gDl1Ipiyve4iZJmhHFVcWpTk8Ppf2zjPJT1KlefvW84GcKvcbFqfdtgOo1o
QeMmGf8U3VBiVBRpViCC4W6zc9zpfvPrcMvzMbB/NF5ZP1cBu39eajcR5LYfthzmK0OFOJ5WsUcK
jWG5w7d96vxQzRk0r3iYbi4HVWc9n90Xy/oo7s4BKcC4neYyjeO8wndHrmcFHX8qCO4qjDx8LrY1
5InYlkdQq+NMbtgIl5JqEglHIjLikd2imxIpsE5WEwatU34AfOvD5x56pELVGUqR+RZelX2rP5NS
dwhXRTa09HEtXe9Qd/l+6JmsLLiDpXzo0NwyF8Ww0jAst2Y9+RETPxlEzkx5NqKaBqCbviL4DCUI
pdGbH9NawwVIFMAFsy5+CFwdQtWqwyL5ZiF2U5xksWBZiW7u01/xrufkMZAR1QGFznx1VV5uo32Q
TOrkYdWYGbFwZENQyn3XeR83PsWwMBSa6Ziq29LBbkHBCagHHwwcRan4XHKDlfg9QCj9VSzrCGC3
Yjgr+o2SaC4QHMf1irDfvWXhbdgKBDJXk1qEhKR3F9a8JQxukmvFdl6gCBuXbIQp2RwTEf0upihb
fyMJKpqTh57YIXqIEEuGiAeYVcSLRLiao5Sn1RbvP9d+JfkLRqvEvlUKuXvhCatzx/kuYAnBVFWI
AlzCrUqQ0sSOMpumKKp2vWd/22iQqAlQ2Vhfawx6wkAiARNEUW7tkZFlTX1wboS4kfhhB3ybVLE2
iMEr7O2Y23ExB7kuK5KjWp30e1r7uZsLcTdNWwGPMqSoWT4f5hZV2XfaebD9Vu+gYGh6ommMzVQR
bDLylUVRLmytfL5Ep0xss/8Jke8KiAPgiLEY73n/MhUpMofhz9OuQMz7vpf0i3PMfL33WCz933Ye
Z+8A3Bejr8LguPlZ7msIPyDWbhGX1JlA8tspYdagkInInD0jVF7GmDU1XTeipCcrR0XF6bz4t8Jh
H9xnVsbYVg4rSz/DHJVxWTu1ZPbO8kjxUx61E50qI9a2P6ccDc7rGJbIIQY1LrB5azpDNE8qFCDT
8GAZLH4QwwaLcH8niU0SmI+DBjhRPbdawHNZJNkL67rQXqnFUdk1yN9FhEE1IqMRBryBZFYtbzOH
w22oCRKxN3qCtBgJgomMHSyqkL2zzc87aotWX6x1G7jasc31WK2pC/MlZAjaTStOdljeVxkZWmDU
HGqODJgrmMIcEwInPsyQqtgvCIJA8yp+n1M4ageYM0vadpUsWdciFLFFaUrB/gPdvZh8kqNF0nGY
pz8kViVGdATBQ9KVi1jC0vr7jNFrJfiA1Y8PBWpurtk3Y8QqXpolecUe1ANkwK2NYDm85LNfsloD
u6Kb4WDffJ2BF3p4nBAX5xx1Vh/BlHwB1Bw+Pc7xcJnlMohrlzGC8f5txOw1XtzKgA1bXS7HYk1S
8lh8g2zE7hWr7N4hb27n4hqXrc/sQUWqd9FJk6ns/QWuxJ1IDlanNp2OCRT+mTuxla4eBBKKz2mG
F2i7ZfJmInCqqfHXu5+A0ric6kXN3VIcdjcLSk45yo5UnANGUKEAmooVNrWNcytBndtxopDLCAy5
2h8SuzyWr7FyRYmrKgWFutwIBYaOnyOMozn9YlEYPlqHAY1rhn3TzTWF65ZgTWbirfuYNQjD7JmV
s5OoD/MeKVAZL9YW3ZROrDdmg0DysFM/jJi5mLvkAAmLyJDhzPFepkrOi0JfjQkT/YLZQ3IsMvOy
J7Fra0GHkX5hrH1fTdXrDvixyhXGmeTN1mlUyDjl7Tw+wtoo6z8WuY3qkmERtUvdIugDGw1e0ovV
+F4SNONxJhiq/LVrYBr8eIxmg6UsEk6il33j3Zah7W3NqCrIKwQ94u6TrTqvMQrK9gcGI938A4OQ
dvhElxH2XSDcF2v/DXZI8EFGONr+WMY0Nrd5ipuvPKBvBY3iYZqHxD0kuHmxu8rSWoasLtxpoz+0
NHaUH2eUciLU5bwS/jHuUVrgccwh6/UNPjBO0RqRWz65CIa4gkPKhExedl9CEVI7k4Lvom3SYfNh
+C7/E8McAGlgmDGT7Cdg7Q4jmpkaqo8FmL0M/bMlzCc1RIGCe4PhJeIzRxRAKJ0SC+wyoapYrnbs
WYrDkOSMH0E1oOFW4+UwBHhlsSufYxTO/Wcy4eB8XiI7eVvlqAi6exZ5mr0q2Zb8axmQggNtzLju
G0zgQI+UTyBcou0Ni1X6FyBoWty7yIT5zq3CfQwbLvK2WsQWyoNfQe/BRIeIMr7nQCjxmdPcbx/j
kOL+STBf3TalGErVYH5/EYjm9R2DLT7qk43XDjTK+IiuWF+4N56iwoHH1qhc+zA7n7hDxqY8RtlW
yJFjsGzOvP636j4DcVz2ffYRBw2fpgSHyOrr76jhbL+0SS56dAk3YYsLbn7yMknL88aA+PPVooGB
kTWO2bUDhbdrdCTxGud1JFFM3rUYJ1wuWLPrkQbS47Hwbyq8Yz77ZkS1RsgRSg4YV4PINxVJyOxr
fOEJDDmiNMWhLKPw3rZy+A2vB7yoYV1YdDsstMxw0SeRiatR0WKoxlIbsGEIsb7xTOfXHbXjLWUw
h8AoF2oJ1q7ywieWsypJtf2d7a742YYpeUNtnn2mcfC+KeNtO+vRJMdk/Q6PEzORp2xU7VQ7HPX2
BKfwPMYT7bpX8Pj+ZZrSxdftopPfOvUwI0rX9Q5ODoVB79mxodKto7pGT2k9EgCRY0cn9RBaNdDD
LtL9rwgpK19GgO3smbZAgTfboogAJT6b7SC5EqZRaas+LBzEb0rqKbBvO8AfceehRFLaNss/4HRS
+9mN63frU4MBPoI+VKoZsFlAQZT7Mp+QIFnqU/AdCUjLizracD9Tdk4swXor17aLL9h2K+BsSkXS
tHaR72PqY36awwDzDpnNrBKIiddN4rn/1C72F8oyYIGwjYisl/u6XEsCQ+0q4nP6Ovcm+yMjOxLs
fMNEzXGH5Id1YP17OsbFDH6FY9TekqWYHpZ4LaOGGj48Dt6YrXYsHeh9qVX6EiOSNlQx8urlGRiF
3reaJ38EKXDkddsEvweDDVz1eZGA6UqjkOZnBDFLedagjJYDNmJGmtKH9AEBbyZ7SDeMP9bpNKYO
bRktX5T0oq/gRSdkRSFNvUTCCrDWI6AfYIebf65uwusE0TohSal3Ir0Br92KeoSLKFLg4Ge51GRd
eXTIE77+Y2Fe9XWHYa2qOw2/HdQhnjW68AZxnbByfCMqt6EJE0HPz6KYGWoYaS3dXUZKR0+WAnif
ynQwDrxMHqKGwQnOsQoFcQfxYBwcOhWb79Jb0JUrOkRFTF4Ab3GfKTwvIMyuD8mZfbMdB4kS/sGk
aRQ3SNyV6NzAvmitXLyJcHYRqL+6TXa8e+gCIMkFsW8+kDMLToX3WzIe0WBMzc2GTON/4ONKcdlE
rM1Z8wWVlMyFcPc8+n5UYC30AG9Syc4wzmiHOs+3/EpZKp4Hx6f1mEwCqzZHLlKGEy9DUtgGZMqq
cWebrr30kWtwCODvYNpjnP+a3Hc/CpaZpUFMqqaYNMQYVl3Svk+PYk+dr5eo5OxSwJrgjhkslHMH
hLM8GabThxF5dtlxD3n5NK26Q3ckmwDvy379RQTk7XW67P2t+k6lO407bv5LcGv2fYmnRh0sbuyy
ZnGyyroN8LutxsHm5KGQPoBttagOcEOTdnvdy7mLUT3MewrObVwWcBcqiCc2YXq7QhRk8tChZXbj
HfW6Wcqh++5zReQ3uFzdnbOsMOTAhsX1eHi45SpYIdAfZGvpD666ebvbO8scMmKIXk4EPdcfkDvL
a5F1afbI6Y6traC3EAeLKhA/fIFhyUmNiIaVPGTh2o4jvjcwk/mR7A7x2loVLXlbp5L8RQB39sf1
GQwjQGV0ibjaotftAYxHH9c9cD6p2TJRVssF82+3ZJC2v4DJ3Ntfq4YjWhUUgP8Pw+jwb1y3XDUy
D+kKFxbNcDXZLFVwNNtMB4GUSEZs+T3E7EfKOnRPYfEe29c9yndcmgrKuOEiVO7R1GedIjV0ebZr
rOXdWCU5Wp0NvmXs/yrkVIdbQJFkeUSeHUwMhTbf82wgsGF3t/Lpo3U4nE8gSzRB6go64pVCgqe/
yxzNbT3hzs7hAKtAF5V8aZHxCLTnzyUFa1Zp2qHpgTzy9GGiOM9RgH8f/Lgd0+k8TsytNzwevGra
78PrYDCe/1uFYvjVA+Xpr0HBf+YMs+H4GtyCj5XMrg1VWAp6JXYbEMsLHcMdY8CYidlMdgQEFe9u
7tbrzNz2TmwhUUOX0QxovjnKThlGh/5OZsjXetWbFRUcoqBQ4BAq1xrOhxfS+wghLwbVBYJ+qLmw
FG2so0XY1pclCcNgfJpkQZ4WTVIHINhu5GInPn6NEDA9EaAiVsVLScjRFGjs3iZQId1wVOPyc17Q
WkddnSa3Ruzm2RvQmJhiC2UGX76+jP+wdUv0O0OuwXiE6K4ASFlGeg97O9sdJS6gqNGDXcYDGqy4
BmM74OYGaINCB/0D94kcY5QrM4581ElWR9PXIPdi+pqmnprDMElfk7ZMnwYzTbSK+mmWzzsZdHYa
9j0T9+2CDvkpQquiO7tVt9l5yVC51kmIfV6PNrbXONbDck466A2QWIInd+9Fks/nia6B3ejW4J/U
eZmIBiY5SXxHo03kWC0cYgGz5uPUrBxp33ftANgCF9to6MVhSEH2n4BHsr7mSYoMmqiX5rEY9uGT
oH4rLt61htb9DOUKUL/v3D2MbECiQuSQ4ahsSVleDWD4+GObih7TBXnZiWk/9T6spa5ZkubhtEI1
t/xJSF6qE3hkEn7PTmDxGF8qXyldmLse9xC83LRuf/foV1xjMA0Ibg0rrosNLpbLAcPUnUA9uZSY
vBE9unS2JrxrPZo0cpEDzmXMWc7/bJ/Mtjyt+7jq96LoBqPe/cpgS3h1KUYI9js7xrESUF6XKIbo
X90VmFrt0BmAadWI6DK/H/Z8nnLY//RsoStCaX3Uu+s+j5I89CkpSL0ukAp9jWtJ8nsU2gMAfVGA
2M58hPA5RIWbTVVpPEXdFfKRqMQgDNizWgwShXoBVJ03QDRj0lj3LXlH1ctfVdJq1+xjCf4uK1uG
K52TDkRwQqi8zWgHRUHcDRFrkqUw+lwGXT7CpyDkp3YL5iHBmu8OqVMezCWPI1av6I2AYFwRs12h
3Y9ZSrSA06k2W2bWMxnzYX6U0LvbqqDl/Ipy313zQJYv3AXsPS7h2vw0qQz1+WitgjpXeqquGywF
V6haSGqxXuDSWM1i6KKDnmwORL85+zoAycIDAmkYGTLOZBEhZ5SO7DvDK+ENRyzcZf5G1LddQO+q
HvNUvQBxte1hSnQ+va+2sLhKizZ7gfoleTRzNNLDOOd5gjQK1ZdLdyRo7OH+NULeCbSLHU6zzsTX
VSbD9GJCP99AKjFO18nkur+USwvmY0+ndj9DxklkbTBvsNEaqoV1O5BCJ6aCNTGUM8A2SWggFsGu
mCZQ4g0g6gholWdUHESW8fHe9gWEItsW4ypUvIc1rOE0matvRmm4URzB5dWIVyYOzMLPt9EMTlgH
LgWR54xCn3IbhNAv4C+Lf16M5d2wxSMyVlwfx49iyLM3jOCr4bVAg+qvgEfU/aY6ZM4v2MXxfURg
s2kqhS8CAqBNzI+AbkMBXZOn4U5OGsdq3jplThMMGlYwDP1evI9Ks/Bb5i0iI2sscy7zek8MD4dE
W36dkG/bz4e9jyZ5hX254E2Zqyi/SWK7jn9RSW7l1cfUAlTsFmcc+sdsfYGmoRtfbZ5D6iGh2IGZ
s+/TBKO0ffkq46lU9+j8ut+djrZwNFHG3U/lyT78GcppjEFOL3kEWRic6Qpi6nhKiletEFU71kVC
yEe2C3kF+tvtCYwV4viSzOVR3kyhXTZ0cEvWh6tDzzeDK9K6ornp9m6n5x12XvMNShpkXASWd/3R
DHRJbtqY7vTkEPyDeGB0Y7rTMhYAf8luMlqpuegFCAZ02Q9sjzVvRlDZP1dOeH6DJizlDYzatvds
2fJPnEgJAK4uInswGh+ujiNlb6A1mJDAlMqDQb3aHlCFqPImckjrPHUQw5i53tZCQAMH2ce4PBiV
r6GBebxe74oFJkJ9pYHC+ju58kUclI64PqRIebOPO2hr/jGhcIyuUdt/s4YzaKiXxS3uNkp29dBD
lPWBYa+4qOd9h956M8xa0NJhoxdP22BvxnEN+T1uK/xptuZYSAGI8J45P10HlYf2sE6tforZUF4S
V0xFQ0VMaM1kK/wj0+38M+Cp9PWueNcoasAfR8B5fyhA85kEiPk/eqzK+exQUY8HWJnrj6nY2Q8I
Q/QdZLXlv5Jw+wPmsdmTgnbmZRonGUHqpeP3TAD7grkdwheqO3QXUNV1j/uoskeGUvxfOwrJwYFP
6tX3fVn8Fai66WmRaU5qtBVRiINu5l+79KAhVwVvEiV1vn+T6PIhoP/8BZUtQBtSSvZmHmJUGBv0
OjcFIMWRL1AynJEVHtCwcCabY3rcEzcv11wUZqOggcs8Pxc92w8ETVpXo7GzzDhYAhpXMZAXKi4/
Dke4KJlXWzD/xkvst289L2/suKFFoIQ1JwR3iQHW68u+NyVzw1Phl/YJR2p0u2Wt+BwxonTDrAPL
ancet9AHo6vn0e+/UTFQWTPGRtCLnY3eLnzN1//D0ZktR4okUfSLMGMPeIXcJaVKe6lesFK1BMEW
QAABfP2cnKextulWqTIhwv36udfL07JVsCSS3TpTp8wbgrW/Hx1P+ejM02R/TJIDsygX8W+c/cE5
4N6ma6k2j+KaMjHYTrbvtXbqICLGO9/uQDRycHrmIHNOFcCcxX+n3bqJwT7bDfdZ7OVhyhMXQb8U
S7f3SEpkFIwmcg2kHOZ9TvFHFpOoVXAYvHYqL808yvtCkw56yK2a5aAosCj8xbCtu61z83VfhbLK
Gd6HW3BCs1LvMIQe6raZGpuYzMpsR2dqh/vO3GpANEdwvDqiXXIsNmenUR2St6JIawz2YyaKXzqe
8znlFyvsxLYhoP3O5P9VlFPWkcq67u9V2Lpmt/pL7e3A0+QLs+zy0e2itrgyRGbH4SB7LzsARpHa
uohuUqepohDMNydD2O+pZaJ4LF4HwYPnZvF6bcwtzhE5XZzczgYbz8vCe6qDeb4Ql+y8utpxzb7Q
FrMEaBWbjksPTep5flElnp7q+7ghdi2ZdJ6XJ9TP3D77IjRNWrPJ742TUTCH30rqUESpFvF4Kf/y
NaNmC5vgVXuZKDQ6JXjoWqtl7/dNv9x5vVlMypggdtJGtsHDaLsiwQ+/nPhKUb9YwvJYGiSE2coF
nQRCgJ80mxys26BUGJpcWsjbgg/qdobXxwkuhHurt1pnl2+eqV4Jhaj/a8VQPFV27+/dFuE77ZeY
v6+qyF9bGmvYjUNp3mgW2iHN5MZI1KrK6ofqWEfnEdJt2HWDWx6XuBHf0o6i+sTGXb3nFc5oP8j9
1LusYbXaPq4d3SUuNyb1v0sIqdMwedvZdZOfdeZzsNoRp9ClyowXXRALgwftNtU/K4x7zUTK5oRB
7bTGJKvk9tAUYtbJqsNi3iEj8u14wxbfR4HnHZt4WfdBUVImFyYPi8SPdXetcsF8TcjpY/IGGoc2
sJ6XTNivqwmriyza+N130JkosP11L7JsMKlZB+9ZVhWlYtcC9EF7hdGVdBn3q8lq4f6pymy18kNT
OlV8ynNvtp6mHEI1bSoSyunaUVsPgTYAkGEjJetduXPnI+ILLZf2OhbFhAyU+x1HmDPdA4aB0wQy
Gv46ukIVpKv10l71zPLkFIX13dzGggltK9Qfk3neOWA8WHA/QiklruIN0EAl3s7AWdw1ZdBB1DSB
vEd87/5Ntwj7zGrF51YybkF57YrmsDoBY6wwqrOIFdIIRUdWQFS/yXgMorSyu+ptQFO4xSMxiE40
W5H8F4To4K4LhBSpb/GekBFU8pdoG0Z0B5lBwZztnKaRzk942w+HW1c+r0Frhzs/i0pzz4CpGY4z
ZGUyhGRtHgGtJ3nO1kHPD9oqcg8u2MF16Tu++fYICLqs/TL+iSq9fhT9guuGZ93NDn48Vz+tnEyY
WIOcXvTqKnEo5lLGPB1W/lRXop9PNHXa3ZFsMHmnSdeGXJSsntSuQwyboM3Z+0r82RIfIlRJCEO2
Fidi4qTIEIu/Yj6jalevmyEDoYGVcuqyuUazbl6mzBe/vZkI3SSnxK5TiPBgOEyd4aNlw0zcpghN
3k80o4WjM4Trv3jNpw9pL+U/cljcHmyqpSno8my+NFk5t4du1M7CGpH6xgxJIOsrgIWXOiLoxSnH
Xv3kGyvU1K0u4nI3EVQz81ndzVHcfgyeFrFKvNUe538FL8Z6EMoKxemGRtwtgjmSyvjFLXJCYXrr
HPxb3CKtTWmqy+RlMby4cJ8yJdy7TrFXyyMTZ+/7TOFNC7E6+bdfmmGzPab+TMsh5eJC9EKA0o2X
rOiMS65NSxZHph2C0nwpSp/cXwiFsO8D8yuLt/ZrHCvkOyue/Jmxiz/+8WDb/GPHPhv6oboJ97Ml
gn20bT9bYBymnOxPFOebslXv8E5bZ9pjMP5pMFyOjO/cK9R++Ad+uROHgYHAy2wt7h+eAf8xsPvi
XbtBNoMVaDRJKlqIIU7h8UM79vDbHe213dUM+3ejqFFiPLBDVnRW2X6OHeibwcYvk4a6qAGlTeX8
UUU5TNcuo2tEtmFRfRq7m9lHHX804m7ofVVbt75sgqOV45Rvcg2c+bcFUnlEO1+YXLrrPWtkursy
CG7tQeOrv2oZi++KqIc/w4jemDghg+5klWqY0rq3HGJDmcAeCgCcN/Lnp+Hg2m63noBU/U8cIhWh
fuArIyXijhqOVBukbtnumr502AxaTYHD57YGXHlNPn65iw8IutprNqST22xPNEjDnUYIvgvW25GP
P3Y3MzMF84rULq9HtPC57/VztTryDpJniFJL97Xa49amHAxjDBazy5yzDTpST8HGitRMhCf3nc73
fMqyS9thHHhClfJ/bK8Lwh29TYw67QTdyWldb9i7E/bJxPhL8DtYivDbEObxqt1l+sR1Ia83hMMk
jdf2B4NktjCKdJ2/tQPhSW5s/EvVokszZ+Po6qvg1HTADEs9ZNQVEyVfXa7eJShj/c7BvHlEFIvs
mCNKnBngG+a80FIrkKZ03o0HqLLLrKnkqhIrYRIRZ+23BhkbEz32sFpzZ6Oht/5tTAC11TWJX7Tq
y5/tcHoQY1ZfcbJknPNWOHyTGiLbLzAUPSQb9H6ZZvxpD2ums71Vl9ZhqiJn10chofNAt/ER7wUq
g1Taf41lg6iZ4ScYEg0Usx+cRjGboWzI0qzipy9rj0ejWyuqhs7rpvuZFMY2CbZimFOnIcQ6rbjt
GLMLOb4i8JZ/QwdMnrEW2vwY2+1l6nqkBM6/axURuWu1G0f/mK8IgiUzo31X1+ObdCt1V8g2+xWD
RLxaQG88eHbXHCbYxUerrRnRWGN5Mp2ribAIw68+vsnVWbhAIbXzci89l+NuLarxFEW4GUgHXwQ0
DW6YE6+s8e7yaXC+7ZZeIxk4d9p94bkIkiPcOVtHB3RSJ6xYJLaa6Ezxqpt9yGunk8oK5v98a4OB
CHsy4SNrmD5Nnztuuk7coA7tNffPXO9tFfmkIo/LKWD1nIUumFdOShyDu5+pwf8FYrS+Yy4sjz1x
ZRWlLTKfSbEsMamzSd4bkrnqIVrwVem3svZlsLeMW7P1PrTyb0Yp+Y8va/u5yGi4r3QlvFJRP3Mq
FCENKVGc5ov71DnOXu//5n73y3PP3+wNFLD83Wdr9UQgfGcddb2EX3VEH8t2XxtJM26if0uDjeaw
BFP5NZqVEDoGXQ+OsmVxkNaCzr1sGCZ3ebB4Z2k4d5KYYyndVqNOw+Taj0RzT0MqmqU/adC0Goes
yu1dHVFDnzWRlxe11NGdDcPyVgTY4aa+kQMOy6UomHXX9u9Zg3h0nnH32jTTnWev6g1upv4sqmD+
VesOuRGf1Qle47Y/ivkMwOakMGlVRMwM0xjfZ44XZUfF5LqH6G5ssKnI5jMtgEMb2p0qa1MwYe3y
vo+MbfyWdplMZd/ZFVUR75bJoBtks+LZMxyjYzSVD4z2rC85GH3Dy0f3gYM92vWB1591Y21Oapax
+lFukf83NlG9d0PKcfoxFGPDTYHEIPQphl48INRaF2QpWBfm45ZLikLbfw5bji7Y5LYf77c41sDI
a4byrQjAic4uFigOL5TOV8rsUQOFxMAVW1ZG0SWvqJYYn03TLg/H7T+CzACjwk35KduNw4/ZCemG
+eDMQ20X4tHOWiA4hiHILB7VQ5UEk1Dl0erhDO9GwYgUZJ5poWux4BQj0ziSyOAF4VPfNL2HuwNP
jj16xj/Vfq8bqgY5tMthVLyzuDIDE1z6WW1Pm+e5Tx46yIE86qDYry08erJSpt28FKpEPSXI6Z4G
Ix9+9/3osUGIDa7Oh6agzPgNBdMXi72rxP/F7vhKzbrcRysdOfY9VCuP9qo+SOFZKCUtn6+/zeYt
QJEGvMHuNaZ1Zjlf/hqzGLMIrc/+/1YXT0gezMmm62D24tT5G/dU/C7lisuG4ZiyRJEGVXkDjzh3
vfEBngrtEYZ9krirdBTthc5l9Aq2XOhfm2FsvhCktEDCyN50VH+ikt2Q9k3P1yZmM/9yi6x5KZAd
n0Rjq13TxOq5JsozxXWRqxN9/0wgfxR82VU3O3eB8MfibcFo8YY8LsJ9s/X01JMVB+6ZuHEHzx+i
mVqoAfKscC6+HMfwzLE842o0HVvg7QTDrLNsSbUq8Yw7sPYeg43Lp9kPplp2DmQVa3KLfnoKc2Bb
ol3Kx2VYugcMD1x4GVA0l1sRqT0SmDc8wS+IysNiUGXxvbMZK9sTLauc8pEylwqq3AyNcpwhbKYt
clucKD7/OtWwWc4um2p3OjaVv0lsm5OpjtZMI3iamEy4zFVL6IpeOTpPLSq6Mt3yrRkPQGYKi0/f
xvvQLXubN96xz9IP2yd+fRTmcQPfTorW5hfIXHZbCO1Hv4PNoYFWumb8Pw+iiDiT7exPrCxazGbZ
rrq19MUaY/NVDhLCh2TSlVghWAxJjgb/CqCxK+RT1Hnc5vbSTY+YydYJIYQctmMX4yRKHOHh1gYv
CL/zwmZCEahiuAvn6P8sCYaoNGgnfjiMxBzvBo8MgWSweZL3MZ61HiSkyiJGc24LfEiz3SVevUoY
PdCKN8yGNUo09aVi+Mundxc6rfhH9kp9okjtHx1rtpge3d7ilmLXPvkWW9P3VuhNe93h0ThUuYfh
VXAVZpeisM0BYIHpmhW5T9q43qNkqHiQa8Wj4jjddgUnG+44YfNzWzE12dXKHpH/B+DY1O6s+jCz
yvyIZOQeVuTyaxihMnsTR04toDYf+8IzFmOxmbHzSz3xgy96iepXzODkxGxbGRSngq/nFdtodNV9
wFStAeW5X4JYvQpT6uvUTSXwXObzbXgtH4NVMzNOGHmOuwyMi/qPe63kNFtI8rejkD0HVNf3ksng
h0IO+hXBxMJoUhCeNbtpPFBG9Fyyj4sPQUbxg5MH7qdXOvl7PELbUP/yZRd1UHwuPPH3SArLn5kn
wNm58zyCizL+wo7Ck87SZCndrygo1os7xGh+4HVQu/2kmA0g1znvOouw71e++sVDFd2ZOpMvEhfT
Md56ZjqT22HJZJ7OoLabsHemzO+DH8I7G7jVuYzvuzy3juRjLB/QGZRmsxt9rjYdV1KojqkOz4Pz
ZemROWjmzeMfPXbxxRRe+Cgm2ZxUvmSPyMzxPYxY8KuZ4oaSBbtSiRI9WIeu8eXLOETN42B12bHC
z/UzkjouIEPksBclonuDV7KFF7BhibTHllzMxMu/yB14lqoWB9XejGwqYUaSpw1TmgO+4ar69H13
1M/aHpGOcAvVJyecMtBCMNxEF5E37fyxCaAOqjqP9gp/znfArB2cE+PVocV1wHtebb8a8NtrTTec
0rLyaivPZWe1jIP6G1cXxMEw1GfiKNtjFErYIc2Cpt4Gizt1lpt/umN9G914t+LLMMenKShY+gAf
md/ZudZ/LRmpBlTIth8DjFNHq8LcsHPmtSr/+mE5nquc9Y4oLRSpXEbAgGngYRM41Mhc73OzYBWP
qtBNPOngbxzw8sYX1ILNeXYid/E4aTrqS8QkekZXbQRwN35dzgleymLea3tyYkZfvVd/lqVnmGSH
IZY2Ea6xOlSKZc4HtWJyTZshqP7CoLIiMyIwXO/CqJg+LAai4noTZDic4z4SO7r50duLcV4i1t8C
ujjzopn2cQvGP72xhuUUFiEyeojjLCmtAQvyVkkpTrFVSDyvcVTUV90EFP5+GBHrtA03BDQXUzSf
SY4v7dPIdPpSYad4UmEfzEzBh43D2Ymi/8qQ1ow084pSoerLPDtNtMZo41kIvh2UNthQi433AXzd
/8+q8lheN9Fk8d6ZAo9LKoa3TWC9exqhnkj/BxnYQYPrJTRfwjCw2DW6znENQEUMh/lWFMBeGj5j
whoQsWZKPC/BteDsxNZEuKjn2XxzM87zPRMA512sAR1UCQli0UJmJQs7dfy6RK1NR0qDgs1g9d/D
FtMu8yPcnce2JSSj177Bu79WdBb+3GX7qCox2m3V4jeIHLENjOpFVvbSFGT/mI3tRLBrAaI4lPac
rqLQr5SHxXKEevWO+drhVFuRKB45fViE0OYiYxmgsnncTL4gq+VA8gXDmbKsdyj8w4C3WRXs7Msn
TEtRXJd3DI6Z6LQQ0CJhHXB4mrf+JnY6t7alh2hIlW28PvVIDPi2oqGKHos13updv4jxcQU+voZd
767HXiNozj2kPmfjkjV7t8NFl05mgE3POyeDcuJHPyAN0htuLq76hpQ/C3uaZMegOw8hz3u/5qmk
KnL2yG6kbQN8tN+mQ3nuqOP/sMOlP5nYH3+iaO44XoB3//ZYosInV3XNd5NN6ycWgKY7+qun2LbW
1910HfIW91JRi13sCv1gRoM3ssjova219EWe5mVtc8B4vAoHDroFpQlR80yJqvyvlpWB/+E6YcbH
JR3zQVdDd50iNoTOkcNm4IXrhuMWWcJPta2r4DeUTuCFOxXKXtXIHWNxc02uPQGTrVcv/eeoCj3i
G/Ec/5hjQ5LvWBYYs8uL4kxpnQegsnrI76EtkAL5DqbltqOg8Zo0wv/8M8KeZCdF6uaziPuwv1Es
Q2PzTaoJS6XIJu9ndufqre9d1Dq9beou24i+dhM2EwjuvmK0zk7higjL3Fj9ISOPqdUUV+Vhw8c+
tZTVFZP5tQyzj6VtdBTs3DpyD3Hjrw/hMNf2O8Bv6P+HqdXV2Q6A1CyvVlmZ4JtomJkLiI4Qp23S
CMsTlJ4sLUyaFSMltEsV9gdyHGL7Akco5QFNMWcGuNg3hmfr1A8drTCPONadfqeKTF/swOVezSLX
e65XYg8SDB89jwlxiMeyRlWN3Kr8zdOPAu5i1//E+Xp7pZ2Ie1LLuv/vRkQ/NyRusnqGQTVMceMD
ijtEfgJ/DDHxqHE7sbIz0kY5p8FfF7FzLGjcFLsZzJlqOMN9urc13HPJza2b9rZfBnuHAWT91N5o
7irFOT/ZdytZt3/hwGu1q2CloytOzKjeKfyP7Bprqql4jgGbe87cDBm4iHzIurYGYiMQAXP4Dj8t
f1YMu3LPldE9xPPqNgclcScmwzDzBcUY3t8NCS24kSTfdIdWfm8MpRAzWOxDp6a0HPks5zgqX+Ox
dPprhe4L4sI/XAV7ce790EJU8fKiUkgnFMspiMt8zUgwCP+ZqaYUmFsIkF5GTcxsuwyRFoABLvz5
G41IHMGusktLXQS+zHVHQIj+DhZFOEMXDLo/FtyzDBPhTPSdKnnZGEjRV6sEuZTGsS/Haj83uD1f
R6tjtxF+dfinZGva0L9dosZZ8r3ljbr7ot5ETE1Yzof/jUveQ25UTl7plxJDkb5HL0LzXUUUlvc9
XM2My8TT8wv07BbuZkFvt6tBNoaU+2mZf+VbF9MnMAns3iewi2fHUXW4n3Qpl+MUdPNj4LskeBNJ
0Ll1GjIUGu4cW0DYMHqT9PoOnOi+x+zJ0LfT3i8SKNYzxHYH3Ypr/eKqGo5iWLv+aEeb88ZBPDSf
NvEpc1qHSF1n4cM5nUmCaEqqHrGKu5VeveP9rfLhTwyIcxq5YLNTO7FJEj8mO1GunAwahE6zv658
Wi2fRqr35rMI1ajuCxbYTd8IdH74RwWDKpAtavXVMk4Pd5vWU/nU4s9k1KPCLT/WgbLVtWjsGbGP
hLhw+eStnoSfkvGLVWMkIGT8Lgh9Ml+1HKFkE7ftZfu7aFHYf6FhrvahcL01gFUOOotKzR+iI7Ms
wdjEF0bjvLKdOaqfndCpN2cXhFiiz03MIOOprKTDolLjM/Hwuc7bi8swSvylG1r8EQ1WAStxeVRT
HpDu0rb+Chd96zxSk5E9tqayR/0grcDr/BP7SDwiZOBHhx8fqSfImGRxrN66l1J4Jxt/SvcV8Zbo
u5LoAp+5EEOZT+KsXNR5N9LE+LRsN22apPaNIaAlb6f6Vxfitj2jLAbNdVyXIHL2pQWLKwFmPlUB
Ap2uebBV5yyOGJUzJYt/aqx44b2BrCJ4xepH4/3pmM3desh58/1sr/o+Pix5H2aX2XdGAjsYlBT3
1jjq4nuDD3BXvm1K+M8c83QDfAA817yN5JWV72Lw3OijJD3CyxKZcTy+u3kbltO+qtxtZNSpWTlp
zoQxuKs+lZ6chhJtr4oCa9+bsHayZ1mUxsFh59Rt90DoDD6P27MzmmNO9m4hSlaH2qbYs+CgzE9r
T2ZWtFs6/MpJRHcFtT2o3j9UTrNtKdtp/Y77rgki28bDv6zx+zC7xee65aK8i0fKeNI4qJm7Yz33
POEzoo8+l61eLDJ42yV7u7FZzp74hyJ/9kuH+cIuG/wW9cG2/VFcXDFh504GMIDxbQBRGk9M5FHN
M6Ms/8M2EwhGvhKTz+oyN272CyPK8QXiWrRPXT+M3h3EGCtRGbOv1aGw3Eg+8Zlsv7Cw+XKfYV5c
DyWzvOdgFYFMZVNhsSTSwSPmZNCUxE7NmI7Zf5yfOiRdc8gCUaE0B0t8ahZrBEohZ8nBw9aNzYcw
/OIUg63txGemGnlx1FFsMlh4hLFrWKNKXQeP8KcHV1drfbLhj7ZHIwulhp0TCJXvZU3yxUmGMuOv
Pi/x3P2Ceis7HnPnNr2e123LEh9FlX+AUtY+h7U1BGt1bIWPf574goYBEdoK40jO68CRx3AMtI64
BEMa4r1uQZP4n1GFzoC/bHC78WSmLq4egrgzIZBTMwwinXUot/u5zZbNQlO2maVm4U2bYjQNfCpW
D52tZWfWMWeP73e34RvFQTxn4mHoGuZErYTD46nqIZ7W2KFsxsD/gmNkEIlrKUB9pnLLL9PedukR
UrM9iB4ePdFCGHXIpsV+tBl3bvsYwwn10uA9tkPlrWe7EXjKl8mVzLa8mcmiY8X2X7fNBmgC6bVR
sqK1lXvZ9Lg2Q2JOEhWM+VvJS0dCZTg8W4Sd/XWotTh1ShuIVkxVv2+Hmetxrblo00GvjNjKfiyO
nnJ9Z0+WAOodYQeyumYT+eEHR/m0cQ5LRg6+qMsXRjxw0UHsmRAr21x/lGs7gb4YZJOkmAY6I5ak
MbLjLnT/0ZVP9zoTxCCsi4OYK+oufs9baNE0LhbI0W1bfDuZirx77oMY6jAmR4vysjGIYn04NA6X
a1bsZYHLgrBSiCuc9Nj/ypn5+y1gbUvrarD+9lYNmGV8Zf2Nlm2SF4eJykb+ucS6ge2MOPeZGDGw
NtIc1lvTbOLWxgm/MgTxY3mDDJiYZElJrugbQVP4e1u7dOZTbnX2qUZ7ermdi3erZpFqktvgms+M
hNQ5rHM6RCoGLGpxEPhOkjHZf2MW3lwVlEK1rybTDSjoXU000+DyX5OTuYPNCq5C2ghUwLUcfW0R
JPU85Wc5qu26VBCNiQHoiUE6WSmBs3KxtfobWtVos/fB2OPyoINRsE5xmnS8Z8hW6KMpuQXro8ET
HHe41x2Uq4o4kyE+B8EWyY76spXZk726vRzTaQVpP2y0IvXCnHVcxyOyRmUfoiHQ5jPrw9y7aAaw
86GIFxNT+EyzvIxxg/+tQo9mJNm034RMeWAEmMrus2IRn2yws74oyvhMZu6Qerf2WCKZpd8qZmlc
iqYsW2g81o1IOh4wbQ1HPwQFv9SeFcm3bulj5mhRi1Grt6bCnDED80wUZFGdC0NRC9IGD5H4dql/
oydSVPsbVe5JCofMuY47xtnRi3CrGNIq1HVTKnebZ6AUfGmz3dt5nTab7UTsMy3axSV8GOCEORkU
UfGb/SRT8ZCFtynsvtIqZsgUOcjMmEWgpIuKns7H7URjjBRhTp6Hk9d7QkWatvdNTKGCnmFxTrjD
/NKsJ/CsoToEoo8c1OZJ4aEVRjrD81zhyahXlwrNMMa4dqBC1W5WuZCkgc1wZf1qg0VAwtKtBSZn
nge6R7WEX8AsH0BOAc5lH3gsER2ReYnMt3C6k1Cb70Djhb6qaTHLIa6jxrwYWt/7tsw3nYq+xIkh
iTWKk8qde31HtA9muiazo/EowtHSH7nf8xHA0PoegLHnBfpSeBMGiXlsNspn3mIQoMrqlj9mARK5
y3rprvuC57F9jWpqtL2Ey8HQ4Fv+b1wcfHBia2uYudCB4Gvi0Vaf41KG9zp05XxsLaPlcZzQ4x85
erS9pNtYrxhnwRcaiGI/Dg+OdG+bze0p/28ds1Ce+bcNa30msjjueXBUx9i1UO7RJ6Fv/NSgGT9W
hDLLtH/FI59Rfn9uA8FV4DWidU6yX6vtzS7VuqXzaIUBdpjCymLuJ1+x2zzv5gs2nNW+bJCW7/44
yCLVMSLEqcYsHJF6xDYkL5+m36id9BxDYwUt9tSyqw+bq+bluNZ9h1Nnjl+G1mGcN6GhlaRmMaEl
LanoPxiw+j9bBESa6nDeMCL2883F6TL6WLNw/WyMIfEFpQ++rbhJb6Ly22jnbrnf4kWVkfyLjuc+
hUshxvubBqVR5dUAS07E8HbGnOkd8fRa39jsnHNP0ql5IDwCs7dWwKHa3ZAa4YTQM8sKpLr0pkYd
fKbyF13m0NVBnZv2mo1KtdRNNc6uWLSCS3VaqJigpKlPp0GjlKDhhiRf0U3fYno4BB/QWfFNojzy
5cT4yc2Zd9sNPjMFL5GIzANQQ13iShvoHn9rOiKcGaiLebKNLZVtvzT8n9y35ZzmnequOJHVu2MF
60trhc6f0grcfyJAa/u2QhnP55L+Hd8fdvHKfGWmphxRIyFfx1vwitzhJ4xhamuH1m0doHROlYXu
nUhQ3ONSoOuhsZm7YLOaR2kJDKSLHVXe0SV0DJ6FzUigpoHtZyjGt/1yPilL56nxc3tfVm74gfua
kE4Gi6zSzWQTHwpGBW5Co8pBWFLzv6JNzqeg3OT3Gkn1JIgdeiCidP2xSuoi1hMiPqbzzQCXFLlP
CoE7VhnJkES+PERbsD07fW99e4XFUs9FBfFTDtX4Fk41Rz7z8Xw/5KH7r2C6vCX81rfpKOkP9xtj
azoQbkHKXlmeOrfQRB/0+d6uPC7Gbsv1U+xm3uOAF+VO4g5EOyxrpryyG91mF5Kq+eum0QKuuL6N
pDUyJ48X2EgvR76xWohBYqHy+j3k/R7PyF+MgEeyf+AqyuiqwpDuttJBdK6UAu4vW/t5wla17glG
vJUyuHZl2jYZGQ4OIZYEoJjfRrNoAWqElDMwyyJceJrq4s3znHLB+CLR4OrCxtDe5sGb35H2kPhd
bv/2ejW5B9C9dUrIDobmJagu2PX91MtkdBgfdkOXPUr+i322tNDT/FyXhy9gqfqF33/54w+6ei+A
RhnWb8FCUTJENvE2y0By5EnJUvg7qkI13GVTzq8XkuoTHcJmMtatVEAobOGyX1TMUB4ltnrm08Tc
0sWW90aI0LzL/QYMQxdh5f6n1G0ovxEreCA8sQTkETdfo0fowDN5DfQgJBWunkVEbh0fbFR50mU2
Pp13F2syGxvyrolgZ4P6CvaDkZ/8LHd8pLGS1XFcq6pEYacLuWIKWQKOY9U92yORUKkmCvbelGvs
7jfBUpS9HD3b5kyGA0Cnv537tTs03cE3/dD+KkcCUy9EJ+YTqghXCiBPRO1ue6usdzMb0G7ZfCWq
aLgJolkjmsssJlnzgMM8eoXBsj2gG2Xyk94Ag8hkJWOCOhY8Lu09W18bKEvS1NBRvJTfNTP/Ib6K
5dj2LBkSdOZW5sxHM/tMxJM8bLr/84BM36LEZ4zr/LUmSop9UAkznlbGv/hZZrcJDwDLwQvsdlAc
jCTZ74Cck/d0khrq8n3AP7TMxybqB1q10PV+JlY5PAVhmKkdYFtUXGYT5eOzVeblOTQBIzYG1ebL
5ZWNkx7C92mL3PJhICL5P/7vdt0Nzo1n6wEPeBhmHIEJxuGq/gVNKLNX5mPYfPmRVv1kSAERR/hU
9q/R45SQiaUXEnm4/I+jM1mOG9eC6BcxAgRJENzWXKXZki1ZG4ZlqzmPIDh9/Tt8q47o6PagKoIX
eTNPljgI4tKYczxALDpAv3G+IAETn3JrPX0GgDXFyi5rqZMnkVakskciDp+1z2WDDywjND4Nc0ja
X+Op4HTBPodHn9lXFbjD0R8HzJmwQJrkMGpKIrFk1riTfLrq66sFoIDxDc9EcICo64Y/dR2wHMLZ
8lNBFj4lBD2TI2Ftot1NTGThDNqRZEAZ885l7oqeQ/ITYGhRKRlg3Ule6PCt7TkqgDdtUwmfUoG6
+yiLDm/EokrnB3NmHN4qbJHeVemE+3TdmKy5VTYkm5nEMa+UXZFJBQfIll3Jz7gXy2+wetEFjssC
LI5HltT6IABXNeQKSHs0ZfrQo84gxBqt3Pts7RBWxYB7hN0UITfMmwHrgy5s0ZgciADLLlwqZPUY
K9nbjNxw1kNSC2y8ZP+OsUqGtxCo0N70cdfCAS75CKMqCn6l0uRf1crCbmp0qc8FNd6gyZRfvXY2
K98a30z2b1ItXvcHlxe3sJ7wndnxetqyOrGZh/NKuLt50kifzT3cTnvfs687kp6qwvPUhZt/YZCt
hOxbqxdE7pKVUZUThcepMAZHy3/S7IvRxu+TXvW1WzcrQgey6MTOytOXIpkCNp2yX/tX6LqJPpHg
7nIYpxXWqSEZ1mzn28U8G7xyvAX44TA48A07B/NEQL5uWcmz9JasbGwq+j9bd+BF457CDACjx9vj
ukTvsH2+/J1Xgu3XDns0yzBglGf03vZZm2yq7zeNfd7rjIT2nnhxoJ9yDdv3FKKBDKd4bN1fyl3y
cy69xr3HL6SR/auK8Zg2QVOcMK/QWOIGKMh/sT4wEpNcUc/ch8stfSHy+qZbPSFX02g5iudULPas
PIGo0HhVkR2RuGrnbsYyfueiNz8vpg7qf2aqp+igRJDUv510IoeibRFcIcryHa/Hoa7PAZHI7B5u
GxsauELNZ5fG4opTCfsKC8vC27dO43anxbjYgzR+xeLAohnb4ypt+5CYzfuYZqbrn/2pYDtPwi8i
/9fo9C0JkPDJLeAeOy74A/0rJ7z/n+6kwgNLHATq8jwL7PDcnPDwFz02xHUuzqjFICt2SeolvzCG
5uM5Is6z5UjD2lyqIGk72H+e6tU/ycAFB7Tq3TcyBP4bFgkmL65xifcYOBC49mxECOtGLVG9u9FY
M57ybMXu1oRG5Nc28x1Wd15OMCDh2z4Sp1l8h1xWwpVpNtItH9VEFfKpbPNcHahaZTbr3Sa/ZEFa
/kP0RXGyEOYxHOU9d3nHi+R7vUY4HUcm+6epCLZNrPXFTykGchzxGIPRbfI4efAjJJYvC7wqOrMh
Z1S1BV6DWwOP4A6IDBurUNW9vTTeqmEbBiIn1rXMjPD0XFIfAStTAkTw24jFd08RcbAjYkfzEp4C
k9YnbHdduYfkABBjFunwpyVMr5/Al6nhCd+cOLLt4MamwKGjJ3dzfZxImpJB7MrwLlJFxosEQibB
p4Kbzda7Il+WIozdu2Si8v0KKXGLynAZVITRBrX5oysYPGpJM2zEQ0gi2jTTNyRs/61TkuRFkfjk
tlOO6I8s8Dm+y7Zd60NhY155xOiwymJVTMbDkhNYoQaT++M0duVwzTMIgPsib9FeYhlkrEdaofuT
w4aGD7qay2virRjiQKUusAWLMDwucQ3kMx5gIe9jjzcKwKmKEUs2SfEZErWkcxaT/LNA8sQNSrxr
DwiALEhnGMD3Tenac+wX8nlkYUaVNLASKNEz0eRdEONI4MdjcK3X0Ty+tKQrcEFY0A47Bao5wf8H
uPBIAyb3Xq7zTgVBYAh/oM8wQlBlXx5502OgkRRSvLvEQ5xd0cb63/aKFDvfH9Uz9Bx1TwSY+FdY
g63BpbjZQvGJ4sDOz0XYYG5mfvK9o1GCS4ESNZYEXkRlcxLzMKZHIWKozOw/0/5UJV3yNKEbvCRt
PL1l4cpw6o+2fZxkrx8yl9MBd2ACMMGTGxADFZUyBjzf2aMcAeqdgFvKPzoZgYNnnZO8Vi0mE4Zr
yS+04EhSD8HKandh83rE2xuXF87Pon1UctU/k6Lyfvs9TjJggsumoXHRu3Q5CyDQv3NIQqRP+IFM
E6mZ/VSOw2PsOjlCFYjtK1JR0B5jl4URRqIpIuXsk1Jg/vOInXEKPfChlb8zI/HTkN/Tmsd8lA8c
GcTLIK3jqgkaPgUfB061J5S1Ba3SmrbbhAwl1qMNDDOBu5xRK+f0fRnDgMCq4YDYZ3OLw5jJmUmJ
9axhIVtn+Z4mXn1tvJJzMEgs7oaKiNi3Aj0UHW3ucUTbYI1es2ZIf1QA9d4jgNHeLuvDzRawhtmH
XTeYgxx6/lvd6/pLjFAU+H+jX7oISRuIXt1rtkSf8epH3mEThPp9E4LU3QUdW9gOL9ArU75qj1kN
z//AVTZ9iW0aYQRrTSNfQa072QXeDcY1cMXclBPl+JdMZJAF2NKX/yBArCBjWA19ChNh+zCVzl4b
Yu+fFQUs3UVjxkaURkQyhyLIsSo0Cq1qp0I74MSq2OtntIhFiNm6T1jSBXiUnQqjG7kunnKz2JLg
UOZhwkgAUHfc4ng9FOvCKVcBNOcF3QVBdVaLSX80fTk/oVSNHImAmtCmMQfbWbGD0IxIObEu4Gu4
ELdUYNw3Zj766N7eUSUsTA9bH9xvhgvOdpYZxIAbjuWXSeIWxfDIn6ZLMA1VvHOaPSI935MOq9Cn
Ey1cJzJnwoZG3iTD8Lc0f5O+rxMgWL68ABpGCIzZKFMdEQxFe1zaZvnbmQiLYAY7E9O6kBgnUAq4
pEVdf5f1mvuhLp3hN+BZvuBF4ACMC9LNno6lmxwZlx/SElgW/8lVqZUTzm/frUHz4s+JOHlgr8JC
pBt68TMu/PxLkrZudpOb5S6NRZO6JURm17Pm20Yg1mkhzM8FjiTBRaRDRs2c+jx7E45GvMTwTehK
G9Pb1Mwm3Nl88NNTavC/HY1bR8WOXe9YPuB+xyTZr/i7LhKG8XSDPV6YU2KqiejwqsRy9aUg1oOb
BomEv5zfYw4F2WQGMOKfcTbydxFDw/E4RCMCOuGp7gp7EwthM6j1rkuYck5cuqb4ZzssQKv0uimB
biB61E0zBtN1njgfuHDyZ2SI1ledYxM4dA03GIQPpwXekWx1NyFNPleRaka+AXAlTB6smbgL9ayy
+ya0HqXTLZPSwsyY32Hi6BcezzyD/8/VIMA6gv2muJdzVtS/Mj6F7MlnE9e/tKpAuoSwquU+SRjX
uKkEreruVBCFo0XOhNJ59X3YrzfOmTp95jGYe053ZsM9XKQ+eqLjAmcDVk8jLpT9tlm/B+ungPzE
E58ml8IJuATr7m963xRtY6TkMvTj1vIbADdJ0+miB7e24mBFNazDxQcxGnLWpBuJJI7DkatgT+nE
Y0PtyoL2GE3FQXts9e2xwkjUd/c0ThXxj2nhy/pkXQP7OEsjZGBcoLz8r0POWuUxgfmu7iZkaecI
VInrDbNI0Z+tCzuvAV48TXVyK3weQR9VBC/0Sbi2IxRLGJHV+41hCQ/UXiryv0SRcrax/SWZcJd/
VPjzEqImvZAXcD1dXx0EVQfNP7EK9APJMVl8dLJmB33EFKf5uwNA7+VjUA2kTNWKM2tfBZVdebHO
IHROXJ+kg2fRduQFLT85Qp8RViv8PDCU+K76GJYZHsaRjx/qUcT1A68HUHz8mhvmRSVuJe6lkRn7
g36u03A3AI6Kvwq9/fMgvULXpDeoYc/x+xRtFXwKB+YMDRHw8w+jylgDZMXI9xjulPQeunYE/psU
1nF3Mkd9xgWpYFXexXMR6PsQVzos+mbwgZJMyg9pihnKPPiEzRVthky8bgSIvQUbG2HGtr72NR/A
ZvBoZMyHRCzpOmZB2z6YaruZ69Zyx10KUQP+c8NUjb8AzY7V88R2u/gvQWdBVFnmYn3yO9DDl6WV
mK9Z3En9QKCec0TUQLRekgFW3DMgqwqbq+hr/8FAOHeuI+YDaMXw8v1X5Xfu8pxIH7lNQMIpMFR3
Q7vz8ad1lxgeFJIyUfL5lIy5l741VaLqTy3axU+PRecypMIjxC2C7ym6l2kDk2AUwKdCLgX9ni/r
0l7nkBaI3eKEY3qYXJoK4Tz47T/LY7rH/TKNH7w7gSVFqR4q4A0zN9UddENCSxkc6PhqaxQ5NHTt
Lf+wk4vUHpCAOgHFajN1D2ujqnNPBjdhrV1PP6yHo3+feaL4iYjPgEEfGAGSWEmcyiAXSkTpQekD
uyGn+UdOOBjfUDI8JBPsT+yZijhYaPUN+NDF16AqZf+Y0WvAIdMVOlRnubrrAGZLevqJdZrLWCmn
YvxV5XVbvCOPOGTvcwc7ylHh6CC7YHWimpucg2ElEY2ighhuCYPfWlTn4jSFhHRSCGvTwc8B9H1Q
CDHElxHEJNfQSnOXBSLWd92pCxPA9AR3E+7hWMbZ8iEfp8wUC0MiGSoGlrpo7J3mVr/EPOAGFA9T
WVTTw6sB+RgIhhMGhPHQLdaT53geUZ+WTCbT+0J4FyxgknXJXzJfeXIjMUrUSvsxCxkwqMwiUOOJ
rABsSB5YF20ORC7Lw6GBgFLxJi0o/NiR7vLmK0zHwPkl6wyXe8Y93hv2mtr7lb2CYWORWsG7CmNm
zzCC7QLsp9R9BOYsdJcXQyqcjaHT8HKSNMg13yJ3bHDjUOuenC3RJrKN2tEX2wAPNpYwXeXWwmcj
LYoi+QEroK2/ab7BsbiwyRQv3HaxW/rhPOcnTAejf1tY4dfkwrZtNhoA1wgORX0GIjYUCfeyRQec
2o26Vjy/hKd9z/3KKiHEYzJaZxdmUTV8LBAUKMgi85B7fCVho3/juzPxjZlqaR5lM2H1OS09zhO+
uA0/0R8wwmRAK0iZnhqwjeMF0YBPfI8PGNuAdZNGvxh+2jrceQylA6tbD3eDP6/JDJdwzFBJuog7
7a7zmLHv2iKa7aEthVrqIzr0sBxoNEKpQnGZ2+fMVmtl7mlWUPYlm6oxKvdsuSFr7OY2YX0iAjvD
i11JTaSvFiWo/VeZGFcceAkR989UOmwMPzyXEE8dzeqLCBCvXRhuyBRJBn4S6k/GXl9q1/SPq79y
lkiQmsvF5i3pbaGC4dkHWijuDJf/nmS37ruHhsT9lx3gwlwTrir9l1l7T783ksrOgwaRa+6WEQ/n
i2sdXYPU8Nc3oumee5x0t7i3KgUm8CHdNp6fUguS5NQTPBAGg5PkMF2aZegvFmiQC3ZjIMcRx9YU
D3phdrijyJQQTGdNm31OTusU70ovjvPflK1MwywuOQokhKJgp/rc1wO+TRbAxzXAFn/lfbdlWXJT
fINmAqKQr+IoqTlqXju5jusjsOuswjtR68jDY0Q2rLyAkuJXg7ZkPjvw3yx8yhy91YRcN7l/iNI3
R1TyGChxivz94CdLZ0/TEASvTNWQ34TkT7jXPBpyr1aUmL1MsKofJlA42YuqkdQ+GBTLDazltd1J
IPB4gDpT7k+AU9rlDNgJjxwXbB8v/sj9ed5FuYd7qij6iDuPMJ2DADI3xKqh93kBD3++vFYir5wn
3xkbfe+7CGMc/7QZ5DvGudr+xNtVIE5vkFgsDFg9iBot4UuWx+F0R3RBPpDgAgYCeUWSVkFH4pxK
RD7iRVMisf4bVppwOC+uBpfr01vHpDlmXfSktE/aCEUlnN5y9mVqe4Q8tYP8H28LgGj58qNk5M7b
hBzNBYzY/jiNEiqJzwIq4lKAuHvqyR6vZNG3N8Pm03dOYPKoaDnw9JbLq+J/I2DFybHeHGmJIhiK
wJ0/iSMLVsITu+LLio0TTYX4vj3EzZLp3yphU3dyQb4Epzlm23bQKuq3PVLUZncG8En41fg5BAnu
oPQ03Uj/+Zj3JrjmzpH4sHtw2mDoTq0h9gydB1j5tepi1DMfWpPdTRju3ruoaygxo7XmqDA317y7
vaz9E0/UvCy4DvHf8zUiODn7iJPZVGLEGSBFHbhiVRIMIhDhMzLM3J6pAeBEoyHN8e75vnIIJ3Wn
/Ac1tmzVYpLt4taELOvs7MR0KY2unknMJpnzKHWFLQlKUzSciTBBnPZN2JkXnWFhurN2cFMGhsj9
4lZQuN/aLRr3fSIPS1GcKEF9VgsWoGNVFQhJosbvdZ9NEyC02GOaeVBVjmbGy30W5Hg8+HkwsF28
m82Sh4dOed1ww4Hc/DUVFCTWiEmzYFKTHDbtWqSkhqQIArBkkMwpRFoz/zEAWLdeyQfo7IHFS9Ed
NH4HPL9qJYRAsFxkFxesWHnmwkFSkxvy7DrvrC2G8lMAp1TXiVUR6yiBnvqzdVws4sls+vkJ/kDw
atp6UkeEtbl6i6EEszOoWl4hZhyZG5WfRFgpysaQtKkRA3/pNZUBEZ8wqZsrQlK53BRD73TlnM27
Z+4dXNiTAZdfTJorfKU5iSs4tiyIFDHa6KETOasYXSSL98cGQ1VfdD3nXGLDDeO7COYdzWVasFjU
ExdTExHNOrBBL+UFonORPpCJj82LHQcKvI+Ib7xFl7JlV2FX1pR8lg4OgQoTq7qwrS3tb+WwSvsn
F833nGViQwtPjRkQin422frEm52YD3GEJuJ3Iyh0thX/5lvBbwkvi9U8qLGKwAmzwuYmx9uVeJRf
0eFzkdqDxNB14er/HaxLMCBpe8BfzRINFLZ1K1+ZkF72B1xSi3gZQJp/4nU05mj6hQmElicMQrvF
s5N7KPFPaSwz64wntlnzp8YduaEt3kS017Kcq3gatPuFsXgz7jVwLBmoK+W2e+N48ROrQsGmFRpw
f9bL5M2PLBGUuFj8MvZQzGQjH/y6E+UZO7t4Ym+UBHdp3jLqZlwo/03zZnrltPbsR7GaXD/BhEVm
R80hOi/wWNVM9oaXTmVtnn1lcWfvJ9UQQelzs4Z3hbs58cCvMAIqXQHYK9xma4RpBvRw3CxZDEpt
i9rRfYhcklGYZY7N/6/XfsrCfD85vv9mleI/gVRqfiZ5njivXSB56xEjV4jCuNTa+9kd5vaWjT0N
dPC5ROOw7y239082o4kDfSk90GAodsaIo8Duwmme60jvmX3jAZPmZP542GNCLmI5L9nSK+VHxMuf
pDbdVO8M9+B8bDxCSdRJS8opFFMEKGkgamRz2jV2nGWK0QYb/PDMxENWinnKU0c5+lChKbzkstsz
ItkH2h7YiyUNPimgP/E0fkovHrZHZDbDG30+pXjNFTGQ96IdwoGqRnbglPrEDqsChMSoeCK3sIGo
56R8WMGwn6MmTtVdJCOm99FjD/NatyrwmN4H1rY8tnxxkOVQXmFYuvR7Iq7Gd4aJd701KlffhGsg
dKo+yPUdptP0Oybul578InQFrT0135Iu74V/JSPrBi9LBW3sveCPPT6W4yyb2xzLtXsXZNo0/UbQ
ZPcZKN2AzgjFntAMJc1l7I0Xh1chYY3sYATZS1hWiGsIW1i4XlnOaB66oC7XR8mgH5yNlRiLJBZz
jGIId/j5FTSGqioj/Ut0q9ONx8bEqn6iPqt3/43eVK8P45AGHpSl1tLbxKVv+HbXGfKdxRLsPaKW
1tyqi8mvsHGz8Qb0YDvL0N8E3bw8mWzZAhkw/6nrmUVXPYLYR0FawgZ6PedmsHz6s49sr2GQlqeO
hk+9U/UYigs3XG+rAAgyDFqDD0M8zBL/PzZ9yqcBGWAkEFTIZVyAXDi1H3hiBKEMMQfzJQnV9FbV
BA0hP0ppGAyr7OQxixRnErCb5IS8+oe1VzA8FdxcnT2DIMcQnFIpz93CKmYTetC2Nc0c/0drk4bQ
vuw/EgcnQ7rHAhGLu8zU43it8SDa52p0gvKOtiukHOEmHRpTpmQQPWzTavLAYULiNukBS12ynBKA
S1ONBdDZNnZffUCKA+27LX7XA5SkuXnEMbmWuJDXyH/N5DiVV6KluFXR+z1DeZQQriLFOaZ5+Lfw
cfLfeBWyuCEhpb6FbqfvDNp++djSIeAfKY/IXxXezfQNFbwpTknpx+mTpnGjYQ5mZvJ/GUVD0WvB
/ubLuq5nCtaMlescY27sQBFqkWRPruo5LzIjtpqAXKjoQbDp59PiNxteJgxW85cyCFk8HTGVsD+a
mIltr+mlcU+aKpH2BxchMrnYg7JBY2f2XKAQHsLEf6PHxgpl2aXHpQUcNbOhi3L9Y0HSB13ucd4W
BptS0tO1nO3wErIAYjEO3ElGbgrBI+T29IOAYdpcCNIQhR3mYGx/L6idGocVybD1YKZ8EHdCGZjs
+FwQGUB9bke5uw3EWZiO9sCnsLBFwEcb/qgcd3urWs8bb4RKOSomr/DTi5dDtX0VS6tAuDaAG6E5
Q1v7JyZGCTYGK2Q9n6R6eZySanJfo0UhAPp4q4Inr/I5uybMxuEpL2c0WOF1CEtlbLUgNFks6JlG
xsGNbQn5CR8/AqWVS2+Tp14pjmQAXkt4RnOvXF6SganS46QS5vfODxFlBo8Y9AFekRCHSpntda4B
aXYHd6HXZcceHADfLm1HYjO8pPP1CZauPzt761Jk8FgpPDjtmV97Ce5xMi/rj02O5HtVhXQE2LGF
FI7gpJd0RzyBd48qknm6LCw/zX3vBJX7IoNF5SAGkpDVkmoE2Hvq94ZnCw+mvJejLti5EdhXuGQ4
WIimmTycb/xeYXTTURF3t4FYyw8PEr9z9rIiPqHMAhb0+elF32Jx2/ogUNcmPC2juqeqhPyKEdtE
NlcOCmU74IMuZ2/sbjZtOEzYn+cP6AgbRU12Fk0f3HShjgoLyma877CrY8VEp2jaDecrKcnCNBHm
LDyaLINsPg2uyZ8ZIsnDZtU45bxpiYj5p6z1bXUAiZDiQFJtO3xaHfmte+wyWx+XMWa2xcMJWRym
fNIUhyKt5uS96eXgvOSQ8rwL6TiUXDER+j9kuH5JZhbQZVnWeby+pc3L8TrNrcWXmEE3+LRk5jt+
f5b2iJ7r6kXeqYDBhROZo4/U4xKNVXOc6FYibuZEhXi1UxjZT9EU6tlqwACvzJF++hhiL57dS12x
D35irrHmo+/QTS+FxpuIm47RaD+DFpLdoezzDawgpiV/WLloLOAwuAtc0lFz25y8ERK1ocaKPsm8
JBnsk81EAlHA0ZMKqv0X8FLTnK3gG3+u2FkuP3ir4MfB3NYHD1lZkQQbKwBy3dJMC8UwScl6NbNk
yfB4Rqu+i30CZeeJv3Z2ZfNIqnbSE+oAC/HU+81TG8QvLKJ8QvDk78xr10QQiTPXZ3/uFLMXcE9t
9fIo1tjLXpPt8D7CYtDFQ+yDmrxtlGhcEzoEBg7hOQ/OcoCwRlXAqv1nSizlZ5TFTfvWDIA4TtbK
MHqOZ5KsO2756cBnzkLxlFSQB156S5z6GNUFQq0uRvcPS2TspySfsNNNcCnKq56Nlz3ghiXwXPj+
pN7GOZ78p1Jim3X70VnPUTfzChedsXe1O+NaQ7VFdp79nBGdTGc1AOn2RqouQgkZ2aMpF+c6/Y0a
64VswKxQdfX/Tpe5R0EaR1p18Qi17FWLzqCltIxCigzBTArUkxi/D4y/Y4MTscKns+/4yff7hE8K
Ls9AagXeLyYkCZ0pgDpHej+Wf0fXafxnjgtQswJeaXbsQhN0RxwTRh5B8bX9nc4VWVLmMl681OvR
PLUzMFroEE5poD+beQM7F01Q0tEx5XwMLCetppCp6sqT7II4+1v1qGxTCCPlpjion4Dt8PWxW1fR
WxBQZgpwm83hdBV0KzBNUIjefijkvOmbfhk2RX2Pi+rYC8s3gaHBSSxFloYVmE9XbPYDc4bKfqHt
NXyxJgunKsdTlX6IFigHJEYGutBgK95iKAv7RAts6LXmrRug6UigxAQ3g/bFDpKDihdBwyu0J/W6
JHwiLdzxo8Kq2mTnCWEM88M6h33z4FrXRo8d3RnxA3RAuGgZAVtMMeHYi2MIOb+CJl7k6hmqzBKc
2WTD1K8gbbD7DxoB4CnvQhhmSOr/v/c4kpi2biQDHZBdTyBwO5Otql++Zf/gvXeFA8O69dhKSrdC
RTvGBQ556FCh5kW4YJWTtHO4nX2tMN9nb6YAfg9FB7X1CdAC65XdlpnHAMxSWR5GX83A0bChvHuW
B5jhpwif6GrI3TNLDHgFk9tyhwlI/pALdBis3kDxYI+V/Vj5D2IKJoqWgrZs3R2qA08W7W9cYiz1
saAROqayC3JvdC+YPad3nDoc3eg7RPiBpnhPmojR2mEODCiAw+02As7iyIKHNVQe7eicJ6GgtRux
LBFDTOiyKQV4jFU4zO8jqfLw3aTbKjylCOWX8omTH9YpdVhrhbTRHdDI8QkE0u+HW9t4s2gxTqx8
L5MOA8kBB44nn0I3kMG4A+pMKSVXur6/FD4Ug/s1Kg0ENAiUx9nvEcLw1oXU+0EfwBa/LqIOjiAF
EGVn1soJRoPt+b8koxHO1Qo3u0eiQWzK+tXt7nVeDX95e5Xus8dihkbeMvPK/6e26RDHFkx7HPc8
lxA0a8TIkuKHxsfaMYfwERwlos/yBepH5XeGqZ0hS29SqAmlG/9jM4C4Bm4c2aOn3zJL04Es9dyp
lzhzwH9ehPL5sHl2Sr428eiXtxDrgLvnhkQ2j4tr0l/CMFdo2YRFkqS7+Knx+uF5A6UFD7HecnvA
XZv6W2EZEXeOM3WXBkZc+l+yVNLC4CbE0W6xEXf8HCLwnnsXi7O9IicNcPD1HCTARUa3VD+SHP53
ttPaGZhN03lTldWCtE/njzLxzgDJ3vzKlc+Pvepn/mAPau2bpD2RXEVZ6NqAMytLtf5JrMXX9TGa
FapgLRkTv/C4SPnT80NuD+toCwdV1e9xpkHZDStKBOKUlh+qqxL1q4zZZY97qqUQuLu48qenEbtp
dZ0p6nV+ubbEbtPYlcCRCXnnvBAmYiEi1Fh9q3Z709ULau9RjYhO56EBZ8bmrfaKF/zLfNNZ4ROH
H6klWL8oAaW2ZZnz6YMGyri4L5uJx8mf0jh8i6Ig895MWQP3AFfhvuHScKKPrmmHt4LUK0tdp2KV
F1Uem7JhzZtLIlokUz37RX2jLBZfFfcl3NWoUuzXUJdm95BlNAZx4pQBt+OmW4k5MGc4iXnDrNbX
DR0CPms4tqikPs7NOPb2GaBSyO9RdL78HeR0lu0GKkFRLfD+N4+0DpUE2qUmvgI1DTIoldCCACzO
kFir9m6ouAawe5ZbQy+7LPavlukEkKyDNSVmrd7um2hN8EqxV25uxdCMHi6cBQresVJtFD3z7WHO
N+HYyXOIZjOdFG8I6KBRZ/EAUIwrfmb5JJsvgy0AS5UiO//W5BUFyrGPQ/pAbS4S7+JY8YSXdx1d
dDa2PUeavIG31VLwvu1cB7+q4lLJ3jcqcOtULFDX9CTASEesPnJV/2zyNP9IDQobgUwH6iXT+ADB
+4uIvVt8Li1bu/dIT0BoD3VJp7CEV0lNEHl5OuimE3K3N9/pzETtldMRo/1tnlzzE4beUtEQ5jsr
BQldE3hls08QhzCE4PZeBc3fyQQ2KLWFCxwPjH0LZTzym4QI6Jxyt4OXxEswZuWzvCRklNbfVVCQ
lBOsu1emApQdQlRp8H8kpAVX+pszsmTyAGixiscagQlbPtNJyU0MhBr2IcqZeHQQdnLvg6/xmHwn
rD3bfTERB3pHqHSXKxjY1dmruDYpruotA8FB2U9/mFtApNCCI/OZAsGaWe474q9AKRDrLqZ5FuTA
QRVu2ecAqs2Is8GQAmbwIZZR7ygXyqb/XAg49XEIJoqXd7h0NnQuE3F9xBzHjgHO75rsc+VX3zap
MaXl6KPhpcY1/Q/nJ4AzOnHMc8D8Lp8dSbj1aVtVjjs6RbEOCszhj17WUMiTTDLLfvGoVjk4n0Bi
bcVkvBAaoB2hwaI01oYyLcRo9NeYEDzNaLNzF2K+5qGfffmS8fblseyZSo9jDwr0jh/1bP8lRPKa
m+/zSEABlNwk6EJEiVniTVbijZh64F/Y6Qrf8AmnSGLTfoytHB5Yt3btJYV8R4Wx7JCBCVbE6hZz
ULACNyC5yfvS4U1ceNHrmfYXVv2ZzWjG60m7mnsbTQ66/hz4+p4tDsmrrKY6YzcGY97/wEOJMS7K
EvkpPExG/OvaKrrdNkFzpYQVojPJ6jtnSLDRJWnO7+RGo2XbVPosMAJdw+LifbdJGYR4QwiVRTA9
sfJhnKp6YEl7rtOFPiQJQR24yMPQ/pMOyYlr5mQRROVKA5bB9sfi61qQK4MoaJtGfimvR1U5Swpe
kgen67EymUrymKKvc5DiVMnkrRlmHXx1lRpEAWG8iEjVcPdif7wzcxPnF1q6yE/Rw8d5gGyCrsyr
mavZNIw4B5OWOOOlaSk6XU9cabBhxAaU87MzhspQH4Z1aoxufuFMgmy6KcOM+zQ548XfeVUVRqRq
mBDULtwCg+gdFDik2I6gcerbpIOt3AILkhxqGDcrpi+MbkC0XlXbI+0eophb7I2uNm/B9YUWMEMh
Y8Of/kfBcK2Sy4SCBRkJJ4pyjwQNV6Yeb2ri7OcMqkpza+fHKdnNt8lKO2MmurJ+swnvUbaKoG2S
7ikooC58KwZetlQ5cuB2/4xaHXFTr2NAvtza7Ec6kvZ9KIelLaNjNsbbqRFmPdW53QwojfKx1s4X
UZtgpJzI9+bh0lJtpJxDQp6pAt+cd936zAjmOX9U0NfUziTwmkqkDzzxOHLa0J1BVzaG8qi1aDy+
0BPXhPQPSxUgp7sllZN4jwe4PJBCG4tRqRj75TWHRNzcZ0FHME7pcLu7VoYFfsCdJt5G07oQzlfA
w0JnDwFcbFhguV9VT1U9yyXrDUfuoebMp6B/h4NbdX+UnvkV2Xd+8zA7+kwLe/Z39YrtztIJZA0x
V8XJ9bG/9sOAW5f6xbB94DUags0AhP0jKDfLLrl71ljZVswngk6fUYy8e5N3/yPpPLYrRbYg+kWs
BYlJmF7v5F2pJiypSoVNIEn8179Nv2mb6tYVlzx5ImJH/guMFiY6HQ841NjnL+aBIipZb1O8JBf4
twtQFHouKdLDThGi4ZQssrmo9+seSFbwerfIvpRlDGnj8y8zMJknpwjguu16KsebfotTbLRBck5S
oCZHbhuR/5dLh5jkrHEwDyYKvATtEHHgojI63DgYy14kweplh+AE8jyX0onPIwpLuhfsBanBa23k
iDpNaTdD006c1xhBEKlxqRd5n7S4xKF3j3LA3Gfl4k/BdpNuHcbzp9guovpkeTSX7n2yxc5hZv8m
Xu0xnt8JlyMepXNLpqeebWcVAScn74GADRohKQpfE5OZ7NrjBAmflHHn6qbL2W9vesjTYFvgbi13
ykuj7BKEi5+hpy3yDwe0xZLNir3qbJftSowqV/BB7OryNVksw3jDPz4RhloZHtkOVmnUcCFAUI1J
gPms1Ok1YJm7cOf7CySKVZGXY6JNOh/LN5whVpp2oaG09glL0hsJCMABcVQFX4nU+ghtZGy+28nx
rzzjVst+rHPNziyEEA4cuQO4CLJsi7oj+cCz1DQTaMWWPAW00Dyn/Cu2J+vOa5spPWOQasIbPmh+
FXiGuz8EQs03Ld28t9RiobaJJZLZOUwByd97FVuhLYSP8IjAy08d8lA91FUgvG3dhTh6WO4LcwJz
2ZufgCmmh70t8QX/GjC9vkOKZS5UQ8eJRPU5kA1GV/ngN1lGxRkwEf4X53FAWBIMj/CVrSlofmrX
6dR74QnxCQauPpEkKJqnuXda9zvB0dQReFB2zBYLF3bBdpNe+7zd61LM2S4Ys+53UnD0HG23kc8j
5+RTHweERVYs8cgMu5SfdeybnGWt8t2nAtg5L/NmkuGnyABtfELd1CgTFmtpQadU42LCTnLejMqJ
CTVr2ePeHk0EQTvxQJNxM8fl+99VlI0RhlvtmUr9bWKfrQro2fHZ8ez0GXsv04IOQZDvV/+gvpQ+
rko8pKtSXxdrWwDhbvwUpZYp8ff/YJ1L27J73KEp46poI3Jw3zbtpdgearR4+3vljo1UE0TUH9ke
b5GoXelLeZEwRfEd1w9QGJLhMWenSRcmpa69OUNB0OkVO89EBnNRHnMlzBmaNApcMV23TZPccR8z
PrwBF7XArbGbW5gYf0i/D9NLYpYmc3g1lGH+ZeZ4YvWAWqk8UlJ+Mcnfq6+BMxccQajOlTUl1CxG
gbSuEDn4cpLvJxjxLQRMrV9o8rV1FuyYXbRt24Q91X5JavF978TJwQt9V6Fk+o8+kfr22KkcemcS
skb1Qzexz2D0q3RHLgtfYAh7mNhAEQbsfyKk6LZlR3UyXc5FBsQmWHVBs8ZuLqkPYLmcFONBOkro
A461/pMzeeUizinfut70n6FoedKnFch6Y8uSkBBe0B/VcZGpF52dmG/iLeddVn82jU92MsSk5d8n
ODYuMs3sZ1q8PLEP3NL5mWnPCJ+6POA3a0OgXeeEDDVujl22jpKk3Lp/oV+Qc5+vjiAqlB3SEmUz
bGVW3TF7iLtJghRcTzKEftz8nC9VRAAG6zovYc9TSDv4iHudtUfZVNHfSRKC29VOQPJ6WZaOi8gQ
mC/ZsPLGFo7YvMsxlNxlTQyudozWGIHE13EAq8Tsi7kNHSOYHU3RcdnUBU8p+s1GMC1UUE1W/WlM
Cy05iWrGvLpe3wmJi9cbd9b4wD9r3sI4T08gC03zIlNyaqD8qbnhU6mLUWMVH+nuXTQX9E09gN33
4wlJwXa0R9DEsuQjtk28rf7AV/aWeD4XjShIE66Arew08xF07Ncew2J7QWAYImz4ls/KH4EtZl0Y
Y+LUdLallLPtcVHjRA2Blnjck/uFaxt+sJya+6Gj43ebIlRVF9Ul4rsFr9AesLX13p4Tizsl5lHI
p7zvZMVskkaiC7dRMYTec64i4JEmJmNyR3N8JPde6hAV6Xu8WjZUDWAEsLiKs0+2tsOfk1ndwW/W
hHGP7FafgLd1kf/YGeF5Dm2wPkjGHXJxD0nZIyC45eWQtGcmK7oYjRbxN7INU+sGb7EyVxeriVq5
zW0f3zvVujqa04n+K/y6IwR7UDF+RGzLA2x1NUvKfQY2ArRJ/GjDCgaMFkYrgWdXH7gRFW8Otid5
sY2djSdPq/ml4DONUN6mVgT5pjWmc86IkBjNTgQmG/ph1Mi/7DM/kWNkopv3NPfF7R34mbJ8s6qE
E7YJZerspiUbqY9GsilvJGzxb3GqjJPzbPcD4SDKx2qT8BtrWA09kFd0o5+IITqNtoE/l9F95vkV
SE7Kpk22cTC8uckp9lBs9rFhertjGei1z4vdQ0tFlm9455AR5G2lYSOE1yCycqqW3W6d1BWzPTcV
OylYLex6gnMxyLw6FfpHMQWX3TGEmU83OSm3Zac7N+S2Qc02OVCYPJO647FnzAwyB1NVqAxnPbwP
Zaobe5lheKLVmA5Jzjj+p+m24LKSbjBHUEwP3lg7/5Iyy80fZkgEXkTbwkVLDDP7W6o6piF6wHl6
TTpJZj4zA5esRApwmSyJLa/8rQBNePs5xCMgd4lrJ8OzyMjx32nsn/NvDt3mPoQ7gagbVsHLaPXh
nWFRd2JXg2GgoNrJvmF68bPr5MOkeYQXFOSntBnX6LHrd9leSf6CHeTJwKIGDe6isH7C98th+GFT
UJP81h3Sck1n1OrKCFzMGmzziU9sihYiBTWJlIPQzV4zLKF50VBbQbrcwlkJfibfhutMeUb2WXmD
b7bYQkV3XaQktuxL5EsO3IZJs3ZIP3HaoaOqgmwLzEayf3XfZS6kB9o/M0/gP9TDyBKpt11cVpQ2
F2QeibxTtRAuerVXUse9mv4YuijTWdlMy0x7ROASCNl6obvGfzX7F5V17MrV4M2fUbi62vKyWCsd
dUJx5EDdg32aOcsMmWpB8jOUPuqIa6+XffYr46+qzkn9Vx2GKPhwbB02djg407ONwbJ6zACLjX/J
a2GHKeDbtp+kEtemFAQa7Knzar7AZC3usrwpDJ1AC6Ri0hfAK41RAO/6HrV0NvF4ZXWN6MDsSbeF
SpfWQemrqfJNaFm498lbqGPz35LS9qPE6g/czRO6y+eKLbNNTrzfgWyPui+vQP4hzJ5xrwVoO/Zr
7KByAoslP+TY1h0faTO1TxLlNz6kfhHI4xBbc3DMlpDYy8w39WsNCCZXW69jWeSo7jfpSBQQYFne
X1dZsio2lBO14sbxa1d3BCznCbfPkjo/WHjHtwzPSrHlg+IOHwYB55Bt9VF+Q1cxP4x7fN5hQDq1
VrzQt4lbKkOhvVU/z8JBOWwLp/0VZDmKvjfbAHh91bwSbRoN3qQUKStAeQHB53BRgVoV+S+5PyLH
sRQLf+GQKsMHlVnikUi17jHf2CAXMwiK3XCYUyk5q/2o+gVtp34a2VIzsQONeU3GEXctq5bx4Kka
e6QykesdiOpUJ63avH/RNt1gdufAA1jCdETD+K88tHDwoFBlJvQ7KxYaIMk+xyq7Df5inkMeUuJs
HAPhobJZBEF1cZdhR/E2V4U6o5Fwxn3Rx1uu+kC7rgF3JBo2WL+HSFd+Jx5oNK3yW+GsaXaJcwvB
usNcy+8djO5MTIqd+7GaiMCB+RvxmHvK8hgX6bkcNo6fyYd+VniZgOTmL5TwsBsdnRR22thiljtm
FTSeP5BJsdYTfCSlm+HERxSHwIu10o7Me8b6AHYPbfYxyVMqNjxO4hrNNK7ccx1MJHBdvFTbpOyk
db9mevMjP0cCUwy2AjkA4NJ801mkyn8IUa11sk1gW3tb2pzkW6FRC95oKUrbT7tl4/8WWDZ8wg3f
l7oECV+GdRI/sbnCwAoPqPI5N8vJ6aFqFSb5N/M4yHCX0k/hJjcWI954T6aOrQ4W/wqSJgm84Grn
GRwfPGgUBjwj0+ZpdUYlLpv7GCPD8MJWpWtpLG7WoQ7M7ORevRAlFgOdRnk9E7pnnsBR7Fj31FVY
/Rpzd0qPPxIO27wL08EeHkcNMPHHFz0Ub37tDsZH48yclgTYA2vun3nD2q3eBF0rMoyQIW+/R59S
CcNQhmfsj6ObWM+vJpxJ6W+GRuiASYmh/81K0jR7TohxM1uzucblAR/ET28EQdV06WDUQdzFhpCN
GOe9Mp631eSLhf3hUNk3JmPkVMBmsj0tCMzzM4I7/azahS22HakKAbsMt7EYMUGK2d4ClsNVYsc+
uUvMZlNwWP9Q6HhBNPrPjp1hXO0hefi3ebI88dsVzfyRlZ1TnBj+cqoHuAj69XUJ2ja9dg3sCEoY
VFNdCTDBhHNEP43/CprQqx2EG9Yi3sJCRmFaXG1vay6jX0psxnCLmLDtKMTXl7gj5qtet8FFRxF3
I+mrWd+RZ8lbDhAGFDyELRg8JOZm7QqMo/YpxdRNCqlQyaEmpIsvjhLrNQjVuWX0S9C641a8ohbm
gtZJ41M4V/avLPTKirplGIvv3lKOtwkIlVgXBH7740M34ucjx42+49tky4F5iuRA/A6AxUZOfK+J
7ed/OKRlKdeAhBzI0rCNR1bxBD3u2C3dMJfYYHl3xU9VOstu71iFVxRU2LRrH522HfnB+9Y5VFPT
9PdVVHNTcV0L2yvkJBLgVMSjRbJ1WhlXdkmEAwI2U4xhYcjWiHJZvWdVzZY3BdTxW6VrxLasiFGD
M51SqtsqytZBFkXKv43tivtJuKOiK8cslo7AIZzohY8TmkkzhxT+GuWF7c7NkPv2/RLiH1cgsq2N
Iu9hoBexKjlYiksH2GL7BWYs7v+inez5kBCSZSMuC7+/RsVM0nmIR/1EOm3p70hxiV+uzTG18XDZ
XZ0krwlNhQ7Z4HCwvQ/OQUcwp1DI7DAjEwriv6ntWCNSTZNuHwNCmD8LkoALJx0J7C7xWSjeZwP8
x13sI6Rtcky/Eagrz9GnshnyFW1E0+NGCNf88MT62TMI2kX/KgYusCeoClidiFnx5WaJzNKfdIz2
jqOfNwwZtes38GhxtgNzgSSRuTAAwip6NKZ1yiN2B6EeRro4/XebVg/NQV+gQQP/sELkZcSCRL9r
k7U4GztPUryNlkLguhDY7/pMivKydLilD6XDFPMsohHjUQp3VN/MEAApFBZEj4uLAVhfl9R2xD71
OBh+WDd3tg9es1n8vzNCQvrE2s/j1earDIhK0WTDAUiJbAk4Du1aaFrP9OaSBUkvlLIwwMy+gc/P
7o/3Rm9HFUdu2ubsdwN+qkOxKHYIvPt0fI8Xh6MY3Wk2NxxNxC2BgU0ZoYCW2Qznziy3MWQum3YG
4NHsDEo8j5kf9eBoI9NzzixpgkNIu7b86pnGm5UrB6REorJv6GKnZo3rK8gj8jkc3rjiVqszKDt9
yTLa2262n0Mm6Ul1Z1SDjvxd3inoAjriPr0r2lK626R1O3GwjUtTJhDvBU+qEqw+yHyu5gQoMDa7
mm+6l/lqwYX334Ul/Pt5KfnEqMpgJQX/xe7emYG5fuskBPNDBG3ojitj4TP2nPSH54vZMsRc/yXc
fHwO25pHRPcrW4pFMeXtIwsQTmacmtamB29bbAs9caXFhobZBK76f3fMFaCjMhubUY2xnx9W+DwY
NuVBvLlWvPgmhd73B/AjgksB2u1XyX7AwuSZF2wifBZcW6+p29+h0fkFBS61duDdApphXYPSzEtx
1qiG8IDYz84kbXZA39ihBfaC+ZENfhJ+JGFgLj3Z1vmaAAz+g3WeTHUWuwUHnqatbPX6ka4wggq1
HSZ7Fq4jxMqn2AGIscet1jS7pBDcuBQLcipUVC5fM8y34Q7fFdm9WBjrNz9g+CYi2AUYgTnH8DVl
uroS7sPYhzcV7gU2KP4Pi85i4+r45l2NPj493DJQkYHXBt+2rYxHqIoVuXeOSpdfDQYvpS4tLbLg
HJwGvg8RUqo1qD1ZL8qAqDdmhJnKaghH/IVLM6N9HVOFeoB0jSnYjudE3hcuOIkt0FKKu6D4llcB
hcCcAfuzBqDxZhjA8WKUJPYZXZhEOWxjyyI+aIcek60esTduEAkM/W5tYSNG8KfTWJ9rdnS86J4a
e2JuMqKJbtAVxYfVN0QFJSOU92gLBPedLZrUfwoGcCUQ4lagyZwRTyDouRYlgZieblAtSoIqHd6e
wJ0JAzKoFY/xmAEdwfbgYckmV7oHKcOPYWZ26zvuKvN0SzrwA6vWOiNurRY/LUpuTmx/vD2FfyN4
diqyunOIBZq++X6A/USEh6lbE5MWL15eMDLHk6Z6LsYs9p1UwrryPSGaj4c5eAqciQtirTP83BnU
NLZ31Vh5j5xDTJEB1l8J67Ih52Eqx+82PP8mPbepbyXXOTLU7xQjQsYtxXIEDQPfWbJlp+/8nslQ
7AzrQ1bFbU50LpzWwA/veSJ5M+qD99ZnVjO+FVkEXS2PsP8qGhHPxEDXMYR+C+ZKHFC8R+k6rQEs
wkj6U2AdVNtlqL03k+SR+JQV4YlriDj3wrqgOFRRzjkchjAIN4WbK++sIxtWgcDVy283ibAxx0s9
PueeYMVvm9TZz/PUTnz6MUQzIB6kZvBLTtNHp1f4YdwgVmFgWkxw9GjIYdojYk/iYxqNv2XJXPJb
NuWaJAJ29VQlGOsOemwB13g0TLh8scqY2g04N2SFDzlrhfCDJREtB2AUgCgbi6DKDjnRP+GjaLA1
p55+ISDFyS74oIqXnnq3teVpWsE7o17+xYQRKGLr+4JKagh3x75esMjnER7uC4WS5lSU/2XvPGoJ
cGk3GOxICwUdbxDqLs+U9pFItFA56DUO6Ki9T0DOaW6UeXcZsR9wJSic8LFEjOgAawTup3bc5D6W
ffrqGGkwwrnQKtasYz+h19f5t/Y0Xbv+ZKlwQ8Sj5RU+OVFdITAXwUPYLU6zaTXiwDk2VvSI1YPm
mZKR5mVMQN1s+0FaIdUtnB5MUHF0JJlKspzKHdSzgmwZdo9qxoArg8gZnxfWj7BRuh72vWw7ZwII
5IXYVU9BXGKzkoVubxGOs/5BzBMfDoSIbC8FDqVDz47XuydPOFgHYZxsQsrKB0xIHkxuurY68ZtQ
zRizpy5lvm3qaf3+ADigMJgGsRFvN4v5g+8yaDb5jHILnIZHRQfN9OXTGUKlTpnhn4hKcvHUWg+l
taEvF+Xj/93mALPI48Q04eUbEFHOu2lr/TAohUmFSKJr79lBVAbE0dDQm0fJxd8k7K3+XA8Br10y
begjU+0zXtcAcGBn1QPPRk4Sh5dyFileORb8hplT7+pWFZdLTD9Wt4tYzi/nEPH+p516jL9NhzZ+
mPLMCbYu+aYPOQ9QU+DdO/XfqMkr1q5U08oPSbaEP5FfEhs9uH5xCg8QpulZ5Z5NCWBv1dFBzL7u
cXlluA+3MZl2c7HSruFYAgDV4Rsl8ktKQ8W+h2nTNZKyGJG1oIILrqAsJ1HpnOZtjkHwYWPB8fdo
FeQrvidnjsqvjD4/FrBsbGntDFKT6rPC7i4uZWgNqKeGqo3iwTTuGk6fUhAXlymRnSh2uL4DVjDu
4pbHDLw0naSGYL7BHciDw4ofja/geltcyFoCCFDNmPFR0j1OMVJCFetyMm3eNnCPaCIaHyE0YNXw
7TUxN/OCHI+QHstXqHaYQkJjYWny5sHju4yVIr1kCAET7UUtiwWbcXW61T3T6b7GGyaevaLD1sU+
Exne4+X0rsixEoHK/QDZPfD78qViC69eLRoLpt8B8dOPmrTowgPXjqAaaNDAbpn3+o+u7MnlzMza
xGFNReExL7MFisE/pcduBFw8l1jGzkHjDRSJ8qtp248+Xuwg3KztyI29lQTo7S0EuJBpu+0HJGWc
DxBuwRAkb3E3GIdFjquX4sKz4D6opBq79o7wKc9X4PN6YbbRY4gpHSk7oSWPmQSYelXjV90pcKkH
GwPkO547yphaI/Q591g2lURLk9J9LUA+V7/rKKK4F1xmfqvTwEKB1aSNhKuDSx+KyVEnzzXUAlD+
w/Zon1RySc5uM1mgLuvcVV/as7U8cAeOsm9cVSyjaYN3m+fK77zkreRtNX6WrWRRgnreBRBNO2x5
/ltaQveBCLgOq2Fv89+PNffbf2zJIs8wU3QNGw+9oJL+6weuEsAVDHZFUBqut0BgzIZCBy99SwiO
k3oAs8w+OUpnIN+h6Kh4kJ361efQUK48RZPJ8EzVVHJtw5LR9YIyvq4fE9+hvEOXkUOTTZSgAGQO
ZcoP/dSHAHn6Xo9vWCVKayYCwPNjbXGl5GsMB5ZT2J8K9i4zgodfB1RzLW3I62mwZ8JeI+lK847a
UFtvUoVSPfdgBFxiPKJLCuQeHB7sVhP4LYKoVIxNOicn/dgHXhBRg8TNoJ7OCGxjZmOCM1nzCViO
5T9OpLqwn61GOa2/qUPVWp9L0jqB2C7BnBDRoHOHSABfmLpyD7SS+VW7E0aE1ZNF2UUNmcCh24sI
TmnFfFlLkPGIdbFkVbpfyGro+UBnDn6Y2yJC/q05BDnv7cq48hUuLFzRk7/pyFDY2S5N/fwzV/YC
64dL/EuSp9mMH6qrPzUqhnBvVLCGzkU1DgVBFc/qrUjx225s7mYOvlVJlBRcCkDbjdFRoY/c74Y6
2qfZgoS5dbQgHLBvXBx0T12Luf+elXtHjxJZpXH4A57Snf9UAaWqNyaXJfonQjiw245ahvbacO20
SeDw3r1kpIzAwUrGCh4bco83hZ+1uTfUtLSHUfsjup9p9HPkDTRvGwhjkiBPBZlwC/JxJlKUYWN/
c+K2/UcCPPWeJpEvGDqNPZcPsVroi/eSwMqJ7dAPeUpZ51KJvozqZlWW+ks1kymP9ObaLjk6X9Jd
O7Kpehyw2CenSXOKVNtcwGq99w3rP80qWaWi2XVeYH1RLO1QpdPyEb5Qis6wtsXriJ8+JCoMERgz
dnjAyiTzb4Q2v7xjT2QT5GNJzkSgkpxmcpbcIECp6UJVaU08/VCZV5K8LxmZFrHJXUpSsE0OglZn
L2FzuEVkat/sbBp5BgeOCFZWSJP3RdjCXpHkLdwzAdCZX/lIHRSDlInaf4PKp6fCRSaW6M5O2O9R
eKOISgsKmeIHckSt/E2UToO6i8Pyi6Kh2LDTTqxofMl5rnweJtuax003tUMA7Zpf1yYacMTfPLnE
+n6cUfFuQ69cGJNg7OVPhg7nvjYTcwq+1BhGR5QThom2kSU1jsXEDx6idqglKLPJokYj6hqQao5v
HzsT1dR0TSnrnDajYXqVFxvBUE5fzyrvFElh4QoRlP5sJHROLEd56l2asQq/Y1Km+dZp7QHPmnEw
L+eZ5e1sp4h+VYvAHIXpKfY3ISvQ8YiZjz5X27e8VyBG4Quhgo5VO4d1Y3vjVwMGON0tVE9AAumD
wrsM2MU0Kzne1Zz3NcZQYrPilbfCfOeGIyzCHNAuFccKHg5hn7y/QwBSn2ynrQSkgybMAMBT/cM+
MF9rHQ6HjHvPR59k9SNN3/5hYBa4czDu3ltBGb3H/jh99lyWXEoBYCmwXCqy28SS+Cvk9Qa6P7aT
8GQJrya7TbciSzMrsSXTLySN7TK23besmnBla4ZslrjyNAe+c5S/lSjFP5DH2t+i1G6wlVlaPK8u
hheKe8ULPrCJmFiW2BdgThxo2Am4VNVdcl9Whq5h12Bt5z4J/CcbcS2M9Cz8E410rxBYSvJwbQKL
3MztP0Kk05Xxnp6XxVDWwPRTTT+W0yfB3lNsPGFKkPl5pes7mokTYRzhT+Y7Qr6nyhWPvZuyWVld
v9zEK8oK+Cz5sd8GDC7gY1xf/3ZSX7+pBKIHc42f3HUxQfHTVNEfuGdILGh76xP4q1aEJD0UYnwg
N40eGeqg3iqr9O37pc3AZmwqPCzL28xgJrLtoJcWYLgBHbXVaRD99RvCCbuUN9y1LDX7x7rFYbYt
G9CmKvSxVNaBz8UUzW7MP6tYpF+J8Iubcina2LaRbJoTCowiRSdVetRyFTvZijbBKcrtMTjQ2lPI
j1T06oSHk+Md7Jn8l1CRxm20gOG+Q5VJBuSoYRkfA2GVZO6TwTuDD0omiJh+ZW8q1u2cprDoJJE2
ZyIUqMRI72ccmICGDpFme0AVighYHNa3Rtmzu2V7oLxdVFa+PqMKEFkhGcbyuJo16EBinaWDLBqH
yy5iPVduh7xw7uisn3YSGiXvvKAMzXnBp/d7gPTi7+h65y1TtzI2BLXG9HUkHlXuepTY+k0GAxan
3vDf/APcvCDkZQoZPmKO9IYdbfTSOwVlHlp7qzAdAnpOwHn1GdEnQjWOB1SbDmuXhKFKTB27Rx3K
QV0ZHRwPp5JVhlw75FzwZ/0nY3iOKn+h0cNuGCsF4to2BAVcyzNvo18G0SbsAvuvC3Hoy8odC6JI
4vpfYGN7MDULPkR00lJ9ytDBj0yIkNDjgAUVrjokBKKhMHiozu4b/eT7HTuruuqRiyMRXqZ27rxL
XOD43Ee+x1CTCzxYezgMHcqvg38NPUxb3kPRjOLbjEFX3QjfmOyt1p316VhOU18Cf1L33KkQ6skL
03cEu8PDxsWljBK6eqaRpu1cGrEpI7De8Ne0f2bBLE51rWUnN9GGvPYmS08ZMxXOVbw9lvqydREV
zK9c52Beoqbqfaa4lO8RZtVb6KSa7yDlSDc5NVPCTSLl5dyNWSApdy7BMgckRZ9M36eXuuDWtrO6
KH/D0NC++VzXLjZXoPEUUdBE1AgnRAwnsbHT16giJP2H0Ec13VUJ4hn7XL+Id5NYSuxFaSJ4ZpKu
wfaTYjl3bnnk5s1b1zhquiMJW5vXIq9dYspN2oTlBmFX1zgVwasfmc/pv+U09v1rIC0imQnb3eoL
C1VhvYaZCxtjbGg0IvZNSnMLHoB2wjCqOl6QUMUVW7ypsqMcrHtuLzveyHz+oPLq8ZbZqSr3TlrW
FvqPb2McsCYrvqObwPKOGRZQMJzZDEOLbk22dhUSjjyvl872MyemEnmkU71YnQvYysDHbEKd2xGK
BM8Ov6fhjhqgTHyOJCDNtAXuk/n01OLS+LAdFmm7RsEufrUWLirvEXF1xNhijOUnH4z22BBRDXJy
oymZ35C+ovFgkNHAaGEcF0cCyzkR3YRZ+o6ASyVPy8iIsR3rwee9y0hCdEPWMo8Pxuty79hPkRW+
keTGLbxhwz7m9MfG/gctUQ4VOZxHcpeP7CgJMlNjCewpiYp0U2LJoixTEupnbIwESAiaynezPSXZ
LWLfVO0FAYr6RGOoKR+lDEL+hLHW0n1iSz1jWBMF3IHPRkitufzP9bRlJqmrt9L0ZX/hbafUVxrX
lnfIVS5af4dhJyd+Ftt1+1AS8xOPk3Tm/m6o01o9kEKQC0pPPiMccgOI8FLYOrp0JQrTx0zHp9ij
HtB3zbc9mQ+UBovqFbOimIF+cky/CWyz6bxVnkfRPRNWiYgbZFjJOKwqj6woIda3kiiS/+N0aSUf
V27ZvJ+Xho9pV0HT9rAdzThQd/6QarlHBlElXrcEtXM/gehamSmtfkr59roHxWuI0RC7+b+A0p5u
b41pw+Fv+/L3NEn14qPp5IdShv2w67MCq14QpGwQ/RFqLCvAGV/HVEf616ICyQbKk4Z8VTH2tHGw
dAU/TXyl2EWjbON7nUbevc65W+yVtuZvWjxcJoi870gwBRMh+R2tpQWpGRS+zch7GoupiMR7S+CU
ULpiBiRnwcaedRPxra1Np8VDwzy4GmBS82HTcMO2F0nm2nAQDWznHfPXHUdnPCdu3kGEzyIznGyB
zA1tIKEjWzZUA8K1Q0OAjlnzquHrg3JqT1GAN2uO2LSOfI3pIEraAv2MthIWzWhh9amJaJyEI8Iu
kQAJBKR9p7Ko3c8lxbhn6MDM3aln7HjbWmx59tRsaDyRLiLblco5jQeSdT0V5moVJJmf5RaVewg3
xi2z5ADsjmC/j9eKSrD1ervhd+qFB+PLlu7khiNiA29VfMiYZcw+DysLjiHiEl6ljt3Y1oSaA1jk
XuleeMbqjyEr5yMr7KDfNyRT8/1iSts78d6ycUtxdXpw6hhc8zLnYoG2F7fv0mvN/K6xPA60tFvj
/Ccbcyb8pQ7g0vCpjtOJEpP0HlKM0zxzfwIsHs56ds8cGYmLfBOCJkGYNXUvNni89XiPcVPUp8CH
mQMqj3aXQzxGzIa6VYKETWus7C6zSFBs0dqr6JRa7VyTVGsomNyE2RCmVzjzORaHvq9TvAte8g0E
wBPAZcf0mo8QLe8XmjmXu2jsu+ABTuLSg9OE6bPzLSv4kuBqk43fZkw4Tq3L4lTMCFh0L5p8/StZ
e59jl77wxep/JxFBP572ofjVJEWYPoACiIoz/XftclDal8/gfMZpT9cSqSDekGP9trAdxURE1rgg
ac7bgytgMGFyo2CVX4SfWx8BVL7mSnA4rq6ByvKJTwS3AE7srmPbF1VxAEVL9/uFP4aKDYC+1q63
ANa8BYJ0OEQnXPoHfmPt8sYtPhI7aiqqhodIz18YqKi2DOrUATwPfl89Dn3rN7d8DMb81oYF9YoL
gcx6Hy1VD0aTUfYPRCls95Xq26/Fb8ZhH1MDPfCDZYov2uJWhNOHZT4EXerJfTuH0GxK2kXdV9cH
nPLXaWyMsOip+fi4UFky76zBc5ujbtlaHcOSE2vDu7KnemV2w3BXCzVKttBDRQl6zdvkQFdH81LM
ovtH/BtKING/4CHWOJJwwPUY68cATP85x9QznqzQytLdwDa1/6vYrsOaTxHBgZaMbXx02XE7O1z1
8NnLWUavSW/h3RQgOcrLoKyuOqO5t/YOCdkaDniy2Av6flo3N0Uo4+TTSBgyxAOQwYFJZGgUyLDA
wH+chquvBil276J5H+dQ1f2Xr/oSy8kQ/g4bOkzbSuijbyrrbXB1iGUF5Ppzmc3Ng08fBt93SHh7
vhIU50Sy/umo3115aA6WvDKOLUZ9KZ4adgRfhnfgYcFsfvHtoakfmR+cey+2pHd0ZcFlzQWe+aPa
NMKAt5gLYe0AOKKYdi0S7AuvM3HMUstRe1L6wR5orjr+j7PzWK5b2bbsr7y47UIUPBIv6lZjW5Ig
JRoZHnUQOpIOvPf4+hrQ61B5iY2K3VMwQsiNRK40K+caE+bC9FT2qkEZWQ6qz2jsv8nW9S9liMn7
LaVZ1o+J2dhztVG5rVp//gZtFdprIZxqT1ET+ckGC8ybuIaLdFK70bRYPVTHOJR52LwU4WjfNQ3l
1vuk7JGiRlwzPymAWgz4prF9RhkVHXMNu1FQ3PYJswgENpnb36Fq7VSO6KUdfQAE3UW3uW46jAYM
G/edAtWvjCP/NmzmCSdNRH87Kmuj1zqOQbsOpcGRWYlQe+8Am6OatxojRINB8PQ4tXLRS6a1Hb5C
Lw4rXGlDytEVW9OHm6Ky6mc/MLhSgGcIJYOMAKZ/FVVQDyPuF1W5o/y1+4kLmQNQuoHYD31BbR4U
MgnNweJGgurhOJkwDq3ymc1dM1mUE8E16U6Uq05Axw3tIwl+9z5MqICmeHD+yxkm4zMOrggdOF6a
ACapWfHo4zC6xVUvphCP60SmVYVnqZWu/jVSy6negFBc9kbk/Vru2foCOECbADdiIAbNDfSdebif
ciMu9oBpqNuA6Mr10q06xiRH2Cxm6bm1M+MRbglc0z6tztrQ1B5EOuNMEZLxUcDm+pJUWHVgDVKf
2PE3z0Ga181ZRC6ci5qDG7OwMNva0xNEuWRRUFnsjEgoXI0UIAEOeZ9MZB6C2tIPOO1B0io10x7Q
OFPV8CVI4WVX1ZC9FFOjP5DXq6kTh2jzZZirAuuySnAxKBAza9yT2H1e3AgqtNxjivUwrE1AJxi6
903FtjAfShZu34VLjzkwnxARDPfBuH/4x6Cc44duyfawCpBRqug1+FowJZ4gAY83dakNr1yzwgWc
ffV7hJXErW9O1g2VTfktxUPxdHQCKtMOQzorya3Jpjn7plSQGk9GngwoLzEMNfdq6daQWzn1cSrI
ey0+BjFXZzdI5PF1ikUGFp+kYqYJG7plXlN/20eGgutqNRR87ZZTHT6W83iO6qRvkGJHs+9RZTC7
n12B1dKnivmWbYHV4Ks5xcJP76HWd/i2cBNPNk/BK0Z1hHXQRBn9HTM2PSdoTQ91NYzr2rAe0XCN
bMz4W1n0KULPSqOguaxicpJd93PQCFQ3r6vpxrCXa+UaNgRWqdQ4cuIf/RnDakTP576eKZ8tcdTy
PxYlOC4IOXHwDyTW5jE3yXjh0BzVd307voCeic0PahpTEjIyv+PNYMwRwCeoRYfYxGnq1MLmhYlA
BmSAdqf0zR1CO61Jd1RIUHAclflMqBrc5UQgdbnn7T5PCtdQLAga6MDoHMMz0TAFdDEBDk8CyK/u
f0QZPivjQUFi2Z1nQ0k4GSpW6Waf0H5qUXvIGtUSzQkwIY6rFO4hTBna4tFpKFAZcqWCJYnTIpSw
Y9ZyBm4PkTYrlgk+rDHL5qBwTO+KeyyO5/QzxshK+XUamp5fVba6Od5ZWsNt6G1dOVz1HARkkPo7
kseeGr0C12NuFIaAKjKCnPrv4GCRvV6GnO20XFbBeJz2imu6zwJDDfYFsCOU6c5mzU5+cQE6OVCi
B5MiOc4QqTM9+5Vl6Lf/+q///X//z4/xv4NfZPnAsBX5f+Vd9oiEt23+/S/3X/9V/s9fb3/++18K
tgeOaZJlcvj7j+/PEefjf/9L+18h6RwRwtReyllJkp/CWFhk5NzKgdBahbn6D3AIUUenkv/LSs71
Suaf0wrcZnVz+Sdo9spvWP7+5jfkcMBbNn44piJF618ROXJbtbNKuNzFyfBJJ96acclidz+k7OIX
amMUx3dN19flZ6ZNcBC7qe2jhpvpQXT/MJ8P40/DNjJWnWRCeAvRatR6bXf5B5srv9f68/cyiVd4
rxvhc9JMEFmnOiR6bLew7697/tLum/7g2rSrytpNXkhhgNTVBvToeREC6b/u+fqfz6/wwRhT/Dnu
0R9N+iGxLX8BJ7XD4+XnL/3w3pjS/nx+h2jXjcIofQmiwCJwDSRmQR+w16ypevAuN7IM0PcaUf9s
ZAD/IXJB3pocT3TAkhIIqrUgnopxOumi+pDYJDsut6WtRIm6/P3NF7H0kOx04eLcmeWmYZ2sLmrb
R19nEyluubjsJwXOY8pkS6GoVWZnrgxy82cLMEp/QN1bOsjtIpfMbupwC58f+lgF+r9XMxFoX8Cc
DKiI2L3HVnc3ofRXkg95ahi/ijbqQuvu8lusDFtV/PkS2CG43dwa8Qt+Q4g9uwqVm+eMyuBuxMVK
HKvSXDI5sdZwcRjdW0FhHgun+YomOzrMnflSwKTZ+BhrryHNFqqWN6hEO9dTuIg9cwYqDUr/Gi3c
iI61t5CiO3BF0SK5Cu9bH2qgY/tPYjY1vHuTW0Pjwu7yx9DWXmP5+5shFRiUGcFW0Dwk2Sbm0AAP
cu6pCsVxsYvsgRwcBuTbjXbC7nPOP0MojxDQVFE49+pOcwY3/Zz5VZCXR2BbChfks6OT2cxaNVY3
fuT7XaEJ6YMCNI1hJ2V4qoIKJ5dL6YFlnoyJQz4KnXaCCLw3VMPKNiaOtT4x/uyTmN0s6fp8ukc9
wK02gkaubMAgfrnc5ytThirNe5C9xpmUxXiPpZL7sS3Ll97of9WIAU5km4q9Y6gbS9r7HYe87M8X
iUpwHPhvh6BycfCBT85p8WyRL6bQw8j60biZUTSG40bgrUy4qjQXkhPttAhyiFcjdrH23JWiu+FG
U3B/W8zV1rr3fv9prjQLqsGY4EEXOl6gheO8cD5wvPrJ8ckZuRxy8e6+FRiaDU+9Rqop3BiE7w8K
zZWmLbtio0kVavgcLeqpr1Hd1OGzWRfjVaut5kqDPOtEy5bGdz0IsvWL5Rvj5zoNPl0ecu9/Gc1d
BsibKIdoX6WcWVyvdpTpbEcNIAOzeCGPVW90z9IN/7kOaq40XU04KrRUrGWegizIfzAwVym/hwgh
uxERo1YiishcN+x3YR8I82seYqk8XDXuNFeaw0JhjuPUGJo34JrKTEa62N1RzRNVLzElgv3pcie+
H00wX/7sxNbVhJEGfCGzooKKpPVnEbefZjKCSAiSl+sakSYHS9P56lSae5NAcfdFHwykICiFszn/
i5tx1zgCngYEtPHZjLWXkqYIpCVImSI1vkN80o6/SuHDUBYFfOwXWPwNWepetdHQYOgLPAHkMGdT
3MfGcjC/Z2ark22OqSM0n3rI7v2XOexjgYcyOQ9cFvJpHIpDTOjbyW3SI2zZpxVYe7GnmE9MT9Ns
hObHeiHBAMvuGoWVhZT2Aij1IwS1HzRydPrfg5X0PVew9ajkf5GN6UqLol+fAxoJVeHsUSoJzgla
oJndK7SLrnidu5J0IIRHu+4BPuV2vxGmxjKZvTPQhTTYUNaN7hCI+p6aOEBKC8owij5wTzplD5Cn
nAkTHSQOxj1Vqw7Aa2UwsGHkolGU3XMDAzF/bcZeU4fX0U4709wr1CjmT9FUqFG3s6n8MI8sbBzL
u8qizB5RpUHmMRkzpGrck44PRdYqdG4aqeNL1jsq/DMY6EUKv6SuW2iP3I+TOQ7HmNKpXGno3uMc
tbkD1FjH3GU+Xh6q2jIm3+kKV5rvE2wUEI0llaegrQE4DTW2wBSr5rR9tIayxCu5YFSM3xNS42W4
C23NNj/UU9pEN7rud8hCkTBP3/zYooxm41etzNNCXh2ctAHlHtn0qBo8RJMTaee869AIX37rtefL
6wAOClWTafaTrlhBxk2hM5yNwQDce/n5K1O1kGYZyCfuoJdde5+nYfSZnFy+N3sfwhNH8PLKd5Am
GQSB+HlZeu2xCIzKz0LnnPTdLtvq5+V3WFmhhTSpgBmPxzpUJs+nTE48KPisNo82bunUFJZuY1GG
jHatQkqExDTb6Li1DyONRghMaZ8hG7wPi2QKYNwgEWjukQgG1cbcvNKCIw0tCkKUepiT5n5yK+2l
BV2JW1yeWD8u99ra46WRFYvSNARlBvdWrX1ty7z5MFsUgF33cGl7QSWURt3qLO4ipHRffS759d2M
HZV53RrsLOvLmx2GFjqTujiGe2M2Bfmj1VMYjhthkHC/OFBtnH6/7j2kfYbKfbmP00/hDfOQUBKI
kZf9iIwtrB8uN7ASf87ydd68yEAFQEnmK7i3yypAlOm0ERluhazfvsdttLxumnLkMKeepUES6z+j
G46bIzezVL4aQsP04vJ7rCzsjhTjqmOJqIyU+B6A3ivZSfU4p8jBoDTesYzMt5dbWestKdJtjoaI
vnHBrDIszTK/x1poRh5YJBjwXW5iZWfpSHFtAgvUg7ppvTCAJaodKiXQxI8MCJ9rkZ1z3f4GFm0+
kXXjXuxLh5EFtt+X214JSUOKeHxREvR+Zuzh4ZzOZ7gV4aeGrGR+uOL5VO5Iz/fZDOPYEGgnykao
6wsC8txxklwzzfN0aUKBLJLiLZvOlDL3f01cQNnNxkz47uDiydJsooFHi3GDxdDQKorXSnFO2ti/
gsn8BCThw+W+WWtj+fubQKy6FqeP2JxOMbWVuRKf0C5Taj99Rf9/vtzEu5+X15AmE+HGA7jBcOY6
OzhT+fGEF8tGfL8bGDxamkbwlIVpHNgT12WfU7U9xOqdE23kHNd+tjR3UPMfcxsVIvaEXlyd7QyZ
DfYmG6Pm3Xjjl0sTB+LGJOunVD9zoXMTxM4ztsM3et2+xG300ejMu7gcNob/2ieWZg/HDSxYnXTS
Yj6xq7LhdpjBaA5ct+nWP9d9Y2n6sI08rHnidEraIvrBhW2NqXpWlhsT4Mq3kPcEkB4BoXA5eirM
+TsqnRnIpDFsDKJ391GmcKQAduvUQm/rTKc2YeIDMYIpb9z81SYNiGYl6Xd6WafXDSpHCmlUZ75S
uaF6wrpOUYELQFK6m8GL1BvjaiUi5B0CupwQWALUyYhk812hQ4+hajo6kmPLNqaltY+xNP1mykis
zIihLagn0YJJU8dSAKgfiit7aGn1zdOjoJkK7Droob70AbxH43fD5k7hqnEqbwiSnHJ+S8VcZWcP
QnkQ/pge9RFp9uXHr/W+FNXRnINBxiTglKktZNbSz8/YOmi73t8crWtNSNE8hcpYwmpTT/BWPmMm
9Klq2pe8Gp4uv8Hax5UD2QTYVxmNetIroT/aaLqArVAl7lyz1pvUP/35eTs7mwxrMXDa2Q1corvG
T/CH7mbNKR6vegNbCmecVh2cvXQGkDHjewkL/BZdeb7xhVcmU1sKYFxo0DVh/kxZuPOpYek//U+M
kZtH7BTb10149tL8mygY4qIEOzfwlRP1e5WHP4HfRVd+Ail+B/IeY90ySEkg4TCBzpRSQxKIl7t/
ZXzaUvxiYzXAX8t4euqDp9CST0HIhqsukXtcbmFliNrSwjxXSpjZdaSd5hI8TU/R27HWjfB4+elr
v18K4SrJ4BMisjmp6InPOr6fZFxEgxd5GW+MobUXkEI4aiCygy9Q8YEHH2LGY/PdqnWKsy6/wdrj
pRBGmW/Vg6UIT3cn90tRYNu80xrDvS6+LCmCfShhA16brtd0VDroZhfAQt9+/Er/W1L4qgoOKVYY
O56pDXZ3h5IYA86409Xx1Gq4TF1zUjeFJcUxtVhRgrO043VqqXcn3YF0s29gBv91+SOsvYYUwF3S
6yasFOElk/3s99QGAhKqTrVZlRs797UWlr+/mSLUtnf9CUwd1aZsVEQewENsI/vWyKiBvO4llhH2
polK0VFHWqHwApyObroRwj9+GahWzUw9XG5iZT61pGCGJzij8FrYOJrzCcuBuyip/+5n0xvjra32
SjxYUkQPyHpTf0wGL0ti0B62Q04sLUf95vIbrD1eimawRg6QyUh4cKTB36UWWPTAPl9++NpHlmJZ
hwESgGfD2zotvkyZUG/1rvsw5rDvLjew8utNKZqH0c4qZA6D51uKBvAtqnfUFQfHy09f+bqmFMwJ
cs0RLhjmYmZ5ZyvMpZWGKLEUD0ga/etWHFMKZXxw+yoPBCuOHVNU6WfWl7qv9Q95DCHy8nus9ZIU
zU01pK0bdcbJVMvH38sxwr6N6Xrp6f/I75tUaP4ZZBHZYfgzQ+9Ncde9CGovvY6qHOBP8xkOUnQ7
9I14wB/rqW7Ez8vvs/Zdlvd8E9hDOpUFWwz9JIqoRC/V4WtWjirgxDw8W07sBFd2nBTedjuqA4V0
xmlICuw9q+pQt1wbXn6Lta+i//kWsBNBA1nh6KnhnNTPDewiCjQB1Jb6RvittSDFduSYiBPDhNrT
Ho8fKNilPe9B7m2Jv1bC25TCu7HSLqH8aj43WVGclgyP0MPiVPKPy1200oCcWsPOJ+lB6GG8PBZA
/Li2uzWnojq4WJte2YQU42gfqBp0CiQcYQcv36XmFkk+m7NsukbLBONWCvDOhR/pJ+oAtlLh0+Ly
6qoeaKg6/+e6XlrC5E044BJGXZ3omaYWEFvjc1pYqgG9sK7Ujf3G2oeQohzBq0bhYWWwWsfoB/sk
O02K9jVkNTpe9xJSTOuhY9hqw8mEm39Yv/pssjFTgILaO9CPjrIxXa2EhCFFdFEu5PWEjY1JtcZf
ftZXtxTWjN+vewkppCe/GqFe8akrAb8DrukToBVrB6Q5+HJdC1JIF0jyqIAVjufH9jfUxeBTCixh
ZsO5Mt/2+077zWiCZmVzRcxsCgHgKcrYFBRhf3LS4YmiwK+X32LlK+jSsk2hFnX1cSo84Qf+DXA/
HJhmWPaXn74E1jtLki6FNECaxOXQwxvg0LPjWqNBe2Hrh7wxqM8FBQljCO7a5cbWXkWKbtNWKS7A
RdajbGaM0Zu3OIpabJu3BJ1rDUjR7feQq4WaDl4SUSW1F0OreDEE22QjIlZCW5dC20xmEILQVX5v
9QvW7gdttr5R1Bpft8PUlxd7M6Cop9UcjL858Jr690DM2kc4Zv7GcW7t10vxDIuLw79DukRM2T0V
3ROQSWM8IqRIr2xBimnAHJR6OI56MmqFwzTskQOZwxc/AHx13RCSYjqwqU+APmSe8Hn+llmgcvCF
ERvjc62DpDWaSrV2SmcTIZxugEPnpgx7nWCmaIkiirm1rnuH32rkNx+5mqlt78W8ZCaZAvd2ZGsH
RErRxiBdCQJNCump6mwSe86A4qngRm/Q2yqCwtDS3lXfQK4t4OIri8ysts7UjkXtMcuVIvvhliol
sRstLPH6zqz0u6LgTQ+ZPVp2wDTM3GlrHShMup9m+xEHHLFTMHm+7jWkYPYxgIFNQSXWjprmdN+4
ZMdC268Plx+/Mph+C4TfvEMyYo0HP3h5fDlhq9KME/QJEBNW0Vob/bTWhhTRgYlDOiCowaO4Dlge
5OJD40zpjVIFWzvvtU8hhTSaaWh3PhXHU6t9RC78TAUwNEyD8rZ6a0CtvYYU1LBW2qWAtveaJME6
olUWXmzU7nql2WpiLSik0B7KAio1de1ekNnpX2ZlalAKLNwIN772yvPlSoKipyyZfarjVZS1WOBZ
2zH6OHeg9DcuS1YWalnlj71ga6p1yYmxSTEPnJj0Okg3N5TtdsfY0NObEoHc6+Wxu0wV78SfrPgv
IKlQHDSoXmUL45lK2H7fGcxSqq8Px6DDqQS3YmoytPbKXLK6DL830VL4A6WgU83pJWmbR7WrBe3g
8tNQbbel4Fj7RlLAd1zrarGpWF4XinQfFJ0P5aB3NqaTtQ+0tPrmDajNdoo2doH0V2bxGVrTix3z
8GA5109uAV4Sr47r4l6V4t4srRFajEpbo1Inn+1cxwrdbzQdMjBfrtnSu6/1mBT8kY6xulr2thc0
JaykIW/OWAJ2x8ujbO3pUthTVD8MrcDWYErsb7oKzYGSCHG+/PCVOUXWzsN4DMdBFLaHtQ4kYB3M
QKK36qk3uCe93MT7v9+RdfNDVJYpZeCqpzvLDW9nZRCgQS1svcLa85fofDOisK3RFjyb7UWcv3Yg
S5Xb2giu20k5sj4eH3A8WjRKLgtMC63nsbKy9AOa+aLamLHe/wKOrJGHaAN7p+6skw/SzgOG398M
bqQ/WHh9X5UucGSRPDZNNkiz1PZ0RcfFsUpUHPdiTYirsuKOLIRvwi6YpixR4Tv08Q22C6QZzaiL
H/oQUuGVw0gK5s4uHKbZyIa+Gbm7hJL5W6cvr9LFmZgV/DmIplhplbBpbK8Z9OGX3g49oh/fVa/8
AlIMwwc2QKsqvQeThTp50HU7fdpMKq8NIWnVnnvcPdwyME55AfWncZRwr09wONt23NiLr7QgC8YE
eAg7LnPbw4McQBUa5LO/rKhGZojbq6YJWTVW5XqmOlkH7Kizm4emzHpEXpS2Xn762gtIZ+pOt8og
9xvLi0ZQHH5fN58xoZmOGHKIjSZW5iEhrc2T1fUU1SeWB/D6jJ0tfI2ktq46rVDY/uf4NKu6zVKI
kF4DHb7aFYA+MYus+nQjG7f245e/v5lE2ROlHZQyer8prLtKgQFElfVw5a+XYld1R0PkpWl5FYYm
IJd08wjNo9pYw9Z+uxS7iAI1v+yF5ekk9R4maF/3wjKfLw+ctYdLkRulmFuMAoclYF7Oszo16X3v
DP3T5aevDUspcoMZlI5e5Mugx4FuX6lB4Lncs++hkF85ccpSMRFAt8Zwii1xEf3Uk6Y5A9GNr5Et
c3qSFt+qdv2SVJJ+wgobZ4EJoxq/NlRSZPV1+VXnPxRiOrhwt3WIq8pJPusCMCxUtkndOvO8vyMF
jfbn0G+wA2hSjAi8oixVuJTuA9Ce9K/JaF9qNXQO3P5kG9PoymBypCguoMIGfaSanq5bJlicYdaN
Wycqzeh4eTytNbD8/U0YZ9imdn6mzx5FteyydACVyp0BOii/LtZkuVglTKMFGW96IHmwt2icBfyf
NvG8ERBrLyDFcmI22AoFKmj3KHI/2ZPR/WQT0bkbE9FKvDlSNGt4GVgoS1RvboCP+0H2DA7Sh6ky
bsTD2u+XAnqxPBNT2WpeB9/ndYAMBKPRibZONCuPl8ViVZ6aQre0mZ1Wjl1WUCKWPZRhb2XXLWKy
VgyUWdLGWWl5JiqNycGzAeLPdWJAR5aKRYaN2UTjM3gIqV0TF4vJFH6bmpsq103XskysAN1ctzrQ
l+o3PBQNEU7WvR0a2nURZkshPPitkThKr3kCC/F9QQJ6lxtXHsccWSsGYCi0wik1PSg3FvbymK1q
OJbv/j+OkyshIIvF8DOyQJFrNAHt8dGfZ/+sYmZ7yp2g3BhEa01IQVwIHaZ9luinCacQhWo8TCMB
bcBsil5Dai6jaz+GFM42zGCzsvrRE/iLBB8yGyXrjtUud18vz6fLGvCfGR7HlsJZRJrAlCciH+YH
3yKrBK4shvFbW+KWUOdJ8s/lZpbV8p1mZAUZZHe1MnALPAlcFsxsOOHQM+0Ts3/6fVGmq/OOss+N
EFn5OrKezAYf4SaWY3oN7CTMzbhITHrL2M9YAn6+/D4r05SsJbPD1owLV0OJ1YIjyULIVAD9Nu7i
1n6/tF4HEJ19nPcwq1KC9piUSCjceJoO2rU3x461NP12GR2REk+ja3rIumA+u2Oyt50s3o8DsrXr
umjpujdNdGZgwa13Zg+bw+JpYvf3w2qvlCA4sohMN3FHRKM5e0PuiFsqUCKv6P2/asGbXP79a19B
inFdYLFQRaN2CiZOhFMLwOy3NicdORtebmJtFEnR7YcGO+0hnr0qK0znvhBQC59AhFD+el0DUnSr
c1tmao1vPRYdH00FC1h0ds3GkX9l6pB1ZJE1abqeCoj44EwOVAXDvZ2yGu8WSBVG5m9hKVZ6SVaU
ZSnXia1QtZPvTOwp2RBMe82d6l+X+2jlO8taMh2i+WQnLt/Zt5/VRebY8+n3yqbyau33S+FsK1mo
zhpf2TSU4QCvavi4CDW+XPfzpUjGqcx0SwxkTwjIm5OvptWpD+bvCEWtjeTX2u9f/v4mkCOA8jb4
Mu3EFwaU6UzC66tk3oiBlZXBlE7OE4Luug8G3zMb7Z/Jtn7B5fvexd0HPygHmL/GHbjSrd3l2reW
YhqYYKea4Tx5pQY7AZLxHObTznS6BRnedo6ydSRdiw0psgO7wKIg15ZBFXyD4q6c7BSsYxr0L6O+
qSVb6zspvBsTvTEqad8rzP5VTX4EObdB5FsPeMyeNFB0+zEbtnR97/YdxWOS/oSMSRxwPyqegWJi
84fRxw1bEwOv5808x1oTy3u+GWlo8M0EMr37XGGvjG2AswDiqXcNtX5LernWxHJGftNEgPcUNa+m
A22GPGXi5uCfgb7v4+VflyPy3Xiho+R4z0b0ITb2DXBGusd47NJ2r3RDdtXmk+cvr/bmFaIFqB2P
gvrBFNVAAOZyr5ocw1rIoRtr37sDiyakkM/CfgoMOt1DI+++tJguRD/UAsOYk9JiFfKPOfrh/GOu
rSJ4YC9qX3WPTbvSZDAYPbZ3varfubXi3E0DYrDSncLbNh+UjduI5UP/x06UJuQpwA5qdezb/E5z
jHE/IdVKcYo8YGE07Y1gOCVWv3UaXBsI0iSQqDOm84y1J91slV9FWg+f9R7gxOVhtjaSpeC3R9gt
sdVm97XlxvFLnOD8/BW/OBVi7NyGmPNebue3nOOdHpP37oAGMqPCw8xra9zbf/Ud7uoe5dW2T0kj
lgSPFphuHV9ninOw2dDwBu+/YHpnFh8tP49wEE0Gu4ofRRsF9u0YQ5T/p8IqpTT3cZkW3UNcu/Xs
YyJiq3iWXf7VK71jSFOJWmdWWY3acIfvBFeA+9xOcIPYcXveA//ALsG6Jh9CMkhqqMGZAi8rx2Tr
gLPMbdJADtxhaIar8FVvIh81VBugfgb17bkzh2n8NKlV7p4DPx/FMU4wZL7cyspYtaRJq+KGK0mZ
z5/QahX3k+bWT3laNqfrni5NWbaYqS2cy+AeJ9Y6+9pNsaOeVewMhysbkCYsVeso8agH/TmDqwir
Fxsk+zQGzZZqe4UQSensn5OuUJTYMi1qlNo57k3q2TvVnjHFQRdxsA1r1vYD6Nwx3INkQiirwEpu
zoWqtjmDwVAWgpqPJVm7F/VsYwQ2GXmwLy2fyehLlZi1O3wqC8dXop2WtirptFDltugRm1kT/tbl
r6AtP/adSDakCQkDNFw3zcG6ayK/sD4OFidN/DczGOPnxFdqMvKNiznBfGQf7DS4S+TlBElZ6AN2
KZZVjeVxirRcebXCVjHBfkOd7Z8v/7qViJVrdrh36PrM8YOXLHGVB1O40YdANPUrxlLTj8tNrMz9
lvT+5Wg4Sh0EkK6drNknfgicwB6HO6Mq+qOL7xh+VHq/v9zY2vtI87M540ky95jW4VrOtIepq4G7
RjLeZaa6eTZaaUQ+gwm7UgfMA5OXKq8SzJixwUbNbhkhXpIWxtoba8DK7CAfwfD4DvF2yZU7DVyH
hq1S1nXHxlXx27ncWcs0887IlA9hhcotZefHyl1aGzNxof3C7aK64/IFulVWbInYVqic8Mn/DGMb
5H5tTS3prtYtLKBoE34wOEB2jnav69Hs3uBs7aoBQPIkCUmgQ0AjJDsKZ+wDhmPYSOxDqtSpOhpd
fRQY3oJZSA4WiDAjfbmqM2RdaFflk6jjyv5AMqbFYLvVj8GADM6wh89uSUXe5WbWxs7y9zf7SNvC
YyCI2vTFJ38VHTKwajdqWlBIECd1uHW8W9lKmtLMXDaaFuhKVN45YZm4AkAudRHPjY0PXrYbsPSL
/sYeLppOThHi+sDME+OPqZk6lqU7Pejm+BXvT204zXMR9cEh0LVmOIR4YIhsh9WRPx+xXeym9h63
lmZsdyqXyOXjXIqoS29MM2xi/y72Ozv/x6oiXxz6FJHOd4g2Ol4YGNLmoY15sSizE1iiAaiI2WXa
55R8T+qfFWeo8qfRRHGQ7tHOWtVJgHO39HPbZ8PwsxhN3RcfNDFk+ROHFpDgR7tJtOhXNKuqph9K
qA/ZK6mXsLWPY9mE4d8xlcvqE7D4Kv5pOFTP3MKSMzMkQwXu4Y9D3zpKfijJrhSAUoMqP4sWRCCZ
zAzPlg8lsMLqK0AgYewtUPIVFoh4sIY3eeRqVr1Lo8LS7+a5890P8JtKc9oPndHhdWtUHcaBXtFE
VfkNIypfnKvW1Myvzmj4eXsY8N3DZ4wOgMOTmthQfQ0VbP/uVBULJ5UKIqgxXgskXnwAfGr4p7ZS
2+Zrk4i4wEQA7x80oWCkhv7QGImi84FV6A7V3hlbSg21IFXmB/zq49A+ZFlftk+cIqMckCXcb8Pd
Yc5ko8pSKeOLN8bfyswlFxKpLnmcxiwnTyCvbo7UbebGwXdwg74cRCsT12/845sgCvra74xcK1+6
yAr2VIbqN5ngUgk33B5LIcofL7ezEqyGFKxtkifKjHXqnauL0j7FXAO5rzlXoMPRnOP0KhSHoxlS
tBZlZBdpNpTPVW4kQK1yEOu7KIiUvy+/xm+m5zsTvVxLhEdog69qlj1jBer04jZL0ibRvxV2gu3J
IRdqPnCGGNSqKmquLzvcyHGTRCqGV1NTJWfEajgq76ZEjDGmwr4Qd22ZiOIR1w1sZxrWEG2Hn1Ns
PHD67sJTho+E/1pCmHsy/bSbPYd7bwStQHpxSom4W3mJnCnQP6vaFIwPfo5ZQYjZZFJa4c408fw6
RBXg/XFfWH2gf5s6EqrAsHpuJ4fawSd+MQQqa/z+3Lb+Yi4v9GJmoMBe8XE0Mzi9LejwPc6aMKFv
2d3ZsWdAoAmwDyqmAT5jE+IIhMtG3efzYWAtaoNjYyvLlNNMbVvufNfGrQUfki7GIEVX2wqHMSXG
qc2gMusO7kvdc1NH6fBnbA2LoEWdMI/GM/4hanAuk3jOD1jVcSV/oGjWwiSoVii92QUZKb070yld
I7/1RZYl4456Mqj8VVpGuFnXotWUD3pa62DOzMxuM6gIpDdKxVNNzae0QwBXAbBl4573PPRDnv5i
n5y7j1Rc2eLHUE2q09KbroYfsq2aFeDTIDHgpTUljizFOcJRs/zssDHSpkMoEiexjn4KTaK5QaYN
f8EqJ7s4otTtu2Y3Dxb21Pd9i49P+ai1NUU9+IJoTr8RZu9W5jqanI1cPvcct6F61/Zc4t3F7jDZ
r4yvMANYgguI2MWTionbfmgnDt+7XHDCTY9G3qb54+UQWZmxTP3PZRmuAsWsQOQ9u8QhDbgGJNix
LNRq4xXXni9tgjFNSvDdG2YPOZfv7H1dibne0Pyte5O150v73sgwdTPCNPGJoji83QHIYeJdJk2W
31zuoJVvZEgdpMdKaOnMTs9RzJSLR4q7T3T3IZmRsqhG1+x9s1D2Wq19dKPNKo61RqW3GkH8BRi5
hfeh2zcfdL3KMClOlC7ASdiMLFPc4Ado+tGhHsqGDJJuz/powzd0syDcyGms9KxcAYiVUqFj/xHj
C9uE7X2Mmchy7Vh10/Fyz66cj+QiQDeORox1oVnHaDzsX2mrWdFfJS6K+Ze6sex4YsLsnYp1Drp5
/v1yo2tvtfyYNytoq/RDgKGh8OZ6FItMLFesXaf6/jXCP0fTpS1/k44NFt1a88IxQmA/FAb2XtHs
wd/YAfzu/neWNLkYkEncyvHGtZ+KFgM+66ELnVZz8EfVMW054m4DH/RGdc1GAY6D5ReOi8M4IbXL
sEuycKKz4C5R/QV+ODp3WokR4yHH/rbHRdXAQfdM9qR3/k57ayz7nc9C4sY7jG3V15EFKEyOuRVi
O3tiLUAZtdObrG32wsWIu8MTbqSALfGdRrs1cz2OjiG1Qupdof4/zq6sOVKc2f4iIoQAIV6pKuzy
0ot7m/IL0XbPgNgFiO3X30N/L261VdxgXibCEY1KUqZSyjx5DrpUoKPWLf6ysQ6Gi77esgiSisav
IKj5meUc4VrFNRpiQ84IeBdDThcl7hjJoTB6tjrkl+5tvPAhsnjdiAzXMOr8aUSxX1Qc9aLuC7Rb
+wOUCPvz7JfJyWbIiYPtpdoYx2Ss2tnDZtl7QGK2X/JuQkRMm+DBChq6UWkzzUI7mnmCaJJZgn1g
SWNFqBN9jXvkZPJWFBAzr77vWyvtKIuVmEBGRNgH6Uz1AWLh0P6kHTmBv+yMhOwWbda7S+VBFvLP
LWEjGJpoXMnHsqWpcyd65HpPvPHmrcS0aYD1728ODlUAoI1cWfADqore2k1nv8hSzlu1QtPnNZMa
GhyHqmiCH3XiFbcB1G1fx9RyNs7yd+MJVkczpHIAqb/TleWdqBpQyCTT59F5hFLPmavxG+525Jiq
9tFa0o2gua76X4cUxtNMSwWkhOKf8P9x8R66wxMwP0L5ffzeQi5g42JhGkKzKwjj9CQltf8PFN7c
22YJisiWFi7ATbVV83ifGd37i9eVdWmWoleouEObx1Eo71+eNZ8U/wQypztcP7+RzDt3uIrVFb+l
XhIWS3m57jWG2eno/WFUUgVQx3hBfSjooTVeNic8NrKj8HrLOl4fxGBzOv0rgYq8sruA/YPuRPoK
icrxo+PzTWkd0xy0UAixCtGy3PF/VHn7mtIkPcrKf/HRgbzz968Dv3FJNy8ZolDGf8RZon6ohty0
dd583bc466K9+bjqK4ROyvNniA47Z3tSTbnKj8ZbxmVafM3hBbo0mT+r4hkgFtRV1dAfiyrdde2G
5WoObyuvzZdqLp6RooUQgZ12KIu188bC26sfv+PfOjO8SMElrKwgfyZdAQHlpDq0w3gLPYs0dJbp
mzVAs6r1oyFlDxlOmV5uRRN7de/3RtbcvofyglKTLJ6B93rG8/6WE/dj2lZ3OTKXIaAd0Qi1xZaU
rwn+eN0UTOeADvlHio1mtlXkz6U73KKWokKvRAbNopA7BkYS7aLTz3RYM+JJijQhTociVhGj41al
2nB+620BGYsn8LrR/Fn17WPSqIMqGKjSkuK7i5yPZ0/LYV1ntOfuidoepHg167enRhWOdB8T1/pe
F/UnYBDpKabA8Ltoxr2+rgYX0DsFSNIkQpCyupOSkZDFcgxBK7irioApaKeDZceAgNrYNBEguZO0
Fv8Eob8tHhnbcLrpBPO5XGaCtE3+PDfQNF/NoWqmqBqH6LdPVJlzaBv4Q9ax8VAsw62P4jlSuxeg
bI8juh9DD2TY1xfS9Fu0s8RG/11jkZK9JDDA/AA1cRxTnd3bP8e63uo0Ng2iHSkQ4qkoH6Xz2PUc
SsgiUQexOOTsl/We7Cl2TLs1xLyFeH0d0EeojDxL3H0/FCV61/atkXZwgIWU+hxS4S/YjzG9m8EY
EqVW6tJTqqCzu3ErMZi0Dlsi6MyV/hK7Z2oXT6QF0LhPPLLz4+tb6E1IwqMOelgQsDojyrl468w/
87i3Nj5u2F69mUCi6jZZYHY6AxfaHLrM+j4ysJJWdBOpZBpBuw+MGWegrMEI1GniEA0vaLhH1GvL
vN+Yw7uPQo/rWCWJyhrQ2Mw9S6s9M/eOjuxr7UM8ME4+Au7xcWjcjeL2u7kLjLTu/5utUDVzVTN7
7pngfOzApAt3iw/IqX6LGf1Xcftw3WrXtXkn3OkQJeVkg6f8kv5kDkOtFVjdJrSzxD24wIR/i9EI
sHFjNw1E/5xQ2kqnx1Mtf55aVUZqAWnAwGsVSoqrwzJv8QKabEBz8b5DSnZpZgzjJfMtE0U0sql5
jMHLtWEDpolofk6Gsvd7RslLkSZeELYFaHQ6ZPoPDKpKHxmH6uz1rTFMRQcqjc40y2QZiud8aIdb
6Sj/lkKXPfS7TRYUw2mio30CJBullyPsQ3I5+U7y1rr3xmHnWaVDfZA1HZGr6skL0tz9mcF471Yn
2bc6mrMLCEqQ2K2KZ4gQF09TO4sza73isH+EdV/euCBqyanftVb2XE5goRF4v87zJM8QJrI34pHB
yT3NyaF9k46ZcvHQn/Joml308Cobktv+OV6sJpTe+PP6Ypn2WYvf1IPKRG+r4EWIwb6R0iLVoQII
bqvl03Au6mCXPucizh0neOkhwhKtVd6wqix+x50WDH7LHB/nfFgOMAYaXZ+RyTk0P8/BxMlBk+7+
5AFjP5p5hJhjjHDCi2JL1MU0hObo8TQHdgqXeLEmVt1MjhWcWqeqTpjFFgjZsC863gUN7Z1Ui81/
DFaSf7STviPhgv92vgF1oMtcgCmuBxr9BZtt33Ss8p+YrbaUV0y/fjXrNw4C6N5Q2+AfeuB2MX3l
ktQlUryb0FbD+uvgFisfE8cSS/ZMFu8jcUEdkYLl4Uy91v163YhME9A8nIK/H4x9s/0CFrSXZeDj
oUdg37BQg3PrSBGXkCHxeeY+QDXtV1zTA+mQXqE5xKKGLnkOiNzyPtM0NO8e+QzBBlTuL4WtRBWV
QDYtx8Xh7sZMTBuhhW7Ut2fAPhLrpQva4C72cbGVjl0m4ZBuMuGaxtD8ORgyt8nkaL00IEX9CPre
IrTBPfBIQWWxEbhNy6T5M5vdiouxi1/4MBRPfPL4LyudtoDYa9x55yKl89SOovJta1msFzl0Kkob
eW57PMxGCzdQkGZtASdMw2hX9GxgheiyznpJfUIPcVd5xy7Iq6Po/ne+7qKg8bgONKlJ4/ZFZ08X
lXUtgYBmFnefrcnZpKkzbLiONBmHFsAAkVsvEO38DMqG7HFKrfY4E8U3rraG/dYxJrJ3PNXUo3se
56X7CdYDvhZpdvHgYYHWUd8cfpm9+OW08PhFdChuePbYfVdTCwZ+SKhtpIVME9D8mleKBi7E7tHT
4cXjDQHT178oxok9lUTMQHNrNUOhbJ7S5LXNHPEPoJDspm8hA3/9bDXtr+bQ4wSxcFp7XhZCBtd2
DtLKkV1C3+EZWJAtqQvTCukuPbhdzZIB+qUzbmvICVoQdni0fFUvW2UZw9VGr1LniU/rus19DNEs
9McgQTRUd95DAgzZ7ThWya+6yoI7T1QbmXlDKk6vWs+AqwHX7M8X5JLYQ9PYGT3IbFEPSqlWPJQV
UkFRsgQVkDT9HLfsWORgpNo4JA3bRrWYLuTUNXxR80X2MOuqiz9Z0OG9TwexNYJhz/4qYAPek8rC
wZ4lFWg2CYdGDHJYG0Zt2q51Xm/cUvXxxAAuhc8ov3CXY75y+eXOVNyOBRSMPIiUAdI3VF4E1Otg
na4bu2nP1rm+GXWug0qRXiwXiAlHFl9uvPZSuM0ZjcgRRCjvHO+rpM1GasAQAvTisBTE68ZmSF4T
ngURCbwTGYPhsazqB4hCFMfrUzIZgnY6BFMsZO4t8ctgQzMZhKjNfJx6wKJAl1fuwux6nGqHRKDQ
cVCyab6gr8YLLbAoh9WaeqK033kFptoRMZMlrxbXtpC6tCAjQ50x/84IpnR9mQzWrIObofXK7TwP
4hcZW0seLSmm0DupN2xYlmEbdNbbckmSzKaJA24YQAlP6HEoTqpEFmCYy9frUzANobk8eghJ22a1
9ZKxnn+b1teN6yNnkqTuvkCm897KPO7QCwmIWSgaZyz7Q6x6gDoGx7OcLT1kgwv+TqO/ccF8yoHM
aDz6AKDep5rmwBqgjA6spwP1I1RuamibHIQvz0s5pT/2rZzm9h1ysT203oIXnlnWZdV/6Yq4/ipl
uavx1uO/W1/ezKrMEjbOTcvPaqqOeeedJOBFIfohosVP92VSfhel3ozBeZnZwJDGP3zk348JdBwO
LQG5ZCWFv9NLND+vZe33tRPTM9oRGmwFLqy+v8kMbTgQf5fy3kyAUG53OcgYX2fhD58G5TvHbHSf
y2SAfkAwbkYug6PoZLhODTy4JS3+0lbAlDZuBtNK/OSYpuzrdYMynCZ/seFm/eTNs0MhCr+SNFAw
9vV08+1g+rrm6BCEsJBPVCwL6xw0GSNBaOR8q2BlWp11d97sguz9jgULjV9WP8grPNeT0nvoBcp6
1xfHNMD69zcDAIdGCBQ66TkBuv7oWmg/BVbwGCz50/UBTOuz/v3NALScugLEJNaLGFEOPaKnLGvO
mVq6LYEL0wDahV7NDnoK1jRcXnmO9ZNPRTfdJ7gT72LW8zjRgnZNhtzJUf24tJMz3ix5QW+tbEuW
cDWTd164RHNiFmdQF6sG+iCq7jEfUFQZa5QaWdyfHMs7t53v7Hu56SS3FNftIK0t8Q8VGTDvdbKA
uiyI1ehu3BLf34i/KG7zTMzgE+uaSz759bOf5EsPLGg1btUI3jdVP9Be6aWIbfAWWP6Z+Lk4xQ5Q
b7yAiuZ2cvr9zfiL5jafa0ECFLvOI/Qzjsje0xAKpuj3HlHfHtF4ApT6lvKLabU0z845VQmomJNX
5MusIALy00sfFvT7bPUWGkAXfxHeggNgtPFa5Of1/gzK5DsVg5VdNA8lStizkufS7b8M6LBqY357
3dnffyj8xYErRxeXzKBLXqFHCtI0vI/DahQfumrpnsq4rU5LJm6HCg09Gy8r0ypqzu8iTA2dKPnZ
XWwGRV7RhU2+SQVi+rrm+dJylQAJCL2sdWFohfcH4RZb+2P6uOb5UhLh+ANDrqPg5RfcpquT7TjJ
5+s7YXIW/YZeQWGmDVKggHN7+QmoS3x0FX9ckk0on+H362y4bO6cSQjLvkgqswO6xtgduo/c067f
r0Pp6gVgygytNedkAnafWehoVBmyvEsa/No3gha450mlFdSXsLm5/9XtcjQvQxD2JEt7jvaNoLk4
0tSCIbGLFK8Aktuai5vV/K042xeZ3uPDVXZbdyoL0SPe/ptMhXCDQwCK3Hk6Xp/D+lv/jk++LqUu
3QB982ykl7pH/xCusXE4u4R/c9rlZyadZhfOw+eaHyfows1jMYtXcCuxEFllfmwq0CNWc57s3A3N
mQPi1r1oS3opnCW9Kee8PfltzU9lM25pnplcQnPpskb/Krhl09cxp/KL2xbgdhziej5f3wuDT3PN
p0eQapSkjp3zarEdIf+5XpAeAg+H3vUBDJutI+bGyUVfgGjppVXOc4++sIPrgdWxgBbhsWg3GTBN
w2iBXECn0gHTn/hHxtWlrMbsVrX0B+TJiltPFWJjvw2boYPh1gYy3smAZyHhXsefSyiU5z/itNu6
OhuCnQ6Em3m1Nv62wK0Q/6vExfHMywB9RhkOQWuYvq3tqgf00NUv13fHNKHVLN7cpAGTntsgacVr
kDfy6DlueyyyrN4I3aZNWUd98/XRLWaw+5UuhADxEBBNzP+LhQX16gDsDqnqtrhQDHcsnTt38QSI
YAJRX5p8uvUL+ZKIAdeffIoGcDsdpF/tqwP7vubwkrABzQu0vqh2AsobLeFht7RbXYCmeWi+ngaU
ZUwM4lU2TS5CknvjqXG89ODLLPhgC986dX0S7wuHvub6IAdrA5zXOB/z3LulCdR2IRjURQ1kXTac
33C66CC4HL2TC8W7/gIw35RFXekVN342ZZDcoNTfuvWYRtF8f0ztLM7HzD/T3qtxxS7UPVQZUL0V
0Ezf5Sd/YeI8y/NsWToXNAD7YWJBI8HLe3Hc9/XVf974CcfdlToidi8eUB/qp0Po4N15ILHc5IUz
LdH69zcjEIenVeqDHRhMRFXqhlCi/l+Sr7tNl6LdeA4a0OB/sezmXHmqzfPq0hb2D3fgfYTeMBB5
xVDA8xMgu0bbuXcKvEhtp1ZfalbNEURPf+1bRi3g45GOPomxLy9zVafHjMs7L6BbPYqGk/Iv/q58
nON08tm5TJrvsgWD/xBM3cbCmbZHc3xpTTLzGiimAuRVhnQo49OKHixAYLUrs/sX365KUSxqHMEu
Eh0SB9SLnTs0QO+8pOgIuK4FH0UhquoSk769R3uq/LK7hcHXwW8FhD+rCrW2C4CpMyCIwzKiOb9M
dkkue74Of+OcV7O3kOw1tiskhJkshgoE7KD7vG6Xht3VOa5GKZwSyS//4hYxusvBFOutHfmkzjYG
MNimzqo7NaDesEBjcuHKRrHRciwGLgNQyt9cn4Dp++vf35wepTVP85jhfKLcccqIAkGd3fgWcZcf
+wbQPNdzKjz7gjxDp5ucblPb79HomPYbtm8IqzroTfl5DtoSP38FDyqJQ+E7qDpyvx7CDsQp5cHy
IWM/rKqO+8KezvcUdDNneVnnrwMI/ENo/C2hU9AljEeIml5fMcPVytOCd9InPlT9mHchzGoeizbx
3UcVtLN7BEPEkB6K0h7kxvoZ7FcHvwEyOPi5jemsmcVwGNmvWbggbqbl0/XJGOxLR78RdACAz9/J
XiUSV/IAeEY8HR1RQwf7+gCmGayW8caAm8YCSVtK2cXBZE7UVV/GIJE3fGh3brmOgXMbd8T1zMlf
6yT+VdY4WZnlPA8Jrp/Xp2Bao3Vqb6ZA47xYQCYoQLaqvPqmLjxQ7/jgN9h5tdVhcA4Hty6DmNUr
iWdyZwEU/JkvdbanxRgc6JqHJ7LxHQkVk9cahvl5ziT8sMwqEKQk6Y3ssl1yUxiH/rlMHp5/s+UV
7qVs0qQ9domy6/Mkkzrfd1S5WqimNnjcFi/NXsF6kpwqt26gXTODDuT6NpssVfNrr67ARlC27BI7
HX+SfUGrMJ34+KyGed4a5P0SrK9D4JgtHb8Ajdp5TIuvYBo5ry0LJK8/ydH/pHr1gXePVTJ+vj4l
g+XqlJhW1fqQLJjTV6/1SBWKoRhAdMNHb99RqCPgQHXRe4PtFq90pt2HemSADILkv4QSyUtmDeS0
bxraJT0bHTfHqepcfpdG2zmY7lSfDBtPZdMiae6Ng29yCpblr9wXy3Lopm6ZwkQUwb4zXEfBJQRS
KVOROxdnQBysBxUVaalCv9gUens3yrp/GZXEw7Qt5268yWXWhtSqvsuu/7Je+NEDfgjE1kq96yEY
R3vtzXHpqKZgcRISq6L3bubRU7A44zkACdrNjr3GGFq8mCs3peAQoBFkNs6xw+JzOnp0Axb07lbj
45ohlUMVu+Akde7JTPlj+fu22RQ8/XT9t7/r3Pi8ZklJAQY29BFgfSRDfSYn84m06RCWFQXhAhuO
pPQOVhIM9xaBKOX1Qd+9jmDQda5vohMDm30nhphGpYTEHC/nO+FlIhqX6qayofl0fRTT1mtBBDJS
ma8Gl4JypJirY+8v/yp3sULi08bfE2cxEy2AjAI8zeMyzfexZ3ffaj+fz3bq9VtHr2nztfCBt0s3
CcSoe7A7oJDS+aWdnywBMcyNnTANoAUQEa/CCwX48vAUt/lBAUktD7z0s9fre2D4vg6zhCxMOfhD
5dyjZ4EeZnD+RYRV9UasMNiRjqmUUPnD27127hNWJZFC1+6RJ+AYFy7Uf/3E/u/6JAyGpIMnadup
gtgQV0umqjrUSfUKQWN5dAj0Na+PYFomzckTqXIkvhrnPlbqhWbjfBpItYvW2PV15h9VlaNsU8u+
L+Ny+TC6Iv+voLPcKAmYfvr69ze+PCuPVxCdx08v6u84br3jEsTJRpwzrbzmwjMgfhwKc859ncWP
6OlFkxOT9JAheb8BGTCNoDkwhPNqu4R8WrSOkKy/vBm854l3dN8JoWMhE9+3sCcC57ccnIe5hCwL
aOvGnYaj+W+eTEvqgM4oKtFLiubqXIVOAnmFXWapoyBReuN5EAT0nnVVe8qFDzw5bdTG0hssR8dA
UjbySdgTjVQeQGWL+qVPDpbMp2BjcQyx7TdV/BvTBPs4VRzcODD84UPpOD/A8pZACzy9XekQ3D7m
YVl0XmjH/kY0NViTjogsJSSkqjQL7meX0exYds5wrhcIJYVD5m8p2pgGWf/+ZloqE2y0wBeb4E2U
O6HoR/9WlHZ99IZSRtd33jSG7tUEXX9Oy9mNrJEArDlMSiYMQrPLZlu34QaoYyDV4lbzVNo0AtL/
iytsB9I/DIGt9lvQ89eY1OAM85bOk2k0zc9HWpEqhkpcxPB1NtAfTDrJIcndJy8FC4YT861+JJPV
aTGbF2wBJlUF0CrzvHsSpOIgO9j3zIunvPCeVozsC1MobIGifeOSaAiEOlRSBn1jt0UVQChLsU/l
0tf5MY6XOQJPvoyjlPRboCGDYehgSfA9A7dTJ3YkQBC8hIkNIYWQVYt8mJak/n7d+gzT0fGSc4Fb
bklKGsmhmn76CAMfGu477f2YQOPjcXRLb+MGYTiDiHZ1R/MyF9PkoFXBTflDAuraB7Ao/3N9GqaP
r9N746igMaJpPUESCg3TwR36TaxDDKaNjcBisGiiHQO54tbcEdiZEHNbgCGzEJ84isskJDQlTyWR
dXpQFg2c4/XpmLZeOxPoSOGVEruixhrJdeSjR271974z19+uj2BaMC3cU5cCsZ5C5Cr3oH8JrIdj
f5n6wO83ZmD6vnYIxEMz1EMtg3vupc133vnZf5mizs31X29aH83x6YS0RYxzMwmTWKU3INx9ZT4a
o6Z22uIOME1AC/eqXNmIuY+XJkk7MGG7zaHH62MjXr7/dRasJ9obewWv9ZATtSwR0m/qccgCLkPp
xPt8jenoScA8waiYIt7DlcFXXIuZWj/QWll3uy4ULNCcuUY9PIb0E7+Pu9z6wXIXmPqWo757fX9/
R/G/kEguCzR/Zhy09j0fUxGWyv5I4/4FPU/gA/fdZ7csx2PM6RcwIX+ZwZa8stssfnUTcDsAv1sy
o19+iNK0eFr/f/0HmfZLOwFm1O2mpFnwe+qEsrBsSX0E+/u+mysL1mHfmAO3kkEViPz3nSqLkKYg
9Ejh+hvH1/thkv2m3n779QANSI2g/j1zqzJiarit0dAJdW8wIpVefwJL+8OwfIVY/JbA9PtRhelk
hm6cBPmAi33UpW72k7npLzALeOHIiunB6sstRsn39UtgJto5wOJgTMmU8nuGayd4LLsj7XwC2of2
kc3oWsBKP8+F9xX/Ehy1YshuBojJpYDFVgLao9dtwzRZ7aQoIUzRgVTIiSDkrO5lJuDK5VK/LpNs
Tn5mZ2zfoaGDMLuGIPtYy+UGoJ0fygORaZWIrUSRwcJ1DCYE9khHCxAChr+v7jHv56OV862y2Psn
NuP6gdEtA2oJMxyIgZH5RizVReYFO4nWfd61DXzdnjdWLiegglewuwjBfn5DbH6ZB1wDsgA8Oanc
asQyzUM7CCyEfSWHpRUhxGNF6BZg7ZuqV4dvtmEZzEkHYTLeFu6EqImP87w+lq0zQAAhfhy9If7s
2/nGcpkmol0AuN+4VdOuy6XmHGlgV9xOLXnIfKjHXd8Qk0VpV4CyIW0AVQiMsJ7fAgzjB7wydrGK
u+gR/HO762BZbPSCrNvdx+OxdDj0JBZvY3VMv13zacqnCXQEMb4uBCsf86mHsq/aLHsaPq9jL0GM
POVqhjQ7nsiTvMVdG4jtZti4aRssSKcipEVHYujKuRHL8RhCru5G+vUYgnb1E/R2T9d39/07MdMR
l3KuYlIVpRvNOQNBZifQjOw9gW79c15YlyH1NsYxTUZz69qh1uT36zhN9yjz4eRC9EZO8rEfN9Fw
pu3QnJoVaU2ScXQjGsfZKQahzKHtre/XF8o0gXXQN+eS6khiN8XsRrW7/BzT6nV9CUNM4KPTjMd9
Q2i+XEKpB937C9Zo4FEMklhAAOqHpfGbw5R3L9cHMS2S5s4sk1QNtetGsK7k2K26ylC231gk08c1
bx7HclygIeVGSds3J/Cy/+KgTt9YHtPHNWcundayFBAFkUBzcSgAx4H+xRa7gcEPdCTlCAkMZVmW
G0nePLRxf8in+tPK1C2H9iVYEE93LT/TqmugTFJFyWFGilQQ6ijmnw10lXd+XIvOLsdRSlIPBkTw
g4lyn+wBYXPfL9c8mBLqVSgw1yKMCUB07oK0kFftPKl1QkF3HKD8sOQWUk0CX1cUKSYkyfuNH2/a
3tWm3npv6lql6Bi81xs/M8CtQlLmXwE1uKVNefD7zXhmiMc6jeBcKStWEoc2iAtJ6BILlDFgqzhm
s9qVI2E6UDJh0ItYhtkB4UHxNa/LIbQKQK32bbLmwKp1kmJkOB0EmcEhDyqiW4dY+4oTjGkejLJc
EtNF4uyxbOcIENfXkuHy2PbBnpYUl+k4yTGXEwigFieSVWPDkrzneSnrh3ScrJvrC2QwJB0rOUNy
S4iKOXAx/mnE8d/J8egW088crRaFvUXqZzjrdMgki5U1LCDUjFD6+96B1upQtBCbvj4H08c1T64z
b64nSXFKV0ASKDy4ceXaJMQ2eIAOlhw91nudhyjcxVD7QQjLeA+2r6WYz+1gpf3GhcI0Cc2jBbRZ
XNK5TkQbbwQvjN8fdvaZwY60SMysSnWTO7kRT+fgATJ3y+dRJm04Za2371qtgyZFLju7gXpbxEBN
d5iD1Ak7wjf8wLQ4mhvn6VRkSEw5Uew18UnJUoEhvHrdZz6aF5dQoVwQZ/BxK+/CuQVhSWXPP3d9
XMdCdv48i64bsPKsvikFugwmF03D+z6uBV+GduQAlOaIjwEoRHIF4oXZEu2GRRqOBl3rcmZFJ7EY
TpR3VnJU85ycIX+THKFyVn+OcY0YBhDv7JuJ5sKszV01OL0bxVCk/0A4enVlI7ds0+DC7vr3N9Ey
KGSTe5PtRNBHg54q8/Ewo7hNj166iy7GRUT5cwiCCngBdmsnKntUGNH1k4BrA8qH+5ZH818xVK2E
PpATgZCxx4sJG00q67Lv4/TPn94Rt6C0JWggmqvxy5gmVQi23Z0XRB3/ODNQawL+DdkfH33y9tjT
MBXoFr3+2007q/luklmA+Iwcvusj9wF9pvmOrHdQN1s2gKiGo0fHPlJIcnp8iXGuDfUFNODdwes2
E6wGF9OxadQt2GiPDVysZk8CDd5x2kB9iH1K+uwrmq028taGVdLhacIPuiEWMB9VYJXUhEZmXpWv
WQHeyuv7YFolzX+7jNAKVy0nSkbys1uy6uBn6NrZ93HNfROVTLSqEyeqxfjPKBYW/j8uuKZfvv79
zdmQBG6agFoMqKQe/FRJXr1yWW6hekwLr/ktH1LHaauZIqjjEUAglxTKDnVfa9xsBTL9fs17ydRN
bUKCPEXNiXoHCFOmN9Uw/7tv6bXAW8ejNzpNVSQhOu0BnFtVd3G2iY1zbTWPd+opjua+qhFzURXD
WlAcvtCqeYib/ClGFqXiW6fb+xIcAF1oNS0Cbcml7IcFHS7oxEy+Jpbw2atSQ9785yaxkx18L85e
Z5D9LZ/mykmHKYS4KPezj3ltZyI99IHMZ3kIGjIHagNfa9g2HbhG/CwTndVi5hCHPJQeFCyccVNu
2/T19bx5a9R+iw4+z7UjSdrHvBid44TEebTLJnSeP+GTjLAAYDigpr6i/F+cUgev230f13w9phNh
6P61o/U1RW0PKD61qJvrHze4oy791go0EpcurpF9PY6hHHsvLDtc93KSLsfrQ5hWXvN4ZITx4Axa
O+JIqzmJ5x1Av7CzPEs1X6/LtKoFZESjHLR6IXMbemriJNmIEqafrvm6Glg6olXEjpIMgPu5AzmB
nW62wq930ndcXafrq5NBYCOVHalgjtwTytifVdY++igX9V3oB1a6YUGGTdYhazwIxqEbgLlI4uS5
7kE6MjoQJW8lCzZGMCyUDltbn/1NLTlS7wnuevNI62O27NOjA0xV893OqaQdr/iaUQHxaIPXdgqK
rR5u00/X4nQJWWJKqhIW1NWfEgfNDpkVi/N12zec5jpTn+qnzAIPJ1Y+B+nELPOnrgITmdMFj0VD
tgjiTVNY//7mbIsZxLlbITEKZe43Fw3w97yd9gFEmI5Jm5U9DB16jiJSDmP0e/mbsn+5vkCmn675
b9njkQB+FGxtancH0tbuaZn3dXzBcDT/TSRdsq7r7YjV8iFnEJi1wXd03PfTtUjdgcN5HkocDgTi
mQeo+TQfFp86G9HQcA/WMWX1YrtxCwlQaEkCIueyM+ME5WT6LzS6norZ3xe5dFRZiatYQ931aECb
hsr84tBMm035BuvXgWRJMdkUorsBMuH2x9kuDzRXH+qO3263shjsh2jey1Fzyqu2wTIt44I7fN+7
6bEImvHp+iabpqAFXybKpJ0A8orqDle8shg+UH+5WTPKReFvVehMk1j//sZ/oZ8dx1Y8IxBYpPsA
cahm7cxAiWJjkw3nP9EiMAitelKBjS8CWqc4yJWiTcT03yl2t9SUTCNobixYkqB5xbGRMKpaQDuR
9rUB2IfOx0aZ17QPmifX0zwhz1VhAFd5YRKwh9oeIiqQE+TOFF7fbNM+aB5NmhZgkxxZUxIEYPEe
xC/pQw7j+sffj/aeDiQbCxDd8B7XILfy7gh0hZMJL566BhxK1fd95j1X8y6aU9ANaVkwmvS9ko5k
kfB5Y68isTJ3gjD3KDQTUJ5q5EYq4P1993R0GeVlTS2CMxDSEt+Ep9hdgI6HSlhbAfT9LfF0eBkH
q/0C8hkM0IjgH+7V6Q80F21lAUxf17ybDkUWDBRfnydRh3nQDIdtZIJpbXSvzsdqTKwGqOAEuESB
hO2xtFfVnmBnH4Wn48WUShcSlzkcO3DHA0hQbJA+D/uAlSD6+PNYissejYLDCJ9rM/Gp7lbqd4W6
6XV/eN+jPR0RVhK372IoCESEePccj1sIlH9eq+373UDzZ94uFmaQINeAbH+YzGBf74bhczHhenp9
Eu/TtbhQ5/1zjUS6jJ0aUy+iFNrggXVRix+xBsC99XgK7EPmeU/Z4t71KUAQDciArw9ssFwdBBbP
vZU30E2OxtnCpjdAdaaN+LXv49p9O5auZRWlh3i0vsTFCOENIHibjVPW4Bc6/GuAQmDhLWt6hjOU
vwZeWvdDJSEBul6Nr8/ANIbm2CJoOttTaAEqMvIVUi6g4muqc0urfVVUT8d+jZnV9QH6QSM3LcpD
PBYqtGlR3l7/+e9f/sDH+adV1R0q2cCWudH4f5x9WZOctvf2J6JKCBDiFnqZfTyLl/EN5diOEEKA
EALEp/8/nfe9yI+4p6umcuOknBYI6ejonGcJXSE8bBjsdKJo0E8Bwa3q8rF6bhlttzg40p1sTX9U
qyJXpAKbNV2qS1LY577C5tAGxGgeksBgc6jV2GMX0OqV2IHJu8ZV9kPWa9iCm13u+JJpVq7JoYzm
7s6zbFjzlmhxCSJ7Zo62ELCu4lOHLiTC4OrbvUdKo+RF1MK5H9+c1B343iSokH/TwaFHSNNP83qR
dXMmxG6RXx60wJJWTX90cfS17Nbx0aC2uxtGnVcku9TnOfOVt4J7so8jPRIJCHtWPTuJJjkFcCdI
iNi/vxvOzdFmM1vm0nYoLTrlNvlt2+kbPRkAvf/bf8zK0nBbuJh7Ftl+tebFjqoROyjKpuaWU0Os
hgsliYZvMejfem+s7PmSr0k62t37Q//xtTD0JsrSKJlnsVTDCw3b7G9mF5/uWggYXGJ3nfv906r4
163C4iWqqab8STQpv1adKx/X4WP9Nzz95qPMKZQcpW3Ni0wmcT3byhwbttiP5JX49dM7/evZ52Gc
AXDiFfRZk+iRQvACroQBzqEWypE/35//P65bjLEJshxV9mC0sn5mrhu/+2yNV5gPhf7vkcSCf+Qg
wiCbAEsVHdM26JanmXV9Ct/7Ac4ZcKAQ/a7BKfWhazyG2URa1q8E9JSleqZtnDygZeBJHsFR+fX9
qfrnq/6nVInf38RY7hadVbApfixHAv+dbilDT64hMTyiWTADitDfmZrZ18735QIYcdjZZZdq1zZL
7kgdsQTttZU0R3Tb1s7AZTtqQGxdV1wg7qt4HNVyoW5yZkNv6yY8gZAvDmfx7Do4WQopvrJlavdx
NrO87GAmMnQJjAYuNtL/eFSn4baAMiPzDmZs5GefQDrFljieZRsDmxqOXUGhEJJPzcfqWRhsEzKY
Uz0qitgWELxu4V/RgDeZA4zTZxeW67nZ28YMDQ6YaSPy5COJBARQ3tZW2R4BGCyNvJrAQOWHWS5G
0qJlJQg2dVtR9SEZSrzfJqg4B0djwOjCJ3DFmuXBz1DD30VBFMVXbZPI5iNVWQyziS4+Q3FlRtbz
QrwM3rRMPJgacubpTefXgeQtyg2XovC59bGJMvBATC28weInUGCwKuKAXAMf/VdXz/SJz9PncUTq
fmGXnon4W0sEV68907pNn3SnRfcNjVDbFSRCS90CotjQadpxLYh/oq6D5V1RlZFq4yNmeax3MWet
+gYq/mQPUSYBxS04BR3wJqEwTruAWjoTc//jq9DxqrddG76otJ9yWH35PVpDSw6h6UvFtHNDbEKV
jKsJTIy1eymbObj2MMRGvAKv72qQMN57f6b/PAaqQf97PGFam96Wdf8iqbA70iPQ9gsKy3V4sWfz
529JtiUcPkxjNNGMvjgE9yeXQOirDi7KX5x7gW0ggfH5WM+JfwGHRe7l0jGoZWqxr1N9SSfhzJlB
tqUbNJbDlU/oXmuLTn85T7Q46Q3IkhwJPamW4194MAGnYnA64Fzf6Sr6/c8fXImjviZlsSKWXtgd
f0yGU1iF/e8360ACCssq8y+lg+Qwn903DRBjbqo4zbPkg8sPNvKbYWQD1VTD6AvRwMcLMWZ3cD9l
u8nY5gKl89zH24SUMsEpOyepfuGtITt4iCE8QncFF56p9PKSKdq5+dpkLl2TpesswvIF+g2R3TGf
BTS3FkI+uUor6/a4s1eXaLDnXmmTv8R+NV3C2vKFjfMD69BnLQOcn2PL7NX7W/bPcZhkm7Cgs7hX
xrnyxcWdPOhT8V60I9mf2imrgTb4mvpL9L8zb7MtCnU8XNiqRPkCNvoPE6/lMZvAEW0zGJq9/zZn
osO2/KP7LPRwUC5fSh/EYS407GmLTGX1eGG6zr3CJkDAm4SxtMQH+ae5pRO0DDy40MU6XDRkPzfE
Jtfg2Up0RtvspdQmAP8UbWneDiiFQ//kwlucWcP8NPS/rhGOTygDgM/6xPTSfiNKcZPlqNXITBQj
PGXIG3Sj4/ZSNfDcG232PnB9yTAtnXrtyhNi5hReXFoPkAqbL0no/dk+JgVe8n9fieqgmTxMTF+F
GfrXsjPLcJSOBHUBXZUuyCONOOOahtxxaC0jr5mIhINeHzYX5vTcS27iQjnB0gXAdfmq47i5Rdv/
E7e9uWqyDxmD4Q03sUDLwK9ZSOUrH9SQd45XN3XUXtK+O7dzNnEgDiwOoixentEm738ZF49fEU+r
D+mQp2RbLIIOzeLLRPrnzvrlO5ddvx9iW71+aNtv+YJ81qujPdWvZapqlY9rV9q860a1f//3z3zb
bcHIiWj0GZBzrzO4uE0h5hXHCdPrEObVELpLIudnvsG2YgRNVC+axmTPQNimO8Oz9ipj7mM5JklP
L/evTc/CErmYdtGzA8XiL3g62yOab0OX14voLtwg6D/Cuv+9EZN0s9d51Mhglpw9+zC09V0Xz217
lLKChex+ElgG32sSGvUITfqluVZsTCWcpcsgc3vpoZm3L4WK6iMJ4jjbxQsIGzmXsWDXcqmAikS3
IoEtZW2S4BEX2iwToFNm9QwS7er1eB0ayOiz3Pal3Wd6lXAOUyDk5T6lQQnM4Ji+TSEwIFe8BiTE
R8rSuzmp4/KAatBcFsZY07+aulKQMphr4odcorej8i5qJnPt45n0P1EAa9s90CXoHYIaydBfl0sG
YoxQyy1S+fGnL1NdXotkbd54JKNwT/rMJgcGDllaQKKmC+84q8onWoGoe4T6IIypkSSnv4NRxDO8
6GWvvrrIttkRhe0YyWC2GPY4O+gd/aWzMfYQvGcah5ut0dLc67CNdOGX010NPoisYCN4kzsm0+6n
HvTS35iA4kLF02G4Y9ok9xYzvrxY6L0NZk/LHm8NTdCmfuSuXIMdA/vWv7GGds2xU1TTaQ+hhXL0
hTWt4wfl4qG/KsERcTn1Ap07WOcJ/71L2yn5xCKzPrEOtkgHoc1QH0Uk6bL3WZKsB6VwscyVamqB
yjpUCndxRi3N+bIOwY3i0PpMx5xU3sjDmvU9CPcnVsf1WC/+fsbdKD5oVJ6zHvwdsxow5mpK0nVH
0waMKldHiT5yEYnpoPSiF1doOCqaCDC1borvlhj+Gnuzdt2PdFkmdmUowTZuEwKVAxojUzhWrar1
o+eef1ZhDeDzEsn+b07GFWsC3/trMKxRcFvqaV1/dC6V7rqDsbB6teDtu1sppjLAihj916ly6y+3
qjHOy2ABRXqq1pbnM4+DNxEPsn/snDJ9wfpA1ntods76DngEMe36cWxILpek63fMJDQrusVl0bFK
5XIbo0gdFQO18b7y6ZLdzW0j/S4CcJv8YJDrA2wOHs7qBoeSIcViXDf/7Mlox0KgzYDyDzTX1TFa
A2l/dkSaX1nkaBHoRGqwAkXqH+dwTFgBpmOKy0+N2yIc1Oeg3A2uxSuemPFhDnK8HnI/Cp0V8dBN
Ra0ZM9MOFofVcEgmGAABAT+hJOID1r/Z6CRLubqx+QTyatt+E304kitQK2G0yMyKbg4BPzfI2wqU
qVywYM7ywOKWsO96DXUCT4b+7xCh/QtvyFzdQC1rlbsShKtfCuTn6qa0a/WsUtkOeT+zgd72cIcg
RQxbSlm0ymN4YZgSRVvh7+8kj/tI54C/2pthlpV6MBreZmSR2YQHgtD67dCMbb2ftHLq2gvqyWFB
Wfeem2CVV4CHRhp7TDfrXa+CNqa5cl0WfRuyJJxypWPV34H8ZV6CNYSPD5Z8W6FjGMAfo9Gk+Wq0
WEQOrBTcorPKjek1zJ1QUyglTXQeCjhp7JWFY1wROeCeDibI7JdGDgsrSnCZs50gjNgiCOfYfUNh
OBy/hI42X2cZii9gbkFIys8nkc4KjEzz6sMmqlFXaP3NUlv6FfXMZkUiAXHuW7jvlezCIXDutNyk
YmXioJC9GP4cJ8rOe0YDyEqpeoZyeZaGmu/eP5TPnZabhEsrMsByrY6erQy1Bs9OwsCIte7lYz+/
SbfiNOVVXI3Zc9mAZQcDRP6QBOH0wTnapFu25gzt17Z6ge6L3NkyiK+4g5oN7LU/5DSaAmf9v+e9
jVwIlEJdvZTDHB7J6cbd++iDOf2WzU1SB0+1uIueF1BTXiLnguOYRVNbuGoUH7vQb61xGMyveqLa
6HlKaN8fsafCVOlPgV7XS5bRZxYR21y2lmkMUT9d+XNEx/nGBaO8m8fSXaitnKb6D8nQltqtGJGz
6hf+7Nd+2lH5BH4fjoaWrPkMC6F8JvW+jSA2ASLqB4fc5l82pLD5cvyZxKB748N7B4KZs4C0IcT5
AqFlB1Hzrqjm+RIg5syG3zK/0SjvRiHD9FknSro9s3MLs20ucBZMfesuVarOfavNhicRLLLamqfY
8BW1kGaG3cZVAMzhJR2kcwNstrznZViOvEufhe4hu29tFHS7idj114dCypYEHoM8wpRv0ucy5bIH
AWcFcBiWxskleMeZYs6WBF4SnqaxEO51npJmDzUB+n32S/dkKYgRAGkGZjclqbzAAjjz2beEcHCH
y66ECPHrnICO4qppwgYSOoeX7iXLSP7nDbQlg0PYx2TpFLlXDu8LCGPGfS7nwR7jEeT/Cmp2u2Xu
yWPIxPLBl9oEBOKXoW6ldK++6lzuPTYJtPijvDoN+/4yOFN9+Q9NvBE+bpIOL6XjBtplw73mJr0q
qblv4o9uymQTCOisJUvgk/UqQ4C8eBLZm3CZHlZsl93773Emum2p4oI1cZI2LnymOGGACuB9QYzP
JeiPMBYHpIjH7ol76LSLSyoH54bchICuaVvXG/n/hyTR+uMEnxYjouo/I8YDqOo6BF0d6/xCRD0T
FbaWOyJp2nKAIddrxyT1N15Jafd6QlvgwgDn9tEmF4C1BF/mpp5exaRWX4g6WcTNusC8+Riga3VJ
RO/MMFt+OdTgpah5O76SiosvJk36N7/y4KZd2+xCk/nMVG3ddkLck1jQ+eQpm6NVPNAVyXtRB3CO
2r+/5M7Egy3RfG77hS0ZpP7IiPw7MNWRDXraqTn7ErXsru3B1x775pJcxJ9hjCnZeu+Q2Q6rdYl5
tX4eZrh/RCmSwSHgxMOtbbVsZyr4ab7M0zTyH5xHNHlU4AeCcyWAzuV5Gts4eHz/5c9E9y033WnA
bmTp0EKp1uhaT/Y+xtUWImuhvAUJ8RMy1gt9vHPTvIkd4NP3YT1qijK65QUV5k50mFma0N+iLQtU
vO4Hckns69y63FwXOihLLA3aYK+cqPLJjSZ9K7PM3wczTS7k8ueG2IQNaKHRME3d/GqdrB+Is4AH
kBD+C0iUuksSROdK0Fv+upyQqqaQoH9dU/NlBRM8Z+Bh3NMWjE0k+K9xVubjguWa1WvyMILS9v66
OHOexJv4ATW/wHQa1Xw1UFi7wKBUrTsG2g+a15DKNkWguph9en+wM0tjS3I3YRuUa9qQl27R7c6F
FA6ygFeTMAAwjKJZGczJ80LARXt/vDMRf8t7h2ERqjYoxL2QVgKpXwdw18aP/9OjtD3Y49B53Fd0
hnvfaYm+P+ifZTlTsqXBW1pOdmiz5RV9f9WSApU2D3SgbJMstnk2OtzPSzGSKNuh0xCud3DZ7MQb
qmI0uG26rKumXV2a2qd7z+AM9gRpVOR67z/dP4jgP1wrok2OAtb5qlUlsmc3CWlfecSC5h6y0VV6
v9oElQZUP3T4HbVYk+rd3MtpLX+oacCD3Ex1iaxZUefYupvrFhIOQIJkmNZEdz/g4yjnr7LPemGL
djYwBbNsaOEUkLhMAMEkuhlFjxumo1OruoGpZHAtNaxFyY4NvUS1rVQEhRMxVkGXQAVKTHGzg7e0
nz4vq0JhrBTlal7LqmnsriOug1psrQJsSBPCrPKXChpIu+dlgptDgCJQTbMXcGMhnpsDF3ZSF2n5
cCIlQDQ3usatlpofM+Flj103+n5H1pXGQ045SckL9fhSe6fS0qdXDKxVelAwsQvtXoGYPOBhy4q3
aqdrRucnmqYLhXgY5HXsZx1ygQ4i0KErf2UnM+7XtFJR8NWyWtSq0C3MQ9rcmYaOLq/JlPRPZQvs
QAa+wThFt0sKddBv0gICCusAoyp2FaRjpdgV8wE6kjs5AR6KJy0D6K+iPJWhHjoYOBz5nZlmLR5R
1BU03kFIRdOdsvGY6EPISGSOOMupFUXEoId73dXjMtl8bN2SQmg468MYyAU+D2wPgjopf7+/6s5E
ma35DyN9PKPK0L54riABhTBG2jEAQsW99HBcvbC2z2QQW7cfopmvKeyIX0gClYU8ps2o4es7qOzC
1j73GpvTBpp2CYRzPUoWwMCtV40P+k+d9vquq5Z6uao5PNbfn7Bzr7I5dJT3LagugCPECyrae6FS
E9xMfTSxCwP88VSD5NMmDJi4iVcrYVOAFgOmKoDgAu76UZ5drvL88R0wxGnof/WMLMrQKiGEHMgc
1GHh67ap8l6Cd3kh9z03wOm//2sAPqOfE4cgSCtFfmiF4ldiPsgfjLf8PvgFx2Zgp6cf6/JKle18
WN0lVcxzs7/5vHG0xFUSQnCN4kPvNV/I57WagzxdaXPhovjHhA+zv6lHUJhD2ACRHDT7us3ZCtGX
YbiWcXfHxvYWMkhP76/UP+4JjLNJIFahGLpTErplFX1eF73znbkvK3IU2aVi7Z9nK9oiw1iSMqYG
aJZxJ6/MSh571+7WIN6//wbnfv6UrfxrGcV1RduAgTg+t1AtQ0UeBmG87F6TWcmPRKY42lL60Bow
1ZpFQNs7Tp/8XPq/0c/uL9yc/vypoy0oTK49qXpwzGFwYu+l5YcTEho2lqgcDnnkLok//3m7RVuw
l2pZQCcARw+xAz2qoyhErnDi/NBmjrYYL95GuJ6fpCZVXwU/BM0GdDdiaIi//5HPPfw2dPe2XaD+
AOEsYCo4ijT7CvaxV+//+J/3QLQl9YHm4+OEoMmShutj7NQr7D5veJ9cz0n05f0hzi3SzXY2Y7J2
sGuGNVgfx7BIilpb38R12qW7odboFb0/zLlp2uzmORnpWsIx50Bj+QuS8jpv4S/w/m+fmaUtgouj
7ZeIav5/y5SQ7gjNyYOJ2KdovZR7n5mlLYSrCwEQnwcKBpkV9QPM68Mvhg90X6upuVQkP/cap134
r3BBzVxruCBBTCudn6DjZMFmPr3FSVf//Yk68xG2ZL5YoqHJHaQgeaPXo+6W7KVqyvRjNDt0KP/3
BeRgQMotKwSj2qD7m/5K1vZjq3TL4GMDLJLRUAc5NO3euhS7jEvQ37IFPN335+bcF97s49jUXZoJ
HDel7+/YEB5nFd/aiV/YyeemfnMwozcUTACWx4ehyua8S6AlV07ZJUP0M4F6i8ISU2v1LMGFx6wc
XdXfUY9Ko87au1OUnsahvzBL59boZhu7qnZz6rGNRRh8LtuO/dDAlOQLSmx7VDk/JiYa/QeYVdLU
jXCiOcgk+oq+7a+gni+kFWc+xBaVBb0sGGqOcHGcCVFFHEOxOg1le+GwOfMhtpisMdRSzSdFS5PJ
t2xRj/P6qjJ+78rawdEgvH5/sZ75DFtMFoMlk1x6UE7h0HtcmvR3RMT3sax+jfqSLvm5N9lsZsGQ
UNPTmyAfuosyECpp9euEv+0129UfzZG2yCzdgFYxpSI54GZYAeiE5gn8x8RuaKJq//5knfvim529
VEvYofwfHwAeWvelE790qqrD+z9+Jmykm31Ny67BEjqJoLfpg5r5L+rrQ5bZ1/d//tyzb07nmUxj
xSOEjQ4YjNwJyN0uwUUOyrlvvNnN0LUI6YrSxgGmG2+JtKfVyqCDkDPTPWbkY3oj0bbn3yMpytIM
0amumhewr4FbQwrDK/L1/Uk68w22HXk9Vw7kT0hcklGjxVt2/DhGw32TNpfMBM98hm1Dni5zC9Oq
k/VrS1eAi8Ae6Un79v7jn/vxzU5D8ReQF7uyA3GQ5RAgoYVD/Ptjv30a8185xapga07CHuqlCfmr
DOnvObVh8f5vn5v2zb4CIrKUNc40pO3+CNr1V2qgswg/2+BCMD0T5bbK6soMaWvjk/awcT80yLCg
lj6UjXuYKvaxjIht9tfJe2G2HRy9YmQvuzJOXpvwYo/u3PNvtpeTdO6iCqLAI3F3hvjDGpZw3grr
Q6PUhfhzZgv/p7kejDhZugEozj6Fop4+cN6rglJznQXpp3X6mMp9tG2rz1QOk22ROsZepTtuJuho
ppd+PIz+qWH/p3ocR1vkDmq6Ok4sxABzXAbTnzrUTO2onfl8sLVvPjGig2dOdDpABd9NHhKXHhJS
8zgu31HnJZ/H1FD8O2dJvafRqfaImVjHgwNgeYTSXaMPAIfiG/fQbbcxr3QxJ737m7QZIDywTIy/
+NZ2d7JupzafKzDegD9lNwY0nScoIrTZvgtxjTcKLJe4gV6+mkCdL1LOu29R0wNfyiOSD8GSqZwR
5+66TJFvlMruatZNdw1vt9gcVZbMn4espw/cxP2vFm8c7KDoXM1507E6ehKURyU8Ppcy2sWJmMxP
m7VO/Oa0LatCQILb52g9AOptFSCEsA2BtshesMkdB+vS5zVq+1dNib43cdbfyLZdbp3k4V9Mocva
kUYdBJyJotwARFgQyHj2ORUTUJgq7VDctH1/QuX0HtoDYgoFAYQVYigEKK1xD+hZ/c01zr0IqqEU
Fs+KF6xJGoAM5bpK9NuzAIBeOpU7tbDpQdTQjNsbIBZBsdA0Xh/5EGN+A1g+AL+WqOVVjNH4E8hm
dMtVD4pEIaYaOuAW6c0XeE9VfV7qmf3gbbbesiCm5Xc4aQ3qnlZgNKDsNCV7MWNq0XCPo5sTCPUG
3oIUzZgw/kZCT82hr9CQ8BGEFXdNuw7jjSZrcw3WJC1YpsRtR/vY7dgo5ymHzI3ojkLbSu2FtbA8
xd9Dh4Che1HegiZSXwX1BAQ2EaT7Ap1DNMR9jOwbRaRFx0UY+Db5MkRG0NwsYsS8sqbdGfjr+Tyb
M/A7OjEYEB5RnMstUJY652EKJcCgp/ByC5f+vvOOH2VoU4HW3AwxS2uS7EnXHa48RI34Sm0s4rpQ
gAb5Z+m7+dk7PJg3qVyvwCQvzT3vULAp6CKrdge5Cgf53rRBF4ZIL351jEJkIKUlAMVjpQ/NgH8K
tGQUmgcxSa8IDdYox6yana07R3dkXMbwup0sMNdqjeufAdRfRU5tj4fswiz8QeIy/iywNYccql/R
TQME/HK1cErJi7JRFO0dFh/bk4mq+Jqvo4z2dgjmR8kaEODLiDdfq6BN66vM+fibGZLlyiaD+AUl
W9Y/U9RYnmlazza3TePIzw7CNwCTQxRlzP0a8L8Nj/BHI1JR8N4MdzbE6tJrHNxXadj9BtLafV/L
obkDEJgfZxbh+QcB80w6YoLyoR67J2QqVXKb/dPCXvuxvRkjHf/i5uThMsT81qPPswvbvisLYcb5
s6iH5pMQE/trVEyKm1BO4dEJ7dxuNmMTFSBho5JVwhAWyTqgQWue2Yz/HaymcbsY4Df91MDAHoBf
/E+3EIimDwgG8pBROl2ThbfX8drZAwq7EdwZq6o8zpB6yukweoBawkm/aDsnueSqRLUdcF1203e2
CT/JYRwU3Ah7hAG5S5QY5EMfa2Zuhenc37qmYCGpaEmqnaa1E3k0iukxVKOXO1Eqv15D+scK2CFk
83AUHhzlvARO+UayEbMVdRDj2nWKn+x/ajk+G0MYgHxJO34RyQg0Wc3V54mrtP2r5wprP8204MfU
z+Zq6VYu66LyoVkLgphyD6D6eqxo7QX0vSkEjQsPH6/fFgjuv2iWdZ8cYMafNDb2M6/AAM9VcFp+
cz2pv8sOIZaQqBIHtPEaPCbW0iuDCO9fzvr6CPSqvSrh1bUjFJbJX3Aug8sBF8wp2ekTA+O+RFx7
XaPTmunLoT3hqny9Xg/oJy3HuB6IvUcnADBpC/sXs6vg8Wqgj0hQ3ghcS5bfSs7RI7DoI9Rz2syn
RzHx6YGLZIZHojXoHKLl9hhVJZNQaAKqBtAn3nq0GrE4SBIGWaGhPvECQ8VpyuVI7ZC30B29y7p4
umYrJC8ckfqAElE37LIE1AZwdOPmayvXpN/PPUVD3fQ2CD7LrLbuMRpDQPo71LVJQTToFWBXjNkO
8N5xvi+FTe4bhIDPHtCeN4dz7wjYIpD1LO1tHvdL82mWHb2PWWyfwTEHnQL95upViTg6slmaN1YP
7AlHF+AXPgygTruK5bUEMQa8iFQTgF/+0QFYYngIPYCy3q11zl1N1lcK4BIzCEblaSgR1u3PmAU4
PVO/UFaQpjxB/D2PHlFaQ/seLezgmbKmJNc2SGeQXqBaaJoDh4dMf+jQG252nZ3C6p4JQBp0QygB
3yLgiKUyne5VGKGUScH0s1d9NjTdASX46qs9IajcVZwNXr4hx4TuXgPIe3INGmKfPvdpj36tEif0
WNlg6dMqMdg1qVWf29jQB1Xp5hMUt+PPbsY87FtZhctfHrpst8DkQJAgM2nvZkj3mFG/Caye8LMJ
OZ6qA2fmN+r2w++gxM4GvAeuXNSj5Rwp1++RukC+XeB2dAvAyYBPRqdqhw7+9MBo5NO8I7UOH0AI
CmGW3bmEwndewdKlFFPw7Gvggm4H5dl3mwTyG51a9Jp7KBf/Yplvv2VVDVKlBSzdF6krqT8sIaO3
PFiCN/heYTtq5pLhlsPDcIaE1dTdjYa4X73QnhYJ6dFkRiq1kqIkCIcN+vOPcIU2MC0LPK1zxINT
0xzHWlhg3k/cJVpGz/O64DBiXaISJNmW/YCHpHtJLdacF2Ak5NDkqK8DnG3XcxfbH0kCNEwxl0Bu
1KUmY9GvCd+xXoNeUKUZO/SZAROljsqxxa0ASlLd0OH0zLIKR7XISHQ9yhhNznBogUWSjqFHj1oD
SNFCC/Z7LhFEkEKW9l7D2PUZOlHd314gWEQLrAMPICoxe7t6AFS9xEGUz5GwIl9T6CRDtpSy71Df
Mv1tPDX4brPjPigA0gQ5Ph9owwgrINJuKpUTghMsX5zErCOEqPYeIQkebNAZaeEgHMggg5Za1iCQ
31vI1I+7KLX4pCHa+svDlDEQ1EY84rpbScv4SxNKczMvw/QEpYSV7FY09uwRRr/2i1qnuM87BHAA
DWEXtVfJFKoiy/q66CYSH04gme+JWvXDGsvmDv1ZWcyaVSOAAkHscxHVIHUww0xwdeIZdTlb3Fjn
E6rfVaEwqypv7BLRXcvbstkPNDP0uk1jfr2Mi39Lm95/7ZI6ZDtRO7MTOBzjKi9rMTRApLXmgJkL
bnXWZcstQ4QEvGPxSMENGhCPtJKIkwoZp9q7JuKYW8FwuFXLLXWRB/qqbX71QUQ/WSC5b6CKSe4W
XoU3pqv7qkAQre+hj9B8yoI5As2OrCYCjx/H81w2VZxHjUUAnxJAj4sWht/fhWQZaNigrTbFBDUe
oB1ohKBJhhiTkUIlB9AaE4g3mEN0wREoZhHnXE/i81iF1TOcmtVTimjroNG6ooZOcIdZi7KPQZTy
IQenJWF9X9iSlz9oP7k3VprmBydd/2BKhyNUGILAYhvI+h9GD4YMkvH1h/GmTQsZBkgUHQ7yG1oS
4HokAb8L94rTQuLBoM0jX7Qy+ZSY6omqSn6qxekiAxsjHAXQM+RtEUenLg5UL5rkqvVpqXOIjKEV
3yLJ/G6Wmv2I22H+nIDSfVCAufygUCf9pcGTPLAIvHtIOiE3rtbu8+xAtw9SP+Yg82VvskrVEy7L
oqhdBvyaoNAZmICtL2CEycBtClbMNX4NCTr0W7BDQHr7IhvAR7p2Wv7ChSYC+pcrXCl0HJRfBdSg
f9AJKMorFiEDBpOolshqbI/OvkNZBy9T0/pnZfGoXT/661qBpf1/nJ3HbtzIFoafiABz2HZSlhXa
ctgQtjwu5lxMT38/zt14ymI30DtDgMlmxRP+kM4V/LhwAuMtnHI4gDzpvvhj6bzJijQQno92Z5O7
XRt1kj/6jkheRdaV064hgd1SvJCvg4kjEKodzFmBNJYMDX8Xx53z4MU4dWyneuxv27wsD1aJHGTc
4D8ChyHcxWMx4wRToV7fYHww7rDnMd4i6pcbMofhIRrMOd42Fn2Wkq7psZph6fgmB97S1d65fsd/
by0d9hdVSfNx0sB7QMKo3Sdb5pwyUDrnK0wnzWEvi7Z9RANjTPBxdABU6AEWlNIKmue09tj0TjXn
D7ovGfRSZPp1WtTjWwh+6KYOGmc3VQLZBC3oH+oUT+raLOtbopZ0i1LX/Nz46OPhwpR+Nxo9vALK
yWiHHhUE2LDlrpaF/AK8p7kPDbIq4erei10V6bsL9izYRp1R30Asc2/LuixuG72cvpjMKZxIf74D
exB+ki4KSx2wuC2loWQnqqJAEh66vR4L+c0kagIeKCs0qNw2nLO9DRDmW829l+wabB/MXdJG8bas
s+4WcdnigYoxy01O4MM2ecH5UDoktalbjm9B6CwFZCtj/EY4jHe21UqD6juGW3mauFeGPiBOVsD/
+ObGrr4xiPefRB36GzpJFE903b+ZMIJBPToF9C5cynHb0PR9l7TKHLLrqTP7r7VXy1/lkLeE4CIP
92nFGrMhY1s7EF7VQ0g/+wmq3nezFFgFeVkormVZ5qTRo2d9YncmwcY0yVnyKm+fhdtl99zI1r07
Of1Nx/Z57W3B8UxHLbJ2ceXMtCoCGMzgyNFYa3fcD5p0rkiXdG0zQdIq9U0W6bF1TKNJq6GwJnp8
XRi1W3zvbMpOV0LT2lQQ3A2ed0P6S7bhor897vxR6F9TmhQ3bYg+LUoIZvLT1NuCK23ujZfOCPVx
o6XjPVTHoKVCWbNSibPwSpMImvoIM3WNRrJccxfaZd4NORo+ic0RMYfZl3y0xuy3HAyov7Vekt8t
yVCyMWUdldd2g4X5rVWYbLZAX0iXSRS0IaVun4mqC1fYt2FpkKuYTWuE/4SVmTpX0ssjd+vDGm2u
LXib5U4rpVXcCnQ8rjU8BxaB1TxGyL+vlmjSIdZuW11Gr5haJqSlWSHS+BUMeBT3OCCEgfYbrcI+
2se2kbJGOxKPzRQNsfXmaBwBdqFzN5KOgjcqvZBhCqcocZ9ysyP04uiVzq3N0dVyRCMVuEsdzXy2
y9Rzf+A7Q9q8ZfiJucySvOgOoRxNPBFdBJ7LBWqUn/s+BUuYuqPX3pqu6Rk3bWkQ0PhpIcsdDjyD
9uDiaEG9Cg3K4Kox9ca7Hnyj827teG78zwgVL2dlJMzXGC23xa0n42rHG4gRCEci4kPIqsgwavUG
xs7IST1DzxsAg1ZBWnxJ47CsHgK/GV7wxSY4R6SmMq+Wg66+bqNu0A4opKRiN0zp9BrPFmG/a9pu
uXdnBFB5Fiz7K5uYpQEj4gca8n8s741VRNnL1BHifDMzb/af8sYpfphBwnYoidujbRzJJDrksO51
wgyOz8fczuFWj0Yx0O/oXPMBBaqs/8J2yqN93upucs0+Iwye2gLUVxy4fXpVDKX7NFXAStEJIg0N
hxjZhUzPl3wjLotwr7kdltObuho6TABwwRAjSinOYF7b9C7bXZ6n/fDdYFb6rek25bs5R7nxw4qs
wb6zcyvC1zO0TDrR2s3ck+LdtIMNJGZqyFDx0o50hP/hN20oW8OlTjv/qoQ+vSPOHPVfMu+8ci9y
n2MDJK+bbRPLJDztGqoAGwQ//cLdSNfPkCZGDHnrQvJ6bGVSvdldS33KdziYfdkM5csU6/4RUKW/
jUmwr/Qw1q/jMnVvFkIrJWYpqBSFodv0+6zPxCcj1LJon4yF+NUi8YpnbDyOfnALvxkmUZE1e7IM
dqCfOiSkPQynbdvrwb0DuDUh1I+S6CbsLAfyNgGmsR9mTkMux5migxnW3VE05fxr0E3x5tlDt9Na
R95beioOnR8bz4mO38KtLFCclMJD8tCV4HSn3hhx44sDsJREpdbGtxxraxfcbeHIobMJU6dLt5mH
XVmUYFWCnALc7uROEnpnV76hc4q2I3VD8hTMxIN0DDZyrmS8bx2C0pZTG/Eg2qJP5LrOY19b/o1A
e4Bjg2zA8LWS7Ktpm60sE4NszF2o5LrnhhuaDXxZKNn5pj06D7GeUGIwan+vj/r4HVxt8iMcqacG
sC3uZzyaosO/Fu/t7JBJ5lnt3ktTL98jFOrujbHQ5muLWvW7X/mkTh6xa4YyzCGwPdw0Gmln7ALT
sbONrpHM3tmTjBCKMcUWvLxF7RGzcT8o5ycbgdtmF/YhtZY285uvCFfZ+zqLXASHY8rg8Fzbloqp
53y2W07Wye910ABmf1tqBaVeX6/lXTdRAPDrrL/WyiUCGZq0PYxUNa65xKvHrk4CZPv7TrtrIwEk
a/QycjTBeXAsKuY4oLq55zTqn0OOcvcq6rDbyzMhl5HkUtYqDwOeDsZV61N92gyzAB885VHwywzn
4MlviuzFHmxSWpfqY9Pkyddwdo3vsipI8Cnnkydz/0231CvA14ipoeBROzU5uR22w8HoW++bCNKJ
ZkBHnEA+8la5cIaIFRA+QhOQuiJ7XHzSkLE4xj5imIM9hhFaw5YYfhpCBObWIlr53AVO+2DaXvgF
w3tr6w6ZjuFCq9NACO2wuAqx3tpauQkpvV3q62lcWuVWdhbHr7Q0GzR5F21GIATPnjOlxRbUlFNx
lwkibasrQxxd21QL9/j3sKbrwIBia2SJ+R2RjOiLRPxCbE2NLvhmbMna7HSIrjynhDxezBKyTm9S
+t6nU6KjTkkXtaLq1Tr9ATFaf5uj42DuZj8byr2DzMx0n8Nc0bYNvYEGrTvNyA40UcZXV0+95gZD
cxQhYO/r2k2NYy61skEP3gYn7fO3GEJZ+g3hVu2QGhX6GGOW5o9tJlzIzfQ7hiwm7++sqfsUi9Lf
ao0DmF7Eafo+IoaydSXKABGaZuUuCsghoLWkBynnAnqkY/ifzW5wB0i/xCQbiWwEcpRWFT1zVpbd
fh5nqe/Dziyn65B4buYab3rOW2smk073qA54ztFpDVHfcMmjblF0cV0s1ekx5NDo7c9dkTbTQUsn
Sg2Jicjq0uChElMYiwxwEdjWJ0Tu7M9taBNT156f7xtfsCeA0VcboQeF2CNG6HGHx0v5yJ2i+lbM
zZz8brPZENvKH8iEKcwZ7Q9fdu0PPRDyDmGJ+huccC7bvJrIl50qkV/k6LRkPJ38lWNc+x6HYfbY
zhRxx5GAkYBdT/kC3KjLmULSaKA4pk1+oH+KdK2z7ilLxo91iQQK5a4RqZKCC8vQ+RcO0+1TMw2s
RM9wv4e+wV2P1EzwKwIgeyipbT4MyRJSWHb+WWuJOzd1L/071u0ALwUjHIJWc/pd4FzHyvMc2jHc
POV3DnzimtqR2VETXDk7si3tpWwKanfN0NJrcspa3rf4kvjbCXU2jV57Ve3rFN2JbZmW+osUSfVS
DEXy1bIb89Gs8BrZZrhLv0YcHtURAX5I2B2Bm7yOEmRvOtFBZ1sqNkm7nzJrenarlCJz7jv6zWLm
9RZqjvGd5t/8MsgAimMtynTXEXxY1wVKFceoHtyMMmHRIT44dpbe3aDc1sbOrp4n7xuq5txrOGpg
AhMnZl8TR1s+I0QGuAPHHxPYG43X3NnClFe1NtGKsGn3R7s0NpPhesotroaKE3Ejiwp/XaHZ8x1k
H8/eUZnSpk3jYMyFukry26Ir8za5aM1s4rTFRb4g+PqGM6kDsd024at5ZLHXU5Qn17mNNwMVI+eG
xhB8iRptnk8y6a38EGkNuiuaBznnioYI2VEFre6ck8MK2kAlL+NtOc1Qo8GreiX9NUw0ujm2znTs
P+Rh2ZazdML/gBvoQasTgSD+nc1oAVledkgp4S3uCrljeRCl+oN2mZQEL1NwEwOmoFOeWEjtD2Sm
9KKsYfqWSY9k/DTAYaV/r5KV7QIjCqbeOWBK9Zs8eDdo7Vdb+tfn2/drs6FgKEgAQJGmqDS14fiZ
uLba9t1Z8/g1bICCTUIJZxbJiMITEKLvuUwX2yWCE/hZG8+dfgxevD89UGtfoaAo2qjI2krgq5GX
8S4N2y9eZ1/CfGeSFQzFpMs67scAdaUQ7Ee+XDHcJR1NGIAgZ1btCpDlLw6y42ZZ1QOSoVUm9+7A
rR/PAzqQCxrt9AitLCWVg1widRGVUGXxruEMyYP824LspQd5Z0j5evodK7Og0pCnWIRJV7Gz49nz
Nq1OCuDm+hma79rDlZ3dOw5KXTVVZPK7bluiEnMbN5RsLvvpylbOdfrqhjE6B13E1+FI4DgWFPxP
P3xtepdP+uNQYpBbakeWewipRGzKACZMq3Vfq9Cdz8Ax1wZH2cV6Bfiv7WwXH/Mg26RDn26tIvl8
+uevLR1lF1P0aEaUJV2udoMk1CbIBuQZTPamgs64Pf2StS9Qd3CV+llR0r6M2/BHHVKXdjL9QgaG
SgVutaRwKwAAh7KfPst+md2xdi6bXZX6m0vcjnUXxtPCv0jDpNhRM+k3ji2L/emxWZkAlew7Ba1n
irL5/8/3OdkWZHgsy/sqKsPLjiCV2ju0uV1NOfdAmi+kqoAxmgYc3rXsrBjp2mcoO7g1Ks9JoL8u
/c+nfhp3TZP+skGrEjKdc19ZuXFUOmbYekYb1j125m2Gu4G59b3wLYS7gjhCxUl+ZrRWVqvKx0xt
30/iFNZTaPfaP04aFO9mIS7STLVZl/89L9qoj0C/LAMVTHSrivuFdFY4/dPp5bT245X9bBLmN9hl
cOUHGbUonSuZMubPyx6u7OPQmsjCc3ZD7GAemFLb3xnLpX/Z05XLuM2FxPKEp+vt+CwqOAxeA83+
9MNXjmnV5zoOumjGaMg61OBTNtQKum0NHnOs+cfpN6ysTtWzeuiTWRfZ5Bwad7ibLco83MPoxW9h
bV9l2oVgYXN5/R/3jeWWYvAjDeJiDoCINkS9IXk69/S1YVK2cdxUDqjKKfj3MF0A57lnfOnKS+fY
XN77x6+PM6+nFDP7B7LBr9BIMpoQ3jk1ipUzSDWwnignRmhy8fAiv5/i+t5dIqGKxD7Xn09P8tr4
KLsXC9Bg8oFSHqiRZjuAsMMmDdHgoyVzDpe8soNVG2u716VHWdc6wOMEqdjE7SayL9LNsC1T2cFU
phPfB894iC2fmjLy+3p0je3X03m47UqWplpZ0wClP2ijQr6phPYU+tW9rhVPkWX/qoJip4uEilx4
Zs+tjJXqZs3JRpm1bbhhhBFH1zSY2sPspsfTk7329OUL/1isopuKxZvGJ/GYFjAiPtMFdcjDZU9X
NnLSIRJU2yO/3WjSfl+h+rX3Iv2MSerKaWQoG9lsAU0gGwGtI8/9A3qtr9YoP1eNtad49j2zvDP3
zcdyQVifqTvaLKMUZzde1GtU5dLpaujyQ1Ub//z/ZdX9YA07f04+WWzEOb+M1qC6QuVJTb0wc3yu
USQ/ZU9P2JjS8jI+neoHFbthNSMjCdE9oI1LW8jbVULGu8tmXrmj/WlRy23Z4bHe/RxQId0Z/qW0
ANX+CYFop4oc1zokdZ9uDF9mW9+xX0RkYWNrn9NjWdsayl3tFJVbzojMHnCN+ezWHIPgjs4Zsa08
/C/fJqF32Gc6i3Z059AfIl/ohwsZeqpJk4u/zdy1Aj/c0TvGECe38wCQ5qKZVU2ZysGh4h5KzBrr
yt7EgOovP7t1ZUsntI3yebAWphbQ8rjJr7q6iAEZmLcefbMzgdLKJarKX1AO9wC8hzbwe+tLvUTV
Sy0Bo91dNJpfLhumZeL/OFh1WqRhIHOAQADE9gSUw5WVnv2CteWj3NGJlfe1Xc8t41R0T6M1j/dm
U57z+1l7urJ5ww4PlMmWPL02rC/m1DR3vQYu4LKRUe5nfdIRpkfpG0NUnOhuaM3FO+mE+tvpx6/c
CqrqhZ0M2kw7maLmHKBaidT2bnLwP0PN9CcqTwPGpdW51PnjgQJG/d9JHuh0gqCzeZfITGtXCD/Y
k9seT3/Jx8vUVD2Rsizuopb2F7dn5v/jAUPbjqkFotn97mrWmUv041DGVPUvOl3Mc+Bqy0v6NN2b
SM/QrQwfAbcJwOiLqxuFfztLL7rUuFv+O2RgXrDacbWK0AkY1TaesIsh171I+Nc2VSWMscYGsCu6
GtQkSn32BsvDBoT8GFWfT0/K2pQvf/9jX/s9HulYETBe3SKLRpcTVHwxnykSfiw2x+9XNnYoJhLQ
Zplz7MX3dIu2+eAfWsO+86L8KSDS7KcHv3LvoCZdVHvDY+u/X2QaAulwHZwo4IDyis4JnBDLmfan
x2ttfSm7PewbEi4fW72NMAGVGdpPNsxOG6s7I6oXlJJ5Bdjm6+mXrU2OcmVji9B7WpI2v/Rcjhsn
4paqabBfdHCZqkqGXUMgyPq++VUEvb/tjfInXFZrd9FPV/UxQBdFGIf5NXK4w1fbB0+XBGCNTj/8
45TO9JU4nNIYWFfL0N7jLimvEokFteel4XVUmcG5IHlZLn/zD01f2dhZM9VarfsCTslg/NYWl7M8
zg61s5RnSpRkzYSC9GR3+8HvtkFkfQnmCis8szyjtbMy+ap4Rp+kwTBBEPm9XC9b8HNgTZI0PhP2
fHytmKp+RjlCRtAdM36HULnLqKiwFB5p2RwXfYjzH7H2GmX/p3IIAjyN9N8ybm8mTb7qmv8QTxL/
hnw7a2ddydcGS9n02HxE9ISa6SeiaYIufkDs02AhcXq9rdxcqppGVtpzPHWp/d7OIdp2CNdBXAPD
HH1ynaA885K1T1A2e6VPboz0ivMz04GhD03xjthCcmY7rhxbqn5GicNHG0hT+zlVxOeONLZan78E
ThltaF8D7or6bWvb5wprK9+iamqIsW6iHK/K9zCFnaANP5Dzbi8bJ1VRo8xxWU6h+by7mM0N1dhu
OzC4Z7bF2g9Xdr3u274Z4yj1rlsVWpHLr8YL7iLnJBskxX+vpriuDc0Meus9inJqgAvOGm2LMyfW
2k9f/v7HTV4k4zT1Ez99poLs7YDpBwGCb0UbX0SNNz1lL0vX1TwTG+B3fzKsG1CziNUB67/sNlJ1
M1C1soQTaPlvPwoqAjSQf55x4UXqKbd2ngS4/tiN/g6hu/uRuUb12Eauf8bueqWgYnrK1h37yJ7H
KEx/B373QBT0gN5Rv/sXiQhjLca/LXxwxuZB1qLejJHzve6DyxasKqXhToWtD5Pv/hRtDHciAbkR
S9jwpw++lTWlkvARRC3gsvb2T61MbGTTi34L+e1McLj2cOUWB+A9+1NZ2T/p3vcIvI046zTxmTxg
7eHKRjbRCaxlU4rfUwrGd5NPmfnFyrro6rKBUXZyF+jTFM5NgBNWXmz60TFA28fvlz1c2clW5AbY
ALnuzwgi8OZfK+q8Huczc7okcx8ENq6yjedkxrsRltjPlu7KpvC9f1xjhNhi5d9MvF2u58a9CecZ
wPwwmpdtblW4oyqRcuhdc3yvMNsBGSrm+qZpyGBPD9jK7aaKdiCnbpW2rrn/LDXFOC62NQKUxTA8
JBjDZl11C7T9zCm7EtCo5hi1X0knaYfuvUyj7w1kw6zo9ojOvgQUhKe6P5NmrES4qoqH11hiHoa8
ew+QULttIFtcidkFp6P1oDhOj9raO5bR/OPC0BydgpQ3jFRzik0jFybkd3O67LJQUWWujGJRyWrc
G0hOCPjpuI+e/tkrO1uFlGmuNzgTOm97I/1kNIcuebvguYhpK3cEiOAEKHpcvraWZ/wQpBbNi1fV
sj8zIh8ON89XLgmT/qVuV079bGc6EOq6r/rkMcgy1NJmb0Hxnv6MD2NVT1e7plBD5YhnU3Qcirbf
+gDd4QAgFBIt9WrQlecq4h/uOd6jrJ5ajGniy1kcw1rrtgDg7xaLkFQHb0GVZBEPQVw6B/V7+rM+
PLV4nXJZSDyihlrPx1c/xLVAL9tqj5XP4sRevqN8Qd/cmKpvYW/pN5BKLnzpMsZ/7JC8i8M+io3h
dfKKZrsoSrsYGEirvG8xVdzCigECXN7STTmjkb/2lcva+eOFwpKeLpp2eB3kwkfhhWWG1IFA1HDI
BPAtz9h62JQ4JfnH6YFdWZZqB7as874pEi8+hrHwDrkI9VuwaXIPUUG7pCLD3Ck3ThjnvCM3h9fc
75LrAUrbI3YU5yoya2Nm/nfMULjN/Lbxh1c9Lt8Rs/x3jtyRLoHeZe+kUAdncZ3A1Wh3esTWdphy
ULRQfON68PMjHbLkxo4gkYRVI24yh54KpI9z71nbYcqBoVMApw9Xda8ulJafooCDE9YkJLkJDghQ
sXk7RPp1YbHjTn/Yh3ebp6utWXPSoiKc7eJYDlR/SUfRY1j2sw4Mctu4lB8DSeX59MtW1p2hnB8l
sgMeEcj4KfTnbKdHI/rXdvgt88+iONc+RzkyQjPPpI9u0Scg4lHxU+gA4IFwOiHijkMLuh9jCBAZ
CxHQ921xZhA/vJ4YRPXMSPqxTWK/Og6G724HeFDP88QSOT1qa09XDgi9ptoPUQ8zq6irHiGexYcM
KeNzOKq1IVte+8f5g1t4h65dVL9OxtzfDjNTXs9OcdW2WrkZXfka4LJy5uBZ+xTlVEhhCVgJ7oiv
odMFb/kMSXPbBxgd7E4P1co2NZRzYeqjIrH6tDyGkCj1a7RmWhQbJjNvoEUizQJnGVvkUZZn0pm1
Ba0cC0NchLLG0+6YTmVbbnEE0X7Glp3+KnS4Gae/aW3MlCMhjJ0Y1YO2fh2sPtG30kO15GcUNON4
PP2ClQWg9nGlG7kQOarsKErEUPNCTgAQIRwsLlpI/MB4N6KzIcTKiKl9Xb+VvdbILHiZ9E7bcqXV
VwjRULmL0PU9/T0rA6Z2d1Nbp1VZWBltY+k+57kn+ysvrp2L8kBPVxu8uoAjaKCudUxHGwYi7pXZ
HrOS4VzTfm2IlP0+zWLIAI0lR5AshbErGx8qNGVpUBRjgVDJmcN4bdqX4ftj3wsU4pFeccSzX8/Z
fe6bEIOWHj7KL8hHZeVbUSA5enpKVvalanega5R/jWZApKKNEKoakGILb52p9MTdlFIB2kW9afjX
p1+2Nv/KIYBFLaZbpes95fbgUJrBGtcE9nBmt6zNjrrlu7h150gkR+nFLoIglAzL0Q2uYbz5Z2Zm
bbSUHe8H1uRWthsfJ83zdwM6l/XiVmY71McsgXrCBePkBmrnVyJ9olsyjI74LpjT9YQaS/pg+Xgm
nZn1DyeCFyjXvZ0iXJU3Q3yUcN+v2jHpbhw0Ys7cJR9OBE9Xrnrp1q2ZE8AeyVMQKzR76Wxza3Ci
fVNhKHvZGC1T9McmSZFrGexu1F6JU/oaYnECGQ+7dbE//fwPp5qPUPa6jxiZzPyY5/cujITWNm58
qJIlbeV6SH+efsmHO52XLPPzx0f4tTH7rSOaY+t0iVfs2zmo5cFt+8KFCYc/+PTJSjW//0f6Gty8
M/OzNvvKXT8VRScnhB1eFqm5YitMIHSpO+fnCutr869sc6SQjTyhW3asoYDpmzQqLXuLFFTg3s7F
mJy54de+Qtnu7jzYMB1r/wW0ihVt/TqH4jlpJPCn52bt+cpeH4aimSJv9l5KcEOf0mYUNrbbDc3/
08//uE7tBmrHN+0BsenYdzyhI5QYV1UQelOMnXxVa+0GDGgQ3JtIePZfjame5Bdbj3urwymz6mQK
g3ES4TEJNPuccfLK9/7VI+6RcUyzzHo1FzEwX4+mW4Oce3f6a9eerpwJKUpyeYEC6Kud5NO2xjrj
vnIuy2kZSuUwCPG2ctpBWK8k6nDj/XRMHswqLb6e/vErC1pt/sa2M9iIIZqvqKDO7QN6eGGyzeMC
yzy/zd9Pv2TlwPmrB5zNTok2iYX1NmxtOVY6UkD1A+TX4taw0JK47DXK5ncFtZIKiMFTnNV6tm/t
tDS+mEkAYReZB3T6+kyK+pKuOfOingSW1lZlzrykaLB89csWvnuvLzz10x+ztqqUM6BzsV6eJyl+
h0KilurZsfMVn2r/nF/T2vOVMwBVzVRrkyx+iW3u+zx2vkMdOJcSrawqtQssuiaPzMqKXqeRQsxk
haO7jdEYbvedgYbeRSOk9n5BTGBXkvfySA24Lw5h1HTf7caokksIoG6g9n/dPkTrRhrBq0Rf+B4e
vfHdRfVl76As+fmyT1A2d5ljSRQjWAO1va13MZHR3jDOOZf8W1n7qwHDByyz88cVPBklzpT4lD2h
RIm1jhxGrqzWyeL0G1qEXvIgoh6xoYiICXFEt/O3ulgUH8p+7vWbOaVBc+Vl5JQyt9IKGRby6E9A
UiptJ2RDWujLVk75Bo3BqsJbs/fSqzisLWpVohkxqLcWuiwqOo753WsiaPmXjdqypP/4rrSqxzRK
QvGC1st4LxFlua2cc5r4K3GL2nzGW2cRzRBiaa+i+565Owyj36aeaK/NiidjERw5/Rlrm0Q5Qdqy
yoMIsMRRVOM8YMOKKsimtg0H8G45nXOXWTl71Y60RBDZQBRbPAxTIQ6LPXQeRtamNYp6N5vat8u+
RTlN7NKIjSobHTgdEkWDICP26qzh0+hW56LWleH6qwHdxbPIM895GoSZPOgzYj1uXfjbuozPeZqt
jNVfXWg/nKsKbaaHf7ej6OVXW5D+IO/sbSJE73anB2vl6FVdI/zeqKfEMbVn2un5dCPTOj+gCeye
w0+sLGHVM6J2oVKk8L6OaNBNN3EUPIlF2hZNZXnXVv3h0uKqG7jqEZNU5qBbTnd0o9iTaNQVyPWY
tjVwTDp1chGPl9coO771bA2Lh8J/abNYv3P93j9Gzlmvs387Yx8clGqnOu2L0aIjEjxPppfP6QH1
hbG7prqqBYit25n/aJqLkLSbWm5+l3IyOtdo3qLBuB2wuHiLAzvy2Fc24tyysND7dafJEfa2rDLE
ENF/dX1/bxdi6sShGOP4VmT+BGlY0NC/IwGSza0IxvIuiqJ23jhuj6YaMkZOYj1gearr1W4ou6E8
xF7YRsgZBbnzKPwOAaXTK3JlbzlKsOFnjait2EtfQhPpok05WWmHIJGFpzsCUujln37NysJXJRXC
oulpSVbxCxl6lV6jTGAMV5qGFs1Fz1flFCYto/kZlxUqZZmN7K2sCTayBvjhmZBj7YBQj2waMY4z
Ru0LdkHOQxlmiH37+ltpJ0cASueS2JXZUFEGaSYitICn8BnTiQxpQdQTvws3rYLHpmrHy4oMKr6g
RTmyBabSvISlh+qNpzk/Ck2Wl8VOKqwg7BIdmU8rfRH4fiO8maIv5ozZdSPEOWDp2mJSCj2h1tGo
xZDjRbhx8OgOKJU6EZqjp5fSyhmqwgpEEVsxKCrxgsVPBb4zzube+lKiJ+5QkGks89M0YZD0bbRh
OF2EzHQDFXEwEGAMiBimvLRAiDUsMlwRsgF88GUb5C/hGnNEKj/C0cFNMuHcpv9X7e+k8c/pUVvZ
H6pujZlqxeANIng23OgzjUPt3jMM8WjYVoavdhkZ57bIMskfnNiO9d8QEJi35mkYSL24vtPfoD9/
M9kQqoYMKX7Tyr7ZXX9IGvoJl32Xsu/1rg+rCVP5l7yN0X1GrxwR0a6+aUd65dBXz/lVraxpVayl
7jVvzgazQAcTi5eHqaNA/lwB0ZouWwCqUgsK51pjySl4tv0MO5fSbeZxU8SA/i8aKHtZGH+E5iha
oltZj+VL2cK5HQQeOqjPXbcmbb3Eg8xw+jVr46SEHX40utBV7PxFBrp5LfFPuUcT7uWyhy8v/eMb
QpQ63R71vheR53Ru5SJFTKvg+rKnqyuXYqfQEAR/scMwvtOJ9G/KIDle9nBlnSJUlxlm5DW/Ef7K
f0kdzbUro/QJPi57vhInDFgOWTGdqKOE/YTgEuqn9l0QF8Q9p1+wcvWpgi0xHkNFkDTic4sM/c73
MOT914rEQ4n6zB2+snZU2RbEo7ukd0bj2fXz1tgwRijOBrn15fQXrD1euZZ0TUc0WdOiz7UxuPel
oNcoJfZMlz19ua7+WJspcc0EVFY7+mYTXfllg+7v7IZn69srB7il7N+yapCiz+b6JcQsAINzO0Hh
vrTMJH5z8IqXm456YXNmo61MtqrZMkVNEWnS85/rxs9fuZe+p44Vv8769OP0aK29QNnJ6UyCyPI3
n6WHVnhd4GGIKKl9oCZyDuS6chGpki1uHEUBbn8aGoF+sIXhsGc9jfclcqtXtRe1G4Qeg0M1DOcI
0B+ikGi8Kls8ReKTHDtBbjsdP9cZsLBNiIbVQzpYt3OlbWYbeXUrmJGnb4gwzuzLtc9UNv5kNik8
9Ko/Imxb4ClT3Q26/0vSlwRjm8pNApkH45cLGxQqhNF2QLnHWdsfXQMaqnDGDupQ9Ov0qljZoSpw
0cw13UB11Hq2UwQuD+5UuvlV5jvp22XPV06AZhrnNk1l8hkF8Nh7kFoR1l9FpXl9ftlsqBjF1rBk
POC6ctRr50440XWaIt3nEn1BDeam1QrX3Y5LyeqyL1JOhUk0oVs1ufOc1xieoMZmPhoum+mypy+7
948zzQxdlK0p4L2k/mhVZJ+Bp8lgX6AHmhQXvkM5CeLW0DmTNUIqXEQOrlNKnEfPuYB/TD51AxV3
KObKHnsquQ8gWm4nu7q3sf8uRfkkIKHlC4RyMudPDooz9CLEmU9aOdxULZh8dHGjSmb7WWYFDoMd
kBm3r6eDZybnosWVJOgvRRjMdDBoH7QXvW7aA4ZQ2sYvSXPT0W/3gxZ+S+jbnQGcrX2OUkEskS+3
e69rXsAsh5/wbEh/I6Jbv2q6Zp6Tz1mbKBV4KBD7DlvdlkdzMD61depc/4sIEs70Y8LJ4J6eAqdb
UYF7COxbLSyeLlriKgbRne1Wx+PHeBZWBWSL3rjRvzgZer1n8LwrZ5qhxAXozY+twNDpGe+PuDm4
Cylrr0vfPFPfXXu+cgIM+L5oopDmsz62KI5DEZiDK2iV8vfpAVqZfVUppraRwW5o1T2XTjSPWDoJ
Ch9+asB7aBwrPUeg+nBBO556W+fIJeAhFVk35Tz/EKPzIkx0tv35Si6uUcE5MNAyKn9lp7zmf5xd
SXPjOLP8RYwAQRAEr1osy253W552ezwXhNs9Q4IbSILg9utfar6LG2OKL3TVgRCWKhSqsjKdO9q2
qErRPkzfoelS/hGKGUoZCf/hjaBtgMbMNRkcjOLcyWxuoeuRmvA1AWoSWiEDJBEgOQdyt93lTfl0
0zGAY5JN4dkGfPjFawv43xH6VPQ9lul1bSFh5N7DoMoIp8KrWuizYTd0XZnHCnRoM4D3Kz7l06gF
Izg3sYBwOKSYveydA5AQQEOvS0+en7/rFNxxUE/1j+ARDyHbothKVXjhgLk3MymiAIJiPj/SPPqe
qDQ7TtNZcWjg8hU9Q9n7HAX1NTaP2Tk26WteaGAkAD2fUmIgBwtyn01X2TVjWdh+l48NehwFBwF6
+e5nSfNNIkvONtzq5hqXgr9/HvbDtc/JBIKXoineUTjyIY8KfVLvpvLy5hoQDb4f/P793ptSBGEF
e0WtENuQ8vyfmjbNyuJ/6rDwdcfEjZQCankqf4cX9/t9BxXZFh0TaG1+ov24tgULjsS9gHk0QirV
cpCJD9C48rfxNOshB8972gAun6ezzyB6MNckiVdMZmnTHZsHqdncQDxavWdSniX/4q5pDhzv/m53
lVNxr2BtOg0WkC57b4ZmrpEV7oYbm3hAnVz+/sLGuFdtG8VVNEML6BXKAN4xxAsJcLOkqn8IMa7V
MeLP/bt721oF0i9SjDnSjG18d/ZejEKMrdN8rwP060A67k311b03rNVXF7bFBfuzGmB/nyPYmlr9
A/IbAGzFQLrkVy7aeTE/2CLUC8J5InP+HnTh99Zk9V7G2Q1k8NbejwsH2aVkQxYYKMBRl+8sptCI
qMKXKG7rlwL0cNsKym03122+Y/O4ycdqmFj5GgThC5w8vYcmFKAnwzwdLo+w4OBdsH8TwyLbFpdu
DOWXat+FE4p9Hcj0daX5AH1L5Jz7KgMp/OXxljbeueTL1IcuIdSc32lQKQ+cbd2xD8AIv7LxS593
zJ3icoLMk+GvbPSzb4nu0u+eBqfFVX/eBfkzFGVQL5HBUQlIvhpTxXedLCCeft3n3eu9QKLZ1JQf
y6T+QQ1eVlGSxisfX/AjLqCfBRWixRoR+gbW7t9JESEjuUd2rBvGXaXOij/XzcK5xpPZWmIsD48D
iP/uONTN6m1RTPwqEvIwcknb4mYCFgAaou/EEH2LtqfiUSci+6foQFx5eQpLa3U+XR/cB/r6IO/i
z+l7RhrTnCwvgAWQyZnzaSNpFqwZ39I4jnmbboLwUqOqd0PIG5BG8Y+Y8u9BOqQvlyey4KYI/X0i
LfFSa3Wr3lMw6h0YByO2JOgxtVwDS17la72zC2ZHHKtGq0U6tGknXnnt8zsOnU14DRZD/+m6eThm
3Wqo81FQ+rzSCHCcqYQUIBiyID1lWwgVDW13e3mczzcEKO/f18t4RcEKHYevc0nTg+nz7z0BOKcC
GHJ/eYTPVwo4y99HkNB/Eo3X+hDn7rVGTI1CXL3rUvQ3r9US/72E/vtcA1DOGUNLr+48XbwCjIya
mJYP04QWVTnre/C3dRu8rkBagzs9aavHM2OzZdlT1ce3AIj8YCa8cqqOIyBhEkkFWeUj9yf9BYoZ
EKxpZTevJYw+R2VDG+a8ix/MVNV9FYhy4kfIFs8PrO7QAanTAQwiQ+blwTZVg99AHBbSLJsAasIz
IChYhzTqUO/MREnHlZl+bmbc7Q3IIV0oMD//AQo5+Racw/MBanPVdi7jX15t5VUvAOTKf5+vCdBa
7Gc5fx3RXwbGLG69n21Lrsq5YDkdZ+GFAzwQ66r3wdKzyng8Km7/MvO5ALRygZ535rOT6fgJ6+Xg
z+Cseq/q6L4ydNpVlcCyRah4rriKJQNzXIXpSB2RWuavjQ9lhKTLvofZqkTCwsfdPoAGxTYh1BQe
Jamg9NcBBsJrqMlf9g0Lx8iF9dPJoEFVY3U4878hem0OzWAaiD1H1R0NrRUrMd/CLrgscH0KpDT6
8MGTNXk1ZMqhp2srgrrEpCDKdXkuSyvlGH8SsGzO0Gz1CoHYfthBCjStoTgn5qfrvu/YvgnqDP1j
rXgdJJrHIBipvK2nwa+0Ekh+/iTiLsSfgzcQ+eEZiY+MmedyqMb2zfYjZNfCaSxB8hxNhG6hwgrd
qnnu2/FbnVWRXYEbLa2eY+lEB543MUThNojyZ94PajxkvV/GKyft86ifu2B/cIwMaqhIeEwY5Jst
S7rvTVE+GQQIuyzW5saTHvRXLm/V0rF2jB60rj6ZZ++8lGBdVar+opK83U/IT3tFcxXhZwg6d8c5
Kkh+oW0JYWc0vZV432/9BCJvV03Bxf8XEMfK4rkXr0EWkn3VF2yfwgeDyQ4Snabx7cpFsrAv/2kB
kH0BxedCv5txfpMl9O0IZeau68toN3myfAi6RK2k9ha8gNsOIJBTMB5nuE1MnR4K6Ggcig7YkAIS
LSs7v3CMI8cJ1HgLlP1Qha/Qo0Nip0hbdYfnAShBLm/L0hRcJ+CxnEdQAn8d4vmPhPl/AWUEETZy
3YOMR+d5fQgwmhZsx5D/4K+QW+h3lmg8iEOxknFbWhzHxs0A9d5ynNnrv6LoHGRkG9tdR0AWYhV+
/+sj5EgFy9rz0qA0fBMbJstH2cg8X0msnQPWT65yF4efQlDW6inkr+gW+wUEM0Q8+wyyk/oO3el7
CMDSDdhlpitPkmPd0LuF5q3n6/cq9qEqOtQs8B5Ln/T5r8tHaWE3XDR+TkAcRov6f4lurSsUIGo8
Bvh1/99F4gsvNKrklr+GdcE7JDwTT+/awWNXLpCLwbcVWlMzEeh3gqMK1dah+FXSMHq9bnUcQ4YQ
xFxBjZkfgb2qt5NE60Ccl2tMOgsXhAu67ztSgj3ewuuVdIYyawcp2GCAJK4+v1KNLP+8bhaOOdOo
zyyv8F7IexVvmhEsbdDE8XeXv740C8eeG/Sk+EMYhUdK6ru8ahsIQVgo0ouHuFml2VwaxDFrBsZe
kFSZ6NiwWm5IBuURIOh/SYgfbYHcX+EAXPCrLmCb8BZC8aMfHU02PRNQGGzk2DzEaRdeaQ6OOUu/
KfOy7qMj0nT/TOAA3qR8rU1swZJdqLaG+O5YlUa+2BnFStWkXQCStml4vrzNC2sTOg94+EabQsFP
voDwPT1BEBjECGHXFRukJubT5TGWpnAODz7cOyUkTjV0l6GxXWvImsuUj8neR//nj8vfX5rD+XR9
+D5IeVNZ0wwP54y9/Lu/4Jz9lVm1JmO5cExdXLaqczCpCpQNy+ScOiv7pIjvA5CIzDe8olX41Vck
zleexUuzccy64QNy8CjmPvBGNRs6ghWfg0wetHFXkduG3EVnMxNQIDkFCOH82WzpWerCj/pruv/w
ccekLXgqQiRrkj9TGhY70GejA7+goVj780vL44TfjLVZTbQI7w3UwG94Q/M70fBkh0ryWhy2dF4d
c6YpU402hj5YIHY2tDP+AfzrazxlCxNwu2CMCKG+Iif6gAl0qLDJan60QztkED+EGPZVJuEi1XWS
+ckEes+jrs8+FWJ1h9kfFBSWo3l3eYiFVfoPVn1G/1OsBu8FotLyW61S9NWLdk3NbOnrjk0bK3IZ
K+m9IOD2jrOO7pGjCFdi1aUtOP/+wWEkuZzINPPoCOh1vVUaPaNKsu+tDzqK6xbnPK0PI2gwdfal
QfylWv+bPJNloSx05duQOVczp5Sm6CAMcZ/lHt/ovkIL2NXIBc4cE65yECYUmfVe2l6VB6uy5oaE
5o/LK/MvZuiTSJs5Bqws6jWlYgFatltcmPGDrog9SHDzDFmpb0DX9kpHNI5yyW/GiBy6IUUTNBho
dnMCBa/R76t9XbYrcf/SUXBsnZhcWtOn5a849yhwsshMREPL9p5aLa4uDOEi2o0IWD3Wcf5ryjIf
RGpd/xVvs6bYFv510lGQiHKucQiaREK1CZoK2jIDJX0gf+BmEjvJ5uDJT/n3y5u3cBG6aqQl4OXQ
ckj5EWzKDyUUyQh4KTZJLV9n77puHszFMX1ZRm3YplX9biLpgx6G6x9Tbsmw8bxRgs6/m/X28nQW
nIyLcG/iIhu7GT0SFGpVAGrgQTyXiIAuf/1fybFPTnrgOAFJcQ2amgRHJiO086sYnY7JtolEp+Bw
YpA4/aAkaZS+b5Opae8hWCKndKPzCPiRXSGgxPeTN3FZTCDEHjoS72Ue9nzFEJcm73iRNCqgeBWU
8leW5SAwGmxhX6M5S1YMa+nzjhMBJR2rdW7ZfQnpl3Zn07H1N4lHzXX5Hhde12ggiIhfsHsReaIC
6LW1s/5ubDHk0WbOJ0jmXt7GpYk4HsKQKCwDWrH7pgzH26GIhp1Kr9LCC7kLsgNMScmcZeyez8WT
aml/RJFzDV+38M9dfJ01Le9KE9fA8nggjGU4UNUhLYWvni4vzULSxIXTsVkwUIb3E4rwyCw9nktz
RhH5berzJx0HkK/Qsyo2UX2dwibWy/ENltNmbqfc/zv0Jb0BJDW8Lar0KipKfN2JCwJ/roI25vTv
ydhk+BonOTqsZ1u3+e3lBVvakfPvH8OCrIImUUnpu01ZwzdU6Mhs0APDVsKOhavGBdXZ2tQTqWv/
HTBdtGYVnrdrPT/YhcNQrNj10hCOXSPNjtpKJ/z3riQaeZM6ouG29lpzRz1VrRj3v+f/E9fpIusi
HfYBom8ojY9534Jc2upa7rH7ja436Gvz9avpy6zwX6aAjkO4B4RFk+xAKwgZ4UEAFhRyi5Q8Ot9Y
1Q5/lyPT+S7Ju2h+pn7vBfeghep8BJY96L0pm1pA9BowBODzKMEi/bQFzKoohy1omFM5oyjStsm9
BcU0B12oHtD4cgipbKf+xghW8JvB1IN343sZD1YOy/lMf7IGLihL4RZEU7Ok99DJ5neTwhWFLp/0
Du3se69ZxfkuDePcA10UMA5Iffc34PxglwHd8xBvpjkHs+gWskoifmS0rH9cZQAuPitPBQomEQnu
qQz96ZDHuVHbugSjw0po/++XPls1J7xEA7WFv5lNttHRoPNmT4asgROayiYQwS4IIAv3p23xcFG3
eVzYkd6QXqcJO/Kwa7m9F8hdc7ULxiLNQH2qUyVurpg8j90N1UCi51AMYydhe/oVVDKgyeCg9L78
9U/3EV939hGGATBGNKZPJYjONjYzfC/T6C90UKRPVQGy9MvDfOrCMIxj/wz+BcbVgP2gO+c/kpyA
GAWywHW9Uiz81MFgAHcDB/BFVSHRT42Qw8Ek8S/JQD08D+Sf62bgXOhg5/XTdLLkNCVkim8FIQG7
7QboTm4vD7AwAxdXNxVNllCKjqmkTT1gT4ELzbuW6k3UlOTPy2MsbIPLmQsGuGGEBoR+VlHM5o2M
UxVu+nD10fJp6Q6kn07ObspJl+skCN8V6h9teeNFwDcWmzxvrLiLwymSf/pGoOvv2Kg45mvMZAuH
2OXRNUyxrqur6CQq0o1sUzWpX7xHPiPB68AoSG9DS1O6cs0sbdT59w/XMYokHNntUT8jVVLslEqT
exTIgu0sxrWy2NIQzo3Pz1VbUo3jCU1G5f+IZ42c5Nsoo+Fw3VFwDF/5reYBkjAnOw5Uv5Qs7ONT
EutgpZFlaQqOxVNOoEZWZuQ00HTqbhWLTfqDiDlo9/UsxbRi90tb79i9HgUPByPyZyUFvWeV90N7
aCwF1XVzEwH5uuK/loZxrJ+prrd5EdATKNRnCIQnifRJvBGt6PRO8d70yK/34XQVoJ4LF4NHe8bw
IvGL50EWbbS1tgj1fYE9yle2P/4sTMAA5+D8wyEGXaNfUVnWz6LPvXIzRGZCmYDb7EHOZXqXDjZ7
yowKK4PuQNZ6t0Nn1jr2Pj8awoXmNZqgVpsredJZ+R1EWckxRb5rjklxTQyEyZ138cPk6ECpQcOR
fxKizG/QQyd3g8VZSBKm/ujpmi7Yea3+EzRgGMcRKFOWjV8P1dOEqOd2GsfemE3uMbSFojuF47LL
FUu/Tmlp1SaDyme4hib53I8LF2uHCak5SpIWqBgLmr8JGINfUQ/mqWvCdczMcQ5SZTRkVQDOc5By
fGGmq8ItiaP4Ng16K1ZsamkSjocgPK59X3XBiZcwnX0DQGuzb1FPX/HTS9vjuIYSiKQCOktoDy5A
EJ+g22IjQm9j2jyBUkne7+qS7wpcEivzWTrWjo+Q7ZyZeG4TENJbwOEZJIGOIje4wQFnXwN+Lyya
C76z4azRlZzPJ0r8gO45CQM2b/F+iMo1Tr7Pg2GQmDm+gXd44wrfSHSGg6r6SaA0DRxUohCTICK2
nV/egXuOxn+3Zk7TLe3CPt1BWEeoI1C1zO7CUtbpC4jW4u7mmttKuGg9wcc2tBIH3jKvPbFR22FT
UJGvYTKXltXxGEnQkDau2/jUmLbxdo1IQNGcjwm5StMSa+r4ClDUxpmnmvaZSsvv7ARpsbnR48/L
y7Nw9FygnmFlbdGfgk7hhBm6TfAm0RvSNSB8CwVPxutOuHDcAspNVvtpEp7MnFTRF6lr7++h9H15
H47MrL0Vlibj+IWkAVnPVGiMQtPxW6LAJDeBB/XQNf5KsXRptx3PABnKlhmWsFPTBXTaIxNdjhue
Bv7KdnweLQgXhmdlkES5n7XPhJj+1qQKidLQS7dkCJNdm/bFSoy1MA8XkSdBtVKlqY95eI2iN0pN
PT9m45lm7PK5+jyeFy4Ur2kD6JcGUfdMB9PeQzAeSXTQr4cU19wcz6cUAeNwqDkDs/R1IzovCMgH
RJkMTfJkPZ/9yUBKskHdDUkY4lc7JWtwQqEvcmV6S+vnWD3uUEkGn7DTUPjRtJMiD/RORgm/7hp1
uXrx0IF+MQHfHC91u8WSTbd6LJJtj/t7ZYilKZx//xDqcFvGnMHPPoPN178D86gHeGQQXHeFury5
uc6CIWVj9QUpf4jgoNX2WBYorEFDm+5FxM8Ovx03HQQHV17BC7SdwsXscQ96X1EkaoQ2rXfm68ym
9NnaEU0MvKmFhH522dxBo0F97dCb8jB36khTEjd7L0M5aQMK1mQvar/YIkGV72nX6+80Fsjl8AHw
7nJokUIFHiZuwIve8/kGRNAdOE29TEVgBaYofHtDFAW3wOMH6ddRi7x7IH3G9CtaGqcGypYZOrMP
9UCVXIlXlzbR8Ud51CAxR1X/PHhefAI14JAevdYb6Up6a8EfuQqzuuqjIqtoeMppQZ6mAZiQPDXi
Afm6/P+jCbkwjosfVEGRyNhU/TNh0MyZuLm1GmpjwQzaDRBQPV52EQv3gwsjzMEMWXaIvE8Ur/3+
RuWmmbY2QdC68WcvXHkgLc3FcUQWFKkAvTaor3he+W0oeHDIGRiQDc1xt/r5sFZOXJqO44QIZLuD
YlL0pE0bet9IxEy0ySFWWB/YKIa1rq6FM+biC02HfJic++rLUBfTFkzhdt+ZNWbQpY87Xghc4ePI
CxuctGX2oOqpa/cjEv7B/vKWL33fCTwoFcls/L5/lnOOMrL0wNDo5eEqE9bSHjghB23LLhkgu/aM
HqpguqE8bgdQOItR/5iDpDGn66bh2Lntm1pniYhPSGaX920wqJeCtWblxJ5P5ifPUZf8lbMCfMZl
nT+BtH3c6Hm4OZPM3iS273ZnsckgUGTFYS2slwsvtElAbTx1/bMeO+jZg4x68PB6T5PrCPcgSPX7
tQZ6IEZH0MY8sSTif1HB0fAdj3O61mOwNAHHuieZVEyJNH/Kw6LYnEUlbiQogDddOl+F2AJjqWPX
tEZ4b0qw60yRLr9OM3rlAdvS8Ze2o/qvywdqwUm5EMOp7qqo1RbxGfe/KeWXDwbltG0RQBvJR//M
dfeHywBL4p6Go8F2s3TQoCIT1KtfDCQmpwMUQNW0BZSYhGt9rgupKRf5Uo6BX4SdtE+0bdEhGrJh
24Th32ctUy5qtWl01O6m0N6CR/n9qnV0gTDNFKG5QVXj09Ck1CAv3qG7iZsiNzuj+DRuvST11tgF
l86e68yEL4q6zuZTIqws9ixCUxiZaEJ2CVLqK3HU0iCOR5tqEJATMuNBK3ukCYLh61S0xbGeV5UO
ls6e48ySjE7oyJLZH5oDdjqcgXebOvOLewUQ28Psr/NXLs3FSaxgJDBypEhImg6imAAH3GpkiY7e
LNZkNxdG+A+6MlQZZF9AWmmyNh33PIKmJCqpvneYoTNvr9sTF16Jh20RGT8MTiQMQ3At8vA+H6Px
j8Sk+c3lg7xwUbrwSq7qMQcvcwK/WeUQ7vBIkIxbgIHItIZzXbhmXDZg0AD4QifUf1MTWrghF1Jy
dZNZX4fbvuEtmqpDIlOA4srkymw4O2/bh0dOHogG7IGo/5ZI8P8FhvC5+5GCwChfiSiXVs0JX/Jx
TGVci+BeAopfDBvoYsvgCyXxGK140KUD5tj8MPA8T+thPpEo02yXtAP9OuhE8V2eszVioaVpODYv
NBnRkIdOTbQrh91Go9OJH1sl025/3elyTF4UaZyS2iZfRBYVECEHYqLcjtCBWtmHBZfiEgXbHrqx
KmrlfUNZAUmGYTeNwt/lyDndeOGacNXCMrlwRFoPZScMsj96rLM/CcHdj86ttQf5wk67OMRMd5Kw
uR5PvVeYLXp62r0FvOmb8uz75V1YGuH8+wdraNrWqyql0FaTAYgvAGPb5m3RfumF/HF5hKUVcuyB
pGnYsCqrnw3Mwe7yYuYvmkEzeCXvsnTDO9aQQ85BAj5BTiyz7RceRICxD9qO3t+iB98dYnuUC3M8
guI+TzcmqhL10sW6gWz7dRN0LIUya1sPDOMnO8OfbYTsopfc9GKlKPk5hpOL/8AM0XzTj4H0TpAz
zyxo7Ati/mFpaOxtMsx5+Fc5IUm3t3M4IcQJ6siLHlGk8MQubLPUR/DGQNi1l0jDo2U06uu0X5n5
AlumcPn/mDfojNB+eBrOArBl3PI9icO9hi58Ewd/6xxYIZExvq2J/aOQ/hq91oJtu5hFnkdMTGbq
TqXyIEMi4mJLgp7sG0HJZgzWeICXhnEeDmWVe00zGZS1dW2bE61ZoQ5JwluyBwi5ih9mDyHQyj4v
2ImLZBS0Bl9EwsRbx712E57nFPVyLYRbuGhd1CIJdBoE1IveSh3IQ1KgTAaUGU2foJeUPkVGTy+N
5/O3yyax4FVcFCOAG3MclwM55alPbpIQXnHIVHKTecMatPlfHr1PXqguO2A5ompe9rE4CS9Lpx+S
p33mbwKLIp1Bhnxq8rs6qmz4yrGM+Y1C/kMdiWca+1UWCkC7DfogvRxUotk8SqgyqqqsNwqprPEg
APfxi93QFiEkXAHVCn40QY7iqPDrKf1JAWhEnVtEY8PHG28C/9ZKjnTpEDjOzGS8gThtNT3JhkJw
lahMjbtaTzFfeWwvDeA4Ky+MB1OSkP1Kp6YCwTX6fxTdaIANurUe9aWj5lzsed6PgzbR+AR65j9M
wWPIY2XtXtFw58cQDK7kam1+6Zw5wTzz5kRS30RvbW7nAxo0UJlN9DHu1hhUl8qXLhlhHqNvVkBm
8ckE/j8DUbeSCALKTsiCg0Y12zQ9e5DQYKlH/n1mzfgljKNs3xZrdKELLsglK0Sjgwg8YcZ7cEYG
Jt8nkrRQGBSobyfP0kpvfJupXcPZLI3mZDKs15TGi1r2lvfI6yE62xaejPcqax+bIb6KBICjafH3
mCPH+6jrApQZkgJPF628+ba3/fzrKt/jEgUPA3SWReWzNwLl0v1U9HtJUWDoK3Vdwc/FUIJgjM4g
fwvfBgguy62Ym67+A/AgRlYqcUu74DiBtpoj6s8zfPX5djNRU2zSQjab1EN9sRB2Daq94AtcHKUW
shbF3MUnmcXiOxitRr2pUCVbacNcME4XRWn1gM8i4/LWSBMisvd+gTMr2Cc2KLaXt3ppAo75qyIL
+lSV6gTK7uzn1CNHZcDPdt2F7GIolVB+AhDO9MR8CuJGOVhrd+DlLtYwJQt/3wVQAtOMFCuoOt/y
um2/dJOwt43RyY/Li7Nwilz4JEQvbR51hbkfbBLWaKZOzE5NqoReXYRm/aBCpujySAsRuIuYbMiE
NsxAeI9o8iy26GucNqwK91RjsMkHOR73ErMZa7qNWNWvDLq0eOdT9+HhEttJxBlC7bcxbfvxe1sL
4OUISXEPXJ7VwjVGzgN/GAAJgXwc+Ji/xayAxHo9fI1knm2qHmkjo/mjr/OnyyMtrZ9j7yYTuihG
Xz6ihx+Yrzzfl0X/VYL/bCsCVERn6DCNZfsw4+5esZwF23RpDJuk6AmwSxgyCckziasUUpOTfkQh
fs38lzbICQMgyjOraUiyk27b+rvQZfp9Hqc1PtqlrzumT4QdkPKgyYnAYQX7plc8v++6MMx3lzfl
c/OJXNBkoVOwf4yMvXF0Pewy0YKAuoE2uKm9Bw7I/spGfD6PyIVO8hzNXDZR4g2y3cUXuAP+5f8h
4/75NkcuOJJZyOtW6djdUwigdXcCivd3rJWwfOnbyLu5vFRLczgv4QdL0ZEfJGijsPc0ImmCN/Yw
Nd4eGCU2r2S8ljbDMfazvt4QdaiwNAlSIM3E/1Ic0KRS4rlXNcPpunmc5/dhHqbs82aUMn1KoG10
pHGb/Yxbq1Zu9aW9cKxcs5FLP4rkCSq1rCdb7RPgnjZJJgrhH1OWxWvGfX6e/vdlFLm0g0lCCRpI
ZHHC7pubJI4frHg0BO06/7pkQli97bv8+3Wr5ti5iQUYVIApPtFMo+9X0REXJFiis2pl85cWzjF1
nk6jBDPjgOZUJBmMjm8TXje36MZYK6IsHGAXB5n7fgS5uKQ48Tjjh5L19LFV+XUXCYjQfz9WtIht
jfbN/JRrC9gwtkMnw2ng0LozNP6BDorHq3bCxTWifYQBPtbZEzuTaqAgWe0iAkLFy19fOFXCtfIM
/H1j4lXA9ccPvAcxCHA0hyYzP8WES0pP1SGs2pU9X9oRx+BlHsnaF7V9Hnqisw0fcU/dd4BVRisP
7aXZOLYOrrY26ArZnbTy+YaNiFQEKBKmwFZ7HWXg64NaYGbomhTDQqoscuGODQg9kky15l61yJJN
DN0e1kpzqygFIhHv46lRcp9UU7EH+43eAti3xga1ODb9/QSqNgWVQNmoE/fF41ngW3o62zLoXux4
mbWgK5y/gYJRb6Hhku28pu5XbrelVXZ8A8iEWSknkZ4Y5V/yNvW3vBDfNUFaS/lodR8nCVApgp3L
R3Rxoo6rMFWHRhHw+33Ls4kA8FcUlTwMcVXnbw1g1P19OYP0f1+HFC2UtCTcDAdq8xYCtGlEGrti
Kkv/w8VSAjnZZWDQMTiyajqMVme7nPr/SM/upyh6ZAywsglUUCBHAIwsKuIVs/k8ZgWy7feNpmi5
i8k8pSc9QHZgmL+XIkKdG9SN/16V0it3l1d64UJ2qQ6bKO4Ey1HE74Dafkx52xymAuE+rs/q15ik
zf7yOAu+3+U7lJPVpPHb/q0J0UxYEqhXJUP4BbyU/speLXgaF1YJHWIBAuWm/mbCjhS7bhDypeOl
9/PyBJY+7/gZXme84CRr7vNEN2EOGj90XG/K0KDieHN5iAUjc3GVDGjK0XpWPuq6ZmDCsFuTgEFC
TFWz87Tdzrl+BNPpmsLn0pa4zoSnhoJzqb0nYQpBMxJ4VXAU8RR2L60VfbDy+v78URS5bIhN0hIf
ImnliQftUeaAvOr+HSHGvc2GZPOv9/CJ3bfnsObyOi6dacd5KCOqUsxt9Y2WKNaTY44ejBxs3+hM
hqIZZG5UBJYM0I+stZstTNFFOEpkp/sJL7FnyYMXKoLoVdQBUlZWqw3s6A56mn+MYYg8cDVeG+u4
gEcSJyzhgNOdIBHRsgOpC1Pe+O3M/ry8igsuyKVNZAyq837T5M+mBbGR8ZFZ98h4K0PEhh25Cyux
JuWxYFrcCUimaVR5WanihP6H4jtUBPipquJfl6ex9HEnAFFtxfuK0+xbjuZDBGpNQqObmY5dtrs8
wIIZ8fPAvz02cmg0jrQ4SU+m0GhsyiL7plukewEKjhPCr5Je4BF33h25EZEhPpbJZhHkYBROHNlM
oCq7Dz3wVF+ezUKePOKOV6CcdsC+d/p+GMCWqWNouiuAobeKDF8BSanwzgFqeigJCpGsyw66+97p
9sHrryvERy7Dojd5tKuyNvoriKEkPqs8PdSoEq74hqXdcnyDCVuBXqWqfE7YiK6vZg52tmnDB58l
+u3yEi54AxcGCcIHg3RD7j1yaDhtlex+mmzclQipadIehzbyAcMskYBCcfXyiAtn3MVFlplIpxBk
v39xmTJz5Ayiert8Kofhx+UBFlYtPPuID2ecDhDZ0fkgwSurQDtFo3o+mdgi3EI36JrbXlo3xw2A
cifoGVQbH5MR+rqg1n+cUgOoH+hhUQac/2E0+Ua75Fcxs7+vm9Z5uh+mFfu8VWOd5D8bvxv2c8CB
XjEUoXw0eCuB89KkHO+QEPTSj5SBkbdTGs0G4gawrm6jwAKJFzZ/tDU5+F3+1J9fkZdntWTC/+Vk
BHCV+e30q5RN8g2c/Mm2JKk+JB6Q6mXdqR0UZdHWUA/y4A0l3RoD5LQ08WsEjPaKW1w6k44fkXlD
ApWV0xvosPSzHEpsHouqw+U5Lh1I5z2SgIkIhLVl+hPtBPYGCfdqz3LVbSoKg75uCMdThEUTVRmI
tX6miFOV38tDF4FjzYyyXjkbC5Nw8YWghhnIiMasRwHawAOx5XRXoqNx03Wgpbs8iYWQ0gUXmiSI
+rROokf9f5yd3XKcOtOFr4gqIYQQpzAztse/sZ3EyQkVJ978CCEECAFX/y3ynmSzM56vfJZypRiQ
1FJ3q/tZ0DBBM0TzuwIczUyIkDU0hPuQ7T+8D23rDF3YB5DVocVrjw7ePalNe1dRaDW8/y0nVtS2
xNChed9Hh173wKCUUoPwW/s9At0i+2BiZFtQCAXMNkZ2O3roA37jluxW0Aqtres4iSW8mkJy//8w
01Ozv37mH5sPjxZdM+PaB+KjWl6tRzhHr0firUoDHxuxjcdgR5Aj58kbHrSp9ZVFYowkIbhw/7z/
+FNfsDHxuWg8L5R5/yB7JKKRYx9vqQ6fJ6y5Mz7oqeW7MfMMpYvAaxPxQKcJ+6WNnjnpXxX4temM
Yo3fEdG0pnve/6BTK2xj8qheHFAqpJcfg0eEvCb1OOHGKNdzVJzxDU4M2baKnSqkEIesVf/zDeC5
7yAPNe8Hc46qeOITtjXrfQQJ6jzU8QNK033g/wJxBVgrObOdnHr9jR/gVOAU2DbqQfFalRfKa2Eg
dkWHP4ZBrT5EbOfRtloSR2ED97eZH+Yo+JoV1KXohfrYhVO0BTUKYqYq5/38YKrql+XQFkA5xrkt
ZPVV/pKx32IaIf/LZefN80MGcs+RRKjCzFXNH+bc6jSwZ0PcU9O8tezeDTaU8fTQ+9qLEzLFwT+y
b+iZ/Nupx28sW0gZSs+N8nVi049K0m7XTnAb3reydbH8bYw2Rt0zW/ASvt5DH+M8MkSqBOW9+ibX
gqSr1lYnsvGMZ3xqwW4sOoulcVPLhgcbLOORLRS1NsEkj15OPkQ9h5rE6vn9sY/LAWsp7DuHn2j6
JQHBRKtEOt9OT2AV6vb5/VE78SVbAGO2QBhBxSVQAR5mQpS4Mk0GKlFkT73m9f3fODHt28rFrM3Q
1ohWtwcaj/pGu6n/MRjxMbbQf0SM0frUaR95rAe9gOFoBH+YSpj2+69+wvC2hYpGVxVgXPX4YFb5
KUPRP6fW07SAvF9SLfm5EolT07AO3R+zvQYpjEphH0wWvjkIqSZsHF6Q3DlXU3XqQzaWXaB4FEyS
OX+dapgDSiIg99wGj6Si5bUOojN3mKdmemPgCqSqEiWq5kEt4yXx0TsfluckEk49e2PfrO18J7wR
z64dRXYc1x9oaDmX5j3hEtCNRculWCpwu9TP9c1ZGR4rRS88yW5+/9AixhcDqOSZVXXiU7ZFg5nz
a98paeBy9mZH16Ati+tv7y/ZUw9fv/CPpcQVQGQRqIzXxvfcBVlc+BR3gKt/7Ombo5qibtx2sTIP
uvOhK9jryQdlAhINZ9K6p95+Xb9/vL2c2qKD7lr7XWAvvc47b3kMhrOtVyfC5m3tH8HGUBWNa7/r
QTrAfqETwv1uH/vT3PKDpU00XAsyzsMhG3kdupUbDX5YEohoyD40P6g9//cXsgJ46HYw9AdagLMk
bzK+G6qP8WE5rm7+/fTS08HERRnez2jPUmiP8pBNafuOVR9yZvn2ErkQrJ+D2vg/KnBcyQOpXHCz
LDirPr+/wE5N0bow/lgAgcskD2wnf7a5jyInCIscev6sJvtUORBaJDpddyUpn+fJfGzT2lIpLZDu
4KcI+RP1dkFiwGY4IN48l8c9taA3W6K0YVXYnkX3tBg9liLpCaVWBgjD5fvjdcLt2VZRahBkSeG1
0b1QKEqxef3427NFeivbq2V4+ngZxO/bzD+mBsyacYAY9nJN2vjSRCg/i5uzbNAT47StpuSQ5ECU
1PL7vg0yeWt934a48ybBhwSheLStpgSYty7LykK7uM+HfYbi0FccKO25IO/EAfufcsqSgKg5LPYn
Gm5NYspIpnL1DyomKJQVuuJjG/C2mJIUIAOqeSzvbU9kcastj+v9lI1ltX9/QZ36kNVF+WOW3cLB
We8W+YCSMHQnroe4DUCQmiMUAQQRuXr/Z07N98bONfOKyeshJa2gHRPd5sh/2QNVdV1+7JAlG49H
9TnXkJ0q76ESBcOzNozJbvHJrM4M1Kkv2Fi26i0jmSD1Q5lrftUzP/8SFlV0rop89Wv+Es9sFZ4J
bsL8YEBymrio9L9pCBXat7Kb2v6yCGuwg9xio+xyCZjzbsu28r5PGkZzUGD4fs3diDZG6EiZscV1
hE+CnStzfznO6EjCvyVn5X4eB/R9LcgleylAk9reos2jbi+yQpUtRHfmIE5Hj9fNbVgKhhOklaIv
7ikSzOJAmB79WxVGFX9hwe9rKRE3Mf4XEicmvkddYYckgRRtewm6XyMPpq+y/hPMwYkdXXwm3zSG
EL5PH4Nbj+TImGevXqV8ca6w5dRS3jh1rB5EvOhYPlAIejybbq2ebeUzm3r92UXjmRPrRDXHfzSs
O8C1o8ovvZ9DW/t70tNs103DUwjV6aRAviFFNWqfTt4cp3Hc7Ci6C88cxqtN/neN/Efb2oFijz4P
fKBuZPg/hxvwpxGNTWeTV38fw/9IW6tCDGB2RsVrHvJHf6hFChotVDIrHR/KVpy7QDv1M+vf/9h1
4r5qWOMwhpHXgdW/Fj35ZZ/wkvs7natz9yanfmazufHJdmNB9XTdjbZK40LfRJLhxhFqX4qxMzvP
34/k/4hT1wIZeKDrsp9LnF3GnmeSwQVp3Q13aHpD1BKfY9Cfmv7NFudQ2D4zJDPvAZ2PxR64jFbe
C1M6+Qmg9DL72NH5H53qfihyaGeODl3SYkrbLJ8gzUm+fuQgAE373zM/+T2AnF4pX5dZByqlY6Xu
Qm3Fr489frsHtBNTUUbLzzOI2u1RxI76e9t61Rkqyl9PgZBvnSI62SLLABC86hf+mA1gk4Wqrc6s
pBMP3zpFEUjPziglX+B0v9oQSgw1GAsffPgmVOipZaBpEHU0dVelPSR2E8idn8mQnXrz1Tb+sGcI
t4JNC8bllVtA1ct8JnZQfzyXljn19M1uMdekg5Vxfq37LN9Bd2ZJnGOP76+Yv1pVCKjpv19dMtvA
prlBZ3L7kE3o5KuREwDJLf7gwK9f9cfYeMpH5aHz6VufjyO9mZsypFcx2lCXc+fCX7c5qIRsFr1D
MrIW0vFrAi0DqMJ6adnap1L6Xxu/OBN4nBimbRKDCygvmN7w61kDmiNAgOpdbi78Vars/Yk4Mcvb
3sbSLHM5hVCXUCiRZj/6AbjRvSryqDkz06d+YLNIeVhiZvkw/IQYY6T3pWqa+RLdqdMH94bNMpVq
HDFMnF73Cyq7S+dmIIDPpvROvf1mnVaRtQ5sc/2yAOY3DihT7kQ1nBn7E7O79Z4Z3KYRBAFxRc3w
mivoVIqMPYYKmeH3J/fUD9B/GwENFLxy1nHoquJM1KV7kQq6RWHYv37sBzbnilZNPDU1rY8oSMz3
xJfPVgEbA3GLj6SqsE9sjCz3y2IYSF4fZ+f5O9KhKloB9Pj+2/99csNtexHNKqpQwKaOIkM/meEo
kRscMHrvP/3vgx9uu4rKAbclWlb0Tc8rQ6cKH0QYe18651dn3v/UL2xNy+ajXkxUHPtpKJ4hkwYF
po6MsU065j76Ixv7QmU2MpH1mEFlcOVtQ4MGCbsJdgDprTN2cGoe1u/7Y6/mbYar1YjJo4uRqu1n
VKYvWLTvT8Oph69//+PhAAFPvu8mfdRQRdozRMJp76Yf7z/81AxsnMOZuMXr1ZwfLUWeUeS4jGQj
GjGmBry293/i1PtvbFiLoTHA8cLE0ICVaH/+p23Dc/DxU++/sV8ahI1BOhNiQqsCJrUIFK2KhnSs
zqmsnPqFjQGTANll3lRwgEb9hfr8mXILGkqAwrD3x+fED2xTvbNBMrEZrDnOVSMBa8BlMwcLNak0
Vur7P3FiCrb5XoXMIgonq/Zo1AjQ6nqfjab/5oNP31hxCQju3M5ReSS0ffg9+hODFO/HXn1jvcoI
No0krI9kdgeOWu7UL4w442OdGvr173+Yli2W1pK5UUfLUCBn5RAmWQUAre+NH7rFCcMtB1040/vO
D+pj30HuAaXh9+2IkPVjg7OxXrUoZQM9tkcaR1GSBbbeLfxcLeypwaH/Hpw+k56scwwOhDc6nL04
3XMV3gTrBvT+65/6hY3x9nHlkIIYFLb/8SV3jB3Wo3EiZ52fUz+wsd1+VgtKQybggwqEXZQ/E+ay
3ZABrvH+F5wwrG2LTq5p2+ZOt0frr43xURvuunr6/P7DT7z9tg8Hnc9thOpuDM+MbVmIfE6XHvWb
ozkrUXrq/Temy4H/V9qT6iiFvrB5E+7qFcP7sfffmG6eidF5AtNLK/vKLUxqTad16+n4/g+cevt1
4P4wX8iM2mUojDnyRlvs+0R87hQXL+8//dTwr7/6x9NNiWLZbvCKo53Ega6bjiTNRXV++Z96/Y31
CmEhbJ2t8wv9JrhvsDDsP73iZ8b/1PM3Buwqiz4UHuP5Tv/ETRhN2/lsXuDU6GxstwSmCxV4Q3PM
5/GFSfKPDCBy1ATA+74//KfefmO7FAWWoVfVOHelOdoBoujo0ol2H3r4tmnGUgexqZFVRxagaDfJ
WWPGr0HVePRcVvnE6287ZLIRCnnWYmsOXOulEY/yT9OA8Pr99z8x+tv+mFyCDArioTqqEC2ga2X3
b/tCQPD4sR/Y2C6JgUWA9Gx75D78Qo2FdGStuPWpPrc61yf9JysNLvb6aX+Yl8N1+mT8vDzOMcor
fxPgUfLaH2Js07U9i6A+NVLr/PzxMz0fCDqHEGI4LRyuNIYXBkJ74IHz9v5IrVvl375jY8WlVnrA
1qOOc29urKPySNaTbCZxt6tAMAMCXqvxg+t2Y9IabYZIAQlMSz4+Gd8tiDPO6jyfGqqNSevSDkHl
UXzJGqraobvlq5J0xpsPxcIIhjdzYXFTZRxvjs5r2/3vwyDG3dL783DC4LadL2YyNXB3sTyyCL1D
0NmG1inC+Y89fJMFtVFYIQoz9VEQHqyllTHYls25aokTA7/tcMkg2ho2Fr16JhjL3wOf47IMJZvn
+F+nxmZjzTaLmStmqaHyAz8RdG5zibb17mOLcov8Vg3KTmMu5DEj0XOOstm00NOHNCgBIV4/6Q/7
NQukV4opb442Q0OTNvohI7lO8uLc2Jwa/I39GsdQqAmK7BH3wHDQ2w7Znx5EcZ8q87GjLNxYLZmL
JZbwUTD8K2hy9YQifMjHlubGanHJX8oZ93sQ1p11+ntPwDn25WMP31hs3rbQZ8jq5rgS0H5Prc/P
Os8nRn7bgoICtAaFVtQcqQ/kqCqneTcHw9MgyyB5//VPnDHbDhQ1KqQ+KUpusxx8SrQgqAOVufco
pvBmMGeLik+Y17b1JAvX/jRgX462Qv0nVNfk56g5q37u/y/j9pczZtt9IhyqgoYGYQZ4SPo7VNtN
+2Rxbn6xC/O9PR2F/JX3edUc6MT6y34obZUlC18EuhihL0Pq/Sj8YeJ7OrV1kQAO2e5Li7FJKiiw
lgfqYkkBli9KXE3nNVX3PlTd2qN2ppWXIofwBPrgHJ1Zvi/xxkJ9VXPXTBJguXmyiWzwigfXZQPd
obZslWAjrCwOLMqrO10SNLyCR7G0B8D56S1YyuqWdtoce9x+u2sHP/vKSbDbU1V41R7SWu03hJ/j
C9FFsQBXuPg/AFYoPkWUBPfA6/i7OabB41xo8KuDrHzKx4Zc2kAp/BqEIFI3WvS3NZVHEq8tqxfG
6vCSCk8Bi5UN9oDCyoUgzZuxZ3920aVoRncYdajeuIKeB+A2YrwABqGiqQGc5h/gjGeX8hD6t/ss
nvo7K+k6YkVGVoJQw371monbGBWibRLHnWmudLhM33me268IhPgn68f8MIfM7qFwjDkAS2N4NmBb
BYloIMCwz/kaAEOX+9McQ8B1FSheW5/VAnLJAsJFHTc8SFAe4Z7zoskPlAbLAIFr8O2LDHcemei9
aWeitcVOlnRM8gDzDvR6CV03Xl7TtQQhIUETMVzMdvZAjIGuy4rf/ZS3hM0J4PztQdFl/t71DPfC
zsoSDiAfYaLxgN2xb3sf6ps5CJUESrOIubJpuNftLK44RQimhjigOxlBXPeinwT7zLgDrTnnwDpB
gCdiaAqxVX1pYs1eNCglS5KPk88OYErYrzFGwb9EcI4uz5HMPbr36jZMhFf44hpMq/6ztLH3DXFl
vhMQatbXDUT4dg6CUN9UP/hvue9P+dEAutPsam1AWg00qPM3NSTJuoT0YnmsQi8GS7ZuwsuJe/KX
NMZ+swsaBDPr0ENi26nZ17r2Dpb0UAG1i/is7UqPIb4Pv8K5sL70hhFL1VYLChsWIWf/iF43cdvP
hIGkv+BK6gGKA7y7yuvcny/Bd8zetOev91LxkAU7akSvL3iEzaKcYtSjC1O52yhGnijtdCbuDBnw
Lh5Eq3VSzS3qcuYugqQQlbhySeclLh56xfwx6Qc6QGCKjNHPZqEYztkUPdsFhTMkyYZZtlek9FHK
E9Mhu+XoXpWJWvKFJhSdoMPetBAZ37HZhdNl7wMjtq/CTDS3HnNtBUnZEraNah5/PqJvgnyuS1f2
eyqxHaRQxMO/yxo1l6UvLMVrGBjvI+lNoT5Vc66yb35lmyA1HclYiiSh7i8V79Gvw6aVcQq+9hNQ
MWjpj8cMidsSriFLiKxE8wrZqbZMBaLWTqZDCdLNpR+1WXGrWnQ3wPUdOghhZGGQP0K6lfRpLjtA
w2zng92mEOeqtdn0t75JP8UJHUMX7SPQ85t9DD317gKt5hgLEXZoZciyiOQXYoFE84VDw4lOFggr
XQQVGnITDgD45WKypj14JoTOR+ga9M3iZcHFAlUvV2xMM8Yzelcq0B1SMnRA7UVBIJvPc91CGApl
ZVW4JLwe0PGIZhAfeHSUW8UWqMFyaO5cqEqEuTTjRxZb2z6VARJj6HN303BZE9f6N9MMrVbogI1h
5cokGuaw+yZsTlFjoahHf+bgAk24X52BEU+4zJv4hce6QQxCPC34i8SmN97k89LbvVdWXFxNha6a
eR9GENsek4X6k/cdyVacxTBz7twN6sQGesjLZWLXZSyB8t+7kdVyTCiGfzx4S9aRHxL3B+MvmdeF
OSK/X2maOK9ydZ/Mo2ssTg2b8ycSDGjKVDPpistymesYKe5OLldgTKHSjqqqt2kRQX31MPqQ405R
pdpzkMdDx7+V6Hu8k24V95OjMd01Aq7fNVoRZDDU6JlpH2KDddDBKmuzK5jJxwdeRArKWOUMvQF/
jMCQI2MGpY4cjdwH5rfLRRFhGfyY28WOVy6ejT0g4snIlSNFFewJ1NiGa9UAl7sb6iGIgM8YaUce
/CWL5y9Vhzq7ixhI+HLax9AW7R+iXJgAO2IXjDhbvTYj19CX7+J/itBTwUOW5TH/h3DhQaZiLAp1
cNB0qXYRWInjRTVp7q68QvnNAjuSS/c253GUf0a2SboDhD/yeU9oVbpEzHlln3tGi2dcbc3k8xCr
lVkd24r2TSooX1AdyUsbh0kZSgANEUuYKA2BbBhcqqSv3DMg6qq5LHvghaadq6muoQc5mULuB8Xj
4kceKxwgkctKknIT0+gzMJZQhpnHBUafzbnXXpAx7AgYKn7b7mY91M9jkInwlhtZ8Muqs02xs3E1
BRc5Npb51plKdzeRD2XWFCu2vpLaNy1aN5EHqwBEDhFmEoadL61MaVAABzZ7DhkBaehVWzJmgDTx
RwdsIlHVQTeRNz8WCtUXV2Bt+z8o70O+JMBx1d3npapcf017EMR33jjiTUIZLJ1K9GTim1qK3O15
B8WFCq3+Y9bA1uqeEVDf82rdwoK2B/Qh790gJygkGW861HaMl+tQzNVrMZAsvFComuj3/jSC1s+m
YjR7Xk5L/40PfgSmezfW8SuL29h3O1VFIwdyxkbBoQv6rL4cWaMA1+FhOP8w3F/ivR2WPmLpLJp2
7vaSa+WOtQti948mQ3AzAvPi32ZY1PkVFBaLbxjCqQwuygzaitPBMOfqIEEcE07iApybJfpURmiC
/kqjpgY0jrAcdPPKQxyyYyL37L1wddPsSNzSFnHV4KEaU0pX6RsBzw6MxIoH8Z42AiK3MNammi6I
8jOQgHgzgMCQw0/q8L7t0tVvjKJuGpCbop3LbwypHQN8AnTEEuvxwX0XM4d3wcNY+TnekUXjxVzy
QD7lCKfNHedNzq77CfgPP4FdteaVZM3wM8wXwR5Urgp6ID73QLXRa5Ps3hR1WAWJDjwyX2a8tfGu
X9aN1JSW0asJMo1zYiAzE1/WDLcMBzMNOr6zJVS7MvQDNWS+4pLkkI5kOkJEWU9ufgFXERJrcHBa
Air7Mo3R6wCwMQ6JotU5sAkqDoc+JZWy4qCLLLxmomHeJavqSewgD9v7qKVfnL+jmV/gHECjoUwy
tJOCU0Y7c6hxwgRJMUIVey8Ia9gTUbro70ygJxdDgUXrV/SVx8VVoFj92GeA+t0o3IfzK4Hm1/Da
upWKOKMqAvQnSB3hVh55wKwDlaLzDJQ9IH1573tBkH1ve4LV2fOic3uUyoLdReO2fp7CMbzNvUKP
OtEtfJ/roZhx6E5eReM7rwcfzwUtU5cWJSj0QGNkpiGk7FQVg22HCzJsNFLWUlpQ1yATMyTxFEzB
oSR2ZiC2ONHMxS5vK8W+ob+88T8vY+GhqqWSXvUAzEnbXBsMWvilh5hmpZNgaTLIGrcUfpJraLRc
YCeeSRJp2cD0QCLD29HIy/llXta+98N54KceI1qWxwmF/3OT1B3q6FNmSzDjE0snk4nUoGGmvIpL
CJ8kC+mm8DMizSA7DNVCyT6yof6uRNfmP0QBrBr2VLgBO7Brm6ZLBFS3nm3RlGgiU5DGfVNl0Il/
XMvBiPbrMVSJBxGY6ibuC16nOhzyaV+CPVAc4Nv26hsvWVjsFeycvAE7Ad4zzsAlv6V10CPX3GcQ
8cwrzBDa1puuu5p7ipo92qgleqJ+ILpXUQRg+QWZrdkVY+BiHEStofnF9DyYWxoW3L2huVQAzdgZ
a/Z1M43jhdFOlZ9B6gnygwkI7XdoN+77r+ggyvJLzy/gCPFw7BB8AGLAuoMRJTzRC8aG6XvX4Qx+
zcc6yHkyFgIKSnDzh/zZ2Zi1j0GkhuU6rrs+P0z1AI8En5SxpxAOP8HmNXlwS8gMlvyF86PyKVvW
InDUgMOkWB2U+sXmgzAiKbgOyn0zl+Itd76DawZiYZfOQMV3NqEM8dMhhC6JfS4NDps0r4ZW3MQY
9yVPUP4Lhra0rrgI5qLtbwK5mGZfjAFJfS/E+ZiYeO6WPcOWvSQ0G10Acl+cq1QODWJTEnbOpt0E
AWScucuoIKlWwdWycFb8XR9Sk1+HkHJAkqyQjlyFKFv7hVpzzE/MBk/uPdfNfuLmBi5eB49+2UOT
s/2KfkBaXVgExmh7cXASnRctsDlsQkCAQYnOv8mIFZ/nqsWu2NumHlJRq1ZdcwThB0j/jSpFUNS/
5lXH2KX0+7iTCU5A9mX0xTDeTQOvv8Ykgoo5tHCCx2gUnUYMou1NVUw0u/b9DtKxQ8RGeaHyHDuE
U1GcsmItqlGgbnQHNkLXABFXrHHbhKemZiZTm864I0J1TEcQbcymQwMEsS56FJDplvsMKBL2AKcB
Fk1YgYMZhfERSqXqCv/WiFnQNiEYF8unWfulxAbehbs4z6JhF09F3DyPWodfdDAgUNENw0EAEvro
HfKIjncC3Jt5h3csnyA52/+YfaYf7EjWDp9ikvWd9kzxFeen7V+cgFplEsn1/zaG6Qv4x3n3SXkQ
mr/TSxsZuPmlMYeiySQcRJR/YkdusgBxEq5nl9tF9pVb698jfzfOfIGoeg8DNqx2yPllpZ9mWIZ6
J6elafayxNH3MrRcN/cauiBFahFaibsmAtGAeHKG9Inv4JMHxdyXKYsE/0o7VHO8wuhA4XWsDW5k
G1S3XkwnsbcS3tYeVgbrXBrUCf0+zcW+8yb3lqn1lMgGg7YvjvPZpNabinKnXYzXtKxfxf+Gwf7K
oBDd42wboaAu8s4XicoJwO+Jghih2udjuGR74SOCsjoAxRwXEtpXSe7nnD/2iN5EugRLHRymOEZ6
BfKf8jJgM6yKos/mCqKcGAYy5/18PcTEXFnoDI9J1ki4tlkQjP2BuHgwe1SOF99k46k3HLPS7FpI
q04JghMEXnWD7fc7ZLMGuY+i0cHQQ2gnBXCurjSCkTJF9oV1EPkhA5BE3oDl1LcTTipWA/J/kJm/
3sn1Pljf4Qza5WKkByR8Sxa/SLRYsPDLcirEYYY5whqnHjZpmjh7M/E0AW/etD2WXNHhs8JIwxlw
nkJU12Gt4t9RCze6abvgJoMTdB2XqE9F0/xcX8YWXSkJ9SGvG3bFEqVyHqp79HhG2TEDGszsmAph
TvCLfZnmQcdfdUgqi1S9AhWmq6E/fYjV4o+XLhgcwLY4WPZ9s/iIUUZlPPi5NRYlm2yPFwkKyJbP
0DC/zNXoVAr4GSTra9RJqQuQa8cXVwRYJ7RrJ/UMbC7ChVywvLjI+apnx42AGpybkaZ5NrzjN7nv
uupYQuahTWw5wvmdXYXjqhyQXlJ0RrqvEaj9odHMj7LPKmhPa+SfRqEgOLZ2BnpZDWEID4IF2AFp
6zfJupa/zHAldyCdIrDwOOuPdgThOEaV0rfVSq6dGekdZMWRXkK1C/qBagHRm5326OKlDBXYrwT1
fBP0RoqyudZkQU9w3Mz9HSPoF9jN8H/lvcxyrAm4hbS/YkUbmDSHPPYecs3jmsPEaEC7dLmFU4/O
mUa64mtOx/yLrEwNig1fT5K4l5/RfGQuQdYYHxYId18Zj40hvILCI9eQDOHtniNYOvIJ1IfrBscs
jq0sGGuKPBgUM4CZx8l8E5EguA3QxPxs1AJyYjGX9a86mrs3mEpU3RQz+g+Sfi7MOgtw6vJpAt9P
tnP+BYyV6hUSl/ZJ5sbpAx8898M02DMh5SrUfe+ZZUxbj+Wp8CnWo7aUdmkk1AL0gYtQhV2sAIGC
qSfgydW9Krr4C0Hu4zjGBWakge95mSNLh7yJ9Od9g/6yaMdYMH2ve6+C86PrCOy3PINCLUd5MQ45
W5F7PkaFlzQl6R857mxuHM8g6OzioLxjoYjK3SLXVckB3d7HGVAGxwAhGNIowv0opra7niH1cUQ/
16B3WDD8bUDb87hDJ3+/r9iE0uhmDNo0K3rsFahlQ3oFXYfVZUuwVYg+wLOngrffKOqP+zTOZrOk
hAJgmC5z7CROAa9IXUyQxZKoUf4J9ePxjuCe+6BH2LTfWJpi94TC8qRyfSF8yL7APt3nGhS1MpE+
X1QSIhX6haAG/DEoeH8sYyDKk6Ymw24elPwuhkm9zXO5/NNNrvpBkLKDo4aNKpUZhUllKM66+f3f
l3mavotYTq/Klcjsz8xdtIvLrzDw0eUYGesS3lXeK8hN+lHTuNo5h11ph5Zq5AzYDFdtB+0K0ezt
JNVdL4IiT3TUN0fBBmRR+yZ2b21beN8BdbbXOULqBtV/ubtjE2GfXeHjfWDbI3SoCtu98GIyJHVI
3jhgXUz0GJpxPCIw4V+RKpBH60XkCz4ivCiraPpJ207dAW+CpBgh9fQ8I09JL2UfZz8YwuI6KSG+
+ixZoz8xqAG9ZE5j14CPsx6D4Iyjf3oWgUxMPkXxTV7X0LdKkS2DMS7gRFQ77SNkTAx26CHJOlrr
ZCIRkuzLuCBf2c92+YX9KbvogoiyFDcU9rqMJnposV6Ke6LEIG7BytdwYkgtRty8IcfdxLp+rGnL
u2tjefdmQbBMdRvO7Y5ndVWBPS/dC1ItWPx+lCGMl17fPxDugRVqm4kDhEnHhyBiqzKZT+FSWhyD
OvViE9yUMRPXcUTsL6Tdhy9tWwYFspNhdFGjARpJMO1jMEdk/dJshGPVurlQEIQqc3EhGlld5SgK
ynaKKyT5RVuQa68rIZgJMafsHtlkjuMtKjAc0dpHkckFUajrgupiHmLhHWqFQoGEIhszo3e8qJ4i
rwy8BO1Z2NiHbsLt3RLjPMOfyaPXkFikaIbBgDsm47sKpVT9Lq/j/+PsS5YkV5lmnwgzCU1oq0zl
VEPW3KdrI+vqQROgWUh6+uvq/y7qcEqpz3LTZp1mBQiIACLC3Ydn7Ol8h9OgPUJ7TQS9ZBHibHLE
hgFoEa8n5pCx39hGXOIhE2XvHrIEFvYOi19dKEQcIUkXiU0t86rcYFGiPd5k4g4ncNmiOs70HyqG
jm5E3zqbBK4XNwAyZHtKlXoClXp/SGu4KJzT9s5MfVByVi6TbUAneD3uJu2LUWC+oKFXkicD9bMH
BBcR4IVHtf4gtt5+N/oO10EoaSLu2vTxtC9NBTSp8hRcYV1WI3zA4AorGNucKcQGhLpDBLbamaPP
nEAMc7zYo111GHpA8YOY2+mzLJxUbVDukZ0bxD43LcOLN+1lvZlvCEc3c3sHgTECzaXE/MOqBlZA
AU4UIXdwoO/ZSJKwxo2Y7GXnY0oF8dhrFGVY7Vg2CBT7ic8j/E0JvG3sobQDgAHjUGZN9pFyH3G/
LDEQ3oNAx0tWIEtR+NCeT0wzfzVsw/a3oKHmT/jm6Q+0iUkcSDNGtNrsYEjImlnnrq5wAbBx0GAv
uHT8UziqeULVhzw6AucBQPvsT+fG/JcruXqabyQHrALqrjziH1yekCfilXl5G9sCF9aY+GX9BDKc
YmZYHMZwYlPzhDgz7tESVRIbZyjIzgb1nAyAXADKvaQuSlVrAoGMjeEw53mkSI3UANifu7EQO66k
+0Nyhz5iLyP8wEmK9BaG/gR0LoKnqeUDiJMR3E7HpjdU0A4gyNgaqge/BB9wFFsO+HEQh/XjNzdx
kVNiSMGcWWqlN0kn7F+Rl5J3Ktr4zGiD+Akg+oX5OhgQaTo4TQtFZxohBhx1tHhALjr5DRPKQmLh
bln3rhkd4wJRoUdhInQTIDkXgXWuES19sMH+cwMtLGxxYs4bBfyrWb0XjsRtq1CJ/wsq3hm8J6V5
hsSRAxczVo1x9usE0e7CrJudrJ3mBI3vvEFopGm9I966iGgYxCy/QYGsT0JUL3m4B/bVc9sP3oHT
HA8Kc2iMW8hamuxQCugajQQb0yiNzA2MTnT+DH3L8/e6t9nRZykeVCCwNOKjlbn2S9eN5fchA92/
S30zfQINIeTvclFWz5KhGtSveDUMQQaobb+NXNc4SQJs0tiBfTxHpQoguXY7bYcGMo0TwsjlPofs
ZGj7yPA9T3iwn5H9iPY4feESGBmq5qYnsdeecDKrc9IoGUaI5xfABTACins1Rn5gox7GDTikZPkm
bW0z2xQKSuih4Zrjr1759WNXIt3FGrd4L5oCWqFAHOPRiBfuE2rD2b2L686dXaTFEW/3ztlKvHEK
vMconvZp74vz1KeJtc0qMt14U45TrKyjmbnJaXE0xIh1+mZbDZuaWvSRlmkd0qSDUCCA74CKi/lh
DssvAAeDnineNkn+3g/zscfTBuFCBL3cHyAqTe8nZMetLU6xPN4Ct1n8jDPcV8mQ4jLqJ07+huwL
Xhdxn+HuO3ixHaR4C6oQFTv5zk0K8sGLrmlD37DsKShjB1UMhepBd8IQPA2cGEwrOzNO3H1h8elX
DW6/6kDAgwjVP1NEIajdbTMgntsmO4bD/b5y4joPKaQUG0he5QhFCCmyA8uz7B9K3OIngWpkvWE1
j3dRbVXGdowKr7vphqn8nnf4P+5M6f3fLCkuWslLAeAjDlHUygLA7/X3XuqW32iMeEXis+YgY5WO
eK26/ICthsfeHKcHSCmX9KP2e6RvB6/3mh0HUXYaJl4B8H6KZ80mrm32D2GRZR/63iryg0D1Dg+I
jWK/TeVFLQ9KmdD0iUQ2RV4G+aYMQUcL61GNZgK3JownW4BXJUCpKn/qIa1wbxFEHoMWaMU+6M18
+lVgi6kznSIDNFSm+GbgrfrseF7zVpKSdUHisYSg7jQjU5DO5w9S3zxs4E/41miGbo+kTfOqDFnt
a6dEdiGGrsC+Jrht83IYv0OmxQRBRoyUV9Ck7XgUKOZ4p1jkJ4uPyPjasVXc9GAcMrbpkJMdbpRI
7iOCjmWsnP6+nKmsUOT3NxGQD8VkvccZPDZUPrPuDy5PVfyjAOHVrnUNSvZ5NhU3A0nHnwqSf3YI
Vpk+yoLGZfah7cGXgvuaD1K1xkveIa8k/X3cY8BlIcgTnvoTnqSjQACiUqC2wkkUhXiLld/iSaQ4
YP0OienK68XzmDrNwWyy5DvC09Uz3En8XromMqLIsyW/E6ieim3jZdzapEgXnotWGmCjBh73O1L2
4wmp9gI6v6bVsz3ils64JRxlOjyIBjd/ZbFRHUTUIFjnKqLUocnMKTASvFqCprexGYqR4ujjwLVv
46GpykNTGqzfDh01SgS1/TQL/MZF8QpYyodznyVlfiegtJy9kMQx1R6JUP5kJ3HFnpORIGEoOpN/
yzOODYlLceTuVEta44amZe5skSaidzyF/tERrFZR9w+aMNuDNXrxhLyMgVINw4k4e/NaOfySXi43
pHSzOIwKhSwTNMQj/x6RGCo3ftvRb3KaDP69QOioOIDtd0q3ZJyQO4ZJF2qPdxPiMYiQp/E9dN3g
T/DqROrfT0a7bINywm58QKFF993pQIwBTFvV2d1KWfpSsdFcTfWpII4a0h3Lrov/D/FUIBhzmMCb
d10tn62V27G8LlzTiopTjkD5Dqr28EKJB1e70v5SzZdWbUcjXkZNVgIOOVf9plblbCraPptgKFip
+VqaH63YrhMOFDURzDmBsK4qbkYUPRgIY6CcSF65AlrFXYGTlOEBVoAmBYiw+RM8Lxs3l0vWloav
VdylUH8lwsYE2Vl6xsHWBP9DpeZcrvpFHZnOAIvbX+rjvYM6MscwdrRKZIszDAJMNLEKAdDckOA2
5+ENIq3Udq+rUNRpYY10wJV/YAJ1s8DoqcItNx5fk1tb2FCWhmCJzAbFYVkRn3AwuBtUoH2Hz3lo
LVatLMhSB1rtLGS0cSMEYu4EuKj7CIqYMSwMZv2BpC1bYTxd6mL+/ZNJIz/QW0glAsZrlYjV20gh
UdBH/g9A7YVdpVPD5oM/p9s8GIWNh+6rS/rMfjTJVKxgVBcKLS3drCuRlKz2zBvDQqDjYCDrKkwU
e0GTKpAQbB1/ItQyoRjxspEsTZhm44iT4wHrodQed6fzOOPFuil7+h+AdUsdaCZuKALJWZeQoz0C
k69sSE9QUn34uVhTd1rqQbPzysML23U4KvmR6CiChqRy08edfztkBX+5PE0Lq66zw9q4k8d5EfMT
9Qf3xBqOa/Tgdl63YhoLq67TwsY58n1uayOi5ZAAWmRyYyiQmckKAXGcIvvLX7EwUzoxLASP4moc
ULxemSWqWSxQK9UPo0IszttODV4ma3XsCx3plB6x3fo+aavx1jYgbUszELRARQfePcPV6PK3LMyY
LgdrNGAuqCRtTpUPYQTmCUQ5BQqq7O7eE9fCfXVaBjcjENzOPPRSZL/YLKtg2niWXP6EhVmimj+M
O1EZxSCKk4HDBDdQ+R3MMHBWq7DHpV07d/zJGxat5QyJGeMKEk04pGbEkRDW7+tGP3f6qXFk4xOz
IhLeHFgFvP0j0FeDZbpeRVR+zfPlOFRzhZWdW5UdyR5nbPweO+nZdl5iYfxBscUzqmG/x1VykGqE
4Poa2+rSimje0O1js4wJwCmpX/TbGSctUL156OGTV/zt0pJo7jDvoFAjW9EDqRjhokZBh5UHSWzQ
w+VVWWpfc4ZGxF2kaU37hkKMqyPNR0HlyuVjYXJ0AhrkoSKzqjPrZmwYfWATCrNuDKTCEEpvHcTd
Ln/Agl3rJDSMJhDIzSx6kyemsUNpWOwgP0hVPTy2VVmA590zinINvbj0TdqdpxoQfKAxoTejBeAE
NOGSxwiX6LpdpS5fWBBTM/IqSuGoWnDEIYBmgWQNZQMJbz8uT9aX5K2Oo/Prunj8k9JJ21Pn1yDl
GLYNZb9iYj0pPwarMgkQCDtxij4v97f0MfPvn2weVT1jM9pFe1I+h3rUAOFawtfoIZYa18097qPJ
b8b21DCAtCuEILc8XyUoWPImf2V2Po0d8uuZcr20OyE1h2wC/DkS4s/zZHVJ3iN2LN5QP3rwmNzL
+sonps4Wa9edhXo+ihAg4y04C0Arg2IMsbu8HAuASZ0LDZE3X5JowCdN6h686Yjey1kaz6vu8HYn
gbmKkl147ujEaGIoOx47+I6Zo6sDUhwUD10o+upoQE9+wOvQG8n3y1+1sA/+QxyLnL9BSrM92en4
WgGBs23H9ip9b8fRaWORQk89K5XdiQ3grKFd/cEtoC8uj3zBm+hcsbHhRgSl7t0p98gbcpGoZm8g
bzJE16JWdZ14VEEZBco7m5Ow3RfXhFYsctZXkgDoDKg56uZcblvNSSVQAzOY/2atn+ZLc6MdTIWK
st4iDH6dd2wP2HWE2gIIK/J8iFeeTl9vHFvncKqqtu+qamxOMc+9bREh1T1fES6v7VLjs2V8ch9p
QySSQLw9xUkHQmkZfSfrIPqvJ8fWdeGZX6Wu7ROUg8wSzhaH8HCbvXjA66/c/JdGr51CKmH/f/Y7
lv4qYAWbxFp9gC01Pn/Vp6mJ53qcSCZwDv7AobhEvje5b6/M+9LUzJ1+ajxHOLPjE3JhkQWPnUAU
GVKkHxxF2iu7ZqkD/diBuEsJTWR6E0/8pTHK8QhhnzfT9JoVaq6l6aH//gIDFbmNYrw5GRM8Quei
prGcl/i6faldKME9BIbhKMep2cXvYPXmG6QXrmPFsX3NaGvQ02YgJE5/SyQuQQVonJsiWtMSXpgX
na0J5fTuNIeIb4oCmx+skqnTBij1s18uz8zCwupUTQYr+8l2R+tGJFCrFTMR4DiCqmkYk1/X9aDd
Hm0kY7xaVtaNMTV2thFZrqpN7oClAAVKI1Bml7tZmijNeEc+xiCwUvSmy1HqhGKj7/8DsHep8Xn2
PtkXQ0mNIZG+jZENNvgRlU0AqiDbCSjD5dH/vev8N1Rq67xNtcuqvu0pEtR5kjwNZZUHGZgxUat8
nJqEI6CcHrgA0THwbBXyTwgRVL1acR9Ln6dZt5MPzMspqn9RLt206mZiGfQGyBzW/n35+76+hIFO
W5vAntSkSTxMoGN6/Mgd8qu2yjcnndwNsHX/CIueLvc0r/dXE6mZes/7DFLEbYvqiW4WlWklD1qk
dY6GcG4NFFRcM2c21VkIUFxvmjEbhrB2IhUUvP2hEGBb2Q5ffgQanxfq034bFfW7HnJ2IXEPowqH
Pg3q+q1QPy/P0Zfrjea19e4EGNupCSBbF5dH5HE/4spb8eN/g3H/mX+0ra20YCYoAsD/HHqBvFWh
H7TbJqy34wZPui3bluG9u022Lz/twNyAIGU7hPGmDlTwVqwszNLcaRugHoFXpQpzlxc3iFQEnfeW
uC9pt+buv/SY+EDd3SdsoqhXxMIXxZl38oT6j29UJt8ur83C8HWWAs7jqs/AshL6ncTFLwI6h7f3
MPjtJMVaJHVhA+hEBUkjIOJtYJEGA+YBEGUZ1Oma0uxS45rDBzOKnzJ3wsLGSK17SPnQNVmthbnX
iQkIkY3vym4A8KnstqjV5I+F6ugB4FjrGv9hU10YM6lxTQDibgAy+adM7ovyDoALXGVXdufS5My/
f7JsEMbEXlo2MI9hRHFePPymYxxtL++dpenR7FpCo6hpBPaOiWoZN+0DC30g6hRebn5p7Jpp026A
sEeM5kn1UvTfbPp6ud2vRXwx55rJ2lkHGkoPJqXe5IsRmjc0C/g3G7zrW34HVcGPy/0sjV+zXNLL
0W4cFIZ7WbnpO4nairWpWZh5PdPZ13nhThJfMIhX0F8ESfFRs7erhq3nM8GHXqae0w+hXVb9HwbG
ablxMolb1OX2l8au2avV0dwYVDGEqM4KhP/HASNllK1J0CxMuq5vOTNxtdzBppHeEcKQQW48XR72
11cmm+rilnUNiBiygLBUwDg/nLuHYdPun/Ndse28lalZGvz8+ydrbVACxL0BUyNZFsR+gQrLK21V
T2FOMdCE3ShhTIDTqmOqSpT/JVeOW7NUQF9RkerNjWcArby7V14cLM1Qa+WwKI7hvRLvkIxPPlnx
il/HHbGWmmkCe+qXRQL7sUCmm3biKTeHl75xjozSn2be7abOejabadMQO7i8fxYOWj1bKW0rTgH4
hFll33oT8I88zFIXRbjXeRs9Wzm5bW7FisPbJEC539TZSvb+y6s0kM6auRYoz5IgWRhCd0x/K+E8
AR0YcjLe23l07PBEvzw9C1tfz7uNJcDiM29GSNvbdDjx9Lrzlc5e6JNJjX4FfJ4nhtCwvZCW3gb5
4TroG/kMIKxaWdulwWt265vIQirAmMJs9F/nXBX2VCVXjGtps+opNwluE4CY4XjcJgqgcAw4sggA
4gosuzwSm51aj4f14G2qZE0JcmnRNYMmlkxRoogP8mIOQIAZgJMgTRjI8s7Ke7y84gvnANWM24R4
OoqIYRCDUgHoMI+OC1KCVKy8DJbWRDNxn5llJlC8FyK+APggqhINa8V9LIxcT7rhnYqqKI6Rs/bW
Vo9gwimjlcN3wUvomTYXmM6IN2jaSmk4tfUGLBQgiMm3CZUrXSxMjKkZdII6Z6c0sZ2YxNn7R11F
IggilfmTPlmaIYV0wImCe7gHnSsrevZ4vjLhS0PWjHhgIOV3LDgHj0fQkOo30Mpesa6lpuffP40a
uCeXdR62ScnfzfppcFbc5lK71r/bnQEVQztvP8OpQuBetyS/Kl2CidaMswMfVy0iLKDZpXu/z1Gq
ucYyubT9NJsc7LFB5QkmGii8nV0i0ND8sI1kMzbtynwv2Y5mlpWdCmqBNyWU1u/Sec/5e3mV8K5N
9XxY3WcSwivzlJMIJIfVdojXVFiWLn96/kuqXNgRgUNEEfm2lG8gOdqV0t1IB37ljhMQoLNyO1U3
yi+3l/3jwg7Ss2JDbDJBRiyzQ1B2bgHH2q7lxJaa1kw1Mi0k2hhMFZjotH6svfC6IWt2quwp6diE
dn1iAcpeBbG4RkUGazt/ySczhbYUAAAUfhHKf3y4RSnCdSPWzNQBrl704JdA9OaedtvUfbquXc1G
c1BhMjyjVFgZh7THZt9dbnfp7arnAxX2F81iNDyexH23T+9+m4/O5kQeIAEVXO5jwQnomi4UcczJ
ZrhJusM7GDxCVPwEnnczeM7+cgdfbz9TzwlaSB9RsDaBusUCZBuKgF6ypsZB5wn+bzzQ1FVdOKgZ
GvDAYX42wKRski3IlO6SHVjQXsbzrbW3NpskeD4AmGg/3cTfrvsg7Uh16q73PA8zxpujp24Hdo0q
rw0GxX/v+m4ASaufw6MBVXaEKzhFgIRcN2TNVOdQMm/tSIUW9wCBUVvPXXtdfb1/TF+z1Rqm2oAy
XYXAIN4x4X2TGbQSgdyg6bTmkL8+Rkxfs1urKhy7Ay1UOIKLAnDOO1BRbWi5FtRd2qGa+ao6T0D7
i2N1BAUfqDaaPFRxUWyvm3vtlHV55NWWhQkCa1MMnOTkPF/XsHa4ClXVjaITFtWXAfMOkFdf2S7z
Tv7CrPS8YDelrCsLtDy09akB9hCRitcBL0FE6X46cw718hf8vS1+1RH795b3eWnlHKSAoftY7vJT
/O7d98GevFqnYped2FNxc3BeLve1sMhMs9o+96yyluiqEmEJNMKae1vYm0yzWglWGEZqsCYpIHxB
OLnJkn9aKOhdHvVS65rhQg3Ry8DwhvCZ85TmP6v0yRD/XNf0PFGfDtnJbZhhcjTd+6j1qn7YwI93
V2md2SbTLJbI2i+lD19GbBn2oKjMxm7Dkuuee6ae8WtNKxdVjXOx7Ni9Z4nQ6r2VGV/aJ5q5CoVK
qyyCr6EDKPZKO0C95YpZ/X3XfbXdNYsFzjR1YoJZqf9Rm+g9P7QHyCmE/ma6fxC34tbZPHrHX+Lj
8gL/faF+0Z0u6DKAxkka82vHuAMrzwMFycODAW7EHVD4H3+ie3lX3pFjdudtox9rUhELx4Gu89LF
BMww4MIKffgOZJkNP+BOCb6O+RHQiWHljTg7iK8+TbPm0o8U0Njg2+fsNa5uBQMevXqMzNdU7Z1q
LYq35J88zbiJXxheM4KrLwbG2nGmI6D0ezqBRxZEaD6j5xIGX/n9o5UMt2AuuKHga5tksZGShm4O
+fCRhJdXc2liNU9QmKDcIhGGQrvXLAZZ80NsPFTpmvb2wnxqzgDCLRmuBpUKIf4Q+q7a4am8slRL
A9dcQZvxFAg/hQsCaAW2FbG2IhePqjwNLjihL0/Ogpv0tBO8A+sJAd8p1om4t4A0V0ERiRvo01/1
cDA9zSkAxewRruArGQMnw96Jr4pXmp7uEBqKJyyYt8I+2dL0UMQ/MpBrrZWcLcyKLgxjASpagKdX
Qe05AsK5PKuC7qAQub886Qs2qKvCAO/esAiUKmHfb0xoVvu3DhgM3eYGHFWuWrkUL1xFdHGYfqLC
nLJ55rP2gZbty1TZ+7qw7iBteSgqc3v5W5amSjP0kjfQu0LCNEzGG+HdptMuzVZMa6np+fdP52wO
/jFU+Axw+szhgUACbOeNFTSw3JzvLo9+4cxyNevFJXA0erCoheBK8Kw70OBebndp6JrplpkEWnq+
2wz20+i/qequIisWtdS0ZrEWt1sOzSUVNs0tsY48euDXRYZMVzNWoJwa8Ihg1OOw9cltc1123dQV
X9IBsoP2PMvUsgM3+um5V0UPIZXw7x3CWeGAGgINOykBT3SLJ8iVtxlntt1Pm0+AsVX1A5q2x5Bb
Z4NfFW9H4d6/2wUyLjPB/48LWCx2JjNPE4r2L2+6BYt3NFOEl41s4icI0tDHbDqCC4aw7556Nbu1
KPDC3tOrq9rCA4hX4fIgjeIfO53uUVL5p8uHK5dTs0bbiWZrxAfQKNokbgQgb71yg1yaG80gRZ6D
XJGXeJgB4YzCUztoKxqkfXevsmo72u5aGmrh0NYLrcAYm0FNOEdHGd2lfNy77quZTptuLee04LIc
zUgLiGnkqYuNCa3iNwgaSPDUXt4/S6urnamRYQqP1DhTzcL7BZ60GLTY4CwbzI6/Xu5hYXL0Kiq3
JzaoZtDDBBqMkAjeHciU11s3lnGYDMK9zq3rhVR0zBpZ5bg4m3QDUjR/Tctw4eDWJV6UOcnEBj82
uOpBFpYGabxpHbUvaBWA1/Khz1YeIAu7VS+oavPST9ME8+SJ8d4h0V3slaBu9x/AR3sAVHSlm4Wt
pBdV2ZYv6srsEAep/HfQnoDcmbF05Wa51Pj8+ycHWlQUfLkOjLk3kw2YfIN2WvFzC/vU1mw5GtIh
9ga3D0srsDJz6/ffa9AFXt6iS8Om/x52CSaZiA4YdpEMIOrLAwRzrmtZM9y+cyCdY8/eTd403aEe
ViZ6Puy+eNHZmtkWgpY9L6FAQCXobqfbBKG4rAebcVdtOX3m5iMf1mg1FgxYL6gy69ZSLMI3OJ4C
sxyUsvIXHxToa+U3f9F/X3yMXlXFa+H7STtP/9tHs2EPT+PD3ru7Bb1R8EyOq5UIC1tI54uAMrEx
WFjhEPBo2rwpCgbPq4hBbFMvrSq5U0RWirZz4xgPp2Tt5b6wM/XCKnOwLIdPaLepf0KSKOjrq9SV
MWLNVMHAQxAuE3jDCnAzeQOYl4rrPLFeT2UhgPt/gx7H8ySP01o96NICamYKopg+NTzYZjQ+ekUL
TOTRa9h1PkCvp2pBlkh8UOshRZ/0D1AoerYgAbFyyVkauWau3qAsDiYoFMuWDzk55MkTl09XeRi9
dgobwrCqCk2X9m3hPEXddYuo10yBTTaSoHJHsLlJwdEWhSiz314e8oLz0sum6q7jSQ5GVYTis27X
zjTigwkKw8BRkdzxmBpbCwnkh7zMra2EjsY1yClQjc8O7tPpZGbEye0ISxxZ4rlgfrN1PdfeQjht
ZZkXjnC9oIoMnA0sKdBBUwM7XTTfgabuQMGQTKd2jMDhKSpn5WMWPAPV7DdiuTCAR0Jf7L5pzyxZ
OWiX2tUOWmg4WYJ2eGrKJt2TrNxDRWxlSy1Ywd+85Kf5zy2IVICfAndN+4/rQdQFqFz+z+U9tTRs
7aDtEGrELRnbldvyD1gRh1/CMKePy40vDFxHsTq+mdeqAPoDjNeseXfGd8ZeLje9MG49Z11wKM2J
ykQavD2A580Yf11ud2nImscpRd6K2jX6sMuObfc7Q9S8f7zc9NdDNvQUNUMZbgTcrQqzaQcS0agM
r2jXdfXckNO6jEHIzPph4oV5Ll1Q5t62oFdfi0jMZv6fawban6fq0/aLR56BwTISYH/0/Q2Bkt5G
Fik0+/IKpCxgCr78GV/OPLqZp+1TN5HRuk1NWuecg8Z/A6UWJyiAetpzZqyY6NKHaCaKezD4fX0p
f3g1dxFtAsdj44J7PSvN97xERczlD/lynfEh9N8fgpLc2K3bxDlDk8HPA6NsQNybGYlzuNz+0kRp
JgvsTqIaL5U/4sh9atvI3oHPcFd2jbkyT0sdaDbQjaZsC5PbZ1C3PykD6rSgXcxCELd2K/HWL9+G
rqvnjBLfH2OISckfMsnUU2bkvyyTg38ZwmdyH9ejHTZePW7jQgwr8dEvjxj0OI/k0+4SAzOAJZ7E
B6uh6hAbf0ZrUps8Z3cpRE6DDpIm1+1jbx7B557EBK2brKVnxUBWqcDhGSArDG3icni9vAGWvkU7
j+sRWqXgeBIf0odGniFBaTtAwhFKBShQa3psZGuAzujlzhZ2szdvkk+fA8ksmSrLc04N1GLqTVyC
AGIz2dNq2cVSB5rdq8GP627okg/Tl08DVm7rZUNz5eg1k4cuhalQNh1/JENLgmHKrDMpoaB+3dxo
lm5zCa2peDDO1C4bEPZmadK8Zi2ojK4zdT0jFIsxrRKvIz8cTmnYlVRtUMGXB63qV65eC7au54Zo
1BXSRYX+uTAgLw/a6cG3dm4RI7syyKRZi/EvLLKeJOq4gKRc1w3nmPdSzPQHtQlrR0Drmmsd9DE0
+3YHEJcOfTeeoZ52TzMI9GbQJrvmAobGNZNuht7oaSvo/x1NAB4e0rYDe7s0RzzrL++lhYVwNaNu
2ixJy3K0z9CmAA06j75XhvkNwNxsf7mDpSXQDDl2MtLVdQ5VC4QS60PVgyB3A9JzqDJc7mDpCzRD
zk0UHfjQYjrnCgUNkMBVkEIwFDLV0D643MXXqXKshGbPqWE6UEPosV2l8OJzM0CH7g1a81I9DMwa
QD48Qn9MPIgGtbN3AjzQ8psqE9dhGxdSagJVx8z0/vEhEtx/GO7QDXLbG06SfhOMgsE2MFkz0jXS
xaUp1/xDCr1cND0fpAYHehgqsDd9Wtvh5clYal27B0D7twLoyBA/TLu7FYkPomYK0b3rGtfuAIIa
A48Qkj8b0FfbKtFDsElCNXet+Gth8Ho2ChqS1Bly0z53pboH3xS9c3IVX5M3AheG5gwISsuLcazF
jyRNxaac5YADP2pBrn95chZ2+n/yUoJYNKW+cY7Hwae3dtpRvgNJv5/KoCQNJCsu9/Plgx/fofmE
NPY6oLsEPTUJWE6h2XvHPOc2h7Q50CeQBYImu4cf6ob9utzh0ofNv3867NnkW9CxGtU5qnu6gYbR
Hjh7cjRRob7iSpfWff79Uw+QO+ydvDTU2bbAp+tOjrkdmPty3fA17wB5ejwrVIWbtyqkMoI4s8ym
g25MA1UhMCpV5VpeeTaDL95EeuZKZgZ8yziOP8E7kYOk1bTSLkkDkUZZ5t8krp/mT8qC6nq5rUnu
d+exKFDBuimgK24+FBHOQ7X1O5pBKLmemgiiI43R+3deXHTA/dulnZZ7YNA987HPLGI/1ziD6NlA
2g8MfOkE/XAexLFbnEdiVbPgWY43gQqgeCwhKwq16exDSuh2xFBJOQu3pikEODHlwWQCdActPAij
vg9IjXXTBm/HZhoCKHgU/t6x+tF77isjbu7KSVpGtnH8TJSPEFMR5n0apRXfWWlEqz/MN7vsB7Mo
BEajCPR3v1SV+jx0Cei//e+xQwaoleGVAqDiHkSwtusfDVR+A453eb2X7EPzgAXFPbSMk+knV30O
0m3/RVQ9SP0Mc+9ZqDc0ZfYrTqMWCk2VsbKBZx/y1cprjrFJGE4l5kxnWgFScMwpgx6lXfbuO7Qf
J6ffOp5b+HXIII0gDz5xq7Xw34Lp6AlB1ZQidqvYPaWjnO4UFBOOVDlr6boF09fTgCl1EwV+kelc
cIcdRZ9M93bbWMfBIfFaYvlrpIHr6jnBsWxGjzopPRlZeqBFg1pBBT27qH+0XefY9OJn7LJDbvWv
o2tuSO08gYB3jdSQ/k37frF2eqqw8KaCx6iFek+NiUWnBKq9zQuiMgnhIbOJcvZV03AIkAnlVjcR
49Cu4E4uWQrJoWh8cCCiWN/6eQ25BtJHgE5SF14AKVkB0nc1WCJ+pY03jae4jkG563bSS2+EAbZD
D3KqIh0hbAS6+HxbtA2bXtNRQCRYtNDdAz0DtBJ++jEI9U910iB74w4ouYHWWu17ZGd0Xow8FYIv
2G6RsiBalncU45gG6SgrzPK4F3+MTtYZ9F6KFEK+FEoK8jHKmdE+KQhYqbvc7fGMqCDkNX7kJs7D
+6kFq9QrlKbq6Z+KTuZ4BwKrUv5uUgqvs4EAqXIc6MUmEjKIwFhIch5rRslzAjoZ+8mq3BiR1DbL
rccCAtk2FJJa+gyJcZVBo6xFWtw1BDVfEjWk6VtC8sa89RVP/NdSEQjedVCchHRUV6fR3nHHCepT
JlQb2dHFv9Xe6hPL3ZbMH1mIYt+uRlEcAQ2wjysPKPE63mX3nkFBsNqhuGXYisYkx7ghY/7bLSlE
iNwiaroz5AB967agRs92kN2yqr2E4Gx820NXyymD3AKfw2GghU9QS2o5zYccuF1CjQnhoSbs4dvY
MauyfLyLe6+Xt3KCTFjgWqqN9h0kd4o/wPz0LAUOW/X1HoLE+UMtQZRx2xGI8UCYETduY9N6EGux
IO8nZPQhoSTqPBqtmiAiFPE0YzsQFOZe0AoW2U1YRoNdTNCo8vr8xbMdy3lETlTEbCP7bOwf+sQB
hdMGnPfQNdm6UxrJn1Uv8CqBtok9C977vvd7dIb/x9mX9cbNM83+IgEURYnU7azeknESO05yQ2Sl
9p3afv1XyosDOHzM0YFuAmQMkOLSzWazuoqqD4Of+N4dNM+SH9hHEJzttOLk0ss4mLsTdmfvtV/L
SBfsJYnyZD7HUPwc9si8d+DyrsqwwqOoKil76srQlQdvympohWTgIzv20IgmZzG0bnkLSV+IV7R9
WFct8hJd8zBTZ3TBbZBlEODaF6Axre+aicrLqIsWtImR6uu7JICOxElqt5T7hqR4QfKnXnyBEGzQ
HYJRQQgsAu9wcIOkJmwuL8HC/qJ4AImUwlG5OggFpVAURHWddzO0RdaeAq8Et82uxG3hCPlgSGTW
HhSR92nAq+QWDNhQRA47Dyo/bRIW+h5y6VVzDoDEpkffnUR9nzVx9RSoRapr0Zz62eKwHj4gcRjF
+W6Gwjs2FHgIg7tRpVzfQYxwIJDzJGQRUKNzWJx5XgXVuxIyTwoa9LymUCelo+PX97C0ethj11X0
o5y8cvjA3cADiJkVoUaeIoYioN5HESPPAtUX+EU7EPAYQSPchw6mpKLy5BZO8D2TfZ+94z6V1XPq
V34I/R8d6vdlnnXZJ4cynOg5i5P8klV9Sd8jrp/DTzUZi+ScdJFqvkH9rIIKdA/dtuFP5tEsesrB
vjvfkQHK87uYi8wH2Blie0eFCaaHKIMG5Bniyio4QJmkjH4oDwI2R5hUEN8R0G44+xYlLiB/ZAPY
H1O3CCDGNWfLK3hdu82fMK06524kkAcB9j12eAQu7GqI7iBZ4zmPmrOkuynKpKjiE3LBUfM1cCBM
/+SIPgZsraGQGMu8/sucN1zGuwFqQhLytIVuD65LovELWtOoyGcock7FqY8UbmGHUM7Q2rseeNiO
YiNOHrgcPaqi5pLPA7Q1gS5Kyz1oDdI/29o3ouQ68J0i74jzhKK/prvPM4jR7qHTDVHVbR0YkbJy
g6QdICZ38dtgquFzioTeOW0i19hk3KWlt85a4+4Lre0M2oYC+OgiaXZ0gtdWsXqJCXZNWD60Orph
DIQDcKsaKuj8V+zpmygp7x1frKySLaQxwkMmU1LjoB8vzEVCAlkcByKb4GntNJT5ts2jEQ3WmoIw
NIjmi45V+Ay/LjLo3qSQur3e/nLTe2MWTQwJDn0IiOukvwQjEqM6jdpDC6nYQ050fTum/afr3VgC
aRNJQnzHTRh4Eu6FC/piFo7PUE9/rNvo1xKPKaaQ4dTvC4o45XqHlqUxMSUlZBuCBJnNS1rV4hhw
+AzaDdMxyUG9f70L29Qtv7+6acZ0LijAtP1lnkGix3P/EHeZPiUeaiqIs5btt+TiTaAJniChxhSV
4xMrRJ/uNHjZoVFPxHlIG/VBZfzXyPnj9RFZvI4JPWEQAx6jOtUX0XclBJgDn9HFeAXx1ko4bRvB
8As5RuF50He7IyS+qArVVCW7Z6kKdzqCfkEhYTxQ0WoQqV8fk20jGG6i7OawbyGZfakbmRxLkJLs
IB8J5sgxXEkGvc11gsuZ4QZQN5rLCnwm90GOC4dOIAA2qfouyPL6pCL/gfqov6+nhaM4Eo8ZAtgV
47VNpuEcUg+19hlkZN4jfAvzk+dgtcB34hQVu2nLkuGpE5f9GXdIxcLbUVJowVUMqFKx8gGWDWNi
XAY/Kx2ZNhlEAtwhPUsPeqe3XsSztecV29yaaJcc4WeR8tG9AyvZcYqH95qLRw0k6SD8h7/3OQ0e
t9HN95wmaw+slnk1cTDIGvazU5LsXmGT5m0DKUUf5NgQFIZ+cu4/sVm8S0J0FxZrDLAWMzchMHEF
xE03LTPJXdzhehd34hwnir8LEt/95pUzYMtOr6AOe90ubEtnRBilko5bK0DeF97WeK8iAg1pt4jT
NQ5IWwfL76/dI3f6DBkK/aSRRXYgp1kFSDu51Fnx8Lb2vX/bT2mpkJueZhg2vlk2wj3gBrcG7LZt
AcNt1AGDJLMMpkvOJVCou5oiu37Tax6EUAPMejbeSlkkob8jw9D4X+KiysBAmuhFS/L6Clk8l8k1
JJJs8oeU95ehnckRMnb+QTQFipRCulbUbevCcCAD8WYCrs4BeWZIT+M6nujKQfLAhyTHLx5yWa3E
m5btbbIPgfHUZdrN9UWOQjwTp8seRC4F2I0hsYwcRXbvckhnX584W2dLZu3VzoPkMWpFIMNwr6sw
2y+SBjHCvrrOkz14wB77kq10ZJk+k5VI1Rk4hiucLYuYAZ45wz3qOcHfAKDJyh6w+b+/71SvxpKm
HnerLiZ3bLkpK9F/meDrICkLDRt1Ax3KG8hZLzrx4TtXFivZZ4tpmWogTObIXKmxvkgANKZ9Ojup
t4/AGTuvdLCsxBtRp2v4hrzVTlQKN71vlxcNwnAjxQpNuE/hnQkPZlHwUHnlJsRkAJWrf/dDXs09
YX0d3+O1DNrlaZlCE97vG/71+n6zBIJ/k5Gv1miog6TnddxdIBw6444easkFhSaEj8TCQKmM+1Mh
ZlWsvlIu9vnW/BkRR9oKp4+LIr0vIQhzI0FLq0P+qPzynM7QtiyRJdkhPGx2UH1+bsa11xvbvjDc
RQA1jSjkGq83TM00RvVYWvvlYW5wcf59fS4tXZh8SHnqQ9uEaaxV3bVnQH7T05hAC3lb64ZnYLyT
yA8U2NjZPO8hIDwj3wfl3m2tL/7o1T6IK2S4IQQEujkyRU8pdHq/ckj0bDvvTE2QMkyBOuh6tC5q
siOQhDzOUdOsvHTY5n1xca++XRU5trBS2X0eVgGHsp5Dq3sksCAGv21yDJMfNIRpWTMn97FGUncn
SI2Nm/pTfLjevsUXmwJrKUl5GrhtD1F0YEBVFNf1/QTLPDotC9dKmSwni4k31bPK4mxk0XOKaDSt
2T1xEQVOfL5k8MhzvBVWZKJPwVEMOsO2h4OUxLlPfa96B6L5Nck72zAMOyalokFYzdFzHohHxdl9
XfkcGsfqEqXF164c1MqefXtRfBOROqTSD5owxANhDkV46g/zvhybaFeEYADYsu6+yZ0UaBRNJeCq
u9C2eoiD+kebFY/YCsEmo/ZNRZV46AYv9dP+wujA6x2ZxkUFniLhvWUAAL8biwF+NlZrH+D3kTzk
9KUNnzXJtnw8c82wKwacQk4UJXJNFP/hOpx3XZiunOFvegy0bfhSqGAVJZTC8N0yg8z0Y+auxDxv
7k40vPz+yhWh8DnCmydqKlV2I1Aty+Kffn5fFl8KVa7M+ZsnNrowUjdZmyEEGPDtJZ4T2HDnTl8T
fguQxZZ9j/YXe3g1hLnhyZxQtC+XV5dkgLsekQHYdLVC84YvLdM69vwBvDEZgwh3NZ4Fyr42mBOa
NmKlQOAqLfAKcETQkEa/aPAbAuUrs2JbWPrvrExpO07DiCqMznnnQ8Ujc6pDPD2GgJem+Xy6PgDb
tjRCo9GJIh1mtD+Slh/LCkvaDPNWezJstQJlmqwzjACPd+yRdu1w7jo+rGGWlu3xn7COuWbwM0aK
YiVRc1CxeY+XwXMficPkeyu73jL/Jh9kFgVcUxcUJlBZ6+XT7Gb7tn6XCwh/r/E/2rowbLcK5ir0
9VI1UX1Is/MISq+Qzbupc/ZesRKq2GbJMF4WcFqUQIqB5/d92fr7PDoHyRoGwtb48vsry3X7Ga+w
tT8ctYjezVl6TjNxO4g1XI/F8ZiUkBAOhHaqwu4Mk/o00v7O4+UOlnyA3t7tJgMwA6GoqBTvPawy
Lo1pqHZuvKaI8fbHE/OoZQ02TzRi4mf+PUweiulHVPzux/P173575ol50IZ0JgPN4TPnYTxUiBSI
4EsK7Hi9+bf9AjFpCZ3Rz6YEL+rHSTrBo+d1fKcyd/x5vXXbxxvbhkXNgIdXTE3fvFMgborCB1m+
bGvb8PbQAIpKvC/B6RTDSejs0GtxEF2w4pVtE2N4/NAZY6iuonkXfPXifaVWjnHblJjeXgQVYQXa
5Vn07GYCIo/FQ8mSFS9g+2zDz+MZuZTBshndQD3wuj80Uny/PuG2pg0vP1VgAxrCGU0jYKK+3Kmx
WDmdLJNiUhJWLa5UTRVjLdV40G77I5jn23BkK0UotuaNmKxEFqBXAagKKPvaud9z5AWSNT3dv9HF
f08nWN+/rpHlipC5k86vKQ8IkATO56RCmiPj3r2e8Evq+LdxW34tuIj24TAHdwi8OBLm5FLU5eM4
lsmmsJaYBWk8prwOR/BkVVVzVBDrxm1p4wIZhuzEc9L3y9onvD3RoAbLV3maYr7NyZk1aOMcFAXL
evAF0eSZT5lAkRv/WrbuGieAZe+ajIUS1XWsZzi/OPnFu3jfd2t12La9ZdhzTZ089Jday95PdrM8
KFXs/OTxuslZjhZhWHM4A21TAD51DL0QwJDszMPgHEf9QzZsQiQwIgyrrt0U2CDc5o5iYAg76Yvf
iQ/Xv94y6Wa1GWL9KS6hCHB0O/dQhcHBB//I9aYts26WlTFPDCOY+/rj5N1Bgn3n1Q96/HG9bdtn
GwY9MR5AuXipnhX9u9bPv8+hXLlG2Jpe1vlVGAX+eClyF4f5FJz66lPa/9n2yYZ5QrXMGb0e7brh
Wac/pmGtOsb2wcvvrz7YB7Gng/oOkEw2pya+6HIlGrNsbG6crmwEeaXAu+WRMxcq2gyBKkB/30Tj
ZjcsodnT9XmxbRPDOEde9HKa8Pkd/SzTewq0Nau3xR9mjZjrF35IOhhO04P0MPePQ+i+k6uF1rZP
N+wyDoYUJOk6/8l64HhSlv+MU5D4gz162/ebpWGhVpn2lst+WL8LqmI3h9BrWTHP5WB940w0q8J4
3aZOGuAk8tzx5GqAagWV+5K3eget5hOwi1/7RCTH66ts2UxmmZjf87akI/gZXDDAl7vRT+pxVw8l
qE38bDyFUm+Nxs1qsXQgrjdAbvYY+e3Op+G5Zd2+A/b++kgs5hYsm+GVuU2N53tQx4BZeNlJjDnY
fZSzza2ZNIJT7URttqw3XumL9oWmz9e/efm2t9baMOVaJdHIl4uV0M7dNAJIInq176Pi17b2TRvO
57alE+wMQN9dORefA9HsebmNno+YfIIl7cKuBOT7OBTlEXeVXUvc0/Uvt62mYcJNMAPC76DpVPNd
xIEmbddwXJamzTKuDndkv28R0bpi2tXNcGjZGh+ArWkjWE4hpaxyD7FYiRTycegnCnaTiK7EBBZb
NUu4OORfmO6hFzCo4WEI0rOIQD/Xu6gGVGtx8JsgBUbM8i2ngyaXM2FHFuId4KKn1vvZRHcN/+xC
/aAa7snaEfD2MzR6Mux1iMXcMAis/44ivM+GeFZvlYr3qHwsdgXl802SOi6A3HTfS5qdQSey9tZp
W6Xl91eeopE5o+A7R9KqOQXFx2xbmoSY+q4y6KqMB2iXBcke+M2bsaCH6+ZgcRRm7RZEQ6OSSWws
r7kZwodm+OmKtVuYbTqMQBkJ/QyYcbDECUhk7voY2P7UbT9d//C3y2ewzIYhJ1kN3DhKao+Ndn7S
0kNFBqrbdPe9C/BiLjU4IMudhh5xh3s9a7pkr3Wwcne1GIxZfTSloOQpavTtS3UjuPeYIm/eyfQm
n/lKSsIyeWYJUqjrRNYBFqbOh3NGyQ7AvN31qbM1bcTSHSfzmEVw3rF3FyAB5MXbqPuIWVPU9YKO
KUom8ZD5QbZfZLkCXrHNt2HSacJQlDFjJ3X9/OxI8lhkB7CNJaLdFnexZapeWW7LshakLohW4vmG
+o+E3zRrhNMWCzNJB3klOICkcf4TBYXBHcr0sKQLDCbvg41+hxmn8QAYbOYs25E70Rla33tVhCsz
b/t6w4YD30u9KIYF9QqVHvq9IM0u9FciUtuyGiYcybLmfolldZPnLrwbhqcIdNZy+L1pn5t48SKk
SU4W/nZZ3rfON85WPtsyJyZAvAZiugnh548x6Exa1aByJ99la7lIy6SYaHDiSlLXy003DH6EzrMP
Yaqiz/Ze+X3brCz9vtrqiuhWoY4Ch737jiHnDlTYNr9iwr/9dgTan6FlOMOqzmcwe6/W99vm3DDQ
qGkR03aYlTRrd311U8QvU7QtAWBSDfaqgHLrcpJUKF7NHwL3eH2mbd9smKWPrHLMHdh76EG49TLV
H6I1p2Jx4SaMOx+mSKtIdkfpzCB07KIvKCFfe/u07UDDLMNcRWADhFmCEBSV9mOmTtIN5l2qfID6
WbPGCGGZHxORndCWyFLE+hi21Q2gg7cQiD1WE9l2gppwbKg3B2SMeXeEttntnKBKtd2EnmLEBF3j
MTiZph4zRB1+70bA0PveCkLfsrImuDqNUDgWSKWPcsh3AjwWfcy32afJLDi2qYcZwT6XGhWbMal6
VBVXq/D3ZVu/cec0yQQ71Bei1g8RS+w63W7OYv8hEn35WITTu4kV7h5UXc9d5fqHcgh8VIihUjWZ
CN214byGQbXMngn0CFXqVq2EyWn3tpTvvDXuIVu7RshERqDBm1h0x6hJ93Fc7YGaPFz3EramDX/c
+izzuC70EVrMLy7u1Tsk9b9sattUtg3TMU8px2V3mrzqvupG90vlMHfbs5ZJxdjIwh+HoMSXz82O
h+M+02xlq9pcgxF2AKbuNHW3XKUH/2vWTjdJjLTOtDECNnFMovH9sudonssLEHd7NaYbV3O5/r46
XdO+r8hUwsaAWZuPBSz5ELarGjyWaTGxOm1Ww3SEo4/zpHYkfl+4N6He+GhiInVaFHbXEY0ApyHx
N83TL4CbHjwW+SsvYYutvOEfTLhO6GSN24CCDEig4bdANcQ5nyjbZ2BtOYp0fppav17pymZTxsmL
mpukbcOgQ+F4dxy4PpeIojaZ1F8B09cL7NSzB6KW5dkSWU3UxbM11RLLsfs3n/GqZZRRe1GZ+t0x
Tj+N8wPQezsOiTZ/JZK3zIkJ2HGysit8geZHEAnvnbAdTyCai47Xp8Xy8f/B68TQzSwUBB6qsTx0
8Uc3esFD2cHfeMUhhgOuugBke4tgYATh4wisNk6wcvWzzYvhf3lSUnDJqR4vSzw8VCCuRYG5252u
z4tl05PFkl8taoptOKRgg4DoSnAGaO+Myvtzl6F6PZkPHnJ517uxDWL5/VU3zaDAVLDw/rvOpSUK
cuKb6J0YMSE6CVXUzYIEQZoDcAGocHayGE9Z1f7a9uWGqaZjhjjt75e7oB+4L9do6mwzYpwgPCdj
Nc6zPkakB5yxq3Z1L7dVIvsmQIc4MVNK0+6CUMA5paH8LMduOg0TSvKLdTzvm+4+8ENj88RzX/dg
EdKXmMb1bprbHxRcDo9h5Hkfr8++rQdj3yzsIOC6Yck9a+LBv0umTP3wy9Gbv1az4yUrD4tvp2Qx
EOM5ovSmoeppAxA3+BsQB9YSMIgMgkzK+Tw47aIGMDvvBsp/FSp8Fybtj+vDe3MToF9jc9VRgprM
torv66Gq610M7PK04yA4WUO3Lvn3/5xp6MDYZUKCQYRoqZ5zVspj6vRfBlRsDf78p3bp73pAYmAp
4982GuNeJpUTdzxNi6fUZ/cCa3XkYU9WPIhlJ5hoH02kipNpQHG9qj634LjZUZJ8LCQWZ9PXi2UK
X7moUoJfxs2ZetY6r+/SbPAOseNsukuC5M44H3SjQPHe1v2lDVHFUkuUHU5Zl5zBuLIGN7ZsJhPJ
w1D6NeZY2udW8zCBhAvx30/9KJ63zc+yMK/mJ+hb7kKSByzspaheiCJzvgOB0WpIbft8w9QBGEi0
6nv1HAfZeA8QCNx5IcKVy/ab5z/m37Bw1np9X2SJBmNn3dLPwJOPxYNLcaWhA5DBJ/wpWWMCtPVl
WLUKp9ZLvGl+Fih8PtAkKXfU7eIDmAfFofMgRbhtRQzj1k7HsehsQBUT+VOmkLjwwNq2EqLa7M0w
ZgHqrzzIxXAZoSZy4/S9t4tRVPgSMpS3XP9+Sxcm1GeI4CNGoMSe62CeQPjA6D2OqU/utJEc2zcR
P20WRiQL/PFJ6AHUqWlK3ekmZxX/2kka0ZXI9e2nnsA3WaQV+IVIW+npeYKqudprEDNOEE9vtdyl
E63oKQcxUHquAA8dz6zJZ3JXjlmqDsypygHvfQpPT3iqCdaiXYstmSKlAmIMLuit9AXFSGoPkc3i
7IBNfWXdLIeKyTItwwjFpSBqeqJeWZ+E8u9Sghf8Qc5/hkoG4Et7ilBVsdKbbZcYfqH1eewWuYOx
THi8qjvij2Du6MRzNWoQuV3firYhGe5B6rEHigJDimu8x6ZZ9RjHH/5WcrVpUuynFLw3INPnh+vd
2cZE//WlsqkKCbax5iKdsTjGE9JoqXbaW2+Y9fl6FxYnZCKNZO6VgaM6dZ9yH1lpN/pGGvQArLi7
S6psTRXOttMMNxF4jh7ZCJoTmi8wiBYMXNVyuF0fhKV1E27UpnoGI1UE3fsaxQllkmaPvnTkt+ut
W6bIBBxNvKj7GvndS6t1dG6dONxR5Kz3pTvSD5EEdcr1fmyjMM7+qR6hf5yX/SVdUFllnZND762u
gG0Uy++vzmWCUlntCuLckaBQC4HnR1EX0VlNTgk4wSoJkMVCTJRR7cipFHU/3g09+JmgBH9iobgR
cKb7xWmDUPSHk07fr8+YxT5M2BHgqzoK/QmndVsUewBNyRGQaZRgV/MaVP/Niy/Yeg2LL52I9p4b
6csQJvxAmPwVljw7jlns7VGLne5CEq9F4bYlMsx9mrqpwwsuNgCLh8bd5YMLISCa96wBiR4YsYGk
IxTZ78fr02fbcEZgMGntBCUqeC+Q6fDOutLZSxfzYcWz2Fo3TD5WidN3tQBrwkKj0CZ4ZCyr+c/1
T7dMlYlRaufGBV+zROlxWODhMu983IvhT5Zgn4Ou+Xi9G8sGM0mn5dyF+Tw1Ljjheue2zoODKIv6
MLggwLneg20ghtErVzg0m6QLPjMAvKeUzPu/N0lRjP59ONZrtEG24MMELk01GGZ5V0x3U+B/izFZ
+wk8yqdhfopB3SYbcq5JR29o4YGuwWEPDhgKwV+/MQg10Ux1WmRpMVECNpLsY17G9alR7hq08U1Q
VgCS0n99G7hammQWLiha6/IcZEIcBl6e49bjuynEg//gyq+o4z+t38htqQATyzTxWqJLgelU7lmF
4buAuZe4a2/T0H8IWvCeiN67BxztA0gMk42bxXAQePEmyMv7gEImYCnKe9AogHvbue94rkFTGQcr
iQ7btjcdAx/Y1KeEAJPN+Y7Nw4Eucwl1lcO2XW/4hjQYg8Et0YGkhUYxP0rP0iQUJ66Kn7PM29P1
bizO28Q3iRBHjlLz/3NBXfCQxow9kQyxGjAmNwC2O1+vd2XxdibOKe1pQb1GkwtIFryHIJiij1WL
UOd6639fdN5I0Jgky4MSXeXJhj+BmNady4Pu0r46JCAc28VuVtTfao3z/UaXlSq/6KZj9Ufpk2EC
m+qkM5Ld4lk9DMQRogqe80nwkbD3IphoPiAZmmryp8clroDcTCKCptmHLTLJdIcS9jIiYJJENnlj
JGiqQ0JGh2RRReTdpMvpZwyC7XQ3zH2y8u5s2bomeGNSo68IFCsu1Iurj0NVPeaA5pzSaMpWUgSW
lTYZ+2IvZTgvYxDSO/34o45Ch+6iHAmP60ttG4ARcMgZdMNl5lWXSaTqnjS4qcd1FT/wGZpN17uw
jMCEt4Hj1EuyoIZqyFyMapeCrzgGLdRQHLe1vwztdagpQdI4FhW95JXfTCc29K16glZ5qVZebC1z
ZMLcdOFFiSsl+Nrd7KNapEiGpP8wdmO24p9sHRiLoKqAzF7SyDvwnZETCJjpPg+02nHRbcwjmmA3
ZBoEktVkvrQdBVO5GJyveNeK1mhAbGtsuPAazxyxdgv/MkCtFkyjRPxxh5Gu2IDlwDUld0UCZjQa
pP6lTf37hR4QJ7q3yxvQKIMi2oHI25MHp9JpMMRd31OWFTFBcOkYjv/TFsl90JfRWX/ShEePodME
K5vqLxPFGz7WxMNJ4dSg3Qb9YInIOEeBO50z5MJB2XtAhUmUvidVEt9VYLCe9gOZC3GD4mbivAc1
aPCNdcqpnkpnytMvtRxq/bktwmL4EoOGpX7n5cO8+nRrmwojZJxm2YMihcn3HoHU2svcTAHoHEoH
pN0/q5l2Yg0IZ+vICDeCgQOBTqv6f2FArQE/BAj05v/DE9l6MHapGIGmbkpaQ1ZvepbITZ7SePLO
FcjWnrbtGyPSiEVfOVS51SWQ2DeLKkEaA9YAlYw1CQLLGEz4V0o7Bk1oUl6QLKbHvMOGZLho7xNF
18R+LZcEEwJWzk3OspG7F9WH1b6c0HAeB/6OucGnqCRr1TYWn2HCwYiQCmR6rXuRclK3Qo84FsDa
0q0shW0Uy++vjgUwigfgB57ohfFGAEyfTHumNDlxUZBDARqkFVdhifpMfFjcu07AWw9XKm9OoeCA
hjUe7MA/m8/f+66abrt+1RPaVn+Zy1eDqlmfD5UXYvWLObslrvZuY4GToodg3ErwZ1sW4zACHyHR
qcyaywA+dQ9M8Q4ILChv2+frJmJJ2Zj4p8mJZTNlGZTQihEiRCgo+gqdgm9B5wensC4/j6DQuIsc
aDpc7882HsPoJ6l8L3YnRDjzFD9A2hR3GY7XlZdtzRsWn096aPgkq0sZxACr4kga8eJ8vW3LFv4P
uVPatXLqcdNTaZaeSEoS0Kr17CMu1uLI83Q1LWDZViYAcBiTUBWtci+16LPyAL2NjEP3PHbFbpSL
TN228RhHCQOYCed4TC8T0aC9hSprzZv23HaEnfx+9lcECS0rbnI/MRJmIyih3Uspc/1nUKMHJRES
ryFkbZO1/P7KBlu/RxLTg3TXlOAKo8M8+N5xrHuVBu3KtcLiU0xQGdOclEMF3yV8RDcN0ovxYhDL
jZgv/6tS5Oavr4ltNIa5Sw7QYAeec+xd3OrFkgb2sTDzjBqd6z3YlsM41xkrmorgkeuvFqyItLx4
E/7Z1rhh3SzPEz3mkEpVsddMRxLl6lcS1lG+Mj22jzfMG/xZPKsbLPZA3f4DgVbb1z5CBH396y2T
b6LL2Cy9tnBy7xLLwT3L3o29zwlNQn5wKi/uz9d7sYzBRJnlEKeZJlD33cURSX6kWTNBTkXUzQrA
wrJZTZAZGTrsn8jH/avAOV67LkQhp1LxkxxAkXbwcOG4SXrAyE/bhmMc7HlRzA0Yljxw8hbki1TN
GOx9ktC1NyrbdBn2DcFlltceRVwSdfl7MjRjcgLEkK3heixe3WSIovWQk4xW3v+eEcAz9iTEODwv
N5gZmkkrz7+2Xgy7Ljs5QDMo8i7gpgeGIG2Kkd5JP3F/h2qiN36aZMPTtgUxDHyYxCKj1iUvqpAQ
enbAAiN5tPZMYbMRw8Ipyl95XJbw5jFrv7cOzX9PGQNCLUubFTO07WDTyJ0a6UDZFpcagjjVPdS0
PFQScHDd/45Br1+AcT+OPApehxm8W4cts8ZM5kzhgYisDIl7ScuqPOUVwLc73xHiz/Xm3542vHr9
e0rRJhhUPUCs+G/OMxW4TvUqvoH0UH263sPbdsJMOi9ZdFOZKjd+kSLiICrGi7i311HirOGRbUNY
tvarg1b3RSdz0eMU7FAJO6SOuqGdU+26uk5Wzqa3rYSZWMGhyKDok7k4/fBMMQwhtJbK6ZZx+bWC
lvQm/8vCZQJfjaMF2XXUk2G+CLwggkHcczw85JXF1Kxspbf3LzOBglRTXkAJFcVdS0QyJK33sITU
LMdjq+vjsaobVqnXbYtiGHtZBl3mEJDy/1V1nSC8+Te/rTO26f2bmeBA6K9FdYGSmIvwmv5v6mVy
B3qq8BoG4We5EoraNq9h8nmUzkmUOthbXE+3MgpmuctKFa5BNyztm8DAWlZSAZYOLcQwCt/HU6k/
dXWwqfolYP9BBTqukI1Ok5cplMM5jUHjf4KUGnTVNpm2iQusyyjKoEUG3wRyG/2sUY0LUEsWdEp/
2daDYds0jPuSI3J4UUgo3aHssagQ1ZLy5/XmLXYtlt37yuQgmphxGoXzxfPG4DjX4/eBdGDMwa35
7EMBZ9suMsm+2gSvR02TuZcpr8GDVLIA7ICj0wJudX0ctm1knOJt4Sa561TdCySUxX0Q0OZDwjYC
fpgwbDl2mxl5Zr99afN8/MwYsgl0LP191lUrUYjFWwjj8I7r3A0Zws5LPFUSpCHicZhVfeY8WFM5
sfVgGDLtM6aorsVdWbXVsa6LrzSPmqMn1naqpQMTDwhJTSFSLpsXmTnuQYIAQ41JsTyGbTseTDjg
EDUSXEuVfkH6Oov3ZdyHGvqbJHy8vodsA1hOjVe2MOmYJ71HmhdQw9IbJA0eRFFmD+PEfl/vYAkp
/pvJBqfYvx0MIqkH2rfoAMmiW1ZSP3o/9JkfPdEBWe5D7k+EP4sxdYpz1JC1RNLf4qG3+l0G/Gpg
0Fztm6zw0u+UzUV3kgHgf5c6itO+PZMQ98EaGlCDA/LqqkmC1jt13NXsu2A5GNd2vCVE3Ps597o1
6SvbTC9W/OqDaDWMxElc/QJtyGDYlXGVfYQwpvxWzfU2qQtm0o0JQaCDObjkkjZzDaGaGFUm+4K6
7vfri2nxONzwCcOYNTUUSvsXNpftI3SIRx+6UmC2XknOWGIVEwE49bkbNfVSK0eTOLors36qgjso
BPuo4Yxo3tIHV/qUTScJtVuIX28bluEmdB91lMVMv7SNQAUtkaixV17QbSq9DABo/nfpg6DAR+cN
lgVZ33Qo2hMIN/5gc6rTpgGYsEBUB+dIbLH6u8p19rFrnOJZ4vRZOcgsO9fkHYvDChK/4di9INiI
xWlyOXRZg8Ihn6uWkxWch2XpA8NPMD1B7RR0Py/1gi8FgUB70hFgrEj6n0qQu+7iUm+ifvJgFf+u
h1t2ntsASHd0G/+2ah9rnmxZCA/Vbf+2PCgmehSvd0d3TG7mzj11bCWR8uYioGXjyibzLEzCCEVj
/0fal3XZqUJb/yLHsMHu1d1Ul6YqlWRX8uJIThJERUXA7td/09zvoQ6n2N7hffUBZMFawGKuOQXP
swJXHhQCZHmx9b72pmejeWMfcOISEjwBW06sCR9E6j2Hiby5vjjXGfxPJEbTxszykUXSaYU84ZZZ
501Giock4VnLd1rGiPQjL1CqAHXhk+dDIFf9ToLfA1821r7NLuv3V1E7H6hPJ1RanFAndJCDPND4
1z6zGKe3JnQg9CDASgBDxMHvkj8NYYjm9xyuYHUjVDdL3k5V6ijolDyGEMItxSOstGEV22I0Tm4Q
LXaDLgLNBBqfqujg+fcNyHKvG8ZmcsM782WSqa/gQyrKszSOjumw9d+WpWgG4iLXvHBcLBWZXIL8
PJNHqK4z/nT9x22tGy46Evw1o/jxxfvtNS8df4Bd9iFkg8SMwh0ffDL0WC9NI29wRD5ursQ3Qy9a
NhzUY2NEUX7x1yqTc78Gl//592JXQTB6MFy0rZRwfInF2JThYdFgyG126QCiacNBZRDoNqixFEfx
GxWJxwn58evTaVmHJtzaHaoZHBWYTrI8cZJnfadP11u2uE9k+OaEByGWjmh5wAp3nd8SqmFU7QuH
JtFjHTao45owm/BNt3ayznuZdtE0wdiGaxK/KCPGA+jo0n78kvcUl+XaaZandkjZVnm0xe4mnlqL
eYoqz5kh8DC/NHq4a+NuYyuyNW146BIM0TDgeexEQMADRNIzA03i9Tm1NW1soEXYKz5HcE8fTbO6
OG9HLVvThn82VLVdL3xYXbYvaiyelmUrIFpWogmFhogcYLwlvEctl0D9xiZBsFfss8g6nFdbJ5iO
wpGxdD7VfLmLA/qlafqNw6Ltt429E5du4hZx0J04KlVoltS+Ht7FXuvwA2ranOh4fQSWgP4fJkcI
1Htzg7Clhgd4Uw+ylKb9rXexWQdJaOyitM49wSaEgckXf6Pi9rHF9ueGo06oOwZLFuYVG109XZLg
Mugl29yLLM2bYGbJUhf0Q2ge20U95BlKX7PF+Z3GW9l9y5I3IcwNkB9NROCo67ELqbqsC7cgObam
DUcFCTxooHJYHRtGQ3tQK/Ub0eXNVEeQmFjWKI2iGArM6pSwW3nftr/dUmUOXm78/AzrXF+T62++
cZomq0u89ioFGeJIwzKzi2Ip77FXj3HzGJYXbxedL4Zh+G2JGlBvYgxML4GegoMHcZBbsSLKN+KC
bfEYzkuDpfVUMsoTb6GZXYtT0P1pEv0ciY1QbJsHY3sFsUPVIvSsV6WHsX1YmheCky889/+wFRLD
eVXPhzkS2GabUN3laf9x6NhB593j9WleL4xvTbPhwH096iEpEHpE/QdPgUkGF27yR4DvDp1wPvhh
d9o8nVmiqYlnRYCL62nG1gVJt2wNcjhZxsHl+kAss20iWfFWjiRbgMZ10GTYYgj5hTBE1IY7WLzZ
pHachEobzld3QDXKkUAPMMtD1Alc/3lb6+ugXjlbk8YzB9eFPvVudJiT8DjTreS9zS6mHxM+MFSE
gARGX5KSZiOurNDUy7Z7sP284cdepdxmkOvPz+nfCL2/acOFG2RlEhCoYPFXXdZG84q0Pl03uSW+
BYbzek4T0jJG07gTD8OfdXdBcMMdDWmo474uDNcFMeX/T6Xg5s09XI35k1P/xl3NbV6u92AzveG9
XlL5kd8ha+B2wfQlktXyEwnZcDlcb94S4EyYL3OqmroENsIACvhsMSe3uMvCTimLb9Piz/VuLHHB
hPqOjeaD5nI+Ce+bPwyABXWrQMM+3zIRvornAjKkkf6na5r2qWqc6dI2Qb2BoLfMgMn5qAsaxC40
VE+dLpLpJGJHDufEEyDDvW4cWweG/9auThMSooPeV6eIzRk0bG6vN20JDSbrY4WfpE2t59PSsosO
3I9FPtxErLjti128N0FishiWhd8r18ff6yk+BLm44fCz639vWzWGA0N6PVmmQcynBgTiKVgAw64/
ViPZWPs2uxvO2zVQkYX413wK0ukok+agUf28788Nr+3cpU7zAkZpw+G+6rrjRKcnH2//u5o3AbtB
yYbcqab5NI6FeBGq7IdnPqgoffBR2qaO13ux2MekBFQ6Z6kqIygG4XxI2gVV2tPOARgzi9pg5vhz
sJx0H6BmdiLJIXIbemrLdt6YAktkM6kAk9ZhlEyN+gcJhdu8EO+Urz4g6TVm3hL+5t4CQUPIml03
lWWlmuyAg/DZhPd5ifM6ue3zHm+Ry1mXW2XOluZN/GaVuOXUqUCd0jzPBHvkrjhEe2/XJm5T8bYA
y+kkT9T17hfO/0Rq2cXFGyQmaBOMRsMCpRN5KpziHVuF26oGCJtdVjeFzJdej63WaLxU4ZGChb+J
6i91332+3rxt/a8r69WRTbvVlI9ybk9U4DSVxCh4pg75dL1xS2Q2tYkFL0GFA8IzkJOE9MGXIoUU
QnjPVdd9AXZ9w0KWI5AJUZ9xXE6HvkECTHkZYX02zzd9vRz8vMo6Z2MoNjutq/aVnSbU5dZMckQj
ET7M7nIEjmcjTrxdkB6AuuffbTuimRY9sfkUDt5wq9A4Ud4NcKxn0OXeVZwe2ojIj2P41d+nbos1
a4wnipa6dTX8gVVI1bZPOA8VAZAY82Ez+2kxmYnNZcvcTqk3SJx6nRNCB0LsLvZc/H1gWKzg7RzU
cIoGh+mQ6UenCjZyZba/NqJ2gQKUYFDAxPb99CyJ+z7NN5aQxRtMlXofdL+4AcPkSEOgkPeIt7d8
Gk5SbFwdbX9u7MeeEr4sexglbsILaoyyDqrjG2v07X+PTYAtrcuqdx20jewYVgsd2yzF2RDH3NOe
UBGbENvISduJrz/vzI/dAHTWo0jvO7n17GH7/zV2vHLfJddhB/1pecrx1ymjhxgcic49Ks43duK3
gxD0Fv/dQU+XgodrloaFZ2DMTlCYy3BFcvAWx8Z8w0hvz3BsImx7XsWeX2h5mlT5oRJOhv348br9
bU2v318ZqHcW2bIeTc9g5Svxx264ledbQ8p/czOxiagtPB2F89TJU8UhShWfm/ZS8I01b5tXw1sR
FociHSXuLek9bqlH5PYQwny5q6IniE0AbViGUs1Nj3UTKHCfRHdkrD4Cz7nr2hWnhstGI5JJiGXy
NOItOyFpNgUv1+fTYhgTMxvHQziMyYoiGNmpGzIHJ4dwgRphuZVztqx4Eze7LINuHA//7hTOmtj2
vTNeALMeeIvNV3nbKAy3HUDk6EctrhjMfQr1zRp2cGufwud9RjKcdhRNC7JoNI+gU+fFYfTOgUuO
FKiL6x1Ylr4JnQ3GXjqey7E8PXlO+HNHxxuqdu1UsQmY7WJIe5CqQDSA2FsIwaCgD8/X//vte0Vs
cmm6bTq6nFJ5kvWfsG1uML20ehj9X1U/3oVbJFY26xjOC8hFCPbf5W8vfG4zDsrXzWyMJaCZaNkx
BZFKQpL+RDpyHH1obzByvG4dW9OG1xLGwQvkxv2pI+WtM85nlW4RL1pMYgKiQBAU5AgK8hRO6p67
9KOCuA/UYb/t+nMTFSUY5KWrPMWVHeYG98BDmMwbvmT7c8NV+6YaWinw53HL6ls/5R6kQyd5BORt
3niosNjdREYNWOt1qHL5F9M1+vR9V+9L8IDv/9/bXzgTNvEywvOWW4+ZCKrvLfgZ9hl9Hc6rrXVm
uVyaMOhPwyC7THLQwlRdui/BE5sYVhnNFIVUknxL2g6UwC5un+GydeW3WdzwUCfMlVd0A/lWp3Wb
gZkeSrN99HWfXYzUlEx0VA+FJt9KWYiDCscXVJz+s69tw0Wr3qEdqwX5FudpkkkULmSgBBk2DnsW
s5i4qKrriwgvKc53J2ygO8Jwr+m6TVSyxZNMdGrbdgrqWNz5njRelGk2LYepBV85AGpb+5JtAIaz
RkA7t7kfzf8AXCRuoyjpPktO1addxjcBUmkRe0w2I/nmuNBsSnr94qOuaWNLtf264amcVo0EeGT+
ueKwsiaUY4Zq+634a2t9/f7KVwF3ZzEgUcX3UffRSkHnpYAEtYvY2LMtBxoTJJULAM4JTfk/zQrW
AX0XrlHxO0VldZi8rTpr2wIyvDaY6gFI86r7HgJhc5cseXqL1Ls4EtAWHa9Psa0Lw3cTIbq65273
vaX1ZxEM8T+hP83HYE7Zxn6yLsU3bg0mdkpCba3q8Gz8z1BH/buxTMl5AlFg5gwMBH19xYssKaPT
9eFYpsXEUM1lDzy7i86mNrr0qoEmdfhO0vBdLHZChmOTkHJxxAD686n8EXTzcKchC3D2Kv3l+gAs
6zY0HLoZ65TXlaQ/FI0U6CH7MANFOd2YbVvrq9leecWY+DIKesQ7l9SfZ+aPh2JE/vf6r1vOmiam
yo10Dcbxon/BMnqeen4Iku6EfBvShOUnSAwcuBPsnOZ1fK/GgQg3gV8mFi8klVU2zN670kGSzRXl
Aee5jQCVvr1w/0MvGS0esp0BnizG4NJzUJ9Dnoo5Ga0crFj1Ai6du7HcKrq1uImJuWoKzZwFZ9AX
f4iOXqxuU8a+hyo4yTG/TYdu4zppWwGGv3dq6ZgLKsEXlC0ea6i4ZyQpt8D0tjEYmzV4gHMKJJD/
Ejj1AZvR41iEJ7/yLgKe6ICueddCM1FYyJt4PupGu5e0SH4zv3vHVPug2/69iPzfVVncynbrVd4S
Hk08VtS7Grd62fxQqCkNb6ZRJF/kpMfqGPlcs42VZuvFcPqYowokxBb1LQwgWsODsHoSLq7fY+w2
G7B4y7ybGK0eDAEpQnzzo4cU2kGH7Zi5BY03ZsQy8SY4awhogOdg2vxwwcIKaRM30wnIvdJO/6yq
8paUzT6QbGyCtFIuHGxQWn1Pvbw90h7Cg7Tb2tQtCfzYFNhFEmFWaV3WPyoFbm53/kJpe7OurHVV
0bn8HIfszHIGrfpwX+bI5CDEi3FYl6PPf9DQV8cA0IPHBMXwG9NuW1mGu6NOs3PdvOu+e4STLOR1
cqiQH4S8gt46Q79dcRhAx+LfwdhtuAugB0m/T0l9jsh91wd/8ih+LPzotkAw8zt+ECy8sFw99WFy
ez0IWBa0Cd4SMZNxuvba17zL6rJrQLMKErPrrVvOESZ6C9qPwMrk/vKNhR31f4OstbiQuGjFgSkm
7knUgnRwX1eG84tKYm6mNv+GjCSPwcnmTe2ctX5dde/U0Cate2B4NtygBrJ4qkn9SvpYOMMc5D+B
Ya/1QcriE1SF2LF02+JLL+qxOEhvMy9n621dlq/2aTqCQcvpdf9P4Yy363GMOsOTkOJ96X7usESu
W9C2FNbvr3qpuBM73FPpT6AKwgNxCnYKKxz697Ue/Lv1cQoFly1B4cxYvYB6CnWSJZ74rjduM5Bx
wh8BlhdemiY/KYnejc74pMfhAyr+bqE/9LTSf1/vxracjTAwqDSu8mRJLi6ZLxIKvJlI+6eAOfQo
6nxjGv4+c75x0g+MQMDBXag7kjs/J6/16vLQg8jMcw8iqUoIzpN54o13liHY1J5JLpwZMjXAezpZ
n/RjGnyR8dyIs6fVUI1ZgGqINnhggVulCFdJyLzPe2wRmUJenWwKOgZFfeyi4Stx4s9DJJ96CdZX
Ou+S7gwi87WhAgkMHmV5feQO+NuzChQ2h4hB7nFjPi0r3gTClSIHk1FYjT+9qY9uVo6Lm7hj476I
ZOLfAuUmUPVd5p81gQgd6lLLm7gPg5tk4MDlToKdr8+EbRRG5EuXsPJzFk0/Iz9ys8BPg8NM6n04
u9hEwuUAuDhMltXFH6sgi+K6PzQD36LQtmysJsFlX04pH4bS+R7MpTjP4BXKRpaS28RbtpzWZp71
+6uw5pZ56mlZjz9d8HodSQh+hWGMNo4db2sRBLGJhGOTVCFeHr2L7sl48GlzDonrZX2VHCYuvjT9
8pAPDZAqjXsKCDk6ev6FI/3G1NsODSbhZaKTutbuEP7MnfiMG8ijF5FTkc4f+eh+THR5ijW7XS+N
deR+nCBjcn3J2abNCIRtSVZCdq/9KvpSqUNRONFy5tzHJQ+cNM3G6GwzZwTCCHeFJuBh9GUoirA8
QIytnw6ho9qNybPcTE1EnV7cmPuTSL84JHqgbHYAnXCQJwC7XLR87En0SVbFbSWn43WrWcZjMmG2
JfVoRdCfSGI3m4s2PDqUso3LgyVvYIKLAkKD2i9o8mVcGhn/lmUyD99GyCGWZ+wmuccyDkmupT5D
dnaZX5J0GLek5t5cDiAoWL+/cjGJnHKaVGl87wZFdRQjCLRHBmGCKd+kknzTduhi/f6qCz+aeJ7E
efuR9XIIT7Jo+xJ4iH4nlSsxM5FJqpUqQ5dfXJnKezxS1B+Ut8ln9ubJAb9vHFBmJ+kmFRXskvAi
CW4rv2LVB9LwJHwfAY/9a/LVZlCwzYbpnKzkg1szdcmnqb6LVrJ36sopC6o23XMfwnAMz9SowBHd
ouVF5FDVSCBOeQOSheIwYcPbcP43j3QRMVOQoBjwHadamWUUW/h7X4Bg+3MVA/13dvuOy6+6F1UB
ssmwGjYxtpZVZuYkk2EoljKi/FJGZX5Xd4F3ckXy9br7W9aAmZOU4Glp56jmF0mX4E64+nlcaSrY
opdDXCRbyUlbN+v3V57CQqU9zoAoocpfpswNJhEfCEluVdl8C+dC7FsDZp4SSqq0wJbaXgQK7aAX
p+ld2ONtpih2MlITUwxHyFp5deA1/0P+qHFnxqNPX2S46u9jgCRmdhLCFyhWU6y5VCDYiTIC9s8v
SZDjsCxJ4Xgb+6VtTgz3H52qQU2y7i9/qarYWJ2rymF3gnYj0FcAN15fYRbPNytCwWiTqCpXzYWw
lp4lalyPeoCgayo35VtsHmJ4PhEzCDOrXFxmP5y/0XZK3iN+bdE+WgZgpiTdYR5rHTYNQlfPwKjm
LVlLCnoOae9sbJOWAZipSNdXkFeUVXepgMesUXk0Aw0UEHcfwysx5W2izgV3S+O2l3nCKdNt8dgU
Rfzrrgk204+zH6cdD3xYX0L1ylk5tBcfFcyBrOqNpWqbgvX7q/CRT8hq1BEDJVkPXUgEqPFc9ZV7
RGpl64XDNgXr91ddsGluwkn33YU4if9UkXR5aEnlb/Bb21o3Eg152HGmFtlcXB7hDVrkTngTjbyf
TtfnwNa+4cuEBZHXgGvo4jsgk4944P3sq52U78SsC6VexXzlkfYyRjVqy3IFvaRMpX21RV5kCUVm
mrGqsVnzdC4vKGIeb2YH+WWdivjWH8X7BawSx11WMvOKCa+KMQVL7EfSso8g6uuPeDreSXpqphV1
IdsYuVLcSZUjb8dC9W4G8QjQPF7/eYuNzKpQVxURInYlPoq0fRgdlGHLZPzRl+3jJDc1Mi0HHDOF
6EdkTFvZ8ktVlPktX4kjJQoBTnkFsHWchJ/6uqrO+wZkOHXVhGyKk6m8ELeeD4AH/HJ1Md+Xin38
S5V1vRdL6PiPnBTeeIpCKQEu2mQ8zo6jglsoyw+A4UBZYEuSydaL4d+RO5UKvM1YwKFMDqOIx2OL
LTzrIkivXR+IxcXNItKkwinAI6BAZXi39M6jk3iQFABz7NZLla0D44hOlSzqyVsE5DGhiury8F0/
4Anm+t/bVq+xRbs8WLyKR9VlXlEyPjb/92yVQmS01hmwUVto0TevzxExs2fCw0PrADzqM1/roA5c
LgvepkM8Jzk4FHRxXh50Gcjbtiw+Fn30+froLG5jZtVQBTLNVeri6jE3eEQCze7DiCI4vJPinjN3
zvwEPspd9F0Y4voTr3YqP9JJVU+M/9DLEN+6A8dLfNvWG0OxrAIztcbLVrRT65YXyEiQ8MBkB43U
3HeTcCOO2Tow3D6ZKZgwElFf5qASzUeaO25+lw4k2BIVtU3G2vEr+7ih53h5xPklwQ54UyGcID5W
Z+2z/ATc0K+63rxB28ZiuL1u3SUtCQURvBNM3yH4Jw8kdfeSFJqJNLDLYyVrv7/P8/YrKwXLfAJm
aNUN9QbUyTYAw+fZpOPGywt5n8vuYaTQ9g1RB78x07aJMH3eBwoMD23eBYpKS1bRsk/fuQwS5YEM
T0vSpPelP+T7RDWJmTibl1EMTlXUOEMU45CJfCAvfNLJwxQ6xe/rfm4xl5ksg7IHjXlaskuLC354
BFX7XGbJIqfv19u3bCNmuswXLQdpYTHANxp+jsTwQZZC3MYzQNfXe7CNYI3Pr52jxktNijqhe+p4
9beoaEmfFariG88Llin3DOcGky+YYKt2vOiKtTfzHH1u3ak66KnsD7yiIhvAm7axdm3GWof4aii0
kt005AO/sDpflh+u7mN+lyQyZM9TKVX9c5/FDB8HpqpOZhSF3TMoOTNvnI+lgCLi9cZtY/D/PQbu
B0hMDrN7EQKKLokobuqq/tQzpGCud2Cbb8PBJWBH0zjG9OLOSbOAK5/4Xv7gug4bNx7rbUMwvDzx
uK9png4Xpub4m6/4cJyFiO6nAfI61wdh6cKsOo5mJFlxzVyeIfLx/i8ob2pAaNyUiCXXe7CYyaw8
hirz1FPIdK33Mw1QCyaGHxNa6W/X27f4hVl9DA0zWbOaVj/aOP1VjOG7ZJWE5573y/OHZ89TW3W2
toEY/t0WM53jXlUXUnRafmp55YMvv6w1/3N9JLa5WL+/8jrt6iRdfLk8ry/aIE6ugSlogM9Dkmrj
BcQ2hPX7qx5yn88E8rgFHrMFmPJ1GA2Hzkex1M65Nhw6Z3UUJyjqvIiS1RhCUH3Fa/zeTds1XHrU
y1yErZqfuYi+C7/B8SlF9uUmdfWwkeW0WchwalGgSDfyovmZJkvlH4jLZu8+4N4Qbfi0rQPDp4We
UF2UogPW1jLLtdselzmKNu4Cb7cemHWqedA5nmrUdMmDFkUFbh+nfYbr/j6xiMAsUwWkFoQdE6EX
Xs+4A8hcs+WmKIZ4i2zHNoDVy1+tUFc4bplGy/wM4kj+gS+U/MI5h//e42GBWaWKZ/K45bqfn/0F
l5fEmdSRSxrgER0X8etd2AZgOHHrzq2P+gh6aX2nKw/AW+qzP6md4TQwBWCQCHF7JUb9IeeI09yR
7Li4lG0s//Uv/4NFiQKzVnUcF88F2b7+IIv8fVTHIDJeK1Ylikqvm+ftS2Rgwkh4jJuVjmL1Aaxr
MkscP7lr0kCKrEsmfmpT/RRKPZ/bKv2oVL75WLrG6LfGZbg113PTlg71LtEI7Qi/m+ujAEvmQ5uW
n8M6dzfMZ5t8w7mjMfFK+AWOBOujomwpUnoQTIt+XjeeZXbMolY8j4ucibl4oSLQNy0dnxIGjulE
5l+vd2D5f7OmNc+bvEMCNcK1Yj3RJN0Qx3dLMunlvK8Dw70FbUM3GZz8UsVdRN5raJrSH6nok3Yj
vNpMtC6AV/FjHv1iApeTwgJGOdgMgvvs77lpUJvJNVsX6/dXXeh+cB1Isc4XKiII342B7p2T67LW
51kv6KYUhmXNmvWtvA6I13TxchmROLhBIcY3Vi3tIxQnvjg10kjXZ+Tt41NglrpqsJV7MxmLl2gI
AfOhEfMOVDvqG+klOQlXibsKh5J9DmKqxCTgqU7xuJNjf1LVdxaiAC4Dxe5yc30wtvVruLmGAr1T
FwTbX6e85DBD/VAdy2ZJNt4abFNv+HfedI5TiK544eBXxKMrUrhpK55LxcMND7T0YBbAgj+WjIkK
9Ycl70V4JJ2O8p9jLp304OKS3//aZSizEDZxXaBnPU5fXLeLxDPzY1F+q8cuLPY5uikQ4LdqGpEF
Ll78mMoj9Ur3CFTWl+t/b/EMsxBW9KDpwZZKL3PUfBNAy7cNnj5JWhMosSA3eL0Xy2Iya2LZ0itW
973zVVJZBqcWL7gDQEnQ5T1e7+BNBE8ECPi/AwlxEUAWnefPRHp/mIO0BFKC79ane4g+3c6oBj17
pN9YurbRBP/ubC7zWnG3DC6Jo4tMU/J7coC+uz4SW+PGwbzyhBcXXhNc6OAtv8BXI+8rJ99Cvdla
N7zazfEUCfCZ+sB5nHyB2JcKDk2Zd1uYANs8GF4NKLGHB9yq+Nw6LckqBoYmp8/ohMyQxo3m1DjF
7VAPWwBFi4ub1bORR8MUz/b+RUqugIoOxhPhrM7KbhOvY7GYWUIr686v+lYVn1kXVfdc9s5dP7db
Jai2ARibeMVRETNAIvAFOOT21s91dB/ki4tsHdtKS1g83CyhpRU0KMJgdr7ScujftSAFOObpON3O
/QjMbuJs5A5sI1m/v9rKK+1oaGoocgFTXcizhHKIwLYqajInCJOX685h2WFNKFvOuDf6SwE0U1uz
kxvRLgtHPzwvoAmfBL3xhnzrdG0zm+HklSbTOIyYmUgg6nrlUB5YFCQ3ToiiUa/b9Heb3Qx/JxL6
WHXeshdQLoHlds71aYmQUUhT8uu60Ww9GD4v4JOt66f6QytxCUicePw4gE0rW0i9PO7rwnB7jlqU
HnrJ4cUv8QJ8Mxbzog8zyMi6Q1kvW5rulikxcW1z3aMeZvKKl17w+hRgNRxnVDqHWs+HGC82Gycf
i71MJBvgcpBxKiR7CdqenSBYljw4Y/gJd7kt8PzbVV5RYOLZ/DrtRDi12A/l8OL7SKCDzuU9cKUA
A07gzRPaCe8a6v3xqM/fKwkZ8+sTZYlm4WraV16axH4aunU1fMjHwEcdGUTSQaC17GHVwLCMGCDK
fqGuQ0vUqwLAU9TFcCxLtaVO85eF742bp4lp4zoCwH1EQeJfyb8xXtwT6avg29K7wUdoxrJ7MpRL
neX5LO5A0wV4ZS7kD7fw6hMNa6ivyrL+7I3RZ7BoQGolpc4+XE5gYuHG1PP0UnjRxcfFAswc0AGr
MoU7zVYUt02cESaYUlENRWf1IQogSU7TwBsyL4Z+2s6FYQQJHhYUxJ89e+HoKM7kEiwg2OrEuHEC
tBwMQiNCROBEAoY38C+0dt0zDQrvEPX9gOIf5R9EU/zSqDg+4IpUbHixxWAmHs5jVAXJUJYQAypD
PH8FuqnAmwRG940RWfYiEw1XoUSlHyhB+mUE4C4P9TMtG/mIssanZo7pcUlzd6Mr21jWX3jltW4s
6iKE5uiLW2PNxxRiZAcGPOxWPLK1b0QFjbTgmEyx8zXh7Q0h4fBhcfL0aVfIMStzpdQlT1mnPxDH
C26GWL/8Nc++xtcRvbIMKUs502TyL3jA/chxU71pZLvvVSowa3Gruh0dPsMn3MFhDzyJH3XXOhvv
gjabGw5dUQ6WQgThi1QDNIjGvn9XTnRLzN6yh5lYOIZ0bETbNHwPCbWm/UPTsEq8cyqZV83nCQSM
0c77igmKU0nFeJfmwQ9wOIe3YVHgxCedvtun5RuYaDhICtC+lbV/qdxw+i7KNaR6k8O3/t9yqPgP
IC4Z86JNcd9qE+qyW05HMB5E3rKoO+XEVXksxoRu8ThbJt1Ex7HEz5FmbJwvvIugKuTW3bTcpn5X
+cfr/mA7WZjQOF3K0F+iaX4vI0/9w8ZWBDyTxezPSJ0vaTugEDpFVE9UElAcNLokTZ1jhRxiOR6G
poy3wqNlBQbGWSBPZ9GScfAuvG/q8gjhSn0/1aBmOqR55G8cOGyTZ7i/HglXDDaFdC4qSikbC+80
4gkzUxw8IFk3u3JLO8U2dcZ9QLp8ilIwJFxYykn8jpR4+zjN07BsFSG9abCQmNKY1O2rSOMYQbMm
rT4CdFTf14n3hahmPl9fHG8OISRmQowAhuBNfo0eZJV2B5347TFcSTr3Nb9u/a9icZM2ChWznqJZ
T0HWxLqOnlyU3+5s3tgEo1ppuoBNFyU5/fQF+i/zUaGqd8M2FuubebCh5KNXTiFaT7l+XxQV/r2d
P0weBrHPPIZDlDgAjTRFSh3PGBBBPonEKdQn4vuEb8FmbIMw3IE7bdSxso5Q7wtmmNAr6WmJgxoq
V76zJ/eFNWS4gZIK9AAC9VhZnpDptlxc8YzTSbVhJNsIjF2xId5Eof8cIJUtBsIyvHi/l74T/l48
fyvi29zAOOrWibMkIy/jIlOeepkq6bwvKKcb9Aa21o2Drm6HXjkgOSiA7WK/dAkIfUCbZJ99zIRX
WwRl7OsErbMF5WNNIdyT5FVbZTSqyVbNjWUMZs4rxzVLeMWECBpO9fTOAevuI7Sjdp2rQmLqaUq8
JIEwoUswCK/+5CVFXoKwMyRbSTXb76+7xatAhMrePhnbwMcikkN0gkaLyFS/72USv7+u3VfNz01Q
iGYcCFjDijULNVafXX+uN2bY9vPr91etpxJEJZUb4+eDxv/hJDk/dkOxhSqx+JdZqlmFZZTwvsO/
EwG0I12fuxnt7xQVW+ILtgEYLjwlDekUkev22y9hpr0mOfwvJLFtzRvem0/aZSJYA1C8oD6L5Yl3
BPHXFgLcZiDTfd2+dRT18l8FcrN4gwQfY63BUSUKJTduc5YuzDRWq6VfInmS/wLKUR1jLy/PMTLK
N6TV/sZuZjGSmcIKhHKY1i48zJf1YxcE4Q3YLLaIwmytGzuxYDPUC/weiyhwk3e81s2RLHhVu75P
vnmvDomZogriAE+msUbrJXi7UKnwnkryoB1wBqE8+4ZHWyV/tmGs8/PK06haIOZH/0bqFQ+fDlNx
E0kInlwfh22a125fNS9YXbuVO2Mr88VazlbW7RmBuz2HcushytaFsRknqOHxqkaP9/OIzUDn5P9x
diXdcerc9hexlpCEEFOqcZc4jhNXHE9YuUldekQrEL/+be7ITzHFt2rigQeo1Bw15+zmjcSlDueu
vyothMmwgtnnmQZWNUInhMJCDWOdd/tFzun58iCtzYEVzfHoGxcMwuhPmfrfxwzETjh4bcF81z5u
xTJkhGcvzcGCDLWDOxaJoZsW0qIA5enyr18OlL8Skh63c0x80pBHqmp+r+r0FqDGsByqE1HeXdHQ
H9c1YV2qZeyPJmAJ+iD7rtkPcfAU5En/i1YthYGI4228pFbGyuZeQvxeGkjzoJ3/hAhq6iK5mlRb
1Mi1z1tHMokad+TNsmV07QImcaBkWPvX4UkxEVYogwtSKsg563vKvMbsgHJLfvJiHKONPWnt5y//
fxfL1OSRC4oJfn4BhYCwqsfiANb2FmluJY7tRFPZBp2greH3ZG7FUzm4+UsJxVIGLltq0pvLK2mt
D1YopxHuuPlUjPej4d2vnLOi27VdZTYW6lofrEjOk7kRstP6Pu0nCEl1UOodU+foePn3636/Fc05
CgmBN5f0Xmk/2MVxYnZOU5uNdNzKz7fTTNCPE0nR9eO9iPU3qVCvRkb3kU2gBVz++WsN2IEcgAYA
Jw8sUQOd4W4e5zSsY+AOM5FsCaevTLGdXsJkRkGWEH1fjl0M2UvAntV0lUygx+3MEhgRTMAaSd/H
kXimBQNvVJTXFI/x7WXQ3sWXHJIkhaBRdOzgfHuDSJM3Kcmevazf4nOtbNU2wdLQ2k0GF3bAXToe
x0R8auoSHkjIVSTexln2YYkDnbBOYyX07LAuBv9pOQ5amn9BffpTVeoDSAE3QNoc2zm5vbya1mba
CmYvx7vbgd1uGroqO7S9/O47wXWXR2ZFsl8KaJuOjkmA2wBYICgqJCvyaYN7sxYHVhhLAa1tIC/n
BO6laRXyIroVuLWEULXfCOWVC6RNriRD3829cvH7W9d8Lbm+dUhxbPL8WejmDgnSw+U5WOmJTafs
vDqjvRrRE2dy452XmXGXN1zsqnIWGzeMlXm2WZRVWemaj8r5Y6BQB/+JobnvYfL1el0PrFO5KWsK
ZhWYAKEqUViKqrG7SXTnPI9aXHevsFXKuHAYpCUlBqmtPXLwAoBs46SkG6tpJeZsw86ygJYebBbx
+cYdDiV13H2afo1Jcut3lRc6tfcADODGFr42GVaADw1o5YsyDAIDFPSXElabRzGXW8rha+vWimkc
l6kBGsj5w6fJCQOSDUe3aZubMR5fSNLSJxdvucsTv9aUFeIe0C0eSKGYeA0NtJfOQAOjj5NpL7uE
7rRu1DFuxi0c/1prVsgzAV6UKSK0Nhuwlkz8logc9hjZ80QZ4L71dblJm1uZxLofUfDI45AoclaI
nZ3Ork0b2qxKYqAzgD/4ej8YZxfMUb3bxhSunE82pxL1ce73CwUUZQYSpqhfQBc7AewMhYBmv+gZ
pBvb1soqtj0OB51BOgNskHM8EHaXwF8Sxgqz4/XXbVl/kSunToKPwN17iDN8aShknvsK59Tlhbuy
59r+hoMGHrLN4uSMLFx0Uw9lFuaJFEeUtLaUpNfGx4rylGiuOo6L2jhKMI5lMj/WI98yd1vrgBXk
kcMd5jdTcpam1bu0ATDZ1Hkett6WX8nKlmgbuXKoYzEGenQcTpH3o8rYLlIo6DMNcoD/vfeq07aP
69pYWZE9+3RJ1Ij4nJiuucOOm35TrEqeL0/2ytdtQqVJijpCER4R3EAyvolDoCXnOgjnyAnEdel6
m1LJMwEQqdDkHoD0h7EH3XGRpdxYrWsdWDbEd9daXM9g0xMb0AMLcKR40SMXJJC0vG547NNbN3JW
E9LaqAoMN6MPvwwnzsnGDXNlodqunrLwnQmHgRuHEsSGTyLlBprQPoO8lyu6ZuuCs9bMMnTvhgjY
EICzeZWdu7Kqdou8V+QF5L6agNm6bpiseAYHboxV1VfnAdJe4VD19KBhf7O/7utWPJOuRmLMDNm5
aSErBW2p4k53m4J0awvIOqelSyAjzUh1NsNc7Cefma8ic7ZEQtfG3opeCA5LRTPlLu5gdL/kriBZ
+2Mahy1U/seH2l8USprDta6PZX7u50iGLZI0D63gDyJy9RNcoMA5vTwJH3fkLyqlgPJwzZvcvY87
LCJI2qQHnGhI349XoZs9FliRzN1mRHbMIfcDNRVcq535Nmbs3gs2RTTX+mBFs6N0n/V+UZxVFn2G
14PYtcb9NwBH9Ko4YLbjpxEd85wgV2c8WtSvsjesufEN8a8SF8IQWZHcaCq9OParcxnpdJ8qxJnf
qOhGVk151QXvL0rlAq1UMXSkzlypm3lqo8P/UNX4753+dzb3Lz5l7hYtoDN8ulcNfviRKRTosxDU
sRF5vziHYuZ9WU3j/Azl3gImVKOeCnPPGr9v60PqpkNMDy70iXLvZgxkDVehOIVwULvTANg1v/SQ
1/Ojh/o5quUkc7v7ERZ6r3EG4mSoitJj9d4NaOn8TGfwaOlQOM8Zaar81QXuwVX3BNfB5IbmRsOL
PQF+2JMH6NgB0BuWdHTr70U2T0MQlm0fZMe+DXx340W9sjZtsuSQZh2E7VV1TiExuEsDlz412WjC
XkEg6aoQtumSA6CmXeNULuRjB3EwzEucsHJ5/Rnju0l6/3g7ZdKKYq8fAxobos+z9KL9yKJTZdIt
/M7ax60ANlWlhfIy9x4W648D+Hi7Cti7jafn2gws/393TOZ+3hBoh7v/VRoaVkWhIMhl+NBXuzz+
/z2SPlj9NkWS+cohJWmKOMwCA/eXNHgiyUSOWdF/bmLQtQastz1rEn3QXj2FXjPHdxCAnHeOSL5U
8GbfASYJZl0uD24h9kx7z12hzb0LrNP+8o9cGwXrKE9hbi6xEPV5qoYorKdJ3tBEx6EmyVWsbY/Z
rMoIQipaOUN55oDDtoEWYUYAFffZprbNWiesM31yzdTWsT+cC1bGj2mJ8HXmRNzrzr/uZshs8X8z
mKkI5ta9T8viWfwnj1eNL5fnYGWZB9alAU6IU6BMl5/BozR4o2ou0mOWAd29IayxcmmwcXCyLGLX
KZQ6D7qYHry4evBAbX/wiyzbQXix3FhLK/2wwXASWDtfxbg9I2XwFC3P1KC+TnLbYzYnlEIEoQLF
UZ87P6vCxiuzXU83SRwrK8gmhPK251pDqOPMtax3HNJhwEEvfOOruLn4+dZW5mt4HBEZDeeajQwI
hemxGJtuZ7ZV/Na6sPz/3X4WlTzuRsiOnA0ENV6cyqc/gjLBenJ4ATDT5aX6cd7pL1KozDszu/2k
znmE0qmIIMGQmFLco6Zdg8zVfwsmMvy53NbacrK2JsixDiR2m/I88VY+1MDekR2uWKN/uO771jsj
0rHnUacczq1JoRDCeTL9nrOaXVWAYb61KZE2YFkku+o8uewhSaLiWFWQAKI45C///rUJt7YNTlWV
QcimOudp9Afqc3MoFsvKa1MRcDz5/ysq1YTXPu/Kcya96sbzCLkDg7a4ufzzV6bXRsS5TdLlQ2TK
s+rh7kcDXR2mONpSfF1+4wdn71+AuMgHhSTAWSkJ1IrS+qFMgK8s2zuRZc+q9u70/J2Z62pHzCaE
mkSXCZ7B7TmVEPCoYfJXdez7deNkxXVH/DwQGtMMJepnn+V/oFKwEWErK8jmfqaSlWbqpvLsO53+
Dxgqys69AX12Szd/rQUrhpHVQImwTdtzmQu1Jw1K2LpN935rfl0enZWjzbYyiFXTGtxm2zPR6RfY
FT97Y/+4uBM6Hr9GFcKDnvL/DwMplV+1KW3OzAefigYxwVvDu64Cwv4yL3CpKsdpHs7UpfSHyAPz
dY5N8+3y8KyMvw2Mm2A/x4PYa86pHtO9SMQp8OEMI6J4C4ayEmg2Lg5YKciA4DQ4O4lzizPutSi6
W1y8Pg/dcDt76s/E+v8Bn7Wya9g0z3mua2EirzznfjZ9mWsSeGGTjnWyuzxga9+3zmnRKgGntqE5
q6CrYexh8l3uOnJjy177uhXLonfqWbaxwj7hZAeOdZrvAjWLLUrg2veX/7+7A8ipInMcZdVZ4aih
8GAJPbWp6rn2cSuWGxK0kZv05j6Fly2ECBz47SRbLNq1hWodxjWRc4ZCYHWeK57vSOqQXT4Wv5F0
v0rpz2O2HUHfVSovZt6cp7xXt9GcP8MnvNhI7a6NjXUWx670O9VoPOcnsBGGAOLiTrbpS7XydRsU
h9fvRGZSNGc3ENU/EPQPipANSKxfteZt2uUIexGot7TVOanSlwEOgg+dm11FyvOYjYIzE+t8Bomx
s89SGvpDrm4CkMGvC1fbgiAicR+bxG/OxvXOY8/vm3QLQLNy1f0LAOfAXGIwQXMuY/Vz4PX9UgLv
iP7qq/oJaisbK2etGStkSRWA/8HK5tzMXrwTCf+RF/0rETAW4bn+qr3scN0s2+E7D96kx4KmYRqk
f8YcudCw1mO2hYNfW6RWBMsEmUonjeUxZ213lF5PjiyFZcZ1v946hGnZDoFv/PqMVDR5aLui/KwS
7u6v+7oVvlPakNEbvOKMWzSEW7QYKlS8s/46oN1fjMsh94luIIN8lrBBKT+XZBTdQzIF+derfr/N
uIzmWupaRf4xTaCmLVQy3DgF+ffyx1dWqA2BG8Wsp8419EFU/ndIwRyjVN+mefuP8N1dPZLr3gM2
GC5zCxWr2unORernAKaDAJvtlClRI7vcj5UF+hcijktc5SrogBiIoOW9/weZ5a2y5IfXULz1rGsD
jzpPQO49/T24zUEE5c/S6w8A9N1o1m2Mz1oT1t0hybuA1FhEv6FnuRcw0ON5/h2J4x10YrYucx8O
Ebqx/P/d/QHuu1EVjxN/IcCv7IRbnnqGbPsV44+PWxtQJD0kP2vDX+oCg0IbsA3hlbWR7F775dbu
06JGX/fTPL4MtfcrUWmOBD7bAhOvfdzafMqpq4FJo+NLg4o2ShR9GJlrLS3/ox2/G3NvgAlKPOvx
JYlQ0dMxUbssbrbUo1Z+ul3wbyZ/4cuR8WVyB72XhH/xpnlLz/VDXATz7Uq/gouyhNbj+NJ2/be+
bk+yhqnjRCicXIbHKkeiLvYAKr5q/dhSyii1pXEpRH4CmRfMocRx5m4XOKn6dd33rRhmtQthLTCS
X/6T0khE1IUm1S+XP/7h/RZDZUWvbr2+9+eu3PdArn6H40a+9+EDetM3/15uYG2il/+/W0bOXLtG
aOj3lHzOd3OAKlkIxW//93Wft4K31x11q6LE73f8u7rW6ksGc/iN/PTaOrKCd+ggC1RnTbmfpQvv
mbjeqQj+3zIK2MGA6c7owD43JYT3r+uMFc+zOyTZ7KC92uX9UTm0fZDCuzbkrMsEyIDQE6/Gcj/q
/GACdTu1V71hkJCzMnKVrLkc4di7T8EBj0nzmxm5sfo/XqDC1k52HVpk0DkIXsbaZ/eTGqFe7RG2
6zjMGi8P+8dKCvj5yw3j3RqVcQ29tLr0/1FI4zrVDSeO31S7sXMT+eRxleXxLus7Uo0hbjNVA5eY
Ks7KAW7Tfs2y41TOTGwd2WsdtsJ9rvwC9mgYS90Ee1+yoxMfibel/7L2dSve4VSuTUrcYs/hdBEf
YHOSPZXtPD1l7UCcq9axsPEBCgCN2g0AY4E7RX6cstz7MWVivrs8XWtdsELeRTVBpVFV7OOGY5J4
wMNijp5pzTduNGsNWIFSFgLmbjqFobafeo91lus9Nz1YrmTY8ihYW3J2nT1zUfGeHBmfWo4KdXaI
8fivWQieYqB2rVukTfngO05dp/s8aYu53sUKJY7dYLjj1bsciFd55XTZBXkCOPAAPRr+wjtTQ463
bmZ/2ME9qCCny1P28SEg7Go8d103ycZSvsxggsHyuQy+VXEkN5Dha1+3IgaqsprCHzs+qW6YQgHI
M1Ld/HzdT7cCZgQKsel01p6iqCn9w+iOi0yBy4bj5e8vP/KvggATdjHeFJ2aOurnv4mTg9ch8lER
yJgmBMotKKwXvLitPPiWbIAgly3tg+bspHEPGLZi7uCdRF08xxx6RLoqn1BeqkNHmO/lqDf2gNUV
boVpP6Z9zJOh+VV1w+NUewAXprd1XEAbvXqI/Sn0YcSdBE91728kxD8+roVd0KeUMJJR1fwqBR5n
uLDeTGP5IGJ5B3bj0+JSzRq+QXZYmzbrqI4MEXKCA9IvYsyDqOfPEqLWvpt+g3XsRhNry9rahoJ+
8rmHwDn5CerJvSLjvs/TrYNg5et2UZzItgcgXOISk0Y6wfYCH/GdDyusYYsGt9aCFTkUK0z2Y92f
clqOyS51me7Cgg5bthwfZvjBLFjafX9q+zJhid87LzFl/qMPpn0Iow61L433L5AQ0Y7O8A43Erg9
kC79jcvCf9yoDyLIlkVZdBQCXvVqH5lRJ9Gp5Dz6Aq2XHNuOU/aLdURaq9ZJ94Z4WVvuIfAwjL/G
KXFSD6M9ur37MPT13L6VSWXcf0ZdiT70IbLy2uU0ceJQVTCkAlIMTPucwZi+1PJxogHNy30BUwEN
1xzdVuXPQMaAjR0cWqVqupVa8vQb4EMmgzBiC4fmNz+TDEG2qEH1Oydvk6AJHVi2Iw2cGBFN+Ra2
d21bsdaqcEjHVeVhg5fVpywZcOoj9BIksGAWDJGmBGjfy/vlyqqyK0eSSl3kLZUv2FyCkM7ahJ4D
/cfLX185+u2q0UyxabWGyZdgMI9u7d9hk/osGN3YoVZ2DbtKVIs45T3Px9NIzM1c5OIBvO7uAIUF
c+S+t9HK2hAtrb8LjFL0fQyBR3Ki5eDs1CyBT1De2+URWvu4FdU6dpMCP3U84XIcHFvdmnBkbNzY
81bG30bTdEkpxmbyohdkhKe3wjiZ863T/UJfyqBQYK7KyggbVlNCKWmA4UR8Ii751xQOBEK9TfWn
tT5Yw68ENyLPEudFalarJzL3ufzeQjvA/7c2Lek2EvQrE+Fbj1PBssCR7eDftr/Jkz5cnt2VOLbB
IXHbqsqBrNqbmsQdGX5D/GZfO+pGDhkY6snGJWRt57Z2C95DNJVEgXhZGLrpBBZ2B023Ial2CcK5
Y0jRg918FNHW+3SlWzZixGRZBnFBJztJdCtSoOrK8dvsF0+yzY5DOW293dbaWW4m7yJvbBivoYg8
nDrm/tsp8ckTSKV47pd4rJ6KWF934bVBJAPRonKiJj3FKdT8Z7hH1qnYQl6urCsbM4Kn7KQnVEle
igC1HsqzPDRcfr+8vlZiwxZUUpknxtargrc2Zg8mTs/Lp2s9fLvu80uf3o0/fAHKroNO0Btp1A1N
vy4Z79a98s5nKyqJCddkleTBW1TLI0/TNoTrxB+vlE9zsum5szb8VliPBWDjcTZ6J/jd+vSMF4Dx
bn0XRduN02HllmxLKyvdTASu7jiDKvE8CfawxHjhwjEtdR61Z27idqupldm2pZIbZZxZ+cN0ojOF
VmgWwdcxDaFu3EffAjioezeXp32tS9aYBWZMZE3ZeCocvVe9/0kW6ilzpi+VDm6XJ83QNRujtzI9
drU+FUTKoeHTiTSgUVewVv0figVr/bD2xagMGmcqnOkkpZ7/+I6a/iFeMrIHWXYQOJkiXHtgP7UM
pQHO8brD0K7ip4FBlh+WjG8+ATvRh1xbmFXJVo1i5cpjF/Eb6MzoFMz2t0AOx8qf9iQPPstygLL7
VYVAJuxS/uL2UmlTTaep6e8WlYG5LZ+X555LAAMttsQGVk6tv2r6UlQuEFfsbTm1lg0eLoZ9mDvz
cFO16iYb3Dc2efxYd1u5h5XjxC71y2bkoh9G8gaezSP1xL6ZBNCB5f3SsXi4yv8H42ftmoAjAlCp
yXiKZyfeR1w5O6DvtsqbawvAygNwM0YTV21wgmQGwPXOrhnUw1SNj2lCN+L/P8LrB28ybm0AEYtM
UA1FcHKnKVwW2ajGVzeIv+iU3dMYA5ep+97LwOQpyyONmo0CwVrfrCxAnkC1J6/RbqfbY07IviP8
PvbUG98SqVvZb2zN5TGBb2w6Fvqk0+CksgbydMS/iqHMsHP8/+Oym0Y/8QFnPhFJRLjImCSwkAvJ
NG0k71d+vV3/d9vO9x3oZJ56aMGjAkS72xTunBuX1ZXj5S8AQO54BRGpPrlFBVURUn6PcwAtcR5f
PlZWZteu/I81nuyqivtTM+VHVE4elzJrV3rPBoXQ8HIbayO09O3djQX8c8Vz7ncnwpvhIclJ8Yzc
/7hxUVzrgRXZoM1RaLjm8uS23qfZwcIpDH0uWf0Th/7xuh5Y8e2BWQqNmsE/MaeowxSWEyFwov9c
/vjKDsiswHZ5l1XKc7vTxJsT5d55CWbpdbiY9t7/kK1cmwYrkGFxWVRJJLq3dBJvVMBTmZFpC/O9
tk6tY12KXFKjG++kCg9GzTlwZq917MQ/aOBMu8sDtdIBWwnHddOp07han5oGZXTUeOSORuPGtXrt
49azhuihCbiI2xPJzQtxa71j0XSVRiYTtu4N7UZpyqZsT6MmQFjWsbrTY/W7iqKrPK3RwhId72Js
jGcC5XfSnvwW1LXBTVSYj06y42A3XTn8VhjLMaWsKLz2xKYhPupRdV89QvPrLp229E07VgA0QAbw
lOS9V4QgiDfzzsDJ8nx58azcbKgVwl1OmJnStj0h0qC4P/2SnhOmqtpLVt34mf9puW8Mhdpf15wV
1J0HXmYWsB5nWvqjjuIvbodmdHxbOtmxVNmzM3gPdb6FZF/ZQ6gV25EgPiEcC2zZxpmsb0yhD5En
7+aSfXd7tZG6WgsSK8pHSAEUuhHslEJofcdn8F4SKovrFpgteKNQzVBe4rNT3nWG3uuya9wdeMR1
udHAyiZla940WeHGTuPWJwAOPg+uEgddN/WBcf318qyvjI8te1NB4aOLFRpwGq3uYjfGYZFF8+3l
r69Msg10A0AsnprloFjWU6fjPCy6ab8sKMjI1yHK83eXG1o5Um3Nm6IBzJanXn1a3jPU198CL33u
mxw07muvlTbcjcemZIPU7knI9q4wURVWIv3SIz929Z5uo96Majmg1Z17kqPJvnRBnB4qybccS9dG
yQrxgcshEDwipzSCEgcfxj0tm8/DXD30PtnIIq4tKCuuXTbPELJI3FMRgaYcjnIuboFfdX5dnuiV
TdHGv6WoyHPRUnLqsBvBje6LmpQOFe5NoAPs3dp7Y1n/mEHQJLzc4EoE2pC4VOaS0MEjp0F77DmA
jNZ8q3zX1Udoj6stUP1KoNjYOLBTBEumif5Ekumoc/+omvHrUumYano/yPL5cmdWUhk2KE6OOeT9
B4ze0BTPBmpnYcn8I/O7z0teBqfxjS+2WG5rA2ed7+kYgMUddfQnJfU9HcX3bBZ3HM+By135cJ0J
Zt9BuWRFUmaFc6J9hT0lcrR/mzV1RI6Xv//hz8f3rXUcx3WajGCXvKIY4Tx0FOm3vvWdQ9PQ+prN
HU1YZxMXpIUBq5TfpXDlZ8Iqgadx1EMjGZKAw1XwNRTFrOdkMeihpZ6fv0YD747U7dODw1CkuzxM
K9NgazASRxG4xLc53BNLEqEcNBdD6DfBVUx6/PolYN7dEmkaMDERBdcXF2C2B1AbWXYTj4PTbBxR
ax2wliksWCiPOFP33B3Zp1Rx9fw/mEt+GHD4+cvqev/zdVSLLpUwDuMVhMdrbo5+2VeHSMP6RTXw
dsg5nH4DupWcWlm29qU0zrwgF3qKXqDC2aYPQ116aWgYdIy+Ogbb/sa0rzVj3U1VVKQRyAMKvvC+
eiPw+f0c9yX7FEO5f2OnX2uC/v+hy2YTYzKm7NWJef1dDX5xE8dkLsOszTbOqg/PQ8yOFeOycUTd
uGnxmk7QnzclPLBJB7W/Rrs/CtTnr4tzasW5IU3act4Ur5BFXaQEy2qfyuLnMLtXtmDfQ0fIk8iy
qbPXoocy4sJWY1SK3QxnjMthvjIZ9j1Uck/2sa+zVzeVfLifBYBxO+ALVHQQTjpPG5vuyoTYt1GI
twaF2wt1T0szPsR1OR3EYORDBHvvQyOqjUfBWm+smIcZV92lIsheKSHVXTlk5KDnVt/Gbr9lsbLW
k6Xpd4HvZMbNuevkr9JbkqvgvO4yrUFq1uzfoG23EB5rPVl2tXfNUDr7U6Ln4lVmKdXYfrE97mri
FQ81gXzR5clf2SLtS2kzNymZaARXUaqdOyOGbx2VyTWvaMFcK8wpp0kWOa3/KTZ129dhnA0QMeyc
Yna3Nqu132+FealZNMROjzMK7DkWFn2LiymsCbotnYuVXd6+lMI2NoKx61w+cgY0/SCf0kw9ABN9
q4roJ4crVMhcZDaumg37QppzJ3anuisfadHLXdrF8RcA6LaeCCsLyr6ITjC04ONUlK8ACve3kJtK
P9HB/SHd+p/LP3+tAetAr5x5Hh09la8uSX7U5ezAGQjXKuDo6Ebl7MO7NMT5rOimWmZFVPHyNTXu
TTtAvErW/V1Gvo/c/9RCwyu83JO1dqwQ78eyCupKla9gZE6/GtPJXZYXeldMhv5AamA85F1yFR0K
nbICXRI3VgUYFa8t0hk6ZJnrnNM8c46X+7I2K9Z53lHjM0C2y1fujLA+mKB1SEB5DuCPc7mBtcGy
wpyYgU0Bb9kvgGMgrcHqT20K7lLhQtYmiL83Y7aFKvkY4oqhssK98TNKBsD/Tg0Du5oMrcqPeVEy
cxxVHISwv/V/t4CeAKIGfHUeZo12QG69DpuM9u3j3vGGKprj4dFQORzGXrMvrjfnL5cH8uOZojap
QwkvK+PYKV/nxbbOL/o0dPCOCAfP3TIAWmti2ebeHSpwm2kLv42GRzFA/cF45AuJ/fi2kvIqfzNB
bWpHOXdt14qselWqT74qFyLhHEjxyyP08XZPAyv+eRE4fQEh1kdqoAgE+OkwuqwNlSsgnXpdE8vI
vRshP81IUiWyfB1A0D0nGTSNHChZbNSH/nua/VU4xfBYwR7Jeh4LvyG/KGyg1R6Mo2DuwkDLWZpQ
TpKr1z5JVcd2UCmoFA3rZBHty0ovBqpiUWhOjqJtotG/a1TS5OMnePJy798yaDkQrICVtMmPlMKr
5WtTo1b31Xda2hyDrBu/jBlcLKBF7mSxd6NxuSvmG6xjCAqgikRYnu8LPY9Ng6RXBT3jUHk406vn
ouohz/0bElgNTzb2jLWJtDal0nTONCZB+Wp6eLV6ojOHcmDPl6dwWQ0fjbG1IaWO9oRO5uqkJMSo
aIYC6M7gnhAWNYGwdRdsGtyuhZO1H0VQluwD1BNPhonvuIz4Ydxo8IeaLV/2j/dWaivCGchkUpV1
xc84Lg1EAUrnOLp5DXsTMwdAeIvud62G+JpUq6A2R4abOohrkqlTo72zSby3SIOSuutZ+9npCeDe
l+dnZfJt+ovyoMZnRJOfSiqzw1gbEU4126qxr319Gcp3AUxmH8qxQ1mcRoO9Pw/U9Oa0Rr1c/u0r
EyKtHYgUhIlBjOrEKxgJlKT7JwL1+h9o4/LDErF7v+b09+W21npibUVCU+P0wVy+xtAN9uHwq0vz
TaTgDG3cN1eWr02Fodhpgshl2YlLuGoQhotstCi5BGZzSa01YQV6mvVumrEq+PSfkztc3R9lmlR7
x9+8NK+1YEU7LyQFPIyUr55vhqMP7uItkPGwJ1CJv79uIqwwH3wwdgPgQT7lcXRLNR6shQjajY+v
rSjrTgExAheJlrg+UQPJsLzxngnE6KYwygELmkVmdvMwJv11sWezUJqcQiJXdOSz8EhEnmkPDfWD
dBytDpfHamXztQHlpqwL0bdDfUod9wsNvEKFgNNEYYWsd6G9K+2+qY0oj1MkVp2IyU8q6eYnFAPh
YeiTSG+8NFZWlS3TmPYQzMpprk4UL/rD2IpPOcmQ3Cn52+VxWgluf2n43TYlXFBfQUPITzFxKhmO
g6DNPmuirRzb2veX/7/7Pm3aORqnND81Q54+mQZiGrus7QCZuvz71wbICuxIw+Ss5kF1Ej0p7sQI
fc+yw6OlwJZ4uYW1HtiBXSeJ25MkgOGZkz6AC+z8ZJVmG2fd2tetmO7i3ClbttxAfBZBhLbvoz6k
3jRuxMHa962wViolngYp6CR5gOdjA9mFdmem8qpiHCAWVu7fL2gHupJbvjLT/BaEBaF0io1b6koM
24qMUREbWFQ16tTVU3Mbe86ddCZ1cGf2KGRyc3l6VxaQjamX3MlHQMiqUzPK8tuQzPlXzgGA11r+
udzCyhTYwHquhVF5Eleo8zTywLOiftRj3mz8/o8zQ9RG1suhRmbWLfjn1EtSJ6RxL4N7/G+uQFTL
E6c7um7e5gfhje34k7I+J1sYxbX5WTr8LrZ5MEoe15N6jUsknHsaHFUy6X0PaN4OrsbkuuvBX/D7
rmtLPWf8Mwlo8ZO04k42c/2nhZXHdaeRLdoYCRWYNiDJiSO7EkDAppumT4yX0VVybIgSK8qHMuhT
5v0faV+2IzcObPlFArRS0qtyqcWVtstLVla/EN12WwtFUtRGSV9/j3xngGq6mBrkPDTQKANicolg
MOLEOWOIPhQ9hAcQzafJTibtVonJdogNK59zAshJH8tL6eA9jcL+vAODuPOw0HJLLMSy2Wb/Xcly
hy6LKs4dhOkOatQ53JTbncCj/1mgWeR4k7GYjXhdoungyqA456QTjyqI3MdUILK9/nXLOpl9eLOq
SkdoEpzCOg4+JYC/HxMXFfdM1OLH9SEscZSpbdx5EKSV0ygvGvRCn1TsqwdXN+pe0k7+5bjsW9SG
7sa5tdh+tE7zjQEmPno+k2pMn/xEfliDQtXID8OsnF2O93c2OcNXoEDljVtjmLuuJkaF9MqzqmI5
3yvkJvXfVUpTtoGqXu+Mdx7MZtuIn4uIdxDrObMUbJHls4yjJ9mK8R7ENK8tm4Hwjp5isnmkLY7Z
VD4OQ9a3fZSHZ5701f3v8DBhyxZDnM1gDJufl4rxOHXlRcaNJzLA7//1tFruUi/xn/xw2LgkbUfa
MH2i6ARafyouXQRaw0NT5O3B4Xw6UyWSrZZuyyBmq0jn+AOOVRWdOy55twuLzoOQ3IQ+6ENQOyG/
v247lg0xe0ZYHFOJrrkIULqi26u68e6qZQn2179usUyzXcRPFcdizfIMLI94HMpk/ExUc9aoFryW
idedvKXc4tyxbL7ZM5KTOFC0GotHtyT6kLRpc+qcdvnsT7RauzqS79fnZFsxwwPkkKkDSKWTZxQc
RXLIXQLJXyJ7mm8smsUmzR6RnMNbFkPqnakTH8MROgk8ce+IaE+yEneJDzcT4Q8VFLJvm5ER0Ctv
VKKLluAslxBp9TBBsvt5AWalv/GQGfH87ClWTsBbnZN5ci+4JsE4mSbp7G84ZZutGHafswT88GEU
ndEAw/VeLjPEX+Y+VdMB8qHzFvLYNoxh9z6vwYRHq+ZMXaffzV6tjskYfgkGoLSv74TlDJtdIiyC
FKJksJcZjc2PRDCUucZ4+kpdaB1AmGOL7NI2znq7vbnFJPTGpqatm//FSAxEvoJBcLkXYI3MNGOv
t81m9QpvRklqp438OgEYP2HsB6/gYDTEVX4NZevvqmELxmCxlz96R6pYL6L2vTPPyV+Qv0WQkZ4Y
rIPXKNm5wQd0xHypY7lxZVpOgckhSbx6KZooRbaeTtGuCl20UbP4Jxj2fl1fNouDMUWVJZuAcw0B
F+38IX0ioBH7WkTK2coD2X6/Ye18gNQjZIeaS1cW+ckvw+lBNC3/VMLrbDgU2xCGvXeRQ1s5M3Ke
nY79Rcac3HEHGu/ZJCrycH2VbEfYsHkQgwzzXEziks+EvKSVG36TLdgTiWb6nwAudOOxZztdhtHT
dgVrg7DrLL38rxKoRzAEZjMc2rFsi59rmJSI5NRTAFquT8yy/Sa0T5WQ3Agi5Jn9KErrvQ+0OH8E
OQO/rersm+g+HcvORSequBBkQeYP0OVqqp0qI85ebpuBYfdADs2NSmtyJnNa72juROjYJFuFTNv6
rAfijVfhXipbNACUj12EK7ecIBdclwB5Xf/tlmNlYvtcLpMhd3lzkaX2P5aJyz/VPnHBBDy3mZjE
8/VhfiNh3gm8TUgfEWDZQfm6ubip+FFS/VlP/EEzNEKtDdWumv/WNUMfn3TvFMAgSVqAYWazTco2
S8MHQAgsH/SCF9PsTvOxLJsnEqnxEYmNY3xzQdg33ACIc1ClLZrycSbilQ7dA7Q9bqLRJ76J8ouS
eCklpDYuVRD+GoeyBzXPZmHBdsQMmw874cyVSOR5yLsYUp18hvF5kwh/Xt99y/dNZF838gBMdOgg
0+gBPUJUcb6LveFy28eNu32Gemzdhkl9DguXfirbhZ+mhHy77eOGaYNQdyaSOM3lNzIGNEkiC8Jk
CxdsuTfMzhIC5dtuUoW4qD7AbeEUIshooSEXVvqp3LBwm+mZbSXgEM3DOOHsrL1WkOhAGpRCntAS
18b34IQAwxi6Zdyoq7Ku420TZ1BTcOgBWLmuesrbTrhfxroonK8a9FBbQf+6gO/4A7MPBVVrwBad
RlySgNHgjigRtceONn23nwY/fXIGBRJClyBKu76TFkQNaPT+60dzqERwXsMHQI92ydwiJi8ONMVr
0GOF8yFIhsvvJIoK++qOE0GeaN9tkbfYNtrwDAVFI6KbF80lBu/xXT3H4VEwmkE8fSOQtlmYER2o
Opq8ifvykhQ+SO6BZ/jmNtzbguvZfr/hIKIlagXSc+ICgq/moxxF/SrRDKVaUOlc3x6LhzYBgb6I
+jkKBn4Gi6h/8L36C1fLfGA9POjEqq1H8+oU3jl2JjIQ4mAJotlCXcgSsUe50jX7XozSvNNdhjIc
Dh2nu0JsselYTrnZqhKqkaWQGm3OML94T2pAuThTyc4dAUVamvReDODour6CliPwB2JQoZ8gjiRH
W4xwjj6yED+W3EPB7bbPr0fjTRhSED1IIMDlJYjiALI6s3MK0Va0cX4tB8xEBkLTFHHOlIgL1UEf
7MBRmZLnBfAWqJKiW23LDm1rZPgAiuRoKJLBPw96VZfNAQxFXyXZmITt64aVh5HPaiYhgKwrRGoa
U3E+xGnA+cYzw/Z9w8gZkPB5DYz8RSfpT+XJCshD9uX69trsz7Bwf2qVv0yBdx7wzH8ETV03fMHp
LYJHGnpJd15KULJdH+r9aXgm+C+syy5SFASwQ8ymD+5andw1dOy3gMzvT8UzaZ3daorqwnOB9WhJ
9IH2A4M5lMHYvE61T7vnSQItdZNVeCYGkNTo6RJT1cAxUvoJAE1xRvQ8bByo313Sf7orSN381+gG
zUohoDfxxJnff+IO8u730KlJg08FOv/DX4MgU7TcTbybh5dB5ySI7n0/7P4hWAEn3Q09n+tflMbT
Uu4SlbLwu596uGlJVRTzwXF8LZ8JClKTOAxqpIOH/ZhL+ZVPg26+BV6OJt2sXIKmffTBexlvTMx2
BAxnAo6eNpwHZCxVoP1D13j52XN5vtERY/v6+vc3rqpkILKse+WdgWAK7kDQVJMLXuOLtxFxvv9E
9lLDi+h4ZiOEO9KnzgPqTofIWOq0+JRAiSpTEpTObEnu17bg3t1S5rFNyXAtHbIWBXEqdZGpUp+o
6qLTDB7D/XWLfN/7eqbSa047FoQ08s9zElThR0Kozu8h3+IFkA8XamNbbKMYLmZxdIdXeB6fkU1y
jrmn3QMO5viQV7XecC2WIUxYH8RUEoBySHMaCZ7Joyj+5RoEtwhrt8qg79/ononoc1OAfkM+I9UT
VUGWLIN76RKaH/1QDw80cprHPobC8fV9sey6yW0dFS5IZ10Eyd6ESvQ91BBj8rXqVDMdbhvA8C9u
5OYMFJsNKIbRyZAx3hffHMmV2JiAxVKSdZ/eWCLkEzoNlja4R0r6HRvDD6Ubj4eQhP29X0rcM82H
ZoYO9dL7N4lsAhq1LuabMdFnTIU3xd4ZXNAyAYmhmP65vlq202XYfRRwECIGeEEocJa8Jk4y7YQv
ZbYoHfy8PoRtx007r9F80QnEQb7rJdUvGSRkeFYgtdy6UmwDGDEEFU0FyorcR1/B7FO0zne4GRxe
VBu1Qtv3DSMHV2Qw9pNoLojlR38fe3HEvzoBvbGA55mwPkIZwF5yXP43epiLhBx1vVlRtWyxiekj
lRYxbyLEoVLrYj+BOjlL2VK0BxAt5xtBg+Up6pmIPqYCUMmwtjtBR9iFsDPKHqWPi5AFwXAHITqx
D2k7ZZAplc+z572IeVM33GKRJtpvIbx3eyhSXLTy2DcqUn5ak7y4XT4LcDplmkbpDlI24NPWAn1N
Nx1rEwKoGafgoJLkLHtU+w4sLD12aKc2ubv+fUvIZ/J1D1Xqx0SXMeQZg5dcu79kGoRHLuRTjKTp
RgbBdjYM8wdHf+r2Jbwx+IPzHZoy0p3fp81jk4db83ifbY54JvNu7rrdxAo1n5kLsWnFyZ56voYm
GA4AK2Mvm33/X+0GjwG0KPsaT0lBwVh1fRUttmsy9JYAE0NcsEOGJI9FtCuD2nMOhUIp+8YBDOcA
VpAlhagGHGgCQGWGw1/BRbh8q2nOZlgmVBDKvij2aJzuYB7cfb02LfIUbRepE32ALNSSja6cv2qP
vq60nf8PqV/L2TBxhL5W4ziimeQyzw7/5MpRVlkzJGEMVkBV3Bg2m0BCPP28Ia2QRB9Yh35covKH
Km2mjUKfZftNECGXA28gqN6dQMcVgjOZQ3stgwxwtGE/7+dePBNGqEgOzKAYupNEsTJjdfM591y6
HyrxKsF9e9RLpPfNsPWitU1n/fubOMD1XUV7jsOWCiU+tUnR/KiAVzlctxXbZAxnAMRlV7mD351W
xs4wLIt77Q+XtQK7alDMHRSfp2YrjWQ7Xf5/p1ImhUNliFtpTqT7aeiA7koa7n7gQbfV2mhbLSMu
qCYRIPoDlMiPGq/OFnd4gID78uv6atm+bhh+jwxevjIcX1wH7HHdQJ37wJu3frvF+5u4QWRcJENv
TXcCW0S1A17k58rJmfv9Jc03C2WWPTBRgzPrFsDtRjANiUjugX1rMr9CBt1haIW5aZX+gA5SiCc4
Ffxv2XTDcajRwLq6qts+boT6alQtC3uffxyC8mc4owtGDVsIbYsxmCBBPOYVVIbj+amLe6jktKS7
zzX/IfMc5ZIaGNpUTP79uIYW1ydjG9CwbT9MMFIzIxmpky/LyFTWKXTFJnNa7BoQ2aKVaNxHy9br
2zacYewDYJYF7mp5IX75c5ZdJsFXT/B5PJ4eqcP37bSF5La8L03AIAcTm4pTj39cozKaAmENHowV
3DEU/ss2BMoSBppc095cEx4HcI4hREjB3MkQjskwc9LkVTVgMtR+mhx9MMD5ebIFJbU4gchwAtJJ
S0H7vj39dpeDxgsdZc3j9RNhWTcTPggsR9/4tehO6I5Js3ICEePcxUeaNzrzerGvNlnaLIfBRBCu
SomKI5PxNLdARclaP6uu+OnK+ged+q8CJ6MOt1pnbGOts31zh6letmMZwSNUi3yK6KR3LU/OIfHv
ZFh90kuPYi0q5bctoeEh3ACpcAXy7xNv6HCAVNm/XQR+O3dQ6r5PXZStbtNVJ57JPj0M7TSXnMPT
uSuHW8znx2bstmRjbatmeAfKxrhDt+r8pMIhwlkALc6aelgNVtKAgAg0hKTbFruh5ViHhnMo56RZ
+chw+6wXgxrEXqthi9/V9nHj5pdVLwD4ACnHzHx6h37eMSsKlHeu7/i6s++kl0Pj0gdNGkjFKUFc
Ucbq4JFc7XpQDcCd9R3PeKW9820DmaYftk6uU92d3C5JdxBxO/7fW7p0qy/Xx7Bc0CaWEKwICevU
ulQClHCEiXFPUkdkjd+X+9uGWA/cG3OkHtVtPzrticuG1Lu81WvOHz3/as6XjXa83/XodzbFpJ6e
W+WttLLtCUKB/nB0ZSH4I9eLh3fe1IFr4jsa6ivUrUnpgP88y7s8rH64Knf7M2iSqaJ7FwQ67YHL
OXZ2FZ2Q1b9t/oaHIA6L5iLU/KOe++agQDaRB6I53Mo64ZlYQyCaUbJxUiDN8RBFYyvYv/4VU6S/
X//9lvP+B9LQhQANVlBcnCJwoRdGfwyF634bF7yup6YZNh5SFv8TGB6BuqzTPRgILm4yXibkb3fp
MrFyxxpCm+NaswPxWNLt6qJZmuP1qVkchckkCHYjbDlDhA15le4xmSldMoRkais3YHtam1SCDEr0
wmF4IKwALkiKX4qKfADRmH8atJ6ROsZbO56jL5CVm+5jEFNthHq2iRmug6W1coZ+5B8T5F6y0EOA
CX6GDWOzfNzEHmpS52ndBOKCemH63Ic0cbIoKJH5u2lXTOhhpJq8LwImLmMton3JCnmfMKgUX/+6
JYgzaQVbJ2SuAGPoJRdy2DnNkiNlmPxc77k1TVS06e53iCBD98YYzuS7Jrnnp23QigvU5MqdrwG2
qmPgwm+b0Ora3/hX1ftRtfA8fUri9CckQn9BO3T+QcEvuQ/FUt9VCTqN5m7JTwUcxYa12s7A+vc3
g6L1NprcnrDLWNL2Lxm3fZ/JIgrur8/Jci39QYCdJjoEXrv4qIv62xotSmBon5zcjzacsu33GyFC
UrciGWmJM9ahwQRM+d4/wLZsdWTZfr4RIvjQpfWoMxQfUVP9Dj6G5iCbqn+AiGByuW2BDAOPNekT
KsFA5QReUL6oEH1//8xul09PdOho+PmmYUwM4lxqIcDYg4fVyLoMQLB2QOYdKo6eYM2v62NYtsIk
GOQxdZLCHdhlCSh71IlHH8jiol3/ts8brwHe8zyJY4F7hblhClZdUdbfCTQSbmNZ9Uw8Inc6XnvQ
YvsIgEZy4F5JDyle09d/vcVbmTDETkRUosKgHteMWV7SkyZ5egyRqb1D8v5zj16T3fpPQt2asTdB
hgCt61SWMb+gFaPKSqepM2BZkA4m9VYIbbGPP1CF0Uwhbw/v0a369p5Ttf8itRztCHqHbzxVhoHH
MsQNhcjvMrY6yr8n7gguzh2vozx+vr41tkkYRt4lNZt6EM5d6Ppg8of2hKiFn9CTcxO1OfF+RxVv
nKzkEBNteo9dkLPu9uUiJd2hj6z6J4mL7rIKXonb4gUTSMjA0Cb7aeIXUHAEO+0t2Pm8SchGGs2y
VCaAEJyFMWRCSX1xJ5Xk2ZyjtauJa2fXSof/e307LG7ERA3GJIeCpJhXNpz8C+Coy10Ay9+4Lsj7
bz4TJliqfugLcItdWE++MIbWxxkV4QeBm6mJA7nhbW1TWJfv7X6raSA5BzfaVI0/WUizeLOVwLYD
65BvPt0gGsxrDd7TiYAFB7Be+eDSGYhexAU3niEjgIfkLem7uIDfaDwQkqqoI+OOzXyLfco2BcOi
XSZrtoRxDSxl1B0ivw1emwUdNlOjxMatatsAw6RDxgsOwRycUz59b9kY7QY8E++uH1BbmdJkBywX
0BeLNkelEA47IRDxBLg565dW3U2E+4dlfSOE4X4coOXSRzhfBb/xFe6a+MElFIHnoUx6GYOo3xce
jdGb1PFYZMBj8ZvWzzVBhD5u8kb0lF1YrNVXVqAlfCdYscnMnrxrhq4JHHSWFlyHrZAXr3N+dCtH
1Cpct2am1vehXEqWFUFzG7wW2Nn/2gzYIhJRFW590aEX7Bc9aJJBQbHNgOxuNjzj+yfOTQ2T7zyg
3qApD+hKgMRo5vt9/RI3jZz31w/d+0bjmnyC0g2HOCByfXq0PRL+sm3uZRJ59xCD0FvPXNsghuXP
sRbdwsPioztAv576YNGjrgv18lBskSrbhjCMXybugo5gOGB/RLdYHcVPfR/Od96yqRJs2wnD9quy
ImWAau6lRibiTuBR3pXdFlbQ9nEjXM+JE4b9gBxKOYjXRMf6U8qgwHd9jy0fN/F7EkxOaRAIOEan
uof0ttxHKh4O1z9uWfg/oHss5hUN8NCIJmQomF/vq4YdKpBEbpzQ9yNc14Tr8WRIkGdGl8QqBRyW
kApcE0tyomfaq4c5Gu5X/VO45XnjQfD+Xe6aFH08AvAFGVXcsiL5Vy8ty5rGzfdodIGSU9RuuEJL
6sc1UXzUY4yB0wSWh5BhmACoTKQIsxIYprPK5dPCEDugBgJIb/sU9yw/3rZh6yl5c9NL7JfXYZBL
16txpyvPPdduVSW7MUQL/8Yavl84chPD4nlD+lLVAb90wNr9NsegHrtHL0hU1hbhZ1VN1f1t8zEs
P3fmoOzx38cuBcN2N8V6r9OG/FOx3L8RW+YmhvFLkv4f+1ybBOK++jKtVSK6OPXJSTv+d+TEQCzK
0ckKVbhnnXY3SYkR6Dr+d7sip6i9EfnVSxx6FB2kQ0LaPR6R4Zfry2dxDibyz+2dCAYMNnpWlfJh
QZv1axgF0d/Xv24xXhP51zn5InWOZNpaH1dNAaXB5Gff6hko7vJH1f2YS/azVuVWP7dtNsZjXg8B
8BAO4hUOovs4axhp6BF0m860cbBtAxh3vgTQLgQ3DL8kfTs9QYoAZd1C9XGzv75gtu+vbvaNdQZy
RGkyRDaicRW5i/JS3cd+vZGUs1ilCeiD+IeMyNKgmEMn7w5dG513ANglAGVW18UZ5125T9UmItMS
jcWGE0gbv2EJnQSy5/VPf0V6lvNC70aYkDu/QFFOQY+AbF1EtskZfiAMPCIgtcY+5ii3OgOAfbPP
/uICLY/y6GvtefQ04SHrNjvUzLw+3LgALTtmkh/JrkvrQer0gRaT/pIAFf/kqf6fm46DCVyYGVgw
dRqkD9ybyDNjfvBrGlEKuP5125IZXo25qlADUTU4VaN0fJhZ4xzDeGJIIszSewKj13MAIrrbFio2
PJlYSjSiogR6EdwbL8nCeJDNMq1veoK7JkqxHNIWmqAO+zgv4fwKICnkTkhZ8HTX5Ev30Yv7rt+Y
ie3uNoGJPA7LPg3i/NRJXG86ReP4yoU+JyrKZDX9PS9DvS9H8cHr2RcP0Knr+2U5aiZSUXdFNbQq
Qs6qjiN1yJchre+VI1T87foAFos1wYoMbDqu47n5yQVq8KCXb+usfKL+0T2kiPioHjxxGz2nawIX
65xA9ZsLfvEriE9x5ZPPI72xX8El6xK+8aMzCgQjJMbrS9vOzatKYje8c1236vbXV2r1x3/Wk12T
2zAZBZ/HoIcYxowsq4jrz+hFdR9wLLfiXushMxya64CuvU0LceFgCtsVaPWoxPQLKT9+LEVanmpo
DXa13qe0nP6O8c69PjNLGsI1OQ+9YQ5JNPi44pT3qwXmL4y+0bUvMm+BBgOghe1WdJYXy0desZ+N
hqzX9aFt59vwEGVDcaKjvL4U4M440CkuPgPSLu+uf90S15uAxsQjmqZOBWZ+5Puhh5PXoI9S6g58
i+emaIaN+NoyCRPSSAUFqYy3vld42qA9cK2wDfVtiVjXRDPSgioHQQe/kEEw5N3T+E5qj2z8dov9
mxyIICxgISIchO0FPf3OPq3xGi/yn1DoyAZS86yOimBju20n3EQ4Qg1cLK2sxUVgBNnLHzop2owC
ATGOXXMALmfv5NP3ZXJedeDeFpJGhmcQZSkq8IhBmyWPnhSTH6pAOi/x1NT7xS3uW9nqY9GDjjhM
PXfjwnj36AXEXb3IG2/UzAxEfIHyX/VMHoqw/DJ45HOt/J0e+40WoXfvcgxhTCtt+rhIKBNg+uNP
XOqPSId+WML0VGp1ArBm45Z993RjGCOmU3NKlr5xlnMnffkBRGPJXdWXW03MtkkYLq9pqOa5QBMz
nvTHJJ/cQ6Wm51V4sqCAyZVR/3zdF7zrvjENI/KhbTuCETFczhC2qTLo9Xh3dByWnaMF+Xx9CNtK
Gc5McqZBh9Mv57Acl8+gvXAeGicYfl7/+vsTiMx0bRo5rEHVcjm3UZ7i4Hb0MFSjOg6zv5UafH8C
kZmsVSlo1+d5xlaPaLz3SV0eeRTpW7xxEJmpWqiIQEi8dpczxNC+qBbgsiEES5HWP4OFb2AvbYu0
muNbs4OUjyeaYTnTNPcOghINMfG4X0V5b+qLxDQMy06mAVgR6cjzNEf9qSoVss2abcTnth1Y//7m
92uux9kBDhJtsZ3OZDg8l3n7cP0AvW9qkdlujeyiF7q6TF77XnxhBKlS3/9Lpys0bvkFGqcNt2Tb
AsOiwdEbJ87Aklfw7X/y0vlTHOnnpdtkgH7fs0Zmk7XCWy/JAyd+jUdyWFXQG0B4k17coYK1cVJt
K2UYctgXY1iUbn5egv4r2G0b8BvXY3lYBifLh2VjFMtEzCTtsMqSgUwrP4egVcvWmXTR+Iwm6E9i
TDfOk2UmZq4251IBI4wxgjn8tQ4Bv4FG8ehhlYvflve1HFszYxt73E0UrvO7KYvlIRDH6yf23eAk
iMy8LAAApMvTKHjVcQmU9jcfevfrgZXY7XH51iTyFkYQDGTYtOrKqIoYCV6pJntIFHzeNgfbLhsW
nURhQsSAOYCDfS80Gl26LvOnaB9gmOvLZBvCuKFBLEnQ/Jf6rwuDWGb5PEdt5uEV7AWX6wNYTDox
THqKZV0GtKbfyZQ+NIgsvGR+RDbnNsdkplqZA+ASVsn/vUT4/assfDSSUwVN8ppsofxsZ9Qw6qHW
FRM6D15L5n+aJRDNToTY8/oKvZv1BHPP+vc3ftt3g4aDkWh6rfCoTVGPAiX9HR5VDxV0rov0s+rF
jrfxLXBLjLbay5vRdFNNY6FC/uo3YxE++iLoxdcqrbwtEmnLiTIbq4UjxyJNi/bVEU3pl7vKr6bl
jquwbSokvT0tQXIwuLT697blW3/HmwmB3y/vajW3rzqluxp+vXWgdc/nbCrHPZBgh3HA3zePgsWv
mG3UpGraCOIEzWsKR7LuFMNJk/OEVu3xKBB7Vmlyf31mtqEM88+9gYBzJGleJWazzg7nW+hxn07s
OHl85+Vkf30ki6s3c69QUdSr8mjzqol+nv34CJ6TYwAmUB7+U5T+7rZRDFfQuasAs3KbV+TWHlqc
6qUpj2GTnOLeBR3XVkXOtmxGtJ4C7VspqIu9QoYmW4easVZspLs+bR/qcjhS59Z1M/yCRPu8Bh5b
vqaL3Bf5d79uHwCrQ+rlRzUXG8fA4h/MVCVQ3W5P01q+UvCWa1/e0TnMxlrue6qzdT4JfEaF+V3f
JcvymdlKrabQi1ouX7selAiB2CPZttOwIXdlhv7/iZXMDOWQjH7sIWI6C9e/zwEhWalo2mLco9Xv
0Dk3VUmCyMxT1ihchLUfpBdQ9PV/FyXqPOAICoXaWDGLxzNzkx1Sth20QatXhmu6c8PH3BGfe2/8
mPKt+Ntyi5oJykHHTlmOXvFK/bbMkkLedX56hhbcxhR+wzH/yFBijYL/elEXny09p3MufrgA3ZON
fg6SsF0PGMMg963w80ntgmWR5AtcRSM+cF9UKXoTfW9w0oxIFan6HuKAQ32qnI7qS1jMvH+YJBm3
ynUWQzBh3NQHXCso/fxFoBSO1n7/tyWkeX0YmnYBf40+BuJHMWx1lVn21eSS5UtPSN6J+ii9FCyd
YMAboupA0bU25ul42+1vksrONOUeSpz5CzDK9yoUexI+qkbsiy7PwJn+rXKRVvc2ng2WOMYUkOcs
LXLSV843krtwIEJLzfd1M7o3OkQT4Z2EfgsW5tQ5K4bqLVz6GnbPS3/wdb8b/OR43UdZ5mEq+Yh0
CDonFv6FpE3YIAvnRbhJlsnb0uuyXIhmVlumraq8InJBSFlSyOOGzjTrNgunqQKbWdQSkfHA71W6
m+Kcq40MhG1axnWC3EPetHM6XVidB9FTWBGPfxvdZeluC/7MpLaKANUUxdhc/KKRfw+42v/Kxyn8
ftOumLlsMrZol6+j7iIbUef7pVBedzf0VbRFzWLZFTOdrZEWi1NIr18caHEvnrfzSHigcLIR9z8I
Mm6cLouzNfPaSxgUS9yO7SWgohz+9jUoiJ6TIHHZX/0EZPDX68tlm806/JvA1U9ymoLNGIIIgfyw
BhDINe/A0vRhjSC2e2MtXtPMYPMiGfkC5aDLapLrfb6aZdmNHzmw09T10KzPjmCx34hWLOGDWeBm
wotnkoBE1qf9PzyIj2t83KnwsJIo5fn30J83uOws1mJWu1OQf1Cqg/KS1l36rdO8+CbJIr9c3x2L
8ze785s8Xwj8THFxsG57NjXLsUm9e5+Fy75bmq0ilu2sGSavAG8oZ86KixhIt4BCAW26jyO6QBho
//oi2sByWIYxW/On3FtC12uTFxanp6Gqj0Ucv+pCPVxfLMtW/NGPL13kHAuVvFSdP3WvuNPqIuvB
Aed8vj6AZTdMUZ9BQsVp8Mv4ZW66Ux6jwpPm99MSZhXZaky1HFxTyydeJIjHGkFePFLII/gq3Ywq
sHGFiKx9XF37fkDaWTV8S6jItmiG/UNOYCGDQ6OXcez1x4Ly4aUm0ybRk23L12HfuBeZVGE4tmCs
iPNOt3dh58beh9Qbu+VQkIlt0T3aZmEEjrkPXShXrvTNbHr2O6XXMqneCI5s2268GEF8vkSygmxz
jthu3QjZDpcxjB9bmm6knG1DGK/FwZ+cNHRZ/0J56bx4vsxpcJxkNUdgqsIzyNWfWeo6W8tl2RWz
PQ182onPuqQ4AMBbZFqLH2jIggwl/ue6pVjcvbfeNm+23avF4IKS1jlXtfhQaG9X47ezctgNbDh4
nN9RcVK8vy2gMLvValnnVQO9xiMeiIM85jIX4jBGeko3Lknb9hj+UXZ+RMLRrQ6sHZPPlPpiR2np
Paqe8WMuwuDX9WWzjPMHcwFJfZDLQeiMdfW3Tkkw7vrykU7qtEzon7g+iMVWgtX1vNkbv6yr3C90
AbACXnEK3Uu77Y23fdzYeAJ5XwiGkOqQjPP3ckCuoPb7rdSNbXnWv7/55ZM3K9VOsHLgcvcdggU3
zD+tJQ03DV5vWxzDHQaQlw9kVNYvuHDJ35Uui5d+VaDbcCW25Vn//mYGuJycJZkH9hIP6F0/ihq8
sSDuC/Ktm9y2RIYjHByvScuuYi+yz1/UVPwklXsXLOFjsJkJsjgPk2AAjFqyCgNSvTBQxp7CBQR+
eyaicM7G0lNbDHe2iRgecUR1uJ8nUh9LWTz7hfsZ2kAH5k2PyZhvOXbbbhhmzZdJeGgcqY8NC3SG
TledLYFbbey1ZZ1MSoEJIgJhJWh9nPL2fzi7tuZGdaX7i1QlQAh4BduxkziTZCYTz7xQk7mAEHdx
E7/+W57zkq0J5iufh12nsnch69KtVvfqtdw3FwF9vx2tkX1hkOVdU0tYmILJK4De6IwXyJHuZhSv
IqsS0808TsPTZWtYeByYvALgLNAVFMfzXWzj3VkCNHiTlgzS11MiNl6pNBKmo3udXzIZBbwmKcHx
UOU73WafXTjVbWUpdnN5JkvrZNg1hXJ347o11iljn1Jd82gqgZe57uOGVXd9k4hqktjpsbEPvcYd
xEHPeN05MtulS7dvJlcjWm68eYqsgRU7CpruG+0maxyGC8Zmtkejq5HXjvbyXZK23gEILedG5R3d
o++mhghQfaVRmz3SgfTRekh8iWTx3Du3ljcTf8/cnkcJi9NvCoKi7O3ynixNyf6vp7XqwRkhVpbv
VO+P3wf0PjyUgTuSyM9n+2lOSLCmCr9gJH8xie98uifyuZ9tle3adsyOrV08C55v44alN6QGNbjn
rfVOfww+c9y/f383FCoxbRUMhffVxgs6Q97VgiNJgABzZ3IDX3bTW/2uGcb94K9BxRdmZ3ZRt0Ve
MGa12c6bsz1Nkh0u4TTksfqEiPtmzry15O/SQEZYUvNksHVTZ2cwx+e876ZIe04aOeAc4yDR3MUd
X4OpLg11/vu7ZXR7wjviJDiGsv+NK1+GkDi6i714D8YhK/TS7svlQ7g00PlwvhuIT6PlTJ2UO3AP
f4ba9O/MIic12DeOhkqv02Z/Lo+z8Go0sXoEHWhVgFQ4kPCzDEtn/joO+aF2h71fDS/oMHjqhLu7
PNaCJzVBe3E75l7benLXOUF85vXOMrXNc7scttcNYIQwFdT/bGwO/wra8Khr5bdeiiv3w3AKOfgU
y4RU2Q6luSN69UXYB8VDVzjQUJMidIVcyRQsLZIRvYihy+jkE9SSRslIBHrm7FhZ2bhG3r50sIzI
xaNNV4+KojxaxTezqyRu6GFbTfNh9iW428RVnDgOMzF7Ay60XkwjBmod8Y07w/xN+W6w1qT28Tox
E68HOSwCGjU723Vc9Vbo2+hECLXop/Sq08pMyB5xSkRgMLQdGTO94WAQ2uF6vvbnG/ZNEj7EOulg
C0lKvzld5dwSOpdrZOkfR5DMBOr1mehikQ4oKnTkwc07FbkpuuzteA0lsbT857+/809E99xLUWTY
dX775srO+e7RFE2Clw35Y6/ETLgecSQlqsHau7g6Jmk/IIH2aNPyd0GSfafc7aCreSUE+9ggWGBY
tu2SkWsnzXY+je+nFIm/IZ2/OqIGr4xFw/HKQBJ46v8umS06C0smsl2aev2mkM684123xqu3tCGG
XQcu92dqwZHPfVHG+zlNyEPRDUCCXt6S88H8t8DKTMQeRFcEmwv4JS1Tb5fkfO/Sct/6st7MnVxJ
Zi3shQnZ68Ba6Hpulu14MSNFEnQ7ONabgSFxmdTTiUJ5feWELU3n/Avend9GjNLWrsSuE+tumr3v
Lhv2RTntUKpeyVkvDWGY+AjsuGQSBwtEY/dIKYWxJkk0sWA7ae/z5V1ZsPN/wHuWjf4/1L7RI5O3
W3C7g8oArAb30PFeYyJcmoZh6R1kwitoFmS7oC3BeoRpBKDg0f2tO4ur0u/M7J/uSl8WfYLLVQHb
sC0zv9uyeH69vEQLhmEC+NRkW/5A43Q3i977VAXZvG/EbK+h35Y+b1h1eu7qSjSWp5bA1qtxSCK6
iqpf2l7DqGNHBJ4z4gjJMo2SWr2AL34LZZSVCtTC1prIvQH60qlAF8pOEedNOPwrqNrsPKwtqwob
NjZr8tlL4xgBOu9mp/cYpsG84ZiW86eCdpiGdepApHV5lxc8hwky4jr3Ej8TYtd383FARwvYJK0j
UC3bmBcw8DUw08J2m+gix7Xd3EGb+k64I0AOhI8Hmhfeildifx9HH7hZE33oTkXSFdQSL0hHM//g
iWAWN11V2r8D13I/VwVx7BfeirndVINVkRYJ30wMz1Yg2vGu1VQkO5Jl8jsv8b8IJC3K/5xzV9Db
Ho/1+LvX6zTedAXB/02gGpOErKoER19d4uy4BzRb0nu63rQz9Cg2g+a9HxWSTV5ody4yNmlLaHLT
2j7iXsCpOFrKQCqHpiZeknrnx4MnIvAfuhLEPdKydq6VVJBkgFils+lAn/cLFXz/m60zqwiHuFWn
maEkFTXUmfa5P6LtN7F1HvnVXD/kZLDyzRT04CGI6JzTduOWwA65gz934ah9TQ4Jmu7Tz7Z0GcoR
iSJWmIOU3glVHqinWTaserPjAfJ9VmZXbJdop/tZyg4XpdJokttU/jlfZHvAqkS89rQdJk5bWA9N
GoNVTA+FT57TwZ7du9ay5BCxzI9BfJNnvb6DPy8/zS4BC7kYGWfTA/dazfrIzUmtI5+Dw28319Mg
b8iQNP4+7tqW4c1IRZ48enXLpt+2bqX1pGYncZsIe+5EGc37e5Zw1m+ClvYgewXMcBTVHGywBYH3
5NbQ+93UeMmzo9Nwh+0zcIgBUsBTv8u+FTOR1gPQkOD3nTWgBiCSq/zxDgX7dAI4WkLcta2GBOIm
KORMoYMiFVYt9TNg5HNPCO9mrrzyllpxNbDQBVVW9Qe9qiMJRSBwARRWVrkPoA52vb1fJkNx4wNt
1ZVh5jTYZdeRFuLN0UsDWJ+q64mEGa3PGsF2Uju02JFWp/wTGbj/NUhsjjjIy1QXaccmGkVLoX+O
VgONFU3UIZsS9Tgn7tjAr6J5LQRzT5eFxCPyuUQYjbpmytp0nwSgfdmh1b0FvzXQ/o74kWbOwF91
N8bNn3IATevvOW9oFU05Bd7V08JRN8zpsJ0e3qZDqPU4q5ukZmo4CKi5fiVIoJXPpevOVlTxemT5
ZgiI6u8bIHU4GEwYDlDn2PZP7nDQY9HM67E8Y1omIXpWqzcSNOKe+VpP900wsCyE+CYKTJX0VbzB
QUfQ35T6e+1k+mfJHTe/a/jUjBEyUFl/oMAxZjf57EE9mU522oVFU8H4oAcLro9gSEQdtXXq9y9O
LyHSOkPp+DkvpindVNSzt+AM9T+XUJ2Y9rhd+Q8oUbsP3tANdG9NxKMg0R79l0RR9+usazf+Mo5B
PofSq7tPnfZacYvSq9VvS7u0hr3TdLF1N8rUt+47BJnyNHkAl22InBp5BG9l2m9Z2lb6C3L5XftA
UkgyblDDpae2pkxt6wK65qGNLh/6BAkX3YfEHnznxqVTCR5NC0qtkfYZa0PFeCBC0eVeesfSuD6i
DVg9qrgKfsVe1k4RbpNW71KraFGKyurneIaqZSSRkn9JoE0FojJFmLv1yipuHy3t+mSKPLSR98+9
gAKqDLU7BW0dwhpLCEcHXetj97NChOksIIvT1Qo/Y7IHOBKiLPeoQCbxJFQaWDfE6jgo8xM5/1JY
zC7M0OJIN2nVBTzkjY0e1YbF+tGybKfZoLW0UBuuFckiZ0R+IiRFFXyZ2r77MQR6bFQI7il3gsNL
RBqBQ/GsA9g5f7AOndoOSekEOzeZhLuBpt48R8yqcHZSBeLLPmyDPJe/4LzaPOKKgg+ag9fGDV1W
yxmchUHqNPsBDB7Dp5EBNClDiOnReQs1XJ5LsMZVin+iSd8Mn/089b7hIsC5A6hVTPdTX6gkaoNq
jB8hvgVYRz+nRRl1TaGDbZAXKEoID9TikfSUzZDPd2V819mTndygi4uWt0C1QR8bXWKA/eJSUTvC
ezfWYct6Ze9AzQN6ozSHRigknZAoLoTtkJsM+VcfHrICwypzChDWp0mqujCvRU7tUNX+AGEBq3KR
uIhT+FqWoVY4R+1gu6rAZZF2f2CwSoHBPObfiMep3togK/zS4zZ5RdRf5Q8BUzN9GpFvdw/jNFU1
OGZi6EjVJePtQRcQXT6mpLX7m8RKeneLBGJPdoENvZBnbyBNdxc0cwaImO+U925u6xhF49zx94ls
vPqJdXFjvbKz1oINFAkLc7/SNCx5MNmomScTwEWJ9OAq0sqzd8BPiO6ZJQyMakQ4k32DXoOqORBo
XQFMM+YStO0KfOx+HFq154tDju64BDHakEw9PiggQa1T5ZUbCsa5/Hmm7ljjSi0HN0QyCadLB433
sxyyHACmIq4bAE9qRGTbYZ7xX8Zw/tW+tgHQ3pYKEsTRkE1pcyuyuP6TBjMwHbJuG/niZkX9bHVJ
8bu1Ojj5CiJ0/rd+CrrXCZ4BBFUAlA+HPK9cNUToxeHVcRqRfvCjoEybzywL8vgVRay53J7rvXoE
wF3K5BldZzG/HVTvFds46XE7tzlUEbZOig/eYv8LdfTTgNw6qeMnW3e01M+0Esj6hqptRRChLRwC
33ZwTnVkgrvpjZM0vVfjXmNE/LQSsNhsA2uuvoysCWoUo7IsuWVUJmvE0wux+j+qeDUDnpIjmPaS
tL9LYhqg0i/506gaZ3c5yF0IPs3eDTfppqq38JRx80ojWVvJFyevi5WS3dIEzqO+exLrrKGWDSzX
Ts2pSiMoAXfjtstTInElDMVaWWBpEkaSNs7cLs+QPELHc/9ql0m7Ad/xGuR5aQ5GMkfYfJAZErI7
UtF8Hzj2n0LZZJsV+ipCMYeZAneFxYuyVE66o02f7RsoXkUjMpwHJxFrubWl55Lx6kt9gMTlhDdG
5zF6kB1cLBQT7Bt+7jlJp1LfXHGc0KZvPF0tSqrK6SZwAwhaKEDhm75GytxyvTUZ7Q/3GiMYM6lj
HdcMBYVT6ti40eFuyzEUTXpVwh8sAGcQ0bsjyxGiz2oAhUZdprhaVVy2w5OyHJQwLi/Rh+cJAxgv
VzCFNa0SogC9cG19nr1Jv+iCgqBIl/VK/+WHu40hjEyUij3EcKmdnyBUIUSUK5QBoUDcv6DRg5GN
y2z/y3WTOf+C96tV1NT2Sis56lQjzVnQmN6OeKNkEcnzZI3+8sPcLeZzXsp3oxQJePXqEsyRQy8Q
7YDbL2eyDC13fuVB88asbGtZa+JGCweMnf/+bjCe+xAYrPPiBAWaNmrcfrh18uk65RxU+v/7dQmB
tn4aPPfIyzNkSxXjRuQI5y5vx9JvN3wVBeGAJ1BMPAqi3I0aGoh14qm3kkpY2gbDuH28kf0OgPmj
FPEvNO5DU83lu16BwY3Vw9MQjy/euuzn0iE2DF2NOu1GdND8j/0bdFFdlBZQsYTyRh7KSZAVe1xY
MxPm1uc1n7OglP8bh4JrdXPmur28IQvGbsLbtE1aC05dnnQ5Pji+xzc8bbtPfabqa3KRoBMxbJ3m
qEv7AH6ftOcNj40H8suMYd+v+/2GfTcWuHiCcs5Oqp6afS4tvEIh/rUvCuf35RGWlt+w7awDWavQ
oE22XNt/yBTvwIKKG5FvL39/aQfO474zZ+QcZ7frq/SYASfm7Gp0X2VPAxhY6h1ejPMaV/3SNAy7
Vk6F0jrSGie/lW2INBJESmtLOWtQuqXvG5atkBNJphLM5YyN6RM+nNOwmEf98/IqLX3eMO3KKtBO
ifLtwQZFdygGVW6zM4/ddV83TFmWhSxQzc1O6LxAoymwIpb/mJSjXgOeLfgKE90WC51MvoDcAcSl
kjCnnb2z7GJ+ONPHIxLJr7M1E99Gm3as8YTOTmPhspeiDrz6d60t0HFfXqelaRi2LMAimDalFCfe
oX9V4FBtAH7PDz7Jx4O0a7de8eRLA5lmTWuEHekoTkDzZlEsWjdqWrzO5hyyi3ZZXNX+xKltGLfO
+xmyZ1l8UHiB3yC/Ef/w4jJdeV0szcIwbUZyx5kYul1oYP0pBhKQsGrYc4bLKLIQsamV1VowDrPJ
Egmd0SkBIz4VCi/OqHK7Uu6CeITGwuV9P8eW/2TosUyGcSN9VGUF8ngnax7yEQrXQ/9Y1mPzCXlb
8r1GLuTVAw8P3aCPaNxSuJjrzP6fTks5F7kOVHqqptz5ppCG/+q1idxcntbSuhlmD8Z9tI2UEpeH
PeX3qHzHVsi7ak2PYsGzm42VoLrKkTQGY7lbTtUDiEuLWzv1/KiKhzUs5dIQRqyuel7XRT8HB1vX
cViU7ncxOV4IeYS3y0u0cIT/aU0YxKCRzxEnD9Jlth8TGxkY6xWsReLQoPHi6+VhFnbC7EngBQkG
ZyDpCemRHSSu/ZvBrfRKALW0SIaRV3ndzcTLslM1Sm9Twinu2p4/T4O7VsNaGuE8rXd3OE3cBFRg
Q3ryU5ZveaftTTxwuUGdp95eXqGljTDub39UieX0Svwl7tMB9V9oe06JQ6FgQzvIjV9nE5Zh6mfx
EQ0Z7uBA5/gXIKY6miewsV+exNI2G7c4SwoqyBynpwYchE9qGrm16RAui+vucRPxmXSqRaUd9KkW
S4MN8kZtEo6xXGtsWfj5Jrqzn9HsgL1OT7yeuk95Kv3TiNTBmnzKEi+nKZJTIMLpJ90OR6G0uD8T
aicUHUd9WkYUKvAhki5pSKsyv2cFCu+EosgI/vir9sZUz7HK2Uq6PBcn4NX4Y0zrqoia1CYrjmRp
7c7n+p2J2IwXcQfmvxOAU3VwU859293X3Ebl57rfb1j5ORMTiBx7r5U7oTTWVkD2zZZeoyg5xzgf
3IEmklMnusf3EVsVoytfSrw37jtdPnOUUB7GoshfgoBduRWGrfdFyjJnTuUJegFBGQnLT8Zt0Fdr
e/ExMppTahh5wZ2Y1B3yFXZffa3BQDal/HGypLvxzioL6KC7QSbm3oLYcHj9CTOs3wFE+9xXgLsk
c/MDsRpUQQa3z1ecy4KHNMV1isD1OGpcuENoG9zq9Kxpz4cqQrV73FHhr3Ulfejswct4DpLeneS+
CkaHMTcDrTHKBcn5CQUc2qdAoyiyMpUPzxqGMK71aWiqlAwjhtAjC6uyuAMxB6qvdkfgBTiqEJ4t
UNm6wnIwmhHVO7GYvSHu0hMqv2iXyEllTQe/Ldyr0mMYwLR9tOY7DXom76t5LEAxkeuw8ry7kX0+
d2yHLBP9Xdmh3/zyfJZWz/AEwh/TJAlwVXZkIhFB4yRVTn30W1ZHlV0+ZmCaWklkfuyyMbWzu3t3
GOaOyKApx+LkgSE+nKX9Iwj6p9QuvrhVbIe8Lr826sx8UuWP2rNvx5pc4yQwsuEk0EfZoUHESU92
zdRDlQ4clTJXr9GPLi2i4SKYdmjDckzsb9MrLm1ALWy72pBp/qF5JUMUZYrN5Q07L9Y/rhVTMRwD
cgfg54I6/F+59imvxAY5irXTsPRxI8gHVzwb/WwAn3IDfiQFAY+6dNd0XT/MOIJA1fAFTYFeZ+Lq
4Fhl8REC6ltRNSKsBudMDnHnJfw+77zd5VVaOmsmUhSU4G7SgwLp9swxzAagK4FU+twXaN3WHc4Y
R3fJ7KWfrLMQQ+brH2cC78tjLyyiSfhIC4YW60BD/Q7lxhlQoLiYwkyyccVkP3xgYh0ND6GLYMoz
gHf+MpILWp9pDe2C/R7L/tSj+/PM/RROvbMWai3Nx3ARXgzmNAAA/zeeNc3+hiITuuJPP75eMZvz
qO+cgo0sZKaLPj/lXXtf4jKlQF+FUB3+UxPpQ9jN+lQzFOzOhJatk10FOcSwhkcAzEPRIbH9Q1wj
6hGxt2MSiVabwDP9lQm9fBbOa/SBtf4DLnVVWUwiax98ZDAeUYoGv2ImSjKHhLeM7C+PsrRDhk+I
63TIZFMFx7GAdYHrBLXfrNxc/viHoQJWyvAJTRl3DiGVf4CE0eBvOBCs+4T5aisGRHN2R4PHywMt
zMJEm8aqbAu7gWhr0/vkCJma8TkLhFixmqWvG2FCQTwG2CcEFto8Ic+AFhQT+ozcaY0femGnTWDm
6FUWCIQn/zA26Xc2QPALyD07QgS/9tpcGsGw+3imM6oCeXyEFGU2RE3mI8oRwzQ8lpWVX3eUTAgB
D9ClXtokR5ontuYo93hxBBzaG1ZeHkuTOG/PO3Ovaln3g934h6pKXgWkpTYqGF7QF9quHNelAQzD
Bo2K1ec69g4yboHGtIMjK71g//94mC8YhGfc9kk8DQ4yu95Rdh78B8SL9dQkB9+Nv2WV/nHZGJYG
MUwa+MoyBo1pjzrTlIWoMIERfKxPTcCdrRVAxvjyMEtWYRi3BvTNn4Hheyg02Ixiv7zxrvYcJuaa
AuDHAGnzDnQos5MorPx1DqB02RQFEEOzls2aj1q6RUzYNY0FeDqgGnciRD+1slFPoOiLP8mazqHX
iTqUqC1/bgedHeNC/hJ8TbhuYQFNikcGTqse+LDhAai74OkvkWXoAdx7FbejG5jcjkiVTQrkhfzI
gjN0tFRASHZpsbtq+01mx2r2AY0bYvWGx0wnQwo9zW8iv07BBD/eMPaibWyVjHp40Bx0HaqBag54
F9YAVUtLb1h6r5xmpDkfHiDJWoPKPs+yEPDn4XR5bRaCepODDxrexTzzZHwYe6DLEcq1UYXuhxvw
YR/wTkrD6127SccnnJTpcijVAzptf/ka6oaiHRKwCa8qgi4tlmnoAe9jKPSMDwCc7pVMxO3cj2RF
BmPBWZm0ewneJEUpJnrU8yCAMUytSFDAKiEioR7W8+sLczD594o0rrS05/bBboIY0LApBVWENYFS
4PKOL1wd/9DvcbCTpT2zjnHjqzdaAphp92PxeUilXvG3S+8Sk3uP5zyTQ5VYR+VTMQyfZK6d+M5C
XxOaVK05GPwuFD3qCPuRwSc7aHkCQSnwxJQMvrhlAfh7gAIF8fva5i3N+vz3dzdyPE9+R3RrHW3f
f/QVtHn6tA0+t3xUK3fZ0r6d//5uhMoC7QZ3c+tIS6vbFAEUwFO3FyttdEtfN9wAmCSDQrVIAIrR
bg7JGEP1XZRr75OlrxuXfT+NPnohCv0wok3hLrfHKnI9PO0vn7ilrxu3PJNg3UxaIU+MQOFH+Y1z
IOdX93VfN2y+aSn04uucv02ymKJsdrx9Cp7yld++dOea4Dqw6OdxPBQA1yEpinLxc5+o4KvbccCz
E+aFZR4cAQUH7YJ261twx7xdNS0Tc6e4jkXBBQ5s2RLIy1Pnkx6t18sfX7AGE21X1a2gUsPHiGyC
GK2cXpLYm+96LoeVdVsa4exE31nDyCjsf+L80PPhMw1kcyPqIg5LoNtX/NhCgsBE2OUM2s95FpAf
KaB2uwzCe2Ky7lo5owKGKy1CUvEX8fI7Susrt+R8vt/NyWZgkSm82j5Cow2o7NiteHKX2k27hphZ
uGFMpJ2YLXBBtzY9/o3qxci/AKHfQgY8+TUPeo0icWlrDGMfUapC/SCDc85r/Tnp4/ELRQ2rC9sC
JZKVK2BpEMPmbU4QdFsdPcYCmmX2+QkkpEMPeWwN172kmWH4lSpVkPgOPTIyvvQDUhr5dJ3yN5Ry
jDQebbMOCm5+d/QVB6bWD5ANCj2brMmyLJxeE2U3CPBvJ84oT0nr2+Hk5FUIuoJfcaXedJo4YUII
yHGpe0d4dhUsHHM6x4Dvzm8TENm5AscLOlXe5u+esLZkW8tRV1FTYwjD7KvYRRuw1dMjZyx9brhN
jpUs10AnC4fKOf/93QSgUNpkTh93R/gp9kuAR+OxSXnqRVNa518uu8azMX+Qy3IMI+dd6rVlhxk0
HvqxQOd6rECLvrnu48YtXowarQuAPx5FUNjfuRq94a7UaItZ8YkLDsSklhOeDAKSOhzNS6IJdYDs
KCUNuStBF4WWrdVs2dIiGdZdKYgb8q6mKKMM+T3kcKsnz0c703VXumNYtl+wonZGyg9x46J5KAFk
t+yu4290AxN5R9F8OLhBia8PMTnqxiFHpOXdz1dtsQG4u/yNhXNu0sbZmriO50EgG899FkpmgRs/
tpIoH1F9vTzEUlxjssVB5zfTUzyJt5GUP8WUVuEIebkv9jlHVTZQuHVI0IZ1g9ThEFvunZPiH5fH
XjilJsQOrWvZXDjEPRSd85qM08vfRCKeUn8mtyC7y4MsHFHbsOOzmkzveSk/KJYk37meq59BaqfP
133dMOSmpEWZzrP9Pz+HMh45MkQdK5uzcDmY4Dp70jnpR80O/sQPksx/qFX8pP5IdyCPvO386j6z
umbv4N9cNx3DnjU4sVE8pu4h5lm1R3XZfgCWpVjhM1k6zqY5T1VBs5mKN5kPQPajHZWgX7R05Jd5
KFah/gsbbmLrQGYh0F2RijcuuHpBIcr+mQOHuJIxXpiDyfgbx552BAETXeXH4wYZRRqynPEoAM3m
dSGTCazzg7GOM7TZHhDPoG206tBVC34hC93+/lq6Z8nsTVhdk1g1sqznVaJIYkD/D42o6Kc6t0fo
sh3DHodrlN0Jkeh4L4f86+UDtrR857+/u7kTMMZlFXrpDjyvvyqPpBFEEb62Aw+uXDzD3KnyJyuf
ILdVxfBdNi+/xrRAszFdVR1cOl+GyQPjU+UjVekbsjPZG0DhGhwhrlessJAsrZD93xWyYzYALji7
eDChT/Q8AdpkZZSpdA1BvTQBw8hZ3lQQEHawRIWaIPZSyLILp6F3V7zWOYz8IHL6e+Te7XHnNRTU
O71848q26YawKZnOCjTBiQSpuvEn6XkRqfTLVUfKhN5JH1qrTmpXD4hF+pDK8Yk6NN9a566b60Yw
imkasjlBLOfqgfn9qRnHOQqKSYfQF10LaBe2xETYUd3TtNEFAEo2krvIgSWHDhxum+t+//n+fbch
gZNV0kL+8DTE53ovKATCLLf4E8qPxevlIZYmYNh1gTaYcUYX91thu+lzV9c/vTZekztY+vj57+9+
v0+z3K7csXqgNkTnQIVfbkg8Oyurs/R1w55tF5gIMTXpSYLZae8hBGrglHIwY1y3NIZBQ33erhov
AwIYZBZ7vxceIBhFfJWyhRuYasZVB1qGHmnu16qcXqjEI77h5R0hAErXRNnb6yZhXN1E2Jmu0N3+
6mkm7mXeEagnpcGKCX+8Bb6Jm9N5SedhCIJX0J+MWwIyssfRLpLDNb/dNyFzPk+TluYseD1DGTWy
shHnw5ri+/mA/+vsILlunE0JzugJKgOvvSZdhJr+Y966wEJ53bTiTs9W+tEIhvWKRlObDYP3KqT3
ZRTOjJwADj8rMMJUpnzlyfjxHqAE/d+JIOVXBq1u3YMm0MoQAe8i6JKucS9/PAnLBCiht5YMzZwk
h35yQWEA4d5g61kVuExG6FceXE5Xrs+laRj7oVXtQBbLdg8cGt97PaW23JcdpcGVy2TshoUWaAsC
qGjVckED8wAKEFQw5uw6QIJlMtgVQO7HE3h8Dggx6vbF6eaiehqIY5Hr3JFlIpB43SCHnMTuXUMs
H/xBcCl+hEo+go1rzM0ysUYQPrGyHs+6fZFlyD30lQghEPvruo8bzlThsUq5FUxJWEAodBOzvN/h
wfLnuq8bkVGjQGmSJ3Z/19fjg6xEhk796zrwXMtEFqG/fEzQPoifnoxCbnqwCSFBXX676qebcKLR
iR0F/nr3gBA72cQSjc05La4DTlj/yMxOvgKMwSZ7qi0kiOPaLX/YHQA/1/14w2jnpnQt3rVYmhna
5DvpAfg2V/SqHk7XMrlIaE0alYPEJwHRF2XbaY7HGzdHpuO6X2/EPlXQ5zJuKrLXIHR7gMQgCzlp
vZUH54JD885/fxf8yKnCyo9tkoXFoKASgWaPNEf0efm3f3x9WaZULHqq/KGN8dtpUFZs47eOplEs
s2aXAmN53RiGzQp/goJ9nAN52tfZeJqFN0atX5Jj0FRfLw+xtEiG4dqBHEkzxwARVDNKi5MCsUYO
091c/vzSKhnRTxUXlh+nDj6vBKr9MQC8fu/T6IzkvTzC+aT/e8lbJniocUbP6+aM3xWFdTMKEmn0
EwEK7x/nBH0+WddfhfOwTOiQdDri+mi12NPGvZM0jvx5fBEomlldufHseGVDztfhR/MxLLrXlYyZ
FzS3ScDvR3vY9dzdaG/+lLG1IRb23MQKaYcrrWvIkCPwBfsThcJjEhKi1rSdlr5vmHU/W02jOjne
+RqIqrGHWWfp/OO6/T4P+s6qwc49gCKxG+8a6e8U/6Iyfs8l6nxgnGynK2viADP+dxjtphp0biD2
q5oBlBd9HodXh1omZAhsExU4MH2wBhZjFoBtXBG57WZ5VWM/LgDDqDWrAnRPKncv8wy8BJWo/7hV
2r9e3oGl7TVsOkED4FT5XnNbdfi6GtkddcjalbBgziZESDY9pDlFCQZwQDL3tpbPSZxnIa3cg6fY
bResZjsXXJOJEurbAdheko13jNaP3Gf+Ro4iD4HhuUoNEKyqhinbelAOqA27G1Dl32u00UVzu0rS
sbALJkCokHiiktnyDo0KHu2+aw6g6+xXnOrS2hgWHPvpbPE6pQc0JycbdNpDhiosVSeqewecgPV1
N7QpyRlnBVTt0hoL5Lq/pXSTTYo/XBcauYYF+6KCUN7QxHsmOWCWdgzhq73tFGP8cpUdmLqbstAg
qc07dy8EMFcRI//H2bctyY0y3b7QVoSEEEK3qlIdut1uu32YsW8Iez6PzkInJKSn/1d53/TgphSh
G0dHOQIEZEKSrFwLjKrccfa9dHomq5Zs3QjZGxpc0mWNyrhF/dNT5e18Z/ZMSq2lDoK0Z2n/QFaQ
f6Sk13FAEGncnxuLAZmYH6GqvIbEUQh1twpkk3WELSNGJQN5bEdXtxtLbDkrTYRPPnY94DDTeHaD
tTzQgD4KxlaBOh2eHr1VLP/eH43F10ywT+eCvHLtivKBOcj1znn+vJTNTjs19TYFaPbdQFT6sSy7
uT64fcuiLz6kT8GLvO/zDW/mvHPKRaY8j1lUQLt+mj8u7bSle2CbnNvvrw7kGXSqczum7MJ0kIlz
AzKosxYu28XlE3h/QHoqmCZYeNklDW512xQbBOvrr+HK2IYZ2UZghtl1M7Wrp2BG/vR3iYr041R3
W4UMlgONGmdxxzKVTnnBfoeNS6hApanY2C2Hrup/RhRlnAdncVd/Y61/5zveiB9NTM8cTYHmqM64
zM3S1zGecGkVaz0xH6yWYBQ+1lm/fizaloOqNu0CCgLsAjVnTgsDP/sNX+aPYa/pv00XEDCJVX3W
x8Gql2+d17jle5HjzxQBkQ+s89ohQFpI8CkHd7dMyraIxKUocP0nOePNi9v67KeUUBA+UQhkfEPi
JH8vuubGH52DegEvgGRUH5w5It/YPKJ6ZJUoWkF1PvMjQIYad3ia1kymySzpinolxhrQj8Vp0JD0
2LGxzHFlbLN+IND3dGY8weOJsZsvGAvNnpcxUiWQQM2sQpTyaQf/l/BC181nuqou+sxcjhzOXHcg
G6/pCt5bUkAJAQbWRwPIf3PkefADCLBzsLR8YH2Gn2sgCV/WEgI7HyqQWUNooCsL9bnzJp+/p6VP
ZOwBRa2fl5VP7bewccL8mJYovkqARR79Q8gb/VPmQY1SvLz7K8tAqP0w12wuj0gPgIKXCAfFZpPf
ZfWhdialQBCb4W0jVoKVX6pwlOKgOM9IUrmZxw8hrem4AZO17KkmAIZUWdGU6xxeZhaBZ/xmqSQK
qBdnqH0LgAnYV4zm+YZjiKloFDg3wktZgmydO0BPNqxYz/f3PMsBZKLP8OhUOCJk7CLcLP8gIEMp
Rl0+tEG/ofhq68B42pJdqXoQJbNLjiU7DAjF2JG3wXXUxZwd7w/CsjGZcDMqmrn3+plBaCL6wLtp
PLYMb2j7Gr8ZwKt9W0KfPKSyUucyQAHUzJA5wnPgvgDSxJkJCibxQgfsUqry8wyteBqHQe0efQh3
bV0VbLNz+/3VAFCeO0Ud2PUu1EWJWF6qOHDoVhGybXmN6LGkMltxZqpz7rDqr7ymzhO0BsJvQdS5
G55m68K4R8lKTpqvN+77AA/uQ49y1lzmIhkhV5vcX+ObMb5xGPwB1JpoNPc5uqBUf4HSwpyAYXF0
v7s9DjkJawVsnZ2y0i/cn/d7tCyKAd76f7wTKAVE/PX/vZqOyw+abcFubW0b9ynkgcESAX0DFIO7
rn/E284SZzPEg+9/umU9TDyXnCgPBpGmD+48l11Mofn39yKoSkCCUe3s49b3K5vtSOvJdMgwBAb0
QCylePp9v+1ctQEVsk2S4RXd2o1FN/X8sgzIqTK86pBnJ528bGPfs7VvOMaNPEcVo44uQy//cRfg
UMI52qIBsTVuRGKLI1mAOjZc/CNPzhkofgPwp5S91uPH+4ts68E4dVSd5n4ehjT/HQbPGX1xGPJT
+xo3PNoV7BYHrfySOy74lzrmAVlblEOzwRhgsVAToEWCnvaB4+LjAQD7Sm7JbKh5fAVsZ2dW2wRp
pSMZIuplOBRumSOVIpXq9vkY70/6myAtpdyoyrIFOiJtA9mFMO1iCU2zfUtgorO4KhBHeWR+XNrh
SUXI6iDKGI/319c2/4b3iq6TqD735se6Yt+lBuMg9FLCb35fbrIeW8IvUweXcxAR4+Uiuua32blh
cuZIiuclhdpq5gzJ/YFYvMBUwWWqj8LQLcA/jesCxCbC8eD0O3Fe0Kf47yaHBFpDlCfVWYXg8WIp
Wg8r+eH+p9vWwHBgqPk1Djj++RW5Oz8WCtQgdQPKs8rfLEe1dWG4sUyLrsxa7kE6JKPg0lIMT2zF
ueCKUAgKOJAi2ZcAMxFYrpJdmtUw/zjXN7i5HuS7Bo8M+4Jgk/ssB4U1Mo6LfGAunnzJUHenlCKK
LMJNCj2LJZn4q3n12i5aoTC18J4luOW0SUTY5/trbWvcCFF5JMdFZU72JAAXfQKRaPSxLdZxH+DB
lKwlAZSWsqjCbqpGxzuSTFdH4Cp3Lu1tTK9OeiKRcsGdlV7T1FdnIIDSy5Tt0kSFCLNxCC9kBXUv
ClpBhc+CX7QEvL1qm63KM9u0G/6bT3XEh36gV4UQ4mmQnHWQ15j3zrvhwVyjbkbmvz+e+H8Jt+8O
TT1v8bZanNdkLHOjdplFFrXIi/eYnqpW8QIu1aTt1HLaY5auCboaitu93i9b7J7oomtRUoB03df7
jb/9/a6JuUL8THpgINorQTGkmgrva8kXdZ7YCo6gfV0YcXQqIQvB3bS9pkgyH5F8AJR1LnroWSEk
vd/F28eYa7KTzakbBN1I2+vgVctBuaI/1h2k4sYArMPgJXBe7vfztqm6pj5tTcJliNy6vZZd+2EW
gJUW/mY0alsKw4VL6UDdjBQtOEjwjik73DlKCVWwPiq3CCls32848gyiTuj3QEFGttDeUbfXrXGe
dl0F3MjwY+n5S4gQNH0oK6c5sEBekODc4p+zfbnhxSxSYR8SAj+blPvMSwUZKW+F5Nq+hTXOYLf0
bqrG8DFKWiiqgZNr6dt5wzot324i9mqRhU4vR1hn5LK/IOU7/jvV87gl7m5r3kgNuXmBIorSc7E3
IG/jVgChj2QzM2Fr3fBe0O5VJBwUWpcNEmeicoJzO01NsmviTdYwJuugziJ/yWOXev+mQIW8TF7N
NqI3y75govQgg8N47jjV9YbWKKU8CxgPCjiffI//b98AbvP26uBN6xRplabrr7VG6RtfcUPNSmeL
NujtjIprYvQ6EOktsp7zp7xp8lM3DSwBpQyyBREDEeItRQfcXvA08U0AqG29DS8ewsKZ85VW17KS
/5ASCx1N4xZ+zLYehhcLH+weI/RcEER3kLvjCvtD2uTLQx2Nn3yFG86+RTHcuVwaaAqu8Dhw7aE2
F6RR4IlW/ao3oq2b8f+Z6HJNEB8PCh5WkMOEwF6F8p8hvG3XHwTNPoEUw3mZcjwI7hqJCehLQdYu
3bnD3lGsxZMUWn5ZPQelzfuaN7xbOKwdc+FXIAL3OdCUbf6un4OX+41bDjQTzjeLsa0jaPxdpV79
61z37EMeBcNncFAO5/tdWKzV5AVze2+mLcQXIF+QP3eQGjy1lUdO+xo3XFs6q/JZ41XXRc3ynZqR
0J/Sfagl1wT0LRVbkSqd1WV2kTDoVPA5WuutkNqybZhcYHUQFWC66aYzJOL/yovhivLrx9JTH2sX
+nyoCajKacMVbItsujTqu0HcoNRlWRX5qwM4sboFFtm3sWqcX/cXwtaH4c6iG7DDTr0CNmE+gVZw
/Azt7Q9htXlOWMzIRPVxiImikistr6mL0g9WoQy7E6hGu//5ttZvq/TqiMAz3rSOszNdUas+HOuC
B+ep2Qwbba0bLix7KqFHGqprLpH+oFCxSlCbtkWLb2v9tpO/+nYJ5fSuD5YcZXrO19qvyngbS2lr
+7bcr9pWkd+m4zjnuHs48zmvMC/+tLX5WI4ak+SLt207T3rMr2CPrcXjHEBzVAChpoEfOKjeKaV7
SNdqM8izHAkmgi8PgVdiWs7nW6ghwRrrOvwyhPWHfio/j6P6tM+WjOM5z6kAKDVUF+IUzXiSPoAi
52h2Vfr3/Q5s82b4M81Gr+WliwVnIf3y+5mI+XWaLDpwr+CXj/adPMzwacU4xJUR2VyX1CkSxBkd
tLw3AUEW0/oD1+e5A4X6gboorRwKoDTEZpFKy5aNZbDsSCaab86bAU/xerp24PdLY+FMSwKNaX3x
XLpFcGvrw3BsgFlFRlixXH/HfmWHhCmgDP8bJGRV76+1bZYM50aqNANdnZ7OtBgdvP1rCJwegxA8
zjs7MDx8mBgBp2I1XZaSfe/4jNrlSn+5//G26bkN6tXuIUHvNLkcLIrgYSHPvwPvjnRPBRHuvn3b
hPSpevbSvlinK+5uRTyPqH0GgnmX0EXgmng+mfUccJgA3z+n2XdQhTXxbau4Pzm2lTW8GE9OoGEN
An39DU9f2gaojW7yNwr13gwvfGqyS0YpZd04Ntlp6SFGK1h0RSn6U+O7x55nPep8wAkJ1MrGE+Cb
OxJ6M6y0dPK1XqcuO+UVC4+LW713ISl1DLL2Wqy7CmfQiWGpmQ4rQNRldmKqyOJwKpsTW9Vw2rEc
aN2w1a7nEGVcl/yEF9jx4ld13aqYNwCCbT1E2SbJ/683aNUJYKxE/iXg+r3Hx2voDSCB7Z6wRHsS
2BiEcfTQApzYfjvkp1U64lz4tLpkxabAwJsWi9YNi+VItgmaLhAJ9mT5I8tudNEQUw62asNt7Rvn
DWR8xs4nNwHcmaKiqAYPURj3QVXtKk/26R9Hjh6YB0xYdhK+n70HZK147+RZvvEWa/l888BZs2n2
VYXJx+m/gtgKyhtt7KxRvestHJ9vnDZVtAxrAMWSk4wcCtnulB11GO1Kk6N1w4dFCmoBGbT5STuD
PET+2P5oQwZC9YBsamC8GYGhD8OFUdQOMnNwlp50mz2vGW1jPPBf8lQ9FCF/7tZdpZ/ox3Dm2ofi
Sdu52amBRvxBuKOMy4HvSpGgdcORpzxbshZS1icABp8znb9olG/EKL49FUGz69qPTgxXXpaoZEhg
ZKcZbFwQ76ALiN/lxulgWwfDk2eJ5Ei4uulJDPPwWAtxdgbxhMrVMR5FW6IWtN3YVi3nkAkqz1yl
urDGnqFpeQVdxju6JpKX34u8vY6tOvRt88/9DdzSkwkwb90Mdfo3566H6BpF3yF//Ahy2cMQ6sTn
5Skv1Mf7Pb0Z1kCE5vYFr8Ia1NWD/gjCiScdhgH4DbBX4cG/TgoJQPX9LmyDMVx9Eh3YzlONLiR9
qTty8OvuoFvvsq75qVqewiHYiKBuNel/5MkwGMPtw0x0WT4o7InNCll5/6Dz8nkU/DQO9H05kQsE
FV+qIPt0f2CWTdJkmEwLPxPQjMIeP2bIWTotyhlj6TgsuNzvwGLapm4zgYhlBbixkzhO9qNoosSb
qI5DEMkeinZ4KKjcAOvZRmLsAhqlpABk1E7igbEmmQHWu4rUWV7uD8NmY4b7E4d0bktgzbodZHX1
HN0jdR1EMxC+BHfY4/1ubIMwNoIi7VOa4zEuyW68qy4n7TEoUr3RuiXiMZHnMpUzuFIQhMqiH89T
6yKzn8/FlwVZloOmYXneNQoT2gvBWjIO3iyS1quaTx2qqQ9pkfcbyFXLHJm0kioLKShNegHZivBA
9ahiH+S1G45umSIT0IsUINLHLU1PtMvkA0JzR0/xOOkKL9XIYddj7Od1+X3fPBm+Xqo2AwAax28t
EGx97ThIa95nPgSONkZjmyrjfF/BUFmXhDhJlcrqI7CT3qkfymDnQtx6fbXvFnJ0HS2wECkEMt+t
yyIOs5qbL/cn520aLx8q0P9tvhS4Bg+0d7/OFKL1RxGqyhlOYwo1sC7JPBRa1adhwr0ji0lToUD6
zNoa1NEJg1QBDQ5eDXqUjaFadjETcz+Ggo91JUUCafj6nRNk9P2apTxJaS8ODWH6QMCfvM9NTdw9
G/0+zVrXSUAfr49rUIlzX3Tzk6LQu0wlE8n9GbZZhxHfZ1Gf1lPRiaTJSnmaiJfF07hsbfyWHdNE
NnvgBdejhnXwfnau89gOB5+n9Eg9b4vvw+KsJpQ57Cru+e4gEj3Xl2mkXbxq9aJGr4ydxf+xa5ZM
osphyiOCOlSRrKvXnEDyuz43AS03zl/bEIwtwAsAG1k01lrlnMXQmRYfV876A6kzee6XqdiIMC1r
bfJRCscRE8ETX9KNlQBDmd/EadTsoiHyqUlEmQetDymr2UlKwYKPgQs1FSr4VqLBZknGRgA2vxJx
SgM77SPnqFFb/rQyUb7XA92VWsUAjOM9yCuX0QGLHDS0+iCi0MPbgBgO+0zIONV5UURjcNuGXUcW
ifYdD28lKT/ta91w4yjqw+AGQU0q7MZ/qSAfr2mZtxtnuWXyTUTzutIe5GeFSEjpNxdU7GYXMhXz
pRirneeICWmmPV8FYaW4+QCuCtmEMs50LXchnXxqwpmzYJ4LlKEJ0OZpcEsN1aUe5BX6879GT2+l
Ji1hu4lqZsXAs0JryO9O6tAydQJF8UPZl5dSTifcupIQ/hzlW0+IFnf2bqv16ugFa4pWQAHgPJpa
ctQeLY7c8bbKLS2nnQlxbpYQLIc1Wk/d6Npx9ZkXdZHUbIl173kHl+gtAjDbOAzXTte16VOWisQl
aXNIZ9+JvRb0rPc9wzYOw6vhD3WJTLFIqF/+aLu2jEGs9G3y/TPKC362Od1KDlh28d8aIa+WA2QR
spgJdiiYAZjeKl6+awc+XF1cdBMv89KdSSGTfxJ6i300N06UiLzPD8CAFpclaPxDVrtbiGfLpJmI
58pBbSoUNZ1ETtkHMiwcl7XyW5SNF8aEjDtUpG5Ep7aejHu7R4M6cAJPJHM65uP3qAEr/ENd9LS5
VpMIDsvcObgG83lfnbVPTSx0w9JlHGrtJOHg6X/q0Gs/Cq53QR3RunGWt5AO7f0xihJwVkSHFK0f
SVH0G/dbSwrCBEMDVpGtri/ROik/lYPOk3auAUuY5gtUX/5pwgqSX82WerzFok3dZ5xTvpp5FyHg
zcRpAd7lBFW84TKnTnfo0mVLG93Wj7EBINUe9BUjDJx/At55Fc6K4trT4G9k4C3Hl6n5TEoRTaJG
+yl5cuZ3BYKq4MP93cXWtHGqV24lwMuDprMUZ3pCHAhJNVuyzrbGjUMdKtUy70dUrIbFF1efdfeP
n+/6bt8ER1e6HgIvRdOMfnb1e9Vd3H3Bgm9Co0nYV62IAvAfFmw8NYxEh0IRqJ3N875Usm+SUnYr
jIVUYZTgrTE8siZcD2rtwvP9NX37PPJNVDTucFpDOTFK5ghcgvE4LlEMYYH+6/3m37Z2UNb999ge
hVcBlrOw4xiMCdPVGSV0h35tIBJWbgT6bxuOb0ozAz42RQ3RsEq/SZTXHAglp5pMG83bJsjwV2cG
vYPjz+wIoezDmP49If1yf27ePg18Ewvd8K5uSYkPFxy84xJRjQth4UmeROXFeLbe6MY2P4bXphko
80oXA/Czc9iOh6gvYuZtXVXeVgXz/cjwW4rQqRLs1vz0qVkehzRNRMU/0fTfkJ5QYJ2ktXNsUnGk
cusZymJUJla6JMwPJ9CMHyNUibvNCnHd6tAM5LFYt3Yjy6qbFKdE0bqGyBl2o5rjCe2jDrfgDraP
v1nDq8ipQwFg6w6YLzl8BTf4IYwO0nlGZHu8b1W29m+/v24fBIZQjseXc2SEVBA+hCk/tBrc/Jv8
dhaLMhHT5UrzFdqt7Ngty0PqiyM87lxk/kaNgMUvTFLTzIXcTF1ghlLfe2hQqxGAkCT0+qd+aU6g
tNjn2CZsWkIZoR9uS6zFemT6L7luKZ3Y5seIwv2M9c0gFObHe+qqfxaaxr7clZzxueHNsutqbwnQ
du8NcYukRlZuTLvNcAxHRvTWjMR1IZM8pld42Eng8ga44HOgin/v26ZlYv6ARPNmWoTExw/lp1p9
n+R73nzc17QRWks2Trka0HQGLhYVfQ2jT5P+dr9ty2Zg6iMP1AN/4HL7bP1lUDzWldrIk1hM/Q/0
c46LOdAe2Ay6/03r34AforDnFNLlxKNsow/Luprw55UXEyld2Pnay4eMXjj5FbLmmHov92fHtqi3
WXu14UjlhKUbYgwelOqZ81HL95ncVRXs+yYCeoL6eTT1Axpn2WHp/+528WehYcNHuVeugeCIeyCR
kj1kS0XOftanv/bNieGlRRdUc9Bgzqf6G2jHYh20B8o3YB62CTcctWB9CollTDgHcCtGSHftw+Wh
klvmbmnfBDqnLs70EjQyxzb80vKHxh2PLt1Vr+6DZP6/1kLcvkFoA18SbnPMqm8rKJrUFreI7cuN
s3VtM80A00YwW6mfyEL8Lw+GG/Ai/7xrWU2UWZiXxZhHPVzJOQ2en4TyBlbcSu5bthkTXla3HicR
qneOpHt0whPRG8Zoa9dwUJoCYBnmaLdbho9j631AyVNyf0JsTRvBsT/iwaOs0HTtRk9ZFx0gbLzP
yk0k2Tg1aopyzLVPv/Z4QAmGk4q2ADQ2QzH8M4JKLeXFbSH9r5Bui+vqxLtmY8O1NW74p4+yQ+CY
Ooao9zFt1hjMD3iI2GjcMuMmgiwP+BwMC5w/gtRO3qBKasjmH/dX0/LhJn5M+UGBewI+PNSfoii/
6PxJkPS0r3HDN/vQgURAgcZ9Vp6r5WtVPqwi3LBD25ffzr5XZ9BQjH2YQrnz2N/ugNNFrNFxZhuW
aJvyW6evGs+mMSh8jsbrprroKT+RYMvlLWezCRMbxyjEAx6aLvyvRRNAWL6Ih/CFd97x/qy/nUPz
TaTY3FSZgvYMltRxn6oASTpcmVrd9zEyxeBQacufobtFhmRbBeNMTXO8wkivjBLm1uIAprAi5nk4
naNy2XpYijDnf4KFfJOBdFqbds7aGmvRn0IOEG6jjkH0rcx+LK0bZ6M+5LvyaL6JG9MFp2W9lrDX
ubvOKA1Mi7VJ5tAj5/tLY4n9TLjY4Pdg+Q8KBjD9c831NZg/zMPfsvkxe+pyvwvLgpg4MUbrsIgo
uhiKa7B+nf0X2Wxdwi2WZRKQMj2GNHLQtlycB+58BS9/XLU/q3w6uuOhLHcBu4H5/a/zQay1qOYa
3UzZj1Dy+ObcBa7k9dZRYHFBEw+GRz6ElxkIzeupPfZu9H5dpmu2spdOdl/uL4NlAzERYR2QFKPn
ZFFSp5V+1qIaPyi9bgA1bGtsHMGsXztWZnhQmlPVqmPn9EGZdIvH9dGLiq0KZtssGa6NR9DWIUsG
feR0Gc65ZsUlWFISu7WznvAFW1Q6NqsyDuZwrtwwbHye5B37Xq6RPhdkmg5TWCeeqvOYQnjjcfC9
jRyAzQeNoxp1GzKkICdNoGZ4SYvgHz6vf6fNcF7p/D4qN2tcLItk4sPKguUh2J/DZBkzeci52x/D
ZpLxMiFY3WVkf4DEbpVsbVOFSYSChwfQ9dMrBNR3lSf6uC/91w1zsA8JVD+wxA0X9/2NG1hduiqK
9mFncC/4b/u9n89Vl/rsCM6nQ+EwIJvJuSqHfUe4yf3I3H7worCiCWG9Orm1jB5aVOH/2jf1N79/
FSDkVV9GBBWbCa88f35wW70i5elDfGzDTC0biAkMk65mwN7PQSLJOh5R4Bo8hj1oIu5/vsXnTKgX
GbJM03oKkqXyzov4O5fyMQ+DIxiAH0Fy/G4Kip02anh3yrh0oIQYJL91bWgaDUnY7NL7gYkavuwF
rR4GEtGEgg84OvFGNfoJN+OKbey0lj3QxHcpZMjmivg0GYrw6rL6HxKuZ6/2nrclW21d3JbolSUp
7vUcnGo04eCGFxd3Uv27xaucl5UQ/xnU6C293F90W0+GQ6uC6aJfMVvSy59ZW55KiWpjtRYvxe2P
fZ0YXr20U9nSeqFJp1Bo5KpPYg4/FDJ/zvCYvNGHxTdMnFdKiMbrDKEJuDWmDzntoAeQaryg3B+C
rXnDt8Gr4I08RPOkEsPPEtRQf0PzLPp6v3XbKhiHdw2WhgnZM5qw36TQHkivSd86oBP3+XjIeIl/
9/VkHOBjtE5rnfb1JwS2T8MYPIgAhbR1I9+BU2Xj/mg5TYnh3gMXYlGhrj/xMvsu6vbBm4ZPSGi8
eIADeQHqwveNxfB0DvzMUKE46xNInt65A+4xWO+zNw4fyn7cyIZb1t1Egbkl4jXFJEm62i8fut53
YyfFsXF/BJZ4wASAAdKbVmQKxpeVrvrziqA5KZyqfsINqtqXtDZBYLXUPUpH+fhS4nXssjgESuMM
15j7A7AstYn+mvspzIuxIQn0dKI49dwfM04JpabqCFxhorV7vt+RbaZuv7/aEcfRHT2Ze+NLpKDE
7UxVc1igPnX1IUx/ut+FbakNF6f+uNA2rPRLFiGfN03cO0xRofadeSavpXC7eSjmGQMINIuRBWnj
iJO/7n+6Zf8waS0ljXjqriBdd9XyxXWzy1xMH8GvfM2qvd9vODWpe1C8oqz5Rbb5ZYkaEVdpsYXu
sk294cljumrRemJ6aR03PdSq7EFfmm3Vu1psxwR2iZmLhXvd8JIRJRLZTA1o6fv15C+bCRzLAP6g
swSZmXZnNbxQ550Sv8Ktxzhbuze/e232DS141rThSxp5/0K4okkKHW7xab1daBD4vmHxMpymFXwa
w69gkt9HErg/yyKcEwYS/5gHwfpYjKw6M+fHNMvy5Bfp9/vm+uao0K9x3IEUGNy6YOH7FYUOOQnq
QBi7V1/uN/6mL6Bx44STAXQropqVv3I5AJ/k9TT2eUcel9R9xk243tgt3jQqdGP6Q8/pVIZ598ur
JaICCOt1wVIch0jsej5GD4ZTOCRAWr2cul81H6AsEqIi5yECodMYh0WrNtJbb+M2At+MZotlBYwy
pUMKqMnYO2eUkg38i4ZUPPs7ajUiwklNdbb+1XYVa1J4vSdIdSjnFi8ecdqGeVC9QL5CF2QjJLXM
rFncQHRahiwfyl8pCgIOvIqe8FA0HJxNwgOLhZiFDVHnS4+JpvxVgpiXfwmHMkRpQLhwkv/9mxJV
gBRs/nzfHC22bgJXUehNo1qN9JEPoMSDRvtX0YcfdrVtbmxsRvK2XzzAFF2PXEBWU5yndEvNzrYM
t9l7tfV0zkyJXuXyIG5spWDi/F9aQEstg3j9rq83I3a+aES3NO1+QdPROxT5lKKCcUs61bbGxtZW
N9mosiYffkFA1RsOzMm0d/SDTpfHspOeexyjlPzcNxBjO+OgsG8i3S0PncvcuCtQhouCw43tzGI/
ZoFGw2Z3iPxp/IWMyDA8KM7S+sT9cnCSfV9vbGRd3RVk8RqsM0pg41nMX1jkbKFc34wPsbsYexhR
FdcV0/RxXth18eqD9KZTnrHPXRZ+0DzdQlNZjNUM03NAnYKWDrjup1V0ylEpc3Ap4qwW6ir3p8nW
g3Eld0Xni1QG0amW8/vOA6P3MBSfG13sgpoFvhmoL6U/QzRk8h67VH4dwO8WB3LzqmSxIjNOl7rG
7h3i69N25OfaG4b3QQ1Awv25sbV+m7NXW0XJJjB5aw7UX6H7dyyj8mWUwxZvn8WVzaKM0mHFPOoV
EsJt09YxycG4BnrsPul0rU6e2toyLLZqRuhIBoJSJBiXR+GPwjkqAlrpGTJYfw0sAs304i+pjjNS
bPHI2sZlBCpM8KUTKvQeU0XkY82yoI5bSAN9d+vJf14n1m6Yrm15TA+X7rI4ANE9kij/HzCa66EZ
cVm+v/YWvzAj3zLN3TyrWftA8VKPShZ/dR7npodMr1+F9a/7nVhGYJYvLHld6whpw1MJLSMIaYG2
Ntw/hNsCvTLfZZiV10otTh2KhmPuBY8LAjsUMm3xy9k+3/AP4blyFkMrQD9VIshK3KKYir90F6hh
6wZlMSazbKEG2RtY1pX7WHcoBEbBdp4MeFqArB7kYX1Nq/O+lTDPurBGRcRI+In3UXsAUYo6BVm0
9UxtMybTJWYHata9WB5lQf4FG8vyO4tQ6WoLpmzrwHAFF5R1IuyK5UGBfw8EiMHLLBBb7g5qTI73
3PFbBJI15B578BSCbNE7Itv2z/3Jf/vriVnA0I6O0ypgEPI4DPWN4W3hj1UzywNDqcfxfh9v2yox
KxlAv0LGqo3QByHVh2kuC7Dukq13+7fNlJhFDGIahn4NuvRcz/xDCpGkWzzAaZEQXpz2DcDw5joY
etAgj86J53R1DqTr1xuLkNp6KLZNkOHMFHeddFh69Q7qy8ux4cFLxjbjmLfPILxS/HcrAm9H3s7a
Ve/SKGyfmARBIKluhkR7qDENwPpWIXrdN1OGL7skFxHkboIU4vMIN34LrNek/7mvdcOX3WAs65G0
aL3MOL/6mU4PqN3cgszafMHwZD5SBXnHuntAtf1ymuu8j2syBu/DdacUDTFLGkjVFv7YU/+RkQFb
t+7JoYGw+v3psXy/WbzAcqHGArphJ+J3Y/nEaKf6hAOo47139Txt8arYujHCVioWFKU7Lu4mWfcs
QhAHziDZaGm7kT94E4gTEH4z5FdnJxMChC0ZJL3juWvBBeaBefImraaK/uc805fbhLWqOTrrlnrJ
75vPH9gfdGk4+DxLX8g2XR8JtHZWkIIXPXR2F2zszsERucgOPPVTjkxGtvxTD+vUxINaSvkgA2i4
niSuCO4n5UWu/8sXYRAkUzXq5RlS0qv8H+KMtotLdYs0ZTtqFdcrkp2HKe06fYSoZlY9TT2bvF3n
KTFrKGqnQ+4Fj+q4uMCCWU74EU5T7EqlELOEQlZ95ZM1zM/K7WQJG0b576iPnSu96tAvfkP+vW/N
lk3RLKIQOQhN89RxTkqGn4eUgSP8/5j7li1LcSXLX6mVc7LES0CtunfAOQ7+9nhlPHLCiozwECBA
SDwE/FOP+hPqx3qTmbfLQxEcqhn1WjnIcI8QIMlkJrNte/dvLw+9cSSGxjlS+xU0RwhjaSgH1Fyr
Ir8ueCDOukQNoAaj8RtXQGL58sO2vsM4VYA8QN8AWicTsEXQVKNL4V1USf3m2OjGbbiws9CfWGQl
s2h4DOVpGVsHOU4ds6nCi/rCGbQPvze2YwwO20+6wKkO3pYjlSTfMenltVpADQqGrKQuev8sS1zD
PObtFNU3VtnsragFNL76JbDQ2DNcIf93z7R3W+vqU2bV56ncow/YOA7NRguZa+VONoIDMqGhyAOq
ga6X7IKpIxANTNL64BfnYWFNYa/tvLlD2DGfeQ0laEh67OT7tt7eiA646gDAnzVA5332Va+04LXl
/t6uXLmHNqjZZhFS0gyoRJep03XhCYUT+wzJ5B1XsfX2hiFrNbPWRhdgknEk5vk4vWbWgmrDdIgI
DXNvGK9uSQMYX1TfZTMEMDzwrv1VSjo2N4bxhp0/FlUl6zsoRLVxiAptzOby3eXBV9/1E59m9loU
HMIjrltaiXan39YM08oIPgCNSKbp8+VHbBxtZsdFETBHugxUZ4PbF37MqR8Vv7U+195On/7WA4xQ
QIe5Hj2t6zvSOUtMOmhXKrp3PmwNbjh9HjhE0Gms76C6JlJS9OQq1zw5NjWG0Q4u3C5Y7goWF/NQ
/sGUf9+i3/9QtcsxCX1BpQY0WG7Xd54qy0cgR6wbH6px52PvbgTx0g+7rg5CHJyQzzh5daXu7Xlk
O7DbDZs1uy8gWQlFMdet7+iIA2FYGSYBXVRXNun3yDC2HmFYrddlevYnt0k7G9umDhgYTJ35W98W
7s6pthGjmvTxaJRoC3CWrY5LvNc6Y+Dad0HUlI9WnNWgG4QWanftDuDstpXyd6Zuw6OZHRrQsvf7
bpwErrp2CiLhW6HHBJfrtxbCI4uMrw+tv9msIaol06VYRKqhl3yqyTJf4Rw85vJNot9MMNKgXUOk
TjC+HUADeVJ02ssFbJi0yfMbIuMt7MkWKf6vR9ot+GqNudpZ863BDZMmDMfbqkV4V4tZnOYJqgT7
Ok4bW9Zs13AEg1CUhkUXWSHigcL/OoEbxP4AncbLy7r1CMOsO21LCyGYSKVCDuBP8UpaDG8DxYod
7NHW/jTcMVhVqorOkUipN14TMAJl4/AWrbPXHtfnXB+r8jlmp8YgVesDaLvc1j0CoizHuUGyQ92b
PgAK30dbtYwCIh2+3HYeRU8DpHqtjLXHtpDZmAGRzHrBxbZN9ZA9hBYogNx+oQcHN+7ltZP7eY9A
IqV5W55IGL3Pl90s58bmN3syukH1o9NbxY2OmuY0zBBSrzgNd7bmRqxitmLQuq8AT42Kmyxs7yXu
9sPYvOdteG0Hck8Gb2P7m90YoLufuG3rNiWR9V5PiHTFUlRxUBxCCfuO2YvB/cYmNfOwuFX5RNbC
tjq+cwzjncsxg1x1JKEj3Q0JJ22YVnJ8e/lk2Jp+w27rcQqKuQzUrR6IYGlWdIjmsryrdXOjGjZ0
6sby2/6YaLvjGe6ZRuMiesAxbgc+zc41zjrQlzecu4d6R7EShg13fYjgdwpaZHCaISYU6nRy8d9d
nqwNSzAbLmanUVmxONhHy2TFfMHhYPnezgm6Nbhhw7NVhZLKWt3pqerjmfA39cj3WGG2BjeiaS8K
ECRaRN6JKPQSxmz2XjnjHip0YxOZfRZUO2HVWou6ExoBykxw4QOiD3Klp2i91x+bfMMHg5u8pZPq
1R1H0J7WE2i267rfQ69t+C8TvMZDnhV11RY36xHBPXrT0XdowYBGkPusyF7+dGsZDFNmru+IWil1
183YQINdsae2z8jODto45n7Aqi2i9EeVK9xqxuLM++KpRr7rhCzqx8tLsPUAw3qhqI1divLZnddb
DmJ3zmhKVM6+otej2kl5bD3DMGCvd+G+IDl544Ev8yzC/AnERR8kLd9c/oaNhTYRaqFXNUNUTIgg
xu5BAxQXa+LeqopfQQ36oWd7uaGNpTZxZ7MXOAwlKXWXeZJeaa/PnqBL5+2h1TemyUSdOSroQCs3
qDviiVd/otW7KXo/5sgjXJ6nrfdfbf1l6ilwoOkSNepOhgjWm85OFXrA0mODr1/1YnAxCMgXZC7O
uhFQUJ5NEY/VVNp7QKGtl19//mJ8lMJ9Nbpld8dLq21i6uRF0i8SYMdj72/YMWmhy8izYbktBMpF
MqjeALE+75jxxmlqYrTqINMwWVgZmfw36G1J4JJvguoLqvB7d9it3WMYsiwyXsy9re6cRbwXKNHe
Fz5urq7erXZtmZlhxmFrQ7DN8dXdAKRCjAV5u5ZObiGEc0K0FN0jQXIwujPRWiDimAAMG2HRHSmB
L1Yxt1CFP3wvMPsqqKxsqsdOplSosk+bgnnfJkmGPRjBxoKbWC3eNc0QVHq5nX0gRiBd/XFQDpij
ovdE+DvH6oZFmJAtMDAQFKDc/CZTo3OaezDZjbWS50P28AOPrsx6kQ9LfqOroEqZ5+mz2+/huze2
konY0rydeKSd/KaGpGi9yCxGSHzd1f3HYcCmXXh0LMdiQrZYL6BIy/PyARWt9yzw7sAonupp/C2L
ygRAgJ3HbC2FEXIL3stwCVuZOmhFjWtKnva36tZcGYadBa5QMxjIbjn4HXXc2nlonfRU9ugAowV7
FFYx3AXOYu9J7mycJD8Aki2uO/hUiDYWUEtbuWZddOwsdvcoZjI4rw/tLxOanFlchb7bd7eOO4Mu
AdSbr6C6UR9bEBN0pqOs74JW2zeiib7+GXS3Y7EHpdpYbRNs1jUtVz7UgtHbWSElnFGrnU95CaLe
y1OzsQAmW65nh2qO6ICXnzt5drqAxDQn4hyKcK9bcWNTmZS5RI9EFaSzb7K+XMmPytTrlmqJFeSi
Tn6jqya2g1JdHfugdSJf+G4KFbDSGjvnBtzciPNXONig5ZyUXlHsPGJrTQz3Xddh1XHd2zchumLZ
G1r1TZQWkNI6iBoy6XJrx5F9KMF+H1KruMvQBJH6S7bXdbn1+oaRS+p7NEfl+oau2UhPeO0psvaq
ghvOyISc0RrkqlmT0bvCX9gD7nHtCYpN1bm2GnrfK6TsLy/zzz/CNtFn0C6rSGlXOS5atiIPgs70
mc9RN/92bHzjOh2W/VIC59neahU9ZBKSylEu/fOxwVdLebFHLV42E5kW70Z12cLPswQkMo5UH3y+
PP6frXY/VvBsk0C3RvxEhglL7LWAqBI3t081SNfP681UAAQD0d/wBAIIFzSfxTvPV1McEvduhNr3
znX75/vANjl2u2FxQPkQzbc6GHJoakKUBr2YNHeffXisy5+5tQfWn7+YRlo6UxUJ6d6EvT++ZsXo
T9cWd5R1KJK2I8POZ5pD3df1+ztHNUhrdUBfKes0Z5b0/NgKJ3dAh6yG+vmxe4EdGa4dJ/BSkgi8
eYUCJIO6UDgLnOz9sdkyzJ5KaGV5XeffDcx+4jmSjL5ADeXY4Ea8PovcaTQV/p07Os9jOPCYi+rt
5bF/upWg72gscyHLTnUj85PBG66QxbkfXHFPnVc593ec4E83Ep5gLDSCmmWqKstO/MwfT9rNgzNi
EnHEXWB0Y1WpJRY6o+MHjTKo1c9IX8aQB32+PDk/da4Y3FjVAr4hX3RlJ7xg7hcQdNonaOPQmMLl
PjmOrh+UgyTF5Yeth98PxwoeZqxyBhVVx84aGwqzPMlwsZ8nlJzCRSeDTV91ft6cQSO/c+Xwf/4w
E4VQi3Eu3YKBNrsHxUs94QhG7v2xamq984SNuTNBCHSB2l7tI68f+s0XPoChSKmbkK/kuP2VW0TX
l2dtY3eZosOdHdIuQi476TywT2eVeF/b6pDmD+RJV6N5cQaGS+NGQFN6CRRV/GtWa+dLULHpyJmB
0de1eTG6A/HIyiKtnRQabXfaQ2kUzBl7/fpbE2MYNmWeI1w/dxLmzxNEvFwKnvpl59TYGtywacZ8
CEGg6prIkj6D97RLIn+3C2hrbxomLcawGNzJtxNicf9aVKKMi5zrN1E+lenlXbNx6pmywiLnCoHl
7CXdIJ3ojoSikTTuZFsvoJYo0MlZnFrb91Ry+Xlbn2TYNm0aJ6e1spOarZgWAFDjcJz4qc1h4pcf
sbEkJghBL+jx7hru4SBfivuwsqLXfbab+d0a3YjY2gKJqDYfnKTtyRjPBXxbNoZ70lQb02OCDyiz
+3b0HUwPyq63mKog9mzXS0qnCM6Xp2frEYYpIyvhTTWZbYiTQ5YTnWXiPEwNu6o8vYfP2XrE+vMX
9hwsJZcV6AeSMZpfc3De0Eq/E6736fIXbC3B+vMXw7NisKT2WichVbe8oqJmT2AA3quxbI1uWLTX
9IyATNdJREv4KQtR3x3C3TTg1uimSQMuYVsZvDQX3Qi0ITAa0+qqj82M4aalvYBiWJR24uWIFhEc
61PrYA9dHn1rWQ3b9cSqydhJO9E26kKya8azR3R/brnck97deMQP+IMCd90iB70JNufvHVi4zmRe
uU+grnG6/BEbC2DyQtbEaYaymttUlG2J8DFk58AFgP/y6Fvvb1y5RLYEstb1Grp4+uTl3ScWRWUc
wRtffsBGMGECEaTy/QEiu/A3qh1e88l3gcPRFW/iAPKfzyGl4e1CF3a+/Lit71l//sLUKA86dGti
Q2US+GenqyDE2kErxV6PjWOPWBfqxSN0ZjsUlVkcqF7W3ftB8OyBDQEIAuysy09YR/pJPOkZFs17
7gvCEQCAi3U81VyGJ3+aD6GWoHZuWDSnzVxMHbcTOcOjMRcEdWNTPEXg4d7ZVFvvb1j1XPNp8kaE
R7Vc2A2jdnVVhwg5Ls/Oeu7/bHYMqx6mrEdTCaJt4AX5VRhR8Z4OQOnneW+nrSbz1eXnbHyFCUto
l36oOgQUCejho6QL9G92HXgHBze8cq1oJpWNKN4phz9E3oynKUeP4LE3N4waVTQxlS1myHF9hnwG
RveLQ3BDyNkb7hhS5qin5NpOsBDVyRmIBgOTteMpN8zX5H5ko/KHvFjffEE3lxOU0+dg1u6Nxdo9
7bCtZV1//sJ8axDmW32Bawc6lKOYV7K9Uly1O+u6cdyZrDlkzgMyl7h3aju6zvL2tuhqmSjV36Md
xjktc/j12BqbVty7PZ/rsk1Z2XfZWaKUVj20olmsgw8wjNjTTt2qAJ5BVpUbM8Yg6UaC6uAWNYzY
IRK5OAXoJDgAvyAFBuYiulsl3VhiE4xAoAO54DrgoonB1Sd0vn+yCPqQDk28iUAoes4C1g443Orh
j84um/M0+nuwva03NyxX98pZZKvdpK7K6qRp9qmair1waGNvOobl6maeC4jhIpTLvDtEQ+huakfQ
hLE6XulDp6LdSRBufcVq3S9MDDqG86QsXAqotOy0c1BXDOghxWMPWLTvBxetPc2u0wAU2NvkCnjq
6NrS1nikaIXRTdcb1WB8HjhC9Xby4qET1qmx5F4ic8N1mRiETI6VNRA3+1b4+tFb6i+dbF7ZdvNe
Zc2rY9vTMFstwRfpofXoG22Kr7rtP/YD0LzHxjaMllPhhk6Z/+1XBoFSoZryPazzxq4xAQc0DAsG
+lSS6A6pcS9iUYzE0JvLr74x8ybYIIyc2cssvDq1wleOmJaTFuF1JZSOe6RNLz9kw3uZiAOHinyp
nalNZRYEgMe07IopzU9KykOQAM83AQfQswcZZciBxy+bIEMJI8CVI1DSPfgJhul6WS4omDCibzVf
5pgrmC6feuS4QijgXp6ljWPIBB7UC2Qx8lEB7knY750PTKCdP1FRvtHFmOyTUW5tJ8OSnQwyg9iw
Ih0sUCCGlX7ttOAyuPwNW4Ob3rcuGzuoI5KEPvo40QoDIQB2CGaFNTZNuOocpsoA2aYILNJtWJ7d
qd0LULb2qGHDdQAmOeUpDE4r91NHFbqnha/cVdbO99sdc9vIiJvIgqLwImV1fZt2jU6Irc8FAebD
9e8H0IVPw/g4OXuV1Y2lMGEGXqXcHPyIf6+zAI9kDaqEY41hHvrwDXejmcA9oI++CcTRcRiASipc
9uBDG4thogxo1lfeCCLyhEOG5r7oxZ3XEC+RI/qrLm/UrScY9swIGs6aFlaggxX+bINH2HN1+FAR
SV9ffsSGPZusNh5pag+FojYF9DM8IQyFXllWD58GGzhrL0RLBprAs0M9Q1gPw6zBJpy1LF9vry6e
VlPpn9Swh4nami3DrAmQ0C6I1cNvsgAeiq/QiNm12Wm0jtofMYybIz/eEVW3qTeMOmEjWJKGCN3N
Pr714JobJq5zXdUT+s1SeP6RPqCRF8LlfLJ9+76du2Ev9RXBAn68h3sm1ICxmgOcJpsUxK3hOQ/B
Ei7GtkuE43dvBj0+OoEcb4cB9e26Yoekpjxw5n5vj9JfxF+lF9q64V025uKaOY08gyPzUNsPHmGY
PHOjroyQAUtn3yI3xJ7cdL+N9edbzDMhCBJOg0MCpE0hl8VOWRSJN00QuqelyPfAYz83SM/EGOA2
BSjakOFu1fhoaBw+IkrQ59W7+kOmzjbaZnd22s/PXu8HJhwfNB9LiKhqboGicOjoowXIKXboBn7u
RDwTZ5AN9bASBTXpyqsrrPlzV/F3gy1v1o7lPLef1DIml8+wrVUxDD9jYeUB+dam2Wg7STGheWDk
k3xrOaDnuvyIrbkyDL/uJxEFY9+kupZ+fkZJ2u2vlj4A4v/yA7a+wTB7Mqq/Q1xmu1UqR+0k9jQ+
gmy0e3P5CRsby6TDgchSM7lSkIR5+nXosg+14m9oRpOwy96P2Z7yxNZjDBPvlgXGR9H0yOcemrXo
yu1ob8W6RaomJ3pOcpcXxxb+B2oc2XLQp+IQW4GpUGIfrlowOwYtDObynG0su0mEAxyTNbXOSJAu
s1Mns764BPw+x8Zed8KLezbyTA3PhW7SQQr2xKrO+63NVy65Y8Ovn/RieJHlQKz4LUmcDIfVl4Kh
j/medX21p2e+sWNNQppwVqxrRyw0hJA08JXhq6IIFBTrp704/efXPs/kpQECgFVNgFB6hTHQokpW
7LFnV18aHIuXZ2nrEYZdU2vwgZzFKVWo6o2TkbQWw5WovDfrRjr2CMOyvWgM+bIEJBGiVHHXoxsl
w579uLA5O0eSVDsH7sZeNdlpCrV40pNwfCxi/rUl6uZkWbt4143VNqlpKBpzxSJRcuBFyc9shL8e
/Gm6zqkkO7fXrQ8wPLcEKWgkAAlIZxQFMgf40FJUh0QRPc+kpXFy2VSsqJuUd634Yw4DCB+FOktd
wfj50EL/QEyDOoztZH6TemjnzxbyFHbhtRo9SAEfy1EggfK9UVPVQgkHyYO06OcZPBHKP7ExWz4C
Bp6/u/wVW6tghOi4J+UgrcIX8LFlCREye0K/0LEMCPq9vv8AYUcic8YC0W0tPmUsl7ES1o6hbb25
Ycs1kxGIIBjGpqg8lC5vzq1Qe1O/NbppxgpschGKnmkNTlF9M8vObk4cZBrkfGjiTWgYGcXUjyCG
/kbtdhKgnpQI9ssJnGWXx99wzCYwDKkKBHsTbdLaCa6Eyqq/clxkzXHRIKMxl3tKeRunqgkOm+cu
j9C2I9Ilv6+K8hy6YKpxZ/J7UwQfLn/NxnKYEDEHcj4NyS3Yc1+gSumwRp0sqOPtURNsfYLhnWXb
0a4cA5XHUAp2MF/le5F3751uPhGLeDtrshEkm8Q1XFVNUYx5k4Ztzs+6yyvkxK27OgBRgbOSsw48
eEUp+3p50rY+yrBtNhSLry2rTn1Z1KepzU48d/UV0jmAIWK7pcceYxg5SLTGIOOkTrUHcdJcvw1L
745mS7qwPaarrS8xbH3gg5yY3YBaYw4n0EdMJz745FypaIglzcerY19iGH2Hc7ULODYyG4CGgxh4
mjnyAVfYJ2s357/xKSaAbNbA91vgdU+8kP2+9gJSzoGoYSqGbMK7y9+xYS0mhc2MdAsRkxSpmNmH
rAMkYW2m3JmkrcENv92hzaWvnQ4BTrR0UJVBo01b7OZDtkZfp+1FHFsHi6PCEP5IeOPHcEJSp4lA
+XZsXgwrr20ogNQD8qnoDEOPUIhUjijAYHB59I0T1ySxEczJl8Vd0/2+fj0rMZ7X+/x6lY+6DFoJ
u2Dc9XV/kszxDbuG4NiUj0DJJgtDj2RvfZLTCLpQ3u/1xm4tgmHRXiuH3Ouxf5ys/8PpwF+gSnvZ
maattzdsOQMUMBS6XnPA7Xh2+q75WLCySKLsaGxsstjoEq3VVkUB9OJ5nSGlCTndWKqhDJPLS70x
QT8gyVoX+tIznCuroXgSkzlg4GaDTtSx4qNnAskIqFeR0XRRs8BtMaET4CYCaP5E4PLuV90flz9j
YylMWhsKiQGvbCMAW9jw3ElwRYXd+Nof3GzH4LYeYFjzWiQELV6Pz2DjFFPSPXAEOufKPojp80xe
G+E5A+esr1OqeutEiFd9ClHyjwuf7RINbK32+vMXZ1JjeRnTNa5aE5sc/0ZFS1vEVVTqYwAjz8SQ
0QBUu7kuXcBc5gLcmWhynwJ6iILV80wMGcQPCAvtnjHc2qcCYuuorDXkGEsChjfs2WpyqiHEbOfx
zLwPNlCzJ8eyo50dtDX3hksWaL9yO2UTKJJHtYpzqkTicsg5XraAjeFN3NgMgXuHdevM26WSiGDq
8XqBOtNeRLHhE0zxYK8B6Z4zLqChnFDWQQDjRPZpJmUyQbrFn4Nj55GpIqw1BHNAiph9G3rYmafZ
eFo4Qphjk2RYscWngdouutqBoTw3WZ1wdzmEPvFMDNkgapfYCkPDGcQOb9JpN028tbSG1TrNktVN
CC/JevsVndc+tC46ePk3oWPhXAWQbQZMshtEqrhzDSZNEq/Uun65C+HYOD1NMhtPjhJkov6S0Bn9
C1rBZCkDPtbt8r2YZesRhvGGWdMTV3dLkgejfLfUECtiUf4+GBvr2OYxa7IE1XHuL8uKElG0/Lxm
oetgqj4c25rG8QB5qByI6JokRdX/0U1oCOzzY/25ODfXYtqLcx90ILLmNSomEIIEKYWDlHYgyV6Q
tVrPT6I4E5s2TA5SVIihExaE7WlFd2WzKGJR5k8BNBwuz8/WQ4xgHc2eIBb1EKwXK/9wjaTqGi/S
1QVMzp6U6IalmVi10LYaUBFjEYisq7jjIIwPGnGwFvODqlkhJHSwPGS2rQ4o8cUR51Hp15fnZ+vV
jUMi44xZeYi0OStmC8ATKFw14GM9tvdNgNrQ9bYvS4JXV9ErPgV27INC/ODgzve7E5llWYHwEMDz
tuDnAuKMae7u6tBubRzjYIA2U+azKnATSH7cMbbcSjt4pZ3xt8NOy5QyY9QDGIEXuEhiimI+osRW
kkqml1d242QzEWqcltBMWlD/0gXI7GWIZvE+4G8CFDGOhSYmTM2Z64ZOQ2ZDAMF/I3KAA0aJ9Mrl
19/YmCY8LQw9dNnoNU0wRF9nF/pxNkf69Njg66K/ONigSj60CyUOMJ9AA3TKKnGFB1fgsdHXFXkx
eu2WU5kXK95q7RVeD+bMEuHBSTcMlkPfHJzhaPFjiy3fFugTfaJjvncmb826+/2rE0C3Kr9wsaQo
0N7OYIB+MwE2cXN5Yra2pGGxuggJabjvJsJCY9DcCzvtVwLopaJ7ZfitDzDNloQhgMiKJNDbfCsq
IGEQuOkdk9oa3HC2GeTzJk/hTICqlPvkTnw+uT7fK9lsjG7C0LoC/DZlD6x26VTTaQmGBDSoh9gq
PM8EniG67xxRorFScg+q47SzZYxTRwZ/bct//zL9B3sWr/7y290//xN//iLaWRUQTTb++M93osZ/
/7n+m//7d77/F/9Mn8Xj5/q5M//Sd/8G4/793PPn/vN3f7hqepR8Xg/Pan7z3AHS9uf4eMP1b/5P
f/lvz3+O8m5un//xyxcxNP06GitE88vfv7r5+o9foA/2Ynev4//9y/UD/vHL43/9L/asfvgHz5+7
Hv/W/zVCdo5GAY2gZGOva6qf19+QX22Kbp8oCsPQcSI3WLFVzapJ8Y9fHPdX3w7sIPLCyIbHWi+s
nRjWX9n2rzRyKYkcN6ABWBDDX/715d+tzX+v1b81Q/1KFE3frQN/b4mBa0dQYAipTyKC7hjfpPUp
lJwLJsXVCtQd70DNLtwTvAavTrVEeQHRfUaCa7cJ2fC+qH1Vva2oRGosVggXx/DKiZQ78nMWEM1+
d7KlRF/5TBpSJZldQ3XojDtrsPhXwBGV0Y1rU7WsuMQpUIkfKYc/9hRtIfddp50ymZd2Du4HD93F
/m0EIGD+JH1/JM+NrCLZAOUOHyNTG40BEeriC1FJX2ZT9nvhT1p9nPJ5aZa4n7IBBArVvIxqjK18
6XLQftigh1jiFhLDMs3HoeNvJYA5WRLQYe7JmfaqVfomtHPnbQ1KEKLjIgy76cZVgYO2NvQ1aC+P
waVp50Oc121VipjPmlfF9cJo535WvgzaBV8VZfZ1xDsQpEBioFGv/QhMUmfazqN/9lU/fNHuwGk6
L33k3ncVseorsFwOWdwR3/8sI39pzt6k2lt/yafxplJF/3oSc27HaBEFO+Jo+Rk7zXUR8ROxC9HH
bY36w60/lM03rwmjp6qDCBeYR3RbxTUfgiFWfPI+uo1f6FjqYPkUlZy8VRAlBiMOcxDRl3nf3zEf
6CigAfy6i5WFpg5ACYOuSJjO+Feh2Cq22hL5zR1YJ+5FB5rsz5pHWevFYRbWzbVGsxs6JOdJoseU
UTJ7v3ly5mVSjugzirXdhBgiIJb44gIHZ11VWuoMpDz9Yr9HOKHGBQFiNvE/SKR8u0rCzAlAlYWR
pr69yzsRIbS2dViFwTvwk3B9jystQ8Wt6Qe/oK+dEJqbEg39WEPxzbGHQNQ3eRANdXkVMFtVxRlA
B2KnOgqC9kZQOQzRAwR6uuHOI7KfgqtMNVNopxPhUeWkUdtzx/kEWo6IL4915YjOj/tuDsWHssW0
lG+rCeIa9N7pyry2HgHQ610vziRo0L+G9kytdxFBaqL77JWCdRLKd6jZBFeBN4Lc4+M88YGciQ1Z
GuvJUk3Dp2u/l6gYJ3ZRDzK4kuBiUfMpWnyq+1cWJ46FAvW8AEdx3wL5s3wth5IO5RRXdRuEo31y
l8Z3ofuk9HLn+bXtdVfekM38lRSVbWlUQnzqPgSM9f5twAF0eCCY0P4qgvJi/w5Z45b1J7ScheVV
GLJMgWqNL6NMnMLPqrSO1KiDE2JKnYOosMxbtAOmLaum8KyYyKopXpxZ6q8jehuLV5qHU/+xbUTu
JoDPlNYdZHpFfYfHF9iXJYjEQUNH+aC6T5iuvIuDthwxiAvBTHruZpSGTwVUbL3HfJwQKvSN5ZZP
s3Da+gEiw5I9MJQ0igo5pcC+hanVfsxoptkZG69RV81gkxJENtYSBt4pQou185sjpcrqU55R6rAV
1VYWDtCgohNPQ9mNfyrAUn3jBqVECtVn0gaeyCkg9M4H9KLea4ku0VhPTdvO93ZoaztufK+ACmc9
tOp32kKK8GEZfFD0dK6lStAMWXgHNAmK8klm9jjEbIEk4jWAr+Jb4LUqPxVQQhen2g3Gx3BVCctP
c5TP0QPU0L2anQIft++Pqigs71MOqsslrZaW1ycoBjJ+6jvxr1Ts/5Mjfyi+KHz1t95009959qf2
uXnbq+fn/uFza/7N/w8d+gqb+/d/ec0f/Hn6+Y//+t/fBQDr3//bnXu/+m4A8LDnBEHkr5nev7x5
+CtsJqKEBPh9CNv4b1/+K3ysE0aRA/Ugz3FXUum/fbnl/hp5dgQXTFwKYqoQRY5/vdb/wJnbzp+8
bP+dSfEDP0C0EeA/1wZZl2tiUJvZDv2Q86teNuRrBnIymbLcc9pTtnhTkyqgUT44qOr28aIK+swy
4gADS10rvOqVK4JzGPJR30Lzy76DjDp/GqDC/CEALgC4b78veMqDPpoeyTLyJwhvwlyniQ7jA8s7
/iR8YjXXWUfC7qyGOmzQx1uxR0sE4kME6nEwgVPm89slGPEPbT5LdQ4hafK0+Lb4UFnSv5FWRFXi
itH/ViyFFZzcah0ngKsaE68ngTrZhWV/nWlW+nHd46m0skIQdYrpbGnt+6feLdlj6QdgBMrKgLYn
+KpueAMONRIlA3WXD4rn01lA0PO+Gr3yuW6hdIqLWjY9tggV+G2+TNOj0rR2ThqqB8VVOAz4f2Gr
7FmyOviNqRznbEY8XkNdhuNj+mby32VeC/+l0OT0AcG2+sgm0l8Hi3JvWnj2bxFvu4997kzvi64U
X4GrDyn0H2r6OfIGKk+SB/ZXMoInMrWqGWKsGSj+eFLYI3hCz1bQuDdVl+sby847O4msfno918jd
xxQ0ek3alLOcYwvT+lhDIlGcmJ6dpwVxZn8moRq+VCOcVuNk2XwlG5CZLpaYUe+aAQREwGapc98B
JRvDPbs8DqxAf0ZisWApbvlBfjULzR7/D3vf0SW5zS35X2bP79Cb5QCgS6bPqsyq2uCUpfeev/4F
W5qj7pSm62nedhbq00ZFECBwcU3cCL3ri5D0YZk+hIBPf2ny1It4hAV2NcFA6gsqkNhRjdGXN4hz
8ZdEEfPnQZARXvN1SnHWix5qqtN1bDvsrEacDhn4yjsmgwpwn0Sq8q4ZBQaBY6p/6BVHLjkqw4XG
a268SeA62Rz9uJk9lWHo8UJLIrIs9Zwz+MDKUzP2uBfMAU+oUIVWyWC1jewIuCnftdhabrIUG/sF
GvJX0UqM/VxxfChd1CO7C7PR79t8qonRodRIenHhn4qQ6vpZxf3/mIut8YhGLSTL9CkSFCTKFtQ7
1XAxRmqEkaBT1MV4aFuZEb1qS2yNbEllCbSJsvZV6Up15GE8NWSYlWYmRgRmEiZIPTZtJujZblQR
mhAermXItijLK/KWBkuqtvOKLMs3ylwKTMdl5RdJmz0XU1ErJOr6/MmcO60H4+qCh0fh2G7FfukO
Gc711Sqs6jiqcaUTnmXt19hM7XY2e+w9sebFC+D35U1otPC9bAb+aRWd4sdCOqSe2EvNE/zVeaT1
zIfHbliPLXpc1InJ89Ko1Exr62jEY3lNcW/WQFW1s2vkFURTcogKd6wVq/aLZ3iXxhKxz2GQQuic
jVZJcjGVtmWJf586E6ahLZXxE4jted/NKFwTK27Do1am4X71QZ5iPRFviFyngyJPT1Y74hSlkGqk
CeTU/bEVw31lpbFGVSOFEJbcRqJChWJ1KBCgy0kAkqp2a/Xd4uoiGIAIqD0ikxSJKiZ+K4/lrYqN
0h+BebsqlZCWTOxCTDTXhnXlphZvH6ejLxVqBaU/RbiphrZkXjLo0ocEcYyDWWNPFUnTmvakNOJN
AbFQTDthlA8qlNj9up2N96GLUluBp1jRdErbL8hMJhpFKSwbHDnThFuhZtYRXSiDDiXEuHqS+Cjp
tAp1bHNFzrsD1FyroyFrISQiVBX8+00ievqCJc7reUg2UWsVuQ1fRdrCsxLfLGA0T2aZ1ZsyxvN5
teCY8mmtEIM3DauNfdqRIoakCA17NCsTo4xFD/03auu2kzTWFOLE2OwGxMBXlejWXGw0RIY9DnvP
ZTKo83KcdGvxVES8V6WeUkjB5esmjuZ8xg0hIz3OVDifKpGEFru3moWbAVXVeaPqy9jTrBNKH0ya
s2ZPgjEfkqXvP1Qz07/mHEEV1ZIm9MRxMa+gbWq+CjURPhE7NpyN49wUGxh0CAFZ6lgDRogFbdkq
MtXQWRa1BwkchjFtDD2fnIr32lc2RdhKEo/8RtHGBo5fDNwIIMqY2ARuK9AmTxB47UtuUrOPtH0V
J0oglCJnnVLPDIyiaOoQqnEjNzUHyY1Vzws82dz6WpS+2rV5Hu9iBU2uoP4yXBRY9Y1aIaKGnZuc
TujcLIHnKyowl131KMVxSlfq4UCtw2LXzbrOrFGYdosydF6IDILDLTlmfZcKdFii1jGrYVDQgpWO
KSlyOQ0mPmTubAClFy9L5kwAZuz7ehSZAt0uv1AyTs3cWgTStuFwxLGO3mIoh5KhDeM92pEE29Ks
LMiXVKR8KhGlqLM122Fk5Xav9Np+BMUL2CA0/SXh6vIERjN0SUmiSYUSbUGTMolOxMuJzGM3BqOm
QCk+KstLg/T/sdWMkElprm6VMK7PSdzPvhSCdFPkauONLcYsw94qWCoM8spkW6u7KgTsaVJ5wUZx
bHICgRiJlnEub3Ql4U4m8GEDmySyuhvbhwbZ1cBQwshNTDkFKrLUNo2hpr5kLuIrWpgEJKiFkSU1
YpPhtTJUpuhDuoPfX2xDbpSHQaobT9IapCuaInOXhQt2qvcoJIM82w0LFbSVSXyrTKNxRQEZBD0J
tX2jCZMtinrK6lGpzlkN/Qjc5yNts3JmNSAHAHzMEhPyFvIDVm8A6K1ETixmmi93I/gWQbGLttkG
0XZnITDW2iFQyvklFKXWaeIo06kAkFxBusTIfWTzCydFXEeEUo7wLMmE0iUMKoct3qHBrGcWqLfd
CY0P17YI+QEcWAIFn3n83Itaz+oJb540YkvbtM5PS65CeSSxFqYuWeh1cFke+yipX+Pa0tE3WnMO
QYa27mgdGjKJeyn3xTREzJFxneqFom8iHZhg1L64J42FvllkTK+J2upYFuVL1S2RHY/i8KrwOSRF
ikSHmEQ6BfG55ALaE23g983bIl79kmSotzMEq14BdtD8aOwjhgzUYI8WXIQESPxAAEkG7VI9DZbF
VEnFE34u00L0IUMC+TvNGu1wntbE1azTWV86yDVXsa0b8AK4INW07c3czyJZPaBjWUFOJ1czj1di
54OgUiXqwCVbbCrLb/IkfDCaHvFzr6DkOfcy6YRK8XQAF0KAnXTFWTLYGbAddRFV1jRALirJZZFm
cYfGE4VpkaGcdJHnniw0+UafSyVYujb3ElWqYFFB8xi1dVIT5MCbi9HHKtGqOI8hLm9kvsiF4hX1
D31XyZBP41arPU0g83tFcgOyagsujJYkUKDucN1qYWlneaTstCaytiWOTSAOFk4yOh6fV23XlyRp
pwR7eRkek3CBaHM5tckBQJLFngVTNwnapCKC3oPuy6rm4ilqOm7rWovXKSS98kOpNbyqEeCdYNDG
WfgEnWQ5NkGBCuSCZJpdsKhGZ8OE6rdoFlovT/JyWwD6Di6oOrKHegRIEhkHv4nkxZ3DsHLikpcs
Uqv4aFVcuhm8WDyzyham9ZqAXI+a7HtLV16QIM02VZ7ERzg5lZMtpe4Brw9vEk3tOqidZ3mDLKHO
1DDR3GHopdOYq+IrPJvuczS09ZQoJoH0h0lVMMSyoh4tZPeKZmtVGprKSyQdIBtBarkGT5+CSwxk
q4mjQqVnD57lyzTVq+IuCFrQAR3gw5c7WWws1ljtZ5TjVEizPu7yaXrPh14W7bYew606avwSpvHk
G11oPeijNOpAMETyLYJ/i0uiUWOSxnkFJykdPaVHRdeYJekj7SXZ1pQ+y0iCS6Uls5JLtrxoc0Zi
MUy2M/ZuSZDvLcqcSBrgnDErtGlJbUOT81giIc7cqcjgPJ2kWs2GALn+OlX8OtTUU9FV6iXR63EL
A4MF0YxJI4oVta2tpVqEJN2UmZtmyQWvgXyKqyJDhUcuVa+SacmGktUGrxKcS1OMcSfEMA1lBdLP
DPGMnxZ5K9CsLzW36JX6pkYIjp2pQaxEakWIZmaIWOGg1fVut7R6VlH4PuGDGKuiX6owoGgtHx8A
tuz2xdyHJyRalYwKhths8zkXdtAAitCJM4WFXxXcjO1OT6WOGJz36BrOSqsi0aSGR8mKVbsoDVBZ
GAAxbMI+XZA2UxNbXqHnpB1wibJawUFbkU/qGCyGxN9lWVoDWwm4xqGoqCKqbe3zUamHIyiqtYLN
2bDEZBjDGKx5OghmdfxON8eyYVWElJSqhv0OyvAVbczROplCP7EiLnQZvUn83EFcGR0gQi7cdEUV
rl2jttvWgB02BlnxFAOml6aKbG1a9Hb4XTi+cDWLtopYFY88m5u3XhkXLzHSzzjPFdaG5raS4nC9
Jj/gkk0+l5XASs2rhsQyAQuVlWEdBkGdKUps5q7CJBDXwIgrCRgAEzXyIpgFmqArArtAzwOtyGbS
jdp7nMyXXrUecWHrZOHl3ljJY2vwNQ6NxAoV92KbX7iO/kBlEc4mb2U754IP3F7NNN0QSFaKDeWt
+lTIwkIRWTwiWa9SZXUyG3myVQU9AFa0mDTJMtvoJshzZ4InRADqTUm9SZRhVyblsY2UW2gglx+P
4QYXr+UZAwdTUtzTELxkjtUsiLzSEnl5uNdMlqzaBRPY4gAX84x03smQ4ndDHoCvklfc4gLsZZ40
z5M6f/R9R/thOEpm8QGFvQsYHt/rKLXcBI3odBZisswvhZbtexE4WrE/xRKMNpKAAlnReFpa+e30
PKX8hDrPTuyTc2aiA18vvEzRkOp+B9KXFmO6MTXQSRSLj5aaS1dpJ2kObXUQLpXSerMSsSyrvgqo
RFApwbXbgsVqvetCKhoWW2RVcAeuBZElj+hFy/wxiry2sF5AQTyj6b8IRB2AFhjPIGunszZmzED2
iES8eiiF4bGeR5EYaX0GxMBBOmcnQFVh4DWzzNGZ2u5Ym8YOsdGjGmpsBqNr28R0lA6Ie8AfoRCL
awvJMhWyp01D1DpiQxQTKxpUKsyxUzSZoyXSSJZEwD/J8MWTDpD7qDoOeXXjIby1aPksZjGiC9cP
Mhe8KdLseRFPSTzhPtHeIBnyCtquhzzqd0MECZ+hdmv1IQ/hcRUGYLnaWSgUhfbmNDhGKl3S+RK1
CELac5HPbt+io7suPrJMPBcNjqjawYqmNVWFNSaMSNsjEok0yuX+SeiHNwFUeTx9U5LkpSzTxU7S
0pfT6suUyoagfceJBPM81cPjmLw3Y/O+VvJ5+SJXAdLw4gAuuSGhSxff8qimcSIzlEvAdzmTAdA0
fWhoYfVUNhAqI5NBEnMJiaZFWzAS3aQlDZmefIDlDomjet1hutXAjRtRe2kP7fQago7NSifHMkJH
wG2qoK+7mSu7AH1dJ+iXSRkvY8QRoxRPiLehpnRT5L3VV6Q1UkcHALUejIEKDfeXrkAVJSHmeMvk
NCFZUXiSrDhdx7dgqn2EcjdTu5ZN87pddRqhWybteiYjj6PUEDjWIicyL9YIiqAm8Sx9pml1WjqZ
8BF8CSgVwAH2kKMm7Vr9alsaSlJChlh8tPSWLKWGCNEAuZziZjPIQOu9JYteuaylHX9uBSLP0Yue
WugyMomMS0zs44rC9YfIaHNSBsNDDfQjQQSJRnGmF+bOEktSShIVw8NcKCB86w8dvDsoIxAh5MdO
xJltwA5q5DvYdWZo3ZF3MxV06xZ1ww115SDUBXvRiqc5jZm1yKhziKQwvwSh9GJjZkXi4uGVGlEr
nlm5FB96LjJ0k7nCyIk+3sKkOAmtehs0lL6Wlu9kNVcJUgz45H0Y4whBaWAIi96ds6ZBSjLPGd4z
5nSyrNpkC2hIItaEifVaGnG3weWaHxVobryIC9IZsZqBZuM2ojsqR8o/0AXkYETeA8Wji4HQLZc2
tUqWgLwPDnZ+69IyhH3NVa+rlgtHeqldKZDSbB+aHIHcElnpUz5r7cuAkhVioNaT8m4ghh7LmzYy
nxoRnA5c4gDy5yg2NKWS2YIVYWPlaWvPiY7TD81mClXzzgeVRqywYlgPf9aPOUqK5ggvgEtJOrlc
5dprXCUrcCcuqz0SdEvOhHiaJRIX9VQ+6MIUjrgGZtyzdivUfLHB71mPOHGKWYQo5Unxqz6U2UiT
pgHdG3ZI+RCXpdx8Qm5NOGcFssgzk2Tkey6ihnguIpMOwjjSFwV/SuHN8odqEXFvzcNwFWAy9jW6
Iy1SoCcPVxFcigE4rhSdaMcxm4xtNlbYk1yEmyhmclJffyog/Jmp/7nM/muRHWl50xItBaV8VPpB
O3GvTNAnmlgtMScCeOXADJBp0j5qRtMdzBwIkt+P9Stc7e9jreCSn7BHA1ISLbY6EbVMdwZlCG1J
m2Sm1+Dk7Swe/zvtwT/H0yAdqopr5cG8w9vkVrskEgi6hyIHc5h2yUv0gajK8fez+rVf8M9RDAXs
JvD4Fem+4Qe8sKohVBYpgUfCkUDmFfVt5ClAUUE65GSksv1mxF9BOD9GBKRSly1LBLgSgItf1zEB
qUMaRzLJw/4NqBxodMn5vwMu/jGGBl0X1DhhxIz7WWFB82qC6em5hSheABl5L1z+9cLJPw9xtx3M
yIznyQIwO46Q3htd0MeRUHjrzAtUIGhRPf5+uB8ib79UoEygUyzsc+RQse0NlM5+3n4yPHodUlFE
dTt/Hm1NokXjdp7ijgyWM+jQkbQwvaXGN4gyaYWO3Q2M/KIG3IyuGQbqVr8OrEn1nKTRTFqbu4a3
eEt1Q+WaNZuKjugM+4Y+4Qer2e+GuwMQNtaUDnW4Dgdupw2CxX4XUwjJBNHGivffLOo/zc2QTEOE
cwgG5Hv7oSK/UxXhQma38pVtwiJWeD2riLQTWPKN/fghcHc/M0s0QGCI1BWapAF++vkLCkKBahXq
WMlWpEivCy6gPKzboN4FrWwvdb6TRvjnAbW1PqpLoK35WyeB3qF7D9gcUIhOjuLIKA16nKF/unHQ
D3yI7O+o+X/QDv5tij+NeHcoopkbIWo3RAhQXOpsgLUrlrCJWPiCJYLp68jmS+x8t7Q/0M6/G/du
j0K9WJnUaR23Y2F+UaluUfhL9tGPErq9mSQJoMhij6dKeWjIeInZt1NfzdbvXuFu3/KBI3uNVxDd
xVnYcHSWi+4iA2hLnkBDhNC+iLkPp//Gd/4HGw52p7++851pQIlRGPifQ6t0PHc9QWWSwvsCwmOj
2fjeOK+kM2jqmPY3R2h9+O/mvb7cT9eipP85OCIFe7ZR2InSrUq1bbwZiOijYKCfIaMVMhSNvxt6
PTC/G/ruJtE7o0/X3RZGVCP6BjJn9MdSw2F0Zr9yv/3G/2Quflpo9Q6lGudSM1Q4UKu5SIOaRkz0
UcP6H5iLv77qffObMSJhOuCr/jk7K0gYkDUJRXnRMWEuvp3dPzg44CGTdV3RTEAt7inprLCJQdf2
w1x0bGKW5WUstNcZSlSNbflB2ax28bsGzn82Uz+Nu676TzuojeoqhOtN+g32LEV0BXQa494CuyjK
9L9hpf7hMwKPqamKapqSqty3tC2hNul5uR5VdZNiWSds1HWSy+570/RPs/tlsLvz0cuJJQAS//Nn
TFd7oBLLndz/t00K50pD4QaKQBpwKb8uZyI16iJOEN6mYB/fr5vmj03abARfcH5/+n/15QzZ0iXZ
gB8n6fIPJ/XuBOay2hZmZhBRmptLBl1Jj0NS+fH3g6wv/Ncx/2MQ7EtFAmjX1OEE/TohPUJOEw4R
SYaZLhGCK7MiAkp7/6NR7sW7QOGzTAVGEZHIEpJDMuWkyd9+P8avtvLHTFQkybDrFCCTxXvyBK03
C1RuURUAmgAaYccQyRci121CxCITaRur198PqKwW6W7tNPR9rp8I+Fjz3sFJtTjJFpWTaNux2VZY
mAZFhGieTBzAAIrKYkm1s3JCBY11dL61B3TxiiTHDYnksGfmpAspShISNb5rhLg7GT9WQ0NPhSia
xorSvu+BS+VChCaoQAb4JoUTOUlHzK32YuIkgrzEW4p/v1l1+LHYQ8YKz77fR6UoZ2qvmki1BoIY
bnNh/kZo8c4N+TEj3QDaTBMlVZPNe2FSYWmLGGAg5IFdA7kKg9ZaIO51V3NqWlL+oUz2mKHbHvkj
mnxN3Ebm35ZZ/K0t/4cj88uL3Lma4P2QUOM2wegLj0isVrfH6lrv95vrztv7+3TvvD2eltyaEpPM
dJyJ9lRt/3B3Bk/fqhfoNpTH/lI8fntPfTe59d9/ui+g+WotU2uS9FpfGx9qgc7g1S5K+HAyja/u
BGqVP2zD/0ds/q812vu/Izb/N9oIm9csfv2lCQM/8idoUzfQhAGMpaTjAgDKDxvgD9SmJMn/sWRJ
EkE4IEmgz8e//NmCIVj/AVrz5xYMPO//4DZV5T+GKq49Ewp4ahSQpvwb3ObdecTlJ69NIBoqACIO
5d84wuZpksOKF/FtgPGDM3PKWBy0cNsEGlNUa8fnmi1UoZPb7EIGrJxjUtRzf1qy4x/G9ucc1Y9+
ur9s8J9vgZtSVxD3QSL2LpGjW1EqqE0e37ot31Qfqh1uugDYC+Wl3Xau6GW78C0+yMG35/NX//jv
A2Ohfz4oYP4RgAIHvCK+Rs/iJz+OAEx/htsxtFMc1Ry6s2T8LvVyF8D/fdQ729NVRmWhWz2+pXvA
YfMdBuWO4pqOua+97Dty0B86D79b3TsjVAl5D+pIfOPJmbYTS1m2w9Vm883AMibs80/OkjfR79ka
Z2dej5uN0+H5m2+8+iC/e4s7mxRGfc0twJNuxVZ0K6fxgIb7KHfCq7APN9wp7GoHpIa5z3YanJdv
LrYfehG/G13/9UMnyNcKkxzFt8R/KvwGSUnXeg89FBOd0kVLhEbAmHoVEfNrXx2Vb1/fcfj/4Au4
fwOkYRUVvVjQ4rgnu4AumT4BCRTftEuNzQbT/IaL7yTS/Jy/RBdZINy39mfLVvaFp+2kU++oyH0s
ND2WTpO61adxFB6+C04teZ35395Lhh+Map5uwBv+dWVKlHCxGfFeqPzZyntZBsJ7vY9oS6BfZ2B3
Jo4RqLTxrcPYOPxF0qDG3IIVgXR+RMtNaIPtXQo0z3JSD9ideiELS72IojgL4GC5Gd3cQ6HMkQIw
VuU764yCowPkitPb2iE8L2wdicPgpHTYYMrE2kdOxka3YGiqvmjBsjWeGr8/QYf9tTh2R0BxVNq/
il+yqxCRwmULJpbEpGId6961AwLAc08lBlizm+HpGbZ5ux9toAxY4nZMOi4HEDHb8VnOSL9XHImZ
X4Bz9td1JJUCeLaL7cgxECunO4OiL+eoM85MABQ+RRt1Fnfwy3320DFkNEe7txsmRIgm1t/Ie+Wo
30LHYj1t2ODMVCtJu0/t5dbv5Jro1HrKz6PNT61dBpyilO3I52Yz7NJDckqxto7AZAfKcpwKgUKU
Q3zObeUgBD2tb9omyUm1Eb3mM3sUjg2QO34FdN+h8udr25I0MP3y3O+zIxbqAPyHPx2gnA1OYO0I
lMnYAplDvLqlqgPUDQpPdmLjtKMwbctv8cVi9U3y85t6E7fWSdgYz9kpIfkxsYWP8WRdUE5+Vw7q
Ji5Y+Ro96Jv0jHq5vCszIlik2uav+RlgieuIV0eR1kQZ76BJRNybZwgi74b3aMtfxms+kXY3v0ok
f5SPyr7zhg0S0JXHHWsfb4T9tEl32EHPNYF2kNe/AqpPjaPFZAI2VNZ7CeV7oCQcYavuDNbaWUzq
K/bTvnKKS/1YPk43/QjLCic+tvv9tB72S/oKzYCQJLvxLXlRzymxLr3dXucdTL1O2z0gLiPOpd6Q
+Nx9KAWpHkyD9TXO5+LnLtqhOi99RDo7tOXn/l320fjliLZoj/ay7rbRxqwRIQhInJkoXTslpygj
ifvpkF4nJ91D69WWWItNWbqCPQHL3hN00RUUDYNLjgRg+S6IG/lg4sMclk1nt9DL6Fl6Lo6VUx0q
FJpI+tiWThEkM/539TnWqXhUn8UdPxU9tS7tdfLN7YBWexb62j47cKYfu4RmgXIKHzoQmDzJ22IP
5MiuwWc7ACNC0OLUs2wP0WokyUum0GeUQknP9A/rnELXx1aclnCk6Rp/cbCtcHZDG1I/AZyDwdZZ
uuUH5INrPKVa6GJLX+i440w5Z4G+rWx9C0QpbNqpQBboYr1gHPAwFJvw2djpDwuK60d+rD8TJzqY
R+OcP4abDObkhl4lNwTENKXTLdtGvtCjxwzLRFVbdVEB1w64zBgwinTsAQoh+EBYnc1DCsNyKL9G
xMFO5Jsn7NYXQE9G0gJP9jyew5cikDsa5S4Y2BXXOAkz5Rd+SfbFHq2sR+362lDg/XbZwdy2FtHs
6KadpTM07oFZRkhiXoAZy9m8NfALFNBP4RYwn3NNpwfYjhPgEVflrTylp4QJZ/FYRPhE5kP4KCwA
bRD1iGK6F7vmFt0B9mDLBREZwGV2FoQuf4CFiU/lZ/wo7fV305O9TiXlIfLyB9CT5g/Ltds3m4Zm
p/lB2ESeuG3QBXfOffkQbsWj7pePxWE8lztYzTfRLh6qh3bf0uySu8YZMWyCQFY8yhftpEss2Yts
2hUnMYgv/VvIWXqQTvOHil1RxVSa7Xc0v/DttNGf6ssE5w+WI728NlfsUMaflfNkUhyZAr/oh/RB
3OpBUdJoU1/wdcFRHZQIlNubdAR5yxnwYeOonksPBXL9AnhZiKzV8Mxp7OBI+1GGhezZKnjpSDYf
SHUG1vk8PjW2slns2lE+RWZe6q3qAAzKWq/1ShxEJ9ogyfepqURIAzRhXKpT98hDEn2GFxQ7gcdq
sflTwu1iZzF+BppVxglt9sU1u047sBAOZ5B/YoUfG0c6CI52RA486AdabfKDchw36ql85W5xTL3u
ITyHSBM1q92g8r70pCPyFNKxhF76udupWzWoXqrH4jGBYea3Ej+Pwb1mJ/jwbPzWD2kHNzry9He0
ZrxK+FPOQqQNEeDi2CArDMgHHLAkUAM5MN9GmareAMTW59gRjtzOTtiiPQmJa6cMrI/eA0rgcwA0
GjjOFEc2C5FkBWCF4GeiiYAEthgHIrc0BWCKZPQ7Pbq7qtcfXqwlow8cyQJRs36U434KMmN5TMwx
b+Mb/xRnOkMnCpDdDoAs0r6j+TcE6hN3+fhNrPAjFvi7v/LXsHeenJi2w1glGFZ5Mt38rKB3eT/D
kCc5zR7KfRyAw+0lf6w6om/jnOpP+RFL02ySE6BHbv4gfMleigqLfv69g2v8IJD925tppiihaovA
SrsLJio9y6EYDg/3yT8YJCZPl93b1Yn3NUltT6YwEUFJ3vzdm0GCllgE6Gxqy8S+HCsyk+MZngc9
yFSkmpeToPBfWlK6uftAJBI5Zzul3lagBzSF4nn+jRiI0gZyyAm12CUnB+5nKGkEiNLg8yhkF2KI
luyCnWoHpftySslhITl+2gGcBlZUJKeJZdvJ2R0G3F5wDRhViXdU6Punc3w+v+OagMnSnMWJCXvD
axE0opFgYPrmgIe+hHj8iApnirnurjuM+nCt8fv3hs30gPF1H85GSR4y4gRPoP8mTw73U3cK3nLy
BIExTOAgUgmPXcjn4QXOJjmV7OptZvKxe1kwBRbEzPYd8rodiQFfhzkfmyt8LrLDdL5eZ2/jfYQo
lmnY4BXxHitmsesT/nuZPGRX6FEjoHhi3nXBHw6kpuFp9UHfCEpfpMCFmuHvBeJr5LS7sIHt/I48
uDl9sbyXgH5MTMFfvUyYz1qQ7NhLF6R4a8k7vEDdnGGJqZNTt0QieQg6cjbsnMJ2+zE+pcr8iTp4
fkfsASsrrL852pptuyah0+Y5IRd7swcXtOu/OxN59h45vSjUrRlSNkf0uyBb4972l2Ake3LcLvj5
rbexcOdVNt1sN/Z5a5KNxZ5qEng9uTS2r9lb/E9UW2sudki/XiE3Q8/AymJ1XHTdkJaRyzvcbc8k
jwXd9WRfENvTiIkvK9Oe7i8y8ezHD8CpsJzK5j1ibmfPW2UD0/xK9o/zaqfIC9x7R8e62Z+uTipy
CfHZEnK14LUWBC4NSj7up0HtTeUuOxsVXLyX/VlSB1tUwHIIu/12vyGU04r+F2Fn2pwqtsb7T2QV
AiK8XcwgjnHKG8shYRAVUED99PfHvrfqdmef6tTpOju7O4kMa3ie/7Qi3pD9bXum+zXdiYtjnyJF
BLVtiOV4Z1P2zNkBXPwTpu6UdlQHs5cZNdR9jQV+b1pn4UVnEcqmHKwi3XzRukQM2cai+H5Rki9X
EV9tvCHjtbF09+GM6RSGYhWFs0IEiW1lwi647kSEtT1ZnS3K4W9FLDazKBVQtIxMmkLbW65Me8rg
zM2xu13G1kV8h96mFTxetqvxfoSlUQTb2Ny+nCevth+9LF282edhsrmRLGR552nxLtiJRO56PGzd
S0RsBVez+32oSq2BxYgW9tJecnUPO8jNxWxzaMVKpmk3mAZd74Rtw5+EEm9McymOrRkl36JgvynG
GUtA8BtS8icF878Wtx+YhYpWP1VLFrcLc34jR5u3dYhy68ZTLCxm6zwxrb7FJYq3OHwwZi7+cVQ7
pQ+1PIKmotxhG2d8/7If/An2/evCYO9VOljdQH/x7/4VUWi/99yl6XoVj4n/36Y2IRuW5j/njfi4
BZkVB7p1pkrRw4o1lKkqhmFfPIJ7lDhx9JxdD+vgKC1yO3VyMzNpXmq7XBP3ZFjso3WIVfRj6LeS
SCdt+FtM05/s9L8vX1f6wG/witoPwhRmr+EkDy4fp1H3Ll+Civ82V/cP0psEce7WFzxLudS3aUBZ
HWlb/YSA8KD7bzWS+k4V9sfyQoK8Bk5fU6XZwHPUQFy3rS+lseJLQ7H7yszeFoUdAMvLOvdtD4r/
oz5l80rwVfgSe4Pogum+ZSH4723xT9TXf93gD2xPehGMouJ4Wxse/oGgz6a0avza1f3HzaLXyfDj
+P2gGieBOu+NXtIvF/AjZub/1Sna/3/CP7bla1KSwpf0knX3YmndrTpikLJAlLl40ZG1854EgBHP
NBb/8uV0rCqSWufxRdC5lXySRW5m4rnEBseQqH+5vP9dRoG7EIIjqYj6f+AvmLyGHLUiJ+t4hcfx
KQlIHupZUe2Tz8shM2+/cBJ/fuFfL0SHjZSpUsCmfwBxj1vbIHvpJ+vCGh4T9+4l/jk1cz8fvR2m
jmwqo4EjEVuBLgPDCvgY8kiejEWS3hFf2TuonSF1+RVe5uVkq5ejbYp5DEOzox7wdEoLUEw3TfBD
/q61+p9w1T+u/kf5p/Yu+IXVd7LW3DYX4C+KU9EfX+zMqeyh+1g99oVhypbxy0EpcoeS/uux6X0I
OFhczpJUdE398cGc0tsOil3RX6JiTVePG9gEB5I5ZUSXvDsNqaemV4NwRAwMlhHdR7p3g8V21My8
HM6ASan93xPrT3rtzwtS1GHHBrD8wSf8e+F7E0WTJjtVWpJlcjl7l/1jdJsrHu2zITJfsXprtC3R
7ShbdU+8JvdNYacmxxDsnJ6K39O60FL6PZfDZa7267CrzOLmoLfv3a26dlbq/ZeF+o+W6q/r5YxO
RHIKAKj+A4Zubpdd1ihvadkcc1nEq3R1DgkwYqm+fL0DA1hiOB7Md95DojE/u72gzhAAkJA3yt1s
Tp+5POvC2D63mJ5/EVz+Dc7ycsnB4KJYhYdD+ccmkr2M8sYpL9Ky52mz12q3Iuuo4vUNkEVaZSAZ
IAaObLNGTLUPLBzJvJWt3SZlqaUaBQS54YZm5txw0AhsA/L4PBTlryKu7pX+9Qj/cZk/1gq9wUp4
xVi6VI7pXmotIJGXmcYinvXmPZoFyb7MUo5VMtPW3Clm6eRnXyssXNySYf338PvBTbOs/nhkPzQH
qVE3Q6nmkenL817FQErcFjpsfAPmDQiqtm7kO53U+X9/7N9w9b8/9g+d/4+uc3iLVamsJWkZr7TM
G05AgXt2dsL40PcgkEd9UkeseJRykHZu990btYeR4hgVcogpJVsOPtTfsvTVv6iNH9f0Y4t7JlhG
1UErLcvV1dnNgPlAp1B8fyjO04kN1lbJfQXFaCCkgCiFoxLel/ctjb5lOIOww7y6ZuQykvxmpVp3
n0t2FROkV03szLtY+0xcP8tpM/6tZ/2jdPmPAfVnXvzjafaaQdl/d3NSy62d6sSV09zti27uUjNr
HSV10iSQs3ETIIbYZVYagSbWpUA3hxXHJKo1Dob38NFDSXffExhx1s1qhC3EfACzYJCRxPNl3l6O
uguIRIh6uLaDeVz5RfgWQ2e43hQl0RHi8nRv4N6qQ2hb1lhPHeG4VbEBtdFGx1V9ds66dQlJOYoL
r48gSQ5lcJt95vYjwsvaj/KQo9LY9vzBl+QZH0+ceJo53JJu8d/D769FTOuiE4Yd84oYFvXQjxnI
EUHYddWXvIQnqPzb4TmRAz0wGnGlhx8P8cxDNsB8FOtjQd1VCCWSj48eDUCFmsqSroJFrEYQ4KVW
skx1p/hlXv56hT/mJXbF8k5stUwvfN08rEKF95ACQzGxvjytBs4GqQXdcVQ7Gs5a7/w5NN+5GCdz
bUQ+3hV/Kw4aVhWroP9+b//7AWpddfHPEffjAf4UEb0ISm/zmsvLn+PBJq3M98fZRrFkckjEbpSY
Oa4IYub2T0DocW5hEhprowas45tttiZywhrgc3parSX7w537XNxmiaVeTRRqJ1bf4GIW4YNNmFCa
sTq6YRClIzeL8cCsU+u8OR8bt4mG08R9b0nrQtY/XLSkxjhEsnAygvPL3f4sGv7v3VLXG50ADA3W
v/fouHyq7e72kFkks5FhcKqNyKaZn0Ix5YTnzKTvSF31AFnGd6yg4BGKJX9fPOeViQTfmPi8+pAs
TJZ76saIN1W/nV5qE2bAeJr1QRYti4V67GzVd1/21UzcHeBzovKgSq5L6B2BGNJa92J4iVbE3+8T
2qX/vsm/NAQ/btL40cJouhy/Li03yXO0jAXKHii2/qTP2szj9e4uyT4DYn0ILNhIjrnnNPnlb9Gi
MtbwHyOrkzIgZjBgWEmiGvw8Lf0VV9kFjjNZh2jj030Vu2fl451gfhLNe0p8e17MmqPRXzy2chbk
H6Uy69XASiQUpqLPlUs4xrxzbNZg82czze1zSLatTroFiTFCy8w+aTQhVs4LZzmYFOvJBaOYwIoJ
cf0gZqgV/cWLRZ5/VOfFWMaYlJjnecZylJstvcbFJofH7KA/Dl8xX4HCUBcGQHGyzJe1uIcZaQbi
fcK2h4yPUDYgPouckF6Y8TITKjUJqFD1CoAGiDmHc+lAPbNNMZXMxJeE4d+gDzUautzsgMKrT3gJ
V4Bybtzb3ODYabgEMZtm4xafZycmFokfqEPpQotOp6iD1n8qRYfbDgvRApxCelawROL5AGVrWqZK
K4yPNmg29JNAPYPu6qMM4IK6DZgJ/boFus0/xb7ioQviVdDtsREIbXpvxc67AFsR0WhKgrQpK4tK
z0hE3hJRb74xvSbRLqNv0CrzAgXq5L7BWtvBCo+w5ID3McxZccgtWRN6cLcpMj7emRhaz1o8p9Kc
dICGRo9rJWPWIvFiNLgIDJAxjq7MlP3qFvSxdVFamu205TmeYOI7hGeokQhpprtweHp2HPEgn7M8
y/NhMk5a87lVx08MsoA5N6efhb0OG0gCSbal9TXKIuMjPhieMrmOWL4wXppP/zGJ3d76EkpzQo5O
dVjiS19KaygdcPHH2Xq4elhOn3vDLcLdx9BOWbukaV1aMYCptOWyCdcD9NrRkyOJcxKwULr7nojh
H6ac47JidTtviOzx6LcGkN7PxksfIi5skgOr3Ey/b9fxUDb5b5cbsUl2K5l65dxaS8FX0VjG3U4y
S4MIh39oTK2x2bV7sOR3u712//JNG/WynkO+f3EjydGW9tfE5UjeHtlMdl8WeF3Ltz2E8E/n9ZsM
JktlcbYMXiVNyMPKG6FFit+zXixxpSWLYkPzRAnBsFVdPI7DY+Y/MMy6Fx5a7svucPKARSvpIVvK
poEANOiJDFg1MxWf5JoM8udW2JUi3qhEPpBc1uLdgnZcQcGTSLfzTYrd2N8RhhZ3tLGP/7Y1b6tu
XppyNGBSDE66GSN4gt3b0LaZD1BFXOGWbgNcRrXHk0MiMxDpWAt2QTLtwN9i9DBA5ziYgRgJZwAS
MHkFA8B3yTU8ZtoWVirM3KdTJqY8ZzZlEQad0PCZYTV0Vc97zAyfK70eX8HTR/q/jvnhyFjnD9MY
N/Teuwjj6KehWGDq9mNkTO4BLbUdO0WEL8NsLJQSgNC9CVEpSAso0sBOOzHPJREPzdwxFWJLDesJ
GR/A4Nx7B67D2fYUM7egx++inL+nWtQG+ux9g+auqduBxG3soGERElS0Ops6iiAUMeHTf9kPi7VN
nsnjytrN3lYf9WLfGU6SD34azB76NbPOURW2W3IXnAZTA1x6hOgD3T/yD3PQ489235mGijAnWOx4
t7SjNCWiaMmmF9sFmGth6VPyAq6LuvVzY5bOnuR0kkZJsg2MWSKMUF1eYoHJs809oDFyrQY2yVBF
I9Qg+2CkyUFBNqc6V2JLWTSllWaL5umo0XWpI8Z4wDLGTjoxLEUR8hiPp3u2epY6vtnpOF5A1ptt
16ePe6Mhj+08eSyvQe4lNgWQVdvat2peceggUGgjvPrWDQVJ4rPFKP4jerQisVXPa0WP32OMKoiU
7smQoGmzAiApVtFa7WD6KiqrvkmWC4NLt0nesI1J5r4XoHUzXnz73Zp/lHUFC/4LzLnCsors5s1f
kCm4d1YVZzDRorejsrZo7u0b0QVRq8s64CdnFM3IYEihGfe8DhjHZ2Kms5htfx5HqngdH4G0RV1h
dzqdaqqZccjwdx4j5p/DchEfSiIrmCKGMDDnoFIYt2YFIKrHYtGzUGz55Vi226jHuCl5wc/ZY/1m
zPRdsiIoMqhLTP2jjR7+4f5FaEcI3zMCPkrE4Y56IPev/IJO0aNYKeKgYoFjmjWiHZP+M0J6BJb9
CnMzHndEyxOSnLOOz0JdvrGCsbyIhB/AAhZ2TmsIsVy2mhG/SrxH2KstfX1bqDM5wNvzdQvefIPh
XGa3QEG2wFSiYXmLp2cAgLycgh2QAn3SuoMDoQLLfMI9IRRRPBXziFAaBEM8/T71Z9zJmKavb3Kl
gzagANiWKLDtp7U6z9XcIsIQKbz0EnRDhKUUp/pT8a6kJD/EmST1ye2MNVUQR0xYbfkZI4mxUUe1
n+0Xox99yp1EEF/GEySvWArv5uDQRqrGpZez7Jhjukg/lfXTIzJ9+fAqjB68tXwq2WouME2N2BN3
wF83A8SOs1d4Mrkfz68w5PNipLvp+MrKOlMj2U3h1yfncTeSSxRZw49mYGIcKRuXDkkemppOXpaf
DaP3MLjezesDBTanGrP2bvDP69dZPblRkR4oUXU4yGsIHihv2YgRrRCiwkzWI9IhIMf7qRggW/kE
hUqjM5jE8TKCCSa3FnUhVWknLaQ7i53LqDfL5rU1NO9Ivuqjit6EoJZiwRANh+PEMuZ/hF3Oc/p0
mFSIUznbz2KRsh/Bk5L+NikdSHQUY51UVfMpLeLRl7rQJnlodMvQIhV3Ag4O/e6PUuXIVQqQNywi
TGaHYHarXm8s9UTCBcSqGI7lKZsut6P7VfgIiUV6ho/FzeSNll+7bW6BTD28S6RN46hPPrUYQHFS
8DzdwX2cHAz7NUVWUx2a8E0wpV8e7yyyjNxv5DpEVzRIbtChkOABz7NtcNye5lVh37vnCG+unvic
+9HAO5WJMl2ptsFq1Hjc1xUvxCihM1tI1FxDl7/fCR1GEtOJZK9rqtgjySla+J5J5IaRRicUnut2
eA2ofMCTm76tFwQNdTenPd2G+yhd8hJ7kL4vRrqmjuOlnI6Hdv4ghNNOS3EpaWmDWF2oreC++6zQ
PAZmZClepch1wdqtFt2Fn58EVBFBYTPs+RTSUV5fSAH6QMaAyF0wm20clId4sfV3ORiMEYK6RLYZ
pgyUM+KgESkWnhZc/fuKPCzKtqGJ+ult1/OcZEEeVnnkUUs3R2LmhvfjbnK/mOnyeOMdwPMToywQ
Ypn9I6Ofdihg6rqlq1SezKo71bPuEbzHhOVQj75G5dZY1hT9njaVpwxrOCG3dvMP8kFE7LX2meKE
4pvivhm1TM7nSLY7c0JDs8z7pQltAX8xmV3H47dZifOO0WUqq9zeId24TPtB8ULPq/rJwS3WxpzV
cctUtstljoZwCzrX9842u39yagDKOpHOvpoi/fCPZIM7uiA9cjiTJ1ev8ji2z2c/ZfMrTrtvBY0j
fcrxOuFRyz7uiHaLcqzEIEJrgHQQ6itj4uhUC29cTSRbIsThWonJMUmttw6k/S2Rdpravn2KxqP6
s9a5GLrJvPwgfd16iduWeYzb63og2cjmNqY3U/eTRWkq1PesyuSGrFqm8zNo+eWL7vEfdoHUs5Np
nVMW8IoFg+hGBqp584vVfUQAiDifNHEcjKl9ff2E4xzs+bPxBmPdl7bDsepzQq7gZcIaGu7bvvn1
iBREJw/1ETG2MHlI3ZLGuaCRYoqipToDmmFFUu4mN6tlzMvqQFFh7rhcX1mfl+p2MGa6aSRE8By4
h+2bD0gHVvrsyhPrvmSJ9xh4gXG4WmxFDrq0sFyyEAzG2vTYZx9iaDB/OcVjXiD+e4SFLi6zp8fA
9l8fw6/cJsCR02NFwdb1dHGuWGc/HWXfsiGO8qTwHii9qrARa4i7sbEcRrEsBhHiRzeb8AyG4yqj
wi8OrCS24h5ZI4ju+U4OnLHcE8r8EfTACBB29eC+Z8r4bknbr+aQLQCc6KCeZjeLrHIJmEO2O8GJ
4nExrxTyrIaVTfZGMj/7xifyMFl0L5eG1qn2Gs3uEpEWn6Rv3gHyg9E1VD77bn9+d74GZJbaO4YS
GoNa4d6vA7FDpOZXnuSr4is/wCAM5/2YF8mrj4pwMBS3L+bHmbW7H57t1lXWxHVgm3pYNTAEzOvA
5iwA/qyvJto7kn/M/jxestLpfuymMIHgP/OjTmai817vphf3vR6u8ek7d6y65DDOtRU5aUS8FBdH
WtHH2IXz0WOSs2F2Cl8ENl8Ei1r9ed8tak/WrepUbMEj1pwNnwlGDLOEVfequkM+W7Ou3w0IzE0k
nAKwh8GiGxy3iDp70Zul+rvvDmy5EMfrOrHALo6az6rjNIK7jr/QAkasSGAEj24DqLeo2eRUKPur
/fx6sL0aTifYunTyM/hWoAGogIGgafZq73v3oPoY5rCuGghgzX4YO8vS10Uy7ptUvztRaeJpmCTB
sj2LzFMQqry2Dbm+naoLDt0IilU2150cKEB3JF4tesVh0Lcf+xIeldVnxZEI7CDdY//mj3ibHq9n
kSy5mmRU+wohxig9z5buNVHmQVg8xgNODvsYmAmCBNWTwwShtLB24cNtXI1FrZ5cgywAO8u9mH0k
NRXDlka7mgnet5sVQTfuZYqWDd0C3aqQNxyz6CiBQprR7D3+ep0YTmuDqFcm9ZadKv/urCWqzexS
aTn3Mk3PtHmZsIsK52UANnwXY/CINY8RoR+4RAySXAtlQXt13XQ3wgZDvwYUzaZ2gpKjEItlV444
S2FOQOnHzc7QRth1UHuvsKGgDDSndJoxUgRHsXP77tVm5pLPFxHiNdIRkOA5iz04sJcK+xmou2n6
js6POQLs8XX0QGTElnu4r5tZdbWqOSsyj3/XITI7sQsHX3q4N740frdiDkzecFfqa45BzN1NVGPZ
KgKmd/CYpcc/rwzzri4ovlg8JFaR9JQ/rdp/fyLM9vUNake8YcMg89qRlFjPVe2njYCxY9DqVMkE
YUKhnRCUzIFpaIWVj5dmDRGXIAG8TTRUJ3sFycNx4KrsAIylacYacAX5GHEqiCmNyC2x+ayPYtxE
98UVvWkNwZt+sHbpm92Em+MLgRj2yv+QkddAPRf6I9aEFnpRj9Qo579IjOKLhSwzFcvMrhkxGjvY
bbTtFEeZ+NbGfR9plil77eS2fe4LcTtpm7tf+ipKT52jIsSzZ+uTZC4f0QZTGFDSDezCNsx0pC9q
Ot19JbY3YM6lGg595WQQO3F1+UoVJUvvlz7uev3yz+uQPbKThbKs2JYvztPdI7JBBlUxOwA0rHTR
0tzHRNyK3raKqtmNXln19LUMlFMju/aqzxfpRWjwm1ntg3z5ZATa+2J+nVP/fGV2ger8tih71v7N
1Ckddv8pePnt4zywLx+Mhn21fzM16qliqyNCcPZ9Sg4OmXqh8kw/BgFf67Rim9em8u68ZGQbG5bn
YdD7BjODxFq1k/5TFNRKE/lwpVkslihdJxwaS69PKZZ4ALtmtdxx+rdAqmwbZ/sVZgEvPrqajyix
+VkQAWSh8tmUE1741S4XgK7vFZ+Td9RSQLGbIHtWgoqrblb8JZ6SK8xgRq76cV5XR+nTGL0XOujW
ZfEKQQl10UR9u/Qfq7etiWStfJ5hkilDOS3KvI9YesCau7GijaX5HTzlFVQOsE/rleHAPwPTFOb+
GfFGMMp+SxQFqJVYlTwqxsl5SpyuI4n8U0K17+/G0Ehvc/B9Oyn7ePP8enk9gGzKZnIK7XJSuEr3
WRyJOgbdkd3XTHb1pTwD81woZ/caDL+aSGZ7sl7eZZKVzvn4GLejQVD6tymIQkBS/77Yq8f7SKp8
aXP2n6tkfvdVj4fuLSuXlZk0DC5x3Fq9iDE7knjVg6CbHOgfyB7lz7u/7ptHtvR4ZERNgH9LpH7+
zRFDSEeGO/ul2kxYYnozwpZXFbvusxRNzdFjQgdY5G7PbrdNfNRmc2yRPtNHupR4V04wmN7mNK7O
ZX33IDIQp5WIALMZ4z3S57cQjhlpBju+XYrBKA47NAjwiOdBRrmfjDIzZZ2swQU0F4TLJTFuLfFg
iRtfJTIYxeG+oiVlMlSo5CvwryG4LuC3wNBcmco0+cpJ9cqYapkbg5bo4+H2OSmO1CvHG2+0PJwP
7+ntoKQuMSYugDUoReNwLlE765+MEyD2a119Pdw+OMlLoPqugtehB9y9RZnPxjstgX5mxnYAdgfq
bNYeMfaj/rRDvAz/BaCClQbbC3gqmQdqlK5AXDpdaTJ6IeBTpncPqQmtqpkFGRK72GQ32t/95Ws9
xJeduCBpXsXe78eAGEyMr9S5LBBgRzKbKlrlj6vNRHIZVMknUNNC9YjwSkBzNHaamHW5XwrWRcCd
PbxA9PjsBT2XZmHaEj5oK8Dpq3LzcvrfxnfGFn9Uvm4L7SEYvzWq55OywJQC/k/qYHsNO9F2t4dU
Tm9KJtBJGj3zTn5qDqP+5zt42t3+jcv5iGqcXMVu8f5Cxn1dcnkDRIAM/k8MTgmRUEjGodc1h4Lf
JUAWKgUjFqvSYwmpZZNAfGhZxh35N5K735HY/yTu/tArHCWiygSRYmf9IZGQki6Ms+pkQ9AHo3d4
jsqjtkCcEdzD3+x6/b+EDl32lSRrQ52zRCSUUf/mzd56m1+GSoPKpxI4jNQ9xQPNHzOJp9NtqKyP
2Jl/ExP2f7KT3OS/PvcHk08q7TUfZo9k3T8Se9hnZf+Eg1kPCa6b0yoaUWZfdftO5Xf6bxKt/5Mp
/PnJ3RP5BxNfKcbbyLU2WVeb/tG4iXxL/dx17PT6H+30uTwf7iRG/sbd/Y+3anRvlkPdZI00sB9i
sN2g0utn/krWdaC52CLpye+zqyUt7+7ty7Br52FTzQE+7u9TOaxI48iev3Dq//Nl//Mafiirns/q
nsQZt94G8ZzexlG8+JPT0VblhwaC/suD7ijXH+P4X3f8Yxxr/Uq6DIfccT4iO9KrPi7eG6OAuH9e
F+eoH8j0zTgudzrVWhbEvwQg/C814r8+/oeAoLjfOaJOeSbrnncZx1A2osS25+0CUnq0J1EXNFZK
MAgAtvze/DbCiXKSKaqds194ZdSEtc8Gnw0sKWxDoud9zrb95Rp/pBb8UUxi55BUeSB1hwSqPwYF
J9sq5GCXyVr/fBuimqpWOe6y3q2WbX1K/X75GCJ5ZuvF6/nbRPgfNO6/PvzHaJDz+rWTDT78NdM+
25k0L1jfP4bH2zd9XL1BMZqsep/qSTo99yy1/z06/qeorjuNcKiSozIcDn7c+rvZ3VsjP/eXncw5
9VI7m+KSnl5mGiKjwtkFMbCJaq37o51FdDFfblXK836gjrDYeMvZovYlGr08kr1f05ykv8YuQqN/
Xt2PZ/N+xXnbV7m6tzO5h/V3z7v6bwExZe8+B8eHX9tv9AMA5fbLXHFyNugXaBPW1aHzsBjpKwOV
5hUJSIMAnsgNF94E1TaIhElirO52iHzE9tx9+8v8hA1wtBmoON/Tmf4ewRU2l1iez2DxVp0KoaPb
X0kbILH7dQJhAThrr0knEvfRZdSnCB+YxbwBTkrFgyhSVwW2dfC7HgZW4mVumECY3Q61/ZkFeCFF
/5e5TqbPX8tqJ83qjrOUORuL4KYfy2qM+LhfvFBtckQjJ6URNF0LDW6YigPAlCL4W+ngU/YW/VRR
FUUJXfuyOe1y8dhI+3xRfWSTy/y2lL93F/v2rbtI3WbyqsJeuOMgl/nTwlhmrHT6xOvJeQWckl19
wE68yrG0f4V8CsqD3uLt5eocnoXqetHbjl6jwUmayd8gpNK+XRHiGrxCvmuzu9ot7CQMxuaOdZD8
E4yqpzusv4k3mLNoVnz6F7Ha/hVv32Pa5Zd53ZmwdgsRu0EQWI1e3/Lba4BA9/rAGfb2jwGcpG6m
+3LVfDxG8SVo94N4TKmpBTfQsRWlSky281gP0tA4ZJsbaSiiwooxDHH6XlEGDywd37Eqsq9O7UWt
+F5I8zdcLbzgpsDJXRzeB3idE6qIxXBxDx6j3gQud1R/p/vbKvvoDNPtivUOpQr+5GR6nRAwDYB1
g1JybtiiNbw2MYW10Ci8HpxII/hetBtwe/U3BAs89Wt1wcczrlI0EA+EdoWFMTXUXIx74pBDPyaO
3nC7p3oPzzJBaUMKGIcV0B6rpvRwEiQCJ/LYqTXflE6Vpc1ONdRqNcqnWiDD3Km2PjtwmJCbTdXV
0BtULjKcB3Tb3csCxFAF9bBx2vA45jhNGqxWt1CeacvSQxDAhgGcs9C87Ovs1N7QermJ3RvlnzrK
jeG0a1kUAJ8nJ16ebYt2BX1Vzw/y6GZ3jauCZKc2X94mH21uXmWqc8iSMZnYplRQW3dxizUE5phy
y3MUX509R5yJYGElDsVj/Qwxu0tiqk9k6AMBM/Gnu2w8kNown3R/b/wLBohYfGZO7KJtdwc4IPCL
Y1AD9YbVYhjMLpx4Y769CqRGw4hWsO5ZyMKo2v3E+qqd1B2l0dObdszN07tHmkr4snMf577i76Kh
01gH13CepChy1IdJxiBoK2C607CKIKC1e2P99JrsJuUGwt9JZ2gyaOYls8QNX9pZdB19Xj5R4vtg
RYWXjhkUGP/zBUPVvEVPv/KhCqDtbmY7flsE6hxxmd93dn9xCR8mOJe361qh8XvS2ujPe9uG5755
YxKOglews3cRvVIOsC/Z1QgCC2pQOWakDTTEImKuKV3EWhBukv1Ft8ZKCj9EaDiBPYUXz9qlYsG+
yQElEvId1Z4DU5qNH9txZ1fui8aHAaNoNRayiyhtqlOaD2h7rJuXAyaEmblM3CFD6u18PEgjQCW/
TxdS+PJOmOt9zdZccKAAnQF0NA0WAmhnUVgDEOYH1BmyB0dddc0elJZdht0BrMsHoBEx/D7pkUKx
B75ZuZwPZpYeBQyGXBY8W6MlSHx4acSA/HRYL7Iao1G6qi8WE5g5/sTQg6h9csVTmI5av4H6hO5P
8ZEpAmuAX8H9o+OCsivHtS3BgveOcPdjHDOVFTFRoV7em57m1ci/6JEmhhOHqOPNgzxViwKKwrxh
Umf8PUdkR/OPspFXOJjc0r7gUq6Dl31IFv0AJaqly2YcQQV9GgzN8lsecOI4m1E2PQfalEVTYVbw
zYRToEndrmEbI5YIjM9m6ibj0RrbvHkbpSa+LlHZ5UdjStYCVOkZJKERvBDYZF3eRGEDzHASxaAC
qrWKFzJE7Ho+C0x5wY1F8wyhrsL83E1UGbT0vLo3YoCG9n/IyEBkv5gkk2ZthMMjfD8SDcXTUU8o
Xr1UMJ0prShc3ev5OSMaWNNHXetx7o579SOO7ICpXUFfbyDjEIfdXGBKG8uzm44Ow0l/8XZuAWtz
gZiuWjygdDNeH5x/5zfsNnX+v8ItVJqDzhaG8RNQ1d3NDNICkknNlGYe4wl/83vhZK2Yx4PFQ7zD
p1hTd7JPD7H9p2BrDWQLjrX+3HARm1mtd/ZVK/vOV+DH5ASY6/H48U1OVXy3krFhg3Gw0rDIqGIB
mcuPdyZAIkzNw32ucsoe/VI4cJk8fEbpkyAyFtt+yFEBSOjXu21BeEKz6CGkI8x7sfPBPbrbgbNj
4zIfuVje6Z5t1e9kYq33cqgjoFtId+64FldBFJOvgCVnQxuc2Z5+vTFFZpY4Xnx85L6NXBTElaMj
7IcLKIePcseWcZ+yhtLDKbNsfS3s3oTl07xOy5k63QXn/dmTA46p6lb8OVSaMu5bb0+xssVtvpHN
xumPcgiJ1N3BX1yniofImXmvBfHnYDbOHfYv8wlsSey/fwEiofzyLXAp95BZ8zdXpwWPiX/BIQsk
YF7GmXN3nqwYKJ1QViXOg69jMk/kKAxfLIpYk8KdAzhFI9C3YHS98wxOsePH55cNCDhuJgYPWDhJ
sq1NlcJ6PM0n6jRzlPFgVnm+anYbI+v3uJg8widpN41V+A15jrWDPn/zNJVx6us8KM26/B/KzmtJ
cWVZw09EBHIgbuUNQkgIUHNDNE6AAGGFefrzVe84sXuYPtNxYu1l90zLVWVl5m/ST6dsvdqCoO7B
JAngPNioZy2630SKJ64oe1w9sErh7i9EwHtPDmAtEAeZeESov7GC23k0jbYuAauMcyEpZUwIjlIV
vZom7Kg2cnk5ICDvfLo8cYs/6Vy5DLGX6DDSI7RPkHlvzissutuvE+M6kMa78WZ4Mefp1DoBFvXm
MNI8+B027VOfdjitcIMsBGOjOubdmymuIaFAgDDAt2/LNXyZl4fOzy0AF2Vfj0vzHh0+ymD6Ubq7
z4PXSGp8U7YW6A7UHbgHtU2XEjmMeTX7MA44AMkc4wdQlv6hcGj6JzKUVDjLoCj9ypp3Ftf34FZz
6M0LCLsnlyjKh9PSljHW3FfJOFJGh1nVcB/clrJokgbPz5tNTtqeq27lNeIS55Sr8yQlf8CwOuao
snoF7dpYGTyDTgzdw+b49l6YqsKpjaSLqXBeTajPD6Z0NhuThgh+tc1Ym2OquXAP7QJ5DxsYA2zs
B3agZOyjVgxZGt7EENPC1QlmZu9EGGEik4GAyoNoQl9KBLh2xCE2OYEYrtY9lDh8ntYCSxlebYfi
/IXNdv++7PSgGKn+9rN0Z1dPS6YAw9h6wEEo2PnLzmdp3pyOeexvkufwNFT9TUbgoVlHMvLwxszn
WFyA9F8G16ahBFGM0Vhg3jQHrcKVCNHcG1ur4JeIsHObl3iOUOAQ+FvUNtMMaP5KeN67rcWjpt/W
Mm+lce/YVyCwE3yE4XHDlBEGnPb5V8Q8bT4/9Q5uJYP12d4ht32G0Kfm6BJptsTFSiU2t9EU0G1n
0PGcXc/beKHdkO2lxGoA3ybIH/sHBy4ThththxTc/YAxRhe/dHDlgLNJzhFcTbTcy/3w/jCpH/dA
58jdTxDsrkyw9x7gqXv3ypOoSFRphJcx51qB2SHIKafi8BRIc1HJ7T0Mih047hxBNiojeyNsv7H0
6xB4H37FaqBJyNEsdbOLEWPauqW02wqzmRBlOES5flSE0IPNtrHOCwldTPfBxO0bIiX4EpDKZPZh
FeAg1GI5b+OdP3tBPIAEFk1JCeHe4oGEiMXY9I8eJeVMSyIYgjwjzC9vPSAwuQbulDy/KYVn74M8
wHzmrUxyp90GC3GPBqdA8/30a7pnHBbChqOdsDetfYLTm/FZ2yTq8RWxS+XT3jeaxFb0MILfcbFQ
T/P3jstcEGsOzAvr+GSV4KLDl4E4oC/oIiSoXUb8BnfjETSitt36ANOdqmN4KohTEJkAT081kvUd
djOcwLYanKIjJJB9smuY++SOcI6EsyxdtsRpUg8Kh3ZYXAqg3mj0KG6hrfAEZhWWT14JruTeq3dw
VBhnj9mNYP7CUu1Dto/CEXjIRKrsyHHxCg8x0Qk2H3Eu2CBQgpDRnnQ+5bgZkeehAHjBm0Q3Tfxe
f5AdUszwyaZQ2AoXtwVCGPGWomRNeS3bmKYJ1wF/mrHEAKQfALDYf4S4KpgKTvCnCGMWbyLD/wMC
s+BGFt7LJ3aFe+TX4HBPCxYMkMWaVMfVMLum1W8PFbdl4c3VIqtEQsFPa/m42vCG+53gMNLYzndT
/tgIFjcxbZ+N1RzCWPrgq52dVsd40JMd4PKzJarDEMZv6AHQSM665XUGaoMBMMaaFrdk1vC4mhZj
FDeawRDIO3Ga79mwNaIU18O6SzZJDsg8I8akkaOzTVB2PikbMBg5L5CmklqKOkVzNjjYYd5AmsOp
bEM5MSvGpJX2gS/Hl716ODrpSTPRwCLB6eg7XOB06smTZX0b0urIw5Z99OEAToqeqApJ3H3iOe8R
dNtUwuUGWOtlzrufZ/gJR2NZB0ejfzD63cqqQAe9BpWAZmMyAiGoAZxVD89tay5O03akcT6pfcWV
+HH3/hmJy50jHk6/L/ok5J/YIV0TCbT4QXLSgqJLHA4ak/19DN9CvbvNk6eQPWOARE3SjCu24NMZ
L6/Gstk/AwlG8MmcZv9hND7JdyjncE8jD9KvgAod86MgtrQsaCBEzdKM2zbkUyiaalYTQGhZsaXg
p9eejfUQADFMJsbLUYRjEGpu8HXY9kp2VR1gbPC5A0wKj9SO0GDCUw4yZ18xn5A4aW4OTMdaiZ/9
RwDWo7f9DaZIkBzRpMLse/Ua6ZkaZWvq/XPYglfScFRFmF+1e9uTPfVpqh9mJTD8h0xtzBdAXYGH
1bYH+k0qCl1C5rQszX3D2j2JBvRGqSL07mu8D/YY5xjUnoWp8awVx8Q6bl8MYg362w/d0GXjEd3j
p1OgN2tAIPcKtlIDdymkHufLoA2dI9hPzuE01nO7k7QGpf9iAkCPTKCcYBtw81q0zWw5fmb0PqyQ
gXlPsMyWezybJ4mMsgBviRt3YZpowcQ7ze9Ow10juPD7bW7ZKNEruLse4UyWrR2986bNbY7v0HhL
txCsfXg7HlAtvJF1CexYQ2DndAKKxlBp0y8+6nTKRo8YKf2KmqFQGsjp44ibmyaY6HJ0RoENfgj8
erYfd/c8l5tuOdLmNPfIhXT3Nae9PB09EJtQ8n62a+M5agwYjHQFmiTZhQqoYNe3LJYvHhrXq+dw
4x3U7l6KXlDNeL7SOzydddt7aiGd2O0QbPnGAVaZ52hD+dG0diJlIQ8bt2gyvIzTtQ8l4TbTYfxt
HSwwsq1J280G26WdwZRr0GSBun/eZw8qf1s2sEtK6wR7N+hni7O7Og32A5Dt4bDh05aHq7hZ1Le4
dQmf/G9WL9nIIR0mC2YuPGRM9rrVwbphE0WFves2TybjYKZMqmNbNewp1VFtNEfIaABIUUM0t9GO
UpryHzOmbQi9pIVnCWDb3Qbk3nxciaoKu6O2e4KgQ3kW7p1bv8OJ9SQ7sRkwZgFzku/OhPtg7cBq
BZFSu+Xgnl0apj5uj8r+ZqA6aOuylkM6ZWDtZ3SSoLQYnOTGR2tNzt/q1TjFPazVkbZOZwDBpeEf
giPlLlZcfst5Al5fwg0zGbaEiSdlFGzdgUwV2giAQlksrXRrfMAJpQWMjxwubER3pwUtQ00u47Wh
9HGTQ4eENRqZTX+7FY97rrp19Vm2yOyyJ2lgyyxf3f01vDThi9e9avrRRK2Ommz8Wi+n+3z9gC17
pFK7kxKXNvwrYMjwFKu4BW4r83QJ97CHGt4dsR6zj3caSRY4cDl/gde2Kq/9SDTGxd0IOdn8EXyu
hkzQGjbhPlwZnw25YgtfokWfuAAc3RJWAkZBZ7pT25oZFP6e2lQ5s7+a+d7/3GTMxxrJzgmjFWbw
zF/Etgfw7y4oYTVBwvB1KME6L5zNYpHiwb8rM/LYpBX2dp7s0AyAlwPtxeGwGcBoTnZIsFQbtQAa
jzaZHQqSJrQJuJ1ot8ykNet2aNCdHDUUNJ8BbDniNcUxEDLaJg8mhIdTBPD8SkZ6RyFt3v1WSD8B
YR49MVq5lvR0byf7uPbOpXWGDgts4hFOGgdz8OTYcKSjo8voAeP7gpFt68purJM1P0Dz6vSGDyUs
x89DelSgiGifNUNd92ZJlgwb2jtjE7izqwsT68w909CyR5GdPuA+oHTmdIYNiOxudOtKd+vcm85O
/em8CT18Y52YPTYqT9Z0tktax4BEyWBd2zfq442lLVoX85y0yNoo6l0ZU55DoI1amt3YBfj4Aejf
Om71CAGxK92DmbbDBH1yQxc0KUEuKfkx0HVvuq9ozC4evqDGHnix97G5abklphBbVx4f+MKKffE1
CAR7KM3Oiyxifu+uQ5wpG4GcTwuUUPtNCt+pxBen317VzAYMZFbgqzAVzbqVTF60q3agS+b+Awqb
ikDnhEmgvXk61D1nOcGSsOwj0d+iLXqNVbSfSrCTo/pl8IZ15Cnwb17hlv0B5+ZsbubMlFtTbjQs
YnADlGLtb0m3KqsBywpuCwgUnAO1d2yZ9fIe8xvva1fGYmpj8WLri8MZtf+oILtM9mhpl820GZw+
VRePTiwZhEcjQ/NujLuFtNvXcXS7nd2zbkOGkEqLyHouVqW1DQ6u3mv0t97xc8wAMxnUZW080+I3
tEsWeNF3LLSlNMF8MZJWMZnHiPoNjMSTdiedpZY67FBDhO0YRZIZkWn67ivtsyZKCjHFNAPTsxa/
Ye268tPFO01s5pkygQX2G9ZeXaR6ut5y8ZHGc9vV2gzzyeTlZ9uW689ORiPHAA2jHloDBqrMKuro
NEy28Y1vbkKfpR+gDBr2YdZpO/17X/1yTanNMWgUhKaPh81epykPVUCpzBXnJb7GZCyJic0pCsNk
4WEdZZ2HTLre8aXt5DbuWHfJXg8XMA2Ny9Ni8zDN3fgF4ZQFwvzXW//24G+Y1K2Y6vfnTlaHFKo0
UzTaCDjS1P0sS313bhvd64lXvjZWAysZ/YJvvuP9X1/827XFR/lGM1DadXGdImEfiiYTqJMQ10wm
lKW4dlrTvpu6OjMZgWEqH9CiaXirDh5bxmIf/vtG5L9vBDsVGTsVgcoxc+ANhj9u1MNGrk8aQKvl
iO/s+Knbd83ecMhje788t/rT5fQmg6UY24LT8bvLscz44JZ03Gu88yYCfR8uOa9dd+MYJz7diOnk
+e1eqvpzeM+OSjvEPp7Mj3UKJ88cEhTI9g4RCwMNIqSpf78MTf97I0pNRl60GWaHpSIC5j8/S/O4
3lyut6M2pMljRF+JjR7oL3Od39yGhJIr2xjxxptM6EqzdDs+vCe0XaCWFVQ1pZ+M7maITBlT3npt
yzAyg3O3zdwIpv7Yo6Thw+HDYqzjt7FRKNhwkv/6GLXECgyQ7/Sejf4VNEzwvxb8/NXZDZSSDeN4
oQgNpE6sFKaTcz7RbnN2cby3o6c9yU+2pfjcD6/FHSFyzJkJglIPNwgyFWJxTa9QRV/bMcIoxLrX
CwmhoNNna7E4QFikalpq9CNnq+OQPDpaLNCCBbLLj0H4JaRmJRwDWib+HbkTWewkg5IT0dSmTKaI
PqH8mKA18PNwl++ZL8ycat7QiLcY6bo1q/gJ6sako0IfPVYw8SJZM2et5WQakJ+HVZIhnMhaPNVk
nd058XsjxbAi5+jQUumkWycTIryJjAbsbIXJ3UADYq4WSZjnmxS7u4uzpptAkew86daEBUjCkqaC
Qxeq0Q6o6UrzeXRoAN4QmqHMoDtDvwhoiRwWQ0rKttKEvH5evVw3bd6pmtaDF23WWF51jJMR02Xa
BCiUZrQpTKRLJ+jasESsFho4o3/aGmn6oBGUoWZtgmtNQPr2y1QD6jmD0bt7M/M1ZxJFYRu/UYNG
tjMTv8RM3aLBT6JPyWMiX/fm/CxUSMZ2BHI/sDr9+wxsxPgk6bXVwaZjpFNaXh/3vtayZCQ3Zpnd
rY82rOaTE3grHTO8JECs3P2Q4IHv6fccwBx6OnID/okp8TaSjrbmHL9IlW2GvFqf6sEIWjPOvQFu
UkPEAsCKVeFCd5edi997Dq6TqymIzDTTTpwDhPPnyb4O1/ZAipQWDOt7TGOGnDlWu0PVsfmdH2co
mB33I3jQUObtDrb22Qx68DbNbpUjPbd7bBuYx05Pzz/WG6CCm4Ve52rsxn3bLvu9dVjmZIDBYHX3
FqO1n0ebDclhOAoXHX+bDGAGDkpyt5WGNMvEVHa7ZPFDJzchVK7OSxXtITzSaY2diX0DjTFrIXZv
eb0uLHeKpK5Lm7TXqyzziXPiYHGrrISfNRDMbJEUHU3kpwc3wYOOPZGsecOo6XFT8Z95G3Ygbh03
//Oa0HJcJ9RMOjIEemYwKKaf/45MX1SfP88qEZjasPDaRGlmK/4ZmA7rO9PS1bU2bGAxh1toiJP1
5yRyQCxMGYFMkLF2ZvQ1WOBbow+sPG5EH4Vg2fMVIj48L7yyhrCIoQIDiyxe/d8yCeWd5IEBBUNi
VcJnSxH3+XaTJ8adPKs9N1khWUZFAOsVuHDn57Ezuw0zP12mTb+vDg6r7seGVfspmcOTg2wUB+Hh
Ly9MXOuvFwbXBIokuVVTeWMutphk1VJfbTTLiD72X2L4KD43nWxnZaQs6VLN7DrYdFuGa5M/H6HY
G4E3eHoHFsM1WuFrbq3a1inESf6XW/vxDMQnUVc4bpm9I/7/b2d/XTIeuq45+0cX+4wp7BXTTnEK
1tZk6tKAgLC/mJRndDfsWQOcaPns97eje44m40FZ1Xz1Pl42OpchVr/moPELW+fnz/jt/t4/4/24
u+kXRR1ao6gtLEZvSQswByUpf2RY4Ip49TGNGQYZoOBQCgQJa2j9EPotuN8iafv3G5MF2+uvj8mA
VDJUGce3r6zi2xtrbepXpepPkamFTs1JwHQU26dj1S/csfsy0VGQG1MH487Z8f59cRiQv1z97X3c
2HeHqvnieyFd8mNUwbGzSaPoML+ZOaQpldNwNpnANsBWWLFOZgaKmjmXJLu4WZadJYw4DXE4KOkS
eGDGPAQYHWvNfIGNmCcMekt6pma6rLaW63aJht2LhV0n+CtKVMu2zy9zzzT6HjbfdDXdDto/3OW7
gL+9z+qDVYvgBMdIm1NxPxh0ti7mD8vqaLVmCBcGd0HA3w0TiiESyIWeLu5tY+ER2kht+WLJJfj3
G/s/XhgjvAR/j9lub+Q9HeJluWOY1zBk/ZBSq+CGWpiBr1DRaHYTrJr9xunx9FbXpUiHLDhEv9zE
O3/xKxi1/nsTItX7tmaa7Rue2OumWDNW3p5PZJPuiR3vnKyvdw10T92PfdbrceYdXC9EIfFbZv3z
ov3vDbxl1pc204KPJ95CZYdRPMmEdhX4A11k2rcRQfSGMhFnK86WXy79l53Y+7O/1ZPqZb/XZXFp
TqIJ2UZzJQCryflozBqM/jYmmTYWseUBxGQ8MKZjYz+uJv9S3f1SLFUW695I56rV7TeAmLb+vtt1
8eZHeUkt2isYT3DjKARBDOkUwZ7ZWHQOtX4ygBU7SAqLBI6/siWRK+miRcvYDnOxQGRwFxY+yaJl
//LBf3zfZO06p2Szw4jtPz94dZ/WTGs6qMOma+UV687M1lban6JepV1oBMR1L2n7FNC/eau2xWHy
V3z6dum39/067bmrmktLAzyOYxhXgAWmDzTrppC9spI97gLLjbuQYpAlgKq9elXeMd3UoKxBWbSi
EdS/G2DyI+hXzUkeAVhNLMsLWCRUDKs7vebCWVAL//u1aX+X/4zD4nzEGQuvdKbv/fnaitujwWm+
UYe5BVFokod4jWhGTlVK5JcMVmxhLDdRmt3dDAn02lkCgPT7V5vc6WkJailqDpdWKLjimr/gALMz
28xbNlZe+Nvdtn6727dYLB0lqSM99yrWK2JOzjVnah0W9NQqu8K+3jz2mpxc8zynexJvYz5/l/Oh
Cxl2TLh0z3yHV9DvlhgAKMY8FXQC4yxGzIxpe3XBp3oBvVVWMJvyl36D+lN61Gm2NJElMcH83Z/r
1rw3btVhqgxhzsD3rR2L6SqySdkEVEPPR4G/NVHtzK+i1F/P5lIy7todbqlHfyvokW7a5oAjbucm
vwSM9k8pCUORVNYBf5G0t4itPYviVbIOhvSMGVbgXufCJQsmPPwtGJzIwlEgI6timAEtWYB0+vIG
UnPsVVou9haPOcpNOIJg+2unxb7bkBS4/sbtIF2nvQdVpzYriyyfdjMuPdQz63SN/cQCSZD5+oRx
GWrZKWzOdhFVMWRH89/L/Kux8L5Fvz/h23HA0LOiWWAQR0jEhMssJs8h5ATDbQf3OBjcvJvhLX5L
Hb6SzL8uqqmkLW38arV3T2EywP1xp7O3yBxIXPqAqbHCmW5M9hsq3VjrZmNwwP72YX1S51NgDEp6
Y9ZvZ+GPK4+JCG10BArH71syfKxLuk23nTiQoRbGmeEv+64xtj9M0/NWYfJrwia24V8PzuO1GWuv
CT/lP4NKU99XU2Xz9bbDnLw2iuUlV236GJK3R0FQOBBOR//+xD+2skQb9X8vKt7CtxOfVOR8uz01
hadkY3GYkW7gdk+p2buycUhNF7/sm68z5e05UQIgwlIVRpc3v8LVt0vetN20odSy8tW4paMCQ9KY
ggzFYN7ORLLWOfnGK4Sx1cN0Amce2DQXBwqHjyb41hUHaD3Zeo/ReWRSDh/Auj5kYzBAbiH3frnZ
n/J6SYxzZ8ygLgsf7j/fz2t62Wrb800ZrrvaIW4zLmcO2YaM1NOt2tsNSvcZn/BD+tTSInkdIujn
zA9oGA/UhoVxh9I4wBLCetDBOnYLZnTB4mQ00FJN//0hf9qrUhPlB2uVpaO+H0nNV928KtODMiRG
nkZsVhvHAuhJYGtd4a2n25ux9Ux/2SXSD7vkj8u+nS13uVVUHaVCtuzcRicjOgXYIiDRdRFIo/P7
f06TblEkM3ayrStyp02disLuz++xmRbbp7zhMS9wvkUKNvU5h54WsBfP+FsA/CE9+n41+S0GnKvH
Tm3JXO0Vh+Xqbh+sOJUmKiTjyh+ufn24Hy+nC/EO0qV28z3kFHv5VRe7kzLMle566hTJelwL+Rqy
T6NDv3F499bu0/33ylF+OMc4XP971bdkRrmf761W+6jg8ynmUuluM2i6j74KSnFh/Nkt2PqTZ0SX
Ha2NbknI6HF1gPDglrX9XBxGEEjYkzlJ+WH7y73JPxQkf9zb+/Kq97fjuc0b0YzqE8zfvEUnV/Oe
NhSAuEzwsID107EhTdEiUzFJQFcGFi8tmawO1QpqxfDfb0sSGfFf0evb23qL0q/yvDmcT9xRMyjQ
5cOFu4YFpBXBBET6hu4aTnvh/KYqlX/caN+u+xaor5e1/GwVZwXPNLKHjxcGYgfGt4gcYRrfCY80
X+H+PEwb0TZqjMuMp298/PL0P30Poa7TNVmMgvzCAr7H7me9K/YqG+LhPFNQTDN38MkyWwv0DqRa
05i0+7c05GuXvb/y7xd9K1KODeV5n+pcVHQJa4teT42Y2Ds6uGIxd6zb+FRjfJ5HWADNOlu7oJ33
SyD49RbejoHOoaPfti1u4eqIsX6vyjoBLfVh3R9wJygGGi7ZKtIsGzMPaw+fa1zZ/371P94CY8UZ
zoQZL8rGt1tQH4V83NU7eVjs3dvZuO2MSDY34flgTPvNRV+i0jRKEJdkagQ4rJyMf1//xwMGeEfS
m8K/lhnbf0beI3PM9XtJetJ0sVR0kdRIcA6NvYqvDOZIsMquCSYBLSCMhNjRyf59/a/p6e+rQEYR
x8rjeNPe7YgVud7Kjc5LweZ+NMLoHhILtDsmTR2deFJb0V6Y2Y74m+4yXgYQwk/lfoGxfEUhCc6Q
lmTgiAAF///if9q3QQ/2GjqpQHZ6VIzm4GAm1r9v+i9Jpjiuvt30e/lSrxvXavsg1wnztnHfW/lr
3hYaCCOKybUkL5MyH8qklSLJ6BrjHki9DZSA4MijRnwZn571S8b3E5r4xy29hfvNtmzUxalJogB4
Nsr1BNirRc8pjxwap4y4EiCMn+rdLrPxbJY35Z23sQaiqPZg/Sz+/Yp+qqUlpUOtz7R4IZd/O9GL
nbp/qDtNHlpRdF6cqOv2vYmzNuMvXDOeyZ8ZXGFjiWHcWDTkgd3wC8E5wFSGW+PTdLtTz+3avaE3
wHCUG/xtzM2PCeu3O9TesgAQb6XTKToyKz8MKUcmWau0YnDNZYd1BdkbuvwXLIVAaGvP3V7A3fHG
sGupvGR1HTKQdzXYUe6jJVhMKcL//Qp/AOUlSQXqIC0C6JDeuziNe2dzPbwewjY9t6Jzl/ljmQOt
do8QaV4b3a4ZTEMQMncg8vlfLi72/fu+/H7xt7jUlst7tVG4uEzXLIoc39mfAPZgh3e73YdtX02W
TaL8Eg6UHy8rSzSQ8HMgeRG51LeTqLwdtPujqOUhk0vXgBWMz4Uf+7DaBnaSdJR9dwnc2C+7/S6k
bgzLCY9js47Y5eGvzISfEjf12828Fcpt+VoxZvAmc0KpIhCBSleGE2cp7Hss35ArHiRzqfTmwIhl
Zn/csp45GHjhRdiHdOpfTitFlr5Og7++ikKoZLCUolDD/vl6FHTw0/ZaV4ZqFKJWdA4Wu0iihWY8
I6QeD9K3JpNxMe5bW1kJZVvMlarb8Q4kIhTTKGivXxqedPCNbGr5iIc6TkNwCi97HFxQvyDRMioc
i3MIhTGQehKjWQXxFi1r34ECU6FPzNfM2EJoAlaE12ggQCWdI8OIjn40OwLVVEQbOOAUnSc33nsx
DVcUOT3SzdKgBkzpmADtwqCHTA2NlPrw2M3XpB30ZuF5GPkWvSkXiiM6hvhvGvD4srNg3TzAVukn
rp0X2IGE0aUh0LQ149EwtUt933FkE9Ufn2nWYryqFUszaKGqz3lh7gZQFmg4WJO7mdP7SJObF4av
OM9bAQOXNc+HcpEKAHuJoiq9IOhojyV+h2hSIBqlZ87kIT89NIkO9K5j1FokyUKwLv4hineitT7p
zCP0svC3/MQCCoWZitG68bpaC29Fn9+wvIgjPsZYFbkbz7YPMrzp8P3TG/C5jQ1DWHkxqCgyx5nc
7SjXjOiyo9vZ3Hoa5M/9Z97OkX6djOy53GD49PHI6J5c6E6hKrJTt0Vf1Tf8WTypXjbqeRF0ldBn
BART9ra21iapRF3H1R5GBs2wAiNxFBhg1iiPmuZEiAgzVg8kztRdC4Z4OvX9dX6MfTQ2SCBJDjtX
T+nGIki6DdP195EgP9wexuEGKUR0zZ24wci7kKlsfElnb/s0ztK17iyfYA8QyP3SloN81JwsNkda
XKhD5yFgbhtYyWFZp6mMuhHxDZdToMHPDgpCEpRJ9E+aQ1SYVY+2ZoZzJTOPD9gvWv7acVOamow8
BFp6YccOpRrCBF+yY6ao+3zsNOn5HGDwij9uR3P0DPJJNNsY7Vnmd9Ll2ZvPPxi7y9pFAmL42OUy
/0+16PCOXeBa8cKQb7C2l+qCi6x1I8vYExFZwOuAjdAo1B8GDS6s/XLOYXQZOeq2iDZTPU55Q6Qs
a3QzsfMYwC2C040rrNvpPcj1RCH2EqyPyeTU4u3Nsiku484mQFm+jFWEBYWX5zj2WIypnEQHHgec
7MyNx51w1mFdlAjQwwV0IG/gYWE0S3QbBwOQhjYmXZersVrAFGlW/MsBVIyDjF80XiQ6yh6swdsc
sSNCwUj7D98lYjBokUbw3TK8K23BRVkUXo2mTXKg2KA9ojH/JPXBpu5mhngKLhCcJyHHvTBAfAFv
pVIvZZPs08lsbfoSO13kbEQE3B5g33xRtJk86mALhil4FPE54Ng8etsuI9ONakVqpZto/szR1aEj
6MLDuZujTe9KbzjzG6YhGEgC2BBmqmnGSjkFE6x5kPkKeJY1loIhlr7hzlNCUYYlbMeZTa5dUqMD
f+YTvIOXOIWi9edPPthIsyw8zYYg3whfQpAH0YsQ23PMtUpvcurNOiGXpGLmG6GXGUmSEVmOk23s
jeE3dH65MqZlZPgtsdjEEm8NIXcL93+iDjotPu02nz3FKIDqjrE9CKiQi8zypskyGmGCtR8nYXTO
IisKp0tFaCmfyHyEDzbp5YzAkPrAJb7hOOrFiRn6EjuTyZpuopHntVOw/thyTHv9FIF5l4/welQQ
PqKpTkAkkkTqezpNLAgaxHwxNXHSQI6RaTOwLrvgvoQXKiJbexbVMJ7aHfZMM5jSjR6MWrZmLdCv
YEsvO/AnxqsyXnkdiz6GzqhUmmBPA9aigDteCyQ6AGY4GYonODP55YZPvSCtJABf/OpEjqyvj65g
/M3UkxGjsjGSMe/sTmrCF0AAiwSTd11xHkhHKRHZbPBBid5hkgzKeCAAgBtJrtCfNW2Hj8PrSV+p
C3LAgri7UMJyrhxGTiS8uTVUexseMtUEsEeMjScRL404dILUjJtjGE1iZS1CvsZb1JgWH1UkOh1r
taELwRPDKlssKnt0sjc7Lky8jJ89Jtjs+uKl55FOz5XVzJdirROjkdOye6o9ijncC7otM9sjRHSa
qjj30sJdirWpeAjlVDvG3ySyTjYteM1PqPRJMdUGV8X6TH5ZteywaYWVmIxXomIskmc4gLsdnqMV
61UUSYS4ybOH6O7BmZTLbqibViLM+TBzC4c3ica6gLr9RO3x8Z9JTmYl3ahcXnPOb0Hvwnkck/fJ
07YiegFi/Kju5oqTr48xzyrrVGCinZzqhEW4WcfV/OI8Ug4cZza7fTbN6R01fsG0eTeXhAZcZEwX
tkYPy4WBD52Rs9URO2UnGVS5Ozr9plMPsmzPLNZTRJCeiU8MeUHE0huyYN741F6hcbuYq91wsQgr
b8SS6khGvn+yxK1J4UV3uz2XoY/aE7Aj+ID/OVXDNO3L2QZC29lLU8LCFjaeQfAgVWDXxHlUMwf4
+lGSsJW6s5fMxToK7wkRjXRTBlfjfUxuI1gORtb24jgSv+NpikY+ec0ZJDBmxcVx055BcSBOd+hs
LxHcGRUfHWG7KKY5R6+SyZkIAjokPs1ip+z9J0kYPfohPDhGSCTho8/r3lEoUUrmh4vHOU17HI9a
s8IH8dHjezXNampCWIAtAIEBHgPqlmRRoFT3VZwQNHiYFoAjZs8YUZhrjisTdIFMxPOCgfnR+6Tm
cxL+E1sMbwjGJ0aK0WCMCjpcI2xORrrtDfbWQIRyfvoFI3+KWwfaM1+WavIh/vHLnIPQTDwCWUSs
nZKo7HtTJGnKiHZhjWJOw8kkgA6yhilPqsx5LYLQBAaErhqkBtA0SXgETYRAvFnxPvlpl96EIboC
AQwnsCU4C6cu63OUNyjQXk50MjDFEpsaW3lx6s+e0QQmIRYCPr0CrEcIUVboFRbsePLw1zbU0xVw
cr1E3UNkdC4va1VYC5Q2uxxKpYiPSkYsuazCMFyp3mCwgwD6HLPtFlqfgzPxArvj2qZ3hKLdX93o
fIc3c6Q0nM4NZRlBfeefJHfnQw6igRQfB1kTl8IrJEl8cXhhTXOPQCPtMF7nik8HxjikVhg9ZG2o
KAYTJUQRzNGlEou21v4BUD/I4g0rjNqHJwJD4VGZiP3icMAQVjE3oyaYdI6gqDFnLGCgmrGf0TIj
EYg21CdAhsnVKnG6FI/HGgJk8VEaCdItljFuiDx+3ReBQkSoapg5cdtBUir23FmyiJUVcm5yfF8q
LMyDbHwh0OymjH0g3uXcF8AyjBnivMcN4QvD4rrEnpk84sRTWZswazixIwZ0EJQ7DjwThmYtaUM4
ThgR2rYEedoSkX8g+72Vxoxh3xE7jlMBYoLGiwhkfgps4sPQNM0uFCDDtoOtPYBdLDw272HoKZmX
PPlV1ug4H30VC6QqOgO7CnN2cDKFd1cjj8PdktZdAh0LQhvzdhmjIdmmmFt0joLXpDBNkiWGPHQy
r3A6PlKHo2k+embibSMPHpU3NUzqDlqQXqL5ncXO9DDF4dTMY9Lq/cNgy5OkE0YHDLelSYoVu7Ft
kfDvTIk5Gkd3tbOHVf/hDmgUNMcD3D4ChLDmoMS1PFobQbvlDHVW3iFqWAFbDyLp2nihBjHIRJLC
MQXvYXCjw2VLUWE+u5+H2hqiH+ARHnS37AFnwmmcBFwn6MGlMSvnEjMrLVBDfFKRrWnmsMekbNko
c69R9kvLrJg/zjaB7pSfLRaWwgu0pNiDN72SyRG4rjWSK1JCzBRSwWJTI6jGbQNafBSdRlAZ5bul
l+M8p/zJc+3GseWZKxt3ZQnepxWcbjwAMqQCu1ietFR5vV5Yf4ywJOOPhSZoWgN21ULM0BH/adpb
JU1vtRP+l3xXGkFDyR4OxXaEg8iXvwvKLS+x4a/qJc8MSxV532pwTNDjPWCzHjDm4L9Cv+HNk43y
+hN1y6gTqi/yHjZ0SFrCknDy/6HpzJoUx4Eg/IuIsDkMvEq+LzDmfiG4wdw2toFfv596YmNjd2em
pxuQpVJVVlbm9Ba4fMZDQtjNQjQruoJLyh5dIs/mHF1Gyzqm3CimcxM7HxJDlxl6H8u8iSS3hjKe
2xFCU9E0INBkwv8RIgg7fAwY5ajwUAKsoTSw1Xu5bPKBoAn77/h0E5PzHJZQc8ZEG/NZLNMnUv5Z
TyYX6xmfu+n6LSvuN/3FJEYI54XrOHxi9xmxa9it1nt6F5NcsE41cLSqLO+R2myXDaQ3YPI/jhGz
OaQEtZtkzqEBcSYTsQj7lelUMDsWBXDFz5qclMJTZ8pAVe5z4J5OyiNIm8HhYIygxAlcD92L3Zy5
hySZcjsgHcM2KX5068m0YI/2iFmMnE42BHedCN5DyG28LGOwdCrcBAd38gqw/ANxe4TIcE1ox6qB
64Pp0jAbc8NqBTSs2WpKuhVdSFw1ZzpfIuGK7x2B/o8Av1z29gAIEYEHDhDdn/Rip8xh2bvX5mhy
jlROQ3yHqULlk8D/Yxux9WFmw4o/ic6efy9WejjaLEiPyQGRsHtelX247lnwQ+OjyiF0mFfUGioK
qN8zdqNiPVeuU/pB0vz7veVyJBXVawfn9IUYb+IGOriuyFuibno8bsbmne+XCZqW6Ia3Gdnwxwp4
rymry+tyR09dPiNzuQfIuF10hubRYz2nuC+FAvG+zrzU2T3cuWRgy5qI+2lJysnc/NkI8zJHhGCy
nAeBKmDI2JBWe1EaRHxFVceNbYOHU4BUvCThEA8XVS4QqtCruoxWTlY5us1z6otN7UDXt1Fv2e/v
+L+RnlCrLUkBmQlTOUjOmV6+d6BdJ9PpF/F+NGJg2SlrNYh6FNBecrKr02Ccp33ZvqPf1UeOBRME
lfM8+HGK0G+EzEApyIAqdrkZe0fRW4z1zYhfDCtYdQCtpIeaNRirdPytWyh9MZaOGDYo53lfucej
v1dfAnPjxRvxfnXGpGtKRf+lY4MBKK92tq4DqjOLVw4yJX2BSU0HeOjDWN/TtAeXDjY95c3vM1gn
Wozq9Z32nXHX6ug87tbRXbahqDHb1Z4uL2egmRe5TtFBAY5BY/RyCx5VV7wYX2YmomDZGem4OaRk
06yP5Yh8U/pQaZNTp4gJAvfAl8q4CW4zdKoWFORRMJ2ahGvYBoL046/wargBqc7yb4CG5NuOAnXk
gB6gPjDmyTwuQeHSEwd809UcCuGK6Nl3GZyhIny4gELzXxqoJGN+5SStnGQykb2AkPpUswjqasE9
krCAOjoh6W3PA+TvxGfbVXPWlCn+8jks7r524Qoja9Mi9ZA8ABUSCWRb3A3QG6vJ8xwBcTrAcN54
9CyksjkYlGR+xMulKrtU9aMS3qNoMAmUfoRNFOW3JegNaTOWCTw9Blh3268uYPk9kCC5dOD49rwR
VXUhPW80YnIEwZI4tJyn63igVWCsrxogTkFMDTm6u2+Ivv4VsuBoCHByjvQRaMzzx5fBG5cU3Dds
LOAQO7z7zZLzYw9sDwds0KuR7fEeNs8WE10IgKjcn4/9xOXMPuZksFy2ID3/D/Exj94QQ/QBcmza
qCQMOeBUcO6QTKaNTk6qFlypSfCH1Pi/mwTdHI8/8Oni/fACz3HMvKdoaGCs07G9Z6hf61r129yT
84Uwljsnxk9mT8vxSNAJtKBURsb62Z5HJotjsssCUz1ifYGMxMtBTB4UC7yW1tfow8q0veH27g4d
EKpTKvZ50P8JpsSUzGUT3IUaHqoNn1k90jFnbLQ3QNQ44SiPcErcKuCBfIfN0ipLAQMXnZ4Fc/Dr
uHWIGzxR1B5C31oUJ3MRGw8RazbNNbwtnFvP6xVWWNrHZqivLJxD2nYbCVTInPAFlM3nuS2N+cOr
rHBR0cRuj7e3KjlGZ2BC2qvdvsk5xps3EyW+bfEPVf24/bBH0G1lhyoYHK4reCDe+WLxh4QSRlFl
rdLjy9P+BOOXc4vQvwQZsx7H9CW9b2nCJy5RB9aDU2aX+zMOV9Eb1bgX0eaUonxmdsJLFj3P1gWN
PCv7pXd9+IjPPfMHIEDcEi1oJvyj7jfugJznXJkN6PsWFezlbkXZIsMio0xfQhU/CrqaU5rxt99h
N4fSpeQRSaDRSIYE2FNYixrHf2bLad0RZBeNlFOXKxwCJTp2UgFm/iLHQbLB4XXgGXIyqVqBVCM1
1rWi/EG/o4v1z1zh682EELSy9Q/evF9nB0P7AW99h6P94Gj/q0qm07dZMwIEUjRfItgi1LhbH+eh
aP6xuykNQcqj6E4qrlSP2BYR+NJ5hiah+g7DYcw15B6vOExieXEbIvciAIUOakTMvTX6oqwnSp6M
1OjHI2Y427qO0WjUKH36xHAWmzeN+ACTzYhc2HUugsrE+evGx2yTDHB7qc80p9IgIYheo+UfuM2p
yrw5d858TukL1P1X56lJONqWGXNhHrAIr4ulNuN7Pp1oeXMLNYL75ukDxY60oUAjBVR60M+52Egi
fLV60bKO1P5ZDmrKylwt8ffQ+/7pFalxEoRpgKShu8BA/u6cEbMldcYNpgIOYPEGm5edrnwlCfLe
Ga8VshfD/wC7Ex25GgQ36/GjTKlWC298Nwvk8amUlTToV66i/pHOlVoa1T6hFXHEMf4IADVWvZF9
b8xpHHyXnQY7FzyRn3JCVeo6wHm4dIpkoxF4yKJgHE9Ju98KiyWD8jc5F43dmNEGuZsGuPHFVPfe
I1K4gqfTS4DHvvyQWIIyVIMO+ih4ZtO04x+7ukUM8t3E8HaVDlV7b6FCFiMX8heLmSEW4eRC6X/A
p5oEUqIss7qiT+Df70hndSb+2/ngNzG5bePXDVERA2dB84ykypmD34hyq4taVnE0IRhbGK305Ak5
nsd4cltMnlijkcI73Yag0ukP7/uLqbkpU5lpgQ5ihwD5pkEOrRfhCibmBUxlZ+s0PWbKTk0H9SWS
Ob62/hxQVrwKNA5Gt5v9MxBPqFM/beoy25NfXR92zfXLVFdKGYkeGFS1oD+dWDGfpLKQAwgL5vZz
MyzNljKVOp8QqGRmcDWPJxdgshG8/r7TfYftr72oC7ffNVs+o38wEoRlAOX9qcVgh2XWQKh44uBr
xO10czLb464A1SVkE641JuNIMd0nZB2GLScXzDCHo71a/O1Zhs53Phtum7vj/uzo1fTtlh+/Hz9o
CA147j2fB/hg4HR0Rufp7Wo9U/vJwTnYvHygg5GGvnOJ5w1T5MtPcpYMTCp28ej4m9MOO7qPo9tk
743wm0dfyxzpD39lwrl8tGejT1A/1l+UL1Zda7RvoPMtue2Oe0Ycso7TBvzjI+7PsK9WQcPqriQ7
U3nBdxE+80tyBMCW8QYpWj9CCXg+z27knsDa4FnENbH8UE2C21vErt4xejOf1+T8N7peDnhKlUW0
A5IQpxNno1UwdXvyVHbEs1MlxrIxYK6Ry3XaRiXkBLxSXWWB8ypar3afJkiCpcN83ovMeW1dC46l
APtTyM9ryvArQUlGPSeiTzwe667HoA3vPJPcgHmAHJUmyR2XbZPNP6RdpD4aUYbDDgZrje+2jQSx
ZnXsDk1EsCu8Q2nVgfeUgGrhhfpH1MyRIgMZElNJAFAa9TqD8gby3rsHbQfxZjVI3EC7AyKLcecT
d7Yfu5d0B9PzIaiA7GC7Y22hUncC5RlGxBVzdqCRpf1rQr95N9Hr7DAXXPpPZqnAvs0IKK3JolGh
V3/JJ0o5L+ukqoIv/55jUDSaY6qz6dkqVTomAlj5ws4cbjuRZuMvhFr+zZvdHiJk1LT0kBMM39aQ
RnobhY1XDdWuT7Ig++jchcOeed/0nmJ0VsvjrQgS6JH9frR09Jn9gpdDkxM11dxj0PhqWB+o7mLl
P8mJXmuVF93DV848AjDThwSXLJJY+SJkfloWhQANuUyB4vQKCweSDK1IVwxREXMs0qIwnCHWxcwm
CRH/GemZJGnCItkqwf1IJrtmFocUFYiaTAaRRsDwuLfJQud4Ss7Jzi5cDtoeay7AfFNfOSh9vbgH
OVF9srnpm86t5nUKq7eyftv7CoATaAPt4qtsLVyNZidJ+hfFQdld9Mnduwj8yaBSqqbTVcuetkoK
YSd4tTyGOjSGyqg3m9zF930Z3Ag4PJC3SCgTmZwlAvREeUI0GkRH4Rh3Wc5qRHC6pqoa725fM6kP
mcq2X4o+0jL4dV5LLeYszCNUflm1X2APgpKhX+4h48BeGLTC8SMhVcfvok13k9+QenIRRfSlkR8k
hxQoDSL/JpSsJtufEYQnZZHeGXTpijaPcvxDtM1oq46oPS4Yb6AtAnI5Hr018dPlbULQ+Ov7Ghh9
uD2yVDC5wdlnAIZOoKQhiJ4fCocaLZUx99ePcXX0AmEbzIplGxMkPgbDzeI3Q6FyMuyMtj/N2u4/
pc3dx0u+5Jc3odJ+zmL4O8xC9MWG1mLxHCmtnNXACpVLN6InDqm+0jJjcCLH427/c0kd6KT5cyqM
t5iV9nA/LpcVKl4k//g0aAZP2eY9UJ9Min1Dt7xm29w3rDJDCDVjmdnsOe/rdKJD2VLFzdHK7mJ8
Sa4MwFDfwHqjcVm0oOb6K8ho8am0nwGb8eJ6Ay5opvCp3OZz1WejLlgSE1WTmVJVjMlKmCULCCwV
OXYVdOmS9BpOn+KHD05iAYucfntf9g5MPTS2N7yq6vU5jp5b0NpP7hr9GVoQevrcKstHvVSlv92O
duis7F6zy8pM0GaST4SuLqVI6+CQWSD1xgicMG2qovGzBELEEGpl3smZAY74ApAruWxXIqPg1rMv
deZnwi3MDu6P0UlIgMWQZaLar50aRQBVSjnjx0ewxGiZzGCNeaq7OYb+zmErwe3524AHuOb1xOYV
Z0PoDIrl8YHP8AuqGXX5DkPE3L2q62+FOjG2EY5HCYBr30wR9biIITjad0W3V8Mzpo5oLYkMzoGq
FPqwedBA4A2MRtfN2fkE3oUSj6QtoUP4NZtwgyEF3HyaK/ydE0ZiaqbxPcZiMkYBISGhbZTo2Bo3
R+OeX1lGP24RBXAdewT1c0jdr+Ft3Ao/TfOme0D0mrvsi7dijiiVCrPQnJrEOwL8HsCBGgVoXZOF
oWJoLVdT8tFXA0PsJd4kDTZGN2jvSZyTt2YWrAw+pCRc6kNcfNaJrcgfKkuNfPgc516teRWZCdUD
hAfEVpAM4KZrJ/2CxPWDshnmlkATMw3FvxQBc/M7p0BD3tlfN83JapOWbzBav0lTSzQr+WefqDKn
NyOwNt5PqG0F+UccyiBZSTq2ajoM7OJjAyKlai/0UTWrOmYX0OOxWZEB6nAH0Fr+GGKNH+541o9q
E7oxkgJIOB2RuBDZUg01d8jfzghPKXi3AmGAnUtL9mQhECZ0NA5abOLaRFY79PuY27VDcEjkEsjs
YEMKg/cGXU0+QNUqeZ5XS7BRdiOeW3mkT/wWf4f5c8tncXyEKiooilVUP2Gmg54wTHmDe/E00RQH
pXdqXR4qnFg5+iaq6ueUocq++ZykzyVQi5ogekfpE2xUb7gJgR1ZEmRkXP+9nqC+QInSFje0pX4v
3PWYx6oHXdRLSrPoeO0nTYDsoygSb8TbvyJvM7NJVvzsDG8PcF6klq5Hz0WACdes3WlylR8+F5tw
lxmu/qLNLZo0w7iWw25hPTp2TzXAexppTGll4+5pXYX9Fq11ass+J8pqpG/zhQC5f1uvEjqZV/tD
ZfqFtk86CBqYva3fY9BLat25hxU7iJvBoLzCOAt1ZHzNOrrZR9qApj0ChYyiIaMt2rhtdnaNdE4f
ByH3UP/aJYSUZ+F+UFitkbe/fWXVcC7lvl3aQICh8XTKoIWi96bYHAfg5y4KF1fLAA642d+WlfWC
zlk+j2Jys/tHL78G6QHUsmRQkxSQuKxo0g939eXWEd3JqyP1q0uPz+zULPkqyHGRWrdP5joXGYyT
ff6xQO0THAkWyMGICU9tJU4//qNbN9M/IeNvGj+OL89jxSioqJK4W9iXReY2V3Yz1AzvmodNFc/q
hixQw9fFfYmZBY7qF+bwJ+/kxi6mUwUUBjD6heESdPg/9K81CBoMwynVvkL0+vSybggtOVXtVKgO
YDuMMLFmfb9RjrGf8n6z+i9pWdlLztAa+fYGnZcNgPL+c4A6SUO0+6Kpm1ZxshaKuL64/yyMLUhp
bnMH1Z6aSmNm6GIG/sNCyBBVSkQl9UPT1pGCv2RCKjXobaFsHFdBtbSKcG1VyTsuhxDORIY52DPC
ZYcPR5/hPNvR2bwmuIcBHa6sh27R56dH5tLzdCvHdXe6N797oIUYifENyWNmulmSRSCKtWoLxfHX
Bm006G1CMNjf5artuOlxi3CnZaWfyJ+o58AmYMfv9N3OfTFwNHRpniHCM/0sXm5Jc4UH25/6KTIj
nZ1CNlPVJwlDIKFQQUfriQEUbx84K/QVXD4KkP0VgF31J0TSsIOjmX7o8vAbRZ766QLWHKWbJuLb
EPtPoQHsKxGXmDaWspuT5dD1Ey2TB9n+2fEk5dTLVGtKhfCXbpKqPuHQR+CDQ2wRSdrQndWSE5D8
3BB+5aDEdbB8I/BjJKVasvEV8etu+wiMcqJvTGWmyau0Exo9GXqyk9tucvhqhIDOIn1LNz05yVMe
XH3RP6vOoXkcIEr0cjvmxEc17WbK+Llexzn5j4EGMHJyWCh/S0G67Vwi5hqmQIBvRltUjm5uh9yE
8J81cwIBOiXMU1IvJt11TMkpHltGi0M1Ln3xbrBO5cRnpWnmryUJ8eLOG+b/sfTZLnwYNbFbDGgT
afasXpBayedLxoXn+4ZrmgWQdeKmMZQo7HNt1VaUj02C4MviOu0iYxE0edhZlPj1+CRoj5UQUFhA
+TWt2T2wiMw9JUSYQCGA+qTgHJNOBJIXaJktkkvqI85FEyZJoSS7UG4ajFeJAJ31By2s6xEkgeSa
tuCWftTXdLYQPkazMPRbhpj4SthJ0ZHKKfDZdJqAlOcO/niGZP/6MtQdLqhosshGyOrF3Sk/Cu8v
+XRoL3I3wORUGZnJfZJ+4Gq/vLBCyenA+q0GSipEn57xKJSLMrRoIt7sFLnxcpwzYejSRkzqzaHg
W/tQNh0N7wNgdZUMdIR5uE9IoYgiB9WgyWXg0oFSx6fgJz3s+P6TC06QP3kM2i79OelzsfqxVdvI
qSir61hy/G6zHQvxdB4m2pFX795yvp6hHFpeqT8pPBxHY2w1kpJaQspF1+khnnnCpsh+CnQi2faN
YZden9SCDzgDv2AwK6HiOLg+W/u9Vhav9e7L1WfIHmFTM89bvA4jJBg5xtzVyqMTYCS4M/BFe5Re
N4fQQULFFmHRF04cT3gNbnrrF024qqkZVwyoEV2PqLfTPU5PSTrxUd9V+jAfhwORW/dEC9A7sTH6
XBa0qH142DTPFrRzrQ7lJfCFSVhocPVe/TYoskKJe3LBcVzka9RXxQV0ltCNA6JfMwSaqUEJyEpo
ELl+L5Av9DW7dxwTVFvEfemSDmCDBeDz2NWevunEmHH3jnBh4A8tFBRt3sCtb/t6W7AyGQxIsUaG
CWxad/JpX70wWtNE3I+DZC6P/FHSq+DJ81Oxxy2cp999KJfS9Zp0xKLNLa7rt4VKxiJUSjNKK5NO
qYp1t00LDs4sRdKSdCF3rsnkF7GLOif/ZKHM28DN8S4fpAwXeXgMaM+jVy44d77a3QmSOq4W90mb
xPMbc80DieCzztXddxswHg9P4iQbLO5+CcSc+iLYHWdwGj52tGwpjA+XoPEVpwuH2ZMeBDwrA3Bp
ydaLsH+lotVTWlRABceb+cIsYfqzQWx/1hIgsR5tyolXQZzEaGqk+nX2pvKWyPOCd1gPjtJnG/zS
90JnHq3DObjmbtm2K/uZu/PPAMULcjeNOEKaxdGoZ8xAvDb6Qh+eubyouq2yRzhWz17RNHob1+3S
Ie3JUrZgs8GdOXlg6G20XMet01A/DZ9n53aS7eUXzbcTjaU6fHetew0Vw8cdQNmiYK5BEJhA0uHH
hsnDwuuIDet1U8Bldxoc7Wdbtc3MdCIteFP2bT6zfLK/o9ihYpSmpEtrv6coKrTTugjof7bwzNR7
TD97xE++2IcQtodBzY8h8qFQzQAKoiyuXFjaFu3tleBmIX5I9y/cVKbWNQGD1C3rxnFva0l5MFXU
mzcGpuYHwfTgE7J46uqOdE4O/BDeDUZLEHV51IsDRdqX18P4WcL9RF2EGAxkc41jso5EJhcYaslx
VsrzymoaZs0b3110Isq0r4j7UDYS9EuVm/ZHEGlrW1fZcvk027NOG0UT+4ERatvDI5F2Cecn9TEo
iXn/aM9bD0UbhuHQFb9MFLNdmh8hxMDkoQpd7XeZsoNaHJKHe9+SN51paJdHRb3kgD5Mq3OIoRa8
IxKP3bcrYCMeuD0SrTLhPVg76ENEkzfHLLMOhw5apVQaC0i8KNwwdiu1m5OfRhWe2Ln9pOpjnoAh
r5DUd6lZTSrOl+OtcCyaqZay4tn80CZ+rHWKu1eXtsSzlL9m+KDg2PauZgcWUU5FxnyGTlH4pq9o
YxEWG5pf92aoC1swqbKwjU3npkPi1/sMOkhA0+ABsSM8zae4L9KryecYdFMkEXNzqa+5EOWOb0IW
k1cEN4oK/xGcIgjVBDr8k44DFh4H1ab1+8jnR3QNYnT+IsxZinOZnoL4XFECPTyt58Und0IkfaKV
K+HKwjPWcRSICOkpW7dBLY7zDzjoXA0d2OAtQPqwR202CBQHFJQv5BqoMa9Gbd2qA3Z6jwQb9Npw
lZXvKTkTdNTxaA2nVPyJSSa1PrllHi2o/bm58BwmznMNfLnp7tJtqoqvOqg0wYJBhFg0Bt9kFYuZ
apzmM4jGMSkdgTZiV8WWsZ1ArIBl8k58FJNqAYGxVvxE6HSunDTgV/FrTk1r4pLn0Qpvck4TV/pI
ypdMLFEv/J6CnXFwu5V1Wt4JI58JUnSBToWMLRpK1735aZQhgffx0bNSlEYVNVRAQhSfWnbKK6G1
Q8Lahf4Dp2vdJaP6bklmpXswkzacRg512tmnN+K7n+me9fAWeS5mPcHRgkaUpoddoKE9Eri+S1Gd
Syh/L9iB5DvI+8WaSRuA+wysQ5zWiwvqSJUDb0c5MJNnLWadZfhFW/nIZYKy3B28UeV6z6O9boI0
HiYpgmmHppgsuPAs7owcogrvpUxV6t9xSP62Z7rMYVhZGAXHjcRqJbO3r7Tn++aQFsdMe5A6sLdx
wLhJcgPyTgtOigVN/zN4WO2ve2FcVExpd0AQPiJ6vrw7B7MRmlBXH1OIXSWh85ViACC/Y+qgyT3h
pmJ/uB3aJIGuODF9+tKgQHQVCfrzAS4x9PXq6Wk4yOYQC4Mec1iKYGt3aUbNkTif4jwJ9j+9Uz5l
Cu2dPig/3Ku1vv7E9SzZ3Yq7tVrJZqX84eiWmu0RdCkIf/2ATpGCRoCQaagD4ddEnz8qenFkAyWt
WpJ0AofmdjMx58W01DwgbwO+IdfNx2mSJXxiGGB4fEFTtaHfcGvqdGDnhaWqz0YIMJKSY+aCcqC7
cJOk/o566KUH9sUfGNKmQ8sH4opDRzeL9LZ5aoveiMNMMQX7LlaGyj7FSM1PMyxEkUFiG4Ei9R1t
Rc6q8T/i2DoHLn5+EM1GWU8hyCMkBX3kY3ZgSNas0oGtki992GVyOmfysWMfXf6aR6v3FtcGmSV9
Utwv60OX0AJqPOtwQNm1LuVZxrk5sF3uEc5xXAowzWheWlX4qyB6KBQqCg4o8PsG6Ztoz4oB2wuG
G8/nBpeExsvyuqObfEJFDwOF9ea+45plJf8BTsakAQe4niVvpRIHAEim1jeLjSrCdnjZ8+psMmzM
G9Czodq3qIqs4uXw/lj0KzUpQDbrw+xOheMKzwC7O7bgmhGBSudBqrEae1BBsGamQQ1PG1YCfHIG
jrnun7QV7MOU7Ekw8tAni+nQPpzhT0Xyj3iO6hQTMd7MGIEtPa2CRVHl14HinUtX0da5OiE1Nxz1
5q6hvlVqsLxx+ncO/Kz40WSctMeh+KMT7qYV+pDBXMfDQ1tJICwyhDQFbfqaSkg3VQS5pogvbaIW
qSUwznrdOVyxOOdEx+SgsBSZcwD4L/+AulXC57yq/E8VvEFzA95gGw/GImrW6Y/cqnrdoLpEmOkD
SU2GQzFWpATad5lzkmVwuA04JVRCJkWw+TSDXgQUg3vAx6wqcR2eSh+nSNjTuyM0hqv3nfY5LSQb
Emo0RF4QltvsveCBbnHeQ0v38ESanqxvrVG5VRGVikvbIsoZmui9bcxK6GMZk2RXu+cBCQd4Qlf+
ovotzy2ru4dbCRpb231D6iDjmEzLfAkmINHw9WlE5Ca4lBM97Vbwgq1M0+00ZPzPwhwRwiOloAoE
isJ24gqawHxaYcLFJ0svJvo2NT/xNmAv776jOQODzcy7MPnmXUHH2JFnUs2alO+yaWAS/wBjIGvW
XP8o0V7A3wrHDxlaSCNR9Z4hUCHft4O9GTD9ceD1aqHdMc+5PMypghVSuW4CnfkNOovTn1+GVdtu
PSWBX7o9qwGeD4mqRvkcylRuH+NaQpJyKet9cKfPGlrKbnKk3ywYAgA0o8kFw2eVfBS9Q+3Wet1i
hAPBCucNq5XhrHNALFs55O60H+Ei7yB89iQIPkT0FFKPfAwnqngk33cRZCXOgsH9jibUIU6oDVEJ
z4UB0+OZdwddbx7IfaJiGgVU68xz4U+RzOcXJfaKzOnPfdu1vK7AGj6kDl55C840r1h7EgQotUdz
Svk6X3HuNKQ7gQa1p7xNzXlnTHLe75A1qkfzCBgkYH7G1f+K6L/890AMfM12COKT6jrFwrLWAHBc
8aUrz15t59PFKuWyssBPAHQu3EYuoeNvmdREhHaIdOV7hkE5ZYyYcjbeJONnO8U9hDILOtq+KgTF
b18yhcDuSHh7HQFDpJ/yC3RRNsaFP1AZ8OkmEULATA4kFlatEePiMwSP1ALYxHbbJTGL/GvPjDtT
6rmOfyJ56blW+L2qrUJOSmL1V3KrRC/zvvJoEDRVw5Tc9QB/lP1OrOCCurbVujU8aQQG4JfS6nvC
kLQ6Qz0jJGYqz8bSpGG38xEPeK7kybHCRdWIASg+6bwz/1r2N2YoldHWTmUXE8W1KEdqUnaKIesp
AiBKz4PaPexum12fTSV3BS0Z6j4l5EsTSc3YMVCoZI89OpkaFDvoWRxE+GDR0lS8WMOJmJ3HQusj
Ohy1fYbx3FixfFS1OJ82K0Y39SP3aZAg4ehroUvUNGJOZMh3q1sKjg62s/NG261An4aRGi6AS8SU
B+wQ9IKfXG8NDExIAFYMwTiZxM+E2Rgue77RI3UGjoUYgsqRDcdB0XMHywv5mHqI5FHk+0x//WUo
L0qL3MYylAiPywZuA7RZRywK/Aa6IkcqEdWhHBe0bHJ6R4pXQw0VnELMZHNpTOi1zCEpqgYJO4l0
8QmAnYWXR9yCZmx0bIhaKmrwaK700u9cpR46/fR+N2rIsr+SPfiFje7fOBviowPtbjZm5fLd8co9
TDM8hs40mp6roGuh6/j2tcJ/mW+x/WOwQjnMTBpLP4gPjRGdJhipaBEgB/W0DHOIu9HI48so6jX4
/cp2CpDdHIsXpKyGwzzYd6zZdzvEJ09eN33JL3DGOiO7ONur2f2LRNjZ79JYfGF5FKra8LaIY8eC
ULvpxNuVbYUk4IjcRdJCNJHRjtF5yX+fs/2wkiJsz0PeiaYL9gv1u0F79mTrs9FouA0d30LTOaY1
6hzbot2R3a9ZMOjbCyGMMEzEkkLBpG8MdWh3NmDiQbSN3prAd1C3kDloe6NTqii0r4TBnkq8eQ06
sMfabTZEp2c3Ym9QO3SfKzE8NmjRQmnZ03x2VpjnjdSEGx6Tgz8ypBGqlcPKyKTVzHAuljepE4ad
LzpkrPX+0UYF7DLp9E1j0bdqHGlpM1cUe/rm6J+tHmkR7jQSDsubhV+oHvcDbs3Nr1LIDkiQ03b1
9rda7kdsKkUxoDfN9A1TtHQ/Z4CL4xW8zBpsI4FzeqnchqXTFjHPYQ46wDzviJ/dPYritYRqPPMG
LXNAY4YitLslfM4hkEKkmHWj7XA0Yjyg62744PuCOWNvvBm8CdfllBbuB34GnHb1fv5avDasHtZ3
CCmsjvMKe27smmWFYSp7OrpM8CHW7T1sa0UNU8KSvR6tz1/wc3u4GZneNwtaDxrK0HpUg/91HzHf
yuc0qKDBatqsvZZyKUrZY684cD/vbohiTUhPTMyoLVo5Wrk3NDWfcELZ1ZMmrfbPrKtm0D6z0dY5
e7O2iR8OS74qzOZw3yef4uz8vZFxz+uOujxWnr4gPCZOm18MwYjGtO1bXNAMbJsnOimUZA/zOcMr
DVk0JsPty74hn0F/zVgggV6omXwIKR90B8Zj8kGm1KHkjG+cvX2bNBHZyW2H0hl6sjVr7Idnx2GU
nz4vIvVoeVv5H31jnxFcj5IGf/vojuGFwpxTI5WM+a8ODH8p5rKiyzaYowbL4oE61yfkpn5XjKDK
mneC+OzN9BTUGEAuBo8oFGBeEJ4q/AttNAaYCE0eDs169ivffpPepiHs/na5VPzZPqOLDsfyJz9T
Kxyio9n09vBI2HA6Bfp1WzDPeYUyYauRbsIpTF+KZ0b0T2QKNLENrwYWzXj4WQ+2LnvQ68QrvqC1
iab0h0ma0YbELnEwbgXlH3mBvjL1wkrN2qshO2PIm/rxOb0R3mWWQ/AcHwVPicUYQOV8HG6C+gYx
aPANTj6dD5M4CGMfGafKesjb/qiKL7bxgGE+zKGsjQ3XY4xnuZrKqB08sRFs2Bu1T4qnjtgZK7MX
+5qvFE7NjxUFK33D2h3/gg45ZXmnJHmHeeG+Q7iZThE3z/TUqcZOkIG41Th9jyOnEO7xaty1kGAY
w2874iwKn3HN+eKo8jgCRDZNcsi3t2QpMIXdw28GO8cYNOS74FV8vNeoazOHqWARxQ5+BwwfIF/B
GkHgXX7Xl7/PxcwDPOEEMmTCaBb0X45Lz/QMDEAr2KSmV2BLyfGGYPuyoJuStnTs6GeWIwT+bPuH
rw2w02l7krzDZ8ciszssH2uyM+czv/9Iek+VGlik8g6iOWsjyvg5zEM6uJj5xYxJy1VPLu/sJ6q9
czeAaNw6OkYz6cOXgl2guErHD2MyTVxOuZjY2c45uaaZWTr9QHGQSSWjOY0wiGIKC1bZVPtAPxcv
zK75xISoa6qrW7nOk4XQKukM1P/KNUoRl2mJqEL04kPcLTLJpSJJtGZjZZDxNxCMCP36M796lykl
JdS9FTS1ewij7fy1aHl8D7e4e7I0CNcQPwjHInhNP3whG6NhAN/VqJmzZyrnrwiF4vzDhr4LreIM
e/mONbRYNRUercOCVVzgh8r2wYhxrq7vUHmUdeSBZvvDYrsfYfaMivV1WKyxReOHGSxnD6G6h5Pd
FZnD63152sZ0Wa4bor2G9qE0ONpXKu11xIAxqiTuklY5jIxsQRLO2OKV9/nwB2hD8I7UGAlPHUYt
vOY5iYRSNlVqNvPoOmTciMfasuF8MI8JAX+woahBdQGOzowLTUmjKGeTf09iy8Qfg+R26UBIRhOi
IeuhQDLkPWxB36NwgCaFZMeAFTiu0dZfwAqKL9OuaBQWc6GsqNhsfoorwpYfEVTxAffgjJ6TwR2Z
K1ZKaCdJiTcfXCsGygv52WQIuFhq8gCi4Y9G218mRszY93ZCHaOItGf+Mpg0R8ZfkRwZwoXQwcz8
+SSRLtC4xHm345GhblZ+wbElYWupCU6a4fN5g7Q7N5mpYjZpAsV/QdqM+GEG0AzqrNBB0L07yWVC
rdLfzhnRZEipMXR3T8AfiAd9BnoxY3aVJEGfu4A8ATEuNVHgqeX8chI4SFD0GYnecXk7Y0YzbIaV
ECU2bULrWZEEAarYK01fsfjJZBgvB8J94ERnkruWNC26yEOY8xP2dpSGV4kYKO4XzEooJen/SDqz
JlWxLQj/IiJkEPSVGRTBWeuFUMtCVATBAfj1/e3TL/dGn66uo7D3GnJl5lqtjtFuI3+94Qo4R0hz
qXUJ7MC6rMaQkchDA3yBMs1/37RIT/CUCaK2JQpooWocePBuoA0KzGFHtYtAFtTSoXk2hzTtvm8N
TAscTVWdByfodzSzRVWseEIRZJw45iNor+I+omgWt4wnEaDpwW5mpTnDD6+gW/MP7PHhzZFLPj5f
EYkML1HUJwLpFr0J6A5EbVH8Aiowxv77B5jJGNVwAhpKWStY5GGwqAY8ZQw/OI2b+gSVYYx5TQPA
UrWuRMrnfYKp0Dq9pl9j8hO/vewnoCiDsgv0BrlceCwjld/hDCDUK0/hsG0LG7A1ojdXBfKcOss5
1faE+0FPy7YWHpNCxty9KNEZE/BTnMRr4RZjTi0if70CsRZw1ru3BIADYCbCVlwnKwwOIrHGoem5
yKA8bcC5NaDmC3kMtwbKHB+Oo/xvmQlPsue/fjpzW8zmcxdoZP50/im/2RlrQyXFhQZ55sVqCWn3
04O791iiYcNBcgZYQlO+or8QOiB4owWFLdS+WKjaOHOgmBPbV0CFoIPMN//cf5/rFWBG7EbZTOiP
2dgQzQG2jnP/ASNBcDWfE+C3iE/GaWVVzlWcT5GmKdf8FTYs41Mkk6IdfeUtoPFTHo4RhhJmIvrf
q8b43LtrGP9cfpa/BnsmGZwAv1Ts+fhOfrvPBt7eHDgaegPLP8SFe4I1zjdahJpjRwbJAR12E8H7
5cUhpf6yUnJxtKNrsNmIqSLtmzWZ8EL5mOAN+nYgmATMmgCbnHW9CNni8XdF4MmU2/4Vp4o0K7jX
CPl3P+30B4sRvqDw2eCP2fE+r4LHiuvNO8wWP81Cswqh7cKHJzkloOhb/I8WcS3D+H0vOFRsWyGp
uoxkCoxKnoQpQe9cLF6I+zj0QaQhPQxWSBPw2RCjJmN68QAE+bjcUga2Ajp6uW+dw4vpU3GAUUnA
RHGAjR5LsoPVmCz/82aOnpNRPg0nmBNEuQGvCFcgm4BaSUjgiTRok58iichTRHxaZ7KHYtPb1FDK
nfMX09EQhCiB2SsW6188pFqauHyuJ7d1kIxWtFLQTtuwuMLIGFzsGZiBVbO3p7k4cujMKkD+gzM9
XY+JuYe+dnAc+p+hk9DFAeMf/mGHhz00DbFT2oJt7eUW5SQYVsATYJlacFuzRdo3aOsepg6flz1U
9tYBwBBzNCBcj61AU3q+dksc6QTX9jOisbm6hVe9aAXwhnpR2j82H7pJNYL56K5YAhJj7+dBpdXj
WxobN/9wgaxhKiv6WR0iN4dVjNKEB2BEQ+HjAk8PSX0eBM08WLW+RpnEC5MXqDOhZDRR3PG8VmlA
rY4HO0WxP1qdTjycDnwl5INCVHGmSusK38UymMKfY1zGQi/wN8fwmFa0RNE909MaxEfgjcvBkaHs
lPntVp1rNF9eAGM4OJ3l3vT4YyuEpGRO6wJW6K2KivkKFYLJhe5fUIgLK/m+sffCNKF8EkfJKXwr
MxGFMD5V+Ehf4A1O5b/pKYOz4YjdP8TKs/cyLxvxlSsf4dxkQWiOA1bAL85FJDQ7DMJJmSgNOUuq
wKyFbRpbCjjBwkztmPkc8avwFIswNBibpFqqz4JHBBHjQePJqJFojBA8XgXXozwjs4/nU9MTTdHH
VFG5FogYCUUiGPGjE+Z5EPNJ10hvLpCN6RPJGdfKXmFUEpxdt2mAFFdIWwNtJdE2SawaO67aCRFt
uDgniRpVznaBmwmt3CTA3+jJNgrDokoWHx328UUkoTHtkGPM0lUm0ANrUDufzkpMjlBwvE1cfgJS
cuOqc4Lyg6a8Euy0zwYeEjKAO4rDlCcgrNZGh5/Rn2zjTzRkepMJuaL4m26WPAYwyafbgGIkCILU
P0PxXXQJ7/P94nhbMGS60ryMrRl8bpr/BQIkCgMhCsS9IwgEBS4ZOoaK0Kesg/0BSlrIouqluIec
3PS3uHovnMxOyf5tc+4vW75zZh4v1oqKXnCSS54iW8JeYYIjkwFvTXh3AdCAbxRWt+fR303ZS6RN
Mi0C7qjV7KSf6b6zZ1dfd8VKKLgmX5gekhy1MET2LFu2qg3PYsY6JtUJnytGcBdOtFjqijaXrXsO
bhRs757Voby28oYRwj/o57uDbFUGbAjTpnzxHRdjMRM0F7Elqz0cst5VXJXfAY+EJBv2JdMs1hYV
yeyBKcDQOkBFSydMJ6+KB9X3Yk11WCHmq3CaUwEurDq372SoetPWYovsU/xrjfWutzHdIGKO9m+7
RVs6dvLMfz18oK1ht2BXPNyTs6C7G2wcsPstUfXpMRrH3lVjwz19lJpaMqz4dSP9ib6PVr1jzbRm
s/2SbCpGdRS1yM93eMjZw0nM2rmBCLX4l9H/B8K0Z8U/ZpP7HhF3WKA2iCWanWiV/XDGuXjN2LxC
zb2Zp3ytMWw2FYDptcS7ZI06/7WAEt/zT0B5qoe6we5HYdSkHsnxeC8JmTO1O9stfnCqqiuUBmAK
AicdeWSG2NX/7dIBETiSuMABGY8pJuMU2haD3rjCm8eiUhWyzWOHX4eo1JJHQKd0sfKD5tWac59e
pyncQ3xXkFoKru410H8KpK0D0hpPgBhJGUHRla43FFgVCFeGBYJL7RqJDHQ8qjwlIWwaxnwAQR3D
l+vFjhkE5w1VILDDm0kKzna0fPjymZcVCS8942szwC2H+BMG3NlFcMSNi4VIufs4/sNqsjUX1kew
8doSrZG0iHgU65vjqoxW7/kRN0W4Ee8FoQuokl0koReY7jOMqTdZXtm5zikh+ltvChh+goiA1Amx
0w0FCD8Bk2BfT2qiVWojibASDpjccUKBfBhVCFD0LodTHVpQ7bLnZIZGDF4NO+MANT5bnCcxD2di
lnITOVs8hMZpvnAzRh4YfmunDOGsD/T+i/NBKSgs9omX1Iq4PIoZUOO0p5c9hgE/H9rFLYKBPLS7
1xriAzNXvG4whVSXT6eFsixP+d+Xm17DDD7UsvvYN2P1ZlmPYMEwiesXkLTX3dVSINjA6GCNBQue
EG1/Q8x84ORAtEc7NVSZxKCQZ9bJn4HCXwLKnZa3JpZtlJPfB71DFFH9DJwdpKcPzpC82hrAx8R7
hy2Lyg3yDH2WYboA2w7F1ButmLD2EU52T9EO04kpG8bpx8BouBECF1oEEXPgHyz8ha4Kdnm4Qsqj
beIjQlbz/vsPZ2CqVjip2Gz3RkPaOK9TtKNjg6iyi6IquSS7SI3tH3ALi8PvPq0jp5v2OSrhPqnk
sfcBLfr9YR3HptwE/yiMkXAn4quWlJa//wbygjYYvhpzzS576GyAdVbIzE84ZXyxvDbF9hoWYmO+
ssiscHn9WYazWwI9JPzzfymP3/5mDKXB5RfCw8WXYD6aTSjVXyfUE3Te7pt9pDAlcZmnhBcszQYO
CU39fv774blDFmNuNww20ScQVaEYHaZcK8mc/GXxfMNqYnTHFN0d5WBkT7ILv/Ei2zqS5bgoaGXx
/+QhHoFPYCVZsbfAfUPI/IIfxXFXAiZmJIVrLS00Q5XuK0odgcSlWEcHvBziyhfBC2ktguzG9aRM
00h94sCDihIniX3CclL0KQQAEaMCM2GFBtTeq0/1RTp7znHlnL+9q72AYuHyb0Fs1/wFcT99z+Nb
CGSMs+lqFKbeGywJECbA2Rw03cE7ZXEexIuApXyk7kQPPE2xzqRnGhJwMHh4IgxiLYcfOHQ//HdZ
gOyxredjOh4eBpRPVN4xBgxC4y1YBQjKWTUoLRn0xCBd1J4JKld+GOCxo/0GH6iYejI2EYx34W0D
4GUG+VlYCKYbnGRb8d1dFUEsPWfPHDluOEw50chO/yCE5HdnEAGMdjqxNEdmZ2GlqKNX4Jf9owMf
6FPEKAhyJK/UosCf7tSTWJ4UrwR2GAMcuRuWLrDY1UMc+F3QFIgJFm85XdNmuSKGIxfn3blVEv9A
ryecIoiNb46bBilQC9qaBWDexyDRL+6CfJ/wTeutSDwNJWO64QVoX0YihZc7GMuNJ0dNF/05nk0P
2QYg4JmKdR9gJ4r1nsFrEbaj/OFOdLuNbu9qgbwBpEVXwJga3+WBo9oPe7g9HtsP0BTC+jvPXTJF
6X1WF0nCIpvS3L5MQNagjgNA9g+g/Jbwq9ue6w4cQ4zvAvnIsaILfnvdmVYYSxESLIhQGjDwUyoq
RW+RTilCP2Cmw5nJrxK6KXzGnKEDqO57RoHhaiNqeuGlqf9Suou/iZO7A6NHupZMR6bXzlUPsd2J
Hxti3ikA2NGU5dkvjgN5Dn8UIViTSPGg3c3XzMcmAysRzIMAkJ57so+JXo84dsEjxRy5PAhUCsgm
RAAnwtfifCkC2KNEs5T3Qb/yQ8zZ2aMfw6wYosQgW+IX0T2kqy+KznA6va2G1DYjc5v6Wm5PPVjq
XveL08bHBC4CldDxFOVcIA1UudEeegg4GLYYFy3O+ZtxUWExtPg3isBfllZR2xxz0hsZ0MOad1Ew
caP8i87cFCZrlH9scBhx7ylciZfMWlLzp8IKgAOHofHi/Ngyt6I5IoWr/xPaIUuaL4kbwqRRWBDj
TfOeB+MB7SijD77R1f3wdzAYGjr5VIm3WuOQEzkF5EMaymVdew09SviIO7FZBCswbsphjPshujme
EH3WW7TXAhiJREPQEf3dHns6niq/abtVQ/qWf7NLrPjpv3LPXMQ/qkvJVckOPR+RL3al+Hqx7ckH
Mt0AoG0Pw2MDNgYyJ1OZtEvEslvRH0zZiviPFOWgti3J0wvP21em87KEYQDtOcDQYuE5ZjM1k7MC
hyXJInEMLtaPENd+D/ERV19i7hI7e8ubDj3RYRQdEzhmclu2VIOg7JR5AVASH4OFvteTB70Br4Pj
tYqPEVWACAI91syifmG/gVnCbseSxlj9AkSCTf+8El7TaM9vW1Atfsyz0GQTn8aAh5t6L/pAzmrO
39/+TU1MXLABiVyk4AJsio6iIGXWcx4l6Dc54wsGJG/v7YF+cx1ojzyuwBUAXTReZ9kDJ6BvGjre
a0LfBGb8c9MpWnglONwsgtTdbouAnbgqnQS3SJjXZp21KkTu5rhdkh+wYkZrjLow8kTJAdCsWe57
jUyZ3wLj6hXk/iO32ykdHXMgrv2bj0l5IHrOFzdk3Dh6be7Q/j2pMMb+HH4muKMpx58TMdDDj8jF
YAxWUR4LS7bJeNmQVtkly6LNzNcs5fCe4WYLAOrbMAuX6HTgKohBCvFsAtlGPBqA8rFCqGXhNe9m
xMzTeX/NhOAklmrSE+X0Zpgzt9ZH7Ddj3soRo2V09g7u8s5sSrZx9eB8RlDPTQNSE+lNzIfeI6ca
Ma8Ur42cFolxYXkqdwQT2nsxS6PoKRxQyN5iEiEStr4Psqm25ABBKHyRXO9s5AWeEO2wUIGyKi1l
Wk1QO38AG2wZRPOYikFWaWnNj6K4TbR6jp3ufhpOGku1L1ZRW3diYPCPXldYzGKyee7ffNV/RtLs
5V8fvkGZW0SybMnHmiUiupV94lJDijB9xCPbwMShneTzUp2UunVdZvpsxP+fZFfwGi7ey9W9m/8l
2hrWtuJ9F+si7ANt843kHK7dMkffLuVuA5XxUCzKg+g9SLGPRMWfnNyIYUnui2bVoHMjODsSNcmN
NhgZcIJKeFt4z3Vfew9XcVLvg8of5a/9cJlAan/Ao3iD59GFeUQdQJYhWT/ZpqVYSohraDia5bR4
PQzZ0sGqd6JO62V7McsOKwEBHokIP7L1KdiPk4ciVcAs8W+eFrSTO1RxYo7OpBVvNtUuw1Xh3Y/Z
D8YNTD5wojQQeuOgBGH1vpC84dyorMfhPrmkdi2vqWLexDuiqSV7GcMyGMocBpmv+nObj2BC1Fwa
MdGFpTCe3byhkBpAUmmBaisAuzzEPmNKk4GOpLdqR7Nvnk5lCPsiXbRleIOOEo/gZ178ku5+ZLYD
05h9hPO+0CCz6zymh+tqFmPdYTeoDKGUu93GI2hyTSxX2Jfys/GNL0n5uJfdLpQmN0pHBglmv2ry
8KZjajnLJ5TOw4nilNhnjmPMM2e9+xQCTh2HKFHfiTCOmV1nfjvfAMLhPdPBRAOHsdRk5H2ZG1SC
OgfvOuh35YLy8lGtquAYDG88YcX6OvdnlJezQeeonatJDs5uDT5FBJYcePBcLz8+sYbCVYhHKepc
JvLNzyjQgm8CpNVRt1JN0pluLhKhfzxJv6behtpeCZRY5zkZkwbiynBxPWIMStYC/4T/mWfmGB26
/ssaI2+0rJxzHSMWGNvqLHOOPYA+a1+Q1nhYNTs34q1OHZ1LZiXQwDbFCgDKEVPDNnJHm4HTU4Lp
4NcTadGQM2/+e0Gzk70WxXirv44Dh4XEToeuFBaqOn3YwpdGTJXHDnYC92tYd0R9zFuT54xngUbg
7oCCWE+4ibW+fp3UHegumvDh4F/Zji72gdkdPCfLcP4dJux4ZdPIHRhdHK2Pn4YGwRVw88rwgIKM
Eu41FoQgLYyb6Iwpx9LgR7voM7n5j+Dl9ojLsUjkikpOnWBF8cbJmrc7CO8vr/z7OgOK20nZA2Jf
bZ6xtKix6GEZhRN/adV7yH+qLOC1jMeVOy3VF2STZWueGrt17rOXcK3CHyUNP9QkEKbojlUe5hjw
JZUFCabyc9lO7WO2+DCJjtsLDvGo0D9J9jO2at667IrzzcpJV17eblHJl+3xlr288AMRXuT1JAtU
pCuUjMVaJ+KVf1I8dJmPYoOAtROwEDLEG0P5S21LMVD4uoMBgLssAudFBruaBp8eHSaVWW8Ud2B/
Fq13Vd3PfCghl7DLuENHD8ufWMBThbVg385cO33Zw0/Pc2x11pf2B4pHOfhLKn/bSDjpIPnnqFH8
GW/zgS3seHOl8+ARXj/u8B7dbglgXq364DW1IYhVNZgolJR+MnwEtB485y+UfxLKvfRvt1nzDZ6X
8Es3K9kqsraLp6yhSry/wYgXSCFzQ7bhZqrb/AynT9FqPcCCmK51lfs2oLFhH/thGhRmuV+Okr7x
ngNmdXAD4DIopXcZA6c8Y4OasUFAHlyaSFdX/ccbgyB3LlbGr8zDzHr4tj7XdX4oiQ7VpukDBtyG
eGmkude0GgU3Yi/624NivX7fuA8YqlUpFJDwNelP8FYz0xzCJiKkS/T27+uRFhdDDzFU5VBoSkOr
lRDg8JlhXcOSHr/sKvMnd+iHlXeBvgI3gil0+cdM/72hDFQyV9WO17FwvcABAccPPNEQA1gZpckM
Z67PVHYvqWljfoDNryGF9bRi0gItVmbEo5ebgYaUtE/SgScR1e7ms/ff4XeeDUz1E8DAhTcyLd/u
CwPoVEAvqh68SYYx34evLCM+nr03r4RiJqJe/MB6ICjmoiuE/XDf82y3ra8cSLY1zAhrNH39pfhh
ZJNakJshP4Q97deGMwvSriWtz9av1XtsSdgsUVfQFv0ZD56GkaDtJKwyObOMuNobaBL4C9lEsc0g
sIwgZeB7PLIrkWlEqebx+LB37byxXz+sB9qSxYZynj5PsSrQEuR1WMakXlW4t8wdirHt0Cf5437Y
HbJHCI0HFl86bX6o87cV36Jwbr4ejmPIf6eLB8ExdUCqvvMuHJd7Y5KFVfyAl+oQBrU+qhrZVJA5
Qt1lA8jdh0ORzzABst9LVvzh2pNgJ7ZT/qpEneiS+ViqV/d7Y4F7Bo6df8kEVEmTrrc+yTMa7Htf
QltiNx5eGM81xSwm88NdS1wZutcVOfuN94PVDp0q9VKvmMmwOlBG4V53uuUBIsKBy2L2q2+c7qvB
iJ/+4mwUcbL017p4u498Y7yDdBiOjL2szsYrFr8EwpZgclHOz4uVjWco9AZeOSnddFdgYwpeFsMu
UUI49xDW4ajsc8PWWjAwyL8t9hLlyH1zx1X/EslJts03dwWGQB3Y7w0XSVIIzJJvQA+dNM7gr7Xx
YcR93pK3V/cx9CoGRxNsn9gArdpY8nPolvkhu1rHD0TgcnuN1HL6PqogGkQmmXmxuqtQaU5l+xk2
VrcWJmqXE0IwVydh+owZe/eV21S/uJKLd9Qh+bRewrW4W7Qq8Wg6rH3yxeiHRurycf7Qf2vTWywF
gxmHFN+3auT30+pDyHE44pQkjIoQTrFleTVUbNIsAjSegFJ43wKXLY9mp/uT4wywrbav9bzlzKMp
370myrKAD0DpMWv9PqA/YIXnhoItLtevnGFkHhY+zlmTFzxtcOww+0kTQIz1zZOsMhLJJk0+sgNy
fsUU5vxhIQDPi6lg6zxxO2sY10ATHQPz9PBJag63+8lNDuN92v9qC8OG6Yzr0dCSHlYDe8J9RKMX
EkSAONAPnvUKc/n0QMwoCwzSK3yhfAqoO2JNexRhfsWyqTmiXxLDeeSMKk+7O9IKJSu39IbpTOoU
2/y2UyiAjc4F8h0OnTp4DvwxXv5nY8KODGgiaTDafwENkobjR4q5fCdSHZK1OzxZmdcyv11hOKVO
iwMvAB8xvMKKwtbGyx7pWCuM1/PZdfU8jMICi9vD86efQJ26/eBMrB8GrUX3Xdw8hUFGNe2kjfp0
dEhhk7x3hOnnqsK6RHGYuOFrhCGlEoxnA4TVW2WlZba4g4zhM78hbNea98y9alJBj40Kr8cjSd8A
RzHrRouKboPzT3APLhg9wQXTZzenxOaCkfGScImsUP6lMpevXk43zFvo0KHkIEzWcHtx4en1E2k2
RtxGSQJdAWaED6thVbsDcHCArtN1lU1EVlNfZGHRI6et07KA5REMV3iRU/Mr0SAUtCt5qugmDQfB
6+5lc2lWeq8ltYx4rGg62P00bigDGqbou2zW/RnucZR0saIf8xXrGt5hudcn3ZIpCRPwV/jxqX7i
i3uThF57fZ+NYtRtMX2jMqQT60o3L9nf206GEdPu2ulnBa7x6qL/TrWgmvRA47Py6tXvhCfMpH3w
mbcjly7gEvc+Ss3JS01GxGHqECa1G+3uIUe/OAI1fJwGczyNI9I2cVF0ynQp7m1yR98G/R1eH14s
0dDpdp2No8Dydc5c1ABWb+WWnsD+Fd5UnLLu6ohv8UkkwW6kBWCJCGF4ffsZQS2DT/xL7+WTEiED
MO2HQQJ3BthdebrqUpvfqNA3YOo80eI8XLyo99bwdkbm2Ij4S4zt00v34DJqS9eaheAoQxuEot3y
2wdDixZ4OG+dZmV4NMIwmQ1c3TAmG3kjrEu+NsMEGC3CDnk12j891eyRzeQEl5pNINIMKrNfUlL5
DwBPg0rILKLjcyMZ6zsTuczLF7UQaVNljP6YiA2xO/3VQp06ESDuQKJvWM4gudd+hvEe6VSlHflN
7yxyNRuGd4rVTjMKBRLFc1Mo3li6mxJxqJ0MCuf7L0lBjLUG3kswpGiERhhOXewv86EnLdaQttGr
IQ9C+MzYj6kLag8n1y7mgAFf5xmWD+956BnsASloDs/WUemq6MT8G6f2X8PxR4LU5OB1obew87uf
F+FIpL3cUUHRNDauV0k+BmCGURlhXvQIuMFYRCmONCbeP4opX8tWhCFZiYoNJy/vshdXm+7G1die
7qhuOnQf+9ucvVeoiLEy7NbX1fev6C0A7R4SQWEPNad5eBnUE0AWv2O57BqObK+H15H54daH94zS
EHM8SKX1BwRM7m2mp8/WEnAUnG5EwOdnFkiQMz6x+rFeqU21r0/VeaeY2eqLnrUMW58+o/fzOVuq
8nvyKqLi5tQ4nTEZpjcaO9la+GOBJrTHhnlqwaucP1yjRg8fttf4diOrvb7nJ73mO5Y/blqt+XSa
ZveqP3x6X41+gkmvQsmNSKO1xlgRUIggvzUSdrvr2HfbtOXsZeIAH9sA8ijuphf8wSFxXd+hCilP
L/Bvnwxa+7rL1u22wd5ceEZWS4lVYes+KPEr4/DFGV1upK3V3m2g5MIRqHzpcOmcK3WHY2XBtTaH
AnIQ/esaGQagKbibCl76Mgex6mWpD7CTQQLO9t832Ga9Jb5CgsCKEE+geqKo9mgF4LF8z+4aOPzn
bT3Di0svcTdQWBgFLKSDahWoQjhEtEHwxLGIG7os7d0OnZOCKtziJQEU1/iOUsyHOlkw1lbpdESp
1fvilZkf+jUO164LNSxnywMtBv0vnpei3aEUZ45CZ8sc8uesOS19Sc+6ZPyKQsEajnQ54D/I5zVK
Kre7uSk2rEbmGNV8zLT7N93Ikwe72Dimtx/ay1+Bseu+FF0nH0cHFEQ+PU2gS3qXv2F4hwO4fx2K
lRbnU2NslQ9AueECMP7Ntr5Fy8dp7dcyM8kZECZ4wOHVHeAPKLhafFF2qv+TKby6uA8H7oEYTUSx
lN3XfeG8gFf+76fDOYuxbmtYKnvn2ZYQKA9sX7sT7fywI5SLuUlhGT/SoSVEfx0SP5byh5ob6S2A
OK389wNCQxjwbg7OyV7KSncoCpsrUOpOA+0bOxACiLtMXkDmBsBR2E0gKtoN9tLmevOHHSZWk69d
YPu668Pulzzx8rFxr44Z6QTspAI5CPN58uDkdx736gVLG9D86fTpvH643zH4SK569Zim+uK8WEJS
i5JO1f1CjGs0tqWsx6/V2NcNF5Sg6ewRPGGaLyitIxwSppegrM38j4ZG/yHgavO6tvWHh4/WtzyP
+1nZ+/oaqx5cH/3aRZ4FkochxssNmwlq2Edg8FZfYGi0WRwK90VJ4l5WaWXp6KZxgRpjMmuN8Oix
KuwfRt5wxyEuF6XFHiM7t47FDD4aRYhiE79XTzY0Um8wl3CxYfYUitrfr5UvHrE0y6KSRmtsZgHM
4t6/7NrlmwE6VZ47+Kun2ebzcK+KqZ5aWD8tlyF1kWFgc7tEhpxRw/2JY0OM3D+YVfVfr2WKiYTk
EtMOaRGDb+PFaLgP3kBUki1Dx+wXulnQZvDCN6pi3wC936gWSDWS/xIoEepihgjgSRXwUDZ9bFR8
g1J/VYB+2Q2uZqnsiaxVeJQONARi2ZYvTHS6EHNF9zUpw+vQ2hiwTNpjHgHtT+8T5SSj7Z6lbinB
1nksyhjDMAE6Q+9kEtmDxzy9sfXeXXpgoOCeVGLygRXucrSSvVthVRzyuD/sc5RVw0VxzkOZelWj
y4iHs2aH3MqELEY/zQiSiEQ4Gk6LTXa8w9M7aR7cwgwC8EKnrSJVDepTPy0IE6fL4SMljZ15rOb6
G8cU1Y8mME5pyNjX+u7l+XsHw4lvDL82c6h7vA8BcBzVxB+8LzUToOXEN50aE4p7vpER0QAYVMde
V9uwryaaXZfJKA3xGTBwlzCHHr9Q3+Gm14EwiIETmDP8otu0gd+LqYdZjSzU0oWjm04peZfeMcC3
FCbXlLjiUmvOt/bHsDWgWkCunLywOzcL+hQ6D+yMPcmjRHIGF9NgQNjsaLkOH929l05797/T5+qD
Ix3sClBVe3AqptmUgLNIOWHdmlJkcbVJwE5uYSqN87JLv+oNId/N3hxVBSagYl7Xf/suzoMOcJ8d
D6ZGmaQPXFh9bI0F7IuuXoGX0/ViXWZF47ztz8xHym7eAqL1dct2hz3YfGYgMbpWOGqGhDA1hFmV
XJz5r8TmG6uiuP5hJspS7A+54X04Xu3RVPX20rwrsHk+ee8f4Oc9tEmMNy+GfWe04149+Qvby/6O
I+/CnhzOf5SDDY7OF3uwHEc4RJ11c0rKxvXzTSVhpUsZJcSUJMPAmPryepIs2jQS4p0lju2iGXvP
oMNAMkDpN2nA9t9TmVEz1ZQMm8dVGtpVT+7MosSNx1TnNaIm2RyvH3nwwZAhMQpfea8eYMb0zw//
+ubTwLaWflV5XbK8igPRTpUvYxn2zA4r567Fry27NVrEBoAsg+PoFX9fMQgImgkJdMVlmKBMaCgY
MdxmntQvFMlPSTn7YWohqhvsoE+mIveaxFg8fR/3+YuGqmo3D7ZE3JJh+zseeioA3A8LEc4dg/SP
5ht4Pck76ck9lcRKjRJwC8WPHr6d4Qm7QQTqfUB7T+C6wHPQDzqcSw/XZt44nof/XKsV8sFnn9F6
ZD/C8xelEg2q7MLUZ3OMl01IABx0X6hzUHxCPQ+xGV3DMBJgK7kZ8INYaj+Yyw6iwZlPrYSVO0r4
LheJX0gCWtBExTTApGivqAhaAsHnwxPhvsBGEMefM2Hl4rgjWI5EvKM6ZpIibHgZpzz2QJEL9prO
xq3ZgAklYiPn1yOUmhRI5Ubxngu66WPO88wgd3yeds7ui2yuKr40Fmix9obYyOSK7bb83hhU7E0U
rlCFUkwr3Ip8nwWZyuxHpHnJvNJH1u67cXrZa6YNywTwaS6Cxs6xKEY6+SwFpPk5ZlkA5eW6bM4w
UOGAUQqIT6JLU5XFkoqdUUHUZofPshgTfFbgbN8/SHsKTqcHHUjCuUphpk/GaYgbTlgDKLIGNmAb
4+/Ve0Mmgu1BrshsLWT8owUG9KKWKecoZtkM/sC2mFM/PdL0/ch6XLI1g4nx4baWJ8hIg2K67/+A
nc1sHmveffqAZ1I1tv53/21/0+AUX0sbCZc30GyN4XIzxB82eM46IfYeslvwa7H+bjmY4g6KQH0h
J/mxxFxguMQRSDtI6IQd6t0s7B7cV1UjyemJ4VQ+BE9po92gsfZymGfe7NM5VZUoIDR/1N8pM3qE
U8TNxmbLVlVA+kRHmCDGfW1Gb5E6GlsrYg1BqLGU0h2//4vqNCrOD2ahEhceHRZ0w5l7rOEPtT6v
jCsbfr3uSwrTECwaKItZeAIKZDKNdMGUAwIyesHT00Oku1OCwSeAKscieEWncugnMrxGCBhUCZ3Z
/l5jCEHne+o+o8WpTNSwi4leaTAIRjQQUIoGQc7wgs3JELy7WIbhyWeyFcP+LFnIIVuMruGrMZez
JP95GE4BMI8VOxNaOH0KvtlqWPxCTIIt3mNxAMl1yM7lCzCpsevx+e2eNtTpWyBiV9+4z49XhwO4
WuFz38Gy6a0nhi4uw1I2Qa2o7y5lkAbV1+1H7uNISnp8rmKicRWjWupI+RInxuf01qdULuNrOF53
xR5K8A1OAnzqGv38J84c6vX7gXKeJ3jO4Dy0GKa+rVvAQAIPqBj2a8UoM3znUOlZDND7Aw6pO4Jm
h7gMr9qooJT9rnS0356UPEo3s0si0340K5bF6WW9eow/3TGviCguJzgFDJX59RaM52rIzR7FZW7W
xZ9OCnhLrv6yemSCBvRIhSqHUv1MC/N6/z22DKzG1lmMX0tPrCOqjkw4mDU1knCVqB2SUxbgdyuH
1EFxGdySPBntGjIERQElIuOVYSj/qX+cueqg7/IE+XO9yZL+L0USCCIdwkIuVpj9tI7MOKxwKy+3
B/gT1tEnUiDnqThs1thfoCP2SxdXmahYXsLB9haz4wdO3mhbhWWcY5Z4c7utCqoMsndzCcSBYesO
m04m+CfMjGCcjJN7NFqwD+2KCQTqEfzI1ljgvKmPWCCZ46yXi5GEXLqV4lY3uxkBkLp3bfJgwmgg
K57JmHu7rcNTxWLMVeEnhx0Z9z+SzmvJUSxbw09EBFaIW+GRQd7dEKkspQRISHjz9PPREye6Z/pE
T1WWBHuv9VuyAnMwGbQdq5QrX7UnNdyK0xDAiBX5Ul8kzO6Phbx7/kkbZcMliLPCLmzh2gQIg1/z
wuPeLS8Ilz2Ztwo56l6+vEpTvgiFqW8nfnHSV+pFXX8/VgOYA0y+mCwoiJD/laSXwILqphjKoRqm
C/2qUWiLGEE4dMHozTfc7+q7Yt2k2WcRoT96++LZ2JSL/8YcNNoKaZHEae2fngobNtj9YrBZoogs
FHzNJ2YDppJoYfdpl2HlviHInvbHKTaPc7Wpw+KqztV5tUzDR/hdinP59N5lmyJQF81K+nlfzGIL
aBsIwfBT7odjAeF7np6/k1n3tvjI0j0M9Lp4BfKZzxM8DjUdA30/S376swws+vs8xoxhhhkt2DyW
+haE4cv0LK8FIK/0wA3xYGK6y2sOmx1JIUzV2UkHhljDt6v+65TcnreGf0br0ATDBvc7GveB54pn
zeFHnjWEUX4s0RICDkzZif+9989tvZicpyHEGCzWcUpG/PI1n1jFKKfYKyvZH2s48Hb6E2fqPOfV
auIYzGnGJvnRUHtJhJ7yLQybFHU6A/Hxs4853p6rZEUiJ66QCvd6bylm4h0EtPDExLnF8ns31sk9
4h07CP9erkDoufbPWEj+6yztXuf4Lzt/z6I7PQDPfs/RQXQnS/Dh8u/JwfCbHmPcio+jtEPny4Kj
gXTVs+Lc/H75n73OuTdc9H+fW4/ikKjJ5fMgs+nj9CIlXWvHjuzH7nV/7DJ1DNOLw/72IFfsJiB5
nBuXeAx6ywCbbvXpddDXus++plkyhbDv+YNyZC3sAyo4GFAX6Y8QZvvJn5yj2qAXhlaHEgbqsxmb
imL7Sx877Fi5JDSkPHynzLPZDqUeojGscoiFVHIUkHvsYavUoFpoZxa+UXIwdTO//aOlgtfqL/Hj
4+PYb17nDKemuFXLcXJSgUO/M5mve/tB6B9ZLXFVYwLJI0xc7ZKfDEsjVwPSKuGO+y9tR/BjiwyQ
d/gOUQS/d+JcAF5udLqeE9fwYw6T3qtv4y/BkQFQ7ZPuuRaRnM7lrQBNnZ2LM9uvzJH4W5eLOOPE
8N5aoAm+RBYo57T6sdTM5+PUITu/tibO83I1NQfd1mPcJsgI3ZYRirm2n0Vvm+lOfRN2A7s0Nexz
xVbkEs63GQ2cRAlT3jetVzwmfJMcWEa2EJz4Nn17Aj9Q6f0TkeKXY6Mk+TMDxxOs9Y3Im8hGceAK
l4o46tri0zEirxaxMZOyIyQ2vDVrmPkGa0RwRO4oiMnHzDaki6fQdERu+7i8+TynpnKYVEwis74F
GMqdpzEXOqvRNnWD3i9M1VtOqgcvh/PiUwfLlwDKWViAPoRNDqAGjFIzfBQvi5so9dOnJUzmglv6
7A+S3eVO6deWfH5hyy0X74iFrPZLcBu7WrWxRQsGYXlwNyzKHCODzYpSW8MfXP5CIQDkeS05OjuU
Qo1D5O7DJETXmNpFH9Qfv5/O2q9nQLXfK9KuCItEj2NTF394HYr3DXZNPZGyXj8ehAeDvgHpOvy9
nxGy26RzlrP4CkjK49s/PUky49Z+aDRbbjqE450LHknAS3Oj8SYJy9Ybbk8k+/S4LF/lPIIxgeFp
l4P32FAQh1ahgYPB5U2ou0elMPoPOIctv8noJ+BkQwpGc0MPjohiEojoFNGmJIbVl40g0QO0kyJ0
z/L9AVxg899MamqRzPxlx+malYYnKQKe9u/pEgtV5jeN89ohaCmfAXSAVK+eIeEjVKTa43kV/aao
wffKhtCpft0hPptD/JjVXGy8gp3o6ZFIwh/Q6H5pMYseR5Hk92KWcw7om1j3kmPKPd57b9JR0U+w
GLj9mC+DRPBdXbRVwjMJwX5A2tBNloYawgETfxLHq6ZayZLDMV5KtEGvlGL35BG/SOLMHQjckG1s
BPWy2/V83T49C2PPHdgrW923mqHiih82SqMJ68iN6UR/z9k33wvAhCyze3ElW9/gW1s1eZdb0j8h
bcgV7qy3eJpGRLDOUmH+PSQ2OdwoVzkxuRDeYd4du0O1/aJpmfoGiMey+3gCzJynUSeENYzg2t58
615tnTRe/rPQWC+EK6A94deLFs8TqKAZk+rvNUho3DZeKU+HpXbUyQ8z6oZSN6tWom6DyIC0Mm8T
ebfjW4PB0yT70/jvyWL8zPxRNzbKRpwvRsQIkvzK2PsNO6RN03+qL7C4y07+7wMZle54C624dtV6
9hbcRnV1WD+uG5B2U1hBH8G2Iws5ZB/GPiAyyeYqNf5yzVSBozVUFARM/zUmk3HH0KzNG+Rtwsvt
ej9XfvWDkAQM/cUbvFP6uu9mBxg2luRMPw6dSaMw6GlNG4/nNWy+tsP63rC8o6djvyV912U93Iq/
T9Y7cH7FVKG1iiPzLd9XWto5/urW+ooel+TT4qWmvWJ2Z2FhxdTGBajQZ/AwMYDXpkMNCpvSzyYv
s5esogd/NkVgWbYqTmKgjnOdINedhO+FvuTmd0V/so/26lr1p/8m68kFsh1STbkVT7KfwPVBvFnu
0GzfKlx4F5mYFws4GPkkpsV+3SO1H8V+4EzMENQeQRPHeHId6VgyOUKfYBl8mOW/orNK2ZKKWfb3
8IetjifwAtAs7ycFoumBKFnJEpb6pmKSZCH2tavGjYKNnHYoA8qAv1vSNvlTQ0LcNk3QAI7ZCDlZ
P4t5vKwbwHaYFQsKRljx9Lw5zfmsMIp4uTpLBEDOYTypPveSBmsA6z1LUm9PXJUCN/grLmPNSwN0
3x5M3CFaozMkyPZk6CODzrP4OUjoR2Oua/7X1/rLqfGAhJgC/BUo9n6HzWNRBRnz0Ndm1zjzlRg/
6PRmU9l8IU4TMMByNlvgYuMo7ArLyjauQ4BLIDm+uPcCgVq9KWkhru6SVzilRWFMwckXz4y/vd6Q
KRJhyL+6KxMzWvw81lPQQU7qI2cJns98US8e5g8+HUhUlj9jra0TsJ2VjkLh8DxMmGc9wS8O75DJ
EkxpjM9k7pIdQHukvTv6cceMtKcbn8C62HqJYMW9cdF9rkC2CO5Pfa3odrQqT9NtfivnyT05aJfk
/lpywoG4MCRdjY+DmEBmZBlphE3L0L3/0ikwsQSS4XKoAG0mo4ujuutl9wHSKRIxnvs3WgSSPnVY
HF4iRLaTrdH4JTs+JwAP96z4bNHaGM0y1q/ZZ8st9dGD78SsuMBfslkcVMOR2MGB+EJWsBA11c3Y
65bMFUVKHLGvTe9OJRO4MbVUSLnUbgj19h5YQreyA3KKYMhXQAlxKOPNZCgvgf1Rmh2mbDEsg0RJ
xdZEtitg3KeX6kv+gCqVhi4f5fQbcPn21akrflI0B8/Z47MZ2ysabuWz7LC3tr+wQiR/HaYzHnw1
FMQldgdh8LrY7Heil901gvy6wFh/nLF2s/blmIRcYSMxBGpOW7usCNAszU0IKloriZ60WqcDfIFv
gUlRPvN4P0UGY2fafFg9DhwvmurX3IeykwJA8ZjA8kD4Jq6M6942fqYVcqwf/aD6PYUsG/3t6mQO
shkRSe8mLlqZzTPQ+0D8eEPqjsF/hCq2NwLnDwbPKzx2zJ/FHkRMsqKM2pF/1g7Ngy/RMnyVWZij
/T7lP331qr5doHRXmJOZkfDAfOgEqFyUNZe2srPVFIHKQjTcn2yV/hMX7D+ZzbmnLkiKrjYRODEu
gCV7yNN62cmd77NFdRHql3JKfTHxDnYJE3uvRet7r4jU+30gPCusDkwFukaemqU+12UWKQjEwUpl
t+OXbEziZUY1sI8srVnLpIs9zH759VEDvdoTmo0y6Nqx/WsMQxyDErvQ8CIcQOhJoT3k2VPhUCMt
SMJjMb1iQxS3Rr3XxXkRbdE7wHPKu/qWHTomoMmqmJDXBf7AU8hzDUxlX+QXpTjfJ9UpK34bRZlN
4w3qI3AutLNMiDW3JBYBzDDYEWRt9nzYUbn6VhYTPmobkbAsXigXGQCyvR62HuKC/OdrxRS51fG0
Fa5kR+fXD1sjv4aPvpaWMK+dXDNE9snmw9I/WYFIA5vzlm363Xv9wKa3h1AbQVJHJhzQJD1XhVN8
batmoTqPOpiAqCom18kl+ocYHy86JyWIj7zXl8p0xbDBqRLAHTBZ8L68uPe7gLo2Rl+l2eaV1/q8
7hSkuf+YmJaSWaE6WaSaLQOz7oV1Yj50i89c9JqOOJoJRWYEhpbz/0t1IerS0ukgEMbIGYqzxD8F
gYVCIJp7bXypwVJBzSBfB3M7H1fyccoTA34SVPlWgRhBPoX+goOFj9yfgNjl3mvqpqrzWtR9mLQ7
HU2RHOS5WaH+gm/Q/f6vPH5WA7fDT6k6fBNRGujopxTJagmUjGxaojCbbaLYRwJa6f50w9qC5FMK
yqNAgloJ6e8XqkmEcc5XmtkSz2XhZP5z3R+HxfBc8RLXjDy2UPh9AFT8PaubOvVEbvX6wFKLZvPa
yJYobTg2lXM19fmnanDqt9WdGyehPRFpYedw3hLM7n8J5LLYFzhOZ8K/d05NCS086XQmdEGlEfvM
T1+QxYL3Uz9SCb95ueJcMsxH6nRoAxfgURmCQ8IP2Fhz8jDVr807sKY7a8u5XsOgrnhgs18M06Ud
LRW8u0R195h0RcAXqNDx9Jqa3GbcXMWR1IzJw33/k5ZGO4u2kRL2BGe1v8JiapcnxGPImHhe07kG
lk6OMTuyOtM7N+OUX+YhH9jxA4XIufvcJH1Afv00dzOX8XTs5ivnHAME+ayi3ePBHxzoBGRJBCXJ
ZE+jHYpM5Pl9HJk4HfjpH4GC4C8xFWb9Dzsnia6nlIkM0AvFwgTse0yWeAQwCOSPkdAAOY6hgZlE
h216WkbhxMqRaxpwC1Dm8RxvaXwS8n5g/qKkCzG0D/CcUymL5mDyviqiJ0HP/bx3ejv73B7T2d/q
uyVUgH8sCdzs/eRlvw5tc1QeQZRuBFDwHOIBg/CU4wgE//S9p2FzSM+CEgxXlQGNJbxl6d3mUE4L
QkSd+jdmxtdIe4y2r1ubORGsxhC+/Yxvg8i2GJBG8L+1o2/VzNRWE0vdpxHXN3VVppzRsLAfZdDa
Rt1zS4yeHUV1p6gPANgetoLVWj7Wv6LuQ+jspsP6KXrwfXS/nhsbjlb3pT58CXaOWk891jRWovjT
55Qd8VPlzBTrmJEcnNtkEDrllixs4sUjZiCqLYDl9+AowikjJeyFdg8r9wgGThaPxu/DCqMTfV3k
5klzZRu77XocOE3mbmWFQKL9Zb7tkSa7/IsGqozzqKMB5o79bpvIUNlwGKWK8ZE1M7upwD2q03+X
3ddE0zexRpzfxW6kebp2QBsDPYHSnSYkSgO/Hy+uwrc4h4Ws5mxsDRG0fD6c7l6JS2dX/hIGCpU7
hXla80dlHPOHY79TCzev7aBOzU/rqrdPv0hlu9FW8inrmMd9RTxnSz2xYj34fIPJi+K+V+rUxVxw
iHPm+xfHr7/kOgXTVPxH7DTqisTYXgtFKhPQCeamvHjd28jqT01qp+HkxtPHQOJFp9R6O7m4iGCA
ZK9GdxeZZey8DtQ/UGvsMBcNcSBSvU1jlY1a01hHslfwh4M50EMuEnTsmu5lVLkwlguBkvLILURG
lfxSMICnqV+9rtHGoNs4pKyOKcxJ0YbhTECg90GN2D/R2q7z+dBSujrjzn7XuIGoB6pP/D4vplSm
Nn6c7M5QloY1qrHe7KcB2fVjJrXXMdxRMhkCp7L8VkCCKbxUtRGh6I4TJ1mpoUH6OA8GjPZsOKZn
1E6I90ijHZsEpjdgavor6AXYImYHsCCJHbkj4g7O78JCEw6YgISBAPHME9Flkfv5WkbsFfmVmPhP
t4jLuaau5a36daMITrVeRgWQDWZ3ZtUudfTnqqhc5YXpInosUSGkZEIirti9VTdNgslBXonnWrIU
qtIZ2eDdxV92vA6igdk8monsUZpNJso3NuN1a7EFlqWXrGR06fmSqT+vSTGpKYPB+t/jO9g9stC4
4taAMw+g3MtFMa66ta8csgAahGSEOwCwQ2KoybGkhuVZh3SVTs37X6TYX8SkEo4iXrzlgBx9lf3I
Zxb0VDN7dc25UdGPCGT81ffi2ijm38yXqPwCUljxqVx5xGH1K+4beKPSR0YlHSvafjlYcJZ9AwNm
2bAYHLVp+B689Nj8Ch5P7D/j0lILRDPYfZjQ4zuraGNLLYr4gF0NnzYg5wvmH6i0YHESXgWagogC
CelX2CWpO4D9nAGd/1o4pE1jP14Lfgb5gY53z6hRwonAy4cKxOSyCOp9JYZ6Rj4TRVeCG/0Ofwns
GfNG5nTmpTBBjdqAO4gnSuj3/CSzdq6vSS4vE6+UAghoFeNKtgBFfHX/VdCoThtkv28umNvATWMp
rPYXVg9NtWjFKpJ5fpMT83n40tQpugNtDIgamFlAapBu9y4vQAnkuSWQnCPCTnDYeYTmI5xW1q3H
JQyWKs6YRphXwI5iSyIApsWKi/iCwYiLHiFEei2GUPprGQ917pDBLOm89fWj/kP/IvFe95IbmcqM
GJAOcUnG3G6lt1R00TrVw3LILYLvIiBhVJ5w0EBpqIv+6yiULLWYZ8jHRmhi1kw8Loz5lFFtTyXg
XwxytehCeSXsDeAGiJ6iDV6otPJzw77IsGM9sHh91u30ZYkADVq+LKOV+ljyXpQFjpcu9xI/iuxv
bSLyTDFy9Ax1D1L7map7qwBuhmrqgj4JqTL5Cl4WwY8dixYjmKSZsuoa760GkdV6TQsiasq3KRKs
/zSKMryI//TFjZw7mmUsaoJrL0yOz+tbO4BQRitNI5rJL09dgmbc6gT/Xa1YZuYMG+2Jb2ZsiQRt
NpCTKeE7DtV0ScFB9OFRtg3FVp4rUgLksRfnY895BjTj32g8YJ40Lt5YZKXDgh8QleB2wRuRBEST
hC3uVf89pxLuwme2/ABjwr4RyGEzpL8LB1Vg+QcBIdm9q15Hux2QtjQ95H/UNcUrbQDpnum3MR14
rLjlX9h0FxKfaO/ientYik/BDwHoTACnN1a6Mwr96lIJCH1suA3i98aGJwRpoPC6jtOkeYfpsGRG
RDTPYXpIFgO8ycRGDLeH+DzgkWQedfE6zuYWvAZR7p9ThfXIeiLQrDkkbRRm8qKghEjZ5hEd3CxJ
6ymStgl2P7YsdBnWOwlyCg/JiJvpIRgN0/zTjK4yVryWmAILT536XvfZqgzka/fe0prACpP9dpoJ
bC+KttTs+ukqr35UQJPS4SX0xu+KQqOStQlkZGykYS6sWdKKhTCYw8/k96RMrCkoJXKwzAYDJk7G
mFWMNrX9gJY7TS53w265fNCMymsAxHip/iOBd5z3zgWi3u6qUT2EGpkVxBSx0Wom4iPQt9KRfcGU
ttpSebvESgFusRx7hqmSDHOmiWUh4nLmDFU2k12ZWxAy9JwuYtV63XTqphKrkf0kZrKbIftpbIGd
n1UZ8Kadf0jB6fGgjJZQ9bn6nPUloJ3Wm61kYctFyzBsm2otQjrwupK48KIg6TIknoS3Yupnb8vt
/lQOq99Jacd7yXzvu2P8L97Xw1q7Qre3aw0PGGi42+3y1Xs1ISgbiwzeaj5ShMiAwl1YMOzm1hDQ
upy/rt+/h0o4qfdeGMhH/oOqWeBImmYGm0W51XYrzKBSshmHwaVW871OLLGdD5HNn0V5WSW/bb/G
wvvBQjFHEci8ycdY2sbhDbyUnnXF1bcvNMCU76GEeCfHsqGOyjJQAyVwB2bWs1JvWVZlpB875uqJ
+g+whNUhJus/tut0y/WZdFa7kEn9I6RMosftRwjezISqmVYM/+O0+VNytzolcVyT3Yf6PAcxCWzI
AG4SlSiErZqp3GBk6y2Wzsda1W/d9xh3c8B6ZcMUTag1tXZZUDtQMiCqX3Ru/3JnPK1HAkyeo28D
QHusgSSRJiIeUM8DbE0564sgZuuaWhFLlgmC5XKhVYduFSlmte1nBvwhC63wMYGcI/QLyYETWbDK
vbSkhSfasorku8kqu7OD85ULK3qEKKIrttDDMaiG/aN69MgR3+08eXjmlQvKitWRgjuSRRC3acfk
i6nNK0hnHmykLe+3QxLg8vmnuWblxuhVbzinWAbF27ha6ccMbeX+YT7MusH/SC8rIFOHtkXzXog8
5t/VKFwYWLew1BPDy1yFHuo1b+mSw8ZS8h4Pa6gsIj0QK3KEXV7ex/rsmHd3VH5tZOvnRzFfP8KV
0Chpw+P8xeFFnIODmit136YEjE0MI3/dXnPk9Agcns8dklBioDry4T4dcpsJ8kL+8rB2Z5cJX2Vn
deqRIMiXH5GoMzjGrokwwADuRH9aBOzILTqryM9KTTB+7QbYQwQS6RXfr/cF5LI6asWCDjw+2ZcP
ev6sVxJCsvTEkTtNEyTI3dD/7xPNpvqD0e/dWcP0VgDMfnirMHfEmwdLSIjvh5radkxuASnv0Oc0
+9atIQNjq79CiamyQxAIOTya5n7uH3wfM2XLVlUKvhqvOIzEyMMAxX4Tjw6RyxtKjEwZ1NxTxPBM
YkjXCDsFz4NIQwZe7PB34SAYWfzbZ9MgbxRun0CP/LeOL9h8kfkDdF8MVq/bdxWNV7sQYk8n3eBr
Vi/8+sETtQa690AJuKRn09TM1/IY1sBvVRKw/D1UzCRjpBHYmII+5mlnvcN9i4C5Vy/aGUeJiAMe
SPwn5QKY4l8iAj0AeEdzBC2nATNjigaSXUrzdkvqVwMy80QLzszAbgcqigqnIRES1ohldIuB7V7j
1mkXD/IYQfSnlqvua5zULMA/DAILlC/uCGI/7cC4g9EyS0c7ANCcxKLffCF81pxTzKYdcozU4T0T
BVSTJLvR/+VhqXGh7rloKPajR1Hcq6opCMiJUCPE6h2JbQ1d+gi5jT6UnxDJiW5H9Duq/1YM4iJk
XjP4X1ChY4YAP18hFcnYt0JQekRlnKLEtu5Ey4YvI38HBhF0n32HOEv6i6nYAkmyEdJQAsMf5G58
t/DfgmKhvXFeqSWSLTBZCg/v8fH1S32b1k5HulEjOSUo1YpqQDKziUmxn1+HZU7CK5wtABKf8MOz
CQzzudWXk9iRv4GseMnoADSNeJcg0ClWmW5m1+JggKfw7n8un8alcHtcGJhGY9lWT20o8UHZMa8N
cUfY05S9jgnsg9R/CFLakRBJztAwccahWeo6C8VK63+3/HF89D+OOrPVhrK2i0R3hnEY0R89APAb
u9ByE7iweVsCsJ09ns5Q6S1KwnVfWYnqStX6Hq3Tcek2fYKNSP9C7T1DfJU/PAL+UcdB58I4rpOf
xyIn/dUcfFYtA3qNAALBHZne0RXZriH3RIgp5bcPucJfotsU5uKLkmBioyPKyjmAD9c7CCB5BT6s
oYKRDJEmTiKk8LsXOj8ObBUFNy+ZSgUfdiIH/5g0JptEqtVyIo+JQn246irnYBtBvojxKD+2enxC
2AJiEKadidoGmflfhh2K3DqrWk3Ro9gA/gcxnO7VfbcBfY9A1wjQe3AkohATgfhhCrktz29q5Zhr
B789v8fZgd/bq32VjRdQJF9oZqLNmp+xX4S8oXYsg6cu1kDd9Wtc9etDWuS/ZArI+5pVZ5XDwbNW
Iu6GCjeTwekHu0NMtv/IYRW+XmH7stH7AzugHSR/ceqj8YeC79tZd3tvMO+OVF3P5LZ/Nx7s7DjY
6HZHPttc/Tg4TQlvtIkzDdT7k++F6Q/yp4tcsvMnpIngN5wL30CBVSb5Av3tN8iXnJeZ0whWdCRO
eEDkDC0/ZnaQBrp+QTIiJEfL/RKXLdrU84MhezCV/+gxXsQW2xyrBZoXlID6NTfoB3KhZlfISfc4
qHSeFoIsUEWy8fbeqFJCh9hfBBQfZGrQSaIHKY4WJD54xV5hPuBwHEVU3ujJQX1co7nnsQX7fnx9
vV1+OINvESiOYgkoFPgcpyyAaZg6TNkX9K90xakO8tEIi8xzu1BUB4n3hOHqNm1AmqDSmCuBXU9s
081JQHzhsKYJW/j+dClsFdQZtG8euKMMTF9zHO70nBGoxHPeLQwdeVXCgHCYhMKGyUepb2V9hiUB
wJ3sGXF64fbyDDR3ZOmAxpkcnUQt2fFGpcCPDJGtsPw8bRVyGRmDOkE29l7KB+yM7bbk96JS5Jrh
MmW42HR0jvC+AThb4KV9iN8+4PQdbEADw4WmmVLjY/x+m8UU75jsvH8nFRaJZbK9xPsZBBgWWCjc
55EGaYnXn7BHMyUumO87W9vCePeASmDTQLKg4JzN/xi3EXo/+PQll0NqbtjypZkXsi19vHrJAbg3
cLPJNvIGxLI3iodkUwSbYz4BhlmhIx8TDr6cGYFeoKsqdjl54jlpkJMRKxSbJXfKyMEup+spNbJ3
bhgkLx1LL8fLEsepzrOHvogbn72RfNZRq6IVJGnZWYl0FMef1enLfKNCt5YuG/LuQ8LTECgsXlYW
iq3NRU8R0hcgSfIasuElktra1m6+vqQdMMMMKMSe8/jlT+7k8eqQZoiWK3/y8mOIW04ZgpgI+/CY
qlS8o+BRoTBd1TjRkd/9Zj8RTuQ9w9/ru+qoi/zOS7YKUL4NthFhQbMveQj7yQqlqgPUsF49t4DP
irnoEZ6Aw+keUBGUOAMFNVUgBziuYHDOKI/wzFKYrKKzpqbMQaqGhWvVZ/sPcj5uXtZU61QuKlC/
7x+SafTv++ecR05aNpuCcQ/vpzkcJRPRDOrWxDPustVb6WLgqRkDddn5yIiHwkX5ArewwQDKgyzv
sj+d4GJtO1tDG6NNqdxJ5LDr6ICU8yylswkP2fOW00zAGo6rZT/xk8yfKMhCSCjboSs5YdTVFU9W
LaYgmrYmKra1MZJKmlWt85htBXtCDOhhLH5RTpjGPrxe85qtDaYDnV66rpf9lZaEiORln9a1Xzlg
zcdsG616kj/AnklemI4S++cu0a4oONJ2ryNeIDaVgbcLcCm6+Ce9BiLDvD8dRQvLqZ2FpVuasBbg
OPuKKg9tzpPKD62AsLjVP8qNkRJMgB4xzDGsc6wFMqkO1/RKjIluPyg56eafA8G8FB8RzvAxK2lm
hULpZ9pfOgr+wSl9OqymsqOcBg+ZjOLpDgGzVCVoXlIREJ5Y5X2gOoUGHrwjyg46mIPgFnM9yk6V
mlx47HUE6KHYZ9i7y8dHysNqx9N5cZHGURY7aXqfCF5iYEMl4yq16o7F3uYpJxSFjC0CaNJAQHDn
vdHadmg/QOfKhexI0zN0xbv0exKeOHTOCNnWpR/1jsGfdfaD4DPBubbW/uiuupxAFcXKxS8KSUrq
ErAep85jvaL0Cofd25rZv3zpBBnaP1OHnvjprPvjoG1GgphVjocY9VlnaaQtrJA3QamKXGb4A20e
J2w25hNfoYkSoF8GD/TDXKcp0ocEHeqJR+8k7xqTaPfWIrF5cYGTRbpol4tIRaYK2fN4OTDUs4S0
FVQ+Fm9QW9pgpkV8UmcufbS0Svan3gMX4x1ao03uExdbgzvm7lgkloRJ/cOfjjiUkrDm2GeM1IwT
T5dwnFIE7LWCD40foQ6UrN9WXsQBMXCNBfsH8CWB4ZQ2CO0fZg5thiieGAGfN37sncC72KJQLrfR
FUYgyMeuYDgcK6LFgpkajg7XBFk0pa2KrhSKH7s1j9NlYfVfkyQIZgFa+ohITmdHrx957o1uzefi
hhKc7gwexV8VwPqCDhXHJ0Ovvzzu62p2KmxkWI7tLlRrbdj37uTvWTmwe/TW7RtKmL+r9WApjZtK
I43S7f//cBrfULSrig/ABtt8gmjY+OkjeWw8Qk+WIoPdoxYMGOpG/dT4qnf/hZpv+/Va14I7FMBs
tkBGzxKC3LzCu3AvPDZJyYys5sS7b7aH0sR8Ry0KD+VlPXxsl+g4RGYow/hF3Q/x62RnkcC/xShE
gdmW5R85UDofyOcrGkJguREIgtlZ584K4Udnzp5ETt9Heci1etiiyDVOOMzS6z5MktmNHDwMKbc9
SUz4910XGfqYAsV/98lIdQxQMjph7QSVp23s9B3PDwOhBVUAKiqd8yNLwpoB3rztNbYObsLPIdJM
P/pHAOfIvlk4BblYGbAbAtVILrxDP2JyopWOy73z9t1A9xQKRkSAXEJTfkzjtFcWoTDjIqSaAhM6
w4AtnfYTM3ytiQF7rlu7N8/L3BavY5X1mSjqbLQqefzYuUvG6GO5lbao62Skanb2wztnE7wZwDmR
T/TzwzVx4TfaL1BzI1vAi3IaAs4y1T4tTvVv8tfw1rmc7QaYkLVo/k6cDwTJWovXkR6nmfayiC+1
0UIym43RnsSMkdsj4YgxtobCw1a1x2aOBhInNS2DoxSQI2x0foGPw8lyK6jWBadDNjtMPJQyiyhc
LNTZurysOYeWasi2/iFAIv17HMlK7m2uMv5vH37cPb8in58zNg5UoIEpv+bnukeB94+wRx+hKzkM
+4aU7Zk/gW6waWsQPlY2WQ5gCIT9MSfl/PcwJC1WO5+7M9+pmePV4ndsujnxVVASuGrRBvDvUp3X
q0ROMPG8dmpPVZex4P8Z8HA1xaYj78NHoIJTjrBkv1yxOC8g/cz+nvI79QRIsl3fKtUk1btZk6s0
q5Bm20+iinv7sZ26cm8zyiz5PWHs/6GdNbgh3wFzuBd+tqLd28Iv2s5oV+DRuw54IDGwkSsyfj7S
LwFL5248TDiP5vEpMTf/9HU7/6tYC8nOmf0hgTe/jQ2bsAE3sSD5SMg+A0fgk3haFP7cyJC4TjDD
8fFqghXu9WoGk0ozAPcMnyoWV1TB3JfmBDXp+NNPepd/QhQl2gKBiut3ZvVowkxelierAF5BAtHT
RVOQZDpmiFf7q0Hf0Ni+ZI8x2yRfgY7PcFmDNUPcHDW/vCHq/qtPkIzh3wb5O/UjS/18xZctlw57
Bf4zZ3QYVkCI24c3mZrPio+GmKyh5CvfVOI6P5Z/0B45jhwHjcOGr1P0Be8RHgmBDRJTQOz9vepr
6qrgEoHFUOihK3VxiCOd373JoRnze0cBJQiIf2t/vhfxjxlvxRyIvZGrfEznFVZuw8WOgY4hxskL
k1xYtNLjYwhe5E9pxCLhKDcJpM3da0gqSnvNB9uQ4XaILeKEJ4CPV6iwouC5HkLhHz4ocszPIoA5
wcBj31P6pyQLZ442gCS78viYWMYtvYLhrscQ1dGjBhSGaptTGKgAI3i8QZWaOAXm8OfOfS/T4GmN
wloE0yRDo29+otCDrJC+iNXN78tRavN25vtRaD1lK6CSzOY07HzFef9AhPIDQlRhNQzEP5EWBwxd
iIJITUZWudfPXyZPwhx+RZMIrP+RdF5NiitJFP5FRODNaxmpkAMhJKF+IWho4UF48+vvV3NjNzZm
Z7oxpaqszJMnz4EjDVtnAAiE3om13thGdEMQF7O337LFrm7bAYAn7qU7rJE1vTZYDxuXZhmUow6t
BNg+XwidLoyz10dh8vq5BZ/yjMsCc49N2S8vcDsbZk+fgNjxi1VHi7twrSkdG0yu/GFtuU8t0I2w
/4TCJKhYhY6VIXgL+B9WRQnKas89thgyyDptnzwUBI8riqRzjeDQfEjFHvDon0SQ5y9zt1OyzhFr
WjX1AOR99ERBlxuCuwi/w0fTh9nl3qf18nseodfeZF5z3M0uX2JGvTwTrWA/4GMesvoRg4TjXrKb
Pp/u8zbEau+L2j7EGswKZiHjtoR/GGgDB4W7swdC2U7fQ673xtWsJ1CkZvdhA3mwZ0u2ZhjhcH/B
1Opoyr0vPVq25VWgvDCIaBUMqURqcjQfDslEa2fDPGG3cuYYENodwwY/kXw2Xs7hYSzpfA/jgl1N
sokfAgJOf5iXzYsX7jF9fEk+8FSYUu05gyVk4isCJGvn4vVyCOwopH4pPRQafAAOMAbhYoJgO3Sf
C/jQR1FP6JrTn8GoFEQSkO0InjEIm6Na2xO9nzkMLHnlnmNW7KM3CADFgPT1AZyF4RkpnJYtcfoD
94nU2wy4mUrv7Xy2Py3UEiCN+wDOxxAvRMIzwkK68bv53QYgNbzCmhkbCYfH0jmW9JO+dNHcKjyh
0CIPPzVVoc4ct5GDuQAjNvOdlpLRbSgej/Ez23TFHgLnCfkFqrOFHXNgKt56ZpJI8gnXmwkFEWer
EXNLPZxNjfbMJt2/vOYmGhwZFAjnDppzhvwBFo0c/A4aZEVr3S86/tl9vcDKKcxp4Uy6SS3D9fCX
LscY0agX4kV/XXTU0ZRswLR75t27vfrZjg7bdzfq5a8IlfITicEl2qxV/a26nsKT7ZKhvVoQypvk
D1eyMBA/EFQk8Pp/oP+IRak5cmnTtvfFmQ2u9AZiNTfjvYkwDRKSWN/eIbWiaOrs0zcSEei98mQE
O8+BiiomPPm9xudzt/wQ/2N0ZrYaXdnR64KW1d7sbPn2CBFb4XcZvRhMoLlSUDWCG2Kw8HNpLPUE
UPu1Jrtvgb3WzW1d3S0L+jflrx249BRNjIk4/eXJABo+c8wTET3mUJkOU1/ma15tMf1FjDcaTVph
yyeDoOo+EvmYIhhRwF0hUh8WmmK3ByqOuDoJVpV/RuBtO/JnJm17HIz2GCHSLf7nsjlGVXWAYHjV
kAzgO0PEhWQF79dq0taYhNw4mFVBWNqGnIuUjHbskFEMeMiixuJZbAL8ligGLMZTpRJ7gp6TOR7T
9rjfhUzVQNHgoyaAR2iWc6MGF4QFXLguV+3WV61JDyVFNBFGR24PMQHIN0yHE5SOKfA6yo1EBbBK
SariEvRODkDG66/TsxcQX4RB/vfJMPHjcicx19JLRW7ZmuBWDc9OnPc3PrMmH4QMOI6tj+o+TO0P
cgpl1hVbuuBQfqNXDWs/kmKMp5DokbSISgZXW0SvsIaWQoW1NM+Uow5i6vXHN+cr9XpFy7GOawNA
QHsEJfksgk3Wv6pCPGYd711+ZY6qaGUlHGs/Epyi/7ZuTj1YejE3OaRKgAiqOFps2xsNuGe2hhYY
M1PNLoEARI93di27S47eiYsH3txRdiAMrcHkV/PlO6oH7ataQB+PQEPpTdVoVTKeOYcfuag+6XFc
5+g7OL+Y5AMBy0r5Dw/eOXk1Jfyk7fJ6lhcolcMO0q+v4YOMw2Y6ovK4qKF2B82A6vcaQ8kI8cQV
c8iQbtZN3zsxaAk4+bC6Gk/zuIus0wu2MNOBTtL+TvLH3Z/9gwSP8VpPnfZewpsz05wmuz+P30wP
Lv05R6KIKpkuVZ/fl9+E09X0YcPDyVw7ko6CZFxxmzSxhXWR0quhJUamZRgRpm3pyVc3lLSWUUrY
OnW/jZQOrrwQKuVjxZyR3BDhMxqA9y88VDFf7roixzIJYPQK8/fmwf+pP+T5aqhoo21T9eI5d/Yu
uDAYgqZN66CxvKovwfqBq0ANIbyu3Xf2WtXR09gYS/2kKc2a5XXmjsFq6WiLT17ZvztrjO38VvGh
BmkN1+WDMvbgHvO1Ax3MTlx2I2Th4sMfTTK4QZULBwI6s7Jy6IPCx6C99OMBjSWOu/tEn9AQrD++
hA7iG3692QPmehg4zzwxFoYRcVpELQZMbRc133iHGHYT07vr5XYE5nuIt6Oy3wPU04edhujzxzN4
iORhoO/Run0lx7UiPpO5bFVFSe02/rDyG9+LngJ4IvLQ5PuDc4L+BnQbjH0YI6xQYZFbBT3TfRjI
MPUYOvP5iHXKLW/AxnhohGFbL4FOq51m3DEwSoujIAT2mKcZAoozMbIeN8UBTcOBs0+e1WQ7d1pb
k3o8yh0zMfaTNGkXf8I9QisovgxUn874wNRVY42u7ATm0ACcT9TVoNyDT9ML6SsGEqtL1PNaVcnN
CWvTQ8bzqKqou7cTh3fwjzkyY4ay7zpdD37fB69Vtr6jXrXaRc8mjaSD9+heQC15N93DCpbchc65
JX4y3IiixXFTxxlvv3bvGgJDyz01ipoFUeh1EAM7GmVxOnlIa91zW2nb1IKwxrZG4IZmkGL+u49A
GM4YFG6fR9yJ+mpyb2jkxydg+8e3C1AY/V2pSN8wWeOj/GsW3QFIAP9KZ5bmLyUAtcaBxgTTt9Pz
H0X6E/gKoyp6ODGmKgALIn8pXA00Q2lIHqLsNEGsZ1fx/49yEBFp0ejWDX6cq7Al7nXnt5eTKeNV
/msL/8ZZVQyQ0sL4g9QA5vl2bzswbRCNGl/F7Qc5tTKd90v42kzqEHG8V/OPFMd1accO5AW5Vhzq
2ogyCaixdH9oKljo/vANt0P6gTANHggugpxSOo/7qssXwyYm/h2CaLA+fNRWRJmAUfMOuxErUkDY
5+2nVpam3lLLzS/Dmgw2cH3gpDH+Rj2O7ruON0TQqGNfz0kGPD7TwA069SFCC4w0cisiGnYH5Kul
X1vU9zFj7qpg+aaAGeXcG5uuD7WWbcX0/1wUPPuTyNdAzWtdS5l53Pjvyd+Th6fGPUugqR3Ne9JM
3pavyyTT/n9Q2pmvkXhAhQI6fA28rA50weCGeu8T8MGPyB8obTdhEO9ZCyL/fPkIdlGfZC3Q+hwc
mjG/9G/a8ToBcbD/AaSAbtwWxXmIYBIN2Y7GihBLJTt2ztbmxzTWD8uaBD3g+UuZnCSjxUbKSkA0
Zvj0I/OoP2Nwyivxga0Fqw0B4RcGG4A1/J17JZc6qISXJmaApcESOOM+l3+MB46DD66I9PeKr45I
7z+iiKK06XsnGBQC3i07fxxvFTwRz2N1rQfe8s7NLNz8tHgizUZPhQ5ylzmiz1NEfT8xW3X4M56W
QS0NAsvwj3QlTUJAJXEkddxKF4iuwNTD8+q+FLoXsgjTYmGxeavIoPNN5hbnqcZlctWexC9T8ll2
hg8Y5I2d4WNYb7qAVwkKur1wr0Bjn1tZ0Bjm7WBnHKEX79Ucvp4o3PoIx5uWV3CBEFWQ8eJxIHss
DuaoPFSL2O5zweolYAlbFbfAZTADGvpHkRHpeN87KyMXxKL5zKOOfwkfICKJFlyN1jBvEaWPEUur
8OkFefevcud7tDHd9ETITiBsiBJl+I7w/xl3WQfcK0gFd3BTRKcI9stluuCjlNDaDrKI0Nsjz9Av
ykZ9muB16yVlbWq5gHUVIW8yChit9qB68VSs/gYeVfH6zv/UVOzpghPconvRC4OId18rvzX2vSZc
H3hYkfTMy5IM4EamL8FjKoCM9VNfhtTAgafXTVUwZIYCJMQfTUERJlF/GS0qLznxC0yrPwtjvOjN
AdF6cRVeUsm42umDNDLSutYDJhcacDtiTZJ6nV13oD3cDDijfF78us2bjN9SjPl/TEdAAf+IBGVa
3xjcZPtpS4QNJ8RW6jS8Ujah/3MUR9+Py3f6z7NTg3w/nICvkmwdI9PoMpSeV1PQW3dyVb4wRb7y
LKWfZR3M7aDAqQ7oEVNV/SGZOzIAB3l2vBbaOhfHM0DXsCfcvZDcUdG33I6/stiP+7heTymKMJls
hIzAlYeQj1dzfLBvhKDxkrI+t5XKjDHsU1wjI7hInoZCC386HsR9QQ984C3kQScmtk65b8bABWbG
PXWGxuhLr7GwZjdZNlOMVMGKPOnO8ihmFpoIe2zZ6Y7RI7BGuW+QzInyIwyrtYm3FZxk0vkGuASr
OmB7fiWzrQzcY7VIC43054I8LlD+XFPbQcKm7CQboqewnRKY7l4Av8X2MIKisB2QwjK0jsuUCTeU
NixombALNkgo73DWtu7Cjz4+z7VhyS5HmxQGZiJZvcswOvH1ttBimJo5ku1Jf3XzMlaG2SdW3i54
bGCXpbo/YJSTNDPzdMDob/BSDWmJVAIMa9VTDJ4i3M4KxwlbSrKQeNVOmHP/dkRevNTiLpOYdzdo
jl1la7y6NORBcuQeZCTDl4iZXJFletBRFARzE7iaHVLu9va84gNH+8AkMMheq9SQXCZkzsnFWdxW
kR64Rc86VaIb6a6DCnIKg7PnpRVSC+i62BDWQpnJkiR1tHi6XokHefsXAWI8M908z89dhltcyDPR
WqZ7lcTziPfqOzz3XYgMcZ4YrfH0LFoxwZxI9M5scF/0aEdeVhHJ2R3VCdii6Xvh0be6qJ1YfL+y
dkG5Rnkbn1k6rno/uae47jJ7BAaI3gHPhaTev9Oj1LXxlqMODXVQ9NqWAQBMQHVqt439KdQdvPVD
ePtREquMyIaaERxKnCNpr9SMH8erODlj6sxeoaokuNK1EpGXSLPCI63rnoIZez0j1rBjk4jw2yFE
4w8haHtx9Fn/mJ9EJgP7u/fohnJ/ZG8PsHmWaPER1pUQIQ/Rhxa4Q/A17IGbD5DmK6pMe1GCVMZA
+Wdi4274kv/+0Bo/2D3Iq7M7DB2sb9gM6tPrZCfYHAHOvHlxCxjZZ/xygT4tBdewTwdmg44hEAGX
cb4B0u8w3VC8gf+hczf/eR9L3KQSJEYOsb1X9k7J/r5j/YdUB45Gw2fRfAWthHY564dL0UfsYLD3
DTGt1nAj3aSVZrn/TK/DlcJ7tbCtuPgrZeT1TXobct8fOPvcjLrYTGQETD0YJx53CIavHeShZj23
0Bt/UeicYI72xrSgb+5ahQJ2XHeUS4xWC6g07nlYEPP5XOQBB1QU/52XB+mZ8PqOx/ui3cv1G21X
FfaVLAQPrbdAf3+ErkrIVJqmXETFR7Sd51fwQlyd4ZjNOI2e0bZYcHs9VIE8sZsTNaLWUb3o5ef9
Bp/jnhHE7eXzEYpDh/3nSyRpSvNR289huEhYmh/U5aFlPzD2fs6gVGcvufKZ1uN5mchKfeh0J9h0
cLWJl/T+jnb70SkU3HVmR25RbkQaRdRzWIB7XIJj43fU7V/g2GjjyejBEqEAJEkNWFVr1NwpSR8+
jjiUebGJpD7xc5iQSpOd0fDjIiEi64iBlt0kgubK964YuWg7i8eInVoxpWdvVR1Yli1cP23vfy7Z
rDlZxTxbiWsuEvPhyYy7U9qoutARr2g+JiY7wIT+wijjaIeTBCkCFEqREj1uKkqRJzERNzmVmcdp
IrJEGrPphDtY+D/rSVM6aqY+roqxUj/J6i0SUgAd5J244Fc9yZoSCLs6Ltv+ghlH0lRcEfVa4thj
rzX9cDSiUBgBQ1ImrPQnJvF0VLRcHfCvVPhSFovUmNpYtk1kM96Gm2umvMYpgpUebytL6VVedAsi
7+nK4k1XOSIsG5KUcpcSfDG27pJrcyngf63XQ0IBL+CZmOhCErJnONMQSMlSvSJg6RNK3XTzY7q+
ZztdQaVZfM5NkpAyBreZ1tYvnFUlPWmNX0j8kqr4WWtkL90OGQbMTqeetNmbnDDKehrs35Ksfnge
L9YrKnNdTaKDpvYNeB1RgzPCbnhsFAndawREsVdK+h+Xlgoy10S1Hvmb//CQQx6uzD30JNy2wmNz
xTFFfWzM0+VMfshjeEhK2eRiy6ANkV0LSPnok26HAb38iKd+VsRctHjiq0w0wFfxPgjJ7yX1nJSg
rLPP6a17aV3Z3Wv2jsJeKc7wFCXr4IPU9OymMxI0VUpyqg1joMaw9Smb/FVZpWVshxqQiRww8yex
xfOJdXAvYFzzMmqbkb8Xfsxn8EhR+UyHSBfIVXCC22gtNEXKpoz9mrFJK9rQvNDIJkxiYLKMybC+
ZnKHk7v749Y6yOSZpq8R6d2iqGyRfQngCLyMTBjBQ27wOF6wzQXfrMZHuMoUHlW3UsnzoNc8SPIG
sgMv4crhsB2dOzoNhBD8sMgk8iO7pu7wsa6TBSmqDCRxkzpGrVZ1tEfybhTH8zm31sOoxPyblRWf
X7OqFF/TesgxhXMNbNNEzFojn3l8Zyf56AATnfH17LT5UgpJJ2EG45I7YVCn2/dmksMuUpahyp98
/JMbZ/4mmNG6fgYDvAxtywaTm5+BoE3X9mZ3Jp0C1PMJ6dcAiCa2zTrcESSms/XIzv80MH6FAjon
gfKYAH9VGmMEposGal+nsdPXDSQKgttAMZwztVcsx6Le0AAxr4vLj8w/k1WXBuCcaQ04T6e/cvNQ
q/jDhYL8hEyMmU+AXCDu9smwn/sIUUC3QXk8UNzpfD+CAnh9nEY8Z3tX2TTZYLcnoTzgpzKbITTV
CyhODuFq69z/CEBv4vlaegjyhRZqU6vO6vy7ev1Wf1zrjbTrnMeRGzSHhPl7hm93lHJsd+/hThvy
OVig9BPvA7YNzCtaOM6sqzNULkkzPnyF2GS7nUZCK779lvsROTbitn73x6x6hdmOaupz0WUV2mk1
4mrNTbkz9qBiov1rw3ISWyvcm6AlPPOzHl29IUpd4xqRhMHArqMbQFKUavBkFgjZyYQydhI368JQ
SomT9g6T2zSd+8zC5awO9k9sEmEalcNi+14UNRCT0h7KFmkDYjG346WAcBhVHp/eRJIIFtVcCQS6
J1p2qAQtxuQBvaaPMb1NVTIBSiKQ+GdSoU7Bg3bqqKwNhqu+3uHz2xnN09lpiG/l73Nsm96viROe
8Q99jziaCZNOK9K2JZ+t5OYzJ8hhYVe3pg2ceAZmdTPsrRbGJlm8etvd8sip2ZiRFc1ohYkST+Cs
Sfxx47PZ2INInDSpKxQAra9sapzN7gEd+esD8QD8uB9w0uhzv0cIspkblSd8z774cHJf4JHkaBkz
uhSZPetbhBWSpdvcMiA+NjtaFnK+N+3SaWY/M5jBtjnJaemSJS5oo1RrFFbb5fnGW8GFblKsfPhV
WnYI3aBBzuCU7WFWcyLOxh4g9/CQ2YdYfuBSt9P1VqPlYVugRJ0QWReeIcguF13UIYh1f0vQ3/KZ
JmUZ46zjh7g6CUwC1cxW3uqp/KyjFNiDIXwsLuO6WrASTzV33yrkImXNG+PVah4dGEGkBOiNicJE
5AVJoNW1JGqbtE/NyWXhef4M2fxmDCWA9OM9spFxi3nujCDzon8QfKyJE1+xvMLBUh9ER+Af7K7q
ecPP7XOO5j9ZN+z+DC6q6e45wnh/D4ILT2XchUmItJR8n9MPylZYZBBWH+HFXzPiu0Ny7vs0jRri
6hXoLdZqIDMMkx64h9d3v39Wn5s8AsTgIA7/vzJ15JNZJ1JES8Q64oZ8QqDyMgSgQPIbZhqyFsUB
DOTj4M0m+Pdnpq/2XvyjZuikNDiKAkI8l6L3ShYR4EQkm+ox3uMpJePtxKcHJBadheGe+Jkpn0tj
bGJ//iYnX338hAF/Gc8Ik+urGCllg28cdzAZqiEi9/KxK/9Jkru7iNbAKWAvOBtIMha2KP4b5b/1
zVQM3LHj+CFdxUeuQxawx06q+OOuFOn2QS9uQ7LHNNmqteKK8nnHV7aP3iT/gp3UQ7b+stiNITmx
bXkQbwdKxc2Zx7M9ZeVuCJ2AbQYTojkBj/AB6i+/nCgoKXBFGXn0DeGX3RH78RnEZM3iCiOvpCA7
Y+G0NQnQCXAA21bOCAoZmyFVfVwLMApn0td+Nt0pGZ0CKqGkAux5FhezYryhvLpeA5XTxbaA2rYi
hqRWvtU7RFJSAicUWbQJRuy9RdOxX5tIqNO+T+yxCZb6xIAFJKvk/WBUMRnVSoUwO3kHhzP+xjnQ
rLa5SVLqsP4IiqpHBYnAxsT3D0H43oowtKPhNRMTmqV3G5LTYJwkMT1g+C8P0CwntKecBRNbQ+un
er/zmaKcIueRFBSa8xerbZ5hNtZT+5zIkSQJcp8cUYJXDDOlMbxCgnB8uvctZEuW3Rc0Ci5IB9Dw
D3h5xFkNscSullloiRJMajuQAZ8H3o+AQKNT+mFdhopaD7bMlBSPfgrBCs0bghBKwGoe7xn4wyxn
yKW8GVtO4KPj+7OXVuRK9gp6ZGyn7AyZcMSpfYLeHpH1J4jSQRka5nFjcJ9/wypgUyQkZuXPSKH6
Xpi1WSIb4mA+8Xg7cI2ENcqm/CCfMjsvUcZnp1UOmThi3+XTyTb20fPsuWdfYsbsgTML+9hCVVZJ
R1aFAxGIXdrnZe5ol8mPHkLJANX+GeFaJFmm03jAm/ZEOEN8NWVpOiKzoc2YMlpYaC/5cJ3QSf2N
bUFZF3c6txI4xWK0vr8j6elyAVNkLWyAguWLIZtgBVlRNy5pAIG8rABWWPhWzXnoDRMZjGyqNb2w
VhA2y7qsZ7jIBKjxPINwu2CV/7gsNOv1yQmVTdhBHyukm1GAQ068jRDdgxfWfyp8vwZi9YGZojYD
bpp5V2VAOCCEIbR1hFb9AWPg8fsLC1a+sRN6iwSR3bikf5XYK585QHqMruUcyG1CN4wkd3ni9HDw
QEpbq2O+WnHDmoRFAGjY5+SqG5n1EjJkO/D7vTNi/ChJ3NeKx0iKw6W0/I4yzOvK3lDFwGYWSmIs
nMQe6o0Pz5SrT1cID6gZ9J3wi3OhQhKFGL9CZk2cJ7+bjvxFmojRUsjfD0zQZTcOewnQ63LTUBmS
XvY1d5ZP2eKiY1KcfbYKw+xDkSrm4cxf576NJIZnGc6ZPuHauCsfn0sOMxj8KlMqfEU/DGtwC15V
a8owO2yvtUNJmzxGp7oGBo6I5pT7i0SWbODTzeKZpQVgGIJmlo0JA7YrkOBFzo5EwXB0xAlqz2z4
kE55ToOJdo6ZokKiRk7L+ackZA9PO6PbB8i8tWpDzfKne4NivaY3CV+TD2rv/oObbHQy90FeGZiZ
MmL6XCzuWd2BB0J74h8CuCDd8uwzI38A63+hKcvjirtp9j5IPlrGEfD2k9MYZtIWCRRCQS3hsza4
IVvBbuC+N9YdFs8ju5i4YTk3r6OA6eTBIym1VXMcozprx67FadlaffCPuujZ7KMdB8ojjFaAqNoD
IrPY16ctqORc2Eyf4C8GZVwdibS4Ke4Q/JEDoqLsTlbA57TRf2wRLvohvm/28IVQhZ/IHfOHny1v
1RI/pLFnS8P7QEZ6Qe2FO/LeqBsTY0yLcNN8ozsIAf6O/bj5Ug+gp2MHKEKgewKh1IaVA3U6OKHh
+q7fkOd2OAl7Kk5SW59Ma2SAIUsqXbMm/Klkhx2VOCfMLhJPzZ52As1dyi55W6XcHcTVCXDnmSvy
JXpr225+iU1aU4+6WFEPnkwfDSOLGD53BLsec1tAARV3kOz/oFN5pY6Ls/3vm8Epi+0x1jxeNRJ6
Ff/iB+xO1e5Lxvm9o/9pAhZ5g8wezD2Ueo7pEYYA2MdtQ34MRejqvkaefgRF/pTBshWhGCsBG/gH
2jhOI0zZEydR0lSuFbB3m/pTKUaFcKzyaKceHWTMr94HXTQxz/sbhh+f1E/0Arn+b3cD5ALyByRB
tcwt+i2I2KwQlQ+1b/s4nFsJvzW2rlqiypdsvEp67x+ve9F7ZhfhdVI2rFjd2tBmtUgsvRxvwJXM
jrarRnEgn/YPjEL2ntzw1NyEmg/6hABmi/ukuxUQnN5cDnK9At3e4CIh+e/Fmec7OjSNvy2rCGvq
iQY2UuS8ye6PSi7GQhRTIPeEHgMKTIoX/0Cl8u4uM1RIOCLuvxtN65wytY4niIT21avGKCg9cOK2
FBUD4ugWoSBfwy/pLfZtMWnXBGrsAl32PRMmyJV0p8ylV8zGtoeTSb2GG5eZuJeXtD3c/R9tYWSg
7C8zYTVXNXl7SS5e6419TeBxH/+sAS0OXd75Zx1DuPqq5nN4ZVRP4Jh1cadV8hXTR3iDJPX7U0PU
Qm5ATSA9PRDIv2AB1N7Imz7/C0JNL2QgT0xf6XQ4OYZV3h0ul13LL6tKJn1IXnXFOB89bnPb/Z6P
E9iJ7a3/hxqnGCCE5qE0D87SQB269XuCeofPs6XRst28k7XxssNG5/DZsBqYfcKLYGLyCKE6HrXU
7h9BnTFJwlaVTnZ9B3LwhMH+Bzphul532uqvE/0xyII679Dtadj1r1mXlFt2k+tV7KHdjcafASDe
6xJey/krOXCQZ6eGdwfyFPSJm1dz13PU7Nz5Zbj7QJbqikOW3z+kSyhfIWJTjIPGmUk86R5gwKn8
Ci/Nyys0EXCn0pK2g6cB1+AXAHq/LjGTEjG9gL6khLbVvAZg0dtxXunCho35DLEB2iptR8qUdDSG
EyptrjmDHLvOkQinhVNTZTOXdFl2ItqPC4BN6EYgYKcrfdXCY8LX6ZKxkXLaHuErSchZQBABIwAV
Ll9lyvOoJJOIj35v1HB+tv7oZ4aq9cz/UMXtTU8gWjrnI+unc++77Q4K/wJbSq5VQIReAo0KzoNz
5aI4l/yo+6TErEedqT+XCGnH9s0u7A//M8limnI2Dd7EpVptYWOOV3FMpwfX5ddvsz08VQwzUyNA
SfEspkNjhLKtokWg7QKBrJcJPPjKralBW5FiUh3Tz9qFJ475lW7JGtUfNEravxw0OaCTkx1zbtz1
Rm7I02aXD9hOI8lIXWyPaRdSlFArzkI45+RbmnvOMul7TTKCjALixt90llzU1Sy7UQCb1eaPXOaB
ajbYzKovcVUXD/frEFGlzVGzzxFAso5hjeydndI2TLZXl/twjrnpnui50Ui1XAb0azfv4cP23pL1
w293Uf7bik3TpCgostfUoXKbyAswGuiegM52OPjRqMJ41mtWo8Xj6aKbVENOsEmWsp9Wi3fTY3jt
5vReoB/d+rgGNQ3+IVaKTXGBXb48VtNdA0n694sSruPn2+EdWI0BT+Yevmq6pWnHXDusFNHHHKpN
RIBiwRgr2BJ+PevP+Ak/EKcllF0bzluc6oLhjA1fY8S0lZiuRSeHyD3PYOMK65C+QwELKsY5neyh
Fh9djp1CSZI6FCYfXMQGNMBjO7r7TJMNMEkRU7KUN/ofBg3bOtPIf2vEa+HbiitDJ+h5wkqBctJz
3lBC5BqljnUKuQI1N1Rpb8dR8JhxXvFagBGrMEUZhG+ETECAr/qGdIg4HshV5XjPxEzQa88+eHa6
y3cdwozGARVfbfnZZs+eGPfSfIvAIkOtOZThPRD0jvmOE6xu/vI2awvLK6ml/M0JRZL5iFuP3myY
V2e/Ta+Iea0AMRBv1wj7lP9f57AJSYf/V5L6ljeUs9oc2udizWSQRMH8NiRnYVS0KTrZ66YaoKN0
7z6oUBZFg6nb4QJq2amvTnSHYNE4X9RbYEXTvHh7X0Yi7Zc+NxR6VjagPe3wyVMDsjeBnFHPamV2
R7w1vAxes02nlnGxb4ZGxQua4FN6OJjXYSPdFIndYjvGK6sYxMVd00tjQzALU/H3+DXWtP1QtC9L
9gdf+CQKHPc+asd1wgSSwzz33Vp0wXZiTv6i2qidwxlpr7BugLF5CuCPYA3aVTRDiXshpEUoyLgj
tOFaEA6LnPEZremy/KMWJByew5+NHvj8CJve+6v4kZcUo61pFscPv4aFmGQQojeOYcPTWgYoTBQ5
54EYeQFR6qcDkimKXDLwmEN8pm8OBYTeLQWFsYgEUa+ntn2HQRBbdIMRHYwNtKRXED8LCSL+DO3V
n5onOcylInYBCu/zVbwDKYXR8RDHX3gqfZ+2NZrRom+ZLrZ219C8XNKmZD2iOZA2lQQshEJNCmAO
vBGI7Q94DmHEpl+7P7AB6k5w/o+LNia5Q+QT7GezKggps1b0ciy0b0tZ2u8WZCXjwRXlRb+hUv57
2QaO20xBAIClXqxY/Se7PRzD+gBD3ihlyIEoOJm2pv+P8oKj2DvQtIBY5NmUX9zhohU4Ctta7lJu
BvAVWKAe69K9Se8besgZMQn39lqhlU+zB6+dDH4CBtSvNLeBIh5WZpk0vXVSpKWUqUDfFsQxMG+A
UJjs7dPZ5aIHTBZmS0K4H30v4jVKsQsCxmgGtkWqVliXk7O96HfQ5iGxXSvaPGyH5Mld/WspMCST
BisSsUYbZhXRBEcb7aa7CDiQJgY6f3qAmg8ohDj6cUdfZN6D81VH0gZeA8AVySxziMz/LkAS2egF
+vZDXpx0PdI8dQkXwIUk796J7IYUYT1s0LShcAYT8WClSgApknpJWW37LT5AhZFez7Py0pArekD0
UE8A9R9ChRf+BMEz9M37D1/pK4RtC774oAjNnMsOQ2bGsXUp6ajFdFj6+orwARarakVKCsGk8krw
oD7uKmXfp+D/Wy/RMuWSPMVkySqdAze6BYvQiAP6ueRbIk0ZcwQyBdsB896YoIJZRCGB800G3K/C
sLf8UT5lkM+oBP0Pmlwy27n3ODEHt5R3oOceu51twM6MO0OLd9hncAKjPrjxcWS4foFXuU3pve5V
pL9e8aS7STM3Plu44kyKXq4AhpTZsDj8HgJAXtSdwaVISrMzHmBGRJLdhZoFx4FlV+x0wBJ7qUof
8qmHGALaCrRng6Dzk+e10D7j81CXHCU61kUA5S7gD1H0jnhNzaQms+Dk6wh7QHsq4HlHXooNJk05
PpBuQmNBykR8vd7PltohyG/LHO+7W8DqwXKi0Cg4nA3XJcZds9x28K5lATUFTMcmb+fANjifMItV
VEi5QmbOckGokBb48I3H52XOy9uT3jfnwvNoy248lKIZ4KdTtngMGSYcxLwfk7vBohnc2VAFuhgD
F4ET9e2poD0qNLGbbVqMe2Hevssc7QuL9H3UAlIcnYy9WK1KWri0d3jK4HNmdTGNleIJ+p5ttgMi
Es4YcbUzbBYVVKrtNHg04DxhaSCMdbUvzaLteNE1jiKo6ZZ/1bRlqoyJUMS/d3YbpV4CYQ7GhO2+
nonO3pwmzIeijG3JY0+ukv79QsYnwgOPWfDaoGO2i5b50Gsg0JDvcrlxKG3Xt83gPt68EPC0KX3L
MzOr5KS5PTRnyRCM/D7hCxVfdksHBRjhfYavYWdA+pv48aMnSsxxOFT7X0vnoHV2ZdB3vshqwdry
Ck/cUZZHcqD5M0CVhqCLCwSXm6QObjgY503MP8yX7UlzuqWpJx2bONPRMcavlleVbTj4wMn/PmSq
MSiSEa8cl7QCObqnZZ9741+fXi5gK4Z4TTjXjHtflgQ9uyl1KpMXyS/4jd9LCNvlNkHv9JaDcoW4
E7jsn5i2OjGQbs9CwiLEH4Odh7pJBMEDlEPZ7p5NRMXBzi5Cchhcbe+3h/PfDBQT+oyi5WGPDI1U
eBH6HUXRcbqAyUfG/CFkAptk5OAcXKvVSC8EkJOSnGdYsmEAnegAQ5Kzn6IOKdR9ir+e5PTohUWq
S1YZbKQxPM0y0uOvmnEkBbqLKyxykpKw+9th+hrZwi/gFe0l+0nglHBQxAWSgS34nYqh2GFp9Raf
ZAKq+RWZBWR+cCP8odMKDtv2asuBCOsLRtpAVLpgdbNNQP1QEn/QQZIQWW22ABi9mVgYna8HhYzY
dmIXqdX7P8LObFl17lrSr3LC16Uo1EsVdeoC9T2iZ90QsGhEKwmBEDx9fdq+Of7tsMN2eMfqAGlq
zjEyc2Q+7T+XESqVY4tWPnrDyeOlWNsI4Ug7TG4+2y9djcAMjAsixlAKrCHXF/wzWYpgPfYHcn8O
TwYHDUs+t3/cZHpysmz7hxvrcZ8ljE0PJfe+1H2oegd7BzDWo4dvYinQGJHc0WOet09/yB6wQqPA
R97m2zgpcj6QDkwqLZDS0/0M8lf49/lTlnPtP1t6BQT9nOb+w1svnvkTH9xhbzB0sjYIUUtiXAjS
eu20Z06t9q3d6jjk+sK5+lfwnTuFCIU++0KNEs10lQVmKSFTqePLCDlQr3OJlSO1/glLxJB9p2Fg
bPhmY2S7RpJdxou0l/2koXXYybvojwxhMLxjoA78IjowYTglCeTH3QIxVBCVDlz8/Rg0C1IlDnvZ
3uyO0S54UGdNZqWL9bbdb3tsJwoetf14AHVUiAJkFSrseZSgm+utFxAVoDFDpOwv1IwGOIYwHyHb
gKJlJ4Eq5i9akyubDoVUr4lLN1A9yH96HubQyxrYW0Z3Px5Kv7HXuB4F23G1gamFfg3FOz9gKf28
BYclMgT8itm0gMjp0nBtRG1zZVED5EPFsLmjJbmxBuiEJ4f+w2zSEFrFcRBjNkFM8KsXdNEY35aY
EtXayA7P2R0RRC6lkKthM4KL5ynnzBNn0EdUlmeGUg4YJaCp+aMNWizqvhFBKYSvUTPhye0sBPgr
B/3NjFIUzMleHgHtqed8u+eMr15DyQqbZHG+4oWn+Wg8vQM1K+ZIZ4wR5GHrQmxgWQUiyudCkzI8
hJNzyy7gnFxhdc4LEM7SIvKOAgP87XA9R6+oLlYvuF4s+nU2xe+ZnhUyngMeGCFM+XxYR7jpSvul
HoeFx152AxfvPxIo6VxE+drDpYhL+JR5keRQ66EIyDmjdMg5vJeR4SUujx4ET0SLBReC3GD+k1Rr
kCNh+EpBgLzpubKnDOrDhjDiOVz2SDknGx+hyDkgJh9KFyuPTN+GLk/wLmIMHcjq+MbEQHF+MMOR
AHfFKVx2D7lDd4s9Q5Mw+ZmUIZN5sOqA4k73Cx1ejLTDwFkzoctAgQfK1YcNCLjo9FS0/CHnyQLd
XYrMPZtcSQRALfLSmGrVUnDpHL58YjqQsuzw0x+gx7DOHecE2jS4RwtmHxkTFeXSmbXehJAtyD/v
3au484KJWsz7+Q0SNKjdaO40bieLB2+0PUaU2Kgwbtl1fw4VVBx/xJa7nfId7nrWe03z0kvBhRjQ
4oGGiKNrp8B+bXc7yGEkLW/+p44AQZGaMkIGXLP+0Sf36x83jTvepy0RYb1hBix1bvz06rpTY+34
6zK2dBbjLDLfpCDIeQJQZygNL0IHgkL1j0GJCU6DzVPwJhFh9glSXOTSXkcCtHpyB082XnNEc8Fi
v3JKM3azJfli9x3NzQcLVM5ueDX0ZhACdozU3wzZYiBl40wpxZ17YjjgAZCgOrga0t7MKaipJi3A
ZDQoR3YDjilI4wUCSp623U6icr4d5pgUqj1/RnoAtxyCFxCSVUmo/TKhncktC1E2Uj3KRTwE4lWs
XpAQAuPSj1HQnrEWgasqe0IAPMQ2kAkBZ/78oGPo7Eu61DNz8iUqlJeNcdICP4rbFrpmF719lB2s
cSByIexVe+ukW/UirOhwshEzST4zMOzAj6F1/w6fDCmDkFkIuYk1+12cyLYbaqJNGfhnqg87PdIy
XJLtiZHortQGMwpXPIxOthSvJdu8hvU13sACdIl6nWOaSSF7eMElsUQjlLT1H6eTbpjvzvu8yCEA
eoGWNz+yIBbzSMBCyhNXFFLCqMjfDw+3TO+KbVV4xfaAqQbG6xiSk9+9YIi20N59yLAdQI9xtU2b
bLij+yfuTyE4/eWwfRbxvBdjyyCn7gmSCc90yfrG1WjASfucugPZ2z4Lb+AcCW+BHTr1k/zChPab
QUMGfxwSt2xU1wgT2T5uC6rL8wxsj7MQjtevP0O+/86fzKudnR0VbMSllg5UPfTG0JLo0Nm45OFj
EDEqIAf96Np1Rqd5tnzT71tf6Gbo0+QY8agykbWRMCVBrPWxKEy58wjZvqOX9clPBwpmhFWMXpHK
bIHmSSltF5fPQr1IkcPknYVhEaMw2HpTxARC5+XXF9qDtY2T4NFdW8D6NKpV2DfwhQLF0UFx9BOL
BWlSVtXns/5podRquDsnJr4IFux/fxLVJcKePzJrjh728OFpix7lBf8n+JU+u7+p+iQ2tbk4Ilbm
OKRvx9URwPCY3T2gTom4BFyBovueTprbN4Jrmz9aDozviu1pfzj0PzQ0IgIvDhTs/WuCKDxcABQm
1BMudjzfaeNcWPUFRPsDuTWcIFf6jpHJ1RhHnnru8WYb0ezZIfm+Qvi3Gs1zl5h7ajPJn1x+J9IW
HKTXPT1ZmgCtsFlIHOEk+xDBvjikutHZ1Hbsp3zIOc28jvP2iPBNCgv7+tNrJSuTUpbrMaypet2T
e4ZiQTfFJqNvLNsifnEyAeo+8CWU62AX/QNIXYWiiGODE87tu/O3M/t+h4jRmGra87umx2OfxPQg
6DX4uxCY3DhcqnmWwlD1vMXahftejdb2Y9ETB9NHNl3b+zXWjQ/E+T/pn2aV0ZkEXfAqNq0780Je
Wk6RlwFbhPjH2ZPr7NBEDW8oKgJ12C1h4P9uTMFeiubduc951i26A5srQSRkfkfwH5n7GYZk2Pg6
bAMoSVKoAUZQJv2VviIzuw8pyscPf3/3PRooSrVqs7n6IaUVi+DqySsaQM7lNOTEdlaCyrCVxb8n
CtOwfML+HEecFjckc51pDUYwtkdL6TV1m/Wr75fZav6ECIAPuwObfIUPM5IA7dyUXmjDdGrf4NHS
UCPSDB9HYf8esY7kWm6YYUBqLMxoPbgUIAKU5NBa+mGjxKn2p8C04xipLJ+KNbDbwfKxw8IA36fX
aQkxa1hzHybMZ1R/uClFgIF0UNjo/zlafg5axaVFtTqjeIob97Pzhtht9fQ3KFoa02lACNCn3pP8
NaRRGXy4AZiL+jKUH0tX4HkFs6IvoJRjU9xFYtChmrMQTeoByBchHsGzhSBg277YMxT/1MIYMcYO
gyTAPxxjMKfDnX33zvmFMzI/vHrf+kN+RZqQnFGVCxYkJLVVr22doNft7k7ZsC+ysYdcNl/tZZl8
N+xVukiKl53JWYUESXGQl6BTM18eMa03C4fVWKBUosv7c5q5avzzR97I46L9qdqYaYYroHtfOz6w
Ud9hQwI9CiSQvRZl1pf1oBFod3uwExFAC/d/fPRCVVyAf7ZZgR32kLfKLAr5idOb42Z99s4LgFi3
nwxRIBtVSaa4ZINFszDhpEbXJZ6oCw7erRWPSRgBStO9gjyjp3fP4Vv0UZGIo/WeEajkULFqKggX
w2FvgUNh5ihuhjVORySrRBgdjdf2l4FUzcPrcUF4+wgvdxSu6JRgpe3jwkjvycBnm9IZPnmxhWzk
5Biso6d1zXu0FHNUi6aa3XNOsyDgVPrMyEnr6d1z3oDEI+2u2awYSWUbo4bcIYexlm+rWPcFwxBl
2ryhQG8AantTXAQmk+OShW3QGJfun1aDbph6j0mEI1tKzTTziBVAA32kUOiv7d/+63//v//72/2f
474cldfPsbz/1/11G5Wn+7P5779J+t/+q/r7l4Pdf/9NUzVZFBVZkmR1YMiyPui//7sZU/Hw0+L/
EsT3Z/25vKVZRH1bDt2tYgUQDvAuRXaEvf0dWrNZPZFnEz7Nf3hxQ/lXL64PBvJAN1VVV4x/fPGi
k17Py1mWZoKvNbjzRi8dKYkgO0934IEKarOi9Z+46g8Qn5dzU7KFzEi+OzIVvsAuQK8kDg8OSphA
SEcfHH1CsTewst8J5iYvG5fUhEhJ7RQdEwGX7Xd8eocwpViawVuA7GzeRiDxPGrEirrM1sC84jan
F5jh2zXOKLqNjRPhYG4RfX8ekN9g87OXz6HC8Ly77KBLJmLQ0AKfcwUq1P/3d0fsL8A/3R1jIMuG
LuoDUxz84wV6HivZOLetNIPtZO6Px0i2nwu61PgSrDMVwdzqHJHPSmfQZf/+tWXzP7y2+I+vbQrr
Y1OYnTTDCs37LlHo6stCHi5fm0d8jbWx4MtZAdHm3ld327QWDOeJP+3QhKwce2R9bK4YhRKTNwrJ
ANk+E4T3iMEZhvz37/Nfr+D/cY2kf3yfZfW5tMaHayRneJjh2NWQ9VJi1NYNPSi70ZGJjZ4gkxkV
ILH9M9SpLJBJERhOwsF/umP/6nlSJUNR+idKN82/LGlZKB/F+32TZlU7/CEyFidg1Qm+kUSEE2LX
0pVKpr/if38NjH4d/HWdqLJo6IYsKZqs/+Ua6INjc1EvBSazn+FVa4YmO8ubrGtmftDMzWoEgx/c
hYYiObVwtl/rPb5iBvvxKoxPGI4idw7/dwsvfrQIZg4IjFnxEeTEegm+cY9lKrwtaQEN9eXXvhJq
Tohs4X4rBwPX8+JN8uDH6sfACaViRIEgwQdTHvnzmGtum1cJZVNLOt9O1pwaQp54cug7y6dR+Zxd
fCEEsiQr+/7xSIm85i32bdkBzgV077v6Tv79xRKl/mr809VSTVnTRFGV5b8+VWfVqGRZVkTWIuP3
zpNhw6zhvZMUdBqa5oyOHP+37mmVXXCXHNlwfzEu7ibizbohviytPoDXNub3nYA479Vm2FhLwQd3
qlV1weLcMnuv1I6LnhwrVwYUGaB+uczWq6oMBKIR9johJ7DqGI49M93w290tvFxsg0gphpGe6ZHB
zS5+qVaN8VNtv1wz+TxDWjgCGQywv8Jp3/YFmfxjeKUevNu33+Kbi6eJgmEcrh9F+MXlkZMIGkd3
L1qIDsgw3BdJouuUglrfn+/2eyfSJ0bKN36g08AREfPdelafXFEl4K1CIOYXjokCfISlisIU422M
yhBLOCSxDE40r1H3/g/PstbvKf90ZzRT05WBrBmK9Jf9TnzJ5bH+tNwZ3Pyydnl+hvTlNQ0DWQAn
fH0t3MXCb2MXK+6azDCz6t533ZT7pronv/iVB/F5VWWFfbKEvfzT2J/RZ3WPPhmHAUYZmP32/qRk
8QUYXqme8SsUyQMFOoZoMimlw8f4Bvtt4Ww6luxrKKy4it8LJvWnZ/qfluG/+KyaJEqirCmKbKp/
2SmKk/F5DdROnBHUioVn74tBjknUWasCxdZ/uLKqIv+LPUJSDE54c6CKkqaovJ//cdKL5UW9DzRD
nBnhLVFWWm6E58wcf/0PujshXjPfoZOho09OqeKUIea/RBAdU5SOUU1XQbIl/u23hHM6uoTt9vhT
TC5pOZaz+9kh+3VyOayheVbqqPs9kbWzflh6rI/MacWwAvhTjbPhd3TZmu7TvYZkXiJSVFA8wd01
R7ACApYDJewTaJQEG/dcz7REytG6eg/XyHlSOYoxCRCD09xEB/kZFwGeFmh5ZQbwv7CBxo/klKiH
HhKqOcpeYVTN0Lss600X3ydr95hooUb47TPWg9Yl2WbD1sMJgR1f1EUK4lRap6kQKx5RYJkOrLCe
dSMp0TPZx0MlNEJWDCnI5CEhBMOT1lbda/D2yvSyKeevA3DuN5MDxJfhbSwu+cL4PR/kNBqplKtL
/nDIsZkQ4ov4JAetis98MNWtnSqQPEwsA/49fsOjPdxvdp1p0ZOqQvBVMCKptDB2lwhjqKlbKQSN
3IT8DjrqkUD+vThGjKHcDAB/8V2Z0ydjYW1UcehcF+tYAulXksu2V38b4SA526V1ScT068skE4mB
al8nXIlnpoXRkciRDrisiW6RFn5CjvpAxWIN89txGzVWaVjS+Jsx0G9ma8KHdIyQnx/3hI6CCkUC
IkGbzG2tdvoSr4PXlsGwqTbDE2zLOFjhkk41OkV6QxzwsJRyhK4K9rdYB53jk18m71kxum2EX6Tg
whI3yO9gJFFFtBxj1hMvP3Oy/vqSwTSPdpA+bG62oPvrBypnhn36mM5iIxHgRKlydQFVSb8AkuOP
8bPCLy+pHU4bmQgl4oeQi5k46KIafKJk4EXwEF2S6spHk9H8/ZwO5vSTP5YNdBvzNBSBxH7PK5jY
ExpnSJcB8PRjqP/yC2+0ISRrg0GAKh40JjlITe49gUEbARr5Nn/N/+TPlTTG6dIXwkdOLDTzK+38
FXw39bRNmuk1xNcYQ2Y25TobbLUtiMZ9z06ubOsJFYs0Ps7XBzNSl5+5OQFJw61lIexk95ITaxqr
lBXqhME+GUC+x62QkhJCRH+0MlItveZC8M7FyQko5xxzHiRawgjUDZHU7pWI2zp/JbJsCb9fnBPf
PK+zZnbKcWYfUS+Z/L2VMLogidrd988VTkIc+Xt0JmAtxQ9YdLcCHbpMHnu6p2LW7stMXLEqyo2G
vr4PWNxqYGEttopifOHZ5ffQT7C1KnE7VjflhM+tje8zBSe/nzux2WhArkuqlzeWJEtp3hA5X4dn
fI6FsUiciSuj/yQ6EXIpu2PIXKeMbADuBFXwhe8BsuJtnwbbp+CjDgTQPTt8z2sJqLvsjG0dNRDI
G2Gp7G8zbLWzYkL9uvbNJWtGXfDByZ5g/dfjajK42cSDgn3tvzxNnPDdAjh9p4S3sM6NOUe9dqYe
uHS9jfeRHZG5R5Ka5lRF692a9zSVFyheCSNklE3FZmT45QVacI9c3hKEMxcWl32t2qeQtxPoYe0a
0Qeje2l/+8Ez9EY56wprqzfRm9U//Sqf1Ivn/ju6bdUVR7wwPQfmoo3UsZl2i+tkPbrNzpPT7JE9
T9C5fSfZrRgxIZMt406JI2Gq/HzmRG12Q7aeMTqvbeNg2XlYw+QZIRNfIV52fOL37OWd9lzu5/T7
WzoGibLD95bGnA0F3esTOEscKQlu+/tzMkirPdg98JqYiQCVNTbjw2f6YokaXfzJ+Zra+iVJKsDd
wPWYuia01nPN16iFzp6+e8G6o70DoBjX88uCQ4P/rivnSaM9feBVNkD3bhwuvgSaaPgEwRVxsyEH
2NhryS3r9nfq6wHraQC2S8qCX27W4fWXEJYHbwakMitd+VBP6OJLgic3Letn96QnOC473UHlwqjN
77UfzGnW9iAvs1cGDMFE6JsIjSJmItbMaPlaV9+VPisUwDE6zY9bgf37mnwzzrK4XZShSveKrIBT
i9H8GTSJPF3vMQ/nhBgcdDT0WK0y/vh+YRNK0p7/jKtf+tgUZ5J6yBydeu+tLi4k9TA2O2+z5/I1
ZyAHscPusRPZ8nF4/JF236BDTI3LhP/8fW2qCRs3Fk8x9p9n66a6LHB5yd73OjBrgKmJHlw2GvYd
hKOkZwxOuVcPXCCxbNt+SUOnzrsuK9xl+30DOb711Z3ne9j9PjNYrHILDs4jaq445G9j2b1GjVdN
EXz8Hn0jMUk7ppjnXmmpwqbMXHeOyWV0C9Vdg3IyHng1XgQ3zqj1CmfvJtF9CoDU5OFiBMl9JXyx
3JtfW1S9x0TcPhbX7BufRw1M1VZePDNx+TnQaKL504d3yLHlF3nq7h5XkoXzcV/zCSnWlu4glcJu
0nDWP6ZU9fgxMcqPb39WEEDXDY/wc/599Jy8AXnw6jtHF7oP/ArZR4QI7FxK6rG4qCaPJW7hE4wR
nNfJXc+aVFx8ZjW3B8O0fkryFarb79ruXcr9d7L2TP8eI5sP7y4RVbNuwVZw4mCNv0w7Ru22bQ+d
aJWL25bflQNxWzV9tt0Rm00SGVn0lYP1/nmspmwP+vYbU8lMBVAsXIjJ0+3nYxn5Zqzqayn5OhGC
855JtAN3mzsGqqUyb3R+2QIDVkCvFO1ZnS45vEfirzGmZtrggHnKB8LwMtPevZUmmYBuNVHsdm0p
+MJkp1zFtuiMlQO27AOmwS/bU4r39mU66Lz16pFVQZlWI37Qfx3Yu+6jZsPAA/+SUi3HM68gBjcZ
QGzMCFjMmc0dyyvG0efV9Pm0KsGqVRhXY9pt32IgLMTFDTV7Ki/Y3SRwG9IO9lfFN5j6/4Tm+E0U
9T3gn009ex17Q2B61MHqFK9H+Gre+vd6j4TQiMykSQbJkRFe7EfKkepjCnpfPTiDeP4ph8aPKlRY
oeQpE982fi65iPsilv2S1Rp2C60Li5iP/W6DqnWJixE50vTeCRDqp3/AMUjlNrWZ2c11qY850Z9h
d+klxJfNl2w+gHzqEprdCXEXL7QhlGln+/XzUCyMBo+VLTNe8MNGIKUPMNrFd6rHWBOiEPlmHbEV
qvUiOIK2T0NLhDr2aBlsoDyAxp+yAzu/n9eiWFWM1QtWJ/s0jay5R3Br8EfCrc82rkMAVYGt9h7c
CKfPsUstkVBfncvsvb/krPhC9XCQwzBWt9a7x0L1TzO6wtK60wBxMKak+Xhcj+f26xXjLjTi95Ig
jBR1xhHHWcCEoUTyW8TVuTkt8x52HZJc9kMj5uPKhQzTAQZlsAL88mJdXvYAQ0zM3DF7cUXPnJ1w
0qf0QiQCxQNG0yQFDy17IQFULa7mwHBG9qbdUjxp2hUu76mZld6l/yZPQ/mLWG59igXCLjmOUFY9
XEJ2VYqqy0x+xvcm1k2LTIkmK/tK8bo8vn2jC1sjvz8j/ROLeqh0udxxDOqJ9Fl1kqV9KPSO87ax
G069el89fa7j9Suw//Ap2HVec01CKSOT8zjw10QF4wteM1U2eNOk49I56HXtHYb6F+Z0yx1z1RXZ
fJi1IqN99yx4gfKCrRxnwU9PNJIG2gAKI2QmF5EJ0N/LRr643849C8Nem8T+g9tCL0v9MtshxjoB
CjN5CjXOeUgZdJvz/+CgHJtX0AHgnYFd41bBrPOWVSbiFTVUEVAQvFY9gvLuaQR8oOG9IoByJFJp
G0tWrefT7vAbHmH7iZuVj236pbPeh2L22SrYr7VENDsl1D214IMkJrRQ3KKAqS0BZUJyzdEgnEeV
y7mkUpvGQvwIjDdWg5bqPgiFpfa/jyTdepChho8cSye/TducYXIERlCNxuzJ8UnI3kTfGT90iHQS
yIrAlZjp13wyaKdSrug0hQzkmUsAK2Nh5N+gHn9ChFrnKX2xTKgW2oX+EbTWqbkDBDjH5vSWlqGM
tTQw+fKSfiMylSpnnX8bq6sc2RUn7dviUbws5MzM9CW6hLRbUolgW6FtIXqaJlIWjw1TDGG1ZxKO
EvOXM2CPqtVkQslw69qj1gIqOQ5sWM/vpiPuzz3fmOWrU8PpEspZuACqnHPcUoFD1FDO0AqQafO1
bnO0s01G4f+De/VgKOI/d5ko20ZiwLTIy62UiswGHEgWITiYFWyXGxXlCDfrt2OWcKsTz7E6/5zH
BdraSXe4FLaWHUeoTKu5tkR9hxy62hhLGQHl5Lw4H/AFNZMC62qGwzn921BIhFCJylhMSXuXsvu8
2Aziz8XChQkxhebq3jlFt3iL7+OTMcSS6Q4Wh8j3FSEvPaUv3uJlLmfarN6CE6DXXiCcXpXcVbJs
QwJMHKq6dSLb1XYw+nl9mNc1KfvOAUzMGvYjqWfnqYybP8uzZiRDd82Y2kj7+YTUBREjwFPSA05Q
oH7dWZhZx+yoDRQ+Y5CrpzeIoLC71X1p5GzcXASPcXm057heJUzfrMcc4Q+3GL3mpU8i6+jmmnOJ
jcO5YU5WQy4Rp+RpC3P6ndUo1RmWhXQYq5kUVlnrMimPi2aAIsg3cQvDfH+4Rkcfij5bTrhm7bhd
UBHMIqTH/X37jNAP3C1xhy7DfXvf4EnfX3i36OkK8W1THiivmFBFouRVsbAcgGsQzbI4w1Pd5pzp
z5iM0D2PeFKnpnueiLBTyohsMvKI2Gjto38PsPvZiqMiBlxPa086FMEA0zIwABdoWTeH5yWZmCMu
g4fIzDWCbnpfXe3T+Gq3g+EtJaMz+dTWdVQxHEGJxiQ1LoTm5JNeUoSCYR1VMTgOSxEvfjPFSmNM
6VBHbTCY3aIexeDsQEA3fVDjn0eX0EQ4wayvW/aBGxHwT6CAhHxozybYoy3MQD3ZCgkJPfHmsC2j
VPwFNlR7pzratHILzUZoqa8zvjSovUHrthIWm+4brk92uj3Qr/h22pk6ou1yeLqq/NrrGPBnulFl
uPcQMJIPz6TlV8FE1yqjIhFchQzJgrkhKggGWhNq1PVYGgqezqXR0jrjXEmq3HDXZFTyjIPlIEl7
UdfVkMuaTq6A1edlf8FiyfWcct4xxgcOdp3xJx+f8NQiYSo8KWV2gb37/mtO1ODumIFM9jiOJauB
U+bkNJURyNfZBstih2VbP7GLngP+Oti3EKvZF/3IpmJIeU/qE0J+qKbOV31xUeYEmnGvi5hV8SBb
rcRNzFGniiczhNn5un/5IasOORds1nqKoGR164O0b/iP5oWHSirgZKfknx3plpAJsecQddAtBCQx
H0+cFha+k/wM5vQc46OSA8sj6eEJvQb00kV1Kh3oKnn4xOgUtfErgWIa1Tlsgvdx6oSTUZVsgILa
P4H8k9sDkXv8+SQCD+TWYNEVnrCDTkUQ99off045BftW14e8RJPcp+tQy5vQnPIzwIGc+hmKWxpF
ruUtasI70Jgw4uGImbbMqJxH2kofn8HFDNQwxa7z16M1uQ00N8/4g+sSZBt1OhBhD1CRWBPcCIQq
/9Tfp1CyAD5uPGUn55gL47eHb58Fsw27eUnZEn2ceuIvSKaZMZT/K8b33REii+y7UBrT0ao2dBpF
RyKk70T0B2lHFGY1PeVmVI4rt52eKbFD2b9sm4SCR3E6/xu/+ljxdD3m6BKz+ufUI1CfXOiThl7j
6wS0MFX92+biY9fsFMmVflFK8TkMOlfDCvsHKKm78jARG03fC6wBu8n+wfk3CLUfeWKk/BOa/K3b
slvOmfA/Twf5cSEd6JPTbqJOaq8hzwmo7wKE8XQhMJO7Dd3c5JpH8FH22DGi9wxezjpkcS+a2TP4
MlqS8lHp3n5vKVbjjIhaj6WSntJHTIt6mkspZA1qv7On4usgJTf37J8jKbpk5KUiqfUFn+B5gKm8
3HwS8rV71yunGcqL2mu3NAo8ZTwy4oj5p8J6TGkfABtRe/sKA8tgIbboqsN6QWjW/GHzsNLYS+O+
kAnYMPQpLYNCiMYLEygKK1eYVliBad4Vm7cBtrm060qCaMCX5v0Wzph+xq38VbObA/bXxQYOPo0P
2oxJBC+zeR24//zdleHQ+6quMWo85pdnJ/JBXGpp2npbmAou/8ke08fIjBgE5Z7UYRedZnf6NvcU
XjlqRsrq66HZYY53TXymZt9dkxf0G7fwu6jyG3vgspXajKAHZkjWeHAeP7D61i2A994dwu/FdWf2
atEX46PXOmdifTAJcDSns49J42IiTWhj7w2nBfoYa/9tOzGy1nkshDFxi/59YqLQ3Q74ibnsqBW2
zMbuuq38NWkbAjf66cvYvVXImh9Oy1ehkFIjWMdInoiNqKZlQ0TBlcnPDgIXfoUqSvdBk290C5Pn
5JjTdNFAPMMnlZTMJkbAL0kJakqEAx2S93L1VCZ/RbOLFJNq5+uIIbXIb0EbjvMP9AtNydfbNBk+
xg0GoEM4Lb2LHwvZe2POiGN/BE7Wni1p+nAozWlTjj/HmcrEQvDyCG4YF2xQ9nuFXTeGj3kZYO3N
htQuzFQfN27n38gDZK/AUJys8oSClWK0cJ9+22fSg9RjJh6biM1LCuzoHtG2gQPbTcwbeUbf6Ept
EJf5EenvmLu7Pc7ezF85kMc1JqKa0/gSntQ4DLg6wltKQKJCjhy8ziVkRpU4n4Z3nF6Rkmih7hfZ
E9aI/aB/S5wSsPTq+BKfs9P+TXdpETO+Ev1iD7QjruoFaj+DgBwFmzXONIc7TJqHNwCVXV1C9vJH
bJAtbRVQD32u0+Lysx7BvQGdOOzw6lges9vPHuSUXF3j5x3KNilatO2CPnxvikwb3bOarivSRkz7
E5zD++K78CV0dMxYUlbBj1lXHKCwbEqekThW7HVMKKbDMH9Ko52U3g3rYwbcLW1VElx2TlBGolCr
FnTB6E3xsptWwXlSoKtn+MUlT3hWztqosxFqpmXCYDbGrdYpMYGFw4oZYT7clGp33tmNVaetXfqS
p7qKc8nLPdgc+K3kUZSQeNN4El/VozVSjx5OtJ+YBy5aJEI3IC4UKh/NanFrU7kmJ5YhR9LheCgx
QTxlSGcccfsO2YMd8HDEcESeTHgVVMkrOiGvXJzSLz0e+LP/mV9HD25Rq+eS7sC3HgOG+TtMiISc
4MD8NDNi1G+3oM4u8W0ppqxjxWnG76Tdcj3bCcmUHNJsq5+xlisOl5vyg/V7mXFfG2sQypk+1RKY
A6JRMCJ+R5dAwr3Z/yTQwu22mjyxrqAHX8AmLcXsOO6tekNj9cyU2Tqkeo7FuEmkEDZsZUxZCzT6
YssygYXmXC73N/LAQVhhfbImlTa6f+wXnDouZ7xecBrfyLTFqiBSxgB4x/E3uE9gqQE2eLs13Bto
BCh2M6afW//wTjMRQIjptg0IhYIhYEwc8e64b5LzToZcgxrpTxUCniuPHVhcdZm8qkZmVi7A5j5Y
GroIF7cihz+cd+usd8Sv4JCvOOvpFbUwudo9p+i00SUpBYcjOO2ZNnHC1E0DInNHFmfwqV9ew2uW
KSoNeCtidWd3MBEwZ0bto4Gj70xAb0YG1rOXQ95ShIyH87PAhduBJuQa3YZMZz8/GFLA3obU7BvF
V0fCiMxiILs9VxItw3mr4498mREWN3g7pIAVaM5OQ37RBl1jofBczWiS26AbvWiZKavPjEJMpLQZ
AOgUI8RIMp5xaoYNC6qB41wP7tSkt/QdXgOqhUkdrkeP7TWTFyTVQ48l+vSs4B4DuwbVbtX5l0ks
mI7K/gaPGIojWT/tK5mr1fDNWV5NPiEnqAIRyZSRvFMwIJyfA+a0AvYB0QYx78Fm0QVNI8dy1C2A
7KLrQgcLfUTFYY1ZxQLA7+voaDjXowIFJBYcO/VH+NGvtjx7zFm9yRf6U5tcYlyDVN4kZeTcGImh
Rltz/OFZxg/aopKjKhTufsmWEOuXREK6mfEg2vQWAT65asCB6xQBBkWRkKmEYIEpZZQdxGr6Rkj0
UaMNa94e90Yr3YoyPm/IIwcJtE+zbR0CXJ1bV04fB+WXFESZTfp7ZCw8KM/eY3vJwWApmU6+HLUj
MvzChvoNHM4Ysfe1Mbj68WS9NPBdJuYrNn5QQB5xYstT0avcaldjwFlzOoneIFlDtpapHBf7J/E0
+AEq8ya9VEjFeGg5zHWqJeJu00usjIgluwTfA/ZFcfP7dsWC+JsT3dBKygFCBIcNVvPe0EnoHmHS
XQIlHgEySxwpyvSNsJDAQAdNpUXsD7pqq0xE1vN7dp2Se44e8nNOS1S5lcWJ0kbfvA+t6nzFMQDw
gUuma9+YvNgOuY8l+ZtGJucXmmKDkq/vNXi2V3JfhJIdTkcZyyAz/5+wM1ty1Oqi9Lv0PRHMwy0z
EmiebxSSMhMQSKAR0NP3R/VF/y5XuMIOu+wcJMHhnL3XXkNYr+DcvgcI/auXi9uRb16dxxIfjT7b
5wkCTmorZiH9e/vElo89C/u0PHkP9qsXwll8gTb0wjltOChikH1dqTcvh9uo2hGNBXlqck7oC1GS
DDi4Wbpvp2kBhMrtmTm26l2H74HqfoJ9mK1SoiKVhE+uPEjeBStnPXNKFrEeNu47pL31Lf/ivUbN
oWCwAPWPi4VtIe3Anp0nhwx4sXcPu/AeDiCWy7QePykJcygT4c2wSgjkGAieQsmJkSDtOslWxDvZ
6qQN8+nZhzrgXH3EGSjk2NzxlHgx8e+fE4LVA2WdDy/9dhxpTDQ4JcD18h3VFRd19lxfQyMRdhoF
xyXmIUowr4qz0ctvXINGO6OAWtbrgtDQSyLNzIk6kV1a3eQZppF80sccJUNsbKYWJzbtl+qS9wI3
AQJwSM2j8DPGTP8qgOXPo2uoutc1hSVbY80L96dwHX4GD589bClupVG9NiNcosP7mo02hfwKCn7M
juJX+YPDore1gkugojc35/Ipmz0D6DsUf9rIGl2HGTyJ2j7Py0PKkXY+4kwRYMnRjVMoCM+TTnqU
OSff7TzMMSQ6dV8WL3k/vhRuFrPNkeBRXE7yqHIl73ESvMbT1o+Ug8aYFVG51KhUbWnGo0xpgl8G
3wb7SY6MJIOBi2gSbZ3fJq1ncjriqXNLwSIZuZCDBymHp734euaOMWgHNTXl07nF8ry923rcjU2E
QQTrEm1jkVBFHMnZcNPMI9a3JU7dN19Y3SCxCCfW29UBZRXXWL676HW2b+wueVQSx4P+hNpQi6kp
OX4rdi5yXiJO8z0XLI8IA1YjIZFdafCC0sWz9xhVfCWNKfdByfvq8Epg/LMPb77C7q0Hxi0oteC7
awfg97X3pkbccobqgFCmTYbzqwssgCiGMW9/37KwvCfcrK+z4H5Y7SnRas4eqJZNfHGeXKbM6dhC
KRupCiLzq3l7/VkqMTnqaU/sMhf//SWMrCRd4s3D0t/cvsrRPYTlGKfhi3mLkHndA1dw9iVldIlV
GP1FwONKSGB66WcJNUwpBlgwaHF3DWoU4D344d7ZQWMFaL+y0+Q+lBfnH0AGGoiq4csU5XXtMqni
99VE/9Ruj+NTQLYDwKFX63B4WeW0Yj0mFNs8NuJQXyhJy262Abc3T2jjwfrlDYHObRdacmSRRS0E
lu4q53V3D8kNs5DNDFFf6Jl3+7qbroFpuxLn+ql7RFCqGRJ/C0WQbi4TAz3Ic/OGXPhiXHnAs+g6
kkNYJmrA7M56usJPgzLj5lknUpwJ+HX3OEi0Du41Z+QIVpRvM91X04Akshp+5AeZobqRppkU3Dq/
pO4vfPM9ZJ7wOHGK8Cn2r0hkePPFe68YkhtRfR0SHF0zfVi8TYfw9pfDTEJHOYKz4upxW4gmaatD
1qvSuNrP4+LnUENgEYIco+ZnYJP5rzJ5VZyI/k1wUkKodL+LQPKz2rnsg6JBZ/fZPWntMxwh26Cr
7evP3ggIpOrQ1YzQB5xxC+cEYgJWOMbusxLfTsFREfRzpsy7P+OsGGgAgT+WQHqP2zGacN6FZ1RD
E+QnI5cIAKaYalPkH9dBhsNOnAXg1vFjpc7IM3uzFQGoffGVCn8YEtF3ZDNWGw6VNoHQ0mBOoPEo
JAqVMjZpzyUzCJnovC9B98C89KNCZBcjqtbpopsKq9QX727TDl8UaspqzzBxopLhSEgKQwJW1DTT
iOBKHQjW9WewB9MfSKt6JJ8kwyEAibnTqovEzRkjOGshIS9cFhPjR/q5YCalknckgX8xdI4tKuT4
CkDwwUGLNQ/wMOMH4SZlCY2yU8TZ1UsfYSZyLxBw/7DlwfsWdiZ7UuadswSvmveq4tdumMg1m/pw
r0eNT2rF9UCmlolhFXaVJ3F+27A/iQiJJvAuds9nXDyitFj27jSY59wH7+8S8IYSBAIGNf5axlFo
aa611R4jJPKIrcA4R7U8eCJwMANDG+LppVJdgzovqHJfp5QbinkGj8eyXF+PN83h8boeeSzLdbYu
olukwzuvR9qUBh8n/2fCdwTQQKfQ5CdoOgcyiuoiriJgnsF7u5+9k3zTHjRwPiQKi/0pG9Fc4xvw
XrXB+1CvPrzcgUMp6IcF+tgKylUHAiZOs/j8rR6fy8f4wwsqpM7nRPtp/Nh5p85ukLvbQD8Bc6DM
YUYSQqc8fFbP0Tt5Hp7TQnXKwxnvGjAQKFLgoGaQ9w5EHlM9HX+m2T7SJxwm99JtNu1KGBRfTSQe
syUYcn5ID/lK+7odCT45MwsVvmogWMAhwWEboFP76Tb6AudDWGCjx9xgKKxEUAeTsp9h16fLT8qo
Bh4F/xCnT7Z+fIiZP1DAdy7UGG18ox716o0JiesEG63HxKCD1LxeUw+E+hXdqkhpQp4ClZ4PeWHq
oPVgEe6PBrySRcFWu8V9iKBEJjWS+yBRGRNQRAar53d1fDFsN7z39vMFlNbzrx4/L+YCb6z+jhIN
Oc+AweTIxklFKQxbZnDeRBdQJD1AtI49aUMD0j++DP6G5y6qxYGJOoEszxdPun97OzK6HfyN2Dq+
WKdag6vT6lJvFZOkr8R4H/a3aS4M9sRjw+9O2cRXuh6ygxmz+liugBU5eeRAefgvplkw5Yp1+fAl
g03YIfdMluAylSzhhbFjPHzAcrgzo5sZfUAjO68tBp3gl9jh9OuzQauC02frp+3wKi+MYp69lyWU
vGx2Z0qSOdbhnvlvNYAdvW+C1/Zs2ILlKbsbBJymj6KlPQOUyhjjDy0mh2MTjS0ELW3YNUygFwKd
W6kNG3HIoV1FXXwbX1+uwRhddHSGPVKQms6rc0wsbvPgco0wGyrVUWdMmf6B/tG4MU3YIxjeMUdl
6+nAHiCC4jIFCIj1K4XKMgcbqrx8/SSJ5VQa3qONq+P+YGwpc9qttqA7y9cpricz2j9A40oJLUJh
958jMyr2PO5bw0Y2/RzUmKFf9Dhaiwx2eeoqlExz6aTN5aTelDBR5Wn/eBnxkwsNyczjvzu7IkT9
c7rH2eQO37A3jOsu3i/ZMt7EoL9W64sXT8U71HD1nxdbCkQ7EPJqhZXpD3gyXTbvEZRJo8DYMniB
hNmrtR9r/nUbal+85BhmI85CC3XE9ylPF+Ygg1r4OyN5Z83bWIvPp/f4caiR3hCeu/pcnHKrncCc
B8YGIubucigJVt/74phGIBN7lOY5F9mbj93yNa23JCz/oLqVTrx5uJDgqyQiSa4OPNt/JHNX/OBc
h/jrAk8De9NieD49Zl3rvsda7baABPw9ricay/ML0GX3qGOY99YRhuKmwI/nB0pUfUsgZppTnm5i
sGFYCVKcLT6PELc9PpeMrv5rbznKy1MU9yaHdyHQmqB9RZriVnRxzOIvx7vh3RQDCR8jrPeVVczm
YlFufq58quYNmQSlZf0KrhgOX7VR3QUmdFFdWZqXpOwW2a6QvZopzieWmQ3lg/sZwd21GQtcOL0O
a8CuKrE+gf6MznJ0xY3+4reXdVXGxTPsMrZ1YdQq07e4w8Hf6qiPxs9ykN6nnFTnItQFX7sEpEc3
1lgq5tdq0kAOvY5NcywxdrkMU3o9APVmChpVsHW9+kzjK+CHmz5dcI76+DzS0tCDMQx/g/7fdhfC
MF2ZkkCNKFIZHrzXwDRC5RHCaIF5UhfQ3cFKqj0q7A/B4cdqA2ceQVzcbUh0JYumo3ISVm9cRTbl
2ppxDMWfmTxHRVKj5+NUxV15eh0qswf+DVProOz4kiq5n8ZNJzIL/k6BJMf1SFo9Jq9ovyk5xOBY
VP0xQ2nikPvJ08Szyd7b8M+dSWfO44FpFpYkmSsqDkl2JtxgxhUcvLBlDsIn4hx7r25mqHL1Zq/N
m8l4XwcQemtdXAqD1xh75rGIGxU/RNnWxc0YhftcqJzXXMc4SbWhh4nr69Rit5+1Ht+mePLwnrxh
LJJcxInWsdiQg+zt3rPu6uIxIgvuXqDcsXQQb7vY7jcFSZiBPiZ2J2PgTu2eea/NZ0+Z7FFICdPi
9A6qxSumwxF5TlAKmf0fOD2vlBzoAQfZAFoj1n92F3HKQDt5mg5H57PzzLk+f52oW+b1xZWp7/ak
x2KPZ1CTfhB+OPXsOrv5XLVm+E6auD9Kbja0iTuMOnhwc3Wt9R2kg0e/hjvZDO0t+t0q1jck9xro
8CbUbRQKuRVQh3LXiEb9/BQTlQRskL6380nug/ZATttzhNMRR8u1cc8NLmKOuriCSQC6r/gZkmrf
vMONsAO2WKTbLq5QbpTu86cX2HkGy6Rx+VgQgNLt51DPDJ5h2vmHXzBjxUYy9e57TzYOAPZq7lqt
l5Jup3pkJRu7qkRe453FSL0lPB/3H2o69QTQb56egnfGvw333wSgUk5wIDbwJfUJP9Eqn1hfjo1+
Bl24LVQlZdqW684KqtdgL/c39DbRfiCYWgBfxLiiIM288r7iXJThrmv9JKC89rrNyxd3TB3uZ7rk
SMsMqGGqHJTUySEZccmbsGz6iLtyWs/a7zvG2rJDeLm2ui1g71RsL4VrketIsKZsY2J4+bos7qs+
64G5SQLAiV+RCDx6PbXb8zfRCinEUCvEi4qMvEtMKfKCS6Xhwm1Xk+csY8df8rZbOB0jqv5iQSPs
Xw/68L6sAVA4xRm6bM/Mz15rNrP/lrRYf5KYaJqs6LKmqZKu/yZpebbn/f6iZ9JSm5+hH1zj4nBG
aS2cmpX5A+GGMwUDFUbsYmIhInksmY9MwYPua3kCYA4Q+50zZdp/AckfmS0woiUHPhRIR8yZ8ZRH
RJzsM6T2VGw9uN1eV/dV+7M/wTI6VBOI9JM35X6zqGdNjDByWswpr4TJ63hbv4Z9JX5EEwJcNxJn
HxC54UfDgsNYALFysj/W2kSJrqe/aQKVP8hcZd2QEfvoiqlq6m/qvKKtlUd9vUtLBkEbf3fejOs5
9r/RN0Y+6/uPCXRS2wjn+1zC1CcRyCFFJZx2w7/obRXl//xLXiUblmyaoiHLhvpLGHf6/2Lf9lrv
S7N4Sss+WsnoLU/e7s4IP7YfMdNDAwHYNBG/JqRk9fGZqXPAofIbpx/MEP97qfxSG/2m9JJNuVd5
aZKiqvpvaqRnphXas6ql5WbDsNaygXVB9MbN94JZ2//zhoahOGNVBOVw7VEFxvS91yE+01FvkIcj
Dv5MOB/gt5UzWFKiIQE+//0mlT+IOf/xJnWu5/9cr1JXqqypuHEUhC5OXbjw6oPda3ZzFlWCnMWN
gsmpvthrI0H7LvuH1FlefBQR05/e9vdv908y+6vyX1ftN7V2dX9baXnhDWVR0niQqBHsw7zi+u1/
ZGcf5KMNbiy722hXRzhT7JKxWQwfDjQTxjw7Qiv6CdiGNIuN6KH4cxaPgBkuok62KqA4agQafpxy
RWEmCzamuWkC+pG5dRUuAr4D1uowQlRwhE9rz1pQs/RMtCSjAK1ycQSHKbo4kf3W+92om33pH0a4
QaBV+RkMHCIvRwF+eFhw4qdNn5HhUodTw+G9OjjgBfCMbRPzorlr4mY1148hExt8k0GO+2AHBXeZ
15q+rUzxSTn32QwIDGBlSk6nhJhSNcS/wBia9pf+V72LpVGBMcprTewY9aSND9TNG56DaUgILC4z
KNr/tmT+uq5/2wLl+zXXxCvrepVRj5esGkbrx0s4ZnY1vQTd25OkZasPBEfeBm/H7sPFbOwwiHw9
LOf7ER7Xa2cuEwk2T2EuXcwF4Jjzl6dP/sNGoGpo7pGVS4Zp/lr4/7uw5dI8Pz9ShzetCO7TDBgE
Y13Em2yZoFH7zNH3DlRy67ajn96U5r8fLPUPD5aqmYooK4jajf+3zv/n9aVzJtd7hdd/wivZWSHm
C6SyTDFoGhhzY7zfydDNdrn9PTOAbBSsdR3yyiP85e0LwN5USW4norbttMf6gzp84rRsJUZCtqkN
Mwo2UHq03n9515L2h/PtH2/7t/3AymXhgzoVG+wYny6So+afeTvhRotTXJxQLe46htgqYj48/SDR
eh2SPxwHTl3nNHyy/HD7oaPTxsr4448nL787XaEdSrZITjMsB/zjDE/zbm4PwLwBvl4+ulXQxVMa
vRnbFM4JLDF6bW6bbHXrXS3CvYt+kSc5H8peu9D6UQrMjRukH3zsAxwyLUY81wgu6XUPCcckbHw/
TxfCVGJmggiYA1YLM+f4jD8kEhWjMwESsBzG6aFY7XePH5ROXl+7PvpCrIpJU6bWbjZAA/r4+WPt
slFGoUnBW01uvgy8joq4p+6R/AsWYi/3nsbpIfiPkCBvC6KuEv33WpL+ZJLwj7vy26Z4MzlfpULp
lpRJJO9cibKRRu0sjWGvDAo2CYbVdsbw6SslpI0KDWnONhuf5+hkQLirJZYB7KAQ7FbylCZ8iGaj
CrsgXT99DCaYZ9p542LEXtkzkOOfR091Zwaqfqnb/Hs/uSH4KSNrnI5o4vMD9M4M0vAcbwR4T0/L
vp+w0bzxEwR82OnKTFrfZ13L40fqUc6CY5gYswp+jyeeGGMNWBMZ0CeCkEy3gXp7iDxzSM+d4kxR
Hvr0UNRc4RltXi+QYltHpNw4iBZo4LtqAAcSKm5fPN4dUfT++3r/0mD/dgapuijKomzpIlri305u
s6luWl58uiVjcv+MZwijIMwqgwCj2JbQV2Kicbv5mzT8j1vW/77sb89efu+ysil5WTmgZb8R6ZYs
MIf/1pJJjD/iFvsiHHCcqfvfH/eXYcN/fdzfVpeuPhRln/G6q01i+NhuYmxzJ2QtXXXOZlexdMaL
b8vbu5jHP8jn6a+H7JAEhQCUG4rKOcE2EMeb1p7Nvk/9Ez6bAW+dx21YsJ0xqeTRtmEA2R/IKowN
H+ih4BIs8oVIHuYe0tIdYxtMsXiWiBl8DB9DI8J0E4iD5g6aPww9zsd01FvM4E++H32Vf9n6lP7Y
+udVkC3R0jWDv00Fq5Z/VkJaabwegv5slxKbFcygzpcvbm2EPBhGvbgAYyORpifc44Hj5WasnQHz
PrNzF5vMRNmIzoMW6vArwIu+yd1KRtHv58A/yFJbxHKOCYFC8y+5R/sMtEo3JUOmfP1l8f5anL9/
Doly0xRR3lMF/2YwUJzv79q46s0yXbX+O4Z1E0IzSZCyB9+Uob4CbateS9gBrtOkREDN7nDMxnKE
afxAGtDCBgUJIdbo+7uIqsiWOHD08Bnow8tcHqY+sw+Tbs/wZHTXM1J2mjXc1vC/1yTv9A+3Q9Ik
ei1JswxV/82bRcw1Q65qrVlCQPHhapoB+N3s47vZZCNADs3DfVARF1pH10kbNzMrqjw1IEoYCpA4
eEflpA8TRQg9SCAHoDyVhuUYXQ6l69ic9EThUAkNakmB9R191pelCmX4AWcXzXoEThQ8nUsAI2Jx
DXFiD00CCqyEoHVsw/Th1bsHwgSzME+NyE6J+hHrfSVv7it1Y0B8nDVUlIcmOoeyqw8zRCv5XFw3
mAyUxPCIQ4dDBOiDkOqpeLwu6wC3xGOZWH87OWT5T8tapv6QJFnFckL77Tru71J1LdOyWT56Eb6j
jGHwjHtgtsLOEcndXBu/XXGQRSYuU4/Bx0/gLbNv90ocwYdMjDzndF50OCeOixEsX8jjO5wUpuzJ
QUrze1/cDpWnD6EF/8CD5jcI83pZDeeaqybC4h5L42pYOqt2+xnDHkmEuTB+JVAtA3FW4kJs7ohC
mnN8YhnoWl/d7L2RyI2U5sqk+xFwpHsvMWA9GT4qlMzpM9ly39qqCUv7+HJua5Wjl/hAa65O83UX
UOgN6oh1wRFPHNkrwuvlq8OYdHGGD7+na7jGLS+Lxv26ePr6SIawfJ0UB6TbQyWuZiwrmJG46MRm
2K3V4WNOOuRMGueYIOTw4l4Jk3B8TiIjQh9ybMfvCc/REb+TKD3U8J21sTgoVv1OtdlPIVAhSL2C
c6vTD5LKd1ywRM/jPYqKVwIvkyfyNniGSBRGjAw91npIaTfqVQAXSI/IIRAcpLwzeUCmn48n35ke
6D3OoYV0yYv1bQb7QR3no2vwGj6OpGMkb9LcEYkPdajs5BQQ3CeFSpD5pW0DHOXBfd1OJewNDL+O
jQ0IKZjKqGMLqGHRfyJhdF//IugCcNyxcCA+KB9cUGZAAtvsB9mcBwe2B2hFrO706TOyRkqIXHV4
g7mireF5zs5Q8EjStMcalgfFAHYgpCXk3eb29o3zFvOTLSOQYoobC044U+wmXSWEruuqW+jVfWwu
d9KrMQ7MkwvUc8MV8LplmQFr1LE1g4nMnPS8SAc5fgoKPSv5nf4zTomoN5FxouqDzPWOkeQE5JeM
hBXuRAj20vCSmAtIwsypRjJsYQnqSBEIh32oTyCWoG7RoYWqWxH9wgy2BdbZfFaoEnUEUwUuHwYm
K+RyM5Knet43SppgqUZI6aEi9xYVBqTkhneNTxedvOA8hyhWBoid+DwsA/fCQAHbmoHp3uH4QEmB
plXDRYDEH8CLCCBlOHIiO5dvw4e6ETQBxHy/nMMFZm3jqJcQ/YvRQoaXhzC+TtB5coFhhccFXr88
YLhWpdxvpim9NViEWdiojtNZT7BEe+K6Bn4U+GTwkeBlsOLqGPMQJL3CDDIaLLKWK/FkcbVrbZRi
GaLNuHOJ4D2g/KgOk2j4MBgKBKzZ8H5UAd8KuGvPUJi1wzc8/J5OdwkMiH3SsJ5D2YewzLzA/VDM
U0CUYzRPxXQ/aYflnFHPGIlPWEMpv4GfihzxeqD4md9NoJq7K9wzb94dv92H56NKlkK6ihKhZk9d
gkLITZQG2RDDHroI3E8dKZB9Deo23KKoA5aGdxcpHkl9oU5lYVKD3GH5yFHad+n+QB09QjT3u5I+
FVql/2RD3/tVXAavEL+94BaqA6ibfu5q5CO0Xjfk5ztft6HxONtl34Qzf8Y+JDQixMY20/5syuSM
BzvdfcJimfnX4alw6rkxaibXEZaItOQFlM1PIEcyjq/sihOooWRHwuJHp29NxBB7v5Hp9KnCuMwS
1+zqs/PytWbwJkzO05u7981xN+aKRZZXwfPruY3mpIh0zmnLwRNlAuczaKJ3goUpxw20Zj+flwNl
CxF2ZIzVwIjvwWXS+OcRXJaU+dmLCZ//TijiWeLp0vy6/2RTfK9WMvDqZU713U/VsNflDyg4saUj
em5uAdgWfkx0mgOLWjDsyzcwC7uJCPftA9pm7YhEHRcTfaP6THZ3IneatTR9Jgj64C/ux8ISUygc
WijlmWXlPuyqpIp5nOJuqJNVnq7zXjy11b7wjP0+DzofYrx3Q2DxYqLOGT4y4xtDAlxGfNbf4EFL
sjCSaiGeuJUDuI7jPWdIO2B7W4DI5ItzeB3dD8K05Ag3R/sD1/9LQWY61iZosjZW/PxlCvo4iVx8
K3zF8Fzu3sd9Rr0eMd7jv4mxid2tmUjGrzVZy+45UYLzusTsxAjyOdMBH8uJiU4QRj8aea+s4O6t
RR+pxMSKzVGBSNLEhL6kyMgjpsIuWT64pLAeCEsypsLkAOoU7ec3DDitXbcpUVaUpECeE3lWJzq/
CA0rt6uC2aB5+lcVsfDeyc3NaYu1RMD/FkFLYPpdoIxNPiVesdPrIB9zZfuM5SkVx1Cd6PA6zPll
Aq1qcw67WPcxLy6YylwDhTwRiQxsefyZKjtpEEAIWJceayNCwDyoIpW7QUYh//8NKfdJJAuKiDFr
6YG6g001aAMREyROJFdLJB4q0ScWcNoM6DH56JqTx+VKI2pzzzK+caxhbNGbUlJED8Q5G+7pPTCS
K7EQUqBSQDU8xvjvMqhypbFKvMN+TPOAIbq25UxYi6E6fOEVAhduKIwwcouvy2q9p3ITdk3MBPS2
1rZQSMbCqv7REqjuk4xdLU3ONPdWILuIqYMSXE0I6iVGH6EKgJazSbyhK5bHkgHTy5fZK/YzNNhz
PbJm3ZgjcCIPddIlu6PAn95h8a1ORMX+zKxkz1hcXKPtA16IGl/DVx5fpIkyYTyhbWUkRSP0+uqs
+IGeccTg5C/9jPRvc0N8L2VDVgDANEs0f+sDysJ4XD+dJi0hxuU58pZAYD1OGsQVO/V0/tiv+WUs
tE691FxcclBdxt36L1X8v4v4f76H34rP7Pm4vLSK9wBv2WydT2gg+Qp4sKAoIJT4SyMrKf/qGf75
cr9NIYzq0yitwcsRf3oZvB72GcSIYasDxXSix5TiSKvav9XY/3Z041UVUTcU0aRTkX9r29ObIrWv
vSgBmcFyClVkcl/ipkkDU3I+N/f6/NvHlCXl3yj5P1/zt5ZduNeF1smVvMyvE8myuX/PhYLGN0G1
Y8wfCLDOI2X+vru1aXcj7Cq4FguEf8Tf2a8jM7SCxAzllF/Q/9tXiNigML27OAcUqfBZn/+MeeKa
hN+VtYBGI7pFPng04SU8v5wMCfUQdPBGmGnEGPnzzTLq1gTt4aF49s490wOpwP0LJYcJ47kYlt03
AoTHrpxofeYgo8mX4DSIHatA76Ne0ZH0TmmXkbnS1nhGdA1dxnPDschsHktdyEAcDp62M2ayimjQ
+wyhTaDY1DcmlP+L2DMjgK80ubfxewq+9IAMUQRYALRQXqvxO37nXsvgGU9a72pF6id8fcLHdUga
Lp7p+vFDz9E5WYpzUTtszaBcvHIHC4UCKOxSzoXWv5WudOtbpueJDJJaHGZvfuMU40klH5b7n9x/
9kxJC0/5xaWKnkuhwA5JmzQX70lEKP6u80Jz9yhXhnQJJwvlKmk2qNdxBiP6YPVGEWuiJr0zPp7e
kDBC8kTejRkg9hy6g2s+XkfNDk0jFhAZNLoEiZ9lG8SMoU94U3UcMAmp6GboXzCkCRXqhR6qweAr
RO6uJ9Tiqt3uCQClj/qBRwhvC/34w5a9yGDz7YcsAr5zA+zE85GhkiMXPWa4CmCNlnwQOua+ThWa
cijBjEg07u4Ahw6Y/2sLlwwPbpgxsiU+ex0WHK8YO3GzKjefXrVQzMKrAtcCfeLg1RuwuHl1bHPv
vLfLLb62GWSV2hGXbxjJenS1QtYc8b+fuOQZ5khdPtUlJpTla5RDjRVk39pvP7eB3iSi4mvlwuym
pXS6mZNLPi2aWCnjEkwmd43XEKDm/QFFRJKKVIKWCfIoJ353bu3nHt+Z6JFx5ossPCakrauZISR/
aKbdNP0E4ndu2DnYwg8xndkrSG+jz2tQXV3zoEMvUQeS4N6FpdIntCYNwiNU+ZmLxGYP+GzOyqtj
sg4K1ygcglhrsIrs5fG83qtx8/Crbomdf+OVpwJjdTh83vuFRnyIuvb89bi6RXN3oEfL+vCBqc9n
/TD7FGSt8y+m08ETwASbzgp3N8z3M0eBOPayj7Dwkaga/g56D5g9dxjhT/SoJljP9K4NjeW+YaTD
xur/A9geqO/QMeKKqlXvio/fE89/Ri9CJxRsLlUfrYNTD4IRH/8VNFPCVzc8f5szLdqTwAw3Dq0+
ThfSuIx/DTs/TLSmoXxswi8yBlB99uN7AhRIEAc/GEO1AfWbUi/aG3nXTI1bSDT1iXCVFf7MOsNR
0ClIubbvP0iuR33IprZB9LpgNvcefqcJBDHsie3vbzoKgsP5q48tIKwAK5rk7m7IJWCyHvXDntlJ
/MK/xp2xbbS/gEjDsbcy1bpyuI4+zqKN20hOHdYAnNz52Y1m1/UstdHL7hLmaS0Vvo2BA69B2gpW
Lg7PyoeJ4TdAO+mR9mKxS3YZYvadzkhnfC6wCwYovO9t8cMI8jl52Ed+axTU3jpfZLkTTL6jBQKn
wVUYYxa5MKPZd6+ACSaz2WJBZvh+AIvA3gFhqOeICJg50MiTUV4/KCxWGa5PT4u29xnvxj1glXsz
5rRiNMljO2B+aRP2gqOInW3BbohQWvRKRdssXVKnGdluXNprnLFcXG5+2Hx5Auzdzl9IYa+gTG2I
bjAdYS2CDmFC03rk3FLZeb03PcKdiEGBDX8a9YkAOp16/sPZmSX3Cg/BJQ4HGCs62OpCARG9frwK
+jtkuhp9EP1DhAi/Udfky9nMkrxzuyL+mItOBjI/yv6WNNjaHd/3AFygAfO3raMiuEeUUr1+tiLt
lSYSk0U64mKwwIRomzm3WTUrJ0ZK3AxDoDpSUQ1dow0WiKx9dEs0hVIATe9Vcn+MjE3INvDki+74
EXlsRNhYjFRHBC4E94aSTIvcJ+/oulsrjnTiaFEDlv+eviH13m1/sPrWLWLrY9KVPUIe2U8zBDd7
rCwYrHiY3dhUgWjsDxu6U574HFyEmHtAhO2HgIzzwmKvZUsacK6NtSG7xeooog5BO/1wcyVJOLa4
gblXL3b3uE8/GbZjMCUS5vrFrt3d7OFeZtx+6hsukhagnk+dxRuLYYB3lz1yvyUtFKkHXy7d41ht
6cD9e7wbdg47CHY79qbxdu2CtwmtsQoIBcDbzz5ic3S8ziHQOUpY+51zE7w35gLIQhHU9ju/jG9N
wyj147f+59TASLUFnEzC8McZXUcH0XVC7FanBDUkJd0RcANCkXgquPMPEVohEslVH/bVrDjhMraq
2uc53bvRfWhRzt+db8HzI9JhDIbx/Hg+4lfcnN2ZoL+RZVcz1LFXGp3ezpKFza6BsWaH04MOC9ZV
JujTFgyM9tdQkAmhceaDZtHHa4S9TxVs5LbBMeVrwNwISQYZFn2sz3QlhInb6+lhJzN8wY+IyGrs
m6SHK69uXPFi5GpQm2FTk0AT9jGR8yGVtL1JsglmPDyYJcYlPFcQC+OHt/H9y2BxW6Ir4vmwz2dG
vbgG4OrKOnz8UP3zvcgFh0DpvBvcRDCxhuvtNlhU87HY0u+yu2sOeNeNrv5iFjHg4zJFPkMXnqO7
vcFiobMTfvk42m+jhFWKGefYN/yFD9/oPeS7DSSi9kmkNHC+eZ3t9wS/URRrqPqjSPR6ZgX7bYJt
PH9Fk/M6mEXZPIqON52pAUg4FZhA+hNmXmJE9cHj1PqNNPj1Wm8XNSceBCWHZu7oYvQoQ26PHJy/
chPhf+edkWyk/sc9cyRCaHMu9YSj9MDbJyJmQ13DY9EfevAcFmaP2oqUJZ3z8Fbky9jZNyXVHFky
ASV1MrXcKbsx1nV3SGVcWhSGOdPe5BnDLY2zaPUY9BFeX40tHsXwSUFhT6df/bUsFzutG+4qJL89
hs0pYSxejxGR1jdgot6Yl0y45YBUe/wrKZnIL4Y/OQ9D5JuTKbmsKEs+3kH46UnpcJ7JPSD5gASf
rz4zl8giHkupz0bq6ycTOiB/YMYMhM2GaPcxm3jREO25XYmBy2eOfYtqjG9jq9g1/5ej81pOHN3C
6BOpShGJW2WRkw3NjQpsLCFAOT/9LE2dqjk93R43lv6ww7fX552mzpkKZ8LOz1pDsYzyGD04hIy2
dkdKxqjW1JKjGdgtcNFesi/wzds/OXBne9aZO/lMcAvR2TipX3fZumY3mLNwWxlLfa/an28wlIlJ
Fw3iofCr/wqp2/BD83Ah43yBEkE0RuUFhgROJAQEkIhBfLUsac6H6/blb4m5T3yKw9OP6Lpwfi3D
mw3OiAtPcdfcihcWs4j5zNz+i51ZbUbz/cDu9dF4IMLDUEDmKyfKBs6G9HSbAG+JBkAaVCVgiyWn
svkarYuqMXn8/5kxv0QUG0+vPcKte8yLU+n7A3248hO+7fQY0R9lbdMefRECMIv3WXNmzBYA+sPF
WuH+ly0G712sgo9Id/iS5XQzEVKETMlxb/3POjU5+rbbOngn5low37vrRVhih4rv1LJbTFbjiI48
5jKN7/tJ4FLcY6tlRl/TYMf0V2/XxU0wuZuoOe3J6s9waFoG+zg3ZoNJIxUZHJcxaXeGqtGkF08m
ymG8vV+xSVrW//AQgjzNxOfk5bti1X9rW8xbrrM/vDQAobHcWeLEMYn9UKfD+e3ehw3pvMNuDg5z
6zFuhC/v8EK4FIym4hP9KT6NDQqdXG136qkXe9gb1pIzGETOeq1+benNk6UQCc5E3oU8sam4/umQ
mRBRoeVOJyvqTGbyME9h4sAr2fh8FmPBAHPFZLzFFDvwC+tK+mYWH2Q1IIOz75l31S9P/yqdmG0l
nLoo9oe2RkYMBhFnZoHnQVB1qM1zfDvLwSO0T6xdU10QV6PjKoNre3w6+p37q/niZ7AzIg+LXsmT
mzD7mDgx2PTqRib73tvC27pXpgMQ9KQ6fbviMNqcjM+ZuWYR4RGPYoxzrVK8Akoe78jecpMSa8EB
JrI12SxwQN42VE4nSS0FlOGbLuEcUTz8Nya7zVPBcU21k0dAAeWiXKb7Ora2b/cEcLFn7jagBzPt
9ehAFMBY3XSj/m8wotgn5moPjHNaLlAXevlmvGM1stPJAHufb2CfuMUI8RhQbs0psiW8cQ6PD2Oy
ln5gYaNxWWOPxvXrsN+v18raBmNIvJlmfmadmMNkG7glt/5a5JbugU9S/Yut13KYsV5pxxesCYYf
iaoQ2GBC7hwYR+Xe7E/87nPPwFvLC+F/zskAhTKp4iTzypqTveH/5hVPkCYC7dDYxR8gzRc8lfVF
9Gj2R4S/6r8IZ3qOKnZCR8xOanF/QjWjUQ9AFBgaKrrnAoYVITLV4frMRDBBPX3RszBd80Lklj5z
qsqh1y2vpWiOew29VBYun+Oq82QZq+fku26nXRSZO6ZmzTMUADqxs9WOpxQ5T/gK9+32esHQcWqQ
PQ+FeW/9Q0LD9pQvORsCguEr+rpjSCf5Y7rbE6//QEeIAJVZAqp1P/oXI2i7Yft4HEazPG5pcKqL
NRk47IU1ccnxaW7nXLgsg/VVCU2QOSddp5Xhug8m54m4z5zGAR8ic5ZcKLptcIlTh7DxMy247MMH
5/QpED7TLj1Fjf2o/ZDRHcAjh0O7RP59Z8KegHk0c23BVc2jI/GZbhTG2vCQVgmNs6/ZP0F04MlU
BI+aadzH9duXWxNhXSXbXbhlQJmQdJodIOx12wOBoBNJZr1XnNKU8cqD/Qeij2GX4F/S27n5vo2W
9Pf8uIb5L1thGjBaeFtgNX/IN59f1S0+1uo5ZxwXi5gxqBhCcGTBVYatqh60kkbL/OOU+Y6pLk5n
jEo/BICjuShntrxqKel+zNuc1o65yCPEfnzBFORY6dtmPh5f1AoTbQZnQ0xTs83bQFD+VykWEhHG
FY35Iqdf8naG3zkZ8FKpzB2VoGmQQNdcBSU//Xk8DTuyLPvrDUZne8MqgkmGvEJSMl/gklnvKTIC
/ViCJbll3O0UAQrba3k6Zutksg1J8BVEtKaMjZlUeJh5XYNnxTmc/6pBpjtd6Hf4WOXIzMiJ9MYt
lHMEjw8lyqrMvlES78rlDBiC3/Weylwjg79iAFKgcBlW2Rmpi/4/ZMTA3HU7ulIMb5ioAzZ0FJ4n
wxzxUDXxPR0GIKLMcCEuoXfe2tJAnAje/crHNVnfbM31AyY3my5wt5cQI6PtmsZeTzL14rMgJ9lx
se45R1E20hRgf9c7ZgmLgAG/yPx905ejK4hwEEqZdmQbkObo5pQ9nk6JTUTKpxopSvBjQDBKFb9L
NnrM8ZBZj/C5y5udARnEykN6eE8gklTo+DsezNGifsjgsrHl+DTMmXGgtP4D1RddIn4NuozVrKKq
c5KXNU+DxJXb9f+JxgejV/OBArrniCExr6zgFLA3M48RbqmlnMLnKb5yw8yPoDLP8zN1jS9EYuA6
Sa8ZmRpZjox5QtDSWp7UmjooQTqpEtO5B7o5/L8qB8JysvG5TKcDikUI68zMAhM7ESTDnmMscQ8r
hl2lECsSViRL7oAN/WHGivlsdwiRLvctLdyXrcichwAUuFGeUzT++WKyhNPtH8iZU3+PFm8g6wpD
/2vGzYgLCms7u0kmoCsE6NGVAXNG++b3CDYYuqZm2wvgkb+feC+KDKqLjvbDvOBsx9Q8DisoNprt
h9mg3jcu0Wm+SbfcTZrEDDlkF1BT0GuC2TbdFDtmf+1iz22l/Iz4/+HyAUFgl7yX83+1TR2CwloP
7BL9S2uP8i7BYLOycVoa6azC6EWJxS0dZVOOLN54T93XyETI/Yl5Jdt1K2PAwPBP7CtQlqJFfmwg
wnFVo6MMmcqyu9Kl9iqLpwyl1nDWOWkAY+sAm7/4G0TMqE7ZHpI0hbR3902HcFBBmmic+272SLfV
YUZifulu6vhFfUvWTiHEZKIoyPnCocoZtDSxNo00u9xGo4/KmTt7G/62kZnzzMcg8vti3eXW6xa3
Vqw+FFKhWwj19eWpo1fQbmWazJ8vyRKTcQNa05zhkhHdZlBRNgQ97XTLwIpXTRjE8HF6VAdeTl7r
ZQdq3fIDoO6do3cQAuBAMX4c0LkZ4TdTCEhAqW1pcnNQHzk6AGIEl8ut6L3ukM2tclcXzoDlCTHx
o2LUnSIBgf9PB6Fr+0yd946S4mvZwdGm3oUqOQPhyvjLtN7bR/daCucowRIyyCFTVXaGu97KEK+F
sQyZ6npz3rxjr9agvdlzwx8zguvkIAmQWmnBl/uhOcTIySW3rYLwfVbJ4gD/ijElx6f17G9UBzvF
TbWH1mjMjQatAiXD8KPP6MQZVf6aLJmfon0e4hIsRw9oCNnGZxrF0elw7NEAl3CBJAbGhSdORzPQ
xWrMDXT83MrXqmcbqeRdY/LVMjzdGrbIkQ0kSAVzCLTqA9qF/6zhN4uMbK6+GGQ98ax2YuUv1gRr
bLVNWN274ZpluxZaPQXJbHPpRtoOVCMU1DOC+/rUdjNcIRNfciMQgRGXNWxVuK9GuvwMmjN0eMPm
bjy4HcSkJP3X1lyMEegGaVFQ1C1Cr1V/svDclYo5IJloMxw1GCOQqXjOaUDQSzCROjHAdpS57Cbc
67t2omX2Be/ntWEUmzzEoK1HVRlVMQIxfH5hp8Q2M2nMY1Ovc3NgfPluFE1X5MDbJY1nJH5BlgZ1
Apgz5UVGwwcHeg34JEcA8oso8o3YgdHSHFxqZo/i8pPTp6m9qgaq47yM4xvLJEQwxPzZAmyy1O2Z
98LwWBUPLekHgOynp/wJuAHdSggIMMMLV/tqaKeUjiqaPOQ39jLDeEj/d6fSVFJ5+0VZjNv31pSM
lzFCtX1d2tcOGndG5139fQafbd7YNco3zj7VzR+4qiPQxKDmFDagBUt6L/AckI/RK/mSyORJ8QBC
mLiDrKjk6Pm/4W9+zJz3OmOanHLSTtx01J8JkzlToRSwAL0GpmfPt0RvY885uH8LK/zrgw/EUsSk
wHGxeF/Qz7oP0wBr0Cfeq/CEchGuPzcR790W2TNSpnCSxmxmFk4s2LWghbgl/8YlqCA4E7MGORTO
MNqc8de1OjjQ9X6ocwKvOXx8cok5PlYSFDAzFhb1SlnOxKX+NdReAgjCL/7wZ2q+jCB1O8rwcyqz
QLEoyGmwkIRDbNUXjF04WJuvdBYM4KzBV+0j+ixb9S9uj3h0K43FPlRZGgAAZhEj8xRpkQlhGUul
gcYcVBmYiaC42a2Vq2CTM07tLP7AQ6TFXYJ2g3nyr1dvkx1Fsl9cC7peswWfeswxXIoxUlEPzO0y
ZsoPz4tYVZo5P/XUHhlRtEKQF9dor9+fVwA6fFwPt4H0iScZxYsGTKCrXVs4hASghG+bOSPq1usK
PlabqvmHJnWGB4Wt6o+KZO5qFK78cM2cOgrxiqt580ICRCsFml34qyyppf40MyutrIbBTMpsnIdW
RHMe5wZQYa9vAVw8D4ljnPNjpyt+s6a/waOleLTg5DEeHPS7gSOoB/YCOmqgbtladHrDyM1PxKjv
JfljfxYD7TpMuBfFFxTLwPgZHRUPmOsU16+OeUIPChzkcOqQzIM0pKHiDIcgaqgtYRK4BP6wflnD
L9csmvrKywis/+Aew4i9xtthgiTO7IohzSV3JRR6bGR8ine8GMN/YljDz+yG/3SGhsHDZZ5+5uOr
j/7E6fdaqMoRDlj3j1twSUgAU+wk6hZ+VX+8IgqOFH3eaLgOIguL1msEpMDKGdyzZyCpqCy+d0IC
nvLz8gYgM5f3rt0OJCL4KL8sKsqEIOR4ufFPL6dRgEqgvJrAQv2XuA0gLpNLdKDaiavSYXjbI9V0
XfZjLJmJQlDTDjvqi4OT71Jar2dIKJ8EmJaCPwtD/NTuOalHi6lWbS03/7g/Qzf+zh6zPZejBsqv
vc9rl5WJ4m47cM5QdfPYbfl3v/9gJm6X2bLGJJ1US2L1kK4CsKIHyduCGi2uG3lFUjYnfGVCt0ax
UOb+MLeSCYylnJufuTN50ZWkshOGoZsc/GjiCaRWy5yu6D+AJTOYkcOGQqEM+WETXTuAy4pJHQjQ
aHojTKXpUHHG7yU3/1d99aJZLotLTYv5gU3Dh8xaMulD0BRniSWTB2YFyoHSSrXBnWLukqUvVMGk
Sw2mHQ8TxQJb2wPHUVch6JHRJgyQhDs8fZV8hDyjsOcxEGO6pz2MsnQEMYTAuj/NI4dNpZs9teYd
H+rpDe9p3rt03tuXvhJRo8g+WfE9YiLtkG8pAheGU4AFVpka2kC3PL0cAQ3iPKghl1bPiedWMetm
YUxCR2zd+uIaDLO8K1lu3ntYItnEMUo2MQBZQldfk3sdE/ohFNeeX3MAnyPsSqyo/ucgSt+iaTha
5ICYYyyDCti1XZFuzPBT42qdbGK1QPXyglZSQzQWTEHCLeeynJz/2kVC8kXCCZ3zX7OefVPo0VhH
E2ua24mR5fpfCze48Dqw/Tglke/6OLNf6UyDL5H3PbXE0eov3VLk1kUnSuuNcfhdTWAQJDxuipXT
tTq3UFGh1TEC5c6tHv+WnKusU6Z42PKL9kj1mUw/ZuClusPCTrHKbb5oTLd/EkM8Tv+041+EE5I/
S4n4MciBTneGMyVu6yVhI7XC/ZMh5sJ5iz9qjeHeuBF3CBRWHCbR5rN8fQ9kAWvNZafiEyIeo3WN
ySBUftr3E2NvSN0RHtvHoWkPhpxRL4in2HzAPUIDKtPUmB1ou6+IvUEEQkct0PQiyd40ZFy0kmix
r+BrsRVp6le6w2YIGbaC/1/pU/UbdIrFC+A11VtOV50haMllPZVTWmrRW5CtzAOfi0kMqQGnw25I
LYpNKXhU/QfWIzQQj7Zc3biEp3CAyXJ5ry7QzgRFA+1aG96D8b+xMY3/zK63wE6Zn6xapxrMctt0
ZnkvvHxHTU4fd6k+2RvCnxB+G7bV7CFDolpzgqg0FDZCfp4kDVSgCEGWbCBpNSLGmrw1HZ1AiJsb
qHoadJgACb9aTmvWBElYMLJf9AswKr0SdMjXdKa76Gtb82sHo2QfUnCwG0b5VvNPMIOZxtQ+550o
0V4A9PbGp7Qk89VMahmzU8GE+PyvUm3KsnG7UR+k38Xceh97fI6YLGtTdtVCqR2o4M+DRnxwfQtm
fXn5jQNEhY41i+wPRzcvp1FVT8TBgURYI8bair+AcCe7UUivnP7P5XPz5J3eJGY/CLlvAziXcz2p
w384M4kfEtjBDuUhYbCh4C5pv+RAFK20MSUR2swe3imFCEre2V5kwZCEokxxItXMiEtgwtCOw/BA
cJjuIJqDgBseYYkuX1DuAZMNjsrv3YguMQWXTPGvh3cYcC8SqWU3dQpHSYX6ij/uNt2XhsMpzXGD
DNOjjo3aZNhUD16McJvBccsrb9QXYX4o1SCtvLSw8yelxwhdd4sSZUEZQZK/Ozz8UIRcc2v8FihX
ujCBaQiZowqplRUItVM2ZdQ4f6NEofW5lo8VOjQw7jkQ5E/sk6eQL81VLlWIJjZLWuBAQU5FGLPI
pyDA57TJDqQqJVoj+mWoHIBGyFuUSF8VpkZTN6kYnWZOI9rMZiaGGzVOyRS+vSlMy8lrIYm/J2ue
CUbKQ+8QX2MmTh3tt7HnE/qR7tdgyhoKpAUMltYInslCfnv5tr/P7PkepycCDWPLrYY+p6W6IR0U
AmSBtg1yolxedV6RWgVp0o4UsaZCQfuBYU7Ja7xBcEKvP/Ox+oCkWDm8/6KvqgtIUCnak1LkwP1W
ER0D7JdpaLEup0dVed2G49aaAnxL7pkQ4EfgI7EViNnSYqvBOaPXychjtcjmIHJZneOdwePdiI+3
M+YooHsapja9dPa8xFgB/chbe47/xuHn2ZEv+Sh4YuGfuIuP87uEc/1ewIFBwpMEW6r65/MdERNy
GjFSsOSJNasfTi4jIJ/jvOdOtO4N5/J4oJYHr1BalEDYPpdX5DQoRlfEF52pFecYHagaSLN12K1r
ilR45bnVRlnGud0kTr3U3Fnq8djCL677EaErU9uTyWy+HNFi8R07RzgXCMaLP8oKJ1Q5S/C+63AP
WY+Gy5oCATgmCC3L1J19M6CA7dpypHDFm4CMK0/C92NPix9rVLS5y4J8dnKG+oR+zXPb5wl6ckqq
48HQYKL5CJoEHBMJnXtMVaiS9MfPWg8JNzVudGoiFDtQHhwBJyrYZwF0ucY/848l+QwcQenJzxxf
/TkVlmmIW259TE51t6zqlQTSSrVItOGHGokDrQbePFq6QPyOiNCgqawJOBOGPC28Bc4NbyF2cJiU
AGYD1z9EXIhkNHv140UpcVt7p+oL53cbOule3+XId9Iaxex8TS0rdfg2fJlIT3ENh1e+hH62aE/g
KKC20yl8M4UcH5rKoaDJSjaAouIjwhvnZyudAiBhPekFX+B2yW5gIsOM9BX61ugrUb8iCG5oph1j
1tlrqqrhU3mAqBtFTnWJSao4pO0q3dYx1hhM1/kdmQRnHf5ZpUXjaHBma+RPCn1uWkfLJ5eMlZ8U
RPvSH00GsYFG3e/rJZ7qLyYPjjWnlhSkdHCIO8ZJ8oZm/69Y8IXhNwzVA+YdDAGXd8Vt3ezGy+aE
otyBiidEDueXjkj8aFfrbvNMbZGwVDilzHoQhMDEsceM+34KebcyOYHmC0B6ULC9zNchW2d7aaUd
qqtCBLFNWxIsdFtnuWNYSrfKzoaqw+irsABylJE5G16PtyzRIt3P+R9tkgENt6UZrpj89MC37+8P
nEbzRXQgWYJoAUrm4KUOY2EB6vG9EUsqZn3nTXz6NYuOK0N9SKibBOepLwFGkR4iAjMMJ0ICThZF
555SDpfVzEn+EdZol8yAomSTsap7HeZdgncF8fSw4aSvvoePN++seE1NJ/lNmbUmELc/29/vDgG8
5pLJdWvqcc6OZB4VEK5sjHago7x+DvgxNUA+jh/dimUr6p0PdaOKqTIOXJHkjMTkW73lq3iNl+wm
26cUMhkksPRj+fOi9OlzuzEq4tbTeHPLWCjh4YnVjXmOJcFy+OAtQO5FUIJy3FTtmDj10qNPAXl0
fAcfB2kOVgIg3DYE1UjeKEoGlGUsfZ073b92ibGBTVgfWYRQ7dMV0cZj1dE6UdZbUr8KcQgHMiTN
QQ/9sC1C1t2h9nlV1Zrmy7fifh4NjmqB+vtZU8JpyAQNop8J+3/s9FWT2GN8NhT7OfPF7JQK8Ity
uHjjnQBIYOuQLzYULiDAllcBeVRo/So7rh7a77WnPX2qY7EveFWQnbBr1l8T45lOQz5bgrcsU4fK
DLunO0HIeQFtRLKBoErEpgo+xGpcSNbiF6UdLwYBhWIu4F4zx3IQ0DXk3+E22aiyfaYDKKR/qZf4
8eGdk7n7n3/zZMpGlBaPYUp30oxCr52GdCYK/ATyTa6qU24m/N3qxadYT0DQfFNjvoUUkgs4Qun/
11NgGqYkZj5hrzArY7jGDrdZfJM4askjJ65kP7sIREiNJ6huNV+LFSiu36hY689APhIBhZjP3MkV
QnHCdyqDKc7XqURx80Lx9pk4+MjFmNm5hIcDnoIc/xWa07r5Jjgq8EaaLRoEudSQYvdDiYbL/pCO
p4HhVVoS6M4YPdAWTALkiZO2fi/4+ICHzAqNKwlz8H2Y+82xZL9QHDt1zSUalmOjoGehSmgrVyCp
pR9RSC0tkn75MlsyB5v3VuxT2MQiCZ2LQciwRWd+FxJvCJhor36j3i03/bqk3s0icOE0refe8COu
ZpmPf3NYWrU1fpGLk28TGMp2XkAPMyH53UTGxOIDj5XqXYnK7zH4b6wtvmLdSkRMofiywU2KTaU5
wJry+RFuVXJ74aG1kGifYS4OdupPo6j1p3+r1cS5yk6q5oRnDZsCS2bUZ6ctFNlr59CU5570rfzx
/rFf54/CeQDoi8iObNdrww0QRPUHJBeLOK6m9DxkH3AXCK5M8/IZDCybuqDxMfamgipcc/XS7Vbj
aFLL1b74vLiJ0t+UQFIFYrURnk7FpMf8UTEJBeZ/2V7B/cZ2/y2tZ0QFXzEOf4Wt8h//dScldyvC
6rX6Jq08adDVfg2Mc2dUjZ5EvIFcuFX2UyNbwQQBcQ5485db1p6Cc/WfVhW2+EfR490te/nRJD5F
ZOYhukUPME+z8I2dUfJH10S97BIO2xkEniEAZyGCW3IRLbAKQRgPgwNrawti1OVqoq47c6OA5Saf
SIshghJG4mlNbY/qjw1YU4D/zsN49NSmkEmUa5VbpuVOwTr0Xy1i/ZOvtdiKN/ymMtIiMz+/1ZvV
fdBv2N0nT78KmNqlhspSboZj/i0yt1y58D9g5q5k/+13NG7+tYT2uvf5x2kxx/wriSzDHwBuYVwr
qHYZBTqgZebDGMqSrHoqGF0bhJeMyf0jCOK55irdtimPDNEMU6seFhoNM66Z0G+wKp7LiAoAwTOQ
BjftwGXzWqbHDIucJc0arQ6EZiGKfhrZBqsNpcCWiFkLX+Zc+ctHrPmmrCoC4plN+vsx8qgLxgQ7
mUdqMlX+EYupjHfCk3RIydAF4AsADnQ0VR+jWHz0tvOLcBRhoExnw1coXDDF4Pxf5JS7FDc6FueP
bn7EU934ZXaSDxTCqU9Pj5UW/Hd5GA2r3OMcqr9IHsw3ak///Zh9JvM/NfkSoBHvVBprkLWqLZnd
hyLE/kkl6X/fuBBAaOiBnOP1pS+zCFroPmarHMbSUcBeAkI0jcGqoSZf4nX6kKEOYVg2+A3bIWIk
E9DzN1dhMiznqoPiezbfkCMjRK8qRqydql2lyOSUhaiewu5O1EFyaND4vZHMSD9TTQTFS+zXFLM4
HDPtBJRz9n9pZNJ72zqeyAalQ++pLAZQdvWKf1N+Okr5RDodDE5MZDEcf5cBjevYZp5qPRorytfQ
196LbsDkzZ4lnF6o1Z2kvMp4yoj/3siOkGawth4x0UE3uW5FKxWpz20gpvkcC85FIF6Rxy/SDX2f
/uNrkZWvqTZzQn0OJXy3fY9KXfdnZfAKySb3xl2/cV5J8kL1q6VA3bSEy2+rbxu9+Ui285AB9UIF
ZNje4yhJN/VttjV+QljoilPseA2d+v1GNiqyfQJe0tjYgGM1xvy4CHU7vBgIbb+YT5QNQAXuZxsS
aXcLQ3Dbz1FU6FfIK/VSf7+Ys2aSr5zOQQhz83+cJjGL6pHse2DT0Q6qJMA8J8kc0N1Z64GDDCMb
7CKCg+pjVbs5Fm7LKLSycw74rv7OdJ/rTf1lHzYr8XVQidA/jkFSSi6dnj8zrCc45VtHAnI9UoIU
bG1FE3semrQDwmBaEQa5R2pr0q5chVcDsMa1E5y3EVCfjg4MDjCE2iw/TDwkXhY+BLIvNyeUPKAB
gjksHN7nF1XJfF2znz507T+OM+HHEXrV1SqOGF6x0nCXjFvIgeGRoDavqU774HeEa5Q4vYrRPRMg
Pija+duTWMewTGNTPSL2IK3VE3+GA8zlSXmMxiPwbUqBMHUuuXIqop0g+m9cokUB19Az9RoBhWi5
zKWbclWRcDZueydawhqg2yXfbR+8P8s4DoCKlmi/j+3H51CtxtXEdtScKhgYV6nsJLcaA/3Qd43y
jMprvNBpA8xJmG1cD5n84GkE+AgZKzwMqA81nIIbHkZTUh74ISBjmrFwBMlBu/Ceoh8mRqgEmAZo
xD7oR5tfq4nXS5ZeMmktGKc4C97MJ1Fleq0b9BBcY1RZcJzghBo9ZID9kpxAIKh8/cjKUSiOEdXZ
9z0hG++s7OUo97fiYL4zDafGxD9BaGzq2Gbvl7+07l8L6UdF4N985c9/Ko1fNPLMBXEHDTiq+jLh
LaQ+A+lzGeBhSdCoywEfnWVco/3B6o3cZzWIvgacYoEucobd2syR4uULCaDyDTiGXkraHQumFwNm
b8gmaR4nVtMtJM6GkDVh9+nfbHD1dU3kJvAouOamNF4YrnBNYa1O62hHTYqS/BsbEloobCkmi+iU
a5dw5vfpEvwxoE+xsOUKFbs9NuicKk4+V56bM/0uovigZUfFQyfhWDaCR0yShMfX72vmiMAgGRnJ
Nv3gdKxQLlv1gAKH+pxE+5bvRLJItrSnwo1W52ysANAXzGgzffJEFAVlmEI3k2jyokReivTdHhkf
O3Fr9A8IoMr37BLr9qv04Y3qwm627JaagieL0+jcg1+gjcGpdva8QtOL+MKWpYUB3Gpm009pOy+Z
r2mBcJL2ChqUI562n/IgAzQqLcah5tJyBEOU0BrWtukjS06YyOnUBNFOJtYLQiqqCco3Hf/K+eZm
REphIIzO6wSXP6oXpUElyiVlNqpF//f5hXc9fzznfnnl0khxaMQibG6Ro+bIv+tN/a/8UVVvEd5L
tHFrUJ0DZfxLvOGJxhibUUCg1sQVtdWyRX9oKOxpy44+KrI2CikzmbYAn30WEFGXOpV6h5dT514q
Oa9+QZIpxB3FFBPCtfLx4BASiwoEuLMDhzU80AIrWdl+/VYVwtfvRFoXwq0EB4OQLPIkg7uNDg9n
AeeIniK52BTFiZSAULIu3NxCjRIeDFpZM4iYaVDobM5DkRMIBJ87mmSmqFbvG3Vyhmbf1gzo1w/v
61wdI8MH0o7GvHZVhKmGL93mj3AjYFmEtd2fPp9CjZdwLNHfMiVMCZNg4wYrBu+tOyKM+kxvTXUo
/Ql6EEPy+abNy/AGtR8LC+CJ4k+foZ38O6r6QsDNUKyEAjF0iUkJpGLuUIrUTGABIB09zDJrgVEE
tzI29HuMa/RH5xitZCQ4BB4cL7b4WQrSQywxDUf3QpLi0BtqU1fV9hkUOqpIICUYjGjwZ6Gem1hM
LIyRn90TMprO6n/kqXtJv4YOHV1u2U7/UW5CCAMBAo+QN0bmLM9FDg9ecgoJHYVZnSSolgTarxXY
MkacWrs7Tvq4zuZ99dcWwknhhK075MELXKAUxNUDQH6fIcyryvVr9te1JmYUzfyecZmkBISoq5gZ
GAP5dezzfRvZcbpq3wfpueo0HIB0VA7KVlMcUfR0EH7GV3mRP75Cn1z3ad7wIBAtsCE040aJatxS
96WWHBd7dtSHRv//Lq+DmecnkfalTMFizy/qFNf29Xuqwm3hvidf4OpHSIrvo4g4BETNpNOBRlW5
eeyIpLJ0nw3MtSl4tMKCN4IWhOeeSV6IcodQITm3/ZGqSUwqAAapCIggDQJMyupxxw08VX0z9ouO
HshGjD5etB/0CQJzpTfuzhc1QeFHeU69iEN17tIL/seotXuioUdG+7NyGPkjljU8PJK1bokmZFgY
B3HV0nRjPsotD4ZqEV7wXF+/LSG5umXdZ3/MQHR2waw6mkfVaf/EkwZrg/7xERp83Uwv8qn7qUEj
jqo7Jd/4OyxsLVrDj1LJzg/ELvFgg8+nrvoUN+0GrL3GAUjtK9vW1OZYPCRCA21vsL7MVgbSx8f4
A8Y22p3wJ0R5a4cbXLmj4xwe60K9kHsQuryfWLcRehPc6twAkNmkB2YZhX4EyP5ZSpmrdPt0vuL+
B/38lOnqcrSAeMAIkI9yFE4Sg5V8aAH/5+4cs1+AZHKQsb5oQNBZn0jr2Bs8bV5JW5yMq5g5mhAw
ApxBBfn4pOeJHqga2S+9sIWRPti8dbpFlyXm1gcrvafb3YkJXsMPX/78g/ELmIK/sIZKH6/Ee5vs
SLjxzn5VFvOA8v+LgZwt+1bXrM4nMRvq+vA8Yyqatl3qs6uTjFpYxuEkIadEFGTnP6FuVcRRbGYJ
88OWBNpK+Lg8ioYrNMUoj4DtwliVSP+Rahw40O92PPevVWoEDA8xL8OFnPGUDf9zoCmKZg3lIkj/
3Mo+xw+Rl0u5kyHP/klE/14ttUIzu/dDEOwW2zbmlQXKjkQgDDiiS9szuyH8SFiX4kDxw2hH0KIu
5vYD2NdZbUPd0id9orgr/UYw5FeKQnXE4h5LkRwweo9mt/OY36wDNgHpS3np/l5gzUg6GQDFbu3Y
YV1yIYkg/cIDvY+8z2duNi/y2WFRI0QosTOtrtV2is9OHT1ZbaP02Auw3dcfOi6l18aLp3yf4wmt
rCE+E1c84aifjLlXPInOi3+8JHbRk/IEw63Hd+FSI4ijcylfXqpqxZ9l9tuS6fJ3ec2uv72LCSvu
PTmOdviBExkQvqGjVPblDRkTvsiHV+3hLH1KvgWvJ0E7K6fPYBqY8OwqyXl7RrfJRE6ICC0/4TbM
dhqK8o5/7akOXp+4Sn1clTW0zZHrwd7l5HUoy/FbLzdcDtGm9WqsNiZJ9A+PQmFv1o7OP3GhGo6z
F8cUBfgFe48o6D0cBqSxks6RbGNuhcCYdhh/J18/4bL9YlhxqUt9UCKtI6ahbdiuEvp9vJJvZkNT
eZEQ/pxH533r58ecK2REDmmELs8cwKbu1s+TJDnSex/Tf+IEE/ObggDsmuYBjZNe9fVoVXzNX9vn
e4l1UUZKl+1n3VHlDtWLn5zo/y+lSF0vkkMo0wGy6avW8oIiBD3SUlgR+43lEpEM9yAt9HCqMOp7
Dqp3cq4QhmmLF6PBdHz2by4w2vGZ/X662nhQmaxKSZuoZZSb8MxUC3c9TuRY6JSbgabyvez5yISD
m/zx6h4Kx480OU6zUd8gGu5yt6JYJzPrbJJMDBQRWGltSEPlp4WgjrCFmaRd+l39S2aLRPVQWSbM
pNOwMzI04Ew16SedG2XqI/wKN06m8CjJ+8rw5fD2+sdt+dTWU/0PFum5m8QJqJldGXN34jcANH79
ZRxekpNhrMoYyPO3UP2MxDtecYL/x9F5LamqbWH4iagih1uJ5qxt31CtbYMgSJDk06+PdbOr9qm1
z+pWmHOMP0Y3jE0kmnfvvWS5qjXl7H2j3EHf4BH3DsqC45CdmfqVbvrQwWZR5ulwopzQTBZf/cbo
5rm4aYsDfz8Hu4zFoTuZOKPSjQaHl4SLdw3+EK80MWSTmZXlmnU3fzEKUn+t+ARoMiVpSM7lvab4
r8Sho6p7HXf8ry8KwxAgbgfKn3XMLHQXBSrSU15MNPDGX19tWPc1xNPua9p+q+KkkdhdJbqNLI6q
XbitGrQCLshZUnwLopf3s8fD61XnnZwM4U9NDy3ZZyI3qIkt/tdIf59C7RQce1L1Zya79FP7wzCX
rWtR/QoEKMYMZrLPu8tBloI/IbbL9i+JigriC6pTTA3wx6uUQ1t7jxbhmyeRRvF5zevHD9fbA3xc
MRwN0sHgprN8DWaecy43vkSKfxivdeVvEExXaXaJMR+eXo4aZSGzESsXCfQj1Xclj78ubqpRrsqp
n/H6ty6Z9gKAOJ0aA1SZ/iWjUe36s/Whz7C2u5AIrKaxI4krpb6a2J66ufqWJnqxfYduiMtUR534
X2TE+0yW3pPrapS4VFcYIDijfXkfXWKCS/A0Dywnk0iwg1+cqtMAdZFX9Jt61k+3YcMj7XSme/Jk
C3G4gyXf5Pb+OP/Vl4OPXAdmgzIbYqti33D+Zi4DtCOP3HLhwoFBwJAzOOFv9J9+F1ScVqnzIBvv
4eX2cQVVSc4D4bmXnlwafWP+Rsd0yVAyWRGmEGT7xK3sBS5uaT7cCw+9gqeSVlSR2m8yCMO8rT5w
8my2H3BubOGpg9EBZpJ9D1aQJGuNTBVynJjM0JtiXS5mKdNd+PUBIaTOmSKyn/etDJClaFjsygif
Op8VQqrTi5Y3j/MFFKT+fMk8keoK5rO8m5H3rHwRJoV0X34PAYUtXknIzgdjG2sloXkmSUAPr65g
VdHY5HuAR+36GqhQDsqd+YNIp+HTGXxROKmR/Y79ftQzw7ctemZgFSkn+kavvyIF5HeKP4tB9iCi
EWSTSwatVzZ0IaArqLcIgLpiZ+ECvapHAub+6h/04F/JGsLhdUTA8UuynivNuWG56z+xG1HBBkMW
MzePJ2+lBkrnSfr4vw8Af1tGzNTEqDUChoyNMJWfQyxw9JPXgd4sSOlg4J8fu/yjR4dXKKKviOIK
jfq/eVghl5SuiDPk1yLEi6AGImpGDdc2iAMfJfU0unJ+HRtk84abqVxC3oP8ugKq3bcK591OGMSI
b4l22XPKnwYvqufoS8pvHHCETGAerNl4qD2F+iKi7k6rbqoB2rvy4Etk1InsnW6ce720wwk4KXdI
ZjS4qWJi8c1gp4qwv+jn8SDAxEGck44okjZtmSsfaxiOG5+thttMIjUOZi939R81nuFrIImMcwG7
CX3Er37Vh+6Tng/KYXNfAO6UJ830JayN8kRnBg1v712rOTGeppEjcRr0odykUxR2M4Xy3LVB0tCP
+X8irfogjkZIWX4F1l1cUNGmPc86CWs0m/C5Q/4sjb9UXSSriHgvh7YG+/HLEmRsZBw/UVB0F6Bu
glRJSeQjYv+QUgesJMZ0T/Ztf66NIOvn2lb8jTUs6V7xDUA1LKrSjgl7BfZh9uCH5U6n6HgkYirm
7RNcGWUoBK4hCjWB7CBsdtUOcPa9gCK0mN1bu6h+hoc7LDSuvnSsCO8wvmNgnSsYtTKHMf+V2e+/
B3RfbOPnqrn/TFAjJ/9rSge8kV/nmsGCc6mCXzh8kgL68AmboQAeKz++H8ki+RnZpCftum5f3Hjd
SbxG0figqfWbTkqDLY134rcftZgumE1dTXX+WQf8jJ9yA9+koBqZaDOJklSaszT+WltnJ6Llegx1
8bvf+HMo7mLs1fiy642EfQ3SzbMECt5nwHuhupZwyI+sQxwBcQH8UMhl04Rz+9CBy68NJn4tEMBa
p+EM1Gv8MbDgOOiGDd9+Fh7Rp+t21nqs7A3LziPQFM/42AOpCiicbyATleYJog9ylDMG5FuRNfkC
1G9gJhRZwD2IprKdi585cx3X0+jP4pNAB/pj1J78pZCVUjqx6eQvZJXEglOgiLSFzaoFdPgEoh4A
6ooGIuEgx+DiPt8LYFQTPawMZisHNeDKGblwMm/qdWvNo3Yq/qrIBMzui8+8Y5OkhnrfGwwubvm0
q2GNkIJr8/35VkScW2eRYYgnntikc4JC4m1r2+q9U811iB2e0It682psZCnPPcMqmEn+nAnSsqg9
c/HGgbaFx6RvKW1RIHjWNhu8iTIrMf5V22YMzXOs6pTH077+4Umtwav4LR9umc8+KzWcKigjVx/V
ln9GnH4T3594WEBG7hjqdKDrySNetQ87qewnOiANjmjQp5jlIxBDWjYzpGTyrIl84CLI1PBKV6RA
rS2GsHv+8olBMlKXhhcN7JS2TlIQwY3YKroztTyF4L4OFoqoj6fXgbDl42Lz5NJuz9KOnhyUTOQL
UnJ0UE4ilT7WLGpm2lb6pmHwdVOSoKBUCvwcAOlrpDS+R6AMHVXoQiH32uyxkJBlDpvOGjXHJrJK
PuVhP3JrUzYE63skYpmy8fR3zgtxwh8navvHNyDxvqNPWsC+b4uzjoqH8KnvjFwfMpE0VGnoN9wa
c5pyoVApY/dSTxTPdSpAGm1DEzhtDepAp5v4OqqS1uo8x55hufVGI2EUxw72yG2GtDDbPd9rvXAH
LrzONUz3iZUiDmjBkUk3wpz9sYv2iu8zQRKQ0+SMPncNqx2BJGUeEKjyB4LC6BHWQfPbHvMjTqac
b3g6upfzRURrAwrU7iogcrpLyhzqTXTAL4VoVtJaTD70HdStG38YpizhIJMiqSDe9KRbZ50xnkxV
HpuPA6jF/JuTwTAJV48r1qM4piYSm8e7c2PmXXOS7RVml3hSMXQsGTWaPbRaHAedYJs7fCMsAMl3
+sVIGN0SmnK5fjs4MY9mUSZZtrQl2BQHRlWuih+5YfAtz0RS6mi4eSgDnnPrL3HR46rzljgs4PXR
VRLLW/nGF26ayAXQIXqmVE4e0Q51kUyHD0xWOFopH8VWC7+Ez4U9B4yUDqYWIgyZMdjcldHCVPZP
LN69/ynPz6tl8fQ5ERxJ4mbYTJZq5ae35/907xECPkIGojgEU+Bk4hg18ZW/7PpKIVLUURk8LQun
muGYfRb2eJqTJwIcSWD6GjKkGg6oEwpuUNTm6npkaZePSwLWWWL3Qvg1ydCEb/nqRVQ2mScIbmRz
RcXFfIh9ndnxMIKX4L5s/7xG1iqMdx0oeYHMFkc7pVI4YBs6J3DyZF7a2nW4pO8wAkOF4tJOmjjl
En7Ji5dix9QvS6dHsZRZpSMDcxiiUWWNDsO0TujCn+kyNg9tNu2QxOOHbX+zxM+O+Vp8MsINjxOy
8uyOKK4vXfxtQ+FlohtC3KlBhGPjQhxU/aPx+LuWiq2E+VFQ3cc1IcWb9PLRBEvSD84kICas3GTT
pWxbDrK5j/aX/ggYYdYGQpSnZ93KfK9L6+K5HXi9GPp7sFhSvVyLSCHdYayvzsIpP0GJyBvGI5Jz
0BETOUelM2oq+ZJIdkn0ECtDNPb/EiU0ziXEPvCMzbJTfhNz/70ZRdYhKicEYuYMd1BWj/E4EtJY
pHhIpYhqOHMi1q8JEgYkZYUfPndRvkvvzEnWrvwSIS/OyrhKg9NMsYTjRNy91+17Iu0eR3DrhjOH
vlDL0bba2BarWrOW5mQk1Aiv2V2ZWct0Y5ImrZ8zVLaqrf4Zpt9mdiots5O14IWRvw22LsY6WH64
4/P7FqN+W2Sw4BsUYFisMAyK1DGuR575GVT1AflZjM97zU+EFhHf6HSCcQVX4MLiBWQZR5rpN0tW
KQ/Zb33H//haPt/7LuaFQeyWvacFbdnvq74GmCkqr0fjizaA9LCPhyYmo9dmZfTOxSR/Sp69yBce
4Jf3cE2dNRvowAKwrd6TXrAfW56sZJwuuM9ggyVEwZ03vEnpY99naZszg6jSJuanRIYz3HRjkkhz
BGwGQw90/S6spk/uctULz+CLLWaVVwC49SFZxXLjyi4iCMXpYG2V3pbPLzVQYRgjuzR3Juk0kFT8
SbAZtiGDgzUhEVga4dnQvA7aLgMSJCSDVc9pi2OIMs1nZHww9dRU0IlfWrpqErqwjU1qzoZ2FX1Z
d42DurnCuKNFAAaCS2o1WzVICmClekWLusY2BvlNgwlf2dNPK/K3Jll1eWkLYdZzZRO69JypKfim
NvgxSvDYbNzeWnVPvEqECCBrp/n8yLvMaFIQSp/5oL9he1CIbkVDEhN34eTPADlDVTKEuWAtr4cD
l6VbgY7rOvSM+KulobL0Runre8FpkIg4cWfGXSxY+B14h5j87V+LPgD4fy6WZHoOy69yIUV2v+Ii
1W/QTNT/vv9g9p7l1VhxvTH+DFv2FQJfx2pI5+1/wlO3tpiWBBf6/lFdOkqN42nEtRcHH7SZsoes
BhVLeS1uH/b+kR03UVmgAEPAA/pPQH8JekndOfY6nAqP+RtRI0LCpTY6vdbCx384OvrKef50AQWU
RyAGyTG6WlTi+Z3oge6kEE5gUjGQsPeWppzC8YtiVbu1XNmkXbESUOb7gIawkLce5G1gDAzUC9nh
O4EAxU0GNzLRmLRAw3f9Sp3LD6/tUd5yeEtRgBAoQq3MJhF0+hrYPqy3rzV4tRLtXxY6R4LzOph1
bB6YKCUvNLZmw3rMPXpjtTR4YRBp/GIrzgOW0chayP2ILCOl0dA7QSGgWfJfq1xx2gUbXoolAjCi
8fGJwxcBz57yA1ZKbS8T5eKjuZgn/UwN52Gk4XvOHLp5AXbFIhB0T7rTco2BNGdxnAuE1w1+yXHb
eTW16Oas/KXAXK19QT8LUO2vtWGcybqMuUtjlFRPrD0L+cXT7eZ3CfcZem926EDhrMYm8kSrjfJ7
aGyiJLhVjOOnXn1IkDoTMowDDLNX7pm/SbUncb5LvUe5begARiMBOIMKSd8xFQBGAlO+cAkh48K6
Fm3HJeCzeYTrJlkU2V3Qvj5J0KfwfI7AjsiiO0OviDiD9kYgWu1bWIJrPi7pF63uDDH4LO+RwEM2
2gg4HqU92AUNsN2EcQZfKcQcvx0CmgcAEPtaNX9zyry8UHItE2Zt0z9P/Xf9QC/tNopLHfrbreod
cHXxk+ueeRUuFrs5hPCyfjN0wb/AZluij/zrxa1lUK15yZjPP2sONAn1iIzojwLQNLBIqOkmDyQK
5F3jYDMCcPqPrSv2IP99TuDddM5X8A8P55mtmMGkfVbe6IwV5gZKQFhdgGzLy+/iB824isrAbbQl
UGe/QW9WsxLsInPPKFj1tj4s0r1e+lnnxUfl94OSQuLPKaj8OYK0aQQKCqf8i6IvF92uvNB9hgSo
rBndZxuGyxTcxuKItDXXgkZGF2s/g5JzzYGhlDnfI0ZXpsf2R5C2DV/Cx4b9VrPasfKNiY1AM1eP
YaWhg4P0N8Z3exoxzvHN14gM3OfrFpp/T5MT8As1R2wr5wd4Xshk8cwnIEst68YOPhi8aIDK1q+R
TkgrN4/si6jlvkkbbJhboB+WocfUn7NpqQ+kFBABNfZCUPv0/QJYBM8h5IP/Qjxpnw3UUS9vasPG
cjSycJNyaapQyny+d+3akFCefGX6uXm6HVCBn5+7S80BvtF/qVqhbo4a7gPqYPBq+YsVFKywxPez
Cy8W99iU6YaUQCF0MNzUvNg+gbPVHIU3Wa00ZPOWPH0l9iw+chxadjKqC5wGlId4x27Jo4G7o8aZ
HcimK9BdgWbB8lrdJWhW4rPvmG9tBtX3FW9azEUEAUXYJd5hrOjVsBCTk/rySBZSEIzfzNBtD++9
hhxuhOQdlJ44pHp0OgCysCV6ZIepK2JveWEDJgZjMJHBTIx5R8gCotrSTz5Oea+XYAAR4xG+akdC
6xUHIhwGU13r6b2dFM5LGAccAjQZvizGGiLQMbLRhPxij+AWCbGchC3UBxIDuwOqg438uESu/ghX
g6x6lRj6CX3U/Lev++dabgdiHPIx2clUQcTIHumhJPAZ87eBQWq8RtPhjpDz2RBywAP8q50NgAWd
vmULua8TGbbQn6p2A8SpQrglq+JDS8Qmha9iCGCwwXxSeOIxnT1mkdtrPkMKai5GSP66Md/o4clQ
U79sFM2LQKYZsv6oW/Jj6IkfGq7I1FzbfIqQMZgb+XGaEU7F/MkPrVx5MCnqGjNIDE+4y9kFqQuv
TTPM2T+R0b1RZQEIjkKclSzOewqWyVOXEQErKyyJsrIK+2JyL+p5a0y0ltp3N61JXX1tRuQiCQCh
E1SqzLlcSir2UFx9yMF4vrjfCmHP1isstW9gQzPGI4OeChFmM69ulXky2qnQuuBqkQ0cY3GQ1py7
Ex24fC60B7Y09hY2jRctd9EX6qKniEvby2m/yNd8TOEiQR0ubavYxiuXSh5TLf9sxuoEQBosDQqy
93INezDHq4x7joORtklGsXxnbXvQ0hW/aSQ7Brn5SAwT+70tftAIwT5m1xAxPwYvvjdIaenw+eq2
4BPVdzZFt5iSbf3/13w51sZg7XwcU7p6V/IV2d5JWTJpyxuI8s9SBQDwU0/aM4MNZ93T98jokKHL
wSjuvNVnChUMp2gWL6fDJzM5Pplsx2F55JiD90+BgWIgdQm0b0TyHlPGdWkW3QRHXXEiP/6y8/NY
bflS+fXYTbBGsMwRgOcyNoZXkla/9Vu/VQk8THxpT9qUcuAOwvhlIHQ95m4EH2rYxvx9RocBVQ8C
G3rh7o0Y6pZs+nWMRByFx5hj1FMk8pgNm+gALNf+qXNzF10LzpIN9tjMRdb32NDRMG0OIaMQI9OB
RNOEWoj2ixRojVydmcyY5T+PxRYyptoalziI/xAv3gmYiH1GzkPijyTSb70WH565yr/eOBi9t63M
FBISpymLBsa7Keep6Rb+G9GAHeIAXBrr+JcBrlhwRGHxnHIfDldtg7bAmqjL5930NJCgmXJq/fT8
8BA1XFhVoWqWDeU5yEqedryhz9F29DE2ADc8ToCT7vKlMgzzZvnCrZ4LpIqc61n684ZArGfPrxcx
lC6skXVRNnlDs5GMJHCJEJ836Kv+HTck+jeZNtatm//Bgm9UOjJGjX63yCP3dUWldX9RDfLBIvD1
8nAvgzJ4hUaAE7qpt93MKWDHsRce1a1ye16Q4T03ET0ej5vAYn9gE4t24Pw0Gp2NL4s8Vvf1FyGb
V+yysE1Qj9SRfnBwv9ZAKKH7/movObkk288S6t8zmKq/zS0gfo+kbm/61Rc5EAlQ1CJc0kO0bqKF
viOHuZyDhoRHElZXpg68GcQu4RwpVwzBLw8vXgqBsR7onkhWJg3J0d+oodrmG5kWKHJr5tgemMOg
z4VpeRbHrabeAF9hB7AwjjxQPjqyw/zUcx42qyQAyEKSUu2qLZPhudI3owAJs886NZfopPYlK9dn
wSgiEZlACQO4C9BVOUU7Yp2wh5R7btinpy4T3yxdACKFnwwVluplX8V3RTdPFGBXQSZI9Z9DgDQQ
OvfHKaFfoTvwB5934Fx0XMhyRo+6g+KGsAMnXmIAUm1wg4NMwsQpXkpf9RzJsHhVNjjNFII45sq6
5NIaZe8omMaiBAjcfCqQS+7DGbzLiVCMiFuOkpVgiO3HRRrVc2WkzvObP1rPQ2RLNJPXUxwcuKKP
BlIgpweAha22u2vN03wBXAH+PalntWDYGybgGm6CsTBZlIfyt2HYk2aW/2QpZ5eB392Yc9H/EJiK
FHrMkAOjW1ECxQtXzj8tNUw85e2N+S6ZcXYjqHgAnbmPn4RMJ5yiL6gj1NXNDLXM4Y1Y0UkDohDC
I0r1xyiLTzEH6kA6bk4YfzSenckSsQPeZjVztUM57PDaMnSR6wM5SbMNXyQ2kgOmifovX/KzHVCx
rQTq0IHKacfTFhIqFTTJlt+1WNEnwzSbtsAW4hlbYua0I6RNMkDQr6K1Nn2RrLQX5jF5YgImBwTk
6YYF+of0EoIWpuGVXYw9CFQn51zutip37TdxcqrA4rph4FXSGZdidOH+ro6IztEpEnSb+cTyJDPT
w8kEnoeqdo/ATr3GVKWACpKcEyPf0m7xNyjjUK/wkC+GeKNtQ6AmRlAWHtK5g2oJ3pgrtrAAlASl
LjeA6NasP4r5NPOep4/L2TKy2hNzfma86jx+9w0UP0SeTg85yXx5EN1b/HFE3fB+3JqDsBlGceyi
nLMP0a5gBkqxUYpViAQK57DpG+g3dzKW7elz8Wn8eIrBAetGdHupUyOaIlzgNjbXbN6s293U4AFA
1oYycI6oQyPikYceudRW9oASUWGRQCz/gXMz1Lrpr8Irt3t/t91FvY5JE7/dDV0yNNAHZok67opM
v6mwqecRIj2GNFANztmEte403sRmUO2MTT5774pyxFLZmdRrXTC2jktjj811TQMQmNnldc+SxetX
DtSVsTDoyCKPhc7xGE09ppj6qz2Va2Fq0tUkIAv5k9flAfEf/2Z3d0Yh3zq9feMi8hkNCHXtHmwk
+KA0v/NmDur6g6dNnGKOo+vPEzhvDNJwB8wUS9ih3JeWebXRMKeRFvcXQiKZEEEz3jVbavzwT6qX
Ze7KEDYhL5R0qWe9p/6FSwlCvXH43MgMoroFbSC2fSMgSTySxn+yUqNmJOY3fPJDedp4nOT8zGNt
A4e1TpjqlGceMBq0ndFrSkJrIM4A6s7N/sHuj34SM7zb3Z6rxG2ZegUPSR1o2wlHAbTLnTWUeBQ2
sJBBgpQKTwJR/YFCUGZ95nNrXyBHrGfw+WPC7DzzbM0AEvbG1XCVbbPmvsRjYKyQ+p27oIa1smzD
b9by1/v8wepr84WxAvME3qQfE23eXwiijRb1q79Htc0yaGu71xfObAhv8k7gHpQFt9/y6etbXT5Q
jYGDmPeDdN4DeJUY2kTzqQweYNmMMAMn6dgjhrjg/viGycYof+EbSzgYV4xfiErGzKaYmZ2DgIAQ
i9uSuf0qNhtgs6ycfZ4rgUY6cN6NyhGwB50hlAc0ZFm9PWnabJ7b5twqDL52jDjSE9YJkRaN8+JE
GqkgHNnLbofjD2OTB7BMju2q6wnf8t/UMrAKokacpif5qJ8kEnvwT5EGCAbG7SP54yVRbXKYMVJS
OydhAdzhKfOjgK2nvvccGqUHbpzjJET9wuov2SRh9BypSKPDVR/NhdpNlJOCD7xCBQv2eK4/bAwp
ai9bs5b6KPjzBZCLtt1/gFhw5itIJPqZo+CcNnB/8td672QuHSG4x8yVFwwnjWPIWQTf4v02mfX4
NI3f8YM8ZOf0baPze9qwDpgaCCEcDzA54O1+kos0TXnFPhcOfDxtP4zA2QId/xKNYFkxvaVOTcbY
hFgQdQfhJi5GO8jV+i1WBLRftYs5TMgSmKoB5rPhyo0V3bpihqIp/I+WdEEPf/Qc/VtqtMThf9aX
LPAdCcG1a/FR71Pe2UVye/wwvIZu7dYYUCgtiBSX0KGHgz35saL4xMm2MnoxwQn/eMnkwWbyNrnQ
6fmFW5hHDlqxJ7wRWYekr0x5dt4rzvLAqpzkiAybDNrAcPCm+zqhGFMWVFhBPMgUXbUXC3kI6eRo
1KGEfRrkr+NzyalF9Bvz9ttryn1jegPV6niEQYR9eGfch3hi6HUHRLlIuLhn/1WtD9PTvRGzmsYE
apKW1E24v35AMG2ECevI/O8xvTSosGfVtrsCvq/KmYqhjcSOM9Bb4RJYYzHkhBwcBXn6/C7C/M1F
cogq7w34BJJD0OVaulm/cr8uwQwAkXkDn1NEoERz4OduMW8m00fOqCnMa/bBALM6/4dM/prz0W0O
WnDycevv53yuJWFuis+CzkoFhF+sM7I7Vw1tzH/qsaDMWdlLrK3e44fJSVm3KKIEgn5cUSd7uDla
HuIUijT5nW8GaaHeY2X+4LIfQI2qg5rOePOlNaEYOqG132jhxqttr6/iBcFpRetQDjJRP3ayLL65
o0Qif52nPBGPOnraQ7GXL/odlATKpTuSmjK6vykd+JZP7ThRhptngW0MGMwzwYEBRAlKA8Ib10bG
EuKJPARDpA9IcyHiG8GcM0+Js7nKyTxm5YmgSzkWuPdMZiQep5pkBkw4k/63+tUsP6MsT55B8sDp
KVwHH+JxZ6QEWW+3KVbwSvwZkQenZn03X5us/cG7ZYmesu9m/BZ46tMfpZwaTGvF9xvDE7/GuILa
DMzECPLtIVEKKmNK+CZv03gLMhZUDkWW/Fgw4lz6DtI5VIwLcWeRIMX48Li028SVV9EPibzVsb8R
9kVA4GcT7dkTxB992Tqlby70O6zYZ+znCTNXdK0r30pBrAsN6UHBDSTYNXQAMWJRhXdd/YHYyQkZ
PCy1chsf2ikfi9e5IlvWpnMBUcGFbMucNuqBnEnB5LezqZzw03CFbxGRXN7O+8zLlG17AQxUl61i
53w8brrsuMnmVemOqW0NGHkErY8WmOQBlMMc9ELwnOHagTOslgx14k7epu8FOD57i4Qb6JJ9t9P+
FnGBoJIcFiWmBsCdYZHLXjkXkXieSMl75ftnfG3w7pA0J0QLkVIh7KL8vU8+9/FMDgOEwSUCVc17
z6SdiAioWAjaWrcWD+WrMcfUvDFWPnMz9jFkPKR3csmXNelT0qG7E3iSeOVxAHxTsOXAj5JJPyY9
0FvUkjbDOkPWYFUxobs8urwB0dxAcS8sX9UirtakBBHLo/KW5c0XBGRT39Kno9RbgXtKe7gtJw4B
dGaKAxlj7MjXPcNpLc60elnl31H5J1VLAhiycFSV5/igca8R1pRiNhs7umoAQbB6adG+HeOxsR7X
yKQynZtq+E7hBB4opfgX2hGZUoBMOUoTbUfXi37ED41Fo+mA1QaOv6X4WQ6sm1mQYa0vp+/iO3xs
RYNfENpqZqRemSHssWbptWinL9VPIQgHzImTFDezrvosh/KyLs4dxHfsPQDjTT+/0WrIksk+AcAd
B1kdMJBGzPfcYHhY8GuSkb0Ur5Ay1i/Vu7XLphf0vT9qcH7Y9N4BLHRLC2SPP9BHIM7KzG2FVYBv
q8Mb5LdEbjY2ztlPQ+dAwnuanl+a1w7em98XyQb7F8P2YNOqQ7+BejHQeGEOAYY4WIZviNNOJHeZ
iKsVls9PDwVTgOiqfoO0xsnJT+cjlTX/fQQkKK1pdoOBS9tNe0y6RfEtjqrIDKUoZHk0R74U3bIL
dBqQFGEaZMSChTMq3mS6SORFidgqJZOT9IC9pfijserd/KTQxKhcDac2bjm1tjC1LGMywQDSIaaY
gxeod6XQxczWYlmWlk/0srITy5eHeW2tVYIt5GnUNjOdUdI0YkwbgnyHgMCEmGFB+qlakOHOb7vv
gqtIqHUynsjlzSE+TuQTKuR1M1tdyx7QfJpKH9L6sm8eH2h8XVuAExr1TiX8kzkQhAiICYl7zJEg
TSXgc1bwBpfX3By8sPF7cJZRA7+XWz8ZjpruDehhr0zS1D5YDUIBW8xnYWzZ3eskldOPgKE2Ploc
+BHDX43NTtQnfRlkyvcHJ1F8lqvWSYyTVOEvHtdPsNCIvOIYj4QZ6WR+rUok5F8o6cdVbqBau5tK
is/28zxm134TgFY2DttVc03A1UAc0QSTlpn8dD9pu/vUQal5fMncV0n+E5NIKcxJSJ3h1WcojpUV
T+TaUlZYUx700fkhxyDm72RfoMIl5/z2Mib8EK/35oNAcE6nnkhUqDOENjWUqAQEJyudfmSPybL+
TodFg6VXUc9FoXnhsOjp1Xmyq+JjbUpXpZ2nnEXFtEtIYMuvPcDCB/YA3wMqUe2e57OMwlB6UKIN
x9QbVO5DX47vEg4YleuetK/GTjjMsNQbc8TTPbldFM5q0JVntH4frhxYsJAwT2LuUO0us4+f/69p
VRDtF6Rxz/Dn5oMjNgcVdxeskHwciE47V9MsR2er4nKKdlg4RTj3KXqS5/PcQFdQ4O1/vivkKh7Z
GmRTnNIL8Vy/XFLXFP6GhpiIN8jt1ADqjQ20PssrDQmoafcbYfM41Auebx+7sA/y8qm9bAx3QExH
5deyOdCcnnmQ7YgMWXqQuQoTZGskSp8wijCRCX/9HxZVgikeOGR/n0tD2mvTis/Vbkhc49pjFdom
OPrATpbWjKUCSBbDOegk+2UBkTt5/WR8Ogj8IHbKKYs+8bqUqp6ev5woL/LE2LFZnNFBEmsBtJ2R
MetCIiXvsWMQGMYkPwhNtto5IfZSjn+ENz4PAnfcGPGRcuaZTqkFMWav9RC8JB4R3Iusnq5+5nzB
1RivCulgro0TKd3mXPbkaYR6kSIYR/wyZpyD4jlSg34J2Zba+jQl2ws86XM3NDuZFSvQM2DWHDNP
ibjvKQfyHsp9rA6OWrLNHvSUynN1ER20bjFyngnYPjAqEot4pac2vqd8yfrWTgofHCamyOJK0rrN
U8GZhATQ8Llhcx+JUey2OOPomSDQnTMnQF9KgMP9s2yudMku+CY5e5jQ40lCEg92P/640JAq2MyS
1u242mFTPKjOJ9qk155N9206YUaQGgEPj7VIhdM3b5a6e6zRnU7wmqYqRhl+MPLbTT+DkXUJxaS5
gA7Yt+wjMAkbGwNbT0Kzx6zHK/A69C+fKQN7WnUfNxsS3+wst6OWhwc3hjg47NY4I9jNXKpn2U3R
7N+gWFAsUns//vAgYnO6dnnO3ZZzPlCmxoUUXBcGoD7wECTgvnOZrMBZtwbDL/fcUgPb5hzCvG1h
R6HvnbgfXR2RunxwxhVUW4UTiUwhZBObzxfiuXwhEtr0SwKSyEX1uTE/2fKOCARW6u8YJPfRO8+F
9atvWWcMGs1xikTYO3GCb+WVSn4yoWNT7X9kGbdbxTv6Xf8QVM3LE/EL9uDE0weBiSSWiDQQaYQc
0y2SkZtuE4shJfOMhqE3mOVuhC135EO1C+0mb0XqKb94wmFOWXkoZRw7ngjQzDHeTOoAqIk4kZka
Oca2BP79GTUgs/r8hjnklJ40f9KepQh7MiVd5B8vwHDQAYuUFigeuFZqeT0qqw1dLuFdtlZssWh/
AsyUqAw0D6nJKjzWV/4TnF5PV13pOPT426khQieFDAW0YkcyxRSZgLBNoI/WvFQf1KckGszgb3nu
5CWthAj9CT5/g2E5gt99fTQPK3RugP0LuMcfhCBgGOEhm+AbJD7hSHEQpk3KR/QA4kWeAGyjhOt+
30/yhtyw2cOy1NHCnA/O+EOSC0DkgUSmn5PuGEnIBOCGjX+f8KSnbsaYx9XBD8EZXs7xBXWsEL9M
QWpDYMOU+Cbk18odiR+HQP0O0i85SJbkiZSvcwSsrvxBhiPJRfXJMdWRKzntsc0CoSbLnkMqnOvH
LJlqfDsbZkm6aX7krfr+M2ofcmmJTHdovUeyZgnP9pxDrZ1vqWlMgnrGimjcuznYM5V3ExTD8O3P
OVpzhdQmfq4AhcoDzDT0cOXdP0/7r6YfzRfCH7QlQblHPC6f1V2u2QDxwln2S55zUkFnTczBqtxV
ThwatR6OiqkHOkvbQLyTBpGvBe74Of/X5KgBBnnGZuDMqb4adFXjUePxamFElr/pEoBMy6Il8M37
8smo3vhH2HntOI5la/pVDvp6iKE3gzlzsekpUZR3N4IUEaI8JVKiRD39fMxu4GRFJSq60N1ZWZVB
t/fay/yGCASoh6EaVdTNfaaHRZNcWg6QD2cc39BVF5QQo4VHxE+7WbAnEvJAdgV5JQvpOn1XDHhY
CcZW/ig4JeACAM4CpcOg7wG8r+0gUeSUXTYZgq1rg3BB8NM6YOJXrtk7gCLKLvAFZ/vnFxOBCyN+
umxWH+WmPDvDQ2zRmowH9IAZ7YE+T+W17VP4H6m5td8wBFlasKsTht/M1mhFTBiUMh/Zf9Zf8kDK
zDfSe5Dv+vbVJ32h8Eecqh07odowvG0djbSNwFMEaoAYVsNwjlHYyW87I1TP9AJip4mLuIXFJ6uI
fc9o/DjRNUSSI/Pj2qORxhOvevYOnpF8gywRAr6FxAvq7F//9b//3//9eP2f/KvoF6cmLy7/dXmc
+8X+cq/++1/an3yQVdW0bVkzLMUyvrkvH8rbQTIlSZ484Psiyjw5jZ857jt1n54Z/BTJ1TlxsRJS
hqCRta0yxRamTG0U5uixQYq4TppxQ3WNRoYTVLRtn8KJ/vkmlT8ZJ/9+k62F9Mca2eecR1L+l2PX
SvM858rk5vRONPx67yhPK9pn9wCQr5RyoFyWDODA/UjdH65t87P//d7iz//+l2mYmqb8fm39r9fe
rxrlpDRc+zyVt2Chvkr6B+inTOFGBO8tKEewdlRByB70ra6x+OHyf/w+mqwp7X3IivzNM3pfODv5
dr9y+YakpVk/0ad4uHDhOOSHrPHeD9drv/ffHve367Wv47dX/T7osnNWuF45R2vWMnzgskZvh5DT
FNov6xnURfDDNf/4eTWNxafJuq1b7T//7ZqS5cjl/npRJpURvCANogoZWKCy3P1Ym0yu62pka+5x
ZP1oyf3HZ/2f637zAFd2pmPKZqFM5DAnzwE/B9q/VUBHcdC7Lm2k5q7+Pz+rZll//6KKaquaLeu6
bamW3FrA//60WmHfJemsTCg/WkNOL2hNdN4zJIfFxmmPpiUeZdB+6SMwifjlDdf06Ip10zmod9i6
ApRX14gHMowYSXx+8jsd77g1J9HnKZS8x4ZiJLa8WgrPNJUG09ZCq7V9o+UcXbMDtKWgvdh43jF9
7Bc/P6Ghn1xvew1Zzt62/CLNDFq9jVuEDORSQyU7xX90naYUVaULnJoEjr4u3pW3abCpR5ubWMru
HEAslC3f46EC/kTa+uugFIb4Kfj3ZfYY0NOMbvhjHXEHnd/nxO9za8FITzqlJW2IT04BcrDBIfwk
oIvW9XHO32wBFgplwTjSg71agS7gH9JG44IYoCRTI0YV4gBXzgeneEq317QRid9TksUVsqUbRQOP
c14OPaV/xZCXuZMcARc8uR08I12QxwAbzmLu4CGIUm6KaetRYAuGnxkmucp8nuGB06TjW1gcBWPY
DCRC5ZUf+eyIlafWXS6fdCQELo/zd9DRBFPrMuBNJB1qIRyVt5evwcD4pIcUOaNHApfB7bxH0WCf
tc/FXQwcZqd1h8fNzsJ7IgyN5SwmP0J1ee+0gOZea4P09lJ+etHp4K2MNLj49/vDHW2JGSuJrPt1
nrwpGpE4OIoM/bPup7YYbG00Kys+5Jnbmbf+aFev06HugoXavihr8QQw7NG4hxzkjnbC9Y3wInqu
u5U8FH8v7nansho6n/M0k2ZA7AXLYLvq6XhUOe0CGuyDiLFvMtoOBq/+YHAMBtMjXZyrGDw2owgo
KsW5B99VOJ+MwjpOTM3XApFYb4Np+0UGoyJIepAm+cv3zcBf3LeK2/N1fu4+YNTQG+zSzslwq6s7
bZf4lHWZpPvhclMJuqjaNQL9NkY2Kh7vXLn3edIF5zIYbzDwhdvQXfhEklyAlksfAuemp8u7kLIy
VlSvIm0ALMtifuO6ircipQEdUx0EPFsAlWYH25Z8qg4qv113LFdXn+4W2eYajKvJKh7vMRui9a7H
+2TX2lErO5F5esrsx5x0mmS+JGTj1n7DiG7aiQa7wWmCTtfBO6XPaGC8YM+1pYDW11gtVdLuA7Zq
pn2kKdCoDqmWmSwV7+wHIAeFOuH8QSL1LotajC1wyMirvmf8Boc1LSVc6shnv16i7IT3JFyQvnbF
VyuM1VrJDmW4OpoQH7Xb9xPV80OwWCm66bBxfBTiHxh49ivy7mntdh/eDLUmok23O3v3TmIBhWt2
7lLlCWoZ3/eZR4ex5H/pUphPkMDvnzrQnXMaFG7o68Ga1lviM54MABULf3ZPZl0rnM1AmqbdD91z
rGCFHj+ysHQ89PHXECO/vahEljoCbZYlPsM8KFJfePaBnBzzbA3lYRpabqtUNgsNP/wyYbN4w5XV
BZf5RWbCvgnB6b7FkHdQTI4DrYOu9qb42mPDq3StKH6JZxGY4E48oK/AFzHRBZ+D9oPARbf1MtFF
8BK/rNBaJ5/STsb/MeWNs+waY165yciMACuKcSU8FpRhsEzknjefL5c7Nztlcej4tYjP4b5tBCCN
lhwHQMG5wxoOiNd6gGrL/uw0fVAl+aeX113c5l3/5T/iXndxN0Q/tGO8DnUhQnUcHkNsuCCGQTwU
UBMp/UcwktLrCNxRqG1W/bGCRSLLFCESsQwUMR6Pr8ES8ZUlOP9sDxME12BarkssxuHxdGNMVper
MM3GGNLxisM4w7xuKeJr1LexUo+fE5h+6IGo/vjsb4KXx0cwoixoH1+d8ozt0+P+fPE2hKxmkM6z
mN8J0R7sD5l8Iin8TJ0gDYA1qm6n3TccCZv7J0aNdOgzSxWbe3/pgK5CDrhD7YcxLSfBcsO45/Rh
zd6bHNVetKggldAsE/jOxZgJiPTpp+xfoN3UGx4xWgn4ICBgOpug9ub0OVMIMhSiZ2GHmNBzqvMT
sWdfNn7KiGlDVGKzAQTjf6mzOYTnjBxbE2C6dbwfIKlZVnfbiwwYjhYeOXGbzaP4f/A7ymi1pFr1
H8yG3i7qNfHGfAm4g67qUjLASvUffuvOjgyLCWu8bWVnt4R5aQfqMfsLVKmH5Qdx9RxVd++rNcFF
vMYd5qnlt9tHz5DUenr+TMRHf2x0Wxu7JCcObG6M5bOMHZGz44AuIdh+jVBr0T1tSIGaPhwx4y0Z
9Jpb0EzdkdxQmvYrb+GEvV0HqTowWmHfccPhK/p3WvEYqlPsBBEiYSSGxZ4Dr5yFfd/gnfjRZH0a
bglMnhkC6MPwS++vPMlv/+wr4jZKxeVbH7jruuVmhqaovAvDFrfbPeiBNAEl5zvhYr1WRXLORs9I
VtxR4bl+iOQsJzcWrVHfFAs/UVJIPBeRwCrHVmqLy54tWhCGLbZJskDYNpqxN5Crn/GusPsMw1kT
zGq8RfsfsxlTqbO33s9LN0EvufQWd//uLx5e7zJcr+3OqL6JbTNDUrLpHIM6TC49fmRr+ME8uPU7
DB33JEJj0IUtyikQdLsfctxHiAGgCL4XsNeSG6/0FgJIxl7d26CbDb/Xa+6BnG7YwO1firtPsPth
YsI2xR7AhTtDKGPjxSjLMCdFnISkydeisz9maOzM53MlBrMuCYtuBqfwyZ2WwTQdty83yJ6+x4fJ
dt4pINzo2yUxkNa+wIop1CJ2rd3PE/ZmXIRYlvFZCEXkAXG7PvTFzovHupu+R22CUvdjUB+Ety/C
nIjHHJkedpTzNNjEY5nRPPYZ+BsMT2y5wiXGLS/jJReL4+eCxSJ6qvBZMzFuBO1aTRlNfElTnE6B
ZAS/nOjB6IBS59H3rSdxnPK07gbVBoSUEMp2AWeQy/XmoEweaA2sUQxyFfThSbgJPlkB5xC2jrvy
joOyn41BimcKRkebakBMa/e3nuADTnfXa319r/Hy7FfpOFsii842xyh8iZsXf4r0GY1yAUAEJUl2
YV35e8lXWuVfWBM3QSB8kMU9sXPFoREk/V6UYA4e7jTHnQ506dToP2Z7j33/2enMm+28aES7mTMj
Cvi8oplscqeTLZ9TpkZ5WsaIIoAMh8dQDKovMKnp23uNCVKEk2yZ7rEv51bs9kR/Z7gMlxVm6asB
diZe63oOw5s++UTPxcCeAJ9w24TGpksp7v2x0dn76CKK8a+T6mbBHwpBc/rAHib6qM8qY4bOUbIP
Te/8FHXywcHGKs1divdl2qbi0yZ89402oSSykUDILhzvDc6WQfxr4euvkGlW68g9PLrhqSMtFYzM
5mHY5+gk/PbjrDU8d+agWNVEITxQQVyDTTEYnsOy86WOCylcjdkpdNvdVdRXBo77AQRgDLFbpJJC
Si3IYTIcNoZm/AI8gqeqPPpQs3fSFcH4yJuZjfP/rF2VQ+ZNkg12pz1dhnAsC78f5mIMLEIUvWVA
QNx59G/Fx+0jfDriOUdIEcBE0GehYZ3FeRg7ePim5/RFIIul2fjNiCJqX8x5Mvy4w1kQzPBa9BET
NFQW8M2AvTH5MvzZKut2myz8sgG2r1wIgi1JYXxeql+XYMwr2pNWVAsjZefyTfnEpCf8/p3U6wzu
0W1P9/PkwMlo9+PbwY/Z/Hts4OODF4ev4f5OgOye3u7iYyjh/d3v9wlioS5i7p1aTCa30yL6GqxK
q3PyhkOrdIfj47SMN2Buhu8uGSR1MQBl/ltH2fK2XpK7QNcgKyg3X1ovNJYzev/tRVCD7/bVT2q0
BMUa5g4z2rnu3cKONx6Ox5sgwJm+SXjEdlfgOE18Co8unzQkv7usF93ukPyFA5MvQeoRZ+XnkbhU
uGPIKzkv7Xlsl+eGLDZAaIWDLqBrFgTs5hdgZ8/xh+NzMhTAxzKmPuNw9sUlhnuX6IyhLtPqBKcm
OocVzCjBgotw4oAp6isAW9GGuVD4tjELGQTjGn5dN6zULwN5Jhwz+iHK+Wh/mPOrAN/r+/3XcCgv
yGvJDAUp5tpJ/G6f7Be7kT6vmGuqH1qIT5zXny0WV9TyH/yLFPrezH/sYGX3egbKRpBnQDD3kFHi
XxB93avF8NdCYA2W/SPmJupiaHZD3288zqPS7zZBbxf5dzGEV99uR8xdj27Xf3SPfZ8LD4mXIgR2
Fn0gCMAVUSbi7bp+4VHZHEeTs9fTtlLLFRagyL2E6dnknh5HNCAl6i4BpCRRIwJa2eL89lmUJJMd
AxzF9f2Z9CW6CzC1NQbQpMmLnpZ0UQR5eFrSU9brxWXNp7Q8FA8AJF63MwgT1xPcb7FQXJeRPwXg
FiXPLWohcH4EpWg4+CyKFlGuxW0x1nxiBwKlNz1OcvgFYCzRl7mlxGxSrDYultikeNT4J/xOkS15
SKyWXRDT0A1hzRgs5cPdbRWVVouh5IfsfUH1UAXdme71z67d3/OSurMTkgAuvdEhFUlC/jfQ8cvK
er33FkCcC8y2Qs5p34VX17VFNym8xJ4paWLS1X24px5/+J0sWhm2IT4AeOC65bSOtS6COUaA/I+Y
427op4xelqp711tzDdnPrGB8aLsrK/cGeWD2MLsooWEkbHJgwHfzWfUrj+CLgcsiBo50CAiVhApy
sa+DBy+LLGtEmUUyE+a2PyYWSEP2OgXJFydt05+1tnCgXiAP3UE/BR+MQe56cGmyyvsAXP4aMCP8
xDvMh3r0lITjtwYzbjvkgucgdOTGPBxVBmBr5s/+u8GpIoCMdCCPfzTzvUTzf6EcByoUvMKzX8m4
cGucdX8VLoQ9Qhz+GGMVlcbLGvLRWRLSl1EAzEsfyggRrKuvvHy5HqHYf/MgdkqAX2CZ4FHkkwnV
08Z7YqUixzl6zsiEgLxkux67z3fvYMqCKSUkH6dXeSrWpg/XVoQBrB44jNy/o75/CWcXMkLwVEDJ
tzNiAJ1sxWMYxdVQqoT6XBIJnpoL8Owd75H4kbpP9GzeUX1Mquv40bANa5/0Dk/bJ8Kso7WiAveL
oDkzlVyXw3Mf9IR4rZlwjvmErUYCSjHXLAfuQY+p/4hVqHfi/CEpEUD9FyMDBmaFf0eHgh+AhIPG
DOXulvuEBv5SnaGIg2BNiwWIpDhvmx8x9fUFaKbjIaeaNLBHdq1+193BXdelxZ/x63DU5q3W040O
/kT21g8prbmvViIRoxeQDXCilBjJhwpO/+iRTXLNc752YpR7gwF4mWnVGeASQgMFl9R0tI0GR4XB
2eCFrPkAmlArMnI60j05tLoteBjR+hKRukneKZtFnUWA+M/gEp+LHVnSDXEGyMCAmlzGEtEIlmiI
Px+ljD+lMadp7NunSz8QSOa0irY7rAhjJybg2PhDuNwJ3ZLoIbYQUn7d1nWQbJ+diL2Bv1FHTTtU
zrb/iAB4Vp1XjRNEQPKqBmcbtqFrGyFSytBHztwEROrkQY9NBXtNxwVuRh0DX1XWpjmoigSZHzBN
4vMQGkhbu1MnmtaBUkYgb3HJXS0Z3O+8o+U10HW+3n3enuLv74DAV4is0QBMwd/hqOyTQ2sL2w7o
UdHFe3XNpFi/g3nlP2nykAaCAWKG+3SV0RUTiopiUvHfsOPwFahACLuncLQa7r0INcDPI6iLNj87
0RDE9wSIDfjUGNgVpH+Hn1PevPoxVulWti/xgnzYOkfwjupWKjHLiACf4OCouo2MhGnETNq6Cr3X
Qc7hQP4IFQPdhHMI1yWnnAjIj8AgNmK+i6en+QPJeZexKGPJBLNTDUsYoM24CSED2l4K3YB8jf+q
uGEEQP3Z9k2XOJgBVwYsDL2azSfmAXW1uuWhC/RTuORqIkVRVA70zg644rZju500xe9A3IjSVPJ0
pyhpb34neorBMWs22wE18g4N2N5nUQel3jukb9RMbmG1QUBH4N7QWnuofuT0y3B7SgfgJ1iIA3s4
GjXx5Iyu4hbZm0OYI+70FTkepd/ha+9BWdFnCVvwBNxW74xc5ylG7q2/6uDOMrokSSR5n7a/Bdqz
E5EMTxEWgl1SeQ9GLC6awOd9MLp+bUme882ts3JZTiTqSLvQoNsd+G22C6iGFxxc3C98OpfA0t5D
CBz4HKshaOU2FZd7+vCz/MApi4/o421p3JHHxEaYVxs5XSTXaTK2jb/byZvOzWQOeWbKNJU2ag6I
2B1wYtBOfSSdAyO/m0I+v+t+Sl1NRKyDlg83pT0wJ1cJNfT6iuAhmlbSkKeCzOWtzx9AVKY93lo4
iHS28iTpAc+6Th+UzyXls0vFPBpdJtvSdV15Dq4ODyTAcvM+0BEYrxcP7wv0BJ10ZiRryRTY/sA8
X7O14eKLNaA3yuEzGxmtjxnnabh12DMrd0pVs+unnakWfxqL6Sfa96iAhFdsVFwba1IMn6fWmCn4
c1pVnWpGCNFJPugLb1t0H/jtT00At8L7qOCp7zS54VhBCRu1rWhDnOYeI2hQky4WEHYwilZuBCnC
d3vdGSkfhnpGeI6h9+/Prc5XT0dnT6yN9cWnFb0EzkHzV0sBIViBBRLtIIYWpXmb7FCDHgTziRM2
dXjm6SLiGmLXE732tbJwtisWHGgX7IEnpMO1PwCaRPDLs8Hnw02JfMchFZntzh9uZ+vQAe+w+bLT
QWSk87ftHKtvemWjcTPRIpY6TUhgtuJpetMHzf8QmQ3655lF1dsW9tjUT0humARW7rEtlujAUWvQ
4QGfQM8an8fHPoECrXXGbTs4a/xdv/ZWS9pKpfdJ/5tHZlUQ9QdoporIqqMt4yayfxwrxKBAoMEz
G2/wKoKaWMBaSHciAbynCne0H0Ve4U8ZNEdeJ9otVz36gvwpFkyva8J2aI9Cmj4cWE+BJh7skXGh
+INtE3FGHUcDLvEUkb4ZDZw+JFcAHVZLtzD57Vky6pHB0oeXg6tIYOSwuhbdegU3FteNM2v0wDex
QdnjkLMiA92tu6BrHnGSwDMbaH3gXU+R8NWreH13k703OqWPqPPq79hhyyVqCGI/uLlZMJ8blIhz
5vmiqERKP2Sae7wgL83UKd3yduZBGasfxXSnBE6Xg8d00fkFz6P2GGbkU8Jd2U2vY3XPv3ruAbVm
g5CIkFu36BNgVzZZTLS9IzTCgQheJ8w3bNeYYpzWoZdO8VXDj0k0Is94xVtAt+VomwcPhhPwCA/+
wBnvwrPjvbUeQZD8TPlhIKi2476/DlwZB5qGrJmKxYjX/jb8tA+OvqrMpzy58+AsuuWGhdjW/pD1
C3coZjTRekSLYyBHe85Up9/5YbxutjPkf7qFb3PQV1Or5urJLSByP0clWJjbl5deVU5PP6D6JbGc
jcfHqLACWHfcHLkunnNuLbqodVDDFLH/COhlzxBVIxHDcrLfu2XM3eZ825xFSiAYXZdMggBTXhky
HUXURth//TOW4Y/PYSmObCuq7Di/YAS/TVYb67R65uVLnqRY39HxHtMHwnpulQQ09OMvCmBhd5lF
fiUzZhi0qsvQnh3cqAgAbDFePrn/fENqi0v424v97Ya+vdhT9X5fFL2RJ510U2dj/AGE2Lshb81N
yBsbBlJMxKaf/3xZ48+XNTSdWb1uq8Y3yEJZS/L5/lTkCQl72zFfyhgBphdvHNd0TanZ+HyuvRBf
nOb+TAvRag6p99vm5VuMh37Yc5Nt04H1cAgHXj6b6j0OPcSYmFX+863q7a387Q3ZqqqYsq4asvJt
GF7aq11Rv/hkHpnaHKoEOqptqy6jLdS2Qlh9wyGToaPrz/xZ5XW1ZJGoxE2cpFzEtti5O3BFV3cw
+Oc70/4OhGBf/s+dqTJ3/ttiuh/PztE48u1YRAhpnbpW29er1rzMylV9lA1YP2SmUeWtVx8L150A
CwP7Cg/O9Lc/3MzfQSjcjONojgEY07S1bzezk/e761vCSIvTK03pDAfPtm/3ovnkuEOU8M50rEKC
HBLCZA+uCzYmJk/ZfEpeFN3YbJhn/BC5jD+8Ic1SZNU2LP7ftL8ts6K83EBAc1M3nySVBODhHtf5
2l6ewpKGUgjGd1RtrdGLqRlcxKDY3uCsjPboDF3Aq7sMKbScQlmF8oCPjdRSghC44NxXPzEf7YJ3
exLWC/oV/usL6Fg1un+BoVIjDfY386feDxtH/UMA0Szb0RT+MnRVbqEbv33zw/V2fqiAVCZ7+tuM
njaISuDH+wKV8J85VkV/4w1VmFPoifNMHGp+04G47jko9uL1o/0Q09Q/oEX+ckvtR/jtlor6eq5u
e27JEcfBfSb1bhNqLo98qxLxvo51hrE0lQOzAy5Ty6M37DCQu/E/L0Dlj9/6tzfzDYF10XZ17Vy5
jXuQNXl071zeyFrTeOq0bix37QcYkvbHL+Golu4osqMayrcF/9rl+7KqVHky96CEhnQ5aa1ApB5i
7womXypAkmAjPIE0t2D53zwl3APLmMokqC9/pxDqUfrvvCZ3G8PdQFUnJA63WbPqWD8AxH7tvW8h
TNfa4KU7KuvG+XarhzK/H9XSfk8c8v+U2XWWPdLzgFNzOBQfIQoguHLGveTukraZQwr+f/422h9i
qK7rhmHrika0t7/F0MOlaGrJfL0n82VWuBuSVNQiGLls+LuX+OhDt/DhrIT9kGZKyZhN5F6egS+P
B4efTrw/rJPf7+X7y7CtUqluDvdC4nYTjJpOwSEAREsrFVBJe/kSPA4wvRjV8B8u/qeQ/ZeLf9u+
t6KWm/Ph/Z5MvRSOGjJqyw2t9SIUQ90LZ3gHiR4tRooNN3lPRjR4fjjOtPZA/74WfvsUzrfdah3r
+8HQmvdkFxsjGa46xTqn2IvGoR3fZ8fwwwFbYfiPheF/GCEzM58GBPArCjD/RMULJMbxbpHa+yk5
0v+wo/7ycr7t4LOSO1Khc2vKSMkOXUDnGcctw5nhB7z2qZPqmS4+Ptr8oB3kmZxxZ9zIY0aCjCp6
pajTtrWKMS2n74jZafcW7cIfXuCfsuG/3OW3M2V3vhv5Zc9dTunVqpy0FRgKRgOdVR8zLmAlCT1z
fELDMoTKwoHH2UGhL3k/HP/qnxaywX80QwN1qWrf0vKHYRfm5WU0k9KrfC9lIKFEN5f5RxguFk/v
EV/87eDT/mEJ/3jZbxkj1i3/uWwnaNcuwa7Fs0QOQ/UuXEyKmBbZX0W0cf45iii/juvva9ewTMVQ
FBJHXf8WRlbFu3jWpdZMdt0XOc/0tnaY41pk+fCQAzM5xQy8k9wU+uCFzgnUWqdlEtOju5fxFQ5T
t1iXXX4tJ6iEBjRXtsb8TqWPvts7ZqKLRTQ+KXGT8KfDm29knpatUjQHaGwpH6tU37komraf/RTU
gLCuYJ7quM4O2Ylx8D66ZLmvLpQhuU4nX+6yiiGDg59RtKJ8izAXWzepgcOdMBfnLxul5PiAeFa0
mzUPsMnCSIHpj9peM8To5WNeIcCNOHTXGdSAldA/va+Zz8L9QCYnbLoafjTzPWJMajZ7tXqmGtp1
Cd1fhJHAZxefr+kr1KPTQElRMZpBtIvuIWKnZNbzJjh35ZGVOgMddZOhhh8ObGrICA/kMB4j+Fcv
9xzk+H+CUQOUFpJh3OiW5CSyJN2U1YhoTteli4ECneefAqX+h3RS/+1TG9+OrPxc3fWDrTe0BhE0
JA44YoMpglBmqHAEKr7eb/AEj9xl4ugV4AqZSyAx8qUMw36XAdsLOMaVkID7ikCe6JyV4XVZh5Mt
ED9PJvL/UKH+CTPLDTuGbSmKZdu/4u5vWVB+L0yzaeRmUiDf/QpWrMiW0+C+R/YEkvcOUkflK2Z0
psvEkoR2yqhheQ9emZpCQU6wv6IdMAYl1jU8RO5pVjHMSc6hySiHwR46JgCGFocR1hU9LDef7pF2
CPCjRM2kpZ49glX07u1dE5a7kzJ6viNs9KENGLeW23vDgM2/TNFY0z/UeatHlnv/vDtV+1seaCqO
49g8vyobjmXK9rdPti8bybGPp2d6V7eAFeUcyRSVDfV8dhVoiyuVSeseX6LjK7oxwDvfngEOlnlz
tGDJX5OmtYs/kNRKF39f3DL9kbNLJaXyVq2N2t0WO4cSHjW9o2n3uXxwM01caR+xdc9pPhQ6qtlT
62EKZ3+evZXhLq/RVp+rjhzrj2tfLqzJXX+lzoP3iryBYSMigc3QZQ/TErCNfrhzX+kD1OfxbAcl
DFcTE7c37TDtMNwrKJY+Svewf6DmabuFIU201URFpxa3Dx1vruTu1K56i/Y5k36JmIzxeLNCewNf
WXMF8Aa0+A75jqeFN2Y+R+RKZ6h5ZVBUnzpnlbCJpa66bwe78/Ly8SxQWqp6O3twOZ7QHW9tnS4Q
NvdevRsrDrpU95dvPY8D82xgw4Fmjk0KcyUUP7uPatAUOCBBpLSLucp0QtchMslaotd0MovSfdZM
6Bnn1udELiFwwiah/c2jn7e1xCD+1raRpC4L3stfSmzanwdZ4jPRoDe8vLbS/MgeYoJ3PjFGBUug
PGAdMOvZdy3k//Q7ZFDVQco+98/opZ5PHWOFlHZwOYMOKFBOaEy3NHN/h37PbTWxULZwnqGkMqXn
Dh9GUtZ656LN30c8z2/IUOKSrYECPiCwVs2P1ufBeXVWKLSWl5PIGz20im6NQcN9+MCX9YUC4h3i
Hq5b0rZ41+6d71Hbe7SRC6SpgKMgm000AfSk7zta1bVN+F+MJtkzL5pKGp/OugPyAJBSqR9NOWv2
javIMI70iX0uOjK13RHSuKNYqAQslRL5Dgdl9mvPRK7mbaKiqKtBbeAYzfNdp0cV2ZY8c7AOVm/T
/FjhfTWScXs3UVw9tdZIyGw3DPItzddleuXocWvVKHhj9ClZQCJhUZnoae6IHs9m5zWald7OywNs
5OZRJteLyRMXccEL0S00TneYFObwvK+DwwHZeHaVnLcW9LS6LexA+VBStV4dljJyBUf0VS2rg/Ht
/dw7ZicTcfbrPK811znMmHXad//ZqimeYfLuGeJg3nqN33CcIJRZHI2FVUYKWgjwj94FAoLIOu9+
4gApyq/o8dvZb6qyLFu6YplEGM00jW+Zs/V63R1TOj3Smj6yDrqnxIni+oqkVrfceWE9X9qc3w75
PESfA1gAsxUmlC1xa2BO5wcgkojvNJZ41siXvCfP2+deN1xF617jG7vFRBmRlCS1Xgy8UfjaP3A9
K6tQq9TwqCCT9UaJUvLt+7CAm397wjNmJayamp0+OL8wXb4xayGbUCHQW49IZzx/xC3UuOF5C29x
z7iyhsTh1LdOqSBZhI7hXZ0+3kdyEpOx9x4JFhvGnwGV+77H/imyTxCSSQnuey+vtm/l3VGPrc8k
s+ni83j7eO/QCqXUV4D9Jyo/L69t79zscZYCz45Pnlm90avavbxdfekRMt1nA8PCBKB3n5ucgivk
Fizr66FzwDBEt7XkWHzuK67DEn6dLr2qRD+ZSaFZQovIme4W/dMLSZgjCjko278V7DPRU70BXj7A
aTWQND4xIUSxomQBBS8DWbAnIkPlShxfdPBP/FpCVult+C/l0HvvH76DLsXOyHGGwK0OOzzELx5f
tmLz8i6RDJxfVSLLOia7Bisa6eZVLwSL909mryWEupV0H5ZXCFfYYxVo+iHwjVBNDdQpR2ysUtDz
XamRyTq947skNSdcCBGRPcxfVQPSAj/K5+hFe+exLZ87T67RO/y4W0FN8DpIg9KUE9mske8wvfI+
2h3oprXKgbuAfX143gKJEf2ziCom95K9JqHBoh4fXpUo9Jwa+/H9NsXo9l52z+W7W8noqtSH+C33
dQ6C3QW+N+f6EwLebYWjIMfLpaFldoRiaD1JvlC13Wn+/rQK9Nzwj+H9MkCm4tWtGS+dnpxfBr9Q
XmD8zuvXAWu0N1iWFSKxu+BW50I9ICSIu5pG2D6hmLfDaUStpveVhX4u8+mqBhEMyRItq1OUIzB4
ZURZKZjj7OLncWq+fUu5Lw8wFaTSAE8ioYfuABWp/fKydlDvKxeqkSm0GE2kYqQ9wEuS3ctxeDtd
wK5W/sOWQktCfU2aoLZgNV86OBOGvlbcLqC3KgXXCpnQFQiEw9XPWSzP/VtgDCc/vk4Sx6g23Z97
1SvvO5rNN2qUqXTeQUHkpGNDP5CC13DEPEhH/1bVAErCXJ4jHsXcH9Gtk8yx9tro7Ae45Zfei93y
LHp7GLXMzNVb52y58ouHhseCFiu6IR1l3irEMctk0P1oaRWNHeyP2REUc3YdvA2vdrooO+UI9Hmw
q2UssV/YzIMaSHI+HMAxoCSoJOCxA4H44OmNd2eq/2z9EEj5zjjeBcqLVcMcMz/jNe9esUtUcclh
eYH98J6p9fbKEdvEMsKTEzxtlN1IgMQ7zi+tEe0teo90kM2lB06CVjR1kLNb68/umVnXC/jTU2+F
5seH01RSEXjgvcsyolBaHZApPd/LgwZN93nxrocLRN61zThWOb3AZsBBPc+ra7xywEj9f8LOpLlt
pNmivwgRmIetOICzSEmkKG4QkixingpDAfj176CX3+YtuqPDdtsyBVRl3rx5LiY2D1yRanF0Mphu
Dg6gdKgZQ54t0eDIoIIW3h9ibZsRsmi4xj4LXq2AxWTq627bqSwdDyroFSw1xSwB0ungzAkS8ERk
H/a4dxxsBPbD5hCESmLGt1beNdVcTMjY+p/hKIsI9bWuno6JpRnQB+vfLNiKGR0CO2S++gd0t7ee
GVvN7Ql9WTDJTrx/k02x5RkHLX9QVDCjxKedsRidSBRxZ6/3P2lKwHjOEDTJwZKLZUR6El54KtyL
p/y4U38aQDpPI3NjEE6tyredc1wAogOP2EAb5oUynGE3RfopKPutpmEPEdC/1Aea/MLJIdjwKxNy
tNyKHLdvJSYZbShOLhWCM9XglyJfDPgz8nBl1qzAO8cuv02js7QrSAb8j192ap7a7l702ovb/g5V
uW7qUwdyQ+csjYEVim2vWtucbe5Kmuspla8RH2SkeS+BHqxrLj5vAh0ebzIHX0z/aJFha3vl9LeM
nqAP9oUpFg7Lco0juQhw/4XzUjgPKruqdbBhiAWOgvwRPgq3ouqTSBnedRrma5B7J/gXjWBp4wPJ
Fb3pLktWfJzNYTuUoCNUFM4KiH087MvGWBjKOw+M5hqfavFlxz8jIWDusqLSsaf3Vrk59caxOQXY
Fy5uY/83NM3K7UA1oNx6wzZWwlVccYyTe+EAiTPJkmD4TCEneadrcQ8Ew7LhNUZ1N7LtXK6ETFid
mWOGKZH9UKUkeGA02AggbSpjMYEzNU5uU3GXSFmQV7GbmDdqH57egUW1akVVqJsUEWO9rKhpUsyc
/Ja2cjHzq2uCRqi2Ck+X17LYpz2y8g9Zov4nOgPKz26wvkKsZME/tzgkwHnz/G5bx8nGPEuAGcoG
ZgtrLfmgrZrlAdaShXYIrdeO3Q4riF7LcdObwDcEb25r8t2QvkNUeqE5C9GIdeSyIZl8yewu8+P8
87Hctgw07I7deGG+qQmUSEKi8ojrlQvBSgqQUNZuWKUq4XjGBFBDXvT0xG0gnZmQ1kl++GTwcQsw
lhoadYJdaehvOK4pkhyDPG8W0T2bK0A76o4/dzfTxHQuwmirgEk/ROkpMB5CgaNWtNTA2LUIwgsu
Vf3HZ1XL3wZyhu2ql2B8rci5SQu/jW4mJ0XN0mKK3mK+Dip72+GjkyiOnt/ztFsAbjseE2IlDKZF
468WPVMKPAoXyd3Zd9taAWhBWSTZ9h70e0YmQunEn+EiN2riLmLfYXFRtH/SxPOgrc0tG76Q/181
DgCBUy+scIGSjTxiGklL/aP35viSwvxSKe0K+300KojSB6MhEC35jVp3OQLnm7jPbOOoGssikhBr
+Eot2FkwCkPIJrgXespIG34FF4e5Uqu/xHiT9AMmgQk92VEt95mueYCt7pOgDtoO6AEVyRpR9OTD
NKo3cm3UOcliOlCX01KADcX/Ou/0dNRjsl9Og7pg/rcrLOAuzTE13EPnvrZUvhIJ1JrNZeBVsK2l
qDvz1RA056RUwIiQzsnMqoDwH4p3jwmWi8nN6aOLm+gbT24iY69wrGXJXwWXszd3SoggpDu3oDAu
FX285oildH7ajjQzlYVg6huO84o2yKyShQAsPgEIK7L8MDbuIvW8DyMj+ytOCC0jzFff9sr42zbh
Ch3+O/HaTSNycqcwrnbj0TRxqFX5rsMX3qU3E1toX/1q9sXA3yCmnxS+2GRgfgwewUCAtUkSB7Vj
l4Z+mKM9Or6A6FdY46YAAKbY91FFAKQ4z0mpSePV2MGvCEC3NB1AaPddTeS2KMgP7MaFYl0cvItq
HO7U8qdWY8w835r3kbd3AMEzOtWVhzBx8SNDf3fAR7GCXjrV0ahHv/H4M9jlSekBq346aJxv4z52
XrNSPUlFO5keZHKvHxZVUB2cPN+a6rMl7CH+sGkShHOhh7KpWhyuHHumjWBj1K16n/bF2VZSGg6I
X00j/sXOc4TkMI6fmtGcGkKvxij/0ln/KQaSm/JmSTPc8TuJGVjKhVKx15zXe6X7qRgABl71Hul+
RyFRY6OLLcBXUBwlzVNL0ohF9EJZfFTJOSOJzYOpgrktNKAQKgH9xl8BZN35VyWovcZnoT7qeFi7
7O+CjbC0XeUxg85V3t63+YCLdPhnebHyyNRoq28LhJfDqt2Aey6aAC1hpCakmIf6j6yMlaMeR+6Z
OCY1Jt4186OWnBy2ZgHcY6LU3eigAcJL3PTTAEeVBKtCIrEoVzXk7W6oc41rMFjLVoO41CRnOFA2
y/rz01853zWvuxkclDJdS1Pdx6rue8XdpVDjj8+mazMesG/l+luGWhaGp4ZKuSZ22CP4sUwOTvOr
BGAH3b+Xwjqqg0R9eBTFPXD/UuNvDDa2es7xFTIfWIjukdOGl+58H0xLOdTrBF5PrQ/HyYIslCIj
976SUow5BADM36PwbrA62U3v89GRYxGNuIAr46y2HbE6r5V2FIZHYrzwk2Ja5MrDqSX0HXmsHHMZ
Eg8xR6bg8tcjWE6CvY/4aevXnH0zqvT5EI1d+0VRiapFylHgXA4xGdQwrKPDrOYkya1pOe2KpRl9
NPbDw+cp4XM1Sryab0LLqJadLTGI/9SgcyJSqZtzDF5YpJdxmliiztFnGIF7myy7VQMb9JJJ8FU1
UTw9emsNvKb2Sv2R9netN+m8rcVIiWI56Gb8AXxGS8ENrhJUnSLkbfvxkpS/ukl50qULlfKbG6RR
IW81xqFT/JSXJoy4gzuSgdbtuMtYc/F6fjBVN1b1a0DanGuduK2pXrDFsjlIIkhOFnPYCzaGrjqh
sbJ7BiZ+XSylU/Fl6jRhSD+CIkF11+3E2pCjHhKdetCJwKFJsubK/2d2zdB4Htb8j7wBw0N3VYwm
mIPc/5l9pakUiTJ6ylE37xYmSoXIPR05TB95UNjLa6q9MRvBtZPV+12a7Qm+cfVVjB2c3LyKzEdd
V2AQsdBIC5UTVOxY4uAQqjMB4hrcf5JmY+xtv0gsP9I7X+gAYYEFQCMT4jpSggz2eQyTDVeqE/pB
TjrtM4bpbkyo1xFGoPGUtQwksmGb0zREAW0PF8yoEIvEeQ+lqOtXXoIfssF0OV4LYz0lJykAL3Nu
RzxdhLyVdFYpao1BYEkuNFDDAHLc9Mugj869j6Y56bMLnzFLy/JAdJPNr93FKy3eEx8Uap9D+D3W
5D+I7uDJX9GfyvjXVseFrf+NLlAiwmKQjmjugsXEhW3HN3aJvQIpXL3XVr+oUV5TuICufumJLGvq
dY8jvfjL1e/in/kf9/ZK/72c6+BmcJfKAIoL2YSPufR4KiA5DpwqcARNLrK4f7qKC6Yrg/y60+RJ
TYC0Vhc74ekaLoIkQgcatpouS8Yq/W9P9EBOih/xfA5AHwv97dviI7ZYgY81Z6/RShqw33uThavi
e5gORdDAMKp9O873PW8OlJEud0DIkQAa3QwPBe6hUtdS2xJorhBy6GKYNVgOt37dxiKbhSydliTz
aZ2zdKUpRw9nufqVEafkhF+tRj8RDOu2qC9dAoZAA8sp+03iaJBM8dIRu6JEK0EJWGhyZw53CesE
bcYVCdebuW5La6HYv0Z/y/nfI89dlw6UPwNY2HdZ/gQ8XQpUrAr5tBPbqf8S+q7J2Wqmk9fYvh8W
SW4sQ2s8Noa+yJQvnbw/65IhWbdNcXGl+0UHIHCmS47k+SELoGyWR1vetIIz00B/tB5J/S2iy6jg
vx/O8b3Ib2VPL0rfi15Vdz8jbN2YQ9mhrS04jjQpdhYWLWs4KnnjW1yUevTswBaYdgPjEI06CamK
tAjAj7no9aeTH8OBahf0E0lEY2ytcxuncFt+9mKvcphzh4fJBEryz6W55atc2PWmQg6pUyQvbgAT
ZnfNUmcnEC94pENSz+0PapYqc0kxm6UKvkBOch3rYZAOwPgHjLYM5Uy6rc5k74ztmtaD9mD8U+XS
jGGTK+aLamV7FXp/yU7JkIPdb+4a73Vpdc9SYZ8TCmV01sJ2b4GQr6BkU1c6DQmv7pOmx2MWWfBC
S4KR8BQnYtM4D5USUuXBs5V2hT7wkX8Exq1XCD+sK5zecFgnAOjsHkM2MmwO7wQi61th5MuM5Qpz
LDeGEGstXLuB88+ZqE5Jsm6JONZIsECXjtruwwgvOavr5aQsbT38lyD5x+JDoXrJ9YR/wAOzfB5a
8rPuIJvqcMnTzyjlRHZDzAgtTmYrDJdNPqMvi1UdxN+qYj5c3dmJQl1YJWanFjYrE9MkXpWxtaLJ
X6sgn8s3KQj2jAFRD/808Vl5vD5dCuSfYO5+bXTOm1CMlV7py5QBbCYGsGsEpRj6PpsDimrzo4/R
/8gLoluwCcYkoI2rryCMtF0aHX9zPmK3THn6KizeTpFs4j441hw02mMsj6+qKld6+c2P65SVFekf
1nOgwPdo96Im2Sc57kd2svvwGOfXhr9KoWJfY2G/bYelyuVrTliEie2bPpXwy+t/BRqgU1LOEwAK
UxIupQQaqjuPxKPL6th70d769tHIZqnBUTyNpbJxg5+xYAmCRiRGLPRsj3fsFhIpq4IOztTN0B4q
kixlxJlXeXubdkFrnlZ7UKklauBqERIWrQwDgEVg9NuYx8YJyYdH3O4MZAlwyZ7cpciMY7en/9W0
V501tUy7ZzHjzBDrAPQ9gxlpelYS1jO7+MmBt1DZx2EjG7BXgiqW5P9CxJxk6+guoY1rFIQEI68g
+yNX7IXCh5Y6+ACyy+S9G72+qJqAdEz1Zaq7hdGZW5p85AEnZpO5thcFGU6GzfBq9G1GNkE4vIUe
05za2EckR1dIdqU3Hhx5G5vGr2LJHGnZS2M1KewoIadJi60Fy/gevK8yPQudAk/EX7ll+QyI4IK+
p/XAjszf2CXXJBRvtIcxzEWTJxhYW50jDgxA6RzovcN6wD+midiXBBaY7UFQjbesfAUaWwLhrcwx
lcELKUuk8+7utiABwmyTVTSDqa9pxaZnUIBd8GySHewELO8nxTaUxZfaD18teeJCnps2XDIh/coM
+9NJk0vjrhIYdTU1RfBuU9yVGCML2KJTdczUeyhucXuTRcsFShL0nRJO+ykmOu55AhtcxgEkHIen
HUyHyWBInXBfxSM8yHsQGcuJyDc789XuPJmrJCNWJsg2Cj8xNghTwZ9p/ApznRFgX+U02on9hWfd
zdmfrJZe/KYr7KOqbJAQ1uZ60ZHZkohudnSn1iU8pkNjddB82XfA4q+GZEvkWFzZklRb36zZoi6P
Y8cjoJNGZtl71ZYrwwD91/0ziI1FRTunYb/I20vvWOuub16ZtDbdzUQGc4v8xG+1NCwEkYjHuCPX
M7IOAoQuLweEOyRlhYMcVIrRfjqgxUda5xZ8SsRFX/PLVTLPPWtYW+nwz7QptPt0b9n9NYRdVQhr
UbakXdAToaeG86D7Wxvja0UskMQqi7TSIOU0DB4ahVv4xzLsVSjbKwC8pRog/FasSpBxVwmP2GWB
7MLINiVdbfI7O31tKQPyNlrVicF+bLtS8m+vYvmZlI7AvGDBZhFo11l7YYtNG8W+UaofoiaDr1K2
Md7QBpSX0bNIX+NrTqER0JVVibk0poYZlkqV/WUq2SOo3tENZQ6AbFx23cFBnA8h2dMg1IHvQSeb
+M3nocQAzFAAOUwH+nyGCJ7BsrYDktajubNAumvLUpwC98CVECATCCN+dd/npMSx1xgY+C7S/IQC
HTesWHsEqMCmUuAL2YxWXeOkpRMB62zoCHff8QqLpFw2llcvWtDoUn4lMj4bOopyjo7fFdwVxaYq
VDC2QXMPBv1oOu5XGLh7lMZrE9G+6fLpQvkeU20bEift1dY1YSbW09P1LL4xWPD7EJPOwESqVvgx
j44XpboaAj+rADRGoT2Q7Eseg2q9GhwUJSM8eyp9UyVrnp3JBLKE/hLUpgqWuThFXe2nDIYD7VqR
1iUvvapvigF8f0vROcy5UfsKdkiCtiQtudSmknAd/CGBCYQgnNeMWo6ZUTjHqLp4GhlTVrSPNaYT
4IhKPVy27b0l6dJVGQZmVK3S5F6cNmOMBlgrZ8thxTAkWryU2ckIzVc9t87JODN2XQJZJhZMrXpr
k6enZx9DKtHWGGJhM71KmR31hTZyFNSGu48mIMN5oRLZ1J30Nt9qXrPup47g9Pqp5riJCgPnlUOq
DGlG7fAxIHbrCA122R/7uqFcuDX4AFBsJ/wPZcbS7qOS9jeuwFVp836oj46Z/ahRUomr3mHs9cis
UxbGJglYzuv71zAsCSgfkKdJ0JP6KUuJy4rb/ZTJvd1j+7AwUnGItbyM4sV0nxrvLdaPRaBpi1x1
D253UU16L2itiZ0t8xgZpsUyE52Y1Z3S8pCTWx9dSwIs9jaYHcVYWvDq52fPpjvgu7SW7IJLzcFt
QjHas2RtFmDRKshq8lpxnMv6UplH1fxD5oxV1tBJaoEwXKl4yqsyPlpOe5syWKojA8FJgUh/FRUq
h5296QPrk2Y4PdMUjjPX3hSU+zbgk9LRTzAG5MpWMYm3TVgmqvU5XAaIUFTTOeqEHnEeGRJCdbSJ
M8tvHBa7vGJpR6E/NeIhyQ4w+HYEolhUSKzFKs+HlURI00l17jLPr/AduG0IPHzGnVefPUlMSFNs
/sWtthmi4tLlDMY8m2mAd7Ma9nkzZk09ZaHDB9lhUbFKZlikhBp6RZQG6kj3DDkOO3hIhk7Uh1cY
LyG5aNS00KG3VQ/Mib9HbhMkloeHIp4+pqoh4mFOnM12uvo+nMYmIa6x3tjYeOyU7B61fXeyErpO
KIr90PJS3laHZmm/+BC94Ir5n/7Ly58fL37PB34s3vqHl/OhffnMXj4/4RMdPps1/z7gRT4fzp8H
f/5X8eKT0MZezIHJ68sKdthLvAWgvDgfAJXxEz4/1S8+/TOs9oUPwbXD6bEU0QKANtxa8tue6nux
0d70MwPkN3f5177MMKLgVV1rT8XvPmbMBAM7qGgh8Fd/AArGNNZv35nDoO7uZvBGeZyXmuIFX2u7
cvxpVa9Zjlzg7kI2KSASDH9AtDG9JXtlR6bnS77tOq6mRTiu9Xc0X/fwy87C9EaJFXsv3a8DYrZe
jv+0B6MFtv/RT71vafAv81+TIBUvnemlw/qHWs2DAXWAgRAvtX2w2E3Ht4YT8FDsrRW/GKH9Ba22
KjYNtWSASq1KUBll588aWRJu5wQVHn4jybd1FZKdUF3qiYoba3GSAXXg4nXgMkUGlfOsaG1NMhUT
zl3WXIcq3QXF7KIbp70ZROuA58hS/0Uqf3njWE0oS2Gz71QI58jNMSNYrNZ7E9qMln1qjNbNTsdz
cJy9OlZ3zaW66WC75f1XCaaGWcLarYetnYsX3cLkzF60XXpMscOtW+GzzCnKIp5khu4J8sQw1dxX
lI1w8wfOV9iou1b6lFwIBsVaT2noh6NGhKjdpm9uYfjGMH3lYKIz1h+yqfPNIN9F3cXiNRgxC9YV
9YhcATgQzbpjPziEAVLaw2JA99VJKFRITKkSxlTascHQkfNFWcGDxEtJ7LuXfukx0ec6YEUOBFOB
ez88OhTmmj5WTv/mqiOeNdlimxKepCqnstL34cgwA/NXi94QQYg0IoJsE+HH7rODRdGr7c42lKWL
NZz72VHFepgIhRC/XXucP9mO2BNmlUsh9oKx6HzRxHIX8zMS+t1kMDstn53ypUQXBTg3H98YrCmS
XkLiNwrqzRh4iqcGq6lTj+6QHuEU9S5JE03q19JZWQSky8LedvE7Re0yEPqri8NFY2ue3d4Q2CKb
2F6fH9ohOEQoNkqPJN2v5zo/sqPProhXzWRddAUsM8RwjUT4fmTNWnsG6DBOA7DEBRyP+cS4WlA1
YFfqtHwWmqEMDmWLu7chFi9IX21SpjvAgY5MTl0yXz5MmxSTzMBTG/5rVL9dG2xei/jm0bPX8Sc6
yAsOh0WdYf0JP9IKrACZgjr1hQkwE0A8o+xAs5dB+4ayiHdK2TAEm51GoUYeGdazqVLfRpMwNkKa
ZnllLudalBEHo6IZ7prZaIi43cwnuxFBLdgKbx2zYizzW2bADJuLsYqVFCpXwyWxmzhe7HqiOzFP
QRXgz/EVRXmpkfzM/q0Zr7BmtwLiu87GsAbUWk53jzq3pirXKoK5tq7xPkzU7s2psI8WjqkANILO
tdYB6jEvgXMrwl8z2UvtXUkPg3Vs7XtbbdvizH+E2q/R4nRgTpC7x2TetyYnxMZWA3tbkgeNw8ql
SMQAaanWAq/tS6Eflb5epRNJYpCc0KJam8+Tmb1nVVsjuCicfEwSB4Vs5+bcdreCEkINMSn8SOI7
+2U3vg3W++yKcwEhpDoPPwtaRP58RbW2bOr5OjH2qXZNuOn7dovj0ck+crSgLPJNPuIMc0Wlf2Xp
54jCYr23EzEBavLGVE5NkKmMefKpqXDpuvKQ2B9YeNYpR4PKxhgzhAAhRZR/I26wGIdRqAGsUomy
Zz7HAuQmGn4GEinnsngiBtUB7e39lPaNS3w94nd/odclquU1xxSkY8GzPjQaNLEtPeSnkXGBvndg
9+Ho46nEqkDWw3fqcBuI9sOEZJA4y9DxR3S+Sb+7Vv7nsHlkeexjOQQGD8EqJZuiIp6r4PssRnur
O/C78JBouT8ND2yYL539TxnynTsw+qhhAtoYJKfviLOjipDPsVpllopnkv1L2vLeXroaLVGKMT/e
hB1KaHu1SV/E7pD1rAfzuqIjjnWHu2j2KMBd4bN/5kTeVbl9jrJXSZBuHKeXSfnqxa41bz2j2yi4
ejQUAyYO1+7YzwM+0fK3RrtL2p0C56AjR1pwRalWsSyLfDu/LgpBLbhtRhc5oIxpS085OlZmr+JN
Lz5b/rsaXwcDg4RCuEP+N6TvccwBSoE1Ve+1HWEXpdgwP3nG8xQXJHl6WEZTzh0FJTJEiLP+M3yn
+0B/dMktcIpVE+uLIGJGSA5myIuZ5XuD2Y+OkJOMsBk9QnrvUXfykm8e2IGOPsKKq3BNN8lJBO9M
lQDVOITMc+BU5T6G3B/qVEbAZ1UkwF+j/nBpI/L2d1Lkev5269lAXctQ8Oj17Cxyg2cYQ/rxUQRM
5MS0d1NxNkyypazyimFDnZ7Y8MJwH9f61lUDPx1uBWpsVWJqLcXOTp9ll+ykCl2xaRbaZJ/GKV82
xcNlvtoI68qv8gUZzin90lTPnZ1cBJKyenwX1VsQy5dx+CORZtaXBIpvPj57jTX/lFrBNFri6jjE
WWQQHd17/Dmo1SapvLtKMRxZyqpmo92eetxU7sXUYTFq3jFUkR0U980ujoLHa2TcGlV/SpIcWu9d
1eq9wdWGPZGARu6RibnvVxt1OKoYYECnqADXJRzDORD5XrJpn3UroUabICOELwbbMM+AXa5U4tFL
ip0i3E7kIeb2n8uYWc+V1dhu3HDv8VRkGHRFS7UJcckujKXL/zsMWwE8SIz1SsOfZfbiX8nvVSUk
v2gYMVB8dQLkYiviJpnOTpj9lWO8VSsIKEGxk467sp3xotqYAIAa9DrIIsvjn9zXhbYs8E5JEhbS
hWSeMXvHnY5WmU6/yn+T+N5mGo74ftWk/LVEv+8xs0yO2Oqj9mF5X56xcfiLt5RQ0iVAh+G6wx2h
99t6ujs4NEpnIHYAHkH9UfWwa5j1KmW4k7hRcwzWVo42iHA/REsdKXuaGI0nLD+pT32GTGAFYuiL
rn8esow0QMIzVua/1topzHDLQr5qmJKsjERWmqNkVMA/9dz3TnsyC5jZMQQiABravyp61CDOQOBZ
7Jw4hHEoxt7tCZkcgv0UEy5cFzumFK1Z0XP+aPJgpMRL9J+cK2AXmHbkTFepWPnOr0OlWTeuuuvC
gjy/xRRPpGWq/tDcEt6OaexWhvooQgVqRbzosmyl0QFV3rip7X+jebNE8Y5FvIzjrV0jYqrFW9RE
5wG9LMd3JMM3pzUbIhWUpVqkeyV974mhq5S7aA8OK6BCHIhS0pNTSb+TFewRkY7d7IXDm5k3MGo4
lUIl2kUZzTg+XgsFV1J0Rm67tgu+OBGiXm1nZak03J1hmX44cXIr6JKk4VVwhwmOG1NB7usRS5Xs
qdWYYdcEYWKmwytgzI6M5hiU8LpyCzMIoRjkCHbGMpo/OdrfhgzNoHlkSrKpKTHyHQZ2mkLeFh7d
WXZQM2uHW4OsQYaF+vfU/7Va9eOE9q7O9GNo5kutsl4ndVfpw0VnA0l3xYGK0RlfA0mlPmCzy/Mf
twNLHs7MKdKCuPVTg3XqS0V+qRgd7MzxNigeAWhkG8N1ioOS4oM/Q/eiS4Aby1Y034hLX0O2NSgc
lHTfFvuch3ECqieTQ5T1x7A92GivriCDsr4m+p4BLoHPxIkgRYMq4dTpk/pRpeewj4gf6xkbwluo
FMbtobFIRiSylLQPNdykubWZbUxqn/odHWlZMxcOTHsRAreSkhYWGAk3qDnJrRyCp002hW1wBtTp
MiYZqEm9gze7I0vnMBTglFyC2JBkihyrasprZNXHLrBOHebk//5B2vSYQzE81XyPOkiW3PXLRvgK
gYaTvbTTuT+PHuFXXhLz4urMTUkfs9rgFPTluz7viIzRNuJbYmuosIt4YIySXzD/PUrobQoJraHb
brUy2ZlWQFx5nZLuwcai2dzUoTvU9jbK2Aap4b9R/QXawJF+tbuW6B9Cia9DyH2R6mi5RCJlV0tY
eJERupP+Njiq37lEuZXpVs+mtzzNL5FOTg3fHe6sdCZq0Nu5yCpph2zRH6UYDyPKmjqt2y74qQrC
rNi96JPEwWhCqeOOUNMnCWtNI0hNoT4jsc1UHwmULk1EH3VPsjU7HiVgyKseXukY6D0HSqxdFAoC
7+ylwqeWwgPv2x91KFall26jpCcke6zeg4GhBwEn7VtBno5Jdil/uswuDfnU2k3PVl66GpGgh+Ha
6H9NoZztOtvxERCAgxDodse2vYz9MeL9ypP4WzIwh0piTqizElsxE8uvKATI5Wp7K8LDVPDoK1HI
5Lpj+0SHE90nxAOOqDgpLWWBi8cc3uOm200xxsJMIsWKZlkRph1IVvno7ev80+gfpkRfKo/ewONg
fbSO9WLMZgm3enp1slNHBLsEZh7XmGO8Wh3EZ67iRWl6W7ItG2aBClvVmRata8WFH8bhHNVY5LDA
5F7Eg6XzDYplQvhlfx3l+BHa6AS4zTgGk/agsbZTdf21apM3u7HuVKW/OIhI/NOLYzJFv2GBNVa3
HjXl8PTGyaxl00nDbl03wbkkk66FuepUP9FwxCT/npXaf6WCYufoaOl9itK1oxWnsDbe5oetT6dD
XDX3LMR/UHmrfJ8L4zDY3jr0Tobl7RxWGvvlmE5ruoUVTuhcnKNnXz7CIf5FJd2Ozcjmp/pq1uoR
vE55V21mEWq4ZwoVq8OzKx2/Y2zqJTWJ0ntGOH7WfbgOmje5b3Yf72UAeWvEdRKEAKonbzUw+d2w
xH0j3T36i7vnZAUwKwlF4I6x2Sxrh3ut48sgi9mufKbSNmlPXhCsIudWJvcajxFbahUoz2/mmNIk
KSFNOdLxTXGM9NNF8hyqyO+Wlf1k1nSZ9bMRmgOe49VQ4ICuQ+zD1GHm7GmsP1Muw7ieNlIoB3oj
1hzCpY2bZuD9zmmoDFYfwv6UiWDNM5IVW3fEE6UCVfHKZ0b5WOJUnusLc44kDS6dy5c1Hly+dAtP
BKMdk5ZqBGkgKb0FmeZZPJ3tmMllJddRdKvK5FwRFahYpzIv8DKyBpsOyYvGHxxPA47oQ99U3CV8
ivlewzpSao+hsRcJgxfuNMBbLEciH1hV9KeNLXbReN2Pn91IMRcMzYsDVr+ylGORQ4GEYeVO+mvY
3XLy9Uz7buL5KWt8+R4BCJjB0rpcBHV2TFqzWIUxFt0y+JzGU0rTauI+sTkfGVpjRlnzzWm0jR58
1qzgWomOY5TPGqQc37kw407YBGRCi0tofwdzlkm0dAYaCP2mppEfpSzBmuPFMhBVEWfr+URqw5XW
G8vBVNZWjGe38d5SbvsKJ2UuK5+Qo0XPXkPyHrB2oCvVObPFJZqanzBizxYPnN3YKxbuelaVMPos
e9hZIaufU0qup4qps1rBnuzNZl+2O8+5a2azjNJmKYFEuZa+99JxTR+JTAVvmAeHPaES/kbHM1jb
OltS/RK86BGJI97NVcZAsnfGXkeouq9Drqy9gMDjLFrl3hz6x4iJj6/SHNKoJQno7M5kGv4G7D3k
glEdLmxox257TtqcOEqogcAZPaZ9b0O79ZT7wKjV+WmwXTq4vuxpXTPGcOVvnCWbybwkDnlkgU8u
r00UQzSHF6ekpDyc6Z7y+ohgxHgC2VV/Z+ucRb8/L3uLUzYu+ws/jqqxkkSD5ownE+qTuYK3a3y3
+Bss6S7yBCku+D/Szqy3bSWL1r+IAItTka/WLEuyPA8vROzYnOeZv/5+lb4PiU4QA/d2o4E0jk9E
U2RV7b3X+hZ2OoGx0YEh3z5l+pvdoTlg4ebpFgi1nVye9KbdaAhX7Alwl0cvob+jWZGVOCFpnFXp
eGgLzsw0iuzp1qERbnEEq99GivAkrRZdQ7nvcgruoO521DY9Itf8p1L05fd0iNCtjMV8mOZXaSJN
MRZdQoO3p1OIN8pGd2zQ9szJO5HFJmL0EdB6GcNxR68nr7dzAuzZKDfzfMpQSiPDy5TcWRzLkE4A
4eM1+D5iPoN1TSOFY7YmxvfCYqiU3/zb4yuVhfc/KjWk6Z4EJKIb4kKlNtmdUdhO5Ry14IdW7XvA
kG1p7DzQoceQmSs2sXXW0UToxLpc2o69q1jhtNpbCgro2st5qfPnutPu+Ql+IXo3HGAYKS0wNPq2
vjVLVgh7hIjJGMYYVykdliKTz15lYUItlobJa4lyK6Lr0ED4c5iP9RR9JYmexH0qDWKjn+yAflr6
NYRPuc7cL3kTYlw0mPfqmE6k8VrOb3krNrGd7WHdyrR6aNyfY2FumhF9lYNl661mdXYsf0kRbAfN
oo9rGiATm2m+8ivn6t/3VVyQL5S5EaCPpwPDkq5hXRLWLKmFDvN5LAI2ogcduEAPtTb8CvSHUbk3
3OaQbdvpLtYp4uhGB3g9Kcd1yW2Yy3UyfkOM+YWOuvyiTdRGBlJ/05KXbnYKemnJWdpHc8q2djqu
Kzqy1opula7tJ1T0bLKsA0YB4HgKVhVHVapASmXLe2PPdkxlwIMtkG6+uVPqCbu8MEs57HViq8DJ
XNAnollEBcuqfSzpvXJCqyk6B91d0vlsqp2OtSGAq2Ap90dPOhUq9JaS/7uLuLS6w10idk33XM8S
rgH0iqv8zezfabWTlXM8HLPQP9QU3ZMGEpypT4IjH8XDetJAyXJH9DZB0xwSiJgshyE8NRNMOtdb
tz7aJ5hE1QQAx/xU04VJ2/tNtfUQYUcerqAdq7yB+zM1UFXe2UyX0SsQAHYs5D0D1CsR4VDLXhjB
d3Qi0W9MQCoQaAz6g1E9ZebRBaHf4AEbHRBWOORRUcwzI2PCYL2fdnES+X2I0EigKXn3bBwj0YfL
3tQbKIc56WB3mqbbKDlZEX/qCB3Fy4B3fSrC66B+yQRzN+fFpxrpcbn6zr2htG+kH7gfkvUQJ0s4
G0SMhvuufwug1hr5w/CiUdvWtKfoCONtdtinJNKB5EYbyVR1GdHqdC7iBzNnBafVgVKOQxuuSx/3
8XE2X7rCQLv9gSEJW8ENKvc0wPI6ZAT0LGu51tN4kc0xaPwPFOCIoOvxY5zfMK33FdHh43n2/L2X
GcuIWNzafVb6Xkd56u3mmyf14pUGAWEZPCau6zggEfDX//mI1Nroh2NkxjctaibnmlrPirDgn6zi
G/LEBSnjPx90AfQJ4kLoWi/iGzYOljg7IMT3etLXtKin5v7fT/4FPOg/n3Wx/ieDX1pxYMc3vrkO
5Ufb4wVAkBF/t8/8+ZL/52MuEDtGiE90avlrU6Yb3Q1zSTnhnF2H4huYz3df0gVCR0ympocd906f
3hgRtt05nG/8au9+x9D87oMuli2z7L1W6/mNesrEecWS1DnbGill+Q2G47sPUv/8t5Vp0pDy+K4V
38Tl7TAvmEkm/pfhvdfd/+d3pB7L3z4o7mlHFTq3Lpk5OEMDHQ8GQIHqNe1v//3Q/e1XsqXnWgQS
euQSXrxJcW/FeeuX8U2YHGpxx6ONGdqt9tN3u559saxLDyqD4aiYUduyYZlcfFJaZ47l2Ul6k8R7
g9y1KPuZK9pA2m55s9Tst5+GB6rHnV8w5CldylBEUES3iLBcMA3kpyhbOTGcsKzM+m0nt7gfXe+m
IJ3XP6s/G1+IF/lDVz0M1UPs3xvhaTS3baWagvdt+yjQdvqO/DGOAFaRYQ9vDTAh3PQN3S5BNy7V
zvzk5N8WycO/7/Qv7OZvu+uvG8C2D32B7c0y5cX7HbRe6QTdzA3ArhWYiPNFQzk3pisZvJeDuYwc
2pQ6GZvuYwiGYi/n+NgMRHxF+bHxcfuWhnZnZthhjXnHMWwdeu1KoH1McxIbGSOW9ANjemlR7W4j
PGNBMD4n2GcLs4AMI7epi/J5Mxvw4KjBjdI+Gbz+U4tEsjg2Ncki/OXdbB8kE0ejrnYFXmf0smHV
vkb0HrqGXVgAF65G/0YM1MpO/d32f3EK/nWXLGEBuTEd1/nPGUT3TSdqij69aRMExxu7gI3MNepr
31q105FVN46e/v3N/DrXXHwzpm5buiO5vYYrL04cxTS7iRim+CYLj571M2/oKOMQmxq4V/l1jkQc
1s5Ctaarzt9EySHOwg0qynWNf4sJ5r8v5/KV5EX5/Wp+wTp+e/kDpKZapnE1bG4ygr3kPITJcc6s
Rep8w1lExfvnbvDrcCx1POSubUnPuTwcR4ERms0028eQ4YsIlgnT58hRBx8j/0CuWhqHuB7ee2x8
RUrHV/N3gvuRUNdzpv4YR23lyUNKeYW/x80eFAxCKx/VnEexOeriweVAkiDT8dpNi17CpHvVRj9i
wG7uU+hFC5dpT8PI0wSmz0A0wCvXeCXh9LTDTIvMoUOB/IG0bM2nWmR+UNMuQtF8HfcBok8Urule
iTZMbFB5G14nE6dEsiJnKZgYf+rWbRI7Rzf+6aKLTmd3MZY3/QQPbP50JKNEnEnzqadpm8yPU/pU
oNWxkIiMJiPR99p+87G3OdbI/A3fiLQXVhPRP1JSVRr9aK6a6ZOG6VXH/zVb78ooS0Ii4EN0jGRH
90okb7K6tbqv2L7rmCuV+AiLIbzzum6vj7g2kIpJLCgrL3txI30VU61q/byxpP6Fkm6b2N0y8bWV
Xn2G/ZWWv4baY49dOxt3ruYdkuDB7ClzaXPSxKbxE5mkvOfXetAt45EYqNgGTEAdS2WDzOcqmsZj
5LyHtr/0kHQaJWbOHB9KfTKvOVgqfMU00kFykaP487pJ52cT+DvMmLUwCYfvqm2KtTOkBkCBd2+G
xiJhPBXCleqmkZgLpMWYvFt6H1laN0iyUXCiSXAnglKQdfh36CEq0oMoRpcl9o0yvhtMgtLhzHPS
VW6RKXJhNoxsEB19QpadLPnUY3KOynGXZ9YKBtJSou9woohu62NpnP2M2Iri4BKf7ZXRXdCmZJif
/CZbt2wymO7iOFlqMlj1xb5ANuWLF1S7DUP1Ltk7CHchU3fFY11QSU+bcAgQOfCMNWd32PmjjveW
qse4d8OfBkqoIl4qNYjzZsXYzNErDcF89lFge35GSAzaBizUMDiWPDyBBClHnjHsAybasffGK+VA
XEvAlR6QV8/OZwgdV6YLyvDgbPT0WH26tAlil5PHRClvryvvEVl559n0te2FLnBwHwFK4NJJGCUW
1UlDiWjhpLXe0gbigDUvq/ROpzixE3MpM7FwI/AV8OqsT5PvLQyvFYCE4SfuRfQjid0fBD5vOj9p
cboaGhf181tylu5CY6BkxgT91h2jVOZn+rrQEX111X4Iyj28y4durl5pZ9zEasru4riJ94lncM/I
nbXwnjWP9MIXFtt7W4V3dQKYghatLE/95B8cTMszSpRNkz9GxpcWoR+uce56WxyKodLiRlAT9DXN
74ku2py+eojlQmYRaIoaeZOLN6whnqW4VbZhLB0q4w54iZ8zNMEEocYbm6oRtMz6dTNZd7BweBiI
/DX9tej4rkeiI6LXQVsHQ7atvebW8jZAERhwJ93XhAIsZpPs7utkWOBS6A+cAVcOmjotv0s0uTUH
pRIxNln4Q810K2RTVqqj8cAgngBRgbsAWX2Ro63JjZeEl71QCISaYYD9zInVp6mWFmCJ0IGnLYbq
DCMMhVfdeLfmZDyGhbnqo/hgE5YRG7g2zXnVzjS7keOPGCutxDmJ4qnAM1fBaiq8ZjO0RAUNB+4T
c7a1NmNba35YmXKzouYoYUjKfB05RGESa1KWmwlEigmPahy2CorD7rNEVjF2immG3zWf1rb/bk8T
TsmzIkAFHFyakM4yb6Y93jHqjMEUjCmTAq9e2Zz0JwdDlIKhgIao8f3jWOmCY4uuCP/844isEcwW
fBBSRbSKfzu901yivrJnqemIJFm/wvTBqTd01/dzHq0N/SPG0jfj+/JhSfWU23bhrxViAL7RlTGS
4ZFglkeOPnXpvZD2ykkIppveJhSg7juDKgGFIP8SHt45RkxGNODhfnEC0BAD3Z7au87UX+xr55Yk
ohZTnVVbD+aY7hxr2Izd+ODgv1QNdwfgXCDqZVSFu9k9enp7HczxHqYVzJpmF7RwrQKIu5l+neoa
Eu5yqwvt2iAVoqid9WQ82KjK5Oxv/Ijrj+MV/BlZxrczUIf6VYYD6iKS1tMvvIsr3WeakcFjxQuS
2MBblBqCzrDmYKgRBYI90qHScRFgF7dpBrfOysrPcj75NUoQe2GDqvKy7Zi9TMxfSaJQGvAcyxo6
yAQpVTZHh5hOgGt9gEhY9Ngl4yTfie7cYmfOA7rOHELM+mHkzCy9fQ347XpAOWK4tLVRvPJ0zT6G
ijDcjC/azsZf5W5H+6eBRN/KmmuRuDuBfRr2Aa4wicEFodkAsI6VJKtZXBwgrwC0dbhK/moMvoL5
U+sw9T3wXk8MbNJxWNvaySSTq8Kn3IEb8bF9x1aHD6M6j+3wJsZ64U2ckU5Ks1Qw0ZtbCyv9i98g
5ehY2vv9iOs47hgkosjDHk5LgpvmuUtXInyZVx2N6AwzbYU6dvSupbZtY0BY5R4djm5t24JvaUMb
mOlfyJJLMhA1Zr+QxYL+enOON5G/5uyiYxJ7DbNV9kZXh1Dj5CNAWjIy+eHhZL1aQmKf14XGM7+q
ow+aN85xuOk/xYvGujGs5Zf5ZD3HD1Lj2HDlEDiITHJBIzcwVhIZa708kVxV/Qw8RSl1r+nnzmeI
QqJfOdZODNtG/6Dxwywvke2u5mprPH+eGgtbBIV29m0wobj3MEkM7jatTjMUMMGPJQO+GrCJoa6Q
AHYIsLRqj3nrHQrgW/8+3oqLE/7/PXJKA5+2oYqhiwaEXkahV1SVfZRTuapQFSXzfpgRZJt739uX
yUfmUhmu//2p6gj/2xH/14e6hu449BZpHl021ym7GqsKTWK5s+ku8hnwVkgBjhHtRIPd1nT59qrN
vz/zsuT934ciI7Js4agW9EUHJCgyo6Mfw+Fa7sYM750VLxG2TMPOjJQ54sQoeBK3oXmYu+s4P4pi
Zbk7HGaFZqyxCyPpxb0gqqUVwUpoOGDbNWMoifYCI4o7XlkSv6DONv0j7h7N/MsJ3spqXYfEQ3eo
eyAPViNijOhTOhAfOdl2zcoarguNnem41Bq5n9RWXvg3aomcenOX8cD9+y6YF/XM/+6C5xiQlF2D
7IKL6qqtmTcajZKrMpq0zJcK5AvLYVd8ifxWKc3hhuaYEgY7OcXy2Guv0n7rhzdpz6dkPvczBe30
4jrRhqhyjpKjIVYu8jADIaVPA7dFnhDH1ADO61g9tnO666Z8nSItbKphG9XJuxAEzLrVN7/YXx9k
j9G35+B00qlY/+zSDGEgO2Mu7SMH0ixHRtcxNegfkmbnmSytp2zYVJAG/n07L1H86nb+6pALQjPA
4boXn0r5bVdjV3A7I3sX7mpRoU4lHgoZVAzyg5bhBCkDFQS4ldp9+ebT/4JSMHQLjapNTAKxNerL
/q04bZJw0Fy2sGNoHQpSmmb9hA5uwwkTUwkpyOgsqMPo3lyZ2jPm51rbOfBocz9c/ftKDNV6vXij
DWAOUIEdyYTn8u4XkWskuj9ax95Gy1Avq+orm99CThWF2kDYMS0Kl5G11ACl6iTXTQoTrN+NzQdy
61nNxc3wEMmWLe9Jjb4FL9Q31/iXpc4wbceRdL0cXoGL9rENSLVCCWcd3VuU/GDzGib+EHwzGlzk
ZpvIzp0j+7RymDYe2M0DOmtm5HP/0MNwoRj7tg3l/eV1NGhDkSdiARV2L1dCaE5urk8NLE7wgK5x
UwClmWiH2S0m6dlR1JArYw6WY/jRIp5AP110zEBxwWv1iwRU41JBYbZERkZ+7g9flbM63An6ACGz
bGJCkft4iYsFZWXA5TOzY2Z+hN46QUZp36Ql2kV8cSFj2NR/l/FD2L0MyAF+iukjGIEB2h+6gzM/
vsvOiATX6kxvd28Fk+OqP0fMCbFyLYRPHm7ymjEtTc9QsCLjadZekAknNfshChz3cWZ4LE8OfI82
xnqBOH1CdJBACy6ZFni9wu4fgvKhIugmhdfpGWADk4UxfvpkbM72s8/4GQk2JODuxg3FEheiOvh4
clVR3Pfam4ZdIT+XaN0oav/96Fju355v3i+XXqFhS/nre/ztTWtTx9KsSphHfC2ht9XyG19a12m7
sotj4K+Uv6KP+T2is8M31iMXBQ277plH+Y6LiIAlYXplWyuw2yYRVA4k+zJ/sSB9hca7xcE8Isbb
4zUJ/Y9wHtG1oR4SdxHErETZxPCEVJ+UpldhtC78Yy3fguazCyl9DYd5lca3L69wGeJxdpcCKEhI
M2Fo4IDQ5vGozJLzaOG30R+sNF5n8W303AHws/wT/fqF5aS72n9kZ9T7HxHqb9MD+FTuBIplynFF
h2o4Ug2EEHfB3WwSEHoaB9S7iEZL5pOJ+zKkT7mVL4oMKaEEp/QYRU+pINiraWE6mzsFNaVMF82P
WnuO9GExown9RSYzy0WN96mzThYFXGwfDWSgEllc385L0y93Tt1vh0qsswjxQbbNgd71lE4SjnxD
D1b1saDkwNDjCXJvE1IM+4cauflwSL23GFiarGEwc4ZOc2ZmeKQ+RAevpfFXDdGMVJdG/hKAUnSp
RsyRt8EAfVOrNjfBsEYD5ZfTI2PhCXO3BpMA+mNV7mxKqBJON5g2e3gsYGnlA5O96ez5azd2cMYg
Yg10KIhLj2bloH2o36sw28M81ftI924yvcN5hGg/KotFZ443SqetK3tl+uQYH7PiZsYPZc7bDQkF
6/k1BJ/e5yCZBsekwHxK+F/8Q/T4ZJqNXujkwZJb5yfraizPOeVuQfsM2jH+EW9dZrdjxxFkBbQg
MddIc71+mQJeShcmDCgL0PeqfXJSbI+bETEKGOh6gb2NZkTWU2Jvwnbty63Tbjx/xcOFJ1+HbdOH
yE4iFDUyffFsING81nm5t4nQ7I/xvbAbcxUUxSesSrTj6dYtPMgkVK4c+DWfI8+Hl+P7UlAroa9C
w9pYPAgNXh7N3iZodmOm7/D3lgLISW/QEbOex6o7DFW+7BF4DeF0rYEli3msBXguD/JjUHlb4ben
qc23pmgeSshy3RMSYRrpFAu1jVXSFqu6GD55EpejLXYJKvFkujVtJH694x+pk45CptQZt0GwVURt
UdY/EuAkzoCtMNRgISPzh4DK+23RjMuAXYryKR5HMvzkXoD71tDc1s0ZkpQen6PqTbRfLfBxDUi+
6JJVzOBYsQyb9JCLZOWb5o2eo9akBCoHbbjK3AHscPoTbfqmCLJTX/Snwa6e0ZAuiwn17djC5Ryf
ahtsVMEhThvBTA05poVi30O8gsdGd7AMsJt44bU7fiUxBR6HXTPRFsjbaTDicaMDMP0aXwNvhjZN
MMmagxSxw+Qnhg62hOF2Tje4Xff52BxtgTlqOk0TTTZYSAHZyAXU8ZImhUc3VwTP/WzcufRfnQIs
4zRQm2UPEp+Lj+gtpqBPAhgKsd8jfSVi2AfdkgcM0Zsd2AEI4sXemPJTDeErVqmB/KOGNlmB3h2L
kaL3jdoupGWgniG9+WFwfNZLKL5efKNFhHQ0r2Y0clavVrUyQdbZh9JJmd1bgidAWgEyJo8Csl9m
nSLLf3jJR61fywFiltBfXFasuCMhI33LxEM1syhAeQ7QHqFYr5SDzAX3Yfan3NIgseZ7BbDLs2Ll
xONGoFlJn7FLT8QTyOrY9yD4kASzYcZzsSpGKm2xliSnBigaSnnveu8SM3d3muPgkLUT/MMlwvpl
i91Mj+41jv+VcUioatPHaTp19FkbCXoKbAR4SzRjqC9NBcDzCvcDbB2lKWrHjCzQEuAUnhynvfXs
YlP6A+3dEJVDskxa6wD7NmEjF3CWqaChg5l6+c3JWKrC8fJESGSL5+iIqCz+++fZNPJ5VJvJMY/Q
MWqoeujk7HjCs3FfzG9TgG+KJ4D679plXWvxI7rTzJoCE1iz6P2xidHOKGnXZdg2aZECfbYMIC7J
y2T1dNLu7P7JxiEX07BHXtlq49kQw6rsQT2n9jqcd4OPIMu8ZYC58Ggipb215EiFoBLlpynoj3Jd
d0Ve0CqTPME/ugKfsOXhw3AXlRYe0ko/tXSOXQAz6fzC5pi53UrD5WbBV8BAp9jBg3ioVZ8x8g/l
Sx7aqynqttRRh8SIaQMSYVKjMYeR1/BO2fSs/n0y+dv5kZvMdox6Sf3nz7tcmmQ++L7OuQSFEHyr
K1A7GHU79sTYvP/3Z4m/lRt8nQ7YQppz0rroFdS2FZZl3ZvHDtdtpz1naEvTM67pscZ11ayKXM2A
sq2OgJBcA7XbhRwjwIF8cyHqt7p8tqQpBBoy4sj+N0f77TSWz4ks2wCZjB0Va6NFWU7qQCruXSwv
UWLiZXjImzvpmqTQNtuULJAQ2t43F6H/5Qk3yUDxGNabLgKpC12A7uMvNhSFzGN4Ynzm2bRyygh/
//tE6WOzngSLCYtPLEiDgAFhTSU031IdT1tcdQ0NIx1zgzrmu43BeXq4NwuUqhZYuugtso6cORao
NtCu/5hR+5g1hHvPX8BPMaJTFn+VANQG2d+LCDx7SeBCJBWuGi1YuWk5G4z6XTIdo0Hp3A/quM0y
vWh9oEn2mjnuvcUSFADqCofsXNr1hu4UYHJNKaStR/zyEz7qyp4Z/e9reYKIvgphYE28ABk7Ji3H
FR6rRWyByiJ4JsC2zbZgEX6dwOjLH1EKga10doR+5NaydbFyx9s0PofaZ8y/xxTORcnEwCxIHu+T
rDrlebCaeAEjTrxTDgsrIZ86/ywBi/gqDuXKa+4cVnH1zn7zZf7liTI9ukKOxxOlm79Ugr89Ua1m
l440dOM41hi9w0dJWch5vqTxbcOx7ZiYyJlgjpGAcw6G9n3cf1NjGH95uyzbIuWS/1mupavy9bdL
kKNtBSCQzKN6GDz3c4rFrWWXqj++CPL71qiv1FHXKlVGAccvCvnOok9kfvjM+WJ8Dx5JDU1IHwtN
vaOqgZNHociowx88nsTv1AH2X4oi8qkopnWqfpUN+OcVR0XudGkXgZfJz+DWWhrWHh2g/iUpz5F2
gGPeig8LmXQuP+HfTAEkdQoe3yw2uRmv48K9oh1xX5WSk4j7gNUUNkqCYTikjYAxvMvXugkboY/5
88/IvYtSnNYUAxlbAw/MtVPJjaz8K7iAS5QVonlzKyYwr33MaQf/C3s2fcZFDwXV7YJtFb17qKFD
uZhsQgGAwn3zFP3lhjgoFiyDDp6DvOZiRWhqgVJy9sXR7EFFHgYFdRT6czTtNQC1Voltf9/iEu3Y
5//90b9kqhdLokPcoa2j0xCm86vv99vT4/jliENzEsfI4M2U+DUALIbjJr9x2vamiOJr5t10HKuV
ThNhpMGY0JhRINVGjZw4X4dzunDHmPdyxUCw5qQmoxfZueuKFkIBoMjEuWC6RBrBlq2uW0vbTpML
Y/ic0furRLJ3G/Nu4FD771/tVw/kz19N2K5hGDapjqb5nx5Jj4B+FnE9HjM57a2wWVvaAf+LDA99
gWqX+YfgFMoALMUY+YuknXTfNKzFf5UZcC1sQearLize0IuXEz5LHoV5NBxd8TAw5+mJUxjQ4Rty
pfDEUQr//irFyszhGp7Z2mcrdOO7Br+NCnIpvhPmGqqxeHFTuCBLdXBdV3cdtaD99n1PZt1rehkM
BLUlyxjFQUaYYAB6l5QLKGGESejVi8gBT6UMwDhWAWD2GGJYDiheRhD2s803TOsSFXmwzdb9KcOs
x7LsuMAj8m8eT9aEv1wvLltHHQeRNNsX11vQlsIYZffHdiyWaVCs3b7fwbI2suuRlv/ExNKumb8l
x7pO1klewffHN4Ffu+CnIvDHVv4TjFsaP8z6oWne6LpvbUAbnULG5h+Yk+unHul9N6JZw+M8J5BI
9K/ZZ3lAEOPLZjWRZoMwPw1ZA4ipcNOH0v+0RzTvjXFQiSKyYbrDgIbMGJzprUFyqRAnLSHbwjzk
LXnb7G2F2EzZVwrN3xsBOdwjpSERYkQyJkkwIHdpjfFHaUDMrtqlfbnK7U+v6w857FjeIvQnqVQu
lyQm3pEcqgYvlaun105Ih8HeZ6ACGge4YUTaFDQSTux4PPp6N1TgPCv9uiXHqXwQQPcBKn5JBykJ
U4e8grSP1cL+nNIvREIwBA+QMDCMcuysjZ2gQQj3WOQPLqIgbz513iKpI0YcJPxY+BhCa6Pxd1p0
rzMfr60vbmp2fGlKtu2jw8OiqVvJXJ46w3Afx5FuQ3/STbkosJhX2V0MnjzsgMEyBqbJ6E81A2t3
pzNGouOg9dvec670YrpJhkMNmb6Lv3p6FB6Ld0yJh3AciDdjUuQUs+hOTGicexbbVTF5K15xJL8+
rPk3+6s1b8nhvYoIhu/lvqQVCfE0YPLa2952hJaYik0dYiBbJB3pRFa61p2cU4W9zt8NppGjsUqa
x4jJPOIL474pee48LMRatzNx+hn3Ku7Ln+8sJEmmtk67F8aZvubcJ/aSYt6Htb2YyE9oTpqD84zp
FartRVisia4QjERapBsLL2+3bXkC+QtO5wyMBKIWUnfffS9cYBE2KNxbg/ezegZXvpjx0uApmFoX
7+1nAd+qekVEn00/h/5ccAZ0GnqbfJcTiGw/1FaqfvOse5qtOQIImGCLnJ4qaosMbp7V3c4yIxbg
Y27MNR804PKH/5dRPmfjuDGnel1UzbI5lOyHLcfBLOtWc1JvBJ6thLEkbG4dQqOyOmCYDyca5VHw
7Jk1RORwJd9m9eDO5l4VbUXIwVBrsM6uGDO4873m4mFSHvcc7e97Y7Eyg80YnWMUPmCb0Z3Httd+
Tr17lYXQmug7oGw3TNJDlTMNsE15sABCu4HLSd7czs5wDHV/l1s8M+bam87Sqg8ezMoRCCBxWRsH
NmTtxGvEG0v1ZGVEggyY/eg3GoosXR70AM8kHHadoAP4Y2b2s5jXeNkK7ojv7dKKtwRTeDNAeNKh
EfA2J7m78SsS0+z7YTJXmO/M8BqHsO3g7jJXaXmqGADaaCHE8O5MqFJOQDAZYI4rPLCLgEaB6r+a
kUQwIl9BggbxK1aCqnquB0DVAcJyAUeAOdWEq2tkG7YTcu1OwPnuatI1dH8fVx+if+/Ge03kpOf4
aMuYQhSkH0D2SLexQwMRB2OAvGgoz0b6AStcgaGilqy6+MPqd548dqzqeYvkJvhy3Ju4J1QJOEkB
sIkGLClcVndvo96K6FToiJwcBFNG/haxumXNrxpEzSqxJ/ARDe8ViGdAWjAFbtL2Q/hPEZcFVw3C
j9xAhFk1oJS8/aQ3aznOi8yyH43ZupnDbpu2kHDJY8SgnavjGT1wrjfzQP+3KIZ2wqYx3rAeMfuZ
9XnRh1gxYF+n92N1SjQawChe4qzZDXzvovp05ujcJ3hy5K1s7G0c/Iz0mMWY5SckVtS4F3q/me2T
h9E/430huE5Fj4R+vmJYgOcqT0mKelLBACxoZCjO5adiGvHcReyYqtQoAWbErwUX4wyfyg+plSfP
nK6DcDohMkvqLZ9IK8DENmxNtKWXQ8VWHC61oNnhKJE23ef+qcT97CEJYclTj71KXrF9/DLMB1QG
DbYWi/a6NI9gBXgDaBd1ilCNnuxGWMiTxK2LtQYTFARnJIREW+Tmj56YNW2iJceTbvlMAQoPh70D
AuY2pEvNPhE04EJ3fbtft5DDQ3EYtaeIGKmebRIrSMMtyGZwlh5iEY6lkirO18lhml/qBht72xub
ONbvAn5mwuGccdrxgh+xrFcGdmqJnS9t9P1kjOcMCTMuEORFNsb65z7eOPxeptn8SukzhbsgFIg5
B2AsTvkqwU/FMX1zUPzrGUPqNvpZguE5Kf55JiI1Ls/lUPcYrlFc1RTM5NpbSBOrvVaEy3Fa+jeh
B1GjugtsgT4N7Q9aUmRPffL0/3AtHnUkugrPYOaoSoXfzmeiG4XWgRcgN8W6svYWQoeCJh9Tq7Pn
gsSiqe1Gb2k6ni3rfWzdtWQFLSvjGnyb842BwfnL6VVS3JqO4BFR8+o/LybWzSSYwmaAxoj2kAzV
PL7vlLZ/JnhsOZJrosU08VfTDA2JJ6i9iREv+bUHNOPKFN12oJNZhPOKA1WhhooZJGO+4oKhAfF5
adotm7Q62DipJTwRO9jZpIsN4HjL5oRP/KBrwRYWT2N8gN5ZaSbWCSLs8JHOk/UTt10n5bKfj2X3
njUmHNxaZSuohM8RHErW4tpnXuh8dl7xFoX6Wj2sPdpOnN4JnlxQtiKJgafy7htUekiDiBAi4wu/
9jdf63+LdCGlmnEj7ELvfJkpPpp5lPuJ0R8nqFbNANkQnWCU+auIsCK7fxRDicyVACUCXiIefgZO
wtZpHz4G+TcNA/Nv3yqTSJp//Mc2L2eSZhGMXA+MCahgnv2ZMeL3f9QRWbm9WhPXGtMYswReLT5q
FcAXf9VjcfChJgUaMpWCsZ0F5YFqJkGZlhO6OxcvJj0X9pFZ4uJotxkiv+SQuuKN3SA2ImzrRfDk
k3niM++aTOA3AIgG5irf/nrC+W81jfkRhDavs0dPxLloLyBRzJO+Y4o0GA8ODT6LhMaay+tQTwul
w4JJ6xUvCcTqhtke3F1DHHnHUA3X/Wdnw6FCqDwZyYq4HQuf8aStx/gu3EXUcCRrWwfaytwngX3f
X2Z3rY9InOxWFigPzn0bPEkFR/LLtU77OKgD1vqGsvmQqLUy+AEIMcB215QroTkb9HyGoiJ0B1v7
gESqMe7AwedTMoxsJKN2M4ApSvrDMN22fkwGEF0awpI0Rbq5csa9xhdQEd6mmjwJA+HAeXbzbodq
PSN58pEt32dwlLrpuqP9Pz4pVXQXHocq2roefBf4N9kZDgL96/fQM1cayUUlMSuCzat0vede+Cvm
MpzpTlX9Ykp7YXTbORiuclSihD2RMfokOc12HI8JZRoscgoFIPqTDO7K/0PYeSy3raZb9IlQhRym
JAIzRVGUKE1Qkiwh54ynvwu6k9P2qeOqrp602yZB4McX9l6biswndBqAfytDnSulg84bJV94+IS0
8WjL4mfak44NHbOwdl12UyzBqzloyTwgZDSC1EektfGSTaPHCA5cKQ8/iRbsPPiu6XgjxWROtmp7
F/OMWpVtSzC6E/Yh5lcN8We8QUxSLl+6h6FDQNrvMMrF0zEjk1LIGUULsBkTF2Pl+i+P/L9YwdH1
qDqaKU0xZMbO/3t65hnCygzg4rFgg5BRbavSq5UQti1pa5LZoLxUrIxVZ5zcBJmoPM/OrOenmTLC
QtUBw+OpU3agVfCWflaasPHNY7ioJy+EpG7LVN6CyyolmoKvLJ5ITcXi40bMUUbMGIy5V/1QOuKc
nVUCmAWxWhX96JgJ0IXslSw5oI1nS5ifoW9iJHSWvMAIBY4aPBUi5Idw+ohjuDbyeDAIKqKxmuKD
VIYQ3lNHbwkwhA+gwdqn18v1pcEyiFsuYJbxOnEDRmckFmpQn2luu3k3TsMGd4pbgMupyRou08eC
tTwtnSUOGwvZoMFr1j/2umiDPpQXFl7uZeK3hOZNP3ZU+6pJ4sHjOOA2Mcn8oKqPA4oROKQ1EIde
N1G9hFSmGy3rmQ/L64BEvbKEl4IuhGxre0n3aXQyKnRXZFMrn9WUMJRuE0nuEtSWpM883h0GBsZv
LCgQG6+XnDVyDq5Cz21qrHIqv0qgH6F494E84risLFchSrHwvawWQEJ8JKiILZNOj99RBcqRjm9p
ch/pnselBlwYnMhH83Ejl09D+WbEOGQaYyVwNXwG1GWHW53/m6DBFVp0r8wpNDzRkaU9h8T1DMYv
U3j1cf+b4mRPMdGmmrBFpWjXmvHw3/fwvx2lFuMrcZFmITf6fU2kzGlAXsHcHhu0F5hUFp9U3PQH
sKHsbye3gaOd4jgxHnUkRE0CPYXthNl9RsIVv/kSwKDceu0AqgiXCC+boRG3RSJz4p6bKNtJFslw
4XvdfMXjrV2uQlY7iRxuhvEOgbMP70U8uSxwJZJpTDSU4bgklw7n9ijDc+fnH9OIfF6N1IwneQRz
YMo/QyApjByNPXAK2HJgx4PORigDQg0B6IDkhHAfAq7876v1owT9bbbGeoshPB4sVaVy+t8HXsy7
QJcjiaulsYEmTtYABpnV3DY90GDKJxrbXiZjQ3O14R6OL/mBzkgBe9bv1OekbNF4v5ogAKscfuIP
YiduQZN1Llvb1Rgw02fI1AuXjhfqyPhQG06JsuvkqzxuZYgaCu8HhRVlEfIjlO9hR3wJ5TRACTxR
c0Nain5Noye17ZwSAKxgXGWM3rMC6Y0nJ5TwEsenpCXRqECWOuz0IYXggnpdrNa0yIsUVcWZOCzA
hQpuDEcLDjs4TU4wYrdJu01g3doKJY8i7rIi3Sk5EnPAjBU6TjEyV1ounqz8q5iQZBkf0E1Kg1Da
2sMT5+vRuswmL0bj3g0hrpC7glpkmTYSVviXn+pHnvzHT4XoUGeZBzXix1H3jzIbPUGEOU8E0psA
wZmne8l2Sl64v2ZxNLH6jxxbCXWqPgZuWQobRR3pqhKo2r5tkiqWGNq5DB5DgsisNjxYqHUE2qMg
fRiQ4OEJ42avwHXQqNI30u6jNmCywhQnQNngS6cpZPhFAVwxkfLJ3RrJM54AHwYE4AqMREiJfujK
0MWDl+meNWzw0K87Dgg5uwvT01z1W0UkJYbFXqmTgNVs6wE4TEko1/SyzGx4sYfkTHVkESi83eTw
L93Bz8P/+zVklGXKirw4+fXf32/R0Il9rzTHyoIUIKWfE7okpG1T6VMp1te5aH7yhCAIbGDUv4SL
MJ1ZY9Qf0xrgdvQs8ooLoXmNpeISNQLd3DGD7prRSkD66MRX6UxgeqQNm0KaLgOxaSQMLU6bHgrN
fz+8yr8QRtB2Q2xhNM7OwPod6BGUPiuhOe6OCYUgzY6QawBSLbLe0B0qzAXC5t3oY6cm05A8Rqql
MXyX+eraEMN4lpkzfS7NhaURvFsQ21SB9y6e6yl2sGbty0l3E81HqxghY7SDiPvL4D1LIC53fC09
j3DQ4Y8PjCBqjQsgyTsk0OTbDeQcHFLqHhkGVt5Xnmkyg2F9XisY74hdB+ERo84JFAO0jId8I1TO
Vudvo+g7yiVXx9QVFshm1lWeLUlSzJLtFozpHAH77iZnkjMvEKky4GqQUQ5d0yLlokBwpTO/Ni+d
32+WQVhPZ5Jk/VESyAKh/B+GFp9M88DFwnDCaRTtyADyZuwiJmODecb5IV0lBEGdUnLowkEwQ3uo
1R/1qc9zkoJjNCYvWWxnrYJeJsXjiIKzjfF9faSmvusN3rjqpZtr11LB6lZHGMsDGQ2EWPyaIuQq
SDtj7iwwFT3q0kVm4aMQnHTy07VnmauRBhp6P57sG8m4SzCvkgHFMGNq7rU/L7SaM0Q8LiPpJRkl
FXm4yyMr6Bf0p5X1FQ/vHHyAccOAHQ58Tv9jLIMX0w/2an0HefdUgP6C+hg8ikASR8ZTI/fnsjc3
uMtfk3b7o8jBG2Ag0sEt8xo3+lkC4x0RoWSpXkh4ETxoyh8qKuuhJx+rDtHFa1/j4i9CGq+jxxa4
gEPVr+Dwkfac5QUYQnkF2GKjp8gZhOjCbgO3LR/B4nwdLRZb0GMbvn5LAbGcvy3ItCWDU2i+jOph
EYDRn6kmxgHuLjzoBCjAlsrgUXYMjyLXku8/8XEj2nzXL74rxr7+Am5hDq0gBlqmgBi6jORblmrH
KnxuL8FthZeBgM9ssRhbwSovU9hz4joKOF4ZSaea9qhkJ6WKbOZUMFzatEb1SOBTY9doXAMdwctn
08L4Dx/V+UtuSaoiL7H8LhDGafG3YOl7k4QXAk4FW5OxBiNhJwNgyJ8mhng1s+gqKDc4vpwkdf30
MYEmYQ2mI4YYzvAt4UGuw1NSIVk9hYXppONzY7zokbA2zM9Qf6ukQ5HRTTwaA4xSJdsZYLIpdAeI
uxLJkPkrr+eZmmKg92JwPVeE6N0J03BkvNC4/V0YUOsieKvK+qlbYJzlF4DXPgHCM4L1HA8Vqvux
IxAt3MTR3woR6c8OWFaQq6uaxjJZ1c3f9slqkuSJryfNUQSO1m4bysYWMzV/HgqNqxOc1SkBYHed
hrFiCzb8ZaL2L3Ak1OmShCQCXYRu/I52MVC0FnFk1UcZvnL+NtD4IiM1grdg9pCUBix7qBfUX2Bg
/XOafCnR1/RSYdn1jTcl9Rrl9t+n+7/osGVNB0Qk6fiVWH3+9q6KsY1LqhKXx26a3O47TTIfN8E3
rGl2AhcLfk4Ot7pm3WMh+zIVfbPMuera+BDyYjfKX2LYbgbdt6dQ3nQRuWtoelMQRXNhPsZg99T8
S9HVW5Uwr8vkHaIcl10DsfH9JNg0mVqkkprzIRkUQvhtK2Vf6WhvjZh3yfw6jsZW833WgE3wrhGQ
xX4VVDb3aq3Ju4I7DbfzPPVXIZpfLFnjTII77G8qk80SOl9fNfbLgqXLzbUxaWc/89fxDGVKHrat
PrH78BEIyrtyVF4j7sleRFFHZDYH7NKYBiXmWtUnGJMxOOJdV8F5K7OC+MsYbJkX/m/FsCgcTBMb
BX4b9acq+0fV1Q2o7QKpKMlnwNS3nD4MMgw7bN/+++dW/pRYkRNqMCFj6obQ5PfybsrRisxmUxyl
oeM6iTbSoDUW5n1FGN2MZV6wLEdiQgMj8gu6GaNxkNZS5Y1ltVYXQDmSPqW6MMQi5rdHjFXjlUgY
+lg1qR6a+WFJKckrjpJb2Icb3tC116X3Ct1PgYOGl7wTwzj/y9f687nWLSaIMpgHrqH0+108JTG3
mln1J0AKUuaOqOhz6aMi7Ie1JFxb6Shq+0ndx+Wl5Q6WN5Tgo7mR5FvcfeGnGMpbVL611oslPPic
AFn2FmuvifKQtC+wyCf8yKHyAuX1L597mbj97++uI/NBZiIpCvTQ391OPU0TdiRkyEp8622hvmDw
1ZXL1Lyp2ICpqtXgCmLZLG9ZpNuq8iL4QIq1hyx28Bpjbxakm5FcdPWES0iWHqTwKwbpB2hpXXVX
gRvJ0F4M1qldBgW1Pg8g6YC4875Mg2s2fsXFX84T/U9PEN8IRQe4HU2WVOM3B5UslzOL/7w/tc3G
F3dRsRWqe86AqWsOIs0/5n9Pq1kTrsmg2yrKTOqED6K4ASWv2pFldwi4eRuVTDJ0fAF6tBmibxEk
dhJR8OBqjIFPoF1eApJI9FKrZSA3UYze/OLpBYXbSjGv6NeZAL4M6i/r4qv1xqCgVAwM5UbqzlHN
sofuTn2KWnI0MAtL6JqmcpuL7EZBqaYlkj80g9lZGHZ+SUX7l9fAvyhwaII1lQf9R/cpL4/pP573
ZBRKWMwGFsnyEgO+5nbUaIVLifEqVjMwmgqsNaO7zUrsdRpiLIYd/33v/XnkLFwklhh4CJZbbxnM
/+MjaL1RzGIk16cMqbnQ7rP5YQ4vo/aXSQm+uT/ucf6JRVLDqxcu0o9M7x//EPqNbpwmuT2KfXbw
24FSnFoHUg4UffRqagzVioO5ezQhhnYRiVFFuU8BZZah/jLCdohzc1MtEjcT3PlF8UHF3hA+ThTa
PPV4PfeEpa585TJIt1B4Fso3EC2WvBcHGcrdc8ZO0KJJGNS3wt8XqbwZlU8goQrIIdwtDeMB/ByM
A5gsGZuSkXDELCXXHZMg4mVGZ2SOP286xbOi8H1W0ITgDZ98slJY+c0maA//HNSHEToEQ74lgGeU
7ZjeJx9PzFxJPqDvV5l5MVQPkAawL2d+LNgD9ujFl6o4FgLu/InFDZYWmV20TFQRqCrlzAZhfImA
GnHPpieqZmvbDxfkMIPspEATMoI11xqk6WrLAHepqjHsQ+ADgReYJ6zRTmWd+vkagTlaMCAa4gnA
0r/UWbZTXqW9zvFAMGbhCJO0ltms5Qzqi1B7WWbrwYjZrNC2ZoXyIgMUU8bFWyw+52wwEBhgFhDm
BxkADiNHADkhWooaj9xpyVmJQwXfn+VVoIGDQt6lVYU5zdz2VAkh/8x8wEBnDMYqEi74lyboNRWp
J34HetXcpdNNNb1BuKSSo9GnV+R8lA9Lnnyp3YdgM/nflvlqqMiJeGBm7E7vXUsJ3KMYf5eJ/C3a
R7KAu/hOVIxTwEhkOZASzDJkXyag1PA7K0+KKrsRuJtIvMXNk4JzB2DAWp62Bo+hRu2Xz+44Q3UF
Nk3OU9OfLCQyj0PPgqMFlRC72F1wxjpsmtXotcdiQ1c447ej1nJ1qVunFXKCQt0vc+eQwIzM8z/m
suXKbcFdrJc2IzLbXcKxJ0WMLuBOaGhwxvjT4BQvI1K9NI8XgSlym77LGr7/pvu1QIh0ZfJKfT53
ZAznjP+CllbsIySgS5FPbXcXxEOio7LhG0d3q6asveSJsAnqwSs6flnlzJ5eNi7Lzywy1ZEo5sQi
5GORDu3zc9UtneBMJEKKy94bsJvV94HzCAMbA+WDgsVDm65tpewqAPnWuZmbg56Hl4oew1JrJ30a
Ilqm8mkadBRnb761dN+HOdG2SgifIvF34dheK58ggk7mZriz5UuW0WC0oexREQKRpzUBCMkhHYXk
Redt/DCOE2ZyC4SHAE0m2076tZqgsZQo78bOtYJwm0JGqE9DdVK11qtJ0MvUZJNnTxLcauijMTt+
+LcVzb7KwdfUEWs4Qj7wTsSEJEjDVyhxn+Auzln24CViGLuoaRhXQWEZemY6K1DZyyDRMHZotpYB
IbRenf5THMgYon6PctpsqkZ5JRHFmT6r3a5TDVxemSOQ8tGE+cOcFxuGGGuJSF0//rmzYyAfCCrg
Ufwa+QS5Bi5jMw2gK8ZnZJQA4o44YVpUDqL5NXOelBUpqpest6CPH1HOIIjpkVYrwjWzPBJMgfkh
bCYgjQefzQG+nJJjMBdRXQMtWpcK+WPDcyy8QIShgdxV0qOWf0iWYFfBCSBmy7KyIbiQ9V0DrJXG
m1ABspoqQC0WaVKAvpvQSdP7mPEoFAch2c487WKH2ZgurgmRB/VfTXvHlgwtGjV1ZkNItifjUJTs
srK7Hj8UxUcJ7WFB8HRwWgard9UFRIIsrO5OqNcGH57VhXTZhj0pd1+VvyncNDoyIbAOIWGUIsmi
4iFnh2BcR5SzUrYNloewhkojvpG32KRoy9Ztd1P7OzvQdcWucyGhCD0GlEvYfL5OBOJcff0iKu8B
GTm15BT6bRi/cwZC0QCUQ5fg/L8PjGOk5EGqcBezbRMh5k9XK3ttiKvRgRc1ICe2feAtthR8v1rN
hg4L1QTcEAjfQmmW67uObEUi5wzPUEisQ9Rd0QNk5l1F98e4pkcE2yEtVyhy5uH1e6jwJIPxKlMH
+ePIApWQ9UgUyfFyjJGJdu7wMhiTTSbmzyWKkWVqvSBRANgl/jkKjFWCUC8Zn5aJWPhZwFnFisAt
K2VI+ThcPiFNxwZRhJPmiATAKk6E00RmGewn1oYtxKheZ162wI5G8SjSAYic1GW2n0q2qaReTKRg
hOWusc46N9quQWfQ+BcEjDC2GGxecsXk9VyvkgBS9uCh2eyAtw7VQ9DkdhZ+m61C84vpXn6uxPNy
cJpy5I4JGcOttWmbYN9aUOHbt/KaQm2q0Ers6q+EY02RzlZ8BTCfiYsQFJQCAZvBfcR2zVaLvBp2
NGvkTmS4ghFh4y54qfwtYs6qO4b+Ddn047cMynnezwGNT5jbImZxY9obZKH0OJlQgobtlacfhsdp
inovkWEFN56uQWo7m9CyDB39KG/KmJ1/iZ3yoGb9SqqZIwn7OQG7yIu/2CUGXjz1hdN46bB6q3IU
Eh+I9HL68GkAuF+2aL6zx7T65DXeDZh1iQNd7E46+0QdY0ojU6hUuHMDR8hrt2QCk6bDPWeqNhkM
PIPRaSZlJzXBlsEcldiqyxsPs6c9IoYBlp/ybOQDp2RID4eJABKvMV+WteGo0Bo5i/KDN/xqTuBv
9yQ4B5/D/GEoJ5F1yPCclr+KJdPRWcKDZSg5GsYNsmo2ff4tojWsKL2nJiG5UcKAuDYh7USoURch
psE7jPC9aXwhLwmQVSbgGeCKnYfFxx3xWgs/TZNcb/kxQMnXYCGVTHeqlJ8srAFEeKSyrg6erOQp
N6M9Od5aQzUzkW6KbKKIf+W0BelEIQX4nalgh1h/wkCxXmKdhuCtwR4YxDc+/MjAM+EPN/6N87ND
W+irLTQb28eS2/7isc87fwObAtlevMzvwvoqxzhDZEKme7dlZlUiNyJTfDTZT0iHJmJqyCTRz1gW
9Z8Rkc8RBQ4k4bXEJzGbI/PSiJ2aTrpe5ZOz8VKbp1Z8FXQAPfK1p7GGW7KEJSyGOuxmzE8BLi/w
BCIwhzdNuvn4KN8DGHOlehNnyDxmuY+HjNiRyZmX0q594sesJTKua+J2FrBUTJ4y7BHcyYl8G6bn
5SUw5oSAi7UzUREP+gEhBjAN6I8iQV1MqXMBLN/aH7fG5I4W4ViHNN2HVsnT6FT485IllXozmbDa
e6JCubJTDsizJRf7HsxbhiKK6YQkMNVH1iwVi9chkQ5TaiAkOMwwsDTMTlJ2lXCuVOWqBx20XONK
RLo7cx5kaNhRv/7IKbSVBIQgNC0ARae6x6zkxR3CbMPkMPQywTNLXBXJL6F9b3NgZ9K5VfGWj9sx
/4ri51wn2Sd4t8LsXGSuqD430sIuhIid7otsXy5qPmNblzeMNiWMfH08lBzU6A9kKiNChWouv4UZ
mK8tXf+78VKVPxoiWRQJHVNMxmUYDpb//R8NkTVlJNCGMkNIcPcinC9B/6TRjNpD04WeIucYd1Gd
su4co0e0G1OFshy0AOj7OTt0cD6sJERwDaI3JYuVRQZigXn8XEaXSF14/yJMb50ugStOBmkq6l5d
oJ0lT7vr0ZbGiyYlEV0AE/Vcsq4G2Saij89+dAAISP7yff8ccsiiKjPY0ugD2Sguneg/vi+SpLhU
gDIf1XnpwsS7EXUYDf29igTEwDza0QZMxWnGQpCT5/uDDWLUHn0rvJ6WbDz0SQ1oO1LDJQWO70Fj
ntDTJS3xkToj1Bp5ORaCOPoKMLkJXDKNPK37XCnMnUHvlNYxqQ0SWSNCvKg88tirog+9os82Ccus
S+U5LBHjVQ9CZDDFxNtN/Fdguv99Jaw/hyNcCZN5qsaCFbrLb1ei52fnncNyFTGuPfjdNtJQU3NM
b6dWOPlSyJ4+XhnIjSgXFM7+VEt2Gt4DC1m3Cc+ERRSZ1roAn5y08NJH3MrDJ5MbIvAKmCXSJQxi
5Hrizww2hMIG+scu1uDwTrHbcsmD6kPmFQaIVOJloH52TO3NAV9z9CzIb4uDu4hPQU8ZsshZtWXz
2AIFs0Ud/DtXOlIPZhieu6Dbp6psV2N9KONyn7C3XRK1srR3B3NrkS5tGaaXzuVuSJUv/G6cLwo8
yQqxQ/49S6zOsmMszSSgsVBXmD/6OP+DjcVYJ+9fl7lrU9dOLWCwGWcsD9KWwk+U40fGJiz1GA7l
Dwnal7SmZxG9//6hmFP9yzPKHBE3BA8qwJ/fxuLMm+ag6zm8p+ZRWTT7jW9XmL4L3V/nwUOhXcnK
exwMzseNoOCtUYp7PDRnqRS2pZJvVRbVRl/f+o71p9CRflSR2DGtI7+4qMJib7jHxXujMsSiXIst
L/ZlntzBlbXeK4PiUWO1PtM+B+lF0MxHyfIYm3xJ5VE0kKpPro4xalk1VkUNwJJuoMFnpAsPQYJN
23DnlzqsLjqCkblg5aW/6LBcUzQqffme9kSwBuGDCEtVifFtM4cjm8Ia1LUmjoes9N1c2aqEBc3N
AJiY80bU7mMTbw1mjaa+CcJsLSZkmNs0700NJqZ8RJ17UzLMy+TpLBv8UKi8GSSm2Qh21wvnupdv
ZahuiNc69op4r8jSlWsfvzzZsm+ymR96pBxpKV0aUkHkEJJmHusumgnGNcVrBBSvtbwUob0YYIiO
owsLxKJ+NPN2XUMbks23IcFSR9Va8omrznhsi3xVISKCIUPTffaLeWOFpGwF/VtTEpo4AiCmxJjK
zCuTt0LuV/2TCHDb9KBHYAWtmBhsRt6MwTwgNxQBbunOQEEp04VGMRJNsHS98ZfjUvnXW0+22Mng
54Uftxwi/zguY4bNid4aRO+Bdg2Q+4HEDfObNj70MdzftnB/2nqMrNNwNvrvZcRUdh6rcN7Y9Ocs
QfE5WOoJ3zE2o0etImiDRAb2yGwdZ89SwnuDH6YhXBsfAuE0kfU6G4c0jPaMdQFQfkWRwsjlL6ff
z0Txf4fdqLcZA7JlQvglyb+NhhPBn5BG8cXgM0EdjT9yvQahTM5nDoGppWcCielCCF6xBUZIw1hU
Y2omXsIcWDQK5prnYWichHtiUAamuKFs98RYGUggyxS93FVgXNHMlTewOG37nd4fTTT1GQkUofwq
TNNGzDD0MDSTp8rzW9vy97l869XSjTH2FuJJXgJv3bY7KTlQXCmzBUFzhPTT2Jm1LU2PtARV96pJ
O5O1c+OaKbkduHRNBpBjM9lK/6SZ93QW3rqIacuAoy4oybMKYNbKNm4lLSYe0ejsGZrInIsHK2DU
1B3ozQvev0FgsmnH/5TJOGtiYnvNN1n8YKTz3+cb5uc/zzeFRSS3s4bBlhiS/73JFJULmAx9c1RJ
uitpmM1uW8TbRixeTb0hS9yPvsj/4wJltjaWTjqB6cMMluKKE2PJQ672EeQgwtFBM8tjl9pVeCgi
r9PvSTHvKlFBqTuyAwbtp4AOYe9GlJtloICBuiuKk6dkDG58lMcTnFJJdSWEmEOOhD3GrSIOrI2k
xfyDuaHR7Cosn2uU9bQoUmC9idZEyx6CqQLiod0TrVmz97XJAbeT4pMF8E1SaicYNDju1VFJJztk
cW/6joiyqmFAmz1zKhR0y0WdOJnCEKLVbB9BfuxHK5aBDIU6TyjehpAFRSJtSpVWG75RIEIHSJP9
LMArVxp26F6cof+tKGjBpmML0Xc6tJKc9bGK+CxRpUvMkFIk1VWzLhNWYWgDS9yKkqwLqrKO4XCe
pefcIPaW5PBjEcHLZL5CAmKvpq90856YaPdSsXZAs54krX4Nh0sZFo7YXMPwG2RXIOGOihBXoLmC
2zXFmLklCuZU88ZBxMqLWaySn7RRfA5heOegexvT19ipKpc5ZvjHZxneB5+KaoIcrFRU491Ynftc
eZgz9COtxHwZS4XZavta0eycllqsxINaQAJP5P1E27VYuqJN1M3rYYgQb30FVGzVKJM5Oqxm/RMm
KvNZw/bJBkOftSnE/9fflij60f0fBNW6FYC4hojw1XDsOcbSR5mfOIagVOnKdqrgG80PResfZGln
cVMWIvNp5bk164WxPhxCCXUfd3FE2nylFZeF7dAjEFLWug4QNWjX+FpR2iENMUH2dLZvMlfpNgbY
WHCD68JcEozvvqjt1GJgtSmUno6HcZxOgaHbYYRuSb/nZu3MMt64HlGSBWFzpIQttL2AVxurqTQR
RllTKZhXGmqipUd4UZg3Wq78MhjP697xIT0oGv1uocL6RfwVYleSdk02X0OLRSmdXgzXa4g23axs
MCSjMQcqheo414y3BFsWuwuDcPNFGzeLP/3zxMww0+e3ZXnbkvjjF/IT2g2Euz+aFIOdQv0y8rbk
JGIHBqyp+hhkOsFCrj5roD9zlj2Y+rKTp0tTz9KTgHqkFgHojNPW4sBecaz2IPN6KF00c037mnUN
OufwqgW1p8/ET3UHkAscYb2dmO16pKMcsZNJIMwWRTT1/Q+I09wldYdghFFCM6zJfnCSCLV32FzK
MvXmuLH1HnKrmTsKkwIz6G9KrHDUJATOZU5oHsIoQcrDCI2ZfRM9T/Talf+lZ2diKU4hydcmN6jS
fjIBZSAuvolKsPSjTEJRgxmY2pl4YvQsjPwJqAz0g9jFKlYiogmYA48VeRmWnYzVMX5vRAn3Y+yC
g3GkodmZ872M+nXmGxDl1EVq7NQmP0K+ZRC99vEpUqTaUSnapn5Qzce2ujXS5+KOIhDUAO4Wf2cm
8/O42Fg4khdZTGr25DKn9jylJNaTQmY4DZdKCKdHn9KTuADAvr3dSrEnMqafOLkJr54BkfU4Sxi0
4vXFLoaKmvIRznensjgKMX525i6vmmPpp/su0DCjR6ODAMGRlpVXtRaC8kIbXVBTHHTcvuhNoQqJ
AgMv8gZAPVfIkSLLy8v6CkbZi8UG+6lyrjITrhKJ0Vp2SzIcpn7YHUO92fH38F1ATcQJSMwGyMYb
qaSdHJBHK+0DFEgIDLRWxef0PjfV2tLKvYS7tGIfnZF32KDKWGll+qB2ROjO2Q403kCsZ5MtW33B
jfIG0CkvlrzY8yK/lSAQVaSRFr9o201PhpXiFqReS5L9MACchqJoUWPEwZekprx7q52Fdi9CdimQ
5tYqT2NvnCoZHmNgEVkfL4jKeYT/CLNsAZ6H1ICJSvdk8PoKs/TYlfEb/+q3gR/Wkq2HGHUDrQIB
fPOr1Jx6Bi+EOfC2gWdF/mLGC9bk3CS5xDFQQ7EqaKKTzOKbEZCmF/uuAiw5adCm2U90LlOfBykT
jwlibZEmLO3ourq9XH5nBmRz3n8cdMO1whOdNExQpjetJfWW0EsrIzENybGsHJCIhdzJ3N8xL1Aq
dCOfmUY36wIJuSC0tqncEspGYSJzHGhaFqI5ciPJBFMLVjvvL2agkdGYb3QSUTWr22rZ6ER+58Eb
n64dI9g8bx9E1amiT03xH3VmCe2ouIyhxfLKSI0R8nhUaazZnAGqjrAyISWi0d3WK3AOTr3yV81W
WpcYL1bKTts1BwZ+DCdW1s7aCTtIP2uSxNa5c2O2tvP54wZ/SkCK2HF1V/qdh9QpV+/Ss2wXNnHW
l3AlYmVaqRvTRc7lBhB0dsNB8DjfV+HjYCtr0Y5XN3/PlN6eHZYn/MP0ot7yl1e/dJdTnr/xFG+W
D1eeJKgT1k7hY7D8c9BpbtlfwBzcDtvR4zKvMvsmrlTMhWROepxCZ8rxlbWNvWaDjHlV2wioVrpn
8N8xdhRtJXvaGRj0Kj6CHF/N7v05cvP1t8YffBbcbjWs5D3hlE7uTavvzEV1vhI34gaFGmoVFw4F
37B/yxA6rKatelD4tNzpW3XlgGy3uSHcif9L5C5/AyECfMB2vXwbsssd0Qbc/fPN6kfYXbubsENm
5PJkrJZ/qVwDCFuzbbO5prNz2+VeyrcRN/xT/I3feC3OvOFn5pVsHnlWH0gVecak/Mwi6VSf/G7x
y7kBA+AeM1Nczetlkxchuqd+p+JOZVLJWW0VUYY3tt90aB2G9MkvgdSHZILsU4WBHDKViljxckF+
IvKoddJev+KYV02wmX3roMXtupMiz+9RmZsYiEmt0fvvBOfnf5fHSN3/KI9NEXUG9BdL1ywGNv9b
HscqfEIkc/Wpdvt7vGbPtIZj8GxcawXZ43qW2DyQEL0Z77ztqWulz2PfOCwbla1hV47u9a6yGm0o
xefgVDmhB+nxCGZoN9Lg46dZlff6Uz2qR/IZtgQI7EnW3oQ7DBnyPt7IG0ya9xj1AtM86IC2dY0J
AECy6oae9dpIa+FJuoo75TOt7ZTF0p2bbh9+aTFe1NVwscAG0RXflWt7J8/8LF+GXfFcPTenzKmO
iQMa62S4lAlbxSZWc1tnuE75QbBIrPULEoYVLIgVRh1ndttDMK9IqYLHQrDr2K27HYuzs/ndnBbm
xpe2gSFwYc/g9pvYnW3NtVzqtXVypCzY1+do39XPWbKlSZ3RcDv1QfawE7rWmSHFPinW1ddC5KAL
2jSndnZ7zUlINHybPMHND+IufECm+Q6Gzu4chl82+ZbX7pafO3r2tfYio9ScVyUCP4wC90U6REw9
+7qT8lrs9VO1UU/yqfqYXqIP7Zpu/TeMh5q1Yho8u+mTdKjPvJjekI8Pt/GJtLN0hbLaNZgByDt9
Z9glv6H50O+BQVJm8UVP6at0GB6Hdw0QlI9FdvkPBXfxLmDcWavf8a+Qos+rLqwHtH11JBSaMcRl
8PioMS96crE+rc/4F5qe/XBsf0EI4b6Y1vqaXNiz/pwEbkvsAAjSZlOdWLmuiUp6kR8IHaRxYaOA
YTNzipv/Ss+JapmybzgRx2jPu/xZOLY7FtDzY72PPOsoXahsAcB8zB/jS/c13YZHGssn4Kn9gZ/N
G8iBXYXXgl9b/T/Ozmy3cSzbtl9EgH3zKpKielu2Zaf9QtgOmX0vtl9/BgMXuBGyEQKqkFGZlZFZ
lCly77XXmnPMxX3o8EkpF+74aEu+GNuyJa94Cu7B17LwkuAwzuaExSVj4LEYT9JWfK2fWRURU+vr
yxaqET10EpYxxJbSIr8nYVlhnPTUPGRv4ql9SJ+Mu2GtbVFw5680OhueLE91pAON6zH2Zln1R3vK
3mpQtJAGDUp/+sIkhS6gQxxfTxipVvle3Zbn8qi44y67V57rh+bpchB3IwcG8hjBPO7KB3k3PsnL
17NgR/Z5sE+SLS5e0YzZ8y/WucWr1zrMJBfzXoGr4Pc6ODqDTR+BXcfw3mfqEDOORbdgOS73v/iz
Zz9+fZ0ewcU5DLqc6ql+95FWLFqUuu2uWqMjC8WVNroScgJegN24JA7aSdbpYl27+rK0k3vyDboH
eg4IdRDyfwnepC0vzcdLzAFPW/T31nvzCg3ws/pP2Cub+FlzJ0/Yp1tktLyUnxfoBi/ce/PJOiSn
4Gg8aGwDgxfd4dgWCWX4jJ6a//i6gDN+pVihUL1hBCjhdrqXDXPBZ/gW9HbayjHwMOiuJOKHXKi/
SEVBFdJq9vBQ0U5HuOFjXHGpZHh6XuIXyu0Ht9iRiwkb0HrrXODVX8KexX+jvLec6UnjMe3yXTmm
2+Apum/u+Zts7nx1OHzLwSFlfZ4MdYtqmSwv5/4OmyzDdDSjZbNguMqN0lf6B8rQ9r6bva3kfoPF
sDHNLGM33o8QlZI7dsFVuoi3zaO16XLHeK7uppOcwcqxeQYDeWHeFY5xj6OuHBbtC8eo7pTACqTd
TWX7ocFf8Z3oUd0ShXSK35oLZjBS92zx4+J1e0x46+yerZGKdznBpWU0dkruTBLioAlvSRoKHsUX
eEGn2lNfzBdpP+y7E+BBpJcv2R3F9Iu+YhCxJLzjs8HV6H4Ny/gpOIibeC0etbWx7nn20rfN62u8
6e1oiel+ie35mDyrXuViujiM/B+lx/xYv3Wni8dmuLjXH/1VsSYYZy+uaq/2pn37ePxPcVSXRG+7
/Ay+WPZQK/XHUV6rpMWvsq2ypgHP9UDwLsVt8gjK7gaA6nuXcmZOaUhWEd1C6r/ykqfhCMqRifsh
QDQ2pce+9y7Km+qjHwlvbMfSdwUh1zIV1bSseWp2rSlNGiFqyy6sD3OiMppBjESQRQBtXRC8CCw/
NPJwrQzBY6iO9r9rAVn+Xgpg89TRtBqodKXf7do/2rFTr1VooeMKHx76UfmVHBUleRtC1BnDvdRu
x5ocOHC2WrjMDQaw3VlNSUw38a0S/AGrLttXEUIBJxJ/DdYtBv8PjgYTMhUQdVmXaeSpVyMlMe/8
asyT6jDU4bLlXGuGJM0QqYi3+jOI/gsgpc2HhA48dq9GiLlN4/3GLfr2LMwTLfIvGZaI6ndsYah1
qExCpT9chkMaPiSmfWncVt4Igws7qitnltWgrJWUiCh3yNd5DVbrXX8PjnJqawZCffbsFXB6Mids
5FySgD74Fszkpw+JNcyC7sDgTb2GHxjd0Ay6IPWHVDXoTnzNT46KOrntaRlu/n1HvoNduSO6rCgi
wdwKOvur+pG8uKSNhrY/+N0AioqahAllrx3pRJ8tpdwW7Noa43chPGo9enlBwsi4pvnGAfv478+i
fHt75s9iAMCU8CvTf7/yvBSymo68Hv1BxwofOlU3E3WGHLIMfBx3Vh1Ne0V6Fi7VggCpsnB0/VQF
K0IEqsiryuOISoA+YL2sHwaKlMshUrlrDkCnDnYUjpngxvv+3aTAJzbhA6gigFBNvW5Oq2LWK3p4
gaCXb4U7vHgXhH5L1VZWOUC0ZVl55J41yyrw0t4R3vXW7VZVd5d1dxf4Jwt9hYmMEKGJ7kC02Gjs
dB+j9WQCBN/r2a1W+vXyMH9WTRRxHZDpyVL490nBKgVdHUDkHLKJFPqlLr/FECGrfVoR7fL0769S
+r4ScjV855aBgYnYOW3+rv9YjOpOqetYaHjTdunnjAa1luQ2kiKahasOXSo1O7FL5k5nhBpuinAV
bIbuS5sYJ7qitIz6tb7GcIs4Du0wg6S7ekW3rGhWZP1Nkkd6fFuvcqYy8oqnE8GHRbP0JVrJaISg
OZkEdizQyINzaoHZ2qq6iKqF+Dj5cD7mmoFmcp55JuDg6EBX8Rl2sqfGT6p6J3Oirt+pz6Ck4MpF
ylozmwT1tFYE+9ItIoyd42rC+0n7VDlkxSbea7/SPRLZAuIfODrqsH7rv0n1XMVb95P0OAbQ+h3Y
pCJJFlKwEij2B9IEVAdik4qeOb4L7vLhWJ5RNBVTdOM5lb+ZaeZvQ1dUHeu4AgrgalIXCXJmQXqB
Ckuo2323RpD3wlHhwzpwNqGXpscAiGzNy8k6tPs1EyRaBSsNR7ozvEa3jLq/bcV/zdcgV+HeRWU/
O2As8epRrHJBmcQqbA/WY3BQlpIDL+HY77VttKEBJDrVkcA/qCw7c9MejaXxHxS9NfLhp/Y5AU+6
sBbhMnDrLYKv9eQZ+2JXPHHUhygxR3X1/8l38Xv+LjK6cNMD+cMUsolsf5V7QjBhxTCyU4GtlAtO
6rce/G8SEgn8K84o3rFZOnM9jo+yMklaP20OGFgISkYhaHDA4vFT5X3FUxAttXxTw2CK8kUtMj52
lPGk+Y/ds15vpezGiFb61h7g4/DNS4psQNLRrtsDmYBurcU/fhC0dFn6nYtzJ6cfo+2iYT+IJ7iY
YKEPSOD2NK3F8MYkVf42veP66pxrzeaCkO96exnHIqpDGQKw7BNwVzKoWMY9MlJOcG3sNvKbmD1M
xmsM4sCPDmH1GRfbQHYY+pNHSaOsaBYVBe1wvrE+/bDH6jg8EExQqvEAXi1PaaSXlpyk9aEctdem
so7Ju9hGK7KEGf5ZruK/9uM9JGJGjvJyCIf7FpexqH/Cu90q2pNG+/fGJ/rhFdU1vDZsgBq02et3
YiQ9ZZxKtToglycEjoiu1nzs4Mtgc14QWM0Q8SmVnowgX1p54rQXEPqN8+8P8Ttl/OrF1PFgY7DU
uTffbksDUbFJ86Y6pDRrypwWkvxVxS/VhAg/xRkhu5n+X9OfqpJc1IexttxW+xii9imK3zLDfykY
idcQA2eb881S5afvjAdJRoimSkyErwp5cFclHeigOgSc1MAAAtXoM3fqX+SKGABO1cGXb+Z2Lp5E
8V6tNZw7ePQfoF500S36xDcA1+8ie269cbag7Xa1gjVFTyhQWVzgKZHCOb0pM0ElOQrZeUIpbQi3
ntcf3iOoJPhw+Q+pX9dMuTH2+yCXyJiVa3NbyK+sj0rTARk7NYEKTySwSQ6fp4r/fiAka/5Brp4I
A8Qwc3eWNEM3r18UX1czYxJKlDOMbxbSsGxGqKeOREbRBcSei/4pbO05yNNagKm9AAmcDrL8pMbr
ethOw5Z+nPFJbHyA4BURER3F3/+NG4lUFwPYFg0k+jqgpZ7nDhONv03v5csWJn0PI4Dx+4f10ZzJ
H2JKHzI6PJuvqLqDc3AKgXyvkz36w4nx7iuCWfU+fjF3KSd+65i+W0f9kb1hl+1K12C/iE6B668F
F6T8srMDOjoqzShyVI09/Cnns3UML1pXDvGpHmG3m8mbvGETrUHz7jDPbMptvqocWC5rughu5Vi2
Z9J3iJ1gVzLTv4PaStnAH63NX7TYajIiYB1aJ/l7fBC8U+5x6l4zZjnkD4AyluMueGWb4nkeZ3EI
cjEbFTYZ65/Njq7KQ7srD0TIciBZFPf6st5Uj/JW3l50EjAXWGY4guR7nvJl7OX71Gu3pddvGfbs
zYfmxXrKPqoXkTuDiJYpHTFh/o0zJ+eEH54PFlDWDJ2seBaNv+s8oU4tMbfa6qCfsM7v2w1LxW5u
m6JcF1bNRjxaK/MUri84t+IdUoBjs7ksL0thSfkEZ5i/3WyslfiGIuiu/KxAy3nSY7gePfEw3Fmr
YoURTFpbq+BF2ApbawWn/156HO4ur/R3l91rs2kQk74ItLF58XbYADzlsdkMdxKPJ13pI2YMxM1v
9X/isf7P31uPkMSPwqPpXXZz6YHgBrPmsIUZc48KiUHAGu/Xtn4xHkRmfAfjIdj7T4knvkaefK8d
1HXk1Svl4O/mzmX64j/5cJWX8mtk3wd7da2ux1ftYbzX16ScruS1cqAj6mmH/r7equv4ReT5KleW
DTrO6zbmrnImz9xx3C5X/uqeR9FuluVKdQIPru9Kc/NVuQLXu7xs8hXy79X/+13+X2AMOv4q2CEy
eZw4Zcz/ZrKbPP4NN3zJV/6F1h59TnGtO5J3caNdt5l/JTt/pXjRTrzT3oZj5F0W7bJxmPG7i8vW
cgf+AnXG+/srfgCHNuDi8+x90tJ378lXW9CJ2o333qdlf8rrhLYlKnLbsPMtr/dKO0S8Vii37Omg
7+R2ka0TqCWAJBivxDZRerK4MFfWK8Eg1Srcmy5aWagmwk70tCdhae3mLvjcUSeI28FQuqXg90Iv
+dBdvtdFtSodaY0yzqmXxi70hG3hZgvdrZfSen7sutf5n0Oy8GTsgDLyz/I0rW+siT/sQyhjTRXj
J7WeLF/tQ/UAsyxIWBITJFJt7hb9Xp45Y0a17JIjCdpwsy1CnXoQZpCp+5XUH4nrk+WTEW5vfJYf
jszIsikZTA527NtXR2ajFEIl82mq5OnSsDyOuT5PBcek0UkHZ1aZZLe2hB8vSf1Og4ITLwLxv994
WmlGR5oQcecCgsy7wNjOm1Fty8baqMH2uRY93eHGQvM945M7rmDSpvoiZoFC6e+rhrIuiCk2/0Pe
erK4alKv+swnNy2YtzvDuYv/tx/z/19Q/vuCo1VIfhzldNOYiCIpmI1jdsnYiO0PVToTpJhg7NWN
7/OHet2kXjawnVmSpvxuOPxxbM7jcKiSbiqR8SSr5kKowYWc5lMmnJWDXsLqbzl6GpB4sL7VvKmR
9+8P8MPxhR4BmQs8TZqs/taF/3H9ukS11RU1DrWLF/ZeMqBzJrnawWcu46Up3X9f7nfdclVezE5r
HVAum4f8uyD943pipBQVKXKUF0nIxGaCwMCMIx5dVBa/BSULQfmK0zekXZF6hOBgl9UmbTwhZsRC
AE2+16i8SuFJ5tQ9iIlTCk4hBzhNEydNjpJg3cNWIN+W/sMMDh20gZzyk8/wLQJYgvFE16GAxJtq
ULeZmboBAsJhp+N6mwRlVVACq219HkLqg1lmkW0asIulkrjkIS0bDpNR0zpRk3hYLQm/7eN4pefw
njQJvI4fbchm/VWK/2XIlk18ndB7wN8Uh0p4SqRs1sstyGlF5AHOxgz2/76739l/vDRz7cbBC4IG
3de/n2FZSApwChgW6jplJEO9oFDE+HrjoN21q/zZulTLSxKiD6gQoyHC6ITXRHutgk3Zn6YodbML
EgVK7Wpjqr8uREdeSFCDjJViq7ycBHpy8x1V+plOYx4Y5SSPF6K64UFkerG04IrWgurUJLFMo/I8
9QGoIjjs+babgk0sjdsw1rZN+Ra1qReZ68qHRsSftJmCZzIjwfFUc3QPydcQcCapauI0M2+gPOm0
tzkSLFu/IMO7ufFgglTi3lw/mQYlDf1I3SCuev79P57MrilMOZTC4jAwRU+xett+6gBnIpHVP941
h/Er7Mh8X0y/lE/5KP1qiFP8MI/DLnlLVtWK77l6yUnytku0il8sw+0GT+9jvEaenTxjsKcnwG0C
hz2+h7A7W3fMV4BCgXkFL/G98AEalvYnOIkJDKblpvg1i7UhbGvf8VEy0cXCH4zcW/MMmc3GBXyD
DpeBQ406CF1qt8QuhP+0Qbm+82WvYShDKR66smnPpg2aKNC8ntV3+pF7bSetDZwQi1SwiYUK0LGi
P1sVZ4uLwEhnE6YmmJz5txG/om19675ILAjJwfhSvHrrvyZeeOgRw9CAezaeo/8YJbgQYXfzHHYj
PTC9XmHBeFKciioJwIpJtCVQXNeqPNwR+O/YTYuLQ1sXcm2b2+GIcg+bpN3O/QqsF05ngOQlURQ2
l9siek02WNPhi6toC94139Xe5DvZQhln979Ghi+b8JmZIQRgxrf0BQ20fcwLMSAcOUlUZ/OC9NEl
Ctw0XB+1zS8MZDBmxN5u5CXqYVpj6SPGG9Z9ZGLqWn/sWxBcCyqa7DP4rE/FC//7RX2Z9s3jcDJX
0OmXkZ15jWNtimWKtKJeo+rcYfRdx6e4Qjq+QOmvnYo7/WM6d0hsNtj90MmgqG2fuqOy4XS9M1fc
goO+6peAuamPs6/si0HFqWR+99K8CPcI4MrEISEsfCNHyaD3GRD4sDA4JOxa6j3OV2vxCYM12NKj
8JoPDONt3CsDgQ9ncNrDuXyDBIBYs9xj9tgDnN+EO/kBmNJRfKA1ln0kL9av6iX46F6tX222UH7R
vUJ8M+HZXcSnlMqqYmLJqqXi7TMW0YsmLfwzcJL4rL5kz/WSBz5iyv4h/Goe9RV6jx6M5H8cWSjG
5QcZzdGtsclPJYJFFcThGJfHPGb6+401CM1E5Z62hwE7fbsRmFI+hTGAc4uurBtrL13+/u8Flti5
76sEkYsWLT+cUhREV1UCorLECuv2chgaVycCeWk02O0lDnKL4Is2F1B98GMclv1ZKmG+R8CdJFi/
d5ggiGEh06Itt91MzmnASKX7umHh3BrScijs6F2T7VhzeXRFKkjeu9R64jwct+sK+nRpRYsQMAck
Dmsj98dE/k+JGHLUnKgslgX1YTA+RsFNm8Lp41941JksuRMLRCxPtjkm8wiCANpA2OgKr0yV3Pv3
Fh4AedcA8UVtKdFfh2i1DzZ+kLgK7KWLmHlKMtoJw5ZRc4xBJJChd6Ja2sSwHsZs3JF1fezlbkcU
jA2eZDnWyEF0JHSy7jUR5o44oFOSuA2JRQQUBZ4RMnGeUkdRqKx+CSkEJME/aN14TkDewZpC1fox
GqTuCugyiS+tedZJNGX/iWkKWFO79pPTVJYP9UhIAebKFGXAc3kyXrUbpf937rrE1NCUEU1SgX5n
kMmxQSRl6jcHVT4GzWnI3jTxS4tOtTLnZHmQqXj2Ltq5NM8IIPRmLUdHAUYHzd8s1wD8VcsR+X5k
KmcCUJkjg+NIZ6FcPoIqR9EixM4oo8oRXq24XjY6Zzp+gZxzSzJXQzlap8VpuBnS9NvPd7XbWboJ
CglEMKHy1zPHlGy6mi4ZI7Py3KHf6rqz5r9ijVoU66heCdpWfikjpjVvtInNgVEHkcLCjdv70zAS
0o+sSnSq58r76mghZF3A4Ypu9aXZwDePC8vlZqrMAvG9uXrw3JWxp2LEkiav0NeaGEDMXBc3inDz
hwOeRd0E4RbeFcHf12UT7UupM9HUDVgxa+itIjyUeMQ5He1r4anoU0cWwXer+xah0wX5Tzlb15hX
dtoZrLqTwM4xZz+3sgeIlUykgPI2QMAaxdYZZFzfl8SRoUSjmLYFCkRzHxDRlkhnaqAQAc07kW58
6yQi1bS9esGN+vqQ8vq2InJQukExQu6xWRi+9ajSJaPATUNlKw3gEkK7TxoPlL1t6A1kW9nWOpnZ
J6I/lt5Y34bRuSk1J0n1rUgnSTOJghwhcJrSPs3EY1+7ZUVUlsJ6g4nIz9Dq5YMtUWDXEFRaNhKN
dkVP0hJlGJy/Ma+W2Wfe8C4kazlV0Qmpt05j8zp6/XziccSTxclEV6+1DU1kjjSn4+bQjkdwHAmH
6rZeZlAR0sVifMJLVxuoXPobx6G5e3V9WQs4mEreqC5K10UgabJl3yjYwHXRu/SeX+65tf/eQ356
2Cx62iTLSzz8157j6eIXehBPvy+RJ6cIXLPypqOKqG6M+r9vVQx/GUtxZie/Qr0+Wqb61NZSz3Nk
oPfW55WTHaUy1tJwqjQsZP4rcXX//tm+d8n/vuRVc5AZl99ml66el8t85PRF6Vru9YDM71NU3SjZ
v99ILkb8C8uGhmpCudqKLQsnohjXKGErDnccGNoaiQliK4gUgnm+8ZP9eDUst4ohirDJrjOOhUaS
ASFyNzWwwaFS45NIWbNAMonKXV8RyVEsB7Y+g4SOebNIx3VyIcoT7jtaQ9LQlEi8U5FrifBCYFW1
BLIX4r6Pk6cYCxZLTe4J2DakiteN6Rj1MXhAS/dX6DLpkDgxiQBG7gVJ6orpCRkCsNLRJdDMIe7V
ybEy5YyumQrkLFehMa2Z1i+0jJYhEPGYGl9MvyK08Ln/Vqh7C/2yx1PH6wzTMpkpn6gea89q3kQK
SYlwldq8r8KUkPB2hvXupupTUV4JTnC6cJ/XZxHtyLxfiMKwCi4MCzKSYcCotszwU8oQiWVKHFP4
6Gi2Kc2k7sbw6udvxOSgy6HNMn6rS/48sEn9VERmzDrJoatvBtsoNkRoc3OM8fXf3/4PY1WeNcZ1
Gths6JT6/Fn+uJYfS3qYVrPOK/sCiOnW9d6YLfpIya2zHp3gjXBXzKpY4La7KdrRvy9L8+WpRNiW
RQu6xt+XD7ugAlgT1Ie83FuhF4cIr6XDkL9Ow+ESvmsQr4xV5m/NDqBcvB0lIDleGz+J06ckob8b
VGeuSgpydSW+3SA6G0Vo1xWZZphORcuNQcuPSJ4pZvvZ4LGvVHlBxe3K8/CYg8YgPxTZq5ARv/Jw
EVeCrJIRSgdnXOUKgZT5gzqHUzmDN4xErirPZv0UJxgvaN5wAFPjjc9jMbGlJgGoOY2usfIQhtRM
8T5UN0byeeML+/Hh+OOOXW3pWRpYWRJFv1dZZaJtm7mtjsGgPoZqsxz8U9W+gXCs3uqKp90s7Wis
d32PH1CBDl7f2s+0790FooYh6/ItYmw1rs8q2UDKQRFMzDLVpU8oAOLnzONWRSi+sDRBXEMYAKZu
grsPOMOBBokhFdVVhI/Dsotq6XO6LlcGM6TYVaVlzfEcRcErWm4CbXQ7QEGa2nLgAjL06mQlXlak
B9ekCJorXSF1mghzWE4rDZgwyRtI7a1lZWx0ROAmItwbOoAf5EB//7zXL0wqG3R6xOrA8UOSYUVb
7TtBQ6WFNvystskW0wXr5D2j3P/hm//zTl93yKU8Tapeqg50cGjCGfLCL2zFd0DJWYQK8VFkeKPw
/BfTG1rcnkCeGN6dfeNjfC9guAGoMsGLoMPBLP/3KzsGRaRpESrUimO/EY5Iflykg15g4GYTEsei
qVZjxkwj3hfxfQC0feMTfJ/U8QmYVxOYIM/JUVevgImDbES2iA62eE5x6bUBu0ziau259embigNB
K3bW39gof1wq/7zs1basp2g48pjLzj84yXCuxVwyORvam9ketfIsQ0bJA52N8lxYOkyd479/7p/K
HgbnGgpHdE/y7zPHH0u1GKWVkV8MxhX1MVH2EYB9G/VGf9lfRnoZtyb1YFL4Jv+uGakKaGcjfPut
o7j6pnvOx9ZlQEMRFk9ygr0JVm/0JiePonTUkiUbdMiBSl9B0bmgvqv3xWwfXEIeDzi20+cW3UFx
m3RrYLQR0KI9RhLJlO40ArVejP26gLZv7YZuKTw3JDXjIAak4qMZvKfn3MoOEaFlvEq6Ryix2CGe
guAMLzCjVQias3Qj7X5SvUt6nJR3KFUQTdEBVoQ+ugYjyHCtXFxCWztxV4kbqGehcUejQu1BQS4T
iXb7SlHtTjzArslrTHjOwEiOkTdTEooSWj3hQbi8kg5lbtvMpnIhIENXvcnctzG/6dSCQxPXAomj
uZ3uhtJBrWwRnwiDNMvOmCbV+8t0QPhDPg5RywOsQXZTmqgNtYWrVY44AgA4qgpkJbd4lbe9/6J/
FaeQdD8TV45XaoxIFvVoB4YbVh7HKSFbpcodaEviaQHU5fUxk18x60b5oTKOaP4u5bsB4Wfw6nJn
hJvss32RHptpZeqEXvETLCYiQ6RtpT4q/VdOsoAUpO7lQykc08Kc+2zhxozXobhv8Y5pzEJxww7d
+yRH2wQJz6X+zKL3Ljz68n0W3hd0bnTzs2AekUkvvt8sQgiphvzmK+Oipfyy3nxjf2nfCnSDHQLI
kdW9Bio8zrehJfCsyJh5PLTJUb3cEz777zfmh0YawjUE8yjmDUOm2/H3WpVpUNH9kFeGHt3cfQAg
IaOndDRyGaDwo2mYbixOvw8f1y/Nn5e8WpziQYEFIFrsh9M6yRF9NdKqp5cZwpfpj0O8FZpNgQtV
WxpA2PrLqbM2qDCDaD/O3/Uce3kXAHORcbmF8ZpcGGIrP8Zil8KY7S73xBxbiIehvrYYluP2U+HE
mtxQ2N68cVdrXSKSh5lXJq8+8ObQiRWXt9RAk1Hth8sSQqpo3PiuzJ9WG46mxhyTju3gd6n4x/IW
jHI+JKlMSOqCCQJ6rUW+HsVV/qT9NyfkNu4ldCSabK0tCPvxvXmHdSeuMDvljRNyyq9WVvY0Vlvw
B3QMxn5Bc6Hp7JrhMdmNu5LEhMdgqd2Hns593l+OEpMLtC0yC88iPAwbay9gcbp4wjp7rG3jq3yO
H1DdPumP2tv4S3MNEut25GYv8UeJxQJrbHnQ7HDbP+bH6rF9pDlCF5IkJCyFMY7Q9kY356fSA7EW
fBp91iKK1wds80K8myxSACDTEgHVprBMcS0Ogw1JtAk8wgrmzTdiT77xHv1QdHJl9loaa1z4d9Pt
j+9GDhU56+uR0mPaC8kb5SeIKB8OX/pSgjiTo6+MbuUon6siv58t0ALJfD7nZKL0NvOKgPb+3x/p
d+vq23tmcmqlDpgbDlevdq5c8mpK+EhdAhJRP5cIHqOIZAwEXCH+YoPd+FL3tIYzOlNKCNwxJPkM
SnTGmME6Sfz+qGDNuhAQyuShgJiqqGfVvywV45fVnyOyRExso7MgTuNQ21FPl1C8yLKADZ2trWpa
aflXXuTLpmJ8I09nTNvEC8p7Bom9gbHPCPyVVgxHPxQ9xSwOWQ95rr9T5c9OFolMROES3OiNqD+9
RjR4Zn00enWOdn8veWFYKEWh+uUhNAenYrRf8k5YCUrhkTN9XuFT7Q9S03xVwbQ3FdphxJFqgR2L
bLxBcSh6GntG5glM3prPxFhnvn/fK7Eb9tM+L3UnJ3c7Zsp0CfB0xzT0cMY32QlQv1+ZLuR+s4C5
FcNSBo/QqguFGsXKGC8S52By5J9UTJqczKpouvGC/FAgSbOMZTYt8bMbVwWy7iu+cqlUhGbjXgvf
oxHojO9Ioa1I2FMhZ6mnfz+EPzSbNe40OlN2GFpr13glQooskbEtnlHjBH5uo/xHugjGuxOr5cD4
ZnqVKSLEfaH9qhj+CfBCxXqjJzcqw9/XuX4Z/vwcVz+5JuTWKMh8DqYo9QJpPPpFTNzml/Efntn4
Nb9THlSAvL4tgMgk0+0TtyR/aIQR3TH74qxQCTYLCcTK/uPGTfqhXJdA76EwZdqgKsrVE9mjMDJr
aVb2XDgsVIZtxaNdYH1JhXsGBkzJUVADq83+hwPTXxe+GqP51sW8SBEXzmppVQXhkYP9qotTJwn3
XQmXIHKHcgOtj9QTIvwgIca9FzfRqqqn48XsmWdqN5atH9dwQ+HFJFgTpdNvocMfK2lEWzNlFl8e
nDyK1mr3VgPU6BD9CP0pLxEhVKeye3VufAXz93/9fPx51fkQ/8dVFa0RCrKq4a/Xm1A9J5W07JN1
Im4Adomxx3l2ceGQbVJqlkiCrLXe4cGuvTj4UqA03BqPzDf+28eh4yTxVEjYja6+mBZ4iBFVIinx
8EyDI2oMTLp1f6Nni9Loh+swzpwPiXTRmG5e/dh5U1SDhiYngdxWRM1WMWHmrCPiEWxR66mIQzvv
j3mn3MWttDPWVnGiVagiUFdTgLDCrg5FVxL8+yKSH+YdJiO/VWZq3fmdYyZwl9A+zIto2aAy55eu
gNiVxA0nAVIxN/50BAF6DzzPAv0kPIWcIpiQSj191OisZBoF/fGCJmDKSU8paIB200EBJK8B1m+D
bdG8oUmJkt08nilS/9BUrGSD5ULXsasmOE4WnmbW2058KIK1kDC4daZ8Sz/TmE5N07sadIepKZd6
Fztx7iWX15g6pijLRdO4QZ57RXF57CRxXSN5WealM0E6eOA4gL9Ipb6gkUWCIPJR/mJyGOjxN/Vf
6Gz4Y+bm8DsNJup0/LxEIlE6rjndIwNKS+aio/QxSgLFFjvnMMcsyRCGKl51OnaZvw5EzYnn8GDD
1dmT/WoTpxYjZ3QFxJIECjhYowQA0CVbMpTd6fI2T3LmLSUO0VYbnO8Gt4Ok2lSjfYErxvDUIn5O
J3kWAZNSvYVJSy0obMeLnZIe2XUp4PKvWGUlTnTmQcd6TB18mzJbvC7Ccp4GV8EHLRWYdwJlOQRf
DIYCvjQaCmIDbKlsEPn6RXbfBVSRzXQrLeunN4OphmSY2Htps1zV3VVWKyX8spJt+JQkXzFDs6o4
CreqBOmnBYFZzVxIokKk//v3m1Em8qSUGm8g92MuoHqG5CqMo3nuFnLaLDifTDRU60JatfS/Oxr4
JdRw5lR+QXVdp0uNwUtys8ny+92/WhsYU0HJg0KECvRaHtnL8ZCLqVwc0rmX1LiIjpRHtNNvAR4r
QnwXBMg5ste/CZ/KjsORTnoPeiYhx0jFcp2o/X0fhU+GeA/XjDchcEV07ARupwuBEDz86iBt3hrO
vijV7bKzNZkZMXBCyDEJLvh3THdsnRyuK1xYka0jc4YOSK6AYs86KVJ7QWPDn8hslfMjDCMZmKNN
G0BlDatWTHpHBv0aXHJopMsJUZPEnNlDgydt/bV2MHe8VPVL+ii4ORIAGO+Vmx3NtfLQ/Oev8w9r
f1lk+8vHQ/kRSzA96CiZ3IhFZL/oC3Pxqv9C7oz4vzpjF+SfYHqCaTDmpLLJvMQrVxrch1cEBmyq
3dcgjC4MxFxrXEUJ1mMA3ETtntUAKY/IEJXcRF5fgy42NHExXrWmF2PKacZknokWxlPM1Jjabv62
RRabLvGC+JVOwFTSePbtsb1pPf+hgkWuyXTJAlqJ1u+6sp982eyTODtckrcmnDy9PFPfB9Y5obxm
6iYR0jh3vCwKF0ZXfBleV98I7fqpovrrQ1wd40kAMOTKSrKDNt0H8kYVkcx2cIFHu5H2iUQNAed1
zEJyHvE7KOuJdeUg9sZ8mGRQM3SA9TgMdOOqN8AIkULtNyHonLc5eshM4lVkPP17k5d/6MQzEVVl
hq+azOBtvq9/bPK9OVV1H4bZIYL2WxRLzTqFLaEGLG5BrSJTUpdCnDLyMjye95ABR3ZmRBZcplVQ
0sCZHoTo04r5WoVXJEJuecqHYv3vD/lTE/WvD3lVDNaV2OLCUdMDTGWh9eJ6jvzbdLUn0XKKHxBa
4aPs3oIG3NDy39f+4RD716Wvqo4iiP6PsvNajtzKtu0XIQLevCKB9JZk0r0gaOG9x9efgXq4t4ri
IeNES90tqVTMhNl77bXmHDMxa9NIjroS0mNkvFAcZiXBLMekCvj5h/2X9imhKUdco2FWtPjzy1OM
cEKJ1dBK59ZTlWP+dUYdJk1RurLmTIS0sT2j4rMLdSGD6WedJ6VVIJxkCaYuYBOG//PZP0aGnUvw
d10NwSaROnD2CHqTlypcfIQ2cI8UfNgMtpaB5rCTNv0vZ3/stf+tomg2M45GyK1gnPryXKV+WpeN
3FM81oSg42f0C1ofXnsJ8hN2tER4UUJkj9M1RSgigMcHvUYHPthUWgJKnG5RsqIeSkGBIJvU3pEQ
KRy+tRp+07CeD0zJWCDqRJlSXBT/PurPk3UJTRKLBDJm4TXyyqk0FWph2JTySHHhHygtnwjY6Uda
iuVJBnWQ1vmsbKCizz+o7BXoRFN5yIfnFjH1xRq6Rdl8kFBtFU/zl+iMlc/szPpIhjkOGfrZG/XD
gBspZZNjeszo2FLEFVVCj3y4I72SupjzCqZJlSNvP35m8QifbTF6O8pqA86mHKBu6tFHc95Q5ohO
zlyefqY9QsF17saHpKS1C9zOCGd6CtQFHNMMyp0+OY+zvUmLVlo6LthAcr0lZ+QT0U0EBtNLSIq5
0FW0RcZs88x7LoU4ZRAk2zoxchoB43PGpj2XR10mEfTDRe4JcxagpekQDME8eIYHKEe1sTukqb/M
9GuFArlrDjlcAvRr3EKyJVyT37oe+b89SrnRphLRo61Q46chNqo6ZAPYNFF3wBcuA9maMSCkVwLG
p3ZOP4P60GNDqwoSC5qc8CAgSv7S6Hh03RDRVwfYfPSbmzbcRtRpmZmuNJLz/Dw/Smm7j9HvBcZz
JxJ10XWvKCSXUiVCzLUIoGX5pNckQ/LFzR0iZIlGGg45bNd7jKiLqaU4gB4eYRKKy6U/MrofaLEi
+amRbWbToeRLpD6RFrRuEtZgjf69J9HVz8TNMDmD/iyU27G8shz5Y+9WarozyQDsq2cdXWDXdY6f
5uccPVubakTQDguLF3cYvXWmskv2Tya75BCjeRI2Fgyn/iSTO9aCwxYEO0X9ncIrbpAWGxSPQXZp
GXQaiXqySNxDC8IAFNjPXCxr40ozsNsJ9b7mjBJMsZvVARD924Hsj9Ej+KzckwwZ6f5WFjryJuxU
u6l6bw9TxaHVwYZYItP1/IIcnc5J82Ht5coFeOyi9Y2LHMobj0FH0H54vslzu+1MnmqUsChr4+RZ
JP95fi+qKlxTovMbiqVK/MmhHz/k9dzxUfhISdS+pgl+vAQakendygW6R2qwlEyI+ckK+Q2l7GP+
9ORk30UKRb6C4JpEQV7qjKii9iMHcVhFjkLnLtGe5si9FLeR3s6jtG3BGiDRtG8Dn5NLvvf4dzkh
f6hlvs8C6NTxs8EJmo21HQesOhyfpWeDTmTeBzt+XTVr11VvJfQXnNuLQTd5We+iLli1Cmc44Hje
MsFj0XAejub1BqKOEHyMoGVyrt7Ag+yH8Nqi45Cidq9Irkl3+ki6WQEV+xDjDEx5Webje8LNGKRz
OKbHvjWPyvz4hLjyPCxhGjcCIrueL0Yf1ivPAeeGaLpIU7JSgg1Yfts/qwl+8mpJ6HWx0KWeBsmI
ARglRsctmwJAtY/YbexCZ/SFoj32wSyOxnLevPzpw4cXK6rpKkvGtQotciro9sjCrUrjMkqCZScR
TNIK+2Y8tDGvG8gOrdvMBbPoPbX6QSQOAEmMNonPEvEEFqtPoz51vY4Q8Bw0o5v46baY4Qp0AMtY
xy9bL0MT3q7A4bVOiKZqHUVUd8RN0gNmPo2aW0sdQw03UflLcSZ9o17V/tmSvlQRktIWlaoO+TFu
DCC6y6BdY4CZo4TnBrBbsHZG66F8zMC11hq7YoGFgzj74lxoLpM5UV9G0FqtB5Uo6gTPwVPuP4jB
7XiSxL15LepVSgfIW/np0RucdrIt4bXnPJCpN/V0UpubuHv1hifZ39a5upVy1/NehPlmiXA8lNS2
RvD+Ne6P96i49yV8APjX+i381FC/8fS1TE1YWldqxagA9OY7+5LDd7tvPJczPGlQOiA5EbrCQyBh
hl7VTOwil6pBysmgIv2ZhqMzaDujeRE8t0HB2S61YjvFp8R32ugdOgn2n+Ihrt3uM5pOVf4RAvVP
7s1oSd5Jba4LwYXuqivgxrOdBO5FBIDrGEANAifPmIw61P4xkwQxBG0cwIl9pnjcWbg4cu9u1GAM
8a6Spm6mOMdfRfL8hI3UXnx9WwEQtnqYFMG5xkVO8aNh4JSC+58rLAll+neViUEvTWUuwcr2pUiX
aA+ocs5j0Lx5z/5LgmdDRtDDoHpRAn8DGUw+roxEEF8TB8X5DwzaGLfhF6r3MCyb97a2VeZA97Lb
nbCedNG+3Rpv6gchGPw7pKexDmh3HPySd9obdnvhRHAazsFzeiuv9QcBDvRt7ChPej7zRfBlRC6p
yrQtyMShl3rp3pRb8yjdKo+cMI09Qz0BN+8m2+jA1F+0U7Zv9uER+vscbc8wgc17Ydx5z0Q54lNX
Tibs2yXvPN/q2fzkIydvCeFkrCjb7K46E7nnDhucAY/kKLijK2/hV2qW3d6bCTTAcO2v5cW4wMFl
t3ayMo+8KHYE43G+K7OhwK4/i57ZqA1niN4WwDWBvesd64R0zh5ng7J5TT/1a/hZb4194aAeXbJG
76AZ430e3uiUXXjohVO3ZxRnPWZnBeDcsdrgldl4q9E1V9WmXym70E2Woqtx+V3rxIYhARey7HGx
A4O3qx+YD5uH8IWrImGk3/ABIbWaC3E7PMqX/oL7+6jdhVyzTwvW62f6YjxmG+GkPMY3bL0zLx3D
/c2wh6y5oWUnr5nn98Uqt83VsFS32QYUTXQXEzgDqe8suqiF18qOkKUjNdMeDuUK5mgOPzS0b4DP
OdFSsA06Dc936QISH/LDBQCA2+Eh3ubXcJudquZgkIxnLLMldjrpzjOd4qllBkIz3c2gzU67jk8C
19GZ/xzdmdLZH1AZbHSMRXdMB961vX7vr8O1+FLe4HiCzrm3+AgTLEjJsewCDmd8hOkFRXPueUyP
KuJ8W14kd+Z2cLo91+ne24J6XBtLvpe+VRcGl7W0X313ZstY/OpdbPMlomV0im4hJK69LRl4T1Y+
P/P3pNEt/J2270799SQe/F1BuTbjC5Y5315e1DawwGYNCSp5Agjr8NcOKMz7Zi85mUPayPoV4uE+
3qU3Kv6r6oxfgwqueiLA8b59kTHIiyvWIL7Q9OdfyFeTvcTktcr5PbxtuU0v3S5bFlROeH3thvgd
UMDk4iGpgEqKJ3vYoSShxzK1izJeV9CSB8ec1ir6gk/rjWeOa1Le565xivaz5x6QRbFVMF3pi96O
60X6ED8MZ2OTPQabe98huGUhbRSuZw0GNtoPS1QZfB6YqzfilqTW+drbBKQsJKe/virLEFAn6y7P
NPi/BdiQdebwFgJx5TgPrhWwqdNedBysD4A9YTIck1u8lQfM93fGjX9JTv2q//Av1UO9mB6nTXBK
wW0qD83OPGuv6Tq69bhtA9jEB/9SH4JTt7RwpxH9yI6xpl6jNdq8lo6O+CKgvl3kVyaLWbxATlti
wLjQu+f/dvi6PlryWOzorToj1rjR1ulBebDIZt4FS/1snvOP8gPZiIE//qG+9r07flBrUrFOr/kH
sTTr8lmAGAUIdK2sSZ99Nea9fCE1NtY1yoyknv+Ab6m+awf51J8jtq9X/larzv0pssNGTnj1wkOf
8xrB8WzsYfb+0aEtr7SsQRkhuiiO4XO2w9wGyd+7LXbl3iTiVV14jxqJANxLcL3Nwnrhd5y4SP1B
OEayC2WLkhFhKu3k9Gq+S8dkNz7mgaM/Di/ZMThW9/Fdf4d7U3xlmEUWL+4wmhrMniOQmfw4IJrT
p/oo3Yi3KFuyTzTE02dyDzrjPGzlR/SUoCdRkIKoYXMI+ZxMQgS0pOAwWhu+p/wmWuh/bQ6/OKeB
elqIc9E2UuCNtmUuQGmD28SyNyLMewyshezNPjXlAyo7RxDGqewKImoOiPc060zoAd2NdE8D0jUO
dLmc/iyegG10dCKb1WQ4VHiysEBRWlmLflr2jjrB/10OGdXBtccIgUAKykbm4mvQoMTBzeU5oNBA
DWmLD/F7lrPeUi/Pf5PBc/lQnmW4ruxD4obPLN1Dv75llypvh5fpM3qBc7CZjtMRrqdFce1RxthW
uWASQge8vROhFeA5FoEwws63zXcooIbhKljKOVvy2sDGbfi96RPa2ImJOtbJrOWVyM4CtCbb29Mq
a3Doop3Y0Ed+SDfdinVfQMcEQjm1syNsVADTIoA12/gEfM19iMhbt5vJ1j6DF4b4tBu5nnye6kW4
p5EvL+nu1hv/CuaMuxXv53cF4MgDKYfBOToVbr0PV9JDfNAW5nqmhY67FKfimvuBnTCCOmG8Ng8E
G9OI3fEOADF9hgQcPbbXYZHdIBLhrlYvNReugMgq3WBrtFtHPUHB3WS3xSl1Qfesmx1wig0nbmNh
3oUf5p1+DhflNt7iAYauUn+UV84lA/iX/LkubeHG33t30ITRQ6mRDYu55IhHRg4u0pEKjghjZMgO
JWXO6cuur+ZT86qe4Qzj0Rl2AerThXRIN8pFMhxC/cLQFRt3TmK0FpizuXQ8PTzL0c5/JyWX6ZPH
ovU5SnZX2bTvnQHXdEfGJax184EmXPJcML3BgCJ96rf+BpQqKpf0Sfvs6KLb1YXLy80o7xQO8qzQ
DAnPpF4t9d18EbfVA2MhTid8RZ6C5lVnIdghZ/JpNsBTKOwGPd+jv1cu/MbNPfR5ltXQlrbTvXYP
RljHF2WCaXIH3ea1wVSQVWjEFgKoaWl2mtavSOQMnpK5L4hqyk5Qe8Bid/xT+pAdpk/9pDtnZdft
0o2OsejPjw5IjCZI5JAGDupAon5UYKJ2qjg8uKSORoiRQ6R/KLbxl3JAQrZBnwIbrohqWdyYSI7q
ZUdiBpIhBl7MiAp3HCmYZ8tn+ollut1NVzIu9HahlQzV7L5b+VwIugoe41Pib22OiB6uuefkUXka
X9tXGhEGrtsH8Sa6Yt33C8dcZgfUfkBvaOh9Vh/jbX2rvqK1eO5Pyn15x/Od4RleJMjLvT8EkreR
d5abwgdiQHBbHFhS1oQNEAiqPbWvSb4A4kHjQX+2eAiq5fQG6pjRxW29s271g/HoXfpdvc3Ow1Lc
jTtY+efwRtXs7jH/1Pb+pVubezgv+YoMX2nDkHJ691xDQRZp+wLzH5xT4LdtAkY5HCTgCXzWiHlJ
qKpFeooOGC6ohKON8pbJwAoXAmx+InDeZEpPlifY9CpnWGSQiwT6ANKT+eyOhp4QNlQlJOAuGrDj
PKApij3CiO3sGfVp/kqeKkHeVeQmhive/HyaUObJ2n/mTgZIVXxycAb+8N/+6p7rTV9KlU4bqmWn
CGFWiDq6Iu9U+GhC5elU+wRB+AYex2zaFlz7BtnrqMcbZFGu1muuFGe3JifzeRoZytFaEcwzPACf
5h9H+Xn4klVXg+TomMiM1pIu9Bh7bwVTgnS7X1RA0je9bsZ6so6Xd1Zrf/02ZiL2cVbSsy1Th/I8
wLzu0ZZEcuHohlsoLyaG/ckxk0VhHYVpRR9SKcAJ/jKC/2aciTRGkdERW4qiyF90KYLkCVUO7Qx3
ydztL4SrMDzX+S+99u8a1AhwdBMOI7yRP5qLv26dUgGZlUs0FbRJhyJdN+x3o9afOnn2Bl0HBEem
8fTz8/Kd9GdW/fy/H/plUotJMTSJA0ICeEuCWmJdQ/FZAPaQ+mTdx6uY+gKlbqVpi3HaiRFngOmO
kMGV/5sv4I9+5suTO99hrq9mmtBOvpyC/WEaS8mvYWNYBxqPdLxFyG1ii5mfNCMxNN1WRQgw7+EG
KoM6cmqhd4wAhnRL/AESjPKKo5NuDvjtkIy+bJEn6dpslW1QQlc4N/qw6RkSM5eZ+0hjR49cK/fe
OP0ZHkkaz5Txy9jhmwH1DPjUIeiijQCyzOv61z1N+sqoOqZYPDnYxC/ouEzpAydSX2xpNP/f76WC
/YibObtkua3//jDPikUl7wR+mHcupQNN4LRTd7iuyJwCV371knw3Zk9KfdVJl56NDT3NPJ3uiNb0
7s8f5s83+3o7cf2JCkpY6MF/Rvd/fXNdQY0Y8hMpSDl8lZvExGZBlCUz0JH1sjDSndxSQBYt9zLY
SOZTupmo0y1vjiqYU8c5lrSm2/UrSY/YkOnTjPGw8lQdUfHw28f95hUnUddSDZYacwY9/3vt/F4i
ErMWsmPiESnZI4MnKJ5OSgwnzV+qYbE8yfE7j5iRHWaLVhWlJNklboJKRE7itQ+oDDFIpp/9lBQe
9arlr+z51UD+BAPeny/ud+oCFRK1qc/eFeQFX96VCnHrqFXc6SFmnfDFG4HDRpFp96ggezL0RKNF
5BJtJfPZoygTG1DnVA4NwantJUS1OM8DSKrsB6T9oLbz4ZrLlqsmOMJ4NQzmIJMFtTfneKq8M12d
FSZxIi61Gt1LMGBX4pwfjqdZCpjkzb6CrloWF50AZM+/z71yyXMuAPCcivtu0B5xEukDqjxMls9Z
pdwCclqnkfE4z390RgTYMW0EQQ8/X6fvZGqwxU2kWRCcRNbVf++qEFjhKBQlnTWThQERJ6tHRmOe
+4gpsBsPEy7visWC2drPP/qbxRwlpabPXjLM81+1YZVFbFTUdNkxI3sWegSoa3GkeW1i773kES2d
X77rn03oywtH/9BgYm7M7uive2Vfp0VDOl56FIV8p0Ax6C3ELvghO/ztzMSUlh9fNwzhPLfLMkCr
8U6Sry3GJkn3L+WkOW3Yun59Ya6IW0VeIjHMQus0tTD7uHATXa2iR+b2Md+1ny/Xd9NZ4o1FNlns
m4bxde3K5KJJq6hMjyYWSCKX4rWKlzHEKr8Y/mSa4LLge4B+qQrHwCrmLbCA+AzOhDXEmOQh++Ro
AES65y8mpxMX0TifEVsOsrprogrt1z2hHtpG1w8+FX97rro7P//ltn9XscwxzTIk5Rk6/EfX/Ney
1yVDHGhV/Ue9kE3BBnYD3PqEsgpNooRymeWNseOChFaUdugsWIUVsrRaNP5KQDfWv85zm5+v7v/y
qQxDBI2uYOv4MsXv8GEXwpilx26M1p1wmHL67tLAKISi3ogciQU1Bt4wD00MIkZGwSQlXJ4NgCg5
rXJcg1g+//yhjHnv+88Di0gM5btisFt9WcQKr+xSv42zoygeQIAhKpknwIFxndWIpRWBFZs2f9x5
GXmL1QdLV05ltBeY24k0MuWerrV+ziW6s5CTWqL85hmsWuGiEKd1PJFvknNc4pfpZbQVm2eTzLR5
NJgIyWqWiPXNoag+9DZetXm2KoJLHajLVL92TIpLJn+q8S72/Yb0ZC26Vwmy6RilMT6PkGRnA3p8
kEMZUhh0S5DGUI57wwIt6JSv5pEXPgavSJnKHrqc1kb2OWunLeZ0Qfk8Szbnt0hr8PTmFwLtf7nl
3xQe8Pl4/kz2M3DPXwoPCee3XlRaehwTdF5q4mj0UJhWp2zDU9lvoYb8fDv/+Pb+czvnzOt5vZsN
Hv+utUOjym1Qs/6UOBfF0Afwb7kCoCwPMaPQU3D0H4F/pRyRACcxndWY8IgFSDP5N/nhd4svxwae
KkWmnvyj3vnrJdRiQREkq0/net1j7s/tarItE2CGgXr/MUS/fPc/a+t/vjvnLR5iXjDta7GTpHIT
jAZvfcV9rSZOkaQt5XzvnLF8hOhqVi9JEi+VSkibkS/j8rnU3yddJcudTZLapkA1HYZz/hy8ouL6
882Bx/zNy2bNBhOQ4yBlrPmk9dcl6cV0BAbOsj+7TK15tDpGhzQ8+PU10T+UTnmchS1WQnOI1IQY
83PPSyCXi0r5iDN3dqfraHDrqKPkfkHLJgfFMcU9OqPlysh0qXTmxY7D8yFrrFn0ViK6DHL6itVl
pJAIaAJTqTcT2sWPGOiQh4YW6YzdSW+jZoGGmOU4nduXb6ah74W0wJyR+oeI8WKpPeJNoTt8k4y4
Lo2drxOaaEp2LgY3MqPG0Ykipw8Ycs+xylq3M/3HdHxpwBDXpEeVp4yWGv9qDDFMXWCVFPp3CVHH
dIlgIA8FAQAJf49/hNVbtO5Jli1cvXtIorUxLWlqGcasS7DhKICIkjNso4C20n5jVbfMVXMsS+VW
6j+ZWKpEHMXE3S1SAOWwhVOXnreQu2D4xmdO/VRSYsemembe0sBfZTZ30sZl2iyRUTDvw/c5zVTL
W3nYFGmPQ3QDQ7EWyE6E3ob3roemSCGdovnSwM2Q1gIBgEk8c/EhudRIrP1ORfSrXXxcj7SZEg1z
87PAr58LM9kc1l0fb8MKwI1Wv1o+AuPFUJOD66MtoCwPtjr9HoiCvYHwQDqzuMkxv2sIE7Z+CeJi
KQb5jhPxiiaDEzfsaIzOc1VeEmuwo7kHdoGP3HYquL333C+2poZww9Jh9V00XsYKOkGdJLd+y+aY
XER9WsN0WfZYcS2+iYUJXDJnegOApnGvaegMetyuAd6jrCOFkyDKikK0zqt3lZbPaGHqVd9nXacg
FRSoY7gK2AXGsHdnFZRvQHwMnQaEj1Rky1kcRWfDtcJg0byw6hshlm+okxlXstQOowLzkH7gMISO
3606jpaG8A54g9dyLC+STzRFtfIQtKI5auh+NAdCuM7k+e7k5ErHDW7UH7EIHWGADNJE47M6zGqT
1PDfRsAgfTZhRwWDxiqYtNep0R1L6NZSMDmEA2w8QIPgMinUzilAwfknD6uZXRmjJ1EwOUmBj05s
QSWmGOCxPTqK/qktGhcKC3pS4LvtkxLeG+iMcPXQij+wi2e5tM1J+E3TS8g2yTYnBduZ7xgh9sfv
NKXHTKTRRiSccVbrl7zeDYe6uS26AzSfoHHmBD/DEQYGclT/s9ksQMrXhcFHWoWz3HoxhWwuQuJm
RnaMxM9R614SU7pTswb8vMkTKyxFkuaVIlkVQ/0qp+UZ/Nm6k9SdWPYvXZhCTmApTEh247fBYIRs
w4Bz9/Nq+N3ZVCORiaaSRJ+BU9+/i2FQtlrcp2p6VG6Zp7aQJLlQz9NjwjizQcaMEUJaROFSzBbT
TYmSYFZFz05JEb5yM2sJuPK/bSLSN607TZSJxVJE4O5gdf/9VH0kN9MkDxRp5lXXnsYivdX5KNhK
cBgF4UUHDzQ3LkrKyN8r8G9//Ax+VUmHYYFVvuwQWSOUZtghFTbqFQo4A91g/5E2wyLwnpA/0TWp
08OQ98xIftudvvvmbJ6cWyACzC2Df795JAlFH1htQgSUO70Lt1hhrXRpshJIblGtetx94VIxl73q
6KFDwN/0ySgAAo/IIA73dW3nCpovZmtQqJzCdKEx8n4oyhygQb4dQPKfnyBzLpi/bPjajIhiP9Ux
630trwY1j7lZQnKsHkNg8ozKLj1LiZ3c1h8tesUnoZn98USN8t+IulBwNO8GJ2rEFEQ63eZXpqDq
lSRD5DgpeyFzcGGRhUvZcMPYVTWHP4ZdvYTd3J4n0DAt+iSbWQfdfe+G/rPKCgLqB5Xds7qP70CI
zDMN9AzMmHQb5GR7ljJHfaD5oBoAYRe56FgzGACdSESwuxscGBXqk+OXbnbxUBgQiCc8pb8dS7X5
5v3nUs3q4bkFBqP6y80dMurQpk3So9zf1CURMP6LZryHAnjWuCUBHZUmaUtYzMOKYEn+JBOWHr25
SIUODQVN9k7YqiniBPagDlyE2AePOXg+PEZt8d5Tz2CUVGYOrrHUenoeH1OZ0N5i7HQ0JwZZCu39
BhIaNW/P6Ka5TgxSzQxqC/DMAcNojbM/2cZiiJ7oUs8D07BbJdXoKk2+TCMpsHlt7LQd7awp1iXi
mygEuMkYBSbqgO9JW7dqvZ6C7K4WZIzVulMoHyX7Tc0vEER2PIuDFWa0skx2za0h9ju5T3aS2a5V
QLslz24gYovgEIJ7arZXjVBSPWZXChLQjJI13la6sozii4cWMo/nbcaM5I2g+NuMVFcfDIORN6BQ
IzfU9QXQ1yy7hWlImGZGhCAbLei0RVqRSIyyVxjCUxsTgNR9TOIBcGOO+lXooVm8j9E9Oz9Z1IXm
XyJaM11Ppo/5VBn5sZ+EM1kn26n91AweyKxGrjWt+ujqGc9tRcNu3tysbjMbbSMhfulxEozZeGCf
axsmKFiW61kKHPBeBOGGorzFp1TnN2n9DOO4peMwRAS9lR+sOA17Nna/W9IaRJzHA6fCbE0tMlsa
2ZdxaGmJvijkp2a8zlt3UTDnwaCAkiDw0Y4hIaTNiV/XylN39kbNKnktzRjLHjJTOjFnVena4ZQr
x5hgku4mMIK1mh3453APrzxVIZGrBRHkA3lTQAXR3TL8CLpnsR5Rx+GAKzQbVBz8mN6dgdnzwCVP
xMNoPlkqxopghUF0aSrF0goP8yFvPvo0pbeudvyzsl6oVJkGxBvrLAiAFpR+nWDKKP3O4O5/mOz3
s2UJUwHLr9ibQDmeRevSxNx1tI0Yu3LScntMeQDjxu7K4bkl5bzNdKI9DgZZmTTuqwBX1GRQuJfM
dUUT9ffSz5PlLCuty+C+a5vluEZx8vMa+d17r3H+MiFW8Op/7YBpeqs3RVcmR286sJnM509E06U1
j/J/2UC+3bs02hognEg3kg3t3w1kkrMq58iFJ4LObOAWiCzSZCtONNnx+eGP9S8jUZ618GRGv3lh
v+kca9rsUwc/yt5lzofRv05WRa5hNuC1PWrFxZtWoQaT+SxYvwRHfXOe//unfOUERFo6ZQyHEpol
F6nFKdkcwvK5IHuFWkz8LY7p23sHlwhBujbvy1+74W2v1ehwkyNTGFrK1OgcIGhN1fovk7XvfpAu
0jCQgSCJxG79e/Esv+6nTuMH8bKxBGf+86Rf5PLEa/7z0/gNGJjr99dP+vKISF1kSZi9eBzjLQiv
ni6XycllFDaz1aJYUfVE3UokupgyK0EhgjRVkZ8T4no5kYdauousXyM4vysj/v5QX/rT6QTJMDCK
5Dgg1ipOUb3y2oNSASrcTy+msZzbrj9fh98u+PzP/3paBd2q01HnOaKqNpJnov6EYsWxjFPBzz/o
mx7MP9f7yyMkALBLNYXrDaDXCQLHC9Yo5ucJjxEcvPrWa5c//8Dvmpz8RFobQAzmauNL/eyl/tCP
UcKLyCrAmLZKRg6cK4kIlmmXMe1Dk8xNbdt4IcG7k6VFh5yIwyG+1M7UnF8+zvxAfa17gF6yJBFK
AsP3y7ogNF4bqJYVH2e3XYSfBAKioPsoDe6gNXOsZkJi+qtSZMgJLRY6v9BvGdT8/DHIKf35c3x1
cAV1JFSqEVJco2fa95dRdJF+aEuTRYSgP8c6Bx/J1asWOa61z1lSiHsDqcY1vjE493yO98HjMMt7
b/L79EW9DGyc9CEcxCAkQVJavheqkzwmG83hVOzqbu162+Rkns1ZL3ofvadbeRHu/F17bK+9zij7
GISrmtxrAiX8zMlvMhJFtzQ3RmwQ4JbsWXr5PmaOR+cScUvg9vIK8bPwmN5gjpoCnKALzKyBugiT
dWCuReVOGHYRavCW2AgnEI85wp7J9ZO1yedGtBjvo2k51GsLvV69FOVLVWYrfcWJtjPWxbjsUGXi
jn33cBb5bmAPEhMpW1wHlTP1uzlUgTO8b+cP5cPEHvokOBQMC9FpN4lLJPRJ3TULbZHzdy3HvBGW
pUu3ZoEmZYUCmdAlzR63BXE4yikJZxvd9Gic0vt+m2xGophlOnJv6j3S2eSdcd6tscN4ckqW9YH7
QECWYyyrvb7SliinyF0ce4cZxwultH+nvvUEYjjDOr7ELgKzTY5WFufVYljSJFmZ225zouR3J6d1
oevbEjJQAoeX1qPwlt4Ei8h5prthh+v6GO60nZLZzUO0VJz2mC1T11ijV1xFJ2mNEnMHxWs/bepD
e6hO6DvXOCmekF1K6/qDEPnM7gj8NGzrmK3VE5on11oQWwRH0cWCYp/DzRkO4oKUrw2iE/5D68Ce
/xoVniNtab+JG3R3FhH0DUrVgaeQ4u6Ubw0EyKhVl8KidoSDf+fTvDsgvPLfc34zwoxMSnBHx/7M
MXCOoIDF4JTZAuswcq2GT5Q5SPl1p1qnK4/AqG5nHMuDt9L5ISVXYFi8nV+JunSxU26S2+YU8rnv
JLs4Tbv0MK2nNcEDTFFRRYQoENEDgvXv99W9ecL/ea8/em/Tlq/rlvv4HByVC1Ql+ZaCOt/mF8Sn
GFW4Ohilwfb7SE2bV488K5KcNkT3uoJbXutrReNlHbuDkyySA5GUtoreHEG3ra3Aui1N9LjDXbeJ
7rRlt8mWIgEB0zLbMBlzdvenObfNpm9h58fQ1Z1wZW6MI54XV3SMhb7JV/ic18Lo5MOq8gi7tusn
GpnBA1LVPKHrbIOfP1WCS+wtqYoD6fXdC0w1JJw8ZPWbdcMshOFl/9E+Zahw5bN4278ln8qNeCYO
xBVJb5MuyqV9jD51hnCjbZ5JzLob46XEx0jus3X8QRaw9WLe9o/SMXvA8C6NjkYtzCIExhrC5ksE
Wz50ItTjxq6s13TOYuJ1pMuAWHxe0MO1iYZffZdDmjXEwkV71Xdn+kNDDsUy4qDxlhKTmjqyY21k
h24NrYF4XyNqIye6cXV9FeqnJLmXOOFw5EIOiqImQqMZ8JoZXb2OU+TqjTORiyFjKzwa00ro9qW+
0ae93J/V8R4fXwiNG8lcOt6niuu3NvTt6DLJS3YV/7HEnQBhAnnMU32Gu1qeuxWeGf+RERHdNtoS
HS1J6H64UVT0e3Z/oTuIhEV6+nnZ/1Nd/3f30eYoZAXQ1tfNMNFptiFIiY8GIrvKzvb6FoPFcjyM
1xrKNCdpmANPxc44SJdwb128U743Dsi/SFczeYIMF12qQ76Y2yyqhXafO4E7R4AhodPdfD1uyXNY
i6tx2/O/wcE8Wk/ZBSmd8B6//vxVpLkG/OmrKF9Klt7SOm3kqwDXDeuljnDWDy/oMOZz8mwJ12c7
O7063GmzSiSaWsJMfylUv0NNUOX//wv6tVLNzEnWMj7FPNppB4701bSSIERXCho0rGQJBtgmWYns
5723mU+rbOsGTrWJV8fnDRJVDFikvPxyeb6tIf/6YF8K25gIzpLwqvg418/Wymo2Q8ismRTG8RmT
L5Igpja/FHffVpEcdUSiAeBb6F8uxjQKvp9PXAzKLIRFnLBApvCA//qD/uSl/efm05JUTHK9San/
Uq9Kaq+MUNjiY+GUbr/VL9EdJuOXeJdfrF3xJDl4Ze6mO2WvPLDovAa3NAeAtq/kjbaKjuEmf3w7
hyt9U6xbZ96h82V5MnfeTl5Daj4T77yMl3TxV6x5W+8mPYW32VV8TQ71b8Fw3x3g+A4zIpouGBKB
f59icgIMqfgfzs6sSVGsbde/iAhAxlPmUZw1PTFyFCcERRF+/b7I92BX2RmVEV91RHd1d6UgrOFZ
93MPJobHg9ovNq8D9b0WXlWRE2t4zpfleXw2EiRyuw2GHuaG42tGZ3Tgms1rDWv/32PmJ66Iil2K
Ro6SAdlQferV0sfc3PMrhpJ5ifVwgWRbMywVwcqg2junw8Yd9EyKB7TW/UQHHx9sj0mFTgKXI4GI
nN3kcnKKHIyIuahCnT2TbHSXVRh6Z+demjaQlFthuChDQxncf8t6/bHS5zFCGsB2G4zh6Wxx7Gqp
u8pkXJ5lLLTxxEql2m5Yg0zMqj+r0xL0xmjsSg90Keqtg7bHtQZ/tNv8lpxN5OoPqxOEMdhYxMCS
0/F0hOs0s9xWvd8jgrj9wG5wV2zwSHCuXzIeRmRrHin+XQM6DgxAfrMLW9UixQxa7gYuxgpr6yv7
LGUGYxklGSEK54/qvAt00s2Li1NR7YX8TRU8JHQPOeGj9q2nEWtGvSZ4p8bhc66EVG1TXC4ryBAl
ElIyPuFhQQFGLMWWONbDg7dPxeHJ3WdMkctb8XZcih806yAlSEgDOAWKtnlGDW3LH9feVsUGD4Qv
ZMJ8/xiYmGdmJn8ux6C+p8LfcHBpXnx9LtMtw2UG9fwHJixUOJqj4xuL/g+v2iWeL/RQ2KOFwqFv
x0feRZuAyxKWhCtV3qXnYzqnY58updT2Y6wPy6UyK12CORtr90nRpI2aF5Xo5dvrHRxPcogbET3l
4KkSI9EaDIng2mTy1cZt6E5UKx6Gh9zNRXDavoiolE+1y4xHrBY+DtvlMcBZ2jh5g8I5bB2UKftd
BGpZklvFh9s71plzYO5iBIwiGWGVD/v9hjIbjcOvEdP9zvW8uOEQOiCCh2g/Vrm/14TmVjWX6wC/
O4UOXTmTqlS+JfIuuCtZ2U5um+jeZQdOELU63R1/WcJ/bILBCIB8g2e9jHf93xffiKKe33LyFDuy
UQeIkDKhnuEZZu1ukxqDCAOR1fmKaqrL9lhmCeGBxFzEX7JbqtHhsioPUxrwAqG6t8EXLlCwxavf
GnU/nF0JpGel6s1UCV98OkOzfNT7WoOdfNimcqmTU3Qnb9DAVZWqBAcabF6AcFj0T1mtcPwgt1fe
v10UssZIQzHrnVsdBPe8bZwCZpNEunn72dZfv6ymP0AdnPBJCccnBRu457u81nuzMK8bJGFkT+cM
E6Ni5uB3gEx2cERzi35P2lFyGRuLQJqCVGJjYZBIlBsY+YoULL2tb1hcOYhtiJJh9t17Y+TNtOtu
GEYDdwt+3o5qadpJ019u/ofqCk9hqfev4xdWWn8Pg5YUz1Obd3TWb9AUKqx9nd1kK2zASNikTr4n
QdGBOApb9IGnx7Hzdh39fITVOD8Y2uQOrVLddbGhUdzuEaxpo54G9ctd/rfIocmGqoE1Fiqn/Byr
KhXXgdLVFazFm2SpDYAcEsEjSJ2sNLayxUEfecvJbdAdXTZhH+4D05KAjPPj4apbTC7uI+AYFBv0
PGTpl+1U6df4v+cx6ezknGFTiuJCGjzN4+2mHeAWAN9oAGdOJ/GcHk2p9wk+80t7ICOQ7g1CaPVk
UyED0+Pr0u7DRhBt3egW1FDd5eL2YZnX2yyv8NfBGk8RIBRD8zDQpBA8FHfGhRZY8XlEF3Psjowx
mZMSxr3Fl+DjtevKyoMRT/GJKL9Ak1OqvV03qMpuRj4WzkCdLsZ7Ohr/fjX/w2j/+PZUxQSF6pIh
STKyE3wK/x5BMAvvxvGWN/NbhHzPbseyb2ZaJPtFKIUPr3UfyzaSQnJoOTYclpqvjbESiDiSDG8x
MXfRdnhOEbQur/zbcaRFJ5fosso/TVDYZQBUM9VZFCF4iG/GEiHCQqi8NUshGUxJjAZJ0dYXf+AO
Rt2odISkcCFheMdomwmJ4VfugUxreSLMrgG814Tzpo8eNSiSm3/zTYcQR48cIb9MbXArv16pGWHZ
CWhRuM/u4XkMP7NLkFClTVjP5bgN9FEbqZ4aAI6kV/KfrNoX43Ms2+cUxTSgi0LiMVhNuE3p4twW
xExmokvrz+q8NqrDrWt6D2/gndO9ZzhqJlHYFuzNKnDDJTZIWj+Ghn+PTe/und9UtOFlovgeAX1A
O/skJ16rSHauMRIsMdyEh7XsD0bn5eEtT5rISHN7k0DQ4SW87dxLcEiM6SAVLGgySBd9hL3zbSJP
WUwSIbvE6jCftb5iOnpm8uH3QBxRT6EPRmvmGqE8Kvgv5gTYCHF8IARlAmKyRI7mmUMRwEENMRPy
5QgJ1hgSSoo8PqR1RaC29rFBl8xPDGyMKyKsGwFcMGDwUQz7OR+jhQM63JJjhFdALsRS0SWgvEcz
3z+n7bD/c/d44CefsHneuqE+1xDF654W8WKW8qhe6iRxpHUgDJsvIcB9nwdGjeWFJ//mYSMUVq9Q
WpIi9MhW8LcugIkjTE6fF/qDU35WndwjfJHHVWimpyT3dBcgMJjsxgOvssvEQwUL9rb1sXy3QJrs
wXAbdgj+dVTtp/QwL9E5jrQEBC9SfNEtQ1rSoG5mfEOoyYheSvF5jnPypIhx1vGp6R3Bt4dCdA82
H+pkMxPDbbINpegUkmHpfr6rURfdXS3gUbutU8xr37AhfxEJmccHj/BVB9zYO4fornxzWHpVqkcX
0sWPS4ksezk5Zc1S86qgsQ9Z7evhNdBDaE9pE2wmAn+utrCeSRCbBhjQBTj6zQ+O4G0dEfHexd0k
As9cS0CNgktwceei9ZhTaMV5dJ6K8fbQ42+TOti5PJLo5m+Sm0dvNBzY5vAe6DYGFdaB+6ocHuiI
iFpPB0VA9x5j9xPTSvLgyMaKl38O0Jw3AXPP23onB8pajJV9dEOIfxofosZ7+EPwZ090cIrnAqRG
2V+EEbj4hsaFbXfuJa7jm5cHW695m4O7kF+quu+S37m5h3tWfCLz8+bBdXQ23iAq0iLdR63j+qUr
+ecUZp5HsCg/csQJ4ER4/N3VbeCm9EIMPAKOlNgF78ojIbcTq4FBQIppkI/psvsgoenDRaucCB6W
Wc5xjvL3MUL1S4bmsBkbQ+h8Q51bkl+6IdEH7hBn0zBP++q7ifSps0+k0TUoFzA9bSCmRJ/uk2MK
XyVhzQ+FhYwcVXXNMZmv4cGX/CImIsba9QubXwVCUsW60wQEMLiccXlP8Z2wd41h2nj440Q1aFxn
6741wKIA08j+9Xq4sEQ45kUH2zpaQ4YRn1S4slfGnU9kRMjgiQvgy8o7TB++HkELZWgJzN5dtg/3
mMlLUckqg6dd2C5rv7Yhn7jMdqS75fzkGK6ekGfbg97zzYQiG+hbtsSVGbJ2h0og45OgZtoQ00Oe
2S2WHTk4prJvpFJ4sW3JhikZFOnFl51zQtRrKLn35Y5buLKQbEckpPFqxfgwVCKTdaTwkbkHDJDg
GsA3TExvP7oFbfLwj7+hPs+6hO/NzaTwhNIMh+U/FWhbc1K+tzt5/sh2r7fF/gWST8kZgY4+GCad
JGudPlYpS0sHtA5I7OgTmAuWYE92/t0abTyLB83mvyFD0HItFqarX9Z2PUWa/HlYb62tNTou7xb5
lBOvyN5g5HfW3gmN8LOM/dpyE4Tm/GQUwSRxvtjYv8Y8M5dulrVM6kVpvT6GkWjZ4+l9Ps2tr202
xQLZHlgXZ7eA8GCNgy3iWuabKFpTprMF//F+tvFvIv31SgYwIL7y2fhKJMwa7HAP2PjZp2mxLub5
L8/zqVLmadKjV3CkVAcqVsbPvaidUJWPTXOR5vrNOgclcmnYUZjljumy/gK4fCNDf5clXAsRBsGg
EMv+m+gk1hwJSkOa58nJyuTXq/0mmvbstlaXvkv8qeE0s9PLxTqMolebp3PEUOPj37XR//II/3MT
fRaEKckSYYJP8NVFEQ7dpoIxBzHrvTxbq4I15Wit367WbIa/6ieTtKIj5EzOvufp1or2k241rkPX
Bk9Li9XKCnN7FhJkSsaJBTSL85mTNN7LNbGHOARbw/r1NWjiILeGyfIxeU9gf3m4avE/7Cj4+FjF
ZXh3VjWtvsWHAw/bpc1uDaNrOJxXXhDEF+/wfV8nayX7QhAIzhRglR813H8/ju9u/r+extORU9nm
gnYreRqtD40wXaUtvk2WBC3u6lS9mxGMuQU+pG+DN9hPLxOO8+H7KcG31y2tSF3cZvvW0TzOfkMC
okZw6eA3B9F063z9Bux8n73/e69mn14Ix88Y9CeSPxrl3WBw79qD2b+51W6YpmrQzsPPWVJW9osd
zadBw7P9Zbx8R+L956LYMYpY/3Mi+wab/rioWD7M666RpLmxHrxvg6JZ7NibztFe9dVzhIGjhdIv
BGs5Fdnm4WlNTIDvLbkPz9Nd55y1sY7DCv3dPAEQE9mTT3UfZbYtXXq1/36Zz0rz/81l7FmZzr0S
0Xgq+8t7fVAIZ5DmfeMpNa30jQF9j3vURrF4daxdV+elYCCy9MnOlMWL5jtYhp37l196/4hK/z6C
fd+N3Mc8IYEDUHnWj+3EutD3dSnPF1J2X51YlSmqZreJN9uNqeayNZMLD6HWd1Iv8wR3kunv9GHf
Czqm6+ukstZY8YgU6RzAO2ffmzoNVnenezfGq2y2i8526F2tt9urYK31lWkhqJzRR6Grw8htX9fU
qr09c/5BJ3qtlbFnGpZiH2+BZElvnGZwxrDvUwiOcnoflV4YQrjHh45W3CGe9dvAprHCVuktNDom
AA3Q6cH1KOQJ/BjtsLrhS8jujF7upzjfsZ7d+Nl9NpsIEulwNsz2JZZEM3UpMYlMj7mEKU/Gayhd
f4nZBo3ku/VyxefZNky8YWi6wiRm83BfSILxXNm6TucYbVi2QCyI3a8fu1HSejenYDkZ3sIhzBlr
KCdDzDZ4oUryAGvh+4T4igzn9/XQXV5aygs3KfiDc7tY55Z9HUWHGe4uw71mDRkIZ8tusjmdQH8o
pZs4GrY7q6+QomJtB/P7ZPfySlH3Nb37X0U63dY2t4RzDBSn2g4OVvzw0vF455CX7kP5B3AlhmRv
BY5hB7YdbVa2Pb5ZzkqOYjwa7LhI6S360S0bNkk0cOeskV+35daZnrxoP2YjtIYP10poTbMh8Aho
X/EA5k0YccWjaytvYvy1GW4dbUiqwvuVgY5dl4y79mqBSdOekUyu1r2xP057ezFmGZKX/SdMj7hQ
TOwgCP4Pc05WyQFg90RppT/NuaoUTBlFmjSHwcGibWBMliKTtMLwUFkhgykNc2eiOHi73CvbWLFM
Tqet9bG3u5fBLwvAc0fse8r1zUUQRLAPlqu/V8i7dLzuShD6eTPmIEjt0jRjobPED7rBdhk1wZjg
vuhGdM2+n/W/PIpv7e7zWgneIAKbInJT9Cfg/doJu0bOdXF+TBRK4jydsb0i+1Tsw+Tc2Tn+gGJw
r93DEBqxFuF4foBFcHkRXzU7q3yaoURp5G3c58CHkqU96C9zEO+9zS7T8iV/6cJb35eHqA3QaJ0m
nepePuBmN3bHEW9rFXtPD4AY93VwDx810Mfjbcc7AJGk5VtZnnB2Tr7WQzRMfuyymORY+GGo8HH/
2Dt8ziXDCMeGq4DOZhuapr2ZwUL4RLICNcK/cpp+g+7sZhyQI28TesQkHbOz/6Dj0dtTlSUUg8re
wSFASNZ+msu984miTHYiiWI6p050l1tfGJJNMd2690FQLuFQD94eb7riq4a3CczUYGq9QKWnymzQ
dK9t9zRjeWg/CsLsPTO6RI/FsYfmd6DErAs3dhTsdj7Kzt3gzljEECLOoehspsdh98qxtaWiIi4v
ESWrWUENSG6hwfGPMKkLU5blpJjcnHbE+TtmpbOXogdqSygYWUzB+O6bX214jfdWcuWHrzM/Mt63
q90LJgXHgMnOae6GAeF1sZsAGfmGK3FehYSwbt8aetRWHgG/geYob+eXK1ChZn19XeZ4seRjuLUR
+aGNxR+TY1yJgmDr3AJCfG89uYcxVCLDtTfsW1SnmXG3DlnhDqJ5Oztl8ps0F0aXFNogWhc+Bwcn
THC6l2YMScgYS+/suDQJVC2hlDwniOmEmVp/p9Lw1R82pPYH3jyfm7gvXThB0UnDy6qeQ7bGdzXF
URb09AoBZ7135z0IgJ50aKBfzKqg1t3uF+BXUntU8j8TCHk6v2hr0cH6e/4ahwt/vGvEOYslC9vi
Q7UuXkr1addOHK9TplOWeQw2RnaWpbFT+ONxzMrmpHD2LdPKZrk3e/PYbUU7AzOp/EyysoxN0UPV
b+MV0q9JWxdGhEcZWzFnBsE5nWAy557siTAk2mc2Gh0hB2FO2HOCluw1MDWs4evU3jrBdA7HKuKN
njIhFNkZbpgkEWEREKZgg6W7JCNaQ4Nidj4dx4v+qBMMX172/KfXiwWA8YV8zv5ge0Dbbv3WQHnq
/H2vf1oP+MtqrwJ57vy1iIoLRbmL8+1r/gIPfC5kh3EZ3D8Gy0eBXRwQw+blHm4+MELNhyYZDMMz
3lKkBCI7U+hmB5vXfy+Kff38/Eb/vKOn04Yh30W1Oj7EuRhhwJjgy3XHiMza/LL2/nSK+/MyT2W8
3hybbnflMnqGIQtpkxMcpHFQn/92YHimfnw/YpoTuinDo6TF+jRExcdGOLTg7nNjLB+tmtpmfll2
kwO+aj5iAppVxgR1/2/ynsH3QfT5SRpcF8t7Xexf799z42wMmnIn8m5pyaJG6i5+KVl4kd4zUqhm
XQELS8cXcG9vIzwOk709mMp2vsdr0pzWDl7S4T6aXx0s0W7WADf0USE5OcvSNcK7ExJfhue6+Fng
4AhaT7JLaiy0SA2u8/pk75PLSH8z7u5gY+PDiUeowwpXOufX46ibyVjSoRA2vK3fwt0CEj/48qus
9gkYu/n1cwva+la1VmvYTFzJa+HbWjWWWlPqtV1cpaTKHY/2Datcq87KsFqfF8rZNQeu/g4gi9zV
0u6UFMZmZPLFwVagQ2I7hlEIjp7bRQvPHc8+r5zuxp2S7R4Y/22mcD1nkO4NYkX8yxI8FQsfmxhT
E0MmHPHKABPpx9XB3XhLgTsIOsEWDZf+l+Iap/DCgxtXi8sMYe4d/kPafBrHkJr5WEVbgneA+B4p
+kKSixBQ0RImMuQIW3UuqGmRGRXfRvjEmqmw3rA8vXkViw8WfhvnovjCJz5+xiaiT7krZ7syvbHV
oOKlMicMr3mviuR0Xwqn+ASbjFlTDIVHpp9d7kphLSqwKXw/z+Abnj7wK2NHmGxXV3AfQFas6GCw
YY7KQR7zYbJD3W2mf1aEHuH6Qph17Yidg8qjvAdtkAfC3PT3RAXcPbUkcpvTry8vzwP7LDuKV5yw
ZgtNhTSnWGnf8308KC26DXhuALN55otCo1DDD5L9/RUlqK2tjhB1h/v1wD4AM5/Dyxq/C/FNmeze
UcvRYIepdre2X0SFhrvVCcszvGRrK4eFipfpzdp6VN+oS/JXnBL5Jtvty7Fhcb0syP0mIOXsbPE3
xOq7WTbggJiKAkQj2JU9dd4WIVFPhuIXe0cAQM4nA8PdldG25t1gmoNXB4IzTA+wQbMwm7vZm97x
rp5HGjUDLvtzzh6AUFK209Z0uKGsTrb8/2SzViZMiX+vi/JPp0MDpSc0qf6X8dTkPDT67faoziKH
+cZOPQ9KpPcmWbOJNUmSCI8IO5p+Bb8gUM/eWt+r159XfSqQL/W2qovBSZxzHG3su1Pf2R1DH1VX
f/jq7OGvZ/KnNul/rthv+X/gB7ebIYEufF/x5qpQQovwBql0AFXUZMuG72oNnGySLAkfALB/ecfY
Eu+9keRGX/9+5M96i//cyhPfqZRu5q5RuZXVGlgrTbNwMuLwCSRg4/hkL/59uW845j8L9h9v+IkF
Z+7zQ9VdecMUMOtsfbau7jo7ht5bZ/l+8vrC2TVZHq0X0O9g7Pz74tJPlcCfL/pptzCPdV4eb1wc
IPgNeo5DKePOC4600+AXiAg/iR82+T4ZB4EwMBHsjb/f8aNVdgfttunmF+f21dj0HSELX78MH3ko
HcIjb7oMPY/WgxXSVGSwT96h/9JAXBztBRUqgbQUa4+ARn1SxxNvVXvrCmDJPVue77+4INJv4WfI
zuFZEKEdbANoKRnjEtdhMJ505/OXjYn6nGPmkKP0ywNIjAk+nb8kyd2mJjsuTDsZJr37wD5mC7Dn
tNoWxrT1MJan9BWDQ9ZYFNEWMk8r9e7WJP0+3n/ROrXSo00p51qV4359UWr3nz4eUKNSzzhOjDr+
l/Xhp4LGBKOVNUaQjqD370d63cmFuD0X3RwbcxJQbezJgkd/jvlV490vNM/D1IS5BgFQg9HyXXf8
MUEHwl25qtKpmzf4V0tLds/z+p3DenoqkMP+Uqc921/1c1ASe/s15NymRHLi39/rtmt2mr65YPJk
azTVR2u6ro74nr/KK5wo/z0JlB/W2L8u9rT2GDvzrOtbLiYjd5ndCvqtV9ywD0g8HUT/BJXJr52C
Pa1K4TJs1wahOJyJauuOFfMURejl9SbG+IDh7FCt9ovi9QQpHqdXiLRK2M1z0i6vHvRq4TFr70PS
ONjMhHCD/eMJ/jRepv/+Qj8BnH99oacV7KFCw+iOV3neENei4L5+iMtpMzFX6rsQm2EDyci53G2j
dbXFIdJpE87wWLIeunM+eZw94XsL1mO1H5GxaFPBqUQau/++R7l/g0/jSRI5e6gDDZtBBu/fb3hj
nDvVfPDQqeCK7LH1zR2094VEi77C3zQiH52cuPf86smg7IjF0WL4eJKS/jD8dZv9qVz/626elia1
frT33ZYnZhDP9rp708igp2KxpeGjcQxge42D/X7eXH4b6P3Y+tdj6Cf4H9MqN+67vVYU/WOQ7e0p
Bkgl9iPazgxirDFeHZO9dv/t2f844P//s3+ey7dakerHpZLnxxDTmfPO250cIAHZp+qSGkscn3BZ
vTkw1C7xaSVF0gJJipbhzftAD+QMOhc9/ujfA+KnDsKfr+CZ2SvJm6P0kBkQ1F0Y1tahjtF1ogG9
BNKyDu9UwVevJNfgtfSOWZsBM603oTJSyvR8dZqte95AYUMayBHD2a2qNyxw/32L0k8vC28mMHpU
/ORwPb2sUu7UrjZPvVWnLXbWMatHdQkVxEiE/hlh8/wy+M2O8sfJ/MdFn1+W0Gn34ijtpTm04AlE
NwtLfZeLO1T95ANcJ6XXxcLkEhQxiJSIiKT2ofso9P2bN/HbgN1qgl+exE8jSIbSZmp9kC5t5r+H
bYFuWNsdNXFuZmfwMPQV70pnc+Dz9OGAIwE0EAIbd7b4pl1/eQvaDzWLxJFaxqNQ1ygKn1YOpdyb
GBhybSjGlIYd2CgnGFdxZbf42AUCbYgt7I0u1gMysDhLHnzgGsDCs4czqyPZ8Ol5dJTwnCm30cFX
nIvL+cYqfHMEMcPSJqUrj07pJsSLDaGTxk8TG2UfPP1lP9fYza+2+dIsQcry+fWXR/tD3x7brz++
3tNSlOunvBP6r4e6kh19gIbuNsSmM9iPNpFIiAdkCbgcOZUQRtp87QGplhpVMQZysfImx5j64BLP
X1VYzeRk83bOfgGQ/oeQPy9biizrGK5AcUV6//f7z5Wy5FhyE+fq1jlCWlmoO6eAJ0OSwNVrFpfR
NcWCXL95x40jbRw8RYrjK8pAGlSGlQ8wqrG0Zmaq/qMZXQRyZnsQoD0nYM566zwufdABLg/YMV15
yGACK4yojffNNC9iSL/YQo1YlfPziETZ8hL3AUBAo5KD6wPqtstYZ1SKtJBw9PlUX+6nSTUI7/gu
145CqEjtaDB2JAxqCBNw8tC42LvlA1hawGAPf39bg2LNOXETKGB2aChvAafS2xJt9XbKeRsG5Jgz
4i4rxiapvidLufWO7wiyxJNHDlVKi+XfE07/aemBxaHBc0WWK377uP2xTxzLXN43rdExKjpPCFb7
NAb15Hi2DQZJRfV8I2fhQNhKP/yBqNPFxqZheHTSi7cyY2yiQhOgkrBOGD671LeGEAPn9NhQk418
8EgL4hZnK1exgCEtMdi74zz9clD+QeH5P5StoLq0POFvM4CeqbtHs8Kv7ZZL8+1QMn3cfn1yFw4K
IHP7y3R6Nvf7riT/vFRfh/zx4Jqmk/ZttZXmhyMW/4ECx8cIFHfv7eaGHrzsd7ZSu6j2yIQL//3O
pB/OtH99y/6d/nHp/VnF90Dj0sdrj/DgqlYGhJ3ryDkiBq//78v9BBX8dbmnNVlGb1QJdzaK3VBm
faOh1LMxQ8L7ENEqUMZYOOI8ODuXYZsYnmqLyWVCH/I38OC3r93vHX987QPZsWLe8nK7KfyNDL9L
c9hmD3xTrMvN+feX/vZmfF6I/ny9Twcgcdc1+8eZiw30kJPCwXC2E2A1kTLqdbCiqEEeBEqzpZ3K
CSki6IcGFC/gZftFyDB+OGcia1RHngsd7mET4dQnCpUfuCBPpIsN5KPuI6YI+Z8byIaoPNlzHyGW
KNK4MB1hXn/dLn14ukrsDB4rmiO85DRQsJFbd7CaHz5GrQXeGsBJNGgmF3s/wQfpgji8sYvgPK0Q
fPxW3v20QeIpArGb9GbtP8Ke0zG/1ZrM4gx1x3k4WKgEj4AIGhseKaTSZnLPETvrcA/FDG5mdjas
KuuDCMoUkf8vw7LfCf7zgv64mafduqs3e/Ny52Y0XyLVYdQw4lbaxhr8Ntt+WiHx34XophmgDOpT
cSZjwl6Rpc63BvgOK7LiIA+dI/9g71+VrZ/Hv32zn5gb7NMqy/KAThS5v38P9NJsm45nLc4xwsS9
BZE6Gdcb3dnPxGjFziEMJvG6el2TFDKbdRbsXqz5TpawGF0d9+7SJxxBf+2sTxmuO/RZ1T5BPS0C
dW9PkGU+rImRJH7jDCU72iGvdq8ZRjlWdB7Nmym/KWnoBdtM3Diiln4dfaJ2/AZZlP3vOUZX+od3
CFeeGAFc1vB/fvqix6p47Add1ffLF20ES5rMKad3JECd29oLPCXx47lY6eqK9cB3x1m2s9sZLL6F
JkYn7QJxWbIvVK7EYtBVe8S4Pjog08F6PfAQE7zvZWjP1y8Ka33rNo2zKmErPJK1mmTVGovG9PF2
tlUl3LnnHZTs43uWKl99RpaCCRYH9nyGXH5VTeoBzFhi5g6TYkYMC+lc65ZtMMO4GJZLut58XZCl
X8MTkJPyKtt3WG0kgxnRWukxxrcWnjRgPLyZyt5a5mRCXdL59HQTsnjIDbmTBXLapDsgyDZ3ytdX
XKBgDfvnkMZ94Z+T5HiMTuRmLDp4itaLwpbb7hKkvlbrgeXN7z3/Q0C1RUIaCXYC/lnWwYGUFX/g
7kovtSHr0Po6TIn4bOxAmRBLWwXYhPLPL0I7Ktm9UBlaHNcSXE1DuCl1ZID4DDVP4fMPo8urslJW
BHZxSCAw1bRgxdxmV+LZRiTHvECiyTlGo5sn5AUCTBlNcZOBkYY7BLYYbx//Hj0/sR0kTceyEEce
+lHG03ZgqnktHGuhB46u7uLm6laapVUEcKev1nRdaanKU0IqaX0m7Yomu/XSOq9zmw7ouAp2y3/f
Dh3inwbzH/fztGNoj7aQC30rzsW5t06dgRVXSwxzrHiFgeCKzB2LHlQspx9tHAdkk9mI0FUKrHxW
vVaW+JrCo7fEvvYi7N76uGL3bX1cnEWfdJdmsB+pCA2KsKMzQZGuU3QdktGnNjrY3wtAJhN9N4My
u0lCK0ul1Zr1wZs8xn44k5bhBKJBbVXvvoDO0iqD/qeRzFi3nbXk96ZVISMU/cqhB6R/94ImSzRY
A/vxZWRSa73sg8NqrsRVFg0ZmsNobzGSaOWNTPwWFjx8E7+GPvvF8taLOAimtT8di/4Y5oU9z2OI
l4UfjLsXuizLBbIEMM7Gz9IenIVvlqnJm7fSrYXujO3b21es0d4Xx/ThhSmdeLQW8VgYNdaHNhlP
qyy3gm1hcRBnI/73e5TEH9+jAYkGMfcAFdNTdZW3iroVJa2bE+8j+wjlrm6f5qhCiu/XpnRNu9Ck
V3OGmeZQEpDxNiVueKa9itRDqUlMIV4jLQq2U4VTpMVKlMwsGWd166gDH5v2Z84ZG6QPsgcjRfFx
4QUmn4XWJ9T2IZ0nLHgCGnC+Vo1LEHpJi8/hDT6akBJNprTeFROWkyu+w3gzffnGUj74IvAT2yv0
VPYmZg2fXuA3v4zpO92wW2FgmU4LH/+Xh/X9MJ53YcRnRGxQEPOPp4e1Ee7Vpdscxblc2sWs9AZv
9GfNyxhSb5+ig1mcbB1elQh/KR4FRlMoqol1LD8OEbwbxrOEDB165lK92xrPEouKo3cUMrJzpDIz
FlCNLnV8qXxJsnMqSw0TOKLI2QLdE4w9fAnp3Y6Eg31kPZVxsS0igYTBrS8jPDh3jo6UN+OtHQIT
j4TCaYfQCR/quqwIHxkZ26BJc1JR0j3Ohbp7geii4FJt1aOb7EszVQ0P7WxvRL28Lg9OwqJtgvu1
N0LdohzLbQJeGz3YoQAEK+iTje3Kax2Zt+uia8PFoqpjgsQbhUhJq30rxuqccKp6rRvJORNn26uj
vd8GtooVyyG403nSHMNMNdmuySDFkvJmX7Mz5Ai0cyAFslUarrZByOftW1/wdzi8GA45sYXsszso
aLv0edelGH3sNl7N+fIQV6p/v2VgCyrUH8d8IXKLFCs8N2pbS9T0VpNL68p3j1tvaCoDvH9CY9ws
L0rP+TmOpb2btxG1KqUIiWZK0GDva47vXXQwvQv5VsDUx/nxHowbBOfLrrCPl/WvyPP/eL7/GWiY
WcF6kJmc4tMhBCvxUnzs5G7OCll9VXiAupLXb8YPZ/+iLDr2z5fyw0TEbIkw9/n3w2Q7WbU0U/qj
ps7N8VusgmzWFBXgFX3XdnGi7NB8mODxunHXZeLAaIXlw+k0RSGGOstWY0yNQwYyhr37mfFF5nnr
5lxVWbQLisEmlYLbw8pXDWx0wMxXCV+RYsbmGApvmeGTM0lm6j2DCZG/tG49xRLxZJGmqSYc7NMW
oIjkUNyEzkPMxj2Ss5AbW11M84lGQB0gmVnDhVOy7c4SUqL3BiS+u90CKSVeDmy4whpHmlMIZ5QT
57ubsJxHdBWTBFeZQB6NkqU+NlhDXg1vgNRlqL2TEn60q0SBsjse+LpfvIJwbme0vCksOC/XXyjy
IZZUzuPY69DvESPz4qo+wLnUm7kHLf3K/8fZmTUrim1r+xcZoaAIt5MeRESx48bQZd/TqOCv/56Z
++KrkztPZcSJjF27amWuXAiTOcd4x9uICy7hELec2+CLvU18oVB5I3xZQDMqkpu0kOBVguN8dI+7
lnVO9mXY+2AZZH42wGFWGWKxZUvbKCqK7A4xWyQX64QWxhihGIL3huF2gtJK1qF8V0lFenVboSqO
/qz0OELCeql/xUwlFXx+2aijnIDLu9kd5uHqy0xfg3i46fn9EeYkYCwr8/GXfug/iOB/LUocIxg1
wPbU2rJj/UdHSiT6tX0rS0oQAn1VodmFRaaa01m89jhYQX9eue9B68d4mSwg3f06xoSdGEo1TQSS
udbiYCAhBoxjbyQdt/fzwUZHww9Xem+18KbiyZasm6zBO4IDp7e44cnlrFq2MrtvVefp04MXfkv0
BjWdj5UHr/Ery7MjMwbgvQy56eI2a/MtG3a0oSE4YQuLs8bx8SRgxJiqIXnmJ6ltTM4T0LQ8QUVc
JvA4nEMCH5sQWQAUuzVnI37APpmUbjNdYWsSEV6M1VI+JBZdilOvvtKIC/yaPWJ0rD9tRMjug2IY
WcfZOvLDmLP5XzR3l5Z4hlgg9MVhCk2DErwTVvMWyszVoI/HfG2e0UBEalKgTct/SkNaIrH6+1Hz
I7Vc5F4P204/uDGjL8zC1edSXnVF7SsRl/5eQyNxw+UbVqXmKE4p1UJtqxBLhm5JW2UYgsEWEgpH
w0rqksL4gL+N/qNMp+Yb6VbjtweXbTHGwcHHZx89Xr6so3OohTjFW6qZp7lPuU5pnnbs9oCum29u
DwgXXS3w7G0FdBz2K/7AFCFSvY7qqeIFkP7tvqsROAeLuoVet/GekJ/eU1SQdhl+YPEFODubx+Bs
l9tT3EaSyHafnIOj3fJRVqzGfd6kLa/S9hj1RmSlUP14zdjwzibVLE+O9KC/NWh/6s9I6CJBhy23
3+/9tumeT93q3VKYAofUdzfv22VDhFp0saHO8jwhwUpski5/VE+x8Q9bktqDHsv69zJD++N1gF13
Ov0eiurfeYXP0/PeLw/P77QTk6puQAc7WsXLNHLrw4GJxtgYl+WwowxL4jAfdje7rAktOL9NefJD
3GL7wgeLgPM1qIxBKG63Dr5dH0cBDVX4IcTGihjOh3d8Tmo1e5D6hpFG43wZrXIKvwqfOrjSRKWm
92+stJzLlbAIbF3MFX/nIWzh45rpHbuc39EKIvrlGDp4nQ/jprT1/stD+ROvowMOAUhO19PtK789
lHJlvPPbpdWQu8XLHC4UnaY5QhpBX59b7qBjDteoJec/KwXGQTBJtn9zsP7j6Oifl/Bb63XIH5Aq
leN3Ci7fxZkNEAymmgGjrmmbl33nh0a5WPbmOVlKu4Jbnr33YFlIHjh5zmhyMiNBJNGGR4dVgmYa
hwAuF6OPv63gzp+K+X9e6W9N2fukKo/6fvpOseciFPsSdAEz5ljIwcighV7++0JV5Qf//UDQe0bb
kKEiHazG/ueB8FUeWlGdeTbPHwKYkadZVtvsOFG8QaKMFHIpN0KQKjjppOOamhg80iG64CBpWUnp
bZ9/eXO6f3xz/nFBv6Fkh/bl+e1++s20J9CVPQRtJAYxUkuG86By8FaE0Qb68t1ZU2F+h6qLXKWz
t5/jToQb2tyDsUPvDnPQOj6c4uARmLwhMEzznj/kd2EW/jcNxf+ytv7/LfxtAtQn3uid66uGgURP
9s5rWcKpE/hSpZmydUvN3+6zfJvCXgkwDrZSERRjz0z+L88SF/M2Bhtd5iO/LfIzO07eVc/ycJdZ
Sj1IqZVzROdfW1nHorI2fQiEPh6IiA2WO2YgwGpy5CeVwM+hviCzi5xoe392t/9+aX9E5CE6oeTE
okRFg/s/l9lR7/eOSkttwM1k0AcdVoQiwveLcNdN5a58GTwbMR9CEkqUA2jCv//8PwKU//z5v92a
903pHI51r5keafo59hVgSuzWc/hSzG0FEMwp5Nw/BUhBrLEU9N6iEuk0U2az/yTRwtlJpG78DndQ
XQj96IQvXAbHz5uPQ227MycRnPbp5o/eJlpH29SdiVTLQWtOGjGB9GlYCWqW8H3w3nhhfq1b7p5O
ztGlETHuDtqaDw6hzr9/7F/S1P96u/9x2397u8v+RztoOS9T5cCZ5GUqRVxvUiLkpYI1F/FG9fio
4OLCqeJLBhze8b7ivZIF/kXgBBHneF6I+GhGGdH2ooaFGLGY6P39cXfLsTLqa8z9bAydRjkoOxCb
34sGtlew0s3kuOt3nFbtXjom+Se9EfNisLwvjcPIuzggtfmcQ+fNK1s8nL8suj/Oj//50H/bStR2
STSK0W1A/6m9F5k/Pu2KsO6nq7aja3ZD/WtdWm75w8Vf6Q/WpjlJVmNpkXjomNtPG44ScFjvZXdv
3qyVhn/j+v+R+vPPK/xt68DYSNf7Z67wvugV9iyKU0nqW+HdiK0+VvlC6uoO1sHqW73t327Pn7Z+
TF+gk8JbIPXqNyTk88kfqpIf22z91eBWWxU1NfxyYjs7UdMBBca2iHVwRMiPCUanBeiQt9x+Ur7N
1Q805YII9JV/g0joXNiVsZKcV+OL4TfY0W140P++lv/IijFkHCM6bIqJ37Vip6I4rZ5v5r4VNa1q
Utrd07PPy/xUhNYm2Z2QGiwFd/0+lh4K7ixDGOZ6ekiJ+MYU5mS+wXr32s3s4KiGuAl/FDjfyt+m
rH+a+cG6MLijwHH/Re0sX6uLcfgAqkL2F2SDqOElouwZMoyc/PsdIWMPMsd/n99MjpE3oK1QqXt/
21irVb/8lGeD2I+wWFwHWMoB1AYYaF45hHoTPC2CbEVPn4vXOIpmPf+FX+mC0PWOBcKruZlzCaHK
Q6YBRHix+xr+1Uxm38msiyJQT5DPSrBTX2dkOQXRwiqckHE4wdmLkA94IVm+ZS8Wqkj2+4kivMn+
6IaNCwL6sd+w1sWCcgsv3eA4ihY6JJ0gxEDjtsb9tmXTb3JSxuFd1h7zHghzzWXj53KwmgDjbyfK
UAGEyG+tIsVwBFvOjVHZBVW9yhVHyN6Tl5cYHu1qgM8e9IMoVJdGuv0QpuRtH/YMTYXN7v4aUuMv
npbXCBqTu3mOvMkzAw9O+ggMeL2221nbRXTaNnkT2vBxFy2oNLTGUca4wMNZR9mjlopL00HRT5CW
9ER2j0xuWuOxjvTf1JeUs8fY9zsW/OXFucW3a250CBmv1L/u72PdZ0zEYzmK2eLM4IXF+zGxBFqj
Yh5I8XKPjpmgWhNsJ7JAlBOoIALaIbqpyV63z6RPMZ3gq0roJV4d4581sLjTznG50sRGqrPwrYUX
lWbg1fiUQHw4mpB3UpB1HvIPP3MIqISfD4ErQsdJCbMjWt5h1iVBycVjIAxn/P2zxg0XhESJzkDh
z0oZNcjUCV11QZ+MJbNVyGcHLhTM0At8QqJfw/VzODXltOItJVtlJZKZ/Ki6vd2fwHdNPZwk5wgt
68Qclm9hKmJiYRd1E6ch8cWiMwkTb6JYUyyE13UW/NL28alfZ3P7wtxhRogtKIkHe8mc1rYZ7A1/
ZT8RcQiM8Knz5qxtaOmTKkE1dpgknVP4tJQIUN7aTxp/MsFLJ8Th3CltBfYe6wveZxvPqGghnbVn
3T5XgVNTLQ24e4uakLsAzo0ZpyUWDhdmBSwGhDxmY794RoXhyinJCfjDfjf4QZEhc4GRMsNWZnya
YB8WTI/s3nu5Hg3rJfJN4gW2PTAim/mXyVL0HvNHSD3BSzvr8By7CsZJLEGWRU/oUH7p3ETObMIc
GFNyKREdYFzQ9SaMJraz5yJctBsewufIt/Dt1Mvj9hoB3wOWMLFTX9HaYMUOxA8SKOc5lcE/3pZG
2oloVW7xEKE+fS+3vPJSoDcJeZMkIkQvyjzRnYUWcutmgjMJ1f5WiXpAWeC6LFRROaFh4Sm0v0Z9
a6bhIFAUXmlrsvgt8KQHmJtVhRd2JrP+cRQSly26HRsCTVs83cn7TOt9ifOJEjIdtpKE2Dgu4WwH
9mE0nIK83aMDXy6c2XEAeX3f8dliTHSsAbJ0c8+I8GU/mbxgLG1NeY+3vMdnMUOjwzsldePHwYKh
7BFcJ+yw6cFPZh4s2tkNPFClwOz5iWfiGMvZIQKe9EOsj2JK+8DI5mXis9HgfqbGUhdJFe15wfo4
XivCLKI9Y6GbFVQze/qarPt7jBGQNyKH4gd7rE1bdZdSz/hMgmE/sOlHQm9aYOAg1sEeY44kacLJ
w3kPETdWtVSy7uUBjwGYTSkZWLOJaS+l8+16uH4nvCRH7oxEIVlAvA28J4UVnVOsWVmhhmryIcs9
mPBhjGICBA5PJlgu+ywjG5jj55QwYlPS0fhmpk68YW/i10vKrDPAWzIEBeIW+9JY8RnImVR2mr8u
u29hWcYAES0DVlOzF9GXDUS6Jajseff4FLQOwvHZVSOdZw9AFzfMUTYpXktgKhgebO5OembDFDFo
hmb6hEbQB33n/ibOPtIzJCuHhAqUuDZMCZLCK4U5XPHmP9FypzVWVYB5m2K7yZNNFCFYZTeOFwsg
Scy+PcXM1682g6tcfNbR+c7/10ebqaOvj2qRdjzfR3+92BlDRiwCa59NKbUVJBScVVs7euB+2MIJ
htyvpD8/ZVdn8xmS8MUp93BXM+l5iy0xtjaLx5dFzT0DTqeyKAf3PGoXThsbU6RfTXx9ua3C68Xl
2SeMoJ5U2OHUjmQBctt6gffy9q/YY68OeUEjNjG2wyfMSrvB9Mss8CIXMzxlc5vONGWNn6PVmJbh
uktY0gxPmPLg6IsijgdCeFVfkK/GoyuZ2BP5lzHHQ5u2PBQwK47mI0nTd5vDadM5htrauA76nPwg
sg/dqp7xtRVh8Tm8rHn3LzoOsCZeI2T1WR6LMGjSwOOSku39I543Vj4+iByAWfzmId4yXzPZRzik
OBtLe0E81+fko393EIBwF0XCHr+/g97AgzSLM/ZK9jaRHg/BMZzsGWB/W676cVtOwwYBobHNcZbb
sxuR5uw4z6sJ1PsF6+3Fj0bwmDNE81eELwdX+JzCDTFhNIqHiAUMPoyMvYt6mw3HhffwtvJv/Oxu
71iVlfa9cc550qlwhn+m7RrsVPq78S1t84UlGEO3NugAXHrnUTr80JZT1c4ZFSOHXH/CUcejvrcC
AuybvtUX5R6xIsNLrAd8gHEGz6zbG2d2XXjtgqNw0YoXFQsX4wCOCIMcOY7OBRDzqs9wxCpKUPaj
T7RUf4LEOOXoJZmVN11zn9+hjqUAuRA/jcJ/86eplfryrOVoZpCxaE2Kg8vFrHpyCQ5A2AfRrAa6
5w71OcDFF5MuypXZYbZYnG9s2yg3Gn7rYz/WbIA8LNngxsqUf76tdgBy7D/o5LpmBl31IQo/K5ab
O1ZW+JKY3PU9X8kDTAwY0o/bS38s/YtO/FzsUiyOG7aH1gZ+iCwnnPhmb3izUxwr1Dm+ByLVWJY4
sciaxpiQZsA0mT8kvSDbkFWwdqvlpMgAwFeWpEDQa59sJ/6mcZoiJYUes+tqg2c3Im21TWUBf2R+
2ZEYfhTpcSEV65WPFG6kmCu4sDertkrA7BOs4I6LMYEiauBWsjDidkS/y+WCA7dt7F6yw0E8327c
EqsZvJYU1rh4z500zqoBW8tlD17jbCS07jyAjE/AgUy1cDWCM/ZsmehXmx1BEMxpVLtnOKlKlxaA
oFt0GasRm9s8Vo+UYNCwCUUYPC+DbsvO18eRdvFYOqvCOTBcZ08SxIdgFX1mw9u3PxaDwdOXMbJT
FVZjdlQYxPns+3IVUHzRnjXMj12mKoa4Ll9jB80tZjj9+cHueNeYKV4MF4izwsJKAhr0XRdwDCmo
prsVqC7nPW8CtOhyx8ZOgA4EG94GdnF2S/p85Rwe7NtnWT6dF7JU1gA19m30pcSBD0QOh38ddVrR
m0hd8U0z5QuPKe7PCciVRmmMGVNpWS0O3CarzyV/WU/UkSy3m92b8xKdRUpNSoI094noDlPxR2r0
+mGc3sjJMe7jlYBWXj2CMeWzd0royLrc9Q4uGPlHug3IHF6SNmrR9VeDz6iXQf1ogfn1Epoq/HRI
kLQIu6jtoQQc9p/505zo3vA2YgQNtiu8PH7F5gcZWz9h7Ngtg/l5OFx/M/yXFGlNc/tp3uaQMUh/
r4sr1Bu0P8oP+Yo8l2d0bGxCKzTrw3Tx7hwq3LDfjIHkOuVlR7PMesAghKJ/iOti3yzsAWf/fYhE
MeByVmNKE8QbO7AhIg5TBiTiM1j3pp+UgkNxpIy2Vzgqsx7CVVo7g1aRWbhtBEMcb852kRVRy9+z
ucIwaXtB7mDtAwWfl5g7oCY1AR4YnT7s+jP4DjvoJJW4snsJjvnncohv7ohADlFvXM2aD5ZtR3wT
QgWp50sBF8DI5lL9N1Sn+qYtVHto6KY0orvF5KzhKzfperpjKo72gxUCZQIOePW8+0wV3cWyqtfY
RAk+fB2WxxottKMoTPxvKYyfPddAtufBMjSrq9okpxvkF+AP2qXKNE87UBh23+GIuyXlhfzvZ32m
0swnzWRdldyk+1pHZsNskR4a1tkHFZkrVd61WyFCPlvtOzNcC7Ygeoaz3RrvjnEV7laEmAxwOuqZ
UySNKBkGkLjrxGAKa9it6U/xgdjNFHjOjyV15Mv7wtngqJiu/OKwQJNXYJCdRiwrNgDR+roHsxpC
L6Bg5jcUVWZpwCE1jeh7YLxSx4eXifPFGD+MNHYy9l6F2vj9o2KcYnKSsf3APPfJkmfN8kP0Scct
73FDeMrjBT/EmVe6eReD5fKEyyuUNigx9YwGiHrxLHBskveXX137xoZ5ZSprNj+YYbt38XGKwhld
wxHsqFrcpmnpHk1tps0Mdl7xuOM+PJJYdMWWws5NU9OXG/PRZLo5foYUI4vaCb+Ty4YzzZvpES4D
XZtMQ1OB2AjLa5t/TYgrb6vrdjuBBotBNy8AUQJwua6d8uY2K7uHl4CoFlB40QNLb7Bys+1vQ3oT
WSR0gwyt8tPpiJpSMctu66gf9344sNYPTbQIc5I/SJ5aXbdjiOLq6ByNHYyyJyfmyfxB9j/F7C0u
FC2HYVk4hRHRZJ2ZSlhkGvTR5lU/PcWcsXkGs4cdHt39Aakr1EWypayt+nBWB+py0EV9eGaIYr9b
fvVrQKCqgt4LyKGwX7LaJf0Ku3w7JpFKHJ1x/yZqwqDcUx0cjBmWBI6+LA8BdCV8T/q4BAQ0/qAA
uey4NfPsHCff+QoHyfJldcIT2nBhfK1U2cmz5Bs+387hA//zV22KyUp3iiryCDUuijkfcCXDiZcy
jVoNp9va+SD2EnX8XSZwBG6bpCdv+yDExY5tw4TXKe2PEL9zUyUJD9M/Glq2H8uYvB3o3FQwURaz
V9P/OdmB0vdrarStMERla9m4ZK/gZQKKgqGa4i4y5wDw7VSTNipiuJ7nmHIPc4CA9cKhvrvsOHHE
kR7WfE7S92STRapcZnFDeXhLUmyS8ogoI+c4AuNQZGklVMb5b2TjvfhtdRbNxVMC1eHTAgF77Oog
J5WQdnP8U270vgEbImRmK/LsbHU2VVt0+3avnwC+a77+ESoWabSCCjVEPn1iyGO1cvf6tCTwsmq5
gqfhp5zB8Zf0MQd2IRFZZJ/d1lff0ph8Ps2ZenEOBAllhqfZofFhYSQr2ZlLiIEebHR3QVriYsec
j74XodQEM6FimrCLT8jjvMQTxKx03IqNZHVPVnlvtD3NGxcfr6+jXLwObRCVE1aPgAWQtyQjB7Mn
PhzNA1/KgaFO4wy/L25qLVhjrSFHqZ1Kbk1p+menC4LB7QHEceTXxv7oOxQEduXm5hJumhMHMxUm
ZWpjZhvD4Rbqa9QiTjmjLv6yQ1+CK4gKfbNK13t1z1OiNKcnMs22L3ZT4GwgMjqRLO57Gyok8AxJ
g9yUNAYHei8uTE4/uDYK75GLQ+Vy/oHFcBXz2AHwPZnZcURRqaxspYHBWpPlY8tW4WXec/+EiQpz
fea7nJREMJpAB5VpB3D7OSKwWoqm65Yb0NNOPrTaDxAbJZpRJXYoiFuVuSiocPkF8UN35QYy69OC
bj/e/uIcxSsOBl9zVCdzSBWDocmw+0PCytOsdoiPtk98XEyaC6x86d8hiOFmZgKxPQ986g6uEQ9+
H46N1uexSY7v/mkGd3sNYXga0F1/RAg6CZoiIRVK/gsoAUaD+LK5KdSR+DaOP8PNk2g3oL2xZnaE
89SB/KyVJSMuxrJKliDRgV1N2feBlSD2vnldq8GTrSWsfwzFLBadvo8BXYYR4AUvwAfqu5y9QmWt
oPutUeDgHV8ysrt4dNBn6+uNb+5O8XkAF3/eJrEXVykxwqPIdFV3BHWqCMe1l1JAjX9WhD1x1uoq
JqOjz8gdvBYGB7HQO+IHn2qa24Fm1fQNZCbzC0DffE1P2ZjL6C67/mjU5cwdUdBvsuvIcdI+9k7a
YFSbmE0M2nFpcXA+IITM2vGDjXvWTTvjXX94gE6AS4BF+ZlfoN+c7F+1sE8HMWpG7mUw13E5vtnL
10lA4V++mTh2qVXSHVz46zXardiRzZ5cdjjUHBDofHrW6ehXx0Ga9ehg+z+s+V5J80Jf2GKMNU1v
O54kNYWsZM8OzLMTnrfyXqpPOmL698/YUcwraxUQ82VmsYPwQH5oPT2ZJ5jE/YQDvOcMBp++r09I
SqOoDJajZyHm15madMXJ/Iw6N8RiDS5lKoMRUx9cQDbDn3JRMBIkGWagdOW/zO/rj2WupRMiHqdr
0DkQZ2ySkY69cbUfLq9U8THq+L6V624nkblsolmydFLeKdD3KH256XjX3Y462ReXtAe219V+CXmu
eK9z2Hi9BXHq2Bcb8W2gcZr2hNGQIXfQTbBczIqU2Q0+Qi/mhaSuKbzqxTzRqvAptwh1xAdTGeCd
CaVEw7e1wd5CAnzwu9f3FIQ6Ti+BvPnd5a6eP6gYY05tmo7G5hQ+9sAbOLWJqYGzfiw9DmpuyC/a
N30w5c6LHgLO8cf83GefowMO9wDPoJzACpd34oxvpTQNY0+77G74xz9MjRcT4AkhlplJgPz1tjY0
pIXuZfdlNYklDnQdYaq7TNP7xN9E8THNMmqqqdycYEpirDSml2K4Xm2+wFF3tA6Es6O/1OjkzffX
ubVjYALSdqxVghjlidBVYylUKbGIB+sOsIVZj3nfbj52m1YrlzUIMMSJr1t09W+LqQHQr4rBHQzb
A/KM03BxhL9q9bpbem9ZGMmaSpVibCYlUW5f+/6MuqRygOJa4DVAoLSo7GwGNUNOW3QeZZW/ebFT
pJ3QP1xc5MorU6sDdRVWG8YH8u4cyIQQvE5vKgbuUEdsAHc4xuWtfGQcmOP7hgO+L9zde34QYNNp
w7HyWZfjKINAKh2KCRITWe1vOvRSK1rzYdU2dzs0m8Lo2C1YZ1aLBpyQ+i/ontOvGKuEJCRwsA4b
+/ba3KUGBV64WnPOPHLACK1wej9Xw22T/ckOTUcrP9FVfPZFm3dMeZDCevUOuvVuD1V1UPltu5JX
XLQso2VC+I7OVtq/EB9uFm0HGrTkArYM0b5OXu2IMrOy+pzd13pSqNsbNXFhccTcJLm6h0PuWoea
x575dO4O9lE5TkfilNBXsn/yN5NYgbe/xSkLQbuc+mUCwbo97T45lEdY+bcs3AR+XQ48QatLY027
S0L9xZWavIo5eNfO9OCERIzQpGFHQmwf3Vy0AyV5rOyXRHla97gXzy77WdV3FbxEQaPFwDh5xhQC
xVWQJbnM0yDQPIqFT0WVMCnbnIBbUlkpMMS5YjyF22eW06iaWbgIE+vkTMCcc5g99sQDBCZ4dNgZ
bd9Lzb4c40vbnXEIPcA5eAAgUIcLx4jec65dqgCAOBnq9RIroC3NUxDhRZXTfZr8jAWT/ZPdqShN
0x2bc4v3hBV1+rUADthWCWWpYsLRWJcofzjKaXQ7BG9SPM4co/vJHeWDuW0wNeyZZ1S1y+8Hj3GU
v6Mct463/4UeGeFVjBBrd7IaiH/Sw1p2tjgt8rIfrS7eh/ZVN+05mY52L/p2F9+emDcOpENzeSut
lfiUkHJpYwZ0ilIRGj+MiDZP8X9WW/Vs7jh4Uo0zP/cPWLtqQvbzT7enON5nc7RVhEHcuyq52lQY
uHVeTFwuh/faYqr0ditXnQ77ULqEZC8yk4SuSx9wsk48dM/LefstYlbQJ03am5MFA64Re+o9F/yS
eUx7SDskm6bbMAtrUicWT9lEdQlKHemmfrUvYlaGyf6+S1Y2LdRHTsboBUFMZhzPA/rzL9DEZbRc
TZaG+5S6o/Wpaw6R9d563vR2FusD3FtxuDg3HL7fyXolqjUuvsd1D0km7SU98ctcntf03TAx18tq
uO5Epx/4lbb8uAI/2459ZqUMt8pYNysYAzQ9qMH7Uv2sJ/sjMWryM9VNQPAA4/kd2YbUsOesEW2p
upL8+bBA72Tj1LCaa3A80ewJo+eojUDVdfFR01wy9WNJVOQ5PHoN+MXZ7mOf2mIIdRQ6ca4vMW0F
sPcxpzNX3QH5cb/+CsPtsMsERqLTp/YzDvu6TfD9QNd4nNcZubE9x+5HsC48igrKAbwgQ/ljZnNt
kgOh3sUPzkZQIfBUqHjZj5AFW+Zo5eXy3qLZ4jsO5rRK3uRCHHldxJ56/uXR1nBER818j5Zi++gQ
eOn1eD7OexcUmGkziZe+yDVIR/FrmCPFgjzLJzj4h8GXeMo5Xusd5jazy+u1JZDG31/RYfOhJFTd
lip5ZXLQ+IAiog0T5n2MjZ++wfxCHVByyN4ZEPu+kJZ8cM+Y3qqSWrn3GH15XuOvB2ecVOenB21/
Lxg+g4BYBAzR9ZBL6y40mOt3HJUrYihqhB1TdlbMrDGq0ccvOIe0K1wKc+9JcbFvgEFyq3nXOBVP
GlFM98jnVua2cppkBqW8y9yNPwouhqJ1u9o9mETM5FDY2d3cdANCIVs1eX41Jt36r3aPbiyjlAWM
A/oFPeyIYuUccWq2Smp66wUevJpteiRcgDLXq/WvgvnVCV6P7buVrbI7tQZDqQ/wZ5Fu6omxuaL5
sDBMtMvsRY9BdIhhngwazFcie9Qnynpc+8TJsNL0I4czNZKVI4fXLWCEhQGmzRnYtQ9nRlgX5lmQ
s4hGVq0xNqQ3kYJrSuhSxWuXGZRoSNmQsEHb3pTJexQjfzi6p4pn87zR4d86tcnJrV8nhythlGC/
911r8gabngFlfEfURj1StKlsVuTRwBi8bFbk7m76DOMJhfChDOD2epn3adVn1Swf9BI9VoOvlDPl
0id9MCz94GBOTAibxS4/QrdGn6owNNQVWwKCKIOgKpLJZ7WC9RL4EgOGNVDPf158g0mSuA3Os5Ke
SpzhoCOmsapGBvmycMjDuxPWamCdytb54DWA+IHSArsCabFfM/kd6WK6REdkD6fdu2ABoaFhh6yH
67aC/zd8tOlMsyuHc22hH83vDfTvfbafXY1O2Gc4VAIohrUsJb6fybXvXZ+pdnP7RkQM16cHd6Fk
qVWQ4zpc6WqkVetni8avjnsqFoDDdnKRE0WidEjehli/bwPhnCAeXJgcTyQFU/W3hoozlJlvVjat
V7ifXKGOc6ZtDk4+Pz4GDGHDSI402zZpUuI0Qw14BCGvHT36TsKeL6l1J4fmj8/H+FV7OZceYVCz
M3wAhrezLVbBEy+U81JoBdfkP3PmUI1n+jSU5JaLSJIJd2ZycLyJpH1xzNEe47njnY7SZU2eAGDZ
ZHrzmnCqLs6DxLs5Q1P6Ia+xKfdmkjPLyGXPquLfcAblpM83iAzpa79YtZUBXffm7AKwVVYUIazL
vlYGOqMl8s7TiYrrJ5xRMssxNw1vX3QW1Ko9Zpb86DwQZDqDwMj6hD59LHkK2n3IxIx8kJsNniLH
sXLEu/IbpgD+jQo5dwGYmuEqYBpF6asxxgPVw8XrMAQakg02Y6xbN1X2HUiNdNuZzGzgasLjz6sw
nxXMCaKjKCzprtKajBTqzI54HdBonDUfwxhYO9ZDvr+Yi2xKlzMqR5PBVFhUSCRz0+jyDlcabU1t
Xq33BEzx6naJyplXeEqa58mNrN2nLECxS3bR7Ng1HcdGYax0a2gFuuKZW+1dTBuXf4NbBhERR76a
WrXedDzC05yTeG83ESHyz9IiVE07JAajMIZB9rVIe0f7/sauZIFhaSV3qStlgO41Gj4HL9IVrpPb
Z1q2oxejI/n8NDfHhtPqGfGR0p9b1phRr/AvsKGvHIpXgnnIxJKwC398UdThjXmBzlwIePpziIyu
jdw7hyyedyWn6vAI1U94q8bcdRzm5XZSON22rU9hnj/NeqHhSmp1kWqsy/VNtxRT5/0mr+xwtxfU
1PkeJonm1T+83ixBxivZKpFfn2HJvIcjVDOLU+4WCWySKSTD4jEG1ChXBOtVcr0+w+wEa5MxFbS9
7q6I054Ez2y1AveX+QQScEsfmQ7/92WpHvP3F+gxIIRcHVBD21rY1uGBd0rvPqL/dth6P25r3pX3
nr/lu2GHlpN28m2kYrkcEBhQpi9IGQzAbARfLWW5bBXOnQBTTNqtzje6UiM19nndY7ueg2n3N11m
5V1lwI5W5LO6TRmI6BC1y31Wm60mKw/ug+9s2OneCL2K1fBakTlPaqWv7t+rCdnirY91ag/PatBW
rNszXomjYd7e5nVcXecnhJv0XMznPnibdj5ThbdqRTaqXvjn78MtcrN4Id/qErd2NZVFC7P4el7Z
q8pdvYSGyyy5VZyKnN9w4PX0WOJTMVouc58tFBaL2Uiy0ZpJhe3SkyO4w0Cm+8SrYEmpabO03Jvp
AsnQ9di7AwkoovDcnj34BmJ+D3eaD3ovKvwPTil18ApEZzTStti9So5xs8UEt+PaS9wCxJq0A6oR
b/huURt0yKRnS2AkiAQVGJ1Hvuo5vMbxJURdNWFKygG/eIgD8D/zT7oBsirETxe8xfLZVB5jHOSD
ed9Eik0sPZD2GDwVDQlvOYz1ZzHZyf7wkPkXxP/vCdjkAbgLEkXxduVyZGHx23CGN6vVmBGo5abd
N5/47PB2BigSI5AFnxalDakM93u5tE7ig78vu1gx6Py87IiW1v+GaRxnX6c3+TVx4DnwaSrDzaIP
GXrnM8f6xtjgRh5JXPnNmEHPGpnmqrHKltu7iQ1Ae86QdzQzPF7Nu38cfdbgaKruoe2+W91abGCx
Hgu7xd4B6nRxr47hnM44J3zwI9DMiobRbKJNXxEQZlIa8zEsZqZIg+Fj1GrEI6U0FcNypMBoEGpt
3X7oP2PSn7IpBkdQz3xmCyWmWLa9ipkrLZidXU0DkviuNQY8wL4irFFR5y2ivlh9x7PpUsE/KX5P
B+ZThQ2bTAxeaKF/cXQIvxuTkNolQeyn648BiXw5o46j1BEYm5WLSoxo6kEPv5jfIijXrDsF+P8j
6cyWFFWCMPxERgCiwC07uO+2N0SrLSIoyK5Pf76aEzFnmelpW6Goyvy3tLz1c3ZfCB4Cmc0yBU6k
/1uBG2zr7WlM+0zsT/edvQTyk8yh0GeEUgg6QlTX1JgM87W5qbpTT9TgDcKjOevHQYAsSuvTLarV
ojh/C+ePxOxH4QwLz2D+Bnd5Gbd+PJwz0aZA8bhVlt4jGC6Kyx54+dR5ieH0ZCpoh7IxT9Jvse1B
gOpzzEAxkyOVHe54bNk2iVzkNKQ8GDofutjaWDD3eHYKoOP/4tnjzOtr9LECGmcTskXml3viJewm
nMg/E9tN/TrQEXPdrqLfJmaoX3IfAlwqnMETeRGdjG7S6cIHDwN64QR93B0kkCy9F4G+k3oqu1Dc
rsumtgZYaTnOiNrebLeMnQI724u9Map57pQ9olkWztnVKl+I4RUrCDhUdovt4whAQaTBcv3SaVlg
JpZbUAm3mlXci2rOU9pvT8w0REenUVYoHwpWIasqf+BySmn+tSNAfrGpI+DIEIsckdBN0CYIBk3N
+NujxuKRLtiWGZGRzh/b15RwczEdCrip4CgA/jlSZeBtnzxTE25hMQRuhLrH5MT5wEyxOUVZPocP
3IsfLrClAo3PkHBwaroL2pY9I3dTVJk9BF1mHk9nbTL0z8ruDEkA9nDrG4qKsYcKqhdVZNQ7wwUb
Tku1tTQSW/6hD71GTNcTAdGbDe0ZpgvJfoW7ZOC1Hv6z96bozdB4M2mFoZ7gOSqiqSuEl0p8SXCL
3RWhoeigaFBnVyGD5HMB/s4096wLmFf/UHYsNADvAcZRHcL+hUqh5pTm+AKbHgFAfgRDQbHVG7sK
m6T1od79vCZcqD37+koTJK3RTsh1Z7Ug0OgXBeeP6r0nYxQQsAuoiEEZ8GLxTlDgdtR2de+tMD8C
RqwwqglHm4tSGNePAJrvEC2MCxViyxpElLHK/ya3bahCZ0fpxl7MBYUeK8VSB0LFXIAfqEHU91kV
Ry22jwQOEGfBh62RL6am4a9Yw/TvoBcfc3UldiaayRfqRnIuKh/osbdfy69qjUmdYM3SpUEJIeeY
64lVIZcWZ8EZXRvWaQJkM4bEE/SAwZWxDnf7D2eSgRpqQWIrA+qNmYFvG/6gNwNKBkiFIRVGzQRW
Jms7I24UYmtfZH3kELH2+zkBCvlu4Hz9iW8Ne1gd0YRHDuZOnSnpvtZgs3ldoKO44inwUmkP0ekC
iX7Y4By6rF9RNscfEzXMc4+EBwHkDX98CzyYjdeMdCWoYI28ymgEqW7qlICWILb2jPZmqqyEZH18
QvrUD4HI0n1jyZLLy1K8KyE6KqEuB+aJ/ER2PkB6TPiBmdYa3hCxJmNireBlYqY8Q4RlzqockBvU
TOTWfzwmuAOuK4RqQHhVBagw4py+IwTjLjwnDygg+4WXd5PkQX//y7pZyfNIC4sh/O6IBf8ibB0L
h7W5fTu0DX1jJ5jKT3cGYDsE31Z0cvYjuekHhcQI0wh7pxcDRlWuxFbH3U5zp5GT8dzik7Z6T5Qc
+Sbc5UNkAQ/DChW0uUyVbGpQHj/UD4/wzYQUs1xZ82TpIFAIlcXQ+5k+R3SFxbz//U3HTs7zsmoh
mlEUgtggXTrOQ+137IaNYv8SQWf9NoEKZfh1HuteOsVX3gFQHK5Su6YWASPbo85gAKqwGe9aJhl2
h8RG59KZ6pAHGdBJ1pwOuJ8UeSfi+dBRPTFfxyaOH3z9+EZKoQVa7JRQ1MUU5R7OM0o/YpQylqb1
4tkBVBcPAfu/wtxfMj4vYzkkCkmhOIdbJG1IOPltgcHTqbr9/RcfN3Envc6u2osqAd2J6vJNOs8Y
pB/BGLLdRmGprtuBS6T6wIWLm+gWQ5U2clBEvoQriLl0xOsWD0dWYQcrnkHwaY5WrCMUt4YzfLod
5v/IIpThKfiBhQDoXZcdOvgXSG8lp63hurPIO523MRrjw5ZdF3onmqFgpS7bPlOn1MOYdgK/9MAr
KRTZJtg1IwtMO4+m/ZCdTlk8BudPfExpOmofxJf5RkS61VTs4zisld1TtZOHk0i3wf5JPjEtbzvT
H8uyncsxvDcThUn+ROnTTxIS5+opVrfHlinWZNyqdF4MJeZoGjuGeBSaPwC2uuAUGGlifFChbwa9
86GgPRvr5jEfKYsOau/lw8YrQ8f4EKixfI3CNxItpTNriZKcsK7cb6qdojt9MwdcL3O/HViQeU9O
WLPzJMakrbL7lDaC98Dz/VxBmRqjUC6cqPGTfPrmg2iam+ip/b6zqwK3tqt+vP1iUzSpTEvNfTaW
OrSILyum0PDNVmZIkBRUmaumbjGYSpqXd+Gn8XmvDM0Ys+tlbETX9Z2DmBZ1Q3SWqVGWW+MrfB4c
ijFZUg4ALIqSohrNc9IDyEulqZSt0Uu4//jp/85u7174arkbKM4HgtdMoMteA7uBIno7zHTjDZN2
YJXESRNfIxK9vuWGyTr3bv8CMgdhMbPc7mq7EYqlxDCZ9DqtCMVCZvSiqTa/T78orV/aynQ5JkOF
jCOwmEsJvAFs72VozshUi9df75EEJb8e4YM9G3Sk9rzR6sdAzeVh8Fa8n+iimhekaAXZ2t7hx4B2
9YYJ/HGMNInsHaDTh+KB1IuxcMMI43UeQFy2DFHTrL8lQQQQdAB9lC5MrEyYzdubw/tPwAd5D+nA
+ACtz8Ja3W0DNu5PWQ7GK9qe1GLxSKVzoadAne9KqL7Edf1+Kf2pLk4n9tp/upbjPz8qnJ0gQMuI
+pa/MGuoeZicyck5RWFKQRIIgWZu0fLV+BHNtbZmI7JpmabEyORCAvczH1pDJ9xAPt2dfhbOya6d
Hw79KrWQch24sYCDmmwFa8PiAgxnU28eXfJgihircpeGRZ+1XJrTd8CMLe4EF8EhA9dbk4h5HSHO
cPoDFbxHneCdVKsOBJN/30LxATMJgxXCdyV8olYgMGn7JBrCFT4q0E9BF+BqcYaoE0VT7WLJEdSl
AhQtFlCAcLNzAs/7eoCRlmqwxT72ZuSKeltMW0qddXD5LEYnR6jRaDz2Do0iZ0Zmp6TgaDuPQZaL
bi1cSOInsgH+E9tKX+uEB8rUKIKV06SDV3sirrhpl+ZtndqgWg8Te4vCRqCr22SyKIdT7QiwAVqF
xAiCT3hDEloFtF5cv2n2sIfB6D6JD7yi9kMddDcfRDaJ6iiynmeltIRB5eFsYiuEzZ+Ph/Acihlu
EqJYqF5wAuoM5SKZ1iV74LBn2FbAqf/yaA+/NOTh2OrWaHa0epJkHmMTd//zw1wlgToIwg7AgRRj
cnLpe/J2NlZZoc9Zky5J/OBq0gjdUUq0b0RZQX3QAx489FrADNG+RXKxATI+ITQ6rJfr5EP0YMDQ
5LW68biYeNprir47wSvfWfQOHp0dwXvYH8TJygPq1040Rx94Y069ZAHqzNgrYz1SGw6g6f2mls6S
aWkJhjorGYRN7JF4FS0jA31BvxgvuiNJVyG6gthqROxc/UvoDZRKacw5Uy+QJcX8t/+av4gLj9Pe
0jdSAN0xS72CrctGL/l5WUtlK6+IqOOm2D+/I2unvU24En7uZxFP6f8e9Aq5eSBMB3AhE3OzZI72
N66WhaIFDv+jlvbP+JKBq/TVVDu9862ieXf0ldMcSQfdMewHqKxCokmEvipjAjrl5OsH5W98FoIW
6TZepeDTAjAEhxXBRONvcC/tAboADRstwGQEN+AcoYbv26w1qz0aElJcZLMGsjhEGDMGa/2qMlZJ
MiVcwVb5Weec1dwuA43ay0Y0Q30u1t8LolO50W9VJgs69lNpUW8XUOHVDJk5WJXmk1ti6rcP6B7q
DmjRaspDKWEYGrjyz5VFSmkkmdcUpCuyr6WLPIqq+B3Wm6JzpdxKV/KZ/Yelw9rTtSl0+1rIUj35
dOBKo6+05+nPr/O9sXNOE8vIHfbG9YPuTiMU8YSQhFQEoUKJxJ4pFKPzz8OUSUPrMuti/DICIZ6x
5X8BnIIUEpZFj4zdJRzLv2O5tD+tL9Xs4BWnhmTF+DSsb8YxTjHsaviyV33OcD7WfpyCtdQCYWUL
6f04CZ9gfZJToUvNpmfhlhGdxmc1O8r5Atx4Nga3eDE0pm/N95o2H+kEFX/ZuYMW5JQJTmmIPYzQ
HmZ+ueQ3PRSc3kJeAFuzaLcI/2LyyeYKsHaI47H7pdbJXFJUTtVuUE8KeNldO/bGuvO2gFGGqBVc
cE4cCyoi86D8hnLn6HnAiPaxhxpzJdQipPgQF8V5t9ImYKkw6LcNuGMzibp5WO981NI0Aiue2sKO
AL0jt/hsIyaPfMKeg9ap8kBhtHVvhaAYsfkrZ/4vLCMamSzsJcqPoJRQy4r9EuluuNP2MeWJpf3t
9HqCHY9sMekQ3X82YgeDyLLeh4f3lh3dUbRnMEomMBF0bimZ/zMVWNjOD5Fkqdq24cCuSN/ZTQTQ
OnOfTgD8RVtpprse9TMclN8CfcDRrPUgdviQalhO2VRJ4yOj6uGLwScYSfYzGuy5+0Gx8CXkmcB2
ZlgSwzUUkQjCnCGA4uuK/uGzYZwqmYHG8gopwUqynyPvxTw9Jqs2B/qs8Sv4TLK/WzqwXn85iBaf
aVXmlnLYpIjfum0Hr72BP1QnuYbnUrKHYF00ssw9nFwfDGCk2VllHga8oWpuoL8zvkhM3TafKHNa
ItQxoPk0sUqYjjnUTieWm2E+UZa0OJEw1CgfS5xzMD3sf2ZebGoRqMAaSEFKNAPkFQxjmJjfSNAE
QhlHd17OcG6taUsHhy+KGZsetXDVr6cajsoWis8INRxBHgOekeyxKN6HhGiF97SKaA15WJk7O9zX
27c+bUZ2ka0jPnJuUYIZmINfikNGXkIdZLgvjCDFaJfHm6fivRr/ndp9jUwkGJHo8MAJuMtzS+oZ
3OUpMbF44aO76kFOyTcOOLCfX+fVeHk15YjqN8AoFLj3PBin8/EvYAvt54eZvu1Nl6y+80YJ4XyL
p75tllR1cYSYAX08rIhZJduoYYooA5q+wNZsA9f8KTqhVkiQ8JN8wmEcjsBa1IWReu+KqZJdYcU4
4xpyBk39Zb8GXgq//qXZ5hvanY6+ASfb0G3VcPS1+pEbHZvS+eCXw1KGsFGmDLPajrF0y/Fn2vSA
0jYdJz1q+pmqlLZkfrQOx7v68J/Muqu9AcMSJnfDZkZjbSeCPteR2VjVlDKTwFZKOz85I4Qoq+N9
aA1AO+l/GTBP6f+YIRp5tY6SziTZUSNbldcVo1jV6QfQOBfj6amspB/6BpLaIsiYsfNcqOWGhrvx
IZU/FhONNTRGPASwAvV8XGduhFU0Ys/d3lWnIFT3/PLk3nxAmSKnqN2vdnwgIh/gZfGYuPnI5uTb
P7DKcmjyyP4TzeTZZqSuy9E6faJgH2e28ghzDjaOPID6r7qERVcgZVtKdFs2wvrj1uR2oZmDkpHe
k0q3q5JOcsnkuxdRhFQDyJkWnRyM5WCgcPw0r827uHtStEEAwJCHYvaowzJaZIBstBWKHZeTFMsB
5zTURxRoingclBEO/Kx17qcnEXpfA8+BratuC7ZYAsjanLIKWr5sfC7ehEMN3U4BvmA7BneJZXDX
U89EN2XXdqto5I3vP3XnPAorvxYozeXlJ9t+4Mo1FFQrJEtqZgMx3d8nBTqJubJ+1m/ZQt9D+0U7
OKJ0sL9xUODB2cU51K+tf+wEZT/NGb2UgiZyZLFTNFKY8Eme9heAaUPvLNI5xzZUWR6+3ApJSOV2
IB5SeVMIdBmvP9/Fh1KKWx5X55YS7e0bbxgVO833Xe88KR1RmLU/A2q63NbydayFKDbIRgF3gTJH
zwEEuBou90o3HW1J0HtNj0RLAxIGk/f5Kkbez46K7HHU9VP1j1GdBGvi/SObclkgLDh/1vc6pEAe
uka7JCMu8r6XBxsY/hHlV0Y8/pM+oJqVU0kVQFne2TUgE5s5onjNkTiZDvcpJN2HLLvS1deIdt5+
FzJ9RZ7qE3ThPKlINFhszXnAw1Th+yqYloeFwXz/fPxhb91X5PqDgKTW6EFhLRID4bin7cckrZhr
L6K8LH2t0ZXz/WdpzftL7DwYct8XyjTjECYnLsyxqnfWWDjB74jQD43kGddP0CXigYgOOTFy/mvW
e800nY6p9Sp0N/3vZyJfGdTALL578D2isNNDUt998AVt+fEMWQicKd5rpjox/wMsmmY8GLzc1+WJ
1KBAYGYbMB2cGFuMXUN0XbsKfZkYhDPnHXGwDTayX0Lhz1jEH68L9fBBu7zopySd6Sucp159Jj3k
ab1Xevi81fTcx9RPwnEgBRrrcj5UyOn74uFkOPKeUqh6wt7aDBxaZdN8TlMtT6XbG2v0Ilq1QUeF
tJfmz5Z+30SQBbZjHNtlW2HD6qj29gCqWOgdxKXDCR46W/3JoFWVbxCvC7hAXMhsAqg2Gx+cungt
iKf/qrY650KwEHsGEVO2PslUs1+uFH6HDrTxO/NH0+FhoLuFbH6P7aUWTFfyB1Z1wynCcQHtwgmm
iyvU3RpPQm+zug/9jAsGtPr3YJY1jRVBILKlQ96r5iO1vorTwiAuZDdn6BuIDVbY2NTmyTQ9Sddk
xl8ZHKSELJi3irixcXiLxqLyKDBV1Y6GhB0aC2kFieAmIvNTPsp2b9h5HCoFAzsAd9o5M7pUchAj
tC62AcbQuCMpjJEBPlM3UW35YdWyRSlYAYoUPnv14HsuiW7NwG0eeItCJbFI2ngqYcbEjGJGaMAn
8x9Pt0TNWbqFGPQpFVPFoVHACyIIg3hWaIx5LZcYJd/rIW1xADyJ9mbfoiegAB6c83nFkLp9BAEX
fLfkDKSCoyCmQOTkOjLtIlXFdDjh3rnSTXn4Bu7cn5aCaZFtcUFxpKyKANXO5HOWmZHB+Mr7dLCR
fh/AMS/0olz2NTXItzDr3H0ektsICmNsv72eRnkVrapwdH0dI5BKWN0p9iGEUYdSnjAH5b5Lmda6
js/0IKSkauZ9w3SWD/aJWYwxAokEM9FI7yLpaZTbXy2sgWQf9rjx9W19lkaHKJ+ySvQbCTXvdeMh
T/+m21IEzQSsBQNLgizSMnOiI39iY0qR/Ursd2+jNx0N90pB+Ssvxx0mHpqtvZG6be0BjhuvnXSq
jwnVSsHsp5JTlyxMLmdEQhFvFRgTRWgxKVuQLCf5MgQdm57QOI0m1cOjnKrm1HBfhmC80RxWFqgs
eCjnDkSpTww9TbJsZ42YqPO1xw/7yehT2dRGDrRKXdjvMFtKrNsfRDzOWLEacr3Jw/4rSNfIrc9p
WDsK2z0+pjtNsKN+rDeSJuxC6DKQGhC5OAO21VByzh+VwHvL7WfotTQzjuQ04ZhdGkqnXhJqiJj9
43Z3q4acG50HAaO6B8v0EPN6Q2s8u/+NGT5nChuMAOvZdwaXrEKr3K1Gy9odsUDQljns9w6rr4HY
B8ViUhBPLGoLECAqkJeT4zSSiAy++0h7or9KxV/o6eheYD+tEsqP/IfHLsl8rvYb6fMqYvIZDxm4
DNYBhjs9grRZY6l/DhmoYzEmg0hUvlRLQF/criepw6ZcWfwA3Kxj5iy6Gvv7n3r7HkfdRvsgYWpJ
/OUdEtVA9+qliKIMUruPX1GBcrXxoAJ+I5mX/Q+doY4IZbAgMbVWHCV2AVj10TbGsEtbQbP0DWki
iI1BpeVpCxnLuT28No7h1gNrcJbdEew7yPqyvbKeFdVGNNAi4EEbXsyz7V2ZDzoXuf9wYMs0WDTT
P6MJhrFyiWSI2OYDpUyFRxmxPQ7aHRx60wNGY8COywtVIXV/z3iicxlbzzJk0NXaWKDFaWnEE1uP
zMTtVrjdMUBOX6eh0I7JC45KRoNkx5wU6YyxQoxRT3XwJTkwOEDuqDh/jcVwUXc8kNQr1HYqiFNI
TzH+HdDuIGWeySdS5Qt7fBOrKxdHQr8tFunHe4zDMSOOFt87x0HyR9nyRohwo28RfkbxjGYpZ0Qb
5GG6M+obMDZtN2qk7Fxyn9fycMes5FcoResePxDQz23cbZ6QRGRQ25j5JDNNJ1o2UyrVrCtrNAyU
QcBINNKt3Z55xtBVhhq0h2cfEjc2vk90ntbPeJfDkrwsbF9D6tv8l805elA5O/Fu8Fze9fk9suLe
yxOv6C6KfOCQfP1WTfiWUyu9DolLLr3oEAd40EZLfWBKIOPvxWt8hTIuJMavwZPDns5fSDo0ViqP
7BfhIag2dkTOWtkBjBh0l4TFKg2dAuClcbs4jLi89ZnAt4d2as936rETYh1jl57qTbKmMv3SZF8Z
DoMio54OZVua4SMvD6DooKQPd4B3gHmb6pA2eSGBznFSn3DsdVhC1HmywgeOVBVdBDPEIsYo2kbh
NSIsrsD4k6pIBd2UJ8gIkp/ecD61E6uWIQVy7IpyhnQcuOmBE4O/EknRnmXGB/02AiiRZy8pGOse
zAVjsDYjsBfwJ3fEagmKnAuSr4g6JHBHIvGI9l7/TSq7v7X5sowcLXNkBpmeS3ZxWsF8+qgnbbXB
ljHor8k9xCDAJ3q+1krk38/5dIR7J4Es1YHN1zGdf39Y/1E8eVKwVJH/NKrTh2jHroBFZAP/6cs1
VxzguuvMP9QLniqbS6W2DuPFFLoFSZHJqAfqFXO88RAE9wQgPgdua+HjBmMX00IW7oyyReSuAH+B
82Q2KDIqJVL62J9xWuUz3j2Xzstf1tT5OjEhM83ydxii2samlUw/pQOApNpF4YFtofRY9MAO7As9
mCklB+sBrDyaXkT+Yu3UTzvb8/kGy2nt/K3dYJuHJd538zRL1vXdYWxIAiTLuWKhSUF9kSFbQ3ln
G4qN+WiATweoQPNRh1EAEUgw9srCBuETBv6/z2J5eN2WS81ZYnVcU6gB/serNLX5ET2pAT7jmoSs
cDZ7/h61RX+xZ6cZT6QPWb2GcPrrzfLLNIkSZcEg6NMjfhNgGAEOb40DfkvIFY40yC9nzfNHuP7u
wlCNH6HFitmBOQ2W5A1kk3fqXtaUQH+J9wcZ4GCDt0L8BH/AKGb4jEynvR3ij1uyx20Pc6/gMMG0
wJwoEKX02KYgFPY8TJdkJL/AJ2xx59vMXh70xlyyQrCeTzEJixe1VqvkjFHgLYbect7jTDF1Pxzc
5urdHlq/VOQh6jmj2wEZPPEQMCiF2eCsCD2zMKoxBPgvAP2EiwfRuzsnDHDB29p6wcjBAAj6TCQ+
coIjBv/RjRXwqEycaaQB069ux2EKAK0zQ0YEmwlZdFQsc9hWzjaK3fFY+MF5Kr+oAHmW7ZGEnepL
iXo3t99Je246BAEAvh6bVas4qYNm6M4AiS62zuwKALWQsf/LX1+C0h9MrthGJh+P8aFYn+BjaxQN
JZHprsqUVS/i4pLlP+1tzfDSzE/xJnPL1yzwl1jdsDJTL8XOfTRmS826qMQ0UzyLBKMxYL+OlIjF
0oWR6zGKyvOyiUf+Wi/IS/6VzlKLR5LaQqtMkuWRJ98dz7ks10HmouNR32hdBjr/QtMGdpvgwapY
XyXMvROYqTeaX4zaHTfOcA5paf4l1sGbMjGAuIAHh7UlgXI65W96hMf/eONRwP1ydhJrI0Ul1pS2
qmJ64YNiBakXxoTEfvPDnjuhgBhc0Le6houSbiQi+KsdIiY8FCbHKSDZqR5gWRtovsAC3QUNAV50
TNQnoZ94HY8Y2YjfHFrCRQoAB/X9/cwrR+tdyRuB+WQc+88b+i68U5j9MrDjHvk6EUKtUJtaujXS
FgNygTQXWmUjEMlTEQiJzNvRtqu4md93nMOT0baGqDSvQI1xY4aSZMdDcstxRtvIMzH9WM2Y821a
vmnViCbKO/CVe1CNSIxb0I5Lll26FGlohpPldYV7y+6QTrLqE3Hw4i3BfZJxgDP4gHLjr42DkgHz
5j01b0+XoWxmfv3lAWE/mklftC/GD74VzNYfYdn21cgCGrinjkY2W4/A4oUSmv9IuT9ALWx35iYH
7e3Gs3A0sqOaVwarIHSMyReT6/Xt55N3NZ+sqgMmGYcQNiTx82ztzO8Yh9oZ7+r2RjHWipAwjXLG
G6DEpTE5DtV/nkYduTJfIjxUXFKy3ojwmuz/ZSURnkdDgwYa/dl+WEOogXpLFnwJ4kWXf4ggVKYM
iiRzv56R920NSJ/axigKGotyMNoxC0ANlPNnA4GELiQjTYfmlo+H6OwbUMSpsD5UsY+FylBuhIsY
Idnvcgz1Jrn4nSe8xP3kzMxY5ONU2ATatualsi9/5BOgB3whnIuCXmQPsEueZJg1vxVpK8gqTGSS
j4u6Y2LeztDNdNJuVOcd9rzE8jOrl/WSTuAnR8wP+/Kd9kHMSg2oQQ0FhTB/sI1jYibF7xIieOIJ
HbN5t0+nwUb3iGBy0GBsH4mjuZFXQevh8hcNwhpXD5bOWY9FNDDW97HXFFNs6deGow1/S2oVu2qz
qib6muOY4WXkseHCcgZuwYUUevoezoP0NW4Pmg03vhFqgCl/hDkdjKAGlOb7RB/a8XXKYpMimq10
dCSLl6EaYk7XUGT9gdINjq+t7kUriUkBRcAg13xO08TgVGBvlZq33H6JGOLXFHj5sawVohGTdexn
2wTFzDYLZLdNgCLidUJY3+2+/AhvFko5ckG6Wxa8ockalHUw4LHPTEL7e8mCr5ttRd9gqnskq3XQ
OPG8QMmCqLxn00cTABZNBub3n0g8Q/HAdPjFViNLZXHa7zscX4BabBK9i2QGoHx4UVdiXlMPK+Xo
sAbAflY+aR/IsgxbqNdgkvnjhmsSkXbL0xyAsqCvIpELJOangTbWFl0oka2JS56SdWv40vrtawTA
AqQSHZGctak6kzE20pIyBNgrjiOkNJ8VUNiI4LLBVZ1jx6f4zxgYwM9xSBUj4O/nPmfio9BRfXzJ
p+M1P1OJZ/SBDcreWP4ts5gaENviecV5yZO27wBAvm6DpxiIH9bPuRV/wippBAO7ngGz40KUWCjs
TejBWBpWM9kjq+Eb4GBklxsM69XMtDNPCd7wyfhPDEmBvwLZQ8DpiswLWPetYBX/MYriYKsDpuja
DFzzUg5KQGYCBcwtnYx/Xw0CtqOB/fHLWeEhCeJT/L4D1OfreMncqd8NUYYI0kr3eF/2aAZQ5HP0
6SsApXQez6mgiZTn5go7x2ijesjXeiSOqldMq1v6i919gV0kAt3E7I928yMae9YRQBDuKimUQhRO
RxqpbmSyQRFMrMyZiqbySJN8jrkfxkiGyxlCHv3khwq344AZ7cy+ooadCOtPenuhjcfWMqtuuBJm
HbERZDl4kKk6zRqwX3sZUYDRAjel2w/IEW/Clvc9ayHCxMIhnNLvrC+xKa3bj339NMAUTxgg2xov
e0r2qkfcxp1RBLPv2Efx95g2aPIs/lqCDQgB9RtQBy+6JIXZEUYkN2zy4XIxC0V0h1sDzyb3Mud8
8h/sc4ggGDt3IMdlV+zSBXjPRFsKVPzJJwK7w2PFUJaJGMmiD5Eqash/Me9pLKN/d+tGnW9vEreq
OS0Eg+J1fuW/Jzp5U7EvESOST3VqWAJi4hDcSgGOLhAkgW5Zb2MFoznaZXs6DyrbUQjJSzeghe+x
o7yd+1+r85DaUbr6aNs7ogTGfRC2TinyV1vJ9bvL0qWa2/E7jF+zxB0hVg1QvelgOfI5otJgAcdE
sgxCFSbhL2PiEbKQyKrTvXTmG9UGRrulVtJWnFAFWWae8aNOQBz4OHXq8H67eqcAyUsWAlNsbOwS
7FWPchv7CsseGR4gETsZ1T8JTpYxEbst3uRZtiTpLvLITmZu8m+1HyLVojetCGyzhmQuFPs0n7N/
PSf8qMeUxEY59qKvBVjz+qnQnXAOhmAmsa/N5fFWAlOpFnecmxA2ekgw2VibisqN7X4Co9L9JXSw
Pu6kr9Xxa16R9WaryoQ9jvcnxrAzzvHrfX2tn8pUcpgvPzbTzqlvVCsvrXjsYlR7Dld1tfoaHkJA
vXJLjvLKLfqJrOyLHCFScojJ1rP7y5toGg5sjUAJa8C0uCOkBqebQT8AfbSvAIb2Q3Wv9Hb5gy4g
StlLxPAaZNYj5AYvEeMDfHu3yqdlfIFKJgJHuFRrBTdo4ScncoFmHIKvu5eSGAojmrMMiKzACgX/
jtvhSnoRYWvkCsieNolIQwcM5Gyj2CtnGexoCETHp++ABl9ON54QjZy1HudotMeec7+8rrwNMNUv
R+ONCusboHVREauqfoXBSox2JXuBJhnbfov3waPEUADCCLlcU96WrQs3AlLFR4ox2nyXtPSyjLtZ
ob10pWZXvebD0hnJyCIHqwQb8YdKq8zWugIXYT0nvF7DMNiG6VtmPArA/TgZwXNAArihCOgr9GfX
7xWIjEy4v2qNSQR/GEjU4G7ftxAKBbtx56Q+jBEpVRiL0CyqZqNMBsOgP2jUhhxgPAwAZ2d9Sdqe
Ngo6Bm6EJR8lBE9qQh28xISa7TBO/L6loGfg99sfbF5XUg0Po8pJJ2jy2rM+LT8W8AJNTdqZPULK
AJAcNVBC3uXIK6MtC4w2Zwg0HsD+0t08lF1DjhLVQUdonVW1wSv3R8xMK1z9Soc1yrzqWEDlIyy/
W8iB9HJRNdxcMkiIFMK9QAmAqZoAQxlYAmnNfU4GBFwZWR3soCu+cn/b3S+leeUpySWG53r5ce3d
iV2mNRtZ9YSOiknt6yEFo2S1FNxNAI8gXbGCAMkgQEKmyDiQP10VTRrNGpiTXHi82bz1tW46znfI
7ozfnujIsf2T7mJ2EMA+RIYphIDbvXdQFy+mLyKpyyJrMApfstU09iMP6ucMFvz5spt5H+8ebpSt
0z6E3pBlrCyIi+TTeDk6jH/fKzgeDUMhgM7sNZiAsvA7do60d8iRKFT/QepKYQ9kLj7e4eaLaMcC
WYPMMR+XkY/NdsaysKKrEtCAEd5iozFB/4d9gFivVzAU8sCBWW4yGiWFqhFyyTl/KKuXH4I+47mK
PbU8sjHdnrf+CNcUr5/zGfGRqMJc9P+DxckFb4iQalWa8+GOcvUaP9rWE/1HD6D3HebZT2AK6PrE
pCd85Yfe8pZ/KYPuY4eBQIj1oJg2TEEGoQBWQ8aI6zHsN/1WEfYi8C4Qt4jaQve0Cx7O6dtBl79A
HI6MrhNhBR1dgTSfzOxZgFkncBmc8AkRAoLqCDcQtDSIBL9pvGrV09EldjVP/LOM7A3dI+JpJCLI
IRyMoOuIRJ4tV1JyPnvmabGBgd5fm/UiaP6EQxpp4lZEVXfzdvFy38LYMz9XXsq2j/DAIbx/8tik
/M8fy9EEvRwvcfcYCJK8ZJWhaEISG7z44x8BmhSHB7wfsZeBtzStwpxOwdNk78BBGGa/ykXoodC5
WY/FYzEowmCb/OlYCeaV+8SMHHwW1Y+6Rf0kXcdo4e9W4TM/5gPHedXwIfDJB3QC8zpEZ/cfSWe2
pbgRBNEv4hwBWl+l0ookQOy8cNgGiU3s29f7Ztv2jO3pbkBSVVZmZETkK2n232t98KGohuGtYHfA
jC3HjXmdoskz3Tbqwkey3eJRVBQhNX/MW9kp4r7sMrFg9rIN6u0vOgeYixKqUTmGTpuKhqV7BpiF
0nVinrCCveUsGVMhEjyYdcCvfGaKx323aQfFlhkce2xvMFECqQy3B13tMji7BeQutaMZmg65ex93
2xYO1/qCY7e3vUxadDa4xSEwnFePQNNxw12wmq4N8S34hm2DlX4ICywL9Z6titOIob1XJLXwxeIi
3K8u8M0uq6KnD8PJJwFIwgDBdGf+XWmNQHA4bA97eQurdNwQ12mKgeAhfd6Tqx2e8A5AVcsspZg9
PSYWj8npDRLxQAbHmgP8i8Q7keA1mSyiJvoxodTvYxariE8sDqYsePZXUPuOMv8EpNd9b4dWBwwG
PneJdDRiQ79tX/ivpteigaSIA5RabbJqOm3CcRXOqS4+a6dCnNIxH5PuI1s60+pg+1gd6E6qxScp
arH1vGBHqh6rV6ehs34q24cNZyh9tx22kZSy3KEAvZjpyGFAw+5QRtLzpcoF7WIyC4nAUOrJGLFb
2kyMfu+qjjQ95ZUtPWKPxNsDKCckWk8fYEQRbEsBR2HtwQ7AfFVTd5xkkZBlW4icvE9WxHEbVA6X
P2lTsTNXNENpVEawuF8dmMwsVphaYlqps3P2uNMeRgWWRFfPoPGAm5i3khhmgQJv2wXxjzwAKK7b
Q7kHFQb1Iddz7dMLGnfnLWxbREh+PTNYb75IODPhBdPV+7k0Ca/wXgnMlOaREK9j8ZwfPjVxEYPe
iaXEYCpjmYZFozghKRVoGnb21n4nDU+ATcMrjPx99raFxepGZv320J/uRvY53UI+53Ra4ZIUAoLt
4QgF13bYunZOPpbRaFyEv/6x+S2OzR5iv+0luvi98BVtQ8tLTewokoT8mqkuuW939enHZ7ryWKzs
0yc601KlYJXhXbE4163hp7B8vQpbM5yzwHnoEDDiWiJZU61wrqZfLtZg8ZYggSHUzhdwtjnZuS7c
1x4s2LWG7pEE8MdwGru3LcwNmB4VGgHqwzAqn6dYHOa4/XD/4V0Ljud2L73VcDh0C/eqxMErpWFJ
pqRRJlv+Y+euuS97Hj6PiR+vQyJKDHN24VVez+insyuvYvcA5ZXlr/1T6vYMAPA6hGl8wLMYdmRj
VQFakNiEbOTz6kGnxSOKWd11eH0RHRYziaR9cPoV0xzePk8M+Acjqfn8WZyVQVsW1957yR6hMX8M
9gjgfbJhxM1eHFejMJSDPQH9NxXqSn7LwollMWUWkHsR9Kqw5pM3wbopSHFT+uZdlO8Y9TphRTDD
C/7PyyPDY5qDA9tjL8O27urF5aC4rRqkLTyKF+gwy7nVDHb95xuk/BOBlBOgXzRmwNLuOVvqBF/n
G+0g4XfIMXiSsIk6zvKqCDutKfoESJneEqOdfo7y+8/tZoJ+jI6DnWMo/qTFAYZdHQOItGXeJMPG
6WecTkDaIUwzguev90BWMiQLbzXcOOQhtEOS+vgqaNxCfkMS3aCJFc9mubFctj2GIWqZzdO9u5Qg
JKB2YiMGOtHQazhkcTu4wp61fuMmzNUjiHdQmcAIgtpOzHKmdZ5dZqv7fEU1wSNq2hy99rKdQlf2
4AtB03e7WEzDEOMewV231cWO4MjRRL54N6jQIelJxezIS8xbwWKsmAPxvgMewBRDtWmAMxAK9cME
IssdI0yN3IWpUvDPIUG5tODoMp11sLe6TulK1aMGRC+MuL5N/MdTpAgwosmKoeT2TbVItRkRSrQC
5V8GsuU8okw8ZE+a2Zwr5WFooFYq1asi2SkcvwifDDk9hSZnvHe01F0d/z11gIBLn0UEiZIo7v72
8QQZzV0ZIWN6JlpTWTaMZQzT78EMqp6aUNfipO0yUpAjKU2RJs/a3m+MbV8bZ6Dkl1SpNcKbdfyc
IRKuslMmNGIYwDReJhQctMOx+5Ir3nfJcWitMt2y7WoL4jciOgrOPecxqUWTZs2586TmVdqs4R1l
WdLPdIa1VyFvF/GOV8+ZA7BzDWiP8u9rNsQORtGkDbslULGYfcMsOfCYAEeyV0sZaK3V/LxpoQ62
t7zliLQwDig1yPa3Bb1aqlKSrr/7OmASmlgMEaWelmxgCl8CUafdgeoshp1N1+mgKr4QLuPhkxMe
ejSSSP++C2hQ2kh/3zlHkvSVPhNaBzdHFYQyQhoEHTo0xH/szjaQhBTpGSwaJunQd8DnE0Kme+hz
WPrl1IiIjQdinzM72P7f6TtEJNjHWpLMmYNXrI6P9Gpp1BVnAHHPKqpMOni7vgiRGvlD8NNPuN3u
klJd0RdxUMsmoLa960FL67MfRBQrDTrY4feCVst3hK6icx+R24Y46AFtDX/DX4qeHgmmiLJPOhDP
/dT5Ubcglq1B1XwqX2rIOWGHpb/I9YTG8NO3gIVCCs/MPKnVIeJ4xEyWX1ePphWQBYGJ/g87xlZ/
2cYTNaLSmd1UPNIbHvA4oqtdpwWmzDGEeNg1IiQDNA/5YZ2wj6DTjYWlrpoRvibdA7p+D2QG91ju
doBzyOLfCpXzlfu+p6nJkLZHhy6zPAcEruQAB5aTjefgk5vXMtho+4kJo5obaou7+HC4woH3Ro+s
ZF5rHWCcjbHbERlF3ts+uisLNUPOcru1xKyYA7mte89/GLVDlPP3+LdILwWo7s85hDYBgl6BbrtH
bKTGDPr598MuWRx97z7ymmm9pPPCLGb3XZB3eOjEhjskopwGPIykiiTLwqgFNHvP9GdZ2ei+55j+
LiX7+gTyZyOwbYbfpNdxg5A313g1ylsYZWRhZHMMtcxvKQJtYhTUKpp+oQFSBz0EEktOOU18Ih9h
nBGmIAIsx7ick2eFe3Hoj8qgQtpwkmQKizg6+buEM4dPOCoDjhEKZakYFqoMfnzuMljEMNZoJPCD
ZffFqdJlC3PEHeZ8DXsIyboQLrjkAfvBlfryMymDerSYERXBVQe/qBlRdJCNd46DffcUitkXuZdP
Lx4N1jV7ceo18cNxq0IujumUBd/CGAGWT27O5HM05cRzaI3GBSXKOwgd9smCdBNmw5Wkat3jVLqz
/dQ7WARXtcUMptht24zCnT2iS2cXyjl3XGmzF3UR66SHOnprYpGhxzqJyS9n7lmAvo0ks6cNSA5J
YUdOwZ1QYF6WV9PAIQX3KzYtvBv/JeyfEy4p3K4DLq0nanwJNyfGRu0S6XZgcx+Ijk5KUH3GiI7V
bSK1AVH7aXGMdI/qrwSMcLIyvZP/Zs+e8OCnlWRnrVBU7L+gPRXSD7RGxbHEzeHr/JucUsyq5SG5
q6wNOLJkDQKgv0lBycPmKholyYVpWCOTTtQGoFQaXn8LOeRCICXeqT4lQkGWpsCRwmZLI0lX54t/
nOzCW3SeUCUV380uXi8CvnRXJN7K4nS5Bwjs1PqFxfwpbYb2AJO3yYcu+81/B9ra7p7AXJacQcHL
/05vpAVYDJvrElUTRqpw610s3mZi9ouW0compFeeibM9Noup/HczIWlGwPjwIU38EjzhjuOHX+YV
nnXodphKTK3KJg6XORovlJTq68Bu4MjjdXAPcRdPmCu+LIgbsiXvqeoFlnusDm394xW/fMtsQR9P
o9qxwYMYkJkzmaqdN+H1PboWQQfWLboj0HkNOu/4TczUPDNh4zvdA02jV1oV/Lvf6Lb+3dL7WDaf
M6A/c4zhaw8vKWxvawo91bsNRUFIJQViDtssE83e28PRm4daMtsO9iiSQ5tJPfkRVhVHI7OmGgN6
u8Gif0urZXtNq4EUp/v0pb57Mc1ql2Pt0GWcCIg+tgn3cVXQo19+WCWv9McRRi5LuPQXM44vz/S6
gCy0K18B7iApZawavxMQf7psBu0za0DD2d3QAL6M/vU7IDX4kFIQYbyLOjDCpOWNYabMm9NDvtZw
MyYUZcWWe5E5851k9WwTZkwy81IGhzyg14pHM/04COYsPCAyD/qeZGtdIiSiE/pXzVgrLoJndxqB
9KjG8N/zcYc50rRzDwPxyxyiocDBdNTo4Q0Exrfdw54bPSfHzEC7N2m+/IW/D/ErCc1iH1ob+gqi
+a4jplXRLdf7zkD8P0zwPG4yDNvxJZ6L+/R+6LCXum9MkTgxLXeMl96eT9xBoUZ4le4lLc7+FS4M
LdK/bYMtWZeuN2SHjwpI+zFWf+JV0JyVoZ7jUs5zbdOjc6Da0h5ux3pOad1px6ZfTWzmMXgbqPCF
DMw5KPw3mTyjmDQFicrllcZ4S/Swd6K2DPepPbonbboivB1n9J7vrSe2jzW/AnjrPKAHT1vEy00r
/yJL8u+0aekJ9UpIjnSGQP7or/0rGSJH4y2GAj4aiLDoGPLL22dGfI9axXnPB2jGhqo7mzKjd2Rs
GqletHt3Wiv0YMf9k6rViZ9zFG+ByVJvD3hBl4JPvNl8epARSDkYVXRAOET3leBJNfuWpveZmSVe
E7eOl89YoMEGzzG2vDALzLxelaE1bMcANpE9Ok6fiT6/+vfEpK6BTtJlCAS+ngQOFO3G+kAOsmDX
SJoP8kdf1k7I4pm5cA5emyYRrI0T2blrdaxI98WO/cERCeE6QNK/emNL+xg8yNSpk0iCes0Umnku
XkVnHJTk2ysg19tAILZrbv+Dh8kRRJ2wmFUJLv9i84RDkvjx/9K6aEwX4b6nJ8j7IXDxozm+RfR4
OV6NwAgo1UiAoJtwlPFuCoBT4R/t1wkNdTYhsQH/pCYMeUilWNz82KKEe2h4pKPJIh5yPX2jQwIs
r9DuAI5UfTIXbuSQ/czoWlz8Rc4I0zlE0IRzDpDCigo2LAfyNZh+HMbkob4cfh5jOJxcNNW3qNXb
CtbFwSQmxB/SLXKtK5+J98WQO/7LhDtKT3TgWACjTBSaKyEYzIlH2DiDbCB3RrWZHONW8oU2Yc7l
MLmkOjuCvzmzjvS03z7opNTRurdaUSAyZovkJJEtNaRoIAu3ydtkoE45sBk+3ewMj4AkdKmCii9K
tCIZpF1LGZVdR/KBySpJBIo6K4BD1j08mXCXV8w74Ah6eb1bxOgYKuitDaqi43bFaYvp/hXzZZIS
TmbQnxEnrtQFpJgVJzMwCKz9CIqu3A2ohJPz5BCeQlvdVo6/SC/RLuMO2spU9xcpCE5Jr6giVYFA
6JqxPqNWs+Pz5LYC2SCHKdVvRYpEmvT7Y6fVIUUOF8Cve3bqY4yZHINniAEezj8m9IpLII3oC0EI
+3PuNS1Qd/ULXgFuA1O8+9hYDZYA8EflU8Lz5MDU/B11CES4VVeApg+pvJ0w+uin2gGWExFGMTHo
Exj0IX+kqO3HECQ4Ko4xQAUpJcj602cI5iPYbBz17x/tKmSHVfdIF/YN64JTksY+Yk4nVmV4j26A
usTnJjQBWF/RxcGspj2483p/pItpGe/bHkhEGde4wODsxOxLrY9s5BE40abZw8hl0wbWooIjI5Hq
mYRXkMkuBAYazLEWMrWXmkPJn5+R92K74b35rk+ghw/WFMT5oE1GjEfMktL/LwDchsDoHYByHy5i
j3RovAgxgc9NxlqZyXEoC23VcM9DYVaoU/HCqFpCvbgfaVk7dQJa0CyRF+kaExCwKQ25qwBDnWpU
iC675mkizAYnl/LiipPzhvCcYZ9qifseyZeHlwEn6NfLHiksD+x5AF7RLm1gJTBegImRLhhrw2e5
kA2y7CiUVjRG4B9xSYuQs9gJ4EDKxRrdu28T+WixuGYi70H0gx2SMl3M4DQRohVDLqFtReJgawzE
eb2OHiyUBcMfUrDeV4D3CnFY+8KPkTkhnwBarndbQ9HLfxvTF/8emnA9IU4wF21kxTQA/6gXhGL0
CP63cICi/1bJJ4C7zIPGxsPbcSrL4Up+xOVE5pzl+e81FfEC/B1mCoubFA2cJbGJxd/wh2CwBNU2
lj7NQE/IyAgicm3CfSC+/5E3OCB4zL9pk3FtCe5cx5iZJ3fYH4zNwsHsQ+DnNgVjCSfyWbh4D6id
9WKREskARXIphuN9UswxKW8SpNnQF6XJB6Z8pE9A9ciRDQmNehyxSYwugIEYezYZXEY+EeF6Y6TQ
8CJcFv3ViYMDOWxiTEAHbLJ6KXhEBo6CiZrJCChd6X0TFP//ZDA60P2SwGX0yqGhiC8UtZN0CCIp
kaSdRFrdkVf9ZlegDqpWAHMGs6tXJDEEIxuY+awvWWvEKVZZzaAp6U3xf4KUP8GK94SxfXCaC7eV
RSsvg8cBQ8orlg9Aq1y7XPBKnB0JCVRNzBN5Tcja+A96FgTdOQDKGzKUSS4ruaE45vLze6FKtsG3
RWIvpyBek+4KohRWOB8eahv4o+o0Cfv4zf2YNMMu/uO6SZySLoGAD/JgXzCWyIrD/RCSmMuYN2IV
8T2Mg/kYh2K+Aj3OZOapxTfzdOXn/+q7T3zPiV1y7zhgjgyX5D4ekXVM4eNDNvrbR7L/n8t2sNI9
hl3BRibFRVoTN9zVsHvPhitHRpO90cEz94bUB6AaSzOnu4+nq7ZajJ85aj8+K/GGiQUo2Dybnftg
S9leH2l4x4LYxzaEKga4RZNDVkgZV+NPcIw/OG9JFJaz7EgBu+hR29LtwcGEO4iIXvMpojwjleOO
P2hTcQsVCeU0AewVfJMFIwOmzYFJ39BgBmTMNTGgQcYy45QCiQoZXFVIp4UiQEuw29e+tF52gHgg
Eel+uO/RfPzbzRZ9nS91ncPNZwpst6baGI/Fd5S/14Qh3M8e6d4Q4hk4Nm4lzbSpdkBN3mPwHp1V
OXVsPP0BXjiOmb81qzoVDA3StZzdQp8+qzn52QWcTiuLmO6dA/5a0ZiVo0rzhVHX+icX2o66jCT6
8NilJiAj40nCqULlQvMK4ylTWkjP4nvpHeDEc63v8e3lzT/qV6rHhYpxkWmtpBmQZVeYy67e/tnw
51jemzDO4zk6pdkvRZbm2+Pj7DK797tMtVYd3lO83+hGUYEQ7gj7zKpxppwD63Kjs9ahp/AtrPHx
uce7qQsvwnHcIiVzpnBj4BGSB6JGeqW0av9RnrU8+1874IyhgppuxFRQcGVx5musLy+OHSH8gZKR
e775VQ6/Hkl6fotv8SVuUl4kNoIzHjgarb/layfmv2Zwpn1TWLzMmBepRebCdvqx+1BhBcBoOlSV
gjU7hm//SB9pY21MzaQqpDGuIRfkj6FA4CEoC6pNVnnIcdOAsebAxhQSIWELKdBHkY+NmxSQyYoy
jZzJpx9EIxlQDVuHioOpGXx90jM0yUQHbu01l+20CCkSWUfyfg050Igsu35wYMhEMwUDJuA1FQL7
HqhUOXulJ1lUi7581PvSgla+bHTN8AFJklQDW7wLAxuFZ8xd5kCmLwuC4PLMG5yysOzIS4Z0tFFu
/nOQT+JJwuWUnBRSnwJUIkPHtMo9bqqO1VnRvePYDTLJLYEy5/BBjj2T6eL/D6edk0TGWcZ07E3H
A2+Y5Zhgl67qZ+0pZrkrPNqIHwe3Q02MQfkUQrA4ILtTFXWShOFuQAy7OJ3pge3uPB8wwouUoq0f
RcsvUwaXPkwNj85YQaJFiKFNhaSBhmvCeIL8GiejiGKMyaZ9Wt+JjEbWqP1g9wqH5VpvF5kgA4w3
ux3S9o7RpTkCU6LEbwIB/HpK2iTfwCd2p2Y86kxflmXnTN57Cna7gKbE8RFpWtQ0fFgAJRrZOmQz
Pk2hg1LyYKXKI/k0Mtbue3zKEd3mXXJ0UtUH8otWvC4Czu8OaRdgLrX9RbXxJaRev8qQSSW0VETM
0+fY2IUX7KHZJEDqi+4ibHQPxaHMzg+fStmaHtjFpWIVwlSSjiZ5PouetwWCr5lT0E4Q+pXU9Tzc
GaSfcMVBOTHp6qJjnVwG76ykB4kPIlAGHX+YapRIMvNp/ko5j0gotVBY8Be2ioAeX4+MYiC5oCVj
rpsEdGMN5hwveGsOGb5BYiK0FE8KDSF9yocCRDX7T9tjhdf42MLoZbr3cQiblPpcwEKSiLpr9vm+
ilwGTf+gJRlqK3zBLXq6PyuWl84w/l7MyT92Y84oB1brGz9Du99Eso+lHcw4SIt9di4RL0Fhin1y
Mzwe58gGT4e43NhU5u203MAA40fYLHSQaFm8FIAlGOx8zsblLLFQg0wvwwUzOLXocEpaqHE8jZU/
a8NsvMSHT/TNedh0PmDDFeyU+enMLqX/JU72u/tfPCqHnzUqt+s/SKNm/4egEgDHcDG9/PHsT2Nu
AA7OSMQHO/Amrj225wguhTDMzAuMb+yQvL0VQjC1BgjAd9ilP9bW4JjuxjdFOddMXt/8fzRrkaE3
uMMY/qzxrhQ700t8wsEUEvlWWkFC7RFoV/xaa+9nkDxXCfjxITuNYCZVW35rgTPA2o6owoj4W/Ke
F7px+p7uYoPK1kSXR32GJ/TkNrEpUNvSX5Gy7THBi6xFhjL70O/e/ohvr85tQoPkMDLIJkY6PWZ7
U2ePaLdd9LBVpgmEjw5pXEVDl1k3fzkhc+1E8V31C1vRCS+DCyKXETNL4T3Uo8fkKpI1VNMv0rbP
CpYAc199RFckagz2/CshBSenWiiDpnxNoNcgUFmnw8AFIB0yoR4AuhpTJAj7hx0DTr9nLDAMms+E
qpy0BXOSDqi4u3b+umAkmN2X5l6BXWP8kYCL4R/chKuPBjOCjLzYRYszveADVa3RGpHlQowhNdR7
nwkvfB/JPMxHp5F/mJeagFZkjVySQQraF+mw1PS7/muFim9B5/kT4aTB08K1UWyKjDqCj3EdLXqt
mqq77mMoP2oLKwgSHVTFH6Nn4SUi0N5CkDx4Czo8NLSG7wKiKRLnuv9BTgNAck0gWd2xGbgEtGCk
Xm/eQpp5NVYGpHmtgDl+qKGIDZQs1C1zNNV6GcHiaVGDGd6BjiqPulj8/HdBz+WBYdm5Z7BV8GSm
yDD77XUJF7WPiPbEJFUWNicHPK3InrXJJUHcivb89OzvrHhHB5n+aLRfIaPsWvOygQ8WWnqoTA64
91RrK+saPBEMHn1s99of/32NodI5mGW5VQyxAaOtGxEO7Rt4pBZi3PhoJpjqPRjiTeE3ZejvL4Oi
8xFrPqOK703cNWSC6R2c9eG1L951+qjiC2AJ6A3GlzTHgou/n+xv7uXmfrTEGtUXxltCBI0aCKfv
WDbdglML+Pp8SHizG14XPJRLvx3SVMeghVZu64iU02tRZxwD/NZ3pX9lvkgLe7zlovvkBC6jZtOj
97PLG7cYePqlpmP+Aqoi2lNX1WM05NVJ3UqIlodcym3Bn/Ws1Re0cSwZz55U4feXvBIATf4ct19p
JjwoJWE0+s7g0ERIBcddgvJLmSRwyLCphO6+3n9M213m3nU1NGFWCuAOt85xIYMzGmCnDv9uU2CC
z/rjcHYFtylevG/woXZIRYv2D15s6U3He29sQraifAWrrMdnRMP1EL32/hZh00/1SOg+fnNe6fmL
rSdA7De5w4FN3idfR2/Et10y3vmGxcAZQqv/mDJZyaEh8Rf7LlNI6Vcet5M04GNyR5Ah7RM+QAvD
y1OHcee7Lyw2UZQzcg0dPZx3PXuIkQQE2W//ieC+SyF82A80zWuCnQuUUqZIZBXUfGPzh7w+O068
UxqjQJhwOn3HnxDfhdDBa4G+BZZubHn3fFIGGHhax2gLGSoXl51GyGCR1/h49hfrHwSH0Aw4aNWz
u+jUM3zrNPeTNXkcoYVxnHfrH/vn5BYy0afXiMXSoUxq29VXhy6S67Ax3Ns+dEMZAvQFaUZKgdUb
XRfNHX3CpHRv4Tls9PoLr/ZZX6FjRla3hfuDR/ElcPMeRGif9Z9Q6wGHkFANWD0w70GSPTisy51H
rzNghhaz/IKGEuj9B/SN+uSv0NpzqL612MDkFYx4ubPVd/xIK+yoeS+OZBFFlHGrz/QRuLM/hxLm
sDQWCf+TyUkO/VddwvZN5ulOzmPnFz/gVcMqdtuMyeKB/DPCt6qH+jc45l+lBzIAQF/DT2U3ttM3
vT/4faE+vPi78BxBEBVc55Q19p7RpNC30IZYVDXPEBM2mLO0IgEYPcNHN+DWNOOZXeXDPvdNV8h2
H1SeNRYOJUNIZwcUKfPbtsZAA3OsoH4HO+ZbWAgSvdM7OLeCvaGOLZEgXK7MgsD4w1/k1ts9Eg4X
yryGBgnHalFcod2qRmzqXQNrilr9q2DpctOP2Rnvlp71YXBZdNxqdlANtAh5jzQ8+GIrOKOb2WFF
1d9n59CC5vZw+5UdtCLW5ze8X/13B/vGK4K8uYMKGWdjFBUOQM4XVSqw5Q4nMOCK7X6LN4q58M7M
VNkD/tWvAB8y+e+duk9w8I1pqPTuAIOUysewDfuU+6cYwvkzvPZDXRjSXCeNzXX1qQPD8vc6DjfY
1zw711WDQx6lnfwxisL7RL93znieQA4K6+Dc1zuPjAMxew7w3NHSMkIyqgEze0bS6B8hyaOQKL3d
TWnrIy4J3QNjTwMcDGgKEm0bWTv80NGToRS/fwg1iC2WumnZl7HVMd4dkF+IqjT2IEpBnGygBQLW
eoDJkzbrTKW6TylCYr17HqPFDiFOxB5P3AjbyWLw88p8Jg3Fl9/ILo/0OH75x7wVNML7sFa27R7Q
StL5GeAtHbDio3uv5f7TOifV/rg3kOnNIIJLgwY2XkZeZPuRl/xNmNb1FOY4vZ9kKf51ZnBDeE90
SI7+Sd032N24OW1N+qI/fhrPn33n1BhpumdT+Vib0goOs/vQIrCkHok1w8V/vnOI0bvrLyazBwaW
6Q//jL9CKyyb3aPj8bOHCrIjmQiueuozNu7BbqORHaybtDRLv3Fz7TX+PvHsZ+FllX13IfM2aji0
48XUSKoe08u10t+RGjIlfB/9xnu6Tv43bST3uIR5kTyAVX3s4d1rPMLk1tfUHp8+1caRrWiicM4H
FGqSJNGhAw9ui9XdDTkyXpKEJDzV8Mxm6u45HBwCJuQBQm9BNQlA48cbmdgNIat0v16kKTC1c3Q3
LC3IKdCOhf5PitQW5qNA+xgQu8XBW5suAvCbHm4LUiDStpfbC/M8ItodvX9JPtkWlJi0/7d0Wyhz
O7cGlCEPYI5GA9gfkksoVTDFD5ne09X67C71gKFxVJH4TncYCshY8bcKAenCMD/ntyp7D0ePkHCA
4M7qIaSI2GbvDgbTzDuOYafT+iJMoo4Lq+CgBlxsMpKnrbm4uIU1Y+Ax99t1CQFJnlJshvEKqgxg
Hx8JKM+/QZyYikiQXkDEDIhbSAYIEQMTVEnrBM2WSSTrXi/NneRSHGZYw+FiMsNA8Y7XAtGLTbiA
KNNloq7Fs8OqFJfl4j3cF2W0LzBsIRoiMif7MV2deW9MIaGr5tK8V7MRMTaXwfYWxjUhW/VyyQ89
y8b417vrHnZis0vebCcWive2z9EZn4vdXR169a5Tzeqhti+4SdrJe/LPMNfSXMc09Z1iMTJeaopl
gmjp5LUxtQL6ShCexGzqmzoMnT6M7/CewgwMTUhqgAhKm9Kyh7TGjEnK9TP0w6fK/X2UQ+k0QhmQ
NbOJJFb4LZWBdDA3TtiaeSUtvGkjZEZftfkqTmNCjZy55xyrW5fPUHlVr0ECkOYpxMTZB+fWB0Uw
c7v+vn1Pv0YZyY5RZQHfvTwN76nx74TkhjztH9mYvXbC67AVOKHF4WRdwAp2G8RLYzO4yOic+Bpj
zPdPjH5nbzUzvHe6m516LQwCPnBpXehzLapBdcnvw1uBxPCc64GmDqilehp3q4wweDd4bPJa35R0
079vJHZee2X0hAl5cX/L+5Dvr9iISy3VUizukZFBTB074wVcPL+VfmNjZNpgGQaE8LAkm3aTHfnJ
x9PesjajiDkYWTPIMqUirAzQT+BlGH3dWzZ4ZMB5qjnW1Mj4uEu5Fsg9Ha5/qevj/Egr+qDl9cPP
l2AyPkQQ07XCfXSmJ3GIbsurE99PweUYP2xZT9YSPlUZogwrXVGJDxLP8xv93G/6t2OM5ClKBvSi
VL9jpeSoRncKjCttYGsg2FCQweIDCAZCnmbjCGXgJUTTyDUoOiWNgHMr2uw9WuxsvyTP38on/4k4
01l4vpecgoQtePQ9tvPPSxJnBielFXk5My0bJpSSozsjQ/MTLzl7/ajzLSLW1s+rDmgIo7SK03xW
RvkRGkudTnrNPiYTD39C7kLmy5XjrgMhFoal7pBVCK8fz/lRz/GehtdrjNeTJvMyZQTjnp166+uf
AdwY6P3598sjhvH7xGz58RmZ9/gByHJWy0PbTXTDP7KSdZ4rF9U+uIPP6EsEhVPje/l1OKudcKbX
bt4c5zmjOC+sWoyysGTxrrRJomrBBAI7cpiUixMGNoJpIhvWMMih8lHr5e1fjD57bmoInYzFiODE
fCpMPljDwEI/b3n5sGBlGSaMUG+5X/SuzIP1jjgcV6/B8Zb+hM8Hd1JxtB+q8KkNylaU7I8Q7hKi
0IDBeC+vPLm58Y85oXHVa7Loq4rtVpInqgqmFpRcZd4jSnKONG4e5UIjYIVKMoBfFV2Wf1eKDPBa
xSDlRjW5+X+zLFkcIbYM0G/d1ITiRHMzZoi2UI5wTaEG67OmTj0zMIMdb9r02RFcJrox9QgH3462
ohKI+iOiAoRZCEZO+GUhpGsOFIs+ejOv4Fuhq/GsXBJGy/tBpH1PeYCxFtzG9KRhJDUBu/xlvXkO
6x5eB4UYijC5eYQ+PKZUY7ef4jtKiPV+qQV1fIpleNU1fqZfdR/+fJtN74y/MfakxWl46C2w4yQE
MlEwKqMWG/AY1epvJKfmDnAuY+EbPae3gGriKDZqpQb7EGySh0uqPubgJulI9skROoe5OgR1cO2a
HQwt5NLJdDvvCBkxEzfYKJ/sxrO9eWSa0au/J8fHtAEZNHJNGDnOG4OGLxpv9lhDDY6cy083SXLT
nRB+0k9i+Def4MkRQKRLzsuP3yTKceDzkugffX6P6gEx2WtQV4CZUSkhL+dc7u+6X3HwfXIWgoow
eeLotwj6jzyBtPxWS2zxMJMgeeIo5fuocraNGDsIqh/mTpK97sE730mnz6aRnPCZIqiBJg1J3WvF
k3Cy6338e2rCTHtCY3PmF79B8kct72FHxjv9/l3jr9oXM1Kv4Wt8WzqodRZdLcDqNbZd7uWN676M
WhGacMoguXvIBwMxv8BuD6U4hz/5HRRZty+UmYq/QfmCY8LQWZ+AywM854vphbD+ph3AvbHCQ3w5
kWi+FRUDYUlTN44jXCH4/mPUYMRkI2z/E1ode/fHYEcl9ZcINDDBw5BkSGkyI7JRM5IP/9BYfXwj
OeYAuqxBh+SSfKwjWSe2op4MGnmzrmDmEBiKZSs43Dl9rUQLZhPgszVgetJ/U86OWUckJcrpyfNv
4VIcHRjjCJlppmFgxQ3Hmnh0Hr1BwEwg1vDd+XKpzx65ASMIJqZbMTMTtn/K9hN7HvHwOXmrpsjw
4ZF6TLevPCPjG7GpHdrukvt6mB6TS78OHt6tkHXeEhsdMRSgzxC+SIc2956xhOsb6JGUsCSMl+zB
MTZimkl4C48Ju8xbcMg/UBP1HmMjOTz8n+1hi778Bu3wJrGf50jCnSSJHg2uKLmIR4sFP8cAX3Ly
SO8M/n07+/7FS74xiQEVpWmzQ50d7MFWsHz1pfY9o10osX9QxPYnTKVHajIrNzggtw6eyh5MDApC
z0Qn6YZPRcnBQrynz+nFv1LBZyfa07AoHUTCZKdw/oVMWtyig9ecf4/L9Z4s7VF6fNzGL6LoLZFb
8ISpqcbL5SvXxTll/3HxiaZSi5zNuPlOTP8qtK8jssRnh8enTQY6qnWXOblslmynPsy+qln66YlB
L26riwqHPaIFLMcctfkIZd49SKyxyNOXCxbNl40/6DuGR/V61t2Bvhq8u9hy790RVsJuc3RQiNuT
V5iTWi7zHURYnn5+9pM+9afEiURAkBEbvoUhRXXwooRRuFxG858D5RH2Dq0wSijWex9QolZ+cgUR
YXAw56XZAetiZ6BO+KrFNHkV7IvHlhy72092KsI4wCLWRWY0IhMhuNvBiMiEt4u+QtwYQPeLGF2b
e68cywnmONEJIbV54z1Jd2E6bmXjG9qlHhDUp3s+43gDA+KJ8JlxCBUsae9ef9xqdb7OT+hmCvge
V7gYvw+KatQxPRhuVRDVXSSVggQwHOHfP1zQx/+xdF7LqhtLGH4iVQECIW6Vc0DkG4qwCCIngXh6
f8328Snbtb0CkkYz3X/qU41yAqntCwuLub0GhHFIByOdTFezO5q9fRFqUrHrPQIZdsKfK1Sw5osp
xIhuZBTUls31+RnUvFsmE4G90VVi7xu1Vzn6J51skz3yxfMc+fkus5D3MDfme5mi+WBjBWQ62Z/u
EJs2URO3vFs8e8bo23VRi+DaqIHYSA817kgO30aFFpukbKivNiOGgNgubFmABGCjut0IBWbCRv0i
OLrNzpseWvbmprOZPwClAntKebPdWcTnJ9N7AgVXM4gW9Io9hJcI+eGaQOO1biPnVCzPo0Fyi4Lf
tm73GWneM59v0CJZrl2UVY4np0RCTZAML86wIPxhqnCGnWdXc/P2noRvmWrW9J9TcnnAVn+DWG8e
jSVRtyTns1TfTwk5rw6GRyDRBuRjLYhi62Mzzelp9DKvERYEp9FMP/yk4OwEFXLyUB4nAKFmNWbr
Vp/B5LY6xSCTvYxQoLHryxT1dVcMKKwapRF5SmlsNi0P6eZudh3WBsAb5WtciNj6XRmLwJNTqjdl
PXR5Pck8QN5TkoFHtvEJut4iWXn9atqMIef5owqVjIviHBftMXPCO6QUAApzBKuaGcihkehE0VqL
74KqovxY0yZlaLsyguawaCzP7oaXsCgNpncTtUydY/NG8iYElF9DoBCIy2uAz8EefmdB8jjJvhbQ
2AS6x2d/boEIwWUAB3nDlcx7cE67657PuEygQOOMkIirIEx5y/RNu83Zlu9ySk5jo/ib9WdKT28A
jL7zGunpmlyXNzZ4Y8Psw1mzbfzmV20AwpRpfs4P1uJp0k2BL7CZ6RRNT+TeZhKYHpcBaamQUZNr
TXutZvloRDQq44W3FslIB1xaMPlrQt2v9joHlA6YcTcadbCcQH1VXZ83Oy/N07gksgTQzSecpbZk
fQEX0AWAuNNqT8PLOAf/AjcwR2QyoXjeYZzmnzfqPLuz3p993nZmP5fu2yCTgwW8QyWSlyTKPP5I
T8SwAST/18Cpxfi7V3PxuFiciPyGRsPmThjN6W3ZrvlGrWsUlWZeAZNnxY194sFCAB0istxoew3F
+rK9TIY81NohAu5LHDOWhvqSwpZSCT4TVaNmZKPnmAtzKi2zBX12RLQdAVDz+0Uz167Y1T5Z9TZG
c4A7c6eOX8ArIZKWl5n3kAkT2S7P9/l3jcEYGuExb43LGaNZtABAb+deO1w9SYnZeTi3taSdvDwu
IUSZi+rrSJ1F+IHTycAYiSCyWdIHgEYm17payLQXmAMqaW2Cmzg4gDF8RkwyPViHghn01JV8lsmT
cR1kkay7Pnpk5jkwMoKBgJQWzEsPvvZw7zQMaq2aAreyk0Ib71AX58Lgv2yUEBWp22KHvy0QmLxH
eF0MdEkE2N3cOaw26siz896b5fSeNX4KUpiYDMYPwrvp3COCUhikwQJOY2SVzAdsuDCeNc393xOV
W4RIu88a8eVCLebOLO8zJk259bKHgtAtc3LKW0uddyLXwvbD+s60d3YrGgzTYDEEtW48rvj0jPPw
FX6BqKzj8GiGmvsYCWUt/DMSohFDHOc56p7W3bCUAh6W4fFqsR9tF5ObKOZFGcxswydFNAai5J6p
0S3vRMTDvXhyxNCFxGu+hyiZeZ9nr+GHNY9/b8tg5S7uQ3Q+yCE7kyVSDrAgRpCI9cYcXIlW8l45
oQpxRdQfsa4L0dUsMXFj1EZ0B8/9nagrlU8pBE+N24hoOShe6CB5vWBPhBwXSzN2lJloo8QCLsNj
OkjmfoZMdXWHPAP2R9mdd1KIl1aDCVYGbHpUB2jI9aRjTRA7PkgIV/gJiDpQV73Y41jS+6VoT6/u
Kd2s1+gW9PzGtLeOAfMwQhoJIaGkUPqw8PFt84HxP/soZVysayPdvSK5xkaVaa7uEqK3T4gr82TI
Mmm/wbtj8Dv4v8gJRSyDoiC/Z4AFXfSn8oQYJvMKSJRDDAZemr34xTXynDJ7oUY0XovWRi72lnMb
8YIt3ot5wJBkb9szkffU6HbuA7gKlLspjoDVdrHzd5i/cjK7MQ3CBJYSbEKYVRv5tjgF2EZLt5Wg
umfZDZ7Ok8/ZInoNWc+X33y3tBn0V7XS+RuknZ4TgkYalItccYKA8UpQOl98JtIZjdUCiwVCRsnF
2E1FKHxAGi4uLaTfMqQGL0//OcZHjucd7jNW+vwxL5V5DV8I/RMiPkTu3O2jKjZV7IU9W88g6g+u
Drzqb3MSM7aooO8e+Ck+pkO8d1u0CAReH+iobpaaVwhnidlccTRjvKGRsalo4VEy90bP/HK+1NvE
Zj6s1qqetNMPvB49ytPuxCTq2hf2vGN4wOXtuu6UZpH8CZVoR3FpXuEppvMpybE3Ga0rHH9Hx3Z2
g15utcLDxxeFSWMosgM0804spZ0zESVTj6EWyN+In0CsjzTwPJBxXh+L8wPVWBXdo1bQAOREZtVF
k4E2sRVo7DbC4eGJSBTnQnRWxV8Mq0zmLEelkIWI9gTRO3InmZeiUOIp0YsgIZ4sIATRa7r9k1Cb
FGpfMkJmCBOWAPdBdzLD98/vQziGgA+NN+5+LhGTWtwN0RRawNfEtJJMFt4zGdK6c5xqCXfe5Gqg
j9nieNd9AvA+CD5BuX0Gij3ppbYGWqBcJNU9QmSxwPJ/1x3PSdoYA3CzBS4vw8EJBJxbDNUM4+MA
ViZo3b0dkl4k9X9+it3FChnbA3NvDuhA/vohCYdoJYlh3OVEPoccauh1EX6nqA0HSkRy0rjV15Pu
lHEy3j69u9oYdsqFnYITesyt81BhCmxpS5dIGeXRdIDEbVNISHO7eXKDG4nCxFtQI0SNIlFhMByq
E+whvlJ0V5cTihH/SixwgDQPN1zTw0MoKSbk8ow6jCqqUTnKBFuleIBL/iQ67K7nhycSIChBBH8o
/lYi1kVrHDFqgTGUhE6jfmuPGshH1T1CShDbvFUT6WHJFF5JzGjlc2xNJGyFW7qXlTYkeJvyhy6f
f3YGgi8gBH94/G0yiwfPseTRLJ8FRlWPuECrtyIvEJvlPeND68QoMYKGmeSch3mJDZAs+PRYbIn2
JZzHYnCz+0L5+12qIWIR5xCU2Fb+4BKdPl5hBXVMdnLnOF1gOj6AVGhHtryHJzODsHL/GRDxcUoa
xxFjrOjpGCrcf2bNFmrec3p6E7XYnj5DnCGpOla97viRD05o32EEXSaUhoS/gvHhvexSnTBwS3Iu
SutaYApcNQ7I8l4yqxhl2G2hCUsuhpfKmsfiSjv7pX8ckCmGtx5KHNUfQlOxO2gWQ7FF8M5gMXHM
ynbM7hfIHnaMFGoARB16LmI+MelITOMXrxvaxDZH+RYbJyoVTviPTyZWdOrXo/YGU4pJWMkeG6BZ
6rKd/aC3LnuRkpzipgfE7cyDU18s+T2RYiY3PvqNFONDUA97uEuGrSE670d/7+2JxBBjNnh+AuUo
Gxxt+GWlxldv7mlWj2FeW7fFKO+/wx8eTsYRIE/k1eW8C5EJX/rLk83tue4lLPtrIdTjtd45bLH9
k3v7Q0b0J+cvYTzuXJRPuIhicVgudRADYiJAMuKjxVLNJMf4Nhyk2kYLUN0RMdnv4OQQFe5t1hhi
Z2pR7VQ+geaIKMVFIxeH+he5BtnszMdZ8FQg0a0lu0o/RTPZjjm32QGJjEIwjySMLS5F0oviIaki
ROy2trg6XQey9MNDJ7HJQhtkE0OgZZ+rrWUkk8SEE7FGv+EtPswe7uNDuYU96CesvxdiTxKv09ar
KTpOieocs9aoi8J1TnaobHo9xKyiDkGfY6MGceAE2FTvlhArD2vLSdFYr1QX9GF+AZZ1T46QSz26
lKP3TCqX2gBcQINmmT6ZSGsKJgYeFjCPndQGqyKPsfZejM1MQZ+a1K638ahjTNgeOQBEYogKfRBP
pH+RU7dr0VOn2+JIhua6QyLhLy+CXeSNhLgVwPDy9k9+quJFF4dsCC/QCVo7i9lTkxPcC43U3b26
oqPosondwB4UOmV6XArnAZIVe+RtHfGIiyS6tm/EPKlWLXf4ZL/67/7XbzMPgqQBXgt1jDM4JBVD
CMYPB8B2xpYwYAP+e/zdQVBAVngziIViYFvai9DLAB0GtJrxoTii+WDk1Dl+ez0fwsNUpuR6Tulx
5jj/reICmlLU4xp87MldaoSAcpeigCviBpYGY4aw3YCaSLKiUP5cLMUVLq2l6PlpRWW/Y2EBQBbE
dAIcmTQgbOl7R3BZOARHH19/XWnQA2kl1Z30Dh2WjLQQqmQAfohMMNE3KCmEOIDmIz3QDfFn3iFl
LBtYkmJtIFjNQFu2PH6e04zLEJwcPAWY2XnTaLyY2AzxM7dVJAhiW4SW8/KOTxhvSCt4d9ozyrsN
+Wh4pMUnRPYmK05MsV2MnVrNG8EkzG1Y26dEPEEt1NdQvSJPj+NJbDHOlyA8elpmgVg0lX1S5gbt
5AYesqmY2cNd2PKsyfhT7edK9FGic1KLMsIOJQ5ToaPKSDSpHzSpd6v03+aaw4RCgtSg+Lx6mT3C
U8uockYhxk18lWIR7XlYerBS9LxqFeYFASVWJ274vBfTlgcZAe1QTJnPWBH1nqAZMbv+3CyKRQJi
SiwWcN7eAii1zGT8Tdwp9xokgS5uTdfNM8upm+cmLgP5xOeM8dxkUSM2RaelsQlLrX2OIQk0Oy/g
djGyYbCn73SnC33JcNqH//Dpz5OAK6dGty/ohztWiwpeuPMoY+ICVjuAW76haV8s4bLB4xjiYe5i
Za2bjYTKgnMdYM2RV4kjky5v+uBVjx4/D/6DzjFTEnYZd55Rc8iWzzgao1WMSciB8naziOkZxmIB
RNPwAiPCoC8zYZlC20Wf4075kcAQpAVlipUXUwi331fIkUBJSgnaGqx6NpSYOYay0lvcGdAuVrqG
/aOhWcRGLhXyRB/hSHHIxeX5K9ipdHROXViUplzLLVQHjUT/sNToXa1vcZ+0chxMzmkyJ4jZqYnq
IehEs3Sr2yckBZ/88CF5aAf8OT1mQ36wsdt3YyiVA4sBR50YuLo+sw+RoEjDbb3GeXE3xl1wZTBz
s2Vd+5+ROoINc2C3SR5l8Jt5BhNu80WuDeZah/tUXseL8x6gHydIWzXvi+uD74bKpymBvqCzTZt3
UtW6+YlOG4mb83EbSEY+/OQ7OWLzOtkl19HbqkgUS6pNw1G61gd6cnBdwGi7T/j3W0RcDzZ8Eawl
AQIO+NSIxUD4ai+8IQKaqkYbM9h2IQu8FaiTM+LDt2AxXC9aOK2v8TdC1HBtV8ytAmGHdTQUd54q
8QP4+Wn0B6wQh5QYyPYO5CXk543F5xwypEvWJduBE02Fw9CEEHBrr8tlj89/Tzi/oPY2beROyJrW
NbOtgKhABBkkhPLtTpfTMOSPfCVrhC3vG4Pwm+rg8za/CPmadgtRNPq9qTIgyRHEnI0d/ESXLN8n
74mECktRLbUOkewHwzowug4tWvQImKKHsXvQLFoxiewgFOIpe1olJU3DPaIIBHEBTaCR5sx5gziC
gXi9aA2OCtrZP5uXlMl/7HEvwpEB3Z5/d1Bt8LEtL1Jpb44xgj0D0N3yymDDKpl2snbybIOWIKt6
jCWUnA456/iX8EIfIgp6drujfxkdEj69/MkVd3/IrgBLttFNuCowDPApUgtBYQPbTUD6v2ZS5Gv2
prw2gM3WbMge3zLCp5Ryd8Arj9Fjg2F0IXZCMSXq7mHRRrHPDiPWx46lDcVjoDjrA8fAiegAm3Sa
lj9fX8d3787WPPh/8PFK/bkuSI/quOUC/mXaTt0XMRuX1UpD00z8lUVgFLE8SRtxDwNyVbcTPxxt
0DUzZCKO0WeKVupLXsfW/stcNB7jKmAmEKsbhhyWxP2NnhaDDb43HHNUdBV7Cn4Dn3CSg0lMAfM4
TvRHWJqQ8NsTBLIvYzuW1o4kSY7kra1b7A2owSBdchUJior8CdIVpgeo3e7yu2hS31F7wtYH6K11
6WyMF28JIOYxibKMc7DrQny6c09+32gsuYc36xwyNNNqpZ8dbJBGh/3XsdXZ3NtH6tGugisu8H7D
bxSt4ks6CUU+Nm8hy/66CBJ3nHxZkw7ujyi8rjmHVCzZBVV3dbX16BmQxeXrKRwX4k+ndnp/n9nT
RbpOy1UCyN4xCqH4Iw6hzrWYmdFgLvjfSPNnkJ97nHQjltr6CYrLacsCIVqg626XF46sXaxy9rD3
D9Yn3QH/Y19HAei9x8gYIZ2h/F5YhbF0ij6rNMEcOWZCPGnkOlvd6d65E3QAvIy4LuBgCwjzMKko
5nY+2vmSRPLbcafvJee+e43Ps1cB4AtiOgzevuQOHFY3pxd0RmhYPotdeE+U4IZywNtnU/BA6vS9
u/r2NWt1iFppnbK5QdvD2qJGUFHUVfEPvDvPLpyqIRxG+JnhePYo5SAbf7+Axk7xRZRFufGAyOed
vM66VPxFkwEdOKO3vMZdn+W9X36yXlRhrAMoXFLSUnZ0Uj2vTZ3OKNgv6AlfpmaTvf0QDJ1Ks50I
4KP6Eys3bXtqF6f0zZLlFrzRQvIm6tyTRviJD5MXpGzJQns5NQWr+eWdtVgr8IvDk8XkAuHqT1aA
OOaGguCy/vKf/OZIEtMu/m3w0TiZypBBuJr5AJIszgyYhakfc2CAhmS7v0fTRPK5t6BxdPjSZ6x5
qDk4APqIFWiofEYw+7sN4bdIJ9FQwllahLjry4bBIVD7P+lVFw0uU1yFjnzaTL2KunyTaG33zDsm
DhCtuwrbyblyXaDAsg8UnMYjPTlM5TywzcEsnTkQj8hNH16HjXWSpgOnFyJFgzhZ0NMbKu7m+WJX
2jdQugEHCZzC1tmsNYQq/Wa2bs/UojW7TnYAMXyQ9Om0ku1Y+xpwr2D2zPnljGdLZJzZARPApjvB
/IZtRXi/0tyPW0CqRhjLdkZ7IGWbwBtdpkdTDOOHP5sUCh0AvZc5Ws8JfxQyY86p9hiTxk0dywwG
t+ZP3U/b2iGX5Me9mUgd5nvKSVN3CnATCtXit7529t55IQ8YHhNG+wq5zlEKLkzdoVK8gBQ3mKpx
dyzEBF472SAC/mZnCmTkGPDInA+Iazgschx30HVQ8fzAczxHdM1fpLz370+L84vVKyEi0pvoNo9e
pUOYXfOm/YR0QRhvhi/8Vtco9EwWWSe/RbCtirXmzPLoC/jOwc49LcUXDsfvMdxLTjkKWXG0w4Bo
/IgXj+JlTO4WTklx6j5Rq0fNCU0bIkLRfyKuiBqrMenOksjKPnYhb4KsOv9PA3EitdO7j6uLdV7i
xiDHQAIOi9MvPIrMM0EEK+SGU/sYwDAjXjCZK3q3leHc2ZsufMhUfVuyuyqoDGFp2fjhr+U/QTwq
FKKfpB7owM7Uvckx6bpXkQryrqEiIh9GiTqWmkkRq/g7waYmrR1KcSQFd5oZSfUXFfk9HzaZiNsh
5XKsDTiRWn4LkoCSUpRdlGVWF4Q4byIpf/6S+lxq8ofTWsPihzsy7u5eKfF+96WY/om2tPsZnEGi
R+8pw4+zaozOnJCUisLu4XTlK8kcuBBx0fi4itnPXHS1cCHPK5KOeiISZAwjyqKZECPLcmXdbV6T
12Tvf0hKJ92XEVtmPenkKPcAyiaXyfdiw/KCu/BOCgLbdB9OM384HfsaSpIWdnOn4rI4oUPi0d7M
/uP0JdOpSbgLM42a7iGqAMKKw9sAsH2/iwMkddrJd0kHKN3uBurokSEO8ETocSUXcGd9OKJWb9Ql
Ml+KOMh2qmGjjXaj3agiF3LyMfVWNE+Rbyo4yBlXHrGLANqtYCvRee005xVd0aL02PZFIrRd9f70
kJmo0OSALgDV1jdmQHAhPSjCcVTXTJxDYX1YI1xlIWwzVAdsL9RNut2m0qFdhDnmYatS2U9VyEym
89DpgWAJy3MOPn8BVdAH5Z8y6+bn0a7Pjudg2HTbK4TnIrVA3WPlLP8DlR9tGHVSOAKWY5NVKbw+
oKH0DVE7CS8IDTtkXSDAsMkDpfZmxL0Jbir8Eq+P1GzNFP59Jv1QbsFz7PZihX9OwPvf2PTkRzHu
ymgsCy7ylFYurQRqRTPIe/zigzO0x/LplFm7uG5kcj32H+fhCzksLWQTxP0rhXST8MY2pkaMAObV
FiVxL5cLe0zoMJ+2gaSqoXMmN9G/ePnm38GtZnofLTYRS9wf8a3A0fLlHTuSaVNYeJxe/p6cN5Ft
5rC82HK60Te9WhfaSAtX5KQC2vmCD5GFHjbZDwPhhLkeT/Z5Wp9INqd3CH6Bsm1fwXKq+ZxoE+lT
7lgxJ9sMx4UogRD++7aHenPNrtkKn+7T5DExJmtMEufqSX9dtAuWWGOCJqSDdFp3pK0QtiGaIksa
Eov8wp1VmePINAspMlTubjOtczHK14Een7GhwLuIB1S7ObUr41EgJs0pUFME6LGl3d6sR52nRF5U
pALJIxKQ4cAP61AOtGiURYBHVjY8Aoc40nesOgnVB8nYzI+aCnx1RGT1YlzI1B67btf+c6eRjexo
USMipE9TbWTfRRuRDcrJ5LlgJW5q9pebhR4+sheBKbvUGf3XnOf7stpUgVnWDLq86jzgZ8DhRomr
ReNGOmYBBO+o4aARkLEkqM/RAWHImSrOSG49uDhvAfo+1DKbHXthjwFJnR2H2AXG40zz9RRQQ16T
HBX+7qdek3P6Pca/goaSZoT38nazpJNEg70gfo2TbG7mimKgyR/CEgDUYIl+ujV7M9peZJofyt0o
GUoXP3z4Z7wa8P01j+oxWTEGwNIAGk/DfS546cFV+9qgmSDK91UCLiQcOBqzShtGMNXTh2VHVEJX
dxg0aElVEwHQ4UFx2u7P+YA8v2uwaI7uH0sJrgl6cBaYxz3jCDWmnxi1JxAEBTzWXvxi1nHxtjSi
6ESISZ89dlV0nfhU122/m0h2OCX4sMvpFWv4YWzd/zBCB+iDwGkQMKs9IBhv2UbjU3ltYrwIeQGb
+LmHGogLX1RBNO786guCbwJyBD3ktB9STfdP4WmJtIjC+WyaScO5Ufk91lLIgQRBqX2CS7Rlvry/
/60ltjdWmMgpK7vLwcMb/eBcYJVRnwXFhl0Ge9fBoXmk/n9FXzCHxZgEPEqwrtvLRYUd8GK8DCbx
tD0tVD/cKipggDYKQgxE5vBsQ1CIfJGO8EwmBqtFt7U+3eC6M21OD2PFsdaEV8IGsVEwZIjgGP7t
wcbHqGZmGAVNcRGD7FeIRvbEUnDWyttmnvhXrJEIFMIzr5luUq65snPirhx0LUEt6TkIa7vz5RVp
1ygJFSCX+wqXMqxs8giY9QSsCqgLA3ADynOAUoHbJS8Jbc6KYkmXYDUC//p6vxz2Pi4Wki1rmAOD
Vvs6fHJxpC4AYec9YjsmjcHFUe0zyagtt+3oE4at/STDAh2RBolXZMypJexmnanJC89G2EzmnJCD
hl9XYbn55r24M+O8vazOHt/lt4g+ZDIf2gXJciM3lvIJLdLZ1RNGkZWuFYZaLPhS6a7P7oW1OlSp
d9wKLZsUbSdKO4RpjE522oze+aS8mt/id1mXZRlT3BSXnwNsFyBLyObc+Xai9dUrui1S7xhFYuYX
u3I4UUYhqhzKVqaZk3GS3t4WGXtFL/pk0svRymQ0bjHlj3McCrCqMD+npBUUZr+yLILgRjf7RanI
QxH3F/Nggl7EzrcpI7UQav4eEW+2+MdBbD1GfYfl9E0a6mc1kXSmYyZMJxFWCOv2YyXaxYIJ9gYd
63M1wlPP4ilXMrDntgROC8kEacASVNboOpnE+FV7Kz2AXZGomj2ZOxInQ6AMDm3yj4GkrqE2hRv7
UE4Kv3LyrmzxNAlBk8pP8igoSNPTqIK+ZVRWRnYyJAgjXNjbuJ+q8cWkuotYbqewjFouzRs8VsOc
9UjXuRPiVFlIIsTt3s5lNhZykV9mRv6REWjLwR5ZSZs4oB7rDwWBjQG1AxzzdI7AwtJYq+moNRPf
anps8keNPhlaYD0BSzvkfvK4tymSIkQd1gGWhpgdC6MFuobZi+/Z07dzx7aora8YDuQUlfAiomZ5
Syjsryb/a4LcUEQ8eVh2CMeR7AZKoeXS0PParVETeq1cJRLwy/o4WJs1X2cxsoKUr1gkOUzUQuPG
hK2LF4J56zVOiQuJFg9IDZp76eex63WQReawBBZvch1YMX0vhNXt73awZUtMtm32xU5CchaDk0iU
RSKArRJzfXl3IWtxtYlTf0nis861k/LxIQH57GhoVQgqCxljRxLQSsHV1/AZ+AvpO9Lw65Ac7b9q
xg0Yb0pJsHWUKWwZXM4nvRC0VnqNn0bi5XXmThslEDVpNqfmHby6ePAf3rqHpvxCFn9SM8MEuHd5
d/ergK6nxCutBqKfRvSOyH8Xdxl5jlSWZv3XGpfItO+mgl4HX6KUjz1/I/yKAjNB7715ybtVgniD
4PJziGV3FkwdXg85CiUMhD34aK4BH+lDFWeD2J/eEPItXJ/Nu/scnoEZ9T4xNjPJpiKFyp7RTWmI
xgAhuKf+I7wCR9GothFragSMsG6FwGq429FkLUMU+EqYFWShO2SljLyKeoNeBMgQtxMUWgK2mxMG
2wUP3r8KluJi89YduQv9ui9q03PbaifVtA1AX+Ncppy9hc01/S89oNRHX94amRpRoXG4jHY7EmXv
vEBE4DzYXyQgE2Uci6fdr6AXxzg/Q7ry6ZN+o2c1UONCI3s1uP+TFpbeWYclaVsK7x2DvN8G+sHr
ynEeLA4S2p6+ihYHK6J7jz4764XRkAiQXXYnZOaAx2RPqs22r7EXr7C0S/oL2igKVDJSCa4RBpS/
kTjlDBA+LHt8TJH18PXPCGUH66tDajJml02LsCY2EY8DXbIFS2vu/30wEJHyR0r0A5wwGz83Y7jk
CgZ8IM9mnscp+Q08Vi+g0egEJz/wgCy4Vb+AqRdP+ebpKHOw1wCzIb2Le5nOFXPnORxjMv6ZYBM1
CCYBAlmc+l/rvtZHDNR94U+hcOMvOEdx4c9nOtgG3wZ2oZJ95E+cyeS1IC4ELosQqB+L04zeCRld
2XPgtEbl+pwpKMeagEJJb3IfULPRfV/76EOFNH35eNUw/gIVlZ5ZD04rAmio+t/RIdNXvQDV9a7f
dceEbNoYah4T9xvsMHGorpqXiXHti/sMzJ3+yDw5N+fKclcCQhvcXdiwxCJHcnV0GyxoukpsVAsl
h7q1P6BBbrIHF/gyprjirzvdqpb24m9wYNBVSruItfc+ojCJ4Rj8eXrwmXCyH5SLr/maGwwk4q0i
2Qkr0hYniGpT/D8Y27hqIEFZMKJV7RhEBSOAFUR2O7jsDUo5xOJTJTjh2/jSD031Hm0QEwWoFzFW
BmcKDKpI2kpKaTW4RfPigFeH58YMADFCjb624iJKHJUL/uMKyuRhvAeP7O3LLXgMOhQN5+C9xlRX
5WJgqZfzRLyrfwfYOAKiU1z3dAvwaX/cBhAbi3K39Jo4OONr/oaTrYYAf5/hDm18H7Os+UEtgR5E
mgtA/2oohCouSXidJ6AbifXIXZzCDIYdjc/4KKSZOPNMYMdzos3d94CGYT/Y9cs+RhcK4lt2ytQF
G9eMp8xjxyPev6y3Zi+4+GUi9s6GVWHaxzuR4rsLhlTzzjW/c2PglKn/gOYkOYBNT3YiziBnwwcD
v8VrTskJDJ4zpJU9RyfSlpVOyi9ix4ah/iETQSuE3JVXrJQ6ppe2g9ZGkpAlxJiXgdnpcDHlkFgC
v8zvFGEW8TbBAUcLqTDm0aarHyNRRWpOniUtESYV6xZtB0T7rh4+TJB31dlvm6wU1k8F9MjAjyEA
P+U7ha5NMr57GCKOvY+PFQkt5nPco5qy38B1UIJNUJCtK//UUmy+tE5E3MFcd13JDsBryFU0Y4QW
RBlABzv7dGc3PKbXnl32sO707Z1jZE0lEySW6A2S7xTY7433GVNMI9dnHfIICCXLnxzotKag/CjF
vuRhCWUiuYci+f6AAWTtvngCVO+yRHocKh2T3ZF7K4tpuAeFZbCxe4Y5X74qpze9MtTdOsb8Xr4G
vUHBOvY+uN5nraUy3RatJaAGwP2bc+foAv7ZPABOAYA6xclHMVA8tRUmeMIY8X6zszOXhh2T/XmB
DHLvwU6TiSXFOmfBSJBTkqBPcmC8dg4MKPyO3W6Yepl31nOm5RHG/J3evHvTOSx11NjZ7hOoWVXl
p3GTr2VMHE6HrbBwWr8z5bhSBhdKmnWloP4S49idqSAB8yqh+IdcEwrgVpPV9F6SF4BJgLPqryZJ
s23hxPO2TBKebS2oXu5G9TG7f0fQz+3VwiLEUoXwdol8ceox8ggMe7VVnDiC8RdA4sJ3iIKtQ37O
28zX+lAiJxvMVhbB3uREUFxrw5SPaJt8Jl/UmhLCuaHu1YfEYFbT82oP08ZgL8ciezSMyf4o/f2m
IlDsOqkJrGTALwfifW9AC3b567S4WzsGhCGfJeLF0PCTrRBIZerktDgl1KW7ATFNHTCP/G0z8djc
fk3EYjhycf9ANR5XzTkCw0PCK0Om23EgssU98kPCp8ghXDUCivtWftpos2YxmuMkoNCIJ5LYIipw
NRVwAksJKQ3ScomMVY5LovdaDA5AG8Hz3lIp8tFyQq4ksxJECnAOfeuJmJRztCOCxuYDMX6aqwIt
pmcRlvNlYIcpwbpJuIZJ4rgXfYbWZ3lIESl5EHIsvsyQ5OZi5/O0AiQ2cCVlCRyNLqHnUx51I93k
lVEJmw7lEyLJdbsF0hMnha1LHWUy61F+dAGp/w/XRGnXmr3zpr8Ddxety8gaEekl+YqzVB+1bSYF
MK5zpaSnEzA+UXx8NVWid2Uvsg9LMk1fzppdCeoAES7SeCpkDCnSK4rlAhHs9LEs3ZFuI3cMRRCg
RDdvu/xKUmQjwX1uNH6gEUMtRGRJWQzux0Fk0hOBVdO67W0NKa7XZgWuKzZBtjMsk1eb96C7prpS
KBlC7gN1EX+0Z3LZmFmktGeU83CofAWNkAdI6SgDRIVhSCswmajG6BRe0FEw8ZRuyUFnR6LOhYK9
dHEVjRGsEy2FxhXBjgsEJ+hhmOdYorw8Xz+o5eUn7yKZ3RpiqvARtXik4LURt+ah5wlK+nNtcEs6
LFtYARPXN6pP4FmD57PmUvkp5Hs7eCOA/SUVnfhVFwFOX7QLuo2zBm+NKIjWjAI3vWJNOyfcCD8f
7RGf5IEodkdphAVNuAwTRwZ7FJ0utDUtMhO6wRlEf7Ep3d1QCAegUnEDCW76Nkd8HNHUXsQkkwhw
L59EKAhuFxcDKZLD9LMkT2wxoLU3ly1Eg+vsN5FDo9weqhK/oNEpg1SMMWwNeqhX1cEF7PbGO9JH
1LEiiOg8KdHKFvMj8O2W+Jg7BXcZoWBXU8W7r1ByN5knDwm8aM2UUI+vtJr4VKlEEXLUYEX2MdLj
7agEFO3Qb9NyggKDYrCjTo4RmjB3Dw9PLQl1niOk8AA0Pg6lHzU2BwbKynZt77IthtBJAzXfSI8J
KQ1IXeZquSl8AzqEn3D9acF6ke+S1/lovQGbpq8ELZCB0zJYXkeCEJOqGfd49Zts+72Vip4d1Thz
r08JZXRjIwJ8BEijUZ5vaO9+WaRMcDPTOEbGEl2jThqSxoTDJt+P53+gNyx5roLBBgRLoeV8Tj4r
rvu1QcdJFhThcqg5KeEnbeK65vx7Kzigw7wPyqk20kefwZzAzRYZ6HNXDyRKtzcps2PWm3DBFXwj
5DlNAOaAigOzHVj3wW1B8F09YrBsQDpYQOogv+cZqROaxPw0Er39NVIYhVA550jeDh14haguIBRp
xuXx4fJoseXzQlrtfseqpneqppymil6St5vXRqAoEAu6/PNEAF5sdLCFLzIVj4MKFYiMoOQYt/be
IZRMzLt/SwgT/UZzVMlyE7vpHP21eAbIqY+kL5ghACFrStKyzghCzuznzGbgO7n7aPwthnN5WnDh
FWOhi/kI1boVz5w9lL+E5u7dvuE7y7RPHomoAOi5uyF5rYQr3gLmI6UHzB7s3hJH757TK7MLTtJJ
yXenyybfImMeDYPMFbgQ6kcd8NMmygZW1qnXIt3Ssl7CpKQd/TBRtioRQZiq/+r43X+RFrM3T4hi
R0//iyKWNohwiDWH1wsJOouA4Sbwj3vatC+JnMD4myevAtUTyWNyXrVsgmLz9l9v+aUiZegLk9UI
TGfmieFmzdqk33gaKxfs15WMdm0KSUZcMjArDWHpEI59ZDgM49Pww2DfQQd9RIIsUxhkdr3odSW0
6YVOWbU+oIA9jk6Et3tj0MSncU/R9XpE/zM07VNUqbZA2or2jVApf0ee7Dc6ZlzWHdEygYLEZoqX
6Emy6T7hmh4jjSEDdwKG4x2y5ZTuSrIkZaI9tDkM9XV9wPHCxKlN5c8DMCdVwvFYcxLeLXrS2qbO
QgWu8ryPg85EnTAXnEcu0nYaWywee0aFyIHCQYmUWDS6vPmEWNfYnNiyrLN1ZShVmloUKKM1S2RT
86QFceqxL8uOwbsyz7f9fb8dSEGH/JcfJMHTKjcHV4/8hBOrRTR/UFA0/mYsK5hAVFv0uHNAVD4j
33hmQglxk6xP+adkxLFy7Z6xDQ99xtGzHwgEx3tHVC5T7DeP/jnDfzV32yZp83Lb/iPqvHYc544g
/EQClEXdMgdRgaLijTBKVM756f0V14ax8Hr/nR0Nwzl9uqurq37I+2tYZpvoyQGcYTiE3Hdr3+ai
QkU3SnAqAXSzK+6LR7Dlg6WR26Cf0jD1aNIfirPi/FNv35CrL4L7/ZNSTmkdSwAWdfOWLAWUyMbx
FI44ZGvuowdgkGMDtUWZ+KBwxw9oxyBGkL7xquIqgxKMT8RpeC/635P6GX4wmTDRCDaogUEjE1pf
xfDj8ANcSPbBmyR6ww/WBQJonofEeVIjACnSpi9z++jfgXASL97kXeMptOh/P0Ty8kpIDqm85t2C
SQI2pQvIyYlPH/z18JJS/A8Lna3i8CbN2sSXGwGo0DcInEZPr0ACfCW3Ttj7OlODqLlPnu3tyS4P
Xyy9v3dycTPS+GEp/fTfaISjy4wchgDxMjklehRkfUgxS/P6FNyIxuc/QBSfBUPAHlbGMqU5tDbB
JuCsZhmivM4D+f1bPfigZRk+aE23SrTe+zhhHJbVNQbXJRA8/xFgu50+md36CNLQKBKamBQ4Ao9V
ZVTcn12HTeI1WZVaCM0Fj0IrrmQ+p/Wz9QXv9B9vFz58j7hz6RxD2J9QvYFUy8M6ax2riF9QQB+g
X2sV48JoPo/12mWp1uGAugGa7SXZztq88yhxRlrYEr/nGOW34Y3378JtEocP/h5x4kTkQHWEYUH8
Di/hdYWwpoDJHaywAULteZhFUDhNzFU3YLiGKYO9s0cYVJOF+AoRbx/9GxMRTHLER6fpEnFFpmei
lXBUc6eHbubXYMOXWb48gdadnXHoajlQv6AVesIPUxqwoBKcIv/WJJrNLNP5jyipKZ+iw6niyUJA
Ia0aFphUOWPWlizo5Pzooo08iHVb7xRBecerouEkQdoBOBaBta4sMRWvGEYhaxImHgtTH0SJ19ZB
RcaQx5qGz9Xj+MEJwt9gQcAmYCtQfSDnGKtkVTzla5bLJ6t6AH3lQui2EE9eSzQX/YZ/Di99/be0
wuWPRBquQIG0dv5fhOMS6vMf6lxML650mzoVnijPrI7dxneKFzKhvORjieEqbG8QqwY5vripnK/u
ZofE/umlwSpgrktTDJy//ifFSLDCYaAJL+wHgZw5N2i7/Wh+2EaXoya+xowreNcYkVX+TlYA2G/a
mnFBWt/bdJgTwznF5gSIUPpCwLWJzznHpQwaOGvD8/TWR+X0wpDu4Bjyiz1A4Cdm0qEYV4CuFWj/
qehLg7vMFp03ePHabGUirX6HdU7w1msgYXthyJum/05ynopeaII0K1AG5JAE/9REy68UMeCTkxTF
WH7Qdv9wnDNNkttxSTYDHIl3wsAYbiwpjGkaGZyJZGxkevQkzJR1mzJdgqIMO4hjgEXg1DGe1e9z
tLUtfZc0tjUgpHvIFbctTcNwjjpEGH/rK3zpFqbzOZZ+/H8aT7XMp+jy8zuhFeyNNbHpcofjKaXb
GJ1mrTLALD0AZ4ohatEa8+VoPM39bBWXWRbaDKSvP7vD+6XOm87xuNU0F9edPx9uAAEwJtUytgzE
IfoFOzfFSZltr8lGrVjunX8uzwJulNtNO/SG+Dofybf//1eaopKdBp001Qgsd7538p/B3t6HaZIy
K8fSIh7ws4Pkv7a1TvLvNWFnSJzgYnBWcGo+iYVigpuyyPM3yE+euz/yEf1zN01TrR35I2QhL9Pb
kNDoK/xZrzblU3GjBQdhw8oPKL8QJV7y7cmvGhueoPO/i1/pm/771422PjoJcKHmu1kvq0UCwsZF
p52YG/hiHZw/llJ+ZbzoOQ9Fz07DhBubjcBUDzbo2JwwM0UYpFEjxziWFiYX+WjSB225lAU0Jzzm
n0U8JmLqTg/2o7OnYaNhJfD1M9/JvfMYOgc3PfpHUj1cNlycAO7EAKJ2a86kWPgd8qa1irSWcKCb
TpVOIMZfzleInFxIGLUstGtegWTJH/yub+B8YQ+xYMYdwHc3duNxDnMYFLE22ntFMmfAkyn8s3ga
dwhMMqZscli/OTenDRLwGqeAPMbg8M0GEFSoszWyLyId5emQ/gjAnZWhx39hdKPJCXENqc6ZhMvC
c9xMYC6PZq0rI7vMRdAMiIsgVN1s8AM3ocseG/RqvDvDou1KcpgXuxU2sRjD727DqSVGWsvMm1+J
d0xcBL9e1b7g84HQIOEf7Nivv1EV5IfQnUoLjpkNskG5+2YSZnCLZq8euCXsMOZxK3R+yPeIS0zz
dvcrZkPd4p/CXhYakwY/+wYToTSFUhc95sCe9Ump5Ei88IO6nfmay3mx4uudHhHDXykNNyZBis3h
6jSSx3Jadb5tjYIhAG3P0lkLM1r3FT7CWgyX1lswbioPDsajmSAbR+TBUIafoVobaDZd6FIWWgfg
FHUqwQMs4AaKAvIWNqPiVMO9pV+M7FE8jbWTyFq0ZVH8dZQtaTBQRgjUqGSpjNXQb6Zy5sURWfQy
jZ7yUq0jxjjxYiiSqtfIJVh/bHvFma9F1aRdhhckA5HWpAUFivaS8wgLfyf/2DL6mNgyTixNnYdv
dNkJgR7DpsOfmT4pYEyOZ1YnGxxG8mM0Jns6yswvotGN6z3nBP8kwcmSCc2jdURZ4Iq5yznGAP7Q
OfbuCZI+wbPdIBthLrG34Z6P/g/LDm6KkdUHzndeM3q3r8k12WP21Igu7gsjjhrjkjpMyLX82fp6
5/DcdfUwpk/mUjWxqme9jABE/C+zBEN5k+g01zLXAaNGvchIqL2TdBOSqz169jKpmMXKe6rehzz8
w7/BGMiYXsirv3h3MB7r7nunPnOgo1Mf8XH7YF+wXlCpoI+tcO7vsU+iVKXQ27Zr4wt7NnyvBWEX
QzWnttC235qnb3SqZKskr5K0B2so/ol5j8sLksrt87A03rZxSN3+MYzVeY2BDZr9SkenhwA+Rqa+
QCI3F6RVLBHRdfkoigd4a/A8esB5WhSa5GJKmxXAYmEF6ZTRiipwuCmvIiA5d0YsiWuIXyKfhAby
vIE4afvOZiOPdR4b98KAOX1gZpxu7OYyA0jZ4J/b1xueCe6Whzmy6ZoWYMsby5f8i0ttrGX3nMU1
54qOM8OKDBzwDxptwy61b9iINtqZ12wXoFNWEmL26jNnRh3ZhcRgeJIl5MNtfY1mXZoQlLbhL4Ln
BP2VU36yfwc7jphV4nkOzRcmNPoq9NbSWUNEzL3QoglD56/V8gJGo8R+0KFCImMyE0sqc3TmHQ5X
PZMsmiopkQd1lbg7J9G6IjsvMYkbEx7sDzLKf44J2llAy7mnTZk4Kv3lYijo5L5mSLknOUVejUNP
lvJ1ypiv5spBZ08BMsHcW8mKTwiF0WGhHEAakiHxquYKfABD/pnLBi84br2rsfQgcDE0a8WuHaRB
4AUessC21/XIfgIO4H/nlrzeVPnrJFwRX+nV3EYFtl/mPFdBOr9b0zLt0q6c4SR7SlhhWIiTiHAm
CAEPbTT4lLzJelZJ3t17AeYRFuZvOuxF54lm4sva82BoEf8iFj8JZw61YDSL/RuZ0TYirVHhu49P
6Gvztyf3TE1ydNKADG3LpDVyWZ6H34grz04iFHMOon32BNzAmXV0527SSaccjz/zFTH7r9qxCInh
COPzCNL+AOsu9bNf8A7PbDqCaK1f9H59aCj1eDat18wNy88DVCwtsGCm1iywFZAUQNwUBiQRs1fv
NWF1NPuPxW0BwxLdgcfD+3Ue4+EdfLGHXWRMCt76DopwAaEe9b+DS/8eMy3Ns/HRSkHo/xxLIKKZ
MN7cwtvM2vO/mcs2iR6j1widCE4QZsFxRDC6GEM4b0oThkv2wd19Txg0YdSC7fWclNr14KYXAMkN
bwH/u7z5D/8RMYruXq3VasFG4FFsTTh80Da9hJkb6mqFtX0b2oPHfKSD+xwdR3tHkwZqeb7WZCvF
GPuWyVfltyg7sOhVqbCSX8iW3M23N1ckxMEDuOdJ3GByFdqpCWLYLtkMRct3FbfU5OtQvYNUsv7P
OjQAdErpjzr3TYd4ySD1+pLmPkliG9D0yOpmLD0BEF25Z6AI4cl8NYMoWvWyv0ZHmO+UoZX+r3Na
oP7QOrUk9XFzL+D98OCaaaMFpSjnTBUYv9q10Ljvl6luOD+iVzTrIm+J+Zd8Km4j8jP3Nj9SsJxX
e1D+CZSaGaQs4lrDR/SldocVdSUmu8wwcPdbVMgJD39iCzCUOpReg0tuicWW5o0bnedaHn9c/fZv
O9wOd1uxi2/jbE2fopJuAjSUqj2Og4xebL/U+SBoEpeCcvLrnplpxfQDGwOe+JpVBA45QEip9RgD
6gJuVXu0uH44AcwQacgRkx54K1kVOQFuhXhMvT0GwqMnuT/j9jSYUehGtMMnF3oxgEDYbd6iSrKb
f4H1WVjfSX05Sy9RLSl3q8QLLctL50qXdFRc4QmOILvmQSMsFdn68IdWKhKFSEm1oI7dOpAnmU2I
LRQRIVkQB8wsWfaiSIjGLsUqApiGQ4WjwwCr3SxfwHof0Dz2eRuBBrBa5Zm3IEtQMgChHZfGmOki
E95vdNRt2wUih7E9N0HBvzsMT9DuiJbMGiNKhc84A7etJ26lavDQaAnEC2fAsHspRcwY1iYzZ7mE
43XG0nTTgt3oCP3PJaegKTq/5ZXsrvvrQ5bGAlXtWoihGa215TIC+aPy1lmJHRhBmzQs3OELSH+B
c/TQmsXCpbUQmF1p6Vf51FXslgVamczijIDAZSkrLT02YFRODAEa1NwRBTC2lDo4jz1KZR4oftOe
/qXgVDDNuoUd9ZwqpduE5voI7y6t9vgFlfzOOBJsXlwqTGDcg0kEpjIpsvXrNr7XnicJGGRA+Xs0
KtBI3edWmR9TL3LHyZFAqy1SN5Hnj1Y5r7b8JrEC6XbOYtlWJ7eoMcPG9DHfxxu7xD4nUyf7Kca6
CUxOOWI3dsebIVQBwf9Grgc28sVAmq55hCIK/tqB0drrHCYBoktIH4TSapUsYOLSWt7m/I8SvOkq
N6ChJSlRagYaexF3IbYy0wBt0ggICAzjmuUFTg2YXC+2gb5D2vSI/wYF6CwZ4Nf6znzFkzodBQ6L
bzdywjNm1ntl2O58mrqe6TEG3KpNK9Mfp+AvZLSQn8i/OMYZAAY8nPyIBysC+kDCw97B4UfaBge3
Edli+9uWcsC7rUJ9GttAC/QvrrmQXOySbCNA7jmO/MgLQ2YFCZudck/osrxNYxYoCTUVMiLJAtY4
FDjeeO8ZV9h1wvrowLz+vjsAguPCugmlptdqtf+qrb8ndBQ0V5EdgV/PME4LsUb3E15g+RzA4tRx
YkFqTFQyV/yAxY7pTYT00Uj54ugkt3qEp5BkEjai5K0OBqrslt3HPkOiCZoU7p9kkIx9p6pcd5zk
Z96fYdeOppI1gEDWCAcxMigrnhvmN/bzxJzMiuDXmRMfMOYjF5QZ7s7+ro7hfP4P4ZC+iXol0lDX
R3I8kaAg6nHkI6HekA//zNV9Uux/qNOOVgoVC30e74lptYBzmpkj6Zy+fTqN0TiK4w7ZAyeiEC9Q
gQ7Yggt1AuYFA41rCILiwcA5tr8IbkoHnmbfNyMGQHaOvqS76jpDuCd7wCJ0KBNvmnBYZkgOx9vQ
4C3D+mOSOP+CxtU2uDaplQ+F0EC6qEw8kPXdA6Rd1kwFrMMReXOK9OoVD4gTLZmRkA8k9QEcarh8
s8GP/tbN/lKrMSnsEpwIXXXmh3fYlxRcRA+o5GB+Qgh+m29G4Q1HCqLQ2bCAkKgPXOq+xHWRGWCk
GL+Tr6dbOkf70TlqpDOY7DvvHumXyBhSwYXCEj/9WcK5Do/8Q4mPxFBjaYgYSdTK4yJnZx1rRF2R
qIiHvWs0LaQRaWWHzwYRswL0L4RdDNxf7mALxebQqvbgR7t1xFO0+hipIRGC8LppncZFDwotrFXF
XIoLPxLJ4QEYVem84OeiZu1RbECUliCJnjpa5WYdiF4J252GuE3/217CAnCFGhCJ+V4NU+vr+q9o
XGwfWkP68E59gN6Z5qaphZc95DlVxiA5ZvGmCd98I3HLIovLC6Q8/0B1YhcgKsVH2hHCYxA4THwR
zs5wbKO2LnRsGmu0jld60+Q534rGF7sD7q26Q2r1CGujvsTxhyZLE8azimOdc3NBbKB0sCC7Kv6a
eY7OHJJmH0XMkIwbK4OVpAaDEHuD3s5mCWmajtXMIxpF1SFYJjjddKxuv227SE01LI+sOwcflZop
ZyeIY1V9ADmSy+A8fYJECSafA51f+iS4RC9+z7uapYjcc3rfY7OO6hF2K8hb5R2tooU0H/XTGHrk
e0j923p1yM9R+CGyAlZxGToEgfi0YZuEaubm7M9op5zATElVC6C6HDKgMvj4DuhXOo/RIyoRwzhU
wLjY+ipGzoSIDw2Io4O6ah91G5v8lzxMQmm1djkQd4wMYiAd3r03g11HIVlOKxR60uTlASzKTyaW
OPcuEM9WpC4adV2CRAJYKuRiPtZwMo4ICLcmWtUkJAviYKt7UClZ4EgT3ttVsi19M0pJP+shK+Qh
a8X3L7bWeVxePmhVE6E4/zD84hzo0OX10J4jpRY4CnAQCXmHaU2KjmyQf+pL+k9VOzNp5oWuDbbW
0QZ87sknVygCXLqCmLHt+ufpro8tbVRHtKLbCgcIXJgOh0/TAeOoB7iNkaS3HelX25oylThL37CG
CH4YXDpGsyvE3ImjHB3IMjWi8mqLHXfd/ueXM5mQ5vNHZ4CwqDKELzPxjAfzlOWkS+H0JscZIk7Q
L4acBHxMpfVhKzwJCepRvqk7CdsT8hDeGohtBAjJIzK627i7UKQuOA3mc2ooZTIovIA7KnwGLJqr
2loZCcgWb92fr3dCf4e6/mW9mZFBfwMlOQQqTapOPsXqyo+gBRnZvXI+cSbS6Jcwm6YcHgQNOCag
5JBEniiOYIjjfCbl+DGpDwgakCMYc7DjGf3C5COghqnvrA0pbN3UeWihAuhq4kznBkMb7rGPjiTc
G7FtUIsTyNWH0AEv5jkyklr3yfz8iQEcxjKgVlahVG3iHb+27qzNd2E59eOY1BHxY+vA6ftNGC2P
SBUrATw8Th/xkpSV3+xocJ6gf7xGx2L4b5ijIaEysYFIZOBtYQM9G1CxwHVAxIwdvZZSoWgTqLzA
ahA14+0VMYEF9AUXuvYqFCEECxA6+djq8NrFtW5jYrQ1TsvQAEfZDIZODtIqumAPa5WHBWIfQZc4
1zDn85P7HNDTJ2GnpzBsjpV8V+FdgODx4dQsYa1f65wouUgThj1G3qylRrkvRDaG9UT+fzCkR90d
vAC7kGE5MY6CEx3zlOP4ReAdMmxj3gZfk0l3JhxQLe8z7sSb5HziGPvoXOuRypsIHTSZ9kf5iGNJ
U8EGp9GN9yj1ILHlyLtRW0Z0eComP4xFfzMtvTm+ahBi1+L3ozIbi7lRYMa/SvXEq9hw1sFghNyI
yhFeK0ih81MktJCBaS7zarcNLxOhVcQV6ijM1LqGswWUsqmHOHRGH1i2COZBjj0yaUcN4BfNteRq
YF1n8K+5ZMizEtkpBJJBKQRfHz19/iSJhx2LbTPdhE9sidzbqg4bEs1dPZND+Bv8ofruoAfBN1GQ
iDsnfRK9NRISXzOxzCRoHO0aiZh2DyGnta8+a57zoomL8svdDplygVQPXvR2IHe6m7Ek6oJfQKQZ
UFr4l27N3UZX1MWwSgbe3Po3yBL7qEHzKihs6SjDvsAH9py8PR1WHxgJpdYe8+2morlXQUy01soi
2DW0j1W6PHuv7qe/V78yBPyB+6Ks7o4HYiMqDmotmkeUytjTPofNxVS9CvX6JNVW4qyE/A9hja2c
s31g0KGB9l1XWSFtymjYQ/hAAGT330fv0KLsq4h5eErP7TL8KGKL+UNX9Eujv8EAcVOc3s+4UNLJ
KMNc0LCiPszwcF9lJedSpiQnTzRmKSuHjCjshxvQCQAIxYuvc4JfUf7yMy6t/ZVzj0qZB4nIq3uB
5wldwQU4BafI/Cs6tlCj0NGAZUQXwmFyKK3GlT40NFnBMzrHQFzOZF00SKKhWDd8eiuwdmbXpHzp
4smM0ZNdr7kfpB5JiJ4hjK+G9UCFpOo8Gn4NeVDWfBUdJLexQTgAFXOncObQrjw9g+k003jbzY1d
HXwZHiBa7b0bRKqrc0cGIbNeTDqiNNEvvIYP6mPDLm+7r1pMM7/2aJdOOQJ05EiuFmT3adW7pzng
ut0EMqovfwCG6SwtTj7s/w/So0bw8sn0X6NNv5B8mIRnEnSqLu6+V4necc1/xg2GMTnqYA6c+lSK
1gMwL3DNUdebtRZUAXLlXFBPbckFBNICa3EePOi7yAOzCpuQbh3dG2YTKd3uLusrUE2hHt7VStVa
BMCtBr+NW03BwnZUCoU2Z3K1/+1Ig+PmcLgdom0xeoApg/CJUs7ZduLQR62/PXOlkdrgGLrbEkJr
jxZSEJSOae3gMdeqY3B14BjCVVjnIXRXXbYRqMXbVAe6/iZLQeN0Ut15jwdIEMJ7JT+d0VmZfH42
PYjBPeb57zjOm6MbnHwi9XdFtQSpAfXqPB8jI6KKrrXV/1O5vLEvzK20uQo87v+E0Omy0DQ5ElRQ
86CKK/WQYmo9WxvMibAmyAKGyJOXSfYxs6vLBkz5Sly64bhjYrx6N1e82AHoIdig5S26VPhZjKIs
CE+Vu6FdjTgPtq4z7OzLq/dAx3ZGGUWKxvNxnpOtVYnltnEMRovRiFkQBPa2XSY8/kph92GOQFrR
6JlUKc+UZHIhH5OuKbGlZpY2eSVHfQrTH02sEwF9vUWIDH6EV+K4Qd0WDLW7HVzmjxEdrYl0MgWn
QUT4ciR1hdvP3N16ROS1kn8FIdQB0hvliCD+ahThVcfnfXo/AIG6zeeuGs4vqSI+BmcNdGOkKhg9
h723IJF6u6OL/0myVoXKF9+0v+vbLKA+tmAc1D227rZAk8Iq83ajhnNk1QD6txblALuHWVpPWcG/
tumE9EM9xws6YHl0uDLW12ypHNVAFIlPdV4QfpiVvvAKy6SvynG/Xeyhx4W/WnxDNaOSzNwDA82m
w/M7Q1YqYQQy65CMIpE0fDh4DN2cTfuF+tdBMAYzJehjMDO/+Pkg/ULDPrbxxUMA81eqjl1KmKIb
83SYwDsFGv6CVvqlH6dKhHWIxuZ87s5FfQhoV9PUQ222A/4qmVy4AM4LtgEK2XbZeXRSKuV5hzyW
tAW3IE79TGbWkE1CBhGolhTYnmtASCpgMMoqQ7nQOUknvhQ49DnIcSSwxVAFMr11DYsBjH7JM+ow
GCqoTsZHX2S1FwyuH8GRuSsbfQVG6AaVDnNrdo1kygMSbkFqkFAW0wTE5iFVmszlhhvuyj9Cd0fk
9uY/OSG4i6mtexXHQ3yGekzvGNA1ZUnueTVCeLS+E6JHmqMQavTXA0FrH8OkcUPu7t3jE7NubM9w
39u4pVFjZpfmpegcn1jNyIXwFT7lgDjsPT50TjQHzz30X/k7tB8pobR8m1F5wBgIvV0oQyUOUTFg
GpFIkbADFEg+6NFb/AcYihmstljWqTVCRGujuzKz1Z9CZBnxAA9dE2+EQDACIIzTbgds6BxReXdH
1Con4CmoWWELoIrpZCyZ8Qe2maD3qp3XDUmsD/5sd0kRLBoIcJWkkGH/oY0BRlT2H3sz11GxDF9y
KldEAADd0NMxcRdBGjKs8B3H4ATf89lmzXDpK34AgQBlwAlfw3u03/SeLfRB6v0ayYf4/UUyyYcG
EpASXxvUDuXBp3Wim0PUTErEqmL/ZUk/jotxaNPRY8IlPYY4qJL+0AIjGEe9mQNKC+Ddj8hlKcq/
WPfmwAIbi0Nc7QKV6PkwLpcG1YKnCXpEfaYehoewF+YuzB2dW4gF8JwAAt/oI/2QrHNvZpvmM+Jf
iNoYtpd0n25ARxiD+hgUgeXNIm8D1wM8wWhkj0x3MAQrrui1BrrlP3YcLC3Dq4HzNFD3NskitrAi
41lORmQBnrnYD0jJayG2c/YHRpytpcwomWZBO+ruqQHM7zSCBPIUGH+R5wEdCTLKnoo6RCP7AqVq
zJuLql9oRQV2mcRLm/0dfMAaf474B/dIxQqdArvY/icZKSo/s2HeeuNcPhZOsEcXgnHm8idEPhDt
WgvwOj9MG1n/NYHD7OX5f+fj/ruJRwDEoWQJpjRPRk39Gv1B0AmxKeGpJQo0cdkhoz8EtcW/KCIG
3Y12Jm2fOWBueV2kVuTNhcUcKRNQdyCOqEnMY/3ZIjRMydLE6z7yeRCw6Ij/Y7HBS8r5sDwjChCQ
SDWWpSkgrqhL6ZzO8x8ixIUNPwbRp7RQTcDj7yA+JxCRni/IdrmL8BhHxQlBHdrE5DGAE84i31Tg
DiHHJ4FAYOGzB4eRhBZo5xIIuZkDigSdmD/WTe4IgszVhLL5hiyt8Z+SCznmC64FaZMGVgzqFDHW
zHvZMOW7f5jDuiQYkQtg7EJjK6qEqIPG12F+1ZR+vDkARk1H2fYhPSZlSx8Vkx278SWAr/ZM7lYn
eEXi/fzjYoDUCA2dqykK/YfDNwUbOXsJ/Vgn8apEu2qXnUDvL07xUE+Ex3CY0doLEn0TDSq+kdo7
akZNeJCKmxQK/D6Hr6Gviphk2AXa3vDbkLusm5/1h4Kex1kxt5zUm86PyHjs7cP99Nxr8Oc7TGNm
pxtMMAG5GhDrRK8kcY54Zqj3idXTwHe4FiwlslNNyJ04ft0hI+3Wm0Y18RtuJDgbq9GPhtx/QE6q
Y9ULpmKA0xWmn9wEyGg631eiPFwUfbHMN9b0A6NhOoM7W/y7ti/dLHLTxGu0OXhNR9onfCoirCjG
cL4TWuUn2OshvMIPROXu82e2HrQe9isoJQbElCyQ4OHNETxSN0nAnPao1SUMK/Or4Dt/jsGl7Q4s
V5XFdLTuNLW+LPnpI2BNj2kUI0vGkp9OYzj6MZ7tHEIfv5no/1MXXA1+BFxubYaMiPKh4YVTQm3M
fUDKoamTPCIi28YWcj59M17xafGCaBkE6a4P2dWl626yOPftzqOrjhl07qApVuE0PXuggC60pQC+
yFVAo9ppL7oAkh64NxDDzuv6WpMCi/EH5jqYMGOIJPww05N3zqMioi1+X9ZdxAsMqVT2bqpMWWqi
HR+rKOoBiFNqANsirsspXuZQvwTaGFmiKqq2uDEIBcZZBPYQ/K1mWCYgWLU09bzLlsVmADq7DvEc
kGDGkpVJRz8ttHkOG4uIgn8gj3y14thD6KiNSqy5gohFi6BdSEi6OV54XO/Vo3+dFliM257gxAPc
uIYPtWIbzVGcQAqjRNnYpOUI3Mrz/YFkz/6GhxYjTmV0cPf0QYijcM6KBOlX5jwyUpOLXY5vIBzs
bc6ImNBSmsNSPFHRbk1DOC4ZjYJFA67/Pz7QgV6rCvEqths5sqIgpm4A0uo8eZTBCSLosRWdrU+9
fZo8k22UAgOylJlcoFrYjUX7fGCqvSSNoE7HAOTXegR3BjTMC8AbORwa6uq0cbhyOJ9VuuQcRvG5
qAYhnbYwlgre7VefoxGi9r3ITj9M5G5wTBTmGMBgZUxh0ZPHPnv5h2UOxAI6O52TGnRbTzQZ0bYI
C+rjzqeCoHX8bUQ6EkVlNi0D8uPFzD2K+M8Qk0m9qo5tEReVW+tKVhHopo01J2WiB6Xu96vC6OWu
zIEf9aIl+nh9FpV7sHpL+IBPhznDTKUV25Fdzx3Co+RStVgyhnvYYZwhmQ9nd17iTTIj8/F/KIiu
vJrjZatakpwicincMpwbnci9d2KOTHdmU6Iq7wOLpGMNrTNgF/EZCmaM19AeLw/g/makyHT2feg/
EDRgoUE0moPWbt0SA24TxaWmpYxrgwJxrzGQUei01FssEq41MZnZLo937W2qvL4tueC/2sDwLwhE
0XD5mv2aVQWjls1oF4Kz/k+Jytetj5mpJ38Bl0aWkUYhxRsOu/ho31sTGnwIglE1MA2PoAK4rLcb
ZlQLmPc5lbh5sg2cpoIqEzwlr9B72wh1WSXsFV/Dyc9q1JB3egbOH6D3GW2nb9MkDbqMCtaCEjxc
IP1Xty8+9SMpKfWnlPTOJ6srrpUIkZEBMcvp0omd+SK58hzbfNsnXCiPc+dfR2fjJfq13hBqHOPO
BE3G+AFiuRH5k5g7UQ1YLyVq0Hchz9k4ErSRhg0iOuqcB2UO/LNT6hogQtpzbDhSPHWSs6Q2PqNh
7YvlUP6XhpjVgeiv9S5ZnHmiJJzxUtM5wzxuyY43qfyd1oy9mvtA+e/Lk5YvR9HZYaKOVKE8jOxe
2N/5wM7Ac/E6vHc/RJeNP9i6iDhqFkPDFnvnG+/9+SWdMiYPi4iRQ+vIZQFgZugx3rEbLC4KvcOQ
Ig3pwxdYH66TUaW7c2hjPzv7/mWwG3DKfRiFY2g4oOi4GGYh2TsulENSCYjnzXYHxToSry8brUP+
yZmdpGns084ApVwucSmRCEVvgNZ7bzwLlfsse6iA1yHJmyfG8pVHMFRBcIa5ycDAGEYu5BPMgYWX
/txNlyfKbvvHWIin8y0/YtZKXvYcpheVOilvbjBSM21xes9WQ40buP2c4XA1iGscxeK3a/dACGD4
iYEZyJ2dOWRLug3zMU+26I1jNhWsTCPYrojRlufd3UWDJKxudykgVNNiicFBRX5FwZmZAJTwPMnT
zm/Tq+mNE2d1bImnSpbFDCQUNondQ+Sq5E0l2V50Yvvby9t+EOFIlEh70Bse7f5o66tuEv+aM3M6
bvarLBmmxEqkDDp471gJcBiMlfj8A5MluPIOjenDrQ84lvbDMfUyuZAdoHmsBlVKqYej0C4Pv094
GCVWeYFBGrLDQ2p4sx6JwEJUPbUWueIpZYQoHHABfZ1kisjzqtXgQ8HvWaJ37n9fU2qpGy2HVDp0
TVM6Fpk/b2DbkHOh8EdQ/VHo3DjCq+GsB6T5xE6JjhzFfjE83RlifANys4VgYsKJkhJY0BtGGfNi
n/EYzm3gjdjrq1Uwh5DNK3qzB4q9cTwNOglgDiyQoDDodk0v6QQ8dYaFNLTG3Ngfhze9Y3ie407Z
4TL2qLnokdXIvs5byziSdjzv7oOxuPxJ/mkoU83R419FTlX/GHVfy6ZJkS9DgdRwXK2SEo2iNxvs
INhRMrE7bNx3SH2YqmwVYvBBtVcRfqYrMrN6d+wNOUB+cTmuxmcnWzf94alFoS/q84nu8yaYYaP2
pe+ufkaBEXFGkxlHr0xoHNM+Jm40+6ifexvIRHaNBn+LfvSL3hQNmTKnTqWvjwJuFs8VuaUmg9l2
TPoGIOXEnQAWctvYmbD0VL7T68wcFukcpYXRrc/qcOvrbVJiIhwZCL/YokaWOPgmLKAd+yTY48uA
LoSRHFako0Lvl3uMbvdWy2zf0xnqcyEil1RoaEZ3UB1D8uMx3ZjXtIIWyn4ip4Z3hCjxzRpMvm47
rPvvTs3iWzxsPjMLiZGi+5I3tnPjxLlDB3ZlMdtG3a+CMgsl33JIiaJiTRiJ07tHz3mFZ0cHwhyg
MHtDcEpSVuon/m3wpfBJ95rB1t27Mvw+1EwkG+CXuDM+EVdkaXkijUhknRwDmW9Lwgh0rOY5k8Gf
7h1/wO77Yfr9Z+fsGiiA8qlo0JjrFz2V/gc/Wxtftn6zi847thP9vuQzbzUsE7A0nUBSIlEPQ/5q
9S5IscVn/I9Bcqt/C/VjkaThw249xzC7jRgmTMmp80/45Rcms0TSvsO3ReQiw/kSZ5usKO1P0TW+
oFQ4i0oUF+4PHS/nSmNcaJkGYJ494AX3RS6rkUg6HdR+8ZSxcWYRPjQGSD6md8uGOEAXFitL9Gou
eJGTr9gP63KzcF1fkS9PNiEWc57UkwtoefVDMInWBBWTc7BNP3Qt7K+EqWwe/tfcdh6oszw4pBAf
RFXsgASfSkeBAiKi3RFqoN15ozHrlhOQMDp5BySUv8To1sbrwVhzKKnkYWzX3T8eytf9ACLeUC8v
959Yeqktfg6qB3fS/gtPUCt+Toa77sZHZCs13Hv3yL5B6AsYXQgKIj/o6ppdEPIFVVQxLbcQouFC
ud8rXYIdtQDNVZvjkD7vnxHV3fzreFwjxC0vDN4UUlz9v79wgJs1b1sCNe9RIdj21z0MPIcUjBQl
OXGiRgkSvSHOvi1woApz/hcapggeIEqAhAEeeLToZFx8wzotFHWHJeW2cV+08dssum9KNUBcIWMY
vU/C8K+Mv4kIUQ+6cqxuvGgKSMYYGc9adjD0bRmWJ8/lr8XjLvonlFbR86x7F3BDlxslcziZiLGp
dcsBipoDj4YSXlgNNb2UC7/sDLyF5OFpuL/hM0VO864qBc3WWcSmbHrATn0+nh/QQ/BBXEyKiTL2
C1XPmN7DSoCAc3Ck0Iyubni/82FS1amwkXmHQHa35Nitughpug+yjUNYxvb4JCt0lBzq0d4uVTHV
srau1mFtQqX79UrBN3nSYhgg9kHXF/ed0QWJ0vVwqHqTkXYSaFavbWFYaQPFqSD21xseVpHNz4t1
aGpqp9Lc7LPlTpi6or2GuqIFqERbgiOqYzDwO93xMkormmiGiTMknjEXi4buxoGWpLbtM8LtWJJb
UsxFehQz6Iqj8FEGXLZfw9/wxqMf4Gu98SvIQdXxTGcJhmivgoyzkrGx8YmkFuRdbGJ3PW7FL+ql
9X0tqK37wDv9Rsu0yNVeeU5/hC4OJZuglq83LhY8rBAcPPSeWKGoXbz99ZcZI9KyGOV1bja34Tl5
fXzXfa7+G3HvqMixanAWRYEDPXjkaQ9WSMxzwg0SpjBLkdbuRTgGcmtDkkpwXVqyhhMVE84PHntE
n9rOJyfwYGMtM/gpAQ5E+3xe18WCbzC9E82f3VL87BcNZOogQPQHJTzdPwy38HaRX6rhDu8cGTQ4
80+xaQ0hNYZECFXlHjp05RFa7Yrb4U2RUjJ4y+PIIBK8K36juxnM2tf5+W7VkByl930v6Svo6xOJ
j4svmlm8dASlXh6O819cd0+05h9eHa6PtUGtCgX71o7jxHH+LGy7bxZIIkQqGuOwwnOgUi18aMRs
BKXQrBKztiy20e9YPkeZYSI8HYb954gd5/psErRMY4w6EVQjbCHw8bSwTaSN51IaRGvOgIeVQcQa
9K/uzbp2QsMNEY8OjxwgnxjlrUwMSEce1dJDXRGBoiMiuLxWg0ugonjLx4RNfkX8CVV9HVyoULNp
/NOe04yLXG3CRlfkmU+NALvMuLotEn1V9BUDmIGsd0hytQkZ/GnFGucYhG/HwQumyrtGFiVAHQai
HAgqC9Sn7+egmzTjkSC3t/E2mEaiK1OOm60zklMFV0o2mm/btEQghg46HKK/+iSGIKkPVG6RkACj
QPzL4fMW9rUWaS5TGvYQsuBiqL5Hhle6XSuDmVTjN9NxV7/3jxghXgB3x0N+jxpBhf0/LETbkX3F
axxtKrNXBhber1/qiRN3WDgW3Gt5aJIM/MY0zYvhbQt/2egBth9NdzolUXaYPQfMYQL+xRhAA3Uk
FQ1SloHRR0BUvUYGIzj6CBGbvAtQolcX8CGJTdpBeAE/aPHYEtd7iOuPT2kwRqnfua8/brVH7c/l
DEsBGyn7+6JVQKbuftfxkBZAOwI6EaGwGh5QaGtD/sa9LAZIxD63g+yp1GkN6zepXHgh/2HpvJYU
R5cg/ERE4M2tvEEIhDCtG6JFg/DeP/1+yWxMnD27PTSg35TJysrSaccw6CSX+kv1uC0HA1H+zpD/
IN/00T3sAffhZb2luBYcHvgxkAvHZ65KkYflgQXfZGMit0n7Yj1ootY0Hd8cKD4dNFgHiP7Qp84Q
HZdbT4BLThHTHtwXx+xiG5R4aZqAUwRqLTVWzAE7ZBOhQuILFJIyn9cOazEJGXPMp7BTDbr24ibJ
bRSNRT0hvYmI9CNGVnshKhBTkgcALtBIA6VqgzyE+rNK5rFDZmw51KXVZUROQtyM0AInw9/1NZuP
5NtkyMWpSy0FRVGsxM/fcswvRVFqzP3EYZ2RdhhXl7yWHYUR/A6wrvTJYMzEm4E2ZOGnwPsZUOrk
RP3qH1YT2VSfzYlBIIk/LWYModgdT08UOgjuQccddR6D7yA3goQFREGL74M2I+xnmqYB5SBQG8QW
Nk/O+1J8WZuJS4Yov103bAxud74idQSD2ThxrZupkXDm0ulN9wQ9iogYUIcZtAyO85Pp6NHY41uD
nw8IalmzfuLQcXhb8yU2PqIuCLvwyllmOcBRbpGo43k8hhAkQF5sWEligU4L9bRgeSsZRK8oFKbF
CRZoN2V9Kt9lJR15B+L0ikZ9Qk9HG/XmxISD0g+beLbbgL/1L0eNFeFZHYc0iqMTsbzeOKLrxU2R
Z7amnLCtkSVzA50E64/Nd2KD787HPMf0YCtUffjZdVzhDeigHY9rvgoIG1TL3iZ356XhR45DRRCE
KHGsiIv6moNQkgO77sFg5gEfjqywNLskjeC7xIM3w4ghjYpDRtrWQ8jLpjBgUCC06fxiQ9Trufaq
duxvwY/rthSu1BaqvjWhZW0V7O52RIeWkxFFQA4KfdgPuXKkO0n1hdiYU87B71BS4OTLahAkF7iw
cOVP4czyDRz849mzojDKj3BT6RojowKl7KIX4H48Y8LJh4tfgaXBaFyfOjrsEXr8k37iqy2VAsnK
SuOalR7QDaBgCie9o+eM266Y39TigNitM6xDF8OTqhK8cvRBkMHBE12jZ//OyeCCte1T2kTanKjS
AoRVW7sYFS8PTALWYq56hpp5oaDEjkNrM6UJWthtR0hJCX3YCCh45xiAcobL14DCPlLnls9EuOGQ
KueGvrqmmfJ/Dyoa1J0Qp+YOpAZK8d1kZXFLIuUoJMgakPvIVw5jKhZrk7j7FvgdmttiWq0YOwSm
f7AuQ2oQkX9d0OLq8saU7NMs9wWXCiddQZFwUqAHPoKHZBUTqCs8KX8cHiaLiGetAQT5dZAk3R65
v2HWPUYlTQxqBY7w00XCgMns5X0L5IDL4DsZvinE31uhkzuL5INOOZGDae8M27MNloNNSyZSkncP
k7ZVjDr2dWM1mRJpP6CDtq068E6J/qKHtx7Rd+iyITMMHBaM1UodCofg3xIS6oQpzAsuPYZWdjKZ
EHQZFZoAaTRDXEnNZimSBw4lKswJ+wnW9PJ3P8dElVem9zR7YB+OA0BEf3y875HBgw1ZRK80y3w8
BxUtxhUQMBLMfsdoDYRPxnEtV/OBivwa05owpQ75I8MVcfpj5dI0iS7dIqkGQr3JIIOwxZiScKC8
Tj4VxsEOCULAs3Glz7TAFYCcstFvKl0MARMA2mUS8Ip3U0Rx36fq5Lt2zzCg572AGLmuVkgMsqQI
5mQlI5XIBvCN2zUZjrq3wQUhuHDpbbgBiZ/mVGcxfHdz/JqLhBhGgISPSVQfcO+pSUGa5WQA/NCP
gr/n1fy8bvu+3QXWYGFU+YTcgN22xpxruDU2+ymCOCoc1BJh+jQN1+UoFHgNyh9pMUD8acitBJ3h
HdEsskJv6FHeeXE94Nnjga1BqL8Ix5y8Rcem4AUHhcIlB5lXr1ThlxMj4cYcUrxTF7ZMwCdcY+jX
lNbu0WFIY2qoON77eseIsovbZbgYVoNecC58yI1G20QECflIjtMarHZLRyLm6Q6CCR6NI+as59zf
nH0UNV7091xti1sbSgI2zTDsX8QrdjEQoo8RSOFms1H0qNagKKv8sQAa8/Pcoa/OyX2O7uLiYWez
K3UryPLW9G+A7eeJLBQYtjYgJEWAPr4WAM/J8aGsBKtP54HVMoSEqTKHiToCcrG1XSIIuB58lw4f
h10Vx+bGKfU4qhleO6kbfZ+SiJt0yT9M0pHE54lCn05JdbZA17RQmTB4DzhYHpen7oKkrY3FHECI
I+awFK044rlUMmZZI4jOxLl0L2MOMGoRVSzt44DAQ4uk5luKIDNO3o/BCrhovBo+iCTldSpFBq9l
F3DRCMK8PFQuNhYqYQYGVF+ji5hwDWWzJ13RK56Hbg2K9mAsFFqShdE1ulBdqFP49LGJAAlHsI1R
nujosRMp1JB+8vGobcHooj8cfH8OaR8LjG4KyHLd5FCDMhmsgwN8ml5dNlelr1SMAmwH/mYZWiwi
SW6MRAX9wXMaWxkpzqltGFOHkIQzj7DJyoxeFuf6FqI7S8GLQ4d2OteECLCJGKKV0cAAUE+cxvY2
sQ84JoOLE7OK5QSAUGQR6fvgFkXqx8g72U3Y+zhyMhYMZhCrxHlJ+j67sxtiA4ixByDM8GUDeD1E
RUwWxsMM0Q2BcrYLYczRJcfT0eaELOUwJF0Jtz1BykYXzNAFnfEzGp2mQuApfqt1xGDTnIgzKiw8
k84K/sghTC2w6n0Xh4BfVEwcTvUkAvhjwjVeVqfKTgRLlBs5ff/gJP4i6Xe7hqOKQMmzANoRsR+j
khOlbL2FCiiN4lycxLWNEeYZ7+oA0fOF1OgG7h0URgxJw6FlYeXIa8c+FSN3HfFbXZwSx97ugyqZ
kx9+8uCtmJIKJY6LkIC1w+NJqN3zb9vgMNzS98iB52Yi7abKv8IXfGaDsxOFDFQABkbJEnVcXRrP
HGmcD2SV6C90cI9Mj9bp4+zzt4FS2CGZvc1EnQFme+NnTs7uosFBTV0wtUWAForMhInmYahQrDEi
FIwU0T30qsLO+T5YCcwHx4jIU7cCbm6KDApTW7i5DmumSEFWL2crFj47wJGl4kHzjeKEa6T4Pcca
pO7CnvAXCOGwSQA75sVFptcCFyTBDExbN9v+MaFgsWy/dhc2J13veH2WiZ9hGqII48KXEHeD86HW
u/6CEhJxjwVLlw9jqvYF4q+3meZlupBUvJXD4mBiVX1qJxDfRpRER9hZyWioI9y1f7U5mCiixBfu
FuJgFrLYaAhGKYEXXAqsl5s8JkSLozwDgcfHZD6mihOVcifwwAhKEX9yXmyTOUY4O2yWn8Ns4HBx
mDiUrOx3hzDAPl9Gr6TYiVnkAK8HnAli4xmB22siS49joqlGVGOVzHEpV4wXyVPMWnP6vqJKwQLj
vjYXTEG6mDZkUBZF6dNe1N0STslMSiZUoIWRwPFDUQS1EbzfHYkGLv9oHyVagau7H6Tn4OnGVYoa
ahBHQkA3p8KfDMkrLl2EiDZuyoQ1xxHE4IAnsxDwgTgXZ4xA5i8golbM/pUo1uVeILeARfYNzv/J
mPj4jIiJmVBlEB/0WZEhbxKzl7gNridrRJyCJ3Cw8zprIhWQP8h5SxlKBtdIHLDqmNgYxc8oJoEg
xuZwtBWTQuFipzAlAh55P4g0WCA8NUpAijE4qJoZxEZYeA5m/KUsncupJ9TjMBEgUny/+Aim5DUE
tHgyDgA2lEfnPiBvxgco5c9VgiU+0Z1A9aLGmdTUynA8QAsYxBwnRADBPzHEU4I7x4Di8/WiHBkx
A55cOUpNbjlQRICTWUGtRPbpRTSHI4W0jE5Ui+VVzFFjYRSU4SRSCv1EzomP1YIts/bgr1KqjcaU
CwkFlRgyuJD+U4KGKSMZsBIsuHKD2Jk6/oa2dLQ8C+VLEbjdNfwrsdyEJ8FuqHgFBHAJM8HCapJB
cGu4Bk6JRtgUos3KouRoB3bSVoplm0MvMJgVDpUzuTq879pVrzR0BPctIjGV8zYbdvASvmunp1In
a4jvnHWJX9JZ329MclGa8GeFkd1SEXPhPqz+6JMgpUbyhXYDEXLrAYdP500cJmJeslC1JTb4gmyo
INslT4obIrW8j3IOk2UtBXRRHQEDGUdVSu+hRZxQYnYaVprkYYj96T8QYdeTmBQvAry4y6NBh+RH
JyL+qsV951snEv1KyBohoM7bFme57Bj0Np8t2tYWbrf/4k1IZLoIsjAD1i3jZLCAIj3gM7BazW4f
k8IFJzNyOWWLmzdfzCduKUO4llpxGfopbkvkWJj7lAfpPHjxYsIA5kBQnsBl0skA3YcMUgRcZP+C
Gpb15NTayGBjB2DT9POc1AkttjyO2gHPrJVthZzPKJP+mUq4NGt/ulnLy88cujfiRTcaYCQSSFab
nX9rHL4MjQIN2uDCILdK+i3FVc5qoJn0pbk0b9+QVvb4XusPL8hxjwoYRvBhtgktHDV+HwkLS23A
F+Q4+exNGqECMnOhaquuS37Fds1MwACqc64OoDVYQtAcROeePotAAktwMU0LgeFB2bDIn5FwgFEt
zmXKzZ0SVYD50BjcX/5R7MNbEylFU24gkd0Q8zTAdpMliJCkftRDX4oQTdrwchAEgj+xBaxcciwx
2qZnk3gdpQ6yI308DrCumjGnG6WYOM8I3BV5CvSjNSqCutbhiWlCs0hCCPWQk0kSYmfqeMzSvPsM
SYeuywhBwh2MAFYlUr4TgaF65DvcK7wsX5sjOwVwykRQEHKE8BvnDfGuhEOgRBZuQjzFbVDchhZI
jngzEiycSyOjixIPIeQWUZKWg6flclVQ20WCDDNA1XlIyZcaMP/BJDyCWIsHqLoRbyb6GSI4zNHh
o2s8t4+6q8Pu8L1IC8hVwyTOY0QOKRsi40GC6ll72s4O7AgGZa+eJ2ErMqLpPmBkFUnrOZKxdfI8
jX1oexnxJlFzkZFVmggDPW3wo4i4aaAxXcYAE6yYg7AtluUZeNCMM4CvDJug7Pi1Mm7kPFu7k4sS
KhZbqQc/zvOTBZeMu5aQ8CeV3I9YXEeyfLwhIQymjv+W+0OWTD4I3zt9DzDDX7ohFgZ7m+fb/5sD
OEtwBd0Wm06RjjMpRmYzEHNOCQc7H8XJ6gvlED07gJkimTh4teMIiIifkbpzrQnz7haIArAjpwlO
CvswhWcIPZ/knsZwrN9rAvUKSS61goH2VoNzy2rE6KesaWMDHRY7oI0wM4OcSA/VnFgycpH+FkeI
fmJ1QUgZfjy6js4k8C/0m5Te5eCiFHb32SbGttkisqFJ8E3NpOii9qQvDR/38j1TQADpHs6outIg
4H9Md8a24/F79HPjK7kI6tZp+vM2hxjsFmoPbS+P8IXSkyCGRsjGR2ThMGsq5CroRi26E8IYmx4d
DVS6RxIT1HClx4SZqhCcGCiKbqDt1BCdwZFszVqb2UwJQR71nxF5Xr8/B/aV5qUUtMhfld9MCdwZ
zo3S0QKqVr/EI6vPibYqzObKQr6KUKfSw3JC25rwOYJTt4MToL/dbBozhLrbB3t2NttLie2+x8/x
um3R2n2nv2EGh6v3XtZAhlfo9X9o0tj2HsABvwe/Nn1B63sbdTgS8xVCPL1TtxOv0vO4NOwwyEvT
DxDefTkVeDBS1X7D6ZJwFROXe7QzolCY0ijUtB5MO2VCpl83PsBhtYF4bjwArd3i623dev/m0VTj
72YW8nq3/MqsAGPN3p7s8upv86BzqPT7nG9+38SH1EpJHgTnvL+QjoqY1M5sKjaRuBQFxEJNwqMs
QB12RJHvp2vU6Plu2DsGS7a9OjgmPduW6Az7VHNGoMuJTKHGgTadBHerNbgQRP5rx7laE8Jr/mgA
5kPKKwTbB4QE6SQvXCaGm/h8kB2skliUbGDHxu3LhCkkB2yEz/aNROm1g/Q0ovnJ3SORCoAnDUj2
k5Oqc01AACCI7FYbDhISuJCO+auvDK5EuCWmhRfGNOnfqFm7az5Hfx7hng47LuhtknwNLvVEWq6/
yt0CTLGPgnho8wk+/pGmzTOyPoic2NyF4JEf4ezZxMHnCGhXPS+Sn4Hqon9d27WJKg8zcpqkScyi
KyiypDKPRExcXHrKBQCPxS1LCAyI6cuo5GtKp5GX4T7icOpBJKYA16R9WuWE5fD3ZFB+VFImkQzV
b8QN2o6FV3M8X+jOV3BGhLfwgiuTnaZmDU7MmDz+dSvL2fzQK09VRmgM7s6d5sHJD9wUJiyOgqW3
/Fu5FKU3lCjfxpIykEdi5eG2KHjJ9H8TypDbC9eiN/BMPMn8q2ECxNm1R6PfX1WYVVJe1m+aoxRD
EfAUTUlDgxIOE7YKFDWgEuYH6tEnc+1c3Jt7sHf2DS4PlWTKpxem6YiHsGa232ox611zDcSs72nP
uGtEh2SHCoVpZeBKsT9mgIhL1avuE2Y8Up9iKqHHDAaexF3TobShAUS1THVLd2BIdCjPSBdE4wvV
Kfz6WbliG6EdIhGNcNVFb2NehkhbuKt7QGhy+jj7g71qYhD6lbThnQEhsajkQiCy/2R5aXoiClWt
qUyLLJkWOyCDSK0AyydxZAS7aWyvBuALQmgojhJijN/UVF50fNzYONCRjABLP384LPPfuMV8IkZk
wLN6winRvDWVCQomZm+5QtSLVwON0ClTf2USOcXXwtnxIorE1Fw71jlf0d29ibRg+m8qLN8lcA4u
f1/w5jObZTNYPTJ+zpmoQ8xhYF4Ha8hv/NyhJ2xg2mgG65LitMgthdXmOErtX39kNPhNQUbqU2OA
kKtxBQ/ql0LooNeRRT9om0EfB5FxNagz2QQVsoez8pvowdyol4LeVN3G8MYLz4wkaVD1VBSmXhAm
EMeNGELp9Wsum4xjuNOrrN+jyOS/HPXyNxAJQsrRlKgXHdD/E/VhoXTHvICvJv4s/UZ41ZrUarKM
qKrBHz5Gx2BHe7wqXPpuD7huahYXA0+IEYRWrhXFTLwLrh+aN8qYugwnOv/ptGcD+R/vrKklfx4L
uaRdX+UdaUFQ0CJ8ALKk7qSsP/It07PG3F5cwViE8LYrVUOVgwGPUCDw2I1/B1sLoI8glzMtZSoI
9HG0pPXO5QbOS2V0YsWAinPk72l8g8a4SECFaiiWiMkpIEhPoj8torL69yYXXqbMuBNqbtvL5y1U
1qEjxkUct0k95GxKCVTrpJVymKECZ5aV6yCOSQwEv9/KYd7zyYpAkVHBeku4EN4+0eHuB9iJUQeq
p8CjvwKqXGETo4G6QhK0RqVxOra8l6uUumINWk1zKJmHKiJPW/uFHDdpbMVQSzCRCnqWdCp7kcPU
RMTKYrEAWnwtEY+RmDIBNpDCo5Y+Jg8NaNabYc9alC+8HZbjwu7OTKR+KOexpWOrqmYuaFWItLMw
RI8dVl+aHeSrLYe+gKf7IiKmeToBfSQ2fRk1Xv2DRBJRd42SqMaLquSX30fvEUa+TjzNhf7WkIiN
PGLTmWjazPvRSVKgTtwfLmHNqKDC5DgOtwR1vk9AKkiowwaSgBPqglFiMHgPzYUlmlzNDNWqFemR
poTLW3SKrvF+6CmMoshLfkPmr1YHFolYX6ImVLwiLwS4OOMb1f0g03R3awf+QVZf/q0jmAaTH3gN
wVjY1JS1JC/VprWBgPAY3KMHOSFgHSVkl1589/Ft96J8T6mIbASVLYYX0zZkZfmTuN+j/jqN07Xd
mbxgHfMEUrLyQZ0yDotOWgVXWjFqgl3Um8hcAf/mUPBW5QhsVrcF+RB2ouJY4HrQCa6kfG/KrETt
fTI00VhhBINuBtGTbGwFHEY4bzy7ZoJo9iBne86kVlSGoIHogPRI7ZLFwoAZ/cceENtrq0g/Lw6Q
U0n879DRlbDCJdOCaPQiCqeVJcug+QM/AUCTb/CLmlNCm+YfxXpWiuaKdJ1oqtGXMNE2QxhSkPXA
0csm4QIYsdITCk9c2aUXsFNA4Mqzvj8EeQAJo/xDoTDyyU/VJx0pA+fXHl0SaUbdh4AoFNurMIYd
MtSspIRBxLQtpOMi3KTKBD5WjaoQl1whPwrNdmdKxLr72ZIDALzmLCxhbnplfsJeMa1Si7Jq+B0j
Pzm5aoEReCoHjyIMeb881rnHQIKEXq0S2W+2/tWVIRN/MnGrze3lmiw5jWyXBi6QkKNurPcRv1i9
XBdrjSwOBtRpRiu/Hp01Bxm7iowXig+Dkkc/9G66IkSGIoBL/wWkgQsQjj/DGq9kAC3nf9d90piD
U1Dr5wp9TSw3Ga8oIvzbvAr/lokP62XDKMaMQJvznpqS8ya25t8Q9ndayPMi9MzdeyK5d4Gsc7RF
dkbpKzjLHyCISHWJu99giBlCNyRZuGodTDTk2Qcg5yP9PlReMWlq30/Vz4xcVPDlNlfoV94PqmdO
ea5moztMfead7ZMC7RCFXnt7723m796DjcpT0pcriYUaCF/M+2JN31+z3plmzfGDERAvhgIwsbf3
hDPPzJpjG3Mh/JlGJKJQtHch72t8EIKoyMys+tU2y1TTFFHAlSBro3ml5ltkFTmuagVlyon1XpJv
0mv3BJDOVZ0k5m1CxbKOEREsYfdivqZjT2H2yir1pBO9A3k8jzo3g0QR00CMYaeyh+pHZ0iKalG9
vDp+8ZUr6ICcaXtk2aRDWuFvOW9dgUW3vpwKFafYyehMaNOSzIC9RAcM4oRZhA+qctL+EpmCQ+xc
GsRMB4jE+6/kCj9iOOgnrapzbMOoY6e9bMCNSiuERoAsvdXfNtGUGZRI0vcYwKpfcRijoqEol7SG
c24GzbdByFY238siITW7rHAQmo2HN9eYJUVoIFMgTGhlEi+rNx4rKqOVFgG5Akh6Ihn8KwJftNf5
b1LcW6oVEPjAaAfU4lueOtjhZIA6M82VpsoM3RcmSjBXggpZ3lGsQCUD3hd7+LHK44J1FPbOETMb
mPicKn1z8X0BvnbtHf70/S9+R2Kem34z4LHprZ4yOwXCD2YPh9FEd1Cskgws0TdiFkRialuPw9jL
a13A3xyRIkrc8TOpoYb9TJ6JREfzHNOiNQfYAHMSPoWlizuTd1S0OLDHQPMIVrKY1T712wU4xVen
OVTkw59GiApAUF88k46z2fDdBf6rIewcvHHiHw6EWjQVLSHdaz26awhpPItG9uV7+z6gNIVuNxVt
4gKVYGkR7EwAIu+4ojItZd8OUFsJ3NZEU4UM7wbXlq8EnqLg6ziQjypN1mF8G6r9r+Wo80+aBkfO
QwNLiFK590lvQNeyt5qbsVX0AJ6ghGwDHwTD2OjWOLUMpv2T61TXdDvY9K+/UD9Y7wfTeqdfBTzg
e3J/dekq5GL1spbOu8IAQTM+ZiEpRkUkaZYSOh7KSC/SJfHL0N3pqROYMp/bsK1bQc82fp5OK3Iv
eGNjXvjQW8ifAJHt0miznJNpTwqg8A7JrbLZDvAbtgf4lmnU1utso7FwX+ysUv5o83CAXVX8tuCe
B2N4dXp1DJvL6rLDo2lEgVTwNn/rZE2no4MeGZePukxa854QB3YlZl8XpDAdijwAIu4xepQNZGD8
xexHaEq7f8lLNkyUH/FTbvQfe1X/8LauZ6tufQa17GRvsbbzHd2+0S1oVtFU3UCMRfbk5+Ou0fZy
O6MZKX/Zr9UQnatFn6Q0Ltx2t+qvJgAvKW7OLV0BwNuk+NtoOyL7Rr0f9CMB6y66M2dBesk8Avfm
ga+zmP3j/JU00zINd+AFqNQB4HTsGiUELf0C5KAPt0YGm4JFTqk71WHSQSqiVtIvcbaO6N5zK5Ru
+4sTAyUIl1xU5oYK876y+uadXmomCGxZdWSE4K6PFthjO1kcIxZlgigGgWp/N6FYcUEkF129ddT2
kZwOG2DGINPU4UFtKvZ6QdzITibI8/dpckIyB/P7xCSkmMimgUg8I9WY4Xa3azXwuyfUefwhkucE
W3kuvgVxZYyy2PL4m1HY36kEaQggqUW70Fj1ns6eIJPxBYjj9c9te7WLrtDMKsbtbVdGWyh+JHGD
SwvOv5+cTZ+a3pPoxKn0VnnVv9N1SYeDcamY6WOLUUoBYJCg6O85Ay8G2qzp4MJVL0Ff6Il13ls6
fjoGq83JrsOOahCjUBuYSPUK09y7gasAogHqWMeTvVq5e5JX8zmo7gnw6ilPIIyEaR9QG7KZ2yDn
uTjkFWtnB3OasciON1BKhPAvbq9BbpIzag9Ul63gyrikAwhnsU/xmc/GJRJx6C3aZgXVLxKwlrUi
2YVVDNNE7WxUJMiDrl8DIPWZM+uPuM3BK759u7JA+PseU9QaK804anKNCI2xUYVNsYC+bY5KgxwI
qbG4yazOu0GU0Y46w3b24seYwExDht4kgJUhqpxYu6qZIzaGKIwHzVM9EHgmNAggRAIS0TcD3rDR
OHR6go+kAES4ixXw637R7tfwjnSHM4yKtLzD2s5nYIOgMdDOwRXKZA17/u4xVaZadz/z5uAJeYqp
Y23axjUhqmMQugl5l9aWeve4+9azh7NiShrhuEB/+DcDpgNFQF/Acv0W7OQ9JWS2c7L+rRM98TRw
hmmAJ7RDWhORjrq7Hj8oaEuR+dN9MIisbOMC0EfY82zls3EDzngZjSrB219GUaN8MKvDy3bnzNAd
MY6lKvEpsc2YMBfw3eDAOtfkgx7PDy9wE1A8mDOFW0OseNbdTCjYyjuJg3vxD0DC5OAJagYNU3HA
ZJ2UP9l9ewT9n1rRew/w7vg7E+WR7btboc2+4dXroBG0V5rryc2pF7culGLmbsWNNe2AyqKvVdw6
o+iV8xRG9QlAeZwiBD3eFdEqaO6Y/WCvlszXLcCOaXPPGVoCEdP6eDvrCXV5bcweDMLjsHewnwg/
Ab82sN0rSGoVQEdeQljoU9ijvWgGeQfVzB9QwxqldFgDtCxPFtQ375RBqdV/E4ta98YV+aAnvR2R
THeZeGP0P5RtSLCUwUX/2t9f+DzwQsx4fdQmNhw++ppbsx80QJqUnrSmSn2Qo+MbkzlTYfxHLiOz
X7Pr+ELqvLuStQ86TEhroHn+oV7zlkzHrdtBORbzyn+DsqwQdysSTXq8+ZvpMRCSlUnfJK4vSJSr
9unv1WVSyIbcqRlsoIYoG/F2aYcv8mGayJWhLIzC+f0AI1Dbq03rUKcIVZ69GkW1J+H1OkNBjtEP
9nbxAukXcSzE2E9WhKJIduBiCUjmcxF6+v5+sVpRzuSHMurwxz5us4utfaGd/enNvN3kqfkzx43x
Sh47qz85Qb/cdycHRDIhdgRn/4PA1guYpGVqkgZMaQuTSJKAzhBbxGp1Ksh3N8Kc3Vs0t5QUgDRG
qsCKFqbdERMCbbWfb1iRfyZ4aPzyUPjuGYU3xR7nbJsJmtmTQmysJyrSw0vbeOQrCOp7jc75Ssih
8HU7u7O/VnIpA2ALJv5n4Hl4UOnmw7vlb4ScXEphO2q625GKMVfKylI0Q3uEWkiyEBTOV4Iv+sj1
5XbD7dYoMmRnAx0aPINouxpK8c8XUlqYLybwWZ7WDQ7aBJWy/nkHGwZOq5RQ0ArCW18d6CRM11ns
cW0tVSgPHrSjhf/i/fhMnDSN7jgi6PeandD219FrhpYMxFZ+Q5Uk8sr14ET/PiCKuHKbeYdoSxE0
jeECoR7dGm7bOjDE3qkRokPPYD5AUpp3NAYa4wcd/aJG2/u4FDf4WetufnYU9ZUJa2jMw2pMIXWB
o0k7CLKGJCqMio+6PUOI1/mgOTrM1fh7JZskXQcemplLdPVB59RtMu6kbfUIbpeSWxYCsQ+vQbX3
Toi2pJV6RP6k5DxJc8eQNJi1CovKACQXXDimN4/fEQ7FgDGGwDGbm8zgdiMuRV/CfvCgoDGiQF31
L4S7UKnZkbt7gUEleRkwtyxtTVrgAHBiwSebkRApNOJpdKHsKGxgpfKkypqnoeTtc8qrhJ1Qh/qT
u9MvfLT8pG2FqPt0DtLD7C3ANi007dNIIHszmjMfXaYuYCVp2sAnCmcG9DAZqNAY0t6LQ5Ofg4w/
hZBCHVaR89lMFSchD4Ik75kcCBv/nd6aM9/NaN2MB/OMUBSCXqQ/qqw9vo2U1/nFJr4YNLKZc+WE
tdyKOaJnM7q4Hm33Zu9FqQilHGxlnasHTcGSTlgDdcRWKG4W59zsQ1xqWpvl3VmNT3Yjqp3MDphb
y2xE6BubNSSqNtSxLqNH1J6c4+q3zHSya5ugkU12xu+KdrC9Q4ep+UDdveaW45ONek3LpMcbkUVK
rpP6sBXV+UmfA+9DCoqv2YP8fg9zF3szOVuv4B1fLsbsZray+7wVnae75XOHhGCdaBVDat9pcORW
wlbqr+nWb7idi9NAPey3FpTnD7sz+EhSS/I4h/Gmh7+wbxJR5q2xXEhFYm12NIlQLEfksJE0CuMN
FG70aTT8OfY/dicwj/3n3kEGo/ExD8nb6gSbXrPGM1W2XvMWPOy3dZucfADCUlwHEZhTKq/dXXVY
N/Fkfzf/zYiAJagSZ3H1c0uxxcRxkcrUEcVx7fAJ6TvOScH1E4ZAkhrd0AbiPgIhdKt2y5uNpSpM
GMQfwHkkfDcENWORrARwa17s1T6+ieU0BVWzRlrGTFQCveIGng+uuzdgkNKuwZWFNNj7p+GEw5He
97c35wVxHxKc98YvMBMYvedHrBEO60RpZNXe4zyu4/IYn+Lig2FeIxTJyAzEfblIsJHDJxOFERBw
mIkLfPbu7elm1qxaBmR0T0BNKrKAAN3Nv2uoxi8kaCMKUmGd6oZmWRCFUwFq9+5lqTBhT54BQ11Q
WWeQBn0yN0LdJgIG3PffyvT4i0AVU1RwkFJuAcJ33svzuD1Q9a2MvbmO70vUwA8saine/15YWvB2
AANuEdZ4yCn/oqLKXeErLRVYCRTQUK5isB+dXeb+kJvkuFAuxSuEXwuXD2LlkwSmNeG3h2TPzrWn
LPDfaF/oM7+AbbZGhCgPZqqU84JfAZkHC/J1XaMHo7JgkMPa2qLGTUr5JP+hGE5lI1zbTyIM+RDE
qe2D17Fv9I7SHnwwlJcR2rOiBWSKvVF5Yr04lM01YQ5lyIq4cHoJEhZnqxM1aaRR21cHlRRGn3yF
x9G5HG3xFx2bHPk7waqJ4epQ1m53mT4FhwmRUVfcLyVT8rE35MShT1vFQio1vEAvQ5ab5K/Fvb5h
SSoo/MFcbLhXq+aeu6oGiOKww+GB+KiaCmFc3kisDRaXBcYRQovSBKajEm1u8kqOn3+Ku6BEbc/P
CZy+n40OGigY7vHxVdPsJHu+pO5u3aDead7rNsaKrJ2CNmKrhgZD3WlY7xYQD1UlIY3imWGxi6Aw
kn+sohuqIXsfFD/O1tW5OnS7WB9G7j342cyRUCdimDwDkQd/g4HHUJ5YS0I34pWbcXfQcG/Dk1BV
e/Kkjvsy1/7des4pxJ6ts/XT626qTDIyz/6uB7ukxvJc7AYFf+QV/Dp1np+WP7P3eWENVWh9e88J
JUbKjKtoRa+g7oOFpNXBpQHYxJZasBnMUyDIf0eJdqUGZ+dk3kbH4cXdfwu3at8empQHaVAdvZ0G
Tec16rptelIb7t06oy9z9MvTWlDDcBV/bXQA9FY1VXzd3eDiXoIqbbWoK7hUIa9eh2+F/rPZ4C1P
7oZW6J2t78EstW7VeTsVs+Me/TbCNTgcnk4zTtpQSMFZFmtgU7qe0Kl8aDSq/e94QSDEJT2QfGzG
Wzh3W/RO9f9i0VWZJd7qScGy0tV8V/V1vMKj2/BOP0jKYG04+Wdw01q4iatnXF6Ze6e7wkAAB8zX
zsiUsbtAfRRhIIfBiyFcrBiAs9SX7AyWdMMjX9y6fg1GGdMm4+Nghopro1f21937vBTt4V8v28NS
VlysltucVli9lVemc//YfZktl54onTWjkvggFI1es2QUCusgzDADpQHqN2O8O+aVRlUk1BmDcByv
MIcNCnnMQPP70DXoIiyMXDXHFPphLcBD268BZ4gAbMw4l/gKnePKytwhxBbRKTx4a7eSNHooGQPQ
UE7vNRhSpnE4rMrgo3GlNBd1Mc7UDrY9BPlEhWvEdMoq3hBHQRWAI4Mk9priS9YObvtitjHdgYNO
/Aav2lKhWCNEC3kEshvoilvN3knLekII2FLwpjGbwE4KjBopTXXYGi+9AUewnK8djq3f7hXDdgJr
03+GSzECxjQfhS28WGMWz6zT78aazNlAYjNFGFAyuMLuHeBH3QgXiEWAvDlDrUmgwI6geQxKyYbB
iioyaV7r0YVaozRPQVh9URYofqhQTaNhjrwAcDHHYjCFlH/zyP1gSYFKuQJS/wF6Am5WzpaYPKfY
ovrHHmR859ajFSg4YvQb8xzeQ27jytjGtIC7pwVq6NE9XCEyp4JypY9WwMY81K39pNI/QkJwT/Pn
iflXD+Y7rdJvHZ0SFEsu9f6dv/3dofeCOBAMHQZIv8C/VRs/ze/UT0AyGjhB74YW/W6Du/v8lSHY
UVBUHVQc0PyokdYfbwsXruJV8iNR4DrgckxOzCRxN1C9oIRrvlJ6jNZBZ7IdYK7QhM63i+YPVttA
KE23bxsBNAKmQ7BxyeZIf3fOA3TUQU7rFMIIelC4tD90doP9YGnL/jtukUpId6var9Zo8ziEAIfW
YQKcBX9aXVc2Qx42eQLmliRnNF1Q4rYaCektc2LFOJbl1xxMrm3bqqebHLs9As90z08TaeO5O7lB
kz/6b2di37tPazNGdgQuzMGYDevxafx0NHuzNkAQeQ+iduJzi6jZB6hEE41690CtugUe+xxAIWXN
C3Wf0+nERhde6UAkV+03LYD1qVzi1WqhbFxU1an8sxvP4uZcVlECtQ+7lBEq3uzioWEbLxo6sVEO
Oezk4xb+tluPN+OLDUpBCdiYEyEaj6AgnKX9ET2qBbzj/tmaP/tY/zWuqk+Ya6y7nwEvLo37pdEu
bCK0Mq7CLp6fMOQujqbqT+SqeNtYgtMn3AbiU/z2mk3BYGLYlGxSJVTzNO1HdAOx6EeAIiOthPcC
1ySp8TuWUQ0ZL3OiLw02fIfMZ5ojBBF+GZ5xyQIi/tPXNr/Mc5cV7vU2Ydmq2Kh2YMwLlCt+q9bL
ffq1qmsGZ6e3/au0zd6vvUPu4oOoQhVS0ZGhEcZvj6sw7DVj0WXZLbt3M4OJzaPvDOqbMUymoyXu
Gqk+ogwPNUy/zIMBDrpO704jegRrfwaTatp6mwTk95qJQhz/RA34+nZWvS3Ah1t14FgVKPfYM65p
94X/dT42/9czERl3zYRth0m/wH3TtEODAzxbOgRUIUk589/ooQCcLgCx0dwzu5CsMAO+0HlAQWy2
R7X9hugzrS8kyUpHjB87ONi9I3gEZdf4iehNfYo+Udf+gVWOx3BKiEQS0ENoTfYRhQPlFXfLpSc5
WcxKVPHpGzUW3cL/uCSG1Ihokvn5QSjvh8aKyeTtfLQaTeUqJw/E+OJVlGmdsO534d1IcRMbkNeD
I0A/o13Nx06lSu7SfSRF0QUQciKPltKPydmCaNJNXBZD9eOYGj5TqEGPwQRwVnz82XL52O5c6akL
JaVNKxtywrKnIsXm1IVUkrr5ueagq5akbsJ0g+MF/c92K6qvNAbVwII1aiuDc00+rOoRUwbdRBcc
20J4N5/3JTLwMHesyAxuGsveP07rXMH/SDqvJcWZJQg/kSIAYcStvITwnhti8BJOePP0+yUbc/6z
bgaE1F1dlZWVqboUwT/CAN/LzZ3iaytWQ22h6lvTtIvFT+hRIblG7a0iB4IxJF3NQ1uR0BnUzXs8
WZ20eiH9KqaMIhyPvN2mqQLEZWvcBIaw5jKq0L+AgeXnTcvJoWlM4+bgQqwgq0QjiyDCrW8g9bZW
aGQN0apptxf8HnCbILi8w/oMbHxHm8yEAKcgTNZj9IiMjxXAEBQtZSxu1r2xndhOn/EnstB3rzYk
IpxCObM9fKGZqOxo+W0h4j7Z3GQ8KBpqm4PYuNetnYflDhEFFMkDAZWUwpYQHQE3kbhozIX1qU+r
N62FPDIuZttF3JcQKMBLv54pHyggONm4SfAndZdExaRpokMWHwSy1HWtwHPiuayxtHOvof5F1gHU
GgQaYsmbp32l18VgDFMCpP6Y35CrIzj57L+rNOFUgsKw0EgNsz14V2mWY0Ki9Htuk4kyBCEZ4iOo
4MyiEfaVjLdQjtkLRjgus5R8HJYuJzgwlyoJC4QwhSMMsED3TcHz5rPlCFJSzfproSzEfFn/Jw4N
r8thXjlEW0zCWl/PfntmjLi3wbBRXAnkJ/fDNZrzkKo7obmCN0Bs0iyR68IJwX3Fg05HoEc16qwr
XgY5Aq/M+Ql8iAGbnhqGPPXOleImODToErJ1cdtjynALjkywYffTnuZM0y0n0vR4Pvyvp9uokYHi
eE5xKfhm0UZ+jj5nAYsRwBzVCjwembkbjk9/AsSJ9+RhAdZbo5x1VoqZJmAsCL5BLJpNBYSe3if9
bQ6ApLAhuY1nUtST05XRzkt2jc6+DYwkxtwjrjFo0jH8GkxLM0J9RKwrpTUgZt2tj2xOIP6xyoSz
G9Odl34QHGS0Z44+0zUIIkFSbMiabVXsSApZpC06KHBSJeywQq0O+3OgBbgnyQWRIwfPSvogj1jz
PZYDiXMLxDdhdqErSEK20eqWSMJf9tuPUZnwy3ZP6c8vlLvhyoTj+7OzuAVCEWoozIL06us8e0DY
odzWrg19/I7jIs7qsCIuM7r3gVhRJ4PhKtEBFtxYlWaEA4i/lfF3XOaBX5C8bJlO6+U+vZr0v9iK
yL9RpJiO8aFVEs8J9b7JEc/4bm627zRTbP8xOncntJ+2MNPd/ZfeswX36jB4D0Qp+EK80Iz/a09S
X91i3L1jSC7Cj9pZEgE64MKaZkQVtjgeEE6iHvOkUStmIQ8f/XPn0aF4sy/TF8+q+eXsg+64IQmh
5wUPBjGFj0tLkwX5hNqmimfrHN/24scuJOiywBrWq5mBVdSccx0QNi0Gk+6qS46PGg6CH5NTB8C2
sqzW3O0hNpfH0YEn4NZWH55RhZ7c4yd8c2R62/DVr+NBS5LraEE2BUswaKnIrHQ0chtNsCJu0YaF
SCJC5YQSxclf1BvW6EnAQfG43nqbqGI+gl2fcoT61r+zONzHsOxlk3tnf4wfo8o22LfqBybv6Sv6
D0whSKXLHuUJDTkaKaj9BzTUamBbB1QjvQ/fqUXzCapDGexJkh39oQimqFRQXixMdFE4KAoBoBcl
TTP9TdyeWzWfWSDVA20YJpRFzDNZzCgPbga8X+ow+oWAWSdqH0UottMVBRNYXL758bNBZakqCGcf
pgnSln59FRkuQY+R84Q2J3RkmNIIqjDtQtdxHy5wkB/r9F3r2F6qrTEmY5zjqXFY7BYZPUOI9tFn
xS/Wzk4wTqHWWy/XHMQcOyD7ADsH0MkT6zZjPT37B+giZTqQKG1yoEGoI8qQnqw5Cne+3UuY+ECG
FzzDcg+LulPswR1gNHnKGWM0zW5ipyxFHV3Yh6Zky8wjyaPFAE/RcW1x8u0Wp7CjQLenEgOScUtr
yHJh2kixSCMW0ftnIAZ1OjkQoIBatbGgqTiWX/Ra5JRTxeP/7PA8gHF+ouYn3dM4nCgDGjSQnN8M
ZhcMMHFRhUPSr2K2mpMm6GFEA6J9BiqEN6pKdeIzpftmhK+z/Cnu+HBkGL1kNB0Ik0Yr40+cPDwI
5rZwOjCB1tt2LxhzOYiRedOEA1MDjnikELVJiGpdDfBVdfCyJceMW/I+tCmQ3CRTbLfVU8raAwqF
9S850PaaPap4PmueWhTln/IDg61wbQ1whs9oBnu4XQNmuBIJzMl5lCL39MR26bPJk7QF6LhEQcrd
Yt1Gpe09M5RjxMuWDJ20nsR5F8qDACNSf328DwJUoJBDPC+2d/s8Pocf2CZQvAWDntFoq3SQY/SP
DSOsMu6JklTvIi/oTi1CdtHft6Gdd3M5KBDjsfrtnTH+vZv211qfw0xhe3XhV0T7BtWWgT2nyOKo
QHdo0yuk12jo1qIiYtsQ1nHcZJ60PigSHPlXHKqQRFnhcwbhClpLKEDqw9FFmIhoAJtRhfS86DAJ
8C272TBbH9YPJsMqWIqhyHT1jRCyN5zzjPuZD4xJiRAt8jYj6mB+5Jnkblp6ix9hlCc75zgUl/Pz
Y9CDOcAR1wZ/EQnoqeNNep/ciNjs+C24AsUvPHcRTF81txS/Nr8he44aMaVnPDPpE5+ZR5yRQP8f
m9D/11g435TpNFaT6FsvHp2K7Y8DyZGODCV7szADDEBzVX/j1ENUkdBLZ6qLCAD7EvycsbxPkI5R
RBxg7UekfGyQJsPQ08RXr8xUMCA1MqZ/6vMotkhd6hv9l0G/kLkCMEEz1YlejUtxIa528a3tfmIT
+2b5iZ6W96mBnLJFzDZ44loRO/xR6xiSShL07eMBHvjcG8gIDyi8hwgBNKLWhGOQhDg+Mr/1Bb9X
TqdeyhYRX6yfsI6BxETB7B2bBtgmJUhE2CL1VIYOBtyiSAXeVf1Z6ggdrWH0lJKWlalpq+67ZyVM
xw4ODTVm9pHVfnrHSCFPef/NJa+aJ3ljvUPohMI70kzxUhlvnf84HZvVdoq1Vc5Ta+4T9LiryXmy
I+P7Mf18ma/BqCcBq+u7ux8fhDGRecsbg0YVqkgwumcUaDGwbxlBLchHu9bNdfoM5BSZg9qX6P8c
IxmqHJNSu9YstG8Tam0s5ikTzeDLNPO7ZzbfPahPf3ST5jv725X58JXKWzbEp/BOVxSakWaTsMwK
saUPhGp+OjcgYZxvjF/9oTSDzojis4BuUEaw6JQCrdqptzSer9FFmEZCtbfk5DSEGZ0j/QvTGIxb
bh60qjEXpr0uxFs8UJJxUHl8nqIloVkvCB6u/UImpN0iWBQaB01IvTtTZpwAPS5jceSSIbo+Gexk
ZfNK17FeRUybdGh1noy6a86rNIUHtW1ivDbGO70lHMbwCi/7AIaBhBC+agG5xnVMMqp6kxIJ4y0w
niF+HS39TheaYkOieS64AUwv4vMU9qgEOZfUMfjv4XVxGZoDvsSv0z12yLR8RDRRBb32kP4O7861
9w7uzpDeXGBh9SMFT5Cv4Oyf4v67yVilzQCuQImSTZ6qkRrlqubv21LskO+OFEWlS18ECUBeBMX4
2IhLfqvk3oGoW2r1FYM0udH8eNMOFax/Cm9TwVd4jky13HPqdDrxPA5IkLQkVPbK7GkGX5t7reYW
XByYajAcAMl0D7fDHpUkaT6dyWigg1klt/rO6BQ/PIpOIXYqH6GGCeue+6rw5miZoY8fgSfR5i/b
IGi6V3re2E+vKJ6Bsv7HQj3j1DM4yNiNHuduvilTFXKMg1dpXCyYtrzOl0aqLNTVbsbhbEmr9QD+
vo+Ew9Ps5R0hX0BHoHtCjcv7LMGY0yhA00TZB1ISLCDKRtEf9jFCU8RhV3W4Eg0hJz2WGNw3S0kO
bcsO/4qiEwwuSFjil5K9UY+UIB+XaPXJXkiceEX4PWwr8quf8SXxnjNcAUqUdejp8QS2GWJwiA5a
TnnLOaODR7NSGvupUGnsmuWWzIeU+719ieL9f7E3oVJvoYrySYz/ccbrnB2in56gCLM19KXe3R6+
moAMfT4BBNp82i7sFLIqElhV01rMP8CkSaHyezVIlCQXejty0N+BcbapcUg+eLB6wkx9SDIT3w27
m/pp/9RkaosmiQbCXuEWUdtU/zGj9X+MSYreI2UvOma+7qMlbwtACl3Z+QdetF9UMPojxyJ4zr7L
sHnz/47Xh8F2lllHNQ4xs+SLXFY8bdXgwmL+k5lJXLEfw6Q6d6HG0fsdQFThRz7e4iu2x8+NXk2Q
On8pbiw8px8JJVj2dHcEE4j2JBbRoytrHEp7ci+NgKim5/Ih7XPK8chUUaYLk3EoqcZrTGgenwbi
kMhoQy3kolvz7wN1U61YgI5upD688lnhbUfcoD+IDbRqYe5/WmWmoPQFSYkt+KM7iCinKRVBBIsv
8z8I4jDRV+TEPHq3wIRArD8JN+KLeCc6I9uXVxisB9xIlLA44yDf1Bd43qdv+zHM0MJYKG6SpnvQ
TMe3CwtAIVYAInZLhMe1RlFFsGapgHjs1/qdDJMpJkMupTG5eLIU1qcRf+9x4V15SrRum9BJnzmX
hSWPdtFAEh/g3SwzVt+PTaFxVsG4zPJ073s45yfw++IYbyLe6/Ere2FUQ9aqhSXSTuiCuC9rMHVh
jp/ALqNjDy767slqL9BEhU5ioKvyaH5wgjvOvlzgmUMGM5S+7H4wIYT+LMxfGP0apGnul90qoBJm
xwCCbwzT7hx5Y6yjwwLujNvg4ppNOsbsfwkQ/aJeiIsmt0lLtYeihnDOovMeKdXXaQ8eG8G5btDJ
SuYczSevBvgWVgn205frPai7j9HUBPd9+Hemw69hOVorNgnvoQagK87QrpY+52NYAJOdvaGZ0xKH
oQMPTQ7PEbRsuCpfUos7CYUOyWq0PvJ88d7eO2fNi1+a5oLnuSVU63Prknvi9yAoh7UwXXbuFxcL
0YzzvNKsJlsahFTjGe6Qj+Q++nCeFEjHi17JJ62gYuD8inXki5eCqOHcLWRuFdsC77iGm/0lizqD
kMKV/zINV2FQjrPg0np9gzu7OfwmbAjanln/ONv5xyHNfSTghgUS2v6RWCw3STBf4b9cL0fLHQPJ
N8EwsQbfXqFDfB6CVC1ECKZhv0t9IEF8gpCAAyQuTDERn+5/Q9g7H87XeM+FESN+q1vnBqfBszHv
XIZiTC5OLP3K+OIU0L9lZGwbvjyc4Bh5t02OVnqLdc5HTibFge4HIsnsCGPtx+qDyeFY6+fq3Est
F9lC97i+SDZy8eoVE9EnhAoCGG4Z4aqTTGrNs4kbNaIrMDgQCCtoGzOIQUupwWbYdploSbfOuXlN
0ZU4NrknZCstsDKeFqS9RYqf+JajiunCRrFgP2bQB5hNU2FdRmGy5hhXh7M1G1/DaoesVrCvYJ/e
OrnTU/USkFpi1w/5DSIrEdSsafKfylT/vKx4AtrfRLUAMQQN5FGxyzoUNl0A1a9jRZesobtaQq5A
cCSKMXDmuVtYCLunj3PmjxeXg53B/z1URda2vTuHu9yFVQrwwcXQyLzbNyb4pMqAcN6tW/3TiXSa
fpW+fthFBb8+u3pFh6QVHhYV6jwsBjgYsEblXHPjw4Ymw5BTUNpBBRhgSm4ISAgvk6XKFMm0QqG4
4kJFpeZf8bslRdtDexO3/WQ4Kbe3mrGJiEUzi3YpH5SsQRJZbztfZJsyBjoo2a3XrynNP96URh+D
BlA7MY6Qigl4Pdxktj/S8wGdtngOAbFMSFhOTz04J79Xkk5mFVwc1nZb9lbijBTZyd8Q2Zvz22G5
AEUr/QRv3TuPzP0A/M3uHIJsfBgwmLLuuFOX5odslM6eu85IjgPoZeAp3n1BGs3SUp9YLoiA71jw
ApR31iV8S7mfSrP2wXfBotOVLpjgIqvW0Eb0vZHLyGvq3eCuzTv1scZkOBsZXrOrg2t4wl+yQ9dl
ntSG5ETAf58TRc6BFpWXQdogjf3GagMQuuhINrZlt7AigyROz51nzX6Az/FGoo3coaPVCQcwjN/O
bmRqkZShrGnVsOT4E3vMuU253L3d2S3myV1XX4rOE3N2O9sdOgD0DieI6elbv04ZHAOCBG9uNp98
SnncvnPMg++U2DM8k4jk7XmfcHXAiwmTBshnLDEOsQ28N+Jf6+FmJMI3F0aKT5tya78eeKc8/DQq
LY3Zr0iKrn9ZS85LZvBZHjaFh81bfFY7NLwzj2sDGFjokxc9ZizOT6Yxa942+Qa0M062Qd/05b8m
ZV1A8eWmg7Tz4hyK6l24MPT6Xn5KDUgFH+yjSrc+Y0wFMIxBCWMIJ/jIvM/duSwr5QblYOXil9rQ
A6/2Y1l+8KO1LusnOUGWXD4Y35rQNqsu6919dHtwGLwYf2meIUKSOEA26175OXSyP95tadB+mB3w
4RlukzTZkRjTrj1696tNd9FoivRY7V+hx3C+o9OAaAo6DGemIUlvKna16L5KI6Ps6/f4AkBmP3fo
SfKI3gB56Bkf3TcoMsA8E2d40W49swyv3aOhs9fJciTJu/jm23tWXe4j4zhvwPu3t2OY/OIaw89K
XV6pc5zs4RGJhr9tx4NQQwfRQKLu6SW9aKEsTBMVynjZLkpbkJd0oAefmUf442ZZnMJkWSsAxRec
1LrLwqnMvoxCcmH2ZbIbHXCmgK7ZtB7YucQX0/mYDr0RfGhNZwtxCKgQimuJRVKeQG3BkIb8olWM
90b8tKio4JJ9Hg43OB8VP/YN2LeESRcP+Ls53yw8vm5oHif6GDV0/ne9Xe9SAmzfTkt+Jb4lz5FF
nkC28PUqEIdsdfmZIHReUas6uURGkE5fyaXzBG+r2rvevoNHSrItO/NJLcYSJjm1rl+ndLb/svDt
FTclH6UX9z4qM7M9gYY5n+Stqr8FNHZrmzm+JGe3oIHuY4cNBFvpDm5Pi6jk4tDwau8a9YNtsSKT
It3sE84kre/o3MFPospSs73z4OtVseio+ljKIuK/daxG3jucXAOBFRDEMc3+DvH55d9QJjjYuz+6
1oc/7TGWOrS86ER3jwKLitf/btLBPuL2f3w4PtH45Z5/XeJxrXnjtxh8BdU2Js5+lZ+7Q204jG7u
NuEVUipRFsfbMWas29uEVc1C47ev/0gFa/ix/H4cttBtYvUfPlG8zzcZxwY0XfZOyk6xizXn2zJn
9bp3YH32iZMN2EN0X07OneKJgZjgS5VfRwA2c5j7yhtbRvNg+ipWVYjwZqvAcVNNGDSbVl1+vsa0
9o5zh8ZsZpMu5w26iMSCOj3OF0V15eA9sZKx56Ahbrldbu/gSWyfxB5jOMZoDPS73K7Ntg9q0Oyv
zh6ct1m/faOp4lwcRdYesjUb2uLbJMBVOjM8E6QveMeVLv+/weokYsVWumzLwuQIuQQE7beCCQK7
1rlkb7nnF7ZflI9Yq2faGk2+Bx4wK3be5icsO3me2F9vTBtAs4ulbnWJC4vfsf2Lg6woJbSXXBIj
i/K86ryoT3lpxOH3f3Q6EbU+4RXJ0L1HX4K+geR0ZXBVjo3lx0n/3u49Of/t/x488laZ50StkIEr
IkLaU27UpsaU11OpJz8fZj9lQcYQuAw5Vd5ppPGU5EDJtxGNhiOIRp2QZhtLSGRBDSlyK9DYj8po
2Q5sfTqq2JlRXI9K8V2tHixvuzltQZXKMruFHepjskX/LadxUu0W4PBPHptDchwd1StE5sMt6uJh
3v/+0i5D+qNHhxzMSPxVsNXzFQ7YHDehAuEwjZ5L9FhmlR3GBrRssszFzadpRrmw2gwTiXLP7JRb
mCI1q17VK04vYzDk7WJVQ3Cm0skzz6wmmfN8BeVeVVYPOA7QNwTmrZLAouYwcq+o1mcJcDc0czwQ
umZbVVeZfJAoBzpcbZqI/wO5pqOMPK9CC7LclKqJ1cWbGDUPfe4ciEFUoPkQR99uIQC9nTCRfkoq
eKuJ6ybfs9sGBYwJ7T73tkHVBC+t2tZNLSwmYAwjm/KRwZr72Ah/LnRpSiXf5dPPcO9C/RG1NQQi
m5SE7EYQA2SnMCy9eSaPeAVZjLaaOHIyLDAxLUWdbCnrAh4FwnxyJwCH601qwCNHrCkJp8e/PUxp
rYecr6dr9MFNpDJwxdO5tizHtclnlPa+GAjx7uKOD9b2+GSXsMPwZVIHvDlO3pwrkNHpijs7YhNz
NsmZSZuHm1O1mUQny54vCdPnpD4bgwEtFqwfAhV4cqmr1ooMo2V/ATGG0VqGLA4BT0XLDPEQSIfI
5HJdhyjjNWyQIYbvriglXKhsDWnp09/oItlHtxC1QajW3+SdXG7I999EfgZH0YgTH5kCXqU4hgI0
GOHdOS8KXvYBUI1qFA4d1Jrv0YtjCA5niudyR6MmNw+nOup8iJ3OgoOxwXQlxSrp57QICAKRvVii
UVOGHDjat5h1ZgSDp1ORguLiGC/UEzj2GIr2i0v1zwX53KhZkOn01BfQk0UFDNTig+hYsOtUJseW
FeedQ+eeYBe63HXeJV7ST3uaRGYWkIvSfpsH1c2HsT/R6mlPiegg0F+wWL0tCugp0vu9+RGso9UT
KLKhuXr4R4Lw+bYJTqWdPVIpg11nDlwmqnplUl/mjON/QaVKrnzuig9NgvLM9n97cvrfb6+cid3q
zuHXt1+cx3fIF85+lEXm8rZJD3Zh7n3vzCVqUJJG6DX5Tgg14obSoKduZxFS63aza1TqGiTj/NXy
VHHeUO45jAqNQoAHzMepPew8c68V5wnh/+W+l4U8mNOGo4q+9eaMvdbc9BQcqOrhKjKRemlejM4b
PUnyjpe7t5zTu1E6AokwAjSPL9UG1irBVWoiSCiYjrncVvABc951AmX5Srys581vDfEIXnhCSC3F
olFWDyjAYvylDctnOMDbta0bp6W3g5FoG3vfap6PAf1inA2bDZoqjqU9SvnOOY2QO4K/4Ao9aKTU
f9SdMwNvGSH1YK/9IxfUAtVmAIx2bOYcIOfdnH639qJtJssVxisWKUxYTMVwZcKQCX8joX1leOGR
u6qHXNvLahnsCze9+lA7t6MS6jej5/IlH0FGbbvPYnKv242v6Y0q/fPGysLzhj1zmZS6H7rcRJjM
dO5l7/w3J6DTwZfaRPslzzcpNKptvCwN7shxHJzgpazubAXTEvctGh/+ngj1iXyvTQsku6krVgx6
MFpe5FiHP2g2DMm0qCsAS+mPzxGh7AkjhhOPNzONNdDZ2uASnkPCFdG5EFSb14mJEkJqIzEJtEYG
Ua7br8m7W0eCEO+ujk2v+O71awHkw6A5QH6XKhzTEFgjScVeSZXpDinzEzMhVkC0Svphn0DbTyq7
jEpBYaW6q67IrVqXH+2epyNFDBou6NSlRrR8sR6bNJOezrjafm5uk+yWfFKmDpd3NFf62ebqldpK
7622h6GgdFkvbCmYtLT2PjER1WyL74Ba4AQ1bp+lfpK3AZyfLc1yIfXnyc1/dZZLmidOuim9vUu9
8QWGpkhAW4SFTkv4HIFI9cGA0aSHEFNCOFiQNCSo7ei2qXJKM2droyby9s0EiLONqelkomE5NFf5
RlRZJk9AYQgSnNrtL9EENeiLi0g3dR48E1CagZovxMKAHnezibyaEW3pdgpJNjm1q1idaMiYjctn
IxbPcYP5UlYCaX4B/ah4w/wGtoTbKrXncQIMQ/cGtJ9+zgCqQWVhgOFBEWCKZ9ukBxKiqXYC8RV0
ylzqdWx1vuM5ZDWGBHugjrdUPvIIeaD9fG9Xma5ipgbXS54gU/I7N6d+p2FDjVaBKcE6f1DojQxg
2k2tbS41rrPtHf/m34iBVrKVevu1EdWiRKzZueZDWo7IvxDByLjyp20uS5R1dXtLT4ZuqoXWaq2d
J7iEfpz7ZAvB8GpvN8VLWCQoTY5Hb16TGybiTMfRtnVWfKj3L0SFjVKdScbfKxJmBJDLVXmOVGf0
NEh0jjAMim2sPe/0Fa74Ejsl+vX6a7GatBVZvcwfc7TvST1qnKLOAxei+7SegL0A/NPuztHbySff
abFD65s85WGXWruAXrhT7CDltzJta1hLvlPccdGcKtj1wQrRN+e8qLvzlhoG8xY1HI6a/aEE5JhS
Z4WpEUI+0SB/Io74FLgx1uZ504hyZ9PP8HvL7T6sH4zCGATTbpIwdWNTbgz7pYbVy4Odh5PeiR+o
d4bYr8FnL4U7e8htjrOzI8d0rw6TBptLQCMAA9C4jtoxZHRl8A0+G688dzAYFrNLGpUo1A0P8b49
b1WiupxbR5fGKWCSsxhhT+Vfh1iZxTibHdupmwdpvxrSsI2uLWpFr1VxhljeKWpCS3KNabjpvlDC
Ow1PXP+oSrPbcrrdfvczLmMWiEGcOitstP34xiYABcV1kys9L7DXi3O8izEE/djfqpOvy60VjIbG
vk2ozrFYyx2cB2fX9QfSBUJ5c+e65ifz5ov7ooGGTf9K13jzWOzO+NzVO3vLNlBozMr2brayHMQQ
QEIa+fCAjoGoEohUc6f0XB4sg4ssSeeelArNqGsxKm6ITOEYyQgC/PX/Ev84J4Y5WO8TaATwXFJC
3iVsrLbt8DzOmt0sqPa0/GSO6Www/kvqodmpdB5hY0d3pyf+Q/ehly61SrMGw9F/Z/Tu/1OcMbAC
GkCOq8sdQPdvxFD9RNZnoxWu0Q0FCyoLtN1CyH39BhHvxcuJ07Linm8aXCfuUgpoMEroabEqIVsg
9BeibVbqFrkkMVf63WJ0bOgY4DPYzt/L50QE8jRRvgYFykHLmRfxIWyz2ah3n+pT9p7erpfHf3DM
S5MSMpOHpmlymub4TtWSdLHZdXUbrz7DKFjYb+GdoQMJ1UKsE/5F5oRssXeH0WCRSc9k1iMjwSJu
/MK470tC3sBnMPjkHu6AMefVrZHNXiFLhNNqwpapglkWWa932u7NTxjHXjz8vxLq0CIrzFxJy5Jm
HbGw7D4anOXttP3h7RkqDljj8dmfs0tpqZUQUfwu75Na/83uvZPqBodXxLIF62NAS2w6qQhaTGES
eijAkvKchP84sr7hq8Ksx6+f+EXW7u0XqACqc098j+uEJWG2C90tvd82XKEXG4yEwym+eCJFKp3W
vIUgIp3RilunNqowdnIJceBEUqPushYPXSUijIphNmlBiAvZ0bfx3IPD09mSvEDXoV2ZrPaLCykM
O4abpcjyWJDU07rxVzW3TkPJmw+lfV+YsYFWD2g+EIfYMxQMmYvZ5+KmQUzNWneztaIAocyrTVka
7IhOldT8nJzHcneVAaoxgES0wAV5ax8ZxIjMXzgxViyntBJgYdfLgi/mu57um/znqnhNXhq11apO
txQBMBqsxOBmHR9aKE0tCZOWsNo8MTgaMILWf7fM4a7xie7d+fjonmbH/o5IQGW5dWprq3EIK6Pv
jM4GBM+N00r+ZMuZw7DakUiK+5Q1DTdn1PTCGDnbqqcoK1ERfaq5t9E4cwqbiZAa5E788S9RwWVu
2iDUNZ9URnubSETs3Um8EFv4ePqNkxjVE8+IPg3awn4JjVXyYILuhk8dEkZYmFdn3hCVgUCHIkoP
yNQ+Ewnh83GhR/8Qlv0T4xlFKjlGqtmgqVtqYCfIsN3W2bwW3dGKWB6iFozzseFmKDewEMmiMrAK
eYxavRSV1x3+qbSi2y/iC+7NQcouSfsfVGlYt2sGlX7XVXJfOzp1x/aP6suBcHdACjsbpgCdaRx2
y7gm/KdxU7L4cvhRES5ektmus0fJWy5U0Bev1n9QgUcHVODqqCojRPY3pye0Q/PiOaA9GTDeSnMI
louf70hpLA5SqKtAt+xLBlno1fWZ6IrPKApnNKt/PBq+MWaEKbiowUprL0CE/EnXF3kKOoN0WJjI
pXpUKw05zy8yOVVmkGC6oxXE7GoL1gv6E/MOfQi6MjTs9ouKaV9GNJWeqKHS91g9hpf1ld5ca0/s
bEHz2mRLEwwpc0p0McvEbXcOBhgcBnkEqY88q3UD6YTldQXTqU0kkHBPLievDpbaqi/fctKjoEI1
8uFdRk+awMgjPDYwSTckS7yA9MlP0XcCsAOPmJK5+CsPa3TsqRYvWxFJDytZyFeDS+uCbEgazlkj
vWuHu9pjYHwEExzFFxi3556UBQreYVV0r9GlZYIBkDce6aVvQ8Y44CqSbaNiBmtvJMioADHswwD2
EWLr508tQJHpjPoPLDlyIeSTFAwe162pvhyfHvJccGfJgCJ2TmmKFAl55ikhk4JvS2CRUTn1Tf+C
fC9ZPnQ45SoaWWX7Ot8OuytIN4/41b3FzKlDT4BWIMXiCtwBFHe8+/Lu7xJzSyEJHLJEZ4KeLR1v
3lSMOeSxaPv3efSLtFngdO2hEF7BuXZYhc9Uppg6u6VnaE1ZXGwk5oy/Yjk1RURSJxIZkwtDzDu/
uDgOtcZqC8amZufZjrJ8bCDITF8f3vlrWEc/Lpug2A7kMCvHdWCF2YHKH74EK1mUkwPUOmmEUvyA
AxjLxx+oAwTwXp3T+4hOJOhIHXwGLiiMkxB24Z5l6aGz6aI5VHLug1OOuBpT3ZAeyGBjGjEkUvMF
jefk26xS0/T20+/ftVXFSZg2d9X+/llI9TRkmw5mzqjt17tED3jr5uZ4lJV5XGaEt+BnIOcg7M57
RqCAS793LjDamOPwj+3ygnTnBncw9RUQQ9I8zsUPE715sx7VXf5Q7ZXIgpcM49dzHiIkbs9qiSBK
mFyRKEVkQinerBxDwW7rzDOCo/SiSVYMkqnn+uyXQ4lFW74V0iVKjgMjKDoWJF3YdmmkabDC8jYB
8u5XmiBOkT29y5yDGQ3mfyvw88wWELHYBHzoeJ9YsJbRhHDUvsk250kOk4eleA1rM/uweTs3QrDQ
XvpKd4Rdorfl5H+3yFoSHN109fVec9s5wlL+uEPgTLseX3vDXQjlDG/rO0oOWGy7gETuLZIMxskz
NlZ4Zdys4L4iegxJ8StH+VNQg3obOoniSgeJMD+3SySNIZ0R2AJn/pjsnekjkZ4NNC26YX+0WIgB
8Xb1cY3uFMDCfXtpR9Pxlv3auYWSa958qx7cS8EOTehHo/iKyFSVDBcaAAtj9IorHIhnbyWacFVj
GrVpn5MmczgPtpB1561adONpnAjYWBM3JQCt3OWwTn3Od5aVTlN5hVZb3+kFT1htuPnf1a2B+yDC
QC4F2huki4zkGvXuY1/3YtiXjyrWZy/SZs8YKBdD75kYoB3LeSct8K1/WjMIDs+Dw4vCx+5vfeRn
oWy4SptUH/GKlhMOkaR/e3EJLHIHsY/1iKp4lVWj7IMl5T0alYziYt46BO+MmHHFd7jUXL1YpBys
Xd6NtljO4VfEnd5keP5v/BaNbZAGL5bP28n+jG7Rubc+EVcvN3TyRVIxDmH6snBxXgzW7/Ckr0zJ
nlZQmhGlciczlWnSOtuPronVBYgHI66105FwDpOkCsozp7M+NiER1QwXoVRo0SrMCthdo/VOOkpu
tLOHuQ3WSt+J8zg2YXc/g4IuWWtBI12ncEkzVwRWb1ikEwYP6dcqBpVgkddp1V3pQ/MtF/f8glpq
9r7A1iHk/ZhWIQCCaw6/WDGPsQ1f1iiF6EHHj/abnlfFjEsllhtNuUI2rC7BXLwdegu9elxOLDIE
foSUm0SGWf5SiHAA1u+XxeHZNafzlhFp6eCEzhcBlDUPl5aGqhpXyt3v4oI4xS6TqSvmp6LSJP8z
Nx+OAit8JFxZ5UOTrxKng7LNeFZGxoL1QAGlBWid/OEhKlD8YFXP+D9E51Gwt6gyDffSLzS2fWzA
T0GJNJ4ppIYSI27tL4CQ/bA6cD/wTDjrRnJuVEz33Lgsam5xarjsgm/TyUJB2K+JWouyYEesz38G
iM+QW/U/9mfMm4zzWXFI5Yf//J1MXhbeTHfXWFckUHBKv81SeHZZ0ERIDg4+wp6oygp9N4vN0t55
UoAjai/b8iFBk0vkVvJ0iRLdT9+iIYQXeWVdbIo1dG0OPzsmpyrrZ7OPDgPfxzpRTtn9ANqQyrib
3BneUU/Y8qU79B+Et4goJd/A5d3yldjOG68+Xd2GFbKqk0/yIO3cOkRSv8LqetEdMcn/D6jkU46z
U9gj1ybO3XaVHUnWJg7s9K9Ky5M7QW3ghH19DDYknaIwxV6CJ9/kd8ANW185qUFy/8LVQMtePEwx
GRkBIO+uh5JdKSDiJP0JcfBZ9aSkBjr19ejBVWAtzn9slahIIaBMVNYCFGA43tddHOnRYdZ4To15
MYiDrHCbu8NfUub1dk3yfeoKRP8JsqSwxA8e1JApDoZKurWIeob30NyZwWbb9jU1UcEFXTuRAEIa
X3E/QcXVFJp4iEI6GfEJhLDXAUHEP9Q4j1pA/zvoBltawtVCdT4ODYpGo8ZfyQBFJSf/UeWr0JJ+
FQozvspdDSrhgU3iRgeBqCCASBFEtXLd5dzUnVPinXHnDk4+1Oc447fQ5CtQbWiRC13Igx4EVfFG
qXQvDSOpIPfovttHLojWFjNytf4hAWUMwLb4fnXsBCGRXXHDdRukpSXKpSB84Fm2CBczYjE0BJiQ
RkUy8C62P/wcMowml35nIuLpE9RCzU4hSUDnge7Hj7lYQYFQPHv4gtCuRED9yayQ7ixQXn1hKaWm
RNratpA/jGqkiupKfoEc9fYPEDngdBzJ737V+xAhzwRw4Q3NBVrsdDfVfqA7NMFTQNMZegQVZrD0
JSc/uS8w4Cjw8oowNLLetIIgJaGwKQK1JvlydInzTgnRWvHrF1wiGjCiqN6Y7t02Hq19+P0Nb8nc
XVMaV9QTqF67BrX8IaA8Vq3HEto8g2/zjTzVH6P6QAH1Tj78LAoLaq9b2wrfwbnNxm8Vm8+gTO14
mZ7iPSoqlj98E30Xx8yvNqzGfViArF10svgU3Bpfgl7EYyHxBc6ILmElujWOIFQHaixnOIcZZ8eF
xh39ewLIdWi4XQLAZnNYUxNCEebcxoNDm/kDvvYY48jRz4LzeAdjbMxKYiJn3nv8bL/ZAbzTg+Oc
LkRlyr3WaGa9s2tKP+YBjPQY19lAHDtNYKDhFzkvAoACHUHero8s/zEokYggGEPtl8VlcLPr8MpN
7JfGrFjiAsBXPsxnJ7anBvyRsfTy5hHh34a0wk5xNYRPQT6a8as15kU3D4gfb28/h5Vz3yyRL6XX
ftjQnqcpAEPE3Q9qwa6FjEqC/Eyc/z29fecfS+fVrajWrOFf5BgKinpLBgEFFMONw7DMGFAU/PX7
KXufPru/7tUrKEzmrHpTtfzaVOxLtNwUWbEqHkgRzD0SVE66HnINrhM/XSA/IVSONmjYrqn7ke4Q
YgBYxLh3hqHsDtZ7AgJD9CBfyXZRPHTDR+S0IlPe82iDJ6I20CjHlmQuWC/i/MRQYbW9BDpBkvUo
QekjJOqRgFskc4jYnD+xAygEqWyQeTAj0tgZVsOpUeuz/xJYKPXbP8EOUhAMZxJdWJBaQ3aDBEMU
lpR4RCpMkfcTfmTix68RhdDpUeaOCHmQKLFVRG7CPOAb8Rcf6OxobKYUll9ixK5Mv3YCJ/INl+Fn
y+QU43DQW3GbQxb3PowNg0gJYog2b5/cAMSM/gbShrcyao6eCEI1Oumv00XL6ZA6QPDRh9gY9Lk6
chBiakhsrPDTiPhrj1s4nkers72apJRopbcf5VDEfYe39cA+IIVV00a2u+QqsjSSE88mkISPHXsS
tf4KsCJXzrk3oMuFKkKOQQFZXpxTBMAtWiFPGktfxskobm4COseKCwzBSbRM2B+BhrjFILsHYJML
GAu1AJAxWzsDUBj3xxmye/SYMkN0Ka3LGb9cc3AcsgJkNyQycHshoqUfyLgZQaSZNOGnypKilEcy
KTn2mPyxbQSyC79aANiCNHOCzOUHCJKFJw/Qiad2naapsT0gXNhyxMLm8M99QFJ+1YLJEl9zCJpx
L1RiCnPGSNYG4KJ8kxuV9dLCByCQj0ZMO2+J5++kUzxIFb43454Fdhufpy0P1Ud04zhYom93u1up
0C+OgvMUJJsMLfaQf+cI14TQpb5HeA5MI5g9/0ltu4x+J7ocutSf0mLDyfesPmXR2TzbZ/YoqXZ4
glh1FZNp62BFioX2w48Q0FGE3VKZ5VNjVbhMGqOjCbgt5RYdIJ5CziYtYTMbCxbvMt5tELOteNov
xVEQP34cF2Ys7cQd+KTym0nJCLnA7VCcFOmxqWetvamOL5XT7KLFmNEBKx2bMSOceA3N0zC+XY3H
tHsyW+yRPmnOkqC0ZFIrj8PEB1o0s8LMYk56j/Kdm8qmyP2nIWIj6FnVqHY05pg3F02n4X6wyck1
xTJ5AcOnIBJIVx3dHXYKLZG/nFtg8xq45pPz9kCp637i17wbPDjxC055dXunGbbydTM6rl9zVCpu
1hNo+IFOZRl9wDOBUdlrzylMBBo7VwGbdQBQ2brB3d4WDnk2IqJ3IoCzUsrI3CQjEGpFNY4j2cvY
w4AI8VpD4oIRl4abKZx0FAlwVsxKLmxeN7XvefihfKWDDO/8Lv0g6/TiScFBDebsftFLHAJ04Na1
0ptrCn9+Xa1Ols8VsyYoOnhHS93PRyoCiKxpll5EvSzl3MXIQP5rQ9Lfz9xsn+kZ872r2nvkstFD
bD911s7E1YimCXRtCVJFiCGuDk5y/+AdvLxtz25WmxQ0VE1G1vIkXWdrtqPbFFiV+hCdjXFEBB1e
MLPWEKn2fnj6o2wfNYI2yu8PT2uDWkabaCF4255nSnDeDkfgcyq8Ed/FUplwJFc8FvgB/JpVpr/+
WC1nswsvxRJhFacNB6aK60fZupWdoaDzkMuNO37eJNoMA+AYIewbTRmZQURBgN8iuHsx7zMfIwS7
RF/UsW/4H1v0/dNHQOgqtCjcMw5hHT+agnuBthX4hvJb9sO+Q4BOtersNIRmCNsH/uWGQV2v05vU
Bi9u+3vR/WuAYcTl0/Tz+QGkzzK+nP0sHFchJo7jw4gZ3px3ZcQS4cH04II2f3hPzCmlxeACIAxo
DYWBwQjlPQhGJIlBryY5i8XIh782htBdyuvDRB4OzvM2S4VFMRGk/+lnUKDtuHcxGUmL7uswJsx8
o5E3ReIjriu0ZrKikPSIUUkgG82mf7VPmu6rlkZxi7DVMvr+Y1s5B532iN1lWA/ix5qaQ+961dWg
sZFRYCd4TfCC0XOgUv2A2tNVnICp9+BSHULkuMd2f94dPaaNgPj5VAuPmbJgCXhsdw3kJA8q3K/N
DL60oNJm15eyiSO7ssjJ6bCVkfmBwMSKVnv+KIv9wkYrWxaQAxMexSTGA0pZ9C+gQiCKgwVs7q2+
BqJhygP5ssaciVz6Oa3X56EyrdeXvXGIC4ShQAd/zekpbg9efy9HWZ/TJy16BfN38BVXKqR7eK/p
aSCZ2C6XyeFPYw8qQbzF0LxkNA0yAmgctELAnhd0ew9ABIW9SVRfAMCov2o/3zUxPLH2We7+HU1U
CHjO/9+uzndWbc5ZniPTO8mUqxN1j5jEewPpqIGR2lhRVP8TvDi2YfGzKstHvc1RBtM2QiSkpNB9
7JY/Lwl5VEk6acUomZH13oKlkrXQ3zZwWGoD7ff9RHDbZdddTt+EBMp/l7jtViHvOr/qcKTrK/50
ZJoQek7xt2d9yMWQClERonXCQlgXZAw22Rc/U8Cb56D0L8HLlhkeSCsGfXL44ooTc4Xmjjz0arZc
lDvFaS+0hRaiMAIlHz6RB5AB8Tm7jSGCOboC1WjuSHtfic7p6uEZY7kuw9ZMeLIesj7pP/pDgnJR
LbbDdvgdfvzzbp/xDZFpQsk9dw1yhhhn8/SXk0/8xUR9XC1rxEQi0eRMuWOfZvNnA0fbPnx29Sw7
opPdCe9KqpSIqVQgXiAcFJds1tIr4e9GzSl9pdzNtz3jhXc2n92M0TwzlFhMXrZOCKfHmt/e3aLF
+GF4pAEzvsgEcDSiNLd94+l1dq9M4dtTUT/tJu5HBmVR1mmAQXOUeXDwX5R5xW4//oCzoadA7zqP
Ijp70zBlzCrje4QcltV9NYx7PIksGFV65IvvR9TT0cQ1Yozh+ZRYdnPn42bQ/RV5W7vX7kBVjLsr
QDvjAOogwE0J59TSlhMoCIffVPSxgtL3aYumn+RuFDHUi8i9z95+XG8O2Rs7VGN3nlfRY/4NLxay
aN7NPjeaM+CfETMnwdyiS0Smn6C8iG6pvIcq591QG/bSo6Kj/uctIt49ojqsCf/7BBf34N7GpVd6
dfpOnkMUDNE1yUcXtw8U0vUPNGGCwxyxrzrFQlv3jozWoyoUaQQlok1V5grHKE27/OLhArcmPTaS
Pz054lY8cdJuK9FlJghGf8zsA4YgTLojerZyDWu/fkyXpS1QBT3XIZQ4heean8BOW1DVsuX2BgSh
DelO5pM23Qa+GhIbOFPRXezotphSFbtuLDtSbqYp/coyoeqUfXzZ5X94dYYLvezG2+13dBs0E836
R2rzkgm/5liX5pFxCQAk3GHjvLvO1LQaZg2Y3pubtcEq9xyO1RCkYN6kheY+s1FScW5Z8BZHbtcU
svcB/JruQF/W5PhcQL3a4KyCJgv3V5BVlx44liD3fsQ6iETGCCaZh16ZSG7q7NlHZimDbmdURh1z
GwtCQzWWsfQASMIOM9BRGXw4U0hAmPVYHyuBTpqZQuf+kzFJvDCag0zVB1sCIcnLlpiOAuOucDm0
7+OriXqULj0kyl7ctsPGvNwxi0nmIvdTtH6wS1KliLFX8WecECKYkrOrnwp6gEQrNGehsGjhmmzs
IwUM047Gjy6hVKfZh0bIkhwhidxGdyZzsOTBQRq8kBgOxMOjFmYml8rbpYBtR0r0mpfsGHkN8yvD
rZCxXESW83Cb6LKk1SSEwn+D6sF2OEX4huqg3IgREsznlYFdROwjHtTv5uoG03lPxyaA6B/Je0VD
hwXviJyMtFeHf5pLb0tUdhS0N99deyZPbv+PQ9e+QmNS3BSLN3fdVAJpnA4J3Vg8PyTHMUlWTxKM
6HUtAL7X7iEmgdqmNxrVtjbsgPwK4DzdbCij548gippjgYlhd1/OA1eLjSPD3s8+aTebfMOb+Uo+
PHzq6kW5KBgq1gGfTBe3NfFX+eg8WmI3QebDv36hVujoVec5E27mCERM+zh79nGk3z+mTCtd6pFE
2kV4PkarVSSgn+HPiV5Q6PQ/wR3Jj1h43lbEG4j437nVYgNDgtxzQJEbgOMVxqOlO+UCWmLV8E/J
wV1NJIzqhV54VUBjgcLWQSR7GyqOpsnHVOv3IDY8QQ2bJOZChkv3xUdvpgskII3bzn1NlPV1Ik0P
D4YlUWEg9h3f6g0Jw5s+TOIcp1McgdjbmfArUX2knvGG+Bcr4qrIDXtbq1VualPhzHicwvueDulE
w1vwTU8+LS4zK+le0ZJ0vHaUt50WZf32ir6Ax0lQN7Az0csevNqpRq0R8j+iQ1BbMytTgWqUuWjU
fBz6KfqRaKAOa1+ANhocrxHUIrwV7Rd9Glqs4RnsXMJj9ryZlr/cXKlSTxAMsFhNcgpF4k1Mz1Ri
y3r6iuHAGYsnmrdYkYekN6S2ZVWzYKjVVnfdj7G/9p3aFsCAr4P6sqSpb5hsM6i4gJMQlNkvB3jb
6GQrtrrqrzkAE7KkyTmPavMSrW5U1xI/0PY2QfShQimxrd2tHDkL19NELYQujQ3OUz8m54dgJwGm
DNPavZNmACX2V6b9P0GeWtbqs71Y7O+09OAIf4orbRRCsuHdUfi57kQxefegcCEzlKeSC6GYBmhN
Afg/OFgXBt3Cgd4x5x/giBZMecQAuXgnNzsV9LlJImbHiSL0FBTdZCTjwAJ3aKKK4VjZ27Ipi0JF
lF1LTpCbxd0EiI0H7FMLRgKwUQWk9L9tZpjqGXouOLIWtxnl2jf9sOcgPNTQSNwQ9jJFgGY9NNG8
N7CuD0P6sCzrmAPk/GDUXRkRDkbdLChf3raJqIR8oxAanm0OR8KASYiMGW0z53HGcEciKsVfL3su
YwtpDFz5bCaPJUQkEptEsGwRMHvlbPABiTHAkU811fMZw2imv+9s66CsHs3ACz08CxPmzK/9o3Tu
pb9HsgTgiVdeLsUA8HiJ1UVC/CQZfoEG1TQHqWvyY1Hgk5MU1gb9hkQdoQGtmH3FyxnEoYlX5uNT
JKGrTx6SudwrdMon4OfhMfrk5pH8+JlMGhSg+F8vrrErHxEAA6qLoE+eXsRZw878M/jQb0sTK2cf
IAQBQMhODh6nlf2IXzTLRpejyJK0ZYkZQFXBZf3yIgYhwhCbsWoMB+sj6gecJi7IZz7NA5wZewA3
ZYGFCBS8QRLydYQoA0CZuRajPp9XiOQOrKZ0uyYoPR0Zy5PTPRFaok0X6PSiwx9Kw8sfL5KGvD0l
O4/JTWDKRM0BCMozRzcJr4S3w+SUruPP2b9vhF6QlgdoSKq6g8WI4HQyiTDSsaUWuucxrZXISobb
YegWCTRxsUCBT9EzG4CPlJcTTqGv9fSET4pwEvsE3IkgqY37G/0ISUMZD/rtYH65ksG5Z91RcE2Q
w9zhxOH3OqQk9nQKGp/sHgsmbferPjldqBQ78dePDquO0/FL8xBNv8ynFkAVgb7VWZ0EqfwyFGkH
63kaCOwg0djIsQzq0sJJ2Zu+IY0gTGTEoehPmq4v/VxuToT8OpFRplsmM6tp+FD725Hxdp5s3OAA
vJKcDr7Fu4I1nF5RdaLjoMoBByNXRDbc+9+JwCs2XF66ZchsZenwLr60yidUWXEOaASESB3mGq/Q
tYyAtYMKLkbCMGl4ot1Pd8JTiRD0jHTMNWQ/ZH6q3BLTBZzV3d1zjQz0Ql14oAqDS7hRaMlaRaxY
DU/o4KwY8wLG1i2hD4HKWGTFR0bB4TmskLF02RKkRmL9i5xEUlHAdMzwai54jpYWK0oitFmTLNDZ
y8bSxt5BopR0F5Qww6HM06qNkCLnSjokD4s/MKnM4gFFllAqmDH4YozLjuZTYIXUb/JX1ez5Z1dy
MZJExqvix0HeDm+CjoUkdBsLPmNLQqo/CVvDRzNc4zRdFeNHIlMnUDHVfvjGZEqav8xkus/oWnvI
ploIvtzD3upyp/KBEl7IfQlPsJawNjzfnIqufI6pMrwB90yu70v7E+MhAflrXv0OhHSBsNE5risw
LvjCD9fuAY65liAyrJt7/SMVbR/7Nc86Na1du0X4cl4sbMBP9utUBvcFc8NIIRRplmOs38YkINIh
GMlSOBMc9uDQgrnIgZ84gM0FA14p1pnZPgF8TS5OxHIScWxcurToyLu20nJyBtPY7+Gp2YEuf5Jg
JviijJyo4bpqv+/OKrQ/MtqP7Zdt3ITsTMlFvOlrm9A8UioJRZC0HPwltG1s44yBEl6NAJz+P/5L
7y2UuDeZ9fh6Vc/iHc89YjxgIe6GsIAdOEnC/vnSI7Gr5iyjzu942yw078SK0XOi71UsmwWU9bDO
IT/H4kbuo8tE290nJp+F+08ZjgA4nOF3Qvh70hFTfzDcjLRI3fIH1i+Y6XcOdhx0tp1x74l1Rv/e
9WbCbzl3YDxAZlz6A/qrpUWdTOz/uNG0VQQ7X7ZEYL5G6SpJO2kETE97W9nzZPBd2S/b0dOtD7am
uA/gwKaOsKM6WT8d67NlQSuzg6JWdPr8IArDKmg13BsgU3CBGJmkwmuhFuDoVp70L0WoDO5kUB+v
gqjycFtNl0nrdfpJATWmvcEeWn5QegdERx+8xvSZrxoD9jduIwpMvEWfW3VcoCsk12kTsLuevcbd
qDAHI+qHrqHOY/+k5gY631PLsJeyGe8BLZdWDWgE8iWyyOewCNl5ANyuLELGByMMMY0PSL9V+NLK
avaN6oRsP3gAUcIIF8w7NVYTiD6AOlIEwPKPCO/bfMN051YfXYXOhy5swiCPv2wXVx44RnfxcdDk
KzwdefrweIxXoN8UwFnd8rk/rfQH9eHv01XuaU22IgItUfx+Bo3RDc0/2g/4xStkSwN9AVAWFqqH
aEZhGnvJ3hagDp+GcAFTecGtkMMp7ZTmu9Iv/eB7xrwOY28Vk+a6+HtTSZytouLyv9j+G7uP944f
XCtqahivl96iC2ugTP4MRM0DXn8FNxSF2AmHALQIjTu4HS8AHPeqw/dQKnMjbf7ZvlPEadPCgeqR
ARYyyGJyQapL6wp7ev87D08+b8ktKWtvhtR/h8VZJK4LiuCpFPx5uof1QFlUhSKVarrKuh5Is3vC
KCDeB+4iJ3NHA1jjK5l99HJotFp/vbXwJSICeYcf8BYFsHfzSr5IOvzuqtyiqqA38iF+Obv5+ahw
4VP2+I+wr5fjLn0RBvTSCzT7jNjrS4JHPpaMOkwpUllf6YlOyc3TiCcklayzu41bO1Ix5k27t+k7
lXXz2huiDU6r3DsAHDOcSUDq3AMpIUKfsztoMKyjyyAVckPbVtE1K9Qt9rvliLKKqerwcXKTz5A7
YIjU87UJaQfg0nGWaZUzT4w2i65zoqAI+XhSsd8TxS5WfeeQPAPAoZKgexR62PmZ3KaZGqLZwsX4
1MNQNRU1ycMDvkL+/DGfAZQhHSb2DYl111xu3CDdxZyZD4uA4V7CIjgZDNNe6qmr6i5wOz1SFB0i
kY1hCICujg9O15S7gqVgN6AME/6fWGCsF7LZK2sR3EBmpYRaQiH87i/zTt7x2ylgxW7pLh9e4jT1
LXLsCSCFaEOWLUX92Xbh10mJHwCQEXn+NpygyD7mJMpNUU9yaUQKeB7yIjK2x5+8Xcp+4BuH+gF1
0k1WBy8tOrmoUAQYZ5w5IRw3jwQjOkCpMQ7Yw7Ge8aN/mjMWhfQUNesyp0eiYYQobdHTi6LqTX15
4fPqJ/n6itmmRIqYbWDQxgIy8WbYihYIirhKoLEm1Q8tpZFDhLPhwMp26Ia/FpHFV2A4meFy9iq/
LTkb4NQ6nwCEOZZWyopoaq46GSjY71hdsjKk4UUqS4/Ixm6nlGgthESnRMrLL42w/A6wXo5kVYi+
6CW9kUucGT00DC5PwYdRXmwFk++kclhE+xlABTKC4GY+Rj3E6kUibEvFMsNKSJqBQNIdOsnpx2zO
iFQw53tjDjZ99rQ+4PWHT+aOCZj/Dnn0nFfI+R2Xyo+1BPNvxPLsCLT5SJ88kJczTCVadi5u9wbI
9nIQbBDpwJvzEJDJZRyw+tnwhNakcwvh6ijg2tFjwBnYsxgbLFIYUaUQQAqG/EQCXVrLmNEbeGSe
VsMFhwJDN4pNAyfAcQ01grxms8ScC9bLPOrPbwjK15Yc5DdT1GnFK8xdXSLQ2pEWPQc1RQW1QpwL
Dbm7TOgqpU/pmD9CgwEJTbZjn+wqiH9BgAxflrXwf7Q1bKEXi5IDl47J2S/DwvNVBmgg1hcASzI/
2amgTh4W/kvo6uwLPY32JsSA4SkRpCeNCkR26apzLadaRePFbiVrCDqYJSLCSzhkfhxPlu9uO4KF
u+qw4PfCXhL7BA/68YlUtSS0FKmU39VPY+mimNrNSO5ewV/PkYZzES/3+P1GIb50VNyGDgPNGGoq
nySSHvl9Tdm60Jy7QrOF8oq+U4zbXXpRkaW3jYWM48qjMvs3frwvKU2YypmOLlO/O+RWAM4IK7l3
JYKRguoTrtfil2Z0arSmZyO59IJ8abgfKIRKy5xweiRSz56UvTLJskYtJE70o0tli5WAJljk9Oeo
R5lEYg//tXBdi1f7DohNBS2292XYkGBnCXructvz6Ig9XGKXZUi6oJePrGUvmeKDmfCK/7BG4I8O
CgcjP5CBaNKAdg84wJFM7ZrAibYktqimDLSugqU/ZINFZoW2SRFpFT8/wNyNlh9jpYXg6k2rDcxJ
xS8vsmJeuYxv54rw9W0s5YqPRdxbOi2ucsVo9t+4RcIs6Mr5R76I0dLjY3T3yFVneCCsMjqxf6or
EcPRxxo3Rn/+4tFLZ4HxngkHZbagXWZO9+8iSaAAuYEWw+gq+paeo2Lx51LJGCVmjF48CTa4IpiV
Z4j8C2IkfhoulF0+/oKZBM9iQM3geWbimKyhwaAT56Wh/OIy6DbwrMmtkuxMSRbrW2/Cmsa45KVr
v4zrHca1lVjeZTE8WTIoweTmSR91GmOoF+GaRtf+JKSQEXMLsnPx+7Ma7RueBiL5eCs9/4e13GVc
bdvHU8tiIrtNfN4Xu/9iQX0mLTwGXVZTx+2Tuncw2pOuWxJCJ9+bi9PgD+uujLDTqzGj6yy8AVx+
HBMZ8kIo8fA0Bp7L6h0ZDKsvwQxNo2QfxppfM72PEXBkGzMDipUqxb/MWB//i3dlGBFvvWeqyYsJ
ajkaHhRInKeGTAnocL6Yj1gmzT15UV1ul7YSkFu1T/MvEIC1HzCfnpxLcS0QWajuZUBFxdJqTSum
hHT3+p2JA5Lr2FqDbvCZV14Bwyl6GMYZSTWQcMWbwXxjIkup5/g2xMebDNSNb5OTKb2KPCAF1/o+
bpTGm6A0rzvD3Y+BpOIgk0XCe83oOAbDRek8nDHeRoLKjxaI/tuG1V8gNlBpfU+SNsJqZOBRbZFY
AHHwtfHOWFCfbUcF9eIeQ6t10wflmXMVveORBGdoYUiAGj3jd8iQYAncFOtRmy2w03UU8BnrxLwu
80W4uP2hK+v1sZWQH8Cs0Aep7MM6Wa6Ia8ZvynTE69UoTvp3W41ec/BVlS7oNmDXYxukQjeWf4wt
wGt2Qmho0sCSNMLOLb/q5D1vc2G987RJULGB0IEpjE5F6iUoxPTZ1TVcUXh/RcdzXDeTUxtNUQf3
2oPOiP7qBhOcwyQ0AiURS5x83m3wPlnt5BBi+B2X+nGNxY/p012UoCP0nWu6ApRJkyc8VmuO5Y5W
sBE8iUvg3yvmkUa9RIsea+kmtj9PrkhnQYVx1UEF0Sdy+MANiQYfqx0CQ/l+3/kT/Iqe7TEFNjth
SCevRA5EMSMtHdla1N/mrfhXb59IIgWPjuBhd++5kg1b9tgOwAKHAdoh9shn1kKVwt755g5AwZJm
Itsm1wTSV3FURpKmmLXpaHthN4WspWyFF0cFwpY1Q3e7xDtCP3sJFNKuCQWwC1sufAMpacnEdqBA
TNHohj98CRj8v9zxB/biJQ+/r4R1kkmszjWQ7O/7DIZs3gNB5+xW4pmE40h8h3BHdxS1BQiIhhhV
KN19Eh6jI2ErbYeJJJyyFvDslbklD+sBuCNL9gCl3Bo2AQSugYACy8XJaw1fG6YQDB+7k0du4j7K
ydVgv2MEZ0aaRlzZA0xM3G0uOXAUjLP8RYS9J0/xhRyX1h4kwWkmDLRFoKvyXvBbUVRAD7wDzScs
IKtj1iCCXy4c/mGO/oMnIJGSEOrqHYLG4OM34PPDskMNUHCxRBosq0Tkv6WvDrstvb8HESDL4vcO
SzpdC9EUMDbdvlQdhjpHZDPo8h8KvM9gGQkk0hiZdJ6kt09AX3/+RIhCqqldio4u/uct/seN0tvJ
dxFfOsXHdieZtxeYMnQ/fOhIVY9WSRDN5uAn25JqSP1VRKwBumMRxeF+R3bOdxGVj3gAQNegN+gK
CDSiYkKiugDAOflvkdI+aRmZIYuLoKag1exUdK2QTNLPnCifXsZKFCxSEmNasI7j3AvgyTioZWrY
7mUxwG8sfQ5qSBOocafBqxwzboKohVkBHYwhwDzbm9snlghSmbdkiCAcDfxY9EzyeP0aaoNeB+dn
bkPfW7RbOe3Ci/6jMGqP2AFaq6U+iaS/0+cnHRQbSQtXgTYbQ7/UrdTzoYKF4WNSejfJFWtB2UTo
D0XtimKXclsakDvFmlSHygDmkY/SjTCdjhhtbRMJDrLb8ihgmrVHmgkW7ENfiP4t3vkTtBRmzS8G
pw2BkkFsMxU5T00H8kIzOmqal6S/W85g92aVhRjqCnbcBebNPdVhNs6sy7RQESigMcBUkOTIoAfX
uD0tzsIlvv6Yu2Oc5yL3VFwmPnT91WRSbitcCNFd01eT55BWGQgCV+kxbYCNT2j9GjilqM24f223
PcWKayC3wTNG6wYGINLPEiMANbukQQmTjBz8jfqbtCYPGKtLEUll2GLLgraQbYXNjiKcEHwVFP7g
NEm5OlEEg92xl3pa8k+upI7k5z/XaPTwgfdHJ8Xep32gLbJER32OP7vxoYD+kOIyAd/hY6QJwasO
D0c0GbwN6bUY8kub3HLI3e6jqzwT03nFeUYrzpFPe0fl5+i0y2hygpYvzWFzw/g2EjDuv28SdMMX
Zb4eJJJdS5KwBJkSbE92vtjouSkOYZovPdG8I9Pn/8Q4xPgvjqqk4EAnV1OC3Ed/0y5m+44vTvu3
2KD4JGJwTUjfpc03qBA5E5kZvzl6wmrwWh8JYvAPdvI3gg4cTf9yIw9b1ATD+/BR6QzaSZn7BzVr
fNeYkBhw2wUzLkOG2cbEMjKb6exTLl3th6NOx8XwtuiupdBocCHXEnl89rWeVU86axJ4G+vxIyTQ
OLcYqeg+UXBTaOSLZ1gpuDdzAq3zRf33AkKjWIWfYZxNa4BqkjtJudHU23MyP72Spm7aIJ6kmzBv
FhEyqZoE9iTd6MFtMrgazWG9xf2F1t2RPMz+StkyFf05X9rdcLohIMZBsWQnujWd0EWmeK8ZSdKJ
wTeOtUwFICWy3mhpD42IyUhPfkegjWLDLm9iR7SsXtqNL9AeErKOvn2KeEacOo1QLNkrRp9AtvPs
z4WDCebNzYU9RuMTWrv99gOceMmCufV7XOFbGStIcKRfb+6Ffa11VgFZdCWtsJXPSO0jHU/wHn5W
h+hEsJgZ0z/DGvEqII825AVgg6xNftSLe47ofN53ggAPHFOxgDZgb9Je2g9bcOdkakqYM9jQRY/6
O3GJfnAIj8oxAInsGGeb/bIVXq3z7DQ4IHsyU9p8dqQftZ6mv62K7cyIWPH7LbrZEZZJRLpPdozb
vGIQJ9qcA7qdJtoEbOptuP0+afuNnST3+/DICCFtvwgPMe24TfdeOMZq5z/mrwgEV3SUZCkMDoOD
K3+6pfTRjjaQ3U1cgZPVfL7CSBYRQwoGsDqOuo5qIEZnd4NBKsRbuVK4A7MGcrhT0rRxw84qY2qh
EKxhvLl0C2KqEobqPOksOjQZQWeBwKk37A3bBKII9NAKVQsoAwYZjcVbvLX3iPEB5zGPAX6NbMSz
FIymebDZe8yBMqdF1uTQAGC5IL3vcY2ZbIGW3mn5FcMinK9PjKAHYWZN5wEppuN8vBzy1/PYCjZy
8+x+TO4jfSYvd+rgE2ixx05l+2CmDqSG5oreYYLQwREC8Dz3J8WiTicvToklEb1OxL9xKf9gNGBW
DCUQtBnZMfPAOd9Up7TFkmA5TS8oLBJZfyYEbQOv5wtWBTIkMLcV+NqA/Ozs403QupPaKVlxAeqS
iJmNKDOiF4Hp1tXnLJtgxXBd1OEpiBow18OzIvc387SLHmh28kAnILDJvKcQqAcIW5FM9niE2Yzw
rU1wyeg+CK7fZUuUcFN70uZV++VIG6jYASjCre5fh86O09DnNSJGAH8T+T5Yl2irBA+7pW/yZXKU
kKpVpocBkosCkzJmTzH75eOVCuD/iqJ5ZYFloSrTI/Zi5kBkXXGCyJvr4ATYnBKQM7NBCxe/eQK5
WLU+5Q4GH05FftTulFX+N2ZTxwgVgXua/eTMyDVH5nZA59C4E+V8k3kIEp1MTuSmOSeFl438T4Zg
8zEsI2zho66R9MylN+obe4dw4gTp8QjviY7xg9F7fbQzEOU/bgJrSMXCmd/QbzINg2eR9wl6JJVM
y5KNS4FZ4qFpg8Y5KePuaFXATg23Z/tUCkhr8YdolosKIu2JjeKOAkV05iBhKekgFGyUFPQC6kgq
j9JFYFyg3UtxzqC48VyfydMLzmczpq6ULJGtaP4bwEamu6NU5BjeZ6KCvFMB7zMx95+n2y0SARD3
9tJ8U/IgbHHA9t8h9xkEHSLumfZYzkLbSnzGQb9QHeNtvJk87jx8oKG1d1bJkDUvL7sNR3s1NbSB
V7NEiUpdPxbf9hfPTRFVWZuvbItviAdfCqV8i3Rr/EQvTFDGuCD8FmSTOBXARTZLNvKemuy9j/0B
Jn0RqKs4d7brRij2m/aM6KGsyyAoKqJTIuNGgqkaP6kGWQsS8N0w/nIC871EjTAKRb2tRpoE+dJT
wTXFPUMI9Qj/jmxl//ZG/F0QVne/ZzexLrQZZ/KwX/HNbnVMtMUnQll4m07RC0rkR/1Rue4iICal
oyVhLiJkRFbLNQLDhaF4TXrTtAB4XfJBCuwhhhcxZgo+KEj5T1MYAe6ZqebCNMXHTduF7mZPoJ4E
WCa4Eh4L0t2awIeNm+YbMyngNRqbB6pKzX6O39GJPDNzP8eifnJLr2dH8vB/POWtE4X7XiGdL4MO
O+CG4XikAXPLlGC1egbHkbztOlhuLpquKv6BZ2q5QbuDiop9puHgXuUIfAQozyTEN0cJRqX9ixR+
BKsrZfHBPbktbha2flRWFmcj2mxXMHS5q6TtCmz+jmF5WetuE51u39wOcGjiitTp/+/moJ9CeoG3
LUATjGf0jFSbjD5r3eBj8I5Wx1bNRbk6JoeRuBa1+GWa2gLaOmNYnLJoeTdpmm7k2TEtwIhxeFMH
stCliBSFLb8y8sisEF2K/KQWM8KQNh624ono0i5LwkPXBPXJrizB6AjiSOvn7N0mj3nQ2RCLJpJh
kAuUNWceH5lORQWDwCUTDdgXUKu9Y/D3sAahWiDKsdqrDiFnpkwPAHux1gvkKD9EVJh98UVS9iDo
qMPlHxbU6Ok33jCxd/QOiZI8BlCseKCmXUkJytcdr2E3I2Bj3Lu9hDFgAgd3peOTaVJeNX/QMBOY
QeH8YirXy66TM+UQaIE5gA0p9W+qjh9kDXDW7GoZXcVbIKABJeWK0ABJtOW9wFNDQn4wzCvghI+V
gqgALwkz9xSjcwNnXPRBAgTJxHsquY7kiFL3kyn5aqGSePP1yD9FmTno8BMLu7UFSyFD9uGecY+Q
OiSEEqEF7vNmakw9XxdIaO5keikIsxFMvHT+QORTg3cNtNcmwUgMX9rNJC2r2/o/9ehGtc+jdDMu
f7stoV243wkLttF/r08P/TqhI7icLbjkfYqqb94YXSZk41zwMH70QuOxI2GsOa3fNg+gf8Dmcw/r
tXQHDeMzPSxebb3JNJ8/PpU/ftGonM3l0b5UwBXmKRaR/LlhinYNylWYCWe3M3yoI7KGff5PWSOt
V+jwLvFpAXHM6Cy6gIrx2N53b6hIff5gg/j/Z3ryG/wQ2sDO35fSL21NJg0f67nRB510LorH0f1C
U2VXhAKQeLfr+FHbjpgm+fCOozenv5j+nD98jTLBrxt+/cOK6jdEpObJnma5F/rHZWJgGdswxnTE
JKEggGC0As4uxXvafYrvv83Lf+ujvzEj2BksvjR73olhsLqaMNJEkvnZRpkQhkrU61BeemKzYUsQ
tffJjU7JftSIv0Q2cixKNoLYHgNqJZIiUa5+/ZLIa6HjcaIk9J6rDrb+gyu1NsWue0Ms4y4HD6rK
7gojFAKPJSpPFNoEQjU57tfq5L34/lXOGdb2yJK3Sk8hCpu4BClqhbGEEllc2IYec8JWzt41WVUW
9UBpthnjsCFLnoPjnkF5+m//xcZGzdicUXfm3m1MDQex1ZcevPQu7I1CrEp0/pV43bZ8CvwoG+p9
9QKLYBief4/UDK7nbZ2SNh3k12rbr5Wa3d7GxRVlVAeukoY1rSr8xQVU/wvpLxICvCf6Kb74/Rtq
zmpysGi8DYqfi0XCFatCnSwHbyxJw5xroQxyakxiDPI5h4905IMXNKmc5RzYUlk9hmrFwfTk2BBN
QH/0JtIqpygAlygHsejWhTy7OuehWC7FUUm82JqHEA/LTqxIRIAOELUmgu7sLmiU5Zvys8b8viiH
JS+DhApE0qK+PSzI3IOWwwDJWZ4VkI5oeSnWHzBbdL0OaMcb6RmT1pFffAnNgrXkBl9Xqn+kA1pR
0PIJ55EcIl/OLmroiAheqMT9WPVps1DTnccPSNScU0OCNp4w3tyYDkE4okVWEaleaVxyu4VtGS0I
Jy1ifyi6xtX4wC7DktvEpBVtqk7BvlS2qQgUCwjKJOqUfRNbmfRL5ZrkrEmJrftnHR19MEApU76J
3h13gx76sh1ChceoiprBfk54RA/wnAbZUGZXlhHFnfWFqqE6PYkvMyyx4jHWLMW4trdLNg+co3uT
3eOI+buLAUDAJ7jpps5ylVT75vs/ls6rS1GtW8O/yDHEiLfkKBJUyhuHETAr5l+/n2nv0+frXVVt
IS5WmOENWo0GPRE4gRHS9Cj40s7DN0/VnyAoJCMsXLqrPGBjGlDxGdYusTfQ1wqMA+wro/2HdomU
PiFEvpgolXUf1/R2U1YN2YVE4j2K+kZ7e+zCWHC48qfDZ3/isUAieVoMkPteAarprNSOiSJrMDia
rRV+AL3VEZ+xI0kKuj7NvHhqyse8b3voYt9cZEgIymqzFxUZaRUosvy5JRNuC7zhZaD/FqgpPeFo
gM7uy5inZOWXbZuk6nk0P3mFI5fsIXvMcKFe4O4QnyYHwnTRkT9oty2GFw4eCqFMnXIh/jx3pkEX
e76v3Rgjar2nnELqCCq9kx6DPhnt3GJiIRGLyfWI9Gu0wmQlvJknB2+fWVsqXly9lfXHVFbcfthc
99nJrgZ7AVc5DPcBdAFMuys9kCKZ2AQeg0c+dzppbQk2fx5AleGeJlXwsFZ9E583vWKYmLjTLhaH
K6wNg+SNo6oQzHtoq4jbzBSHX6ewT34HQpdqdDFRaWGugVC/GSymtHawjjPmwQ4fDl40d3p80zfx
v6GflSjGVW/tWFStv86fQmSUdP7aSZOy0RA2sdkzwF7fjlo7RFLmNFUSJem4vQo7D0SV9FUbjWRA
Huq6CC8gzy5YlqhZe9j648pntvWjnfQYsK5ZLnsGvzxsroWpWy7FKvLmbGCV4yoopiidTMo2/qOt
PQH82Y+/edPCN2X5+9EOUN+Fn976WKyQKYkUF8LBRJzOk2JYUplE2ZWtDMXZJMFA5uJXfFQ1uzlV
iDrxEAdD8+Y0/0Q8vwo3nEMVvnkdvq/Cu1gMDRI5fOhCWTj8itAtzklDMfU7LXGZKWv9Q4HJufkv
BUEwFSfKmw9IffDznsKjsRAxsftSlHE7YNVHGOH9LIGuuNojSMelu8DufCSRaenJIefSJnOqGX88
ZDMwQURUDAsrergF3Wcrs3bRI64cZHyX+EMH1yHt6SGlTGJIxDBKfWAJ2pgyXEp2ydzGFqyjX5N/
DZZae8R092gAYmrkiefbgQ5eD43m51rwnHiw8+6H9DyWbvI1pGoXXdLu8mj2/TYGVLQXzbczd9tg
7xBZd9rAYQwM4e0BatbIIFxtMXqbu3P8mNrTAkU+TKTpku99rk5fVrQ1RDZOOAlUYNvB1wXQSAcd
7biPeegIMXh+I0bd+8uuJYF4T/qxOh35kFEw6p87m2hz0LnnGz4rnG/jnHAB2qO04Re0qrFgAQBO
Jrf4Pui9H2iBwKLcVsPmVgTueSUN4K8hIT1GIDRhKRgyCLO3EX1CuZr0dMW4rzQ2SKkgYNKg2ymu
qjWGbF2qmFf9AIZEVzDaVPhQHfPoYNBIm1Ws3XYGs4WMPvz6ZPDshG4Rl+x6G/yBlkWMWVxh4ki2
pCVLiRLcLECCt1/y+1ebYWIW/DPO4yGJbHiBpZA4lzEreGoN5FjJZJBOlmkpTlBXZMSxysZecm+W
uYgWPsYPfkZ5wVP8Nhs2+tTyKMToj5ejWSeIRSyjxP3s7cjnm48YToS/SS9ow7mu7aIuHclLmBQ9
vdJYRWAyJQpDQnFzQ/z5tpSSRYGppBQvVNyXnlPqE4b6NxhiApgwG3CRonVMNdpMdhbcZ2mUJ3iG
sack2Vl3Xf6B4keZbs42q0z8BI968pU3S8A68AjImK96Iu+LuZONcRuDW2h7XNhIpSmbyOcK5VkB
EDZJsP0S5ztAyYrGetsZAJGRbsyOOt1pi+1OfPIycdoTjyvolLhN8fR4Q/z9aIlfdYwSubGTgXwe
acdsOSf7EpGfC7L6H7OHvTiwE2PutUwlw97XKBzQAKUOvLkCLiI/Kf8g4NqXrJ+DangA6qCkb7wD
AVIUDu3pcIYmPTYDADyboFKERRZ1QHhAdJipkz6bDNOAiSR65zIVpO0uLnSc/foyklY9xtBw06Tr
L6KJlJK02xoaBH86rOOrF7UWrB6xNYyYlS+MpB3FWApKZYaC4PI0WtYJjgbDwq/xxa75/TcPe2BF
NL3X0BoCQNf602U18F65rFNa6SBPZgo4k57+zICYgN1Z0Pn3P9xzT8/Eyu9l738Ghge2F3zYGZVM
vCRPBjV+4RgArOEGS/2e8jU392BL+gICAnn+czJ4xIwin8azQHG83eZCsCRH52U/UFfQv6rWZJ1C
n7Vr5Lv1cnXEQ89AS7yxbI0744v1kC0rle2uh4QiQA6IeopPz+Hs8SPilJA7Y/LIBKpDXO4rWgns
dpTFufMlWxbL8GFnOJyhWsSts3ExZai/Sefl5nB+XNFbuxFdYhecSzTQDruc8DVlsKSdPOmk4BvI
HoetwKibXCjeiUsgh/XcKjjfUR40dks5EDHF1Q/TE1/jW4xwzM3/ckQ2tMPy7nQJxWWlcaQ4NX6y
cEKGmxvnR0M/wKyYFiSR4JpdTh0SIg7EMTozrLu2plzMObh2F5gG8GyWy2B4n9L6mBsFWyhRC0c4
K/Ppc0BSMLGOrKIuFrsFsNOGrqD0wN/AtrWaDNO4qdpr0+Y4uET39Fmi+KhFPb0L5/237/ado/NI
Wotrcq0BIN2zQS5yD5j+dYXMEz9h7KBKLTpTD/3HogU350wmT+tAS52ayRWe6tV8wUmID8B5xFql
Ba8aJeYceWkMOBCTCDol2b3wd4TKMh8Kd0KICR9dGcCYhsMdlxnIOaxoKGyA5/H2XXbypkl+Ddjm
Ki2n6QlLwS7tvTagrIt71eaTXc7EucIV/RrHmlWJdyhLt82JgKeF22bxn8Q/k11T9D0HSUVt7u0U
HgaLbDfsRWK7WZld8DvdABkwt3LeHf223v21zMsfhy38DGzbHwi53itNZd+wqzNEjt7RfH1+OMHb
6uy8Cejhgxo8r9fO6BFwMDHseaZe2GNvPt00Aq7RBXkBrJ6fzvxvPjpucN6rQ7FaVEgPwQEJHwmr
E3YxwGNS8ygZOiR8bcHwSYVEIGZtNhU2DznZj8hw69GygcSMKfKunMyeKwK61Lk6+vIeYQjACjnq
t2U/EavuplveCW8G5N69AKZdM1p1jBc6iLg2tZOW+wCwS++S4JbwNpKotAaQf9RGTRedIEwiIeYR
vsIO5y8Nzy4YhfSO5pRc0VCg+EMYzM+pLKr+nuqJmnw0xLIF3S0wbvQCdtSSOz4uuLAR7bSKQLDG
dQTmHLimfkkWNG+ANON8BSiV3jWcRLQ0p9Oj2yJGf+FZA9h50dYXDTQ3aproHkLzKPrA3dNiw78b
+VoU9Nc0aZ31GrrUgDR2O75RAZF6Z+0Kh1Ww19wh6EGAyhdu/GO8qFo2DThHaCDAUK2xnx7QTIHl
Sv1WbEp/DZBKFPOkaX9KuvriQq0AeklNA0eySvYEYMQ05uB/NmjSVS5XosDqMC/g/oBJELx1x+rh
myZt2a7dtvGZjj+RYr9JZmlEQMcygR4j+YKcPRf/u+hk6bRlxia3bY5VkK1DobxDXTzpKaXSjtWy
7iezpjA6EQGtiiSQqtrqI050rdWTokxAX3JAG/KTN8K394I9+1hJQvQlYic6H7VQEh0SP9t9Uyxt
JX6+OXdfHK8pyeAlReXnZip9vQgKutVYiGjJHjndBNtJf7W7aRSB5kx7SIQrOM7B1J4boxXEXRsD
R2bN22uuFLhjUrSh9G9ekWfgxb3ossUAkBI0fdSAVPyPX4Ce5UCRPzItTh4ST/CsLj7wdJP8SiOe
TxqTbwI/9M74wQM2ixGcYTbwp+kJD5THONjb1NY6gFHcLuaDcHBpXIJnWm+hbtLGov+HsJWAvXUd
GRTBC6P0KMWI4ucaELcz2JaINlGB0H2k7sGiiL+0JPW6A0RjrfLjJtAnCXRzH+QUDVjQNyLrJM+k
AVVUofyWpmgiUht+WhRMZS1zYIf5RNSKpEgPoyKNwRL1I38SpwiiKjrVGyncoyYEWgNdox5A5HxG
FTN6Wk2ADDDlRW3VL8BuIeW4pQohWBP5hoYPpd0KNVfRRuyL4BWGBeUGwQ3RJHLeDQrk/T8R5z39
arzcKnSmRpffEhWIetr9o85ZYMuj11AOLIRs3fmQug8CkCjj/QF+EOBNSWthMAKYP6buKS2LQrQ/
KuuDdACLPIVrkX6mUN8FiMPYxkBAyvgiSBDhp5wNZCFGnaBaCbkP/aEEFTcePboO9HvnuXxNS4cy
GG3cNF6j4AVBAzgLBhC0Fs2pmbKarg6l1oZxnx2SE0umqalLilc3epG0BhG050HqlxAeB5tNBWFE
0P70GyE2CSSfao8nPvI7jcoeDSdv+NMdawL3h0lOkaMhHEXnr+/dh4vLsAkQRojT0mlirgVoBud/
L+kfckOioSm9RDr5lPapLl20v8EHG0IA7RD5gstkx2ZQDo+uSNu90NkSqvg5KDLSea+X0gt+6uT6
9JDIZgvN7g9p4pLm2gOT0GPFaiSQBnGhbagBHGEc2jbp7C8O5tgP0UgnWCeglt/ahwnJbrK3aU7Z
HYPlmVQ637h3Ah40BahjUKMdw4SgjUNpUrhofs6Rwn8QxBKGQZU6aK7p6RhyFbJyKW2+mELgkyGU
6uA/3TaIquzh0nQFngHKPmWg2vpzYno6DV8YySKKsKVmr/nMsg8GArSr9XTAU2nSwN4iFgYsH/lh
A8mwB7r4OrIReNIdxswdWoOssfQwO1odX51+aQf3aGMK7QZGwZ2+U+I9OG8UCra062wGfHjCXkLx
IJ3+k9FV4peiTe/bt46oHsGesFOpJJX0mqSdBGMWZ0j+Q9eK57WQB0wJklbX0dAxi5RrUxZDTSAe
s/+/XI+PSCMP7syf15kiNyWGLv56MgGwp63PtFW3LR89I04aWqJSTG27Tnq3f9hK2KFQ9Ngi+GjS
t21xdEjFV9pff8FCVB2opdh9T+Tzukx8ob9OA2bPn4JO99PkcBG5BjgdvIyJR4XT3sD8AaAzN9gD
6aiJEq4DAJJSIFPXg6bqeDSxUSFAGNCgL2aknsjhoRhBB1GYHShD8MikHOqN4X/I8+ToGwZDgSqB
Rxmj2sLWYAIzgYOwOGdi3CoQFyGPnDQNTAkkDpo6kI0GNlezOeqE/bKgnJvSlxfqiCdP+Pd8Y0MH
7/Tg70LjMiw4zwPmAT6PAde2FKx1Fm3KjngJxdqFlp7D3cFlM8ay7XoDUABIeOl6lUERQUKljxZY
rOOioNOd60JU72sTdgamk0iaiiMPmFyNLhX7d82uSeWWWil60/SwmV4gAlELQzKTxwWImgXOgQo7
XjbxrdfVHwQLAqEDk+c4E3Z9s8n2tiWcoIq7lWCMXdzHLSXn3fkDwvtFzBl+LQI4QcH/0jOBo32t
qKFZ9CTlGxHVR67EqBcYM6IIFFC6ABDLKSARHpEem7EOhLVniioNsDQU1Tl/2M0byBaukQ01UHFJ
8KxB+GvHQdEbPuhfQTzdaRxLrLa11ONLdKnFn2XChRsO0xX5MBqKADwF/YrnlC+4X44GB9qLQ8MP
rUCzwzkzUoHFMbRYcfT/yg2ITxNGcw3UwJ4nEK4ipN1fGo203Riw8FVMJAauyvmz7AOBV0xOAGK+
GmnSxuhRw02kk/URwbt/0oTzBGgjQTedfqwFQyAjlkB/qLGHFwgYCDY0lwIPpcUGUwehhtLji+ay
NDnRd5wiu7jJwoQbTjPsq5o0M+DKWK+b/WaRh4eZaG3sd9bJO8QnYIEWp45QsIRqdSMypfx+gBt4
A0ZEe8Rqoplm1lFv+gyPFv2TIm859Z1Zj4cxjWb2AOFqqUAqaZufzFcKDOobXnHWoalU5QfnYMLu
I8Yw5tQLKI5PSsAnFPZravzY2GctdhbFhPb3oPdA/7/0FfNseeNhi7BnPxKtzKahUujz+lta2kAD
QSMQQh+DbrxTderaD+tKIC4oIsUWtZgze96dkBixEbRkzpC36IC1ibh/zHu7a9PbsGsX1AKldxtR
Pgvm3n4kaqQvg4NJ+FQSLnVRAQObybnAcrwQDwsDTXbZA7Sz6u+6hhj3hv2mHQgwMb6yWowI4fZi
Mc/loBwOi+w2Ecm0vk3Li5BcjRrU/rk5mjSiJvnIgc5gSnvD4nUQ1lYzvRr7gE9jldu+nG3iCP66
aCNalLR3JNhHaR/ZMaH7V6ParbNrJqN0GZbUGJFVHdgLdGauRAofYyGK4QO7l8tIPifojPNTtMve
xJJiEkClXgMu82IPFF0RbKXpvf0tHhmNNP6MS2384lzjcGGLiieyfaDZxUojgQOm/quSCLtF1vZL
F4pAG8xvZ6hCbm6PCmIkp0UlGL43pOg9Mgku9Nr233naAV0TyIWunI7jRlCI2ADxE01nOKlgacBB
9RJ0eZeCwxZhXwEPk76wEcUseHT5ByyLCoSOKPwKAJr0qTnnaEGhgNFhnYDxqaLdjLmbOmu9gbqN
yhEBiJkWFaehUPA4qgkK47Nge1A7pa+VAqkjBHrQzVkACaKn+OHLsaL/jTkbiJ60HRY4wns8Z28T
zbFrQJsGoVejuQqo2o+mfXsaPL0BVRemDZRpIGQCTxK/vOl076pYEAFy60ojg/n69K5GL6N/LPmk
mire7xT+eyLA93KIZGNfjgk5sOfOnzAjQRihWamfb5qT/h3Yh1F1TDvLcVBgfBws7vYbDJF9x6IC
EMxSj2U3feKPKeUEDr44BiDwWWJxsPmg+GHDOPHLsQpi47FVsIDD7PM8nEOAXynRKUAO1BK4vSjs
3a2eWSxvsAYIsuEQEH13jaPfzc59rZqWinXnjHhY0PZa0hbEAWP0Yldi4znFOhq7YHk4vojxkeP4
lRMav1JfokLqpeE89z/gIxB/pbPoqdO28BIbxgRrYKlv16axPRrthccccFogpEgBRNOFMwBM/gSn
OLOF1N0ZQAsfiHKJO3BOLpa1wRU9V1FW3Y2J13/tQZGZBiKvA5Dwd+MuzBKSgb/dZhfWBCpi+gtv
kWFzn1HLzDsxJffKxF/nrG/oyKhUx896f671W8Zstt5StznyKByAKJjXaTPrDVco474QtZGqptaO
JmBuJqyVEELBg8yFJ0HmPR8DAxmKzyDWqaDwnAttNlFsEmsPeyNluaU1y3EDqhY4c8Z0ejxkmFdE
bxVhcTN6WMnDVMTjb0dvfshUHPZpLTTyw2jZ04/e7DjktCf0OpBTS7DwYPGy+dgHWpQjPtV3Wodg
kSkSYfSJKAO63i7nPaoIP78a/bx9Wwr3jZQOpKzDGniIdyFFw4V1+zD9CU5rawRrJAG8uZZ7iPpA
pCl5vuhfCP3YJwNzen48MHwKvjQdTItz2TBofxjdvM1Rn12ity/8l3AAOwb8Cy0JdMbyiJq+NYMr
ir6G1LKp2P7qT5uMzoVUuN53LaOcI0poQn6ptrjWex2Uxu4AKSFMYSg2nwlxCuXEK07E6oxxRNAB
RmmBYnyxqM17mxcLs6YLioYX5+hHptTp4IjnvbifYmGY1tv5TDBHEBOp4Bq4n97zKxieQ3DDdE5Y
WKLiI9zOD5UPFOPNkkLUwe0wg/6JWxzcSohsvMXHwxZWpCbu1ALlBQhWUP2W5PVtST2PIhm/2bHg
log043P1RsPy4FJO/K660Q6lq6aNS9oKGBVOl4egGwmfFhn96G1VC6TcUKTPezaZNJxTlXWOA9rT
woMTizUG9qbtXwIUwnl5T6GC3I1PvXO7Cvf2+4OZMu+FERVpNKMA2GT7XHEzL6+taB+EBw9YK0NM
gjWW749QfNXxCxPnB1oq3iDdMU/J5vAhuhn99G7dV+K+hi00spXHbZ+mOR2Hq4voU9QL71DUaEEf
zSYDDYxpPlNQedlP1LA3wze0RXcOf9Zte2/NZ9hpbxGkPG9ZLvhwuPzupUAUtHTPzgOJJS7E//Px
7qtqAo4JTyH8RCmIQvHBviC98o6Xt9WZoVSJXaT7AJXoNGPjUEDgQTYIbY+Go9wBbH3XT/ahcRdJ
DuOb9oPLqh8gzTuDb+l1EPIYFRzy1hG4G8228ZlqOR56EOFqahZX60lA480X959MYnPGrrhDLB6y
dX4dCK3Oqr0mSFWrT4XV5I2+kfrWesTFpfal7Q1XLzxuy0Ad81YIG6QQrMPb6hPzaRhiiFMxwwHl
CqgRw4sxgFOX+g52cdqL1dl81k5LSq/UnldqiLrU9okYyjvvfHRcOxk4wGElumJ4hbYx/TEHK9qF
++GbiMRW8npywoSA9SbsKtEGKKy+K7wyZAfGgReDNiPwfvLpu1pId7WMIiJ6KQSJmEBthmd9hqst
q1sQMsgisQcT8zv55EV8GCxiNmrpphDn4/jc8fJ3RitzVlAr8cOcCjTXRExEa7rUx+gd0CueCtcM
G4lKVBA/OpdloRGez2SXqLUf5dJxC5/eyJ4dgoI9XV3yiRkhE8eL9NpdK0JDZkJSCQAkEFu/F6KF
b1RVcw6TJnmml25RPNA2WrBABYxEyAFfSkjgLwj6PPrWPCo5zPrAdeWzkbjQRkb/wlEX4hzrdARQ
zN6qc6dA9I4OEkRSkrS2/KCpn0Z1jDuYeHSfjP70STVPVzLaMR5dGI6/L20b9KSMnoemKs8RRW8o
bE0PgCI4QTHLZmqrM1UkXo+iiEb2XxrsNXitI2qgMzTY7hEKYrNeZvA9m8A7JjxwXl9MvqunhROi
HN7PVZ/7R2suGKSlu9/2r0arBD/5xjA7b2O54zYA6rDwj1v2D+p1UOtYPTKzmFUtu5ue8E1WYGm9
jAbFcoJW9qCc6dZP2RlCeMos4yen5eRmobdjc6+9WTPuyK+z2QlTUaiRbNdbURqXbghRxnMlSNRW
zJenASlp8XWeeZMtB3C0mNNf8jI4QYAV5TSvZQ/I7702Z3TjZqohn/VuXUkBO7RQZI5IDDrfSIII
S3K8C85s/LwvF++m36jhzDm44lbMzskCe3CUXUgUeWe28vyNRpwQFdWZtGkwCzLEOfvjyTUbTisU
bhsUbKCnXtOuQK9xmnC6CuSVPYMTXeCfXU3ELhs+sNRD0IuFKX5bicLsDyzbTrk1OJblGaabKBlR
m9R1qmM6iDUKCQsvdRyfBtDBzcWoAATY1hnqTFrqFEOPBJtySm74pNr8momyx5Z4gtIFxQqHkHAt
7kv/uOlVMovqeDnjdOCtWYTY1RA5wXrle5Y59ae5nhuhNG1eJp3H54iJyaKiEbhL3Yv1Ci/IgNIe
5Y9sDQLc7djsPbgRVnz4x8FgZKttkz1CZP3xoSFqh94QrJGuRg6ApLiwtsI6eJEvl5s0paowWGOI
lmCoS/k+JSzYpgPoktwdya7RfmEULEpdEwnIWFMYFaCHF/KJeakUbmXUwjDCQDm0sIUWKnQ+iSd9
6mMPzr4jub0JieLhreM4RqJBCm8Cd74ZOReeLV0pEFoWh35fCydEibzYRxKJxNufEMb4IXpO5Ncx
9Gj6aNFZCztmxCrz/f2XO1B1gHwGimH8Xx76aDlpDoRBPTTCJRgUCgNaPpvdRk9sVQTaDB3YWIuk
omgTxQ5K1byJlDNmXBN17jf3Vbq8zlKCHoYCtIedwpG+s0RPuRFvDd2H7fuzVY+WrzCbReEsp1Tl
iO6Pjl4S2xEY2YtmIWMo4TUVnuMQQLVAS2bL5vg17PJPV0IUFMwycE8uOhKIXbXs8Kr34egfrCwM
QXTTjoe6/nWSU3S13WpMJxB8gEaGyuaanFG65TvoUtIRHt1MG07G3gZtKq2LKf8EREfa90fbXbm2
SW5q8rtEgxZzktDQT0DyRKjMWjwE7Db0oUaJFrwDBuUuTDqNBD0ItATsQrLaU5DkRqdC7VOJf6zB
ECa9F1nhJZhQig15M7AarxENpwDwRHJJ6/g1rBgphNbm3kA7jAb5dQEwaDfiRBDBiLaxZH+e20hi
0DZlkfVTTreM4yHuS3mXZ11jBu7na2qT25gIitOAihZjigkzw0fVygiZg4w5B00CFW5o20i8WTx6
tmFRF2NCMbeOIjGZSzmRDABXJGlq+DwxJjmVZJQoTfYdMPD+b/M5mxNKemvfH9DGFdkITsqQs9Uh
7W5SEj4iNIZYNaU0Dfav+E7xrcwhxpJcCnVKwF0Rzzac4SuBnFkYijSdT5fG52hFoNFN7l7CI5d5
RKbCbbEW6JxOqaxxm8j9xWTUMj8sfD7d0uIAdrkGKtwGzWoZ79Dq+j2dQoSrZdaSjZpeqWAZwpkA
+49DdDMgm+dMfhYRPhMCDBcdOYdWkkzJcJYRxgNHWaKkF69TVID49zhmcQ+Yd1ebd/MvjA3vhGqF
lADPiwHThS7ORHZlPhXjbli4VtLXpk7ow7XU3Yb2dCMR/6SuaFlZ1g46Jv3eBgixl92b3F2O6EnM
IwutpWWEsqwR5kOhjy0F1VG0PQvc4QcR2wFTiq9lSIhf/XAZ3rhtVheaE0Qm7IU81IPLz0VhUD6S
5TaGMkqEND8yLSEA24Km2XKhDBlALuUbqhk7llGgGhqyDkI3Y7V9gMDosuZEXYQZp+oMPtGXwS5q
+JxRoEUIZHhgskFLUvsww7AtW15uoDLIoiL8kp2EeddeNSmkNk3wAyEadpZ7HWc8bFINHod03k6u
YonqQElGmDHBoOmH0V1hScjTkm2K6SVQeubMb+oyEgyLuxENEagfEp5ENXsczbRfsqegHwK4Iqq0
a9z2MzRUv4bFPEKglDuwMpdZgmSSa2URB9Dsy1bJa9sg4UJJiUG54EwL8IgmPIEpf6Q5E7kzxh70
Ua0d0BQN+TBLRSMYBDbJQ8+yMr3qXHCZCRzukLqk5ifj7IGaL8TXaqZwC5R+5MksQz5IbjHdrjoP
hGYGT0UermKEbAMsGy5PtRnol41sthmyBe0YWLk9Y2YBD9MS3eQvUIKWyw7EzSFEQ4DxAVWQnccM
Hugk4OnStSVq5aMyryccTeTsVO4tecQ8CsEyvZjbPCZmBjBXlhUzMkcmlZ1XxFNqQFxJYgcU4+wg
STLXopvcNWkbbxr6F+jxdE+TeM5WvDPa0wcztnCWIaguAfcwSziEZHLztuCZeLeEklPCPx/NjHEd
gsfjeSQ8SgEn8qbI3Vrapm/ydAQTlAzMDZ9SngxxEBeajwB8cJVpwlN6G5YLTgc0CCAf7m9ku4kb
WTJCmr3nc/Hvrq2B2A+49x3gGfATvsZC4z6tOZjcRLOn8kuCrgAOurI0OQFljIHA8XySQBuyYGSc
or4fXcfiQcxMMUVjpbYPUaYlB6JztwK1xq7zAXTFRDzZa8pea5rPnLrs7hmTBqBYBpIryh7jLOLk
Jt/iPsBrgf76cD3mkY1iuMw3YR8+DTBhA4uLbUUzzScNIbAgOmiZM1bugAOGRqG+Wmk0h/jk8nuM
ZpbwH4sZxBOUusTZlsWm8AlsgB5TaU0y8IjxAFhj3YjGSi4cILImK+JPGDbYsw1/liV0HjHDsnn8
ANbaAVmrx3C60EaYrm4G1O08zEOD805qFBxPPCDgZnw0y0oaphtRHAoJWf9fszn7iyhmhqLtVNsM
10w0R7urC/kCnsg7thE2DJGZZzo+yeNyQKJNT+Azd+O8LRYohhB83YhbpbxAg0MCfAof+k/VhC/I
Luj1VNqb01NMRq4m4f8bAa/PVk49jlOkv7jWRAIhSRmuW0oib0uFMVZNcG7nlOgRL4oWa5fNVDQH
3pQZpVwj9RCpZdwl+qfWooYKaRihNnUTMiLRXmo4X2TGiuF+ct7WkCFdNYTtqA575LqkOyppejGR
4kFMLeCXOHVslQIHOdXBUMe4iORPQFIX/QkGn/wC2NVAihO3gYbuzZcySFB9JONiuMboioS4MZOl
SBmkDD6kZDdiZ0pDqJVUQ1qX3/WNUs57VcPYhnHIdkiJaNUDAUb5mhyon37iXsgnCMQ5sMcpxg1O
Gyfkpz3xiX15aGQgtyDpFZnPFHca6BYpJXSyiItRAGbGlouWqWKmAl7YQnkA9zAfPsPCGl8xxYvv
kFdlPGlisY+LXtqWvg/d68WYBbLtl/CrTQR9aeYJX2PN4otOFhOHmD/KOEffBpjbKJ9Q2jtZDQ2N
ERMiMUTZxQFVE+geTZrdKi7x0vlqwR8sCRcI1Skmtpx0jTefQYFN6gLUkaV4x/HoMynf+X4hqcN1
qHpzT53swcixt+NTXmlStZMKAjhw9porGfGOzQIo2MhlEeggjwEqMmNZZWKlK9ATKsGjai/ysSQw
Z4rYKiI2Yn6DLFEObzLrEt/DLDQgAoLsJJ8mr+mYdw6GtyUyO3Uc3ZHR4qx7kpwmlKhZLk0PmwGW
KrEvuSM4vqN3igRk1gYbsOrI6QNs9giq/2wv3+iaUe3TL6xUEigBZ8te3xW2l7Fp/HwX+FiAdG0B
N14hHYzYNt9sFyz7F7n0m/yKE5u96K1taqSkOBS1yW/F8D4Fmlu8Hh0oyFpf0A0UgDPwDUnEne4C
9u3S6A8v5qoKR28PdwS+lHE66jRxRm8t/ACaXY32LiQNGt6AHuLjuGbTBG/PaSD3miSQ7BlFXkgx
y/hNgmOcuDatcv6Zs2kWglnCAFhTZrxOvyw5hPz97DV+2ccCT4qO/sGVh6Igrm7a0Fm/qC+iUJS7
2ohm0tGlBc+7RMBdDTn00O9lRJDKoKCFbBAryZcCUg4UeUWEgJDXD8YrRxQnH/UUUimpLl1hDCdP
3c3uYMMbiG2Qa+iJdbE+qJur9tsAhgNkDgVxqbKifep8kfXVfkhr6vQVg1ILuIPDWQAkhWmTKPyN
oKkIwlQszc/6a1wRkUSUKJ44zbQrwMuHTPWon3edZ4Z2HBRYVqBOTR0vTBDyRBuxCI9lb6celxYX
74Gd/eyNDSfizHW17GFGe2bIjXqeo2iHiOEujQzscnig+CQRPHbRpAltCpc1jjpERuhWsfV9PLZ4
shYxPGI7ny2RhaOCa4siGauL2XHh3BdwprAILq5o2/1/kElR/ZnthUpx9fpg2ntGAixTNNcJGsDT
27Ai+Jr2A6fbg3CjT2Bz4vCSSm+YWZu3Q3RWUbFHWcTNVFeO3x0pdmlJMV/8HTeF13LfOkW5k8Lc
vc5kZPYo+dF5AGc5mSF8ReICZocn/qvgsynlz5RFbzxsLgwy9UcMgKZ/5gIKuk5Pq82mxsu61mHd
tu5A7rkL/5xQMeMdLMJjCpfuzS3/3hn4Voc5PDd+ePW3PxgqAN5VIxFbEllzPfcY7qxoPiIIsfqJ
60azZTZ3OYeJZAH+El8A9dTLtAbYGlL6QEcqP6UNYp+kB6LzYvbB64szTNMOCRwvYPUhbhnLncWa
+oUXZJSYClCZc5fg58lBBmYiV2OC6le6KCKEt4OzgmCcj4zKZikB2ZwQ8BeW4YKJeqnGljv6/DX0
BoIIPVf6gp1Rw7ywDX6hyBCIjTsQZTRYNGjdQ7pB3oBXXvz7dD6CSaPtodCDt2YBV9B9ILIYpOGl
kA/c0qg7BIn0pigtnownQHuFLatJe4nO3/CMTKMoaGNchlonWQC7UnJx3K5faKgoAEzk/vdi1QmM
mvlCLAcnA0rEPjxuGEeoIJCopGB5tgU3LtOPtQ6O3j6G17AYn4lTfwyfaTWbE3gzNtpxzK6Sca5M
CPqJR/V9iJ0L+ElmzV9zBObXuKHkZkASvW37sar9PWFppjRkd7Z0h1E55MgVnCMCCEIv3fmF/l5Q
71+fR/DssJalWhwjUZ0dnE96/fviVN80HutCf+A1P7DPbiPcTVAaAN9ZdaDJA1OzunZ51TsRyN0V
Xw7vZiMUtOUbOFp+MTcXcxA+ClOZ7baNcQvZLwaEGeyeblpBZJUr8WBcuB2qr9FgXFsNQDHBMb98
BGoZ3OkEjAYmXOaX4OEbZvOl36dPH+pJF36ATPKXGBCYDU5KgsIw/GaPmGqw5EW59C6p/Nz0QaUd
MCykZnyN5dA8b3aqtiPjlTHuJn2zC9Y7u08/CL5CQmP3yFp/PaYs6kpoNmAent8nXza9JmiAD+qw
NHuohZVmD1ZOUjRAFCMB2/I7kGToJqYYAdw5Ks96b/nlyCg1dYqRt/kctgy1ZQ4E2NaDzFxAT6U7
0Fp2lvTSf85lwAZRJ3lEkKsv0MIvendDBOYfIUqWtHRhi47BdfRATKAxa9z1IzIWtNU/DnJ7TnP2
hT/fyMRoRtCImIqKNxAASF5QRFQQI/He62YEqjaNN/o1qAWyc96tUzCIjpMDbquiOIamMBEl4mPT
7rotMB+3D7FdpXV99vvrD7J+d61LFHDX2qC473Q3yjGghH5X71NnhKf7cE4hDpBhlX6WLVZlE5hM
gzvh8wK1iVFhOUeQuV2G5h3ePAU8AggXlLhuhF7YWVkIuaO80AYd0p80DtoAj1ZaxUhYHAb6g/26
Ns4j+MrA8iYX+g4PF0brPC/W0JmBEnQBtnwM9WbU7odW7ug0bBAC570cs8VG3N0iugF2fIUlsOhc
91b3yX0hDxW9jsl3q3h8DU23txrYFTo5Cso7BRZpvwIbyjVi03CYDGiGh4rXYT+ACYr53fVmHI6w
PfnJ82NWlAKRvgVq3aeFQKPBqlyWZArHHTmlc9CEZhqDi/4AQ0HZOj5MTltQDrM3RXgPNDd88/as
h545DMRuqMR3r7ZO2zmTIZ3j/gOshdbS6gBGWfYaaK3DNmwQ+ultOkNDDvlxzzjBz7TnowawY44u
/gdLQzGSkekNXTZbspoRkpQRlJAe/3K092Fp9YcQR4gf2ZagLpWae6J1DJHe3o8hEHGOyQ7cdjgL
jbs/d6uHAa6/SeubjNHbRTUzX9UG09fmXOjZl+Dj89YVikzd6WOz9z7jGk3y8Gpf0hb5fjzwW6wP
nvms6yC6dbEOTGwoCXHj7PYRAX3QAaIUOauuVttXGnp32qE8CxaJQrT14ugjNnC/KE/o36BtDKbH
2RXVVBq8ziU6pJxf1sGC8jIsNkXIPgnw/Ol0TZiXST8hpNPvnHs7DlUhsy0BG/SIbalpwguEdtR2
doYKoW1vlwaEh+am8h7jQ3qKaDNyPnwJC2xldnGOXGaQMO5fmGQv7com0teVWWG/QPHD37AGH6Ma
qye9I8TNRl9T/94sgI523pTpbs9x99ocGWEh9JFq9omjruP2Upn+x9KZNSmqBUH4Fxkh4oKv7Mgq
LqgvhtoquIsb+OvvV86NmemxuxFZDudUZWVmXUbIi+AAPCZ9xWg8jOrmfirjoOglao0k32jbmjoO
YT2TfloFdEZFl5gnx4t1IfIdQwBYVVTfyeWG17N5YWEbkg3CmCgiqT41XgTCLWr3dU3RnSSPIhb5
GfkjhVC+JSkk/auHT1sZUTH9xr1AoSIA1TFDGo4O/0CV5vpPoQ5vzj0M5VH/NXZzTpPCxjgH52zp
gvfy79L3G66SRvlibzN3G4egiRpU728U+5iqMw70tcohsuZme1pxM/euqG/aBrQR7/33iOQGd9xO
doQPgozIaWSsm8gVKxCRIGgMjy39TI8sXBv8b0rEsAw6ex0dLZncXu+jaLGJ1gBJUDjtJ7I65/GS
uIO0Y31cPCafyZWEkuNne78cHSD+srxq44ufbMkZ/JpWWcc1IQ3LyMu5DpdXju4Vomh6TLpHizc/
OLCj8UG85z4gZ1lo6IgtWzj70iEC8QzJMUq4R8RaBFx34JnVvL4BCJLPQ0CNP6y5BQxHlKq/10Sb
Zr80L+P7CkXrlGD6r2d3AigsFKR9e4YZAGUtKQ2KgwlTb4zPCcXOym6MzruDR2Xp1mcGf2AnQKm/
mMJICOj3mEEootsfx1IbRcBkU3j0cKRYALF2RY5bmsqGic391CRX0Cmo1ylk/NAcNhiNgh/A+RBu
Bi4z/1gG8DYGuLPwYWL9eeK+Uk0e1A4GLl3qy8qI0uOq4d6AG/brz7AV9f+ooF2g0b7nXWlbNel5
DWnfkfZNzLrSKawMiOHDhj3dfdyudTO/SQ5f9iFEWPrHA60eR9iiCEWygX0XDT91dSW2Tfe/+w0K
GtxOWuBhqiJaACGPL439SIUTA/H012/nTiS5fqzPhKSsVz1sFq43Ss4s3PsYD3R4oxNhl++0iP4T
dpOmqtgtevn2MPkAPCWdg9WN9kx6tJYP9hl0h6B9teAyrJe0J4HKvj7BSW0aL8qzifgLY9YKMiFL
becP5xicH+fQ8mhYlHx8MXQ5DGvSdfT99Cef9FHvOY8Mv1FitT8W2B6lO2TyyYXuRnvpH45HJZI9
TEdJ5od5pddQVw+s8rhqvQw47YINtcM+kXcH9o2yeVK8BrImsSGG7GWMPFI2jhCs/06Mud9WF4LS
pdePWvjeeXvNetN/Z4TwWvSwhxipmOJeEYYy8YcncVAedmTtkCnqMzlRbLjCCzWYkS+CQzP3N7KO
XzLou9tqdMIcpkcq1EPUw1yGMBvOISvM/LN6elA39AZZOzPXN2hZOIkHfb2x2bu4+FhnWgca+/Ry
xh5XsAEaiuHqLMh75dFY5oOt+YdqbW/8yEj6yRXHd7IrPt/qzgH1yHaoOB9gWYBp8pCh1TUKkoYF
BVrIVnjVOnDjAHGGviA+PUg0+4hwMa1ATe4Lzpw8b2ne1ijwA+SzXIsXDu+N2ZPqbVFg9q0N7xYA
kEo14DHtz2TOKqyX80beuHR4TA828ToqbzCZLQpcFpMGUsDPViGZFc1reqa6B1IvQlMMolgjJcpv
hi8nBY8ku+n5R0txH1vRXN/WZJosSuQRZCmVe6KhGFOIOz76daiCSHzSi6mixF1OX9E7gS+WPr08
yZfM9WKPXwbgNdJHk1wkBqnQBh2ExRT3nJo2eaYSnNOO/UyaFJ84IXK6AzhvDNBsY2pln/XxkShj
PP6akC3onQvBjQN6f0kPz5bHEEHhCadJ6lg5qDGovij8G5Fcxm+GWFymWykxVe4LXfTouLhuTyMB
d0RFfQ3RpFf6fqih+cvY63tdrZlFidTFXDNljSRfQgW7xSbJvk+KARnS4O1WiOQ760tMDHEDEwFU
cTv+bXQcQsIZtOgSrnKGKhl9k6dCG9LpabKO+3qXbhQkzo0U2pvPmMY49BYXgzKu0RkAQavr24gP
scq4JJgfkIkh5G2yHVr9YqDSIHt7PZKxirxySaJ9ivdDJXuvlwkSWtab3K54zBDt8xzZ7TkqWoDt
yTlcfpDnkyuseeoG+wVKzL8yuwE5kRJ+8SYYIZMfvhGI4vc0PA/uQtM7cxTHRXPbZWQf7OOgQzik
EoM12D+5j9NhJIi6njWuptU9ZhQXMDVsJNBaRiQ29UcX6W8x3k/6XMBvT/+8LUnTodAal+wzV8PW
+D7DJHKH5aeCodA1+A4O073XfRoXl3X0qZ9nLQ/J5gNc9wT3W4ubM1QhaEFTle2/A8W5QaBxCxTG
aqSZ94ZeM4FifGWcGI9jRbP7GIMA3oyeCjPLGe3sxzjzHFQZt3gE9fBG45Kh4veIIrbXRfOOdNno
rV8OA4pRFdbIsp9Po5GdmQlEzo3jkSFVE1wy+EJg5PX99wjOxepSOK2nnUMgTwoqn+vrAqNY9449
7Z+YIjA21zdKXUpwTbtGiwl1/vaukbg2EOcOcx5Bwjou3X6iUqh6fSQZrGh1glE0qIdqPGaZ6rxB
2znjwru4OeskE6SztJtofl56vfmAgFv8+rHRmKxUe6MMS+RaTlHCp+93TZbf59l54GBkVoPWqGB6
zilR4Y/bjDFXCQrjOTgsoa4Ktib6rD36yNI9GickvMb2HHaTIhRPkb4lfeC7RO/tea3YxJ/EtgSX
njgnLM3zD7X8kiqLoz+AhowTUI53Rui6xg4gA8jk8vFb/CO+AJtiDIHZxPoxIcYSRw98PTKVKPxA
zKusH6GSta7GC0YpIxP1MJGIRrz6HNXbL6b09ECxHluR8K9FEEz/ra38L3YSN3s5pdUAeAuJgMbD
Sja2fTF4L3aLGkDSc/v+gX7o8OXeRjk/gSwTBzFVUy1O72l72skdVg3wbbdwlaCh7326JgKEgG5F
UhYS443CfY6bVjm+MYuhcLFI+lvwaJvTLtLYP9jFranGTCimA00rn9dgBs1VyxDrBekt0QLmxiIP
KfQHD5yBgvCALfuzw98HrQNAbRsseUUH4tW1Mh+4GwEcjQ/JbVziHfXX2TvP5eSlhG2s2vE9aukV
DbOf1rEysSI5nY1ObZew2uF5QaJAs/ShA8feL5i5T8SiV5wrxHw4t+/b80DpeHV4YEm/ccrl+Jw+
xx0e9mn9CtoN67Eqvc/0Gh3BZVM6sx6jxxSDCJ4JCPIDlU7EtDPpzdq75YAeCLsibVJyP5kxM9+v
lMXjlVMRlz565/QdwGX/a0+v6enp1lPg+68a3FnOpbXFrEu4fqNZR00mi1t9uPBAa8eLBfVz2vip
LjE7tjF9XVqgc7E6MJ8rkyvA+qi+DGiQDeviQacljoUVaS/WYcxtXocLmpJSW7imwswpoipYiA5/
tqBXitEdHNO3V9BAQl7XHNmXBeptSrMNjQoDgM7uAumQatcbx0F9YeJO58Myh19HPsGe2sbNjqnW
UUdc4D7R37yDayTuG9TRNvfpaXwZo9dXAm3HLb1zc8maLmh9PBBjhshpDIO8ZS133R2NLU944Udk
IYG08ahDcs4L7KIXUbzW5pkBwcs6a7XFwg+RccOSwRpBCaTGRYJrJUYpe8uTKjIF3aM45fjnsH/x
ig9IJ+vK1X37pY9Tw9Iki+bJ5N3sk381nWX8azgGrRUi0MHs90gYu4wKNP+4vODFoqf7yZOHuI+8
NfsyPVBuZCeELUy1xF9EefNeWkxIhG6Ez8y7yXVyD8nSSXask6ZLMqsCBT/j/cFoa2YPxaJ9SIiz
pD1IB/2z3aSVDrnZgz/SwwI4/Rg1NtQ/x6dxCO5MtaIRK7MC/7s7Ma9JxNEovUqdLocv60pVGpAN
fBkvD0YuIqujS256wTIVORBdmtrQvJdhtzXOz0b1cpb4cj9sQtZeSTmzT6lv89KML9zG4ZtEaXzg
vbl1vPqXb5Rz+79eyZ5pIEQgiekCz8DZqigw2LcWYd796O5vyU3zWteIVre4QKiHIN87h8pf1kYD
54E+kbRbdOzbc6DVxqyFF1StH65xpRq92/iqGTkoJKRD7rYyZ9/aI1A+voqer8ViaD92DLqLD/Wp
Z2phv+e9+yt48jXdaJ/0raXwiUslKUBemsuT8EoPpUkJl+Y0N+O7ociq4qkDJX4ZflAgU9ZYLorp
gyPACGwB2xSK74Y2CU9yrC/U9OXiCdpECyRhe8IEhza5XLAXPuoU8D8/qgf7KRR7oao/Z+8Zu+Ut
H1j6dzbpjCjIXlSDX0It5zUfAPOUHiZ87QD9I48nkuzocEz5LaXd/ZSX/JKvJfRuMk1oElDZ73jH
WjnV49872JB3fwb8oKhlF7y5RBXOhPnb1+/nsrsTpv8O31E3/oCisyGtdhVyfqG6nwI5KMpLv2OR
rTi6KTvmL59JPwn5SkYHKRNNVy2vn7Pjjv/+/7XHQbWAsuRN6ogj4D1sJ4dS6/2WcdxVgBcwj7FA
IR99303+woGlVwsvhBvebPt1HZ5mzUWV3DDiRF7ftz6l8QD0JZ+Lq5vefxvNaLl6c8JNY79W/p7z
Kn6jZWsaJH5V3Exrh80+e70VKn/YmaIMQ5urmk86kOC4ijj9aZbSYUP2mHwJfmn6AiHaUb02EMSb
elaVNNMmyCx1YRLHn8cH+7tKBk0VkIgkqZIT3Sr/vqMq7phFVmR9ure00nNGU5eoutAXGKeQpJp3
xjRCdehX2vF6435QQ8GlvK3QB6z392lTFbj7PQwFDw4tN9GZtdF4dqPGXzfq4MtOTim9jR++Zl2z
xrjZ07/UqVOwYNmeVNjjT3LN8rBB+4kDxbh7Jn/YsJtC43cb4/5fz+vMl2ysWXmYhw9kojQLm3Tm
9/Vh8j2YuA0jME0OE2mxIfW8D94J7RSkLHplvCtVkwNdaCDBer3kRduSe6bO71lFB79QS+/Zl5Yr
dGTozOUk+h4Ohcmd9rd0tqQfrobqS4v6ZsMTKRp8WZM+yNgQ/NuXRptPVGHgUUh5fOTViZzEHzat
RgcvOBPhAT6L+LiStRfAxFEjaNdmiaJ1riQNm7Da60Cj/yatnp07Df4hoiUUD6qX14zqNCcQRhBR
o4oFcF88Ny08GYQcJ32hX9QjpU2WhEh4gh2Z4nO4h8I0MU6EVogUsB0i5yDhI0PB0ksBdyosnLgy
JbuHV7IgSVUOtofZGnxf6xSTJ53ia4ibFYoeao3OGZsPSl2yLnxZWkjWQzAvfNZCcQlrRFrCK4pV
lPIkkzPe7pPY9/yrxx0n5wlWY9l50rCWCd+FWAKAJlM2R4yVaMkxxJXMOoZP3nSEv8THkeiQovEF
a6E9BZbcbERvX4JJgkLh8ZDgHhfEhIQ88plSFMfVNOhYSlT6GoC1mlKHcd/4ghHa0iWhBF0VU/Ku
iXRTI4OmmwQSTtDcUPOWhOtEqWackptyJcdUkM0z5gTP7OyI3ZXIFqRO6NHEiiIfVndiKycvpV5b
CBlhjykPOapgcuSEvB32hFw6UuvTCOIXNdYGiaz8QPYs10kSeAk4kRqwt0oW9LSRnjGWw6+KinaH
m0IojImWIMgEAFQQwcx9Eh4+Qszr9rxP0BXK2WTtNF8Dm+EisewTFYzX41Q+CKgd1zsM3gjLSSdd
CeVZYrHYaYuPH0xjkm4+SKrvv3Sb9AkXJtJSnPXMMzeMP1QTG1YLmYbNN5PKP0JNp3725hJLHlFm
GnRXsTvjUnFzteSZAQ69/SdpH8kG134ZNLgsKUeGKIXL4AueLmXNPXdeI+VsGEkvanDXG9zTlC4X
qVz2Ygt66jF0OMk3uSbcL1yt2EouMXvlxwIOcAOoe7aS7ZYxG24rne+EFd1Kelayd6jAQeCTbPbG
vyef9XbZA5VPRkQp37LrX6GOJOm0rucFNLDub1w1SQ7pwJsklNyjbdfDeIiDvfjvm4PJRZ2Upd/E
cLqnUz29ZT0wYk6CBiH8+aKkT9seya9UCEqf60SN/JJ1vdKvDhxOlzk9k5+2vSeFFaiM0hCkJLmX
YytCpCjOF3PHD+wC90budiTrhwXDr2Uj+bPHrYt9MYzHUnCWH+GZFfEEAy3ynt5D3yxteW8RShbu
31yww7ECdwEqWYTTZQr6YKshdSDsnmwx01S/ENLlw/5dIY6Bo/jySzLYpX1WTHUhD8/Sfth1XMd8
HqFmdN8oDsuwIQVZj8S1jQ0xNQVOs06+Tnd02JWIDhjym6To60toCUQwCMQ2x374dciPUVPjjuPI
ATZfUtQ9z9gchrsnWe7mPGsXJjs9E4DzuCMMi+8bdsnfC2oQwDDYblCxEUT8PfXDjtd1gtWZw5l1
MXoB4r6YfAY3r6c/5uyDi8DW+ZouFQuOh2+5Wkdq4HIVoXc49EhQQyCLGyabN1eBk/B1DrtmLK+5
8y4H9Jp/o8a0Trh5jKCgjtUFR34nCb9vsCIVKw8Z2nIl2/RNUEOuTDVYIr6F2+PlU4X8XBsTt9t7
jyYcFcJzrbLPFIY/JjBJfhKwpLE4TF+zLkU/4PbuqM3W/DtiIc3vT7vKqFljNufgHKBg59Q7Vnv0
HeLKNOBOUEN/2fn0YR8DxVGQDwy5nMpCGX6Hh12XrdsjbkNb5y0RGyzYdMPxo57hkGQv3KdmrCyw
QYoPu73HYX+d9khhTBx2p10dgzs89TqmU+vT4DJy0b7DRh/k4eZynIRO8M325kOFvXSeNbZcNC5M
xPfye24Dv+Q2wDg4Cj7C3WpMeTCWQBLgdVGdtJm3vzyDjDOAZsxrC/PfLX3NuZ1tgAspOMqsgd0n
j4UwZEr3hUd+8qpwpOlbY+EgQQxxGkYvTVlwYNv0LBBZb8lTw2zD5M1aYaTQFlxP88ayjd+de1Q/
MUJliZEVLwEVER0ccxcemCwKsEhiim3UNX3SWEn7K1MYl9M/mvDR6WJyMwYrMWnGPWZW/6QnXAqW
ZCjTxKIIe1g+LJ0TsDtRm3lG7HFh87/d29rD0iqD2J+m4EdwzGT9PgqRCWc0MkfmeM9rzT0WR0Ev
QTjlJas1TpnMsSlwVm56S6h7cW5DfWX1AJWSfFAyTVoRsSVrBsHnUadA+eDHJyqd3yw9xGwO4RW4
BqawrEXkoYDKst54L6jUa9ZgKdxC7BI7VuHLpfCxeSUrIykiyx0o/njsvfBGPNnXoSebg0+PKZ3J
cnmyYw6/HN3iz+/7OryYT6xOASVZ7MZt/PJgwYtNZBw/0qMvXEAAeXutAHU0af+JK6R5dBd0rnyC
ui0dsnPydViOtZUnIRqML3Q0+F0284zTHUBQtmah1M0QNoRhewDZm9zmgRVgbcA6Qm1UAf5gRgmy
nBvxWsq3ElBdBzfY8nKqPNLcrgvBAZgneK/ujL8AThwEhD35aEYbGpGag5vZ4WPqL34fFXZh01Eb
ZB7qWUIYExfQE5fi154S/ztLADPhj0koA5NIoPuPA7GH2rOeejpEQ0mapbZ8YK3ecnxYJcq0D7SP
W0LfasNNNFZoJclCePiDJm3M9KwwtjDf4B/C8mZJhAc4mdAMWW/p6K+eWMDdELYlSWS4A96fWPjQ
iS5kApHYKOhqpFs0UjPEBc4oEjzyDANLDi9PsVbArwyHK1oA7ZOgiW9REFwDjBCsDKsKbcQrks4X
HaYg48Sn3c1qY2CBvxxHRlG1P2l6UKvoVwS3wHbGP6XlGFbW79pgEwWpy0ksOm20446VFZ7zst9w
rh7mHc+3b/TPagpvQodV5DdL88RwlpjJplKkLwD0BKe6G7AxnxhQrfAH3Eqvz2NISMm9TO2UB64k
5EhvmUekIEYeMtUwN4CS8giyhm1Y6LsY5VMoiue4jUPlzN6GODFZ+G32DJqTWdLKg0XDgBluZVEm
PtqDFReZb61VQIKH49KICzqIViomca9ADItoHhJEFpc74kcfT3od4RpoVM4K33TN3hvia8UtQgI7
OVj4wThMIg0PqtWOZc6C6EMjJ7oq42Gi0X5qjyWgvGZNcUYXa3Q1cwqY9kQ+GWcxqtf+qoa9sjfw
SsdMRYV7xHTEr9ikC1vZjk7SbxsrJLFO0S12hWpRelDrKG4HqiXHYuOZrtODHF9BTjfSOQHatRt0
0MMnjLcGsFbmAZ2sXiZuYZZ8+7bml9W82mn4qTeGBf5LDJxyevYYJBbiAivgus3lFYbh7FQcQKge
F2P22HMaQyz/AotGdBuLH9wDqxiz5/7QOq0aw7nGdVcH+Kc4US1e+OX0dzwRncgCnKUshuV+PLdw
zZr/9kpD9mL8CPjw1kwc9KTT3ZwjCuZ4VN30wArEaj+Y6xEvLY4FxxLbYks+5OpxO8VjRh1Y9Jq6
THuOgVGLs3K4CkhYsLvCwgv8OqisuTQ4wnGq57BT2S8koa8hl+QQZRrN1jhAPoDztvhw3p9xIfju
gHHV71d8PoelGzhr8XNOQw6SnnocwtH7mPP+8LDiKigDOczIeVtajG9K5Gi6E50xs5Gz0eLT9At6
gl19vqLGsqEew/Ooxc+PCbGBEoX0dMuN5d7sDQtPHSrohONWTL82bRRkS/dtWOrimz6z/OqdiLKf
pgoB4mo/UctnPUADaBEFmmf7UTlXGh9dIrVn5Bke6W9j6W62JHAJz2Zv0kMKCvDBtCS1BMlUhBhN
UpKmipum6G5YebG09jpp60KATOwMv5h1htWCLNbEZfagF20drLILbR/Egnn37lDKww7cRXBUDMWV
nOLBjedaciI44dF26XkE/t7Y8zCPJ8Mgb3Cv4TeD92jwEZIpsOxiYI2ohmn2dWc9KuMXU8R+cTLL
i77GeZTVkxXRbE3qxXWgurKmUepwGxGMG8qGTNllzDouReFQlCUUp9FRLs7I7JDc/gRXBbP2F+Yv
TG1iWFKudW1JscmGaBGG7zdOr7LG0AGZOZ2MWHKYkKuYcpDMPZjOM8UFjsdKcgh8SA3+FD0cIpNt
yvR+N2+7VpzNjZGhE5VmDNSGc6Bd0aAlZpWD1fWP791X8vI60+aYnnVX58T03cSBlBqRRe+iPVPQ
KcokZt8kqFcQtr3tWRm0drjTsh7uUzgonmhXHtRpEdalm+ZIjPwJGmnv3oUhyqSlB2jKIPbOkIMD
iVn5GGUJsCXZhX0vjAWCBmRJiXQhCOaKFc0dy0uV9cleiwU8uC8ldrE/Oep//u5CC1bY69SXgehZ
DaMnWSU2M5/dm4Q1egKtCzgPt5Klu4b787YR1UtnXWhI9t9Q2rtqaZvxalDMpxzP5goiQRjjLDBf
6toXqs8paiD0ZX09JioaxzDiGzYVfBSVXGAUc7BXfPx9ILy67EUEujBnOUk43DCHiTHTLVeNnqvM
phYDXncMnAGZH2iDEDD/i4GocOSAzilXMRCdTeHOwkWcz2RkQ6nv67C0pW/3GGQ+hooe8xlm6ZlI
BRHuCbVH0BdUCsQ9/ofCQQP2FUY7swURExdb3fz0RrZo48TYhEpA2oCusGgwIOWFaqNlbDucESp6
JJWIHb5sLc7CYL8G6krKXlIFgb7ph4DiBKiooIhzILpz0sgwHCxbZlMf6Si2B7g8fNllGUg7cFIs
1PraolCQ39SMmPCbaCAQyPfhL8EqzOP+uPdXYVF5oKFzD1e3DziF832a7c5AszQUQNFhuzTyicKe
/caY1p2Q/yjbw/vk5httODASFuVQnXCA2EdvLCZ4ALzh3S0vgph5DUzkcqAW48+fmQsEhiIJRvpy
bCPq+Qxr1CSE4jOskEaDFf58aGUmpov+r54gaYCY4IcilIMtvU7TZJPCiEa5t/VslLDmqAW/eYh0
S5TGdBNxCasM/WUHxnFz8DEE8EWYexLFIArD1mKKoheVIRjf4D7pSNk+u8WHWH0iGkuslGsdC1ur
w9T2zYpBCmNLJixxyUfMjewadRlHEK8Jm7dvmA6C2FxJQoqP+1yDGTGrQjKeSM5C21SHeTN1km2p
GB3i118tF6AroWqdwN18UTXgOpgyglSaJTONvoDrKCXZ9sLsHl1pb34AM9ZfUML2lM9EdcfAyBOK
cBQ8e7klTBoqntIDvnBf1L1QJ9ufSHQE+oZA7k4/SZWQIRLDR2syYb2bPA2WvWq6Ovg42xoTiTXE
4Rd/YsqOLDyn6LvrwRzcO9Wu29ez29HtDbvLQW9YEoRmG4FJ9k5rfJ39jLewXo2+GOXCYQ0+di+E
DM6b7Zv1pFLeD680ubQtzIbRTsNS4nEnxkd+7XctcUETywJo6thzO08b3wxcA036ZZc03c6ZMBjX
bD3zr5aPcwL1gqd9tcwhzzyr63MnZr/VAIYthDTrDPgcfm8sb0kiyEBBhptgWsfRXX8NUhp0hIS4
5Cbk4/wln1aHt7ad9cOsR+6KumfjdLAwPbHIllZBIs7brA1papvcfyN0w4ddGIIUUU32+lCcxLha
jQqHopuKEB/LYB0c7ThJt1CgPPG7TpJ2vElgs2hB36KqfzSS5G0AVGxK1i76vADbkFImqeRlnuPh
Jpr0DDXaAhQl2wTVJSdTCi7Z9drgIv6RU5M+Dp2oj8ME+fbNasafDSfeijs343SCfqDcjD6TNsDW
zd2KUWsWpBwWuBDyqlDtweRk2Ak1QABcdBUy8SOcpFlJTKDeTRqRMH89PQWsg+fyaJsXxRJaVG6S
noP9qpqAiMyBAl9q3nMNlyBjGRXAUd9u9kGLm+HIWfGMiCk+GiTEUpnO0q4zbnjkCvzA22YzqdLD
+ouSy0XkyqoPKUabsxg99YR3sFPnifWN0fFhxGALShzBMk99BB6xo0A7EOuNStPvg2rUtEh012og
ZXacGPAzhDTTB5Hwkf/EtjS4Ww6aPFVMqAjkRDypxEy/6KY8D/FIsA9VUnnJsiGPhn1WKNb77viU
NVDMPfSWp7EsIQFyEofLespAIvyfwwLwqcfhkvBR5sHJErxhqPqwde/Ds1smAoVT/yIkojDIsHFV
txne6E9XIt6Ar9d1Qg/v/5zWOyChPaPDBBTx5UFCmmfcZ8DLWyZS5C2wPJgvEK+WbPlCAQWktrO+
Dkh7jTV2+lT4YUKdjS+xC1jZTNuV3s2zx+kNfmGUK1YC0Mfz66W0x3CcJGDF1AM6yToMQz1pj5au
oFHJw85oPZuRQoibMLIZiOpClo/wTK7dl4rL7Jx1X/cEsobmRUuRu4EK2PzpaMeKT48G4Is1sMsA
eIKuCTUFL7F3II+MUQHaHzpoC6Hgbd4CXFsWMv+SkNtMc+0fi0HxvTRJHAdXwKTNIRCj3vQnqR/Y
N0GhLAsaUO8Rs+JmQn+ESPgxGx4Z0SsnlhHRqZTQC2MYkjrLyK3BhCRAVG10PfqBQ2u0NcVAmHa2
DWHXJLoKQdq5lA/Ckj6z1QmLEYkfc2MB32AJJ4HIsDZw7yP1wgehOVxO2uH7RStnSLEdcwrLFlor
ITVJq+yOVw4xG3YrXScfSxh1w7kEETenEPYiYR3xTNPIk8h8C80nKH2GF9KklBMRcqCzbevbFka1
Ec2HwLS8/UsoZaKhErbaHvUUvUEJ3Q+Q4Wg3cBuJQ8BXHomv97la6DjhOOQGwqUSkOphHlPIgC2A
sJuQBseH8VJx1Nll3MIXDynbCSI9zyBijVTlKkBHOmQk3VgVq27Lu96QwUu0WAA5QdbAraXrUE3H
fZf1ezYLn4gVSe5T6HmUTnhQqSO06KiN5XUPet+ZFB5iPr21RcawtO9mi6bxyLjU6MTwL314ZSkL
6Lg7bnobaUTeZ8ITYLBn1HMgAKfrbRJZhCgbka7ADIRNYyz/pDQgc2Mxebt9mnN35/JBZSaycqn2
jCkvSSVDUoo3wGB4XJz33nVIeZzBdvQpxXk2/SK3ik88Fy9uyStV7Tuo1nJ3mB95GKNPpBBKSIIj
JqS7MxEgxyd4oMPnhhIHetct0wCPKHGC6P3heBPHdg0ZqwTgaoBrAqEs2iXgIwEIpYI35kmxZBFE
3snwgwEDPgK6BUYWj1PWnyc1Hszv1+An1FMOXFUhioAOnid3UatX5pqZD6+I6mdLAsn1bYs34ox4
kUSJ5MTHjATaAoJ3RjEVx/VCjgI2AfEaZkn4I+9e1EynRIbWdEopmszAO4tp/EiqqcNp54+niIxW
DJPJpQVjGe1Osk+DRwF/pQMcXMHobHFtkbKqGFgL9adHMLIGfiW5Ws73Aw5XWC9ako9Q6Mr6ACwK
ZZaFYZO054ISQzsFZNIIzkE2HSmPkjpi8ujT2Ic7AwVXwE77OoAySOn0C8O2xoDmET3/yr+2pWr4
ktRG3HvrMKFPaCLjnxyVcDumt0dNcD6mlIbe5UwUxxyus7CKtIYIjtGWCgOHp+kV4ZxD3OYct+22
+fabKAElEF63eQjFrubne7OwQSCZsT7pFVbUsBk+Ryo9rxSdJQUHh0SUwSrRerzurQ8I+iH3EHVh
EL9oQzZvcwzmd3G1pRMijjXQx/2+V7Tp7peH3ahLKX++xIBNHG4WC+inMnd699BjhGJFxI01Zwj8
Ri9ghQm6sW2J1z+qnMVt0EI59IeBsHUaPlH5agjYziM+MSgxLs4Hn3UJQQ9n5cMEh388zIYjImiS
ARZh8zTBgjR4uAf6G9zXNB0dMk4YVfs1Qf+ixPGgOWgO+R8N8d1qD88fsVyzYVkPGqiUoSRU8Pgp
3a/p2MJF06nab19QB7BKiS9bqbbv6GJ6o6P4xUEwb+yMgTFqU6+iG+DZrHU4FMmIxoBhjdSkkWCG
9cPZYL73cD2/2jIqd6XBsKXnAs4ufkxa0LM/q24tIQxd0ZFzWRhrAPt2Zk8sM5/JomkQS4s4mAcj
rlcPrCXhBDVxcoS9dPBE4W5CdXubS8LUFcRhMUUjp2b0xDxXeYLvBeYxkJgJzmRAbpOAfIOASOYi
ir1Eacz2JJ8ijrpqVjGAXWk9nzz9WxBl2go1Q9LElfoblJI0rkMm3TL47HqQk6I9Bkz3qVDTWG1g
/ET17kx/hj7LpvDZ4Cn9/GhNTQ5rptqwjegdTHscWaIE5iApIx06BS3p1PuxRK/ahIaAlZr5j/eO
8x1+r9w1FPWwCcU/TlY8h4iUgcp+8LY4GW15Y3uBJUMVS79NfNeQgqhiPTmXRsWoBX8GnzDxGS7V
PHdqB/vWAHYNHH3IfRXTpE1o4EE+x1GGNXD2Yl9Xd7nC/23acmRuuMMOuWd4/HyyLm/KxLgbTWCI
OdddNwBKMWw0Jk2zRS9SUrmSUxASPykBKSfjXo7En1E3CUnkY6ZUE+EjY/jq/w2xTgKkMxggObES
3tzdbDL5gli76CZKU1KLv6mKJuUPXyjKfPghD5skk4xxE3/26ZTbvl4AkBCT8GHhHc2UOTTo4W7l
bnQN5tjbR/pmsxwXDpT9bZrwmyh3wTkj6R6PXQQ5yz9ft9uCHGuw63nT5/wCK9RS4/4oPHnKDILo
mfZyJOtWvwVHsQ8PVnXvyILvjurXV8wZcetRmrpX0Hf2KEoOkLYnHVWrwXutXDwVTTmp5aU/PtDh
82DW1L29Sw8C6bDEUrFy9scIEZLtd/6AIGwNDiZuZjfzVGZl6VTUZzoj7ZSUS++z0pR4jzXx8AhP
+urmvUGbjgD3QXGyqjuDe/nmyxoGqCpkWBAfhQohLTp6cNCzMwBfaT1A4b5wcQsXDO2rgxTTNn14
0fEHgsXOvI7LcQA7dunA2J1qkFX7mvOaovqzny09p4Pl28jHcPf2q9uMBUgd+QA2dyrbK+OxU0qv
R/+x06yxoCVrDmRf287nbtaza8s8NmB+RXXLKF66Ava+N7rZbXiZ1H43aqUXB1IThrHWXxG3sirU
1v3CKBrOCSrbAc0crJ8n/P6j3wE36Jg7xQtn2tdaNMMmZsXUg5uY/aSAgkX6iNaHF2VQnsQWZKl1
W5/z0TlrHGtoo3LKA5O41fRHzafRxU6EdW+m8uOP+3kYf2+cpDCZ19+s/UjX9Sr6Mjz1BtylaZ12
aAoLo4N8bvEZhDiMYhHQvm5m4glz7dodPBWnMZoT+n4C760+lv+5WXRq7n+YNS8d87N+9e2cxtDE
yh/3SpxM36vko+NlvVeMU9eY9ogt6Lhw8OszTklNXx1fP0F30R7UtGDC1HPV0DXUbDSyE362u+1N
6KdjPTVY0voZ+4Prd5DCRm+BQw3aEOVpd67fgqu+vOtU92jmNlgwkfEwD6DR3dDODT5Lf3fHRJYh
4A1VZHSjQX8OzDSEbvgy6Gq0Iq5s68Y9KfOw1E+uerOvmn7YtgiAxsO9pmMeyMaD+1uP3jAVRt11
cyzydSBr+iWjZbPyptv/TC6rijMAz42ucE8wV2CuPJt0PTbmPadpl6tOrVdkqDua1Z4u6LLdy8Ne
xi20aRboOzsaUP7pO6dVByPpjliT6B3WsuPgOwDejrVYKe0vYAP24w5FhLPHyOu5FdqXcT98Uvxo
bfCMee8OFzD/j9mype7WtFt24KTjtyfaoBQrg4SuU1bhPUx0jFQpMD4iNdHpgfGlm4VlpzrVhhW3
a3WKgoHlMq51XCrdGQTTtuObA0O/nKjUObrNxL1Y2BSIqZxbK8oV74FD0hPl+gC/RCzY3MiiQnOb
LmNO8cr5gAJRlAHiqOOMYh9ZpKNvg819RusWihX/sXRmzYpiWxD+RUQgisorbGZUEEU9L4bzPA+I
v76/ZXV03FvdVaccYLP3Wpm5Mp3h3YmgNMBNTUKcprn1J3waCbQQmJCVgqrUAeulASXmE9eIDwzd
dr5qg54KiIYbl0sfuRJsIVysfvi8GB5+MmaZ7y59ZDKJgi2O2sOm5+RxtvWzl9iLd2qM2KPsx/jA
00qHuTei0emX3DNdloQmacj61uLpuffXeROJXs5g3LGzNhA1CLSEyyS2RF4ebLGYdwIrrBhCXzPJ
l2UYtIMd0xP1Dj1J+lkvyx+CyZHDKHtnvdYBEa8q0wZTVxSFDClOlstLjCMQqcul/byQd3RjOnGP
pPCCkiENLNPZDzfejrHYBxN5nFecO2aICSzaxn2nCZ7K271GJZTchnFybYlZr82wPzpuzISMYEeN
8/b3bjU3S8puihi+IjQNT67Pk8EXXv+c/CtOEiss7e3fhtSSLbU3p5RGSbjEz7kosCdn4FHM+zlw
9P46w+fnFYs/ICWXTlo8GzQzuDHIMEV5KzWppDTmHvhx4luwVAzqchXJ/Hhw+R7EWDDHmbXCtiuz
chmvn5HzkvH+PqbErSQmkGRZ4L1A6gf7yugS8wtvrHlacPfa9EiRrlOuUhyzXGk6LoHm1e3GX7Hk
uGXS9Lp41+wdzrLbsI6nrHiu4tTrUDZiN1BsKvynOJ89nYhvjfFGGsaeeMgui6lLjA9AzQ+fOjlp
H8CC/tge8TwlwqzT0NthAlKAWT5oDHCTkCVVdGFbDkpete1+c17GWmYkymPihvodOFdwyaIAAyra
zGBi8t9S1LUBVyMm1eCBvtXCK2rTK+fX1bmDJWv0cbVoG9wGDU8jzebo/ost+hgkjJxvxMzQLVkl
dz3PpczGhpXfdy69dRmvue4kfDG/yapaAqI/ri4u8BK09Xy7jX6tRLjb6H/TZXz0T6NvenOXbYeY
+YKja/9PG4yTq/8CJrfwv5y6R6cKuDkdli/FVLYmgeHsYHqlqevfrXfFqaIi1sp+DwkW4ZGCw6bA
4lEmxo41IvOu2HVy0QMUWT4HhJjcZixYhTaXMiij8RMzWdbCcu9kJjLc1XmFkRSrYb3Jj6RfiRXt
C+ky3Iz89C1gYQf8sKAjezdA/luS4BVMu+vLyFLZVl6Q/6ZEU2s+aJ4tl3FFzVXI57DSJrrguADt
zfgbWzka1bnDel2vFW3qtZMvM+z/Q27WvoOZJ3dLBcNA2Dx2iPwR6CxXnL9ZoOYApYRc+hhvzCJb
05+WWZ3TEEQomhKhkkvpxz4p2n0cw+0CVge2sKf+xHERFiauh5SD8c8+jj9g3bo9MBQZR9NyVmL4
8+qjH8Ns7tcqIMo/FLjiqhiImy7YkULU4eNRtFJ+CRjELM1TgX3hrImXOrafssLhTCmHCVpwTZzT
qWN5VinjBSWI0VUvaXBuIOKgSk9MCBmhwplf/lhskU72XeYAmJn405gtzTCzx1C05PCKTv0G83NX
ZjYf9NBC5gmPaUKvmTSoj45FpBmr9glGCR4gE1EVeZd1Eo4vEX5EEDsdlKaCBDMFGlAACJIkyZHN
qI0TLMMcFjsX8B1w5obeSQQ20o+zjGBvROj6AcXAQe9Ko3jpniqajZf7Hl/wsAaewP2KIQLiBnSf
Y52eguxOuQ1bvOnFYn7PDsHQAMZCbezhF0y+l+oy03qbfpMIXL41JvywT9/xHknZTOdwbAmf5u7B
cOhSI3IajuGhqBje3XXR/NM+YEQrHup61ODVmR95rOsLODR5a6xUaz9mVHfM8duwzZ+N4RwtNlDX
HF6OECV6gidoBvkDmBJjv7ebnXHDbTDPS/mDayUpDcxF8BadpkMtGVDN0+j9WQuGqwyHWVy5Bw/f
a/EpudDjBxxEwng9kLHH8jinODe9CpRPfBxIscpXLGSAQpS0ISyoZhOYylWmM8Qmr6ska0EpSME2
WkH7taZBVBoO9dSJAEcvl9fmI3X4JsitCCr1GpF0ZoQW/KwgslflcHEfJ9IOBKSBge0zPQXagheX
RDPQNeZiG8i9ATmUvZFDDjtfb+y9p1C/oEfNkg+gmM1p9bahYKXUXPBSd9VcP5k2HotL2t+8OdPd
0iW2uKgINKzcW/eEpRJrQ7b+fXJfYLo/3CbffGpx8lPLMXNJ8Re3wjKYAjqIka2GYbSZ/x4KMX7F
QFrpf+gAHLhLc7l/u60lvCX/jpLPbbOVcgad5mxNfFey8VaCpmCS08Z4wFI6bvul3aZKeSlLo/ym
mlD7Pz24fmxaxmfHiNuBFjldM7oX98L+RqKzonQSdcsE2ZU7+jibnU2LSZGe7G3qNRQrpXcjHafl
JDbin4qRhSByJrBfCIqmI5OKBx0OaWI4QZLwRBbclPYms1L6XX9t0ruuSxrcQE54EmrcpstNufRZ
eJgN/VV+wE6HReuS7Y39Dl2IhP4Qlki1gPNt21nCn1A3SKhAY0T+DvlPovJy90BKjT72PAS+1PE2
cIgjWhz4yZ9TUJjzdpwnzk6tJdhUAWzLdmPiZkFDLdsS14nQPHV0OSvxBaVntjgbqLbIH9jlwSl3
zn8oKbs2kh20NJSKKWWeO4Q5cFxJpBtSxAqIuMWwgaFfzgPJShQVVJBz3JJJkxV8lyq4i62ShOLN
aLQ/lT2BinR+mXiSXlcjycpEiBXpSKaGlLKm34VXBD1Kulr0CIm9UhFCqlkkmaaViiI5DH+WWEef
3LV8HbCTZus8GopThJzR6zWgGIATh+E652TBmm+9FsMmQz6hFGmQ1TFU0XKJ5IFfDnaecZpwrMix
Bv65xF1dajBVzbXJIT8oHCD5AibXSr4opRPv/CARozPrkic7gWcbjSjSJy6IwYR7vcefhxTTLv5G
AYIwTnA+3ZVVKKVfZb/mS9NeBpyiWX5SN28W5Vg/sF9yHHKjA3P4gVwdVpywWshbAj24XLwJF0lc
Wk6Ko32jond2DPbxdGdr643TQlV4SCXOtPSYiVQLRFSJqM1cVCKw0yv4OcjuSYJoiDTCYc632HGN
Tt4zyznw67KmfoVqybKiYPVzUsryNcf+i4BAsezH7Vhc57m8/CBri6OfkjFY53t2kYxSsGSzZ46T
O88XEcRkzW8XVJt86GuHAoN6aDsUmFUOB8qbmD+SRbQUzMbizoD9gQaSuCrVDJCIEtncpFRfp/S2
3Y2h9LEowhxeO5dUngKLk4yRPCIgDAZnx2yxzEex17LYeziZtpBfdZo4V8M9x2cU+xtVLLPtStxD
Ac9f4NmMT/HJsbFfYq9mWwPKeH7AGpg8jEu2mkALBSWV058aRuBwk98HF39iZ3WXcSF2I78oeOsP
Z3j7+PsZwd2xa52/foDyhVPqTkC0nKZIXMXsTIf1Z8L2mH6SOdD1QNBpASBFczqXcgTFx9HT8DKk
6OaFodG1vCISxa+RYSEmsedHdHExTaXSEEtWWAaBB2WWuuHgH+ESy50RDQQBVlP/BFPgiwIOVjD2
EorQESuONzrfOafPz28j4TcrTn05OnuPdaO04Ym/0Qj6bQFV2sZvU4QN3/i1wiwZ7IhBIfh3ZcH/
UJ+D+zuHTAZUZIYVPuNndoM7NjwhziXzeoyDCC4TAOvdNoaTBxxJGfDnsojLm/wqiKfYazPgzQXA
3H43M+SjcpLr7uABpcf+nu+azu4PY0EY1yZczk+0xmwsE/+Qp+FpBdolPo8i8WjFdXWcnNNXt64g
E34KNND6XJhwE/n2LrvBd8PM8rUgJ94o4yWFBDNDcihx7zhif4rVNGP0N//VERETtn38aEMho/2i
FkOPAV0vaDEGfhAduGCK6Rw4DdwDqHKnTdz7jh7b6h5xYQ0Pq/vc2KN5n4ZT2LMu5B/GIp69wuxV
zET6/NeWMeGwhuvkFdrBGuFNgabcoeaj+Hj1d4GHMYIAbNxbtEig2xUqMTw/TO9ydxAS4dWMn2DF
1eT0F5YQE5A5MB0D7deBxZRpOo1wYPtiJ0nlMceY6xKJQUVN3foHxrb/mEMXPgbybI/nQLUSbmXr
bFg8NrdVSByEV7Yrnm6BxIeyybGPT3C93hHyzDSLKAMEW8IcsYPmBoRk6hFl4AEe8KqYXjNODV0n
GoJmuNr2wl2EvcGJeSMuwideIdXijsB2ctEHA2ys7fYMqB9CF+EY159aHv6WVYEpdEemuDbYP+P+
3IzELRWteDvC2SR9hr0xufMKGppPLug+DaXYz4pChbWOWp2j+JxQ/dQU5ZpHTpMR/ZJmPsyjUSRK
PeSrQ/frffgHtVOHkg3rc96E2suXcp73P7gt+HKuMfeClwEXL8iNtqDh6rm60Oaht4oCvMRktka0
q+xhYofH1ZMzXwRSbOpEnjrYIzvUkp2fYTo9JHvTthM4UfLySFB1ZwI9bN32k5Muw3c5xKaPVLx2
X7ZUtgA+gkg/0DNmjBGwaIRz9Aq2PyIyJMDG6/Ra3MpBP0U717RbGaJqP91g7o2vxjT6Y2ZcvvHY
IM+O5o/RLiI7HTH4J5+WCHE5YnGfogwrbeTKnIkNb0Kq6yax3QkGe7nixMUYzKfKRSTkdNryucDZ
ZWLyBHTA2XnAKZGywcucIkYWxIy1fx7UTGLo2wzckMikNPoS2hfq9H3uiWc9axQal7YGpyJRU00n
+14tuP0dsg+H49OZIwfj+6EB8aBgWWIbWOn6fJexqMC1WHWQa+KB12ebWi3wM6IixOOoQiFh5HXM
aEm0wXpLjwBBT+t6bvjkrE59YTmesrHKjX2mSAh2mNn/0jKIQVrRhML5op25lPx2H4/3J/lLNYU1
CRpNLN0oqB8Fbrcpj94uuPWvS2Yx5Auwfmg7xeJAmC2gTKqqemFz72gpdnEr6Hl0pZV7+gYFwjyO
asat/GfD1uclIdlDQo1ZMlf/3NlGt7yhOc6dVFTqz6PbjC+9R68RXDw5Js9+Ph1RONz9+9+9o49A
quoUI4/ceaUYVrrUewJi8TcNwjrL0LkiFU7vzo0c9S0Z8mBKOvd951EprB2edbiYICYYlicDB2an
AbrVC7noc21Bl3OFhCG2gucCoNjnWeExAbSUJ+AIcoGdE6G8gBPwOKjr+cBBmXdRrTtDqginO3Op
BUmEpginLrct34wiGJ8IaScicupQu0wOg+m4O3kkh9SgMwFw75ZJlbQDIxk6dYDNOcgIn5rXy3MI
2GdnT6ZV0Eqd9ckLxBusioG/nPVOEX8IulNSYR14qMiyjEjHzEoQBgFzHPSH69PDsQZqzTCyCwrR
UnLc0yeSMcahL3UBKp8fiUWMmmgzIbLadJFl1CB/jEYswtiNwhQJFw3eeM8Be002M31Nh4whiQhI
tkDtt1+iEBxYDcMvI7sm43hcUtqw+g42GBx5S5DIKFR261P84SWXZVZLBU90JnYKPuysf31GEXyX
5LbxA5QpNMZ1O7ASZqFJMnx6DKz3t4DNY1h1tsqO4CDcE2UuUX/ihdbo4uOmAuLZeL7lq+HnwbYR
11KBZA7z07zd/27ovQS7YnOrYt5TkK8NwUUDWq8uJSVgJ3z3wTsGOdfMYW2R6szazCl073RQVKSf
zsc3C6vYukYCNK2z+pjNwCwUrQmwJmJiDOlpeLJ1thTEtZSCd+uLJSoOQip7kEd/YOSf8tRIPv61
JT1XciEhe++yYk+9u2Mg4Ic5ZykfFro9bM2mo3rBwJo3JbWd/FdELTlAkZO/fcJNky9DDMOAm5xf
fXlShnsZIJkZynEsn2zidHJZ1p0n87GyC9qAQG1myVvhjuFBPhFr2quYQ69NAFkRu6kmOh6F1Vx9
0iIQmjBWCVIFT/4QcX11ag2b/izq1gjahvA64pEK6R2UjPHXwx3AMka6crCwARWd4hFJIXoLwGHp
0CwH4Kvt1ATaewVLZSV6v+0A9tJkUYMKSLvk4TuHHT7kldd70/CnYHoEy5G7TMgnLph9ODPQwAjX
ej4xENuNdoYnQz4lnSHde+ULJBWL3oRNHPfCn1wZ8xWWo/zvPbmqLb/nYk0wpMSm5AUhYfOl9hxi
ewjtLTN5IDiF6d2iCvUh5YZtTTlQ/8DKwNmY4OOkPgFBYXAPq4z2AV/Q5R77a+zLnDFuOMIsfhIL
v7Y/1QKhEQTjAr9/JZYRU0OJofqT5BQGE3pkoHjhFQNA94BlGwf3n2jVhRKWwliGxP7UWEJQb/GN
Z1Dh8uA/Jw00J3gqbJ52DFcBjqy0yZkVHZ+hXX1m/jG/CAVJaooVCshMp9P2AUPGHoY9fJo20TFt
3kkwMgbYmLj7M1Y3GLMzBeYX6TCyotF7rvXRpA+17p1BR9SWjPfVmGt4+VZMbfmN5T+Zn6LwrVOo
g8hJocI/fI0Bx4WUpp85dDi4lQxnWF2Z9ZZKuI7OhRM6oB7Cf3xu4Rj6L4Bz8/PgaOWviMgJmoMq
KhQ6H0gu4OK7DU00MrB7lmx7xoWG7Jc00xnOhyAI7T5MRc5z69P6/Y4eDwLid0pQabBwZ1NqF7yV
aPzxC2XzDC5Xde80Rr+YcywZ4u1KZSxgGbmg4qIEnJb8i8zbndWJMcpXn1IcdA2VUj58+/TlBLiz
BOUgWvLkCJ4gv0EDRVytmUL30H4z1xkwO0VXCR1kEz0sPSjx4PylfdZiDSIvYP2/6KJJSCIlRAKM
5aVyp6v5yCzUd9gO0EVTSCVQ/cfgyYZEQv0rlLzoL6cOGsIwDXsD3+en0lHqMtsBDbP+ZvrSqNtt
CBjh8inTUe4CSiUbhtWl0Eco6ieTq12Fu/EDa+4LexHFErIfctCdpQgE0an+Qg/kE8q+qYM6UCsV
rZznlBoLh2ay4Nr9NpCb38JVQz/h3vxiGTew4rRLTFzNvA46TMsaFK/oTjPJWVuSEOydW+6VdGry
q4dn8HyT5MTpKX7DaZsIWFSttIHcLAbj9u5lDnneRdEB0IAlX3wf4yUjeSQX9zQ/7LxPzXvd/Buq
nf4XgAafJedF9dqhFLQGzf7R1yY8Kq29TYQ65+cBZ4y5BiWNmHifft6BgQnoAGyR0NHa3b0urATJ
Gd4mFxLQSWzF1dTwjb+nt8eGFd/qT2r0ry13z1McW8vW4NtIL3hHa/3HFiZ9zzHMi7OfBgbhkfS+
ZTR9cAGx6+y1ciZMsCz+NiMNF/74eArr5AN9mcXfbKLW3qENPO69O+JiMmEY313hu2QQ2ajbFI2v
oiTt4rRC5VTx4B+8TWFtk7pkvFS0Bg+XmEgyQTf+xZSWCfD9del+2ZNrTNNhX7mBOzXRxVsEFAAQ
HiDs+ltqWLEjeiL6QBVev+PPd20PDBQebfej2yfmfjA06F4xi8huL0Ufq0Pbm+poRbsN3mSENTNP
0ma8JkTCUMsv+6iM1BnR7zGsLPeBD1vpvdgne42ZgUzx7GplfmFb6J+QXw6uhs3fRevzpUUgMEVM
Y1TTv4fPt7MDuz5lqD7uW7sGv9pMv29nQ3wTLm6Mqe3py913c9DEIPzOMqeE6G4+zsOnkAYK3/ta
H/EvC7yLjoUt7kR6CnRCjjyqif8HTtKis2NorXxN9lRozeS0j3doyeMpdk7u3r9wLGDuimEp+yN5
4hUx5m20TjDS3fPBbZi9an48pC2CMJ3avsvtbuNgcwacTc4LkBxMpDazaRXU2MRvYhC0laGVVyOw
3u6mp49QSHzYLt43O5daeY9xGlQIjoFefowuCI6uwStvBg1sVZ+BnuDLXl7VGe9Zd/OCtR1eH+ws
QsRN+8LJ3jtI7Y5Xv4Gdwx9m8DfMJGru6dm1MOEk+XJ5OIVPUJwNT3Lz5YHSVsyh0tgY2Jy4Z7ft
UU6zpbXjy81tB8dgi5JuP6xf0tPRS57u+8l0peE9KfafY43hf4dRX9f8sJlVoHsPZvDxuXmDvlAa
DSjNTIdqw8AmesS1GLEdU1aUePY3oO2WDyIOdLSdGWx2Um69sd69jjFRBEC7hFd3unMtnvWLOy2j
3SV5N3yURQ8tsNhqLgF2FWX6Gm+b9rt76+08KOvtCj8fZzdvX1y9xYrutfXF55Ceeq3jQoZVLxcc
Ebut1bWp9nyDqd1ksonoiUPwIJnI8id3VMfgOOtvYYzbN4Wx+mnaMT/0BIuXt9MYLOYkMvHdKtWx
f4Fzf8Tnj/egwsBgmiedtJub+/0OTmBsgYam8eY1CCd1IuPuv3CmoIjfqaepTMpb5Eslc8Q1p/oq
URFc6i6QP4zoqRHWt5xPnOgbZ9PqGHQ0ZfAGHKpCVCXgi5f8/VKvb3KoLfDlr6I2nowkKgCL4KS0
I/S84b1fzs2Mjc7r6t7IlyyjVl5FZdXTdsm05VwXqHVqYK7oHg9+hZN43b48gqk10zqn8G16yWnA
FbpM8d6ff6gk6ThYaHeOt5PmVCg3DO+gbmebjt4Y6QHqoouHGAv0N8rhLwQzxhsNnAVfNhYo2Deo
KAQF085t4PMTihWGiEv1ZuT2gP4EvRWeE0hbGI+ewm9wr5hkfvoy7GxSF39nAvMKdgvcz7HAgQkl
Dc987BBn1KJ4hYrGoZkEhOGm1xIhwbS76UEreHxkPo+sO7FlmvK35RPBBdNOYdXsGzGaCk6+M+Xs
QcnP/ziUWVfuwCs20TuCcHDk0F3AKsv3oHYQ/INzCiZKdIDtboODCgdo+aqimNi7xuiKevA81HCG
2nfqE6xLOPcFq4cYosJFo5GyPSU4QlHLaiFOUfy8BXaCp1T6GIGgtEJ+UZynt+ARiOlVPZw6t1hL
pBzcdqYQM0upNegA2QL4i/JXJ/IHfDJKzQO/SzipfMQfRkw4QotXaHTbEDo3d5vo2TbB+tptKafd
3w+Pq01+Xr2wmZ1bmr3J93+otaoRHcAdf10oKY3rr4X67zpv8g1W+CFCmSaFe6caaRN+kG/snzEY
wKNWHkkaUvzYe+hsKeWrGESeBpT61IIpkUJMeA2ud0RBxKYUNGIj4K4PWd+da3aNXunjCqe1DU4T
FoFCWpeeUsxinG+nNmwEzXkjjhj1nQuFsuVlzhl6lvgJTrBeA9dINXMCOKAGazntGM/tGa0Vndwf
R3V0846ycdWHd96nCvmTbXy72hfduy2jmkuAg5qOy+TarZKKCI2r4X+PQGC6J6PfrNtIH28xTqj7
pbf4ZS2xAn5gONpxjF/U0x41bDE4wHCFQ/eDeOlYUOCGO3RWJvDrAlAHdweqzSZOOqDSUicDOTK4
bf2qPVxbOy8eEvYpXNJR+dtQfS9IBSxx1egUMkYnKRxMuEkNt3FmfG9wqnbwBQNN2ei+7uYZHpZ1
xrCce/eQ0oC5X7eBLq1/Cw3vNDCjKy6UHtQW9Q3qsClHFu66TSwbdiJaa1VMsDd7pr8ZnPCFwTCC
75EkkwZ03sc5JQuGp9yR6F5GLtWE/5syfNvpQnxvmNOYrUCxBnQEBHvjWGw0wE4xXVCwBU5jJR2C
TEoQwMTV0pl526FfbjOdwIDHeURsgjsdMI21wRemrZgTqvc/aAyCFuN8GHiRMOEx3vS7ODJA72Jn
Q9nLFoR4CdEuPQNtsoHE8ezu3SdaJmY0r9EZnYhU4jTY6GaZQIRMYpGwu3g6+N6vsRfeDyJHPZLu
jKYXPihmrhclhKy0HEG40paicDlnAi3y6xCGI6bKp/8WxEg4pQu0NenZDL3CnwuQBNo5EtxGlDc8
Ddh2sAPtevTW1+TaQQ2GYCFDC4kybA6R1amgdJpzHg9XSMZbum8rAkYc3oUd9pQPjaSRODwFo0fO
g9Iblsva7DUQOaerrU18QUJuvOU7cH0HhrorpXulknnuM80D95rFXHEfbyEOCC9VEadzCk2f9cx0
4TTYQf5g6CM+WA3mmrgNjWW9Mw0OyQGKzmbeBC8fdHRa5+1+6EG4/l2dpYqtptvlCeQ64WMxDJYi
pxdrBPz+J1xwqOxkNHFn3IchtDAHi12OZVlPGOYCukIneLaFNfxiJrIPurBo/Hckd5P98eDlHKZc
B3wlGuD23a4QxvkMhIZbl6msw31ifovhXonWBuUHUSr4d3fSnQyZFmPjZjtfQsBh3BoXDues3E50
e7KTros9mGoL7MAEeR984l4NXByAzLdoxa/efD4fsE9g8koTPy4KMo02HosDTlDRE3JEw+xyChH1
K8eD0NfCz64Z/hVhjQh2pLP3QKlYEuLOJ+Ho/I5o5IVIknHAFijWFIw5Hv9CHlUhjReQKXAMUi2Q
kizgkAXQYrVKK/aCD+Rbg36jS1gKXg76xVrlTUqXT4GDDbA4Lw4X94M7fnM3D1Q54mo7PkOm8Avc
GcMHiEokrx65uGN0DyN5Zw41l8kGid8oOFS+TOAzdwYY99eBeOFl+cuFhnJmzDSP0GClPwe2mPoi
r0CRA4hfRXXGG+nnMSU8UOvpQIMv0IC4vtxdIrBJVOKEKAKW7FVx5e3v8bHE3rC+pJK885EouJ8q
qFGInwO9AtQr1INv7NInxupbxxryMN/Ve/t3VpWLW1A9N4gRiUaqeUafN7KSd4lBK70hpypTIO4d
g8TWoE6rRpzFy/sihfa/pnPhIcWwTBu/Wy6FKVX8ZUR3aiIpG0x1ukl+vA7o8HZpBabgdQ2fJvNG
6FhYARqCKHWRqMWYKCMSudqP2KIxQyaAH+CILuJci2VmJ6A15L8kEPEVbDvmpI6F5E2MJlNgOeDO
i7rUnB1TVvSPigPWCk3WKBUCJY2yJnTaGsCEKv4tMemsWQDc43rOUDJtKleexX2HQRK5WaMzHY6F
y2j4Yn0M92TAY3bAwd8sFXp7kCZNwuo/WDl4Rven5WO13TvX4RrRq3/s8J3vNFfUSBRDYBLUYjWX
HkK4ojp63IvUBUCelog+IH/onFGpXhTCxVdQm3DxG5bwzvzW9EtZUh9QmoDUidxNOGOiTsW/6JVx
MuBZRZ+HRQdIG8cD0Tn3GFoOexAH3W7tj1Aabz8yQIahIh+Ak6MvPMnmz6LbVzcoCrg5nFNTC68/
XERCce8gDJ2xTKJvhWQSOwVcloWqja2gEArXsnsMecKREFoO6PZRqE14gvbs5HDxoYBCMvi/VZDG
/P/Dhxns+x+HwTqIELYCTiV197CAyMBZ2VJyERkSqiIqUcNBYcdmlEs9Cef4Y9ZV/NudlMyXj/lb
DIlwPMldFeBFCrgiXoJ1IG3lRmK/qyRxVaRR3D+kb3OdbwqGeGGgUWyXhbNltAE0Eoj8lz0m28iY
raMuzgw8+NiM8Kqo/+o/kBwQneeWHSMoeNu8ZGcVLFjEDh8GJIWeZ3cDSiWTx8Xll4FRwVF5XFDI
yZKDxVOHEbuYYLMsfqw0BOE60BSd8gihZxQ8fZ0jDMYvK2QSS/6WXCjeWuTj078rLyZSOFkCNXI1
BHutIyOHiRR7DknEtUhx4ePDUoiZKQ8vqKAQ6yX3j10GzldSuNnVkALAOlSyERaXQOYA0UyXHMQG
mDQbn8gRfrSxQfIzVzG3sENtZg835gbIBfv7+8NKAXiEf7i6JFHyaeRxkTeTgFsuAH8FDPg0O3Wb
fhMyRT4LHRQJxaxlig70yFN02djFcqE3oonKpT7I1uSbsj7gRNhALRqxIwG6t+KtGsRjfHcsuHP4
JidCxG8W6y6UnfhIUNLTE9GDXLJfiiLBu9tU53uAEvAlsOFh2pXbLRSLXES2X2Bo9RB5JMpDhmMJ
OodtljvNxZOJTjmEAKZFNPkqxHyMts6Zt+J5T9QM2wkG9TJI38MpJwLCFcIFDSiaXhI/UcjJUhKK
xdmMYHb8w5RdWtbrEjvb+J/AW/iTPdLinYcWqZYyt0mMLDJZ/vYj2owe0RU+ySLx72U/N67YMKCV
g4QSxH7MPZQM3UYmNxntiihPevJ9akCYhz9RmeDxJpi9XJJ/9iHsQgMucLhlZV5QiXx7ct9FzvrE
CKbt/7s+R5zb3960U+NPhQ2I36pcPyV2Co4JxbjiHK5DOFW+kF8iTJFnTez5WI6sR7S0msfT+MsR
LuR3RQpT8059Vh4xynjAjxsZZyD/+cFBXj5jy9Zyvrbux+M3d37Ms4d+R15driQDbkq8aST9RXSE
76R0nwk0HLdZ9qRNIOb/olvFyl489qU4ENJNlivXVDxwPtygHg57zF9iPx+J373kj3LDGVmyY5hN
hWIMAR2vXXK3JQaK50teRegKqFxGpBGziJYEE78NhnVm0BPzemSkItAQVoTUAQYBITYIbnkmcqij
zRAoHHNgonlqgWkH6wq2lcaaWlV696fTRXJH7UbQnVOJyVcFxJh2u87sGAw/PjwWin6HJ4+3oMQC
bOZhOZ3ttVqO42No1pnk/r8Y0XI9Qi1FGFTD/8JzG1sebGYbhYYf/83nXHMpqoqYLj0r5O5zO1Ah
13u7otl5e/Lo1HP2cJxyuJeyW8n2woknVZxshG79hX82+s+QgS+koNCdSHoVQAq3idu8AKE8PzCW
4bK4tbCcQqNtSyfbIshjKZROweZX0jPkU5BmcBTXYFebggcwKYpMYv8rHIClldZ0t8iadsMT7wUx
OIEVZLyJwu5MqfRk9zcpoRCJ/ukoODUnz2uoVf1XWps1vDsscrXxN/R6WMVZrh4cTSTphFX9yo0n
oAOMeJdI5ZFx801suonidr5QnBpy4IG1E8ucYxkYUDmdU29LppbHbWmhXmBg9escg0i/qt1VvVeQ
3Kh8lo35a75/h/Vnp/13w/NdzzazW0GEROmesKNg4ZpskIvSPRvKxFzs6ho8ogaOLg3oZlyybk51
8u56cEtMDF1fmteo0+7dKOlbJk0Nk/MsZpQ9TG5uSS95suOzC7093Ge+05hIKGa1aEOunvWIgaH1
VeuhtNsEvdBl5+wX0xQU8EjxQYefXSCkMEYfrphL1FvuGfdwLEJMqiUYNSYMbePiXVE80fbwKBxW
tcEX1dTBDq05uilMDkC9cVECp8Sj/WM/QP0mnz4Gu61+vd9QraFYbtAHyS9IqTRsocl3xbuiuaxf
qS9akvTqvJ0nk+nbgrSaa9Fl3OuGzdqDLwx7Y/qvcV3yFbOj7d/ULkn00Bg0BqlG3887AIJpQ2u2
wSb4Q/fFbBj926REHLlJd+m+O3uFD2xGgDUAd0XCZE0YnNj0np1HD+UqglsHIPnEHLf3otct8yOQ
rrYmGZUxLRq/2npG9xu01oZ3w+BLLOouyWddqZqL2dwR/AFsSzGzhLg1YjIMqgRXavgmdAD+dgWB
0gbXrqUvCKJNvgYLujrPzpOwzZwOGr7781cNmG092Ax5OBNGyC7pxqm7PPXuDDBx8wb9+zr6ou7v
kjLdlY6/eEYLPeXb2xfLTvW0RZ23oJ90nhWfjpf4grTAOH+LY2B4H4b0tjtH9/AEaniNi+1ePCYM
iRz1H3RqbF9BzX8owVqShUEuo+PrPS6su+j7kCz6lbl9ajf+/zwimrfDhd4M+zfV6JVe4iJy0nu8
vb+dN9TdNRbQD47ZP6wOQ1ZBbe+EWMVRbYUYOYDaYP/ELPUqTZOHOoXosgsyaoklSHCGsVvRsQuY
lJaKj8paoF82li1er1yYf43eIWl1mvZrjAliZNjd2YcevPQEvrABglkHRzyQj/E00ekVNjB1fRGl
vefhZYgYCL8QTGYPWE7yZ/d40+Hj1QUngc2622kJLLJID36KTZ+/8I/MBu9wVxn5BO4JCDtDlAJy
sPhGVufj1NlWxpedfQWceq5NX5JCzUxfaB3TR7+KuSLMUc1nBUFUeC3fygT8ao8v4WvHahG18wch
wqw7M+wIOdWK/9UcWV0TJg/vhe69Z1/6e3GaI0zSrxW38MllClmQAhwc+13oWcrhie0zpY3eLrEn
E1TKQE013pv5RJlwHDjul7DUNtWS3wyGzrNfB8a50nEjGCcY1b+7fL9JrcDvEDvIQ3obNMd103MN
TzwdOY8AGlQ36naZdAD64Bb5ExYSqboHwC3BpNE+wTVX3tEefSNcnTHw/o62vSf7yEKkkdglidVn
OsK4hW9HEuye2E2cmjH0EImePMWYhy5Mnl4SdX6e8ZTmw03E3Ml822uHDUlOO/giuhTjeuRgqABO
USswsdMQv/tGuJ8/Jml/hZ/OauXzZgcqexxc1QrH71h4c6LJeozEbhAHuBpyRSeUVKarjv0PydI8
/pC8fTHHJ1sPD3iizaG4Ons+3Ei8jNpq9QyuI/8ZN+psYm5b4cXdVI/SbtFI7Z3tGmMmfLBrG0y7
9iBz+Cv12fVa3VOH0XLMTjCr4dcUPsbbca6c1atu7/zffvXw9N7oNRYH7oT+aOROe9AJbtPT/M8M
wyjoaxcZ/RnMbpeS5XxnTbV7e3huHpYJqI8ssHOx7aOOArbiN1GjY3DKlIM/WiR4fKKyl0otU4j2
qDCAM9khHcCfjcckA5oUBusZ6pTl5OoK2f1GnUDlG8GZT4HXpd1lr6IWi1W2jnK2qVc6DN4IuNxR
inEKk6fizuMI4pawLfeTpOW3WTgbGA30oj76qkd4A0hrU9i4kUizwGZkbI0xB1xy6+yddALOsCTe
kkUmwFjbdiakKuNs1kXt7hh2jiAIEBlQtn8BA9/a734LLVXUnF//nDdqmxtkoAy+MejANpgeaaSa
oyOqBR18nTM8cG4hHRahkUI20GmQ6XxR1345AHnLESQxG7mO2GxxssCKLsddDB3BB4JQ0BwxeX37
KJuuCO0yLQmcycuTRwSkHBnaisTmocGnygKmzoA7Ikb+0PbS5CMSR7WDqA6sY+8iacruDD0gVIRV
ER08BKbrtCZCEHiiwtDnU4e7JbWumBnwnDNoiLppRP0n1hobb0mxJOIdC6WYqL+kkZEf9gDwGDYW
xYHm3T1aDhdZjx1v6Ig+HpIijJJfriQqUYowqDUEKdojjRHHEOYIEUltf/huDmE0pC8HJGQuPaM+
4yuQ1kExH2T0vADCzOa+Yi0VhuhOeCwtW9CkEuICMJbYC9BswWAo5o1aIcDTHdEtCd/MbvEvdCB0
wGiUYDAYBKD3XzegNuTWFQSpZO/Fg2p8Pu/RyiCTG/O3pWGGtXG4wjzEP8EJjUrSOXUPgZT39BnS
P4p3xT68K6wu7CWGgpyulIlnLDlEGvv1GAJESkqvioKREa6PYsRMJpuuSZNBU1re/2g6s+ZEuS0M
/yKrcAK5ZR5UnE28sTQxIAoKCKi//jzL/k6lOulOGzUMe6/1rneIaJY+WRzgH5JoJVq65AvPH+M9
BuP4+I9UthK8+W0wNP3eNQQOvxHkHbtO4yuSKWHv8Lt7OuEI9PNMZ57MMiNdiVMH9D9/wIllWg9p
+PdKskkfypEo256OpHvXiLM8689bIo1BZX3GQu9XejJrAt9IePucM355GluoCdT5NCxHgVjx7OI3
wvyVdY4+drCpFnh2TQnvCE6j2Uqac8yFhEbEinjC14i2/fYvxmvPke5hN0m9F3Fuvr7ixd3fXWeD
PxETvkg9ERkZ/fLQUHewzvgXsKQ6IbZIaLSALe+odAbS1hJCVFIwk4hTKyYXVm8xWPSmzOCsBsyB
CZbXn82zrTodEPHS7RjqtMbbQbfUBQxjnMSnNDPk1yDNgPOnW2hHpigyAHWvLkM8lFV8O+ZxNoXU
KraGjABv2w8JD4Hvsft0dWsAB6I1QNqg4kjoeU0Are7rD0v73i/IkjmpC14P61J+wus/g+vpBiQ5
HX5D9wQiXOBU0MfmhU68A2efwojwvO1Z7v/rJxiZf8uIdP7hjKLi1mfCWMQQInburnxT7qCgDc9L
hbl+EvTgyjM5m+Y2wH3myD9kEKdYHfeb0tQzAtbN78xHxOYiSiMIenHOzArjwK/hBnEkOTSWYuFp
EBSz9aGmRGWVvGBFIn5PithCNCfx2GFArDrpIvF6LEYsghEgUmgyHby7Vj5fejLDGW2raGjqp0Od
sZWwazAt0N34F8MFLGqZgsnIjzHJv96TKhcDBocL8c2CyFCLKMjFG4Ykow/GEkihaLBEUHRGMV9t
oZ3ONCCMT5ue03QmsHWj1+JmAyoh5f1039LzCcjQCbm/vTZ4ARE2jghQNKPYwLtzcVL9p4ah45Q0
Y2ntZWUDUAPtgLsUT0cTsJ7nj86uN3+58ebhZOF79tdlSq2tNFRCcF676AWQFyIJ+wi+QsnYKn/q
ABof94yAU3d/uETbHvZi1uvU8KzfIdeniCNvXgG6ICHQoAM48lrIfIG8JYxIrjv0jDYXKFdjiA6t
QQS4/INtX1qiFZJ5eutVIf+HBZRDe/ur+UK0BORb3iJodBZ7H8MnQpDZPIOGswRthFWW3U2m7jKP
Bge92gjf3D9ehWvVhtw5x3GXgYjAY7KZ/tFa0MHwL0ymWOpetNytyYIA6LGaQMUEncLg/4ZHKoE2
8FuW0OfNZvkGtWBivMGsBuI5ehesd6DeR2pwXmRTkA0YliuME2Hb+xiVokGRFIKzzeLTurlTgiTz
zAL1QnUX5OuGKv2KXicCR4E9fxAnEUElQQngTu5QIw6j81R0vQLWkAAMAof0E1Io4OKLfxR/FaNI
N4QQZA7m2gc5eqEr5rxypoQUTf4apJRDP+IhgTq/IlLlSplwfe1PXD4AE+xKY05fCI/rr7YfYBCs
ZpVdkFod7tdD5u1eTVh6hCvUJPXbgHkP6KqI0nKOx82IoU/ENspVXBxHItfaKvaV+xH1ccqvW88b
7jtuDhHqqGg33O6xnqg3/CibGSAbjk8lkLqJFVAMGnBepLXb/7nAYIonBbSn1Cvek7haPAtfUdyY
pL7HgVwqNQ/0vTfqeWriMPbqfgvjKPdTN1mrDEhI87O5DqjieINfZydjsJLa2nfnBv3Ifn9foIcj
C4/JwfbzRzSyi9opNAjlSHlj3CbJy4MZplgQ6+IFLs4qOx/5yr6s5joI4deLLnmpV3ZO7MTFqWBL
61TB4eUISatkYHm31fU+DRRIOFTNIM8tX6H0oZhGs32FczZwei+jONQ6ZoE1hndAPdiIPuyictoN
FhWqMUr96wBnBAy89vMbhzueEtC3n/cO2aH5uepG/tPHnM9MOz+91+Ty93y4Vbp98m7BN6GzslRn
+G30GdVAgFOHu/aGNJ1MFAyCmPMuryP7cbHbPXJgwrTgqHdRxUMzEPEny2n83WMBFVjCHl+Zum4O
kLQYXxfjdmCneBtV6BxowXVKoNaMEyyUrziOQieYXAjBMepZ6d46Zpet/jtl6y9Y9LpmkcGRxEGf
X1SKkXRObUnI+tt/WiVu2cEQXS4h6KXViR5EOxAfa5EP+MQNF+Czb7yXt8PA7QU1+Cm6bt1NZh+P
8v7Xeznk7tagdIJ94sh2GJCMNb6OP6o/kadWS7Yqv2Exop1DEj9E0chTXMcJyexw7kz4lkMcCd8d
s0UNPmu4M0q72/GfrLWYSYHq4U0GBSc9DdhW52lMdQjQ+sLPg0Ed5M9e7r0JaLtZDDIqBos3WfV0
3r/Lt5/qWNmlVD+793eMaxX0mcTkJA6mzLVMHrBn0j2FJqDO9tzB+FnA8bNxU3FB/Ti07kW0HiP2
P/EzFspQuS56tkK/tWujbJbBM4BXAVHxbqSMPIJXmDJDcbsnYRT95l9t6mXtuHQQvKvQby7Ut/0o
uU8KYIISM7QSLs9oqg4n1AIF9wvGbSkDhN6usnfly+Gta8i9O0YfjOoWaFBlB1aCU2knjBULZmGf
dXQY6d3wcWZaA+wFWoDVWzPZgyxAKyHPADynw6pG+zonx5UuEGBOJ7G6npY+BR9qR+xEfvTlW4/e
wHNlYg9jt/HTr9zR00hj3SosAleIf9Am1x9UTtrX7ZAQjz1VSZTkzGAOydrdQRfSvifDizPQEM6X
tafC52O9Je0WjkD3Yf32f2+PxNhXU64p4uZRYtzMO6Y+UTMdJXZDSYldn8Lmqs4zmbd8tj5CYpEm
ca8O7QJ6x6q2u6qXnKc8go+onSoXSTcLqjDd9aC9Ij+HGFD4UJONfGAV3fWbVFdmhq2tN5Cx9/bf
havmMsF/qyUsvXGyYvnbbVadMzRSk7Kw4z1+KvupGw9S8RTsOFQjuaxRWxFf/rCf0Kk9nCq6ulNf
wgsUv2MGXsJNvnyAGeP72zELXAEfDF/dM+v+SVk/lgomFuLKFw3HzxVJxXh+O/kSx94bPhc4XVAL
19P3eAgpk22wwh+0Z+azbNFu8pVIto5dIzoKTH/nnD1B9QtaA9kz0Rbiq5FjCNFDptb7GzGvUmGs
m9mIPSntm+8IfhkDEikwwLVBvMWiTyHE864b7wuzKhm6VYG6k6FdAxNhaGyeUde/eak67q9+KXHn
ylbs99Vp9/shjHduNZVtiA6nxR+Qu1RdVzRuMfcVI2BVcxgi325WBQFu1ZMpfm/Boa0xGNgm618m
d2KnLz6wFwRoapCuSkxN0dVhdLshzZXu4mwws0HGMj9P08RiJ+ARQPYFSiMMVW/GgPuJrRb5A0Z9
k5whAtB/lI7ZNZncIO0rjRvBqSUmP695zYXSNdhY2/m7xhdoMOkzcJmfCdbGa6KdK64KpEsJRU1n
TPwID02J+TrFCEQXK3FhbLtu6j9/WCdZJQ7CcBjgzofCwyWL2aTWYkYuWu+Be9nQpk7T3xds1dXT
748bzNMegMJGO6l3Q0jOLZNpDvq6ciujZzc+xnYvDHARADtajdunHnUoQGpbBoO4lkCTLgDLve4M
vNq7oiJeUu/vscaHrVBg2iATdhlj6D8S+Fizje0DTEjz796h+e3pkiclFRO/BfUHWxrlzFzsSKTp
VCETyEyxts9T7jsaPhk5iRpFdz6pVexhNRXCw8bS2S3H8fTTWi1UnHo2HERxQ5TROXJ1KAx4PWAy
LPpNBgJ9nlYIJAxcW44FHqqvSUua03CcI8eLJrsv7NhD6tKRRptE0WHr+A79c4FgSogs5B2Flu6V
cBBiEi9v9oOFf+COOPAllfWTkqznqjvWJx9BfZCMW4aXb4RnKGIuuIKKgB9GCm/jTH/4tJhu9Hgf
XRYzqYsmsf3GtTh38MnljoOSjqErfHCbSgm/bPItUD1f5sVaIpYlcwF+fLwbnslmvNgNSa92b31k
cibjMeVwhboXyLxZWnYWqb+nk9BS7FWLKy7+kymjCNifqA1ZToi/oINt3Y6hORnWi010CZvZY5lb
lLo2hWvr9jbttJz9my4yMx4PsJ+RtgMJqKlTFwIz4AtcMqyT8bDgLgPEKxoF8YfA5PcpbzmLvDnw
a6yFBmYB4UJEORFTVQ4LF4LNxJjKmGTyaoHkFsU8umf7U0FWLCyyLCH8sbrH1Olu67W27RI2+T4W
QAYckEBU+y+bZkiG5tLoM2STCxHSkKhHJXByIZbWziUUu3S5qjoiGDrel6sjtXZTWpR1CvoGijwh
sQAwfMaDsBNM74snQfsPpCHDYR4N4DCMRrt4M1rHfwlD3gesFhn5SYU+cmVVw+iSzF/G7ZTfiyeU
ATl+cluLR4xiy6hfNI1v50WFIzEWBcKwBv3nA56SPh6ZMvuuWQpEWCVONmybKLqABggNE7AKMAO5
cIixafhm6fgYldAuCmlqT5BtwiJJ7Q+7B6wLcq/o2ZCbMFjyYxqliiEbNAnaInG7Eos2PHA/n3M6
capDJ5/cJ52Pxu7s8C+YxGImxd+X/Dz+XFfyZ+U7YrkhnXnrQzqaQphlFtujux54jQs+SZvN6Iiy
xu7wwrB9eSrhQifQIEsQ7diE4M2jFENl5nNgGzegXS+Xf/iF4u4FdoB/ihB3hXMK3CmPBCYDUCvd
++dNSRsH/4fP8ngJD5MwKBE88Zr8gb4niL08B96/PMt0j5dhDQ2culKmBXxrLcpKqtvp9Hsf0d7L
w5sTni+B4Iv/XlEgA3kSIYcrFrohPkqGES/4jT1nSJqNUMv1eeu44mKgm3eGJBchlzIqPDP1YZ4H
uGMxjGN0MeJVY/DRi4V/B78C8EvKFJdqz1WZd43gLfTx1RjxqwHl2ILfYLcJJiNjMFBM+UgDsE8D
jRno9kYYwmL2GJtraIsf2rdOxSVH+x89HJ7XeASBZmR3HNU+bzM6Y2hwHWdk9/0bcvMhgNkLxotc
iYpb/sjfRNQHRPW5MtmWoE9Ay5H7CirMUUKBVldnCICnoGEG5WOC/+S6BnI4cwtq5NplU51d/j5u
oF3Rz6BsFz8xgRHkhpfPspQIJ2KEOFhbCtlD2BnSC4uESOJcBMcUwFD4kUh9+MMIw7wuUwf1lUvC
Et/DuQN+rxBLxPCLO7viDj8K0WDoxF6JIywlx969+xpPKk8pLbWwIeTW3UMBkeXCwREAIrBNLrAt
I41/iZg6XwlDZYYikwt9cXHPa0lnpL8ImZOg6BEB1bqDS4P6TQ9HyL2Qo9AeWmLm/ZQJysf/Qz7f
JpCSP9QphI5lZfJT5MYmDonC64wYPhm5YaHh/YMbY/tJDi5xiTLquclUxiLvEAoW8T6EGhNn/Emz
Bacg+td+h89PJovE8IoDMzRvNhae047tDr0uMbtgmEQtZrThYqCBpTphuJn5iTZeJxa8LqGbzUhF
drGppX+3FolDPu5WuF4ZjzgxFRzMoBLgYfL0cLN39U/mMf8Lc67Dr8zciEiZ25p3WcC7ZkiFiYQU
LnKI7/JlAKcCDPYBcCtneYJPBIpOIdG9GTRJqAy1DhlbzKp4VnleGUDJgZFHrApTwh55Wq5dAnfl
uAiPBORZVnZw2k+sETsN8TkwsoR+RHUpxYYsm1+W8+GysS0ssPmZSWgFPy05kvLzTExN4FacetsN
iPXxmBAbYGtceEeC4D0+EZUkdgRf6UpYMk+2BPYaqliWd34XaHJQHZOZ7MB7Vy5aOE7ijMAry9Um
ZciTbkJcbr6EfSQut1yNwMjwYmkejR0vgOXYRIz0sPpDZic76q8nVgAgWZtfSS8SnW1l9+Tu/MJh
n7fncIQ3YN1fUOzk1WQjRtr5gCmGqGo9tMDKwbpkm2DehhwfuiEUSIC6wST8/S2dDSRfcbVCKv3r
bYSIIsQx/kLm91LoScIp6rklAVpyJ8sfoTaxDcFa/BDxIBxbFoWRGj5ZT2WKlMLOs/EbFGFEMPCW
CoZXQQBqy0g0YZQEAtuyjskKLpMb+YXBNz0s0SiX5OVf5hcUJyAnsFHE+BTEsCDiuZxzHCqY34tv
Cv+4TSgnxPRGriOgB3fFiYg4W/1PnDQGO4gQuUq4EbiGMMGRFEZJcJMfg6LCn4+uGGXEmcoEv0Ae
d3Ugf4HysdTIXUf1AQxIwinBKV7+wQQpTP67cnlp5K6hpCfxCBLa7p8kJR5Id8XbCpDCIlfOAQ6v
FjMU3pqsV8NQwzjnYg9DabsyeHA9RiDl7O03s+6Ymsyr3QS7wpbPBH8ej0KVm1CXSTADdGe5wI4y
ZeHlKU9kgYRZR8FonSFyyXIsl5RwrnAnBjKEyElb8W/d1dF17nbRC1ajrN3p95DsEllkpVYTlh4D
G/6PkYErf5dCcafAzZJng8ps8/Kdn9zncpdWcBBIwfkkukFuCyl7oAbyYkDfMJjwLGHx3bsvcs7u
fu9vwk8Jx+tJL3gn/0VejkkPZSTTFOpzuZeksLyTpZGs/qvdqZ2452TgchQ+4nnaiWQe13xej2bE
k1vxjC8gRMcrUF2Fpz3NsyNcLvmQydOTpvKKJl76jOeXUnIbKnDP2dXG+RgY6uvqN194QchPCw8V
sihABrMnIAChgPEegEcRBfLMUs9LxQtoxX0otvPi33KHyA70JrYBS+EKsFFvO+zvLZd57FCCzWSn
l+ImdUW3iBWfBT17/KuPIZELwXyENmrEZxrMFRL8sEfPtaIroRSovC4zc35+OJMSrxeDeKO9YqZD
9eOKhy31gVVtY6tgqICXwQkkh+HPnveNqRhSKympKB+EriNyk+BwEDnlyDgc1g8GGdDkmBAigGNS
EvBvHT0FJUbfXE+DHB35gKHvNRDBeY7LrhRHH8s1XlzWFRi6YP5S5XLyWTpzmpl6UrvQqyneW9x/
UIh8tmkW0/CFnPaI1bY5HIuNDWFOnFq5IjRA107UY0wY0wpKfSCnQhrEfwhsz71i419SMzAakTMl
LQQGTqzjsiOUhIXAn/CbMION0PkXZARde/6PSLP/Zsuj5UJsj1JX9tB4LjuzbH3sutAe2LM9cR6Q
xYHdc56yZX5EU0D557kUIDiKSp4BsAmfWStCGImheGixAMwv8hWfS3KHuR/7Vk5zIv2OrBXokTGC
kXZGcBKVo8ENhTQbII8PGkIMjYYYLH2gF9qymo+r8zmCGIBpzj5oDwn5RnKffhpI5+IJgjawn8un
jwqCJQ/fgJ59lAyhvsVn+WBmQfQT97HsO+w8O0FrxPHozc0pkwRhaspNJTvUv8KsHOvRw9KXdHPY
nQqW00j0AL2idDq056iOMY4Cv+JlpFfkZXgR6I0Q9L7+1YFv675qN0L6bA+xNyC1WNYWjX5GjFql
21EYkF7+ZGspnWckIj3k6r/SLSMvYPyEV9wEj4eEiuf0WeipBtj4n+hhIEUxHAypCkL6Y6Kv5YR1
FQbQlTskfbqa/+scC/fKsIaG1JOD/LYi6f1i74EwXY6z/OnQk0p/ytD3ackqNQgwBWNd63B6ZMWT
k9P4r40crC7LZJ+T9ISVKlTZhoaDvZ58Z6lThXMry4LQbP9f4w5kqC3LIsRrB2CL//qvAuVeUYDr
hSguTnySwCEM4H9lMSkTbLpSnwrvmxECAveWrlvADHmsoGtytBXWoQdTbebZsGjzz9acjykOpB8V
IEZWSHkI+YTWByY4G4ufmYgVOqLNx3FOfOZkH2oi2n12IGmSB9yXbFRX5ygF0s2kAT6Sn8AR+XfA
pMnHXA4LpwFHqktRLYWWHD8pb0SyI9+9/aP+cjD/ZAfZE3jdjEdB48uRr9jgzvbizCuzLJCYJDuU
cA6EAyvzODANbhYJx5FyHuTVuvuPcRfbE4lPHo7lDFNlsqHimkfek0YrIo9kis9uK/5s+MiZyroI
PjGeZDUdgUi4VIdOjevo/B2hXsEN+MQmu2zf/JSzezsPh1HmC1KLdx4Z+qnagvr+PqBcdCMMTRQQ
QJgqZ7lfM7P8FegsSn4SfBzmoxOGfrh0aGHZIHgp4HNpdoNrSUFPF2Zn88FN+YUxsd1BcezAud5Q
FEBemIyCMuWg6VzUVndbTZjtgxTTBCcQzJ1mU7E40oAyUxiekIdSOo6Tm91Qsw6N7cuZPjAhRVaa
bUewJ43LVzPvAlis853ywNfqOi8Xxd54zK+n91Kda2Mib57oI3G4OTJJQ/KNMdCVVR29CDYAd4zn
ZaB6Xed8Rh9LyzvkMQqkzZvVJ+A5g+GE0MLp+PpM+65D7VsT5/c1hIIFMYSz5IQQiX2tDitsbMWw
G4qM34Y6lJc44jPWl9gQAAtA3sGD1CrNmyNq24GTePlUC7QRdKM3ucF9IgSeDI56jhbgEOS3fuPe
g+76Mb/Pi2gQ3oP+aYSi0yvn8qfc1csqUj3MjoJqeXuY+22dYOE12sqDm4nK12r5jjHtutrsZprZ
C/NdISISrMAwxUGAOcKYHM8fzJk6M2xbttWFg5swUIktmU7L70EkT7Sf8sFiBlBygzLA6MKFyvyY
KF6JMfhj8p6knu5KUMLD7hOxDL+QQ+fiWYDMUn59hNo8zQtLxFkOn7Uz43ivlSM8bITN7RH0Zdnx
hXuBaJN0mDbsz9D8/zucHZT669orwnTC5n8CXGFS+42FufYdLwfC+gDi2YpHOR9rhNMRp5wriofF
6FiBzmfUJb6OUFXU19o3bkzJiS9Qi5bXNeeHqiWRQeEHsYFSDr9JxIACych5h6+B4AjXiDg6I7sW
dEkCCOoj/qDI4qGIIEGHVQCzAAJLhbcFIhU4UIMp7QL7NuYblPu0RbLd4PrBx43FXeLRpOFbrS5e
H23RcSGrP7o0dme+G9HNWZtfiFGASUINgIDcfgCOP8xocSGVtzhPXQE62EXYYbQVB/j+NDXe/tBU
76a+lJoxpSJ9/gKAMzmp2Z2x7el4CXIf8gnNqub1MpJNpcemFwfEaRAiD3z4kB6JWdvzXLb3N3/v
NXaJAwOSRUTplE7YCXzrUwX12fdlfT4NmBdnhnj6ICA/3nv2HaYDXivkI8ak2xiXHd9gx5p0j8OG
qqFlDDWivrjxmGV7CQv3xdyMC3j9urh1bNZrAPsyN9jguFkHfL+lmgcWgv8b4emkoLEIC/Bm/rcw
tIf8H4Ou17oidfE4PN52/KVe35cvjsixEAumuTIZetoWk1Hl9FrrWx7erutJHpVL+caNSQFDA32b
I+JZtkCvtx0mVZ1tO7nNX+s7D7vNefgSb1G/puShbaIdkVKIbocPeFTsKJkNv6udaCRR3gIgmmBI
PN4tGNIyURtGVFJORaKGZP4EXSkN1xmJjswHKYY0vr4mCVPA9pRHWfBat5OKYiIOxf1Px5GToElB
oWidIrZ6kPQKYKia1KfK7XuySYhHYk6HD8BOI3KdfQzI2Y8aqoAhdqBseafHkg1oqtOSMeF0b4HA
4bRnXmZzfLwHcj1lood3ydRUJq9pZ6vx0IzyS/OaiIfy+ydfzew1YaDpMo8L5WvryvczKsdHxI9q
XjvVSMEi/RIsOoNJgtuXrYUtBlft7u60i7tT72BRIEyESg6U1beIlfH4H3e/ufC460/mZbyfC26t
VH1+xv91LZ4t897AZde1Ws5SOFydC792zEuEL5rCq1l+X5mVXxZJh14y2g/m0QsvC3piOJTT1+Pn
3rq3xf1sDTa9s/l8kBLsl4xDm6Ao4HtT4zI221XTvbKLw92z4H6oNu3VO8MkpuEeWS86zJF1b4Iu
8u3KuLO/jX4uGrgLu6DipYPx/uLr4Nukt76d4Sts4nAEHxNN58N84IdDCdaZlHhNne1evCJU27/o
5pA19eKfIehhND/4LlQqiMlA8W4MSBh8PWhOAffN7KRTkWmxWxdTFYQP9SpNWxyq9AOuPsAKFv/z
ICtmtyzI4C0qU6RNHc27Nm6/RAhHi7dhBocV4cugva6nt6BcXoE/KVpr4FCsL/CvQIYBUmSOoMKv
mfJuoG1Ac9G4xjPpvh8+2VCvv8bn4jPxK4oDCfxk1JnYxeHRswqJZ8JFzAopOnLoSua7azTll6pa
Ofga5AZyHgM8aYU3SPlWduipKfEohfDJQ1YnpeEFv9bKgZdSw8AYVxSWcFU8Rp4lVeX1V/vqyUDE
zbu0KdxLxJzqmrnVAPyuzt15j+/Y+LE41PdZircjhZrMatvczRTUllCMAph/HnY3eJ041FeoYb3S
h58ohiA9xoCJX1E6wFmCaJGb3XF1GJhKbDa/FwAW5tFwo5/Ly32mPhbFJl3ptHJKL7iQ4X7dJXvj
dp/lQEoVA409AiW8aie9uVZCVmGaW8N4sMTdpQuHJGWGQptLgjaCUNrqmWbUjIWYbNLLc/NTNJ7Q
Hzz4zaGavyntKHHZSzb3meioJLwxHcf68gu0reSYmg0g8ZKhbAxpZcqtilK3O31cLR3QCO7SvM8B
y8LrWD3s3RH8zYvH+KltWMXeKNTeHnER9Y4eDCJOGyjQ5bge0vUItseR+f0LoCAfmBeQN0f72rPE
VQu6ow0AQRRvqmfUUSx4S7eQr2lrFkBKqaXux5qKL0p8RBmeAIg6DJofP412ULOQECyarHF32cdM
Fj5ygSSdAJ0wA7+juomtXgZVd/BwhlS/PnNpHK+xuKo643fXUjSLqXvRB9ulyiw2Aqq3sD6WKelF
eHMPJQMAcPFL+0KhGmnR8Ol89fb2e0AaAhznBpsrMI+Bxs9rRulzdcaLN7JcJvh9MA4oNlxSA7hu
KLIkRBXAv0fQSt98ckcie+1B0bI7TAdT/3zQrk4B+WOWNYsah+bGvOmwXHcxJW8P9KUGmoFIoDDA
nqRjIVvgWEFGAj0WU9PCRK16wY2kxDGJAX981D5jJ3zV+j6eaHMg1MbpOLC6sDcYWPGebpIuDCD1
GVLtm6N1yfLHStEs2W7o5NmOOwsFwvHrK4MQcf9WNxIRDM8VWAOhiTWAPMkc0Rt+EzlGCqkKkZUx
Vj6/Orp99/ZO54JQSjDx1n1QqFSu2jeetEojDIpA0xOclSZ6O8ufm/1M51KaAyME2lbPViz9dEX5
GGnhpA6ejKxQFQUvm4XdyaNzaz/hSJFQAzKZ3P0MzIYLDm9Mu4PDGkseVikz+A3EFF0Z1dCg08bL
MrNobkESgU1i4FackHw8lpWrYemXBJQABXa+MmlgXrK7fteb7hfko3oDf/Avebh9ZoLb/OZgmQlP
eQ+3vYxdMiCTXyV4JWa12ZMtfcWHin794sE66e6NLKf/0UJuer+ld5sX812Pnp4evzWa5epHqSmZ
jixSo6BHOVAzp+SkwrNxOpi/407uqFDLxRONyHgaIlRSavDGHazvV2Kxar7Iszhsb0NzjxcfiBDE
FvR5KFxOWNIkCDrQcbg3YodJfIouK1Y5hGTqe/qcdqzagzv7Ym21Ev+Weq/aATh7usJUkHm9WB/h
Jdo9lHhfcX042Zg+DxUmMns/X6hXk6fXgeXG+mTwgcLgAswGo+MTaSFRTShOnOrrTAdbGupPqYV7
zUsOCqdiw0JAX10ZcMlucJ8EfD0oGWQ2zrS0x5rBxay+bDa5wrhjQgg30Hwh0YVGW83uO3LZ5uP+
vBtURK8rUVMiTUsU4xFcmG9YQxZ//ChO3Q4Ee83exrMrWIh9xRJINfSJBKh1UMFjWGb9iM98B0wO
4gsjtY+5CDiHABqIO4FnB8TXQB+SMfRIqCI0+RF0PaF+D2cwdR5UzI5Kg8j4gbDQmMMd6jDAkntA
gnBDAaY57ABDr89FtlPgOTNIHeOHaj5X2s/TBxEHoZmlzM5Bo5lCHdnUjjRaw2+YI8pCMFNIrW6y
TLc6W/jD6nj73Jr0rRhC+Py5eHvKxdCPBf5R+MJdJww/NX+AsOAONxqAwad4KRbxAgPp0uiwuAvW
kI6815xmt2WNAqVl/3mPe4DLMBDYseSuerPuMVaS9Obb/Iy0JHcGa07hN/GSFHZcvV5cWxVb2jXa
j6z0YQ7W3fG562WacwFH6SxjT9N+BKlWroH08O/ybnRgIhzYba4io6exQUg28lWcS6CRXpwig6c3
U17ClWo3zWupbJooB7cjelzxtae99+g8EUYly44wVWGpj/t7g2qnGWeLapPO7j67Gysx5CRGNqOA
mjRsF3gGnKHYCNmjsxREToAjETMMPr4SzEWoRKB4LiCmsaQTRYSpDC365FavOcWr6m7/0fPeXVSW
NIZD1FInHC1JYZLxS/c3wZazYorcs8qVHj6lsaA/m6LrGtbObZK55QM9ahew7UkNt2JlOC9gNL9B
ZDVWXO3laLR88QSeZmOpFy/93s9f8xLAWrUvU/YtOULcwtjysnHA+VxxvXE5xlO2KXAWngCnBOQe
9Ke1ZEBhlt4aCss/BjsNCB+FgM+MrwxGvFwX/O0GvTAL/yCuBqoNjdQhpmLv3DiQv3juHWHVXkBj
hPUWkwrQ28WLvjM69GyK3RYXgD0rPF2od951w3Rk5FAhmnE1BegbYX2v7CaEIY7hE/XeRs1OD7cf
USXiqL/47EMw7IS7eF4wpigEzK4DT0HQROYkqC7W6FJzrHbiV6wbq8uJ+CWA68zrgHdVnsDYylzj
VyD0VmWYFJ9Uc1fbvV2XwKiYvVAPe5tsAao1v+1ukJB6jpLad7wf4HGenTcdpdugdUr8emSjOqZP
9G9BHFKUwaME63RGc+i0dz8mhykDnRMrgwcDHzA/iGJYDCwx1ORKTmxqij21oxc9x3BlK3Y6rrZk
2WMK3bd6t1DHfmMThzmzydSktGiAJKlzaKyIyrW/OoRYMHzC2ge99OtvH5vZIkW1yNbF6BYOcqvb
eZSPjCuC1YYdVVfsfBiotczU8XWji6Vf3hVm+YYpbSSwlmwa7AbPBwxhhlYXdJU41RtydbuY0zhD
Mg65Z/P296EYFQ4R7M7Q09Efbc+1VRDoOTDqzqm/N3HZxAxseQc6VafDhvq1DzbDtLfv0IJUhzxx
tZGfZ87twJ0MsAvagXPz9DobvYx6vxwO2almGYAJVLk+vcHTHm7PATH0jD1x/IRWcgeNQJgH683W
Eq+FQYyCuuOq2FfATo0qOONvvzPpOcUve+QQMgjOZxBnGJYOwrMFaoe7JULZeFVZSLJD+nwy3hEZ
xz6TmunQRA2ZRBWDXHYM8zKy2wRBObm1NHxvvO1sNv0zRM/YLhpfP3s6BxtZ5mv2GDjDSfsNXhiP
82Pt6PM7EeAQ72G3c8SDGB73HcfmaD9+T+/5rJsGF//m923sRxed39+OdVvqU+1uQ2/BUtwRzE7M
twofnHUPp5BX16fEY5qdkz5Jp41/H086D2iP/0QGN1viyM6HBrz4YpddkxfMaXDIETv1p7Fbol5y
RpV7LXHbeQZqVEHuBPorekZMas3hvsp9alom+emsPjxWzLmn+g9IcdSmARfdooGgZybLwaxOrV5L
9zPkVj/LbYKoNhkZHQhzmK6e+hxRrgdvcHNeRHgO+96VIdkbMSl04qB7tzmouN4WOBdDcYFGGwdc
lgXjOqirbOA4lsH2oYz7G25Gzn57hVZ5kYyX+zZbj6yRxXY9kx15+zBmsW9PgzVlT8T8X6ZV/8YD
MoXB9+voqI19vjtXBkkxFcx8P2ubyW04U781+DqQ/1lBhWjCm2tZmXiOiLtwyBJCukxsCHWNWYAk
o1sxYdtFeCEY/rIh1+ve+FrXuWKqROUDWniplndO1GD6bMUGuVItViRawoxfc5pxuo5x5j/9yy5l
K4VfaMfPVZJGbwRSiJYm96VarssGXRZDwJEY1yupQ+APx9JpGAO8LZyt220u+rL9y/rNUDyh0FMx
W+Ecs549jx2GG0AJsKiQ05XgLkfl1LpRXQid6lCiNB3h+gbMjyz5Yt6Br0T7nzJfgFeJR9pfxTLf
/U6xZBuEZeE840hstf/I9IgNHLUw3YKHqq3yHBOahgn4LfHBg8DZwnZTfr8uVnV6YwPLQOBwA/Gb
7ad0WeYd6NzJ5rc1sb9gX5yMiVKZJeY5p3w3HBilbr9plx7L7h3yG4Dp+7tAH5DjQt0DgDjyAkOv
t97RwmJOejnWeDwBokZai4FYxBZ7T+2K48Y5uHdw7cOdHn8unUkYpRwGSBpMUZxrCluFjrB7c/ez
r5w9tBRXpCqYDZuPNZTWF2M13MKokKFQNVaP2DlSLFS7gkOW+QN4Th23aVbUVrDZexjArl/hg1WC
ay5HgMPkATIGNO0J5ly9+QsHFPBsJ4F3SO30SuFyY5FcH9KvM6heYvUnJXxbXO/sImK5C6hPesYW
lXmYwAKEsES6z2UOIre4LCihKYTBBI0r9gM1kR6ANHSjiqt72Rbu+5rM5YVSuzF0UqMr6ps6PPQI
qSVUtsU+6W3SZsRv2tPfZQM5MkqZ0HVNhG40hCtGN9Qo2qSE4LZVTsoV/qtu9MnKRk7UB18bxfhA
A/clRMUXDJ6go8Xehc2wHs7ulUroCZymXuONamh+z5+0/T1z3dbsntoq3Ydqj2OWrvoMC7j5rl3z
EYLqDvM4LPVvSp0Rq51mF3GgF9vu9esF/PqopzEvqm9SZjfqrDfcJp1VdjfxCOmwj2duv6YdoeOt
VGeIk8PVoKAZca6X+7efw8Smv1aFsAQFZHydcSPidEITjQexMTnDk+ubAwaw+SocyJBP8mHUF5/I
aR0EuuHcv5l3uX0hndSCiz9lkfpArlYeRaMDVQwA6JEt4Ras9q1/LKCfk3KJIOD1Do7gLtcmyDC6
XTGO6wGXaMtEWl2ZEBab7BogowC4Ohu7R8Pws/RVxIQsPtmL5lA3QDjB/IbWsbuqpjAvpMvuaRSX
YSGw/lc5hu6KHuK44lihkPtHGKGRnYEWn41VgiPBKSOV0lhQz6OhNy5rjCUWqwGuBnxLw4bF2BNr
xPrNK8Hizim3gRQJRi1lQvg/ks5sWVFtiaJfZIQKAr7SNyKKqOiLIbbYYov69TVyV1Tce+rUsdwK
i7UyZ84GSx7rcXa+w87FRTYrA8M3Hw/UQwtpLpY0WNkcCi41B/SB8ALNbFdaMWNpjcYMmYy1A5WF
Z93pXQlA4Fk0uUcLSDbe+Qx2QPvm4lIHrMBLcMwB/SA9GeklOgagYb7u4mu27tyt+W6HimtOy5zH
OWbmZnV2LwtPkz64IBwqBMyl++kCBUNDrmaAuU522+zMZ2HoTF+TOQcazMMPqQ76w3KfXJ9LAsJo
px9daHBBBizAdvwxB/g+bJ7To6U7rbu1UdGViz/EoWi+HJrijTrT7HamW7fVjhw7/Jlk4BpAmFKD
wR5rB+85vbSsdLHwcbXm0jM+z47z2xiZErSToHO3tNJ+h5+vNcBkAinAwdwQsfWe6unb/HBXrEbX
2nSd4OpBhqKSCwtgN8f9TtrWAar5moX5C7LgrEL5Ky4zzcoY1W9ueAHZGJm8sbHwThNkw2Roy/D5
BPHV7KLEgL61GHDDK74vN57T5xpTsl0YdxogxbYwAWEq/szzPGOp/cyY9vmi2McnXxAVIc1OyxdS
AH8DawoIFsmvbRuYeZqJ/PEz4vwHxWOC/UDukv2w72N2UppQRDSCv8EezLFDbHcgNA036HViM+VE
zYoCVl2+mMcoQa5mUojm8xsjytD7HxM1fDXY+Z+RjK92/7uu04p0DUgfAPKVWWCEEVTTlA2sSQua
LCYFuG1SFGkanMzeIul7sA8D5jQ/876wNw1rcD+bq8PXnHq08Bpj1rdXjxbkCzSF5zkCc9Jxwv1Q
EjZVxsbkMHiDQ9NL1RkiwU6cpl9jYtjUuWArWGjszIrDFjoLItZb273ypDov/u8H9ZNTi/uEWE/x
tVMhczf1hSzUV1ELYgnVqygOcXfwVQbYLcwNtYDbw7/04YX2jlZjqWPSqjuavXAvUekd+Xlvv+GU
sZ52+l0cijR70+0/o3tBsXIcnyHCHkPshr2Pv5sLGiZ8DQivDpX69cpc6wYkxOgbpQP+SWzdrArK
eIY24g1HbBjTIBIxfJWRCcAL456i6yo9tgYr47bYzEFqnjp5odATNCsRJRbPJwS5Mzg4tEA4IOyA
7JZQAM1HzA4GMwShctOB9SA84SOcOUkERLoSP8bM0VizJK1ckcNgR2YWzHBCPHCEOwh8A+sUMh8T
GrYopzVlpcA8YJ2lRvDhAwupQhZFQTKu0zJTbJnxeKEixH8dt+GBYbO/UdZ1LU/+/TvYONMe/xFY
h6wxhOK1O52WltLv9DdqhiM/LbpXRW2wouz/1U4PyZlvIUTF04jcQOYQoP4+ohDgqvjjH8dGwFjz
w3cq2e2aMXulU28kxg8yFlqdMXDhFTdqrjajt1akRJ2IQeJ1eB4CMkgGSYdh380Dk2gxXTvxCEFt
dJWIGAQoGzeyFaiKeHMZwbTRNHShZajOMcJvgcBkYpSFJsVFkALLgQ9GJxydQzhgf/oQYYAwrhNu
CSO63p7PKRySjNBHQDGojRTwwlICgeQ6GjPe0MqEtgzTkjtZj4XxASyxlhcUP6IbdZhQMuWTK8/o
GANxTCByYTXCkOQpFRJPUfdlP5VX/HE7gURZYLLEChm7yQ9usWfgXsMuLL/+KNfymdk6IO/CBpIP
zh5TjZiK8eEZS++tgJu+o7wiQ40Lx4fcsRjksbpHcreeU4meIZUd+J0/FjK1wHOl9/QZYrQ4VK0n
Bt2r+9S8Vw79b0f+vhDCqc8XM3lYZEX+MW7+FtfNaxU8SlwSmN484jC8edpUvBvgbrOz7+bUYynH
RiEkaiNroZlj1HGzQfQtNnncqsTD4GdpuFmTS+bo1nfWSnUY7hLSksK/9gZ/q3XDbyFz72i6U7n2
BFXKPSFpELk7qKQwnKEyuyZmUtg+YR60glgtdlryv2Zyw9ZqJu5HCBXEE6bFL/E96pBAr2HAg88y
1IKviXnC2XacD9KIypyJKiQUS2xcqUXKAfdFbP3hp8QwDpF/nFGaQE/AC+LVe/QW/B15c4jHakT3
AjrcpncUpYUStvNWuMv2fefa2+H6hQv+8Izpkgry1GsmkkzyC3dkP6i21mMzszpcDB2z9PZAFa+3
H4TPQOnrXLI777dIUKHxu5vdmjOAdyv//rXfO7PmoscA/ytwEo+TeDBYTQkMDAI5BBeZGvwogKhE
IWIvmD11rjaUgXexd0kC0aipxxg4mQUXs8OeVohPOZe/p5p/RK29y2pAU9KhZtIJNUJVEqRyf0Sw
kIpL+kDEAcJi5GWIFzjvdYd4zrHcTW+12Zw9A8PzkzkD5DN5W91qBoeinmngN0CHfJ2XW2OO9XVB
7TwuGv5Jp1Q0x2KZVbtvzh52+57Rwz0ON7ovcTlSNhy5LOxYwBh0vCu8qihtzNUuULFy8qtIww5X
05178Y7eRYMqQE6kN8EzgVD2bmNlWhEbAneFUiZko7kySbjP4MBDI4AeMYRfEhr4imFdz/Ypy6jh
AHRBIROi8ju5Jwn9OyfHadQqhDh1Du9703jZFPV62yFDBvzoxHAnWdzIODEP+REABCUCzRezfYA6
bHmRlSAZK2FsPUu7PbmQ+SmkxXMfuhcV/OdsNRkromt5kNN1TuM7zpbC1pRdHia4WafsfkBzcqLp
aYmF1tdthdXyVZqNGFgIJycc0Ps/Z3wLvjiuMdEGQnk6jeE5E/Omb2kyGXKfTp1TmyrWadl2Dczm
lgbf1zD32I2IrwjafAzFHnavQpFvwomqQZumA3zruPRvp5rgDrXU3LukAD+34jzSsT5eh2eBTA3c
ABWeuBq10nGwT43VZfkmsHomT//gMWsGylwdATt7infstVvmnUlpUOfgV5i5dVl6Zcye9EHQzA+r
TJRaMK/47HicPB0CBqwDzx+oYvhkb/VeL7MZ/FKMI+OuFCIscFZLe8AOYzUmNW0iW1+4QxIHc+Pk
KLHCyUGBqP3Zw796Ej5wxONOvPE09FNQcouP6R1pJCMePI99bPxLW6kadNJmsJ9ShfjMjYy31b3Y
P976sbr4CkC4uUMSpVjX/IZLWouHeOG2k2Zwzi9RPVu47LVJibMDX5FtQEFqtz3TCHHboXLixzPc
91vsH+dA9pAHuSx767nFDeHcq5+emlwYMlkl6sDwN6RN5Js0efjVgJHNpfjb2nm2dWdByfyjHERp
y0A9hKkz+n94agwWaQieLfOV7mffCekUEWlBoUY2iILYjggp+0NeCHJ/Eimf48q7wyCOT0OSLhLx
5j6M9zEIgNrH47P3IW4HSeoBO6a73R6qc2P+R7B9OPRBYOo774n6Ep6pzHTV8Nk798FqMf6T1p3Z
PnNFRyrdCQJo0bG+XVLYY50zT4ThcpTJFsWgBp65Ppgg4/eaaW3lHKCeMfugcHiFhnNu4kHfsZXk
w2xE5UEi49M05nsqN/8VKhyfTLZ063yHhGB1MUW52XxwOADqgyl6I2r3P8yfHl+r3F6/dkdPqvy9
s5VVdwW+HOJNjI6wOdVYZSMcfbt4D4BvIJzQ7B0Vxst8E0Rysw0mp0V7/ndRUGPDjgB8hnYhiHb7
z75EjLNQ3w3Xgsi9V/CMv+NCzIBVzb6jTuJIEwZ7wm8re/HBMAeehdOCdYZ+gHe5A0BOlJx5Rxfe
Mrv2HIsUrJYpEuZCJxYuLJ5QxlAYuQgTAErA21DDVsFhzQyO+ZPZWe2z36qNMwvRUz3MXBi6r5pD
I+6gaRzqCS2sGMKc02eARYWQVhh243LQwSRBw06ZgsNK3HyICHtS5Z0RMErNoB+ZwwujFjuWLh7T
nz2sYRCe+Ib7a/5gkse700OZzxWmMN6TPhlkgXbcXovvnThCirTxiCYU5lkCN5RKQeF4LwcYzCNg
fLJxNG3DNWCGjmoQqmu0rtEU+CFYwg+iKopNewh1W9ue+xdUf+qQ7wmb/8y0gOn3gMTCc3/XZTAA
uLBmQP4wF9srOpHBBwt2gy5expa5Ajmhnuzl5RoeNMQLUboyJECE++A+tG2uBsD8HdtIo2g8w0PH
qbfUcItpM23HQGmf2XEKrPbSUf+j+VdhbHjnQnMafoXdUmcGuRJszoB8LcojTNJgVeI+jxIThmKy
txOMrlGD4DlOkQbQilOINalDgs8AIUTISEQW4zL4MUguusKPz3mIzIev9/YehvQWn2KgQOTC67mc
dBIleYXyF9o7kelr/ZsPE6kPY2NgcJ9nWh8v9BR+pead8OOrEIUa6cV7maTgIO3gnYdv74s9FxIS
ay2hEw8UXppzjb4e5AkMvxpoTB6XQEt5mD7JQ1QSTxy52/Z3q4aiwVFDcRQ6cOBMGsgOzk7FbzHh
fDinXrOymsOuzwXr+gu42QjdVQgZF340ySJ7D0A3+AGDg27Snvifq6vPbnAP/Q/uJcChZBSIbL6D
fUzejrFtEI/jXyJxwQuS5V9hPfwMJO0de7J57YsYedAIjomsIJDbH7YCN0Y+2Pfc/BNgIvDnmm0C
DAaSC8PBFxsLQrUD+h4eFXJOUKJyhONMIYP1/3TSryNhrYj756+JgaEAmzlV/bv3WmrhKYPehZHw
JVgMX9sDDRPrHlsHZPBnHEguA0YMQsvW3Tnz8hWaiIlCgcsmqdh0GmaBiyDGmgBWjELbLmfaYk2K
Xw1+QVAbbIjnGucMG+cMtgIsTGBJ6SsQ+02PY4MTmnO64bynXaAOKNoqbwZgsehJIwAEPz6Mds4D
XqCxRGrgsNRFiYBqkShAZaTi6XNcikwAZJuh5WHWdq5DHhu071KGSBtTewCCdFzSqpCg3L9kZfrs
Nbf66mUgBWhRMMEFFFLhKwZ5pPySF8rKVneW7tPNru6zVvbqq5OWfYy6tBtCvufFxNnxG2o04Va2
/Cc+kjALvxRbIpv7+eXHvI7BtX0grNOIXHuH7jlmih8xSxWdKYpQGhYIqsKNK2D+9xUGaO5+psCL
45opmDFAvfWkMxt4EJuOwUVnp6ndlsdJ+3L3E5IYlJhy22muOw7FBqWmztDcCO5FY8HMdtGQa/r2
3365IdaQodyVSaBQCfwn9AJeLv+EhSKCWwaF1QNVrxY8EHU53wG3AWjAk5jK0uuknZSGDB0Rdfbs
HPM3C5o7GqtgP7ptmA27O2FBBAuATHVw99WgOVODhtVG/9th1kt4Kb0eMqQpNf5dJh7wIBAXZoVq
HSgkkSbjEvbAl6OQBv6A+YrH+Ow33YVIj/AQw+N8njE0YY0gwP3ZwHDRMa4KaRNL68/tF2+5iTRL
HY9Su7TAZBxaVVeZStM6KGnyVjcAnGcIjSQsg+ZqusKTuKQ5FtcK2RnEwkGkU8f+lzl6GyMmsW+D
3DbM6T82mx2wjkGGqgFYUXqnKdifRw6dQ6XzcnsU/SeaDw2nY5Wq7eseA+xwyfVm9qLxVAkSzMkb
1Izmiaqp7N0XI3D2g6aXu4F0rlBIoANfXH3aKM7OlWgQj4JIuQizEGceavx7dk7lGeC5Pfer4MgR
lU+w2WKzlh0YCRJmC2KPxW6MIT7guZhNaHjSi0pF1JQd9zTYrzX2Pj0/ZRzWizNzSNX7rJhU41Qn
PA4jhLmghaLaZSrizOdgpgCqq8pJM1ge2GgIswLU4LYUxjpWabDQxRgf8etEmU3IYBFrNDFr4JfY
2HNXRe1FM9dF7sP57l0nmPNtIXtV6KouAWSHC8S4r9VaPdDJIjrE1Ypyo/faKrD3QnblqwBO2Vzw
axHUFAhJ+VyCGdCes0I8RGxmgvGUGZ1iyO9quv7vyHD3xA+UCIgdB5NsyC8hmp7yR/igfnQR9eaN
ZJ/de1fcyGjfGSSGoJa48YSnXndEwIEr8T53XC6whQr5kgcMVQ8y6+dUlAyEirQAPhg+mGCoAnWI
PPu/UzAFphNkV4E8fDBUFyDh6EnZqERFrOFmkUP4f3B1BCXZOa2I6elYADwAqR9OTx2f0Svbh/8a
n0a3WMYYoGtAHu0xUGAuolmlYLeNBVEErCVVXa67VSOvxGcWR4SdvaZSI4ZbDk4+MMJMCjBJj8X0
EgtZLojAFWBlgmUIFMkeZUKIIAPAMjhUrXU0Z6sXDIgLjIqc84QbKpeJh5PW/U5Xe/eNNdsIOsF9
0kgbTtcB4m4zFES09LRVOlawGEYDGJQ040+QnMgbDJJu1Hia2bfqwXqy7xz0H7bLbIE78+jbJ1ik
AV2OQo/Q8wepi1BLThxNC/O9VCwsMCkIUGS02tAEvmgaLONnH46EQZqj1+g2C7Gpbp4tlEDh6IsL
IvdsptvttA21wrnjJT5QX3g9MCs1+o1MLoWEo3RMN5OzAwMaePvI6w//QZ225WrAhHMWGEo9GXTM
C9RTXDBGE4PNFMac0/MGwO0pIxyyqu2aGgDJHlc3b1vxZE08KMmHxPHkcSEaAIFMIcAE85hXiV2H
YDph20ZMhODo5G3XCF8DJBziIiQ3jYUtL7wCGIkDmsQW1v6T6S9Wa6InYXDKF9y5x6Qa43PGWBui
HE8hlJhMX78YO4POYSd8w60EQA1qMMJRSNTClmeeD9MkU0iClRR64lLx9tUVUaxyyw0PP9regsm1
9EpslKykg1cuKQuMIZUzVGnNayTn/o8WRxisndFizkzFPU4aI9lZjtsbABQ+B3JsT9oxvZJ8o3nM
JBN4EpcGQWE7/j2Bt4OZdfrMdLhDPrUrsEJTVNwy9QHUlFnTFX4OjRqqvEJx4wAMdG+76LgZCzqw
8/jVhaJ7ZeolYRuCTV7s9wieTSoaPvHDqEbAtehVsFZgGsW+CAHqZ+P/20UJCREWAXeTxwhfhgmu
StBxaYSD/OGctxxmkAXbIZwbmhiRAMKrVdhepSxq2e+kwUb1geBIrEwA71/2XXSWcYtcX1XCLuQX
RfGe2wmReM9mKOFfhcDp2B8ImAo7f9yFDvIHlqYF1rpoCPNhzRamTksb71hYSUiL03YqjSXC0Bcy
QdiWM2Hqs7OBSCdFnksBeGXJTGyKHgurxR6E6i/mnipD7vesCe90YHiFoHFuGjBIYleFxIW9E2Rx
vgVPH/+RWdfRusOpYicAnd+Zj42CLKS9xAmRthhy+H6AzgK0+euIJeORj7sfGEN9sO8fs2vWBRKY
dA30aipQ3USNDMRbNxqSC3Mw2ocXfMYGwbgNe+QsxT0GQ5qz3X+8eZ6YjHkCmqqJMnyRKAB3wPmz
Y2dcunrwWiQKPGW1GeKeDfYzhp6EjSmBWCy2F19/69N8Wy3n4Hesb4ZcDyCWqCzAoZnAOozC6e+6
IKYVYQuaOxY/7FJsgLxqPDrb+rL6yzFsuqTmGe5/wR84R3RLrvYYwxtiJZ3j6Ih5zYbDfH5s0ywJ
QKtNATwwCNq5kuCFQRv24QbMAQDHCMAZ4KcqDPtoTTvxCv7SgGRbzle9Dxza+6Wl5XVDseLpeFCs
vPtkkTwnmvvG+JeYUeyLyuKHP+6XAPIBbadf5ocIW/fVaWmw9ffu/Tr79BHWAcAsy4GRPEll1Faf
7S7DyBdYGADZ7ZdM9fZLdUUd9AW34kDBJv5aml26uuTlMnVT4mf4thRx6K97BgxT52urubYy2KqW
XH1aCTyIL07LufR3A+IEoLhEH1C9NvKC4OB/rHYiVv4UZcR83iFGLWnf7S7OQLNr73b3Byuw2qOX
Ph4EIzbQr2EQEC4rwf5sze1O3gjuQZDMy/wZ78PR6Oa2e212gz+zoT6nAb9gVbgcCrUNQi56ScNV
OS9ddHAjEeARV84S2X59cdPAsZxWC26JPRqTfOuMRHq4SEmrv/nP2c3vkLgu975BF7ZLKjYMcW3e
AoH6n491CIn2hOezPeEj7zWL0j1yvvKR/WcdIPOjH8WqnW12D+tXKF6RluJfHeEdPoKS/URh+Y1G
4sT09QntGFfxpQ6odcJ7fB6pRbtYMJK4M4CkRuFTYk6ALLTA+h2fg5sPJscPqPmFI7QvjkbPsebf
3OMBA6Y9OxJe8LDDNk9Pi5BgyFmCM6YFx81aSsIrwbEzkmKPLG76zWB35bGDBD6jz3z4b/za+p/Z
AmofF4EYWn4U6nMerQd6QlLl3NNQK2Au8pRWMZ+YdlyLxG5qh4axG2zfpL3ggHAmwPfmPtZXu01n
A/kHrezVxZcdpiF8BTwJHb86rL4mcctk27yKnbvtqJyUxt59wOgyu+v1AepBhTXiF0+Ii+eH4eyF
2zQERsQr3jlo4RZgKsM2ns8Hv7Zre4fwFjskAl5AIUVdZbdCbcVco0YNwlmWi+c1i4qITcBiyYo9
9xpQw7dXX078jvz0PkskHDnwWIGZezM+eacy92OEpNDFtgaXUqz2zytJNuiEiI274SN5e7zrI+ir
PQwhOuG9tK5vNLpafh683ib715XUhQf8+ogF87rad6g+a9hbLw14p4ccYFYS+aK71wrIZfFyW28H
glfrEDWUEWurItm918QtjKCCj7e8ZTOnzGYdVEDmmRkGwRpLvIABnh84hI1P/ug0HyG91SR9prJe
P3u71ZoAT5VlGRhFv71wC1eLxyVayN50mA/bChZa2wZSTZtXhneY8qTQWFzNXq93ItgQE9Kd3XOI
o+2LfTy5yF1BhEp7vDDMr2KzroC1JT67MQOFoSseE8AaPlOE0+OmH/5+Js9MOwJlI/oXKqphYpaG
JtaHY9mPyKEEmACzOK3FLwULAAANLCopDXB77Li1FX3IEgANGTdsX5COWKspAGKFPAkkeOaPytnB
UFA3lYdDK3FtheWEruGHaAjbKplVuzBhhUiBfV42Z9+/21g9BMGRquFkFwUH3lJOdIPiEeq5V24v
ZJ/D8v81J0Ccu2l0BiP7zTprRLqnWJYJXSnROlz47sfuXL0aH+7R5Shf7BWtb5iAw42Z/kbtrt0o
OYcueq95tQF5Wm754HERJuLLVskrkbxxMZDbJTuXuD9uw1/27dO7zNkVjs4WKh9htZSF1bzkISQX
E9T0gh3Rt0C/u93qg/Xw6ke1dbrCrY7803gYtQL78wg7WCzNKZ+F5x8t5tEHGoB54zIRV5pFjeg6
RReTt5Icb/OmhZrUzR60F1kc21Jn7GzuTB6jWD3YSTHPc3ChHD/ARYz7EPQo0ZN96U4tbsZhQbYp
NKShOLccTfuA2iyOyB1oR6PhZN+bkG06j1uZS6OKG9+Mb+GIjRMO2/GxP3+YmdwNTaHhD5hWE1rK
z4qjsqAofru55sV0ZBDFmSAzbRfHTFrJFY5QTMLw/zS8/DjB3t1VJ1DFTdwC765xt9ZP9koL8xqq
GJdGkTUQbO5KUHpQC47AIQwgBRbgLYfFh6ZPaq88f8iFY95tAzUI8R2Jq0u/Q6VC1QrwD2DEhDdN
90VKw1RgQQBX0wJgo8pCSbdgPefi9SFkwHRhB5kRum4AW4RInUWYgXalmJbGpC2gE8N1c0tuHCjJ
xpPl+UpdE5ZIGrg7ojc2F58507k3gPYIn6QJBxJG7SboUOhCW5/H2cMKGhhIugE2669JnJA3KEZL
kBf71MkgfJPzkueiUQ0/tPYQRME4cAqdJ64r6NN8fgfFNJmAEM3bIF0dztgCtxqFZvAeuEUpviIa
onAm+r+C4fb83E8w4GSRiDddHMP3CYKg0U+NNXGevFxcNKOmGH7sSTxEiAL4u41BjGN4Q5A7Alxb
hRUQYppmrNMu9acJo40rCi9p/lh2BXsTd6b7mQ9WVAMXqpewIWBsIUKBugWLBXGtOhG3FrlD/NnT
3xBiZQ3Avxd+A5AJ8dCGVjv9FOBUU7GeW9j8KGnU0K6IoYeYNeF7R6177fwFgSJUNXF+RCfFqS3J
hHkM+XKONUrKIBhVyYQtFfgiy/YuaWNaQEQSU4a86sp7MN1waPD5LNIqiZTo4Wg3l/kJn494DG4Y
a0u5O7tOZHyD3C2EsnwH6bS5zHHMA/z4L+RkPiBz3mQOYrvY8HAJf67gS0Pn4fIFuPNYnrefDspg
0AxWXlqOOynoBxc/eeKeKu8L32aDMoDTpzbxfHOZ39B68dzGbiY+d3zONCNNcrcVfIYJzVDDzxn5
P2KhOs2y6xg2iZ+lwsFhXjgIxIiLMEVoo3wPL6kSgTAIo4Z/k6Z8oIeFaATkLH+ueHq4GnKlggAQ
0uHO3rg6IZ9Bl609B29ZUDxDVoALi4ZVUvdwPFBokM8p7Xa2sIVFIRhR7ahMafJcHwFuaYhX8eN+
cjwG0AWA5v7cP80na1AFjoIDOvq07PhKKWYOfyOGCz8cQK+OsG0byHdVhmvON8xJTFbkWiYJDynS
mCt70c23WaPslXNuumxeUhiwHKTQ8Xmwo5jxVSILLoMhtgPyBQVJrmLKu7XzA+GbxOPIsAQKOF+K
LYsJiWKyj0pqx/bgTerhBGEJBTVjPcDFMp2/qRTMa1ueIZyfptwT+AlkQA3cIGNXriuLYRHPajWQ
yyc5rQYXMaeXpQsG99qvoBSdkp/P7SneZ/rXD3rOsr/gHPOE8vkWRpASZe1xicyJTy1EwqOHBIK4
jgdgLD8epkxqMA+na0PV8YfOAsO4WSbOQK+rpz7curTKKnproD1p5+QuhBD6hPNnaUOc/pmuoT4e
7hc+nFC+/5e42CNEXk5nJLN7+mMOJgciGAM31E4LT7rEB88TH5IO+OR+FOuo88DU24+IAefcFOES
8lgkYCzoh1pQa6G3rLFPYnths/+AUdbwb+mToeqAYgoaqWGnYD4Zgp0cMgauuCrpDOW/sda4u4xM
NczclP4PdTb7OBV0RMTl82grlH6UqPZz821JUD2hmUcrhFBjnegjFymJTVBrII9T4hNlpRK4RLLL
iEpJsSzu7NB6Mg5swtOwFRobpLIk0+ubndXhaVHsQwfGjlOlO4vC16eM3DLLopTHXZRVnMdQKY59
zAOpNUYf7Amy2tSQYUypx2gleavxIaJx/ZFopUMEY+QFfsaYS0FjONueky1lxJZWZzUS15jzzRlh
GWOHAkzyx+gKDyGVrcIHZSxDF9Nm/7N+a7BZnsYAUImiYEgk03dKAs1vtgZT2ta85ASe7XTXlC8M
pYgPehUCWjG1y147s/ugrb78pRuwV0YECEAzktbq7kacG004gz9uuuveR+z01dMUU+GkTIWfAsQB
pQ18L0hiQoEEAEORLNGo21Fpv6Z6UHF0/BmMiyEfkxjC3zE3lBmBPJYiug/2lPkYEKL7Zz95T1N2
3XnMX8Mplp2gRkR6BoO9hRzA96BIkse4KHR2YEapQZ7vr4DV9gSHbdd9eNnf+Rlgio3lNWSMJrLP
fK7Y87ni5kKf5kCDHc12zvaJnyQFSHb29/C/QVtWl8F8ztGWn3o3gbJNBRyXh5OT4BMJxanRr5rw
d/2AXZCtXKdpxiv1ids1xoN/KM/ZeaMiYIpCxB3julSbkR+dnDFyhs8kpB5It5REYsKKb6r9/Nnp
hkJpgYvq0Tu0sP7mAMWtjbONvQmNbQTFRwwM4J8DzHntP/05Y+0D1daT2k9fi60udnnoAbjTFKVc
fAJmhpLtBYMcCA0k0XLZxU/BREC+9pcz8VYg4pDl0jEZposlrTyKH5sKqBrJRPg6YW+fdP0TYANB
YlvWH60ySdxtL+c/q1tu32tL/O32PNlLkPLRVIGlWIcrznk3SxscKRyFUjroUCPudv7BxVPqi7tv
Zslc8qXlb9mTRi8COxTfQfjH3DSZOVPQQDKhIkt0TBq4y9xpsdSXVOC6MbhBvHH3AzHQa3FEMesH
vxa/sUXIWDLnzyr21glrA/CLN3Cp3jhQ53nMXB1zRkC+P1cRZhLCPZBWBfz3Z8XNCVhdGAOqyeho
3gXrY+4KZhoQR8N7YUuM/SKoIUv3EUZDPRhSpJb4k+BsjlMsixv1asb6nJPMvQbPGa7Xkm3G2JyY
3E82h3Jf4WLJDSS7GJM7IHFxEkOjw+bOeqPG1/2CbbObNzhqs4qVTNVFjAWD8Kr34fNcoWLNdUZr
eHgyT8Psz9YGlwpaI/yVn43K4PNy75VXwrpfdWMF9bRJOuovhakE0/E8lsrmSMWmXmT6tuEjU9b8
LXLKOf41FVyWuXFICHJ2HvK9sqQrNrfPKXGJaXbiuEwJVu3dIC38oW2zZbPX7/+2tW3CaDqZhhYM
UIOsjWCjpB5JskwbiZ2hSldVSqRkt5PCI6A2Xthe0vGzwBDpMuRAgtLmtz4zKzzEWLIgvyuK9IcZ
eELNgS3Ky6jfo04WUVIRgmKWfVEXQHwPXJ63LGC2nbQ/ZFtdKN82qBapoKARWxmbVNzmO7kBhmyc
lnyiDRLyp7tKJX6AQqzLJOBsDhad3qJ3f7lNQl2YRjUJbufSPonKteAYMjHty8bxigtjAjScIjnP
yxSeCzyj4DCAJ+dkn4L1/2lBOzp7sqNBVZaqO8U+eJQF5O36SF+vfdVgu4TfwotTKHWP1XTnca+i
lG5FKj82DxBx9uAYtvIfkViO/a5zuEJhRYvH6JZCHTbgDeaP0z7165/3ODkPLL/OfQQxz5tvfILd
ITyrkbKbwPolSoPdqBUJV7cNkfXxyhbAKfBEg9lJ+HRHoeERM5ruWRf0HuO31zg6C6wpEaDiGgYG
9SHT9249IHQADsHd13DYvTltX43OLg409qLVr7HII5Ty0vYwOrlyprrd7Zc5SBsg4wheVmHENy7d
cT0iR/fdij8X74Yia09YMUS1QXe5qqINe2vpptVpyE1nfKdxvvy8xh0DpuZY27kuqQ+0w3Q59bL8
if7/Gf7AVcnogV6986sZZSsDfSloy6gavJ/Ofe/N22e7e03ePSbOpXPHGBQ6OG6qCxZZ8XUWFWqf
R58hRmOqRDyTcBIH6S5uDtpBi1Cc3qYBHONpH2/zBAJjapO888kp3908mT3hrwc9bU/h9iVaJyQ2
herJGq79E2jywcEMBDyU9t8bwc0SStt71hrpd4cZHhbBX5fKXSc34ufO78Gj/xDJWXfXL9ssb13b
vkkkhn0UVca6K5XFLqtKp/Ojh70yDejQdOHHwpIGfsFoqJF33BfuaTNVCRfwX/Z8s+/ycWF8y5D4
CjNia8jw52vBncOp52VOvhbCJmyfXXVoDMXrtoM8obRvmgvZgkc2yJSIx6j1xbSco5Qm6tkyD3fn
RBmzagDpkUUMvoA0iJPnfPK/pdVgU2MDo1bO8/deVOYdegN2NlA/l4oCsjAnRYvyQDAI2iYEfTKr
mIitrriA7muTJpUGBQ8ztiv42SgCZAbfEUpMDAEMOhpVwDvnvKNWYSP9CyCwDk+HPaScsP9SjVUc
UiqBHIdMC/EVNZbiL9reEsolOzsT6gmAhW6y9aNAc11t08Loc1JQdTQ5mt3bx3LJS0M1uUb4RR42
6TgKThCdu99tcRUmh/aOs0bsLQ9ZefIrOFxJrg070KFIbHG6yERvUHwmvv4ni3wtrA8DH6c1YhxF
5TwApDAmcz2nH8gywm05SR7sxewFKgTkLiRekVD87WZ2hnWVlb3GaYZtW3OWMiw7alaQfJiIXVPg
R1qQ1zj4FGKQVJrl285em4Pbhoq5Q9tx9WjcOynyDJjbRQN0gxsU/1Z0W9yGBeqSPIZc2WEmJvZJ
8y6PgV3Niq6pNijH9ug325xN8Bje4Cmsix1P2GsIioGxZFAgAtIxF7RQ3rZslA6TnX/tg/pgfuAS
QiYVCud57czBN4R1HxrvALKKl1GMYWWGYwdVixY2t2jdyrNNfvyLRqz+OG12+xj7i5tZ0sHJcol3
KbChHcd13527tyWnrLSfMKrqUNzGW25cHPERy3TUg2YGOZtLKvRlajQm3w9cZIIngfKQ46CF11jh
auzmQAsRSqJmNW7oLE7IK25l8A+EhtLcvdJWD06WWTO4hlHSDHC84iolKv5dyB3tFrUSVfEXKQdO
l3JUuC3RCCrIu1pTkVkoe8pOtIo674JykFoobIKRjliuFHvgrlxgO7kamHsy6HS5MKBa80oSUngL
s4JLyzPAszPopEfrA32GY+aJ9w5WFWdLWzOVawe/inKzczS1XtmQUVRT4WRDvvAgR3il/EwmVFBl
VoNHA6L8C5I05K0zwveFwO7HqzldGaU9uB/8CmxCAtFmp447/YRT73uHoLRqM2BjDe1/tk4k8jdv
PREO6TLiNGqWnX61uZYLbJya/NECXtTila067F9waWaqC5XasRxUfClfr8BbDrxPaoAy3BwhVGv2
SsU3ihHLk3a2r3JPuU0uhJzle6JvL6kqJmtMvppPEPxyfWDd3OMZfgN7OLquorpVd7p6XNxvy6xr
ryJ9c8MBa/feW45AvmYVpewmf/ow+j10WKiL6jjrwqanPDyjOOGoNdu1uQEhapnNsYB8uTbPXY5i
Asq/SI3gUV0tQg0spAA9A91HWDMpvk36/caF5O735IBtjfw4MEAzucO+JvQg8B62Qwpza9n62BZg
us8kawhY52NA2p9Vyy5RS6b6dWd35/v0PidbI6mDie1RxdWNXmFHfYHNniHAJXVbTNWJDmGH4MFg
VITdEtYC5C6eMmpgbXhgn9Z5fpSKYcywLj6Ilw1zu/W33QAGycPHhav9DfasxhHMmNV3C/7b5eF+
UgjYd4ikMvz+2Ie7VNgYkfGQ7fw5+2IA8QvwyaEwpLBvMdP9eXPOFh/rjaNdwp8EQaFkCM8RicYH
VHn2fvyX+fW35d15koRrTI4T+e4W7knVP5rOaslxZAnDT+QIW2BZt2I0843DbBkFJvnp98ue2NNn
ZnsaDFJVVsIPLuU8KTZyngKW1Iboi++AYgbmDjBUPC1bjoqkXU9hvf7JmhOHO4BgiIv2o4PXpE9m
bh4h6ULyfaHRxUnaeMlJd0Zgnc+uCX31fK7mH+CWDXoVViFIimZroj8f1q54n4SZvwLmaevhDmwn
P0YDnaz8M9x8L+z9q0E/tkAeH4gLIiOOd3+LOl9lLX+KJV33lkXehpKzSb9uW7Hd3jLd8m/z/XXW
oFfX6YfwElm4J0FQqUlP9Za8Acyi/uYVegnalfu/QtSda4OeGVLWAINBR/y67Qj5td5nCB1ENclt
2hTBrAIeT5rhEF9zY2Deg0644jLZe0H3DJHu8cHwfQUBLwRRYY4hG9Ky3jterUST60sUkL1xeBwM
9xBiJQ2/CFStsh9L4vPZ6SBCjeZne4GiBSDEUJisMAOpa1+kFMgEvwBFhEI+oR1ls9MvEODuznen
2asfR/11fBwCruB4btpPRc5FsegUp4YH/PcpZTlkepT4ZPeT69Fi3Ws72qxQFKz2mt7hl9TQE8lj
o5JumRq3iLDv/jE2QfBwcCrTukuLIKW5IJMAMqMTodppwOMFldKF2suDon9646RLCTcvv2XdDNnm
A8h7Epate+U3AHY6m/oHDkher3QAjkMpAXsQYv9ou8O9Bgyhvy95iZT4kptZfxSlRPeJZP1w1ZDb
H+YoUC0MWJJ0rQ3CTM5IaEBnnzyWJo313JhDriJzX8dXuwzZlz6u9fmGgL7Y7w04k38v+EQSa4X9
18cKeQwwMW5vDJ2XDsKz3xvT1bOG2y/IgsbE9wnEwy1cKeu0vltw0ypVPNfb84U1O4b9Tx8eK0mE
rdNEZ6rnktoTlmaEtQvC4VwdN9zns1AuKiw/GvOPqMdWPpHuqy+S6TutOtoiHLnJ0gO3yMkFr5QT
9BiN6eyVdNtVZ/wBm0rRxdiHU+jVsIbPDTVWGehNGy8WefssqCNnVPgL5Nd6xdrrSVezzPGpQAT3
ZIUtg6uy6o+RIhTCc+g3F/ytwpllCdKfFiTW0ep1fDJhVNPHqz6AQd7BO6AHTAfoPhp3pj3yCLlS
TAyZr/mrndyrAtNA3Ud8mncvh3qTliqU5Sayc07+RCy9hsw/vtnsWvYsHPThhvbWCnkJt/kGU3TE
afDr5JVzgsZ06t6CJ8jJrO0pP1vpOObJPyPHdFsa1aA8bq6NiZH3KjWiFsH0pB49mr0Ojq9ZWgGm
uLs5gMuTewyudWyenGL4hwmtLNhhJsxRyRYq5thG/ueDTl8/mxKg2EPAX+ncrvL+r0y1Q6uDtA+d
G/K0mwJgPNIe+4aJUM1n3VQGywIp2zL8fWcGwZgGx7T9C9/QRG+uBkyi1ZYO75vyGij++OcspZHO
nYVrL5tMckl2dI3ZC3Qa1BOtWjo2txaL4Dq8lPFqz5ciIGbIlZMskU9TOKEI1OxLP4wZZPpyGyN5
1ccucEHp79NMBiOGjwOHzZwQKkuCi4zOZp+pArM3lhowAs4bQi4jo5437m1AaCJKgzquityaAxWY
DtsAGDEM/CVKg4XPg0jMwqTpsf8G+xL4cAo7kMxLlMFEKUyBFPsM36GXAvoeHofpaYwDXw/Bikbt
MaFS86ANAgNRbNhzAMIfgzuWBn/WAhgSIAHZmXryOL08J18DcCtuBlU3Cz7rZ+iZwKw6ERpSArPl
P8L4qF1kXsXooxN1InNukpiWjA6LtcDX8jBVEP7kxkUf/00WTD4nyL1TH/E193NzCJIIEQLUp2eE
nqzITiHfGXEi1+6p/8RpCjAaI/ikTC7dDzpjYimh8hN8PhRAvMj2v9zlm16Jcrh0uWecMdVUXEhw
54Vmk4dX2PMobeA1G+UJvX2kjETZTTT6v57AfOETQYmQucfJb1C54NGK07WgH2XUg+8OhoCdQYrw
F7B69e9qgR9jETRtB2GPDT0keBfupgH9UAKuSCb/GHbegKKRZfrn/qkPoO+A4pl9Rmqz+0xEYOOZ
oNYpnrhT2tEyxcSdzkgGcyYtTAQ8AVaOc6cB30Cal6WFQnCP+peUZT6tB3TdYqc+eJwx81OCnzN1
hqjtF/ytDRQC3JxuTtthbRqCnJUJDLBrNj+a0amnExKHBG1mFtSY4ywWw5h6Knr8gnt+zsmmfoXT
XjJ/Spvd8ug42aGEnqKHZ5tSW0weHBwleNgj4rXMOzSQzYiKduycYtFoOQywaQzzETMtSO+7igv2
TzfpA4xUqqR+lb6xexDiAmc8ubQB9/YmpwvWQM9YT++AOe7WNgEU35hqqnM9NFtWYgxafqIvM/s3
OPqMTzuJ4e7vIOXFL4TG4NNSS9sykeon+kHOIBHlFDiR94bvAi4DZh0TOF1bDYC40UM/NiWyALW0
CqS0c1q56RRXTAACqWml+CiGsNAxUtDWSzEUnEvokPciFlSNUcqCTdC/dDiK9mP29ryOwAakshLQ
PEASE3kGTICWLKKSGp4SJICsLqhUhlrU87vBaf/eOrITXrBu1wws53MnONxAaLVjUubdDtVS73UQ
shUCL/0XxJClQeXvXMf61kuba3qodM21A+dV6tXYHK1CEiIiP+mG9/JeSTNZuy4QBcbSbRCaJZC/
Hvqig5MHEHHV+zhnfNhBANO4JG2qJygovZgat+Cs46bAWFN+C6GKy54jk3quATn2h9UCb7DVtBAs
UIB9IiBb9svRRXcY+T43+dvLJkKJ10JSLRCYFPXnjXLm0Ntn+wLxPemdIFBNznqmwUuI5PK1vA3D
gL9eNHNfG/8dixFJkwKXA4wxOJOTlj325o4TvDYDJwaD8EB1Em1YBW82xhZgUxB5V+MLrpRofLsc
fQl8BKrtlKM6p7PK0MEF9zop6CW88eDknYr+OEoRhIisq4rFHZPretKE1CP8Y8lzqGT88M85inYV
lIDrojnFP1ibooKAJnnGzAZqUsdS9vlodemjxALOju4XwROJOuDhUs7QhSVzIRQzrpS8Uo4heUxe
+PDUywb3nqZZOtTSMRmtaZPRolVMHxOYlfQtPjYojiU6umMCjd3jclC60zTH8DQYZCMGYAACaGzQ
lGKUI1OXyyAbeCnwiBk4eJABAt8llLBw7+ivyRBkTLs24tIDZoAGQnZF5kLZjgYK7QlyP1L7N1ds
nHExeWHfTTF57Vsb8nGFk+C0Y34JUppqHITfKZVEd7p08AvQLQKkw+yAcoZDjjkUF5jZqZx6kJXs
c4+NqW5KtKCYZ5KhoVbBbAxnLTVQ9ndns5S3bPDLMuOO50tm2LBLINNwgvjqzJghd3EcXDgGH/vj
oKLRv2SLV6kab8Tm6jMl/veFncNIeaATUelSooUfYXm2/R0J+FeYjEAHUJ9TSQGw53oNm7gbfZg5
N5icrKIfIclvzXPMaVFUjU7wHr9z+vGDT5x5TMbVcABsklOmRiyDaRpR9ujtdu0BozSNxAzeTg2x
ZkypzWx8r3H78aeVox9tZKFvbT57Udpofln9tOAgtXgNrIIoKrj22KTEDarvsMf0hO6kt5E707Bh
6yM3IZ5IGTv8gSqiGPV4mCD5/dzd07P3+8nLkWJ8UYWdoLtAatD/QCZO8uBLDTg8Lt9xNuks2v19
3/J13+I6DodW8rMNv3aYoFRe/+lq25oDwO4A4T13AdHpJf+6TrOQ1oL32Krpr1s4WXhLAMMm97UJ
cdNq+LWn+wsGzEDzIANUb5v8qS9QwksIZQJZsBCRBpS63wR65l21cyI+ogtla46O/AxyFbxpwz3P
tB3jiSswDBkYIh8aagCOSf11MiDkA6o7dC/RRZB097wh6M+yfXuh9TtOZ8xvI21DFUc1+NxwHMDH
SxvufQPNIynjBypsM/LliZqWIADAUS5NxrMgjBC60d2cFuXhfFDT86w50tBRqGHjjIATW32eLC6Q
GgIv1bZ/s+/PIbyjUfh2z5lHc2TyfQS01Go0ZY8WjJFVHyJYoIOyv4lPw31E0iVTlTYfhZM8XcMH
S6nQ4LA/ScGjTzVQfjR1yCaQFegX8+/gHSW3cdk9QezDmPTefSDtBEGLUsr/Dur+MaFh7jX2nYTW
CaekYd8PZo4SZe39PcpxbPit6EbHpDUA9Tzv9DqASdXDlaTbfmK0olitzH71xeAv9++TOrj1NChu
oGSLnk5BO8g88QAxFlfKWEmf4aOSErUhbKgLEKZpxvNuMqdEpCHOnn/GLzJXQZoAKPYbkLj/cYwI
nwKIhk7j8ErQSQi/yIkYNiIpaEehiMSHmLjq0YtVKL9Agd+tk+/h7cIXcQsWEBMbzbTOXaQjEftP
C2eL9oALAxPXx2TRXZc2gAcA8zCbAtVe8AvTZDH5pkcbBQXePmq2vsH6Q44nPYZNPjRqJQoS5KAs
oDE3guZyLAd47RJZzx6hj0uqI6Uhmiei2eDSfUDEqQYZfCSb6KGuPCxmHzQTT8vjqJoZixME/k63
inFkZehsItt3gX6QPgfgTEFo0C4qB0qCep5XhE2n8Jrjc3DcIrnMz1YB/7NcHbmSNvV834qAc6y6
J2uNwsfd+kYcHSzxIxhZMckiZuSeKro8tFoutGBOjLpEeIk+1aTNWm728qDfb0WicwL/cv0D965R
NJupkWrWA9Zh5RyTEmxR5WahmZoT9A8y5hK8WwQtgnvwHRxf4NLajoJVSifUGCDtdCWQjqXIei5o
n55Pdh40w2dkpAV9vgETrSykJ3dyWH3H8del/Xm0i0Wbtw4EPaqDV9DGRsYMRQUmmuBa52rwOHtn
9zk5kcH1cR8Kz36BlqDk37HBNPi4NnqXtRKtiL+fqIGpGLZ6OOeYzrGXpxlzARYtpYSdLU5By66S
L2DobmOwaMNv74sIivgCn1kcfIDnVbiB+SQDpU5fIj1NjD60I6eeifVxC12bFlJcP7x9/UR6kZww
otUiop1HOi+OAdGT9Yo2BRoyvcby6WawXsEp3ByxIa6S07D1T0mjMTgNZVAsGG5ckDPsgSfdBUvJ
TL92rlvbdg+JjiUNVS5k95zZ1dPNu+r02UXBDHz6/uSWYqJcO6Ib0qZFebWUrRp9Ts6ixbJGL/3m
ZQBw2Z4OUp2kiWdRAxWmFHDWDXCyJ0oduC6YSSs8gxz0Www0EK1b2aX3XJQeCf6K2Tx9agje6s7Y
NQBZgOO++qCKblju7LXMU2JI3fHFKwEMwUzguFYYa3KcQuaBqYioJZiaOHc6kzZt2M4gnpvB4LaC
ZjByZ7Pc/dCmxICMVPSuswlboEugE5qPaLX4btSARhB7GOK5KKaAGkSNgC0HRgaGBjMsYoHfoDvN
8R8czw5rjYd6MO1kNGcbSz39oi6uolSrLQCdBLc9nTuzaw73+36CPQctcGSMyGHQ04PZBewNoKgj
B6f4yNFYeSf76yaP/wii36Ecbr/ITF8kLC8f0gna4pyiFiZW/gJDEwK1V/EilN4qqLwsvLOyDhfF
EoGWhtCEDMLousAlCrB/9HTN9JL8Ig7RgWjg1p4IGHW5eR/n2oXOo3gtRI/kD4hsiAWQgthFxBkh
0jWhi2SLZ9u6jBuDpidnutLTRgU0YDkpO2xJlHRcER2T/zLjwh2R+T1ExhhhLV/+Ja67JxA56CT/
dUBp68JLR32PLlOGoNcNiWwyDfqluCuGQp/kO450TgXKigkguSDMeioeSTkleZMuIUKEZ8dA5kqG
/Dy26ImJHSrZHCTPCTCn1UJybWR+kGPhjqI3tAp+vuwhBMUjeAxwvyl2QHrxroR6/Ji/vPtUhG/Y
B60IVlO4pt5wBPJ/jpT4ihjFNWCQ4KKquTP4AXg9juFfQiFCMe52iWZhvRUlJ3kaEcQ6QZP5/j39
Fxl9aOc3BHF0aBhyxhzH5uCMM4A2X1nH3fo3eXhvXL90uwrFNqDs3ocNZJPa3s8toQm1A5AFRKnS
v0ELATLPYekD7ccxzaSHDhPTpYnlgDbDxQqjbqRe8BaDQnWKmoESF03nPdCSMlJdLan6r/AU8JLc
T2IiGd3wv/yp0JUukGiuEcHipzBIM6LftOx+p/KK5PstfkplWWheI/qEinMTNZmoxqq96dSJ/ETe
JY8YKzCexHmtCiOIeHxT1pR8iO/bo98iyGDo4X1C+boK5+UTlqw4wJTQ2+EswfTCSsEH47/hPMVJ
rmZUIR7xRyRz76QCuJd322CEFo1xhWXZ3zc8E4qFmJ0KMbdjV5AgntAsmZYjvyEB/bEBPtgVD7EP
bmncWYK2EmtQbK5uZ1OSLra9R/8qznYVmiiRqIo15y8HHt3T8slm0bqyR4MAikI8GI1GD+9pu+5Z
fp43TORtW4kPHa3hsjKZ02Dnk2QYKVAhyfBISpycVHBYIFFZscABFVGYQzdEY09Ep/DtFYFofEQZ
GyOKC7syQo0NbQA6kT1UowGpjKR/TM4RG13sw8jiVuMMgaA2hPqGq4KL5hvPGPhbKtvwCJT7jdE4
o8aJJLKyR4VJ3QbJzwjJIXNDLOFkL/9ABFIUIQNLU056u94Ngq0aXOgiVKhRiJ3IY4kQFqOIAeUS
jGoqnTsqjAjHzsSmS435Ocqne69KKcsxakU0HEk7voA0Hh1siNZsZTFE/lFpodzgi40rY1ZsyW5L
xv7+ZSBXohW8GKcwIhRxhzaXSorjlS/dNxMVIOmgIS8SCtoese/p4yB279fkg+jAE/pJxsQLgW+6
uvwY3AYB/MjHGCQccnyiD4qm3r++tIRh7gwDyH8vSJjj0j17kNRLnc7JS40jH9wK0CVEHX7dBgzm
3vADRfKBP/QwUZMsGDRBQedHb+RCInsnDEWJjJL4vTmyyd6bi06y5cqTFryjwnnbGQlh6Uoy+nI4
fciqSbJYQjwEJxJSCJgxkJH9hj+UrpQxtTtJ04X48UBVR9T2hJO16EDLbHqr3huDQ3kcOcJmBHSq
KcWTRKIjOm20160J6tQEsDNEQuEjSvhnD6LKxhR0Xk7hUJG312iKvRw5ZxoT1P3Ik5lmwBytPEzr
nG2b181pRdZDDvun/8fUbQYQjReDY5XzCRvQPsms4LNR37qyT86xmD0+IXpJzHyRqHz5pS1s/3/C
iT/uusgfips9xwUNEiGQyD4APsepup2h9joc0gcB4C7lNWRgKWRleLqkS0HvWkbJ0sqXnSZFmYC2
0KkmEEPAqh0yItSELIDBo0NtBUIBLBEff/rPVKqHBvx+MScUth70ROhWFwdMl2gVdZnEua+QKSiQ
KpUIhqgL5ycff9cWFIwFjwwmva1y4MpZILpqLUQRf+S+LcTF5KbJ6SkAPvkJuVZ8l3UAA9ZSRoyn
zNGHPizmTlDHV2L+0aVPjIl0Y5Tx2dcTJ13p3kq7nsYCMwTa0yw/3vbNpf2m0M3ugBBHktg+i5Ik
faVfAKqF85TFyvWQPyKl2OFYakUn8gnuWb/f/3h9+TK3UJJOEQBZ+CuEdiIp4SoH8TIS9gEibTWv
X6WGa251DjFJNUXM7xGuerIMGRHQXR1v6NBjKIvxkGCdLHUrje5mhOdLJKJRzUgDJgw7fiBfM3pf
uhuCbUXlGpNtdKYO+HkJdl3eqfSABNXC7JB9KYhnlgsilVgugWU8jzBDoiCnQfTzobDOBVUh11pD
61TWFxslaSxVWrd0FPj6i1m97Lafn8OmdYjUhgtCNj9TTqCd7P+GHco0HiGiMIyoSRGLKdlJFSv2
y4WRjVT8dTbYHNxPuZcfR5m/D1Jq9M/dppchC4n2PbuovV18vCTpjD7zG9k1OfhftvB071PZnUiU
I4Mor5JqPmQN9GZ9XhChwt6ityzZCmApwoG8cNoqEj9WCWX7+DTT2IQilSvRRcR+RFZGFPXk39La
69AuvPl8nX1BvcBJ8+/woZzkwJDwQt9EdrAC2EkEQPAjnT0DOUf07mlGcve3WuShTVR5G257IVI1
SOAQ6nA85I/YKGZ/90ZxQR2tNf7OwHYzT4P2Jkj1FvoUMm0S/JZQBDEPFrsBhUVL3ORIQb+B40IU
BBpd4WaZQ1AgAmrnlwT5U3CsiIQv0ylyQNa8zKTlkekb0GYW6+XW3xRGsNrXfg3y6ZusoiOjQhFU
zcc1Xamf0z6UGMJ3/IY50Y/4TssIj/8sr0+XceHXea01eGLINaEhyZjk3BdL4f8fWKRVfp5YI8uf
PEHiDuByDuCcqpwZ1antIigzzQAjHYA0ywxiziglyCmcLp4WjMBmXBwz51P952MBfI6KXm6PWqQ5
UMnF99z+F2genk3dR4Xv5sRyxDBKFE0j/ts6dLt8JScDhDx935PVzc7oU5Djwa+GncAN6YsQytlG
ssslBXJ2xDI7COjGAmoAhsIUGKEA5DBE5aIzhPhYw5kVo3gdLLuZiBM8vxac8Vn9iB4A/FKyprSY
fRn2zB4t1+Exml31T2aDzqUlCgS//q50VKKWtFwdnvxjIcqjoaz7A2pnjMF7YJvVQPuFgWRI+RqY
JC5geiWkf+mrkbWE+QbUL3IlAW3+tDGEchY/RD6cMop/Nrp7qZSA3ojWri7+6CRLt0iklkEmzCQ3
uXv5SI6Ov7oiEuKUSZrUOy6BIFgS+kSOFxTcDk0iGvOMsMmI6Fj4nT6BBPQIKQ8/8UpDygYOHgh1
NJRRogKCMsZ8QEYYR4tG/ZnMhyk53d8cHAi/NdFneECQHX2BoZP82JhN2CFep34PvaA7QwmA6pqk
T2wXrEIYmrKwmFkChuQkgnBG27d2ZYjZ7UTKtDHHKBAZEF3QmSx2+/lCaiLz8J+C5UJTDwk9a8qE
bhTZ7mwVPK3Zx3NNaS7dksR9hItqrHMbUJNwixPVCV02DqyBiDOZPTR/punc7ma5la34xmdcj/Lo
segEYIu9FdZef+ji2Sr+ftycoDR66T5uhNCqj840TqnopbXj3uCdeSVwEN7Dk0GvIV1yFX4Mi2O+
pJvM7ZZzlm5YpK2sN9XK3f2tz6DtvGt0Xt56+T4b1ZvLqMSbdt+clZMX/jRsZnBhFKC0aVr2BIHK
SJldRkEdXyVVpy0IpQzQLE1IT2Q+hBtFOJnKmqT+R6rlKNp2qZQRUPQpFRpM1tizGejWN7X0obWF
6UpLbNSMfnNAuNkaj4Yt9g5Arrycrue23CpLOKiiL1ccTrQZ8/DUXw3U7YsakEnda4qzEU4xyhok
sDL9keEdHmDsxsAMjDmI9GZJvD05epfzBb8Zmvp0rQ+ruZZZyjzjqjBGpg00PaHxCAjOFJcYE4sH
mn10en9Dbfzr/sDea5BaV9JovqQ64utPyudjxGDx5WSYNZkbnWKhMfuFCAFCTwsNoHe0RVeDkg25
BQRLHzzQBq3e5SACgW3wnCByfDM0FmZful9QjhpvyEyPmG4M2/UGKQxSxB1LsCNvFZG2YvNdqAu9
n22UYX2kbXPSHAqqjGSjtnCTEHJGjQyUw4wWVMMIqBeamVcibQk8oOFheABX8xZ/vSbzV3DmQJuT
FXkkomvMvrgs8yx+YG5MgEnpiZTxnWPtiF7RWOkDdjymsHOe8QszK3zm960ZZB8OruWpYX9n2qLE
F+9jKQj+QRzoV2dH26G9GuBYNMcfpukdn1j+oaDkIu3zUAON+JZj/9L95C48NmzhDKY+yPh9fW14
a9n6x74APadgRO5k8QKO9HUBGneWkF0Yhb/nx2m5raKithUfywreLD5sFduxBOVWuccpYg9gZUZ6
4cDPaVBp4hQtlhti01HgvdWtDs2u3m+Fqz2LlSdQx9B9EjiAPENxeMNDAXZI4XHA/wPBl0RFCAjG
+AX2ybtfRESq9Jh8EUqvhqBkblP0PPUe6MBpfnKx+gDSsQbsXdJkAlCTrBgEQgJFwwEen/9FdnU1
fFA7iTEQJsPof+bhj107ytZGovbUq/2FfCZaXkw+V6E5xLSEhnT7TAnZ3uWm08ZZEPocPcfCp7t1
hXg25C5xbzphC6lG+kcXv4S9iLvg9jrm/gJ3H9RCS2z0MsqEjt1u+TratIzMaWmK+zE6OiHg1icM
GGDY6ekV4as0ZLD5kUHsdzb8GOhhAbYDscKoF+BSb/Ntu6pT79nT+yEy1Ne43xkpqm3Ol4iYQl8Z
xYid2sqQi4p1GUYxl9GoszlZqxj9qhgXN//GwBwiTccm9qqJmjC1BsaegWZ440cwaDNjwpN1+4lQ
3EyOYHPX1bpMkPL/TPBqizsLSnsmMe41xjWtWyYs94yEBMVWUlmQILl9pjwtCYzQ1NDeajmmdyFZ
uUStIbCrrYbR63MBm42BoDk6ExM4uPrV+js7uk8M0l5oPdWu6RVt4F+XKd9Vohy7lHv/MoR8zST/
4jDK0eMVLAoeTx21QthoH1D1qGASUWgr5KIEwf/lMXZVl/Pw7HxADKVcSkboemzMs3UbBRQs1VhI
T9OqTvbrYG5Nj0lEjQM5W418DvAcWtogORX7hG2hGiM9krbZbiwKEauk7YpaN6dZoqwfAybBqz4I
CoBl7fA6Y2o2YWbf1XcKPkp0fTjnT5apsumsimIl4FU3h1WkjmFX/j4WqcZZej7XaFW4WN0vSx85
WJ+T6MzQcdexr3Pi2nOedX+mRCDiUI1aNrKtWwIWO+/LYbdsjHLGGK/4PCloBNNv4TXqNkmJMb5s
VtSGEGi4Db2vab06NFaFy9HZV8Dhtr9xBg/yZ71pUPAu5hpCQSd3xeHN8yve02/hbvFyzE/wOHuc
V9XmtyBk/tThu3BQDs5Jmg4tCCoExg6oe95Pw/sAvXz6xtHVUdgjy6friiN1DiMNaQpgv2Ta+1+q
T9uEUYZKTMbndwCoOWAR+4kM++6+f2HsYinsg30dfQ7cKUOxV3ir4BmzRvFYpy2NIg1uiQAMcxtr
yPPJIUvVUHBaX76MPF0MVSZM/1XiWwH4CUgntxPW1ntULwHLV8zEpyXrq5pq9Lq9YwyXAH1Inb0C
ZXXTOSJk/qucJ/9/Bs11m0SXcoRsFQE2tGk4SgF1YpbKRJAAdIO9OyhvNsjmz/q9K8EEM8+E57rj
Ww9CVhUjoivafZxvJbEMbA5Ke+gG6U4bxhGcFE6zEBN0zCKqwXWBJ8QMkKuot4t12MDcfFcir0g9
u31Fv9FPxRO5mtYorvDcg3fYPhTTO0XAZ4gw8p8/D7A/DmpAYISJUoHFhrADSQDzEgO9DzBDwFTg
LlJHgK5EnAZDAlYYWr7QTGD2WjoDpRls7RxpbVvFOHDXoee01yYViohjracwejyAOMNPgQkorZRp
jegYxXTl6SeXW85Kq392s7ANKNuXsFEMEFlBk6+NqnZ2oPjFPbXXoZhEJb1rjKroQuuScNWGK3lc
dxAwYn+cfNR+WaPucfhZA8r4gLMcIG/4HSO1dBHR1v0TocblJ61BiuXjVwFRvPWyhYW7FicNNv+1
94gA4XWmLQUvpzf8Obbt3dYWIJqVM1KcMCbdD+2wldPkNN596EwMv7PMRWI8ZZPjZ+fw1KdtM33v
sGKsQA3T+XpA/WlBmjwG2vSdaLYxIzuPEDYd3Z3z7goN6Mmoc4eo28kRoFxVkGv8TSe9QLXgKEF5
mhYBIOWaY5eXHHXY7AyZbQzITOQhj8E9+W7xOe6rOGhDgtm0kXODw6+5eb8V1DBEcEkJWmhoNexq
n8XXHSg8A4h6T+eNM3DjYqSkO/gmTu8JApvgedIjY6RPQAQdcAPA4AUn9x51ugpyvsc1NKUrctH4
II9AWHtw3ID1WQaIEJyGNw0+tV9bynSIUETEhNHcl/yO6UtwRk1x03EY82sjvjF4CaYG9DjcII22
F5JT+DZaZf+5+1C//EUGg4fo/khSCqCIKBbUvr64bRQ4lLiyT8h96KgqFRrGFL9k3oBjObmOD79G
wSmDleIQXdr+aacgPs0ukANYg+D38skJ2xQZDKrhRDhvhs18G2k2gmgV8HlB/ox+GZO4Eo4e512r
R9x81c5FS80dQE07X164VVUAvgK7SC2+stSWNN9vs6f3TAyYoWZSRW9sNbE8jjjwhubosm4OnvPH
9BtrC9O9xwXpHwkTiUFn8E64X3DEYsqJ7nHY8U/0+dAYCI8I1G5fGN63gjK+xqtxE4sqywS/Hzw3
IB16RFYEDLYgQJ3WsEDcsP/EKxZzhQCX3+Az1Q4mANEnBXvRpUNBG/yH/YAowTW6T1Q+OasIbCgQ
xXBRyKbg9ag01ZBqdrK0NSyD+4wcpxUbQZ1m8Wd5RnC3yd2K24uvaBW3OQis86Ixl+osJ5UC/msE
GeSiHIz7hGNztYAG9ENMwfn0zeV9Xc9P0wcUZFfbmS4iNCRWl/25HQm0HXGjWRPmFMaKm3EGl9PK
aAtk1GJWxpT/NtBnb2Q1Mdj58MQbWptptuQsBSCHISWmSowbV0m1wPKq3BwnJlYEDA7941amVFVy
C83ll0uVVExnkO8D07JySqqItg3HgNcqDAUjeCwpapeX5ZujngxarIZOGJM7bUpbWpoWgcUEMb7y
uHi5itrziiwJNBBQ+wRoKQurRa+GerWurOfbPlJKoAndCVrN7quFqivA62ugfuM3E5ZvTD7TgkYF
jqcc1Kguj8lx6cY796eL9vpHqtcAiQxJo1fpGy0nQWChLvLc5X0halmcPArhjOTo7QCNRcAasGfT
voICQ7hK1C2XPyQNTJBfLwz/CC5UlRFLVODcy95wD8sdvjt2aED9sxTd4Ex0VnoFt+E9vu/Em3XJ
Rlcvyz8BfTI1zZfg8Ou3RrHugIR9kVnGcdtH1+DtLO87DnoCEQNA1PkQgwoISYIizNiWyFr0ob7y
munTzt9jbdJTptxksBEGvSJS5OhVJYilFz80hE1M57fHKYd6e3mDJMgJiiTTHOmwA+2beK4bAXt9
6V1YAVY25Cih49pMewRUMJgpqijchs0disnmNgQw2SMqIvxsVUOsrYKNDnL8RQe6sJdglJfnEJAo
WhOfIXgT4K8YMMMNw3RJcPhCXoWTwIUwKfcZ6Ah/bnPlvWqt8HMDHdZco5ZAdmqbGFTc3Q4AEtXO
FV4xpxm+6iEp1jkkZYupP1WOh9qeQwVFiyDuTKYoPzxD1LI4YGOwZSbrCvTZPAVtGb/gKJGqTAks
v56Q+cGlIjkBuJjEffpao3FVRD19Ay4SPkOMuA6tAJHYqg+KD8IO2St6hmeSrP5tbcxZm0Kg5DY4
ty6oZnQ9bwgLgDr5860gVCKU0iM36GDIYrHw4OZ+6W2dgX/Qx7pzLvBC+C047lODY3p+R5JAVhrP
IhMHqCOmQP7ahyW3h1EfNGF2q1ykLFimyIZKmkYAhGM05alB5WONUU0FRv0MtenXDDy6KIy1vds6
5bkwfwD4HHSWSGpMjeRsYw7KAmiFtY84S7llpbxEeAqce0+0FpgejOkFaB2nRmGf/lKbGZY5w2JD
qDhErgfNLtS8UZBbyACpdXXEkW97nxGToHCKvxM8nYm01VoNB4+blrWakstlRay4hu6ewG0pPpMo
Kij7Sq+FjcZe/RbpM4dfZa5/4tOOiAGBHrn29UdHY6FYA6EX8ex5bFR+0xBmqTHSoO3VvbIJ0CZP
2yukPK6nIdS50lON4OVmha3USEVjct5OT8hVkoMZzAPu5hoh2Y9THBT6Wag96DtmucP2CnnHMxjd
KauH26FNr7t3Ym6XOLVDt3AahOX7n3zEg34lZTokjFc0wJ6cX0GCC2YvRVe4wcSUgaUdI6e3pLMN
+qq1GW+WnkSflR7T+tH5/J7QJnpJyOEmOSp7CIWOqXNpCnGELIZwAEPLBqnqwZNO5yLxQ1WKuNgf
HhZ/L24ZHeLajr0NUFbQ0AKmZy9kHXtOasxuaqOwu8GL3YcOgrL9D2g8OR3UayCdN1YTgaGoLThd
P17QcklKsCnDpcTDE8Fx/rkE9KHfQOq8tJzL3khR7BJWK0fMcqwHoJ4ZjGjSU2VDby7XiFe5mnB0
C0jWA+P6mxWTcT1RsQODWNpyBXwtTnDLL0yH046044veIWTaY9xTLtaGbLCZ0qHvLtEXmsv2QiWN
pC1G56LY4/ZGj/OM1JyYr93B5z/D5Zdc0O4xLBVynjjXjDe888Jm7crKYZmZRLL3qCd6xacKLeFb
d0nVtDQtgmyxxqVedVpjND4cZ85iWLm7KZeEGgqLbfRlGoic2bkIFhJGv1uRCAKGRIojXVAaZgVM
uusCrCsHLROJcpEZdpP6QhU2N4cM5xrIavhr2AY5xDTV5A7w2MSY95YyX9iPwILXMug6j3ltYIPp
nDTddmRYj4q38Jga6D+Adj6PZSd8/+SN0TnjsIHM6WGnMli5sRoCW2oPYLGj2CZAAa7NCXE6aZFk
7Cc5HtlqNKC7wEQ1j5m2HHerKrlcolW+/bzBGWjvP8/7GV35YBDXw3iQIVeZMlmg9y9UjJSckIwv
prBCxHuE3CljiMNulzsxwbEHCkcUa1J9xN9/41TIQhTx4kqAvpa3JNFmNc3LLbX3HK0+J0Ws5Fja
KXbsFH/Vw22N756+QY7hDZAHUS26RuGHUPP8blZQ8XdvcmbImGh0Ffs/3jkOg9CrCeB6XLOEHkuD
FIBwjovC6NorvjYOBibUDc5+w832kLsB7pZDjjRTd6/X5K3DufmsutB3uCfUeKbQZInCcLpYwSGp
cYyvJ+U95CL2SK/oQu3hOfqwpKecwlBghoKw725ojLAGJ+PCLntlh04JwZCs7yM5k941qv7ptSNV
G3YWOInOYDv+osameXVhi6uySA0CvjobXyb+vjnaqgPAUuGKsGd9qEyAAhFogYmqy/NGp4+mM6C7
bm5zjUEqEr7OxfRLmR+b0TprenyySGaQtD2kDyADIw8ga9rR0NEKQZLgFSt8FlJvhP53yIgU/vs/
ls5sSVFlC8NPRIQKKtySzCDO4w2h5QAqOIACPv35sveJHdFdu7rKsiDJXGv9UyGO2A9hH0CONebg
Lw5cxqkZ1u3c+sc5J7pLOlDsaKwbjTbL4YIz1oHMgGH4msp1u7sS8g7rO2XvSv9oYJsjBd7QoYXN
gBXb9e8WNZzmPBjP0toxO2PPgqjZp2vWOqORRgDQgwQbhutMDFQbDwF/gy06G7J05XYXT/LXoKDf
QiZmu2QqN7pRi98GjBCgQLI0WTr1csFBlSIONFOGj0KZna6lSDI375AQwdGFHEGqESA0wyr5eTnR
VjeOuaej9MEhm8X9qJIW2VntOPxRYUsl9cXTz5kHrZ4pHJZZPSFNEGTECc89/BUDWo5N63yQONBL
wJYH4+QkfTp45DyWDBghIMxzXAAAKWUym0OtTyP3CHKvTzqoxKN/xN5SQ952z7H0Wpx9WSGMNWz+
PX5PmHowLqEl2g0CRBOIrXlr3D1zE4ZTSdcKj92JrFB5SHHK8bH5GRwVVBdjB1NKuA4zo4R0mMAC
xbzDZ24DAFtOS3eMkaaxlnAonXOJDwMF9YR4OUwr0YYQemY/FxIlObznh40VepIXJfObsIjK4nTy
jDYDpFJN69AG/pznxbWkoSPI/F5ukLI4XODV8YxI7+If5Ndwk98RHxV+3XWpPWSSw2NFXMZZmf+z
qqPuP2vuz8n2FeNxhz+YqNDRIZyBcIfLaE/iAxw2dxzuZZJqOPIsIMMQYZgDf+HFlcc1yHEsAEx8
1Tx87TAekf+bCM8J5RZFIcZfHFPS8STRxZiylbvKFjCipmeSLOkhqE2whRvh8Olgh8h3haVtOYqQ
LiZUV9JgcjfG5Gwx82dDceKWDxA5nE7+YjHC5lFyQ+FDMOujVOKQ5vZS6F5AJJmNSGbPHypbfC3I
eHnygG1gxIDRD8bQJ0B4htMmt1U3XamUmD5aA1+bd93Cq3KAfYpp5NEE2Q5nULTYEPEz1QC90Q1J
rbeEGL8ydiZ9sXrBwsnbNE/6wsC3ndw66NHp2djnNUwAXoGBHstyB/2/mEuzCzkhP6jhey6JEs+5
zErlZKaSYeBXUP5jdMhO9dPpgB+SWiV6J4ZXjPMZAkqepaOZrutTHaJVA47nVZ9OOeoe0Mfe0dJj
y7eWHWk5TeH0HhmO0kNCtRC4gFkhy1WmDkjvM+scruCxmCh7LlPzephx3SFlhY6TiZP0LvixDB06
FlZuiNONQx00M23i9Qi8lKk3N5fO7H2AvBBmuyEcqJetnd5bMg0YqjNTo9liW7owmQTYZCFanX2O
KLJdSlw5W96vQus4UCE6dq5Z6Dv+NGaUdG0OjhYpjCQToMmRT5i0Tn7fnerN0t856ODzzVfA+b3q
8DKG7IVMfXBZ8Qy3ya0fNN62hNaDE3aU5SJS++Yzd0uF1kZ0kGDZ5BJKZrqRe5DVjzMpqbclVE3W
qvNlHM4JeARLBrR4tv/xrbf7F9BrFcdPaMJ7KFPVtEe/LTBdEm1Ywnrbteb8HYh8wizVUrGs5+FE
n0D6XuskTZy2MukQ947ewL7m/in7Tq+Fl4lB4kGLgWALd5jixxyyVaR9aq561PVmGSNKOPN/jXjB
aOWMXOyVjqfBPTWwNLN7uvezEyV47y8TxBOvD1dBhWS82rZR7RvoRaCrvXgMhYL2zlVHtzLIn9PI
wEuBEYNIFhU/GWO0zrYIS2dN6BLokcXEB8jum4iONpFSAaJ6agYZFCPzGtbBJzw+vwtdrF62Pnrz
a2q7q7hKcoE86/B63tdTwwNiwzCzPF9IyqDIkp6qBxqRB9mdb5/McDonRDzQ1GSFd8llXq8Mpp/R
ODJplpYUG26u2Z8wvupD5T5wfZcq/LZ1tBdBF4sHhhwCnkVtXkdlWCXeDc7qEbBUWTxC0obuA0/R
GfN8OVUfzAg/+P2+6Aq/8FsGsgXSXQODhTGEyn+cz2Sr1VTUi2vC4YHWGqav9+l4tCo9FEeUuRXa
rn/ABkYUJdASU7UGZZh4oCJEsIcTc2UV1wPCl7t9r9wXSNzj/GMQmtG7y8KSFvRAxLXv9u1HMVbu
9h+eBTQfl5X+RTTc05z+eIgSuxco2TKtgvazT31cszL65OSFcQvb3NP8onzdIhGBiwSZDa9+zWvc
H4nhNwevfaE7Kqzch8zO8PLVi/GhNDpurGtld+if673WC1SgQBjhQ6uHeKxwKzWSOYHcaEAp3Tde
0yyZ49YUg3kxirlUB46fy0/ccDkiRxF2EyaLt13/7w31CiEYkZAaZAM5EacpLHxoYbXB7b8QTieU
eQ3Bwsh7zrvcdBK7w08qiRuBZHRd3yuMCvPy0CmjKzEm+blbBpfy8DprLayWR89Wyi6QhZeBQcNX
vXwd5WVYFVvLvaAhgXpQ4Rb5WAx5tvVXJm6PFWuuR+4p4qlbVblX9e50OtOugQUAS4WSpftmIJOg
Q2/iItlVN+eR+X0mat25/NdrO2mqp53jV//A4Kv3+lr6GzFeOik5F4bJ32BZdjE7vyzfH7+f/PXT
od0o9B69WKuj7uXvN2xILWNinCMVy6CqlTDkFPj1IDKZ2x/4XQIqvi1ji16/ivpFx+EVGAT3xv37
7MEduqcrJrovZTPoLH8cTTXc8X7qIA6nuVRqVy/NaViBTGMS8mXe//H4n2EdfCgc0sW32t7Tv+yJ
oBu/W+0d5q/5nR4re+JaocZf9JNvphsK2Pgs6Y3Tr1dXACcNWyX5JB+nRkpm3q4BsZsvzTFeHOM1
bxbHKAoQ8E3aK2CNAaQ760sbRxwOk2JZ0rOzCoT5WM6rEaZg0tnPdzPBUDcoozgBqhP6ZiujaAlS
5lic0VxUE4pyfGIGZgpU/IpRN676OaQxbcmsmJA0ADmqfEpsaiflb3DmF4HGsOnjOMFuTXknXlis
t2DuKWXyTpkxBZblJwwZ2AEQFV5u0iJiKWSbQ5YmKU1Rt519Lpwcl62euSpnco/0y/bwo9zowkoE
+klV70mBXDdu+/UUetIRf78vwGKw4IZRjUE3WzWo6uvrGQPU+OkKnLXt4uDW84a3HyzHzuSm+Bo6
fjQAuZ+k2EXB/er5vTfbSDN7dhavYvnL/Xc/+H3YW0CsEnEt4/QdviF7GRZ//tJ1EbLolIddy17k
M7SHQKOiB/lvYF+YcbzN9fB+vtcoZkhYAxVw1NwlNcJg6pGMPsPDL2g3v8TODXgD3M8/la7tMlxq
1gt+5xU3Y/G6z57V/ns7Z6JGbVPGt65zK/YJtA7N/BENXnj3h1cTfY1rlVfB0WsCnaxjJsyG7gwh
g7tGTDdwE5iZDGMFoDDJJuDSp/zhaPBBoIglHPYftHldW6vGigDF4gWW3b4LOesWULHgpXN1JPcR
cGDtA9slV5dahtqKjq+7fqCqktaHFwLekbRbSOa1QPnbSUM25i/Y0OYuBlAVKiZhgCNTcVrNDCyC
+w2xoCt+iUBHhMz/GZaI/1mZmJDTQTS8bfKP1woSt9xATTcFx10bo9dzqrKFQ0WNLpPtnjRy2Z+3
qOghdC230S1CRvNy1nrXnLxUqkyRspUOPFfZo6CpUN7JNJ83r+Xihv/CJzvYsJVm8Y5ewHcbsELA
YzhHEHWpSyxEZ2h/Kb3vVgMTGWmCwTiW7nO2xdOg6ZvR/SXWA5PqtWut/wVKDvMTpeyEZ3eGA/mD
5w3PnCKM5BsOKuFBCiTBgRNboDH757Ul5UbuWkYrr3lnNTVkx8eJh2C/E4ekN0lXBbCU5J4HLwdq
ozdpzOwEZ/ePKaUVdfCw2G3T+N7x+HZwZIZdmlMxICWB3SvYQ4ei27H/oNNGkQlK47tDBv+MYncl
jbEutusWBE5HFdSBnr7uda2EKeVQTDo+nVMPlBuhhJBubTbCixU6t24QrdWR6zYwTF59yPxNODtR
oLgYoZ0eAOkFmeSTrvsT2xjPtGgLFbd+WV/StuMJ38VgQsVMZ2NR9FBR9PiznhIQ51uhOh8s8cf9
W11S3CWQDbKbIOSnt3myE7Lb9M5g71hhEiXKFJBZIo+bL82SyU62NiqRyxm61+ESmEtyvWnDOFXC
sfQzpmPw4DyxNmR/ucjZnSizpEDgSaiQ2WNmbvYWnFU8LwwwHqJad1lauiOFyxfFpOR6rht8KxHL
CZAzjBAYMeDQR9M7kbYIV1GRgdcXahIZ6qYeusWAA1Y0Q1Ej3J5HLKxv37kXiIVaR4E+Tg2Agg8a
aXR7+8/H5EX86uO9qdkqBo9F4l1ZIi9fnz8BKDWMJZi7KRNt6D37znMQ9qHKEGt2d/LealAG3avH
OiWA4Le9Zn52PUCJKyEIqZNeJzxhfovtXGSb+GEzmbWc2bA6/UnxwR02KWUzczgAm9FlGF1uh2sZ
stlmI+gOdFbt1dWMlYbIHgHHEgDsx1MKHpuPDGii1quzGX7PX+wGLniwwdS1DbLc023PWNH2Ua3C
QfWz1oUL05JxT3d/paUqa7v5RRjeNEIl4hKKCnE8AvcHzCE4NCRay6H0iRW7p5hccDYI3uAbwc2b
+eL0C7RtQ/cwpBQCUQDiLfN3vmOTB01QpjL1HIMjTp+vaTRB72B1w6B+wPe+udxV2D9kaXHnAP7S
OUmqTd+9Ay6jq7lbHQT9b+6Y+EImHXCxaNI+laNfnA8zO7yCJcUlbZwPdAi4aZA/Aj6XbuiHL8ET
XpdpkMVDW8iRx+WGikvzJ+jI8LWaXNr43Q26GjIQgi+dU28yuTLwhKJvdv7kBoYWfFF4fHR+rojM
+iA0fpr5cUkPw7BmICWbkPPHVy++/bWL0k/MdJbGNM/nwViuDTCFlskYjcVFhaAu7YI75FEgAEEW
woBmARoq83JBNTCGuIrJ9y3+brqb4KwG2fYBhIhnCnbWpjqbOQdnBGE2Oxge57AcnlJiw4XG1UgG
DpxrD0FDYgFcbQu40HdsWxiRZuQ4I0J2strSRwoylIurzCnt8aSW0QAMl2aZ14++ixvPP131kBma
nA+VQGSf3ScuJtRbDfDPvosjKQkMUCG7N6p7hJ9n+FZmygEGOx+9MELHSPFuiOlCxMQLkEYOaIjF
/9xt1SthUldBWgiNvZ8vZX9P/76AJ4ypvhjLwFfCJ4IPHRtT0Lu3eakL2BFyAg71DG28LdPYmK6Q
DwGGJqfoIIZMs9uue+s7kIu/GvBLF1ytKH06Ema948/oNsUUiwfkxojkXgmYFvrTSfWAny8VUN8D
jFSW9Ikh3OFq9TWPt5V5wxCnt3TMEf9dLx4XZG3XjzkMGYEeCZjwlftCN6LHzs9PnGQZqnuk08PJ
ZXwM+xP1Y126ZndUiQ977RjS/CnvSl78q3YQ6mC90QqMKRhiMDO5wRZod7R2SVD5PQRrEykuwOkV
G4FlfJ1RUTG//8tpeBD4NDAW3SvxA09ukWgXAQQPSvWLAv9sqHF57tC8zcH65pToIBxNgWScDsQT
+NPUtGWXA6l36H+kUBwvCT9GHfw0GzSOVo9Uojdtj6VilkB4ZR8CD2xQ3frRPJtb5B5cX9uY8h15
z9JbZ3877vs02NMU2gg9Pp7/QkdTDZXJQZR1J6FDn2U3J0N6jPYVelTiEsmG/KpjE5JHAFlrXubz
5jviylnfq41XU38C58nszYo/2HCVRR19Ad91QdsBJyVm8QHRZDUrk/cbqKFHKmozBtFMqSOpyLHC
4eba58fLfrq66nlvUANFt4tGeJ/DxeKfL9aHY2dNAtcPEvbN0jUIIecpzwmmSt5c95YDemgNox2r
fAYK5DHr/YgGj+DzBNCnj03iu5jfGJuw2riohegdroz3UZ+jAUMbOgzUq/tVvE5/d/vNyvc8+zq9
MhxClbjGmmH1el7JYIiunf6H9gJsGrlC7ukSai7j6l/OFKxi7W4Zl1llQX7rP5jH6U+TzjJB78CE
42eY2lNclEjbwfIewtn6Qir5TZq3lw0JIeuy43AWD73hdfdA7D30dQ7yx1hm8FwwryNktve1Qvk8
smRfINRfNhyKjb4ClV9UDjkZ2PdU+zQJhjTUwwuNDPPOgQuX/96zMNiVYhQyQfJ4tNFHrZDzSqpR
3+RMW29fVDculuqHHamhMpDTpsBjcUuM7aDZ3zEmlMY/w56OuXj3KUNOumqyKZ/e61Mzc//0Oalm
/pYVGKFgGo7IY/zaUTShco2GI3RI2CFQg65jG9dTWzejv+ESjEnoCymEl7I6Ljy76lU3/cOhK11X
x/4sW56AH79YJLvDeIY1znghizssD8P/hGvKnXPgiX2miKAubreXI5q4zfbWoyPTmIjeOy7jOKR7
/VBawHye5vq6qku7C4favPiR+/RO39B0uQYQtrHdmlXrxnRlsfb4cyMZYvk07bX0xyWtsAM7aYJ3
OZwbTAgVJDHbboDQe+C97cmih5PaBzHqnWVP1JJ+hoJoUK39EHFqsOLApTs+LTqjAtpv/ha/v4Qg
CVh9SdBIjL/TlxkcOSpT+lCZckD01oBAWMbpEpT+x5agORjtpPbA0nc59RlQRjLtMYZT+RyY3T/8
rCBRRBPMmisr7My645Atlok9gOWViFG0IR/icqh2Z3xX10mPEkSEvUK7+30jLmKKRRYLSA9MZN0d
YYp2gMYpBa28ImDtE0y5vHk0ycwpWKA0+uIKSIT8xy0xF5F0HL1lJDWSaS/azZNMmQv0a9QT1/lR
m+ni+UeK4YpFvEpdrJmm4eVQekcDSf3DyTNn3uHJdK6n6Ss0Fkw4prXI7ibweXgcxNZdo4Awry9z
KjUFTMjMo0z5gZbx9J0dzmBVhEM7V7nXUuGWXCJsozdc2kMrff0aC+ah+YE5xueBq2Bu5OaKXBUx
nbaHKUFx/1k2bTYq6UsepuBY8FL1BniVSZdE8H3SEjabN7iGF4iYZREHuTNdbWDUwIBngqCaHtpN
YCm3rcQy3m8/KPAq27bnbFyhMQeuX50Vnwm6FWPBH9nRn4uXAdgljJJH4M/cic232wai78HY3nsB
NDRmJaY2YyT5OGAn/yTXkCG5uE7n7109h6gsph/vqE7OF2d+tedgsd0JcihCjXAd4ciuRaWa9ZcR
ALTOf1wW5EBVhHljgEKCsw87dRJc6nLS78UvEgiDTub38hCKgXb18jNsMeIikxCGB0cHsudLrOEJ
KX6Xmbbrprs+dH65s7wlXvyxU4JjHfhHcGsMU8IeBhF04x397YHKD699GKDRuFaDMQ6KkogHzvzS
mbcoY9Z8F3+Gx5jHg6VcZLNuMkZnQJPMkiO+ddoK1iHrj0woKi7OmCfaF/7rEW4knxvJTYBpBLIK
y+Dv/jVhbkBy6j8XV1BIR4d6bv02g8sobdfNdTl84W79GHPviJZQv2CGOKeVyxkFKAqw/iOovF/h
pcNphpCPMDL6lZnrUhuzTSj0nP0eexlorT2TMnfQm9/Xctm9hrNBTUFL5YLz7N3SkC86VDYUj8gK
AJkBQTIgNSnAgsiWz1NGqHBZnSK1yjPtGd5asM4rXMSYxU/JNXLJ11SgJckwKUBW2geZ1tNK88Hb
GyQkn+Xq9AHnAjYRMx8NI4A3xMThBwNVvEvtgTZ9vcWLs2ewerT+g/AIyHX+Y1qPpDdsQOGEMB2l
7gnn/eIBInSq9IU+0b5YJgbDhErcSMm20b5eP0HoT+ZFqVnFZcs8/75RbGbs/6Y6KCdmzKBqN0Vy
3VpUXG5dmxe2/E8FDlGw2T4sCfIMZ6enZ5tb0plqbACk+p2ef8aYBSpZab4KGsY+/QCgQm8+QEsH
zVSsc4bBaIL/qZxvi30dxbSGtbXVN4mZT/ZBx5xf5jz78w7xvmAcF0H6BOi+HdNSTnWgDJ6trRSv
59TMVgHI+Fpt01l2tAdOQF0lWsM5d9afdZvgNQ3ZZwhBzjq/b3Zq17jdBzJ105tTpCSidzFXD691
2eL4FaLnH0+oSu8CVmIxqqxxwSLBqTgB3iFMwJiRbs18OUEsE0GL0kENzS/q74c/EQ8bq5oGg8N7
J5OoALgI2jkEX57hxAECWj6nzK6njY6bTvFwlwX715G45dsX/qEpEqprM3lbGrYtNp4XD1CbFnq8
E+fHvfYwt0T/ysSWqItkr7by++5aohAewOWyS9oXDApP1xsn2nCa92SOMGIDTDQkZKUOQmact0C/
4GRC/QLwdrFcZeW6fWDqpLKa4TSR1tEZbSFPB8qdmdQ2zhZ0pBm1O0tOEYvxZzp02KeBjPFlRSoV
notlzc4LudcFYtht7jBO4MaoVv0APv5FzwWMwjfVuUUAtxxYsFn/OOVGlONS6vYvVxAEAuSU0LKc
fmLDRiKxdmnmCYcgPrx2wHL2InUac5a5Hd+1twG613lx8n6jgFhZ+BEuslAJt9/HEIYfEIcydntw
94CZmu3qkUTmri0mWbis3JWoO83ZYLgu9Gi6/8nM9cdpx/cwPdyhXUOyoG1FqOkBcOKwYVgZqkB7
6C2kiXLim/eXW9LqiW4T6VatIH+zf0MgQ0U6utHK0dDDiTtmMhFdamoxhMJnrAMeJR5hbli/Sc1E
xpr2v/bx9l3BzivDabuW7kQ8gKo1x6LEA87DzgF3lVj6l8DurszzVBq1tP/io/qL77bYpDgAIu9f
3Scwt8WGKkN9+f3GKYpxZQSISlQsbAE96CFlRsdIsxlWM91h0mDOHl+Ppx+nHcnn5YBE6VoucxtB
wJ3ssS6fykwpYlXhfVYLmTtBQB9dqL3LPIYAuEdiDFyu6Eh7EIw2MmRj0sDdRwXkHfiqN5y+ShVN
5aqYJ5XUUMyPzO6EAW+XRyrd1S/OOQ7DKUSG3mh1W1FDnTt47kITODKA32UUKjygQr7pBCp5ue72
7N4NGRtCJiS7pOXwVsTvHYybBeJpGzPSrlxjMh+eoh1oQOIA1ExzXgDxvdweZWQEo8lFOVW5CiDg
MJUyEw3ZDr4J8PBxp0blVMMxlQoLV2TirwYr2TtL9g7jH2k5AfVckoysUsbYw9/k3CeMl2MKzPbK
j8Hbw4QQduBnPh2UUOGOgkqG39hUkK0szDP5+g/VHbdcxk4HtVf/bzP4LP8RQ3c7eIc8ddKt5ZS5
7qQKXPMEOWFxgL9QRKTLYlDqLFC8om8/jFVAB9IrqHJIvfCTrT+uY+zH4XX+zDGVIzQHP2cUJWZY
gGMcXgHyF9Z3MqbiIiaT54Vna8F81GAYQVP+szJbeWFykvOblRwl+EHc7DFMR9UBN+XklpC/DWXl
JdlPj+n4uWVShFGq9H7MmKVAw1yOHWMDKVvOPHbFtjo+fpIA3rGZjsk6Kz2OxtqS+ZYF26kFQZcu
+YvfmqRNNEqegprJLme4qwoAWYafBSiC/ZaYJxbaFM+PoVWjPdhAGqFvlfzD3gjU6b5Z9Sgw+n+Y
oK6kJbxUd/GPlAafeFxhL29pAyhOCWcwSiFCoeEI32IWizyLYSdKgge2w2TJsh6zmPKnGXroiSq3
E0g23ruHxglR5rP0apA0REoQSFCb0AsAjCGAAg1COSLRJ4Y9MbPSyQtbvgfMNQfnkTFpDA6oj3wE
x98vxCrSCU48IIAEY2YBN7gYN3hBmd15Otjl4CcjL6l01YUiucsgrUlBEHOLnGWUuCDFULgf9NNc
g3+BRH0zyd1f6zAn2v8DywCbpW3z8f9vU4XyKlMYwMz+EbGgRhMty/SGBTbm7x0vigQNB1y6BooU
FeJ7xiNSWMyafw4PtZUkE8rzm7fZKDdpb0BEmk85Lkt1KiGu24BbcE+Cr5NijZ3RAcsZkhy7PGac
Ef9Y91DHw5f9aEV+hpZT8hgYTEtQTH7YbyS/spH6dpn9iuMrTMhR1bVoq4fzFWw1jjDVvKz/3VY8
HvxZHwOyQzOBK96jlJWfH8FMR8O1fxJf03I/kqkzql3KZJPBOr84MskdWC4fShYoZMbzcfohTOeN
tTbmWH8hNUDYduy6xeSgelH5G4ujxPXDAv5XxwTzfIXHj0xeDg2o3R7ofjDFMMvqSx9u9IPG0zx3
Qi9cbTjLKGl/ztV+kix5zsZSfCw+8lsuXjI7P5dzeBt3m1KhCO6t9buIAoc0Zx8/MxG/CHTXvWDw
tJJwaQRFvOV812ltMVzbGl2X6S8cC/0DTDQAt5G9NCyVh0aT3PnbgozY6wfVqBNpm23ciZiM8fPK
jnmUrOMGhxLxRifFFJknzewwHpLpI0nszZOnnY1TNulxkB3jOrX3hc3OjZ4/xeXMHTDctYrRYx5c
DSuIqcBok+6tuYbYtMbzzcQ+9jj5OFu8BXC+Kuwg4OrQgYQhTNB7tCqDgT2dp1NvBdZ7FXN8CWpL
YDQ4PTYUWRV7D2PVK5aesPJH82vYRjHwUesFS7iEJu548ggvUzuGdEBSp7pknCT9EQthyETv61SZ
nJOhifzhRalXNC6y67AYnS/WUaNVwWtEHOfKxCO3utisftvwikisb3b/UKZD0KBJdmvRdgOmOU+T
sU2mSTuKwkEb6x0Jly1GNbCEWXqGf6bToRdGYWWxSvQr3Sg68YddaNblgC7tQEeHZLVcYzwOUYPR
u5vEzJDfIwZxU1rqPjPkF4oT6Ql5vllnrrNzHB6PR8pY/AtT2D3L1KMjkEpPjAFiu2MKfr/c4dep
eQ8q8y1eGFbSzWNtwxL/BN60OeHLTksuaEiXjO5m8X6uWChRZL43DtwMkGnKrEFMOzrF3lI6PBGG
IwLv3PcpBZbP5VP0mHt+CpMZ6WN7EXvk2jTN8cuZc6dW3Y5D83+eXm3sjkS1j4NmF39wd5vjh3QT
eJgwuGPrPkEQNS9/8Hi4g3JU2B0xg0ln2+6q2r/36c/+pFYs7MqdZ8x/ftY8NfUwHgbBw1niVEJz
vGpzqPe0oo+VMYeXr3ipe7yPPC4X6xkHB/sj5+O39ZQHc/4cTWG4Gn3xARVepO5QnfSthFEl4mk6
z3A6oJxjo7Y+TdS5bTqt9c4mqtT8UvR2A2YLxsBLRi9gFhOOye4+YapGsZrP0uNunIWYLS9zbLM5
6d/zg0rps+N8IVMBzoF2JxWInQtaz/TqVw5K1aQ0Q+gvppZMXjePpheJqEmnTrtMmi23A7HUP4U5
7f5K3w1Qzl1smfjGV60YsjOiYjrPuYjYpTS70b9TdASh/SstUtBCMKyRFCJlzBRH2jjVbmfJIO4V
v0uPJprYPcqjKlCYNcW7r9+Dg8ymu9mMYXezC4Kn0VORrypI61SgvEieDUkUWD0PfUwwkL+8obsm
A/PQBcUme5NTnLNUmo18eaUDGTW4GKwlZL5QaZYEgiWRwgyCpkeKHOZPvO87lZ/YfeiBChuyFZ1u
T12g7OVdwcGCPjq04ByPKCzpMgosAhlMmBg+MYq64VcJg/xtMbcJhP4RMZQKlnU9Z6Wca5PeWkWL
QGMCvIFGy585PuRWiovR3Q+HXZOxtjLu6aS3q8iG8jF8d8XJTX6DG+A3HYj+bzKBs4GzyygUIYKY
XUnkv5P9N37PmxCQEJsgmgCYcVR6sF+gftfL+sMc3/7AILS769cJAC93W3qoHJjjH9wEU9r2YSsz
UMS+QoCO4U/x9Fxw57+r/OpK9Wa0Xgegp3LZNb8DqhqHBEXc/G7muEFBj9VBKq3Gr1AVGUn7Y8oO
dWMxsmmDlTqvcJ0hk+JOfU6ZjuLEHt1unvrX1V1G3YSQXLwe1XeY9ynuPswoX/ZpAdc+8U89TFDq
SF8QgmN1voSneGjSzUch/vQjHiVkE8xmOQx3ljOaTY42uJDQxOVIjm4PHlmN9tQ7v0cESVkZVMk1
XfOMeG/VPIbdWkyHH19rLab6fcxXODUV1qF1YCV8552G6h4d8KHmwRoUdldq3b6UR1Y6ARqkTPnI
w3skZ6Ys/Aq1Lv4TNhKDevY8wBK4hxfFSWXiOpFBWPRcYFo7s9z1T9AryEDswEedwXpjKuI6i8PB
oTpRoiPHr/Q/YtTGU+qxBXOYneUbPzZQ0S28FP3ZjbaSjm8BKRVtj9wtOCa5BGRvM5c9Dmb9vjge
tfjYqj5cCzrm8RfWnmTFv7fQr0sq6PqG98SPWg9vA2zyYfDmAsaK7LLb7R9kF8j9vPdsBJelFosZ
Es6GPoI/JBWc4h8Ho9QnirC75WpKdQbbFQe4xhkno7eOzDvrqQzTGFnjMY7yC8M5NBFvAwoKE8nm
4OfBkwrhXwod6rm+RY3i6YgrRqnNh/DkrCPWdeayV8i0S4kTnSsojCidPFWzznOqFJxdYAFDKp13
vI6ZWxfSlHHubdm+KACgN34Lmr2Slp/uUfZKPBBYF71kwl/I+cP+f7cDdY/61QweijV/oqpj3iCk
9GZQ+HeX30OyH+oAmwazoAeprOm7su5XF90VE0swlxFuIbcg23cvdohPBnNCLeBdLQyzrwqVAr5l
6Rg96+0bBKNtPpDYI2SdfA2hQTzDID+SxMl2/kkmjOdKPkD6YI6SqWFmH8bC8IK1c3Zff35jWJhy
+2YYwUjimgG0YfxMzYzjdQzb7wOGaSapc1e80vuAklotlkG4ZnivVhBw/XJUIsjfaCHaTYf8+I/z
wr60spBpvxs374/ITZumNgSsi8NXUd+082BayFpAiVaKR4PyjUYbPvCUbWsG1QzUzIgMa/5uOEU7
IWe+V+g2WVWWN2U3Q3Mw3si6OExm07Jm8Q2DeYIYglnVEkvYBeS8CcK7U+Ywx8L0y8BarRRz/e1+
vrEMgSPwnOs/bnhD6DTMve4VUg2cC5sd1l/yTTuvxWkpc4AOXLkKmh220cfP182Yv2biR+PyxP5D
/PB7/eHDYRpnfKK+7hCnXMKA7uufnV6cV2YNZPXGTF0NtsYQs9i4axf2ktINA2s+YCII+pba22oV
09DlJt7rmKugvAcZlW7Idx7sGX0/xKWJy6IN3wFZFZQSagOdBidiVSyDahrbyRgGU3fqRltiAZa/
ETSQrR0ljQPiWtxwRZZO7v+I2cPH8duaULylueKvtuAnQaGCs0Am8l8z/Vtvy9SK9Oe0yjkYGCu9
rfUbJ9nHCULtIt73xV5Lls3Nry0FSAjf3bjVhAIVI88xduyCp5whMhlYL5pqKiI7uNu47Eos1pA5
8vIXF/Z2HbkuoVyj2d/Fdbe9j4gid3066VJq4PKr4Q2+MNztHQdX+18Vlpj7qwcJVSxtZfoTEQnA
c0qlLhAw2xibBabdwJ9esKVke6lRtM+2cvDYseKeGnWYGvIf/FkzW2wb+/cS8XW4iSnkpHXWPOhh
abv8TNgXQLFxGLb2bxMzS3v9hIMeC+++9DTvvlvm1P8/8V7tk83wvJ+jv5gHQXyZYOuozSNbjuw8
MQ2pgsLpdNmlfLdB/cDpUtBfy6ZvoHJkIDIOciu2o9eGCAk/Gmzi5d5TJvNlwCVlIQoYZ5HNq25/
OBQzDP5xbe14KeZJPJffGkUyCDOC6bYtMc8XuSWnalqEabmrmRNY5RN15Nrxp2dt1z0gxoa7m7PP
jgZbCD203Q1/9MMxTbv0J2mOh8UHwxlx3ciBDfLMiTyJiK8dosB1dn3cWCbEoi1KaTrENLU7u8F1
kV6RkOs/Tg98oWtpf8zIr0Dr+DTHmWrGRmf3SN3nrI3KI1L9doQnKPgpT48F35P2C6jEYs/ZMCie
4Tmam7G+6XBqMvO+fBF5Uf8/zWXKzWChRowxzbQzVs+EQasrNbAnxnK93mYLaHWpIO0ShIt9eXyd
nleEAm16AS6Dors9cvvm3ArT7eAcsXTNbe6jJpgFjStPAUuCTavNv4laWDmy6ipgGAGpqoJlJUIq
ZWveuGJruHYbSVwYauBl0tgtWlL7qVv/1tELh9vR/Gb1THrECNlwyNnHpVcIR/rB8DRjwWnicQLQ
F9E7eUIEcnHwDHP0HL+1OF4c6ynYxqLtRHrJ3g+Eo0rSTsR8dM9SNu0PeC+eqTBy8B+NpIE+209A
X/ji0zAM//SviJogsq8djx5zGRRC8dl2/8fSmS0pigVh+ImMcEdvDzsCCrjfGK6AGyoq6tPPl9UT
EzPdPV1lKXDOyfzzX4q7sfZu4ZqdS5pI/v2EE5bWvWmgmcCMAZXb4dmKwhtuLIpRwxcicTKq16xW
w2tB8+uSqwp3G3QeYYg6/4KVs+2OQYGZGwtRDPtl2Egc952Q9w4/3of8uOLuPeGM6QzYCKxTxShc
zFhQl1Fv3gEp5NHB4bMfcJfNCtJeP4CeP5LAd17DV2Gqc6gyX9B7udJDn1QFF5BQ8Tcmn6kJwdJX
/EjgtAHDSPIZ5Tej72hLmqkwRyN6KRp86deYakK8gjEKGysNYsIFXxNSdEbK1NvcCQxeqWJ+CH3G
8WnSRoKgtnudFaR7ySNI6BW55SbRLJSLr5r7pbrvWX1wMHhfBCcalyA/mRf+rDdHW3vl2ERhkDE0
14qR3YpmZCLGXTSOXKvuKIbndn7tezcVSykMxAuKjxmR7ubEvZ/UyO6OLkRGg57t27uev8cOskkL
yJTL+YFW2/VKFHR1KC4EEGxOGIYx7KKi+pNddYlFBtNKIa96aGCuZC/yu3cbi9oexYc6ki/xI6CU
8Uk/aBZjPE5Lb9aGMW+b3PvtosIeRJNM2sJ/w4Q7Wf4HvkSGAprH+MeuGD7DNVKVOb6usqO+0wCF
Zu/on6ddzJg7kMxnZP7wPHYZwNxhdiibbZzzCrkCtQt7XueBqWuR3XRovNjG+jXG9gp6hxDUr8rs
1nizn8fmred+18dH+bzSIVPMzlOgv6Wm15MUcDv+ttjp8gn1L0/WH9D4FZkaV03iNdsuJMIf66PJ
FK4FjzdrRizrF7Cu0Uc+3TTSxSUd/ACPvkntYqwn+oR3JIkq30G2zGn84HvTvQOIMf5wmcD3dS+f
3yJwIjCG9W8KUrR48Rc84F7aUN7DC68EVGT2ujC83DolkAPaamXWdkRXGO9KPcBq9DNaEeurqR26
2JrRGVOlU5RzQr6d3Ko4KqIanTlq8QFcIqCButFZNzh4y/GHo+fHtL2e4ZKLuKp/8qCzPA/+3agn
NvSfvn4VbdV1RmCw0QaeMTrxdvsLea6eUPXc9rCcUyiEUKMR34MnMh6Jr46anVwlQ8cOtyw7OVI1
YLwLBK/uDJBgStklkg8NM7LhCJas8GeboxgmsGaOSgOhRDcpATE/euerzxZfRnmt2ogFjmVgMQDJ
OY0bHjkvSJfz1J41OqrP5FmoBkIfZhR6uhsMAmsHxoO90vCOhX1DzYfNK4qv4kuIxq+0EF/hrd/5
6S3OBv1dYAhqaDRydSPH0xChB1Fp+if0rnFIcrC6dNwb1X4q1zFJ1pDSPIIBSOkIizfbx/oHMHO4
b2QT/pmUXxrDn8iDm9ANz/vEo5LQDpxRx5/5YahqLbot3eQ4x2TkNPTgplGfUugTlFLwE2AH2c7Z
WV/JA/H0tt+T8WxSf9JLOCcMvYv48cF6ShfcKbUinACvegOxnQQJt+gfq/HpJjBQ5nGZv4R60OVz
JNAfgFeZWPJB7ZsPdsJk2zXjKbO10zE6wbO/nbFuTAWbq9Aw6A3Qu+fHOn3p8ZsBPlhKa2GHNa3b
0K9aGE7agDCL6AQiZn8qTFLnkEDIMvuYAyCVVZsuQZTwDXfajnelx+SAcET18jSsOtRnO13tiwFI
NnJpZmR40xjBldwZTQeqKnFMbhEPSu+9O6Z4Bse3h/NJTdgwLXeHRisdYqGXethNVGCCEffPe26P
Pr4E0wZ0Jf1E10E0IR9txjiZYHaxSEAeQp8joxWYBAz4NOolllBUqTQ5JM8JLJIId166OIAd3j2A
f4F8rZOkF94xrwh6Q7QkXiuDwW8nGe902N0K6PpQarCm3DaMi5fe+0H+QShC7jq1z0UbwEqo4/mE
MZJYRIAyGmkMSkS3ThvH/mQuMzTL5vC47Q86NT0jEhz6Jq5TDQn2FADtcVsgm5RvoSFj0iJ8q8sU
ow2oKMXwRTmcYG6CPgTAvpwyQUUkd+AT/0Dm8gMoFHMWht/TFwnz9CvgZlB/8EhwrtvB2+qoN1xV
+EpknV1gWnyYAunTmkWsDJeVv2YYIRRWKFCD53XSyx1cTEkg32m5zWORLqrGuo42BAyWLYnn5GsP
aDOZFdFjOZpbM3aE99Q5tDVLRgmQqppHj+FBZleqVVOtRTe8bOjI31vyqBc1/wWQXuABaPAep08U
7lDZDjvQEKqdDXIBMPj7Y8Aw49b3YFfVHI1spIeZIYKH2lXpKcwKlE/n9Q0cjfAMVaLDGnyBUo7m
RzOj1yapN8EwwIpXepSydI769yEPfDcExI8PmSycngQ0XSdJwVqCivQ26zDWjc+e+L+reu2O4LEY
hMWsUwlKk4LJm3VK6omFuZ7I7quwPMmAt6yovYHM+hp19LDZATC07qUDDl/NKUIVEwwnqbfd5tsS
dKLC/BkUQT4rLPp5/QxBhOYJmrJJyKFU20wYoWShijPHRbDfSxUK82QWcz7aEo68QDnL69Ii2CO3
XVNxyXI819CmQDTWu6MzcUh45dcV+cGu4ld4RG8gGxSzlOwJquMffnszZrWIm8X+BEI3FSZAfTSd
YrdiDcmfAGTd7DP84O8zhqTMUCewFh/DcQl9UvVGj1mBUT2nuShoSgspZ92GfioiX874i5HFK6gg
3S0snge15+dIfZMTxIZmFL8qjHjwVLRu6jL+a2GpUOX7oCHeXa4exN8GhMTSbVtehZSUiSKe5dBp
z15ymzAewKiG2cBV/1Q2GFelsskqrrmvQZ6wEzq77hd2IkQ5LnHUYWdsxoRMPC00zNz9PkI6HgyE
Rkeynv12XPYsvoFtoePh+5Dl2+rqFM/w1CLtDhjjFDULo94i4Gr1Ztxd2wHXpUbrtWhjNHJkJbWX
xaB7jLD1zYfl4PzxULXOjoX1+wLa8D4uHftZc6qcRQtGAZ2/y0nTd6MO3b5zDji7IVQfuPqnutKw
lcAqnNgmcKV8yAOLPFZ7jS+/zTtFk6H5msGLlVz3NGkU/uEIzdtahTuAl565e7EbQ+lkQeyARyYM
Elo85pyMxYjGqL8v8OFAxaieEBXa/urlAWowvldfzvCXAYEUl9ILH3baqhPDZM7Mk9/7WKgG3oid
gAHaw9l1SkFW+hReCwRMYddaX7/uq4SG6qKjPL0HCJ0JuM2Ts/kJyiMBXI0miafeDa/pXcTpcjch
tBkvLgEu57S+NzkJejodDYsQucsht6D/kdeOUlazKQdnDUJZSH0tjBekZrUa29+hPXsZC1PHw9qp
uYBGDAyv+bRv1Drw0yNEyNroApqs347Gi6bTbjHSq9T34z8/3v0NHxs2i1HNUhq2r/rsydtRV6YH
tAFAWQpS9Q/RlapxyvN/p9pZrUEHGh89+5iUbgdyglLoysj9gATOnuwj7Q2oE+7GPNw0pg/VmnQZ
uR05wg88OXqr8tK7vcuQLdFC8xg2FhoCiQvqk59/zZy0b5HLJblISclTQnWR6ue3nw1g4AHSGt2u
nfdhv2ht2GZ6F0goZ7z1Z1Mi0ori56bT29P+Rmx4U/TOtHAcZz98K4hmge5wBvoQ8rNgzC1xLBGS
JEebxkHDvWDH5mBuNXwtU/3P6IWcu/fgP1GrYJsjDKzHi/aZbP8syAug68DF5BMzWYjwuO+auEHU
APy6gTBO2xw0Nif5lPH38MHRUvOY63AuM/7pM9sf8sYY/KKghjDVs5/+pWTaLIH1FArCX9Axm+7B
uZxwDA/bdtdGWsAgNn7BrNd31+274XOOGGnY/JqrJZP9/VQSi1Kc8jsJOmYKGalWpp8FC5zLk+PQ
D+ktuurJIaVa1SMuNfg87018i69SBiwxOCKVTG0A75nYa+A/uEWDmkLF+DLUVqtDEf+M19sYPhkm
Mj4BiCfCiIr33xwdo67D32tw1GPaNymHLLQJoiNWop4bAxF4UIwUx6gAIjAQzODaq9ksCcehVLwO
bpzwH9T+MezAsGu8FnUIp88wDbaX+X3+81AzjsNyvH7lxmWBhmSYwIiOAJF5b2bHZaT6wEKz0rsm
dcLHLwf3Z3jGBphtpX+JcUb5rQ7US9/tOd1npHE9j2FK/l+K+JC1wFlmZKs+sU7A26IweHFK9V2u
Fa5MlBCV/jtzCOLTqrQR3g+ASybU5sy75xxrqVX2IsKbXqJZaEJkYsse1p3n/obvQjGsA6JzJRCZ
YCdMAbVdQdwjItNoUdfXrY7XZycCt5lUPeIRV9i73+LyrXCd9+AC92ZsFjWVHHn+IZ1P+j+9M5lg
jgO5zFjJ4ntwKAm2BuOQOTn3o8YzW/OPYv+JUuKpe+euChHPciswBbkLtCKA4B2zqF2tDp3QrPFw
c1MpCqEkUHd9dehh+EKJ0adOvYifbTKt+S0WnVRACYgCcxki3TxYyVCK2LtctMpQcBcAM9/BpU6J
boLbRGQbwqG2cuw6X3Ydb4WWAZlbFh4kbQllgdKBPdoH5y08Cpg3TjusUVxf10DenMwwpI/6ZTCF
5NSaI2FgiHERYS5hHwrjOsLQoZEAHN0N7B3PGAXBg0bQQZm3JbJP/fkdMqo1S8Z4qK94bCmU4cuf
JpxnGm7XoFioLZ9Io9i52/kQwQkn5PCqF9Uh0hYVRfTfjqKs51WNWQspxewSFjJlar4GNbUHRpQ4
T4GC4FaAFQBMr19uqvenHN9cHZ6nn4p6Yett0hK9cotXLtgNMlMigXrPQbM1Qb7zEypqzu3AHrRx
DtMWEw7mpibMpA+/NKbkdYQ8NUAEtOp3tORAlbqfA/4yRHkI/JYmlHZH9vG1z5kF5vZSD9hWJ4uK
Gqz4MonVzK5FAHOL0xNs4eLPGvHKmkE2nYoil5Wo01DzZoRsjnnunCgdDQ8A0s9kv63PWno+WoC2
c2L8/RN6Ezr3vnGe4OLaG0zatLOoDOmPbUGVcgNPMupRUFqQX7/+tCUrqBb15nqYqffJ8GCAmKst
JrC9QoVNSYg8DRMd6FwQlPa2v94/NlDzsiRGL3Lhy1bwiI/Ejo5RpdwOADXqimhe3eelkV0AdKFx
fr6mX52t4xpB8dcsSo7vD4jMoqFPKFlxmuVzAvdy6JdCFn6YvC/RHlOf+X79pfyc63nX18wtwtIF
AAWmZQIFBNvSmCTQupMx3o+1WJMZY1zAMu29ITljWw8Upumpa9aCTlQLKuh9DP8gN4AcruUO8kez
FUGIIbMng8+qH8Mefwvop7PZFCZz6uV1tGS6OUAaIWIpB+sUvmZlKXNtQvLxPc9xzjV1HyaMrqhs
7q5GSQlirICgZugcj/gqPRRi1pF4AnGqgPmBai7Hx4RSO9TCbbkYXQ8nlNFcOAgWtXpQvuxeaj4O
3dS4HoiXAgEnPbKN5kd1O3qTHgMbATCkDyKwGVjV4YaBhiL1iDKYUxyfWOZaHeoVpKqIblJmLN1h
AUdNFdXgAZH7DIwaMjV4TAUYm72Zd6Cz6aMpAuaQ8Q0UZOHuLG7MmRhamNmhLRdJ4iFnklVzWTAy
GN3png2fG2W+w/XxY5iPsxtKmhYvNMumdElIpMbK7sKz0wScWVQ+CBMcWhAFZh7rr8FUI82ot9Gy
cy/BMwYh1GkOs4e1IImXcVDdyBz4TfLEVk+7mj8P14O54N6fmDVTmKd6zhLrgHiADJeuufgctNXo
ZYDamLUvX4BOSkYKCNyT7gbrE2JPvW9CGA94/ZleObW7f9ga8IqvGkvb7GigVI+rGcKxYKyvfmu+
nLcCiR6xJPPV+1UdLoULdya1j2SBQpslZKkHLsQlnnU8k0lHd9OjEVsNeLgFd8eVYbTPSPnAmnE1
2u81XXxzjFJGA3OmBlyMavdg8myjz2MownDmNz11+FY45n6BswKAdMSC/KpbwX8g/FCWdqb3zKab
GS2woNriP7e/mfz8vrdgcjfiro/jh2kv2nN55BtmF/IoVSWnUmocdprRzqxD3wWuZYNl39hFzg9M
18DGn3NKD1dbJgnsCfSktRHDVhhtE2EydVMxcJ9QYj9VJE28KEJyHM4GmR+1YwDZp97ZEfPKe9Qv
i0RP6DbShCMOJtB7ArupZggQglK75YApnYjNpHKqY68/eF3sOVQYnM1lsPun5Qqe+FLiHGHRtgzr
UGREOnX1EdWoKZDLkApY2mtHM/5MUSKH/CVQsMNhAP5wQ0bUd3YvxNXqCxbRh7irBlADv3aPUywD
8BC2kIb5mYF9gg5O03Cvq/jXgZ6W5hbVOSeGBtEk+LQB2JwEUSPSUnBCJ0o+0DqKdblJaSvpgKj3
UU19nfvNg6qQJ28U1yfzexp33ouib2VFXAooW0WNE2ofm+Dmb259aRMl85JfB8mhRvYw+dsXDlGj
T1N+jrRyWWO48tjLh7z3rfrXr89ypD+DzKsdR13cNdB/WDeJ2CFxIB9evzasgZTdSmsn3GuIaRic
dUdC/vg1B8+v9zwNHkGvQzwP6iRHyHu3zMubG0gHD/t9DilOihdY5WlB04d/FDuBVEfnMOSA+FUm
TyG40bDaQYGXrYT9pclGzYATwo+C1pX0c37TvBkT+pbC+BJ7VQPDJk8clQ5f6TcO67BygTMWOD/M
cnTPFGV6YUwS2ub7BmUan4YkLFpU4xY8WYYwhp9WVieAGVQKxhP8V6syutvZik2S4wBN4k2sKDo3
QdxHKalGnElyTHAqSovCax0SGip7cnTWzZyij5I7gr5/hZi4QlV6EDUYhaFfWe9fIB8Y1ctqWN0D
EF1g5fYDxH/11Mv5m/Pbf8LGZJuCts5P/YE2dOMHQSOlm/+sloe0A96PRaQ44+WFySiMvVMGCMvR
VlLmR8zbsWATunsRAPyvxqMtxa6qQBzYfHjFuvs2/bKv/MVNjkOcK6fsjGY2qBO9EMO/m5MOBe/8
RuwWRYrs+299W64C9tkHh9vXp0zh/GGSfAs9elGPjVnnYLvau2KDRxaaNV2Q3uA7eCGUMg6NmtLc
kwwDSV1OmBgz399unzdy9jQeL/UjAnkvEyLUL+FHoGdIjpwOM04L36TsYXuijOKeDQ9t2sLLtuyD
W7WFTMD87RjKiPc73H9SJkXmE+Lsacxzjlx63uW4kXPFrMa3GIW31T1zHqwvo7Z16jn8TbgOewM6
WIoyI9Fc/Is0zKM49RivkltewBhgr9TXXYdxG4d6K4jj8wnTPfhTyh75bxMBdwhTYjW4sjt/7BBY
fDXsL2ch0/LJmQs0aTJPf8Srt1rLLEfTR7FWMPe6bji920hQeM4u45BBJI5VxCiAYknlTm3m0PCw
3VGdQgMux8yeHB45oUuwa1K+HfqF9WqybDSOPoWWpH8UBsTnbrWZtD7NThZca2HTalKUP+fvabq7
IABiVvJi4KAZ4a9LDTvC+bStJp0JiAmnEfPMl9461Ly33cX092ps8sEHisztolsVMZtvCP4N5aaR
7XagA9zJDOw0VVYzF/A/9HYnhiB8MW7wdfwLYXrmq0/xVTBdvo+uYYZlaYOAbqO8Dusf3CD4nvr4
2je2q3HMKaaGKeMgSLY4W35gwn+w2+nBxjvDkrIbsVxuFT4DGDiDtSx8v5zPnozy+ya3RJ0mR7HS
QNGAqapbjfB+oYzKIj05otuilKCgZtRBi5WceiqBHxNy+Dbnizcm6ujcrfI3ekPlH0kW4sq9fn2s
g2p642X9NMVsJ6MWUqcPHF8Fn4u3GzwhyVFXy8siJloguUqxkWMEVT0c1i/zQC4FhJe/yQ3uGzrz
R9lQVAfeY8O+gI1f9AkNH1SFWc52o7P9H04EKApHqhzU73ZypP99nE08uGW3YfdesBs7mE7YSUdn
d+tymoZMeFJd53Sm1KnZ+uQJ2xx+c3+UXCyKF5/eUIbP5TgXm4OHR07ac3KzT6jrnvr6zXMAOWl4
5WlVC5Wz75qLyeVuYHGHt98aXZ48j/mQcPUNxyINKpo8trhZ6o9I8tT1QzkjXe6KKTLAzvekV8nX
9dKdKY3D8EAd1dLDhNx7qRAi72lPMmZQq4tyAJZESRtOrpCAYSI54aLZ0heA0U9GYWxXEY9GrvuQ
l3kPAqpzOXo/xoCcEQvxNGzPQ8+D2iTkb0wE6fW5mJw8+uE8iX5H89UwafknoKo08l373dWf4FZn
TU4UwagYWLsHPfwdhAUA+emzFKNjunSODOfQpJCAWsRH9rz31JzoTjkAZaPXd2jF/uhzXubwYU8W
r5adyEv8kYlL5zA6cIfKYZLwNhgs4I3BJTovPx2i6c8fN+cXPhA2Fs3MwjdshmV8Dh2dr7cdWikP
uxxKfephMAfgd2QphggsSCdwSGlkSscRx8aRq7YikTVcUxvlICYebys5B4PG1X/jSYw9COMw7AAP
dQeC9y3+2KR6AzZwSYrNHbMFXbjsjz24SQHv/kk3zy1q4qqpIAm22WmA9yKZZ9QG/Pj5/LKGAcOU
hj8CxlAAcVOqLW4SqBg+ZCifQO4hQqkHeh3xRn+A6QpWUaIrEnTot+O7AMwRAaMcw3S8rwK8sKHW
vLwqooIC4UVlIcJpnv38xZ1k0i4wIqeAarMZg+XdOXNvHnCJc+DMGTh68m/bdFL6+h3YtN5wB8H8
OFr2cNuJsQwNmeQkJwXPTqALXgJSfUd5df9JeZDoh0ENKb3VBKoYQQdePo26J9OyNnJUIdc5XbkS
XJTSmWrUiPcv/7fhwuBaekD2feLTM9ug8mtYV3ZOljcOgurtvuLziP4ntQPiJb7BZtkVEdjm2lLL
4LSWjMC2/RA+eAdNffcy6hbm6zHo1ebl1fkAV9ztqjHJ+tNjLc6/Pu4WQlU9nPW8xydZPcP21ZVh
gRPBK0wY1/YXwOxtaHV62h8fouQAqgWT8zVLrgVndO0aH9hERgdGQe1XeBrCJ121XQnQmsANzLzM
7HaD4jl4nOwb1IzNAzZZh0eWaeDgxCS6ZyXtTR3wdsI2+kELtGIL+VLB6+1NjQDFDJeRQ/IL9LX2
/TfioDlYm2/7qadPXYTzt5ht68BJBaJFtlRbJchdwOahA5n9qcdrgR/0/YtYf0BUpNOiRIHxT4AW
2+JhCkn+7vzVwxS49YGMpej57mYOF/DuppW6QY9wckpM9rILXVr7Tho1wB6UocVl9NfD0MZ6NHY4
OkiDWvIvzBo6ErT/gYc6gRxsn/m0hXkEO+vX4ODiiD9tvfBJaQKOV0eqYF0nzsSjmxG/r5AT3Esy
tl2MA2gaQ/h4oPNsVpTUXWCTLrAf2M0VWK2EGQHHH7NWdvvc6I+Ex2kskdUH0Gad6FVXUTGLDryT
AmSAlbBzDteIG+tAW4exv/xio4JtuZpPpxEsK3Y6dggIrQiagsGAvooNkG3eZtAQYQcoKPeziiLy
3aRQuDvIUEXABHDjiIGFeAXBfMCKKjPQ+i2NaY/uhL0A0JU3iQWWTGExDlGpzGc/5NIQlvNE0oOV
Z4A3mSGJB4RguVf/lxLp4aDpNessGIIbkNOQXqWw8r0ZffKsM53YMXyLIuwgzjq7r98zjx19irnP
80g3VfDNEPPbHgbznLNufKNLYr7nkqtAvlFnG4iYzv05+xWkf4LWGdpt+OSDXvDGLilbPrZvq5Bo
LL0EzR0jakOiSE0Bq3cQvClQGZx3I4HOuex8+CUvR/fmQZNEmZa5/HC2JMj91hI7JiYLjfHDmL4X
DESQTqEg0pibcyHQpMjOcAqN+R2Q0mjbre27zwD6yfQ47jvG/BQS6TLG2A4Y3MGj+plgX+xeghiW
+bCpX0foQ0VAgciBkSSAY1+dwmBAEiVfNnTJqT4qrMsvGAG7vcX+W6l9XGAXhe4EcyeSZOZV1OHN
nOo24GNnJCqYh3HM1RS5FY/aDibNBMQY4ClxznbUDXftAPo+jXChsBIfRE7dyZaMajeaq7kM5DK7
MLuYgZ2N1pBBCD+rXFrG4CRzCxgXy01Gm65b7ht75r9IlgJ3SBhxaqpxeYO6OR73wVtVGWSJO4ZO
Gcxp3v8iUZ4L7J3bNn7qy88YP006cQF6L84wTlX25yogwUJwKvG1w8zGBf+zLQuxA4Ft3IUNPudX
IsbQLMBdq1yA8gEBwLMP/pbI1b3UiykiXaumToMz/t04K1KuSlDo4ylXMY9QnsMr08JRdthiR0OJ
fFMuMdKWlY2wHxkerTgu8S4F+mywPo/O3RjtobKN3fPWFVl0HBP53YrdzBq7lT0PxGIUVznoyMhD
YFxJYjApOtrmi7i4nJzR6j6HVcxNj5nuNTTr3HKh2rn3oDR5qFN4GCkqZIth2nawvIrP+BJCxnyp
ORuGRyDbqGTdJcQL0abWoyAgbSDlQ42tjzvE0gyWoom4ZCz2bSh0lkuRMwJU3BUiNGZqrGz84GlV
xss8Hgbja4Mr7vZGXBaodbMZnaC95/Jv+tYb0jLUUOtK0B0OgozMzLZtOMknSA5SClh/zk3BO1fL
U8xd5QdoAAdEpTKnhhgPAd7EXUR2VZgaknGjFbKgrNP+jF/Rh3hmRApoqGuoTSsSg2B3/hi4lcPj
B2HW98N3V5yDywd3GsikOHq4nRXmrgWxgWN3dqWVFBo8PRVdlrCQahWVNCROaT7bTGsoryYRvptK
a1CnVGYfDP90NfANf/j4jsg1TNdzyxrHuIT+aXIrm9UJh1LUHiIGL/nnLyKYGkfoJGeXqgE8ijGY
kW8ojIBibiL2azB+PoJUUVsNKCbwOLFPRoKMdIAWi+Cal74DzSIpA5YQGa0oQFG9NnBSN4LTbM4W
/mIA19m+DoH1si1jrvlEvGIlAFllLs/GuXSZzqy5eQ1niMi3MpkmKEmggm1c6PH+sdJdN3ijmB3j
kPA9qrj1UyMerUn8Huw/mnVsOtv2iGfWJb0VdylcXMDYvmouccOQgFirDCq/4X0JTbNjuG2Eg2bA
OAbOBudFl5Kx5hvcSp5RfiQX9MtMCE7VhPrjQHeC7GyBKTdSjmnBoTBADC+7pfHbsm8sU+fHkmkW
+hD34d3m4v3PqlhcMGfkTbk/18Iw5OZUWGi68U/Ez+CYV3BJXFraGKy26UOobn3668qgRbi4+FLt
XTh61b8Iih8xM5g+dY3R7OLnCALs+KOQMQ8/GbDem/JLppzDBtfokYmhyiriAYC3kZlcikDeJdKj
cS6k0y/tDy9Gh5fyD0Ofpr6sbTbLZWveRPT+9K8AelU4PluE4ZxM/IVUQcG3Y47EjA1TwNquLbfv
As9dasC+sjAdLeyxXbJpu/xhYy3bmPXBau3rm8di8zEqOMXmc9zxOYBYt9P75u+I5fQ4UmCy266Q
w1Nqz4+s3lQtK3POuhuAquXzCdOBAOdli59WwyBHsenLAFry1DRnyWe7vZAgykq+jTmTsOfkbzpN
g5AAfBqAZZjL8B96bZ76/elmsTztHul4sh0cDfZleE6xZiH4a4yZ+eNl8Dc6fkkyFHfI3vrwLhl/
eSHKBcYiDM1KEhr0tmSq3Nz+HMW+nH6NwZjz+jY6Odb4mmxqs2tytCogBH70eHgJ3KeyX4aveQuz
tvRHrsuhgcItZIQ+uYl8iTj2UzQEoF2eMb2gwuZiYnFgNDmJjmZcgY7obQPWO4WY2IGMXY4X7qL3
UWQxZTpZP6sI2Wc//FI1691cssWWPXspiwmnfZb+eNPnerejqxt0dWJgTjp1J3sRu482QmrF77in
fAMxILl8fs44PEcAnwmh03/O3W6o2gb/zMWGe9nBpQufFGZUCFX4CLiyEdyDWw/4sKiX3kjUsQ5i
yOiVqoVEz4Z0mE7nc2t5cXi4TtF9gp/o+E9Htfx2LKz4krMfkLvRc//WGBWweo64cRwG+ZLzhZ1l
2fPwS0c9ubS0kttcF2hbTDHI6n1aO93xfiXzZZNykhKGSeiOtT4PMGxaskGM70Ghs3SgFXbJi0I0
Jn3Z8Ly1stxceZU2xwAKhVrLGPYQxJ7C+Vz0lq6Lr8QYKwgoD2k8FY3aoVmnEUerpqYDxE6YX8B+
4PBiB7riIgE4yOCT90dzJNuFHHXUSQykjWEfPHrI/vaZuSPRCtjuxu3uN/nyMiGYU7X8PzLiRmo1
nqoPVFQLawAyq1f64QaMfag2u9/icLbB7vUOMycDthtkKqFEQvqYIozm0ndylb3xGkmd94inibHy
V58+LETL4G/Chf1Tw3GZoujlTedBi7tDKgWl0qa2iKZyRgU9O8CMqWm2WctNCZZYkoPx5zb2wday
Tg8LHM8wnAFOuJwDmMj+CTkFfqSBF5lFKl3xUI0ENBx6Nf31oR3uarh68sr3LtF9NKrRM3AqqIdG
QRrQpr9o0po7g0o+g4xrobBqzF3/2HZ/5ww7QAa70iLIt3WyqtxtpSRf0kx3DCT+9a5x2wpldU4E
1W8OGQbvQ16qJa4pQQ7ifTFheXRUT+MDzvP4oqI0iaYXxNZ4DPMIMkhjCxjzeFk42f4G1hjjRb4Z
Wx9yXPD159vnEEQ5aQAHnMYIgsxX058WNTEeXi/JUv3q2Xn5YgyFDQMthBFUh+V1zB+mSDxRUOcq
f0w7NVKWanjMxn/3u23yBNFjMvNmW2JEnE6KCv/h2JxhDw/+a18Q3qC6xsFA+XcsadpM6W0TF471
XmBBSf2J3XLeMfeUlLhx/JwxGSbBnawgQrHrbSMuuzrxWsFrrb1ErsyGOZ5n7HiUlUP2Bpwkml4g
wTooeCkmx40rC4578KKDcZqOg9wfRf3y5CC/5MgVT6In/sm2aIo40vgu7GMs/GvCDx63PC7wCzoW
KmmIhVcWaupYFbX2GJXwXSdiROqveR8vJH6l9OYdUQtiISgr/Te7Dhv8DuBnIn/GAYYlTfTUShKo
gFCvqdGAxnhZ/jY8D+oejLsM0WVhFbwhpCQyIqBl+0vboRT5C4TArRFPmIJqoma67oboRqqB74HE
FaiQCyJu2EYZa0rjUITVhwXcgBCpPj4NDJlyNWbnFoItcS+a4HK6ptWnbAQgEiXaudAPuxeKoiUe
KEM6zZ7hSl7evMaj0TR6B5w7FbtkENS/lKxWDg6sMgstb6kwJTkimlDpgxN5+FfGPd4El9liB3iP
l+w7oBDsLimeruTU1ogm8mhCSyylWiSPxWzIOMyMMXEbb+rmX3oGpcqJJZTG2JPIuTmnK+QR53XZ
14WyQuvTsogF+05oYEhWn7J4xWgpQChPic7bWVG7D45ukzjqAsF1OM/I8EGuT1WHsH3a1jvgCjxU
maIuxy1ZZOagUYDpf/dsQtmxeXK2/igV+A7qlOv8y3HCCiTIgHm8TUQoV2t8ikjRW+Tqux/SFpUH
7NspLiDY3PWY05PbtBwjXGjgL1OZwZCeaxzIm5u3tuyuNxZX0I64SUtW2ECE1qyz3r72RCYMJZ4A
7yW2RNC4S1dCQYYnZzO+T4iyEsdF7rO09ewHkpeuyYjz4d/X/0xh+KGUThBL6JDUkPZp+Xia5Hpw
lZrm+FvomFxjTXTn2LDyWGhAxZRqmiJUSso4aBjigoxAJV75+4wtxX03ODDLiYu1XIw3ztn8ftRT
Vg/LYsyeIJ5i49RsUkOm8InFpoqGhjOcBmMsTisSsEndv6SZo7jc2zNc27sJKk4KY8JiVUXjTeZu
naWW0pH3zZzgJDAEKoCTN04jV3WC0tizaulOn4L2M4JQ7cWKhmmMpEseyv15g5cptyUHdFL0Y/vn
hu/+JMwz4fhhBzGoT1anQS5xAVlF0Y8LKy2+LVYzsNG/EQgDsYcUVQK5wKzI0ZJI7Yl30tlaTTcf
9geW2ng+/1iDPvV4t+nkeOwRhSqmoYwq8TaYG5pPX8FFVTBJNniU5WaK3gqvP7YctqE2sd3C1ZML
H/xpGEalB4iM9Y0sQMxJZJQxHj8INPoZ0omf+S4pVX4WG7jMtL/6lVWCb8UymPNg8KZkQl5LjfvR
XUHkumQ6bHVZQKfwa25Og+HvZoDSYGmlECLDmWLB41cwD3o6DK9swmbQA07GWgQYHS/n0Z+GvcY+
l2goxs3b04SjSFwlp5PmlYROsL9JOkK34gK9nedMuogYfweCSpGmbV8Wg1kPPgXob40YSPg3DCP9
VoQQk3ga9hmgA7vQJZKQDz0SeU4Hw3+47z7it7wmWt+ueOAzFYV/ZNTiDkNEAAYElYZuv7YdzpEP
fBoWMhUd15YX2ed6Y5ldd91MzR7mJx6JhgxmOMQcGWnX2rwrs08x4a1P89CkcXl7iDXX2nT9Xodn
U4epcADnPFBxTH2IFOIIgQDJuyyluY9/sf3nNRbbPsOV93rtv1Km2Yi2lls/7M4XfANPIY+0G89M
VJD++uWHH/t+tdYe3KPQbJTswumoMv5j6dyWFOWSKPxERHhAkFvOiIgiHoobo1AbFU+Aivr082X9
Ex0zU9NtKcLeuTNXrrVyo7g1s6x1p1jstYLxSiB5Zj3klJEynGe+1ay3YuEfebILnEjM62qaiMsl
gxYP7Mg/Yv3PVFz++cfkuEj2hbddsakQ68BbHk/o1Tqed7CD67yLQcYlouWMonQ1GMBYcaZv3URu
hXf7lhYtNr7PbRF4gQwom3YnW0pXPop0/mLRdKvWWMMjREzd+M1KuO/yNuP5g68cZ4eDyUSJqSA6
l1lhqhw9iMCfM/Y5BmjJ0GbaBW9K2IqJYkGwmSoW2M1PYSJR9JIygu00PV/9v8PvVto3jXM2jwoy
z3MakYTKxI8nxwzjZdnze2CmBBMFH2NaORbXTW0yK47xFOrDmnoBc8etvJmIgxo1rOf8TqDdwGD6
/V0cyX2nIzq9uChPksPKc2j/WYDKFisu4bIPc4L/M0M73D3y3fLeImXKKh98sgLU/IGbfKYkEGla
hl2Qo1ce5CpZS+XRlWx/DCf5yn3GfvmywMJxnNwsU/mdMuRw2o9kkt3ZJYI6Aw8E3Dq2SEKnU0Yi
lORML//zEyTSIp0iFaQBn6RpLhOMo/wDjCtlhSSxTnJoLPxScYeydY0erWFwLyXcShLeAM0dvfLk
PVgmaDKZ2SESuHEfH4g12kkEil00PAOZZiC/kx59qgoq8SjO01PsJY07hadA2SetcpOlk8Q3Fn7C
XWHNAbeV7HEowZ1g1YAigXPwXBUzXjMWisRoHV0cwi7hax9wrgeJsgSqE5lkM16NgwRjPFI0nlyf
l1h7+Eut2xt6byY9wTVouyZkFH9PM8Qm3bCKCfnG1UV5T64RcZi6wJEzitlI+jeAZfuBs0Xn11Io
4y+t/ry5QlLInCMEdxSkt+PxYDTmICxI+ie3qNmL4fAmIM864iBlThmqNRxl8dP7cr/qFcv8hF5w
ejitGhsqCUsf6W1a+s/frt16N6ZGIkUnChAGpl45hhHN/LTJHaYOG5tS+7tKEtU0WVRYhGGSSrI7
PjNrBXMo4dE0scPfrM6hBztT2jUa1B6IAwoE/8lZRLuVzcp+5ARUU00FO/k/Q3JMdlguxOz1kF99
WiSWOBdAg+mpyBJxEkXuQm/225v1XId+qCAQsIXxnY2HFp0Yeq6Mq77Y4x+DeI9e9z45pvflZQwZ
4oEiUltoG1d5Uw0d49cmbI/AJd6+23U28N7a490eBoMuAHIACoPB4f1AkXEcTKr3DP0RXMwOklNC
lQczAKZ/9Nwz3f7Vc66uAeHrM3txtLzi4syULXxXF+Rf8YlmN0uGCuUa0AtgLhjo3EwjO+JBo02j
oB2z6L9WtYEt/GncLD8JMZbn3iVBwjC94IP0vMHKrzv+4n20HI5iKbT6eJ7oFG+jgVlyoG38QT26
K9LAGFrfafHvuAQIVCi7mJb5GZ371vDDVHZ/aOAqh9YxZlDLdtmLOCVpTEAhQTAiZyvKPqizzGNl
7FIwg1mECjDeJAW+4xTUaALv7QhVkO7sOpy/b8Wl1SJ+hhmKBboBONyOzycH+y858N+UES+AL8Q1
zCRwMe1RSESyo6R9UbQcamD88L6xOZIEEMej6pf9gO8+bjobGZlMOZYLeq2vKLfzOOv8owZKuyxj
alh6MUOq6B6TfANyHlL2LGPEFPlrqdsMXvvAWx1a5NL4nTOxeH0XWHiDDKsbaE4f2wMrxJe6H8D7
a7423w6tJPZe7G92C+BgcmaaK+A8pQrpgGY9Z/lpjgz2y+5jd8Ezj2P2Lwb73kHz9fEXqc2J8eig
ZVyEW2mugnH4YJxeQRVcZaViShV/vxRdOIk6d5fl0jVP5PUDt1dx3W+YCxaJUm1/pH1FvCcJ+tdH
0RkuZ0Xs82DX4WY2jNY4BVtn0Gv8WHdL/So9pAyDds4JGc2DRWXGm46lBNP233ZaG1mLeBE3cnB2
AkopeSTn1Gt6tuPPkHE8czDqnhVT5KaX/R4Gjcn5AuJlZS86AgwbF5QJAqUZK9IvqHDVtIMYEHsv
BR9GpHRrKqciT7bj9L27uyc+nKbp0ExiwBmWlOSH78qhh2E4Z6LhuH90cfac0ffi3XC1pB48SMZ7
2P5J5k5PGQAqhxJDO068lHySKiajEgWSFjdcjdQef6RsTTqPM3wYRmS6lJgXwgcplDFhp3LCAv2B
YhL5AzOAQqpnq6PlJXL8d0F89QR5w7ITA/X2rbJxWjIvChFBx189FjWVjjQVnzL99k2OWt/JXzlM
0FWxgWyXMzReF/8o3Sh8qr2cNpiTIsem3Dj1QFGSZjIYN6ZMCCbHF+ISxc3JBRV0w6+Mk6Nk+5Vj
bzDOafgVBN9XWK+ktgDqAyREfmpE+py6B87dGI2EqHR3MHt0+qiI7mZqxFApqkcw8J1h7/op7Zd/
WofedUt3ZFf5kBPm2goR18wPy3+sz/uY6et4qrZ7LiOOwtpd21SbsFwZtXuVzmgICkSmP4rs3e7D
O8Gnqb2P/zF3h/0MuRD7RI8BZcoJnZi40/fAqU8paLY1yNES2BHQxIWGHIqOv/SG+S0mjNceKT1D
Mq0lmunWV7ABQuuzQkMdAo6JldF0t+vTp6WkiD/cFYM3oB+NHZMH1+I8E4YqylKLFtMasUf8mWgE
V1Y9fNmbv/wHuZIbAaZEu2OcsZlC6Rjs/iFJgtpzzYSg0wKY0CThzC3D1xzUlF62w+/4WsLEP+vz
spc7Lk5k4Zsew0sekdh1yNgQShe61IOQpUx9dA3Y+FEp5BMsHzFK+tOhKCmIzHP0FS95PoWpkzO6
o1EkcWm9BFMrYELwTgw4wPR3w3OPMhuFuw8dTAnku6FG5ONxqnzRrZbfYOgmWrgBjBvYDVz8ACqX
BVF+hBsdoFCWPQKwnLwC5iMON0IeJggQiZEqGicHrolpTGvCF7MSDJ+aCRT0a3eP5lpxl3RS7pHt
c0GhhOeYGo52T05whtwBiaIjRh8hoO0pg73kKNMCQs+HRv86e9PVuHMdhpPWJOpvX4qduz8cexAX
V1jgMO4w8S57Js8RMLuVw+Zms3vkRSRgYmyArmR0J4UBdbmOMxsGABvW69UUkewkylPBj++MHiaj
Dtz05mG2IYlJKtiAwtISrQ87nhohKR6Yijv8VhxlKopiel0k4RiYIRg036EbtxebL3ger9FUC+la
dQBRLGmFA3Wkn902kdoK/9/IACiheYfUnp4498RNH/AQplyP7gOZT/50RSrySi1rzvZSXgiK+xpn
cH0PZv75D5HdmF+aZui/6IdTNeN48UNUAX+4j98ALthDHHgUdGuGko6Yy/U5kJkt4NWkC/Rcel5R
u6cqAEYNtTdnJo7qAEo0VTYDM2QG6PUxGgiV4ErRDXWJkMQ04K2YNd5hSFrHnpc1Q1qP6r/e0GK5
nXcVxRaI0Nc8z0EiMA/MQMLPZHHTg+EPvvPeLxiCVc2wjtb1UTW7OA84wWDdhKxL5PUUj/HNQQPm
d1pfRgH25sG2t5tqffonT4ojYLqXT27vSB1/dR/z9w6SwAOtPuATvQv6M1ZwnF1UM/mv9Y2LCrBJ
n3aSeZq/VmZXis/NFM4vRRLVYdoSWI5fDjdk7CsWEVMTNJ5SRw4wsAOU1gBAJGtvJgZYJT6BXhr3
nHwoCyD+/hU5wFKFTxxVaj8Sm+9laPnwmcxTBlNrtryBLhPNWof1cjRbqpwh/QuVZ0p2so6+m/hC
t7dnR921HINmQAlZs9SRypM7Jo9wTzoCoHPmgOqaVBVYI3tCB+mCYkQf1hgP380FQkip3WgOAU+A
bwxkp8Jhpr1L6z9jlDtnHAWUimfYSrWpHZPkCHOjTXCwp1wiHe8FNAo4bO2jx0epcB3+6RyIv4ap
/estO7+SodCssktvC6wgu1HA1+f+MDTdFLT1ikKX7xgYzC+E3c1JlyRUzcyCZzPQmnOB277M/vUp
hhrrQUcHjK5aCPq6r6ABMMKFKQRUMBgJGZDPkUmCs5pYy9x9zZbyA5pBVPKoszLEgZeJC6rDtERP
/yuD3gg2HOeULHTwjN+f11Los3qmLKeUScAktH+OIzNYeT+YABTAp2sYUx3XQKNO5bDoGw6NU6zT
QHW70PCEOKqOR0iW1DUBR4/eM45Y3dnAHzehLcKBfTJLUqr+IZi2aiuWfndumBtRUwvOpX9tgGuy
nzeOqrWEYpomHtaQHNY83qQ/2ZYFwyB9Uj3i6911GRrMRDA7uyOG4rv2V7AbW9CMVLlAaWDtG5Ob
V4KIHhPatnyQuHJSJ3PfphdiD+KqPc9V+n1tFLyliQk4sd8wFPP6E1M0Jz205IUJ/EdaJdg5pF6c
KlnidhL0GfNF65Qm8G+m/SqmBvFUsujlxrJH5RYbK9hQeDESi+jXj0494IQSA3Jfr70UbMU8QOrF
fhPTR4NnJTHg8LDwKeAbUyi7MMJfPr1xe4pl2mI+cojfhqXZqN6m5UKIMYAmtJ/JGST6djRTW178
/tAkpac5dxTCCLuGM4jkgr4mNagWKA0ghg/MU0BYFD712c5IZzc96MOwKy9YXczI37Bjt7R93dJR
7Iaga1zGNJneWS+/LzTaOuWBM8YQjx2ntkG6Ue0+a0CxysK6K+zEJoqJIvEtkRNjHb6nfQIADRO5
EvrMFGKuSHhCAjo8sZEgsRVwcd/tWLhsQOrYkQNFUf/AyEveA1i18YwunhH44iZP5mryd0/2DrdK
+fK/FB80DjrWeZqLvz99DXYFf3BYD9Yilo7OCE0PJ+4T3ctDa9Jsj0ISMCGzCPa2Y+qAGLlx/oN3
f5h9gG6H8P4glECO0N38KA2T7uoCTqAxJOUlDSYs5xzICtyldlL6PQdGr6cObLGIG2jeZkkuQ6qd
vehhJ4rDoqFd7IOkC9ScDByp2A/hBG61YCndcYDFhnM24UI0aJByyULPW3q6XiKef4L8sRyXv2MA
SA+oCwbBfUo5E3TDN8E47ezPdrO4WRdCBAQfCOksHvjx46NF+E774blnAZPw98Lqa1QzBTX0EPM6
6NYMS4gS3GdSuG/AiwlxsCmMRP0Z6MB82Ij94p1n8ivc3uAy4/gvBYMjEO5VlLInBuawT36+rFka
tXDef0Zt+rCw8PNofyXpbUYb26L2cjm2xlAx9RGGfUzxmAoXK6VdcPQJu8BDAMW4VKQ5j3EPkpds
mQc2NqeU3ud5CpgIpSvWRm5wipMHaB5UQO4Qg85MT9BC/hGCSWrUNkSP1CXsjZ3emFmtexNWFJML
ZKxhRlUgYYTNTQcwYe+7MXxEMgeF0W04q5iw0h4B1RAvAxi9ccodGVoG5k1DkAToal9dk6fCKYsY
aGUmrptH5EaZC31HoDnMV1lM0RElJMQi7rucP+SrlCjbLKshMbMTaK1pu30AL+YxpRUliTJ+glHM
iSQ1I2CfdOE5vXM7svsoyZYUAuQ1jPa2NnYy1Rd7idbccczdTro5bde0PQlTlxf1RJMNVge75FSn
K0sYzKKeRzalOrnbABQP7UQ0o6R2AQQuAioewKmcmu2ETyhmScMcZKCoNIBK4HHm0xMBaD24CRR8
Bm0u0bVzaHGLXGx42LxSHlyp1VxXZq3sk+5kz3wghYQuUU+eQGPV2vPcTgSgA7sEigBNIg7401+Z
ODpTi/2RO/6yRvjqgd+aoRohPhEYgOKX5ZmwSPHJZZqd5JM3y/t6H9cMmBEG9AdguY6BedKPuMsc
WeGSC9yAbEx3PVzYa77GOyCnZgf0dZO6m0EMLpyudWuFO8z7oX9KXUk/LyNsZ3lFT6ebUx5C/Bwz
Zy8Z7pJAZ9AT1YoJ65+cHFXFv51P7m8zUgVPXaQpKM5FqUjzjQxLroFbnOjsbLjF3vV3bF79ZM+9
Zr6ZOuJ0uI0oZMGeL/AVQRdrTgTFerD8Pd0ykdv//DT2j+KhrWGhoglnALWkICe7zx21xAL6YBHs
WT1z+vl0SijqrawTrY10acPdBgiCaUClKTMc0dufSbWJQdx3WnLOS9I9eafCUpSQgddu/kf7APn5
W7uoIQVxD/sbBCrWQyWjpP3h3P8uhpO7nkNuvM3SACMfYN6km42NSJn9dBDWoGVDfcK3++JYt3ZW
hVe84FeSU/JMPGk+0wvH2Zj2wI8zUkAvJ9CmSR+e7rRsAUVrf6gEe40E9LZOktOcO3mI3QcTTd4+
eS4HmnNGVWrVYdMCX3u0Kjh+6LCROBMniC6t+7Z+GpzRketa53/Msko7wOKr8WPp1BO8NEVapq6f
FAtWA8l4DhjMhElIKdbtGXXr0PiwCzqtpZNvhSwZ+ufWKy9GA5mKIuSOQL8GaTGwObpZdM4gPz2Y
MATZmqQoI3cpVK7MMfrBh1z1ipwwePmvHEjno4DU06dvrFtUvyD0tsRllia38s5pjeEW3+VYWJDx
mo83AIEn64PSIR+C2xEcgh5EvckVD4EbI+FHteHqKORRXb4wCRlpPXdQe5vSK98RmdETNmvjneNe
yXMvGSZC20dd8PQHX3xQbtaT5487kFp6GyhPKBOxNmid/jO88gNpcDXiSXdAi5RZy8SYIe1avTe9
KjPNuvbt99fF1ys/6ubpOedVzLCkh+R+X9awsKrD6kUz8jTSwHzNI7X0rsC9n4O/76qlnesdeODY
q1tNUmvBg3kfw+R8iR/t+j7cfeuftgpPpcunaDevQrpcO+o+/6AydR4MnlQpY/rvKS+6fGAsw8nG
ITL5gFhuGPByjC5GCIZ7RUqj4Q81Hy6LjsP/+xZTfrgZ1pCRw8qkLNzOK+lAeCvCahg2NG9x/g+y
u+b0cPy7Q0fCmp74XNuDNqzO86Y3M8zTVKYFQdFef2bwSNnt+0D6wWBhkN0e44wQwMCXiMM6ZiMy
JMUXErVCBXChLOFEUGh0EgNyzmvQ992UmJbA86IcRnJOrNZXLbu3DqS4iABP7xjPAPyeoFdmEmX+
wmIaBDqx4Q/vo04QfgHp0D99q4P58h+QCShNwmkIH+OXTfkHuLQM8enD4U64mhG0/XsaD385fCnf
yasSGn+f3bQD2E+egLOmHIFCML5p9jGEe8GzhIEvHNkcKzjoTvnV/VQw51SH9fEeRti4q28erGc8
Rx/k/VWzu+6Ohas/pAk9BL27IzwxPIpd3sAwu09P2Wa9endV4pIhu36/yO8Hr2OwLDZf6/m2Lw96
kN7hBzZaNKyWp+aOWTeKO32twOXEcCqq+j9DDdO6JuDxP6gmCHl47J3GzW36qfO1TjqqEB7cO4wz
tMbMsfAh68wo4SPC3XowP6LqkCkYPWjDD0AwFNMI1nUHTc0nh2/8g1aYPvUOthWVpAAJ+Su+usMl
YOhzCT7SM5t/ry0Nh4wJLqg1l4iYrIj5nxTBX4c0lRGgQuPsoVrzOrVLTx2JDXM6/gm/+PYhB+CY
gqBCA5KGCGVI/pxRDtJbBiVZ5BDp4wS3M1YqLEPMrSj8JeFgIpsMchg28B7IcaiLIDCl5J17ws52
Q1Jg3HiI3ZdbSNQJzrGLJ6t1zcnOiFvMmHpAm7pUYx7owI0jeiTt0sXHDrjUIL/8roLri1A7DHq3
RQ96sQC7h5gqMTvZKmJyorlBj0HKEsI0If5p37EsII5aXQ4z6iVGMd7dsxYPHuandSgDOoscit8z
ew8pv21lxUyrScGa4ZvGhyvzKuCOez0rLsMr5JIvJA56hzGs9Cwa/l7dSwZA1dUp9sjrqajS93yw
EnLpCWYOvxTf5w/UmuaD1LapwoqEmEXLRGHoHjJ8naZFrP0bAPlHMrIjgnkEQgpeWs5Oc97uxvH/
mURgczQODpR79Pyrivj/XHCTDrjtmPeChKuC7PAFk3g9PZqRNCYBjwcIpojr3Q5l5TS/TWg7oXvb
eIcNuvdxXYR6OW7FGdn/XOwj5E9RgYWUtFrS3qePPtxEnKSQrxi0bmREZw3zAuWKkKhTJWFomRW7
2I9JL0evSA57Gd0HkQbfwm/HPTF7prAxaf8H5rped1ESpG+cN5bq8hVcEvhOB/tE3ihzlCAExv35
jUmmLM2REIxbqzsHvP7XhruNdYP4jXMbWA0ilD/Qn5qStb3t3K0KbYh3EhzvY0VsrqeCyEY3ZcLG
GoyLhhBGLPBN1p8RjNaVtMAgoVgdQdUGrmIEmkXNSjIjtXWLVa2Z59fpE7Bg8urZ2XqD6xapl2R/
UcHlRdKThvGddiFEr5VY5+K1CIT9Ec3+hTvDJ1WMbr8wtHDdZCrFL0424LnmbrmE6dupSa8fCBMw
GJp9RFE42/3Jp6ShT8JE0x9KS/dMGZrFVIs4LDA2lzxuLYOpRIH0GKMSAhknkzTQ27jIktmo/BJU
xizKA/dNMcJOonFDvGTVs8SQ9gs8IZPdcdZmiENBxUjRFwCo5XGVDFzQjuZXvU/rC/1heKTW401p
THsBIgwCANDPl0iRmJ/IaF/2HG+bozIphfCW5cL7/SxO0BbhD6fwb4PcjZ5U+0xJAFp2ZYgXbMZz
fPvvxGFKOcgKb6zP18wl5ljpOCTTR6bBMsdkwFbvgutRJ3ZkdicZ/AVWQD9MLziPUO3lSCRStDyu
ET4XeQvBXkpFUjGQ5KSf04v7eEHpA4j8Y6sA4bjJ8CdJGUogoEfiaTvexU0ZOcdXAfSIIZ8npc7q
h54v66LHtsp5xglgxZ71YGwNNiWrXgodgT02Xfd2Gx+BbQReazL4CbSlAGX2RmNe8z3whgze4EF0
2OabwNtOHegwOFkLXg0DxDlmXYhZMeVfMhyTifVt5JexwA/orX5p8ZyZ/gUOyDC7P5og3RnpfrLY
EJHNZE1+HGpDKu+Nrd5BIUWUJMhiVHIiO8dq8kR5e4yaCV29YfQN+iqniXvXvZsKMYxAEnPECrZK
oAQUHODA5R7cDz5mikfiO3CYbn3GZfhn8XERcC8qGhoX97VnNgeuA2MPu5vmGH52K2WhxjjYXIeM
zHEBjtAviuswzwtYeShNOVaklcgKkeLqwN0bWEFAQQME83YjBvcdTUaUBEkdBpRRvAyb8LuP5zfD
7p3x3kg8uD57gFhSGKHikF0wFJsSiVL9iByVpQIAw8EfQCri+yRHx9w/RtP/f70/zvrzl9fDTgJo
U03Bq0Qu0ckguLutF2NBt4thhV3jwcaGeESzkLfpf2xycNA4qqAxxtHmBNwgECCOBJ3klbrcuqxJ
epBBsV/RDwVeDZ1wAuSBRWhyZvQLCYqbRYM4IjMDgwHJAGB1eUzryoFUSpL9CBMGmHtsxacwUbPe
vzOtoSgczEmKyO3T0uPmURsDgbFheTfUOH9ZF1+ZGgwoC9BCRwP1FxTRAIaw61BYkczDmkVO8rWZ
wJgdJ0TviKO9pgKD6CNHEFP0onuaceMeKNcVJtm+kbVPehROwGsqXJWEY9MvRtRnUBmROrivKV2K
EbywBXVzy276TqZj6nBYZz2apifYDDRxtMqnnjuZ2wOewmixeUS32V+mpvsBQ4A5/9kx1PpoxpBv
m3/NJXXl2zsGRUTDf3QruDgp0TjQg6DJYiBTD1rX0JQJEI63AuFhfcXPt9X3cwRp9JRHKH20CP45
rTnCI/G9Z8bSCWMQMGUatBvHGx+nAMFq7E1VwNZij75neAMKYIZnH2oTNVjKPvtrFwxM5k8R3BuO
PYabn3CUSF8MDN93sc4xkbIb7MY/QScMBlxnOJlOO3JF2oxrWvJDL2KDUn19E5xOgJiCuN5xNZ+I
sqyy8irJJVvt52xCxfS8L8ViTAQQgm161OiUXWklAJPAzrKT/XsGwMPo9TwGfTb3A2BUng0Ef8LM
PpVESxY3yGrsSp9akow0SQz24mG18a++QjgVaIWuRm2j0LOrCLNDu3EbIiQ6jic9e45WRyfivmWc
FiFJt8rRI4BBRPOx52FP7ONzhmqQVMhVPZlfDYg+efsPH3vbUevBMPWHo+q3SD7/jFibucbZumnM
Tz1PN//KpJx816cxRtWpMlbGl/wmRgNsCO8cVf5h/P1RZ7XNbFpPHRW+EXcYkHcJ8JLzB2g0kTwZ
ACM9yVszhth4Z5eTe4LDrHUfU4UyEvdKcaQzPlLznpBHzraGyzPSa+sgM8bxp5z3ue+0S1C+9fhf
DCadiK6Cq3svfvsb6sy4Ff0TrAFMO2xIWxC4CoaOfB2eRsHRdLJrkFGKPfvN3E2sjv89ESUXSddu
UXYcxe0Ld2VgW+ffoubyew5Tf82pTMhaPYNfg6FQhXMV38GxunhGF47wPudjl6bcye2GeljMDOth
9cKfod0n43z7b58DEWC3D0uYo55OGUTqpR53PuTXD6RHjm77b6oZ3Fumx3/9oOcp9K0mTO10z6CJ
td0NjssOStuzFIgn3wBsvnua13OOM8WhTGZu+3B053Q8z9/hzfs4bxcPSrrkUmbgvhpesvf8wZeN
YGDQsUU0StHZp1QI0FyTdBfBXvAfXFpwvkA0y/4SkkwX8BapC1/uMX6wmBARsWOBu47kY+2oXG64
BjB3Gug+eh7Y+tOXX4ddvr9Mif56GILZxYh1GyrAyIACrLzjDGCPl5sQ/ZgCC18AYiQWERzzXUoL
CU3wlWlbcMLiv1Iy0QpGvscmtx+cnh0A8u2b090gutAHYlSTJS0lKGU2nFR/AIVSTitgbP4ejzzp
fnrew+Gc6bEyFA63Ib9V8M5dPJdvvPM7JBh6hfej2RgaBQ01RjlqYNZdAeO5lqH3tV9hF1jo5kEX
DqFfj1qQyqeDNI736ViS4JHRc4UXp/TVWQ+C1sXbykrp+meXiQOWwf4Ed5ThtxbAKjNtbZ3X9N1a
1Ge3yWNcTYb/DKscMyUzeLpHuJINlUY3NCx9cZjcgmr8waqJK4xvwZOfV/elWU7x4XH7CEh5PSTo
yZXVW2CzTJZqGd6NaUjcIefunTycAczSg7f6sR+LGiLyIPqOxGkNNzBrQGQm0kzmMB0sPX65ywHu
29fR3dODC6wD5nLhtVDZmu30EdYBqjmYfYd8lo13ky0ODDTHrY77sQ94GhjeJYBj7Oiz78iI1PgY
vJluInrKgj9d7wHGOHq6Yn+9TXNaFLY8XzAxpiqw9uhRPe1fJle6P9wQ/ozwbFn8wPXlT8tzbtwi
wH+BW/Tks8lZbcM6xQfiCQ+P1EBk5SeehuBsJ3vb9xnNyeIqZDLQikqWHjPbhhof27AO/GpahzRc
wIKw7WZJFByi8qvUmqCojb3Y/qpA4snNoulG16aCQwbUQoJlb/gU7qs1Vcz0wQFs4Tfg8GJu/9fa
I4kFeMFanIC8+h193I9Lb9NcVV7D8OblgHh+5g1f1h4EnMKZ6N5QwNOOYmMoLOmHs2r4TphbU2Vy
gyogAtIxa0oI5IHVTlJRGkMRv/zdpylcDSxsyOGgrlb4JBl8Zz7MQzLGLRHhT+NofFPaiCjE+uby
7SJJtNJBfA5kxiPEaHv9hIDTwLxQ+QTZuIDO/KJUtZCgeBvAYFsqtJa/XYc9d06xRmpJzx1wnX+t
vKuNhaa7mZaexpbvoQq/O8M5AyXgNor6o+HMK7lVLYHkxHMUMHh7jGgyTRv7vDwtW+wtqSEwEv66
hUMDHoDOTmPiOg35wIPya+fpELY3rYTa+eWJdAgTKEqhh5SsZ6bEtnhO/S0RsUladFgLCm+5sbfQ
Ycwpz8DaD1myJDwcMONfBuntH+a2JAeEs0ho/nst3Tn21aokPeOTZUTy8b/v+rVzOUzwxDPhS//M
RRIma5fRLNs9YYrsRyqOtzAe4cfwA9UbkLBs0y5KAXkzhVXesn4v9hT0A0MrmPXmLyx8fnxzdwQv
49eYQkcNiXqMT98Q3Rm0CabEiEGWlhSdSEm/YBq8pcoviUWmBi5MhQxIx/PgkzwqvaPz8sXKlcwA
bERlA8jZJSUcAxJ5CGwUuEo0Ex2ZFYudLbGHdTi6RF0CqQh8K3oosFLgglB7HVyAELP1itEmeLDY
DOIMJwsXcMfIGvDb2grPqMYhmT4cS0xu0BbT1t9/DHL5++IXt2X7da1b8HDeo8eoGPeCYTqY9BO1
Twm2Setws+soKGWMCRXkiW3gl9El+obd0LxkXZ+yY1Z5PITRHZSmWfQZmj5qFm3rPBd3CA91/Ilu
o090h3VHTCCoX91B2Hg4NoRFiBl1UvqvoE4vSeHfUzKRyQAi0Wv8Crq+9EM308dKowb9KSN9UiwG
0Mevq824DjtTdaqQTPRGYklECWNNcbEzF6XHMcLx9fQqWmvyGJkcEBoTGRNztjlmaJWb+R/PicPu
QqAyWGwcZwIjDFkRF1Jh0RyyU6BCfKwda5PVe7QksaENRteW4XeQRUqP4hM2KIe23bfzo7P9EXEw
NF8i/1xhh/cc0Wt9nCXcFh5bwx0QIKAG+gEm5xPkjZEbCCjA9Iu88jhTuQDN2qMW3v5ivsP1/9YM
hOPSADQJtSjL7KOP3I1zDYIJ10/C+okg3HH8tDxoiFH82om8jVKtY49lyaZ7KXLEC4djXqCNUrgq
3s+WfIDCEshzifkGxiWy8cAY8ehiZS1YifwSQw641HHDiaPzArAl/qB7mmXbl5nLAqdyJERRCHPt
PdYYKTX6TInAAjqwpff7VDDKFyttdDDHPDdXloOKt4pYskhIo44RS9otw5H+mCZUj+qIzRSQTnOj
qVJoMP2FBJHQcbNbdixZEI1w/41vopyiT9ImWut0RGUnVaQGhx2fg/pd5xVfp2sxZ+5jl/ilSSCH
P8XBQulDidyJmWd1IZf8xL35YfUIjyQjGpEMwdjs6ZFX+tBevAHrStbT1dVXGrI1/Nnxm2cSOz6t
JHTstCFPRNIcYS/EKJmpWLv2TglKru/I4IZCJjnwvVHP2hWMBqLA6E8rNjpD/JNotRkdI93BatP8
xUhxjUqSBM7Focclr+du0zN0WH887IMDdAtBMJSjUPVOACYSyX9IGZG8sjmo9gjw7oEVVUUqq6fm
GVW8CywGd/iz4QFz6L7cocWUXrN21QkFikMfjxiCNbNdMpOG+pwl/7aGrj4ZBnf/TDK0zRunD/qu
wKWsCGYaA2URUXDQEeBYea+w8/NYHUqrj3Se+HwYGY1QYj6c8nE/bxY6mWHMf9HzehJBWY7WmTnr
5ocQrJo96jEBsmkqUtuxWTp2uxAeyJvZY07ztkp6X2rrD1YdVjlcOm1CA7pyACWOzmfAyXq8WwqH
m8KPPWzhwBleE21gf4wuZuw/5+usXyIT2SCEEFGtUYw/X097lu43uFzCAuK/0U76z/mRxXJcvwCO
9Q3tNPd2DpQNSS9vrB7313uwKe17O2mr5GTQz3rOPxFo2tdDaDAsAiWvO3bxnamv2NX1aPMdtZvx
hVLsHF6xU3j7w2/aTp53EgJmZzCZ1aqpH8nRDml/43Ya2nmtdLIMiPxFetaWGo6g9W5z9utNcHqN
npp7eY1PR7u9jLRuoFQ/5123ZxoM5agmlTLpHpzB02uvTuGfQas/oaq5D9KIHhPdQzDrrpyln6zJ
vinSqrNqdQuOI1pOIQS1T0TZ0aepaX/ZuAPOPn3gPIfrIeVVN/7azdkvE97NbctA6wS3O0PeJjV9
1efVuXWBgpSYZg5iLuor+iX3oFYL+pXBBpH6dz5wTx3mzFBKcG8P97h1LsP1SU+6n1B/ju5Q+pUY
hs+ZHMzwzg9/iPuY+SjZIYer2208epQfLFNbAtV50fRHX7tu0mwztHoVTsf6+tGd9gf7LoKHCrT+
jPa/fBPp6lk5oF65dpy2NzKqmXabdLpe00v7dfDtgVCcN6Ou4p6N+KG4j8J5PmD1vtcdGEmv4M78
WiTP/76Qo1i4Zg9q8QFvZ4zPCKs3T5xr8YuHi+QtoGHZfXz9sLsQvHEd3m3bJ8xgb8ywVXq1VoOL
ojWaz3dKuqucJcp7nyIurtMByZvp0g2F2kLuhYGUO4MyvJj7gN8IcEkx0FOH0FvrtaL5MklCssqG
1hdc1XjN7AjoWCBZEVYwYd8MxY+ZD4WDnQBC+2BDIZFeYFog4268BjLmgJie6YmChjBzZBGUXoAU
LIzFDwmBuHgDRbErkPRpSyz2jwxuMcsRLiAIcSKmPhlAbbW9sykN8De4OWv7fbAhURzwDLNm+KDR
nbTdu8tTREEGyEof4Mmtga9Ju6IlExZDHXLv9RWlR+3O+n3+bjlchBFWS4G58T3J/MEb0cS2Xm//
yYQ1kniq6WGI7ZA1woRJgccxQJoCJkY4EeF+IW2OaypOSYCavNJdcRgl8KLsvGfdxTmlhHe+ur3J
4MGeMQ/iH0EJ0YYpVoIlwbe2tkBvoEUVRE9CkLRLydl+s3ZCWnmZLHmyePbPZ52MWgL6PE3gaiQg
EzefIpwObVb/nH9A+OWG/3VxYJ04sPuuqQjUwJdUzKigB8EjAbhiM/ZdoH7J9tUZQOg8gka7FoY1
dO0Ytb5k+Z/ZEhHx/1g6zyZVtSwM/yKqBIlfyckc2y+U2raAEQQRf/08+9ypqZq590yfVnGHtd60
wD49Ybk4opqg0IcFzFz8adbAOwF4nVH5IFecQAPuMNMkO+4iP1JUbvwv9DAPiqv5tuXFIfsAWGmB
K2cL4Ygdz+LV71OSuUrEUgn8DLhHskXjJ8RQOBtGrg/27qPPEzjaOXhsxVjr+VRDgybNNrotrTZX
W4w5BLmR1uryGKiT9EchBj8Lnzcba1qqjRk6iWmW2laekehKVDhVmJCxmQvEcVNEioFyIBXaJjPY
4xbHn0oB0S2ccXn3skWw6adTlB2qhr0AcTuTte83ZLgyg0Kc6gFqAOwJDPH2ayEujC5i1VJnDEqM
w6Tng63SGEI9LvlDtXPeLYhq9sMaEJc38mdCTzu7OXCIMHEEBvD9dcnTAdY2aEyFfKaYofDk1sXF
3MgOAjAeui10qLVMGQQy6kn8qChBcfp4dQ1xwy3Yrh4aM4QCQOer//8rzUbND5fa9wMHLQQ6Om76
DsWCU92gBD+j20xqkvviWvrSN31OQJCWhuTUkksViODZI9mGvrH26p5TtvKh7fljvEcquELlfdDP
A5qilsDJVhwGcqRZEYSd6twrBM23OMM2bA/fzq68poWZXH/0/bv22nn58ypGuxYPKUabe04PY7yd
qgglWui9Rnjwgd/xzAL1PFOkhczATXeIUMCKXmdfeVLh3+XxAG7RNnLvrv9K7RZFQEe/bA+NkHbx
zyKP6imazAK9tTGkyzawYoghb48cJSqejdb/LUcdCmkbIe7ZT37J05GHjiqClLCJjb4IEIrkwdnJ
gB/2xBf2Z4hkFMEGMGt0QAcKuc2X9LLF2A+pBzWqBGs0wleHFtrpxLCUZzqCwjggLwfy/7cgdmaP
cgz5qw8U/brhvTnQxu18bEdU3Ob09WG/XRS6sGhaUAB7aavYm/xvehID4b8ZeBvLDqgRQT27VBb1
D6JOcc4slwyObwFez9ElLifKZ2l2KLDa6/RW+RQnyjdG1nOZFIQDV/s2wDAg20/8hlfsbQMC/63w
htePjLB8KWcYYFHNHpHsKJ5GuObFSh7NumyjXF9b9c/TpM9vj/3HlQowGXliVRMKCYtVSzLve958
F8+Xqz8T7uov6fWeQgK5wSWED19Zm+ryTHlbTd7p0H8Pn57cxnf+jd1WjV/DWUO7ZIbnZ3J9BxlX
r5NrZNHKTJdptkVFQ+y/izkkVVQuOR2LuXZ7OWq1VhF3bKVFNirhRBbv42MtHIx4DOh78IqQCTV6
cgRnI41crmsoMcqrt1/rrUnunqvSfwtOAXa1FKiIPmsz3H2j1xrZ8RrhBHqeJTTL+9i4SfMzGDc/
6qh5jp7W6KUljJrBgQIV0f7ha2YQiuwiFny3gY5pHwDGQCUoH4BUh25PVe19frX0w583EeVF1c6F
QUYEYBm08DrHCNKumVhc3fhwQe4jsoD+jUF84LlskAohMGTMlzA6QRtxK8I+lps+3lrCgrOjXcqo
oTxUJEKFAtdB0wArKzRFXKqYPGbDBRpEx/36rE14YwHVhmg+8RYfKNtKaC5LQA9wt9qYGxomlq2O
yJkQARqLzXwpuidc0VKyFAUyS98XHLQQwArX53vDwbAYmojb+AI4+M1g20I8vN1y2aRPgMCtRgfB
ccIIY6xBIEcVP/UaT25P5wDPOheEqXBaDEON0xBybgDzKVgU2AHYjprJLKd+DDOrshMoG2j2ZtzA
fAvUFYBf8dpQHPKYLmM4ny4eQWZvR9lqPYj/gwIUESjVetQKKHu7FPwe99qV6BIN++sMKQJLB8JE
qFCFU8UIkeB+XYvhsd6B0MbJKJv1DvMRUOWwHneHCU0FWEQoPot2NDhHOhmw+KGBww0nlCxrCiOh
JpkMiIT5qfhR7sZG4bZHwfVzEL4sEVcwzMAgoyVdCuMXxMXCcC0WkQhx+e+Rf5DHsN2BS7Dp0jYA
hYAC0PL16xq9FG438RpXtGHA9zTq6KFK1cmFzUgiR+BA1SEMRQcrmRyaJcreyXDDXUV4onM5AcHY
xkEEsSmAWpPJhZUJiivUDhQWIF04iXbcVejOqHZ2rz0sfjwAax3BWtn9no3cfpnfydlL9o9uj877
9TY7EfDB6WwIpyXS+TEfFvryk1SMoID1dI/ILhdHk5mu4moVtUfBWqOh5EKgrxVBIipj8lCpkWtG
ICiB8HD9jc3I6DMdHfcfxWu7Rm3nU2hxhWbTfxId3phyUoWOFfxYZKdNsAcgk2zoAWyh1BDGviLs
x8MXH+daYGrVv/g+ycstedhPwE5cIVSy+PspncSSPOCVYF+QxO5wnCmO3yEEJpCKyDzSyAgkyCcW
YoOMHZPL/D2YcI61Aw+LM53Y5M1pOUB6jBOVYnpS1eApRXijQyfkZvzsCOwaODy6HQ4sjovrovBo
+0ibEdQ2fJNM9+bpwt1gUYYWMJoHMmR670wRlgu32JkcTfTVXH/wWSIjAkvCv+tBTnzWMKSmj75G
aC/wyMBPKDEKkpfYa2j0MMuxzlgYguTktJBYcugTLxUr5jZ7IRd1rwgzLie+KthZwoNY9BzHy4EO
CW3uD+rX4f0MXaqDu8/GBEXzWXTXkKKWNpO6+RNxpYj9ClQQKRprXaJQLBcgCVxdHntdYPN8Ad9C
GDlkMNbl+0DRTKib+FeVXea8f4XDid8mEj/EbyUlm4x3x9yz9us3+8zv5vwjd0e71nwNn8aenh6x
FFZTsYB4/OJRUX6gtBCJudFx8C/Bg8d3oIoVeFaBfiwzOBhF+VUFEYo0sP05rgq2AT6wEQqahH3N
/kdGI231e7DT/MP146NVx0/hds90af60wJgj2Lx57mdgKHDnrKf3QgWpEt+CCBx4cTRs9R3gUu13
zodGS0xA24kyHq+cqKw5gQ6HOoKNR2elcEsZAMQjPs1SaDnRRu4sHzCJd36Iljg0qDY/xMGc32JC
K3NIBNUyvBGecR3NUXYzvBqFGPUocuLu1CwgQbljnZ2Bkl7DKoxkLKFo4QWEBw2AWSQHKijxI56+
zru+hYrDTQXSRILrlp8DD+SjUSWKVNvXmWgcxOrXhoLMB90EHDTww2neHLg1sB09Ya4PLIsyORbo
NoQ2FT37Jr1gBofMkqX0nJKkE0jqiLJakVjLz/f6JsZ9hsYHcY/eMQmHT4tc8UNdayL5t9XvFp8M
PiAaESrpPg8/MJBGHD0HrsLxlfm0Lby5i1i0EIEesciGL2cirME1/E73UQRrkjvBUUmKgExdhXb7
7FnmjOGzxQ6lxLUdS5C5X/ephkMwsEtQra79L8d28mKbnZrDfPBzsvYk8EEww1077bEV8PnbkwdE
/Xz/MNExS2N0NZ62BVqIzvTMA7Kc+wYDIPxqKI3fIf6HQNsczJMlUNubTjkuS86TihvJjn096O6D
dNvS7SfTjTVK830JPdE655vfpkYZed/Z9HShnLxzD3MXk2wz7SfH2wuTQeEcc4ZsYCMFDMMB66in
9cvLeud73NbwQ8+Pf2Pg9O/toIv5iEiDWRI79EqErt1A4agpeQ+waV/GtAZn0yN58p8YffMWOSel
5KArerBA6GhieXNG/WmgaUOD2utT0vPEl8OmI9oKMJSPcxl3ediabHPnjsW91CLlHDVPZI+Fc/cH
pzJP5cwvoKU0If558igZewEYmK2fv+KqHdAzsQO5y6XFx/9sHy/EhpQ2f/9lFcKl4auL1bgsPMTa
JQbF4JtyrHUnmihkBId+pG1AFsXHYteiZ+UsjrSQVzqzW73PEiEkJSx/bCC7fY3K99QYy293OC4n
F3HT8eVbnsFxsqJP5kQhag7QOaduQMjrX3/f0SdicC5kyeHCLBP/sxHM8bnit/X7IuSCRiZ4aNFw
vLlVKJQBprvRkif12umnYSoePnlL1Or+JbydfS7Ft2lrwxDc86utTOSvC+7qzZOxkkE2faoRmQxV
XL7c9/ScR+Z1OhipHLGPmSQtm27M2cwRbBKQ8EJaBdDXLD/y1JAmoHza8dHb34U18B+euRoE57VM
KInzToHU0vvicrrXCYe2AqMK8ttXkfWxybimiSZkhd1+qGL145rrBt3A221nXLlybmNzEqj4e0OJ
B56OzQDfQr4YJmDQXpNwIGXTYiQqUK5Eg92bhdPTk9a3WJ0hRISu1rESQh4pl+nfOGjgc39K3xrr
P3xJH2iji2f5T76LJeICjmkUFBbrgqzBvQwPz3Hqry33hX1YsG0Ie6nOuDb4D6Wv0GTeYeRuguMC
BKcSGklzHdWDeGOZq0MJaWzLG2+Rk4BI6vE3vGB4eM34hOk3HZCDLRKL4DQpK9AKi8Md2x+HDh9+
J29AozlzgJWRiWj42PIjvzxGMfRPIb9bC2/ZPaIZwmTIqiTLmabQCQQMcka1o2MFPW1aH5KggKAh
A+rDDSGyqCRnSfI2ODvdJ2/MAnUAIXB0zt8Dlv10TeZAB+PMURkKZSidw3+QGD02TQMfWbCZQx66
OGMbMRkrPgmEgQ1pX38tSOMKnUjuiFRkMQmto402Umgl6DT3vrwuv1ADS4BZl69PsEWQFE804a8A
fW+giHaaAtKZC4JSXNgiTIeiiCtxIoINqNycE5x/MMS/mkUAQbwhAniBNDipubQA1wS/SHXQOGjc
pZNa8LalB4IVckx8nEVzvFBxQazzPbmHZ04CxzIc8kFwK3e+DqEqu4PJMOi32aIcd6npv+eKm+NC
XbZROxkiZE0HwDZoS6MhkNGfOdG41aJqK61u6RfHf2v32yLC4xJI687tU1j4oNpcfAXWA/ccFkmU
FshOPogiNihu3s5cyP3e9EPQCjw1MVqA25T+1FmiTnCC577xjjpebL6zdYEm6o12aejTGvLzkGVO
tpAZosi0J/cb1HRnvHoFytR6jfv2y3TyIRnChGERalRibJCa+3kK93Os/m77lizLlnF+IJ98T8X4
M2SayZO9vdW2j/GbLwegQdAwLJcKkRjDAxlC5J5X4FrccdVqmOC1OLwCS9AwaHpm+QSvEZvscYJo
5y9HJvjwjJVHNQoBJ8TyD0GH8aWY6Td48HYJ+XrHQlJjsrHE196RJ7LGonggUw9X54mvaaQfufBz
0sOYpFNlzCVTJ/n+uR74rwhrQKD4QsICSah5cnxBhAERT9lzIGUV94QBFP5ggNIcViw9h91fHyu0
bQA1BN/572iwtnxaH3X9TfWP+4mEl2lDnsFJRZEVlBMCnymLOibtXn6f+69nhmWsJCRSQZHVhCKI
xEYBy4I1Q4tRQcYZufAABirrUQxIezPuy+mR5V0jHbUPNKshdpmPMyu8J4XTJM/knXxKdiOnSCdc
x+iRgV1eIL+FR83CLbGlXe+C05d6LhlEWXhdqrW9JX6JEReYtBDyne8uhQr6rgz1z8OztkQVdUGf
pdc7Xtz+Ew1WZ8OxzPh89R68s4nwWxvLc5F8e7fnFWUfgAXcsTrBg30bEmkjAxNg2OFK4LWvKF2q
Ue4LelCMTiLrIhL6pX9ddWCCfF5GEN0nSLWCHGWQQS7z0tc210m9KFBEYkP5bO6cETg5XIlrbwrq
42EAhqvluhbS9kAbDSZIH+Lv7M1yg8ZtYnnchHpUh4JaP4mfm3DS2ymiHi048iYmQgZ0bEhfRBwQ
EKyIFAjKELWZ80UH0qOpYIoaqogPgqUHWsQ7w3P3QolExWXM3jHccdJy9FEl8wvIghQRAhaSCEnQ
u6hUbkE1Ynlx3FEOijRzQU8ep9RcML7Tp8jha31mYnIanKMp6iP3jVe4dn5wlk25PnkKVPLQ7qbL
CFTG3iVEBwhpTYloVXCup9HTJc0ruq25C0EDochSXaR1MeKNWSQYKShd5telECZqkBeUTfZapmGS
OH9BFTgpRU3NVBIbdesNtNXh2ABa5UuZvrinwH9nooESQ8SCAw+a9YN8EAXSDRqEA/ZIn4tbadbH
dCXpPb1GT7SIfUCJNOZgR/5iIuGRhchs8PM2kJFx1qLmyxf0s+QHoWBhVJHTJ+b43dmDeeNrk/Of
5lpLEJZxsfskqlfMOxJzZVepfaK86qPpAG8Hs48vBsBw6XL9CCkLk3XZvti/ggFCDxJEEopD/yD0
3ifRULGJBX3BLAj0dAxS4gqUuSpx9SMehVCG8Bb6niHwtnuLEWV9WYvo77iocqc5GB5MAUmwBuvr
GT5lhBLiVKJ8CoyE6CF0evRVlfd2cbiE92mTDo/FGB0rxQQjMP+uKfzsYGd62dx0bpvnSHxBCF1s
TJLO72fUMdzMDssEHNWt4N1LFDBCulnGcEro6Mj1JZDpvmIMWzyreQQ6oWw9Yx4vMqMNX4nkKmMr
tci5VsfGsueej5DJhESejepAiheY1XjQkBb30cNnPoSfBzeX+WxwF09eoLR1X+juzky1oEp3ssSE
9ltJDHS7pSsTNmOvuEPGStDrIEa4eiZ7Qx7lYe2sercMb27vxvJq4H4Q8ek+qimSrFPFf6UVIp3z
Mp8POXE5g3k1ZhshNRq4QO7Byz8iNmQO2+oRvYPCvwCWQ2UyvUJ89OvoSa6Z84zu0SB+Hz+A5LCv
ztpEj0Ij8deQWvTynls5ykdNCU34QMgzkVxtWjK4NbvZxWJwKOM+vEwYqp0wVIYnmY/ywIpEUnk+
q0fXU3168sKfU+FfvaFXMh9bwmaHDpU30DDoMfN4tiF+T3bgiuk0syF45JG/SQxEycjzHh8dlPAQ
th99wJEy+NDu1FUzPSdaKKf9OIvv03ckDsTHWI/N2NgaW4LwASrZ3r6RwuGApfbe81fdg5B/oyIk
kxszCdLD3OFe0StCe4tEXV+PzYIzeQyWC6ZeT4XCljrIUfYt58FyAHlaRmTuRcZ2sG4ZVOblcRmr
IbJfJ49r5ztqxpWP5lOK69g4qTmhKf3yPnvGSnp7YnNgdtxl+xnXcTO/hhDE7SJLNMYx2GWo+ufp
dy3F1l/Jd5vb73Hp7XWbleBDK7+DehSzRPTFseLAbVFC0trPOL3jYfiZ3RNRLWX2dU+MyyNtOBvG
SgpxQoxVFcmjenafvXfNTg+fD0fhYr38yEh8OQ/vWxMCio6FYc9hPcshibkzWYUH4xxd6aQxADPi
6MQEcUZK6YTSgOkdVoX7oj9iHilTZNx69DxHyqFZ3WdfQh+ZI9y70h8N/3TomYf72dHpjLE3oh2Y
PSb3UTYMOxCaB6ZiV562QBPzwbwKy+AFUc672Vpw5lLwdEzvEVrE5J/njJqBlTxIfuVlu2KNdVkg
aFoC3oRghLb1VYl6vVvRXionsiTlQz21NjBjuKQfOylzW9J5gBMRMjPIlPCa3Q0k7RNZ6urbbB79
j4l5MU+VEq804yURTOdA7yvowMHqyjLdlscO7YSdb6uY4Cn91IMxpNimuZAnKkAL+5kbDmrLPkPT
LNvZ0ry4N4MJhY5+dgDfzT3Ll1EJrOnM7lGTMjicyulpS6i3BjiduoA3r57yY37kt7Y7nVaAcWsX
2kb+Oj9OSL4OKm6zGM19RtzomF5SQezOsz0zjsUdjN561FY+gPIlGbxsCif+d8WCpo+mVEP7zN0v
hvG6sD4KStNtth6m/Orm97OkVe4Im3ov+Jv92OJlcSrvzbVBMI4FyjlMIQTvv1jnmjyg+XxH6tfj
N/P/vxDMiULoEr4C0AMyKTh5chAtw7SFfGb2SXT3SoXEgPWxsZJ6pEOgStoNfWEK2nSI0AOBCSV4
70VDaHnPxFhdIvuIuBAB1ugyot6iAoMatdGjUD5SndQ4Ly4r9JIhJgj0l4clvY9qQ/0X0w0RJSkF
mhB0wjVCL8yzkOvS3t+ReQkhsxA5gfK+oeSonNWOeMLziYKLKmVFAh8yx8ylUfOnpn0kUZR6AJOt
V4fFSCGV1/C0OTV4MBXVpUYzTQMEFGa6iAQQYLrTQaRwzWc+AijDuXKCMavLk8gbF4LZ6RRcnjKb
LARkdaJJPtXh4M5trpKGgIqQYoSCfMy+9iyPWkfnJSXEihfycy3qvCF3/Yp73r8EIkooeZAkUm8I
7w25Q0lZFD0XRS+5SBsBW7yZFiAkWxeixWiORQ8g+gb9B8AKdZYZ1Zv68KH4pWUmvyA56W7mM6zA
3Xwc5di6OdRdXMHh1+t8PmBC4nIY35Y9xcm63tME0H517o9ix53bRuImIiTBA+rymqAOatKQkbVo
XEkZob3l/pFKI/KiVOTMzG4IGZH55i9YX2qMJgDyTc5ob5HLaokMmuE93JvPSFcyDf189FfwdblX
XNzOZ9WMOE52Da1rcI/JZLD7yCK2a5mHAC5JHxFnETwYIfVgcCav0UdAH66G4kbBmMI0LFRE9o/J
CGdKxZXCNN+bf6F3WvfUMS6fyZzokzNDBnhPrjqRmZZBGSal37nehl1pMygdF6PpgjxdRuqQxGAQ
02IlDaMB00aaMUEet4A24iCB+67+IWdW4Q8TlGu1Cf3K0FcR13NGGrdhs1SBCenNd4PElZnYk4vo
6ADyMWa357DWdiDAVhVAMKl4WNToLNYqmhZioj48Dey54WcjKIb7Kygbjn4gGwrzzh9cfq9I9J4u
cQMjOZW2Vrl6LvXnn0V5Wjsveh2gR9OVvj40/60aIxRold3VCk3dV6SxpkzrIcNV7KsgCS6J+kzA
sW4oYNqU/7YSCIaBFJH/kbaWWAsDf/wcy9KCxOIutShFh9CRFKlRLzO5+q36wE4lYR2leyJaqJPC
C2U2RiMlybTptQ6+hZ/faFsVKeSxZhhDEOvuVLJXmKKBCTmlydtRdsl+x5AWnaHsj5CMWXN85t7E
cvaMmZzJRPocAXn1CzygxdI9Yd0qlPCk8gydjDEj1EuTDH3m+lW7zz/tSZ++uXR2jro5fLmsdwiu
9AEctf3Obu3M2mvw8Ewy3VmjN8Lr4A5IcAbejZgEjfoVyGT1uttlcv69flzCUfrWARhtkYaYwV2K
27X5xyNEJVwaYC08N2Htbpn0hXWmhjJxCRDLkBnJIUlbQJnhJZQ5VPdVRUPQ15jF7ZZzZHZu0aLZ
SuWbO5URjzjgUWkSkfRlk39QSw6n8rgrvY9F2U33ZI0/sldqgTp9M/PV8L4Dp/1pCeD9TO5yXJqO
bkTm2X0jeEe6bkRZawO/9L8vzdF612D2GEVfHw8Uvx0hQMOyJBxVk2GClvK5aEdckQ9IVPiteND7
2fbCdIP1i+p1/fUUjornRNOTYmlw1vc2+dDRi/z+r0ckZXrBZZF5194hSq4zTwPUovlEGmfuE2Gz
TPgMiQe9yHFu70ErB5XplK+QEUZ1tbQw7wAWvcLqHlyXRYWyzzOQEoCGvSKJme57OeW6VoQWDVLg
NbvE700ddj964V43xi26bi5oG+4xgobBItOjhxEB1bDHq9rd/Nx6/8E9wvuvUq85j7CdzIWg+LK0
GIkJNl2I5FSLMbg0+bf5qJjXqTpjjiIKlALbGzgHRkd5a5nBeQzLzBeXR/JEKRdFEZFezFHRMdUk
vJJCM3TfP2dq8mx+P5XIYe3b5DVhLjqb/+dGpsAt/sIPKK6Yct+5byN5XdL3IympINeIKXLMJ+m5
8e7ZWKlJxljwcD9jfcDR4jLi11qWYggT/m+7vyXaZ4yIkTXz9fPGI7WiusYvpnRHGkMKXzivc1KY
DDT96GsVp5nCbCrQjeRudmD441x1s7t7o9IfgO5Jbh82JyWsJl+aOC807xEjWkON9jW3Mz2+Bp/S
Bt1SdmvLnNzTz/aixErvXO6BJrs6pq56fqN50OI7ty/BNCodghF0eGIOlew8T4VJmiq6LMgOaBuu
z5zTxeGpf7Y3hq8TmmswJJmRUyLXqUBiOkYV+4Hrf42KGZqI0LjhQ63fa671Qf77WHFfhjf8hfgq
jDkhYgg+CqgmdPjIGOLLayxHqJ1vNpEIzFp/FD45Aldg3DroktchZ2za23+SvCPZ2s+VVIxn3IY3
8Jewg7qaZrWjud1sXf0poETAWLLLGi0hY0GL+ZYpaypX5pbirV1dE9X5VFgQlI66UETeyYPUOmBD
U/yiZy7UlJoW1ssHoGBgxYmMc8QexJoyiu/sMwzz7HLzkTWsReXFg5DKR49kMKu3efQlVYveZ4h1
EyZWl9ZtEddMbiH4B2YE4H7IZZ9NHyMMMGoE58HT0lwIKqgMQrU8bSOA7ipQFD/wixPH+znO3ddJ
Dm+xhX4LmrhdZ7NrdFl3WqLuvthMQkO2a8BfM2oYOISwi+7pOnCroDkM5/OKic7bb6As1MVj6OiL
/E/eyfO8sVWoCGoMABwoSSVucFfcve9K3TAD+FMG37vT/DRcx0wFREg06+I3GMLkia0dSC8gj76z
b1rUBPuYQd5UqT8NPDUUxV4/DrGa/fOkuQrH8PHj6EfJENc6jB7xlkrSHzqm63S05OpmSBjL7qx4
Roc/PTwTWULTBqAOiImYl5ahoncWE4O/IzZXWC3YYHcgpB0bZkmG0kFN1ZA/yGidn5jC2G0Bbk8H
r+dSwr7qqgkvoVPvUE0vGvhxedsPEOub419llEfG5KLbD8lrUkhvVg1b1JBT9LxGqlJcL1mQNOCS
M3z6313fhFcUH0yXeTF72u9BKG3FHTfarO4O3e8nj6R6micf3X+Oe+qi8a0F+Rruzxg0INqGcaP7
VRZ0jSPTRaSX39s76NS0JWrrmbTn5JFBANrcaPcivhij4p1zKikDW0LRqI2tZvImEFALGvbjx0gR
y5Ff72qNSz9HW6g9cLl+1bHGCXjvosxrM4c/vj7TocY+JwdrZOqzIWL9DHX8G47ZU6B/55+pWsza
f/KrZ/p9/BDp/ZRGpAcNCPF3YIFLYyLivKV/PoSPZ8U36AozvExfgD9JQb5G63wZ2TdkXgvejkGi
zYclujPPRLKeoPaud8Xo2k5fUMt4p6juI86jh1flHNiy0Ga47+uoJY/abaiXOwR59uuEiBK7/+Ad
SgMn+/2qQU58NUjOrCHEY1ExqnNncoZcQhalOtOKVCxOvvj68IWHRcJWzJuowcJsYAt50p9bLlNU
Ldca2t13fjfSNnnVH3vmPPwG3Kb1VXyYFZGpLFTLeWAVnn6QXVF88sGf/s20zcwdIHvk5sQMf4Ud
Q1OWnnVbRpfBNCmg5j7W0gsqnPk9kusI5S7Bt0tO+/MXpaeH0Rp/hukwj71J62X9oxB47dbTAh6N
TJDMVmsGu8NCeEiS0LJQvUnH/Ff2X/vOMyag9pQiaqzE4oo7qiOxDCAcESGXmBhHKCHIXCYQRlsy
8fW2GU51lDGOFg0j7UfAMR9+ex6d18XhGjxH91VFksepD4elC+Zzx9iaGTYrxaIbhbh3r6serCyf
XUfSVKCZ91ObGD80BMZUxoRGeTUvAw0ADoQADlNzvj86se33bZ5mp272onf2FWzZjb94ubgPO6cT
lzZwlrBdAsx6UG2MQsYqQt57G64TNUZN7V4dPPPrX26AoALiaVFpG/i7wav864oGhJRAZrI7oCJB
lQy5+gjZ93lPby+HWAjbsMTe24X3ID/p4xI1rP04CISj42jQ2Pld+EKcj10EKq6JQH4pKheXPZIy
wGawq9d+4J3H2uRLvNfXx3n/Bya3zwLUoYtlE0lHbAno6TBkB8o0S4H9NGfFd+Pk8w05pNXcRHhL
fU70evRJmfk1hTZIzjjesxil27wIlTWeuklJcteXrkDZi2C9F7y1g4UDI2poBg24Wk75KdzdzG3y
e2/Ib7qEn1QH6YbrQLjJsT1kSuANTvGBCLIIZZf5wjgFFAZGgFIBcoDRI+wVIwDliHxSEH9OJcb4
aozVBegchL2YErWiBMeA+PHKEFBAQKWlvWdcImPrgz7Rvb+feziMsTEm1eSKX+IavqJ6Doz23ct/
IGipFXf4393Kp5x23+MnAEesJ4P0Mi2W0mjgD9x7bPo1c0q6ZTmnr0e5Gmux7MwpiGB3BBl65K71
dTxThB7f3MsUqvdlH38+eK96PqGw6WFEoaNo1j1+1KmSXJhHzwjEX5agwDVRKi8fmx7bAsuJq1XY
81C8CxfeBQiUO/5PB2uTIoLB/FskM9HpMzaTfKaI5+B2dO0Ai/I7NKaAb68JZBoTWNSNmsjrZlbG
BmM0fqnmIAgH6+HbrnXPwrCG6Y3LKcrWiP1QQcw/C756LW2mD5S6hCfMafZULNxhPT2zul/CQASw
xCrg59BrD8Fpyp/7DxpJZiqG/DTd3v0HIfe0HWs+C2GANJmUMxwAIEFX6OXy95zwBpqlvuZXVty+
X3hofZ3xlIhVQLT4c5+aMcEVWCcxv94hlwV9PFhff9V1t39wMKLVgD2Yy65Qn2q+suafxuek3yve
YF3Npe0lHPotAbzQCmNeED8oxBuYL6FcaS8W+Fy8d7EygaSQCogpaFvCC5wL8km0A2QXjL9pi7aZ
F2iw3wrNVg0C5zEsr3BKNgX9zO9OvHoWYPTnX3f6H78eUpdYQEe4/8leA+Fg7xGs4NT//Ixpj4+T
4B+UMevLPAtwAy0hgPbC31vtwZ/5jXXEbkXeFN/GZpxBMsp+MWfyDH/ztc6nJSwG75N8MfY8R+Z2
6AuVXZxPi7lxrFMMHq1HFkZMJseMmK2G8IkyQgaU9nHOJB6mBjA+4nf4I0wyO5R/QmAnUO0riRAw
M08kKsoKymZskDEhbal8Edh6SM7BjO4MRYMN+DiyGoKNUuphH3gukKrcYoZvoi6fVrdQr8asL3qo
znIsif1UT75QLbhziwFjYyIuGQ0LGWKfenJTJqbpYkR7L+u30ynBdcj5cI2IAPywYX+MbKXC/DQe
sv8eE5qj0Niabtf4lhm2SsBDQDiuCWGv8HjdebnnQ7RaMPiXSGriyzW8f7k4i/0FzLGUpz0swo38
viNhWW9YRCVAjc3hKfMwaWHPWwkk1btc4Dda76161qQYW5PbHt8ZW5dI0PV3MK6J0+OVYUfEpzJs
s4gfZiIDkdYopokhfZGtOicDunchr9CYFcnFWNRaWr+Z9GNfz64GoWjOCa0lP480SXRmA595ykPY
Qo6pPJGkyf2yv6kzqgBQFLTd+tfTgVau6KTixyO48+KNL+Vu/uHaY+k8MdcjLPv6rNsbr9qqy/+Q
W/qx9hKJhLU9/xf4K4GKP6aY7/hJOob8lSRw3Q9oDt+gZuiJMLIIOzt4ok0D24f5GkDDOo+yx49S
jW794uMNXuE3wxbfUhViZvGy4w0Ik6AVWL97YFqCT/iTWFIpdHP4GXLSXUHmO1YlA0bwWCS3A+Xd
K5F/hxR7mL24CCV0THa++9A7XXzpr2QTXH3rHnC6KT7nJpM8ANEJMOIUj8+EnwSYHwaIgYFGuJmx
g9+S4/Qe9lN9kABq3LIQb7eeNjLnMPrcT3K3fPmOlh0xNW1VZxcj7D4P1c03AwIm+SAgZr4Co40n
b6FE943eOczZQRc2TIwNkDdLjzV8/S0Avrav8XXa//U371/DRvME3O3SBMmbzwaadUR01aoaCVFZ
EWtAM1g1K8Gw/2dO3WG1vpPy/E8LPL6hWD0yGhtu3j8rYsb5MLkkUGKGDW4pLPwk68yaTNzxHOKU
uZ+UfnFVLyxf4vsvXXwfFBS3RNRRlHllF1VNYv3kK0hc+WkPcJX+MFD48XfnN8jB2x8EsFIS1Qwl
IKIDMYgKzxkhHJqvGy7yQGjSKvOeqF6YIKUmAyqOIhii9WE+C8ZvukeRCjjUDpebN4DDdb5XAvxs
64gevVs/l5AEEwOG+n3AJGz6eoTcEZj5EebMAvgfSWe2pCi2heEnMoJJ0FvmSVScvTEcSsABFRTB
p+9vZ8c5HV1dlZUpw957rX9aL+eTBYPOu+PwN/ucvZ+pMnkO3I7mDZFueqHmhcxhKhZl45jRBIx0
uC+YlUBUwZfU3OgdIa8bNEJTgbcKhzJJqgNLnZzpqO8Rg3F7kXGCxjsyvWoE9YpIi73uuemTNMAY
Q/KnUSxxSOHspCT5IiReGLZRpuedQ+htP6gPPftKKhCaWW4gyozMZDrZiKYSrZbk0WXVoXwaJLfR
oHAbFKloDv6BavD7E8g8mwL1uyqePu8sqGNAm8NZb5A+aksG7KFXXe3vjJrhzioL+87Trw0HjSa1
flm7Osva/46h0AJwg24X/fhINmz8wH0jFUCqRxma4fwh2XHCHsiEYE4P/REx1CLft90KdTfwFzg9
YOELl8vdodangn/UR+nMLiDHj9DgE44+2wdCMQ6t1h6O2eeIe6j5WyRqDsKOeeeovrDNI3NBHePI
NlVZiZMFSKEnzo0ZCkmRFscJfsa9o64Rw/FmTbk/zPK4DALRnXKBKu6zvzeWICeG0QvHdFiiNOID
mnjkIe1hZJxCcvINJyXdbGuLMctL9lktVD8EeVFbQNWFD0dKW5hHRt3ZBieYFn4RNaC0uSP3f8iB
nNtSZz6WTS/saD81l+ksu+1uWgWfRF8+3QN2PKRL3PZUp5vLmS5Pi/anHg6zzATkKbOIiwDneeN+
/g29hjHAeDayqOo75VzCBMxnFNFit5riubIVXbIfr39SdZLafXYDGQnwGrzqi2mUTEmrSRumETzc
0XbeFa9bshtjhZYLuyyA5n8uyaxlYxWVxeB0pTnc3nNGWODL0ZANqy9iO00syggs65TgXKPxOFc5
HqR7WFG9kV2Fwi5tG6+FlaE+bghR93QOr7f/kQPw+aYxpZI5s4k4OPZDmVTk5M36rJbNDigaC7Zf
aPM8i/CwGordMP2MhXbz789IuQbPLnpj00IKux+CorJRIKP5O4x5h3jgg777HPgCBFQ8rfTYN2gR
uczbJ2xRSdacve67DniW8sd6EyODQQEd2sAaGDbmPc5zDTOCRMNp36/Bq3YxQ9U9B4junTsZMRG7
faXG13z0fUQ1A/hqH98T/aa63iG05b3YmdfCeuzpVnNaoNLjRQdN+hGzxQ6ZM+TU4RX6nPlWYGvK
O8UFZrymD8b57VXUMpTsQ6+XORW0e177BWUTVQaqkyeUAo09DbXVVvaw52pfzP1OvaRTwVfMEiGI
bLt70PFmK2BZUGbQZrgT62w/p7kzzVz6P/dFjCMwx5cin8ES+OtNeksxVuZUjF8RuHGosG8KzIdw
YftzGDgke4fo/QIG5DJ/QEbnIr5COJlFwsMQ7yT6A4V9vOM8YO2hL0WEBegOGqJxoMO2UisOaEzb
cU7veWK3IbQAUcLLMmiRUwg970dgveJ89nC3o3sKFnDOud18wYw5ZeK+gMa5t6AAg18q29fFenNg
xnIgzm/JYtQBh9gUMb1z5RmOma9UJu3xe9YBrE8vKucfHWAmEpzhmIZMBPOYnoZlBAn3jQiti3t7
hvcpGk3nGecK2u3tgQ7Bh9ggKIvObIUwGtWQ4eLaaN034hfyzxA0Ds65Hsj6nxYNypfFi7sRD8/k
63xyC2xRd5rZZ0A0zBWzHRktB/qimOktBbHIzi5mUEQ+K8JeMnS0OfPFUSNshEFXMLtItZat9XQI
uuiTPkuaFGMr3ngpmQlqC82hf2csnpgwySdEpmQHKLAYeHuxFDjZ/qhg1BA6mr7V0uFT4IZ9grO2
v4QSOH1GxMTNXkHuq8vHRHIrCnZyg7yj9IWmlVMeyKr2SKdCEtW6Y/JcEGhhNbBfEyoEPotQADMu
nEQsCFlIbLT/DCpl6rO530UoOPgu3DbeJq4baloJOqRiRWXv31MO6fXXpkIDQdwXyNx6Tkqo2gy/
FKFlNCjr55LMMUuLZYd8TcTQPQduNGdL3qG6bfiL7OvWA7aTeZwBYliXm/S0FMwM6PT4gCUM7rgv
evDw5yGPrP+J711nNhnEJAZcwmyslAE8dSTtRuRGzXaunOj2P1Ro7MMA+J4tYlsEMfmC6IYDs5u0
SSors+8rY0KnAFr3XFJYD0gYqrwXF2giNnH1o3QU0kKm3FI1iQdJaiZsbqgfy/MPESvj1rn7jRlv
bnyMu5tZJTrktKbS65vq0/qsiV/d6OYXktCBOwhJ5MA8677DQSyn5QGouUW3PCfhDoUfer8745JF
bBoJYQiux681D7m2v6SEBEcmb8Hhm5fkig7T1mq/ceDq45sZvx2CbxDWfKhjb1Z5d74f8/txEDR/
3zhDvWH6u63rRwxySI+lXJavIT8EEyHeiZIkceQSHBU1HAq0e+1eg4YnBQve/zk5w99oIHhDCOtB
gTa+ErbkIKepEZMPRtLbUtGmlOIXPcTcLG5RpTSJ5srnj9338vQ6udXmbjfufRcyarY15Ab+AMvw
BsJcQlA/sy7dIWM5yfcj92hgdVqq/f1aw0OyGxVvRx2AoNplqrKG0jdKax0sRQZ2y9wrY8FKS0mf
NkefA+8EU4esHhUfzbn1TaqArn/an33OOzTrWdK4P3ImO6I+t8UZKJGKg8GytnokMt3JT0ib2cWn
eFm9byjm51EKiH2Jg9QM7lY6Fl6paXKOfF5m8zmCmXqPvmygEARP6z19J9+ZvOA1MGfPfxUa7gK1
cXhJi/ljoq1rxdwN0VyQh/PeSy4X5l0DqEc2kY4nwIKzoIPvoEA/B8DM7+IHgHmVtAwXr5JhSLER
DCKgRKd0UCNB/IblIg97gcCkEOQxWqI9f2PQ7Uhyv6THDcNh2Lce9jAsJhKivGxihLvjYH1jgPdu
/HH7KPpgyyeKe53sbm6/M+mvCsUeTnWMyXvepzeALIlz564WUtjBDDaWqvkKSQU27+hjbfw9Am0b
SEhUT50q2Fwzu0K91yfmQtk8ow4+E+k/eQC0/4QtwUUDlzEXA9eQmlCLEpjQhsNtop619Z70Dx0N
UAL066Ff08zzDVRSKCh/VIAJ6DQIPTYl92IuSCMUkYF8nCbkhSeP9rO5HFRSpm4RhhK2D947t4qe
K2miBNK4z27yY3tB77GHVnb5x/6Sr2SEH2C9esJJP7ntDe+WCA5+k01uCGyW6pRYPCaXX60VFJH7
md9PGo6ofqis0ZpwT8v0q9jGmQenEREFNc4G1pF2Y5Z7Zkvr7Hzi7uYPT0ZnKY+aLeOSn0nf0n2K
oT2CyERxB2aIbg+0F6IfBHb2cJFjB3XwnTWjzxgJtvvYVGkdsx3mGGv7ioMKjpO7Q0NEb2o3IqGJ
+4ygGTkQOzt5arHhSYjvKDFF/JI/iK6ukET2Jr3NBQHoqiZIvbZ2lac8/b5mPii2iWoq+bmfxmLc
2u/h9c79pYS8CzHgpEwvKXL63VpGxod5qLIvdFs3/03mnRLK7xj9gt7OhlPxGshT6HNpzNtQUSuz
t03Vr30PeL+zST/MJpfEYOVJI1r5CmAkG92Du2L2KEA0ByqsU62Yf2XoDjvrQ8e/f5+fCH8Gwedj
VYatHC97MFUgAAfiEoZ//SKZrnNp6S7LBvnAF1zgN5Vm340USC/GSShvy9gWH5KWzLLi7jx3jjLj
GnW7v+0z4vHLhHaq3SNKEbVMKodDC2dhJbCGbOjxYRvadiYy4vtC6n33+FN+8TJ8fgE7j7xv/T5/
ycKEOs14ewysi220q4JiLl60Rx/LttMP1dfyFfwwocCbC0LQqEzuCbLihCGDwbsTIzHvMbqHN3ra
ManSyBhlDwJJP95z58WZHr6dirhJkjLRfBCbeatduft7yMMpJDVcC9OupfVt35uypzwJOsyY/1Pu
n7qZTdSwrv2rkN7uOpcXVoDMPBhglTp3uJ7mjL7JsPkKln+5/Nh/v8ev3+c3JMMSEQa81zEfcFrL
uHCBzh3pG4lszpddHzOu37pIngRLh4N+8jViNEb8/8qDNvsHwD3mA4uhDUjRWeXC53VH+MTI6T7K
kYDXRfW4m9lcPheT3L9POg15Vhd8x2xpa1SqIjDuG/Pxx31vOMo4088M+wteOpGCsscODfcgBkb1
SBcQPZgo81Du8fNEmko5kyNR7zJe/kqsrG59acHxFxEi14tuD/tyXRmAUjBdbPcpTxKGGbuNMGeh
ivd/ByLBqBBCkbBWkAsnR2gLkZ4P3c8UusZ/jyvF+qHkQwMpfgpIDV9m32bySvUfIVzFnpSRkxCn
dwtCU672DwdMg67BNXYW8Ru0io6RFAvK6OpQYHtB9f8GyrT7CeJQdIgr2O+PjShH7VGFE3sCxrkL
Hymormh2QaCoULAzcB9ZeMMRDgkaZH6vJKdkekO3V/mGk44Ylvu2VZBdjOToMaxihMIrwxp23Kjk
F//jxJ+kGWMTNw/muOE2qcgZHIx3Y948Bh9NXry+l6QF1bR6C3b7cue0SqDbLY4zP20PfAyJ1Pt8
jPoVdcOIABof15p8oODAzEsq6gF5GoOJngeNDJM3HoeYZKxwcCyGQW5EGrZ+bzfrgSDh8SLoU4gS
V2JzEzPt6LCZa6nhFr8vdpshsElPjBTTiki9B+zU3vs6lw8aOl1MB8x1k5ndGmSYvTClCHWi7L8Z
4nf4zWn5uyUohA66TrtJgz2qiIR/UWRhUlgMeQwSeZIFtqm3w2FYLV9Yx4Rt600AZYkVh9FBK2Gi
x2DOm/IPWM6FEtgDo/1ULGtYr9fosWxAIIwDVM6puOBn9NOiX5VeEF2oJuBij6GRH1JQ0ZMf5av7
dr+g9diynh8Llm04q6l/dmN6SXjoLpQJEtXQBzCHmJ7hEeV6KqEoILh3ttsrEFiaKGuD1wqh+pdh
ziWyNlyRTvMLFxdCSbrRDpTPursX0q7qVS/GmDkggM7UDXNYWvVKT5DjTx5GeC6nL8X6zKpUiy9D
5OTn05JeSlmO7gB6DRnY/OJq+rcF8wzzf5dRDeBjosK3oEBz7wNx+RtHo8PAvh1AD3BnPizKaORX
y/uSmVGwtOisp6WFJMqc0dF+fHUCOQvosiRl232OruO3p4pJUGCzVcinYHDr26L9QUTnCdMCegbw
T8KO0IueabDJYfmxAYcMTiKf4kHOM5t437np6ZOy5rp91C5tXO6AkIUDMEqOhOhJiQSUJ5/kzZtR
zhCkpfXBUI0139E76/HzReeqwXCAMdC54rkLIYB83I0YQXfeZ18vIS7pDoLbKQOwOr6W1+XLQbhN
JHLKaQkK9wmGki/D+IIW4G7zXx/Un6iox+3/8gxhTqFgNZeRSDLAhoIQuCIZCHmd2aG9b9Cx94LK
aqaIjnjXMDxwiT7LzJHwgHzCm3WZqou/QE0TExuZBPpe6PWgrPZtTAgJiVmgFT8KUOtNJLy81r2a
I3AIthvrHbRQjpthifYENkxQRXDAXhPgi6FW4yCoG5Nz5vj0fzB01VwDQmO/n2mMaHJUUtOxHQBF
PKCjnvFjiZ4CdZLIWHv4gwSUQp30iE+2m+35a9GlcaWX8EFx1J/+rAralbxp77vqEzbZnUGsHnsD
TsfiyA1fLzo43nd6f0+IWIYznRRZ4UZFy0PIJFpVIaP1lZ2F5AlMr0XhJJKZlBCo+vc0gTZpE/jx
w4lgOFswTz3h97FmpEwI5nt4z+FBFTFuiGGmBY/uN35hU/fDJ23wJPNWSWfqDldBtEjQwmyNe1Y3
Ad9P08Oacduk6SN0Ik+TuUsI1MgEEgJx8kLENiKGwt69OYADeAVwHHCCYPyUMOMHoQbivRxfAm0a
tZBqXUim4LrbYShAQMmQnHEe1w5CR2tp2Evxt9lVsGEJ11HH+4sUkOOkdRu3L0aFDzyCGxia6D3I
XWAhMfmdFbubwmW6VXzdHxCRAGxjU2Q5omWHh8HBy4k2drdRdJphmZnA310B3itigC4oCYrZB9j/
hGjAXI46RIOOFN73VfwMyPZgWyMfQif9ZUt8BKOqICfcJu6WyDnBiLZ/KT3AaXDYJCKQAW2hbUAj
5RzGsmTOiYLhvg3hPhUrOoE+M8ZWaK14eLSv43uCfxlrquJV+H4J6+FSmTp1YNw7S4Sz4OoNHUqr
o3E11ZE66qNpP4MLNJeQObycHLMaN99W8aTp78ToBgZ2ow5Dq8YaI64wUuntfrNi9ec8FiISgQTp
jkjtWeZen0ytVCSj2oRyHQhHuniquSyxeEnnZ4OIk6QdsUuPD8V0DqY61zctkxW5xhs2I4AXlqHo
Gw+FKYZZgmseMmxmIuQlSzH3IPPP3btlcKq1/kRnKIxAoAHWGDLOJDLw8ksg8juGM5G6maPob6wW
UHLa20r4jhFKHp/k76ey1afu5V/4WYN8maHHD3rAMsC4ZsUbHE+YiEEM1MS5JddJu0zCob3Qx1/X
GGFDVtb5nqrLu6sWZoCGlwUt8ECEPAP5LEBguFXRbWddVnAHDwTMuPquZEKip+1spArYJlOcAOis
IcRg+Cx1WliShPQCuRiT3JC0JcWZShC9NLqzHTp5w6bQ4zb9XLrpPkEjjo6rDpizPObx00Yt6D58
AjlRMGzzQGVQ1A88YwqZD4azVXvujmbp5sIelXHeYO5r7MMWCB6Ksk54KMuZ7of+Fy1MBjPdHn9H
YRDnf0lJKIeMXfrAohAbLvso75EY79ARW0da7irDU6oxngGMiO4N/yd7nrElYNYMC3uWxFdiLyDr
KJIQR64fwRCODFeCYN1K9qIAZGqeLcgVn1AT9BDFoyS/eKTxtSsdOwlm8taq3GeM/uS1JIAIlBQd
FPcUgA+yYohDjR94uLlVaT6mL0L1yTZHueU8IDUzt6Yv3CuquFQGYvD3epjLoEC+UgCrpnGMS5O+
NJHq40VOmsHp0vMuaxkpkEXUazuDWqw27wrfyVAfk1ubq45GOJSPxfcporjyT/BF1YVfu3V+7+kP
GkHQMVhwVV9Eh13xOLasZj2FsOhWQxwTxO7eX0glwzcQcw79/pp37J4F6z/bM9aL/kwoctavK0IO
Na7GRTvKASCvdl+aaUB2NwcZP36Aq+T0BwL79r+Lctb0PeJ7/iBLoQ2imF6gPxfpNk1wmUgOeuMR
iuBaDF+5zDm72M73hERxyhfJPflANpF+g/ZbQM2wQwh8cZNCrEX9aeciraU1RYqxkLlyiMspMBuz
0VFepK/JA4mNEt2u3k1fvfPwNn17GsMvyR4mD1kN9PRWaWavh5RBQZD88Y3SzdS7+d50fC60j1t5
1q7foM4N2zXu2bj/nPZBdJHMtmZ0QZZucJR9H3Z/TkTGBm+o04cdiDksAjkkOSB+hpzkyQUiJ6lP
G9ruBqfI/j7vncuEto6APvu2rfB4krKXDtziKMWoIx/zm6Os8i0mF1BKeX8/IXjmoXIwl0BDA2YU
UnMwmQGeC1+btPpGjxWyMfg/PoKq2cWq5zPlF0ph0e6WGfTkWPGBm7+nrBRFV5XUDXyK/VY8sg5k
GnUAx9yu9q+fS4OZp2/Jp61slu+lggxaJRqXGazNMgMHg6OpMOaQJZbe9i9IvM4Uox0EktKbyuET
7xIGjc9EwMSAfb/zE3cprf8SV4PCpvC/sJWtGZC12DRJ4Q6QErok2o4uTj2+u6BulamiW8IeELZO
DR7KlmZv9ogSUcQ5AjVCNYcBqLIWYKUNEq/M0nzdzX3FlZ2/itgEkLkkkhiSAdZphO9koMY5JSRx
TpmdR9xBngroeEf1dR/3v+bHB5vaXDt2NyMQbtKLc8XeTB3AATKkHlG8MlZwSl/i7/S2lgzrE/b8
yl1CM24+5mWkJTrzMvSRMu358kwj5naA8vYTyjNyfTc5vDvPA9qJUG2ixBh2xDEbnHf8vF6kjzQP
Ps0WHEYe6CPKCA+C5bGsKPB2bJ7tUR7XIW/X75SjJbJh8Ll+mPn7mXOQ40jskpipfW1LCsD81LNP
7C20AoJaYY5LRZ8VkoyGoqbHUXYL6jvzWfk7gtuv3N0/pIlmHfXt30wdC3q8f+q8T6gzAAvJ5UiU
b+uWypRmyL5W5hLRytkYZwk7AqOBMBUTrwDieiPPeDCVkIImA68l5MSR10UCI8ZESAUVHtAows7e
DPJNXqMj57/OlzmL+3uuEBtMSbciqyKPX6RU5PNiL5E/9jsxGJnJO/ekx7QKKXydhVP9S7yz5DRz
Md7xOsWS2SHutB/gkZVHezpFMkLoqcilYPbRtpyV+EueCLmIxyKoKHffB+YfEa8Kwzzr43cGR/ji
neObYOXPrCHZYc1YSNni7uHoKMEMADlXjodEumEMXT1QpxCZQwxRM642rMcp4ief31DwxID9choh
ptHd26QNdFWwyeRSUFNwqeDRQhj62QO3rauYxqY3hqfLiCJELpdgCo53vHNvezCiggzF1/5cGEBK
FBIcUaPBoynEi10T2c3nawTBT3h9RgvdOBqJDSgSlQFCyTso0jtMK/iO4XMhbJqUrIzVuE41qrdb
sJuWMN53KhVVHK3TZ5zteZSPpcjj6EMaIpYG0gBaS64jNaLfXpFixz0k8IdANe0fr1eooeUCQSEF
6ibmeCEyBRtMiwSlyy0QOdTYHTozEmM6fi65hzw2wkNuBEFUgci4aP2a+W50OUJeZldzpG68EQrv
NXUc0aqvPQk3Hq8XSokoxx793ryYP0OcSQCeQ/HReVrSTpgDOzVmTySlR86rlMgUNmU0sVqCd+Ie
Pb+mwkXlI1bQbsEKiY2YX74w3PcDeopGhfosWG2E5LKt4J1wQV4GIHqIOJBU49unWubmEGsTIJ8Q
vKnKV2O2p4Dsu2puo/bTzzR+dAI5X8JTlc692S0ejO4wjguyyDhhvwgDkArbnzDCmoVgsU8ekPRC
YC2dqa45gOnXqBxJNDqCNvyp/AnUDY1xj3Nn3I4HjhE/nAevggCKaVG5y+L7EJyH+YshFKKPwr2H
yQkwq2GXJyGBREDp3zVq58pSBCzuX2i7WIb3JUufbFOCY2KI7PSa8sPLWIYbYQwCq5XFdidG6HPu
rOV5obihyL7UGfLV4jqj5uM6l4zTrXDJ6Lyw5PxAYGT2DycciUwiRkOQkgBOpjSBdpjkYm4jDgGu
8OEwIkxU1Lk9hid+jCDQrFiHs+wlRIiQ2NR37+mPANgd/QJUFCGA4sr+sX/7SFdcQjRSLIGmoFhV
eze5L0QUS0qGsTQ6PFJMzIiQbFBnasM5kSXiU2gmr+xlAuPsN0gjFepbdCsIjunDBKMaFa4tJnXK
mGSRtVFcidYzePIeI6KhjRKt6LywVncwHu2sIbocEJZxCWhHkEzrRML3j0Jy2YetDNGCGK62F8FP
+Z9OlRlV7MdCqCwak9rrFkNgzA82+x4d0XrJIiXVElCTTG2snTUKy8NcTA1p6TWIJzHXZ0t20ECZ
S85me1REWHbgfIeQ0V4fO7X41jtSG11SnsW4yuvi0J3vCEAPd3/OT3YO2+WH2y4SqcQpUM2xvlj6
FgLBMcj+eDmij8VTFIxFrqHoY4QcSgrF2DXC1M7Lc8dyEPHFwCWMegMNYJtiJ/ozpqwb+ySyLUrr
9EGZ8H8LJPKEhFeqcLYHwySTHq899wStqHkbZZwjvfGTQlDkNh4Ex7elqSQiwqG3eTO3cI5UMVHH
2x+TEH/Bz5fT4wrceX5nFGbtMQBSPRzIBXnGA28kcjx5GdlhVxKDKcQUFMa4WdLEk8MVQnVn/rAC
8ubHIppxaCOq0OmyC58VyNvG+opIBTPH7CG2MWsJdQCHdDswlseqsZ+boVvaKePcZ7QOLVYllhgc
ay8hDr5zid9Ci2YeGaTWOCmp4A/ImxgqvO8xW4SMxdZH4Ocy1hsEjL2I8FBQGY0CnvtM3Ip4u1DZ
gqlZExo2cNsY6zvZ+j97zaraK9a6stuSp0DaH7lj/xA9Y0zixchtpjm7HOnrm6enEIgeaA4gEG1p
8AHWHgTfiYCL4Tcs2RswC4dDkZV092gy4EwZcszUGzJTnVekec1aYcPgKBuVhxcEGyE9VLRjJSgC
hOuNdSXS57Mn/ICBJDvyyTLeMmECLRyxonDhQ5sNIEoIXHdqXgV2fJXg6hsrsS/SO5CP/fwPcDUD
PtAPPH20ZoER9jcXKJLhlVKyxQf5oKDM4mtgjFY1wyzJZuSDZqEBettY/ZTcl/Tj0dCYkLcIAXpW
M2coxQZJFWCq+xghKsAw0HcL1CQ0toSuI824zBFokAAj46XPxzKPEmMOrtxcTOLNx0jL1h31omH9
Y2AQOzUJ4E6P5Xxh+CxWYIcpG1xmNspQoOn4Ltm1fTEnjLliTVCKn6rS/4Nio4oFcm9Xw0T8ML49
xntCSzlORYdId62cCJ2dfoX+c5gqX2CX5+oD3N1Yr5pLvCSvExyPVc/uAYCq33hDmGct+owrQHO8
vY7wsnc+hnegeIrxKFEivERQoBWm9Ys/8Dff9TuHjXrua7se/fx6umPGXeu8k45lAY08JJ0xUI79
EbRLGUG64O7Qo95U3H2+N6Iqrq6IIUwc0dTyUz4Y7AyREjBDXxuTyHcfvf03+wOPZMC71TCLkTYA
uMJXZrgN6biF6eGx/rofEjtu0UqB8EE7m+9f68t+OH2T17Q7QcHxFgwCUrGWlPyA8nRPpIrQWejj
Gkq7mINZ9gLchoE6xaO/JG+GPCAR9TS/z0lcgspC4tCbktddOH3aGUY96UHfIy8jvf8jc4uZTFiI
aaNDfj6aXsbsjESEEbsH+exikAUOHqH4tz/QPYb7GgmRzfbHHsk5p7BlPCUonZ3d35Em+rDGW/A+
tmBiOViLD4vpgxEWddBQCjpsO6IGE7DE4cvIKfhDE8HcG6dAlq4zN0KoT94YzW4A4UtDUYpYDzE3
wIJuXLHCrDnprhQSVO6cBnDqTz+9Ox9vvI6A1dkU8MaKuYUcfON/zB2bM8FWBkMTEc1YtM3jF8kA
ChQ+K92ZafamE7o3vtPOr5jsiOQdJEznTyGqVAECcztScujFBv+zx+nR0dY/6CFYYQIFydwwA4OX
AYaER1tAZRVswOIUxxdOvUSrwNgj8u/FWAAGcREIx5MXw5LnQqLTom0RIO+/iRMiSeR3NC4V0oiC
5dDaVDq9WcP6epnjMTIihD2CrBd8KtWAt4tbgiwYJtNwBvPmWp8OLGkkRnaIiaIllzsxpqhJHPIW
ILPZf7jyoObvMnRDDK0eaSEMJac0gj1kqhWlg9iBl5l9wh6VJcpZFM1rChYqClB0XnaRLZi7cGMg
KpgdSHTk8p+H9OISo6GZm/1nAhYNiMd4Q2hM9EWfgEbZzQCUbuZ+AFlPKo6zON+scCDmDiZMH2wp
KjMrjtmEhrxV/47xnsBSWtnOXMjW7yzSdCovd24eZ+zNQbNnzWb0wdbN/zkUUMeV0G6RsvYiL4Rv
W5kiq0mkHxYEP76BZN8MZeaukMJY8ijYkMj90BiaqIZ3xFhEZ6BwNUOioMj6ZpeNF6LOZcvgEX3m
7XI43WBesmLxeJR5bykFPys8Ty/oc19O1AIIExgpzx7gcaXFWMqPCEY0wgYaG77R4H2rkVznLnFn
KOPIs0gQEPwN29gg1WPPNUaITRkRuTPVpWJrcfiF8oDVshZC2sKCLWEirMteObIl7ftexcZyOV/O
H3iTE0pvJfilQgHMuaqz9ZNOxaixevJjN+Q1s7TZF6/EiEic0pROAsnspyXd3YqsF0djH8I0cpSn
bfilTR6JF7M3NabFRF/3rd1aAUr6nJ5pm+S+OH3U5B2xMxeLGzc9LOixRToMK4oBoTVtrRBq0NAW
4OcVEkfG4YgSkuWCRiZEZjLiDEe4oa9fMboHTUQZwriTNIkgPdHWr+CSNGeeCXbdGJK0ZuwenVcA
nbT5OU2SQxWLjK0ElZc94MvZCee7Me+Bi4IgeJ9vEFnTHZonVBM6grY4815Y/mnm2ElZ5NhsRJnA
yRjRoMzfZOs9sf4jtBhu0d/xMBAdxAw3QiZExNeqW9/jDXoAcu2AaTjvX3YB0WG/BYvMJJzftDsy
ZzXs3zyOhsZB1STsiYlwsQnxzHXOxaAEJz8zUDYtAagP1Bvm8EAvvnj7Q6dkkvGLM4hQYWRr652P
SgHYXOxRJHgQNrHbZvvd9J6gJWYTTeQxbF472bGdnh/CPt+DUiSuKy2D17KJ7wkKchd0hMZYA85X
QhoxhrEu6Tv1sDsTDzChTGBfHpwLn50qlohfYAwDC2skytkuMSJMt/wdQbm3UY6rEGkgRfeAPNFe
IuElRvf1tvHyli9cPiJbvFu0TCJvHI6nuLdFDAj6Du5Gqze+sDxBxlyaRqRVyE9eR2lmAPzlQgiq
bBRVzCd4LGRqBmNN/ZOwp0QVDwx8mPPMy89D9mQctUhTsGy5Oc0H85slrKWdgy9u4Mmz6lgsd3SF
IbgSoy2G9CX46rj+zZD6aYeU7hF9qWlWuVeiwwOcfOxBXkrGCOxBDo5MdR5MwZWYcTHr0v5ph/IK
8lMyZZZ5MjwZpyFZD2b0xV54wSBvFtQFcxwSOfs9I2LP2hQ3Q6ahvatkuwRaEl3phbnwLAGIHcgz
EhLWWbIVeYgkKoyuilnEnw20Mdm5k3ekbwxMqTTch14mpuFUJGylMFfTC7qyInpuNFAnUsO27Vh8
pGy8c2jPjUDe8Gnw++ppH+3jRr145eL8mkmE+ejpj/3j8Gv8XUqOWA8/hgES6l+2DUX44rktpzWh
Ix9kdvcNsk4NsUDw/lONclJztjwnVR3QtNbkYIi+F6D5IXuPs+IVuSUhYasjjamc0+HmtUKsiF+K
XtdXworpyLxhi+uo8j+b4cO5cD1UpHTUbdg8na7xJY2kVczl5rdxuOrs3052OfuGqXShw7uxyWGI
TBTOUvhoqiWiU5GREH5IMSw7d+KbrnDfVotOjsSs1nr8K75O24v4E1JsCLWpUXXTHQNg9e2sT17b
D2CF0FEyR+GdhPtCBYYEDIoLmn5O1XMW/fWsiNkqQhx/CMhFVSF6hiEnY+sSJAJjzdRntgDmk1ZO
rNtC6TLgv4fTCwquHnShIoxFKjiXzoQKybmsxcx3ojyo4L7MWapY02z5rf9YECIBI8bpfWa9glXA
Nzm5Q8zEQlRd0MPrC4XGPaYgpJCvRZ8ZwixSd0/mH3uT7xukUsMtR+u+DdPXEofkHBJ8RwtO3qxV
x+SpjTLMxCRSIfmhmvHR+vddg6nN7xAFHK+mjD4c/NXVNmSuF+ZR26SgNbMCU94HaQm1Tvw8SEyx
vjoKKHlygXH4sZ/QnOz1zlTOQJXQIuwfYB1nkkHAWlcq2RvNejeFzEx0Op5OFITUjPDZHNMWCfVY
ksYaMp6CTL0crzSdFoU/Be8H2Y1aOhy8dp8CGEIc8IxQNjff/2BCNQKztAvrTMT7X1FbXqMbk3pZ
OR0BF0+3uzoNMd357IIbywhfmLbeBPp1SxBMBDO3nqUjNiScCdELnqeJQv+pjB/xi/xGhuy+jtCF
bPycIz/8AJBgDxpF9G3ZaYdrPWxphs8Sl88Bpnr3dcuZihAbP1OTgYI1gEUVMVkuI0GXA+rOhElF
xR0jkHnLhXcfNFJ/x+CBJGiCAwx9nVwATPkCyMTweYK1ACgXYyyHcx3yu2RQ2G7Ezuci/0C7jZfX
Qv7l5OixiOlAqXWzn09fos8kNZGR57AQvhEx3ohMu/gPO33CIgavPYaU/EQCo9ljT4Gcyqh7kV8D
W52E3gi8N8OlZnHz2qfdLYh6/CFMgl9lZjJbhJ9vAG0kKfj79LoHsqp2icSQbkCJMx6dAbpaLMSE
ZqE9EgGlQ35AEeDEqqg+M1rSnkMqSb4GLNYwF9Qjleitga3w0nNB5eRB6jExXL9I4SB48Q83nr2W
lK+PjWpSVP8EInslE1VG5Cr7hVcXjJ2liGEDYkhDhBkp5LYKyFjAv9qegw736S3+htL24b98lLVs
V1ARtN26/aLlXV/mLAgD5j0sCQKRyzGLnLReEHIiHCCk6SNBrm5Bf2bE2FIqF8YfnQIH6wi8+e48
OvBaskuOz4nh932muSc3BKcirKIFBFxJM2lMcUGNkVRkOhe845gcCouuMkSD3IC9MegPal+eXphF
EnB/sbpQanztds/pCsgARe2QUJ9t21WnJdWf0LcJ67U+lpih+kDSC7AfqRS5EQOHPGRqv8tMegXd
6bKqxKRdGOVxOdOxjVDGkxaveWARy/tAFDnBhTwKNiB12Z4NcHQAruUNwOU5l9YlutD5C1qRjLfJ
wONeAuu1z/Enx+7SznkQP8Wqp6r/Zngx4trFQ3FZVtd/+sRIb1gVmRXcrO60FB4JXQiNRMo+wNCO
NGaz/AWq5O0y/A4S6rgBDSkHPhNMpsp/HJ1nk6rYFoZ/EVUiSPhKElQMqG34YrV2N0kERAT89efZ
p2buzNxTHVR2WOtdb0BeXkRZ4ZGAead//sL4cSPTn00I+nyShenV7P+QdJDRaViPnq62M5dvzHgc
/i6pwhZlxIAFtshXM9NRiMHCAXljagc+10MwdfYiEb6ZMZOR5up9+riZ2378Y2p+/ve4GcwrDn2H
eUzyi8GQSiIF6Zo0uDwriH5M02AanocJJgLUEWCoT66Ft8eEQVzv+lbZ3l8Ylfzvq5Rjtr/v4aeA
tifZXIutBluoQFobpT9mQ6/Gc5zLVmi/1gonclR79SpjBn/BylWpoN5aOvRmsN2pJghANUF/oOXE
qj0BlJjwrIlTIktuYDyA4Z7qw9x8MGsvA4x91HYVy0e4id1AacywCWd/UHq76y2jXhhILRlNICQl
dqGKcOtErAJdMLHaDGUttA4CmjGzG/7qJHhC93nZwhHTnOVD8Dy1pfvGU0CjBHqhFhptx4ZDiJ3B
9IvUGvKf4mWnzLTve+2/tpc1Pm0HZTmcxruDRG+m7p6R4sJ0g2xO0Q3VwjZOakB7WGyxfEpXD+xo
+2WHY8/Y4p8ZtSYueTuczZQR8VXbAdgFrMtAweXAyAaAoZSCri86ztt7pgBDkYEb4G4HL9ecI/cy
ASnOn3kB4wM+PmTeDv+HBu35yGfUqXr8ohSJJ+ocHINgUp2Ek2H/ZdyypbaiBIW4sNB2nI7s8P76
utL+dJ2N5jGFtd4BSQvPxu/EdNofE+q3umpMKxm4l/8IG1waLV3BcKz+pD2vDaoqpgDb9laypMPH
HMEucNjbBwWlOQlf1zSMw+401tzp8kLVBPokUzHmC1Vx2fc0KFCmE2a/5uYOO26Cbbsgr9nqT6DO
JrfHYiJ5Yk6FhtAw7MuHDoK+l1Hq54TZPQcirgmcX4AwXNjMu0E377jxxBjDrXLQExzYdQf1Xi6t
R8yvGIMoO3XZHHRHWPOjaE52z0XbeGMoLtDk2yMJqVCmEgb4NL3G1EhsCkYJ1lvj4wR892rdIcRV
Lb8KwEMIpsjRV59bgbc4dPe/BjEM5lPmJVCJs95qYEU0PkzC3y5lbb/WE0t4THMJLiaELwNov4P3
eoRRPRLNYtZBOf0hjTGqcXjAmBRDHFTfeP4wCjCWWfgY8O+lsYkqKSgOWgSHnqt2Aq4xYEi8UtFg
bdCqbMwfzJNQM7vqVD4izvxIoYaBSTkvkQNPCMLF+W/aC7nsk6fpySvJYzCurEdTqHSMvAZbuKKN
ERPt9GH9vE127PZsM6KoSiw/hovLpeOaiRU/5kfF2pY4pdImyrwUMa+CkShC41AhUs8wMf9BsAuN
Z7FbZZ7BLBANE4WnjwMKLhpN1HzHDOBAZtpINpk6ykc999ovHJRxUWd+gtMGs05Qu1dAFSoynZD/
kFlau+OlInvGHhNvKPAuiGwhqHv5mUAWyAPMwwyYRucYjKi1J9lCZrDe8sRTxtR8oDayIvsVqEKk
ONlqnIDNlmqBOpshIP3owAJUYN/F0/YWTxE+MXtBb7V4Yc4G8McLEiJpeHc0qPBt5pfTmov4dgGT
ALlhDuUAvCE8BAnkdv0yyd99B3B2mpALxoBjJCIVgdoqH6wZ6+jHj3RjMBgzgB1WtBFcmZQKAh85
XBirxDyC5+YzdnB5ZI6BeJLEVFAhgApsS6YGHeaymVWLLoTIxJx8FMZzadURlmZjgvZkjAdP05Go
cLAcZgRJzvCq2Bu7Tp++E69bl4v0mETJFx5rkM8D1ELgebSy9a9GYNVz3qbTAZedk+x3PWZzwQeT
UClKqYlIQxlpdqvM63yaY0p0mZulU+93xCuSzX14QNRwWdrvgMiBZzjWEC3qB94opHPKw8qpROZ6
FwdavRiFXPCVlcsBGnT9P0n7NS+VpawETeZo6OFlL4PxwvGNAfLTvqtBBkEbm0mEVK9vw4dOAzPm
BaEj+y22NF+BtjoZNA0tZoGzwxtwYMYeR6VNk1QtWOYM5mf9LqK6sKViXTIghZMphC4pjjkmJ0tp
MJi9TPHVYDoH9L/qb3nB7R1omDQuDaFwFfkJDbkw+S8zgY9fjV18JUbZ7WPuxkw4J/67coSMAqbg
kXIutTC+0RgMzTJSPqZUm7yY4o/L/SIcF1V8d+/LcuCeNRdau3wxo2AePcO8q9jKUHdbct41mMVU
9xxqFKM3or6n9IolOl4QjIJnF88KFgdqBp7Bx2FjPRmCSSddYhs9SPYM0eXOmDCUaDu5vb851ZDV
4Ox0X43IMWFj5lPJEFAJllER85WjBJxMoACSchBOdxxT0yJBWvfs+OabT+Mj5NzmUQyijU5A6WxI
qN4d9jyDi9wTcIKYk/fuse0be4LsAdqcRKAl58CelWGVc3OtrN83cyUsq3j+xJvzuksYG/Jlkxnn
ypjlbyd5zgpIbil+uHASiPbgohQkhm4a5y41gY6u4+leKMKQwcr4tL+ow2GUnCTiYuvlJAHDPmOz
iavcQkIOcVN/M0MUx9KBzck6lZPrvcRBJl7Ll+ul8TD4HvYj967/PJDpd8mx18C2FKesQICo9Ymx
LxyNCXH5nf0QNS5dCsSeXpMHDVe1SgZfioMeL+NUKYtuJMw/4AGQUAdN4/MSpj2tjggec5iRL9xq
Up3O/Q6d83s8mQNhQW2ELor3EirF2FHQtsr+ZOwQsg590DziOPKl4kTIEAb8nW0Fp5RVhTriRf5T
vcHpDwkSTutYKpmSUyKcRmjN0mucjAREUxgt0hOsXsgq77YCff1PjMNxiij1ef9Zoo9vUltQF1HE
vUA6gGlj6ImNlb9ILHvjLefyjpsHYSvPH3Pi9u1MGbZc1/IIgAVdp+7x/kC2lOdOQr3/3Lwv330S
qdBB4O1xPwsh+IdJkD+6TxuqWmiLbJDqPSWANxnmJjxI3EkHUZUCReSxlx1ZaawuFhE06R4j5UAl
4kZ2KakZgSv/a5koV5cqSc2xr6rimMloUV09qgiryRHZwu4FMSVe9+mCRLOIhO7RaFdEuxWJ/yj9
ovPl0n9BUSJcN/XxPq7tN13p6AsGetH7NJjMQJx0f0nnLRIUDTPsPMwRV2HBdy0ZCIIyZpXPmER+
+JMIlidzPXiXlBC4rQC/AqwiR81m3c3gidAdahDCNV+qvcfg1BQHWGpFmoOJeJDCKCPRhQvd8F7+
8zrK1hJRwGNcSIpIkd3Ea6nFsJlnJCedW6+Pkj+6VU4WRJ/pAhGz/qf85T+nE/ADA8EeDjLJKGP6
vw9j+9IKj+drE453kL69MoIOKhAfBiiMozV3lltHKiZmqw8yE6jD49kYMTOecaDzzE1gp1x12NGZ
PQImLdwEuBZxMjhXxiMpb+9CyMSobe8RSQW4MGL6jF7hY9+7vRAdE7E0PUn79yzjSziIP8gL3xv8
e2Q03+m6wpmEM++K6a6awOXC6Reh3rBUa19BjpimizsGjcIXXv6evNYcsyFuX4L5zoqW+uXw+Mof
c5mDJgTaoVcGHc6hZRWCj8+Vrgdao2NavCXC97MdmQ6RvrcE/1eq8j/cOar1G5o0NF+QM/KvaTRS
LzFErCY3ebGZ+DF9On81y7FbL+nzwlYjPPgoYVTxcXN1J0uzOBLh0ZMbn7Z08X7oFYkVitA224NO
5ijeb1gfDObykbgfzMO3VC3svHyJf5cOk8JsXAPVJWSeap2100qBko8efPT0IDkwhCSQG532K8ov
BwfPivEnLL5QimTjxRheGOHW1zyzBbvxvoB1Bq0hepjYQwq0ucVv7BOM+/Ml2056j7zjXvMzKpqY
4iZHPAWdme+bZtNKJd5lrkYKs+DxvPyI3o5QEq5sCLEnmVQCZ5hSc1Cwvz3sraz64UvcAILzlpv4
ZNVQHORpLlQTxn0Kja37Kz5ucVm+dT+FOH9rnxYEDagEFONeKW05hR7C26NAeirNuKMgXGkYveUP
/IWgZ/H6i2WYa54Jrg+4yb0TsrkPcjwTZeqAmfbpsuL8s/RvMjCuyrexGtaTZQoqkQCUIjVFmvqG
KrN9FszOPkl4Ae0HAk+nH0TRzM0yGKzVtG3XDzwmqY1C7HoHekWRrgHS3E2hJUPahj+NONsgrnoF
z3YMAncnYu7B6PX7XhxMVs8wzN8mFoYnQwrHo2WDyInZmnkt2lnRBBgjfH/uKGOf2JnhaGI4dHAa
UkMICemX9APUPb5qh3HnPR6ziYoDkEcvjCZYNbwCb4Z2XuZkaX8TpPFWiMSwRvosafaqfgZDH+IF
4RmUgQn+7tf042iyWw1TjVu5C0pjozO5gOqadtZLisAH1BKDTBSOc6EqGf+pe0SRELfmXeV1+VIa
7yfIZaroA5jAW8EPCZ4EGWVVMDBmHrnEUmHhlhtIhkm2riOzCYfXVw7GaM4VYV3D4Y7b5onM+Pax
zYp9+ro9ycqFIQ46WkaFetKg8VV/uh513y+YEnTWNRoohHPxZqIshs95kkbZmmt2dIFqIdRSdGj8
wtFMWcFm93mCfs0A/TAOR5sC4w2/g39wU6ek9y5HIUxQjG7us1LzXgvqQYHnNoxlYrcOSeWNfSiJ
DFdfa1z88LBiDxH5zQYDe37etBlNCiPVL6EMua8bbkpLv9vvbi6NFzK2lf4HSxBhsWquEVPhRs0s
G6ztr2O+D/B9fqy02J/IwqRofPoNP9FwSn/r3zcZz68FhFGIJKL8VRPAYxiTr6MqucZ4M6YzJj+d
iifCXEtnKHSkTGAXTbDI3JpjnP5kb7KQwdfuLnAjh3ga8XuZ2H3R8wHF25fIaQSR7b0jxeRN3MUd
3M6BRA7LYA1B2b9Q0xUQmGC6UZdMtY4YTBONFf3QfcdIyBtfhR5H0D3xM9gYnZDBMqv+OPFS2x9D
OgzBp0AOc+RRIMhYVIDp4PT49Glzkz8AiN9oKU8kX1yw0a6W5NYmY2f0N8hT+jSpmz/Vnw4LEqD2
x2/fknipLDAT0j6rB+0IlTuEzLoSrn0q6P9NR5yG+JHuhtzr4nlDImcUU/3GASpxtHHYxDxiiq16
g7gpf13BkHGBbxmV4wEAKi7oHM0o5ABGwdbgqY3tmdK4+Xf79yHAh0YYLPFJERSMmKdf/LqyLwzu
ZyTyWdoPymKfg/hdbVq4r5PZJfEyBq90viFOtDUOdaI9j/imz220JEseP/MGJ5LtQPJe0MJ++02m
8WEiFDatBaUKE3FbXnF7KfDQLtzR6g2jMPjCqpsAH/hcI1/lFwW5RyAMVNCNEB+9F/cfMMy0t0a9
8BnuHz4PBR81+CaH3h+fCNDNFWrOESJUZqgeJRGDqD640hvgtLSU6dYqOFtkXfkannr47p8YsMcW
3LJ2nzV4PJHT4AxLFmaLzXzvSUwTlynX3h4eyqL+oR7AJPNtJ0Dj1C0zLKKrLwM376envuzJEj4U
fAENnTAz1a+2E5EpVxkbV3TQXYTgpoXofqUe+whHgrAaom6tbJh/d60lD2J2+uQz7N37H74WLVr+
xJHtmeZl4yAZYCnoU6ZoX0+3Qt0pfyV/k+abis34U+9Rh9dppAxCF03BVCT4mgN2Yj4dImVm5Wa3
x7CICfplXhIPM/TBDPv4sB/3zQd+I1Q4WHjlUsS1k+Xki0joHBM0xqIiE1xoy6sfyogDQ8676Slj
WLklHSHfZjiTA9ykeVHtY3x/FZ8fqZi7uF01tKnKvsZyHUo//DoGFMoV28z8hcYKqRz7ZYzV5zOg
/hh/TVDiI8r+wBSqTd4imTeejN6OhiUqwQd5WVS3nNq795UYo/6A6HqPyZHRTwcUOFUQzzhsjDW+
QpBUxhfYLCfp7eTygrLtRgJJjbTumxsP/C3Fox02PhwaaCl3dzJy01BqPRlquS+vXt7G2aSOzgB2
kVZuaZLtdKVFlhWOlcn2qQfgcC9OgMF6H7tlI9JHhtJ7g8jI+aYtvxHKk2PJh011S1XXxrNWdRib
JlwjpaNXGIv+jRqO1wqIbhKona+r/hPA5jLsmuKrDpnEIMs6QI7BHOh4uRoES4DdwwbBYAcE+Lc8
k1J+RiLw5l48M8pgoANzxeBznYIp4VdKuFAz9mp0/4AciT+iM8ekj2ndyHpdX28vzWEaD1wJCqMa
Vh4eCzXeT5woqYUfooqp2eZ5AyGW1yNOTgBJmQysIF2Vso29P5NEX4UctVcBOx9WimUHF/nYG12f
tbXNvQoW2Zwvgqs/XmIKDpss1jFY1rBKYnBhDj/5fS4bhJscegUmLrxBfNwfG4MgZM6Fns3fEPa1
fuzovUyGV+OoIZVxAqiAJw6CNI/1mvxoQJKIONGKkUbvjlHzkvEk4bGCNgKGH+3OZ0KNYNdYOdVT
+qk7Zi4lvPjxPivCcfmNlX/eu0oDUU3AjGDPxg/UH+ZrU22hu9mBGXb5SwKNCp/rP6altEvC0oGF
iCER0dpuuzFmOBwuthQq3NHeBTRzCn9ITMGPzZRo8zlj9blszscnPBhx3epXeeZKk9mndOTKzbRz
DnLjvnCIhj39PvHocsijVzOSOGFZ8WsmJa/iWF1OGvtCxQrUmFxmoy54kB8yWSZFWAOdxf2mes2z
2uU/GtJZmb8NM8nc6bRoSIPzOfN2ivl41sjHAtdoV4ZISQ4inluJ6ODAPABXDll2eo7dgWIIt4Ic
7wBwL31d4HOR5ac4/Xsp14G7t1lzTOKgDKnu5U2ySMJGQto/4GzGazqND+ZHHQkSNiuQbfk/VGnJ
aJA3OD6kuFSojg74gyXqMKPJnEKxdTSaReJ4MRga8P5aIucavMm0fU2JTJHGQQPfAL4erpk/DBcB
pikkYAM2bgm9y5zmqk2Z+riA8UmcMWgS6OSpHTR+ImwIHM1NF6eBgGIbUIEOBj1eDm8M1oV9f7pN
7b1IR1kCeRZI5MrvR9AfG1bmM6hxdvu6HzMg2tcyvcIZAbJlguwQbiey1VE1DJb0RAWNJhzHJQbp
mBjze5mqcsQmkv1EI17A18M6oPKz+wr0hk+tIhnwC3rOeMtHAYeE7fyZ/wckX/OkwqZxggedDyJJ
mNYgyBfZNSapZTKCxTM18VOCnkWVnljMiJ5s/ZB3a9ndD30nw3D8UrlHwJwgPgjtLCdFA/ELPuUV
5gaUfehdboySki5APJdWXeIMu65vY+O71TF+gbJMJf6tfGwXHmIL0R26zgvMsMGlbm+SqwZJAlZs
7Cf9wsRGDeuMgzQ4T1xg35+ILQee+bjM45C1pMGs3xvvIEm9qqSnFhYjT4Wd3swva7Nds5s+V9yM
PeVgrPmpGMnC68YZZ/toDpPiiJQpvi959eb1ucKglJn1PPeTziKcmlsDcetCh04eqT9mdyvAaeAx
U5ieNIIY4ANU3z13eQpORJyEXSZ/TY6v4hZDYZ2clWlONitPSsODo05mBVeIjyhKBcTtNCvPf+IJ
8yt4Aga99uFiLu4Ikm0JqjAkHRLx3tsYlj6o5Tion+uKMwvh+fNUAfnSB5Tj1nop8NANIL374f5m
GKXsBnQxDOi/s6PX/RIT+mYcOTdOPG2AESow3NmwIMgOOI2AIu4bQaTZ6UIDO0LjCOiY1lg39uSu
6xuDFSTvpcsc9k36OfJh9BhTRh+SffGjqfvpaJ1cGdeaTGoynIOctNukj+hOodlmX3ILXY9uq4yy
7askZOwcd4FxEurRequ+nOa1UgyveWDFCeQ+Wef4FXt3puxqMO42mbp6Zqu3eUqTGfcg1VdXevme
MxQ7lhVqY7xWQI03EtFKW76V28WmNbkQVgNAwz2EGwHgJFnCzMe2CmkT25JMss7bjV2hAhMATQq3
iw8BXJ/+yk/oSG6Fb141uHuEiz2rWa5udVWceJpmZTfjFO/ZURcMWUiI2nx8LA9KeCsfv56KLG0m
WcxWuYt9TF9QM/AXiAvxAFBMgXCW/BUZC0yPp7rdbxAc8fwg7POBIDTAKQVPmRmVMoHKULpP8tcj
Ui9WtRGO+Yrbh2a1wLJEHNL+56v7SXfVMtHtbhczHNHmWjcfwSu5uMr09EYq/4J1+Dj3QI1EryF2
h3DERBKHtX0zYqrr3sP0MFFcg8/wUJNOOzx8NV3R+dcIUOHOhty7o8OQr97a8kI1+NglKf5jfzJW
WdhVKY7OssPdYyTN8rUk3J2grSJDHaxKP04ws3LxUILlh7bUZNJMm7QXWMH6s1Rmeg/fh7Gzb9S4
SsD9WOusWXiTNUyMBl7hrMAplJtnShWRjb51LGKo9KhWKZC0h8ecxUivKoFn8Ben3Itv+Nqs7uDy
M2bes2eMClXLhuUXsvtMNFaH4tg48OWBVXMGc26+KNAQ/n3Qt9ywGcnurgYJRgxNRHQEQ31kH1wI
SNll5Lz2Dw4ZNy1sOfXuGD+UsG9DMJz8OiITjZkWuMfyPi2vJKjiYeT+zythrez7ylaA2SEIwJOd
/ZfFS4yt1MrCueF+7aNyT+YgDDh55JILTt8BEI/kgmIYd2evGqHpaBEnIaMslpPu9pCO/djXtIUW
4Lpdq85A6ZHR+eRINRO2Zb7ELmj1oj58YzaUzl+Q/en+lfetwAE8h85g2saOSp6THSVLv2A+2L1P
HyTJeDrPxySqdZmTlWDVy3c166ToIvkt/TLMrE6zX6nHUI/YpYfdpUJLoAhvLp1QQvTFb/wsYB7e
N2bipw87G/Z4mROpSuu9phSi1W8CkCI9HH54mg32GPQ6zfzJFA/rGis9kvNTYxsAUQTSwX1dwNht
5zEx6pg7Q7MCpT/BSKi1JS6M1A/K3Lw4z630mgtVH9IQqz3Jk3nfRwStHSROg/+sdNql7KrzoRYB
MParX7DfquuY8/BgdJQA00q2h8ciDjOIISMrSXe1ujYIURyvGPRTrfBCD8KbxmRYaTyFKXeFL+QF
Ti60QsRBcNx6hDZrIddHSwy+iYAyGE5I/vG9Sa03hi9/fYQffIegS7gMApnrEVczMR+4rRoz4OeA
FhT3ggOHCllG31ISPdfKYfRdfCt3O/8Glc99mDdw9wPzugMLa34ZWik+g6g5qRi4fkh+B3mpCu7r
NooHZ7TnloOU/b4+BL5s/LAS+Ahx8Kyn6QbsGFo0oqbnwYQAMBfrkxbX57Xy96N0aOkAMECMqX0/
uvWLgQcAIpg2DKyjivxrIId39znCFIbigLphHOo/77ebf9AxM220xgIHG3DTwooUvYqPO9N0EP/K
9p1VHqCS/c3fVfiEf7aX5rF+YiSnhsXF1UKaTBVnmlzHLRPzImEEI9RvwpB15/V+4AWaivCAhJSS
QACfhhSJ8gfGGFUw+rVd5lCECsMR7oAwWAXskV+sZbmoVP5aMD544EvL8O5ygjVg9Vd6mPqsrhkV
nHdtuOMPfawSsJIEpsBNi7tlR7uIrYgQnoqrA7OPN76HVoILIska0AVqF9exFSbR/wn7II6gaPOC
EpjF5qg5ZFjusGPD23kuzg/4fdf3dseYsbZ5jEIrolfOm9l/P095k6lfW4zWC3T2jOegPkM7zU7q
F8vQa6djGmhSb6y/ZLbFMOp+5kGplj8zT38blRKSyitzCfv5KVtv/uPQvGYixCfEj4R0U5BOvlbC
4h5OlJ2DmtBOjfczH8BVErmelV1vX+wzaEFYZyWaQ9KZV+239+kAbdzagNZYmwmYSxheJ/NVGGIX
g1YEVhwYL89CAHh/kiMimV/TSU9whU9nZJd0b+ztLdX7w/orvIc7w3GI4RR0Htt9b1LwDvsbLxJE
tAwY3dl3Z14xea/tzGrhSGjXkWWT5exyydM7MdzzOoofZ/bCj9h+nPnM9QCCN3yOCRHtiPwRwcek
Tah3H4zz2GSiRO9Gq/Lu16NggoXjtBssR+HUAoM8vbwWZkP4WfMJTTd/D3vD4Q2TJHySO3OobFX1
K7ukETLIciRPjExopsu8F3LKylXcWWQ1P3u8nSRHoQsjOe1NC4a//7V/Y993wmqCt88BSh4eU+k9
iwNqCAZmE746uWWwebTN/e1/UkhTAbcLltYXH76X7KaHRz+96276hBSyqXH8WTDLLq44Jy1NtCbT
0cWeFFGVYb1p91SmnV09Fhm2F2zCZQvvi1334FSEAZ8BI7plHk5edoz4Ew0+dZ+5eF2i9AHgOu3l
X63DuVi6lfI+w6JERsXFu1em42adG1gvscLIikNOCLemJgJnk40RKASweKC34nB/dzL4VkT5xQUs
EZwA1/l+vAekKhwZPHqNlTwoYwV0Wa4+cOV7LKFgOzPDeem+tGIqGXSAxQ94nTa/gzm/fPeGr9cF
veJFAtclzYGbOmClFJ5E78cC0h2C5Qwdc4titDaAdgs86zhrCQH0Xi20UghHY0ha+dMfx87zsR6P
SEDCH4KCO0uJ+vPfDfPEIWgu/uRylLKwZ22IKrDvbj3MG6zv4GolujhzVHSA/bRkCbLk1DNAXMU8
9G6cEsrO2H8pPgPR17xPV72CYQpzHLJql8UjamiFi/tV5cHIc2pfLkD9/YsE6R0UEsJVqhm2sxro
BcdOXu+1av+8h4K4Sf4OvCQDRQz5WoiCKYELpKJbTsEDdZKlT8K7xlEjzcvflWXEPl0OXRjGkJc1
DYHh7TjHzmq5iGc8G4je93y3a6U/4U9IK8OXdj4nJVNQUTdzNeGFhfEYh+g2PScrzwsuzzOH4RqL
RLjDAZgCiD+1wheJHlgte0HAh4TifXc57UQmAA9KHGY0/vzEy9pDeReKwxbCsWCIUr0jaPeo1ne0
CDHuheCvtPS73pdxw1mlZ3iu4Ic2jN7ne91S9fKeMQO8A0OQ0Jph58xPw1OS4/sz555Dnzt/kA0x
LGTS42jjZi9EZJsnXuaZI18pEHCsuG/kw6T078C3XIZMYO5b2ogNjUFtB4pfbJDrcmGTxwPORjLG
IlvBFUeBI8TZn3kd8v/FL2N+nQkcRvgzxu59y+zjly+as/tGVsCr9nagmLxmV55DzBZgMJ/Jbod3
Af/JLxIfBP/Qr1w2qGHPwBMhP6+0Td70FN4zW5fXTfEGTs37s1YZdhAfwCuuJOFiWRl8MSZFfGcO
F0V8WRNyVPJuxE1Y28rb68BZzpXqp8lf6rKRIMOJH3n/n308w2kOCKW038IxqRKEh8I1PfXrgxWx
vcrnV3yIoKEBx1ICc/kOy+zW8CvJOw4MbAy9YCde2OSKSjKMTK5T8YQVBycz4erF72EceQ0rIWzw
dJ+LGdo+WCkKBj602e6KCQGLYwbvx2O/JF606nfXuzPer2KiwheU/usCM1IoLPOdkdrXHbqi4Nfo
ZnEofkSxBxVYRvlMmbdcMr/cJNN4FnBdi+VUCxIWtUBjnSfH0lrxfBGpFp21RnkMCRRlZcsT6f9z
QeNpt74RP7sefm7DaegsfYkSRYKMieFP6kXEaWg8jfy8g0ALuYd/CgYDPz9o9uCx7JwyLOxr8L7u
2JGUsZ0Y71Da0ElW7u/F4c+YB1C7rIJizwPy+WZITYQtB2wYvo8fsmPzsxZUKxqXKNtZQwLfjyHl
I1lBKPxmEeP1n3Y73shvBEsMBPxwvXxdU//MwOqqI0rJtkJ+G/BTghWYtfiJK5gG/39vwEJO2EPx
WSa2hVRF5uYyszsYKb+i0GGXq1jXWY+rDEHE76NhhfnpE0IEwLpiOo/rg3P3VwgqOcJScRizfMW6
55On9NpdVCdAJpZYES8ipBKGf8zWw89K4bXzRfD9xbNnOXGnIssZZvilHEBHcJzlgaKBACbzXwjf
bkxQpgsX4NVGR8PLSe3RE0kI1XMrphcXqzx9a8xJLFN3aD47qORxOMiQYvaA74ZU2tStdp3j/bsh
YbhN1pcS0lmPwqR0E5wy9K+qmMejuV7P21PBn49b/4EBFM3lXd8Vk9qR0x2wCZ/FB7ziVMD899VT
I/m0XhOigclLs0dsqMk5cZj/yPXh7WsYXAUjCiRCOsG583DU7kxQ5AGx5GtZPs9MXK1hsgZ0G8qF
nq7AZ58XZlUEe9g7Dg2euqgGExTWrF7WKp401LyI8+fW9cLu7Q/wGYUsPvMkBNx2g40juC57NeJc
DriSwJPc9Sg4HID1vaWLvb9VESm4arcpRqNUg7CXLEJLxaiJA4CPkMmQPv+u8O18RyMCbbdAqdRz
vs+dA0QrQ5PHCh31BUWnslZ+yErYQ2GdJ7ifbv7irc/xzFBK5EdR9/4IiuvF/tt+3mFzDz/Qr39w
u/gPuBCVcX4tQmimbEI76mQQgajxWmeNMaBokaHU8mYhx2FzV1vHY7b4wuCTMoiE0/JKg/Gjq84W
ezo9DuDsokU8V9OK8tY8bTbpFUSF1EeMiXmlnWXbtks73kiW+qOU7q31yNdy68VyOeuXz/OAeBgs
oyxgqc2bxnkRX1dOxShAWTyib80viT0sVmiUN3MsQ4TxjoRHizvTSXSCLb4nS5DieZhvSTp3/vTO
+pmsy4tDrcXtQ3/uZ3ToSoBiUE8EG+gBxRrFKJJeqFj48sRpIP6FRtbZ/Gj0pV9miuyr9v/+/KU7
Hf906w9jPxH2JbWkrb7QD05mcDdp4qvzmmWNH0Jvoxi1K/QbDGwX8gYozF5L5hxM5CIFDzI7Sf18
+Mx1o+zijLGpByohegoY7oo0nJ4U4PpkIsZi0BMegsAzrZBalUKAk5ujs1uu2j1L8c2XBwHGIhyN
tbu7bzMPPw9fnLgFN3pF3EBNE44JsWTvggl1CTWMdafnljkrack49MUcDn4J5xc7Z4R9U8X3UmGS
Ci1bq2baUgKI9DzuQq5ZgL0ZNhTAabAx8R1cRflvQDURk9UFCZoPn65QEIlgbPLVXvMbw9psYHKO
BCBYz5jo5i6E3vq3IbSTd1Fw6DLNhHIZHoWfgSI8bkREkqY7fT/H/XtXWyJZObyEFbyEWwpRaaaw
EBPm5GeYkHwm+BbB9kS4BUfegeTKyH5orFU4Ih7UGE0VoldIUlkdaUS4elC8ja2Vp3IDxxh67LgT
RD2xE0deanVTD8urYw0PAuubHb42MMOYX4DKhLK+oULkzH3irXh6X6N+zmMQBZN8rTkpAHlY2PyP
T3wZrMjWKHBeCCIuDD4uajBnV+YujwdiJvi0n8ULEmZMD4Re/W0RtQdi2IUxksOcAcYRBs60BrS4
sX/N/Su6VW532d9daiv4BQcQW5Q7q+OC4chHhUU5to03u4DqZRqJI4hFyIAI22iiwZifwdKtgS6Q
IwMt86ENFiQHRvPKIU54l7hS72JrJ8w0KZ9rtPixG1GPcaV6rA2144gwdtHEXZy4BP7sh/v9WhZI
gY4S0yGMYxriSuAPQIMsXA3zCIi8g0dSS0Jt85rWqluo0Sj35JYn0bvG/aTFX5z4z8STlDNELCxf
f3rDy5HVOFM+TtYlCBwTbMG/hv7K6qKWSTGdwemCKaN1+T6G0KypdkUV/fC4/kr7F91uJdvTiKIZ
xj0T7ZV4/8JW7jINSe5Kl96djl9xMGHkc0N1yIAvklywtzfKqBgzNGdHhY13KTbcpAWOYOQlB/yJ
UG9y7Va4NnWyN5KEFJgyC2uW2t4JKWr8sSRrpc/ZXFMTdwzxhETzgI8xDLvEq4irPnD5hUJ2tcE4
9LWA/X88EgVEhBFX/46gD4rYUC6Cp8+3hb9iRNwgaxUgCYr8ReuNV/pegrcwmYmDlGWgBOqa7gfa
WMSpgoUhv5Dy24KbgygWSlwEi7aMGuFdlXnR+/DLGg2SCwIfwCYJ4acSvmeo1SAjOGpru/3Xd8pF
+8Vtv8Y8f9p6g+SN0gViVQUKpvNZ3kmqe8xqAqUhCkJCU9fqe6Nc5qi/2tdKMh3ORSUacfGMvOaU
yr8tTjPxYmKu5dp70x81a320l3H16mBo72M6MB1NbOJc3tRk/y9dqi1qVkOUrXMkGNaOPPir8b1C
fnS3zjkmXx8ENNIWw+DPFi/ZqAXZGU0dY9p87PMKy63/+yLqLSwwcpv0HkO2FowVx7sHJkhjGCrb
xeL1ZWAw4cz+y7t0a0sILXEY3NCz7+eSUeNkZpB36SpCHIzW5AsuMiQQWKiEEJJ7/ItmiO2CgX9c
n83JTBtvH+PvDzw2m3NFlOA7+UBWUwBY15HLhefc5rrb9QeGcntg9N83vHTU0/9IOrMlRZEoDD+R
EQoickuyi6jgfkNYLiDugCI+/XzZEz0R3dNdVSqQmeecf4PMhYMT+vrviqaEiaJfUbzfjtdk/qfY
OPmQGDYItpi/qCxUiF3PRHYu84446qJymnWJu+VGv5pRY61+M3J5esIMxHcc0MZif2i15PTdktbM
JnRBTEuYTSmrJHhtduiLWmoOYm2wJB06u99yBwMQG0zquxJJ38C0u+sLeRGz7rrCEAovoqsTfqnz
MYRH4iRDg6oa7yMde07eDkuA2pizikmJ1U86i9pOz4uBHCw0Vo+3p7kNiUxVgHWho7A36wtEw+Rl
VbZGgPfF02dfcs6gJLVRU0CGOnT9HGvJyozduxa0GygwnZs/fI/LFegUrY8GWCKOnL7Tp33G+w26
nt8QuWtElXV7QEL3r+ZHIbXEYX7Ao8+6zmyceJuxAhzjKTupFaeX+1lOy/6CrAfTwRRzFxrbOJ0+
ERZSZ7tsTxc00a5r4uP5Sko+kIuFEYl+Ug13jcol04RwkEj/KfLWWbh9i73fl3uX0xftcqKFE4w5
bDY1xr7e54+OzcepiYg/ICzmndY0QyHw745/Mbdj78JnzpBE8a0jKzTpm+VKofYUaA4rTl3oX/sM
pw2mGoiAd4wZR1DeU4bSfoq/CR+F85G4RNNR+MTUCh18axdnuz2CFeAxxaAONueRcFyVktFlAgpH
RHAK3BaMddMp2RAd8hg4CRby4yNWV9HlESNE1sKZdFH8k2JzGu2oAL3kOrRbM7E35t4FTZAeHi9r
X1m2KnDewGFt1urm2/QS23bRakx/wUrWw3e0bmZ0m0fS/hQfpXMtEhSuVgYnNz4k1xmlxzoRyVV4
+dgbkR7OfNRa4NgqDVBwUgmfp3BzmTM/HOVmf5XI10J8aT7hlG299wqPEdxUqKDE3aU23Sanjg+p
cmgrOBoJwFUmsp8FYV6qiAjHZux0LL5mcLUJklJPNp1MWNradv8rxtMB+eKCoBRtBuQEwtYTNpjd
aAHmfhFJszopN5NkdCa01qlZeVlPEIVQmbMTikCTDKVwA9C7uvKkyPMyqnCfGO3UBYuNeSqx3ndM
MEjTI2iPUaX0jsVJorcZ4n43hUXFyQFV6cDVYUpcwTCyjIfj3ZygwL18w3r92c/ojTcb2IUZGSeS
fp5cXYxmxaleDFanrskgmM3SsGYiYBbJl3F1rTvdH2Pm7uicm1y+h7VgAvw7RQvhHZb13alB/cRD
2r5+cG0qbR3bNFuawc6uxwT1LXjb01q2AfpXIu/vB1mz4A44HI/ue1qj6UxhJPexmUnP2ILgwKnm
iTFp4OH4S8wEtiAyKZrRyZxiUsrtJB3akOqpLcQ0SjrJC4csCZOAIlgzx85kQvM+n48nDQwVCuRi
ioL2h6nk02fAMQY7w4+jdq7rsjDRLaq3OGNlUG5LWhaHkiix2yCQr4tH4oDtwEEuAkdq1P7dF50p
7OJEe8a9jMtSL5InQsXnlq6Aq/7+mwGiLCudeft9/7RuCHHhONaOXrnZwzr85JFHzuEAqXA+Bm/9
k/P8jqXU/NbrLPlJruJVdKpc8NwmP+or6rGGUngBpxGmlQxcSleMsjD3edu3zTPuuD9sxgwiRpeN
zO7J7/iUdcbv9WqAp5n0DSsE/euFwW6xmvat9xp+Y+qT16S69QnKlwu5mh7r6kVJRgaNTay869VC
RDQpm6DwAl6NlIe7MDaweHWzkh2bFHj2JniBIhDhYH15Hg8lK9NeRC8/3HwoDgBE9hm8xUtYMBYo
bBTYbW0ygb8fc1MuW+cEGXfGRUPQDekKOw/gTCHxgAPtYE8AhT/FTWbQL150vXB8swhmGj1wzcSo
jzncwPkh3aS9Wn/tQDo9IJFAX1pCPBE9fbQJmqE3UKwO3FcY7juGyL+7zRfhj+B13xhU5bPbcP+5
21cwq5/dQL/NbQ2GDkRiftXI+UXV0JmvNnfpycRe8grocKgisyPkQ1kAMt5jKpoJzBOQAsqR1hyH
9f9Lwy+DBWg/sHYQcFJh68ltzfBal6guLoU6ysnu5mpYU+Jykv2UuRpeXaSVhXhBEWjFUgNMAV01
szWMG9Ad863YEGrZrIzpjGSgEBiEzhkTbPP0YJeFqg/mc3fTOLWhticJCJ7HluXCLpAZX/aXucFl
iqIjF3f2KlxNbCQDgVdQnULgJY/is9HZ/OdLbkxjJnxLhEQses+J540UWMtuFCxkRy9zBDpzY3rq
8jhy2rFhZGIRwQueEI86C2lqxT4Lp2EUBjxNaObdKKIVH+y5jqvUOaaHY9engOyJaOgsup5cCRlY
LEJ2fgW7jUwKsEmBRYg7mYHh4Au9PL1HfKrMIerSBPxS8L2As4LxZj4ujoA6AIFuHnzGpXjM1WAF
rZaRJCHK0qgrncAAK5ciQmcj8xzaJAlar/FmhTidcjMCJOfNLHb/5zwwoagYDG1eOHOT53I6NQR0
8MNtvaBcalgRF8fjUIqqkAckxWuaBOjxw9fdAEsytmlcEKP36JRwUnB0EGxucuOuR4CkYQTuWoz5
FrlLIs/l3SqeEh8A+LBIQ8Mq0KiA7iFZpNbCW+w2t3NCjcJqvepKOL6zlN3/LwgzPkruXT3EKbPz
hK3EHzzt08U5icek8zKD727HMfSMyt33dfhVjt71r93J927XbH3KZdEjUbHaqxKe6UojMwIRP70x
nLuhubvGfec85ZtIiGOX0UDX5N9VXp/a+/2XljP0/NnN0bEXGPU743Rd7nIPZKdECYjpe70b3Nkq
euMo6DAHRIzcI9HaNe7ubarlY53zomNrwZMljKsUDpBOHmeHyq/mZWUG0OEx93GYGFJcl+Z5rrkr
FmFjlSDCRfy1bx+3n7mPAUogU+VjoW+7ECV2GDCt6UYRbLYnl2DJoj/fKAZ4mcEvoiKhaD9P0bnj
xM4NN1jqOAp0IFT5TyxYGhgnSuYasDyGOpeo8jr1X+cxuryD6h3U6ibVSD82C84di99JqkYA84wM
ao2BZFzxvOqju45rBA0HVmhsxrQICBweiMIMLj/l9ODNnqt8zOi1IWJwA+NmNZx8h0/RDv/SM43X
XFdmJTghPmtYWX3rkgi5pDrHapqkjwmG+akZGMvoKWNv9Ku1IrGS4dfvTacaZmi5akw4aoRZdR0+
hn/8pKeK6hPXf7vzeYvN1bTVa6K5dbMAf/vhDZPbQyaYmLA0rQOn7IZ3gULcXm4KuZ/gZWDbZ7+F
jD1Dk1SvVWXTocLvA9BzjSK4KqrIQTrMT5y8Gud0v+Cns2z+ZhfTWj85vI2RjHD904eM9vGV5MzA
k4Uai00GMtmcgG/8j9A8CiMf74yfTeIBMeB0GUMoV/Wf2pmStUn6YXfcdV6Vz3admr9lBySEG34h
77nCVa5NLpgHv5wBGyeqsxrhpOiaD1bF83hzEqaP34vdGdpUfnQ8Q05is8LwxggBslsefWp8EQR5
QG31fTidwibLGGeLu+DMSvicsx9J6x3mCjSU+BF0CdfD+pdhXuvk39G7YhhgwjMi90EN2qXBdAox
/qS5JAznrgxUAKzRV7QeOsOBhcykMGLUSF1X+4x69zlG9Rslhr1ELIc+U79BKkrI/zkWYAqVoDNA
X4pvEK/BseE6PaZFGE8IInMtQxoUXeoQDwfCbQCZzbvhQX0GC4Jr6OWqiYAYkx+mpfB4cR0RBlfr
A7UGfTCzBxrMEJYiTNhyXpTI7LAJokKnPCESwKQ0mvV180ApZgHV8gC9T7wSchvUia+/SndKTqDO
fEYFvUiYwt4ccg1ONNsjnVFMz6JKI/bC3l48JlhWTaK6qArrS8ZnsuyMhlxeL384mn/TeRy6MO39
H5a3bHCwKSygE0bwji0Y3yLWY69nL/4sFs2ELXZmzE/eY1rKEiXwZlklZh0rEHaozK/mKiRPlHav
gOZrwh8jnDB4hHhIwegx32tg9B1gVwxBUQ60hnOmpbJpHuuTMZOROcMiSCQoUTEGmvqYNELSB2tx
GYJjNzmxN31SZHAVXQ3EBOUyEJV/Ox5BGkDBwGcKx4/3ej9YQU23BuaZsdgld7F23S5eyaKDYa/p
4YiGkcetE3bbMZoYnC1ccGs0lx62fh1nkNzNkBTFkjNb604yhGhm/rDV4YgIRkwbsX88sFYu68UP
MRI6bMP/QFeEOXcTbeYOCaz8AVOKYb41cJgXPQV7Wtpy3F+ZJpuq9Db+ReBD+ub723Qh6uE6aATf
eGroyP2oRcJv3ynZwdi68sHolbmsPcRK7FcETSIVgBvYmpsXDxcjkHX0WX6IxxBkPJodXc6LYB76
Kaw46QY2zdD1NRju/nJH5VWxXnjU7h7+Ur56ro7st+XDmmLkQ3dIFyH2H3WL9gVuxN/5eAaUSwEU
aXI7QGIajqTWsZDuD04Mvq/GGEKa/cf8baHpQEZeWmGIiSHSCYxUmNGc+6wLM6DOOG/k3MZgv+/Y
u9f8/JygjkTJk52Btf4AgXMmSsPFuj0hdXu7DFs5IQkOy92/6mc21Ge0xYhBcKh1ZBtDELn5JOyt
8Nbdnqv8fN1seMB8mutJB1GDBTCraHjXQz7Apo/q0no/Rgif9vQIb6bR5YfJo2RtdH0F20UUVwmx
7hDkl7gJ3CVf7ck8GvCW9p5C2pyP19JkHFV/n4m48wvTZbpkvS4A0L8mVnzFcA4xAFSxN2QUVCa/
kdMzHWv0ncAjyd1TP6XHG8ELYn/CGmbdD8bjyY15t4Q5tYf1WBB+Ja3Ox4qrmUt1frj9QXieUvSM
kmT2Xh0GMQrbMD2iBtmCtAxbBuz/phFwClByvcS4T8wcUcB9rpZqYXl23jK5BNXqAOgW5pSyE39O
rfCuFekwwZPKAAmpmRVhf9LS04nrYJ1xIFGPVXHvvXPPzyHUJlRRl+BKIJTGSWh3+/Zj6GtQWpDU
VmskWyVFXnYTbwsn6E0P5Rv2nbidoYi7BDrOVaWjMAoygKrzrt9W6+ebyY+t7PmHst3qVXjuH96V
rWpcGbSsx+/giSDL+wYvhRK3iw1aHzCiNxv2KcsJ8pt8v4r15ABWIFI+e5sHFpzGdNXtWXoP4sax
aZJLGgwe+CKgPgbezNBvkAd5hCMvp5+kWfX/UhXvIutpsBjr/nrK9pLpNhdpWAtjR7+EUfcmZ9xF
z4tlQjrwkHCJ4131WRTAO4xp5pLw+J7RGAvffXorfCqxDcKySXTlSJiVOEKjjYZ+0DF/qeh+7MGb
WSogKHjFc0QKO2H2AuC0X9jHO1/QdZhYHp9/ECoZKs3fmCh6Ry1SDvv4ATNO0l6Ox70uVoz+Vpil
7VntK4QyqKswBlgcs7Eh6kCZTFMHcwdsUkR8zELJ7wl/LVZlNbOfKURPHCV5udfHK9o4JYx288tX
UHK9Pq0ABbbQH7bLAI9xP+AjAG1+9w27nT69T1BiEm53q6CgBW99jUyhMv7Vi1svzFKsyowUudM1
xiUna2ad5+q+4saXBjRIi6NnYLWDsOzw0H7mXxTuSn4xj5D/ph+Im0rSNEwnX4WrMRGEuUj7bOlN
WEJRg/fAft5ZgDmiK9vBwmu92Qn4cpbGTE8S5iJs2cy+mHve3D6tlni/N8rH06/rwXvzvTMfG6WS
YgbeM68a/3sbI4hHzueAiIH7ADHpH2eOpfJ2qDnbyStg2CY1buldPDHIQbaXX2d4aiK30J8rvctw
GMg0tO1aMGHDHcylCPzuwX9rqzNX4UY0jNROCDUbOeC4up4IptrWZcgOpNjvOR37OMTb5ZCXiaQt
NbMLchJobGY1nvdhLmYZ00VjxNvItnFqAZ7UQBQ3zXqh8js7iJRY1n0rZ1TSFVyrOyIODHaQHXwk
kcL02ZHqodPq9isLgOJrXHcJSSxsXkclo03uWMM+3p+Tmmeu943VH+ertgVhjiWVE7jtA3RhToDG
CCNgMgaNpmKhP0+MlfMl7hZ4y8JXRp08xoS4MqOvC8D8GQv7HYI3bfBWWshzBH/McIWUxcTlebNQ
bcGs0Ds8a+twmnU9mskh50mwKO8WA8d0nb0Dct+Z2X7MDcdHmjFnYU2dvaBLeZM5iupT8ZzgCcoa
dpZh1Gb1e38t9vnUmWbwifgxw4eJlnV8jVKzZfv/ZVhS7wGMBqh4iGB0MThpM6ePSKgUBWS8r8QY
G/szZPxk3fse+h/m+bCJXbRvYDYGx8iLFo3qEc8EI4WpCELvY3tIgJdoFvBDZLLITUAI2Yd4AJGR
AOysM4UozghZua8wTP4+OOBspQvgy4Qke/5aYypAPHGnGYGEujX+7hlfrZdoeuHCfgnvyjCAvyzR
U1cew8bMRYxMmAo25OzfGDCYbS7Wd8X6MmDB78UYmsQY/0xKUxBEBjql9+tZgKvbyZ2yleYKrFlC
vvOxdV0zc2DmB+sLJge0hVN5vB5PT1EEIh0twA8ZLCTnyQlSvzXmnNw+amfbYaj+Bftpv7P+VTXn
ZYI+NROq5p8vhwm6G86GGiMgrKtQlb7v9r+5vVxM6TSeanZxAV/QoFuD4Yli6Dwot7FVC27CHbw9
BRfZFJcMG7k6h0XnuA+Vq1i91row+sGgDH5nf9rZtRoxvy+/7oRqN5j655lk5ZBJfiBo2m2MMTXn
EOo/ko2Xacbdw3TVrPs83BwDzBZDDf02swCex6fJAiBw/tWMwta54GZmkjpwk0Pyd2GzDLhnEM5h
qqGnmIL5QU83t0ownmgjP1ajOFwhphxKXiWTHdcO7kHS/J1ePXuWWclvscBN+CDys9i89D9WjrZu
jXFU2xmib7xvWvM13P0K73lzta5btdHn51fNSNVGZRV/RdrZ5vguXPoxs5SiN+t0gxyx1sd69Uh6
suszs8SauNcnm01mmK8O4hv2lrI+vsm8h/3QXWjgZG9uOWLa2Q8/HZ0UMoyquefAkanAzoZd4PiL
q70suuFi5dbRgQI5ED6lN4fl5N+WNJ+3n3H34cBdQBtQai67InRILK35URiwfKWDKSsGLESCHA9X
XcWSXRX0ZMAAPsISW2fjlTxAqISWI8llkvOIwFJC9f+IO7WJ4QmXHEz+IYD+YZ1JgZDc9FwfH7H/
qWDfkeNfjkh0C0uSNWFfoJD5jibo94CbMTvWSKKaVsWolVoHnqzrwwN7hS2K5vq2mA8bGRfgs/1v
SfB4BlnGa0k6xPfvJXinvdG7GcsIU3XUBaINfJIQKAUTUHxEfIXDX2a2Pwcr4nDks0oGUiG5iCMW
V1k47RjcHhuv5yfYYvtppQxKqNEkiExR5Z1RXlEixkbuwIJiNltEHfqsgZr4MVWmD6ePyw7GA4fk
Sw2QBXD4fx5INkSGO3pdh0KUvZ/dRsG+xG3guPI9KPdgadLUoM3jHyPqZurhQSvWWWyYlziDKI+n
wX2IjJ8wLNphKm18B97475UhRBY8jmWdqByeFQuM5tWtigjU+CYdp3lY4Kt0vNhP/ZuLkZTdufFO
eCtKP3pxIqFutTLy9XC8mOgyJonwoXlqxQPZimFzNzmewceGN1kXoAM+I2c6guDJZw4YXqHk0EPo
N0Zmdq+gbwTCcJ1g1aYbOeTlsdpiZ15McnYNGMElWFk/0hF73ndGxjDghYg26tJt91L5djnjcs0d
bm7i38PLSJjxK/SBD7sfGxF5mvKF+bfzkQlTdOzEMVdQygsAuC/Q1i35/GUcCZySZ1PS7oaYYhPB
1LPoQxp8o0misx72Tdoo4GVqdqFqS2QE8f6UUyIbNdg9my1cPx78vzk80fH2m7mqPE97xE06fziH
8YxMty2JtOb6JwlEP7Do7GsBuEDwQcRDhTC09rLuqdbuHahc421mck+TT0n6DeQFmjIKtwEXKI62
9dXsquJ1dQalDzCOfvHS4x+KZeukkwcFMyg5KaXX5KzF2NY21pOEywwzU3RFxvYnqFlxCMVMB/55
TLi5pae2ovtfsWHTD+VEsLyzgfs9ZcbwMPrsMHmmwQtpf1NelIBItDe7zs3utw4CprsZsan+yAel
HZ0qYEg+K49kDEeSbkx2U+ZkaJicdOC/9zLNHY9OJA0yh6EcODeVcuAJG53x9xsITfROUdhf10uE
fy4tg4QF+ggKpr+72z/HKd4jnPkhUrLerC5W5xaLVmEw7MExSnJyujwPHVuPctI8uuq0P8V4GKEr
IcF7ynv+Y0whNsP1+XC9emAWeMk5YK9/cigN8pZ7O3D8ZIiHBfPsTU37vWEq+zODMhBoHPDL9ZJF
0Bsw05/p1ikhHUO7WZvrbsO8Zdy8iLL55/L/AhDls+IR6JqCkQt9U+vAt0tXIYk2jPpglJwg51CL
yHGJBTvCmPUhUuCVxAR/sB+U1sakb4BzSenPiXWfGN9JNfB+T7H6lM5FFauQvB7zzqucEFdEEhZo
9k1vSbKA5hJUeaUYe2H6KzpjXIvp1hikPy/BipB7dA+i2XfAtpmeJCiwwkpmbrrhr4w7X2i6IpQ/
YiNZkN9oOMK5aFuL4GdvznPerrOHAqPQppWywyEoB+XA8PslITOu1uXpKzLFeoQwn5CTW6thwhuA
l8mgYsBENQrvpxXf2PK0rAb0yLg6Udik9ttRWy8/KeCCWEow36gszf0RdMBo/nlSMDYhBbYxGXQY
96VxxdL8T5cMQvzsGoqO/E+zbxcHT4f2j8bq7PRe7GJfxBcLHoymIxsGab/9vjvquHJWgiNd1qrK
eqVvkZLRfJlTg7LHXD0ogKOrvePz6+7qA1a4/JVOzy1kxWdveGqC3C6F2ORxGPaoHWqmLbwADg0e
BvK7DCIOPI/hrocFCb2MIv1KPvBNULpNWcd2IILZSLOA7SUC2IxwUM4sUQKBb8yVvqCZ40dHdHOb
lS0aLwEw5IEbRJc/jGHj7rbrvoNlKsAlym1w9SB2/uKpMnntZaiEbUJWXT5pc3Vz5JVuEEHYMHlN
b3ZW4Vh+4Zka0xT7j6tYel4F6MzDD8SFOnR6HRs+owiarYcIoKSwXFtndcP8bRIGYqZwJBANL6oR
hTrf5cDe2QEaLDcMFliK4c23RVAC9ZfuzuZB3MLy4YoOk80PAmowe4/OllQFRav6tIm8kz4/IC8f
n51D5enTmRfU4xxc8nRQYlYasMzDjwA+hbf8TjXmcxSzVkmM61LlBlCHjWZwBdBwm7dpvat3IJOf
ynn50OHm3TA78P8tcyFLv1ncffxaGUWa4ZTpGEmHPIyb6Bnh+KJDLrBW+7168/Y91/T/kGjE8X7K
ZmGD48O8Dr8Bm5EAaL0uTu0IP8aRNXt4FkNs8DegAnXs2jvhnRTDqv5mSbQDDZtm4QfVt+WCzU7s
HZ3i6b06BZGwp6wGK37+yROTf7dNO0nef/g2urMXlgNwZ4HO7Q5QWGAzcYHQVpEapgv5GgCJT1nU
w8mA1Zubi+gahWE74dr3J3bkCXpSlE1WIoAL4TnAaIC1sdBfpoii8BaG9g7khXvOZW25HYjQghle
iOKgAJpdRXKz2FdQqiqPzXkQp33aNBuqB6fNL3gbbKEEldikDmzwCwT7ho/HsAFACBJVDCGHEz+e
UnOvEBR/+JZ+kpNpQuk+nMNwNVTsDfvY6roQ2ua8yEQOcItIRBS54NUjj0014ibVnB4UqQE0PJgu
XxNO+BEuuBW/O2asC/jMzSQiScwkgYh9UhM6GdiS9Rf7APqh45vFzacXof62VgOCqU0GXuxpl7kd
lLTzBSvCPs8FbJRfoiUdNksb+5mnyZN48qClwc0CSFqF6HvZFCDPzlmX7QGSk2vDTdDmIxG8/IXn
Mft7WikDKLuXcNXFhmgiSCZPUxy4lTSzs2Uf9MOHQs5KZZdnahSQ1LPwDOvxd4PeCi+g6wWttQsW
3m/APa1BbU16a/KJrjbU/9wzw2IV2h9bMIsIkkLMmhV8nzfYydNlF+EODSd3kzu7SG4TnKLpk8+g
MqYtXHdwiNvD21kNzYjF1JjBwmZRGy6JUoJH+CrKOzxrAwyahB4AqV1gb6bfGd+7S4R3dTUfkrs9
NIArzi/3rTMeRXovRhU5WAxyGXfv1/c5FN8BzeqglOxujfCfhLsJ2AzMq4xujfNZnK3aPbHYocAx
oSAyucoldQdkzpS47AAQlz8p/HaD0POv90+7tK3VqNLhihQLBP2aON0X0N1tWkHMx8myvI2mBXQa
h+Mtwgqyi5YOq0XwfY2afK7f3R0WPQBQ8UuzQWH1rmec9Je4R5fpVXF7v60B/9sCMpWo3L3XB/wC
F25C9TE6l1iTT9T6T8PuTbLcezY4mnEiQwo+IcP6Psd018o250P9jsExtWbxfZyqcv6kM6fU714W
fQjVLI4QQFVxwD7Lrn/BBRIjcnyhgnpJFUIOtbkAQwPggZrD9BjwTmgp8sJ3hmjW/zJPw4p4nkvY
Ci7BML7UYKTBDUUdt+b8xx4KE+guLHaENPoXGt303dxlrNuI2eNJeOqbU0TuY+zJCBxM19XcTdRn
LT6vFrzpgm74e5lhWzEdhhqj+E2K6lvCLTRGSIaz8ZQzu08Q4I4hK8dwe3AvbHFccz3Y9TnETG8Y
JyJgF/rYNlb1kf1eQ7M6M5txYB9fcOIE5sA0pYJhglOaRmYhXHjGqezVt2mUTmw2l4vPSXmzSvxQ
IgUZy25lMPBpqHA5XdvIQCTwprRaZaVc1IBPZwBi3TIpZGHP5dAyJgq+bNdt/Vq2mJPj1bK5qpvq
uclKbjBPxmdH+Yd4HU0kcLEL5baHDp/AxKobDTvMk7G0nrSVX+86bsPHx6aoh92naENl6KUqS3dw
5vHCaeNuRRekuy9EpQyoh3h1zIE9enXIG6dmzl0N9G2ewth4SMD+0WLMZG70izdYg5wB6g9iUC4J
d8dG8GCrOtPN+7U+0h4IIsHiiTL0H+FwwozrRY1lCkkM5iZ2HSBQqrusXXWHf5QXCnE/DEd/mNv/
3Xvj9x0vZzeqpkBbXIGv3b6x75oPDRxOTCXf3UHy1QfQsDIQ52kL/iSf7NcmuEcdzYSGoj6OQO7p
YH/V14N1cfVKLA4JFuNzdwajSKcTkkA1tpNqyDu79E/p/rujmuJPT3WTQ2aggAW410gS53+GsHdf
B+OJb4z17gMzXb36Oa340z2NQkyI7GhHZcWkpoTFAFqtkohJ7g/JMg+g4ad0SewhExS8FRyd6pDP
gSUWp4vdhM8Be6p73VGByEJzqNI/Up1S1gMFY1wCN/R5d+E2qDQTsAIuN1FkaziLXX5q64Qr8Czi
KKntGSGiFXbVhlSil2KmlZ1hGIl1Mp0VL3hNwuwchxsQurQkYa2422/m7OpgpLROi7GfNEGqbOqd
rtPlbZdQBshQPcHBENeuz+3hIC1+wi01p68K3eWRZCVAG8BvtfLYvzoV0gS+6pJOSp1uSG3NdN+Z
4UjHdhPql1UnGz+XoaRFQqLKozck/3OMEIwSy0bxC/tHt2q7NxjdMnfVWAPDvGL16vPxbO7dD+9H
vsh8806vzqeO+f48Wn25ELd0olG+0RY+iGOq0NXvy4v3gWBnwTtWC1yVMYTwS8jNJVoRAlDSMQbE
3TX4D18TMtSZwyN5AIyWXq+xWORnHGj5cPypScfdan0e+oUyI1uljw3g67K9DkbM1WqbefbbvYPL
yduFqe00x1dT48CFGBYS/8YKJ9PhSwOlymBe+h3aXp0QknnG7B5xDGCMMd4wvB+Q6THCAvnSOs2b
bw/v91FFs/yGUW1nWtwh1GLC4cz7HrolvIEsjzd8Cxa5BCjj/6gobGjaLMvtV+tgQ/gqQpq0FvSL
K9LyODCgLUKl5sC+rOhX+axKtW7IIcYnjeFEfKcya4n6xndnZVShxODA1QxUPMser6d+t9/7qMhY
cBR4BaG12W71OVGYMEYncpONJRvXWPlZ3x9RaCEVFFBMpcADHZUQgiE2kK/V1OP9i1knI4vTg+dw
sIZV6SSJAYXh4akJbyzTbC2W0iZRA5YXia5MugeVwI7+xfne3AuJFEYA/1vvr99VANSNGhGoEd/d
Kvg1+MFbOQY+LRbzK9UFsWv2NQ45ZKyVjtF6TCe7XyaE8C5YwLaBBh9bz76DnxJ/Q4faYiPwke+V
GWgHv1xouiX2WgIRIlLGdy9sM4vCpro4jz32tpwsnavLX+SF105ualwp0U/xu407UC2Ibs3mjD6s
ET/kM9wnT7kjkiUqR5C4hydW/zxqagt4DIwDJcMPr0xGYWA1hZt+ZgDYPVDjWjLCr39gpI+vSwk5
6PgGpv5TvLTQCP7zdKy9VAMfU3OH+jQ7ZmgOPjHqGzzeJsUsI3coFRm+WmfnwrL22ZSJn/i6X9VU
Cdne6POz8x4V47IRKuIa87fJVq3bmw6ibpw/tw3bHnUs53s6alNxHbcw3miHkiezM5bP+hOrxy/1
TAwp+8wPPEsqMR40+rHe1uMhKkTDysddjlnsiDf6lGHD+GLqE20+XFSEz2nJedUOLD2E8Jb9kTRP
o0Aj0kVQaA8cGi4zXLTmSbNmGSUX42TrNnp5GDdYsySTDanMAl1Pzrbu3B0wS7x30gODxy6k0WXh
Zn+XPxgr2rzmkzYz1gAftENaF3H13W2LtTE9bBd5o7LtxqVV7wFlnXeAQc2o6DBfc75EtSa/QxtD
gZ6rh2dhN7PPJg/1OdYNJPHZncPwCxv4Ag/zr35Qs3GvRb0pr0KH+e00J7zgdaZO3WlzqvEB0f18
fln2x6pfMYVTcucBqR6lt+qdJ+V49DxC1quJoFw8pufpm2mJ6gKNd9ev+RuKJa1sv5pSoENLfkAF
hcHTd77SgdfpU20EmNpgBtE9vZY42BK7keDz52Wnd2CcuXADAhvgYQPg1JuO3yAfTtpR4d5GuqTj
9JxvSMssLj+3YVIL2QurRSYSP6nle7vMy0fZ6BFVgPIRjv/jH7aMZ5wYYE5I+wqeKwMtLdaDTLqx
wJ3q+Dv2KGBHnCp6B78l3vZnjf8CzLIS0Vr7M7GLZlCYHgrVL5nyGtEZQfsmn8wZxjfOG1vg85AR
vr6/UwoeIP8SuUQdXvVESXk8NPnJkNFWmTXrbW4Ey7lphD3NlqFXcyAueVDBBFqcfRfoK18hL2nd
gviU+HaOgB9U9FXSMw/kH9szm1dCTgO8dXcuHXNIO3P6LQvvN75uL+dNsX3KWrWYDf7opoMLNvkm
jpc5RlxmGxoahY02ax02GYzflYKWg3g2hBDwVrDdT+caMdlVgaAJ2RSUozzKppjWxTo3TeG8ha/I
cXiN8oiGdTDRx8NzqCTthE0GzBpE/IkLpDfEDI/rde+I1xjn9VVPMiliAoCWnXUagHOz7c7e0smM
pdnMnk9bOXQnA2mfOVKDHzJKCjZJHaKOQN4j+8P7sub0YlAic1LPNORS1oXVJ0RSzM8ZkUE21fEL
7yc1vsDmb1atmbwRMeEZtDGguStaZ/AJDmdskJHNZXasIwF8HckTsM5jPdYiyg3aHoYB7WYw7xNm
hu5nTtDZ+O1w/tH8EIX+tiJ4OVIszubRd9pQXf7gZX4R6/JXZgwFCD3MMCinPchMuCqYjxgjKIsn
5dinAC8iRoTwM/kFZMsMMnfcI4WUvR+CFChTGQ2PwimUUA1aFd77wPqPpjNrVhRJw/AvIkIWBW/Z
F/ddbwz1KJsiKgLy6+fJ6pjoqerpqlN1FCHzy3clry3I13SURi2/CpEdafZjx76yY4/hZD500syJ
Rx8XXZhT0Tqyum8HnDdxXtgEabq/C0cbn6sCNKn9xZ78YBYSYV3anzHCmGVOD4Z3+JjBjIhENcyD
7YVvv6ZrtT4fWVWjAes6ug3CJFaQmCukZxq1GHAUna/TzlxZ+Vxg7em42OrglYwpI21FXDbqDW1Z
kLr1pjtPWAVnR193qGAgaYAGN6I3Ycty8gxSAhvQTpS0RKMLzCknIb4Q3rjEVcSzuqUtKHwROvEx
iYEeLncMo8LyR+AFK6oI66jPz7GwG4mK6Ng52tJEEGL8NdETKuq75i/xRVKXAISOPkEJdF1gKuUL
OH95i8tiMf05AS5TYr5kX/5HNQnOiGXPOp/ble4iDWIREIkCIqFr1/N2rbsRqUlwRjGEMfE2VjX9
Hl7zZAfujt50RH+q1a3kUbUi/gY0fwWPdeio127tzj0khDxBksBiRUc7vmozoiDO4jb8kG3lVZHB
JSLwhfTdHipHXxOJkgQT1n6f5cnH4Iu5WcLyyBOMm9DGn44xCnqDym2Lalcu7lgIFPhqUg7oNxUv
nUwJB7bIorERsoSXwr3PCEMSgjS5T3HeQbsJm3HtHlwka6rd2UrYCMsurAtkPmmgbkqdIOZQNAl9
Yisy1Gwwx37MFc2v7ZnLhfcUwygzvHkuKAER/ymIQcIbsimBGWNwJxJO7ny0ovQQrRnF7dxMeJM/
lD7wnTBCCj0J3l90FF7gHnbcamfemkNmpWa5wv0L/g55xqEZSxZ8Xol/sCJ6AlLKWVzPZ5xjHmEg
8DvEyHB/EaFGno979JIZQhhLXK5XKPPOv2vCGEkP4QkVNmfhRBYNyDKuMt3FBjsqaEn9OqJamk/e
QnlQs5EfeEPUxAXciNNg1rgXkEgLRJyaJ+36W1O/KromipnONqKbm/kPGIdkQbPF2D/g+m4Ah3Vz
OtjE/oGGQ/u1IMjE3A0ctBFcAPp0FkMzmWlIOVmZc+d3kkdEbZL+xehuK/zygpvAvAqHJKAcc4TL
FIaRSHzBf+3XfGcFDfNtDd6BHNd+CLlEElC9zutACfyvEJOnlhVGrFJwyLOrqG6H9AR5AoVAB8GV
5X06D+fMdgr1KvE2uLFt3vaHf4iHCBHVmjp3HAPNUt7iJREPLFE+RProLgegpeS8z7U5G/VDTlJQ
0jxjfFNnjZhVLF1rqGzVJqcmpL6KEJTVCyuzEF2TeH10F4I9BDxm5aSojtF6DXGLu1nc59y6U+7i
/y6DwcOB13I3MC8tv0dsC2OAQ/G2BypKuBOFUqzm1H6TaiceeXEPEn1I07OGJ5nsVK/mLw1h4Z2C
26/vktCPS1n4lFnyVK7pWTwn4snq/C/XhaM+oCslIw4x6PLiitQV6ZS2xO9oaYTWyS4Mo1jCUQww
BNKV4bztXjjmPhf5B4E+2cqhd9++twglVPbby0Lokgn9B01C+sF3c6+DgNbexXfH5ofCYvVBJQ1B
ToieBlFbegzlPdK66r+S0fmD+l9Yjct6o+0xYTVMKQ84rG2v9qGH03H1ifA8ogyBedb4Y32vx6+/
tSnbIA4yb0Bf+t1KHhAL7eKSoK5oQNiEsDeWDg882/Ko7AJ0gbTjcApBonrUpz399NaXFanEXJGW
SIfZ8JRiEf1A6GxLw9pypnG2JYBtJqDivC8241F2ZHVD22d6IjgEGMVbxlTQUQpqPuGl5PEQNozU
i5dLFuvWfxpudgVPX3at9UW1cUhIDkFlEyOjvs0HT4D8cgy4L63QY6QRKHPdeLhrLhDLo+FoMLT/
AN5J/55n6w4Mz1H5lvsETQLopy+NSL1Y3KFN0ukyCx+u5ueDM9ptDfSBXtzJEOErQm92jt4UEK1+
OI/Rc2jOSCZOSDG2ymRq/F0/tB5Tmb1FTRHPF4wZEO4pE7fJrJFdXJ3tqvFIayZcScQ8Ibbg3lgH
03qGOY6HMkbMYfObLt2rOQscq01uTo3TGH8teW3cRwmPvahGp/pnMqUxCyCXrfs1/6LDe/gHqqKQ
KH0OZ64ASwSe6h4Ax5iUJ+T7HCIybt8Erd4cCvDdmOVFmTdyiIiWVnIOJ05fgcrmaKKhyGDjam3S
UwCf3b9b77xsqn9DZczqCIr85iFFb7sfzhCxfKwbyqfN1xpT2ZWwoveRHrTA0OINnOkLFQInxAxI
/gl0IIcc1boIoDow7vkV7saaJX3YuDEoaVDup6/DSqwSmCClCSsT8UJHkr9gvo826hokWOmcWlnv
e0Vq8jhM66UY6L5YcCxEoe55JWzk0PrsScZ+QQpFZbrf+dBVRFgxmsDIuBJkRayHQZEmO0ychCIq
iJWH5YzdWPDrKc2d1DqzYz5FZGp65ZFh4UFWj8l4CKZeWZqQtRHvzZrO/RIKsctnXYr8cXTYHEUQ
xbBd2jm4GjPGr0EHQWM4G7V75v91IdFlIlpKhCSt7vDTaHT4FLGUnslaYq6RzYawez5zPuxasVX3
wZaItrJFn/Yq2YtE9EP1dwyHnKaEr6J2IWOPaN3iU5niBPg4mEtHrxOZI14coXXB3Xz9HoZRNSv/
4khPnCanGVHsJmw1lf8WN2EHsvqz76pDxIJqioQSt+KeLAitTt0WQ4olBEZhsuTS5ITAuN1WJkiL
eK/vIaaFILfOTW5/1v8mFOKlPByPKLvfESqRBRc4c8nY2jLfE4DC9J/wDLQ+tBZBDyl/6DiTo/PD
AYMPFRY83j0fAurud0dgAn4Rt5y1y4/FLs+zI4GbkzomvhVkuSDGOh8dOQ7GL0Mk6XZT5ESkVxAK
gd0xw/bIEDGleVlIiQpuT70ymVHKhAwGR0wJa5HlNfjRGcwugQaG/C4mKj6IhbEhBJ/HZ57Zx/2L
334x8Ok9MXV5dwS5IvHZe41T0f2hnlHxb/GeZ1Oyu6HT0SZRTXylDfGCzPRy9Fk9RimEXTYCNC07
1CKgYdeBdgHMM6ZoFqg1xIhNVEBFFMPmOE0WjV1MlL4T/6L2u/hilBosBhzA4AdgtEmtDRNlvodL
HN6XtYKek4QDSoPWQPsaLZkakOZeuyBSeIHmIe/uAqMkF4HAyv5FAkgjJsiwaKTrBb0LkFwJTvlz
QSwd2Nuy77YMgHDwdCIXEThiF/beviG5P3GIrBBzKbeXdqnyZSmvWlSOZfGXDLf1d63TRreS3ouc
xrSHcSoyHyTrJ807mr7AmIeq95ECrRq/Oa3Syv5caz1qxfpDWqXfNfu+5KX1/EgK21rV2SS3+oKO
ij46wjpAha7zJfr39q2dJqOD2jZm7ClHC2GCPAjhDOqoJ101iYoKs4+9CTX2oj4z8vMDYRIVkC13
5eP6SphhkdWxJrPk4Iclbs7NyNCr3nzQd7fhviGoT0yLrBvzH11ih0qySDznyUbs+r2jlLXSn1Ut
2z8WXgeqXmGYBeygC0nZ3IE4rdbdFVVY2fevtcuYFZmOaxspsVfjCVdZUIrx6sEa8RGC8fyq7D9y
9ELQRSqJCD+nCEKcYp+ph4xxS/BDvMKEt4NFiP/wk6WIiJ4rbH3GERbmngftDUyb48vzihnhw/PD
kR2B7Q/G/7fTf1aejepvaZPORQGLGT/dClR/f9XJjLAGuHnwcjLoJLiuXFogUqIuLbTsnFkZ7ezF
20dcwvMllDWmNIf3XIclKQbrP0xm8nM0xzYannDgL+IvRsXPR/Qet1ZyAtykeW7bOoZ53O2RxCCa
8jJD8FGEwt8IhrmVPwxdbi92GCW952ibYmkAoB+RvzMwn6M3edpsU/bT4D/x9IAaTgnYSF/zSp5/
bGRLWICM0f18TdeUMddnxjHDXBD0Zl62YNOwNTCCMIdmhm94PEAJ/DKXvWi5NqJw8hvtgRvAi+Wf
9bHRM80Go6GlSN6bVngPPBnwagnF9/CfMiqdDYNSWDkeIDKymRzYxJEnLzJDtuVt65Bt/0gcUXZu
CoBCRlnUlOZM/iHhF44f2WtBMHhrfVperJPq4Ma3MhaQ+5zqIooI+PtcjUmAOBzzR9dD4mV+wjim
rUoy4YHJdIWSSkdi+JloKe3F4Am8Nhty9JmvU74U5fZx9zhS/booEISZA8NvRq1zzNYDqu40ghsx
l62wfhJyx09YgHa5Yms7hUuvbYo+IHgnJHEQEiUDyRdlmcbvAw5SpWKX/AZOCT5FBXBvNOQ+3APx
G+952fMVaC+acROy5wSbheE0taWK+42qyjl3ZHkaDNeowDJ5/FixttHDBU1b9+m+KtEuDFRMvoA7
x2nDOqBivTUpLlC97KTsimTcSjP5hnPWEvKpyvu+nMuRQg3MVKDKeswfSxSPABzy+Cd93YZtwitT
8lw8bA89TeFAE/8gUKBmePH9NRw9loORNG4BfPiE8Jr5/cPnbYf7U8LVzUZ9JTQ+O2N6P+E39TSX
8Jjo6DzVoMPtpHICepENPK+es1hoYOS3C68DZRTPYmhSawRno3aM9oLauksOdI8ROzAnj4/zvvFH
uAeGPwtKDbYM6eETEtsUnSDaLt5ro26MMtJh4JZ+vk4yLZZ4Bd6XIBidhAYS8zawOLrIR3/SH/h4
je/Iht9ufZPJx4D3QvlJEKnV9aNi83ZQsBkvW0Ehpnup5vQq7y2cSeHX8LRXoEJDNHb/BzW7zkf3
G1mVr3KF1yk74ZVTsJ9dG5+IvZMyl1XbGFfYmHbPwktqJNz4ENKgwwnCUYaZhENKL1IW2sJwtAmo
Po/bmxWCRzcN1APjc4udjmWUJ7dxs0m+ynw8eESwY3DQSaWhG4t4hQJ5LbmdwQ9eF1DDHmz3xPz2
HQgxihvIB+ivVQ/yhrvq208Qu2SPJd4JLMP6WD5ALaKvokYMViTSdvuTRrtKfJ8qyIAf0xyJn2HX
h+ZM8ZwC9M9grAacQhx6G4qLAVYy/tBcYLcj4OSM498dbgI8Fu3yGrrqYcbo2YbjPutz7rEDfQUj
p+x67h4peR1bT4Qu/RCscm6MxLkreD8C2lA/TwwQ1mMOTNCRvaVZaeu8BnZhhMmu8WDgVnUfMYQn
xV6CPXZA4Dcu+THL9q6huSsYhCDhnxsd3hf90hd96EdPHJtVlKH07cLifQl8pypYYO1CS507TKgM
ogNLedLqHbRLlalVuWpX3WVe59h+jSlE4Xz5QMSElDUsHdJQ5rXscb9yhyYFpNY/hxqBSGxt5vMC
jMhGqka5Gr2uLI0U+5Z2dWbcOb/RLjVh3Qt/0x7RbjC5qFyFg4mtrSPQ0vrsOw8n0rJ5+0XfDbU7
JU9O3Rv/LmnQhhROcc7iWyPvHIlCQs+J0VRN0MhW9N/homMZKViuUD28XpBQC0jQOz0vAes3BB0E
MwHDowqcnsQPGnYqr4Xy/2C2+anXR7L4MMsAk+RL6cBy/4JEhUNnMfw48pw3iw1tOIak3Legmcwe
yZYy7W4GgHHr0U0uh8YSRNWFU7TSdSoFzwusXrbBGMu3f9nNDPbOpE8thct2f6zKHxNRHPjE9OOC
egikAhgFwvDoNzNi5cfsDMCzBBCTMEwZHA40XUTlBw8HbF5Z6QtOPYCq/Ul8+GAuJtsnw5AjxNqY
LOigeEfKd68dsRZa1RkEmA2rB+wzxVdhse352oz8OnP7fjgsEt2PpZmHmew6GeUYMq3WGVxKbKXw
uHsZ8WzB4bstbDQqgNtNQIffVifdkDRi0iQ4ptuaz3n9R4Ho+DlVv/ZjmoTxMrsK2nVtLNDLjF/b
ZMyhUYj5iFSP3osmyEl8IR9h0p6GfIioZwBi/spJMRkQvgCLz/9khl9YLk6RBOVyYObgeOJd8OGg
PD3JN/7VR9XT0vCweqx6tsFCitIpw820AQsCrnwB1XzNMN+RxgGF1DeFil9HJkaYGk8mR8xjWFAY
WQUtiBo4XBF+Zu2EvmyrWpfkghBdP9oMJrrdX6mr3iE9ZzSK3q+fs+FQYWaBqx9Xv8qmkr2weH9/
3eQ3jT38OGLL6E0voieX21IOk0m6GnqDncLExaqE5HcqU40t5BMuhXiRCC9qOeOE5ZrKUr4J7noi
OnJS65bvde6COeBGIDVJKDqLdQIHwn9kDjXW7nNGCgYZaJrvgySKhP73+EGDO3kB82FA2HgTEUdS
rLODQUnEHJXYcA9f99kaCxguA93TtnfWKcJB0SFbZA2g9pAtGk1TJvRYv9QblC2jFFdUFqjecN6w
rwMvMdxnqzefC3fQF2rLHg4uD5aH1sYRcWnBZHlKqfgbA3wkUxoquWLPkUIWPNkV3JXb/J8Kf5E6
H0J9n1Y8r6NiCYYyYZ3jJPyYq0zkEDJBQt5j65MsyGEsKpc0O3C3E+la2C+IhHcE2ERytfCMdGdw
ZZwbL0wsQOExOb/PcbWN58m0RvHf7AufjjlUluj9vG2PcCWRxF0JCwScA1Fvvs5ky8me6sx0MQjL
0Quf/q0Xoq+8/MBmuV6huK+eBoflYvRyaC4ViDCLMtN+Q1A3z6i+JmN/StEO/Bo2gFHM8MyUnq44
OB2XykWoqB6BGMXjMWm8nnHRLsdp56gWYIw3tBEv9lxOcl7nvP7S/RsDXmWdPoGB+mBgjshBcSjB
aSdScPfmf7CZ1gmBNcrG1xRKwEMtfKdjVjQpoGbM/04UgXhlWGyQhBVe/xrTwPWwc8OP44jqnHxV
6bvKYU3kTv2STG0EL7IsT7rHfyuXVrfzgNUe9ctA9+XO/3ST9oY1niLwS/t2h3OjiQixdV7D6fEV
DOolxqvqucEmrIqMAeQaFGoki0HuUk2YazOyGJHaYzdJUWL0rCGJlHhysGB+kaj2zW7MVt8HL2eL
gFBNIyUfywEC6u43IbnAzV5jhacaU4S4/YgueKFeOKD/qQbnBt95uDPmw+nw0to6cJ7K7GH3X2Na
WO+oZuyo2UTDy6bfTVIy//jjPQA8U1diUgtswgfpUVOPXAUGrKkyYKOzPotjeLz9ToKqLPaa0y4L
/CRAAmJxBkXGFfUaJxfaB+yP+5qnNBQQ4+uC1qw+G4oaJvdVNsNDrrrVkgaNMJ4kAZOJumPNXT6v
qoAlHvM0VM90oWHpBbrgAlkUcAVa+N0Yt8YZeKLwhILpU7cj5RxK8gSXAm6yTSHCAGyCF0eBKf1l
GGaDfBNPpGky+5Ey23PeAebFZ6j6Q2aZjNBfzzikhiUu3JRRilgOwb3fZ1ws1kOe5s2L2X2hip7a
x4TiXfRAdo8qmK8TTz63clQmINdHcmo/P+f5MznEMh0lAXn3RGjx3SccaQ14C8gdFifeRTdVvJJM
EAzDC5aY1GXFGe4NXlmOIoCT2yRdyH1HZord1KRGG1Y8UWgg5NzuxRMhHZqIgIAveH/lI0rhVtyl
0Jwod+wC0KpZQ18SZsJ65jyj4aiFF3p6+QFMityQKD3I0WNeuAB6h8ofBMbfcTQYff9ZFQnJDIwR
mmm2XBSrS3ZhTuNsOEMhBkq4dTd4pG+xQcWUw6FNQ0se2zhHkN+wpcLdUl5KJcmY6Ks+R1NQMgCJ
lYoNmd15fPwzyCUH2BpGCBQcdQsfbMp231U2Dzq7/qkTwpR6GeGQYk0jswDaCXSOyVa8Mrb699mg
uyyd43LrIo7fAwLQ4DPwH9PmBWkB10Z9yqKP/xFVUeWctkf7wpMzTUd0K+HB0AkGv8qTZs8j9nJf
du+PwlFmz5n0j/E2Rq0YRIcLNAwdi/KZbyBN0lYUKAJn1tOuN/p6oMsQfjSykZGI5odc4BddzdxX
70A/ZMS4fH2e9Kfk6lgytKC/0JD7xI4RUMgJxA/hMKejDzWQXs3SekWkOZyDklyOK+UbFFsRfIGi
CnE5LjlPokm28GuK9sgO42MKKqo5dYdArPPbl0oaCp1OAD6MSOLKYe+7bxPhy+EZFsrUnWGna0BA
9uVE9T+1sMEdA9zxMMfeYPWSiBDwiIzGOEeGK92XwEePMdU7Z6okGwihJyA+qLZD1QMw9IdvvJcf
lvqhBilsOC6iXPtF/PxFYblp7TpowP1e63/liBBM0vXYukUX/I5k17UhuFjXcxrQYFgD/VAfHSAb
Tm2MX2my2A4RmGhmhhRD8E+sgDHmnRhJ3G+GEq0tZlsCJrDsYN9pLj/5Gr+ZtqyMSKqlsoNxi9oz
t02NNoKfn9SRcEuQ6wtNnzlcveJskPBt49RVUOgjSlvi8vnR/8bq95tlZy3Q/liNyWYl8xPfZ27d
N33vg2WiJAW49kmACcHO8Xd2sMKSI03onXApvuLzGJDHq+3TdRUNHeBr8jhFjjzr+eQxRvSxFnZO
0FC2U9mf8lDxVC4g1wCTAJQ4JQPskXAgey/kDwngKpybcwyGAJknEvSAx7EtjgX1rdksD/M4AOpB
oivNWwftDtXvyugXVNSo8fOEUM3FESFGTHXm5M1GiuDe2DG/am4f7ap6U2/E1u7IjQx+oxenaRJW
wHXEX8gohlyVU+gc4TNgV24d3W6+/doMazQfc7zmWGAslel3h3lMnffnfIJopTkajZPN7wJyaaeB
sWRpyEecWTgUbOR5GkjFBO20wIqSTcYCdsGixcryIBV2qXEQGtiv3Qsq3XvuaBoFIvHiACoJtzVx
p7UIuxC8WvmzXhcOWXQ8ImuRNjHnBBrQlJUx4jOswPn/sWiFNr6fkdwos8ofYhmJveMfCRHI7YyA
EwPh35wGotyDGW0oFvDQRJxB7gGxVQTudkFwigzzLsgZyIv5KwR4rXF/QntXf++/vlutenyFOqKq
9jdJI90vYHTL5asl6pnxjZ6Vx7o9P9YcbDl1bDG2ogBAR8RHiIrQQvxXQYjxAjykKDCV3PVvPiXU
Ovggz9xpdBFmslV9Z6x1YIvguAK33VJtKyY/ySeFHsQ3R9XPr2JMFmcfxfmg9GDAPAY0zzYI2z7i
rDNIIq5PvZROiCn6NvQnGSHZ0D1KJlMouQ+ZVaYEUSFT4Ruj/agELqI9eDy24NtECz0/Iegjsw9Y
GQJXQ7WALY+yzYOLiy4ZYHZlien3meW/D0u7DMcSoS6WIt86dvSMT56tdIhXDGxvIvdoO7E5+wqM
HIE6/DvoZsqu0rOrITWEpVjIpY065/ugvAXzkifQBPkLEzP6SJj2jyORdtxaW7m2E6BbpuAtFluq
GGiuicrGJbDhmsimyPSmpoyMiwICjEBvdJNEcKbur3aOf4SRgH7jgobxIi8c6clr0hImu87nOQWg
k75o8bKrHrp8ahpG8n2O+5tob8LvoNHmI2M3WCK62tEu7aRxcK+sQsHlJlkPdJLiEjIWyXh7NNTJ
FiEhx17UwzuBL9LpJsiJyS3CcYgSnvB3wuC3Kk5EjkxppH2dF0oYAYdKKEYb5sOHWJSkTcsl5iFg
fIMTWz1X+CBYEQY2ARqdBfPml4f7+GFbk+09EiB0z65h9gnpwQFLUR1VYCIOmndk74XkAMLbETng
X4k8qCHYnco53R8QB1lu4tcKcPCdBcdyHBd7yA10yHgghge8vShp2+HWYLYeVmt8SpLuxmuo8rzF
LTtZUEMNiSuzL7n07RoboJcBgI34RQldF+F0oEjsr/QjYHJ+OoQ8CY+smCYANwiTf9hIoYdjgQ6T
WNV3CIy2j8u6GunHbTxrAeY57PKOncFSp9l5zgEQ8BlBL3cFllPpVIKE3orNKOOePbWgarxUefwp
zSbQHg+rGXWbvPawA2jaRpac74j32nBEeRA47vXD9/P26s0GF5oqEbbXDGDkzTFzqRvE+BpRUn33
jbYN75PZbjg1DKrGRFSPX0Jpl0MijzlUFHj2QbGZ6zmoVyHqdR4dkVpV47JA5BxARyk0X+ydgqg+
27hkA/BRPFxo+YxultxDTAvlxy1zP00XmrIB9geDVi41kUFdANjPQ4bOsAtwo7yIjMTIe0G9X/0c
vsKA1BfydS4oF0VTRoRhoZfv7R6j9+0XI4qG9gzxxzyhTLBNzZMOv67uJQudhPfJTwUjxoEB4sBS
eMuOS/5wOvT4+cs14RX8nPbG3wnooySL3m/CSvFAfkhMGpbYj3mXg8cK9oKSAM7LP5Ssq0wYS3mT
3L5YEvAiCJqDkL0Fzzko73Gar96b+4lGMOt7dyHoOBMqVH0IZ8FPMIAEt/Ky09ELppAISs1mDKj4
CEr+4fxGGnc2YXNCBsmFPrAf8JziYZ5iKeyDEIe9MxP3/XC3nlGDD9hTpzKsFHdNYiuclfrm52cO
DhxHEAO0DX1sT6e/5MhbjJI38yL4q2vMm/A318a/ubEmmiBCOFwUVr2XSf0M30hZvU6ZJI11BwbB
eleJnGE19mmliyGVjDmVwjm5ZViUSzuDYV/n6wfDMR40fZQsP0rU8ehQ+8VGwCjYO/rP4RXcoRHc
SUpW8R68TAmGa1EHIBaE8ufHgRois8Z0gWxoe7leLiCEXzdnYyMc7ukMMCp4ndf+2NSVy72zsokx
BevKNh2cEP7JeKwKphh6DcVcmB+e8/fyyZW7KQTJ7ZQSwNmV/KHPexWyONlvoQ8hxchTebQhmCVL
E07Mp8TirmsRmzibBbsHj/KPCFmfENX/Y4kEaA2mjUz+owfWjrWC+b/Ed2O/b0CqY2OAyF3o+Gux
3yhM2bEzPLxZowYjGSAEzSbr9VMoHS7MZpymK6dgQmsEKCpujaD7WTgJ8DMImJ6zDyoW9NDiBVBo
hsvSg6kYhmCuoIyYHEhz0f1mN5hylyd0vBTQqiYhZEeAepiYBH8COWcu/k5yghKX44OKrZt3D7JB
pjwh4l+njDSkqcz96uH4HPdRGosn7r/Hne/f11wi2+8dUURhyWbJM31DMqS0boceEw/pGwWhlY6F
XvDlraqIOYXc9aiigakUuilW9qEn1LWfCwaM/tPp0Mn7AlbvLxDUIIZKLAUhGjoSISHMPfY1fcFr
5FikiA+JBAvRJ8FrIt3QnAk9HtQqXG82RRrgP9aGZEIG81hHTD8N3xCBKePK9p66jAPMnJwHf3af
nChpUW5j9hMnYX4h7M/XzC2xuKFEZoNwC6NaE4JVxI+5Jwz63Lr3qNlDqARMFb2ZziQmL1Iei391
DG8HrzJWEeCm0o8pmrX4HFFS9S4gzbrHkAHM+aKucMHKgfuGNQD/0IPDuFpyaN8o8ihR6Cym/bAf
EQUwYq5AdrMyOFiztryd5Ib6mZhUH/tSJABm2CBtKs95Jootw0F+PZIvHqHAdesQ8n6HHwPJsjB4
tkidOF329jQcU946qRnoM+p7mKxKw31v2wHOtOhzReuQAXwRvHi0n3SK92DC++ywh+dBq6cMId+c
ezwEoEAnIkrKo45SBrLz+iKDEqnL4km/L+kPc+IPBcv9dNN2xZmO0nQ0SZ54dcxxTGoc4YYLA96H
80VJPpVsanXEwzKrf8S4fu9WA5uzUy4wapXDuR3UnkjLFdoIcfaecVilnU+O+tiFUeo90NEyhtJm
FeXjdBx7vWkPIy+Q8i6ffUYIJeApQb3QWKkjomDreiGF1eJIZkthJ/EUqDqsYFOwKtwPyaLcQOli
QVRZWN4XCIccb05Y8fTHJCottPgk1ess92PwNZuNS/XY4Xnh8H0cKdrO78NQ8MEo+Dg/Ol2lEJq9
IWGqkKI0WCP6AIZLA4rQ8EbdNxp2KtgLfT7sR6pXh/cInfebQ8mX+cHUD82FFS5dERQCysg4oYa4
wj7Q+jzQ+li5JBM2IiKTf3Y2YU/ji9k28SDWN23XD5+r/o3Nh+EBJpdbLyHVBJBHcovh5K6s8Ibh
ecYJJrmIQZg7OdXVaz0HzBwemHN53e/PmbmZ1EG42g8vmGHsx2i3ZnFQ5E033AIP/AY+MZ5lO33T
M71VF6zCxiyhkbG50k5DO5yb9pFjNYYjIbX02BJM+doxKUbttfYoAQ3Zc7ULHsTudj+RVtH5CtJi
oqao3YC14TJKb+JafOXCzo2YhYLy9DnlIeKTZVh/b54B3Bp+JoCEWaPhN/HUm4Ygbsflx4wo31p8
rWYx6TYtLLzhV95zWl9bNETL/MIN4ujYTtndUzj8WUKoJvJoR5e9/GPnsyORZgHeUxLYcT/fJ8wF
x10l0k/uk/ho6rwGMDO6e1NMWCgbV8ZUzn1YAJikC5EOes9rkHdK87iDAVW76ZOJdJRAc7CKK4RB
+rU0U0GspW02YbGAPkD1Iq+adqnPmYdWxyVbwm/H+5XGwoOJIIFDKgnqbI/iPxsXdivbvB1xyBfz
4xwrg+r1Lo9RIntMRPwSZA9mjzQYLOtQH3O/fM2t2HeUacUgwtIFfSmhcC05uwM7UWKHxpYFaEVE
P+YExDBgPljihguSGjnTiTgmNFKc7j+opIWYugiUkIg9W2RtovGe0yoFbt6iyuF0iO6XZ//3h0yr
RnQCgo8yF/0UWjFad5lhJh8hUfaImpgAgk4ldoWtWFWLE0FzpohE+dqvUe9SOj8cKeTRM/XHnjKb
4evz1cWwMzlvgQMiC3ZIsJmQQxbPX2vQQoHDQhyw2wpRG4DQ9gER8bB03oGxz9e1T84fAz2jEqxC
hsI5ozVOqBF57daCATe8uzl/BRGnU87XkYRzGYUcZ8x0LCASA9ANBQ37VuPhLIB/hebER4B3R/gW
KAASfyEuaHwK1GbRv/cYA15V7Ixv/6ljyRl+OXVgnrMrcZJGPCtZEpgK9hEwmCHzIYExl9oEKhVS
7CthvyAaOJQthFKSNdNs7jVf4J/Pi/g0t1e0zg+hQuYrHqagZAYzsZ+lqLHfrB6EOCguSo5/XPvb
UzD1UZ/xIzxDmiVzhoFz6pIR4N7HsOOFRcqFiJOngVmjPcwrx/kytzl7mo0fL4UHKieWQPPpT1oK
wgtai/gS+CwoK1E218d79fI/vjEhk98vxo9pt27+oCtaHoGTFOrkNtReNYkbM/F1VrPFlqIYg+dL
ODTXkg2ty0EP9GMA1ZmF1AdgIUAlxN/+BGvg0DVJ+YkEI93s/6l/CWVwCyosuJkWKGKNRfa0aNHx
lKhYK2dpVnrFtRc15sfv9oy4RLX66ET/XmTjk7/IgE1kJLInbNOeRhwDdoXZe/xhJ20tw33MnkH/
xtFSJbvivalOBPdy+CF0b4xjWl5nUTfOwth+RvSOewaCXyaa5RN73VpO7VaUuxue4C+NyYMhBaE+
gkNqjsCQP6cKqmYjUsn4gfoBXwUIsiMQoswtpzVeq4PidC7zfuVVLtD7w0zmPTZpd7j5gn4BFuuI
kQD/kVUcryr+xRtKaX6QCLAuie/v1gTpcaTd4GtyjeWW5aKx1w3pFPUFwwoaPOuPnY+3jrcSyen0
yKhaEOlleAXHiK9JK/cfgXaESqT2Bl4ntjktPCM9yOYNf1i+NKFxANzCwgeRdos3rxsfBDFD8em1
KVeswoHiFbt4q+L6nH3OCWJhJ0ZkZtNbUvTtHBkRGaFvp8HoR6DYkhpNs4J6jRJ/shcnS7EUiNRn
3m5QbISzGzOpFb5N3mDJzcqxx35ys4pKGMmO6az+47OO4NEJhTD4+RX93WCT3x5MamISRzUZEtT1
/i/7g18Tzs7MEz0iIEzYLQgcH9U2Uhb7EC8aNLeNA+yN0QYM2O1Z/V3jNM4OdaDNXmRX7sv5edwf
tM70A1E70w+w8/0JE+IX7ykWX+9OQ1BDhb34R2TUCNZXvHRSXf69cI6XjmCB39Y9zJx6nNs9U/OX
MEnOWvwkalZE6NADkZKGoCZ5U3FORCfkIDh++HKFKuUYAWWBnGLJ5cfTZtvj3wi5XI6plhSKX68s
1RFfI76KPs4AVandBzqRbop7ah2SichfQEpQmus1gAsX8k8w0Y3Pwy8aOXCrvnyDnnbKfHjgh1zu
xsTqSh88VmgWlMRJHJo1/YQ76kccLbMgHHvlgbMHMd1TBIEwFevhXg+7jfgFPv49ITe0DZ1kayJc
d3uhQdzuCcRH2vcKkF5ZjT2iJWA22k+4JjeuH1ePQXrMzMo1A+0BV5Gdnq0Tq/BckfTsFHzgA3Zp
BJsYZsTdUDgd3T8bOiWJOcZTyjQx1WNbnj79x1a0llBvyioXu41/5EOL+X+xPZxJe/ExAd9Rb6TP
+BW78MSbTYVDwRO9OMzRPH/QkLwQQneVKHHE1WIp5J7g/sOoI/lEaztUw4v7kR8lD1RGZv8fcfZc
xtR9r59L0bCT26H4vLmpHdZWcfG4DTLHD/ldfl9ETv3d7tw9R/4R2UPPrTbx+Qj4QHR7g7vZ5gMh
4UZ88dvjfnLC9em0XpK8KW4yn04ljBOqOd6gX83NHduFzbkTO8zbhQLjid7wMj3UwzDYxCBFqct8
+u/Owb7BCmuTimDtE7QPyq61ZhWJUCEfihWSlXQiPIn7ZvkXbR7mOPrLzS+JPYXHi1/6YbemP+F/
NJ3XkurYEkS/iAi8eZW3gBC2Xwg4tBA03sPX35Vi7hAzc7pPN0hbe5fJysry2hAlNCHozTn+ZKRR
PFRGuPB6GyljljA0TZsJqeYOT7ANmpMHQi/a4FVkZv76DXOxNWBJNL2qBdZuz5HyoKF9qpm+owrI
luZpiI16j96WXXUicWQmtscahZgZY29Y+BL8CREqzVcozzq66ToaMLxGOzePr2HDz91a/3UwUf9a
wtGMaZz+ubjz5Tk3qkywuqb3Xts594/W3kLpjeeXNyyej84fiA4toSLpSFNoZ66AC52X5IBy97jk
KPHdvcN0WI7y1r7FdPSjfOTukFh6DvfWqOzxfj3mwIRsggCv64G7vL0q7roC0wtvq1UsEco6DOW9
QR45/LBlOFj7fg7lAIwxDxljbreC11h4FgNhONX+lsCKEWhiU+WDx/iNgksra244f9UIqUOHQxY9
wFLBs7gL7WRsqUNfjd+Jzhwfrtvl5MmkoBNmjiAqJBxsNNigrbjMA7Y39PwffqohJuYTd7saOTaB
00QA8zuEuuEQCxIJ0tb2sWicIdrq2zMmktl9MvuN+Q9Fjtmsuzhaek/smsM6gzixnSH9DEqYIj6g
aWpdtEbalcEChetoRg8Gb8MYIM48EIjZGTbtV3+FWByDfrxkrgltsrqyQ/cUhi2VJCY2rLbhy332
TsnLPSMAdQN/xu562+Cvd2LmVHWZvZjbg1qa9h5xt601Yy0hmBoT9MjUFHuBaQKIQpcdly8Fq8XW
q+JiZNg5cm0bA5qm+CrulK5b9uVFMY0xQqeMkTzoZi0awSJFlk3d5ZCrCMRkPe16SI4OwQVKkSzM
jtOBObbCGBYYdfvxOEm8NC0bwZ45Izf3kGgflmEbbRNJM0qvDNW3wGZ5XUJGl/XhiRnAeB2/038u
8cCdfprpe7Ty24rgsH2Y8/sExSS3sjVCNq7FOX6aKHma9AiLz3C130GjdydFHXvBWmexbCDoZYWh
FTsxsvBhSRLZNCperB10RhQASt42gp7OyXv1wWtzY5z7zNnoRBJcwGKBSwY1PkW2EXHjsBSiIcJG
c3L/hjO+2+WgZcC9h85w8ivOx+n0dv7W30USgIZga7fd3bBOKgI/o1sFbpnmQ1aJd274H6qnZv6r
O7qGskd8d0wsE7V/iFBaPZpuugcfkDrI++Xs5L9t5Hf8H4dWgdfBkQagDC8jIWwsqsuMvJK/djas
9PaHb+IjkbJiYxARum8LN7yDNA+aR6hMM13QnryYEqINLULQ6OEiaMXzn2MhKlDfaH7fo0HWSYAe
yPFA/aVZcydaf9Ha2KYrfo/KJFVl3g0H58NA8lvxKQP+U5UT7PAVVBqSZj6EmhGqY6DpPjyUro09
zjxv5SWrxHr2asajP8bRpKl0z0zLZCM9bRZjpfApmFVcVDcN1LAshsBlVTbF1g7qBv9wgCyLYShp
UCUGqNCXRWvb1qNkyU1hBP4cFkiRf4YKXBUOTv/qJRgGvCBbEMXsMvaExoHHT51f0gnDqRm3H4wc
A6uq3g19jtfo9HP5OaeYNhhyDxdSgbUoE5msTViGxsMdEaZQJNZuppORPLFlIpaJfD96hLpjepYK
OrAChTli6lRLsAoQse7+CADf2tkU++2dB2cdtTc9IDw6vi3H0cqj38lWrl7uEtrYIatytk9WzRjj
KBNOyA3WFfc+SgMk5lou/m5R5wO3A+0PaZzB8DIRAJTlB8pGWGueijFYKHNlrQSte+fO0zFtLyWK
wBRtME1c2GJxwp92MQc4UEWnVc5ttzs7jakI7X1EFuGokgreIO6u/RsP5C5FHx65g84ncqZ4XwOt
/dHItGdETR9z3hMrLupXGGiyicnByQhR5LLa6FqoMb2nPinG96KoajbJSmhLNl4IHTO1muC2hHIJ
1RGrVDR75+ay4eFMaLJWm/WG3ATbPfQHbl+ZOp+kTJ0/UhHMsfa6fQWO3dHBTpvLLaJ5MwVxMOhI
OjpJw70x8eZPWxqOLe0c/xq2q/w2pwEFJFd5/N781cBQ+C72v38vCvva0w+sJi7QWixghbI1gUBp
En3jA74mXUcMhXtFz4TE9oOoh7WlfQzfhmDf00dzAvHcuiP3WGXjYhyJg+SeM7IFuznI47tHqN7d
xu0u0R95a8mClRcf6pAqc4AEq93tKK4i/BKJExdqF9mzwl5HOceG3LnlVygmLEvD3G0NKz7hGJmF
LhfpPiQ8teNl8js+H2quVquMfkrSad0Mx0fRme5MUecOa9WymoOa4hD+Vbe39inp37p3iBXKkZJj
hhQ6Kh1nS3EZzOwg4Gj4x2Wzq6xDoaUsETTzIoNge9l7nTH3j+B2F99DPirOfxXZH+LSrNRf/xWf
Q83e/sxIZrCea96c3AmHSBpN5HuId24HGZ52N48b/tZF14XAtkYH+dm+OVUXGlnVJRFODrRDFRw0
529QcxC96jL4xOqQDZf+QTqdu9vhLdoMKPpFDxiKdCoyFKebI/dwo+cK+rzX2rA90WphSz5tmuyD
p00a9rbfkMpO/nNcc67ddbjxqnaDP9XZqEuRgS/DY7fBIJq1px9FuIn8mj2PgnSFrT2H/qkG/gYO
KdSUTl16w6r49+BJjF7uogJEHvg0H04Drq48FGGs0egr19Hj2dFaMicylPv6tucj42lMN1RdoFfR
TEu7LPOBx9S/bSpJdIp9nCbKPsiJx/SXyI+PUDs9GWe/5F79S5G8VMnkzhUjQCavsOKIwIKGXEBj
vHcfeqLZiSUdSJn1ynZWDCH7qCj6ZJAk32yxffZRI2HSZpEgL4Bv/Uv3uHr6CI46kF+UXJJinh3O
RJ14Wq+DfSXyIdFwtJvQtwuVQgsL4ICFhxitJcbnotHulEPNGiQyqhOs6sf1KodsqN4umdNFKm6z
UzaIWR6jA0nsfDkakaKPXjEdOUyrxd4xdbO42cuA+UxEicrZ9PreysWglxB7ehjUHYGwV78VVB3g
1z2+co+s3yeouWdr7TOYG55crcuYXAoc0gUAcqQMpWoAtCp3P5WBadkbdx23EIth4DMWWHi3rIgm
WfLGpPNQj9rI1JqwLoBU/+AlYW0RYUXUQF82EgzbaSyD2uVkhgTyes3NhoVmmFHy0BQmmduH1fjo
Hb2G1fHebsmTJgA68ubNuTkCBYAWkONs9BWDMDAaK9HoM8ul36Y3RVkHW2l2nWh7zUHOSkhYXqwq
YE8eUbEjM0GB22K4AN/VZj3a10Cf+uC9Yff6f1kDqfXHvybDkZ5BnfJE74KY6DxGFSIooTCU1u6k
OXBV2fAvMry6+5jW3co/7VliuprzA+yP/sXDWjMT7Q1h80S0drXpruSQsK/fJmUJyJuHqAxd9+Xw
LWs8HhOOE21ju3yStg158iGmffy5vE/WOLcUrVZcWpzxX6wOITG7AyukFFf26lLE4zIsOaFnqvhB
+WvHagGgtKyG38B87sjI1MzfNpMw5fPGNWM1FoonjGWnIBUyan3Qsq4eCM8qU6dCkRUrySphY5td
/du2V/rlO4f4SgNDHte7TCX+Li0dHnon3q8T6X0wZa5yYcWjlIdZNYhZ/CJjbvg+gCMPuOzSbsxD
1uvmyFo0LN5d/mFtZVlqRt2gm3phGDJh5GJN9V61niyFnsGNh6m1J7jFOPy7TbdROaGv232y6Pp3
PW7GdOXBKInL3fVkviA9NcoDxq/ZN3SMrU9/H7bt26w2vKN6vAUEIK+0W9FtRnODsaqxPiWvtqJN
ghU4Lq+IYYFFgECVCHPW6XwAVGihfkD5690n7oOc7oTz8/JU+jnvN4TdxIoxW25tqWmKncbeav9U
uf2b02QsXJt/H85Ym//hKHbXNmT+y9mu9LQ4zyD3oXf7z0AnQIv0cLQBt9ENpn0TuZNyUHfJYZJT
hPLtnQCfri70SbTfKMNYTKNxwd6cC7wJtuXOJ5hHeiMmYD1FtEklTRc+MrIfTqnX6VWma0iAdmUK
zkNiQWyEAplKEj+UiocO+igf524/s52/8ymru5uukgdkklyadd2dPx2PvfDgO85UPwE3LagnBz7m
npX3NuPTGmD7UXyg9eRow+z+44r34YPg163TGfeOb9xqyTtmwgxfpCy1XnnvonnzbAVrsNKKR2X6
gPCMhAWkRHJyvp6O8jTB25qmfDri7Brn8fOPPcIJxXg0OG9bH24FmLe24dPeRpV/m0WjhwwARxE/
uvZe1h5Kor/tGPuQgnnCUGc2ANRwSEBoRDSAHJI91wVCa+LbmtanRz2Pp5AP5f0kiXeyXlChMR3M
vOh449v09e8eoMzMGPAcEwQZOyxF4EzCUpGNoR7wUzNoZd04aqmb23fUdOs4zFKIzjhQLkq8eA6Q
d+QoyCBpHVaMcGImRPvnyTERmtDo3wGP95OGMOUICcnkYf0NwM2dNyOHOClnex9u69ZxQm9cjBAI
QtsBBgYYrgDZCJE96PzePayheDepz02r9DWewzbNME301uMHVmKJOdiNOvXugeZGAif+gnlblFLA
ajHWHFh/3Vs7sj/39AXieqBVCBwLnyV8UdBNRzwZvDxEXWF1YDk7fnfnUtjAYnxR0FUYxjF6Rx0i
6pdD6yeroBN75JCePVkOfQ0L2RhjiMJpPEVJ1z34rBfH6MIiKL6Q3SJRjakws976ZKINtBEJtDxg
KfOTrlYEY8wkL2E9q0sgoxegOPrQG4awzwfMoITZpCBwy0wbMvt7iKdB8lCZDQNci0tCthonw7Vj
rQRcy7/IjgtgmdsUTExFmorldEG6ZZhtnHZ9rZdUiB7Oy3nRxXCzdJg6qTxCp5cP190OUsSLfFhK
K9MyEc8UZFFvs2GEORtKL4VZgtiZOIgHA2YUEnq0dTXsdW1droe0azqNf5YtD2K1sbxKGQh1DDjF
d2li9eIjwKKVEFlnch/AmdnaIXZOqBMhdO2WEDBRUC6MVNEvOAvIWndEP7u+YI16uuMVAIqieOi/
xEZKCRaLxUwJpWTu6apyrg4HN6xb/cjuMktglSQMY+3OIrj3PXEUJ7aigqonlCXNsvEYzU+ThjQ9
csGfzAE0pQxECAsegsM8Txhjxr5rkwZmqXIBLgC0V2BNzbYNw18jA/8PKhQpXXe0aAW7AbRf0Nan
JfAOgIzDavXVUyDetcIaCnttimhv5HiV+1NL4/p3BrVD8Z/7TFFhbgVhDFmyxo2QPmswOggQ6dOG
PJx0WGEZsJUw3Cxl3Cy5KFmxADMdZCUYJAkjyAf+fjm3Kzp633pGlv3h6VcCoTkKtoJipR88lV8y
bJ4NMAhB4xcfV3ZM4qyVYr+SaPEIOFIref3EAx0GpUDE54lStxKxK+ATiLlX8RUOyeHQhEuG2nQv
Ef1FjJbFRchtCJpSNeZDIQxMW/5amS0dRrgO/XzTVU5bJrcoeM+FUIiy3jexeUU4JJ4inloJ+vYj
xEOLeJSQ3BxR8iQmBhT7Qv9sUitZgS9y7S2CkzNo8hoxvi54UAHwbJgKcF4qlKikRfqAz2oHTJqB
eVa3r114if5h2HblxT5Tbgbnie1+9d8JbrX3pFIxlZkgiaAeQyNYBCN5oYbActhc5saiOR1l16Uq
Gfh0LMqVNyr17lgc+oCI+XIyaUhCBBKfXtNG+wNz6WKQt2z6qnAY5mIP6zV170sxocrj51kR6pOS
wh63zhPZQ4py5SVIL2aVP9HDo6hEIc78ogdMP99SPukdXAGymBHYa5H5U/ysDhrWqtS/L1s+YRQZ
OEn1s4Wcqj2pD+v+kQCPhlnaYin0Oc07KguNpIJ4A5w++jVVylMRg5Zh8tVRh40bQH59WzA04Pui
cVGDxk2/gITAr5TH1UwLrzF4T+H99GBCiB72575Q2u9Xn0Yd8w1zgFs3L0j4oWB48zYjyMjMPKIU
L6ABfkN+haZQnYHh2gw+67Xc+b8yJBJHyBHz52hD/VBB4MGYzbC93Nm3gWBxajvLXVw9IovhtPqt
GSTyEmNPZp0ZeTnURtTfqT48sEA1FAqZHfbbAm8tWSj0I6yyPbFftlR1BAkg3FpYqDelDAaknCi5
tLtHGjtZe0o56N1tFipJVsgWcD8n8/bDMl1DTJyETbFyrFht9ZkRtdLOyBxLfmePwhVBICdVgeHh
3xOY4N8bTdpQoWMn8lZblyNnR6Q+kIT4V4bjTZMjogaauQNBVznkLNIgeYQFjCjqu303irqzLkNJ
CLeoxs3KwKNnnzQzsBmnyGjuFKncTIH3H/aYlwc0gcZyMDLTTIUzEoaUfzLkVFVyzfTDWAEMSOhR
38oSMw1Skx+VJHABSbgy43hdbl4/in2H22qBWmCSICrwP6fj61uaf8if+1kOPQ3Ls7a2IFr8XOIx
IEAxOUVfFpj/2Z6ZJHLQfPSOxVQoIwdY1DJ53w1vRbTBwdjFYC3mieELigdKYCsKekpR2ybOoER0
paS0tq5LAUYUJRArk3fGR3/BxeLJsiZKeMj4BbPzAEGsvCxDcGCLgiDmCnSBgAXHJ/BxbrIuLJN1
s8IxPlLlVz3hZDVWhOcSFo7PdpNhNtoehOK2AnS9yu4+g8k7xpfmFLIpQRe+FoydN1gptcRqmwWU
MZ7eCbX5zzfru9skm5TENJQCl005kHK2ioEqWZJl8DFh1cWvvd1wHIbjJONp1eh2xwNChA2Yas34
ZEitHZMepzokxVoCKrhj0wgOVFluMeoyHoPtpAT8ZEwq5gyjwBvg0cTvZAQaspgljmkbmk7/97cY
1NkHZ4QC86//CKIJzRR6xz6zD2y8mrYsVb0meuVMBon1VzZzGkDrHEyKTUnRDkwzTRAxk1fh7oHT
8DXYbIU5OzPEnQPn4fLYUoLj9FJKqQqdwDkejXy2QlaWlT3KZkn4n4quGW4gUVCjzb7Dwa3+X5AW
ZWbNuSbo8LrMH1L5J2HDy6gF6aJbgNUac2VTM03ZP0m4Uh2SRNKahuM45rkTcROoEUL3MvYir22s
SJAp6rhjlG2eoerU+Ft3xf6GD9wl/Uw8knF9FmEgZVQ0auTPg2JcCTUmzwzMUY3QltEB1Mm6DDUx
PVyuFxO8TrlRBfhFFIgRjq/L7WgLIqpzVJin1GYEFRhvE/RbYCxzWoLAE+APEMCmkcd9WEIMrrby
lzv1nDEL1iLOEHSayDRYnPOEDS2wM2EnWWR0dEBg5QiPplPCJZf9OeaYabW3rHbHl2dzxlSTxzw5
PbMsY21WvDWhMsUdQ2+YUX2yxqGXrR0ZE96EYyU8gLVIPIoXPcchhawq8yxoGuMiEAa11fOnhLGl
jEwtR6yF0ehEBITeDoElzAxX5bER25cAMMiyFsitDhQ3oHPa7upYaeXGHDFhF3pcRD2ceb1k4RXm
yTrRu9+7L3mAMKJKFh+cgo9TjpEh5GQSpvNY78WbaX8KsdAD2ZqKKwk8eLyyoJhAlhIDLhgEtIH3
0m2mKfZFtRg9rmxNhLvjJ4pFrPltGRLtGWIBrmTD2xDUuBkORFenkundYyNa4yvPDXlRlpmPU2wM
/s1/4nf45FcRemJLFHSZBNPFShT2SqAoNriovBIboepu8RT24d+S1AgzM+XpJAlbsmxYHLD3+9/T
0/7K4yYaMucQJtcffVP47O455JEij8bey+l9Kt4Y3tbcOqEAwdcEokLs2f2Drcv4T8ylJ4ia+0uy
JwEtg32w9s1BZ4hPdjCGRNt8yApTC45F8xWAmEFsrmDx52fpbOBi+egrGkt/SVOvmcPOYsIbnFf2
ce5j7RgZZSV7Yz6C0yR6hAwvoakW1KLmTCnkjEmiJeD970YQUoojyAyqFnFMCZ5JN8Ac2US0MsQU
sQgsLy4pCA/Dq9O7AMqMO6x6x5CawdcMgVlx5knC3m4nqkIKoA+jz45TbUJ4GBE2i9QyNugsA+cW
FCjywAoayKSHRNMMwwmaFLCOIXGDQir002alCI/Tti/gjUzHIUlc5cylRrXwCoK3TQBxc19KFWX2
fbopWY8Rf6ou54D4a+9Dk5OFPI7kJ9zd6IGq+9nuPGdVngz9t6ir0zbBqFH/xjZ8L0ECEaPWZj33
5mEF6XMazOC10RlWpx8QYc4P/g493X8tdBgPBgX9/cXNNrQb2Jd4m8y7XAfa55QL69CYdvF8cJ+8
6sYDvphZivaUP5naBgaeIoVzQMeKSq7CnnvarKBdxuBua1Qb7UWhomh2gRFCo1O+oBGJgScQoRnd
8ESlwKwzVWFFnwLKGkezTthmo0NBYbNlVPYePWGPcJ24h3S+djS0fv5yN4z1gGpKf+4GwucOuJEe
as2MRSNnjTgurW0BvUuE/FXR/zrs7B/NUPVLXZqTmRDTlOBAs2EyJhi1RFpEyFMMBC7aaGgySNZc
/zDGcr8OGjVvjjz3iIYKm8LdmaYAk6HUc6wnwrPL88M+t+wrX+E1aR2GYItUId3LuoCPuuZ++30K
g4wVmkzck02gp/COqS/8W4EQI3y8w+/S8WBTa4Ml2oyq2BcuPkcXrtSl29vJx/nk2TDRoz+F80jN
qE1aCijTvRBpRLqmiXtG8E+Cvyb6HfqClgjy17663+g/hNTRoZQnrb2gFtIzYgwHfsFJHbiQUjs/
rbhBINEyB7+/iEKT3V9jaT8OBn0lwcQP2y4U+zvgPYOLxqp+MqD9bebL3ZImaLrxKoODV6Uc4lW6
h5BoYlfIsikbeIrtSFhwtfRd5cUvZJUf7Iar0zI/3Qu8hn6Llr5LWLJvNH3cJuKmDNXaf5g9fMcf
9Ndo+xn/ohajVJlT87BpsvMZ56iJTAyaoQB7R5SIiszdr2Ti2NzGKCsS81DaMFWXQZWfkqe6GcXf
rvea9EJRmlgDIbDvCXv+TKi9jOowTx4N3GqUIluvJSrnaMQlLJNZ1KX2rXIPLYmgF8nefzuqhByp
LsNYd6t0KUPm1oeoAlTUiP590AcykH2XXJZbniKTZjAkoLUj01ctvB6+H44ZMfbtiL4KPGWUN40B
y9eKKZRMUQ5rEh7v6GW6XIz9zeWry9790LiqxsubQcN36AIxEIihzG+cp3OPTqdo8u/C5424G5s+
Z3QiEVwjWiM0dCNDHPzuPoUWOBKPoEqOw3P92sbTCFoVOITYBNYpnof7fnnIPEzKW8q/+NdinpIB
Q/DL7UJX0ERfr/u24M03p4zLshYnNaXm8HmoRFHiEq9n573cET62cG8KpInqvIRgiMDIAwmhTI64
JPeDuN8E4eYr1WyRTPf+nJL1g9NzIF5ihiH8IsJMPhSyfoUnC50OuKjpLKj5a3AiamwJMs5U/lVQ
AkHiFwnx/swoYpwXnAF4C0qcIsN1B4bNXrIFhTC7LyVvwKOQDxJ1gMWMbti73Dj3HqMm5M0bd/Mt
Cqd3jCR+lpARadv0ryfG4JZaYm7j9sg65RWVXsE/zJN042SZcg2iEKIb6AXY5YxhFbAyzvwI/IsE
khLkIQBt0jWEnizQMKFjtMw6WitFwartzm1CLv3V2knF5aRCCViDExbgU6YBjLjHC4liiExSmCAZ
AWRARLInxNmRcUE5UUi05oKYWeEkxLTE3RCWQFhyw0uZw6cL9TIFfKu1IiMWt1vFr6WJAu4/IwRu
jMk8iN2tkACF7BGGCQSWMJ7GoOQLJo5klFq+L6Uw70D/ZWw5nrvF75O9lLslRzRHi3C3bBKzNowQ
FWXc5BVn+eqtl4jKCDVac7xpqAYjcfTL/ORYPyxER2+69SWfrJidEYiEmbkvwB21GhGUCGP5ed7o
asdEuPw5vlNIC4uYQ4keqOfqZK2s1IKxYZMRfQKbjaOXjjviOzQRyVwo7wa469cN8h4ybzaQORoV
7IpFd4GqJYAfO8rmZCOZsNj3T4Z2YCfm90WCaR+hPOh7pEhMntghxqgdzz/+wO85Ulo5G/HP3T4a
jtPzh78DTDK1TwjWnIAZbA7enSROJ4LfP7GHGE9HEqD9DVuTrQNVt2IybEvfkaUCnOnCQZlNdAwg
d6JZBBN9DBUHASAkHBugamfskbiILTqVmRWGjt8bgaT18IUpRXfFwo7x6RVzwdrc7LqQHms7zhdK
mWgvTphEE+WLhisMSZOCaXuDCSPwAqSiTgsMV0ty0mUypEe0SogNO9CNSCJp92swWlacFZ3sDnSt
L2EHohVnG9INuRlDVKa8kUgrBm2pUkNC1w1Ja1KKGLVOxvNKJK6dYiin9CrQ+vmiJv0INOvj2kH6
DkzWYYINGqNln15urz1kMAYqgnSs0UWzj3HUMSK1KLcDTOF5SiZdJ95w2OtBT+ihylwhppBaNcot
qN/Tt2h/newFEV2aPlAvRWVDFJlfVPekwqHOFpQ9+rnFpIs5kcavD8wbLALiIuZSYjbnsmLFwkSz
aNIv/jyLoGRdjB1U8m0Rn2apR0pomkGX1rZ/v78Pb0AMwdLOTsZsonI4c6+xfsrnmUEIV1RSnfCB
Pzx3yG/R1+nd+XaZP5dc/hJNNPiZ+hxGzxqaDSyAQHC6ImIFxzQYiu8tF93Xff7X6yLqwwtXqN0n
QjgyTl0wuaD5r5b9DY9sH22jJ1QvyKugc6IZXNwb3B5s4kjU9534Llgr6JDBNnj8KhmreoWtVcEn
h58g7qpK0iKkweKlowVGLiR8foWwWrxLWn3Jgb65nJhGhNpgsaLwAxqREq2ddndtkYy1MIKYTJIx
Bl2RYCkRIetXtqXUnXyLVEbJPLG43QCAWOnbym94gS/J4KrgQk1CdXCGFhWwQ6XP0CqorBKnXCV3
D2tYw+w8heN4IW7MU/qojhtVbQQikW4p/x4LSqWcDdsEkg/vKNBYGSsK8aaAqAKsA22niLbm2gnq
yVWYUEkGKY/D4aFH38og+nCNbRuTK0TorQ8WdHYmY5Xhp2WIm3p7u5GyU26PVIAM18Nh4Kgw2W8T
IqimYMigWla4+roWXQg+osiUjVGwGOEFujVzhD/FXwOmsMR3Ngi3mKVMlmUGrEtTGRjkZEJkaNsM
Vi6qOQJKeGXA1tzA3MyACrC6zFpwxLsRWVXlZ4EMKhT8SPOTogAMoDJFAY0OaQY1CrJPrLTqj4Ix
ZOuFd7dZ0TZO7kxbyPhigSDg7XhBMmIoi1G1Vcf9OCcfIzrW+6s5ZD1AGgRDDwYLBYQ2c94MlW0Q
kjKv70e+KAy06Io5MYak1Ktf8DT3rMEO8EVnpbzG68bVq9wmvsD3zwBDZPRziAWZ6mV62nAVvzyF
rd8Sq1XFRG6ZariK23pJGewWnfxL9LTJanFnurtTgS6DqfBwRP7oUAxRmVylKvBzPjeAluDX2K3o
g9WgTWApGLtJVZ1iw/e3wWPISdN0tQJshOl2BwMhyaeOJFNKZNgXR1qVLJOtQLgAuEFTjPUtiO7h
GBf1v0r6YTuBy4hUQW2RVYjEGH4H24ixGVR92sndzpGqdluwsiBzHXz6iVh5+vjhJO/8/UKlY5Uh
Xw5lyanIB7U0R9JPJ0HruUGGTPuhYyzr5Pc8++zg5/0Dy73zO+lxrPoRVDWGJhjOTw+e5LDnLLUY
vSU2lRKkaGMdY9e/+Ns+m6fKKFAYkox38HZ9WNH87vQ1rScovSVbWp8osleTL8ujRW2/7erJP+2/
rhYaEVvjSsvg3pZc/VayBAjX08fOPVXNffcpslvWLh7gBw282r8dZ5Gef6fyrwXfAak0pxqIRvFy
tLdUTC15qntRGdVbCNvQl2ebXSmoA0FyTp+6lW5U0vRX7AOqXlV4ahA76cdUP+fN3w84CIuX1cbW
cU8sKcWyn0tEy1P2QwnNPhvqgtIj2A6RmHttOGgQKIiQQiFz4KsrIq0qQRcbS0RtLauuQUfSSBiU
jn0kQAS/gGfG4S5iPUJ3miuHFLxgfR0wAQhR8x2ctELxG2NwP3S4ERbYQZdvyS/cHUUmVyvqMwZc
3zTtgJiX4BTwRSUV1YU9BMwNDAthpmBZIXr4A8y4LNy+gMEwcbLr0CGLLg6hM2kqSHftAFw6kOR7
kOAY+X36PSDeeXARSglgylMzZi4CUJFaFUiqio8YUWHoRq7hmmrZEt1pRxsSPgVPQtB8+63LnIFy
qO66S27xSJAYFRLC/+LHuT7cDw0eNP3sHfWAUdYuPo51Kjq3TNaKMIWBlvjz7gJ1cYq0eBvdMu4p
wYmZp0CZA1sUjddSkHtXSIYl5iifEaBuBNJa2ft7/480subSXUwYVQmE6lIChjKraDzljjmxHeu9
FOgnrDB/QaV4T/aAwEyhxntsAFeUWqjtrE2epU8TEb7kdgJqluI0Ki3T/8XYHXHhZQfp8i8JkGQO
pUulTnxkmZ9SXPFgwjb9lkWVWHi5booADt9O1dgjQmPwLB1GhKET4H2CURfrQreRFpWs4gLgqbSF
/YX75WETY+AjRH4lGGBXFA+fkIFPeDoT3mj2sGfCxLkGEheVq5/GeSlDJeasSqOpbrL4K9pCRFfX
w3vE9ZD3l7MvIgeYx2I1oqFOm526RBR4Fer5e0iWXH+jYD0KFmiKKU4o1NCnLtD/LIKpLtGU/yJ8
If7CVm5jL6WxhSDbDPZDm7pByaIyBtUgUqPGCUo6P4THlv2tMrgxJdjjr8mXsL+EBMDBGV+P+JCy
RSNAFLn0BIxGm38cBn0w7ZvOiPVN1w4iL1sY/6v7RACxoEKhug3/rBHtt9kR36fqG0h/AoZaM05W
KOB3nNAsyQWsABvHHUhfbTOkzYYsssEoqF+RBxQRcJREHODBsKArZPOgDbf8DDAZpBxadXvQ6Dd8
oFRGmc7kJe5LFv93B3+ALlMYx8QItLLRsAxkUCTIBVNeT7XsvYGk6ZPZNfH6REbHsOSsVN8hfErG
819Uakj4tybfguXUz+llpcJSSZtx/ecZ3AP8DrLsicoO1R8gRVhHRjUYV5mtQ45HnztuARvuXCBk
Xr3WDDqSmcdI47R8oeJclNJx+iFBcnPiHzYISKHBSeHAmDVyGe6iDa/Hvp9sdElbqw/kc8hcUCs6
DF1FsZSlJ3Qj2LhMGVDi1YafE7MxVVykmLyldY7I0j/Qfn34UV1xX6b82LTLP5X0TbE9d2uzdll4
aChRzvOSKDS6o3uLLnunRlmo4lfjHCJ3uwvhlDrKelxN5j9NGGtiORL50eV0+N3FtLNImdglAE7V
IHGCdxy/fj+/Z6fulMUWZswsd1WaHU8K9n5PR+684zcHXDlOW1zRF5ymOfsNl7jxmHA9OPQbJWYi
aTpMbnXsA6q9f25p0G4grq12/LP5jGsWyqF1U3EQOiT9E6xKRWzlgEHke7uUHlBO/eAaj0FuPohg
CKQoVoLiU4MhBrj5ZQKU17RFzuQ33Z+GU8ahv02eJP00q0paSc92NWmlb0TlkzZCp+ZjbSu2uKLu
w9ygpJNKY3aLRPBuVSY+i4/jdZe/gdoUsz9ouCaaEom7ZDBOBskSRC1ODoPs4JVUmWJrvu6mNAiZ
vhKfFsoklezAtU9OIPJqQKCDfdKvxehamo3kTtKOGbBr9uJFpj/vdVzydHLRGhZYAu35uM8cbOcc
naPNcF9k2xUMK0mOI0NJSX37C5Og35FsfEzJZd1rdw/uX3pfZjy1jE5JjCk+ogwEiEXnye3Rl1Lm
gpNIAO3F+rkxR/fYO9DXVrU6THF/0oMOR7w8bHAzTbQSG2TkN5J4Zf2ynfUJzYlAUW06H4U53Y7m
A+30pS5og4EE/a+MaFDzDqOSDwmhUoItz4xarDExvOAerCA5ov9MAeVDuWc1D1T6JaczPC4bkAFF
JOSQUEdio6u+UnLEpKKVj8hR9kFF3KIUG0/JlIe9JZHIVBEeRGxnPC67hKb/dNTpJyM0frMzVdcW
G+9pJtRsi+p3ufutiD8NDMrboAWcHnOoT1gQ5RGyYN//qxwsf0KRVS21uqIOvQ5KXJQmyRqJ+7XF
wwBXydldcHdqWDohNsPECNAarK08qVxzEZF4uKrFf2wIUhWcy8XMsOUAY3Klek/q1fAbipqWMsoW
GrWGCAdq55B9VFFwDTsagofyNWA0hTNsuVAtW9yjEkwSwi6eDIsgaw56JeyKoizpCA3qRUlVOY3C
9hZWRHxo9eJRsVO7vN2koCY64nUiq831KX66yIcRHOnjC0PN2qiSXnAgI1WrSqFqWLw9vOMWhacc
t3KeMOqaO6Izpa/VXSldESP4WybW4/teWzMRr5yviDnnrhqSmFFJ0HzhmKutQ+MN9fdjHhMFziKG
g1cOhinvzMqxKxU2Fak3X1e5WFZbbkQp+HzANmJ3YbQK0h1rRguQxcsgctAjpRtHt0bMR1VV8V+r
rywcohXdN7otjOmH3SVeFUqCUcnZLFGztPktkFZ6eIkMqfjuiQggrE4ViI2AkRS5CsR4ErCeGP4h
cO3bpUfvWnfELikCOtXUu9pG34YpfgEyIjsU7gkhh0BU3RhZrg4U0AHnAqO/evXJpijZfskgegjU
JdO9k37pdyyUdhYhl17X3sNVG5x6pNSnoVhPdl1tjIo0tZ9EFFXWiqqDT0WVeFVAN5eoGZL/IkUZ
XAZelp9jw3D2hAcIelCZscjptdv10o5G6oZAtBpx+nU+RgG6BYAu+iado2juE/cpVOouZk9Mo6J+
wtoRpo5au4JjwciCCbh750RLloAXsWwUsIjQvwL+YNuDW/NcN0XIsfrW0Sl36vjqYemGOL+8vin5
1qz0j5MaayeMhIPOFhXtR5sFXFtf6AzpgGglbtD0zvYZEpwA4G+eL7CgHmwG236JjQoWQCalgXXl
AhMQ1iG0QWBCTKpFl73eTIskA6NniNE0jlOCb3C03ENmyKoROu8Gc6OVCZrMB3QKOzuvBje/Bgym
dOfuX1el4A3AhuajX6W1kv3rwOhzVFkmDKfoUYlTxh14NGZ7p9+de6GJJHeZGJAce8ee5g/kAX0A
/VN8GcE8fYl+irqKkCz2VtgqMWje5qBosjRdnoS5VHz/PtEWDd1JNXyuntGuSRfdC1G+UX1JjJKP
6m8oxR9mAvPTl1/e8M/g+1cqNbM7UsYPf8d0BlTAGKMIVEQrr/U3yeRNTgZz28HqCSL+vO25/7Lz
j30i2Y7Lkw5DTsguKRye7M/qCt8JJ1sCFdlnL2IkeoXdfFR52Gs6yoPDmVEy5aqa1q2mplMQg9YG
hyXzcB5GcL0FZavze0xhhD0QXhxcyJapfzKK+xitrSo2koMMme/SwyqiqUV7xBKxM0ql4YNKU8d8
PtiyTfruS0NGMrBrG8m6QhWPoZXMh96N7rSfRHWYBtEtbIE+7p2bWBqsIxKHFi2lI/kSha/bcLHp
b5new0gikG1YY9XwQldnp4DAKXCjEQTl6a0OJZf29o7s6OhK1Y1+mOzlSgFhJOd/cOtXOh33zmLW
IqPYGrO1zwgumJ2zUTNcgJQCFdd9jtCCRTLxQ88lWgJsbRHxTm6FUXeMZOYq0K4jGUReznxsTcSW
6jsGHZyt1+AWoOFq/v0yQ2rAbFLktwevit3st1d/LnMYudZad0fZHfhZIx2b5vBFOZrSavAHXb5l
oUJYT0vjh/DxrIFgqXGeB1VQPUDzdnq7GNfpLiv9HBACg8K4d0tbr51eETRsAm+R/Y1rDLc0b1Av
nBytMbreU/Qik8bPg2AL8lhYGn2Seg+RKw5u/2OuuYkzxToVeBERh8lbcpnNxNR2u42WLFKeGOGM
sSY+VQcg5fEzKjsbhjlshrfsHFWCDszUjaY5IL56Z1QMf7a4Inhx0d3RePUypYqDpjLR+vo2kFLj
Rjcg4G26BHHBlClQ40EvTbf0P5bObElVbYmiX2SECDa80neKiv2LUVqKqIiKIvj1Z2TtE/ueu5uq
UqRZK3PmbAwsfPzM7wMxkSGS/nXbGWP4nP/wgsPBjDxo/2NVhCYQrjcaOAPvWVk3+09G/PNYv2eK
KUo/24R6VE0xcAlQ7dx/sNbl7lkzmpE9ZZkjc85dzKqBY0wcq0FHGZYzNYuIOYcK/nZkMvvCfjNj
CsuEaM0BgOrL1+qJZrnRGH7EBD9ztLZIqv+J4D57mSTL1oXJB6XkV9pyfFt4ZA0sSal0ZC4rE5St
6CXq0nhOi9/raC1rV823YX6IscMPB+9ZcIbCCSKJFaAQTizg8Cj87pkYMWPW1hoycjq2hgoeZ+Wq
HStuJ0YiDIvgQ+pKOutijzXwL3wwfNWD0/Qd1QucpE6eLH0Fs64CdyTz9jet+TACZyLu9Pa4Onn9
TQeFeH/42OOmiHFoZedI+pAhU2b8ARNMc1P8At9RxyE/jQL1E91H+OSaOrJD3d3yJqrZgUxS+rcp
zGMH1bvXYq7Chzd6SBX50zGbyfei9UFKqf09t7XdRdbYD7ZAryYjO6EPN9HVe6PGHODWw/rNVly7
9eiLo/rwJWFw+GWIsJZRu8NZQUl5D7Tok6hYBhQWdKLU8ZhYEOEwvNnVpMJHgMrPO9viT6HtzoyS
FY6JKv1QbV4UDe1QWwr37H6AhjTEW2KshSKPppSYs6R/YNgTsiBywwhBjo+tL6r9MjwdcF6JWqDK
KjzXh/cd96NvcqevPNFPq2PR2omers9X6f4op/pr5M+z3ugNH5ZCdSS0K3jfYR4LAlWPGLN4503L
19dHfSy7zI0vvpfMscOGBhR8TaQ5KQ1Mw0HKF1vrqyul1yVuIQXsTWtkROsPI4aW3+yk+WFsAmdd
PhWt8QGVGsW+yl7Pq1OeAUvTcSDKMsESKILfZmfT0AR3x4iZUiYXhdcb5aE6K2yRWgqQrmLpoMOS
a49Un+UxQVcI/vHXm1MzYm1o1mvFL4MPCiv8hARj78ao29AkC2xAusBiMDxRYd3dOhu9slAt49bN
ea6EztezPxOK4pEQ9ictcBSodhC8ZWbUHcuApjXrQmG+u4/lABMakYFK/a6s1fHDw0QtkOujzziG
+LXPoZXR8bwJ6hFGWnSKUA9Mv1TlJ1euwgDFkXRVPabTv62wB7tONKeEN+EMJTSS+e+qtmKiyqAw
t4A2Xmu2097w6g82JILwKxuhvRORmQi427Ti90hAZyJBVJ0uG+jAFBMPbYKQdPpmXKHBEDHO0W11
oaSSWCOK6B9A8Ns+X/bsp8PQQMQhb//Ij1ymeM2COi2A9vfSpCcoKhGbtekX1bEy7kz/GG/aF/Ti
spSWRPG1IWI6MJrJNbqvaLqdD7AKRw4+n1yjao8G4c2woEF1KFV6926A0iDgT516YOeJ+A9BrAxP
Q7iCHhP+EE9TeqrCa4/KoD0i/so6RZ2R7uVIBEkpYcowOfmi47tGYrXy3QMIZAwEOQTUYFOF+eyu
6RlVhDWY2SeRCvruCqV4A8eNY+rgaStHq3MK/nmDyZyvGoKqymMjMMcTlXw//px9aYCooCVvkILG
/Uw4VnGSo3yGccejKQDLy9pOGMg4qrTJtBzXqIfM7S/vmo8F6e2FkcV13l+/SeXi5bgmgR4zUwLy
6SGk6a5bURtgat4dt34H09OcJogrRXnC4+adWDuehCngIEPf1PUVnpPbCn5dmwlGSXT5ZVHvK0eJ
61jx4dxlyzzEa680PtJX9jbnSKeH2D8dpMmeUBV5dEqvN1XWj/CyrNY5t/jW1JDfjYqlvLyC8mSq
ooZu/dLpuyh9kS9gsWRyJw7a9jf5+wayxMKGGyxfNngpPLzLTpPrKGqbMswQyBy2o940X4J5ASUi
poaoIt5r1O3YN+GzBwf0l9aTHsfEhYwpJ9Bbd/wAXwSuO+gkQ95o7lMWGXiUF9Q37oPY8h0IxvoK
PtJ4/CinFUj9+zP/rRztWDMIOdk/uIZKPsXDbyA5NMzEa4hE2PebEA9IlXQUW9hBmTUyInx3dNBX
2cM9cIgVAzBRC8qYRnGkX3CGq9DDAlsAcEHPFVteUkAixh3SK76OQnhHkUGx2Uv0oepCrDP2Gsw6
qc7GhzsEv/XYdpmN4pQLf4xALHtMYS9e06JzqY095CDftbFDEQsMstoM9Uc8UdiIZbZBkykTDZmG
y76V0ywZ9+AeSM8PpCmrKSeVJVmg1VZ0/9MVXM18J1xUaZYEs/2/1tV9aU8F/U1xl2BEzp6WOvCR
xQ7tKLNkIX/3xyzcwPLSMAOPUB88h+IWI7MHwVUFamfr4jsU/ut47wENKiq9UGTjmqeBZ+Elew+w
cHTeSYGVlrSUMAkKSosOsJs0mHPO5Uy159Wo4Cv8WlCrA8HL35rkFMrsXwhWKru1IHJAhFHH+vhz
mvLGuvxyGa9T4Z+JoZds4j8dvr/BreGPRw9cJm/2t1c/YsB3OxBiFKSDWICSPxzAuZuFg+kNhbx4
OIFHUNbSywt8LWdCztIvaxPE5yKkoZXNAhcK/uHMn9jWpkiqfZDhP4xYOlAxF7gzgG15/1TnKG6X
YCrSpr75EWnKP+ZrdY3YnVb9pF51CYM2wFIlTapg6WZIqSeXhTZR9tuhnvBFVryzT6QjkuwmQOTN
kBh0lUX/7D+OMlMVdfYbR0QR25F8GDz4fxkTy3xdYCVAGcb80u/Kfb3ZyVxWXC8+x23XaAGwVoyS
t0N5QdGM3qKqYFXVYxGW9eMbmum3raNiO/vpSKa18n7QZJ1cSNiyBH1MDs+8+bwgyu+2qe4ra8Cf
OuxN/0bjchDINSqWShlbsoxHbbZn5OUTjcitM7rvEhhhYH7397e53Ww3TUB7yTt86XYWYmjVcflh
2UWYoYttwvPKhvtmTHDDLIGZt86YoOVpCPOz43be8m4rQatlKW+FMiEQmwfOr1iJcMF4VqT2ELCo
P6uY1kAiaKaUH/myM/IaQAQy+IwX6RiW8qv4Opf1HGlU7MPGxTELwO8RtpF1dKbPj8F3ntyc0GQz
bASxyHldsZsEqmHjbsNiUJzUu0NE0FDV32B7llHNk/6OHywsxexG3djwDLep7/CSmlMpJf31FVEa
CN/wOm/vPksEoWfGfWcmN+dJB+IuWgVEbAz+Upr6Z8+EYahTpcwr/j4/bS4JAuQU3iOLJLAHHPJx
m84bxjh81r//tXcDUVCkSW9rtbsu6DTWMpAWD5/lk0TWwkRniAMTFG1+HpWoYEbiU8nzdZo8D3di
TJAa8g5gycTfWB98XxOwBapFEGa1RZn3t2T3ds/aUBDTDx8xqrqQmSsD0IczCCmg41Q3slUn0hcQ
VsBxE4YL9H4Zhs1qIP2VtDE3mCdoIUlR7jj9Y/pLO+0JQazmv2qBPzjUM5xfbyMp8yHfMkUVKlRJ
zMTt58wvfbKN2yTv5RJSAKPo5+Jvk/YecvCqwQb69NPZy2CA0DwL/zCxVWE9vfI0LI4yyy1w0hf9
Uxa0sGHmHhmenC3kabh2MXmCCQ21z6AWr0XmB3DeHkQaE4NAQ8gxWwfYXwbZHDrynL575iCzcU5P
Ip8r+y3GbasVdNjD7gGj4SkWvJurB1Zsc+USzq754siqTTVhaAz7/yjAgTkILyviIztCE70HScNt
+jEfi9O4tT+tT+PtJIfYHXf39+jyYG3oUZpRmWI6gb/AiVJSTbbz7aG9oURFE75kQy8Av5Avsi8u
U8pC3GNZVKk0EKoOV6JileTOb6QQ40L+AA5u2U8reR8p8m5+eXzuPxMw6l82edHwC+Z4ikDF3k5t
zj87cCeXmxitPNCoR1AGSgXw5nm5fOywGRiz4wBPR6jiKC8p/mqCpJimEP/NkEKfIT7pkUowTpcd
t5Xob1JODKS0tfXL9Mjl7yqnqBfrmwu5CcQXmt3GXAcp9Zi61vqgj+vcrc+ShXjzDh2S3nGh2c7q
vvH4mANS2oibWHen993gztDJ0njoR+11NiRj9lCF2/V2/OxK4NbAKGrzMtGoKUe9345PAgYu4kQV
nUbt1X3RZ64zAhD4MtPtBvefdNaJ1c24YRrRNSsyDr4kExsZGJj/UY16oiAFYNGKH2RSPfZN/N5X
VOrw8ktx1V4J4kRawArEaLuq7Qv3SW130NaqbptYlVnja5ijPd0y1rwrvyvD3rIXahwkO1o9H+y+
h/sE50mXNx/iPZhcLPXQ8TreHXcIagncTLXlC0wc4xVweMJkNfBsETEhspIhFCZU7JNgWQy0T3Zw
RSG0Fogsh8fRYoAgKjeYShH+f2wyUEVtqPsqtYsJ51vYCi+w4PeS+W9wC57BjVqi407a7OGq/ZoU
SRazGLHRCmYummp5Ciir7fbubA+W2+UAPPNpSnutLcFgpTvaaMSOnycDTz2wpuAKOa/m1cPoLUt2
7hq7e1PRxHYLcrZMpwlnZYDKktTe9ZangJp6zjx1mIH2L2G2SVbrfXhngSUEdpnS9VDy4o0BJhj3
1w14rfkOWNs/Ij0Fagl7v+cl78L4kAEf38Yz6l/nLMlDrLl8OjiKJkaKIzGeQCZMmSAzHwqtw3tJ
scpAfSLvkiaYl4lwHzNTZoRjwSClr85kDn+aAydCb8gcmoGZtNnSTaP1FqNPeV76a3p4jMD5FdM6
UKN9oA5y2bgkLWiEYimB+PGNPJ8ZCVtg5TQftvUGXLcYY14YsYxyOrFLY9Z/h2h5oxvjCZrL5F8X
mg03CBUi9y39uTjEQBKwvbs74Aj5Rw8/Mk6g7hdLUF4skOhw4JPmHCZcmDnmDSE45gfvtwtDJdxp
odBjZgYfHj+qBJ4HybvYSzuPHSKqoAJxEYI7sLDcnJ0QJii2m4wVvdpR4ZWfown3NG+QjTtRur5x
cB0O+zwR009wIDCVz7JhukaHhPia/IvkDTrcglFB5hdjmdtEDLTymIIQUtOLCy7JdRhsebKi5glK
RZgvlI+MYFdCNHpyq71jhZTfe9DmWxAPjUSpcLN74MYKAA+3YvBJPszixbBQ/XNuKxxejMntBcU3
3X6EYwuGMCe/wFSWuDLIudT3pD7nFK96IFnO2u7PxQs0ZTsquf+Eg0+NMu1NRYQo8+PTAVMqhqpi
viG13HHAwIfLNX3vdFpk7iGuYlee0WFBthyy4nsRCYReBH0aroHq13XALYFJJ2J09KgKV+xQ7ji7
YxoCvl3cO8kzv81yI+EUrH9soq9QUDjQu0Y/ScC4d2yxHLAyvHfSZ1AFS0UsegKsW8YCDcVHCD3o
sKGNzVqRkHuY+cloTxoHSgNAJCsRAitxpED88NCY3/HnLpQ96obwscTQFIs/ocBKw8nHW/LQ8Hq8
mcxkHqHALqchdBFRjsKuJVoWGOYhJjFwJeEpwmuRHmhgem/Kj7D0OB90nhaVnAy+XhQe07exoGak
rxUhn2515EvMomiSpOJPZHjKAWc41sDj4GQuf69uD+iEZ1EugtRl+q+4lNIa+CLkRMXp9XgVsSbk
3eTt5dqz5h3kbLDJcbIxhmWFSXkg+MhHOgqeIRYMqq0bTCgcDudQcX95wLGtOLAB0RvNqaT+TPt5
hByZE8EGuJiMCnn2ajotCF8Xh78yocHyyb1uRNYh/sSyz34LM/lrF2lrrAcVIrOtoD7kJNl3ljzY
wCmyUNKr8dzBj3J6uwEiQYIV6Ft4XFo8lDy0A9jFdJbee8clYwQLTSAMX47Qn8WKReaEMjjnLuD8
yfT26gqxCL0nN4kM7Lrr3hQ2Ed/xEJ8fcQGADnX89cTjFRUx38oSRoP1x6Sm+uM671iIqKUPQHtM
f3hleDgp9y7oC6AIY3fWQzyNPh5ohdjmaMNfTqAx55SgAv0wC+X0i88jFjoM0VgD8W7jRMl0u/zT
x8JBAxOVGSXsILg1zRLCOJuBkC9OExh0IVwe9oj3Fup0a53GEKZ5UnpnHFkEwWHtPgz6XOI0ZgcA
RG0v7/MGFiK3agNEchzhe9c3UTmMkr9/ki5gkhznP3IUiHdocGWMPMAQla2Bsh+RhucJ+zI52T3I
/lxxtr25yl8GYcmaJxap4OlN1AB+Y8xN49CizhUbaOFKwteUOTn2xYSfoPUjkIGvCQjeIXGusZi8
BOcfonCYmxCGuNAn/UCgaH6AEQVDQOmcCRDiCk+gx9RmG50buT4+Awt0Vmzn4BxgG0yhdDK0a8Y4
X5xv9c0DPUh7f/ppKKxhBmJH8bS3yP9eturieuvKeAmnL4pK5ihi3dEgvZIQB+xiATrQcUuYNlOP
Aaq+s3MJNLtj72ZSLffQ2jDAZDD1dlqbz+pDslxrWNlPXklUdMTiDEUB9kCCIhYGjdMaNowBbgzl
5GdV2DpqUPhtgP+UJoJsuT9xYIdxbicyGVUAWIz7R8wXxz1HzBcHIQ0JHhnYhcMN40GCOeT2hJcz
eVF5X4NHojKRGb7mOLbPn4crdYDGBtniekFqYIHoM7TrhOcJzUNPVNksfkPGtfcLy+4bmOTCE0rl
we1M8yY20i1AMfxL51CGutzlwsxn0ZAsjRtLP2hMzpb5BhqyigeEMR6sZglP54d4Wx7/MymyAZV0
p3JapDox9gccI9eVaTB/oNOjiEkTxAsoItD/UmzR2GTM1ip75BUw6cDmTxN4Ym0v4J9GcMRprImL
5kUYTu8YPSNhQ8A8CZAaRT8J6zqFmtB2adQZC1ztNgp+eqXThtdnKwfGZt8D7v892Sx1f2aDLId/
Dz+1QbNk4Co4Mwi/PmNKYb9Uow3yL350+Ooc0xFY9tPqEDg1wny0aYwKfxf64q3x8h+k25bGMFZX
N9yftaAXpNPaV6EYiVUGxnJgHJKSgupigs9cOrpgw/F0nnsmvzD6UGRzqjYpwA7UgcLWNmDC9XgA
f67EVu1hox0XihzYDCNs3diAKayAvxWF3eZptZlHUPUnf86NewK4qz3AgjWAzL7Fmg2HN6CRD3xx
NF1IOH9kAIHNatQFQ/kQKg6UgY8p/nEcGtPK3Hof9eSGieNpdp1BRQC/F2ECiVUkgW9gLQeSww3B
xu4TVHO1mvl7+D5c7Jmojs4w84o5fHtGvHfP/1LbuOnmjFrJ2jh05HNERlBHnIebe7dxZmTGlMWd
8bFPbo7dDTmN1uSJxcrF2GxdoborRjEpJ4Qp5mY5wsDebBN48vRv4+Ynn16+xrCzGASZd/vVAQRN
LF+/1nn8hTDi0xTybRpXZ9yxCSQJ3kyp/dR7+ruHOQXljIUwD88IAAwOImqOYvTyu07t84w4+aQ0
RM0L9f4In50MdX21xX1JcT5o08bnMVdfdcqeUYiYowsgCxuxHL1mW7dcvDCP/fxUkTA7ZhfXH666
VkiMC7kvUfuD06DCZg+8NtgUGDbmYT/CJH+Z4pk/60O2XOzaQxQpbo3Z8jBP4FPk8WA5CNMHRWPh
VH99VffApC+oiLqWTGnjya4MkEJeqbvFMw0uRliCb0uJLoaVioSuFMgzRuose1ICvhyQ9/uKiVQ3
qXRDTNloyoHoJheS2J+5WRD7/pp1QI9JaarMIjXqpNmo1hb4GCLjK7nue4d2abzG8Fbs5ywN75yV
yyj/UdARkXoNjypQnLZJm9DHChJFRQydRvwWqBZleqEaPd3qz3KIX21u8LPV5RkHE/vj0TFnYJK2
ZjNtKzYjHn3MOsIuNcacbgcY1IJPg/0TCQc3hAFi1cmjDwsFoyQ6Amxoxx1K6i+DQKHEU9pQwlay
8r2xo6VA2IYDh6zwZmsUY/iLRF6xQR2xFaCh/SEsNWLFpY0nQKZrE3OQgkKMRSBcz28b6nwq9Q8r
WiK2HOTkUTHRWgh4DWxdmiw6JDAQZyKBJs+50PXpF+d50tlVhwrclb2V0eJEZoYvZ7sBz+ee+djZ
j4hJHjyX2OGl0zYTsg92XE/AUmQcPfe9eDJlawcIXaiOCahkyorMlhuP9+ZTYbLO+UATv4ai6p6M
CX8zExAZnKyCtlWSYTe6jPMxQ258Kvy3rwctN/3dwrL6+UQ3WO3dxcC7BbBQsHCgce2IcdWkt6P0
GreX1aGzqykfX5jPivGD3uKUS8NzstmAmFtsw4a4NDQLL/qru9ksLxbvDWhNA4hrqRB+BlIC5/w0
xGP4wBNmcvsSCBc3QB5dQq89olm/xufn6WcYMA/AcgHeTKAiXNowhBbbcVjXmxsxn4nKGJFaHKtH
gjc27x1OELFYxr0o8S+xtnwntw371A7oZnw+UAVThivj3smhdsc3dTD8mBnEbLS2Pds7ThirUgjS
TTaGOO+fQoV6hqAZO8diDz26Ads1M0bQpxjX+kpuX+aXaT59zSqElOP+qgv3N8LnPDUunmLck1fc
W/jIY3PXNw7XUDJJZ0+JhTzjNZYOJf98YPXB7KCvmNeE0LAhVhJp8DA7tSmehdmFKPSB9T5DlIFU
IfgdmOBP26mIsBOfNxC5ERjKtHJhGj1hRoiX/Md5WH3zoRqZq4B42V3sNMzrsuNnxDgOMOm2ec8e
VtZ+GlzjNHhR0gfnGLr1ROW4v/6bJIZebTQH1SsP72GrTSjapTbrpYLNyTXJNzckKIm6Uz11KWFp
qvdBcYkkY9IcSrNKBgvWwsxLw23Qw9TEqH10U/jXAc9xCf0KtE7Jzc5CZFh97L0be0em2+6LhcbA
B+Iic3QK6cRSJ5J//LYI4L4vRJ3bYjoK6+ZKlgbKE+E8f1Ypzir2BSn0/nR84TWR4bOhj04EqZWu
usuHDzOzyXSrjS3b+ZuI8yzIJnhiPClOcuO7q0JwNIldW56T7XjA8xYS/lYbj6FilJyEoQ7oSz+D
MoPRw+I61nHJW2yDiq2iWbTt3FOsHIdy3SGQG33X9ZcPGhG7ZWlHdoAe01+j/n1vXjA542xzTvpw
/g4cz5nMt7NDhiYH8136KeqVDxYeg7OLKwj/63zMWwm3ydDWSt/oEA7DWsgFhz6IOp02hyfAfe+1
P4iXAHLQk+co31ebE+Xirk9FuIF0TaZAaVGiF7D/akgoX1a5y7gmwBjsLgYSE5AYQhLK5K5xP773
WONdbbfI3DaIUkUQB4HDY32qvaw2IfBey95aJ4ihMaAjQzdIqtyHuHcA2zuVMY0RrAW7i33BSY1I
3SeQYNjWjM+h633c8mLMngAhsR6e99tFe8hF74bcUIccOxCeimbMUzKB+DSp0XnjbTLOfqFIZaSE
svx+7fesdcQH4lcGbDfCsH+xuHzZUGWeox+BsxpaOQ+rwi9VN5wugHlJ+PlYMLUplwW5EffMlL5i
DhUJYbCxzLAPAZm11jl6d7jyCCd8zflErxGMHqvDS9K+071F13ApHfDLJGeqgm4LhDO7o56X4Z+8
jwYsoTnZGPOBK/zLO20yFfEd9PIO2CMzWX7oOO/CwZTCX9Spc92lb386CUczGmvWUuLKggmn1ebJ
7jM2QMteUPkHbfS6QJ0Xhh2U/RBYqHFpkxOASlZVgSPgFrqidmmWiJmonJdtg30PYq5Y08L54XXq
eXLMHbo3Puqf9PrBJy18NgNakYpxhBpoe+GyEZYtPDaRzyGdY2hMX2YvIb9x5wPySjxRL+kkH+f5
BEWHsyaxcBlEQGLtxcqIvFHkYW/nvKA6KcTNDQ+V5LNXXfmdyQbcbhhiwKH+AHdLWH2GMhkk+qbZ
9zdtvq0yb43Vejn5KnX78y3Z9FZLN1+UINPTsYa0RBikra2xdn/sPk2i623z/OBM9nFcIQsZcB+o
F37jxUqOTJAzi9G8m7dQS3OCQo07GNx12SyZIjUP+01rhomOl3ED+p9Zk8xZ7237YSmjKP0Y/KWM
vUkr+mnwaCErFbomZ+UKpH7U0PPTTnOZb4QVWaVuuKM5jbeB1+HytID2bBxOMSs8S7045eBu046f
0CkWsr69DIBAuTPelgbBrD/hpWEC0NPKKeVeeJl/RDxWVugBTO1FBMJZ9uGP2DXdNCYLrPd3Xsyc
pzPproUhSBIga6UIILcGIY9LMRRBpremo4WbCYtPWlWFkygGIwuMXthscCvgB90CAwg14JmhA7e5
biJOEQb6mp+yf/7dtCPDjrh249LBFYGXgDXJwTZOWsH3qylscI4Z0paxAaX0mDnOTXQvmiu5O8IK
gtRMJWOjiGYACeclHriboUKJA9DAf+g9IT7jLT88jfkDg2WGRFu+Wyw5xHYwRrghkSPORl39xXHF
092GtDChn68Q4ELz6Uva0BBRz5uuZbX4HZiLTgCNcCFuceg/ZiztWNPzfaIHRsdzYkJ8w5tDTId5
3t9m32jFQs8ST4/uX39wgdskWiWR8wylbpYhNqLgOBO6BId+dRfMo/nw9EsSXgHFx2PH6wXiI9vB
sHzgdgiUYPZIF3R1HpNd3DcGEzmgeiYscC3IdSIsKCfYGR4T0nBpmbbrLCgudvXC/vvsZETaQFoG
nbG7gKoJphBz1uA0NWcXKCBLJWQ/Zm5G2jKKIwYwhxMJo11HXnCohunmcai9r3eLy7ni3WVHylMz
31ydOzcbTL3SbHrm+9A8DHXJbjU5W7eEIZ37YrcvNgpZ3vLd7P7xDRqyxy5p5sEjNd8Snv2YizdF
DrfE715MspZ3NHUT8nzjaywHSXj2VMf5yD34mbHhqqtWnE4qqgvKZwiFPZwoSDAd6VNcL0qqoq8X
00Q3UAOGOyKVpD5QltMDq8jyMBVnLGk3+V1MiLxqR6sZYHzhFMM0yAd2OkkZ3ViX+XZNnivVVUZh
dbUu4DhEP8Pnm5fzm/NPZFZgqMEZNma7NheIbFakZyfzbNWGOy4oxc7OzXnjkLX182FKOYHhBuJf
j8G9hQNiw71m9njth1u6PVOnhbyub84jUK270/eqcW7XVLMgBaSM9Ego2anM3L8WcVG+yMFEVy6V
ELfSbIqZEiZXI7oZCyIKGrBIqsSXMd5zxvEuYPkETRJXK6ENSUY6ZkbASria8Jz2XfMH70rYvsvx
AeOXNRYa4qEink7ibEbMe7NC8SwWUx9LTFhV/F7EnEoC79Ag8S9vH4OYGneorkuRBaiFrQnPO3xv
Xxtn8yq80PBRxGCJfJkWI+mKm6Mel4uclrFNLyxJK2LELxocpOE4CLwi7SiCO7mWkoj5hm3SoMr/
Wk+yVQSGELn819iFyIhYGL7007OTBbFDAJTtRJ53HmnR6eP4L8amv4sKbV9DPy7G+8jv7A0YBu2m
MEyGjWltNmKKUkP20EA72u52iFtCUDsSH/CCmcLas9hOhEm1ZR1YoW1ifalEWxQ35o6O2II0grFB
BRNEJiUsLjoAf4NB8qY0NrrxWch7wyHh5eDMgM5UyBgZQjsiiy95AQo/DlfwU4GKwamhN56QVWAt
BIgitgO9Sd+Ic7z4RXcothFdZuWS9CALHfe2+HCTnoyNQIF6aSsETfL0BLCgWaQ/lFgYsV4Vz4ZO
wHkImHgvtKADgWUlaxVw0UyAF6hkgAfG1OW1rpy4PqdflCb4AnDOVpbwrMUa0jK5YUygeDAYXDNN
yDkiW5Gw5lZy9vV4O2HcHqmEpHV4Ly2g4R+14q2rEalDDi1M9nE27YEQqXTPoCbtRR+m00KN+qxI
qU3+M34FL2k2bJxxHJSyZC1nQR68h7f4njSFqe7KocREd708INuZbyEl2yvdlAUAngNMc/YlOTNT
jlxUM2qkEu9eDPP5iQVRnHFeVPQnszDZXnmebvEXk7vemizqKQoJTx/dl1TU/LbrIhCAAYXM0b+4
dALLfLj1+WXtAasxygEGYUnLQI//dsF5ELks1ZlHuBUgF+buaxFFkY/zN8072fTAQpSDLsuwWIxh
Cit58FUNIJfuF2k/AniNDhtui8PQANQRhVZQD6vpqe/0F7DHkN0PPMUm3xiS2BNQnREe5mfKzyn8
+KdQOORf+zZ9wyrvOZSfsMPluxQEC/SeIngVCzotqKLMA5uCGMEpIszeTj0NNVwWllNBwVLalo7N
fTrdoo/tOjRgHVsDJ1MthfJrrUbdSLEu4cctzCm+PzeWItggLvMf4pvJPBQpS2Ot12KOpxkdH2O8
CTyX6ROd/t1wZ2wbE3AT+k9aFx0RyDku3fbcdUnPVRftSA8kaUvqZmHJfXyVyaV8RKJkcxlEeO1I
Q0EsI0zKTqde3FiV3lToMOhKThJTBiANKIn+ifjJ0pcYWsWmLec1xT+IFEluohcSQHHaqCNZZF+z
Omp+HixTqvMg5CnnwxfTbhd3ivO4AvcT9EEHO5RtWgGNUHB8uaBJJg0qlF3Ukkv/xoz9M/rw88LE
TL2L13c0WGu4xAeAGP6XsoAGmgQq3sWQDYXTzE1cuFdH5Q0ege6c2AXaP2iOCaZqFpxo+2JnQekW
E1k6dqx97Niom0vzGZd/CdB/phzGTsH3Eek7/cf4FIuBY4uZxOFl7OVP4pVoT/vmYervdjsnNdhJ
6RcPsx7OUA+XDTvsc3bEhVIS00apcdi7lHfRTNYsTE5YZXcXtsnCRIIRsu9ZM3r9h+yAuEOWD6oI
SUUnaoC9KtbYI2my+T7Fk+35TNnxKMxT8l2y2Tt4QfI0wmK1OTzkyGvFfP2UkUHltiFCrutI0SN7
BPelzUcnYE6e8cFHKgsMrAhJL8x87vNsDms2Z1pEobcI2wnYxO5Z93BgKSlNqTa+uBr5xFhi3Zc8
0/fllRkGUcsjbXwPbzvZQXv+0xPDysy9Ld9wj61DZl7DjOMTR6yLubf3Mp7p8KS+kR/IBBOAVCiX
oHhHOKfgabA7kWU2zrqLM2NpCZtWtI3iWViu2z6iKWvfN+8hBzd7cmDGafchZl6ONXUxxYw0/8kX
n16XvtXCAxMJpJnOVXDIltHzs2F3lLnufk/m7Dh1X8ZBA7PJ3NTFnJ5DnFJwi6zmTowXQj7biWtr
8/J3GzAmKbx0W+dm4McQvBjKtGedd9Rb05QXyMxlxdyrP+QYRShmuBocIVQ88GIe1t3bCxyVmX1+
oebytVgmhXfvtLt7t/Dr8oTEBSDY6LrMOK671/oiEKuYpLKWCk1JzvRtx6HO78tsrq2z+dY/OS3u
Ai5ntay8KtSnrdSodvzLmBlADTTDXQhdhTraqzxAGz4h7pC2iIt6cNfAuVZ9XCNx85QPL0KsrdOL
nl7Pf3m6jYmobk/lVq3hQVVe7vIG04FP9WdjEeDkc71vnBy5cU7xlocFVpy4orlw3vojfVSFVIrm
FAXVuDUthl8PvJ87XfFK7kaVcYGsmDt5bmdyX05Z7cequ020GDIjp0nSByr6Y2mavsi/vm4Tq8M0
6iTG+XjzaFr7QwGw0giUBikR00LGOkiqLn5NmyaRazkJnf8M5XKGSFpwnvXjftwJhLW6HSKjKHFi
RwkQ6bFMkcS3/YXNVIc+BANdT0wpVIV/1ghcEndqSGM8P/Lo6Tj3uHwUN2dNT0NgM/M5U8gjD09r
7AeYb3yNAzcL7R0oiGDD4mvCBO476eK2oCXwvIgyo0esgAnzA0U6v+FDV2PxamwxsNVwO75SPT+o
0jP7simH2BsELGKc81OSEdb7xJU0HTIHEpfaitszN7lruIj+dp3PXzwD3DR+l5agy8acD3NXKG1P
cMo+nQJXjtft7r7LgvdRvEfNPk4DxBrJikTJf2KV4IpT2KAzxBRCjm/rv0K6AHt6csRIF1IbRzOT
E8LPKLsT712Y9xhAcJjZcqa6SzAF1q63W/Iv+fzBzdSlPbcew8LlFrffbpsoAIr6zOtwIkvO3IcB
CL3EFaYW31S4ma1zs+FPG1LAxFV8o8DKXSxaORdckdF1Xx7U8KQYOb3QltlxSTjMNfyMa1YITCEa
URR7X9KvsiN2+iZ2TuyxOEXQTZhFQMcyqVhCzrsWtdPAPKErkR70GfM2zOAem7vTXcoHJowtn1TJ
11e41ExKrT7KSuocD6WN/eVxLCCVNLzD9W6oUTHtsO9UbPLywRQ2gHJajnhXEwPezBzP4ER/nRJB
Iq2L4my6nmpV/mNaRae78R5JmfHy43J4owuDz0LHL7JTHaFdTbnEHIPoB7fFkBUzKFZimoIF6YVs
kzfesBzlPG+aWc3KUWn8VRr2FXQ/9x5B/fud3bGcdQaL21rhZpXRk08FyB7Enc2DKJ3a1Zlt8S0b
QPfBVUZ81Cs202ZEbQMLZ9ONTqu+16bLMx7B4OcRfEaKV2BLXAXt5OvingYxe8WQlLEqHXjKnPEz
LdCZUFFmYXv4pTGDvIeBCKfSgAJvfb2tT9XKW184mVWEtgNaGawOWgV41Lfxc8Z5Ypf9ejtAior7
L14wUKaQx9DZvnjv6QuNh3PeA4cHVdL16J3tK525Ns/pZSukFmyU6aFaDqKef2Ikq/inSFLjpTeh
HRiVZn/5mDxgySR5UA6VUAeP/3r3+BKM8eTmL8Vcio+dbNa7mlEt9/hEDZs581Ma8CB31VFrvjUO
BQ8Nmw6jT8bLfp/G6BuBswZvF9fpfFI/2dWpwd0n1sW1cY/zoE/Xp/D5pEwHHpCy+LaMe0ER3OLu
jrPH0hPGjDp4PAqcJ6EU8Fy9qD45J2gxwjS41Lg/Czg1Gqe2ZgFv4Ak9Zolgt5fFuTCHXWPRp6kG
TGEaj5MQcEwuST/iV8fgiCeWNSFUvXzDvCIuBGR+HK48apfJJfiSVzsTO3b+wWDKB27Cgs7DzkPK
hH4Ij4N1OzOBXT4UZbuPWyUCANx4jvIANIFGSaHtFGLzlDPnMT+2iqDYsLKxoZ545caW4YVq8S6U
Znd+9MJ9+XG5mEGf/27Mr5hs47tN6TPyV6vC6xssQP/RdF5LimtLEP0iIvDmVV4CCSGMGl4IvPee
rz8rxZzoe+7MdDcgbe1dJisrS+dQ9LCTMaVIPXYVU+6H1/gYCweoOYWWoAE2HJFWyQO2UuK4732t
u3+K6sFzTOuEmidov+PhYuS4jbc5e+OJ6qAtvDclfEcLx6dAXxhIrU2dFKTcYE5Kk9+WKoyjUyRt
jDK5dxGQC3QFSy5t7TEQCmgSjnakHhIgMzVl3aAK6PgWSBNRbyO7L5q7ZJMgIscbo4Vn1/dZENf4
o7xNsbLwx3RW8rIzM+bGLgUx/mFzz5LGh6DF6Ayp6tHfIck8vh4DXreszMrcHImV7fy9SF1v3P+2
p86OK+xuOjHo4SOn1awmEu8al6VEvMlzXKrHUBjhYZdNEtws0e6rGMXw2z7PXrSkFF16VM6ta6sO
sYlJrvVAC1pxxoG4Ai0EHalHFVov9+3vml+/4ezsg11dnIJru+LtoQHsgkMHvAxveursCFOPxPD0
+bmHoNI8dQ5kroLptg4P2Tsttu0dATBi9sgYoK0OVtKn2FaP68N6jFL701stCCQY+q4IGxITw5X5
Hkh4f7eokietjGte8RApLC/y0W/lqWT/NetycHiWE/9+epUTocwu3IVsBeRWKRPy6ytSHI7S2FLI
TBDG0dJcU0TmwTNt4qbmJizDFyaAunowyo93VZSqlBhxwyhOKxY+ToF5+NGUegwBpY13deu0GDQQ
TK9EJN6lqGbXe4RAuKQZ7r2pfxQIXKVJ/pmXgbmrFlHavBjn46pF+ZxgXULZqLsji4ASMMI1qGx1
+zZI99uEG0YTAYuhKIVkB68ciUnCknIQJXArD72y5ZYp1ezMIyH02SuiLFBI1MlWpTbziautA4wi
MKz2zamEX6ZDKdQtEHvdGJ/9cARxf1HprrZf2b8ufyu/2r0Sl0k7+ZnNJRn/bdmE83N0j9ATQAhv
602KNEOoyUtSt0j2KMXP5EekLHsfQHzPMuGcK/VB2sttpAK2HE7CqrddhymveVANV3+eJ2/7BX86
Ui+5yh9CMsiL7vq+RUEKEbtcZxVTmdtGJwT3Gp3tRM4UZj/FFXrZIUg9l5plC8APXWG0a72DJ9O9
iUW9fMGQGsMzgLEPlg8wSLFAWYq+ah39TTdLh3yXxencWJB358m7Mzv+Y/B21+W4W4cp6LzNOx/5
cIoPA0q5riq+WDZ/vVN21Y+QtedBVK2xR7ViMkFMTxAA7BryoALFG5Um1LMi8XW1v+UgxWHB+Ddt
dWT1aw8eaf9q2rC3suJcBHFMmOa4jYfk64NACQR/XsKge8SnpXmndGxrsGeq6FTf0GSQbrQKfTQi
oEvdFmKngvKUvcKXO5N6+tBuxTFYzpOdpLxRSUSNLOmXlur0JWwTJvKR+VHuIDVgQ2cZCKVQRxne
DLIhN6axfqQlfGSmNjxjOl6ZLGrXelb4Pkv8J4kBdhZLr5J1qhgfjYVBVRLcYKeutv4DfFWj13/v
guI06VgB4BbHb18HR6jk/CkeIR995TJor+FvD0eLm7RHUw5pXRmmXjXjvMdULgGGFVznKJ2jVGFw
ZRLa53rb2hl6pQYDzCiT71qUqzIBoRQGAVvuZTEeuVcJKnQzaTtrurFU8j+oygggBjqOJnoOdCoi
LsEpMO/RRuVMlTwpi8GIoQ178Gk9fI0YADOmElaA+w7kZ+TKFMYigc4vK9cBViZl1efc7XgBpoYJ
xXByxukxnXEOWN+MLykZGxGNV7A4omHqv1E5FYBJ3IXTo9j24yFPpDVH2xA4Grw+sDT4vvQqSOtH
egFqGKWlAmofv3Sg1RMykPArZP51rdJxpEtrufbW3iY+9YC921Tw3BrwAMaOlQQcIJw9gX5z3ujW
jWAxOrlYw8tRaqY/CFEBGMAS9dqLmRxLs7BbbebBqJDbMHOMjbw41N1ZK0m5aTXBMgnd6bA2FVS+
3LOzA4cTIQIchS+yGoc0SWlMCg1ig3WXRZ9ScaCwcCM0hX3G8HJB0xJyLVNUejsnRBfUYUvTM8Es
TAGQ5ZfyiFjoVcXBQ+ftG5SUUsshUNNqrttgpfx3IZgjKFZi7OAoXIJPkFMoIva2CwmClEw4DK4K
v6fXlbwfOETakyV/rz4oLsQ92paoIW3so5MNwcl+Rp5YUMXKhijgHEDZfd6VKDpLGgnliczw+O2L
5F2lXIxjn4IX2gewnq3DaAlQ4U0Hv9t8wEHZ8+lEas6LfEMy55ugPVX8MGonO25AOC1YFa/jZ2Ra
qOMeQTIFe7FwGe52pzuhve9+vS1OB+YiwY4rOsMbY7Hp4F5wtWtL1aefo9V9f4kf9yQdCoxyyl9J
LFGvwRXLJ+IZM0Oid/pVnogg2zBPCP/krMYgfm/v5BIMgD74Tz4MmGoILGKuFpJv34WAJSEemB+Z
Jx47K8SCaW2O4NcEk051IgqkVnXNtoH9mGVTKoe0ORk1sHlyoCEBRzKOSZ4VO2gcybi3cq/euZkf
MrGWL2YdYuc0twXrl7niaksIN7kU8YXSZ6qKzvnkkb5wz1rhZyxck43J5+8tdiT5RFaSWLe/Xqm5
MTL0k6e2o0gySp6eL8u4Mth7DnY0QYcI14Zj34MdsCJcHxValu3u3dGT9ECSzE/cYIiM4gZwEoAu
WE77pmLtRqTNv2ObSeuRUhqb5cQSvRHCV6IvO70zv+7sQBqzoczXvlQ5Ptpqa4zKmB18MXu9r69j
deOyhUQzoUXQiGLdZ1N4wxu05CgLRCrGZmOnbrvgaMRXNbo22BF80EIBl9JDAgNWBrwI3ItgakMs
1uBRCbVYLXLatk0CQMCHNbsxlyzW5GCkPqwkdZxsfykrU2+9Qm1xkm5mj1k7YJJsYCFlnPZgRRaz
CVgtfufrUXB1vsJCqWkeOnsA06q5Y2/rnfSB/AfSysgeEiAO38N9Afg4DBLSjYLFcttlarRc+8ET
HAkwSGGEpy5UR9lYjhcLMFNyq9XQw6f5pQn+nGFuPJlYBrhCcgZiNFukaeteZ3CEbSQF44/CH0zO
L7OvqXAT4W/YKWXz6jegClP8dsRXRFwTeIpyPBUHwPJtTJ3zFNUo8iOdTQKaN7Orr3Ej7EQeYM78
Eq1Gp/6m86AAp0ItT5gtFDwYmtCtpJDOADpIRptHKq4b+41V4gR3nhwp4mBwXm7S2a6BwKBW7bs1
smr7rIr1L3rnLxfwvl3VrMfXtIx49nAXNgAQSK1AUdhwqfyCJI7pnoUCNHubtz/Qu8KoMLrDkloz
muYZHJfnf7QpfOvYq4RvehnoZrjZtxlEGH5xTIjSAof1y0NsABw7yNKkC6CR97Sknk8rT1f0dLsP
SYMBaZMH9f7e2cu3K/Y6heK1Tt+dFThAxNDeI+XXcavWX4G8DGt0ZZZGDJa4NIwbekUoghGmloKX
UxvVRit+kcA7WqiavuNcbULIZIf+jl2BiSAhOadXiW/xEaXoRF8RARxdGLvew1oPvkGeEgjxIPOI
EHSalXvfaIVFYQYVGQrZ8dd7hbVmieFH7cfOOI1Yzy+FM1Dsqs9tcXbe8L5R+QQoFfUlZzcSvvDe
asCgEr0ct5lOAkIGoYxjrBxWBpwCgvXo78nAdGJ/AB7MAasn5AbAwcsl5FOcTgZXKBPKtGB5shTa
KZlATzcGNNQ7Eu38mGGPHUMvLZxH8Hnh2sw54m6vEATLsTKsXZ8qytjnno5cLoZGfmePB5FH3PGy
00yWCV4l++reLA7vzWuT8FCpk5VQmQB/BuOIBG7qENeyt+hdsNQiqr7s6YV4E5u+Jjdk54EylPl6
RAXFqPA8OyRwfbkZ3bAc3BfjIAes4y+rrbCzEJ29n02ssJF01+CnPAZepmslgFV6tW+692CHQed6
I2wJh5wP0IHSzBDdD/fBf4SPby4X3Vw+YCGHX88CLBgNyr/kL2l840zq+vPmlCIRYTX0mBdimpTD
2MRvMGBZXRRCWHVsGC4Pp6eSD+YXOInIATI4fA3BrTmYmIA2HUIfblE1sDcLz6ojF4kDFd7Avjk3
Sywj86zYU56KNT/jI1eqGhGoB+UpwCcxLAl7XHl+R5Ptv8CWEsOHnwoyxBaiyFxhT2ErdZLLNhL8
GHgh/boCilpgDG8vAUkTLtygyPEMHiizCaHfk47c8WEtsCt2yQ5OyA6fgwE3QGSoylsSeFDJCpoy
0A9VZ5yfBjSD4VE2VAmtAeABo4j/p3EgoysR4AiuEOIEa8J/uFrThnGmxvi06Ll4IhjN6ICXzfZV
qV3COFLMEDJJ/f0Ceou0NG5YEhkKAjZNiooY29GTcFCMB1okXBXo9l3FHZyiLuQVQd24T5gvxFFf
fAl0GuwzFpNIOsMwM7fXK4GVsTD2A7orVW0V5Xj7kG1MGKPlYrOwYUX57ykEU6uLZCthyXhPfxS+
wRsv+jmgHIVD8nc2OdhQOWAtBBI3gF2utJNoikae8BRigogOmkoiaadmCKLFIxoRBjZhbnANaIrg
IxXGyC4oatxAw6UWCmD8pUSJA2kzXoYaJPg4x+FOmLMjH2J4OQcRFFVJT529wwYVHLjytEkEnvHu
DPG4+nX4Z4eJ4DhmiAqZg5MGqaME83dNobAcy5GI1cpEukuGYOhcYSOcHdKHslP77rELryDz52WO
kO/34HFMtQvXlhvX6Fti7CzbGGIroKfK4Kt+BWO8CrkxkwIW+CiEOWqB1PhMyeiRJ96DljIQqKAX
i5xRhd2mNqEMgXJG8iRCJGqZaJGyRMwSFC2ME+2purIKF4o9dkR+OuQK3uVzdLl+Ap4MpgTT4W3k
XxCtDoKOFNZiEpRYNXiDg9mDSNd8w4HFlFo8Wwq9hFpAvw90zqBoodOm9lTpiUux5IQ8WcEHsr14
5eSLUlQmOuY90ZoB1AFGZJq5f2XGjVmK1e54a0pQi17UZOuitYCGRnqYIviLJpXUVdetq5NPXvgR
u0R3pjSh6P1Gk0k9rDnn43YGp1QN7Cis2YOqi6CnmkiYa0lvlQY2irciyTq120ojDbmWxSNo0j0B
Q+jMsZQacNnuyfxiJeEw7zXDnWjnB6qxe7QiipCI6LKDsgqEJR/Y67JDZFXYnDvv9MX+VBDTKVN1
wyA54VQBX5XfER/pAw4r8dc140QYwuL81QMJEAuchfADIwM88+uMGU5yw7BQjeZe6NlClLOgEQBQ
R+gURb5duq8IBnu8m6EWXp7KgOWmU82rWfMTEjLcIj3W0qrNZboxzVsgKV+kZDhvb2Z9wJFxhP1q
oMu5RcIILovWDtejS9A0GWo19rqn+TNKGxvYzV2TysmzW82OnOgTJed9A+pWFlKcbJr4CfITDNlf
DiUzqxoUKfBUnClKLxx8vWdplut+WblIKszcrTnunP0aUmg34zEQMF34KzgKFOvunTapmvOJoMWB
zP/tyKelDLxHngdsxSJQLPDeokqobjTFylolqlaKq/kCj93g/HEuMsNKV/SEC3hYxcQ9zJVLs1Jc
JFTiaw/ejoHu7aJ9D2QaIhGwNvQ0v0ZoqrT6y7+urFXBmaqra+XBZ2utGfZJ99nXeg1k077+Eewj
URbf4MNlKVVkUKJRfHN1OT4Ilqe9InyIjjDEqM2al4k+/90j4QV8D7ZDQQFEzKypGCLKskpexaNO
ubeOOK9fCtmDwdLdOu/mhRIDXErSLviX7Rw16j5hMPwLgaba1/SfBSWPymHFe4S0nuzMN/FA0bmM
al4uLdKmsAEzD+/t97y+gM6JB2t/W4e6VV7eqnDZ2CLYeKoPf8gSt/E0ZxaTUmlw6F+nChPO6Tpv
FNj0USUhvJzf3kGxYo5pFXLP7cfLP9cxLeNYXhhuSZF5qIsXrdEK8E5lq3ElPgImliez78gIQjQi
W4KW5VMlbuXneXA/eriQUbqZ77H5HROvNqJrCr8jj7+MDmHGWNlh2zsUks5ryk2wYXcqb4Wl1npG
gdMswdjyGl/n6+dP5rFuHGDzBsxhDQvTAyynmnOwXyfzlb0cPABy7su+9J/t4qRM6fdA025IzSt+
jXIEdfMV1LGyWgoP9jU+Je/eNd7O772rr6Yf6gd/zLRhC35RdmvQ9/Cs2DfUkjbmtkxf4RpJ0Nlj
8IKQnuzjfQw1aPY4NZ/gXkzdBd5cWyWGnJE9XcJqI6pTpPnQ6uY+19bZP/bqS9X4H3ZuVqGzhFI7
zlhudRftJqvk6r8Gub/84N47QE16Q7BUEUdpJzG9E+/6BXhbKueeotyMK+L4trZzXgGloWDEZ3oL
GkgQ0Yoc3PxDXAmQZQVljVZDWkPs8h8AM13KFUbTaWAdYPNgDCGj3h53S2hl4cuhRiObuhxzCP8K
aJ1eadXN09g7RRyKnqr2CS3T0mjfJJaDWJ+DIgEaADyObK0wAHbJynsMHl+bkqnFCK1A0BWGJijR
M8+mu3tVq9iG0v+Jy/D2Nn36sN3aTSI11Xl9XktwZPd0HL/TdXevyuYd/t+mc+xSlT9SHL0EJwMm
6Yue4E/Wt04XBTaFZEnhSf+lgbOpkt2DCAvtA/TlKckSM14BISAAChSS403gBbXo+xCwD/cfcH6H
ZsykOuN2Jh+n0dn1wPv3k3FbzPkXTXWEKrAqP0YN+nC0jsij+C6NE4+HSVsF4kQcWUgrZIxd+ipC
KhQBmdd20BLd78OI2Atc8r+SVqyEMg9q0c8lb1qg0V494/z1TosFKPLGL7nDobj9PBUXkn96BjsG
wkcwpIoaRMWgI6B7aKE0XOePVW/cXsWlpbDMAkUMRguJuCiRL8S+AOX7J8kZUEfHiSK4efMv6BKW
XCZAqjEGxkBwHnClq96TUXoQ8NwjNYpLq0o9DgaykRsUAYCE/CtvLnZP7AugcyboAmXz1Kgf1eyY
vHapkky5zThiD90kGx5S2fpGGpDYMN9wlY4pGWu/OoTNRjGqST7g1edQOsmGVn6xV7G3qXop1mm+
ZCyuKRiGCT0J24P1EaWKaGYhfpAwTHIVaEebRZVQroiZEULFBZ3ogFBIpRoGZS8XJtgqNpkKutQI
w+HQgHLdop2j5QKLxanbmgFoQQ4nuCWza8lP0HI9AGPeOd0Oo+p2TKtbJe3eD2WiYmiP6nWzSEDn
Y+7tmnfuXtx1l0I3u0rVCarTWB8xwMuw67F4BCSCLm8GBBWQSDIiGvCgA5NIcDzsQgv1a/tLlfga
Y11IJ1fofa1C6oPNg4rGBCgYprHL+bbulA4gkvZ3QA1wZmiECyHAAoII8GhA1KrQSDYc9+r+8Wtt
+ldMNAV9gG5Q+c6tf3J3I5oMSqBOBNFtZa+C4A4eY6w17dy9uKsO2af1wLNSU5fgWAzL3zk7nGaH
SKJIoI9H0umBcgZuUeG5filerMJjczu9o+gZg5lFm37lbG+5xifjN7MW7aL97r7X5Bo33hW2Apr3
MRgObskqib2qPBnsBu9eo/PwhggcbgRIF9QvlzB3Ohr3RFHnudO5eO6W1OMAJ0HRHYA6D7H5hYhw
Cvfd9c7ctk+d886EwoLTbReRpBgJdl2bxIdjkmpYOvBaav17ANCo+HhDbQtvliW/EEFwOKsmsLq1
Iev6VbSJp5SjiBdKUASNTAQCIeMg5GyDApzPc4y/sl79WhPbY186kEL2Q3gvMGp2ByNH7Y+inE+c
1CBf3HgCfKnu0/kPSI7VpOKudveYpQYEV+GXkjNUasgP0Q8lATrhLsbB4ZcvfVu8EQ6JeWviGuxp
UdxFCgjH7h1eqFr4985qVGqegsvN2OKGqRsIgIFhdfu4e4ABAegH1qxRgJxNNEL/Nfv1ick9dk8d
tbN888a1+xo16sYTrkiBNfngvJiJiL3HLWIXrRmI6d2qD3cd4AuhX5R74ut0j8oHsFAKidOH+JWb
vGvmbbhPq0gdbDklW+cMFJLn8zb2tfsAH1R+U42LwyOdtJuQtwEFB8dlY9YotkzZVqMy0QdIa904
0e6SY/Gh1zQJI9bUIjEMJWDVO9OzTs66TdNtnzsllFC8SGtMd896Mg29Cw+dVSiIWp4FDKvO3dtP
i3PITuAzwn5qZiUE+3sSe46+BEWrcNw6ey8ApWk5ruKGqfgLyYbREzP/HW65iBZZmY6sChsFHJ8A
/YWlhCtj88ai155C4OH+JqT6H+1CQE3+HxyNBQjEct8CHxIMMRd2A1HzkBlpJoJDFG1Qo2SULF1j
e48OPWMBgY3dKrvyZPjgZbDvaXtCfwSt5+B6zOJrXf/GAAmbBGCKbhii5uAL/341oi9I9qN8dg5A
F2cb+/EFHGFJM2APW9KICPKI6xomtNxyXCwZ5fmVnBZiJg3LlQhc55oyXL479jcdESISVWHpa/XX
qEaF6hVMy8H+Kck+Ea1KrWkFG5MBD5RGagmsX5mtA/EC9QkKHMBYCkRB6zB8/AFWNr+nQgWBmQAK
IcISRTfbMJ2b2qLhA1xEhSFMoNloNsBrRE8EsicJB3yi4gIIBJTwdcd6Giw+nhZeM2V2MOStbArL
JUyZiANIOSuvTIsM1+OZUi3gMzkdfSpK36z/gHS7iznFY1GkJHOvWvtUTmZjPob0L0LbEaRV8tQD
pPGhivsvnE6hPvCc5tj7ihGOeiqKwk1141miSGSk1GHEGSeTV01EkAgtXytgbHxNsAvg1fKVEMa8
U8ojhFhrEthsPrwq8wwOgG8geMRg/ZSn0n9F7ow+VkKXTrCNR3f/+VQ6YizkDClWy871RIBnCzsk
OqAuWZESOKzRJHuAU7oBV1HeomyaFvdeHpbRVFQ53BEXt+CgYC4xmjK69makC187e1yhyi7izWDX
mxjfG5XwAmetllaa7RdI6asvQw9aRSck5xGX09+2qdgw/Bh2CGlIqqj/4da8+qKGsSFKdypeg8T8
Ca8RRwEzgEtex0pmgcdG5AJn+JIlKFq75n64H2qEK4oUKJoxQ405thpcpMU/GaMyvC7aEoEp0AX7
N4HWE6t/zELd/UPUaItsW7UbczQjEZhLc0O0Kc5V87xo0LN9Ih9HigbmwuKIGvGqveuihsb8maKH
GEV6ZZLjpV1N751HO7ryhYLoMuduhg//DNUB/VVfSvtoRFmbNg0kSLcVJYiPjhxCW5nowraKoMLY
rKFilUc4ALmojUAVBH4LJMHtAoIRpd5qiQZwsIZS/Py7Si/mOy9ezQeIiWbySmYbLUzK4k+3knVK
q7kjB5el7n15qPRcIFJgSXIQ6T5Q9UMTgW6EiOlLljxuq0yPV35QIpceMd80PVqf8JYAnxPbUNc+
Ba/klsDahF517YGa8N+zhVqOOiKEHlxVqVIgXjXvc9j/bKJFg9Qx6y8Au4TB3SUq2S0uHOGv/yFJ
u8cltgrBT4W6T6VJuu36I1AV5PGZuLP4yYE3EAbTqM0GEnNVdPCfGOMc0BK6cBKFpoWqYr2HwCot
mjWvaLfX0N5Bl7fSlorvC+oX5OrNgJZVQJyg1C514a9KF/35h4COBlAJStKZlV4wyjyo/UKwDaoh
SufOfW2p8wrlYUtA5XhQpLOkSJaet1/RqBrcBpuIyXEvC0L3yagiQ1z4OyC3cuwBBzNh9QwURFFN
S6Rymgaqlk2xS5/wlliGQqvhjAeKws64wgN4QW1KKdYWKk/NE8jj0Cn2G86D1Cain4iookLCOXkN
6mgV9UhGq0wgWILouyu6tjbJCnpizZgLb7nTpSpsdEM/Cx5BQ18pz3+tkfq99oi8bOjgPzs0kQLs
i2XW6+FLjTwVyQDO85U44RIKdq9xEGUDZHjxqDxZOb1n2uvdQNoc0iykuD5tdYBX3FxIauJneg/K
vjTc5QbrhmYiqtSlZFe2FPoDAnyG9V4pyhpDS9ExVUvFr0Vr1rAJCvawIxhwmPYQfKDR9cxOJN7h
PS5Q0cg/8JAGGofb6MZ0KmRqnyaLRVHVfMHfKNivYXz9WKqPL5y/3VLySasBCjXtG/NJZtVONjSY
Kg1hZkSNl7b2Pk61VQwYOuwgCMWoXZfntbwfmJkH1Z7/W8/XG6uC0fz60zGCy41M0G7jFIA+m1Wq
sYyZ6UvIBkEOjnIFOIqBNVv7RiFyWGYminP8W6PR0N9DHPHpacYYX8Gmyh9jOydSO89PyH0PSuQK
w4+ahn2kjXADTglw74x5m14R/nPAu3MYWsRy65KzABe60mZHwP0ZfSLSi/jSLAxvwadDG0GnLrWw
ZB3yvXkOp4ZAwOg8q3Ixs31rNahJ8ruI8tTssSxB5Ga3Y1ZofqwD1EH1fJir5PykGfH7d21VgxyU
LOoCAH0F4uBCD4li/AEsdnfX3NCMRtKR5JcHcDVMNEsL0R5EmfE/4H8otaB3J64NU7us2uLKUDUw
ZYSsCW0hQIMMAHAysY+JzasBM4yd65YLQO/8FVQ7tyXTsOnPv1oX2Hhq9AR7nTRmnIIqRQc3P3hF
K1DM3HQ/uw5zKSnHm2RB5XbW6Fv2d6MHAeGbHazE5iIKh9ocTp0iyj5h2X62z84NygsemdQDBmdY
ylMn/G7N4tbehERHEHe+CGnGpB1Vkq5c2RVHgMbjgIiTYTvUSj4hb+IeUGtDs5RNe4WhwpnNWMU2
ZWv2c/MRHgL93oGglaoIVVxq5LnBnkNUHgKCrPriT/wYYhvRImigqFMmRER4LpJnxS6Sfanzadwr
kYUBwqnk0KvTinQbVucbgumyJeTguBSXsDAaezfnFTM2Kd3Aj1EerlhJxZCde0+rPqkw5QzFRUqE
dLjxqoSYG7vEaVPf39cggYLIgKWA/sKDPYBzGQu9pE5YgggRWfuqf6XAUx5mzTyUVohzKB2C6JC6
JW4aM5KA/P8XpqmYpYrGMb02qX/MYI2MnVlKPQT2G2VkAhaVUxRPEwUJB0hoPjWShIS819MQUSVg
sIOwkDQOyCSRFNJy0+v1yLc5FZ7fIOnmc2AZKGTVN1UyJFghBzlR9BG+TCsGj63X7lErUuCzxhkR
LpLIc/Fwf+hDT4gYXYpB8Mj5PNWTiaKpaIunkJGh2FKlKa0hNkGewrwkUXoNcyQrf/PDJhfMq4UP
YLbMTefbTBJ/tvCThKJFcmAHkDpT+GFP7hZqouKCoawpENatqzoLd4sntqb5SY8gK3X71fiO1s2q
4z+n4gdT+4G5wrrSPFWnfUpVj5JasdQHW+cx5Kgj619jMkLWXVUi4kKM7nkqLuXKVV/bbHZzUHF1
0FO82qhAoK4Io/Rmpecl1IkWGtSY9Fr4+KuFtMhRSbsHM9nkDUIUIjeKHwQXpQW0zFtCh4KhDOwL
qPPISFeHBXyDU59IgGbAMkhd/SVWB0L0XcWULAa7E7oQ0udaGMAQHhzFuzkkJy5ZoJASoEuoYiY8
bIjPHB84X6Qps7IFNRRWNJQiyn5CA/Ww9XvCPESjJsHRr6psfm6K9/M2FtTlRLDcwD7agp1xG5QJ
eTu9I/8lo7/mfDBv/jVpQG+32bccSgOkhgvjYuAHFVJVGZVUHEyIkOqTK7/YezmTvUhCQclO10HS
Tb0cmIE7SBZJtZVwKfA5xMwRkRVbSme44C8dohUUEhwPD4qiY43uCuHuBQ48dWwq2dBASBerraMX
U/cX75Uv9kCOfPi3JBDQTO6B5tGxUwofiCsHoqRQjgxZIUAybRFeWeKsgh9pnVUmq0VsePIzc7Gg
4pAVIvlGzq7B9/iR1UWz0geqAVBtwLVIT6zGcdPvaeVhdKeiJKnoD1YU5Tnf+ru+MBq8nltn2SvE
DdwEyEzVp79TF6SduE/1/7t+jjyUT9Jn6f/LPi2eM9DbVooUwtXj+rj3OOYUccazp5IZiZXO2rSn
1TXetI5iKqtYg02f/jjQ3xnghCGKLXcfuyk6KK2M7XyDSV0mt5r9nn1MaRaudIBRAlcM9BOCLSMd
Zuz2rLluG0EIN+DTMjt8y0QxFFWGEGQhxNxtUdCzl8bD1rAWvBnCUHRQ6eE/hjxaux5EZ4Tbhe3e
uATo+REy7sxAf07OGcuW/j2iShjf+kBJx+hP/WLBPPn8FSr014ZOC77M61/WsG4c6cXVaIKLP8m3
JtBqNU98bAQQ3K8ml4m3jXOuagXiro7RgGk1wqHeN0AcjWn1qMPythqvDm5q2ydfIqcijNs2KkmE
CYh11Y0g4hc+kLe7QcDvT6L+0WaYiWaqf9C40E/6Wct4icpnxLibmdtiQjsKbkh7M7IHfBUdpYwr
Tgin9leY6AK/9TTtIVqtqB5pYHlg005Jl7FdMidD/iIsGsVYp6XXNNy6MUtrpsvAmyjqd7tddP23
aL0suSzmnK+5jM4SCWnPpHT/sMzhhAeBUKv6/lkr2vq512HqwlpccIG2jTIuVWdT9yQ524svmn/2
aKTdk8bYOSX+ImvDkoeIzsLBlb8aLCfrz9iIXMA6BKzi2x4WnWHLcCEauq6h+2d+Owr0Xj+IJnoG
m7gO152HFk32jJFjBRnr1mXKKVc/qQX0E6gQMBy2cPBxiiZPYHeZEdPtmgHLwvVEZj9gqe3lkkxI
alGswNHudpaoTSFRzJxWDc9gPiRyuyz90vP0gAMz6GrWDPLSiCwy9cmsIDnPV4eXT1AIwknHcSuN
EKFDpIDCwdEGg8u4+l2aCswVvVSxZs9ayCTyOFFq7nb7k0mgB6SNr8KQeh+kGVBElxhNS8Rtda1n
9Cg+xrwzf5hWx9JC20ONvxXHnuENlgjb+kq/DNS4tFrp7Mlic2KJMbCrXk+l1lCVWKFCFKqw7tQD
aYxrjxwasxjgXXTrKIXQKgs1ROwaKWlAQ+F/tBQ2/8Kw3XZ6fg8PfU75sw2YDxQjUQ16oYw/NIkQ
BbH+KP6HTi8BycPEewuCIxtrIgspX6K0RySbNg5/nXmkhJbwGFMqdguWPMGMQWoVZ0teCq6t77uu
i+GqivDB/1K1m4u5z18TI6EZeYFxUqVDDudOvET9J4C4lAtT9k/dct09ujEm28FNqwZdNhqO+0GX
TKf6k9mKXU/bsaJzigYMIwsxTZN+tfkOt6LYi7A+6bM/IVQwJWBJaw3Pg4cQtWwXI0rS5bp2yzYj
zsHG8rpBfxKZZldjE5hTLcZ7ZnR4PkKe1IqjQI0S0CJJZvBH+V26wTqexztynWniYphxrxhZbqQV
YWCWXZEeOrw3drPlttyE2+V4oM3V7dKRT0bFYMM+UltMMMHaSPdLu0qtNWekrmcxgVObB+cnhssp
TJgGG93UAZpRla/2vw+iq4Q7hvw1HDJ0kkMk2L+VDlMssRZODQD8ECNlRwefEZF/asGfAGbQOf1r
j8iEqr/oZtlB11yyWp7XNZlMPJHp2PLWstUt5OaeMvOpJL6GKG7+Fimy4fMxErKKTGefCTb9QJ0N
6KWb2fxi7vJMWYpL1E1yoawz1hSJzqLHvF5URhgICfkzwSdevQd5tV8q2N90TL4AtnxsGr/NiHdX
Jwv+3/AhzGb7iG1ms6K4b0I7Fl5eC6G3bbSNfl0qb70iUPaM7hjxnPrZa2GBMO9BtTLX2cQy+mrF
KWcP+ZvQ7aJvyBLKfXGn7EnOA2UlhTJ6xEDJlOxm+HcCEPWYyWcTrRIEc3RnMV0ICgt3ZsZ3XPUJ
QuFZ12HQK2qB7NYX3HqizEPUSnahqtqVaCCBwETk/aGlWOGzhCmgiL0SiAxOYc0pFDmkHqznF8SG
aHygB9xTVCYKla5KO/RnsZ+Goo6YVj1FaJbAZL6hEGEWp3FMvMOnQrpyE44nK8raEpYvoIudbU3D
rVAdUC1SIIX2fsyiMlk1W6aHkxGIy4SSCREfS6PIGntAoK+bbphxoiuiPGVyzGmOhxJ2ZkVI9Pj8
jbsQl3UWi+VWpHgKywRTcqZ6TbBkok8VKKRSWJonBKrQraf4VaQysqQisZUiKF5IxYDQD1CVVI3V
ak/F+7zBcFEXFXCKHha5QyNKIAwLK18FslexbjfHmtONJxUGTJxCZxo8+VJbBQkJ7VhHa4pywijc
RCMHqiXmUE2GetDUMmCs84hoo5RZllk8igF/MAmzFFlXohy/p/hYVNs6sSp4O+kdi2HzPDb9VV/B
n0gCWi7FZgqyhTcrBwT/DrlkaMe8QitxsWY5fj4mHRcfj1iUjkxqnyIYqmyiRywKmGBsGCnQ48hN
6DvkgtgVcawAQpMn6GDjS4PmGCOR12h0RtHyE8U81Ml//DzMRcoZV/Cqviy9tzzSFcafLk07VuGv
dppCS57k7Pfux2Q1lOPTuHbmH+AIt4bGJ+nf27csQiYnLLVdBtNYGmBBqR6rDBacECVBcGDCHQMU
sm9+DKxIH+lDvs30c03Fk8a/pqCPGXCiQfbFJoZqpVk5qFDOB3VzQGwwxt3v+/wK4kQPCHjI6r2Y
JgX8wpCBsPIySi+itqPL1BhGfGR+QTKTmbMnTmCOEh1Ze0BpzcnY4PIbVh0239icn62SAUVtDL4D
/kqHNxRgxFUon3/cOeMsBJJ36PUW1w2lXLsOf5A3QtlRY7sYO5l9TP/iIKLE0itSUIxwZuKLmrvW
2WPhE0dMtbCf7jG4gG5rOTQ3AVF6GA/vkKZ9h0kuPESh3ozSYFpEEUPuMelC9wDpLhZLkdmY/S0e
hhp/zsozZISb4p9ygwoVFbuiC8Naoa/ZFbL8f2Po1tj87W0e26f50Q7BngfdpYZOIHNdt9FDMNAq
BuGcrpgwQcuYrrBoTDRdUMKkCp9EZeSh8dzPruZcsKyK2DKPwI/OekR8eDegkErQfKHh7ACp5/cl
vVHNXNb0AULdK1lGK99OscPoNKpjUg5NMpJpZEf9SVcjlCSQrekfFabzqINOs7A0jRFGEpuKGQL8
bOXwidxQ1ofJEAI81U8C6k3kz9whyo6bI4qrw4ioQ5YBPq4OToEPzCPiVCIyLGa7kKY81Ez13ty0
+mmzTIABM2wVBsw8GC98S5kKmTCMkzJFPdLUgZW1D5dF1lQDTiSrfR4hbMrjgLSSjeW8gWNqwzQY
KL9n2sXNuzBVgBCjEM9rsXZhnZb2k2o+4qEyto4N5d1gMluoeTOXjuEIPGG2L9/hfDNzRV+6fR23
bDkYBMowASBA5SajrhKl/nKJ5De78GXUmaZDNcmAn8lTBj5+MHdVJO6MxMrJQtqAKbP6Mc+eQUsM
MvLzKHdrJzA+hb3OmeMimSWj48wt8xKdEyVJEKNsbTz248oBFoXomql7d7NELGLO94tDohXheHLB
2cdwO9q03IKrqFy6ZGrszKZq6M3Y8Oa8wlHfmz9bwNnTJuVF7rIDb3c+5/sIw3UYCKxxN9JlmA+2
7oAr7PAIvW4OMXUmHXWPvKiWLZ8+LzsaZmZ+1oxM0obSWFQ+k1FbO44HL9Gslm727DnZgd2PyLts
0zb7JrkMKRAhIC8ghTlzhoIlJo6Ei2vBZnCvmvLjEUICp3P1nNPukje7M5QLwSqss1ZL9oFvylT8
TIQGe/At6ATOrV31sJA8v6WWF1TduAy1Jlg+bx0e6FqjMqiBLrp0qT+x+63AHtJsTEESyA5dCVU0
Me58wW1RpfdKJ0Nm5qnvE6rg3H4uboNTpj2CCJ/XgfJ8vR7OUBnClnooajOqdRPMQ5oRidtNFosE
cLmtFkpVSSGE4jXlRhczRVM431kcP81YPobQQOCg8L4kBhN9OJxApWZ+r4fWFiPyrLBBgQeeIi5+
hDCgMhxmsVLOEodaXOaPWTNCcYVRA7xbIU67TR7iOCPpLYQwnzLCEh+m6nIWrTXV3YGmHuJ5dDAS
inFtG6Ik1X65LGJ1kRZEzqG1kUUSlZ0Wy+4PfuMCuUEhoOr52FD7WfkxOldQbGICyCFa9FELS5Kw
GgKmFM+QiK2EQW3w6dLPVV98OptJbaCGahHBkT4dRBX0WfCnll/8XMUZGbpVtVx+KKhV2VYiD81l
Cslm5RQYKSXT1Ur3M7NfSCD9YTWF6mg67q+ajvKGmsqFrou+D3ZFsKdAhbdCpkzFywx81b0p1hUW
x9VzOTQZ/oJg7RjaDPh14ZNCMgnaeA/yqrHepugv6Dz8RUXgizHIgkkZWdL0HyrOWSr/8wAk7ttE
ndVYeEn4fnhgndzZfP3taEB/EmSQbuAGlDooTHk5G3QPtsgHhCu/hmyVpgNfl41Qssta2f9jVr2Z
FAoIaxTEZsshEdE3DmedqRDCX0U7uopAdZH+fvRnQUDyMD9fpAZnHiEQhgwok2c43Fxnng61Bn2h
p1Yd8eh0lg6lMFxRjqoPqnLhqNcLRAKqUsYk36EMChls0lGpJNTJpj70xIPppXfMhNJPyj8ndEr4
4zdRtoa+sLaz/vyPp/PaUlxLgugXsRYe8SqLEMIIYV9YQIGE9/brZ4foO1PTfbsoCtDROWkiIyPR
vzxJxwiCgxp30BUe3olDGECBVaYsLOGUbBgqD0iP8TK6YIjxIUQmFL9xBTLMeByr2WW3Rmwv7TG1
AR9Im5TQk7Kwd357STE/8ftSqtBKkSSpVfM2sZr+ZdEGDnAfkkqQJI/cVdMjr63xwMUuIAsliLwW
QjwE4AKG7QpHzPfL1CWfmQoEd0IHwRyNUHKwJ04bI4oGEbM5SUaLbrM9AAfDVCuKU/S2Xsvg4qYP
S9na5gC7q+ln/JPE9g2iNdcvHK0/5lBxszRzK3WuXpGhjZrfgGGUZQXsGexpZx+UgHcwsD3FKhlY
JKd/x7TiPsODe3AvnTJjljV/qzzaE38eMOxyMvKXCS+I8ed7sly9LYVXgj/sObLbeDeNcZV319bW
B9FMIFRIhzbS2/LHKdjX5EwWfEVcm71uZBAD6J/VnnMhA2sgPcmD3R/0FQdvmxkqKDQidYoB4ze8
fnN99RrSJBBYuDcRqYzFNikFFEiB3sTfRGiMXvMMeacso9QE64zGkoTNaFDYUPMBBGJP3W2goAUd
cIBL8cOTmZExkzFWGkb6RkVBuNPUDe0gw9nwV4EdusiBb8zi6gFtXoQeFRBB/OnTol0Hb1KFOQbz
TSppBsp01wWVAlTyEG1R0UA2AcEEMgjlmHw9AZ2zfVH2AU6PTAvv9SSQy8rJB3NjteA4/ALHbz7h
xImhy8FhyAlzra15m/wfbivKZrD+EIaloy6nur+4PWSFv2JZVv8j8ZPtjkDWNtBpcGNcCsp6dixG
D5Qr+Bs6EPJ4HfQ4iJMA1aZ4FZVCYuyfDLJyTZZNPEuRr8Mp7uUE52oAfYj6p7h6alvTU1FjDjU7
Qhq3005VnWEwQ7kFL8iSb1JIfW3QTI78uDJa8JbqLNGkdTUvKpEVCwNJkClvMpUub52+O7k4YX4o
BIvfJKIFdB/+LGiJmKrfsYhsaHX9cc5QPT680tetemJLSS43j8eUBZHvHGM+dM6G6tsTgCg5XvpG
1KpGH1scK4PWPVVqie/n4uTySAE7qXhiZMLQmjxa+BENSggGmtSG6NtmIQeqLMstyZeoKCQRK90L
lQ7JKSdUkljmPS8pBToVYJWF6xnwkFV9jOPU+rQXPkGIHyOQDuaRUSKIV1Qb80FeSMkVq6g7VE61
S9oqyPwDUME/BRVh+Sl/WUvtM3kC/Y2iv+jTiS+aBs6DPIBstmybPmDqlnFTki+82icnWxY6emjU
ZBCrpkvdCTmO9PXIPuvfjCGy6321PiHtjkGuMSD+5hxbmsGd0jcuzVO4yj1Z9lxfHVR65bHGc9OI
YlbDG8rwL/QSRWAJwBJRDAEmxxwoT0ERhGCOKYpg1zKJM6JXffUM3kpB49+fbiCW/+/WHI6JdESc
lcQfhAfKjll9X/jGL4jTYaV6p+0LfW/XOMDr4elsRPQUbQlBqeUUVhO7bgaVRk2H+bAG2a8MG1cD
Q5LGswXdp11ultcvVBMCO2jYQUg1mQ5LmoNaUHZoc8oj8VFtXub3jLl74UVTC4XlJGJzHqATqX/o
jqLVtUUXIzLYb8hGFVqVPmjJipa1az9hqKvXa9NOInWifjg1b18UazXAFTOoG9Xyu71p1+BH3GDq
amcXaRT50MgqgS0xgNQYpjMEhw4FuxJvAWVxKaU48B5KpFm5srfNyRCwe+H6KNJaoFMxTBpFmr7G
QYhXPphEnGNshmroWj8FPLmI3S9yLvOnI9lMyVTJenZXI2ROVVbj5Pxq9TfIgFAKFCthotFi1KHH
9BDDyeq6C+kidFC2/lc5xT7wBI6ajh5nAnU6DLReQJ954yz4GGCBPy2UmS/5C51QNZFdsFGyYfok
wpaWXa/VZnCHEnKmlxeJcsCrgUHVcHF3Ruy1BBeIB6Y4UxyX+0vVLAn8mpWGLpXP58je00SUCcNJ
mSTNLuCN18lyiBVNzmwgSHAZgKb3V5R9DWCysyay9xnhU59JLHYowxxelUOF+4loDKqUHVPVpeTn
CZxbfA5RqJY/5Y/lTwFXhdI6VZIylfiak5+AAcIklonRreTWwfiqKw24OTLdMFGjqFuzWp5D8KjC
pWqLimykv1Rx3pHxZAoX1AvwsvgKC0at5b/LpfgydWMExyXD1EZSvu0Qs2muD5E8VmQ0OfiO4/k8
H3umW4sDluaJH68wSFC6JMRSj7IonrAfXskGknecEUHILOJFtgcyyga/rJXmtXTT+OGXLjjJTJbo
cttPXKTnNItvXM9qNi/EZmpYcjX7Yd9pTL5gP6j4jGlLYxRXyMfQuZbCKQ29N4tVmYbZrAp8CBUh
odQS1xTLZgd8KCKD5IKk/6QUQd97VFkn1EwJg+dOC7aDWLg0UukR4h3/0UVaTNCTQiMKaw4MADbZ
Ffxn8CNfznHmH5duIKyrL43hDW+EwQa0rcAMdniDPILZisR0VxRhKqYT8FOib+fCHarxG0CdEquh
hH9nuAJpB70N8Z7k1tadcqsse+pGLbPV5oWctsk4eSUty+WV4AIegY4C7c4cF5XTQhql1ZhW7qmr
UWtXoruVrl008FN/M5ffveIxlnDi5LexHS02AoOTcMd1vHVWicORMbQJYpVMqHpq0HBHQbvQUlP5
PRPfznw7Tm2BNRFHehOp6TzNWhvUeIlVpFPz7Is7qeZF2HO03l79MLBVk2NAB94aPVC+aH7DQMrB
1yF16nPJFcaiblO4sykuEpShFYNZp3OSgGfRWQgAD6fjG7kWtjFHd58U92tQ2dTcqW1KXSFk0/G1
UO//JpKwqpBzbZtMoQhHrcYMtYUqsKSpHu6QFh11ycwn6/mPIREDDEGcjwx3OF0IRtd51xrp2REp
R7xYKCDLFg8yC4062U+6SzNyWVzqlLy0elF/vyLj5UNvUje6rN4Brr5YRpkyJo/8ypB4NcJalBBo
QZXlRxuRSQ4GKZO+Ng2pDDD/ET+r8AZatBpNdSdVJmUZGd5dbuLc7+M9A6UBzd1fGMTqAh14nHzS
NHLfEb3sVLQpQtPlQ+3raFKtzHZzRKK7EqOFHnk1C8nskeqvWB2Ea5xOyKqk3eliUeAl9c7j0PV9
ZVoKo9RDRbwj9V5Cds5qdmOJMsLx+OnarutHHjJpvIcSfG04rY6/gkzT+RkPrczPWiGpAzkMQ0pw
Oy0ijqklmMrTqyeLbWufuxXuvaJ/uc9fKLLTgSAa9Wismu+CQuaF4f2x3eA3OlKFLzIYTo7113qe
NG7tKVtTsY96tBU+BvaYTGLKNSq003wSZR9USLBx3EMUq7irCplPvY3TAYgRlNOqMl6XFdfYCN0M
7WqtEoE1ZhEyFt62M50SG3F/7DAg1wUmt7fO7uDk0mZCV3aBEu+RRqW9fa62a9M91BUgmL1TxnKY
Bh1wS+7ED54Qe27bR5wI76koE2meKXbZK3JewSxAhKxlxckNZdvlXChq1K39iHwBGhZqByrTiNoD
QKZWCmVV8vVCkVh2jDvZD8tvTH7YzAMpadoHoLbxFAlTKqESSUuSZBDnKKgT3YKJEYLVAtkR2KUk
Lr/bRZBB3U9H5ckiyAcXiA7EGyf+kdcQJ5kfs290OAmT+Si6CPlUGfM8kgK2mpVnaI1D7GyrtMYR
4gnCuKr0gtCzAtNMXkDdLYcQ4+GzW12XXpKlV6Z8jINTve9tsduJrFtmgqjfCNaiaoBKXlWsnnxs
isyKIqjvgujyPzlXAuwqvEa9AiABDcRWInW8JqSXXglIJh3KNsslFDkMRb+rGpaQBxiVuhHmysUa
aksgDI8BUdnSkJ7EzC3b+8XKPw1+DSOwPOtcF62YriSGag6E6+w6FXXArENLW7+b+YOzM2uIr0c/
DssgSSqR7VS+haNJEAd9D0uD/BZBmebnKJj6pbdKe/SIdo5WXOmh9rQM3e9ftGJTkKYK6fswYjnU
2mbsYrkL3S/tf1kz5adyGLgBkzkW/I18iTF8+/R7o2GdBJquU+cV1JkIqasqe4spYgS0ytETiEFM
n6ZrlqUflTuFntQFWSFe57cgLcq0v5umij3PSuJWnklyhilyk4hfI8I8PDtgCfDIOkPB16BG9I8o
j2C6KarFKlxRKGAg6IdS2RYcJJ/hJFXmfhwdoJXl3rl7euzEeEzqKIor397FPTqqFzG6wqLOQl1E
oI2qI5K/JPq6uIzMyGoOJxAW2kIUkonMlWeKm0o+L1uUqwkFeg/Wxwt1x8mcEdm6EoNYgh4CKA5z
rv4Km0QbUVCAFCvV5rvzc9PfYypnvuh9hKwg+qBO97Kr3TwiMi+FouAVJUUFHiqM6+NOyh1UKvli
xTK88MlW27CfmEKJjmWJTvIfe6XMO//eu8aUvxu8Y3a56qVLhGKLE9XLz85l/Fo+oRxkJ2RuNMC2
DEpWGY+FUEpkKoRDqHkJaHwQBtFpwxWOmFz4qzhxrcCRBvtWkaBou9poauPX5pFlL1o4VNI5BZ1P
tm2kJ/5cs5oToKmyn+ni6kLNwfpAqO7K5cp/aFcCFDkoEhXo4BK8IPxgHAR/3G7m0YJVJXbjDI7F
BJ2xO2UTAnwA77ClO24wJCEa/g1fVmgjTbS1OZ2x79rj4V8N+FElFjmFv16jaf2IhqMWnclD+QrQ
MKCtfq/X+Jg2E5L5GM24Q5IMWkSbO66kAzTTCcOg3hiGoS9ikSWiN2qAISTwAMF5Trt/Dopd4dYz
N09gCZS4fNDCM7iMb7BGl/XMChQwu6JUCHES5rihk/eGku6ZknrRP1N5r/pKQ7jLiKFBytYD2CEI
nXpXETspDhyo1VP85gHZehlaWJgS711K4UZbhQ3EvkyHAjg12J2Wf6gmLbWDy06q1/wJ3qybXABf
TixEChjwov8Wab7x5lCYrua+AT6MWmnEZBymxHDUb/6EuXTtiQOJaoQNJfIGFTibYk1ezTq1YU1w
LDMKK6PUKMHLSIjaS7IA2qUy3k84PQyFbJRdhD1bNGn29NN31qqin+s7jgbz3qXuKmw3U4pl78Fi
xj/E4QJ/ryCJ/4SuJxOqIgL8NXPP0Eo+tQpyIlz94vgRp06gC5gek/14OAM3BW1SSS4jncsj0LL4
lr6IlLSh7tdp0wLEVQ1rL2rluv8rqdo9xRhPSpBj0B+VgV6gJxJTL5l/luWA8cDl1E7dUOGCGzgY
zPOYEP4qMrjo1skAW6qfKpOJmbDuPYK/dV8VYG4Ap0x2hfR4ZlICV0V1RlR2pzxxDE8uY3swGV2O
3oCmyOCsuQpVqOaQt2EmfSlGapyD85USI+5VEIDh8xx6DJBnY88QF9Q5ngHtwqqk6YCCwTaAAjoL
gl4bTCcj6aF6gv9RAoY8IH4VcuUlo6ImcRLXGSAieybp5B1HfV3z0gibCfWKzCkqo5p38stLbQqL
bBTfobTlYwHTur43EhhWanK77UpYCis7szbdbcxPJyGCC3PhJkYy72lW0bVBgCOqrd/zr/MiHqJP
/N4o4br/PhgM7ujLLp7M87zGXp1XO9thCdHdlC7dg18Pc9PrGmWIu1PvpfMbVPniwyz3C+3X5Bt9
vXfzezWf7NnphrigX+1/aFCLa70kfm24jopUZpvn8APwLt1ZsVDzLbmWOx2ENeaNMcyQrUFFvOJf
gj0EkTbgHW0fFMyQ9thCJK40n8PKetc9MfuR6gwTQcvcvgoqDwWIFPnGkdr41rkwCrlCcXnmoPM0
okYfXEbbkPbGzhla5cpguze3Ybldb63vzoGU12ght7cAsdjmkVis1KSzR7ezt2dX6+NdB/fVngLM
YNt8XsxnCAPOPfyd/vgoE8pMhGJqx9h3LgPEqtCJOAazhs7lFyWNHStf89CjeCFWUj9bVYLvD1zK
6qRQN7dFpnlrYjb/3yFE+fK2ZzvHkJFSu8hkGhonUpqhppJUAPdHQoGAhq4rpgrQmt/6bGi7q1Io
2xC7b9q5furn+syCq5pFvGTw7DP2o3dq3piPA2zgVmgQ36BueqcvgKpQ+Uw3CS3sY3Yb44oPcUp+
YlNuO0D4PVsnTFs1TmAqy/+hMgAQwaCXXOMTXV2avDq3g/1an+mN9rfxnYPRPsPjwvISOMSFcYmE
KN7G9KAuZ+h6kIgWGaC5ic7MnqARlhaQc6NCkFiNGXRG9Wxrngx1b9OYVG9/o5u9iausGS6/OJHU
aHF17c7W6ADMt8tSaxeNacRufWNSjcRCwPcxeIVG8xZtJzua+mj29N9uxS5NLo16wwj34LQl9JOU
9A9Rr7lpssLZngHnF0yqolE21OLhLtkZHUj/8Km+AYUGciJOs0oYii1/6egGb9dWJKOGEe1PqYkk
PoftMa6EWE3QNI37Az2DPoUuJz/N0mvhLIUmx8mqNubG+OTnwmr/+7HenFr1mCDAiXplzUpPRLng
yuRGLzMZ7cdMBJy+kVihlMFQgAufBQSQu1FbFtfneP8nVaYv+rE0yg9mXUkgrIRckQhgItDkRJHq
1UZRE9XwJf3i9KGg90s4jIJJYLQ+sMKj4wI5AlwoGScCC+XOlhD8bObmiOhcxpxmWtQKy/rDTP1C
59KoRlk78aYDzQr3uLiMKi/zQCQCcWWYgg/0rkLIT0HJr0YVO89og7vNbCC0RyyI4oztgygdBJJF
lJ5yhcomKmk7889wbg1Ov30IggA4qTX1qduoE0UFGbczHmrAsXgvlW5GNYEWHgxxV1OS7ZUQPWT+
yKgr6JwFQ2KTus1oQMkUHrKTxmJUex8rsG3YH3wAfpTSr3ivm+TgAIigTJjrD2izUvg3f4/HjFsU
Y0ORMYz0C9QS+CQvAh+12nKqxldqAlIwQzwNosLdHRphsSclNTm0MvJ9kitTiVeJ9A7BuOGZ33i6
klO7OVtr0xEfpXdBJm1n9hLo3Hf3zD9LeL8hMyjGMEjEU4Pu5hKvE7HTGpwiUafKqRxkOVR9WPwj
SdXRLO0b7ZovbhAfXLLi9A9gXv/0kT+RbkrqXRqpV21X/FwrpXOcpmSodio9qE+8k4Ny9jI1uVkc
OPFW9FYQS/kSxo+oC2N1pFktjuq+e6A5V7i+QCwN30C1sHnuXqSra28nUg/YdvV3irQUnbssSr0/
mx5byXzrz8Jjq9LZ4y47W46sMCxpsFHiWujWM7Yo0+2m00gYuzjnAvjAoK0iqIVqaiokCSHTqQNa
ITbGHW8cjvZ4eHLu7oV11siRO9Bf6lNOsU4BUpWsiq7xjGIvngLu4LBBcwg7I+zEC2qAhIAIu+iV
SsFhKs1lOh4Bwo9c9o1MTxrGYGsE6NdYoL46ydUERYmEmJ0gJgyGuZbEBy8N6Z3X4qpzC5RySZ7Q
4PE93Crt5Rmnhi4sAh9pZt4lXooUi6QMVPJjHMoG6bkaCnlbn4miWLA8VZU3siUq9x2GUsaroGej
bEGd3m/6fGv86+Ykc8n96Wxpg5TE86px5GqyCj7wqM4eunuczVdzxweGgK6aHEsZ50M05agHUcEI
yqStu8YTuQNm8/izpjRXmHGkTFQHRhv7auO4r1S6tNM/YPJFz5iiQux/etp1SjMJgMDIPvMvomFU
Pu3T/Ij6INNZ0HhJoiTSCNMtj7yZ7adN9Lbp0PVzHYOOZn1Q2mSbn+YFFUL9eTR1llDTRtxgM/p4
j+bJ2bZmA+QEaLM/ofGoCxbi+/F0QvLep3fhU11tzEyBGak6Y4VOoH8+6EFG1Ku3H78h36AT+e7m
6Gj+9L6d8hRTxkvO5gDH0w9vZjjSlXygSGDA3XsslDs/GsS06yvEvzX7CM2CNt0ndh2JyLRVZ/aZ
IGdmxRDdiljKia53jlxZ1St7X+awXjOFgmrziCySSmCyPLrvBfdSZeKrQYFO4oMMam6d8afFAyqG
h3Ymlrgxt7GBjEpL6n30UiP9ULAlL/elJvYTB9Qx+Y0OUrnwmpJb0o3vbv9A+DgzHBMQU2C9siR0
35wr3nGtsTMcAnZDCjgpfcEGrQkRgArML7hW7G3s4I5gQCUKepqDYlh1MODi5DHxVuRY/v2XQKeD
EuHCLyUNsN6DItjRxk2dPGln6iRQ8kQdNNoQDsgN7D8YflvrEBS6mf6kncOH7BbSvah1Ybg9XEwR
p0XGcOsRJDYMp9xG7LNx4APM5ig/OG8kJWR7cy78RAzzD+l9USF/ZmoH8Gn8vFfo5L3z+LzMBRtk
Bs7sFdXK73bSlrhCEWWF9/JRwVacOT16OWRguzKaOrQqg+SD4mLTEWVh71SDAvPyvDt+/WQnRLmi
Eh1sMhxgEruKelnJ6TehZ+JDVO3d2SAmgCnKjvSIWChKiTAGqTmrwebLxWL2YBqsFHXQEpzQNPzt
u1uj0EWUqn1FyKaNsCmrUWux0iy1CsYPwma+OG9apRqLKcNNeftAsQddJozim0hOTk4HVW4uN0a3
D9tZp06xofhqT5HA9FSKUKWiwvM/FIA10Ai23c2phsMhrEreAr+ECx1T4ybUMuW+q3ChSxlNKfUl
mE6zvrdtsUmaRigzTHr3e29GamLPzq3bmslJbEBt90wyCtsGPHwDUvdjz4c1ZXqQGP0CVI4TAQ1A
M2DbQljbdEqlDNwYZ67OKzyhoCyjXbfxXa/Gb9elJh/yv2J6PYYgznO0tFobwLDRX2/I4gRjFX04
BESpoNqUf2mn/mYSuz8sAII+2DWMe/o4qIgwZYsngRJmhBscFIrSP35VLSpohuAGJIp6GxLe5BKb
C/5JkCLTmGg1P62+yO9/R9/Re5H2me7I87sgQjNXRTCGatL9acDOzL+kzkNvAWN/c7RFEN/MGAsG
BxFxb7UgI/PduI6UgGqgklrpayTygBiCf3keL+uBxuYZTAdHENiDng9V2ZS/IhCu9mKOs4qqaunC
2VI9Q6ZHgtSkrjfPfWSjB5X6ohYE72iD1tkWPQ9kD7EcByfPLHHEnhkYJ08sThLS4Cq2e5EuINMH
x0VovWJGzHWmqpJQstWkau2DULl+jimS8gfI4ZjnWBCVcCu5ee4y3leNZqoZZxA8IYGS6/8KTqIu
Ac4zoUoYP394J37GvdEOWcCCErMBXQmRBXSLVViTYZUBxa3KsMqSqkyhMWD6yltMiss3sIQfs9w0
PNTxDm2JyFSbVArPvjTJzthpVVcoYjw8hj87z+7ZzaOVhhiKc5xst1AYvgzpklrMayo0WHicPtkl
vHCBrOYvnnkDKSjH66fuIWSfgCIA3COEnhXmuYtCq1VzVlSjq3uzMsKYs9IJUcaCSxiLOsTKKjjj
E6kMRDZHUUzhBEeJP9mZQWeTClpWd9ESiwJS485BOhKQoCSCMcEZ8KhbeSGW5iK1YnIOqOfGx4l0
lMoU4BJqn18Gj2oB844K6Hr7JxLDZYaw6TzjNnwpHiyFD5kU/yLTGYkU2XpaUH6z0wLyhkOBdqQK
ry8eFvUwakC6EOqsXCgq+8zeE3MiQX7Ao0JPXR/MzLHmdIN52bLQe6PkrG5BM0JnAEk3kbIQngn5
XAuNm9WbUUlDIxW9Wi2Gzi54DXWVSAdG7Tt0YXfl2Pjf3j8MyXce61z/NHysq733+ICRwIzKVtRY
kOl0cVRxHUSUplJBuXRIC51jdJDNfKobqsXLE3ie6LjL7pLilI4BgoVh0tsy4xt9NC4727IZ3Aq7
ipIRLV5Yh83OQ6F+Wlhs++S1FwQE6K5KerHLuhxISMJOKCoVJ1ERryLwEvmuTpMA20MgiWp0scnR
21JkL/hVtJc1FP7vr2HBZqSTsSdj+WfDefkqxznIeH+7CosrdlXS2fZmlHNTr4IDEs77YFu6xP/k
ZoEgXRHc4ZIRs47HKthh6ulW8Mu84WmU+yMTrPjKJ2Rn+9AhjeBCz2yrMpgFfbthD4Mt7mGLTAsD
KIhoT8MdDa9mwBT34Ba8SGDOHBL3aqarbbjPEpj1Bw8peqBKDEWGI938yrDqgqACetLcVx7XvPPw
RA7OALEiEqc0T0/AmFKzv+6Rs2kmo1wVnu3L+UcEd21wX5V7otFSgXbDAD7ErUO5ONmmMqv64Ugs
FhI5gYnkvLxHj6k+0RcRNLRRGCuBzMqdfu2Zja4a5hH7g/bXjnuNtho0kBOCF4dsph7NbTuvS+WL
8hoNpQ2UYlhS+aFtWPMftHioY2jjVr/2gUBgtOtse5B4wl3OvrjfwaDNrm8TM4g+qvoJvbVwGUVq
BznZrPBNBjkkKnS7cD/TpA6jC2+iXLEMQTw5i7k95cnGK7RrqHCZRlz9Q9luUYhuEGKQJjTiswD3
N3KrUb57o9EI590uRfUbyIDKi6rZJd4TQS5wKY3ClZM5AJVguABYpxoGAzwFSgMTcICTG/HwT8lC
vQM//r/QsKr5XAvhTNvqE76u03a91242QXbx1wYN2Glvd6ahg3pUkPPJzFLa4m9W0qeF7GR9FrSg
9D+LHEEnTzgO+CY4hrmJtL9o3naJKsO8+Z4m44O7s8uNQZLh0io21cPHcm+2HMjcgrWFwJazYoF6
7r5Ar8sVRYiVYSOzYWcNAT9XwtRSCvH4XnUrSC/h7BR66AinfKMSLONGXIE2cqxwsJaiV9PM51wD
AgHKlG0EoWRdZP5V2ZEjUC3HlzqHlDrOwWopC6agYdnFZnyYTv/G92SfEZrUZGKOVvLc3bsDYnry
s+Je2XxNVAmt48IjOAjYOmBgioSethgt9FQPGI9GRXD0KxGI3FRGOFmtvyKqT94WKwG/KRCrW9Dz
wQeSVvnindUg1fELgZnRyiqnUQZhIq2jhhza2jjTbDgf0SOa6AjMCQap65h22+nSzAHM3EXXNqL7
ogQrFMVDFVQ4DdHTpE0jnIa+G/nLJUuxormXIipNKmocweOIg6vYVJANVLxpSG882A9la61eLHos
tg54QFwHrDnOjaT/BstWXknshR+1Fs8PF2rK/AX6VIQeCSIAT/TqM6F/cicEk7KhMTNQuTkUV6lv
qfzG4AmmQ/MGknGVW5QHXKDJN8VDiVIx7eDd+OyriL+JmTDhijg6i4UoiIwsbRJyyClf+AwLBSs0
t8Bx+Je22cxAV0yTNYgw3kU9E9qP9C42ypAK5ca2rk/vP7xLjLPt+iv2FYNhKPYhmdB25tCvqGs0
B++w6UhrQKO5Veth9aFc03xrjUYGahsqyh5ISQYUV1W6ofWdGiUD6TAkur8FZ05pNmvOkzbEe/jw
v0zGQ97ZVgvDfcjQb7hwuqXSXtFgeuOv7qjM5q1oUt0SrtwBSymuR9cRPat8Ssaic4DEQxBXL/O9
BxplaIpHzxiYU4QaVdS0r3TZdGFzwVTv+A29sNpQuIRVl9iA6DTznSsdqy5d8pySEHCTlmwKZRT0
VQ9NcLH0z8MrIsKsmYB6VBSp3qn8J+CWD6/XBg51+CdqkYCzD7PEVA/c2QF2kPK8qqPsPqDrEwQI
Pk6kJDfTTAjHeEdgN8A40EDGuoLwiArOPgAygUsxhYYDD13xlj4MbRaO/qtD2YHcE+B+GvQuyoPR
HIBaxcDqzxEzmJMe4p8aPaYjZCXVv14PPJOPZgZ/L5NccP3X4wOWzKKnuel0QQELKh2lMQR3phcW
tDN+ofT3RihimPfIx9RLok+nOBfEe6i6r7aj2LRGk0AN5tbiAD8HqFOvUsuQ0NB1ifPZl77peaOu
aCO7X9tTjKY8Ab9eRns6hbYgXCi1OuxyJW8UuIgEZhCRWI6NWAw0frRQEpCZUU0TlSnQPKQCmy4/
P3JYBJwtpl8+lUYqEILchNe5wLh8AMFvwLEdztOFkBcgQsTwTtgh2KD7iya6oEcJLwPwgCttEjlc
OGknYmssksrTQhEUlXwBA17NXGNIOyTdIUGWgirtJZCisE04J9Q2jWVxsigoYPJ30FAuO8xaHBXm
cASFcSkCvAFAPYC38oBKIIlmrgUCzPvq3fX+unNq0iuazRmVyEw5BGFQvlSXlpfIDXaQzUpe14sI
Ng32EfGPGWaW2zMLPdgBI8gbOh4iQSz5XiENcvQ8Kr3BC+XomTtrqBwOUa1lWUDg2ha6esHBQphE
olKMpWY5cbhSRpsI43t3GGgDalMxYVrd4GMJMbvayTD1kd0kRSfKGwoy1agfcBLMqUCAjKBDC4LI
SWg/kwToS/ZNm4rtL+w3y//YQwcEG8gvIJSndFPosEmgUTCT4JU7U0GGhyBZqHsU72AGoRv6pust
Z60yA8VwRhJOE52LXha1DsA5HsScpV+9k7W62whWTbUlrQIh2CMkxCeLwIaLTEuuGRVfTIyiDz9H
NRs6FXYkEzRuprQdKp+kX56patJ9E+sQByBNJangIrCuTjhIAHH1yHewipi0CEEAay8rQj+E2AFw
ojDpdOQomVDyKcpXwmpI45z2SH30X82CH8KTGhHVwxq6rZguBS+4s8DxKLBAnw3XgSbuL/q/DPYd
tUn82N3gdLihJ8V3NCoPzic8IhyLxN7g3o+1FsA0eQtvqVT0dytEzZRW4ULjsTQi+o6mhBI96baL
Zibi6O9L34kVWhvhnPQklo6A9tzXnWNV+f7XphH7vC1TdbLZJbhH/QTuhv7DN9S1NGJaXwXWXsuB
gByHVqkbOVaT2BAiWkajg3ym+0B47CgdUgmKqIComSXtqISuL/lpEivdymM/W5XsjZT08hiZnaj7
2bsDSrD0xAXfxT8Wlr7Xr6r4zoWT8+plGCpoCdZGEhGe145Cgj6ZttcJFEQcMOkME6TClxPG8gtt
JfQhlOQeoCCBsBg1SkQF6YzkEtgF0ereWKm59M4MtGq3FkmpOqe6LLstGdTaytpBJsSBDp6NBNq+
YUugEJk6snuq+7wPCvfRTymYqiP5f5FcDvIzmg80UklrrS6iIfFT9NtLYDIDuGU9roebptbc20CY
wo8epPIw1QrWXeuvu6xb+KMT6VlcN1uL+DxLOLVSaoUqMV5UUJfWXY/JfTGq3VlxDrQ2OoCi1nHd
WHFXwO/fHhSNctIQl+Fzr3QLuG5Sgb6cvX6PlUUVRGtBjsJKrtBy5gTp/kVEXiy7q8XRadJgOXlM
jcjgHPEIQA8vwA2y+Ax8IrIKeHr8LVwn667g2m90SejqOAhc6e9f2pFqjdA6xLw5vQK8NVrluhes
Dqsv+RPdOEUqIqgjqpENHke4nM/zf6Ynn0CLGFEOECH639uC//H7CvS1R+q8nmIMNCIDxlmJCLPh
QVFIM0Svxj9R51RoxB+k70DxeI405bhmHtBVE89kL8iPIXBpq2jbsVmIhvg5L64lPfFftgH2iDdG
387oVrPegmzT8iN+hRwNiJAQJ4JDz6U8R7pritoOvKkuTEsK9LAAg+K+XzxRT6m6EXVrj+gUs6y/
rcTdydYOMwi/RYxnCYMoBFN8dmxoSvPZEdNTgmEQ7XrVfgECszpjN/CRMtlEuJo1a4eWMW6vzHSM
w7gUMoEwe7hKnyg9ZbyglkSLli2etRQGenPfvRv0z99TpeyXZKRRhERZWzwoFysYlNW20ozjadHc
wB+DGyjBFF0x106R+9uIYMYQUqLVq85VdRpQjWcIe1dSNyJuEZ/UvBrckhqZ1cctWKVmgfEhmh+u
meQVL4mVGZ1w2g/q/Ve1kIkHpi/xItQBq4ngNe8FY+HASzydQlMcHnUHwwRUSvWwb1BxXMg8rl7y
wgCW33h0xeyTD6NUap6In0m8n+fdCipqCuhf9OSKMylZvQIjWjTe/OArrIJMaJ/8WafwIVvTwwbs
rwssMunBqU2ZkAEm46yjF9ZlaSj7lwuDgNI7Dst1KJQv9zOueEYnF4qP+aMm3ghYxGtQhB9V6Dt9
EqnT0+wdmN5eCw2gRea9aPxbtgBEIYlfColHmOzi5gbFjprv9Du6e5B2uPWl6TuC7Ri8uvX5t32U
wHE6qtACX+MGLmvc0SpDQ+FfwtbLd7cL2AhlHjgH561+BtJw4F5zx70KksrieM5i3eITwz9+GJq0
RUFANOtXtk8OdesWUHQV0ZrcUP1TuEPw0JL7tbcMlYAJMn44sx6DjsjtiiR8YIaoxQvTVq9mErzh
KmzahhfesGBZtxg2RVZUBPo98W8B2nxx+KXahn/lj6i8yvYudNapPC16vHyRyOIShcdVxuxL6DtP
fIowBv2ptbec018AgZ0MJbD2Dp4jxoLgJTdT2WuNln6E5KOaWaiBvzsONnRPVoQZcOKrk0KK/og+
EB1F6k2TgWLsqyVVU04La3uGQ1n0v7TaMMWHoTaShBQfEBajjS7qEVWDurUdyablLFURnhxzuI/H
EZnYxq+wmYBuyKfy/AL0bm6s3ovf30B+gT+FLa21GWKKi5RBUqAV6UadHb2N7vWNLZm2X+7Xg7Mu
CEaKem+OY5lsTgGvdq3mmIi0m/C5KWvYSBhK+wx0hq1CTogB5pEk4+Nod9yDCm63yC4hrcNmYfHR
TEW0F+67ZmRT1sg8ygGnx0AVFlVAHV4oC8Ru3G8FsDAWyEKmuyYuiesnBVG0gUEUHT/vqLmxUx/J
RDLMbFhqUPjXTM1WeXBkIEkW7DVnk+8IsjoTDr5mbqGmQym4VvFpF4KvqqUmAPykPBlzF9FhlpeF
sXIh7tS6YV+5kgtN9Rds/JNCk2SkqjJpPg0lmr7HlsSuVe1859jI06EgMYc6d0tRzJPZQzUHrTJU
EsoxSA3zPmoIJH8Ts9i9J6Yelxl9BqIsAgYytIJpFPyOuPLFLrcEaKzi5DvdI7ogH6ZUVqIi8AF3
avTkRXKwHRN2F1Ockfk99XZor2/oI6kxhkRDVBhwQwd0XB8hXKj6csV9UhoFG8Gp0PHyuhBuHhpn
hnvc/WO3gjr83b9FldbN9Jkip2IbKDf9Fndwy26lXYADTNcwgPm2YwhM4lwAquJBmFwCnbdIUZ8M
ZLDNWQXczQmI2qKykto5JjW1aYZofXu3m3NGjUno57tgpQScCK6fmrOYqdvxt7EcPWD+Haxj/436
tIRoSx5KZ/IerarrLJMQ8ABU/4ll7z6WB0gZ+XXt5OxBk61S9M47RzT4YZ7Z5+Fjj9GtV0zj2jiN
c57RYMZYEQGC1s192YO0N8s0XlCGQVAJluONXpekOzO3jbRX784cRhXsvffAgOnLTAAgtgq6pQNE
xDPMG4HNBClymOPedcWMsL6GX70a5QZqURFUXCrSxehPowQK3c9oRm39iC47Qj8oBdUnvDntLOHg
DQDxGJ0HeZbELy72g+LBbJbH+DPr6N0WW8fgnSvdbRMFKzDV1rn3Ca7ecyAVmxUYLLIyJbcKRr24
3M1XcAj4z37FNIkX/z27ryCFTopO0K5znD5hGndaOzQQ3sN3SXPHinnU995OmvTe305xXDXTdnV5
wuvHt8Q71cldZ+0yU55m/co3Z17J7BieWf7bwyU8peY3133MDCcPa5QWYLieKMUyoQ3tgfK9aSzT
7/SY9wvS8ngf13cetr4fs/RBQ7+8vOWad40h02CzS8/jWaNDCSXwe8msF3o5OBpzYAq6EuGtfqzd
JYScud01jvfWG9ZUQujoH4m6T51Ly7ykNq+RS6tm/tq4v+wrQPDVrxpe4dPJwwygVEWlvLLcEoRW
nAud5a3vN6yHB1K4CrBuGWk1NM+G14p7SvVpUUQo9YgsoDh8uwXob4mbDwrhuT3rFClpv+zcp1Es
jJir7CeGJfJd/uJWa1YyczZ7s7SEsk+ac6IkjFAkLJlTL6WurWVq8Ps0PXys+359XldoR1++o43O
glFzDqfWmT7Dg1l8Wa/HhIFaJGFSrd4b8dFwHwyjQ5YR0crw9bLuI8Zkn/OixF5eFqg2lgvQxzut
jqwa0nQ9RpacBkxICnYvaYDSFwFheZ1Dst97R10jTpjDsW1HqV39jOlieRoERt2lnMy7Zi5PNJk+
zHev0MbOfJCsgyXNaLcifdcFsCyEul7mlXSOxJILUsS68J9fOyE8y5v1i1d++lQ/rsGe4APnsSEs
ZZHzSzRarMrXPHMlMGZHux4U0+vouOl8uuj+Fpxt3rKSSWF+LXpvRAEIM7rIi1r1pubhoas54FWT
rfdFxCU3uJG7JYMqpAsMYWNVpZwV7z9Oygzxc/9GkGyD1EBEhWTLoCqnWR8ic5Zv7K69cucbPWE6
5j1sRcXBOFHcewboh1MmxSUXEDStlZqnvzkjVb41+8x9VuCV75TCep0W2Vvr0C0fXCNnP5in1dlb
9uPYqLb/jJppoVP1Gln7k9V7jR6LT5BU/H3zeOsWBqd8q1Kx76tH2T8xkcAwP41r2fxAYn0zP8e+
em+6t8pE05TUnCIgSWdPsSTcv/3+x2ycp6WiW/g0i0/3uvMeLzdJ7N2RbobBCV5h89W6Xe1cbw4t
vGie29aR4MCwvkZ/ltgH+FKEw7g6BHYJAKr/o+m8lh1Flij6RUSAkH0trBAIefeiEPIeGZy+flae
vjcmZqb7WAmKqsyd26h2zXaeDee5jqtL2MEWILNqHKXwXt6L1Cmw0pjnyYlxMnaHGIPq42MXPfLm
vM3ClnfPLJaLvtR3x8wiSW9QwNxbnEZYggRypx+2zm3ai64bkYRbIEFOWTSg2zqNG80ZBmzQX+ks
1rs2s+frBK6xewvWqXNlloiBzHe4KWJGZeBJX9RNazZfdg/VdxQv34RcHd+C+vxsa4W6os2qqx8a
yiTN8NoruWQg+YfbR13eM3qH3yq/j7/m5ALJJjA2D9Zh7wH9I3gN3puy2Tt2JzVn9dpcasi9J51+
h7Slxxxzo4tfItj4ML8N06f0ChmDIgIva3ZtcW1u9co99TOJOu2z27wuGO6Ru8O21Nym3/BneNey
13ptP6+oenef66hZCx/NXjuutxLo5vl3pG+Nu3O8E95tWm0ybTp9PacL+Ab1R8xvZc/7NLbNdfD5
AB52xrVOnD8HD474muIbaVOMYcM7aYPGsH6zXqFsMXfvfUgv8waQ5f01rL5E1hpeI90+WvYRVjsy
lK3ekdyUFcoZyK6PiouXK+PTYuTqFoZ9YdZp/iIDVZAxbL+QTVXtzY0gHMscfk2e5fP0U9/+OvPG
PXXr4weK1k500ZcmPM50m35E1XWsbzuPs00Tgkv5Y6KD+BWDK2+Q8fNU734g0a4tPXMq2o8bYyqa
8PPwCYmh+xu1J0iFwM/6dJEwawjbTeBdz1tQoogjG9QHHwbCmI8S2CId/Z4Ni0pLeswSTaZEJQjK
Igr899K0JUCv4VPkAH92uyMAcKyF8UoMOEGF7jUGFh5P4YhxyJsOgxOvhgoiwOWNYQ7Giv8G3GMU
K8HNERO4AA0NCnxfZpiSkcZxM2NsJ/a1ovIQzREyQfrWtmMjwRoPMd7FGTnFMYhDXWEs3me8cHRt
3MkYliyFbSZju/HBB0af9YYM8SuG0JCmHGH9igcPrP+xmAiKXgdfI5lYuF9MLCXZRF4g70HUO0Ja
W8s0UX6dyDjqC5rcsIN0SU556Ubv+f86Vw5fM/gdeKhw9eGj79mFoS+gqHMa6TTLbY5d1Vx8uMQP
pwSJuCkJmtJ59mY3v5/3s913lIJUzTKkLWfrjs377Gf4HVgpF7cBv4nkoo77K3yKlAsNxdWmYqjU
ZZha5UsdYek3rXR6BIZnhVIi0qZxB4+cxKrRsHRKzov3MbCFYjescy+AsPihSQXSERk883MKGPw3
wi8Pz8tKc3VpOHemhHBeMVCM0/BGECKfI28mapzUs+J32u/tGscXvi/tqCM9Drp1ZNBv1bq6me7x
EYKbEFmixrl0kVA0vewQX3JlPzpeY4HZEJqiZmhilIDlDu+HJ3D+eqA471UwI3oNof0enS9RlYsz
QxjINzeVta0SwtGBhJv1d2Rcw05jdBpgYPODRvxW19GbjfFFZi1wUvRrKbOO0i5PiFCqNAdqUzsi
IX1worddXueNyXpKWWNXq86ZHvk8enFnFtjbsEmqnRZ+W57em35HTRczdarMigYc4xu3M2nQFYCx
G1br7L0y4Gh/bTi9S3QlI2bXmDz9J13Bucs1qkOOujNEOSDGUS/WU8iG8F2hVj2OT9Gj9JqV/aTW
9DE106ED5EJqaTOwuCLLaeDUA4MEg7Lww3vH/C4Agbfum+bVr3s1aBVIfYrEWN4WZ+Yx7GrbcgvV
4/T1zIyIrNPHbzYUkgq8COidG4DHU+YVcEABxb7BFzHVpBPe6qpd/ZEK2ffbuICiTOjETR4Q+EHq
PC6bFuWyRilpKmO5dkrOIiK0EBq2LG4J0vf6IR0Uo2yKfwojewZzr7v9XQe/xbW/RkxrJab75pRy
Tf9TB+ijkPa0RYW/woMNcJaCOrh1p6z7jdT+9VR83WMKvMtbSoNGWlcuMcSwOoXjQzlgDkqQLFYT
vCyTZ6AvKAWNFxPD3W3K4VUka9OvdGW1Lp51FHaFwqmP/gGiiHOAVjo6ea2zXaaqYDi6b3VPF7tV
t5uj38UxtW7Zci5Rp9sa7D5UXvghkXmEpEporxl7GDyf5HK0vlGDyWuvJL1ub2VEY9HUzP0qub8c
vQfRFwW1e6fiBj304M7C4CucfP7g1bjMSghEhCx2JhM7dSjYmgBdEnpav9qfiBHPV7l5klALGk/7
AavDeqd0nK5Rxtq0ScGA1Lam6sip7uwiOXfgaL8oND52gfroNr/VvPvu/XOMQ6MiDJNzlljg2Fg7
tXX0eyICRmwcE4WM0PSzRXy6a4ad0sE3pi31+HHwAtIi8uLU5yT9eZXBXlzLvAuUf/DsbTqrv2xo
Fs1eE39zK8OIA5LIy6rVbPwG29Zxl38gAweVuscnx7wqKC+4expcNx6Oil0+A/b16vMHgvQpW1sJ
NKS4SUeIxheUmH4LarMk//0mebiGdugaY81dMwh62vW7qlf2BZLvsM7Kl+cDDrgWG25ODEr4hmCD
pOYyqYKUjESD5K0fT1J/Tfs4gpdPbvjHKxNj0qipHw4U2/aqQIVzCpvTDsyar/juNqEh1xX3rj6v
/B4Lv9f62msU3lFpiuKTy++wCfeCZtsNaAvboLPuneSrYZvxMxNtKGX66t1hSH/6grw0Z6VEu4Yt
03qOCpjb1xd+qfl0nA+Lbj2s9+o5dRDWzBgzAjXDV22puPSxIQVzTZEpEpLb5mx7Mr7ftjg3yM5A
adgwJtkiRbA0vGoesPv5pfY1AA3sw8G+9RIMoFaqrFQ6y4hpwxj0HyXUww+v3fNE0JJC/CdJkQ6+
03q4uZF7scYjo6LWtzoPFqUBeGUG68xaasPq7ZtDAzY7ujWrbUowi/G2Cuawn8EVvTGuSzA6vHxu
zBuGk3LcoXQgeH7wQiRWkBscdDbQhDOXQ4mOgMKgJeoS+73TZ2vv81Pv7mlZ7sRzT48vTZVyWnK/
tiW+mSixvl6zdDurxg8N51/dBeTqgS+bgQ5102PxEsjy/pF5b5V4Wev+Re96AWNjIOLbuLmoH720
/0DUAmmHxXfzzxzKWdhocsD3y5p3QxDxGRamXUbF+ETpxrPVsR4/J+039j+0kKN8Q+YZPm88cfvm
i+KhXFmWSPdCHYEZV4OM7vF6ZKaqM3iNDbQzmEloV/8yetotMJyHOj0tRko6DpB8+TPGUdymNj/H
bPn7bHcZpdQT74rK4QPu271+fIpf/D/Y94J6eFl9I3NK1UC/cenXWn61Dk4PD4y7JZmzPOQNEMqG
Y2AsnkYc8CxMoclP6wk7HijAGRkwxmu0Oie6cBY04rZTYFJbkpwIN8g2lqcp725cJDnOZ5q6Te/x
7kOEvF+AgKKxQtD1tV+z46ic/JAZ1UYPr/agcjKWZ7s+5zX2j6li/Yi21oG4c8EgtVC1I0cInXbE
ex0/dfv3UcFm+d78rNrixAhYYwCAH0K/X3cvRzg7GUwe3CHpRMA2yJu06S7eik+1n6rfKDbpRmeS
fw2fGb6l7TVFB8vE1d5XtRYGOKAFLk3cFvaiT3da7O42lekZP+fzHIX+111H0AiHvP/V8RrUV8e3
+4KW574AKy88Q172tH9YPxiOAatEvRDIPuFUIFiAZKB8TpM7R2kr+LadS80d4oTJWxS5/6VEs7Ee
7bApvlg6IIEco1xvLqAC1ALE2sPkcynT+cD47BbJgxmi0pjPRPUfu0BTs4Ma8BJhFXspQl9xxeKc
NkDmxmN9fqWYY5s8aLbf20H1gF6WCI9EAHv4YosWvF15ORcHdUZrP83Yk/dZdw2Zmx0D1gOqRvUt
gcvqcE5LCtwX3gWXFb9khCBOLg3Tgh4/5k+eJ/XvkTIeqqbb2nPr0ujoks8j2i5kMB5CXmGV9F49
bQcR866GAG2Z6jxX34b1w8B0TcfILXzRZ/8q79AZzD4+Pi7TU5dyEFyQ2M0r6nywHqw7Xi6bz5JF
rN3xyypBw2uxcPbMH0BwtSTein5k8FNFXQIrmbGSSPUAjmduPYlzvKNG4mXz/UBShjZ4imjTxf0i
PcgQ5w39dWVW1qltccrlQVPRei7X8WND0cmJdajZrFUNAb11ZvVtjTZa+2+L/rlfiSrdnPxmcMva
PWkU9MQvegexXqfCbvbvc6zxL9ajdAvrTBAqXlzUuT/wUcJENRDtx4Sq1QDWgpxfkGWKTJ3foY7z
GSU5Gi16JOv+tHfabniharUeDU4gqvjh+ByX7PryBOB3z6ZzjTFhdYFexGu9zT2GZxIfxs0Eo+9L
RGAuye1XG/l2atXmVwi7wiIeX/Y3/Ec1jlMYVRBUkMPcUCOod26hdEu6gFvXoVgx6ZBr1Heyqh8e
A2QKED742rrXkMxJYTDnNpxx/oMg+Ym0f/f6qRojVaV3JDpZiFMFjGIk5eGHdivsmU2h2RxOuHyI
6pufNkb1iLYXJ4NNR6WTiF/fIUlUTOaEmd/2LhMDicTCMK1V5SS/L3Vql1cLb+ppeGn4hd+R9ukC
FuXCvr7V7OT5lz2sKF1RceP2cuYLRU1b9OMsMucUWtQTNjIxA1438rVGN0OXWotmtDIUBNyFWSfH
3MeG3TQdvyjxDlj7M/+b6m3s4M/2GzlX8bWmF+cSSGaBPJZjaq6g3hv7p2B8ymhJ/Y7GzopOC0oU
QTE4BIUAfSzE7+zv4cuddIa2fPk7APdQFvk9zQV77nbiBnKj399joMUtpFnOl5JLekvN6392LyCc
391m4CnUKpTTARRKIgE/0AoYVRNSrwtfwZ1UogBgiPeF5y2ayFRME7qjo0e/fxLj7+MeFxL9Bm/t
j7a2P39tnhat39TgixAoB+GSTkDO+0FtUiw/4olUZRbdW/f0ZsZSpBFsf8n62i6DsrSLL0bFp9Gb
NBMJ2roSsnO0cH73LB9/HMd5z/p4ggSA5pJjVbP7PGxbo0+lxMhGLRuH8yRcwyqLGswcrpM7mOSH
BxGQDdePCYEQYE4vhub06RSMKOMJKRD4n93TyXOn0QqrHhTDX9tJoTHZJWjp/nEjTeK30gKtZXeg
+TqbrCvuyrSpNvscG548PTTOnMU3q2SEijOW3UaRXEBXfPK4Kqe+KGvBkjN288boHnOXXdt6+kYw
PxJg06HQ0lbUF39f+wQQFOJxzb5SIx2KLLj9nOV5iTPJk4vxmwWbJksDt3oR8eWMmsqQgICExxVs
YQqQ63Gk9N4w3tuLJSgY3jo3pW9LDnsKgJC2kbrmbmddWtptIMOQcZNjxjGoy/r0k29kU5rq1dpu
Wyj2FMd/osAFsbeLlzJC3VkVB56Va9/koUDvJ7tOCx4f0ClJIIcUGteARjRtO6fgV3O/7RA8IYOs
zWZmPcm5Pi+mG+2g19RrYIqJybhK3vs1hDdfG2gDUVMTTms4DQkh4yEEIj57tf7T7xDhPKFPlIyF
4bpP/1x60yUzWkAlzitigJ1LDF+my4QJagLYJ1pJSL9GIwCmel4c7w5+b39TBzraKJ4wcmRMyWTt
fWKzoLVPW14T6QYJ77jn8BBDlahDQL/jZSYj4Avwg3XGR8DCmWP7PjTJrJPKimqFqPoaPlAYPKjv
zzmBZMEzOXlFl6kaZjTZpC+iRp9L4O3MwfqNDOQw3pwpEU0ALcrC4HtV9eQFd98CTGZL8K4wEh+E
+PYoo8aFRC80CEShrjye7ZwOzMloBihwio7nfAZTloTUUbQtJvxKtiPxFsoUOr7HrDH0qHarbYPW
ukMVU1uQ1cY3U+JHcvh8SZY6BZ+z+7L1LtyYHACON9/vDqBILs3AbINW2s/JNx8teQrMGi3cE/lB
2+5ng3HNz4dfq3/yGwdxhj/iR8I9RTh/gIFQ2RSnFG7dw2n1jAlj4LntHyE5zFiDNADPd6SBa6rW
N2mz43uY8sBfAYfI1fKlReILn7ZtHA/y0fgxHNc/7KQAS96lyU8tJKwlPhSsh92utz7GZubMEHZ2
Jruq7T6ThlzpC9Ppuoj3Z7/doqKwEAIsC3IgzyFIxrmH2CeD+CkruElr8+hiAkC+rzNsW02UqKoU
WECEuWMA7yt9PpEKEncHeYScUqemj75HBKsVB96icQ9yDMos2gEq9XT4m5pXJ6hpbD0ndR8fsqQ5
WjvXeTkA7mr0clcP7rMOZhoFmyJ9ZLksvY3glt8ZRUvrChOmxI1BnfGgQun4SJjXPmXKLssz23O+
gkocrYIDHwsPIUeiaVFFoWh60ckRZvuFRXEO7vRQk3W3yLmxOaxvcWm7wol8HlHmtA/Zw1k9fyq6
LEz7h99siAI6POKPWXNcIVo+YXIK9bvxdJjFkOGJcoDibPJGtcBEzK4j7GlY3sOfF4vwxlk6PPXZ
ydrqhArA7dfBFV6214CjImZb8DVdIZdclnAtJx9vAulKHk3V1DyNyGChXkEhIM+CkroFQ7zwYDBX
BU4mzSIoZX6M/cZddQ1OrMlXEOXXMWCoRqLoVh80QxxTiQwE/I0vtltMhdR3HjLDnjzG5Hv91H1F
aYDjh3rk8HGLWZoFK0if3ckr4lB3vyFYYG5jB0BJ8XCKH7Ho5om/Z2ek5ULUbgNELV4HITZf+6u4
6iM34BUDgjUhFwZPoAluiGnHqxdkfcGtergfJOY8Hd/GNxDEdMyrINRC2JU/DfoYwuExh+212wFk
GBSOWbkd9cb3DOtsHAduqK8FlkJQOKK8yoZgEIiAa3b6sTsMBptq1ZBSqdNzn0crwSOZSoT3aANi
qbiLtAlQSEV/YYZCJxaXVNanyPn0KXcAsmCb7RDKgFVMWU24O/Fq0GwyLeHH/vlSC/EDnul+VPZG
iawvQ/GVE9G18lb+luLNdkdMC/fQCNG+/jGCwLWsNGatre5kKxsJUyUJKMdU3rsPUzIGmsjkTR1u
UE6MrXpAmPry/3wnWlD8Y5gUWk+MB9BLFvdgfaCWPDuY2GCY4us/nPVZOtUFzke7sNyuWzLNvbkp
dz/+7PWnVZSqLtdV6Ek+w+goTYTLJ0xNrG96HcWNXTFLuo3Z8UayMm92zuoAts13PzS1Og4g1hdZ
JUICkRaYk4b9xvxA3Br04Ly5nZxTw6HaWp2WOrvzG25Te8Nw5TMCpsx59evSfo40BkG5t8Z85uvE
Js/XZasBSeo2QCT8SLi61JQ0IKAXNz5OkW2lcCfUFwwI4I5Xk8i6gXphvy4cZE9G6lBHYYTStJQj
ElXYIkyA05p1blj7ere+hEYUSwxJsU8u2+S5Et42Oe6FxYgaYx2ciyHPCUUuKPEazPe1OedgNGVy
0P+LUh3cFyAxLafMXF6ExuObywRbhsRP+u7eJRkd9513j1qxtbagZQOoiqd9RhoAQwSOPm49XqmQ
N2jvrBqDA5EK8uHuK0jwNj3616PiItmF5qy0xbsLDJ12vA51Rp34Kn6bauGxi34D0VWQ1KDITLMh
LiVLTcWvoMbe4tDaDJ7cGU+49iv2sg2dA43IahLfV8Il03n8/1TDRyHkYuKloRgCrhbF9ufJSivB
UsfMU2lVWlhj8F642vB67fv+gz3ptYPeaASdZnA+OvoYDuUOWS5VOPxE2FxvOzwOvjOnCi+qM8PH
QHta6+R8s0xoj/bTLc5gbzVYUyzpYdvVw+sA5zqVzhivR6HajDlIOgI+0gKjJkSsSTM97N93xo34
x7Y//uDJ2bSaydUO1m3GWdcF/T9gJIXrw8tJ9+Lovja9v/yls3uNGZgewQwscCGkfB6dgX1dTFtU
fHUGYeahIo2CApPS4SNJEaXm9DHA6Heoq7Num/o2xZANq+rgoTv58BPX/QwdilWHRQkAddj9lgD1
aNe07v3KGUz8hjP9RUHrZ50/NvbpR3HpM+ARmLxxQIiqu6nIkt68+43jooNC2mTQ+1B0yBz4lXsc
HAftrcSUQaesKKhad1wkW0Nxj8wZQkbMiRcPjUsmvnuctwVVuD1PPyO2HNIEKWYMq7mofi7DtKob
+C9/6H89MGIaaQfnDPsf3eV3uKOaBBcy4OQ6EFEoasw7E0Rq+qeMCWUeB1D2s04j/MZAeWCvoAAQ
IUkrOC7X22cXcEj0hVfoZHVh1fE72n2kWL1qcLw4dbIkeIEG7CPDOw+ov1mXlEPXlBtxXIx15CF7
8s1kWCb+J1ceqrnJPAPtL24q+AmoK3Y3NeuTUuR2Nd/oNiaNnfGwZp8AYIQG+3De5PbCNcKYtPkz
UqJV9A7TkOHzoTHGR7S56BuzzddqTMdvj5ZTKqMX4EhtlSK9enQ5qLAMQLkz7A3Hd4aqFzKBqTh7
jN1cmotNayO6uI/UcS93TNEePJkAqw7sRKbwyOut6YPxausYM0ZkmPhcBp2DAUJ/VhSAU3tXVHbW
UmRqJc857TO1u93xK/Cx2vDV7V82Tp/8sCcTb0L6JDIGD01ahb+thYR6yhUYSLhkQrRGmQbqXB/c
kgvpMrkzKAYfN9RWYfWE+2AvTx+0mfBhmKbPWdaMcrVgQyzuM+wv0TJzN8FQNx+6jI/faLP0GSSQ
rkyiAphVPx2tocr5BWVmxU7QcDJYZVixKZgreWoxlSffHrhBZWQrEeIphOp7oSToCqmjJGxJQxxF
Bu4ajGhGCAuPmBsaYC7wxCH5sYNMznc1uTojT7ssEAVDow7CUOSjZ2pghr4fvPuhwIn1r9myQ8il
ZyvTUMQWoE1Lxwn+kLXDMbUPt8CIvpY5+0K4doN8dV0EBmiTnQ+d6W2UQROhydiZs7tJTiVvSsJq
Lze7oslDsW42rR/cGryzkrv9FuncjQYnWMJDYCMzebvoUpcsmw7Y3NUVpAfMhptEbSljioNxcW6R
T3dyh0Gp81STS8aaVgWzdvcaUGEN2d1jDj3YPd0SuOS4yfDIdx6TyllBZyTUD3Lfvtmxqo+qkFeo
69OpkOU9vbz7nuTdT9PVlFv1UQtch6YP8Rwl9VxISAD77n7AaY1z+7kFWZj93Zzc2r62PeNhONNf
lvbGd+JWjQu9Wy/sGh5Z6OHab/f2tmtGgFMKcwsnY7tAsJgWVP09egcxJMuBYajwFy1csjp+6YEq
Hz7+7pg6YHGArB5mADMEgr/Fm4esYggdLBpsGYrSOK/z//LoNSimcqCkeiBOfpW1QiPIVRiwgku/
2+lP5PC+Mch2YVJTCm4WEUK3jh/FOFw4jTCOHhOuHfZAuEffDnUa2PQm7FLdMhGUt9zaHaP+dvi6
JD88QVSWqcfBeCttuAw+KFINq49m+U4WWjYV2SSHk6M2ooysFI8qkYFmsHw7MMkQT4xGlM0jHGHt
N2PXPbU8xP8rtI1Q9YfB3ZboYeGK4+qwHNR2GUuTKCGy++i3h2OrD4c+FL/f0qf6QIR8R54jaNHR
wX7ihnyCMXlSdk3flXfjONoQNd77ZpfDOXMXmMqrl83mKOxizPEUghiUbfQ5fJu2OI/Q635Si5US
aRyX7otn0T632CKsWv+etEhHshAo3jHzz3cUwKq1+MwETXxTp4mMa6VD9Mb27021JwTkYhRrCiSf
UpkOB3HxhEL0CUQN14ztjln+hC+RWrizuOwicEZ76N9tH3ezGUXyrW5dBjolRpKIHMroXa/iOA5u
SiQdYcMGYKGV8zz7LT18qR8rgtKC4x7Hk9Pdhe2wWtFyR3GjJ7FR+SC5I9s89+JiSjXa+1LwmWHc
Whx/IvF74KyQw0hwW7GBzNB4k60ju36LUDKWT9hSWly+IeCvK5ZbZeH92gPDb9ubdY9c98LfNfs6
avJnQAqrhkOd3m/fvNrNLjiR+I4c7m+bB6VoKjgPt4mJTw1Y3KQdtLORWVEKg0S5utUC/PF6zelu
SOa2HO0+MGYvKuVCt1BS4VH2gvgdP5DRQcwWWUByZdvHbxiberEvbIyzk9WIM6eOfdqJ8vwgl+I9
qfoJUAumHN34Nr5iaJwP4hph0/1sls1WN25pvuO67qEyi3WcgrOnAGxgtV2HUrFhfGV31kh67sB/
gva4tFuTNdmHZwxIidhFGvDMu3X4zjcEH6Z4pGeFpw/AhNi3/Ze1ziAsHyOogxw18d1vP5zWx1+9
Q2p5r0cAnB+04cycJQBt7PvDxpjtovIBsPBM8ElfC2o11WegeVj2/fEQXWgLPIbIorf9Nz+5KlzX
ZCXmO/IcQahf6BwbuKn8UAtdg1duxxFJCo247a1eeABKmBC917mUPcJuza8rGts10QSMJ6hsXZJ8
rDormgcb+xCIWPa7EXMNuRiCQIuO8LRgp2Hq3/shRfwLgUBwor5rd4UbEBQamw2Jd3pWj1bUovK6
0OaRqs0vrIMJqjuzRBxS/xrCa9tembSdfA+RPgyY5Z+Wy1/Y0cpdkrBi/7YzOLM8bAtbzGbwwscW
hvuRxkmGjYChqijh54VuEnchz3ddzJCjWY2lwD+2vWAx2XgYoHy0Zf3EJjZ5ksvW6E1ESUXvlYzu
0knwvHHfAgnIRj3XsQa0bx7RP6LE2j/moi5lRsU74zojF+GVYagBvCCyBdbXla4KCchYvotv6PBd
MFLpWxli41rgxuuAJ1uye2j++L1Je5PIzxJRIIZvaFqMRNbY37XG3rmIcAYFUHjBIAI9kZvyqsBG
2GKQoboTWmm+Fk2AG2WWHdnIVlIsoETdh6LV2iMFEJ2AyLpyrCOcaqFFMDAHt1430gOE8YvSjVgV
Hy56LJeZMSzORgzhTltxDSpDmEoA+6ID5pGuGDOsLpM3uzq2LHL20IKuVpwp7DE0yRQpoEpOLYjI
1YjBcZh2VBaa6Rh/SYzucKKlv0KKs4puk4hdhx9NT8ZQCeWO6I1vA/lzi38Xd4TbEs+1iHCPIOoC
43EJVlvF2FL9uOpaX8qiUVdUn8juRnIOCTzwobvminK2IcWLBiPvG4xAckQkKbeJNet3J2Q1MLDH
aKJyojjzxEGUdfU8/DMN+Pu1XBX8exUnJTQrT+Cyzjg7PML1zf4y8+OEaFs4DkEp+8GcPqvnjMu0
PQ0M9wyF658hRmXZC8xMbZLLYHhJrlhrfMLqDvrPrctPEV9Hk2Fn6WpMG8e5e0Ri48521AEzcwwn
LEpDEbtzlSNeIjU3+3N7depmEJ6VMb6Er5Ol+WV8PjBCMlXFYJlwMciK+EYivQcEoGmV996Td9+2
2ztg6Hfyl/POKAWp6jkSczQz4XoEUgybvWcg6hgkLyqGszaCNccWmM9fml/X/HXu3Ag+Sjo6a/aB
244Upe8QfQgGZCf7nXyTU1zOX9PXKp9ogGDL764FgTAFOWn1eAi+BJ8Z/idCRYJm+cVy1aNfl9Os
pyPUEgEWWbXJenlh00b7WvYKGG0Je838PrwP3+wqnK5owGSVYDq5JXszITyGmMPxK5pAxRoRlzZY
rbChxKtH8b5eVnTFfWC24FkZYYQIx0+aHwYJVb+jemKG+HPjP74XsMcpLgL2V/yIgTaQcN8YT33c
Rj+l+WpQbUueotH7YDpO0EePRFoopqPXdIIMCweZveAf5lGlvlxU+nl492TjnIMHjRdhIAyE0YJl
Xme0ptRBBkTlrY+Fp2scfgGqTPAxHyPq8E5wFg+v4V2SF036QRvqPfAS+sfRjwsHfoNZOE0ZiASZ
Onq/sFIC2Joo+wx7vbwHx56R/JLntANiy/bRck5JtXsnBRKcBqPo9PAb/kZl8EHxhC4qfjNjxBgJ
q0ucPJIakysQzWxZMeMOGafNZT+8vcYwvTv9GrsJSPAUfjchqrY5zIPT5tjlL82uXqjPnhf4woCe
RhB9FD5MFq77+IBXVrH93uyaaafwBnYmpm0QUZP7vtZydK2LkYDzg6G35FKhKbo8u+fKO66w1n6i
B8agZNtctHg8UFBBKF1eF5Akfpv6FpPu1rDDi0C2zAY2ZeQ06gRfPnMPjxBUD8fJJ8wPOdOzxW2W
Qk69Dr6HI4BgcJ4wtXOau5JcWFgWGWmePCIMz0oa99IJG57D6C9V1qurAWqUWM6XTh2fcpIvRCkq
rkgFutJtyAj/lgwGoY7jf7/fdKFaWzXFXKwkGv62yvev8d1uzxkoklVufYgro8TdpESNkicIwx3n
K92lm4VCT8cLC50thU9Si9PMi5c8A3thAp+cNBpTM0te3Am28fQzoNsSqykobEw522xTFX6+BXFS
7JZ9Bu64xYHdcvpABmVBYomLTZ8QoPHhqVvvrtRSJrC37BTs+JJXKecxQWUw5Jw6J3LMXp/bbU+Y
DpCQv9jtFc7Kpsy8+xw41LKcacBX0Ks5vygRDE7Wl8ccgSrizkcSfITl5yZiy3Puc+rg9/xyjPjr
isusmGBIZu4Xr0+gBdSIeKFzuogtQkozp1unASUj6VHZTLz81rwSDFTNRcrxA3yD2yo8eE8so1E4
+FpPHE4bqgqkll2A0HFaAg9SRZKvdgX1FscheQ8cPkwXYQEIHDK7kV8gLhsfiA/yhqVBIlUGEWgs
Xu6g8EgK5Zr8K1fYP8Dj3+T+8ie+AzIEDL1/bsgytuZ18k1FHx9MOeFp56l85Ih1uhheRxx7/w46
gF66C2g/HDbxX+FPTigQsHXt3/vy48WjTw5bGIPYHErAqJSOldySYWmf+5eJpDIKWwGyG6ev+KXJ
10Nvtv6MZiiusUixZmIt8nMXkd/r2Lue3MuInXMRwSqvaEyHNt45MHEk+Vx8TOlHxL+mh3O1AIRA
XL41JiskU8SiH+0OSAqM7T/iOSAisNwBbtYzAWPD3WTBveQOAmNnOPjCNoRPANWnx0yMKTWf7+38
MemUWNONrcMQe7uxPw4YCxJcQ1WbegzKaFntAjjH9q2NRUy6P2ZqZx1AmDIJTXYzfs8/19ReZu1+
g5NH3/wJdk1YKOI0/OTDDd7GeT7jnWVM1XpQP8R4hWEcwzVxGcZS7+btnvN7UqhW1xzwNzhPGu6s
OOJiHO7RnYnG68AlkmtwiiSfoMA5i6iVipOCny/eCgfQSy7Im8uAjFDV/TeRGp0Z+BhcI/ERAhX0
xc9mh5HKBZtXvljr4r7FYEnVh2J/nimx/oPB7Nc8WEWlW5MQLtRiP5v6dIXXDnSmS7g7DE3lfkb/
HlWQ+5DP/HmGtHoxVXRrIXV0jYoMzGomrB1ZOH+RY+TLySKuS/YcXsDcBCksujG9A78PYqlkha6i
C+B2BEGRGnqkPA+pC8O7iTiuwIkcoDJn6sTQxO7gPPlhaYtDBxsIhUa8sO3eMxmmFo5IUENxPgSw
WvT88bSPqSCD5sP4bbHvlc4ysBirqrGzDAdfFSoHzz/ZDOQ2UeCLjReuRiPadeq/KJokEa0yryvG
BmzyUetZwt5CjSLdDIUxFiHFHrMNZkBS6Q0G2Kfupdn+MakQf7XgEQAydmFmZfaLzXK5WRoQE19h
6ZQO3AcoG8s2GLUTegx3ZNJEt3P39ts5WN/a54dIcfniM/ubgjFyZJ8PR91RGDJ87iK+CJxwgFQQ
t8D63xVKKPX7f/47R19M1uP8rzqOzC6l3dcttzTYtSDjwWVP3S3gqkWspZ0Pgp9a48DydzOURX83
r5rd/6pj2SryxXMmwzSNWxYnssPKvoKqPgCu4tU9ZcyE8F38OCYMPHuJlMt3prJiIiKBKBRhtAYc
zyT/jhnjFcjlc2Y6aNClPqaoNtmzacDYFmW6L3NsHrleZ8kEwGVzwPf5pLCjHDJvhxICkUjMlXnt
f5/LegUIK4R1mRc8rBtSlxZ26RfIJ+LFNZstfB+8QyJxoAdquE2Km7okVMoTgWk+dGITiSNsE7Gi
xIF8MqGWmUuDLiHQEMvpwanTxLpEsx7JcQ+p/O41l7yB3roLpHtnViXyY0MG1hLyKp0jm7WMMmMk
VXxMQ0mdSjXDjNkvefdCy6AV9HD7DEolF0Zjh5yOmPKtKaAlMpGJTYBBIo61/AR6eklO/vn/Zqsy
FDvT5NGTcHHlMyfaNlplyQqT05DOyi15eRJDI6F14rYmtiTyJzHuatsDvQtJdy7jaoT/y7Z9nLYx
8MALkpspUzTx/mjSmtccw8763x1PQFdtHIZqa7wApFhEGkZFJt6mYndBwboiZks+9M/foeG0Q4Sk
jLJHE+iWSjmBF9LL8b0d3CLr9FJv/4xj3A/xObEWtQH/JSavg6Zdk+9y3cR1lQcryvG2gz0LPUeV
1XH+pPDYTx5xMwDHowr+f5zd9d+3LzWnhYXMfySd1ZIaXRhFn4gqXG7bXXC4oYDB3eXpszap+TXJ
MNB9+tMtLSbVWxpwJnH6oq1gj8+H/KlEYCDKR2VQ2DLbjWQTVw60LMwkkRRAGoE/1Ghv4lVv7SC/
HKq9XiHwJ6wdOHX+BiM0Tqumg6Xs3MY1aKABpSSWAUu5VVWVWCahunwdcDSSVrtF1ywBO7y3ZlIX
aks2Z2N0Sc0HEqYcepyurpHt8pM2qKr/HNTlFbSy22oEvp5aJzXr286hxwnlNEjRYi2Nn1AKPZyI
mCP1ghskW0BCaInQTf9OA8vzSR+vRTf3ESAFJDS5ytaiqn3g6+vj2EAQxByZblWlEBORGRXJkDnz
lsKm9qvGyOdaCuhLVY1KsRuvJtlgxStmOmwT7TNzAghFdg0xDWUAyBvUHG9Hwqk/zA5SehhXSNqL
uomGaFhJy/mzRXKZ0DwNlT37PLwqLiiafgKyIVOY/2UG+C1ep0wB9HZWyYN+RCVLHP5ZlFc4oA45
MyQZlR5cUd/NSCD2aUx/iWZcG7X6rYV9g8yjizYycoIUdDXJlvaDKi4plq3NWH6mb4wI6lQ3PMxg
WQA+owcnGORDd0zzWGZcXCU8yh7mcIwDWpd5UNVyI9dtA71o9u+ZTgwodIeicEjpmKsqGqYO2YuR
mUYISEYhEEWIsNtdh7kFta6SDmOWOtOgNUdFgyxlmQWKitLZHGScI0WF3Xjd2XGM9k779/sMCaVR
qTstkZNfJB5ThxNfGVSYN7cSSjZbYphqOQn2aFnzdHMieLmAeDGSjBTfTRSRcydxhPqaI7iQ9IiC
goKNZJbo0AhBRPixBKeUkiUIPqsS7Ujbiuvd/+AIRTJpMUnz678vhmTCdMQY2qkoFcDkan2Qf9ft
RhWZU1jULpwiQ3eky72iNJZOCj9EcykuiWbVR71vzbCkJwfDms+owlu60DTi/B49F3/zndIBZV/B
UIA5zKOtolrIC0wQqMIISE6Jy6AppIaBLfwUxnJX2HcfNpS2l33lx+A6wX3j5ktFfmLW2yebkvYk
QXggNvLz5oZpQ4G+pIrQYsBIhsmkplp61fFMB8HvtinGyQ0t3uZMxrzdrm+DIYoMA5wM5lBMB3V1
dCp5bn91PHlXdwTddItPw2OpyZlIpm3JIHKTTB//Ju7Uf9/t+sb8EA4NBgpQ8mAKTOsHq8Z+m/Uy
q4NStzBknLvN3pGe+OvDqE2Yytanx+xjf+HQRNW8nu+7Ncbw/q7PuV8tK/7n6N1HNEHf6P7kc+0n
cOJQNXnPgAGdXAAb8LBYmATPwSpqjF9YfZ8W2zmrgPSVlOjIsWmz6os7ezAgzE/QmPaqbl6hlh/J
TdgZ9Qv9AiqtA/beFZDPjKpa7CKJ3E1GAiPGxcBeDiAZwCmenONgjZnod1n0m0iUMs+Hdb41/RJr
NGaz4QOvLRR8Gtxqu+FdFuvUaaAxcyeso4HA1KrobNDsOztn/tTb+iwn8efgXvqtsEukxdmpaHQL
9n5wZRthtkkaf6DP0kODwdQpBsHFKKRqjbRW/GQs2gvmmyFTibR/Hq28LRxf9qCdwxjWGr9UsBhB
bermXVOOUgO36mMlfV7NFW4v8bbPord0sFpBTZCUI3xa9IyZxD9deP7w0BGJuFlG+W7iogbkptED
fG9syiipRNuvOaHlKlslO2ktNoA7kd7+ulAmypRLnT0D5QXgSlCqLRR40o3FpnsbwjG5RfNG73xE
/iS6+Of84ABZPYNq/dbMF3YVhRcnp3vfYYpyCmH8jned+uCBEMl52ljeGyYrWLM6vNvIV+EClh05
mv4ex105Lq6y0cNnYYdWwuHpAmxENKrlw/wHamDup5Nz9zLclSL4+tnoBSo0PYM8Y2lZtZ8N643H
QAoq426iJQJmxtz37osaKGHWgAf/0HL5MzX0IgrZuQ/KEzb7FvDJPYCsxAsjl/E9Lhp4Z7WSfR8J
5I1RmNh1NkxnLHGsUvC4xPevBDl2FAHlZenrl79ZHTA75KzNGop3aXT5cJC+AAi55yW3eZQWwSWa
nPMnslH7zuQ6fGwB+kLATWrH8LKNSjTRFXP3cF9wFtjqbqM1U6Ijw5/0RDa7I9XZNNen5M36ydgj
S3IcvW6EnFK3CXCgVguxUCvRy+/R+OD771cjqqYfB2dct+S+GU4N38Edv/SH8w72QFxbcT1txXcb
RRCE1KT+ebepvfgnQBJwJZKFvgItqafNVEaOrNcwc/yCkQsOMIXPy1peyycdOe+W3OuHkZR+0Abl
skJ8s2gkXo4Uz9h9mmWAv2klfwcvhMH0ihj7cV4b8TdgkOW/hhv/yhkAmRdX8C9bT6NGY2/VS/3y
LSiCN6ldZ4UCJA+krQsN8/yB7H8wL+x5qFas/WH5sDZMVdJywfluPeDNfZDzvMfNzlq9OtuJfSBC
bqL9dda6TYuT8ZVYC3aSzcIJDDtf7HQxda5+sm0xP5a9b3Ig3JWc8sR7CawJYvOD1VbJFFIPy8UL
TD7cD9WV1PHvRtskAVxQAXoqYmDnOEUqZolsGvNF9zI/1T1W0JUXsKW7c7q729bgdhnOzyBhShGs
wXplvj9mK/Bu78dfc9XfV4qYGh+vxqEV71G4WPfOBDG/wn0uWSi+1L7+pMNtuB/D2/D76PH6kyLF
6DX0V72JU0exCk+AVYS8IdUqk3ZcGW5e42VN0joIzaWkHcp5A87Wdnp6Dx5XeK3ungehYR2KWeP0
V6+2OYvvg31vdapET9hcxYb/vDotaNiSozufkmbLgAl4mdfP+ZbJwX45+LrvWljevsEuyJHgicvN
vOJKfQY+gzEAQD1+A5rPyyu7EV9tGA07PUpm0lsiwU9DRU9t25P0FiEUfl2bG9wfbxbP6sME9iGl
uUwAAng8EQMGCFK7/hWZWC4To6KtP3yq9Bp3JVVG4bUh838RWUDfb1xO91L0ch9zLiqCcJ7Euzbm
4MYUFPGCC0CeZMosU/7SHEYHCYoJIhU8Ejw1dVBnhZ7UWSrxA94jOld2o7eKLowiYOQCcYdisjFL
Hx+WF7F8Y1Grk3zhKKyigc7e0F1w2vjrlWWgG7vfvPQz+B3gGgCaMp6Dka+BGqx3fZd2SHp252WU
FTsy6Ksk+1nzD7KjRtLU6eFt4X8ZO9NA8HB55ZPzniE0icbLpWpVqNtICsD9LaR1mHO3Emk6NsmP
LKDdMuXDaNX7KY3asFYQA+2VGT28jC/SeQ+Yr271bLBARosCCUdW5QP+H9/rvXmvha1LiKE28ZQ7
B1Wn4J49PLI/aQMhVxukz5OPwTbMvM7mmZEdoknaNBrg3msB/3bvwGY+6bZpvoYlhtDjwxAfZG/b
h02EqTBsab5KJn2RHFgOCKwN3oHU5FDUcRWOpHQ5EZLCb3ZASkcwdNhJEJYZ/TTdKv/F3eYhaEBY
u2GVWHVKdplWHjMHD5CfczXvIPjYRTeCG7IRrXzTPcPgnFYIcWJtnnBSLHcKvapV7VQ752Whx5D9
Mv+kFdIulNKkNV2xAENAYKQ+EObrGZzCJX+51/RdsNC9zcGGB/dOMd6EmxATStSfpuWj7VD678Aq
s9RnAvSy9y3/XrNf7NvGEKoON/AD+I/R2nNkAa82LMGrSFNcjosJDOvT9KAEHK0nMuqrG//isE7o
ucxX9+CcnDKqXI/0mn/j1bAZHoNv75yDe1qUAW3l9fDWuY5ri0entHjHvZOjP1cP7y68TmPKwMh9
UpD5OzhRD6eabiIUFUuoVeLHPqx2VlHRL0yl7dl2B00SM4Je1iaT6sau+3E+Ti04YYLadN5u03n5
p+zeLgSP7vUGOFL/W46mn2gdlqOHX4Y9g8R7dx3Wvb19cO7AJAuYLjrV8PlWiWGLutJkelZEePxu
7t/29Zs3sjLqzyGumTX8W8H2M+E+bzz43XcWDKMR0MJosoKvzHBTpCRYoK2tsccVDSBPDe2zHIY6
jZ2axCX1EqqaU+gNwX58jbd5cXDtoaaAP6y7z3fpobMeFyVVICuMawydJP2E5fAAPHTXuS42UP8Y
6HjgvUjKSJ+ZsBeko0Jq6NYWkHLK3goBrEHZ4zfzcogUEwQGrToOToUNSo9P5U3fdhJ4LyPXUKrj
9XqMEXMmruC34afsvcOoIdrtm8UNz9kN3mTRmUA91SfUwBrVFQZ1WZFZXQOuWME0UHOSPufZEMHl
59KsFZB+aUrdlrd8hlCYj/298gdjEauBITJOH1aVfRzhFql0nmLx3AD3cU1hjjGiNs1o4DIJYfyR
PL32giHMByfZ9XTfpwr4GIjYDZ6UC29kPMEfsxXCOr5kwjnZt0HK2d4UESHrHDSdw+jR/dpipnHa
ZBPPu2QfJXmZUcLS6GUx0lTg/a89Lr3Uq11yicwrHwmg3zWoGmhOfl3ehMuiCSG0H0G1aQyoQQjG
7h2pklGQ7LCCiJqdQRRMzJv34CKbU8MeZYyIZD/VMhmGJHfeLYgsoNKUMKRQfhil0N2mnyEwEMqj
JtuviYEN/AABFPHsmPZOiSQgMwGjAg0EHun0BPISupakMndHo6THDfsvhaPpLHcq7JFS+JA/Ofp3
gDQPYE8moxrTDs72IOKBGjHH/dpEWRcqjAcTWQuJj8E0tvAjhiGRwzE7m0ALdb5xT38xlty7GizW
cR1jbume3Wu8Do69/aKQLbduM6nAzvBa2LdpLonPnfl3C0RWuwz2Lnw7rAMhomMhOJgkL0b6N8b5
aPp73+ydybmn4DBGgfAjrP42asbVPKwZ9RgVOBCp/fyb8YzOGI8PC95qukrKwaWvwTZaLOi91wyE
8CfJAzCYxhq5puFXJzzC3WrovfssECYmZjs4Ji/Y4tR8XimHvc0QNUcmiDk7RBg34W9uU8DlaTqc
Si5BJwdleGNvAbmbD8MDPvjvOYo6BDDw16A1Ek4YWh42az5uQLBwPX5jxTO8cdhtwHva0g8dXQ8H
F+NBNm06hewKMIVYoWebZgUFonfvGQPXzWl1eHpOnOIVINlnDgT3bP5pXYOVpnkLC0cE74xJ8glf
sxc/YZ0f0jISjPI+vZrH4Jl8fBnz1T0UHYDVgNy9uycsGa4mPuLTMyQ2qNZL7hGeehNCF+8lplPD
UAZm39FtsgojbW2gkG9gC6b0cWgKIWBy7JUHchxHE8FWjDm7NHkXW4zYq9sM3wmUTeeUwmcnxK3A
u7PqQjPlQ288OnNaJnSh1NVEva19Sw8OmFVFX/o81mZZs73RiRs3EBlB9fGQ3gom1+gIpXmLVOqg
VrWk+wFEelZg19Q6w0H/W/cQtoGitXdrVDHZw0OcBift3q5zZhk7qpIbZvsF+Pq1zU/bpc/4mgP1
fzCKhi79VwEfv49bBXf/4uZR6M72zJoKxhWd1BVX4YWSDxMS0KgoqSy3aMxxF0pZzedOgJbxN8JM
F5znSA4MpRf7LPQFkC04cPUmiRxjIKdx2qU1M/ka99HVqY7PKFDpHdeZfrrbqrWaPV+8Vgnv94sd
rnuNP5Roek0b/8W4xYO0RsWpB9s3lhskFH2QDD7TO6Y2HGPWgytHp2jLb69dkNNaCCsPITHwlzfb
jbNR6FYy/CuhrIYfCVNMbHDqGbBDiKDfrIyvYr1dbefTo2GTVNxc8MO3xe6zr40FzMDb3VhuHC7Y
yjkvetNgiTLLKl2RYnogmREALIIQB23HAw4YQK06dxJ9AK4Fy3Z7yf1wzr2Px/8hsxWWFierBu9Q
MSpCGyxRJS4drfp81R0covJc4a3iFtQfEupvaEeO2HQRsO/m3d05AZYtsqRuGjU80+2t13R4sFj/
gKrsh31FLgwp2JDw4P681c0Law34COwQ2m+D4XiB5QCDRgZdFH2uYjReCLUE3EjdX6BvjlQUBvft
nfkaVZI6o/+rNx9gSMWOq71YO5qgg4v9zeWZuouqinVLHaXWV82kED7wcijlEwPo0qTKK/sFn3H/
b0zKnIHRo8hb3U9vJljObHbRqA4jg4D5LMtq5sDOKwFZ4KDvxFZ6XANpUA+qDHn4A4XO6wPT7mZ/
mMCemHN9cRKWYW4tjcFGocqBATiCD6zAWxSp8rD4+rNUU8xTIHHm3fi3+suR8GWaRdtyWkxYAjWz
gzlvgxZnkgs8Bxn7BSKaDEroZCqxKh7caxakq8w2PQ//GM8ykVdSfMxzq2NyLFh28dD/VUbw58Eg
e2HF8EgHWwKsYqnFdPlms0NFQiAM2fyRbQGLIK9gRy8HKRdk0ElrWu7oKjOidfAG4k5pueY4+BXn
3FbsscwPhG4F5Dq4rhrLTd+H9fs2GHKxcsgBqoPbqrXPjH1dtkJ/ZXTihceug9o/hsa8Eq/8ifNw
qDaZLWD6Ls0AAHapMZfOe6N3B+FDyINuQvvnskxtgvVlDN+WMZFOhLysynBzcAhbMxdzq2yckMEL
UA4gnRSNzpTDS/qOGrSQExUdAcHubCYdz+SYkitGrKNzz6ZRZFXCJtwLDFoYWlyqo4qP2ho4VjAZ
grGhDMTNvgCMZwnOGl5bb+L98Bsok6OKi4wjVTIiAj4aYcYA9ywme3ONXwxXPgYsZt5OM177dLv4
1winYcUa4D9seZLqs884nCx8z96NNvAOhQfEt2Z0ZmRW4MiyzXF9MTTXpuEYyBrwc4jL1og6A60D
qpF2GxScMWNJ/rZS58X6HSyhCzfCtAME5UeQHLDFw6LJ6RWJHWsW15D5EedcdtDtYzNr/fAKneOC
2V32IqH9hoiqh5cUj2SszsFaLslyMZtMG+EcZ0uSjwsWya2jjFX28JqPIsS6tV3apysm9eyn2MTb
Rcv+mXbtEfpdOSTQZZ+L+ZcvqZ6p135ohpYFbiHe9qC0UxakwLCSGpBa0gqxdJV6ZoCEN1XcaGoG
O6dz5dC62GUYTx4uWhdD0ktGZgRoSjh0aNRiCHlwGl5Gvf0fbtG0gRh+wSdqbrBnn80P9u6m3jwy
QGXlT6tn26ivGQMiCIsU+IJQOKEAx+15A98GAtPcBU5rIg3Ohg/lk5ZG6GugQ/yxbvvCOkW4Vziq
7jY9BIcxO2yznd1N2+1qkcK2tdf0a23Dptpu/nQJvGUHL621QyDU6RGtjNuEdlNeyPfTY/+CVBSs
QnsAWyGjogaJ7NIcExLeJsd7w6OrcUbJpDOuoZ5f555PQVeVzKlaNAyglhtrqdLxj0qTNyKnEEVI
0N26bGwdSnwVWWWwXWLTtWiYENsXfHjWQJWZroHMtmjWq3hc3RmVXJFTr9Ccc/KiJ0IJdF9uC5oF
zUr72m8EiFGMpspmULdYvedbl0xGANo5vBWNlT+wSnYW3Qan3jACu3N/G+ZqKG0dwAQ5T2CA0qve
/YnccnU7TG7lZKleX0KY2td0tRIZz0ByhGsTVRIME3c2NNlOC+o8C5T2b6BC3IoJHE5Xmy7SDV9f
X1G5bDZ+TXn3bVU4/WBbif7H7uQK+gTs1RNDok3yxXAYKRmQWdovVt2L3fKOhL+r+Sian3yNYkXM
HEr+RSBh38Mtos1gwZouxtZI/4NlQTZsVQMOqjNxRiIHUTnWhLJH6T4QBouPnTOr1x3LrQNoloX0
dY4OfizdDWu0S/ydQXeFgRG0XZtxRme9M8zey+LwM/NwRz1iMdy9nMYNWB29r2HjibvL8eftaj9X
Bk/3ddoZsEZDW0L04VnzPdlQanGJ+RyrR6dbGgALANsJ8XlBLOR1KDSvZmdlmZTizOl+/JgyCEDg
g48o4YmVu3EQUDVkxEwuayDOOyASFJmNALERxslEcmKwGGRHAjhDQ7afXCTgH0dWpqyeqEzjg58Z
bFhZMLHuA28KZwq6E+zycXrmOSIigtyxBwfTZywoz5mfsvw9VMSfM5y2o8FiwSc262RPKe6vbAZY
2Ygi17a51KaEU+MmaLHU0XYfgw8VBSmWiNFn+Bqe+7LLmrsQew/W0VaVBfhDZ5Xja0wB1+BJqHD+
a61RJDI/3Zd/cIJe3TkHqA7zUe3MUKNrTJGWw4Ebch1TEdMDivQXkrXCwERW6czDoppJ92k0QFqN
3r7uNB2+abQ26rOraZJDyoApDSsnG7aMWUyDUkbLyx24XcV7mz/wtPGodpzLtOSAgdOa0mfZH+k7
///N1I4ft08OPuDKXUb7XbLXXjLtBB0NRSxIjDT/mYu1X8HFHbRlKQLi7De3MXKUTdzF4f/3HIOz
2wl6W4TCEhcc+9pMQQz4oNCFOh/7hHdtwr+WcwCamMYFuS1baXsRRdihqs+nH9a/yk4hLzt8DBWN
kaY3D3RbLxEsRJvP0zQ+VrSdItqC5WSN+F6MTn/vZOsxSkd5C8EYQsiR1ncb5wgsDhpZ648k0b6F
jZH8x1tZXZpXFPGSQ0nw81RrRDxnrIyCBmluSUPH4EXSfhIPI1PxDyBd5D9iIgTx2c3T70hKlLbY
O4WWt1VaQn0EDclaBrRH1MBfCQ4yiKNPGkSZ6Bgvf0I2W5fUCfUHP7885Kct9Xxcwpy2OASDR3ZT
1YA+p1FNOW2uv4nrAtRY3DyWrj5FL//VJrn8gi7ID07prqfYASudRTqPv3gdFMzzjAsmSC8RAMW3
VrfEnGI/WPU29uzTl2QBtIYur0CgBK3SxPGkDZxAcG4AyB4AFJPfAUQkV48i8BbKZddfW23w4ek2
BTuGHAHreIC3IISUG4hFE6h5mD6ELUruetbCkapptQURAGA/YZtM/Z0ttjDcTCAsgdnRPYiQITSu
lPoqwNfOocfbBw+ErwKAkj0nCcS4M0M0IJkEcnYA5IBgUPQEkn/2H/1D+xkJzFoByukjGOmvswNW
2IKkNVhIN5fOxltRnAtDo9wldCsgwht4M5Y38D/KbKY/9vYPepF/SfRdVTbwaboLG86Gv2ffNTlk
3wH9yz+7fDOYFp9kh4kG6WX828ezjXfpNHx+YupnEUO2vVdndIWgzMMcrUwyMHJSdlZgQcGNJfrZ
R4o1OckD1jEHA1F47+7dXT5CilIot/2BJnYaNQb205ZA+ISn9NqvG9nN4dI2f4ClbEcWfwM+H8wZ
sOOp84B9OgqAIGJlYMzBuhNXqw5yMywxjm7Htgd1a0CU6aGfrAEJ3SRoKmZqbWR8lfVIlzApKMGj
n3KyQacltN3WOUI/IEa6uCSapRBDjSNiE4JCrHIgeUA1UFFAw4y4qtsIeMiYIQjG0LqLG/XPpehn
A3TsqyqA/p3Tp+x+V0ztj7AK/7EZwhr3EahjJCIjzOHeLwbk36TbXpzDu4cqZZuq/u/sFTsM/RiH
e7KK30FiV7Vi8gvI9hPa0aTV/FNYMRdwzNXLuPTkCG+uf6sGbrcXbdy7j8ZoYND+UbrAGAl4uHgA
1HGuuBjgmIDDsc83SEwxNCveESCfxfwYFqjQ8FLGN5wBX5tS9g0q03YTtgi2OWKIqVaZryolnGfm
H/dv2SsTbCipkQ+4MmCXpg+4SjMJRlggRZLd9oTGwsAs4C5kGRuxQZSd7QzhyzRyI0ODyjaZFKeq
AC8Rhy6HNy0WFlULEDwxqF4A1n+PLgsRNlhfFPQmqc4BcV7uHvbIBezKyVVOZ59Mov0PfGd4Qr9B
fB63wLXK4pNZx5b5YEjhu9wzHEGcrkMRH4BvJkO8LdIPKCrnw9D9BRidfVsi+I74YnSFSJgQFxyi
CjgdgFmIOo/HVdZsmYw62YyyJJEJKxsU7tl/FrggZhi6bOJWcoJOwjsppPBfgO12KYtJ4IIDvQ1Q
H4YPngwoIj+OqNWmIWq3v7DhmjmfYfa7BGqUsHiNGMCbNhtDmZ+PEgiHth1xwVDe5/ALSxcQo03a
Ok4KHRCNM1rOTtYw320V2uz4eFbPhos32gIz20rAqYrg5xKoFvTAe5CDhEZOPAUFBcJvTVh0Rm9Q
tFPysp1hnHfgPiH1A9BwoZO1GwMLw6nPmENa423JlYpqmsCtscOvw7OT6cWZJiNNmUeRGQQmeQgh
NfxvDCaDH/gSgajFo2g+J9Ue8SlmcOCmPjfWmV1w9BOYi+s0HmvHIXQ1RsXOGATZBwgW8CSHQZal
lE5CZSxk5Bdv64JOHsKxEQd1/OXQ/8zYxwDXqKuIDynWseQ0DSnLVq8D+QNSNOchHuKuQ74HpFbj
6xUM44d9jD5Qwp5gpEk3qa+u5ndHWP3aUSTFu0jPFYXXMOZEQmn7JbiSwLnxpc8MxTNv1CywRnri
D6PvRYhR/erRlN8tKmQQ2TigAvIDdC+mBRDdPAypVcHIMcdQv0qW5u6yFPMCQe4JLjrndRSH9OkY
6wDii63LD6g8Vq9wFprQA2ptOjMCOuMdsi9pQU0FvU7WrloLv+07IIdPDB1jENlPj6IZOKLyJIju
F6y79u/ip4AtX4z76CFlasoTgyO2WsHCD1DHktBYuBwU6idq6YSrQuxCSEYdF/5aCEtYRAk1p/nQ
QqQIOhw3UnN0ml1Q9mD+gRtTg3vcg/hr8cfzs+up4gZ6w7SPuU3RMRPP4x2AexQtZBjnobdcLiFA
MHP3YIh51lIvsB/KUvgKe++DNuE5gsVCHCgCieQM2YAOqXXgLQDlhvUoGN0Yg16qh3YBpZp4aDHH
3/MV9sOPue1yFPhtAMMoDwAu5r9g7JE3TNVZTF6Ens7/dDdEkyzhuwsWNJpRLrTvRPGVC3KZbS0r
rAMGWNCO+UF+LDm2cGKfOA5b9wQfG4kxoTHVh8HM5I3oya4kdAIAAoVRq0ETZuVP57KYX6wMxy69
7jyKNl26AnJDWw+LEsevwEEl21u0U1LX+MfeCcGpe+i4qkqD6pjz1rkMVv9hr5IPF0sLihZXnY92
t/roKuZ/fwXKZxge7As4l4gSwKcF04gdKyDpVe9KdOymZRNfVZ4YQlU341lQrtD0pqsiguYmXkjx
om249khdEpoYlB83xkK5yPS5xa3ku/tCozvLvOD8/cYj+R+LEi5qnHbfwHNnMhIjICCMBPFhWLO4
nxAZZHhKMpRl3pzz1ubQ6miDRsuY6kIciGxArKBYS3AkLKujvi5EBJMUKMdhMEbxK9Teh0uCObHH
0ZvNKPkv5iFIqS13cKAcVPwFA1WgVyQCNk01yIdtNy3i1SoRyl+ZX6boZ+eSC31J7Mt/0AzWLjyB
GJd5lcE+BXNOlYshHpNGmY+JDABvibILEi7oy2HZnklOq8tDC594k389PE3A4soIS5qNJ7/lFnLE
cRy6VFwuHCl/4oKDi+Ho4BcdHkAkcq03bUSPofTb3icUcV87Ye6kHQwQf8aF9FXYl5PdhYECigBC
j5v2K/hZoRgdk/XxxIjm2SSixWXudDU6/RYPFjIPNlwPrBPq6F8zfbTCWIMCsVTEC+hN6J551dEz
4EESfvftWPG4S6Rwhbmakxn8Lp1p8gsgYAY1dSVOqmaqIBZbs05hHxzyzcVqnZtKRjJIXZoxis1C
E+F0wVQxh/mtGxNSoh0YEQ8DpSkKLNnI5uRCVUpO/pS2ZLnsBMmIp4MHZYCKSWIrN2Vto8uoGyI6
CVePS/qymwEdOQ8tQFO6AxJEg6eRd8mv8ovKZOophLp450wj5xV8Fd95FcS+trJyguRGkIc5jLzx
ASXP19y22YFG1eFXYvgvC7gPuiwMkkaApiisntSPH+QWPyy+MW18UlC2Yp4SZrZchKfDbkVhkXVf
TOfYpi1iHOAyYt32aahHdgJamk+TxqRC+DYMP7kqSKJxJB6Om4HuZxS3YOeN8hKlD9sd1A8bzMWO
8YfV/fLMeuOcv3ufpvHtHcfn/JLe45HLFWKoZ9VC9DBKBqNGcYfQTO8Ae4WeyFOtx6PiSeF2pt6J
W8Vq+gZDZ6QszxVFt9Wq2cy+kSrk6sttVBwKrBQT1ReaxoClBjqOX62xDxlomzK7fHI5JDoL8pzV
yRzMdrIZir/D9vsYXoEzqVJmmAROQ9ghILOsShZsu8/trYeILUg8/YmzhpM+WVWZjtO9MxFQjBo9
nKh4axTKuy7jIXOOhPXZLy5bhO6ye5N39zqSzziUtz076Jwmlkk2dBSYWqCHwaszylag76+sBkn5
NyzXQvjEbJeUEsOCg0YjLluNhDeefeBHKQnF/QbfkCuBWkgKWxqsSXWmfyVfv8yiW2SXpkcIvALb
LUvFCGgyfqGJ2gypDUaO9WUp8ISTfrOh3PPND2j3b4rWKxaK5ItuU6Coyd+BhIxfdLhjtgSjHwL1
8GlRDxQIegBM0EQZgn1OnbFFSufR1YvWx8WxSExUOKomBKOn+KWRunH+y1CWm2D5S5Q44xjZZQdB
GjzBpdiHbgm5tuSrKoAYpf1P2YZvGtThnLKcI3HJQ1jlwYQCmgNDrKe6EvibvCpG5R1+YI38jzRn
inU6iur2H5nwJ5m+wy2LAZJuxN25IRkiRv5LAHLQVax23rSxJPHwbg1JDqp52CU64tLxWYZDMgSi
tJiJAyKh17VCdq6olQzHQ6IWQnLdE5oHpGEUC9hKiAh5Yi9R8mZQ2cQu/02laL8HxZgA0rLvBmsf
g+7pPxNUZi9mC0PExV3LO/Y4mCthIGkMpr2prWd9ntUJiGWmaAme9MofPL6KF4MGU0S2BL0RE8aE
hok1E9UwxrMVV92S3IXKXmIXkDgbnAnWVP5Rhrky5BtiNrGEwPPOi3/zFkbaqiu61HZYmnbeA7wk
DRW5p5g3pC0U/ktU7UQDgC73sMlkeG1BpOcjg4mnqK4RZlQcEo6vA5I7rc/F5NJxUj72kOGDe0DD
UtJ+Z5tefOXenIWgRqwTgofx5a7xX2ZLpEj+Cwv5U38f255pMX/rh3BOgiLlOJVOAD6n6CIXET4C
FMc9Xd9xn1NTZJpx9d8T41XnwGlYybrBp1xFQmDN6aF3X/9mL4qBlK7pEKLoabA3YanFdSAcYquy
aIrvmAIwBL5cUfBEq+9ODYuabsBK6dOpRohol6NyhK5kUppumXmph2VXEFIJcnp/VfeeTY8KDw7p
gRA3Y7RE9O/WuaAXt8uh0naeagklfCbOtAHzh5P90honWzXyw0S5lVfD3rZqihfsD2pxRqDuzmQ1
Cu2lwIs3uOYoA8DO1XUUIbjk1JEbl5SPjmGNOr3bxdGUzQUe2NDhfs/81VGVqWrjmDkpA6iG7Up4
W+V4dzOmo6T8k2r2+9c1UxCRyvQIE8MgH4vcjQB6zUl9ps//K5pWu92tUfFsrbZ+EAsbvkGHg5e9
dxSjMc8gT9Miqs+kzFp0ORwTl7HT6sC0iWELejttd66VDbvpn5U36M/OzbmwWZcTI3tsyNlQnwLU
O3agaZ5Es18DwQp4bxgl0NpnsNglF+sJfsikwzgI98b9KrrZw0l+mJYD9PThoVeMYvK/tOfxRsOR
PUh80dwGGunAuETRYgGdVPw7dDZ/nY6Ig2RG2tOBu+Ap4JP4WQZEmquEH2vpaxRBZANiDQaguQUQ
U6OmHU/T2FNjFRlxC+BVZtAsgNc6fMcHqzpjqvoy1lQ4wlgx1Xr5QnyVKcGmnUPnTGXCIITUZL8s
g5pUD7/KSCZPzJaeIdBdRnWavsTXELoGVccdOgSKHpoEwGui0JTe1z1sKHYydqTxEIVINaj8t+9e
k7kqkpMWFBMab9xvSkYxlQsx2BNmaE1m0UWQOfsfzqKHAyKZj4kdk4GXBSwVMPdA20VpMpI7ZRkM
hfiGnuf8P+JOMUP9G3JKzD8YXJHQvX1Y7oBm/QAILrl4eaWP4cNBr+FgX6wXcHuhil8OPIMbjwNo
U2HbCj25vwIsNst/WB+Dcb1ZDexTCJG6ejhdui/Oytdt/DAYovdeup8ISKWHGF3JfoL16QkUqK1r
k2GidTUrPSQz8W9LuEUwIgA2U+QI2agRSIZfJsoYqOmIRlmjBTWRrcDPhlt+B3jdcFvoRFy6ujig
zlgoAYR0Tynr0BUTJhwhzEOPtaE5j+ykGBXBDH6Y4aMB8YYdgObEEulp5hdI39GbvvyHz4WcMOQS
h/PK6L85p+Zrin+cAGalbEdmnHpP1fodRzUeigqlPzD/Kw+SWHiw8fJyoAXdhD2aqFRn4APBa3r1
KypCr11mv+yEXkmZ4fBhY57qxm26/zt3W0NmUUp+zf7sZjYGF1yrLsSPFq/1YBjwCYpa2NXzA88V
ObfBHyZ8OLWB1lITqoRf5lhbGsU2qdRVn6mHUSeleAuisGjWGKereaX85Y7dIrVWgwVRTRxerhOW
Q7FAkuxhtUoqImLIuvqXdXoFu87gXVzbtALTzdTwG80FiGM8DjlPL19PrwllpUCI2ZmPOz/qF/K0
6HiCcTFuRFbeWVaD5gzKKAPwBrIukL9vdWXwl8on0fLX0d15wpesIo7GsAYjEU5w+MQYuRlc/S0W
ySVELtCC5VqhFsVWmBG/b6AjTRWEQMUhYdpbcfBPBlqwOGC+XIo0ab/ZzB2A/P3c+srhkeMiFJ10
ABlgIOhh3ngf1ItheXzy1MZUkwJUoG9G3uNdveiE1k8CPRvU4MNtqbvoVwCqKV+pJnb9KoVlv54X
OoqNspZ68hHu1GPXqAojThG/Ep2zayY1K12yLxqLTIzqXCgtJZDQByfyBDzzchRBb47P1OKmzko/
6Vd0SaJC2b5J4cdBiCVRoS6H9AnPlJPnfuC/z84jid5p1qa0VA0K821WYjG+AeKz8pq8+0O7CJ47
YZ/cXFYcVKxf00uy8masWL/WFZEgyk3WZxRenCG7Wxs83Jf7ipHTCVG9Gt/MRxu5GUjxYja+gLSf
6cbqZsuZ3cbaGu+RxmJjnEL6xcr9iyphYXoOmVaR+VPoQVENhissYgUnTkyL8n4Avx+89h5BQ8YP
Lk1YzaYP04j+2tcaUdZj5/4A9pV98pFst9CHdE7838dCvcXehpNwb1+yO4K3LxZ5YP4JltMnw/63
2eyAddkQUku8eMltjek0ik6Zlk5xARxFtjIfEXQcRGBuPiMHGpy1+fRr0ZHJO4ebN7keaJpTBlBA
Q/J1J56YITJ4rwLBEfi/wpt+AnV4BgqVtCs8a2CfPSYiBzqTfXRBDknonGNUdSvzzfRlfmlHbhiV
Xexmr4/5n32mnVDTWDMeQBN89JgZYvDo2I/lk8aD2plmpE4VXehIPfAFrgtPkNdveL7xnhIlrZvn
bMVR5u0//dd045UsLjnHSNLmWjPtvCK/WmHg6DC/uZoBiFVBAQU5aVkvNDmqyeNXCfVDlD5a3pWk
zSTVfM81bPvQSkENgBbKka/R8lfQ0K/3pM6B8K0PeIsO6sHzXPEZhO7dVSoRESq9JgDKEXL85X80
ndmWotqyhp/IMaSxu6UHBREbUm8ctogtYIP69OsLa+9TZ69aqyozVZjMGfF3kTF4xSLwoE8n2++3
+QFkcdISvP51IL8+gCIR1/eFNl8W+mJSok7pzqmFQJpQ26CWjIVirb1nisAVWMRHcIs6hfmryIRf
R6nN6KLp1xg5CJsujaBExjSGGJFt2UYoiaUQY4AA7Zfw0kLEtemlZCqconIdEcEJHQQ5Yf5rXopB
j7yw93zWl6dNDLP00oDFohP7zDlzo82OPFOBRCaL1+C+ekAJdqgZq6fZGLN7yJYuZKEUy4rzAIwg
KaSFE+8MUvUgAu4WcWo0ITBaFOWV02DrARUVMLQJKQLYKbe7Q0GvEG42qBkdHpyiDiZd8sroJp8f
A/FHhf7rB4reoufqErUJem+a9xl7BRsBCUSUk2BVeH8nPZjFnBBlPruAqzJ1SDojMbov3Z/bH34T
EYR3D2ZsZYucRP8h++vb+gWv2RIGIHLEiQLrRqkqhzWQQGa/8a7K8Ugfhob133bFxfx1sYRw/xYR
2YIMdqzAkqnPAUuZe8B2cQtPYZdJB856QZuHQZXMMNpf8gHehEDNN6nLzn6YZx6RnNZ78JgUMfwo
3SiTBq1yqqXAjW8FOZeyZuYTnDJKvg6lTS4Qgklh1Ipw5nVsqS4avFnASQzc8DmolFICpNG9IHty
yikEknMaQc6Jdk+3ACSIx5CTNZT0E4K/OtZRR59xxL7FnMTu0tHPXhYyjBddUtbHU1Mm17hMbvxq
/NqBjtNxxH+tABBSOeBF5/yUw0CCK37mdLmaVO8CydC7yzuR5hsVjoQwcs4LWiq5CCJXu45b6W1U
T3EYX0jfP5AiOr6MiNhr/5oW0umA64dkTi7umH10sZ0f40tyjFtEOp7o8WX3DyrGa04U5xS1/s6T
82TpcljtSxbu0u38ZViIZh8G7ZHGm5ySc/zwhf9+v6hc+DvOFFaJw05+S5r8fIob94DgWab/kkxP
3JlcqMVthPmcSuUM9F7w7h60VHm/Gj+ngE9raVYofbr8MaCC33GaM2JTRVEslvgOhQPFUBF3CaOS
d6ISKlkAaZFJ82PIn9FnpZrnu9Xdf2wNOnNSr47x8yJgy6jNNvphNSs0ysyAkLt3sHwCNW70Z242
wdEJF4dxrnumtmu0WGIa7LmoGmBboWIv005EVC9PdNdfbq/pMXWT+EjuNZHLxiZp4bc6itgmbvqb
jqSvvQqzPWhudesEmhoXfS1aTjA+Yw2yH0y+YEPrzjsAUOiJsa5JMKCoF4jUpVrz4LIPYxrlMYTN
Duc3eSiYy3lliYF7KeTeXcIlbcaR4opZfMwgYRmwSEr7DCB0Nx9Uyk8aRWDPlqCfgxeZXnINVciv
5QK8yuNkGRK/ZedtI0sqcHTpm5cjbrupIWrluAfjSzhzJIsGBYjVYs/6WssAIouU/IvbStYnGFHE
A3RclPaD3G5CO51Ahz/ULQcKj89+sd5ImR136GGrwcta3xjQC7RZQqGl8ZoKymXAEMpQYbVpnkD8
kqH2RzxqA2Hh0+kOlKhhrlt0qTLQFWIbYU2sb/lzPLsP++kIpiEaZiJX2W8AcGQLviItMIHP41N4
cuM4vlvkfRctgzHqvDWQxZgqF2drSBOM8dF2ETjRbLV9IF8aPSYxTiISvIfCgIGwt4cv4ryjqQwW
hGW8+9Sx9Bbk0aFAb4RzQR8YzcQ4RnQ2Rxf4Z5xRPqNzobrYAN4+QAJlMcXSX9KiTQPG6dDhgEwy
GowBAGQhiRUcwwYkPApIkUGVPnDzx0i1i42aWJSSNWUQocqDD517F+o5KKdsr75KiI2SsA67ILV3
vm5zwp8ObgtaxNJtToG8+xvN3JwIWe2yoooUhXmDcb5NUMlte9uzD2ssw20/lQoGlcZmxxacSAxM
aW0q3NQl6mtLHcZXYFtsmrtGxHWOQYhrK96wR9EPSpN0m5QMZUlfAUNCUVKtaMLI8LJHBeoyQrn0
PpfzQB9FqyQzFtU/sG8lOJDPj68b+XK9ATRgS+RlPyX9q9pmHtOz4V5wCmh8PN4kkulrSvviMifm
NOV5QmeR82b4pHfpbnhCT2EZttLP9OzcWbik3rLh1L9dXMj6k0kUa27yWIrXG8vBhJl+M915k4Dn
tPbMqM9j8RQoHWy8Z9zepzsLnLJUMucxhOp/ys/89bS+wTvQx6/gbikjsD46RFpYJESiSWPEJjWl
MBtoTTHl4rJmWi6Q+CAfPB2M7ocIoRnphh2UFt9fxdhyW9SyTab7MvDsSjJhHt9pRkmJO/1qfIIV
4tpujwCIOCbD4QLiC1ROikRRAyP7Bjs7i2TWwQdoYQxTZJE6ijsnoFsJUIePR9sf2/x3HmSr2RN8
NnNOaKODoLVjSpgH1rlqOueIe/PreAeQ+SVitxazDEn/Y9WbHwdtAOxAZEP1B6XTtCIT1fJ0BVsU
mcxVyLdgFpOlcegz5Q6vBjV6hI1DNURxNAAojfgBjekreNKZUM9s3oE7H7QCoKWrgV5wkOb4NLtG
PsliMXHgQ3tjLV6O3+AibLCki9u6Vfz+x9yq1GaK652H143R/2/YIAYMdG9RvgcHm4kn0+kzfvPm
bGSnrsFB5Dy2YNm2v/NZtBKI1LBf3g4lT0FculARkgvJHWdx/7ipYnVIREmKF44G4a+7ecyQAE4q
umIYIQN1kyicb9ypY8LLiCqqF7xXaCPBfIkFpzP50FgZ5ByAyuQTpo/iKOSBzjHvRSsNNyLbBM/O
gNT960p6cigl6UeI2YCtbTvmqEVeuQ7Pw4Bje7REIsG2PKJA93ia4KzbYM4w2HxejNC4KSDivQtX
0CnYBbDQNSwcVPn4PMVg55AQgTvHqxXz1EXLpZSociH77tyxO83Vc3DzH13gQCQmpS+a6K9J5IRs
l2lF9bR06pjLzxXbpLU1AAs/WgKEb9g4EXbxC9EZQfl/AMw9E60mqAuEZ8TNTbWQmHjViY3EcRTn
T0jFxS9GzxHUWAiKnnEgCU9o2H+ueUpNspD4Kwqe3S7uIVdpzF5kKlZmTtUt+87XbTP3muT8zd0p
7BbQBU8Xr/bec09+c9emy/7R6+3wwAJn6Ac8oyi05Q61ZPjvnb2UIsP+2jLMo7H/WA98cBqho3YU
SfYod0twEpYYIz0lcIE2EvOJgF34XDueoIw9oG0QsC/62SJp7TS3A5FIBlR7R+VDgQIEIdWeVH//
orOA63sGSfpXJsrJ718JaT/SXdLAQ4U4lSUdolBUy1HbXaJPbZLFhDAlauHvadrX7deiSQmaF4vR
C+i/0DWEUCeNA6X4c4Xzi36csF/46icZ3FhhNtgBhEA3/N2G/hRXv+k6hkVdLt2QMFGoKNhBugQo
04JhjJEfCXEA+QYawFkNN8l//loKxq7SGfzd91/6Czj82ux/N6g0mvStd7D04YMNSSZk0rtY2pu2
VkDvh3X2GwzZ4jUh4yzPNiEWnqa+IEkq/FHvFfn6iKUWDuTUE1KKUhfq0pAMYRq+nyLamcAcO8O/
MKTYPwAwHIb3kA2RAh8IAbnbBqoURBq+zOKSIE7AI0IwFikHRL+PPdUI4KE8+G5e8Q8MS1xOu2QC
wEKVAYC2rInxAYpxXmsxPLCvXPHVYFeyMcuyoBTxMKET2cvkGcRUA14ws5U1b4C0cYdsoxfU1oJ3
J2AlGC+9h+CukyHX8IeUI83hExCAldFVSJV5TZNE+iVeFywR2eCU6tS/MYgrM54ZApKh090J73dJ
wsy7RHewC8mJXnXdxvhph73h+WB1hp+gzfVmSdvLUGFIpcPwcqfeS1T9A1vX4g8SfLnII1leNN0f
sg2lK12UBNQzuoiCmkXJd4AIrb4kdd1pIol68YucblXKR2Y4MK5i06F1zqPTqjPMo/aoM8yiYoDZ
ADeZLF/dlQWsj5qBvIFiUO8bSKJmpHDCOdK+SQp5vhJb0ss6TBh7oPxpmlnvu6NqUOGJsWZIV5jZ
won2HYu8sRkIjvZ2rtCt1UAUgkMhq8n2811Ji3tati83X/OolKyCYQuL5uyGnFZo0Sd2JQc5HiuI
a77gAzK0YY5g92t9GUbH6JJ2QEOzFdpwqBBtTfufSFuqM7CqDFiJKrziDHZV6FQUZeTd4RmjnqMY
gekXkSDTX4bVuLOuZUCqQ/vZtDAAiDYNsUTCYWmuxpQFZkFpuEdmZIoGQJYz41fc27R0JygpBK3B
ameUv9l03CkFvg6jg0PV/wNcZUlfjPwsPj9QXN6Ib2wQCMrqWBy3SwALLrsL1hfcuqY+QtrV8C4S
Vk68C9rVmsTdrwJFuoZb8nDJoN7+YUrdxZdYEPe1kULi4N+DymKaD1KumlH0YnZROYqgFZpE67yI
7kSZIpY8omdBbeR7KgYkZCtpIE45AwV765zW5cFGZxcp9SWUGuGPQJz5opEQdv/2vop52Eg7m3fA
DJjOIKBoh1vymCyDZyRkW5589ksAmtq+xg+6Xh4vYAU4V7TCmNvZZc0qOicg/F8TXfDHIicDb8kg
TkTgAf/J80v35kNtqUwakImuc3cQ38wq7VrtweVo9f7XRkk7L7BBS55JgiJ3xACKbhVaTYInX1wu
FMdhTyxVd0P06aKkQXzZ5t93Q6IwyCBOEaFbBekeYUEXQxnbmTKkbSB4wUaKCjnW3xS2LXtXt1Bx
9laMPY7AixA2wwNNFHifdJfAyQorK8wKeCfwoRs355krUnRSUTygBwCSzNaw1jjwOEKPscWPwMRE
SCF/20iOY/5FyGR+FJN5SYDM6UxhqkVisnPjnHKpCb0j7gW5KIwlou6U25tNODpvA/Vv8NhL6fpx
qHc5Iufw2MvMUjd0L0SbAYHQsnL+IyNGH2hIeqvBkUIxvySAGzsJ7lo7Zt4CYe6kDSZkwX6pqCSg
MnnjO0NDwukD/wCkzGnKLom2Rc5slKrkIZSWPWUq1ogqBkOEzCszAyqUkqErbnco0U9CmX8kwObB
9zKZDt4ivKCglhv5o8ZRzRA0w8N34VPDlVGcYtIwK3cqZznxsmh6IDeecKC8Xz9zeU8+3aeHRo+T
BorYAySQSD+tX9JoMUMWfk+LCGiT458BV2iUCk9LMohIwa7Z2muOOwhzqWK4Gc2YDu3N3eHmQp50
KBkwutm1DyodYUc+Y+zPHD7JhuVo8bKSIDiR7QwnfhB1XFH6jE3ihShb2UZcLk4vFD6NiBjsIDbm
0M4ihvVgCgb7Wzywx4FYDVF17XyXyt9I5Y09gEgc8Q0Rot+zaeZy8uw76Ps/oN5XYOqIYPshCR2Q
P7uYUnA/XkYQotCe56Biw0IUSToQeQ0mN5ZaTpRpx4iC9r3HmqVY5xkuDijEzhWO7jnXgUdEbiLq
MIocLmaP5ejq1G7f6EHHRL+MsXNKiorD4OaXfUjKGNeRAbz/JSj4sHpSaVV2a0RRmbYxSPRIE8N5
78hQocbu6z4yMokk9jQ10rYBPan2+PrOghb/ye5OnVJah5kEfTBE7hWgr7xltMUAEIw0PaI+Igtf
J0345iAuohTq62PKOeq5AyEbOZbuhUA/wrvLq77PMA/Xo1daL/QOTnP4DpQWDAKvo461kPoz0ZLm
lofdOQ2WfFVAKA9jCTr2k/CW6M35bmgLcQp/KE+5+re/68e6vR16ao9VQbbfwVgSmgJq/C0gDzLC
gUZxaUEBfxRWGwv0PXp9MNc2a97XQVrwBpkITQfQEjqBkJ1roOLGPRqdmpApq3ccnVOqitemIG+F
FdukGwrPTfpn6LjKW2pWe7IcXFPdB//sglcXfTCKrm8AWRusQ5/ksPpK8GDbz3f6XI3l0bgQjaex
5IG5MDCn17SV9CK2ARJidxn+OH5SnAUM/bmO7y5IJAmOlKsZkraJ4UDaKwESN4OdTK8NXBm9jqyQ
YYdMw28fiPdtUW067A7OBCwaLjIkG9aWRGEXUbzcOpRfKFLn+bT4reshwbMysDFxv67BnlyBBISY
WjvATWJRsynN8F/iXmEJC4Ep7nRMCQvMPr6MQmfzRpXBz2D3SphvPsQC9meZ+0//Mvbwi/+FnMHg
1kNECah2EamE3Riy308ATy7IhboTnWMh3nD/7k57/OT2cu+0BZFSaNn6DY4X8U5+QqHOeGk0AVWT
/DEik7kGegu5gM5AQS5JFi4n6raxglLvc7+0nlUU9gFBPXpdNz4sTS56dTRbSTZFXtAym3y7DD/i
lm6bcy0zGBohGcY9u8WYM/Yy/luEeDpdi+Y+9rBSoy6DpUunhfBJkof5ApWAygvw0GGMNQqIig6R
5ZWRbCVk1gvvTm3dJlBqg4/V3uQTehuy1WbQcl2TyEZ44z1drA7yixaGXDu/FzRK8wM+d040sxRz
+SWuuoTndAIm2Z/NQ3SvLJ7VpmbyL0qgb8gVYvbCedQkF6TrtKYt8r6IHGmS9fQaTQEwMmYVfig+
eQsCuWn2I7mQSU92PR0DalTJ6KWiAwiZIWg9jyRc5kj2BflZfSyndM+SUkRWpP9dKWHNQPeTxEyR
aoISjlEOdo8uzn4tHqgOWiXIHIHlGXkeNAgnACuzjfCnz8wtw3yFap8GHm/eA2kgzY35HfZno1E3
wqcNf/yRkdd91A3zHtin91rdmcmXmaWDN6AC01O5HIr9QdDYpVKp/TK3H1FzaZA/FfU4ijsVV7S2
6gGTLK42uV8heS4OcSiIEqogOPHBzjtUE9Z11F0/qEiQTiA39Y7BIejp1v2Lx1CbgxRrhsLTS2zN
YcHR+TCPXmWUeBRqn4nzC51oK2IsMWCtSMTYVeBymr2UXBZOAfZ2puB8+k0AZKZYAE2+MvO1yDYv
oksNbVcsxmqfqeQCKlyGXEnRWxRvxl+jNjW73mmurLQ9P7gcCvxZEv314q5FGsMLvYImyGgRKUX3
LVRr+68AaDtGlBfq3+VhH5PO/hQ/GQY74bTmyC59NTeq6H5xPoPW12wOau42uNJqDuiScLpAiBhN
yA3iir9WN3hM4IH49hWi8M0peQ9oE/JEmIl9y+nOzlsROt1nWKadKs69x6AxbI/oSZFU0ksBQjeM
DiiNceqLYoIKn93Knps9UOgKuxN65Rfo9ZevgND/O3P+OUdoWApYog0IiP5bo0GUOhI2lWHA4Nq3
WRcVwJdpT+jJ3Z84AtGf1Bo04tIqCteGbERz6Bmk2mD8NlsH2xEUvbOo7UNcGkPxRMrxDzoE0Ig6
l4MyIySRuwh+SpsA4vZYoQ/iHc3s7p9O1iAR5Tx/JplBwCeEi1IY02FZvRE2e1L8wHvF7mQdt2uN
WSW6WWxFQuGvHWfBpif9Fj3U4m53ccFIgLRBp+EC/xps2ToAA3JP5JcyHPk6OEIaNYzP9KcypOc+
MhyRQG8eTLoVGreKHrPyb3dMVm/rlPQc3ItUUSuRlV5sHfkoA7dIzaelYxvH7vQCe8Pw9HU3MPPz
br9yH9NSwBvAKjwpgchRfHfIz0dq0PJOo3vIDBSvGJPDSzsPh7qXPlssv2skDf9abtmAN6KRv650
Iv4yWfjTAkEUz63udAUAKoCvERdaZ+9qfxcKj96U16LpAZJ0Xc5NctpG4GJgn2SGefVYQEaeauby
qYMuXsg5NnP7S6Jfv3QY39nYXxNtBviFpFm1wKCMBgdTsmSRuZJ7dqjAVYur1Ry02kZbghm5szVO
dbzHKKEa7t3PtwcPVSmI4JxXYuuCFjh4GbUs5HlulfN2n2dTQ30WXhdsUAyxn55HS0IEhgQYjKfg
bvDfOPtEw3YObsOcMfFIVGviEOHP1tPvySpG+6b3Dc8239bsV2Gz36XD4pvCy/CTEjE3rIBO0mfb
JSlOTa+YkZnS4ByDO+FRXadpEN/3Rn7O3Nvb8MhrHANlqnYo93fXa/Dcwn4WxoEwQojoplXFvSVp
qCgq1QsCGH3XbZu3N4mQcHkI1dOjSoqm8aztz/S26KW12wP84xcmCnmEkCeOFE/r8zXihWx5pFVw
ypF39ZDhWMjZGd9mliF20OA6ZsR5KEp3muxRi3r+Yk+eIQU9lTZxC94tkBhueqhRiXRJ67+BTGn5
6MoVj94F+wbpVQ/zObqjfr6NBF5opXdziabyzpQtNp39Y/JhR2lCWeomnwbqc7mX56oNhJIg59q3
gwMJyyIo0Hmq/vrE2sycP8xrfEUJU/1vsCKjBfzDEXXTo22TXf1MavYjlGI8/7IvEQrKJHFJsr8b
a4RQcKh2uFAshm5PTk0772f9i/d+wEAz+vJi34IvB4r3GCK/ecoW+Yr5plpa869VTIolP1CQNYgj
+o5d8gBR38Uwb7nZ5FEH9WN4IcaaRsooQ5dajBwCAdlwTQopSd0JiYR7IQZqHxDicvNZkAEFvdc0
OAgROJeD6XV0CDhBuU/OIbykkCL0PaZr0wloEdWpSQ/U5pkAv0S9G6GitlcfclNg0bpg3TBvVgkL
0DWmPf9gTFsf0p4IRUc5SFoBgp4XHmR2vymEhmCXs9l72LWBwQmM4lS6XH+CvmBlI89zBxuRfJOJ
Ao5CG4SBRHJvOe2lQNw/OfrGhLy1o1GdPtdAuUkSd+zdGwc4Gz7DO94eDAFvpWXe+Ujo+okBYQjE
jhzfUCpCEDuXOti99in84M8+D/dN8dXN6GRgH3d09Zt04EY4BrMxkL0QBzp5Qdbmuckxm4gxTsIS
abWOOkc3ukdv9bOE/kgIIR+FC7qzutjj2UAqyWLQ0+vUC6bQhJAwJEYgHxZF9cWslpwi0k+UnBfI
M5l0D5kKscr2jlFPZbW2V6ITRleTXIAO6BK99qCQhFlu9zflYWSmuKwEpCXHWN0fWcNIYdDfyFAo
xu1BkiX6/oUxJDlQ8C3RD+DgdBobRYVtPiVXLNJ1JdFIIVIRamzmXUa+pL6z06Lqv/rWBdjoiUVX
Gy45aV5OQS/Br3ChmtctzxfPPehzvXdw2g5vDLa6EkoDPLEgHz684McFvQpfg2XQXb18ZAKLb4OQ
q7LptQPSNXtPjmDVbGz4oxnuU/5P5j9h+TSg/W10ncLpvZPmcEMBzmJWRtwlETnSFog+AQ01ywA2
M5jSUf/QRYbdCcbeAB0X5eVn0enL6C19jvLX3GVhc/7lWeJ0x/GE8eglW570CiH/EP+55j3rRIYu
DiEDyMhH8vUH8O2wlXFaDSloMe4R8O1v995YClcJoVitAjJBScWrvbM7HrNETkNWq+TS9Jkf7OeQ
fHhNEQE5ovsREaA8vCLEVxgcKsCzWLF/zk9ACoRDAPLMJf7p5AnNWSzqBMw6xKSE1ojbQwwY1dTP
MnBGT/b3tUIFow4j7gBXhgvB+2ctCguLg0D4RhyfI3GNWLN/Us2Q6NjfBc+Cm0nZwgXFAoRpbC4N
iTrcCGpD47mh9cyBJZZbtTYQV5gFn8TPpx3pSXdaEisJ2wyDhwBJSa1xcDwOxI7DBjrajsYN68t7
IjSTodW1142afNvPgtlE0m+p7gx7yJFYvfTJtenz3sQT0jTXDULi0csJhJp55xcI8Dl+riQGLDE4
gjE/WRRbfo+cfsob8iQJ32XE7ZHRB2KKUBPv5n2H+awGPKeH5WFHifcXssGKUFJnl+79UhjYOtk9
xKrPg8SM8yLN3bpmbHxfwpgyV4u6W0pKsL9fqgR2dK6tJc7ZqTdGjdfEjOQeXUBzEdq9LdXW+g4H
SMtindCmi/gHPADd+Xm4FFBS9m18TCjtOvHyx7wsQJNprllWlnfeQRtutzCDGa3Ewb6MT2NZRr/Y
0b4368uUriU+WRlQRe1GIcWcVNHwGOtDbag7nEJk2/iunVKk0bW3BoUzpNLjg6NfwonsaQOGSjAQ
SiQ566G6qpMmeWNkUnJVcHLMvrAiTPBiuhBWHk70uwusy5q6uQ1gy4h/8BuCPmgVjLHv9W3HKMIx
WEGOAGosMw8UwNuqryU9zikmF7rAMoQSQxMU7HlQf00inu+bfJBxWQKFcAwKYKeNs2Bz3zROBv9P
IN3B+BLXK9+jFBxDFSWozzb5cPmbAg2y/M31wBr9tq3W4jQ479WhMhIfIEr5i24/6WRRlU/fOmFg
48N9cG71HwEvyfc/Agr0Dx/BIIM9s56F8JPNCb13PiDwnN8zQI1AeVl3WvG2dZ8fiWBDRP9CWN8d
H2faAXjSddaMygjf6yxo10ZyRjOEakEmAy0nXR+VTIy4bA3CYN6VPvkm7RgI4A2oNVc6hg/Ajrgo
CxgCMWUuoHHLzDwQHZ4w3SohQWF78gA3ou5x1fgLZo/OLol3sc47OXEu8ecJbgabsbs4Z0N0d/Af
W2hBEoFUBKdy/8BNFAN7lUSrMDOJ5ujELFpRuVSImxgIZrO2Ofvw0zusdDBKYpamhxPH6c2kkhhj
PZ7LF/PAA1jYSdsva0Br+8RDImAS6InJ4/KsTdIVdb8Z31ogbBfWxv5lHr5yownC44/0ybV/WFNS
uMtB5TW54lzXd0LUOafeQ+Lcvy1D+aCwYF4D8uqhErwZTmCI1gtvXwHEB7Q4OkHs3rizOCFpV1Dv
IfbK3Y7dQ9+OlJe2j3np5jHV7kZ7kvNXKLoS5ioR+k0GacTnCwny9s6onNmIfEkuYQWbTwT6ZmeN
CG7BLfBY44jz0c/2ma0aflPUhaMeMChNLAUsW0e/mCN/kSsEJPw2AOLE70WEpWhtboimCMDHFDHa
in+O6SRmxyKWjoxUM9AHCJaVfSdYDgEx20PkJk4+eCeHdJe7zAbhSG/gGZO+1hhQUQgcxxNHGSjC
bXlIvxYN8DEu/BcOozfUu4w8W0+kArqylcgAsC4CrS5cO7Ukz1DtvPYnn0RiebX3CLwRdvyXv5lh
MVONz6a3KOln9r1FsVdREnNT0FwczDdiMhgpQ8MtN116vWnJDAR3qZoMRCAPsLW48JgYPDEbgL8M
P3HIi8Un+cPPtst0HJYVxU3yGZZ/S+89qgq0IYxXdb8Rv7vq+Az49PcZtmB1cCOBqqGzIJc+G4iV
Vd0Cw7BdqJPP8LdVvD48GgLp5W7VP66RN3QMJq98o8J7QStGd0K1UAjTwt747ACtgvvzDBXYWK/9
XeZ+kOlIAs4EEdYTHMFuodwlkN6iK3Eexo4JZzaHYDYt1gyg7avzO2LfRMWG8JEge3UOkHpytUSN
gf/a1nlp8gPeHaM7EYIDT6IclQxeS5fbttXUgPYYE2O+eE82yaNawgyYM3Bu27rV5mGtT97YDMzm
+J8dNx9Q2SCQOBBOiepp6Vy9y9/Vi1HVXz3uoqCERPhPZMFp3osH+6jwL7Re2EWcAktb2HNuvJ9J
e1WzViJ99vaL+D0pUWxExbanWte42B7mTbTERSwxfEQDGJhllBWoD1IZ4+m3nVtcT+4TIoj85+QR
aauuc/TeUffglrVbBO/oGjxGy7Z7DDSG0b8IfF+m2pQUCezvt2FTTLRT1bjRbz5c1XjQ6YaF9Bwk
mJTAVwr568v1NTj2H/iHW7S7wF3GCjlWw6LzEOiPkPCc1MjaGE9JlhAZ+MekkjkZW5L9MNSbkjO4
V8GLBTaUhLQHAdkVAIF5f9gdZUSBX0LppznpZBT+COg8qK+QvsKNYSURjzAZhFw4bOE0uH+iErmC
vaLbQw4awD+Aq6qMdTczvz3GcSUQf8dURvBJdD5ejbruwZpqI5+5kDYDnssOV6LzQ8QIjzUUafoa
Cu//IG5Bu6H6XcTLPSwjT2aHIJTiMIFxACm3xIkmZ6qMQZPGAI7oy1TPuu+tLn7wwg03PdvjjKR3
ES0uI5qnPdt8z2MsmWTkXVKxMUuiHOF8QQR/8SJSjiAB9j7f1Zpmwdwi0l4p6FSfZkbcimm68ycK
75P4izWaHeH1APkYJMxb6hLNL/a2n4fDoON7GankPXycWKR0aIu83krnsRbyDmCWYqw5JOj/Z4BD
TJdU3FRuse19mPY5pQuEtElLmiyhKklYBzJ2D/SfQDliDUNR9pJ0eXSbfAgUGwU3n7jf6b72GjG9
n9znle5Ax1x+oS4tcukHHIIc/qJERes7lyhNoCgSdZiWQVf3QOCFhm2J+BO2ig1ydEzug2p28SXe
CtwKIM4pIkLsyMdqmYKLgNLmxLKQWy5v+0oPe5NIZAI7xEwhzme2WpTVWDIUJNRSVor6R6wT4vCX
4YwSP0lzPV5BkK74NICorZmwgKrnfVLkXBLa5kltjFLrj9JX83s4K8SLLc6GJuZayj7ylnWsXqkN
5ciB20rkdD71uCMM4YgecJ/UEaRGwXq7X1qbE7IloAaMZYe4Qesn3t1NjKCXzR4d4PJHxcp9I1RU
9VkJsoWSOoSPLCTiAR40Ys2RFIBH8kSmyYOGeifjLp5WNeOTCEAOau5J6l+X201LBqkr1/00dTcu
yjqNedHQeBGav4W20IUiRrXrHpI7Sik0ckJSvyqYOgJzr4i1TpOmIzj7IxGI+S1ZDfwIeOOAiXHo
soWOhzMEXQ4I6YtOE5GnYu6cy8trbnesDnO/FerWbVPYjWmbNd1JxNyJzoNlvmmjtD3z1MFk2y8G
xMG+alcM9O8+Jde7XxK20DDL6ZfqTSHqhNoZXzS9qRylOnC1BmIlri9R9uCyNDNEIAe85/LEyFcJ
XFsTA88wpJitSfrhNZCPxs3gkMXHAy0NmwRTSziK9BebG1Cxy/yer5mK7hBaM4YwyeL2JouPV1ul
g0YBDGUrcmTZRD/EH49wv2GFaeCPwezjEoxcsO9SpMo2aNOASu4sIEL87JNYIfCxK/bIis1QYTIK
Uugn0OxPN+BQC4t9nUeEJwQMCa+HiLlJzsMPfOJYPszS8wyxrAmsD2RtNVwS5gF+ACclL0NiLnrB
KZYYYnTBLPLxgYzzmm5O3t0NTxC/J6xmYmxkcu+MECeasRnAzx9SMdnPFZ/cI3G50T8TIy3bWc2H
QeoFrWNOsYNa3rbBjF/ynjFWi+oF8ZpFJs52hE5UzKhyLmixtq37Zb9cU1rycl36uyFzUglSRAhl
6im8ETH1el/1XszlklyJPaO9XLRKBDQ3fDDTaRVibpXAPBmO8V7dYv7JFrBMmwa+VEADfhAjk9wW
qk9kotRhlA7OnC/WTENSvo/j4R1oj0WxA/UlRZZxzyMRTl+xt47BjgICHQHMTAKSmGgesJOMicwb
GFPUnBa7E6FcVheFmgZMbq/GxTRgrgPQLhdkP+pNCEwzBzxk6AzYAT/e+OFyRF7g+CvTm11RKlWu
dR5V0/F+izOTrVZ2yQ+I1wXcV1bI/hyMGz7LZdmH35rK6JDTGHUpSADhluxDmn/3+GesJi3/6LbR
KvnKnP68hTOrNycamX7f7xTMt+3Sh+ATy9jmUHOkUAUwMjj7A7r195+2Oc16Y0m3bZMiwcCc2q4m
h7kgo19fnK/wNoa2kRiNglL47m01gBaXYO/RAy1TYT3FdMpRxtYrYwRkRvQDLo5FsWJKtIK2U3ci
GMxsS76Ad8UjcY5V0znPkRxtISr8B2WvQMLMI+JUYA9o+uWfVFUUe3rcpPLn6G3jPyeyVEwDMj8B
yfSdyB0tQMtNctEDIvWwEue8TvfZEmBwIxXCHVR/Qwvb143dNW37J7wTIjfK6OgfaT6lYs92VSrC
9mqNo2Gt+xW5jEjXKdXYgexW0vWv5NDadP/pcXzfVUwDoYkgASa9lZz4koQohJVsM7/YXPk0Z0dZ
l1ORJD4Zk5oH7PReuSM9lCLh6aqEc0hUjFeG4sCQdyM/g34eAyGnARYT5KzsSL8xjBMQaDSuxVDr
swvxIxhM71A5c6aF4rH5hZdItJjUIJILjJwBJEMihDZ4C3x/TfSUUYcACzQ9bImAYQRQMZH96vMX
8WaQbnZVf4IXT4CG+2+7XKJ2YcYo5QwJB4Jt7eas8weS9NIfxBD6E4RQIiTOJTDxhWuf2FZ6Ch9+
XzFCUEq2T3fCX4udc0drZfLdS8dHxJczhMykyaoMCaWE/pmuEFKcDaKTduAEnBqUS/uDEc0rmxTT
gb3Z8AYapiQ3omoi146Sx5hTsgMiTnxUVVD+FEmHIQihzcTFDucxN05iGFLB0kvoZsprbVA2zc+C
8YoXDbVB6dJCA4KU5MKcByByydc/s1vGNAS0feWBP1dJgzn6utvakBqH07hQjQOePThFBABZeDHB
HDF6b8kH/HKuygQ9mYoAFp7GCNzoMLkbuTchWAFQdU3zjherwuGnjx4E09SB7j5RZIbKXzF47tU9
QCrwDqpGtEPItSTJD2esKJIrvAKj918bveeXSIXJffbgvcRXgGLQXLSInGy4rn63GOUfF75wslEu
ajpRyXzmPaoG7tltiqQCCQN9DSdKxkn904uhx4OXaNnaAhAd3wlSLzPebDL/uv9SekjMwIu/1Eac
hMjCgt5Ih1nGfwdPt/SeV5OOPfMZnSMj0H62GQIFJKqeqQEh6AsDz5jGTWLTclwDfeJMAZ9eAA7v
3yMpKy8UhNQEI5kqeJ6l5D2pf9Ld+vPo6aeoP4PDsMdZB9lInnCO/IwxV5ArX9JaUokWTUGDb+56
AWDOw5gFaPlox7afGIp99gSOA658DF5+BTmjOK+BeOXYC27gJFw3gf/Qzd6Nv9qEiWW5x4l4AWWq
NXQDBVYCwODwHaMzYRRPF9AUtNfR+txkst09meCdj5ZIdgqJtOzOBQba/YZwr99GkYrr8RQArYM4
sLMAC92voiu6bfRxm9Fad6cxo3XHizNWx1wIt+O+Zq/VFQ403z4JygBxoSIoVtlW2dfAZW0j37YC
nQwiIiO6DObIJ8q+S6HG8DPqRiXojL4UfE+fPAhVyEkmfEX3QTCuiY/UGe3+9DNTh0CVo1EAj+5v
f65WDaobCuB8ErVoNLh9/LeMn1pygBJVYanOsc+DJw82QLWCe73AdHlp8pQ5xYRkhWppDJvhWrU7
a7aOgCQjm2njl/A4HHZ31/k6R4bJXiWVC74icf0h2gGgfXvki5PmCe8VH3CZidpQquU22hkahZ7J
F9i49gRVQA28ocLMYgmyoLHwj1F3U3IerL6LOeSK6NRLykb2IFcf6uN0vjrbFAXhlOpodZnUVmPU
CjTzOVQHUq4BqTnQvr/hTrxzbLrsyDhHHFjINQYKSBcJFkB5TfowrD578c3s9AFkC7y5PMYw8jk5
BMi0WZbrF2KJBtTA4j+azmtJcWULol+kCBBG8CovIeH9C9E44Y3wfP1dyZwbHTNnTk9PN0ilqr1z
pzn5rRxz4gKb+mPgQ2BlgIlZBSRnGW3eMEplm+X9rSwPHvoU1fQ1ZGiA6DlleO/gj8mZzShg48gM
0nAHA8eKB0YEa9BZItUKxphVBAbR8jUO5xNZfPDIj02qWQmEVSj3zuQCXigpOtAr0VfiyXjnBHzO
VyTbeLNJlyNRLeK+s+H83fi8T8BrX3OP4yg8pdR/1AE8WsStUH2fmWPJbOUMX3/THLXbUStVXAXZ
3facLh39JIsdsxUan2bdM4v+igKVoNS8VYwuTAWaTzqK8LIiwsiddWfEEFICkr7jPRprg7oiNhuv
EVULfmEEXdW6HQsLC7IJSm3Dp0Fbds7eObfTfr25h9DgT5d7yqY6CTlm8zzKd1Qi8jLdBNv58kX2
hLuhkLuGxR7iR/gUiNn4Cupyb1iI64rtNQMFe6uBa4QDeEF/YXhxQ7Y2jQ8fCRXe8LRAr2uvjbaI
7jg+bgIDjThQH+0jQW6d51jmRzhxtCrkC4BkscG44WBNTp8NQoIlC2XdJxzmtAMvGtLS76sv7Wkj
fHZCRED+krkqHaA5wOrDdg8EDmD3+KC0cgAwSNZL4o7XJBiXxrtTo+yWqYHrDlCX7gHLee159I76
7F04RtXdB6tguiVB24DiAjN4a6cNPAcap76+fQOOl4kwMD6h3K9H4MypoeSRZHqOfyzuRqca0gLc
fZYgMTAvp8GYmBmGlB3b5oFypMBVrFBQKpPP7OBU4B2bKEmQaMe7lmXZK1yMeKhhobuERTbys1uY
yNOBMy0BkDwjxHUCxq0IukSDq4KGWwFZongXyll5Re/8x5fU7LakGunGt5OFGh5KILc6vEdIoevj
d1Ts493iQIDvn9CAlzB7A1NN2H4Q4f5V4yvHALC/L5Mz7e6oSTpoua4qU93w79p3aHwajekXIrWf
L+fXKXrgFztlr+pg64AI5wnpHNMO/u2wE9fZfq8QrGth3jHDe7rvrd3hWJJevvXBuWFmuEe/twGa
hHpB/+fcnaP7XOVBGZKcwttOhA9W3CJGEte1GZ8iIyx+gPrPw1n6Wr+TavxvrGV6U+j+jIzqE0kH
d7z4KvoOkRt4KzhSiZ8AKzN9Ylegi5+F0K9qkOKhXhsxUCfklmtbsXSZT+RES3E0jGWSAXMHrnKp
k5y+rcfWHnEW+80rZj1PD6JxPYVAohl9+EIFznUyjyTWuPxeZlBQoldFgJ++X3Z2DerLB2uabNa9
/8JMotz8oH8L3VKL5yLSLLNkXxvrSkTmM8P2WH1HlWgcVurN2/RZL3TgNTQuNgQmJh9uhsEN5ebb
RWqFBQcGtEys7XOjGA1fdmOTNDqxYqrvlC0U5m7e8DZNKHunYPBxCzzPAByQ7NrSYT6SpLyoBNWF
rD4vTd4nfUILfGotbAb/my7m82wJjZJ86UrtCvoSyAYv+za3oiU6FmRv7M279nANzMWKUe8px4ty
t7RkYypFxXYpYgfoXIjQe7qVHoOG8WmxiTZRcWG04MOJ3UY9Rm/G7Y7qYaHT+KImeNgvTpppDott
04fNSVB1fwwWMZcjTp3wRQbNxJK9ue3MPT/oemrMyDg+jt2PV0aPP26gvoBx8S/xQL10nQX1bl29
QvD0wVgVektVCQ51AIHY0rTSe+PT0Xw1yHkLy4TR0YbvW4C8lNdiR8nNRagFEDDNdda6zU8D9qOa
xysoxOwWZw8F17BT4/4QGbaElRSfmIOnDPUCuGJ+AVMhoub4QSSOkf295X6QJQokAPbAtsfq6DyA
4y5BAwcSjqzuDeRz9vcJLshZ5CBJMDbbCBV36YBpR72FDEoH6dOtt+AO8qZL/OjMrZOCDB3jFNxo
0tMXMGjZ7hiTV2hNOEVu0JE+iZId3SU4H+w0lEWzirzO5306H2FmbdUU/D++uFQrduRiDrGZFGEw
fjxzbZLBykwqyTFiY0ZTi7ddAzJdgZv0wb+kru+JH0I5PkS76IkES+4p5zVDJSkpPx8eRPk90noh
bAHdn+cbu9Q4Ton5cSkSaaW29hSoCaOAPKEh7739j3Nj4l3F0qGMZYhsUVo0bWR48qUpP4GXRbUg
ShLFbngNKhSRoH5UXxWvMFF+AAUxTQiWEiPC5O07DW7ekLURswxKVs0lVXPQJF6BGjHmL4HJyOJK
QqB+dE77vKI3MjL1DveotaEHZZ7bgpglP2toAVPMvN9jMm70r3A64ZVzo7AZ6TXKnTc4Kk5PWnNS
ujHHx7GM7VAGt0Wm1vhDbfpjHDtze/vBuOYWPzL2gSUHRzb6LquDGzcus49CoPKT85zUwz1DBKdj
EF5WhXrpbtcbZmXRbMozI3ACksnww/GG+woGLWbAzgxp1nmy6CktGGQS9jhrbvbkFWKZ3irMCWoN
s5O9Zl2eEOjKGXbb22+00ZF2B6gCGRfoxylQFReAzQ5IR8SWgvfr85wozA7cpheTwMLJn7lL2bLs
Emwc42x9LPun8btVxfQqkguOTK145VZftOUL2AiVm8a4qhtqKU8nV+6H+a+XBjsyCExwSAirPl5Z
rDn2NVm4DWuXBqCE/+7Vhpud7dKx9Cv+AyZQ4yqiz/AbsftH8vt4nB38RoADdosnU6fw3dsxjNi7
MD/N1SfdLTZjjECEJvR2AF11sNOQCi16hjmHBUxUuVO/UhpMFuc/i2Y59lPTV572tBprEKIxKWuS
mTiOE8itVPKCbwCiuBSZ7+T1V8fkyqI9PvAw4ww6rP1yOHli/bDx8179OGnj0wfRZAbA6ZjHFj6f
JGldW5uYU7MA4fvAObFOEfdCTRSv4Ru+Bts4h1lHYjLgE9xZzuSzt8fjjFk5LjWWfR2etvb+b8+p
8mJt5lGOV8qlL9HguU9GDmzSQwPcJ6ottzR6x6AWHYPLvBZducop83OkZpS+3T3cMh6jAZenOkHG
pS+1uk+6tl8bS1b2foDXWvtedM4UJ4A1HikoDKnJ6xO2IYOQKxeqdWj95D/oDkqNTY9EwSnfC99B
qmJGnkTePVI4uBT9XDi1B9pwMH5hDAx5lup/O33Qq0ICRNwIa4nCgAeuzmG0oQ8QdKSeHLLEL+pa
Tn0JSV4t5XkZ6TZCLxOUe2rhR/rDiCmXlbZnYSk9wd44hVvIamZU7F7CU1iGgkRxJIkP381fWF47
9xZElMP05kssDbrClfGXiZpO61WIytFu/prsAKv5G4ZQGpgBmhWbd1Z2wlyjW2p+8Rx++MWOZk0y
/WKolPA9UDvIK2Qx65/hL1ec8jIL2sXOaa2hbQF3rywgwYQjmEAITIvDVdXNUqgIUDIEGNWdtmjc
ZDHSSBiOpfkud63KKCUA3QsCjW4L0akx0zdrvjNITu1FoXdqnMLNHBFgKbPLF/v1wuM4Dy/hNpCD
B1mE4jvcw30AZsSEQatA7aK8L/dBDf9O2AZ+jeao1oZ3IZaGx1JgQhGCE7YZG3Lbfx0V60F90zZG
4+G/qbpl8nuCnETXBL+GoQUAIMUr/ZEAe1H/1DvDFkDgg8GiaJ64fRBJgTcCE2i2daJ0DLgh9FoY
mt9+8mSDtdYljWlNXDD6MA1oRLMuA7psnQBguk1mhh8kdLK9tRjJ8mG7Q00UHsMHPZ6YFVB+oNBh
jaFfV3AzzS+5ORXv0Kjw1QJahd/U8ctZwBPJGyZOwBaOvTL922Mayq4BvkFvobWtjz0WOTqCROpT
0w0MAzYGQYMfxAVQ3a9AakauUImYDbmLQksTHy1VliJOBxfI+sR3cx/Q8rNYP2S8CHqlfaw4YAVg
Aau21glCKTA7bhqTWtoMxIg8F6Ca8F6AWhtCYmXfBBILmkpgGgM2Yb2/l8sby38pMtkPVBDosNK6
vBBcr5ePuTzfBuLFSJ2GxrgrMeX/2eiKtkCbzr/hGfwdwNi2NNkxZhEhhrxpBfeJ7wzvmcmTbKbA
tftyEahBYionNBj9zxcfysffLL5l/hOg7sGT//a3I2Ru7IowOU14hufwBbW+5F/86NDIvJx41Je3
jysAD1f8ypCD2LNVuVMcAwpfnOsbpvcLFHrPO9kmIpZCyMZSsOhe5FCmkFcAyujVASagj8jC+/KN
eejIoJtsyTMPcsakiLx/VH0519U+fKITgbV8gyyEzg/hKiZN5Z6uXaaEkta7hxDg7dXz4D6HPVKm
x+QUwgrL22G6w2P/saumPYHHRQOX68T5UolMGNGyAmrueUA100ZJwoVEvpfWWjks5QUlTdjdLTQB
sLo1tkYoG4w4YFn0rPl7WXV4g5URpPYHvR1VG4yoOQ8z9i/Y4TDuvrleDf3iR+QRdgYL/O8MK+uZ
w5GqjPZ1t/x2dzc32zrYazXrd441uJvsriAZrP4Cp6M5MfsZD34XUoAB/e3pMHS+V+0c1xgP5Z+7
b6MibS++qBtD5t3OpVumiUYrU+kAXQZGt77xgdvx9+GpBK3D+9kxM+ZJDKmf9vcrM9PxzbX3yY2t
fMyb+zYxSSxOD7MGe9QTb7HtBa4wBtkerr793MuCfLTtGE3zB7yBmnpknj2bJ/Zg/lxrHes2fLov
fJCTT0+NMvR79rgpr8mFeS+xO0jca+DmF68I4xSlYd0+nBpoHLNagDJyW27XZmGFh9R5F70LTY8B
J7eHDzqfwnx0VoKqTv1gkLLbNAFpp0jzUK4zF4BxeB10M+8ymQJVs0yGYCWMibEx4oXUOVuw1CUm
4GlnqFhDjL86DMB5H7XliSu+tJwPRQaz1h4YQHiYPwEvu2rrtFOYnAmye+TcSkGe2TXK7rfLVYWw
sWd7gV4V8tueR1Z+5Ch8xIQlZ86GSowN1U8fLVavkk9HyV68HF7JitGBwTounPit0qROhknitNkE
2AYShWGYkyqgtUZAFNOM09lZ2MalZ0BBzziT/ZephbwwdeDyEn2THXwFTg/Uu4Lls2WH4rxjY4ek
JINi32jqMLFY67jpcIriyN84UasbamQ5LZ/xPsl+34rYQcQv2goF1/P3cGKFJrHzaNTPT5HF8AEq
Gv/h6AZi08HThf635V3UnaDtJcx+C8A7AJwVvDrlSXThfNfWWWbrzPE/1tZJNfM7+fQCobRCyV2Y
GDxzie7wEc0Jb4AqQ1s2F2cljp1m+u422kbFGE0ycDLlxpsAXuVQcbsoSPtmhFFDpXlqHPhAVJRF
fCQQB9EwPC3OtizNCezSfWP60160eUkUVeGlAH+BM7bNG8ZtbZJR2N7oeGAI0vGUGlV80nIg1wOz
tLMD/ki2i2ZeOldA2h3xTx6ID74Bj8Or/e4Wm08oR5NKc6Vzm9DkiGoXaldkNLnj9eYvRYR9nW8B
vx2XLdykBeYbzWdDh7dYlRhyc5C/Q84PThZGk/o8syX9QmDnMliZIpydMpWAawrjEHI/pl8KQ4Nz
gN6TY4Pbo2+j3yHX6gzS4alPM9XrFOnG6Mqo9UgeCH9qGiwO2QK0pFXsrVR/sm+EBuWC6gcVDVqN
KhxN5nsKBoZuzej+7GXrR3wFAFZGwo1imOyF6Tcx7GMovRs/CYts2jnWi446sQsXV/yUVAJoYCrD
oTIf1Ew8GRXWbDZQoZWPOE9I0MWMmDKX8kg88t/5r2NXQ89/3uezGHkZan75LCrMoMTAUifihq+i
3qhTUOiMZluAfDmnG9X74W2yk+iE1cHLUOTfL+S3NQ4VrO/4p4bzUwLz9EFglq5YXvvgyaoXpLD9
RVOgbf2DFBQs+EEi8Gm6ZbbVJevnc7F/GDuDNLwqNGaFZk8FLlQQoQsd9r/Lqc/85xBJ29yg4AQ4
4uZQtumqb5y5Ii0UOKh4CskLaEH4gCXJd/lxxuiLsJbIxGzh8CNVTjRN1coXYE4s9HhWWnQTTrDS
X4xkdZTDI0PHTIz5+cX7qfOkctaiEFF9X3YPjQ+G69pQFmJKnXiIqm6tT5XmZZh2mm0e0rACp4jA
YTiVVhMOTne2RLpNkSOTdJg0TNBxRG/S2/CZy7walSd8+6jaZoPmBKDYhhc5ge3t8QBbYpew+26G
pfQ8/lLTb/mM5Sx4FfyFSCgoXdLHWHsLYuzxMz6s9Tmx8KrMkUhWqsKKlcmAFRzRN79cMgphe2NR
ZfpMlqAyYHYGo0wLTyS637ZG9T6Dql1ofVpf9iyYQeOK9+0wj0xvPlrnbhccgw8V5+wb/dWKNNp/
cfC8DdU9HBCHka4Zq+BfSOLva3mD6CE4RdpQCwaVo70dyCH5MioYNluPSNl3qiHCJ0dMRtkQKLtZ
1wJtfgViV1TirXeMHxTxBvwx4F5EY3Nx6x8BiIrkclDstzxrV2ZdFB0jOgU+LrTml96lh46Op1BF
Jd+4gY2o/wrUAIJrsKXRgeHjjHCVJ0NvkH6ERazUii3FNoAXf64iJKbKFz0bD420dqJLqXNc1r0T
aoc9lS2GlfAYS01V8+y0iEBUxB9GxSbbNicg9PzeD/uFPF8KXmPmr2/YxFRsQKqAqmRmkF33otyr
iexXZiE+JgUMCQ7zbh7K+NCixLHoPOvQvrfQjVS37+YWr5WDjL/JOfx0RJH//Dva6OIOIxq+Qvsz
qfUhWNNLAOWDkDMSqHLSl9vltkKm1YBhHsl7huxVZtuuto1/exSDQP1Jp58GSj+2Ok5RbaM7i2ov
53ImqxQfurYdvbhbRhNrf/TrOkWeo1PPhCFNaxgXoVpAr1azLcNUy0eVhV0TbkvJebglyoCtFHe0
oMX8wA1GXvJ3XnoRyTV5qy+jVA5Ys0+B54yMDpzaBBUrIlayEUpeLEIPxCd5uhRxHuQqczWO3Gd4
GDSn7O2Y+zPfYGuFkt/knDxyP4JLzQd6cAqcuAa7FG0Tm93eoRCneWV/+3ky7Pwi9b8udtte+d0z
AAjsThwq3/Ez3nwgGc98OmfeNRvKCfcZ/Mznx4FWw7XEg1WFLKOCTEf0YUT7+/vOcjhi4s032y2P
YRQFzE19SKe8FE7JN6RMNnzt1I8A3AqcENurE5QFhlFuig2EL8pHOU6j/ioYQQpEhD+sUI7w4Nnq
RzH6ZyOAEl2gTuRw4CjnUZniUAqy6UHeJypsBw/eHILn2JFOJVCZe4OqqFGaFjsPROCrbCBGDAPe
fzQ3amM2TQQO6F4Qs1MnyfiDwoWv6lQnUgHYARkwf+QrNGfJ+ZRkQYGhOp1sE+I36oH3vWmibxkw
kOqdaZnLNr+XGiZOoohJa6CIT79KrArmGLSy8AtUXHA9QxAFoOk+dnShOXlkITVK6eY829uY7abi
FdkY6XDBbBASnNNZFtOENniZw0pyHLx29PIgqZtLXJ1QEoA6fEGDdHCqrSmO6gyE6U6R4cOLxCkn
rIE/qeSghbUPcGy2cd/0SC+TD48oLpQzGHUNSuED1aSG4zVQz5e9fXm8nz2Ww/sQYn+Sj8vkolgL
3o0sbyjY3erT86ckRX4cX943o4xiMbC70a53DQB/Odji1opqlHWASwVlGEJdd8fVZoMSZs7Zh9MA
ptl/R67XbzSNzL3Is4v7hvgqeVhm9NOD90SRQzXeR+c1Gk0uf4SYcSlXRW5njhEdAzjYMXKkWw6e
cLbl4V5JF+r/mzKHA57HRI9PTiZ7eNSP3+7N5pLWltwZKsL5FF8zPxkxHFQ5ADN0xhmvQgdHrwya
NmNvlhaVbbKABi2AyfKkIGGf1q+S+2iyM9PbN96AGu/wcnOQBfAwsoTFSRKwkjOVlPICn1paiDrn
OeLdFEZaXIgkKEIY1HgWnBqx6xAW0DXsRqAnLx5nmf5U+9oDdchyDJP3zTkthxUqQXY6XPkRBD+p
RWBlAVHU2iouVaXcHMabvxXB9qsK3GTvMAZ49AR72NkPHuQ9iwMLZ/mVo7FTSSQ7qBquA6Lhk3hH
OaGjQlR29Qd7rxIKihL4OVtS1PG6Tqgp7rhhyY/zHBx8lW0HFyJYVzlK2twg+jBFNDEuUgKHfjJM
ekoDYyhDG1oUVp5wzTuI2YxHo04BIoTUaKoINrrVCScr7suDd0O0mCd3jzBpDlc6Dy1GwSOUW55y
mUqI+1EaYwn08QkvgyuZuQZgveK5z2yub+89vDCpkjdaDgUUxTG/4d0hNnMR6yD8NJnQYYPvr3vH
1jvd+lkv8w8p4d/MBGYkt80AAC17k8L1hjVBLopMDl6AY7gOseGcLP6I/8CuW3I+9LD5B+J1YnSY
ijGNC9lMbwuzh+aFRXlzsQ/9kXOsQEybo5A06j1Q1HCzrkytAY0eKiXdWnIy7DaEXOy022fMXWso
vpyIcvc2eIPxwiGqUixjC+GlVZCjudLt32xvK/Y3GsbgSjTDjCMa8xfODIQ442oi7U0J/1od0SxY
y1ucB6unvoAeCJ3VkYMdQVDW3w0/40eO+wfwzQW3EBzcxvulaaSWMaofIe17cW/mOCF/OgAm3lA/
UMCw+cGz5MgoBi///fFw6VbCej1gnA2qs2lY+EOHh7h8iXerD7SZ3DbiIt4gmLYasRGUmeQRzL4f
m0b/xNM5B4ZgtnLCS/Q6uB675zedyKyWAIgC4dDsePfeA4oZXCwgngaWBZp08fByUO9Dkk9+44vW
oXdq3ZgGlWyAJv5Q/bt1ijilRUeyvitjzPBmRzfrzoITpHZfw6HNAT/GO/M5qHJW3b6evJfZOcGj
E6EVSN3XNAumjk9AeHy/E2XILINM2n7flxUeqbLrQ2KNLxtvRpQ3+ZAAWUkFR9nhNc46OFdmK3p+
9dyqftnemJTB7WOSKDoQD+YV6F6cg5dT7TAodvG0itm6R9ayDONl8mSCOshJrUjryxlYGIxDqAcM
+ffDbZPIg/vDsVqbPpPFKuz9r2NeoGOwfr0roEiJd2Uf3jE5C++DU+KI18xsE/EdnDEj7WXRJ7L+
QkSd8MXigpvSfGMTztbaZ38eiXWEzQMdNfHKDLt7BEJEVsJIykoUrFVgv2e//PFQtyxjVdwor6ou
/Es4hexi/8HhFLnKZirjsL+hC5KGQUxFvXPdhGqgFJYb9TM58lEVTZggYjW8VAQ6RCBfAghVl8gt
l+wrDfqPqltsbubFbqVZavK//8SYJqPBkAOc1gZSnfYtRJkALNrjaLIaRcYSmCsB6iP60kctEojB
vygjoxEztNIEASEIiwanyXCNEi2tTapw9Jj3NKsR44SoMAEJE2JA8P3kjfG6EHh+SnvjPucYhfY0
O6MOpQ0GGWKaysCGSMet90nR+KObV32v4ayqJ4ocAAECTTvA5HsOa3iEjHybAgRUoX3BZZuzCdUQ
DYGiu3GXoL2n2OeZ5nWvOGl5lf+Qds3kMPinry7SocruCzqpotI0HIYpNFQ0mLAAkMnE6P10zBBX
JE6XJkVGnmpbZWyLsoGKAyc7dpWfWzIuhItTjSbgTcWzkjW+AHxgMU4+dD3qRWXJo5oFxp26VcQE
bpHuTkkvcBBZ/IJ0GEwhOxTAttBWxAc7Kd+TL8TVVclVOk4UQo43CcdVPSjFxRjvK38PeEua6hwJ
CLv5CxFFjeq1wgHMQdsvtG/cxWWp+aFdyFKMufCa/xmqWU0krXRr3JjGbu/0uT0ccmojsATuqINh
VsC6AVzAMlIMwyp/hwXAWSHCJNhG5FHCOYPHEkDMgJilSzTXToR8gE3g63+5ijw0c+AoX5vVnKfF
4gHRkF8gB13cCpDAudGAal3Sqfxafsq1n2jGYheVk7ygiKsDrKE2qvYPkII9yMJTWUs+IasICB63
kTKiFUEsWpYMk+AgEjPAhshUngHTlxRcrXha8mjE8cWPgegeM1eB7vmOH8Bxj4Wc+HQthSb++4lC
JIU4ziiNVI7SN4IB2m2s9ziE1d0WsTv5MFU3YZFIlq4kqy4U62RDOJDO/zIPLnAKHRITI9Sl7HgC
IYVzgnGydCStFqjRVqKIYJciHGlogSKqaUdRgo3FvoBebWp3AVt/r1LZX+oXVMTIMFIxjU/vghU2
/Utvi3N9S9CJ3uIRpEFVmAbX4FfUG6quBFBRgPIsqoRCBQVdXIZaZ0LccnxE0Afw30fvFOdUGViZ
UkWYbtF7RNfomtCglRezh725OohrXygJi5zxEkYdUx5bYA9iCtbI2VHFjg/rQqvQMvvl/iy8LQi/
g3aO4o4noEz4Xsb0ndibXrX1QIlDkN9ErSDyAiY7DTz9FkApzavBy/8GdNag6BiYJ3wV7izshy6r
HJAULes2VZ/SVFX9TwVV6BVaYOdo7F9F91hyjjfPSKV+e2DmbkET3lObGdM9bpoPiFpeYXGwXHMW
11NjimCpsCh1ZoCACB9x8j7v/ccjvEFD42jgFf4J8+N/MUYsgQvc01pyHF9u6/wSvEpoJAtIMEm5
sO+7zg28hH3WMwoe+CqEb1zzKrnDp88vB1gaG4n+myOPE8/lvy8jWuWcsAw7HaogqgiIoZ1vSrVw
gLg1c6ro7paoXrC3yFw4nMR5wiTKAxgBbzTLXjW89Yqp6WLe9uh/MX6vcGv7mEUSIVIP9u0d88Mc
CmoVp8hvXJreFtaAYRbtfsYLh7lssMXg5RnccEZiIetffT3smcJ3HbbYJzouLDjBz/TWK8/1g48E
2t9Q5UD6mv5jJBwpMoi40qu4to+TZ/PgHf3q/Ni749FWnt9RPFVHjw1mUHw6NNHwGO5j9JhnkFVv
odncBLf/iwUhQuz6719g7LLQwAVni+mcyVusNQaYfWJZl9z/tssdz9togxN8MCosKuv7H4VXKc0A
Aiy4E6a3bapVVVpVhXjLDxM9zI4+jkle2Sc2A3zEVHQYhKSNyfvK2ew5AHQMlPxDm61s2prKcwTD
UEqufoSRK913pLiPNg8gWiUkS04btEMzE2MIEveMF0zYI/Ew5VmpUTa1DlOufXy72sdOZf4Ijh0D
Ie/GNp4kkKm+sBrlAV7NeLYHfZAGLJxwm2HC6U1bT9grPphqn5OIlHEY5NKpdFt9vC54OpAvtlpQ
AueQK/BuA3UFmukT+A1a5iId+TdK11m59Vo+zK4vLDKmBT79C+SUYv8YWmhH4WH9eNlYtmOEA0Hp
bGfNeg/mTvT2U0AMXsTHG/vK/cOuBmc4ICIZ2RTYzPXVH8wY5LAGCwNLLciLqcyXxbFrmMFsAAGI
L2icEHKIMpbBEYWyFosGLG6VrjkA/PLYHJ8wBMcUB2M3XN1SLK71NTUnTSN/5ftY3NRtaLZ8QdC1
pxGvtG8o2Vy6HsoCvIeFYEk7AqM9vBFTr5icFjpjTgOghN9IAMSBNL6phfTlSbX2MX5b/zEoTzI6
TmDEHGaTRg/fkNEnsFJ8TCul1gc406Ua2q5mS5TtmESYO2+7+g0EZ8cuM0ksMSrvJBeRvkxtNoE9
457mewi5qhQEYs6/jLYzUFX0O5gCDjecgCaUFaDw93zfATzzEhCyd4qtqRJ4YwZoNYBUSIh96Uap
FSPBwExk58bfblRuU/2oL90OCrj4c2QgnKqflcdjstPQrm58/KA2vT5yrHC74p2V2VVR/rG9aIJg
lFGt01pBQVt/0f8U5hRe2+kFsKxpMnGoOyZOrj5b6RtjmvNQvCUR+oA3iosHE3OEiebobNK2bCGm
L5XkIbJqY9m4haezjxEE5PxOevO4bf1WNwrswG4DX3TPT7D4blcl4I9IwoFJQ8eMQslRoKHQ6rI4
uq42vlRiEYys1R6zicCqdStzGFz0h3ae29HzUvJvFAwGAv8DeABisRIH/zc8uLU/omhhEryIJ8EZ
cdxRjMCQFydqHuywrFlLLUiQp8A6G241cwoplCLI+k7ADQY8k7RCL5D4SVg10MM5UGONHfZpNSod
7RX1eVB42atye7XCTkeW6xi+vsGs2T8Zo/dvhwJLjLyNISFR1CSzNsX0tvU4edik0GmfwXcfr/Bd
C7keuz6khhh2m6H0teNjtb/ZH2hWa5Br6xEUreS7e0ffGlxVDFPc26MNwc5ynwzJNug113eLCni/
GXzXsxvyTquYikJVfpGhelp/lgcmy+BouyiptdCpdO7xdWdfF1tKjp2dvfH+6V53LuuYN1qRlzZG
UcKUmUNSsvAoZXE+kgCvRh0DKEIbLMk1oyQmnz6l9VyPnWo0uZCIn2N4JxZceyWJDxbkXBqq5ZWJ
e/CIeuk5r+2o7lYnO7bhvUCnZyqQUXP+pk4oUzGphT4nlda4+GBDvKMG4Tykb3qHKJz4WbRS2NFE
lx4Ov3BQmEXwBGfghbBj8CrQj9NwQ97PeFtoHg7SSn/EmgMf6zK4YPPRhqdAylqsrT9PQHLl0ojU
uy1RNqa9Ygnt0ABQamPRtW9PBL+pjteQB3sE8nYu68u62iv0KihXdlQtRueT5H+VGojAoVsdb4Zw
F2qLy98BWwImO4i6sB0xSIZgiuBwFRdo8y4h5AkG8QRxByM6NDUSLB7KZEau/RoFG94rLyouoQ4q
0Y8OJlY0mFncVX969L7Rl6yu80B8nG8D3N/lezZLHfHKpA4H/AAjmxZlamKpAsU5Cct1mj5OFeba
QI3YCjBG4FdQ6TydhQLCnoBy0TY4WDau1G6wIn2sJXcHudPcoCNRBRJYhmqUC4TkfbEA592tr9Sp
x7EcxhV+rPGVApuTgPJb/wvuJ8RvsNhGbaYf9EQU2dkATgMSNW3YvGveoMr6E0xB9dC8yi5y/+3g
OWd8ocaYjR6FJk+oGhmheMgvabNbDJe4sRU6lHtEiAJwuk8hHyRnir+q/YPCODrFWm/5aCluZB3Z
C+JhnFbrTXI9JuVt22dn1g0yOm0f4eAMv/LX1qaIwiOA58ZH3oy4T17lP1NjQCdav+aRCQ1gvKwm
yJ4cGug734lwSlF4xNIq8PBUPKgRjEPiQbMeFNnqL0PZSgimQgoCmscGyTYfLyLIdAwi0IVM9kGw
GI2wcHjX0LDRewfQc76J5YODHtkoWSsalP92Sd387+hrWwX7tQLeZboMcu3gesVzAsUHzSq6PIY4
BYd2hP6DM5JUvB8di29ngXSQ3TrdLF/kUVZaESZGIO3OjHalGyHo4xsLBIYGCi6lTpv0F7zyhLIe
m28QAGbpescRN0+k2yubv4oIvIwpVMQxU/T0YoQAVqzpTHwTBsGLLn40XYRSNIE32AkLs1Uf4H00
C0dWiu/Cx92ERS+Pc/vZ3aDVf6PZ/yQWSJqH/cWoKuuK0In/Bgp5Qs1AEGvC9vQveZoS9y5jDzQp
GEF6oPnCg7sXjw0PQRdtsOMNvMk+qpE4c/UaayLQGlX/S7KEumzzQWeOWyLUOnibI/KZceCVJ9Cd
ni0u9OigDwENgo3GriOe5TfsLor4X3ZLpJzbWDXhanMYXaiAlpcGZ8uDEpfNcaLlzqKfs03zrLtf
uB+jctS+sxKOCc2ke1NGkRmRX/ZzKLIOq/tH1iwwh7IEFyL6qXCbnADoBKnTS5B+iKIClg1Yz5bF
2f4NqrOI1y3sU7sWAmb271n4DRQ2t8DDiwbt2+HylN1X+5JzRRazpIhYhFnm6vbCnMxZLOi6xKHy
QflnbBt1fGUONIBe/RsxaINOBlfL3T4cNEtbTI3owXbrUkpDWJxqCvBpz7ZemeEjejV67N/8nX51
BOL0hp/oz/okwEVcmprBQ4Sr0AMEjA8MUU/YgjDzfE2g9MNCZuoZXd/MwcSynG0ZGGTBlxnpRf1U
rb/gXPt2jCmYLkUUyAjBArg6QUQYW9NiDGbNx9F9N8tM2NHA8EVkBoCq3zvx19uED+J5NZH/8hC+
/GTixRwA+LU78puRw0qRO0HY5yiZIKuHT6G2pxeuh5UImWHPeCHL4znrFUL9M5l54pwUrbFP7MX8
AAIXHO5pwrFJVsUf3rero5/Hf0ZwvHtGUGE9H/v75ZmWuzwucaOjW3JLSL06sczlqolGTooS0tRy
HBqq/l/BPbbZm042C95Ax1qKPeyt3wGj1iRIGCInoqvefFmqKqaMVQs6xcCYwQYrZSF/tSJjQogi
i/PY0JiE4U6PBJvJH1oXasUAi44RihWcLO0zHlh35g5115rcGjOnyG4Y4qmQ7hBsoVxxlDf4mvew
hVBfql/F9NY6eIN/GMPHTSb8QLNVDPiBVlN3D361XiZ8r7DCwv1MdnNe4mYEFlBlKZn9GwXLbngY
6pVZgyIxi7Ue+Q7ks+3+lIpJQ69PlqB3k2rHWQgs/ve0ZKw83mydKp4HLxdiofLxinTA+pe6lYqu
uNiDM0oGCVtPjkXPu1KGDOoa/9tCI1oEwLFP402UE7dt+Hqv11EN3RqyP97zhmdecgmqMmSxhNbh
f8GqMF3a3PegPNp17iuJJbA1wjAjNOcYHeNXjr8El/PWuOEO8px82wLVKuTc7LEoZl+mT0IqR8fA
of7jQuzTOjMHKs8NzQIk559L8MnHHfjovaOKr8hcGlWFlN05eujHfqrDD6C+7s92Ls8JXC4m6KYc
o3/DkQQgo6k7huSsc3k7hZBGnZlRIVTABlb1vBvK/FQv/o2DEQb3u2DJImZh6UphBG8TSrdrnlme
OzIndX4tIOmEQUJ23gSf0K3zV/RYPwOACSxWyn7exbkYF+hPmDvYXqSDT+9A74APUmpEu5UuI5Ym
jSdYwQZLpYKergtGOWeU1DwzAcRDzH2V01lvGhhgvl1a+AZakkYDYQgojZsS3XaCKTKHhhQSQd86
gTgwebvPBaf3ocZ9mqcJNt/AeKiNGKEcw3sbjix2YZiT8v86q2SVjsQoUuKwiUXnFLT4/5GGlQjB
2W968NKB96WA9JnXW3hA9B4rREElboZgyJN/4/SFGUovuXP3WEQfp5X5gf4mmwpLzwYGcRY4S3Z5
AkQN1u1lStjnNCRXgvAUriI7TNH7K6ZoI7G+luXKHWyu1+voXur+afHlCG/ODACNGH8zLWodfSIg
1gfckizYjPYO/Yr4jLQ3ANffhsVeUnUe6YkQ4fP03rr3jqygPEIwAn4ADkcYEiNRGgCZG/Cy8hB0
SvvHG4/KgDE0GwoOlORL3PxFnXNGX6YPNXTw/PRDviF34+iV3AJ3ylqIDLYdnvCnp3X06jjWvyFe
k3SFpDhr6vNMcD5cfKasBa56nT4NB1hQAI5gGNllZ4qSRUq7y5lH5fyxCbb/xPr41kHz2eHjrAlB
nJ/Bc0TPd0cVJytUBkh+kZ6ui1l4Wgju/iZ52Ia/wxcmByBSXJSVmF3Df5f4NA++nhnDz/nZmhLl
EdM1+nDJUU4+lF/Cg3EpSTfcNJ1RxSYXWSMIg2vA3ePAx7aJKFjOU/Hw9en9atOiK+1t499FZ4Uc
QxNdHS+8X1+gvusQ392Sr4zV20SFoBC8uFifGDx1Wp7+3iVMurvLWz8lOdpsbETXes8UK1wm1iiI
zBAre+x7S3aDT4hjqJ8CG35Z8QkYwJPAuzB5y8ISCE6Ftt7EwUTPjWYjiqw2eDGoZ6Npq7/DfKR1
j6TrpY6WPN/08PsouthFNT4AVgzG8NLVRfh3GSDWdPvq14QJpY0hgFCs+6p/juJW+xkjFXSAGWzA
6Q9VYtTeAbJPb4NDjUp+c3HRKTCYmGxXgCn0iOciTSQPhGJG2P8AOSxcJED/50yzjIiBFe5sHrKV
zc2huXnjDQe3CWThWaL5oRjKyhAKPo/ofyydWZeq2BKEf5FrOQ+vjKIIiCjqi0ssSpznqX59f+Hp
VbdP365TpQh7586MjIj8zG4z+AcfEPJa85vWIKqgm2wdUMFBcSaugookvIHUKmvu0cXYXIxtQ/5h
sKTKJ3F/QforZu1ugDU04QVhK6uCofzbMTJyyVXTUAdaqDttHZoAso280VOcP14M6fkLKhQFdu2P
q0BaFLwWXbzyjr1nowclDMQduS1jv2NSOREEDuBGG/6BjAGdhjnLEXyjDzkvQixRRFGopU/YNd3N
LoDYssaRlB1ofkreAf09Sd4ZTvK5rzSP6shd42hK35B+iTi9J+m38I7jxJl86O5ieAIlwcJng/yr
w/27pq0AKza+BxSi3yXVmqkAzeHUkFyy2l3KNtfwg2D58Ga+AQ4Js7xqZgSPPG/E5JpfdncVZicC
qYzPBJwgMi2oiRnpr/nY9FZg7NFHFC8CsAeKRLTFMF8sD+InoVizABmwfqKzRJfkPMN6n1X9jwSo
IC5WrajC0L97mP/qV7TCO5APtbmYLejiUwxNibnuIJgiS2u+uLiHqkS0esWLEcYhZnttsCE5eeG2
8uVvcpNoB5EPo/uieIAFvPailfw6FQr5UVo8JLGIKzZ0bVVRi8d6TKtR7WOxSqlyuVOrfbrwW7be
4yDwgbChvlKsOp3qxzM40KiQefWVXnAlMgz3nXtDc+OQI+e4jPX5KHZ3RqJ1SLoDyiWUUixq6MBe
e6ZH2qRKe2aUxFglgRyMicL8nFqr6o/SM3VO8OXAcqBTwrQGAuRV6PjxpZsBXhjLIZtHqLoMH25N
9RWaral/9N1CWECQSvXV2Zo5CoAyAOQ1ExUemiXNYkhrAIldfaldtuakPmAfH79FeVInioL23q/T
T+ah99WJVu3P+iCXh3eHmot7lIPCZhT6UMxxOeETSkmIvEA4EU1hQoQVi+PcfWedG2JY40PpDDWH
vcKrfSC7bqgScEE99t2YaIzfLC08lmF/BV5RZ9ho08qNvGTqf1CARSzEMTPOY0F6OfxYzGjyezf3
8pwtYOVAfPXII8ScySP4C/04kUGwX0fbJIIlRwsQm/U7rkt8Vx7rvBjyOyPmIRDVvhQ8egIgNTfA
QM6TI7E0U2tUhFZQaXYQf9J2QA+tha0+ph4DTALV8BsbVJv/jPUvgfpsCC3379BTPADA1F2OWFuW
345eYTu7gGyV8XroTEU1+EfJxiLTx3+ljIuTpPhqizBCkvdufpXTBbsLaOW7WrYhc6nWRhRzoqlf
uaJf+q9zKbdPqeVA/6DiUVFTfLxhGUlJNwMhoU5S4UrVLUwj0pJGSEidj0qUe8qdAT3gjm3g8fTk
9U9s6Sr0eyB0ghif6T9gWKmTLuafZEyfG0gIAihSETINVimHBBDQnivl3tKIVIOkYnhw0FeZDrRr
8keaUXHeBTkIfWpigUIUqAqvI3IGv8YNWHc/3KdTsOlevTntDVoterOMBwMJ49D7A3gEW4Kx9YSi
BYr7JfdzBVo6dMz7omqBh/RF18/0ZFvOmSOvwUG8jeZ0dP78S8wcsWQfHkc70Ev1psUw0zYQivdP
Qv5PKsAOtEkD+SZ7UPM7tXf/hSgXPciebAzSG3xFOEgxm0XqHuqmNZ6WWsQRMVc912IiQhQukyzM
VctGK4O6hHp/RRKN5gqewTnNElrlRAz6U8jxiNVZuUnQeKYlzlwO2J91vhmLDF9pcRDAGcDGlO3b
oBPCVmcXt7TUW2f7vg2vDNqa7XE23PX5hvdi4ffL696u6my4xre5x76zW540mf8L284tMkCzrd1i
2BS+8qSo2Q1Oz5C2zJ2kv/sZJzoq1PC4wPCZ3wvzerBpAIMscLbWhlVGxjb6J4I8ZcPBYB7Zxj1V
nBNihR+A2NvRb5b7HQwiT9arJLou7phX+O8cptip1BldeUfuJU344DJ/5ABVbpWf04GiLspf9hj8
XeyCyeGcuduUVOE1+8xQRJErdHB1Mfc17gsPouSVgXPgebQdMV/Qxvp46f6+VHN6eIicEADAxCMZ
lkrnzmZKCZYQq+8GRzjgT9REs1WkNIZBiGgEf2W31QiEiGgJsUZeQmB3FSO2m1P0hMMX6cR922tA
g8efGeAHKR/pzjZFyhMzwg0pw7MLgA+ijxy1X6aFDhhxZzwBDC+L5EYanmsKLx5jtX7jJIPw5mzf
cI+3/iZvtR1o/guCOalPpSJ1VlSMRO5BrVPluCAIoStZ3azPlD76yRctHmR5UEPOXDdc9jZJdU5Z
QOk92mEc9eV4POADttz29EPL9/zC8CV/j6JWd7c83t2w3sLnllhyH7e7q94YFoXV9J8HY1XB8Fq8
J2jwHKlSIixmJDw7EizKOBb+X3YYwiI2n4wz80rTD/1wFJkXzET6lwGTRyED3YaHHv8faiP4Oc8M
GjAPkJ48yDrH1XcYMn0foMsurTHRYP5QvEuoquxAxzHdBDBrZMj5CnFZ/iTtJHkhNeMWyr0seNLl
oKPBHzwouB8MdU2YusSY2ffo4WJWPhIXjPX1vY0593uTg3Ozr+8FLbc3w4+M/aiVJjF7Wlp67h6G
4QWObz7GfhGEUnzD8Qu32j9gf8jYaHK49AP0ryhPFZlXrKMNyLbhcThylmiMNG1kyoPrFxPAeGpO
e+PtKUdilNcWX7waof8b7zLEGNCtlOxsaMqOFqiN38NqeAMLQcIGzbfANL04WIK9J9ffdrjAzuy3
AH95MgbqF+4+EKB3uVpXJheAoRUUq4AqLrOa3BLx5l+BRJwMdz2Mtsg+6CIADNIP6h1/UWb7R/qQ
4W3Kngd3ZLuVJoLMGzHrOwJwrv9gIc5eP3bXXmmM6MZNuUmcKSadwCMTER4OweBxsS4raIakcmtf
kunS8jFDsWXA1GU4L88jqOIOdjbbcALEQWCO0BoX4j3ihb7XOtGd4okSzfdOp99cPmJ5kFHj/32Z
ihxFZARsKzLcPsHkmdZnio/bhYW0hhSHFcYTDreMmGA193fDc4hmZXngSfNQbuZnLH7aiVy3CVvL
0gwO/BP6tZOl32RcK5neLQct4NxhilB+BeEZlvPPWEe/GE14+hVAFartzjj1v8ZIjMl47T0q94Jz
kjMqrWTqheqLwWjJ0yvRtF+4C4bkvJg3gN8khR5jcP+p08miOFvUVCpNgLP/TSl9WQ/6H/iMexVz
G1xFMrI3yQfTEg/Vy8k/MocRusRI3DglxkXWMtdeNbnCEyZRqMJgrN75jlwnbyavLzp4Z4nGEYGM
SEqyGyWXgIeFuwHZ7KbXgqZReKjEhw2ctBxV7XidVLwPJmZMjL7iueI8sFLFQhXDkHf4iSdPOPdX
5sZsfl8o+trfqRAUxp1wt8TwAjJBFVQOwp5fbzPQu8kM8DICbRcTV+pMJk+X+rWkGpT8ZlCOW94L
56lR72ABWh3/mEZ48Rq9F1TqG7MenxO8mb/IKwjV2b0/LDxiw/P41T2OSxa2OtjS0pbd9o7D87Dd
vZFCgda0yzjvm92TtsF1XNhgbGMcgQZrxtkWeWN2SwtMjHChrQZXcGQJ0IGk40706sKt2SGYwQyM
EdLy7RV6WqI/nQHLubvw2DTxAQb2x1EKk3i80u1GxNydU9pu9J50ALJdduk3r2YtAbbsw5h99MoB
Y7dhvrxA4uB2/95XH9z5gcNBOt4RDNlXVf5LcS2p83scpoglz1PMaKrDP95kdMQCHM+asFOBKlvt
FUmRVNFGQQDpVYc7POI4TLCeYST6ydgsEUDcXladySPzB22zQQ0Icr6Z3M/Y6bYHL5z4ygF8gbbd
jJvB1sX1aGuvYWU7+zlwVrjDC4s7a8isrxmv78ZPDQvyifxywBcG9JQyBh/9YJyCe5wcmhfm7x2g
2nwYHZ/GK3a+W2znGgnLKAXNSbYDgDv50J2hNIibOJ3Tco6vGfQMGlEAcoRgZzDotu0W8u8Y7LQZ
/OCseuydXdBu6xcTvhanBKS5fa+awngQJ3kRy4yKsUPd79yjPwynAIKzxuySPtF9xQ3a9MCsbrnt
bKi8ia+8VMe/detIMcY4FNS8B2gyF124dY7wQYfPPD4CKzNyjp75qONhhQ3c2mTxlIGL5SS9GcGk
aqD2JXhTwXE2PqxHH18dBFeYDHeYwGtcawBeJ3A+DIOCMoXv+D1j+FBLZgrm6WM2ay4qWDq3QDxV
6zM5BI+Ki0sMz+mBOxZipVf/UfJ3DJjj6q724ffEg8A9y2x06ximbH/3QOjMH0XIOqGZhMhn3bbX
0PMX1g1iIuAECkrIx8Hr5BejNSMRt6PDXIXchn4ZxOE20173GYfaBzzgyUYz6+X+4kdp1HekHowQ
is0mEHXensEyRAxQ6+76b29Bb7lLNmWchjcz0cEF0wDxyG1rf2f5Prs1/IWIhfl2xJD3tYbak6hu
2YdV+zjaQB3IALyKSKaRiMXYe9CDNHhv17+PWl2obDM8byjVKLjDDJonZ4VLDuaFGfWFRqBgY2O2
9TsqwdbdMri9YS3cbVKfPOJT3EK5eHHDeQYQfbQaIJonl3KNYu8F/nz45vs6ZA7DXY/LOozvmcpm
aseFT5IBLgBliQNgY7zouQJV8GFAPeR8o0LBS2ChPv2w2TSTHbX+bn4dkSnSBKTfBvIjNIwkDfhZ
w6XEaxPVn33jhIDPzKFjmBh5QVjrfgbQNiBkM6+SajKrmm03q/C7TCsDPtoM4Ldwa7RBJCBiwNnr
bUJg61RMHmf4/mMEl9reaFWsZoSQ+wveSAWfcDcxq44eMInuPxuqB4I5czWJrGjl+q3+K/4E0LJl
J2Yyr+3pv7/FK9UOUz6XykpUF4PDAQ1Kli21FGkNVd2/mrfDQ9l70ibMwS4RhXC88kWC0wR4JL3j
a8DbMYv+K+15QMThZghQahGOvl5TWadPrQIaqhrwDTj55zzx9FbJWDKe5ElCjijePgDWKB9lLvX0
/qxixpiuaA20CnNk+rHlQVlnIEEdUYL+LVIctLpV24WCgAEAzQo65DhcQvMXtZe60K9zCHO3OfY4
i4LO6uyJd/7EkbRO2pecJl9ZWii/TfHr6vh3QSmw74SuV+8Ggf1Nx/1pbZaHSROr47cj9eEeY5S9
BxW7p6gMzs6ULrhc7SG2Wct6rzL9Y85dg9PvD//HIhI2/vnejzOUI3HfQYT5OFGFvxZsVqZgfsPV
u/tlboTU21JDvlhjLJ3DUG4P6pko08i48SIut902yJu8sLDFIAEVnCC2hqg7UHvm9xGsHXIqq7mk
tm32piGAh6hDlVQBONn1dedZg0phlMPKULbGpemWYvnUP6Oh0PeV3ULeWeqBvS29ZcdpddXAYZt1
DzAB2XtwHXhpJTj1LzNf4FlGCsxiAyl3KPIRRB7l45VlA/JgJG8yJYAhrV/nAx04dG68NyYBgDOq
woGMgMZ0/HzbbfMMRA7Tboco8eCZAi48QXA9L7sxqYbFC+TDjMOBLlDcdI2G3bHrHwP5F2Bd1aD7
gGDU4iNwC/Xjp3Gi36CrJJLCPzK5kj/mgWPGR3NQcKg2KahzDLOaGt93uYp/qCn30k4wNmehTB7G
gLsIPoGxEmPdAPJyzMsdFnkDLqmAvnhPnJNK45qBYsGt5PqFqQqfYZghW8OhnSa8BsEsSN3X/EG1
h5kTEwhwX4hKSnDkHwJSYTHI7+yfXFusEeX5Kmly3D9wTiJZlDhMKiwqDfJOiellEyQxSMJoQLAB
WlCSw8o+QqBzoRIMLlMzgTREvUq9haxFOWselbj4f7/LewAMqSBQbYZuMBIgDmRdhKrhaNF8axvA
Jb2byjnYu4xH8VevGQMx/WD0izFpnx4+pCVJa2dNusNi2lPSrgDUqY6QjVNvAy1C0pD7CtPJUQsA
qkBZsahxpPYQIMavY6Zqkx9gOYXTCFTq8ThARVpldszNKs3VfGY8BkNCUEXRlkZVZcxojeOUAr+n
gVfXuwfjc3VCM6d2UpPbRtpMKZZCZpCQGEYmWgPBcvURYrZUZKyKKyVmBYGxevrVsDbcea3heQKB
xcGLeiqPlx06SSkfI4yNuXNARcDXByOdBZo82h3PmKPFICr7NhNZJNYa0daVvVPu+QY8+jaOWkGF
yyw7HQznj7QYYRmIgRVzY8VLO8OSBNKBMgi2ByeSOEF36WMviIeHQPoxCaY41sLCYlsKXpL+hBNQ
Jw+wHGCbJNY0RKRy0o2cvVB0Nii51cWgcGS5MG4QQBmYvP2t4BWIiBn4irjY5qUxsCmXzk7WhmzY
kejtTcOIIXNLSR1TxmvLyDmM099dzLgaFjMm2FqXkbsYzYKtHUDUwGZGC/hA8+/lNiT8g4Ji0TWh
0//GW/Vpjxuqj/gZhtZeU2zjYM5iBYaLwoBth2yJhUmpK8iAV+L77go4moqLuwp9l3SAu4vtAo93
51E/cXyr0oNQ6sQrGZYxjmNGvYQWlkMPGp5mwgFJxBsKSelHtGljP6UN7x67Nl3jseYjIVFdMZWw
i0sdPRN8BL7KFrichIdsfkzgTtPjhbKn/gV3o2K8XIGNQEgb8owNh3CMTQauVCAaSDTABipDF4D3
BTVgbdbMYAR7AMZiumILqIk9Oa1WmgkWA3B6RL8kit8Y9L3MeQJzntwOZF5HsqIyjD6Ev0kZPiXv
HoPTEB27PAI2qjuDGVMzZ2wfxgFx08R8kDWgbY416xlC5nJ5NiC9MCRQ5waPGc0OXvI80Fj5Gj7/
Ia5zNJowBgHKMJzw7Dn0aICqPZKJGFhfIOkM4Il3kpy1YWLwrfBFukM7gzPjB2Mc4v3XVeLez++9
KJb3CvZFBroMuu2cWfowyBtjQeEnD/5m0e9ATUOFC9OlyYpQsOkArNQGjQFLGTSJ74z1xAjHUfQ2
I+wAuLtf5JFIgr0QqjyrTVK8spGr8LqVnniCTG7R5K+qv/SjBnCbwsGKXbAFf2aa2xzUe16W1j++
G1Ucxel50FlCJ2r44PDChFMs6ptcZdnx2fjpxZ8B2RqzSo9y3vMB+LZhNpUqgsNO4NcaSV8eHY1g
WTWYLLNk7AS/d+0SlBOkDHbirRg0Ql9MVgO7gSjvf9CG+chSOql3K9M89hNEH1Yqzkxc2h9jx6JY
R1yf5JPVpo4Vn4EXha4m6tEevIFIlfh+zBqUQRChCgxed4gDmD1G77TI2AtsoatZ4s3iFv9BPLhn
nRhYXvGo6bPkux+OCNk+QDlj34Hcc2l5HmHcsecmKeA4IpJ6xAZ8PeBmrTlAoTxyuco9/jjWuRny
ei34IKnPHW1gr6w1M/PtSJck2yTonYF8lKDzwazigKMr4nH9HOHF9AYTmckLIiMS5JuA1wi50VbP
9Ptg+9BWPVw9jHGTAVDPL0W2pv6q2ASK96ICE6p9QIA7TsLBYmoTyTmYVi/oeAe/NZCu+s9tQsld
cahonoH+hlfXMlMQxOsLbaEEX+cx1KyiX4UgifqZ8REg7ES9Wjf+GhS6pPNjDLpc0cRf8DveMbem
DQ9n2XZ0vvlYE6xgBtM8n9LNOdC/5XaDPlZc3g/evo0FFvDwoisYsuNoTOOe1cB6g2dLXGMwnXjV
TIYxOaI5mV/RtmXgnYPLxywuEZAEQ0bMdntjnCkrMCAjOUzxUc6wXZX3SLwIzm2kgDKjLeStpkNQ
ABa2IA3B6uLVNHgxz6XkE86qvCr2kO8Y/ndMFE8odd0kjgk3cQyb2YwTCh2PpAfigxc3OKwZVsRR
bhHhD9iYsTbYSOsBB+eKD4BxGmfzLE1jxnL7X2cv6q6F0/ZdjhYJPUWu00bgLbxvtZXL5l/pXJ3C
Vz2tDFa4iyVizGOWW9DVlgayCNZJZ1jrMTkPFz4iFsGVrg/HIQ1M6RR1iwhn5Ks3A5A5duPUnskv
iM8Ura59fl6ncRMyi2rF0JloS8vGBTNnx4OrXX0YPFTtZbwibXraIMfKnRCwJuxVRnl5Gl/dMjRx
kwE4OJiwMZUU2cxh5WVheRnB3WZGderyWBVlCFV3yLIVAmnVaUNUZJUZL4NArVERLdIGOHe8wgEs
+WywzDlHZGzEep0pAXo5NfeNsQHk8AFEUt8t1yx4Bk0gw3IoQjmi/RFmgbQeJYKUv8DNWmFagXMq
/V1sdiruhaxyw6IpfusWODCZA6M2wYBloQlpflj1Vne4/dJl5jRuFLVEctDJLEelIx4mdJv4RYw4
UNGpJ3En+dD38Ilwm0nd45dazGrAVjVYY2whJzreE1MZtH6sWnbc7rvpHmPqHlLY04DtzTwWoh9r
ohyVJQ5HR8IJ9bURLTK5YkDSVYFC9wHllhrG4jhUkdrrGdNP5GwkL9bZgzg6vqebfPNQQ/LrmsZv
qVm+c4lzfJ4d0x+rLxKOOMcSLcCA0SzlzysJr6Kg+/mJ2fBKZ2ChpSrcFV7VnaA+YPaSkG/wBto8
sWsHsHh7BR7qV4OUj6CjlJbdQkCTNUXNSuKI+QNkG4KodpaJPwLJMjwzoQIcAUQtfzn67QY+7GBN
OqBxsVxBM1EBII6F4jBbitsqhToIGWUA0eOPVtJshmOllr1SJU3k7QRVmPCUGYRbogSrQ15+VayX
6CQiyOLJqDKgDhgo8aypZSkmwD7VJFINqTI2cNkA6J0LP0FGAViw/R4w0vnrDBIX4l8RglDdpYWk
ER5c9r9+j3qsIo+8PS9mG3MZkFdowepIWaV8DO08lWxsLI4pZecsP+yN7MAcjyDG4o09Q99BWg30
6MVMPrJJokZMuxuNzKrztiGnN7ACg7ibc0IWpt7HgGzuslcVyzNqv6cjWXUZuYIXkzmRsZ670ezJ
zgqWxPaNQ+6HmTzPTPxJ7PqXSxxDkFrglIl9orxSSJPINKCCa/HThObrmy4DSSB97wkKkZPRH9Wj
tGuUyYYbIHwIWAJPDs5p2/AVKKlZQ/EimDrK39gBVtIoO9fW72hnVSVluREQv/HoiekDn4BQRsS3
7WDU7U6Gw4CoEfE9YmCsu0Ul86KB0PblrlcpM04IahK/RJso0YXK/xYHC58mLz2G5BNBK3fk03zu
0/9UP51VYq6I7tDm73ZaHzFwd64dLXc03B1pgf/Lw/WnbOKUiQq/4CO6kasj1oQ27a5Ic/oqJTln
WMf/ev4qb3nkWHHRQdwwiBqNOw1+URVB3Bk49s1DOZ7ynNzSFntzbC+3B4uVwQHIMYxM+8vFpLyG
eSAY4wMJkPydRJw146baFAo4ioxi7J/Jlwy4ExhtzphQU4bfRut5gHzjj5qMYzugfwWwcnAplbAl
XX/cHfYh+W5n3XI0fbgl3cadrJgKBqwi1Wj3CrKJvEi5TARFObKQJnSbUa0w3j+XGErKXBcFeS2h
EY9JYtVVr+Vs1QlbFtWHyWkyL/FRKSLkDHtG+amj4mE0aEOcmMbBSAtQCl4Cgkl4+i2jw21h2o0h
rga/bIIXxh8LV8RAEise6rOnZGUl02X8ZUlo1EUT3KgTv2bdIy+OOkMFCtX6r1lpTDotrzysaXQQ
o1iorg50hXqNHppteCkf5t1Z9Sn+LuDyzG5EZWlfvKqzNpfjfQ+bazW1DnBU9jEWCvgMYsqNY9HC
ZxHBQtKxCZCJ2AWq9fAIb4xZ8lASCjNBesNlKZ/QDoT9x2cQSkNfOI+q9Ls2ZDRNSBIpLV44JnzA
PX/i+MTQUeEQ5DOGC2Ig9z3WyDdF0ww68CaRQISsUCJSFZbsxKEnhq9/4cLydZoxN34K1xAmKmtp
LZUiCUcXH7BpM6xRJYxmB9Ja8c8BuhkxadSnFz9tGpR3MPaZfC7llag82iMXi8wdqyWxUKg/2Lsw
vH9+frbmD44pNFM4ilDAVJmFWt2gjpihNHGgJ9QT0oS+IJs4Ws2CZe93WA/a0N97yzebB8pD1Wjt
LXQXA7WQVciSvLqvNWG5HikdgxFH0eOv1MIu3ym39gKd7l3iAEofJTpPAxoQ/osy+AagxxaJocTQ
qp+AdoVJ0BH2y6Bkbkh7OM/QuK6xTQPqPPEduVMI1AxxwNVpACGNNJPXvkNV3i4f1srLgHCjMF67
cYkTCPfdj1Ho3qSIPdYmOU4LBId6wGG7flN2VbwB6WWDoZ5bs2vOXhbz+3zT/LVtDAGVjaSIYJTD
6YAkXZZ6BNu0+Xq8sC7jikWlQYoniIBLPSFjZgrJ9AYm2ADEZqw7iwjrLx9vAm8FsEa/wDyS7fMM
w1qDkmjna8QPedOYjtQP80Xh1xvbQGgB79pr2IqSsllP5qfl3IuMdqiUh4NGE9t2QX3YprTXlpL2
R0PkNJ2Ywz5yZT6JNZSTx4qE5KQtxIBe1hEcGbsrvcGZ7GzF9zIHhZbLp++oKHV9wB8XbahJ7ATN
Uh4EayUrz153zmtVXO0fqH48WNADe/HTIVRxqBIEzvSkwYIYqRBLk0EaEvMK0sboz7rRWXaWGkew
wJ5ORuxUEhV8ukMVo3JeFOhJcMygXLEidrhaCN5s4R55sO/oITpToa1KWqldwlrv5rs0bm46xh5W
i+Mh9gZzxhzajF7VlpMZv3xI/tANmCkHdCKL09ey3RPmX+fgIs8J2gYjGyHJf4ueFS03pGHI8SHP
qboS996NsxyQTzhT8jSMeYZIzI4YCWDRzKHJD3d5BOp7WtIwui1feMIo+ZfJYJLEPqyJBeIkpkKT
HnNnk6qA0BZHczhQ8g7AVsfyU8rLFhT/mrtOai5sIJSL89qqjM9hh4e3jnfx08/WvQywmH7pSOg4
Ra0RYyE++s63nbRAnb9AIWc/9ZqMU8RzAOXnnxB9J0XNNWXEJ2he4oW8ECRcWDA8Nr0S8Q9ibY0T
iCDAsEM+N20WMw6z2MMRAeYxMUUOg4w2ZgM98L8ssUvEHX0DFIfIbd0szgXBAjdiURmelg7sXwKe
+v5lm6LobvCEVYWEg8HLnJTbiDLUiaGFRbw99+MQITr7/GNyBAu3U93Ik5WhDKP8YJW8RUmHww8o
wm3GXwbCMQ3eFismiVISEjgwTqLYECk3xrszysVXVHmx8nY8AZ+oRy2rdJwKSVyUax+x97PruhFy
Ktx/AUIaajbQJlHvaDGQfKdhrCcKQVl8saRLUkiPoUeztSCMvy38d2JWpgU4cOOpyL5Y9HHM7eg1
0rQ6WxaLKvEir2X0h309EeFrgjMBBb+tBLhddsfA1yLMaIoduhk3qsG8qHmLR1M3ZamlY/nMYdZv
WCNritkVs6223qNX6raM+dPhrs2TZzdHFqtCH4isV+dt3CV6bvQddBlgMqJdN0FA3s40y7jKNpBK
kSHkY2P56QwPoxU24rhSAO4p0kN8fYJDolwhTqyeZjHRLA0e487ON8Rjw5NhocdDmFp8DJ4tVXgb
ChA5M/ucs2h8/0ZRDgfwdWVAPMkPDobYbqxyAC5cefh4dCXQ6QLjUfB63JGK40ghSMkTkzPQBHLm
U03YYTc8GVzE7agi7wZaZJkgHAfvCQdNVx1RjDTiSJAZOBBxWd9auJwlN9p0Sm5vJvdEY3bXAKt8
gHhjeFHsJW6kcjQS3WBoahHXWXh+YKPGAw6lEKS6erLHfNvsLcAnTPLzHUGibrTmyCYfDnRAvIc4
/Pq4KXKO0T4Fs+NYJb0c7zg1YMPK5pu6bkd2FxNPweURc8/Xe6f1MYu2cqCOsW1ZZzb+4IRzGenV
h8X27uEO1SujLCPHYF5cQrFJv4J0dk+MVuZU+eWhX60LhlaS8ONVJcIX7vFs2KoH06xjttCggReD
QS66OiNv1msqiIxC22qOJOrmGQF3tzh5Tt7SVuYRlsbMSGVgueSkh+kWqa552JvF75W54SgBCz4t
UA/zS3i0V/MwfT2MK8Ljl/uO1z7KvmP/bnww7ioQtxYfEo4aPuj0VhycjgNdhxzkLlOaK+UQQWxl
WOPUKE//zNKw456BZJq8YwNAg4NbTpoF9csH1YwIH+1hCxrULZAMQK1+vLvSU9O8V0wwRshbnXg9
rmPTA0uwZrxQn5FeEv1UKUkB8iKlg+UFXzChM76gaUG1jayHAQjkNOhYT9YxRTO7SCD/1we1wgF/
qconjYgXoGo1FsBT407QgVb7R9eXtyt9mPX3RB6KzJ5UJ+WBB/9GdQyMZ5kck3JDonYoLLwL4gK3
Smr2U432Ga8ctyinumfcQErAv4AA5edgN97ARIfBBpVsTZ7aOwP7OjXOkXrb39ivc/wk5WFqn47N
xWTdzz7221pzXlwCGMqcy0+0Ohv2zflhbtpmwSJBGYYcaTE4TKofu9F2jwzLM+chPDakFJwB/wuN
kCfgBO50pZ4cnrokaL/zU5Bd4pAkBDDBOY+A27TG2TqtMWPY7xR18Mg1BYENI0euvANC+zV2Q2Lr
N/BgiKj5KMmh/YOmnI94M3zsAYN9pwTFg8aAquNkeNPmAO2fk9chWFLo5/RHouarV+pwtj9Wf8hE
O4xH+BIj5zUO4ANlfAJ0TvCXw12ZAXpx82dVT9IqXMFD+HgYOShk6iW1Pskpp9phCjcjoh5Juetl
juxzyXzkTQp5AElOdhLNl3FZo0w2T8MLDWt8c83dq7uj2/w10qfcopbr11r8fDH6fvu1s59ZDg2w
TQKrKa5qjXwAwDZOsq+ayeHMcUDF+LTqKhIP3fnnaH/oBWrMRDM/brGUsf588RPxlMHJpYU4rL9G
ntiCTQSLaTg5da8WdJ7pgYjplWv08BzYAf1Sd4r2j943DkJzC9ri3p48NTxVAZB2eKyQV44YbES8
dQY4OiLfo1GfCN3FQnDhwUB9OOR/54kB+nk7mm4zBEs0HMRyMN09ukFs03oIEWlCR7N3Nv7oFCTg
BumhBo5eJtAarV9yKvw1o8YAqbh5OgGSsRQ+YXpH+UrCCwtxMQ1Kw5Of4sZN8wY/VVA4y/+s4Dsu
UxsVcVuGzJ5XI3c08pgpHTQJa7L6LazaQcmKXUmTNkEga+DVAPUiIdwfax7Gx14FNh+wLbmGdxx5
MOpLOv44ZC8057FwRljGEOj9mQMKij2g34n0kie6MQ6E40Q0B0qE0Wnonc843LBT44P5CSMEyPiB
prhb3GZqEst5DUCq/p01jdAt7ygARnkr4I4qMzOZRkKriSOUWj/kRYSBA+1AQKYQw8QAOZVRy2qc
bQ0MkEHVvXXbJw8TqhC+PbKOzx46AbDyvybmoUTK4wiheR7QZTGLhtz9ynliIOGKCXwtvLEaVg3v
1MEl/9eTK6jhCYegAUJErjNUPwoFhITFx6yVnPvNRlWJKHJYbK2fAV4ZGCJb01qFEXeadhdAkNiG
5HU8cLWBuI/HUdLk+IVFI6ZGZbX1qm51WKlZ6wmeUKcJ7H0i+C8sQRZZJWxTMPsfd8LwTLc7GMzx
jDQOOeC9HBU24Lv4uJ5NzykX5nSe8Enz/NYwtxmGs/URp9nfLwN7DnbKkUjm1hrni6MTfX6uBYkE
bUDMK+Hodio2sPnGKP/jpuwoBLJD9zpiXWwwI8dYeD8rT6r07uMXhDbuwA02i4hy9V4ZHiZm9r1i
M2eXXSxYpWQx2JlGLzcclGEc/sDa218MrJEmD+Sb08tkytBGpSKlEP4VMEjpZHk1WOvcGUqsxwR/
kh3dLfosVoQ/gBE0ncBg/xHHgPy4A7WSyRB1wzr6g6zjsBDyxyytuZSphD+ivA1j5Dr6KMsnkVJk
C+df9Wx1OKUQwviLiacsYQIQMJtGryAE4Chh4UlZgqlCXz8+wNb755L+cMnC/D3vA1xmsFR4Q5rP
ZPm0Sk6DOC6Bb5ENEpZN4uOhi5QVOAQgbBLu+lmz13aZcExKzpe8e7Zev1WIe9moR8wkAksqn81t
h8dvzOt7IyRdA/pgzVeJ9s37oPTylRjB6U59rHLoK5x58qWBX2thlJm27xKEYJpTHoGj5Iq9mbI+
RqJmjDO3thFqYzLt1+/fSsdExq0lyT53r9zcsnPyyL7QUlI+ZyQXbswBi2nUPZoP1vG0Pbh9zD4r
1YGUxTP7c3BX4x4dyMi0cRDo7Ag2GPhR+rIOIUg5wjU5i2PM75my2kUflqPrgPgMhc2EichTZKI5
8HKF7U96MaO90urW8VvrXz7m1dr7wEik4yFjuRLyeOs1HDDfL4EGs8BXSmDmh+IgpUlwxdwRMDIh
knX+LPqdm3G8nic0Y1l0DDClZO0Y7KRJLdoZkxYGf5byfJJu9KW597oQ1MjtzNWXn7LiihFBgDLh
Z1Q6QIbFNU8dTeTfxM9zxURC7zTNV0wbIphTYA6ApNl1iEMwYw05j8ne5jXss8zwTNn0pOQoWJJ4
/25/Thuz+AGtVgiZ7IFsfuEzXo0+O6nknLoLFJkMyNx7fc6rn+oaK16vhof+dHpAIXxN5h3BQvq0
2wp5PQsReReUzx6zfLGSK2HnxYtNT4ya/WHYITytBvN7nWnNGXiVbrw/eu0tmdkbGF+msZygZyRZ
R48h4Fdr8jog++Zc3B/M6aDUvWPgEKM0p28bwg50B/e6SY1yhXFeu1s//Q8rGgLgx64wrXc0Odnl
+MNW35rH6XZjTJgqK6r6BGEdjBbJgdaM1bb+jlQWRHoIrvu+eJRe+Me2ov3XMKHq1IaVnus2Z5L8
kwMBQfFgOKNRlD/RJ3pOtp0N5tc1vP2aA1MOBqs3qVM7sVRuHLQkIv0SWXr+F5ymlY8JHxcUq0yh
sE21IRAwzAkbQGJX/rhM5CoxzzzUPOI0SOpEAdrJHv9yC5FImJ/CmQMb9BtvmGZa7Q0cDIdX8EdW
KosLOjLUEDkIiI4MCGmnP3sw+Ru9zD43Tzf10SJW9g/B/Hiz5o0uPQqqGA5k4kXohNRY/TOOGh9k
h12iIzxuSnBld5X+apuC/uKPVXKXJlNC11a3wH4rxWfg4kExoGgwXpsAOPM2JRQlWc3i1XFQoAhP
ZPf7D+qaW8+7+5zyEKvYIhIeDRdiMJ8X/1EfGtHeSqMYUt5gmzCloTW+IPkxcBH7/qgzPWIPaTqZ
Wo+Sh5eRlWAD8yDVaYDl0FGm5m/QWsOlru+xtWEA885HK0zeDCBjysZjFkn0tXIpRsDN8O2Pyj+0
02VnAqergnZ1PwsxY4i/gyGxk3lYqfuJcpz+x1cTO4yfQ/bLYGnmF/ZsuVMFwdWE+71ztgZEkI77
onITmoHUibdAz9LrInTojm9hrz09G7PjBVNMLroypMPTTGIy6p1NStf0bb9iMhetx+BUW3KF0cnp
2e0pA1vlgLK29uPbzfwdlfnPAP+O2uRr8vG23U/IUA4AiJl//rUDHg+28RDR+/Udo+CxjO0NX122
w35vWt2NcxxfeJnufn5372P425Do3Y8xfg6Zi1A3G0e3fUn2uIw2rrCAPiytmao18fjIi2kQLZyI
avpo9MzCHg0x8R4eMSj57V2c4AXF5gTA4bVBWfFlOlDVYrVKE2FP66hdkQ/J9OZ/qkZNpiGQ7pjs
uVrPJRgbywxJ7/ORRp6m2c2y7YXxqpv2fUL9ukobthcXBDiYUSwuzOWYsce8pxTWB1nXxrSr00vB
IVRlFHjUqnjvJQlsh9mC1hrL7j/oH4Xg68PU9s3xeOeMq8Y57rj1T3r6S1tu+d2fPX9h/TXoWICh
ENRByF5TwWWorlzwguvk4tm9cT0DiV5CPNAQcozq07ZRxN+uWcs6OQHrqrKgBgdmhoUFLFw1TFMr
pt0d25enMSsuJu4sdo+BJZfQZk2klzVYr137BaApSHXdI0gpW8rlgNpgF/gfTee1paq2hOEncgwR
VLwlB3PWG4cRBQNR1KffX/U6Z/fOa7WtwJyz6q8/wHbYwwD0gpzHLaIlOqpKUEHRxljSzDXSMrOP
I67SMi6FduDDu/fpY/Hm5Tnu4odqmy/Gm7cxzK0AlZbr4VQScAOCNGh5kWQPfKwrGDFGDWZvcl9W
a4CQ9t363iE+QFr8en20glpmNfURBIXyOX5Dh4R6GNmtDiZX6gM1Z/9N34nl/ddQYPfEhML7zRaz
KH2obrPjd/S8+V1U0KM2qcYfAi1AGKrIamZeSWwoNJHSbKJAzYMk83/NgD+7C61jP+Og+DgqZruM
HKFZRxYNYAKprxgnDRddJrKze6h87M/kix8Q/O27zU9IgccUC1NkDWOJwqkcblQDO1yexPV3zZz0
Mb96v8E3VCa8296CBdveVlioAvovd6OUvz78Xqgt+ILOC9Us1rCP+ITZMcOp38ig/1uqXfcbLKPc
TQkkQB7U4fCDRADyiXnRoLm6V4QRjpRJBAr1wyr6g+sgNAoe7PvwfRGT5cR/LtuBuAqLnug2brg8
Imws/Gz4GkPhFMksrRk2YSY1MaZretegiRyqR4Z929entxGGQF7hRRaFG3ZAHe/tli4+tovbrPZS
3HqaHr2bgyPVILHeUAVwW/n7iu0F75UBApMnsd6GgsRoGjpn/zqN8UqS1FVGs9RFfcWN92335few
HpYEi/SfMdC4O74v9IiQ6jtVInub0aC1Q2A6SznSF+w5RElLWDQC+EnHbQa7gTZhZ+xTAN1N+k4Z
hKMQXjwHWOO71ah07zbmxLOnG43oM0xi1gms72E+JEqqnbnnOkpkrCqZXU7zGM0xRJYEPxBSmVEC
iYFos5gdnQkjHtmwjnIGYEy8YR+dVPjcwF381bZ0e2c/B2KqdA9eDr7IpwJyeMeIMbx6Y9SlH9Wv
kdPzr9tiiI2QUtUIling6n7slfSlwObQDBXE20i4BzhMbnnKAuIU2YNmknvSVKAYMCpilVbYd+X2
6kNMIjbPk+IIlJYjLvORRlNWfLiGjLwhwbmAiguArx0Jjr9htclB7N8sQjheppwCX8NcUY4Lr5Ia
YQSUK66NQuOWzVBiFyMwTpwj1UF8QQrIA5+2Kaw3nD7L9BU2CftCLlje6f3fy96E6SwOTgSQ2Mm8
s97d4QH1Md7Guatt0CBT9acHynCOcQHmWmfFM6ZNH9M2lzDUYL+/e7enOSzmaMX7w/3+PcF1Ajld
LxlimoL6CtVYiHv3/UKVQ+3bxHLbqMTiynmevx4B5pxI3KA4WGSZNXx3eMrhDtjZkEEUc7QNVRAD
mOtMLf/q/LPKWYljiwu82v5Sf7AIINOIWQa/48YIkNl6zqsaNQqWes+iRDiN2h/6/ss+ZIyV3n3F
aVcmwOO6szgp43RwtWt4Hvjhxi6CLPrEBhBZhtfeTOLisX0tMrO77gRSjKHPDj59cSTFUuUrspFA
FBmiatFARSdfxjQKis72ujF6AWKsVXSvttIDpdG65gvZBcqSgTJD6hfUE22QkQb/cW6XzpYfiPdR
0O2LkqR0lNGVXYZH11ielpgg8SX2YTXrSWNESUjR3zBV3K8wQ7KaSAIbVG1LKZHEsEy+BF+V3Csp
NGUqm+xbQbKX/8qtz5GgXPGGpCREGUgPChBLjU7xLgtEvrUFlhswVnZl0k0h7sT91iS7fBF0fs1n
Xz5sZ8JxPe0CtJx+fgf4smOm9CHoc6bp+Ne/n7DtIauMaSql6512LMaYZ/t38ZgX9RwaQAy4gFLp
H0RMD31OyE8iaxKZwhmkj2OJolZcGajaaYgZvZNXs3Id/DjkvoqyqB7crfkBf1HRpVSufN3gAvEX
2u7/fSNDw9yP5/E873NFlsleWZeIR66mDHlLAFZM2pAwMYD4zCJGRA6v9496tdsgIX8sOFrJ7+a3
JdPoadG7H1gSsLxoBlsa2A521nxMrFggWIgEKRteN+9+iigpdRrgm0bfNihaqC6ZH4iZDw2UuHAI
3aDHAhZO7v0Ki4a5A2lPKX5juKWcP2/3O5W7J2wWcmJw2WnT+MGAdd6nGz8XFDKQsGjBCyIUhg5l
g8CyjC7dxM5HUnzLXL6G2yHMju0PIBFcRDzFf45osWhDcSJBYoZ7lli0SZ/J6y4hC7FB4o0nJtKJ
w9FD6oAKlUDOCpJ72V+bgMrIOVFh7obIY7Ga7vlfjyOJL9lcU/Gtozy+YibXYNXXK/Z2dvYOKZ9i
Rp7Z4F6W5raC2zDZayw6mW2jQaAzhACPOQ18CvpzkkYxl3ktXgviRjbxDEjxn7cIUqfMRrS20mz0
QUE9bffFuOUWVlx+HkyQApYudYfZG72W9SXat2eamxjlUUWxHMpzvh6Ilfr8Bz0vLUxU30PJk+zZ
JV3dga35/ZcToOJ2wG79m0aEDYA7tU0lN1/MDtBLVR4uD7KVQ25psxN/VaY6kiSw67dIywUy4f+I
RubTDiAh05YQOFU/zVfXjjEpWpGY/kK/os2z2EbBCDP+5lalRUl8cz94L8H81Odk7mU8w+UYDkuK
EHqFMY9FTVvVDJctvg2+NRTvPLwfiIJhP3qaBUMm5ia7EDeCdiR/NmsceXCe4J/Kkw+sMnNDLTcs
qXP/MuZ7YIQ2aKeQ/j5gCWw8U5ULgMEyWAyQrbC+yWvExblcaQ3srXZ0cIwRoNiTJPsEn3zYPZAn
HMp0lxvamImqDrml+HC78OriJR0iIigteLKc5EmeN7o8uQozdcUitDnyIFYKMkS3jSUylZBQBLAs
QlwCEoIC4esk83jIEKIvFHeNVCsMmhjls5zgLrpjP1lMz5BRj6BQU5GLQtI9jrGHlXguhAmt2XE8
PucHGBQuJiqiYqKSlkFZCvsW+tkfFw56iu8TfTOUlTVX+4wmwZcBsHiagnANUG+tncEc2OCPg2ai
3mAuS1bAC96hMmz6Lq3BbtRcb0DYMeHZjeib6IFoDXsLdYCohAkWBkqfFc85Q69scbPBkQ/5LCfI
W0Q30ObhP9GCo7GAnkFpYqsk8ymH9qraCusCphm7wlYwYEolDOcGLOqmjJ//KSx8YdPzh4/yzmfz
4fwkmAficgKLRRxtgFrtbWECEi+RHrNPCKCYCCPDmePFryEL+rBdDLYHEaUJfU6ECr8LBQT0gRXJ
eQvIOYWYADv2asXoAQ8hUcSpQHdYgZN08PgYddsCysB7kJ0P3z24vqQVM8DkBu6geEFPQGe9kG0K
YIPr6yjMNK5zBRCvacsW/0+HCIcGs+izsHIZpZkvamk6tQJitjhc9/vyQfm9gkX5xB3im7oinXbl
vim9wW/OY+FFDrZa8OZjA30LyDwHWwCCFFSfpppQUl6vHkOHRY6lMz6VYt0OzFnl1eSzmeI1a/f7
AH/HKTIVmMrWFOSVDRfctcPMDLplDUO5bzctIWaNIay0ago0xl1QsiGO3/ynzGp5EQUibYdTQTdw
TjY3yIjEUGo+ZX3Lg4dOdwQHfcDdmsIUZ7PGSIqZObROFDv+WHFR/Aj3FH6wID4iqZQCpev8SmSZ
sClG4DkqJwfTIR/3ErnelTOGrctV4+6Bc/H34R6bAVpErGJy8IOmtWMR9FfCiJJxixy60EP/ZF9e
JtMn3WKNGK7xZ1YGAUeeNNi9Q90C9Z4WNUoCG/EV8iwYH3DG6bfNiW7q9mTmidBuNW4sN/uYTrqe
i81vZ1TcmFVpUHOExs6wEYpaehFqE963A8jJCgACb7eAiriBmr5XRcJDw9TT/jqWrnW6TLwAY3pD
td9Deu4vmqzasjuMxsVNNjVqoKuX/7uo5iLGw+Aym3gnz/Nm5t1b7PjG4I67RG56M95o15JXI6bL
tGEPNziklSEXDGT6orqQKzY7YoFXfXRZv2m9QTBzXEGwheX/5k52JxFIGE6QPI4ua02F9rCKkTlS
2Jhn4Srw5OBAshfFyZ+wUORakXkHdFvSB8rjxinrBCZYDe7GnreD4n0xg6ZGm964DFtiYBzc1vsf
xIY+b1+yXzqr++Rq1KPI3BQtIx8f9LOekEz2tL7Dz1zZwcuYF+4XHzbjmZPuezgwOQg1GFqkF+CH
BRg9I6MDRcIU63d5CsWTr+dAbVon3JblFrfPDlVug5RvQ1JDXnaOE8PwsTpV8CweK93GgjZcrmFB
Zn8pbbBOKSoTCthLB5IQ30F1igMNB/HbkWqWQqQaQuJ0X0hp2DFjKEv8VNSIbcol0XLn/m3KjMHF
OZaFytuSZkRoxEKfO+ZehIWSLYceFTtbE0Cl7cMW9lMhskRuDwMfoUgAugo/mWAIoTJyionyQ3AS
KefZAA8jDDqxvfxT/7Gm/1HFRfzJdm1S7djsKzJ4pRIw+tQ+tjEWVQpjXaKlSpjMLAZgyrlzGDB6
F0kukh7+2M2Q5NiuiESRs9G1pasYDg2+hAcyKFrCrxQFjPBJ5fnAYM8D6df9Tk1wwHv1wuWSJ8W5
ZlTF8Ywv594wM4TWtNAj0hdbdnv1PUuRx3RQW4j+u4XMuWPeQsViLDDFGNDDFtSpl7mPuNNNhqI0
QXouFXygTb7Bbvuk4cIhJPahFOiDe4VTK7NFthG8iUqnY3fsC4RqB1sVtAZOHGA1DE2KG8TsBc8s
6F5QA+kPIV9Dx6aWZdnSLBPF7Fy71hf69ZYFbqkuhMnn5RfAA1llLHChZqrEVtbHf+07fDuEsRW/
UXheXa4uLCOs5GDbcKJQlEGykOPwCLuWU/TK/v8kyopzIECcEoBKpYBuOk80htRCFOMGTBn3jNl0
hSUCiXwanVEVcHekvuVZGVHw/s0/fTG/F+mpDesANRevJyckBwPTClE3JcD2MO5WUx6nwmks4gsp
1D7b0vI6rJ0dPJi2vYKt1RdOL9/9L57iz/L7xVxdAIvcfrHLXbg0kF1V2uyoJYFdkt4Z+ccxE2Vt
zA7BfOQBrVmabRYi4xyTEma8GoN4wJ+ZHtnDUeUAZjHG5pbsYQwtIjP4s/brUFgINd1Nqanpklc8
v1RODp2S0M44wX3/LOw4kSdrLA5o1Q4HCHWBDOjm/hM5Ks19yJO/QTAQCHY9A+xc2NepEFG7EDVk
+8K9Xk5vwe/5stnWhKTHG2V/48AAix5kgzduLLa4gQp5S5iryRJjlxDDq7XDeNrhzUwh86NOEz11
l7MXtdT0BZ3KPK8+RFyMz1B43AjyCmJbqembe0dCf7/s5xEeZbtQtnyOEclDA5109jC85EDZcGQI
rnW9rDjfBGsVv0OIDIXVBrYY2ubkcjp55pDzBWVEn12T07h/5O3/0ztAa4b1ddbmv2EKXgSELCtY
K+Wa4qxG1UjEK4gMDGM5zihIeC5FD0NRRFGyJsPOak8A8oRaxjOBmg48W1ShY3xnPLLgN4okOfoq
UTRjlCugCj7HhKUc/jYkMaKQRi0sbIGrmJQ6DBLPBqPW32TsiiSEKniMrE9Wi80eBRif8xTYrCLz
My1U3ktrhlSBxKdZvGyN5M0dx3QKOGwSnGuTSuer2EWTwwq7FrpIarN02PIwNlMHKxdQfeWaE4JV
NzY6MhdgmmIxscOlbi5Dax0NB45jiLqQ8+0gHiSyTPTT+ccDpFniaA+Dvm/vvZkHhox3LyjZjSII
ng2XkrvBzYYCTjFs8Pj803WJ2v5j3xycgijlxqj8DCrnygezvM2ZMffh9bLZiq5Mwiec66Fts6/D
AuMlXFFlAqGZVdukBmkP9ZPe6SdufthZ7R26jNJLV7RRpzJUIYeWHgJYHFNbNHB/GvX5ncZXxELy
ivGqhxqYaxH1x7KIWoQN9D/YlD0wARCzPFjaxyfTArl4itsc4YHIh6LOPLYHeRtpF7HmJNCEtFil
lfdC/WaDMJMP2fLgqdww+RwfuzbdY4mWFY4d2oX+jb6s7ot7AYY7fMgxkCAp9CoSGjeCglM9puJZ
2zD5xWc1TFfQ0xrZrKEN6OvuUGwIo7uN1Ypm800o1bqtb+DqZ9gFxa29+vTu9zXDlZwUrGz71p3f
e5k/CS0S+fh3+lRMRuFeZGCzhnJ0oCvOFU4G+yY+SmPm8IHjK9fNdL5DrXLO7wMM9a50KfBvwBza
rq7hQIiyAgAtHj+UyOxo1lcJd8xHy+Ejkp42Ky3GQUe93R/jE9lnHLGh3b97gH69n/1GOyRjCG39
RMsMBFmvKfWi00LrY+CVekXHFyT3BfxrxqDL5NsV0I66+Mpih4+d121U6jb7VblNP6bemGM79PG/
MBqN2a1kfaTMzhdNSFm0KpjoP+C0zr7G5wxenZ5nCu2J8UFI8XaiEWzAAsevmk7kFra6TtnAGkqt
vORlReC+/eJlTZb8Z2HWRvHj5XbsK9Oo5dzODbPVNiuG/fiBa25jf01naNu+MfI51CuPt8eNemnD
50ukcKb+xuOQy9uGrZgKiXDXEIehK0mvGnQ/uBcVBxwUQwqKmM3lSxSdEy8pOOYjYBKxiflhItNx
ARgBTka9sHcgwC6NsUK/mnDurQLAvLSvV5eDmPF5fTXXyXCLhgGqG57ShEv1eKb0flF5YzJLKE0f
/Xi/Sth5tu9H2B7IUbZ/WN/cjQmOS5COAsZjgWW9msakbhqXuufkrgoT4cqcgltyNS4ka2CRxYjU
hOBTsEQY38Vo1DCVZ4lvUhZOuowq896i4PFgFpaM6KedOUOzu9Vt9Mua/dv+NQccdR00CYmc97BV
G8sj5Gf9FoqNM4jLdaWDS71nMZ8VdgexuV5Cy8IQEc0mCJOtQTsw+x2FfT8rvGRnDGNS06YMY2WC
0WCusDNbgBvhTOpnFouzW2/iYR8Sy7W2EpKEzTc/8ARtituA8yjUi25BtZOHTTJq2VSoZHM6BIZT
2R04mgEVkmp2UYehY0LHOzoCQrQnjUHKNUSN5mq3abvp5xL645bLut/sRzznHFoceJ/J+dztGoR8
iSDoukfnnVtURcziEMHm3hQvrZ311Ydf3jXZaYluVl+7gjluwzCEZVwcbyTT8K3zxzIv7IpanQnd
oI1LHbDuZ/imra4ur8uNV8Q2C1aHzx5yao+znXlSO3ZXtRORi3X9x44YEW3aPUk0m0b9nVkEOVCy
/bnR39oANNi1AfWq/WI4eOAl/ysDRcx4ujPYYyDrpwRoCg+5V/h8jCAZNWhQYu+xs9E+Yw+be7X5
F+CRpe4TmN5uzLObU3n6tDFn2NPPvCKCzabO8t4g+oygSn7NQex3R+tPbnVxy1Tmh2L4XfJc0xfx
BebxkxCJRbH4YS8qsh2157XJbpQiRIXx3S8EKeEjbCHlA05tYTgQy1gNurpRL6q7/RQd2XcYMY2h
52leWgHhuf+sCs3HEjxuZ3dnP4eJQI8cxkI3WXb3fmdSXXqsLaRCOER0wzgdKXAju1ZSGBD/uOma
XV/0wTKGVxXyY0X0ISZJnybXrxv1u/QSQNix823RZtxHSeTXul0JfbCB8pL79Du+kiWbLQ6dkagH
41lU29ki4gnDLD9gPNJhPWdpHzFzauFa9qN+rX0FCIxNCa0+5rAQkYvzB9mhJk6qfGs8u+Ptv3jh
eZRntkItxbFKogPU3YVyEPidDgTMpz3inwDdLQdbV+YrV06Jl96PrYp+cqUgRNUnP2En1rVHyGFz
mi26P0t9eUVNpFRa87sXvJPYqbJFDuuKt4ZByQF6I/TnJk6EtuKxzX2T4U6bNWG48FPJR2XDeUz+
rFp7n2XKAuRzRHaZ2XnP+SZjRfMw1Yx6/W89yF9++VzXzB7apKx9Uo9O94vEC4NMEk10JgFVZH7Y
miqsrDIc/DzeD3gT06xq0BEfnTZjKwDMBKhjwdglMiFntxK7bIGKDpu6zRCKn4Zy86d5fOxC7k0T
EyoUUlAN7Vfbem1vkwoHoa/7w6u3g12gbnz0CX5V9HtpgPldzGgjhRJuJRTu4hvRER+PBI9e7PE4
YV52Qa0A7QrHn6YDyL5kLMXBdgExl1NPSRcF3JHwDUsqdXaYfu2smYKWjcGXVb+gerh5Zd1mMb04
uoSWfZ2knBHsW2TZFmHyHue6/bwCyr944ADeYQjDjvy6/LuqDaNZjAl3xRi5fhrRkch73sqXlKBS
H9+ZqVdMAAoNo8WbzpT4k8FD6YmSeBeNPz83I06RcKSG9WhYifUE0JjENkdzlWwiusnSTMiZYb8g
JiL4MmflKP+dy0XNKWzxPs1e7H64mNz3YcKcPDJz98WqTANSehA04ZUYtrigiTFsm8PXz8nmzPIt
dclh27HBRvZ66auw2p5WyhTETHlFPH1bZheEeXXftl4es/gHsWvi3AjZYPUgXpmdx63Y9Z9+byy2
ntjUs2EaxfjZNCv/cbM05JXFeFG6mpdzLKvI6L8eR9vTNBfDIR4HKwGKx7KemGORkXjbMtR9276z
/VUuMpr3fPRgcXQiD4eJhEZCiI5MXe+ApVDtQQ+RNt3CJlnLYwlwmE4JjTjv/HbXINEUmQKQB/Og
MW1j7awYz4rG7pUPfpfPBRDxcu2QGs9L9mMOzD0Zwyk5av1VK7dVxE1t941DhjhCfd+kIk+C+w+o
r23+BpRLJQhT7vbaZvr2J7dRHSqZuVtfYVH3zIVupHso0j83pcLOQ/rnrpDxmQaUio0bJJCLpH4x
xRYdKYLT8uZMmVa5yrQCQq9ZqAy3XQiQ95nsYqFMBPCGhMwrGzMbD2tCwdsICwABz6Vp9DU7Y8Dn
JdPH9E4HCbUSGmr0tDleiJdgtsdowdvW+wcCQFgFzpXJi269pm0G0wzqbTWnaVKzgZJ7n+/wdp+t
rQZefgjY2uikGAo2xh0a5yEYAKqzOXRAkUGiWsn8Bg/426JHmQpmjdP+dMSr5kTgvEk+8RgQ/obN
BxrXtpN4IEe0qZTp5rG3Le1PblDVCGbxJDmIln0aEbL+zyeCpw+XSXo/4DSEkv7nMIU8jE5Hh9DF
v+Ts2qV1vuL2KOTCRxzCBhZ1yrjFnfwjBoAGNx6+8goSV9vop8R8U+Ew1KGbzWEo2FD2tQbYIyJU
DJb4NfiFYQZpiWeyySlBqcfuBlDzSCx1dYf0D3f/XOt9ggXx3jdG8x91LNfEhYn5cqYxBSqNDmZs
T82/jvIDpyGbARLAH8S0nwUWk4ZjKEWsMjMQQBfqHUYaRrYFeSe/ZMeDwsM73dXscSXVIbrGRcnM
ytH2B71DCp25a1s7qJCqwayjdaaXUzwQiillxly5gnqZTobDsvkefaiEQfuYLCs4ioI4sX/OaH44
x2g7ZM6fV3Zvh3LgS5IaFFlSFPnEE3ESrdxmxsymIEBrgdZIJnz+YbvtVSYultS+S0qA9frrkpSW
vJ3e+IJN7MmqgodB9hE2fiIs7664Qnwruz0fd8ZPJL1zwxUBzScoZvxjdHDW/Rc/9FCL3JTpvouk
y13/CCc31jeYyoj2+aVRF49O5JXhYRCP5ZHKUBPW5kWcuNu8RWNGazOrMAA1Wmw8/Q/7jfG+et9V
DKDn3DqYDgNc388TmvhpjNnAzXqFcDVvq97p7rKH4n07KQcaECGbxBVivHG1OwcKL1xt2UsGISJs
pADUM9AiKvzyIOx7XWYnedDVgy+bl8G5iY3Px9YYUxgV5fykHDfgCwyxvnQlZous87tLRHiyrrCR
KAdYAcPf8EIdxsEd6u9tut1CN6m5lT2cYsKsMBLFf5TOoWghzngTQ6RaXQxoaNJpt808Re+4O7Ra
g2z4wCBuyNouH4BVStKv9o/spHXX13Ft37twmwq7AKSHsmvvdHPbOz577rvwKyRosJcA1sfp232V
zotwyJYRES0BHTCethKs53fV9M3EPExHIKem0i/21KplX2WR/BnEEu9UhM+BmCRkF+TYHp3xOiGw
T0ymLeXnlA+nse61sPI3H9P051xvVs5N+jnaRafSu5kJ8o9f/zHtAV1TZManzuW71AlaQWp5SmBD
wLlm17qf1PV9zG/oYEoNEjjUghcx41hBN/0bZjrjN36eYOgCv4oz5VasP/XghTODHuxaQb1MfSxZ
oTtjuM74nsvRcXtH7ctQcudShzOSB8jFQRQ/8eELtukxBk6A9PDYl1Ab0J1CiuLdLJXCTvY8qldT
n8TkRDoNKGS5r01ely9lqWK8j1lu7BawSMPJZUYzAMRqpYjDpzx300bTAWlgrsczMeFcMic7NE3U
QUBWFRl34vTMc+dirDJ7WcGMZc0xTw8gxYoX4bu2eZoXghd1h4uBOmpRHfgf9HPiTmQH3vBLZB8m
dgxpYD9hHLXNFAN+4QsyTNM3vckE3o5xSkTg8rHiDddUd1uU+uhXJzyl+Cn7E2+2eNoLYh6DGVyt
lrMJhvivELhgXMLJIBS+NqN/1cJtzwOmhOBuLFFDVF5n2oXddprIR4FVQ9gEHqI4VPOkv1DtdsUY
9AQ7ntJqKwy3l4eFNdepJlTyNroGpWnLBAoyLmuvbUWrV9iaasPTZGa+nHqkDHQn5Z0swMcmVhgO
tg4HyxVD4s8J8SQnnWhWkFdba32hzAjPXIjJLOxtRjLWwOJFuS93/sb1hxI0gVoRejAZQAW2fNeX
1WrB31+HXmx6njlbmHBHS3O2Kw1KFxMLArB4Ac+Tfnvb276h+KDNlHmkTCSDGdPO5WTNy9vRUohC
+iAmLoW0+NkayojEz9/2t+ENMsWTDQW6HtWtcSdPArPzsLa5jg1PNWBmGOuacTS6QJt390I+IEFo
j/2XYEBvAj+Ex5EATiZHvdK3rJ4XhtBcZ4wkp4sSQiMgebiQPfIShhblAM5aCWYCLZkV71inUMdt
iGLZ9OGhmHwFyrzDGESEYDErQMdZn4wzp8LfcitDJ6obC05CLZ7QChbBr6EKe0vuPGlupNoXF6A5
th/aS0so67xzWWUIJzoBTRDhVT220PqirltIaeIx0QMiu38F4pop72YX9GgE/z4yGPdjMYd9zkY3
w29K7EEyA+XoJJlQANFwcR6It81Nxt+HuWpRkgjiP2eITY0xF7Y1GpCDBBdPyXlvtRjRwUm6UVFe
iV9C6oHCcYuZNSpDx2F2oY059Kf4VsssDy4haAHkxBaqPBDGnn1j0kR6mMyxsJskZJSuqtPGsYTT
/vQW6pFYjgiIL9B+YstrPM5/plaIXAVo/U0Ut7fIcW/BR54nByBXpmuANxbQl9g+vTD5wGyvM8Zl
U3MpbuC7EFMC7EUD1MGmxhTfEPeZu0/0rzrJGtQq6krMcM6IK6kgQHuIDXwM1L+eK6ttypcdTvNX
j+6xx4Qd4i5sqyMR4ThWm9qyh/qL0WE9ENXL6M7sfs+tIO72qF0+1mPfmH2DEtIwxaujdWXKVdi7
bVvk96woWf7CSxNpBbdcQoHgeBw5PnDRYryGuwWPTgqRa8vNwgcAnhiZMv57vW5y1Lc4KQHufIwT
nv5tz6PERHzODRXKVRf/fSaYFwQzP7yaGQv7dLtOPBbdO0+ZrAexdThAWIiM8esVpoildQ9dIEeQ
o3BU4Z4BuM5eXzLME3rAbVo9iI4qT3dEgIMbPjf2QbMZ0WP6kwzg6cB1cTfJlYEUGVtiFLyNUA/B
G5CqF6ULHoAMtMefHfKHQuZAIIEMjLyIaff7EHHrxUgLMjJDYH2JyzR04VeYg6pBxqCAT6noMW7n
sXs61/X8xWWh1KP6p9OM6aUlQwOFy0jfCx/htZ0frjFV5pN7G9l5iFhfBquZj8La2bhdvIug7pfL
rsuvYMWwOMzh1E3PYIIiQMFNCekfOMRfk4WAa9qgRKBleCx+BrCBzGq60G0I04K5NIU1s4lsydhW
jOa5TFGZ56MvJT9VBVARFx1za0g9c4LwpjsPvLP7NVMQ3CsU/+EUaY74oMMykdluoAyG5ldQu5ZT
PZzhbYw0FtcSpq3GHad41YQZ/8jXmVV/nJTXUQLAf+SyS8mhy19BT5hgxQZ9TmU148WNFXrs7myg
3NaMhdMFjJTF2FP2P/aEm/NglA/C+McAgdHlsl5ab//GTBU8muiTxwKzHmbEyaKOXYQjndps0InV
kx1tWCkiwiuQDqQ/dc/SQhF93UClTMJ7NwCi+OG9QWV16OIOJ+BL0bYKt6QhYOXa2aCufXX1AiL4
/yiAQEdgG7Gkf4jdfYyCjv2qCd7uNTVjRFH7xL+Of2G5HXgF96GzZdzBsCicva0ON8ugJ7tXQYui
aRvXxouiHc/50eMZHKKueejsvx+rs/z4YlReL94AEbkLGAWhhXyFwW5OhjS7CUFaLAIWN46NLiHd
Pg/t1xynkF9Rx310h+YU0uOuSyrBx6u/RPo8nwZe+MoBK7g4VNLgjSsoDYVI8cibQh9fyJvpOvHm
c7N4Z0wreTyDJmkzP0hZ5dtBLs6HFgaFrORqv62EFTWtG+KAxJ8fvqQVEBNNIEiK58g8fE6HbPLz
IG4y1cMw6TMpDYlAZmBbV2Z5ITn663SvZmfEhCNX3BcilCWBrtNyr1yaZbBpMkcs1mS5TiH9wbGD
FtplDM0+czo24eNPBI9//sw6cl9t+CYKNs/FWqHjRsSwiqjwAplQEUrtlROaWhITrxTT1uweAbnc
TYIuui9nln9MyItO3qSLSyhluyGco3TUbEmyDCIdPg0GVXDX8BXdGVFqwKYPd4A9xrDcZy1LN+K7
V2hM9m6c0VRsypmi6gDL0A+jFVqKj4MSD6GHVR9mv8RtGryTbFROXtg0R5SBd7tKrdmTQQCigdhq
hppHbzUI9kAUu8ZgZ+TUBka0Uc0G9PYPBsDNt7F/4wHEKHaJUOxuNNlfJ2nD3mgvY//t58Z39rDI
3HhOZg1mMmSwmNcBSiiocTnDGkgqp6tG/2I2p51Fh+mBq9vXRUWqnfU6hKE0fmS2Moo2PkdSNqBV
3/B/QClIUUOPSD5IpdgKyxP+ODE7ZnrWVrhTfZgtFdSHpJVSpuSZU1QhuNgq6wYUWzMu8YPrM5s9
BDaKRpP85Xiedkho4LgOnczWVuXgpRgoOxKnt7kiwIPh0z4nMDDXTLjhzhoYw+66xuW+nS00+nzu
QzjLzct1Ejl0h7PLfXFzQPkuyeiLWs+YpYNWOGO5QjChQzYa9+AHbeECWz/OnOR4ZfqRmg8y3yxQ
VEDkIJo1ww+lMnmt3m5d978WypPFbRQvirDRRy1BrFFu5rGtnlpk/oBOkQOnWt9pPflUdvYFnff5
v3Vuxv1lwcj3O82EueTk5PB0FoWdLUn4cQvvuu1t2LGGRErP7tuvd50QxM32zsXZcgHT7cv5DLLZ
o2U+gxsWJJMX8WH38AHHiFk2HWtkckWTp/N+0iS3+l0SsDY4q6jGsyePyA1itctuSjwPJJRgH53Y
9PyH9Zj9UJlxf4Ji1PGuuVFdDZWT41z7iE6ChbqMjUynCaehbR2+MJYl0blB5Ds/EIEbwddmb6na
X+a9+0Zm7o13x2Fd8POSUz789rs8msvbzQKD0x5OL+gFxVhn6LBPgfAgbu7cKwMCKtXT82n1MrNl
VXNW3k7+2bnajze/y77x6pmptaw3/15YLzxaTikVCIGwT6ueV+PHpgcR4eewKB5jpQOv7Qv5Qv4D
BdxzyjNzBeIbdp+kz9MotfrKPgO6T42HaqnMHcbffu9SzFlk1/ABamlWYLuo1rSwbvCjjU7LfpBj
b9ejBmjRgkdU2UegkMtPz6znd093dmKRrNgpvFCOOCOJjd++41Q3606emKVj7MJM1XuSGM6wdnZz
dAbXbFOo7UqTiK+YbQd3QIBeRrMzBBSr4tAe1zKHqlbJqAeFrzY+tcj0Ab3vvX462SWjSLVZIRpG
Xji47LnTt9JrIkbas2E9f5SGdtbYt7DsNep3ZtSF19J9tbNuqeZOQ9gS4XOYT+5DnQ7OKLEBRJLX
+7t9X1h1HOk5nv+fC47gE/a8xqTGJ+/CS7czs3O14JtMe8vhjwYS0gfw6j+x+l7BcsB4b1UIWVZR
uzxulJFGd8ltgZEyhfTgXMP941QDkG6uXn1aQOdD8dIMuRaTkvv0tBp4/sv+yX7jEFXl6+SGf8M2
pwa2cWz6fko3jWDrlHvjDmRnSFQqigWmmsX6SG4xX4zyBqQQVEZBb3/R0H8Bq4gA8V1bLcWKrnb7
5107xu836jXGvdf5wSpsBeyj1d3Z7HBljKaVY6fLNuKU3OkXddiDxYZBkN1KSENo5gwXUDN2RjWb
KXHVv8Gza92uFoNSfsFdRXiGNJgTJ6rZ/2r2Mwl6A7IF+yJHKsMynFKWYCBAzvNniiawsWSVYqVE
biUDPuE90nFUQu+C23B+rVeIfiPETBW812c7LI38awGeM/o8/8vawUQB6ghdE0Qr2Lr922moAiEY
LbyfOeIgX0DVelnQ8SNAbyDii9rysHWmJo8ABaFrHzv9lerquJRwxJw2arDBuO0Ip+RRQ88bRzDS
/mPpzJYUxbYw/ERECA7ILTOoiIjjDaGWE4gDOKBPf76VfaK7o7KrskwF9t5r/esfMp/LLmy2/lQN
hUeqjSFwwMXWxDZfuTu9FQXlF74J5CniKfFPfzfDfb4F0b97eWbJhwTCEzLyAFOxxgQyp8zO/vE2
SJIDUH2Js8J5FDPy2aEPR2KX9b3vktvYWuJGNcYc0ofH6KQGEIVeB1R+HMu0ht1FynCJTlEcL3nL
j57vQbRD0aV9XfjlMiX4HZwbz6tQ53X47fSXDD/7YXf5ruyrZotyXbJT+sji8S2aHV9gGceP3ajm
3B7RTQK1YHkALbNn19gTlASlHAe3qCIJHbWQ8gg+v0DpcUxXPvPoZ+UX1fbCDa30gN/66bNjRzD+
CQIjenkgREreyVVll5hgXCR/+LSV6eMDHfR+9NoCml55kYfVyhyORO/TAu5473C9oaH6Og/V63hq
24KPwtn8+I3krFYufxAYmD6Q2VSbfIitCPBBCUbd2tFYj9MagyQQfFCePsLUVCOxKjoFrKuT9Th0
StAJBWSYEbqjfglec0HIYFNkyJuKK6hF/q+M2kqI7a4KkPCmUMesrEWd0GfYriybVEAEJGC8eSbq
pbkEzKOpS4RU+HMHr5M1eszZL7vOl39+bnv5OmBhQBYI8/wvwpTOARiwqibr3uHR8vskttlZ6axb
rSB7Dm/ZtDonCob0r6RfLI7Q+9DE1KjkrRYUvMLv4gljZtXwcbLmRMQZw/P22HcNnltG1YyA7dPb
ueLRYD101G/2L+5qVp37xtMaYFiwfg/drT4QYu1p+t7eqZbZheGhFrDRYgQj5LN2jP3jQ40i6sJe
apwnTwMTsnJ5xTWUBk493DOnyoQu42iN+8v9DodpHtwfu/svqEnTot8o8+F1/vq6l+/auP5jgyi1
IRvIKQ9UZM5OPgdwavenzXXw4FZXfl4fnfdX/NN+GM/xl0khZEspKNh+KCs/g0ZFJvWTucdVYb5Z
hN2v/66Ts3Y4fR0NJW4ePj7THNwkg1hoiBK/6TIl9aB0qJNbHb5z/9Pdqp8X+8ys+EzPylpBwNzH
c4ybcnF+GVBP27r1CshqR8U9NShkeYU3ofCVdT4mt0egV8N+CdFcNU+Hsrvt6+Nf+a/VtqtWWrwm
VcvrkUxaxo0WfGEyXDa/xrm8cb7pj1olaL1KofDwS8W7vYLWtFP/yZhLiAAtjB2eo25Hsypt/COr
rNdDZU1NGHdrsPR8e38jFRYwPNIwTFEC76cFLaJO69XNSK7Kcqe0Ztnw1PG+EA2v4bNDxyabbB3d
DLpkKjMKKWw7+qe5ynK7IoV4lHgxnXdFsa3a47zZtRpkTG9f7azfuLS/3KYYITB63sKmMzqO+kiw
TrvuN7m90yrH4UWmVnXjqU9GZafx2Ti8iSTMy+BSjHr2B3jJepy97n16VII2pHLLAL/eddcL5mZg
WqDQAE5xntQB5c6sS1H8tUIGwIfC1Z5QjHyyf26L7sdsK/4XUtfLPjAJeVo9RiYnzAcukEPXVHav
wpo2mlsT12pX+x99QGOFuXPIpLNgDNzMZn2UFhJEyLTTzBz8biatr0XOdl34vS+pozx00/sXqbh/
yoc9yD1Ba9JBUBhCVPlYV2rpIp9k8FJaDPW1Lj5+7uMWtnTzJ3LM3tcuQKoICnYaJdCAVS7Uy9eh
nkpZrLo1m9mKXL+dzm9dPuZkYqwmdp89rQY7bUUokhMiFblBELiQdf477elgPIHbeT6OLSwV3G72
r1H4E6bvVp/+HJ5T0o7bQSvqOd3gZX5Up/bfpC7ADbGyhFERr06aocdyjhnVzCqoJ9sTBhPg0t6k
bc47k49Vh+wRgywSui/ZKWJTjJ2FPzGCiW5fRhyKjeWTeTnNoVEAXOE8XU6ed7nWVHDIgWBviHS8
s7hb3cLua85rHE6fjBxtxBWzm7tBLnghWMCDQyFUBpoufpS6P0wv3uQfI7jaWXZ0u9QZ8mNrefbH
gAj1fgyMW94cFS8cyyDMDdhW3z1tQ2VgYB0568l1PDF5Mr7x5xwUZoOzzod27uT8zRhs41/+RmdY
h/MvaAzhbFC90MVFxHr+a6FbBLOurTwfdDl1yZbMOLj1+Uunde1AuQg6ho2/RQGLRB/2ONrelGdt
SJo8c6MjRAsVUGcwpXNhB0USP/0M8NPA59tu46icR7SMi+PdGfCM6ndz8lpMD1ME0f77Y8lTDc9V
Wj0jyMhuLCiRVETuz4+FlkVbtLhIZ1fnylswsS5MUQ4lP4k3TPFMD/Siv++44Sfd9MWsLWw7FrX2
Qc15PXpSYPOO27bCrmHlDt0w85XPgGVhda0NRXEZKN4MmB1mCe0suxgjCrIwr6OS/vEq8buEltL6
1iE4vkhGzwmg5ylgBsJMk/Sz17rjnFFqnJNz9A0bd11HikvXh1d+SbvatQhgiSWCFhcPHBKihzs7
KDHNKu3h7WLPa9ioXB1Kl9o6T583FrwXRkVMyfId5v47gmk3mLa2XDl5dPMR3W++52EsBwP0mmv0
nWZaY9rTccbr5TUYtcdL7tTJGlBtwNq01zC7zvCi3j5x6LGOkhhhPQP/9E7WUKrvQHkpA1iX86eN
pdR9eE2xAHvatsZsnxOTmZayEr9QZvRJ9o8HMN3BJDz+05bHoBXk2y7WdBcAiY0zZeSDT8fd+TeB
tHJylODxNMV5gV2KHhTSilMEYpFnEIBnLyARh+HFOYB74PHCauO49mCrl1S8f9lgeI/uQNd/1LY6
0Q6bKTNW+7U97S+jA6CD1XhROBSkRzRRLEA7FPzla2o/W/nwGPbIPafG5OSFioI6Tdj4pKfe43Fr
hLkVZhgdRDwtT5wwlNEbPH9doFHoHb1N2Eq/Zl3I0Ori/evJ/uL0uBjb60jwIx6ruz9tLfjTvQ/E
wheyizVjVuC0u8M/t41ypwWHl7pMRug6T+LNLZbyvJZ0yatsJ9JNTG3f1kcc9hqzgCA4q09k7vVA
EC2QXgnt/mOaSJKHJw8RvQhatCRwO05A+8BY4891+jccYwxAfQ2O53jlsIMzDPA7NTQaFsbvVF4g
/sP12c/x6fsAokPxAtEDfOqbBiiPue9G8fNry/iDh0xKaizHEg0NyQrSLkMSwHeqIZi5GZlPYqWy
6E5+MiozU5OBCAF6+xygmLbWpcofG0i/0INi8PkHmf5AqWlVUQ30pyuQ4+hoff6FuHocU0BnMfpu
kG9o7iY8LmeOTkMcVwQNDW4MWnlEjmBCD3yFdqYIS9eCqvYfeKe3ZXD0mTEPoXw7I7k2fBgQpcOn
I4pTcMwk7g87tjYFFuRqdwwTrhGt0QKJ5tGaSQd6Qu6GXMCJ3yHBTzev3icGYBEhKgluLA0bAGgy
DSqCGyzoHHUAwW8BsO91B7CESKMSR2dM3OHcI48TMhBu1UxPvvapF2orA68WHGxG9IwIPDp2nzgI
sOnDUZyePi7gs8ll7I8hKM01HnvEvB33ltaoLcU4ndIkzDGhEZ69iFqw34WNby7w0J8O++NfuEP4
Qw4Nx85O9LzMdX/Idx9LY/Rx+4Z52bydRcxd+0cPDZM/JgSRduw6KGjogPF2OqyqctZb5a7oLYCa
BwHKEk8ZdcaxeMTFrCv3GIez00SJ71Ydd2cbBy+OP9HEY3nGcQZ+DhIRiRGQwDDVR4vG0JvGtITm
gJE2Mi9REvRpvRhRYHWv05Z2nfi72+3leRGzfd0aro6xgfEJKSCLhYRL4GbTJeCVC6ow0MnH6hbC
iZ3sdxCC28ACvyQbomBKx+hqUK4iDY13seQ8nZ2EpBykA+LoXljfOO56zUF8XFDIoAQf1AM9hTuC
CDOMiIKRlxMsOUfCz7Q6k5kMRvaiQ1qhZkGPg0PV06dlBesGfOdKVayccQeMN9l/EbLg73uMcULC
WQZmJljd0SpxcMEOysQTpDVsQDQV0hGAfm5xjwe5omAz/alm/wDbcPecyXgXGQ3P5CV8jafQicJP
8BnX02oEYscpz0M4U2JQO+Cy8DO4ezf3ztHb8psZQKd7dE/h1bvTLJrXfTHN0cDc7ChiiyWxqEt1
eRdJyQqLLl8JsMdxZhssp95s3GLniXaXLbCPDaqkMpyJDW/HX7ISwAXwAnPLAECJVauL+/3mGnWh
WDhdbwWCZM0KO1+fzDDKGZaDyVx4skAFIi+R1c5ubuo/oCbVwqxvx/mnjviQdBTss5S8Y8eZ9X2r
HorxCo2w41w2iMPy+f1ASc9TffXjxYJHf/x2IFc6Xe4VC1c+hf3g0ISXk35SLJBGcgErflrL5WMR
1SEfZQP4BKkSHghMe24yGmSkJoySkbmkKsPOmnEjs0RxfGCZ4l2PnN0hLdTbYV8btENaNfMJL+Ay
/7r1kKvBGaa52fhJ9JvEftFRtbHqVxHhigcEyBBLGswLyLPtsI5ff5ppFM2dwR2U7/A1/3GGWD38
gF7mAGYGowqbOpRryJvnUaw2ciX+kkZiScCJcR8j9i6OF0MrfK5DRsMwv8IFLfYFG6UT8YfpDd/a
MkAewPkAb1SmdPW/rw3eIcl59Ku4C6GzRnJ3Jv/xhScQUnwT8is/VIhUX3Mz+zKXsWg6kYtw3d6b
M8se3e97JJAcaWyAAGaFRZC2KJ8ib7iQFUp9HZAFEM6Y3PRwn+pte4wVR9kUZv/LynZnI7jcBmxa
+aL8LJSL/c4cT8PaijCi4u3ccmKvdIMnsBii/hNFVCFSmsf+TtaBwzwzk6ijPbtHDLJTE3sKu6Gp
E87AHtZMZ7TomKrKrOE66fF2Oy6LeUPwm8SWtr6ujkWM253UdUiTCLBi2B/CxzKrnVnHj//cKn90
y+zfA40p6wVWQCGyr/vhC+Z0uoQtzEJf4EdGEa760wXSC3ZM6I8fnITbrbCDZZcQHt/Is2mJ1fU5
d2Tnj26NdwUFY181Np6IFeW9QgkH+2RT+TncktWN/8qgb7aYhypEkt/wKyS1DQpth9inoJikaccZ
5YD8y7KGqzYu/IDxcU444c16L0rYYliFqtGuXjrcUjBNJlHAt7QWoP74n6XZ08s14LonjX+sJjGC
ysco7Q622kZ3s3nb3x6/NnCaVWAfN5BcchW5YZM0hMT1nGfo5fPF6o3K3CgZvJoXOu70/uDzJdfr
YMij0htfNw7nONSd6dX6mOpqTnC70cQ/5gCcLMxoZvUtyO7Q5RHOwpZmmIN+1y4+ruE9UFqWM3j8
04Z1MzivIXWoN1KN389BhpUGezfGsmcYJRgjEyDN0iSQroRGKWIdELzeHOLXa/4jU/o8ryv3og3f
tfO2IckivFhC/lHQWf05jepL3RBUCrGEEZYt74QBDPNSHAyP00M1mlrf6axPRUGMTNVyGm9Km8Bs
bPCbQkQl+Viv/JdTtIIXjoCIuPuIfp8alTWeubfDFW/PWjcvN7cXnWbGh6YBYDt3MBuccd3aFojR
h4eBBtCaHu0Jjabwwprd8qqZfRjMZqcIslZArViClpXRTySiefCx5pV7c6gnkGu59ULVnVN70bUB
sObZHp7VuKvPmqc3gMljnjhXDvTU7peqASYUrW7fMvCRBTnsir1qs/z1Az0fvm3wvrwijLqe48cM
UQdep2S2r7uwvcAq9hleAjDY6JTp3LugH5n1R2WjtWjj+mYz1fTDdiPLThH2GtO88dFV7Em5nT9X
S419Ljzpfh9tOxZ44KqSorTevsdpesan2CEG5I+sWlsVIhVxLIJUAFr4pfn/4kSsBsbwXz8yUn4u
PqwfTGn0sTLW7rHItbFlpS3RPDDUrwUM2LLoVB6HOb1vZwRU8ABKX+HlXzg/dXDujk6jipKrG+r2
l+JjcMeFE5gqoG6tnTZxGLVzPXrdl4psjb6dty755MXmlKImg9f0tstI6IPgnUXSDKGztIewPtAk
E7c0uIzRnaxvn+CBaJz8tdIKKDyP8O15Vkef5LaDbj0s/Ops1wnpL+wf75DsRTz0qU3Bn86T68PP
ERrR/WEroVK54kYgNjAtWFoGrK5e2Ib0mP2llUuwecfi0ed7RRzjQlsYNcxdVLj2OuIlIZXUOPGn
TOGBCZAwuICRXmUzfB6+TAa8OJtAXPw3+QyOMGGBPCr3j73FU4d/Cn4zHeeGyFiqm+lr9oYdPWov
xEDqtyWsDokGtBizxzQCwgZgFh/46DDzFzbrA79htqUBOtgMj8EnxJQ9FXVCZk4rEFMRhgOct8Kk
4V45wb7BEOTlIo7HJtQgBI6VEnBISWBzNs6mvy/nHLMGjpT1nT4+evcpE3SNo662W6R+MhwogyIF
eKB3OP8z+H4r2igY3gH1csAdpVDabJgUxS8qu4BAPzR02XTxpCpsuFQi68ltPmtiWN6CcxUZetdr
h4t4kRzBrs0vqNxu+XJYke+hrYNqY6Z7yNdf8+hOBjyKInSiKDwjMmvB/jhZcCqIBn+OTyRBoTrk
xlfBu+//hgopSj1rS53B3oP5VBVgSsBcATgzSMX+lm3A09bg5ujBJSu3cDpwq2BaYV5LqAjXe80h
vmLgtoACQieCHIobwlFBHqH0VnGs407PEZYhwn/QXhtrkRKXSzF8YP9hT2IAcx3X+IO1hwlJ2htO
CE53prkgVwOYplRQGSXYirCszKoxUvRnG+w8ikCjtYigQruPIWNBvGhYiMwlcFahz2UEYqZS4fMP
z7hMloicw3GcubX9mklX0fYvfKCP17GuaR4jKMFy4WPpwxuma8Kp1bBTAvnLNZzXurtL0PMugUwX
jmSycbWG6q6YXwL+uGYTH2a8juZU01p8ydnhEfWmGT9NtW8hR1uo7C6xhK9cWSTtgSY0n9yFEsSV
WrVJuT4XJmnr9V5cdhTJJsDCbnnNoB0ySBtKAtDfI2IkLFTsDrj2McQsf0+InUSCHAnfVNci3KYg
XK1QhGPyK25sDFJ4O7Idv5zm/yvv4eD2MQCPATmtXMM/eerdtP/27DNSCjhLvg54BsHcrMO7/Rj0
EnXVt9j5/Z6TWVe0/a3hbHadiEbnS6fwMf1/cPVY25DyDFdsj4RGBzOQUIXb/D6UKGCFI7K3um+7
DMbgKupWIrYiuHGIfzvMRFzCjagPuIBxFdJbPBTDdlQQs6Uu2pC+0i2cOlLzSmzEqqkQnX5bbqJ9
4vuUJC3CxkxwBhFoRbW3458PE5Ox5u6FA8zP2x1BDrgcR36YnC+ST0ym9VbdokaU4AEDhwjpEeC2
Y/+W6uglhNbpypGNu5HK35VdApIo5q3sHJRSKGLEYA5BCjEPIwY2IwkUYpo/OpKdBsHNf07xg3o4
12nb10ln2Ve43fVx4+GYgWi9lw0T/iAJXn+Zt1tZYOX6HAb73Y+L85f/NtMjUs5D3g+Ucwu5A+oo
iHp77V9y68DMsZJqm5SjIO36+mDMfBPI4+Gx+HMTf7Zgr0ENokHtxzg7ETJO/zg0wpiSTiy1CUTw
t6+k5qMQlXkhp1K8fNHqy/8DqFJxQhgdBZ22ed4nREDtTGc6BRxmcfa3xXIWdQ90pWAZXzHVN1eK
t1rgCs0YTuxDGDIGl2dmxsAbOL0SLnA/jtolxWef7Bp2juFniSWI2Q5hXP0wZ4ZbUWj2E+NL2VWK
FHLAJSlTmhtgR/FkLVPAUPvn4IUct+gZGPZbUQiXJqySJirt6wSrY3poXNHngs2eJhe8S/MOEjsT
1FRJLTjrvznKvbdFF9ofCwfcBETxTHJGN4gJ/Jt9G0sPq+Z2N679x7ZPDW5f1u/kMb1706uD1Gym
+a3Fldlz0ovacblQzp54PKLPxa+yl9TCrMYXBlYaMmW0fajTX/5rcR63/Gr09Z8WIjEaBtwU2DpE
V49PbTvEMQTHWTs/W5wXIJOar5mv8QM6TLMm5sUrlk+v79N4uw8OahNX1Km2uM/8z3j2WuT4BtcD
2rWfRVeJLMVuW/jHivnGM4JWhPOsZm46LjTfpRMhjqMAtmlGQ2DmC01VsdR8jKHYN7C9gFVise3E
wEBYaGPWpFo7M+GpuO0JzCSetfHlWdxuxQmojnrsqTxN+GwdvT32Bwg19xTIEFHxQgQBFh+zGwsa
xVKNi2IvlsACZCK5edniEmQSYpb9I9AQU75/x1Eu1D1x3ml4bu8tAmCAqhr8LwIlQk3rg16xssms
M08AaiSH0jSL2F7KBc6ly/g+Zbne460YosmA/C+llqIBhy0BDCWT7IibG2Jdmz0h5tYTsjaWJhkM
TEvj+OO23AtknPTnbD7wPwDNmH6dBhltDEAWTmZ45OC/8gXkx4oXT1THASWEqWe3nZZLn0p7TA0L
lJiB3+QcYqh84un3v/+BFeD3B7OQLIO0NXuhmoJXjklf/nYrya7K6HX9Zosmz2r/UX//S/dlWgfR
hJZ8QTxuiTJOXNRxO5h1xqcNmBxvsecycL04Gl3wI61T/LVXi8scXy1wgTdbHH6FktQsPiPHvRYr
sslCqiSXUJDq4XAPg4PJs8zuPxTsaMuP0396yq/6aoBAYkSNPpK0ESkNTv+6dJB4t6fchwat2oXd
hCoQr547X9/WKtyf9DXvHIoEfZ9yEVfXY/K263m5QdE5PkY5RBty31ogeBwV4oEqo/onP0RsP4dv
V6Yb8rMa6ZrQhWuc11sa0b/z+2Ruie3ZvkDPJU75l4qqSaw3H2GPWnUtww9R5zTDdS+Ucv/vbF5f
03uqIAJCCRZmIYCtPsCxkzm7hoKnNecCrnR32x2A4NUJ1bww4zrhWQQN1FKcADS8pMAmnncWjB9N
IieF0Ew6OS4x1QL422HAcLE6U3wgrn7mipkk9i4c4YzixLoY3AiWEqCdT7QjbFZgTpgFMsjB1WPF
aJlSrOEIRcGgScF3r+w32Qst/E4iMZkVU9nebI7dXOvARb1tGI3KEU95ON7i0OC+kpf3GX1GcmfA
0n5sYdYV0oR1v4VYV54WRKC1MJ3piDQW9PZqzqowVJ0Ij7uuAxLCZ7X3nw/cWJif6dF7E8XRjnqr
ihXSQX7LIdHp2C3+Ra+hBLC9wFdfbi93HpBFFY9FLFOAEn24HNXUIfb+jlY10ZM3WPUDDre+HSdY
a8h4AH3pOMDqr1pA/KZLYneBiU0dKNEHxzDVWygzF/t2h4hu7V+v50joAyAqfhOCqT1L+zXEuNN8
M8h6CrrGJbQglDnlbgblD+pdu6QmdIufG/WQnsGqa3GAhQeG1Xc0nkxOcF1naphFj5/NndPlwLha
j+nFqWN/NotWjoAwzCQSfhUVzmlzikCyGgdeLihZsaSUDaczdvM6oGMXjfLZr8DezpLM2f7gcCHB
6KdNPgeZEkwOG2qmLB2sfvA9V3UowVHogGx+sOQT6endb027gKFnULSXTTNSkqbGwAC7H/apLpDr
6pvjqFH5l4UGN+tpLhZlQGYyTFX2G9DX8RmaqzaQkeRMdrGf5Q3Br7W4D3YHCw0rDJwtdr0l//FV
8X950XdcLzvwwzpjQE/kRxNGEx0bHAhLlP25x55qJI9BNzYCQVhu23IhqRR5kNPB/nb3IQz7MRFF
R6hDusrk6UcjrbqkhXTHmDsSb8M0fV7BULOYuC/nbDjwf1wiE/HUQspPi+xst1IFo4so5uKV3OJ4
/UxQdcHOtpmt59aErjEb9b2KqC0rm/wn3OgjrMPzweUFex6mtSiAxnDD3S3aDzKnLhT5fLMEL2O2
9YzPgxpdsvkI7+7zOlo/UbjCAx1gxdiP3/GjM1WkqSmRMHgB0hOvxcwyt39bkS6oYgnBNAdzLgjl
SJxw8S0Y5SejT+1+SgDbW7SmqElR0qYqxaQcefDQsN2kSb5zIGqcmoBMC9n6ycejT5YRTrN4iRcD
oTTEf8Dqp2vuWe/4llCEPtFFcHL1yQvLXiwB/EsVGl7GKWYBZYvJ5i/gji2YSuaSQIHT+vDuxN5d
dSQwYRhRVm04m2XXKjBq38kR+xwcHVwuxqPmbNJVHpPuUhrnwqeSNdNsDnWOZJ0rBznCLnFVrlbr
/qELD3233tJQLhjGJeN++KaE3q1Hz1jajQckkTcp2223PdwGREFAludKYQgM3RqRAMKHBby57iAt
R1JXSx1PDAjV828gXHodyI9h2AUfmiLomefSus6Ry8fYf+IBR0/M+jKrqWrmcO65G9wtDK6p1Ct7
TIfAEYMITbQkl1jZ8Rv+NhABNIcnRYPNDvOUxJKTu4c/8xfHknaHQgRElUKvj5NSglOcOFs55h5n
wZ3s+sxrgTYsZH8PJrdO8ILKMEvPhbwck5D9+MWedgxh+tjv8ZO5qlUwSmAzg3AgzQNvG400791k
AHV2HqMXk6kJhciaT6Ptvx3zBzsWXa/D/BCJ+4nnAa+BM9Q+TZue4aRU1kMC2hBd2EqUqhROUmwx
EMJY6j2ou4xMkAhNCUiVJw5ulJ8y7UQEEXw579jm/8G6ZCbI8gXRBoKPFCeO6Rat6PEyI6eav6DU
HWr06rbkdKbuqOiZozviO2ERyCJ1A29PhpS+3lFF8C3uO3DZ0pNjeBm32KYS6jD2Xo2za6kaNJiM
eWVruL+s95KzrHHJODfeVoHLAafY8pi03Vf0iligOs6TDjKgWC7RjxGVXPEiPE7c9BZC0ExaKz5K
TNmC3X0Cr6kFNaJCxFHqww9dsGLSWO6bhdxGmfph0Iw2z9/z2dWTq5zTmgHq27wvWng6d4L7FZSo
/8YGQF2QAmWQsmAyOvtPMpKmWj5A08K91JAMBi26KeXq92JSvRj8kWaK13UzYI7cVjnAX4pZZXg9
75sE39Y2oxGIzCS1wHzWc56kG85DiL1k03/tOia83Eh1nslsxYNdxDK0MJywxaTox0nCYXG4U8Zv
KlI+IQ70a4skGOsErANfGxUARzP2WEp8g8C/i25xlURXTpO/8QrV6eJ5srxfsusIDxYCL9VRepyA
Jr0JIqYXpHN8Xd2ko035dFyyB1CkzdIUYyaFvC3UYkV4cfsIK8z2lqllCXj2ZWbFpJaSpqgCWrnL
RoZjRuEzLLB/eCdfnao2N6suWd8dbqDVZ5wovC5I1VW0eQ0NHeOwVbY84gTySF9DejxSmD2uzNCp
yFvZlHQttD0vfGVo/dRDRm56ha2v6ISzHzar097CP0A/14NB1eYEgMpSWTPm6jH8YCZ6+CvobY99
zhlyKTW3HVKln+acp/He4yGQLvg52N8U6rM9MYzIgwYPD2g05bFg4Ys3dCUy0CN50jk7PF45z0U5
Yhpgt/3+AZ342f+lJf7z7MJAzdJc5C42aiTEyYPTmBRJHld59/OeuU+5BbmwyB1EZD2M0EJ5L3+U
ETBqr9lws/uKzRRsSGFI+ZMWjYkxEae8jecrZkBBkK06qxeulyabAQ7rnFSsLeFasedl5rqMWtap
PURD+7Ffr+TzmKt/mF37bK6LJ8UOAGF7idWUOQBuv37IeSDA7zTE4JHKEbTi6o6TIPmu2AKbv9Mn
3XL8sXmvx82/cTP8SR7c2fzodu9rjsaP5D3uz4G5rJrnrfA/cziyTEXYaYuBPujPWfyF5j0u8hsQ
mh+Tb9S/WZyMN9XXxa2hBCqh3QNyHvKkvB3WAwAA0qgj1gGPABKfgtkmfTAg1n0DclpZUwW+FE1s
eI6j0HiYM2e1ggseNy834Vp3CdWA7LpQ1gshZeNqrMBji3D69Ha7JCDKdoqmkhNny+agU5fHsTLD
D4NzHcfuesRx+qGzhQWZk4Zi8lJg+HFtFz5zNlyUMLFxGwoKOMwZZzoWz38gfz7skl9IQPiuhYoe
eO0BTZh6RxljMXWnR76L0H+tn0FWhTq9/ICOQbqRqAf4xzILely9R2lf4AbJFVWW7XcINwfUDMHo
oS7t0dfqiDKIicXPPSc1oAci2ghpGoMNZMyX2DA7BxBeeaMtGHQMVaZfrN+HT1vlrd2lMnqgjdPI
J3dQEfIghRjVaXhi7I7srsu3ckSsb3UY917s5ut0PgOlZM44VPkg34ABF0x/iuwy2HWBhU1tvCBC
CKWMuTFew4gcp+OdVcuUmXCnhu0uOpcgNdmJUpZNIENbg2onQda/JILUJxD1OfB2pG+97/GqW4I+
SFG9YxzFzgO4B7XXy7/mD5U9Ko4I7DwyJlIks18BKRnlgIYL/zuUs4DtbEKmOAGzcL3M5evDqh6y
Ha6QKJq9tnWKPIdM1UQyZjlA6DhkBEG7l3mPHrF+ZiBDSBAoPpSZAMA6ZMaClXNYT4LtcUD5yR0X
b/XTCo43lYT5jcbcgy2TFuKtpNulXmmZnP8gb1L2dMR37IoEhatFRYLDWJeizBSx+4ONlpsGStEz
j7cDC6dHLQjynr03yodfyhqkP/0akXYdZL+g6dDQnSNgZF6WzuNsjyViHjKwUPzI+Oi4xhSXORYg
rB/zewB/vH3/mkDCunsW+CeDjy5u/Nft7u7vugDuoytc1iEBz8x1XyQiMBchuZ364aMQl4rBxmpH
pZ/BnGQAJbnV3AxocZgAiuPvrx8p61VpeM9Nw1hE3cwqQt4YZkSUmd6Z2c5YEtIEnzsNOLtC0WdB
KjwYw04FscCwfb+yZC48dGYhFlN7uBxXZ7Nh6gycn7J4reqQjXltxGJOb7ly9vgTOYFIQVtHduca
WJPya43ntTZBY8vorB4MeuJl8DBd3XcTJUmui+zfXkObgn7+NOW+tn3JHLlSwZogQ4koPZ4+AOhR
tfdse42PaRpBFlaXAt3rne23lYMJrt7zln3798UYGX660ydByqp6FkTalwLHj7Gxak01DrhvyhvO
HzETdPuFo2i0Ond4gFk5pwTzQDsfbJi1/izdi6qDPmkRUoi3IrFTMCUQeBOBpdJ4wTvc7ShIeELT
YvDyktseXbA1NlxlTOiJSydA6l7bHi2hQ958/Dz0+Du4zP4NFAoqyjMCnNg+2sOrndJVAN1K1Xmd
sveOUfY2NnKJDNth6z08+gbeOXjtWVtAdWQxXzm8kqCc4OJ99sE5iBJAqi+4N9TVCRL5vwaLBBJI
pWO8C3DAO+EzMpD6lffY/CNiEU4hs10TJTcNA+SpFYXRHmyfuM5SzBmpeU9/EQN2swAEpFKly7/Y
n309grvHCedyDqGltc4yS+dsLcIbgF2Gr+vKoQ4n0QkFU42+xnUQzIgRMd/HB7gj8eMfbNwYI9Ef
yZieUrsYrNd5LDOhZaO47Z1uHnGH4prvutiE0T5iiYP8lVG1/vAl4wRdqQx2GKHfGC1ZPaywGJi+
g9PqLy2obX0wADfXBtNm2nBxwKGr7U+AlRrk9jhfJ/FDHKKSVu61cJM6mj0gZ2ZhD95nFkN0IPGj
wOycG0vDR090HMV92h4InzeXZ9Xu6uYVDtCYZ2DscszTPjJyo98+MhToLkonX2ZH60cp2MagGhCl
Q55fB2ohI9pb46td/7tPz2tmr1w+XAYhyuKivb6NeInznjcEDw6uJLZ0dAMkkP58YJUjDn7YldNy
YiH7pZ+kDmAqt6UfarNiUgZ6KkfnydVgHBNhEZxaOBBahmHRk3DZ2UqQB8Cacl5DsFLY+6TiRec8
+q6uEHvZWcQKABQW16sTFwoOCWtuoUq/Kx0v1FASsWEf8E6VKPE6NrEhcH+Mw19N6xiMd9J8fp0v
XksoKUjWnIqi9q+vRymIIQwZoiewZAvvy5/74UAcE7dKMLJhLjXvvVsySgYWk5SKExXItwHC+7Eh
08FuuS48+gFDkyQ5r5OAXqoH0aWrgi9jftHi0qOrB599QFfuz79na3zZ4WLLwlK3N1pOaosHrg1v
KjKrLU7kSQIiBoyywFqc8rM/vZAvwhdcKgy/LGWDayF908+n9QV95sds8y3dLpDgAv5qQgmoWrEM
kAADBl/6f3Ug08qOs/2yf6GsY48Ah6H3k8mMVSv+JwcK+EXewpj0xoQcMExgFIOpK+LERAI3awxC
YClyz5MeZuLifOCAUq++hMrJ9GX4WhqNs/iFhCxyUgN4EsllKhOSyKraDWlPrJKtjnw7J0S82sGt
yL83NqxIyuzaWawqRhLBZ/k8aPjIkxh40Rluy8PfLErKbM7HP+syopVPjLh1SFWk2VmO2pizlQqX
R0Up0j5Y3fnsT4gtPPreAED9b8qLlfxOYHTCKKZhVPLFzYYhe4Xdp9MtWkw8iqe/4mNcD+S4Ub1J
cbPQDNR2dxqRa2kyJHa8QrXLnh9XX9JpKCUr4YvdbMkOeTCMpwwxfrMdQYmTIX+Vk8hRGpkFwM/K
FwAovwj2J7OQltuGA7hy8JmHSrpnRIeVndUVtrA6OX8Gxf9IOrNlVbEsin6REQqi+MqmBxHE/sWw
OSJ2YAOCX59j34yKqsise89RcTdrzTWbj6M9YuXtQyD+wPB6vq1Bx1bK5Hb/6zlXKvCBm7WYelQ6
olmR8zZhjN/MM7vxNwYv7izeX6Hg8U4uHSv9XbnTv62crtRkhACnArOA4J/hDxC2SL8+4iyU+M3Q
xj1+ZDG2b0/U4d0xJh2eQTW7rJGaYuIRD5/B4crXq6x6p6/5elgiGuWwQ3VT1QEs6aZotk6DCCHE
BxtF+aAZA/XR7vfGKsb3wAl0SzcbF0UWqAEI8RLU0R1qDIz88X3viVB1dGZIf9n8X89CspLkt134
FPDamUTSbsqZL0cUXUA2hrf2Gpkq6IN7AKLuestahMMk/FH6GvXNjFsOd5zCb0vyV3Mzzr2XpVSE
myDOgs7FX/rcmIbDVJZ80DiEZ9BQS6gXr7uCFQbUVRgWFetjsf6ymKHDjljZg3TJ8XUArAYY4Ga+
QR+lyIwl7ZdGy+OfQ2aPVKfdkAnK3au29Jdh1QT//lobO0QLXGQvR7rsaLHjnczWUPn4TL8lB4B3
2eu07SGIrMvva4wnli9xXQrW2TBZ8pPQULqs1Ph7ABsm0BFVOMKKnkD+D2w+Vpa5fdHMcoxmwEB5
rLDzuAJvdEsmcuBlyadFJGoMVr+nZHGNqMmP1Lz4LwxPZ2ppR4Flj6dtbtCqozeFwF0baxWZHflt
VNRSujD6muDJFNoYOIz19Ho2X3dZv+0UU8CRgx8cpNjeoUFvISDjYPD3NdrC7G/FiaGjaPdiXh0h
F1exrhjzKs5W2HWKS9Ix75PTiFrZSGuMu/E+wAMMPzzYA1pamlTtNWSwtz+GwTaREx/gIdpF4w2G
ThThtyvwMZCKhS/dlt14/FnPOwsJCxX+vuFq3gyxdTFW2kSHHia14cyIzhzEwIbkVqrro8qA3iOk
95xQrt04Um/x2eojz8Jh3Wn+LlY3OOGxAVGsj6OD/0p2n2hLWkIuMtm/DKQIXWVRoOmYws18ip8u
1s1uexi1cHgoggE5kBb+KF51O02Pl7/Txf8uEWcN11cPX0/E02BNGVcNtBbvBwupiC5r+HNb2kFN
NvB4Vr9Av3acG1J3Ou5JYBVxwsPK3nTtP/P9o7FzXp6WOY3ZOZvSQHmAedH0PQU2J5ibqqK4WkWG
34a0TOGeBl/kggUT7VErDgZC3UvHfDJWroLrvcD3nRKM0leSl+8hzdL6epRmrSNnfY5YlQA6TNCR
sCT+3GJQwWKIMCZ4GcUsHCX1i+if7tNU4YVzgxCtBnY1nvKee1CsLQRBPBs2IWilJv5e6NWA57hW
hcrNIwkFHl8mHkukEYFoglLyzl6ksdjIPZgHSSLIFdss0FGHAN2vQTFMXUcV1/yTQ3Nj7/cDFE8U
wpR6jJjPOkYf1re2qJVnMyJzqumwFvuhXae/wGtc749S5e+PzDMD56i/mTIf7iWD4zeTwQiHt+1Y
QLyRmPcDHwazZcXlyzhE5c0PwcbbeEpFNL1uckT25rln7Dvw7ICK6BZmhD0xtFhgkHYK8C35l083
pNGgcKtnd3f2dIjrnk1oyVb6mL/ZmahgqLIXH1FT2Vd/VszxQbrI293GMbWcSaZ3PgBHGE7kuLMO
N5tPPPHoRCU/C26G941ja/ukMTk/rIh7u8LuyVx/bY6E0ZiOndF08y954/E2UJUTu0qoJ2NfIyaF
9GGO7fpscS9gQWVN/9SuiF/WWm2Z+TJskiJ0RUUwFW9nHIIk3gBlU7HA+zvZEPUtc4gjHFqd1j7P
hgAaWuXQdGl45HgrROILaXWoSqyD2UvLxPUKwkHPrK02H89+xfstUV5oOLB3XNMKRzhP8ZUYDwhh
DF6hYBJYbBBmjLFYyZKtXw5txQeWJ0WVLPOxXGVMWPjyC+XCwQgPdE6ulC6IhqgLxC74sNE7UKPO
uvUMccc2eLCpj3ReOv6mtBgflJ/wdtDJatNetqbSavaZnxNJTsMPRHCfN1QsxGUwjmTDZGvGj1VO
nwiBuryOv5hs/GnS9wFEL+71cHEaHQ/Y+EIIPwcHjnZZ8cmbiyIEtwUZe/e92r+cYlDSko0BViuW
01bWIByYVEcItQcyE5BXxDHNPkhvv75qjhTIKIoKTH9bOtTemzx89O1c9HMuuv4RenrNlGkQDpmf
iteQKO52zXXSTK+CXwphIFKGi99w/YF2PRLg47i8uflXPGnxK3VksCuxYZEub6PpVbE95WuAAHyC
tnZBg8FDqdYxC6N7YQrPOKHk6qVxAfnFoUdgtH+oXyLWZ5hhCgaYB6fcU/7PSHpupvehBSf5yzSc
QQs1faZbkos5Rqd1thGrxz+8MDpzrqEEOHx9kfeuI2s2qq8fSTNqRIkjT6y3A2MGRIbDDDKi8etR
6fJ570aMjmx9nYXoOeK/xxIB1BKIA/0Lq1byE7UuP/3v+EN5dGVyY07htJ5T7MKuwL6MvBpIcxzu
1MaX0qI46U2pR7futpZU/x8ZNA/zMBLaJcG3uLD/wAud5mX/XycYLxKSoE/dsJ3mt1ABxHdeV15C
m99stHyWsPicmy7xxhkzBXreTvSROq36MuvT3dJse9Q+fEbvIz28/lSVZMJ+h1nMv/kDdEBvmusy
VZPOueAgfKjuX1YIp2qc/iCEy/jwidfNuWIYxpMcG1DQT5F3/TGwbwxNWkA3zK5Llk4Hq0oACNQw
cpUgJ+B7IjfB3W5tZzgUAGp8CdYXtluTViQAV/BaCtnKURb11viItBBm+5UkuoxOOFRX4d3Dq3qx
xK/FWkfXI/ifaGcRtXx4XhAR0oplBT+EDlO8KDslrE/qICWqvGvYzB73ybo5kf2D31a8lbES0/t8
ajiHogN+Zw2hIkmEV+Eow/ClRCHbt3HysgCLlL20sb2RH4Juc6gE6J3/+ZyfHn8obxGfQhJ/GomA
mWYQK3GwDB8FwIs//DKyM3ox4O5XbEGlXIk7PZJ6rP4hSY+jkR89NeBRq5zC5+mNz4ikU5efc3UC
BOwnqOQXJsB5U/LL30iKSh9zozOCcRf1QbR+tik9jGI/Z+y4TEJXGR5NRjEB8gc339UpqApTWqtD
DSvOYpO5wMCkTJs/7jest4nOSM6I5+nX6WRTiHZc1H9crDS1x9jxSBLBcDRsIyjKGpkL7AR8Aq3J
FgZWAKkpS+SE7/NAurCVa0zKSuF+sw0ymnI5AoLfiGCMD2m8M3oBvAU/kjxFrgltxWwC17Si6WPO
TNYCHm4zcspox+FowJdaeqCH8RaI9BWwF6w8tij5ImhNgDaSpE8hv8xICsHdRSr9oirscnZFml+W
kQIif4dbgsIQQtYeNg5NOYKmA6MRWnKBYyO9+gqYm1JP4yaspsye8dftrVYq0eQIJwokzCOjmEJa
VrEwOuhfa4bHIlZ3mPfpPDGSn7uGPYHug7/4ipOK8TVy0n/X6E2kyJuSp1sZ9bqZLIJxWTky7vQM
JGFwMfNPRCMCHmxGRqs4EmEtNWsMOhBuFAIbmbFQVSo8nE88a/8m4LXQrqH3a/KyY2aJ9NXE8ReL
cv7fVrN/NoxfsPUd8NkZSxYPeigbs2dM9BPZ1jDlNGwjuf4hTYnNXQcGNDqVT9QEw+zJJXf2H0Vk
UBcIlrlCfKXOUUBbpoAznIqzB5ZhZg+aocu0Ok+oIHL4rA/7O+Z6JVvpa7ekagM/S2SDk3PGpKA5
giPZDlN1kij/pzLkd2M/abECJogJTe8rLSdfRrWzCXMIzLdhP8mQYU4p7kDJRp/dDpB3w8fZwcTR
RNH6Nu7qP0xSEhRq8+uM0HUjA6gheMM9umGbBAF/gGs2bhRidnnivTxcyvru0mH9vsfT8+QPW0CN
EfzZrJdcuQAtVkZ538za+fOPnOrPpIveCyLbVzTwwgZW05tzu81qonfsoicB1OrwKZ0cc6yZ6mwn
2ubyjvoTNF9MK9Rxtw7Kr+ySII9jA4FVRO+kjhjtVOH17Uq+Pgf7NiMTdZCCzWhcTxc38zS46l10
oMVKCmGpgc+kmXNRcVX9HJW9LE9OusyviVNKZ9N+U9pDRhZvff7GP59knOJmnzU7h7IlShw5Edbp
Xq6Yo5/X2pisw1zt+Lv1eYp2nSLUod6IpZuUniLJMqOd7rrMNk96lNBQ0D46nDWvnquKKGP/HeTY
Hq38S3aTjb/kR4Ak4BzRsuz6ISYQqbSOyGxtTRHf2iKaf8a+toMHQpMekGKGgI1NS5FBxWT9QY6E
peVMBx52l45UhXHwIp8C8/8YpwzLgeN7n4zAIScY0tGuOiPdbvGA48zJLMr2PAGUuEA1RnvM8JS5
KEQGlmSBe2QJ80uinSbkC+ulWHCXvb8ngeRCUgYYeoLT+hOtL6gAYaoxKuzJgRcSClpd/APB8CSt
xKggzdnPKZftXkEssZDsvjOPEisDbgH3tvX0u4/XLIcMcGtFMUARuSUv0IPcvX9vupk3kMkajI58
OnJ1z6IkMETtibse2lK7nScSTkvem/ccfqoKW0fL7U7hSsDl4uA4SYDy92rpHZcLmkBn6QUKFY0v
8yIrOy7K2R1uv+qx9N5mH+ADHcoY9FM5H2DYOFrf+RHTDt8ItJ9Eh5FJSVQGVC5dwgjXXU0Aqrbx
QApMICvvgMT9R7pFI2JqUfdB8EzaPTJ6Z+rFpKU35ct7do6SiNBHoyU3t/aJKzUqt3KzsEwHqqVv
Pdy8upMc02fOLfQtkCyZWiXYWg7vVtszCS+CgP2wriPv0/U+w5Xepj8gAnI+f/YNncTkcbN6mllv
mg0WO9oc5791P6xo9Gb1SFxQbuuYOr7j94zymPPeUHD6R3sHAQkRbJfgDhAAQk1a4ADuTljL7Mc3
pIa7/RkP0KUkc0URcOwAn8oNdI2/BHK5dJrjr0wubqRzS/EMWZOXwvkAZdjgEw/L/w6cckQQBtsr
xQgPrsHHU1gLh4rhNKzmT89lx/3VTj94XbFua3QLcJoOVe/QMVWA+FYtJaE13p5qFf6s4viM56Ou
K2Bfa0VwzadW8ayR7rwgTyPeM3jF++Hi7jKKE8Snd9xiBByrwSvJRnwt4jfkrMnw+qMMinsXHxaY
/WpRuTfQoqXOQ2bIjyzj8DSd8HdaU+GsXwgVu7OnjaBsFg19EM9ztF7WGHz+cxh7mgQTYlwvKzeo
0WtucWfrxgzjHpMt4jCJ7egjgB2fPvZ63N04KAwJqF6i5RLlDRS6BX8bdIg7+LbT/Iv7HrkIu1bw
03QjfSt8rsESWolq7F4DDqcGDhCkJajFpHTKUCuKZlLG6Qg5oTcyTg530qejIkHsFhYVY4F7Cy6G
TgDhbozLCOD6w+6gAnFfOL8JlWKVa+H+irm8v3N1+dIT0nnavx+Dxy46mHYOlA+vDtsBVDgURrXB
hEubZCiqjRFB7Oaoaz9drLKyrZm0nFuAiP98YjQ4ydysnQX0W5kUwk3HBWuNA6ahG4ClYNWDVHuZ
MV1vzE2XxBf+Eo7fNNdm78BEXjo9dw64VjHR5ca/0JnmqPd+yW/gaEAnZAmR+C0AVmYF/yjOiF7+
aIrnew6svmAYQDVwm33wYKXT5sWpXKmCdUziqymkuIyPvu+OJxtdToWZRC0kmWpvn3HKPL2Zf8L3
lQULBtGjfxyK0i5KAGFzf7d4PK1sebhWmB5fXSIZoA1ygmayU56RvpRjho1LiPTLmEwzCab8w3wA
j1KN0VADdQMtHmbcIxZ44c403UYuwrQa/KJPCQpC0eNfNP7aI63Grw78RvmWEaDyqvTi0K3dC7o8
u9180vsNqiTHb/cECYxDObRv1LmoHkWl+lSwC11yEsrZC3b5rIhKD+nSrPcigs6DP0JOhOr3KGhD
cirYOyXcUxLCqmec6UH+DKppFz7Yx+t2rHLdXZxHzm2madb3J+rjI4bc0p/jOa4vGg4XhCC6+WBt
PK3GO0ueRvN2ep1/aVIyOwWPXz6U9hYljUjhoUUK6/ihYAUd4Dh8RbkFja80bZhfdLjsyxz88Z3O
VMz+zaFGVO8NOZX73DwxVB9Fw9YklfF2TTDP3rMMuMFwSQdx6KluX6X6E7+kPehKyJzqB1789ID4
f/41c354HMp+qse3eDfzl9s99Hzc/PPwvQbH6KYjiHAPM8PfzNUbGrozotqjPgyV2tW90ZCIkNp7
kVpAKlIjp1EXLi5ImFvCZCQWcmlCbg1GqQjHlTwe1An98WPZQ/uHFjvQMTfAxQJohMSdMYhxsdrm
Fi0jDS7A+VdSwgehqgWUMru3YuR98dsVBJQoS+yZsMylFKPFzagl8v2IN9OOW9hMqBQzwx+SWuRj
jXo3Xg4tkqcH1wm92T19+YOwDPQQA2k5Vv7gRB71028MXRWxfHt8XdIGdPdsb4/4k3UUl7DLzw+L
RLd8Ofc5DD/E+Ua+eyL771ptI/mQTPuuTNZN9k3BSGb+TIDXOgHZmkNG3lPP6eF7kgfsPgDDn7vF
znPGrGVZL/f6xWwf07rGDti/O79lhTvCz3lgJ/yad54WTQSbBMsGSb4klg4ZMgCjahM1V4jebLDT
qOa7p/Zu9Vbvne43RxidxN+oq+FN9Lb+WWH/F9O+z1MFFvK5TSmPs00r1Quvs6W3HqD0aKbh5krf
HRFw1QeIwmiCZh3+qqEfGsSUhEPb97ADTRWFE9h0x7uR53CeNROlNXE4HkQ9vM0Ke5AZN5LNnhj9
Ln/Au8CSGzW+kNK3fuV4/n4XFTxQXE9wE4PFDlKvBw9nC3ap9x33Gfjn+Y3aYtYJAh45Y/yRvXWI
YNEYH91lXcS+6D1pLX/uFWWZIDGK3LZuBUiH4fzmqlt2lrBFHnXUx+HfAIpFNs2hsf1abWHdpGsd
leV3foUOwI+XrgdLuquZ/avJL+0wzeaBP/1zFfQGTtsFkKdYAgVmkOwPOaZqW8lcXqJ0wVp52/Bi
OX3ZtlkCikNXyixzI2fW7HH6FjIueQSMezDM5szCNTbNZ4AyEFs6UyQE8gC+rdlEiplP8VAe95qg
wtf3NAqexP+io+vDEek9fCqmPsZNXaP8/hVnt0/zlACaf59zGKgKFSBmPJsypbZ96QzdE/XhTXrU
n3uWbm1MGIDx9raZP6m7xuQOw4jHR8cIhRUFu3KJmepjBW+T9KeCTxHuZjaF1w7iat68U/k2teW2
mpztz8thvWOJ/3OZ+TrA+9+BeL0c+3UVyJqebAcUYxDPEx7OsCNe687qHmmVUHSzxzDXeyD9lj/y
9GFvNlhiWBcAAb7fGC9KOpkng+RroNSTPm/Ql7yw3ettPnddJaElrGDIM6BQxcsroBrrZn+HhTMH
YhWMeE6Ie5fqzyR37zm/cxECvl/I5/jjJtqcV8wb+H0gGqBQ4AxiZN9mwB2TWzDUI7wvelf/u929
V93MZNxMDpdiXnYDvmMagxZXk5KoGshRqvEZ2M3P+pKB83avsw5zB7Ry6KUmgxSxXHuQVQy6v0rg
QzS7TZ9ni7lWT7P1FedXbjX4nCDADz+a/a6N6tj+y2titkbtTbWEDOlrKuFgiSMyOKGn4Prl5JpV
+pSTb9Xs2xcyIV9ms8BgOf4GrVEnZeHoq0zC7UO+gZCpWmcMjlt4EVrAfTF5H7ew0Mc0E0eEynQl
ZH4Nncd0OGCLfxYfpDmjtCF4kfkuthCoOa4Vzj+8ChrhIcX81kaYOS5gDX78PMNhtsvsg7EcszeO
7iWseRsFmMvyhkH55VD3aSzuQPSUCU+n2YPZIoaZXyGOEut9/bstz3sZZEeZe1mcl9UXVJD482sW
3Kw+aIf78rPjJeisITWzxcCm0d7tj+l3Sc/XoZj+najRl1y/hYVLdligv0LIi8FmfL9ae5Y/RAnA
3/bAbOzKITiKuiS7af9PKAGyRyad9/3lQuREZJh77QTiS429wQ5FzkRSnGHmnspFYw13zJfVodlh
hEuLQCnJZx7CjoG/9Aq6R0Yy7dtilhk5YgAJz31xMsU3qgH8g3HiyqFHSigQZws2/uDIYLeL/VQ+
u0zP7iXq/L1Oyg9Ra7ONLr2xYpfUUwO6jytZjD8U+X0YBDAgMYvHKcb6rErU36e5QmKOcTpjmAKU
ZBKCyLh0cT1mP7u92a+Lp/SnBMTpzrC1SoyHttzyi9eOQ5ABbX/yvE9GYxBQqJWgAeR8AK4RKg6a
vtkCg5Njad5as9HFszbehCcrzkNxPk8xzxEyOPd4C6GPtLOt+B23m87b2sB0N9tT3ymwLxfqSpE+
HR+SW6OvwR39pOHHL/FZik44istx41yPD0s+IgwIGRTxoMYZXSGieyqW7oSVXMnogMPg7VZnhj5E
gOJ/gZdBhNO7wTCZQTOfs5jlKCAYC4OtPnCExAEVdUiXmhkvTOe0fTmsnFsyWjfA/mht+0aqrX/g
bn0/YzOvPofBnHqhu1S6Zveg0ztVcZ8LqZBr7G7/00Cl0lasDwIEu47BTPz76437NjssC1UsuuqS
eYSdbezabY/9FKGXuMuxLYUONJtllTbO18iW6vplP1s8Oo4V9gOiTcqb+CaDqBP3cSrsbj1leaEm
6tkZuRY4/9F8f6EGmBrD3XF/f1pAnFtxZfcmKptDMwEBZ3UOExf14dP8gD+I7xIdb9k4FXMtRqJf
YzDd/g2PnaFVd9wz7kUwvlCzwnT5HW5n9w2d8OzXMD6xEvgsq9LLV9UEK/bOAz6C2xJuDgljNJYe
38fOKb9wsgvnOsOyaM8f2wizfnqa8e+ZXewVaEJbd4R+H9sqE4/yIU75CDhq/7kl7SOE2HDhbJP+
4ppzx0yhMD6f8APUW0tqSTvpgPtttnF/PZyrp2d8wY53QcvapwKU0wJORggVJDFz1L6tIe1nDklk
CXtFavAZ86IoFjh5YLn0cSr0OFgChx54re9Ra2e+tJnDijAKcyhMHyZ2I2vNO8dHTJ/0J5pPe9nL
uJV42ifMN4lwSFSaPGTaTR/kvOcTiipDE4uQW6Dv6lyS4+dMudk95xe9hsZ3/XDhbqyy2Xn6xCPd
mN/cxm+sN+4hG/wLYAKZFEfdCD/nLmwsO1+SyGoqrk4AlQxZwPaxTq58GKyvjRxcfQWvwsgPmsiB
A1ltCj5jzZR6l5mBy0D7OuaEa5inMzVHZAu8Q+TpSUmVWZ4HTN2Baj4vdkw76TlvUD3YZiS/4+6h
ijUZDTyur/c7fUTna5yt16YNRnFn9s1nOOjLTCXre00YVzzG/eUDFXdvMVrkB31fYglsvmW7wvVo
dWFZEGigOLT45dDMvAejOXCyyXY2uId8kIz+qs8dPH7iFiauc0ooKhmiSfeA+AWiAK4WjqHSPU/U
JcNRaAKEjb5OKo+OinTooziHJ2IQRRDgSp1UhfGiEoQ6u8+sPf3PliP4cK8EIQukNUj14UJhGd8g
T93m930TK1Bz/W8ymhEGQGQtCM+9aytnC+OnnKey+wiGNV/iN9CBpFDHirjCB2XBbwLOMtkOZcIc
hetUTb4hKFL8wQ/eqFI8s3Ru/TX88AJ7wveqOlhhVOomdm6uz6Gd28nFSdLEh3qyu00jhDIg/V+j
40E7s5LfOmBD4tcD7i8TxEEO9oCp+O2maXqST9451djkebVqJEFazk13sRgHF5ySseFB5qyL47MJ
EzSg3eCWYHt3HjL44YOccjIgL/583rN2sMEQgO6qGZ+sokLhUUJSXD+gEvijxdznXE7k6YFb+vhI
GB3/ekmUwj2DR+muv2tNy1mqcL6+H8eBPPXZ7RonxezvSTpF5Ffp3JcuAOHQ4e4O40MMsweGpCGs
+3rHsA6N32LZE5KfF8hscA73ChMCIvCC8X2H7KoaipWJCnq1ojMR3ekx0YfYC3b3cDzeb5FcbQ5t
+DEpxTWIc+smgS4WcGDhyKLU3i8C/OxaN81sbIpx5B25VF0hXM1gcWr3wHfQ8PjvlmZbQJnxgY1h
CvGdUFQ4GeBZIe8+bAtZZutQap52pSGZeqPNADxdl2oN+TDOlnyqDwZ23YAUBiFMbOiIxytDYJxg
YaafK+/RZzMBji7nTQT/b76VXjpRuYtAvXesARVnQWkCGVl6xS/HtYBcCFgpZEJFkNvM8zjBpYRc
RHwovAvHA27KbhecEh5cGa25u8M7XIjnyw0tsSNOYh2SrWt9hP9+GOIzFPOUL9RMNPysAhPfsHT+
+Rnz/2eCVO/Gj2LB0NDZKrnht2QiMp2qnCWMAEkVkz593zDSFjjSQrqRWCjoOhc4DZPxliGAeeFD
T+bM/ZnEw3Cd0UJs5Nm565ohbI7lp4VWqvm4HU9ZKI3Da8unh4kZEY7ST7A9o5Dx1+geSsbk6zUP
PMNyj5fbEQoU7R4WojmUVFuL7ECWCXT8FntYNnh4dFOo/Hw7gwO9CO9XGwQQ4LgIfos+d/XLh5g2
9+cXPKItHDfQoYEUu0xGeaeCH2Ry/jYInd2xFlr3xJuHkTLmWjGa8ZzJAc/u3ROsfTfTjZPYErwz
fx5dYapeggrAFcFFmOmT59gaeXryO77csJXHJ0uREbgfJ8W7MIwslrvuzq+2u+qBkmKPxizSWjfw
SQVOGMaVwEp1N69Z1ffSFACicmZ/9yLMJbtkafIdCfe9dP3rQZye0K4teR5AUfsmQeLjhgYV6F8C
JRmqzImpLyrD5aXlrjXT5HTskj6bnFyhMjAWPMsoORWYMqdMiXmYg4eHcfKJf0H3WNv0/OL5dJSH
m70D+f9lmFjKlCCMnVOTPcgfL48nHIRf4gFRDSzK5/tMqFU4dVoKVU5OL+I0pNQkJURumdLAm9IS
nwUfi73FOcl547IGoNaB1iRFyWs8nMWnQy2UPDgm9b1frKMO1Mfl8qo7S04of+4nue3iTOyKY89j
azz+/tkkHxdAFh23+4hWP5tZJ2PSQXKe4cGuOIjG/omNBk6nY/9PuOaP39Zo0jIWwk4Hb6UYucpi
YstB4/SzxwWEAfN4E3RbsRpnucAXT5uMTQKaVpv7dLyqDwtpycavxdTMqPmtw8m/4TBzVekOjNgK
vtHPBZh9OIhfVpsCFJ2XglrV9QuGX5zRL7s0B3OsAlTGMbhiPyEqyFQFUpEe5HAWhZ+yx4BCTVyM
FBfgyFSZzEiLa7C+2hrFl/G34LvZMs+FLStuBef/W7iU1B0jN48a14RcDXMu8/ndRq3/RaBj/Ep2
RrNhMUq/cMaRrBVZl4tgEB2FuxuCoAufzXzj7BC7lqH5SwywrPQpckq0M2zuD/NcXELTwd5PTqck
g8wH9SD1a0dka84So4nkFmrT7EBvMElfbPShz7laRzUyQzys5So9JYVrunO4n4BKxBKZVhkJBL1s
/Xzl95ADGGK4253dIctbTn0k8VnjxGzAYSjq+prHUlDM6OlhEePjY8pb4tp7WAwnJFL1fJr+dkVv
EMnEEjwImBOurzHzyhCqOScA2zQd0vAzr/xOMoFtcmhQ0h049iwhYHDwFfz7EtBx7i/9QNc3eCdf
GfkYvYHhU86eDSLqcaEAHlvs8GrIBlYPY2beFNpRqpQf7FZyFaEnyYGQ9FyAsCkdWYiaeCAYgAqr
GFiCR/OHPx/csUlYr3E2MGCnr5u3zbFZONH2ABvByt9uZN0LxLJocol+gDQxJthemX0YQacvq9cK
OfClruZaKDJnOTCc8x2LYwvd6joMHXw7GcY8WvMfV9iKODjc2zyb4BwBwsxBkOKwHn2sNdAEFOyt
DQODCb7N/KHBp3GyZ0LZEx7ZnOgjoE8ysRLp2XKDpsOPy/+UjpjD0l2HnY0FFZ4PKlgIpINxlSFy
81Elid1lynN2lkyUvCkCmhkqIYZN1NLMfMKeHx54YYeERsF+/PuLbwE3w8JywvOeSbJVL6Jz4NM8
Q3iZa4uIyYq/xn0cX1mL887y15TGTJYuuLARgsvaXi/Mro/B/FG3ZLkRcCCMN2o4Ga/MAOe+E/43
wsV7SRo2BAE1D6cShPKTe+eMGjpLzJXjWIXG9SOAxyJVFArmLWJ5uGZ/zK/weWaLkgIndd0B3a2U
fkp+ZTA0girj9cyKUsd1fR9bVZ/+YdE6OLUlrhByvbEQYaIKdmiauBX9YACjnYvr9A3MrRUo0cJF
gmb4FnZUMp0I1ioADf/9Tqg9Pg6HcqJ5R7nR4eNcjFMp3IV6TJLWxU7EZQVzUbb7Y3J2gjHtOAG8
5vFrpNihcRNwbC9W2+Rn20PbHge31dHk41MJ8mGKwE0taiG+FvaZkO4VusXthxcg3SgWnFxj8gg3
MWKyNJ/jOc0np2OxPMpyTgoBV+bxMk/4/NdWlCtydh8zc2UW7lGlqkl9IULpCoyQeLGMyBVgB5tk
UmhUgSbFYGGMg+HZOKoxFotZiqeei385J8R91pyWS8aMMbGwl7MdL7lMqJGTJPjFR/mRNBPdHtXh
acsXgoeoO/dZdJS6w80SW2TdqOFHsIB55xH3WEouRdTsKP2/3OXp6TikyIGz5Zov2xyTMuyPg9ZZ
BKcAc86FSsH97yLhDbasLP4E9sOLVSdNqhj1zjlWR6ohF0NmsyaJf+MiI+iLWtMNbhSIqqGZLDX3
5DJs9p/rDGJWbcXLJnFwrYoG9g6BB5NpVwCB96jHfHRCYi0Q1fMErJEjKwNKbQsoTMdcmm/yvTwK
CgwREGbgpnztLuvM5DsLFtK0YIxwGq8Jcip8mApUqFSn7HZlFfnm2w1K/HnYI5W1GmbmanFHZyYL
Bk5ga8he5jyMPtGuwa08GiBPEElQ+QvmgOSbQInnF47cRcpAnldgvCLdoyhFsQ9CEyiMmAkTGwRf
L1koZZPT4s3YgZcDyt+szEXlsmEhovFZOOJYS9KoweEl6cTYg8yBVL+YUXX7j/nJHy58uP6CjEbq
H0YU8KXO1Fd9dlFrQ4JukpgmJxL5wbdCzaE87nWdeBA6f2ziq4hDx6Kcl/Fb8phn0SXBZ+2iLlKg
bHlrVtLpMc9wpVQiHkHr8hDYD9EaVGpNG44YfoPglNBMq7MAMR+xqCFOYsee4aIff9ccZlNYWIL5
7tT4G5gcF5Q6ydBz0f47MsYi6q9Cy8EIBXcRxtQ+3Gp7ymEHocTzHKx1qJCiaOdzICT5ko3ymFLk
ho4zZRocxwa7Zs3mcdn3CZ3ovN5B6fdZTIQPu0HCuxYEcK4pmejC5DWWy3Ugl62kP0uiGgNcGiyK
aT5bRhcEFmDNKy+jnWNTFGswpnqKyNUewYYybht9KaNVZMDNyGRlg8aFzgPQwv+hYp5Ovf1EBbee
At1Krlc75qqQFOh6iZAKVrR07UPDLu9XmAU3tl3grznqrcP55BghNyNrXSadJAEwWUDihfBR5iS4
v/g4xL0cvp2Yh15L9u7HsBydXo2TSePj8YOUIIuF9OcJWhT/jf0Vi7qSi9k05Tb7dQw38a8E8xi5
ztFsFpwlgmZ2TSMmTp21GyhdiiFgNCIb+6HPuNaEIIqhwwbvbu4zwTkxT19j7Jb+WG/dnnUkNpx7
ZIwdkbHpCpsN9B5y0laA70A3FXPcpPSJkoT8oQDUmEClYI4mnFyAfqA5zkJuEiBavLwFqb+w5PFG
R7yVQz5G38vY7ANwYniIF+E8woqTw/I3sj7bMIz1v90yJ24zEtcYCkQuIsNBfmDAsDNmdbwp469j
T59mbIXMcwEl0JyzF73YWZYn/LKpMmCOQjTxWR+cUkGA5e8VTIqDU57nbA3ndgrDrh1Zro95YOrz
lXHrsdP4jOeEfqdElEwcCj0G57L0x6ewdwbhYfpx/ykY7rzbjNZz8haz3lIudf6UEDv8GOlXdqXP
nKP8F+Jinigf5I2AmAdCeu8ERcCj4t/J7YngmFB3QC6pzOnu0w+l5831eQR07T5hnzR5c64F0lMN
3u9aRNfK4i/gsM43jvB5DvoKNhCMpfEyD546fGg8cuN5Chbt9N2dF1txvOPZZ/YKOlOmdxjp5jat
zKnt8b/XSbn5j6TzalIcCYLwLyIChH9VyzskNAjzQgBCgPDC8+v3K/b27uJud2aQ6a6uyszKogyj
tdqgWchkFSh6/kftOMm7QeYLuiCFGINq8gNrxJEeNAFBTuboGbZHYsbXtYOg+zSY2RIQq0bpfsDG
lZ5Rin3+h9EoefOi59jYkxaU+gJCZ3ElmtOIpp/HCR0/lHOLDjOtKR7hW3VSV5a9JonbZlBf7gzv
lIArCZtDoMKfo50EZURj913+zwSx1x1KXD+fr0k9gC4KzncjSY9px/l+kfLAAi3wdywY6ai+FUoa
RqlBuNUspIjgOeKGX2VTsACmX+FURr9ujJ3qM2G1wPTboMg1g1XSWTL/Vz2T+02/4q8mjegaWfJl
lsp4iK5NcvkRu/15it2+uJDVbAlWr/zKcrfIDJhQ1a3ZH2QySNhIHKnBEzwll6ix9qRqo/biPtyg
eucJP23ObmJbkdf+clxv6Ul8mD21WzIyI7+NQdXOBmUGidyGo27K0qBTl2gcyQ9lJwMMmEEvBTpJ
eaVJY0oW+KqoiJoxB7jbN0h3kosBuFR7YISBO3lGlCh+d7MzOkOZt8Rmr8OZDm6f4CHWMZ0liRWy
KOIG58W36JHeXAratAPCnzWlWY6u1JSUpNhwRnMKE0TCZTnZqhCVT0gCiiCWcqoTvePajvilHR3K
waQDX6u0lr1ntBRG5Sw5TIpIHsCdC0DqN/N6my3d+8oeuRDUjPmGpeEkKewCNzIs7S7JWNdklZIh
9Y0i1ZYvnJ87NiDVxsp7tICrh3+wP1TznAqMeaA1BAwMEbwZPWJwI/t2BXti3PIVhoV32ghZOERq
oMga1Ts5ZTV7RjsKwCvKCeMbEgIFIGCF8ePuUEnqOaTouKacg+dBA2ZaoTmX2a5sCWam8ikHqsS6
z+/1HPGj2+dkG5CKbPTLx/VKKBp8pRR6+y2DGEVCd39zJfO7c23G4KkEho9ReSdm4XX5oXwg81ix
D2Q6YPQO4Wpl0DGjaxcsS1qoRlrf2dDPU5nqdrRKwXoXTVNg05oHwYYYrwDxhXEEIZ5DczBVS6Rq
H4OZuDvkfRBiOBRQ8tP3tqP6oi67ZhRvNU6P2p6q9VbRcae0yVc1qPy6xltBczwYMajPac9sGM2t
2i7e6mHdJiUCJgBL6NVtsT3iZ3ibrlru6szkT/TGjSOLHxcrxjjQsDWP6ZPFJwag34XkBv+l5QMe
cnPW7dYADnQTM/aqdHB83eoJuTrAXzlSdAiMirN1FsyszcokXHfD6ydGzS0dPxtaXgjibUmURY8I
dow/DA0HAEyCjtP+THrZ/UPNye7XM4bN0fs0Y8jarejqWHdjoaef6XrcI5HmC140PE0fjMS7UQNu
9dqU4HCfHTxS9deFSPqbHU5mP0gYOD032zhchfsv8wnU42zs30HWIM4qGJdyTb3QB/SkgROdMC55
D4NeB8DnPd2bKYsx1YJFA2RbRoe/7qgFv3cLEO2JcSDv//aUCMOrPlmN8B61NJ1XrTHtPri1IFI/
WxvCFmNEK/qJNpn6wCTmHrMG8I3mYSOF8g59itlzn0jeODh3vs7myF30aotzCzbK73oMC0bgcXcX
V2p7FDE9LoIlAHtBHyacKfCHUwLs0Ntu1g0NOgfExzrWYIbMN90Qmv3CglE+rR4sAG7ZR03Vm3h3
EhwgZs7GBSsIwxqKcEW6dvw7t9Sl4TZUdTK7hKEE29Tq4J3d2tcR80YqAxwkH+Ww31Nf8mG6wTX7
guNYWH/7XUxevCeWCa8Hs6h51eSPgPNoFarFTWxwMMfp0C3AQjnvAzQJNQqpRrxp3VXv5qhvNu1g
4fRgPtngckwvEaDRgqXDR395TvjIakaDuBi/2jnJ5SWulW6tH21p6ZpqLQ5/rpWTvWFq6bgij/vy
fZ8B/aCIZ5BK322yzo0wgS3Kw/7O7TJBqcGC+Yb0NenzdLMnw5ceQP3YR9s+xzYgbtPTsaXBQLLO
OSO0+P/v2ei2Qvo2jXLw1pvLIf1m6y7EIbQ/cAPfSe+8AB30vga9EwND8p7xeSEzR/sSdhAvoQbz
+22vZpJ5o485qzX7sftz+u6TpZH+WLuWPqRBSt+8JZnHSHVHWl9Pf4kjNQWFu26O+eGCNNuVOX5j
opP+PpRLQF6Ex4ZIVMVt8cV8L/V2OtCETENiicBMsjk5SNicKMyUTT/aulmqNToyBl/N6XArSc/P
MGm0GvRIriFGIcnMt77DJWVNzjjkshGcqkPTkc53gCiySdqG4ddEH0uXzgDiNcC2Axv3K/JvEbit
tsvzZHM3aLe84+wrqemDDnYsyKQx9asjsqbzQe9kdO8a5FFnzMcYk4a+NGPGwK+PQ9y8r5REFu4P
byhZ6XsjPb2G7hCBbhBMIyqYj+6NIrK2CljFviI1trUpin5pQ+Q9g1XauKC5Mo1tTT8PT28aUKHR
C2hTUUCO08+okEISebB8oxuSpr3TeE0phS0rpspIaAdHxjq7zaE9lNafv6PJChGfdt4Xv6oeNzPE
5nE9/GJfgjAI6PhpIRcFIpZH4g5FK99VY7JLA7eJYWzJcEBXH34x3mFyxdB+QAj6Mc1zZN74X5xH
LJJ158Itozouecfd4WGJq+w4pgwkUokG8TUuUs9U9lpm1f0W0iZco/jgvrE6YPNSN0vDxMWhImAE
Fr67nMLE0DRplDJri/lbeoBrH91ZBtlXQz2dtR7YU9abIpXZwBOrYa1vrHkUiKEpn2BBIFB6Clzo
h3FtjALrBIIWxrGY44dkNR4+urzxVTwc9l48GJmLPYRfjnlDoIU/KpHcx1PAPKVdKBhZme3pwGMz
hwBAG826KKBrPpgymQccmY75HXNasjcjNHszitOc+Yv4KxmJipiZ9bJAs7bEdcfvGg6p5IgSXgpw
QDgZX5IkzuIaRw3apYA6CEaCIJBTqA3kHsUvZCCIgguZgkYKgy8SQriErrFfArA10+w5TbDgG3EQ
zwdTbwGiU9CikjpS3TyZmMUQWhZbMAVPqUgXvPQ2BkdnF45x2sm0ENfol/J9AyDcZMQgI7VANBWE
DcZQfz5uiZra4+gqkw0LakpUQMylTBD8c7RKYzpVbUr5ADIFsjfvg9KokWIcGiPyANeFScv9Hs0n
nJP9PE9IS02mqIHwTm10L5J6CXcMFk+6nYLVfZhFmkG3QCn4LbrwLIOin1fuAH0JskkCSbLq+Lcx
zO0X4wLH4b2R7Do5sNXDhM7HhFEQT++ZwNAdnMfOWOzz6bwp+ActDjBkRX8qp3WcpuDpNaR7eGAY
3h3bwi+mG7R7L0ZobD5844VEnAO22bGw4+hTNmN+9roDqzHfjBawFT2ZNi2qd3Kapj3e7gAaTkO4
guhd3E3ylBVtSx0REwPkrWLpKZIl/wTjHKNTM0H6vWhMyjSJARnwbx++2V6MsTotSYZGbEZ2lKJy
rAUJV6wU0ICg9zaLVQFG9Q3434KVmPCsEsc0Ra01RgKnFikEkmCLCdBvhJdA5AF9mzqzAtZ7KCA9
1gGWRykAXep4KqolQgfgEpEoz4ueEAqlbqQy63drG3x0G1UKw1yMFbPiwbCpRVlMLBPG0HJ8M5BF
wxHqV/KjSzXocD9i/qnGdBgiZmFk/ZFpoDGdlMQP2pi7EX47rgRaNPEdaWuOiXiKv3h3j6VgXo7Q
+wtzLJRppU/vAjF5zmGdki8Qj4QgzK90pOifITWeozyo2GB18Vu5GPCOwR1AEVkXCTCfINbpeZCC
lzr5cclIInz2kZsFY/yj4eiMbDNOYNwiNZ0flEmpz8/3yObutmdGGFYiBraHAi7gsUKw5ZiiBIek
NsnPQRnPFmDR+jiigRhjVB17FxUxl7VAUkzhNKFWmk5lXB4jlkAWYyYA7uwaiS0hOnHpSFoffKiM
sTYx7ZjR1TEH5nvMyUa/gF9TYsFPBqUDp612bqAPGeo11E19is6xEXpMdAY4gGvFZXoSxzAgtMby
2Mfk4zAiwaVuY6HYL8MbEvHvsKbenK50JN/H0iSGpBUvjD+4JJ4koYIjxHXjk68PBaBpyHyPh/2H
DSn+KcyBpLOM5CyQS5H+E85STq0x71gPrsTQw8dkFSCwxw4bgM8E8ZZwdfQp7R7MZqJSDpmo5WpJ
VlkZAdTjvLuK0x/xQt5vfiVGFirClpBWZUQUXmEUbUNejmnbdAXY5RicU1oAD1i8o3cX89ZuuCfk
HLbqVIzLG0MCMP2PgO5/y35Ud05AOslm4MC3mzEtekNbgEtOFuDbTWCSafGkKocu9vEDS1iQQvQX
6BZ7wapvdtzxlFhWAiKxojA4oyYRN5kmvfAjjvLO3+/81MPXAQgazbbLyQ3vzlA0133giXHgQF5j
j9un7dAgGQOTBWWq9JHjkPE7I4F1+D2M+bhJMi2x1rP+1hiXmbZ5dfGqhVe5K4YgM1s2JzjS+rq3
4FTNTJ4WrdWR4ELNOjkl7Yt4cDLHJY6B0IiMjghyEi81TWofcGL2BX6voBcmyTBkAZY6b0J+M4Pq
L0OHoRNEiYfBLcvGaMcfAIMtP4HjdoK8iMOJ+QooRUbMnmdvMGkBMFzA/Kkd06Dv4swxN2j7dwEw
p4sIpuAepqhV2LFoZz7GgugRQK9xZuvDHqAfc5UcXEJ2kmoi0vUvzvg6oRttgHaAv0nriTTm74Ws
wJPtvStKFbAfdqDizLms9voGn1XVaLK8OH7UVD/RuHzmDX7g74E/eG+EdpgJhHAUeazOstJhvaB2
svdFRwAAUoLbmbqI4U3ZRnGKImlLhL1atOnDfAFhcSTXpmAjtT8QJctUGPIjdA9Y6CbnMmUj65wO
IoAs2BCWdQkDe2kTqq90gRpxc7Zi4CUkn135T92l24wqeMFuAqpfeHMTSDLiXbA6OOq9BPCNXykc
JQ1Zfsv9j/crRWuH4yBUcwgsprlC4Dpct4nqYJMADCQZqKxICEa8RLjkMcLkMae0DN5jbvYg/R8l
gYhktIc9/Ebxta/HCI0pVyLSFOQzSihSlhUn9l3J6arwF+AteNBgwiG+Bz7mfKxCamNEuORF+zEE
P11fF51OGVWP+sZjmWqo9jmEmZFFKITpCdhYAWWhpBbwhCZAKv6hNYv3JLmX51AHA98wTA5my7+a
39iH20JH4qgfqiXmTIhOuxE+VSfFJdOnC01KbgQ4+BPJcOhyHzvMahl2wnwIxeSDdZ/s9MkHf6j3
ZDk9PcmvI46sM9rkOjDvC/VLZV8tznbMFIJgDA1li9nHELsVNLh0hYP00+7PSyBwj8cI0/HJTHHQ
FBsoIE4WuqwFjDJIiAnn3pXu678hc7hiPHEh7JG2EU9CiBbN2TR08Beys/nAbrT1Mef+jpkVZNZe
d7mhi8cRj+wSEy/E4VwJpw7W6y13Y8d71x6zdNwlE7RgJNjhNupGwuTmj3JqS5qHCc2QShdBDsZq
tm65TQPH9BWd1ysk7awtlgJkCGmcJ4jVkYbnKBLcVoq11bAO0Kr/NbkM6obxsG/a262K5aBxwAkN
eW0IqYkkQgyLNmljFSdGsTvqE7TVqI3AFNQKyl/86d4ARMjuWPoYeoqC00ICHu/snkEh4WJ2s00t
DsCnWI79nWdirNdzh7grD3YbCix6+CezJa36APqDJSroOCTs0T84a/w3A1uBgxNLKPSEMmLYh+BD
hqS9IkMD12bIEBobVtpvqbVSfYoaITpaRXIbFygBRgRLWfnzVCbLosgdxute3KTG5rUb15CeSirX
jsvIp7ZJJW5P4QZ//tmLPZbHo94Y9qof8xiN0eMPgiIjMJm3rcxUpaYnCWroY9B6FjjbGNc6vOUo
BuRMHJFX0B1qxhsXzp9yXe6CGQ7fLquchmM5dKhraAY0cLTVMbQboh9W8dOzg1OGtxAnZt8ek19S
M6nC8c+l8h1jMcVOTJAHWN40FSR8y8wHzX5P2nq4DXCX7q76GHTp3RT+6D5tGy8NWTXpJSfjiIhv
f6YxNiBNZqGzpjuTY8DefDHvmkDpl+6up2j4t4XbPUyAdZUaCc1CLtphl6LnQ5Kw8A5RFCE29MlG
G4q5cZRBY0I6nNAK2xx7DE0kNEp/JooPSREUSX+StP8Q71kJ8iA/hFZHvoS26W2F2dl08p/8scUn
91gFR58D7QnNCHWQU5wwqOa9asN+XFZM3IPch9SGYt/qWd7Pwd7A4WByoFAgVThKJD1Z4W7TuYQa
06RA9OxmZQU8uunNOBXBeMphCxfiKPBrYeQ5dl+CBybIkNAogQLzQ3dWipZOFtoFBP8ZeqPpg4dF
UrmTUUS4dGmTs0v5qHBgpz+Cs3ITB/rY/sjY+mn8TcY8acpRpAZpa0kcEiXHC4CaKArlQkLrKfvN
8q1I+4sk97MKJdakZ9NG2wZH38YT2EB2H4cz8baiuoHIQofv8ViDFyUC2VPPGnELCEiTL4ec6k5P
JB4omOAK6hZagQbn6dVdQQfp455IvgmAsHO64CZ49Ax/1C5rrBRLxoby1Hkgd4Kfs+Da9xDBKsrL
v7w4haKB8I3Jq/hJdUWY5aRS3hQObDjwNjEDrgPp1ocLOageCryk4X6GOMwhS5mhCJaasxvUZ1ez
goBM0FLgOYBNKK+9Q90N9npDeSfzdSSRvBhzJZo4yIsd9H/3pGdkmUweYdQO7ZsAWfM/CgwhC6UF
+Ad7MAlH3yyuxXNjZjXm8g0mNctPCoiHfIOuvDRbw+wMum68hUtmwF7l32s2FUP+8tPTWy9O68RD
Hrqxmk+gVr1AHNtjjMsLfEe9r1K3/3RfKgUO1pYpwX4LmQVMGx0wX0fwdO0hgtjM9Tf0X71FotUV
EROzGG8c1FPxxoEl1K/LBP7g99+cwyjlgAoqMHweQmX1OJWJxMQ+kBPGuOzc3xFPOcbJn9X40qd1
ouNAngyVHVHvZgiySBuPEYAFK5YYiqHPRfk7mf6KSIFG50/2MkO+Ib2QM24MlNnDif9miZ3RyeJW
hEN9PUJho488wlsrBd6iquHsgB2/wtR4YyjfHpDv1DMR1oj4IuwlNK+hh+f1MMkXtw4CAWQwu0wn
pSJZYfTs7KXuk62bISdOoDMJKtCE3Kf8AR+JoQRrHVGDvpPJFCU6m6IyShcU5m5kvZF/M1kKq4uB
Z982QNQCKtANjEQUPgC5PhJXBHBIaFvonMmNmUcAWsGcgxeTxW4GDD2HgvQvRRfwEcAV9J+J6EuQ
e6CV0I2Puq/uBqM27ki1M5TWej+fozNU/fgF99qbGxSioAiUyI8eTQV1jroZ9NEhqUJko17H13p6
XaOgLGc7o5BQkvjZAwF4w5rhTPH1b0Ppz6N9cFBNG4H0yldEcVuskfeLsE8nJo3y3RVDpzjimexJ
GVJRuj9rRAZGOLSCEWQkKQOPGtIUbcobiGOzurR8iCDwmqy30xcyUl2jCUKzrpZKy4S+Ko4jVing
FkXIxujfja7b6DIolFx9Y5V7w9mkzbN1Yhlye4yWhBJLyU3B4oH3jyykAzudVjc+8orVJo2aXnkw
az3zPjqnz5e5JS233utK7a70fBo4NdSNBj1hWIl8bK8NlWAhzX5fg2vqPXKp1QQV+o2JsKhswZU0
URqMnByLgYeMDnxi8WBu0c88jGkrtSUvpDW3FJXTAqdLhry1+Cb8yvF/0nbIhUdkAvBCwkO/2TA6
cAwigaGGjxMWbtEKuNWk2VC9bRHTF8jn4I1FKnVEr6iI6hUR7BFvr/7o0TTKM/jRO2qBqN70ESjQ
VUpHBGvrNbDvH5gtlmkUpgBxYHl2K/2hitshXhVq9HLyttsEAZPD9q7ME2owTgXSJ9oKSKi+Ju8W
HgbHMx3sCXU8/sT9GYdEoMghX3klCujODydBLoHtyZpUBWYQ2KiOalDU0SNC0zbc42BmGOCeHJA8
GGK9OGSJ3ecDGKkV5fmDioddUQlvfUZdWtHulhH+KwMjTbKXh8KymGYcCGjKKn7dXGY5BoCTXU53
EQxiwHP841TY9vnmTzB625eEOq94wG3R/3clEEDKuRyYRflWKAyqs4K/vdhsD6f07utyS0vCkS5W
jhFJIfULF5/SOYKHkQ8LHLWiCzrYC/gTyBaPDjJXb5/N+GGxgbs2vgXcHBfg07mCXnX1QZVj3u3j
w6foMJoQhpuXfbu7uKWwZjtUN5xFx4HoHeqgQU1aDqnoLi291aBMaTMvEDUvYCCqWrjS7humlVW9
OA15J5e+etzNRbQlHBka07XghPXNw9xDHdGMeDLqxryTU+xqVPXfDiDtMH1cjBGKkfGhaxx6DEu6
ZCUYDnJIIhCl04iBDneTmKmPbwzKcOJ2BL4YDdvUN/ejFIVkTjigUv1iAw00R9lUnAHGCk56L/oY
yB9Q+1YXm9yStJcCCuhOHl1jQ/sEiHA3a0hLGx8mxd1VBDqSjbCtUobUGIlPsSuVrMeRrzFxbk/H
pldHfEc9tqA8wRhFfRmFEZhtYaxq4Y5Jthd0mbpkorjbDd1y8AcIT0JPET8cYgQ/BhC+otW5Z3qw
/hDGaW8Vdudo1rBG0h8t2rIpV8dscslB6KkpniPgc647TAEyPELLV7Vtuz7oyuLuvQC7eCACeAq+
D6LWUWRyMsGAeh5wBKj1ZhE3yJTGq09OiSH+w8ygi9uS97eZ3tZz3sy00R4KzIDi7uSspbSSugO0
bYymWIi6UXIJ028YyYmGh6f1VPejjyHQU2ekrOpN3b/v8rHe0UD9mf1RIDGMpilOgaBy65u1kh/N
64DOw8BQc7fgbXTnCVCHnzyQEAJLDEdDLOS9dQuCG7aKXL+vqNvrVOcdlEiVaQO5RgAdUmKxLWhr
KFJQE3RxRJSAQvFzslawgWPNXblDoXeYyKa/T/ryq596nCE0hqoa0Vhsn/ThZSzUlIMwiRgB+YLN
RNydxSR7HC9uj1fB+EOuGeUGEAllYxuwLumWkl1Q6AUg1ytyElMBK6CmINMmC6Pph/YPfcrye6yC
aBppgahCcR70PDooiuuYxlPkHx5edOQCggkKEohIL7ohPEBwRraDUa1tEzI3pvB0lS+34jYcl4vC
9TEgGWUdAdmlO1iJ0eKbRbodu67Mlmz8Df6obG1U7sgHRyOEGST2My6qSCZ+ZVBAwWv1wsyATkY5
b03vDJ8FpOc2HJghP3t5ExorwBPRsJjzAfor5xQieaXuaFJe4pdjzXBUkTnEkktSHojpDamKFjm5
qHVGfCPm5hS8gCVJZ8MuutvkZH498uWnKqBw0+SKPrqRgJaQOa5T5+bT7haWf4wEURP/5pGq5HOs
tgBmPhyCpI6MrkBkJDKB+bDgjIasOv7xKsj98UYiB/p4md93/Kuf3zxSYEQ1x6GmfkRehUibVJyi
Xvv6leJQx3dx5Cdnpn1h2XxoGFgBIfW1EeTU6Jtw0cxOQpG8z24yheK/YoyMqpQ7vnln5z2lhHJz
VDS7tL5E9OPDXB0WApcDH8zShD5eA4VcX2OglAZRIsdH02PzIG632UamHIxD8cezXQxGEb97O4YS
vIF0AVtwxEUf2tuyjOANqkxFo5FTcx2nFcG9E6f4FFSr/mkC2WZdObBuSx6p5wXxuI2lhjo51Ov0
FjnJWw627fqgMlTXQBLsGfidPV9NqlX7kzUrNriMzlgyJ8Kgga0Hh4kj55Ikt8Ga4GefveLIMffl
FbzGJ7XnnHiOnnaX0/Mc94s3LkPDID6IZox79DjvVD43jc3ZkFpUti3a1XoKCGQqKUkfnhaS5EHT
IYKSLdNxFg8XZDyI6WId28qkfQ+GgMKMUnXP2ktUx2GWF6g1NQCrmTQh6+7Ie3qmzwGOAEi01bup
Vy06q6mtDcjrpyQ2MK2opkr1jfsBKnpZNltnUQKM4Q1Od3Wx9RCWxPIwDiGSL2m75AohhrL60CDh
RvJYTEe3AfRfgP4+sOF2kK/w4ml2ovhmfDgrdh8hUrJC45Xkd3neFT56yPzB6hE0cq4xuxDBBh1R
eV7iiUsp2zZyqg+RMAgAC7Lfn8PpyCtW0JmEKwS2NDtRBR5b9kNHDfegvrIBoE3W/YL2W4DOEU+Z
4r9kvF4X4a9m4zmIUzdTKi3oz6KobKp9UKuGymF69ijbrwNaJkgSEYbw8nhPlKi84g2wqXQEANMA
k9GWgEs4YGVyo6eZcxDWqTNmb9Co1UAWR3qcAuuksMBp2rH4Nn6xEVEG5TQd/DB15554/qOrs3w2
9A7zixHT3Lag0Hn/L9nyQ2hAZ3dzxm4UNfM0eGFMBXavo8lTaXIeZ0hq0XvRomjQcTT1Ob4Lzu46
Jmp8INtO7ALuoTQakWdrHAkfqosUgxZoQ5w8UQcHTEAIKMaglFGRsuYy6RKlsdvN+gHt8BGpffzf
LggyzAEDMV8DwT4rG82nXWx60lCUbgYEJA5LGl1cKnLCR28oQ912RrUuCgRKKXK1s/VdU1iVa/J2
KQSfEXVIQOlHd6HDYk8qq8Xid5JTmKb4L9AuTLKSvuRAOS0kYbvTrcFkJPeyrnNf6e4lxRd+IVNk
7GZ7CEOqSK3AqulyYe3ocUUUMh/TFl0kb+K158AlOEnOfe6ONneZZwgYHzzkl+4p4opmnV2esZhE
3sRDTz+jxCVR/cnp5ZPxjOO5fQuIdhJXoeVApTnIxjuXJ8EPoiMgpO2Mi0B9KQ2MFCUaZvSe1xmL
oAHie8wBJIc0tnoQ6iyA1taipYV7SH5wTVrcSHNF/2jMb3ouBClDuRQRnuVOOyXIRhsUJ8yqk2rK
rEXqTIyK9LO5H+dbhPkgDNxnn+CSabM2sfrB4mWdWR89pwIFfO+YZ8h5WmCE+SS7J44IN94l2LM7
MuqM7LdxT3RicLSBLCGRPNg1TgkIy60Hb0lJKkwq1C1vkXTTG8lTJPCk6CTkUOe3SceYcPCTs/Fn
vMdFBPEsPXX01AjQ8OEGsgdb98HekZGAOX+xBrLQCpcoZgbWAP9XjuSJjya3QCZAs7PJ1yQJ+zrJ
US8bqeeJyPnXicZ9ckj7IF0zmP4zpxS6aBJeRe4KH8V9IqBHCA9eQEnIV4aTCV/GaC2MXeVjQv5v
FvoGwn/UBAXPoQ1QlDBBzci5OnkQecGFjBjxhn5tNAfdpo2DzgNdJE7SpDAcCrQypqd1oUYjVgsq
vAwGRJafSoA2AAe4HccoSLN5WGhWUCcUCPC9gzMiNUC/JcPX+BVFI9a+5HLyZTA0o4gFv5CKFXKM
ZwlUQskjCkIuapRSMowWFNkEdy4hsEGFQX/JQuEZ4dJXtk3U53VQXeU8iYzTB8KLcM1ZmednenWJ
7gmlQFGw1ByDxMkOwA/ZdtBT7BuobzhM3Iv36INad2Md036GfXcIW0tCbrCY85xVwD8kKLn0KeUl
4ZkNR8BlCbCsUWUTlm8OOAgTr/hKroNZVzwUyUUaFjAzWFwuL5c6IwEEQrER8ocfs693PMk6II2i
j9otTuDTAmsKvCUcUp4dCM3S8MKbAp7Ws0LCKAfiiaJ2w4P63815psut4toq4y5onSUiFvkprLxc
i3BAZNcVO2BaicvcUpZ/gYXoRjVlNeRGkXj8VF4bF5/7LNg2/gJPC2v15GGKdF76SHjHsjZTtjHr
HfUJd0ESLyp4lvHWBmwGgeW++jqm0Yb0ybBoZfqgzw71OTXDmWWJiz6ttjS68cZk6bzQb9JUJJvk
/9tjoSmK4iT1efqEPlaKrBnRJZDk/aoHGtD4/ZQaWBFOJRbwunmqRJJwxtCD0OCe6FdGC7MQeY38
RL5MxEjsCIsZxbPBLAzpaHOi0ULunIQxlGuWf8JBVzf4i+1N+gBi68gGlNc4qdv8i//wJ1xs252r
m7O1UQUZIPLsp4Qz0fDZ69aS8WRXHpw8DXl8PAW6yB6Eh619ddpuj7asqGf2+Fb5Ztm8svflRJPl
Rr+17GgeKf9JOiQB5eZxiLEMJFnlVtt0dCGEh7r5MG+1QsUNxcOLALVhfWZZG8hZliZ7nhjG4+IL
TuyGLJOlKU0fhBpkSl+QMjnoWU6ERFaH/JIfKmeuwNNUFFB27BfRiSMVQTm6kGhOSiRSq5TjiSUl
34VSgdnssC0CNFGQymG28PhvUEdi9YsNA+DOGkKYTKNTXmNVc3HcQsoi4vHldJggeUnlS1AsEGmg
kr1UbitJsARlOXPHxBh5TiigJFFE2wVTg7AT8RFCfxNgnd1+9Us757qQupn0fEhslidGpKXHgMct
H3fimfHR8mTk8jg3uBJ5DgclXfBywPDB8uivfk+dx4gvjZvDzyU34HrJI36/AUpvtN1tePN70dzs
s6EQ1fM8f+PZu6yR32Nl+fHhTWzvzAYu71u7EXfMI4dWKzybVzxKpWXvo27mwX2YjdXbonGLjbEv
gP9/EUEig5xmcwZudmlDf7Ex51RkMohTw0Lt4m7jKij/nob8acNi94nVqExs+W3FOpvssXdOboWn
+z46/X1MCT4v8+Tuo+akU0m8+qjS7YVXvGlupiS6Xf65G6dg64L2skWxp1e5NLbKfkwL7oicDZpD
UwxqlTWeTfirMh7mw7wbmlcbaJ4sfznO2Z/yS65YK3q2XCfc28Or21cTexYeQN1r2XXPfxN4WgnN
XBxddQW7MxPoWe7qpPEvGu1tBpmxVQd4iDOQHZKDm7WW9O/T4cbP5EZN7FkfWx4na31mtZRFKJIn
IH8kz/VOfK1oWoVGMDMOSv74i/0qN/z/KuVJa8nvvaSSP3aIqBJTt67E2bv1UJKpsnfbxmbZNvrB
lmW1DeWBCO9yJ1fJhbBgCeZsfOb9/F4nyQixWIZM3khiWIT23OwSCzWobrMdP3SN5MSfo9FsI0J1
++4hlG25sU6sog3ZCt7BhhxnPh3WHksXFYaRy0HA24GBIV6x09msLF7+4UOg6NquLNBm3Iq2Np9i
SKjWIsmJmxipswQrHgNlILd4MyXuX81D8PFuvMG6RyM14rXs+TsK5onmnVwNI8mT+8QXFufrFW5u
2cfkFTUZr6ip5Qyn1yVZB68v69hfq5eIQPjdNHoA97DZaLxqcOl9c2+LThvRFVQ3WtzlgMcvrrcy
UAmj2+WSk+IHcmzAQwTN4WtmrGnDMggHhAGOLEgNehxwy+E/R4QMCThYuIBgcVw47DeePMbmM80O
8dmdhc2Wen1Hn6v/YUAc+NW7bzEfr0yZBSlOi+hfB19feOa3UxNJrHiO96C97fXcitd39BbC2KM/
AzKD6mA6pJDjO+ZQy+R0EdBuPJmCtjFL/t1kcuTebDva+mLheBtv1QWVsNPlAHphsb982Hj7wefz
8GYDngwa5hmGEtqRNV4FPHvVszlEcL808JTtbtnVDfEtqx7snv09OLgcn1gh6RWviBp+0qqbWB2/
6nSfY+2wMZ7P8Ob06TJDQ0J2sOJF4/3CtxLT+qVJICR9ZiET1am+U4cCeWccJLiiAYHNaajezmKR
JfOxZMjSenVZy9JK8Xmos/j4arRnenKRkpyFdxiRKNEbR+g8UfdaZPwlR0rRjrNvUwyzaTmxWgzG
oXsI8Ii124vyDilIjkkvPfJZhlNJ10CjVVzs1JMxFxKeYWy7xr1h5W96WRiPY3x5gvp8KBdwpMjV
THz8xfr9EtQduLn9oMT6hW5Dymr8QyTJJzCX4dzsMSrKPBEbxAGjPrtbx0rCU4PhtSxP6yw8Wvgp
6uqOsIbAefzqsxejBzZ2WEt50IasJYxaBfybj74D3Mhg0QGX8nPLvS3Lh4ElFmVTMp9zbc1nCEVo
pP+ZpaLULK4uOR/QMzVbhjZX21HPrPBc1mtYBcdOSs35jc/OE912VKor5OX8ZKDA4mIZKCWUX0Xw
s797q8sEbr2WHtzngapjq+kbNjmjPNxN9uZ4mzynW/vV1d+cY3MyCFCIbjJ/WAdVvZIuo0LpJPFf
TD+3MeodEnSYZQaXHH7mMccKtrBB/2F3vB/1xpKTHK1DgcTCnDDCWzr1iXLttIVl1I81PQmkNu/w
LyRRMd1cPyCG6HYedMabt7VnZDaNlChV0ZCpkgkWL0v6xnFKatAFyB9e1JOH1xlwBmPZBE2yQ0tq
1trq+TQ5x89ccvmZzJngoNdu0/bWz7p3/Gcnx4y51w19Uv5NsHZ+qheQIVNS7k71RyKKY3BU/snE
1BsJiDpu+ZYzv8oaynj0smwF3sJ6rn6AS9d40X75sMpdnLf6hgzkAB+baMKzt2D+gOSZJIPCUN5w
M2ZndXiqJydpNVhZrwYNkVjtQYeDNDys348URV2P2GwVzxA4yhZm/aZxpPs49YErgq7p5W0wn0/a
HbMTMpr1ktQqs8Tgcb7QKpVvEH19cMn1q7fHGfDKthvAPbI2cokbrDm7UJyVmBTbvA/IPjbTftcU
sGtvymKDrGSMXFEca/RDWTBR/AlbFirxCRnsADHx5SRjYjV25WeRRKLtYMuyjiV9qj/YvMgKqT1O
pVHH/97I8e/lq74GSd+pgcTuxKg8GzWtWCPCS9LEiJWFNBm8ZPOTPoEl8mVtJjYwCQ2/X7NUnyHd
xz6zbmbZS2q0+4js9P+JtTvj7Ax3jOxm2bkTAFDWwZ96KA4EEmYz1QwNB0Vztzol7PFnR70JapY0
u16R83c9HKL5fQlUhRj1gzxzNqavpZM6/WnRRHJgpXxXzQCqOslK21i/uMUN1VzSYkyK/PZ01wDE
+Wyts8N70EAj9NcBRYcqtaBFQ5pq2Z/SId1o9/Xv6kYS1wnfDUq985h28TZktnpxlW+RQSQwaKO6
sHvPhJZGmOqdOv/RxEHTpGIwtdZ1IF62MB+vDZRHR1N3GQCFcBOD1fGvA2r6blvmlMECrwE05QAh
tQUaRrEMtpLuaECDv/Opyh4nDwdqJydqvEgum4z4zVhzPXVbHhnNBVnfNW9L+mQ/DP7m0fQbPqQk
F9uPC4w6MrYTPqqcgMbzO2Z4TMWpgwX6kc6BBUaRV9W4u+3gkWzVZ/TAZD7gZHOvPSPkcMfQD8ko
aiUGd+nGnRfMwOIPeI0nlXNrCIy2YT1oCEy2pVHSPhb0m8Tip+xGLOEEgySekrIgoSjJiz6lKjCs
BFL6R9J5bSmKRWH4iVxLCYZbDlmMqJTeuIwoZhREn76/bU/N9Mx0V6nAOWenP6AYyCFWi1C9y4Ee
9AoIyBN3sb4CldWTyRoJ4+ukhiCq056t39/w8IevVIBb0APMxBIjdemE1EPMkDXVEyn/9e1n3ViA
jbXaI3JWSfBk5IELGmk1RtS3lSSaF1Her4KGveil447V08EkLJa4HX4FdXSDS0WKYW1f84t13IOI
OFHScKRUYSY1lQtKeUpVqG/p+Y3QO+jYJ3GO+KZh4ZsvQlmTLUEFkb9l39G7u6YIn3EIZsIaYgUT
yGFkI93HVznlHGWJEnEfOntW7UWh4N1tBdkODYsdfUKOAgQb7BZEa6Vv6ZdXHHvZzWJ9ipY/1tLF
xzI3eXSePFaaQkx5XfRP3QMGdNwr9DcZKh1tPM2u9mPRkZne4ISvwWitl8RIawE4o7v+VGr9gkim
Q0WFYkUWIiq/NH5JgI4O8rBxnYnxyMR0Pn+pPOabsgEjug9Ig+DRmwyKMbOF1eL9xM2ngbI3vnuE
lI7hGBen6RWmC9gNemnv7VBaLPLholfbALj4kKo2mlPpTqD5IEGJu5b5iGCguEo0RHA1qO8xrNLU
QI9YodATkBwOz9DtKq6C3PPR0wgzVlDrt8X8klRtlLkNv4HJIwsJ+sWBfAJeH4MajIWqLhyGFMMq
MtARGeiphTHSZYGcMD5EVsMK9OgIK4GBkeDPZjTt25QQvfIPT8U8Svs1lof7Yhli8t2VhctTISml
kH39Udi5BAem/cXS2hKoRybXQxPgg18umRbnASAwvxNw0L3o0qHHxoHdmR9gWNy99tpY59OMyMfp
hXQ6k1grPwSmaFsBYgBmFTZmuZWJ4Md59AUE4/M9d6X5HEPVNHyBQxBIyTSvo13n3hkbvLtbU+Yh
UANIvjLHTHGTRn9byooaAAOjFsJqfttPsCSrYwCmLoIeQmuusE2UEnUPGYGXoJchdKY2iEyNdJ6f
UK1TIKTqhoOnh9ZPOY9M9dAdJjwrAAIz4QfdreNEkFkwqveIfz2Dc32gY8kCWuFNuzh86d7j7bUq
C0VLenO3yWr13k5BJ6yg6vb576ZGl1HDUIJLpqGYt7qNqwPU5/gaaTaqGU3YX0sR1qtritggKKUh
UeYOdry5JtFc9YuLmt/RQO4E6D7/Qbido4l8i4rvsAK/KMOFq1XASkff4w4/BFeEZHofLRm9T2/b
LxM8xmJNysiHekZGG4w4Qnhvu6gxUYK1OkRbxX64CDac7LxH70XwFsQ4NDD2aU3FMnRAD6ptDLDU
/XD0Qyzn3GNiN0uT7osyFR05mkntcHDJVepTFX+cw7C0yXvQokN47mzNOrAZbo5J9Y3uumfq/RYv
owqzp5HpfMdt6j4CsW8gVe+AZqz5y6DTx1Kj4d7X6e5dltb9NGrb+QtAwwUzy1EK5TCbgYBgwi2I
sLzuhA4XmYHezFa13ne0geUqtmv1eT0DIw4FRjbVhabY3SZA4iVHuUzfbvC0OPEpmJhy2yfwyVB4
0WrkC2oOd1frIsFxinEnYP7NBJzC6us/pvXdqfJPKcfQzeP34U0tqSPsyfL+81JkXz45evJBw6ri
d//dxvnCJgSNsf2qbCPs6Cod09pAJOLabXpa2GGjdpDRd5Yhhx1ZofWKdXtxOSq33OJb3loHcgWT
HLiW9XtfORaij+qdVtIMWX572HG0/GvLb1kHzUa4vrKxRnkVobxiOVzLaddIJrU21mT6esA5VLMw
xqVb8UWKvP8aGqr2h2sJsau2FF+BlBguzjJ8tLmhTt2H2O0tWli/jdPUau5zaOmVnX/jxbuviXHK
GQ2ErX5RDdPhUmZa6g5Sn0BV2R9nkM0PGXVLc9+xGhdFzKuo7XPE8zXVfvCS2VDbl6WiIjfxoVbm
ST1Vua23u4bCKWJe4/zzzkOjrdotyvs3J3EtxnCi3iscHddM5/JQ5/pQYzpGM9NN/faMGnbEgRh+
oYzTRT95MLXMNaYvkFupXhvqvQsglt/ts6a0U7e4u5hcTbBhWGcAlgCX4fLWRPwCeQkzwPeJtQ9G
Ii6mGt+W2cLwhnLwcwODdZyXrq77mS06dc/do8e3n92Hd1pc7zwH67u+7DjWOex5fh1kFDBZEC/K
4o6VI0gZvMg4ZNDpePGPWQ/0kLW3Wh6tcpx1Rdr1SEVIfcU88AUKoQciKk7JBx/ZgEqO/ET39yLM
YMc6DZjs7qUKi+XljfOAGe6Eoa8gOjBQxjedWvKgKEjcesd6UKW5TTZxO5g/S6tfe7rYlcPQvcWx
cQcroiVIWlX+pf6jZH7YlJlrVkzBOdEQJkDD/PTHvSLOIc3Qgd/Wr/r+4TF+eV+TC/KWXeDmAP2Y
uYA3YZAlaqoMd/sg6cb9BAVgiooz40n1xKd7Py/3DCrF4BKZ86udNEb82Qti1ssfE/L0RO4f+nzr
ts3/c6/p27CBieE7bbvD7Iw2GURs2hzc9NSpOSxSYvH3jzHKENImeKi8y268WLtaAYNjGYyhPLYz
r8Z7YGfjonJtXTDVS4UDf+rVVIfWm7oTvzOc2O1do2NvPltCDLAw5Cl0UBBtrKiq1bQJxrE7rXlg
7S0UEIUsByQbPMBUZ6QKCg4O2qb5N2eKZjD3B0w4d3bIe9bY7G5gBVyxx/dxBFjlCkcwVS0ACREY
SJ2AV4JemX51XNj5ydqe2VPdzR+8MEro/FoIY03EqrkcYEsXXg5FbaXdgTBRwwp7Y5MDd3J2cLEB
8/hnYGdWo2XtvDNedXjpCtKorKLlmzMwBw0CRHID323jpMqEZwvY7uQhaMl7ITDRv8OXw/TEN/Le
sVQEuRRFQ4WCBDo/VF3Qx5L2w85m5pKweJ05ArsAXPQOwC8gXVYT6kJtJEFYju92SShPW15Yjs88
0jMTz7B1cmTyAF6XPr901ZdkUeqeqv3z6CJPLR30korye6NGIjmVtqVJjioC85R2j/iBv5xHK167
+lR4kBuNHiUdjYIOyQ8WS5Z5cDhr0xHaHMillHRyn86yByKRnUJh3SFYUTT0Bp3uII9AFlM91BrW
7Y20FrNn9cGhrf+bBdXXKLuTY1rfxUcAHXTr4yKhYgVkRfbDoOEx+MRV/4jJoOAKn5OPDYyUZzNa
Gk7SCBG7eEY4W2BCDwYLCvS5sg8a3r52VvcxhU1qPTMDk4MXhmFhoHAM6i1gfud9Pd7c6yAgmbEf
SGpcMyW4mdf59eyaAosqHGIBrbvP2cL7YKnTeig4KHEJKykQRR7FqjYfmuS5hmNgKMls+iLrpR8I
bRLYmsTGIBV1F9qOtBYl3qXWNWbcxXG/Htzjibjt7trbduGjZoF4y9tNQPGBoHxM3uRNnYuT9Nne
6UV2+NJaVl1JVcifoMkDwVoOEqsMW87QAxD4WHzR+B5qtBvoceo3e2njd1hzcP/1TlMO2HMJ4YbP
w1YHd1g61Tq1dP9J1x18quJcTyH2IvRwopONHYtbFs767l4zSiOaZ8tT0nCfq/N23Z4N7gPizo6D
oqnGRrq9eHe5vOEhHp96O4OEUzyvgTWCFSzElxBwg9Fgj+FbWQlvt5hvGh/2mN6ywIOylcbCk55M
3r1ye+DZWhXm43p33aLHKnm4jsQ2/0H2dKR0YEExMDAYKWjXoeY99sxFieRnzNsRTpQuoEweWmwF
tJW8twMSQX72ul10Nnj1qZZb6s5TPRbcjsUY3+4dfgNDrbA4541H79Wyk0chNptPpO9FXBp76OGX
JEwLmva3Yx8hODYDg6Mb/pTEsvNgORy37feLe/7yOSLhFcOqo5Am03jw0PF51Nyl3Sz94H86Re87
vbtZXB7dSUasa1ivmn0Wib3JuF3jrG098WAj2RTFf4qcx1SsWG6jL9HMQvGFnb4gNANK5Rmee+1g
d08gAkJGIOtW0QPK43vo4Tk+Nlqc4wWt6+MwLX2TONp2m+AQi14HawPojLZ5gQpozNtXNYaxesAZ
XCQvbrfoNKWbz6n+SXdYVP6PwPDbYef2HjscKim0yB6JA5n7og+FsgpyIeno2pncS3enf2wh/R0o
NbiyyVdsYll4zfnR6POkMu92Xu9Qdin9ZuYIlLOHlczm3PoF9U0nb1naYHhHmZmx6qQsZtU19JpI
77kNnQMGFCjENZRCWlZ9OB4+bi6/2x5iD/oBcwibjE5/B+cAdfv+NXT/+LBO79El63MDRMakVYcv
mCnsnnTXdJp2kTlehi4XVgUCqxGV+FsAbfgyQbr3br0NjlW+gH/4hOAHWImKNMCsT6oXiFmyU9W4
ERSyZCkG2Sk5FHguLtIZQ0Ov/NfNX87L9bhqqFuPajQjlaUk/d5tUqd7B4mOztIGcMtmBNraoFBv
PL03ZSSK0m+ISjLQsCdcz8Gu33giZ0G4YtS3RRIzJuKTIGMypjoHZYbNqvsk7+jXctKTAr8RkPRs
vZw+8y0BjMpyL2r+mYagwe353KLxjiR8spvcphwOpZ+fRi+/M0ZhxmYnGwghYdJOysn1GggUY8qQ
i8796RWifmCkTrOGsVCrF21gUmqpjcwM1T8AHNZjh2dkX4+4BFpBU8RUXsfBcfrGdrT066V/8WqP
pNan2PZxvziGeKyxI0M9OdhYqJ52+dFdBvmazESZ4yGOPEgl7LnvYhkzP33it80BuRwsj9NKmSPz
Dgn5vH/SLERhiff1rx377n/moLRvLeeeaFe1W/JPyjUQjZxL75bC+n8wBrGRLzZL9wxRm/X6tXDS
QuVG6eJ0VGtyTrDCl/a55JTS/RfOLdB0OWgSnYIuM4JlxjPiJyq6ERavjEv0Af9ZXuXmTU4nT0+u
KB+Js/KhyUCo6Ik7bSHiN2RIImRTM0PK4iMlWtZ229dp24xqK7NEEaj8qPs+yVuA6jOJf8BGaXHK
KNGcM5sGlCu5C+4RIFHbmXXqvXyPZIjMYS6KFQf4raOG03AqKaDJaDNEF3XnMayj4yZLWgBehl9n
Wo6dsVvvnkBlcWb6ny5wFIC6jCu9Ijl7dKEdM8C2x+etK6OvXYPUBT0ngLOjfZOZDtlzrq4tdTp6
ITrIRxCmGQy/vF+PsMKx2smypg5PKbNbTKt1u+liuDU3nv5TQ3LpqxxtQ2IoO6tSG8YagKT/f7H/
bOF8UnbY83ky3ADwHkL3xYVYUJmHlehx8OyhGr8sKK5N0jEOQyoDyvuXJFEWiTq/yo/QL5UEuXBb
iyo8Bk/Mqng1fqYGnF0g7SgwAMhDbCxojH7fvJM41qbAhbHMWXp9WTta2fYBV0/pkHEi8iX/vnEe
s5Ab68ydNKhnZGbId/F9Fa8Am7lp/3+toSSWB17tOBX1qFeXVFny2WCA0lEwYSFxgr38V/fVNebC
lNXmac9kTsmkMmpGh6RdqnqwJPeEc/vFKwJ76F4Z3vnUYPesZB7BZwWuTU9qhN5CxIrgoudAKPug
ueDuQ+1Hpg5Joopej5AnmtxK5DkaIYrMHmpN7EO+xp6olM4xd4FSKk9AbiLf8f+xwBX+/6PyyD5w
LY8TEhIhvrbFy7kUEzCaJeQxBZJ5pkfkB4kICVN+SlJwMl3UJN822/nL50jk1fvI5cxRSpLPKni0
OTgxLiDZDBteA7AZ2B4YpbQwqG34m2UOSh4KKfA2FoY84P8fT95WFpL8TuHyiZ+8sOBJ5TLk838V
QiM0ung1uFa8C7I2P7da+bWiBEFQMkQFVEFceIVDaAL8xfcLlAxo9gu5D9GdtLhgwGcw/fbWkMUV
cZtFaIBvhgoo4BUKUMYgNIIYaDPSrsC6MtwG43mCuXqzdacCaI+7bx+qldCoh32HAg+A3c1CNYHd
0nBAmc77Ee8ueSz3N0medonNr0G8FO4/KSJvBWpOcHIwG9CppgKmOEAKgL9+LOQ+uD6RjuiLLThX
Ic/YQu+EHl+nB0COo4Yrgl/OMkggsXccbyOq5mDpkB9T480GKolwJQB0gxZhVaGEhnxhAKRwvBuC
HU8iy7MCFzwYxz2ZBFLOqHMgJss6AsTrMNUH1OUD1PP3aGGOABfJHBfM0Wi2BdbYIkv7A/8UIuaz
BKTFDJE2YR89PLyWqFrg/NA9nX5FccbkxKArehp8bwpgEa0sROfPFvtcKsc59/wlGKUUMNkIQJIo
CTOtAi/IcygNWoX4IvjZFBBrPGL25zgJ/HWaYkAlRUiCx4OF0bxl3zOwHCMmaYhf4i8wDeePYA6J
WspTGHzxlB6XYh4X81ARlzqwSyDxUMWAEam3rPTLsYmgu2FvR40BuWkTaCeDex4EJMXl3wqmhcyy
svCEhSjYbhP+sEzHCzomvZi2Lm3NRexrNICZrdLdTcnN5N9oN27h2IOsHDFzYfg8iqeG/wlalcr5
ipkS2mCamInjw8DISp1kIs/835/ehjr4dAyZAAHw1pW6wycDGXjwH60wP9GRnfABwLORrFxZsuXJ
aQrpDU0OUFWcpd09t5Bm8l0xFObCW83hhX4zAriywsu7q9/5sJVUdae/5xAZhvhAf7ZIkPtKfTov
oLu7Gg+wA69A2Ig4ZTHqdz94ubJJxFmiccKIGMO+g9NAxZe0zKVDc8XeBWDBD4T1MoiCyz7w8xrr
yKBgYa/TU2R+PHhyd+5gzn4jJgFLCsqsAeZnuVjS6gMY5d2Dmk6vizK2Qz0LNIB24N9pNlsCfVG5
C6KszLh5DO3h3tJ8c2owrYiX+7PVrNxNyWYp5uPmczAc5xQ+JVq4NJ9qI3r/hsKVu5LDz/nmVvI1
3FbvyHFNIzYx5oQOdCKZp9JKbJLak1mMc1/EwNGDp/qeALU7/TX9jIfTLPvT0x/PHtPAhnXQXVpI
9W9k+G1auVI1v7wc9gbyNDtmBLl6Lt2XVzuE50NwBPbifN5u6w7WI6MDt6vf/bwiuWPGCk1x/90h
FNbphtD69/WEoUHYeFqYSvq1ApVRqAMYX+LOjbEKnc7gwa3w6tfeAegQk4C3m26OTx4T0rX5yTa6
34fF04m3TIpBM2IyDVhxxKMsUFPuFYQCxEnmyz9kMS8Y4nrfVr/e4Hii/d80wdzzgdMCJw5OSlkk
PlP29ji1fUhDe/rlQBkAR4LH5ZYS7FqEaKRlKcPqNTmaOhzyEjraVhF9Xjwpj+oYP87psrX5zl60
ZKwCYSAhE3+dVUYeHPafpUfjhTL6Mk/VJxbNX5gCB9ixgh+Ug6a9BhkA/7deqs+h20Yq9MnqdV+q
0wi+jSBHPXGC3ue9T+Ol9aU5px9VAQBm9yn+0Pw0HVaBdLg429kH7JJfLwrUvYwSwYKM2QyBHvBK
6BzpA+wfAeXSYbUEAaTdVZfz8LFaDMohLWimTdJO1kuwQ0DjBE7V/YPhLljv5ZiB7xzlFUij6Acj
3bAVyTiUxeZfiH+HseaiHMrCnHMcHjAWp1k7O6iBplwGwJo6+lWwfvfIdhOSF/Ld8dhrqU1CCHeU
mEqZqrNnaA2RoY8AGQ3PKOrUPTEAgjnJDl5h+X7SqZxaanzyxksh/3lvdo7aNZHwvEwRr6RGPkhr
jRTVMvuIz6DIctJ4aGU4PL+jh0SdHykzSmhn0BR5+RUYLl6I3oG4ZXBecqrW1+jMtvsP/Be4kTwr
9gmECFjSxRlFLKeshKaVbr9oD0AehSOB6oneQ7GUDsTRcLDOjMk+GO4rk1k5chDFF0WIW5D1s1Vy
RSsCOSF297XrsdXm44sq14DDWgRBUGiIVDCe7cA35QGyYADtY6YgpCAhXnvfsRdIZkjBi506qi4i
c+ONNxFsnKqPcQTwyhGdttqEOHjkEfHDpyGU/BHeN3T5Nt6YUQq67+KsHmCZflMnjgrpu1qJBCY6
e2w0aVnXxBtoz84HDSJi5YXVzBVAAXCRtBMGQY/Wvg2DqFvWAtOeASQ8CtSzNhGUarrucivjl+Ij
CRmLiiJAMQYxousU7L9AU/E+Yscx9gYdjp8cQQheC3kFh9pc5GTJQU5Rgv5TRFmWSMKDkpTETIGG
YJBJnGf8zed0ITdjhQckJabs6CtHHBv00ZcbTcEypkLa7WhHP9/hBoMYS66G/c8yhF5DqFGwNPpI
cfUiMIFAnkUxglwKRsjKcYZ18ng6eeSLQtmIfTwASKggCoCYxoGFQom7jZUCQJ9FNazX0V1YwhYj
bjGXG2mpRdiMOR0c1hg4jrq140OIOj5zdw8sdApoDaXOp4ScDgN62WIaQFkuBLuabMUj+QRO/zyb
kylC/UBFAyjtm+xo2ZWMEG3Lm/Ohv0hrUagv1KFACeqpCHrn3JDtEjxSsj+8fUGVMAPe4xGa42r2
xqGpHT4HBYa1Kzbflf5wTl5yo6YDYbWAeYqlHVoUUfKk0yNi6OH0uiA52KJUshU6Cc+1X836sJOI
zPyBpDPwBTiTr+E7DvEB+ZTWO3rRNPCeaMzP8QBG9Zd8wbnucfUxLCZRICLv65Jq0nujhMNtETAP
vhRTJ3m6HudpGB/tzjyNuT/b7aOLY/jMGJNl+OIe1oI43RrX6ThY7463RDKJ3pPd/y4A7gMWZCul
7mfNUzbK4R3nVKI7vWpeDlH2zGtmo6KcmUwRQUqBMulCdfHjBnRY5D+3AoO4CMMgtw8FOAENh2DO
HFtrjDoNi7mpyPkTuDXwsS1bNwX1k1pGc1JfmPaf4HxeP7DHm/jfOpJ4dggwIsQzghNCnBvFpIa8
jbX9y+AXCUKzJ5jXon8gOAKkObd9hnr+Y9yxLv1ezxwARddJs0B6Wlt52IBlaoPFAqiJBrUShK9l
Mt6zb6nVqkcXim0ui+ZDXV0fwLkPhYOiMjmoZQJGPipK6UlTLQnJMoXuYxCvTCCL1AImWNHx5dC9
YlB7dhqPLrOTj0Y938auqn8LpOIScaZNNSI0Orurv0FSgGpIb+PehzuAyJ9/+P9SCmwKnScUsof9
LW3Eek4f2ngOoHukmwDettOu7pAXXBhVeheYXky3m/hVgzmoOOicGLeyE0vqZJOp3lXeW3bkuSN5
QVecCSNol1K1KMFQ4KKbDQMHA7CvEkwUK80QdRJJpDWIspE+wjWCRUbUZWajCgGsxXFKao5wIhyj
/4gu30QMNoxRoGetZNOfoBoM4D+h+TaijpWOFz3NWU/qtHvtg1qA5zFCmUgIKp3VAlsiUzB9Zgws
GIai7KC6UhzMQD4/HooB66Zwej0eNLd+2FvUW6gPPxb0iIqeSU+/5WsrxrwflhzASTFZ68PYhzJd
TjPCkUkDzYPiP0OFu40m2yGlrKwcE5BF5+tHJ85LBCwTNPHeG259ZxQl1FX02rxxM9ogkkOt7YDb
9UmFYjQ3V+EcNdY2MkHh6Um7qouf8XNCVnJuKQRHMkgMDCO+jL00JoDq0hga7uHYIx9Zhd/FFC4N
oFkOFkkh0XlKSG7We448xeeWqvBKk56w3XJSJvHBYyoWJeMjFCzfAwEiy8iBloWKMSctqgGrKIHn
zKOkRBXkpHgYeU1rQ/v8O0qpmmVWV7c/MXqPAb8vCpdtfitsTGFwADKkLW/GMLQIK3BPoXOD1Tzd
HeGVEUswPIb3Ac/yAQWEGZ8Pop50hmxewVi0OSEojRgIuUTTBkSUSymSXLBOCfZVmDsfpk4K7Uxk
wKP6cDkhGUFt7eaJwJi0fTskji8ruUWJYf30kQNU56IIVhjtrl/tAg3mQTCfvze8Zl9dYWhazg5q
Gn0aI/CYz5jeT0Y2JvlILWJ4TFjk7Yfml3yHSMKnhgNJEgyc/QL1zX/629FxcCWEcLII8rSn2z1A
9nJ4gDLqgubrKjAs01W1YplLSmNYe6IUL4yGgGiei0IDT4RMA2zhkaCtkVFSh+c2kLoNYbprk2Qq
J8rJ9/SQPkCoajZzZmJiqHDpOVg/zCXxQ7YRfieoBx0c8TybzzGI6dLsEPKmv/2MZ1JKAhqy6uTy
o6w3aoOPQOCYTogzd5JNGz3Ro9fA6NNR8mn37OPU2iobEcVS/Sy88HoB0xQAp52le3KQjGr099kQ
hsNfDKsqOEqVJMIWRR1wTSB0Qq3BikPFiHNKn4Z+IbRThD1nNvSuutMDzNedIT2ZooRbZz0zGWcF
r6TUZkf79lQJFIkLFi70Fo8PDNv2QhsRmgoQdcQSCH3OI57ujwBmpVA9bqg33k8V86akGUBgsIuQ
KHTgwndbc/u5kqiByEvj/S0+bjIqZi2hEh1kNHWYb1Kl2uoyJx+qu44XZXuab6bFhmgxeWdyNEdA
hoCOmvRqow3xMC7cTQsNDE4vKMpteq7U17RAaEVMV/N0iNy/9wVPDT34V+uTRRFQi5SmidYl0+vQ
0luu2M0wd7ri0AYW9pPwcXWkKnnIVNAokQmREKS6JIWsva4+uVgNDjhJPw7wnPCe3Z/iO0dWKj+R
ui3J2nhkrM03fL7iDKmG5A8ijY1xFs1hTmHSh+WHVkajBo0T3CYUcWa1Gip8MNA5r+J4RC+Y7MDP
UjS6rt6deTefiOIeXxvu9Zua0pwdn2B4J5RjhkLUKZaIIW9g+HCAaKA6FzBXZNdAvX/nyG0rHN35
b9x78G+QCqyp89Rs5zLEa9ZsK/Q3JCRKg4GAak8pBj5yDvIOus2I+Qel5tj4iWCyMs4K8KnPeJl1
Z9Aj8EQcG+MZbjFwzwOpZ1emzhrYgab3joUYC5G6zWNB5XUFBoM2zJzeNsdol+slmHB+QRtb9rd6
QFyZiSvc3wtnBmjK8JQ+zsu94aTZwyL5AkZawNMag0oF+hsW9Pc6Blrux2aNz5Y3FX2Oizid8xwt
7LhlITbXTBmlgGy0sUWBhUfXpSesdZJc5lxQ7/bvRDrtnTdrnDUxqgE5dzibuJzD7iBeuCM0rkdw
NmjVc3HsAOpfDpGQ1BDRk7glWPzmDeYfFXwGbkKqlMLCtPgbz96Gy7Atao2SG8MemoRvZLkshkLj
cRpObiFQxVD8DjrEjZ0FDsyg6w0qBMlkBr4JiTsn9EqfNYitdZ+A+eTxN0twGE8JCzskiZjMuVmo
f0KdgQgIx6f13KKLtH0d1cGnev8EXH/lTBGBXiJkhOPM5MisxMVAitZ4W4prXMl/rh3v7c0+h3Si
XDxSfOQuHglMrLrSj7CIW5XoepD4C3gyvMzL0ZSE9klooYrKXovD6L1mI/Bw+PqMukaGImTNJSvH
ecd1oLdDkkaJJ7cOXeLd9P0W1sOCRwVau25BndcYbBD+Dj54wVX/Wne+DZS88DoQUM6cnjdNWXgf
0hBwJDwLQ5EGFIUFZwn12LRCWIlWGEpkoJFQ6+GZigKf4d9XJGXaBpWXc8x6BAxwbvSKqGMCW9wc
ilzNo2wF0Nxunl266cRS6ZqeZ5To4Ced5t9j0glXBra9AiyFlnHjhLnr5ASAQp53W/tGwFz+Gj2w
Kf1vj4IvW9AC0ZwM0BQH4ABPTI5rJMavoweQ1z9TdmZFscRTWv06R7SbrLBTADrBW4zBeYdrekqS
QEuTYgRQBLADJy/G76NYp7Ux/fBqcG4sJjhMJy/OpoJSqvLchUzh1la1Dl12MohK4e0kWrIUmSsQ
Liv64v02oQ1jR3p9chCvcnLVeYe5Em8T3pku8igOPmqVffSr5JNyaNATuktyWSeleCfCUZKm7quP
ABT4ItE7Q7oZ3qwZvSew2OMbAM7zFMO/Z5IOanY9IefdKYzlUGo3wIvIMA43oRUXSjR5ag56Dv57
sMLePn3aIgu9mucoQqyaLs6ibXpJWNVNl6CXDrRmO8PU1jiL6F8o576ii6LEz5kM1aVLDEMSAdxa
Mvilr7cZOjgkTZyXaPfxaH6oNWz2nnCftR7fD6a6txCsYjoWQGMNp2PrNgPCrQST0+wtd0KZ21J5
gqvJqFtuBLZ3kgrxEK/RWwzilUCa2kD5RzHnDpGOzUWjOQifiEYspecDbOPaHWZrA2K95FgS4tBn
BQq3iRzAXKIf+9miXhZ1ACe9/zh8XXGMpISld8DYSXrvU5S33ROvNbybaC/RuBskusFwjlZljooS
U6lCwMe56VYYKiWbbx8HBcQCmBUhwxghFE6g9KL7gT+N5itUOUD87gk2DnPhKKpNia8XRIm9nRiV
5LwiOPHLdDxcRpalmqx42e7Sn/fjdlf0RghOKJO2+xI5sd+iqkWkipAHR2ZLqATZCx8duTn0qG2W
F49Ro/bgLsW8ACGO5km8XHO42ldYO4IGfyNIxi9NHuTVbwVbts+eSSi5C6yAH5POrs2B+dPuR4qK
SIq7c2gkEGz2I6MP/3RCr56jm92D0lF42QAW67fY66vSkV6TzCwfG2RW1BE6sO29OxZKwWj2YLvF
LCTDDzFkOZF38TlrAULfXAZdi6Y79fc/Bl9qC4l0y4oKjzTqiMoBfYKBZOUcdH8IkV3wZ0Y2ytvz
bRTeSI7LIeZE0rGPf7Ee2mAs/Udo1DeSMioW3g31x60sLeFSb+n7EF/2IU0ZB8dfVgFmfvt2ix8S
QQia63uR7SEuizye3B2SSa7/+SFHPSDlY2eqEaBv65KeMMVZ7oQc8Pd2Foet7tYGmETOGi/V1UZF
IxSudY65G9MaaEAfn6HGCxP44+DkGhQjDSohts7dxQnDWGu4mzqio9NR3GQewe8tyKQfdzWToC7M
jOXqhgQGZ7CsGQn68dHdk6fOnqk1I5Uyh9KqTmKB3ssYHDHF/d6WiFGjJc9/IFEYmsD0NHcOcJ1u
iSj6/hS5ZGDow4MRrQm/hQoeBRk5ctTwmGdiWyau4SOWCsyDydZ+A2DckWqTxG7pe25pwdw9VMPk
WIyjefWDgJoexdOVmMoWYfvukUxuOqKxS/1MlrllUYcxslhMgqxnOKIGjEfZlJe8xDF+hdBJWZ97
AdxpVDDUQyTfbQzsAAiiQAT1tjOUNSM3JndBV2HaEsFCUUfD46Qh7blZi9QHHii1jdTbQq5C7EBS
6TeKnV4tupYjbloJN6zedj93R96Q4Bbzb/pi5Xym02+puVsYnHuUsEH2q3pY6spsIIeqee0FD6hE
odGe0XZKD3R0J/05uZkZRom0rbz5M1oBkaiTdq9AHbDc2JfsRvUG/ebFzTUXZ7PoqU5G+nBbDai9
er2FCKEtWtZCDsx6HW7+cqpB+rNX4ROciwgDC8+LR/WBYnc4OZy/HRYrB2lByj6Ml8d5u+h/Xt1z
GsRPRmJ3//2WwZ6OGiLebE+PlsiVzIypzbJGYkrOI5nvyU5zhwv0PjEMhiui0w4YR8n2pNSIT4Re
hi2515Fo/XAfDK/d76qsIbDiTH8OHvrBl2/9BKtT+QtjYlYAD6IlGSU/zHxGVNeQLv6FltlHNTZ/
7CotVxcU2lipmvrSrvrOYXCl3Cqd5e62GySlPi1JenO8zFQoufvLhVzPRshShneAgS6z6b2uNObX
9KZIMvoXuxQlJxqbLFTbp4UJXcxuWUXLPgcf6bTQVnHdcUVnH3yWC8K9u/i6xpq3UAVtiWUXWXWZ
wl+C6BRkaY/+CHNjkdx627cJ3ssP98JxTea+D6c6rQIcU0hJv7lIFkUkWCTrtEJQ4TMxDWaYfe4a
tlF3Eak3TYtmC7UwiIIrJuAjolkd/94N9uWgdQSH2eoz9mCErHsJl01v/Os4VBQ+jdwHV0GDV2KG
KM9Rg3LsoRiO/OhP/48RCB6hii4XW02QKw5OFTS3SHVoYFPQIQTLfiFpp8Lo0rcUulB3RE2N9mXS
PvwUphimiBYPXWvO3KdsCJNEdOujWQKKgD4N1yg2AmzcX/hC+UTclcQkg5D/sKXQ/XhdyhOmNGhS
7oFCcI9oYdCZ7kS3DMgtReCLivgdMu18XKA40e1HqoTqnswbs8E+qHXcO4NuLJJvDu1E3AKyizMU
3Vpp9+4BCbMnrByAstCKaAUDJWipb50CuKE47oRy3sNwE7kEkJLMv1UH8x4y2hBB4qRkIkp/JSQU
AAAYHWi7IvB0sfucZVG+p8Uw5WQkkFo0FIjib2I97T8okjf2Dak9u5mhoKj7ipq46nINy9FjBakM
KtZPKKmK6KMuFq8IXW0ku/d72SFMUtn1yFLhp8214yALwHOCptLJbyUD6HCMw3ql/UcRTDsFJ0MU
Rjn1pzVsA4CUi+Fn5vhorHds9OXo5dSsuNtFOq5OyVynu4fpp009Lkvk7EjFvDfn+MjSbAPYHnfw
s4pADR9lriKPiUax6DH2mAuMuinMMM57NJmR2hCiYs0qJwupwjlWoUa7NncIKMj9KNorRHQRaDLj
i1W5X4OH//vQ9G382KAyqTxdia3h6qfddfWQ8fnR0xjZWfb5gC4EZzOoBIgk1C4q7YtCBj3N95cZ
Y+FddLdhNVcMG2n+k6JQqhTbAw7D02bHLXv0FJ/DT1TOQGMxj0UjbFOJ+fHTRkmfrYVh4fwTKbG9
ReaNKNOfXyBrkefLAm70gbh536UY5sH+eKjxTsA1Frh/hZ8rsJAmEpSK5p9iXeHcjK2FrSOvf8UP
JWfQzovTasFhPYkEzCNFLGcTygdbgCUU7A4ay+h0ioTGaISuIEDzbZuOECADTgbHa5DFK09eJOTQ
4pBNXRT0CVBsE0qsE9MUD5ufhIE+DsZTxaOWxh28ew5SEfESLA6nr48cFt15n9QBNcw54216d6jO
xjF/AEBCOHfID6HrjaogttJdIva+gfaAS/WtZIN6Zs+jH8bor98/82lGDFeIfHJiQj9lmArvsdud
+XuAIv2rVBt0RCl/Gf1x7mDWAl5IPi/4njtlhhx8TWZ5NFVHvs0DF8g+B5XiiL72Sf4Yz9mjxpaN
I9pChPkG0s9HiD4u5WyXnJbUV83bmyXKzeTsvAEDNZbzFN6CU9dV66CSNOAsAHU3OuLdB3CBlqfj
PVIU0nfj4OlNxst5ZTWH4x8C8R9LZ7akqral4SciQrEBbukbURBBzRtDl4oNKjbYPf35hvvUrlq1
IldmqjCZc4y/GzzLrH16IzUCKQpZG45nWOPgkHVWENEZcWRSTKNgyGjfoPMeJijtG6ErlmPgBERD
iGnqMYFhvHeqkd9++xzyETmRIPY+NC3MsRtWJDcLSEzXz1NUEEE6mMWu5o64/ATZYET3LTpb8x4Q
4CqDvmQ/bfMH+YtsNBR0kkMz45IRYxlI+D1dUkTuDCcWER4abOwxnYwMlz3ltIwpQmybTZrHIsyu
wCVbNnYqdFT4ZSyDimgSpFJcH1fr3wwbC60d0+DnF5oh1WYPk0oZFzHZAjCLcQbq6AyQchEcLAOn
YHw3AfO1CApeakWWnYjBAHwdYgxwlrqbH8DV2P04BPWp/KYzeC1pl6yafmWObpm7iu2HG/lbViPw
irfs7xiJQryPAx4dvoJMpveA3c61j7lsszcy+q+4iVQQ4vIESMhMYuoN4tZiSm2kMcHfA7NuEWUc
EvkQSmO4iIi25p7YBC9IrssBR7qrqSSenByX2Vocx0lC+yV0NpMKuBPKaLanTLw6zLX38xblgm9B
tTGGFuyWyD1OStLibqYgUj6I8UmjdqTlgpzt/0NxiLIaWTtEOndaJQOBPkNOyRX4/LSfTSGRLBvt
vwEi3r3RNCDWJ9TrzbuTgA/KeJ/ezwrZoSV76yp9RXF12qPfvFuZtED2F8UcwH0UubEY0E/pD976
HJ2rNek6lC5vLI+RXaxVMpHgSeeUyJkP07tl4rUk2pLVp0Sk9c9mdemxapatsBrMmPKcEqCP5JL+
9G57vZBtk+eerF7bj6NFiviRaCg25YJ8BbhTUElpIrXahCaRiNCoB8Jr4pvZblWZ5+xg1WPO5mCn
I5osE2AIXGtmFtI+IWej4Jc44ga544NA8LzPgqd3yFJ++3POSXwz2eC0VHSQIie+cd6mjEhJ47iL
G5UAMmIXpCcWAPnISBCfMFsWKFuizJGXl+LsRijD6fdJpZZohTS6Hkfr2ucikNwLFSpA6DmY/T0m
f+5MMwuNXpdJtvz6b1LISJnoQ6rIIZjtJncn+mYIrrZij35uGBHpMeODOo9PLrFM0WwhdJvcpHUL
g4NJaeHTMoie8rPCXXoE8wOMdYCHxnxoBfQYRSUdC0nhPZxORKLQVRRxhJkc/a90Jwvca8il+Mf7
SgC/h2wDEU+tQCx8bg2hAFUIBxhDFZb6LAeSRxnhxtEFTzs//yfUgmRUXYcxnpa1gj19l7QabpdU
DgTUMU8HNmaJ/idHVQGiynkg6XqjZ/BHyWDZM+nEBI8XSYJojvLneIgUBb2lh6ZycnTMcYKIct6h
niTuFgYNYJaoFClzQIgaRzPtAtiW2irLFkPArZ+E7J4wmtBRuMGCN1psZbZd3D8WkVVCV8nhM6cX
p6MnUHXrr4sS75sNJyo3VW675D/OSAEMRqThUqTAoA9aY5EuFJ/wMeM7ocnXHIwezQf1bT73FDY+
i/RYetoIwpyYajcFApDKTrEplEiBKJBecG3yoUOlhyz7RqEvbKc0YxqRuZJBuey6VuVs8TqGJvJZ
WXHSKfNwkS8iCWRHn+eQbZ2sTTYsmcUlU6dhGaRFZ2ujTGJIOeBHypwtMgSi+KzaHMMOz2x7TtaE
q7h6x0OqQJICWW+np8t8HP4Bk0ZS3G+mzUdrJz3KsRYto9VLtq0FuM66bFtbcBTy/FHemjop5URA
M6tIROkL2FlA3Q9U8LsQVYboYnrxFPjy6KF+SG4rPF4JDF63TTFLmcMpBMAiGlot9xye1KWDidzf
jygBjMm24OXZBo82xZbj1JInsu/hG5Tg/fvCa9mo1xSdIx+yA6HhYfxh6DTANBlT6RtnG/hah2Ma
WciSzcmWvmUXSj0Pk05H6jav7IqIzBghrUQ68vYouKRHpJ4vThFlakVn3zNLcuA4F6L2nD2TTCHm
eTO35+VdKfAP+ZaAEWgHAb3Me9upvLtId0rSiKztEfzB6kfwL4xbn6Kmsdb21YcBgXmUETlS8P4y
WmCvWPni8rSG3RnPLT2GRfEGMkRuP8c+bz09/5MgUmAW78OlYkR7Pe59+HRT+F56ojc9VzkfWl7y
T0FTZFhMv21AH+cOVzBdE2AtjEgK+uhnDAdfvuzH1VqMdsPpjhLTkyoFca1MRYnIV28+7FE3l9G1
FPwZI1Nwi1aUWpQ0C4pCLxGBby+Hh7EFe5UF3f6gw3EGrX8yXL1MuOg3wo39F3YFmhxqekJG/nB1
V/QIrXE06wJUE0RHftyE0zZey2roUL59Cx4mKSKZWgsscQv+jkMslxE4DgHrDiO9lwyu4T4R1HNn
SboZ2ySP04gmj7YxkAKVh5sZNCCzlFreuDdmTpzjtWYiRpUpvyLzSrcIgsCaffoN4uHI3n1xEpF+
j05KlC7xqBORH/JH7Cw0aq9jS/jd7LTUPb57Rjw7QYzrBh50e0GwzLpFyj/osLuLrg5natyX/k6m
Jt1cOg7N3E2Eha3/UVG97UX4/09VtNCFsSKQAdXISqqUDOktCi6OFzp96tUu1c2DZcHgRRRysH7c
VVGasSVbXGjmbSW9s/3v5khXrHicUhkzdlO7KGQoDwwmWCA6sbdDsIQO++vQA1QCfn3AHgswvpYG
xjYofoI3LKr739wvAuKvzvFmltMWAzpgoPHdI7egt8rfUCIyLQWpAkRM+htb+xMiEcnO1fsm3BjL
d4ZJN5tOl0Ao29QGzifoQfyKeLAWqIxOS+JV3/9eUoB0x1ZKptDu46GPPm/gzWsJ1Sf0BQ0Z7kWV
1Zpz15jMREVAOeUCRHNEnemAObetwYKBq+wclJR8EylJ9n7KvTp3+JTVTKaE/fAfwt+2shKlbo3/
PkuDt3GWKLQopvritLKWPUhf++A/xlR21NDI1ooTDwIwxSRdkzpFVjRn89tk5EZIfYaIesbZHNng
7pwh/JUjMY2JHbTptylhZGso7ag7pBPiDCGq4GIW9xCIMWNmFEcMcCMRk8ev1ThPcjCix5zXCi5T
UN6KNA3Yvbdo9Y05KeYwFCx04hEtavsXrjnXnt1chiYvavJ0KjDMhqORVuOD1o9pV7TQDFDmoKTa
S43uD+CHwueRvspBQeUgtN8rYjoLgXI2weAZCmO4doNOgPJ0a4VAbdId0lFs71PcA6TNIexDSQg4
dXCz7buxO/iBro4+NgYHzb8X+tm5x+RQZOpQm9eEszvd6FSgW/7OFmTlGwOwTRKvYJ+muzZnUFCX
ZL8eBgT1N3dLv4Q71dWB9w4eNdei9hCbn4rb19V6TtWxe6Mm7Iz68ZMRU+heht+ZHndjmtuizd4q
UxbAsfddCcQFMjJOA4qx8gGbbU//tV7sXdfZHlErpvY5btQF+zS8yJs/T55KJhMG9t4YrwG42Dfc
P5z+SEVROrrfgjK5rhcqoiO/S0BZZXdajqK5evLdu/ed/55+EaRdwjL+dr32Ge9c8Awh7jBB9s8I
lMLnVB/U2LiLe4C//dhBpqDMK3qco9dW3U7pHzMiQkBn1av3ebqHXDl4NxbP3tWewf3iG0//wBmq
ugyRaCv+HiyUEW8DdNLHr69E6viQk95wgkxUSQsg9a4btwMlucWXrv9i+/irc2PQhG/QjOS0c5Xk
zidqAt19aFbnTGPcSVvJC1HD2zuVwfnmlX8tor8PbqO6D4ajvZzO1dNREkZ3turla4BcXLX6e/do
uNrBw81A/t9ZdZ+UJ7rzxOfU2N+jVzJBUHXwVBw2D6J7VedCgCDQaNeEt4aDuHb99svvHDzYCdVq
TQ163pgLYvQtvYWY+6ib39rVPl5PdT/ThkYlv4NJvhwCpOAO5/XH6/p91SEk8Ya9mffK1be/xLG9
rWPtE6R/Zyz4Gzsp32IZ+DewG4ixw1K71uOv+3SBIrAGgKS+SPHJeKf8ytPo0kCNHxW7axAP5tz+
+oRstKBQ7E7Qjw8kVKqwtuTNuO3GWrBrD96j7p2cBaufHiaPvf2d8aW2bbi9h3nQiXHZTbhVXU66
QFLmFL/vKNHTNbJr0Rt9YASaKTqlpfOvz9zHunh8mJjdGeOafU5ZUuBSxF0PdsAQvGlSZIqdhu2p
NUHk3x/pqgUNqySdCU8eu9kt6CC3s7Si83KuL/dLli7cnk9ZphV40ENmc+T7tIuzsXYb1tT0g8s8
Re7dHZ0xmpxziPGLYj97qHrMmuWBr+HqvBSbiKUDikeDm1D+qyvn27O/O9/o2QTU9Y7OHoBuj4Xg
NTr/cd9uRzqRF16PECdlz2oGfbeGgJzf4tNUeKUpkQsYrUR9q7tXxT487T7BIKrV8HmwBfI0EDiI
ko5tnnBGjattQw6QIfFSrZokVeJdJXjRLq82P7LANnRzzoazq5w93OUTFaN9QU5/ty8dMVl23vYZ
JLG0d1f3cAirVrjoWm2UvY3z/QrT8LEZ8OeUyy8JdHvrMQE83bcc4mS6xWkMorAf7/1Dcph0Kvd0
d4EM1YP/JDXmGB4INm7b3co5ECpLzqt/PQUd0LZ3j73SvCCsWlddeg4Jc6CgTZ4YPbw+mOjhz88X
rBazvbpYD7zF5gti01MIdcRn+agdPahWpxfBLLYBQTc9oTxgUyD7dOEcSHAgp+fg61lrVg1bs+vX
xd1x8JEFtN92C21rF5DgYFglJp2rpZyc9vZMxI5OvqBzZ2KCat+whPTdw8Ot++7z7LQwgKv2CQJF
R7Hg8ZVOy+8b3pHBV+XsYngNjNDoRm33dc94A49Bm8rbvug+g5mantOq3EV2O3sXvKFFF/mPzTzl
j1NOjpBSd7f/r/VxtS8bj6r5dY+5c/7+7j+/gcFHbocfsiY+rtJ1942nK26p+Yuj2z74DD1sHl59
8s776YvV+nbrrvtuAcU5at9h1mxP9Y9t9/j2jmVoXEK97b5efk3spnMa/61OH7sk2tjavcxHNjkL
oibxDm1xWjN7mzy3kTiUSfY0j7H+Mjd7D0qGVp2Y5dgNXDIP7hDv8MmWFNlfpsM4DuWzAGeQT3DA
9GySWwOK5CybhCuZMjXbTBCzMnuJIb5fILyaIwes8BuCE4PA/6qYFPgm6wH47ScI/oegWflrDYQK
BwBG3MqSgeYNzH/NPJnL2O6vM2TlmgaSdToAJmzmQpzV0J+3YW4UQ4QfqGixt+zwqA4ZDIPGggpt
/mXs4RwhIfXjM+0xi+sz4G3yQNIFKTEhZ9OpCE2YO9Cd8wfj4FGhOAbPnGnkmw2DytSE8cSEao16
PvFHcvUm7slZlZi6x72TOcY2DP9DQzESahX2PMNXNIEWqjbbbXdVI5vZIp/UHcJfMb9H9JzMkqmo
WZD6MJx02PPmzL6yahQ2pPTSekt67rZKM0aKC57bNFwIJQdwhTlh0z1FU2T53pTxz9CsoysyAPFe
XOkSKY+XyF3CoRTj3n3mvcfe5o25HGtDQkISSBFKujbfN/xvTiBfH3/mm1dt/mN+sTTiiEYpPsHV
9qS7JYRlagODEEuIruOU53kxFuce/Rj/LBgBYLgNL1c+HNa9pCT95sLSApH1aiLwUPIuJmwP3cUJ
934fYPhDWLWLJldfi+V5XKaluepFsIrmBAtpb3wm0dJuUEPVaI2ngx0YCootac9CpK+htY1kILNI
ZgBXBpsNMrMyPloLH8stU9fxqfigonwGwfK98UYZB5spP8n/HEeMnaL0cwXnofqnq53ZAJdHH5Ie
kt3W5um6NQa/AI8gbT/aZpcRFxPNyL9k8/aRvBgO+hPQdvgFnINAJlJyZTgufYCdIuKxwfIGEggU
wFewnMQk01e5XegWHTUd1EdIIkIYgRMXczjHtglZXqzv05dPv+znHCRgH7eNjvXT2o+2ixPtmrg2
f0+NJJGnabEbRLO3C5jTUOPDaSPVZS6FHKk19oRorR7jYr3Y0Mr/h/vteLxaCF++1tDJkVwDO1+m
ukPzdcIigbgWha8YRJim3UG4Oreo88Xqsn4wMigFJoaVg2QFW7Pgvl6ykXeRLW3hXgyP4WSoC/0r
VWcmI3zQD/oMTZn1jz7hlJBwaoXcmYqcT+BAKmfPjfRENQNPMhhxUTcyg9PWsdgiWCwgWpLtLx9a
EOBZ/CpIwzD30R/X6cj7Re3RhOt0HZalsGECDlxWGIaYwjGm3ZspZjwhrnJCvo4br0EZEeaIc4nc
9hgz3Ugx22yIV29EOByluginis+YT4OFd8u1IeWdvvxjft1WeAjigtKGa28BR8nKMRKDtGlJwJXg
d5rEggNHgmVwArgRcJiW0MXRszCIGEjWEoSSRQvtIZaz+VNWjAMXKK6X9LhCG7MF1XfQ7wwALIFr
WiOus4WSxEd9qd9ZqPsWmZLzWVQxQqS2vxm4qgaYpsZF2kSXCVLv8oleBJHqkMEKotnJEKDQJsFL
0tb5cFW34dATt51jspGzXhiOMehAqYpbS2YpI/UQeQ4095YGSR0jPDeVK1jUVqRgyFTvAsJ+MKoJ
SsB9kHyn2SEAHTo5+mnYgNM/7LJlnlYsmittlQlU1kuIT967CJr2bpcsaDuj0oS0cj8Z65HmzquI
wyLU8U2c5YOwQchGe/5E89XGF6hVtiQh6SSwzJfQ2fmFGDhwREy+frgUHF2Gc06xQDHLAzlAtHN+
QoWmxTUjFBuyVQTfh416YYnQwAtbdJ0uSE+BuO6aJ2LrNuqYD/X6+M+ju7i6Z8WtHp56dS9d70rk
M0ZOzdHO7o5YmYWvn4Lb0/+WPg0L9fy9CwijL6zTxb/3Cd0MW51AH187Ph1ImfGH8vYOH+/2CrSL
Ja+nE8zuPeB2Ph5XaHEJDdqNp4saiMRgtK/V8IDAWxl0gs5IwSbXJ1BishiUyf1JIofhX4r3oJ+q
EV3r2flujtnj6UhH2B/eg3NBrk/WhIfJcYx5uZOUzHKl5N1n9+kpolxrEemaPD4Awru0ww/tM3Ko
i25KVX7YIETZpfRedKZvLC5d/+lpzLzSp89Nd/XAw3hFkWLxvvlf5LnH0YLWiZjbp8sVf+YUwRTE
7ficXyNEUQv0CLO9YWml109pGdwrUe573DBLEUG0AHNatshgj3DvJqyl8D0/hzk9z4YLAWhwO5Lj
jDnMhcoBoiX5w2wAv9iVCMSOJTaYzeYePQ72GuUiD+b+H31IutVw2G97IkFHeKaYoJ5IvAHE3qjl
EcTsHFB9CtKj+NL/lk92LhmeA0gB5MqRJxPWOgknsJf6p1FIXBz5fESlsGe66P8ok02p2Id48ghm
tn/abxJNosyigt8gVih1k0ltGWZJkW4dNmimIk3I1pQ4QFfHikqAA04fU5+LuxZYH8gTKTrqEimi
NgzcwmHDrF7mqGVsssqPtVxEedqbb2HjHFE3MvpzvundKTvwT43mcsxDEooF1xLlQVQgp0BPoNkq
wBW8QP7A2pLep8JCgmNiPgLChEYT25WMLVP97f6MwIVfAAO7hPAQnY/srTRUzuDfERR8hDHxYHkg
pcRcbHln7GwMEsiwpmgcDLy0sJF+2hqmazgs4D5InwAU0Z6xwpDJFTvFBAIrviOSwX++UnZPcHuu
EtO5iblARJLhRZ0jOzQ8uHX40xwGxQey0mqmBwhRJLgkAcc2JlZGa92BunzwYdW8Tpb5l+RVNt11
0ZvAfOdtpl0ys6disgAbASMya1y61IFUESwdG+vf9+eD4AFs8EOdc/AqFR3njfuN1us2Fu5b5oNH
BR9gDSAFPstEOra30wolZBgm17P1D7PSnLHFN36vT4RF+oUOpHgDjKOSJRdlSseC0uUYzAXeByXL
5EDnQ3vr6AFms82awNqyoKFgfOCviJNDEvvaJTjub+YC0yepDFw2hyvTidEyZosxQEY/fQYH6dLK
sZLtFmaVkFf6pOFc97G3FHpcbhea2+zcxZgdCI0Cr8HZ++SxCeXJP69r4pV2kEfx031Zat/G8Ud9
z3ZLHUdUWEDbApXw6lKgY9Q4ENhTtILH9JRXPe/wdFWSu1jSTNSlBSOsbnBx0SS0QZLBM27ese8p
R6w4nJlt5BX/8uxGXUYFWTvtZ/Buu+yvMrfs42ObgxngnOGQRTVDKgc3wgof4/ARS3GJKASWFDwU
G9haaRxhQKk2qLNFqptVvAQwnXsYTp0DSvefX10U0tu0Z3cm6wg5bUvKMcBhXCqSsgnSvLU1VEDO
p4Udxo9EC8hLkYcCZXMB1sVaxWKWuurBQ4/6Kv29kpiPpXhkOawh8solko7FZsfAUb6Vd6gDJUth
qbb4gxWN2iMM36JOkeIhNWBQgPWkPN3bAoD+Pd7BDccKlv2fTtiwX/iJHtQzj7e3AEubGwMGB2Cf
bqP+M/s9V1fILn/PFn97LCX0ArMSdJ1BqbtN47eAiuwrGeu+EWupFj7odYnXwO6GpOfkGvh6Afeo
IIi7UgnPCogQIyaua3F76Yive+eFxdrIq+mDnFsFtCCglVTBnl5+AzaQlvmCEc2gQ5cR26oaHf5q
oExDMKVbCsJSNuYZ8wZ0jwRSM6FdKlr2Ues2plDUZ4sZ0mOrZPULd5z2nTUPHXbpKVIvL6NsQczP
eiFO35Vy/2SDS62BpjEv+cRCudw8NksRb3HJe5wOKLRsMXShzoYzOe4J2kSql/EMcWw4jCXhdtkG
eIOf0xkmy8scFgilOEvm56SSIpcY5oXV2iHUoOTrmsiBcP9hK0MEDg2B6A75WeMm6qRhqjScEw9C
rsMxyK/eQW9HT8r3Ge+JXf4HxzsOTzvjp3mKKYspCAfgspCU3xHFk2a2QT8V+n5aWZUTjvuk3amE
Lhz83Z7Tubv7jDGJUR2/ws6/a899gLGNDTTLvupj3zsTWaO794Dze/KdgcgMyofZ05wnaYER80ao
XJheEb4+yOtbMy1Ukn76GvRRhoTVcudTBmBwO4cnJBsR5cLgSjZjdF/1NRl7cqC+YHsgFc56MdPD
vwdKem8sJQVGHbApPD35jgapt38pvZLXITAhbQenZWd0KS5Y+sFAxpQz3T3IF/WvlpVX6znQY5U1
iXoIpKQCBNdGjVcBhVtVrqD8xVpdHAZKxjs4FmxLJwlXh8HCgoyIt0eJKMEpWrwbzssEShOVzTP8
VC4Z4GpU5eFx0ATn/AHoPfwiSQ05tnY+SCnPQjXqw7iei8ovZwBgZ78c77IaJJCCak790k/1UIAt
3X2CaPq7lPQbINYccQkNO17wq+K0lod8N6YaO66fnhptHwx1QPDdSy5oOPnIVuOV4w5I+fA81FIo
sN3XesSfHVJzLdylzeDqUsIDhCnZIecFyWT1L28KXmsHm0gmg7+b7cf3sJecnTah2gSYhO3ZJ1OS
uqhCfSz8wOUQXLlfJJB20St1XTXqD/vpgp/hdlJfMTVHGYBtTvaDiiqsQZo8VoPXFGHokqCYWC8e
ARkwSY8FUzNbqzjkNaNLGDlMrAhDxOKuf6XE7APIXtd1rMfGgAbPGPRG38YyCM6thk2wn/TdZkAF
6QO/szbuZjlgnuKwzDQggbvFnxefsTUDxorgrOIciiBC2PUp4DqjatIbVeAwlbzp1PCrkB/pBB9k
iBErnFzZpD8kAgiFGy5lnwHPvvaymn7IhqJd3DfnC29H4OJu16sRkhNONUDQ0E+/BMoYVsN0+q9j
lN6CAPV25R50n7VkuJQAbYpj7vAz4BeeLcYyNKGSLW7mFbji7HUA/jT37Hd5eyypA4F0ywdWFJXL
8lmTc9zvmCVJQFMYALPSXTVoa5xXSADUjtVue/sE6FB3BXZE/rgmnQFpt25T6O5HVdgE2NW08Bof
y+CY91mPC1LLRqfw0bLb0fEAtuIQFHlo3IXfYzfYI10CAeEZJyrt47GuezZPa6WCMXrEQ9F87HHe
XJgmEcAuoA5v1+6DpNCXw1qj2OcpWsTAAHeZ2UKNFN7X4BTfHegM/7+TX0av6eLqta4ejq/+1ZGo
vhE5NDC0OV2A/8mM8JnyHo4H4Vs+uvuawlRABrAumN/Rdul46GcgMCoUrKUFUlF2SA/HIsPP0x7n
9FhsVQDU2BW/m6p2qQmOoxZHintIcR8SXtG39rSYyS59MpH5wbZ/i2uvFeGfp0YvR7TYOf2ci4iL
KG02UgxyMu6mJQ47MbGLzk92cXq5OscxhsF2w9QoGS9OAVvaDIsiJtanrFhoYAR828fneKbQ5a/H
kfEyXyvKXEbEKv8dv3VebVAqj/DaeDytdj9SyaFqrQgK30jb2Zp2V2yKKPCz+u+5Obl1ehcPUctv
TTm0bA5DjsQPcleESCn595uDo0bYYY6oKu6+DEGB2XSe7vsfuRCI7UqXHwz5bix31uFt10OJR4Qf
sWp8QGLJhXGml9HHWIroXvPHBtl9FZ7YGAxxheJolf94EykXL+ejnT1u2xnt5ar622HZ46pwAov7
RaRFdErq9JhxyAlGI1WHREgaKCIjyFXGk3i8DL/l42sJKBnfQNEf8jd5daQM9UYcU61IArV5CfaP
B+1hn3Tz/pQN5z5iZMLquWGkeHSLf6/LL6hj7jMJbuCgOLSI9lidCao5bxRbvs4RGbVABwy7nZTT
e0joTNE46vY9uDukdsZwIBIquZguooZNSO4MQVTbnPkXwx3BorRJ+Htlcdj68I2tiikrjJbBm+52
pzeSDyKykKO9fUAKXP3t3WcZ8HE87K0rXpvLqeLnO6G1gGbx+DqrIan+bhZOJO4cA5zsVrTjUvIP
rZXc2RtXCJa9xrbB+mIp8eTdvB3iM7kV/LlhxfA3+VF+A1waphuGtuz+kLpsaq/+Ex2nOlUjPlZ3
dQQrIgvVPuciWdwFD/sTdv/otklvQpZGW4lKd9TZEC09weKMiUifSVoa3HiX3qS0mfvTZ5zYLlYG
8t2lXdMI0b7QU+M2GAE+u/jy5TursB/hffJpPypKTsZ14RNtWzsqa8oQvkFWnGEra1G/8XN8DQgX
lPUaYJoyu1wovku+Y0Dy2vSRXvnt8O4eV4xoUCa0sY2IOZIcVZTFvEfV1mefQY+Kqk4r1l+XG72v
eaVmiquNQp/YECPghbPKO2/ozHkcpE4mBB6gsBOw5t7ygK0q7xCXDMDiIeTiCtjD1j05rfkMXGh5
X5XMf8NOgXSLGQ4krnAhPXX4YOtAFH23m5nkxUqGFYslfPPlb4GYnafpFisJ2wNr45jpzPkBJvjj
jw7RTDRi+upJoE454tkFeqMSs4jjt2QFiJvgZr2Ci91kiyk73x8fg42IrNqxeCMuK4NPqqwP+Z5N
7J48h6f1K0BN4OBatrQ1I4RW9EqZKCeJmqPp5ACX2/drQNfNhPk8QHqLfyIsk16Uqsc5e3dUARZr
nAvHFnYAXwcT667YKm3mPAy4W5TDO+cRP3LqSO4W1DKFaG0tYByPRLpe2KypjRfMM5NZlOJWVIG7
a+pnPN4o/NlwuNWfKfosmpLS5Z6s+gB7TERnl4kJqx+VLki53YYvH5eZfGC15M3rVjkVMwjVNIId
vPek98MRDHd01SQMMr+rkygTI6lj2bm5r+zg6pQugf/qPwbnsbn97VAUc4vZot1HLjFIGzZEMmf4
Z+q+Lls/u0+brbVL015R/i/GF161E7wx58ql4xpELRYQRRYfDlDG51iROzV6jSquEgSAywwn1osR
sCHK8mG1ISRamO/lsmXeM+IIQCeZd2HXk8dAggBlvOEu1ocMeJLLhWJWQUeOIcS7Z0BaPs8muzD7
ZaQkMuiXp4KroCWLIa8A8GiIz3d0nbbnVGamCBIb5zaBwZWAr2AUA4fIMhCXgs44NfSG/00LQuze
BZiWGKHGujqCfnwrF2wFwUw1uWHAR3HrUoF0YFsdaHC2+yd/qKNyD+WjWWjJJQSeEOWcLLJ4Z/cD
ynoibsmoo5sxPJz1xR3H7j/JyaVYwuQ/1hEqaoziZnu1ntgkQGXljuZMXky7UZdMJw4Ue0d44Jol
0JnTjIvfx1Evosvm4eQOwZ+IX8BMNk8/SSS4zecp9ZeW53njE/gXXCKaTnphVnHo547J13fu2EzI
WwWVRqGFRjV0kn8blJJn+L4hEmVCOolxJDvly+QB9NyLfAfxHDcAOaKU5EzD+YDTRFJsvVZAotiP
+MImjAqQN5VmZIRiJJtPIf9IjYDuaNBICyVprYuLj/Mue1no7NY/kXtG6/e2vh9BKck8gwjie8lm
ssY7UoC98ZO01UswDMH/BKXyWbRsEm34mzbbRRtiFO/SABWucgRGO04GEGGYGwD3Ud6TBZMDfoka
C98d1kRLoFOMj3cfpImeFe0jQiqQmbBg9JhIh0N9yiPNP09Y2XAth/BJVcPHYgdn715rAUpthD9X
0WHfKoudoDvYz/G7ENYAVWbEUxK+HPpv5PQkwhq4wV2R0uFj2TL1++xCaSSCc92gZVGlKgYBX7ZI
K6EUWeGIpfxeku4uvM80rXMBYXk3xPRQq//iR+TMBAakL18BmuH/y4bDwbT9hzlsyCUHVbGg/es4
7xFrN5dozrUgu5yfDPFjU8BZwwCo4Vuznd14PsR0wlcRCt0sX5aYDK9/yHSg7oHZJbKEwgvhO1tF
ntAvv4yMNf6L6j08kDFAPCfoQM3vtCXnFCcSye0iTAB4BDnwh8THVSa56IwimbMPiO2giiWNjexE
eCG9srmSLqdxY2Y2564z7M8IfqcFg1J6TZkAJ64YFj4vAxqaW6Jq3hVzFq1scT5YNzwrgbgEYSzO
7uNkeglaE/S3RLXJTFbBlSySFmSTxqqLSBsDbTxq2wQ8Mqec3knGsTP8fD+ciZqvsdCSoRhk78/5
v9BqJiIIPtkG0nTk7nkmjicoTJs3IGabbyhrFDzrOreALaMC2fjHcXfzP+QgS/hI+xJ9BsPTCWYQ
1PIR46WhcsAfA/RBDNTFO9gMGgjGUKA/hooDijOUoptq4He76WRjFsI6wuNgulXHXCkm5hsLUawQ
Cde5PM1ykgjjXyo2/JTjfHDtszAJNImHSDb4yxeTWY7ziOS5H427EZ6SR59CnUWSIpqnUeQ/Zv3u
rOOJqX+/ixLfl8QiQBSigPdRUUGh4ruKNB53i22YvDthA1jU22fOWtmPUpBAefm3hRGR26CES31n
L0Ub2qIMJF6OiphS8kYkC0JUeLi+j7y9cN7hIPlgLGAzAGdij6I8gulx2QQlzJGFDAfJBaxFC7nF
Y4WNgxNUHmjBDGUFs3z+zR1ofxE1yl4Gecs+55jO7sPWJ9w7PKW4yXx8V+xmaBiAk/FJ+JQshD9z
NFEpIK4Et0LKaoltTHJ3mN7u40S1LMk+okbHFST84JYiC0IAAB6YlzGK5NtRcCCKXG+VBP0veQQy
iYyAQmQcxFypZxfnKypmCIM7t+OztzGkwy0kyALHe0vIS7mc/7+q/wFejqWPUE+jABbe+yxxnACS
+PrPLqgOT2aUW0eCZpDFe9mNWDSHfGQLouEj9jOJQ5VNLSW5EqQeqW7uODTfONqG7JRHu7/iyWC3
9IDi/Rs6WqXPRs3uSm6lxHMN9GyKAGEJvwIR/4PMyX1iLz55L6vU2UG1UfRJ7yDwp5vwTjiCDSYD
SFAvKu1Q4hYWFgNQz064dBCfeFD9z2g8PqwkAp6O2TubF5VjdUh7FrIiAStgxdGwMx0DzKSYMXlR
7GBrDSuBxfuf3pzbh/h1CYVbC3HKaox4x2zaFNXcXfGSs1OQcu9JYhhczLSDH0cUNdnZogDQsTpo
g4YRd1xrbS7dGocF0+l4G45ZO2OPWUoIKiSQzcRmicxc4rbSLQ89UJc1VH2hOaSjZXlKmXShCaH2
g+h9sesWYKfizbmH675kMPAdKJDhRRj6Pit4wwOknsgpAx05jIpIZq55JOSWFkpfuoswp/xprGVF
YMEyC4+jbbURip2WUJzI1YChOU+TIOUZRxe6cdvBOCxZ61+SyEuSzQltAk6cDzy093zEtlwCiRvk
+JYzJUJ7TdHDGeMhEeKxwXU4wLtGJ80BxOLl7vNmlkNJc3/ZX8ivPjkcRar43fRmv2ca4/xCpk54
GIWYe87HxS9jJOqD89IILCrw9Bxv/cohzQyT1AzPMm42zI4WCmF//SpNH+weSSJebjKFt5IrDNX2
XkpwfNWXI7NnVRAYwtEzc3iRP137T/fE+cb0Zv+P4hkBgSQJvK82B/KaKywEEyuoaZv5dks0iLxC
qPvhMcl1jk9xHBKEgb6WMCo8eJiHMGpwZTTnRXs+J0aejbEmF5EHnV9HHvJVk/Q0LApk5KHDns1c
UuVkQjtnxM6zU4tCo+Mc/BvmJeibD+qrnz4+Y5cDjUBIoONgat+ReXOkswxSHr9QDhSLjFxRgry3
FLse5yc3lxgNmgKmEaOo+JC3FVLg46/fiuX+ikuYAB5sC+Ad0h0BUnPuvmzi4SkiSxNB1xSHxoJT
imopuq4wXiFR6MeoCTrcL9vm0Er3NhsE885OCRZUnjtNs5CBcYbGuYOyiGi5ZNGy/0melDyPy4x+
LC20SeRvsY9I8Un5YVNUwc7MqkFxEclNpH6wXKA0Z7tj6EFrwtGYYu+5i4ssMqBnOUrBL3SKF4Kn
YVqz7D6i/tg/YVg9LZZsxC7i6IQQRPztH8aODDzC3OaDO6mBFLGyLoW9FFncnBJrqaLtCjkEcJPd
XLhLDBOSo4Z/QLoWlJ4CXd02GbQUCRW04SRKDStGXqLAuoKzAuWYxt+1bdfOO727G80h/m9Kr9DF
rm2KtzB2G/R5O1cP3sw8tP5H0pktq4osYfiJiFBUhluK0XmebgzdjiiKIAI+fX+5Ok50d5y914BQ
VGX++Q/tSIJgdv6q8e9945t5MkwguqBTiKhJIe7TDVA5pYfpv+DLAfgYbuJwMWPQJnWmiAKWS54E
z8LHjGEgszEZPVPnUF7hVUA47hpm0xHvVeZkPMj+D4oGvC9EA3wYsIgdFiEmUVMepTitO2iNTFIM
v9qrBSMjckf2DKhgdDEEtx2JdsPJlvWD9XPAzK7PRnOhqI4uXVhWEaIvnBPQDlPS4K6H/X/7H+RF
NRTbxT0U/xl+2zPG6guhH2IDAQPva9HVvMhxp7sgW5nlchuL+g7ehQyUF1wkFYE+ZVCDLQz9mmSx
7Tfec9nfxFPLadVsweW//lg7jUWmy2mNUJZFId3cQ6UdqB5ux/0wuGa0zBvLM97DucmWCg126qXe
aUykkjOt6LHxmUQB3Y5A+H0Rp/QREHUXLh5xjBrJrRMn1HuEAJSijRsYc/QLSaiPzS7pMqt5hJUa
QTkhrHT+aAf9SmTQFI0UcVTCMsb/hysS/RKDZkFM2MtY3SH714QtckZj6mGujJB4OjbVOOkHHBW2
h+UaXLwQSyWeIURJ2hrpjjtXvhlsjjcb4UAdDNyBrkZRC1reNB7BeDxsBzgpQDhDQxiiJxCIo3B+
o+XRmB6PUu0zIl1NEFhSwabRmvvUuy6ox5eDNZRiakORbX8m3ylgiDjkzDh1kBsOsGkduQzZORdn
kDIWMxbkccI47Y5IEjEORIL2hDLVZG0OjD0csMe83YXbFc0fM7xxgfrRgaBapPEIJkcE2z0q6G/m
MpaLddCgHbI/mqxJg94FiTIQgOC5GLVy0oKBDFHaSU/e2O4W60E7w7ePUlNaOSgUNFmyurCeEWEM
4ssFLaA1wuDib7YntyGXo0QhUwPGPYfoBiE8dNE7vb3ehBLyiOcetBK2RMZqu7WUhsKdqAUosVQ7
lwZQjN+ecBX40mv/cl4O7sM0UVs+9Cu8cdrmVF3aJFsalMaGY/Dy3Prjf5Z7GSBfdTFJHwcrzkFm
lqB1DcsxeSUb7tDcM2yBcJpgPCTULrGG7MCK4HNT8PwZuRWUAs8BA/gXXpZwP0h4wZ3hq+oRmTlM
uXwRmjMsdB8hZfKmdRYwwENndOZTUCabm0cgQItsalenGOM1TVVFaf3AoId/xcs2pf1wg68UwYV0
knDOMEeh0ZpR8enT4wRPI5CCIdALHxQXKvg8c267+xH18zkEz8V5M6AfkVcfS64OdXfJjgs8RFkw
/HgrobEhN2PQDrViOpsJp5hRcRfJtFiH82GJFfn4GKdxVKRK/HXwJsFfGl08bBH6vN5AP6Ozc0VL
eg04WUEn4yAPtT7/1w5/NPT9B7b8EgK9m9TqzmkpTDyadVEig9KfsfaCocaWZNBDPS9QoZt40s4t
KHn9zcpwg5M1jlDCB1CMxYYZSmtzwKel+IWQEfZ6V9z+RW4Yqy/1GjL1b/CdfuANcF7i9+rRiONJ
8XZxTgBS+TpkAHEoUTHRVaPfvUrxQKUPrFjCBeWc4agT4w8UbBi2WD7egUC6j0F8UhRPWcBZ+fTw
ApRirk2/n4xq/o0PDZOiINjwJGYzKnrEwZJzEzhgp4LpmV2ptCgQkvlGdk8KhiV4TO/rcjiwB5hu
h6qCapf+Rfi6WPjk+AdD9pKeRzgZQoQWJLXXfriciXRHtEbJCKN3gfHPfIy/6kJnR6P4Yc8as586
08cK7pHnsXwpkhih84tZH1Sj5+NZ7tqfkw7OLaZY2aDz18ZHbgfXVipiK7z/TbljaIFC0ETk+GWX
gSV4mmH3yE+id+JwLnCrP+L7RfXQHC0/kDxapF5yN880No+JBeTIqmYk5jy34v15LcFx3O8AI02c
2f46C2PG4ctSp04Mu/JSsC0Njsc/N/QbJo4YBmiCeQjSK/aaSY9OXYETAdCI0JlXdrjqICoEcXUV
9gm2+oPPulBk4ErYm8nkTUU90NljWK9hD+z6j2q2oPSPPQNnKjoBGTddDscE2X6Pr2I7Wpe8kmxs
IE1iqbW11zR+w8MWM4M1t2syQzgnLAnKJ26HcFg4TKkJIQc/I2Q+6zWvEJQZcXuVFUlppE2oglkD
dFCAb7yzDDCEeAaEib0ACmN2kq6pUk+fw1cvMH9hGws27KCrhs8ZPpPdh+6co3TWnYGQ4dREFORw
PAYuxCMNXTRs939jMcNIlCkhfolqjMfJU43lLJVL7UHDxEOVPYP13SUNFnZ2iJKk++9kHIOOF9Bl
4RQCD4PdlUevAf+4HLcCzPEGjRtPn7UtullODymKAYYxkhvAUcNmjBe8V/TgA78cK+MMo6pesmo4
PWagXQBKihNXWf5FdYCRwcz5TCxjXuozoI2UnpVPFYr+os8CguzPayx5WxJXQGFLK8elyOQIyM0F
RePGB5OJ5j//LUH4ZpQ2OAaFS4pUGokuJBNywBsPKv0Uzw3kiV26Km+f8Z7xowJUUnh9ch/5wOwq
rN74jwfIbaJnww7C7ffFzT8HhmxO8XAs4LGrTZfPMZMuHIIYsgRv/xzu9zWQkbcCt1xR4rKReLMY
/HFfMmAAdqALwChxGYq7BhYBo1H0Cx3/jSQft2BkiB79Fmuu8LaADiPKh2RBCQHW3fZwPcCkctC7
LDnR43FDcdyygWhPPtkQ6reYBTywMHgbVH7s0w/a/k7ETny8nPlVkvBdkftpBS4GRrRf+Bule84+
vhREZdmAJIgDVB+1G1Ykratz2PqyKSz1gdC19QA5m1zaACIFj5OnrIRXKMYSmGeiSA/R+SpjD7PB
VHSlHecXac7zONhq/ECUwc2m+5SjYJ9Gg9w5FIv5aIDmyVm/vTXt359j0wABle0cknC0/bpbc8ZH
ZLaeKLwUlijLeSePXMLPf++I34ZEDTohQmXAM5/bNReTmQFaARDhxvS4lBwOMfKsbOaDLTwpWDKO
CzDAEgPozfi69bIZ4WUA5PZCzc17/hUffDwhiTc/tHy/3f0wIX0PyitV3d0mVYBAcV1tm21FhgF2
+RUoQffTt2pPAudVPIcAf+YuP5xDOcS3tVvjsKsafLW9fg0RMDfULfd3kxLimvOznScNf1XwBQbt
tVPs82W7e23122xGQEZRCanpPdQVYeUXGBpQV9uZn//CuIWLlNcxwlLZH/XoY4sF142fRzzTjry2
J4RRywTBSV2SWyiD3OI6epnAoBcSLp3nGqydY5Nyz9UePIS23r1wLMp45LcuSzcx3eq2SPXTkxnO
bRE/IK4vubFxWKsCek7Uah1/Za81uj43ZbUtMv+7rrsdzV8XXqObQjCaFNoY0oC55ufrXbPpys3R
RjFs6LfZK3780vyNAcirXJReXHSR95duB8aMU3v60/teuHsaLrfnmkaIxJE8pIRg7HhEP8v4Rn0j
7LVIG7hJau2WR/Icsy97dGDUoCW/7dJhvkOYhEdRu9bjqNqNKiuiBklcTe8/rSjmx3AzydRV33Vz
1BoxCNNcfNtrYm9TWGD46gKUgqh5ny/PDVDiDWWmWsdZVPksn+t1uqZQXltX/s6SgZdtO8YvNAI+
mf33UX6ervKpkXSb/Q9jMkim0dcmWjn8/WDdoZtx0l1Xzw4d563170xicSRln5t810Xp8ve3enSN
HtHDivg/9oxrNBd8LULznDyDfiP43Po3pHztLthR7N0OjFuffmWdK1ha/c9GjwesPpPxRKlHN63P
iNeMOuTlXaj86e8mhWe3Tlh8NNTj45mZa0LWehjwSxCDGbwGMVtRzevdwH6Mclg1fZZmh/gzHNI9
SEKD7SPa1SzhgLVduWYevp6eFdzwXbC4OtccfdnIf8P3a9hkOkc9eLsirzgTOELDwNmw3b6Htij7
iREqlGQ4Vf7NUqz30m2NTGJ9AaV4LzMeacsK2G8eUHx5TK3d9vVw9YeXXcftQsNSpNu5sYsW1Qj3
gd9nkOfDuOwarfW7GpXCtbMSWg0TDo4r054WJnI/M2h3JqnbKPs/7cqxDfERhaR63wcpw77+Dm8H
pgYPDeTXxsnFjDI3bU8br+Xj4pVdK+ndryqJu9q1p2VdLWTugd4USda/TtMVHG830VnZpXebNlR6
9XaTZrW63qavNzyyt9GzL17enCSWYpl2MlLUbF5qKzI7U5s3k9zmK+NwFGG+zlL5x80eXAysW3if
RJUAlisfhOEmlkgYudOV9XYVpycXQZV9E0dRE9b3s+O902Ha8T5WyC5GIPRUVx/0R37jGv1ipIzV
kX9i/8d40/mM2asQrdqi5OG6dtvvv45IkIFj7LkFSKEzUqcknlFXUZgyigkZxdzLEyUaZclzak0R
qrZKZbQiadZkCqQDJ/44TwiSxvEHX+zg0GgF6IIBap3oaTnR/e0Qmpv1djuQbX2mY8NH6PPPoVVt
LNJNjtQS2jlBAV7LChkw7wJdlWj8gphpstv+THMm9Ptkj2Lv71M7bPipS156u5+S0oMy8ZK5/QS5
TwppVFtZjsEbGpSoFELToGa2T4tuvqNccTdisW7eKMOlNcXdlSZlYjBi3Hw+lnPZuW599anU8kPp
3P9sTb+LB0SMCw2NyIK7tWuTs4qT955Ryc4fI8jGWQrbGxND5aY3Pd0l+Nl6+RfnSWbSF0Uk8kjn
C4/EmUf85bdHKqQFUuwaGyt2TpG9U1PH9MZ9fa2TH+9sMDp/YjdJUpYQz8WEqqqoqZot/9NCO6P2
0JKvYaoHmz+0uE1tjbUglkYYwIvRKd2m/iAUUxCte9RvpertUgYl61Yr6FznFHji8JmeAZvQhYJk
TsiIhxYoKqx9cfWKC1xtrNJdI4s+pouLLrNAvcLHJOgE+HPB79v0Ka4uEC02TWrqj9eiB3DuWvfF
WI0J1p99vr3JiLYrcud66b5X13Leorygk2m1hzhuEDCWUO/bpqd/hvBa8ARMA9zo759hs6Nsq3KK
34FUXdO7wntAgLL5fSinj4TMLWBRwc6k32CQCf8NPLFJYBGpw5F1H+hTuSKHzdKIlsnOo2g1BhoF
RnMMvgD75C0SzdtImGkZ5N4vIC7rgNkxfJGZbfZZ+8K+Yewl8pjOCaN3SR3cf0DmeAAYun5stS8a
PqMRaX4gcAFeAGZXJTQF3oofxX7m7/YcQJ68X5XfrH24w1gVIXB0amRKKAzWLYgHpvuj1fPq89cd
cGLrbRIR/PfzuHzXqszUD5FVCyeYvBU96B+qODAxODzHhkrpHJS9STLqc41JCEX6LAXgu/QfkyyF
q3QfZcH5q/feqcvXQiG3YhhVrTK6M0G7oqPgCI5gdYjIpcGnEOIVMfUakUUQkGbpQnD3BrOeu8qr
pQ4lyvtUFPlaGTbaIcNnKFwY/J+12IPUn0HHEOPnHDKR44ptG8e3e7g5nd6bwXS2Q89+BWxP3SvU
HKd6SgnVVo0lh2rtgKBV1J1vWnKbn/ZmaDM9X7u1mKrwkE50eRjQ0YH96BLteWte8Eg/PmMsCx+B
C3WkSaYMeu1Zmk6u2rYFA8yxRxxTARMHP3fKyhlRmzgGGzboGejEhHoImZ0V7SbUX+gu4H7kDnzZ
g9l7ulnqHJ5jjvSP7n5B28zwSx2X+SagfIMSsNxvjco56Ce949qaMlTxW3zsMN3cQdVq1wxHl3Cb
9deftfTL2GdtOpKLlx8uI+HmML8hLpRJ4/kGdfIQ4or/C1+kaVttN5rPiYkAK2XTZEs5fchhX33o
X8QgcZhsIPpV6pmJQQfAfsP7vLwMp2HnwwujexWA+NA+b2I94Ijtos2vMscWQ+rubTwkd7FJuvWr
BIRmD7kfMwCZ4hI8ywWv9WXOPG8nqqHfnd5HzHkBcXnjAcCRu2RhbWOVop9elJTYWKSqSAeUpgN9
3pparkHdrbhmZuMD+ShvPEkOWF7CShh/nd9U4p02ue5sUArEzOKscEGHlVbqXDcVFCGOHRwh0AcC
IUCUY27xmQ4zPN0R++GSwaZGuPvg368LUQWbIfbDVhvZJnqonwHzOx22rfD+8zU2ojs1lfuCa029
00zIgSLgG/k6FCrHK7L5Dsf+6H4ZE/3KkBcqC0mdZJ5CTvY0iI1axAudQU8a31MYpouM/dxiIzg/
7sPzjJcCXRLQXgmmwBto9iuajrg1e6jWRsNOnqxybf0OK9r+4HHrfYu5QdKFU1J4sswNTtvaw+rP
GNxrlTV6+nX0vgoZ+516u/sghoA8i4Mkp+VrXbpn2Lm/KS5B2QIVUVEtf7Rhb49/a5eI1zGFZYA2
Hi7fj43NHJtjsWcHQ/05jWHmZ/4rCdIspMx84CfjleQ6Dovm5hrplpRsPzPC4u0XPW/brz2gbrSb
aGv7VnNCUXZztvXP29pXHGmd3OAtarmkBVycy8AqPNCnL8A0tJ+a5JXw2yP+W066G/HuWc5XJd15
FY22z/mAcpK6HUa/9WD2bGxzz+TV/MkW8U385Cmg+t1wqJto6EY0MHn3CZMJ/LR2ddQ+pnd7UmwY
XtFQ/Ihltrbp95xkN9MbgwaLxUlxOHEyuq3dw9VufWp0htnOL5s0eJnnv0vQMJCga6A3GBhAUu02
badBDb6bcd5I2hoUyWUibct75+6QipcuXtuNiHnsQ8dmpmuixBvd8FRv2AO4smTD3bvV+Qv5Osrt
oHUmeyyBLv9v1Qnstt+2guw3gnrSSdy2uGPQeNHd1F7maejY2h7s1L5ZHNledj2riLCHfrt50zVm
vNkO5gsXShWkg73bvy7aYuLLOHAr9WbABm02Aff8nBvMfeDYwBJjn2ZKHXBExAPkmb8T0SQ+Lz0k
4AJOLRPIVO2vP5HniG/WpNec0Qz7P4sPRlvTgOim+RTyFNDabHkt1D3ufrSoqF2DviimYo5pcDbL
31N1ojeXXv175T0zSr8RUjr94sTwkSkSF+8N0Iw5/nOhBzPuwKqgDxiI0hHkMHVwDjhzfAkV0mL2
8GT9ja02lMNMj15FqHm7zWMWj+DBNUqyTuyG2hkYo2vBKVuxsRB6empE/c6VUD74GNX0n3Fs0lGE
FoQGLD94PZyoOjD3i0g0Db4pYYDkKnJ9qdcuorxJlo+rX9xK5W3vyYDd6/wGDbr0DgYpl0Gsz78s
mxdviRl9bhFfaVHBu5fcI+tNP8Ft/IV2cnrlXs6VT5rB533In/5bAzjqXJy72TeimjSBVzi9nSrn
4c6bK/7Y03JyjH+9ZphUqijDvIOk0KmSyVvhGbMt2rxb6kNxXno4H0QcTlAR25wAyJcc6zv5oTeh
EEDhfPzoo862yLuF39k+CG6ht8VYEYWSb2FLG3waqo1hmO0mTd/4uM8vU9Cp1lAX9lCEBhjvOzV/
z+Xm6D06gzru4YzSRnc6SNPuPJG9279MkoWJP8PmhuLQ5WWf/PmgcMlX/62iG7GLHQWVPibJ6I0h
1Evlqf8Lr2lYDOa7ZY45bJhtDmjO8ARhH+19DojDUXa0wnmrr5Gvasx1j0DHGl2Id58yurV5eQcX
G0rh7EYeJAHKrv3pmlXvlYga5dYRUcVoF6Tmv3KJxvzjERv5bka7H1pwVQ9sfJxUQ/djvzzdt2+F
KC+pnHfNr79Twc1YASPKb46kAXW4zO2k93gvXgNxmsiRY36QuEVGcrgQcXGST81qon9xL5XiU97d
3+p1UehMA1RbsU9eNORcpkM8otWNk3veOcxvUOHr7kvtNAkJZhJi0an7bJIQVRlDp7XbpHFje9oW
OzwAW3FUaN0M1ddudmmOMQH/3EOhU3C4flXxb2w98Zip4aTuqKuhqGpwqjxegSmG4ASoLfsF70CJ
P8m3HeAWnhKEe5093t4FokU2m1s3lTGwki6/ijToZj/KTtfWKcp2NPUdarBk28nV683lXu8KCxcT
agJea6ThaNOkRSHsnOKmSpk/PKMUXwdmeuGDYW5dBV955+IRHuUX56aF+q1n/7CLQczd9Osdcxh9
Y0WfvNd5BwU2ZwUkP0WrQ8z04YLDh17OrW/0hFHHfWQS0RlY7oNjq4hMrzD6aRJpJe2KEe7CnMCm
eV0R/dVcdsDvkl6tD6uGetMiGPik9p6oiKYtHigk9cHpy09xeRkfhyofXpKpZXhJMdGNjnsHi4b+
cv3XbHivN7sBxZONV0z9GYCcXw+WfewkYcucFfowzcedeNa+TOsm/WKL8fkDxS/xjMHDIgtr2oIl
LdlM5gdA0Ayb9uz5GzGCfKgNjJxX1H74CKX0bLJbo0tAC/fmoEaL5nXOF+xtLAbTCU5MHa/dXmb4
JXX8r4e9g535tZ/Rb5UzpGFKt7vNh9u+MDKAuyAQjcewh87NTe3eMx8mWpC8I7E68q4GUAZbEeMT
r9OYNzHMKi+eYYSGuXgSiPP+NAk4HVrNk8U8rOlmyYmyZ+fdMCB1NHt4ZR3G6BlIT8yentmiRU7u
i7Ixtt//vheCSYmiihM3e8y+JZgsALJO4FmdzjnWfgr/HcsewZi1J5a9r329M42HX8I8CFBpjh8G
8KLJcntvknhK+lx73s7D2OxxrPk5KeA/j8PpYRIA2IhoXzk2q3P8vBJ0F1htr/3plu85TWmDlilz
iFT6dNMr4XUjtml+faGjzqbvKdS37detG+K06zNgp7WCXdnLc69ucabqF+/KI3ThqEgSuoSVaWco
qK3udYgEzO70kizq2/RcEJ+fRD/g0fAbt0x2TD9Dyvbp/upRhUjUHmRgM2VPi2cfMKXnyGr2r83A
aOJC2+hMLagp5c1/7IfcT2sE66LK/BtbaRIVmBLx26FfPB9hZfbou19fuZqRt3pKaUBki0l12FLU
qsP7kWk1FEG82tD2ANkx5QbD7Za60wY45dRytC2NKCxs6mXw1aZrjS6JQnyKdW3wO2/qtgdHm13+
yH7fhqPzccfaovBz99f94PsjqpliHocthlU3yFk+pbj0EPX5aQ7jNNChHrff4qjH/ovUZ/JEwAWy
1qZGwmwL9UIu034MVxmpaDTZYNFBSR/7AKv9jt+cG3gEPvz6oqLnZsR26YCi3vhPrequsQWw/42P
DNM2ViL8uyc6Ch76adLDaxgHzYaSKUnOlo3B0NO/OYMt8LFaM8esNiVFR/FzIa4hVw1fWMV7DAGp
1NGo2GNGoK+VPc9iegrRGcDhgot+bjCDEp3PWetPNKZYVCiiHaiEF0b3WarHmgywI2BQUvchgp6f
F1Ji5DMuZigtU0HDaiALapiLf5cK/ZjT9c8YEgMA0JpDv9PDhV2pmYF2A7mepARBqDJp4tWXqpb5
D9Ywq9x0LrmCJQufHdlPLw9zRpIU8nUYl9g1YNeRKnt8JQFH4IoDJg8yikHhzniaYd/5NY6nuyIY
pktCB2Bqq6yXKHrHFyXFHdM9tmVDC/+OsQSc4OpMd+4n3GEjd7JbUYukiDf418VrQ9rAaaCLU2yG
fYszlYkU7oTzpuW0Mdn2pwbT+Z/T6kXTssUcMpjeF22+VbH/N50oeUlpw77R/ULQCjgWi4LT04ae
5VgfXDOpcLvjPuoL77ocgzzjo0aZwfF4dZv8mvsJvubp9vV0jZ/JH3P5/0fDT3dH7Secn2Rw8e7b
asXVcIpD62xHknkCfodDyaQ6dQ3fI+C+MaIm70H2CkDYuOAV8o7xdAy0HwnLiIRAcTqb7lK3iy7N
m1XCLP+ouPeBcvvdl5dA5mXJeEhL2B1ejoa/by66rxkoEGiQhmkzBoaoVnreRrL2kvleWHWgmYiC
iOeEc4cvhNBQa9+cvOCH7vPj0CPluErgd5gqiF6sZAuYEGSKqrI90pkvqSuxx+1/sNvI/1SwgGcL
huSb4p9Up4997t6it6SH+CmKjISNg92Wm4lEBRoT3gU7AIAR/Ba6E1A80LthAWXzb1sB0Auytn/R
nFNnSBmC1ZzlwuFd9elvNqtH7axwveouZiFlOeQOssOhrMzgV0rvwVBU28pRc0cAc0oGL+Un3Ycb
u1f+Z7kmlDqj6Tyv6kujMWFXRS9fYubt6OCuqeKAvHNXTIbbWKpQ8ocMYiDoPPeW8+EjYNTPN3DY
sBJPVsTsIUW7IPknKy1VeIiruul0BlTqhSKMhHEwg9j3AXd+1e1v2Mm1SQo+wJ/jBCbPsbt5Q+VP
VLWHQP0NRC0q/GlkC5iax7tQg2UvTvBsujD0qlq9QJCc0oooIc6vPnZK6NS5uTRehnNdGtzdvhqK
rP1PGiFKqiNUrHMd+6SocHcgkBdCmd48/3goQ7UIYY/CPRWWlUscuuwttTCv/lJedqCHiBDKg1Af
PHY7liC0e0D13Ulg9KKHsR2nKvRR6ENw4LSt5cTDReYQnIQo5d/4doLXwuWzLEVnAFVzp5LVGZtr
wnBnmUJvSpoFIsDwFf2MniWHDSNwJdbVy1uCP/xtaTrZjS2UMQfDcug7cF4AANthhyhXdRFSkBhN
IPLqSUxscmzXqychsgsdnc8XCgxvEnD00ILugIIL9IZHQIMKW2aBZfbxybxyTrQ7iXNv+K5OkglT
IgLyePbpD78TwKbHT+V9iaCt5zDrCOBlOzdxOC4VapnZwythRF3mfabcl38KsGW2ZD4DoePc6MHY
VBuxMsH4ZB+H8ot1mO0wSTvOlVh4pzkjJ4G9P1vQEh+/G+698MscyRgVG5Mb8DFnAXyGG9C/ucQK
n9kYLCW3KrkZpVDx6mhMGMnX6w6FvTLtYs7iMEPCNhq+ArAhCR0swsUGyxwc6S0OB8SvcB2AvAni
ZQKhDZJIBH5QxGDpz/4abzhNcIGT/uo6hZuLrtlnLNuDSMrdX+yhk+lwr6A52HAEaOfQ34CUyrvO
44aioHBWmL1naIWD2RPFZ45dCewyqNIzdCnCpEH4CJAN2+flcdLUAToe+M9/qanD4Vt3YThfe3jc
89MRDz75BE1Oerl6uEUCScKAImAa54PDnVF1iKozxs7tzHbw9rumBZ1gEcLR/Iu9shwsbMS9h0kF
byGmtxIiGGJlUvdblkqHXZKIRZXJyE2UWoA1X6x0uDiIPX+GMCJy1NnwarfckeGqFhVQILgd6swr
6kH5+CajHy+HI+7eIN9ONtlyOLRRqUFf04DChWeJ+R/khhkXIG911cWMiVUcUWBh3bbhwvcYmxIv
7MIYIpD4S7TAc4Jvbcq2cS4PJGoPNV9G6G+PqXAG3wL/ftSf5WGW83KykMQPXXDlNmxEA+nBBMec
WQzFhYWMr2Y8RFeCkur159KDpxsH7gJrKgQqvBdeh51c8drzkRaww/Y6A2ImNBhIiwsKEXIx2nfA
bo+Z9lK4lfqPoQVQITO+gTzKZQ4FaUHlt+Bg2UM6zzhfoA0+p/zjrCqmOzj3sMaFqgXFjdQr0BZG
rgMYOUTMqXRLuMCAqBogZExZyIBCJQPs2UE1Y71Iv5CCaNnCWneKJVxNxg2LfWaQXxcC/PNA2BuI
P9gnkRd88EUdTafgEmqFpZ7zHrNoswHUnlA0KqIpY4hy8Y+FGsDF9g90JpQho3eXFBee18U/d7MJ
Ywi4/NqRtc7M4nUgdpBr4G09kkiOOgCkftsKD22Pw9GVj7E8Cv8GDp4EGQnNl8Qu6jZoIpTAiZIv
gSBzmbF5zloocLgTt9HsjXUCEZ2niooyVUiF2JhTzZE00a55kjRZZA7PL4a3SqrXis1/gCcSPHvZ
ABcShyY7QoLHww5y3MsTyIx8FGq3I5opbiN0rxnZ7Mg9Bay+QhckfHeoeDrNAB4XEaPPgZgrcVRA
MZ/aVEL/2q4+wvF7DFq64lTFdzB3S9/AXyrAXTtMe5iQc/ZaogbACAg6H2po3ljIIJWfQUqmUmg9
uPhwecx8Y8u9IcYDVcoMT3cZwoKo9XB7n/yJH/98muxwLXeKutGAGYc9Il513M8SHXEVDLWg4e8X
rAIodDD2SF01mDVN+Ka/IYd7jSDxDLa3HhwmKEmlWqLXmImvAy/XX+AgjPMQaiOrFTZM7tQM/Mn0
4msHMEhZTfCJYXMuOXtY8PZp+JiyNQjuT17mUbjEMu+2CWo5ovq4/m3WG/0frF2kZCLx6khSWEHt
4B7xjOd75eyT1AFJn6d+1rj0SbnCjlQAeY7TY57Cfg/QvEHthcc5HS46C1VgTsc+MWMnX64TXjZo
RzCoja20AUfOhEm1edFhrnTYlwyyW2JKmpGFPcB7dkJWldPzmy7sb0tB8r62hbCYwbsAxPEAr/0y
GMW6OtgwvWIKD43XWhjf86c7svZb+Je1wlNT0YUfBhY6NH75nbwLXpNtvc1hdGNQxE1Yhuef9Fok
iEy4MNHykgCELpE0m94apRRU6MvBvc94TRHyu+7oqg6xO+KneBxRmjQSPR7xEj9P2qx9vvdHD5e5
M16vo8O2tR6QyTl9k2zQuWK9FByhqgH1CT9rBH7Eipwa4xcU8urqRHOgnRMj68ZpTg+QgavORWeB
ABPRBkPNgm/FJVUxrOMx8OqBVkoweKMLN4LXkt1svc6X/jfKwUIxLgR1m89pGt4DuS82AL3USL2j
i25JEk4Ho1yNML937OF85K9b/14Y/kDv2dq+vhBKJgpNFjFhpI9/A9/tcRajxkSZckRtlnva7CdA
oqQ0+WBwbtMdxX50CSJHcxjF3fdvAmDYaeGjjcoAHKpy4ldoNbwL1jVvnyfWx2huGcOsMAK4K0gD
v+sBlKNdMDpE9KA+lP2LJ2rL0lLJcv1lWBZsbRAHfim0PW58D4w87ZCnum0Pd1ga4WbptZ9A/1r0
/AdhmlNwTge4JPjKoCoSps1rmRIIZIdkMXAT/G6nYoUj9/84T7zLrPa2ObbsnqZR2BCDsGMN+cVj
UDdBoJhSwzBnvWGkxf0HOgyzWNZAc3Gn0iKUxsPnBhs5XGXKFe3FgsmveAjoXrupcNU/6ytOOb7x
wLDK9JobyVocncXnwnp78p+M+Aj2anLOq4Ap9Kr8uWR5MyFzeOY3mBC8fyQps4kyoI+HRoc6oroQ
EdDLDziCsl6xmWkc8CatmBy9meiiRV1oAARQTpjSM1Rmlm+Xc0ob253djS0bPLV+viONj8E+VfpC
sjZo0AsZ6exqZ9ssAtORgXkpJD9iCFgT/eYG01dtDs/blLKDOKP2KO74jXVJ4Vv3WqYLJ6TtvcwQ
lG7X9pDW5BEKo5tC1iv2BZBTSYLEaXBtjzqj1j82ADs8trQIyuiKMYqch+WdqSOfhej2GNcIwuG5
szVuV30X5RfPAvuOCzFLeC7oDWcn+2q8bR8o+QlIQXNKO1I5s+qiMAuliLv4JgM5k2w0frmUNSV3
lhG2ori2GeYYw3rKWbde33O/DSIHW6p3Z+7lvJiYS3obtKMdy/ExFwgjcZkqvmumooz5WMU6Bq4q
hhR2wbKnDlNcwzoU/9pHya1k2GWPdle3vjlMlowZ9vH5GqyxwAHSaVGg/Wt2nL4OObKgGyHHXPAt
vvwldUdFkQRO9qf+NCETkqlsMHFKGzDlDTtouKz4cMFj3A0/1H8Mhl8uUFrhcFz+BJQpsF4YnTtf
3EwLBzr2dQGZnGIiUxowtty2SgrctgiU/7wBeaQJTl/mkcrhMQgbgFaqlEcCDSSjcvo452sBORh/
vfbNZ9O2PHOcf5wjiyiXyHE7qkH61UtsT2ckJhD/oHE8PU4UDX/kE21uiW6wwoLiHV2BLGu1TGCy
/XKPfaWQ25/Q7lKduTqS0YNsejx0nEbu0PFZ5BEL7x9gseGIodsSKI+ekrvMtNS5HdEntvvmidTt
yjlXZRR75xuVG0yNFoKSXvFi6EwpwQpK0z6+ZfhQYPTUfCkxau1QsxII1am7123ZmxnVjo/rcQH4
87r0jIMi2t/WC8zVYBqyOrPtD6yC3gAv3+Y9+N2p+/m0wFk1SNixucl8mKKFIppibf8b6PtRWakW
O/wr8AOqWXgWf5OrpoMnl7UEuiOmE6Eb/BuobLKNYTLYgobHOdduMC/j0cphnkNMW1Yq865oOwrN
AafPmOeP4Ztf9+hfzpRww2xKyUfBNHgOoI5M/nS/W4Z3FNaPVtBcSnFZupJo/1iuzG2j2S/XKTQZ
xdrbDG2AhDknuZyTFOIXBXX+OqQRz12z8hJehiXsb/TrmNM2DUob1kvwgkdEexvyzwxzIyo8atf8
z92R7r3VDHhC4/5rjBK7RC4gpkiLM3D3hADD6WRZXETyBM4goGdFmQJX6CO60I7zkZl6+h9JZ9al
qLZs4V/kGEoj+sqiE0RF7F8caZKKPSgq+uvrC2vUveecXTtTadaKFTFjzhnihYn9z1+SspGv3iA8
4ouL1ZDRhwtPsYHqIpgR9x9kD8RTNas8DmBMUcFdmHb22lCAqQ/KWWWUvsHMmF6zqfBTRQjwJtlK
HyP+gy+lfopoi8+QvYs6Ft0v0olMiogFjBf42n6UtQdsmA11EahtGvIDXDqsGcq7V59O/gt+KW3c
o5hBSw2UYzB04THpU6mWZE5gKlOFKGXE6xpxPbNT1amU+QbUMGwkkUmTZlnkgGco4pZO3YRHC+ZM
MWMDnKrL6qAid+65JzOtSHyYkKkLKFLx0JSJVMjwTzf+qXMZQHZ+h6XbpRRimhSZPqlr+oQSwjEa
2WN6aqU6M1kgp5Rwj7DY9tivhibchTX0M2xJB4OW+7MfoZPqEFyoRy1kjqJhH91Id6/u4WYfbt7v
HuS4dPQEyKtgDuwJnBYch/DE6kRS/ByErS22GlehPSY4nuh2XfYItS2a1vAyiGDGVaZEoY6yOUCJ
7Efmmwy2nQpHpMAonPvFJqY/V+s58xV+mK0xuDEK26FMgyXXx0OvZ10crGdw/NC6NG4BYB/B7Y1T
ytvDMwEF0EG9m5QaFI+Kxr3qC2tPf/cgzQw4hrInsBBdAKa6+kDVjXThIJHJOE69nP4vwEMEVr/7
fWXN/pUxMuEPgb39S4uKZmV7ichF9QEStg8ZEOCyhOphK4Wsi/GQA58L4EOz9y9bTCx4kLYmLhQo
P6XgrOzWarT3G023y1VR+qitQdpmTY7nXhuPljSCbufcN4zNedufVQE17vybriv4lWEeMSiccQ2s
XUI0HBWQdKmWrJ8wP4dXpPP4IAbwf/Bng5lBv3YxZf7QYlnzOn6IVrJ7H1SyW+YDiS8bO8DMKtZJ
EFCBdX0UdIopoLxVpVDyn1h60QGacTtXl34loB/lOsBbyliuE4watAJt/8g8Air7nJTK4oUiWJIz
hDSkFBWHbCom4QkaiuYqygqYyiR9JKiI61l0mKu7AKecbvgao3phBAG1r9hQccMId0ftzDBBTRvq
twWCPV8OBikGhP+Bg8Hgv9iPsdBMPvSbS0uKeCS4PLsdORsgVLo9GDZFVbupWkK+0CecbxR3MhAO
phHOZlRwaFoaoDyNCdYJPczscRz2GMS3dEclrgTzfHDszZesIxn20V4U6FX8Qy7SGgRnAYcAqck8
4N/LvAZAMHa5eBro6DowopTiC0tfeiV4+W6OwFIJFkEN/4H6pd7uaTjgIuQ/Lfv3g4URPxviYcxE
jNEMuejsDn+99q4uMs4mMm9x7OGJXpROfP9jigSmkTNGMdRLbJ1QmCKSRSxISoCPOZwQzJ2vKgG5
OreIPk+CKIASDTOdoRLA3DIzfg7zAkIbW6nZ+zW7DgOR/loDRhWKohL9FJ/ReXhUhZITmz0g1sp7
8lkvvu6+42AXaAVXIAlwneA8Eugd2BhGq08L8XDCoaLzKwD+xGTlvO/ExyTSVpE4J2YZ7q0sNBYI
OqzRuEODnhEiug8miVQ5ABKgmSx6XcI6BoLJgxEjoqencMSbhZEaEfbz86vp9PAdGWrhYtGp3bfK
NcKmOeTBkD+DvjV85tFbXD9GjZLCMM1L6PVoaD1mLrvSphluhisKB05BPh6sQMbtDmg+g4QBSwNA
ntjVYvqSaRaCrXq4/uMyxBGQdhtOKsKbxXWa08NCBoYne7z30s5mKrOgmRODNhFKIFYDZlShwvts
O8jF6aF0MKLfP2yMsLGXuMKIemGpCWBvOHuVt9Svz1RXcg8/lPAHTP53Amp15xjEi1EQWlugt3Sq
5q3BuJqP7VPkA5a6GsArAKLYtiTcKxU67XxOJBz/mAoQbbepAnIoBqTthj0nqvdFwrYUXxfQI+Gt
6zoV8YySuh2uioc7rPv4EBoU2oDdYpshLNw1zXk+WMpO5guygykfj8RHyhz0jk2yRYT9rzlIhKsL
hXY//EBVToMXyCtj8Ege2Tpz/QWSTP4IcHVkqA0gz6NfzFgwRE8qGo6uv63MZajG6tJxfq5AzOkp
JsvNBHnG6fMGb0+Bw2K+M8u+ovL4PYi/eqlolqkSsDriKZEDg5Ul+ijT7cuvwDxlR12xVwGJ/qQJ
Tu9UY1vOpizGQ9JvvQgIrAONcv9r5sr9BWLgP+tMHYDxnTfTBgvPUKtJqfaM+hh2/DcLEEm6oOvY
GTAX49aHJw0DkrUbHP4SQJxFF1UXadUVpoOStITFH3BE8+lsIXzr4whqAw/74y3qIZsbMZ7hs1C/
U24BKh6EU/7rw/YHTdnyj5zuu45N3Ufc9UFaqRX2S6wAsQFTzwR0SGwS1Qlvs6X+phGm37z8GHCS
PRy/3mIHdOM3Zc53IFYO1nawe7Fbe09aA7uJzwY+9q93fGQZDwX2BhlFh3lyo8onWDbV79iAg2Ex
4cfHkPgiWtrfXu8AIWb/Jc70sBbBO4CBwRPpcTw5o/YX/sfRcf1RnkJIBhwZ55hPKB9Eajl9ZFNA
2AgDODz1EmwDyGbJkTZ0eQ5u86hCkVP3rvY6XPuNX4vll5AjvvoIhYWBwNmFgADPBidaoE/jdN/N
pLTbMAmT/V+wtq8bQhkfThYojijM3gG862L37C5FAm20MGjAzerdI38DIsXeFe9LgkJBujgCSJLV
j4zu4kxg+vTOYTEc1iI4bFNNN/ZYRi0yfJLkGBlyw1y+OFiyEbbiZypa3UQE/FhdgMYcbbYMTEJa
nxtgAYIOdRicZpLWLJqtvPcHjIvvTMhk0jdJN5GQ959FBS1yqCLftDnvx2SGbFagZ/fOg78mHtgS
RkxMxV4wC4GZFYnJ0AqOBguqGGU98kDOdiR8FjDAeQzeiNu+tO2RAQ7hhOd/nOa7YGuRDV/QOANI
E99vKyxXSnIkce5yLxzqL1w9ZhHDvDfoFFcIDiMc27anOANikHncYJdwXZCdszsY3y4KaXL9r3tC
vGr1h4u8gbDb8N8C40FJwHnLgd0bl+q6mmxk/vKsOSYVTzBYgo7ToPNB4OFWm2rlffoCBjqm/TK8
GVYQxF0wbyHsNiXYZ2IXpG34ZPJxAExaKOwS0AAgbR44omzxu3I7fR/YmCJpqSsA0TSYNf0zCSRN
CsQoWL9QrID1lLwiexp22S7MUmEFb7eNLGKiwxZ48cveIFT5aMUHJiYbYUqYkVAJUbZrxw8f/m4O
Va5FT35jiFELpx/vGNsGqUXFTq2bMTRUzm2G007fms2oZGgPkklZICP8Ef09+VNU3Fn+juRctGwk
ktPQcC1//vBoizHYnloNIz/eNeIO6dlxfoD3PyjSaIqn2OyS9hE/mNrBJ9Lki4lxGYYc4uvUJntL
33My8enpbOPcEp5/mVCCjwKFCe+Uobocu9j/QIprRUwoixm5hH6Z7KBiUVEoFSswZGmgUedFAXnw
Uub+4Pz3gHMhtW81AXPU6GMwoBUY+0kDtm6LkwKeNMupaJzJq1FbR7PPr8iigRIGVG68XXBC3vsb
zdxqpoldx8o7BkJxZMvNWqSVVFLcMtKLrawCpNjMwyS9n0RQnWWYR4Bhc7DNsB+UZiNtKAHkvfdg
eAwnd3vFhjxLe5LH+pqLEv4DfgC+0cs+I5YxjWgfF34t3m94awo59oCHlWX0awBUwsprAurRK+zS
UaPhh2PuVTGpgFpnL+yWbdom3wRZh5yD4fYXZ2TMFkT0jNuz7CQPA/q3iwjvuTLE3WZK44xAmaZk
MTk8PkAOmtdWGb0qv8/R3Q/xTsCfGVDxzsRwYgwzGr/HQJy2/gQT2ErBipci/n7dDJjT7lAzKLIq
XDXoaG6Z8hMBusxhIbGnLzY8m6YwpLhCMsgXN8/6415fUXNz+buXDAyuxBEybbEiV5RtFJJY7eIT
/wUQmP2Ls7qoX/jbWoPqcRGBDRyhZgHFBJa9k+V/zN06U+6CS3XsKS1vXdG/potLhndSs7JQATW2
rAu++IEG6VSHDBl7KCxhEmskZUsKOYnJOxVlEhU4nOfgFNPbNti82/NGdu4L2TJv4nP1xK6Tfoz8
wKPl0tCWruStQQMSw3uTH9VT2UlYJ+C72nuS1UudgUueHnJlPzLaD78SFwO/JoXXE41EyQS+orZx
QP4pxoMTkb5Sy6JUSxL6KhFDNBApW2wy72xB3i0qQNzHnHlj2mfIHpQ7GjL0Y8hGUqHN4FMlg2MA
t5h2eLPp8Kx1Mkre+wFD0S6DDts0wFy/t+7vlQ8hhXknId7IJJ3Sn6OZF+AuR3ZSBtKai6rfhALK
FayG7p1HloQJhDzbTwOpP5MDnysQxv7YdPcxDBZ3OUgBKWCqlBkHL6NSsBhp9gf61sX2ks7yHEYI
1cE83/i/kAMZ0givTKUUJONkGzzpCdLyJ0eSXY4v0FfdTx+aK74qGL7jzhJuyoQpIRPxIvg5k7aC
SktKdPMWO0atzajTuz24QXgP0tJXg+OvpDJb3A0Z7VX7cC6hHLmcygOGMt6wuwMgb44jogxhnPEZ
U50C2C7+jh74Jp9MRSeYDoc4vi3SA3RTBwMhrH8Y6ALzLwShImSmX09nnwGKwCRUBjzvAY/47xhb
GJManou3ypJh6ZJBMV1e2v3bDsCCnOA0Z2/kV/jR/ro/14eNrQ0h++fkMoVLfoAeQpCZE3wgwgFO
uXzhgLgsgM+cXsSWw1gss5R92PyR/PSkn1PPJ3rkSWcTXyjgzSlvc2sBB9nCrUowPZunioWww7x2
OZA27LYLQk8SiZtDD0bwIPjpA9094Zy5JEIDvm1LnOfOHHKX2aknnBBMWT53cKkpLcOckAprhAUk
lR1+DgMx/ZnTisWizm75tjp6kbiAclJg/ATBajRqjUfCFmOZR6kR4I3B3vGldxS+hqE/0sd/ML57
8qoETaGdwdkSVQJoYoGSZOBS/Da1HgZRb0pZv0/fnF4/f00WR7cXrGkklkNw03pj8bG9YIPH4YD1
jCdBkqYyHElwtzmGSMwSZFvyYFPFgSGHBq4ssB2j/TxCATyc9ODsI6OCK7bxYjJy+JEjq0Eyc6V+
aLszZII0EmOHWEEOXU8PYeGzFzhHyAFsB5Ex8nlye+gb6A/oL9I0o88XrMnjTnJ2J+BGGJDSqX8E
9+CTzmRH8rBkVgWExTdhlYewI2VzOFheinZZOzxNrhHkK8ZEjflBGIu8SvaP03bJZZyjx9Qhevi7
Lca2DFdjWhtGnNntYGfCzaRfrSBducsfmQemxG8pO14p2+jbYmv3BWiEACdvEe9kznlpC3OjAEsO
XQECTqMH0gILcvZCSkTHy0+AQRIK2ZdN1gDGA+puxbuGx0JE4SbGPw0Mp8l8Cui2UGqwCLuxxVC/
VJ4R06xboCWHM+GL0HDvIGUUJpUBEIsBFOcSbq/iyxMRv4U0gQKDy8Ms5UdP896XRsU5vMCjhioh
ZNQj5n3JcQNVCW9GqGH8gWOahDJklXIE5pv4O3Gr5AqJRB6Uf9TffD9zT6X7u4h221d4ikUW25yz
LgyOem9S28MW3WEtEY8N0BSITvFXasohkjNimwYIKdidWqsxJDOXqYkEVBrXmAepKVM/IdPUTBLE
RW7DNhW0Z2pgK42Q8Hst4oyGFY4gZiTUotX5z9Jp0NACJ5weBcxowk2bZnAheGABRUKoiG3iOgRp
jB4Dd/Wjz2SDEd9JErk1LJwjA1YUm4yevvwsfAg8ZoE1/ffoFBGbCS+iXRJ2JT0PDk2TnhcH6u6u
olkrFbvflY5mdOIhE1GzmdVLZWDb9IUtZWrgmka1TxW/kKYr+FvH4sOAlyTherkGVlwy2eHMKmZd
Ou8E5woNQxxqKKnpXCjpEgux6h0CgZAw4e1MP48stUm7nnY/8GKUgplwRUmK5860ho6NKBZXf8x1
ePUoVoaGG3dtYJ32anHJmQv8hnZQxCkz1iANkhvrvN81aQ4CP0bQoerjRAO6a7m0eqmqyF5DbHLs
pV+Hkhw1MfPiG+g4RJzDyZHtQHGPuGoyY0PQjhYJjahlhKosHK0sk1mkkfEhVNKGhJ/U2sMqS3HO
FZgExXe9s7WJ+HwzbJqwO+PM3I0wqxFLRtIFNaOflbSWz2UCGfwzw7UwJWhvZ9BcUNjhuamN2268
OEwWtC4YpsUx1sCEFAEfhPHtDLEusARcH/oDakiKwiuZld/GaZZY8uxxH3r1ppp3ISRKlsYoBB8n
Stg+n18kgfRBwGzRu3kp1uj2XEt9FytslXCKPAIzA5Xg8OeV8TIJoszuK2Bh3Hqagl/JiBYukK8U
06fZg8F7Z2fwlsfoBdKfIHknouN2RRJBUkzuAYqsPu69h4DJlzZTn34RS5Po2YXtluw30Itingen
xLsHpDkXN0POxxTrXjxkyKg1wY5mkUqpvLcE+sEApglVNo/DFreZO7QuNgRG1h182HR3ACB7sLEo
1XEIo6gJAtjlbF5Vj6hshep1MRVOuXZsENQB86BjEP66AXsnFRUuyQy12o0Y1MDmaRce4HH/osED
mVuGUAwVgwdo5hFKZFgCOC1+vSnwLgeNghltH+a+WEpyfAJjOBLWiWig3EVCbsDcC9I+zJ3t1wbf
3gZr+elceitGoNvWpmXLEc8xckZ+1AqGHgVVRhzmxZ4RnAo6bPWv23hRXnxp/RyBiRZdktP9nBYT
8BCpTQJYkGDVA8pOT3gPk+kiNfWiDQEU8gPwEaU9ZHUc636PFCHuL908MheGVoTnvukXnx4ZHIaM
H5ds9op9aBHWUs+nRQzh9sJmLmDoCPsUNDywhgE0qY8KlROwgg9KgnfIaCY3JNKRUNtBHjOJ3WXQ
H6yLB31MCPYJ6PAbsJbay87II8rFHutzUL0lFegjHRTjCo71d+hhw5MFcOEIWP9FwNTVlBFQAltD
omQcqqwyum43kmrJp7bG+HqBYzOzhjss+tB7UTaAslAkHXbsSRhma4exwA+pgTgyAPsIwciOMGfj
1M44p6HIbouQV5dkLc5/BmZVfNAkujMTRvAFHjldfkn0HBw8SWtjSOLLt3cAnXVhS1PwUERdIYqk
xG1GaBqkMBZ9CZtaLCSF4F+4P5wHnMpNEmJGCQHXQV5AzNh9OwwlqG1M5f8uAa6mL3J5nTOt1NU6
LaVHZABz+uBcxHrTaSafo3eXruCLDEkNmLoFrO0ZiwFcWeGYOlm3HzVShL5BKEQ2sCpibd7bDS69
7jD/eBj4ANMuLOeeQn3GVPzscGkCK1T8fzNqzzVZvLRLYLplNHRyRFlixBJDwYKkhuK+M276lz4t
6b2Y2kGXZXXfw2ZBuzujIWE6uy2VmYQcjRMoB7XV/UZbJixHApiGyq3kbDs78BdiIkNydUsXSl0g
+B7lgm5+vS2J8/BOWbaj3/HRb2PjcVSoU5EmEBKg4PF0QQJ9nLpo6mkrbh/5OJVgt3cPMqCwCPfM
QQktTQG1JVmHi/C6jwnNCnX7IYLQn+V8pXgBGQc+9tc5zaysC0ZEO9ekTegYi70Gvx5rCtbRk5vc
SS4QhFPM1Pvo7f8ODFuyR43ZTrYQUn5180FeklcEijOjZ63XXmfakZ4jBxGMn0A0w0xNrrelw0TL
gpkUBGNolHElc9sEh9oNK3pkgp3U1NhsJowsSL06KAqscIAxfTDDoGw4S4JtiCuo5u0M4E0XpH8f
j9wB6x5pfZXLWAUAeIIBiUe3i9l+5JCBQpzrb4Mf0hZNGsHdnsYxSGUCa9ieN2bk1hRGoUNs3L7s
nJ0Je7rJS7D7bwwBB2gbhF/7k0pRed5wgBGdQCIcMEqyHfKgwQE99rDp0ahDWM8jmx80r6LZRIC0
8b37u5R+Q/mYc8qYBR4Zwy0aI17Wbg7tWynOaWIpnwUscA9baexALXPgQpCTjWkJkakWKmvp+NfX
CDK96ZaAktH4JyhAlnaf+EYKEd2H/nmnyd7jRdHAkNqypOAG4BOcUo66LTIQZqjiu+soqi4ghi1j
1+kVLM4/YJ6zAD/qE8Mn5FdlGgqZve2foo/PpkG6M6Qdvf252WJ4F0RcwB19Ef54nLkGTp2Czm6d
H9AFGxtTJoP45MjzbmJSQE0DE2JL4V9BVS4+hscE6zj2PtFwCAEOiGyBNW2MbVxkDCza40SiWfwg
xU7KyaB/+ME0cMuiGfhaz7bJwzg7T/E2ZASEiwwGHdKad0e9xZOA4JJyyFKwcd6JZ5PDngqT9qAe
wWiIOyBuzcGOKyeugUQBs73m9PcHHSUV4HHT6IP1s+GgKAPNiw3iHx6JkESpAMQGkSHLCYdnKq6G
N9fmhfLA1KFBUtChsSrmSjSyAzoNBD+pCw99ij46Zgd/9k0Z45k8KUBMQa2b/owmCFbiSLR3Lkqr
tOethrwMfgcJ1/xAnwp/TUpz4ogY0W2z7jKV8gVk9Acwk9wXDxC7++MzSGAgHIftlLXbTG+uwKC8
Z4CJxybBNIeED6tfyW3o+5sp/dHeYojmGcsRqsLPKElMzJheMmhBLm1f93EZllwdqrvb8i1o8AJW
YFnir5MIuIIEi345IlN6ddhwIGuQ/VtiBRBxUy+eBZwTcFeXTjD7Obd98VTmvJQ0aw3tFX44xATV
3/Pbgl2kp6k+wimpc5eZDGgYCVRAG84XSC1+BXoFDCM+SWceB1ppR6RPtgMt+bAaUEQilWn7sy7D
PV6Su1MkMh6hK2cJAFWQduTWsuucA6KGADwmMrqBsdnS28BgYIm/Hd6CpMeqUdjNNZongDMsEp94
qYLCSAV2pPe1Z2zJaAuM8rbFbJQnRHi0WTY+vqSoIoSHL2ml6BRuzmtbwdSl6SXX+drwKmFNBYoY
g+XCfK+rOfGWRj9/P0pBiiVsuM10juLGxaLLDq6BaUcl7DoeKZ7xitPyiNEt4Po2OZMVNVdCK4Mo
oc4DjML4ubuLJMcS7iis5SS5/GGomgaANrwxMATXDOmhSg7f8GWmDutUYEeaiVty+L7f/2uoajPe
qz5+dv1QBUxSp5skqHIeJtz6GoKkszhNqHijGQsGNMiC+bDmLn8BgjFS5CTglEuOHqVI276RphH+
MK13HAv3SUWYwZpegAOYesh0xFcHOFx3vL2LjZXj2cNvIpXJ4JXZDMMbFE8USzQtaBG08JHg0d5B
tht94QOK4sSIpAJ1iTl9zllgBDohlccQbBZPHkf/LwhSSsBMn2BmwnYR6hTTXRICxgA62HcgQgRo
BkhBse4uqRlS6q1eI4o9zV05VAe0V4xBJon/g5YmsVWmI2LLK2Ujj/wpuEtCu4BGU8d9jyuWLH8m
B0V+5ci7dTtDY2it9O9OiJISB+tG+q18OtNZZw37GWaIfbDcbn8mGI9i1ew3ZHE9XE7B62sfs2Y5
ieYZD1K6+4vrmeW16CBaoMI1HYhG14iMDmy/wcrEyXXZnpJUSsmdwsR1aG88hqRSqFLp50V0ot2+
uVqCLHyWQGXKRf1ZOnOlcOuT2Q2pEFTEYPYSzF1HZWxOXu0p5u9dg8MEAtCb3IndG+juW2YF/MJW
ATo2+tJGYstAjWiShM5ay11lR2xMQElAXt4mYRxRFOyXhyPHRvC6KwpjI73tgLxIsonNLK/BY5MG
1VRSljifYtImE7tAaTvR9Gd5+gG55bQVfhOXyd6BbOMQ/UdbgRVaEDo8l6NcBjORFnmAAxxv7M5y
LtPjHWyvQeRS2lUuw4RsSQO7jDLj4h4MZUATKlA2jMQxzY05pbNUwixpFOw2bkoksutl7vzpYws+
IsUY+AABF6Wi3Z4KyyvbwmTmYAVErBjFQy4PDiaQBOUW7UD1HvPppJ9QAH+s7RSFhjkqo/b4EcEN
SDn+dZnvCzxJkSpl8cOVBmU8A6rjQa4XD6cV9n9ksvx1wlEkvi3ZWfq0WxGeyRFFucgkaGFjPTYM
spPBJHe8S7qOTA+Ji97+A+N8N17ILBky1wYFID+75UIYWEGu5Gylv8ElP3lsTAfjPbmXH+O3Dw1K
RSTEThKKiyyuuxmjzzlXvS0SB1Arou/AvoKts4L4k7V6+7mcjrvBm2m3LIQf7DX26gfcMQZqWmh4
swCnc2RDGRCc8iDeyFmLsIeEaZhxitKM+uPgbC2vm9xnB2Clw1pQZw/sQW6VuvsbqIk8RBcBvKiD
FytCjFQTPBcyeypGyDNUzUyQlpOEAAuEJ004pgmRQPO+ZbWyqVaPGduqE8+OP/Cl7QgMmao+qAkr
AATxoU+M6U7oy47Rf3OzhMqgwIce+SEb8z02OXdaBICsDEAA5bBkfZ7/dw84URig4tN/zgQtZP+E
30oKmaJkG0j3gjariB6vfHUm2AXZFoH+0ONKBEnWlxxjpIFqbRFAzYqbY1l89ZIZahJsqWEoy9BK
SgOVcaJ9X2HHpQOkMmtiOSz8vRNBkkbluAe9zv2ACruGxyxUVeoW0eA96XOItOvZ7X+m7YMnE6mC
TLBqSN13m1Q4oc1iJYhyzz63ZtEYdq8m93DvuZBX1EHstHn2NKH0QdMMW6McVXv2hiV5dXbv3/dz
xrZiJpK00RmRCNPYp/F6Qt8CuCxCLaIZEBH/KPRjKT3pHeTS32ySsukuyFjg6JMZt0Pe+iVSNqEv
ux8cD9gZMyabKeI+q0baDTcfNyHaUjSO6r9pcwKjiLkzfYOJunyf/Tuu7Trq+e0+M5GmIvrdU1f/
0Qgn+osJKabLzDiVF4lNoRswEVumpT1nJN14NcElUX7nqUau/RMChZAyMGGotlyedt6/LCArwOt9
uoDuCxJgJCtsMcn2UACR0eYEPcYq8v4pzrmcv0N8nZOrDNG8vLf4Vr5cHgv4VMlUZROApqqchK4i
BmdQOYBJoRPTmmz0OJXBMBEhlu47PCEoOuBDKk5eDNQcSsMHNZHoMrybz/MGCuKAWMlgO5DytTt7
8JvYZiESerkPl00jyct9DhIAAF7wK02G7zYoqDX6QcQ8pAwbGS373pDbsJaT640CHrsz0KHFCUaN
jDO6KULjOwCZLZm36TV6Ok1RN4/JamEp3tEUA7jyGBjPCvZ0kT4pxKY2P8rivwcV1G9Rf6KGgYoM
J+BA3GBdIUhp9JgjkPDqi1o9/65432Bcwuzi0+p5VTBccBj08qmcZ5V36H28tu89HXgzdpehM0pz
3/z5eDJL8+Y3YTEK94Sr4cbx2YphFvM7N83uWkFN4nF2OtXm/HGfKJJou1uRjumTV5Z4Nfu3yfmS
Qmq1j1j4ph/ngAXwxa0dzNuwgOeywNO5fzhc9gnhQA05/nbz7/HJedV2y/5MSvr4j1nHRw1UL3BF
/pjjXHM0XL9QNoFlWUHRx3KZkeWqurvnVmIODRNW2zuEOcNjx/8Zr0CvVjjLaBBJNc7EY09bh9an
92a6bTX+HHqltE/diyvjP0XYYDbwh6g0j/HLpvOEa6/aQUF6YFsfGRJnQm4UVKDhN07hrkD7QNjU
1Z7RlHv3Qp9Ya404pMyGe7EiWsRMMEIL3FHz1+Jimy9IzfjzBnCHEWzClBYZuIVmbHhcQK6oFMT7
KRX8LmUsOQCXCTMRE5GmdOy60Nd5v50xzXP88fDfr+kI01gp1D2VUc4tOKuke2eP8bs+a0tWCxtW
43bkzYthZe6+OsSNk/tZXcjSuDkUSIrST2bPI14Ab4B3xwfzn3sHRVH7joCIiTpRyWQidkaLbzuy
7vn7PT3+r17nSOnyu54b0vGHHPAZaw2/2DSaROWn9zCd92lWPUcGDc3L5l6tdM01IYCjWM5Tk2vb
3N/+szluw4zAQ6frVVBO8KCa749+8+1fDaASZMp56VtYdA6Nv0P6gvlz83HR0OrgiN5yQ9m2ewWt
0j8MMURqQ8VLrg/nAOEYeJ6pM1ao7zEOuTadGiObm4+N41tjUpjzxOxwuAMDNqfPGLJAO6CdX7z9
2xTXEyzb8VoJIUgwxCI+NP5IwGi74vw/N/AGil6d5DgEQGxBW2dK+3HGb3SN1CqYyM5QyKCsohph
yXNovtzm09Mui8fTKzW3wNDYil9db/ckMbb2cXvNvNlj9LLCnTEtD14V7+iUlKHxca4flLAfxzz+
vi3Ltp6k/RiD7dfgiKyhRp1on3599DVsAahT6t67cLiEl9mriDI3XHPc3RVLuagovGfh3Y2g+e7j
NPrRvD2JZid8NR2z7rFkyI6HBA160Wvc04KLNWJlgSaRzGBTjEygI7gqb6XCBiXgrCR1a8hAKwge
B9qwYUpOWj8cY9PC/O/h7J+DBodX847WyieHShp6yss+0jq/CxjL3MV90HxE7ahY3dj6BADNPa3E
ogUQTCRDYB/k+k6g4xET6oQMhDdD6Cg33lAt7Mgt18QhcYywkHkVztdKtc2kYBjv03LJ6DGd45qF
LRURz1BIKA/u4tq7vkbPv+NzsN1zo+o8NEoXc+nupGgV/LAxv3aIfbxAc9dr5OGT+ec8brHQ1LAW
QenXpOtCUFbE9FcV7UC4C/qNj4YytUjuDfYW+4B/dX+OPq/4/PIO92mj6Oe4U7vH9N713o/B1ym2
e4w+p9G1E+YfX+6ioWDU8LuswtuUd1DgIuccGzgvwXZ64reWh2FR9i/74FK73cJjGvem0DxWbs0y
Q/+26wFRsIE27OtdD2fZLxU9h12qWCAMmTchIPJKsarvG5qbnmpX6/Ay2oclsC98OHJ1soI9cmeG
oyK/iDBzaczqXQ/1xcFtnEZFt19++s2A76Tr1kFnJtnIpQ1HlHyINgQi6YFeT6SEX18lmz8O+d0X
u/4xNObNoIHZl/vS3VcFiqUfnUfbP2Ezo7cWRxONVo9lhE9eEbCCiUYfGUyYWjgx3KanPDxaoXkc
nXTs98SPdX9YdrreJw+6uCI2HV1jiU/3VXo8LFsvdGb2ox3vjem1Nb49h0bXW9c4dUy0Js1j4xzV
i/bFP+Pp13UrrO1O0eWSmPe0Ok3ulDJ5eKMg16OG5nbXnJuD9dG9Hv3LflkArR+Ps0/panmwnl3a
fveOarP36DjF3n1cnPzmvl9ugasxCEqdrZuL9tsntK0J9fpr8DT7rbvT1uIdDuzY4+MhDoxuDY7F
+PHBAS18sisZiWxwgjed/eX3hnP8OjG7QY5slPbWPtYKyGmPi6t7eKOXyuz6dC3LrDLxL6rcUvPb
+MZWroGlyBlFMQaMLfFFC993hLudXbLDR/ROCfXCjxHZXkhDBKsszWaMgYb1Oef6B2MYhY9/5/x3
MWiYOHF5o0jWqeVamVZTyHKCcTpMmx04Nuj89x56OQyO2b9pY5S7ELJ2JNBuW2QrpNn3vZeR7BS3
VfeBRtuxMoRSBwS74kS+1CyvyH/rR68bnDE9ejdd1Do0T7tUOVj6w5ifI/BptnL799KNrh08Hht+
bbHKcW1Q9+4floxPJinSwONgwodJtcWtqQ5whWTBQVy2oRV3jYDZAo1oZz8/zg0F8F11IXkhyAv1
sXiULvfqDRq+fd68l666KwJzOSNBIKlG1N0wXNpM1EsO7Wsn/Li3s3PHWh/jrYb7aTJTISVMYMX2
+bEubuscvvu15udtT/PwLsG6o4GpHT0T5gMg+oKN3+0damdfDM2wSxJ1uONHbv8Uz/5jJ0P58kcf
9PznMqarNamYRKOKp8Npe3msbt3+vQ2LfveeFWKv2yZXfV8Xle7VeiQH9BkDHFIP5olUPY3odiAO
YgszqFR5ROnU6X9eLofhYXUoPDnMm44B26N97aWcRGtOK86prlCXKuaf435s4mrkmXhtMpX3FRDz
Gvnfrfh53+cV5zwnudD8B3tt3GyNjah1GuxaYyj+DTkM48462e9G+GmVp9W78VO1vSP13OJ07Jm7
3w/xHUeAl3vnYdf2neD7X/lLaCgk0ajiFiJJYUqfm4SOI3FDgm0e3nGoH+KsViQgO86Vu+Z6r84d
JBQqXgdmDFSbJx8JOkQMjZ+JuVP3Sr1Q1qZ7TWFR9UDdwVycmBG0R1WKQAZQE7KEjkAQuyS3e6Ki
yYNyRAJRfexyWa9kNpZe27cEmfHnz+SlJPC+YhKrQ93rzDndWsQverst+z7kbVUxd/gVQfC97egZ
N4mp8t/UD3LEAgCOTT7z7GjOlaf1HZpVT09AXhqnp3NCdgtwRBrJxCwPHJQuNYh66ZHvIYPy0aJ7
XMWXZ0Z+hitUTLzl/7gZRGLGJg9J5A4JJxhFDb17kCi6hpOWWi9IGvmwFtbAyFj54rNjqlf64AQl
k/TI55g30o4+5INMFcGbq6TkgDd9llVYDnm0sO+v6AmpLzha+UJtfvEpp4IcEoK44GhOB1OWD5LS
CnJsO2ixxDnzeTN8grTgrhqnAOc7bAomvhfyzphAtjKYKsAbI5FqzyVJzd08JEc4D0kQLn6Obxun
GWJxv8NcnQ8M2inKGemW6tsnbrJsSovN12ESWX8Pv1zlIpjWIUbLM+Y7Hik3hU6PxQOXGQlCHZvg
epEli6HJ0WcBH95dwzd8oVCYpNu4Jrplb5d1CJiYW2w7ss1zOBA0sev4q6a6erKKvJoE+yTSYmN+
xCOfdbW+K23DfNLNe/Oar8fU/AhOl9d+GwR0PTzhEyL0l+uIFB/HB3k2jyFnxZWVHLemXFSzI39J
JcGVki0xQoGkRhJWRjNASmU6nqKWqPdYGot1yv63gU3Iw65XJELQ6DpYnkSwHejOdWSF+Cyzs3cB
3qpXlS+BJTl8N/sKYgOSAc5UgyVX+QXgUTncgc4zemvydo6jplNhQ9LreCavl2vSeIkHyo4bfjBc
3d4hOSNHPlPm4j7kWD6CMuwSXePMvL01zVan5Z4CqYpYrDvQScADAiJKYk2ZsvgPgLdxmy3b9L60
xK5htzvCmSMwcNXDW62sB4U3FY5/ZQSuFtJixXDyMrCS3aigr1cjmSsNtV++Ju+JqVpgfoZ3H12X
cALwcLu4Z+SnH7vALlaeNwMd5H99YtQWK0owh0X6WekuK7cVl0Mt4JuJFmQ73xoaFKYztoC7WHSi
vWz4ZR854OT+BE1Te0OZ2yfIoeaso1vCKtNs3iRPn04jd4RyFEumfySd15aq2BaGn4gxyOGWDOZs
eePQsgTEACigPn1/a/fY3ae766iFsNL85x+Ug4lje8FiVdAknb5x/na85+kaU5WpLn8pdHu0oCZs
kHhyCl6POfQeE5BhHJz1lUAS98UOmUjoVLhaB2JRRZwej3TGYsdJ8rPZj8lqKFyqhOxU790bkUtr
rfb4qzzhDU8yI0MEFwkxqhhnPKAQW4EvdwOPgJoL6F/xN2i51qCLxMuZO0O2DhnruCX/hCoytkPu
UZ4hw+Y2Ms9kuDHiGwwZIpkHrZfrVId2yCWqQ+XQzJ01zlVm+EnMPJJ9hpL3SRi2X/cSy2heeJ24
FV435mW9uPxr3C+6kQHnkUsrf8Sto3sWP8XndnwqkyUD6IqZ6Q+x1MAjaZiB/IwP/zI0eaUmrkn8
9LOsEMnlDqtnHuPp93VZ1S8DOyZ7pE+u/EjdU9jLQ3HndSpnHwAYCq8YQirJEp5OrCwCRkhODq6u
qYTV2lQfdvBXsHxiGnZjPrCZM8pzMcxveO4Nbz/OnQH4795yq8yQJ6+tlUPneLz/s3cR3DNv1ZvX
P4VbhriTv6zp7PdUUTJg0uuvSttEnZgn6a/heI1FMnk2oL22/+yixy28PKKL7RsklT9nKvMxn31w
c3Y4qnrdNb69YhlDxKXDqk2sOgc+UiFQHAJ53Dw9x+HZvfLds5AxVSYPaWK3UWO6znenNj6fK7M1
talKEw0KTyJXk+81VcP3mvD60klu08p99wfzGipgQSJcpS2H2WdgMOBalTUciphTsu7jhJrNmv7w
rk63jB5Xd3hyi/kyCqebGgdcuhVdGevPbXf+yW4ejrmXmkJ1WbZRSyIWCSRYZMBqar0nETVRNL7W
6xzul1Gz290CzaFX2EOydO9QZ5IHMTdX5LzBp+o8ubxxIWu+j1Zu1Av8UeT3ZuOrFK6/qjxWdbFL
OADemGFju7C7Bmzuog0pNxT2gfyIpSy9lUtAv9MDqxXJzfREeBfpY3QTgoHy5f1L0VE10bgvshDy
AVvD3j9Vuo8aREUv9viwly/lua4mpRq/32OASwFZKzjeK+lL8YsSOzUJI6r2ExfXswb76EmIuByB
Bb3wX56s19gnvX7flKy3aQe7xPEcddwRGF9ElwtH1Ed5Lp7j4uHvX39kNXFZPwAI5de3fmZfSQih
+HeuCj7nPTYA9ktLcO3JVFnVm4ZLITTHY2GjSX5/hCcYtBiHePXTax7DLDQycGn8xW50UAGhdCYs
kl94A39CJAm0+xjSjwC6RqoBnaVYcLZknd40K5xHeiRnnGPgiMcUrgJyaX3qZbRN5yZPSao9W1i7
j050KBvOZ2ha0ZLjHu/TR8GIsY7uuu/Ya4dO8mOQcYlQDGYA+aCfUO5+YEOizrxt6M040CpxkqRv
5HbPCRBpVgXwjGimsI5MhR5sc4ep4mkmbjVujt0P0o+Ki/Fa3FsK/pUm7Ln33hMZJoRRRBmL9GNA
mwGPB1mQk06PYKtGcirUxcSJglnneDV77+ePkGdm0FlwvBD0u7fiD3KTnjUa5PrKA1Im9o5mSkOZ
ljyDi+aVlo9a+zO1qhE2+Of7FVD2hv7atz8TIwuaa2jBW8J7GNLUq0kApLJIkkINag9lGjuDmzur
Sw5CXZjus0YCd/crzZ3Y6YN12dtj1o5S/PDtSaFAeoHdsPt07RJFnRJ/aVRhRw0E+z6yuqaPyAJK
rvwiuPg1rDtvSbocB6LSu06Yyu1HYG5Pjuvsh8G+Giq4usfV4rmag7YVO055oO4zkk5wMPZyayQ1
UaUF8qisIo4MBx27Nz9DpdcK03SNvSw0dIrTvUwi1Y3Is05oDh14/kEH9nudGsK+iUg+orx29hlX
B9Xf7dMyPtY4x8OWJI4codfR1HGu9S94zfKtpCOk/JcTgha7Bl/FPT5k7/I7cVC5dgLePuR0jwqe
sxuqXifckUYVPlMoIzH4IS3tl6Spf/E6nUN8A3llXOGEuBmzhSxdclh2b0BrboZFUR6XQBDI98J6
tWwW9ahd4WLPC8tAMXHWXfaZ185z74YH/+FGViDehO5nRMuNyePldHD2iNdg5VGKtcSSrGWK3S3k
vb7CM9vv78GoVGJifvIAE57lxBjW3lJA5Xx2wZE+TLgR4fKDVv29oSpAmrapRVBWwx7CKdXPsxG+
6s9ngB2+oJHV1/DNsKE5db2fiFp7zHCrTRHOb9BIKWFJCAgIM7gz4x3Ug3ZTG98MuAw3M31uTrdH
SuApEx6iWvMHQ2JRIzdg915d58Up+8Ee9tFx/IFd5i2YZ7Q//IaFgBMchYgteZfrAIDSxK8j6Nic
MR7x2HqFGBvlE2cQ2lKitSeshG4LurfWFJHSH/hPE1EgrJBHENr1Dgr9zzCw0g/tT4ivvyhk8Bs/
3xL19/O7YQ8wKLPdfxa+0EoP9mTjWDBfrRUo2u8F35spnr+cctb3gXNgRPsNUiyFI6Jv4BYxbNY/
m8L7dRjieCYXfYqzPe2NYlrQpqmi5jWtLlChXntWbrT+85vuf5CNAVHu8cENLJ4Gxy0Ahxt8RLSG
Qd0FZaTVUTniBq2UzRv8IftEztzmPnv1X9H6S54j75kbXZjb/LBIqbn6P7yfjxn+XwE/zPrgyjGe
UhBLImlOpsU7lvb/VNVX+BfRHkP8YLcD/jHPDZpsCyQY9iBWuWISWZihrdtAcQQ3Q8qCKsPxmjjG
y/ACyqIQQHQPQJmwcw7KRzT6SumOgCXLFVGEXVhAEtk+Dug8rc497qNeS3XUXkq068oVcXIJyIjs
vXyHkkMk3gjCKApo3OjwoC7ce5g17mRXzms398JlNpskt5isqCvrwOOwvQ+/odD5quvdhNWr9o9P
qFjuZ71/DdHb6EHDxfbkDcH7WW8z28OEi69AaAKnPhFz6YCRe9efXTdk7fgEBjzgm7fD1hb6ILMt
5TyfcKT1d8xyGTOVp3jbxKLZ+IFOVIzpI5JV57XBd2uag/2M0E1yEokeEBmMamSxXebi227f4cdA
KGD8kpohyEWCryZ79frOemWud9xGlRBGQDW4QFhpvSfEwf/LbeR8iKOLm5E/2HsDrEOjxZvkafyJ
obGhXWRzOQpzAX9t7npOCoGzGOwPEObgw7AmiL7o63er/d7WJoLTFpVS12DR+XDrw4Ooz/sJwj5u
nW9fpFE85h3VQ2iCpPLfDAKhMM4+WJfXuyMRQ9tivnvOhZsAgibSNFlebzyaj/B/2xE+y58l6yOI
Ig+f3lr4TAXjWJv8o10IwsbiNFtD1ufhLIQh4FuwbogGpnENXAyrEVKXMdUSdbyW4qpfrHvsQWn2
omLPXMEY1ZYA5QWfFKvMFgqqQLCGeixlttWv5V6WbbAdGL6QA8PaWtNbb3G8/Pq7AaTIfNXTp4LY
As0/oO2Par0RD2MNi+J03Vo42w5p/LF1u/LsJYRO5BLBFMHikeZ+wqvOKng95K0i5BegS1jQO7+I
MuQ1h9Fx9+AWa+AiAimHilJhhkzNAVIjRaB+GAr94KNxED5V5rFfCHiC7qxPd5ZKJDJXja9XkJHk
dBRqw4mwgtCD485W2NqYUp/RNzni2FRygPDE7MLFnZ53yxlyDZ0fIUo2vy5Vr3A8le9MlpUhLB8+
bL9Bycub3G/3CyP3tSxqyLgIJAcElJ1Lz6kIEsk85ssXlgP3PdJer8YgDDBBG5EDZR400C5/ZxSu
fK6G68aX5aB1GPuubLkguHRWbDrmjZfS8EwpVH0ItaZPshwLluMV+IYPN58h/Nxu5nWoV3ZQmo7m
+EQe34fYQtN7XP1vxQbuo2LQNaTrnD6tItKQHkH9mJabRyxH7K8jB5NzMYUs9/3ry7su3FmhVQdK
OXnj9bQ7vqaK6hIcBaFrP3vzZW8e23fPMFwtC6SAiFB773uU6e0CTZFECBI9+br53V3edp8/JZao
T2m4Kp7KS/6cJ7hzVP5JtNOxXruHy25x//mq7hPEhC099/ZplRjhM8IR67aiMIxr4aP/GF0n74H6
80p1TNntqRRomAN6SpwvcGG4Tsn7BJOn4mVSHrO0Th8pHW0X2B2tDp+cxWV8L3DKNMLL8nLSWZxK
8lpxSZmRFcjqzMZNztVRx1fi+OGk6t4XFmhsKo2RENwHJsLH2muSp9tNK5awp3uLbCEcCPKQxx0q
G64+1KO3z4KZMsuFKcvF746P6L3B6jcQF3blwi9hdzSnbCfxc0WsnVikgq9PssbUTIX+MDtordcR
bX3d6hEJo+d95Ewk/mAsnrJuxbCtSHbv4VPGFDaXv8dR8s1NMclZo2AfXkD7ZGAKzo8P71yNDOYW
6JFnHwvfgr8tzuT/iIZ50sN6ITuP3aYd2+ndvyxfiXO8TMyeLKMsKiI7sQGURvWKi14o8dNTfPnA
mrp7ujwflnHyJJNmqAY2N7sMVPFF3G6jT5sjoYvBfVAM8bivfRXqHvG0wYtlfirDpCw510JyGBoz
GJ9JNcgJz9hPi5GSubnfDKSA7iSzVQrm6Dr3nJaduTUmt2ojbrdzXN7+LuF7oMXd9EXY7Hsr/b64
3eLeayQt3U/ND6QI22XkjL5xS6qfV3sSO4LpFUEXN/E3coJbVNgBvZ3r3rcRoo9e8f1YbSwOhFRO
FDJzuohBE9+ifPGKjcDy9n5HqwtYbtTE9wHJNlPu0qpjGCIwiIzRE+HS1/2VkzcWJChv3aLAgd+j
zT2zXc42nMXLsIIsfLz6l1DEfHyXE/OMEQgAQQKV1spAuRnD6+z4ngo28ignoLleZ/OREUp7t6i8
sB5pA6x1Vc6hHCBy/yU23sHnn9sPtpXs/JfG52Chp0TUvkNJ8etzR8L4heIVNVvK5sH4eSCk5JQ3
fQQ0U2IUxMI8aUYx1cKE3FxGgpG3B9MlOdgTqzvGDUIxhOYqZ+sQbcY4HXsU+G6ZBKzOiIcHLOn/
Pgwm4tlL4Y5hiQr9jDx51JUNy3i6gqNFWTqD8j0b8AI2iRlDEUs9ZI1Z+ISTRPMaAb974OSVII5I
oQ7+E835eVr46DfP4grw0YHrigR9gJjCQjx63O0Qlna+mnuE5qq3oBhfMT8jWn0/zvwfoXgQ7Pmf
Mf1iYAkltZHK8oA2XZCPtVSFEAIYKxAL2/1xIuG9HfPZ2y23UKyRvbfd7piHwi7XcjkDUILioIq0
Bs0GZjYDnIDXA34IZRMmIlfISXnxilZgRBFHa+E+Tikuw+pDgvrPC2Y0GswGs1Tw1spQRoJJr/j9
13Av4a3yyvSZYHwI1Zatj628IxURsIfdFv6Vx0bJ5xhCPyRo1cB9kTqSKaSFCJNHKEddaCIETU2S
Q98TPL0n6oi6e7werN/hAAcb/GsaDFDkyKQ1sYJWxXhr0/fUh1904qiAwqYOXqG2EMTfdR2sVbRk
mNpnPGMpduLvZM1BlT9iH8U7RvEdxuNgxI0jORaxntAbATxMhJom85UfINBAmUqhNBTW+DT2IFVC
cHzytyB8CZInG76GZtE7QBaoGCu4VdDaF4PtyrcuIYXhOTQ7V7S2RV7qPYIkFImDGyMK2zbwbu98
PuGciiDADjib8ovADeBLiV/YhMrCQMX9CD4zmdYhvHQcVZMbfWdSvglyJB41+EA7yp4h2xrLQ3mg
c9IP8G5sOhGvLpMO9R6gHafk/3zjbPbRvNuqf82LfqX0Czyb1EG31YRv0MU7YVsuxYTOJwgKvDXT
R/vBZwrO2iM4KVM4YrDVX2Gb1g13esspCU6oOctZFdlDcLtNbod/Rz4gEBCFQzMEqVvIaedr2wqn
Wx2Llcr/TtcQNFjx79zmxQIZj0GmCZ2JSAO2ZvzAt53hHq1MhVARkzL0ErBssWwg+gNaqmARXyLU
uoRxchhjbl2w6TjHjOg9o56lKA6o4/w3bn9j7jn3+jQ7CQKwwzhnlMPB8s+ctuLFeCxcMpi678gk
LRi+IK/5MN9gZrEKos0WkTH03YQeG3K/GBacKeF9r0zAdZskiI/fBTYf8jpXayW9sf6PPmE+xh/W
2xgjc0FOjNuGWoQzJmaRt+EzpPvPGguvaDrctP5tqE9oU2EAqS5MnnkIt+dXZEDlYx0SpRFR/dFs
a/hFoFUdvRrQ8+LnQRYs3RFCq8igzpb7iciUoi8szR5L5dwc9O1+8hjmB+MWEU6WZzm39zAGFidR
qvy5DGT/gPzI3nxpUZQhvgowMfcP/B+laSYcffD/+Lv8fWInaeNsYcIZ++lRsPQxFjQ4sOEQg1b1
CKNsDP2QuSkI9g9EgZ5oPtihtj40HnMfiF7MiNsiJtrh4am2e00b7AF9BQg90DkE0Ml8+DlYl47x
Am2XEsTkJHolnARIc6DD2s0v8Xt8OwVBdaiz6IeeRHECfO4Tbd2LPpcCiTKm42R+BdmFGoHZadab
12P4vvgGT/hHWMQ6yF8sAqyjwgidiTg7UgPBKITLcP2BfThyWk+imml+39rwMrXCPWD8QuZAhgZ6
Urja0PyCFHt3TvO6+4SCSU+l8SvyniAPxllsi93rnmi/SGkfYL9R82vRobiS7JAnSLGRJdxhXXrF
kUMz5x9UlFj8qFE2FquhMdXnNcZxU60CVBMqh5ZgyWW+eqF8wT7vdIW0SZVxB26FiCzUtPLMXO1X
WR6WZ3ul775TCTMc6AvQqyByhsS7fBcsgJt60w7ylUIROa1BX5gACu7LV166+N8LjTUHIBDLFNrN
kFapSOjKoyDCrEoaOj7BEdeZOjDsIbeXpjOkzkrE3WKT/DlC4tHimz2DIoRnCH1Y2OonZ2oo4RXT
LEwwlij4QY5Bc8BKPiT5knftz+C1huM2970VDwvRC7jBMT6RCtCkQYu6Q1i9ItjyoXFgUoEnH83h
o8TWZ06l6YfW7040Z6Uz3ReUCiuRUdy8vXYhd6jBUZ7P6Aea99EeF2+s2V8JHcH7NaouI5nOXpc+
mx8EkMofZCnBAcMnGKwzIFaE7uUwj+9ybG4DmqorD/z+Plulz+mY3lcBrxJuZj43f6GDlnZEeOED
dSeiYywGb0s9TPcD+umXcX9ZEo17e41VI5XQBd8S+fvzggWkUqpdghKkjW2pJTqRzuiHZNsP3Hcj
lfWo4f/9+lUJAShEZ2SrB1NLdGTKd7hPwPDJV/evjErKYOge+3pgP/8smceANOQz2oPBfO7TJwtZ
nTgcnbpVZx9tvIO/bVTOu6UW3hMxQO9BeaiGDQCB4l5wZdSiFxFOpFwwZVipKUoYJMTD27M8T6+f
aI8tAmahEM4bokt/KdX2zbDIvT59AlU7mzYn+Fr1vqRO/X5PVp82F/9qDbETh57+hUdn0Ea7V6un
vbyS1dbNJGUh40Gx334fI6uOK/KNgbppQJF2Cz23kIIe9fukxf17YTTpt41fJaBsjt0+pfnnA2BJ
yfHKfZVdDow6lIjW2dvD5vNHoQdihAs3tZI0eb8CGzoZJ0+ucELpggs3XsS2kuKHsP6GDP0OLs14
Lw07B43hi0IbqAiKuKwTDD/VR2zC+fj9w8wcXEa9urK6OO9jlfxWiq0J3+1WB1BlDXoenRSX8GHP
VyAdo03JUX31kXyNq/Co0O79YozQepCjXvShcuB7qL7R41iaqWYFOjksQV9HTLu9Gs/oO8BvIpzO
7HalHnUX8I8q0i8zdBHmHOvIGKZh4ROzV63QLr9HMB8iY512JmLaCOfer39rx5rCSNjVdsgZ4PbA
hix+YfJe4b9B/cUUrSf1c6Q6STc3N7C7OdF9/+QXzfnuD5wWsumr9enWFBA/UWAgro7phCxfv0Ty
YL1uNElGjQpJwwjA1wAZ1MeYIOtaSbEif0Ac40ePb3zVMHIf6BxX6+eQdpW6s1Rk1yRag5TZBMPZ
CSlTTluDLRjOHiqoZ006PbDe4dPgobuYaOTkwUBINSKmV5el/9pJexCAfvToQ1ueN9SuxrgwkobG
HMbg5phzIpcJMK80vn2uTgV76Olz+MiTVvDqPemouESXQrMDZZyQh/OgAmTAwxf4w+e+C1/gj+/X
oP8AmQMJaM0iKakY4mbSLT4Iz93Hl1PkXR++DQpS2gFQuajc0CuWqTF57VMbQSfoyzmzfWJxi2ss
w5H5hNidAEKKns9bOL2bX/fUscZ3s7Kdft7Dm0FLj8XfOt0ll7G/1kr6OjWGDRhDmL9PBbQrew0r
OqC3teX2lJ3w9Vr3QSqGPSraUKwhMO/38J7FgvzP9QAWz32XvU0CDkggxNBDJxpxdlmBsdD8yzbK
Ih9arF2K/96qr/lHtIoBaSMo8sCbfBGVECbHbRvgSTOqD2Gne1c2fS1MuHtPbVDDf5G8r+TRTslh
wB6XiXT8Lo/Xwt+9Vb/s6FTTnOwZxR52FEWZ3ptYnbEv3y7bmx6qGq1t3ApuvqX41w7H0pqqg5MB
6pjYHtzX5hu3uFTixPtK32Surt72+Eo4eoPTnJcRYf0ISO4jJk4KWhjyC70MLczHaHsxBoG7JE5z
F1CAqX1cweE2qvD2Xb/zxClPbRvcWVzObvtLsatr/oYzWvuqfYKns8fkDUuI3ZRx/J3wL5fe10ZX
y61Rz0lQ/CIpeLsEAC+zVFbD8p18q9g0vSX/gQBmSfmdueXqIoQWHvRDVQu+t4FledyQtONMCa7/
5FYTI1StURjgUEdDeoT2xXgiQlf00asKPrpvvcaWQDs1964E2tfVF7y07gcNJqz4lgPsfsMiG6Dp
p5+ug2pXs+HrGz+G6u9Y6/1OIlWDnj1k045t6rMQrt6eVq0ufZDpsaP7/ItAlNvPL1heK7GTbjIk
LiSRCFq/G7+LtN3jZF3Nn9/N5RVeKdLW12siRSaoJfJb7s1N4yALqpCNrDYkc55Fv/S0gQXZrhzk
TNTHvBXIhvJIGrqmitc5S8lyFchy91hBIPLwW05DiBFyT50Ys6FxXdwfZ3r7X2ehyCOGX/sJr2sM
j39JGaTVQ+qImVzh72CniC+KDk82ee5HNd4o5qCuR9J+qiLisqul3g/UZ/AKCGAc15wAvWm/dcpU
yT0DxMcRAIhKGmuJdB1JopVKFbRMAqq7p1ePcsifcMfvlFQerN0Ci8Sk3LPbatFnp9euaFY4FiEb
7tVMHaa08x7y5BOWDqtCipvUf8lt1hG02uhe83NLFV7pL7tTog0eI6Adw3GvWpIfr9idlHvaHhhk
bDTiD+11e/F73e8vA4vndgmevUBs1MWQo88hO1WiJGAtaK5BBSgMWkqAbYHnvPfkAG577Kyjfagm
XxQh91hWQoOWM88gsstg+ajdF9jt5vnAqLVFGrF6z6YmTVBlRtvriz19g0TgrO2USoRJtiDb9ZKq
wppJughDtpoQR5PMivnfN4UHrJGnNGl1D/e2DGhUkNbRQHwuP6Y8zwhZzIGEOfeHaQaJJydIovdR
bIjMdrNgwxrByfia/qVdOY6XQRfVJtrTjb6IDdev87s7MMbwiMBJ/jlUio1ySTsMcjh1XLbweVtx
eI4/U5OD9zSDKJf95E/2+mIq6VFVhCzr5R9SiI4Z+WeCE2qLN1FyvUeGdoNA5OGDixk79XLx6v2I
ak4Twyl6/j5+m4x35SDH4G6X8ZOqj8AEIIvkfoR3hkQfyhLdbnJj6111rK4jZT+42+GT2N3l5o1x
IXjhGJaNXk3MclhM9/TguyIo2qhyxm/qBK/Eg5gxhvB6Yo0aYH3F15dPFH8Z5EoZDgvolynRfqcr
qKeOSlEGSUOLjUeqdgmPdp+8B0uRxQ2ifU86yjl9VO/BBBugHN1/UrQRCSLRXhyXxrRHH8Fv1Qii
VJcqzGwnfVW/NWegXj0TGmpHYILcXB6LfjLmxWhejyr4vVDZ0iy4LB6c+C3g7D10OPx20Vt0gyHB
D/qvbCcGD38KrVkBw/tOkfQ/w88zLrroWw3afbSvJ9r6u67wToT3bEOO9Tj5tR0MGshFhG8XbSp9
ArEyDm8A1Zz2noE8KZ8pZpdMX3vLBLGaqXkLpRuCLJZDjzWIZRAuT/vljOjm8+ucRoQZSznNl9df
/3L9Ov5YIWE3e5DCNnQ4kWrTQeu9m4DMYvgdbJccuYl0ual0jeG3wWQK3lEK0ROCKzJJVOSPzTMd
vLbsStv1YNH87eeCREopybTzIIRMdz2Wtn2w7bYjA/4F3hCdlXBa4gHDNMOkG2I8W5oy2xMO/YwB
AT9lkrOZLitqdtfadpTp8+XyvmAV0qcm4awouHov4cOe7K/+xxrXEGw/FOyI2/zRa3hVkVyG9Kxu
r6F99R3Itl4nEdnKqi1NywUE3zPHVJpp8XlF113GAuf7w7HKEsZYQOhDaE40JbdbDlt+9/OeIoTN
JapRZfq9D/eyd5Vggo1tHHwl31YDhC9CnotwujQijhq2Jc4x1Vaqfc6D1X7UUOYkTjWjY8xpN5dG
yjPQv7jIDSk+urAcE0sDVnflQJH6FYg/ykxjic394vVnDz5DHib11nXMoaG/hn2TsNTUj4lNiwZG
qBrWoXf9k56T2fWP7GeP5A/gs/ePrkVN6MTZWbY8CmxQRwybm8BZFVKomniMgKZ68NApiQafpLF9
M/fz2GvW+OQQGDkvSA8esqDTfyqGbCUVnL3FfY0tU53steC5HSIGvH3CBuER1UkFARoHVo/bjNcu
GVcDnYYilIvTHdmPCLTGwvkt8qLQgVZDYVYd9xPkmeDOEnqCeKAlJB3gpUFhaVbpzRyhscNn5u2h
fqBPybYbqJC1hXJ9VYFAlROEefcSljTsbiK5V9Sn+vHx+Svxwof35F/e8SVPuhXmu3IFDPm0dzUS
mW/0quZWHjc7jEdNY2VdzhdtmyNq/vmiCbFvnOVIDwrhR2LYjhkiWkQN4pEzsZwxO69sR7aVFO+B
7Bx0YAJWBjm9nLlVgrk3vKzJcA1uP8F+0mxElnHnRQFuhg/fM4/XOJBmw7JFuaBvbb6QCgHZ39iT
nnzPc4aZq+a50aN3a9oNqMjveNHhMZJ/Rap6SrU9/GIihu1FMQ20tS6zS8TQJfoJv8F9bDfQGvA3
QONILxGSEU73o2OYsF6FhMONQBLR3/UD7Y4L0+wmeV2WwDDOq1B/DooJIVaMLIv3ztSYuBJ8uTg8
Dr0DKCNvcfznhpXj8/k/9IkkPEa770HXL+kVgNfA5VvEC8wHxyoOHTGKFWRsxKysGqwMUbZGWG3y
8WDuC1jXaAa8F5JJSDYWqtM/ywy/Zuh8WfOT6p7KNFxgE+VAfV84UNeNsV9wc3QLd2ni6mvYrp45
VxLmGsUYbYG5vIF/PmONBtNMq92KF3yGF4d1VICpFfY6n+PtWOShPFYQFrywamGKi6Jka6YQBu31
t/KP78WkWt6wLGf9/EUAv8CUdOYsuegv5o+9O9iOwubkbGm68k41GiBQNoPBbT0aqHOGPI0V7htE
bFivmywc4IQ89Ec0YLGLZ+MmbwvmUsqvTR8bPAl8aByvDRRquB5AJ262UanVRv53QRdaZQZTI7jj
W07/DYetg0fjxx7l1D5A971P4lwGe0iCr4h8DAnO8P6rLGxEnACNT1CRAYzDi4HVLUCTPNNHwrlc
v9AdswK0lpJL0xHFJfXNiJwITHF779XH7RFhcxm9aPtKJXlCx4bFZ4WG8gy5kPeSZPn0Fiyi6f6I
M7HtLsiYxyB7GldESzvJ2cssrP6uf9iZDMAsDK/Gn39QysxBCsueXIkXSktsF/ADnNAGAsDhY5NZ
rB5zQl0RlCKOzWcU4GdiqPfBm+V1UOehOmeP/jk9sL8jQoJWP5gQKGIPcQSPpKPoc8V0dXAIw+SO
43DpoVHky/HosaD5wVc19VjuTzk2VHhZALtH+c5G9u9WWoi2xCqDG+Q3NIzZ4gwjaY5H0gKIZFHU
+IXh0z6wGERzrFSik/WDMyZNGWjzszZ4A6ELvuRicW5hZeCoKlyjRfzoveByPk7YeOcUGQ9+GUZs
Eczmr344JjC6//lrnNCIza+MHDI4xA6NUpSa9N39c1nFeKqKClA7z0lA7GO8P/acWiJ7fhmBKNEy
OnKVC8BqlMvjPex1mKEJztgQQf5JQIE53pihIWNAeTopfaZmAtFRWotngIkmaPf5MmudENO4U76q
6fMtGPD8nrM9nwmvAFl4vOMELh4gR1k+gvBFmiJ4X2Q0A4X9MCD2mX8IX3h8Q+FRcbAWxgjVjDYa
JDjEMCmkM3JffA/5p1C19KQAYNYqOoTAok4iml8WjvD4vhAF+W/LkCwsZOCw8hq6WgPHpKNpIMwH
hi8/QyyPpXto+Td76fC+/E9YPnKLnIQbv0PzWUaZM1OPj4kj0m9zsPnzgwogAFPQG2xITybfgItB
Fakf0YOYRxRTIxpR1xWNTppcjWcsTXWC+cmlHYE52ajS3HdHNs3M0n0y0zkHoCHHpJjB/S+9bnFZ
zZ7AyFA5cPDLQ1R5QFa2V8orSl7WbrtBzOda//i9NPVxhxQSFDTyPAv+iPY/I7/wPxvUv68VAjGd
lm2ZDZljN5thS5MQsMefKe/02xOcQtMLcRd1vx+/Lv6JMyhmnzL+Lo27Kg1mpLG01ivuSIqoBJoO
DCtgZjqa5GkveCfsGwZqR7YMcDfjS4KnzSM2OAEyg9zMWCnNYW+7Msz31HC8nut1cbLMJifGPMZq
/77NmcKYa5jMtJ8cswVBXQIgX1AqvflWC6vHYDP8IkikWWvEJhXZJKU53AP3x8LUT49RObSBvGdG
vGYO1PIF3Q+UdBRuOFJSQwlGFBbqGGCIxOweEZ6B6gC6fRaSnY12gw6XuH8i3Zr7P1+IlY/xivjU
vwp5vip51Y5cS8GXIr4ODvbneBZJeRyOV0L0gbsgXM2qJYEDKAmpwyVV6wBRE6gbkAVtOryXoV6T
BQXP7JHSBy1gfTdMs3L0tJZPTr5mgOPMbH03MJoLtCWOJhbb6uMF1aPnvsWtEZ2fg5OWcC7Np/ie
zT9g+hdB9LmMruI1qYAYUrGaCV9Qw+f0KRb4YC3vkDFpdCVO7PCiVyya+tqdl9HoD2yYJUXIQpsH
Qp3N4voZ9FiJFBjZMdBX68cewsC6fuAfQ6DVzMd7Ok5Z0OPV2KO8+EHsE8Q0bOPTHmwT0rj4vS0A
szQEn/sqEB4Zx/f78PGa2sFjjwmaJmOJx7wzuqTfMPVZSITImMYHPoAGdToXOzOMaearYqFqspMx
VYB39chI6gEIvvgG5MS+FKgBQJp4c+7Zl6La+dGSwvy3wmAWSscE8GWBSQLsMFoU3B8E7TwgqsEX
vItEjcmUk6tEQzlnfwfawQAzgUJL0SKzgeK1JtTPM3xv/1HEgAZ4W3Q93Am2GRc/Bwyd9pBuPBbx
mYFE9sE9JQVhKuwmRzEpiwTSlw1cT0Sldz6QtKQvZzAOh5tgCjSFmabieQj6zobE4smYZC4o0PBF
WkATCdTxeTzTq+CcxA26M1Kv/D2TfAoTfHkRV3rCqsb1GRqQOXCrpDFYs/+ixmTKVWqC3m6faIfr
9+CggO3niILu3fBCUqS3enkLuoTe7LoSa9ZrPCtZJ2J7g8YfaA0Ch5PHReuuFC3KDXrEFjRB+h5C
C0qHHkd/Qs0/8wYT50DeDR6DvJu9iM6w64WsrOgc4um+ad11gy2tZ6AXGP3jBPa46qrYOxMytZ8K
2ynbgHWnTEXrzK/2bNYA7dSXFB//kXRey4piURh+IqtQBOSWjAnTMd1QevQAkiXq089HT81Md0/P
tAHYe6/1rz+0WPBWXISAHYH5aMCpnEtucc3jC9sDEGxxxXhAQncvr8OxoAdMPeD4z4x0g6hxxeAV
+ICwJw4OQkirfTXWpi3aIatEqAZMBT06PU2R4yyZm44+DF6LubzIrmUJtj9b8FotBUfkcczgBPIh
cHcV3RU3s/VKGASbFXAo2twlu4pq04rjHkQiIPJDzAqTn9lOuvBV4pnFbjdZkx3FNQCxhkAhuPE6
OaCQhxfAxh4YLT73D7KS17U7swdTqHge3bCB2c62JN2GcA5TE5ILqX/5Mb1Fu3RXrdtHKcMv/USI
0tkfzdbNoGlESEw0EBumLyVDdbxwz2WlFbX5qrEawN+AZGf6Zrj+YPpdqQcY+EBxwwD5rEzNeGRG
qH5EPXu7L38Fa5OHXqvv0jq8y4fZUoAC01gxR8sNsGW2b1BfQwmbf+f8l+nQ6B0VLoG/oGmBQY3m
Ljti1rl43cdvYBwJ2Tt5H8brHp5U/fNQwWBRLCH5gXkyyL8DG3Ql+4cDhl5iFShFSccOnPwW30Sa
aYhSVD+GvCtg6Tr4DnnNX8pnluHKVsoix98PaQfsKIrs1ORyJSiZDtXf9It1suJNSagSjcIbO+1C
JZITwjtke55sCH7xqnmZHd7DfOOfANXyE0Ses20fXV1hauymm98GrtcR7pp3Gl2zo7gtjsq2NOQB
/kLvrn1hGMUw4CL7N3fxoHAa6vBkB05r0pi5UAY92GxGcAW4DMxBLsBX67XyB4zXxQleCOYw71Dw
MySaHZ87AqW1CMEIUonsghmPOP/WZrYRrY62iBRi+MXwn2F7w9t5cLRwWvi6YmRjC1avWLOCJmtq
xpXUwhr65zRWQlwmqXSJlmPDYIPRH0HKRgcLi6yg8+x4ryAzE/X7N5CeQxfKU3DHLWo4gyoMY6Bq
UZZz+graljKRmmrE5sNxQ6aMjU9TYjDKBIj4zZZZuR343SCyB2AUfXb0yDcHILle/SMtil5M9Wxz
tartATo6a3nlbhTdbqz2j7yMGb595DRuPo+niuQWqJGL5RtuC5Zs8cgCuiLy2EJJuB8YOkXaZwU1
d382Bv76fXUlx3egpXEgQTqDyXReea1rrf4lFC0AEh5DKlJypTWjQjYoUP8eBFEv4uNAEJrFc1h5
jGQHcc9km3FsH/L7g3OS2nj4gTJoOG7xW8RFY8/ZnK3Y/0fL2Vfb0kB3gUZSBAckBcRpwTvBq6kv
fBo6rQdVPvSa8o8f8MRySJYgj0N/HPMPLler8xjuGcom0tIXD/wdqDKZKB/JsB+CwJk0s1FYSbdH
DABmhZIHRuoOMgaXOY6QHk3NQwhfRDAOg4tTtGV24oaGT7o9Rjz1YqR/SJLlRDWa1/rfZAGI4s72
Ijn91OHnMxfk8EUvh3sk4C1WunAaaz1PF8eYqYIGIibvymTl00MvMJRmcw/+zkBgjJmq45Ub2m7i
BSx3t9c0d7Ae2z3bO9Fz5Qo0nzYVNA6rh5EudDoTHy7mpcUdwEoWAJLGjnECm0qiycZvZJMKfRrp
o93O9TcBOH+1qnrt8OU1Zi9kIbL7dp6fxxeihPlqrFpbzgbwA42JoeiqvmPADNUYpvVqCHJxJaDc
4clIDtdrarKx7A9Kax0YH8ROqV2hQ1OZaQmCL8aMNtdX9WadgbEVTwGQHDAnYi/9aJ256NXuOkYy
5MPF+swZdDNpZdxrvIl40LrtUXxg6grzhPKaumaBXLm6M5UmJEscFF+cefYBEI6bAtjMNxO0Xe9Q
9Z/yVci8py/4vD0zk1xXXl4/1tkZmJ36uusmzXp8YjeGZM0fZe4QmJaXXeAm4ljIEsd2D+saC6mJ
C6y8vo6NfH4Qx/CrAfzMgTqKLgHFFgRUbkfF7jL8pQ5vSBbae5M9SH6b2dx4/8qAdWXxCh7rU+Mu
KtoTPjZzae6klPGZYE8PC+96Z8LI1BayqXEMlw5QyVg/CmtolGxAMKDZATbXGWv+HmIvxZhfa7Ye
D+6ZWK0R1s3a6q4skKex8Yz4hD5YksZiPVjYbgI1aUxhA/OXx2SkJXA7nNrXdyAVvLfozGR+qp5f
zUsdb6WcBxthGLQfFm7IL4TrtnS2uGMZFUJQioyF0ZjXlT/3DunWPShoIhwY33QlRmIIP/ewI42E
4wNTS4SfXAF0fa0xKPoO5Qosff0Cl2g0xJK9jVdkdJ7DfhkKxC0ayYfygBX0ekLjoV3E2oNm8O8B
854JMdsFlRNlE9Vo9gzxQ9GxEdNrNnt9yGf5IwKKikKCUUZAqPxrdmfGREvBuv3Q4tCYGoDq87/m
FMGIxf7BQqUd6Ot1XVk3df6Do4JFDiC/NWeS5ePai5Mpkgh6N3pJi/rReYDOzQaRLM8mbNrB1EFC
QYasnq6MkjKI9b1ejSk/XzYSz2IoqR8PPzMeVHTl2ITU+zdykZUWkHT/Zb5UhogWFlft1hxYc2DW
II9rXEep1BBkDNa11EwPwBZWFuthyGMWPq4YLeEL/xOUvHA90aI7OYICK07yOMiMlJI84RpXzoIm
YAe8CxMMn0mmLgSgIi8BTxz19vZRAWBVmJCYf+qQKOZzKhUDYwpnesYT//5XO48seHVWDCqzYYdO
KUb9Yk+d2Rz+EVzpwZESZXAsqW7x7wVlmUsHTHaXJI8hM+a1aHsayKr78Erpjd647g/73GOyYWbr
wSWaT/H3V97Z5TuSA9qV2tuo8rx9sdqqxpi8BpLeBlWy8zfEWHxAdzhC4F7+f46+nv+ovUAjQwtK
i8LzUWx5zcQeQrOa3KDUx2WZt+v1y+UHl+Uh4XH+1vRlhUcw7SmEwX3q4XYLvbNODGien033e7q8
IGYOhjOX3NVONEdUu5L+G+knogAIN3afMze1mT7tAFKdX85eZn9soiaX5qfAsJMGnMOANC95SJnc
kzyTYlWCTScP8YoGXB0aSpxGvkADFOtgiQGTPwzuMvSCWGIAHL0Hfyx09P+8TW7j2+0HLAc/SLxQ
UXHXHJmXP4YLExMMQKOh5kc0Po13aw4zEC8kjFx07BSCs3rENIEjEHwGqywma1pY7IA6GKIAwwxt
LfnicruBygjHDQIeLNkGNZRPD4OXAJ16x+dqTjLQFrqPITNucpL5PpDbAF6kl8GZLuOLQfFD8sx4
0QGM8PWhXkd7QKUPuQxcjjLWJ4t+LVAwwAwBigm3GFb8ALUTchEMYFS7aniINhOLQS9TwTe3DZKw
JjDh+pzEy2cx2+UnpgBQAJJ1uJ55IOUBzk2NM12P94qLH9G1IhDltSUXgsub0ywDCncudILqAVUJ
c2y2cC5Jvum8ySI413qPhfbHVebxptgJrZYflPl793GjVsdsq9ULEXMzGO6jowpB7uJb/lgzY7fc
vBRskVTb/xWs7KvHoSn8MoGeNXpyq/98T9lS2yvo/aktqKc5QTw0rfK+/StAYBk1WiEz7YraAyIb
uB1bN578bOTIauvNF24HO4mioecJEVJrGZ4ptVHcZY7FyP7SNXFmskXLTvx2WipC4gZko6qZhdmf
dkE4Q60aBfY5U04dSE2X7MQ4ll/NmHJAEQnc8Z3DMfrYCscVHgjAJfk8GesSdiObmrndHdWr9rFa
PfzrnfqurPPa6C7oU2DysqJQu7BdhLBcVNSq5/Y7NICYRi9Sb4ZF/Klgvdbc33cPTZF1jvnqYB8E
9/MujRfBxORJAcv73AOPHULCiQBq71Ymzq7CKGUK22kJ7YO9XsRZFDKgPFc2Ukfrx4OBqtnoXyZU
FKpLgdP3jpxniQ6sWaDXX4jMla1wqS6ZVFA7OeEPMB/wHu2veKFl4VUwEmBK87UEIgDgsg+WKf26
ZSBc7zh6/JOPiotZ1x67KAqQ9E5RymfMfikk689afjlthnOT/ckWNJYhYDiMot4cw/7I0L3qPVRX
ml/evLT73m5K+y1tJsz5Z9aXJslfBDUk+3qE9QUlcvixislS2r+RJaNNQwTuxPA7NCaWHcceBtQl
M1uTtgypBpPbki7WLM5paGEQnJst3wMdhwvxkvFIvOtpYW9oWVnHO+bw2tiCogTEi24XC7E3NwMF
GMMP+G+IPVKn20VO89WrY7gRzyUUdzrf2+gs8QEOJRVprupQGyrj1erl7aMYLZPE0EgxPo20wYoW
vd7S3zK5qd3eFZ7CasyeI8zf+57t5pxEdnZJ8GX4muNUf29mx8+tvFXHMnZE9A+BkS3H2Jsy625R
ZjTMWT5IBr3RXsG/TNVgYX7PMYz1v7eq1b8Q6lB4rav7JGBXGC3a39E+3KBbleGCvA0EwV7CJPxP
3k46I1jL2/SW+IOvQH5rRZ3Lk65VRETNVJPuIgftpsXUtTf4ZFFmYPOx9FGcrUf7dMir8K+qh3aP
5njQxzBw5MsMnfF7+XqgUX1kVmpXQKhmEC0nsktRRakO1GH7TniS1hAeYGi0p/FCcT5r9MHcmPQI
3MNZ3Ol3eBSmeqjAQRPARrM9Ds7IkFnNxsEMbbKu5pMtxLqG+zvBamNqy5hMB/f6gop6ahQLn5Ie
9A1BHu0Wtg4QIYDH7P6tZcfgIG4hZ7n1Qr686ASsZt0uJ/N0PWGabSr7GvHLjvWneRiO2fm8IjIQ
DzMQ07q3QpqLJc4YUtOySsJNpY0AIY1mzpyNPxcMC6hpNpCCe/UIFVvEzuvKtLeYl4cehaFJ4CBq
Lrbf+B9eyM6GseIw4l1XMrJJCo1FJm0qWBBr9Dl03G+6A3ahdQz1EYn1s20dbLg5peDjfaz82J/r
MyVPfGd/nwsn9Jn4Pckgh+0PRVrpjbElslMX1k5NKQVf7G2pVx9mjIKbKgzBZlURnrr//gWP+MxJ
M0Fc0VivvzC0yMjaiZtykO5IAOWlgeCXWQBl/QGi3IhhOvf4XPyhD0FpCyEKvvVQHxn07+IFfvKc
mV2KdjE26yvfN5mL+mstSiixUHD+jFx5CuCGV1xuC4FdaCp4Hb6/X52zIseeR2F0jgnAcuSfvlgX
7HtccMYGRYYC7xCF+8BCa80SfYVfGqodb95b+Y4Hc2ffMuxsMLT6WY7/RjyckwODbAa1WbGBcsUD
botbKB4YDvZIBeThCY1FnAa14GOJW99NFk/MHtdIN3ue2VNsdscIXmkx05qfbv0GOVqLVgJa0hrl
utSfkfta50SFdZLJMSmflTkzAhypILbjCg1rt6fTGwx0MxRHKqf9pUQ4Bs0gNtUOJu7PKCe8va0G
B6aSIpIH1ngtOKdXzDRBRQtYbTsu5ojbSs3cLbHkND6L0ksHJ0D+2eOnlBtfFIK/jDga1P69PhX2
OALh2kRyEf5ZCoL3mR4B7yN8YrAMzpo41QSqNX3Qk9yrl/noGERQcGA6+P1CFjSEGcRdPTwGS4zO
CXVN0bVxH3FyMUePx2SXLxRjRoE8M+E4U2Nia/T+eXFAFQS1JvOYyQUJMCP3RfGk0GooEzrFf+zz
oXTNxyZT0vGM1Aq726sbefeBYmi3T2U6uHMdSmt0oeilv1l+AAEAR3k2fUZD0jFinjaxfWpylM65
JibaCxo0JHp8zG4Cx7yCogeToFthQj8NaY17pvbTVTAzJ8EDTG3Kao0WIs6RsHb4EI2VrqpsF/yM
CRrhBF28vcRrW1BCPcDsrbdbqN8dst06tOo5nkv00b4lrVI33qS/U1wvBBzmx26DagRIlrc3OG9c
aOoO2O1Hfx0VW52rx9jAP/OJBszxtdca6gpWhfPLANXAIWOWsgVq4Bk030eJKQUrpXRn52YJ8kv7
vS0qLcRir7Y5kqyCcImh1vBvtHsrRAad+0XmMDkPyyvwfjC0vg7ZVZHFkU69QCmbEvRCCzwl+xQJ
Bo5U6jw6vOnSXiY2hdCbtlyRyQZMGzpVu4rOYoy4rT/HJwz5xCfw640lC7AeMdvKttHv1FJskb+k
eeiMcILDfZVCulqy8+1Ga3UnstDvPht/z8aiupFHqs9o+4NNnibNC1uAc5KTkdWRG5BQNf1vaIEH
gLIZ9tILh/RFgEplUhvbtVkuVbixlBNmE2BWA5SAWdaGopwhJKsE3J7F02cGDI5x4oyPvSna1SWC
icm9sDpmkZDwp2xXkYnjN45rOXRb1WURvFko/M1dQEuMv8wiXcnu1BC3r8zOOZ0YufO9hl5QsMdA
7T+0rygNh/i64AyZw5LhbliCsX+tWo4IY7boDtK81aNleqauNRt38PTnM+JBf+v/vnO8pPUa8TEE
u9UE6iDCNm4gZ0gz5yB9cITjlOJMHHwl49/xaorFWr0LAy3GSKyyRH9dk248WtXJvPK9UQr87obN
bpp7k9xTPuZYstCyEFNdf70IA1mqIqg9HwsesPrF1doYCyu4UTFuGon2HePlbMLkSifMec1WXkQY
oPnml85RcQLm8syzl1wGkc4N2lGGw5cxfCvhIPaaSlPGgP1Epmp1j/a9rcxxFLSla2fdZuvGocAn
Q5OD5yLT+q+pFikrIXf+G9RT3XxwAzbybinsFJfhE3Mq9onliC2OSddPdZfN4FgMxAZ2CfboJVqi
QemGmY3AubjDrZjLFHik+qAmLC/FYERHtddqEG2CR+qy42EyS3eB1C67xa2moj45flzc/2A7oJZi
kFBwuefjOa0HVDPBEiImZNTZzGeN9NCiC50YXK3XTTi/2e5m0OB1BXU+Sh1ILwMxdCxp09/puVj3
xzEQUagvkxu2ZlFojOARAvn+ctioK2LnEABW7NVItREVLyMXwhz/Hky06CB7XCA32kLRsiWzoJPC
edD9HN479nHR7H/aHQ3ZNnfxvJw393CO59W8Q2S4rm+l21mlEa96WDeEsQ16J6hGYFWLZJfBOLpl
65xtRYGbr+qpPXaeeIRTc00M8U80cyv2PvCA2SdBUimKcFdmHHkRyRPJ9W/t+R8jv1Pt06L7O/RO
6NSAn+JqAXjUvuzYN6bwdvMhVZfe1XhzD1DCvTya8dMY6fdrzuUsnj6KYkIyjRfzlykcRBK2mM9n
zxlq9dNsVzx519kuGipYNlFYH02197mu6bKhN+WAmd2LoZyKLfrUA9csG94Ohl517xzYY9W9utNz
9zb8kaGVGesdmj/QK9h7d2UzRkmqDNop0DSmnLQhNAmpogV/IWJNOmD0W7gBpnCABqOkhaBdsBXi
sDCWTFX2o2zJiALKBRI/4KWWpgeCma+Xi+ieLEnjxP6XnhVUAHeHlUhg7dm3i0O2kdliB18BM7ih
JwSERrGAt8pfjXdjZtSHYjOCZ0chD+vq8DkKslatAVi/ehpBPNxEX7PvF5joFmvww1QCJavhxePi
eWSOwksmiRUmVhsNrjsvcVmNTN5RfOO14LzPAcXJG8M8PZcsKzwAwG3woPHfu2/pVq99QQ9OU6HY
UGDbxGrYoH5ftR3O7K/sIOTiNfi9ZGyEdCQ+E4LB9APcbAQ78q2YXLaWDqDqlxVXVrGoP+nrZu9F
o2yRK8I96Ovh5IH+Mw/2bJejzSDAWZWgSZCGUm3enSIL0idpbIvR5X3l/52s1cic9DsAO+gLsqDL
PH2Ef6gGbSJPXjp15yoU6YX4IpwCR8raAH2UxLXME10W/dAIj4yCnA9apm0FJYWanD3+nw2x/7Lg
2I5NyR7dfPeDIF62pYWEE8WQxfLXZzjir5qKcjHcnGB5ZCujBmvDYC9Z5WQbNDOcfgbEjrgwGX5E
I62A86QeX5X5h667oa4RwBYo5eUlgVi59YkOyZm+tMbdGTQowPoOcq8U/KSkdWGmb0EOeTdOSSaQ
QoN8KDOXBj6/p1M7KFDPozZNQZ6nVt3S06HAmSCOctp6viiW8kefvJxSsEWvPdOPxfhmpvMEf9/I
+Bq9/0Et5/SpjrJB72ymZfP0bc1WyttB4pRmC4W2amoFMNPgjsEESu9VSZFN+WiPlSWkOoAzYTyk
TJMwMsLqGpNqyan2EQaFNcphPMFDWpynLDosRDZ72O+igSyuRuCo8BquMrpWXyfMLz05n4vxzGYc
rHptuRX0bEmvnAkbub0J+WIyCQwx0t6bwWYDD7mciFaNZVH8gPN8pmuUKoklUo7vJo94xYhh1poF
HBZKDSaKC78HcRcwARnrXoha9FlNMIzXeqfpVgHTVttrSFqBWEXfJVAOWXFpCbhtde74a2QeLuJJ
unpjokPTxATjn3IxwuA7XtIce4Zs141+xglj9DZf0XKs4E9bzV+SjjAz5n6H2CA1hpw7NH2gCyhe
ldemeAb7OcSoFKoj5Diq1JpF64mdA3gONQsW4CSCPz+PCmNQysb2W9mk7Trdl5/l+4VWbVvW6/IO
f2KU0GO9hmDwET5renSkX1fUeTvYDfp/r0e8nnbI6Kbs+IeUR2yjik9rgbtVPLaraQsjDMYaoDkE
dDpWdWR18kLxrIWF01RvSR4PQoG9aM3TRl31x0w/iZczYdXn3iKdzMXgBr4yZRg/eabCiseu9eeN
+CF0w1R+VQ4ku/5smsgdxlUkoE6cN9Xqb8jtt4CAkLEFM4D37Dx9Da2yD0ZDB11Hx1F6G30RaqyT
0U6Cjw0oAHKl7saD5o75QF9eB4vLMTZQSwmFcc8E3hLurOUXNOzY1PE2mhtfZSm+rxxEkpsmq6HL
KDBzxvx2aofTTdfvxqB2Miy3dJdAPUmXb8zDeHZsxmgcei8Tm8JgYCRCuMN59wsbflFH8xbzOWw8
HHhnbWJnyeCwnGfbOFxCMRbUbSLtneZ1eUdENy3jltFmLiIjxYyvs1XsIAVDhbD/HDFeMl/0rIEO
ogtfGe4W5Qnx1Vs6tu3s1GAFW5rYrH8TM3rPY1Bu9ZztQlXHdk9Q3QAN49cMWrt7r2bCum93ZXv2
s6sQItCHGurx1cIVbGgPI/Fu0M6NV+0Nf1oD2TUVpBR40NbKyvAHj4FmU783PsVPxFkPyXa6hWo/
GObe+vG1SpYqHZ8ykM6hoJSTwaq2zCy1p2/US5bmHjyw2kM+e1H17TOoid+nLzl87ox5kuKhzvAx
dt/6HKR40n7NUsUJDHWCrj4xkQ6D0/TUbPLBZbjFaDF3u/uewRbXpfGJllWm6x+FTROz/fsM0owN
8C5YwEzH9iqfcmwfGfXhPdutKFKQTTY4m1CxRPBXMWfelXtI3gop9v0fVCw51vtViY40dRIGeJiz
huvvGMITU4TjSHA6jLZT6reZjQqx9c3kfRftsbwAJ6E9WcNw9z8L4aAkx+A9R3iLAXGgajnHbBQy
m5xdGXKp3Wom2cX1e0Vu5zgEMn3EofcPLsV4VffG1PcCeScmewWwTGQUMo1/Oug3VKNvXUVA5kwL
2Jy7b76YikuaMGoyFFTZyFSvL3ihHwtdYE/ynDGz2G4ZBMGKH8oaqLiFCaNtPivtXLqKyNAQQKFr
R1uNXesbzEuyAyO5gtYW275A40OoJo9DkZg6eM6EQQg+QwHm6qEhLPMNxvqMRt5TWvx9AuOZ+c6l
MU703heIwXTeb/jK2GnQKOH1IWuDDBMLIuWH0NRVQq7QDjuiGHHFIEwqVGrr8S5YtvppCFyPJwZL
iUpBAo8ilxVjDJ0nacgpiklb67W3TWQh8Vww1AJL+PyqUPQ6J46sf5A0wVed45T3mAkWJLi2Mf4C
rvTwhT1OyfcK8/g9sgz0X3CG4XQNoBs7M8EBf/y2g9DNeWP2zzafbALcI+BX496NK8Fgq7+HYY0j
IKHumMKN/mjn8XjHzh544HNLN7mv3bhfX9xIKgpj8wtea96knkGeIRjBSxvsB26QymWzmepziKlg
/xw1PQ4qM+unHJRTOB206wCd/MTNSc8YmGQ3hSZ+ByHnESpWuSkYXNCFUj1ahA5cQ+0PJmw0eCNR
XQ+GNtgO0IEqtNh0ng+KHK4Mvh0928vIhcAYR+A3pxeqHXTVSEoRe279p3IwFAzaDi0HxfqFczu3
JzaYbHbJtiIQ/tXo/meZFTu/xuOEvGOitfTPCwU8D94Q0ka6WTyfNFMiDR4ZzjGCVuaOzHEsZM57
5JRfA84vOxAWuhLhKMI2HD9jsMgaXgj/WdnO4q34splVBB7BtwD58Fy+pK/rauuogeP7OM4yVMl3
OajMh0otm5lTvFXyHVPYwS+iYwe8jbvLR92W8irDAgJLySEag+1ajBekzoSg15EZXFAUYgNX6zI2
bUTKVJ+lQO3SiG89+0dN5h2/0S/nqpBh2+COcTKsDT/yvmNr/ODTx6zJvppXL1fEaQd7nY3a7ymh
mmbXoMzugIbe8fL7Nqq/WsVzFXBZYcXiLoiJnYVIAy9Ldgd/m03ZTNDswB7GlcMRsYWp9Gnzx3rl
zElI4CmWiOOFdKV8mIGYMvyL0JmKP+/PvGzWQ2JRdc2nLrWu7C8aSNtvTzyM6DRBa6fuVzFbnmVR
2HYvQDR7l9otEgkj+LEzxmORTQXKk8pPkNVcm3Z1DQS5o6mZaocd3+IK18k9DBwFiyGXDCKt7xDR
f9ncsKiD+DSUxgp+tfkPoMM1uL6MBkYQXsD4zIWSy+41MZvQESW744DQw2aB+BCrvsy/ULYBqiWr
aW7tYtg0MYWar/9ChEvPo8TenF5HQrTevBqio4pZCrBFJz2IkZke2ZHhieMqnlOKgHqzUf5W8bAd
q5n9DVd0dBFEaKNaVv1iWMxaOy+N4qP/vheaa0mWZ+12wYuMnvkH3+oFjeMSx9ed1i6ez6kxRMzf
9jh0Qu3GgWjmpcxkU0c2JpsnyEDkPQt6WmwROa0ow+HPMdz6LFmuDhNkK9Upo4oTR+PoSUjFz3OS
WzVSHQr1n7L2uK7+xh2Vtm88m34uNpuBavNWrXwKIeeu+nqvJZV+AFveirKN+1q7lyCNWmOjgiIj
wjhRJ+ZoekM+iSdbLFoUpJgYLF7cmNGUCUrzjOeUqtH88EU4YeNCm2OmF81VQFvYLKYKcRH51JAT
ThvEujFxBIJJNBfyWw/DzZA7ODfxzITkYvrcl/iAQ+1HWU5rr2lX8kiLf/jTeDjA93uZPBSzqcEf
CB8dlYZRiyz85RNqZatJptqzPSIRP21+y+D3gyMWlpNac4YgCgB/4sasIItVPwd/M9v4BjNWUj0K
82l3ynKnmjJq7qJa44XJGMz5rmmqRf1tKpRZ2kTF3u6LCQiKmmVGZQvPaJlPfwsT6Ekhjs7epCP7
V6Ic1lFnP6FbwYXSJOdwwBvC200UcwTb8R1ZvVafdjsUmvnT39AYgHlsD2A3h9SsdKHXeZD3fWnm
V0yeo3lFu/OyicbEdJBLith20UND4MZwEcC1zW9h5uAti49ifmeXmLZEdJqR9qwxaTES1jrMU6xv
+QqAZacYyNqfmqUdwclaeB0/c/lDa2CpwUqbNS4rtTCbEYyy0Ywlr+MXhFKQk5GsIqNZBarZ/KSF
dfAKcOFrH64Zlv+UV1bhAZHdYLZdwDTGxWTFrSNDhP6SNI0No54SNw6tgjnwc8cTMwUeB7c9qq3l
eVcCknjA4U4GEPH0eLK6tpWLWTUwPYQz87tsbpB+327/OanItgZ7RkG0Mxp37BBFA1bz7TrEXDE9
U2SbfqI0RyTctUYVg57SZdGHgycTf2i+JZf4v4MfHw/QXRk38kCPxsSIsFWShWcd3MFwoD2h/QZR
v+wOcmvudohrA+0wu/QQfXRJ4cGd5dbInHb8yh8v1HjL588NuGLcTZlKvd/EmdHLJtORmTEhIkf7
4pOsv1RXamwKL9mGM0YILcHGePhDaoAZbzj/fOPO0Lzh6hrnc8MA15A8jCP0b/iiGSEgRmE8wm6f
SpZMHDzTVIELJ2S8EcYeC1h+L0MgX1brYhYntuHkXcReHh+DbvUdjh7OhgCewWh2mY2t99dgk/5Q
YdGPQ8m996fu+a6xYGDqKvxMVGSHBqueFAxqDdUGzOlr9kzd+syzkAVhqDjFFesILDNq7hhTvg8C
WbSUnNsmZ9/lOa1QbaCbnRhh5XYCprG7CjshVpk5XraPlKEKpXsK9xQvDKdX5iUtD2U5+pOflmET
62AULCdUiwGpVpwwRhA5sx70gr5J/x461DakEJhfoFb8ttyKdCYw0VVwCtkp/thr8DHiMk39Uxjt
uoxz0p7hK0YaKZNICZXzWhCtF3qbr51/7TTh9FsmLNyCoD0S0sZahYdk4eD5Do/5Y1u5nXgCSqCX
Vf1AzMOKFXtsdjBVWoVef/o6MJzZaTl6OrJuMtgQBG78MsCuQzsX5zGzrlTH67LNcOfNNsWjF43v
slxLC2b95Vzm2aDDACL1AIEkyR4vsL9nY1Um5hSfp320Fe8SxuwMMBuVbAXzBZQvGjXePHgdYVwI
na4djcBoLpPs1AtGDkn0JGGEbuWoH32r8CrVlGR0y4BaWkXF8GXmPDmOGFmSxbEHq8PLeSc8UTlj
D2VHJwA/WTHiHV47WWh/YH8HG3jZ71Z/sa8LBmtRSGyRc+CzUiq+KAW3UT+mZAAIusBxTL/KILz1
wt4az+ZAGhNAGhn7nNWnX4k4s06wX4o99e4rGzHdvio7wBGx9RSyjEA8B6pCNpsrqCWBPczsMpaf
RWuDSyop+gaUBhZ3pBsOHn+jrJsLWutuE4ouBMrvLj13EaExj2QxA8wrK0+t1vioJ0MRNtZx2Pc3
KsZ8zowe3PwSJTccjy+itU48ivBYOwRqZrLndvsAzkwZiOdY+WB8DB46BQPVVjUE3xHXTcDG8Ga1
Zh8j6OclkAiHccfKnF2EzGo/aJFdFccVvMBihTBX6A4h5vLJHsHudGrWn2uLrwsDkaS7JawbsPQR
0C2pGGxU9HeTo3odXyP22EXhMDUnoABC7gc/k00/zxgVTU2RSSgD5i/Bdww4B18GCTYKQBpz1toW
vMHJVTB7LA0KLV2xt0fX1BbQq0r4ji+oPsTQYgwPhPXKHfwpYhYQpzNEz9cmaIxnPebgmkwWYxDD
JWviXZqprB/a+z1dYTmSruyIGXKz7roV3vEKNVS8Ht+H4oC32vKDNUwEYttHG4D9MS5MtCYv7TD8
ExYGCXqYo8wChztDGfnJOS+hO8kH2FY5zzXWDpuRnTifQYk/BR1jyQxZnShCWZI2rLW3rBMpB60v
oCi0ihUJpMSEuTRTo0vxxARrdKkkL2UuIp2SECObPTPFnvBXbBNIN4K7TByFuIcnh0/XHOIclLr3
D100WAUTOqLyUtIksCuw7Qmsmwi2nnxOvuQC9B9zpmqTxlb+vr1RiUbZ4slv6idd7k9vZkDc2zWt
ZtPvqZRDXbvQLJpK9sxBIr9zn3FMbAVAjjF+86ohH9rGysVTA18IRzz43nfspHpCuPi31okmC9y0
tAgXLrLzJDttvfEy7g3KV3zblmGJtXUBZcSi9OpyawoX7QKOCKgLGtgNIpQXTi4LSie46yk+TvC/
f0v5dxIQH8D+RGDweEOcUIKDnazFFLdHoAiY9oGZDA8jc2HBWiNzDfTlB2OIn2RRw35yJYZ0eDig
8M1NZaAwNNjaM1CUtNFT3PV0kDxudvyyp/Tjsftdp3jI7WAnQami+HlZzLNpVcdoc2BrwpGZYyIE
E9J3+oUKkYhLRSefugE0WVAttp3eUxJ7QjnSgeV639FZQBikQGeEFzowXv4j6cyWFMW2MPxERogg
wi0ziIA4oN4YTgmoCKLi8PT97erojnOqq7IyVfaw1r/+gWhuYFUxNm9pVLLLJYKSTlFcnnJ8Kurw
xRQGayWe9DO+1+EZMy0Nz4ZA/hzu52j4Cfvgd72vJcmYj6zlm6cPgcQg0mK/2R176Hx6o7lWMJ+i
FxpByuq9lk+ks6xB6RacK18dhg/OqrIdEezkPx9peYv10i+WNeNGnrf8SL+PgNZB3Qb1yLtKa+Hy
WXZ4TtI1qTGWQ6QSfTRThSjdNcmNMu5mw3Tsh0x2Ux1xNX0qHNzka0Q8HDxbOMoUVHEWgoEIk50n
hRk4KnQQFEwaZIJlvjXqTrhlNIx54Cw4svm1tBgGJNXtDZ9/2s3KxeWFAeuLowJRDLa/cHkB3GXz
vX4zQoVTTKgeVASGaN+02de1Q8ch44MEGRmdDKRZzAh7sORslUHy27x3HuUpkidsdDQmdDb7u9tL
4ENSbSm44lArIzI99fltToyv23C6YN6F4Q268398SL4pN+sDS2/KUU4lCuMHFD5y3JhtMKyz6oJR
PswCuqEzOqRStJPAt1j0KBZHcYP/1svJcbXTxItlgUAMvpya7JV71eIyYXXOVLqtasF64RDqAwkU
znWI05BbUA73jR/syJ7/PWLzgz6BUdRfb/kuXQnKQd+I+XgtbMHsctKzDY5j0pCtHxutsbjCZezj
VBsAYwtjF/rm1qI5KgkYLAJ6GVAVeOQ1hiyevDUlCPZ0rUip8SIic7J2iFv5rrvGfTLTwIaUpY15
EYB/Rks81SPa2R4WDT3xMvmIy0Xh1LgWWfUptzkDtiAFSLCM52zkEayhaRbXMBVy8S9khhN5iPX3
jfAKlTdAGVDBXhQVlsQvqF3i2wyEpVrwaWprPvXrDNtwmvqkl1YLXje7FR8f+xN8D9e/xtOOVYfr
Odtfv9p9yegf71ww4CAQDcmts4svALSBLdlwosx+0fY4tPFPYvbPuhyhIAeL/3HuOHg+9R9sOHSs
HnsAZgRcMv73gsCPzbOCtDsEasGrEerV0OFcIsWL/7TPO2yiXqti17tauHd198MHi/DdaKoKOyj9
lvwYGT53yoDm8Oa+FHtIm8fA+vuhGHV7i0pz4fzD0W0LE6YSTPPRhsMN38u/Utsaz8EcTPZ7aKRg
RHYTKBRfCVNgAT1YiWXhS3W33k6freJA74Irg++u7tbClyPkftiR1moPVuSnzLZ3jz+nwMzkaOAP
NwAyPpEs48skdyFXBHXy0l2m/XwmWB0pcBKZoFDfC94127VlVsYR0hrb+BU2abd5zUl5wzEqvi6h
Fcb9VQUDDPflOVwV4w4bmxk9R+8P3xX++hd2zstHgbsAjUXQPeoRVw4vB78kg+/3sdqH8w5xRfXJ
r94osI9mj70+70B9HhBimB7y94pFvccSaf6LB9P7Xy/eun37McXUjggoT/mjCziL+SV1D4i1z8D5
EuFb6G1dbapM+9CgOTI9PRyNlhcKtgQqRnNQNZzUsB39UTeNv7xJ+NpTNIrbNRO2y4R7f9LEGoRp
xOXJJ7xEZx/t2FiNbu4lHlA3Ml8KCGa+LYbrYgKgMBlMETj9DuCLOelLKymuUGZjkdtPfyRl/Zzm
nN5vtrLBMAK+WOf2gjtrX3UwXeWXYKC5wzixW1d9N8+0W7CtPGkmx7/VHU7yYdA6UF/VjbrAhXbQ
uEjarq81n8pRTc+LYvra3/cVprY3LDEZLDFazWMyxsdsi0ML5Mt5Z+MOD++ahzNys/QCopNFwlS5
MXdf5+HcGNDAryo3oQR9+UyAu/0+4PjmK07PpQAIH4cf2gYM12e/14JzOw9x47pjkgh3WXGqi8Nf
H8xG9jBSyXoAtIcUf7MhfzNifFADkLzmvFG+M0WDySEMY17w82FeNVMZC+t8Xa6JUBy3ZMCcIFZA
3WYuPJpfMqxxCCXhq4ZiwHPeCD0BPcz4dg/RNYDPfsPLjJ5r+vI1KodVH3a0hb5m0gN1EDEPzOSh
+8OI6iXl7EK0PZNh/CROcNNgjDD9+U0Eqwb3ceRIqlM+rN4VppxxSQrvFTcb8fHWe+TPAO837Ogh
PcJRGp+JrBfEVhWWCCizjBGUZBNJyA/nTN13fAW8reQWIFiJR7ygWrz4zSv+UAlykW7ZaKBKVtUF
QPBTUkBNiOt4bCR4YMCF4wehquSjaFzYZPh32tuhXeC//vSlyW3aLqg1M+DwLz4IXpt7516qgYb2
xswMr9P3sTq2lAWYeeN8unUBt5lqvZIeUeXS5DEnQ3GGUAObE7LqcUD28HuJpVMb1EBxq2ek6u4d
W2/IVZr5XBIYqHlQiagM0EgwFjaoxH72X/6zhut6Dx4OKf5zTfN2jCfuS3HeX5A4RAWCxH5Gyt6t
e0cGFVskPB5zgyHJvUh7B5Dxmkk7bQPSUUwtYt2C3p9daQI3LTqK8JrrlPxIAAgCwnCgbK3PrsKz
JQLMw0oL972VMDZiOw5Y6/fw4kPFTxC6/tLSL+fdH0oL/JB3rIm+c4E11HeuKWxE+wxP18DZJqnH
vXmL4Nsd7K8M6GYsBx7OuzK3GKhqll4AE04kUmDxBIGYihEW5hrkpj3tBvUaHyaqspqU4G1ax7Ld
/RVRyz3Q7urkkZRwSksbNyvSdpO+A7PBafHlA8q6mK8LdjdEzGI0aeB9TjMPgmzBAxoeWWcmjbXf
QogG3jCozZR4jceXoBYhP3lYX//pVtmRxE+0pr3oScDHVOGzIuy8jnK8SsGaIW2MLH36Abd2v4ic
7iG8HLvYwJiFi9ul29Xo4okL8eIJAHouL5lSRY8Ef6vFNxMGJA/8apiirgrq/hssF4vmUvq7HAch
r8WCj4bF0fsfj0PBMvMteFTtCb1H8A4vc9YM5DYoPz6IwW3ZLQnM9eo9XCdzOB2sWltTfchktJiy
G6np1aXEL+F/Qv56MXyrZp/FFw4tRNrHvsVLV6N+ZbxvnnueSk2FdwK/xjiAbmxB36Ugqub8yyB/
og5miF4OYTMgsCA0jh3Ahng1Vi7hKMzEVjAMGTdzFXXLglIRSvHTe6Z6bmJqoEC0OlIfkAeKcOjv
/bSLHLYRu97lF9vVYy6DimCt/UZSxJUAS1+41vczpl3roSU0Sff1rY+fCjzNr9eD5S/5BIyUu2Fc
hHdP4VDY9/f0hQ2EDGCXxqIJ5E5h1nU+wTAb9tBKwdSZnjcqB6/TTghgfk4Yd32uOCYb+t8zfRA7
SXcqa/gsMON8lqhl2hMPAAlb7+2fdfs5eSqGMm6D0bKLnsQNHeuC8AWbtvI+x/wXTiGMMIhfrTmD
i7lv3Pv6Yx/y6c2rws/0Yw65kRbYw5r1SrdFsLzZQDqksQ6gV0aq+TC7cXWi1h2lyry1WWDz0e7M
HMIsc/dKYKcr8gaYM2jhG3XUy6IlyxrvE0CVglmMCaPDFmtgHxi6rZt9H045NvnpZUEiIT1pm7U4
4UBRzX3alaT2Hw7NNrEWv/Quj3uUoYjmFpfxZfyZAeXxG1Tre1oBYIAasTQmmK8TIUSYNENnu4yr
Tb0p4iLWkjajli7fZkn9yNCDyGp9XAOZSw79X3nqWDPMEXAyN5oYUBA8E6Sh3DwzlbbV/40fLraX
ePVLA8NRltdDr3AfaQf9lScbkVZV44EAGYvoEGh/QBl98a2uwvrSep/ui9fi42+xV4jrj1ljzS0I
OTqWgMhziKklzkgOn0ft73kEP2vXwu91S/Ny+jHAy3p7uSF7FYsHR8+IaEplpx8gX0K8o/6BomnB
ZVwC9Z9B6ITBQTiC0y3w6QBKG4LhiV/Aa3AfEzp+VO1sIU34yOp83Mdmnqd1dPHaGaU8kDTScr0S
QVSoS/BgGNjd/hrX03f0nD/5kZSFOF9QaJFaC577Re7z70EUq+cMcIAKHuDhLpE5Rc+WY74ARvUP
vgVcQdXyM4GsCTAgIFN1JFhtgNCkoZz932G7ufoD8wGhJeDRwYeCB8U8kBGJRQhRBSCfB7QLJSN1
rxbuvMiOcfmadUl/p6EV4doii8G6ho+7uQXs5oiRkf08/Rar23Kj+XqaTzGeHhNOZ1zn/QDVLIRP
9sJ9PJzDdp78nGKNWGrVhzrsbJd4288lKmYbtLHymqSiwOzDiRf5eOUrfIa92RP1K1NV6zp7MSda
k7mkmfdllZ6xwyVzCTcK4AX20F0B4TG2QbVTpgyuIdd+LDnU933xPPisScO8xnyLz/x6RAnsgLJ/
TJTngDHMB8ZvIrnYcWN1WadXBcGRNKbDBJrUQ+CbVyOmEQoh5zM5e3q9Xb3CTbixPxzVC9BH/57y
4wb2ZTwc308ygWQIt5CUDVfE7sFOODKUo0X5Wa8lpifMd4EQtb9CNvBNiwUmWTq8lJbzJhmVxtAZ
hhpnUHbmN7ybxxOx1VM7e5+G2T3QC5t0xSX6qIeh/o2cj1ehvJzUwRd3ZHMY6vQB3j8zY4vsqPEn
K6dEm4kHNK0X4KAS0tDNYzIc//zOv6SMmS9Xshar6Uf0ryytPDjHFYMJ1FNB5xe48M5ghpzq02PS
OE8fB/TbHABs/FrchJBlOC7H1y6QwrfL2EujI9Ud+R4wHqDdb2a87bqz3rSMXm4zhxHhaGenIpGL
TC56R7+OikTBD7BgrUAftwk5DnQY7BqJcSYalwkIg7p+MPlPrxxuGcQPRsuXL3NPB/NmsecaZ4iy
Lay01T2F00MxbuZjAsF2+QO5fUVyBuLt2ctWTMgCUc+ewzMCDFaTy+SXPdxXREDkwH64VI0mKINL
mlsGXkZb9Q/BA2uuFxpQc2l/OWIeEbP6lqgbefYl2Ipqk8GWSZArh5nsbT/WJRDpqX437qWSB0uZ
nJHHhCHX/OKhHRLyn2KGbwRwCBA4wAN6VOaAAB3PrJgxJSARjkPwQ2uTnNfaH+Ig+4v4bJuIuK88
rFd9PJzGOv4UPfKB+gvJ2wp/ly77ZHLG5OM2a2aKjYGJr8fYKYqUtmvCnHIi7TGhZlIq8uG68dXK
BR6MhFAej34WqHk9KSdyVB/O2XWvrC8Twa/mbGuJYasjhgtE1awK3mPt9vDthk3tqNDECYyDCN6N
fwytgFatIiGMs0g6X4cuSWpaVi0kxCOLzhthI1FOb1adEiZ8njGQ+4wlD98HM1/0E90+O/UUZRZQ
6PExHTKieXrM/M6s/mV/Msrqi/sAUHpjhux96SQ/3uDiXq4R4S0KEn9cXVIAQ40jBwhqxnogjTd9
273ZjxHjLb7YQ6ioRh2UAXDI2dGd5/y1k1ePJaAhz5qAg7BPefz35QxQcRw0mfAw/dNNZYGBsxrn
H18B6mqxTjOaHjTSprS1j8fyBiEC3SJXE/4yyAQ3FXO3oY1Q1B96lRzk0XB29Rv/6b+iT4sruNWn
pJvBJOUDFn6ceUrvgQWqx5SmcUhbFoJhuClGRdAx85s343kNIFiknBvFi0vnvPrBDzsUh4tu56rV
rjGY4QOsuDM+wJlTjtEhxweUQK6QCRfDSzPhgI9v65YX0oTnbaDi+zwp8Fx2IRKrm/pPOuDussu9
e6AtOcQJK0YIeXX6p2/0TKCDkkTsahP5ANaP+XYVdQ4KwkEAcRvBKlR0qpflDTt8JLTzBkskEATa
HOMcD7j+A/iXIBkUTG4V3E+9CCaQj0LPxP3E+8xfwpiFAz3nkgXTgz0KM5WM5srNbdm6+Td/YENj
eM6U03X2G4/S2gVG+IUdAYVXniN78kz9DprGUNvqHSDBDxZ9WxFXd8ke45aSn2RgM9mJuhjLQ7/z
etzY9RQzbpILppzGt+Syu6hjnZiHl1unGG9boLlAQPhJudSRf8+kNgFjHRyF885/JrKVU8FB1JFN
AWLerBOSdpPm1uqd+skA0yiCM4l9j2qX+YxVhoD2NE69ycv5cdYa6Accbt/pYw2BxwZU8wdvKjeU
1xR/rLjtutUwdd+G/cter3ylTKoahq3slW8PfEUwPzykJrBARe3S24+y0Z6RWj4tN9wHFPFQSA6E
HzOHskgMXDxOWxEIHXNlNnv2e/qcQTeoOPwugQ5Lm3NLQPXMGqgHyZGsgR9o1g4SmANw9LG3x6f+
Y2m0KJyOg6VknOTgxOZy4I9MKO74Jv9Mw+sFmxuEMdGI2NqicmfggmQEnhvr/mIWM87KTyZRa4IU
vLihv6wp7uByQ0X02Fxn2/UokqPRQiM5IkQ0lUoBNPONZuWTQ4dFn0Fyd8039aRx5TbwHmCs2zXJ
KUa1Uf8ok+Yf8cbOxy/v6E+fVapzXf8Qhv2cAUSBi4vrugPfkviv3OfEw54MlIDPcMloBSgezJkP
qZaFPzeMJRXUk9ipK8fbbZCUNthc3HfI/uaNtYztqRrZtdpayi6q1af2NZt9L+U+YVzo9KJ8+mZk
O70EaoJgndYgvrtQX9C7jUyh93r4z+XTHlDtv1HC3VLqd7r+xcDTg3aJYpVai3aTO3FeTsTB/cN8
OSEsnZOT2ZZByjhBliKGlRknemXdKOaaq3CjyTxGM5Fd3VQT8ReZ8g9F3GjhlExyZHfkqgdhmCDj
7fx2QLDTnn211JNeQqK4M7kL3qt6pRx/ooPmT5SfyR8pO0KAaDF8qkZYQhjth6rV4/S52Ntl/jHY
PHD0uNUIKBAppsKVh8Fc8HaZl3cwN7ZW39c53X7UTLV50GZFlB9BSh8JMMw7pDgMYPBw3LEV9lDJ
njgIz6UFU5C8NLj9zpDIEdnQri7oFowubhz6/Iyha5JPh955pY9vsxyXs2GU2/u+iXEF5QxgGcQg
jVcKGcBh0Bfdd/2F0oVtfIvPsy4jsQJuSzuDM8MK9J8efvpWPTCYCD5CNb6Eg/kHBAQdM48QlD83
RhHqAop56E0vJdL46VdrNFZYFIIoSaxKRd1fBU/d+e27DEpJ8umbqBhpfkAm20nu5NgmMJ83hHd2
wUxCjsoFdT2qUa+cbMMCyJJWbRsqiZ7Wi1oQ10WhSOG4FvdMpJidwuVb8oiRBboKrh23XUeqhB5V
p3LSTxpbxg7kTvl6BMJxdiK5kOAxNpXmgKUw+ZhV/sP/2DUpddDw2LAoEPC3oXKYPMWuM/tE2zN6
cJv0DRHuGeDUh8f6wFu8CRB3tk+Um6Ai/CuVPlFZtH8tPHH4DYHkYpyhMuQ73JaMs0la+OIX/2ys
c+v07s6LLBoCSavwe3MarOjQ5t/w/9sMnlZ5qhdbiw/62p209T+OGow1JtJcHCzluznJicm9OSJo
t1qcZ+cZzYCl2/AWoU94d7dxCEXI7RhlLE5hW5cyY3qLb2x/hSBfrPjVJRISGzOuyWc6SDT/5zF4
ZVSLgzk3ty6bl1S2EFTDR+uxUTBisbmqSNlOOiwWpHlxqKb0UBdXSuXJIH5Y71XvQ7yLWRSmVmIr
Q5aQiRCIedV5TzSMRbLqGM3e5OKOqEtBNnkX7Yx2WvYodcYYGR5HEUkLHDk0LH17W9lvtntpYh+V
MwZMqbzMhATI4z3EyeSGmhb/qY/JzIAlInh9dKTE4l4x6WK9iON34Mtpm6lJsdqy/ic0MaTK0qmy
FyO4Qa8pYD9kM1iuuB7WlDAaOlWcNGhpmPBrS1J23uJ1fl3mdZd/3/C8ZyiNF6NxTSCiwY/j5kMm
T6qGBR9rWexG6W//9EaMUOBe2plyzCcM6GzCXbh70BaxTklh4I58Oc2YiRc4BIssuo2VeOu919vR
ckTFeeYnM3abcnUZbxLMH9SWD5cq1ii9N2J5pmM8HF48ORV0ADT6z4TpFMhecyaX77Ksl3hmBFeL
F37Gdm5IkQxZ0GJOPunMX0CqIjN4vo34AbcEtQFTWxMONOU7vS6rhDuRQYIH/1PfCaLVnkPPeWEG
0f/D5QFvQGKBEoKJV+8ldQaPCi8V67mH18DnCU3YFJvlE3wC3iNqSbAY+3G2BmsqO9GE0K1T7HDG
YVpX8LbQI3CNVeahg664hXw24NUQ6WYUgrw5cvYUUigzCwsTNsoOsZwGi2FY8iuoGQIVEufKAY9X
D+z7Z2rxm9MLdYshfn5/zbSGT1/c/ozqxfPGZA8BFFdZiZO/Gj/8blklrSGZaJoZODBbR+dZz8FV
+cYEhPGYR4FkNrscb0a+hLaUzv0i3A/5JV/xAgg9j+Vlx5IQW+8S1KbKzNVBwgzzFXSLH0kbDu0/
hrg4hA0A6+NrPyjkzfeS4TeH9HsJQsGH8WNzUMn5MOUX1H0NwO5m6D1n+D+CMxoSjRduXhiwiCtB
/DzmS9zQkNvM/ESzJt6VoKgIliSmSL5469zsPFbaixl8Bma3fPzjYSbRY1ZuxVddTNjOvI0f/48V
kNQbAziBn+NJYWqw+Rh32A2vqNiyo8+Irax3SmuUsm3Q0FGJ8CO10DWQOxBLOloy8Zfc65gDBqxA
DUELQI82oFycarBC8T7EZsQFvI9DQzdP8KrniMbJAYaT66fuw0k0o/tzQyOR0psXurr7ZvQH10Xm
41dninGAZNHz4EH2iLB/PMMaerixuTydqufDbbsesF2FkndFiitbw4wHRRnyissAjl9j+XM97ZlK
IijJhTO/uz6qdTfhJdmdjVbjs4MtgGLGCNERnzrjJKWZ29oZ/CYo00byUngT0v7MLAgCEK3YgEE1
R5XR/v5Rn6n6sTaVWGHpqTZ9h/nHOPa5/f30RGHMsNLM3bC1hW+2XfybYHLstVYYNlqk705IA0D2
af7ZwoJTaEwuu8mEQpF94/f48D8BZ0SLhwjEeY8fZTH+52FyzFyRMQ9RlfniBfEi7+wSuKBst0q8
yPknA4h824IKCODF4lDXpzMtBoJys9sLhEIa7EH3JunWTyB8Z0bYkdTMuwZFf/ELapQo4KAx/hAP
f412EgyM6EXB93C6BUoLIO92gvEeYjP05ODpTA0CSmbkSrv7fEceG3EWNXzAmbdgMvKgQPgG0oSZ
FCwDcweTRWDmEdqpc0peSWbTOIzs3J73MhnLzNPFZYEfMhVp8Yr2kN6VwVZjZAf34FOAwcS0UkzU
3F9g/2p30ZG4EF06MxKHgcttB8sJNEYCTiUoff1RzD1bDfo9O2QuUwixQWhnG+U0HNjOGxTcpFNL
VV/FmNM48Tg/r2jkAc8YFNgbh85uz8eKAaqRfuOEnoSUixnGl6fTLTuN7MPLea3Cvo7YB0Kcfnzd
wnbclPEQ+2sMjd82VB1yVrEtMfBjlE04VVQT1rnnariWwb0SyMJ2jQPMnZVilXSVN6sT/GTqFBe+
A1wdAcLiDwQaKLjm9CJbPBNHGZwR6tSftcG3c2DphhpgHuI4MruBXCX1se6/PLXvlNuTqCfNlFPZ
SNmG6C9N3lIZwMWAa5grUYsFhfiPW8wDgJEC86ko57JKNiRBzQNvOy80p0RTy/EN96kvwuThfNfm
iaoNpPVFr6MGIi9pDg45fhRB/7fS+4a8dcpyumeSAT+D7QHrY2R310kFk77zK/PElgLhhPo+Pl3Q
2LvFzzqhzg/N9dn72ZdJOn+489z4EMhWMO51z/csLbGiw6oT+04/3jiwlldxDEt6wKW939zm9xTP
L/pnYdTJbxNcLzbuj8YFvdKZE+iN4TXVfbxBPD6RrY6j3xhS9A0p3eJYHsN+NOYdd2DOcD+fEvUD
r1s3Kw9gH56M7HGIz/ebdr65CY647GwQ44ZDbJo20ivgCA/3EqHUUHnMOAdpNe4Rr0gzh2VKhIkP
I48x4tDq7WE4f+Z6FksWbRiasQ4PdXNPE0Wi292OwdYMHamKucE0jSdhfwHjCG3UzU0MrYerQzIc
KLHO7ShD4WTJXvjIruNhRxIPvrQvUWYxmhSvULLAfR94wk0GlJLgvMbmI87UqDbGqNcrY3Xf4Zcl
xYDPYunrwq3039ur0t8WMELH+AFnoTi+Jfw5vRIXmtKzV2dfGDi2xK5YI6PB6MmG04B1KwAJnR6O
GM6TmJfdpIDTF91v7r/XU/MTNrcni7epnM6H9o/3WcZw5sb7Aevm86Q992tjQxjgx6KrK5/OBgsx
CctmC+USdsakLD4IRN/ssd6y52LGNBfMKyq9k7BtpuIg5462m4/lXLgfq9cLlIDXM/Jetrx3R7BL
8cwuRwjAW9rFcORGNspW0YFbDAQQsHdIHYyn2aXBTzV2C5Y46jIgZhFQALJoL5Ak6pEGAV81cizI
l+11hivT6E2Y4BJmnKBUBaEmhHlWBjfmY663Oo4a2suNtp8M1WA2QraucU0qiAjIx2qd+uqAssEo
QoajB4GMaRA/C70Wk+Gk8t+S9eafKBqgjXNtANMsC28wMQz8hxLFP8iTBB0qombOuMAlLNrku2MU
Gh5a3dLbEEIW3CBY5WbliqKsj+OZ8ST0TIR90w7TJVIe6ZPcB07/q5h+qf5jjVIneMHqeNpbh2Zh
o0eD5I7VLz0MJnzOJVFX/XiUPjHqy+SUrzdr/5J8xJjOfO6bbBs22SjCRUi1YEmIImzE7Qe4T8fj
Q+Dr7oBM+UY0/C9MolADes89sptzdiYytZt8jzqWqf+o1wxLKJXf0aVvCjQ1ecZNnE9b/vr0tZAM
ztvaxVDHH2YQ4TdqAiqvolfps8Nh5kAFxRgoavx3ZUHhaWBvzTG9xccN9viIofMcabuyo4pRd8qC
CwL9i3KxNMHOQ8zmfkWb+qZWIdXOBF5mFCAjZy8dWgrKswezHhhuRn9k06nx4dD8Q/JbP/FrxHQS
/750kJwzBQ8pmhyYetge/WG/QiJqN0PKNvl4NLstA1QaT+LDlNXzT19A4wImg5YDWjxnnshhzgfP
XS6GI709RwNgngdTK6UxVVBU9ewEyQOlL9mnhyp3v6vLw2NQbkkZnDtbMmeEkEJuaCPdvS1Hm/4s
J9oduifN3gye5TkaHAiQxzLlTppYHsIXg/NKJq5zXxXZO3kxhwUFtlu7v1Lj4aa31Ki3T+SLB6B/
rm4D+w9tecrqHmFCg3M56FKQH6XlJXmhy6jo0eukS0vU9g9rRMEHrQzNNLGyM5nqhflBPDoVKG+A
6B+4az6Xg0Oxu3+dsyb8dYYu2dLOSMdzh6XOmiXRFPn6cIqMFg9MFCiHAqO9r3lhOqxPt86/Jgyo
3JcikmSwRNFNriH0S7dsMIc++TjQ2+pPp9QLwSqFj15DWT1bMmGrL8Gmr6mehBZsepbAdWmsdawj
xnA45U/I2tsmkEpxiW5a93sqNbtXGRjYQx4gcIAHjTOc3dHHDOzv1/318E8sQemoDL4BSpfR/ny3
2hltAMMK6nTdFNOzhjhqA8hcG0wF9px7SqBM4XYJ972eh0lBd5DriRQPAfZY9pQLcR0xZ/WZL27d
j39jjvxzquXngPNfYX1oQ1LkT/SXg9V309/9fJFhy3ykmzV4/6c6SOtzKtQRCy6gphgja1CWMhjK
zcWngTwCHOtB7CG8fXc55l93nOsYly+KFVOU98fqji0pnScumr9qR0zpWg8HkTK5LAfBL9SWHSM5
eMmChzqMIAFDZnI4HLLnGDet+a8mi3n8obtvDKlwWtlTXpNi6N4UpCv8u0V1geiO8wJ8odjzjK57
KLtkHKMW5FzBx1t7G7mMRNRhE2jhKNKOP3WOJ4ok/If+HYc1oEhnQRMv/tQiAsEADJWaDDJ2/+Mq
6y6jLNLT1st7hjwFIxpNIUIdHw7wMO47iwrqDY2R7sD7pXEtGWRwvpXGgJY4HDI1B39H2BbJ+Jah
FWLT7PlKCe4c9VTnMDjnQOA0x67JO8v2y2UsJfPqKZ8aiwcvUZ+HFyVgBS8YpuF21kZfitsjRNa/
wR+zZVwoSMm1yW2PNrAMFXMbbL5MVKz4h6oPoy26Hbpgaw/zXrwAhhyiSttcQCmBT85MvL4TWkp0
Oh8D97Z2JgjLrAFkMSdSXrGqYl3/4y97lMqwhJnzk4OQ+4xNBfLbvxv7L339mvKKNl67eJzCrT98
4EHe4EOqo+bwX/aI4oACorCrV/i13zumuea8PlGF9/ZNPK+RD7rF1m7pFbMTcy00AHQwlJJPcX9L
vBzQHH4gdFf3vRHKQvEPJXf4ewg5q/yd9MEWfmlorD9/64EjB+ust2Bwc19djWhXO4sPZyimhYRA
vKSwP9opeC5Codya7qG3PLCXUUIggzydLaH5pTuPVMRJJvu848ZBsE6HV7ySFLYK8zQ/7o5xFVA+
XzFvV3iqHLlAdyo1TnxPY91gCCrQY4p14JJ/c+Hvac6IqTZjyk1/juJSo3uhQBmN5WyvmpOmsBUe
6rCwN7e3m49vmK0AivS4F+nqwAcAzcAJvD6ORWus//8HhESHmT7o1jmfzJSmCXSeuTMUOLOB0RrU
FL91Q6VLgfVaqviWMcUtQMXhVYh+po9ncwgi5LIkxo4Y9m4G7rIFf7eP+WwK8QSLpz+R7rVsrPGQ
MfDTysF6WcTUd7zPibr7WX3zwzGeDnOX0m1eOOxVpH4KOEdFdYkzlxgTErllKEsq7jnsgpc7xz6W
BdpYaEEqu/L2UBFMn5E8PdTILs3hRJ7gME9FnQJf8Pniu48km3ZszBN68RzwzE7bcUJ4bFWOW6ZO
mB4KNZaz10pwExqFeCMy/jabbo6iba/sbkemOthrykbcyzDjJWcBGHUG9QR8++Zfe+NXHX4VoF6X
Q6SHORM7iDEj4JZYi40YMfRMJtlvutdMNOGnakIf7tJs0zR8I9FQuQO/E+ou1NG02FAhYOQbaXpA
adyBFTENRlSb8+WgqvbgBh+FYQuBhdAywMYg+GCve4OIbj7xj//Y9w/Ec481dFb9VwqsoBusPhoH
fEcoymnzfiJndWBTTlODC91sAJ7vdoGbz6kBwYdYF6jWCfsQWR88GtlC4CoeBDiIAGixNo1+cGrT
l3MdJ6ceXy1wE+OdZFD+QlsQx8Fw2SEpPWcV8D+puwVaCyMkGWiX19EXlGDNSG0ETrtL3RfAGL2J
+ZjM9x9fEq0q3AamJws6t4CJ6RxRO7YYa5TmvD4RinHng6S55RFXrs/o42HsdQCrz0ya5yNsqj0V
v5+zEev7WIKeBCH85ggj4oeFVVPfbD7J9eMgUD51s3eVxKM9/uticj2s/f6bIQMQJy7NY2ksetX3
Yn67cYDBAJc8xwDqoC6wA5QAxmA/6JIhFuG4rw1aEkkac6BO4Gl7pFbQZX983GYusq31Q7xqq2va
08OATFDqYwoi7J71oK7nfcqq4fQtDLa3XMwo56zBrAswl3E+eFsDDGONLFz2GmxZw5HJUxgcNcnd
tH7MaSZOFIHW4Nl9A7ukk8OxgQHS5CwMnaDpgC0y6W8ljhsDfgzyFAEaoasrw9YSiSbUhKvJxmnW
EnP9HZUxeNMEXXE3wzkM2vvP4l5SzI2+6v+xKC5M9vAvaIm7Vz/+FczXumy4YDl1O7F+JShdIthc
3A8Qf8AU54DV4kH9O4op8F7rHFStb5MV7Dgslgf2953hwoM4OygcTIb2dJmjleSsbuFq8zAEPnbS
5r7Pym/o7ZYNTY84QLFU/pdmsajsea4Yab9hYYyia3Z4HRKu6cTvMtp3+hXOTTp95hVtbrhhFGie
GXHOj0yXK4XTgUP7dHZSOeXkYdqcfQzfr+wYoMG9g73ddmxsk3xsHMSoI4NrpsnG/S1ADHgfAmXg
zPXzMDnx+wUvikKI6wr32kXKOftgWdv+SXwF24aQE0wMeu0/cHM/8nhjKe7+FF4pmwwJmuOCYjKP
4EgQ9KA3FZ05WL/Wv2nph78/28goY8J+/DQS4BZ2BTkXPsgomc24qgVrAwx0Lo49ULHUlaZ5GFZ+
djFPghjHhnTtdZjwmfo+MCop5ODVPpMeJi68G3HVo4IH9xj7rmEbZgBj846fzWXGqrdNGtNINgOs
RcdS5nMEp75/ZgrAdzuUfkYw2g7FsGl3G32JZQzUUvO1v5p/prewbX0a5WaEjsvIfV59+g8LMvxU
MQy7npN5+rDAWHePhDnnfySdWZOqyBaFf5ERKiL6SpLMo4ioL4blrDiLir++vzwdtx+6z61TZUHm
HtZeey2M7KyR98ghSZgHMo4YA+ybxHHOgeH+QYWRo40eb8acL0Jds2X1Phm34hH5g+dPmuGvsa1L
8Psbk/uAcMtqCRi42Rz49YCQul47L2UVy5SP8KdZ/OpoJ+xtj7FBCT1Zk/6sDuMQzX1zZbanZW0/
w7RSX0Sm2Vvj8R1PEkJcf0wT85yBPBKlOBPjZFRZ3igNpb9VQpfxkBgRxzOOlboWxKxobHpdr3xa
oNUO9TAMCGgLI4+qXqWAy586U4zp9PDvs/FGq69P5+vES+SGpemkREFVkyW49oBfE6bUbMm5h07H
WVGEnkVvBsug/Nj0xLP4u6RhdIvdbGCGHkjxkUWRCTST8H4WfEe/I6V0NipWq5lrJ0sl7+CfOeBW
YbLSHF2j0UbCur0sYzBdYbmaN8nF2YrDVqQ1xHUdr4vXdmDOupbvbi02h07mWp/pUXhFp2F44tKx
gGYVZ8tVf9nCNvgeyp+MXdf6Jln84U52Cr/Bs+FRIE4UXBDfapdoJf02yDMJLCPgpnNuD157VVci
HHFUkTuNPWpDj9PCUY2rnwmowilyvllpzoa+MEfU24oyRPWDpxIXk7rWZ/rHf/LApLoxcZ1IDuQL
rVIp/Yvvz0JoAH2N+ZExSk+AVemKW3kzw5QBhLKtuWZjiABcOUPI2TF4ibwbbHe54IAfxjO/7xJa
dmMHYrNSPqEZhIPAO7kFHGfgNwqT0gOqLL8iDGMOe2cT8ruMmbQzM6JQZPpG7Xq0zc0lSJmxg9A8
pDanpoyIT931yoRhz/x1xm+NOTohO+HMcr41x3TGRNp3qmi49R2e0ojca8rlx5uF3FDEVxMGDSbI
uM+xlI7DafXsrvRM5zOlKPW42zNOidcZ297owCMSrxHvFoqEo/mxdC0cWSaTx3QggkyiAcxcwpwV
WA8TIbYMPXIcKc0ChW62KbBb7AhppuZ43BMJWCSneuyQARbW+L03iY9odIz4UN7rb5TuiVCjkiPK
Y6U8yGJfX8pwEUpzMR2wnpuyDMO0QFgncxJgOuOKH8havsvznKUmvLMfau0EXy+XZWy8lCLNpplJ
gOPO1jYLcIiyAiu/WnH3YMYv4pAmd1P0pV7cjm5YuNngypbKNptML+MDvZ+196527j6okoM52hfm
c/mMG5NTr37GGmvo6AkdM96Le0wxfeZiHcw5HfTbnH9G2HvZfzD33HqDy1HUiOgMYgriHHzTo1MH
Im+bfdd/Fdilb/sj3IQem/eGj+cfrAdbSYLfdql+10+WQdcaYZ2Hrv/oUuCJCdqOeFVbiYjFhXCt
+5/rxj4rzEv1eJSEsoU08E7c4uXXEdttcDYQr9Jws24Lcn+k8zWLmJL9ZPsa76rg2OJZHj8y32XD
2tTWLHFAo7YEb16ZOLGaqea3PCuR581f5SxoneV6eDTFdhGzNZJtuTblz+dUr24l9pV2LF74MtvA
9k8zW1eRmw/Kh4Op8Wzvb8+2/45rtHbfc/9gu4OYpYYj5E4T5JLwkuGmG0TRwJnPP0s469OfHVhB
PgiKz8L0EaVzg9qcBjUKSngSRYiNFHE79C0r6M5xajMsY/0xXYxmcNSg3T6JbdCLzzc5wZ9tuoim
XZyc/5k4uW7FLpCvnHH9OnHZT8sJMsNMxJ1CnJPMXd95+VPkv8zGmSBKi3acyB/MBkF3d+KUSsOh
OoMkngAVlEYWIkWsFNnA+rdLoe6EckPnrcyYPZvVpISqyu5jxNBITVZbE0DYGFEmsK2BWbKbQ4Nt
h5JHx2fKoFmDrjNe877TxmfzTWQHXEtIKRxbNZJGAYAxKuoK5VsufZF9zGtZOduH479i5JxnzBHf
2yH6cbNOY0ouz/pOTWh+0wyXHlewG3VZodILmA9yjqLNXkwjfQW+byfodbj2MWHJwGEIE31kWwTd
7LtiCcV13bMlKOhjojmrbsGhBLWSjRoufN1xx5pburXGdCgIGtD+iNY/CmqR8UfZUUyDCLe/eWS1
LubE4OEJNreWtfz8ktaOb0JfeY1pNiVa3eclvEB7gk42p7IvA1aoldPZtE0+q8Xk0HZw4vObcZ5n
wD2o3Da8KfygdG6sZkcI00wuK83DpZsXvWVDL3/M8waZUCwYT4hUseJBoAklTSf+uK2jWTnupBZW
cFXjEZCbsR1Fi8yAO7HOhikGtTVWbX1u8yKDMcdwY65EHEUzYfq/l9PJEJK66IL6cUCz7R7PdGSO
THSPhTu01n0JTC8xrfIaELafmkg8xkwy0h2wnBpcxNrUMBkAIfeEyr359CdHsR56GR31FLcbB07V
XDcxweL4bO/bScu2skuU4RPAQZl+ti8LmRj3HmRYI7Zdrmcb9smmZX1wIOv+de6m7+uTn5y1shn9
xF6QW5g5MCAKyzeg78gZULT0LIbP/RqHYEpE5T/omPE19cU+47VLnhgG9XzFKQTh8WYXdBDMQnAn
bn5xzv2W/xph27wGXHQnEUDsA56gXCzky/qqqh3HGu5UO9b74UBe/z7mngUaGOVmzdYKtmzfzZ33
R8PCqDfIj0fmyXtU8CfDXYaRCquugp0tzNIaSwDzojzs+5KpR9lOHEdZJYKhs003vgRlx5E4GID9
QHsomC1iAq7+v00VMNjgclBMzYrvhocQpnLoxIVWKGVGxT8TLu7AsUkJtXpRuXBI2CBmli2EO+m8
BB5neY7iKPSuyD3icWvnvT+BBE2btNe2lldUrsV9zd4ecycu6Z7Ph1xkjbXAZVlhIIJouXeRA6Sq
QE3ueWFMwNPDu4VNtmY6pdyP4kWwZPfNQl7o/3RQBxnAqjlBZasyo7a6JmxOxPzbmafKqbcDl5Ry
n+E1tskyrBDnzaQDTmNN1kSMeb9tFs8Ex/pJJ699zcyav7b7JDqulNM2SRKtO+Uq1y3zAgWbmO1K
IbCXcDPN7EUPy8g7gAgriGltefuIrKWLzoe9XxZut9gQ6yAQ0DlG9V/GUF+3PieRH5JWeua6HXfe
FnDe3SJJzZ34MWYiIrKLu22lbvEreiV7N9OHuXz4xZORhGlM/BoEYPaDnSJP6084ULJ0s8bqTWc8
Zrz1rqSLa7pgNzw+msX25rh+38Y67T25h2V4CiuTux3jvUdqbQL2auO921iz2SC5TF7SiC6mSX5i
Y4zK9EnZJ8h7BvoBdoatuvBleh0kof+IqYtHdBSpFpUhkvBYQ18ivOFQufLVJUHdSYJ6NJZPbG1Q
NQf+co5Rzn6vKtR/ouzQu4hQziSVry/jcrUxRhs1yyoJ+ZSbR0qJrLv//+dywnTfkRAERky1DdoS
WfRRhKZOOLovgwqY07Cf8+QGfyRDEbc4yfD/fOpy2iaqMAaTJTVEcTP53VpFSY3/sRT7ibz5nS9j
+BrojLrbrDUmHxLSPgTDtlt0SVkaotA0j7dJLDupy1HghOd3Ti/bs5aMwy+fnz89JB8Eun8fc30r
tvmAro7FwyvZ5Xcyl/EhZQlUlCWeds5s1rZIZTnW84UIVzfpjcicdopQYMW78m88tINN1MUwnlVY
Ez88ih7iTuh8ZqNw1hHkelhOgpJzjbM6xt6Zy3Mujz3l8Y1KaigvAdJzdC4dc0Tf/qWDfd6pc81V
KB94PGb8CKawFXUNhuWGlX2CxsxqFOBKfGB5hhigIJtOlYLQdtaZBR9yqzhVkaaZdbnd5iccGsn5
AJxXmlhiv7IDWg8xDuKvbZGKrF/mFtV14jRuLFQQrhW0xUcqqPRqTslSR1aP+B+VyZPEKTBxKOIj
7EsThssQhJYIVo81Slar+xa5m6/XdzlFQdOPcFBmZh8jGfQBQZ1W3ofGCwBpCTVW+iTe9XDMotaQ
P21c9dZRBuzDdVt+Y/+cbDPqdNLn0Jx+fNLKE3YoXCsbRYAw43n7Pbs/LbjhueCAjGJ+ywEL0eku
Wa8BcKfHs0he4/nAiZ5k3QfFB/VPjR8k9YN6Eo9Vyx5I4jdb8vgN5TvqTqpO3Dh0Sv8YyC5enq1C
xci88VD8ZZMagqzE+fDmbEmy5AZm+o+OFbxnAVeKC8I2MwNq81egR0HHt66cgZwEVCiEvPnX+4uO
Y5gyPiwML9vmhF5Feoedx3TwOaaix7Vzm/EOJhS6RyxjX3x5NYbn8bKvwVpVqsj6/N2J31QUEJQ4
bFePkSclwGy3XrZDQeXy7235UY/8PuADYqHTIflGNytDQPf1NV1024cpigDC0NPbpjXj6L4dIb+S
g/sCXlKhxW/zQ9a7kkokui4NczLgDevm4Y9YyTqt1bZiY/kQF85n231EJ6utLtpNbLGv2Zlbeczo
aHK8N7DMJOfcrclAWtsC1UuWlUGvuubyN4ExlWM9+QmIcoNRb65Wrw/rS+VjQDQCoTmt/I4AOyTV
WgdhZAvzlb3wCf2U76+js+Z5lxoiwwzO5JeUZN+23QRSIlPJ0ED+5OKyneAcA8bf9o533fEeNiAn
Z5GXkPWRBsB3pQvDMB2mTaD7L7+BcE+nyhq4zn42KjxUyZAQI+U2NszObFrjReeymRS1MfXI2EUu
W7bh1cFA8lsrpOSKLgmzV2/fFk3IDNwjD0gQRhqLH/gBGk4Ry/UhIkouT0rS2LTcnqNTHhuQWjyl
Z9DHuWwXP/AQRXBiU8UVFUmf7XDeGVX7gICpuEjKCgRhSbokhoF+VVTz/eZeohM9R63aY1mGcdkx
VL3ap3zUuGVyhf233bKfwSe4Ju+sZ9/hwrESMH16rQxN6AmSYckvGri/zaO4bc5IYvhvLE+GyCKY
rKiLo3/KSQw3sw1tlJ3oS4HhQh0c2KK++adpAz7tVBm0uGPGAjrK5gbNGAxjqKHzbnltWa+uXbOB
zpoy9cPDBJjawZq9BeHdPtRmP9j7WDcVcO8Q6TDvKZB0fkRLvw3PIN0zhbM1aCg7+44+IIyUXWpk
3SmyFu5nYe9Wj/lhNcBSErmDARvm6FeELfqphnkH+KN1X3C1T6Cc1sPHh2qu9SzF8ruByEKtA7do
WVSc6enJc6491hYQCauTdkC/Jz8J5oPmBJ1/IOc1Fnf2bmw4oDXnGT6SOHFhA8qgKav8L5Um3z9q
qc12awkRZpDTuuzSHpHMqVCFXhtLDL2qn3NoW/xzSpCs6C0wlKUlWKKmUx3EEwYz5SyNGVwfH+1M
trRnT69cAJC+R+BRkxME3v76PP363dV7MvQ/CcwB3emtyhczVaA06MacuavzC75uL+2N38jYKmlu
tvVt2E2jiu5STxcSD8d8xjEVN0xWWdcMQQ0gCyvv6Ee0PJF86Rl57ZedePwjClXOnhmwRGxBXMrL
H/zcp/3jvj7E9vo3TIsdNEjZimIG4yoQ9OObQPeBzUa0KwUi9UyrqfaUrZM3MNV6FWVtJ/iCFPF6
L9nAXkIddQfQqGHx04Z+gK1/amlIIPaHYPcN0ZFKflwk4vgoKJ6o6wx6OwZqRLVFT5EY3+wsbXza
DgArCWJEePmLtGVrOySI1wyj3KNbuZ9ECem8cVVtQsIZ4gkd8tMTZ+Qj7q09+ydbCMszFGE6ZmOB
VbT4N36RtYEWKLRPxFpGNPzsWCDol3LpPfQkieIfTjsCIcxRoXBUnA4WM1iBbftrhvO4bckduB76
dZcMcQynZqd5j1jqj1E2Xii8BPJNtpDDcM+neJ8w6fsQKzETwpv2JnCwwlaOLGjVHMk1firLr01v
j77Cw//JwfTodiIIqK1Zt+wBbKGKJhY1bY4mijsxsDMz1nXQRYULIjDT5xkqLn20CxaKyrFHFiDe
RSxL0eKEPWRVa/+Cy+EL0TR5HKHegVPQQZzHJ1Zua59KiU70B8eS1r+Ku9Nj/ETJog4/ELAMvEtM
DhYcs7Zz3jYUlQ3WZADrk8VqsGFj1IFEs33AVUGFAxoB5CjWqyCAjU5UgjfTAbXph/epPmcid8C9
JtEe2CA1U0gML8yzOBXo8yzhLuL7NVjtla1Rr2PBdnhACImewJYjisX+is6HIKc7x7N1GJptZSbb
JJ8Z/HY0h5tUMY7wUdpZb3n3OnJgc0qZaDI8ty5xvcZZ4YXl8nfZnyLR1qI1iNusY5qtjDaoP0Wx
CZCUq8Bdnu+tmwv1QRhsBVNouUcfI11sivgxaOU8x8d4kWs+aTI4pA8s3HqEvJdQPoU0Z9OT0n6F
VaRlXUS4oLcX2og9n79fAO/KviJC1U8X7kMidIIR38clcL2d64Bz2zaXHV+LGrYlFt4h6lCXeCVn
RrUHwPqEKDhIDlUOF7tv9+0BJ/5skd+Bmo4hSJok831Vb6CsuqhuhJbufbQrcwNwXufbUQm2AElU
3YyUt32YHEMUlgAaeqOhh5h+Mcx26ZW5i40mktkbncur7OLI2bL5dEH7j6VPp5/Qv1L9Eslhun2S
7Y4kgI3h0+P1PyYHgm6bfe/JbsZ+ot2MfxMcArlMeCRq4ZFPtVSreWcOfg8zYsPSQGopgRC4ExpV
PYJ8ElZUzn0kb3sVDQNilvIO04gKCF8bYIuf/aJ6pFxxdiRthNTmF9A7ftEtt/lgY8RA7vVXfRiO
0KywyHIfgMwX3MSu2Ij+GOYtwPQ02zCzHXBOhRaLPjFeSJaw8bdgL6SLXJQSZlP7pbOXOORDcqDX
jAxu9Ql0GkkyLA/eUoXbJ1sEFCcuP5lvgNmd+SBcmu8lbuwOWxDOIsarXVL0rBDCCmECupoyepXB
IQGjW3HirAMtKkpSDqTNYshT2cv4Y/+ytyR+Y3m6AGRFVml+tbhXgPWH8dPaXDPYO5BD1PPZJTeH
eGugPclwWl7w+lKba7rHo8uLRdnyBkIb+18uMf3q9mEtWBubY0F/907g1lqL2vhyYqAsB7PFuEtS
elBqtWYNPLvKgPVZucQV2mrC1xcRKq+lhH8sHX2sDjmjPcbA4a/FY/syH2gIGxIvFMcIuxn2X0IL
cbS6To7jIUtrZietHAj5UDa33akm2iE+CUdmR3blDMeNWbDNC87xTJXSzALxsUv4g8LBFjefiALi
tqn890gxU3fOYr2CoOqQa50u6rA2UhYgOI1hfrAdIerqiASr8uWDVTGClZz6T/aUcNoslUtUldeg
UURmmnRAxmiAyBIonVlbKwB4Y7wNyQSeiD1BrlE+wMEY4WDQ8ZPLY4C3d/ApUc1EJQ11Wj7/LsdV
wTWsaQvY75fSkriI7vnIsrGkspB9BTzZQ/fpPsmdXBgj7czUgSGZe9xjdHDWUKX5u+Dhx5OVPQPu
AvS2lAMk3gieYH8FNi39Z4ANJQe6n5BW1wzxnRXUERCl76idLHIqbX47PiH17jAEYkf3qT8yxjka
+m+/tvj7Dc7BfalzOpSNIdCgDQPxjXOtMltHrGykI7r5MQ95XSJnhKJoG0SI4MMT44ZKLix7zvxW
NWIfT+D5k5XjPpF8+aUb7Ms5A1SQJHXrYXX9gfP/M6dn4Tmh5eAeEWWDV5lfpndlJnX6Q7utiyhX
gf6a2I+GzivGaMapXRSmQj054N27cw9la+eC11Bg7mw2TjFnrQlMaNOtGvjb6W5gHv0LBjmsh3FK
kK/NCFf0ZPxYDNLRpkFMgBU0jOxIS68JPwkNI92CzAC7r872rBAdHlS0YHos3NpDD1hQZszbu/bb
eRcXyV4G0ycfonM1eTIWG2mUSPu5PruX1FxiETyYzB3tHzO9V7CwWdtaGeAl6C/Kil35H8SgHnNB
NWs5JHcbkLFyrn8dT2f1Jg6aYP2URvKUmEyiMdZy+I6c1bbfUC0YwKnZRWpcGw6HQ8NboHtKHHdY
Uifyw9MwsqHzMFevABki3tQ/m3lH856sZnVld3RKuCQx3qXkE03BfsA4XasbtI7W8EOh//7iB2Y2
+Z4BoXWc3+2ezZAYr7q8SuBZj2hU5B16s9pL5obvXRysVL8iHhhY85GDXqDz9V9wnx2R7JZVBg/4
5nPt1o3/QRKKL6I4Yuv4G3aIzK466r+k9nXuI7BDRUOq/fuSrLP5obh44SxRxNE+dqSmpk3g8xAV
Lx5XsB3WuNd3/47Z3WY9m1Ns4PUK8vsMkT6wD/mlwCEBnxeWyCdL9aK5A0oqjbXaxgRSkc/lYguj
rB4dgnNbsA5dO1rJ+lnARjBP+F7eW/DGBk4/yr5IjJtnGyW0QXmLgAIQLQNmUf8CP5d6CoX0YZ5B
xlzf+e41mh5d3LqmyvYQLTGfZoFlWA1sFHU42UqOHo6WvCLch0aAb4bf2v7m6LUTaRQnDXYeGQYi
nE7eu2SAod/NidLDSIeoJDHUU3U3zRsY8fxso5lLVxmcCGnoWpHWXuvL+ok0rXxlCCl/47ONXan1
4U+Q/gJTolluu9pGeVS3Qt1TJ3cf3EY3lUG5Arewu9XNNcp2bjvsu5eRPvk63bIOTnTf1lGGetRx
FkmHXuqHQhS1iFeXIMG3m/mkWFI0O4tWCxQ++iHS14R4BFO/25cY006rtQYtwpMeEzCiFEN2MFvC
msmX5iyOc9LrPxJ40LDuqEMVV0kWn1zxoRuCbFa2n3TerPScVi+nxyE6UMDKywX3HJOD+xjRyn3Q
SkfsAdl2ll/5bml32n1Kis5B8t22wxuwqabjoGXu/voNltY1EZkPZgFDsfg40+XLHxZdDAHg1vSw
M1WSWfeFy39o5gtKGWRYqB+GuFstFk/ZDz45OCaoRUbsIERhsDram+xZ5ITJxf4jQkTO2YJ/3hGF
Sr6vqDGDI3BZy1OiikgIKAC6D7bRx2u4XLasFoUTo1f4MBBFzQbM+edTrUPFgVRkL4CobXA+4b6k
nu1jNO8BshbiPaNUp6w6p5+Q+60/WIxWbVmP/AJ3ggqJUvtpM4bJ2sHsIVmDUL2kQybPz/BAVkS0
d4PAKrIbm4V1J9RpED1/Y/xGWBfbpZoE/wx4+jSvfDAq7A9hin4BhTMkLC8iO9lkRTT2EI/qOQ18
2i/TB3pehW30wKG5lzaCv7g/3/yrp64hllzhVJU7H6R6OjZprrisyI5MEw0HQj0Y+83pYwjHwag8
XdWkwcUhjYueM0Q48hHhCirtNTp09MEa4VDFc3WRXoxihw4vxwImoXrob7lXreRMumqcYd7J26Oh
IbWP6KQDmKa0lwXauCZwIKscFhmKDVgTynhIARPjAogMi6KoLWLNnD9Sdin4OU/ZsT+Ti9f2q5QA
YtjsA1sPFBQIj+MeNcvTH2KbAaUXPTGUJZjeUsG1+alOK9y3RuDNpFPa6+CVKb28rouV2ZMrkILL
GDiuo4/qHLMbzXRn8knexa2g7V5IUmY33kOvneI1XDlP9Fl7O2pAbrbBgyy/my7QUoRvHJe/8lWR
zSexzglXCOxGVKOTxhYoRKBP+I2fGGlI8Ap/Ie48XBpJ0gBGtJs6P6wwfMbeb7k/RIc1SROahaoh
kYTQbsrxdhgdxuf0NDvDk1lc3Co6Zj33aLBNg1QmAOyyO0Vel/1HA94gk+XpbTnMfoDI6I2eVlrx
iplA3Zb712iRI0OQoGleU5O9M7Q1AD1Znzt3Wdy446fbkZXLt4DyOe8UTLzo7/puH+a7+WGSjd8A
NHS8c9U8bpeyjom2EdypfdCj2VBA207eWU0Jz7ObTzItn+62z8rRV63qovbQt2uuxme9fQZXqs7m
71MeRRfISsXvX/JaGYk2Ha4+fHSaPYcV9K/ddo47l0LpxaJti6rBGnA+DBOH2nfxzoasmKtWqXKV
myqwNcmcrEFYto4OetPQQ5mRnRfI3ps6SRWYj18FlRf0W7M+bxynoe8CE0ezDU/9bwdVN6gDELBn
iWAntlD3nLd/mfdxhNJZgxDtvwsCXgy8QG+JR3hBsBgZ750udeAYUbN3qITx0BSg3wQuu7kHvDm+
5gdkH0FG/pBq1+eSJV1q/1HH0v8I7+aQLw2Ra3m5cOAng6yNlIj9dEGZqMBZnKaFPeW4qfsoC6EE
h2He0CUcuXT634ilO4EAv2WM+rOL/Zzczc0v7ibdFeJxVHj3nOVSG4iVt8bzOIoXsuZHqrv1kdam
xLF4fEqJ7Hcaq703nFBctLADRB4Q53C2pXJ0PcnqX6ZPgwRj0eH8bVi9p0SzIOyukD1lO3mz6a+e
uHSTbZ2zh/Rlf8VZER//MNET1vzYPdl7u8m6+An8IoYZyId3Afm/RP2zqdyoKbjiPbcMc/Ext+Q6
5sT2p4vkMXnaj6CdN8S4hqr/Hixi0GdCHdkJHoWFKxkHTykL0LSYh6lqcPT0YMkGHXpQOCAiDclb
9piWyMyKltcRuNmDV6tQQGVOq1FlS2hmGj5+Q6r4kwV2lSLMOkKYc/NDoMlqxr2wIliB/im4c89c
6mAtYooLuL39vOPzZJAReWWnZCHQgvb01PBYXbV/0W6GHibAJ1KrT5/OKqhd4nJEy8pg4ljgo05y
+ohmQOVGzKqKW/TeUIHizxOChXn3P440Nm0SngADrRxkiEj0IMFRnF/CdlZN+3PCH8Pa05IQYw0O
6ib8OO3pPuOQ4mTptued/N2xNCgMHLrJC2J4wt9jUW7cyV/T3xC2y9cB9tl5bdxYYGSvr4hVgfx0
JjoaFndLI4y5w9Frr3bRdjjUgAXWYdumJy8G4cF5/PVQ9MyuEQN5tv2glqOXsvO+/hF+GUL74DNT
PDQZN6sJ+IXRKitwSEFdva/ziqhcIAFQjoSDDgkR0Ix8Hd8cAFGdBhVdXKXFovl3ZEhg9PEc6UMg
nl2uvE/m5VA1UVFPdc7Ezlsq5B8h1KiVw0X4aUIhkvTMMA5nT3ixe6DVN1GDmwuA4w7IaIZ1lXeo
JzViVCkD7s7Juub0slXRg+iCee6YgHAvG7ABGhrc7LV4x3h0jy+TJlo6P17F1aqsyvYlvJSPQEMz
5s5qFhKMJm2N6HlPS/dZPWM5WVUKDxLEYkQ1nd44oZQoTtGaICRHAYeJaERzxCl+EiExc3O5q8gA
qoYL8A2waW5EatCCPjOkyUHJth9gyE+i7euADcs2NPJLYBruFznumuQOZsRdSS7wFC/+7Ats8Si6
AXS4bF/eAja9fQNZLwoSJZpKc0NLiE4sOyc0gVSGB+dQ7Jyd1/FLpcXzdu8gDbusBaLdcYAFEc4X
VCcIs1o6djGgbA82+Kma5I7aYkH9zPdjllSXxni/ucp+ZEAkKUFTMcm2NWUprqf3q3oedPRpO36v
upHuIR1OEe/1QBkI2Iiswdhkava3R5uiJG1cBSbreP1WN9XhDVhK55gE4BLgZO3Rozh7AB8oNNJv
2gcPoZOL7MwWG9IApelmN9UmXxKUAOC3+LOmHKDEuEVt/5SyABuQJcl86OzQFD3s92pRXEG8ikGy
/Jh3lz03ep6deMkaz2d2isjSDmhAfJxo8y/v+fs/Dh5QsH9X8Jp69Bhz1HTFG2cZcXd/KTG4N6oA
Qdou8zDm2ek36bfCHjTo+BbdEyxWuwiXEET/FswXstMruObXnMmC0ny0KPwRdX7N3xFEnDY2DRu0
tyFsHvbWRbeXiCSwwIgeVvjzu/aJ+ysG0/eS28bVfLmnYsiOUY+4yTYb1r0mvPizc41eydU5qXcs
irO9J8EcQCXwsLAEUQRH8dptxzSSCQKqUSt8/pFhle5rX2rpcUNZ1DChHS47zo3q4OdrGcucbwm7
9+4aWEdswA+ewCUL7guflQI3Z5U4+XJJmVViMJB+HRxiy1dE42mzQcon3WXngko5Gli6JB7RZtLL
DD1jowZpt0ghfiBrxG2aMrY905tSM97ZWnpgLaz8vj1ttj86fRaEPgKkpTO7Q8c0MHP/RxrcJd2D
XW0I6qAaDwJr+fznz029eizOJSfz/jKvf9SwDCm8w8k7MuPiPoFmHlneFr2r33m71QbT1DPL3UoW
0aT9QmAKUMJaeFfnba6AYSlUgZZfiAPtqCUkOvJn7yAGHsufquinBZCvObW9CStYgQpQjDFF7TJN
CheWUlRhackZ0PaoQnbo4f3OjXpZF+azFxYTZ5C9qDIL5Xtu3ooLLr10fZUEi0BJwlXSWqDz2x/s
ToYr3i/tzdsghkehpMrvbh10Uj1F0iDc8/8xARx1RwBKDpbcDmLhYK6GT6ynQaqnDfOtnbVj4Yll
92faMG+68sPxlLf6AZUoAavxYvg4ODQo7a4qqCn/lDg3YfVkxXfkh07FgEA4AGJD1ZV6Y0GLxeXm
M57SLg6uiAF+rHr8dR50UxpgFevo1m/29HtO119ErxBWHJgFW9Us2Cq4WVyZALOj3XUuK3TmLZrx
/DpTrbpunSZYkPD3639i+m/MFpWj1G1CLN6yicTB5knW5jq7Oeo5aR3n4N2kkmRiu7mZqorpKwHO
3dbYgLgO4dKmUXRwX/kzWF5AVjDYUuWDL3KAwQzGRzeHw+tnA1f3bmI2nNON+hSuVK2/qLVtwuu6
mtzXaGRgYUPgSZ/IqDOOeUc4D/CPtvNvNX4ETX5NdgkZkNjC6rwe3/4GEKmB1fjFXVYhdYSxz9Oe
UiXjso+URrYugJe6RCRWQ6xXoMvnqo2hp9tGMdy8/aF4Mv5mh1BHLvstULiPbvLsfJkePu1WwU50
2LO/ModciKQrBm0mqZTCJXr92yOOQI3MJShYvTqlvwmICnO4sJsMktMYByjOW5XtprhMA3ezTN2b
7t0dOi4JWwywl/9qtwl2DAZRmRwvktfylDLYsrlL4JsKLuMMh7Sx9svhYHlsRm3f6Fox5eC7TzqT
HomaGoG3xIhXL6DSdcNuyMtwqVwXuA/7l4foTL7xI6Iz+M4XqzYD+EDb3obiPm5zpnbUeLvxZ7of
3ZYDW2Wl/caY3YASHFh78Y+5N7suHTh79ZoVMijbXP7nX8t6D2niESYe3b339hRqUfV3YuEEQeF3
cuRBl4iMh3rBZ+RybnbgTbTVVEhvFyNZ2h5dHFYGsh0IMcb7pY5EgR7jIdWvve8D4SG1Uwd4iOOK
om3ci5dLvZA06QtPYuLMn0Z0YKMOfhubqpM6rNioOwOkqDKB9WioEZwaRjTweT4uw7j6xi6LRP/K
17Bih1zDLLaiCmNc7D6tpQog1z+KH3ir9o11yXwfdH785pAuY0x78RJgCLlnbN5nO57JjFTt1Sv+
cGTQMgDoUIXM00YPi0kRiI8/9JdfKjTAHoo66AXm9h7o4A7UMmMYgHWujJ7uQa6aFM1nXdwv2yAo
R6DDBpDlp6YosCwe9kdoHgrH+Jxcwl1cC5q+TtpaPy7wa6D8rDmd8T67bejKdjkvB0AVMinBrmXh
2D5DRk+wCg1bpIGhSTk9GoBnLIqKUglOBagXyqdqfZWiW+xRRg3fzhahCaeWU6bIZ/OLmAZbGzGK
9tl7gzzbCK8PEgJq6owmwfASOhCvX8A+8AdxUzLSZu1aAdk0K7QRkKToc1qAHDmNPWexxfln2v6z
Kv+OKfUrbvIbGlqn7cO+8/ueGBixVWiqspiJNM5iHLzj/Jl0Jve08nuQ5IFTY8MiQEHo0q2hV21Q
gwl21qUwPM1joOijFj5F5JuVvz3IDVKR3pzfCd6ymrypPfADA6Skj7X8GTjwRJA8T07LW4jHyyc4
5XCGdfbvL9Pz9jG9aOKXg3F8pt8twezqMdmuNcXswYjvHtZTKMQnCqDVD7zwRqWpJiCf5O6hFZZT
rcjDuorf2XHCi6gVqMTWuy40nSnwJesiBxC8AJdoZWH8QmoJj8j2nYRuaVNwaeatNYeHYu7lkFMs
OLVwj47MEBmhMJzhQxKVFsIIjyw2/pv5a335H0dntqSotq3hJzJCEQVu6TtBxDZvDHtQsQEU5Onr
mxUnTux1sVZVpsKcY/wtsQbxYF1BQcTKQfIbn/rn5CEJ3CB5IAQrw1wz8tnd6zs99+6hrbMuK7Cd
Peie1x0hZijC6AQwQ7bPBKoVuOxHDCyPCo0UTGc/bgDxcrKYol76GFradx7eFkSNhT0ckxSDpx37
bAXz1GQE8185GP2Rp0zBdv9D65l3W/4S6lKnn6A3hZQhBMeBM9N7YTckcR7hIS2n8WAhDNUKzgvi
5SZSAMvG6Z/5zxgp7xuA62Y9N3CJ8HginnL0N/BV9kqIT0IN3FWb3KALBZnxdq/Azk1cHGmjKhgT
XAyeZj15LbTpc9WbjzaPoT2mMNMbJk/vPmv478jJswkzI6dlpob9jcjaFHqSnYoqbwxp/Y6hB3Zf
52bvVB51kaXJ53HBc8CEOhPzFRwoCA+9WWQ382Px0ytmWtOiAnXop5xlQTZBTWv1zGrFknV+hY/5
1+RK55NBZuGRgfXHnsJSd6pWiqmEt1Ifetlk6JGHCYgZv0j20YcpsP+mm47I5AfIRrxkaB6i9xJ2
A+Jjzm/JkcbaobmLZ0gsgwWBIwg4K+O5QhD9pUbWZEJ1+4icloKABW51B8i4cUSwNL5AY8PevFqp
L0uNBDXFK402v0cHGrwVCdhGjXNvod6MJoXJqRr7x4DzomvFEHAKr/v+s2FJHiXsHx/jgkLrM9M4
Mbd6S8Nbbg0fprSl0xDAGzMEaU80XjpFn1CTmAvkipKTqZ+f9hJ/4YvJtXyXVMEZ4O4K0LV+fVrQ
uNJ/4RMnz30moQIg2jDMFKzAusSrRRlGwKejnTgumeFzS6bhpzDpLjIFCay3C03WwXBIfPlQPLfD
DP7mz1tmy2z147BV4KMwuHtEazOuvXgOhByJRJ+DbH88Tk6WRPS8NeBH5b1JmaGuaGitiP2bokZl
suHqz2ZlpHCnyHru3E6aJYDuwfKLIYi32YT3qAh1g7zWwusCzSxRE0gOWMVYZm8e7QBQwKxZUF8u
EZKkP5fuFvCPbOh2JsfPEGUJQ+lcWLOupBdvQYP/vifG4pk8k6Nqf0mBluM35JagQrv12KFm3s2Z
N4Zk/wt8SwVq09dbp4dJCw8xp2u3efE8PnfEaD0f1jt6TH9M7QRrraHD7vPfjkCgPJKdjLSSxr0a
5UExH6fClgOZcylSvAfmXTiACWxyPYQARR5OGOXsK5vaVDn2GjJKIJGKQxFf/z6BBrV0AlBgnJt0
f6qOdvsntHaEqaa9Y7HnvuLJ1DzO455H+wuLAo8k8fhbe8pdByxHdS8gqXKorHU/Yrli67FhgJhs
RlOGd+/JuY3QQ9vkseAyt1xPXFI5H/TPqddS9IY5g5YC8gXKUkxp9nDeaYn+keHEeoRf2A+WOs5e
TpPOvKzLCEcJF4Y6A/+b/Jwjt26oHUeNXpJNM+24XhSyL+XS4foCpB8D2bRnMjeMN1No1C7zuWQr
S8kuvG2a10JHdagjnl96n+S15n+mSBpRbIOMi2WeheHADEGmH9MOXr1v8prl6w9vm9kHUC9QjIiL
/0eGnC5+ZTTZaNxpQFswMMegkPxud6ue3eyMXCYefKSabcRPWzd6BcYVoR+f9F0xm4iPgUDWhFxg
crui6HoabX4IMuLabrhKQdM4Zi0yUNOxVbmklVDOCo5qfwe6ioJqMTpJrEeYw37wZjUg75s7A5rA
+gbfQKKGhMutSDFPcGTy99D4BFaOgLiKhfuksIXkSdvgDYS5H/LLFCg3X6KnykuEf6gMlzn7FfP1
f3b2vSwBt29xD6X/dv0LS7/+Q7ffLp426RhPJ/+7ErHpjL0Dq6TLHjW5pBCL5mAiYDc2BLNJX+gG
ehM6HVnUVN7ZcTA8tU/jCaDCQoUUaWhobjLiahzCkX9nhQ2rUf69Ts3+f0OFCrZLxux57D7R2XFe
M8bjEkKRoCwFbMLTb/RSYhVrU8EEWKNBfqbtUoLcfO9RGjd8EvXkC+9ytX7BcDPcPJyoAXY3GREh
sdjdUBzdUWqibmZ45gLpTLbzn77JRQKHgHvF2S20pOEl3FwtS0anwWCHToMKigVNqNyGHNcPdyPE
lW92Vqc4oP6fYzmGXgbNj5UNf66H9CzRmDXIWw62S+hjCI8fOHM24cBIN2OEgVkggUzAxH4XfL0M
3xY6ImMUj9akxiWNNToQBa4mGfN+Uq5rPpLRwqXhdjY+941R+jLPZfJMH6fXXxPg7oQ5I9cgojVg
jYNtdV2sKdP2XgggQw6P0dyvzEzAfQq6g7tV7TkO63V/VllVcKfeUeejhJGkypXNlnMESgPgg+8n
ubJlWocLAaWlmA14oFpLlGrJdv+JmGCAZAnQCvbbQ7btI9sYJW8T3ngBI2b3aCwDF/ru8z9SI4Mb
ZboODy+HL/gUZYkxucVMdDxjDanxJFFxUTj1+Q0ODJzu9by7v2nYlFT7y79TBgf5sGVKkIJ3+phc
T9f/jbCcTz2kSXLEnctZ8ly9FKvYf5Vwuw2kmUzWLPrLUn8c2g2vHZaj7ASPrE2hXi48zifcIMjh
q/mHZdv7jGYU5TJwXAPJBg4A5mN2tQZD+FYUkOjChNpIMFDChElmcAqWCLjE2/U35jK4O7t32Hj4
NpnUesAXbZRvmhgRGAseVy8rD7uXsmppxNV74m0WD6jROq2lnfnwEeIMPFm4SwUBq1BK1uD6AOhD
PYo9iG16TEXXFsHFg68buYDCgHmGaZ9d3TNR595wjsQukYn5fOrjs/rXouSHW13nmyLOFhLHdyQR
I1jjUrEuHNxsAv0/MtYZcoLxrCayhN9FoI0COC3ty26wvk6H8CKF3807KRylJHECZsJ+X41GoTTV
7o9R76Euax107BBkTfDZP06o0L/OGBjGYf5AO3dflI5kMreDIr189p4NOubHAqQejIdrGpF2FUoc
2leXPRZq1878D15UBmRAZDebSGALUC1AvWkvp5qQ16YPN5SyxENPGx//fb7s3iVH6o3qsmuooL3H
dtFHsBVLTp2Z0lnyR/QVbJ0y/FiD9LkkK+i3JJgwre1u+v3Zjf8c0Si0/80grMNqzmhBMce62v2s
D6e2EmqhcD8AziGobRDcBMPYcgEgjn0TklnDwyqc0WxZ7CCDlGMPB5KBQNIyjMQN2DsfMDOg1fIM
uwoGWHzk/00aKa3mq0Y/w46dlU2jY/5kU0Gv1PjLviK8ZcnDSdPBCS8czYs8AczsusrC5mobrHEh
La7sVnoyPGI+QhlJEbSd9ezh/ElQ/dA84g4v8O61ThRB7OKi+e+dQtjLppxhcThpxmzWVsZsLlsy
5JFJBIQ7n+cWuRc5UezOtm/Sg9cEyBsNNApv1eWq0Ms7LBdSfVWvygkjX7gaJlNH9oik97Ct4e0f
IhJ+YRnLgfAJisjN1L+iwzP811+K+8YA8gr/O+1keP9lFkSbeiksadpEgJWGX8W3tZ9g9Fh/LBP3
lS6cbDQ9oiEXBu00SCZdHJimgZmNHIEQ8BcV4m1ezPH2gfvhiDNKXGCphL6ai991B55ppuPVIgs+
GdpB1U2ZisyETIDJdYrb0Vwfj5+tbgTLnovV+IscYipENEGPm2faa52EOyCThIriNMBDITydfLlB
MFF0c710cbJL9PzxmcBX5iDRGM2DxPB3u03De4PIBdhexs+CCmxx/ulf4cbYLZ4CJVH1y+Zy4GJ9
6wtoDzI0MExEO1f8dIRJOiaK4cA1OIUt/AwY8fDpuwHW3Rp8lYpN64vBdqsvRrudGKibyv2O7Aap
ZbQQJnKArOQIuHgQOvczxGSC+oP/vC+E7WPGFxbH1NVUHlq8CCYwAB55lCEut76BZAxr2stcSg77
N2JpJENXYyl803kXFoBj8OLY7/GQKQ4lRsXdOKzCbfrQVwSKKE+Li8Bo0MlbKxTxvOqETc1fpMMg
M/bxe12VIMJ0xKBM9t5CePWFmEIFd0BRE6rxWGe5uKhOSIz6evPS+ZTZpV3UZ09+heTuJCmsLG2m
M/JDtCn6EBeqysuiDubMAH3gZwM5++gFHwwvnpWSR6af+bEhmSNVEqB2KPUAHrXz0IdsXDzcXZq6
Lk2fszO//2v3ROd5rJcqOWsi7dQZBPpJiaAre/qKcS1yDVeWsGPyY8GekY3RwKMSiyBSJ1oeGrTU
iLRJSGHWIJjjvr+iPeR/dayItqV/Wd7i7QoTa/SIIoIZUMOlfsSAhx1Vm6x4TzY8/bsom1nMLWmS
9GdmIqApfSHeQrIa2PhTGnfpJJrwDZKU4hOeaph86ZnHPK8vcZV/wJOQp+rLNZuKNyHT4nh8GBi/
6bVUkwHnF+ADsb8fTzveeVAeizNm3LeEJsfFM4WHHf0cIlzQXH2g8vXs0ASkrz/OdaPZM7PHKWES
YY2k+IGrk4fUd4Hs+FuFybFacXblqu6e36l8Y1U582VxvhEC1yQ85EqaoUyk+8hel3YSJPUkijCI
5vOVTJOx3/UR0rdGiJcXVSBjs794plgCeB6epmGFL6IKLLIcIhJUhL+W1M7rMozUg8WPU6LAMxhA
WmLA6Bx6PgnhmZG9Q57PgkKXsak7FiEwbqQ7aijOEQuXKD+8mGCH00TzXEPixQVHsFBP8waKyLKV
0GtNp7V+oiqCAI//aVNwpd67IT2GIivIFp7yJjYsEZEGI0N2JdFKMz0PgezfGiNT6BMcSIKtzEuK
bSAKddJ0ejSOU4VCITjE8f4RbCmjbBsTKTqFii4Trk5swtB6N9MxPk+7ROIeiuZSBCrlrOaM71cu
DzpNK6NExMn0h9QCRHcUyEQR3/1uZJMboZX2D9FxhNE9Kwij9cZIkm0B2ZTUon2NjFhA/Faa+GOo
FgXAvpgjUOajtvvYsEeMh5WusMcei3lTIklFxXPtjCwqz5A7cUdOxRY/AUkHLl01FD+UAcwTeviL
8UX/8QkJU901XOrCxihuUsx0FphnD6OcCsyhU1TKUpF8Z+2OPfuCXjCqf7p8MadC3zqY3USTFbUs
EuIheHA0/8TronC5nwEJPhx+WNbI/+FXfZpv5I83IbxOclLF4Ppx02dBxxFQGt8u/uH9OJC+xzE8
ooV0R4GKOQItoPfd5/JLCXK8B8PZbfLFBxhQglMT69ojtfMeCLaDmRmaV5BBYAmTG5qIWQMct9mC
WBY6tfVIfAkKViH772QIGl0yNn8Yh6cjYoiISVhR9rnJYd7dL2rkdkUTmp2lLWHSfZGfSVFmz4Ag
C0VhygjS/ITaHs1EFuVesX4Qftxb9lEk85pJxwwvevRdPmag0D2iN1DS5HNuq1+PQFpYogF5Lojh
grtNFOL5Zw1pbVDALsGskfEhorYoDYFDMUyVMvWETcmgA+1qq2ROUbIBTEu9wEaLRlGNiMi7Ednc
WdPCuEHj3wM5xaEDhRPDvTQejxXxYwz68HfOx95AuoyNKz4AO7ovUWYQtX47qdOByGd9BTDh/UB2
nQfSA52SVLd2cfVACtFy/N8VRBcPGwQkcrioXEaclJxS+7/MQ5CZGLM8VIrsbYzoRjR2VaSRF64j
oejEtRY0RAiENGalICkMeYyOi3cwnDMhrn8/Q/77GGl0wyHK6whQws9KfDB74X/VLQrZaQ3dzNvk
IW6pmYPCZsN3zvMjNApiQRRkyA297QNkalo8jJXA8Ss40aG33RHGOEOeeMA7s3gKD1UzvYnEF2Gi
gUGx7v7Oqd0xG+nX6CW7m4foAHjja3FPTCDvHi6KiNyk5K0Et+a/Z6/xIzlE0m4AckMqn95znAB/
TyyhEKQytLTn3+Z0xurdHvYYxYVoFFVEHBQVQvGB5cv7IHiRggr3lVi8pZ+p8QvBf+P1FOqpaNrN
KnPFc2CMPKCSoxC0Yn+YKObtarh4vcSsJz5OiWqUkf+cihiBGi0psrvt3/IaXQoqVEr9OIyXXIR/
6gpRuVuAqX10ToqBz+a9wgps5YBdxClgcfg5wu+jOj2O0x8JtPxZPvZA/uKSpQwRCCTM09pOnsv3
UjIKwJdlR900VM9aNc4j4wrT0gRYFDHlwAGhpnhNxNPS7xs1D9i5OlfWEV2OtYHZREcoglsumFZx
k077/AT8S9fJOeT+ViYFnAra5qjY88m/LGox8JsBrd3RsEE2Wj08m9dkHGE1a9f5srHGRrMY2QpB
mcB7Ik++Wn54ZrFOWQgzhLALSI1nYifAbiFmeJOE05vQ1guwDjZpw9xP2I74GQTLq/y9IoYsVDsl
fG1tG6TIfZkbSZS0gEdrqPOPm/OFsNKNNnenCFrMAjjVsWneUeBxaBoczagnghwry2zgXJd94maW
2PPAgZnmMeeJvSTtofe62WDcZI0QuonwBJU7/8AbNFcHAEzYd9hdzgPjGQrmUknYi5OSj4rOZFX8
vCRDtVOG2t68ZcjYPzPbD7Fz/Y71ru9+Dl3BHwEyxjQaVmh6OGnvO6HnopfIlaPRhhULvDneMg4M
UKG73A6LQSL0TRB0q4ynAEORqTDN9BNab4mV9ONiJzlX2joRCF6AjfIVgp3MQTPnZRaJhx8s4VCa
jItIxxyFEvZRgoUCdROq2MLjtvygHHyij+IJh5GGV3C+LDdWt0HEZcmJ7AChMPDSCkaOQV/wEBmg
usZfwFvC4yYH6A5x58go8h1K14gbQddcLzL0Dpj24KkV1BA9V/Lfu5pQMIAi/INosdzx5Lx77CSz
O3/PAr5+MC4CLvEgY/z67Pl/nBc3mh8xY6WM7RMZmuhCh3QfjSdkHA4FXpB7LJxL/Vk3HS/kvyG9
v854ITl5NCRk1yNQfmi3pdlbD2TjcbyX5j2zhutiVyPCZJS524BMWtpp/uDYC++npylT+iLgKKvn
X/0m4IsYs8oGT3zy2ZwCn5gtuTve9sMNdLfDriIUAkgG/Muh26QjlPHsn9N3oM4QVrkyVwdRGVc3
E5bJgiv4vR+cYYD4aF9o0ITSG2IC7RxalacxaoG5n+B2IXbtYPUDDceEkvCUUantjW3WEBAIuwxL
4jULn4YXYj5xScDrnQDLVbKF9GourWi2Aw0VuKHa6uzt9t3rxX3sdIe7J+MAuSOVDNS3vlxyFQYF
04DGqS58z1e7ALvqxwhOArqCmdYahyBnXhaDIYY2Pnl3XefBK70l3/RxvASfhMzoEdf/y2ycLnzu
SiT56/bwYY0nJjUcO9IfimRk1mjU4uXdqWWddTRPlWm7uewVr0B6KAw5QH1o6XtTdSaIA4k2j49T
JA3+hP0goMqaVLg27eZFNFi36zqUUWe+ncsfd/GAdtGeaOuliNFpzRcT4qz0LuTtYkPqw1UM0IxZ
H1EhUNNCgvQVPCr4En1I9rOlkU5OM5p2QN8oFElaVCHpB0BKQBC7Qw4am4evNUuB/AeghtK6DxjS
xplXk1ez/q5ZOhqzj00ILheopD1WswfP87QaOM/GRFIkQSFHRd/Ll3JpPxGMv2gPrDcAvoP0PjQk
vFJsP1p/mckW8nvpj8Or+rnt2+VVfAwHuvk6DFhFNHC8UX+k10DANJ6u2CjYuDpkrXCIaMq47+Zk
vz1Q/WAOkYPby5X2BFcxMS1QMlYWeFOGEOnOcrEeE8irbAFJiCggdoATN087WVf3FZjFCVtNMNKM
x+lLV4RXuV28bYECij0Ea/n1fgoB7hTMs08YCjJFgJ+tCSZ1iZXpdWzck9cElmVVI/6vcC7yvaIO
5hxZXGLkYZwiH80c5Sb4HKjke4+KigwP1eriLHxdrZwV64LUgHJwfkX+Ri6kwfSBckPojEcov461
w9fi/cCG+IWgEEpEKlisUyBQbH8PC+U50mt0GxB1UcrJtsZRQB1FrHiKV5rfNT3j/FpwxscxSB+M
2S9pVpX/ZLq++3f4uZE14LHwEdLTz0mFXWl3jISMHPyViiUThExtztdGQd9TLI6z4HX4+e/CpFiZ
cAV9ANgP6s61tHg4T0KCYKuEMLcmyQCEvuEsQGBGRAR3G684pPOkXNzYmHlGo5ZLRrDDQv4MOocv
hOQvX+UtekBlf9JvNObUmbeoKJGAnTAUKar5qilecgY7NWClgZGrCBGlKw2vkZcNvQGFIlOFb4vI
jz5tzcOIqN0x4qwOe9kP6PIy1QpLjTPu5Z+NvI2qNpWUVs0Y7Oh2ePndDm8Vug8ezXgI8aFNNKTy
vMmcXM+Y61+W9i/+ZD5JXptzX/Mq6nAgWhBmAS5QcYsgGt+PSl3E1qVFy2n9bYoYQlqXitlfZ7uf
hiVQWudTHBMv0fzjdliVT9fTcPPF9TL9+HTcWF1uPrEq+1osO/LdBNyWwfwqvebGhEVE2wXYMxHv
4h5fiNukV1cEE/CpC6nOSkP5D0PhDt+w55BXGMmHWPiwvI33MrpYs5oiMNyu7y4EkEke231WkT+A
kBTxzgQ5Bevabf2griHsnRuEBi8u27fL0PibdZtsokZcpWDrOu/SwxlsUJ5eJFMsb8i6wD+o/PTE
3CqtgDrhSQEZkNqZkLnoYhhmemGTtBfzw0kPym8RGMGSu3mjHPThpbdrPs5RbnA7dOIDxYiAxJln
CsKgCgh9WJNreFbQJt8TqCUP3AlzHaW227NwGPEtIQIIf/7WUexP8sJSiM+3Z7dTzk2blnRaenRC
NVoqxv97hfiPPNWpov6yJWf0S906bXdAXwPU2DyTOC2gvKlvp0SoReP4MlFtuCI0pSFoXgnQS3IC
x6IYASDRpB8yecUDTGNUEt2iqrKFvaP0EIrnD3MQtukwlMBeWBLXH/SVmUVo9hL3pT+25If7+UGi
jab3CeQTyuQeJ1ydtAvw+iO+YYy33RRYnjIQfJzXgOZBjo+wxbYiQOsBVc3mZ99fyQGaBpaljtyj
DsVDIu/5xuzWVkX0qNp30czr40384ocgRefcHbpDw5lciD+a23WqLZ/xHZFdRuN1Y10e5ng3tCGr
PmifCCltTSopVo3z7U2Kt3FlmcoMWkNuhcXJjQ9Hurq3CAvO1xjZsMwsAzCbrE0fDlYs9jS800X2
sUemAMwVq26MBvylZi4RSTJPlN3Aei2onsc/vwG48+g1jH4jfwQD3nN5pn7yZIQKFCLo7SCAGUec
MTlfJ18tfq7BjkGhQ+eaTxWAsWa+pb2ccj1B5Q6vVtGJ1IjrCT4JqT4HLzmTSuk+QqAxQcwgdMHf
si1sgIn72EATXPDwynzOatCRs9M6Y8RAHTJlVMG/OcYOa8zcyJhB+Yw9nmN7wtTIBoWZesPeVOGA
TZEJWpLQB4HezRZ4+oAs3Gh1DwZ/uYcIDQseX6t52ZEQQ5ijv6URfvbYiVEL3cXs6gBJlGh9e9Tz
VjQl1tFz80gEF/+cj+0fLLyKD5QkPlhFd5A08ZikBFTaW9Z5oSnsQQ4j++6JQ2NodX47Izs++SJs
vDFTk0aJWPa5I+ETzJU9FTSmP6//ulP7J7t34YK5+njs8HjAZrFR8H8sJb3wjIzVF2LBdlKkncSb
KvSDY5ZBTBdsUSgZIpZ/opSF4k88w/CPR8j0CitCgX73Mm3WX4vxH8OXYmEYIVtHSFIh01Lxl2xn
aGJHqEGQLqFn4JJlOg95yBgzsDvwFQLifGJNHLX2YEbyv68hE0bwt8mCJsYG47EVgnGXJ/ZrTi4s
cXNZNqrj6PyDv0Obc/fFEbTo0V7J+Skp+qKxtSSfvjfDIY7pkXc3dvcIP3duPdPkhymZtfk9p0EQ
keXdhbCDpsEctBws0OQhs8RVGcr7bgK3ioe/ntzsDweCIIMzi6WFf2xQbBI1Y5VRMX1625ioFmTe
DNE+0y3JTUKcuYOnm3wX2dfkP6wF197fXxPU+7iNnDGPFOXknLJY82MEV8LAquzyzQ0lgJ9FhDUY
HhayAuKH/CDABx5TsqB8LTe4GO/oxQE43RsjarOXA/AjApVxnIr6I5G4BO90VLzrCbEbgJxC+BRl
anxHiAIIauwTCJncgITRxhiCQkWK2wNlHzpMva1+TctASjEEIUt/69vgapVoE18iSGsDUsAebDYH
irsR9b837YLoo/7vuLU4HuinYhwUQ1x5KlKSL6Q9Qq0fmsfcRrT6mjzjkvYqB4Dq9vd8GsPVT7Xe
pxbRPaJA0KT97cQC3mB8wP5RYk2Rg18FY5mdxH+OzqkyPlj90OeteIDDLw7tNwC7gA6k5EN7TkE9
hqGsJDJH/xibON6JAmRvhNrER3tH345ua/y1Baah56wS+ABOSZ93T8LhqWD2fbvEr64HpuIWJ5EL
K8/wVasYDL/mjXOxOUsckgMs4bdlPwl69nPPYzwwi5WIi3od8hQjzx61HLbSE2lka2YwDAsMZnCS
FzMXztIhfPg9EW4ghUnAGnc2phMjZwSDkg3kPZIcjzwEcaocKkgAsHLFiGS3OBA1FUsuiatUuHUR
uxB4zV4GeXDvHFmoOrhVkQfyZ/IvjWCtL/hnnVthAA+/kTWgh1vcYs5zEK/V6yQ8N/qwtPLMkGgM
xaKy/3BTYg3wGfQAAiI+HuSgQqQ5WrSAA828SgmLYOyBnFc2jGkRlpQZCwvCQeExRBRr4srG8wEC
BWDU5y1nWBYZDmgM0EaPyX/PYKaYkaMn7P/xZsEUI1zKwX/ztcoNx1qMzHf/8dW/V6IckfMh6PlB
z1DFnrPLsooI5zTSE7/dAWbDNSrc61qYvAEeETLAevLGRv4N3SSOF2gMaud46MfozbFYOoCd9CGz
fxtbgjh2mN/d56laZHCoIkVrsGjmb/tLSNnHhbQ79KypUFR+jcvi5qyquYzaBgHA4XwkQm7+R1Zk
QBIdt8PFFHEMeTT2GW392pMsFKPkYqB5YUggfQmzqeQm/S0E4zZgz6gn2aQXfIkihO3XzndLou11
wNNldSzy6F8Le8PLzlgxGSb9gzxHaNjDgQwsiii+RreXGxIzNJa1DfcLrWvHIiTBSAheJpnD0XLh
i8j24khGF8F31F8J/9x1qU2I62eh6hHXjSbAluYPd+hgw5nDdKzw7AdV2v2Jtw7VFJlgGsmSmLkp
duUXxI2KJQ2XKYM8zerzYpWjsR0Cpl711U64w68T8iIIpRENzRZPw5DAQzUQ0T03tGlPe0vk1HjV
xrw5VzQJRIPhrxP6HgJeFrDrBhKcZcuZ9I1kok4JKEMPkeJd+Q/5UsZOqobxSC72GBkuVk9lgWTP
vZPU46CFTLXlZ/9mp8NDMrvs1dJQo95RC1GFghxX9lX02RpjjmARFDwA3sIjDr1BYeuLH7W/QsoM
tvO2KkKaOqaWxngc8LHpuSvhqUep49z94cMYwHqTe80ZO3uy4fEOIkPLwwvGbFw0NOiRVMDd1kex
lVkSKk6WQJsNXIfi9ID/WA0XOzbcCeMGKDJdirz5R4TxyV2oi/KZKNdszYqUkO+qbykiyESL89l3
Lvs3zoD5loeLkQCVJm5u742hqp1IPYPJ/pWgHkP7T1QMoJQnsxvn1n16iW7LAjAjj4etfju8COEo
4i3I6YgITc39LEdM2Bw55vIJxTvm6kH5b/3mGqKawQS2uwqHWAoaILUqhGw1vqenDTCHBxGNeIev
Tih4MyAcopBuy7fl4h6w+RxE7iM+mOmYiG/wSsa0ZcGfyH/yAUkSwfz5Kk8BS0Grsj+2Bb/yFCen
3iIL+gGTBzr6nvvwEHZwe1tZWJ35BwZWNMVkBdzDhzc+94KU2wlqgIBu63+Ac1LzGbXoT0gOSAoC
JUG+EX+AAF32PBV6b2zSFEjuSe1wgccZyDinlfP8WSX6KewA/ntGB01QTeDwOqMOvwR8H/lgB9MS
vJh+HJuWXBizuA5zV3XyHQN3QIAma83HqmnS+01Z+2YES8a03dFHSiGWSaHR2yXmIByS/gKsZhYW
aqHoRaXANun7Skwlj9kF5KMTcCInX8BB1rnkcZAn8h8eQwQBUgIUA+JRfrwhdXz4nB6kdxVLcLBq
VqfbJWEnZMLIo82H3i/AbmYhLkhIQQy0wG7kMbQSVch6wzx0Q7ik6hpKbowqAmXlK+0oMWqdLSA9
+iz+zC0q+MsMbTxSTMYFhz8Hpa1LuN36YqicSMCUDbna6OG59fCy6ctsroKD20FHpbq6xlYx3L3A
bOfIdHl4uVPvwI7kTcKTCZ0gxzhVUXwXZYcmE2LPrGdIaZxyuob/c5AWveOhhl+jXn4ZiY7cBZ3x
g4qmtGFkNiyhMjmDBRyE80XfWEwH7o0RAXxU408CLqWqdeABaK3prUBWzAD3m/f8HNkDXV5+Xenp
k7jqZTMHc/wWPqAAz7dzvjBfVyIy8zp5Ihrf8QgQhHmxEfT32NSlFXVBhMAhHFBwSTHkslYIZ5zJ
WA8axGrjavr6cmd3XsvAlA8brISXtmQiJG6NvrepwOtykohHC2bZhqCbZtna6Og/x56v2lIlwNef
D5o9UQ6NQQ4lnMiHveZ1yib/BWn8PaRIGIyf29no+N1wuo3I5QDly/nFbfO30qawTQIJgYXC7uQz
2kpgaSQOIl39xcMRvSM4wbniqCD+mHbxd0nuNVTeiGhWwRu1juKIZAeWl9kZIOEP1TaDBS6Rdjay
RkTyZWRXkTK+gLrcbgqHfp+5AtKwyFIIZphTUTHBAzTt17g7UX2TINBzlCVyWee2rsmf2LQG/jje
B3YJ6li2pmxp9jcu+WR5Gm4Wddh2ublubu43VQh6R69+g6EaAcz/GEyEP3QzdLiE5BPTJNVVtFzd
6PqlElMnTJxQWRutETEJPMQ4WqYosHfQf0TVGkMU5QGHmOW9ndOl4bcEpHN3rPBACOEWHRgINxpW
4RjpY8PhPalxssPFwF6HXdTuc3xkL39AdvGyXSIW6paP3QHynYxAdT6yZb9vjQRwcfqY1xnLDcJX
vsL4NaGtIGBpXo+JJemzDToVRY2v/Te4TR7kzkXMFiRvInCV9dVW5xKsLMz/usgdPP5c/sIr12Ex
5QxjCkPI+CHu21u1UXuS0Xkjc+uRujYwJZCRtwNCizQcugnALPNlr/G2lhxdTHCaDfURR0w7XtBY
5RQxukFOgKDmGAExmRJuw7U1vxqXKPOgzmCv9JGtMbeha/li2RIznXxuSRrFkYMkSRa3PHmzwoPQ
t45d3LJ1Y0ox+1HfeYUtipez8K+MQCQ7EmyIVYm1KQscVgzhw4OmdDvQTq8/rRhNj2WgTjX6NdAw
0D1LGuVsc+O6sOsISTOlHPbAxSU4/6JfrrzGfIe5VU9/6NLJ48F4xJd/scuZ+BhVzNJblzQoX1qL
xzK3MurhsrgLNBQilG0SASQuElw4A4x91Q2Mm6J1QhDscleDtNmFK9idC8w/YoTVNcX04L2/OHb5
JCh/Q7D+zIIWmSR14qzKPUbv4I2nVDjAu9kr2Hrj+Zbb9Rt1pz5ZqyzdNkD28GIzO1OU+5xDpmTg
LebI/dwoyhIwaGXe4PcvCdWbV54EkiqMF5T/eA5r/yaPhQ3YW3IjTtjGQFRIJ5yBPAfseGtekWAQ
wasfxZi1YZTV1SWt9DK00MsVwbkVuZNDTrWC4V+NxOnGJ8unLdZUOVAj4X8fOSHZqbQttS4Asy5+
P7L+4oFTrQ+Kcd0NmCxXN6oaXxbOZMz1I4f0XWEQAqi34XmQohPAYbyTitPhJqJucJLxV34AKWW3
jwdk7PyWR/zWqET2KMFPz72QGTfxJ9flee5dXex6M1JX+mA1VZgFnHhU9bFAijOWa54n9GK2RHXO
2IoAacW/D+aieneORu/lcj08Pfbs6WD383JboANj1xrxncbjmO8SoPJ1epyI3sAPaT7tae0Wk+wM
P2xjOOVs59TEJIF430DXsYGKYLFMv1QajZkF+hOWdoDhjkLBnkhSmG6JBiUAl7jl7URgc7hCvxP+
q0tMpSiTSoWXAVa/s5+RSnYjAxax25ZGWywcJT1ChppQSb2sdhd+QSK9diO/OtaT49ADLCQRtrOV
3DgKZ+XPI0QNBsNa0X9J0BRGRigKBie0OmaFJMB9wev+pkQCsAQRdqh3IsWv+D/6yUkeaNznJfco
7cDAkQQb8WblaEfqHf+LiyubFGTsA52h7SCEzsAWZXSZceDg40+nm8HHZrzEAkTSpci2wPRps+Di
Y0APjRrZJd82xknJBF0s4b7u3rJ0eiR3J/5lXZgikifoY1/Aos/w3Zwv7i0YAuhegt9uYJMmaHMW
91whpX94xyIFV+2b9O6IQvHvjnCuYlMIi2Lljsyxs8SNc2KWXN3FXsRdBWEKHAcsii9Gdh7zmKQJ
UanARvS21OCy6u8ILmc1vXCQayTc1Rg2MCWCsDEcAu4dxY92RWTxI0/mJgFlb3licMWlhCX+Y+nM
mlRHkiX8izBjX14zldolJARC8IJRgNj3nV8/X5ye23ZnuqdPVVFSZiwe7h4Oylca5TfVFaB6Mhts
ptUrvJDTWo33Z337O4dvrNd9mIkMUjZsi+gsjy0iUMtfU4AMnxQC4Ku6PNEsP90uU0FZ54sRHjgk
UhJmSUxpeKK0ZChKAVA4+HyJ14J2RATDjJW6LrmNPhGuqUh98FEkofxj14hpk1BKmrDzw2oy6NmQ
BXj1TTz+kNLN6blhiYRwkdDgAEtYR5yqq4FkI37asYbHQE88KwSxQxTZAM5nqYPQZurIE3YRVGvi
jP8MUCzQYt7YN0ek4ToscE3H1DPFuGkg1tTQ4sMfOqMcdGdNFVVbpnfIFmhroGF4H6bwZ5c6BCuy
5IfP1PDn7fGGb/2bpEOoL3ceO9yRR9GfiHoYb2X3ax6AsemVAvRm87V6TRMi4H7+9mcnRMfCSN8C
z45m2SGm2EjFZ+fpdlSzvFJdyxCFNSbfcdqiuKjPmSUYYSx1IKYBtiG8LrrlmruRYvCVIpfBmMpq
hDwcxmX4uvU/zj1rjuvBAxclj8kOk7Wr+8bh9M46MOkVERcw2cMcfYZE5tjvjnHGcbmoAGoPhyta
y7+Asq/BBXNIIfrKbLkFn+JDVzhDu897djYjMjauiawWAsRE03hwqpiS8/IE8qaexIkQC8fkZG+n
d0zN5ZExsMMeDvfUpB536db5idEDk5kK3NsevkqnRTY+E1/IPWitRszJepMWQt61ip4RNDMMMPi1
6XXBABAc5JsTg5X8DS1oj8/RFRyKvLY8jmvDGoZRKYyhf4eHkuqyzLEE999jlJVWHYpPfhywsTTd
U3T1L9lsQo0r2GZNnYadYl1y8EBeEx4oFCaeWXmKZoM9CJ399tvOM34zCXPwX0OIM3kj6ps/1Pgq
pn2woYI6bYGQtTe4Zd7wb74M8GHVDM/xVtGtJs6QeAJasz9u9jWj/mAbzvKFOKNlP51m/hqyu4gY
yIEkVDE2sl9bq3pi3n7GLnm/6I6vWf3vCD6POAlAoJfV/bPb6B/CnR5txJgZsT5EmbXaWGOR84k+
6shEj2gsdkaYkwcAboz7e1RiwK8AQACRnYS+HYNUlqtdaCNv9IggzxjE3dWmaEFqAN2kPRgh77bZ
mQQyXPym1/4RNpIonhATWNHb4Y1cYaOoJWqBF+Z/oJj86ZnThovtnhkNGUIsKQay2QMwS+L6O+86
2O8l6bnPaJ4+B+W4aRUPb8920IZVLU8L1HH2nfkRggorgw2Ch8PHYZgrNxOja9Cuv9hZrCY4TDi0
RxzZP46Wt1s2dWVjDhMpuADo8yYsqqTJVrOq3/Xrg0eFrQVY9VCtMoJDm7+ZkHAoixCOeyjtvPrg
PoZhmhytJgXvjDeHql7GnBVwsw/5kTOOPHp5L2vIO4nDyBVP3oOl4ptQWhiLFpT8jSFB3qUqTVq0
tIj1/0lM0S6p1/TO6oFu8TAY4QQbqqV1sgl6GFJtLV+KiZ7UIogVrRQvOSxWf9HFOYz2qsNfKUBz
jRN3U+Ob+3EPjNA+ahuJe+TXbuUbtwQqdPgqXBQ5tvCw37BL+ODszhiSo23GWSyKrOKA9LLXgy4d
Krwy9wxANllbdPc540FQTFxrORj8auKdaX+dg8eYcx3skp1XTyv9+0/yAXH08EJLTBsi1CfdxpI6
WUur/e3ooOei9mQqNuQyA12D0zYHsCq5T2tG4ScWjfT07mF9QRnvzrdqN739zjrvzAz9lT79HTsG
LLD8EQ6hQr5JHPBfT8GPhFgXHp7p/rWwCfyl34K+V+FKwixdqMWYUO29TtpKIRQmFT/sDNbwtxhl
4gOht6MmYwb8SvQDq3jaSNnQwbcBOjObEahpP+6YCUIyADDQXE84XPj0P3CDIfhQNXDnISeLhHJ4
x0WM1CUBYGs/NOsMbFzcsEJ4Oxf7a7Aijv6J4lHS1yIZb9UVwQ/vAYSJ14eCkLidAtqe/x42iJ7C
tCO4Ok1OYSf79aG8YDREt/AOGskGRsRIlI0vq4PaApaRxliBEqkOIq9aGURojC3afIz7uBr8wJVg
BeoT1tVEIOoGzKayHfSUn7NrW90EHR3n8O3e/97BY/pAkSnsDxYXISdhmAxzjWXgd+pqRXXJABBb
oi0h5R9Qa1/HF43DU8OBjxkDQF3mFVa3XG3M/BBuSLcNLmRvdSPGcZg6GAv3IY2dPbqZ3Ri4ttiH
N/cRiKT8F8HvVneoNtTgP2ryF7vJ6AgIYBf/gbmW6RqsA+w5ZjHBuEun+HB26bGOLVWXkd0HEI25
Gma/ONEgLP1HCIUIJ/JlpgcOYy3O8rekqjLUD3xwB9dGVG25sCOWe2xuBPrDaMHCJxRqwpZSF1Nq
U5GC94/5DsK3NZtUxCiKdajWAWhALtYD4OoFYApxpiKzWHHT4kCR8LfM0XvOI94EFX9DVUWmgJyN
I+XNhgHXpLB88kHhXCKOZoZIhdCzuxCsPaoL3hiPc8sTxUEVnjsqdd6iv4NFah4EPia7A4qtN1Ms
dxfwk+DcQMvAAXDflzEUpBOssqrDb4ite2Oym1bCPXcWNwtm3/irOqwttboL8bGXkoVzg7VBpd+M
A6uoFUeV9zi8N8fnbMfmlc5fc3Y8o8hIStJViaKKzaZBZLMNbhqxccrKT/uEYoONUGsrzcX+mEqC
8fJ0dsSC9O71nMl2O0Ckw7hZfAkQp8v6yRNv7eaM3qg/xLvsgSYZ0SoUKNA5s4VxL/b8PavRUEji
xo2IJV7GB1iYPZRfAjMAPg2qLiZkcOFgjNgUO0ygxSdGhavW4KVWMxZbsj60fLtLtlQK1sSH5yQe
sKZhLKjMeI3gVYUcoAkrpElXOyaQImemtvUKlLEiIivyoASlVzB5bppqsoQDkLqaBb4sFO2ZIVnb
o7ewJxrIgcF2Rg00jxGXEDED92FXUEERAnQQPKyCwR2imIM/C7DW3NrpBYtkyGBpTdhDjHcnM3cS
jzLWMlF+aEaNLP8e3UbZqGvzm1BVUufi2MeOmZPfS9irhfhdPtTOjMSLDbnfR4EPghD+lSU8WaPH
4WAoS3ATVEQGM3lET9u2uEgwdvnwvDchpCbDr3hlP4ObpcJZ2KvgZxesb7XSi5OxFbFcskdzia0M
ehaMnbMAyTDZmINqH7eMYWSkBh3ox/zgl6CFBNgbkAZa2PZuzjYkDGgSF2rQn1qCAzz8N0w43t/y
hO/f8DBuW+wm75nBjFHIL3YGbMXwjyv2mXgfwA/+HRbdCm58MhhckWJjW+Zt8Thr2ibsaQQy54gt
ksndRo0jQEsY3mvWOFwnKEcW8O7DcWevFsneWS1CByVYLKKtHyKWeh82uZnfyfp9trGM+BteC48w
8+fGOO1Qscj4BdJw7zNgrO2dl2jfLGkxGKnjA3BiOPMcL+HuftVpxTGRPVktncFyZ1MWf//uI51k
SRsSQjT6zA1NhiKK/+ZAddgz7QrWllHSwd/3PzqsObymCcMxipLgF8mYcGdjL8IApYn23HlObyzO
wwKAPQ46o23/osGD4erJzt7ULY+cdhbOWW5DRcVh+DZvpHK3ATBIgAcKw4T3RmXIzZZc4I81BaII
eM380kw6GiIspDlP/YydHdyCWckMg1vKHr/5cfi1rkkNV7h336Jyq5ppFBWUTSplh69f37IilOrG
d60ccK/pFwXruFOXXYI3fw7mwIyGsOfDw6vNezk3Z0+F7VedPBCNZkMtoyhqGrtmTwMxJlL8r1l2
Iri7mzQ7WhmESGmPr1cn7SQcwVtU3qsqnWm3JJeWb7bHxttVEz7AzNpkA8YpDMXNJyB3tQarjt4m
EMokMdUGDxoLwCK0BixnYMTFtf2yC4Q0l1LwY/QqS+2OyzU6dS/rTTCXcDLf0NXXWA3OMAcXYLOe
nExr62Zss+OBXnwmBW8oJYBTydpbGPj59/4DucUejPaddXsuFCgA33i7HyEYsMAhn57/znwuLOFw
RViXORDsjefQxC0oM2z5qFCS29ei4RzmSXvojMds4J0j82RVLzvnlhWbDjgNyoolq5CJqfuKSgxH
x+fZLd/QJEh8hwAXpReMHfgZaNeP+Mc9O/BE7wGtCjkKUhK22cy3X6qIclyhoIeWrv9BRNcCX/4n
x716RN0uNQhUp6ykrkzTZRWCMtJnoDIssKOqwRufcoQmr2gBY3RTlh6fgTBvFswEOlsyHArC4ROx
lrPsUTaXp1H1j2kp6XlScmrZFb9g+mtdpIf9rcgK14TxSA8NEStmAKOpjSvTHUUBBpnDEOBOeWc9
cB5cF+qFrI15Ag2xWYsW/1VhBX0t8t3nzSnFY5U5gvV1XMjjPB4oBL8y9EfoLrsapSrpJYWuxG8j
FObjvKP6z3j6NsXLzp86X2fdqiozK+2Fy4Bprk6tIK8SzTmj2pdmq3Xk47FHzGJsxdXifbxG2GjM
4nJP8pFgASeZXzmDHMl0asMOziBj1N9rWVmJ76NICNKg6gTIOSOuzYULkRIoRiymZhlqcs/Kr9Pq
n2W7HNVLtk86emMf/StCwVveXdT8LfDX7o+F9GY0yjKUAm9vxByaYl0ASJhWg4rFeQm+PrJjFyw8
2z+0e8G/7atG9KG8FnIQ1wyZqDVhgzrtfx5ryoAcxokfgSRZVFoIiWXPvOzmZL2lCvJT8SR4ENrA
R32/3PiZxDUTd5yJjllP5AJisQyWzXPAQ9aowdc9w/jwTxfrxS7X2Fp2dRDNpoFUPRYHInMPhjdE
IByrmOxN8szvmCAhiS7dDw1RkCHjpjMFUa2ZjKK0DqgYp9iUoKguDoDOvn1nusCTUtMd8r8JRBot
GxFxxSCx4dwBLonDdhi4nPR3H60tSufstoKP6yLfpT6GiRej4gUlhFkWRCx0RNgcWJIf3dJypfwB
/ZFZxNQtOWHQlkmfpM4lKRB66g2DVxLA1tIsR+XG8bAo0pircgVloSg+aC64bmvkI3B3XZYlpJCW
hLFyiNKN01qy+9kDfX6tMtkcih/P202XpBfid5/Sj/DxRjDX1c1FaG5Mu0URxkqgaW2nSaIsEMYL
xvf5ZXA5h7adsAb0pv1/i07XTj35sUZAefxBw5crJNSaKxk0SAEMXGa8Z0lAcCX+v+2VjAqyMJ6g
H3e5K+zIYAk6m65bVpoCSDUwSXf2yQ1WLzPW2kUtSz77SJN334ljUNq76ZXygaXYGbtpbCq07RCN
MklAlLqh87vpxeAxxnF62OBG7UTJXFJKHiELgBrx5jU1lY8BHOJZZmPM/GQ67MBuh8/m38dPdqu9
kD6z1YRHxCla5u8UHsRBc7AReXc+/M9uUOelEhvfHLU0KIptTLHLsUlTriwhNz2MMNtOM4wKkelT
0I2dcRsIKd0WIOakRion1v9RXpW8cLYYJS5CFXbcFV28cv+efUZVkLd2DbpSyaWUtwOM/6AcDT92
+ysBtqFeEzwiiA5sO/Q6whPFgwC1oYgVecQnRXmC3x3bkfp+eXLcHKuCqGEzLrPlBJYlHDa0MMvq
xubQCIzo0hMSdZiIqOaiydOk0NGDHUQVSFiJQ0k0Zy+tuyHeZdzfmVgNTDQPitGcT966smg7QKyz
1+wiagajmNBJMcOBxna3gSDEW/vrqacGq1m4kGjL/mMftYIm9+ISkbJFiSKwTxrbOLcFN8bQw86/
mg3OuNBYB0LEBstwCOeG2FbUeQ5FPZLl5lvi8YZGc+pTkWwtDPUyjji8QGj8vwSH+WrcxHSvQmxg
u1ABi5XY2DE52jNqHaJYdey61pL7jw6B81vH83dHnsmt4jrn1bYh79TtjtNaVS2m8rFxEqfeYO5q
J+Pw5KrB0RlcwdcoFV7Ma+g39yMojaZ3C1jkhiFqVS82+SHooQHkoLDcbHEIVre/AQOG5J9y/ETv
aqjEqdd1HG716jJerZJQHbn7XHiWs6qBd+ebzqxVI4YpaVhsbo0A/jiO7m7koh01bOEehyZ+DuNJ
1WYtOmxGZOBBZ9Bmb7Hc4+8QBLdPE2QSh6TnOQujsLiJVRjSE2kyGU0H77Lr0jF56nJUp/HHZ/pj
eavKHE+NmGBfZ44xB0W4D+cTA0g0YKxsUxTD4+1xsKsUjeWFN01owuJaaTOBNOd4zn5U0asVTe8w
8QZ7nz3HhjBAzMSfHEuIWobbA+9RDDOI/T27sWrSnyGsX7Ajebvm0w5C8hK1w2PvfCkWn6o+WIrj
AUp5dmTjmEDjOPvjKBi86zbYApOJ5z8M41T/NZyehteYQrOApJvyc4B0WSiaYbulZiDCRCk05wSD
E1uKWUtXxYWnmi14OZQBYIEjt2R4Q62nljk3HfXb20xn/nQ/sPeBFLBEMgKpHQGI2VGQp9fxLxMe
TYcYJ60a74oellxmfHodl9hXRG/T3+3UlN1hmDYRrp98+wrtHqErhkfCjOWYyO7G32SJH4ioOqNc
PjuXOYJiqIoWlQN2DL89jew7WFJIROC7UXQfTCFfBEEdp9tgxzQaGVjYzdoSFGKfqs9t4Rf55gmQ
QxiLxyGLx6ErT+oAWVhwUJm8dfEuMW7o0r6uqZbGxMg4pvS9EWphS1oi8JlTMJGbm2RNDq4L4mBF
0ym1W55bbglWfB+SgpkeYxE4vDAoaUhRKEYVVAQWKlvmfPJB+QeLEnjH7nr2nuM5cnWXshKelcrt
IjayR+jT/xTQlKir+OvrBHDUQBAoQPw6dcKsmDMQ4ylko/kz9MkT8hN4J19BDVPQXrBmKNpLKHWc
MGZjYEwf9jJkY+fNTQ43bhseN9hSVkKcxTSIar4dtgbQJ/Ei3rUY8dC2cyLh78F1VFmzTh3MuLQF
/wPmRIB7huZdjGYBvwLmJnQiNw5LSmSjJoPIH9DEUPxPxtcCWtYRXI3lD+Zo+mcVAH1YaUnk40iy
Uubz5FQiLotcq5T3HhU5t8lKO2HKQcmouFM3o638DEInpm9ps5yUKkzcenaj0qXTDpbdO5WCpbHp
nXBr6RylziywTKUCC7R7JlLKx0QkRbttInDaiAFQ7v7rB6E8B9Ra2mc0jwNIZzRGIrDr0cxPmnGZ
PsfpsjZBkl6Wj6Yql6jQOLhSmu5WJT0OUUvHV48eZkzym8dfb6TLLzeTaFUySuS8Uv5bLY/MI7/v
UyHG6LLT3SOzIGFLsxqLNPUdypOlObKhSYhlA2XD16lNd9i8u0Kog2wnmOKJFZvEg6frwhf9rX5l
bDgMksBNb7hhaYJm4/0hh1zhx+v+3T2w6ce/xAQSHgG6zxJU5Iml532cZjuSAW67LPMz4qrDfb6r
qdz1s/qb7ryK9UZdt0tr2ZPUj8mFev5RrLIZKnP1OJ5w8HigG4x6KOzquoi2eR5thgQHilNW1/OW
MKeqUce1iAefEej2nLofuYPfKdn+oiDvhJfcXBdqQhCKOduS0Wx+mX+fVjxjIGEYutmM9iDLSMOL
imNo8bPH3mBtwM4NOekp47rq3zvDBLj7tS9MgSCBsFGnrnfuemeRTSprNUi2IUwIje+0VWYyp+I/
+JExqydBePixI9+c5lTg/Bm6Q+hECZ6GVDi8RzbnsawM+xSxCYYvB6UuyX8TWgbak754JRlINc2u
N2natOx0HsrizyG15MBPuZYMAq0HCvgQuTJ4mKwTzziR5Zkm6QsYqSnfaaY/1JrMvlxoYGmAEn25
5r9pcYoO3+eCFxoUvkPYgrn0ohU2UAjRKVl7243B1RCHcwLfFj5q+nWS+gX/lOwbpJAog+IFge1j
Y7YU5Gx2SnvDfy/VDyIg7q0uig5Rx67TDuM0S12uthAbbsSwJn9/tqCIzEH4ftRY2JuoUVtCvIhD
pSZTzwv6DvFnZM0VjlNEiD4vnIVkKGbbqDDQ4WBjIyZQuJPxbJ7BkpK3tewMGxBBdwfGkWwsVM+y
uJaVWtgUz6NWhnIZRqzeCC+e6gu72aT7XMpUGzy4Rp+OX4zZX/wZlg98EtafVRLK17yV0T2fd+Mn
PAy78okJ7pX+zesyMnuToQ5hATeCvA6edVH06BpnnLRFz7eVKSzhBs/5DUR3F0VCunPcgP1UqB/W
/MueXHs2DP1D91xaVRaTZnIG6eFmwehyx4RHTov7Hn+VXweccAA/WbcHmwSsaNrgqW3MC626elLL
fKGPlB1ruQYC/vJPGG3hIUvc3VctKsvD6ra6c1DIRaihfFrFMqWco+HlxZOY8ZVyShZNUMdDnoRD
BaMT+GebZfTM8nrefxkVfry50xHL9lS+M0G7Czl6M/DjzO0kMBs/ju8Gx0D6RZkFSM1MsmXyrlr/
3IyIoTwxfIp4QxbHaHqFowXAZo3YJDzRkkLL2cD6UEo+9b07bmxiwvGPofMFgi99mC+ZPuXXY95d
VnCHLFtnwM8dvqEwgkBLO2hx+GUA9dI7FSlc9tRlcLQCJKtAJPqEjByLvWsDuS+iaO1OoxbB3e+o
KVxqChAaQEGMc3IHyFxkAbq2hgDyjX4BMn/mzqBMMDYOTC6B9hvUlq+e+mG/qLkTr0K4GZcFv34U
VdRfVFh3E3yd6jRAIAwFNP0HMOAP/OUbydq2ht23T9ZnfPu7jlCksz2SudLbbzVME+V22oCO3HPe
WE/vykZE48WCXagRUNxlki/dQ/b24tscuCr8YYsJpxoqSbmY3fzG9MzAkZWrBTsVhu07FRqFCFVL
xsacHwzfCFJLE4DzMugCwlsHl2E3IraP/zgQOyjPsWFbL3x9YqdqMb/ajxXwWcFvGkLTrTFHphi/
r6Gf1bQejUospBg46Dhm2wqBj0svEZEq1OGbEarjKwOseSPfBYhRQErhgRfsl5z27xT/a8NzoMOv
AN+iuOeRpUEr4WKvsVimTt1JEUDJmX1wr0XC9pu+6wYwA+T4B+FJTT4kgUOOfS68mWRFW7GxPFYH
+EPg6wEDBiodeiaJ/CRGHT4OFMRk15sePeF/Aes/XTBhzgaokthuwdj0rBdlCAvwhMCevqLPDzmN
Gf+csUN8NnvynUAHQb4Jc2nZ+d60gFl5WWGYhk8Z1QwSLkADah73NoU0qOedKwHv+wnmcwQ+2ONO
JggMeZLwo2g9wwmiros+TJGAKNZJxvNWSQ5fD8eVi2bAKdnrQ86izXzq0HlOaD6aBztkvaByGDtX
lFo9xA8L5KcO9Qf5tlxbrXkLKgHc519lYF/8FB9f1ySF40JEyA9R035D/2HUTfzZTeXKU3e4QYXA
fveF9cnJh2pmV9AXUCB/IN6lV7LF/aaKmpen1Jya18FzDFpUZBQAbOY9LHuqXlL7RGeTpxuq6qA5
lRwDAABavjNg59SNeh7/8rkv5XhM4nI2X0MTXrVjzb+0uNNnlyogYhxC6c/3QYOOjVqQc3p6GNQi
LEYOUQW5YM9OJlVuMwqmM0euqpg3sF0SDtAxoO4CEMREFB4hdZCzpMBv0TrhWMZP+SOHgL0+6V8Q
cyK6oUSW4QFIQ83rptGUjqHObEwVNzgQSAAwY2mZ6YshhtWDkt/m59Ul71zZC9TiYh9CKV3OuBSi
/CIFty3crlDmLBh2hZN456LA66oq7v2L8WTWj69Y6YiAjznfiIK0zWQ3WxN83Q6XwCL01hWr+FAf
exz4jo/3Cb+KWAsWHRXlOZ27C7TBPzSKgufNKR4ty5IvQgOCh5THC09BL4CZw6jouSJrmDwh+/Mt
hzf16XHcIJC7R5tyxeXpRm0nihDioGHWtxBubpRpHK5nFBwZCkM37wy7jKPcVLazKM3dxMEEauLW
fi7ht0HoFoGPzGKyB7DQfHL2JmAycMW6zJEefC96qTyfduxoKr1l4GaPKKsxfsdH6UzXa1h2w9hS
E0TAk6iO0rwap1TzIHQODcEnGnGOAreFKd4l7Kh8XfJ2wMT++eThfw99NTQ+botlcGnpJXdfsI7u
OEN07uPGzydIl/lDZi/8Gu1BbYSZy9PC/xR62E927WBnpTGkxF2OqMlVR+AO1igZmfp1P2Ygt8KH
AUQxqqXJAXOJ+OK+4TNQci8e/gL8lHnfnLkUSPKRGvp81DEjrg9FDa0UblNOav1wWKL/PbN57KjY
uQ4Webb4U+BP1MTvwHVvWJHuh0RvEjLDCppYpqg0H94vNaQGn/6x3DmpvAVxoZu5zqoSfyDzwQR2
WeMUTlr+vMnis/ZiIvUuBS52pLgDEwN5/VBdZLcGH6dcrv+AbnYeSgdc5hY91amrKWaDF07Em8fY
ZTME4DVFl4tiT8/xeWc+8QRKBG2Om3bcYJEmZtRCib/pmOG1YSYy8PZ+//tTfeWBlZza9q5tx/PT
2RAhMV2WilDHmGXH0GDh+hR3nD5ljN3yUpcUldG3O4H4AUAUhAdgMaX62+jrXvUhYPc/ViQGlymI
9M7nlyBbBGuKHuLW1cjGbM5HV9OdocqY/+YUjlLG0vD6dT6vIcagAQSvFDdRFN9yxT9QES5zpB/H
YezTcWkWERKHjy+AIOnVl4AIXwTW3PG8EuQEWTA8iqpbPn7bE7B7n+0h/heOoXcv7vTUMrhBlNxJ
jkEUUGnYe7dPZwoG8QxSGh8mh3TGTn7oOusaxi836wqZCBiv2M+JpHSXFp9zQ3tBYc7Cw5DLBDLM
0CLUI7mPMukgV/FVJFAK3jnRSoIRNYo/Moh9SRo8SU45Kkmmnl6tT0CnB6A4q0FrZj50GMLM/he1
OvgUd6T/B57FswF7unmvmP59463aIPrT/emMZensvOCLAVWxrukUZwyDgotwG3eg6DCFlwC6FGpw
/raofzAl9112pWj0ytw1FpTVjmbTR9a5XGGqvNrMdFL3FhdzqtKowqvub7eQqgRn5pAyjefk1wNf
3xNkRRtzPaIutsHezfix0RzACh48Co3R18IgI4RKkEByIKEeacHXYeKBMjp36lq16kBT4GI0Yv6e
Pm6xw3wDWnn/uHIq+UB5vT8P0GyQXFy+nOO9Tkiy9X4YzuEYefFEhXhAqlP2AAD/kVdZwK4A041a
/MMFF6RfGlE+Mp0beIn+MQILHjalLt4tAZwF3kd8HEIV0KMTcWB0fBrq+B//n1kpb6yqp808qlGf
RiBJTHYoMpXWDH8x55Grki53O9MwzDpDlhmNobhMRjBG528AN+kSaF8tY4ClNL+pEkfM2IzeGecC
BIbO0xb26TlkP5DjKe+ulIcOJmTcBAz6olbyhp4MwF95yDdpTB18VeqF5yRNjBQhmFVV0jKUCo00
jDFo/FrzL3BmqACmB17/XtW2NwCuXPwcp50JlT/cQC9aGDphRrIEBGfgefCs3bvyvB/wJgEKN2HE
l5j/vlWdBCOtXXNMM8UYcU7n6cvEg3wfoWP7D/OCPU73HND0gqrKRO+Tz1lcbjTQyyHNZmCTbDGx
Ll7/w1CfpaaUCVfm7A8AQ1Zz2f6VhlWdH/gE0DnJ5H49ptLbAAFlj3jOe5OOBxcfbJjC6TW+CvZP
/Z8JKw9PkLp187DZobMMipS5cmbxaXh1IJqRvR3In4GMJyUTdtX8ecB5yh/L4hRwr7npLNlhDsb2
BOKqzIUMsw6fgH8b8Y74TMYcxWKZENkZsqbTYLjHhILFlWHYzHDTBZJhieNkFDdAQk7EUNg4wEiu
O5JST2hxjhOOx1T/cAge0S6AdEe8l+s0eVvgsu8+pzYcs2ubcQX1uy/Z7Tp2SzyAroQa8gyjfep6
Bt7+PAMFuwdlSSlpnCofgo+mXVq+NK+TkymSQBM5kZz1M78mE0pxv50ySkH8IptT7Tb6UY47vBvd
O2nCApBap/+w6px5EicPt6g9Fe1TJfsX7yTgUQAOKIjwaR91PPrmK/sh3A3gRM1JYDAdAPg1mRqe
5u1m4x6LoS4InqZlUmGSKI8WYIWPa4JetKv8+YhZp7u8d+DjozGZkGF9OBjomMl5LrODvUeyfPDd
QPx/SBrj5mJC8KYUFiQp4xjfvZ1zQqQ8FF0iuWvEApDfVfkxLRPt/xdnWA/tweQDAHUBXwKDteNJ
CB1hzMOJ/dG7C8Fn2AECIfTUvQH9Che1ZSY84swtQdh0/h2QEnwzIZtM7kVI6B5vqYbqtjEPQwLA
s/hKM4w6Nw25/GLpPdL7Ijv4JeBzYVUIHJCGGJKBLtClkvDiQzy33HpM33VwlqSbAK8eil30g7aB
6kS9V7FzahrMu2R4/kQd1B/xgOjcthCr+CwxLT6FqJ1xN2IHq92VHpP05xwMzOVy4pTP0IZXJpWg
y5xkMr7bCSHJvABamRri7znvinchNUgGGYdQuFPxmjGYlW4pY3uQT/E/xZKlbNr7kGBiexuCidOR
Uck4vDEKRkNFDaQ5kpP1MKylYxB5F1SlHUMDIOY5zuOoVuN6xiaSi8aHLgarAOCswuGeSCezV5S1
bFgGukPSpLdtJebfRybeIMMBr5pvx4iAeB2xWf1gk99Yt2DyDSV+nZGd9mHDSalRWkAmFAu1rFpw
1NuZA9YmXxxUp4ceeRf414RVPojh33Ae5lKbuEb/ZOksq2acR87FavG4AuHyIe0GbWcKkfLW3KC4
wsDon7mwJFmwv2VKHdjjE1OMuOzu26teSiuOJV7VeYSsFvOa9G0Ugy8x/5zM3dro68HY9knJBZGo
Q1FQT++I+84Bn7oxPNqkoQmIwQ/e+N1v40vBHs/FL2EbMfNnTDqigBqCJNQ/2H1wXPgHoncXHIch
yRyg77f4FJvhuWw7lQUzvyYTOrZ9UPSYG6KdNU97zWwO97nekmEbWzbqrj8hGSEJujHzxiGd1lgM
mVimyWKLp49cJG1RLVvEtgps1KQ1FbvVHTYODKrpR3temuHvoE+wVLjT/ld4P4BAm2jncDhHvVU8
mT0V9unrjYUzdEXLPp1bKSbcMd0Nt/ik0n+gBN9g3EodMuB0GtlN7fUHHod6vKHc4NDyXqi0Gul4
QquWaXB63jrcXLp58g5DoYPFdBsuilvldp29eBfEd6/lh8pAhgN4GPzIq1v9IOI2+8IJgS6vKcR4
AL6R8B6GN/AdfhA0ANIcfl4FJvEIf/g/OWJ5/utD4OkQnMRGYZ8RZ0jRSHcf2J09D4ioPI4VvrHg
29z8oDNM4Q3TI9gxpZ486W5G1ae5bDyVvuGeCTPCXWY7LOrNJh9zYMErOagnnDMWL+2Q+m3JyoNE
KD0h4zxKRvzuKWIEOGkHbOImOT+JjriWqrrgo3iGILNrENi59pmeHD3FGSSjA32z85Hjz/g+4UlC
78YxrMAvqS+1KoUoAghYPDGlOXkFYkQXuZ3hbwTsFIaQlF5yUuh89XILMVSDz4DEfYr87ufIkTxY
GTat1NCfAMv4/ElYbfGsj8GHaXH9wi1FScUMSIZhODtITgqbVtP7RguG6oxWj56YhRsWBk7ongwS
TwbICfbXg4X82ZDpJaG/kpAd/K8NISblBUOdt2qBeBqBZlMk1qYO+xDCNivq8LlSDB8nx2FocE12
/qVa0jo7+xixoLvzCfBLuJ3QuhCk9kYh7jjADGmd63JymX5kLouUx+0hbPybWkh6YP6X8B9PxHtX
dgJbPBBprOPJmDrzzD2S7+mSLY0mXJO8QLr+fc/Gv4hHCe3MpixVJMeVGUPho0d6ZGRJaXFnnw3m
cmD6emQw2B5z8mPS6orC8RoNncFnDY1lPOGPjmh5S0AJUmhmfPgS8mIeMRH/2+SIgTVThsFc5X0G
UCKIZDIvgzFwN9KOw5DzUuHdFtFxHpHlcxDgurOHLrixifR/UURtti1BAAUwBkgFDOw69l+N43hs
caXsaauY8vpRsKrpelDACm5SOhDMngQ3/zDBV4SvRLuSdo/my5J0KDLS+pkg20zXFgUaDqiBFcmg
2T6atdr1P6gfjNc/CQfztbFQHxLnaL6qf+XB4VcAFC96rBzSTI+Bnpie3MUkZ1nzBEfB/GFIiTHo
922SRQRjG6R4SYrlyrjLZtwdVIJuWtXPeb+th8hzkcyxq+KLnXSEs1qjaNnDU2bzoWWKizCkB88q
+oT3vK2Rh6/Tod2vm/70BsuJ6As4lV+Zh9L/WtjV21szbML/hI9x/KuEwYlojTgL2wTk9DYRkQp0
eI/vecGOXzIYS6vY/kj+5FWSaYLiZ0/7V/3XZ0jaUufybppTriSOlxsVkPtu3pcFULhr77wfZBjB
vH727CtPVu07FLHtKcHpAFK68wCd7ldK3kBedoedAywE+PLPlM4HKhX1gDno9vAake9feTjVo/Mm
oaVA86Q0fp9+vz+suV5fsKCu8x9XEZDRiv7WSHTCNWI0eTffssVuSjqj2RTfg6v7OQ8r7v1rtWAA
duxdS18rEKnhGV56hE3whZOdL08YNVWh3N8/qLNy0lod/WS9hSfpDLXpjlFqBzvPJsgOKBtSAoRt
GsKg1AzLtsgD1m3/8C2AFLbjHh6j8PWBa3jYeKKAG/rHo4NZEgTSJ9+SxWBP2FINtcaeWrMX7YkT
zQfInL/eF5M3hr8D5qt3hEBvdltBVmOkSQWKgx6jct1C41nVVykiggL+bv9Df/Zd634rBPDg6PRo
zdvOy5LEgIcDK6fUnUm44iXW7P+RdGZLimpZGH4iIpxAvHVA5klA9MZwSAUURAQRn/581Inurq6q
zDIVNnuv9a9/aN5zkUnGoVx8sZU4Z4g1yTth8Kb0jKCmUjr+i1wNYydBjZhaiPP7NceQd36zY6xE
p1ziQ19CLH8MyDRkRfmPdKseHCjpdloM5+ZyutjvJzn6o0OkCNu7AQD6hWJ9FW6MP97d4pAyPEE4
V8srFCxMpEGbPuRc3pizM5/s1glznW5BE9ThXzCl5DfyIw2AQouVLz409mSWUpcBQgCgUmSVPTm/
mSAMjQycMql47BI6sCKFEYqvHuTFDATDFEwVeJuT9SPmZz1XfJ6bn7NqjjlK9GhQrPOHTkQFL0Of
h9qFWYB7MWYfWst/1IE+pcdLnX5YdOmfDwDn3suEfYN6OV16nEp6q31tTHvUq3xYXFHoIwSiEU1Q
fSKd9CJptnqM/fR689uodh3h1GfxHIS5E3wzJcg2X7TsixTFF7//wR5cvBbB1IDetXDQ716hQxgn
/ApSTCd+80e9OJ3kt1JhpzHnAyweE5RsxOlQVYGBWjV+/Jhc7akXmaSLOxnjBLZhqLJs3lsSTJlB
RgOe6Uje97siAaUzp0t4fFOb8QbC6Pny02+Y7LvUmd5vwtM+h3Br4E0aWXFzrW7rAZJVMPzje80e
trduPlsRgjLeUaHtix7eJ8UMHftqeh7QufUPFxw0gaePat0lFGYM1Q7fWfDXKfSm4YqOHQYnzfUq
tIW+Xej7SkYGMZRRXqt/P6zfRpyPCRJgZea4cSzaiRJPvPgx4j13IuNvieS1HqDC4Lsw2dyK8xO2
SR/4A8WOThi0HOwFRq/3ZFMul/E0zgKJtPrbhg2aF3iYI0KnMK2iJEQJ3jIjnaPVFrSn3HP5J0vB
pEB5qhxfXCBiKIgefSdObtTYzgXjcy70NrviedAuGQxPHTA0aUot/ohr1uYHEyckIdfr4PS8mVAl
ejkA8w9ynzagE8n+qjOwFdyyXfWaAvJ73mp6WFyexL0TijW/8CLyikHmzxHGZ0h4HCRhWhn53Sop
rA/lqcXeQdQx0Cyw1GR0IQoczHB0+NdjR15BoIGrNY4Vp7VFs2IP1llU83cY+DJR0yLXdcG6hBym
k4D8XHRfYL1iJz4RKqsDXP3pTcCvAMgZYHlyoyA6u/ITeoIP+MS+8FKkoHRz82qwCivutvrDzduo
rSfb6HmwZb7dqg2+qgTj6H1idV+S4KQ43rWsEwXhxFxkC55veWsalXm+xIe/6acc8qmSQIHpbK3v
YrezJahhvUHM5tqTAgDDNscVNizxitpVJ7YGshyQL/srZtX+A7EZ050eu+kJFj3tPLp0RFiKczgB
tfKESfDYcy84x/vaMV0W1pVOUMewxe57ydmScjY9XWAlM9vODKCEbY+39nMZLNJ58ekOxS/3yvta
pTW9kFStz0LsZQz0UwxlsjXOOwj/ca9gNv3PjQeLaLSIBvUrbssCPwLRv5JuRjbUktPXJUExTLeT
/RAjpcIc+ExHOphTfAhsT+CHJxb/yp26M7Nj/D/1yDCwBLV3IZtpGbmHaFp1uddyjt27cnefjAkH
2s362R+0VO3pvR0rdwtVG7oN3AgL7e4lWgIuZfUJwY+VSBJEQRtOc2MQwElmW7rkzeu1IvkHmwSM
TXUeOlPnFUlqGU24Otj30j2bpY1H3Lrqe9/sONsL9gGnpZ893ffOadNL6vwsgCw8IqeYr8m25E0v
zxMWB+5hk/jZfuh2J4wfGV3XQH/mxE7MB45QrUlTc3DG1kOtrJEq4Nnf0ESRWIOP4GmK22d7GjEo
4P1n4c1ODXHLyO4bi2x4G57m21V6z787jgCxnE8v920Ry/p3l28T7bcV+BRECJtjp9Xv/uA4czBQ
Zgc4FlCtget4od4R+oEbgMRMGHn0frou/9hZBz7RPcxenTf0x2jolhbeqBqU7yx6HLulhPiIMOLy
bwQaeQtKUpZhiMtq7d8vmV+R75OSp4cnAi6uDfaplrzpdiRjfflcXkpeMUYl2o8oztbFL8PEBiRM
3bGOeSeoOONZL0N1NjZxbEOojg0sHLTJSVrVJldUJ+FYxzwUGZL5xtDvOIWLviF0vZnL5MyUNEY/
vYvfATnUGuHHnEHbCXmCI3QpU5bJ0MNWy7K/6p1RqPElt7vRCLokxabkwiMMQ7yVujXF2o+41vn3
LHljB12r9STKPMUW+o5N2hMfm8Z4KhI86X5Y3hijba0U9OeF/VJm5kgHUxnoSZCsUleKxSsCcjKY
t8Mdp5KRg8B+/xibn8bo8P64TpgaNrFgTZa/bYFSKHwzA6/9Dn41rBiMeszU+J2mdsGlgYERjYyK
EceUOS21D1EEM+ftT1bY4a8n29rCi+mFwL7jCCeVSdqUYEhNMDKS/diFPYeRk9VaVFr+jeOr1Z7O
OKwwYJVDLKe91wofW60l0iIna51AagRMtY5xHfnTGCIbD1LAxQ3SVOp7/mrqdOTyZGuoFF/YFNfD
9XF5XN4ShiwUwtnu6f22mYkt87V99HGPIlGJZ6p8grSRRAIgjlmEx2pfr9sR1+67GsQjQmvIosUW
z+/YKdmWp6S1w4ioz1fJkWKia9HEumy5fV1Ep8fmh0xYy7dsCmi+Od1exsQpUZFcKoo5PMdv8yRZ
zLiSYCLnPEj0ziiNifZZM57BC8KsuLESEiI4JqAOuxu30VpOA8zsz5332w2F+fhCVZuE3zAPXpCy
2/kQgeBfFVXhdD3uRy0//+ffsQsyXqf0nDp9LQjTWPAIRtEBqjuj8HjH7N8XSbmfeMbvzsBvNpN4
En+PBzvzPxiWZMfG+p3KCF/E/VhrgRWZx+LiRvYkJrCpNiEmhORSrbVuVoXfwcBocfk8qL17X8nK
+FhNICVL3Dy2zy3ne7fFgBuXW7I9D0cMSia+oLVbIkEUJm548RQa4Zs4YXx3jU43hi2D0cs8M2Oq
kQGvdcZkmyGEkGyeQyXZy37nfdyvOcSOWOB7/sXCkgOMPJsKeKiVweDYWYWLiTfkpIaVVa87NbXl
BTZbBio+BM6j3qxI1Hrb8beBvnn72hbnrwv9TOt6sA55XmWRi2G3DNf6omTkY8/DI2miHtaL/RdP
3e9fwhhhxlN0c7i2LI3c+Llf8HXBqc9icAhH/stB7YCeBDdp+PXaWGeD3nEJ0GPjTCriKkA2hzdz
sOKGgD2iQhhwYLTBI4R5NfDRAFt3rTtlCNcv4MaZNuzNX0SXO7it4ob9YLLFLSFkN7874x1J2Gtw
oG/0DZk0r1/sqn9soFQvkvU7ixtSLKj5ZS8/Um0KBiWWyNlJSrE/tIZhiqct81VFTnHMZU2mSmlk
PqSYcOzMDLYYHb8zuzTfEi9X70b7W0Q79sP15Nx6PHeSjRPjn6D+YrYUADLUu7iLOo3JAU1oz2CJ
9HmM1Nzi/fTVXUTMLLJtwSRKCs7uRgg+IbupU1jd5qk0BCwMKOof7vgkKvJeZCuVjTdEZ2bpaP/H
5+n5eeRkLxEJPXttUBH2hraoznD+GGul+8VP7WC8meMgkNYa/B5yd2Im+FMQjvPSYB3aiFQAeU4k
rK5FNfc6xquwi1WkLBKwS4fBCu6CauPd2C3fnsw5AG3akk+sZprSsOkT+jjRGR2lVA79I0sUlJ6h
ykhBZ2bu6zSxmxM6lWY78VlG9w25kdBg9MSSddHoyeTiEtd3LE/RI2LO0WJ5PFrzH/jnkM5U0Z3Y
SIw5pEYIFnj9mTvbzBxgW33gUbAKwfTyiIXLwL9vxTGb4cxs1BphBnoAq9MFtQxQo1hD7Gamu86H
q+lPdy+4IXgZHB8edRWsJ5rFryvjQLUcHEc4I1RzWkGK7Bnju3xZIWWkeeOwTpb82lyb68+BBtGR
RbEUQDH4ijSnJGniln31rosYK7CNAlQNj8QifY6YhcNcotAPvs7Pyd0smoZfn+0rQXxyTo6CNTNE
o9zKu2xTnLJtvXlh/d/+ybvkBI7ZnYlfggbwiyDmj69TlhCTfhlKYMCA9b68EzRJFC5y26/Fw0YM
CUnF/fP5dlr6By7627nvSNLl29P4a8GGCcttfe1Qr7LilqVx94bbofexGxdjXNKTCVZ2+apNh7ap
osNq6M52I/sDHwcT34k/jj88iDf7ZhfWwxucRgYx8tbMFc/Yghxn6iPoY0KQdPovJYdH1Z5ezica
XhNOjLC3gAnlpbh9bMRVGlehdMInyoWZX4RDjsNiM1WfWEJjR+PVRAWT/hbX/D5h1PDHLwR/bN6n
t9OZXI0DP1m2Z/hR3Rw6Er02+Q6BkzrrI6/xeRhtk1A2Hr50xgLuTkNlgSVnRx5Dkn/6V3j4YgQH
SZViCUvHiOwKbIedZrs5OOKKi/4OxIjVg8MRhGH8sMGVQmaUz0hgZ7R/ZruVT2mMk7A7udbBBCag
2ZECAmV3Q4cSklyvy9un8Qhu9o+WKm7k5Vi59Y+rEFSczrxlCbNeTv6ZObFum5+FoUKzkU58B9Ek
85lfbt9Otn/sGZI9PDEQA8kbhO1kfseVa3xOcQCanV9+Z72u+fVH/4rNMmb+5JvRNuDn5hb+c5cZ
4l+7mbEy2Peh4Pif/X2Hc9Il8Q/nQ4wh9zt47tL45eKz5Y11yXm6Mzehoxy7t83EzhBOtg751Bf8
s/7SY+O/KXg3KSiCP9zQ5+rvixjez/XfL4S68oDNgoR589kfttj18filmwEGRzLrmMOPC6m2+gzU
qNl0QQ3qjLFcHbR2q76cOmz0Kih2sxP5FtHb6rd51gGPft/jIDfbN1uRj1zFPdFWXrEDyT635YUS
Emy5pZDI/or4cRFjiLxxEyVewiblZJTuT5rbDfBM4/0olL3cz3aZe/c6q7HT6OYL54f1dhACaW88
6F7e4JpHjzgHF2v0j1O4QiyFX6fzZ4C8GOjXPswBzLE04OFR9PSrXeV24csf4MI30wZ+dsl2H5xZ
z+8jZMFi11XzIn5BoyMy5Sozloh+xLb2NC2iOgb9gqoujZfe5uz2MswcouPzOYziH4fdlKGWfd9M
/PfxTgWlc+VrPuHn3JYLcP1Drsr2i+GLmgF80z2/TyKwmV8Hb6/sg6yreaJ/9zXNcL0v9reGhrTp
94beTZPdXj9YmZbsHppsEBbPLn66E9k0WHPDnv7TgZ75Wk2fc3bo0zd80StxyF5G0NQp/iioBtt6
T+cj7u6bkVnAq8SJ3r4Tme5xY8a7boNtivvWD2csodWBMtMFdiV/ov/+BHdCNC1YnHY7i2i/iz8+
c36Ur/J1jGajUcl2wUfKqP+wrNxB4e2rifB3FHQmU+zn7NA3fsJ7+76WwfN4MJoAST4M0zJkxm9P
8F2EF+cRkH7BeQodCDvx1Gy0T/TYg8RUMelr1ms73BR/lddtf1Z+TbcjkGVI0ZQiG/kkEYPSl45r
XOrZzDUxHmPcwGbRBJwo2huuOq95PzLvrBAwFnvasqgJeM6EACNmO+HYBMv1RgZlW9zg6jbZdts6
FtWpM40/JjPYejavziBClA+WrMw0id+a/Wn8VKkTMvdWLWqndtlcJhC4r9Quh+N3TDWsiv/UB0w1
qnPRMvucWPfrKFlwew7rbJer2TXbfKDPAFf+HaiVGYe59/disB/jxVZbPKQFdufVCVPcYU0QxDNm
gv1DdXEVj/kGaUyVLdlEbr8lDvEwKEhvGv+QdS3xRRWwgMAeVlwCz3wmINHLUT3/PBcEI9zl/o9g
CpA6RLwZWZPPxZteUZ53OCmxNWAb+lKGf0+hVz3AKhf/Js2axcKjeoDPcOEbOC2QbLQQ6/mH6Ypf
iVbCuHAs8XXifWRqBGgIiEUxCoH3gUfqDvs2vvyVFPG3GMMPA3A6J35N6CyinWQx/i3elyeoPMXL
dw4tArsaOkJRXPDfz2SJv4tYmPKvx9iF15LSrqG1w2ZsugDclxlhD5f4Yj7wFMsJtF1UyVJKFvxN
BbHnLIneawelvUgX79FSauZwN0gwh2r9ohvAsfu1qF4LiSqjIXGRZKcHXPbZHN9KOAg/To3HMgEP
xp6SkpI/MlTfCVwdDEH9qTfAuPJU4SP290AbQ6LPlLjdpcjUY7DIyqVIrYtOCTAet1MeCS7bbfFF
ATeZZ82/m/udS6Ricm/xDOa1agIiFw1f2t4g5CNsQRbD+zn9QgAG/lxvsFyenMXr51gdWRJiVHn4
Yo6jZyyN58mJ93N7zT/X1RArjaPUN+wDBiC4QXRzPvuHSS3nHXDbdSgvOGjlZpGRsQAEf3meaQfL
6yxZUB5BIsvL+W3XnREXkRGFIrS26Jqyfeb9/loc4btYIupdgCX/16jlvtJne0iu32j1JirLeW0q
rwwTa2Q/LDJw1m2A8SWWRfRl6nvzdnO6giS4qU8Hx9NtbwyZWRP7ofdNVb4hidripB27Yw0TQfug
tObDnu0l50dgLc68m+L4I9F3gn/c03rv+idkEBc25YXRet26VrCJPovW69y6ow0RrGvMDEkkmAFS
1Suifa2biT8YSYZECRvF5h0Ovd4z7EkQ1JiYZskRvDL6rklwDwk9ZKYvx602MklXwW3ybfdV9xNQ
4afe3EQ9qM+g8MlYUQkZqHGlF3bkO51CSmP758kOK2b0XrUxt4LKpfQ5oiyscPQveZ4zMK0vbmiA
IC64aQgDdj/ECuvpFN7nD8ACNS2RH3ZlcUHZrn4Id8qQIupPssfBw335qU1HC4Wlhwcn9gRHutwU
9d3doZCJ6X12LyDlPumzIV2LiGe654H5dnnM0UvobGnQhUj5DUGZovaa7Car25H9PcCgcJsbOTRN
jGvdm4lDFVXXGyCs0OkaC1rNyqo9ttXFaFuG3Ta176pA/olgFHpf877xe/YoDZAPZDjIJEFqP8g/
k/2Jx2zhfnxfJ/7jj92OIAhBwU7jmhu4RTp4jqOcoLDI/miAtcynOzkN8f7EvNaXlcr77LNVgrdS
4U2PI5MEMZiHBaaXojvVGiKC+qcmmDigXudP9Ao+0Z1oa7rHJ4sOQZN/C247mfXCIjSLY2HXx1Jv
ODxKa6gX6mTZWqLxNchPVRuCm256un6ahVeE0FobDa842nTSFLyZBZxmpCFr25Xcr3+z8r+Je9gd
FNGGamrwd/RuI3YU6+s1cR09oqyPUHvApjvX0HXPN6aY7v3vZtC+GjIdh2Smf501Oz2cApPaUG7n
31OzLlV5VxvpLnfr6BYk/ucIBoWgPUyQ2vaM2d6k6kstJ+5SZbwut4dLBqv0oDy9xiqpqNw+X3Jb
I7Ili1zwOiy9Dg7pKNpLIUTMaaxmXTu5RUQceUG9A0+Nt05GLG5CP/ohdmnkTFeUfAYMPL0Anzzs
ReqxysLcjACG1BRYBsXqG/W960CfBW/96d+NN0fl7R9S2amf/cebkhiR7vCz3iOgN+/ua/PWHgDX
sg+xmWmDQa0GvgGFyBmsZ/EsfuBIkDsv9eZLoMF5AB7w6HfDF1OjYs//6FwdaZ1wXFM1bqZabXbH
yn2k6+l2fGoJhBY1DpSPBfBceK9N4Y1OQN2GEDPceDKXk60bQ0G/ClpMXnEtgyT+0Ks+CcogUD0g
hdCrleySuPmxCMDoMvenyOo4IvoFqDvOfHk1WENyP/dm0eTYbEiXCfPNx3ritf0zxiTL/6y2f2TW
yfruf83eTFTghMcLTr1TicrX1Lj7D4IJ2G9fq6eCRRxeT7PoY0213i9XUBK3x+cn0MIqF/BAeaw+
1Pwtav02oK7DRFbGVfKmMCi1GwY8MnscLZo1UC8o3hXpONLlNQlx5vCPKwCBaPMIp0Hqp2qu39GW
UKD39rRc4fM7aqOh2a4HxvjvgP38JEZrvqErOn7DxKN0YtgAgAJ0uvio39OPhdYAAKAfDlkZfdKS
w9YH0EGUp4ndfIC5LNl8qXopoQ/hq0q48AtqInEj7tiELua/osfupTehtEgxIM32A+NrFo7Md0g0
WUDbq6+CeRrFV2U/wtf2xRoG+99QknyYV6SEgk3tkYZQTfAaWvg3noA3HpTeF7zdFpY+85l3mD8d
zim3hCgTTJb4fwu7t952hqGu8wPdGR9pyunHf399MG1zrAM5qriXjUMJ05tEsmdjgiGRykZRjiYs
uRzYyT7rF3y5Tzw7f9J5NZp/ggEl+f7O3GhoMoz4a8OHsHzuRaW0pJo+EXgm3zz+Pub30uw7NMyb
YXDgs6BwsgbhxyW6hZQaujrgoT3gtdoSQ37ziRBWS5fded3pZIR85hhRmwf9x+dNieD8BKOwW5fh
kDz1rF8Mm37Oj2OrV23qS+3e/dFiBjxdXF5+Fk+3gPtPPwn6CEkB12ysDylIyJksMLqt6pVodvfl
cHvAVROLs48iOFRWYwcvckrAFNvTBxbNtVmgsry7VIaFh5cv8+QmKs3aLvwG8BIu7oKu2n/bsBks
SgEsXVNjErV2EYwItKRFI+TdKXQa2DkTVyVfC0jdE6BUA0dtZ+I1UboqlExLyZyvTOXup8bbb8OP
9jWl3Ue7qWxqiTPcvq1R1Kc9DM0p8cqS1TG1+ppPhmIlaT7fsPJY3tyx0VVEQDFZ48cc5buP19AM
0uxtoZAYqfG9fINkh4O49bXT8y2+nRlRRFOFoGvEc30sekEXU+4Heo3tP+LN1K8YNvdm8xMTmz8m
GuxGtzOIXw/2gvlrJC27rz3Hx2vB1kF3CcNk19mTv2+QQQKxR+vnhr1h/TAhtTB5APVM52Xw0MRI
jASEVLJN2tiO7qY9vrxROKKBBxHbdFZuUy3ptQcHgFbhDU+FTe6PhoyerseESfMA5PcndqvIl46f
dQaIZW60f56AJcHj6A2RCSudQc2FTonJ09MErgop5t5bDveWGd1r+cDjUYpnPa5swZUc+E8mQS9t
cHptb1tsaF0sQTyyiRY42F4knwfzjZ/zGBYnTJML1CEK9Rat/nA9Gs459ahWJ3GF+aWwuXFMXCiG
0uBFtt0U4aG0lEhq2GWnR4TPndFuS30alLyf2RIuFYF9DGhP48uN7u9EO2eUJ8kFkgN+hyK6TZd0
BsvHOrNCyTywMCJRb7bJn6CRd4q/a2IP0CAw6i62cjBg6oipr4uSOWRkH3P7ToIycwmZXA/VmTPr
IeZ+0Pc6Mb4C46D+wOJTrbgev/4YLbZjv9GoUGRf8m8c9zcNY+wdNAGnNUCcidVmdwM62uFapZS9
8TnBcZ2Rw98eqWB1jT6BrgO6tt3gPGu0LgZ0DFv42YSaEvvEHoUWqiA29rY5sMtMVBrfzGqW2XZq
9baz+EMz5Ug4rrGP9iF4QVsWXNH9uQTvXBmquK+IDnt8bu2n3V1vEeB+jxEyga+AFgbm4NxtGbv5
E7PU82U4879IjjGGvR6cD6VsiQ8sNrshc2mjOj+jVyS68urpiA4DdvNz5GNSc5mvLTWV+3amTOm3
D7NVSZxdgVNMXUGVFwd7tuvhVQyDuICORIHFXMYSmPthb05U8EhNIsm994Yp38UYijafhXkTnuaP
a8PUlV2eWVCyp7Q2PB16jX5YPFyeJMCYKkiNAZkr0+sMh4UJiSXtErCXP8SV/76UHAcwonUpKtzE
bfi1dCSGgMK5s79YWXc6uynW4hD4O7/R0eiiLJgu74BNwhKT8PU35hO+IoE0Zy5zMAW8z/SOOImP
PYtkZj/PzaNvUXJQTwY+DJb5EZex+bYJ44Df14Tv8OGA/2AQzck52vK9jdFw2nfHA+yAr/26PF1w
V/cWjwwsEcioLUJGxU5DBhUs6NV3WS95JJWXUZryglpaVqXth+SJJ87llcu1WZfO4E80JFBWBmLR
c7aYkXXk5PoXwwVScTfSkStVXqajfmt50JYdYd+B4W3567ef2xW8QODVeLIaeEyNwLSxg6QQ/pNj
2KRF/5nx7urR3JytutM+PjjouiMRr+9FgJfWVOGrCWb4fdyXBLu/7GVAT4g4BBtv+6JQoE7+rvG3
pyq6bxCAKLor02SJDFcffqU3KoNc5WX2xs54UHLXa3ykW40xuDGiQOlecCZJYI9qfOGf+mQBA4hO
66Hesff/mgRHICJNyV+geV+Xa4ae2mQ1VQuHSKWNwBIZUXT0yY4HhoUiSQHyeqyUfPVG2Te5gses
U7VyxulcurbQNkfrqcnLbMhmgbP8WrWREN98FgF3hngzZWALSDIzuh4ckMmkAhx9k+NHZ2OJtkB2
V+sL29bOdnVQuAOevnY9O73+8Jza1xpeGz5m+GbLYdYeG+uzIb5tQx7absQSl/w7p750Ii6RWer/
lfZIB2Uq3DbCzAI/qWmES3KcAaflfKDnKlnlm3ZB++AWbreWV6BaWOI8KST7dLSD0RE7KKi5P1Xe
NvFksGxxo/BkIgbHrqTCCfmFFMVqB+h190EVx+bQrPp0w813/6Ubz7DBR9sPibN0J5JCuDFHzqZ2
vhu84Qm4+ZlfCtTCnTJezP1cnfmVlnDgXH/xlwRh2X04zyhxM0LREu+hp/aE2dKRIulhCi7zKB6a
u5GvRBWqNPl/4vKgP8OG55ZRJxwCSIuYzBOTYBUQc5mVErxHTrcD694HilOz3duuXIr3z5JooF2m
P9ZED+1+2iB66S0j/JnxCT5aRVpaon+WmdseB+HTy5zPlq9bI34879k4wNPhgGPWwTzMfqof62Ol
9kf7aSUy0s/6poyVGZVpjwx+TfEM7cGe0kFL6svI7U8wNgsw8SRuwmb/Inqvvjz9X/Dq25r5NJ5c
iwuXVhwtU9ToUUVBBqZM1/FeNscOB2bGj5uWVKSBRVnMfL8nKw5Ads58pbm2ECUK6pwZspUtltVm
cyr+GN0x2avCN+D/5NzFNaAcMPbxYxNjsKWs/XgFQPgUYD+gVZl6DImzCABiZJb+8DgMwRzoG2Ng
Dafs9cX+hwlQw4il/KvCOrzRTB3I0i39ZE3MCkhNvxv69EubzxrHchNGZpBLeHHMh8zUgDsPFiUw
oRHOy3hGdfAkwIlwsR4m3aP8dwCnf3F+/bpJWMT1eXYZX+4AosBkGKqwbc/4RsljNkJmszCeQ/Dn
xOq5uNly2DLug+wVoyQ5+EznOJEpSwGccYkBGax7fJB/CZD6LRY9NYgUK1n5YiCDIAvEDLd8SGGD
OeYr/GYG/5QwauKicK2B8UtcT7YYwpQgBI4XR6zscRbj6xUmQeYSmjmZF/v7GahMpHtvgOeYA1Fw
MfwgKO02pOgjsheQHwrc4fTZA6bKpyk1/b7/pj2bKjVlmDsVaAZW9RDMPuA1I27i5N0HU0O+HBNw
sHtCnEN6vSWdhDHnj3ZP1orRsn31QOYoX6K+hbUJiix1C4Q8MkDeOoZooI/ODfpByD7yImesgZpg
R1XIlAujrc/x+Q//+3oHhBoRfJnbboS/3g7RLEy6/sAsF6ASCRAjFTngI27WpzTIjq0AnW8OAC3h
Rvs3pnzYTQj+hAxEkcr0vbJf5xHxLM9lygi0f/nCzwygU/5IqXzmd5JT68O1FNMJgsQTA80ShbiQ
RXlc4VJ7GoKHqkNWv3HTa2Nq59rIAbtJrZRozFTrdlgB+0M9Ubtlr18BCuL5xD9MaZUZXTcw16pc
DSH0kAsNmX0M8SkJBzZCwnjkAVCoGWws0UOGQd4D7y+iv8HqmudQwVcX8/2UvvJJlkSqyDFBPmT2
QFazfiinBktIpYrsl+tuKWj14hbyxt4Kx7NCLaaAR6pDkrdRH9kkEVD4jAyYtm+c24KU8Am4PCNv
tnlfYQPE6FQTkBau2wtaFzGjJjmSSxin3sCkQfapG4KRJbiCiWGlL/51xN7l5m3dxVM2QZkklcTo
lsMTBajdap0JV+lf45YuuYPppQlowViaP27JJ8wx1TiEfLB1exbCJMo1fihjaMyPCecbr5gDgRXk
iqhjPfJSUmW6OViyN46prPBnIGUYNn63flMgdSRzPfBB+Cx4CavUMTTdElVJ60yNoqYML+kE9xhK
BuLmYcK2Cf7daICM1mk293PFneGcBEch9EGfwhIkDMkpjk/3oabBm4zHt5ldpaA6NX+5VcElICdC
57xyUyrnTC2iHvBlOPz1xF6g8fJqo0/pnurparJ6gLbc1hiDPGHAAcet2t0BNWweHuA7ZvZsPVwd
tGZNG7DstGIF66DnakUEyhPnQXjxEmSPNImXQxvjHfSx+TUn1ywoTGBqsimGEVwFLvUYv20sPyw+
ILw21FFITqHI2V/9GdQLehItdUlmVxAlcBwSWWeWGpkGIGNvlS3UgbFopFFt9oFEBQfI6FohU2C4
h2hqiEcrWSQWOgHzpk3U8Qb2xJox+7oKBoAlI1X2JH3mSFf2Wv/gSTZcQv/mctvLY8U85fizuNBu
v7KCu0Jb3btVUU+RRG0Ol4JCbh8f7K5mLjNeODQzcFlE5tPlAX+PRhuSq8fg0R7AQnq4ya7kp5Ao
xTJ7XkqyPJsjfbXysjk211DoqLC83kGB68eYjXu44xmBl9PHvGfaTNaETpFERYyprbcAbnbxWgCO
2zXF4cwc6D3/foUHK9UHtiFQJ5eFflu3MMRSQE3OoVVCnCzjPhTL4vYZkip5yaAStZsJONDLg7n8
Y+U27sQYOgSj4l52t4dmf3xPl8ARLu/TeO1KL1OBtWFeMMPPFY7AGundAsOskPw4lUdkU5pD9bN8
n0iGCeFY0D9ChGxOLfllU2esFHEeMfz/maPriwmoANEyM9sTvg3hRlYyLwsSt0rne+NuZ4AzzP9e
+t2A1rOo1weCW6hSQSwKmDwU05vm0rNc3tz31m7AVJkjcpdnGwaTBdMADacEbazwiZqFQnbnnVBW
WFPHO4SXfiz/UTiwI0BuBjWgn0NhlV6qYwtL7QPCcD+mvlIFFSHAd+Q9yH2yfJFcOIp5nddR9t5I
sIs/MFO24O/xG1VRzsRigQaN3PKVCKoouKwiBK8P8ntfGtmpD7+AUUWEjJMf6arJu8YJH5H4gxAo
tIeUbhWxSjmcyZcDzgaZJwv6ruajZa4MC0cwkOy6E5aIT2TqUY4rW4J4CW3NArSgqDzEn7WMXBAx
DE3c2Mz3zMKt/nQkJ8SemtDKfm5+fdp5BJsAssNPT4Nj/o/qXK4FFcCE5I4xyC/eLWpJBf1TKudJ
di4xwNgZg0IvKMtMkhLV3h1+tGbQq/UtyUgnjHclwf6qog7/N79n60Cu+bDFUtrr0MaVH0UUvnIW
qUR0iIk2jtMeuDVn8GZyIiLPrSnHd5eMWZKax/Q6DWOS34VCn8U4imSd67D4WpApaBYhLuv45yrT
c+K+j7ldagP0mGTo0qc3jLTeNDBT5waEC2xOD1maMMvAlZhQK7TWlFZ+ayJoWj1MpBMuqlpSrmHW
wF2mRtRBHI8kL4HP58FMT3iRXo/BKgbKbXhWJ+oE/Q6RQ0kggmt+SBPmgGJjelg1j/77P5LObElV
rNvCT0SECqjc0jeiIiLqDZG22IANCsLT17d2xak4VX/V3pm5kTXXnGOOJkCswAGqFsyY/oAVz/eU
W/miJfCa1FpThMm1cc/+BGMKrAzaBfhtXO0LF/ZgJsIyX5h60k/ZWBDNIPa5PU628KwnXye8QoZU
/CLmltkIasmVCI+SrFpo3hHDjjsO+vTWPeSiV1Y7ZaQaY7OCbQosIUZNQI8yeixli+Fz0w9l0Gte
IALv6O0Xn1m7ZfMOONqFMihtFshJxkgOT/sId3Q3nMIW6+8zdrgntu4clAVepMivrnPEQutiSTCR
C4q7PIMKZzxuLGa9Bqqu5pLCFkn8KYmaG7s3UWwLPuzWuxPo/cZ4o1h+l5d5zXZwQN0nrtodpxhH
TJ4TaujkPC2m0r7klJfTy+b519sP9lDS3lPu9kjh5hxRTdo/2IOkSMGfWjDUA/LjmoX7FgY/eKmh
YG5Iiiqcc9Sf9nFNnivLYiIIzxBe5sUMRXAbACTp1Y74QD/3EA2IP4NReee4sRhzoCI9XN7mUPK+
fjfjGmBkvSM6dhNePYQrA5+twenxd/cedr0qDhr8qGm9krY//7e7LX8WMcvTcfCdXP/erJwUFCvM
6RjOq6xJ4eqat+PA6/yK6n+m/vPpOQSe0ksRKYh/KFRpH5aTqdhaxDvFfQT93MAvCT4LrD2/z6U8
HdsSDRihPsCQ2JqHozlpPJMXApoYsJac9G/wR/Yoth9nFsg3T52yxDRkvik7XLvk9QA61WvaBJQB
GEjI3MOq8aWCSLZi1QG0Aq+2M79GQ9mEfTYRUFUmSvQwOcLUR7oQnE8CFKIOIReK/5r+O34BE6jY
WmEnbsDbhmFmkkBsahRDurrXH8OsA24hPPbOy4pWeln+aeigiQxWXGw2LYYzbmq44kFufSkBSPnC
AnOPn8d+hmMiwoKQE7aL5340GW7LdS9qTx1ZnT9b3Tfb6wRckfglbmF2W6DqldtNHv/IKhdQbEBF
hjLwJyGTIeSN5HjVA5GwmVum43W2IxGatKH6iKO+f3UKuoLrFsAEqmvPzRYDwHnVI5cNhI9eFzIy
/MyldpAmd48HBvMZ2PM8Y8Yzr6FmjuYVnNKWWeWaMDqJUwt3Ow/vCfbOIXbCYsnItoIEDmvIG/Zm
6aKKxX7ywANtNEG+OWKthb3EpDRvdJRNiggIdlEVZDg1sIqCRITn5CwXBEL+B0mgCVMYEK899vts
B6WrBS1XHlnMbA1xH0/9A3y9IKqat67Z9/BMHtMWVbPehEJ5UtYvmi5Ipg7Fkpe+tnK2y130pdO9
J5XN4tTsMeVe/cKD0bvNIwVK7BODGRJaw+dWrLBGjuR8cLEnznzGcaJfKJMRjDLwO6wGWEtDY1KA
BJ+rbI1josWE9fHfwReJkuz0g6FZeCPrbn+TF4HbdxM0Y96fnh0ZFkEx6ZxLAqs0zTwkpAY2dSZD
0VkMSL8TESPkFHeeZLQkqBMS6PWBYa/xY1JBACPNiuMkA2bfF7HkjIMhpselR9C9JzIFASi5aEWS
d86hLvbfJfePS4Q26ojfMvNphiETdltNZLRx+O5T2luTmg3TAkKZwYljiU7GHuhHg+wRsvk4BENL
VfcWscqKRm4vzHxpBt1vh2vj4jXP9h8gvXcoOg88aBf/aiTRmXxx7LR4e7Bna+zfqfGeRA+OXRKP
Y0CshQK4UqwIuJvk7DMBrqNieV3wB7BblgvnGZR5/EjwYSL+ju57PYYY/qOBRCXkxFokhaqhHRQR
/9hnESBySesV4UEOyaBwHx5Lto+w48kAgcacW2xvmHkQaG0fs5gZvZhVvN+kk+G0iT44VFhMMhCa
bTiwMlTOiHfZn/4ccXXngWhA2aXuWtGpLTo7t8ju8Vk1TISvtMDOQEPQ4MIroMi90X884DsRT0ZO
OHOHMwBqK5zOhYLFavs2wxEjzE0V8ivPxLhgPiaYHAiX/f7sHmJdPNHAyZ4hOazwR9BYwYMr2F/h
8IeE4ZPgteqKCYZlnU+mKyCWGpR2bclQcuGZlxG+rnGWorGAlwueNoC6rZI4ezE6sFnxev9LLYwq
GD1sftlLzD9Etw7dYcx6P34khBn7Zw60+OIVNgM9c95n7XMmoe8V5rO7yfe0xc8j8O8PRrdfnv6A
NnHgDWzV+Fm5zYLKlTCAkw2B27Flji7RNxmzJ6alIPMIwdhyGBT8BCiZ4OB0Vo+fEY9T1J8omFgQ
N9hVkpeN4R5Bx9MHlgp9KuI4YF/pYyNIu9GCTt+ojTmZ03itTSl54d35kRnfn2rTS0Kqs0tgAL6Y
H1fx+BrMyMF9ppBZN0ipiYH4AAbY4+FnRTBsAhWNf6Cq4v8GhboN4KJ9ksuVYtdL7wmqXqs3Kbd0
I3QcSlBur9vymC3OxjnMNmceBImewiV0rc2e3sMtExblzH5QttLPEbYYyWhTFE5zyI3tqQ9bFhOm
eLSR4xu22dkCLTLLuABT7I5PEZx5puwI8kXBOPBp5vvz3g7qMnIWxt5DNulOHH/WOWySUFYVi2Z6
BxYEu2Jd8lT0p/iOLIHpSG4BW+Zews7kxVy1ubFjoW76VLbjFy4AVAgt1T4MMOSUHyFQQ6Xevm4G
8xBeqxQ7dX5Z/XCFoPrnP/5rA+YPiQuJihwoRxKztXQYvv6ec+Lg3QwWai998yDvpCe3f68OZvUY
jVo1v6Lb2A93l/j0tmmEUTQfBoJ+27JqH1pPdhtMsdJpyHFq/R/tE+KM5M5Qx14cEf6swfmAPTWE
99YBI0UmlgzQkgfjsN7Ia3Y6Swn6rk9XNoZ+9Ay1WbkZHuu4OtbBhU6qTvu0H/XyunnOazhj8q5O
5ek7rmGpfOZF1IeiBn2JUr4cUMwyyN3ohZBXvKYjV/E/Sy24uUAFDnnxYZOItZqQDd7jIcPxLcgm
OXRrxq/cAw/yMpbDvQRpmssS7raogW+lRRX2/vIDw929AMPTW4jXv8nXZzXGnfIz3lvBfRQLpVvc
P4LUwM34eJ/5yP1N6AgDQMmX0K882QuXkx/EddEzjVirFTEvW5sKqS6hu1na0NB3rMmpzWILRtuG
slCQi4egAQIJwOWuh+qoTsbWG8SCi84ZYqk5dl56gNCL+Fc5AKC3K/Y3mBBEn4m6pkefox62Cb+j
ENFRsIhR0h57PYCB6Y0JGUHl9DNXvcs6C+qI+PNEpG7id5rIXj4fOmbDSFTNNWhoLMZ9PCBVt+bf
j1MmAbYrpYcTU9LiQo+NKiXhS7uDdB9Y/BU1SS+c9Sw2J2GbgAKIhgETLh9vQrR/KFb8fPPwR6hz
tGUhPC1zL4uqBTuwtfoyc+FJ0LQ6xHFoSZkPxkyb80/7koyZVOR9CZRMaRbqoywZL7KkH9/XaOUG
i2x7gfKcHbuNdODwAoMP6Pb4hevfcsfSDtbLU4gX0T9AnhXHnk0C21oZQJpn9LVBo2n3bjip/UOm
QbPBpNH96PzTb6NsbysOf7cGC4DJR4raD2yeuoGEsE5g+9ETiOaEMZLGjRk2komJwy1EWw+FCYSR
bVGDp/RIoONv6AEA1NsfW7CEt4ojrIyQ/BmifYG99xGUXnb/MrTYyWh12cADfkbPh/FlQFbEf28w
kiSBBlb7omh1IIpGhdRc0cTtbnHChsHtUQjSFsE3hO0WFimpNNhhQrsd6mONiB0TkOKbOwPJ+M4b
5tcVdFWZ2TjPLXipHThyaXByx/OrLUDlNWLjBB0enwcRAnWiJoMdDwrFCaa0/Cifs8E+WfKl8D7L
11VScD2n/EY4l+wgrwlDIvZl+mjxWkNwJZgMzdVrqSJlbRw6L5OkEfsIvGIONqOwXjVoWERE3sO7
ryQuUVTQMTRK1IXaHF2K0ZI1/vC0iKYsm91XpXvBYxK01CAScaMurn8fBN7ldOh2Tn3W81VlDm1c
Frhsn5ExpIK/5tyr4m4lizB9crWf2b09lxiSwGWTAGM/f/yi2Z0eEzH0/APb6m0OMSF5sSBrfTEd
faB4C8Gz7Jc78GL7w1aPCQxCnuYjjIJpeU2oA9R/0RnH/TUGH9qMrdR6SKnfslK4/FFfOpYDguUA
HdNQ4gceUVgl7LvTc0UqgK0eCqAaChbv/1aLx0mLy0KMwcLA/3lS/IR4g3XK+TQOFQMocc7iOn2y
8mPJL04SDI50RLCuffOGLxMDvTu+21S/l1GfBmv+N1F5jwn8Rm3brOXoAfQr0M4chXc1YVcAi4GN
b4fKYBAOa/O8uiy+DqjGiY10Q+aB0L/3zSGV57u6e9RgLLEeAScrW7QptOvJaFJvzqvP+iPEO6/p
Y3FZaLFgzyN6dKpJvhhMapbTd0tQkdQEuaU5nOV/l0mzHkUdq4bvpMf0JPGUtUgNlbj2NUjCDDKR
HDWg3LSMBh84Ov0zVmB3K/fPnjQtU3XaznEChoGBM8X6NSlXT6tHiB5MmnB4N0dfHeUEsgrNy53K
OEcstlieaxuO7141L7tyjQd1tu1tkTsgQILGNMM3R+gH8nm3HtOVI7NcIC1KPvth2CCvHicdWhNI
BWAF6rIjz4+JeiOAr9z6B0yAnFxYuxVmMflF/Wg40xIYFAQ29FKBr+SRBE2tTPP0OmWnF9KsbeXp
mJskADGglUas9xQqUKFTLoLmpMX4BbWLCwRPTuGUDWD6m79O7Yn0Y7YgPru8y4K/ARyiJUDnju4K
3AUKwAi7BAQP4wT1xPmPQllMH7tyi/TocuBqo4OQj81ynKI8YD9VL0Brt+yq6ohCxDGHEUastlBZ
5gCXzMW+tv/FbIuva2mAsOaJynh/7ROAXh5wK0Gtknvm+sFuHG3Ah3YA8cWSnx0UFZ3BkhUhRGYi
/CrolAMS9BBBpBREFohoHSiwSClQch2u4cE0ELlSwOnyZjyZvDJ+OFF2VFC9j1cDbQ7OH2jPMeA5
jJJKQ4XO4uxzYvIvsadBpk2gOjKsLOWalRMixl4HMuEQadfAro/D7cCvqebjHRYadH2+ciAAVVmP
IYXNpdN1cdkQvZlbrHG+zGh1wl4F6xRB7M/JNa65umIkBRyqATUWZLVC2g92ifTw0Cxfh9EJgVx2
dgBdc3bMoBvklUBjAp4oDAY7/n+BRPJrvNYaHHXO5WPNyo8/3QgS0dkagK5c8J+jrsr61wO0nrS8
H6gZOr3HbbVFgb0Y7D5b4mLQL7GNIQaSu4MHKRySGCQEK723KBk+emhLcVwQrf0DBtZgB5xLIae6
c3y5tpmjx8EDDPuyZ6hFoPxXHMSfZ8q2CKlSE7333eYnGPRxlf6g9GWLT1TN6/BzBKKHTjTnrqhS
Pi8U2bvxoqJ94GsOJqy2mdXbmNZ43a476iw/6DjEDAegU467fZ+V3mV6XWaqziv8g1aL/BNLGYoe
d90SpRRvAD1wb4dhYvqbKYtiyfJtqa6Rv7KY+jCD3na/WV6L8JUdO+qfYl4T0eHg6cBmW6JpwDue
3pmO7kxH93nacH9gPnu3P1aS82c05MujLr0Z8PUYwrqQhchnkbMYjR8imU5OeBby6rKHqavQLiu7
ko1PySY50TaI3BhjkNP+W5NnkCGIXfxEJLiG+NSw37tuL4zzWLFAwWINB79djbrT6/BcsEC4/2HY
kcVwCzdkqE6+axmzm2nX6niawM5j0fYWKpAralDmCpR7qPTpIbb17pPmu9FCTvsLOerRAy1kusQN
b0tOV0PnwV8p12E3PS9vc2rKWkkzokOyHbskMlpGWF7UC/FMfuKUD3fsy+lO8qEh2IgYdbF2fpgU
H2au36o5DCVDZPSx8kAbyuOBtmJS4YodNYlXkuYBgwCaAtUoFfF55T/jd3zwhwIRQFqNWa5CoQCf
q5HiGBdIOlAooQikg75e/JOboqbij6t2Oqf8iYvlv7+KRJp+ViyoB+vhXoV/sVXgdWcTfo0UUTPk
DS4HF3Slt5ifuF2ARcH1y4+fqFGM4bom6ZprGTUZ3pbYWaXwm6f1bLQrFp/1PRyt5BVKX1eNb6sm
uCyHthx+GGYfO37HXp6peN2NQNPZ2hlZPJh9TvwIzUTd/FNyTgaLhzvGLQE3mLSBWydzUUM/1aCo
Ecm3HPGWXfUbSFW5BWH3FRYc6D8a6iF3DcgLCoT9AHkhGkEcB5coauEy1afnX83IAGuITTcqe+OX
StRBMk28UfSCVwK29XSyP22ODQoSh3FcMVXAzuV8h2evhRNcSMTo6B2mKt9UwJrRmSWV99m3yEeU
BU+sSHFiySJOWTkfrPpes5Png+lYM9p0EHJPQM+iZITS/ho/UdHe0oJwnf0XX+qIPhVV27acfWas
qOmsWnASNPKnxwot3nkqY6xHu1OuOYrjKW3jb97uRpMfnQHdO2N6jRm410chRUpODn2cphwhOtNQ
jI3Yk6JENd02rQEhBSzkrPPjDrZcYDxLnuhv3sV97Jfgt0rhd/+loGK+tSkxgj6UI0pywzC/h8X6
xictF/3PrUaZ3YeZsWa1z69F8HO4bDjKqGUoey594o3MXf3BrxMxJgX57fcj5xyhPn+ErbTvLXop
5RQ2JcTcDeVyyL+4YAu3reajxhT1EiSE1f1E2g73rGSA7NDb5wl8SvYwACyzMcw1JTffePlDoOQP
uajwKBjsfgQq/rMkwp8kviP+YZmeG+O7AUGIw9ZfPZ76GydMfDrgZKCuqq33XwvRtLHPc82vFzUw
V19XiILyCAJ2EN+guXMRptpPvX9CSxU+zJd35mXkOEA1qaeDq9147KY/FiRhEDWu4ZRbYIiDRI//
3OJ+NI4xWeaitlmFLYY8y2lTua/l2MZYyhKq0ffZkOEkkeTrvSB9oJKiJcPocDTDXp617t1tlkRM
KGAOjMgQJueYJHFChAUW25S9xHYA0oUnRvqSYCeMRi14aA6TELu/Oyuke8jmzJGIGZRpg5CIkC9K
n3IQDNIqPc/g3vBq/ZH98GBpppmqObTuUDgFf75QjIw8138NAPMIX23k4S4yvbCKAvPEgwA1BJJD
dimQbcC9BE2cpaQtRy3r1qHNPT+2gWYHEMwpxK//eTw4k5bpAJ80g10/NyzF8S5IvjOq6NcdAM3f
TEEZfLnURPM7b3mo9sBu7d7sB2r2MPv4YimzDwtDn5oNfNdzn0Pj68qAU6BrvGGwUbhxrXfSALKO
oDm8Ca65W3dLgzmARobStn09sTEa8Rix5ja2fXN1sanRAyoQTaEBBwys7yKCmLDw6y1AbTlud34x
knoEmHRJUA5NDomLWdsSqswKXZgzTLtEgLwf+2OfbksVFgUEOx1vUl9ay7hO8MUqNk6aLyyrAJ7a
4A3PAyQ5+vEWwbowz6h7if9io2QMHIFU4EzgX+E7IyXgB3wTg/BYivAcSN1kRLQkL1+XI/GfeUsw
DTTa1XB1R3OQmxXbxw+0KdiiFVtWRByPv2qow7r8YcjB9tka/r108XvR8FjkHjHnutRES/bUuIkK
Ve8LzQZ2YlBmcO7ll/FtHc4AH+XATg6sP6bEoMEntOmM3fhsdmj4r+gq/kF7L6gX69UlPvMFCLMl
NQvLp80QJ9vMeJtoB/prOKArEcLZw+6yZ9380e4DR32Frw8UNkD2sAwrXPMwsgToUXkmP5NoNJKj
pOD/O0ok3Bx5kNDm0LBlBNaQzQRo8TR/NwuoECqaYNLrqqV48hTFYWP/XUz8FWPinePGhupi9ZgH
yTRW/QK79xsUaa5ua0/LZKNASf8m2DDT1LAFQp9rCH6IrsznY9bjeJNgFHVkXsJYSLwJLWuRmqgE
AH6Axx7WIYNUvACNgSagmhHIHVOGhfz+y9E9lIbQJhvp2OuoGQDpT448adl3v2XXRHNZs9D46W/6
SxofOgtJ4JZX3kKuHEhzbO3AVmoqxpkN1cC84z53I4MPVqB+AMFyD8IxorXw0ygGFgonaiSfjglk
kNQxa1qcVFAvendYGqDIHVmkZJPjEBSqOPp/F3hNWGhuzUsPnZIwLdT0Ec/b5BPKLJKQDchDbL6F
8gvIGUObI+0L30lhV+60XkEsrYhEzkOWCha1Dn5AblH9WaDqinUbmqNAhRATwLytvQantwL2zvws
UJKz/XbKt5EjgH4xUGF+h+ybPK8LIDZoOLpvKCnYgWPUyo9ICjZTVqyecdRLzxYwv5Vy1UKNZuHG
jnboYA8xqd7GGU8g+xVCSGzRn/ParYgGjhsyEXgJD6zVbOYWPr1Am0tkZlXsn7jixm5j5is8qvjE
aXBs2WKYggLOvbb4Kg52hpJJKwYm3wKBtaZibsR0Sh9iYjbn80ryV4d/xtsaEOJn5PM++S+w+foz
XGAs0OsFV1PLpugx/8JhoW7w6qtmjYLp0unwCPNDefgu8r2EQyMeZFbfPl8NjB1ywkqTHw0tbSMX
O7xXSGvHksGHvx/AfEc2NGXxm/gtHXDoOBr4jynTZmvBHFhBUW2iy+ppsi1GQRKiqr9uMxb1ELpi
tDh/vVXOWwud8tCDKQ2O8++Fodk2qE0BMgFev8IaGJ358Ncvd6vWxjb4OEMsEpUdGfBfSugvwJbg
g1rA6+tbDFotDED9M5CmAheaHX8kTVBVkKXDtgU9oFDFPNKX1UOMBZzvCQHEl4LMhdj9aSUfd3aU
Jg10DALXFzLMJF6X+cD+wYvDlmbxME//yrTCblsE/tSr8yEHcX6axUqVjZxagrGnNSI1TKKioBKo
zZGdwTDpReXkPbluxk5r1XFtDqImUhaCOI3kafsl2oZur+M83zFaEt5I7/D5MziYTxHI0lqf089S
Kd1dDLz67ySKhcubI3KfiODWBmvxPwLlIAvC08DxUT5xd1T4v9xsUU16pjKRfOhvGgp280JV44b5
cSoPqAAWXIuZeT1ykaOw4gjigkW4I3AS3s8QGhFEFi7fyZNF5eG86Dlb4otghzvtpCCo0inprcdO
oUewUFhTIdvD+aWRDM7ruDJKljVjawAX7gr7CFiON50hiLqoInh5m41XIVuHhoyy6KO/ATaBIH3A
V7wqLibdm6FOGc2GpFlTrUCSoYRgKGK+T8O47wOlBbV7jiTcZRQzFR80Xg4jQCKqHgiVVbuSBSN6
d7YEnxI9FSf4YrytP7oqTEuFj2bnDAF7GGn43nR/7DKw1HxNgOTg1yj6n5BmvwnwSobkZjJYN+ax
Cx7OFaMCfcP9FsEAIrYWTJRzCJ1qkxHQbdZ6mgzF5CGAUh5beg7708qGELn4Wal+87/Ry9hnLhWf
8J2nJZbJ+BThtKADu4jl8h7UFg77DdIG4Xz4ZTUz2Ugl6EQPZw+O+uV3MUuYclqEY/Np0Txr5CfS
CWVev28UDfbab7cIX+HZ4qbh8fVDpHiTj3u3q+1o99Mn1wBeOH/K4eZqf556FRXRb1dWxjtFsyVo
gODIEa4Jq57dZ9ipoYHTQWIMsCgcplnQnSdt0/99g+TRuJkvmz6IDCPqpJ55rGQ317QMejM4274o
QBoAAG59OQanjT5lpR9qIEiP/Y1EguLwQjXIxwZ3BTEG/T99Kx+k9bUhG5vgT1VlVOnnat1HFkln
s4e1OmnQfsvVHu7jXJi8p38XrOUqYaIoPL2uR7HyQ3vS0w9PbpjGWpG05sLZR7BNcUXEDsaMegia
MpIHfOLZd3PXsRuQWB8gzuaDKDB2V/4/1ZOvjpsiKjAeJvY1OMEzOxMwz6Z2jZMkKt+reZ9d7TmL
R3/6izQATXjw4GLCWqNxwORtzRCbHmM+no/gP/BjMH7CHqFD+qvpXoWNaEFbeAKDXr/dzIQZET5j
bCzsOSpMwGrjfEToDmTxOhYhr2El8ZKMYEwQK4TdP6fxMJ5rU9VSt2DX9vE5ezia1U2HtFdjfjsU
KUb0F0ERydlkBD1tmrloFIdYXY2nCCLVrwUgxbjVh/pEUQRDuZjkn+gjB0NKk233RrVgTvJ/m712
1veINfy5ZAy9s9P5P04m5CajNNlmYhPCAXsH0l/pCjIwGJrB0yQhE/IY4MOY78nFnEd/innxxLvE
Vp4BRbYu0BGuXkSEz6m0gG0AHlvqBrAWcxo8KPrffN4ap7ELcGHzM7YR47sqU9zidvKgdGC8TjYQ
VGdjemkMDMieI16mH5E6GFmAFgXCkK2h8dN0bm4oHEzKoh/EKY/j2M447/+aOg3VimqeccxTbW7N
cq6gtK2DK1fUz1yNuOMr6Bbs8tD2AKreCXyQmd9GPulWCyYhZYIqX/94mT+iSaGGwcNCm1JR31ZU
azBH2L0WBB76icMD4g3iivGDnh107cwsISOpqyzSI7koTn3zjrWowcKRs0CFbvlNu37Ay+hn0U6y
kHxEA6O0cwS39L6W/XOBeiev05dILzYzEsMK6QlMZhAMUXOnyi63htMKSofkrQeWNHQKd8UNd9NV
hAQ7zOpN+ipjcCwx4mumIzrFs/3vRgfm0e+2EBqxY0KItOYGOJsrdLksl+kOvvyvZ0R5xzII2hFG
11AX7x7Pmg8M/pm5ZgdqEr/kZ1YXKw5NIR8rzbaF8UsdS7sMqZiiP4417SGWI1V4ToaNPiOsAyqP
/pgqxtdho17eDPxcgBiHPptpH7deu+PduxmFQTS1faEFRRoEdQykWyQswrMnRTNnq/s0q5XIxNMY
zMTm+sdAWzLw4sulvwyorxDb1sDIS3bMvG+7qz1DfdK3wUJs1b649WRgiVch8xgOjJzGFgSrsPuI
Ggdw49/ebYHUyVspRK6zUoRlqxcujjhxJtoO+r27fxAPV7Zr7F5/y6d9tjjQM5VnB8tL16wjGxLo
o8vKkIzB8uP+3OZYuOQBCKkQjtkGpRTtEe/XrnOZhnmTH5grfhIxtqEE8FTQao1rcMaJJ1xctOCV
MCNwG+dh4F1tXbncYbHxoQ5c2D5wFcInKOEOz5kZM9YOt3TOHk8lgKH3Nnf2C+H59k4wAm6C+IqB
gtIP50DFr510yD0tPqATRjMhvPNYXbr3LRV/jKz9y3eHmHtkOUBT8vSTVNyIG9ZCLlByPbKUBeuS
mFmSPBDqxD3CLZtdUD9B/4q598OMp8yFzg31rUamW22gvyJ4HOM+rtdEMlIqEq2joyoIknMi757Y
cXxhbb2YgUvhqU1vThzZQtMPsI9gCUH0/XEsPnvIcvA8+N0PpDF41uiCXIdJ/NleE2QYlSZ0ssvT
faBv++l9aABHRrqFjMSX7gWdLX/rEE4oHj359ebkjdvRhCTf4Hm8hzIG1A2XEGjHkQVKC8WRHgr6
Umlwo1H+1MNvlvE2hg9jyfuAsRvjGLouNxsZg+kwRNIHoWosemWjSQqmHYOlDmMrNhtQBTC75Apj
j0LQ5Shq4F9inhwBGrc72hysilmIfgNkOzOQR34YYUl6dej7gMtUjs6mP7+vRajG/kqfx+OAs56I
bqaEuJUnTNn2g24nBJLD2IvbYAMHvmGnJ0O9BcLFjRKuRSa0Y3Wjs3IoyLZYt46GLs3MAnATnTVO
Vrrq5g0FQ1k86JUlDJ+QYOm/nbTgTRSJEA+rQwgO6zxq0KiTG1KbClENCK13Mtf9z8wNDIR+GPyf
I5p/SOwAS9mUNQG/nYGO3Aazsyvx362fR2UoEm1aIFnDn/lqPnQlFIeq7ulk0O8+Zs0zTJ7mWpRx
1E+BrHAMUFygmf06L58aauOiiKEGy3s6lTFqPdHpfhCI3Kw70PtHHxX6srPR7vmI4XjnZtkSgzD9
VlHn3mbWcTY6W7Nv2+vNGFOa8Y/daNaO6nISYRtrjvg0M4kFpgBI9miJD9OaDxs27YhK8Q1fx7MP
mDJjFrfhfTb6iePxx7hLsSFdAIDMukWUR22xhQ+P3RZfhQ/kFfTjjwljJ5uzlHhj+/vjdeEO4lBK
h8GidSTW06heeKIX62XIgBybKz4MVG3yN/ho+FAZ4zPk+mQA6zergpjGJcCjqZzcuE13pEQ4wzmu
+gzMMwBwkWCCzroxug3RIYABuHnhifoxseKwXiG/AugUh/+eQxWloafT76f1boB7kEIHYNDn8AmB
RdMdTO/WNSFl0ytOIBwwfwBt0ErznEgBXfwQzS41PUuwXeKxELIMNYUTsKPkRy+6atEUa3bh48E9
67s3Z9e34YFsO7smZFdyf7xKAuVsKbu3vy8jm6CNAdlRgovVgH97hyB8nVRU+hTseojyBsvibHub
ZtEd/QEQKGAICkxsXsEx0cZVAYVGYcGdLW6ZCTuDjfscdeGK70l5ZeKeqktkx/rZ34l3DcQDCjUA
KpmIwm9qKJQw3JJutQNxVz1QKK5EurPbLvvDpNXS7PGJGMbmD8ICJAV210GDdewbr6mGxpH12JA0
Hl7fn01AB5anBgJOv4tZ3DHq9d6gEBi3sLQzSEz2gdqM2xYLN6MOGNVFL73ky5EjEuNQD1kR+xEd
bTyzAek9opYy0BGWDBBLzfnwbUagCF8CyJlTDEAycdWo0F1bAmjwMYFpSA9NDNEhONtBibi4NlfJ
BZkz2cREwA2nD6s6wXWeQYkyWuxfDm+sdXXx9cdfU+ZF4EaJmpvQ8E8pQbAnW5f+H3ch4wlgTGcP
MedjMrBg6vtNSi5y+OJnF58swZ0Hgp7VW8jQZJ+kmncbAPqT9MP9rgXQoYhPkIx3LJvQsgZ9475l
s5pKc1x43czg23ANYPuHtRI72mYHRwlcWcJhkDnOUJzdy7hs3yiP05KvIvjH20Zn2GWV9GKnDGLE
x3EnXyQRJ7YDZEo+DIMs3QBpcSE6I2mAYkHzVNpdcDdLT3Y7yp0oCCCcXoAFLK8S2JgFIUUfHxHb
rS+ukjzjlwNfxKTfTNmL8Hl/HHH35P6YB3pgDEWCcsEO7AU3FJcNjiCBBaLbokHjaZPbdIejyB2I
0pfqyrJ3PuTKNNVJF9wSHLMcNOMj/bjho3rqML+etHz3+OyfoyLsqA2rboPnv3ESkxXXGOAOdV1a
YgTvEDUTcruAXYOFdMST/mzkZjuadOPs9+jJyM3llLNVhKZ6NV+AsnmsTQdzNu1W3y3NN33kemyA
0/Azn6cgG0mkzR8p3+HukFY8HBpY7IC9MgYm9N7blkor6g6ghSyjhhfvkuwWFj6UZrchjlPYL7He
PfJjZtMDB4GOMES+xjAMzRSTA5vSO734mg3vxL/5nYcVFOMD+2iNzwO2QPChysd0AVHvSA2L2P/n
MTWbU9XR+oI0cMpgWUMsK81XqC3G88u2Th9+Fea8nvw65wwIcSOJQLLajWSx6HF4QXGAINScLray
ttDe+SM8aH5eFmeyMlCIrnmE9PIF+Lf5cPp0Tho+C9sbYC0Xw5jqyE1qD61XOuI4isLIf8pjbM2u
Af/UT2F99TF+IYH8signOD2w9wJldAWwphgjUPGRC4Rm8x6qBgf/GyAgNdacDsx5Z48Q5JrLueJl
4fqw8aRBL4f6LS1tnrZGEEyP8/JMnqhDV7lmw3vL7XL3MHadfTn9ewMCvn/FW44+jfsItyxwf/O2
5QnWgDF4VdK9bq9maa6q4MJILuBB1pfEDOC+xXHgwbHGTIdPvaScmjsoDD6ds/li+g0J98P8jCvq
buBUhAoO7VmUUzWMxsI6ssTnj8pL535GK3PpG9yHsi7ZwPfw0L9oDIoQ1OTLkMApoItHVGHQ9JI5
xed4n5Ew2u12+FJO6GCozRn7mru9baF7CsFY5Xwo8g4PXaezhVaGocwR1SpDu7i0VH2LzRKnBbqN
4q+eoh0l8gUJMJ4jPhAhbnKYXul9tziOdo/kPDQKB5XA2+7R1d18eVcR7oq88DHrQU3NgWx5LzwS
Z5bC9EFsZ8DqIDs+4VC97fvkQ4Mi6uIj1kzhbaMhvVIp65fgPVPp2+iDFL0HM8bccbEojIM2fzY0
8vSTGW3jNl8PjOD9YpfXZ63VwH8DD2Vjh/uHvu3r0tRe1YxR0Mp5QD1HjFcNFH4hxI/LvcQ26hqy
3fHGfN6zy1ZisGKPRW9pAsQofFnR2HytnpU5axLBBIu+JS6L9gmiLhyVQEwmaxxa+ZdUD2oeWQJ9
kwYs5qNy8RUjixOuQg+8lta2F0BjgCFCqenrJagg/YgqQJJSn5FP8mYxxPWI2zcyMSh5dA+HQUhg
HmAkn8QXkU6ZvEE3d/A3/+0f0s48ZNOWxn+eIXqCKNoyyVFigaCD727MoDsBGbg6PdZAYkM+AjOi
bNvqpPDvsTQVLzRSLBcbsTN9jXc2E4FkxY175ds1Ylc98thhJWC+S1IyDO5oBFUFy0K+OJ9XgjeJ
/ubzPdR87LfZeEETRt1S2BFyq/EhNSQkiJUV55MOF9SByQEFain+viKdh53Y59juGhJpSGd4WXSl
dJ9z1f0eoSv9fDx3RkuYDOYJsJVxizlExYrtY2L6PMr0gLec5hg7P1osuJL8VE/hK9HJ2NJCpxez
vsxkCipMNlMOz61d8FUYEE2kbvqTRnJg4GLImb/9jO0hW3wz88PwDoXWUnnf+hjgU/G4HnePHdga
lQyjBAUd1g9Wi1WiWaGeg/jz43j8cOyr6QdqVgpM+rI7wnJexezpgsH0w8ejUU0lXCtCZWDLqboT
Rc+9zv5j6a6WFEuXKAA/ERG43OIFhTs3BBTubk9/vt1zIka6q2cKavNL5solMX4fsaKas3mpurab
X6yrlhv+1FkN7RYTgmIEjYOGrrouQVm0XslMfv/8STUPCiSfwa0021hMx3wEYf6I9nn45+rQQ8WF
qjozhXXlGQjHudtSsoIahMk2UyLbg5ouVmVz3tlUMN8OPRyE4Ko2Ijm1V2UPMG8yDy6vwHeDJKjx
0sr087UtmVMhQAbCPrVg2e8DSt3pwv8M+naQO6SU9Pz3+fuAB6/bE/bnUsjJ3/NABXAomNAp1tlT
z33urQb3r/WUzzgbMBPZwsWAAx9zXEFVDQr3wqbyz6kiaGC+oICLRsk5u6ocar6y2pbGTye9Uhph
1ii3nmivXTJMgxsogdqVcODBuzWpJV565e7p4r38aSbnDzSifPBzi5KDU08oXUfpGGXOobfpURia
yJUTbYWGGTKjqOAtnZnBfNPZa2fbcGUK6uM8/lYSsBbKcvYMu3bMmPLwj/olN7YpSs/hqxAtsDzU
lLyd7ZfsoXSu7gdqwspJ/f7++SxSnDgqT06wLiZzxEDOvFkedYxau0U0mFHXrrS9r0vwWH8y2qjr
MegKI7NT7dADbWvhG7uxl//AyL6ldD9h+sxmJBINZowVR/Sjb+RRfi5gXD77JyGTEqCUHK2LaFrZ
cP2eHyswWDdtcin4+6q1dSZa0ygINlUMHO0DphnSCx1K/pE2MljV4iOVSOFRvyQD+6mDcJGtf7E3
yZNc5DljPNiNKrYDcmb28nWF+4TN/vlViLU3twFxFpU3l2RTNfKT7HoqQB6xYaIv48CDGGHFqnWz
W4N68HYCkams1jR/g51hajXSvRuaBsGLQZMOWUTkDLU3rpxTIdp2Lv28G1FXgMnvn0oqbApKzCZN
jq6OLGLr0mAzpbaKW7Pr2qetxHFnV7ZOrUnp2dkW06YS5+rBZbKps6uDVrqGwEcoGlm2QV5n0g6Q
si/PHDcJjyrlePHu7qt8mUU8aX/v/MtehUj+XIQuq4CSUrmCV4WOYFj66UuhtgvPU11/g1vlsmAd
1dyafixPyewT7xMj2030zV2MZVkm8uptieoMkL945Ta9tD+FE4r1hJ/WQX1IfvPoG43HaeQYB7kK
v7nwMgh8o4bZlTNiB9/VFRsWU+LWu8NMVc1iZXUOhfA0KG9XBgs/t1E6f0CSHkS6oUThMbYdAlH2
fh4zBtNXHZHCSyxtttvGnhTvkr8RY7wLUeN0A2sgTrwY6l0/ucMxd3KGhwPKLRbhp7G+1V/n7Env
zWvBgfvKfbZcZn5OnMClz/kA18VYvPQVgY2QI0RD2uV7eFISxkuXe367q8VOhXQ0h62VaMXWOUS6
3SQbN9XU1Vtm+RQy/VpeYC4p/9d6Lr2KPAOfAtU8mFSBf/c+kku+KzvAW+VSOtSS+Xf7STKquSqg
bz5cyAeVDJpPoiTgTybeJ95YhXInnliCHAOGK4uP7OEH4s5Cn8Zx39ro+V8GelRuCLnFs3wbqlwD
z091/TRo8oqdOhePfxOaEaWpQI5U81y6GqJNum56k5wtY7+A8UqYKDg1u6/LSPsJqXQq72ASsWYp
iDMjEC/Ofr34YPv2yW6a7HgwkADAaO8UqliPlUThqEc/ZGPjWCuQkm/YK6bLHNITOTa4NI4JQX1s
xn4Sy1jhYqMBRLurbmRJ9pForQxG2A7fiiK5Jo4DHCXOZ+pVwsZ1mWiy/O4/C6ufYCaZ+sHZjAZV
Qbi8GybpTgMu0l4CjgLGzN+ME9gQA04ENlXmgPmEEOoraaQBRxZ5EzyELUTIbqAhh43q+Wu4c8My
YZzf3LGYYVPDUaeJqoZOJFjKJwpgudSibvP7Il2MCH22s4A0pnuIsMdb0eMK/N/Rs+qf4q2YqX2G
m6YvfgmQ++y0Ct4EPx9U03xCfZ8pIEdX0o19Pd14L1Pfn1f0F4d0/S2/YdtMxkGppfhPfBSlWBmk
44YanNXzlml5xX3gT8Nod+xyidrVAi9KqWqFHKKX4XHwxNqTGzRbGWTMn61oMaDU2L901eH8xQhM
Qvzcm+bLyH/hopOtW8yP3e/qXvBXNkYDK3/yk32CLv7RvE9kjZHACzGcKj8utcu++Irl3qdm7CFf
JbdKlTff5pfrE+FCKlU84Vc13ghWjXR+27iXH6PjANWzqi/dR3OvHRvjSf44W/V0EUl34skYzdE5
T+ZDiMrrYpjd50zjiyHHx+eC6V+4095tMrlYfuFk+vk0b8Xt8vEuhmKlz+iFtDtwpa8WVx3hU6ng
giIS1TGLbe0lu2st0aTCFgSmvyl4blQRPJJ+glLCz9M7LfZqMjQRLm7nZGUVZ9+VT4aC207FBfS7
lJCu25PlXaU/dCtT1oe8qW1DJfCuAtCqQUOmhDALHbn8E21z3/3MvZ7Z5o5IAEgS3zw89PSpnDPF
2MwzMAXtpJtIK+HREczcSXzzvl47YikvTkCMT8/3K6ZplXKxdqjwNQP5QDbeP6lZJJ1N/BqKfb6F
9fzfuO22kfKmYFAhTfKrhbf/dk1f3tnLPwTgVop0WcOJ3J2muOjyHnJF6M3fHsmx8y1bkYVoI0FA
hOZZ5GQgs+CG47TM9BJ+EMfAkftRoscSq8jN/KdrX1KhPOercsypUEFsfSSoM5774qr96Uvo5Tx5
RiKJ1xI/655qWQ3PiEW6kKq2fgNUnqHToKh0bf3zWbIEdHO61WoxNq5oQ2PwuLY4iER8qYdRAw2p
cfoCnqTVsv+dtF5ijIOOil0K3yvmWqXT7GEUw+SE2cdKYWdAG/R4sNZRxoGJIJzDsUGnvNcIcwev
Gf6EGrfzLmKQEAWl/PtbTHSucF0z/NpcjZ0EuBWi9WNOIK9DtReHhwXtbD0zD9cDhIh1vyIFqrP4
9Kz8qeGjq46XcNtVrn6BRtQRt/ZFkttw5YNgDVHuggQCS6dSECEKGy2cizc55bvS4pRL/N5KX8qw
TSlQnKW79+oKDuPgcmdXImWrQKDhhYhxU2ApIrw3vDTriP+7cz/LV9oq2fXjlWQpOZb+AMFaLZwN
nBzOhQsbAUcq374Elqnk2XjxZCBicOqiLabhnE2+s60Dh4JqtJlMAIm/1bMOcA4Epe3EUDd77X0J
zyf560C9Ai6BzujwjGnqN5rhSPHTD0qQ0yYX1OlQhBOVHcgTkaeGWpQ71SVtx36jet6Bvuq1yX1Y
BLhHHxWUusifxqIYWHLynyxuG9fqWeFcTY+iTexVEjucmGUy2569sXq74+voPLpRqZTeRbYl4MuP
2GAudpPSvesx/15MJpKfrCMIbT+H3PuqBM/kUY8Vo5hl1/xb/9tJG8Mfi8K6kaMXH/lkCNBN7Yex
yQ/iNkii/MIqFJxn+E97L5Oy+Gwh1uUz3WAwi7hH54q1ZBCzK58qRJO/q+mk5pvHVV0HDYU5+z9b
VHHnIZ6wBrLkfp3JdJWofFGfnoW4zpIB+62sLxPV6fVeM5hsMNR/Z6PkjvEg9ciEDtkyMToHwMJx
GC2pcGO3QghshPJ5Hpl6b4dEsLy1dDhohTsWEpnq9UdY19IYMhWRqh6GqyIlDRPoSIiTDO1sdorq
TDYjcjTEzlxgBAtoSfTyvXMTI51tnheiVvdYerbP4Vy0qm/clr6OGxKRkCQ8BcwW7VMWZGkf5Eeb
aGcWkQKUUEoklsSnBEBDIIO+qGICtGMlr+tVffhvVGiqsVR2haoXqDQ9r7AiWXefwcYGKATom/jl
7zxUDuuhK1fXbRQT4WEzpSVjgc2aaYvqx2AABPJIZb+B5gHxNr8y74YQ5sQHUfKFK+8/E+hKqAPu
z6zyAZiGQEG4Y5Hs2hsevSYBbo0VfOx9zaN5TpYYnymj8Ukp9htebJW/v2ejxHDhVQ8HrC5Txa9D
WYeWMfZKBJrblUS5SrImsBTMGtc9pAaTPsxNvvka5uHcJpFchqfpaTyTi39zH346nr9yhU4EFI0v
T1LBoxYbRY8zYsAbRIWeWpPRobW9tSax0ZkLbHg8iVYyiXnKG7Wjafj27OZ8A/0P4y/v/+5Prj/b
a97iO/m6bO5Mdq0y41kcyVqLmUg2w3TW5GZ6o7ZO1pIydzciKYARGvhM/r7NQ5Q083s2NL3L6Cm+
7RuE38aUaoaEQJIgCZDl7izR8HPH/jxZDUGbO/IPdDvafi2PzUn/VsdmfJjOXnI0Ul5/JRBrAuiD
jY+iM11Tz1iU7uIQqDW9y/DYJwlQeg79xzv+k1qhmT+PIszMI8gFfxdpF7hufJAI3j6B+ioNR6eI
u2aNpexba9jMFXKAqpwcU2bcRxGsvia8xeA4pi0yyRs6WSfH3KX3mJrVb5YJB233Ew9kbNdbDr3s
tFghvGyyvM88Wrfdh8IJzWce0U7MXq3TMkSOOQRFbFQgdmnNt40uH34zFpwQ/AIiDwoILWgjtJ7p
oPvSfu4f2dAs5tVLh/bnkGcUOI/9ff9ig3tDoJlTenybKpguYw+EknWKp/DLYlYiHzsBg47QEEWc
5VtTW56qul1EU3rWl1Z4lPlmj7Ntw+MJdR61bWfb3XY0epRXfjLTtiawE23uPuB+PL2zbTDvxVFy
0qtdUtVH+z644O/2or13NzDeiPZeNXD5puX/u88ybT9sfLGe67lZX/eCfjLwpn4o16im6XWI603d
m2/OiefmvvvsfgcYccdE49qJ97xWbBYAMeZ0NcfUdXYbIdc1uCoAg/uP1loUU8Bnuc8ig02bD8Tv
s5OYeYlbL97PDI+H4LILBrnWMkloPzqOBH4B/czsU9uLhVIJGTzi32/q58Z68N97AqFBQTyBw+Lq
nIFUzh6h7Gd0C2Vf5oDKPUg5BEWVEQxRoDdxHiXfXykKDxC0f53n+lg4XzfCZG+eZm7aD4lxTI5e
4zckNjx94tIA1ic+ffwe+QgFD2zhDejQZ+R9SEHjUCogpa1p6NkO92LH7Lcbnd7nL5kGyf61GWf3
A/Hp3wepXtJZbUznjjIgsnnNJYnD2rrYTC/eDXfidNeEZedLLv231W4ECiGXe+ya1U+tuhuNlXKf
d5FgkRpBXH5TUwkEvpx/6i7jiK+kKoZfbEP9E/6A9RYLmO0xJ9o/+CTKCqvrQ9n+3TtRvgCLw/j0
zkqReQXljo2TgP0AbGan8T2djbndUXwAsPEATzdOPy1CAOmFr1qit4WEiM843EtOdyvddj4+lZGE
TbkqZM34QpAQD0asBMkU3s4zmnXFO9eYJsZNfwI5YfWwyfkr4v81bzbqxZbTcJk1HgtXJE/w4irv
bt0QqtMUGSUv968sWob5xE7zq7l95Y7vYhTL3mV4E2wCD7+0VO1kTCsdXjZKp5XKhvp2C3AkGMCj
cH4DEWvMWbTMGLkNfFUoz+LZSPy+Fol78EA2+mSuuwss9LDvMNsP1s6cs3rqPnOGrPuv4au5n20W
+BCT7kd4cbWrNipfMMazidm3u40I4XrrbRePVS40sAU+vbcg5unHXVJYleUNdjYW5myvdW9uoD0Q
FA/21bsGOO9h7KSAqJIjqgH0XfZicgTxteC9w09vwhjEuo32w3CHXW+3AG3uhFI/xpFnDtM9+AN9
VjBwjJQ/0+1cXE6L/L36GH8HgJ4la63iZnqCwDUzwfq39zcAHnRDJ5VNM10N+ttcyvzal4zEOEWS
KpxbQdTJPDL9gpQCnh85GC/9sSGBaoKvl4N6ykGKgDv6++L0ImOAHebZ7C70e1uCotrb4ZUpIoLc
ItpzWj5a7kyFztyDcSorM5PLqOsMZUsaN/Ka0/kvTj6Me6an3+cgUdbbvfHoefZn4IBTSoGg8jRz
e2UP4DW/cB9gTD8KfnvVqfjtN/jcP6PL8JrIbpdHzWznMw+N4x0fq29zDT5X3yjc/PS4PPUf9dTp
33Jd51hPn1xzdMBLN7dL8SL+TIqox0fT4yttZtb5/Kl+mwbuop/ugXcL3i2VxzoXo1HsRFiN9lPs
IoZEfc8lNeDFBQ+5C2ySlVbXhVrJX+9Ezj383OeUdNdYzo0YJUJ1vCmd8CKXpmvrTCBA3LswsY7o
KozajBKNt//d8IlUwbznks6+iJS7u9GKkALw/A2U3dtNzqsTIEYp8caT4YaXjjHS/DTJ3qiidNRg
r3lqiiZ6HacHZmPJutI7TVCIFL3PnRRq1G/Ssskq7UVuSPIw/0KuypwiQcGW4OD378/Wz5w1syon
K7up8uT0yisS1hjHHzd7LsMZ2djv53HIkuRf4duf/NPHho92UsCzL8XDzZ9gXXJKtGtat0UUjTSc
TXBDwTugV1jEiAgHXtZpkSYaILFf52HVIdNd8QaYuPPvIXeep/viUBz2z8ZDtZUY2D+m8s/ZZmxW
e1psMZ0XGwS13Kaly7upksfrWCEze3cmZi6v8aO1xeLqW6CGshbKnF2RFgcLaffNnuG92vhLTnmn
FmTBrebzz1UmB3JVIGX8yKmqvbMxm0iaiwAo7sG0NjmFAb8KblqpXbNbzdvKHH+cmc4EcxB/ub1x
0v8NpK3wqFHuNWeRx5EBzPT0D8ey1Rqd05h+5pHx6RXMQOATnxHwerX4/ruXusYVeyx7a8fRAXo8
wyB9aweJE8YEwnqiAqfKAkN7vKqGwckrj163bJRfE0iCWgbgBy1Sjl1yDm8/ynUSbNVAhVfYzo+j
OwLqjqUXwKA43JXfbE4P8tXIfyB4/QyYopmeqh1ga+Yw786tnahSAtA9SwXoqoIrpxZyWTCgrkph
LWzKCT5Kk9bw+xs2/a8m+082w5m/SFAFh5f+oXDj2mkm4EiwDh1R4uJKsSF1X9Iuq8WGh4qV+Fmy
oKgxAx0wrwsaDQ7E9lY6p6B2QVo64VTeSRPUnIdcKpb7xoLvlSRxApTbKGMVtoPxtDz/IdoF/WhQ
T2KRqYmX8fpztFmm5ienz/yGdWSKqxzRHP7trFYGfpv8nmWob2F+Ec2+eF0i8D21PoVYonD/iaJT
MjT7wpsLd9KSY/7eDeteohWmGPt0KW0ufi1f+h9lO1+mWMmGOW3L+1DxeccGXzX3bSFWy3Q30ia7
i4xtaEA2vPK6JEM+BBs8xfvH9e4w/YtGggDJNzABWUR3tM6vJvS8nLhTy/jfCvuqmuivMllfEPDR
ihHU80tIKyW6Z7OYKeDzSP/z4FXVnDTO/Qc95Jjk5tGlhx9dIZhTLwFfGj9ETA7g6mCJBx2V3tgp
Qoq/Kn7MV6dOYm/XYIDKv7PpCpAreaeZqTd6t4SUCvFixJDMh/LJJs7YUYFxzJ1xzCa3NlBR0xjC
w7BwYRln9P0YfpfQPYAFjapiuRtkxiLhZAFgdV6mZXpmY2mT1+yHteE6/1IsfXMpjjT/pMyviTvt
/s1eRu9x3F4ZbpBmg3+nkIJD+W8vQlH1zqYCv35f2vxthifCrUHUx+0KHH0Iu0BsLqtJNhx4ebyV
MHNhMf1LM9F3S67sYJzlIcumnTMyEG+/49mk+oVZRyRHjcfEQ0e2SWfjpuJIAug8ClkjISRM6Ewi
oMbic+h99T84lic2y+dSWis9yWm0Mt1Pm21AU9c2/zb5U4nPTjZi5tbZzDyyzW+9GtuUf/ZNxEK0
9FqDsHksIeyzJwx5Q4lyGnEGrD15P05+d/8M4V+/O0zic+UGaL751bYs8EW2oYlKdz1dc0Lg2948
yVBMtXZNF1yGKS9nkXff80hMqbFGfvpEf5IpC0qp30vYBvFqqHJssS0tJ2enIMb4WWO4MvOyw322
xDKpUOlwqhXou48HLR9hVXKgvvCeDb9VRXqVVNY1kax6UNw58aHQfho8LemzzvSVp+a1tUL/If8s
vZsogRvQksQEl3o/lcleeXr8pQ3P3bQuG7xkD+Q3Dc5pmf+/yDopAQCT3Wg7mg831+1j+x5IIIVf
DGBK+2FszhfQPKWUDCo/HUGeJgYh8O8xVGgIshJHpBfa5nSu/Pk4f9NxGKOoVZqT4dqGE9AyGYRx
L5CFNaX+SXllbfBcY3CxDhLAI/8+6bCZmGk8EqgTJZUV55vWdXTtE28Jen9v05PXP7CzIO5dh2HL
xMa7THalkXBaAMiUr5OcayM9/4YLx6WNsZ0qexMp04Yc3xb1rT5pOzj3Kcs51owD2RWsX+qWm3to
T0c7Wq7TYoLCARVipTGA2F6GbCJs7w9K38ztolVrvJo/WibWgooZzgSIg/b7Nedn1y5/MZZScMrc
ngU3Yk4kpxgLBS//OeaS85dB5Xzri8o5rUMkp5vbDpr7Ku1N6Vs/r3NxUE0iewggkOwRaYzJWj7T
iZAD9EN4lK7gXyWXo8KzeHW/aO1d9iUaODdXxrlz+7tQQoxCS35kHyWgkujU3Rpv9xn08AAxAfxE
eeC95JrvxdkqekcfOvFxevYxrJu9F2k3qxoetY67w+yJGTWwY9+9zcgGZ0o2QIaEsrW4mqIYjp8m
HQG1UkW2HS9Nsmw6zrgT9iR4VLPIaNM5IeBzmC7te4mmywOwxgE09xYJpvbhICsgJfEzZ5c3S3Qn
0ysRN2W+KgIFvCZH4E95FILUzh2AwkNLb/ksjotHOPe0prz3+rfH+OWT9Xk6C8ODgzehUDQjtaRU
ieoIPWgQcAWVv//9E338YTo6fEJz69LOcjgR7irCdoFrk2YOYnOzhl0rLbsApH5TpdT+uTA4o5eZ
1rGvycJ/WLyKjhN+ouliumhmVj7L3zyPn6VDc8dh5l7/ohCOxQa7aLopNMNl4DMxvaibWwmHkpso
UkvHg3Fs+C8DTasRzLtUzvSLq+wD8S+obHT4m7EiZzIKTTVBKweX1jk8t+l0b/dILjaL9uILPVhj
14vAvh3Hrcn8OVuNdQyRVroz+cPXZ4m4aj6X0Y67KdoJlWykr2lG1aoQfXJccla6zlxC28F6ue9/
HQj6cli7W9AE5GD+xvd9e1PFukviNiT8cipCkPcO+tI7B/V9eXthH8DgrbQe3GYIORw1hurESz9f
A3Fo1NXZ23XhrchmEED/uuLc+/w764SjOYgXR5Id+SKJNhgDtbPj81B6wNN8NroAZm9wPossbRUA
HtzAA5/lBc1ll8toU3sROYv1nNDS8fMPLN0hPWvxJFf66zaZ/BqEBIHrrxYkqOTbWZJsy7uf8bVj
3HVbHEpFdZo5WmFXf9Vs9lstEUQmVt7NzfLZ3XfDKozp90/Z9Gy+AEeqLKm8guvxGbrp6aWeGcAq
YHzvP7ffhbmt6K7GsflVh6GfOeUDOE6pk7zm0LZwlD6uRKcOjAIX72VUY2ZUjbQUCO5xP+IuSKt5
13Vdu7mvvHvnMTXHc5wc+N+QloSejClW+TY7V0GdftLtwj4NjVwgsZE7MlpdCtCqMDOfrXtf0J7j
snpvf2vw+UhP7lGLmNpumCGf2tn4QDNtrT68cyZ8UA0vn7XQaCktryMHkX/I8S82dy2zH/iVNhr4
n9lUr9mtm5x9m+FWQrLrid2UQdeOgOi8eE/3bSt8N3+234tnzaERUzK0NtVH/9VKzTPNRCcx1CPX
vj/Jlmy8hY0ZZuCxqnxMRwesh1HI5pkfMEP10w63TDpCOmP1LT6KE8G9hQYpjdwT8ImmErmHWv/f
7bMbXIfxmqNlvF/lvtEiT6oDcOyfE5egVsdoYOaxaSQWkdrqT2pzUAlG+hu2LlWRvsNQ7V64dQJm
7LGCRB7DBHKkpx02pw73f3p4RfP8OQJBu16dI+E2qFYDy7WoGucDZhMAO5Ot509y+uq/PlkgtgXt
ADyOnWH+2PGk1Uz2SK2iwW9gApHGU1kIzsfytsVGVo0r8mq44wo32fO0U8HswEumRpxAzNpmp0Fi
GCufeqlB6m8rFeHvy9XtrOSJNe9BAE9myEcQ1lvbI7AB6yRop6vp9quSGm76jkM7DGPthiGiM3Be
nmv71r236ZgLtKJUAkrc2TeUm7TklcHLE/fS6loEYwv07MOyvuwk4sWNQCuY2z7nrzf0mt989WGO
yANLphNKrvsU2UzOAWcaxKMnSqd2OygKr5EqkIUkzHvw4ZunMOwYSRE1RD30M2BfOzQ1wG8CUL96
r/GmEisnyvrdyKWkKzQAj2Kw4dENDj3D6ebFLUsQfso7wZM+njveZk6b7XyK1HzsLz/rv8+fabAz
5ZYpBmz/VNY9aIdEZxF4VYc3jWvgegrIxLu0ijZ/o7KkddVPhrLfY84RlUQY7IT/4aKQJhCPJHue
Fwodn2x7W5PZsMkdp/by7ZATgjBOTCfRfHqgx9j3IShP/VD/3Lsvwr/ca38+zDcVK/GyPX0L+i6F
lo7t2N21fedb69J26FhFAOX3JZA8hcQTubsnuZtF9QIDIh4FpZYls5nF2zxxWMYHJ6kv5kBGd/49
1KWb/A3nCN3HupV2jY2FqdVk2XcYKRminFe0N0xIVtmMdl9zrv085LYaKJcA3iZGp1bIGXrJfacf
ODZwxHFFoDHk5FlNLa/96PBcTyzXVdXGvq18idTj8/2MfXv5vdzNA/FZL7J4dVhS3Lqf4a1YmZQB
CLNgCUYKasGA3bvK7RR+iN9/6XQ2tdDKvTc5LQjLpsyF9p4bTRg6us4/lzE7x8QSvy8TPNT3EsDs
IaMGeGPv9tYfj29DYQ7DgBelbft7L/VX7mjO95fmXQnsFZlRD3QPaQ+zFVlYIjFKDg1kOHDvM/ID
0sZ+/nld/3eQqbRPs2CRLOjznsxrV7xlEZnfQZcV3xR2Gip9k4v0Xt+xRehn+td6EJ+xmQtzF8q1
/MyjP4Kjql7rDpiTlkCayOEaY6pR50TQwZAuT/ASvYH7YvX36kTZgM5ib+VbGN3nWA71EDMHNxGr
DD8pmJZwdoZWPlEGAjrEKJzcPW9mrF6f6HdF0bQmf0HW15rPalyay224lph+b5+aSYOmb04FEB19
W6HeZB5H5Im0aFHEYodG71pimhy+lypOhiNjdjVV5Z1S+/fRfbaDGWNMPoTYVo8nrtyoCYjtyhAR
KAmlrK3m5/6hqzX1ybzbam81cZqN+UkoxFqVuV6kRoy7liHajJzby4kIhYy2M//6vKsVMX4u4zO7
z63gzH+1NBNefjX4QDZIchGtKLT/dSmn2URkfQBOMRi2U90JNtO3cx85P4FupLbxGTP0SI74EZnY
2f4yzlbGXEu7hkLEAaAWCxKeN6NP98rO5e80BAwUbt3UK/8skT7O2Dz6WFqP+WH07cf/np6tSuk+
1bdMhqu57ZH+2z1BpNLiGre/VWDoce1HluJ4W8q4yS1/DpINuZU2Vr/r/uEnJTbgJlAtiPNI27eD
FHxsfhMOxHa3js5x7R3m52lQmT0DGMLEJTSGAVya61TuMWcS8/udBhbUoqcohy5dcTK88ntpvLpY
NVx7tKWNtcJTTwbWfPFjpwLYLenh8A3YNFEAAW4ptlDr4uUv3njlk52MePNI/9Jw1aizf4+z8Ojy
F6J8kkD+e+aBH/57/ek6fs2HhxqwSJsb0moRG1vH+GW73+vgW4rlDHUCE7Dr8ll5Vj6NZ0rn9akf
G9cBnDpDk4cGU8Go+jlX041HPimF58jJIfyHMbX4HsvbgfhfQ4TcqmXZrAdJt1LtXLpX/MIe1yIe
l0ENbcD6W+nx2RZ28a5EqZcFKJEZr0oyOorb2bftv84ELqDbfgQaDSP6WGRW9YvR7YO71bfCqVfS
QFiyaySnkZKsV0FF5Ee2asXzt590Q/hDn01bAy0OPJEpozlg7uJEZs/lTO1EsRZkfk1q0kh+hQXg
O55LLP+F7pAKVQ5sAVyCtah42Ru33qMMysPvrnvSMK2Y2QtCHp/KWLystBhqlUL5Qo6VIK+pZD0e
xIZiV8ZxlE7TXV9VqmqA77HzfBQ0jd7GmNdfZ9XnillbdTLAjwuzYSPpRyKrQnkh7TH9Ix/I0i/Y
MnSHblwHkNPzB+a0ZIfTNNtoh4fb9gcrCjLz7ayWWFMeVKlv+ODWOwWzAvsQ5UK3hf5hfTzUnnPF
iaPSVXoRg3duqc1XgQgZUXMD5R4f/s56+wxjlcQYEZCz4aHxnYJV3DNOFWAg8tJ77LB3ckZYqJij
Q+ol92qAl4aFvYGZcJ2dhp45Gthw+4RQ+5i7Goy4Tl7ZTcCS2+vw/o22QAHJH8mSPCwhDgMxelWy
RPqLVGmCzErLQVweHTgA2Cvn95X4wPOumK7XTC86+17QK+DxMp0wCFDfMnxgpHIIgleb+De9SCtw
+jj3o7+fH+ddQ0bhQOHVy5QjOg1pORbTZLyqO358K+fOVcDK6zf8u8rdhny2K+++oCUZXHvxUDcC
pjOrkgzj45f0DSnt01X13k11nAThsUNPX6rovQyo9zrrLlzecCLZo0h1TTtRs3ra8ziqiq7atL/X
3mkQUqSWX60kr3T/0Xt0/9c3KX2uC2BdfKBjqoMeXj8pvsoT5LpJeysBC4hb4uFEofkU0ZfGcfuI
nEvWYXzfGldWhsrhAJqiRqO8rMd+vPy2vPs9D55I32GbD2kNkTbMqW9f4Es2ztTlVZbDgy0qDDVN
+YWcumvIwRmv8h0ZKK3tclN7kpAnu5vau70TagNa5Xe0b4WKhPPlCw9D9vuVVXliQ965Ivh1I9rW
tit6IpTsx1Z4cKwcGlLW+lvFRrL6Lj0FWEQlnNmihQsrwqcwoFP51PiUVm02HXPOUj/HGkI6Ojpq
OXVxrLFi0xH5WxduPwhBMi5Pwdv9QTf+kYHHIOg1IPwX/KqZlU7AlakYlt+BZdUSiysX69jTh617
CU4Y1F2l1ywwYcqYC7z/dsVD9/bDtfSHd3PlMtjW5Ouxa1fXCMLLlDuZ0rO0kwmXrAXi6YStL7+l
9Mm2Vvn5K1t+ZOeBrdm2lvoJnFDtRcyM5+9BlJM57fj7Q2YvgH1TP3ZTjYhcKd1bENJddkKElx+i
gUzH1g3+j2SfZhoe0Hn+mskGvL3+t/GZBfPnxbEXHr+bIjz/LtNVOTq+DgmUb1oRElO91rNgjqU8
ijFH/AagiT1iib6tTnXYX2ZIbn7gyYoZpQJP0HjqKgeSl2aAO+CVUs2sDjQ414q6bs/vnDOEbw+9
7T1hoGBhglEO0kch0pGcFf1+57B6aLD0AemgEzu+0XQKLO++i80wWbW/uo6NdOO63NZ5t966VLzl
7UzQGhOtSPtbiQuhz4zjzfUgVTEzuA1hv0wdPrPV6ITTOGny+2so+PaJXERlFFmuFL4NQg5/h5vR
vJAhCXtQEkQu7Ry9fff0Jxp2vgEDresqBOXocMTvoEz364R+uf5SueY9O/jKTokGjD2uUvcCA9Nm
up1o3H/FF1KgYRxyeMf9bNxzF5F3sqvyad5SvCsbu5+tQ+rFWaX3ss5i9WPVEJ/uTGxaVUzQqvgo
rmXpmTW66B7FeNGAwSGza+BWF0qvPAMiVvCHjrOgGPtZzWLMs4IYp88sMXqO1l5kb8e4pORchbrE
oL/xaiA9FCz1uy2HMcR3PJGCa/CaSxdjTaeYc4QjbTFRQ6Tf9hMtwH4t2BxB6M/299uxaTCkUO5U
ksN9/VyfyArFRy9tGkEZXXpA2+PMdB0Z8XaoyjJdr/ynOV7NonUFNzdPYQs/mZrA1Hyk+X+Xdm6w
AoNE6JARJOjm19VzPTg2973dINoObArPsrYCZUkiz2pXSex6u1Uhkh42J5UqHp7cWtRUYX3xCsPI
9rZLSpFHPXI2PHhV8j2k593WhAqUb/178TZQ9zbT9VV9046WdoNw2XlUChwGDRkL6T+q0l+hgv2E
zJ8nbd+un5CYmOgo1UAqfOOvw2jA6IoAlqUuiGJtUdt5GI9fG9MKwKytsEMIqr3d4D48SSIJl1ey
28Hmq3KicVg+hyrYxN+rdP4FqxyH6Z7zQu4kKmLrAsQD5y6Ns+3jFeI/+c3UDY8HMXUxvBVEv4nG
Zrab+VBgaA1wwKv3nemdVX8qL4jXeqbg/zRx9haXXmJwbqzayd6qz8PU2FFl4RXWi4Tt3c1obyR1
VGVDKmT/gsh2uQOMcS7je1fOA1eOSrj66RxbqdGl6gJsvgYBNtIWEgyo5X+cYgm4mgFYh4Ay6uCe
2KqRTJ4ZVKV4lkYQW4asGTF7HogI7d9161mCPbnNmvc/TqD4gbj9pMhjTwX4kPl7dlKz2C82Emqk
AgUJzU2LdbqaKhDMA2cgJQVOUJtoKUqGL/yYAN16jO0un8CLRPbXsc3WbZOu+/S85Ad+GrKg7oWU
qthwfcBQqOINrYWKgXJPeTF3vch8NUu27zXxPuNPZy0eQ3Yoe83PLJodsbb5vVcYzr14jZHNiC/j
yjV13RZL6Z/J/FoOnGrjv4GDcWKE5cQA3ucOFcpSOKomH7OYL0doNk7N4ze7PubDv/LnWodrCSRf
SeYzPOACeLBwZDspZHUcgzsUokFGV04Tcuxvfn/x0HOrZqQSq8MBvqUPuPrde9Y+v59ovqAv++yL
p987MZCxc6ywg+v87gAl54Bv4v9QTcWRNoPEkpSJHXlZaVOalG/5dJaDXC3cmURzmbFR7FdBlCxu
qbcn7dhIuSj/YbwqIqafBmD5jWBAygeUpGDSAHe/zW4BSfb5z0ZwbzMyrDCYmX650F5/g4W9/4lW
DBQLn9b2F1k1eynDN5P1UPXFDhgFpOXsNAXuTHrx1qV/W8ZhJUI7fieV60+SIcqp6mjhpfHvcdA0
hIRFPMTk3ZonrLxv/XL7OTwlQq9yacckBp6gxk7gIscqOVIgZvofSee1pKq2heEnskoJIreSETBg
vrHUNiKKgKSn399cu06dc3FW6rZhzjH+SHcPnhuV4xE0gXO82AHA+7CFhDM/rZ73E+XIq+rcQo5P
m6D0kqhEN8Bj9y8twb/PKrouCfVaaMv+Al0v44GK1+3pKVcaPSYa0lMAI6h++hqA1CWeZLwRySI7
jHNufC+12kiF0FPjv/cczIkargvdPJwrbFcxV4XJtlmwJfWDwXW07X1nUb6gpxowQARd6y5v8Fxh
UWiFdIBwD9xxGXWfrQU8pVGumGFSYmohsXBbLQao1QirQ2GC7xtb1ZDFhHg4YqQOFj10oM7nNLWU
eRIlR9ZyFKi1MQfPFamgqwOfgxgjAPrjQfwKMN3iWkk4PslXcQBCayM9YYWa6tgrCaGB0CLElhUo
Mxl44pygujtfMNS4B2728pR59xujgEUMTKmJbKYb/tj8b8Rkx4N0B5JhMSJEVxgBbgH28evxzU3z
Pop6P3JbMFIc9uIkNLCduSzj1XFAIcLbZ6p4xIcFxAGLS7n7oK4j2o3YgBa17eE4MQtfKLKsbna4
IOm5beRl63BomVaJLQt3NL16mNYXJTnOxCg79ztWw/WbseRJa1svoGKMl4lsaBKCOS//4LbfW2T3
M/BVwt2J42/H/bniwOl15xsadOOF7YRfpINuwTUt1EIZScAUaj9dBSOWhEyNmEmSQMwvdQe8KbcN
jGO408OHN/B7PnmmjnrBWOb+W8a4y9mhHgQZwiK+4aUpQNkT/8TX/N2UbDjH142evz7LJbmM1Lun
S9knmiZOAgxVfFxYPVavf5VEfG1PExkTXS2lgTiEFy/fsjgyG0clgebxQAe/8TIsewSednh0iIi0
ECXhnFh3uGUR45FME2XL3hnpHc3MpLUi2eJP+SLDghywhv9qZn/+Chr8z/Q41+yY0EW9mA57FYNE
ceSd+pG0wR/m3jpqqnW7jV+zx+JxiGSynkiVnaZrJg67DCqzxFvBQC9+buRS8bF2O8Zu5OkwWihp
/M8CH4ca9NHAJdYHM4iy+hglPiS+8H5IUs3ihmyW2sqMLsObS6oG5uW5fPo5hJGYOQPndE/kAGyN
6hE4awjQOLp2xnG4QZkGhEcaBAw+b+/uYPHKMuqwrWn1+Au/w6FKmtjQIJiKyydbASf4EsIitOsc
VeTuDBf/yJtbXDL9Aw80fB/Fx1z/OHrpVJ4pe9GQ9Ma+uJNnsDseN+lahBL/xvoODJ+/5R42U5nZ
4R8uSUfDv4A76IQgJe2o2nJ59n0QNXk6EgYflM9LmWzB5KIxn2XWkPT0m1O6RHjBfjn4uyhDupv6
WZQp40TgIyTNiy7YqAtai80TRN+WTVQIvPkDckMw7RbsCu8Z8rABLm/YcxEGg2OZtTR4UVv0OQnL
9GHxmIqgkJw7gjxyFE4azWlUAl0zNC5+yaYLL89xeSMd9j5RKDJPiNlGGkGAEEsemCMobO2mp350
uCh0mA22hONAFRvEKVlU6JlyMEITHBAf7lAxjjcLm1FK8AUpGCZHLv2kCa5z2sqjxvs6pM4SnKVB
FjtdAOHh6hEOvxWq5nomZEZ2syac1s02Iy7Fj82u1MEwQBzM6Qi1sSIXx99R2Ij9d8DngiiZW4D7
SceOoUH6QJV4X83EmSz5UEJF1A/zZUqcIb5JSow/R94ilgVfJ+k6cSXYZr4G5LEfRyXIsGRKc4t5
KzKpH/MvqQWPyZtcl95CXagWBlRoMK9PFH2ClWbyvQxntD6OCeUbN8YHfTmxzGG+SQjp3JBw7hzA
+oObbNw4BWeHPw2CTRuTOusl7N7N5BN+VqNZ8TQBTJrNm28PM/gbtSR/d7q/A8RDEJ1Y1ZCeMrM6
kscmJe9l6idfCwllGBJltmjE2KUhnzRXOlaK8dohU8FqQjOz+gddQZcLIV/Zsvmrgj3jYzQYYz0z
GKlrajIb/q7hVIlbmA4fryfXM8WWr9PtQuSQLITldE5CeKPbAItA7o3mG02wQvQbABgz4NBhFEVF
XAacJiIATIokR4v7e5nKOpVU/Ce2+JdZEKkzsEH5ySRpTPR7+8ceVXO6H8Jn//jl+/lHN+JzSoAC
2SqgfIQwmd99Rbd3Ekm+apvKnKb7nWbfXGZf8qEfYgrg/DtL85I8MDhR4lOwjPsvk1OlLsZ3PscS
6z40pDNYaBEykt4CbfU7fsbISL5wTaj/Y4KEhFWtARPFmwhzTMRzGcjBw30ttXN9HDmFeP9uVoZG
YYJfl1BYWkdncNLkCMp2EREwinSz8TiOeewQgsQhmRuk3Hi8nSVoKJMqV1xqJrwWSkiGHZTwtLS7
KeBAN+1NZNaeV0gYCHNMsiguIgnhZ1V0EnXTx0YAh146fVvUhJMZw41nUha4Hs0b9PIjPgesgsxU
N3J6+uSa/oiLeVP4RmEfJoEZpwPE7YFMhPaKAWdGUbVCmOON6ZAAxFv0DPIzA4C85AbVWOmB1UjB
JM+PHxTcqEoMBkMI+HzlVlSonmpB138+xguDUwVUSIA7cVg7sPU0vIX4iB1Hnjz2d9yUja/MhrN6
hlyCYRbzc20PzQsmXALSKAmiefUeJ8QR4HWJVHdA2XtywWMz3I2WbxdyToq/lNf/PPox4HwYO2Sa
Ypt/cP6SzODJZ0WKmAj7Rs5Euu8cSTS7syJS42Fg8vXwTKHAwyhmoLv0iXfHr5d6iDLwIXMuFdGB
hN3pw7/jBc+sqh3TARsiThvD7ZNR20aHHysqE6NQbLtq8PFJBBFPOhUyCgPU66+F9YiE1eqfs0rG
zEwBMr5nEu+fZkt+dLW5zfM4n3KcMh6ibRvnqAhv1oRd74bYv7S5Bjn4RyTQwSZzA68TLkOwclsn
uYV49itCB7ZkQAkGBJFn+zjKW1ItLDxDD0udqDaXQtGRB0Knhf1WrQEX/ZljMffSY3Jszkh8bg6l
mqa4DJAIwgeSC0B2kPuAIN9zDeA15G54r+qNRDL2DgBEzPNcdJ4CNn4fHxUIxuekWohyu9ccip/l
qQC3QJz6Yb6kYRBJ5YUvdj38GlJnCG09UueeCcwltt+VVtlZz9CIqZnc9rLbX/UvD5KV2f8fhFeZ
wyIua2ukOt+eQQ0InRWQ51u08JHEMawZXWJwHuMqGUxIuP2tDp4KkzNljkC6o7tpa5bxgxi7Pe+z
PrJ/juYeIKNm3AwcGRQxHftRbioOKl4iXfjgUr8fIhw3aDn8EdT5db+ABSB8OxAGyKo9t4jEqsWa
h/Z1xWdjsDNc23gQFoJ1SgsT3WcxY3seJxC8aGCPXUeeKR2XrfdDPfS28L2Tf4USB7D37beZi8pT
sdGEASutCcnnG5uCSgsRqdWtk51OxsVMu2Z+uaKZfq5COy3hlHYFiViz1ONgVlE3w97qrIbQi8Gs
OeUbcq7ByEq//1cJo33isXlDDDJbFPSY8LoEQ+Lzt/Cf36CjJ5rvy8vcypdB1Xz+AQB5UdwK6EeZ
mQ3An/zJfrsdzKW4nVUk2gRv9LPWyGwmKTYvrmfEHbDHN+9zBlYErANfBcHDSdTO2r8koKxOZI6T
90q6D5o8bgE+aKAhF3Oyx0GqbslZRuibGhgxN/SYRDeM4dTHbHWJcE6cz0J3KyC/AeGwprItPO3S
WMqW9psatwFvKW5uRrx2cpCIk2WU95layIRKpk+XKc8EPMebnq9fa4HhkX9OKhR4DDq4gYWj9J/x
VAQWUtMOEIsiSCDUlMDqMyrcuWlBVhHSbks7C8LExQtv6rgO56T8M1LP6mtnVwHZwjovX+qOjrn3
INyZ9BYOaXjtFjKD06qjV9omPc7RkcmckOICzr5rF86TVxDy9O6n5qr+Uy/lvpPtDuwZzxRTTvy0
4LOTc09IhMFq28lf30mvb++9LI4dk74hzds54jy6hhb3C8pT3tIQ+Il5n48N6IvvZRgRDr5qzRy2
4zPDVehge8YRwpWkxRRtOl0M6++8LKTqiJ1ttkRjUtpoPJCkscNio2NUJYQEdGQKA0ahEjMYIJI5
wCQPg/uY8tbysr5I2KXYAV0KblQelO19ieXaOETpBtiSqdFMziA4xAR8g4L2IipHvtPO4lx+ILLr
XbLJ8E1AUXcamUhTUI9rVAeNxtkKwAiIFI0vDfEeohYFgUcr6H+OrgES6hUyM7edZGQQsG897Nfl
c4rhuVobAjgA0fShwUYDEQCCBQ5FNZqClXYZ4HSEs/E/6ALACN1/X50PuYyCgJB39l1Q6JTIJqeK
INHYNDfEM9vfJUkl8ENogkg5+dikWhOGXT0M+chCb/UR/V9l4tEJr4eyEu5vjLls8zDkny9vg2y0
NjYugaZDR5HBTiw6RlyG1pjAVKM+ZajweCjeKxR+B4X+cSV464aWmuVaUix1LrBu8fF/2FupaIbP
JRgbnC7sXR9/3FqrIb/4snjuRNs4zrYCQFw1UfoMI1pcWifHODU4v4K+kOPRtyPvfhPSgrSxghKQ
vC6XerB57peA130bjShZm6RZeNjabU4xURVHyhvB6vgiyFjnWFNO/2JmfBZz4hHbk1D3kPOJsLBH
Y1QfW34zV6GiiylA8xJwmYmeqhkTOQvdycBvHBOSzb82KURR14Ewhb7ZQ3F9QiSzrLnJ7fJCKQXG
8BcZRwTHsfOjw3tAWRDMtOGpiFigQ15iYs1xQiOYA2tEYUTbutuFrYhmDMhgplpLOwrwT2QsIdbi
8ODRoPn+wh5ZEjgPj0ZoDRG3RFTvS1479Eds8blZBcANZDijoetNmlkxQfoucVRgO0PrfBHWf0BN
3UMx55I6QQYpQUIz+giMjyv+NNu3A/lLh4lI2ewFOdD0tPY7MwuklsGM4GGSOT7zxh3SezFwZd6n
p30/vwg6+atm/RUw9LLz9Iwk877xR/8dmeDzYiPSxNHMurhwmMSfmNjaUEuMxM8Swlm1ic7Gkl4y
DOgnbtyC9mY2xLcn8ZPCjEdeRM7NeYOfw7O/em7ptEVm6UnroYFCYIopfbBnKCEZ5Euq4Wt8IpEs
t+5bgaPdcnG3VxAn8+/qG+IwBgpBW48fCPyscFBrOjXO32kX6PZh/dwBJTBErj5LkCEmCH6WPYq5
hPOEiDxb9BCg7/sss3EEo82cw8RKiBatAH2eMb5jzSTg08HuuxyR2WUiTYT/HhrlJffBURl7iXLw
OXka9DuosCuB6Yb9ICnMag3CzGLGLnF3MpNN5WnAuCA6Blb6TuUVKg4sGneUkMWJ5zA1EG6FwC8g
BfVkhNK4jORLMZUCIpD2n+l7pc1iAnBDlIym/jGEjSCJoc1QNyLoHlCbG778PGSgaBgbQeYLfhyM
LGw/MPIz1m5zGMIVrDRm9QypJPjiapaTgTOISpG3bnbOpm9Wb/NAug4MGH9+NOmaMbA5kn3GiXiX
A7t9d1+yQPgANL87yro13KToB4TqU+UFm4gK59GG64fntO6BhUK7B9UXCUQxcGgMdoB5H+SCPQn3
oyVqB90+RkQR94WWVQRX5oRkSNxoCogPKnXjDg2HBD+sLOAnOtOFXOO7AYEp3B+Pk2bzA/t33owM
2mcOEbmKUJGzYYR1Zp2M/5QJMi+q3yI0mzE547EeECgg3mG+Qk7jYUHUOWJdnDwojGN5J5THLCcE
X/vYCKzHFG8F52J9StEb8g7NRMYKsQEtALBu1OsPSp4zFAfLEi0IIt/vMXuMvC8+XgsBVGn8NTaP
1ViC065Qq3w3pE/sbicosEEatOzS+jjbVtuXh9PSJYQTrY8pmgpuVudiXr6N+9Gb5OFuOly9t4g7
P9acSC332wGmasv0BCAELUbof50xe+EnM7Meu9JkQNYsV26z/UIdkf0Cb5LNcOnD1e8GvAAA4ZAQ
/jNk8pzyez7XAloFXQaOuV0VAK9xflpgUkwlIytzREvZtZxzUvIqJ8w9o9Nj24SYmL2CnpnC1sDD
543f346mxHc8mX8GVkqSKwdfDIONvIrelmd4yGlFellD+7DN12CYKNJzjs276HxBMP049RcanS58
0UcJGoPqrPGuWYhmAUS9gjnGdLJTcIZgguwJkXF6epyeWNE13KSTVvX5BQqn7/YNfCbWATTY3hBX
cQVS3TQA/cUIVxKsoJntlaRH/2ux0dLJURCK97Pewef6RPkhRDYifUcmHrBnyEQekxI8/zm/BdEl
7D4MxlSHKCB4KK2p4lD/OGFHEZOmW1iEvHk/XiWH9cqtOXko1bu8nSYsRVlBD6VNBYwXyctCVNd1
f6wHvkTUOamALrpdzA+zihw1updQLKSnXBztkqNOO/tHxAfvhSU4qos8A2EBe7yBQP7lBMfC+jKZ
hUmEZleA09xQ/iHi+hSxJCKwTUyj8KN8x3RxcBQlqNLD+T0czJCCHkk8pxax2Pi45Qw0mQyv9/A2
stOJODfaDUjnLVY9MuGC6uAPclcryeQzUs2UFavNxxWSTPt75MHB1ZiqZPnydRDAl74tKLvvUT6j
VaBOjAQUXl/VBpkgRC8LfvykwBZTkV3EtAQjjkQj8Z/xAY8HUknzPdU3ijL+7OvwMcG2eufTEEHN
iQXi5OlAArKJaZaMGUcUp6Dps/rw5qduTIQlINHTk/aPDeKRJ2KtkTMwO7fcfEKUZLPBfQwoxkci
whHx3mac4n/kKCDsc0A4AXbtcgZkFQExjHw1GLjojW57WOygWxJTyFbMdUvon/laPgFxSqiFwbQX
F2PNbaBYu2VJfDo/NS6jgQnaAysIG4tIzv+RR8AwEDcbEezIXEtqYeq8NgVjivNZ9cDrFvxWEUBI
aJiFGI6CKkx9lALVOx0Rv4ic6E0H5kEgNnCgAKkY6AyIUfhvdgpMx8Cmol5c8jtGbR9G9V/go5Ge
K0YW/rMHs+a5Pzi/6OdUdLH0tkyGol1Fot7QqGDawGscts4ooY3h4AlsQgImKOb1XrEIW8TWBD6G
IIXZAlrdJnuc9pqPyJg0eF0IASKJm2i5kfe0VRGEdgsxbo5p0HAJSFgMPY45ApBykpFkkpa1aRX0
4sOcL1UQ9yoRjU+bpWVOWGogOv6a5Xv3spEzwkMQsgQCxl4vQqgA5EkQw3pbCYBXszV7xDPwcbko
oNWDlumfdNPHfElla2rsQaJmsmtX6CU36TzjbDEZPPRtRT0k48yQv918EgSGOTrzwE/ulCctlfWB
UBSJ7LePj/03GA6c3rTZ9hp7NEcpRy8L5z+OXPqPEHjeOR9agrRq/hdmZChECTt8ilbmPb1kLT6r
1H3gkCINHP2Jg8dXLEaEcUo05FhCEkvzQeGKWoWeiOSilAq4824ybVBrIPpfo8MCwQzRRDzF2jZd
1IDiotSxcIgmwYf8Xqrn4gpMboJd3HfcZVPg3iTsiFwvPR7ZA0+QHit+GmFR5kT7Hpm6+Id+ay6M
ZNHjkRgxjmLycCFgLYDyzT3EzSnoTgSArIFWskVug0pdsIhk/uMbqmMiHKE/EJHJfwfjzcy0QisN
0IJ36mMXoBTiZuBusaE6uHOYl1v37QwjhCQGTlZWHXZErwn4YsoAg3SvEKgoKYpefSyX9dceLMHF
Og8YdNNN1EkVc7UNUCy0Vu5lpHeA5GmkYvAIvWdtCBSUTaupyKSGbl43Hqv1tkfaPD8xwJUYWRMq
g9xON70J6C4Y5ovEVM4vZmmYUDfDtPIzCPUFJAVld9+DMf8JtLPYOzmHojoiQIxUpT6nT0QGrE7u
MUgbjJmIO6VvAy1PCG6keP34x0DTCac7UEnmtlPW3QNRvA8gDo4WUOqNclFw6FBnSTzUtjI7k1dy
xauvBq+ZvlUYa4PDDSiaFFW6x70s6INbsKY32wQuGJyDUulpdm5hEOhbckqdVyMPWhJf07l6qiby
othVgDCRAhfAeWR+RZAitjX0+yX3NiByan29u6s56vwn5Mw0xN7NDPMYt8a1pxkHvv35Yfk+PUJi
0yd8be8SE4PxHZrdSADfKuw2IhKmOF+Bq0Ofki6GDfVRLaEyBxJ8QdW4StVAI2OBC2Bg1qGOwOUw
TxYqZ9VVdBzBN9vs9y+4qZiPuQSRGRngtegGPiAhNEmaLLDcsMOIRi1eRFYbxDwcFbP6KIYo0jDm
h1AoUHiz0AOQVihPabU/Hpx6wTRu5EiceGy4NUsGHX9UYLOnOu5DnEByGpFO4Wemik7p+H2Zo6/N
FNE1dnKFWKMlmk37Zwzn8O3gqh94Vp0PXosTWDSi3rz85nzWUJLVDT4dEjU5vpbiu5e5LygyWdzB
btQtgd8JCw9YttdSU81OQRqEGn+t9e0EcESOv086esA3q9qFZvRO5LnxniZHbarFnJLyVApFOYpg
xwp0hsPVg1IEzMRIkjcqPcigXG9BRDPS9K8f3SAlCZuhwe8mUCB1hpoxCstAYJMQ8IuM+zm5clXK
fDl9q+DJLqeQqI62uJ+kv7sZtsZdF7qwJxqv4eR2LqZ3kRVXn6ikRm+LBWdHK1SKepOLqE/R5JOl
oGfKu8RMsFGgbzbXwxVNyLMfJhXwIV52GPeJvEPVtEJmhnxkn5yR6h5M+MDnWBD98vIKOeY0PjKZ
/8Ub0Z2e6Cb8oX1PtszWpERmGLrxQiBzA7PZAi79PCX4VgYwCfb7NR7aIrWLJXqQn+4o7A/XdIpb
mpdfnz4lU7vRqULAF/0uIjNtqNoNfnxc/dzO9eLD6NKRhjEcM9mwSGPYhTmB+CCBAkyoJjTxHvyJ
Dpc4D8Xc9kHQ87I+0zpmE9IvigvWTXbalxgSQgz4AnuQVw4WUYnPYE6jtAOAhiFGQy4QPtCw4lt2
s8QqQ7q0yRUioCR+RYWXNEBAEtvKaAwmAHDTTpBBecgdmWc4uy15oZg/W+Tm5f5hg5DvioYdsQCw
bKD7HcczRVT4Amz823e/A2JgI0Tbyj/yCfq2EpBGCz03nA5Q0ucuj5jx2alXGTvP1yMu2PsgVGxj
lmpgZ86fFakizJvcVjTRjiuaNW8xpizw2S+KlbuLVYGCS6KIW4YYW6OatY7Bzx5AfgXyc6TBJmLp
t4OqJqh4qOpNtqL5WGQKu75k91EG61cAsyNWHyDsdEkgoFefWbGi3Fewq53kCwXqlMX+y/Ab4zII
76ysWF0EZ9A/vf+VifAuhY3zoalesUlhEP8W3WlcRU9svfq6hIDuhmMNx/uMRIg5FjLRf304IpJt
nQrNIUtGltjk729waoWw2izsZAn3eUoBM61sgcea557dxweN83Esydf+liOUCjE8/bTX9bxkOgjr
fxrmvwcEKoGN7LISNWV3tqQboc48+4hAwMEPsRJrTo5ahJojqliTY027DG2tLr/NAB8jO1L7Y+YT
BZjex8ZaxMVuZkC/SBRCVJ0OpahGeWYnQKXSu9Y8FLWNZHtLKMbkN2sG3tf7BCqM7gFY9GurCTDV
z01Ov1Nx4m5H9xRCc3MGiBDSEWgrUdR+zYpLh5fHLUTe+L72kYbZn7k4WiubZRblCMyiSDoVxbEU
3JOEfLcQBSMAEceQMtfBRHjOn/yFMgXp6PXu6LcyP+E7BR8vTWJlUPqLRpg7J3xrvWa3ScMVwLHj
jAB4vIf7cwYExeaQz3F3eprMaBAvgw0UzIv2qNSlc8lVT8BAfG4DUs3v9pOEdxqi+dqR2QdibGxc
LRrNPk72r/C3MfNdNe283lZzB/D+XrvWoLqKRbYrl3cCh8B39zcXfycnL97mbJuuqW9zyY90flcE
5Ub3WCck2yDXFkAcfhEw+YoCxfcKAIfuhe6vtPfPKV2wZjKhvkRkEz3IXXoG8h9WTdFF62Csmj6D
gfc4SXtalePfWpkrfr58mYcZOgEJBu3yetiV+54QqCXNcjFRA8TJm3r18OHuc2rDEotAPMXEIWHo
USpY5ve0ZlplfcyFiyC3YVzBFPBSGOXkbrN78W0XcM2jEE3dGQ840evJpPQGjA3MFl/UO0L0BGHc
IHe+79kEde6wN/j5vx4RYF9UgRkiMPHD/VjIxW2QBjaCBT/ygQ158S6tHCQROzCFTswkNh7GLv5O
yIU3WRNFeu6VW8JDw/H42Q1p6ZthMsc0erAghlV6zGdEYbg85PWJ60b3cgehIZV5NIrzCjkyADMl
IhPImc8IeuIBrPSDZ+zjtEFziDQASsJu7PaKjA+5RhXk6NFCVCh4PEnRqMdq5dbozzdVOHTJGPc+
HOREiIJTYxl53t3mYwzdLMLS5wIWjVid/RfMC39EpHhkexXfX3PFKcTnCZE/B76zSf0EuOdSIXT4
Ak4DXIIlc/xy39bd56SHpQLO+tgvIB3KTCFa5wjXqF2U/BHIDM+TPuOg53wcdSaCU6oLimm2Bwr5
iU9BWoCShtqUJjtgB6FppiloLoVwqFxsfE+FW5/eHDw1qiXiTfPEasXXfbPfly78TmE8Sjrre0Jw
P+DXAOOUxDhMYG6Qph4iCaC9x7/bo3REijo+hgs7u6A9oofdIpmmqQUoQTd/RIPAf4D6ge4V/hzl
A128MrpeKh9o3/m63LKYdIX+R6WuZmTd6QCUFvTUAl+L1xzDMUkBKPUG/FnjcXwue1MykXx5Jo+f
S2RdB+dEyL2N/odoCSpA6xZtHbOSTphkFdTUge91blYYgah/IZsR/rz6A4VBIUHoUmcUi/7LkdG0
8rBxYS6QaTQpajT94INJHvZ3QOoHC2x/3QjAltSi9ZBxFMZKfJxKmBCX9pzlwbawJCwq2aXYjGhA
BVfgw09PhPPQbiBOFQlMKnxx3BwciEbSDHEKI2eYsbBLHJIDSmeGi6GO0K9238Zh05rvNbAVBjYh
lNSmMoaVf/MVOWbv/Ts3quF4ZPNjJ8AhRFJFhD1iUBZBUTyt8E0g7xnG+RUDYpJ7RFZcJWbmL3Ul
Hr9Lmba2kAiVMKm9EG/Vg5/tm/ud7QgNGLsEekD6wwXF9kSjAJxkq1SDIXHyVIGCZRzLSFpNWGq/
QXhHnkG60VGlP7GdcHyLCl4D3JaKJhkuRA8yxE8sj6K/jzNm/Nc6o316bc7Uks/ugUaC5PqHenWP
AqD32mFih6uAklg+Fj1GNhHrOeCE29xjTMfmyFFUyGc+XEH8YFV2cZiObOWE8Wbycd9nRMIZCThA
xmFB3W7GNgTaF4Dcs7HxNIL3vy+SC3sRoqpdYPrgL2fLpI/OqDeiap6oxtWBzZM94oMrocrgXAqY
1OD+91oeQrYn9DTz9vqalTDhjt7aSHfJvOChQ3BwBRsAGILBu7JnlJTIrlsc2tjAe30PBFjlbhLp
c4QIdccbqCtj0/rHFKKvmXy8rDZhrWsMKgIFhQRlBkPtqrAP6eMbvDsSmPObQG5mn3U3h4Z/IFlk
Kw2yl5ncLBW9OMs/IlWGxwBlHjLhAsKd5iRKVVbVoufIvmxYWPK68A19QsobeL0MNPuyxD/GEzHw
eWSwsf6gIRDTRRm3G7MGUdMIUvNjfmyDfoGA3hwKZkyU4TAXGT/yenlWOOwbYAEeCFEiX9Pph75j
xBnsN/uvDZy3/XkNBBtXB9pwiekFVQeAaIpA4/Kd/koD4zde5zq38I08wxr2GDXCHy4bumLg1g+T
waVa3fej6OnjrZZFmSI7u3PbpbthMWdmyxqC8yz9KlYFfvKTJ5+cjQhij/y1tjg7JVfG4MWESia7
pbgSslsuMFg9BOn4QCVTZgCpzf6ZSgkeDvJHnN7yczByDjznuYeci3+xVBm3s3pJd2pn3Id2D8ZB
5GZ1N7sLpVPbmdxRcKg+9ExqahzTD167RhjKqU/PL/B+mPAgOhqoLgezHj8vwoI26bSv2/zfmM+W
xOSYt61KpJldsTcDMq6ZR2+Fqw2clt53V0F5f/dzv+foyD+4XV4+HPmK9Rd2U4r7Z3YCJmkORR8C
asAhC+EPII643T9s+3dkwODtA4P8wUV26Z5MpNGZYwJiI7oFP1N3en6+eC0OxGEN+BOyjyRyoS0O
f/cN+THKlMSsY+OQYMbg26w/vbCQxuhDvGbx5aqj7WPRW32AWVo4G5Wpz2xoyeY2W943zFRUJQ1N
CbHf9bh7AJ6xtuCtCeTWVGaSatSqoWr2cNnNtT0cPcvN8sVVjq/kT0UcpYX1mQSBf9FoDZ4GW3ZQ
gfRt1eEww0H8PbGFJSeiy0ULRz3hfhRMAyzpTHIVngL7thzh9O6T/YUJwXyFXEjZisHZH1mP023D
1UG7+A1L6YXkFqPjj/J84y3NjT5Lywn24ccrw7q4e3N5IqJeKAvCyFGYJDFcO+M9ARNkJa3QXbxW
+G2JN/k+yBBq4w7tAhf85bOr4OhppMG1LyLf5KfH0vbWzCHO8QbJDDITwZsglMpg1Fzgfdx2CrdD
WJyYbdLpi/LIlNAZoA6mkKgYWOSW+th1PutX8M1APFk14o8F79GPWOS/boOTj6kq7obwz3RsPSno
zU2oilOy6dk0Nwo3yoF7/cnDJcTLfK/a7mFjA/QZSq0UkT6UObTvirSY259O+KjxzoTZF6nNw5QC
Ei9WBKER7LFM/5r1y+2bzwhIqYPRJE3iyfEU48F9kOfEtltM+y4TRSkCM2W2teA7+Z7YAXapjXvB
A2IC9L9oT+EudTmpnSOzXgjJn0A087WElfPldcXBQCQE55eEL12z+iQZvCbIhnrURffG+anaPGOQ
aIfIXEM71jHDjs5HSmqnsYGZAxe4aF+RYHmzZvCqL1tV6VahFOaYLcojkAF/dQ+dCsKPwyLeHP6A
7FeIbvwhOYx/xSKlb4x4jyVoKagpcjbnvqTDA7z7bl4Ks0Z6QhAd9g1lMrA+ASc4qkJ139q0zuJP
adbKNiV8rha4ms65bvB60QnOlBD31vdNR3vQ+N/mziN/h0I5J7qjYSK+TwjuYQKEpBSj4b9I/pLV
lrO7DZq9qBhkn5DjkhI6CQcxwIUWP3AaZ8xyJFtAVJHZ9q6scmDXMtcgBp6xBZuzkKOHU27K0/uU
ISz+eWOIT+dpKwzjnG3ojEDFgtG055Qc6Gt2QzZCLkqSLu4R6CHZbF5RC3QZQJ6z5XRYD1Bbzn6h
yCInjB8zIU9VrEEWEEzQIPIn3H6dWndT8igGcepwMEmcPnWHXBbPCYjOeGjeViOTwHuHT3NcXRpn
YJwV77aSlr/zcFquEaDAL/wcqpwunUMqpUs+TMNPPKoBI/hC2n23HCw1slTxl1KnQz2u9wu7029V
/tHU8GvMOnrC7SeUdVVM8mwcy6GH3JZ0g08FUUTV2kqdaJgBNuTXWBISrQnx0Xc4iwImsHOZu/2B
Tdio+V39wsIRCueaictNkZgi2n53JlFyEqF8J3iLCiHvpnHv8SekK9HQ3EQzsqnQsRI6dvBu8x8P
6apFomep/B94OTz014ds/KTIbSAkG5PXFGiZD5p+LkLJ+QAO5mPPl0jnPAMoNNFvVcNtH+mwthCw
y3wvdj5LXEw3MtHlX5TfxarzUFOj2wA5r5ZvAae/CV89srbV+y54khL1g1grJWuwaemRVoPvoljI
E3TRBarc3OMvZPIkmeVYrHtTNaZEdPHxqfoT+bVops8UR//c023yOda1qcYJfKSMIPw7eWnWwLvT
dZMuOggAfDdc/xBgMEK9f0F/pTkkTQArVEyoKUZXrsqaPXcgvrsgWfR9zjdyymFzJthNkkXqapN3
nDpqNIjkkKlJQ/JVojWaFqiBqmt+/Wyf19r+/Qk4KXh4yIEh6KJyU00atw4PpkY5wbhCPz/AxRby
GPDzJ6JN8pxmXmyF3JdhlMdptBxE6r7egmgx2yC7J0Wbf+h+KmQ0ZamHJlKhRUvxDiZbtJEYlERE
rwmRKF77p6vzXCgZRbvc86pZLQhO1J81lCiCpkseXSeVqa/yqxaC5SGcpIkJBfFo+xSELOpij48F
MTxtVL3MYk4uCI6aMeGsmTzRpOK8+FlNQNUdb5RuFKa0HU4zq95Vxn0tTEBfkiXIujc2usWzplka
cjQCVRZ37sGJuGQzS5/jdXV0kNbPmfvVGRFxSt4qSPkpn1BMB2r6sVCkh1iNBa1hE1DDu04iFc/y
DezxI0wWpHUcYrzJTH1AhsZvV/md33FExlojOsuGQ+tHae9uFHC7H9gxJr0LkYyKV0KaVictkiM1
0gwGAYN+KSwQ5aTv5QCx01GsjBc9AyF9Ob3Ria3zDMg2tlAMdwAAAcH3NDlVrlLTWkj/geKlvI+s
RTDDNwvhOJw+gXz0nVVcDUPIe1OZ3jyJf1nUOvPXmIis/dx9rKY8CuPFI+DtGzG/NKSFfE0duGwU
oMKfo/l29IWy3AhzjxCO2oe4o854+kXSrQsodhirFNx0Rg3Qhl3E5sEs+X3xMNAWOQ41VI79Lbdk
ez5wZM2zCWjNisZExVT+bgGZDuv+GReQaMJ50LH+8btyxrvAWcJPTzEr6wxuY702ZT5RZHO4TDBz
/t1PMBh35i/NUG5mdlVpT2+s/LPW9zxmbxI2HBqxFLzkw5gxfYZwicxS9LgzNK6vIxFBx+Z6AEkE
kuAZATxkXVyQ5kO+RUN97KyMKOgKcOAxbb+cx0ZcAbqPNHYEivjzyFWN/iPpzJZUxbY1/ERGICDI
rfQgiH1zQ9ikiqgoCgJPX99cdXF2nF27qlamwpxj/C2Zt9KEUdC+7IZ+u61DPClJ7aWnJ+PTMg90
XBhw4ivZBoDyBrbiMkZeY6IGxnwVp8qRj7yLLiLE6GWryeUPoaZx4diloTb+rLSAwD54/qFVm4R+
+nx6vIPdrI9XEJUzdwbvieqXWLVxJuXL63W0eDSj6zz1X/hsH4t6BYFq1hznH0or75QbKsw1Ud1a
eeplCOM2qt+LezYL3GiJyX6ZKl6/cEgT6lR2FAvrHroNedcSV0EQwmP9uToMMhfU5k8PqBPdxBRE
KCDV6oPDcnho4sH+nRhPjKiPOQl0qBbvSwS2jBbQtyg1xZaw1WLDbyLRI8vU9zn0tuQeaORZtKKP
l33B8JFqML2hpAdyN18Bg5qnii/pR08EYlwsnjPgauLylAUnrFsdnrmdv5DNgx0UJXsBv0zwQSKu
gUFhRuOXgFpkZnvNkNUIEXdvJzkFoVVkEdK49VigyBTqq86up8SKoufqLQz8Xe0M23p/jjX8bv0w
F0y15SNEuVwg/Px5zGmPydAjlbiLtAMxnYyyhErd3AGXFicyi55IZ+uzlTzJDIBJaMdvxmPADUtj
PMpJInmRXZvPe8RFWrE2f60eGBffPiQjqn4MSwz+HmKv9wH4jo+epBQccZOfAJ8/QLI7HPb4eZMc
nYANUvREKgz8KGw7DFN+bUD6YiECjFCwtCHMKNFMVMzx6xvyyxSPHtIarIXMru5vzfeJXcdq7pyY
Fu5S7wLyD4T8f+n8z78tu+1gS4KMJ+wJcEDMulbOFupj6QRv4Ne+jrBlfSyWLAc5LtFsDjpE9Ish
OVPjbKG49/BCGMtVRGZoC1b61GkwOLrl4YpUIi4MoZ0PeyxIo04nfCiDS3k6xJ1lAuJhthz0XebI
CrBip43vhVX9RtmSgNF0W4aZbv++loTmiB9kgpeqHViXKW9UCZLCtLXoIUXhajldqYRjT5tdxvqu
Zj/BgutqfGD0psfpRH9xurVEUI/xHTxnA5fh3uNs4Y8dX7as966uc6bFMHQbY6pOdF5goOlpbdci
bFvasLXp7n312XCzXOn/ynwQjGwMgso7BjD5pnlSfNDYUxIW32oMdRQ1fxdKqg9S+GDjkg9ft/Wz
E+uvtHmzNmp8qAWPizph1zAboiLBcxobDbVL/obb2TLpzxeyZ3KIrWcAzxC34y8tqRaLcC8ydqAM
GYH3jOEocgGQUUpNCCHvT8u7NYg1jA585Ixt3Su4ona9T7p1ebi4kl8ghXGLH/3q6F9RdUS4FHb0
4DJ2UPXHwZNFmWoRvgeFllrdzeRcH9jFptoSnPUVU/Lhw1jcIKJ9zS9B+fQZ/uwieFpEMdala5Bd
aAoAHrkBHYtvN7/bhurdFZs2m+XvD3fKv+phdEuVK4xlk3/FFLrXEnABzsb/mgdtM8UOQwACIVM+
8f+AnmlAOZt2Lk/N4jfTD2JaxmHg5ggv+eTXFCDiTQzBLmEHaLN3KRogqadZfz8mRqyWOh77wnLu
dyK9E8xJnvDcDeeZavcxU0qolplriRAgMIeJwc9w3OJV2PHovYklmfFa/LYa9Y8RRYDwEsJBeJm+
aHi6iDo3TbXEfTsenuA3Hpv7mqQyDJoLmO/otbrNEGdjgUbKTxpC0N8pM9oUAcNYs+C2riadNC+h
srhOmNWofRjlqs13zFNmluuXx588xuqLOGr888k7mDGW08b+O+uTdyvsmyjKl0/IUOMkkaDEVIuV
xCIEechRMyeNPCCRjWmMJz16jKUNEGwFz9qZ9/OXZ+7ugWX1K6vEpQblzQAbXxIWI8G+0qiBCjjW
So8dnzgHUOhjs/8kgLzstDX3LUc0KzRFPB9A+WwuVA2GBXXksrzn1vIeK9OORbaAjYb0TPE3efyo
IkkTbJOAsSGdObb0Tx0eQincXMjTh09UWkoGxfDfkUmas2SRdPk7AD6HYjiTxtiBppzPd0IHfmSs
IHblaH66xuICQghZaOUE91648By1zM2rApyRouwm5wks4cV+3Cw7FTc7VPcV+Q/NsLhJiJZfo5YW
TgqTbZqWezrWsL1cd7dIKgIwlg8EB2Mr6G7PG7JHvhFO0pZ+br2Ho9j7mEHlX6wjc1Q2vlKX8yN6
5nt+7p8rDAmt053Z0DOsfHA1F8y+PVgEBRIdzAZDhB7kW42ZggnU+66I5XzFDQFrGYJQEwm3oG5R
K63rv2LeHqQDiUP83OXffSou51b0KcJR7uhZCNFhmbLQj2uHZ8C1iUcggg/6YFpCZNxttOmNW/Xm
8e0CBlzMcgp8qq8e4CoPRjTpyNFCZI+84dlBAcqfAPQsoH+mNBYpR508SZym/HT8OJEHECgRGm5b
X9UzPVBBMTEK8GTkxM1Vkw8eS+yByB65Am4uMiy9stEQw1+A0qMSmMN0NRNxjwF6INVFQsiEa79t
LjmndlBE35aXuSpMD6oora3MmuhcOb44iEOzCbd7iH3LKSnd/Jbmd/rzr6hXb9A5iOSHc4JMnJpy
V5KGuaYdvDCiB9jJEqAZGKUbUnfoxQaRmCAPwDviz/kKromKuUuMBdrqWjO1NQ6T3FQaMYHwyWoO
LIYFaUJ00LgY/5BNAPPKXoOB4fDxPjruPrS8KpA0X/jqSpADf8YmjRDjvFm+mVJ0q0/8g25CHaFW
Zhwg8oLPh5BgyDt921soC4TA+ZlbHk1KHwBftuqr8MAIrRQnfy4KK640YiER6fzu+PIbKyWbpKZG
wcUAyZKFYWBBGg/hQoIreLwQ7UMziLW1xhvxEsa+YqqM76fbSQuacca4mrKdUeORvJGnvuOOtXRz
S/LRvDP7K06OzuYMchHil1GJB9jS36ZCpOd46FEXsO4DI0/CkD69Y0cmWrozJvpGDfB/4rRE9Y6k
d3ClF3rE74LZ/KjykCDNYavCzoZ6JKyRKR/eNsG1yJv7fh8TP/4naY0vLLq6b7smgy5lloeQ9M78
9jEeG95WFMWn36gB9sNCtIAVRU/D+cV7h3ilQ7EhI9Qr1jxjQnJ1BUQHn1wKEomxDFehw3hIKAyS
RB+XxVwDaUcPvEBjf0AGYRJ9GbUTef47XkHHiJDdf3dgmesPTGO3yzZYDh59IkeJlxCYnk8u4Chn
ad3Kfm3GcpgyE31tvE7UJeOIYAmLCHYgqiaHvGgxGpYskzc2pBheACQT6w1oEuflNo/A3gnk4ulA
n/Gy2d7iyy7daj5VwIw5C2Isg37QwpURRfhYxME9+DKfizg4gcqmhFUywPnIc18MiPzNY7U3iu7j
Fh4rVE4N5BY3CGItutfI21kqB+AWDy0cC4ZfrmW/P2W4e2x+ziB4EJUTY8rEjkbZH79T4ebBJ+rF
WeTqJstJFgkjMnMeZDIHByGJiDeqjYg4+4pievx/+hrhQ4QonUfwbQ+kkZPT29g3HyBZIuD8dmBC
BLirn17214EDEAXLH0f6h3P7gxppQYVNQKj5G6QdsYJdm0/eRoZ282EO6T76mfioQVNhl944SbH5
iW3y22LTs58E7nUeKP0VveCUCZJ1bNwyYKxBNRiXKJT7v6uHCrF7f1Qn3wUyZJDuBZacbPZN2t1g
3bOF9FA9/qBUMfUH7F2szB+S8NbPtUSI9GHoG7P7RF9LCP8N84ZQlMc8pNyQ4PVAQejyxn2r5kIX
fZsofZslmTGr3Upz0AIij3O85I1TByXDrAuGyllzBcgAGLiz8MTkHZCORWTtv569ku1UY+/UyU2j
vRgwQ96+I+Ogry+777pkQLdg2RhkLsPxGyS4nBQgAAbQKfzIhOnwr1tgUtI3O3TBhJeEIGXDgB5U
pHSln4fS3y+mPace3/zKljmTu+MPCQiyUwLmsF+YzRERMPrgz65jH1zTyNd4OUZuttQYwSV6KVcI
JgeHYkrhLmLx57rHGguuCibAZwabi/989AH8abzqj8/qMc12dWgQZ+BV1payZOtDgqgtJZ1Ql6cQ
7c3osywJpPF/qwfSsDgfjAwOQto3OJrFR0z7aB5kwt3chXzsNCTGYOdQtXwng7USlvNq+ko+qyfZ
+AM01yLPLNYRXe/fnS06h4erz3QAbF4mTwqmi8YbrJFXDgFm+l66euOGfp6UMTbXTDjwhRWApjQb
IeyPKZL/BKWcAiCDH68/bhFlAVt1zMxdRYCmWzUpyaKsR8hhCS1whC2ACGTA0mzHT/slw/suyqle
OO8grjH8H/jGv3iFVu/45euTp0+OHBL9IN12QL0iHQDc/+MreJuEbYOZArqMqCSMBJMMexZnIXG/
c013AXPQ3bEF/SoYQdBAgIgX34Eg6/PNcP2a3u42gZhM5l9TQt4UqUuNU/RUzFCCWwWxt7Q0cXfz
Rv0sBVmOs+MSkljSIc5xwEBgs5MbaLsnoFd/fW4ciAsKw0msoaHqArjPhYFAD+IZefpJ3d+dqwW0
lO9eE515PSxGJzKXyDL3FNKF0Y+hShE+y88CUvqyrRJ6qefCSETx6eTmYz+arHa9dUpR0Qb338VN
UVmMwYRLrE07YnLqUI/JNAupHQree8mW4ZM5nBrAWxGtcj0WQQGUT1R2zjPYoiGkpAZchsfuimVq
rJKPBniVGK01xPOG9msymPEuAkGCfOGdp06P5J3lJ2IlAcr+Ebg/eineYsOgbtHizNY2p5oBo0i5
QA/tNAdAJT4ZGITpdQXkReHKD1TpzRYi79slPVwUITPkkD5UVi71FMbx69eT36wjAGjB5w01cpTs
toPt0G2iaHlB8RAIDDV34RDuYT4m+VjkiT82TzC6+tCtq6iZC7uAQ5bAtA4hTwh5MQ6NuGkki6PU
o4sNb6JphJ9lP1QpTHyv6MXojgPI/ag/IVtLOX7RjH8iuAsL/QuBUjy6Nk4RurLvJIgx+RB6ucef
YYP30JklVFvDeBjLkTRlyLpviFS0oMKJBbZBmJa12/NxzmpPT0FcjjO7snlcCBxASQ4gz2XNaKQs
8vPlfLvYPeatszRjiBwA+etmCzoEonen+c9mCcYlkwfYZ7hyt8Loz5VEjuAlABgHwr4LWZ7w5aMu
c3IEyx5wdHfISV9WZlfnswSbXxIE6nwD3WW4Nok3hxE7IoG/HaRt/vNAV/tJx3+SPmgJyqjYKRZP
NF5YsleeEFu4YYN2qf210W/JcwCC99a4l4IM/l46ZNNiaUCLTnitL+Jsag7iv15Hg4NoB8gZkZaU
qjxQH7JFgzbMBW0BCoJf5QscbGAdITxGRmR1jejq/N5pk+w2xerqC/cMpV7kKSp0Tr7Xmv3ddJPf
VES5thi/U5tKC2t1d1uIdd2SI5lxKidDTPnnhOfrWgjZdg6lLE/fyFfmmouVL5Ltny1UjKr5nTSE
mR5UFR+7d+PRl5hauqkg0LhIjasDNvOAGVkXU/07OkCpIPbmw6FkxEEr895/iNtSHOG0kRFaSSZA
jkYqgU42zCW3AY3mlO268l+FhB0mCAvLh3S2Ebs2UT1OjVydPCQuGW1VgA9MSIokDb9xuRmXDf1R
7Abmz8m4KVAEF0SuW6k3A8fH5zgnZ9RX8SH6ZI85f5MfwQA8XvvylLrtOY9VKlxMkHVfta6rDIID
0KAnvIxutURgHb48+TSYDUVVIEBUHYI3MeWMESfZ77/UzyIYAV75Ek7mASshb1P/E1FM63VQZjxu
gnmbA9bH15WG49KlRG0QXBbKVLP+x8alRHRAqezUNpELRKJeY6GEZqmlhBp4Cm0CY5wLkCGwiiXT
0jv6HtQEjMy5QxXx+4I+menpo9uwsK7ibnWiwonNAhOGJKZ3G7MmnC9yNdnVaAHgPe7GFFwwxDkq
cLIRM1Eu1LkSDRcXohabqXzS0dLT5wugho3d66NgNgL6mydtokS/BKwDyvplX+OPdVsPYtg+3f5Y
15hMi3zk4lJ42ds3J2nUEPKwLvCibpVtNnBRJwwoPuf4F02nb5H5wVFBLChtu+zPAg9v55L1GSMO
+18VRo+aVa4vU2SzDmcv6LHuDOKSe5Kd1zlgIztLU8otQdt5reApTaY2Hk+niO6WvH8HBoZaQF7C
n5j3p9Al4b0P9NNNqRBDrMIK8QuJyfUEiwsABCbsMgb7wxUHOjk8JYiybMXH8kAwD1+0PmsTJm+h
kHra7PLAfhY88+1cbUAF/4SqEHiH8Q42xk193h1ngIWDKVJ3JmR3nGm1d1hv+WOadW4PyPRAB4ZV
ElDXfYCPM44ixQehMBwmqHz6CKqIl6qNMY6XiEXFmCDDYNE7vwY7khKeu+FCXdBr+2Vx6iL9Gd+G
ZlqNCuyB3Mqrhnq/uA9IqtytJ5pJRO3RcIylD28noBhZQsOEfZbJLbo6BdYIpD8+We+okyZZzMjH
9X6J5fMbTybtkjZaMvwGT/8HsLT5PBkBCWewtUUdyCCCkGy8H88zUCoZ+PzAMOvk9gNsE9eruArx
nDLZwbJjuDA50ypzpUlvx5RegXxzy4gsF5m8R5v0lsgQ6ML+hskhBh5JIaSmd/JALiMD1Rr9G4PV
b2JoRG+I0rjWb2FPI6Xg9G6IfCPmZCl/zJjH8QPetoUi4Che04nNUG5DIhOtfF0/D/yf+PbJTnpz
nQad282wciw5v4WpMdspB9ENfOCMU29hFpH1dbWY2IifKhevMXi+97kGBT8oyS4uTlD7OmGCQ9LZ
icHxTT/L38ccuooo11RzV8NNdMiD++QbPnAjqclQhSq9WgP+8WhArgFgLMp9c1hZvz/DEAWiLOsU
JNcHvur3H29D1I8lqEXGWhvecS2ioGqP4URNPg5R1h4DlKWOWXmg5sOnu6eNxdojmaUBQOb8WhpI
dHD4o2VJ2IbR1BBHKYfwOvmQMsgRiQFLgGmRwfkMqGKiPBCl/51IR40BiN+1Z/7/NxI/AiukY/9E
kBNe+iIQ+4FCjt8zJEsEMNAuCZDlKytOmrN+uO8/6kGTIYupoBmpaTWZrl7NGJNqvuzWn0hmJGHv
xWNZULHbUJEDSoicBH5QvPEZqFfhIRenzShu+W3zUggPK2sE5WxfCIMA6cHQ5Rq0NBumBibfoF9a
XuPrg/Ndib5BodpgVsyuLpQa006DBs1JLQWbJ9fAgD3qBfpKs8ecRcSwxM22vFtUaCZM9DGi0+Tl
TJBMIFlmHXEfY3XC0GA3IW+uBqvuZj4lmL4/4DRm+CN+aOgDPEMlBNU4IbNpTaRpgIAu1kkKLdjc
+rPbuiJ/CHyNJ/sCmrGCBXDZWNBWrci/dR5WtcBVo+ylBfkFIrvefwzdJ6n1c7zm/oPR9R2l23p9
V7CyHsgnxvp6hVb+wEdB8I/gLfEeTFiKZJTpSGh25b9HSv6RqNH4SpgRUfP3oMAo48D1GQjXpGIc
rrWDGESlFLAMqS7gH+fBpvOIYl9c3WOdQhz+1QbxWW/BUIesm8z1/Ka8TptfyY4w0kn1eNjPh30p
EYcFP+byrZzwXnXM+4o35Af849/LTYl1mkpeYXTmLyqpxTd+2fHXv+teyyJr6TMMgImcgKxycJgl
Sfs9a9/bPTBYkb0yR3bIuEPoqUMoHenjD6vF+iOiXpDpTgxEAooLme0XnHL8qKj8JoadJpflwP4l
TPqT+/5rp4Tt3r3PfK8KWCEhjAoTq1lqXBINqQiztwfZLARvubVF6TEZgNcwpMByE615n3ItBSgI
Rxr5NHxY0bfGRdAKzBhofJ6aIsqmsfqLFiFRh4NaDfrH27h1UQAeVIQ2Q7v3RWd628n/Aucfsj0U
MWSI9Lzn0kg+tHf9poO5PinlUbeRztnsn/Sb3ZckMxA7GumF33wrcUeQOlhvNBwDH86/QARzDpI0
ZsBKyeY2G4g8SvS2+uq7z2tTI3jv2OFWXAyJgTbwrvFhOb0gDWl3+6MaFMkhl9qSKjaEcG++Ox4u
gH/uVIjVi3dpx0Q5tEXwgbI+dAMRrq9vKR+7zCHKaDmYPxhuLWUFhojO1bCIDh2cyC3fvcMfxRDF
pGfpJ2XRghRb2aoKAEZx/usLQhJykvQoggmaydBGYKeZN7J7u/ng1AsFm7rl3KJkmCkHA+loCUT7
SWqkypUFT231FkSv8YDy4/Dzm0gojURIGgF3lZslvjhi7oecLJy+YS/MyhE/HKebkfBXqptJ6gla
w6HIc4AphhGIsHSIsM/e+B49Dk/3pKJoZKi92SC+TBOGBcX+gwDoLI0zES6blRlJY8qmSfHJPSJL
wThdVUxPekKNBNERSvCNuT5a8CwqSZZXuDjMyM0PdXA3F7YaDVPCa4zbjycI0dN0KDDRaXXgK+HT
7WHzOfDpp3FPzFY9BxcjYCaJUvAz8DG9U4a/rSN2izh/idRzibMUdh83EMpRNHOAxAjw+BxAzvFh
pXbP+sw/UG+HYlv4OidRNofatB8Qj3zE0q6/5UNdDLGJqaHyt7yYSMMdyBPYnQrmCZHXktShBIyc
GJTRdd1bsuhKxwcT0lmIfu/ebUrdBmMTs/e8mjyExp/iTX76Cx00iq27RwP0z9YYzcwEe/dSYRPC
AEN8CncgEkjEGtGTGwWftF9gec5tlvg3WVgct4OZNK8D6qDGxULwLXesZV/yAVgCvkOclcpqcJbR
BEPSc+xz3XA/cZBt0FQhebydpQmUjXrMxzA5a3n7LTh78uUbW6lGAFcqYE5fuBR4OXDy0TnIySPP
UIpfiI69cgi4GQslGoyMLTs9GfHNeTntn7Qc7oHGzNQbRC9P12Fav48Rs/R3jaKZs1NHcU5u+5wr
oJzJ4xf9Lz1LjZFZkyzyXf0caPXavnvwNzg0fsgtrdbtjdM4oBdrgFRkEAwCdJmLC/PNLybBLxA5
5GRzcJ+VFLviSCzPrSG46DHsuLGDQwZroZGBsGGiDnZ3ByXq+IrqqLWhKTqWTgjiktcIvW7w45B2
v2EXy4Sg1oE270X5gmohos0uA2KKxGdBOwudD7mf+VnSiwrQaeA9m0Vp2Ty9dtvFig4YDeTxLKxu
9thISRapnHlr+dTBEAFftFtN3A8X5ENM+Jqv20fNeoYi/5LLSefoEDgMo7hht4wSv79WM2WEgx6X
N+m0FLz4DGHTJ7Ec9+S2qbBgEqnH7UQmCngChyFd9yrTM3MhUjEu8GPNML9n3Noo02SIttYf+h3o
pamt0OOYhpmNMBjPmLYfkBSNC8fbTFFFxWRbQIsRJ3lLCvIR8O1Z6Ziba7RQuHX8b5jBdRPZN24U
+vAsAJUWiw61CHd8MxJFH9gsjr2jRj4ofwABpUgaZRFTjS/EmHdEq0y7IxHyDQF7b6olxNX2OXOv
JnimSK1VEYjcFporsCbhidbZFD2txerPAAB7T7mXcxFhyNjHZEKaZQIHFXNwpKAJAUo2ooS9B5wz
fia685oLbd6XZeRCmmnpG+GPcGUBRVzs3CWRd4E/D5WG5Ks0BI8Hsm80tA6DXxnL1CsZJ+0imrHx
bJ/rjtmmLMSCC9rBXMRVzqZx75mPyurNQMrBS4M6ROyNYacckzcv86aQ7OW8ieDGLMhtdALMV8Q7
8lyn3JlIKfHxzrOlEqcnFIVAxiaiDYqK1JHfO9YstJfds3YulLDQI6QKJCUHta7HjUPw9ISPmsAJ
j7Bi/tHhvEEOi1EQ3EkyeSpSv/rrwc1zGMgLNF1IbUiUE5iOEWdUOIn9qVzrqPw+Fso+cRKK/DuX
tek6UchGTgNaKP0OZ+fVKcNvAJ+TXIIC0MSwvwHK4T866wh6460Zsc7cQiMY4GYuzXF7VPtCW2ci
soDgAB8hugVd4awhopW1FjEgxR2OEnbrF2Qqty3KbZknBoHDAJtoL5a+liq6eRWezyW/+XU+RLxk
1v90dz8MsBgFe8BupsYrhtaNlzO5x8gR4LrvFlSJnHz76NZegFss/LUFddIm5YFGKibrsaiA0LyG
cWbkMoiDOQfVjGxkErWJpUZwvBC1R5DkHgQlDgoksvw/ClrexmNe84/fIBsTqLJ9HQyG1aeH5NAS
R64pLGeshrzQwJE/S17A8TQArWJ0nTTEsBHWs8ri1H0leGv+mpAEh3WxyTGNcW4fhnDFScVvxnp4
ECm4zSwdqwtlJ7RJFp//3w0xs1cdSay4kBrB0n+niwaxqEkjZsL4DmuD6SHucUGQeVILuXJERgSL
aW/1faFgMVFI/jZ8nVj53ItJ/8xoC9biPdBFlTbHRmW5T5AwDm9SRaF+nWb0tBYEOyV1wMIN9vwv
wRpVCn2dIbQH+8GPRxezqfnZ9KacyTQa9JA+CFvFfkBzChQTLR1ccCkqzm4KaoTCJ/iuMBzxtFnF
lJ9x8rCHgTImkDdsFkTNgX/pd7utRDSEVtrvI8zdJVK3PBKp9Q1lXzhPRLddxSDlrKshC1Lec17e
Gx0KyqIrCpPbHlmWAhySsDV006N6Gp7abcm1wiy1/W3lebH5bJGTIzTWxnITv7zhCQQ6kBTTQElD
dipXpnB8oYSUOHke5oEPFWaGntlHAPfEqaDO+T1184Pl/x9UXobpWEQFjLWThqqZ67e0Uwsp+yCu
tkpE/IN1JdZHBR0FIZ+8IbD02f9Pdo4ZtEPT1Ll8RLezmFd/Y6QJIMxTgTO0BBHxxdNn0S0K/j1D
q510bjrmx08dtKUvUKCvR/BWUIbIqwezP2T6bHAdAANPzRbxLnpsNjyX9b/CJcGLrVr6DiXqQi/Z
2oTKR6HZAWfC6LmuTdgWSjtIJWFUUsSPIAoTxFvGRSOxZ3B7FZFOAEqBx5tUf1MFBbOlyY/NeMyK
hZiZvADEa+UK0M+I+MVY49AGC2iqtbJkELxW+jQb31YYRzhSzc57TaAChF0T9otL/mqplsRT4L7C
AeAJlZmEZd5svhAYqYeri0dE85GDTfiiH+RtMxp7ZEO7+loAzDiuA8kFqmEL/q6vznUDpWGVPXAN
/pawYqQg6d/n2bL7wOY42v3BsdkgqOdEf7gwW+xms2bWudIxW4DhoebJxxo/lohVFFHMAvcCfnnD
6t7tWkjyG6p0N8gcaALJ9vrbys/wSDLsArFQKDWZCFjv2DGJ0CIjZIAHGnvl40zJAINbosyJNWkB
FrClAISy5MtIR1TzEoDjVn0nVSwW4N+WU06CxHxBp3J1o/KibuIkHBdMGGzGB4CqHDyZ7uoZ/wg/
v0/hzH3NX1CpI1jzLxNQFsJS7iwCEl52GXaVk4LIkhvVkW5ALvTdHC77vF8Ak+MGQyQG5zwoIg51
bsHsD97feVs9kIJvqFJcdVkc+Vrc5sC5SPjBUpk9kCNB0ny4gz6sYDtGQ45vAZBxlT9NXsj5E+nA
sTfjlG/WLMQoZ4ENh8Mxwr4vwrqhXZCTPC2m+MBR5lWMhF7mfflMeI+2xuaDyiChSdzF1PYvKevh
IigfMWhNchMlsofjAQk7XeaWHrQOcfdg2g8oieFZp4NO/Oj9uOER1JArP34jHbML5Br6MYCvf8k3
HWEBMGrZtAfPzMtqq6NtZ1YGKDLPlDTyAbcUcimRZjE6XUcPEzfwaBnXXMuv9RE2/08LpbGIeOTS
5aj++OO3hWuktoUm9WBs8XLtbWMw0mF+JfdzNHYoT1Nmy5r8YVZ7Xmyi0zcVF7W86HMqsJ5w54Gw
D+dgADYallhJBNvRTUpkZ9QMomxefvnNkbT2FKcxt09zSW4z3Dfuw4eVLQDZoa1EWslthfWY765/
pklVhH7gqqP9xCHsM3mcwG3iFKlIOr8QHf0GyJatxwRQGCFGE/SmCGlEJQsaF3SfVGK+jtVoCejz
Qnj3PcMOsEAi5hqY4/9hvH1O08Tgr8Xpq2yl7wgsm1OyR4oU8BHrIjVNONoLWr9FhO1Z5DsPYLBQ
MDNZcnIrpOKJlqfetD5zsCImRE6yXIJJ0crgCowjh0zjCaBFWWSQWkljZ6f8RNGVndGT1HOuLvAG
H831rMTSifnbPdKiQPvLwCXcpRXFdjm5HaUjkdz09GFJ3JdZo6FFno1MCpqCRQNz0RRFQ/L2bmP4
dhEcBk+LAVFj/8WfhFOa2gU8ORNpxrYzfy3JPhWKfhQwtf30BrCyOKP5HiF1sPmwVcghGMMEqa79
3sAr+OXofCOTDQcsel8J0TY5wgT6YouxswVROpzLFOeZ8yt2WQQw0y4umBVwuDpfyjkGPoQd/1Ys
pUucm3wP4ASspMDnmCgqDlVqaCWS+zOue2Xa8kwVE2zcfnvs0Y8tKrAyCx/l4jddiQIViS5EMtau
BCT0yIEmtGYrHKuQI6CFfB/Q5O6Zr0J0BQEAIEVqQwkBUGamiy6GXgKtKizyT0+k/B47Hn1EeCAm
iypI7+SpYLy2QQfv+3azP2u2GvMYo1Z65f5zX5/3qL6po0OibglPDjxmta2wcIJiuMnMTphhnSEd
usjkSPC4I4ZDCINvWnVu6LNmtxmdReZlTcYiTU/VaI4d0Gdx90VQ7CN5b292RcIFosshD75m6+P9
JSEBO3jNhuBidxMOkTI4bMMaWEoPRSrJ/RRdFLY37+xyZQT88agOCDzA0FWH9Wgm5Em9qUHXPbRG
YCT0qeDUbkdBALaP+RrQ2tLcnx2+V7cF+dk3YWDhX02clr0CDiJhAE8WVWSoFtZXT8QSNyOCIcqR
XS1Ik/mnKnwQ91iPW/NEXgaUKQnIpwGZH7KJId2aa9guJfLNyQ7wP/aJb8PFKuL2+qQtqQHBc+0Z
rnpJEgSgMigRkXixkNk1vHw9/hmCFInI4W5i+OXKeu9F3YeI3KTyCYU+ATI+AIV5reGqEB8FJJ2Z
7CJQ3vcF2QOomH9kmLCXXRMwjj1BiZshpmnEACgTpbNeWr276LJJaUQVa2MFL0iIMoUTWNi+Tj/h
l4PwsYQB2P7BoOoboqAkNz+0npHQ3ucO5v0JvQbx+UsfsOBf2tGKtY3rD84GpYi5gvs5E0fW33xJ
NvmhFk1dY7LZkGzBH2puwuex2QI9/EZm+BE2XfkTetOUOZ038EX8ZuVNTTRLXk8Fx4LJnhrU7RWe
0od9DK1Qir3R718VMw8Itsy7R7JB9OBro6JtpPVEpWb2jC7koEhWxgfPbe95VyTMjCmcvpx3I2FN
GfCAvwFK/KHHa0LGOH54EuRvbhGeP/QHE+kFcERGET/OPSj4vLvR7+rqZxBPxfyCZz3oE9aQI1Nf
6n/EVcOP/cLaYaMXED7hm1evuhXO2qm6RqHLDvWx3gmwVSCTK7HGgSx5AJq3ZQ9Z9hr2c//gjyc/
R6QwVaHqaR/erQyjPo9U2P7zvvOCkqrRzU/XoMf+hxLxeUREJd2Fm+OJzbYdXVBacTh5J43Mpm7b
EbeBhFUoXw1ik4D9qb4FKD4UjpSCsisuHrWftcc3ZWV4y4ZRRYA79wJ6CN5lsOD9b4Woq04wc0XG
/gXKQ+3RvvZbwYDlaEEw94MqEJYYNwlCgIQMTgLRKcrbUo36wcVgWHTFkIWMSt/dvESNM4oj+M2G
rIVK9Hk58knEfzKK10iiCvPCrYIoE4XLAuC9ty0jvoCGgzi1n0e4G6LT2jkxadQHxqjKmXThcNLG
gSLoMh+h+nDEBI8BYVSQvc/GsyQzjObz6O0MkeJtL1usHEvj78YYz9TIJucgc76G5dDqCKsCqllI
PBDPAHcLOyvpA0UiE7ApDgxCJC6YN+rVb1zOqslw3cAVZk6pjvpDghborg5xPJ1+fr27haDiAwS4
fffJbSVcK2LDEHrDeI2OkDQARHo18WK96Z1ULQdzO7RWOnmtEMqb30CknbBVc09KviCbjWnPTb8k
y4Zq7UqZ/d1hciLrBmSdzztV3Tt+Mk9GpDpA4QqqXh1oa0UNOqCKmQcYoPbtqPWIWUHavOh0rBId
cgQ/45LAShB5rCgtAfV8o/jmryOVpWRqeibWLH9AZLaUgRjAnltvBLhkGTdnw1WdMiZ4LRpMuSH5
6PhGXDTmQHg3j8JpWi6QK5SoIoICNorEl/eaOG73NhphL8cWAg5aEMWC5pS/WlAvjKr8TcF7De/1
doiKALCYFnxot1m2qMgaJUzkjJT4NaOFgus84nIWfy86aOqv0JE/uPn6GGN+4AxRu6jG6aSFr8Pt
x22/5lAB8hNWdTjGJeFhjIXtSZkKjcK8QijI4zQ0M589EqWKhRZV5eLfXOPfEa8FLR30rHhYCuX5
Y2DWjCrhbVU5uo3YVO6JhEuppgKTJeF5IOuSGQupTtCFKHkQuYDOrIsletWfZg6yLXxsmjwiiHrs
KEMM4Vjw4G/biIReCaMt1hMbLEQOdOyVUFEigxY6M7UuA6uBbuR+YbB6WcM/9es8uqXyMN+zcrGL
hlBlH/HyDqcgeRz7xf7DA+BQv84EO22Y5cmbhNBLR6Qj0m4w0ihQanBvxRXSOidDxEkXwuIzfQc1
0BFOfy5M7pALdH1p6SwWG6A/7pA3ca1EgiHT+Vh9muSeo3KiCFSF/c4j25gyMmK1vBdu625xJYnI
5Z97LdSAoGj7PXIGow2/4JkQbkKz6o1o9thsOMGQlJlkUHy5nFxlzk9N7ZVDNM5URjhI94Wbe9/F
7dRVbg62FuOrl/8j6cyWVVWTLfxERCg2wC29IIgtOm8MW1RsEEHUp99frh11TkXtqrnWVPibzJGj
OfLJzn4DoAqMF2JAe3gGtJdoMxiIwqAFNoc92QF6Kqe3MelSfgsIWsZ1remLVCVGc3hNvMFt+UNe
BSASda3fsPYaL6MPjBEHBUDEePNep+1tzz/BbdlriNPxIoPJzjNE0954T/oiErNeyM7htA64pvkb
LyN8jsfloMJMODsANkFj2qNNKkf1GApqp6LnMh/jK37MEE96PkAmKLA++IT6BsSiK5jdjSYRNmjX
QeQUPzY6x2lOJjajVCIMbFZejgNTB6cOHIz+TkxRl83ms++F/ADv8aCztzwi1Lz7nt/1HMN/woF+
UkBg+9BwgXMqwvMFjey2XWFYOTlErJi6tYc4lbqtMs0PY26eJqDCsLWqtuDg/BMN2ddYFDQWPevm
vf7gJStpm9Od8x2XB4eDbKEFV2jpp/A2+wXrEQyLOYynqYo7QWWt3xaY3bOyHx8P2wX+IkixDmzc
j/2HId6AVhrn3pwVwwoAIziHt0nu9zd39HwI2cBnoY5QBl1d3q8o6jE/F80dZ2dKy22NcGqeMVw3
+wcMoix19puUjPYqq54WYmdoKgu0m8yeE0qA5Oneo84md19bnviML/8nGT8P3HgZsTAZUi18mYlS
bpuTA3YaOQmWyGLcknkNjArlQLPL9d3yGVlxWz1TArFXmCPiq9+2UqyxDv0h8a99q4304N8HJdoL
WwgoNrDKGR51R20kqUiovWLR06ziKMMa/J4QlhvJhn7DrmCpg9vUQk/EQxZBMb1UulH9DRcp+Pqa
cN71gIHTqLJnhsNXQJoummwciLk4cVcPlSHAIigufe2SWAVC5W1jFaO95bfQLsNHGl3GAQlunRj2
hy0KAdXGvC0ZMws9BQQvOI/ZfaON6XP4A6ELkIO1IFSGjw8oha50CVSZCnniR92veFZgBTf3PG1R
Tb+GQ65Z3lKioM9PKz9FEzAv/lD9QHtl0WhjST2q5W7HyYoinDtYl9mrxQzy4bcRNKFnJXUwbhNb
8XCU8MpcUxmS+fHP+r5avbnyD5hgBiTaRMq+ByEL7L8Rslj/ZYa0zCdofX/KFCw3FJw5i5HvvByE
DV5j2j7tB0rExsGosi6lvBxRVRJpg8XU+2ee4KoS/3oLtHb0hAkIZFd7JcoJcBnupZ+VUVgxSgLL
UJwvcgXV7hQL7K0ewwfem4C/nDVn+FstBwj7nooho9gGounnbgNn5LLEiuiCj1URq0smnkakzF9L
RLR4QHWZLsbvoMIRuHQAmH8099AFGlS9dltj1nA7sLGvo9t4BsYTAaN4cJPWs7Lj9zXH0KBwsEtu
45szazkGeBljGuaYyWmfOxpTCDzch5zRZF/5TIDdR5BD9qX8RXMJI4D/YQosFTVeJ8Rcet8bwoRt
4L287EP2B/zKSvjGP7NIT6MbDFcuKJLnBycXZ1fsnT/ARBi5wHZF8GjryHDhlDFOkaHHw0oghbGV
M6cB6WbxwASDuIMgE+LdnAsPfhK0JLyX6ERhK1sUi4RvxWvmVPp+7fenpyN/OoLVQ28PTEfKIUcH
qIQR6/yBhImvBSMs7jGvSR7WH0aP/NaDEamjHY3DnzG5OcD3h/f2driTbAgq5Z3HWSDTYExQkjyi
XQHIurgD6Cb5QV3x/q4h5zLDFn3GHICmyqK8ZuZ40RkICXJFxP0dTWGXsTegFMqWDQ5t1n3SgNpD
tyGpqDfOB2jPf8fLBLbpbZUY3FQflCI4dJAa/iVmCjo+5AGG4dX4DNPqzID75ZesefXC3/r655PH
bzo5n9WxgjkDJ0GjBAnaENqKAyQtWncXhTWXu7PLP/i0WUwMVh2vNzEwbKVxGD3cB3X2dc5RgbCW
w3OeuXU4rUxfn3RW7L+7tzoPCEOjdl/pzJnxCbhE048DrGZxx/WsA/krjg6lkWrBOrQ4bQ0R22AL
AlZA2BTRnHOUtugy8+FtYG7Bw9zX35P3MuNklGKHWZStcZzXHu4u/9Krf85riiHbBAYWbdCQmwGc
iSOKVDR67YtJicxUeV5MH16SEgqM5evVr2efBRKcGHs5RD/KoKaSHcIfYQ3aoLsBZA+k6+RYnBzE
djdzCjdqAF1jDOkqOXNzbFp+TB3IWsRYFcS7P0xP5jMMHjPxiCTYKMLdwyC8BMJoQCQpz+trDnnj
fPl6gN0KGJBIoOwXhdD/jSFanB031B/iETBLAE9ULLx7WsgtDr2jHK8oqQExqbYP5Azxl4g0qR5o
X7Coiwn5Omek+xl1AUE6zKuAqOCmQHiRpjVoBrcks9srLBo4+x5b/Ah/OIFdHH172119lUKGJgex
JibAKr3yberEmZnk1j9IK1ftLB9qvwHl9SfIBgLsKeapcKRMYZylArxT5Ny8bpIf7mc3O+QRkhYm
Eit1/6L4VcCgeXb2q7IrukyYaM0wBdlfIV7xzgSOAulzhewNpz6HjAjvaUdzAXVvLncnMUQIff66
MzGt0k2uJgDMOrSGyoYOkMheiyQ4szcTzsYZqtkDFJzwMp/qg/FbLy4A95jZYd7MSvAUiHfqjusS
y77V2l8ZHXMqyh/8kzRYeYpzWBOn93EIEwweo413snmL5goZM2jShWt7d5+epsxn7MoZZODfFzBr
hsfhGxbHe0vWetib9IESPn+QoIwFsIJkrHMCb4UiwoTa2aQbaVr++ukKRVhE/dVWndvHakWtvjUY
nazGu/kIlSgkbXzy4RBybYUX/w5e+XQhYWCXYz4JV1tjUq0OFY//iZ3LCRVAojcJ14TiAaaVcsB5
Z6poOVup3QHLn8RLcAURibcpnSlLoTEdbc6TZowYYGwy1Pa1NV7d2ZeMzvhByV6QCMCh3NUnn7hs
UZV/oHjdo3laxVcxLXWAV5eIONuODvy3BLNzerMpxwDsK5doF1buev+x4sKaQwrDHVpDh50Gt8E/
NCyMaxdMtSSSfXvBHecfNE6aDsCbZhv+JeLmjoEDtwEpFg5StiK8+1ixcYa9tp19ARyLRIdHQzQc
9s7OB7Y3zVs7WBHiJ03z8WnvCtos9itTXAaVtUu6FXRSJbmMN1QhjBDYzsPp/TBtWwEs4VQgrFg/
sTmDzO7sL1hbX6M7rHpjTCwUsh7QCySIX/dl17R6wuCA3Mj3stb8GS2CNFSFqVjGgPE7R7YdWKqg
E9jD6PEDqbPhq5OTGEvG8zGVmw31i/i75DWUklgGFTtWP9VVf/BOce2BJX5gB3F9XA+8NUxHchum
J8+LVR1DiAG2PxUuC0oBs1jl3u7N2OZnJrV9jZXg7ckZBFSA5OTucGBaFIMzREJewTnOIYHa0OcY
/B2G8D6ZaboT7ihiROjTkC4L5EfWp+LsOPuIpIUqk3tEZ8tMOG62rEIT+JPTvuM9//mWLVvS5TA8
DTnnoIOZARyyILmHKRZwAUQ0rnnQ71hhOvqj863CN7aKLfs5+yYabIgeY8WLuUG7t2Jq7tJ201Wf
3AOk+MpMVWYMG05TjohNae7a/JIWCxzGtJ/zAeTWP5CQxif5mdyjO54f75jdADaKYY6/5kT+WSvL
6hYslJ6V9FAqRLCAZYjoQVJkrzP2AN4yz6M4t1KsdsSbDyENzxGE2pzwYz9L9mE+SLafaYEfEx5J
/HNhOTArITKDKZvJk4tq17aGhxvi1AwzpTPq2kMnULFqj7F2drBM91qzco5FJbstGUwO0MAR8He4
Ntucc18+IIQF+oqwgGBNjwBtHGLBNuMgMuPjY4T81Ux0c0Kxw9ZW3Yr592v18xzg/hesrhWKUphR
Kxr68Lvthm982bFstzBZeEfUZtALVbAvSmurGTYzY3EKGl9yoosMNcdtgQM2YV3/AgpxOAGFR2XG
M3tPGD2bevqew/ELdVREtN3oEGwhgxv2kUlrgos83UGK25ojV9BJNMoBIdW7V6BxjrAQXVQqbPn9
eZFvXk9LMrYgqyIsJrUQBP93BI1EfP9IT0H8i2HjgAthewi6BlbOyjzeYygujpw4T2bU38VLIcMF
VhxcnrYN3oTyhk9VgLw4OtDj9UBGAYWEAYkEMJmh0r9wBWNgJN+tGMnD0uwNCpuIEax6GSW7IA9f
cfvGVZIIR9VrT3WrT34UzHNHG7Cfo7XzcKpV5kKZ/hFbMjonDW8ILxtc79E0/MsBxcOQcQQeS8wu
tAQ6pddFdM2ZQ5c2wPxi+J1dnB+ibD5R17N/RLH6zwUkrMELduKJi6NjKatWCFX+r5u+hj0Ey9Al
CQLFqxMzfHpi3FxUFq1ic+fBTb70rQUiirbdxxHsSed/9vuLs4+Xc5AtIIYxG9vBYWZISqDblVjJ
05wThEHN1Zr+yNKdPXEwqKjHeMx8pPHV/xDVteb3tlKuhAgTWEuZnqy/fmCMSAHyShs/76jmpcDF
9dfha9rF7IOfqlw7WntARLgtAnCgj/ySZXIfELjIu6I/sogo/RDacYKJir3+7rdrj/rRG805k8Vm
/6bl6jsEbh7FOpmajceKQ3xSL7JJ9X/MdiAOAfhuWPRjDukhXxp5c0zLY54n9ea5IEooh0gkakzi
kOLWWDMxjPGEVk4O3EKHn4oEDlYcbD4ykwPynSB23WclDTTziWpGetmIQAJihZsZ/uqHf54gV2vB
yJn/l+APZnsgM6f9Z6iMAMjCTgiPCdAaM623vSDAcALg6hLswb8o8L0vP3+ftYGkJjR+kEt5EBvW
f9A/Mo2ZViSlnUO4NLib1tNjeJ583PdMD1oOqeyM/fdHSR8n4ZOv/HPvWE0jhLURxzoZfwoQ1ck2
j4XAZlATF8Ww33MfcT2pEKQAVCDqQOPpfy3GUFD2YMeZ+xYmDhevPRDyeJXA1ENHRNTJAjsH/wnS
7pVLPboPMqzqke7hL/KTHFqes4bdYbHKQnVOEhvDKgKwxm9Gdq1g0fgLGgkMxLEoQ9mFE6Loodce
8w/AboKc6NSzLRd2Zy9z0Hr/wAl7l9kL1dtDr7cgDPli6NVjWAe0vNnsEYjaDQdxm6v9DqZ7gpb9
cvjGK93reyLvrCG+9MdtsMgfDubL9fEmcT/uepNvL2yWN/5H1MYS3E787cm/hCQaUghjVOviskpk
ikbKqLC5H5OfvdjvG4cXhZBEZ4yMOSHaDA2r/K6k7ZAFyE45qt6PrD1HW54gyHjnTbVT/5l7r9kT
qnffGbNcw+zjloJQgBu0KOQ6HGxzxi/TVpCbHK+cXWMscOkxIFULvw12XNiYC4yJBoiZ9SMhQY6o
QjXnQE0HbfI+FCOehlypro8rL/OEzDB1XOklx7NeKHAerL1mkg7KXw4g2GVpiGH4EXGHuTlR/DN2
ZcYqBd3ylJAWau3J1g62qMmGPGWMbMqdnGAN/8zP4qYw68/BN2iLMhumF6ynNuRBV3j07nreA2me
5dtWPCZz70x5hAKaUR9Iop+3rZdmYspmDJm11GGzzZg/fK/40yx69j4MiRLGAJdsAEa9utXGyoSH
VYcYnd2jDwxHUJ30uSUbHKk6ESbpje3rfRlM3lkr2J9Nyf/VkcYPSuKEv8F3bV9okSDTGa4CSaAb
nwuYO6z5wbkftVpmVdt3SiZa9MdAbzv8nuwxeKhOdnGhIGJtVH0Dwg26LzH5Wf/sMrd7qsso5TZq
g8wVbgemBc0GF/WbmDKbGl/PiXpyWjMDNWbL6VAhoeoCC4CD+XijtLfeZAMzduMshr/LMbA7oxhB
Cvwxb39YllKh/JAnYZWJNG0jlI8TFSYOO+7pzsLviHl0iTWEMZEK+kkLRg8IwTrq4zD8AimDRSKW
JMe1W6/+0bwhv0yxkrBIyfILiBg7GH4QDJncyr8w0uAdjQX24+bHIehrArkqThoU9PVPR1YWRRUh
Dbx7FEf26WnCn1HgplPRmRUFdMc6oqnmpmGl/ew/xqrTDtfsaZyNGLIMiGsxWWtcAERiwGDByK8m
gK8mHbg/0ZKaywHGnHOnzBENhUFSzbgNLDEr8NiYt5PHtifLzCHkCYoy5my2nE5rRMU/0GVudYAA
VFTETcJB3dPOFozc+/7acC70OaRYMpKmvvqK984PfUF0Wfu4wfwwx/73f1oV1SBiA04f7Wy/1/6l
Wj0QqVWLlzY9g1eu7pVd9ocXxjwECEE36dptJGHIslYkHjct84JEgsa6O+hItMmJ46wLw/MzKPtO
n/w+5wrdXV+tKxs8jSwWZk+oZw8Zy7waF5Nm2Dk+ExBD3NufowJDeoC8jPmvOizjr2pzCfcwsTl2
d0NK7u/sNWgjVTghq2AmK4Ignjyj4ddUOCQ5vlRaAK1PHDd73gk/9xt1BVtgyEyFS7OecmU5lGMu
+fQm7dSdqxoCPHN9HjJXR9d/5RKhi7cllWZn89rnBBHxwbySmo6XLLFf9O58TqBec09Zcx8UsO/M
8cMGbSE+Ach0ecH8GwkEKmNay2IHc4iBesDsjeOfiatuWHvyVkiwTQX3eLqUFNvb6PuyzhdXDYcA
BRRBFNZ0U7Ofg0tCl7K1CG7Jyb+9aGVa9ufwPmxwzoSW5mUs/GbahjnkQKL7K+wjnrAwqhaY61AY
ojsw0bIfiXskoeLLDQzv6YlWHRrOXwN35S66Q6RmCKhUXp3qdHwNuMReUhA248xV8PuuxiUeWULp
EnoAyAz/TqVH69Raqm4bmsMJbBLXUpWJMBj4CocMp/Zbk8fWkH0szLCP9Zlc2e0ZuxhKBIFPLZuv
FXHgNeZ6ibOG+N1mnAj8uEQToyDB5Y7qhofH3RJ8dvnmQoDDRTg/5VIQv+ooYDEFEjX9ZQy4w4yd
WM/k48qXIW30PhzLnWVI9rXdXXx/FkYrGi9cmVbcojXA7mWWL1qBXOcaVhj5tpc021vSOZIm5RL0
bo8BFGGQF3ONiQLJXWWE5Wa+wx4twl+GF2/YU2ylYjpXe68G/pTpeXcpd7Zi6yKXoqsNa4ei09rj
trc4798TRrPUvtbH08k3RGgUGMDpvz8mv5z+XBIyWHn/tQNl7QCOWjcGBimyGh51/A4TwF2OU8Q9
J59VRoPE71c1H68inNHWrKxkp+JnbIwnWjgjm2+SrapJa9jhfgeSASRhLcJTwXTLJLkBHddaiHNn
9MS4+vrPgWq3OcGZY2EKwrijZaZFOLztHu4p6FPgaeaVfoe+tADI7Ek5Ku5NmwuaMYLJ7RK3idqU
CuqUiOMVjBuXiNEJXGesD9sp5TLrFJoOkUvIOSYZfnzEOH3cLv4stLii/quWtu/wTfDtfrQh4iEV
hrbUQXA+FAbI2iIsQVkhaiJKclKnRUTzpFH5UQywsktK3uMesQHTcs4IdGCdATYaoMAuxk/kAhET
BrjaHgtxgI4B3/8bLlKCHZ3/Kq4EYB40ecyZluoSXSO6nYuHGXpIOCUQQvcfm4AnBJ+TnhygGBep
59dDlvwW/F0wSWEj3ti+XdrpgFIn0GRxi19qDVOx/HfWo32wn05BeT2CytoZUe4gX473NVRZZsuM
AVxiCRkKAA/yPDEn9OttjiNR2BrTl7kLYhWBQIVgA9JN+yneXdQ9TjHsLWk1TkJ23yBFQgk2wh7e
/05Rzrl7Ibu0oO1odomCTS7ZjXBfkPbFl6E+p8EIaGvsTYH9npcRz0dc/Zx8iYf15RR6T+5mJ3oD
XCn0zMYYmACqLA8NrOHFaEu8mwCqhWyOAyeiBqy3WELZ6ELs/Smg2DoycB+X9vFrt4/nGY0fwzec
/FGp0X6aqHYzZMM/sLtWCA3GweBNjzqGiOONEQ5Re+k19lCq7gNkNTlQ7wLnC2BJAFF8UmCFXVCw
YznXn7wourbnKS8Kn0YyqPb/bFHgi0MitXHLAp1l5mn1semJdSauVISYgAPCwjqSx1EH50WfYMOa
UG4idd0jdK4d5xaiqzbCcrDzM0q5B2Ys5YOkqnoR4ojHZWYCBNrtadcrBkJ6YxnOce/l/Yl0lrIs
m14jMq8p3zkHBkUKcdrtut3hSkWn3F3+nCvdfKcxj0QhoRfPXNyOqMAJp5YbD/mzp+waSNAfVwpi
hMUhTuc2iHeddlbdmEJvCI8un7xhkNNSeRqDZk6g5EujjySz4zwxu0ej/sauv3UhkqI8VHPEogMy
Zdkm6wk8WAi2wmsH1ELNSMgXacvz0st2l/GJKsBU06vzTNrzdar0Ib5g5hJgb06cy4gFAH7XI5BA
kvbOYBT2GdN44JVbIc69q7PdcMvqHKZocMfaDJOhtN7iShz+ABnpgawStG69YwIO+ciqC/vEkPyA
TPNLmTTmmqcG+np93neQpQ1tmUYQw4nEE65mupzfjjvCg2LloBv0irniqtGTRB9Ml+oRnDOFQhTC
0lguH1IaSb0H6O7IxsRVOxtmkRBU9h8gRFahQCz8EM/2659HWPWxr+J1W7yZYMP07fOcqAm3PTzB
XEVMBPRheOkPq4KMieCZShMjRORJcE2C9zaBWaP6jEVgySN3DEpHLm9MFYhbV2b1lj6E6lSYBNjC
MREE9zQVs1l8Bhg7QZHBezquRRuoUYZWGIFgmg4LMOMceLq5iyoUUycuZmyTQB2oD40BnC4Vagc6
4gT0kfAyWggi0NguBPDhiOB0TiIGuRzRTvQHGK2UkEEMqtaAOX4e5IxfVNeTDNCff9DND5Bj+rA+
00Ml2lGyMDhhwWJJg1iTxiBGkDogDyaGZgsSFFwEBd557r3BoIsJJTv92Y5AEfZEhs8m3UG+hPPw
d3eM4DvUXdWH6grdyLoSEvSJr/Fpcya9iBRhMztw8IK5a1TK7oNjr9kRgCEPi8lFf9idNhnjNv5r
qFG24dzmmqNSBl7ij9MAP1bj3ObGxp4yT/D9PDPaKDh1ee0NagHDSYd9Yn50mAW9RRepUBkzr3Jp
ifAWfrqoyAK6GBkqku949boTbkCcxccUlxSpmzmzAMfgawKqwtdHkbUTLoEEnnR9XAvK8BSXDDWW
0LB6wX0iMW8kweAJkaiAj6h9h8/91SkipulQA9mTVvAJVgyGGSD531krpOhQGVmTF4iF9oSmFDi+
D0eWM97iqOgw55rJEOJtY9KF5tr9oQJRrdrqicC74YroxrpzbODd3sJu9Dx2xw25XUzYEVYC7Swl
l4BQ56AkuFzxe6OGGeNbkqkLmkW4wxegcFL6ADnVySepMFSzs1Sh3ZE6BuEsfgBPohGbzZW9zqSy
BRxwPlYuR2IzpKobwqnfArpSqcvBjsbRUTBqoQOGL89M38QhiAu8k7zI5jsvUJmTTTvD1wuBGiXS
PIOwgYDIafPd1g0sJmEDUaRMiXKe1QAkDR6lBerlz6ymsPFghSdtfP9PSY5Bvcl0jH5iWI8bPK/+
6GBT1YHiKzQZ4H1gAfCxW9zDx+c1x4DoPuXmxSwZ3LM/zzYlo+Qnzuvq1rArhFzE5BZLDq6tkbS2
1+jpK/55kcGwBRKF0QJYaoQ5bH3oFJqpPxx8d++acwd4azt4kr+AFIFDOH2ZsqO3RlqdrkGUZxrj
FnhREvB3mS9HIqfiHeirn9lO/15bDcd9Nu/XhxUOFs+r5ZPwqOF4Y5Fwn3SyAD96iMKP1gQ0gDY/
K8iKNbMyaLF5/x5Tzt33oTzg4Tu/QShoO+jZb5T7qlseRGTN2JPEn82XBzYmWIxLDi4FZEXvSSuF
/zazpfdKw0UBY9h2dL6TJUb5/hoYPEpeIvfRJhNbmTNtb6wje4X9CPnjFGezx6yrmp2jan/mN16o
ze7t0f0Y4ztANuJuW4iROInMIK0C9r/jhi5mk0FTCWnq8j1sUviihDuuLYMnL1684/62HuF60o4Q
iY8qwtXxRk/ytZmtFKiYfI4SH7oFVruDzrwbotPv+rr4FlhtJqAuv/A1KCdl3+5AmcDgbdKjlJhh
EQw9J8HRlpE6VGYlCG4r4HuH3YdQHJHB+1B4JO285zi1QJo59GhuxzfIAcrxOmlGXQLRR9XkeAre
EdD8BPonVTomxm0cz0qH0W95hTjV2NlKx0i4hrpdB2XH0nm+VKg+mQqBzpnDKoFYkE2V2T1CuvDi
YI2g6NdI/nFpHjc+WhrnczzFEhQoMwAm3lxtMq2EYzxSRg/nQ4p7m5MgF5ixsqMrrUyL7Tm6RGgx
EEENf6AMfIbklXQZyV34wmaL+Mhn2OJiwdlVqGjKQBLMrkEr/TIFsy8+JvUQH/AvAkkGhaM5/vqY
UPCYOdhYnDkuHGebm6cf/wvXhLJX2a++/V4Z+zcAAsV5vMZ3ZH9LPhDBanjRJxzE7WrOvNgptyL4
A8rBUjyiviaJ7Tz6pv1t6UEtentdHKQ5VN5ef/tN1wwlFF9x1xwBaiiZVLDZ0zWPFOcV7JypfTIL
JAoUCbt6v+WraeU1e6yGib07vVjn5AGDKQoPBYjElpqG8d7oMRCX4/MeiYHNxC6zDjfOdyadsK54
8QBQK+qh6TPVGbr72vA+1EbgxBDOLwD5vMUPMSlcsVzMlLaYRlovn1ytWemu/zCQ9rHbvh+uHp0y
NqsZ7l08j5f45/aQo79tgMPCZgrUY8dtisWX4jSHRGjygPQldBeeTg2bouuqQ9W9bj6w9dAUxV18
eESMZKzWE7r1P5Y8QXe30Zt5FEObCHH8XOfwLQZ/MFTvsy+YhkyhtCBLihjCdCivtrcSxPOavJM+
Ntt+T0rPETtPwdqEgTlQtGAI/CcsfZ3eQSY2YJ/4ebA4DICKS0jdmn4O1bjrgkUIo7EK1D0XOGcJ
+DaEk9UcDywhLqU9Pi5Uauj7lfk+SjzIY/4xMKzk1mZzgkY/3GoOUxluynUs5J4X6IzEkHWSDD4E
BwRPkTOD4CwIO5DFNzXKA/VfUnX7rz3uOZiKzkVljWEb088FKmt2bsZdhHGLo+wB7IbalE5MBRw2
CNsDugHrRs02u0+MoOZgc4rFjyzkPFEwCUYRsDEYkWLeXi7oxaV+wFkPK6mEa/8KRNV1YSn1xjDF
R6SO/BvYFN5z2tqut3iM0+ivpQpylJVOwc3WWofv8XMGcpd2PgzpKerg6KAiQiibdG2UfFhrqy8s
JHpYmd/R4TDCZgRNzZWePdRStV1sd2+HUnvJakdRM6DDxlizD1RzW6p4TCVX6BZolGlP//W25ZN2
mIG83fereeEfSAqgwKoYGu1rO0GJqwKZoyfBsx1CkxKRMOZ15k8bFqr7WxTBVweWIXsR4JNZCYPE
NUK7blgGCgygDReJ/5yenA3Hr/kxZyTVzDW6HYAipzz8c4V5+TTmT+fK9OvsQ68Wm/ckRyV2GyCm
wjoTq0Amp3eHJUwbUMxxVHPF5gmWqVS+Hab1N3zkVVeeoacNGTMMCxsJBxQwFh2TvHE2zUdihjlv
pMPiy+eeECdE18ZLCJkPlgfOTGNFiX9Fmfi1EXLCBqVrnxhR5Vzi1dfdICwGjEDzJ/7sW5pUp73o
gxJgyqRM5DP23dbJLCOA8urDFi28E452DOgODXqlLKU3z5gtESfeTanvQH21VRFxHUHpIcKSk527
BGTYUsc3PDg1gZovJvr5fAYg6vIkVxL24rQ9IVPk8svec04V8ITv0hD74lRe5RNdwM0t4SH0GBtX
1uWPYPOIxv3DJJ4yhk/8C3+okLXJ3Ye6dsXYifuLiU+AjyO9s9tdafjpwC/6orTbwIjMGRfyJ/hF
/GkEta95MdKFPsz7RNUoOR8YR+PR8pr9ohP9FeIwlBQoZzgsJGAzRF1Aa/ohulZDjIdWEEEchz8B
4My0uMo4mERAd0ETArnL0SKhYYryQHUxfuC/sC5T1iVtNzj9Hbn/j4m7TOvpFsJuSPOJPMELoG8z
9P/h7JiDHjMOTq9zUFeePy4iA1o4i0SQ3FMHB0zlOU/Qg5Tza1SnzGcx5If68LPrLQOqh4+xDbo/
nzny5OGWc5UzK4OkaBBigTEgR2C9LeftgzIwxBCJmny9tuZwoYbQTpg1IRFhoo+G5LAGLxRvDrtk
3tW1dXL3Dl8YIjAkmFjOe1x/hxr/M93t4qmg29XaNuI1/gkQGjlJlJhIJJY7PGwLv0TWn75mXkat
RBKpx6XD9BQ+uy1L9yPUiIjnySKV9nPGJ8mCDxne6H/PwcnF8+L8wboxwY3e5S31Q7oYHzNGno42
A+DFWYinRGkvAkdoG2iotIR2BJxR3NRz7/DCFJADSKPhIw0+BqfhhbF/gMzvHjCLu5GYyj4NUm/F
yN7nAsP6CFMtsWt6ogN78fwMa2I4rCeY2T3nDalMzkZBh5SkRXdzWE/ukTrpO8QR3si5qLdgT1YR
Xf7OkBL7HO8Zp6bQDa5jhmudFcmiOR2W+Eqy7mYNBzToSVwG2U6YFZcJGnKHMpiHtyMCyiGpaNuP
3xTef4zTQ6IatvAawWVpKJgTo7JZTwvni5kOy6kHyw7OJ2ROjGP6Fh+wAqiCSacm7xAj89ehl96i
MpVxUsvWtxo6oiWnleCf+oTNBdoLSQ38EitDbJaoaWArBzwt/4mOp/JeiahfjSRXCOJFDq5xZnCc
dBwmRhHWVpf5ycEI47W8AdziHc0UQyiV2N1EIAASaLh72a8XdRoeQyvJs2nTZHigVQHKKWzT6K0g
sOxwXsAqpth25XjjfiLw+0DTsi2ZRILMXGIi0LmEP468IBnDfV1ljHqJyAXQMbhmMqeQmog2mpfN
hfV3PaA6vm85TbkbW2aHqz1qfMC01woLkBHZAO4KL/2oM9mtXkRb5aqTj5wd9vUN5qrZmDgTlhZM
wADxIiPl5BR9Vo9txafx4MveBlVAlD2ZSLrf8TCz8WSHn70MljvwYg5Ciyq4NscqJCZMWNnU5NXm
9PzZcA2zVPHoNn04vS/whwKVLnAeC3ntK5vzgDvJgdULHV34tqjraN65MVnZrFp2p2Yy2NKw00yq
OWgDM1fOSh6V/Rk/eOCgg6ECuABMH74CBLhDg/dJ2Jbf3UIttZDD74yoY8XnHQHPFoaWAMIlBQvg
+Tqe42WCWwVP3OSZ+QQhm03KlQDYDp1+DnPokNspIW3kq0bnKInRI/ift9Ok+dQBlMpAqrscZeUW
sirnmjK4zPsTWkkCRZ87UR8LLRE1AEQlCz7ZNWwzdwZiVTxtc6ZVsxuc0cXngu/+AOKQK0ZNOVEs
ms89VCanHbS9ErrdbfhdvjlS+8S5aza3NWZIfFxgeOGuFSzWAGL3P0qvKLmfI4Rs6Wsg4CWD6yG1
ahvCCzfMF4VcgW7Co8IDWOZj4wf6wUFLxyQQNvpQPLN4j5gB6ZTOyKQ9cEW4j6C/Xn0cdxnldR/M
LS4yxuDSwfeD607j68mljhiSmAQpzWECXMydbn+2cmfJhgf4zRg9FT4WCG//wJJzizmMxzPFyApb
EHYddZuQZVdG8HNSvnckBHVSTECd2JV59N5mc2itVkwGzMfaCyuBafz+OcW8E63IG34iw3bmAGu3
7fHAzeSG8YA16Tkrxp2Hrs9Ry11ZmHuor6N7RLXJeYnSQhvCYJTnn3yiTtIbXKJPgnrjNIfozOCI
PuCLWr+Nr20eywQYF19CyGq4HnCj2u5n0GPYdR0gM0PDDYuFSZIGXvidv5A9GSPEYv3xx6VvRGJX
YyvSS7uM9/BtSpgpMF14BaSBACHfMXcxJr/0apd8OZlInOOf3Zob7o2Xw5U3aqA3NF80w97zMhDO
hIatR88kxv7DDKeYlbzQRNfIRjlvctoLp7fstW0ceG2i0ScQRKAWRcWwmK2Dy/Lndr0Mebm4Y4Pt
2CCaz/Fr0jC/KJle9NGAQ455gqtjdBi3Nh3GIPXX1KXQbCZdghMgY02esGzWXl5ay+8EmMZpDxF1
81aT9+C6azao0aqZtsyYJvg1YQNdCiDrOb7uvgQ0oLOD0cbqegCmi0IMwfdUC5s/Qesx60NTHyqw
mrCRo56LwDJ5WdY2j9umvlLii/0M1mj+mnh9FJHG7GceUJ8uf4EGXkMWoalHuKr8wNZ2iv/NCMQj
QSfRU56ulUGUWvWGzUTlPV7ZvjmNsm7tjxcnZz6zjnXs91oWnuDe67CFKTXBKQz4FR7psB884+uq
WQDu8advcR8PEjJkCE1cYGa/V60lrRUIFSiY15pQyrmU4AK5g1jY1z2fLKIw+DFNFLaCOgYrT5rj
42w1x9uEd17Z1zed7AnPHuzwRUIEwkQb3eYEe2FxSNFxxYRi8uvaxv4Z9mAUwkLTvdsEGxkq4JHS
ELcgJqU3J4T4dP2jJIFmBLR3Dk9wDLitPNQqGKdMJLusn/xSzAKdnC4OHbRJmazZ33E/EgbWm6/c
8fNQW9bxlVmt+teZZcyZ9sWdcp/rCxpFnQqF/QIlr2PeCTmt4AwZKygJcxmtydq/u98PJaQ4lPV5
bq3gMtDn+IAWIB8QczjEAcZ96C53XCIJd3dwi2Pphae5AklXXCa1/RGN5abv0nQJ9oJVByb8KrhG
7RhsRrOY3ljHfXIEfklvWsJve07pUXEJhvuTnqk3atJ9L3Yr1mxk0XCu89E6NmZPsYgUC4GWdfY7
xAh1g3siXKJ0oUwxeWL7eoiJ7DeYPn4mzD2zqTY445wW4z3AfxLzDa849jyy9sivfkfVoZW2mCK0
d7rHHuRnCOWZAy6caNHF9fs83DQKCAUpHDyZ2x8xrVAlnzKXutiS9FVemKFX7h2PmReBMRjDvuZd
GII9c89fg6YNIlWqrV5baJOcTB0b97dbIANe3FVh0elSHrD+YwKjcMLrI0SFEQFbkS6v3nS9BdQK
90vgHt0ShI0jpqSAP1dOBrHn/o6FXCHXDb950R9rRBPwNx6UWWa3TAHb/iPpzJYUxbYw/ERGyCR4
q4jMiCgON4RDCjgjgsrT97er4/TpoaoyU2UPa/3rH6COCiAcw2SOXW2mgHLAEcNX8wHD8E1khy6Z
Z+hfygzn0qPicOXCskKO1NnGBq8yEO4P5CGnaGCjINlglxJaOK7S+nSp8I4mBxJUHQBWPw6hB3C8
XcKO8RuvcVyfZJed52TuZ06MAel7ZYypu9VMWwzGS08m6gM/UZfAkx9peu8ZTD8XxzwH78JmfkPk
Cg+DvYacgJE7O1AZNxdb1c0P4xIEzMMkDzHxvy46mBybb4INf1tPmy14urys3Bz6MJkQ7UKGI7zo
nNuVbKPRFYuPDuGlmIWKFYNlHE+LnTqRi7EKU0g3B2ebkw4mkcyxymvJvSyNICQyVKa5oc9xXod8
3yVsIIRCvvDLpcywRUxX31WDArIPtHk2Fm+jsBo2TQibrbK7CLvEde1Se9zAwVGhcwRs8dMX80rk
xyecMd0h8h3GpKFMW+wXTonsCdjD+rhqbMRndZIFUFGhErRQIavJ0dN7QIZPhDXYq4/lEMYi04nv
BHSp5wM4WvmBtnKw+tGYTO9LI2RLgIUSqrrUZ6kQCDZpi/cvUCTLgpV4pcIikVZsAhgl7Ike/8vD
y+5rHZ/TOrkkZ2pIUbYxJGZsz0+wxCSdYfNMhpxxJgWNOTpIcS9WAUW8+z/rYA416pNtfji1y3zd
Lovt0Py4RwhFLGhUYqSeQa1ElQpRdivKlwc8JDLd2bQNSGhFdgeng+hjMc5Ob4t/tCaoX9RsTIHC
Cn4URyefJbxmBiUt4xWMja3CzpSxLuShmqseoLuJBhm7PbcXEIOqbNvJbdZAjMYplFsEDu1Bpdzo
MWZywLuQsxXzc1jMn+Fjpi15qFMCtyyge+gKFo048IoE0IPOVKOaEr6+N3Mj4JIvLSGAPx/H9GV9
YqKDkzu1I4zzbC6m2l1iBPWJZf02TwM+eLiCVyqtH+dGMbsLGogVS1EPVZ66z5hJkS4XCxUpitH2
O/LvXo3MrsZO6MdlCAFhSi1OizRWln0znynTx+EDX4gXlQhYnHXGcQbquhLtEWkUq/doBeaTcBYx
pcASQXiTaBvRqAMc0oIZbGBl9MBJ8bfVLZ0L+ewMpq8Fcworj4wxWRxrY8pR9Zv8tk34ghXjCheb
s3ML4T8/HdJXXKT9sFkcNgmsJEuByYdPCVS/GrJnezBiEvFUDG++f/m67xVuIi1P1K/aCHoRNRTv
dP3GCM5X0+HoQlMhfqoMf/M6VklOIzQkxivYRDVIM0qp98Gq6TI6YdHgE7cYGjz7BELluMAKn5fA
7gWaVRkjwBDP4iwgMiXp1mik/fbwglridxv4wlDX6NeZw1dHaG2TlcKs7ht0u7sLVWekR0//lsqQ
vrsRmncKCZx16ALqYnxfc1lhGdNN6ATFuPQeCu4KsLstBFw4GNY+I1tndjYjbLD+Af+Q5LMASAK2
GyXdvmZh3Lz3RoPgW6fS+jvr2eTX+HAS0Nu+vJzCs5kIocPWAPSYiZn9g+Hxx+rIVsytyoOSNWIs
R1zNBGEGooQLAcFlBOwCE0D/jCirBe/lt9LgA6gBdGubEMYN9qMFJGXdz2md3vhXiCUnStHSe/tv
H86u8DXG4XZ022HTagSfOAaFAAkFyJ5wifFx6gfdqqdnAbIKWbxk9t3CedjdbMCA1nlRit1CpRnv
QXn/HZQcti6Ei/VHo9RSyb3hJ8DNIBibx43bb0jgNZEeu+UKONyZMt5DVf0kvbwhxwuVJGia8MXv
ja5EWdRTvsahLI8HwKtnSCRoKrBYgI7OOvy4Bh4SOIEZAW4UfX5GjX9FM5Iz0v9uacaE83rAkXem
EDf3XokotZvT+A/T57J+ID0bS2K8adY7Kv0zb6pn42882T4h3veDKtbIZBGp7X8wEB/oUQdIqDSM
cnsRrYIFMkxdgIeBeSisJwcUj3qL0msm2UNGtR/OKmIlzTXvxJKEjJl6j4B6NEVN8KOi3z/SfQ8W
2xD8/5rgpvqEoMl9scy9V9R5oF58wFGf8ptzmswDPLEY1qKjJhAMwXE11WxlBZYFN8F+41NJ+IuL
vtQxPq7IATEoZ4ir9fA+xPaClySCddARysANOKXyy+qyxl9PxY/nTVcrTODERNd8oxXjKm+WF+/J
3LjjmKuzsQTZZiIHMNrnzwV6AQoGyXxGEoYCDAu+kQyLl167Ki1dNUu0qFgUUn04XKaMswl9XZDZ
6/OTgUNtlTMZmBFhIy4YIm5CsemvnLnx1yz5Y5A8EJBifKKZZFQRMDchuo6m7RphWsFYU6jKgO8Z
kngSDnzSnj9aJBcRZPSaNTjEtrzdS6hbGQZ76BqYhk+fW+gy4/Vw/UsbMlngtjAyNgd/JfoQbhQ2
EJTGMbN/0Rt0+wKiigIEBSucxNKEf70+nErlUfYnLySM2BdXO1FSUQ1AEVGFtaxA/nNjlGKOuyRd
TSjcnQPY9ZgcX8mjjxwTortDHDs1gFTQ0lE7uXd8SgThX3wc5ASwO/nn1Jiho+c9Z6nQxHaj/TBh
hjlXU3VJmh+n9y3kt8188vVZBTZXeYTJhN/Jpv4yNcH6gvzp5ytphiqJ+Nofqd0n1OSbhuB15Do0
la0pYVbawQ+l9ITYABkLfhHkIg6v7WdK/NKdjTlgaTCSAJgPFHQVFpafM2TvnvYQn79Cj87licAK
skUgbymQPXYC24LkQ/dKnoUBrUGnth6ixkk1gghHaghDo6ahxdcGcMn8MaxAwGD9c2l+Q7h4mQVF
N3aRHtaot6koLD+cReW+P2WDw/kZUL+yR6hxOaip4lJM/oLf9Oo3JyqsYpFtC9z380kD5pJQUn5N
vGvsK/SDBe0rJtD4NAMB45YPJCvEundq2HpH3mmfopOaGditwGCJi8XChiICPJM49tmFq+f68Rs1
t4me9DDI49nbg7Be3Zc3Ek5ZjtCbLuNMmwp+Ckj0/vy0PqveEcAoIcF8/LAIt/2DiNTnc9vSav2g
f/RjRjb0IUbc0q5epw24m2jfJmuF0vEvZynTWXILPJEz8JDQg9NWcI73x+uBK0xiiRL4K3pjZSU0
N83uscMOmdLNptL7gMa1m2vwWZ2nFfF/8LthmPL9QLV7DoUVOxUaXr0aOkLEgZbBK+iIRNWqsXGG
okKIaEfowdkKmv2YP51iIdISnhpT3CHNCNQCw3rHMFkAZAjb5VFljL5lYmUQDJT8UPAMwvBw94Gk
cmeVat49EQ41rowT92VnBGwcLmhUU/RXJCDeR4+Pg9TZbtIvu+PObcDpyPwNv1G+RYF5tYbhOGPZ
RR3+IITAsE+vs2KGOgZI5je+rjMYtKSNDhMtkoQBIxcqFKNszgd/1UweEnM08XcOI3lCK8oHi76D
QbQKPEjRMT8OqY6F1OcbXJI7ShfNZBmIYuSOZk3n3CHPEjds3s/qkif1QHiBmw2mPSjgsBMyXGOK
Eglci7ZTwiDcowLjU+cwwN522gYU7/wHV/eQ2R/QHI/1O2oynJtGbMEeXEVBmjwfNTCQU5OiFJlm
BGCMITJBRyr+kZLe4uBT+KDezNwHAcd7jH0SExfmXLRMYAkeeWaPbTN94xT17/AKjNNjfmPInlYD
ce8P8d3EOMi6s33xZhLpv4Mfn8LoV0AyrXf3GbI+JGaC+mm96klpjCGVFovhQWi2+LSLsSKJXF1k
HRo50M+x9JpQOAnCe835uS8oKJheT/AJQLZeJQOKeQzuYVUsMWITaSnQ0hmSE17CxtBm8hygYaZ8
GOqcbUlkQyCy4u6v0g9U7c+KpoY644PflJmi2RESIcQHQBA26++f0YvhEn4JdMEahf6LCovM2ev6
Gw22uq/Oz8HzT17VRAcQuS2WA1sq4WGcJyL6t1lJfPjHZn9fgk4QNXFhKgNa7uULGM4IjIVGHaE4
HRLDJmgqiBGZN2Xzj/0U+D0T+EqInbKwv4d/0iLn+o5UANfJy5XE1NfXyJcScmDOArhzF0iCd2De
xr4B85KXtByseg54XzJcaI5giO7ETOIbYhXHYcluH2l/F4QbkSB/CjkWmBNbTA06BIFfR9zFYvwM
uSFAJ4cCk2r/C0QakMg2eVhoDZHOIMNjBxFejzf4gxXFJzZ/J5/ghhygT2cPfXaSgeD5MAq2mtVs
H1P2a7f62nlAbhhS10XLAbXPmacBr4ePtAKrIyow7lncN4EY7BPJzZZGuFAs6HhvCD5OmYt3ON+H
c+87QmTNpYrRWUPYOrds/KEn77trAiGj4eiVVFRF5R+3zp7fPScG3IEvnenbu5Cjjjob3vWYaukG
44ZhcyLDwPFVmgjdb4EzXpGETp5jf1ZPIdpXk3drXWKI91ikytSkLd7D8GOoT0ua5ETyshkDSZJm
GE151LrY1TADZxuhAt3m6P+whkQKp0yMwVhdZq6wz+RAkvZ3xAwC3RX1kjDPQY/t6lYLHOwwHjY+
k/pi9nkDmXWP6pi0KU6x5EKRj58jTA+qt9YcriSUxkiw+YnjDMnXz+G3hzAu49u2qyaS7qqF+8bV
IbG6vYHr8CUmbYILaM9L5KV9wjP7BTQH32oROgCUoRw+gA3UtKw5Mtj8s+GUeMx/rTLtDnRhV0Lj
wFso8nuWlLw5Y/qAQxTbXJAclCTa6szi7R/aTArTgw5C9IouDWEHZtnf/ei91jqDdx90lxuRyxBM
pAU8gFKPuxvjNr9cZcvbSbQ5r1kbaR5JeLCe4/5f7kkWeAss9lIXr8zHTul0ta8hGrgrE4fnuNjd
IeLfGf4xEQToFBPRkhk65wF0PLhokLwuziB5FeNfVKxabnb0hQgwqAzZaSOtMdktguVLlYVckBap
Fbfhk+rFzfaXiO4Ih0EVmXAhQobK5AZjICuoUhg65r40NZgnQZDDmASkYAf5D4/bm3MNCUT1+skw
YDA0hg4Fx4C6ZlWvfvs+pCxlUiMc5EvfwZ2qcSmkUDWV7klFMkE2GiCMO0wrZ0gOa5H+aGS/U/Cb
ug8FQMxCL/tq/0NgGHxBSCDtIVy4/73/EHbhxfMA6+3V5o+ixi4Y0gmGUYf5l+a+Scwle8TWTp/F
V3AvXOZVDK4l+Nzc6q60BkRE4/Tetn/pLWQvkj1PCXEVVx3Rcu0IOXPKRvp3hX/cjLqE49DSY4J7
Fzqaws05bpDAByLst2cr7Jzohe8VXqhw4pClBOqClUu/XkafPbTaPfNuGoYael6jj/p4+uLPRzNH
sqv7milCYAzxjgvvvHw+yEP/uMqBUxygrlt/xMUjmQg63S8Os4PpIKYzvqW/f/CgOt7nuyefMdSX
uTHNuYEpFgmXCwtfeFkasXbo1qJ8/HoD6LfL72qbBW/WPaU1XkVcFXj5zoyKyhd1h99FBMgr6yrE
sxyWndU6T+fzIXmXOmIEBtAnw3dwQj8rjHfl6XWtRDdyV/jpxL9qzJuGsHXA19yCJB8LeTB+etgN
AlZXyc+uKcCBwUmOJps+qoGXXI4b1E8m+7R16Im+KLvPDqSrSP3wnt8bMEj/SsYUYAWu8h8/BxuH
TobXDZcFzCMgeoSoU0Jn5wA/OclYHnCUiXSVRQQvrL/noRpUHgLJFqlgfcQ6SEJPKj09l1OGqw2Z
Rwnq531Dqh7KLg1w/NmfrA6dh9SggIQOLdA5zwVaeBLuTG8X1homJ+VoqkyUv+Ef9nxAUwj1kYwr
i4+bVzThD2gKwB29zX35ZbHGLCAkV+A/9yWDYou204P5DKLcP5DvOSeOeLwhq2XFHBLoimIFZ20l
fgOzDN33/OLw1bwOvpSGnYAoq57garx9WbqvOdKmt6ihIP0besScDcyKOYCCV8yYe+C95wTUy3gx
+i+3iV6jFe4/cOjq4y+ZCfYbBclrLAtJ9YeR0g/RY2OTgRbDqMCRCY4T1RPGheO+jzc1A0g1fvpy
LEZB3Kt4toAKC+Tt+seYCvjn5ao49n3/BjYsUdw6+FQpbRDNptVVYIPjyxMVlPSHY6CDRyLI3Nkj
Sd1BvhgAla3I/HIHuMG8hMjC0kCm4A5l3i2CQTnmsAaLh+aIbKW3UJx+POQDuE5vDFpB0sW0lfQ8
ptB8gBA2TLDZ9q8P9oz6EsKJ+YCQeo/v2zeyQ4BDZJMewvL0K1zhvVhn+glqnSiaCQnGZ7iHuVEd
SRB8xhlx2ELwi4KZG9HcFlPBNA6Ewbaw7UfQAnPgBWB8F4b7eNIoUyFlFJ/GSgiRGfHSwUOlsSEK
C84kQNtv3Ft/RIaxWDxl9DCgusCdCUVqhOrdWVVi0tuZTGptrBrtCquk4BIqEeOhfc86L85On1a9
tNoVwEhAsAlOVtct9lyUOUibrJudb9vRQZDov04Pq6NHeHdALz11XiwJhgWngQhEeADcOyyyRFlZ
mupK9XbTA+eFlXm+SlRCg5E++o290LriTjs9GeONwF3Pkx+L7oHTLJxS2DVYLjOK4oX5dIOXHW6c
uPkR0X0XUhANe5hlE/9CQupCIooFu40HtzoWk+f2jluDhgtGvQO4skrcLWjCeiAoMjrz0ZW4DwKT
wLEL+3M8Y41PqCV//4Znt7eBmzCF6+uBsXFG0kCsJMKsEQySuSbNlMV1PC79L3IxaVSvpRhKm7qG
AxAiHBesRejRTu/4m78O+sB+MA9m/EpP7l8WzEBiDGhYhfCwIgiVbAJiVRysTs3fCpeH2Tnojj2f
0r7e44jm9RfwViCKrc6e2OLoWyAQsCinHZXseXsGbGhsUAg/5yzwpaQ7aou+cGod8ZeBKGahb/Bq
A5f78RpS9EQ5DX/ML6AwQcsUQMIe6mzA1rzNv0xYsc2ZvRHY7bBQxUjWAK7k5E2VpL+V509coygN
8Xn64ZDeMoy7hOhbrQdwvWAh9S0u7rh0unGB6qcxW5RTVungSoe5Pkwgkd8NuNqzGdhNK0aJyKp+
FMi6re8r5jL3g+J4jLGfjGX8Mh1KDJiYGCP/5XT6bkDr6Rop9NAFkZUBv41Kk/vgVHqa91u+ktZh
9Ofmu/d6sGTYixh+zVWO/QCNOk3zVKz+fKcfGMrzdRm2l4xY4T1DVYf16ouQCjHEEXLa1tLgtvOI
GRaA8aoT/fAit++Kgq9EWfiBZ7/m9T1fzhoQmys7103m8PRrNcYOBKQsqmqcUwqQl9I5j1MPUf9i
4IJ+ESQnEblChe8yCQTn6x06v+J3DC7KYTIImWrBVhXsemy29tuG0rWHiuSMXJtt86fZ3eLtDyMK
hgNuvUBCL4c5AjNSxjztX7M69gVQRy6p9RilAnXTYSTQ2BvplTIb3dCeaX821jde6TUdjpLP6Imo
KgBUD4Vdz2smE55zGff/dMaTT0RlmQOj8XjAOSF5JhD9tldfnAcgu6Pe/oeqBY/74xuEP1sObWiw
R/o/UKjKe5mUCubVyXeX8HzMmB8i+VkL/yd6CywecYKbXfezA8Wlgb+bRPAtHAhgFPxV8FNUsOBg
pHQchHLImAKH1cLUWVIIUXiFjEssqvZH0AsHjsBpsWCYlcBiPbJsWvsa9fbPzY/tf3aGhz5NWc/m
XAyhO+A7PLSM6YMGBoDxivb8SNQX5tIYUKp0cEyrDFARHq91cWmCucY4MoV4B5SlBu3FeQWDX1gF
tsg7KylotlQTk9J9cUaiTcN7F3dK4GQke+WWQABHj5j5MhTCx9I2ZhBgopKghHKJKScPvn9Sxxe3
o6iG5TuVFp/PpOFqqIlVAl2Wd7c5ny78hfP0Jo17AkT22+idKGS6wknC3BPYxoRqZTGun7Osqbnd
ItpfGUSQLLV9IBFs7W0eyrz+zr78ATgiuEp5yM/KvumCe5MNUH9DZmlnd7TANwq2GlfSAS8tY95B
mUj4xrQFaszcISFlb1sLzzi2iqX8SIFHxrdYYbrepNVEGE6BPYru9Eq9B0aF1fGFEGYUjEkVPFxC
aQW2yHFDI0SoztsX+IvBPVtO2qQYM3DSPZEi1iNEjqhecxg1JwEz1oQXwWUeqZOnAyiKwfPiInBI
GD7QUFuoBhebdQamgPp1XGKTAHcANRzFOP6qj7B1mIurP+rEf2M5HFXJY8UEhW2ED4xJRznVk8sN
jx7cZk5GkKf5jik3I+rcxnP7R1VZICD/rjPMeZowS6G0MMOudrxmDgnIJ7D+SaBQ+JxYCdgB517L
T9HW28cug0Ls6jyQeqlzdAk31qFXrM89cwhEqqNHsSpgeh5BOVGHjOxHrUGnngFNzrLepBbT90kD
dfvhUcn/cLMGA2OOeJvmj9mbjYYgGC45JlRX83vFYTfpVSbdI8dUBs5ElCUMMIo+2ECAXuQ3w8O1
uSKQg81lPHDxQylWxuK5IpWsxhLJ+lA5ogcYfV1mhcxzMT8TWmv4tF6B2uA1ue6aQz/p5vcVtmP1
E6p0Q2sMZR0pgoMt+mXZwz6XwS8TX1G6CFa2hJkuDgDknaCUocOi57fLGXcF2c3wEBkHC4m8EpKw
3BHTOda2FSNAQFCg3INC4jKkVYTFuvtKoYlOce4l1C3TyEtCLU5nCb18Pbp7gyOa68IkNQqiZj4l
shBuDnsSMoqteCAtBMJRg+o/s4/MZIIyVVvB3ONEItSwBo2E1ITiujEL4oNfU20PeFOPGE1csL+r
RwM20JSoabv8I6F+3eBcOcTrXPH6yzMsHVzROORvu2I2RBql4ZZYE0ghDjV98d18I42xDVSQSUd8
B23hhI5FGINgiTRFTgHXicIQ7GBMW3Igcdm57a9rgUUpVkq9ycD27vdGgBK5DYjN6E9o+SZleAvf
C5p/rrYpAzKofDkLq16WHsMLFOs3Tw5B1PHegM+RidG6IL0gT1Hn4Hx7aOb6RKKmy0dftOSct5VL
NA2aZE7xL9fLecovT3prgCYwKWA/kvy2/RgPAVEj7UUXepuAO0ECABygGfqh8blShamp0Bj1SPPR
0Ta8XMBY0sex0WBADxOMmx+XaDbNZ5zv5Z/I8AVNKAmXTKTHuM8mCHLrS1dlZXCFwA4sFMcVXXqJ
o9wO2sE/pRgVISjyx2W5618oh+Dd+95RDRGUv3oM4tuDIBcawWBJzfNgUmtD976AflBs0f1T1ZBU
awJLwV+irfDf6WMm9HQ/+0WeLyNwtDdPjAKRzUNb/c5ZMirESYtCnP7ILf4EtOmI2gG6GkJzukdA
Fm7f1+S5BjVvK+fyGxUY+U3z24RmR9OnBghbNmHjVnyMlVVfTQ0Hp9KpGKpJ/ieufs6dGkVP35R2
xewJq1Yf5WgP2pTutFii0aMLfS5xc0KJ8JwCucDbRXIh4A6gZOf4hMQKjxaPidrBfwtaqzAKgsZy
oftj7m5pnJXKWlkbgIuYptGfimffmwkXXsEIfo7flFD/PCsBRMWH8ViIcBcIgK7segR0EJiSwdL5
jcs5rKsXnHmipc0C946JCIkqEGYAF8F/xzQvG8tbLNkmqXDEwWSNjB30OPT+5BNwWHcQvXQ7JyR0
VseSV7oG5sJjhREVF+M7OR9UJmVcEn/taH8lpZIRasJ+lfGtvCgE+FXwyqFgzFVqL8O8z+T0QcLd
z20ZkjejO9runU5RiWSlEcNCxtuSWaaU9sylY8gMWkK53vCmh6MfFTHFHDJbbfRe/2glbNBmZ3gc
UtkDyP3m+Z6Fin5WM7tIo7KyewC6EwUiBYMhWgzawSML9SxZg595e5g5+YQETX79IaSEtwmbiQAo
xl4dYjdlxF8QdWQebz1uyVA3rBxcDX8yyQLwrrgwFnpC4ptFvRDg3EKHPCTcQhd/zyEzL+uk+1PB
yXI4oP1VmTR7fQG6d9ljAwZuCNaM+oSXK7B/4lyg74Jv85LYG+wQRhkQooYmfyYbCs0wcl14g/LD
5M8DNzH1lyaAfWgIha8PHEoWoBxyVvUWeLrTHR+LKeMFL1/XySsuvmMo2Fesv/gLD3X2MJm+1ATI
YdSRGOf1Ry+iUqAKPQWYyIBIoc4EemEiwC8y4GY+wHDleGYkSVHOzPWA4P5GdBwbcZ6huPim3emc
DhbyhnJmSLuhTxu/9YCISXjsUpx0TOxEZq2Jt8V9ThtC1VGR7aWk9Ca+4j2CB1RLPGBDeAnWzxld
ZrT4GJIM0AkNYu57aBBzpibqythjExDhio/K8pEQRxZVaFbqKD9mnuqzuc67j5N5qCMpu7SpYfXp
cb8n6Ctwsu9BP+RM5cjjOWFEzNW35K3dNuWmz4o8PlDqn7COJ5IX12TUGj+vdMiPRH9fRrBBo8Lr
BR9/sM6SqydvqnUXI5OI5ai/AZfV56SiRgrgPLUe0ZfER01brkbDLydGfCGjTIrRVzmkl2KrCNGW
oLTWlZPekh7OvKbXVLZ7cW873F7oGJMiYPpO4ByYEGiJHCiYgMEzhT6XLbuoh3LwCX6EjznbvLEf
3lkQ3tQ5org5o573n/SHGeWR2a76LxyGbNAC1cpGdqq1umGQ72jhZUl27iLz8wUZ8tE7xEAIDOvh
waedn2PjUJCmXf6RSpxgGubciHA+n/obEO5tLZ7+5uLmWw0FaTHXn5PB5ouU/G7n7tujNV1dkaxo
k2GADBWBIPCUk824QisKElj/u74nOYMQSRXBGsyVB/sLEXVqCEXM1dYM0XUfti+HBngo7sVL2efx
FwtphiO0z/Z8Q9Kjqz+yERB9GR7v93BLP3vcOufvZT4frlXX2FfRPWZ2xh7pz3vQ/l4xVBn39dfO
q8VnDT+HqF7MhxcNQti+T44O8RefVR0pJwRX23aqMOPpuRgkrV6ucvod8j99i+eSp2ykSF5he76A
KJXPxOKTPSO4RAXWssWuIRenmIOv4duFyOYaAl271CTEWougXWqo2+wd3mPoUUkPJtjgYBwGCTmL
EcS+VHcxsJhe3QpO3XBJoq+lLFv8WM6xtoFQvO78kpazCm9Jg21tzUJ5JEOsjg2rDOrlG9zkGdcz
2f+sjLBd6yzcNlWjuyfiRvTFEMdL3twSXH1RLt8MHeYEb74pAfkmWcg6ipleeo+oWyK2QRs9/3pn
YUKCYrS2Hn/DOcUannpcKquM7df32+Ds/PhIvhsAcTReT2ZMQgX0xLkD350QKHGiRFQojPLv03KB
HJgxejNDWKQ7cH+DN9SlLUwPy4VTM2sszFIw9MBAouew7SbXcDj57u8n4fLhEA3IsmHYHGgJXqgY
31xd8kp3Z9wLcAwThMTz8TbPXLg4eOg995CDgyHpDe2KfiesBOCxzVdksTIBiQn98+QpA6Q+mFkx
R5XutDvZ3AxPeHQeELvSqZAO7fCpuDWzXhTdfXTrus3CsZoI4UwWSmsVgShmP6tzLDk9b4DjyMfs
0negQ8L5hPXOgDgOLg7dOXwFiCbhuqOrp5a6RR2R9Nz+Mcia14toUQ7nxWNOdwORPXpbw4iuBwck
tMH+O1TjMlRPXwve966kk8nGbzZfPufkxwEHeAbKEIGaTJt/ZhoryYt0uRvE8heTmegOpN7w4qoT
A9dZu2OIlDzNdbvO5gYH5TNmrOupCXTYSNm8odr30eVhfHb6Rar9Q0dWLm8zFGdgvzIqzCJ9hYMo
X+BRB1U90SOaIOjeWXxdaqmBkcB9LtsxEjPuvkHI7VeeOHlR9Dx38ChqGH4bHQ/VZb0iQpDErW6L
+8o8Y4LJfa7OtfhzaJzfvvh7eBSJ92W7/jo38oYlnFiBwvRE3iKviAcnKHr/rqgi1tZYn543t91z
+YofHjfznZC8LKKsXwvSREOpDBm5+Gu4myG3YnKBeaSHOicmZXTehNXpkghFuWFLSeZ2CV7E9ifS
ZoCeFF7K5GeRTU1J7wFjFVuGa5QWeNnpMwR9fhWqbuvz38x6k/tfQc14FSmeMUYFM0DPMvxG4MFv
gsx7drfG+Bauemnqyf0gHZmDoDNewYegOIBMWS44EjixsMqeDcKPfwbJxwEY0jhVXPydPPeXBdJI
G6NrX07uaYtingA2/AUZn/ONiLJZXBbfQEzfNRDIjZQwv/x5g/XTrZMvaiNGB4wBeI5MBPYDD8O7
gLoQr7hNtafE4VkZ5LU9EFdm84dX7pqVvO9c1GN4mnGBWNlfMbklun87UbT391CDYmmui7AwKNTr
cnMVM4JwRgRG4k8Khhz14bJ4LuXDdaJudaizmtXb4Iln2KyJB6PHx1H2znDzcdnjTGW88FlBUirT
HvYRJZxXJlTx07TR/2G6AesYX15qPyl5sgqqlcL3xtjBviQFJUO3uS+w3qVz2UPeGB4qjmqN0mDZ
UGPDqTjBp51Yn7SGQkQpeoVPkMcG7vEXvKQwwYFPke2EFxhKCT3iSMHzxiLQz2Xu7+v/QPaP+dwJ
VvUZp7gXrtAwWGa0e0ryjYopLAlCA342hs85wC9f4xtxTn+EcRtSaGaf3sdlqgYJSmhBNUbHX1Cc
W6DNC6s/V0OUdPD8WmJnsinkmwUBPX0CL/mDYHM19huYhwi7rzAQsiFirN3+HCoHU9/gpJDo/XUu
E+45RshwMsf0JSQZnREaqvF51k+Zx/mQ2xAs5CgMLy+8BZTNbfWYyByE8CPTi5fFt8KiRL0PR2o8
wDZudk5+Jxxlo2fQI/6F9OdY826u5OlRtsVtx+9PC7LxrLd1I83wAWWzdDXv5Suz79n7Z5iB2QPd
ar2DVyjcuSE/MKe7pTBs8Cs/gflVKRBsOa/xX3tRUnzs216fvTcGxFz+z+Cwxs4b5x8A22x5X+OJ
F15WMHC+s8seQHqteJULHvR3W1X4VmKfTbnDkZMjK+aN3Xb/7gdoAsXi7nxtdFH06Wc+eHVCXuOO
uwIsev1a89M5GfxHekvVE7wwvIJ+LrA+B9l3JkNUZoOcyp0kkmFs/mglZl+GW1Fa4HgMXaU0y6hx
Oz5iDqoO4K+a3xf6iGO8TuU4h6DYM2H41F65OvslFMchlgX4QEyCcvc5qVDQ4vz0WncHsTQderTr
6HLSwLXpfJ9jmc5U2Jjnu1s6mIHZQbG+ICT5xISHL5+rM7n2vW3uvGk1w35qxC883fNVNb0mdHj7
zzgdTLoPmHEZy8A7V0vFeewpeIGMc9DqOTJAFCZNZ/+Stnu4WASMFZaOubex09Y67WE5N9x2cdk1
aef0MbDX1q+oWFAx+q1fxVD/edcHoMCep216frbkWD11NP0GErDOlw7ynJ4MudYGAGXFNJXN7T1O
dcqX6AkrxiNge8lwHoavTthxO6ZIpSYg3cmTF6qjh9h/xaVf+n9DYg3qP2VVxV+/w+33fESyv+CN
wnP34GbCQwHxPTKCRmxSn5ToOiNNPMljWMgz4BQMKiDuXQS7ExoZX/BZXq3HVrA6YapUKV81ONVM
+BhQsXVTDSYEY/IqVcoRC7YBtS5hzorRgWyI9Fh+hYF6UZjM3jNU7PwZDOfXz8MleQVGIAe/uRJ9
IzDdedMXswp1SzZXlWJkvgG5wfFmXyy7IwTyAw95+3TqIA9+5EdkzHdKOyfiHrrgErLQXJ11jnH6
LvQD/bSWwMLxh/OLq8yHIZS3UAHIXdywvsCJDYT/u+/2w/lzD9wfwlbxaGSFlQuhZFyIHLfMPmxC
u0kZGF8ihkufFaHXI48T5JP2T8iUVlQrgCvbASbW2ZI/3w+fLrVGOID42Z8Plr8YkhwrtkukY3VC
6NQdMjjYMW9tNcBRYAWzMVvwMSu+caLA4bMpfJr5Mm25VFBuyVsUP3n6lEd1Wp4uMFAv6e1UnViV
vKwk29TxV4SSihO8w2pJCq5bqI5c9D4eiAvmQEM/23ZrY8vWYxixVMnSW1R/ddwtqh2biBKx8J/r
OnzPtIME9Yq5GhfeDGC2n74dwhTzHZvfhFSE1IJv8sDaG69EcB11f/aUU2V9gJJW/Pdwowr5asqi
XWoW5mgbdjHTMouZbwhWB3sGPQnGVAhHruP81JFoSjATH8MavsNg3vMhEj6n7Q6WCQbSoXZ8B8rp
ivaJh8GLukeQnp6L4eoSww9/R+ryfuzxzk3c9a6RRlo1RmiYAmi3kRAMBCSWrVGI0CjX15EgfBBo
dWAI9nNN3iiL9BGeNzi0L9HRFLExGWMqfaa7vS+fMNJ4EqvqIDORZCrKGHT2kcYADSBzg250Q2vC
8gf+YGadC64R7wC4BQLEndqRVgxIA3RE71EeVwt+k4WFuL2/omC+MojO1jrPhSqkTGC+8P5qcXhp
C549nJGAB3qFDnXsyHoyStDtL/dqFjYJ1/lrhwtlyQWuuoU8Wq/LAczj0e82gVKVy1O+18v9kVqU
9ufizJ5RVfPg4BncYywPEz4FmTt+sB2clIRx6WclpU9azsYHN4g5tTPmD7s7JQSDCGnNAvh4YAt8
Jz4wzI1TwhZzlvZraXgNJceOcKQYMOWxV3XcMO/LYoGE4LP7py0erq+b3lqh1oDjQ1NIA00J7KOd
2d2PXJ9HDoxh8pujWLubPMsmEPC0RLWgUT3+b68ESQTEt0cK1xEIUzvWhiUhrqGb/owBGPkdseD5
FyQK/5F0XsuqG1sU/SKqABFfWxLKOcILRdgiZ5BAX+/Rx1W+vrbP3gSp1b3WXDPsZ/s//FlhaNAC
H/8Aj/hdWLb7P8q34x/oELgUiACfdwSYkjWFivsbTTQuNdMaJiZm7GtKTe51O9/zytuJjy9mhOPW
33LdBDztd4i0rL4/XuIUQK63qydmSmJU4GLTLoZ/9IdDyN/0RVeAXrSOYvpHvMoexuVHjP/wdCNd
60UTCYGPJpzBYDkdiQajmSlhgHexw1gRuiTqGDy5tzVBS4DJc0zgQMfg6TMNAPHmpmCP8VGV3wzh
zgG5N7a9BI1Ax0RnhTIRd5eDOnvCi8PkkwONjLt/8xpEJSdoI5Q0rQplcLR6Mj8h3Hz9ZpWTCoPt
EeuayAtKNEyQ/7onDYko4wn4kQRBKQV1CVaXw4noECgLmovlAOcmc9m/MakkZ5WpUT9jmtv/QwkA
3snwFr+1teKgh2YBrCAKnjN0aG98g5GF3FRk1QNoTPh8ww6Clwk1nyFjB/ICjoAC2+XH0Kqh7HPx
oIomLX++OChcEq7P4R8JZrg6AoYwe4PBxeWiaa/ltAdXMyhvi/6Flnrgkgn9Y5uVl5tbMKV6GKjS
3e6iIiim0F/0HgRLclNA+ID9MDc+4r8NWNuTSCENwZHQULmgmBy2Azg249VpTt8zoX2oq2OseN3y
4YJH8Pi50CpmHQ32VgqFx8PDG73hM1/q6NFxZ3rksHHnJ+eXUwf6nfQye6NhYOP9ySNguFE2A/VO
CYldPYfFpyL/ZQ/FeYdLC1OG94bAFkoisK8QOaf/ZnP9ciR7SskG3RhMhPNB/CkexdQcJjSY1bjo
xJzrdUHirDRpm/hDkJpXPnXHc0R/AOs8ahsIcyFMIwZN5QSjVZhvKH/OZG50y6k9iUfRu7wENPQz
JcFOAAYclT+7wjnklHNq/BhgSQAsTa1eieA9YuIsK9iuB5Rm0K/Zu/i0hnp2jU5lDZLzc/fZZ43a
BBiR8x5qtpJ25ggWILmzvy/kPvAtutXb7W1rjzx5b+LvzSm1E8PVGauoDe/2p5BDK/eR1hxDp4C7
ww7QRMw2enN46WQBl+ekPwfTA5cnaetEAXNPBiGnAkTKHQ5LHRzpEv5GOizmbtzOoWCfmm4+MeCI
25aU+k0kX2rzTPseBQL397ZSEqwvaK4mdN6tc/Opt1ue1lVbst3A9vRlYqyyRSI8yU75MVwuHivq
A3l7JoQtnLK+QfUQXf4mIdS0roWIp4TW3pajBSXtdKtsIfAWI7yg0P6tf1TBr5yxNMxKyq9ZXd68
3mawmPKA8eD9M04zR4zpYHtjfEuwEabUvxKWazYMT9XJvwdHiw82DHf+DbxknO69I/6pL173AN/8
EGJX02goo0NYTaQIna2vKyNyrjJaAX9EUMpDwETTk8GPo1hJJlnPknts0TEf2QUqSEi9yrHe9495
dwOtNvtQIbDIvugRmT3pKi0qyQwBh9OOiTG1LS3evJ4ryeMHLWSfTxKGrOU538dnGICNe8MqB+3r
2RgvWp0TFj/gBdnfNLHcRWvo/eaIZ3Denc6/sAbHi5rMEj7CligY6IQ56+O+oRNGuPDefIOXTE3P
XptPCb4ZXMAvz1i2NXCc1794unlVu+ISwLIFVOVEnG73f5wZE7K1T/EAa6bqhIer8wVy0+4pHsUR
QmtEE2gmUGPskkEB9o224by44OgxyKaO4rI1WyjmuYzPkHjjOr1D7x/nI2e0RoiZEDtn3TNINF2J
nRxCnAD+wH1pfhuACgoqoAa2eopwCFMoR9V+sANjSfqU6M+iZ3TBEvtBLzrHVxvl/3pZ8JwipYBM
GHGnW1gFBuM+bOC4CO2W/3T8G2/hqF2qNlCE87EHZE01syEOfJhTdJG2PNa1wbcexchdistaCU+F
krzn/OphPYaPGI2dmz1MPnaHuN96wfHvn90mh2IfHZN3MeYeeU02RbUGUUI+ExxbiNsbn75mBMVH
QSJRIbYNTqtn0uWKE4zsIIe1LvHFoQwYO/2/kY1QmmTJCkuX9d59RacMgdm4fFVlFwV+fhIzY02I
oUeImw/nCTQBm7cCTEG9BorZeLK57rgsTQovuTlSuVqt2ZoHkJWusfSpUnfJzRxFmCGANewtqNAz
4m/N1nkmA/3jXbwTic1En5s4k0PuO3scUuRaPrIrnmAcA3KMOQZAPKxe1bi8rY7hIVhuLukXc4xd
iDUryudDjiw66W0O+b2EjBYw05A5F7UH3JihkrbAT8Nr9OB/9wzlC3FQiGr79tOqXR4kVEw75+FP
Z1KAyixdm8wPNjk81tL/2TxqJhMsmNlPj0KlE+LNHg8DmCMM3SFZ/6ECBaF7rdoQa5DZlVzg1puQ
bPT2CbCA20bOAsGFTcDh+kYDIyNZ9f/DChjCYXGEm7H01cUZX9IijzbUUxMrkgyWEXgBnMm7dZ9x
57zv+pKdg8abhNxnow12pJxxfREY4p9xS87GDXoOV1arrQf2eYAi+hAl8M4+eTIZHZlnAIqCK/mV
2vQxe3tccdbgk/lCHz4nnHeLrtFy3jOZ7gBuCE8eN7qPcweG6HBuyQVAHqfDZrV6uvfwuPlaQFeQ
useaCV/B3AsYuwMPJsA3YC9ug5ZoRWCUZXwqCK+KlZCq8LPGKViZQ+Suju7duv0dHuJbkNhO+Qnh
HcYjR5RJ42tMESmCbKDkZweu3iWgORmbFxtexjG5/Y39tyPhMmg8stC5lxwJH/uHZUB1+XEQ/FBK
H3JqVniF53SfDqEwK2zFt2QY3fOX1WdrBrfQIJnCm9RxZfRw1VosF4eqMxtEHc67TvSinpgsSP8A
8EiX8BVuBdCW9yzZLfoonHjclxj1Mzy2X95hcdGnKUx8Dlpc3MEhmV6ibMNyfJLUe6keiC5IzZnO
eOjcKUjTy3pAzCP1cPbdwDGElUHcjmAC7S7B+X4xqu/+AsCQjbxReaTQjNNZTWCFAsIEh7SLfcIE
C9pvID+Q3/XpTncxX9t+rr/UNKeCLpkX82/ahDnQlGlfnxHL0B5t7vLZ+fuGUxdi6HeOR7m7/4lm
3kZtjBZB7c15fqGlsEl3UrbI3pYdDcOz+LpZZrBABxGCdjDtxgAWVRIw/g1OR6jfmQTzc6OrOWSF
I3fHIGpPXmcXm03q+SOHJLxS5HvtnJOJqRiNhGzYNof4ktFl37IGb6FzqBT7FBiS45b6dD1N640y
h/p3WDs3Z7it4d77L3aN3Syj9wCxVrbyb2E7P1VnYAlG8Nzx9fWvG2PWHyFPS9/hrbitsccN6SR3
Bef5OJluWkg4wOBBJ0brUzwDtgv7OJuhVUcs0CbUBZRwGeWPOwav2y0OiLJglh1d7m49n3z55ErK
F873FgwN82l8mNTwZ4DvCKTuliTqwaUo+v4lGs9YMO+yY3Ly3I2PYO5ziO7WUH53KrZLVqNHLKZQ
B2FIYNBG28uTmdJSd7NRBab1ZTalBO2Gm7KXthBL3PHmDF8WtNwtfio8dnwtTmDqIqL2BvkOj5oh
9jyv4pX/mDwrBDxBjqMJ4IyISb8AilzRsN5m4+pGJQNYecXW0qPN2wOaHV3qFeYACqFgnPQNHqTQ
W/Y2/sPBYf7Ov9WDoe3OOrnww1xOZhOyNKg7fgrMJfJdyLR7sWQz6+Accko70btqrAHJk5eATHYP
E4t1RInMznr94wzpbOkzabt68+QJeDqKWT+Qcu5/wKi9OYuQv6BoLleHavkHLoI109tYJr8NA4H5
GW/SZ94tIE3Qp7YQpCQnhq2H2QMSQtjLsRzYAiJg4v7wKUrHyKaGST96unT0dXnFTHOQkluKJVI0
BLLgWcqJzFLSCZ+hpMiRp3vZN1jgyS26/f08iHJPWYwRnohEHd0+9wPIANYUUl4udcZkmdQqrmqz
rv/6LmPR7J4BdPO01GknYKK0uQM4r8bBd7PkRGo3Y3CuLmZK0JCxaYa8sYZzC1t/v7g4DKVnivtj
hoiD2sYb0ATwwLcB7HS0NIPsGbbaAGweQlFywbkefmUGm2fzmRCJhXNQCv+FPfTj4Zo1dE7wpFEa
GwoY+uPvHoA3oxo8hqAhjJC9EePen0OY7OaadsofAv+BPi1eHnCsN6S5adMGU+zkiJMbRklI6MBS
J0ZXbrvOJ766t6KDFhqRR9j1uqudM8iGLmAG3iE9sJZ5d7XE0A/w4SsBWnAr9+KDYaL4WUEeyAbx
PXoEtP776L44SmoT1cAlvVC5wMDx97TUnJNNNcTeRQFPUza7lTLvFkdOYGls96Gk+sU3AgUG6LEf
wTPqocJoT8ZwvpROMX6fbZ5wguhh1+E4mRgD5wY+yujfPIbY21HnMQ123tYrf8Qo5+wuDUFrnQni
3CWoMu0+4xbyZDBwPvjP4Gwxdg2H85F9ix4R3v5YO1Nvoo2l/kD1BaP8i/Uu46VoYIyqZjV0vxsk
BcVuQ78675cM7FMMUqdz+GbsDLgXII8gpUqFVh39q+uxoL7TmZ0XE0zFxs66Rd/OkLNAGF5eUwrQ
tTLvRw0V1dG9Ij+tOjiVPRKCZpGIICQPsTkJUAW4uMD5L2hOmFp7ULdjEgs8JL3UhuyM+TevjfPi
mrGbMsP0W1yiSUxl063dgcNoayE93pSEeVXAjvAFiP0yJrxotxRfeG74y6HZrfqEonfLsS1xvXyw
aUFtfjFmV+xfdAgbYrRQ49WNNmZPqw6ctRcyIPuY6WOfTQjeB+siOPWMjMfBFBUYxkJQz57GRTu5
L8bUtYufmv/I+z5ja5ux5CmFpBPsKySN08UXgOCFVILSYwPpoDqkD2u3+bgyiQPjJ34QsZj1KXEx
BnmOX1hodiMME1QF7eDHnCx48r/lCBYvhjQwACSTVu4GUvvwUGllj+HAULdY/Tu9kOOOXI/BjMp9
x9Saqg2Ml76Wx4Xgexp8LFEgqYyCpXkNyJSEGPBakByRg1NT5CbfiHrZ7OaHGLSUrQDH4w1vCmY0
sqbxkbJtR3M8JoX0CZYOKYFgElfRapP4ytUhroOTcw52njX1z8nJQWfOCOCbvtN3ecAEDx/zs3nL
EQWfw35G08tLD3BnRIaIJZnZ/vXyab6Eo/IqsCqEfMiBCoMTZWH0yF9ZA1v0nryMx9+YwvAWo7d7
p6DaaLznigvHhtwBvhmT40VnTTiQsfPeKVEcW6oyF+ZMxam3pqQBhYLD8qbs2cUw9ft2Uxy9Y/ha
vHw5PUet6UNr9c/bxvum/bwOrkzmlmCblLc2VABjkhAqB8Oj9qhKQlr7T0Wfzuz/mR/xFGK5JQdm
S0g9cF4Arw/PrsbGx7Ao6OGhAL52ix8ZZHf2uyXn/F5FmAC1AUl4PCxPcWdzW4HnMFUJJj9AoZot
KtwnBHrz1yGri2sBJYqLL1UaIHe4Ur6hroyL3uZhdOc4EW6/lhLXBRKEB1KA2sGwJNr9dfVHPoU7
EEjNwY1kJFBeMF6Oa47WjiYbfp72cbgrR84ECWzfo9RbLsi1TLkfWCqVICBM7ii02Jqcq8tQZv60
Lzx20JJWk5g5O84gKZMxS0kQbiEmuGJ59AS06OSf+R7jpvcajxWJlDVriBGgiel3A3s0BBJOj3OA
7191wp5AakIbHlsu/IJU2liSd79uT/sGYDXMEaBK8g8gVwxzkbHEvXTsww7HzYnhBbQnnNaCcdHk
95SVLZV+xxRHWxnLy+SW3V56I4HK0h++MFbikJZBwWXvbUjrIqXsqnSVyBoGS7AALDH05qu/BuXH
Lj348hMCOmCPz348ZI0wJzoA/0Dx6jkjYjjC15pQFdiH57emWNpnXZG/3VFhXUEDv7kS9pJOK3gv
oonD1VMty3OK+9QF9w1KL2p4ZiJwf2n1eijCtS+QGojkVyRqdz1AGo41Y0et6M8Q2nHyaGRAxlgB
/9SL5SedMEmeQp3rRbMp9Ebzf64PEjwjQOiL9txGRwQLiafNhESnqmZtkMUZJaTh+eChKzYM02dS
qvOk2v6R/B+SrcCS1bMwsGBMrqp5NFUyavm1t6i21H4NQ4Jqe8ZiGiGM9vjHp74uAX22YyuBJ67j
N2vZdvITETq5tYO8PEf6ZJLsYDljRqslWILurWXIPH284XlvjUVqeci8PFpwOikR8SZFBQhK3Mau
go4aXXKnzKOlj3uomw8Wzrd0GhXrRCXk2hKmzT2DIzscWZSmjufV6cwrqV/p6Onsqvyw3m5xVFiu
B0Un1GDX0oKRmLfHCAs8+YBYkbmCjssJWd/EbwMl3UQ5Th44VZJtiq2QuW3MiEqbnho7Rs3k4zB6
onPVzOhA9gamowkgNRHZRxU5GlloSENNOmPkolzF7cVBn4slHC3UR6CKgN6QMmVB6aRFx7+I2Nsf
Iyn5/RgX+FGUJJm88A4MJQjrbnkAxlSPew39CA8Clqox2GUPrkbpKIlWft2fTuCghDW9MXMFddHX
g9kts1Kis0DcdS5yyZDjJBAye/zqmFQ5ZB6YN9E3oWrBTwBLlrqvNfi/atPy7Xo8jPlyMRYKJwDD
Y0buIxzL1T1GOVf93yCS86YzoY5k0PZFT4DIg46DGY9KCUBc0cheIHK0+ZwCw1i4liLgrtB7yok8
YvEfH+2UU2sIUNdDjrF0tP3d9c/X3VFKfl4YwTASGINkYfOiHgBIQMoY++IXqF7fwQ2v7RbXw8fN
/kGxU89H43AIFJxSvS9ScwivQGyUy4r2bESXetxgvPsGAJCtWmfk3gfaaB9MIJywBOC50GJczS/i
taW595SvsWXK2OB0M972j2qE7QXmjDHpfLQIJMouNXoFnulHMlFfzpIU89p8ALwgJEQr9YD0/n0z
UnBeIARDiowHbRIDxIfUw01n16Px3m37vaylj4c5ywWgO8Ts6EZa3hOT+NqaDkJmrw9KrI5S1FeW
z2+qDk5ln4nL8odi+Q1GCapPT3KjLNZpevjqO3XXob3D36Z6oev7J32Q7t4wcbqy1SFlgQxb0b1p
0eTpRPSXcLAFC5+eeUxMq9b3x+m2feoIAJ7aaME0SK1LngeGglof5VOrBUM35aRJHyfnoP9YPQJ/
NKXVgO84r3bA73gwdZmJ4h6Bwe4+2C1jJDp3/btU7+uO3uzsSTii4UKf9BwamNdYqYWr0ZkRU7TD
5UK9qHz3OeQP1sYUSQyGdH87cclaYXEAdqUa7XcyXnvzIKze+jgRvDUQJL5oOz0dNSl1X4A1GCZr
IgCRhLx21zEsti5e64wQjgouND6jag8hOgTpho6J807UDD7AsnW81pH9qtP9bBJ2oWqae+1Zz2Ki
4eleGTtbloX0SsSW1T2Ge5zilAe9bNQ9amhv4jd6bxLEWn70SnQaStmsf9QmGlkk/DX1W5btiK9u
xEttwAUbMLKcwckOjlo6XgNdFfj6fKhn69mfde+Kv/0sZijqxMaFUCwuFVo0dcKA4BAiSwGVH+tH
XNSZkaI7XjQsGjHEhIlJHSu7QStycrtWrVhHeHfY4I3nRzTIJy7CGyhY67BbkHZCzuXJT2eoRbrq
QF14miJykmEReZhDLCjZkh3HO5me5nVM2mBag9ktSl9iBkA0w00qfVs4z5DCzjbXshE+HOyd2bzZ
XWu5nbKJca46XjkxAgxQ8R2FKyWUdU2ZzV4Mi4d/YCVxW+9djboVnOPyxxXhtkZrKbLlVj6DVOEC
vTCTQIDX3rUGLyayOuTF5qpjRKYOe/qV76l+HYj41E+SJyCXzh93/72O+2TFiWZpjnUjHoMtcRuQ
7nLnHXmFz8HSsgx5JQWjmq/4g5avstKtuP1pU3Wq37DgFeHGHYlCCMuCmUB9xkJgHa9PaszHdLiv
3dAAmCn+8D34E+lBt7i5WqzENPfpa8G/pYDQ6xTs8djlXc6oBDD3j6cvEcp3Pc74Ef4wPukxWtL+
3MIVcc0dOqnUeLzj14xF+DqKv/hdgMHAcXP+NkPdMNKDHccH/OhYIPEEBED7HVmnmNVEB5srefkb
4WIH5AnNZIHVT9ZzcNTXryQPJjdvsOoUdbpHaUq4jzTbuinGBcsAfMR3sydcoaHWu1lXgl/5fKyd
g/cVHZw4Z1/5JWPq9AE3MK0ho0bvh4kt8FnRRvCBcOjFi2yN0NUJ+PcOyWwCghL+vphn4I3xWmHs
jRcNFj206Mj4ccWnqYErt59YQ5BfjrvzC4/FH4Ord/zr2VgLTIx7X7umDLj7U5afnI9PubMh9EkO
SUbDbPJLwe60D3pdGBpY150wYcHIGPGHnsIuQT9P3s+Mu1Bjaemsx+v0zALT6CdgUM9Yba0F2+So
WVZHrQWju3AgFX0bdH4k7YTtFwxOdEGBJxq3ayfEbGmPC7I+jKtjFE/dpQxrLFjHP7EXFWCMaWbM
YvCG5FYY6cM46SyE6Qy6DsIX1tPSPbmj0yyEaswbKpBHuc5qiJNUDC/TaWp9EpLpztlJVi0SPzYk
/TZW8ah76EzeD3o3Q+l5Rf+5+K24kiDGaOt4qEcr0ICJ1tXXy1x+QQIA2Zxe2oJ1yEP18vYJjxsZ
Fc2AeCUw7jQd/A3eswPQ3xX/ebym8sWFjBn1CUKA/9+YGRF29bwJPYY/hfSkHbdrRbNm3wJNOTRn
Nb2fKPB4BOO/v6W72a8NtkqO8+xhMJ7PDmK9gN8jG0bpvzbGAYcgSWwcJn984NYF/qIMgRazeHc8
bBP+1TXYd6y6w9mNNlW2VAjdEarebO4u740PQ9ozU3Bc3mbPzqajRmW3fmARhUqSJXbeUgDx1GOJ
1n2oY0lxInKLH+g2+tDpUQCt8W/8DnEnVXCUuqHRrMOB5E5gZD3q6L9OMn7r9RY50gQNdlur075G
LXWGg3ZYdXBnUh9fNGWMysd0c7hXQR5Dle0/BHxLdqCJFn8dCyir1RYP/CDXD0EFNwCtoBsZMjrj
/9pZGQQHCi6x6NVicecNL1hGdivKZvqUy4pyGmQ+v9CF8l3eKinQCLpZk1y8j78HYmhMJ+oaZbkP
PczQSodNtyy3D0bA27umld7OWYMv+7ug0pxyLDxc8jFZ/ak5rn5s+Gz6GDZiSY35z3ZLnlTk/GIn
ghh3FVWEMGW7bSS35qpWWxxsVTTrL655bSLN6qlbOjSDkbCTd8EqAaBx9vvoiwVHEo4xb+fD1GqA
k0l/xm17Buu7wgBUvTD0dD4AjW9tjwR5TO9xxuoE/vxFg0a122CA3ddfO/eg3f9oZUaQyXPvTHW7
+PkfY+ogu6J3zXE1fGCsxUL0gtpdovEs4XdN2X1mi7erLe+q7PxAXwUmQ2WjMjTOqdVNAO+KVJEv
X4rBaLX3yK1ACAVbCAb6QNvJPGWCfuGOXKjXs4iP9BF2df2Tz/autM2K8ove8MhULQF7kw0f3o5f
8S+PZU1+22WWHP+qJaRH3EjRd/KYorGXJjn0WPhiiLq1hye8Xmb7Bb4+eOJxSMZnjz7Knpiru5/d
bZM2BNsu3Gz23A6QoXDLSFGTb7YruFNsMzh1CH01RFutDlc2PKXlXUu6pjQwpsoPE+5hUmcZNi3Y
OHM7I9xIxAXbITB7bh0mHlH1/qu4xPm5JM+ATas2wCYTlsUZMw81ikyGba8kSSIzcgYv4Zimj58P
HWlEFRbqfkIuD5BbpW6jq/z4V5sPgF24YCtcYcas35DICN1O+gUv2h+LyExUm3QaXEnmPfUa/6zk
blSfYqlHGNmo/FCkWJFpY5B3F2pfcL3Q9Al0I8vCNvnjxmQ4w6S+emfJVOukXKeJc8GNpiseT6Mr
kr6wddvvH8SKjDF1r0cjcmGXXf0jKl78/q9Vm2pRtAV+cugqqzPm6pNvvERlKFvxnca652pz4Re8
HcezUQ3QLIrqEih/Xe4yvwxhhwZ1G/F0bh1sLqUtZp/iSmcJS1eV7O01gf1drfY4dSOZxI6Gcdzt
bl6v+ty3V7DJukxgMWyBmLqNqjOXzJTyPBRULAfQA/E0sjqyX8Nth1+05jt1tBR6T9Xdpz63a67O
Y8tspeEK2bau624xSly3O/NVLtP5L6I9V3WYFHT5H1EMDXe6GC4MrIpWGJmpPG1Gpz+TX/lxF4AK
+JKzlBPlpCXm4K4z0Qc2IG6xnNt2VBHtmdxVpHzIM3wYoxmPR9eBTIUfdeK74izidk05dHY2fIqJ
UCERZsjIjbDnu/pX1/Fdc3V/InRymyAdTDGTwWVM8EkSEit3s8TuC5/cR0J72om2qnO+nusW4QEf
O87Xyh0bul1VUf7tUaxOeQwSdWRmq8dSrJDbnbS+yHxy+dSEcYZ8ZJttltx5gDFUf+O9MFu+deKe
NC4zc3ztbdgZq7it5r6S+/ORos57OklENivY+4lK7Qr/FPrZJ7zGrOSk2s1YKigbzkRVFZ3FmS9x
fOAd9ARN8W2afnYSts7JbDv9t2aYM3lRBK+xmloVF8u279hTzd2OV3Qi7p3NFrHX4QmoS2SYUTG/
r4YPVW8xxsD5wPd/Fh8UZIQcDWzKI2X+cXiEAKU0hpBADXrWck2zS8D9m2X32JcPE0borfrFmYxI
La72g10IYWm3IJ5iwe27EqYNfS5utP7OaDTUlzd+vj/zaSJU+xxVDL+qq0EC7DmrGHpgvMVvo83e
sZmAxciTANPUk8bW3HVe6FH+9j/Vfr20R+qjuzyPkGIdwvndl6+4yroT8WVJNWI7eao1XKT/t4yr
rmQZe9xqlYDVC67xUSQmS77OauM0Ni5snyhyj/qUnNMTZwJI2R5VNOZMGC310YAPb6ryNyoqPM1w
0pObtjxCpCBRJwurzyfvrpkws3UejRv6CfmU4PEqvrVXcXO5VexV10XW53EbtlzKqYrMSvMByOB7
8tgg2QTRJ62+1XkK0Mwm8N+2IFzMgk9Vjwh0TkTj4ZAPxe1xWuOgqK7LfaMhEav5x5WrF6TtKgrm
BPKLTwksinahqts2H8++6qyHQ7gi07fDgqALDnXUo0grpLLfunKyhyS42CsMFRHPvT3z51TyC0nI
CPk2RIizyvdPdhpc48rsg8CLCQL9WbRDNMJmI6eZWFyxo9iXpGpw7blzDH2KiD24GpLfoFbyIu31
uiG4LMGNnoRU6krtdjM1vi0ROETpwkUk1nnrVFwwRmQ/ybmVRCQeshuy/X/Vw5ZDDp8jnzOsB9WW
k2fOPe8+kyq6UZ9w7Z8jzj0Uu7r8rBxKrKxMoVonYPMU8NL8zJpHNjp9/IoDskt6KSRUEjHluaC+
B9q2PwHeeB3VjEP3aSdyk5rIOwp2+eXlKvZseXLgiMx2/LJzWlGclglN0aLGrFReixBe6KikiAVy
83ggn2Dk2UClKSZX87YG6EFB/8FtD3OEkmQ644o/uvm666TPDaltpnOMheth+LqU3XonPhSOWr+n
JtLqLmGsA6t1YN1u1r9PBNO1vs/u2Bvd9f4E3iKxRDrvs71S24sfVwc/rd8GP+Q3Ya2Hba+3jsOB
0En0szk+MjbZAdHO4g5CMBIspl/id+ylOAzYU+GDcbbhom77p1qFbMSZwzHHswFAfIV0wAgmS0zq
OhnqwqE07lhA958x2GOFKS44ZSOVZXc47LAAast8gGGynzEC1SXorcxByB5rfqeHPwiP50NURC6T
xBicvS23g0XIJlR/uJCNs+UdHs7LrGQWAyHlwoEQADohA1qjft80I4JwWF/87Bh4PM8d75djJCVe
BPmBOMgucEoyBl90pWM+18GEX8jhKhtmvvpeNfSSlByuixfeUBThS9sxUpKn54kOShz6/EsP/h26
ut/stSdC0IVqkI+eOuMKrCA4m45kfumPTeHWT+HeLFW1JcSL44qIIsoWlh5xr6KqeJbV7lhs8RxO
bJUUe9gs7WL1o2UP5X6pu5sm3BhYxLydv2EMPNDGuvFVhQ6lODzGE5F1U3Z2lYdb56wzztVL4zNi
HurqIWJxY+QWLzB9KqiPOi8wRBVHf1T2XU5GeVIzdONQwglBfPVGAc7Xp7Zvnyne9jqFGJ4a6l1w
Nvj9GfstqdjQv0ufA101tYdpslP57m/DJtKqbGY7yqer/TYSdn9q6w0+zrBGeFZoGeROltc9SsEc
pLi3xdNfnHlwdkUOxOiMCXOjHpalaXVd4DphcXbx0fZsc3cBtZEe23588NgBAYDomDLssX3lKebU
F2zsXF8mOFK/gsmuBtkWY1KJ0dPNA/GWANtjUb6fJr7TSpArAhOHLZhRHl26gpT7vEfS9Ev/v+/0
HFBkxmXMcMozQS4C1Zah3bB7Ys6S3gpn2zUArGjuZ9aso1qzGeAUhJgrr9FiVQaqH8jfPq3GtCiA
5kyYMOijF6q5zm/syRkoALMbTks4GoRsqIpnNafnkFfhVM+20GrVNnlq7xKVlc2WIv3Vqelfzn6n
JhftsqGizzLOYx2RLWXvqufZ2Hr+rCdFKANlYVPvZT5MN9el9MXHdsotOh4tqK0HnBZvm4EGAnrT
wl+AUnvKKsB3yC2I2gM6Fpun3p61g0tu7zwcBAULxXV9dneT3oKqY8eFk7MhIr9VTgRzK6l+fECK
4SbAaHSd9DzqNQ4e0N/sqa7mOpafvsF+gzcS/zzW44lFHaJDUzcK+vee4T7zRwrjN2KH843pomi0
y9QaDmHf8Fz8Eg5cPblQNd4oJKERVy+6qmqpH+mSTieVlgWfeLQaBsGi0FXm0R2hDAuKACydCzjB
wvauPTf5QM5VmMLcxCw4AMDMFp6zd584o2Hth28ijZo0ISdEDE+gg8DEDeDwqL/XS2BB4GeIAc0U
ltNNxx1PHUTOZ8h/pBUl1GahaIsZs508oohJvgsaQrwraWpueqktQEsGWWsFrbs4ho0+ZlWU+ZgU
bgEEXnrgILSOfeFhf1SWLx0c5OkeWt1bAAmwhHWP4yVXKAtIGM/5aEQqMPBiaUmmuReczCA9zmha
Pc2BpceiPpf8KBNJXn2yV8vHionJWrJiAtI2Ygb/fdgYX7wIpNr9JxbXmo8E/xnQ34y4Ewx0LXSt
IkeIzAil3PkfffhNuhMi/hSW/9Cdpeuutx4B3oO8SaEZJnQpjxxGZfKaDDWN3rAymWAhNqbKkzkX
jepg0STKPhXTzXnjmQUwAaeREe2W1ofWVj0zMNnir484EHFso/agLxFizS182ZAT4bQsZPbM+kFc
GIqnDNgSXJx8ixmRHyM1ehVVV/a/1We90+hZ/vXMSXKN7N5Vg0z1M5t1dVeTq+7TYXz9TKUouKoO
ihvuK15GOXx4GbkLNRn5oQygc8ZafudS4FBFtiplRTKRJVDyKaYQmuDOnwnIqgbrKnKgRUuuYolc
TN9bk0XJbWPmdpllNo6YGLwIZAvyuYm2N7n5Z3px/rFhX33//RIrf7nxfR4EQb/J4GwvZAuhmzxk
uYfRWv8l1t0MgC8F6/ZAxdV8W+0C+sg6Gz5wRFpUVEN8iI7jbK+ZFg1F6SEHuVsBzuFrrIgghXN3
uEd2Wd5MarypbOL3F2E/1UTe9eXatl8D1a6jrM0bfDpW7aIvTAQtjwkVkCzjKmK5hPOGxMb4EkFn
wPB1ZLDFvd3ZArIGkrg1+OeiIxi6bjVYXk2gJoM1x7UyZ8B2pKU9Z2aiZCq+9LRsBt69Sxd7R4PT
ZLnBrkxbMpTmCjdFwtsmUUfbRuw8W17CtDNVL8bZRjdqelO/r0EFoes9c6omNKEHq+BM1ylkJZAU
EUc/1bY9OWpAdbelzPyLIu5S6S2ms3cQeHKHTQh0+FfxIr2Bc39Bn1keCABAjdCot5/8Xb7y8+gn
Ju/wg5ZHayNoPd2Xpt9XLCR2vyfb3n6s2tgCQzKiSLpis4NlMv0rFYnMv6HV16LrJqeg5j9Mt8xi
QQ2gGxFD/Y5X87nBcFwnIW3CZ8dVnJLn42wBxSL2LCfnvQebiZj7NKNspA9N6DTwvAmTYF09+v7q
yaGMzzl3MU5q+mWAuGOGty3zX9WU+Ib7H2Fn1uM4sizpv3JwnkcYcScv5s4Dg5tIidrXF0JKpah9
oyiK/PXzRfbD9KlbqEYBhe7KRVwiPNzNzcyV2A8HA8endcFH+essidiedO5BaGY4DLvnHw/G0vXG
ewZmZemOXkvSo4He7/dPdFwnq0C5uUxpWfWISj2JGOZAhkMgwGfArBVsvfnuVR/wN+zD6/NW6k5u
BsPl+L8kyc8blGkn/W5W0bYezuj4dlYrCbsCa/qOO1PGJPGtZTQ2N/FjsE5L1V2f2RSSOlYnzoCG
OQMz4UqApUXj8Vrzydk4pxZzhBz+k/r36Ee74/dZHMhLXRiMT56kUNkvF6BN9BnEFugRBCKilCzB
qPvoeMVLPITHwpOxdvGWk1wg2iTYeB+jsx3uO+UVagA8ArEPhxxGU95zORGE++FWu/Ow/B3WT6gT
QMqUaYzqDM+PtKt/+Tx5yifW7TLUx91wWXu15z+gQ4EnSPQ+SVAyRFvWxW7Mwl0/pI9P6IcFd6Qv
ut0m7ralMM6rgpJT3Yr96SOIu2KgwyjFr5EGups9PFkD5nuyVzoKI2dEN7eLOq973ClgCOyLpSwN
XcxAFP+C0lRwGUGXcfBo89wuYA9gixgDIUCQT2F/UY8+22L6GJNt79qkFby1KVY/RKZ0eV2nPpdO
qQYYIrIFPW6PorQM5unnBw1gjvzTTQ9vUltSSo4CSLGSNpGsTCMAJ5eCwyY4pLUwaEAzbJVD0aRZ
6t3fLuchiwhSEecpnh6SunGYb5mvjp4skuVEcv8aDmuJF1KOYK+MaxlrDMgZhlOPviDtA0gwAcrN
aZ/fde9AZ28WwI5O5HQ1eeb2VsW6ffHoE8TXNzD4yj5FsH7wtHClCy6JHyoBBhyhs0Px5rcZQdA9
Z5K0hMQOjAdOw4FjNMt7b4/5e9LbsA5RTKcJkN1Y7ik6nUliygSh9fRnlxp7863RwWmjd5gBiJ8X
tl+Bype97c0HnWaKqB6al44OZLoxyk4JIxopyYa9+QMtNCPUL7mHnQ2FA0fWnVfBg0Xo+W1jKcYZ
NGwGMj0wmFsiA7KDexn395oQ++HFQgOj7TBqjeiBH/3Mo219GGIJSA/0GJxWD6Gj+3RL0Gj6kvcy
xauA7Id+7ofZcozHcmnLlulqP+C9IeG15AM6pKZ8R6poz3RYfzzGD3+8xYvxIG8YW9q4IluhfSb2
yDBuswViF6yMG++AV1cYtz3KrouXWnG6fDEccX6c8SrCJ6nTQv7HftYFowLKWmNutVRM9/nhJ24X
kF4ObiAqRkVDYnoyhY0Wwf37Cj5MyD/2JIKSCZDF9y1AnbHb4YxMrYWH5ugudiAP4xuR1/lmBl8B
RAm0fIwoJ+5rPsiZgQxpRBE1eHT2NITCBmTyzY7w2DwVBYabri/Ladq0/PU+ur2FeXPjtOkhJTUA
kHE/I4utxhJHllCBXJwoF8AICECzfLaAzJfV5ISliABaJCa8m47XsW9+NSI8dL9cxl2NOBHdbjYG
vsj9rv+cLYXqgoxLxGGmS12L5XEo7igm+cJ7uF77+WTJhvxIsAjHqjiFBJpB4MwWuhviUPaWEp18
AM1rwlkFHMgmh6p1yqj4j6/g3fhrkyHz+KINmljtz7+q5deAupLacX0bpJXMwWNW2ckjFRhPrVkL
kfdX0Z07/KNb9zFDGJwqd2D1qFbwkiS2qC4T79d3PuDe8v30OcSmAEWxy0MGlOPYg7ARpu23S9Tu
znM4Ru6cEKLFS/k2XkDKY+I97yoAANgNoy0UgIV3weyQnFGQ5ZCu8ATE1FhHYxlEk8Vt9vZ6WbyS
UwQXPaZ+szqPE/Rb5LeCDNhYLCAM8HtM/xHJJgcjo8lD8Hvcrql0AW8BwgiRDfUQ9TvhFtcnIOt1
afiaoPkReyA+yZCzfEi7CzaUFixW/ErO50hQ7ByIkW1VrPUgrfpAjjuA/emOKoUzAZtKatvy4IOZ
J7iVbLc23S+9h+3iGMUoCyTBlF+ce5h2soSm01Tb3d31VP3pqPxgTxCB3CFtFgIqzBqugsunJmQn
af4URKZ2H1TuVR8CcIKldg/5TMKrLuF8ucfcBSq1wXWLkwBNBX8sStY5ivGU2oeDJ5EFuOyKlJDa
iNRsVvK5nkNMhGkxI3jCxVOWs0SbPIluksODowbF/TCyOK0j2kQEPv1BWNpdTz6oxzAxnnCvhjwb
N/7BGpbg5tOYnItAOOOu+yQGbN7YEKmFVYDgMB8f+uMbWPOwnLPk1yyQNcji0WUB+WrCBh5SH/AO
DbeHDRdDG30HyiMCB9FMTDrU/sriekNZXyO9z7FUCImbHtTvCt2OpOhtW/w41mqMmVwo7AMAore3
godKVjBkvhkEMTqeqxMpCb1BV3rf3laTU7RakTn0VnnU7z+GRFV9hlV7AAHi1psobp+vXMlfWq3Y
yRjviCZvhpC7TyeYJQksBPPHfZhBeerUvtHMHwcG4UGTa1drJbCYTxv+VTU82B+cGuaQ5X5B1c+v
pKUMfQGiFE1cWHtfr2Cm/+Tx2SpJYNMNyYyTIacKrwxLR8m/g+nAX1SPTDyWqgjGdoR4KgS5FnJ/
xGQfagPkYAg3734wgTxAcgdbYqtyU45Le9jebRjmjo6cRmfKSYypMnmcw6XBvQFSQ4luM4bKfzyR
pN8osQ9h6yRtPPZ8zp2ERVHHp+MEaA8xFJ6bFtDL9T3M7nMJLJ/fstjWUlA7SKBAopULD5+RMdMa
MqodYKBLFyvcYZiGk5yckwNDtfJeD7m5JNjhE3ftZEyvAW090L7DEAjo0gSqJxFKm7aZtpXLAurU
jyJqzwUNakyOCgbXQxBicOpjtNG6k5JiqrfqkQzefOqSEEol7emBJxNVaBXry6DAMB8UlLrMLjz8
Dr1L5i7BS0cy8kOJ7ZJFT2mxyLS0RnQIhuQu4BG42Y4ucnV2Vw694gsjdt1VG5LuVuls0c7Q2dOY
Ec9+lw2DgoKNKpJgB6QzxUxg7356IsZzkJuMKCC2b05tjm6xo112Hn6m0YFQT4VudbbXipYobTOi
IcECaBcCL72q6iCvU/JvZYNSPGPGRQylXSt5M/kr7RfsiTXuc3fqg86bYLgy9CCswJQUMRi3+F6L
BzRJ3gh8oHXGr4/F7iwoSXAVViR8cV5s87ZLq34HXB43q5Ki9Y6qgXIrfOAeIKbKdMyh2wfh3ibN
GEMiBIQBdh20wdukkjFIhBvTcuAHU2UnEcYPFRU+ZeuqT+300/YnYCtckRiSDO0Z3mFRXd0puMYF
DR3/XADi5sv10RfVfCjICVOfvPjxJXuUyzV9Ep8mFRYSPtJCX3Y7oChTLvHRYIk74EvVi6PxNdx5
Bqvy7pG4iKPE4KDJQpUkA6WQGv50E45xozOK0asLQZQa64x3Kbc8bX6XiH+aTBLW3qJ141KHe59u
ay6lUtH4Q1rB84uGZMLHD48xnr6Ag3cgRFRQBpEQcIrSAvxFEqGP4ewI8QL0aldixRnsCGDEzTNg
xYkwO63G69OAtjNOibD/oBaRC6o8yYtXbdkDq+tdOErndBWpzhP2Tst6csCOl5OF9UNT4zGWywzf
3BV1uDxpUv6XcdWCLLOC0iFhrMvXdN3Mju4akECCfOWG0yb1AQbHUpISkiDcQYrZKX+h/1y4zIC4
E2Ibx1Yc5WzQUFayYBhOtPDMsAd+swJbbQKFePVDmSghtNi7vr2GW3wZ9V/blhugWHQpCiBw22sN
+TnYCvQdJeHVZxa3AOjBJbHz9tH08kW0KEhWNuNpuzttGq4p5tTlBeijIQrSFc4BPNizn4rjiPzD
BjZHgU9/n50XUbnSnkew4PFqELErPrvKwhLWoKpB27mLniKmYcyIDxYJG7YlMaB3j14wBTevOA8o
RE0dH3DWeQQUK7q0DMDiZU5zfbphV2aWsg6iDORx+X4VMBVsCRpkQlEgb63E7jmltQ65Sya8T94L
xSVnOfvwKfQEvLPe4C1dXOlhPqL40QehAfFgbruQ4WOG95g2Lnzs/MEtcHo6Yf8icO5nRABsacIO
nHUJVC5Wqwceni131ew9im6qhJ3D/3iAg/0DIx9QXkoyLBxvdJkA2chELxIRXzxm/KLXoI8UTDiH
AD+9SQeepjyQgICcCaMMIfYM2ykJFt++sL6kllMVmz3R74784AV/rEqRcl8C5lgJZrh1FUY1wcgT
NGZQh/zkZnrBZx7Fhz3keGWyIwaKw9K8urF5j8hnaDxLZGjoVcOeB+yqz/DFkNc1ucTanCyAOZER
YqUm2A9Wd5hU7vXFUXxeqmJFrkD8rUPTT2qOekF5QGXwYWyo7MxsMb1m1yFvBAiUBQsVJTbaj6c7
A0+G1H/3bXL2se/bfaCT+D2KxruIudpJT+cTfsCLPtZalKFAq15gBFRLklb15Ej2VJJRBI1JJOM3
pj2XAH2JzZ6Sat/hfvpCXgmOYh4Fa4rwwPRseUbI9iNCY0+MyzElH4FAofXmtZa78TmmixZZsM6g
b9C3hT/D9huaTK2k3H3XDKXCdN4zqEsw7j5sZrNj94dg1+t9uisUwqRAs1YyOzEVGgDitOFQxs5E
Kkx/EutzLDPv15T/sWBr4zu1O/fsEbaMkEbcY0LazKU+vwkJqkevMKVaIoqodAow3Pe2bKxriMAN
yGk/m3fBBwAEniO6TEAGVMnekIw3OdliAeostuoIt/Q+TF4HsKmAYZf7MKJZif2Wu1l8WB0L2W1t
dSmZhkzgSCCtPRowZ5Iq95K7G1m7U9nz1iTA/uwEiFdBA7o9nZkVdJGCzhnUv0pxvsF5xm0/XFiS
co6FRe0NeU/z8J2Y6P7qgCE1PiRMDKGirWfMzehCXsYKSIIKmHMNEB/wurOhxO7BrvrGleXb4aMA
QY+dHkRRzQEXsylW2gx8G9SzVsmKOF7o+BEBNeRGARN/WDFQBAWGZgxlp5HavbaCp6d0EpBmvFF6
JHOEyCu6LFLAD1zO6/Lh1kWwwl6JfqrAlNX6JEDypxbfgJ2OpDleSetd+g3MggOzm1yE68oCywcK
orQM7kEfYER5wrdm3zWSASwTPGY0gpwQbDsEg54GSxKyLIGEGb5U709AOaYL++AXOybOyhpbbOlq
SASEjsuMNFn0F8i/9tyhSOhcvXMAkQKvhx3oKRd3UBm8bD7d3ieY7dErFXfkLKf5kI75OPp86O9k
sJBPHjr2k0fjkOlvBDaKHbwXcsKBPIIhqD29CvXAwuC0tOiy1buLy0XwmnW/XlnJBuFdO5JvkqR3
U/tt4XyRiyFnx2wLcBNRSyBf1iZ7iI3RBRp5YaNR+2URQBICQV7rjSCFbfFHbcTqOCG4HbDdADXH
qaEXbA6oP1hmjvtUvZ4Fn5n/LM8sBhoxe+7z8tjWJ4A9miQQ0gJdKmqMMeC5/xmwvKmAGw6aSNqY
IgLpUD21ohIETGXDBpgJDvBX9La7O+/ZheQHtYg/RFZ/60QJM0J5H8EKvOXnMT+9GbM0i1jB619C
nEUsoa2ny/NHZDEjR7dwT1qtev2ApcS+Wki5N1VFA04/KtaOuzEFmgZJDn9F3x2kTbIPFKyynPjP
ocEPnbs8bGT/Qw+gQtL1CFaJhvjXcgODKIusB4U10ZbnDNaFHZxxmxroo0VDjAgrtyX/W1mi72qg
wjB+iYUetucnTmDZrAQgbIW5qDtwEEuCrAfwdxitctooq8Wz+/J6bHopoKdm8wwXtRJCICTMuE11
pMieVOcOjZCmNAm7ZGnYCObyzTYZ7na7Nw4tdDZQsb1mPrSd93Q8BiaQnhQL9O0mmK55FzC8x5qr
bGcQTXrEQMtP4IGyWqIKV+p9TKZEosmoa3c2Y0kXEAEZewA5vBFl54SEYVAdRw1K/PkJ6/Y5xXNJ
dUkZMZf8E3o/YzuK4WuPoTWSMGN+4oQIGtSf1vCXKl1IGfd+jJjOs0DTfluv+lZCX9k7ovaUROtG
dfdLXgfvHRdRngdtFZ7IbAgHFwvXhuGbLIyTXMTYzMB2/6k18kj+iA2xF3/2Tnbo0JFu+Wd8sgM1
llkCtSzrCB/F7tmh9ATYzJMVjN6f6g5jiDEHGZaw9IoxsxwxrvblH27haSQ9xrCgNPBOxXGiDDS6
vdPUCsl3cKwClNlujzA6AybDJhr77773n9n6fBF71eNXyoOQth6PHMMKNpdNTzATErt8UXg9EAfd
cLx18BdijLTnvQ6z4c0II/iX9BGBBTAzP14Azg8LTh/8ouXBJDM5A9IteSGAJElpKOmC52l7M9xt
afvQ5UWgsWA7QgPmDGDMjEo+27lLagj7oP+egBn1FkwsyXpvjuv24L33aW1qQ6IDRjGLW8UBRLdS
PrPWkfPg+WbXUzQ7lLkoo4PDCJFzb6GH9gpgQqO/dClmRSoranjwbcaib9CXTC4RQ0SpRPAc8Vuq
yxY6Hrx+OZpIhPYCK0YVnaYDmKBF/QOrAGs8YNjXgo7lcDizezSPHnYAWaBZqilL8YHvEdSbdpJd
44fWf2TJNj8E+bnnMII3J3gcYNGRK5NHTFUPkgtDZen1MdVRFfGJ7kGkE/8DbmHDrNlcoqJ0T6C9
2f6V/BIS5CtIANA3ysFbrTy6yieqkPkwgsIA9L0CCMEqYTFTRwktE9jYTIYRt0tUuEwHghLCYhOH
aPWh3T6R+vOnV5uebAdJOB4Ib1hGMokQOeptl5qIiFFEMLwTkrWeurZfgTk7VhTOZFjXCS9gvdAt
we/A8fUeXpwB7u5G93kVb2b3YLxo0b1PSghXOHGVKMVR55HJaRPZpKXCleGLrJ75Q1rodAudU4iw
AWkb+m8E3EhNfTDDkgFh4bP0UKZCL+Bv4PzztEFDQGpHFmhJo5HL5v7yFKJ6Dov7dvd2x96QuE1C
9+14GHUw1dfNN3f87tyyGNH2nrVlKL3RTyJYx6AMXPyAwqiI7lSbMEkpMZNnAJgiA+4MqjsWTM9u
zfA7zOcZUuJm39mUHgruTqgHD/NHVFKnQSKjYjVMXz3T6pTmST2FOaDvIV43siSBqdcyoEVsb3Op
uNoAIUA5fvXxIW2Y22UMKKN2ELjIKq8oTjGV6JlzbBLVFmCHnrxJQHHM+1lNJR6YRocLjzjf5am6
cbY/sAV8Tjh+ONnpnn2DSM9DCI1KctBpv2+tq0DK/H778PwoyZzOeLjdaTqDoJLdEMLX/uNy3tNl
klCITW9KnhgK9uqgGhj/E5B4CjGxkwzA5H4JC0MsdnaYyo8r4r/ImKQswUs+EskDtTRtZkro0ggp
iCWlCPJcw8u/whkbmiPJNMIr0t4wjYqh9sfAnrMTHf+RBSCiNfSwb/OIlE3sStuFVuLmoBhqNN3j
lICaN2ggO1GRXWVqLquRZC+j0JjR6jeJo8j3zRChNrlzCBLPpGnJPFY3B4+CjhtaUnjmY+qbVne7
HTOc4UL7eseLg8Ky5+z06oSdC5Da/EA0+BTxEWPjwMa9UQ/wEYC08OuqTOQcZaR84jIGXUjbF6SO
3j6R/NK722KCGGTXEx1J2IT7FQUrz8r0aA2AGDP++CtaZxqAtxmoMKsaEFJbdlZuW+Au1ylg8dGl
qrzworrz+RNE3ocyRi/iSmm5gOndLz0TvkrT2aelJvDAwbOwa132bre69aug3QrMZ6TEFll/hdIE
XjlkOTiszMamr3ORGGHHpEBuQxn/iDQf0A6tJnoAhRtqHg3IM9/VgcN9XqfSz15697PH3Xl7EQ7u
ljvQev684cBkjAaDAMDpuTLgiFolorQTWb5MqbBrr1k7kL6Zj044hPzr0kd31X7XRxhNUU7zdEOR
0qxuQSSxahZVRiEm4QZz1FZYb0wQZbyu+Pe//vf//T9fn//Kv2+449T57fqva4n11eH6Kv7736r+
73/d//rnzva//20apqapimlrmqXYtm62Db7+tR4drjnfrfyvx6loXdW3Wk/bEvcVR+/FfINQSRlk
IxhnwPifJ/67L3EF5LcGw8McZRv2xn++Cq39D1dh/udV5EbLyq2Sq1B7hB3IbzT0cbbDZ6olp8gN
2zmCXZRMZmgTvQJLFNhDTg7JqZcFn/i+U78sXNXeIYxQM/3ztanW767Nsk3dUNqOY/18/W9PKDPK
0nEOXFsSrJ5LxT17N6bRfX9cR4QvSV9A6iH3mwdbRmbJs3/4/N++ob99vv2fz+b1apmZcefzT3uR
SzPtW7rfoi1kSml+8t4Ik2FScsAUIu/B+cT7+Bm/P+LMlGQ5a01uO8hYf74o7Z8uyvnPi1Ksa17r
tlKDyiyCyTuRfQey1oRcoUDq1xmFB8ghGe19JxYxoR5JX/Dna1B/u2j+/4P5WVR/ezG1eny9a+Pn
GjQyOvx24EEiZg39OyxRhcadF/35IzV5W7/uFkM3VUfXlLbRNrT/vO28un6az6f4TCVZ7t1R/aZb
jD5dDTNwIH187RnZ+PAMJu4yImu921kICdjtO2QkZIm4L0+hTgZggtHwz1dmWr9bpn+/NPnG/vY0
XvdLZWT352da0ebWh8yDHZ+Z/xPY+NIrnJMm49euHGD7juQ/wM2D4cbQyt3LC0bfo1sIi41Ukkx/
tZH8mjYFMyM6KRyfniRsSSMRm7yc7ossfgx3JiTnA0WJf3eX+aT8+hBcl6fuC7EPvNklmpwxrKLS
Syl5SBo14Fmg41mC2rWb6YGZDQySoSIqLp5261P40waC1NPe91qLcqaLZ7cgLaSQOkX4NljnoGVF
6k61PPUUachMxX5g2ahrNdofTVCVXbvlZ+GhIJoO0OEW+jJn5mkeWCScDgY4pRkYHJLFpNXqUSXb
HG3AooNyZmPqg3jUWchS/Yl5R+MxerI+dfQdc+1ATGxqH49r0J4eQCY+XIgEgnz0OXXNHV4ye8Fc
v2BTiE0LvIeuH9O/MccY0t2T1MgHc3lr6TlBik3Pq7YZbO4/D0yuPA74MbTh9AzfnbZ/AP39MExS
mhAouiA5x86nwHQeT4K9hA1NQrQuGEAGVPKhp3aIstkR//Dk3S9XEygVg8F8XnpafHWXL79QIfW6
1d4rAb2uTBM1IeDi+zLJt9jLpQXvxolMhoziAbi9Hbz2RPXoRAimR8cfLSQJp7vld0cDMDC6cvYs
t4IqPPh53BKSIoYWm38+4YNpr+9bXXxI1+ck3uAgx8ER3HjI7N5OZXvqB8MmrLG4j4pqpvIlhtGb
fIc6OhGm7spJPXhZ6f3yq0H6jKdJLZg+94zKAC2CN6+DOUblyfmzqq59kwTgxaQeCMWu1YOMUXmV
nJzKiuOMXdJugYCEwlroOtWEHZ6rKfkCZLk6YNYkZHnN8gpYRSRhB8ZNaSLfWvHHd8L1i/ZJ0VGA
168+M5Ci5+o9ZfTQWwsyfNgyale3wvc/tfd+q3aNK+T1n3yA2V8zMr9FyQoWaP9ObYTd3gmXnHu/
7cETOWwtysHBnl7f5An8fhA17hn+o2OwPxr/g4KXeo7F5IT3D5Wm2NdTLuOA1wzIrG+qcHJDyvs8
feIT1Q6AdNKb6aONu9Jup57fyl4orVv+YF6AyQ3iOPlE5qPB6JsTSsDTLganS/ejoCGRXZFHQCdT
xDuQH/QAbEl6t1uZXbTpHOqk9ThIMwbnE7BFC8i20pJS+SrZH29PQod0qiGZU50TCChzsEU5pAuG
fjKxdyZRKFA26msb3FcPYeBO6VhEIIDupOPCy6DvgOUQbdQ7TTrXYIgr/6KFLxqG3DBPUb6/KsiY
oUcqRZiBbkgWQor09Ynl27Ulh2AZhh1QxH5n9FV4mPr4tUazg9SAcbk6P2hy5+H32/0afGDy+zQ8
lukUHRoduMJb2i6c8iXvQMjGH5nvNvlzRNZU9R8Oi19SK+ekPM/Pz+vDGSk14FIvDXyRIXrugoJd
J1BiS0BLWuTYKzPXdvDx8ohZmyO+QKVayXE5hDmIiW/K/cOIQn7G/GMc1TsXLIbhuxCJ6cxjm4bg
YwAvrG75xbpgwsPaeOJmIr84c+wOwOK+jB/3FCk25OidBhG7ZXfojyNKPw+uk1dX353ox9iYu3Bh
FcbuYDlaXNgLvTXGJUG9xBkphUoKpmODwPhDvCgwlfg+CUuAnfWMsJK8nTRNP+zd/QyhhD1W2CJr
vArWkiB46RbVOD8Hxwsp+p3Asva7H/eLPend1G8jrBWvDXIU53hmBWwMljHNf4ntw17ZeumclBu4
IvD5mGWLUYnX0O7vee8t38baNWjEowsJ1uZMenMkSZMo++vw8mU5cfGyLwfMDC8JNly2ODoMrssW
FXRDlGslg1rXkBFpsWPQ7TX+Cfu5z5pty2ONGr/sQB86Mu7PifeNy8As+mmjD9eWMU3DLZFvQpyW
P1l3jyNGkuNUzL9fBufRabvHyxoqIrbu6+tID2gRKz7kI7hM6FsZFwWdR+BpA/qI3zLu7wxd4Ujl
UF0b4s0ih4twh+zbGe09to/fCmtP4ZNi4eHTdYuA+C5JKfI5PrOtIMcDi0M8qu6EPbdESTV4JKC9
0spHWxoDbUBvDN1S5jsQjLqSzf7nNW/+Li00dMfS2qqta7oit8TfkpBbWZ7fWav5TAFdji3YJ+2P
V9x8XToaVMgr3NoMTgyRZ9IRiECkzmi+Mazw0j2Cwbp9Fz2GsypgNqMtYrgaK7qjwkDQkw8SzPFr
SK884x2eip7T+Jetru8ycIs0fY9e8J4ofWOlh3gpOJuQM6bwCqDKe/9wjzLf/h85oKEppqkatmK3
f8kB7cOteN2Mz4fcSjYzkUkQeG/fcnsDdiqTDaNmiMRSg7CH1eMBzNPtpGvCPo85S+NwpHcUpuLR
KZGuG2e32+wYcblQBKLW+o3abW1dPFaJkN0tinx6V8cREi6Qx2BMc/PPN6TZsrr60x39kjrWuvo6
3/X6My3jp7dQvjTdJ5LrpCM+HS+7Wb2fEzDX6iAu+WRzMjBf9kDD2LB0dmlgbJUWsAH2cpfU0MWR
tfwWuhbLrgRxqAe2P5Iqm+oVG6FLa0sVxUHYt4SuVHYNX01QWAlDPN44rqloMXImNjaIwYYgzhp9
l9qH5OQATDJM4dshpUqv8wbJ67KxXBuOksBiif02nVylo4dsSh0LRCiyXabJjsP7GVmEWOm3Qd8l
IsuctwC6cNB4zium9ozylzd4gSwggeA9fBkcNI6rt3oqvEV4w08kj9HuDJwEqMKs3GQMf67TZogW
sQTL1CBt7ZbLk4oOTw+qfuozuw+D+x+ZGBrlNfNToVd4tHMl6RJKipuAolEXSIEz9PKWp0xVG9E8
ggycUb0fMtts0XO+emVKAzwblgqZeN8UfXxuFK/fO6VHmAuLz19MdUbLZ25AGrxYzH6goCxZ1wzC
bYIXL61OVHxW9OXb9vjHG3wH4A/cPYBgrXXJgXuaoDMMR818j9XNwBIcl3MbBp/Pw7jv5kuipiIk
NxtVHp1fSb2Il6ixOFDFeQU9yP+gMUwfd+LhD3URKssb+ke36ugwwcVdifDbpJsGAyNowYi1U7jG
Ht5rzCzBwpFRc+HN9lYslYYEhjQxULjrao33rQY5u2fg8RFJcwWi+lrGRFg8FmEz2D0UdwpwxvBk
yCT+mxlZm73hThuSTCd6iU/WZci4MTPw+78ILe62CoRonBbXIlhKZSQmgw3JstbuIV1kzAUal90Q
duGfN5j120TgbxHjl0SguD2y/F2+5f5a9K4TaA4FE14ENrUvwbz4LlY1vRzpF30stsaDod2MlmcF
f8YAIFguHQPQhvZgkAU2gsZ+ayXJrVUZ+mte7fS0ABWkIbGXKLEJNUZz8ZVtu1MLWg5w5H5464tW
LoDbIrQfRaT9Q9S37N/Wnn+7wV/gm1q53j6tNjcIAknYs6hO7hPpxmrHWFUOLumbHHZBxqKB0jMY
cpGFtD5irc9Qh6gSwd6OVrK2oNBwQ9L90BLfFwjhV+Rqn8570nTZNuzhJ5x4qLRLRPxwIV27jSsX
o6OIEY/7oF0yTp2uO30AeD2avXlOan/PNNH4eu9Tym2Rnh1qSqnlZvPOAgdtM72Ntg9zAf+gzAio
6Rg2cCTLpYVa+/XFo3+fh59z8ISSbmPEl7w9lcbmar8lFiI94TsePTguyNcoJFI9RJvH2Ed2+CGl
+doW1Y5O08WHjlgENRr0Pg9CVoT6rCQJx91ng8WbdPLpHFDdxTTRaXw7AXPt3JXJYkngamwjnAkk
B8ebSjYa1L8ifI2YvJQLOxE7mA/x1AzWqHUrJLmkz3vxsoWBFNV9vjb7Ue2ERstv4/E20oTeijG/
ISDY3ttB0Q7zdvm8UB7u0/ssVSgTCAvMkvDjrE5SpolN9xotEbbRWBPHK9rJ+LbcJ/vk9sJRFUYI
udmQiesIwIKI4KMCZtaeSrno6naHLA5FEWuPIEqq4/uWP8Dzi4l8uWvNJy/FDU7xZDRyBOfBm79e
UTjC8syVIkJ81yTL8zSTqgZ8RM8hlu49PabHHWwsKZ3MvNwNJXpbBerXFQy3Mdw5mefcX1Lc4fJw
oKq9BOu4fYVdeIUBN9RTvExJkvIreg1nQnd4SFsChSaP2hbQPiAsZK15WY4qbOfQqif3U/f6RFTm
1PMar3/Ow/i+D1VRt/uciYAK1aFXrVXxVAb6zshZlhDLbq5H+/vmJ8DsUJgT0CJDpTt6HNw7Whm2
ylDL+u1yJAN49aAfH2o5vzMzgV8+nc2dmzvjTOA+eI+da5tejPfYj5V6VzIl1z9/MQ6xc12qB0Hz
/77kuGU9WlSaUb2u1ziStRbPwmu6+Cqx3S4MblGZrMbRcUBLEVVXYs7l6u0lUnIFg3ikRvDpkKR9
LnR37fi4hLvbXsMMbvtFmu3uE8AJ7Ou670lvJfOcOzvLZuhIv3MY5n7HwZDtjJMfplQCDIa/M0/h
jU1OYUswTzzFPaBeZkyilIJby79H1m1uMRjq+3EVeudAR6troTSA3F5xiMITaciumZFBtVZTJKIw
VoOiay80W5aGZPdHqYjAsZwVdpu8GvGccWJ1QNLTw4A0im9HYh7cJpw/zHHg1yDcYvRGK1SDUvUO
2zcVeyvkZGOkCLILd90KFRTvGWoARVg7MvwWVi37pO29cI6VQoBHBzVwB64ctQJ2HoJvUb07/tZF
5zIwYmWmdq8+kx18g1aCZ2GEpvn7iMHhi2zxmbVCeU+XQfnXRPH3GuVVSx1eXr6VQQB7fuUgDzWU
+JJbeFEj3iW9+CJZZ7BlE+8JB+7cuUsoTlcnynF6Sg2bCSE4JjSpaiZXWucNL0aSJeiI82co2ZdS
ZcUl65+kLNsJKot3G/rHWXVBgQzx0NjO7TxZAyd41fjEDEPxCdsv0TgABM5NKCxhGJtULAbXrvlV
Fhqvr1Z80Dyl3VfOsZUvzp+1A6vCuIyLd0hyvj4mKvxcbpDsyZWvk+Le+/h6INX5dFgFWALPRv6N
a1AHcxYGB+HzsLUegnG79LnITCT30AboOPPq2l6xzZdm8BhAMOESm+nuH87n3x5fpqZbumI5pqP8
ktHf9fcnz28U6jc6wnBsFii19mLyEBNgq96KuYSzWngYQAZnAGZ3MFIHHdkcJ/G/e9mKhjzTU++T
FSPpW2O2evGzc5n8Mec8s1iyFiimWxRyFPJ5BO5G3TeTTExB44CglGz/6UhWf1uI/e2Wfknpz+qn
1ShZ+ZnOGCMErdzfYKvo+JbQvQdiUZ4yZBJ0t9BJaKeGf36g//jpvyQ8j9f5oZ/lpyd7TSxWlqQo
9MswYPejGwTooSPPLhXwZSPvz5/9+1zkb3f+Sy7SbnK1th9A9BqlGfg1Q+LNuJxZCyif3f2AoFaT
XkG0Ypr3fXLcopBIUa8zodRjXnIE4Xd0GWH5Hbf97EL8xKVu00M2QfRUPHWGpDh033EZPDzOWh3v
Ai3ej24dFdii2+5eCiIG61twln5Y5Iq/biQxHF9EHErdw/JIVYXjR3xaMs8I8iakhy4V+p8fgi4f
8P+o6EyWclsxNEP9+frf6nAzK27NW33I1w/5yqedjMiD4PAARspHwCwcwCcCsOPTRHLPY0w+v4Fi
yBhcRpxNZYwDZlviu0LEpm/MwS6VCP8AkRm/23imo7d1RbEN3TZ+aW0Vr1d2qR0uUypNJDHO+WrJ
NJGzhTcE8eWH0PqGpM0KSrOwxc4MghGwEhXKfd0iqYhLb56S7UK1D7s+8inF1zAk68gUebnEPWe4
/fOzVX/XA7I13VFMRVEp/3/ZWqZZGJfn3W5IdrlkAFEpPSxcIPq92HT+H2fntaO4tq3hJ0JyDrfO
BtuYHG5QQVGYaJIx8PTnm6UTqtmlQjrSXr22unuV05xjjvCHbndxdRYjulGx3GQejTY5O2zjlv7f
t2H/1ob4eRsve4xPfD5XO/s5OANbFXhTPnNmt7SPQz5rYmJBlr2hsafSdS8BbpXZtT+PhXP3urnx
ToM18pp1aLZO7o4sau0vUfBt6em9WwWruCIhxGGXdphEGIfyEtxde7oZ7uPEWNADhyPvc67UbYXW
mc3RqXi4XoV70nlMnTpR75kKaQxwQa3LCAAV5k4rD7jAGrIYbSkV4y/9zZL/tcj6+T5e9v3xoq3K
3Y7PMhRf5cpDp8ihfjGcCUxR8zt9AWFaNfuAx1JUQINnxDOL7mXl3ZBkvrfCcBWCDfDp5ymi8SaE
pukzhiKDS0HziGMVcP7AWGDg5YEqag6gv6kE0xBUGNz1NytN+23AaausMlW1JEUxxZ//2MWq8dDM
i3Z4Dko6PyhDY6pQCZ+cAkNHusKTxsWlimms0VwKyiWKuCvTXftmdqmdbWjPUAxGTHqDvyncJ0fp
H/0SKSAdlYq7Y6A9pDOomWqX8Aw0xfbu+d8LVJF/iUG2LpuqrSiqosviz3/cvVbY51KtV8/BHWfx
1crFoTvIQ0RcXHgLtYNKD3CpwEBG6+8Ly78Ohn9e+aULuZM2VqHrBUvh4ldCSvThCnmcKZXVkekU
DkXA+twhoDsW/zNiwkUoNJAgRqO6PUWaOXRGIewAukoBusyn0MmXfVJy6Md3B5njrb8L+NuCp7Dz
cp8ZxmAEI6NwrIjxmdujLFp7HRfQ34OujhgLIaJJx/kqhHLg9TaFzMXVTQC4RQgqwB1bMySBmSRw
o3+/DEUs+9eTwDYsW7YlW6El+xJitb1l6bsrXwHrNIjkovgksVk5gROHizWrn749cn7bgE/yHl7y
S5Di02uypNmKZPHPv2vgriiFsj7pj0FFU0MHWaLR+kbEvY7+fkzZ+mW1/XOl19VWPeTnveJKIiqn
1NLCPKAiKBb4Nk3n4lv2u7ETnmmTnFzWREugl+/0CHWbtHm+56iR8BQgQPT52xc4Je1Ney4IKCkU
EzoSXT7+hvXQDR/IkzFlTIzPhr9NtaOz2I9D/jSMNQe+ehjmq1iKt27cnccxAw6i5yMQCoFuEi7j
kXMcXn2jDcXmAeKJ2Nmc3F1fZMYuSwFpy2xDpY4iHygoj0Q6+2CSGbBmRPtsNwASBcFP6LU1vAJU
jjCyAompdfXYcpG4QgOjBQi6BUZTsNlgy6JC99/6BX+/df2XNOOfl/6y0ezHoyj2N1763gke2cXt
zxHjae+BQhyCZ7z159BSd57MPlMjis5Wm4JMIBy/IWu7JjoKN7BpvQHtBpQkaFCBLON/Z1fINgmG
2N/3K8u/7AaV2QRrUQcrIWkvmf612JHpV8cH+I24jydda53uBw3/Nmcwi/Rb/9SVjvn6mszWo4vU
gbIRHK2gZMZsqdlBTzeSc+8UEoroCK3RfO7nxcy/MpChSlm36n13cV4hd7FCti3cFE6wmQRdI74p
kaZ217MUUbY9WofnSDXd/SObMDGWIO7Dz96VLoyyrRrN1BRrId0qPEQIDzjopFZHadqKg1fB9eB6
x0Hnvoa2jXkKY07WoLvzO59oZY46q3klJOpIe0+90mhuwqPQINyVSQEMSFCWIux94mKJFkv7zUkl
/7YQfr5X7d99bpQ7+3x/HB4Djl22X3DL++slkzgtYbbqv4Vk/RZWVNlWQawpqknq+O/lDqdSMc73
EtAaIjo1igaCCEAvF9mHeT+eIWaP00x89i2AZO3kg9eA1m71pu0p/3oXimIRVm2TYdBryLko28t9
xUM3IhjgLPhdsF0uN6McXcPEArRvb7w3K/g3MBqAvf+75suOO9ar21UuWMDISodqO6VpNUxJiWdB
GN9bDdfwbs1ZsJiglAY5MWy8ydjVX56ZMplWr6kbgAXtF9zX5i4Z590BUAXQYJDWSNC5MaVE2rX6
z7PbBVq+7cR71NyVPBShDWCcj58hAs1Bixklnibva13xzC9H3I97MqSXQ6bQ6pN023BPz/aN4tpN
26oXxPrTOUazIPcTei0DDyjW8O9oov9SCPxz3ZfvfzJ1e3eztzXfQursv4CgSV9ChYyodyLVLMir
T2n/3Ot3YQBnKjBB/B17zDOFkka4jm/uIVrs3aVWO6EShxWHwSq3wwQWCdgh3I01msjv7pq18uZ1
vSwhbVcod03b1wOIDvioTis/Fc3UZ4sZmmttON+EX0Zp+litITUv2rFAmxAYF1v78P0LA05aQM7N
cuaFW3bbIjHagg3Ybv3TCZfR/t1ZahMjv0MAdbvL3fzm9IPLFHG4uLsOkYREQMqwnZEfsl6dWwSM
gC919Q/DdRIvsQ/BDSLdhjfSE2lB06J7HIWNJak50/LBBsSM6IY3LzTFv0Uyc8M71a4A4iYfzagx
4XiBWpuUFSnWEUxP3ecUnfiLazNcHkfqd2eSZrMMiunp2mGTKa17S9FK3YqWSN5R4NhlB1DcaG7A
TIbwBRz+PB5bN691RYsHMlUbHFuEKgBZW7NYOxAYVRDppzn4aUYuKxiTX2itOvIEoDrxCex/G2MB
MRKAuzDUBY1pM8UJy/08mQ6lw0mitDCy95vjlxNPIzgxk9dEI0B62bCX2eG0ti0WqQKvjhXqpseg
X/DW12GdWxTSCbCnCO2L2vFUhGTBt/+9TdRfzgbuQLdVlavLkvlSqJ4aqm3cqk09EKSqlCmmPcKI
YuVUKfiRQwSSDOlHpNKaFUS7JkjJRvjR43ZEPrqa/30zsogF/xErftyMeF0/ihKj1h71ccfNnPxD
YoWA1dJZZLQ3rcebSKmIVOKvK4nex48ryVdLetZbrgQb7pyg6ohJAkmoGgUU0V6YoHuLynbRJD/7
+xl/OyP+eeEiAPy48krd3dRTwZVx52QaV9EFm04ZHuPQsOweoxEgO7GVhIQ3Es8Q/N9c/9cA8+Md
vyy5vTU7Hs8214ecg2E007Bg2g52vZVjxd3lmotbvZEdZjLy5h2oecm7G3jz6q2XA2EtzZ6bjcaa
P/kV5GPo/qLyd26O/ZHTO0KWwo+oznRIrm8e/c1a/65Sfrz6NeCXiyo+eiNCUQZp2yYYrmmAj4m7
1LMwQVJ0TXON4EXnAE2HN5f/pZ/288tbL6F91jD3h8eWBz+MWzDy4OBRxHI+i8m+8wAdCsZSdH/J
DnrHJRlR580N/B5t/nevWy/5dbEvtU254gaGqEO1xSBUhn7utnn50fLYAu2SgLzLms+0BzH7zXdX
3z3+S1pYX07Veavw9jET24FZZt62ZwMcEqUpOtBbTrhbC4VRf5QDk+U+/MwEugA+dLQBOIbsnlDf
eAfN1n7rhPzzWV4ioKw+Sulocl9Ikp2+xmnK9BInWe9EW2LFDHDFHIcenTsl+B6F8cUwauSd77ZT
+SEEA4L5fNpAQg6VAviYgrGMdx5GBVmzagvaThVxCsWte9AQR/qlibPgt6nJZw+BCScbCYqKCLGo
gI/QiKDIZNtFQPfXyKVO6U77gK+md8WDOBd3rYnBZBD+Mj8JsZo67F+Wz2jnQQN0vNkybdVDOPAw
WBEy5L4bYKxotQuRBkHLk9AYE6bQOtgrXmZzAAg547gufBQpeMsHx9l9CUgnTVuRmHdNZhCWL3Ur
0ScdwDC20tY6mwkEahowZeHI7tI+6h827jKO50yAhZCByYh9Gih+vJl3cZ2hG+MgL4oNYKqf4Eiy
7DS/3224uX4B3MLQNF7uN97W1Wk046XEjLLbv/U4CZfrsItGdTgpun5zgPUDdKz2N3HOCh5ByJxy
69pnN5Q+E2cC0oSxzYq3it4b2lhFlE2SJLESxtYMfY6Fw8E2yy94R5Xh3mUyagmRfEp9IUGmftXe
7kKad/XpM9J6BBA7DY5xTWNGUGHtBV73/WcEm4OcmtwMW62MH7xqdsMlPhMjJJvWcJ9Ypth2o3Yi
SESjhkEvwmchu8J6A6lhDEKiLPNHIsM0MEsAKS04wlVuIAfGf59RxV4gKIH1rqJPfOC7n5H7wbAQ
UUOxNt7tS874v8/CbwDaj7B4s++X0hYbs8UQbQylVp58puek3T6QIwvbJC1fFh4YCPC8l2F6YZXf
gzGynU+nu1rGJTIMgjAfM2teztD/727Q3AiA2gnESE7ujLUK02tXT33QzgQ3RIXQpgGMQGaz7GzC
TUpGpo3gXaD+mgvUwgZaY4VmM+uRD8QLzNweai1IV7zPwd4kHd8jqx+Pv7Ps6m6LsHxivoheKdv/
O+NPxEkEDLvDnbwJxCLU/ZF9WC85gLl+aOX1xhvHBchvI7fAMJOVFOYOWkTI/LqcP2SfZfTmuqLm
+eu6L2e//DxWsi4OQFEctkUfiJow3I0S1f1ubom4pr8pim1xrP1xUfvlvNdPx/J2b4iHxbhP1P9O
gK5Cm4MPkEre1yMUPLrPLIchAccTqckTxndW7cQLsXUSXEEYxrIGcocl+BgwIejjawgsB3DCCOTv
Bzqnvd5u+hBpcgsmHi7he+cafIJ3dKzOyRdc1ihSHCCrhNYWZkTQFp2OQnEwpHx493V/oyH9PFDs
l8rzfikeJ+X764IzBUWOCGIoTvv7596XsXPsHkbCts2Kl6afOAlYAvqH0VUTQ18mvy2gPBhsHAdC
/OtN9ikbb1b799f6sdpnlVSb55JyXHU0SLGp1DSFRFexYoAyFkIliJSgQdbid2kVTdnt/VNKnB9b
A5JRYeGVIj5Apx6yANAYoG9IAQl5wgKqGRBO0uhrhCHB1r13QyM34jqn9jR96ZO2q8FAlkJQgyBA
ZDYHCcjwjwbaL6LQFAoTomUProa8ZGz3xPGFAgntAtvPS4yrHLkzqRF+/tDOHpr+B5depBjT93oo
4h/Q8+18IZwNtZQjzgEYJFTp3exbW4pzFYEN5kF4crjHgQezen1+83K/G1t/rfSX/OrcuN5We42V
vv7S20+sVDHiRo0E5AdQY7t995h58XQdzjWgB8Yn0hiSD6CTFKdMkiILM+D4iCRshkU2Kiw3xMoY
VCdR0T46HXhpSEXUTEzeVoHvihL7JTfTL8djVR2JgV6a6oFB16jD6Qz8drXMVyFjoTNDkqKJ3SvG
yLQrsWd7ExNV8XL+enkvaZik14dyLQpRZHvEuJkcARUqtGnB4wO3c/sI03KYJOuYDwuRh4Y9cFdk
ZoQcwJuYJYtA+NfNiEz6xy65ni9lsT9yMxjwIggqVBa6C1wVRRrC0Jh22Zsrvv0CLwWpZlensjzw
BRBAG8MvAYWIFFZAuLy2CBldLDbx3oDTgGxsj9lt511F/KY4+p5o/3jkmXa93vYiag1R6hLHP4JV
AVazXTxFRj5eI6L9j0vvu4JYfXMovTYty8ZjpRolF4Y7XDlCMTyYKwNScOQu4iDRxQ6BDVQKuUJI
c08QxmQIrXfn1G+7V5cMzTJUWVUsmKv/fvNLVR2q6tq4DdAS2GYomYF7BjbaAFdSexj3zfb+EZGV
vryQHsC0ghP61NU10TFUDMgOHQQy4zDcJqrubIYSfEDYcI2HWzwhAguptyODvdwyIxSwqsI7fiCm
vfvQKpfT/s1i0n5ZvoaqGyYzPVvXZf2l0jweHjvjdAZ9UPppa9cH9IQuqRUSUzn4gwaztnPkfLNK
Nwuqv+0gfOQYto/2cO797IAYLLMKYb8DEhNw/KEjgFCoRLzZ88Yvn95QDVOCty2bkmK87PnVuaFf
6vODUfD6SwwJZh2IKMNpX8Z3Q8YKxQFRX4M3cy4QEVMdy2CNpFMcEelU9vqOCE2gHlYAgOlXIoTM
WwYLKDSNB8bhmznG7EaaeaYQQMBPDInElSeZ8MDPiJ69ee3qL/X1P4/zsoLsc21qp/v9STcP9ZgU
dp66QtLjm2SCJcUUbw+6LGiJTLaptOGInOGgkrNeBK6QQgxiIpZvG+cplJ3sCaH+7/zP+CUVM1TT
1CRdVi1dNV/WRdFQ9cfBkp8DSnDhRXnzdskO8xqVJGh9AHo+uxN5hRy5XYOmZrkjnqeAwabKfCxl
SZRQW+aHytZp77w+3tBXZwWYRxvfG/7kilpSO9HQlPOONA0XyeggEIa7BpUbYEXKyf8X3OefJ3o5
cu/VSqqrO0/EWXsB2+nu8TvVmXDNdwGi5LxjNBqdfEJeDVMMa8PlgMZ07x1WSvulhvrnPrR/g8dV
vtxm9V16fhcRyCAKqOe6KxhVtBbPqtdAL+OUYNI66LOWabjM+9tU8HQB1KLZ0dRBu28DHWBl9QSf
9nFD9PPCvFloOrbwQP17IfyGkjJUxnOmKVmGIksvK1UpjsZsr7FStdSb0gQbpwXtGLbVWFhEK5Pd
iIqWPiAaHniNgB1v4C3x9z3ov2Si/9zDy4lnbyX5tjuy+XFjIjNCXf8DnQQQPRak9jRtnxGbxMt0
CNbcOczPo3BJEBjDDmYukEGaRowce1wId/DQhP8YPWrkj2buen7Zv8nsfmsXg9KwDRNiGZgZ6aVg
u65X9d7UGCYO6aiobpuMGMfkQEFvQlCXEZlAELXDRALpmjdRRfnlYP7n2i9F27V4ljP9zLUF/hVt
RvnsTalRg1MY42wPlo2ugd5EH585PXfx/1kqPx79u2f/Iy8o18q1YSl7hsdSeEKpj6MRiD+HXfcW
hVeHudAIpEriNKt4cEvpebx5fvm308ySTM1kUCKr9n+cZnYt7fXG00TWwYNsho0RYCuCjwslZDoe
ksYPhXyTIDZPlYuzj8DUZ2BDyjAAJoJ9M6pzNazEc2BMh2gFotrSbwkzEyQ53f4tWqcxWblCG8ZR
58Rr9zBS+vBeE8inwBZRkcqXuZ6OJqCkXchYy+49CjUxI4BFS9vOCjJBTgtBsmdG4Po11BeByfMn
VjD4xvFCvmgWmNVcU+GlirpUp4iH8Blgh1dzrClQ14nQ1Hy3y3/DmfLiLEVWZMs0dfk1KKn3g7JX
dYC+EroI0B9r3xvfJtgj94S7kQdzA4Ogdv/Y3uA13j23lvtl6TrPEIrrRArWgAgRkKVn9a4MVX4L
QJZkyaRbbCjdeu2F75+3x2xlK0Bg4WgKyYoaJQd8E5K0sGHTgd5Atx2pLnfLX8Cd7eHu2XoUAnwy
PLnoRNUQNwWkc+8G7Ua78ldo+UCORyNx7QhNBpBgqCFgjOfQZYeq8i1kZ7ToORPukEgn20R1S7n7
RurpC1NEP6o0cfrNdv74AhEQViS8oY/Zw5UhKlLbUpeKDuI2XJqSK2/cmGQVoS2vLaLB1anBz9H1
/fCRHffUrrb2IJFK7Ry9jZuPtsGEbgbZ4N4Ov0tZ7BVVTFroaK4DcmsB+5ai0fW7LrwEukFj0E7t
zqjaMZPR8aIMK++MMIJnjBGjzk4ogq7CFZ21ic7N2uFEDC7okFt+TzB9WFyEpKGSdoT1XqMgM9rn
hAo6aa0WD4vsNqUpETdpoQDgQ+CAQygkV9HW/HzTeAIw/J8FlSXLtqaplqma9qsazGqvK+X5vuN7
K5giAO8pgrgdpMjsPp1hquGio3WEBmZleAAlUT+5CB0KvhzvO1xeQUF/Lba0snGEcZJVDuBr+XQO
AAniJR6/8jQU4AZSEoufKizP648pTQuaEWS2ebeRhYswKbp5HgZyq7twEp3Z9F51z/4oQ95u790B
gZF0wZQVnOQOfZjeIbUxAqjQeoaMtCre5L6W/UvBC0FZQ7JINQGDfyMBfgTWY7U+lLcb8GrcXr43
gXYIFZ0eypTmOFYAsEcSU6DfkA6gH9LihMY6dh9uUck6ZmOjcybtHR6EAaFouAsHN2EH8Ow1kgZC
y0fP8B9NDA/HLcP/RALOHZKXXL0x3QOi4PCyYqlDtkS7U0LhLvIGcLKJCczPhZLJcxWK6RQYS5o7
BIlNEEzl8T5jG6gewLmGG8zxaMEqzm0s4A8Imzc5XfOh8lPWtlvAGMs0poI95CjM2u49QsA1iNk8
ArRQusF5gn+e158fJow+BQKYc36bpbdAtH3glZ6QJWmgPAJu6AaiAdL2E24AOpaCvm0upnU2PQr5
7w2cQxQoGd5UzU+O39YwncH00xdI7Y75vXQMc6upj8993BhZdf1ti071M4rZznD8aDEx4kGWEno4
kwt+GCRktFDHY6HZTM2Eh4XvgdNHxIZRLbqXlIetC2QmF2k2tgtFheCmEVLOCWGidnGGEn71ws5C
omLW40/ctwRlj34+uOWdT/u7pv3d6tHnDuXYnMFUL5HBdS4PGhsQ67gHEOtLIswe4wHRdK/BPxru
lNBG4UP5poFkp1EaogC6/5CDOerF7BTmROxroLFpu87mPA0INihjxUQk8DRWy7Qr3DIzGs1iu3A8
orbosVnoBqMGDAKX39jga0Tiv+tzF9sItdddjANBPAvJO1AMbnAn+ycfgf9mKJwMUEwPO+W8Qlbn
PMC0hKWIXribekM6rR1ex81rtNF8JEQ2fP7hPc/buwCZxrGJnDo6oUg0C1aeWsDZEQM0xP8ureGN
eROPy2Vg+0AJdPqgX+K20NfhHBPcQw3ZYN7YyW1ACHWvCz7MaXgPCOz0Io1wajWBM8wRdAZPy6Np
1+7lEEpYemD2icQHz3fw2l0NttDFbTf8wiOAdJ0lncZV5S6ksiPvPO3kUV2iY/8hQVPbiEbEA/g9
bAbgS96y4gmyO9dV2TA0HVU1zDHSwWrNKwYAqRlprBgCyfjexMmCH3H0GWY6Gvrgna2HD5nvP78M
54JU3qw9IrbhFUeoBmoUE4+RWfiADu5wRyPUaQ9YsqoUDI1Q8oouzt3oqTx8bXwQDt16uPuwHNll
TIp1jOV2RFD//hMZkS9/C1wIWg/EvQNPCn/EWKxyGDAUGgJd3EEo9zCAy6bHUUR/DcU+NH1u7jaZ
HLKPWxddWj6McHhMcYDrfLkD5Hyg+WUf127T36GIQWcqmqDmcalC7dpElA5ToMy23BvHcjxr42Bi
O4kmpAQ/kI34KPtiEIRaeNOKDA4l4Ul0J1u6w1FuQKXd4/NwgT/INZQVz2wsTOKSoz6c6ttodIDB
RIUNldv6RG0dTwIhPIGCrmC5Qv9zmopwVu9h/8Uck+7xwmCGcEmKDwhONF6YtZ2H3LU6PTPAAwVs
9ZJ136ocYaD+GPNAnKlgThlUBfUYj/oz4q1wF61tspqgLCusLiCyzBwDth5SJj2fRi2nrdQU/D6v
N8h8ZVyPlcXTvQiE+fnjEhfRw6Mp0dR4XNNwVjZC51AhbdgXE85/rHnwiPu7xtJ+qbGo83WZykWy
JM18qR3MnbFTjMYZfFFnNmUWMlS9VUcJS/8RHZMrEYsQGj5btxFjPpJZXhWG2RhpHlKcoQK5idGW
fxmbnTI5ZmXCk8QQRP6+R1VkoS+91p/3aL3Mh8rj+l5fFe7xGBvhJl9lwr3JbhfBelC6gPRciHHM
uhvR3IJs6yh4Tx1xcJSwJd/D75Rax85jVM8PSzX++86+20//cWeGYliaZlsmYNZ/i/rH5nlY7c90
BGdHdL30ltmqB6tskxZTo2v46+AItnuTyvGuCZKsffmyI6VjRmV66NnBoTeLn+G1d84vnWX4hONi
uEWg+8evZ7ZaPtp6c50Y7eJjdHVbg80ULlesh/bwlNuYKkuJEdXRA3HK8k05942h/uuZXmqC272u
TofDGnxh0sDYnLc9lEW/WaQ5ZXaID1gkADZs7TvrzgUrWME/2ni2WwUoPO2TdU4Bvu1b2SnWxoCv
czk9Z4+W2b4lJ6ReqneJIzDlX5YHCDldVSTFhGjzMk27mkXjWs4uAtO67m4za7rOOMyTE4LLclKk
x8V2pOd2/zHaNGftcnQbm8lq+KQG6xKBz6S3KO58Fcjr6y2Oz1NmJqx+CO6fq/mWn0GTZloNVdE8
2n/MpjdyC0wZsLlwJEyfle4drWEqkM4J/i/STORcdJc8dY1ighU+uihGT0wuj/DWyd8hLyfSFa8e
7vLZxlkv+cUcHYPLYNeWYPmR296DZ45a14Sb8BuLsnvND+1qaXc53Io2roLxFpnkTUwaWI4OpF5i
gNiEMhY+22ek7hCiDs4t8pkIRwBceZubTw3VJMA8WufyZTWfWcO9jxu9Mjtl5175cRk+x4+mNd2D
JxhjNQ1CVO0ZU2ta9BUCgd3WYw0L0NLfDstWNQLV2sSPgixMo86BGBDrcaOvrPA2PcbPSF/Ais62
0NP26XPxHDPa1FIzOWXX5JlL3dPITC6p2Wr09Hw2KIdS1yLJ7N/bRX5b2G3sJOxPpav2iv4xPvYb
idLRF4bpFkngccHOqq21DoMCW63WOdxEZXBOLwj1H9r75gHQMF3gdPO5jspmNdCaqJwPjOzr1NJz
EPR63iBZZCbsl+mq85zTQ/P2hA10khm5HmI+VAuHrfQWr5goInmEsDP2bnQ2uwFPyXo3kbMoejqK
E3Yw61jNx5d4I7Muvf0IsWekrG0omjv+NqrVrYq2wrZ57CFd4Z9CGVn2B6yjx0DEiPYaj+d02zl4
+2EdGqyftOzserOGc58/ssCanNv3Ucmx41zC/fQpOZfOpse/bLQ4qqXVcI4jS3XOPXtkttTRuqW3
z0FgDZi6bRIU3Ru9og17YbVcDYob+gtHVmQPjwlLJ4dGvYM3tQtmgdnddniucZHI1KLQHJKSWL4O
tVxGn/EYXJNrYuWIX2SnZpnaWR0+mkrHCG8tCzgMKWC06Z1bB5acV8Rq7zheYVfgbQdS7egrxIXq
zipaL1et5wI92KOnpRaGDhiYrJr35jYkdT1Kzu7qKNBoyI26PNHss5ochnWriPQOyr+BNl4vjL7l
La84QVD1FlenmFPpYf3VOmF+anTxR7K6u67dMdr0lg/ZJa/GaggWeZVoMSgodAZjK1G7j6BIOce1
fmM4Q5eBQv6rzg+41g02mI0jBsHeGiEuOdqMZr0axYND6xxZn6dFY8BffmbPYbVQ0F4h0evgE7Zr
MtjWUdrryZ0yFpCMk0dPKLA7UiD1eDfw8rpm5zCCWKL1d76Z1jBMevbgGCr40CRGX+vVuXlxjH6d
y91irsRgtU+JFmkTZVKHs8m6uR2o7j5Yuwp+4kW0GchNI+HfvhRv0EypQ5YPHPbzvKRZPHigpqtM
1BWatrZPvz1Ucj6SNOFbPMO7y0OqDGjl7r0DNqlqODOEC9E64ZBfhTqocF7CJ69YRQewoyDn8HmZ
VHSjMDBQhTDtDcuwT3OwyYrOcbnzDfDVwa15bhkb75JWk+uID34Y2V17aoZmarNuaVRvl1g4iKPB
SBsZpJud5DDSYGIstZTWbnrulu1tbxZhFLpCLFjYhPFmKz4tj7HvgENX4tX02DIJM+5Kg6p9WFYj
q3eeK5PL0kjMLnf4zFgJ40e+Hmxp6nPdWshyncbn5gXiCvUP32pQ5zyXCnY6V3roVK5ik3Ng0zm1
97nVE1R6K1PzR3Kn2VKPTgFqSMfo0NK7qz4Dj6nWf7BBB3JX79bx+iCEJXId9Brl1sHVswvblb/A
MkWJCj/R4wAdeCsoIFRcR9fCec65rXNaS7BS97ENl5FmXr8iOQRoxkSL35jwTpj5VAHPb9fOmt4M
raJ41Sc1DFgdnoN8JhsFsxZgf2f3POKdcE07PdILqgFFHEdGAugNElaxJCxLG3fGx5w0Pu84b9yW
+MAAg083/nNyaFpILV/GM0F851udv3QUsso5F7UipV0j/wrdLdxFdnaMtrnaveOCzkjN1aIaozI4
72414PWjpWFMUNa4O6C+wd5PtAkvq4OjHOF4AIqee0A0BiHEjvWp4YOSaxMe/u6MjB6Knx6KaR1l
DkN3KVQ9PhrplQxSz67ROtxlZ78MikHj8xSs8g9BQALEwbSbzkGKhH3As2FBOgrXg0cCZXntrdzu
LH/OLwOVEvbmxFZeDbhvJS4HGiqjmdLadK6+EhS4zXEGfDaOeHyrvDYEvOfHwW65bfeUeZkQNO3u
c/CYA99cMZbCxbZpZ0Qd3orkbFr3wRftH6RvQU+eRnYEkw9hel7dBa+lzhmU0al34QceU2V+XzZC
hDfia0v2TdK0uicldX7kLmTf53GHN56/GrFAt71TwE+6o+No9y1sYxhQXsBVSosn3uTonNTOY46W
+GHKvrN1V914OusApkxy8tZu0T31Dkse7TK/JBBUKNI6t3CCBAeyUlK2E6olI7t5QokIpT5fWSj5
fX6dX4ezlv6lJMbovCy6t3ATH5HgMkO2ZiTFUvIYrbpFaPfIXNPLQQS0Kz96PSJDqEZk0/Qke1YX
p1yelnux21JGBt4BDqH2V73zsh7dUtQ/loNRY4LKvsy67iGpGistNd8lj8EtRtGytQ0gZFyaGyQe
JFII9Gbv87JpRzJnuJbtR3CUJkZzmxWVWzU52ijNm2pf6l4iPYeLLk+Uzimyc/tzk5qTonOZSx2z
b3u7Zd2SkuuX1hJ5XH5omrmUndp2/5xqxD8k9Zc8AAuqmFajFQt4Yg1mWRHi7Q1qljpCHcnevnXM
OfmWFwE2YkWfg3VEDksuafgXNu+00ZMXN3LkGTY4KKvQFBht6EPtR1caK/3TiGfGXiMyP3WCaHOL
0XH/Ptz2Gn0rvAXrQO1IrWd+GM/SZ3uHShxtqJRe8VPz68KlTGgehqV3H9bxs3MGDYUnaP/v6uU7
MX7N9BmwKRCdFFWmBvy3ejlsS7rvqn0bGJ1rfO5XqYaSUZ9tisIjK0sK9PBeuNfM7Mt5OWf1sVqf
k79vQvuejP1xF8pLdXfdWZvHfcZdXE/eJp911h9l5xnh64kN67FdZlVaQeMn9Qvl1o3865Ra5GgX
itL7aOvX2S7XF6S2PkwdfCKNXhUImYJV9mAdKZHwL7hEdoQNY6DizIVsqlc3qwzVtkmRbxIgS/mx
KUXISseb6Z49UqR2RJeo/4zF31oNtRTtpGKwbt9DKyD/vDun3plvt2/dF1QR/Ii+QSN4P7QyO9pm
+LwEjxHk+CbKT+jFpFZ0icuoEZ38y9BeUAPw/+xF8bnOeLaPfZcG42NYTCha2qSV8Tos3H2zCDbt
OqS8ishDSLOeiE0f2kdfGm8ibYHG8pmmLC5D9CKYMM45WNVIGsiJSRAucUkZGsl13kg5IpWcX2a5
mdndc2/WXLeekSiMV02rDYEIhlRsxUAkLihDyx0MZwPg0oGBnPWVOIqwVy77Fe/xFppNkdw0smdI
MqP1OHSbZZePhFhFGRrtjP6UHNqdhq9GRmwyOTPb2J23ns1n896adXZ9FNrAZYREVTpHclglG2pE
PFnXzp0D+d68xZpvxMhAJdugjlU4dbfIam59Pd3GcigyrXPrShZ0jOg9bSg4Zj7HaIoGUoBBN0D6
S1t8oF2TGQ7c43UPe43WEaPLB8IVfLZdZ9NUWqJtUQcWD6q19RCVpmAfIyTrb5pIHTUzppUiEUBo
N1kJSQyaOmV8DK9hAd/lAyPndiPW3XVbqOA0vGdOi7cy3fvE7JPeWoP1fDu6tyuaPIyeZPLtenns
1VhHnzI7eIS35Xl5HOiTItz1VcyWGBTaAbrhRY67Uv/yUQ2L3HgISeEjHmgsl7Ryn+kprxXn0t9P
ZuMHPt1Zma8/teROfJ9lcg7yr2xf2lp0elNaq78W1hpTQRQDJcLES2Ft6+rlub5LN9gwm57evQf3
9npUxJgQBfaYOURLRRcFCKdM52dNscn4SSg/IwkNFV7DzXnT5IRDQ+3vkPEbiubbzuF/7kvc94+5
iFLXmmys/4uzM+1tFFn3+CeyxI55yw7et9jxGyt2YrxiDDYGPv39Vc7VPWl31JauRkdnZnq6UxTF
U8/yX+QS+nACJqZLT81PPHO8B5l47O17RpQETAH6480eFK2Y8K26Rrce3LsnvkVtbg0JzpE+tYbF
/CXG8+XqnnpCpVTVq9WV1amTVU92sVJBgJO/zemNpqyzWStOGRr8wpcQQW9HKKz1VhN6VgGiuwyI
U07diWKy9pHOetHd+eWd6hI8PjQ9lDbiN99M8B97l97bR+uarAQcRosLWyBgLig1XoPEK5FOGX99
VVD6LK+JkSRDDib0ECvD9c2l5T6vg3+/yV8G93+u5glloiXta3VVgaHVwfdUoJcN8Q8eDfT1dDcZ
jx8tyB7HGSndOIGR4TDQmyDgMMaboltEGECKpvChCXbeZUJ2sQe6ZUUWfWj88XAyfdGHNMVq/ryp
WK2sqnpbMZiXfxOKf+zdfVXu1eyBRI0BPMqcfI+h0Gxju2x0od1ouq+cBDsAnLmAQUVWn1pkzzQr
X7mS7DeyV2Etp6NVIx28pJcfyFUTCgRULTIP9KLXf0TMYSs+HvBdB3sWnz9XnZiJEFMCy/3EsOgT
12L0vnpXjJg4Ig9YJs7WGu56tIj30/OLw2L+jVn644G/oeI/Hnh/sbK7lXFY5AnTdgnhcoTQGbGj
gHsJOygybiE5YerpLAfnEaP2clpFg0jtRMcLSH3p4OJV7nyt/PkcgS0fL4AACD/lITq1TTBHW9eM
u0GQrgOuBIw9nZlBdz7OnF0SkdhvrYP9qb3EEWt/t5P/fKqnsHa4GcfGTHmqb/dzlNxXSLpjn3Zl
gnTB1fvS+0ZfUw8T08bDTQnJts04zr5PYk9RXFQ9vl3u95m7g4VjDqGAvpKHernIpxhXN6e8db+x
SIa6D8caLAScEbFN4ap+Ql1zrc3aH62jw1y0A2H/a1ONcQP+xj1nthkzxzk7509U+LgLt9Q4zlao
NlkvjH+0v68IsZeGadH71gFoPi3z2t6hyXfZSQKlwQxYwBxaHhKgU5bo30pYadNpFAXR1Q1WEyHX
3rzFM3yvqZvQI4Mp92rjfgm/rEjF2qUt4/GiPQPVm7zQLxdVb2aLo4cIcw+kH1QE8VajwIILNkSG
RcNm3R3qAQPYDrT/E9LGD+zJT71X5OlfUH+sxpRNw2qDX7W+mSA/vqDjZd/et29lM4NFLIFDUTym
tWBL1vfRMdRixsud6fQsumGVvYoo3WdQ7E0R3rqnxsOEJYtnFJi0BDADg/9ErUNy+wpmq/z6Sfx3
md9Toh/LPOAz1U5UlinsIGqBTESuu8zAULkglrseTuofcq9ZZsK2XXf/fQvwVn4JrCCrZYFFFh44
Tyhf5ZymkJ4VYLHLDsa7i8vH4u0NVRwXxViIIyfnbCvCARVxYjHIvaNUUPjg7IQdrphdyxiAusfO
tb/klxQsTFrCGnGAjAFk0WG39ud6b2h54goBE2c/3ocHmlq2iYADHU9szsDdMAEMULpsWiSVPO0B
DwDvClvQNrCRq21c6/uzLMarHSvP6gsfMNPGgvkQG4hSiV3Zgtf69778QnjAoujHtjzdjoVuHrJb
rhKomsGbmFdX2AzTTx6ArahsvQ+qjpSriwtG/0NAMPd+KEBr/17FLxNCViEz3lI1nRGhIYA7P87G
Ra6rUzstmtkJtDJjBFiqzHKUNyEP36gIMC2xPKaeiIa6N2e0bfUkKH6mg5AvoCYsFT7yPkrH9HGE
FypU0SK8mi+u5l8XiZ6JCVZGYDCfi0jjlF6t8zGvIUe81TFAiTaTfw9Yfl0z8tewu6VZGo1P6yDP
gsLfqDCbrmxdAmPA/6C7Q149O4TnzUxct4gzvXqXf89ZeZM/Fvh06dRm9VCuKQt8a4PlSXPI5YJI
M4iCLNx8NR1huCUuQcwxNIytmUkjIvLvN/kLpO7PNTwFa6M67FIzB6gp+DOuQM8RHpdTMFDR0OgO
jcn7+zuKteDCMD60X1QTv95opsRBkuBQyLopgsCPc3S9GveW3E7wYXvr9HQxURwM1tO9sFSwh9rn
GEnWeSTwou/fNhnxY4DPpjuSYRxOJimOGcIK89878ou2hS6ZEgJnhgTmzPqePP9YU50q+kqRW9VM
G0HhDVvcD/Rg7ZJyC0ewjUGZh36XnaEfTJZztcfDLw2onnhNjYfav3e0Gx3Y+quQ+ItODwuTydFN
q03s/StNlw8XKIKrioCsONvF8s7g5uihWEdyvkLz7usE+3eCYjTN8UuvcDOqLtBEHSfDMdjuPEAf
fH7sPOWFNt83FfM5Bf65rqeQdH0kxxZ82GomCOsAq7ybv++r8Lg1RFlLPKKQp+6Zcz08epqjoajO
dM1N4jO6lbKbTfFKDiSk3VaBwVafgx3EPXrcge6p4Cj0mBEKysuJw5nw5tOzxyPHQvO2imufxgAN
qXqjBy3saq44HzAB8m/OY3Cha3Pxz77SyYK68zlKg1OAn2n/wFQOj+cw9/99bL7ZMf/ahSdgetHO
zCwtgM0yg7V7V5GEQX+ZCLASVu9McGsH3U7a9rwYG2AJXts7lLUxewZ2ScvG/hKpMeZe4oHoRlSc
JQusbY3BKiAwACJcLrzHfy9bVn7L53++vadQfpNPZmrcOVVZt8Dl1aDNhDGtl7r54MzpvqIIwIwv
0KhP6xinMmCDQmKxguENvsrDqdO+z3hzIyxrKiQhCtap8PQXRp5VuLx4UpzgCH6YZMCv6lmzxpjT
L9e8e+QEULxyzrP2dGqNkx5DGBCauaeD3Kld7Iu9G/kPSHUXSe3gBFYGyXoMtLG6ob1jDWHlkLfR
IwZqSbln+GL7tBCHLWTUzv7dzeICgXB5tp+sPMVlXCDatJ7wk8JYQY8eGOPK7HL+UrpQ/3VTNcMA
fo4+z3/6mz9iSJk95LtpImaGkfqip2wv9ls96oAZpAOEfB7YsvHOb+tCXAuwZCSyvCkl0tmxA1Rc
ZlfZxp5kT7Uz3ELm6DvAqQQwidA3evH+1VdLfWr41lrrsqquV3EBLDq8Ie8OyghrKjkcKLQ1MXLf
krZPZZCYOyyM48YeWD7eCnytUTRE8MCZj7E6iKcCNn8DODpYSnRnyUgOaD3BCgY/IcQder1bJCHY
WPTQ4hybnuGO0f1NOlWXXGE6RbuhG7z35V4r/mgzxU9HSEvEKC7Pb1uvH09AS4YjhlmH8IP0F0Iv
ZCEBJWs8NAYJe8ZK3FGP9TbUuMncfQodWr0E11uEWgauwP/etm8V47++9v++YPmpQa2dr5cmv6HZ
hps8vboloMfpqeUmJ9CUZ1CSzJzW4+m0nI+BE68FHum6VFPAxqTyw2Hfc+ReubwgKJXFWxyeM7xY
J+rRps49oNz6uPHWY9R1Oy8uXOO3doX5v9gu2ZSf75BaPj6uJ+Uk3vaRQkuEqu/kUUD5Qa8MgL8u
B9Op3JkKQCt9oF7kt8alPW7GARRpX7PsPYpi+O4CCc0aOw7jkwNb/q0H8B10PEJYoIIPBrkCgyvn
xWn9/bD+WP7TVWPIqZzsUrIV0oUe/NolIRUdpkionzIAQArhPQaSDZLu0Y37s2/7472LIOu/Xz9Q
61+qExNVeaS4mYZQ7P6ZuDx2STvLU5gIVN4owzFzCPgm+NHwHQOcLKk4gL0SPxd4M8N80TCFWTA2
5S5AwRHUyMmXw2O8NIHS0gAiD955HXrD4GoxB+b3CenZvZ86yhrn7U6Lja0ERIj/v2ElmU8wZeTj
LN1QBQ1wFOMN74rDE4wGd5axjsptwQVWnDHdJH/HVXN1vgSfg0sJu71N97tAgpQnSNMnB96p8yZB
HcYLDry0kPhR0R5QCPTQZvwd0ioWENyChz24CEszeucvYfCHUQoCblD6ZTslAAv7R7r//LE8mT0/
uVAzvQKuq5BubXyUWX3+yABVxZg/1jfcu/teQ87H+gdoJ3on0zU2n6Bk9iBkTii3ih/d4lIgxeIj
EiJnc4t8rAST2jgBmN7KFcLnhh0Ke9jKGZ45Cu/bzA4QfHU30Dldbz6XndqFlYF0d8Jay0DlhyHA
yu+gpQYGgbtGcQOmmfYQKBdZuEs4QwdPB8km3m7J06ZgI9o0Y2sXHzd4mHyeNODAtdb2mxM3NKrA
kKbI/p7Iv/ZYFr7n9hzNUOwNPmjfAS0lUPEGhSHF7INphA8zkgdJ2L+bcyQGHF3AtHtXUDvEhLvF
/c/iXIdlxuCbv8MonxeWo9A9iXG+cOBu0dxsc3EjEdtyPbpjWzHZYGnoXX+qNtpriWu+qM5/Txp+
HP+npOFyOl6OciKR8tm9mq6NOIsiKxViyuj8gdTnKDDSZ3c/Yk4ywiSp8yIG/1q6/PwGn24u9aw0
x/yKMZ3YmYcNYl9y0KhCL7SibIoAbw+QbaV0J6FyZyGMztmLJXw3O5+vgTZdXwUWsqxq2lMFd7Ee
BFmzIq1JXEgoQhKQVoR3W33ASnjcx7WHN4Hy1kTrkw/IvuUcEDO5Cypni6v/wCDfyVZOMy7Q1bCt
5TzJR1xq0L33U7W2V5t+DKZZosnY9GKDr/Ith8g/S5cZdvYFqAcHUZLPtnda/Du+/dqialtmm56Z
qcD1fNraQ5nUMMGJs50aMH67lwotKBfwvSzYVSDkot7SJBxE1IncDl+JKfRyBer87nehg/fj2yju
s2ImrcIjJHxdueraLyH4xxrVpyu4XF0P2uos1rgHFCl19cmehmMFOP8Wfk39JTMzbrfO24j7Hy4F
eewbTIveGiZCfHEYJXw1fdM5nD0FPo8ezEvdf8dSjP7fJHxx7X6v5a9z8t/9VJ/OSa6fFbM4sdb9
IRSKKUv0XaNpBAxoPwuaMT7LQin0P0Xkh7j4R4dXn4shZkz/WsNTpX8+Gjla2qxBGM/QuqflcKJ3
zwTq+32u1wDZBmt0Opk2lQH3/N7R4rzbwFERQmZ7m44A57QAbtMtnSqel56gOiorP+7rKZAS2hTn
0n4ntOXOjSzGAYHxql/xLXL0/BQWHEB4yBh2G9pTBnCq6lampVTnuSuuLpFwAt7lte/HcDYLT9gy
NlE5kUU04srAcG0AiiGy6eRBYkGpbG59zGlfQsukff/RF07BxF9nBPVkcewvhDn2zXcd+vpdEh76
nADu8cHjYid0v7e215v38UFwJe95kd78ArPWkdPUJbqhmkKf+ims7h9oG5gXXpEYJpX+fWva+Lra
SAAwSwqnDEkQAoJjQWJm0xEGbQiy0/SHUNPgE8DYi1tCD8gZqdQ2R/vzxkTc+3doMMRR/esF/Fjj
U2gob/ItuaqHmmqfhpUcH03kAC5vjb88e749vqpQXaPBerlsbZYFp0bMEol1eUiYOHWGlRRUh7h7
gJeCo5mw/TUWeCzFIdqqI7fKPTX6HGWzxKenjKv5q/6pLP9W7/x3j3XpKWyY+32lSdJRfAY6tCxa
yWHLN2ZvNaqSppC9Q2DyEBZgXIRjpqx5BXYz2IGIrEg6hvIip4e5INvFPozPQnQ8BVn4FL0dt28A
fClzliWhstjiew3PDaV6rAgvXI3qHNji7EzMb+/7Yyt1H3dP7UmDwDD4eW2E9L0K8y/yh8opYKXa
92wkqZhoQzAMmzP2zxeFk1hh4IHjtA1AbZbHKm7KdptAC1dMm2+TyafpPkAXXmkdaOOWiixbYbk3
IGJgE5mCVmQujAv/fSjMv9nmPw8uB/jPdFhJ6stDNtjUN6hzpr0TdNke0XY1wp7YyrH0E+TzqQ+6
yo3GQuVpqNkrivptazm3Vjw3TsSo2tFw/8pDuJlBAV+KMiOeZDP0miZbusSJT/pr79edG28NWBZd
rdDdihxIKN1q45dn5ddr8OdZeQqZu6TaKbcVj8WW5f7JDGuZVgic8DpelCJRbDYtrMXhQYCNajsn
vM6yjVn5N97aosFFFh9BHnxdn7zpecTDk9OLA4BrZrBRyaaFAklFOnsz3K4g7iKZA9JHIZ0VLkT3
DRlpuIEj9nhQgaE1CkoGi2XTqT+H3cDT4/cZw8ZkMiGt9chvmtGc37WYB1lnI02GVg+QHiFPI0xs
bnRUG+G0XZPJCj/tYxfYM/qH8rZNhoTiRI/UfZJilGrPQQ0iYweuMWy+MA2r7Zz2Q4LgtgpWlTHz
DO9vdC1fpJXfVdNfsQXaeVtRudn/wwf+0TY5Xm/FvRLtYCnYU05e3hLE2KrvUU/8tmPCLFwgJSor
xrPl2RGs/pMbQcys7Fp3vr6Vh5U2OydYbtkZ5Al204nLpBa76He+nwuBkhFzH+OFiTtqPt9a03rn
MzYfHf2XvXX5W4j56XlUCyBdWwUcAIv5qUrEsmCfVq36jggDV66OvNwVyHGwgybipFPTRxsI4hks
gLoJYZ2oV9cY9bh5BdaCqwtTcWobb81sYFNxCcOmhHCVMOnZIf93Ay3Z+AqIItpGbTTiNfeL2olv
7gBAiCYddHITQexNI1x9qUyHUKG0CPKh5ZRz0xOkfZGvkSy/ZWmw2lhboJ4DopA1wuh3eh2uYAmT
Pb+1BdRRQGobRx3RcHWOfssFRXlaJj4o6ZfcLuWXGI38PqweU0aPyPr+9R/nYJXrD4kq/z57OPr3
2iESg0dn20SJ65jQAwCnKiLBgy8RNBSS77CCpyoFJsdFCW5+MzAHKsNBKbgRM3Y4aPPvfJBu1JE4
BWFdUuugOk3a54l7xS3z7uSag0j62q0GtMIayspyvnLBVKfzKhQEDiZtG8W5DQWLVArO9hvsUGd9
Daaas0JljrKjk0n2A5jDtPHvb1cK5tuw6ex8tYYCoYa7g6iOelOaaSukRK/kSd4qdzdqDsq5NbYk
1GyxaLeN4OFIMXcD1E0MfO/vq2EaMkQ7pMTJwm85t/luc0n8cqDc3fvYRBBOC1uZe/QQYRnWg3dS
7totFnROkSQFVBRZYIeHZShkba70zdOPNKxpkKWRevKQHrIvhVfhZgZ4Gszut9aUCT3I0RYSPqNW
X87tkloYyblN/4o51AMDqbgMTiP169BThAXwg/5ApMDBcEz8EvmjAWXXEOQB1m0QMBVGSjCffSlo
L0Xj6VN/h3nDGvqV5mk757TzcEE6b9v0GAOpf+Os115OKf7gtz2ErGcl2+3KuzuXDtVOAOQ+Nx3y
1Mo1dJ5273/k3sMn80yohdtjIdPOf7ttdaTx6os/wtaY5nGAr+D0tHkVeNoE6ieA6r0LuDnQP1M0
SHArzb2b6aqIeGeOIPVDvx6ogT5CNW4kjcF+m24zuTI9BH2ONbz/IWpfJgoOLgUb5I/43ycM0ykE
3leXkflL+q7J2jfKSFE041nw7H620v2uMm5Mf/TBI9Y3BMDl2+fEmJ/dxDe57nNCI3gcTCvknX1l
twIEk4MjR+YglGkNMkfZNmELo/3fgGtszQysp5YwEAIr1g287kpPp4SNhTwOCb27hRykoqnQCWlP
cbZoRQlbsusYL2ZeDKUgFxeb+6q7Jq7Vp7D541HN5xStVB43tc7bN5EEf1odcnhaXzUiR7DIBYKy
4lDTAsLkq/bT8XlqBumHSnDijnrDGg8G+Zs8/HeGo/+S4TARpNZHdQFbO/MpNZfLlqTsKvWG1qFB
K84k9CzB1ProRTAU8dcDBlpOO5r28LNdr6Kvgs5WCWJOuF7eaP6gAccxTQaJ63RFA+smuvrBnuN6
7tB275HL/HvFv/VKNcVSKOBNRQVH8VQpFft6ZxaX8w2YySlqB8gbtN30s4pSV/S0VnTS9t3dm5iz
7XtZmDHJOQ4VV7iGJouDlzqGRyHkKvFWW4vu4ivk3C+eFTqYHHTzDIBzlvEc5LH3kBjRr2BoDIwR
bui1o2wFqV/zdhzPvIPXUtpJpg8FZodwZVx17zSVGZc9ogu8t5ZdvJqF/9JR+GNFT+9YkUr1cLKs
YtbqIA4AwtvUyGOpCPA6Dy7xKjoGEvT3LVVuVtOUA/1b9Y+LO1nW7MXL+6XKQlNQ+ZY+kXRFFkv9
cQNWq92qqFrnAu7EIWIa83Y5e2h5w6Cb7XlRQWW5KXjpBjfKtrObQxMUGvx6rIUSeOdzJHDKstdN
gHi9yPWVX3ZJl0BSmZYELAfo459LSx6qXqZWkeN8fuEKJF8x/euy6ayitlt/apNMt82lGlj8/LyX
+PcOtLepbryoQ3+Dif6xjKcdUm83BarCI5+V12iBnThXfAAtB85iJzn1NU/fpJ+mb801xwLON6yp
v8JrcJmdeze+Pmx1ysO3P3U7ABuv7pgoPlyUB+Q3CTZLVI7y5X5Cuns4QMOpgsTP6dcZzB5hmET/
ftniWD2Fuz+eRISeH+/6eDgr55tV5VSkBj1v0wvIW4N//4zfcEN//JCnaGDqrVI6JmzXadGmQlP4
zmIjKGo6lvtO0UPWMZW5IkrcfAO8vG/hjbr9BEugWxy7x888znow7foH5hOf98Z9Rfn4jkb/2oSn
VLksD+mxbt3yWVb57ZNrBMfwRKYzPES4YGZOr6J/eo7LC2LhbtN/bHZM2G/4uTv3vfsY5L0XrZhv
cNC/1vMUCy6Pa2GcdqzHgq+XeBpoj77qpgPjveljxmQu78ws4HM4tAwRz2j5/35fv7UpQAm2CQJg
l4Te3p+Hoi1Lh0rRc76yLYTjMPVb/Zbk5BKEwjm4s4tbTBLfQFPi8Or7/uX2pZeNAJhAmmhcdn/+
5LSN5UQmGVeKXlSwVXobJAw2n01oroBnUGokTEqyj7qrekc/7WnjV5et/OsSBJxauAyqGFP9uYQ6
PR9uh/pxnRkBHbBuRcHjpx2w710Fpi56H4P/x24jKfZ/P/Dpbdftsm4VJj+wHqEBEAv5aPMmKNgQ
BNdmYIQ1buiMvBCudF+dtFcP+9RQOxito5Kv5Ovs5tdeM9UuDp313uECy6caGzBosj5RvcXYx4ra
fXo70DvIOl+A0WRxoJ4P/I8t+P4gfkQh89BS0lJsQStFIOocDo6epLky7QPB3ZhpIexF91WS8utP
BUoIHFaDeiA9N/Gv9eUqpcn+SqVXO83ORVwHYfGlEWn0f5qH+3HxiTavkunfAMH6/w5tdJPs42nP
79Uq2WctNZtRKrrnj6R/Z4747fMlAN6bkvndFw4N2gC0omsFqT0D1D4asRl0D0THaUU18+IM/pJh
/liT9Zz1VmaV1ZeTlvHdSd+XPhmOPS3p1pggOqFupi9e+W8DNFOhcacZsiXkdJ++dEW67Pn4ypQ8
G/HiM0kteYbdm8KxakFGGJ463WPUh1UhRIX6MU4Ktmu+QIv/lqayCBNRMzokpvkNx/tx7q4WOn/H
/T3lsemqCUS7wEHRMGYc/MCzBHJmUkZSvZBhPuq9s0Mv7OhIUTAXSjjOSJY7dOkcnLHttIx20A0O
3NFW91WM+K3HaQJGNoQIrkF34invyaWWpcvGJZ2xT3B4wLWrWJSgDXa/OKtIOUA/BvFKJ0pzd25e
+sbB05H+OnQuGH1AuN59HgCCMURP4oMWmdWmDHPpaH/x3399ZeEQoQUE5t6ZTM8e68RV2n526ea7
T6Pq7rVIadZqFZxPPQPzG+utuILNWZ8c7ULxd2h9Ya2FlJZWOGGbDB7FnX8fTv2XjgyCc7JCLipm
L+ZTg3d3NY66ejimM3UCkBaUmlAeM6T43ES73OWCvLm5KBdkmSGoJNQUZaLZUvpY171pwxCgxmna
aS7u/SEmnnLDoB0mHS49dK83tXuXhyvO+aMdvT9KhJ2ouA0AzT16B+HWirZMBV48kTjcT/HOIr02
NZx0obNZIiz/OHdQFIwmwdVqlllolthn5FqEgnfZVWF4HJ3din5IWB+9M+dSs8+EXQj4/E3uqODE
C8fEy+VTpyuE2srneSW4+3uU07onRLlCC+GJFvHTad9sSfHoouW91qexfqB+ox/c8uI8gO/PS6he
F+Sdwvu8goK6zlEZWb34yo1vvsWfTwoOTdPaQr9Zl/Xvd/vjSR+VoecnGBkz2YeF1MYIfHr/OsLJ
4MuJUr/yC+h4/Fpo+sj/BQbJzOrAFNtwblEzLXegTNKK+QGQQBTD1gxD2ohEMBFGjGb3dezn02OY
RXyjgEe+lJixSZQPEBaskL/s7if69BGX3eQSlIV7lUOZ7qbmZO9FL+kZmzxcHV3jCBz0GLY2pw10
e7XDu0Armoyei0C1r1+HIjgN6J3X7e6N2UEXs185xOj+YmewTlNP6hkotRIGxD83iAzQaJPcY+Up
mY/MxWVUQsVWeRqNMqlT8lbQ9YIytYoejXPHekJ2ClAs4bHHRP4wOS+liyNTbCEtsrJPFV/Tqqd2
+Q9JRJIETfHLLJ3uNpp7+2jW9ScpO6NTZCvMsWzZiM3Eyey+t29bmnFfMMFW7xXEuWOEV1YsNJNy
WzEc3Vu56oIac7/MOxZPe+VfXehsICo4swQhd5RPWxtsN+MTCtWR6l4NG81lnVQAMQvN2eXQag/b
fGDxoybH2Q6/0JKYEaJzwyild69jCZ3G01d+dCHRd29RRSihL4QyxH1obW8BWmZDGpYVVksITvNu
V2/oAHwwXRB8O9QlzkEeJZ3VrPQvQf2+GuhbIypmqA4t9pG8TP12cBSIT3NkTFfDK+IRHTJE7TPJ
7Xxa0qLTgwcFs7rW++ce+2Zk9m1QxjuQQsw1PtWu6vLj2YuqQ0y/raH/qs4RlEP/uJTeMy//kJGj
wXPYyemheAzLoSZrmT2/+9k8GZ1PhN09HcOPwlcsGLwEYZxjE4/aPA1xRRvdePfstw+UdirNVQCk
ykbvnxpHWcCWRvLkHhjvKiJIlBgKxTOgIlRTIasiZENTzQrOulcGD9MGQjrUEIjb223VUWsHhgCe
T81S3q4GR/jG5KZKFzHV1vYUK/C7gZXqiEhJTmukDfaLvI9sW5Y7F3DZqF+mThvcVeFInQIh1dmB
sQujxa4ZrXZOQkHmPTpKL8e04OSUdzsh115QhEjxntyEx/lQ382be9ne6UJLdl4HqECad0E5VPG4
Ep1OeXhY0h8x3Tv9fRSoYuQiHvMbK/pIGST3TCRh0UqtbdFTi1vDwxcLkbg0QWHhWZmiW2onCwob
mMVHn6rUROAiYY2ISoZ8/i3/QmxeVh/HQN8eN6v1DQtwiAoI6UndIjRGNHEpxxlW9uWPsqfSXLbb
DeCnjtk9+4YPQTGrg2INPblL5CwKNzn72fh2tFEXAURCOrIpM7+1zXtUOOB2myNNXZq+JuMrWoB8
sakjMxCkIlvVoQW/EmGbg8MzZ0db9pSQbmVB/rh3VoqdB604H9XRvcTzy76Nj9H+vQIEsqmJNbMj
al3JIFu2ZqqXjqrhYQrPv8fni6JIjnbH6gvdq1GzSRdZxHYq/etHBsF/yJWhL1o73nU5O3ekkEIB
CJSjoFMzr1EQNNa8k2KQOGW/6JAMNO4tOPTLLzNxizDrJcic9JEukdwrzdYDKhMq6kGae6Qvgb7w
3By2D05hxip1+tV7dNmEIjr1WzEr520qnV1HuQngM7fQCzw/TZy/rsZv4DLNQ9qH7b+mudckKS8G
Bnez1VftUXAwzdyV9nl5Hh37KrzW+NA7jVb9GtiFMLo75jZ32nFNC99YPiRIAHrE39/eT+9Q/AMJ
FHdQDotw3yf+MCyVOm3/EGujbPoYVxbRlQ6/ysHtVNt2eG6TyZxplGYb7mOF8d97CkNO5/JdpsSU
bsu33vXMbg3qvjzINTfrViWtH+2t6iCtIwWQe8QfFsNJfYQ0bVrh5eMY5jALevVgFQHOLYcGkgfA
2Vvg0W87PnoUMf2EvIaeguGXuO7M9f5QGWadVss5j5tpAUFp9gh2RKJOtffvPdSwtMExVrulz2kk
RWW0hOxNn0tKJtfZ7CaqW2xBhgLR9BiznnuPfjJWu7uBLORQ3zK/vISmt+9aHuG7DBnx6npw6VdD
aP4t/7BgABjd6CtqDsM8lbny2TU+qsuASQmaAvxHUl+F4/926Z3HuhlyhhfUp/Imp5uLvElnN1B7
SZxH9cgctD+qMInYwaIg4qmSnTQif6u6Kcd3mHX3/SZlLl+F0jucwyLF48FmvwrDoeeQuhKyWp95
414qWmb+nnkSl0XpaFcHhNWqReCPd61Yk4MSnQgD8bBDEiCyqiLgIgVQ9Jh7HnYe1icWQ6tRSrhc
J3f3TEhQfKMOWopngdgOWyWyX2O5cVMtUsc6imr7cPjAzZ0JOc3gC7ofKVGHKUuv/jTJwvD0G+7G
2qa9A3vmrta7XtmrNSdvu7oUasduG/2IrN+uOmdEeFf2nZidv53UWE5G1XlyMjv7IjqzsGOoPtwd
7abclyJjmPoKY6SWff7SuVGuDDpoFxZOPtEeTtppf94RNLi4EE4iw+eWeGzqbrIoRwQeZc5ZkGcp
Nl0T2TvPW6G6kSPBTyic69Fplub2EbUV+3Z1GJsY89ZQ6IaABjmMGvR9UCEHz/QgocRVgz+Md7qu
Hs5j3TzClkIoat3di+TuZbsuAvnmH9DX2jv3z6J79aU1Yqlvjy5THNADXFXX1KGPmQkNoOvn/RO3
+tLejVoIiu1dAdZa2TcApDS3g5vTbBXXqm1lsMPyBMAi/EiTs+7twgIMvVPrgfyxi5EL2lRx0N4Q
Wx+TM/pxSzTrpY40zQLz/UqAvi2Pi4MSlMygWMberUDOglUdkAzrH+25+X5xz3qQP2zz4Zx6++3+
4sJZzy9OK+T5eXIJtsaKsSsymS+S/b/LF1RrABWoio5lsfytN/MjBS5amWJd0zsRbYSvJoosZpQj
ZicjE5GE0kfVJZzEq2Cqhu0IJVMmxJde6RSR4Ra+1WsC9D9SGAtGpPeamOQikqIHKiG7cE8Xzozz
IHMP0Q1xhLaXRUVY+jL6IEX44in+bhQL7R1GY5Kma5asPDeK5fZZKvPbhfmEskNMA75Vd7Uk51Rc
ndDXN7j8Nu340dvHaKMIhWEyINmXwQIgjuLu/BbUGFQdkOsr/GR67Tqmg6bM+ePk3/2cuOloSKC8
F1HVQ3VunaJ/oiyQE0YyKu1aL0pKGX7f3/eMLqEyJFuSrFua/tTjTB5ZYlzb0mX25mfEcCrKRbpY
uDKgBoDd/BNpDnAYfuVirwf3AP0HmOOrYQWKxoh2gwjaiH3YTIuvut+yd+8J4AfYun5rhTa8Z9ol
mbmQnL7gW8e15Rn0kelmvpVuO/cbYFxuVXjkQHntFx6V69V02xqoMP3o7/KQnOuB7Mv0YtJs61jR
BLfACUISASaTALkEyW/l7HqfII4Hp8Ud9L8Z7QcTa4hvoGT6bSeT/SI0I/4CgfoIt5CEzR1mnPA9
JiI7+TouMifvbeHxlR6T88jwqrvXMV0k+ME8HcIKpS6AKgl6DrBPg0+BIlmoC9Sq8Gz1GIoPjF6P
vgg0cpAgy30oXOoDgavHWGCugRF34NhRYjD3pX6wQUQfpoB4FTycPW5XwNK0MijcGBvzkNFbC5V3
LHxV1XtTIZXjhx4shMdKC0jlAJtPVJwFkw7hsXAyuXfAzSDXBYBOEId6vuatoQGp9NHOY4aijdBK
l33c7OzOJ7D38eizwTsB5JxpdzrO2fXKNwjUEF2wTdZdHsvcLER7wYgt+/Q5AP6A8upMTFgX1Hcr
gfYQ/WBy5mj1VUFmFPg9YMlZhCzSQEDv3HqcEsHu/t2xQpAUgrhUhbItnB/cBY87Os9H5lAMM8me
P9nlngRUYIRKJhJfnUXWFaAmdoan6vGbqXt85luAiGGej0BTgjzpLLBxgZ5/JhcYgz2xoyMElDUW
qA/m5hG/9+7xe9bWiuWrHUZOztQfWAyvTXuw9lHJxboZ0bbMO63cxwH4koqO+sLcgMctgHd7SwjA
4yjLPEQTLkHk03JTUyEbD5CFIJmiXyB5PRc+pzvRiaTB6A0bI78nysDGxgBtrTAnh8jzP6Sd6Y7q
yLatnwgJd9j+696mb5PMPyjJTAyYxqYxmKe/X7DvPcnyovA9u1RSSUulWkGEZ8yYzZhjMNizcc6w
hjgCfWiizA5BHhKrVneJRI5sz8XgxJ7/bws1A+RlYTweAM+TLAEhYJqFMY6b6QOxKKz8QGHgvADS
BpBI6AEsl67eJchLEgaroVF36mvotK6SONcMtAfRoUXwVVgqtGZO3F3wDBKwo5Fw8JHb+WSMQVpb
2Fc8ucvTdBk+CvOTBdCV4XE6iKCarGKQWCv49OzYs3fjYTAbxExJbIf43KDPM7mxIdKHjQ64BaNS
faCHTUwcWnuEUWsD4tYAyF134M0/2gpAWJnuMjScdgYnObRqmNFUoE4gC5pMBXr1PBbgWgGx/Wn0
KIBiPFyttibbZy2qZx7nbiMTgWtypn1nuPWAlW+wqXNz0UydiUEaZjUn8P4v+s07D4wjjUaDXTMM
z3538DNr8ZNu6JYy80eQyOgceAsIrQZXK+6HI7gia+7KcHWo1gbMjwFso674fZ9jyME6K9ydeqeg
/GCjwhpuf8Ju+wN/IIUTXVhNG5oIyAAKwG8M5Dc5keHeCQInYYdtyJnIJ1vkxMyqAWaN2NgylM4W
0OnpEqDN8n2Of8VUQ6oVFhp6klXHZng7PrzmJWq354z3DUKJMT6OmV6cgPWi/h2GXeQWBigtdhHF
EeM5dQV93z3zH5JQPIbKmHj44vJd0/cudyoegLDWukKwwTuMrg4TzDisLiEw3VkoOU6pNacCBw49
DCGWpP5DOc71t0Afbwt3J5ikDp/v23AHn/R7dPvoWK0NeIHceTtDh0+JRMAbGUmdqpmTTWlnQk/H
VMDMvvLwWT9L74eDhtuo3V0iwm2J0Uz0CmApZoAstwBatSzl4C0ny0U9rH3CGHUQzDx8ufUwIwQV
pUw/B38CGtM9ua7I8w3rU0OQxam3YIyF1Q8daVqCdaejReSRABFBCXmEVQd4qTpJeDpARYtraEOV
r1uDWThAioZS/zwc5NYRLhf4cdLC2egjIvbMMT9X/iFQyImFroO4rHCWjHt7xXaZnBLI9XdKIpIG
2f8xHJ/sYa1HLFezKdmRHHL3PMYim8Gwr9SCIApmukWanrYX6Yd97skwilhr075O8npgIku4GWbL
TwokX2TvihQd9SCjioc2yH6S3Hrbs10bZ1MxBkAEntgytkJpB229rI8jaZPGJATJYg4EXC88lWN7
eGkOqSbY77RObkvbuHqHdaADuXIv7EuLGt+JH4+BsGU+FVR0ygeGc0Q6gsBlzQtqbxjqYo0bzbiR
VKc5NALD2DM/YbA9OuoZGh6w+fz9nU2H4d+z1WrhstyOrYyjTtx7T0IBwpnVvKMDhG19mN/8/QVH
2OR1/GlwwlQCrdSKgM5HsA1tgFHcOowNXJAJrnNFd6id1DyljZgCTQfNhl4DBAgBMNn6nikwMVB2
Hh3hT665N1ex809tE9Vr7fQzhgP6YCHlnbDC5S7Rh4pH1GntPlstJtOuBwAb14iCh/um8rPdz4MV
2fiTxfjKKzw8jIWktSA8YXjKaDJtiS9EH6CYAvFf4ECQuBR6S3pkg/2GoUKo3NOWukRMg4WFVZ9D
/Em1AHww+OgtChTzXXvDNNiwv3/Tdq0z/rh/ZnpIJzhh3BD2nUXsyfOdTdkFsuA3tthBjgopTZhQ
EJz7/Gw0D/Zi5X0Hp5rVj5lC6wfRrG6Nd+4nZRtK9kgqL62FHvY306azyH2k1ZwJ/cTEqo2qeBqe
dK8af0SPpSbxKV+urrFGlaIWMFppc5+FuFji9yAfFjy8K+6puKWcPfFX3OUwSbLak9dB+b1DWaqu
A6xQVLlhKjoxbGmeYG1IyS1Wsv341uXpKyyeEgqc3oi+wZqH/GS9WYwNYsWTGwMo9tUf83xVjcX8
B8316meUGjRFsd4b6zUZDjBJ0PFak8jI8Nsft9F8k4bzU+9o5TOrq9+a8dqe83J81m1SdUY4bkjH
bjsfZrOrvK271+bKHZhrW5s1eY4ZOlEYWM14lNcjhpbCELNbMsW6dxt10l/rS+sXNQ85OQgRPzsx
BLTAxixjZY01xv4QUY6WQraZ2aaokGCIpBo+3Fmm39m/j9MPkpZRVIu0Bc7T2QQMr2A/px/skcAm
XnmLBaHmrKMyXmHjR9CKgdvNDPt7BXElan6zz9cf8y/BKR1ZMbTPQF7QigR2VfqYekOb1U7Fvhid
7eYHanVMt/khI0Cf/CTnX65V+mLJSctns21acDOmPIwjgj7V8jsdhFgqzaOc/5b3VWp2XVaXQj7p
rNUUg2eCYg5qmZbLVOmZKufrjf0F7CsvVmqUFlKcnfSCxY6R0IoSgTlI93A0QLv8p3gHgu+eBqiu
wLEV9Cuu4x01+HgPyouXetrnVD6dbzGLT9ueUPqyEF27ru0ftstDbdvY45BNSz39m/GjtAq7WmlB
pRy9sVW2Wn2ZFaPMBbMkuuk/fFURKYztoMKE5HICXd5sKYG+NNSjupyJzRISEkETxZP7we9v975c
xC7ZLixU1zWer+Ibi7/51TGXnO9xH9/O2YmV40n+RQz50d459Hmt0G/RKOrw6PlseNHvV2xZEsiM
VwuXkDoXJimTzZKFmzAvYMuDBjWrluUGNs8ZdeSKjVauV0KKHFaZcl4eWO/kTWBGmlvUhHyXx5iR
bKeiwHPH2LzY3P2/P5Spdqf6ZSftMB6Wmo+E9+H9sIhwbF7lBVWI11+xanNy2QXJJ/OyVsVhYj4Y
jz9gStIWRBpUIV6v9RdstGSr9y71w97W0jXP62ex1vQDlE8Yhl8/KNn6qSA8Cey+4VJJqVhT/P5X
51nyRA1NLjIGmVkTIWXS9rlQRF/ZbzzErj0UQn3fFf6n6v7fj+Fhm/K1FptQqhTwPztO+4gWO+pd
cLZzrMw3VuxPuO1X+ys5mxyB7M1yg73AmI5xAhfyT5ZPuCYYU3hFKjZX5VzvIM6HzW00ZXUzpPvz
eI5g4KCWwPSV/3OvhfR67nvHRvQ37GvO9+udKlU7Lfmb2W2XrK+GsB6ySgp4Gup9JLKUSjIfpsuV
3zvBVCvZn3UnclG1RNX3/wMjVy7Alm245Hykk7zcSSm/QuPJ7kJwZ/lfLRhHmATuv97w/Tq8+rQl
v3NTjw0jE0ctFqLcNOg1HOs/B9wPlj5sSxULitDmxYL3OPfh2yazxv8NR05e2xFRguE0nC/3reVi
uJQoK2y3yveUR+Lrq+SWmeKitKfeHN8zCHutdx6s++z7v9ybsK6HvanaPo8zlbUmjvMRegy+/ei2
0NuzF9/VXudpsGUgW0qZHiCtVvKq+rKeFidzJwK7Zvuj2xXMsSNKUiiIWu+dyLmgPbd1AqfiRGXh
zf76gg/rlnapK43acb9il2jJtT0KKMyLN3/od5LUtlrvl9anGHqUb9br01WexgIP65a8bJYaR029
3PdLvIObpbwp+JgHnuepvuPNPfgMGemFK8Cikh1bAQU7B26S17/j7n1e7V/98ytf9/XN5VDjdzRP
X3vqOndJTEbSdwGiGfYbyhg+mViH2dVhxUP6POR9OIKSI15tGBNIRCzvMPTMhfUA++gBTxw4RZeo
s5+9US6kYEmIUrHrp2/cw9Li6zzadmac1bPKGwDVWHvZg70ptBgOfoc7+pNU4vVqz2/tw2olP3wq
LmmhFbyocCSwVU8EnYNZYFHr4cVB1PT1ekqVTZc8rrk81mcHmW86aa9D9KKuDvyYUC4yr4zGds1G
0/cDOqMG4ZgT1Fp0Tr4FVd7rX/E8zn7YdckZbxoXZpgkfoXT/Jh251TJR6IQBbDBE9kM5AX6xfqu
2PvzJ+B31XJl4Vy7rbRc+BECCcF2hdT4yOcWueNouKiKJe7Nthe3p1HyWrNjTdZPR+xIBLofdAWo
dzdXS/g16d8zhNGkS3tqX3tTh8xKYDrD7SWF0mEOgTLoD8pmvqjFUWuxBdfPd59b3jdSF5v4r97G
h4MpOTr1RDdxKT7HpD2lO5PZiuPB73GZwvPkkj2L/C58bQL35+jV8ZScXP2QaDW5fneuDfqHoJWR
GWhOc0d1vXBrCx+7nRLPutdFi0n+xPoSorkEff/SyzdKXq5xk/LzZscPOdtkfR7cXvBuDL7eTpSj
yUkCuA6rygfP85KHAy+5N6PWONWkK7ZBW0wU/+lMDJhgbHXGY5IggF2vD7vqvjVKPi1Wl1e5Btvp
CIZsWosf2wCWxIElDXy4hahaDHewTgXfQUV8+zx4f9hnybst9dlxPTthWE0Kiuj/uR6bbIjqZ+Fg
WFUX/GnI9bBcybltNeMimTuWOzOmDr6sTQmIfI9xA4BObmscOFU3p+KxaJQc2e4m69uDzoqC65fn
ORNdFt3GqdjQhMVOULHgX+j+e8T8u0W9VFDbreq37eWervMq0j0Z1NxQgrGPxJ1KOtQDxLRuZ2hz
uGeCgpXTP7/1Kx6tKkeqi1N5eCLrsXk2FBEYTaa0sj1BbjzwqblbEPkENgIKfoX9VhyzXnJQGyU5
xdrtxIK00G0a0R/dMBTZrks12u1U+e6qyE8vOSdtax4bDehGRxNRC99BzgWHtOZ+8VbQ2+CMbbvq
ilZtseSG6lkNlgZVXBVKTxc/HJi2bxFwCAK7Kiuq3F/J/0hmojGSJrI/wd6/GnzQLcMLMdv+5tL1
Wga0maq4qSWxgxce/04B+WA1671aP6oHPuIRTI/Co9cVc5nuatTqrCpOs8rx6CXHs61nKvRchFUX
gVARWg4Qc/SAYYnk0q5yA3/1LMq3suR4NlptJWmizkQNrQ0VpeeBA/GIWnu5WJiQ5jMiqAFa8N/V
Zx8cQskDZUdtaaRrlgb0AOyKCHIw+FEGA6LkaAHDDNotVjQcfn+/vpJVJ2yUHFExa6gz84C9kpQ5
bBgGvo4ollitcd8YVD0k4nu9sB2j5HHOaZauj9SeRtMp8biK3qi4g/0gmVfsq+qpNEquBqJy9TKT
j8Jy6PN/7KBlVnP3p2YrtL4ogsA5GizWEYV2vWJyq+pWGiWvUxzMFW/0fWkgJ90lBJnU83q+C/8f
gQEPyhFCkKqwWBU7enW24t4+3Mu6sYakQRhvm9BgSlowxXJHvt6JaWtIaBdt7VC/WSS+fq9FrCwk
aYLUMVtBP6Eh1a+6TVU5kVHyToaUbmaHDd4XJAvZL00/BpctyguMzPWBbf1LSy4FR2meSPVcYv/0
qGCg8rz5NvpCjRI+Anc8LKr6VFWvp1H2TbObfJHupTfqQoBEaAL6Xz3LjeqCV7HyOCvXKzmndSzX
T1LMTVUs4nvxdpJrDIj94MBegGppVoVhFTmmUXZJcHvu9dr9dWl2qaF6W/uH6CQNWj7xNCEJegMV
a/7dry254Dup/oMVrw6rXVGIfKIWNO/ta0BkOOKP5q3bRNYDOFm/2R8mRNfA56ag5gu4TRdiUBOk
H7EUHyGnsuOHIcSMMWClbR+oGwiXy4m0GIKKJgiJBuNEARW8dwWCvWHw3YQDs522QBgFW9I68KEe
UAMQd27/O7Dtz3cDNA3MMG80dN/2UzSM3U7u21ZH8d1WJ0I/z+sHfS2sOg1xwi+utFlyl1dDW+sn
UQskmGgDMwIDortcoCG7rzz6qsVKHnNzlPbSTrxAmStaEQTAwJx7dD0Wx2BWFSf9NeBc/s4lJ7lT
V8flUsRJF5tnR4DcrB/NbfVNaA7/nWMoqxxdT5q5OzZYqvABKXZHgtPbinnh7NwfLpzXqz3vBfw+
5GbJ623q18RQrnyze7XxaHfBDeTNBr7BcluiJK7RXmEQBjDc65WrnnKz5ACvRr5eX3NhLe3C9tob
Z+QL2RZK/ouqjkeVbzdLzm+px3IqoyGDs506whP90Oaghsj+KrZV9ZyWyT/VHHKnVOI5VSyYi/d9
yreDAU6IqNoOYqjA+xfAPJUVPeFOX929kvdLZtvL7phymo53tCAW9X9MSuM2Hcch5crKUpp4nf95
OUb+/3y9i1TamufrPQ5jlGPYpkXWDWdUyCGlo4YiOqvrQWc87PfNqjTwdcpilEkqZ8UmNma56AbC
0cQEtwefzz1IuCHtRNDZ71eVpP/BfDT441VZk4xyCe92VncnBJuEqTpzUsCvmXdvsNIXP0YV10KY
/d8n+7tWyYmuTIhZizMn63S7O09gSUj+xkGlt37eyTV+Fyo50Mv1/5UtmqhyWfg0rCYZD3xmpnqU
uIVOEORpVP8qXE7laZZ86ea6T7a3nB3yTAjuafCaRHjUXx1U4yqLUM/N5XebwpIfXuhbYV4y48Zq
a5OUAe0OCgfhwJ8F8tB/p+ZbWdkTHvPVB/zLo+b1uKZv2R5xXRvwvEAAhFwKAdXh+Q2CBfK2/+WN
/N1nyZ0eGoetXhPhK4EGdWYvR3QpGKDQ8WZJ4CIp50Iqi37Qa3OttKKSZ5WN9Q2hJbFbjlZgdVYg
iglqgLW6uPKlRR23Kvv8i8PhP6/x715LsaV+mi03hWhVgVVHkAwAuq18CZpBZjrBUgM9JwDshow1
Z7YVfkETzbkzJ2sFtuszZVizfwD0vSNR6VoJkOTCc3sqjedPu//NFMMwsjutN0ijcxxodem3yiJL
rnoPj8otu9exyDSogXihr9tfEr+S98jpIyNSceP+ofD7P+dVLt/VdrVdEu/xX4iFiBvwMfJw1L2W
BSKuGs7wPGv+Xa3kwbQ82x4v/2n2fGRI9QHYmEVdz6K7L1rfnXwgUA3najTT8zfwd+GSR7sygyTt
RE0di8AaYHqGWlZo3gx6VCkNZjhJrWSLFh7hbxUZzR1l8+Lel6t3x8st3hginuECirmB9secriUw
DqLw3R1nVHnnn1eefzdc8m37c6Ee8r3wpNMpcz1gt8KvrxbU0rZdDyrrrxV2e7+VD560PrstjX3G
ag5Qx72Vt9p1oKT078hM3MicRFWV9X9oG/7ur+TTltuDsoyFK3W44e05KevWHo242qJvxcnSB9Z9
UNjUniNiq37zWEViq1Ydccm/mUYBQ53o3jWFVA2hv4t6/NI+JzxcVNwhNECQ3Xp/tzvUZ34AWIRi
oAf8vrhYVXg97XmO+3sgJcen0r28mHV+zWY6vXrTi32O+Ba586GiR8VDeg3II805MacqqBgs8t9W
S4neerm9BBcPoIghHLCE96GSOkG9sfTOzNJMKl6F58Wd399ZcnFpo8h3s5kwlfY+Gom89o5ecD9j
WgRMnAEter3iX0RrpSehXBg85bt6nCSsSAuGShIObkA6AZS/0ir/IXH5n82Vq4JXNVZzU7S1yDzb
7ZCeFqPart+yRdmmqkv6D9GSYUiyYjJgea8cPty6VKup+v64EQ8s0dKSTg9jKwIZRh5fmSj9w0vx
u1rpximFnKUnsZpoEbaFypkFmBDwEKE10VlF9PCXFuJ/vtrvcuXbtc5Rf9ESgXzNnSbQhzvsYo6I
VffmQAreJQ213hswxFCI43NSGRMU8s3/En7x+0PKF8tcG7fNiX1PCbsBQ4SDe5/H/hT3mCm319b6
D2/F73Kl+5FstdpNktg3hZL50caEwoEoNSJyJsKUYbPievxDmPY/C5ZhYcp6t7xcDuKgp4eW6Ct5
lhx+9ejD0oil/ucEkypnVWW5ZWhYoW9hYT2xJl3Kdpe8aeDvAtclFHX6Ne/73x3pHXr4cE8SJVdr
Rc5qovhEUMWRhj1R34xpp/eZBK1Y7/nD8HuipSym0K7rSy5uCipTXebmaPpSM++cbAGLqqwqPE8q
flcrvfQXbZ1tVI3VFAQZ2l6NJ5AxP58w1n9DwTlgyAIsVsUWnz/4v4uWMhnzupHTTcqRCtwKWN//
sVIh+CusNHi94D848d8FS95Hi/Pd5miwIJ9QRReAGTlG9kETrrwqkPaT5hmSjrpioPsGRyYSNH/m
hUp6TpaZcRE3XgymC0G3Bli7iHGZq/WDfqP7zoShhTrtyjn4vJmmAzS9wgE+Kb/9+StKR3w5LfNz
ll+xWjqifFUluFkNyCN4L2XNxiVQ0YAPC9g4LDOOtna/nddnXnkOpTMvlMbuZmicA5nb+eZnts4B
zOl9oGzpaAMhZBnV50NjnkyHjET60LhBSpFWolP+llnQG+IsdEUyoeer86c/v8jxGO/N05qzYOg7
ntAGm9a6654OmxuTTVYTiQ5D41HAPW+c1JORyU7Bn68+WkwNMqu5EmqLatBongaZvesK0RqtBb1P
sOkeMzjIJAtlR7BX1znjFUNxwo1vhMIHP1+ASH10wt+YajqhYCICOjLC5UCyT53PK3QQqW6PE2Ta
0KC1Fsebs4BNbGfvhKKGPL+Oh4AemEpuuEGT6b3U5oWCtOl/r9lTPqCSy9leINq+FByQECiD8BLM
1AR6hBZ0Yp7iNVa2mPWV0avEFenuV0vpv73PFPv9TVsHvgF9zQyJ4d7be63vyt4M467BEMOhZXRr
YQpPuisPbuRvdUbP77a2jk2YTLKAATit4v27dwL+zJX+/NSly3fepTdtZubFaO8yV7hisjZKCmgR
jguduWfTOgnJp+6lfarZI+iANt1GjSCLIV5l2U1sFeqIvQ1R3wdCvGLEerRZol+G0bqrHwaAa2v+
I9+ciewobuMjBWoVtRA+Tfqz6TOTumlCNGMxRrmzx6gstMSUG/+4w8sbiihOdLoy5Jl1xc0b7n7g
Gml+r+ZwRdS9itv3t1//8yBK9z/bQ56hb8Tt04cIWRyC5RkGdaEX9VF3vZEYBPr5UUc9tNc/3vYQ
fDgQ70QrWBY/z98RktBV5Svp79D9z19U8gcrKWswi0B5de8afS04t6HpoEe16VwYTq1Mmv9O2VnN
wLB1ur2aUaYNXS0v6ux8I8NLVy1ouE6xK6vejG7W0Ss6y2FMO7yIoPMzkL3GLBGihinTP+kMAkNd
DOWUl2rAjZK4laoY7Pbt9feR7ll72VIJulVZ0YRKXRlPeb7ur4ay5UnKpW+TShFaDOlXtnUb7Wxp
F9B3QDdU4KKoPJ2+ZgjbIvoc7UzuoZ2b1qzu74+tBtDL2IepZH9zDZS2msmELWY7H86PFVQuaUeG
AzCH3ENqZoMDCuVC+HMqne1lz5D9+OrcwvUQ+ubP5QU2BF6oYpJ39fmxfWnYy9Tx4sQazZiQtlSE
zuFDh6Ihsxrv6dtWgtAqgtuP4e7cOyHpiRpz86LZmtlMEU1eN42R7uIa0sUFkLNpy5HcV4a1QEgN
pJ7WFGzpkcLoC7CAPSRmO0+D+8MApLlGOKufyU7t6B0mOy6Re4b335yiFt5BqGKzgw9q0pKHqgQx
i6Vt/cZqfFaZGdw6eU2Q+xlfTBvX+ms0L1DO3kQwcaKzgAKnsmCCVJ4yZn7THfyXBHGiOomZRr3d
7NrKru3c20f+kWfWBnJjayl7kOVn8jitBdrav6pOQwn4dyo1GXC+6ZPsWEGt9gRFKgtiURPVA8Eg
W26axZKyP+bK7EpOJkEKggbJu9YkWiGIVx3fZ4Qf8tPY3gSRHCAHs2M0u9mfuZPXxvnX6LR4Dx5/
RumqbpVZfb3Pa9c7XN27ht3R9e1qKYMvMW3mQmouUKRB6g9jMXwOS8fr9Z+GDpD+6Pxjyg2jHEKZ
V+O03ei3KwE+yuCj3OMGH1qQQ76dgkR1CGCWiFvuvXpvFkBCFBXB5S3gdTFUvwE3Yzu1d2jaV/mU
xjOfIjP+KzjXBRd46ZlUrlp+SxONYxFRJCpukKHeRSSv0FfwWFjhjy9AJokLvQj1kvt8cO94AfXy
zvy7fexmZH3f+7f+Av86djvHlUWFCYoGckGeQ3IXXvjh/z7allEL/P3ZpTdRu48NbvnZUzJ9GDaa
8yMoDdo/HVcR2XclHO/Z2/O4YOntOexmaVJP1etoolmEW9SF28y3WKEOU4BgMe7QsCTkraTtfpIY
/rnTkt0ekvUKimx2mlgbUAzdjxAA+j5qOO5lOATgVB98X/qvbfVJxv3nmqVKwz7XpexgsNmm3Idn
Z9q9j2r/vPluvgCKXJVeVK5XKihs87RQG+Jw6asDBBFYNXgNMDHLPYZR9dSQsI7yOyVLkiLLpqIh
NFCyHn17Wt9MpjPpcFMRvA/VdkcWSX7Lf3Ntt0PZrap686TVzZk+rFkyoOKYnnIQ/BhQGz5Fa9sh
ECXoBscFWgEOOAih9zPYMCpPVxVf69VuSxZ0TrdScT6wMrm3MZnvI4hYqBrlweBq9YoeU2hrb/AD
Trcm0HN03BGTAh7TDLjcw6BoLhKPnEpwLr02M1G3+et3kVNKdV1uqIiA/pnCHLbGzrjE6RXsxupz
5/zoqD0eJmlF+HznL3i1TClTSi6JcjjO9lf6X7VuHIwgOLG2I9St/t1uSo5U2jMPdT6I3fSziZAe
120d5sDhv1ulZLn5Sb4m6xOrnLy4wyTqLFiFsa07r1eRxI99dWYlY8226TFubFlG9vF0WXsFgZ4S
wW91Dpr7ikJGlRmUzFNfQT2vi+8jt2tnS+etqQ/l7rtctae/CzRcwAdzKzk1VdnH9Vl2P7oj+u6z
nuGkgbsfEln2Xh/fc3/2sFTJnx2v+7y+MdjSWbMgBTcLb34LCvKS5PvKyAyER7dOS1ogsdFC3mlJ
3mhW/ISqQy3VTK+3gxwfNH5BBgMyxFRHLxVgySo5hSeA8cdDlcrQFnk5W6e3hEOFjFFo7KDZQqxA
z3gXJKONWzShvKg43CdgSdaEdQZdOJ0ayD2keShebq6JnCuX5ApIvR6lYX2ie/rbKogHOTTNELkR
WHcbEaTPbzsHpksIjKP48+qI6kY2MAwb77thJL5hLUfJ5ODtA22YLdbh3t03pS5jXxM5gv3bLSIT
rYF+5jo1T/+G4lnoMLpIZriHLjSpSxtBznREuNQ/uyp59X6sBenK2e4cwz+7qaP1UiefSl+THTze
cCtHJpJRa++rl9nXYTpcuYkvDRq9WW/ThW/+FhoRLLw10iBfdS/tyxiFKW74VZB8OwJn3Dw1kSmi
gSfZe0CLiBoOMueTK9kcnyxjtKI8ERwhtSRb0PpbBgS2IfRP5hUirhuMTY052YIxTEYy3cjPwwC1
REdzd81bhBCU7JnRaaJ+7TppJzYCkggyCfdGLrF0tCidyLG7/lSnRevUueQwO+1bdUdxV98zSAf9
i+zsBmm07V6aWs2qvcP7unbP4QGZaZTQ6aHd3oGq+Nf2ZbRuygG55yY69lRv07ktJFdx5ealWRsZ
A3MEN0mFsTx1ZPCGgkNSdfMv4a6tmu+UpVG7jBrRbJENhJSlhCidO7B6rr9rWCfIdRrBDbbpQ3Rq
X4IqNJTy9CI+/ICSw4YxZKUeDysC1dpXHGTUKKZIdRsWBMWtBgqaB+fQu0EwVP9qjDJ/aS/faUyb
gLpRAnCvAWo00aGjmbaG8mXmXqnjIRPSMTyhQ1pJGfvURT782JLbPzUaW3MtfuzelTxsuVjZysFJ
NWgctzebOsIPmuhNNENN79IujDuLnTHaNM+UwGZAdrLWFSIvF+JuWOid2oGZLrnLK9gs3oaZZ8Ah
bsF1vffGW9gTorwNpXriNKFn21RkW899hCZrGkzfkq6VaVaz/X5HmZbvXtjUDcyp1Lq0k77pQTcN
J4+VHq19T22tmwjMqFBseoX1XWF5Tz/8wy8oPTf7epLI+5RfgMoP3JRTLZxAh+khieqYNsOjUU47
PLavY8sIZ6FJww5rhCqr1jM6cvv1j7l3Wf96zx9+TOlBWiWH3Lhos8uo1lzB1gg+Dg5y6OXyIXoJ
4exjGda8nQ9hWl9QkSaYH+ywmaAMdfedTY+v3qem4uOn0jNZYYxasmxlUFFvR8ok/Vx+HmO3DrRw
O44jLcVu9c4S1l3iyxuOIwv1jTWOHUScWjM42xJv3d7O135KtRg/Eq2ExDcazB1KEEcYXl9vXn1W
pJMfNl96C89mvXHMD3wJoz/r1xe71uUAjf5kbX3m7hi59fZGhqLx5lxJbwnaPgh2XFhkpQV1TUTh
VFQtFfvgx7YUIcflnVtbFFUXVWQUz5/S359Zxk3K8IzktTXfqHlxlVYWwazuUdkN0SNwDv00qogk
n8fFD+uVw+/DPr9ejhwLBdTWBVJX5Avhovc29uvzf1oAejj/cqtCPewPZyNjYxeUJc992d05hVuf
oCrzc7MPHe5izwCO8clXGB4slL7fx6jr0jPYQrc3rNKGEab+11VoNGQTBRydgKXk467yLVHrB36N
DPm12fx6P4/2/1Wo+bBGOaSNUbO95hztwTtHwE0QIua91qOTXeFlnhvNw0olLyMpx3Vtp7AbyTvN
uNIDNI7PO/t9hgdenx2IJ1BeqNie+DtfnWDJmez1WDWzszhBP0N0MmsVjuG9thlZnNCrNUp3drY1
zXwjjLONFq4PTe+6CcHqrnsZI2Kzj+19m4j2c0YObe8NoY4xS12YcY8nS0a0t6D5VwmOferQf4/6
fp8ewk4l2yVaemLbUDCPavRUNmDk0iip2Lr09BEWYluqatZNpewHtOJ4TrVNfB1J3WXv3Dm3d803
vAC0rLTJXh/zcx/wsFbJB+R7PUMGkLVSaG5Vd+1srP3oZKd+FQLg+eH9bkr46IfD26xqjSyts1AC
N/ktjN38rkuthxUbqjo8EQ8+rHOrGeebmhDBQJk0iBmM01zVOm0gS42dekVlWxKu4i8jpQWrIwoL
d+IdR/Kw2AUBRemy1kSQUbhXGI+T/szhwbBq/t67jpfRrLIH9LTjJD+sWXJfWrzRkkRVxZrIqg32
EcAGBJ1GKYT8/YrDfPpwPqxVdmMNc5duZdYS8man8GjH7tfZWQays6iqQz+/8OhM1xuqwsxAuTy+
ninFZkOQMjohBoIICGof9Ivt28j0jr4En6GVRGRCwzoi66a1DU92LTTmiHF0igHC5e9VP+iZwSqo
89Vl2DHBk5VuxmmvL2Fr2lxHyhdNJObDCo8WkFepgPi0VvC4UOlmrFIkkeULCx2cHZdQb0rO2Tcm
jcJVIG2qu+tu0T62j51Vp+jnQu8+miOFkg20qWxfOhc3QffEnENI3bBgtW+T3J4HeztBdkV5g4l6
+2HUqDKq0NI7qDoDtuVTjg7dtVd3M1+FNlFx9rAvL72jPeuvgpWLAparLylfKQiMARHP4WWQexdH
m1w/9w6q9e8oBCFTQzvq4NaZ0dmeYJ8xUSNCoBXhJph3T+3kPWvVmzE0uI7ULmbWrqN+xe+FtQ5u
i5mlvhHQxPapTy6avK9/kmH83mjW56/t9046Vb6f3E4D4WbU4yE4/dMZqLdjdlsr6+vo4moe7X4h
3KN9obLiJQG6Cet3bU9avsXtwZFMjwWignFqx90lSenMutoxRMqql3kqCaI8NSMVBFjmpE1Uw6xx
YdUcvbfySG5oclyoGL/+9U998+OvL9304toodqbBr9cs9DVgtG8Qho4PwCheL/Q0PntcqHTNTwet
nsUqCx0846PhK5460WRnFRx6lC1I+nx44bEJJUo7+edusEctpKCzLnt7h3OxkuG6uUTL4fWver59
EjcFBRPUCu8Z3oNzrW2ux3U9Pl+o8tycJRgFE/Lrm0uPrGIlFb3zJ45caciIsuqGitpj6dVYKoZa
W6XiBBBWuHrasO5vm1p3H0jDZVt631PNaQxqntyvR40+jVNqNPWlrcGtvDgXdrbIqCggqIcSEqWl
UAioo03GqFdLs0z0EJAlg3HWzO3GBwpI6Ll1Dhv7GNX7RXRwtFAe1P3cyyaKKF9l9golhWXvigg6
Pdzhkj+0DLuWWrnk1T+UniSIgq2Dc1ncMGNUrf1N4sWLnLLX0VpFp/nuaC+dFUqGy545NNqz8W6q
dhaqd7Bv402EciaqG4Z7Qf8CzbxriPJIlH81fA4Z5VtEIJFryCLNO34elu6Rl/Oz8TETM7PKsIEs
ZJ+SWWsZ0rRXP9bhbHz6un3pCGB21629e6KPKfRBqOQuLSdzTaegpVs4qve9bilfy1a9EPI3s8Kp
I42AK4K89HsHxTHKl2OjTTFLsWaYYBzMGY/D7laWujAujnIMqNilo22Q9k4Smg/ni4swUtrVAzQ3
QKShwojyH83UcDXgz9IXIgcxggfxWzLHPfUNFA+iZGnpPfxU8ib1lPAYUfSzT6Sl/NvZdkgE7Sv6
OKNb82MzPbqIpzD8Agf9Ndj6vulu5kscs9Tadw6t1WeyOAFbOBPMNPzs06C2Z3o13is0vDf0TrSe
5ijdM3n/0fdIqaFtlBCRhl2dLaGt4K4mty4WUvgyYhMS8iHIJjEPtLch8d7jktPwhj6kQCXsmnk0
WKE3IKR6NewIYUPvCC9WzUUKkMrjZdLwD07+roECyt8+GgiEw1woSrEmopWreeFf+WmZLduGL33l
Tsa2jr5qa9Pc01tZE2ta+tAWO6hXgHAy0fOZjfX/Q9iZNbeqJdv6v9znQwSdaB7uCz1IqJdl+YWw
3CAEkhCtpF9/P1bdc8rl7bMcVbFjx1rbnjCZM5uRI3M40i4ByYRHoTmin74ia7VQ/VNmyzAnUAHh
24ARyVFvG1NtirId7yqN1/HBF94Nt3KSze3tYVrCilPdk9tHusenQj6RFH+ZE9MjohHpQRVmU7Zx
tFLR1JZ1y7g7wnnC7P0x+9i0qCZw0scH//F+2h+4JTen4JyikWtOtbAMUhc9D3YHLVZUGMNyP1py
BEOwB56zDM2V6ieRaB9CNHW4RjW6LbKvWJmIosSdHQFiGzNzn6n2gKx321w9PC1CCfJF2Mr2s7rs
F8mGH4l5l5m4lGkiP9ujsPGKsB/UkGUf1Q7OEs87UePBPKjReU4AM92DCS+guRA58T/oYtYRVzq+
8iq3XWJHjNOH9oa6yiE0MR4ogIBl3wBhJsVanyloivBnVyrbndN5CuR55BpdRI2YtXCwe3fAs5NB
cQVRVRzDvOAEnScYDNV/kQLIYa+ynxOVLqrn6mJVSExMjAg91/pVmA3qiDycNBOntx03cPhanIrX
ZNFToHjlo3VvSWkPH/Rie+pC85Hothp0fyWcUDNeK8inSqsjEjogQR/rDgncfiH6ZWufCssgwH8+
rFnPb21tevBfwLpiE1cx3mfLGyo1hn2O27HB+CdzxUD+8SG+8HYlfSLF7IStH3EcBy5Zvz18cJpo
ZhnMq7k8znQLDlu3FaDxkd3Oaohtvkzj5TRbJCH6mhB3jjM0Rb36aTQ010XZ4mFwgG3AtlkTAq+3
/QbgPn3YaMpJzxfDZmsy8Hg+1NARN9z7Cylt5o6WDyoJTXgCex1OGBsAyfSzOjgNWpetTVlFRqGE
fy60hfKsfl5epWf+Sry7xt3untMnM1CX7d7gcNXj2th1u7IZeII6VYGbp7+lU+YRjE97fWdevBxX
ajyLyCXKVpZYjyfFRdIjNqb8AEKB+jrdm2tjeuSatnigY3ibm7COVMy0Eel/EkMdfGGlPN+j+vPm
LFOIaGiMOufJkJqcqX20rhwJbwdck8Q+UoCylCm9fUxWuHknpFwaTtD+ZF9orbtO3sibxu2LuNHQ
i3q8o2/msBVB62cL0D0qFl43758UdrjZp5yTh3exVCxmOhUhkl78apwxNagnYkH/2IPRZXKWJezT
Pbp5xbyaX6N+ky2QlHWINqLT03FymGj+OAV8Agye91OZ4cio6vYxadViND56OTY4KoLp/BGYtS2J
VrkvMv5UdxtkVB6Iq0p2uukVaySHOfzjmPAtLrbAIY/lIGCmb/KJiJibbgvu5RCJuY+2LRzXezFv
Vhoyf2S9iiUXfvd+QcqkdfN7cL96GRf4YRWI6yrOnUEzCADsKuSbX6+KX5bWIYOpZfNTpeaeFeug
WOJr+X5HP6gIiia8t9x77GQ6rhKUCcQKLao0uETHctAjbKq4qUNFnGuI+T6CE3BXHjRk4fj92WN3
mx3C0xNSXVpcPOMstam+M6bITE7Ulzpy1OkDq16PjzFwT+91LrKaXsYGPg252s3JrXeqSu7mvXHq
p0VhoyrpUFxCKKE54YBgrYG9Vx/67hC12KVU9ShWqiDB9adGTFyFJGL1p9LSsN49j2Zk04EeSIG+
H67FzRFfIKKeJ/nTaCX72PDC4xC4lABnGEUW1/zTtHNk/77oI2E1eOd7/HAq6Hr8/XMVaiSThtPZ
ywpqKcJHiBQ9ix8jlGvIJlTr2Hlyt5YbRxmscz0Va2+hAlQe3VSyH3MBfR65sq4Igp32YmVfg8K/
j3Hw/D+btWhhUEXWYRTao/UobPeHDba7RYCaHjAlNOdlfHih6DQhCPPvUfqYpScHqafnMzrPfxDh
sJtk0AtPLp4lwN0oyBhNDaQru60qWOpOmw9ijoBPGCf6aneNd+2dapL4esCVrFZwbE8fOgkXRrOZ
qD7SXY3k3E/++VkIzAFCzx1Us/Gw0Tn883PemfG1WjR8meS1G9nqUpxmDQpdnXOYP8hA54QA0d0e
TGfn5dPLtF3qOQrOCm4I/gT5sLC+BP1ChRS/fMwrT18dkfVcHcKG9tEoiSt8AJJooGloxHldBwsR
CrR7SwdtYoyo/0DgK3N7wi8SDldc0jGH3DUfh/DnPqdcaSknW5nw8G4aP5a3yFiVIOXMovQqKlgP
t1v3SH9xIf2ktYBB3MumG6Mkflx1W6qc49vRlukTcA5vUulk42LgYgr2bfHwRcTSggpipHcJpYhx
eY/JGYkkfUnmOU88NJqTcUWZkyO/UYei1DkUniUGP1GNpBv/ktl5MAqyuOTNhnRl6EugFu2qw49T
PK1saTpCyBQPzhdDdg3y3VvndY4AR/Ti68v8pQvSzZDnoJxsa2MB5dqbTUq4K7YJ0qtLSrDlSh83
YRni5np3/Sc4JG1Eo8hS8Xoo+KFfpSABX4XH3dHRj3axOjO7NVuOiACxKMti3jn43rhxTMUu12iW
+UenBza6Xik0nIPEOzKCphoXY2AOA9kPRILoTsThtyz5lC/1N4U8PXvpxmmc+oen6lMjk2jtLcZt
1RBQ707H6ZFarGafc/t643gYH7mbvVBOWO4faBCvih3R/fbsqZv3anO0K0rk8ut1SBnidie8Eu2h
NhXcghxZuNmFs/FezM9hEVbP5qqZyPZlcV3cVs078uLPuFIUIm+LD0JfzvFwVh5jVBpdJRi87gvy
sHyceiqTRmA97h8oZJc7dLknJj/ABb696c5pX5MM0KXgUAI+OlSCyZOIMLwMs39Ykfm+Y0VBJJFr
DzvCnmaiW0+pd6JGUDnGQosQOXIMNAq0SRNAP7hQv0FhdGKE2SKPkFB1TO/wdguLuR7k0XFQWzfQ
eW2gxF9yt43rK8p1Vty6h0m6PZXu+dlEUIijtVOX5dGS48tYmx4njzfiquAUSY4xNRL77J+j+7be
nvbmTpho8ZmsYDBzJHCbZM4tR2YRZMEgSiVOIa0hPg6yiOrHvJw/mAKnzEcWH/JmUccd0oPEKbfG
JBvMHbs1xPeURUw3n9w+tedDcAgMdhMxds4Dx71bt/4tOJMluHmEwhphX+Kcx/JaXamzFHkpsJ8z
5/UWEtmcw94e4QlpYhjLhYuQjUvUnzratCYDJQDQSFtFBNMdBshHQzuGHD2ItE0UuC9T4fkWap/G
U724LElRrlws0X4y36E3EFiMxo/9Pp+i7o3DVR2MAtAQCtqwBPgOyBfzlPCOZzUNkhK5kDodUk/Y
GWM+GYKWV/58KCfTf+ALT+IOPehQX2QhTAf2fpajxWROm322weiMT1PDr0LUa8d4IiLS3O5s8Tlf
z08Yp/7BrvS+EpAjWZeFtKdsQEaMjXnQsSS6J7dYoR1MhHeNbmjDH+n6XREijqUtIf+T5JwRBtVB
wAS3oZWAtoHNR+EoJBk59mS0yDtsmmmfYmlsUsd9MDLiaFClFzASzfi2z1DCHX6a6in2FJpv517I
MVSqp0vCgnBkjeYtJhWtyKhXrTuGzFggM+0JyyOP10xqVwAxuLtcWFdjfp6+gbhPUlZ7tyUCpsEV
ONDwG+dpIfjsvoY0tcaJo4zlJVFtm64cJt7B0cEFFO7ObTwUeG8BJz7bDGk9po/SLdUTwzlu0XV1
b1G2PjNi4AYcn0zuu8xvvdME2TZI2nYOJ6TzT14dVlFJV8jIryfFUnaK6OQ9XClS/PrtSHQSVuTq
vGhvPUgm1qV757RbJ0ce81vF+eEJg2KszQcVMGNoowmNaXl0VgM14PSszSpC/cKPdiUj9O4EBBU9
j6k9Me3zVnUq9zhVWY2m1mqpjYvoNpXpZkgnLSwY+phiUYRMkr91U6r46NRnzJ2fF5mtkjCvRXoK
JDafmPrgXMiNsKUtygkDkHQNNc6buurnHYFRMk+ZHlZYtZMxdGxG0Do2p+X2Tif4DSSwsic3i2xj
iAVkDuZheg0vTjZXUYJKDtaottRBnTmNzekjqDcJhXB+DUOkByVMYlza5fwX/O483TBijeuR0vN+
ZVqNSk+Gk6xvS2Ez8hWai+jt4Z3rXarjYeX388GmyYqOADlsohtYHLmUrw6kv0ketpObrTocMg4k
6SPY8NNodsNKG+DEcnR7g960RIU5Tl+INOp4uC/zQUuws5J1gc7VtBt3+/RDMJ0kbDd4oGcDI6hF
pceloV9AtJLJlTHjnVt7Gtb0SvKQPfWcX/QnuAmu4oMFzjt05P5QeJxp+Sl6DS2AdSC8fyJVNWEM
/UKPlVibZKHISfq8bqdbJdZ93cdt+6aJBz8tySxicgJbChhuNaAu2nz9fKXDWbf2h1m1HXhNpauu
tYkyve909zFVYrBZAol6Ohor236p2qdpQTT3r1wxRUpxnrErD0eC6+oc2Tc6TDwhkHYiaAhqltif
AFw/0EK8JsLB0TVs16f1I0pD3d8sKk+x3HQNVuSNBlWN0xhYy9pdwRZah9DALf0zWtHd04FjhIKh
k3gp3/e0MRpHn14wLLqlzTF/XrfWQcrRc2TeADuYbaSg8Bhat1Gg1497byByyWvFx+ihImi+VO6g
7YG/xMre1reDVW8wJVKQY75S0tKhnqVPVauz04tVFzai1MlqhMggARfh/SB+6EQKoTnSa/2scGti
Yk+2kCojgnh74HJdbSzBBdRj3e5hv6wN2ZZe2jdxVj9fJreFOL8M9MRRinTUoGKackN7502bV5yl
jeEYk+H2yd5ocaW3cTSXKcFSeB0/BmANSmPm6I42vjs3u5esj9lt2c9l6MSwTd6ySTPOP8pte8TZ
XYEV6A/y1Tn9Zd69xMqN/A76rxlGu5GbThT/vz1JC2b2vJ0PnzH3Eyhupn9cdkgfcpRrbgUKsERq
VLu5P4lbLAq3XMqeFMn8pyMXVXfnTIfUc/HaA4Q83Z4ObIDxfPduEfSq6RUGimRXNsq8bCeHrrST
AKZdbHDSDI/dz16y6BHW026i2YWXxSQDh9V5Jo2LWRtDzmu4yEZIbMpfIfiVbxATd1HQ5OcXGk1a
70grfqSxQU8wFMTcQX56QdBBHgutZpbHMjEmc+UxIUJly+8IYZqbLDQXEn0/zxoWWbEfseKmc8Ud
fRwCyc7CIU4+0KCY2dqcFie9iG+SnaPheuUCDW5ZGXdBFejoZwKDEIqnlqDAMyr30rKJ9PgUKmQ8
ztsQTQyFoNznLNWK9VgU8CXfOmLgJk6eL/NRhJwkMa7EHT2uMkwmXEBtRsdRlM4Fv+WSvRSLctPw
tSD2YcJubB0fNpDGp5hNwOa+Fs6N6GQt2vnTmczq5girf+HirTuaKd5gcKQ9ZxjS5mmR7OqNNten
t6Bcgc7p1nEvgnwuU7xi7irjoXaVzEvCN+v5Sh3KT3yyGiRfA1AacvMUPzu+oECJom85AzBetZvy
YKH/beuD8Cl1LoCJJKwIt3kv5wj/LrdbgA91ToOXTR4QJet6V1b4/LdsozqF9Xofn5FpgZmMg0Cd
NEzX+UR4uoLsT415Gg9yGxhIEGtjcqztYluxsaG8U6YNzTPxGhFqjzyKaCVJnd4ZFFMjDRdY2gdK
cNR1ZNplC2pK4BqWMRt8mxDW2xu//x20HFzENSPomMlM5jkH/tiwuyqTenqc6n1mxpBCnRP/3npN
lMWXWAkk57QkHXs5zsxptQXzBSsEqglGlBXJ+hrLXJpYdvENR3728h4zWD9zCpYSIQhIK0Lbrbu/
Bcb7fX5bZJNhKEk1sJixIRGirgRfSM9ycUCMl1H6LgNz6s5jlWwUKxC94ql9Htxk7uwy9rocP6Y1
H92XqRiiBkMNbS2vGnJ4oKNdijFSZy3nzxfiejL8VmGech2sR2xAD5rjq53T5PA0uBIz5qUpyRW0
STXwT1tHdTBXJs3PGyBAdS6HVwc9V0+1zoG2EuJ2IjsX2hG3+q68YNnF6P0cH2KNh0C0TbrbD1+d
de7r8aVeNbFiz6/OxaTL74HYae7QmkZOOGSF6jjBkF7D8ulO54Z/n52PhE1c66COb0G1145+tmkA
yCZJcMVI6oyLHUzjiU7Z69ZcC+8jwrkRObCt7zLHvdkT0D3qE4KzaYmhLIKJE0cFWmiUvFWYX22a
b+uoX2ibyksbInYQeux5udHnp3221SfG9ByfVnVuY9AXhqUsVJKAh+aYL+3zA7Zw793p+Ey93jEX
rSev8jChc7fw8/3ZpydwFI4caSYvhLG+BixB6X1c+WYILCn4+uS+lOYoVmtTtbLPqM779+Diyc7o
s3N7j6z6jz+BwjVw+xJX8EoKDsRyZXyMzLDxqfO+P6ARNz4Y7URaGRuATBqot+kqX51fqpf8+fF0
c1uv9go28uy1OyRnK6SsjgFku8GlnV+lqLM7nU7Bnne4OGrwWrlUpTVMOgFX6cpvFXcuIxdq48NK
Pvrm1BCQsU34z1P7NIMddG6djHTfL/mpPEa5XMeLmlgBMMjohGHO6AhhYb/fm719HDlnfwAiqiEL
cB6BADXz7pVTzZNhx1n/uu75JFkpi5RLnxD7tyRTkGErLK45TaNy9difNk0AbYdikMNJcYRouBGi
c9kJuHq+OFnDcPvuXj+ROAidfafv72EnHLiTRy/gVHxrCkedCTEdmxZ0psx5rSdn6p9KP9QW871B
O4ZE9iN7wyltt8l0xcGZth6BZFBsDrGCR96bQ6TdQtrcv1HdxvdcrXYLBZve9dH8upeIP5dm57LA
JbdRdDGW2rTdZqv79qDZIIzpyNe7UHg313QFeqXfjkfy6gH8rL0onIw+EHkZyUtllxpbwgHy9bk6
JaNXl8Y5kKma8vHnhxhBxsfqmfTROk7MYNS6JNiAYnLMcjTOCSSeTKZUreussUeRMas+oaUPjeVU
IoJsry3NkENoqcBpB1t8M33JFYNzDM7H3tv6iQtfueWJ43MiMjajKmrP1iG3qj4gEbY0sn5f5DJU
fu4QnAy1rnLRbCow6e2GTyHxxMQsRBVmRBPm2KT3/RCdfWUuknFJjrkv5zentw9+5pz5tRtj3720
88v7CCf8LuBganH6AC85kHMra6XftNWiT309DzpEiZM79OedUUB6b6522rhq4V0PblVD25uif2hV
gtuJYZpQ3HVGki8fSUJ0R7zM2ta/CJGaxOpldigi4TLt8iBD8PkyvgqRksbQNARg3TySVTcxZ+Zl
muDUavpL7Qqo5DTkY/IzISKYXP2cBO1OpDo9q9o0vGoMNuC3pGFWu7X0lJ9ncu5d9U2i+x0wH2jb
4OGS3YhyImdNsDRKpXEGhkEtIMp9Yy08PUqwFpOA+mT1ZGzVSr5MyLmVfb24xxcfyyxMB0iQELB9
O0KUWvpE/tN0cXoBHs+jUDs6o207Ld8Puy68xwTmY7q+XdBT+Ua2I4a0PNDr3NnSsvXSdf/GP5G/
i0GpFsD5FALFcPSCTjc+2KGq4DdjHe5G81k8lcBT6QfY+svxuQA8gZ7y2RNNFcg2S/ZpInunwTYc
XI07N3pqfNqPmeOpElyAvu0yr3kx9uXi+GIi9AwGMB+tzYmxhLFiekcQxkX63K67xTESqCIL45o+
Hs5c+dKuDqAnJHuEFoQnD/uWh/nDuwPM1KH6JvWQ6r2GVvjWrp9VhlfXH7Clt7fSrca6uxOtbIV1
IzNrAlgDUFFuWIbTbHBCEJE9wzbhm6wSGOSSSmq0fMmGBheCNDIQ8vo8vC1qh7CZxD7SZiaStI6G
aCF+YcrmuEpcPH1kAbiZ14y5peHDH5CGwTH0qG63Xk6DYmj6FOEgMVw+ixC8xMFRfZ68xhf36YxC
hNO8kRjJltza1Sd+lIIIJ5u+jirCApEqzmH2HsfXGZdomNQkW4Tfdbij/R2UynrNCBsEh2Abbzc4
EW5bfI4HTgmyPhZgL8YZf1oGOVo0IEiuMj9Y7UCH9gDwbSHCqRvWbVPPUsW5kRY9lgVPTa4Kj34z
yKwANpCMnKz3lhrq0THDMr7O8HrVy80XJ3DPx+aO4SzJUsQaaNx/tNyLsRymG44WDkgNUAXHXezw
fLZpAdNaT8qu2HAS5CUmrtslLoclY6Gzj7m8iJY5bwOD6KmAn1dRoyGC007WedNvGWNKNXOwHfmM
oovf95N82wbAiIM1wf7BnTrE2b4BlJYjE8zqBH/+DDB00YBHrSOUHLzJCyHvldtI7ntxGml8N7x6
O9q1o5eegQXGugbruJ/DS+eZo7lABpJG8jk83n21nX8KvZ2rwb3j7NoG1f8+kFqnSe2apoyjdyff
Emxz5Bw1R1Keb49FZ7oqEBudx/AfyCNkO6VWn2Mb3tpuWrwoOZQPq+tdsfJrwVa1WKztksrGaEUv
wagPOtW6pWGlUt9Z1Kan1nbTx7UWZ2dLPzrHj750qXHACjly0yH59VHVUw7yCh6UArs8bVOr6aNb
EpQwbluvysanxCYmHrDMIs48wjpzp++u227XL4pJbolLHWv/crIeb+riIVmS6OFmqPyf7ktZDipG
Olw2RUf7V6SVUEhaw3p0bj7yDYArZkU0TJ+w86srbhH+8vN30FKnYCJsSXSAsyGAO8bHWAmvYLb0
nvmjNVSWbnhcp+vC4iOdyfsrF5i3FRGfF9Zn+zAewkC8Jb1kRzS9+eDnj9G8Nh05Pn2OZh31vmd9
ZQanLW+V2GVv84VrfahgZYmDX6UU7nYLIrPeknG381H4eO8jAEOORQiWS85q3S5eEeNpDgtzXgfn
58eK+rPkqsa63963TK0RJydPHn9mK8Dr0e4aUISwel9yejrdbjOp5X51R/d6XPeGl67E4B5y0ehn
f8wuEHmEHZgunpnLGwjhIR7hyUccVar1sTkX5lV8ZUqOOhtiZqqqXIQ6SLeCJzhN7gzPpMLI9VRm
/hCybuqxFMpT6A/Jw+ITZ3t1WvhXLDLFvz2Y+9+5ZD8oMsnqV37XNyJgdRaPyXFU9euHBylkNmC9
NY5DmOaYxMdCsJdZIEeq3fpIxb80W9Jc1N1u7jFQA3m41NAkhBBG70IIr4w2+o3FL//CP/tG9UNq
+aYZRdfD87jbe2qHFz+Pidc4icQV27/vxo8TBRRdNtDpFDWRfflPWmRaiefbIbn1w9CajfZSBwwE
hlF0Awy7LamQDQyAuUYtuR7/1g4n/cTPZjK4rJqabhr6Hybe2+syO6f1//0/0n/19zIxGo0vcacI
AMmLQcK7yoKI9cs7/tTloRimOfT3wx388xxf1lHL7iB3SdqDOYC/aU/qazqWrLfteXp5v8xPmH4w
sfndevpl3R+/5Jd1v+3tWc6OTWawLviffQZ7syek9DZMBUf8dbHh2H7nt6qiqIjSsJ2K9H2xgySY
AuPImAHWwNfEDo1Ndzt5G5Dkg5u4f3+30U8sSYZumMz9UUydqWP/eW4UNWmEopaHb5f4XagHl+lj
LVIB8mDWqJQCm20KhKDHI/+AK6blBf4IY3bCDtCZxHGcroT564B+mPMmJuGYDLloYl/c86Sc9GSf
udeummVp/8ql/XGnvjz6Nza3/Cg6zTjCZB9XoaLa9AVbb3m4lT3yzM0xuv8yqU4aCKP/+DJf1vv2
ZVKEjNW2Zj3wKYpSTCRylmSBsgMFafbrhIPBPPxttW/01ayrLofHiQ8D3QL4L42o+ZytprE4CefF
iVFUBGC/0WYV9aez/vU8fLOqzbWvFUHhJXtYQod3GS4FzP308wjFb8DlnrPA9LLg5mkvsIwmXe3k
d+d+JGOb3l1Cqy6miDsw2b0Slr90dTWSsTiP5irUR2VMo49ol9TPiB5cxRGeC8XqXwD6HrJ7irIA
MsMEODXutqY7zyONgHTe15T0YJTUcE0ovFvJvLZkKPLwJZnxPgrMfeoCrks0THR/0ntwwgvsBspW
29u4cMTNeZbRog8hXnUAdA2nCgZ+kTLOTlaxy90uMN3E6xjt0IannXmzYd1M8kkK7QGa0Nv15WOo
X0qgHncSc4HAtrMpu33QhU2ATRvvkoILcuyIZWqTB3WHxOqmNCFH+pypG3vY54T71DkokLThIy4W
GfJNV7wx9drzBjTVrin9UKfygVp1gIMHT0Dw+nZ1BhSDoFpBMWNbQ0amcJWvzepP5cQga0O5lTD3
CH9fS0AIMqhlK9k5LNVnyT2750gkzlEAa0QnpQ5yW5SBMjAgLP7so/ABaGIqKB6cyCEqpr9bpLQS
CbEKwpHM+eXBxw0mxZsxM8D2M3eoitzBIk5OSV+1uT77hIqy9VoC7fckX6QE5P3GsvSlD4FIWQhP
szsAixABO2MJzvbd7xecJXGq7Oq9xHQ60mgXptJMHN+hih185f1CVJ0sDz7xUhsMEJQZ6PBFWS2W
g2FM3zBQggZgRqHx7NpSn9/34lgLysXtY/gN8lRdps4ZJSHvV5vzmw345tQv5+spL8/cSgI5Dmzh
UL0gj8MU8nbZ6rcOqz/W/p9WQFVGiiIpI/NPt9IXl9ffE1HIctz6QGztVpTLfeiYVhGI7IzxizP4
Ya6zrDKF4X9W+9Y0kDL6uL/3D1ocnWG0guAqFOWYZBUbzttrASn4bEshAfOvDTM/e6F/L/yt4zE3
NXVEwPQvD3uCBQN2YtEVAKfh7/5OGl7hbxv6rc+RiMyUUaPv1xiykwvCc0J88WFv7uPM2/QA22eY
br+s+aMpV1RNY4L1SBKlbz62Sx7JJevqfp1DMZI8A44vPE7qv4i3C/49PLq/NXn91Oikflnxm2vM
zlV/PRtEZC309/rpQGFxLG6u2EAN+mAfyl7jXsP6XfM2vy09/Op/bPCXpb95yeyuJBehZeknYVau
pQloqQoeavryb9v6411UDNHUZdGgp/Kbh8wvUpkZ+bVnIjDycZBZdW/WWS6zBD3FDX75hj/6xS+L
ffOL4kW83I7iaehc6V3hGY45XYg0VoZwQt36l9X+9MH8YxNHhi4p4khiFuy3TdTvWXM+aNnghdVh
sCA0Wx+YlbrkXHLntyCjbZ2kFUTp6lVxQbT199eVf/yKTFmgW1Ue6ebo2+uOhEJ6SMphuJBDC8N1
0xAERAY1H0h4VGHoxAXXgTPlkgv6PbzTXx7gx/3+8gDDnfpi+KqrpjR9mQ+GT4vS4Phs0tQG2QEu
KVMFbxQmT1Q9mHmLl4Hau/y9xV0a3vEfH+HLI3yzhrdeKk7liT2AgkdVO8QmBfNpjWf+PPi/6XL/
HF1qo5GhkuBoxOL/+cLXQym3vWF2GIk/o2ogj+V+ud0mVj37dXv/l3f792rfzKAiX7SRUSXd2vAP
uwch0XaXMe3ZMfxA/k2AVv55I/+92GCtvnxL43DUBSFjseHuQAXBDL2YlIh1ryAUSya77XWiUBMw
QfMUe0Ri9Wvq+PNx+u9HIL/6z0doqqK8ayWPQAz7RM9E6MM+gpRvGx6J+S/X90fr+z+fUhW/WV+l
PHZGmbIYlDhYLAIShIBH73+/IX+8xj+P579f6ZuNQGzl1nQHVoFBDTmscD5Kq6c2+1sr4W9v883M
KpdLO8g9DAeTRoDxI2ASUND5v06d+tFLftm1byZHPRtdfRvWoZZr67Rw8Epg6JS/VURBd/QGO7+l
Oz8iFzSR/v9Lp4rfrIygto/jIWcPb077CnudarhhYU0q+ze3+Pc7oIrfjMloVOgZ8yY7Gj97l9ob
7J9yDE4FIt1Nwcvd02/p6k8THb6+2zeDIrZafrr1QrdmtLv1J53bmyQpD+iAEbEcIHfi/jbv5AcV
XyLILxv6za5oCB/dzyofcZimmTCF3PvY1hMfUow74EJQ1sK3m/1KSuQpcwqLtMT8FsXKwxr/uBi6
qciGYaqmrn+763rZGadmuBid07+O6YSgYevmnNws6uOW5isLF+YaVC5IZVSY5lQpaO1snNxKZwUz
zH+5pz+GKYaMcp6hGQbR9X+anvv10Z7Sf6FHuid+pK7fO9F1XpDIFPZvH+DnhOHLat9u0QW5dj2p
waroGMHUxtTGOdIb0eqD0fzvb6b+GEt/Wev77XlcbpIqsNHSLKdUdaWccg7J4/2Pl2oCGkv9/uhA
wUdN04FYECpR76yh6g4WUXki1LZhgLP97QT0yKmGrnNqPg9/99nt/v6oP9qwL0/67faVI6Rxjkd2
pYeuPNPg+w20sl+9zI+X/Msy365cat5PaZaxzIWGPhq0iFgYimG90SfiN5sy/jUd/TFM+7Lgt+um
tlcE1+8sWNNHCEuZBv+KFi1KV/TI/H0Lf77aX9Ya9viLF5cv9+bQN9gT0X5M6OkLsGF8cyiFc9KK
nf96QGjkTmFe8JM9ZEm6ls7+098f4meD/e+H+ANnfnkI0D71JDccOeDKiMk4b4Y1lVym9/8Sf0p/
Itx/WJEvK31z4uax1EfXlK2tvCMNIOU72aLHPCnvHskveubfgeUeJMmXjTDt4F4ebXOZf9AXM4jr
qSGkMQqpmn36SOZYvqMrTBPaYSC6Dlz+Evr7MJwB+sGAaw0zoSDxpp4F1qW+0ksGhVa1RC9730F+
H87QFcaJRhU2ncuOOpbHZngAvjlQyJrCpELLj7qxXbzITh1K7mlNdCO5n8xKty5MIiey6nYYOef+
TDlwcvX61cCNSCala5Bo515Bf0Ig0YgxNHH0r51DF7NVUSJnBIKtz65PtExan8x/2z1ejtHBHX6x
GBkLqqFLGg8gC2wYFXegGKS5dJbDanaqj1+99Y8RwpdP8i3ikY2uujYin+RKd+vVbSij0kwyM2HA
o/dcUvHVnb+fN+UXEzf6Zrwv/bE37gpLDg2ew3i1g2M4QrxsmYmmwQ0cugeGfoScewcZyX4Qxi6K
8JMJjmzR5wWg72jf6b74LUH6xaJ9T9DUk3EvRgcejFl4ZGbzAXs704b79/eXfgwiGFYiioaKfLjx
7RY8wEq0LDGGsEW2D3YOv2ds7h8W944Zj7CaSt8Efvvt7X4Obr+s++1Tt/+PtDNrbpXp0uwvIgKB
GHTLjAY0T74hJNkWEpoAIUC/vle6uqvcKsdRR3WcL77j99hWMmTu3LmH9cTKYZ/VhvAj1J8W+hF0
RS/Yv3m/f6bN2Jf/8/5e3q9exeeS7NVj1vZZKC2OJOxinHmx20Q/Pc5fukJZSe5LYRPbb62M+Pj/
bmT+a3ixofwyZ5ncuT0fbW5TeCintRaIAy7oq6Dh0R7fYlb/ju7/ut2XHVvVdUxawXgkhr1WcFlf
qNIlgEmjLw1gePYPoLJpqI0rkiiNKE100CdxrsF3PlYCaiBHQOBFXE746BAzCDnv6f5+M+mEg/av
p/KyW5/0LK4ziZdSuKQSrFmHxdXict4lLpW/Hr8AxgGSkY1Wp/0yuxvpIZsJXgzShkjRU8ldW4jh
FJ5r2fMAo+l8vjsaGn8dRH8P+TKxTamlNdLtDJpf9he4CaOGYL+g1xpWY6Nr1Sw6VkGCAUNOHTCU
/rBNUo3UtduZd8ZCjykbmvQRuOsjJTg+yvYCL/79bbpO0K39ud1XVms3HR0QFLb88wnF3Y2NvNm3
UBu9vpvAfx7tf9/Oy/q5X/fHVNcvPMGB/DUL78EXXVUIJoGQyRGOrazvT33yxgn4Mzr2e9CXVbM/
nFM1bonXhjp8y5qle+SLRrpVXBE7Q15Rcj7H2btb/dMU/h71Ze0Y8ekuZxlvDm2W7t3TrFVKOddu
R8cP5xqXKpD/UfT/95AvCwFhmFNi5txoavXkLs1AEQVLHdvcHWsST+fw3+tO+Wvd/R7uxX01zbw2
LieGKyfDPLaEeqsFQf52sNf2xUUHiCP4myH/2tJ/D/niwGrV1bxeKvEqS2Z/Gn20UHCdtdcT3xpF
6005Qvtr/Pnuwf5JR/o97Isvi1BeUWZ3hl2gzOchtES7yVDrz+gLhDYxa6FW3bH96GZNu3VmqW1r
agfvLuJPX/bXRbz6svcsV3OUfwTy+glH5afZFa4OGJS3gQ7lLz/m91gvls7QbmDUxQ07CIKEYTqY
wbYJaTgSwtCyY4PvCMZH+/Nd7uPPKp3fA7/YOwVxlqJ6CHs38FDTQWOdslururieZwm3VR0rpeVC
m4yCY/f7wuo1e9Pge5wMFm9X8J/mXpEpcsCRkZWfWfFrt9XikyZVBEVmJ8R7T9NkeIEvU7qj7rLc
HikU1N5tZH8+9V8Dvtz8LT019+wOBq5prFtfH7dtI/giC00O5uSShyntzfjttPor/KH9GvTFJBcP
5VwoCXdJACB6jG7Dzg0EETKJNc1t57atezfboVws+Xg79J+r+dfQL4Y50VOzpZ+53yvuIl0gnISo
4h1fendR7E8pN1XdTQ8E0b+tyJ/eIkE8lUQJYR/1tTBIvV2qcp92AIsaQeJR/e/fJ9WShoz+m4HE
Mnn1TH4P9PJC9bR11JRnIvBtMkCnM71mhxnFsda4Gv97qL83uV/39PIa49vlkLcbyKT56rAAGJQ4
R9HVRUf0yBjEnr5uj34aKy6bR3SQHcmRRp9v87Lv7vflhR47bTW9PLjfFXI8dHXih1CdS76nCOR3
4E3x7P71bF/217N0vl46giYqIXuZ0pR4WlIiLBL/jvqWBPlnuuX3m3zZWhFPKfJb/AN+1SD/RJpn
KIAYR6dNonvqIu++i2//HBX/dX8vu2tyvRppkzAilBPoZx2IHMaqiW7IiqV++tVq+w/ZUkQzYgtn
97h4tjbtzzsOMHHT09nR6MjJB2en4/MVQlJnKnqtkzv9PqgWLQ+pI9HT9kGfpVrZVWG3B5zC5UiB
ikHxrS1r3Za5qN9RuP+0NXrL6CjINsjaa9Iqlw1WXWqKeyq/yVS2YHicvdas8Cnm+VDYOvvmd/1p
9IgFgufS7Hvez6X+PbfuTdD5uN67j26LST2mLehpUlSb+1im9qQ2/NOBYCKcvPDm5IZLv1zDer7Y
OsBOzX8+BobTTP695P6eE4YCP7plmprRfnFGntJFPhsPWdQXnqObYKJ/PaOU0mtqNqnSfa7fxegV
Qyyg/zYpfg354ogcO0lbqVLKrdqX3TW3Fg1cyMQ5KY5Xuvtvxb8pglGlrVQDwIwRaKuKcM3mAs+w
MDzz4QDxO6l20fLBvR+s/fLQHqSNBS2v2mRnB+jYjrjs5EIbgO4WgGGuVvM9XBSoysEkUNYKrV2f
z9kNYdHNuQtMADYGwaviPoQIQSU1iC/mZ2vSUimEIsV+j+rlaafS1plt1INTtrzkNK4v4Xl+7jab
rJvO/fIrGdLbZUwSeF/DhF4DWtys1sczoj2693XwzQRyi7UXLZdostMRAPGBtnovh0k6mqCAMZYg
khIvPvj3++j8RfPrB60nBcvC14ct/0i903Ar+kO5H5tmYCpFQmVYrGm2ITVFQ0hF1AvtvjMQmiVN
fer4QLMMKKjj+LjNHi4zMQ+OhnVCy9BTx9mqs6ExdVnC7Q86bFgZvdWl1dKsNFSZ0jZ9OfnmNGkt
slFEH6zTEIa45QT6oMAZ1ueZEunDw7rCeTN/moBq5AVhSB+WzxN8Oj0ZVrldZ6tzPSlgWH9SrkRB
9FBUpAN3ql1trj0J41EUbHqidpGg21KV6JyIaWSlb2KiL6N7bd2+qqfzrKzWF9lndVaQF59fDiMd
WBRwIy+nY4maDhAFkAjOthnEsmUG9cU1e+dhO6AHiSrFo3dw7ppzHkqnsDXPcOjljgN7if4wmD9k
+IfqGoxDefMP74J3f8WrtP+a6K/Orn6VM3l/Z21RBM/CoofBpgWd6OKbNfxXwOr3OC+ObnO8nJpD
ppL/oAOeqpCSalTsu7U9kL6c78N1a/BMOQq/GfbNOtZeHIPsrpziouH2EHr5gopII0HTPXl0AY0v
3XaQ7tJ3Ps/fD1TTVL1F5XVLftnA8rJ1eepFhfwKiB4Yltwr8Uk8PeoQP1rjBqfk6JJLd9Bu3b+5
3b+PEyhw/J/BX/ay7JSZ19aTwW9OYwtsekKQzoTVIw7DRJNo3wMb07LRgPBP9Eu0YNUcBxKhonfz
6u9D669LeTHa5V0+N4nGpWQuMTz6xxOvg7crwB5Cxo80HxnGi02F1/9DkuBP6/1fj+HFektqJafn
G/Vy++9bCCBJtkL6RQkcUqjrRrev65Dej3/PtD/v11BIbqqyaqgd5WVMXbueciWjvuoBTWnfoyWc
cllBFAX0RfXElN6mox/TrsH/R2+X118O4a/RX0v9DfNwvKlHRqdFZLSdYH9RHBJ9rO8Oa39mcZGQ
Iywnt6ibe03Nx03V2aNwR6FeBalXtgcqATKRyqaO17tMW2JXgaizjhFPonJFQbS4lWE198P74J3y
jPbXYvt9MS+L7Wa20zjeczEyOFDF1lBaUfz7rgTgN6DlIQECqxOPEcyIG5JOdW/fpSyYlr1+Z1PD
dxXBZFhWdODBxCAHT9kJrdSUyQusSmnvNyyMaL9FWIysUsXuIAroDWu1OA46wb8n0J+A+9/38rJ2
CQKonTw+/UfZXKt/IIdyg6lPiSf0HhqmSyACb42VOK28+jm/B31ZpUVLuhb39CpqqWCIjuPvG/mq
EJDaVs6savKk4wtYzyyNUoLK8FfZJCBpXLvZuK3bFWk0AGWPKSjGG+S+RYdHFqSkBihrpoRomH1d
Bzl9CvtQ+oArB/RL1OXSjd3+jGnkf1hLZaVPn7Rez2AAtMb72X7EVgkUprIE4vXS33/DQa5b/FcW
lD05mBZDBVr4RqGNy241Lryhkt+84VLwBuUjeyltl+Ch/MJT/STibNsjUGu4AjuTTFSfhsgL0CfA
lDFN5z/8pSe0p+vgMK6uOBrgs9ohOaOzg05ksjiid0zTpOhPvbIfu0ZYr+uREWY0xE8znCFOXI0v
j0GUDfKvG95vAppZ5+dosKK5r19856z4zhq3IqPRjV6R1ElvDj6DHOhbBWq8jVNR0SvLIqktExLY
HP50xqfSn+S3/Xs/+UwwKg33KHrMa8Mtfhycd0ojf1YZG7QpKTqHdfEFc+VXGOZxOxf7g8QEzHcp
mGOq96n3DcjhOa4xaI0FMQq1Myc7vzGdfwbcqAfR2qIIlzjBywmz/YxTqemQ/aAJ2b5GYOkAmirA
DwTj4s0q+yv083usF4uRmKpaqkdyGL0DbNCU7o0YEZyTtVYsGvlFb0CY/U8qfn6P+bKyqaAy6vog
sjs2Z0AXdA00Jbxg67L0f4r+MTeIx7xLo/xZc/J73JfFfT+q6i1uca8fd+ikAr9kiTTRD/0k8f/9
YH9KX18tye/BXva/i1SclbitP2Y08LPHw9WGT0E1E+0qcDRBoENs9VWx6QMu4z+gINu0q+fLhEeB
BnnvTL+GEXXwk5DYcHbSpBMpawlyxN4VrgOsAD9e0UJPBjz5INVyIu0nahNN+g70AdT2fvwu9PGX
dfx1T+2XFZHLUt6hQ0tMzO3RAVWGVjgVM8J7k2Zvd9a/onS/R3txkR9S08o7B2q0BFIIqI+gCkKx
AY+k0lCBIeu3g7vYSkvaMhoOQApdHVAFyVC9eZl/Bu5+X8qL21zVknFKRZEFzewbNCZ5+ipVJKLF
49/T5s9E1e+RXsJpddXctYtIKItJolAahaPoUI6xp9NFBwzSwvoKP2bvGbSX08/N1yLN+e/LeLdU
2uIc8cv2xddSOjYNS4WHKUhZNjGuH8HHo/92rHez6sXcXaSnXJ2FOUhmYCo5kec9IfPYUPtE0UnP
mP1/3tuLyTOzvNMchcmjDRSoE7lAsZpAXXmm+y6P+mfqtkPtvxAa1lq44P/3g7zEtX6XNQ02JMz3
p1e5GdSJI2d+oFgJNPkHnVJYIDjKoD2ojRCMnbdujXhb/80W/bqIl7dpKuVFT29cRBIKWjaxOyd2
tMlS9trAnbDyb9aLIf8UKv9ryJeXmsdUaSQxGlolaWMDpq+MDmrbhzu+pF99Q1tUtZBWBIYGj9XT
u/AuNJL98M47hFiA1G3PrrIpdMtsUJYR+qRgQhsgnIcJ4bvn7vq9Rz/Ci5EFiD9OoSowo9rJfhSu
Dnu4Y9XPSMpDMw0kyBvPSD5PSV2DXr9uVLg5x/Cxqu/+c/dctbtwueLCg3NQZnZ5doqTlZ+84+wA
tjxCaHJ+H51QX439U2eX0WuUOIhTKFZrpfCzmd1wdJOD48PnY0zDUb4fCGlwyF3J3+fJHu7zppLD
VunH156Gcs7VP+JYy7ZE3fDTQh42A8XdBwGv4ynNVAotv4+5Q07C2LW/G66pI8jgZ+pQAUp39W+u
8RxdyM/s2i2/XMB3GXWIUHX8NprPSGaYjsa5I3Gl3WmWPibFhChYrxLo23RMW2Y1z7oFMZo1UcOm
sFLAczMcDEq1zgKGvpEHxrYOjyNieafPMkJysUipuTApOelXH/tes0CBc1jMiyo8d+OFscxqi46L
4ktbgpFRvm7TDBgVPuOzVyVBblqx6ZbNrAJ7A5gBenTlnpWVmgLKx5fvFx0bx0p26ckEGf8YwgjG
jS6e3bvkZFn/dOFy+FJBQOsQxJqT38IKnzCZblVKQCSnrMN95pVPPwWilQT1zTmrIIJcTQvl2u5A
WHguqmqY5XymJS9OMAIaCmgz8LgE7y8u8IPWqqmcVmlfn9SPxR/nNOhMpeGB+urv0nTaplMtzhsA
6cgpXDfp5Crq3vSv6xhVpLlpujVkr4/kYl+OltlGX9Bkbe1S3u/20EsRUYjOgdZXqcfLus9+3Rc4
SN4oTTlCbACdS87/qc+rCyiqUaAhn93O9tCV7AcEOWDsn3V4/dB6zBYFkrI8eHxeRiyKOnGRYToz
Qy/0+HDKQMyVHlF5UNLBSjFGr/2d02WkwmClunNSfciDlLMGjr+IdkJHFnzmm5fHs7bp3mTnQKXd
3n6WveMuJWMEmSr9gsYDrIRCsr1zrl0eu7bkKAF3jav1pBUrztgV0Ul1OsdJIs0lpvA38xmyN99i
VchIeh7sbFF+xx9SkAVAnmKOjBKgdkhlAn8SEt9yY4QQe1LIceCIfEcSIt5hFz20XroJMSqT3Ya7
A+culE8WHLl4zm6+QpvD0bEc9TD32r45LgFjlNgDnU/AIwAP8aDCLx7ISISUiFPkFCBGl5Huf198
QaMH+m8DjgjBooTXhbEzpO45aoOw2RMahl44VHsZhhodmxafr1Apd5od14YHOJ/z3z7gFu8hqH7Y
48Dksy5ShGhKcBroAI8XpYx7GUw9ExE5zeuis0s+6Te1E4joQ9j2LLA2FL06eDqHwjuAjElcDTtl
GT1i1/189OgfImkqiM+YxtwpcRzR0Y4KdLgeYIWfkf/xWDXf5QKT0uoLXjn1Ofgi0ug40N39ooQ3
miMWk1qOaIBQ0dzIFpCb7YOvz/Awh5cpKiMwG+kM/rh+lMTCiAYIbpE2btNOWcOUu09hGba/UgSE
oHDPVFLRxUbz0u7VjyGRZgNA1hD9Dq5iOg0w/X4H+WpjKH9rqzaSMKyxrbgMucvoFE0U3wI1T+xr
cFvJ49uKCeFoljRs++QDqNByS8jlCntkJ0jCQ3SbCVu70jwtOHpwzj7ViXoGMYBwej+hzSsGbj2i
ue3gdGJW2SW8s5OkUQYUEMXdIQIr/t07RCfxMfVUJHiVqcQz13poGyfA2LrY6B0Qav+8qdCqyLpC
LkWAtVPA/oLUwUIebksXxAnGD58byps1yB36SgfFNz429yZeJuAdG/JxCErTrQpQW2xf10WOXl2r
B9XWUWeHZRJWtMatyHaIp0E1LBgQbcVcSoUMi3PicWlDBamMPhKxaMdcnMRD2GE4IS+1arPgkLRF
4VYbmNOYXuqO/ejC0vJMgqiQoNBsRoPCuowuU8zUsr1Wt8ep0NaIB+SmhLaScFjhR9EP+wR8+Ixq
S1oK2bU78rgqqVI10kd3QXY/Vt7xbov/4YZpYZyCZvNULAa0Vij8daDyOgghqBbN9KRMDJqfWRHF
OIswduBuQQUdIlTMu8qE5unSPomnmlfWlZingmDIbV1MbjPMroCVn93CV5fncQ0bWgGinWGkkK9B
L37S/i42j/6FoGhjtaW+OkVIpsSB+BRSZxlqImmkeiewrWMSdkuD+MXVPzGnzQUNOceROX7uck+J
6lEGk4D7DvaRnqNPUwbX4EhFsjhuKa7Ry6C3oTHWIkuOgg1pPPic9A6SdCH7c/lObY4c6VwgUp+R
4ZohZbwUU3OXKl9cIX5dgmL36J62h0EyxK9zduRAUfawjx2P3Q8sADtv+ws1Ae+y7ETkj8raRnGC
PXZdz46rYg8Uv4ladMtPborDRgx6Tfmmbj1AUiBxTZJKqNOcPuFG6GQnCwunBomXg5DVOaCnwzYg
1lvSj9mn/Y5FkbFkb0G0QwwI2eMmMbaTDFxXWAp0WUFzkjyKYtZvNb92i0k+O83wohAU2+F1XDeY
LwFfFzxyHIV9lxBS3XsuIc/3KbU6zXBVSjwk2icunratt51Jm7kWqED96yWA3LDV0yhSErzObY6I
M+FPzvVDuGh89UVjDzLN2Ze2ZXMxvHLxdK5do5d/tqncTqP95sEpNjzO6rBGyayFDAM8GnQresCx
amCSdrOiwDzKg314/IbFl0Mf6KuggcRV0ESCWoviFlZCKWJXIi5nZz4T+4TeA2bN1gZ7YI0oaQ1E
Nzww2Wl7psESjUMunY6/L5gp2laDTt3xjMyNUVndtXQ3Vx3t4VfQ5DrhnrUJ6/np4o6a47sHZSh4
rKTpCa414bmkXwnmi90q2WKSkPDfEMZqAfM1ott/kC741A9tKGZv2y0G8br8yj6KSbZZtCMZf1QF
FIGa4uLp4TmQU0bWYMG3L065OLBwTASlyJFme2rx6xDGLM+54giBO9Ft9W5esqohTyDB5pH5TKYH
dK8yO6Vsf6uxfDr44gYNH4l33Orr/fja5VSCi6j128wxUbdXh6IdCv8be3ehtPjojZJo1KHWzCmj
mjMLndLYOBKaxipFkQfClYdffY5wUB5hfGLq1LRmiqVd929e5d8gkuG+AmgR8i0zrHPvi7ChxdYK
NN4/romc2uVEZyOZFQPzC3YuGj6j3Wl9wrjtnuzGRkTZpBqUEc7h04Lpd3GUhbHSgXBktUtjQl+Y
+DbrRDS/ttFjoAl5UW2ahbzh3DFNA5THHI291oQbU44FAFt3oBZjz4nITu73YIyLY6H5UXLY5rN7
as9vvEnmTy7gx0cHNyPootvcXip8uvZ33GXnuw3BquQbVEzgBY4JreIXICrzRHQtDivY9+2bp273
4/JL1u3jMA4R8iBHLS3lAe9v34NEzCTnhJBNhAzkfsKLG5/d+4xz0Y6oM+LndKFyd10e/I8XAi5Y
sIzFquXB4e59nfFXhboBTsBdlE/BJ6l8+hEpUmD3lzdqv714jCB5T/N1m9oA9p/Yx72YJZ95vyIX
dBkZzGkRaov9xd4Rek1pj6S6vXuA6YVMAWzxGZaDzB9Q73thV9gWuJj7PQ4qokLexfpK56ehQG4c
glHuHmZPe3JCzowCxaNdjCGc5JRtQ2bYoxHQmsnzcv4Ms4g2RvbB2uMg1bjtgy0POF/N6j5Ll1Y3
CO1d3g7IO7LjR9mLwVXTRkHMLkTzSIp9rddsVMcH2W3pklCPYTfPZS8fXScmrVln+7R+fObDa22p
N56Zsc26IgH4RJ2g2rQcdWkEzz4hMnTM2NwZt/cfEkUKDh9XhuwUesS3Kahsf0tdNwF79LiEFuyD
Badb+WZ3ZlfWTSfd7AN5I6Spsu6HxmNkW1ngak95oaC7e/sAe7mHubJAYMQtA8lLF+YHR8yG8ohI
+W7QhxNZWL27MnFLt8XcQUKPTGVKYlYkFzBVa/3rDAidDz4bNjsxc4+11jVMy2AWszCOI3bCBQKI
cObPAa4oQUDh08D7dCikaJOq2bI3HVDMoOAAVOt1KwBqeKfDcyQ0Q4Bd94REH6RFD1PWr4TfG9yX
hGNuDmI1Qo1NwteFvU8MU2OTcVGAcfEYrMfRolYSfa1eC+L1MLG3TwKBHR72dSKiVxyBWLUdNmh4
kN4d8/DkFe8eeCQEPGmPEbwQtiZ8dqCC/LBg4z/R+MPiECPVMUp0RxImRvea20uDyr+AkEbFxxEt
LTHEagTs+AShvIY5IkBI5z0gb+Y6hkD4PQe88HzaWSLGwONS5o/hVvQvIDbpcEAi3iANhQ5PygQV
C52JLRYxzktj43t9NOwn4hdbbClYPERoSjebbDnwUgbC1TJa4in0UNnGRHTl1gtOvVhltIqJ2+/u
1K7uaB537kN2VC7zyOXv3a3CfQt3BzR3ADdomI1L3+ABqTRYIGPjqUuO60eHoAUdWQfiUx1hyvm7
xm2DCI1x5PeIBgwenCNpGsWw4wTyDA20ebk1boAGuHDLIxUL305mh0kuNlWUPOo1zfsA5+AT8RqQ
lKJlZlv5yC6MaJb7zz/yQLLuGHzRCslxBeEV4Ep8F3gitwaemPFFkzyeJPOHj/ErdiasFkcwysOg
57DkYO+zTxREuSnhQD8V1T0i/uUEmTWXfVrebBFZ51EUY23J34hE4QIzDbjuOchOKx7UXCHhZmDB
xCEBwuIdn8cEPRCSQ6OY0w1Wj5p2EVlnsi1hghFR4in+zCcRPk0HopeWfZg5j+v585olpiTwR+9p
6yvA/OF1csI3BQq3a4Y7odgQj5mQmFykpzmggzZlWNPZQzICTUI3tLmqnHgI3RlTSEQeM8Mm5QvH
InF0WPI/HVezNsNXcx7prBmcg2YgJLn4w6srAHWqdLKJNcJO3jsOAfSzd9+H+bQcnL/ow8OxYjKe
7XQeO2iCBmK1iG5ZieG0iIwd2zTTUkxaanUlyORCIobveixOonwSVkukVjrRaSlyOgU1Sx1uQFrg
5LFXV0imcbrkJIMuG0uTlskNBpdTPgIX+JFMUyQHmcstG4ols1qA14/MYjwFIplte4uEjZiDjF45
Vf+CbCHzE3OIH31gZ2TlTw4DcaFiwpTOddaExPN8jSA2wFEvG1zHwuA/XDHCY0ClDTh6ld60g2eE
lP76HYKic8I2ljK7/GBRqRahD/AwBPa+NuneSKymB18brhEoV9BzcJpOEB4hulu7lj3Xqc6kcYUf
u6Emc/KpM9SjB29ePDGRaxIKMMhK0/dGc7snnpGoSKEPmZMlY+c0IwqMlmjE5Z+PtBoRAQ9FtY5o
82fWdQ8eqPBBJ4S9yqkQEIrPGXAB5olPxP2jlDgFNHvhLuION3LoG2PW7wJJjM5AjMb+tks/b1TU
i/eX2dlELPXEk0c5ByORmSVmI3pmb9uUpQaZkUixr43Eoxa5ALGoSL9TV9shI/Afd5JvoIwRayoi
GqeYQyZrx3Ro/IRTUDIO9/yFuJ5z8NBZIZt+A7ml8/K4b1Kv8pJcsEARK0tuckJyB9UpeNEQPmTr
MW4BkhJzQnieLCsmn84QQqGTTIXDqWiULw2mnFgBcGwxwmLJSvwLuC6Um4EGkyxm6fPYBLsdTV7M
OwWFFGeYkyyoOCRft50fFwHqGm5CxYk8Jzgu81D1IOc3uQGrPe0MCAqL5j6UDSgKI195cOY8a2Lp
ALZcwVPmgexRQ+O9xVA+j1TXxABVxWQm0m6DE+UH+Gnspdgy71yCNkIx1UEa09FGsdjKGAKmGlNh
z0SSrTlUMh5Ff28rPTE9VN6CzI0C0R8V/Xqx59Ju/GRubXImIDhzg0/M+X3lwMBVv+zjsXeZgjyv
60CaIPJxdJ5bsxLyorZJDmDZ+WEuq/Zmj6XfcPV2PTiBKOYtzwyuNv+6gBA7zg2b8xlrkvUlCgrZ
K37kolQaYHhzlBMlMNvLrSAR3/nDNuqINYUV7knEHYTppPwG+QI+F7Yd3R146kR8KvuwbY2kGdBE
niT8Az/Gzia8rs6IckIeJkwAqGz2cS4mUcK6BfLM+9bGBSY1o9YlnqVoRUC6Z6nsPTFJ4RUPBN0e
6C1JTSIF3GQGwQ7HzdrQFcXqozt0DpaZWT2/9g9ctWA0iwfccosQNrQjSHNi6xHG+9ltoyMqWBEK
n3B15ggmMSnLcFMyyev/PdXF3wJGGEkc2GOn7p0R3Iv7ecBpnjDfk8vAoLt1lIGLFTTjdMkT9uY0
NYfPMfosdoXok4CZtYMf/j1TsLdZ1mOE6WGpYX+Q0QEz5McGiO7LQBs15OoijhTebYKoD9HeDpZ9
gLgUpPyqd3bOTg4GiLpJm59shW3ReQv5d5Aum8kVthwg+rjXDnSkp6QPHtT3gx+DNFaGwui0UABW
d6CUiIQQUqVm57LY8JAqW5rpQqB9nRB+DK99yRc1Zd8dnypV6i9EcFW1kKVB/I/mhgxNEdY+lnrU
Zho/3HIVTy+b24K5fe1j/V0mIiGjZ2zfi54+0lx9yt4y4Z9Mvg0iwZOHd2zCfSBvQZpihgmDGOSq
217mlF7ElRKTcxvxTgkLd1u+vEKkEdsPGEl4hF/E8KTJLlKEbqa6D+Yte4enjA6bPiMvAvuAyYE+
CDUsPRPM8BTtcrYu0Z0RT3jT+OH2GvQ7DeOiB7ToXbdSWE6PAYZvczihuYOejqzSk6miSyB6ETT3
3m08ya+G+QfTMDz8mPWzg8YC9PbPh73WHaEERlAGA+Weemif2VgLzUf04eE2IDRZUchTF+7iig02
uTc0QJj6BnxNdIPSvvEhPAJwMAP038ZUGjo/lRvWyf9WPJ1vXax598nCMFzC+O71826fp1gRTziM
aGb4mMyu5KuLG8sLWAJxgJZHSDKIo2yEweRppDMV+/R5d7QdcG87G9bzExX3Zq8JUSqhQGUH4N+7
AXesvLs1k1hrdbdBpy4dXU6h8vSe6FVy4CXzZSWUOVF3WwXG57fYZVu8D/YEdv/aLWYquhFqF2mi
q7UOr2jpjAme4pt0L1MJ5Rmx2NJ11c9Nh5rjzw4v7bOkq//ALH+OKkJQek+UdWbgjVsESwlxfUpO
3kVIbX73907W+yTIthDVgHc7GdOH08/QFoIe+VPLkMqWeD+BLHyPhGn3oM4J6bWuzoLzgceDjm+N
W6AjH346lEJ1JFQR5Z7Mc61WLDdONXg734ad8tP5xTJv+NrCdNysvtgOl4ngUMbDDKzydXj5cm+I
8tT2l0C/j9yMKorUPhNJ8sYGJV+mv/gWghA8cXzZILb0IRpVHgrc6/84eiGDPWiRVuu2z94emQzi
7QLTjyGIbay9Qa6+f+0XfeqeveMgUqYqk6YJaz8bVSHiG+QvqAMlyr1TCC7urWV6sy5ROlJNuwgv
Ljpnfb1netlnQktzV+dM0n3CzrxOqaO60u6SU55EYciEsOrXfpzOb4WtM8WxGzPA+fYDOnj0tNUx
6im7c2gMkHyB4O+uIb1cqIr1+1I38x4DQeBH1IajPaBR3jCTzQNiLKrQZJY5GUpANQDqaXOG249w
7+jCP1At1AOD7129JigBbo4Fd/w4QAq56FgJxwQUzoChuwjVOckgqX2pT8W5db6IQjW0/u5UeExA
nkPWakiaBsvrTgjgqXbm3WG13ieblo8Z7M/3hHWVj3oUmFZBWOeG8gx1bmxgT9Uqgm7pHRepwrWi
YgI9KJ43PvoAA+6ZfyNTgFcAkp+a+hGZGrvZHv1u7orteP2NF2cv9tGqizYA9vJJEX23GYIhAlUB
rpR6QMA7dFgIX6LTr0d3sk0Et50nksRMZKV/t6m7xDvJv4VUApZiQNcexfm1q/RvPoEsvOqQWgpf
iL5o/ol3e3JTtkaD9nXOVrzOJDqMpC7SyPY9OrHd7W0bIgv28mKpdj0nf92nn1a4kxyxPo4fp/kJ
9UhEeYX23NNr7M97lArQnWnNRyKX1R518J8Rbj75Z4f5+DEdoRA4J6RXUb7J5BgRu+lyrnFJYHBv
U8ndoW1yi5Ie4kPThuJ8Dh4mDhWrLqDLCb2czIFERNVAiYkC7iFgpxqkzwQdZv4SCOW98y11TZTF
FwQD7QCDQ/6ZMIO2FTSKZTIpQ8kHQcGej7wG+lPgme3ThBfJ3q+ghnQMcoqikrBbDrVFw5uqbCDN
KCw8bEWxwIastO+cYHjX6LbZgoH1+u3GPiyoqCT60UfKgNak4E4pfU8J4P0Xy9N8n9qIDxzw9niS
MsOKI84V9o8Art+x7mfAPlmPWtkLDgc2GCytqv8AU7OlbKXrfszV1u7dhhhee1g38CJRyRU3QqXB
WmZ8ClLIBHD8PZN/zol3rVPl0V1Lg8YxPdgqHLbMDxN3ndheV6Ps4+iCF4JPeJiextTbQbbvBHsS
ZxmMet27+Lor9SSPDApaN716LoRD4NeyTyTeLSiRmVujpL3Uo9wjjfZZhTiuDtosPZlXjiEPshZe
fTxNKk4xXdON50mfYdmjWdjsNbMWh3hIDoh+sbkATZU/epGyQ/yKOBRq3K4oL7p6Jt6iDmply1SL
OqODp/fk3gGWiJ19Fpy+5uyCXYXaZhlz0Q4uQjXHKUZ6kPROLt5RdJrgFbsUqTGbP7Dn03yRzeh0
oUNPR0kIyBGIrYpiyu7a8KEQPznNjPVtPsZAF7ilZqBxDFK77VV5sE6LGnUeO6+EWl4GozQLdw2G
d6RNEJVc6pSj+epPgaaC4k6nix4h2yaO2KJGyOy2kYFFzDpdAjT4IeQ4OUGn41bwWLIlIIaG23Uj
jPH5nBsLNgbnhhApqxQve3wBnLy8Ds9OdnANZMiK1XFxx/VAjYGTRsHpRGGvQjuovaIZPY+woVYn
ajtLTpmDpJcRPtyQXPuQe5xliDoQTO6DcoZW3Hj0Z65StMO+OA6YjmEfF0lUu0xCbMk1pPX51G0v
bzriXfqkFT6nUv84kHvm8rC6fp5Ht42Ue9g5oBD34DzIkJkeGPg1piXEnwiCzWk14CTRTfH/GuYx
KZSBPkOKifmp2Q+Xg6l/2x5wluNh07GEAiKOUl9ojTFyjAES7nq9EFTpyZMYAv4XqjWc3aMnYd87
1krBcTxZKA4zgDhWn+YKEgY5Ql9wo2+LU4SiAc6GJqDRfj4/extKBwd3tBNZe04bEV8P8D/+ieGc
E4fz8U4wcxrex3lN6kk8FSJhAs2muhyGOFXj6fFy2p40pq3oHJqrS3RHyH6GctWHPuQ9Fw7w02Vt
r1FPQC89FKKlIK5Blhw8Wo5W8U7leEcEAqS1BYBat7LdPnziJV/XbWTtkaz174jbnyGrqJhhYnnC
nrfcG5J/+Bx7sE4Gk8vkTMw+vo5X+cI2RflRgDZmsrgElyUl9fQ/3ge86lkF9YKNvtpRbH+hFKVb
HvnM+IdRsy7wazA4p+gwa9qubPo8het1qHE2Ju7P3Ppp9tLMSNWE7ucjRv/Ee9L+dfKuqJknTocM
fv907D6JoJGupnTv7tDicpxOruN9D5FTUi5IxTETyO9r/4u0M+tRHdm29V85Ou/ousE2HB3dB/c2
BoPpeUGQ9BjTY+DX3y9yS7dYrlR6q7bqoUq1VmY4uhmzGXMMKoyq0BBGWoUUa1+e2lTMSLVTF2ze
5ogdQtS197RWfkLYS0OWYYMAm4YMIM0NcHfVm0Jnl3VQ0LOVRhJMOxJY0DcQ82mXJIfDyAaHpJ+i
QM01ugpp3wpqD53DyCBzCOV+CwXsLNZIfUEUQiis0E0mpDHO9MzBIw+ICIYqOx8lZAFXz57Sz0jJ
3+gZpUXh5giS8ntbJBgULEq0bwrVM9H3i4tsK3OOGBjNo33s1gcbXwGVtarQlQqU4mhukvVCqBm+
ESGiKYn3ksoGZOyb9o0KAYlnxJiJcIfr/p6jgQLNzr33jQYc8GpGsk5wK51t1IeqZmK419m3BDgn
7UrTK4I84jIZsMudPYUME+YaBrItifbKXCOfRojkCXQPGRGnChHJgzf9K3lHdE1P6RD0Ty75WZ7+
sUdhh/xpio3eIrMr8o7o1UGceSC/gFtxwJe8B2sS4O0DkSry1ffgRP96m4U/LJHLhDmHnLVcsSU2
lQw96ULvTB4OqYaF4Us1W0LQqb2zH2SE64hgn9CNF4mHc2SE7dy7J1sqGg3QSGAPslgABvlmAFPU
G8Yw5G/IMNaF8rwnErSpS2nsFECFjqukUResj8DDGCP8uq5qU5V/RJSsaVAgyXGnrKMN9YGG/jhd
xW0sR/JqSVSk8XpTRBuwmoJZG56fDPcdee054SgZjqz7pEnC6FwGp5lQBk1rpN0Rs6YfER+C1NKV
Q/rw9HnNPbTX7RsY4ROA/U1LC9+DR+sx2fhqiKk4UsWJhWZX506rv+yiwwrXA0m9udZag9qY2nUn
82WuPnTQUa2RR8g6Y4S/KoC3ASAgkCR5XMepzFOmIxdNoZk0pwAD1LqoQOHsPhy1sw4wBeRyyI7b
6aD69QxP/sPfK41Kqwp0eCe4zeQWoQHicMTsdEfdDuaJgy1FvE4kzjz8NHHUasIIT/ao02WtnIyr
Yj6grCSdnfb3AHCiiwfXUQsb6l4fGHzdrw5rLjpjsrUnttCRQUdv8g2Kztr3iI+76TPY3qw3yWl8
5Oc49ytUGrr7WCHL2X4S9HtcYoj1L422ZNP3GaK7uLdbSGbchGLUCy9AaYHX6nAUZUScJoQxQA4Q
4WxlieRKo0PvOYNu4IwDHy6q3nnQ0MT3XuO6buGVYXxJeoClHmhmPagRKaoupTIXeE27HgANo85E
c0tqiQDRuXYZcxuvXRKE4LAuuCbn4XZYbZLQwnqDdI8F0KUJ2qNRaZ889Qwk07w0udYiYxLclmqf
39EBXmtV/ME2zueHWJ/n6CThpqGUJYoTaBYiFRTC8S8KFeQijoq5myEb3d5B4Ud9MLcyri112QHn
uN59Qb+eoUlptFPKDw2E/iY3GkL2Qf2FtBs6xy4BJAETb1OaMHVMJeWVPnNaHZmpwEzMVYIqCmqA
4fwbWiDLTWMGmV4gVHPToUYign5btzpP/SPOyLGL24Va0o5ItEp3F7+9UW8/4TuwFw8bFBBwurV7
7DIt1A68K4n2DBMtUi4SNNhEoilv5bE91sLTwGjqdg2hynoLHVaeVHIwsTTEh30nQh4BHbS+7q+p
cOE0IDOBLsL1YqfcuZd9XSDDhc/Ojav6eYO4wuVwJk+ifypCoRKL2OaFH8irQF7k3lNX2YGfTRG/
McId+oAkg1CDy7nfmc8Ti/TkmNVyb8ud36LULXGncZgePNnpMiOAtrhCQvj6ZqnI2yXPgWbYU+AT
F3tPipnamkyZl5cPvb2I+/wkDd5CL1pDyJYkMYcBDwREKlqahNfWdPjCBRA1OHqM+OWPJhyHM3Gj
OEocu1e0br9GdWTCL6wY3ssmPMeV0IDE6u29rfGLELhGVvVkaqFKrmPXRx/DkgcbMuahFj5X+Blu
RgxXnd+7HHNQjafc1KlKoZVFTYNoWuhHNCttlVCb2gXeAdSQNy/1jo3tHIEvQBqgOJAdAYW8np0Z
kJTd6NnOKUg8HGVnKS98Ttqp2oTK2tYzevjmeOXdg6s6yEy6Mpg87tiaVhDRdCvQgdSGmzJ51eZr
uI/XIxzcI6Ew8VuUwfZIvfMYEqpUuZTBM9bIFoyPQxphg0cfBY4WOSLi+uM8w4IIAfI9KX3L6N1R
d8jo3b1BsU4S+TWvC57UHeJdL9SKG/yvKmljEXXq82vMa83S4jdzJHATqbx6el14jVVyMniBaiSv
sJd6nH/hmN8JMuXloykJ8nSS8GBQmtvuZYnHRY7VygORt6JEcVnCeFCzbiPNJs+NTOclyULiKhxg
PN0psSQjHYMddRV0SwxQXFebdCl9azkpw9xX/LObJpXOMZI7vAD1Jj+A71q3D9Q+hLDiDVx21TuR
ytw4YI2DY5C7MGWm3TZ4kPbTebloEufEU33y1VgflGAoCCEo5q95/0gYEr4D5eFVJG8ExJ0RRaBz
ulM8uvsEqU02H1//TB2F3SXaOlFMuvpn5woi8mnzolrnIc3w9kIDzZdG764RaYHIL+/XBLMC95U7
oM/p6/WrtBio3XdciagREMMKOTR+FLwW4tN8zbp7aVYbb2ffk+w7QMhGPUROd/QgJblnZhv/CtLg
7h8aoGlCYlWk5tejRx8BN1J5bRHF3Km9cDPwznP7JiogSdVfDUZ7G4Kg5uASIbGN1P12BqSxJ032
c3WcE5F58H488GpiAzNEAt01QvXYkGhzIjmjd6UA5ozgJiFbD5Suj3Sls8fheYZodToPNARUjKSB
LBjmvC3nyMwRxhBY6uYXFiA3l1D1QiCyxu36wn8J6mGF7HB4aItShBGeozwie7h38zlPVHJ29SFr
bAMJCbezNz2swjQ3Ie3Y8CJ6B4R+6T1xDsxvTRFqjcHWAmLXTQi2hMJ0fOnXx1eC7me8i9azw+CJ
5Gl0aIDw79F+NKygHjPfhakzq45qF3I5O+KnKq1aB8LsfdA/ea3NQINd+dHaOUfqeqEdYWip9GjN
l3unNz0nt6rYz6ZWs5GY7JL3oUSxOi9q/gX48o2UE6DpB0WEBWmju7XhZAhO4hwUVLu70GZZuOJY
hLY4deKVzQc5JTqkZKtNqWWQC9p3zwDg/Jp7DfoKxPJuenPP7czhAUyqZMcE+RKS4JJPXrR5JZ+A
dq2Vzyk4BeJLKbuCjoNgAmYMqhrx2mobCeLPZv9JtLnzbx5cD+Pj6Mn7T+0yriWbNe2qO8cikX5z
jgEZnmQf6Ih9u5BHYh/JpFCHJEmh8NKS9no0894Nr0ZAZnhoKduJzG8V2oka1SytbSwQQw32XaGK
LePok4qA0rd5shVv3QJ8Z8vNa5ybC93r3Lvila91BnSy+syKe3eKTgEIlUYFPOmmg1avyD7V3NqQ
xrurjTdNQpXX1b4A19EdKl04QLmtx3vUW0NRULksK+Orzy0+mofGephDlt45k77JhwDU6yomaufs
GimGKANEfjOxx5UzxBfWMRYHEQL8nty/tW6zTXKM7i411KoHYhwH4hTWhgDtnIsP+xbmFo3JXHTY
UUaIKXo10NXBd1bnh+XBo4Q+E39nN1GGb54v/9zYLbPmE7zZ5I3EMkn8l5u7L1uzThPxvjVweGiq
ffQz5z3YXu1jMKWGKhLw1Yg5B0Tx2568sSoTrSPc2EtyDowN2WYh0sT9RdAC8e3MVz1hqU7WYYg6
4fDGjbvi22OibnD/rts8y9eg5srNnc/vdE4vk9DvMliP76hgNFKEzkk1B2RNRN1u42RNikTQjMn8
vYMlRZTigF80bq01T2eSU1G4A4NPdBZuoZAYICPy8N5X91DzZdzgUyOvNLcU1OhsxicBjSG5MkAy
A9ylK4F8JUCkoAZ7fevYMzwMwyq/W9v2NRDlHNya6LQ1G5xC6gLvC/WAY/sCqG+WI6AXAzHwdgEW
xzy+G0KR9r1YIdynYO1WPC9fRLXtuid6AYUiz7NfCah4YFjDaYvCudtH4h5Vytn2WzUWtoUVkRuV
aOlgHpCVpufH7BMXOK9AIbcaXCMVU8GLSGVuiA9bR2wTPHxE/pMjqrhsDRUZp8qhhcR41zQCCoeI
Ygd3Ela8kFVoW/T+G9zTHNA0cTCC58SNLaN3QS2TjiY6TiApqCY5GUzZVanFyVSRp9T4SCNnrNIB
aLzPWdp1Xo2KanZJtpL8PtFEQNcVoRbgcau/jnnayaoqc0Q9I3RdyNdqPCSVJvEYO6wNjLDSQXiP
UlxOd5XAUwsowMbs5sx4H/dvQh+M/DBFxTfnlDNgcbCQpU+bLdkbi6c0MHrvRTaigwAG7Uv04jmq
trT2Dus4xN+prk2tdwUEOTlgn5EOnk8tpZVaL9OiIqS7vEpbYCKp0xqenEjkqtKOSM8pti8cZK2t
wCtN8pWocMbCd5U5Tk3WuYTHthFCYc2XCqjJ6UyhOVGJ05IH4C4uty2P1zhDKiZZ73G4zRs6PicA
LFzsLSVKTjXkBMBQDFyo7VwLiK4CTJPcxhvziLLYZ3TxYop+lIIOXVLerSuShNuYP0WANyVBi0OW
Ng/xoy+Ydo4BqaTTgF+8a3HN6k28o+voxoVRxFOMW8y5DUWqUHhddu0LvArYGowF0es9eAVVDnc9
Wsxwxsl670xaEOiwgCfbPsZgO2he8qp+fVCtmWmHQycU02qOjAuypyxWCXgPcMlhSaflxuOhtNBq
7yIHL+MOca5xQO5O1hvwhtbbektC6satBFjxUMzkOlcDtUc+ngoUtgPLTqwa42qeGwdSr1Ct7Jo1
eNEpTnRxIhMNmWXhHl3DV/LgHBOYgWIaXVKrihvnA+aINURnay3YwmowUdRRNGtkX4fGe8yh0DnW
R/dc6/G/5adHvnsG4OdNrzVeyG2JQO02FkJtN/cAXrJOobJONYoffIP22IRc3H180dvXOR9YS2r4
h1eLwAjDbmhWne7jmnnSbLwhdBs7qCbzX5mAFAGUiLOJZhk1sgRdtINddOajyiJr9s+9C8n0HTQZ
Yjm4jfs3/WxmRqqreefyUpHAt0w2S2NxnE+Rqd2Y0vxo7xIN50PDAyWGBGEBQiaogy4gPnVOEQj8
V1hp1BfXoSokeLs7XMQKN+/SOXYvQjKDd4UAJPcZAlpkNoF2DLl9nqdcbTZMcaTGnclQOb6W8XaI
XujfOj8L7bW7l6yf3zrNpjegm08blNiBmkXdI8Yqpd8WHfu/jVVgEoD0T74+4ELrvayJ4tSBc/4L
wimwXZCX4KsRGCIlWzqw+MW/DVygEsivu9MuTenuV0Ehkt4DwVNxgJcIoCFhljDyyRpQ0X//1//5
v//79fyf9fLY/tfv/6/sfmgft9kNTdqy6RY4Bd61yn6nPRkVpCNyBsKmvjDvvw+i/ECvq0kaOn66
hqaWohValusbY3+cPumPpj/LfKEXDZxQAAtEZ8zNnFGjtQEMBDjTAGL+iSrKH6MXepWl9HqRryqj
jzaqHdNe9EBfcxODQElOyPWynRVQBK0LWXHvHDxaOnys+TBtrmNEmYKSpfiBguCPjyl0MVdq0mtr
1PiYJikXeig0TCfJPyGpRudJL1s5V3ft0cBEpWDYT4mD88aVHqPfP+MHVp8/vqJwo9STeoIrjK8g
3HdzL6B2B8/x4vdBoBH/4eZqVTSZoZ3VDAl9QQ791+z/6yO/lPrbyFPt3gOzTh4XY0R76sMOgonB
nBFL4FnJAX41d3FMz8RitHUatNyaos+NPIlbb0WkTpuLxkg24wbpNX9SsTyX1PHIH61dbmcnx13Z
Wb2kd+zHi1UjTtDkoMoA4My9myMj6G1sdyGMch3UcRLxTggoKQWLirNE4fFoLRPJQ7RiFA8WatAj
jWHGN9tYnMC18SHOpr8QKWgq+Y1gOV/ypNtxoJkJ0RsmeEqFk8QrWcCcxr6XB5mxN0Hg622fgr0/
P1rB2kxIPvOA0t5jU7jwxE3rkKW076EUgs9eo/aUJOZ9HAu02ZfsD2hWvQHMTbJGWzYHeGKD0cVG
ipXK93sEIyII6Kf9cuYCj95sjoKl3ZzMr1ZPc8kKmv6ozsIA3X7a2MkJCQKSB6bTaUxsyWyQKbqb
g4rZ9P2pFXXOzuhkL/a4cYBTwBgntBUCEb/5E4BCoK1f9MDo1ggv0Vk7ErTsPSJC8v0HszNK5i/+
i4o3wQXuLZnWLDqag6etRpJTs5rkb0jnT2TufG8osNWTrfmle9RNzF6DrAIQw41N1Fy3JxtnIRDj
USsRvYURXcUwULJYACh3dswv6dC8YDeaqxr+AvOifGOL6KZdM4nIq05HLCoIHM6X5w5pR1w2DZMV
H1KeuBJFygRhpMXpcCMzHEdRkgyX0Go1mrQaeXdz4nmTvbk4monX7Ewm+EVmZ9I8mgtmQRcwk2rG
4KqdXVQF4aiHjfnUid2BwP/vPL3ZkEUsa9Woa1DUdNa+y9xFVYQgka4Lf9SYe0GjKfNnVYvFBp/N
z056VCS8Fp/MSvucb2tEB4g5WvOX1uGyR0LRbMQxpz+1YnCYFtXCMFnSEmk2G82naQ+E6yTg7zRJ
5BDhOaHqL5sbewREkCKIRalYt4/csrcb8G9I/g0Ov6VbcTBam033YQbk8RlNKFQhe9AmQ0hpOGn1
nE6LeL3vrNpdz1rmdkIjyZIeK9uM5mvTHIsaf8Th9kDgkJp15qQCABjbS9tLXBN8eaPj2o3gabKU
G8sHR8CuLiRn7DrBGMZr3YyCpMnPh8nDP5k0qAGiBz5+NWN7wtH1FwPqCQ3VTk4mUaBDW9r3iRZY
92U7oemr6QPoDPJJwAZaXhLhNSP46+UmZf4IeKK96z5MitN0N5jNc0dgtCZgAMMxzjJ1nZ4sNJCd
KHX6uUne5I0TO+6GAxxfFF3AYpDtYFNS7vXJHM5WpAhFvshOzZl4qFptAStsv1lkr//mpd6D5l19
tZCE2ITJ0fO6K84gYT6JfLPFQuODDsMOsYzbopXE2XXlpGrOh0RcLNajMQYJ7NASlCRtkaVkNVoE
0oSIwhBU7EjgVQA9WSOhgrDzAGQ4C90hYsyslu+POgDSuTUtDTSgwFy/+LkVZ8MDYskvC2Y0IYKv
vZnBl4BTglmgZjjOTZ4agaIXWKC1hcFTzTTqDywLdQZqeFiEcQOILX3VwX4AluJi+uOT5X2xYc23
OfRbCY37yRfsZY0r+3sF4CV6VbtXv0tnZJKaK5Jf5or62oHuL2dmBr1zQMTQpWWRjLSMCSTLZM4G
g9yCcB6cqSgbrPoLdyVc6lXNCb/GydVajjHPuhkCi3RaXSyPQ/oqafeQAzBnUyZ0NocPh+P41b9g
sq1Z5vE0rI6AmDgSDB6FrZVgwhTvSne8M5cOtQ67CRDZbo0rnJD2+GFyAoawGEanpT7eYKj7RKfz
h9kDfuEDKNEArI9XKp1KwaRh8RdJ2A/P/Xcr8oazpLUxBxD4tiZAoDAXjbq5qJgjkUY+hz3uhIAq
Q0DRiN3egNikccduT3zaRDDJ54Z/8Unv7k1nlbF+U9NsLbGqlFvMVifskA6nQGcCSgg8AtFRYzxb
hcyqxRdH45i9Ah99MYGdcTxbICs4xAdeVcjlId1atbrAzwT/QQ/7ZrccCygy/TJ2zoKzpR0+Zwne
FWPhHfjJPtWbVieJxr2Z6SxmwFNMYNck6/rM2Haoq4dOfG5G4jRbDYRRyJR1g5krfpY2hUXE3rJc
HYEbFnRf3qzR25gjlLwzK/f9cGPPotWSQR++eA6XYcUas6fddsUeuj3KKHzKcLKxh0+Tvtoos9ge
0wLrFZou5qpvRm6y7HrOLCIXNwpE0tWMgBBy0jqq1WvDwAWBCAdRtBc+LI/kvOp17+YK3JwJwDmz
OkPRrTFqEGRZ47EVjeFRmNWcd0wPfm51BS57j0/CTRv6A+AnhK4Aniyf6wZJVWehmR3w+mZj/AX4
yKR/JeUX6SSv25LDz856veXEzUfW1zBm17LBzYx8Wn7dFjTQc9BgnA67c/GqrQXCJBaV/TB0usBq
NbN3wIZuOdDUWVqUp0VH/ZYjSdE5Nb3hxYlPAfgV72kOV4x5cQAinZg6eX7wwWD/BXUWR4jaVnfj
8SSZwOv3VkJCmMK3FHzxHsy6y75D3iK1uPs2PpS/7HI5Uq+LDDTYCOBC7e6AJn6sPjhGEzMxAr3m
zCActLtTByUs8j+cjBZZqxqYRNEToJqTurPkTXklvm66SQjYzuyu2qCSI3HL6DkZB7FsDsl6WCv6
HxZdGo7WjjJu0zTF0zwzdmRZsDurVgfoIZZh5nesqB12uO6GPaKXhhMPikFYK34xjxt9bDRbCcsW
RauvMBC9IlvPIfMEl6TVFAk2nUONYNPL9NtP3qvEi7qZRX2sZp/mDmbpyd9ITZGSt8AghbR7oWMF
mG/Ym385y7AzCMVv2MQ03fWfPjVZG1A030OGEXve6ozItSU9z+WUOkJAc07ulh2MwI/jM64cyyM7
fDBXM/HBfCRGc0zFeMR9BJsdRh3VtH3xJu/NuQaXKCgLXkqDzkscztQaLHpPfzLhpauPhQY9f9qQ
rCaAT3aONB01KsSZLjanwKNQqyQLCszWifTJ73688QP16R9evPDyP7z4rVZd3++5eu+NJqMu/ozu
NBt2MJj7k/m4d8aGWZPUHoNOJlaePM0GWHraE3lnWRU8hb3VEsCdlQnWGQzkq5E2OVjg+Q4WlicH
Dzi1MUhLlGKX6CF2fv/6H4PPzxikEHzuN/Jmf3hX7wj1ALH6fgR6TjLhhRP4rMSTzO7vI8o/RVef
IxYCzkv1/ULSnhFHmR0kmTmM6UBfekOaCSyKE53B7+OpPwTxf+xPIaZ8vddGftEZb7KLuey7WNBK
nGmcNdt4a7OcB2xrsrI2Dg1moUMmMbC+NrbZV3e0zPol3yOCx0Im44/PKQSX23P18ZTufA6wprCx
+n2yStlvLyRoptJTSl9VfvtF+JQNSKPsQKRKhn43cTKvUzfFhYi6a3sc/j60WravhRSNdtLTyl5h
6Ab4qZGbYM6WWNFq0BzhCtXaW8vPTEz5eG03ON4bb4xh6BrAUXYBcWrJ1/yUSfg8ZeJrP27lPdtv
Ku8Ht3JNz20PphPc0OYyrrWaUjNOQCMky7PdSlod69S/80ouwhvRQuaJNsjfP+VflNu/bLlaoHE8
XeV8+5qyMjQOENyl1qTaalzsRdyL4dlHMnzEOSNi7gpPf+PGmxijQcTg1nGhwdoFj7l8gCgYROj3
w9a72hjAk0PT05hFvDudp4Xiut3m1cfVwjkkou3qFDgzP5paeHoOD41udlXyxCnv0UPIfvmeeOkP
BEOdiLO49sK167yIe1urEiMjbvRv8y/kOZSHtGU7mP8oKMudlf3qgvGd7o7HyjXlV7+sOAZoZs7p
iIRBAMcht30ElEcULDurAS7t77uqlph9tWA4U2l6r++E4RwNHmyZ3RMm88SLOU8q+PJjm7BRxQkd
nayo23lZ3e69JE0ll1x2tWBJYXqvaPs1+aODiTWjMxwfdW2e5ji61Pj8JjCv0ntVtuAFa7qpq5p6
FdPmkjdTm2P7MEN8mx7mdGdCpfQl8zRrDsYG1JA10h0OGWZ9MPh9/X/iAf+0o6pYnI8LnumvdFu5
cMFFU+UdIobUXsmmG4v0SJKaLgfhi+3wB/jb4m0te/flsgNQMLXp+ipfjC0rIVq5BYPL3hpqIQ29
YBpK5ipO8W8XqGBa0ay+vrdio2venKArJl6BIcIEtWseIoh8LeBMqtkKM7zw34eW/z40hMg1TZOq
sDJXNaMw9DTLHyfjWj3C6K+Rg6DD3PnKbauPHfl9pL8/H38OVDDYUnpT36+UgWCpJho996kLHvCO
fx/l+1r+uZR/DFMr2OKLdsnulYxhCGKCM8wJBz8DdW+deoK7Zx3KSGGZX9G6c/FFrCM7T9qYRBH4
NkmdbUzyhEady7KMfFf++73687uKNrKqnuTanu8Sgqow0+w7FNaRQXOeMM4QEpes9g+n98/xxL5/
XB8ju6xfZ4nxDrCtidNL5pm3RjHhBiw7vuKM/LbmBVN51i/Vx+7MWILjAyTNy+wOpp21nzGw4R7C
jTslkvSWQwPYn+hkAFDZScmp/L73sriRf/8OxN8lXTeUul7Y+8Njra8vVfmILANsEDClQ9H/5kWF
eqn5Jt0I1Lf/b2jl/r2+I5b6r2ELW/sydPTQN4o4cnAYbUh4DUWNstTP+PkI/TVOYUuf+UmVzzrT
gyILQo176wp5880/AUoR9flNWLqxP9/Zv0YsbGx6Vba1x4MRwTh421kK4yAUmpDELM7Ju3eJZX8X
b/trIe1zpUkDkDUtLH2FzGs9OIKX1Owndd5T2T6XLYT484+zvalU7o80FQvuKIM7fQEIbYNJpEm3
Q6/U2i0rE/4Q0vy5w4VHsb5Zb+SHKh2BfeidLKiSHmm/SfTjc4J/kcMH8OT14jZQaJ0tc0SUstkW
HsLr8S60VtmEA7l/+iUe3Sv0i5n/NgBGCzjeKVQo5FMSp7MNFQN6CG8kwKZOye0Sm128XdwsGZ0/
Va/WpMJLsV8/X89DqnIYoAT1dOtC9lk0URx7O2CNZc//T5fqc7TCc7GbGtWKvmG0u1WH9FMgvIM9
gTM1SkHKcqVJpuaSLblbpW6XuEe/TFQumJH0pNav9z1Dnx2DTKXgU6JWZ1EldFYla1o2VMF0XPRb
TVqLWZK9DGRXAp1NJkU0cNUHKamlkuFKFvXbGfi4OLl0ua+f9dex14SP0F7eTNEPV66B8PfYTFU+
9k4umA0jx5XZT7mfqsgZgrl9k+CHJ86MauB8BMajZF4/PUBVqa5pOgoPqlwtLGNtb7y2u4z7CUvj
ok75EW6t/hlv+Y2uWJ+ihy9lZIXlfplT813C/ftZ+Wvkgk2+K9Ld2J/fx57SUUIYv9o6hEuw1NJP
yujQ3u3brdTfji8tAXUq1Wn8yTZ8Tryw0qmarnfG+Sluyd2pQe5FCdTSyYhCgkMs7nVKFlrYmt+m
W7C86SM91HYPFprMeLj24WSGymrtTd26NVb8V+NO4qHMAP4QBnGcZL2q1PBP6zWtcB839Wrllhpi
ks7UOyaUf0lwHyMpjlDspqE60RPNLpnoTzfFkGRdZlS9Wv125z5vipGfnrsrN4WWZ6q/GziZnliA
jKrWfzhS4W15a8fNYXdnJJrDXNHGJoTguZYAa0tGEreguHmGVBOy92pVVrTCQ6LcX0IJ4XZEF6C6
Is5QIfzbJKJPuXTLfl6+v4YSntrH8tVz7fJe1xgKuljYdID30zgDbJgyT8mkykYqvEraZlu7yQoj
XWyF84+pboD/pHOvbPXKBio8SNPb9IZ8xlV4eQfqqvacgjrPL63WZVP66VH42KeiG7uW7nuj8mZK
9IKG71EW9L62AYUcMImlY5WcCb1gOfcn9XkydMZ6uPPmfKk5d5uW+7Lr9KMP8zmlgpmsKy/ppl0Z
Ro4fiBTIiDQhWUfxTyOlIygcKN3Gteg4omH8NIkuIFhLI7CSDdQLtvKsqe/tdn0/9ohNMlLDDyDw
+C6l+6f89Px9TrZgJI9P5ZXvqkw2p6hydfSNtafdgFj+i5pZFRY5Eqe0MtL2FKshlaaXTSzUKHPe
f4wAPz+jYFi2eb1yXaP9zYH9LlFQIRbl9b27KLmCZee1YFce6yMSiDcWViBXb5COX5lhFaDzmfah
sgC/dFoF0yJVjPp7rV3YuUC2YVal7wIYhyi4lp4YcSJ+MZh6wbY879VtuhOXg2KqTuatJ5hYYQPq
o9OW/L6IpTekYF4e+nT/fkuMpXhvN+29ZhIgGcQNDhSQzrQ9aiuZ/lNs6CCL4GaAvGqH4S5DC377
tr9M2RCX6MNwH6eV/UPespe0aT3MSe9m5vAyXsx/4vgaioK+n6zUq0a1cDiznbTObmd28eI2cwfY
FX7LiWo1IBEgH7+v7c+T+hiscECNdH1J8w2TQvNjJQBeZLhe0bQxKBmn+qOJ+RiocDb3ynmzNU7f
V+46qFUcWYGNGMrYbetFZ6AA0+MLQv4m8iQPaGGNumnQ8/RAaSC6DkVXAD0yNlTC1BEAroUHyqN+
toSOD6xC6gjfCtw+SZzHjMY5Nwegd4EDD9Iw1CnQCSFROe2gDeA/3FRBS4BWJdk9hgq8HDChAy9c
VkiEqC0orLvycBs+/CfsLHAzElLRMTK89oWMxgSlC58ufSQ2QBwLqljRKIcVA1i49m4Q2Z78Sj8D
q9G9QuJg2NWviveCRRW0cPBYSSD2IbC60p262VobGCeiLMzhhILPx74NBII+PTr07JxCmnHEY1Mq
iPajRfrYh8LF3T/UZ0278FbDH8nReppKkOzBy/RpuvRLNr1srMLFzWoP9V1LOVwnO2MX4F3wMBHG
dwdLaQwuTurfrudfEyu6wvWrWj/pGw7YiZ0RrMbQO8RA2JjiA2aPTAePArVQSRXmRw/847ZqBS/h
eHnUNrnwfQYiynhHClpCyKJ8P6Gb5DHZjnW/NJtXsrCa+PMPUyRtlUNVOrCwkLArM6Q9zGBY8Srh
JeyUbKG4lr+tasEzMHZa5XW4saowZaXffL9bvw7hwn1GBRvagCoy6k6W3KyygUvshVbwFCrv/Wmd
H5kiJC3UW9CcMwV7E9bdLJli2UgFe3vTbmlFfp2FM/AcGYCa0LyAtrTU+RGn/belLJja60ki0S2e
TExtuA3P9lj0RZeGMmJhfhumYGgl7bypZ8LFeqDL8uSf5r2lAvYBzPe0T8Q0paexbAELJuVx15Tz
68CD9aADg9yJ4FITzHNlWo5lN7xgTk5TBM4OU2ZGN0+YcSIVWGzD+RMeCwgYkYQPnwNggv/oeNRl
SZEMQzQq/HnXrvWs/thpp2NPgrA0IFlDpfMISK40XPt54/4aqHg+Nift+rxxDlGM+pJHIHpoQ4JR
ETKAVZYo5qJkYj8bkb/GKxyUen7XLmklE74pKtGzfAZfCr7pCxi2R3tu2TUThvDv5/Kv4QqnJM3y
3WYrs44wb2BARPsMCO3tgpa8sqF+nJlKN0lN0qS6URV//mEet5n8ltP3XjiMsjtCvcVuP6EjeTKp
0vz3j47wx1gFA3nbS+fjdrsV09q0lRBRA//5zV+1760BxZZt2o+r+DGcOEQfU9O18/uc7xhOaPzB
qB7JZht+GTzevOz1LhuqcPBrj8P9epZ24rq9ERTehl9EoLq/jf/TORUOvmTsD7XHkzmJHN3dW0/a
4oZdEIT9R2EL6flvx5rj8Q0J+1g+Kd/uK3lez3oN3UPhuCWDNL3aRkegNOlkKzuIP72en8OJJf4Y
Tt5MT8/Kq5ZxOEZKOO3UQtGkJgPZPMHO36q6IMv/wa3+HLJw9rOXoVanGTM8OwIYTpFPB7opqpvQ
vHr/ZDC5VhWq63pdUgqHv1q7vV57zaAlk5Ki1SS4BXwiHC1I7OySscQpKNqP2sdYhZOfAr6oXw6s
pWB8qpFQprnR6VFumlG7lMwFOtjWqmTMn162zzGLV8DgukkVPePJvgVCvsKrwSG1KzPF6k8G63Oc
wg14q9nx9jx+j3Pq7XobIJPQyEpwTGwj0amvmDcLvu0viGXdx+BiNXZBhWbldUPgQU/erbnrlPoR
P13/z28qPA/7wzE/HK/sLaT9tkZWj3Yd8CzIGJSn2srWufA2GPIxq14fzJ+UkDclnlpWzdqXwL3+
vqE/QD5V5XNSBRciz/Kroq6ZlOJt2oJ8YhsPni7qGy9Iw4S62vXrBh/QC3MAKNsvQ7P8GG5/jF+E
w20yWcqk/HuidXAsoqKVu/1/w6ktOVHfEK4Py6OfNU2+KwwE5hn9M8wAgW7nSZLk36jyi6v3y9X8
Pt4fg2VG+rjqEquqd9QvA7WMVFR4OoKgA2Yu8lw16/d9/C6T/TZiwfDo6vt2OovpDZ6jfQtsDuaH
JCLcOArpn07JaGXzK5iezVs75coR04Pnjii8gsKUqO/mrgZNCC9ieV2n5EKoBcNzzeVXpXJlfjDN
JnpIrkkOr0F5lFVyyYtIsjx/6Er+/t65icpb2M5dwTEpqH5K1vBH841LJgGlqmr1Yn1Vmm6NI29T
RvYMikBa4fZo3OlB1YYzna6ZV0OwE+tOyag/XoOPUQvnpJ49lNtuyqii+WYbCoriN/7mlC5EAQf9
D0crnBNgN+dKdaeI0GTt09OIEg/ID3IrU6c07/Djzn3MrHBCLtd9uj8AgxSZ9KBOwxD18eC2etm0
g/+n8yo8T/LzsL0+dVbx7DShlkEJQfSPhcKSnEu8zm+X4W83+2NehWfnfF/fDvctJ9+GBBggxQm5
TUSHaGIBAUxCOzaapt6l6cOGvqALb0x5Gv1Hr+3jEwqvUfa6ycfdU8t6u+iOEyWEomphLcyC+Emb
qrldPHHeSvMQP6a5ax/DFt6mmiLfXo9KVTy4p6g+ineL/0famfY2qnXb+hdZAtPYfKU1uE/sdF9Q
7CSAAdOYzvz6+6y6V2eXcraOr96jvVWqSmNgsdZsxpxzjMOrxiSp5We7hEePmHKCk4lpIRqgOaBQ
4j06pOI4/A+L/zs8lm/ZrGsMXnRtT54nSBcPROREyGd1C7Ov9fB6D1b6TwvBX46jHW6XvhRGAf6x
VbQQA9ipqHeZ8EcjEhDDahzTG/DgmP6rOf9noafCaPx91TLrZnTIXenBAEnAoItRUdXeCfpf5t7+
I+/x1+V+2aCm1ke5DXmvIojCKnSmtINeAF49JuLui68HT/evruOvy/0yQgzc38pIZvdGG8MEHIEJ
nqcSo1gPLvTAtv6p9f21jJUOKNJ3vDw4TdxhNdp0l5hnKIXfoQd7cLF/w87+Oht/Zj/+ulZbKAVp
FJb1pWGSXExmDla7Sh/tjEf7/5fxGcprp9YVj9S5QskRNXiUnbwZjVWi4+hR6fffo8G/XtUvQ6OF
rd4p/R9/MUdM8vAEZzT8mQ+LPA987/SXZUk66VppBY+l7hv7MN35EIy/VjaV1S9RMxF06A/2xoNN
+DvOzbu65G1xRRJDBLpFXRceGTdkTvnBlR4c5v8W6F4GhrjiP6crWiAMDkEhZhrVQKgrqB4z2PHg
go8eTRyLv7bipb9UdzXhglAEhDtB5h2U8GM+DF0eXeeX2ZCaVK31QTh4CzVn0bxU2RpKBqKc++CR
HsQSv4cpIvWu0xzOpRq3axEAFRebra8v8dPlEZz676nuP3v+d2Tb98p9SG/seTGKc9ld3uUDioQ0
LSbWdlh1TO4LgMR4FZypLSTXZXBndHKpolIk9MUvTPJXDYWcB0vwwBP9DoSNeGhUI+a2hFD4hIYZ
R6MLiMJDyI3dCfQr+C4RSILj938bXim/rI6eMTnWNsLq2BqsDNAq/zkuhjdB4GMDEbP14GEf2IM/
Y4N/beHydp8ltwgXMQAiCHNaeAY6VSMNu8fErV4Zk3+YAPzLLCKp918v/pcRCpNu0qYGK1zRsUr9
9f5J8+MKJn5cLzVW+gEbMuIRenUFQlzR+IEQDe1XyG146WZwoXUmJX99/pS2n89fD1bkwQlQxWH8
a0X0tmsvqcwrQGVldUrMJxV5hJJx3mj74EoPXMzvfsxrG1fTvuesMdtAJBCkn0zOn/OVDAdtcH/o
OP8d8fhn2X9j4WkcK3Eus+wy5DUDOoxQzOPL7gzNdLQaoTQtgvnn8FnwOz30A/++rnOaGBSgu6n0
y4jVxUxT0ub+p1iTMd2hud+QN6+QxviPKpXz6T+XEo7ir1c43uCX6lOiujsga44sdOzqPpJO/n1b
w29dWrfX22K4PkTk/91O/3PdX4lYp4TG/R7zQjUo5/8cJus1eYwR/mtzz9/P9ysJ01Otvij6KLKS
3vlTGYLCRoiC/X+gR4+e6ZdFCnUjiWWjF8n61PqgYwkelJIY8iEeL5zlf084/lm8XxHQXU9z1RCe
ZzjHfohI7Pe4l/dCRVMQEfxHR++fi/2yQEk/Vct7zWac7y+rxjYERaXJKGyWw0UvqFEeXE+8+f/h
4f6Ef3/tSOCAJMxakWc8U6vxBLEVughr6UuG3Bvtsxbhnf/lJcV5/PuS13GYRxNenLq++BBa1jzl
Ye5fl3IJ8HEhc1QfNUA8OOK/gZ0uqkTbc0eoN7rJAv4cKDqgrn9+2GUq9sL/tJy/bAntem1i1OLZ
8Ag9vNrmIfE0RIgZXUsgbq7BJGBddG8LY/VgWR+ch98tz9pIAbhVeUbAK2AIQTB1/MkfNkk9Wspf
pmS4dpNJd+E0iBYokQzvdCT4iMEenrt/90L/dRT+dLX8tU/6nCbues4DCeabHkItmpegzIR6mK4q
GCe8Bwv46Ml+GZSxnBVanPHuFGgiDugEQnDfw9EBj9J/Fp//82i/TIpxH+RZWHHqcmBG+gQhkxCU
rP9xkvPPlX7ZE2gLh6SXxUNBeg5SQhMpCrsAUo8e6d9znP+60G9YZq43SXtPudC4lbfJp+6dIlim
ktUKDmHRgfgwQHywPX7jMope1KNcccGU/jlG8dHG+UJU7UmmUMq+nx0ebA/d0B8946+0ylDzxqhk
+qimnkGPngLu9jNQDuIonAW/Xe9dzsPX5a3cDggG9Zvsa4BX+wpFIhKo77Erm9TnNhG64zS10X9O
ccUZQZRUr4MWGJom9/4yc0t/vge+d0MK9SGC1NDympmvbEe3eJp7JMP0WyoE/2+af2FsRA9oiUSs
/Q6F3/VNwGGXzjLehtXVhYqTbu1+35zp0fxEJtFUfMHyTgvA1dFzex70iKyXB50dmN2s+jX0831o
zxwJVbzO0pw5DnW0h9dbYWmvUyi0J1b3fHmLr1b2VSJ0Tnbpzfe1XSLD2gcUqRxt0fj3YCZoDhgO
RhLPf0nu9MGLuRoazpaHZoWCvFess2d50X8YpyIIA25YfquQ0kwXOYOuM8ggvqVt/sbYJ9OvOhx9
ZyqMBcn5efQPCMjSMfd/x6shnlwqBepI6DUwuqrvow2P+pKjMIBS5RMhfOih7QNypwY8v9vuUQax
q2PKun+PgdDChKuvsyDkZrx2OV+hfFQvdcRNXhUGR77CVbI2Soe9ZRuQ47Tf43IO7+26fB5OdF0W
KBuhJnDqTk1oSbCsrVlFQUcrJs7xo6tv1D0W85X0XMPs/Wp8TneInTqoKGVXc0bzn2ROjxfuNDBC
ZO7nviZZ80O3HJBXxgA5ymvH2KuyTMnptIU2LqeFxzB0RETszhKzwLF0ZviSB8228fOp16PEjkIZ
hR/IjoflHC0YWLmhGaZvNfUjlNyMY0mVvfUKQtyMHwukaN3PLVLqUQU0N7YZcuWQVseIhdjZ3W0J
+fvn8SxR28kdKXS0xtNQyKzt7q2V1g04cO33tWmU+3vtSrXLLydzKx39K/MBuXNP/EJ1MzpmvQa2
8OecXb6VIUJE1Ozi15RVEO9C8+VT+skHW/9BPepLetFfVHiw6kA+KLf1rfCSq20YnkFr7Gj1V6dU
LQX5vKCFbXTqaWe9tws0mdA8uptVurjGzoicBAC4XxrmgG2Q2FnzIDtIUONDhIiOWG9PWrOBSLoz
i0+DLgQduabWC6/fTbUPR79uAp6thYlddeLWy8L1neqdvtRmfjv68+Jlkqz0y6JKAyN1ZdRKWovH
UJnpvDGu7itosOjHkmtLbgv/mGalkG8DDBR2M3gajXsziGrzmwVFcwaJyPcF7sIOynloVN1mf6Vu
QVa5hw3Nit55YGu+0d5hNjcvh5cpxPI9Jq+HLK3mBwwfbuVVBqf0jP45ZDnQt3z/QtwgENdAtYLk
HOJ82hKZnLg5X3eakZUfKnUQCj03ECAjCYPeZGsj6Yu4SMEMGJpGwXUFpMMmmGwTMa+8nj2XXFaz
2CbVAQ6xfQNHmlsTlEI5eG4KpD9/5guol2kN20pPw7ZAlgi1k/II+YGDXE1lIcFBdzjycEi/5ih3
QiC/GAUnYPJ8/Wj26XvzOYn/SOkgiIn41+41W5aQtOXuiOipoKAD9LA0Ogrgnl0KltP8pf+RvPFZ
32gTCLBLu3UkNEFgsOcclLvrxZy57QvByge/J4i5d/lG9eTt3TPASEQRI1zLz/P1FV2YGmLUAqXT
eD2929KmfhvepB/1h1iOYa5DUlmcmTFyYmxK4qc/IWeys8ZdwSrfzI5GAFSVobR3y1W3Gg8RlNlC
ewHTIzmqo62qp/bpfqwwb6qfDCY0BqHshj1E9Va5zexqzcEj1dXRs6joqUNK6yek03yOBjaQF50N
WBzzI32RYOpD8ynI3svt1a4pPXW2xKRr404YG5as8ks0JxQoKssbf/LMUky2Mqr3Qh8B1S1gsxvh
Ye4VcJk2LgOeiOCZla1inqd0j6Tr4hjhmLzIlwlZ9ffr630XHppX+VXSrXIK0eltZoUvjJE3uRUi
z0QDW23Pw+cWrulxcdPcuvXq2l7fpu/yzckhl+dPVCbpUbdjtBy2Wbi9Ykt/NPwnQuyQ5kGNeQZp
4MgacCtvuGdO3vgWba4+h3XyjKnq5l4OFVFLXF3OFlihC2zx6SLUlvxoYjxfr9sidBI8UGR3hnlj
Y2rLLnL6+2Ju9CaeMbaULbFCDJR0sSLJjJBwe5+VJv/rMJ6ilwt2Qzk0Cm7IzDmCjgx96AB5cT+n
to0KPEzm7yFkeMp24hqHu1eeuzcdwcGXC3pbTBpudKigl3CqY+3iFfZutptD9Y/fgwYIbSA2HP7Z
XdZw/D8L2vVydf/R9wbTEy+lz6CBcQ736Kecx23lzPfZ6u7lJ+ULwWSUEfwpZK2sIlKpsBEH2nl8
uxzGN4bZVCIA1ckOqsWQLqBki4q9i26elxTWuBxO1VH9ltbjqj6kmxkZJWwsRJugeDaeIjvkxbLl
Lt4GxdKwiW9twPqh5KGd0036lCzuDsMI9F7+ZKsLEqiYxeSlfpvvwcyVN9UbDCx6Aw2+M7PvZrSN
vVuQ9nb1wysQFiN3c9dYVSzTz5wD/3M53H9UhGbm60E2p5rJr2rMFJ+nTxA+BHMwn8RNOeDSMoL2
XtsiQgSn+0t7ahHXm3s33YxA2oYtRPrvSGlvkFf+0hRcy7BTN+pG/hKaUhKWRhAiRhvFDEljexMR
Ej95Ur1xW6+M7T0wFrNV7Btb41ygRVaYyjbCuW01+JfO8Y5Z7mDq1Qx0QKCIqdjwYYGOHC3mSuia
ov900k83nDO6cR/owe5SxK2oPvqotNjxsXHvbMA7kV3sz1YVvMU3yEoG87qf+KjTXiAhzOgd1Bfz
xcX5Gniu+8tlh3wDGXi8K1dTL2HtZfuGVHe6bI+wIxKQIVpjeuXVrNbdQl7Gz/kRxb+stIfTdLIw
rv4VgkFCfGk9rIoNLAc1acWP0XrtS/RZrwiGIvreRGMBGdUieo1etaklllEpTQQx/CsTEChn2crz
S4EegvjJdIufBhMrgtsx2d8IsbKDscWDbyeomKcb/WeMHcbjUmBnIkAIW1CB2mQ7aY3SsadiW9m7
/gXuOgGkt58DItHFZ7To/NtntJmv+/2IcHS0mZwzJBZj1N+dbqWIg18jZuewudkh3bnlbrC8QtjT
1D9itu5WO8g0Q+5RavBjj8Mn+8ZX4ahexI4VI+R6cF/Li/nEvGxnpyllecnqUJRSreag/ygYmIq9
WKAzzrwWoUC8y58GvwgKljZcKZvpxFT99j2/wNScMfB4eVedZKEPZnzOF6puTtGHSazL6MqtN9BW
q7y02fOcEIE4ZNWzu64rAxmZ2mx/mB2K7TCzawrI9WIo90QJQ7LqJe8medHdDNWl/jHd3+gkDa3h
ggpETEdB+BMtJKReI1dCBSi37zlxPfJuLnEILoABYwSH4z0O1S3Yagw5l2STCnJTBK/gUnPYe2FH
zmgsvtOw1pz1vb7Gi6PMzd4qNry7IF8MqHnpHhNLgbppANobNkHxDcUkxCT50XiaAsvM6Vpclsso
4AubKJg8TVE3mkCB+9pBRkr8ZJGAOCQzHSRoxL3KCvUt4kfSHQgvzBmhOg0ZT5d3ZRG7Uz876fia
fT6YB1yfGlkaugQkpJFZQ8caIVd4mDH3I/ktusIczalpGFsC02u1zqr9VD4YrTka5lLXlmpmt5dF
XrsIDo0TNxoXrer2iX+vTkZIgGzPyR/e90KD6GLPlUUrW5HhFpXTLxRfKFDIcINraFm/hNorluhP
CSuQKxKs9nu3u6AsdF+ny4LupnSBe/RzEqXOzzfyGwvmlYfqJf0cz7PUxdHc7oTzNsHe7CuuCG0M
uBkJyXZqjvY1Hojro1KO4MQU3diJF26zzexT+ZTxsei9KEFu+JMiMpXKahkTaJ9ujXPrzPvUTEK6
uCR8xJu2kZ5LFhkyhNVkj2zCTl6nW6VHQHt+tRX0xzYh02PxKn1BBlI5SwTilXX/acn2bi6WsyVx
BW7L3AQx7dGNdNG0YqQrEjD+MqttlQCAJUM7eTGDRnkkYeUEIf9531Lbs4io/NJFG5Rcr4dcvUI/
N1rPNjnpHPvDU3szPET4HVhKhU6s3fjp8urigCaL+XtxTKggc/AkWAfgVV6pZxmlNd02nua9leyL
PY59xXlaik2ED4cESBBw5qR7ZKF29JLy6wHB0hStxpDKgPrSoqLJqNu+bk31c2QzIgODgGZlqWnQ
KJYCbT8njEnsjzl5F84YifmQoMAiYM9qeyAx+clyKx3sRiV0yhdG5YxV4JdIeDPrKxIES5I+dCQp
c/cUEgGySaHE50RL/uQcxhZWfqjWUhq0xU6VD8UVq1+8TDN7/pHctzNEv+eeDmv11ZzAa05CYZhT
qOfHRdwvY7R7iK3z5XTfB3LtJBfrvp8zLKLB3X0n9BBaY7i4yBwJqVumyedCKh0mTET1ckfe6hs0
MBmSk5hPnK7Vp3aJtuQC7e0lSmF2CVNvhAXHo7sMt22FQahjTiP+jqgpRVYQlycF47ZBEFyz5jQR
jWYsL5NXLOqwRRZpdqhCiy1c3RAKtvkT5ZfJ7kLJemYLH3z5vqN5GL7FizsOYwolf+ZJC/mbVPMF
zW+h8i60QnH4G2x3AktxyHC49CeFaS1ti0t3wpkJg27JRI7+1kGI7979XLAP+bDiBJE9/SCSqt1w
TbpGQLa+cTz7J4MN9FR8Zqv+51ZZ+YbWK9r1roTE3UEPGruG8Px6DK1+j2ukNJ1ig6CfD4MTobFl
rKPD1FUyKv7fdJ9/9i81fRRsn9XM6l4LDyaXeIdzg9kd5Jb+IpqddGuAx52/mYBcb6PqgDrZR1H+
U9chZQexxhCYEH38tJbuTTkv0b6gdqmwlHcr3dwrNrIQS2ZW1i2sZoGc9P9Tnr59asTQvFFwpBtd
sK2ZfPZ4Tvj66TVGyYDe6dwVKvSlnWxEUzBTnW8946FUPzYFYjdIrJEtJJsb/OiTHdp9aBrVfg6D
WgPhukx0VC36RcPch5shkTndzFbISJLPzd8uT8gA4jI6V37D3LZXr5+8igbZGzur40XLyCtOFzVP
WdtSwFBqQVlCNgtUCxBMuHKX12P8cSV0iw/RE+LHUNgbx85ESoLYoPRRZujdkfblnxp4B6jueXTj
3RW5Q9IaBIw/UI8GXYkRUoWRRHOR4iJqEw7s6koOwNidvpYX4dsnZo1egE6f2+1uNrJ9Ly35Wd7h
JJdTkyb0wQJKohQvHwUdcbN6eR48IeAk5i2NN9lF5UldDKjQCQ2v75kNmV3QZ6Jvb5FhplIoBZhZ
KRZjB288IhqH0EudCJPIp6VI2dik1SI1A7KhEFTb+anmM0+VFx31VYnSPLYS8Y7oc75ny5vhu8IH
og4KOXjQEEg0sHYMjvyD/LtpuBd41iPnRFBLs5BBlzVM9H7CggBLzRD30JwE/I0lQKyVB5tvBzYN
06mDM992QY26E2I0s+XNiwKRsoGrxXYjmEgRS1hetxMiQsilJrSApM7Mva/VgtxPJjiimvt9mr0J
HDENdsmKVzVlUiezQaYGyZQxwyFzT8s7yVi9YtEP0IC4zTLxLnSesxrEPYgienSzbETLfXWOT1h8
IQc+tVT0LGa4/tliZLkqlDszv9joVrpnIQcmj6YWnnY4X+E982oWJXYZY544N1i5rnDhypvYVZaa
CxjE44FMggA2fOLEvH3OoNPorWqpYMRuVrUWzCSZUJnyJiR+kIeQYXvNUn2fv4Ow3UA3VaeEMXgp
r9pP+W1wm3eIBXejq6+x825FHixEh6drpC83d6fzC94eOsqMUfdrAi0EUchnUYug00omujlPt2dy
vQD1KNYh8lISbfLJ0YL7BWLrEt37hcQWXiJcfhhXs0V7vGwnOOXo+Q7S0pon2f6QnCZmfC6f2ynx
ieaUzBszUoQM6WczW5DzIW86uIqLxDumTvfKFUO7/m2DA6e9u/ZvP/OP8SyiQc0Fv+K8uRM4kg2i
Q7OOvP4H8y4Q1+x9HlSfEcqApLKANegLfoJd0zEAWOllPikkOAnp92eErKPm1/DR14hpxl/dgSo8
hGRCzYZgrkPBQ/UhMA0Yq8Uwiu2qIfSKM+4DkroZtmD05cgpkyP/HGZ+BeD/diF/cXLTBs7mP+M5
/2xfms6CvGq0iQkDFF84en79pm2JwJn0TkwCXY6a06w0SOuFMFvvJMsJ2eB8M6HJCINg59iFY8Ok
Izvr1dAwv2L69gqDuoWlQfDhBkl6Sx86IdjqR6fW8dOzVVvnuTpEhMaFU3sTkOnB5XoiQO5e+UgA
Rq6C0gEuz56yOKKrNHNHeP6b4MJQeEo1iLid32jxu5kffYqb01yNTExA5orXuk8A6uvaZ2wLbgsB
cssn0JLP023NOR+xsFmAVszI+wCQCMT8EborHh7FzVzjiTj6MP1E4an1rixzTqJJEkT8ddsTdS50
W4YReGKF4MPZs7Yc/PhdQVjmDHrZrFSr+uh2BtQCtrFoHVF9jwjPpvQYuOqxgFTKgLS+ZFdpZv7a
2HMvey8+Jlyl4CoMzqwGv3q6eTcAomP4defML6JVe0ascvrMXzH1vXmhuRfRFYkuylq8gM8wGCHV
gMXQvPzEP5NP7Sn0Q1w5fP34t+fsHJPNEzzs1WMeFB4Y+tVNHeMZnAyJ8ia25TdgnCuIoqMfL2hG
ouB7ij3QTLydtJixf3pHF3D63dO94eZrqzsGTHJSZ1jSTr5KF/KC+sAG5Opp6nBdZr3BWEBurHqN
Ou9C8sBgMyJdM9+ExMLrZBF6UxJV9JF5k6SYzuRJJCqcPfzkBbPQohANlT2fgNM44bOFzs5T7ygg
4eTN5CbCU7oAlQ7rH7+jnRrcvR49JOAbj2ahgEU+81zppxQQgOoCQCA+EIgsykrPOqLEvYX6HEcb
RmkoTfWfZMMrAasVL6Y+zO9m/jkPCvOjPhD0iMGR9rtdE7pNXoE0248BpIHYHFoan+gaxfkYf5QH
w6tsNofZW7kazsYCf4WAHqCxLXn5y9Vv5/Z1V+jmbSNdHeWtsRNyJ3hrQMvX9yXBnZvwkwCouZ0/
SZ/YsP0uXwkLly/S/ZUkON6BVIilPV69Od0CpY+vZr8w22ZdViPlnyqYLadUvC7+uDUOCEe8UQZQ
ztg2wPsaHdRNvqCQAfiGVBWwFX4cWAkcFu1OzW+IoKYoTPrAIVSSZm6zIisPTZCxDlQi80thAxAl
b0SXHSEQyWugOsX+hqT5QsbcpsH9KLO53OtWZCbaU30a4dUQSKyw9iNJvbbJj2i9b6f+/IuiV/4t
L1RGPfKXO8Yltof9dVme0u/imO4V24W7AM2hG5uCbchNI1+LD+2W4kfLxbBsyMUWtY8wxmyXAn3c
NiFjf3h90XkZpE65xW+anTNYaMHIS8PV/hB71CugVyScJ2DYM6LTCgUiYnhMR+nXO4PbT52pBQ4q
gobxNBIWRQsBmRCTHAnuWXyOuHVFetHuOD4bZdUdqo2IVwNwdzwufSObCa6a9NmVvitmA9h9bzOo
ShbFEvlwaXNZ6fsMhYjGSTbDW8F+3pMUUPggn/SoNFD/QRH2kH1Jn9VmAtf5pj6cQEDUwZaOA1FB
4qTfZD4U7vaUoeLEqfEDEe+Y9sBLaOq1CSDS/kRPYD7cE6KlQhjJsIA1IuMP1BDbZyZMaUj66b/6
1XkOzy3Gn1mCuBcIi7LSIfMt1sXdb4/Qmazklf6SjOZF51Xhew/TFzbcSbEnZ+yspyyLY7eo7Ppn
sOZoTlC4uOG3Z2/5ZsDrgYUaLhHLJxsctSZseYI5/Wh/KL5efShY3jRg8s6snfpFEWHOAXiUsIXK
5RzWUDFUIgQNa5o+CbXWLYHdvnRzNrLQoYuWUWZP0LPcJ4jCP0VrYTYmy/SnIj8Enk2D0H8SqLsI
aeFZOre84MTpXmP3tJ+S9xPXQBQQ7SWqnzPkUYSrYf9vSG4sZXOqyFAMNwGECe12H2JrrvDjEowu
QHr3k+1tP6Vs4I3EyvjLBSjhjVPJbQftkXLDbFE+k5+jmRp5ZE4L2lHWHelMnzn3ge4KcVfUe6LF
bAnUdXP7F5Bezk3xBOXOgeiG1IbtyrYVxCX1nJtLNuFHtGk497CC2Sf5dXid766vFywjCzc5J5v8
BZkDe9xJH20QroX1oyhid4G+ijz6Oss3ZXtDx1aEoffj5ISwlNn5cPWxSjsWeW9AmbooPppd91Xv
si3SbQjVNW54FGtX7ZEVI1hsmHMDpXjmkqTJh5zYl8rjp9jZBwFmk+ejD39Hua4hqhEdhd2O1oS1
Tg1tObO+T4Kp6Q2UALiAgkwwwxyAfPicd07rInLOMwxcgfTVxCnW4defQAtFN0hUGLqBvPaLrzNe
YJava/1DjAMlT8D0anDZ4V4DVQQtfu+V25hWErA4qqhWeBzP8df0JYnMvmNuHR0I/4ahTT3Vp8WM
okAA1ECxChFrUUVvHeJsAuEpwDHdPQY48eCKi3dUbio7OvZoenEHX6LXQNxoemwWlKOcGU6fnW4P
b6A9ULBHZrjakgxhCyHdfceJtz8UBYg/WPZNSISBWi/iwrH/UVlueb74nV0EOG1Yh6gSmQRssg1M
yATlbGreR9qP0T1gz1ExAHWg3wlEAbFegbZvK+pQyD8qOwoDRGBXfwCBpnkWjhYgnadMQeGQgFOQ
c4kt3+HRO3+2nH+/zXGHNE0EIqwdOaaGpR5lyuOGA3LPkeCLynrOpU/aG+NX7zN2HUTGDELhQKwL
8zhutpvvxSC7QRApKmrxdp28lHg9fDacw08V16NiUoEx3czkIyW/28yJbyXutCENEN8gX1zki7sA
W5w56ojyQn4lprlg2bPQzBoH/DfeSVRgECzUIJi/wB2aZvZSP5Xrr9hvHYJ4fy5vK91Wv1UDSPjE
VrmxRYVl7184cfOPzI/BlNzcuR2B+r3iO1102/aIaXkaVwqxrHc73vgB2W7XzU4fLGmw4so2Gg71
/ViAbdGFwNCzZmN/s5t3T+3qozcsbXF9br7q52gMbsAZRNjrcpt7F86R9HJ1O81XTpk9TMi8aUK1
I8WtnxViFKJo9DcA9H80p0fgZm3KM1oeJs7lVC9HWSC9kxrp9eQYwx/cLm5EqLSMYLEFyIrosGls
wN1D1QbjVTo3fL/KVkb2Ad2/ZOZRoMXuRbZon1BmZtX52szsCCAJ3xKGc6p16knvs71CzL9NV1VC
/wNjZfdt5CnY2ZlZoLVOoxSBwMXmxlLVHgpbQ+yY8/zKAZm3a2lnOPP3ZC/h20O/qbz0mKZ2AVHJ
UbqIp1GZzkccHE3gdw7v4NWvMcTMklmfslPdusbN5PM1IB2BVaeDFdrhCkWrI9GxcmJ76bvy9f6e
o94ZEfqru8km2/aoGhrHETLrBlJTVmPHEjEi7lM+9ec+auy+vgNBIsPnbYi1MSALSpfyLLhI9uWO
qFhq1c+D5s9OUcp8q+L2aJDTcpMaTpOj4cxJnMbPycxqAII4M9lWz0i/h3bZDr5OPFCcLiEoOBHX
dZ3JJMhx7WRqakYXRltYGun+Pob7AgtYUOruPq7z9Uz/LK5nebadNYdp+n0PV3WJ58gpSN/Xii3l
uwvSZxVLYo+HuN42it1BTkvqmtMv4Yx82Vjon+pnmAdas5AaV82pn5q6Lg65pr0onSejK1oux5Um
7xLFK9AQHM169tUgtjy3M8zd1Ku605xWepKr4RMMmu6Oa+cNmgPOyt/DcpPPljWy9XvCSep1F4oA
1v2TOrt927Sb6TdBmYgSCeQYhtBfjGflTOMG+XAUDybF6DtiF9G6vC0mmUXH1u3iS2T7fJ02mM0Y
ewphEtFGuVNaz8B7aUiD5Nb0py4ITm4+95wq3vVLHy23SRz6ny6lGakB+RY9OCU1JLLj0mmQwJO9
OavmKOeQ8udBepFzi8eS20CZL8bGyTrrVu0i8ITYUSVfhusNbir44XDKtLLU6ymLQSNMbjf1mmC9
WxnJU5JYKd+MnZn2zZ1qCIOxOrEnExqrq0x3bjdTjfci05ovKXFxzZygd+rdUQeOlgn4X0Od2y2m
SMglTt6tMsU2cqsFcum9ejfIm/K9NawZLWaReS1FPYYif0vGe2Ib6vFi2i/SDwNx7j0QWcw+TVyd
oFYydWoZpTN0bh6+JOhzl06Kls/teSRUSnlLuyj1KoJXp4oX4+mbosAt3XEAlMYcl9fSLtHcgUGu
dMkJkg/ldE1FQWZSiAAGuBdi+qPaL/T+vUrp7gmmrU3cpcgWf9awh8jWRfO1k5yKVqqGUsEYzGni
KlfNxJrGQQKFc2H1mn3vHbKn6zP1UhrvosEaXrmVRl2QrRZT99avM5TjkW8HU2NV+00Xm8Nzt7so
jtraeulmzXOPE2msgihTWQ66J0er2SxoaUz7Jv2SodgnZCdLBDPhR7KdiJGgCERGLPPo4ppitM8d
B7d80uNginU3HFDmlk7dyOKbPTPRoHSI//ExXCnblleqCjb/0zNymVrtRynZOslc9kJU3CMtr2/m
pdtQc8rPXekX+5JcUwUgHfkSkKVkq4NFMpRkHugIVRKsQVRa3XU/L6xL+h4xR9I+S9/DhZpZcA3d
a0uB2ObDm+nTQBKTWslsc6nseezTUDdOLQMPF2GF7tlSu7jRJRBdWo0Vv/WKW9DiDM9gBZRPA4h5
rZ05T2F8GNBas2r57qqeuvijvaFg1z+pcB0+F/f1PAn0+U5uXwtyeonOtun2RiWTpBbOQWWdGMtM
2UXkwN241OZkN3kwpk9K+lTV5Pz91U4lp78RkkWbSNun+aKiOlvvMEszco8ieWvrzWSgeoxJv+RH
ZbpL23OvXs1Qyk3qwdfZdxYvb2Rz+UoBOxhqazblfrCBd3oKqsJMpx+cqzH0h5stRW4C9p6vdNrw
tEOp2DnfBZ2Xt2E4N8OKYhQeZ6Dyfv2QY6+MdrpMWYH+wv7EP9rI5ZjquhvPvtvMT9GUklyNzKPz
lBhA5tLsdXDT2+FuvM1UayioiXQBTysZlhKa13ZxyZ6UmL6+XT3bpuM+qlxVs5u52RjureVu3FZ9
7W5LHOuIayxWQ/V6uVlKs5mSPl6WeCYttOaNralepq1r2Wnb99tl0168GRBh4WaaxwHXZCej+5KN
jxcMLdpIQs2a9maPz7wujKdqspjQpFJ5LfWS6lVHwexJqzzqAWUZxOlB0QMD6ZuLYkr9Qak8uaLl
zZmVjvCHlAh7q5Yt9WLXIzVtdyT5kq0cZAkXnmG+J2Z5s27GS3jZ6JdNmJyH0pkOXoSgcrubRt8X
+sewIwhMFvYswg5vUkTCmNCS3SldYLKbfvN9vbHD/8PSeW2rqiVh+IkYw0C8JScxYlg3DCMSRAVR
8en7Y58efbp7n7XVhTBnzao/VDF76O02wH+Mpa9cOXWvS02cCuQwH7f7zBFgDVJXRkxRTpKv/6Lx
fBP8xKlEtx4xd15398X9YC62GN1UC8qbdwLm8kPxMx/d96/b9i6Tc/2ORJQbpaJqkclIECJNMPwt
FJgzMkJtNxah0ljcnaOUTx2hxhMuSfSGpOFS9CksYlt79dPvHUinz+7AI4HK6a1DyVAt+bdSRuLQ
63qkEAxZLcyhyzf4vXTkjgHSUYB9CT3xn0SitdQ2yiGfsthTfdTOvz2vbmQ56kmbB3yd/jbKprQH
OZTFIHOal0nylqa+JvnjznyS0qCVebAe7ee9b1+rzvgceUbW5oJLzkYW1K07mo0XPI4s1kBUxrq2
KM4ChWUJCfBzk5l8kj1hAbgyWJ77Ik3Yk0DtQFBr48vvQAeF5Ip8B37v7r9FJxGc+9eX7v6NpXi3
m9QvH37W8fpNsmMhk4UKY6dQrCfQBNjRZCg6XW69hlZeTn53cwAiR29dgHDI2Az5fh69qj6vHHyd
BtClcl/Ec+Xut2gq3tZv7Co84QeUbHvf5w+/uYdXXsCuaZLLALEca/2XEyPnJE3dx2g+c3YCS4B1
+ngD1XJf/mOq1FoHuv+GhFnOYLqvUgZQ21gvJsmgomBgI2wRg+qp5o+iPtiypUzxQeHJwkCDHGZw
lr9AsAZe3kH7qF6ya84pY+QWz9zhC3HBpNvc6gEYdDxEqsAmIPGHoWIrtyyeGR/084s/YQMkvExd
dF0YVB3SfclF9oqikHezdLlk6uvDYGR/zp/zkKwfjpH0H0LvX2uhfJUGyIb2gLIovNL9bU9+hUa7
muKGE5i+d7Wi75zKfUW1kfI133SHFKFf7vabfU9HLW3f2Jg05pp1P6pmbg/dOngbxa5YZeH5G4gz
8CIfVAMPoTrtjmkor55oTnN9tEGKritOhpyStT7PwJgjwft4YJJX/erevS+yNw9AdZpNm+kgrDOj
WhBOSXSvxhNJ3eUNMTYkI928g9r9OZn3tb5RNpP8n09VD2GGPbY0HyxN/GgPQyh07Wu90MFWUcJS
5jWlKf11t6mgRKOxNewm7TdKaP1ynzwLm5ePvGwYfJF6zohh4mxwqutgIcphNXa/Qys5Qbt9ZmVu
DHbJKjuPhxZm1bynpOQdN/8terc/BDHXfom4BLjvpitIgB5TIJ2/D+nrK0wXqTt2pQMJ2Umq+rnI
G+p7dzCroRWfdBKjKvXvLBGBUvVMnFk0tjxNZ+q2oVO387BbxnTAZys1Q1aMYfhK0JaDNaPN4R23
c80UpcygAncpCf+SE5uCu5JRyKXzapnOCZ2ihxuBzFTP3Nfpg+gsdVjOjnRAV+hSffWjikj+ISOB
WhjkN9EWUJR9seh/D78N3xZVg5H47fzpZ/NbrLjP+EY/Li4H6c9L7/vqyohszNHsaf78wTKNRY/q
af/YkD7Tj+nlpz4sqzX0U7r8lJSYfE9hkfmQhCzehm/5dGrYqOPPeK3z6JjGCqOGG1Obi8wWRpQB
o8dYb6WnB3gTKbxHYZrzrl/QTOTzB5UtBw1SttRIqBIT++VKFG5AVv8IvPTMhnU5o9guj0MO85gw
PQ/JrI1txiOnMRNMFdZw0T9ZJvZSI8pMgAyxnfxl1PSXdJUZo1n6J6MboxJWrBqztlVMRIRUL+xf
v0joueYlfrdDgaO5OuAe6G9m8Vf4gvWkSJul4cd+7BUEx7ufxWR5ZgYGVSDvUus9pa4axdUy2b0O
fMhOngF9c6hBFfM5oIaFIZ9yYB6B6SVZDOJnVu5nm1LffzevYOCNIyFKZl9Iq57YEpcy/agSu2MT
fnR5NYaDmWSE+hEVG6iTCNYN4+RmXrkuwt/iarcOyRt4HbASbPXIK5hsgIWiIOoVSMjz6E7x5JAB
PT2w0ElmdRFqCfMggGEKoJ13lOigphmyeUPbXE1AH0sJpEBBX8Y3nLS7XuTYf+0Bn9zSHXv7DBum
lKqnL89fNm6ZIe6BNuwxbYyH+jN+ThCQPabjxpAgaxhPb99YIl9XsY6tKXRIOqQ5h02yKgM2KasB
U8vrIOTGcFNBo3VXn9vppfG1B+ia840VFA8JpqxpV4uoEt6uRlsDdTraNmaz409LxeBM41xldldN
q1W4UVRyNMFTLgqzpLgtduspzovan5VnaP0zNGoYVV7ynSvR8A+GIiKdXKpLdSow3zSHa9x/tvex
0W2flKK1zrnDrJ0fN1U2u+nLGnXc7m4K6Rq1q2IruyObABjePDKqHfCYHt3tdKjvCqOImV9v1RZt
efpmopDjVos4J0U9moW9doBGVq5qA8B4inGd1mCgX6OM1G2ypaLzlRhafotCm66Fi2J282qkfBHE
8vk1eaC2sNLTLUxs1TtyhN7D1kwxwjJMEgGsGo0WMWnwUmEGtg+g0suQr4DlVPk6r6YXmfG0yeJV
F12fc4WEuDLPoHPj3ew3RBHWN8pvZjTKhxIgv4eORabC9J+eO8NutRouS+eGAZDzwW+YHtPNMk9y
9perk/BZ3FOBNhcq02SWMGPIFPvhah++6d0svKETvozaeUQpPotb2N9T9KPomED6Lfq7WoiEvdvs
eyGYIPTJ2Vzp/HXYDEzgoUXv9B17LfYI7SJvP4RNxZCcfEFFBkArW61xqRljcKMz2ccGrbKH1tPG
RcBhvL/TQFmw2pBkezm2RjaaSbo1NF6M/jcYbFpoOqhuwAuo7MoZBbilzWuU70d4wqbXRY3hQ3QH
B24HE7pP15/+u1Dx3EY6dnxQMnE5GOrSAPmYUY69watP2qFIev3CFqVBSOP3uWaDVoNqiyg3VQ+l
3h+gsEucXLwOqcQmHKJRdwltKXfHHZ1IuERGkM3YdqEQs16xYTTb23awGy4GXgIAFuYbKgEkMCDY
dIMxlFhxrlEzY0yMLep4eR02paHN0H4zXNgtZsmxXA8vnABGHdQHdVVM0PbaYjhyR40RczagsUBQ
bqSkXhR2eu2ruoPRCOh5uHgFnBe9iWWZzwc8fsp9HFn0PsB9MgC2m2gOzPf5Fc+glDekbv1MiSGt
GZiWGGuiOQif09SeSz1+Lenz2pGD6g+FGVh3FY5pSzsIbsskwhTAcHRetSJRnvdrLdvlVj7XzPEJ
iRGfiX5HQfZBrawPENrh1XGKactM8Nv0G4/c7Nh6Deszup+wJIU13pWr/ph8JyNsPbVDTbus2FRj
vwj7GU+jLb4gc+CKWAMkBBAqqVhlcG1OHn+CPaG08B46fpyrr6CB74eNrwE6HTJujHl/X0flOFan
AxP1HQKt1Px+9OEHh0AvjrIHpLMbYVbOcSfNIWxBdhwxePNghs6NBOk3kc4kdnucNmP/7t1XmjO0
RHCPONnkc+FjIJGyhkbDzMn5mM44oeIoE8BXvfQlI7Ov8YB70F4tIEJ37AvzzsyDh/MJXszXyGzC
0RRbBQz0jXQBWILvUlvPcGzUf3JhdCtcZYSgl9/ZaYKjiH5ltFIhk+qbSfOOBTyV+8aVx28079NB
wPzx5RVnA/+Q5aCHGlB3UMCwMAQf65d9M7/nYqjLQc4oUPJJlBI/pw3lgNX0neR/Mdpxcwfnbefz
1Cafj7JFAi0ECqi//x6OZv6wNe2ShWI+JvsGrVbhHPc1QeM7GQQIeSFfVWR97XpsB5mZz18j+7mE
uZ7dyJim2KhuG8EtJ6PD2Orz4bfBnTNV67FlI5wpqSNWaZjNqsr6XkSOSZLqbHvFJZXDfre4fKpQ
gI/XWAILNMu4jkhTyV6c8a44jNHgERnI32gsoy5e8Pbn8sxzksHpwgEXBD1nQiR+XHFzN8FbLM4+
t3RQazoC1H79N2BhadgikHQURjXP/6rJ+DwKP2EeKTw9irN4zCLr9QpoEVwai2zfEVCbOV689D1O
NHofShB6knFbyS6x1B+YLytxUX2EMAPO13jsh/5r/bL6QE6dZithLz9oNuVZxVjgCSfBSzkXzmQ5
9gPtTyQ4SxShsRjx92KDlU1cFAcWrohCacN5Vr2Z2SVBOiHv98f9XdM4ShfFSd5eZdrqyss0ZF3p
L2dkvvb1WvPrhUSj5Mz8kLvro/Bpo8rlWh7YxwSIy8nAzTiScF/iuFu+0dFDA9OnFxQFH9bXuKuM
wrTfJOTnwUbGzXmW2QIqiKTx+VARTG/KdMAagAVWDOTTL2PwMobrZ0N7hu/6vRb8AfMV8awMvQ7B
ZqeL6FswVgDHJtDcY9key3qJy25WR0XFV2lm77dZKsZnpfyMLnHEkFl3z+k1eIMxrXKNdvjXLr7C
ly8kQvZahNf86YjDRxl6HLN5uYnmJJIlkqmnAXfnARKOCQO5ICpNulRcLe1mauNVSywiL6Qdohiq
2qHjuFnJzXy4r/kamVn9sEMa2UMXOGFVN9GT1CEFbUmhwWGhrSGEGtgIqz+bZRxTTnqz+eG10V99
mHj9DHUcZicJYUimZ435QR9HS2dOKqZes0t/xpNh5pXVculXs0KMkhkDnmcHhhGDjoitcX9MPyPz
uqii4UU93rijlsxPV/IWiDZMT+RFTwqOE+/PF+rYaMlJKUBR5S8GdhXx43YcXlumsZsiFrlkWhRx
3di3bpl0tjhejxBfCEyBG7hS4cov/0qfzYXkYNFEuvg4XduFCl2YLMlVvmTiYh63yTTrNqMSO49Z
/gxqqy/rNUsMDbXZIyofs8fT4K+1n1swogWd/dioSj9DLI9/jD+89SxbFPW8onqghQcisxok1eds
Vwp39FzhZ8WNmkyT71JA+oAB+j4djY2vHFDajnBVUd3yBxxLIu5bX8LrUNr8kt/69iC3GF7SXj8Y
oldIZ9k1hstf/eB5NRxiVdgNweQMGYcmGobb/BfUm/GiDLr3ciyb32rWCHbX+BWZWzcbi5RfQ18W
/gTFuNfueOBob/P2gkMA0DauN0e7Bep9XlGKi5Yi2vztc9uI1hA3CrKjKmgba3yzSmyej9ngu2zv
0zvQyNDpSrsWLB7XGGFx47EuNMFSoLezye9nsaLqEoseLJA+usJkwNcZJaphlu59KkjgOaF0n335
El1016YJTbcwY21T0kjG6Tw9qdFH01y0+1JQiFNaqDLPFHX0X3o1P8crqejk1lgsE4b1/BWcNh5L
KAa1Al4ByBjkXDUU8w8FCVVu7SYux4W1v3uAv6l3ZLuB5Iwj8EvaT6QesiEvN5u/3gF+c6g+MUdB
dob9r5yLY2NwLEKB+WCkl4ux/wzBddDQtfZ4UblAj3E3LTf1hhTCFUuj2XK9apicgEvvZyC+qzmT
GW3QTulOQlMvBR3JSzMTF/SLgCHahaf9FaX9QEbgcSannHBJiJMUY1nJJhSP1XroANJM8uX5YcnT
MdOxOe/w8x4EwiQzvUC0ycRN8tNZvf8hRCbL+Bb+kCx/z/76WUAwzSzZpi+LB9GfC+qm85DyA+Iv
H6gDl/VfenxOC6F3CtPIRC2xpOH8xDaC76VyfqLOMf2BxKlwCpB7uDxrFD+k/jKZjupWpLR9u/Du
cDNbjw04h7HJdWnyoFC4wlAfd6nxmlQ+XmgSTWjjxP5SCvUtf/tjZKxjnWPu951z/OXgfbL5RvTF
/NdLzwIJhgt/6fclF2V8p7mxzIMGLARcywIxQW0sgFn0H9cFavTdJYZ/dcuIfd2G8LBWOaFAIgGX
l2/mEKIV52N6bxaoEV2H0WulexwFZn+U9u0XGiu9m/cXBoU8zDX0gQ05fWHuatbLyCbvmI8GnHij
Q+WPrftJIrAJk7evsAYBrCj9f9Hn+AI1obaQkGt0TsVNtgecoG9S4NJ6YRYtzPJ8s6lf9E/422tQ
rRfuxrKwE7ykzaaKb3aDgIq0zNTQfyaYwDEbDsJmWpga8vyvLfu9eO+KV26Ym9QqpB7TdDne4TeT
LRqNr9DnTNpUx2rxRMxG5pYuC8rUuXr4LJsZRwNx/xl+sV5wrBift1EiWDfVIXMNq0gyEvrpdGA2
d08hrbkgA2C1rX8Mu5rgLhRTGuLpEuSXIU6qY4r1mnnH+MHOAvZvv5rgvhW8q/9wauMJ0EdC9T2n
04b2ehuO6/zve6ZUFGhYsOizV+iA3ch7HhvwVB6jLi/URePSR5FcrvdN0ugf8X7v+yyZUT9iAhpn
u0EqFIoTdSK4ZDizclJWC5aonBhlnFO7F1Z91vr5CnwitXVxKlWTIzTjS12jnw+Ok19Sj1uwHm01
X3WZ4OYmm5G5+80B0jC09HNyHsCpCGwP0uwTlH8kDTz8kfvwuXTtom4Fh834RyFgjdf3VbXPI1jR
yRDlb/ylxXTlv+atV0Y3eoLJKxIrVndukbhT3g53yke/irqEIGFa+cpazvR6/1jXF1qnGpQeQIa+
yFW14Afz1AOnnZLLTKncyd0pZBiyxx+upnikeLYrFy0G4BAVF735gZht7JTSDnpicMgtooBVsohw
BpPQ5n/sp4QEtjDFTfn3nRTbZDOkAw/e1iflQmYni46ELSVVXfKJfwkFLl6FxrsGVW1kNCJxHjfz
zsTGMN2Gg9n9mGATQCxYm/laow0BvuithBBnW1+gIfwhsBVBWTHI80liPWHCi3Y0lcSMm0+ot90n
H6k4GNdq0EQSgSWDzAiPUAEBIULVzJGGN6NyHo7yRQncHljLT2iyuE/9uybQPsZ/P7lP5QOe5b9m
+vurfYqD2XXxDDlZQA2AK2QCakPN0i5HAtiH4vfh9MlIPxXUuiL/zVY9vPBw2gOSC790Nf9JSGvu
OuFIBjCqNl9omKU072yN4VcPHxTlqRcmiXVM6vnhG6WXEYpkxK10evk3bYl1Kkdc+wQZVN8d4YPT
gZ2QG8/Dx70v8YLa5YLHzN1k2mZqKPSwf+EfEVHe/Eu9ycGeq2YmB/e+MEEXsyudlB4J+SSf1DFB
XMEjCl24/MXExpV0aUJKcYC2ct942uXmfbbo9627ySRW8wPMr+9GXGq6vM5/MasXOiIYnwFyyAgr
aA8gmmT7HNNzOz0nK3n1sH4MO5UG06/VR/ESzAXGetMchDC4kojX88zOHXkxGloSafh04IKUop+v
9LgyXh9jtChyg1Lmuxsm7p0RE7P7hgYLj6Nq0TLjfhie7gGW/I/rEj7SqURUNhTAC1VvD90GOuJG
ZkCdEb0Xvxi8wBq4ONc4jCZvztH7qtz/fI69Do87wYNj6bYUZmwzAdp3g5nTYf6V/2TwFWFJyc3O
/bJBthlOcw64+StuN8hoV22QGBd0JYt7YvKI2ETEkORndsGHJcUp1N3dwn5Oqf1iCnCUWsY75rLG
cUpT5zXXmLB2phC2H08RzTboNhQgD85qFhegRjzavGDtzGHhVPOqm7dggXSJufpvJAECxYp+G+qf
6RPITGMMKeD0MtFVm2TDoP7XkBxE2ildstwIp9DuKUr4s3KW4m89G6wyPM8A5EdDyYw6woLK0AzA
JOSac4I1I7KuYHyKMXSGRpyZY6/ZjD04tDVTASNhkoZIUpxySpsgnTeEGrARvJeR77+WMEeiNu1l
UYXzpnqk8rcT1rPoDomTsj6ct/aDKPvEEdm7Y4VdPZGDa8Bg40hxUrpgaXT64AQaz947FgK/u58S
jSGM+3LoUDXhm//tx1bp//fdSn/MkPAuSBap5JQxeAPBkFVexoqXHjjOOCBZHqRA/A84AksvLjaC
BzJCLM7Phf3jsFypaIR/ep+Z+yQnAT+n4UAWYcwrInZoJM0AM5ZKBB6fgHG1ZgJk+vQ+dg1NPxnO
hUkyfYNd2uNYtNuQcKceJWc8p9ClvGHY2JK5uAEHZQAx5dBIcwsICfzRes+BPV5T14KSbgHPrWz3
CTcjz8HqlRArPjja+IqjQNx8o3JR76uf8VaNx6WE7ZmP7BG15ywczj/bG3HHJ08lUVCPIoiIhqeh
2t75Mg/nS8PSnz8kaKkU7ycskuHX7q3kyuxqoUqnJYzKmgdh+oKMqfSsr8lKFAdoyMxMMSiN3xJv
hkmXPpIiFU/h0FOxeyLRnhd2fwKn0CimwMv5VbQq7Iwt+zAYBTL4n9CfkrY2p5aP6K1DQxicuHaz
yXpnIb8F0JA1wTR7rwmQwgRDiunBNl11ZMm2uKoOzzc4+2cGaUd0pgISJneA2M6UYlJK/Y0qDsj5
3yns0L9FXmCPrx2Oh3APEoEIObEqoBn5AER0Qxa3KN2UXg6eJW9/fj9YaRQ0U5UqUp1mHhII43tu
ppwoq9uq8Pilbw5SK7/0uCYVPZf5BKVYkPs6P4C/lFyw3ubUJJMCOJpwnU+wtY7AkJYcnhyrHbFA
PpBtBYIpLhqax2uzApSRvjXsgfvDV8tJB05xzh8LoIhcMZSzyub6mk+xL7JZQlSplKHg+kWLKsFG
GvmkKgXRtB5uFoPZQm5A9mog/VTQVrLZS85923fFrMnJ4L2teg5AR6pawnfr36OMt2CKQ+VDEo2j
YOg96d7jajOEU0Dd2CZHvZ81iTSPNDF3KgdAJFsScHfIpI4Dp8fnq+3VucbAX2ROIuK22R1k06Ty
zy3BPKH8VfqwmiPXIstR0TCgW7Te82xL14MfwDaWLDyR4pFgXJB0Kf4GbCbqB9jRgmXz0TtHMkti
wtji3AMpR6biYpwudMWkk1lLck6+/OglZGaNeMIlT6xJYiSHAFxNKh7zpyFhKFJzCDDycwBdynRa
jE0JoR0zRDKrrGe+tr4rzjdzU01XG/MmhZ/MwpnfgqJsRRLvO0S15vQ0ARYxI74uUhCoMjOemF5Q
7r2d9LkDFVFbZ0BXnsy4icbNkzrjsX7BemGqnw1VE/RKTJ1X6Q+uZgHmSWvdbwBsMPyYYCTXKCXs
bOXpaNm36Ovsh4X+diYvAdxtmh5TAxgVs4OF3c3GKQ21CIinx6XTBTebZLCKBlsma+zULRBDD8LB
U+uPPUFF6kkCGaSqx/UL4/XS4XqxJ8D7/CyZLPDJkUu6+SIF/dc4JfrRdWX5Y7/WlrYfApAMrZeT
2tdQMQVzSHir1zcOh3pTo7qjYlYmRENq1tuUOEJpWq4f1pjKhBO9IZ0fuMkCZoM0VN2mwI/KjPUk
rdIL0YcWIL0xma9ByWG+JxAirrYiRzA+IcQSz7slPEy15WAuW99pumFNkgehhFhyIUG/mnESYMXr
XSvsOznq6JEXCMxFIljNKCFy2ajIXKHjNioZ8dh8NXRwgnwgBPPFEDCaeczpPzgAC7YHLPU17KdL
cvrrdPClVw9UouABrucJ3iF3Gnswk8Pe8EtLBY+prUNi5xcIsorGEIAj8tBOMG4mdELQjUwed3Ls
Ny/uxM5+d2wIA8jkc7Su+wdYBhbVfr3veEKAX98LTc3XlDY85OPTy3a1L1ERTlPKrZ5tkwPNpM0N
jYiu1ptDFaUxxSlOKroHYtd9Hbdt3yFkSBwtJzJix6VEebbIpvLGaJZZaYAOZqfqZyVTUSOmtXbq
YOfE6IAdAgJQ1YlCMQ/NFiYZPl1jf/Vf8S8utrddG0ISojW1v5eRPQgZBBBd96Bo8vQ3x7ECtTja
jGguBvjKo5fQK2E5gKiClV2r3EFAkpe178k/bVeTWbxoJKc/t8SwFkCgsMdQ19Ob3dfjglPYlEkE
r5Z6EPqOziFjTwfRt1vmiVm9imOtYtdvTZ/Scc4tNxXnRz+JO0HjNJoi40LErOlvHBPEf+r9wv4E
kIlIojjB3kTuJPoE71hElE6q34Q1cD1pGrU3x/McSO3Jjz6Yvgf0XISboyLA3X+AgJh0LhOVSNWy
YxI0HnAVieQXAoIm8TTsoENbyLnVcnSZgjMIVaIcX2/Gw/elyTMUl/m63bJdTPLXwab6o0C8tGG1
7tUw4OsrxRM81oit+YCbPZXxcpFBQTkLFrpZUKWxX8Iuo1+kkO9j0ss+3cH4xUV1pG0w1rL+uJGI
+ZAQS1bXx2xWD+O+Ye2Z7C5699BX0qgmpPTk47n/YDNjPAWivpnvtajAPb8mdHWP4Hc0Hm0vBBGn
IErIRqSJMPlaVpxSYT/dviGFSnaHptX8WT2/B7Ftc5KDSVQWxVDUEwMq6EaJa7DnNscssTvBrM8v
6ihfAJaOmOXC3/EenmK5ry349FXlNkRdcTvkQXhykICv9VNCCqAXBaNiiVEmwWrZ913vB8zJ9Isi
87We+0eYrTUXIgVHczGlphdzmAV6BQVwey8yKGFeeFkorsa0qN4OyD2W3HqUNefWHLw53qk5LUyp
mCF95SRRdvPsej4GO+lCIxeKgV79n7FnQdF3KDXH8cejb4Uue8VEWCCmeMAwyzA1r8kHXIP0lQJe
mT0wFrfgniH4UfgD/OccVskkHg6ZRjDGLfT/8IWtS3WSSYM+FALZ1qaYMh36gG2kGSyYqv8mwLK8
DWhnRr86axjXC+DTAjKcRryUJLHaTyIn23ytqWFtElu/MHP3te9lNS//AeeP94AEmXyEfBwJCETz
c5Uvhj5dpsz35uUqcb3RrOYI6Tt7YPzoGITat7Eh4LjXCTBR2ulXp5p0hxFqgt+6jPj1SKp5YCx5
/Yq9AdOuZN77wgsQA0IQsIp2JJ8gh2tPLMGmRVHfbw+280/cZMcfxebT7E48BP36N7ibAH10OM3j
Kv4chLvNDfpsalC6qy7R4OJDsJ7mPggEwbxZcaASqCvg5hqGB2XaC93gbOgU7MfWEACHUd4tM0Qs
qPK6mWShKXuguxsvNCMN84sclgE44tCHbeIAr/bXBYdjwHWvOFe3LUurD/7yEdmFB4sC1k8m1oQS
cPvP2LHHtPkb/glQwKUKDQagPp/VP5AGdpWx3kSxxrqStpO0IxFCrqr3FDmPlPQdLtxrkehPEpeF
qD85l8hhzR/05tiH6VIm/8c/Fd6CBqUxn14LLqU4lOCgSh4yVHpZwYP5PUpJMxB9M3T6YE5YsGm5
4tAGhQaVGSw6p7vKE4AjpaDsCRhoO0Y3gruElN+gZKt+7JhmXp70mWk5Ydcq3uc1zjYaBlIZFPo6
N/gxve70E7nr/LIk9Qs6WkBPwL3YPT5H1Y60O7d8xgVEfWo4n7f6mkpKDy7Qj3CwhG8PvGoAAAXv
DB7bo+6KrzklXM6bk7ElZg8vAil8u4wfIFy5n+vsPG1+XbRQlk2IYFjfsQ3jq35x3fVaxbxd6G4Z
I2LlP0+8Zyl0JRIBIq1/Aci1Lk/KmJQkhk08QhWDFJUDlP2N+xntSOeiN9SjqIyiqE83PzqX7V4y
isurPz+dSHunTzfrFRt8FpmmESOMJmLc7GTDudUrFE3+319GH9PyL7Thsub0YuFgpKA38gDzhtGs
Wm9fRg+dG7MEjjoN9PhDN0zQ97tH1ujI03I9plDKDCmSzY0e+ledVl+dzhcdkQHU+q7aIw3bIe+n
1uYQJdObHc9fbHF3zvKbce6TQ9i88OszJ9y2ujAKsxWXFKluiVagALUCw4T3B98huRT1xqY0dNDe
QTiyUx5B/356b7q9VMCgvh+gNJL1yBL8KOLBGFE7K61vDMZkflapEZOf5vqeYVg3j+/1ZEnEg3Bk
yjaYBMePTCLxNCv6dEVYHPRja4aqHi1LBKMAuyBfc1JCEDBDwivPM+m7F5EBFNSwfbfEvcovb1n2
rf1zZpQIuwTxgRhK6ximJNzvUQM73J1/V9CY3M19v+r8SEXdE/mX+YOHwHHj88feojmwNH0bzHHZ
GABEV5c7PJ/38/cgiXSTcrbyv2ca+fHY4p8V3b1dzAPsW/vpPHFyJ33X2RAvWVjq4c7K3YGJ1sql
qMasyY6gGU0QcC5ZYOlsEw4UOOilxaGxcRbn3PRmm100NvZ0gOj304uOhydeFizjXeTAOb3d4zEM
4+WHPjj0MOpXs8vKZSYGS63j80CLdH//INuudWNv7EhsCSizc4GYcQaHpDgWJbVmHEPdijpeogax
u+Rq2K+lc1rLk2RizlPTtzabMLLiy4Xeqrkn6Zyi6Cki35jTPIy+IbkhhEACtI/SHzB3DOggLhf6
BaGMHvMADAvRBNvXityYHvAvGgTA4aOyKWlFR35vnOg+y/wmvfOSfz54EmpdXM3Atfx7yCIYGnu/
oriK2MWp/Qy4D9gAHNdnTc7CXa0vY3ctTrbbuz6devZdX5/mnbuMwiPLwL9xBLd0WMKhiLP3Y217
g/K/AYB/hwNNBDDwY/w1AZPR3gYSze9e9mSC71PfEtNO85M2k2bz08vO1mOAM+ALG8QJiywdZtCd
KSZIsCcR9RT9T7InfFr4NbPFyEfUy+eKTh7S1guwTULpcZ3IloAyhOApsFL6+AD2wHLBVAtUOKMP
pJku2Rq9HIgF1a/8lKOwNE43fTu1V/n0RycSxSUv4RdKmFDpCgUc2hpbRZf92hsjCVqUqzf9YZRl
Hj5Mybw6BTIFkZZfEIUGucbH/cBggehDcTgBVJwhY+yHqKI/gR6cXANN3AuEtp8YFNKYoOtx1+9k
3Dete9DsDJmAIZiAbSkSnmzZb8TblKzjDqJIqVlBqXB22AhoeXYgz2uAYCo7Coabh26L7f5jPZC7
IUE9IsQjC/VdlxqU/qX814EfoRMxK/ky0EFegMwiwx3rJrF3eZK48Sf+EvUJVVhQ6zHMNnVR149Z
QgFHzPeqxHgCDWa2qgWCbnZNtOdSWMPz3HGX4LYsJHO+ZKP2StISOQG5o99LZ2Z9CTWeU3zh60uG
0LLQsMRZGVIic26AmF+XJif04/fHwcMene0Vent9huxr3ruQ3+7ZmVkh298IGU7W2JKVhGjX0Pr0
4akCw9rMZjSynchmjUgAVSxOz/gNPBe5YCDIUljcyP1m310fJpYRU19oDMP7JYt9SNyrDLQXT27k
rtQHU7YJlgG6NX3JzPFi8NH9wIXIABGEu4r6Mzjej42QMpzX9nd75tyNleds+nHhluFfkH8ayrI1
1hc/elnkFl4Y9vlPgyhzxyEEMGxz62sdIY2qG+4pvbBmdM6up8sV+sib+Wr0GLEG001hLK4mSdKL
VtW7vD/VjTlRpD9Ily1roD+cakMMmOPNE1le/e7Q6UvO06SH9jVz6Uf9saX97WvOZFQnAIVX2ltT
HSCYHEHl3D3yrMx78yseaP/rxY41BZYh04lEiQrjyM2Gbn+TMm2s2HX/R9q5NSmOJdn6r7T182CD
7tLY6XmQhITE/U7wghEQiKsAISTg15/Po2ymMqk8ybEua7OytqrM2CFpb9/uy9darrelMiNu5m4Y
Xipu2Oah2Vjeor1YxNzp6xWBfcznDmeNBmnLzR0M1CCO62swrqBRH0Gf4SSyHSnXgPR3AMffLd96
/ezGj8YNV+AGeUq912o5yLCrHpB1vSTMi2UDeFwHMzF2LYQynJYfHuYcqDPoO9/c04RcuXdu5a35
xJzg0QKsaAcLxaPobnqLATfwpj0JC/b0F+MWpckdU5+BtjfYGvhj8+JREboTxnuxB0l4/clk2cWb
jOjjLie2G5PBV/0Rve5y0lttKDd6dS+Wy1bC7JKqzhJuQ/vZl1uXzNb9WCxGAHNal6CT4rvC2w/X
q2u9xCrG86cdYbsPA8udYt2w4MWtVnSUI5InuQs5WavxIRo3eqAbYJ6wxYiWcoM98FOqxsRU2got
XMcRW7GJ2BfxdjpqX4j9N5/dpvre2seGC7iRCQdI1NwxNk54ROGKLK/0+1tCWkb7TYrR6xUB4wAl
UsuDESwWMaEiWq1K169NPmqx8CGPbqPOBh6RCTACLYpXfqOKC/8zwARlKSJ+hSvh3MQVCKongGEN
A9y+JYXZJobNEObwPDWucIhT5++IBgmoOSLlTPnf3Ds2ZItZPG4vZQJCEdGEQZZyBeScwgCFv7Es
1pWZmaAUdWljCkkAI9reWfMsBmFswTbE+/iAsbUeYHLcookLAEmxXAkLyuYNWfCmfofScKunU8vf
kp1jbu7T8MHSddPVlkbn2VH7CucdAbyOw/SeJjUReNcnx+mhWIzV5qGWBNpHAtQMgruDjnqbCGXU
bFFmtSk1SZ+kUUklioMg0ySw77yscU6nKFUEycVUct6HrUhOWLs2d7DWORUPd2x1zAdF9YruFtB5
YHQvE/p1DY3BZ/xpr9KooisKt5BbDzGJNG886VfpPvHwyx0gUgYU65aEfEA8DhnuMFzwdQIExTSO
kwiyI5o7JPwCwdOb5DVk0Fq1mjk5hBQXuMz1jS6+0U3ZcOCUWDuSTcRgYC0kef69vUkYzCYdR5PI
cwalfIQHLhdhLRjwbM9ApC3o/3BlMKUmxIBSAU9UOLHMJO7oZCiXT+5s7EiLGhU9B74OeMDRpp+p
+2DXCmM1yp4yKHy8IBt59JzqcH0GKYPZ0fv0LeQEKOX4kegWE+8KdYHGURsqeQ16Kw38RSXc8l9D
IK6O1oPWpdFf2vE7TUi6+TLCgIdzw1WP6hmnDAVRFnx3XAapVOjCA28xKalZGTDXwMK+e/oUCyqY
8Svrm75wB8G8h5V7vAMPp+WIZvCOBVcjxQ6TIt2ggfkJk5SuYvFF03u3H5/yBj5nwOVPDCfgmPTK
TxriZ10egXxICRICk6COqeVVudiNqOQXo0D7IpPTCUO5p9UMus7hMoky0OsmlKqWAxT3hFpCw8rV
Bpb0dTy0das7dqtgp5fhof9cf8/MszwE/VBD6mIjVQLiG13Ka2xSDhGbROk8u2yUW2Nzx4PBfWDm
VakXzPsg3Mw95ePMPmuVNMOqjXn7YDWVirtX8ATMC2jgZMRjKIVlE4P4hGLW+EhDsQEVa+gMS1A4
Ji3Olke3uJ6zBxz/MKM7QIl8qZ2xExBXW8cd7z8vGLWreFFBp4HeVGmoADJGcCHrw5ZWECfIwqXj
5x+b0O4n2yANq5MLZhfMXuD4DarYWbSSTvolHYszySB7vUlP3BvQjD126AGAkukD0l8IPkSiETcF
qXwVpuN9sYMUchoUooXbzGwLLA0GF38vGVw/7yUe0eEF44NTnR4+NKx83zC3wQ17iJT+ENLUtZGs
03NgI6loOV8mE4Pn7nnGLoFdU6XZlnSJ5DMyU5CxuvyWh5Y+gcrV2MhtXL8OuKW4PfYt8AFCMb3r
FoRV+C1EdQIbjpewlamp2eFqcHDnq5JGWmCT49MSZ/IKxAGZUMGeHhO3t8tdQxoG16joX4GMaaWN
5o176+HihEeDUK0XrWPgAA1UMBbPggusIAO6fUbeDGxah/sO6kW3iDbMFtjgWRs9JgceqSA1kVqb
z+ma2E0FyQql31i4ECa4FsUi/9cTCsSg4JozsCEXQtC8QbUWPKZ0Fd0Fx4MPKJZiWzJxPCVCfpEO
vaKIbhplNfkCsWtxy8RMqImfZjMD7ov2WLJBBWjRYyTNprS8BEdoxiff/MxbTsSx7BOloZXo9f30
NkwABYimSWg6MPe9dO208jGNZkB49Ny0ZC/LygzOiJDr+dYkcepAz0mh0S1G5/6htvUbuX/oPrgh
gZ3pu2kM6MA5zN9CVrjP7lT+J+/SKdqXIXyMajPmpcflJ6QHJzq34GlTLUNuK4TpcwhNnPo56fM+
/xHKFb3hr3KStnKdAvTKZK0tkr+hGN1fwqodVHBXpfXf5DLpG0JSmemzKjb7Zsv5IC9xz6DWTmxQ
Ru/alVl1CVwLEHdzwnvpowODwVnVofHKDolgEUIP2KPL6d+xoh+TFzjohfIY4r9/oHBAWsgmBtnh
jkQ9RJa3qLQYmgYgobUO2Cp46IQzyOiA0xliPAjqcgs+6gR+5E7qMl1Lg1vuCoFqy8EWKgEEksUt
cgjAz/DQsFda/4GzjIDQu1kyAH+l3qRQ0+KR84EKGGGPFYJuW9F6UdQ0kDfVhzBJjgqUWz9xHdZv
jWyk1/Oejt5nM4ZhhCYChoyPaEpBichFksiAiM9zePJtNoLl7yxyJXyJgLNkwp0GOU7FFY2sC3+D
zjcI+HmOpdVI1kFC8j2dMfPz4ASQve+cezsrqKzzkJZY7Tk2G3QN4UzJpZ7TkjcifAljBlN0d6iK
mNDj3ce3qJg55HxInDSc9bArx1/cvQNiAsP7uFQ0uF+4CTH3IFOj4d9jcAvewKSEFLVKh8jcgG7F
7g65BC8Np1md6e2yno3IiHMosFz6LfaT9aFCPhLw4hwXT8r8JPeQTOFYNFYIHw0o61u6ZFe5M3TC
WxXuadLFfLlGWG1yAEF0z6Qa2ERDrPBGUOkifUCbCPaBl2PC8MFvAQIMoNqzA/4eOJU6gKZsUsmd
mnN3ixYGkc4f/TFou8Pci2EtAqlfPnSYRdwNVNMtqGLPHoJZ4apM8AQgP22X4SW0I6HBOevmFzez
/zUpm8zoAVIDrgNFvURnsLjqYN5U2e0Abox4oFjBf5DZDcDeWs1uPPjCCvv/FMHAbcjznJpOj84h
R7e+9xvwoqmx5py689eNtzTvb2Z5KLD8fnAOuVfzvhUfo934GZoRM6/ol2gQpsAmqSSgsICOAcXy
6bPFDuccNM1kqJQDQMWAw3UWpRe0J+OXnvneXzGil3wVkgRCoZvLJ4Iwc6SvxE4DTDt1r83NAksK
osthcQuQ/+GshSX27NmThgsaIGK51SoR2oHpjR6QdrmkxoA8X2RR1Ep9DZHcs21GR26ICdyuZRnd
Z6QG2CoX4Q1sUfQ5VNWUJttljkkxtLmC0tPm5WTtNJaLaoC3Ea9CmtPmoPKFVMpxVYbT4Szk7cEa
u8iteUg+7zJvwSn55HeHwgLWkJsQNLPxArULfac0vqyOXSV2ZvZgP0Q86rMllNZ5VtaFkILqBIoP
hV3SwRA0PnVpFhzZE+Q2QI2QV4JDnX81n2pC2idwOS2V2EFx19ORKd92/A5n9x4Wd3a2aP1OdNvK
yZFS/+6ik4KnsmP8RXcvf4gB0IABuKQN9tPrgFs+BEMCNDwBXlQglGUJREKDyLFSVn90v7JYhUuc
0Loz6/dZSdFTaelMOzpwXeNmLYI4gPJutRHj0ze8RBVeAVoVSA3N+7rAl2pJQb/iYvTHRQCAB1lj
cw5M7vf4AA+7tiFQ7AMmREV0OdHjkE+mlGSQh6l/mPCZrS+YmdDQfXBHytWTtUFJ99wrZF6bntrY
L22GuHQ2GQRqnMEhkPKHz31aFeQIkmPbjUN8GSxMEjiw0HTyDB3vWX/AC3UnZnBbwcegWjrHF5Bx
sezE3TTcQ+fatAz4ZKdotOOFGlCOqD8hCtB+8Ok1B3uggHA+tLgOeG9k9GVPkA5hFLTPQvQlPyCD
wGMNrMr+hKRQ1EbHDt+a8y7dEoE1lO6pkQWi3PvAlygCO2qQzHCsbiTdB2qI0yesFtRsTa1/rkn/
XWzz6/gSEqptkOwn0PMfGicFJJ4NC4SRfMJ8jU7jjBwwHfE7h3IRC2scyVit6q6L4FRL6AKQkHSX
aPJhtTMUhLAPQZiQvz4jm0UFx77AoR5RY4rMIAWosu709quNTW1Hxo8XcWi5AJ38InQNHgRqeBOo
YFGaJkTSLQ1UfSZartFxyEQ3LqV7h7dEPXVtYPDJG6MlWr9DxmB47OTeE9Y0KoXGvE7HRJbeULUh
MRtVyZhzBjm5J94epNKp/Kr0pW3pOVInHZPmkewGZhX6yyCd4dvBs84blxVSpOpQt90K8eUq5YNQ
KPmDi2fP7kALPzdU2mxpzSYjPAZFWmtfUJZVYkjImTWdI8pgWhkioBM0FUS/7B+IMg700sbcDi3G
DiEEsXwTT2D8Is0IKTZzuFERX1XggaufEf9kAJnawMOJ0AuECZZ5jGplE0mjcO+4jq1nVPoCARo9
bOZxCDT9knEAJ2nYF14/GYmnQ4SlFzp5q73xt3hiCpERp672mU4Uc3f3TS6IT6MGdygirMcYyUTb
VhLKhNwHTLUHQfPis+1V8sgUGbON6TGCWAqyseM9QC2HJtcjrdOIoSYw5K9NFAC09DcdmQ1Y+QLt
IuYeuzbjMA5rkEnCG0eBcR6BvrRvMIPQB+yjCmvfgoJxPBG/Nja67KzI7s7xwcA2DWtjB1OJ8Fgr
IRsideSCc2rYVkQabb/hHZlVRMtyjNBmeoyoPpqln62tmanyG99axufz0+njnoZrgvIpx1fGAdn4
3WJmQiTeYkefjE4e5vve/TPt2NG3jgJbSBx8MCXBsAWzlqGDbQzym4n6ATumlgzztZD1EO/27vfa
ZRuaQ8wTPotG+imXrhwJQvRmxlkGTFXa2PjN+Wn84wZDucH/oyWrLk/8LKV//oT74C3oOUnlRwmM
kz19E8l/nl0HaEPAQ1WHhmJhMLIRXlzS2uXuF0S93h9D1WA+KUR4sjyn2UPixiUgYywYxgReCTxA
CQUQiy6VZH7uLrfgjtXlYWFyCWzjOYIcmGy9HY1KGuQgvGQJC+qEPicSaiyIzaO30ejWSAyaQ6tb
ijsCvvjkDegG4OuQYhlLzUW28iAxAcqEbNgloi/gJfu3CaGeM0tS2kEGAeTKjBNcVYH6QN5phG24
jmttmkMTfEJ5FTCbezumb1ByEEiQTtOCSKmYTp1HHZcnxCkYvDxJBNQJBGaVd2aObrHTOUdFs+iK
MSlAAvUXwZ7ZTVmgtxMabosqwEbBE0hamAXPJakDjhn+d0OWnu63ly+Db7hixmcQNapFoPU74Uzs
LA941s+oUjonAK55R0ZLbH04kJ8VQg5+Sj5mmzUFV80q3SVIomReVOE2Nr0qXxSxbJjPNgiuRQ79
ZHjqNw2VW3peuwKN/9HlopghuG8/IaS54scg+6gH6S9jBFsd3xs8SPWYf7KyGeh0ErWPGxMDdFo/
fC2yqOOKeUOgV3OmVD0WeH+zD3I4PWhE2gsGS9byjxxWmQwvYOJXUGC0K6Qf44POb7V9mD76QMfs
ng1J6yO8c/EevBE5LKVZO6ErCAEM14GREGZpDq2I6gK/tRnJDDssl8As5OYKH4QV61cYZXuH2XwI
HeiEL632vQ7xM3zQi2SK6OAyhdQglD8agFYV03jyazYmNIa77Bc3P5NpfVRdMDq+NSApxxqau1TL
QI16v2RE1mFq0FVZf+iaf02ojOE1kZkurF4Oo3XrzT+6YIP4RjjNLUmCHJbHvY7hXRmq8p0aPopY
mNekPSs+4eLM7IF1yebJw7KZ9p048XoGKDhFv/8c068BL+ehIigW3vi4AG9kL6VcWqCFWpeiZ9dK
EeOCytL3pOiUVFCq/dMA43duvgeNOKFbpd56XI2F60leE9sNzaNbhD6G/wiZprddM0IUR3hgOPfU
LRak1I17eOGv3TybXUhHGR4sG/MRA3fC1lwwhYzEXdQjSBrhdKHYOvvrtr4880GtnnzQxB+Bn/cK
2C7UvA+sKpjjF3GznGu7iQL8Qy9qTh8McRldWRyUcClnGFZXaIdmT5UxOEg2+GtgAjDaEU55X/oA
AR9tDfG+KZvURmZwaWKAg064156DpmIDB39q7/doKjaZF9QjzeyTvdeesKq47sLV6BEpVBsZYAUs
B3H6TnJ4j+NDzRk/6fUMv5MkrOWdaWVJJxsGycbFjJZjkIgCgg4Pf5UzscDdCZkMlFVv3gEAUVtz
YIcPZ3SlpBSI/wHFAGWBDlOeigxqFdAp+AeEL2rTayxwh0rvyKhhDMY8MwCZ++yCCPprlQG2U2Du
r9CJG2MzLselt7ZxXhLF8CPa+5VhJTjvyY94dcyOoMaieLuPSeYJbaK7AwhGeQI2dBuWnWv3UL8M
6JVi9nvA2GuYdGGwtyQJO9Xv5CaN+8e1UTa+wxNd6FBBL+wu5DmTAYrwxnYDNMufVrqXz00LgkHO
AxDuzAZ3BDx7cmo2qhNKpNJ6qgPqcOR2k8khiCa8BCtPnGFax+kTuv4RGxpBGiQzTd0uhRPfFtZX
oEB1wo6EWI9JUMy4S7RlhKt4B7iph2jr4Ecfwnb3+sFt0rFG2uyyVIdGTxElBVKwkkgp2AKdEzJx
ZgzSfOWAkg2yJ4WKAx2efv4HHBVOstxVfDQyBLixodAARN5eftr9x+cGviTkHyxQtA/wLG8Hmb3g
WGEQs7t6OvsJdX8TUXAzXTSZDciI4pxm3jxBUZS5a2eg9/bENS+ebJtosjaL/RB60W146TociTuy
9NvqMUDIjkWF2MrEMhGSMVXLAzlL2CPH2iH1jFERwaDM1oAmAGMSUOZftEHyZc54arpF/L5V+H4g
RNxyMCWnVvgNg5OTc3BLjJeZBgamYY8YEtGDPlrT1irNQvDQSF/Lf+3ZjR2IndOEnRkzzoMLwP3Q
Cf3hoZ2Ot+Ama8pvCHAk4gx1iKrhhbvGXdl1231w1mkL8pW4zaFXtWzyO/GQ4ESOM2gttD+tDoNK
GStl8gGazLUt2qgaqYx6MteP0ZxgOejRAYoypj0l/oIesA71rWTcCceaCEyFwdjWpYUlh+My+Mro
6IxuTSO+8M0dwPTRADCBbtGIY8kOgeWCbpIcAQkDZD0+sdIRbFpSDQNVGkgue26EKIWmKMxPNvuM
xjE1uVDiq+EKd2N/kk7wcxGdXImjBMOYoXyVccJYG/Q+NSRv9GyoJKg380DiZgE/j7udZpneMxw3
6UsnB1wjKOGcPfw0XpQBRFjuKO4pekbOMgP6xJ3i2hDJqPRmFJh9mJfQr72RVOL9wnQpPJbo0ZDe
3Mcn4vTz4ym9Uc6Wp45UonviqyrTCwkA+J3IVI0VqG6MGk44DgZ8DSq0U6fgCDGjBTqHXTPJY74n
2OzqcmK/NS3MjEDhR5kosDHYPAmYUEHkSiF1kODlr0gDkH0Lx5DNQ7OBm0yPxycEcTLGyo6noImQ
HjBnIW8ESBWAzsZ5K4EIQPv5QaA/YsWFjcBKgCcBNS6tL7EoKpuY2X3hstCFp0dPkZboNljtOMI7
8BPF64KcY6/lwLEfJm43I75TZ63+aF5BkvYpdzDIYkXpQh0XUDualHbclmZjAOQFvBOsKcSRLq5P
6NNIZBjPuInG+CJLn2vcvKi+ZeBT4aLMrsT3cCU7C62dEmdrB00QumGgbEz8L2hxB6MDzE86mvIh
hdxymjjRSMpbZknQf+QCevjdTYDGH3UG4d5AYIyKF3N+FzHqgwO7YmJKZwMCLdsSLX6gB8Yaaocr
HvSMTj9QLctuZJh1JfjuSdLlmkri/uVgANdaiiWICjVU4KFyKuDrSvgtNHdaBISmEYOa+QWnKDyu
DrU1QAG5wY4nW9teDxifT907uhlH1jvWn0HpsecBMqEbITqF50xpJGg5sZJOjiSA4BKcUsN9MEWb
uy3PSPyxIGKjkJdhotli3gv3FKTEOb79a1Eg3slX3CcmKNsObb9Y/uwm9DcOc+vIGKGgUEUTt8Ov
MoTPS42YRGYHLE4aiusdWxITpMrBPyAZ3XfLSMHib0aNwaR3F0UrnGOvA3m+a67mKzbIEEZJOFoz
spOqIiR/tHN+JHWIWwloLum0bUdPmnpUvGpQcjPeItltKO5hZnCFBsb0tsDukXEHGg31FQYtvrQy
P9BdkiEWXC43ICuVzum3QldaOahGKM75iSUtqZVTh2LLLtv7hKaCoTewRLSpHGxg8BpXMw9NW+rc
vw1EiHGXaW7YJ8Hqc2BrSwf95OPHyK105Sfl6OSObXttBMz/lryDkjPYry7Y0sV/lGzmnmjF5QVF
kxkmTHFBHFbnIlrywtNwXPjwRvjiuz5339k1+moEYD+G8zJKQC8KwgsDy71Jpb8ZMJZmunXFuT5P
SBCI9pBP3MdieIcRCRZAAewy00Nn7ApsR1R0QGwGmRzy4WB99kGSecNsXGLdGukhAULrVtvVkHlL
032fxhWeP9yJx+8rSXhx9NDpiAu//YGQob3vjPj4KJ7YsHgekOvTGQ0vY2dq43YYjPnjcQEYlY3R
w8DGh+JCOgpdfHCtfSL9B/ByaAt8s+/JUAkcEVN7IFJxwMhaPPpFvGFmJ5Tc8EzPkQb+Lewwd8wn
weI62Dc/djCxbs0PjOmneQ2JWDfhhXQljaNfDi61ihHX8qOvuIDJIAc7Zn6GoF+MBUFy9o3DV1Ct
IF+Ey6LO5LMrwLR4yMMEEpVbHihLwoeJzFEwJgYH+gdBlkjV0nqXaSoIAoyWFha4R4ytMMUnrnSn
lF6105qaG70TWB+UtMVuIbww4ZTe6drN+zfu1TF3x+eoi7MhpfdxaK0t2L7ohblWq1R2SITpDdsG
/WDcxdui6b9yosl1ONKbCFTb+9QZ5CSlBaqYoAqv1ewwVtX9EgjnQgrygVClRm4PdCOnef55ozyk
iSbx1l/dqblXVc/hfbbHA0QGjA7EU4joXJFbDkW71QU+Z+4RMyEyd0zhf+hfmM3KianfoKFcP284
K9An8arr8Yg+Cvc+KXa8pd641FZ0/Kb7oXQFH3ULDg2hiIk2+FxzSTwGUAaoReoevmOg+/M+zFiu
zlUKrUuYjIKGykBFzBaaZZ+Zb/w1WKTgt5AyDhHBDyxB53a/89uBglLrYi7hkbvMcenNKW6lCS4v
CyCl4JohJstu2PNtriCuCZXWDRwV9M+zSVa4vE8Bf9tkOPCBPjxnHcTgwL9cMcz7JJQI6SWCXT98
ZDG1DRZ4HEhQ2BXbXkDNjdhalT5XhsosO++xfpALfpfGKqmAEdtTWBi1Sn0FgMgv7a4KYPeMz8FP
vjKCCPrD5FITYQqb7MuAdImgsvk9rNrwq71rQ+nInc8nJKvGORnyADfIsZ20dxFYh8gSWMeJQfOt
OGtXQVkoR6iTCr/HWG7eB4JrGhS+Gd/okTIi6QITiAuV90D7DwYvKYhdy5anRjXc052rNLkDpVmH
E87AhraIpRN6tc3QGchYG+Q0H/ni1NVGqfx9emoycmm3Ixhz/TDQOSPx3dQWzrrCnha+Se6XjDJr
6qRHO+abOf61Lv095pX73AD9Q78txmzQzUBUZTjruSl0hIWMmgLKcnlf3+M963xKAjPkh8pQkaqB
WE23F8GQpI0MVA2ZY8RgRukWSzqn+oyao7Cs1maCsfSwOEF5K7/yfpwxzZShG+nnjhljVZnnhxHN
hvtlXqO3TcgzYRvzKy6kKjmEN09CIZyc9iEcnSIIgE7dnkFwQOjBSG5//0lNhteIxU2CQrahzowb
AhaTMY+3BdPkF/MZr8mBJ/TsXC03+eRGyJYVLLSZvjnW1zpuleP7kt8gmZwpttDX0jptZssLowgv
DPk5jksD2wh3/mXQVMB3gDb8vA2XBWc2pjyR7JtPpq0aqAUxD+huQpJPhboHHjM/iaQiQtU30CJN
CSD6NpOFNbjG14ZR9qRdMvP0ST4794nq+yW8IhUVJjDpEaY7XVFaWPMB4kzKtQO7RSWXJgOFhVqD
NUD6ObZn5iillwxegP9bxluyuhsaMTesqLwNOu1tkNu1C63Xqo8KGXcQB0roNDtENwomWscIDbfI
HfGYDR5Lo6UOgetX8y7wtFWvjsV0Fau14B7TzzQ7VZJEWL3Tw1pd0reSCL1Ot82T4Vaa1ofV5dCE
ytRksLDktZs+bDOsQ69NnKtOmF+vsdQouxeEoCOba2pi4E9UMhAyMiG7gW5rlmtVvZT6ftulO8nH
R6RZq/pWj5kLXKcpoGNBggX0wWKVqBjZkwtQgWAu4IFSy5zrlJx287K0BxklEHWMtEQQhJJK78Pc
nTyoApdGW1ygS+y9SqQHSsgfRQAC5R5983lsoViLjwCzA6gUiJBBkb8bStCT9x2zri3wI7gGu7Ex
00IjFpmqihcP6j7Uu2mMFYQ+eUDWg7v0Tc2af84nfDH47AiopPmWBPKeNgjZ6dizY/mU0ILj/adT
x0OmyazdAZ5+qC924ZV5zNIk11vP1RU2UXCtmRsZ/2wshZOWtci2S5IYEEFUfGS59ZEBAhDcOvcv
ATGQLpAErIU8Q+uS61DpiXXMvXbbEKYlMFc6+/a8dcRNLpBRaRq8xTw4Nvaf208dEbboqA51NSAN
/S7zdyR8e4E4wci5HGRqIuGcYhmIiVQfE/nFBc+x8FiX/BC11RYDjnJifBwbSG4bOebgpBoz+gIX
2o67MU0WcB0M/yI4C8FtgrCYwESvGEymAo8iA++Df68zEg373UAFmDtMc9LA4dmXUUfnqErGRKnW
1CIr2nI3CGtvTNzmW81rWcDgR+5BuIa9C44EVO1ZC/cbWAGaoKmYy2Kazl2ggKETy0SMWXUn2PzQ
KoBKWCdfCORBicTTLTZZnTG6SlG4qQ1E6zsSExpgIGBEKAr0mwf38+S2DgxmgmssncGtFDYSrIif
uKkwb1WSrSNQKX04XrUGuw4+Z+mzqaGjkfLIjIaiuRluMI4bWJ1qbwe1QkyTTp8a4QDvIGlAiOlL
Ab9luqujyJWWa7eoLbN6XheVtfhAgZGjTBbAGohqYKNjwvIRWlj0QPTDviGJ4JcWm3W5pk6YSG0H
5eSMX+RxqTKwWA+uoALu8spvo3vDL+Yu4HMJuUMGQTMcANYde4gnXEmfECCdIca19Ymql0vfo18g
AAUSZLTKHE7EufxbJd6Rr7GlRsImIn72BXilIMPQJxshQA1pRFImnDEAqqyQKCF/ZxkmMEkVcKk/
Ky4eLVdkxlDohYaGXE7BqIDiHglZC/lzE84ZwPSmblDRb4GVzTCnZwhzyVndoOwU4XVIQ98WlyUZ
TIu4xT0tbBqqchiPnxd8VGCTY3QEJlK66DeitMWezXqX7qGPSdt8aWA310aCxDMn7T1Z4o5vuYcm
Rv/6QZWLdgK2oBPB6n7UTXJps7/7wuqIzw3WkdPmRBoCiqQGNjF6diSmCCOvOtlwBCp+zhBu7BCw
OxuQGAanZtI9tMvoJsH2xjW55vORosFeF+iqGtNYYQsXQc59xm+MAhdyNTIRRl3SG4kY7o7DCGn6
CG4jmtDD17mVzk7gexpccARBZ2/1z3/853//n+X9v5KvU/d0eCSn9B/p7dg9bdP8+q9/KtV//uP8
x7+OVv/6p2lYpqbaqm3phqbYuqpq/Pflor9NE/nT/1F5ZmklOZfp8IHmBaSytqQR5Tr1+pt1jDfr
6D+vY5jOYW4fi3SodFKSCgcPmePXtgW7hCbFASoopm3hmzXld//ds8nv9MOzbfTNxTorz3S4IV/F
TILuJJ1Kiug5nrh7PsSb9X7xLnVTd2xF0Q3FqTov6x12VfVyeJqnYc4cv4s3lDqMzI1D+GYh5a8P
9tNC5s8Pdipyx9pUWcgi8axAIcAFv6XFC7p87pul1DdLWT8vtb+WV1OTpVAxREVEIijNRTUAPQbL
frOYbIKXD/bTc9k/L1Y1/ue5zBZ5OHQrmcIHZQb510J6ord3T/eLXfnTgs7PC+aH2/ZyUXm67yHt
11BssDfesHtGM4N1Mzz6v/fplKrsoR/2pK4n99vtzooadRCI5tVdpnUxQSrfPdsvX6ZhmramOY5h
a7KJflhpnjp5YVcMAmd4xdmtxqxDxiCKKQgQpJDuIOy8W/OXJ+CHNWU3/bBmlqn6Ji1YU7B4mbV4
8rrzzq3Ze7NR5Of8ZaP8sI6c/B/W2Wz3aeLIOtfaY83A7WD4VZL3bPqLfyM+6uYPK73ErVy1y/xw
5XthAuoeW33h0XEH48P85pF+eaZ/WOgleBx1Ld2YJo+UkzlpAeR74Dh1+gTxe/f23u2Ml/BxvhWH
9Hz+PtNWR324rXmI93tU/VhaIf6qJIb+m4eT7/GX72VWFcXRLE1XrJd9od0VRd3ctNNQDxXG0Ypp
qtD4DI+mL4Xu26j1y334w3ov+8POb6fdNWM9hjyFsDZRCgB+S4/nzYO9W+hle5TFptDUnIVEsSSc
Gip4Wjf0lH+/0B8X8esrtA3DMR3bVhVFe/lol1Ips9LS06EA0tIEnreAZB8qIBzzYyGjgn641dYM
qAdlJ/TsMwmVorpWUAxvXBJk4PTJIdmB2mQjhBIIqas0PSpQELEmberoibgjR3fEz2MnKmlhCyMP
T4JIizLIDkIKTiDWOYMSCYTi48VSO7kU3pmvrqs16sEOc6UUoEIaCBCDcurSLZngflKSaldENRka
fUCKOuivjPrFxINd1y/8G4CAETA2NqhKqlppf95wui9rChoDelkb/1hL4k+kdEPyQmBmIX2cSRat
aRUuTn3rdiGEb0HfUobeeGn38iS7yOtpXZxcldBC6I7hYOws4ETojDjJ6ZFcseo80zRuUnzCHze7
849dJxs8MQ4CMugqClUM0B+/AvNNsrr8BbypV6cu2TvUzXkDFvlRmC2nldiK0+yL0zFODkM1I72/
4Ot3UmEHVqDSh4Zw2ZMVstk7lN0CGOpBM0Man7/fJMovYojB4apajm4ZStV52Y2KajrF6XJJhyCS
pHO0lqReozYB1/ubS72Eq7NtJYllXtPhFGpm/THaxhBhoTdvl4+/u9TLzr+eD4dT8uCpoLZ5XFtc
KoWLh7008t881S+O808v8CXbKZK9ud3Os3TodFqK2xfkQW7m1ZtlfhEOf1rmJc8ptGeS7g2WEewr
9VF1O+xUPLJE9Aqu/Wa5d0/1kuXoj+1Z3V15gQ18oetl2Id5e8bx5W8t85fUpnhaWqZrPBVTKvzO
BrSGXjM6ib+7jpyCHy5/Rb3Pk2OSp8PZJWY8GuJpBvVO/t43Uqrqz6vMT+fK5XDmaQQ+BkNneLOU
K4BSdOCBNn7/8uQTvET3H3aEUn25sI7p+WmVKscJrllUoWua1ycyQ+H3q/yq2vtpGf3nh7KNzJof
LJZ5Bmn3UzIMGOXAz+8yjN/vOKX6Eh1sPck1w+LlzTD4YiQgdDSiA3fUm9f29oFeYkPqZJpZ1Xkg
ZTDFaTZ0atLek07amzcnR/KvH8gwFEPXbcewXs6QlZ+uhbPnDF1qz4DNrUd399qr1Ob08g/uYnOn
zlPxbzi/2+2/jhX/u7Atr/qH3X5Wr89qZrLbkd8MzthsPFCZEtkvB8AuWAVvnvPXX+7P5V4OV1Fm
xt6s8pxTGSgPg4thayOMh9/hAb++qv5c5+V46blu7pQrHy7Dmm4qd5UJo1WlU/4mc1J+UeOx5/9c
6eVoqXtnrhzSG5ei8OYWNsnG1R1+wbdDWQYLiCaIEb15i++e7uWcpZq5uex3rPnwHmRVptcX1JqU
wX/3veQn/WZf2i8nLUt127a1swSOqkdjs8WEgkB8AGFWioB1M3rzaO82yOuJu+8rx0xuY1DBGpfk
F6Y7oICO/2add6/w5So2DvnT2hRskHPzETtuB0djxArP2uDdG5Sd9rs3+HIZq0drk281vpUyoP00
zf0nOV/l67x+BKPBm4d6txdfoshWTZR5IpcKpis469IChK9yY47V1rM74mkgTbo3a775YM5LALlu
rnp2NAgg0mCW2YgISv4/gET5Hr95jc5L4LinmpI+TF7jzSNKbfz7BpbwxrOI/fcFDoPwgazYigWL
ffOAb3aK8xJKFCXZKuaDI5D5AIvBLHGp98qmGKK+WenN53NeQol+yMrr6QKIqbeQeVLR5IMtnVdx
arPrYkUmfYI3a77Znq85/eG5NZ+VyvcBv/vP6Do7ecsnPRgIKFDd3iymv/mIL9HkrD73jnPlAa+1
UxubpARG6tYrgw+6KnRT3x29d1/uJZZszXSnFBqxBD7D7Bgjv/Emo02v8u6x3r3Dl1iSalvTuhYc
u8LXuNOuDN0VZvLiOCgbvTev8N0zvYST+e2gHW5Pjhv1Mvwiql5QYCa6QQh4+7nerfUSTpTzLrOK
De/Pgip3co+x8FoqLRtozxm+ea7fhxHzFbhM9VQxM5N9KGK8QEowmRsBG+HdIft9pgWIwx79IeF5
Krpd2Su8wAITkicu5Kd1yqgduk8olhzvCmWJmrpyAWQRl8jfP6b6+1dqvqb9RfLUj5kUMQzSYzKi
+rWvXXqbAKcPZgpOFmmMyQYWPOmMPjNeIO9i2e93qvlaB9yOjn7P5TqXdsyWzJnxqt99YSR50Et+
/7D/j+z5f1IjEuWfX/W5fO4Vpcoda+O8Je0fxjZ7Fww037ZGfvlabVWzLc0xTYCIn1c6VZR8e7md
SCsftaILQ9P9+oB6krrrN4/0bqGXoz6/OKd5uk/T4bjqPaPONfya0DqOd/Hv11F/eRx+eKCXY76z
yl1WFDwQ3ebAgXun1RGu1bttNBicjA8dCvwF8lC1/va+k6/yl5v2h6X/cuqVZ5YZx3R4h+oQGo2D
D/Pw2qFB4jWerbfQ4693yZ/raa8JxPF00ioVHpX588j9Lt7k44wh4r9VAtsGC2lWVWdT/rxFtCx7
HtP5gQQi5tO5WWProWn49+7TH5aRE/hDeNnpt7Si2iwjXK/nxv88cLThgWPsG6BGeHf1SErw14/1
51O9pgy301zPrR0pA9Z2Fow3nN89cuZd+4FQq/f7XflrAPCHh3s50MX8dJ3L9v+/pL3ZjuNYtm35
RQTYN6/sqb6XmV4EM5lJbESJIik2+vo76AVURVo4wi5QOHkSjoxwNRS599przTkmpdA1mhd+6p6G
cC2yZn9ZqJS/34T/3/f6USlk6b2qhGc8zFZRpmPcQ6FHt5cUN5+eKT1XREQPAjuF2R/LQR1QA6JE
3Q4t2fZEVMIQwqXOBnemFf5yFf66iP7jKvxYbOLnIxaqms/2//gKSATBYwkRFKXl7wO94cX+6wf+
seAYTfZq+577acC7lVH8rsBrc1If+T/mDIDfmyOy5V8Xgd/uqx/rj1oNK119uW30aYcpAhljeMTy
zDkC/DPI7t925d+u6Y9Fp+6Ooi7f+Zr9Uhw9WHdQdIwUmClbUte8/38/oP5jxZF7Wa/SS0LvDWtl
ZUfDgJvMKL9kz/91a/r7Sv7/3sn6j3Xn3jCxfGq8WYFXj8ibQXlmIm3/tVr72yPDXEdHGmDKuib+
uFPqWjWeTcpP1jDhE+xufPNxiQzyHxP3LhiWX55RaXjBn7emrKsmb6WbuqX9+M0UJS6KY3fPNzvD
nvqb1cDuw1Q1gYS5/O0G+SMU+Y83+/mbvcQ+Ky1peDMcPs78wfR+E0UwMzBH6/bEJrRPtNcIcXjq
f7ld/nphdVQsuqHKmvKzYnw+m1ztiwSNuC1AON7wPdEotEg8YIcHu98W2d/ebnhU/rGDdKVolomS
5ywv6G93h9x7hUygiEtEXoiv6Jdv97cnT2aco/ETijJP2f++nVKYx15KeLvhtumRJyAKRcNC8jct
1V/vmb89Df98tx/7VVl3clNW15zji8qwBXc5JsZBevVrnT88V/+6Yf7xvYbL/I/LeDPiPq+fvNPQ
BQEsx3sBQYIt83/RA/nbavnPb/Vzt7rK8UvIuYYPDw5KZPgoGrkzX6RWGszufl2d//rk/eO7/dyB
+vvxaN35buNpumAmKtk2XQJvptPfXJ/d/75D1L99O9p8kmmJuima6o+9QLo9Y6W9xFduyHLS7hiv
NnhbXkxTETuiK1tcVga7sr4AtzHCluKmPlmvnyhrwa9BGqIf9EDYVkVKDzqL2AvixoAQjQpO4tm+
xg/n//cnloaV5+dvr+uKKiMHUAxWxP/97Uvh1WndRYYGENwmOjzI033WRX/wXmHDfe1V7n1DKCJQ
A2Ccvy75f3uC//H2f4r7f9x616Qr5LslXTc04UavieISNUmJMAQ7DYEv6qCx/+9vzJf691fWRZMz
lsmjrNOT/d+vfDOyY/7qpIwfSR2R7YsQNZ1cJxKjdP84siCr4LPXGMscafOoZEq7XRNc3wuyZTr3
+qVjGAfOb7o61qlZv9U+K23WqeEL30o6znBjQC5G3ot5SGfQzxK4vc4vmq18VgT7YkMPU18JnzMk
cKG1wlUDzSTxe5iUlGF4+6zKSefJVF10CHhVTxqjcY8U5KnH93ybuo8RInwKZQkLoEgINAyf/O5k
Xg7CeC8BurAcCU0BG9m0ADc9xkZMigGMi7ccd0nQ0fzYviDWlTgJczAVRx4HC8laBWqaCb9tzgow
5Qp8fxmp713GeTtwuGoyPga1GZJTtJjau7hKA3xsBIxj5AV88aC0IzueTgShMNI3cY4IFIz1lZAZ
NDqZS8Ak7iniUjaoQunrvg2k4Yd/vgPD5o1OCpEhWE2q0VePn+rl8Vrh4MQTT0AkQutd2AB1wMFr
fEEk+Eb0jFEk842FgkoZfeafXBhsQZiXEeaKzGaw1+J3nV23A1IQVv4JL/AYJhKUCS3CWRsQc9Xu
UacbCDTgGP2xejLHWfP/OGABQwA8GSzkoPffXksSL6KGj0w4KkmwoFnEeXm+g2d5zs8Dpk8fSBdE
XmEpYyuCYGkGCvrmOCgD1Ophv0z28NFW9Ln4MhkaeWKaGMjqUwmTw4WqY6ChQfBGaYyrxL2O4jGC
o5mECGOJtJ5osQ419OCAB0sxKMYhKBT4RuALRySPDeJk7Q0BB9Tchq2vvQwmFgza48EOZrh/RNLV
4FQpfaxsfjuAG6wvkkBbBPPrNiLhBk9G/mng3kgwieEK+XWf+cvD/j8P3o99Ri7vT0ntX1itpgSw
pYhP29UKNtY8nt3Og4/t678fdU366ztauqLpqmJI1s82sXXpr8e0bbPN0+NpTVZAc3QPixqY9yj3
7sERduK0nDebflpNU8DJSGlGFdgmmFJQhEBnfdy+EkQstoHf/eGki/IS3GTXUD2lepOeTgnyJdIL
pzq35ztGb1LJpp2ySkAFIP/JA2ktiw5hWHh1P+iiLcFQSNHrq8V7il1dWVeEB+G9BL+PYBwpPBS5
gVvGjYIWnzXjhMYGrxeo+U0fHA/5zlijXWbujeKFY00V5avnKu+86tBiMHi6xfqS2VbqSDB9vs1F
FTymJBGNVLBxpLx7LCl2voHR7d5xA5fQkHq4WIvLdEiVUEhuqnAmGU4MePNLXdz8eM1RZq8jU4cK
B4gSwwy+8FFOercDVCLmCWFk8kS0lgQUDSF4Jr/BbtY5BAFKzsWYxGvee/vkkLkQZkmgAxcMniA6
dgPB4Qh6vvGSiKAi5xoDlSzDdtD5ZCN5S4uRE5S0RZEO/+4yAREFCG/A+g3eR2s6wkf3OfCSY+LU
mGiAG1k1O/ZN6BAS6BDcqQjmt8KQ4N6djSWRMrTS32qGBIXdjBE9OzUubjyu8GD8+5/kmWmCJQ2Q
755UX3t74ezWE207EJ3wEJ+vH0pgANJLQd+JUQl9iGBe4JdIwp+oqN/AWjgwHLHNM4V4uPFeJFv8
5WFpaeHKiJPnYkDJxrssyjbNQFnFs1WR1DB6IrknzY8qGUdjYMBdBRbSEhgtgEgZzK1njNJ28W2R
IvTHzHV15OnyOW+/IM85eaCDASMA5PlmMJnDoRNNOvuUwfjABmCxYobbhQYdwn9vAZ2vdfImgYwM
JN2ezODRFVwC+w9r3ZCjUDjvCXbzIdANbK1zXTLdmAgEUpLaAYxBQrRqYZkfzvA+/s4RplOTAJ3r
MuEBJj8yIWgcVNEwyv2qB1vbh8FlGYRPg6+kcY23G7AgkBS4CgCoBcePFmwu0YoZRgVgbG4bEamZ
sblRAVAUkjCKq2eUgQ0bYHeDm7q5s7bx0wAPxCA8ZG1gIuDl4xEIX/yzwhy34nF5nL7mouhoG2GS
7CUw72czxJzOc2VAyzEGom2MvQ5zn1dEj5U66kfCupzwQHnHbYHBd6kfsPHfF9b5+KY5j3WHlfr/
Qrj4lwpVF/+xRv1YFdX78X5t5I41imTHAkINl2dGp8QHmxlUPq6F2oMIIP1aGv9pKv9P7WdoomUM
WjRDli3lZ7UqpGUsVcmx3cCuqeR3xiSTwWov4VNyYtyhxMU5B0w2Quxab0fDlakK4JYsugiFh7zV
tCi7zq5Hv8CY2DKHENyEZQHiL3q7oedCXu0497Kp4S0wj/xBladhOy9GVP+nFi7yPEvdvamCH+Of
O1DackAP+OHBTppDVqgRWLMLWDjqT6iPjf1Rpb4m4J9amn7DTrWgRIY+fHc0QkDGxw9AEYGluqro
GOx+YXF3vppsjGsE7R+I/s+B//dbBf3vmv/HVfxRQV+b5GXJudBuHqD1AUiMWuJeJ7J0eC5jbJyg
PTK3Vudq4d8eHqvzo3WgpwmWg2rxe9QSYfDYIIm0nCN3GIbjytHi8MGjo/i3Nmy60ZXqpKP2mhFe
X39bmpOiUk9/KYsl9V+nW05JosjBRVMVTVLMH2eX6+tR9f3LbDfi4ZVunzC9NHhzKSEe05cv5Y6w
r4IS9sltJepDgjU/NUwa+FhAnZDQE4rWOTJDNj6p7ghqZJmjTg+u9bKcS6EOCnPeBoEOSYYdg8Ro
oHqv1GdrEQHhiNSPSqiAUDMcfW0s9RNWO+A+bo5hnhIoEL8wF67VhqCT61RSXekxuDIVb+ZxdLQ8
c3Kcl1SnPT5qUkrvQT+JqyEn45ZT1DbTrsYqDvPBgEkzfxxdxh3llkSnGS6p+8e5AEmo+zg9L37/
SV14fwfmAB8zkKYwOH2hxQgdFNvigEPU9IUdG5M5fgLqie0RGGcwQ8u39FvhiI4LiTVDgVHh/nct
o2j/qmWG30eSNVFSRdPCJvS/x5Y2Eeq0kbSWk5p4TsZXJn95kHj9DNFxHgjrXl4anDQBtliOILnN
JcjpoXkxJmDmEWhE9jBXor76vlT2q6TDRkgodr1A4c+TG/+capSjjrSwhDmnG1MKhNp7rPrpzW3p
0L9cTXJMoM5PX383Er8LL0SN7CvV1YXTt0mZ8EwDVbBjgH+XUVcEIg8qnrxPC/quXSMaEdwL1iLJ
vq3vfaALqycNqMQtoTNe9xYcmwxwEAhJQgYvLo+DxWUkxMSPiQHdmy2FFhvpxSnxALodu7BpT2pY
1PS3rrKTijtQiDXHl9RjHrpvb86CpyxmDRlr8eSari7h3P80SAvtwsc3vETT9BpuPbGYmJmn5Buz
XRnGCOH4y/HNHRXIZVSDNQazEKnvojrjpRLwnyrYdodbl9m12yY24MPJU+ZsIKKxZlFcgBXyjoBW
qN0I9/2ovQEbeMWgJ7F1vF+i7/Izh3sLDGxB/HX9LQ3w1+cnHuwvVR1ix8fmhYqdpHAYrVRYFB7T
WvZFHiauLmEyTRtdYa+y5fMILG58GLomqU8MsdYC4rTTOOz31Z68eoV9ecD8ez2G5EPFV95n2hb9
AF5fnxTfOEwbF09zyZI7vejUGsUMKuMASs4yZ3ndaqDMqRj3leAYvM+SpVdclW84py+1fZe8tAmN
Ly0ynkDHZWDirLOcM2Hg3DkK3/ChIg3PQjPmtkG0cHUQs1+nJicoHHrM4mcPya4WHb/mdL2lqrMW
5vOrBZccXAZqnwL8KIFl58kTKO64y6dr4z6JCSrUg9djIhsjxfL6T0IzBor/uN5a3+wiMuyrcz5o
Q31essTIe+M0Hh3f1iD2wmUOfKSi7hGQ/YCfjUiDgE4lwAgGvuBaCyuszuPuMjJXevXLCivL/+qz
8QTrkmJYOIFEVVJ+NB4sU0RpfCzbDcWOsq4vsJlekqveF9IVYAoop4vfZiGP57N05jD9am1+z+06
us9ENrvbd6OtitjDP7RLRrnuWLPbOL0xbLBmKuZ1N/Fu/YkSPfPit1x0BKjVNze/B7Li50sZys24
fnjV9mhM9IVu7Y6R8hgFNy4S0CpjODQcwZ7Vk3qTha8xQM7SVu/+i/qIdFM4xqLbQtHwil0MrOzB
rh/0Kxy6I/URCtOP5sBeLOAar1c3b0sMKHB4q3OKZcVvt2j3sWZ78GPR+mlMLVzrkMcuz7kOZ/O2
QLxPApQsOJjSS+CL8D7YtF+EwS8ggXUAluTScd7u++f4+Xl23vBicqjPfCDOmIkt2hFS5l3OnIIL
/PcHUAPxCOZHOBhsKRCEyXHFtqpb3v3pV9AoSWZjDOhfnnRU0yHr0k0lnz6AjP0e8NhAJOMsJ3h9
EkiEiWzqfREChePr59DxaXc4BnTMng5pRo5Y0Pb7gXa+p4EDfpSK/u7AEXiMlzvt5mNh7WF0vcWE
YtrWex9qQ1YNp4rjJ8e6/94krH+1toY7TDVpa9HYMkz5Ry3SHI3+giGg2UCz5NZ6njN5eRGnIGvM
D+ANVelnZwFKUjx9ZmFMCIqcB6+5dd80ZiCqfsGvMS+Bkg2nWjwsVxZoR+OslFwcGlkZRIVPdaG2
7N4XULQJnKr3cvwt3PclVT2nC/wl+bjoPTJ2buletVXJdjB1SBPz8ZYQx0c1n6/UJMguXvry2Jr7
i1c+HPMYBARxC5AO1dAQQnM4P8yeQMVfpGgrQ6JmPN6+Bjd4q3kPuoTAGx0yv8suykj3gofJZ/q1
A/+vbi79UAMrrmENaglapP+74xpm8yhqksw22nqAlfE5GaOqsOtmk/WvgvB/NWJ5M5OepKXJiqjo
P3UZ2SUXLpWEXAJcNbyY+c2tHK6Sa7oLKqCY5hmpjYOy7b9vmX+3SP68L9ZESWZNsn6q2uRSTa9H
5v0IzRj2u1c2duIfAljUnEzJnQ301X+/I9Xk3y6spciizNeUcT3/uLCp1h4LJUEtVZKEXe2aiYwb
QoLfQ1zeSQO55D/Pl5mwViQ3+7jDjDnXAx/DyYAjAMZ9zZOduFS1MduNRbdsrayfo+ZdXSXnAZRH
IFAUb0nTAbH7+WDb815z/u6spJf5Yb3J9CuuVBU5MKD0q1gwqBpp45trqrYy0TBlKONsmXuPoaMi
Z171jRPpCLw5nl+Wtzlsaygc5sL8YhF9745uRPfVQjz6rezvB86V43KjHO0O5uyX4dMgyUfG+DKb
auDACMMZNQwXiwlrvHp+ISs6ut2eamLMn5bx95D4Qa9wNEwPKrTRrOmjanCDU6297UwYu/JqiIcA
zf6hhRYKBgvphDbHfOzxstDOk7BjLruLeSHhGbXL2ySbSX7s3HyLzAa4JBsgNc7h5fqbjb+hoeXD
Shg9ZjR6NvJCXty5NDlN8ZeLCcyFIDAotAG18Lx3eH56tiwNsk+6tb4MUBx3Wp0poaq741Id5bOr
ay6sGfWzM0e9C7cluvOX2I98ejnRN0azwX22EbGKIb7wlLBiNvmJ+yH2BS8LcKStjEln8Xq36E+E
Yn++QM17y8NifvUzz+AXxXo0I+Rnqk6vkbDOVvWmncbzMgQ8Nma5ttksd/WiDV4RQbskk3Tjep9N
8yDm1tb4cV6TLmoWBqGBwz+/B7BPomZ/HFyXi0U+TVaKHy+uG/SCPlgVhfqrd2CapmdywKlRPqj8
6Lc0n/l39p0Hl+mQR6i+WzMaZWPl0EH1a08yKev6BF7W5ML/DTDZk/DdrUw+FVne8K9BNEF26uwH
YTAguenG0MKHbEJEw4EJwgMJ+beWOepjIkAh72xpn2+LvfguEcjLkKId5TTh6FQKYd9E18SXJV8X
7Jr8FHNTP2eNFtwR8HPcxAwBUYWZPfHynXPn7dDSoUYh9P4x3MUL7mJSOV7uDeRz47POv2zpU/kU
n64Bqjfgo+VsrZlXklcFJW+fHa7zjvDFo2BX7fTZOTFIesJLGGS1vggkCJs9dCaAa+ApX7ZmrCzZ
xRzI1OTyso3EFuGBJHar2zGDBfCOYCGqqDNDXZredf+Zj9J3zp3AwVNfRaopO8+ttdcmcjGWXn5y
jQpgbZwL2Ze6sQw8i85qZV+UEUeax45a82nSgmdVmRl+E2n+JaQZ9GDplpdMt4zTkRORFdxzV4XE
8XF5OCwvMDgkbjq2f7jKw79MDCdY14HYcc+540treq9Wx3RUqt4RfpTqvS4eJa+4fCb7q+A31ijh
tSf9ssLaWtpVNpLIZb64DYiqalTy2lQivdNA8YLudFA2ybkG9CJz9+PsWMLZBiZcTFqS7cuQTwPQ
BDOwfG4mdWSME8AMhScoIX844vpfPrb54UaDgGJpc1/po84lJgvwV+MXjB1ktIpw77k1cx7EmHcB
KwcCZ/Bx1oTqyNRm+JkhqfY+5YrTw7vq3Scwk5PmGR42T2VlRsfFY1oF2fJGd0fzKQ8xlSYisVSE
mXD2sK/rRHeaT9rBWUBd2FurhlZAZcd7MgyXJ/VLAo52dMrPbnw5XNfK5zOQJs1EB19SToS58iaf
yXZdPZf30W3Nfc+deoxIN/GsrRyVobbiBV9uRx/MtLu9GZVjcdEueskWYeByPBjXIawUSPjJtqZY
vY4Jvqceltc65CdjWrkwgTcJMyXIhJUPLGmukbS6IIaF6tWcD0CVcjUktBz9dK8cnSQbC+3uDtxd
d8z3h2pzvuS54VP8ob+e9hXIJH6/2rmAoC+chtMCAJ0V1ung6V/H7SIl/DGt/8QHaARg6owxh7c2
5wWUSZgsu3JULvU9gCEmZMWO6nENRzLeq4pddQFPYXcL+fusDWUZVCjZW4fWfViELZzIO72MIfEl
e7+GZCYwKA4MjyDUrUXYKJy+r3R/G+fEFSSE5AwECrrIR0CjtOtYW62xCOJkpS9en689EwFqstLj
c3NuHfLMh4upcrxsQlUI2eDaLc++zDK+5NzGDzy9jBhusurVnzWXZGZ55ZjuyHYI4sscHswVnz79
vH7GfuqXJOyOk1E6F1Y07w6XA8f225qzqK9DsgnpVHj3KeHX4XGSTM0oDzi7rqUw9i9cLOHAASGb
GMDxJnFM0g2V+BkazquYNTvpfH2cdMHXmH8RCwEGg9z7JGhCUCJ0dBmWsqfcfCiV+lx/g7hKzADw
v+c4ARkrjLSRsBTycby329S2IGYRlMYZlkwTj7Z//2bOAXSt+aPF3UNROgwNyIWYVqdmFJDe4FIH
SOEQ283CjGoQciXGZbs+g7/CvZRsrEBbJpN4T+sTGeOMPgU4VNGFRgosrn8jJpMyFmHK3ac9NNLf
1JPExnymA1hZtvBxDOtxRlrAmB+ebaIeP+j/GlNtPFw0oApD2FU+0QnEegVHvxk/t2ysjsZal4Qb
dsfAlCfHJ3Gfd1zRnGdzsE7bIWmBpAouqmXfYD69vWbcTgCI6LHholQjtj9XM4bQ8IWcesaMO7AI
b+Omjx5km6yYlXDmKcfHDfiPsYD7O/G0cFhWtcnVTdfWrLvYl8nz4T64jfl+PACky3EIpQG7UGY0
5vyjzzFAAWDfn6zD82RtjS0/cPXev7fvQf/+vPkd1wdaekO3k2n1MGHNA4NFSLgzZrPFr+q9HnEl
lvowi0km1ofEt6g0R//izWhFGrPr/gWOnp2MWu39ztNLGg2ybWZhpG8d7qO8swdY+DdW8v1zan2K
d0qiZp6D38Ixr7NIPpdgThCCcSBWiBZRWj6VL+grkVDoXQEcb12+mx+KW2/yFVuULzsXy6m5cYhV
g6dLv4KcF+jAV5Zky29n6Zu6tcbSpO9c4xJkqyPI3U0MkZvBhLzEmjNMCI31CyM/tLQWjuhY5SvM
5Av9bSWSFhlzoHfYeCT4kOr1GW/pKgJoiJQ578dr0NTrR+qSps/m9p4y1nx5cWb4BE+/GGIk4fPQ
U5PWezb6LqypVzSgbZjqD8XDo8CwaOfSjRZIXGQM6lKAHCOJtg48fzBs38qn8ZlSTdHnIuO6smkA
6x9HVgvTAXOfUSUAVP0qvvifYsqhjbpL3y2qPW5+2onlRAN7HxJxgpiEOLwdtSEMUst7DmWDc5n2
nBsfUxRU3Mq1py0FOiLc7Cd+ZXbcE50CGYzAzSupEwijLB7OZRGH8YWuQrdrHk778k1m7PQGP9Q3
FvPhIST05UBgNC1fnZ9rZALE4k6Wo4KRyjze5ZN6gBrQ9QtEdEAz/mH4pzRr0WDE9SKGiT3Nppxo
95etvDCZftZ2V3h6EymFlwDeuoSZ5j54uOf5qN2K2/hNnL42l3H6FX8JJ1hw2Qoio3OfmgjRaX0i
CRjx8B6Uvbw1PyzTrpFOmq40ycM66r3HzBo3i2YuTpOxumM0/a4B/iVN9LtZcH6obt49i3RSH15O
xveXqHu8liz2V3gsnAcjkZP2RnFTbIqvfEVi3PPjeQsockDhwbjyag4GyS5jAAPSj92dwzzJCSdk
SMnqCcKRH7X/aGBM6CN9FG9e4ANE74FPPFSRYHAfVzuF55y/7yWjZhzPOcxUh1SYX5NVlXbsjp71
ZqhE+LhSMVdgLFOQs3bFi0e7veSulhG0JI12/bI8td2cu/3WL2RxJIzNPFTFTXnKVD8HBv1eli5P
SSk74nePGIXgD6rOgxKW7+W8OmSaXc8ry4nj4P5c9UB7qZvYwngoSPsYJctkxEhhWTGjZ/fkDt6W
+2Qr0gfu3RaBzIe5MSfVSYRjfgHe6AkXv3pE3ZINxPAK+muWK3wwoOb3P24AGB+MwqPHe8XC2Xg6
palvzTibTE2YjupGXN/gb0a3sUZpIa1un/LNURd1aNJwZx7uXNPwcXrNUqiYzp3PwPcL2QWX2bKa
vsYPYuwGJwnTTfKPhlu6j0x/DcCNKM7Lu0E2FhtgfyL8hnVVmTXGMI7PGaZePdZMCL7TZGJwcFTd
ZGut4vl1LiJVYTWdDqN3a1aMS4b/qxJRUb59BC/EQxdvRUlgOAy2E9LqJtZhKCUqENX06EPx8xaU
03TUR8R27mRgS2dEPMR/vrGFfkDa1f3HQhgVs3pnxM6LFHiY4mACQT4CMjzcPqxlc5Y0W+78qg4k
rMMnHqqOlMLYFhjnwN+gz/lw29Ofb/UCyk3bhi4KhQSeIov0GJ2p5zzxsm8Wb31BYBOjJZqc05p9
EIY9l3XCKV+CPupy1xvzWnEsawQNbg1J5Q21eySQ83j/pPPkoivhiMAY8zppC+apHRHWdLOA5O6I
PhAprcksmmYfnFZXHEbaj+eu2j12zcbKHLlzmmI4TVn0PCX/mc7YNfrv4UzEgOjq9jWTCrd6Mw5S
7xQxRbnzADK863DnAYakEGMovVDX1aSe3VYkyKUBuxqbWQVKYA1fjeUusasBskurszg8180yHedr
Im8ABC6lXfHxguEK+w+Y6LAH0tPiOnKMePDj2XdQpfty1lfhcV4hKbM+y6/mi3igd9JpL+7lT1IW
H+iFsIx3Ynm+kX/rlrBW+TPHiUib0R3m1PCiNGGWgvaFuR35uBCNqYYRe66vJ45nOfMhtBlnjboj
3vE3KcBiy2EptgyXSEOGSiql71f63s+y5dU3CPTlsHJjvyZn5VwO19nm3M5/l2hJydAcQhpQEwi2
ToSBzrGol0MUSvwiMqYdwTcAzTbOky3tm72ypqHAbAuxIwoStAlZ9JKGyQIrl/l0kzjkVCDvQDsO
IdWVQ0CqeXQLhhKt2/eDBAf90oNU96sL7FX6er29oPax5y0TADvLgjwk/tPZ9zXzZ9+auBnxh3yY
SRM9Cr/atiPjKzOWQL996WQeOu5mAmA3R/ZstXJq2IhhMqeD36FWYFSv2QnnqffqQJE9eil2By/2
4XJ8K99ep8YINdz7sFv5PDGphY4qesoxPNIP4TTc+ZYRZVnYcRH51yLp7d66CX13Gt6iR/6KnEcE
49UuY54L2j4GZoZdPF0rJZdtIgK/pKUMam5xm8QnS/IMUOGfTZTtmyZqUo+WM5doGH+TE1w6zGc6
ZnJ40emQLVLgzHDBCWMiWYBxHrFCLFeMt4Sg4uU5EcFilpzk6XIOo4bgt1pVYK1T1wJw/9mG9KxY
p2lfJCiTiEl9TllhOtG73CaaNX4ZviZHsrVKQYKwRNbE04U38k3rhWD4Xe9W9HLMaYYO7+oWt11d
BEQepbFzrAIlHd0zP09mVmfrpJ6VtI9DSsweYjER0GWYdofMmoqMEfJxSlAxye/QEfKwoarnKjz9
J+EHdPRYach3YWk/S0UgMAhiVvuy+yasC69AhIb2hzAEdj0ubDschOPWNfIwVoMKMUTvMp5knPkg
AY3hSOPwhQQFZUod+y3/bjZt5LDmTr75HKC1+94gE6scXw1umL0YL0RloVQL2t63Yq0YDPMnFRB3
QP5j/lLO9pxH1X1ryKGZzDj7ta19fYxYbZKO3rqJuIY7yXAqwT8+oox2N62B0quHo6dPGZ59s5rd
R51oa0kkEB6Dd5BtjkLqxAqg9MO/z6LcZz5fma9A96ZaXb6fb8JQ/L2mGaRnNEbZqLLmT461XXG6
3We1NhaugclJsjlkZFiS1JB6CdX+Y6wqq3v+bhrzY7154b68hWU5lsWxRQWBznV2fVb2Q15zBeLn
VsrHVTM22N0I1zyXMU2elYQMpw8rUD7FGokIiYFVujWhGvMRdVdDxMa0SOCwMEmffpt6rJ8yR9vM
51+rzE/OWGxP2iu6XH2dTfK6rVl5jDfdCO/a6skJ6BI0jK2yvZTun1QA6qrqZ3cj0q3RDcVlHZjp
oX8t5NdCkDZ3ay5CqVdXQh4cH8s7rV952T+Dm+G2ZVjBM69GDzNI0VciUL37OUtUFqbyqDGdrj8I
dKIfG9IPSZLpzjdrprM5wJdkKScBadgw6qOX0VASkojX40pfie7k5wPHngZ02krgxoYntg77vIbQ
s43ApYqQwuhArNtNOiZDd2/sssvMysL+6iesPuj3WHpxbJF2KYZq5V6JryGYTX46CWMR6AU0W1Af
AOXWvFZcmL1f0XahviTNWIzSmfYKr9fRTeOOckWsPMBs8Yatj0TPWb7BkajkGBIIuYuCQiaxu/Yz
NmCEv+VU4IR4CR4cZRlFXH2rd/SYoEk/Y6cgI6B1td4rXs71hTTRZs+56r4CVgHNWDyS9SC3RlLn
3mr/ajkvIgBIfr0NH/94pWHgGaDtNe9OQan5WjYq8fWCBC6c3IweVajJI5ImX+bArK0k+8F4hPhb
y4uRuz64ouHx6KL7aP3U8h5Mg74SFCUs/olzQR7x8mPYvrr3shyFEkf3tedEr3mJKBPmDwWdiH+R
XaDAt8ovxMjEzYGETBq1kstvnrcOE8Dm6moPX7h61DcoK83UlV62wiyUQC4OHL3dZOGdF6STQOQW
+Deqckea0vwqWECDK5e99zjnk4rdQ4JWPdaZ4qzPX2j1qOKQblu2nkDphvnts+geGe6mjiDS7vMU
EBhksd1dJfFV1ZYyWpl+1rE02IPCkvMUnlcUNfS3Z2he2Ou5PbhVqgjQz5nAXSJqm4xmVSSR/8UW
W04thInU54CUzoQvNue+G1N4XBqmp0NV8HiGdzN63pE0snYKH0M3BZPk6bF5HeiCPRs7RyP9JX3X
9JKH9FbYzxQXS1LZkBMD4cm84lvbMqMTYqfq/V5xpIejIk1GikKkCyiKwnktX2dyS1B2CWcChQ3V
52mTT905+bqS8kaDJ/7gCJiGEN3ejpnzeC9WLwJ7xAQBq04myeVcI/T8kmrOz64o2gJ5VSgNrq48
Y1fU3rVImDBy8RSwzuZaIAtFmHTvzTtlgXw2wmxKJ2z2RC8OsJqWMcB8GP3XLcfveKKenx/GKR+3
++HMTW7FmLSe3d2Pt/cz3srb4rm9vqdf03xmTFIEQtfvfHxZpRuTcbp7o8dNVUPLg3wgjkO6c0ag
TuM3WR2MN2IOTEh8DNfoDVHj1TZDDf5zO8UbOs8Fj/l1CLKhKFi3BzZYdSclCALoBVDoFLQFQ/2U
Ly6SzUrx2EMq3qUk2hXBslqkNmIRcQ85RbZV04knlKXHMZp4tn//+amcjlOBjGvOWV710dEBFkYX
JFIkX2o+U5fnkEJCv6imdcg9zMNM2cupByMKEx/O9AW6FtoA5/yDWIXTAwnoAtH4+LGz6F8xieJd
b15RDB6SEM0+NtOEwsvBetkQ8ztOl9dwZJBDSIJuFBPMa8bgCG9Rgiz9VJyak4mKnRQ+wk8hKBAV
wwk0jqyN8R6jBGQOgpcA4CDPyZYL+ppzou0uw+m4b92UEg8eQDfmzyJ9rnNPCdy6l967lL4M9FCg
inaJhKfRX9CC1ewUxW89FGUmMnr0UTS6aD5rTm1QQGzSSygMLGztg5OuJtiZQXfJaSu7W3PkToS9
TtUyFF/+nRQ+1uPKS5FZ557F/OzOBjria6QnWp7/h7Tz2G4b29b1u9w+xkAOXRIgAOYkBnU4SAUi
EgARiac/H3wat0rlYTdObVvWliWDRFhrzn/+wejnosVkZ8IEwuiOD/mgbzrhPa/cklECA87HWgyO
rxK0In9vulMpXrvgkIRrJfi4k96EMTiqEnNjYBcZuxfyc9EVdJ7Qjc2bSKZG/6Hj51UsjMs0KJiK
vbzwHH21m+okwOSrD8U7eE5R28kHjboyU24guoQJvAgB0sdix3WeBKR/lHT9jlFOM2lahn6ge3Tm
arTJGy/Rx7U60D/q0BEIVu2G4hlX7HZXYSc+4UMPZB6PeQdwPURsyfVxQhXzGe+SOdz5nhaUtBZU
LHQPd8cccvgmFuNsw+FcP8in10YqSgm4O7B2wNJJIPtVxgfChEcciM242wEgQwFLw4aQbSkUjGOT
BCwaRC4YvTBMAXigdy9DVYbWhPt2WW3D8/MrGsJRjLm6wEZ83B0EvwAj+CR1wkYX4cbHnDvNHCfM
oS6Onrr1lZsKFu6bjo8z+S498Q/jGvxI3nB6LgQfI28hlZjwXHNy7+2K8G/66MjVuFlYjc1R+JFa
RC58w61gI9rrwHsAf07+Znxa+ShdsX6xAEKP5d4jYQELzNtlle4MaSJyGZsRygzIUQxvCUSkHhhr
aHK+itsDITP45Pp5IsXDNdaZY25IBVhwfmx1U1xjJuS1Q6PCW1FTt4zZOCepuKC5qihV3SpyKnTJ
qS+IsyRyOjioEO9RoVBZsVZMevLqGJsR5ENI/e3yTurC7DVTyBGA1wmOwzdlnhDNqP1FWPtYdpfj
Pl53eNVr7IG2qozNU/+W0o5pY2IeOX/pPLpltn6DkBnM7nu4w/7DHUAHbQ0nphZHZD70X92Zxpku
5fkYc2ITAF5SoA2vgeJO3BW70qE80uoVfrZ/IoRgIcXvg0Zq8rrKZJ+SwwJT8wwN/4IwgUCJcFSV
DgBpCx8cl/YTizC5ZTERoAA0Y0Yi8Uk7Y6Y6Y/znd0xER4E+qJHqITrn9OrwQ7Xs72DTfXEFrWxS
vEZMmpmV0hABJRMQT+BR6jRw3KnzucjoFRhHwQpglA9ugYBHG0I04waROzqexePjtS12L5/9aNZ9
MJ2k3YyHmdhKvcKmVqkEPuFkdgN0hYACXhEDUmjQ8khDFwX2xVJMQsIOdUpzlG6mSy8tSGM2hZI6
DgZYBUbuZcT8QYSkjwxt9FnmkWXL3KpMrzGjeE5SePVUKfTWpCUurGXJw8aOd2087USn3kL4f8um
kd/vzPdgnyJqWKN2YTGmx2C8yn1FKCuT3m5vbrTVC0XRnPMdH4GunyfW22TdMCK4fAJ6Xdbpu7FE
Y7YJVvFMhJBoo0LRR8OvcCztY1LLqLc+eBrqo3KWduHx8qYfwEjoexg3wxkdCEazzouvPPg8oKwe
KJcIoOEllaBPhAO+RuyyObNa8Kj5BbWVYb8c5ot+MQU3CIDe3p9wQ47KBCIFHAX68pCRVjViYcKQ
937jgzWXx9akWNACU+Y8VsWh/tZIlYW2iSburfwC72zfyreGjBzVHgYIRNqFDOudTHA6mCLhpi4G
Uqp8bmbRmj2QkBHzXd6KLDHU9dDT2M8AWZ10ls5EhHzhki2j8rVqBI4MiPEUacipO2QeT0roMXUI
1zw43b9kgqlhcBFNb46L+2I4D8gSITMSioNsAbmENmLLkXufw4adXQsOUEMhLtrWVi8O151QHtIe
LuZEz+yK1HJaWgPSYf9xPzyR+HLyIavR55NEApiVjBttrHGSwHVYoEAfCegAzEQX0FO2jfRsjA8v
8xWlt4H7zWIsl5O6nDQ8hyk1tq8wliunirmqJlphS9WYt9NIk5QIJ3OSa1AEJhbwHaaq3LTA8OlM
0B1dZEOZPSJX7OZJNs90Lt6heYDsEUSg2p1qy5LTN6j3zGwqNU7enCUIfQCj7ehyg96p5QtKBe7O
Hks/kkIoBOtJAHa7l1u7gi7G7cmyE/j6FARdhipaQ1onYtQRpemjdrmPxGsTsw2OmKdXlNZfwhBY
0n+wG8XfFjoGKiiKaubkmWdEzpPD92TbAQTBnbUQPhAAm40jMF1lRCYim+NzAyv8ydLGuPSsL8nb
YULCXJzWFQirsKsPeREDPzRewThXHAXMCJCsSCdKVyWeDGlExuQVTOLCtaKZmTs1GDC7F10xwBNp
TyBL9ealbwryCM1DW61NddEWu7ZaBsTFGvMQuDizzmG/haKrkgFpIImy88q+q5MexJT2KdxfHl4s
OxfcTeVJSF4ewh8Ul8BfRLnbKZE0rNyiQ4aK+d5ADWfGh8svhCDimOuFqk0h1BsXcN81yIk5SQTv
0Xge20dNkmjkKmSvdG6TTRq2ZPw5s0kYng1uu8jRDCdDLkQ9Ys7h3XLIHpNVBl9AM6QVaW4qOyru
e0tOW6IPFWT0lR5R0rHfp7wTErVYlGGsogEwHI36Wh09NCQfhEKhiygzr2YFB/KBUoBUSVtr0cel
XgcvV1KPjeBRJLCRCnZJx0Cler6vwoBcE9vckkwOxenIJUCJAE1pw1+0oNQtnZ4b51NwNE4T71aP
xuyc99zWGo8Cv71FHAsCDYxiJyNWFRrNxVbUoyq/heWuRfpVjtlBlGiQDLxQUGXjiq2rHF+Wl2Ci
I7HmoapXVIiDtGEpIJrT0d/YZsoJG4LX8696ECEMhRWvhlfOO4OYrR/VmQh7tS7c7o5iZGkJW/F5
rOJllE/yfJ5wE0f59ZFfX6CC6a2hHejDTyVe6tCdOIVfYKGcuCHaHXyREAKWpC92yY6BOkSLeMy2
lq2i9/xLZMMpRvVj2OuY3Cz763NrHNjZX0j0voBtVtUGqRphmiQLHowNY7jkMHhERt5zyrkC4+a8
TpQrUpfvl8W8k8dzpLPOTC9e0vumtSjyhQqTuZmZ6/Xjqky7a7cc4geR9y4Gvx7oObYIIjeigiLy
AlGwQURY7QTraG+siMm1tfPdmnSM1xXnvg59xm2oA0sUcmz9RGz2i+dCXZZTeQOss+7moUf7ulRd
tGizh0vfN9NdCTM/IlAoN9K1SVBdO2sRwb1mzzfLx6L9UI2Lo0AiDiyusThiAjUnYnxED2wPskbS
jzrHOCfDS+DQg2l74NYjDzbPBEdCJ95lhQu2q+3jGyivMJM+w1t47NY6tOJjCTF+IMSOynTU754n
SjraVZFToPhQ6RbUScpa3d5vT3jxlH24zxMRh66QKemCFSqlIp0QxcQLG8skoKZ+Pa+Hv0RF9xaN
9NHXuiIHMF5fCBgf7io3W00vo9qm5vEKt3SzxX0DzwDPuk22yhfC2VqXR3FpotWrZwVVtOiWnJHk
nXumeZPt1L+syA5zEJq8EUnLUEtEJVj798/qOmRAUwfZhNzBPt6QTiuRFtkxvj9v2lvgnEt73hHt
zEouEPCW29gTv+tQDrsPhNK8TXKvpoNNJlA/vKX70hid3iN7BUUQ/h+AOoFOrvHJpk4dIh6j9+j9
vuMa/cXQRPkvZR9LBAwKsAsQRR2N3L8pwIHRS2lYVOleIStL+cwoFiECU3y84Jvep2qzKNn6n27T
z01zboYw4nwhecsf7xLhmMym5LOsfyrpMkzG1X0j5ueuu5bCFblYygYmdQxGzL/YoijKf2ngw6u2
SCcYdEKy+UMqZF60Pg9kA22+D3TrWc5lEi6qm7C8b9IvptfvKowHWjSdyD8RupwMAwJgiZ1Qjm16
whoeNvKDHcij08wLRmT9ydy8vhkbT7uBk+YxasXZZW0spaW4qqbVFORsnsPRuuyhI+lneZ2jYvZx
Zl6g0ClGUm8zoIVoOyen64LvAIjkvJrzVS5ojxYMejkWCNBNdPYOmi9SvzKGbKPX22sBl2F5v48o
eQE2BoKmRShHiSdgd4xjp2Okivm4CY0oXWCvAFdWG4njCcjYGJGUa/ps0DYMRlhG0uwOx0VZAuOT
s37/ErYltm3FBuHQY5UtsFKAzgTK/3WZXz475l+DuIL8gplMSXoLmeTH03pTL4sl4rxPcKQPWjbm
XPSG08aXiHJ/wUHaQkGie95h8THPMBBwHweTQRjwMYpIUFDeM/XXJ3qxCCGgqwCUPG1HDBwVEI8p
GyAvQFhv2OaHsMGBoSCrILDBZFpC79kG4fairGgX7Ct1vWT3eeBg2xLxACuDOIjOJtcVrjA2B/lI
jtDuDLhR5MgzErHtp+O8tR5RyxBQbWQUrPU2+0kNO/nJdJC+Bubv+RE5LEMhzTwg28rahcvaISm1
mIXluPSkteA1BC+T8yqts1t/Lmb3GCzSftzH5rHvBixAJq8aJQ9qPGGAuPLGeW3rafoNyjROFslC
nNGbq8eIEPHLtmUz3JYei5/pWP7Ley6Cd35UoHeACmDL8OcERtRsQAXkudJPvIcjAUEQn17fhDOr
GUAkH5MvRvyRbTDXpFYgo+wvhmaDBvLfilkeLNMQRRK6MBRQfxhHIY80M73N0335XS8lT2Q3hk7x
QTf4//4YBqb9x/zH0GVR0wxZgiZPhtXwhP/DF+VVSFWjVdjWlDDRvy3kimDRg/+AcKtQnQD+wK9G
aw+MidKnOugU3Vg6EAuI9wTDB3VSgpWQs/ecSCzbmFFg6JFO8kV6AzvhQkv5qAWHZIF9TpS7XYBX
wyAH2MYOK5vk1FWSTf37EsdPHkiS2l7jP79FSVN+I3mQJdGQkT/LJuvrj2XKijvj8oyKdP9qrpdi
/VDfYnWTs5prX3d1hvfnKKQVeyIX63nFFv4lRkAeePT5RJIRv0m12xaHBBghZM2R6I5RAATPkUb1
XSAKrphq5wz5s5dTg89mBxRXTYDayw/v51Z66x5buVoKwvbZbeJmaQoLuve4cYMnOjwKey2bm+I2
bT9za5tBQ8jLTV7PAt33n9K6Ca6hdqqSbZC/R5Vb6RCG6fnbxA+saZeeJHOaaftO3srPa9ij2qOY
VGea+hXcrwlVTKN8vdLPR/iWvt6bCISFhk1stiqR7vX0gSDAAElZMfZ7lq7YMvKhonQhaSXqmzTQ
BB/NJNaOccLns96aWAx8kmn82PW0jSiIPabw9bXz9cTn34NhnZYT2BAgn/JZpKOlVe0Lm7IdPKGb
KSd1E4OFK4/Vq9pm39m179f8f14qMji13lYQcHGz3UC7vi/5EF/LZIoO/wF1xHIJP1bOAh46e/H7
BZRgjh93V90Iq9BaSt2ue3piv0rQV6nQs0O8AMxVXKPTYDqWnQUCT0EFoSUoTJEFaCT3hZw4ZLXq
m2aYpXvgQqnqavc3UdxYl4ncbVNGjYB/jTDSrO/yWFfL+uEp+btu2V3rgh1leBi0x8tzK1Vu9PR6
TnicfSr0yvkhYeaHSQd0Ci3jgm6qx6QXZ223fZlnSQACyUBKCGsPaNG99uWAQZbiplcgDkGXC5cx
m5BlsV2FK5jQtTZ8M7Q3mbVdti/VVsxmXbd7SrYG4Zd6xbRbbQL2eUncgggcCi94lpBkKYi1DXKX
0unJNr67kmS35hKUuuDyWE55Wc8iusoiWME54Ew08lGXPRp5Wmva9hjFBKGlup0a+6jZKazZ1pbm
VIIJq9ttdLxny1qYRwisLvQB5kFnMNu5CuY6HAgbcKwv4FZCXO1xiswxCde/n37WD1/iHTE/4AhP
jH3Qh9G5f3ObdGD8ptvTLasdFKDKGAX5Xvq4qKcccpLV7qDnXFx9oQxP2X0LvUGSv8ru/YXH0WUq
VdMBU2LGAe9DINA3em+Kzb28JRYY2wawBG5OM09g9Agh0wa6F1RXKw0ElfsDYQsJUkPv1H/p8Vij
yajnz/cs54tMU/dhBOJuV2CNwSi52AwOX9NGXV3uzIveeslJYzu25oIwQ7jwYj4X4iufTwsUb0Ex
LdObpi/iYJpBWcKDiVbo7j2bSQFUWa+13hZupTwxYH8A12T+i1xcGBEPZLHECqbjkDzmq7QPhMET
pa2d5NssJIbVAwcBdnxhXxDgpn5yU61D+h7BdP2qWWAfntpseDkVHNzGa+lG1FEMmK2jlp838Big
3JHOyX3ezZn2Za2TZden6lmKl4J4N6gtzJT4cbgetKkTZY9IF7XBCu+nHDCxIlgGUnCHlk9bqdk8
0QeoK3ZU4Usy6auij57v0luyf6FPvPExfe+UW5OfmhR0K/UuxCSZU4pbvsfoyoGOo2huUzKDw2hP
urU9VDO+HokfGDMj582v3SAjhbueN5P0chBbcIaUeeS2kd/qasXzo/TE50b2QBhwKhCLQV9Yficw
ud+U1OseBxgC1fPWvtbSxele4Epzodwirn4B4cIvVR6HEA5LiYMppI0mwLh43DO1NA5oCyGfpPC/
+MsVZArOrLq+IAAnZRbCBotIjQoAewpIFRmeT8eB+4dqWRxY+8/uJgE+Zs0xRlKwz99bH9qy0x37
rQXdTgBCAffNGJPZl3CWP3f666SjY9F6pN5T8TGXa9+Cg1nQJjfgA64ivenWd8f4rf2Ios1Fhmx2
enjZPL1vg2W3bdmLxGlt+IqxrMsp7jZ3jNAF9rL7FYnDo/dqaxEsw3N16FPq92Qt4ZMxQ2c0gXf2
eE4StC9EoLa2tMEzB82l9eKK4dEBZ8ouDf+OVeAnklVDmgbyJmMThZdnIB3gG7qd0trtPBUgQHz0
cCYOuP9sLhSP5U2IpljHaE/2Weh4HzG8Ch9SfBm+CYga8gUv+R681fnCYtrOSxKgqI5UAL+Hx1A8
59UwLGRVaaciJWM7M5nBA189Z9rlJHAcePnSRkXB0hzltfBcGuOgYYddN5EXp9dHBIwqH4N6Ul1m
2eNNIfFM3/C5dV+pny3QT/Eeae9QIAdnB6QS0PLyTa/bXfVtihPYQjCXUEbB2xDeZd0JGO4IsHtJ
Ox7D+Uct8WoXmjkJuJeZglKky1CpPynvmYnjfgdcS1laQFg3m0WuT8PWEzs3vBxeNeOZOF00Gg7v
4kmggifQFYLeteu/zHjdX85l6zyaZaqveZQVE0wSctScDlHKdDbE+UOi3g2mAVw2uG6moxRulJx6
BUGwF8BHb6ICFmVkt+o6MfdoZ+RqEUqTCjhZlCbos7Lws2DSpC+SeF8+thXCkbBZIOi6qEtAtvEd
u4Z5rHyyhr1qr6nWWg2V0nAuyjLX3J5OIdn03byszyZAeesHoFQpAgzUX3RfQM5BOat/8Z74aBGh
TftqLhMQHWNUGnO8WmIeM3GqvOdMWKEMQWTI23eIEh20YTgSL8G1YipxWyaEnd6tqN1acWpC+Bj8
o3pDx0Z38xX0I9qhgUGjjPXSrkKPr7SK01PAnO6TnuKGOqfzO+LxHnZm0WWPLd5ZMb1Qn63kJRhy
v0Lx+y2z0CPvZnSaYeiVBFgYZg6EuGTTbFLa8kn/GpZZ5eHRnsbvcLngrcCKuQROqh4glcjwNwP/
mXrifSktLIUh7SgxbTghMIw65IHW8BUFst8hRlEyGH5w/wqdp6aTJIYlOmaShpxLGkaJ0Qyivryg
kFMTp5priPOZ6BT5un3ibSBjmJSW/v1DuV6gkPJaUvSuxMMxoCLddAWbmC6SugDe88xYqKewW0oH
aDe5BP4Pnu7HuotVw1CYRnYGq65cgrDr788PZnTU7x38et1vCL4oUKLbz4+odrvLqmEgn/NZPG8f
bifZ4mslLzqg7AiplyMgZ+5sIaK6hR8GA55Hbxwf66OU4UFBy6m9SYweZ8GWFUGZynuWFUb6BVlB
Ggsad4mK5ZmXs+p1Y+odnZjy6igFOK1MEA4wojJqB/ZuItnMJK1fM5Hq84lTEOPb1fMsbTuKdPLR
774RTYLaaTT/JSF6g5JYPMbRa2X0ntWv+hj127Fn+NGwhEkjFoi78AmBz3gs1dYtee/Vts7A5BKW
9GsdLNNyX2hzIfFE6tD7zOxmgbxo72tBXKEhvyCOVx1uhVg8vsQlt2GKvepBPZ0rjBDvE6OZZ/eZ
iOte4kSd1wK1c++M6p1wzm4ScnB5iq/nZZJuX9/lVDir0jLLfekyzy5uFt5oIXQO8ng31XlzX+XP
uSUPQQnYXnB7afJC7GevigpU3dzjrWSNH4huRVq1FZwoEbouYxQZzn7FDDLYVFR1/Li8uJeLV7kw
SvLPofk0N1wB48stD07BHY8t+NlG/nWBAKvTJlXpUUiOxWvHy8ZIpCfOmjgizb8Iw8wS7XX+BGos
XevuF+fAa4HZkF0Ocs9x9ql/VMHYqfd0LWDjUbhLgO4ei7bcWYDn3V67fxe6G6CGF/blfa5Y86ex
tjTbyK/8+wq5jTm0u42kuP3z0EHqknyrnr923CeMvvUZo4GnPk6Rv1FvnpKZauCHqstOeYsOZTbR
d5K0aADfi3ieX3bo/RpjDJtuFGHFw408gaEO2Dqfz8/z5Xy5dJbL6XI6XnrTsTf2+G9jb7xZNFYw
n5wNHyiMnKedgt1RjuA/xvRsNJvR//I/Rh92PZp9zryNt/n+Nm/w8EZv8mhMVjzbJB20uCKLwXaJ
zxm7/K6c42PkjKfj6Y5D7doR1m2fpY5L1Ta3FoKx6qKDwY7StQvzPgcNscLvx1QYii8YUGZ2itR9
8rqqr6P4hbI2FY/55aRyN/Qha+pDcBIRrxmcSlp4KVgj1lw6CaywvKaPFZcnKvwKj1jcKEqqgAHs
aF5HAXkf2eMoeAyI7/cU/5kXghzXAvRiAycaSvuAFZyxJajwuS/a6dUgkljcg415UEo7KM7pfXNp
ri0c8SiFBySDGZUbrUI7tdHZT+MUIgEzGu0FByC6gEcBOUFS0Brm0eBnLMNPRcOWCfhaWYbVNuE+
ePCVNvJytHuiZAuhOVKe4lhmdcka7ksLNQcFpcq6IcjYL9WHsH0Xw332IOyzA4ss6HvxK6mxajHq
AYfQPh8IvtTuMcrUepzww68C5ye+v443UvwRVkzSATeEFy8rWlcxmoY31HBhz2XF7lEzT6m5sbC/
7/bl82YgY3ucW6aIOLiPEhQe7UcDKhV/1E/XQBxN3RLNom4vR5SvXp0sS4h0hMxKGxpK0dzdARzk
aNOkq6o/Md5LQblbap3PYZJTIH0EskHpjq72wQjzGNXnLDyrQH7t5RzgKxHD0vSidpM9dxVtiXaH
Af+Fe4fVzBrp+/7axlyxPyMvyn8c54aoeeAlSQdZwv7tp/1CdhFIYnsme0bp8F0GUQWsKDAJqDac
CHnUICPcIvRbQmicd5vk1tzCL+wBBlGvvIabB3eP5v+mLNNsBDFDR3GIl+rRhGkMQf1vaJj8GxT+
Xy/4Bwof6XUSSmmZ7PNTcgr2wWf93QFZAF6Nkkn1S8WFtyPcDmtEvKyje5hxff75pBm/wdQV/rNE
RTMNslPkfyNylWHEequp8V6CXKJPrA/MeZiDTBC22++cjMvICtzUM+L5ojzYJ1/7WAg7TFlXkbVq
eIius0b9urxGkCtW5lenXsNu77/yq6mMtg+6O3QFvhB6ijSVNTbIdTeesqMenGE7KHXIqmOVhvQX
zQr7GnMUnsT9HcHj0oIEkIziwhE9GFgrXfPqpwMzhXISxv+fz4L8G+cORbckmehFXTf49e+zUEfP
rGtfKh4OropsLPFbbBPvWFnXk95Nnadfuip5voPsVMJJCgUl5rd/eQ3D1f4Bwv7rNfwwqnvctSbN
Kl5DuCyf44IqY/vEM/Ttsk+OzRgVng/nFgn2dccInlIHLzbGr8kCILr5m0fMbyBMXospSbopqaoq
/bgrnvdEeGiqHO0jEqbC0R6m3x76tP/nt/y7B/afR/nxwBL2QLiAxVH6D3VaLOBbpXa3/vMxpL8d
5MdDlqZy1mgtB2kQg4zaJVOK6Qu1hyNtirl5mo6ZiK8A29K/3FO/sOyf19NUTMuSDFXCwGh4+v+B
dZtSZDTFS4/2DDjQcEOMEbYYTo/O0cCXw04MQYITLf78duUBXP7TUX9cOetRvrKm4qiBL08ZgTEL
NlYp6zKqtAe+7LkXYt9an2I/YBptuQNj8EmIwV9zrv72Qn5c3CLsjcSUeCEZTcOQosvQisnpa0zv
MO5mSBgRlWFZMLwE0YsW3ToJR59sLX8N1fvN0EH554X4cQfE91qSLVOJ9njvDMHwDDRXkvPWvVn7
P5986bdHUslRUHTTUuWfc5Q2s3TjQhQypsYYyOzTKc8Nk/2JTrX2fzzUj9VCM9IifTQcCg2g148u
k8HZCMmBrzv/xyMNa8U/72NV7JKy4kiBXyypyxzFxUU4ccq/JF5Jv1sAzf9/9n4Nj/5xoKjNwks/
nD30Jfn8vVmv8ahgDIvXYPwZYzD9lzf236mXKRuiPAQbiBquYj8eUDk37mmuP8P9kLgrM5BHSTVL
FwZxhA38eh5TO57AivibVf9vbhMObJkEppBOIMvajzMaxh0bf64He3V6A5QdXNjVibkM4Gn85S3+
94b815H04e//cUoFpbPCpFGDPZJ6RtwXX/czH3myHfzt4g3ryr/XnX8f6cfJLEVNJgtGC37toIrd
z+TzZZKhvsWybva3eeWv/edPR/uxyplG1cddrwTkyqGKnT+xVcL3z72s7mtt+vzLmvrfHeTfb+3H
SiYkwuvxeHC55Okt2ekf2cT6y97/m73i34f4sUQJRkmalMrZe7mCh2v6wpyG0+cM0woMsEnI9FNf
9v6+Rf3tov2YVPZNYvWv/tdFu28btvoCk5vzfY3JEoyYP9+LvzuLpmQpVOYS7mjSj2M1hAU9lZdM
mevjszGV3MCz/na7/+aJVgzWclWVMQk01R+3u1Y98kqXZXyXH8saxj+56t0mss4WasazpriK4obw
i+B1Mzqq7ThHZLNOqXKav1zQXwSaf96g7AD0ISKjbggr+M8Nr/QfD14JuSUvJaweUZ5utA9hVfkE
GmOLpPvpnGmj0+C6h7DPE88W600+HhNIAs0JIeGsc6w1g258jxD3rP98FfSfl/znC/ux9uRVaMoX
XX689ZOL27q4h6Cb8B5ugNHMY8IszyncegyLtvQw6bAF52ZM4g2hG+za5aiaALRivt8cDSf273Pi
dicwVAZrvU01k2bd/D59HjFJdsmB2GmkebTzxEmW9x0U+miBjAebyvovd5b8c5X793uSxR+XndSm
IGg63pPoIrB3Xl/E0lUemmq3m+J34gg+U7IJFGQY1fL2zydU0n8WOsPRZZWe0+CmVhRtuPH/cakt
IynVlPz0txKmubB7sPYxfV7ozuBaVc7a78tGn0aT1mmnSFw8fKzeO3bs5xwrRM/ELuNh14twWi9y
dvJ2UWDVEe2YjsJahH4ysMbvWOj0S3xQifOCGeFd7P3gs4AJk28QPtC74iT5Lnxjmk9Rkwp+PVXR
OZQertu0MzQUk2SLs3gG2gAndovnEf44hf/6hOa2LFiljWKkznRuPJ6PwcSOag0mEkZZjAZtyWOw
ZKPUGjfTaMnQFQXlXFnhAcxhnezYznMXTAuHC2z6exKY4dM795WBC0PgtlO8shfRYhibg867RMCM
TnTbU5w/BjVIgPf/ww1Pqldi2t+gWydW5GZC2P3zZfpl+v7zgfznVfrxQN47Ja7qoH68AavcD9Uc
/48NZl+baIIhyqRcSHa0YqDR3SgAtpwfp8D4SJ1EU2FtEUCIc+cCrMZPZ/rC8s9AaFNrQ2gJNETR
I2DAh+rgB9O/dUg6nfiPjfXX7WWSr2ZBz1EM8cfGqlpGfG/0NHuLfOguK8W7b9BM6IO3IzYZuOjO
knmyi9+ELV/Ge2aH0qB1McubZ8vnqpmnS0JAxpgCzjEc3AofTMCtD0gQDMOzAwKE8run54dCv5aX
yP/DXXvUF69perA8ax6gaklnz/l9Bh91PiCPpZusw6W5HLhSIX4TOVQ0hOLzmnMKYdcPl+00PoRL
wnS3zZyRvwvPZ6cSOmCS17PRF80g7IIOeWDMb+3iA6RPbceH4XMmCvEhPliFHR6QuckbiPvaDlWh
sQsPfH4/aLv0e/jIFF3eSCv1XdzAo2g39fTyJpCWm9vMx4k+eE5+3XnzFEklGqBFQF4Vo7slBH3e
FCQP7s7LEtchX8SqIl4hH5pGbuuRksFD0/O00v97cGkJR6hchlYOIxP+hO06wptqytjKM/bFDC+M
W7Cpjy9+PtlA/sK0WfYeyNXg1bo8j64+k8kY7ZFzMC2aYUfAzppi1Rv5jKi9J6bNL6+b5GvREz7J
qPEgY/CUIr8mNcqYYSM3kWZPnzynN2tV8L46X3UMj2yS9Z21xJqkS7gCi+c+9eJZ7DFPmMXDK2c7
r5fxMuU31ulOMbU4hjlNGaQ/Ybxi1QNrUEFa0uLdggMX5phw1jlOiQNbCYsRcynn4eerh595+gIF
91x3L9N4hnUrOn6FvCemAovLVDhxmbktQ6+EwoOt3gtDGNWnkva0GVSeDeZz5aL46o/ZGwxIK7ND
Vpv1ZZ4cXyt1F8/LU3Awd9GSMfvhV+zSVf94HiKcWS4reWXO+beW5h4vvCOuNGsL+4J1fsuPxhLL
8TcWyGF+Yne34ivcSLdkxe8daykqipk2w8wIZvdbMa127UIyR8UU/UwxVQFTGXmtQ4yKer/36+3w
UT+knjLv9iHnpdtL8wSInU96f/g2Y4Yt5EaZ97hsDr/DWTjr9o91vo8+X4d8jz9Vvm8P5ne2fazN
73j73EPsbA/69+uQrFVETOuLCZ+ivkbr4ip/y98hD2OxbZcxw9slTNBZhunnc19esyV62mwU7aGz
dIyorzH/ZDFiDUXcab5n3/dresDkdc9fIlJC+YKkjjHWB/6KCSrm6xOnkasO8QSI7WCi1rnyQTtJ
cKcOyDy1U05k1sn4GBiekKL4UnblS9k1u/I92dX6ePHcndpD9PngLerflC7Ig/ewYoY/6oMCPH7S
TikerK/UNrBVhFt+hWHT/u+ZqAlt4kVoH+I3WpTiapz4CeM06F9R8GFOkz0guL83AS65/Kj1wdFh
nfHopTaf8vHXC9Z+yYqhXe0fe/W7PaTb4JysywMvUjlFa7yeRuBGB95GdqgPxbY8hFeWkO70eo4G
KFVRHc6LjM1wMwqvfIDV+nrhj8mn/OqQUP0ytvzfv1GG88Gnw4/gpvnrW9IDf7JSgiXHV1RBnNTi
AIwUXkvaGmFmsLLBJVlZvrmQncfq7mGvwHJzn8BkgLWirdKDsFvYBW5AQyWYLlFYnfRpf2JX3gon
qBWdL7vydDA6evj9vHAsol7kKdN7cEhlcA+e4DOD1kfYqdQPskOi2+rxP3yd2W6j3NqtrwiJHvvU
pu/BbXKC4lQCNrYxuMVXv5+Z/2RpaWvp01eqqqQcmM3bjneMGJKT+Ib+3sOFLQXzO4bTBVReZA6d
cPrFJVAdQk6cG7FHoBZQmBNdqqHswFw/l1D6PhDqHalrwnoagZ6BI/ntwiA0SbTs9Cvei3U4TIKW
swYufILqzOi1cKf6Auk6h8kQADxTc0yiKQF8x56RIQoLp7vyh8tGwcA9umdIwV7+BSI0Os/z9/YW
K/4lqgJmCgUbELyNsHEmxuaSXbJroeBmnqsuBW+3nrqHf9b2vGSrjW0vTrQ4nfXb6Wgw8fur5Fhi
sNr6nn5zzMdf6/vJ32jbRNs2hsNYmbI9fbH1JzDeFJZOuJWO19Iy81PJJp96MV1cfw88OwcDh8b0
X/gMdfzEM6xLPCq80S/3nF9TSLiYjsMGvDGYBvy6TT4sBZ/yBfbHwxJaF39SiC20IorEjl50KVNd
MYp7OOZzLIwu3CKrTiw74H/Z25fZK7hBFqpsseKZEfe88fjLDvpqyvIHenlzad2HQzAlcWBEeov9
TOT1OT/mfdn6ffEIDjmQ8xD+5o9X2CXDApKYYJ88Isxam3QFjLzxmNyhU+xXF2QPjfQWPXY3+shg
gnyIxII9XF8X/xQfv6rs0s/P6Tntl308TV6FHIxQx3lQJhglyK/LZmAO+aP6AO8OldLi+tOtmoX5
UeWHhQHroBE9smN+yOW1FgEmRwwQSuPr6h3dGaDgy37HM08+msUxG9E2wY5+YoGZG+yLSXBk34Up
hRqOJb7ldQSyFaKm+LG8ps+vy7It9V95/npwysnxPRAjgczkhOGKdPUWVBBeveJX3KOBNvAZF9bI
/BWIzR7+qxs4xRRzt6xCsVvimx8BzQy34+4BWFrSGjqlIk5qucbX9JpCeJG+t0rQR4AyWfs6O3iv
+JChbxZzzbNxjSo651ROpq60RQD7FYxJHxo+zMvxdX2Ddw48ScFAOu8JyyC75E/C57ouje9Tesj3
/jsw/AfhkrnuQsuv/XesO9NIHKiu4FegZrAstv7AUnTpdDsJ6+gRj/DoAbjATV8WNdsO5dpq/9kn
XXLJROb13iib12aanpL7SuNZIEsiEIClKXosaK7yfAMyNVqs8ejX96yGMBqWCEgM+/Idq2vS/vgJ
0HPZpTqL9wZtJkgK/rGmy+FEVUBdv2MG+tfQaN3wCM3HNT3nKgZZhgJRxz/wT05ff07nKBZ1/NW2
yhbeAOMbj9QsUZGD6WutbXFZXGqy7xxrDziTrypb41vHRjcO1nX/1a1BvTCnKUbY13TvMEP9Wtly
lbVvfsGIUEYGUbm1CAVpgzJT/92uX99/u8OuX3+rz9eWaw818OjwO0Q+ReT4F0ruQccQTBKDEji+
s/NWhzriL4AE3pnBLbAADPzVwz1Rc0rEgSQ4KIzoVFx/RFhxLVo/20eQ/sT7CImaDKIjrgCR93HR
hf8XFYxfZ/YOGtPkFVmYtnegs8DHf8f8VJq/DD0LX4phUdd3FnH86spT+Rc98AuzsHjRO4dM5t9A
wfjRp22JG86FK74Lz3dZQtTJH57rMX0mFiEOz5M+iG/+nmNfIN1JatB+Hth5pl/68LHowz68gLv4
PEHYd189fy6ZtbMi8SVmXONrecn7FOjKkcjlnGsMU4vDsTyAxIpM5kYh3hTmhx+zfHF/ukIq9z/T
8raRwB0sSE3OfwaCae9+RS7SQux9XsBS+t5MmEpOTrEeNcU57HM53ufS5z42EutTzzoasyPj2nUO
F8uyjSG3XJ79W6guKsYhenef336NhIHKerZPNMSPGB92HjBe4k1iNVDSaYoFiepgCoGgHpz9MYNB
Nnzm+JiPY6bBFnjxp6nGA7xDeM59rawD2X3GWqg4UqiBhGiXWkgsElWZUdy3WmhGjH2mx68mbVIz
FnzAh1TKj4Xp34MzlDF69oTM8xZCqRh3MQqa3j4A0wSqclpoDgOo/t01QubSzqlUtPHIoyg8OD/Q
Mxf8cGhutVAKuxhO6vQKxdfstK3pR1TZYd34XQ6wKXwjDnYKnoERSskzh20saMjZUSUCTHJZ1/m0
GH6P62qhfz+oEcJL7cmQvOvUdk2X3AMRMam4/MoZz7/B7EMwDgpQWtVQRne5FQ7O3e1ixRMSUL6z
MCOQcF+H8hoMIe/ovNaH8Ja8E9Rv/Ed69Pf5k/ebJlSkYpUA07+Uz+CS1v8sWIGV8h2q22vMq9v/
/lkM3vQu8Jr4kmq/KDx/tXAsVtt2aRXy9xnOZ6kAKRnKELRfVy8fioWMgSJKB0zEblX3QnUDmpLk
6EIlib4otPHBecakf9AkjacaBB/PnRlBAQStJNM0ISU+t4EWdMbwsAegBeCk2/tofcRqOeBJm5gJ
nsUJAGxmwrQEvdG8fcxvKXMZgCyQFKAYCF8KpgXUKXNKDOXrc4sokPEGe/hqXrYC0PIMOZUNCdSI
2SqVk31adipTuvDN2WAg7tgtOAfOzrVxHkjzweYHby6hdiO+Z3J1pGnKzBMMSkjDaHw/0SSsH0SY
X5BaMQgVWxDxOxbZcUbDvPKlzzqGr3Ups+jDL6MSWqHXgulSOcJuBVckTEnzMVM+IZ38HLN3ev94
5koKT6ecs7L/gMszdBBRKPjcF1J63k3y02rYSaVVVv/2KwtCCcbkPhq3ou4E02tANELOg8IMvxf+
gDIUlojADEgpnK6n8L2rcj0H6DP5eG2uP4xlEJGcF7ds6rbM3x0W5JBhJXgY/5k5lxVt30grz5EM
NtxI5fxI3qbmaKrxHUshrVYanPtVn4ifNnVvO6NsVxfG3Pia/rFfiSAFhl80uIbdBMGczTnTbMCm
Wb/qPi3/iWm8QWgJur4un1+nkvGOn66oP8F945lX08gC883JD+UD3KcXYaUE/S28BI8delevDYzM
CCtwa2Nmc+ft3MxPP32iRN3qFhHuRHre/mjQYm/ACu9/nv3skr2ie6L4h2zy0UF1yremZ3eIXkUd
i39yiWqqSRXrrzOWhy+cIyBaQFsGBhntiBI8bgb07AFEK5musAl+s1DFj1/U8TF6lWYmEXgJCNhr
ri6U4o1mKRN6jETHNBD1heEIYl8IsuGd1rw6/2uspOb8ElwRPUW3CPJsyniUFNrMdJUQPU+SlOXo
1jghOiPROzKxEWpAbJdZieWZfpNWvpLuk2k5cDGZ6IuRloohSIFZgBFY/uYVDf4U23n86sE+mAuA
jt4UqhNITmFWv9uxOXu6kK1Dt97Hp0CA730IpeY6j3MKpkUdKAxJIzFJpQXalQ210GhIK2zdE0sr
+r5YNVcprOT5Pcm00DmuNdYAkwzAYoLOROVPFkfnjIHTbYwu07yaXWElCFV9KC4TNeiTNpzk8gfr
HxLC5ZN4j0HX3aYAYE2JB1OB5ZDcPVXqMR6Zt6v/tbn2KxXwu67FI7ZBZ6cvByr7/WxYc2mZSVur
2yeOdn2BzgrmeXj2vVuEmDkYEK2QXVYvq/E7+cxKXiFv4CGsxZyogpynHsBbS7GZClCAzGn8DDSH
/CcB/oKlArOetlR6uqVwea/5BoE54SLgZ49vfBIPw7+3Erp0SES+YeC/uJbz9qA0s1X8m5k1Xyem
n7vlFdo7pTjFuBhQj7gQALUbLnoI0y9cus1aSsDvZ2Kk8JgCIdIzrTASAHoRJZRSmu8JCQkQ/Def
wfMudP8eq98gUHtyveyv5xR3gjt+LX1C6L/AVVeLStDIy6AJ5sfIWsmZnBmfE5RApE+DvThumHAK
DhukMVLAmB4FpbxFzUVKT5SY9jhtyJVZMvjkiZENpFEMXDCu1K+TcyTo39vkyZA7BW0URuDtAJ8L
jaYH4wLT1+cvi4My5nx3wNiyNwFCgZD6d7XQCp65WpjZEf+8j3nMTPqsbrDW61kzwaq+GG22c8VT
M6YxEov/j9FhA/MxquStB9OJFgO1TepP4iYqwj2mjRJaaJUT4uxmIQi1kR/xtaJje8ZvUJzF+Zfl
LOSMCVpYKdBZi87RKP7E+0/gwN7zVjjvrWA2nq7qGBXdQs0sLLvYJ9x18Gb6A/tBvnT9UaKntw8h
4vQMTjnQybCy4cdmY+7RbQ5DDf5w8A0u7QX/Cj+fr6UD2Zv4pDqwEsTSCDuIc2MgStygKVYHiD7a
xwNPwero2e3X4oGnn9zo9LUxyiqWOXNWct/CH87Lqg6MmZxjGJ2TW6TZ0HggDiB+yIsaqObq3AK+
Dy0DK6WyQO5Ze08iAkIY5x7AxQZQirc/ebBzZjDbejPimPAVYj+CMWIS3uMY2hBC+4pjgoeQI3jR
yzYBYS5MWiEl7/AQ0QEj4tnzNEwvYoVH9tPMhIgiWH/A7nsURQ1I8TGDuYl0xEijPp5vNiDKiI14
K5+D/9WsDY9BaOZRUANYMAxB2NXxlhfKksjGhxpS4gYE7dOCUV7u6SGVv9tYIALFNhIjJkYq0lvx
KphcllkNntyFeolbH7dGAY9ZdInYW3G1Rdi3aEIr3y9Um1CyJIyjQXwISG3MkLHCjdi0QzkND6Xu
YprKJrzbGCnkQM70SlBmY34V1T9s66EYI+gDyotvAU9i9bEciE76SBw06M/BiuHgsDxINZHEkLfE
yFnPJkx8NTon0nKf7bNhdY8FzUPnypt6US9azPYjPK4J3uxTrvEZl/AKOXeX3RJ44NikY0ThwNfo
+ugOtyBEZCU++O+EKlY2JCrizX0GW5t/LCXaRa91U8JUuL3Hk28uWnFS7aa8fBEnZtYHYxUryo6z
mlj04psE9KeYqMYffAq+QetBMos4pG8BwHwxmcOAGIQWBwJtk0IUuWqkX2ZiXaxE8uCIp+9tsRYE
hph0w2lXesDjppMZE6wLEfVyBSKugn9wO87MiZqCbsOSC8LhGVwDBekUZvUjqXxTEz/9NTHf5YUr
LQKUjnNuOE32iKB7zS8Eo1rCFGZeuYMo9DgVLU0d1zYRMXXy3Kh0zMwMwCvv8QPnWNChzyTESl6U
2YT0K6JDhEBoiuBOL1+1R/bnkM34k5x2hvdm1Yn6kQY5u214sN9cLI1GmQkY44yTBOWSXBy4zBcn
HMiQDPygflXhDkb/xJ/vtA3GDWrVfk1jiiJ6hkLlxzERAb/ug+IKRKhf4XivOAhOYsn0ZdI7Op1d
BYUVyQfY6BxWow/fCG5eiozgZONKaBuOccfPRIRwc8BNmTwXIt9wXhwLCNSjY0Fny0ft0yGa5+e3
+SG8JC+O7DWWsyaTUqs0vKY4cl7ubBCTXFSe4JHPLry70Bg0CQi0cA+sAG7XUMaKaXA7oqMZGh4o
+/Dgm9ExeUYv3CSBPZ7AcI4RqV6iRpDPFrBdOswliTYF3BwtqdHZmbiv5MkxqL2a86oHbawUuC1K
V5OcDhlIczgh0PKp/vXxPehp8HAolzc0EI4bCzUoixOPcWuQSbkFMPsRH93gaME1OfsMzI9/Xo0u
wDjuqfphpHpuLrXUSDXsEiSiHl1Cp40H4oaDg4IkzgzZJ9CZVwIUizm5VphfiOwYRaEHBCkiYZtF
P1EouxB/gbtvgw05YUbbdo7pA2/0jGTvGYlvZ1A9hdw3fP9cAyYCBr/KX8hKXHEOPA2ezCguXKAp
+asC5sXgdwBCHVzGssMBiIz2lTS+6U6iszMNr5kaMX0EJTTh3hDB9heeyIeIrjFwlgdhZshx5/Ra
jjj+PGqhuxARkF4NZKm6YGD1a/dRQoEH6UrvnqBRGaPL6h5V6WnB7BwtsH2m8utxxRRyMCQPwpym
BJAvAi19Ado8AXPt3UKJl+syFRTZsBt8EL+bfXb8aTku542Z71eMNEV1Jm8g2HVMHOBzJyqyaoTb
8wZSatM9fx1pF5EO3WMFGDfEzwRhr13Nm52oPVopQ1+kmmuVI2Utz+TvRyrNZsAEBmEqNz1CcD27
umROIdc4ziG3Ud2KhBydnpLjBP8HYzPufiHR5z4gYaBHKtbtsupdLURiyUdQMqQNzn758KQQ4Jm+
lRuBWdJUxAMTeZE8nykiTDIzk79rzFSLvRgiLLPbRO8Q7Zo1cQ/GhtiC2UfNb3FOKCy4D8h8Bm4B
cz7Le9xAQsKihE2mujdvn7X4F8wQ7hNtWJJ88ScIiB0oV/0rrbX4EjCZ62uQjx7ZoDFuXSs4IpV3
QHcFhenVGU4gsWGYD1IIBFALg5a+UbSYJ2i8A8KPqKYPeCM7qigR4Cs9TjA9TPCqmRTQz48YPvTu
YR9pQb/R/WPYUCP9638mUs5+Qoc6eDig5cF/eLgnahI994QAHrgA2QAzKSGC6K5K5nDEETOehOPr
7FMGGQ+ddAbQkkMhWJBg+ZjmY2SxsAPvIcWmIzACRBP0bGVAJwb9DMax+ZgpPh1apr/T1RAtnKgQ
UDzAtHa2EcARh0tGFik0U5UOSSW0xEITMYY6fSAOb0Jm9PAsu6ZprbkUiYHA7DLWElRZl/JVH6VV
ep8P4DEYYjrK4lk0Jm5eNjTuGfSGGP1bzJgdRk3wfAgjBwCDuOcmMgFf9eh+4Ox+kmwqsA8O+How
GjRw/n6dJAiYAosxgYhABWnlUgDx0chHPaFksgIFUCcqIbD+yuh0A5fIeu7jGwIjhlYxVq0L28p8
T+v7TDOJhhyom9aFCczjK66ZnAPDnqRv14AZ4RlxnbAx0Mcta4rONJyCKgUXg+9noMO+e21ogfJR
veOqQZPxsBT+ygKQgRQPrwTfim/kanEOrpGChJrgnDwHd7YGEV7e64kM5UNIKLoNP5exeQSjDngf
GlfBjeXQ0xvfAymLq7kIQ81poAAF4QR6jYvndFWoV0aS0EnReKj/rmhdkw8IlpaR9PEUHXm/FoGD
Q9LEdXoBkmp6h6DJUS7yrADBgKBzeMfN6NUoaMjhHsJgmrUUv/1zRknDQy/2Ep/Whi1H/UKNpA9Y
TCkCn0FXDLFFY6yhPc4R22A+PrSgTmn/yPSG6LHO61J0aYyPqT8WyL3xisbiKbhifMmvijHEyRY9
nFKUgUg+T5nuyj4UErGcghRI7iHq1Sm0WMUhtpZiU5nQ4qzUC7bfPuNqewQgtQAaVAhgJsyuRvtv
mbuOX+avu40BXGECsOhk35LeNwsZkq+qgJk9kUsm0eJuN82tXMm54AsIIkSlLkYbjkve+GMwYOZ0
YArEEFFD8exBBXAIGQH07hseAPgplOY+3K7ZPXbG+Jx2SwvjokJQpmK4rst2SWW0tMjcVXeYHUuT
ShZWCt8cmlTwVHIRKbkKmy8V1XdTIpr8Jd/n5neTEkEQ3HcLSLrDY9m7x7Dn95dkWJHFLfYZTa90
BH4xcTmXhME68Waf34MxVtYT95Yewnv0nu/J1k+kAG+Rp5FyT8lx2ww5ZKy1LdAUhN+EqQTEZIDT
xErq+OJnij9ZDxSD62L/c+BP7Scy0DOpPP00C5pOaADd/q8eS2hIpYHaswl7uU515gWiTYIniQmW
BMw85xU6b+HW3TlmeAKMX4VCjdFdBRVxSHkLaEOg6S0uP3U2Se87LHZ24+vjDhqh6QdIFEoRQ6DT
0gHVYSONxJGf0JOF+sm2a0qXQEzsGjSy6XH+OYtw+nNUzNRMu92kPAiCaBHUyzuORQG2xL2sNUCE
Fi7DYGHvbOYjYYsTxDQQ+aGKMGc8F5jWY/6ahaVJsQYxSrsLCDjBsgAeEAEs4m0HgiwxAogShnO3
rTmbCtoFbh37gioc6Tjh6GRGMEYyPqXPK/hHj3Nhc4CvjNF+cZs/qNxyNGw4SviYjsKFEsqU1yry
UI5RNOICaEhac0QlCOTI+2woWOkOw01BPESAvJ9RQsEmjgw7wSsBBEfG1Yyzj8q587wcZcJliueu
QNrwBtEhO2TUNn247nlSceOY0BHZJdukguV5cm7BovFRdL9zldxA9A5qvB3HzqaySoh54b+qtDAb
+DWH9i7Ycy3viPzNLQzu0AmwgLpv2lX+N4PDlxjb4AO4LdTeRGz/ckY+7sqyGUT5UzjZ74QxJyy1
mVW42bYgv+IsQV9KpLenEMTiJ52Pf+h99DX9AYPd28Dt3CeZYc/UUeWyZATKBMtcyhN57tNufCrZ
TWjkR9qeDxvO8IUKRFTE61MWtbU1ePflqM2uUe1iIdCKPxTPSP1zWnV2InQh2yCXQ0cPpXEGLGGT
Mmh1En1ypVGIYPGOHtzXbgWV5Mtm1LQjGrY8GsXQ5M7OJMLAK8AlGuk7ffCuyA6I4XxyGp2sAqkA
bmedmEuSbkA/NDdJmg7cZVI5ist7mMeuM9I0vyJjOth10mGfVB94g6enbElwWbekdbQ4wo5g4hrT
MyKfOa73/KQu65xTxpCm+wHxhMPpJe49xedNRUwHFZl7iHQMyJlXZkXx06r9wh+fV9N8SNrlKSCX
o5NBxOPvyf9PS7geMIVVOXjE68ExJfXBQE5wsse/4LenaiG5p8gA04g9R2sRmGzSbTp68/SIXXsg
LFC2dTr+QjQPX7XAjyz5y/k9uID8rIkgCQspBRscahSGwRgQj61wMaA52NPEwGEJfGhVXEOREJFB
l5OyStGQwS8Mq2MCUiOqOF6yR38Tde5pYKYcNodDwBaCQnPEZv0TYTXyE1yMs3MMX8k+I8KK8dYh
aD7/ljxWh6KTYOa8byYpwkSxBH4Nh+ozkE3hBrEHXPYQi8OihkecyxQnKN6yosTeLKG+oOg6DSRS
P2C95Pl11oGaA6eM2e59vRTiUyBAFqwNtETCc2WTsibntBbAT6hPjJHmHPBVJtbgiCzIkYwH4Uix
Zzph9MN5UI8kgQ5xy7g8Qh33RLNqGjaRbHfU5jG+fAxQDAKBKWHOAKF1hUm8b+AAMQBpvvD/3IAY
QRRKucm4ganQhv7zvKoX558zHvQC8pxHZ1K7JGhKAS0EkHcnkFeg3jZwPOkwJFJ5A5XCtCHYuf0X
9Cha3hPWSjyWJsJoV45gsiKohEaCKEn8XnUmwFxPV9QNACoRQ14FgoG+LvHUnspAF0JdhdU4UUIW
Eg14sLClAHtN6fV7A31lsAkB4OFdk5/zCnCEFougUvHpsNwpnir8oSbnI/9zKvGDYf+iJw68oVt3
a3iMhsGWFjTLT+u/nvl0IS36XxQA+t83nNvfwC+L7lcvtAyC6oX4M9LanzCGgsZsYlrfiya+hq9M
Ad86ll2kBO+8jxrE4aUFWKrTesQmm8nVFxkbpu4YdqhObgh/cuNDrEu3a6g/XajWKlAzmhB1XcVD
FwiMuHtiWLbTb22km5w9M8DcjnpBkMbdHKHTg6VKmEuqgwI1TbkjGzkBZmqRszw35wS+HsDmR0KA
a6SxZ0N8WF6YmLmtD5y2bgHtSXheTWaUXAj9zPLJSZ7mN487VHSuGhl561LCiqT8vrPyQzIy0Yli
dyAFk1SEeK9tm6ph+wVBUyZgrI/AAMoDJ8pm4h2XBJZ/ZTE8FWbuzUuhAuues4Pds23nDJYRuyJ4
6hw4fbjnhMzMcIggVxwPSOpCyAlAJdU+8l0Cv0lx8IrJRgbRgejfZlTcBRDJ+JHQb5/auAfewiK8
JqnkjD+jDmTY3auCZk428SPlDfkMhNk+mvb2eQXfKdxbpHw3ADFM+C0ad33wIFTemE5HUA77K1hT
oIdwu0r4SMrqVGyhoaCKK7MOvRDc9GC7CPbItlfIfu8gUQN4ppMbvF20mvHxdcbmUDuUAIkhjk5F
usmuJDVTEOlQw3F2ZcdyK26YyU4Pro65EwCxAUDbgUUA2uSNnpWZnuppCwsAmzgrhBilyGumdgEh
POt497XsZZNxeUebgnukg4fdl2RPDJvdI1o5wun+NQWOhZRL+XMHz3EmGj0HLCWUaoVAaSuE8taM
+6amDXhkAEL4RtOnhllM82mO5iipqqhWULWACCKV4hPB/jsU0INXQVUCBPgkEKUEicrNjSIUcr3U
rUW4J0one7uK6u1tBT0qoe8VtuCo8Xp3wunmKHIQdEwlJd2AKOEv3a6zphh9+ti+OPjg8yO4PDnu
YlVrDvsTV3HACBH5hlJQL0YfTiwuuupYQrk1e/toD3GgxL06Ua5StmcAf00+cCwIJHlg9PBsDpsj
O3QEHQHwk320CigYr56s26UQgf+lUCM96inqEiGuoOOifIyDFdUYtD9poHlaxECKDSrZgZeCMdEp
W7TPKLdRboBV7C+zHSODWr6ID6XgNqfwxo9qF0//Ygulbl6fMcT4BQQbJBRTdQ3gf9PBXfPt46bO
qnRCsHXEtXW+jpOucCXIFSf1d5VK/yZpvzNwKpDqWbmZSoS++ED8b0dBBQdHD5F0c0XIAC6faQ/q
ECC+fYS0IpkiJp7hgxoFcdOvmgDN9pkUf+UwcVtLwgE6YZQ0oCtmWoFMbR4oOyit3BFyTq4gsdHZ
gQkbopZwwuPyCLeVauPwWFsJvm225BhXjjInoKFQS9vfwQ5bTEaMiI4zvoNDpOtow5dCkYOiP6VE
5mjQOStbgvvBhr8PFOaNBOJkE+o7Epagmr/niBChcq4Q7kvRHrsmvqoSa3OqQ0r6rgT+eqWEh6+R
uifbmEwcuKMI6snYvD3BNI6BUfWBmPK8EldCL2UPOgfybXRzbXJ8z/D7BBr69PVPI2ZhoD8aOU2v
bRN3BB2iRNFvpnRMx4DNT+ECp4AOPbQHtSOb3sMx4dMtn7UZlKxz4I4hmHOn3RlzmbcJ5/PFar66
JU0hih+0i/xjhmA15RSDAwEVKrJOH1T0SIUIm4saC0cOgy9pbbH4d/brLy7CRZyTSmTF+PgmPKwk
WtoEfjZpaU7EBixCtCcsjychURz5rIpEYeIgXxsPkFLLEQkZlvWKNjanHHkS/saX8SGvXAFEsl+A
56PQfGBrznw6yoAcCBLgv3+lErCTTFNKgQeBX6Wc3abyBDc71oWQXhRPsMqtC8M5e0gRgqqvRuZB
oQKbLTrdkJBie28cdlK+Crrnhsq9GISBtRYDJRKTI6FNjwvkZjg4Wf452mXJgcqpHl4Z4KXyBWzF
woJg+n1jYcVTElsBNqLYHN53VWnSVNJT0kmMUuUgJRIyqfEj0h+J/Rzp+b2o3apgPC/44ysFC3j1
TKQ7D6JgRGtqmk9IalTMzgScDD0aGufv6OR1otvGKj7poKjRhVzvGKLiOuLEqIzAdW7lQLY5ljz1
l4WVv2wt4MjKN5WYrRR10eGn3yhCB4WAjIbY/57hmZj/Pd8nZmE0ZWIqqmUaU/lv1v8/Rq0O71pp
7lP9tKqS/g0/IvMqdy6SAIADVsbLaN+oAJ7QJY3F6h495fv0q/ZzGLj/0XAJABi+v0EMjsasgovz
5TwURDLmUALDPhaon9MYWgVAznCvPkqamqLlBvdkDR4beYSvA9R5IGAVR14AzTj2jrYxSbBhPifV
ANBF3nedPRFF+LYESRpEzOfRnk7hwoLNDcK+8Ag7PQTPzMwwFdvOoLwFOQgt1puul+LfE0HkggWa
wNrMwAIC1/9EaxhBGEDi+HpMO/6aWGV0eoQ+oZ+2z/GkIDqGEZv+12f7I3qVt1CDZfUL+j9zqWt2
Z8yl6dyC8JQ+xoCawcya2go0ycljguRAJD98SNIUxRl4CMO70TNymCSgtAdv8p82iIJIx598CIpK
p7VOZWKC43vlDUTqo0M1ZXUmAmBMB6Ew6H52vO5PZfc/tGph3zRDSh0fB4Q0kMW++e8t8hPuMxE5
GD03oH3F0oIUxJMz2p8xbLhXbS7/UWEhM8soiWdFJtjc009w2/RflwWiFw6aKge62CeK/rAogYcC
LrJTcccuEfZ8HzJpSTlWX6EcehxnkDNaXus9QtQmXVlzplck3FAFQg/QnpZy/gpbOBp4VUjP+AeM
idTzZtt6Fh4UzDOasinV2yWr9PwiMUBQ0J38Ij5Oe2SIwKV/7pPnB5hjchjiuN/uU/eGwIT4NniW
jMkoNgkJkJeUAjXMLoiwg6GRQGsh1ayUcPOAUkIonSPBKB7sP7SlGOHamhAW7cChgItEo01ylTXD
ffeAqPfL8tD9+rhR+x62JOzfNOVOc4TujOQALnpiv+iX6rv2n6w7vJmM2qR7UmcITO7hfoRaFd9/
Q9Zhdoevm0ZWU6KgDMnyA8WqBT3bO5qh8ypTvOkXKqTU1uSl7o5bGg3mjJ7OnejzCTV19tzBEQa4
Lnr8TEP8wwLQUQdIaOKCgoMhqf8+L48LpglTeVsvdXTrGK2w6VeKYw+U5AnSB4YjEE58sxGOMJTN
br8KlxT/+0Iv1kW1+fPqozmies3skFQr1F6Q6alpHyDxh5TihcJYAy7PG6BfPE/mCNE7x+S2JvKZ
zk5Q6UwXdx8WRx21gdNvg4QH3hpSI7TZviRH2/HDJG+Ppk5I/gFDokaR9OmjWUkd/iH0ozdyCUPT
sJj8ymFNII2tISN6PueMz/Ch7mspfQ85QyvNxwulu9ktYK5NZiEFqS7KkLb1Dy2ai6M+3FuJaXbf
7jVU8fIy5I10/0Mtv32jZUIYqcMgHhsBEkfIOP3IVJrvMlyrQioJhmGGX1btiG5E/3FD6De4prpz
AF1L4RX5Z24K/KE4yxO4W4in/vRutNnEmh0+p+vhnrVTt7JmtRSpnxSRP7WW/Psq0mNUbkEOIpW5
U8kUUKUK3h/PcELmYOCC+jWIyjXUyPdIJ5YR7F+z9z/6E25/cMeFvml45dX05y4OH2fj6Os7FbgR
NIIzc4W03BJeux112YRM6gJbOxCK6wm4BmUY7HO/YcaJAZ+QSAqUNvJMyQSufJRu0Lf2NDSPYoaG
aC8x7mfzJEj4ecPHedkC5kGtKoIgR/7QfyDL6f9WfaS0bmRvuEW8W0CD1zUyyKDgM+xgX0HXgknC
rbJE3+hEiQdA/2vKQND8CqtY8PiEg0ykajzohB9Tmfb5Gyeu/Gt/D0h596Tv6ud4EHrDDDOfEyjc
3znDzbRfrg4rhAVE3DK/ctxuPUnue4Vu2oTSABZsS3YJCjcEcu51HydREaUEin6O8WNR5n4yyjW/
YLQ/hvDSw6hIWsvsP+ea0l5gwX8EAgZU/UYuIB8jMt3vOBc2SSbhuhx839YCOkDH4OYJfQoeZrKR
4+FLhfgSrqD7v9un8mNMxc1Nqk8reNigui/MCRuYk8bnPEmBtnoLlsP2Y+I3pOOvbzjRiFcXDU0g
LgMifvYJlQ7BcA+P27Cfw8unZ3tQnHQIqRGglR0J1vgfEFofN4Y/Hv51oNr8/oV63GuWrQvoZHHl
cAKsDM1/7bKjOmYtLMqWrxUVrYBzaIWPNa0Gdqqdw252TJoVj7FfDD/0N/93NKEa/7+x8f+MJv5r
JLgxr83+XRmofJAwnjOdDca7Oa13XeGcGQikdkEVX4hYBdMNXUT6N0ywK3MfTToYnRnmeH5ypMjA
idiJ8LlQZ3NWbZ1jqVDHwOIAGmZ6ZQhehJFTquGnHJE6VwL4YXPiYYEm/pg/otMKzTIgXhcZetoZ
ezME1Hb0X649w2bX2TRCjtZ/7W4XmwGpRGKqcv+jRZNfNKzghn5HhCNtcvpRAIxCa5kxR/Kl2TQ+
6HvX3hRci9C0eNMZptXMfOfELjuKui3nR52hWUN79rkyZHCd38eZTGH8al9XVLPnzSf9/uBFPR/6
XNoso8dLUuCYUFAnoHZoVTIMa9lmCsDL1+ASdNCNSS0HigAyBqnYg4GE/tmjoOtysOhMTGkWPmjX
iaQKdQOAh9m9YeAD3bqKh1M2kw8gZTQc6hiYQykJfkkqgKsm65bo3NF4J97+pNdMD5sMgko5Q6Pl
UCCt9Nn99bafBNXVl4GNfTvvFVpPDoJ1DiIzn53T7aoCfjMmtlciLwW4PVcJ+lGsRfbhfx8w47/5
bES0ChGFYcKqRiz7R1vwH9HqXrf090lrIQaoHKMuzRVy55B1US7FNbLHg91+QXVTFU/LRhoSDVZ6
jGit8Vc0vGE7JthL3NPPyxcGq5tDsfvonQn4DwCd6j/Nmu0DRXIaAER4SrDbg90BPA5iiEVvlsCm
j4yt1+4LamKyTARldlCq/u+XnP43rcffS2qGLujjTM0w/4tPwtAVpZYevKTV2wO8qlsGLDGp6Fle
CHGsuTnOWzGs1ezQQfl/hJ3Xctvatm2/iFXI4RWJOWe+sBhERJJgABG+/rTpc+tubx2VXLXKy7Zk
iQKBOccco/fW6VgJFXahu81a7aMfH+0lVCixBjqc5IdY9/aEX8H+Vh3jNniiKUQQTkriMKGPviLN
RMXXx93UuOE5hhPtgvrFPNCx+s0Xuw5REe/ETb9axzsETDYm7qliUB3SyCc8IsRQRHQihpfItS1P
/ZLJ0kbmQ+/heJXdR+7JX7RLjmrp3pZPXo9ja95bDkozkOekpEK2T1pBBtJTExMgBMKlS2Td79dT
/8NB+Q4qgCdhmjJZN8BSvq1K5bMqXuotvJHJqyaD28012vbL/xToBrB/rgpGp3qQ0acmcy0URkf2
sCtdS9pBRCqOMV+9SdCbJm/vTcQShAUGuPeRRRf+8sSWtMI+CbfPeJxeV5I0SFNo8PWaLS91Mpiw
PWMaIyshy6UmrRqiftpTmmEo9x4sAFK7QgOScPDnETIwxX8uZcxRat83H7un7tZ2H+NWa8Sho6q9
xAr0aiBrY/t+I4oxcW2sB817rtyOpj19RfNbA3ydPlz64LzwtgM59+5oOZjn31z7aF6HMUpJbo3b
8angJcKSpntxRaRf2ySRzL3ra80aQL+3yZmK9O6duR3tcpQWcQDbHuBwBQ2bLO6bQ5oPxfQnuMsQ
hyOiR4kAKe83r0xW9r2n7b8qa2Hv+w/kEaUbx6f4sTNQkZqLN4NMPL17XHkf0nqh0S6xUKU+9/KD
ED5/Py8YeL68pE8NyR0UL1qWaxKNsCeSkZgPF2EG7BHEOhfKJ5qH+BjuHXRufrqwc6EcDhEmvgJl
Q0aOEqj08E73V8c2nHDDpmqCJH77+w0yP77gy4Hr/DR4n5wXbu0Jy6aEeo7cc95JprKS3c7YbCgq
EFM1zHY1iB3ZSKLkXhvcwc7zqK/1J0kIbsOuVcNygMIzS8/vy5W6WXHSbUFFH48pRlgtILXebJee
0/QzqyqxHVskz1BQ730aaAVOXPpN/p4BZL6Nt/X6us1pg8cHOhPrFsHK14DjgkEN8xV7ue0+BnEu
kMq0Ruh/TkpCfsZ3C/icI739VBsUC77b+zNLmzn0XBMjQuTnd47XeBbtpWZyXGY3nFXdcFpW7n5A
B35+/drDKj/aRzAIQ5NpI9Gsbjm8tj+csBaYNbzn5XnzieymgETVGkTnGikf/gjqafLW2vhYyTg8
Ijy/EhEPCRr+p0luG6agoX6FiS/i4iKZvlu4jef6w5VIKfSyjrGR9YAGgRVRd9EBXfCzvdY0IZRh
S/PJJGVWgPYMv9QT9GoA5d+wHO3YfGV0clfKsdrptvuBeuxaM31hz6mi8y9toM6JvmBN40DIpq86
N8tnw9A5tT53WOi+aFfc8IyujCUNH3AuH2YOLLOwjAldfNjem/AN3v7tfu9S0cuT8nLb8koYldXB
ffXZFBrjhzuTRZZC1sG3SI3cE/ioeq0F8eYlaimiP2iI0DHLdiBn6YVQHMaBDQ7ZIVOJAeJcnTSb
eK0RHxDUGIMll4qV50qC6jIwNp92DG9+QLH93FTjJw7PwX4pAkWYjb6JDHEMtKE0WTjODeJ1dnUF
YVSYQqWezkNJgX/gU8kEqtsiticRr4zDMdVwayZClbNhQT8wQiVGXabyFZlfkNfAp9yBjAYpxPiP
fzcdjbVGdoid/H191n7a1P9enr/td43+eMlR1FyX1pJTVlYwJWXNqzbxDMNpwQE0cllxXzx9eGrj
lyPUJepOojNIW/AIXTzWvFbtsTTRsDloKC5l1AF4rQ1SSEIXkjaZ0/GJB46AclKeqejme639+0+h
CmjM/9lkNF21TEm1ZVVV+PhfpUkVpUmoVOV1SQyJPbdhZajrx1LlO/eQT8rHYoh0ZIfCZqnv6IEz
MQ1KbPTERDr2op5JA96T+xooLg/61++vjbrhpxenw8WzYORZ0h/O718v7tZ6qmEtvRF2LECOLDk2
cqMw0m0wPNn03YB5h05x9ZrT+yT2uJv7EQZirKt0Fb5eS/uoYlitOWmBEz3JKXGdHhxrk3xtoubD
Xs3I7kAzel1/2CVEIFih924teMeugN93bSTsfjkFKjeUOUEypNtKo9a8eA9uCwpulRwTL5xdR+8J
TbrGaa2TDRm6WKNbuQdZOvhQU79ETgdbETksk0ilyxLqnllzVoOIteHY1LboPq0rOopN+7Y1Lmzb
WZdImpPIPsfQazvx7D0hynRJdu8djf6DOgf5Uk36CsZkzWmNjYcD/UTZUvtjQqmIDByEGvm6HQ3G
/bLEf1MMq8ETtbzVf273O5WcqbniExuE4aw61stqYa5FkLlC3Z9Sq9vDD9EhrHA+kDTTZQhW9T5x
kMdbDHRRtA0RFek7OlcJ4sWP/1zfS/pFeMeW19TXZ+g4/WScr9VRsiq9mogdmPr3iQongPycwFrE
NpkqTrozg+syhwzUjYLHDn+fkhM24pSw3VE3wTC4i1oQ6x61nDFQh3Lkkm6izqI5I0EkXSnb1zRP
54rsPLkBMY3uyhnUCfJRFPDbgJtfJBnd+i8gbwW9F9BHI50Wx1I90l81FgZvqEm09TBHydPF5gcw
idbeEzQPpp0ZwWPWQmYwNKVbG0kOJSjmJ2nczFpTTE+0P3gHMW2EHviasz6iznyRNsARuiF0gbZZ
fZIZ4908ypxZ0nLx2NNunMdcJvqXo5Q40NsKqZO5o0Yit0HZZKuC7t6uIKyDvMK1crgPb6tmR0sl
u3qa17BlFMTmOSRVYN7LUZdrpxbjB2EWrl3tHLbVofFnTy801+oQ8lW3b9NqZLZBy1cHaZFMW4uE
UFpSoA8s060LKbKJ2NGdYiIPtdSFI2wOaDOk6zt3N2aBRQznbU1DJD5LzKb2Q7LIG49tpaGzJhE7
A5+cQWbzxn/SulgghhogENNoF9Hb44vbAyP38l4BHSMUx3lFY+es1/VcJ2Oa8qXA5ah5JH0ovCzE
O9cJBsSMXKW2DIxm+5wZx9ZCBQPNECxbkqvY0TE7YkD9OPk0DojCcN+bjXQJRxkqxlFCd54gKlIN
hD/ZszhM+SnauKgjb6OBPbdgOFgw+oPnh4I3Out8GVJhaM+Ew6shKmgKZWYFh3IFIzyf6JjjaaJI
jZu9/fcCAcwI8sLiTevnji236lu0EanCwfHQft1zqmvvGS8nbU1rkw1Mg4a0Xvp4SJpJN+1a3E1H
tjbLjbG/fBHUtoZEs5/SO711Y9zHxfCJIIdMwlvdC/GIYfci642uNg+RxPLrk6iN942aDs0lW/bs
dtI5LqG+Y07EO5q0eUezIWIV6+pbs2bZmtwnzZCToZV7re1DpBrCmj/dJhwga6QnhdhhM0R9l1u3
Cj1uDnbYGrxVmz6kTUzJVN7mXzWP/aA135deiJL64abHq9aRH07r7d2Pn6r3LqfXekCunsnG3Nl/
mdvft4I/85zv2xQHZwtEqq0Y0PX+e5tK1Fbyecb5dUnuePDu5lv7iEo59ajr/Jr027wXvomxpdf4
L2iw8tM+//e3/kbk/MiZFur5/Upnar+7W64+DhtIE9n5FgiDASUHPTEgp9i2GS/PyNh2wq1++CAD
8T6fzj8uxE+Dr79fzTd4pmW9nrpm365LJBSz+GAgyM7HOPQ8bVO55giYZF/thcwe/0Ull0U98/0t
oEjQNNnidK9q3yqFZ5ZkWRZl1DvM2i427nZy0pk6qZ5OJvmF+YTUkXbqVhNtZWZXSVvfav+Iq5XF
+/zbi/h2H6iZapullTL3g4IH7ochUMspW1D+g2oVB/SkUdXN/nHNf+I6/v2Tf7sDXld5L99KvumH
+r0tI4bBfhaK0xcx7kyZEeew/4lsGZ676l+NAFX51w/97T0vQvkuX2Xe85I8QQ4UQoRO1a0gLNBR
GJReDO4N7XzWM5IuxYk1fRwoFpLFfkiZnUZ0rplm4ttZ3txowEynw8oslEoaq+F7Qr0CmOZCydyR
O/QU0dljrUezR0dexzMuz17b5MiIhbnSkzBkDI+hcwXj9ukzWSSmkkpsnCDwwAQ1i2K/HOmd/JzO
it29chtwiK60IlIMRBCAs+LB/MJioHq2A2mYzvLgZqH9TYUUlC2uRCyM4gbRGP/QZkiZ+8mqtaIy
po4eqEi1Gevel9aWcWE9qWbpgBf18LSFNJbOCAKQcy/3wX6BhrZwo1U1o4FkDq15TTR0jns9WpHA
xlSffFmwH7yBKPMsF8c3G0Yy0rDxkWeMfL3hKz88nfzALnElgUVKimgqwWtdUuvgOarP7x4FgmpT
OTRrETfsMxklR5gSKkHxACduDY9njWGswLetthk0EZQy4vw3LujowdKJvMan7TnKei3OObmT7dAf
nMFQSAEJFbukg+gG1Z4ngsatDb0OF8HgOhayWCZstNkt+De9FxpwefK6vPDtiQHEOA85T9IxmEaz
cgGUQyhZKW0gz6FbBa1Hnt207OKL5+AfNGnwJH2UCeXeNUyaMh5TcJ0PcUPPaDXFR6H+tNqQm0Zw
eFqdwv1s+VzmIHwGeoiEhAia08r0uUGD2mdQI9Q8ho+wck1lodC7oZx7B9rLNbey6WeaZw4el+JK
ZC/UDZJ4jSV6SAlyYzTgzCs01b8/vj+uW5pmmKoOb5hm2n9vHZpu5Wp5fWdL02xnxKkT35XREfp4
EqfZx6G+/wOA/eOGYf71Db8tlMaz0a439ZUty2k24NpEE5oS7lc6YCr52uA29psO/CsR1Vx6wkMn
knDWj7U5+P0H//FsB/rYsiQTZqhtfaPhhlllve+PghW73doMI82l57cqySgcQDy1nNMXaIpFPXkg
C5gROdR5DJBJnx8Lfl0TF59hZQH7Shzy769L035aUC2TwzMscFMzrG8LmvxOMiN/WLwlc8ieB6V3
A9+NZLIWBZg0Ms8sotxApvsh74TmxwYpmbIrQ2aObXn+QHl+aph5CophE6gDwN9dgGlLe87hsEaz
WDg3juCM+FpBCXSndgCNIvSbpo37Ltpkjr56V+ZX5oDgTcEUrUeNiklMcEWBiBhTpjUx5aniDc3T
64JaCAFF6jDLlS7FK4DeyG+Vof30W5JHhNEr85Rh2tCB9vD74FdZabPmfI3c+5FYMJXkln5rcYNE
ZdV+sYLsxCuiCKQ1gMmHOFxycb2ESMJTa2APyp65eDVeTPHqv0/NCd3TKD+1YAIwz+2+N82ETY4n
8J779qdrHMuuvL0tDcY5VOLiNOywNRBAysPJoo8MBwrWO/KuevAyHNq8Lx6yi3JAl1Iskw1HR9Ql
ZeVlZ0YLITy2N5hDziSARWEQpx392Q3fA1vELAoAF/G1T/DJmlsf6hHW/ymwmQTaCTqtbXXki8pH
Lezc9DYDcGQLMUCE2iWrEg0EwBnkopc7/UuO15drjbtGWURcaqLDZVIMXZ38qt0ez6E6yiI3O4a9
FkNLXNos4uLICFACy/kkv3oh5zrT1RS3tay3/LMCJ8uSqER9ZHL4w71oLTgGV32b8TuSVROy5NDG
ihQvpME77eBmGu3n+BznymBP4jr+wilZEBjvnqOk5TcQNz7LJ8YDENLsKjlEr2sFsC6RXfb9lJ9r
+tih/kC8cAWoVZEEP3/qTO7dj+yi7JBHj6qt5j5QpFmLBHkmbqT4zR6krpMJR21OSqDYHY7J0cTZ
qTP5JNqsx1H4ceJYd8Wqzjn0xeEh9DjkgjfIMJRkRwIWzd4NOmqJNqwYYzJGOjD+6N4td2m/cvix
004rJWbTlxtUG08aAvQdDi3dicalUBpfxVjojsaXLuX2teG89fQKXN6zpvY/yJdPqESscXVRAGks
alAsAkAeDl4nG3pV1DGn4dd1qIMKb/Nb/5EFlH2YoxbxB3WKfUFyix0D0QS9Ong044IoQlKtYld2
txzDOB0zXRNt0r68tYYlCkZzQBDy8blkpUFbil3vip4c0Tknqnyjn7Mv6fgog1h2Kvbg2H3cyX7z
cB60wWxwV4//tWjK0k/Vlq2ptkFgt6ZI34d1Uf0xTP3RcNgEr5ogxNNJrydyi2OlZz47LdomWPdp
oSBOgmvENtx+QFamCSE3OHcomuzQk/tAoZ9uMUQDApRoeOWsxOgAehjkmGN+fHOrMxbAH3EmINM8
NqiwvhJ27StNTCeqHRovdC2Qti6gU+2R1ixy5uEZTYfVfRLuHSBmhPjyGDBhI8wGySvNqmhHuA3R
xEGm4HaV+pgrv6oRianGqTVZ1l0Vgtuk+jI2SAI4QoeglrWdrnn7u8dg43lSdskgPP4riUZWflrv
xQhLJVpeVS3jWwEtx1JePyUZT/hQmbJG2yzerCILfR7OWh4q7Sm1A3NfSqQxR+YKeU984GBc0bc5
NOS0DEl0zAIBiN7cUZKi6rj5+qYFWJUEAY7nNQt+Rz/tdU4mdLfo/EkuBIkHlnyZWHLvzhftq7DM
j8iV+6wb0QGDAltEkBhODENHXhknImrpsDQQGBU4N2zWaZAdnitpU5+EFhagyDTtWlsbOEACrSmZ
6cPoyCwRDoWXd8qBhhaaU3lVep+2NssIUFDG8VlBv3rDrNIhdjWnOvx6t9Xu6yjje7En2P3G6Dx7
5BfiaI4d6x9HF9X8qYX696X/ttXenvf9IzU0Lv1UaAhOEkfWjXrSSo9Z99weK762+2xuTFhwuONb
HXz4CZisjjhZPMjeHbPc51mgnlKMNmcxfYMtTfcsB/WVTNDdQE+eZzBIzTWkPdkhux7xOzani8Fs
e6S23Na6okQnyU84xxh/t2tMHCifDeZ5bdvsPMgrxHVKZ1lu8zdsPjTL1VPcoMt5Ljgy6LIrHeR+
MY13MLdK35bd8is6Wass9jmGwlGE/bq5754Lja9JR2CRba1VSLQg05PQDZRls94Dz13DIcwbD1Go
BcWlQm8HAuxeiZafxKQX9X4jwrVbCBvusA8+NNyHNBJpJxqYKQRaKoU8QgvQGlvQJuwZvzXOYTeK
CQPLVvLodqCB2fgSXS6UhMAJ6AVvDH7LhoXLqwZkoQ7rs7K5ex/0CJ8DKqpPgfwfp9oxRtFudMK5
vBUSXmOt4VjcF4622C+KE8SME9w57qPHRtmotcsRItcB7GkbHWsOecl+vio3jw2fbtP50lkV0qA+
CzMcCzDMJ7G/RKtHV++mK/ICV+neCRfxOUGH9t6wr4QTfXc76BfAUjMcuuTjdXOof/mIbQOu0Nrs
cLaKRkC4T0yzHLHm1AHnppSqctAqvecKG13lRJ1k9MFNB7dldwd3hPzLcp+jVIj0soM4QF4s4DL4
U1YPxhyXZ0PCMSe08uklU7oGNkdOw0kn1wX6IGONrQf8NXkTcwlyfegaiqOsbwKaU1l+2Xj2Fu0Y
PLhhDIuonumTeGyf8w03OTGxRTHZL7E+NU8vWrQ26LmGzxRxPj1NKpcAGtIL66p/xypbY9zZo95V
oYoaw/emxrn+JHkPqb7AkhJS2EH714QelSErjEIb97mhlXb7ED7cteV+nffKe/cx+VBgLT5weZ49
ZR1uucRjWNaLdPx7CY0C4IdGiG1ZBvpngxL/T1jAX6MR/u6WZMkzWz4wzBAZyMINWlY+0Tf1kOpx
VJsjycRwo0EdvfARzX9vgIogkpbH720ItM6aZGg6WXcGzQbA7CwJZP6fIaezaKMAl5dAD719JJig
nPFwucg+heACLxta4nbspj7JuhQ5JRLyGuAb0LPxdci6i0MPSzY5qfSlGAxOhONSCt6EgIC84+3u
8Zx2S+yGTZv5a46+oMaRZHvKWFDPMr+BxcJwFAdU0W31PkBrGCaO1QnawU6+zJbIyn+/nj+eSP66
nN/zYt5KlJXJ4wFlgFEeFeEM0nU6g0iO9K6+WKV3vzRne1GAmUCQvJD7KkEJ72683HfsXTrJ1sqc
0gQQYIcf6OkKfl99igk6Y7PDBHViGtHqJUg8mej+M2Dt/+RdIr2hWlFUU9Z1kTb2bZGPG934pFJ8
Xb43Cbtl6bFYs23GL3Gk4odA7Y5jaF15Uo/YZnZRAOgTDgKw5fO98z7XQ04kLPwvP0eooHqcHSJk
2EVQFuAVcN4xXcL4zALwGttvgkv92wBxCNPtkpHMiX2Y7nZI0OZFhV6zeiNxP5mBjlcxo19edhCU
IRiA3ov0wF5XSE0vcN/Lj1d8qZ6yYm05iukLz6s+YVBikHHuaChNcasT1itW6Da93tu4rKDrVm8n
ZhWtagFRJOLXODOUKqiMGeZx+BmXY3hEFEFDCbAia3vYVl69sHD3BiNWdq7HNErdesj5IKJgcCW0
sQR8DRIGsuQVs2xfz5UrnaloJZar3vVsM+NyQigqkVf9qdTrk4LG44RmQ0YalPsIMhEaLd9vUVZL
QHPQTT8WLMwKZTuUeaw8lvNGSjFSmSs61206V1n5qIRFj91whOzxOudYd2UatWxdHgP07gYd3fcI
w+wulCFr0NbXV3R72LHQD0g0+v/oM5ZyhGBeP6ApsahRbIyC1pDzQO9x1vb8s6J377/3PWV0X9Na
EYJgOvlL+k1Vm1T3k8leQCw9OS07hhS5GzmjiuUXY9sN2sjvz5j6g8qSyCXdpBOhk7Rmf29HFJGc
mdrtvlyZ2DLQwjrDnex0cX/3ulxgYp+dNrCWXgcabTWau7iZz69/NWe+p5yKR0XBOmKbBErqsv2t
OWN9mpdc3zXimIbD8bC73wpdESmEbeSRk8EW6tRcWpf9eceelGh2/3EJfpgl/Nd3/96+DlutT26q
t2U/2AWkaVZHzupePlbXizZhGM/+5NahEHK28IWcZc+9YI47vj9+9hXSDtC931/On1XtWzf9v17O
t7pc0vKXZL+5GCtzzuFecoflCAaFN+6mkCdPrWQYu87W/YzUlTjX9ciPjgb9eLVq9c+lQ7fx5vYx
nv/+qqwfLxLrGal4tqlIptj6/tra7laq3WuVi7QC4eKYzk7yd5HLUWCIDNIZD7XecBNd3d1Q84/3
HYvSuHFms9v645QTgieCAcXJVnPaX4K/WrQXoTOZTHxlA843d/zE6Xgo1Ya6410YlGSd4pgtQ69w
pvsv/Kd4Yv3cUS8Arlim0EmflX+EyKliNf4/V/0/P9/3tlyk7lPZiPn5yukKkdnIRmMOG/zI/RB5
C04YswlUSBS0T5HDLXZEQAXLDkYyjIO4qv7xXOo/Ppd/vZ5vDdI0kp9vI5QxTi89TCYj2UNs9XBw
rEO7laFVhKG7QB0glrruJ/evrjL5atos94NDq0cHu1+Szujs17k7j3wXrTvzV81DB1074XgeOXMw
oe4/Ypx+OlMayl+v+tuDfP8okhrZ4lFa1S5dQ47d6KOxWjlfrQOUk7VYinOnt4wce3vBOv37Xar9
0Cb4r+//7VGuqjpKPjlXrXn6q80wWATXtoWQ4QutlOaELCrodOdfVxfW7oQo99EocrA3Ss6BWiB3
Rm6nUzpTaSTnTvqPasb44dD3X6/t23PdihTl9YyJQeOFVd7wMz7urN7Didwur6qAK6O+nSNPD1gO
r4n8neZegRPEPa4dJ5ir+zkuCLtwurNTezCy+nSRcC7S7O9xaKdpsHoRzY6Fcx4GLEtQKi6ozY64
OTvT1e9X+ec94693WTxLf60FamxYcfTgKivDDTUtYpjRkDUAJQdvdfcLDQdIsXU44YKq7pItHT8o
GlPMuP+434wfhFL/dU3FxvLXK9HSh3El25en1r075FqwrHwgtiEZWdB97I7N4Iju+O7sVC/ozmZv
2+PgODFnX5915Xyd9sFkXXvgXtTC6+370DgvPBVfZ6w4neklfDulY3tR28RSjhI9GZ5/v5DyT7Fn
vH5VF0mENL30b1cybZpKaol7otXHSUqsA+fE8w4UC1JqnyQDoTPi8TedDQN21Nfu5tZFeuAUs4Xy
Rck4UBjc7V4re6zDO2M0hLSuma8+gVf6Q1g5XSQ7PXP0ZRTYzrRJlftSiwkew/Fo30fza7zRdyO6
2BZ4rBpHHa6dgas4vc68dM7P0i2csjMFcNnzQyFvqNwy9DNnq/dGB3kI7capj+hMWFEwyM9pbF8d
d1t6xpgZykgcf1l7dtyQnQuzWOAS45wZ+LTGm8mVfVMtradMm9i1+OfUF6F34dQBPOL3y6z8vCr8
5yp/u0tyKVTSfcqq9A6GyId6JG4sKnYnecbB0Kt8/BOsh7d26QDbcf/xzX9+7P/zzcXH/7pFq1yt
sjDimxOV7sazhxN3xsDDZ5NmNklhdG/5/k93eQnHnALPqWP/Y7Bj/7yz/ecFCPHCXy/A/GT74ime
kT72ZefesC7v7IBIMJ7WNlLe/uK1XLAr0wx106SN9qxh9otkgp456+Zb7VD8584s65/Y+bLGHazx
cLroqWig9SdFcAMpS/PPKya9+W2a7AQFCRmSc8O9T8iaa094h+9WwIj25p737ir3+pusi+Hh7itw
8+U/E8xp1p5nQzYm6AhT0Eu/vw3aD0dzjuWoFVkOiPb9vr+3zFBN9szruQf6iHQGtKiCIxPiG2xa
oEeIuEAdSh6EbbD8yZzdomvDbWq3fZx/wXt3VZ0rDZLRfdLT6LTj+2eREPQBe3Jz58o6m+btKYXJ
7y+biHvene91CQJQSnQJ04Fhf7t9wncVR89Qx2/gD21neCT+cxizk82Ytc8qVly5jxXJH9c+bWaa
4sOrs0PcNPl445azAJPhgBOf3E+T7WjUy3r+aGt4J4ukQYmSoVovZtq5++lUDivFp49AEQUUh7MP
UyvPcNZboBIee2QtyoWOLfXjl7sicdCrxn3Ijsij4Ry5heScW+czgwGXNzGZXvi159JPYBu4OWAq
Ri4F3jxrXwqHaRhC48/29+v0Y+Hx92X6dpN/PnJttq4spDl1JP3iYGi43QBOiKhApe6kclEkuUvK
n2mKOv4fD/mfoObf3qVv1XH9kZorCimesXdwdSpv9zxTsscOJTJIuwVyjc4iD/arI8KBIHT2Xav7
IiFp8kb8+HHt4XpLzBOP0Kj3dC/YodwO50v0/Chm57UjWQ58z+u8c997l8ifX6bT3y/fj/vQfy6f
KX07BTZyaZaxqO6b8VWMacvpsA9KhuLkeFyEPnvlWyhC20mgIuGfMTKzD5MBvU96i1t7ynRoc2Xr
cjQWgsrvMdjlZ6B1HY318z8eiR9PIrokIUyGMkCj7VtlvG/ubyOXntcl2x6aDkQWPXshj+NRiASO
WQrTt6neCXt6gMoEtCawkyV+GT/2WeLgEK+A8mK4exOshmkk7UUgWgiDQj9VeFdAa/mu8ols6iAg
ZJG80XR+EZnyv+d0qK5voluk4EYcpTE1PX2FBIThvX8DMc5Moaet4YPBoi26mE7AqTD2rmFAE1P6
j3XdFLf093tOlzVVlbkGsix9u+VboVpYSUV/qTXWQHTSNW2b54YGY8oqj3ZlVR+Qt8QYjqgmcHMj
D3+4JX5YhqU87IkDNarxcTOWma8Bp3kMce/g2GW8qx5vC9g2a3pqHqvCgGgKHzUwbbNdnDh2uznU
C6uDUkdmJnZ16afhW4EX2K0Xukj5pU/klGNcMAklt+bKUG6MqcT0kmIsdlHcfGHGyYcoXH6/j2X6
Bj/st5RSsmXhHeWgKn0rqWy1LuV7pNyXZY9etqeMYILCNYQ7TpILwiJQpyJ7D2hDoJJui79aoG4A
9YRthE1w1d4B5KgApeiA+DB8xaj5RMCvRWv2uQbG4BpkVmgziKpA2gxCmvNxTZyaoKmk08ijH7Um
oQVZRFceNINkW9JL4si7eohoPN4L/RQaGHQdRKr8yn+6LX4tL/zFnbB0ZE81ox0YD+VFPTGSU08Y
RcT/9BPjN/UU5ue7Mn3jEqNjTiJVCSSX8EOkATYcJLPzMr0PDlVmYJFHz7nZ2GAkD7STGeYdakCF
C34XH0zxt/xCc5Kk3/hAqmJ6oOEQH1riI2RYijiv64pPZuyEDWHO76qNPedrorjEWdtsmg3fjM8T
iV78zwZsJr4LQDLS9SqCv5AnNafPBmFFeNjvmCeFjF6xiWZeTOjO6k6wZ874USHALSRQNmJ8Oy2J
YSEDTPoTIPu/MbJP2zEAouUbEVGbb149jXk+aETMTGB3I7+3HWBlhYECJq9L5AOcRHBVcM2KzqsH
yKtzBZxMoDZwKt5e/0nka9XWBDW9jQ8K0n4otLXwazHQ9dJ5J6NSYx8JkikCXlzZEd5i2Tf9EtQk
n9h5gTTx+/CwYHD6ikc70VPx2trdDOxnAt2laWMMOxr8o8wX+MqMyYMC/uYx1wTkCbItGPPjHdpv
OItIHE1nMXkcZtCAIsLNBD6ZybwH02RSdUn56anra+9FJEbDLZqu6BOTiHELHiMzsHoJxEkJfCFs
g046M3qfwQf2rgyBXhCHRFn7Qgzow9qElQXWlf5K7z7HIb9+UGfB053SJx7duiUAGvye8GRE6N69
V4FZyyatMTxeXp1gBRrDcmozUpXRkNI13+pAoB7HF5QocyvQ0jA1GQswVYW0pbLng+7k6lgMGTDi
g1V4ugkbXBrcQbfbWIQRDNDDEglSRGNhNBeGYZis7dYWXjlk+w+U3Kjfale9G2NcCIUA0yUIOnfe
M0HAh0o9J+CL7/oZwm7xEz6SgMURhKR0AvC994Ql1pqE8xfv/HXRaj/FEg14DoWdW7UF95CKlWr1
Ax0p2oXjN6lyLxJyTRxMSVtZ83qh4OaQsMKR8Gzw9t6mMYVquW4B830BK4uGMOSgH4QzBfinPdnP
WgvwNtCpYUoMCu4jwb8quFdN2oVKJ8aNLrWTwX63H2JbuUQY1Ukz8Mn3ILYonhWHx58gtxKmZDx6
cfeBDQgK3tYQKiJMbWIDU/8G1u0GsPTODw+2FFtgtIvn1D9fMTB9bugxJOyjoGu+1hmUe54T3Pxn
ZqKjODB8mfgb6CoTXjbg0haMaRlwHZwOvONQbun4ch+335yIuOFeo5igGJMCXoN3Kva6sgMLWUCN
YV+BZQ6Q3LettgibZl0DKRcB2bK61yWUvj6ZUwSW511B3EuA4BGfArMAkDUZDnzU1chWv3laL4bw
lyJwNegUiBvhBuFWnHrLzgsgW9wxoSviz2RIyASKx+PZvg2gAZItyWtDq6r4IeRP5P2dCj58BZsV
u6ygzMLKeA8E8krD0CXTeQpUUrOwUjE0B9HBAh6kfUqJnvnGy3z9as2QL8tccaVNEUzjGxqf+Pqu
Md23mcGTThWh7sZUQ/S6CRg7hGRR0PiMoVIK/uMb0rsxLXu3wfUARjuwhiZXj1hLzAH47H3Csrmi
jAD5edJeCyhcTYubWAHoXeEIZScBpfYRhxExpTKoyZI0S7Fn0WoECV212T6JgXhh7qja9zEYKuK/
gf0cmkHYL4FWmuh67aBog1UmqVQX142gMGRjpF3aBEATy9S5zz5d8Vjn/NwFHOKHl3iYYLjxQzJo
rn4+QY4J3ehJznU65c8BmdV0em2mSBpQQN5J+EphD2/SEjVl975SyGd9kvVZsHTonQxxR/c5JnDB
gwbdEZmZFaGMkAs7wN3b/A2w76J9ne671+5nJMRL7J3kVYBv9EiFNjs2HTkejaMO8/25eDiSX7bf
5I5lc7wsE7xeSKx5WNIZ5kTm2CRiitDmZGJc7txHysXqwSYk6JINiZzgxZ9wymYz/LNvXVdss0Bi
NwgbZAa1yBLvJAGzZ4pAXQ0pKLz5WRK2mY5N/3xqWXol5Z7F6LZToQYuvVfa+ZNQ+mfL+3+8z8cq
EV8LkfcU98ssnPGHF3+H9Kd1+v9/fqz4tskimig8/IhtCLtbSJfXCpUQDYJDxkdeh8+AQ1zMWDNa
qCdz3BrHM8qxk2yjpnkwQNxxV40/G32ciA1hgKZcHYeropcxDqYTJwvm1n6JQvJJTvbiyk2CXxql
0hYAeenKE9SQiBrgV5/1iXkW63nrz69YiWYaxn/XHlyP6iQ92gNzwOzRHKgLC4TE0FiCdl+TRj9C
qxTPSZX42gsM4Bbu2FSAm0UcgdQ3+uB6WWkZlkEzzwXIeWl330vBNr7S7wF/Ocq6fIlWF33JEPw4
6Fa80DwJ8A17SHC5x7HMIycrYZ1B/WEr0dmm2bSYQWujh1/6cv9KHCFoeS8a/g9P57WsqLaF4Sei
SkDSrWBAJZn1hjIsFZQgGICnP9/sc+rU7t29upfLAHOOOcIfcP5Dzo5VOH0h/YqPp9vHKR6lf/oq
8fjLkd8f1/YL7UqIq2SrGLORBb4RDbJAe+CgjnwGAZAIU4YlfshYYAUpgplGaOBUyMx+GlNTyE4P
kUyU8SY/9FrxD/J/oHHfaFN/CJza6MVI9TZhbw0T9DGpHjwEnXCEJ8ZMnjyvyn7M8MLpXAUMbyLU
82YKOx7uP9tBw/ZEm1izcvR15XOHkQCad5Mfu02aqCOJ9jA7lnebLFWkcL6ueL4vkH9kSCrXEGqg
7pcnfo6tnTQqZkKqs1g/UBtUhg1tHJL6j7Cy2iL9OE2Q50efQGH7G8Mbb1G8gQpxkgJvZEL6JF0i
9BnCgR0yV0eeT+ZCCCU8jTfTBGQuvom6LhQpKIvI6rrFrEP+VeUtJdNmlBM4hPsyMKVZhvdAOhXS
gTDsxOsQ/viT38k6eA6EXQeV3XHqgGtCbLCemF6N5Cr6zSj0EnjtxzQRllAITSkEn4qbtfs6j2FB
3fIcgfhHExOZysl7KNTk7vi96HhvV3OhDpvM8JMYv6jtemjc+ExMkGlTkA5EHYoHCD8vESIfBDtC
Gje4PxRhUNwEFQcGcKXo4SdkZuKm9rE2Roxh1P2hf4Q4c75/c9DTRcV3VegJowQnXtpF4YwriJDP
NEeDVWg8ovqAqYVJ5CNvG1NTE27rwYkeP5WpguUNB9Rn3G1TZDc+62KKTAwejTni8R+yIwPfBoSg
EQ7rbIH0SEcvBGmyYjC/oWDeDzTYnZxdyMhzLzErT7hewiqlwiqkjxlePSLPsn/49EFonbUhj8Ea
skOpBr6uSkyN0Y7aajNGdzisIWjD2IG6mDNx9hooMAn0SAog/LJSsyjBSK5Z3NDX7XnCbjbF/7E/
rTiLi8ULl+b7PlvUvgnAynSMnbVThPP8P1N60Nu/zW8jU+5QD1XcbVw5cWLCKYymFlDoayGcwwFy
yjsAM5RHowi1TTKNYlacAHoQ6dDIwquB/RUVY8nHptSphUr7ONnoSCAbYLUBFYVUbSxTcgI/npac
aTcyDdQp8YqoEcZFeHYi+brzQcQVDVv/h3y0jqc7PiHbgulMf6FirYG730gjM7BG+VLGV6jhOUgC
+bzpUhR83e62qMW7JBCPvuiN/yuWKILIqcA6LA2hzvzYYG0uCieqIqHV/M/yWGg9F1dr+b/D6LFB
XUs8ELThY/M9g7/fZFdCenFVItShD2pgLOGC41APwRmPdPGv37O2VKLs2uPBUBWNZvTCwvIM9P0z
nck8CL4yCrCYZ5S7Lng++VLx8p3iKXzHmOtMb5rwvc/uI2XRhfTlMmLRQg7Vixxm2+ZNJ55WGXrq
W5nO7cUo/32t0sj/s/ainx8911JKSmiMUblgf5tIhVNi0FAvkWYjd8dTgn+xIRLhENjDTi0b3QJt
r8zyqYxsbBJWixTw7SvMsZ2Urw1Bnsg110I6XxYlhsU7AYq8Tueo+PnNXNqVmCyD+82O1lI/6Nh7
1FeM2s8szqVGMfraPBa1V0zzf4br/45UYVON/cnQWEq4gKC8Q5RHWQHi5ATYZAA3TMJui9ZkOkYU
F2oCouyiXBA6pUgP0YxuGVPqeEFkCH4j4IxqtOwKL4m3h3A5PvHGTiGav3EwQCHrjjh7iURn9UcT
6JQIio/COY2ffSBNLD46lm0nRIbnFam26j5DZapEAg9iLXlfbhMgHUsZZ1HMmVNqO7R6AwtZUCnM
eUFSRIS3RZZeLNE5h13aTtDo9SC1c1zyxnGT0UETVXOSSGAqAO+IsHCBOAA51lZCdOo7JyZBftEo
I3Kak8X0RAgckpz4MHEPPxtK6qzZg+ta/07Kf28pGsX67EPpUKwIRrgD1m6B7LoySw8tJRJmVW4C
CowepWQj+rpI/3AS2UvuxXAeJxMcIE2Deez1SQxSiP1qKC91PvUNv4fP6AZzCu1HRFELTn/LVXEy
UibSSgjkQtdEWlECIffPN3gkUHF3rwlMj5P3qHC+KuiQazwfhn4Oju1+PtMvGrFJxi4E+eU504WU
4KAG/Wkxuf+hie5StTIERt8BeG2OpDZGtyi5NrR74L0F77mCc4vsKmTk3BUh4CxKwiTKIjQj3ITe
YuvBwIOcJ6SQuzOHCCd27aEXQMrW7D7TCpeDlK6SUGlX3QeoPubzvGMhHyhaE+KWKtHXtSjgAU67
nxPCXRAaAD4HN/RC36KuosguZkjfoRk017DhzcNuLv8zg/9sjPM/gwCMCb74vkOO7vaIxYFjWqWh
dNZYRKjbk4S8js0c6DscYY/qivyjR8LJB8VOXPwgBB1KYBT23YSAL/4XEV9UBK8/7DCoF0gFIARm
1FQ9tpU4sDkED8/gGRR/3Ywyanib9vEd46IUEShDjLUp12supDZ5FJzazamclbMWmC72xthvP7fW
QlgdK/ubeDRUPGE2fFsroCvilen29qqvhFgOA2rtcIyTx4qLNugHRUkcbUPwV07qY/bitPyLbB+z
EEg36so4VuDsBZJWCF0Gd9KBei5FCgvsPumGe4N2zBsJyniiuFrP7oW/PdoFPioGmHyBs1+B7+/v
+/uS4cf6tm7fjrbgm7e12Xe+W8xoxuZeF9/VMSrmDxVyCUM8ff8+fQF57b8nAHDNCSwzrs4HvkYW
THgj630n6fONbgvXoNlSEK+/J76McRik939KDiCcaU+vxfF7QkFOPEtzsgChPYbdtjvB2IGviWV7
t+XL5PC/P+TtC7GlA9qnyYEfBxeyldED4Kl4Pg6rLf8kb1XxxyN6HD5/+ZJvMU3g0f8e9u8nM/Ec
2De/hq81LwHnqJvRiMiXGrnQj4DbUcxlEzin1/vKjNSdxoGYs4CaubFLsCB9kGl8ETxg2Uw4RicG
S0J1SBooJ9VJK8wQMHFLhr0pOnRsRp30O0WBOx89UaNnEjLNccV6uvrUCsD8UjloDhWReC6OXZW2
65sRxG0iBPhZUjjU4lTL97787BdXoNcc7xGWBx5tzhOjgNsiH31PEvKSN8pbIcWL2vccFxh0xroB
wrcKNNoSVxqVbkg7polK7+IVyTPmFAuA7hcUCVC9xWEAITOyWNwZyfmgtwEC4Fr5L/SNHpNDjY91
N1fnn79yVfjt5gcM68nLwTgRte9MPWURr0KnwUcPg4w4X6oihKxJOUL4RFgYLdUpdkbIP3WIcWTD
HhFF8m+wZB8k4ursEcnYSd+POdZ+HSaS0kgV3h14m8tran4uFMhPdNUMHO/as4rNNSI2GP7Kh/7q
vpV9ff7b93Adv5/khbqAQFFu8zcrHF1dSF/vk2GwQoHVszj5u4XCBhSghRKuEPIc1xtxTrz+aqFV
WAjV4+aU4Sp90gWrC66tnaK8mPmfTUMIEyuv27KexB9WNjAWvZyNTx8Diy/j/GWxlDQxi+lvXQZZ
ZGx/nnEqgyp4Hap0VAUQ5Q/0CQ6t9/PqQxFVQVyABO2t6VNMpS3sBWkLkWfd8yheDvln8Dk8Zq13
31kz/jtVgbStgiIq72w9YDC+eUHC9/nvvNGWatCd7yu6+AvVOXGjYedEL1rzK1X0Ilbiib5Lnjey
ZjDGltYMu/WlOrdm+kblBuubzn3uP746b5ZZhB50wk7J1syRYIzRTnsiv4AS6uq5Qrphlcwa/lfn
39CaPXj2H8fFhxWTIKVH0YcowEmcEAi7O6Jv9dkUfrlqh6e+/XYLFGmmjftdyXTbSI9fJNEfJIra
Yx5SYvJ7tTKvZVgsenwtkoNy9S+Pvn/tPv4Hq2wRX6tVcRsxa2DOw7+VK7gXIvNOTEf8eNW3QRmL
RyKz8TpyigD+PSLZLP5WrtK9Ou9vCPGzLzKvr+knQhplCkF8lk1Y7KM0RFEMxD4HAP8qtpLFfst8
eY7QAdDEhk1EeBkTjjweEXQsaOFIZPgYutLgVKhF9BA3UiyfdVfyBeVWHB9YeeBph6c0vBWckpfy
GJ4lDPTPWA9RAKOA69u07SAcwsd0H1O48As5+s1b9+2r4x+v2/sAzvQ/o8Tt7V6uRJ+ZhukSC7DR
A0F5PCXoTX/c5npbwYtLQlrK0YdB3g1BtEf43phIfhnt8Hl8/FN0gdN+36QbIaq0ZKoJnXUnHSBK
6Mv0qi/bXUwKl4JWHhjwGmhn0FA+qhrmnlPkrreG/+TsMirQeNoiPan+L+e0wbbY1zjXzMttbYjJ
/W39bycREbDdWnCglNsWw89ttVXR+Nnq+x6MbGTP99UJNerqpP8G8b7ZoinesN1qwjkpLiKKEeGe
I0FE/dda3oJ70kMlbPdoDa35+e/2sWb7coJlgwfXsto+T5gzz/vCLHUhHpbP5AjbU2b18jTBdDqf
QbnkXfJG8smn79w7517biO/wxReGDGQQuKUmUcMh49v23ByPKv/2p/xsZPVQi0F2kHdw3z5nqpde
NQ89Bgu+wsdRzlti6z9/7x4XQl3kCLMsRIjCl5uDfZxuO5y/0kXOpKJeWdN49wiTENHimKuOHJy+
1JdMM7tIjrRD9+//WLF7gcl0ATQklrTPGTAm+JGEQnD/T0hivzOemdNtf2lgN/d+Dr4bQBxwxK73
WevKXjMup9UC64pAWpN/TH7o3NS7u/9FOeRLaIWQCnkAn3ZoqDoW0+Xms3vj9JBvnhs+mBZpMGqE
k2uHzW0xV3YCkpdh9GR4+HQPEU8lb0Vnlp7vbUlyIlxhx+IqYEtm26AsDLRfxQvhvbl8Tx9zjStg
Lll0d9QVnlcIO97ziInWLKN1JU7U3xStIp8MjwHakZYmZfIx84VkhNgZFPJEGguynDDJRPB8i7/Z
WJiHYOOIFDCDTdB4ActEGC6q22620oCSpgFHQbZGKYnqE6FKxYEWRmkqmpyU6aKVzKrFK11oPqDx
RFdS7A85SubagtnMpIf3GlkAsBQ+Ek4zpWsFPZQxaQfjYYFf5ML0yCAOfb/Gy1CalLu+1/dMUG99
T172PVBrNWYF9BbxhDXCEn1PvCAE64qa7Tl/ziF67JDH9q0zXWzCaTd/LL4Bk2pJtuXt56/ZimV+
qpi4bCX/Mc7ewTN2vr9NjtKkOeqry096NhRUUMd3a/QoRx2SebizoW/gZNnprgxr2EG4/SSXTIEC
c7tP+HapDL/9SfaDgLHLcG6sxjpWBVbUInGjzox4jJHUF47tAXhd7xvFMKSptbRQ0zzLQtnTxhhc
COb/Bu2PDI0WtffDbHPRcAJhrpztciC6r7X5Wpfy4lPOJSIppiS3iVwOO9j+jLK0sS5N8mSf5rtG
c0V+iRo+M59icuNW0epnLckzCBlQhB8QT9f5EeVLjuGa63G3PzCKce/CGg7S8ptRiDCExX0TSN8T
HWlUvo9apBBzIUVwW6FmqAPyYxPgDikKPG0ir03jidCBfTxyG/DDnvDK4FYsnzX+Q3iMDnRf8XpR
c477gjCoLbugXcByNyE+oCeGcxCdUQ9fK9mhZh+3jBIo1T5O8kfQTJ13iwSj/ZIWxTv4MLn6COEv
yVg9bpPPd0j063LXSlc/aaLhOfwdIhzaRx3uww/OX/Hm9hum/YlkRhkfB7GSePMDxvEYF4zkrEh+
rlQteLWoig3bxk5p5uOE+LDf8sLUbf0Zmt/gjf0IQguG19J1hV5XMLd6nozotcsZm4J4Q/PkcMfa
0nTlxxJHnWNpnL6SGL1bGHvHdnZC0pUZGbaMGGMaXvMAZuHX3RSepfGa1rSy1bF0Hz/PCiXRY6PL
s+7tkyVpfe/Vd2Rz9c/ooMNJFa3uYSItVDrXaiAnq9d3RdSNYUkqo+Y7UsupkYzqm/t+DW/MLeQT
LhdZO35gAN5s+L2MVz9lVDDvpiR6rb/xik/K21DoAeOSboQmuWo1fejOL5kW1vCJQa7hWTXSezbf
etAc3X4hdqFCBpMHTYQKCrDdQh3Cnlo+3j/+vR/0MSXIJ+Jt0g5EJRxzOsAFXPVmFfd9Qgn7Kyvw
Hx113xFMjvpP071H470xYkOyN96Xr2Ei7zKseWlDSPbvNddV4dHOnOE74dZbTH+bcb3X7qN4mTN1
KtwPylY/763OwELFrynyJQbYPSxDSqeORy9jbDGaAo8IHroeIGfaobEOZOJY5c7NCGpCkzoAgAKl
rXk67VnjoZtnPYJqc80fEyUZZOfumN528W0YN36lTG4rUuIKLb9e+L4NijqIL8WmeTlioIP71ZwW
2iU5PqChHnARUIN0lLLlPRykvxPKEBpHiwd9/1D3shMj+cvtaH2xEAM12VvGuC+9QOuOIEop1oI4
AREqY/DJ4d9CAUSvCC4rImyk7pDdjjfThT1RnOHrIQb3hmptQ38KMli+h8wYJ2eJPuu1l87xs+Jj
VjgCDdEsmLKjETRF9T2FCz3WOvvus4VNZkS87XMP/RqQO/Vev7D+KK+82r3ltvxX9mwZO5Ojno3U
59Tynp/FE6lupl+Jm0njnwyonluEUsY7dS4Fg2uAo8geRZgJg/SYpW7mqbXfRB3NVmthSu6XlhPS
GgWe1V9lXOJzzQVPBgk6rpgDBJnBvG0MtoJGhh/PuQoPL19kKzPoz7/rTyCTHJOkXt6Ip16rK87c
1PikBvPe6g0FAg4ktEcIjgjUYvCC+xBMqXpgoJ4MT3BuHNINWd6WjtWqi6ppcqnonZPL1QQ8wS/H
whAHla/QMCA70JnffG3EeWPVfhHcM9v/Qd9TbSJ5T9wTu0A2NnOQ9Otbg+zutJYQ6yX+cmzz+/P6
CxESKHb9Jc8dWjYaqR0yGWyi5wkcbbsnrFCREVZuf1DTiNVvVKqwcEcmjdbxAC34blAJ4vZ9wNRo
/Nnft/cty9DhSA0XD+zP0DSDHleg3E497/ZAH723tCvQUSbshnCCvzNzZeI1TzLLu1Jc9cBb4nUf
6/rvFj23HYMNce4b09pVdlakoHIIz3OXzfvBfUN3f9Zgcn4Ly+O/DKwftIEZfK/dVdk1zB6XWnTj
hnAprMG4Au6FlCuLlvZnba+KP2sBfDZf9oIC3xIcDxB5vlSgLgGEXLt2AA9aFhk1/gNzRECQepIz
yKYDw0T4284sF2nfPkoLMIQTW7k7BnKVMJFx0lChDYtjjTye+8UPcoW3CGVhlXKurtyOn9BeGPAz
IM24/9+XnZPW24oyQKs5xYYCsOXL1hgSJQiqwLuzVXYFpRlSgpZdQ3BUHBlVZ9IfkjUoaDwY/Xa0
Qw8mWHxkmD928R5COuwyp6pHLAu985uhDhCIdgdaoJXTshJQSbjb7WeQdjbXi2XT8rzMQ2qXn0h7
2MgMJBw4EOsAogW3Tx18EWNmdaHsSb+Oa2E4LDOdBSZIlwOCWtsbIDbcGPPyYGJ8I3TQG5YBK43Z
uasu4guuO3DnLYyFa2Y4pvv54/SK97KfntJ8kHLqLcv9nQMePV8FCR+bOrBBWBk3TMaAmfPRBym6
wCA02EXgylpEN4XCDNxR+MK4g7QD82lnSHARoV5wUjeQA1MkpDqhDtqTnZKIgDIAIP+rPIbzBUtd
PvDX7igzAOHp/N6FFa8sf9Br/lx6bi+DQRKy78rNid+2UPZilyBwDFcEZHMrds5PKLFiq1DYnz98
H1IZAcRB62PUpOw0clQAJwwPAWuBMUd1DiYvsNkzj4Raexf2C8ZWndMdyCKh4lsOZJohOXKjvwWq
sPXht0YuzbxIx7eGkZTYLQRe6/gijl4AwBNCeeLGQAG/4jkOVD+EJ27fd0q3ZcHmjVd8glDyqEKL
XYrw+qXeo6hOItUZA0Ro8AGwjAESNK8/kDDs+y2f20j5660R6vn0D9FqqxfM/Ao7u9kdsiIM7U1k
HAcGr75ofdJMgHtTDQ6djcgitqLcslW5by79awngdqltyevpOmrbDsEE/7Xmk39PlGefwfN6PxVT
6QDl9edip4w+Odh94Hhf+91hfWUjW8LhkqAyi67uqbfLWAuoTbxsfv/vF1D0nuBqWb4x2rKIJDnA
PmW0lAl82GMajgQABOshLCM0bLQGuBOxLzEbUn2udxOxWpRLG1QcbqqIE8aB68eFljYxTjHS5nXW
Om5BdeK2Qw3mBnFL2pBqj3ewlH3WlE41zUUlmPzC9MTtyE8/BJfIqillfiKy3dDbTvHqwOSytkWb
04ToQp4NpKcvNIk1RllrWnImMoySk+4QxdtxR/llbJ+oi67iTQVsYkVTxEDobWmdjFgIGbNf9A0r
5c0gPN6YG1Sjj3H0WRszHH42t5m51yYShVO+ynxjSzMtDR5/zcKETNxFlMuk7O1aAu4RKHvW0LYN
+eSiulNCPmV6qs+4dx+SVXog6KgUdAQ4aN+kDk+niocNwkNPopVDRhGrDjXzCxcr3hO/9r8Far3o
eq/fQbOqDz2UMoB9HOgl3w6scQRDZiBpWGDKXwogm4uwgElmAVf+p5ckbWj//f5EW/gGFUD1keLv
XXh4eUIuAAUIIhBh2jpyF+llV69hsUM4gsOuohAgZNEJOOXtQEXKC2Cvh0xESxjON2VU0IRDcwFz
o2v+9472/d03uiPyywEDhbv0XidLyEbDsFJYFVF8rDmeIDYFL0jUfymjM2sf+2ibt/cBOhgteme/
cQ0T/Ol+aUjTU6GhFI/fuYN6Dqc/X9TMkIqxzOBaHdx7lGn2j9YY3KavTT4o6N7fQdc4MnqyidBl
auMBv///r6QNMQljOatJ0+Kx1dm/vs3XPInONLoRL6STJvTtZPeB73LQps202sj228c+jBxEAvbD
0BA5m3+PImLzNRqwHCo9J9n3cAATzgZ214njiC+MjBaPiP6N7GWgRbGxOiIThbg9v0i4sAmpH3Oz
CKwPPRYpTPpXib5qhSyHJwubCbhcUxMdM3E3OS7pjELiIjfdVFdI+A2t2gMdGVjxMrwQxJvYsW2I
4FH9s3XJFQUi2okAazGdJA4poKtacWBhRpKog5jBDzIxmGPfJ8lvZNYzjqp3MfnVB7Ua3yXkS6o9
mgLS9hvWT7cCI5vZteWjbHHXhp+X0HlBeLmUbWIzclkybPnY+aDANYuPSB9UYbXrXDYkujYQH+ls
vZFtGlbsajYdYsAhf2oXUKinmkEyMmiGTYbENk8p6VPbzBFKcEiiCAIN2tDs9p5Nsy0BHlfZKgsg
tVH05rgp/hhstGv1pNU2nStSE4sm1U9IPdEtVmm3sUflLS20R0Tk1eY/xtp2n9gS25x6iMeOOeRI
XohDrSwCF6cdbAf2UUr2AmsO1c+VOLIO9+t9m/1szVfRF1PcbJftusg6VNen/1wk+D1Iw+/mhnYB
p1YWoknynNaY7Jl202G2cBI4+hpPhiHMvFc6bnrDZsGX7FLYF1bu8JG4obQQOGZa3H94lEU15Lzw
onyMCBWF7CBNWSNUbKKFScZJmUGkiAkWOF8y0JQG9y3Jg+taQ3EKgf9DyKHj0ILvf6CFQiywGBhw
P8Y5BM4b9sFEcoaTjC//+rvEldb6shr+6Q5ABd9LRNQf1Fc8cSoabogm14MPI5v155AdXmtirnTi
uqLqQDQmiaAbgzUHepseJf+drb0F3Qcabi7vPmAzswMTECK9FGljkifCEYL8Tw7Pf4cujHJmpEwF
oteCQ/JxYHwmZEcbGq5F6sDC4LovHsDnqXGWBp6frwvmGZv8SluWlrHifjfgZOfKpb9qLyQN3ysP
pvu25PyrNv8OG852nQ4QgSrfDGhmkRGokFn+CFqo78SoiaFdzaiQLAWg/E+I6Bmx/Q4IjyyVEk4u
1rKEb4AYT4csp0QHhnBJjF4p596S2MrkhZ4veQ1vmdvRnMjlP5qNpLpKbxX7MnDMDAFlGgVOc0oD
5NC/sYOkhVGjgCQmgc8lqzQ7ILuR7sy/1sfrkI8BE/SzQRZxhdzW/Z9aFAJSl46Sl0N08zkWpMkI
cfnP/QtlpOPvWB9/+/7SWuh0+AzK2VvEJ9AO2oZ27Yl1kAa9TT8gPn4PMcF5La35yJRMmBeS4ucr
C08C6dBEHzSHz03EpWT5ltsyvGMxdXlEJINcNTJ1smLzTJHAhUyv3b/zGs+FRTJ0m6jYUVyzkThm
ME3C+eSDrpeyIxu5HwloP9jj5/TEv/9CcVVSIS3Cdsuvovs6Lc63y2uZT5pFHBLOuO9k3SQgzRjf
eQ7+bfWvS4tk+Sr1qTez54geWXfllvB2iYrSOr1Sphnihn4kSrP+Jd02ALah0Z/ZPiQrMBaQbbwU
h4605MSDNJYIiPrCJnVg1gJuqVqRcqLhuUGCPMiXJe1m/fzaVVeKFfqlkeEpFFVI9Qr9/kycnCyL
3gXHhr+EEo8GSVCveufqbpOvdZgmihTA5npArTHPvM3vlRqeJ0N5qtp00EauZAn6GX+6alMdIXQs
cnpRsDVMW7CT2pC1XAgpOjL2fKMHpGJI2NH+YiiEy7klMub+6n0VRzyZCTMiLCj37EyC3uvHxyRz
TbdUeeP4jGsVMlW5PpOBtyHRAAaZcRMJ35YQqFzeJzNUo9S3PJ4pB+aJ2c6SYVD02d/mdCmkg8gD
O3F1xRT9KYblJOPJrAIYoEWI6YrXZ4PTDqOkLZf9DZjnWbYTSM+fY6OwyKzm8HFA9+fXen9He3LL
gQcMY0ZREMX7l9d6zyWz8ICfZ4ZK76Aelys81sbvIIn4aBoMC3XmEu5KuEx38ALfoQ/iec779SXv
E7zmmSvRicfhdQQKf5wusIkbWZ7oHNxWsPPobbn9JbLG84LAkDNJkhf1rsWpRvb53FhxLMXiPxar
20rzbheGulzXzmaiRCloRT1RNRNLUtP+suqOnM3J32saz3vn39zkKe8Lylah10Vm/abctcRKzn/C
HbXWJ2wQEVdYl+xAS9QkdE4oU/I7B7Q4jUqqLgIDo3LkgvZ85JuEk0LYv1Dy8FqcTSw9+N154dTC
GklMarBSEqc+CYIkxsCPv38owD35pKEjWY1gkehL9Ole0Hi/2S/d5jinzED47cN5igj96Im7IYxR
oh7Nt22TkwyIkosxqrSzgmrJjHccXyQfrduliXNx4fTn77V2ZfkVZ3mhHcyV7FcsBTV6b14hHUwK
MFrLa0ib+CNb62Sun7+bxmMMvvjtpOjl0hIFLW6OEPMD2YGCP0kkwifp5ANANVlCRj71YAyA4Noa
K8yWQeFDUdlKbrk2T/Es29ehMqegfqyUoGamo07b+WNZ+lT/ZKy3fUtbA/229/G2Ty5k5DzUuJKv
xTv93EG2YKOy5zcoirF5JO83um8AuIDAxTEUPmfiMrZB0uztN3geBL1tD3XO7xRFhP1z+3BrRxs+
AJgupUOPI5UB599Q9Si84mWysg5iFJds78N+oAQUxe9NczUD6UCPbFfveufUL+ZATWale0fpsIOJ
+FiZM+zLw3TDnsfpF4wNPKhsXkW9WTrDONott9VEIGJibOKfU+TlLv1dubnNUUmIXit9p49wDNo8
F6+wnb83olW4ofF/UL0e7IZijnff0fKSfX/7QSevWKF+R3gWimACs2WR20iRhHICju/j2G/dz4r2
hbmjHKjnlncbU0tMdL56hIrT0bJUQCggNDpCKg4Jsz4koRYkTwu2xwbSQ8TbY175PXTHfHr3GNFs
4wUZ9qSamAEIDhhn1/LYXdkk/R1NvA8gyztjD4fejIGdHp7gSJbFw8/HTu6OFg9FypsHtFkIouwm
7emY2LIRvFrsmAY0r+rbkPTUIie+OSrO0Kndo18C7/PUbEks76SXCFf8yzBBFeQ1W8ahvGJvdKdi
rG6tGRP2jA4uNqgArrbuk1MTCIuxhC3h3o5lCBoWjGA8zY6M0/3GvYe9oRklPhyGQLLLJY2asMaQ
84HzcrLgSN3cmRrXO3BN8aw3wgYSQehyQtJBRsT4kyii0RNuh2QpNKWWHKzNIvkzYMLyFBNcW1bm
6rXW50QGotIa6vE4DvIZ9X+2+m50iMacr/N63g/bIJ9woNMBP3IXHPna3ynEdJpYFDRkLWR+4ZfU
VZknLraGxOglKQwhaIeCrxX9RO+UlKi35JhRVpxd+tJYE4eoDvlFf5S3S3DXxUOsxe3veUKBYpFE
QGdHCqPdOOjD3mqu7G4frihN2PdRuiYrZWlE5TWetDumih4nNcRTZrfNkWG1T6OPQmthbu/HdHKU
wjpEfxFjl6we0kHiV4Je2h0RYJEe9y6cpXwUKruU47u0cXtTTGEaxlRB9mSvQ/szd2i/tWxNKkkk
gGmK0ER82Sra/Si6QvUoBjw/C4pQTkOTECtSxae9bfojrupjj3gySRDNSUTMGSbo5/5o2Ia8Mhk5
N62DdvoTRyzVCVUEARgIWAT08t+Y9vf3OGhoJeSDzx/Y7e+JtcVhaYbJHOlIYXYy7KbszHl/l13u
R0Jnu6ehQjRYIC7p5QGX+n3luKEKZwNxhydcK3ZIvKN7SgNcWb3Z38Q1Pgf7m6O73YvqZ4KA8pn2
K0ka75sWajyZ31bmzpw8Qj4v64wEgnENoh90n5FLuKZHnU8z0+ekWGo1YuuVIB9EYkKjQIKN8J1W
RAvJg9SRhOoVWWMCwePyUwbPhXX9KORhvR0ZEKcaS+MXlhva9zhEXKiR0wkdUG18WxnTB//HQ3X6
bwJpMLR4udnqg5We5BXzaiO+SlYaneuK7zRTOXrMlbMV3VbNNcVVp3Bpfo3aKSZrWO1VXD7xH67l
WsThItavU9L915f5VY7a4LXrBc+ZsnrO0i0tc/AbBgjFIoJSBkfp4ZkbwGJwE9/AxwXiDWRiWMCq
yNYqxAIQPt4zQBmaGPue6U4zxVCVcPYcakMNtBfdev8xb0ckJl45o4c5xAFt+hs9vGrSdyBb4zIr
zVrA88gDhI9xDl6/AT+HJvoAuUYkF1k0CKOAaHPeXjYyHKpznlP2/7XqfWmcjzFcBe2LcO6onCVj
BDKZ62pTlvxQh5LSB1FNU4XUz9ZcGUfkdBIPmE1GnFsTC2vV/ggkL4pWcNPc36jcAKEEUmeQB5XI
cL7AJIDR9cQytCJ1yhW+2xaauxrnDA6gcEewDAgQWMU1GWsqG3gBNNl6rsLHVZzCYUDPtVtP/QZ/
+ccQW2o4Lz2nOSI/jRWBgwmODeYMQqOE9YI2FeDft4cO7zQGd3EjSlQbzAlDWKU+hbPz9LVIHmMK
MSUfmJP6DnuT77DeM7mdkOQOTEpTfJbGZLmYJHwh8rxnN5dlME72CpijeCSObYociDUI/0wFzzYd
W27pPKCKF4KD4mhTEINuEqLO6mOt5j4nuC/CY2UUAFv1AamIOUugi71Huge9opwAm1lVk3ilu9U2
w57tMSTUU45PoEwh+g0fY6FHYBRHgu+STNEz54oZdsUd01H0Fp8lgZ/K9hlDfgLH+pmXNvmO+5gz
NmNPvNx0kfqkquwOek/DYebeFwXffKwwTIwsIFLP4DOS+WY7IhsBKSsRGhAOVwHksj2HTE+m3B/u
DQcI2Sa43VExwdrdvSHvCZlwWk6kPzp0Lvxl1k/L56Xdx1qm0QLvFtKVQx9gmjMc0sZvvoPR01A7
PNl0Bne7PyAvgUKReOBGsMtsHWFocgMYb7mviQTXWcEA5wm7FD8tiJMKUBn4piPNLgV5C7Veyeum
j3/WxCzMqemKOOVrrEPLy9w3NyYdluNbqMLkIR0Y3oF6qVNAOXNrep8B2QAAVrv3yc+Nh4/Na2g5
0hhhdRcAyCgDAmpCgnnxbyl1ClTcD6/PhRrBhJ3cwNDonhqYUTW/r/oRqePEHOUehN7VS7ApSOuY
vM9feE1CTBu2Y8yv4brBcPZjEPmfaQ5Ms8dz6BEvPYEMAKMuIU+lxIhkDD8UeES3Ecz1SJpsBMYe
8CAo79SrRvBZZpqLlzaMlYL8D5P5ObihvbmAPbBNozRqT2/g//3TMzK3JYgz2SuhW3wZPKQLEtJ0
kVxKv7eLJ/G8G0vi3nBpFDh4P/fn1mHr3mfaFZF+X75mq9ve3L03/37svpCvRXhf3PgfGjZcOXh4
Yep/dl+EiTNSQsEuLrnBgl31cq0INJxXbeLgRrqOxrBX727Ak/RVP8T40weKstVdxZUWOBSgqm5M
eyPLl9G8TSOWQtBNy6EygF5Rb3sOfqiRBOy/dpkQD80gIan8D2HntqSstmXrV1mxrosoEOVQsasu
FEQQwbNm3hCaf6YIIiIq4NPvr+esqxkrakXM+E8zM1UYjNEPrX0d1I73mDEKxnsE7CxjXpJqEexN
LM13/CFJxOdyUna/ZDzMkancPTWEO4H6CvXUIiWU6MWMOPffkblsp8oyGb93iBLH5Vp3wbHjVxUp
4XNsDck2R2IA1zEEdIgFua54uW8bjBV+n39FhIB7uA7As/og95wY6fyXFneL07G3NIC4LAf+gjk+
PRyRxdQOe9EAGK25hmpR7aodE+KrHe25yyYL2tkL42+6AajOyyRLjCNub0rewbT2+6ZD3qus2Hsw
RyiInzD3jju/9YxxMWf7Dao5I+g5/8vQCFs2YEqJ7EyX5Qczc/wuZMMAZVCwtrvw6nZTZT5ghCtj
Vblz8vlQx/jiglR+qbH4WzYpFsxulwZ37xLpwArYUkf9cRP2EEp3PuYSP6dgUodU7MkKPPHunx3G
zvFYNRNrefXMPmBT3h7f01IGt1YpPdCMs5YTZVHOxQyEUVAmXsFO0twUE788l50vr65OT3G368mk
spJPWocF0agc4gllE2XGaBA2r9rXWRePqHRogA4CFsSiYK9T2JioQ4RvUoLznC18kTsbgozTvEQx
iAoLPjepIdZTNmqoDSwmLn+fV+cnzAF2jO8bJFBkixzSvIwC7oAmy9hmUTGmJ6iw1KQLJufxkVOP
m404XeF7xfNe+bqrHXqTJ0zwwUc2U1glGWEKYBAgoMTPbOgcxd5zBJSagxoJiPwN1XYWZDMMlAxV
MB2Ti6hhybk5aUgvYWKv5Kur6d0b+MUULoA3GG6T0QuM0YWz/8VEWJWFmuM6xNHpktBEUCZmJbOT
/QxDrTE+rVEhcZ+f08eolCjJ4135zP5hcy1wkGazi6c6fAaAPLp/5wcWEUonR40wiM5UtuQ2rgOm
POBJM1fWRqzAOfme7qKO9ZhiMhvEvZnmM1B+o7BRFltR5IG3DlvwD2LrqjEXv/Ga91x1c470lRZb
n1qsxcUBdxQOdPGpPmc5XhLr+x5TImj/5JhRxAmK6QQXKRD8xmI0VksMjWY8h6iOoqMeF8sc00wd
9AI0jot2rrAx3vG4Flt71etG+PE/0zDDIiXb7vNnEKchjJR1JoAT3h7TLOSfUyb4nrcpP6fa6b4Z
dz/ZGshytq62zx9llfJ7Oi/FewdJKBSt4gve+CB+/oBcWD4DQcQ8zgwEvKxfmACwFoQ4jHH42xMd
BzbOm7j9ykKdb1CgpLy/xLGnxaonMB6bq2sDIVEjBR+vNn8yt+kao88I5NrQP8TCU3KdjKDeKvEg
5jQIqkk96YI8KhFW9wkhdayyRVQdTssbFkOKiNhf+57FQAbW0K+dT/YgZapGjw91yfbEAI/k8J6/
54M//WVF2WWJoQ9Z4Fr7GIiNz/zLy0fvTf/43an0j1PivOm0Zy6NuYozmTKRFPLrHZMMk2UPhsRj
ZIsLc/IHSzRfgyeMIzB4Hm100IxpD37+JMBHu2k91XnS7iBIpi+OthZw68dlpkZ22HBGA06aXJAh
KixixrX7GJbh8JTcGM3XEWoX42TJc4LhzfatqL+0+RO76IDEaffc2UysWSkftAqVj/I8zrHSnF9z
E0HkdydDStTdbXOmO7eB6Hzb9HaP75uXusXqsXl9l6uSci74r1GH5PuznbWz56qMrelzdQ8Yhjlv
PVqHsvEyt3CfO6vUw3a2zT40Bsuihi0PKP/Yag6vfSc4m+JHR7p650hQJs5UFI59ks19ebinblJP
zUX7c57nojkn6YHRs7U/6QtQT02X1hct8+YrrUYPY4j8+MueIfUKCOFD9EbW12lOk506RZ9j9Rz4
9UY4CwalTnjW0wFTBe6u+11B064IkPtf5D++hTKRKWw0FiRBOc8IK1NmoUIunvLDA5uwsPKpFLEx
n2I2vtkDRFY6XnPIxoJNuS5KwrUTcnrEz5TG3hiPdXooJWGSbDkP5hhSWsK/Zvs0uSMCp1CgLX2+
V500O3OezkAIoHU+UwUj6fk+z24TJMIEsDQLmVJAthy8gif20B5BF6IfCQodQgt4N2QCuYsjmag4
BR/CyB++wJyL6V9dQPCZ6jxKFvHZJRQj5dWvA10MPARPqifm/BQcCn1fTw61Go8jjootbnXXmGYz
O3yBh2eK031c4Wcsxz1OoivqbE7EMCXSwsWJSNma3fcWOxxK29jYGDRvgRxo8x5a/tnjw2SXeXwo
WNxP/HPOdLf3/HzsRb0lc7CBtXHWm8zIGFnRgKiYw6/cNTzIPdg/5G6RYJO+6sHwtj9T0oVQUUaI
aLFVs4H1MTSKW19ljxuwdYo22tgw8TXU/2iwGWp+8FHllXi9ZW+ZH/tLPLkSZZS7Qh7SfsGMknqX
ffOIHDPooEeeygYLLRwdSgW76wbg5u+fu12z4/lods3x9xlSPh5P575BSVisjCPykCDZAW6YahuL
M5vxs3RGZ9lUDSnMhelU23YhcWMamYvswESi4LmnSr5AT7kgjCP8zEnAUBS5DWYDpkwQIFPbdMTu
dSN9u0TFXHyzb2SST/+2bMILNcMOJ0ENbatASC4a+owYLsWFC1RIsBU7udU2cAkjsqKOn2OEt0k+
EzvJ28txodrfOreZw2Kmxpit+DONTv80q3EIWhOJX19LzA3ei0QVV9VEJSI5jfA1+acgmd/518fE
dpXZza0JO7px7oNX/rXv31wP2JnpKQv8mwHd4RkqYNImjP3QBm4Mv+0mkCeITx5wTdnFnOekGwaw
sfCjWcEfmvSrB1XpAtATJ+++CazF6ZBvm6CD88KsslDzzbV8Lg6mOQ1fmDXKxFwlJL+8wuhFIA+/
hrVKeuYbDIsk5XJbb4CRv+L6poCsNIcZxUR/mI7HEiwy6InZghlJipADiTBzcjdqeDyqcJgIjW4E
PAS6LgVFfmDlXvAX3f0aRI2AEhBIQGTIoCF1fFBSDn50AijixAzhK+tYx6CmMwhSjiCBajTkPOyH
pA4MNoJAp4QpuTQDLUaA94D4ALeYYCfgNugjC8RHMz2tCDuhYakcIAOcOhcuI4kcS4Upg3wo+er7
iNDfGJdAiroQQBe+CQAHDPAgJXPBZ5HUSEKqsEFYTD1AzO5mM5zdAewhl3HHuKzKg7VI1wx6yiN7
f1mTbK2T5QuJK1GlVxEsAYbj3dY7Js4RLHUBlAvs3ffwvORK4A1PGbsD5CYwIP0hzAvuPjAmgkI7
ZKiRDzll0gMMdx1jEJ7il8MszCayeI6AY5pOtSIKxz8KHaW3K8ZM3GA+JHUUk5XyIHIsxgp7K2UE
kKGUQIhGz9wcgaicITcRhAQ3zJc5WIoy6CiN1BHVZCKAO5HXE4IUWwwWsOu6j3P9MkPb6ySLXoAb
/83sIp3YkVf2bKfPmCN1egHNdCa/tf08vsw6jIOKx/wQl3WAkxxdw6iKHzMLTgvJwhLr8ULUZk+C
UYKcoFwyNmufzYuluNB4I2uEGj47o09Qi7FY+brML2trBv8rUOaqdyEQaiCCcRiQP8OV8tH3zKxZ
tRXaB+GWT9iRMX2HRNr5obI1RCXIbZPsuEc+nZHW37ElIzKh2jOQEiJIsumbCMP2iael18De8Fg0
/pnI4QzmbfBBxW/GMHqPX0wnOv3RDmd4L8qPVLsEd3VhmAx9IUoUD/aY4Xxnc+rw2QNylK+SRmM3
pQ6EZfsZEEZ593HKYdEFzCDiXZVwS+44xQFW8RXNpDe1fcA7I7mZ5KIBYC1meIDtZlt6+DWAfGVS
bJkTv6yA0Vjfb8grCZQVIZ4AJToAcMD7IkgLA8yEFSk0qjjbviywFjStJlJxsKmXKATwfPQgY10p
IaNhF4T1M6LRyFhmIZEaKC6EsyHsOfcUMxvPM9xsDYWChWKQRqDQ2rAx4LfFbuhw/2Nx1mZz0g14
eJ2nLrLQYq4OUfLsBFiDIHVpREpIMMg6IRf1zyvmL1IdI13hucBzOG79m99fyHfoqyyUq9VRPYGG
OG2meSw39czImOdQRj6j13Pe4wbHB7F9UMFW4V1zK1VqmABzJpgD2ECR+34k4Mqr46KWjy7JMJuI
4dqTzFP8h6xuyhnshV4KC8TEU19OdKyXTKvAqJ95eSx1C0wW7A33EUVfxUncFPJcPQGMxRfUUq0b
lVAUMv4mfVb0Y4HJDiYOTu6Tw0w/XvbFjgZoB9DSYMz/nz/Zk3qAPxFEDgvKNdj/ZacLmCQJl4Hg
gfv8pJ7Fg4gvuopkld/FxHRxJRpXpvIrt2dnoRH6MAiAGXc+owsX1cDT0o35gbCC2dz8yoiQEcUa
FpY1TsmnBh/0LRcC1muOt3Jk833lNN8ZlFDSz4KcOeceJqMVRW2fSNFBEzfpUYQCrceWLBdWmXSw
mrAeQ8G5+yWznxIfpha2anIXDKv6/kGB8nxgLiT0M/A3FLvfUwxiU1Ke7Y3bVuCLxrAQmRh2but+
gBjyPJHGejsdLM2Ig967Mm8sn1zn5lhoPcwqjgiBEaDoX0RfvwjHd4y+64ylMiyxu6bIpNip+rCu
svU5eo+ZMQeioIwUsjZt36OTsFVWDeFRtUwgIzY/GUrsH8lLZUDdisraTx8sZEWiVf2AO7GEhAIQ
EsqJ7qZhsukzP+1BQ3zPa76ew20dtPOaJ6gaDLWVMpW/PgPgDjOyseC8RSsyNgm5ZPEnGya8SyKc
79jbqAKS7B3NkCGfnTq6kQ8dbX90YnNPgFKVLncf1AzP2a8rb7ASGJ7CvCQ6oTavIbv1jSWjLjpP
XknlAEG/xNFyW5+WpJMgBvBaA23n+UtDbWVP7IkAIwj0Fnyoz5akm3QukiROwkzzD8EftKy1tUy/
66lF/CA5dopmjIT7/qWv1EX+o8X9T4mXtXnCeAdBNL9YmxjMXQ0ap1w9AcdozEkyPuVydMuCc8tY
VqT/9kRjxiMI1ACIGz77/GCxouUSV6BqctRFkizf/sqEK2hzSZBTTQMtIIO51jl5/hNI4sN/Ak0T
ahlfjPc6m6voZIVk92Ajkvwc3tqPdhklIDHMFdEGr2h42VpZMd9JQuDyhzoEL5vM3ntwUsxt7OPJ
v84t3phg1C5rrl9GxeaAJefLXpHHA4BLhKIqYB0ytLtTbuVVlJUSQ7mjiGBy8HCo0Wih8EChX7bX
G6Z37tp7ZXL7r1BF36uUhODUDYXP8QZ3yGkoCwOXYizLxwzPO8EPWRs1ashLtPmAEFW+O3HLCT6g
wZrJuC1cNeBpuz6ItOLYj+Do96PyqCIqRL0052I/SGYV1OfHdHNOHORyOz0bMqt2AHSltbf2C/id
P7gu30SoycjsO+S9l439cVrxh+vmf3/rjohCV2nuKHNBV5Ixz6mOc8ub48lhWBhfx5QoUCx4UtnE
aAK5HHLkwx151ynma6YkC8WqO57H1013PMH5Rnh9VD5wN8N+eTtXTy0n55V6TMG698Wlwquf4/t3
HuexeiziFkE6458+s0V/dwkeMw4cwJ3lqohzavX9XR6/EbXH10+4qLPHd7a4LPrHBDzGmJhDSJz5
c9ibSj5gMNaRYi8Nlyok1SBPuwGwoSE4o6fBdm5t+FtgUh7EhLROI8QQ65qWBRV/mkMQmokJgXti
6S1BYlnhY8rUL7Jg07sjF+mPrehFqliQ+xlLDn4yQGUOOieiwk4J9uUBA5VZs/59a8WX7Qk9kCgf
zFl/9QY8RkWZthzp8+S+lZKlgcJgbnxZONltGhRktABKAY/KXG6nIZHHJkUqQrlxtH3yWEtQrYKu
LelMc+YKIPdhDwv6oBTTgNlsX7hL2C9AhC1a5wTv7T42FuBpUJvbcR6lc5ytEEapqfMZhGdZbTUg
DOVByI+sdT8DvXaBRsvoPe9KWfm3ng2Glc/HkQXvEOyPBYKg/f0dJAGguJJpsSeXHZ5KE6S67QNA
RwtlFLcWj6QQHXtBCY8ymdU8XwDnTuzqf5W8FPaKO+UbWMjfGZPFnz8AQBcpiMqec3e41FAcT4At
yRDcBwPtJBoyQeCdJvwcIk+Fs0IFaVlwjgy8gYccbyzcIunC9HjMdSKH9z5ZnJYQGNknsrmgOqCZ
uckPmE9XQKh9DjyVqCYhvk04g3VHn4LQGWuw2piFN8uxOOGa5ucyyB6S2HvcH1GAYa6U5RcL++sd
InAaLKvZI77lIx+3wAsemnmsgt72GuebPj1hc1l/v3ft7gEI4xWgl5wNZj2sVeUeIdf1R19Yq9sP
E0XD3golfLUfwFe7IEgFQcSMEeTN5aY/N9b2stjgDcDftWyxYwAKoUC5rnhPKzCKS4rSLPgKcOt1
k36zhy+IQRAFpMN6MzhCZQt0utLnjfSmk4+cotfGmF/QiWiRsjXCYk89HiMDqo/LNN2V6FWW/NJ9
GO9JCi+yG+kx9GYOhzS87XV+xXO77LOtM3aEY6UvB8uASmC6oe00Jx49Gkt7XsUWreEWgi7pKdq6
8PfrelHF+QxDmmO5H7UfMM8O2Z/TFF7Klumevr0CN8a+2CNKrdlOqMj1jgXY43bTT6GCd/75owtp
3c95LCmIanFvAX/6dncaXCVf/DE/nA8qyuov/Yupf/VPu4cYjUVS0/ByOjm5b+Hy9FwANQ1ieYAI
1uKeJye7BKX3/X0PXXdzp4grJvOavV5fa347J7zFR7UkHJO3J29efj1DuMxRizXZSLjGlF7JZJVx
AYuGWbOwzPR5+dvvA8wP1xcs8H084J96LL5eVNANkE4dF4jGyqZFiEyR7TEiO3UQj/ucMxSBKE45
F2pMN2IdYdhCk5yRMNAMFu6WdOb5aQD8Epb0hXgXwgsqIUXqxkNGXinAaF9h55qUic9R5qsBemPS
wsrTCaeKiIO14Di9UWF4U5NPZwp5Igd9eAoazmYzzg9MvIiua+hiFNAIw7akxXG5pfLt33FhTiR+
kWyOo3Ldd2Eb8YSdI435nB1xAfrg1V8nmu4Tu1Kn4okMyXin8EVJnz12CcGBazHZ0SJb91wOfW7G
AEBmsriN734bvrDIwbhVxn3awEQGfJe6lCvPEgAlXezkwLT/FEfuA3O02aYBb64FdHcqgATJscth
vVYn9Q5KIAEDhfllzRXCgBqQJJGUysBNgsKSHhVSB78/Y92g3yHgv0HtxKw+vZK81D85TMCC9J8k
fqwuiQVDncAG0weDjRN2POWrih6xPa6jhpp8cbgD/TFHCZsGXQwG3tZo0AWUCWgBYAwfb36aXuao
sDMuLChOsLLogYIU88kPnQg9hnxOoDLAurZiv14D8YPyt3+jkIL5lyyIZrhByIzihBVtjLTJadZh
iC6hg1VRsZT+AAXohImyYrwHvl4Qytmr5PP9dTpIF+S0lacalAJnzIMnHCrz3p5IaKJyASUtkfZH
Oy/hHLZzoqH4vWePX0hIQ4DCOszF1UQHxeTzCg2u5IjKoxodIGjxEVnZNAvpT3HHDMoGNJipYMl2
Tkq0kDsjpDadJzCZ2XuLk6aB/AxGZHLaPNg+c6iRRVDCGHtRUnhqnqa4BQV3ggJangaVvnqqfAiP
3/brY7c70yLW5y3hLzxHfr4ZyhPbQkSjJsizSrcV1AkPr/2HJvkfsr2liZ/hd+uqjlYEiY8gKM6+
bR/YHundka0IVwk8bNq+36fVb0GUaEf5yImgYBlS8DrSyP9mRtGGGiVlEYIkink0O336e3Q0dL+/
pCVAzY7365DO0aWxlkT3IyYeBBfh23mG97PqwYweLYjCKBUQj4GgIcBCCppbjAJPFwROO0Kpx4bA
CZ0L9HGJigieNtg6H5uWN8nfXlTeCIGg58JqJ1IqHX1Arb1/4xHqYBIwyuUxw1/KPMYWbPvVlUqn
MeXbpit8ozDmOT7c2+IF8v1BUHaf9WsCMYpR8XUBlpfih+UWMMmtCIzgHHk/fU9pR6d8YiVU6Hom
y4aMVKEYQGz5QXQJml7xyUapKcb3cvRzjnOU3MSYNIk+hIX+PDIxeUUYydUlXJWWjSGTLdMNHRwr
Or/GzCWTxvllw3xgrjSQxAwQBEOiGORJadr0K5dzLEDrw/UgdMwWwgK5bR4Gb/7y+Uvqb8bZZxHT
0+V4MtEnvJbJ9IYSTDSpFtJnnynGIR66Fgi/FWKvIYKswgbpRhLnazRO1IdxAK7Ted9jN2Bnobgy
ImxmQicKAxj1Sz1AGwuDXw0zTNCUrWmr3qIbCis0TzTZC+pUjJWgtFSN71wNdZLzhhBXE4Reif0q
/wBskIECPDNs02/6epQf5nLhuEdA6KUK+KLAlX6bMXpLDkJa4RwyTXj6sH2GjQGtQ56y/S0zbGQ/
1yggvD9EZ3AhEq4npwOcU9oTV0+XexkN2EXJ+PHgwyqHjozYgCf9t6REh4NCLCuVI40ujUIxlOR1
TQLSB2hOjZOaEkca1RH6yg5oSpKEJxtFSReGLij1bFrbwJUpv9EVPUdPCtMsF6pndKJdhcK1TFio
eUBqsPBs50SGlVR2qCVXjBZpqJo2aFlz3xYFBxUi6l+cWvAuSAslagT7wuaiTNTFgISt3tYHesFY
TUJQUAw3qugcC5I3dzsymHP8nlMkmxQHxh3QjebUj6WoZsYwwdn94K6CBIX1iRuOKFUFRMZ07T0F
hi9CauwaiGgPZsxvnATWiEkXV8/Kh0C9C8JbaPdbQ3ZMriEE/elzQqeLDhi05A8AvJOKP8HaWlSk
w8WWzm9MnqhT95SI+Bo2XgvtGBKzQ4OdIkDy+Qx6y4rFoO+vRMXvvRLTDCd+YkunEVBLsceXr6L4
QyZgBe8QeD7zwOXAbvDTwhet6TmjYaFvfF1lqxd0uG6mh+eJBl+++yGJ3r/pSL9oU+p7Jm+ULsk3
391hrMoP2hd17unjSeLRzonkCdso+oUgV1gfskrfCFsoDWLFpIon75Mqzi++DXoD8yXuVB+5ivSx
blKOCwHggyr9rTAAjmyoIRr0y1lJfAY2cGQ/D1/fGyTaV8pM1oJB5nz3b3VxUU1ZQWT8lfvkliZe
QX0mkQSDr+44ZIgBg3xYucI4oiG/5v1HPSZ6EKxAA3xSoOKw5OfW2x48ZGJOIg6m1HPDTK6m9mUR
e7x91SVvgF5ItXPZ7tu9iWY20IgmB7T+0Rfs1Z/Lmjlog306bwiEEBwcRAQANHzbpx9yR7CtxNSe
1g2FKoXGhaeO7lJSoKq7rClYnZc2ZQgO673Uv0oGkefTlsBKCmbnpfoDmppbls6pYQEXptixN1AD
48JBIpCuWXn213nZEDhbi7cQ3Y3FnazJ4JnoCAda1ikETzrO24I3plqMrKP+fjhFA0aBP6B6dkFD
SofEleeRapRIL0bqiEBRpR9yoa9VwTW2v4jwDtm8itSfgvEv1c95q8VXLpkx0/bClX/vVUjiF3pG
8Klo8lCC4YPXP7wjHqNJdVR4KnUeJ4KiLdWtiVTyqYsx3kA4VL0gW5vcFz6xZyBNkAWoxFbQcZ9A
Lk+F6pZz7OvOE0h7PkEGv+h+5NHhKSS2JfbI4DBLfQbZHdJIol0Q2lI9kuti/Eb3pMufEp6KEue8
JA4ck1ZQPjXh/W0tRsc4V05eyV11WIO0PqgVlcszwpGSkja15CnRbzT44iVP0UvuOM+cTiQ2YWpO
4klIzPpbYOueMIOaMAaaDmKLeqZNLvHrWM7ex3pzW+WTKshWoP9oBr6Ck4cEfBDlm5Jq1yXOwdD1
oLFR368prp4hR5ogvZUVE9kI0KiGFoxyAZFJLWSBOYnBjvrvAzvYg7L5hMvVjkwio1+wK+RCWnJw
Sunm0VXtA1EnEKd28Rz+vNmPCXil6UiedT5o2IDoJyoxS2t83nTzN/zbd3QzBTEZI98LDGwm1YyG
plDdYZvHVOelKyRlGpudmzVFCiV3tv2tcDULleZyH9MpAD3A9um0gaOqIzBtOAsLv0WXfKYEA3nz
0Kf+kR2yA2pcMGckYqlDlNr8/HV/mWzyZH6RRVTJA/ClrLSvW3jxpSZHFFv98AuVu5/yJ/kkxDdB
6JBRnvjNWLDMULYUCXxAOk6/E8wJoc/bu81Eg/u+/dKpX7bzNpaAtEEXJKF8GvKkkVgZAK9FF6BB
8j0tyZXYvJWQZj1tewGJt3E7Z6QBQj0V7PVzan80SFiu38pHt5PqekMYkyztDwM9BJWvM4dh9qnu
pAKWftLiWN3bUbEq4uwz468U3gh3vomRIG+QAhJaEogS5PCrRKY0ARXKghnQbFTxl43yIQK0C8Ut
rl1EZ3ZDcx5xDDVqhFedZ67kYNfgc79jKR3ba5J1pk31GQPD0HAeYvII6t9AxtlL9JhzQvKNM9uS
zXP9YCMeoEEqt7+Zwu+Yi3LLlCYpmG/JM9AXiJbJJum+kR9rX7JFV+xDks7hNAQg3XEJeTTY3Flk
k24JBZkY/CkdyTj15UhJkSa8uYgN2xSb1kEQ+KCjbowqucHN/5U2fRWcHQwZoabzm51I3kW1fyld
B9hPkcneJNMMNN7xhWVcjVg+b2rhl4Zmix0ypwI9XLmzJc1ckx+T0hGS7CxUaxp5gD15MPtCWelf
JMCHV9hSH25JMzUO2CJiDopnjxvgtYJOZubJNoMkuG69CtnKy8u/MtS96VTqG4gk6V0jmZhWO3ue
x9qHReWCSq21pD0HMgTBhdRzpd7bBO0eoqxDtRq9dI41EC25f5tRNyGI1j/0eb0DCGY71Q5NxuDD
/jAxCNN1gvh7EqenlG+/FRweFFgY1DakIcZYDVRiqEeZq+HRBKWEw6Dp5RV1wxnNKnzmxX3G6pL1
SabC+tvIuPoV05G+H5vLAlFTSWhMCrG4UofNVwTlOV/UP75KsGrQzjz+K0gcoDQ147eBfc+FpZWg
IAQVlo9uCKeVUcdFYnTB7jUjtj7+piSfJX8i7F4YqI9JII6v27iIi/j1LV/CE7B4fCOtml1/43Jj
9wb68wlSw+uTZRCfrwxA7++ZxZSaFD2qDHhibgbhCQvwPb4S7dz3UjuXMgzzSLD9kylwqUg5KHnw
cblaMtKIv92+72QAfACQBHMGWGF4H/7RxhZtQsXZKWIxINERMS2NxVxyhd+LUcQdtV5SrlbyB3lb
JX1SPgxdwNcG2dJwhhcInfROpnLJ/0E0yujsa/Da9KdSziYnEw0H3eVdST5o8T81UHL5CPUqZqKT
xkcunNfsjuzyiYLBnJVIRG4oDKhzejV8VJY4jQiUv0c6o4wQy3FFpJPLYrAxfXbgT4DwFMz7tLVb
LlUWdBTNZaNBhhsPsMelwQ3lBWQvRKidfxpFEfw+dnAdPDpx5Vq6zSIZYZACnWqOOzLe7nhFdiL9
AVK6I2NVdsy4mpAFormXvV+d9ncnhqrTX6b7Lx4M6cNmvArKW8T0GDREJkUttx/2Q5Yboo2KDA5h
m2swLIGOKskiu+ZGJLYGUuDzHqVu3KPJ/kK/i5whRoKC+uQUJ0v2WP86Q9xGP1YUB+ifGU4labqI
rUH+xS+kwCsZC0BuOkU1Q8Jbxa13DbB+BgZp8HP1C1qlW0AdkVlt/ONIZjzx0kJB/n7y1eBBbkHn
8xv54I0Z8kx3w7iOXZvm8HvW+cm0pcwvv/715wtoZb5motF+kH8TPzV5dRmLJOLtwrbAnCC4o3Qr
H+lKdxW1BUK6M84LsjS0rwwii0jTZ+knH+FKj4NM/YmfWzSE/dDgLdSxgebxySdCJ7syJvcFi8t7
fZ5GZ5RD4mNosVd0RxJJ6cyIXIYnXq6CfDq2J4agbUat+0Iax/FLclmHN/c+QUXn0C12nxzSyahB
IAxEgBoMCkqptXoaPH4EW4zUEIMx7ZJuj9Bp+mYm2nmuIw5nJ0S0LPochNqrmrEy6F7Dy/qG+EQ6
iA5jXtYo/+gt3ShG5L9KKXFt3ocH3H1URglqmNV2QV6NKGdcIYBmKC5v5DV8IPKnXf/7uFuujb+k
4dlo+J5Li/gMNcaE0WMEYKhe0eEVfHYZDoFNZCr2nx5ZFzMXSJvYJUksKSFKIhkpJKlPFj9oX65w
L8wmGMWokdOeefBuKC76A/QUkB9l8AtMccaM0aOr6dEj8id7baSRtWBTRZomZdxi+pfcQIQGBjOM
UIGwZq88yz0mzD1IrfM5dQBKDOrktkGZEjUO12txjpG8yqEfN0dzLsNCsJrMdJpN/HxMBBrlYRCO
Tj6c3CSImnUM0UnYcHJmGySkzMwboqqGeI8PTGQ2QJfRX9zH9eQ6Qw3DiaTwFD/Jh2y/GzLtiBfC
K3LFQc1mgWa9t2SwA1fPwDql0ZgRD4PId6g3j6UOgMgG6xezcXy033wtb3Cd8prl7snACG4wHx+t
GQoapieQbqrUAJFh0+lv2A4vBCMd1inGqkuQuOFAlDo3KceVeUiXTXf6N3M7B9q/GM9sapqtGro6
MHSr/7epne3pfdJN/XahKka/Juk7ajcye39MuALA4EiDgRMwnBUN3CHDQz3lCDERvxXMHh6hdJw/
17eZxTaJ7gwUTuEZEEDycXafvEyvyBYDfZ7o3vM66ZKRwQgoHgUzPOmX4SOd3N7C8yrhkoHhOgLI
un5abwYcFygIgAK+qbo39egdK6nzeuA5Rm6kMqosyPqOvrfBWAHsCcUmvD8hBrjUDvrf69d5db9L
DZuyeMP5wA0jZlX6rvqT+NUe5z0ZISpJeGQRvPP+230lcZe4b+27z01u3QbEUhUZYC5q99TRvX8/
3LQd37pxu29oQ1L9qYlpO2gHbVjok+q+KiuwjB4hC6HNFg1zxyUbPk4OOeKsOXS3+YUMzHBsY4SI
7CQTd2bvmHB2OPiCUgr3dZgAMGKkQAtgbJw9HF0Z97a3vQXg9+a9GWDEHYAB946vJ/eJnogpeStF
+Uy6kcpow8Jr8iF9q9WNMWYpQEunNB0kr0w1o9H+vjs53EdPQ861NxKSI5QoMsgeSTWB055JBQPc
DDVvy3kZ7pktpZu0r+md6Y9YGVl2Osev055oSUcddXeKXGTle712H5pzBdf48zyN+rkDmQMCyQNV
eWDAfuhtKtouSKGUEfWIF4Ax/8IkwB96AfgqVhpUPEpCeHpvURYXMivYggUe50oAJUQN2+4T82wz
vD2W0OxOjFh6R90D1HcfN4EHNO+2A7nUrc/JBAM0NMhB4SQrqOdgC5Fx2gIs0YDK5yv9tq164wY5
JssOCpjhnZpRMmesBybz+IrCdF6satYMRn7s1cxyYA5eCvBwbCRj5Q6QSO4NKofz3SmUyRmKS9Cw
h6wBbGSry8BNqVDUw3b6xhv+fcENdBkbpu/i1b7SpKBrtgH/AIjP6rvKoZr1KzkqT0yeYvLxvtCm
yapA6tKNtesUEqPOmNMe8DZA7sj6n6PWmFpza8ufHpAUuSjP9xioBBER4KuCUIG7/AP+coChlEDe
HGWtA5C1O+rbq+I28f0yUm5btXYu03yOF7+PFXfziDQabJ1LO73Ho1HGYA/hCPbmp8cEjVMzAroD
d0WFKAMlj/4q6JRE2Jzpe/S0h+DMV+1Ss3ikHRNZ9Wvc0KZR6QPU0CGh682v2pBk2LC8phihrIch
o3yeUNhPa56S1H0vz7ljQNpYm/yfq3NmJR3J5OFd6EAr5xkL+OOiCWmqVzl4qJu9zbn3chUcEruU
lcrCBo5dj7iugP66GebY+7Y7EagOky+TKARfN8Cobqx/P8Pn3Wex3A93QG0RyBnVx2ROJeEO8XAD
pBEzOqhZhni9h3wr/BkbIVr4Phi75uLkIL1muNBxUzdrXNzQblSVPKBJXYAgHTi/0gN0VtaQARxw
FkmUp2hhUXAPGGg4vJw8NrTTzU1wY18dgH6QRNLva47u9P5cNmvIfu/NP//xn//z/77a/zp9l/O/
ZlH/4/os5uX5+qj/+5/9f7Wr9wa6ahiqbqi93t9GVN+V80MxukG+sT6pDGS9UCcqYOjjoeJ4xzuy
zNvhrbdh9CO1dSYPQTm6uTCYIPn3qYobjLxYD1g9vGVoD/v0CBQaqIkmAELjNcRE8Ypu1ZAtTEPX
Si8IHhSx66d5Dq/2UI0GH/fv5t8dVj3jn//4++Bts2cYlmrbuqab6t8GkJ9fvdPg1dPyTVGNlL3R
0aejqEPXAg89J0pCzAn0tU3HEK/uE+AWPhkXOdBpWL/HKXkhtgwQdMs0c//v663LKfm3keBmz+Qg
Na1Bz7LUv52ig0f26p79Guj/t2kzUhDw1juZpoCKJsAN+1w8av5/asVLaizeBb52HqfbDzucD7+N
qTn5lNbNYM1ys7UhJTY6XkEvvH7jaajMf3Po64N/+XYts98bmGZfZ547H+frsDxfTywm7T+0JFfK
QXejjMbkeItDcJSuuw7c9fj6+SL8Vqdv5v/BEAkTxtChesCTYUwTqj62Y/6x+w5OJoWSxhVeQjbK
j4gG0trl1xOX+iSDp9Fc09x7bRlDCM/gJYOue1Bm6QHiAADgch09YKDu1duIQvVcZS6UOpZhohwL
Nob7ntMyPCcPeu/JtZtWSJlx0I57PU/5ytXR++R1eM/BurHbKIECsFOFu184msbm7SNRODPUEBpg
PbS10Q16I04mN7+PLOA5+vDZDnun1fvmwJnLitn1sgCqo4KF21h/tE9glhpJ4nFQjGy2F1rJn4lF
gWXArgWMoedoPRfEPZYf4zzijd+LmdV5YE8tHADqhKqQQUGnP+poCJ2gJ05giveTSXX+YmFWiHN7
a52eXuJW6DtNoVc0zI0kA7oEJ/h9g69ksDwzrw1ggcq5Ajhl9mLyF/rPGij1sWF6+v/n68yWG8Wy
NfxERCBmbpkEmgdrsG4UsmwhMQkxw9Ofjzo3fbpPdERXdVam00aw2Xutf/0DEaHLAT3ENlOmoeTx
3uJBobLtGtg04yQi3DASwZ0oJDttkR/L3FEPsMQ79nO7HfDfCCH2bzXBCsi+GHq7z2xFca4vR/x+
zdrvfNccNOI/YxsjizdqdlxajIBdW2j852VCMA6qjc8mvT9j1/zOQeXwnsINHicfYjIOz1W/gczF
przAF4M87YktKA5KF+auEL0QKwyYHFqfDasBH+AeyMGwn53T1lPMmmLIf3c2yeShfIWLCJomVyRV
zucvJT5KGP0KRRWfxNGf6qvdKz+44mDP8eIh6za9oNna5UY9lpLNfi50LpZVEqSRbLQnawxsJ+0C
g0rTMlkbF3YDLK7zxG0Ijq+tJprqX89wGl7tses+Aego+VRBJ1Pi8GczdhTcXvVGG1/Cce6sOdIG
DM2ZvJdvSH4RVsn26y4hqaM4igIYiQIaLUJHJGauWjYT0Uvg1oZxLx2TU4SAvDgF4Eytg1Dj16HN
O2T/swyD4Y+DXlBZRaSpIgMkVweQBhOFRx86jTq7Cwf1hv1wuM9s7dDmbqyPf+u/b2rSuJ3+x6Zm
ioY20RVDkif/tt2W16bSTOMZH8Cqf1tX5fxLHV6rCIzboaqzEHNLnJJpQC8ou6Pi6as94Zn5369D
/n+3/X+5Dun/7lZKpAuaKkTxAaAOg+neff5qqD0ZUzJ7in71OQkEeCziexNh4miJG+wnk0dyC3/7
rwwP7vhQO+z+xn30KQKI4UXogBAgEwjBf79USRl3zn+/ZzK91ESfmJwD0ngw/8vOqnYvXSzTFwcv
k/7QzRK7U+4pYwOyjdCUIvYiSgu14BXPQqdt1826xEXnPbKwpO0TFE61G2M6+fBaenI4jfP5R3Dp
ayjy02xefbYSLgGFw0JMSp9OJs1XmuAa2mhdrDnaXsLccElMEibOzAtCPwXJjuwk9xU0Y6S5ApVd
ZGE0NGzjeUZ6Fe4biIFgSDCZGRzJtBWGUlibAAujHH+6z95rowDpsNIuI4wBB7zU2F4D/IdGS1p0
74mn4HuZWBjNC/IU09zGfW/wLMVsBp+05+kDC1d3i8bDl5LQky2maLgzEy5RJdtyTLeWYKVQJb7t
yU9M/sFPRmmbuzhnP3P/uY5bF5czDbcv+oA8m+L8QxLuGhUdUDLbyL3YPE/C4YnK8SL94i2KfVSB
EZI/2hFzFath+VzRDFBlr/G1ZZz/D7zJS8j7t5Uuamu97pStWLxGzEG4i/ECz4Jd+of1G86L4i8W
LriaA+4Rv42J3OIqzEUUME3wfHsNzkF8Xn6U4ldb8auHGMLOFxGRYOcg1eKiNjCF+25xusBnP4ae
psnAX80hkzwNa/YN/JhulfwBno6amadipbBmgor0znwBHqfbXLSBcYxmsVWUFt4+6lZB2MeOD7jB
cA1Lb91/3mQocitiA9QoyLTzAApTeAUmki/CUBZ5QX3qtKZXfQ4d/Ix0V4nz/772J4Zsjm/if6x+
Q5yYuqjppjH5t7pCfRqJ2fZDclCZzUxIjQK2mBUOBrmoPHII6SUB53ge/eIfNn+TIECjA2e1uI9D
joq4siGghH/ltnKDpGvBeHSVWbxTMRD2CodJuYgiHFHFbjJOgtdK4uhrukgpGSuUvGGK8nZB9GFj
qIlNmto4oWHoOynYNSzzLFN2NZQtL5odgqDZW4eNwBfittI6Zum+Bvi9JoOafgtfkVOg1b91qJ2N
+xm32G0UzdlrRQ6xE6oxeziCFgJJ6QwvFSJ3MKfc17/dIUclgID5wU3Q9wIG8NwGDCspJfLMMwWy
bxkCHFF1kKvnmDg7eUxm7iS4cKnPjXAuGrv7incwVeNd9ZsT4yy6wj0DWRKRFvSQXxDTTN8PXk0B
///cFrcFFdcIXnSgF7GOfbnzQnwu2jHdG4xFxCyj4poTA+bL1kDS8PoZfVCwD2Z6M3hsSI7894RW
ogYVp/IlelkaITSFxUV8SEQrV9ot3f2jQYCfv251D5mu+qv/RocMAVuMpTEUG6wZ/JEzjJ2aVzns
1gGfTlgrD/1lifz9FoN/YMxF6UI7PXDeUg9B3euPr3nq8zVYupVkdobbdMn+BS/6lfic6F6DpbbD
ZpcHIqbNI+KgPOJbh1QEiLK3Y7qBNQ+Y4rNgJpSBRWN7RTHKpgJeJAa4bykYIePso3i89eXvGIGr
3LEZZWNwdIB40S1TLtYNr/N37uq/Ib7D8xdh6d1qEkIZEpzS39/EMQvDPPIW8+ZqvnqMrEdvl2Qd
4NnzYBfvOJ623ZlPTdWrT0ZiLX/ExxbomemlrlhmWxL0sMYm9c7R8TXDWYLRLSO7cdPtnA9m19yl
Hd6OHSG1EAnob7HOIW2stqp4JMfCJXyN2lwgzBcscwPeEQ0Dh827H/EUFhEQBeutPtYsbPzIGLkE
0ZkIxUXnSVNpCSiUOyZh6e2SwgNZTJ86HTwIrvTIhHKVziLJNoh+vBFJ8CRYKiEvZaqBwEJIwsaV
zci5Pl47lofSuwiFnr/icuJp04/L4H9fPR1hH3JmwLrCWTN0lYuo21k15UMAjdFOZzhlCFYOFOfy
nrFGM92lTJowr0VYWtnxt2QB1NrMieajRxUIGIzibXH+h9hDzwmtq9NhQDKSPkOSYJbSYDJnRQqR
lfpc9RTd4R7EZA8qdusa6H34odBgJ4s3IZGFK+2a75FS0ePP3cFi/SB1+OV6qP4isKVR4D13uNYP
O/5c3CIXYFLKU1Xv4oN5a4zZ8rEhQFW26VlAnMDW6mO6q1fyXAbPgNwOltqdjdzuzpNz50zOrAT5
PkJHN/UO7lGNWgWA35f73AsYVutU9Agc7kBfuPn3d622dMxL5e3p6mMfqhBrgAMTuhAi2FvSGBiE
uYPpvUO7VR3xAwmB1YdYipZoEUOn3xO4eO0cftmXFq1y6nwwRe2cJ4cAB8nVAtrjaSaYQ55p9dIj
w1WP/q0IUrIoviDQEpK9vpL1jcX7uEmgywqPrC7xIT1UzzzpzHY5oTG7xz0a1kfx1boILj7zCiCb
Fcd+6MjWyJGjm3Py0k8ZvgMCUhAkXt27UHY85HXkCEceAYYwfslJhBtV24gHf8DSR36t5oSrildr
dFG2tEd7U27e85tDQ7ijO8K+Aw/lMeU99wsi90Z7XhrDaPQXT0lGZdegMVTwN99/ff5kR+c0IGjw
u9e8yWLiT+bVviUtncOjxZbl81cfPoeCommGEm/WzOu/cDsGujBaBG1rSXb5LLnTEz9dwmjFWDuI
PELbAXFP0l/3NcG0HiFgMuPyJuGUV53yja2BVGi2fulBxTZUM5MSJvjYUwZJ8w6eTm8nf4YbW42T
jDddSt2o9LFxByLu0Uvg603twdIJpwhOVFdAsYU2oetwg3RYSl4n2h3vFoZf5RqfyCuTuAlVsN3L
1ptG6JCUs1dJqHQFE4vEcnYIKNBM72W3mTgg6v02RNs4zl8SdzhyYzcaiRsnzUWeHrTQ2OD6T9M5
543/3j9SyAzMqcjX7A8A5NqtWYu39ghhMETYheHKd4s8GuJT5+Sb/HfSoL5VRiXhFbMm1gTrC1Z4
zwUyk8GOoTjTLdOtJ8hIeNZ8VEwF6CJ4Z0cS+/WQER9euFg5BTJdrWX+FJuqoSt1G+hyFMWQV87U
qD3yxcf1AN1vDu01YzAzrIszZCqBsFC2Obd8IPBFeaVjVVG7DOKJ9Y1Ywc2Cm66HrnyXdIBUG9XP
o+8JL3C4YZygQFio+NZMtSwTeWf6E+LYvlJoGR2dyuU9E1H5iVvxUuP5j/4VmMdGL8FthhfPVuwM
H+fNzA5MGUQSNrduxT8x/kE4nvwYtCHf4ugEg0hNt+TfnDenxIWYvB5b3NXE+LEMkDLexG34aJ/e
KOgW9tqUV6yHlWzPw9Pke9ikp+b7iS1Qj50RT4FYY0bU6Q90jvz+4Y0UfEB4p8dsiUlAYf2vB0K0
AP7AtqODQ4kiMlzBOqFK2v4sufjzcCaebAMc/0W2AJ+TB0BJhba4tdlRlwTdu3TkFmbV6JtxFLNe
yN7GWR4myjaHYg2VUF9wHEAw5YR12AJgZPG8UUt+sb8hdjpzj8/ihW+JupXT1oWLNsOxCLm0vGeY
FEQ2zq6UHNBUlMsEnwc09jTUC1w/ksgxv+KfOnfhSz0P1120tLPlg5wsyLEM5GEyMJoKRv431Nlu
VM9BoXQgcWTIo+E57kPg+xt2cr7vzyvnKDi5PaOhVSw0ybgteBAMbNGjQMCuTLPc3DrQ7Tq9xww2
ce3e2uJ1a+0L+5uKxbPsh6vbo69ZgfPUQZ2uGPJCR6bUUjdg/C7M0xTHqdGsQHbOic1nF7h5hE0E
NDD8al7vWBmsql/SQuw5OSX2srUvyG58vsxaXpaZfcZq1/85Xw/9jukTW9yJqfMCCSMVwQNLx4LK
8HEW7Y91Sbk+Gqlg8p39xU49z6FpzPjO7sNZekvV+iVEm322PxXTChe31PHPl6Xv24pHMjws9hV4
IOYrfIen9WBndX45FZeP/daR7HPlMRdzfp9bYF/W9YxD+XwpEUxcTOvLC9A1WmTc2eclSbW28LY8
4hMgL1UL0Sbja7y8ZcmON/4XN4RGFc5uoHq6dQRyGot+O/UnjvEYF13pPgN1XXnUxj0wu0VZirAb
464c86ejsKjnkS0jeK+trWQ9thzQFpYNrHTSDpGnfOYGGrjGcx5vbB5q6/dIQhovQOX8mriEmcF8
fi4C3JBGwjIVwviHfDeZq1j+Q+zbwZfBViXAoNj2zgQCsJC9y2B5lzy4AOog2KvZnlC7ULpYpiW5
MfRDTjaUKy2X0drpo/GOV3T4OMR7Iw20nG1Fyz8eVXx1JOiWmIhwVNK2YKcg8+OJqWR6Hf2TcZwE
W4xCIMuAG/EZc9vnJTzijoyzDXzeAEMZ5tNcLa7zbDYyS4jfxvPpCTHqavsZUD446QqEDWo7FQzC
U3Zd+3EsXWwetrnjz7B6DzGb5FEycsG69eXcDGvmz2WOcJIgIHvssfZ19t8Z/ed2zmNwUGf41PU+
UovxUzUegpgpZHGI0l+sgcgT3B8q7i1jDvttc0C6qf1FHvotD9jDvScG5ozL2LprXE94lpSl1Eif
8e6h6klnH2s5uq+1GK0dr1Od0Er+a1l9kSXoKli8fKz1paXjgnxzGELH/Dgxu38eOkM7U4PmO83d
TrB+R9r+++f9M2GCzYIPGerYxg4TuR8iCsyNzlhPswWiJBhHooXhnyByD+aUlYRE+sBrMru5VmdZ
mNZYQRBk/uK2j3DjKlCYRGibZnRjR206rmWTNW+ztwQe1bcVzviUTmktf38hBqAx5sHoFi/iEW66
XboTj5mArcyWLPqEOjd2Xs4Ho5qrvSUhZibfa9fcMwcIj/ldxMcjPgm/QAzPg4rIDS8+HA0xASBl
IAQXBMRQUcFewIjnauvq1Dtb2hMkf4yVRxsNeBC4fcALsYuV6OxD2C8j6JhZsz0kdL+A07VHCuFu
OaLcmTkVrf1jVrnq7Lb3fyPbf2x1ltfHwoIBqyq8Zb0Z2zQs7GkPALSQrdEajz3EOdNUXJbjCQsW
BWvwOdtux2UE1d697HiNYMuOh9Dou4d8lHS4i77I7FlmnUZCDe8X5QF7m/1eJaz/YZ3iEvBdz4Gs
R2pEMbLcoi4AUykahyljeheYc+Ky2UC8nzOWkhYMLA0z0PFBRBjFPAjP3l+FTAugaTrKY7mBJPSq
gXa7P2Q9CYrn2OaOhYkdc92bYscEsEIeW9iTo/6xiSrC7Z6BZAos+94n0+ehEMaGBc8KuMVuiZ35
Azonby9wjI1L7MtKsN1M3Rq6wEwiHY61yE6KtcRJQLEeK14DuaKZt7xIEPtR4/aWRKgLgBF9OvvM
24u7RQFe1gJyBxodP8w18OhyXQAdcUDiVwQJAKsUc1kPyxBHuHSyzdsTw/iWu/reflSL4f9YPJPo
zRwJfA6nyWo23D+toylwM5zSbRkhCwyiMe6l/DGXGlIqHN3NfdOvRAgFeCWSQDqZQnuOZ1p3UfAH
7VfVdSZ8HJqpCJN8jg6oIsZt3NcoXBVqWZ4vOwz3eiNd3aZ0P7C3H3W5QzcKKeSKHkR3GvNm9ita
OuO9oZ7V4lkxrJRwWVWzK+5cEkjQSzi93n/vatFTgny+2moXD2spnk30H2OyRcSWxxe4Dlo6FaJL
nz7Iv5WRpQEIvGiitTMzoBbvk2z+wf9EfsD/j8Xgk+xFcVmN3AjakVCedRBGEHvijt9RXm4lHJUJ
X2e70mfvvxhLNuiGra/jwdguTVyQorXcbOKOkZBHzO2A10ftRJiriFhbT2vQS2wEwE9jIH1TXTMl
0uEXqE5jkOh+ZZyABQ4tcjw3X9/J9SuVGXUrt1azRdR+aLvAYvVZrTpfDLVNqs58luDX9HFb0i1o
1OtV+JwRXhyRHKltKnVNlquqMZfeF/jA5v6rCyaEGnf26+U3AE+Y8OY0wb7JBDRcCOh59A05sDRs
8k/Y+Tmez/hI1E4u2ZW4kCNvQKSeO+QsG5J3xdyp9bRm3RDugZko+Vmh01y913WhDNNmr1cn6uc8
J392VolOSPtSuBmADgiNPDeeM12faZLHD040WPc6AczJqssd8pv5ATI0WMEu9tcIBCB2iVeelKdS
36T5rld5Ppu0C97aiTsoc46D1yQbCbX1iA9PhG8pdpr9QMBvNSfvt9LWPT7pV683Fyrflx9XEdzm
xqYLWv36LIzkTh50zQ82mMDPw27JU2jR1HZLfkyCufhrpqj0Qpjp/5nakmueSMDE6NQVn58VQczs
AtBxPmQmOBkWCIUbU8x9ZjoJulxp50sKlu0zrkb5E2C4xo6okIA5I65rvEIAP8IFh8WzstvXn8wz
UKEfuErtCCgDtVWfe+JfVE6V1n2/ZjzBmN2NZ6OBwGQ/LzeG256uNB6fDCIhEZjDP2o9fxaztP9+
vUKLdqZS/ZLq6GO6xToHUow8VnXJxGygCfWywo14gCqA+aLvAMaOuuS+GieSXfEghbb2l36gnywH
HTmF8wIC11lKFsEiV8V69Xa7yxl4cah0dgKvHp7hxzdusmHxyXrNxpkmuD7eIUlTNl03d5r7Gp0F
hnvQDTo/YgJiv5i/rQFOCJW7PGVLQtDQ/3Tv01U/TsOFBmsM/Mar03VOlAQqLotv92Weu6f74ZBd
E3tvN7MJg+bXqBPEJxbAqKTVtqECM1SGIv3ed9T6VE8D/qWUfted8G2UdowxAZxhVgk4UORl+bR/
OcWW3xhpOKRyMjJawAdppGVLE/9L5NyYHkca57eoYTwrLogrOL4Dkm2lxuI06Uw7hQ8zAAaWv6N5
/rHZpqFzO2HIsU4Rfqd+zw90ii/jwRp2ou9q/bzDIWovTKT5w4OMFQHOortCApgGsmG/mp0HS8C7
XgE7PCr3DwE2X9lOIiMSmSEj70sYe5x5nFRl7cp0FRTPyzyBW+Lqf+qY4Nfsim2xFXhdt8WlHG+K
BcOo2Tas5hLSzQLz4ExziPQDA41AnPCGVK0U8hQe+zxWo92Y0BCpG7Qph2ORzMM7//XGpQy7doK/
OWgskVpSdcZZdlDv+buR5pSVzeD5zQ/cwnrXMAcFrq2d6w9/rSG3ZP7UIev2oIIPkwk/XuokLJX3
Jmd0bnW989b8HhpgbePK+Sb2S/Xkh/4gKjb8vr6sQlgV8uwJAeGfsIeOzTVxRASyMseMnS5UrP9J
RcaynVgeBDHcPiBPmKb6NGaGADsQqsGMYAqDhYln2QeeE+FQOG2e+7uBCSGxDQx1IPab1rBlGM4s
U2X5kQQgBZoWRKAvfHPTmkT7XJ2H2Tp/Hw3CTNR5VnghJLjeL3EQv0CG3RMm6A27MNCQ55QAV07s
jJADaB+Uh70GTJ+dGTdBKC8Dgga13otu3cw8GOvnDpZKviLtBgQMEHbLzQiDxPrucIwjcWX89Mz0
ZbvkzQB691TcjsnIpc7+2OLx8vwF/c42GqkDAA8tCMDn54ir0hSASrGLRYxkS7R/8Lzy+Lj9/b24
rjuQQfgajrklJfJoPqBhi0jpS55R/6KOooxwe2k0sy+GcZoeD56sAxPPyqdTPShyCH0R+ar8K+Y0
3wuaQzBxyv8AXtp1TTcTWYTyiTLkInIt8sOkWiWcbHSUsk/ytRG52bDTVFtq3Lj1sQEhqvEAJ4va
hOiXfExuJsIndAow/nIMF1HFaQ4BicATzQfU546Y8JvxqWZ2QnQulR/mpVxuNjWJpXeks3YuMEaD
ml3BThnJSyK5wf2K+T/fVsKUh66ts+CMEYTFQuFSYUNhAoRtlvrPo8PBw4M3hd+SPB9+rt+jQUNn
f1e29sPCgcsVQHCw/war+VJu9RTlmv8iQ+LtISc3ABAgDp5MCEkGt84SVgmlbORIVLoDkddWj9cD
myU2GW8nwpl/B9qobKAGKUKQVYzQ7F5fVATxKEGae1K8EvoF9UZ86RBxGu44lSVX4T1tQBtVF0os
owZJXPbmXsOJcGeeMTFwRUrTu76P6OeZkBP8JS/iwY3wAONOMREjYUGznilNtq+fM2lcq89fcP6X
aWtioACnCTOdCAOqNGwGMezQ/ZSsFvKCKmGmihuWYUPXgBij9PVuDtCsGfag7bRHaDgfaQpdYlAo
aVi90xeiADZMpAo3xn8qTlKJXyMUQ6PYe5RlBkE62R9FXi4dZT14JZaUgw1d1txg/0vYGwljcqzB
sKdgmfdbYjVGcjVZF2NYhhjo4B+qTQTkWp0eTIf244iuamdjbQFjEFZuBxVr4upkmtVOE7uxGuix
q1KldVS7Fvtf6kWcUD9MCKcT/UCFi+SL2RGqQ8Dvo7p4fbwQnwy5sITSB0VHuWpfeScpINnVymA4
ai8Loul1rW/JJiV6AyO4jTbYPCBuKsElfrgFDrWX6jkmPG4dP3T8whTq7aAffBPjb/IOD6AQ5K/o
2Z/Gb9cka5LA1Lg3OMWOiCa0cdTEaw0yrj2djKboJCDPVM8iu3/yWcb9Rc6/ZFymulNisJIoFHB3
kRVWtwPcWT13Lwi0vVdi514EQujQIRTSQiLEmAvosrUJhfs6o8rPJzB/3ScwNCg+HzAKiBo123nN
lwojcGreS4T3vWdUFDggXeAv4jJbALXZYP8bHdZv6dXCTErofGbSiP966jQl+C38zW4kS72xoc9u
sL+jfPXGiBADCM44l5uuop+sZsVr98QTCllfZfycFW0+MQIBspmOXlV7CMVSKJykcnPJCV82sHv4
no5DNNVLgGWY0KQop8nV7nDam0zBjtwQzXDP9b3cjKjoJ5nVHWEd5HOQ18n5BBKJiPDp1gO8uDVB
m9zmt+o9GejB3JiZ3D46Ku0ML4Op8ZswI9xg6RMTXw7nCvO1wTXYkgcbgsoT+JGSAgkWv/NZmVh9
3qTSWvc33tWUgqZrg4lBLWRRs9WJWzfO9RjdQ6DWxvl07oTnQUebBCoeKWSgy95bdHmTdByRGIbU
UkDDkTVzncBM0yGR+vqyGTAToPzO7bJzPb4HX6HBe8TvE0vn4QvmSWw6w8uZlBAjCbxzBUgJ1EwM
jIBgOqKe2aptMbR1DpO/klRzc2wPlNCmQKS+pOqHQNJzkxKNH15Or5CwgW1Vh3pQMrF2cqi8C8nO
sK2kdkjmVMAVQbbQRbNlDqdtmxuzYnKn1aLELbft4Xlvkw21ZVS4H21vhgvqXXH8Ac/Fp3GGPEhk
djmbr5CGWQeQiYym9XiGCowy+h7g3auXIpERnZoLLNxJHrwZJXA9fwaQ46X5NU/hnO/44bxrHB5B
IyEsh01sGaGXkbyCMyqQcelkmafdxtsZ0UU4T6gqIdxpS1Bsvla7PWu/oX2fdZor81u89tJGLqfc
1Kh21crPoA43U+a6oe7B9Ie18p3VrtE53ZfEO1/uVLQ/kJBJgMG6sd3xNZns5JpblXQDWyWdlaGn
VhBKOIptyLpNCeCull8mKrHvonTE15IZOJmOOHZjtU0MM0ajmxJGXU5jmbJuFkPqqYMXmb6M3rLy
UtOGGduEqyJZ8A2q8qsG1aZ06Oc5vL3SYX+ub02IJd06ejEnENmyxVU48SWU+pKVNTCBnIFIqY+d
pjMsLJ/Tgrnwy0U2oMizCieLlxviDsndIIcLplUGQ50JouGsdZJhPqykXQ118+nUgxtrXgf78Eud
v2bViQrh+twYtcuu/SwJAyRuez/pA876Uj8YTLEh5j+ZPH/oMC3T3JDSWZG0XFint+53WBDAxQN7
WNd3o2KBrq6xZ0yslrCHyWKAzUzRnK3g9Ju4ImQrAYU40UBYX9fW9M2fqdsPRUBC1gXu1s9T3U4N
qPhIQnGNipe5snwjxgCsWH2YymR2yuBB9579Ti/sBuscvBxa8j9tgh3L/iyBt+JVFzHHn4qMkrBv
RZKqf8F2SkRLbo4DcOrb0/nrT6/XXeV94Pef2uz6y/8TTvueePz5O5qikJiw27zxT3cp2aZ5AEHW
TpH6M+G2XkvGkWhgqAyJc7KlfXuWgJtguCyhEfZYkSZjBpv0K119BpWE3JqYD77WaeMnSHDaXwJv
BWV6Ja0Cgz91WmJ71/5SbCiVM15WusPNBcJ3e93xCXtMTpvg1QSUMa9oXuL5R4YlJW3lQLrry3V9
3VW4lxQ2zveMHSHLxD86ULPAnBk2mW38RvQhKfZx0YZvPOkIklsSSGzoroC/Wu622e5FtumnWXJh
Cqm8iPvUSwF1WvYrCMQjX3LGLZF4Q6tN2c2qAa8qh2RlVZk2ufuJVpIOVmOnUJajetM2kOPGb/Sm
HpP9dKqvroh7Bfe5LpcslsTCZDXbE+eLWUNCQh5B04qzIzHKw2fX+ss83AXm2QmVwGhQjG21RHrq
HJKRnf0QUnok3MwvcVURtqUDN2OrrZtZ6fUEgqSYqjM7sSpawYuyQPrpdYfiD7IaRjB+gVRxhvBx
LK/NLQWsSk8cBSqIWXTKhwB+fXLdhNiATRbX91LDZbhbybQqsjXBVPMK8Za87QDJUzXeqClvzxu/
g3JNMrWIZFfef0L/jWE+tGLQRNXGidGWkdQZsE6/aEjU6TClvm5rAp6mLGl1KW+Nu7ZWl8n8uhhd
o0ovIWOoXBC5eeZVKM8DoWMY8L0CxYHoOo05BkenPdRV2/r7c9bhp1GdE3Fy5LqlL8Xp7+FUUeFo
W22DWc7IBFuMrJfR2cS9Orqt7Y3QVeFrnymFfMgbIQIIpFwUl9xiv1pHa5ZJh/NBXbMTLeXJVEKz
8lBbB5oe8hWqqzb1DOheJZZFNMVF58PJSWKn/Mmww4dlAzM1t+CmE3StaDZA3DMP+j9ab/QY39pn
lSQLtj0cREjNSpcQH+EcNvy7X+hZkOWz4YTGiFEHxpUg368ZCd1XGC7f2neE9ANElvcCEKa05FUH
4y8nPdhtmA1H0+EnYYLllqILjQ3wyuQ84XiVT83Lw77+B+xuoZ63bAwTrz09oAl+CN5kDCrZNNtC
jZzLziHAzUWGFOMsC4AdRwRMApWpKgSEiUCwzSbedbBKArCxXGytrUbDJMIlCjLQm3jdkoRk0nfi
I3OLy3EHxx9jCpUSP4onTIDOCoB+HeTaGAHJjOcQsrn4dzAB+zwqb/iWBStE1UkCHiMN6hQ4L7yW
K8oRI/c0GkJImSnzyj0UkLJ2hpMhWB49naPMRk8LvsF3/PYhQvIhSlogxlgGhhkAgKDOnsLgCdxn
x8yF8/+kgmgh//w8rRtMy8yPNb/1RpUt2m96nadVA50rbLisV22R0Z35MlyocBz7N158alp7QjIo
g3T+7Y6z7voGp4lpmr7pT7iuh9Zva2ECGynW+0eGJsSdh+e5VBm+uhIugyhCLuW+2pGxwEAGa0wK
9euDHEIs50zdev2xSUIqYYfMrs61coR+p23MzH9idzn8SKSRZn4azU05yMijaJYfwtjirQyXLJxp
2S1Rl3yDHrU4ZmKsWfbeQrpVWfCGNLeUJnMDTS3Mp+Snqzf8WnzfZOmgKuQqb0wE9niyyLe0diQ4
IDUBydEqUwKCghvx5xqUtCtmZGvYKSIvJE1FeBj64q2odN93QbqpE9fUt117VJCuGQu53gzDTiVP
EYgSnhK+fBl6GPah/p43Xgg6i6O4srqylVY0xTUAW918S81SbJYmLMgW3UXwqtcye+I1/Es1Rrh4
qcXge6vO/EphTaWghxFWFq8cQPBpR9h9qFOUHYCq5yuJf+U8ZND38t7aBvx8YNk/5YPGFYeslaG0
+c2OP/374FCG4zwnLPZIyHijea3sE9zG8PAbCbeW6RKuaBEMVUwbw1V+YOyf851EHqK6FDfo19gR
1ZUOMsC7ujN3zzXnBIdKzwPHCpcDQrBK8BhULIBDHx8owFjUOOJP22/QgOY9y9+kzpIWhK5hcGqM
+WJXm8zxdvCRdMgoZq6+pNq1ggqOnRl40TV+0axxGPLTJdzJYcJSSXh9YTPEyaggTiV5C2Sx9Q4o
bR2w+JNoWnFiNS5vsfiZ0p5O8AZXLIwXIvs8cYq9unhSV8KbRarTY1eLYxbCGJndXfDKHgzULcZu
CZ5Ht5GZN45yiw/UOjvFYg7+qAKX1YP3wIATz3iMLxjcXkpYHOzov5AqhvWHEfUFGTRmGuLps2Yk
NqbBABTZBbRTQGDzR4zd1oCmR7gN7Gt1zTPtlCD/MFlQnc97V2ubNL6XOWnurImW9r4o2Bh1A77c
868j/ye/9ez272Vy/Z7Itw+gZXEFKsxnMNBjyUMR+GlFu6Zn06EUVThf1asMjL3m95c9P7iHvJTp
MxFNYWfCnqjmTfv3Zv8ZnIQ3Omb5pPW6KU7XqMbymaEeo4wIMiQCsecVqJweEvCt3qRLSdhpMs6x
i0mxNyJHITev/Sv6hRSxbaLNe0NdQHf4rbXbql7xb72iiOed6BcvvLe1S0xVl3UM7Fi96ZKpzKsn
p7goEAR+v8SzpCLjQiaeUZkP51jbKC17GKss2vDyhHiXROtQ2efFSVeXRbIVlVOfog54L3IZQXWz
7KJ1wcueimct/LtGG6HePNU1I6GiXr36aYeoxlWLvdJ8V2+/4dwSf8LrB0xtE3Ify8sgzBthzuvG
d2CSpSk80u4YdjR3XoMNGoAut6tCbvOG1uTyDvNSqu3fE7joXTJnPYZu2hpWC524NBbt56AzCFCJ
VVJa6/PXjo8iXcbxPCZyHqJaJMCHiBHxOJwNw7yV5gijBAHPQOU2XL81pqiDyuYsH8TrUUMp+WIm
zsbxie13fM95fA17RdLhn8MOrdPKy4dP+pPxK/NNHO9wfyFyDbttk57ZDELVMWVfUzcGHsL94h3+
PetVxbNsOHZcRd7L8KWLyzP+Yt+64gYhoJF1JKpmFNvINtkmI+6wqlsmgwm2QaPl7b1fs12PNs0Y
KEBgjKA0V5tHVpx4bDo6b8lrmAPX61f3RQ4tmGqXOEMBegDhX+SO1DmvcHw3GKlk2Ij8D0lntqwq
lkXRLzICBQRe2fQgYt+8GOpRsQVBBf36HPtmVEZWVd6TR8XdrDXXbFo+E6ghEzztCjkAt8COPArv
LK5mvim8qufyM8yIGI3pDCpa8YA3xeDPWPMcb0jhgKoQruDnCEuIFoIRwuyNxaPJBTywIDVcHEiJ
sD4A4h/Lj8kJywuy/P3fQt3pO3X3PHCa3tizn4w5EzlWgz7qPXzC8ovH54cwr9lduMYFrVJc4Kf1
BOI/ViaTDE5iNag5O8gWYiTZj06HacGsJzejmrQqbsNPfD/UxCkST9GM1QCPfDrsWTnUDh+mgw9b
5zbE6QaKwmNZUEYVnJtsIRdVMVc+qWEMCOYNnB4yQWQoy22GyqrG++/szZBbh1dsN57eE256IWrI
2ASLeBB1fBnuh5Ek4Ko2IWyLkazA8WbET0lvDElnQfXShV/18PM1fCxidBMy5yeAcET2yJQKZv+J
ZogbvAfp2+Jt0bSI8+CNSvGJikYffZ12zcSaPD+F/8n1MSXpRTBZgA72BERXVl0YTH86YDA5Tnwe
RPfDav1ZU4jqjFfAlUkHUb0uUWfPLvbuzCdQKDgNgnG7Gr3hYMyuTipDnh/oPwBfYoTKGBjPNdyH
2WgQ6APmxzGQrbAmcIWPEHcvfwC8+Z92d+otyv1jpQoHjBTPYkBy0bfVgSYL5zVxy4iubymywhmo
/md7RUoOTC6w1IKmslnj1uVCDXjCi8PlAZdOmYSzWUCQsQ9d++LQK4GzE49LBK5fuenFNebNUMGT
BpMUeEHlEmWTObP6Iba//cG18gxIV5DgZn1X/1PuSF5B2OGofcfYmw2frjJuG6iT8m12/Hys+3h2
uADd3JSfTXzC8ya0tpcjO/OJ/Mlg9tGb9PD44QKikcjogRgAzF9EViMAB6cCuFn0dopiX6Q9TuFi
zuWQzIBZIl5GxBsVcFC6GQwxKEwqWU8Qgiwy5mhIN6KuRZ9q8KA9Qhz+r5b31IIzxjj4bBPzQR2d
JCYcQU6w1v4SFU9W59WxWLygZAcHvLhzQo/qGDkXV2joi0YZf1+2qi02vLcL+ba160nf8e4OzP6Q
L9GJQspx5szF8sPZg+9yi0FyyIXUGcFFFsXpjiYAWZFFhXHxOJf7lW/1PH79j0OL6qYVv9K7fFct
yVsgbjg9EXuFVKgMMJciSexdOtrPeZogg/DmmOGnlcMUmdALg8sHvj7z60glSXeEb3XU2RN7qNvF
L4CVQR6EMkK/3VvXNSkijEecivMD5qHmaNxARXPEc7bPVt5MmbNewdh4+C9gUVgVyRv/Q+xlWjDl
kELOaJkU9hCOUlkwcG2Dn2YrpVNfMJppYfUCxsd9w74VFDAccFRATgc+56zbEJmBF6Nh4xcVdWN8
471GSNXDEKedHW1ERUT3upLhglj2gFhyInVsFvCVL3NceTQdSTn9TDfzgpj7Q04mr48LF6SQkIkd
pIcAZ5GCZOpNVI8bQorXDJTXZ1fKjOBy0iAiciVt6IpbF+VGaiCQgzbQdysEb91APwOwMuB84WRT
7yxpEMBBxRB/hNHhFLJlvuaRvNanfbEJX+sfLEjw8RDPv8+4H9IO40F/qSdcWZTonzqm+Kd+AB4q
OdXrWLv4GkUI1SNiUP5+lhjG6QIEZFiMWHnxr/+TlPPToTM+cd7DL8tlLSPv2p77ugL2Qvp/E25/
Xxckan3T98Mx58r8nvaOlxBjBR5n1yKxxEhuDY6ksIjDV/Ygo/d6KHdv6GwkS1rj7x8QDs2tOeW/
Fc0Bijn1SULUFbQQ9pmowNGLHcFrD/WOULn87c7YzDaJzjQnleUe58vhTKwg/wL57MqhNysZqtV2
gY23wSCY4rmTPg89nIBMu2Ss3+Nr9LRQHSgTM3kF4DkWk3+4a/DXNRuWy/Pw2Ti8EDN1IN9rcFlp
xwIr4DP2oNbk5amretH9u/lnyXFDi5OeRPBZntOm4uuuR8biPZMGkiem3ziSIysy3BNGElgxGLY2
7U0p/7U/3rpFv+B/UC9GUsY7bGHOgnP3wMfdXytYeoA67axv0hc5bWoGX5RdMbdPai7btAlhd9dO
Me0+RT1thr9Bue5iZabsHmRM4+GNAS9bFUIyFPmCceYE0xv2a6cJsNVqQQE60w+KVGrdf4v7dPE+
V4Ln/21zWAvM87sDrg7KoXJ8zX2DaOjKbo+3a9Bf9lWQA1EZdrXTUS+N6V2ug+ehkwIKPXao3PFD
4KGCrO4oe0lHw0EFbnElFLK1KhTGLs1F/U7AX6zlyRLlnd5MTgUbhiwAc7LIfc90MpMg6M66Wggt
iQ6MYuV9aGYWjqNSIcb44CnA4Yl54LoeaDMrfqaAbdZS/rIxiK5vQpJs7fegXkN7EjIA3VqdWE/o
yMGrwFswm4BL06GaFEUhyxsKJqZt6ZNGreu13Csosm0j5WtEqvkzbN7UeSaxQWqkC2A4KKJrrvLh
4+ydoo5MecJPwP5hZdARbBz+3sy0g5owMcW5H40Fg5jHlFuVeZN8/2dOFCyJd30w0SElVwmJiv3G
WYduF6SJgvhAjVRzP5luM2ixze6B/3iMHvpbCuT36LKH1oRGqgu9nKl/7paaMK6zmlkxakwd1Nzv
Q8IFLEfTQoLtBgsE/5JJ83kecyfVEQPQAUr4jncCwEJyxaKPFoi7zitxlwJXBd1sRjnV4FtSjbA6
6XCfcYMwVz4zCGFODsuLfwBDrRncoEUn9XhDAfBY9RDQfcRl9b0xaHWp24txbTrlH6MD5kr8qYqf
SWlDzqJqo12aguo/xwgJOygxSSZyC+7ZdkRN9z7AOjN2xdpicS3gj4CtvSZU4Ne0YiADMCQtbDrw
gEoc+9upJVlOXVvFIPKHbQMGT/lAOZ5J1oPumcG9niMQdc4Rjk84yzbuZ0puAjksX/cHPVwDF8XL
j/DNX6aMsFEi1KwGouszDNWHnz2yw74NQ7xd4sQ52GwpAJkSXwG6CeUiH4Od83TKKuju9WU1xaCU
VGBtfTpCiWRVkNjXYrHZmWBsSN7UAAOgCTgTpZ16fHB0oa+FoQLlmWJL1jK00t7bxbuIjE11zLkM
kularpYVPhSZOVRd2EotAd39RAM4Zb40JVs7BBOFrRJ1/csO2N7jfML2T/W/GUeTjY+Di7UpPnOd
EePe8xQPB0TWhJuccQVWBCMJ8+Hp6Wlg9hOpqUbrs7i8pNqpYnrAPhjV69swd/hnJABwDbCgvN7K
Athu0ivwGA/3s6AX4ARgu0h4ZEYPcZpZ7oek9vdamX1o9tUF9GVXCXmnPG4+CW7CgRzT3oaXiSWM
GWwavLxImgdhPw+Ak1/xa2eMMVDK7auvNKzha8TszAFrjmExcB9wS0CKRZV1jnYfolduCAI0rFo2
Tu+vvzLGjKhcFLgRlgd2b4Wz00V88fF5Ob3VJvl2QONPg03wXnajy/gddl1i7CBmfxbFDFWMBPc5
ADLzrxeeof/ZbdAZywFA9ghOPnJGvx6cXM4OdfyK2VJXQDdqOLQChYv+j/BCLHzR4eGZjH+4ETwH
bdAY8hY6Ew6sDh6xotqXwkEaJvrDLoaAcKBx2SPX0/4udfjirJ8QZJPYW+rWzYQIRNL8HCxg5uSu
LDgBCCLWI77YwdfB2NBLi4SRlo0jFU2Rl+7Z7R/xizqjZ3IOIRe73YABBaMIfIXxKrthtgCm7hQJ
R75B5ay7RvoINskDGA9C0C0FdaDaOLOieKm9ykCCrkofXY7PJYQpaQbCy50REVAKU1xi1hPUi2f8
5D2jfGF47vLrPH3U399DoPMEIOwX0U2So/SR1qjIbYCU6wBQCcPv+dUDNYjzDjRDG/MADwsXkPLf
RJ8+F/BwZXNW2XXypN6yyzEngdfsMRFRfbrqwZk6PXeJSrALJv32T3Sir/dBWFOKxr4SRSIJ6t+9
/GFcL8e5m5SBmdQOYCK9So8xC/1XQjES3uZXnBAK+yfXVg+jkJ+Ps4EY184pK7dUEOOOs7ovz0TL
tvN2zuQVfDhHysbNG3YjPAPtGwFdRBjucPqkravcr0dQtluERkT7Q1ogvHzPtP9nhUlKPEGz4X2K
2ybyCRdwwO+K7oHGFCXkgBHBJJ/ftr8oX5wG+rgM6HEYvliHq4dRB6+GnmjI1uZgp0mViR5d0i0e
6Al4LmITXHbmmeNBjWCRN44kwMHtLyYNqiqKhx2gPDh3HiVoulnMKSM+ZjA8Dw25EjaIiU4ji6kp
1JOOf52QkyuIA3WpjUkufWCqeM8uNF6vqDuWbesJv0GgS5a1NYabA3tN7sAfWbxnoTm9kNqBVhhO
WjXuewJ/h876lr65QzCbvIlqidSbz0ECxtjyW7FnE+Oxekb+wNSJTiFAaeog5R3SoHVC7O1Y4pdd
DllafL17z/6g/LbzkcEnclfKsM+/ofonBI/DMrUimGEjCH5za8b322SlW0JKIkv3Et+H29V7ufkI
a3ZP8vSM4np4zi4p6xxOzmZ4hwGS3cOP0EJUpeLhtPbeGuACIbLToDvukham+9fQGCh/eOvYPcKa
8wjnsug3Bzb2OYPSFzSxJYu3G6nHjrQyxZJ03hnpkQwy7e+hh2ebuOuaSwzQ7pAxMAtvMnkiZ6oc
FoDMBjvKiPTndHakOyJ8x+Ui2jj4fwA2D2A9Ui/f7Sq+JxUH6/SV9tH0M9pLsaH0mSaHSkJQOQfG
y/0IztAFQ0dmLmG+bXGOxTmYftUxx2S8QWKCgZvbz1Uea8kVp74E/l6DzLV18IFTOHu2K9h7OsNz
JgKaq01o7FUuERSlN3Fb9IaPWE3VFC7ECP5itEk2QWf9iTaBFuruOZTHTX7kZ0bM1/NFGffDR8C5
OjMEHKtRHlwCBhYLi4nPL3sxLsKGVLoO92BGJdWcZVN97dK9LTZ/r+C2o5grA4buXNTo2n20BBn5
bmKz15anaZP9O7617JRsppz/+SKXi1MjXoSqltkhNRj/N9PCaU2PnYOAauE3+2aryByfnPQTmewx
mFL/+JqVq2SQ07wFAK2LeMntJ2X8ijceU3JgDrD7IE85Lu1vgCjS6/I26hC6rUdbLaCbBteo5XOW
MX8SXRNzuLLik8tLIgQEk6idyOKYn3C6ObA/XOQ4hUO4rxwKVtwRIE18YxsbJhfesP5NbNWonP9E
dyyv/uwT8KnlkcdBwvQwwjyl8UiO8aUdCeJDuOIAXKUfsKU5N2CAQpU6/9UJizNHHjl40bw4yt6i
5PTa4+txMHTUtNn161E0qGf6KUyrxps/ygRj/PSrYQezTC7NXACeunSk8sn/kH/1GPVBLnG72Ynk
QMAu5vj6+GbT0v87lFHK4Q5xE7OFteWQ/LsgdgHdQSfGeEYsKkFraeOydbOxByw+8q1qCE3rsISe
y22Gc4AN6RIjWqXGZdM3KPupxu4uQ3C146bGEcIcDlDdng8Ju/l5eK20xIlj5np3YMPiVdVUGCDE
WA8+pE0ToBXClkesg+lAOD0xwemcw7fm/ohPUpMOGCdetyVwo90yweja5jNQTjD3/dcjvSmrtkQn
733QS3IifALszdDsa1Ft12RMtX9n94B3LyefJSh/6NLPM+JZZ58dL/xbyFb0BK2PJbQqBpip7GSY
CuAxxZDSiNMgIx5hwtXAjYASFq4jmV4MOShYIAWNTiNaqH6IF6TdhIlJPB0jFNd0zrMyUCYo/X9j
OJM+bpcgMPh4UVop9ml9XSPVnsOG6Qzb5BkVzCV5SbzivC5tyifosQkkV2Fj+6jvFlhKEvl0Gz4J
L8mJs+rYWD+EfY0hLmPR8LmYU9AHpk92B78EMi+YrMENqIpWMhbFL3wOCCeEb4+toc/SIwHwiize
iL+Hd/rdYqs5+YWdhdSsmkjFcSELZCI3As0Q9bMN4shWYcKW9EkcZs1z4MLQZNchnRDX2XnWEbdh
a+L2cfNoY14cNr9goGCJYHgXzhmPZeRe/cuE3qs363ok+Tjn0eHlXqcU25bIt2Dm8Ybzgl4eTBob
x8PdB4CABEHNBoPNrXEBBmJikKOFhmsyFQGarvi2ALZ3X1DtiH4fpXzn7WGDJ2AFEb0KkzaQxZh0
7rsNERgEhBnyPKQUVdwbtyOklrEYITNINAd6S386fTlS0PiK+Q5WRnolOoEbp0iUJeRuNk51QTge
/cTT0RzoVtyFxY+aiz1B7UaNKSeYNff/rIqwH08ZI9qXEVsrw3JVNAnML+k7napzKLvbE8Zi9K0U
VN1RgxnTUnEwesf0CrB3bNo2cecYh3Fx8FsD6OPzrgAPxyrtB3IdnEPmm+H+DeCLh5vI5wpE6uTG
HNfhovS6i00Gqubdhhti13Kx8dF20/y84mENxfXMAsFyWxXcQKQPFWDzZdQKhUOAVA76HNztBiUV
/QqmCEsJipbhvoLz4IF7WYw6QM7UeM4SXAYo5uCUpubER8gCE6GA6IxO4SW9Zr8og1uW1EJxWcxs
nD69kQYWbUVwx6hNOuI6ejjNXHWgt7sZlzaXJnNy3stVOmOLFS/cFRQkZ6pjhrWxNn2haJSDYQrq
G43NKzYptT+u5edbY/CGVguVhC8OUp4vIYM0o17opLhhUU3Uzl3cqWoePJiT/4mAZDmoT5MtQlnm
AiGYs/8Qq9p5rx7QrjIzJBkTJxrvQkWJW4m0X+FDn/zGK0IUB86ByEb/AaEIxo1hMwPFHNzna3EM
f3s03d+EISqlNXVyNGsFkjJuof50A1Z1GhTLivaHyb1ANkHoTB6eJ8RMoQl+iNyF8mMr5G3nsw5v
ku85tbjAjdknquQhsVIHxtoYPYhiv4eYl4C5wHOEokRObIRGMbgJ7rEbvtPY5nPO41GKEb6sQixX
kqle8fvifLN+sthQyd+HSJX9hckdeppgvsiXSs1u/zGugLi/MgcVed/YW9rUzaSZGyHf+b7ECb1v
y1HOdPEI+lOdgpMbbkC8WT5K2PcsRwrDyZ5KlfDyPOr8gdr33QnzxhhKrteEv3WFxY8Wk6YbFpMv
jtrwA2ys1omPPKLn/drYRqC2JaC3BrbeIf+XZSZaCtJhTkzSpBbk5Ub9MeXv7CFQi65vDEbIKJ5R
SHhAt2ZQYRggn04gF9XD7+MtQU5wwB9N6xVtDbMgyq5YhZ2DkVNIffvkzJfVxIKDf1Avzk7yWHDQ
B1yqMagx4Rm3AXUWJDKqzl6crzcupRizK8hlztujSGNr0UbwH6p1TCoCBa4RkFAGgIOcmfaOoh1q
s3OdZdAeIPL+e2N3Zg8r7HMKZkVwIWLLmYAnxAAB3tn3QRI8SnAdm/XT8EwzAxmIfWC4//ao6IS4
MN5NnCAMh4hP7CYYVGKmjo7CVj3FNVhYpL5nPxhBpCPcNGwefnzLSMx7nLrUZxj5YOWfu0b4W8Ht
IWkTKSl5Qdc50eMGQBAZzJuU9OLJJu1Jdw4M+Fha+tT6e/LJcfZRw85fQ1JazXrC5x+wIGOY8QY5
GIK6Yk0yuw5fzHwwcX8Dci16cR2CsM6qWb6WeR4qpz7vbTPWM4VfjK3FoY/dLo3sGEoF5hIErsFF
okkjBS74+D1Ql54n656CrEP4U5I4JJMLWTDsa+cy0NldJhxWDFdsGi9ERFjjn96M44ysOkBFtzBl
BHc5vPt+NVN28gHzQztDejbSbPkwGBk+bmk8XeoBR5obXQinuO551OWaVATXilR/dhpaKyX4zWD5
zZsJc0OEXdflEwqg0Org8nBVnyY539Zhlb6T37E0BSbUcO70QRkwXAlYBznDhwedaHZx7obAE9k7
2ck32fD5/pAkUG6RxkyikUVv08jM5r8Lo/g1Qq7nHxy6ZtIeisl7UrL00UcUAbnsK+l/1Akw30ma
LboiXgEmFyvexBfT0f9oQ5mFgtORDQceJqeVCuoiHNqOzNwcXSYVSsc3ze96naVCOm0zj1/jFouw
NyQVKYBnMEUwMBgdgRe3Ae4GwYOBuijXPIQz3whQaes8oFzA9QOhJReaUkSwCDmmgdlB2+9eVA0e
M7MTnyZybHz2lJrCDjGPeDB+BxZdyykrbO/kHRZTVGcJJ4/TxR3NRazKAaoeGOLAdDwl9CjnARR1
PufZ01floOeUKQkcOLalJ6zuE/ADto0B45aLNL2R0ketzhnC/esyo5WeUXgCjLTgmT2nt7SPaWKC
lPw5pR1l9koZW6EiwAEM+2zMIqSWqfd3Amd8TfChAX9B2DimFvIk5ti68OrtToRRw8fj9fAmjFZ9
R25ZWNIuyxNE4B3C/gWSebD5mumLqfTHNmv3+xaAIspNwC2h31LCzgxKE4wNCgN6DJRtXy8q+2JG
xUdHBYmvGFhcTfKawro6KANrhhju5RIQQpNOD6CKM/NrxA8tk8Plc4cGdi3N21B3z/EgC4hYItgR
VOsxwAzWvzHdh8SCk4XFrNeaN3zNHMAQAF3of5GC5ohboUNiIYGKPrnLaxOHig7ZJY8AcNzHqxER
HcUB26bDVnbNGHc5YianxV9/aYxo3ENSnsH92K/c1phgcUM+gVEtLil0ebxhvEsCrokt8D2XiEXh
ckrgnQ6pnIr9h7uc4k/QIo24T8iLpe15DHJONnoeTRUaHnv7H6DbWjJ0R8q+TiwkVD51DszXX6R4
VQrgAcfJR5VEHSevdHUMKA6fsKEdhDOcIJSFOOue6cIWYCTAUzpWTbxlTjXYF7/4E8is6n/AL2sO
byHPcPoEf1azp4dNwfQ11xlGEaNA/ezi7sqA5/q0iwPCZ+pRDK8dLJa9zfBwsjFS8X7cIb0/+tIT
eAmTZW4nxmU2zbD4+bjZGxThb4JCpEsMR9FjRuvJQiMvfQCPNj4DAhLuI6yswgaDXERBnCi1BJ00
ABVaECr4z5xZjqgAIwiDEM0kD4oQiRLv8e29jnVyKMRlz5w1sCj92yP9bXL295jvU9icwnQjgAah
1thd5L68lL6i1SWGlNfjOqRSoY+mKi3CawYZZUk3NKgMZ2+5NSPQ+ZOS+oUhYrgJOF28dsqxxMgk
vg4AnE+0S0/fDCGqIs97+t8ZgoTBja5Lxr4sGBNhVsXX+yDPR+ZHbZZaAm1uhWWg0E1x2xpRJyLr
JitHKCXYja/obckkN7qXPKgzOCzJcwkIQ+UeS+I3i4TvFGFEjB6FBS8XEPgk+BF8/WCLjbNTT/v4
49KyppBZR19OfC2BnYlpM5BRf0jTNwXVOtKkAoaoAwjVqOOSfNtbylgaPCoe0XZRsf/gZcRmzEzH
N76IwKjmRIcXwwVV9Ignld8O6JT/pMKqgzO2jhSjAKX19MZZpXmoneMZDqUIOlkNWNZLG02AWher
GVoPppl8FxvChSQ1AwIsNkYAG7+M5wNAcaP8SSRh5zFSsP6QK1kyyhXvPuV8xt57DqkvgcABAHl1
fgMZhnNy6n9l0Zg6wQQspANhpszNaqzg00g3TMKtiRo56kkzwH5/qMc9oiaxgSEV0SACXeIlv2z5
cJjgjRFvO6YP1bdaDpgAcdZWfhfPbscg2osYl4wwsV2OHpqoFUkVIPyXy4nIwpRaQxrXvHg+PmAn
377hSJCjJAToQe6tnsGZJban5DeeJmyXevElCPdDNcEAx01Zt9PHonYSVeAe7ZT0cfgEcHR9Y3OM
nQegpnx2BqXMd6xmb/yUjJDQm6jHRE+wpycqUA9Luwi7W9TqdXZFzVszOz/A/p7eBuWg8DbsVlS2
K2z4nR4A9Wp2rAhaZGt8A132FEBvNPb/Gg6vT8krM9I4JQYmpltDAwREgkYyWAcoUY/QeDoy4wMy
28+pMR+gpcEo904Z5vzQDVV2l7fG19k6b+yxqWuxY1GxJhYKpnNz4BvI9afnsI8O+4cbWQCUeDfG
Uh2P2Xk3q/j3fsQDoLiNTFAZisYeLBjMUamJrPQLKVcv56XuNQV8huWTSC4lvgywCVoi2YN8qmY1
sNnYymBLYkf6Ife2GVoHpBxTvMrcLxcbqxa1oL1+psye8dHEyrVyjhUWMwWmF9yzSN1HMDVxVXEe
3iuDaVr7xQB8lW8OZz30p574TpSEKCHsubA9mnXm6Mzp+SDRU7pBBgGYHX1iLlsYiZVoRw9OQL4C
jMaJarOth/Nk9skJoyeX3FPeLnCS9nZzlljHr4rofmZFM7vBm2KQd+3r6LdgAlsczKyhc4ubwxeE
IDJRTGy8hqNNCi/FY0FajbxlmW5d/VcAmklcTgjcGDIUuKNQAT9nJNyF04cmgSb5Ngd+ZYldYLzh
9oMvkT/D6oTD5x/eZohysfHAZ8d1qG4hFDsf2eWe7Xz84ia8i679Ci+UkiAwScsvQKbacgC/iDh2
apqDE3ZV79E9yj3TUTA4yrq0+4z4oBAU3Nvuj+XilzGI7QBG2Xv5mNNpcy/rTn9timMx5eTjsFDW
GzEx/Nv8wjA1VClsm/056WK32vc+I3KDvRVOgHYt7Ze5ORUa6jxFIe23PuKrmRx/8Ir0fSCoPWla
tUCJnVCgQjSamB7C+O+GKudf6wVkj7DvoGqoq01bG9Z7XLHjNnhM5IcAaJ4zZKSGou3BVAnKm6+E
VXzGpRJDyCDjW6UaAEn1r7PfomFrDIHnuq62AueKcFei9gCdfBzvIN8wT6EOO/TnxR4xGl/LbRKz
4iFEPAdANy9KwC6TlCuTTCkcaiNg9QP+kUGVPTJQoaFhDwiSsQETdBFdQ6iuPugSHfYEpuQm675s
GUEFirhg6tq45NnM4fdRqt3m1B4ZXjTBnVLQtMefTF5w8vbRhrSxPkWlxOpgF89v3mGfp5dt5RZ7
FEQI+oCbFviWRZsQN0yjZoxoVQLgkb+quBe+mPX1ewDx4G5QfWCsydWAJAmKzm/BP+qtqqACG6kE
sX6CoRAf8bOo4hIN1W3CteugB6ETZRA7K4ZoX1krppxs5UHPeU4UZ4UW4WMviHQgKqylqitdQM7c
ewxbACG8QHpAWGbCtHGT9ZnVQGYGfi+5tJVhBdQJJW1/kBhgf3jAzHJ98Q7yNq+Ic5MQ+3lAWoGD
9jGRXwKSGRbDnZQju7/gGOIHvnEFkgb8NSJvKjhp9oFVdkCuvPN5r4EO1YTCCvpoXIBQtwCzlBf8
CQUPcL/B9lTJLpdjVh6NwyDKdU+JfPv1IR9mKbGP5KmR+puA6gAGtmKKvSIEKFpOhkXmsKbvU5mO
3daKvVJTpmgw8qiK1DE1QBUbcuQBeHX3ZQ2HNCTZAAkwo+GOnVjhvHFfU8Oec4RdoDHioPTvBnuC
571iCtpqYHH3qCLj+/ywBu9eb6ftTt47mJk2WGgbZIiGeSJMfMk2JK+SWTU3wWdW+VcWqw3ujSKY
AwXOeEds8T+xUd90svwAE9gHy05nNV/fXTz9l53IywVXKpk2UAzN1BwzMJ0QmYgbN78jUgEZ4bSl
KBwAPJlSdEaM36QtrqjuDn+9jp11yYS66yhDonv9MyZu1HBUjbovRxxSu99GuvSvr3BW9fohjs0O
MDz+CF6Xm1gmt5mE5uHd76DLhoZhAq/1BBFvJqNIkoPJkXwPaWeXV8T41P+6Vz6hrEQ9UGnd61v2
tYdM78FF2Tg0Ykq9fD6hT9wm55Of8x22MX5dmyYuKTONncbqL+c97PyWBk0YF06M7IqLltiGAsTj
D+9rPIRc3EN7tMTPHf1+R8q4mkBLlTFGXmqG1ILcwVLgAdZzGUIGBkj/hYKc9V/MusGLuZE0k+WW
ZOJ+J9eQoe+iweBSQPyBNXFyYU1sws3fhh3PfvlJCaqZcC8ZaNePd6JI1uaTvVPQ87ex+ffZdRd0
Ne5hq1JEZzfv5nHIwIUQMKqYOZjObbJZydrczAwcLAYIh0p/RWMQgcZ70EVoUkJ1iBswj34Io38o
R/Y8zfj/IpEnHUxAFQbkyFvO6mVnnAZDviU5mQf/GZMm5GDJ5WYyMrFllj5rgCJ5LMuPbl9y0b2H
UJvuiNBOseTF/sLP5LL8zqCUczNx2qlxtmeMY+8l9SABch3quy950G8fwFSqnOSJe4kxeAp7YMzA
/DbUMw7M7viE2cI9kS3yBoNDPCsE/kJU4PxgevEIB0HRSluN31W6JdzYgcpFoUCxCqgGXO7CbgjJ
mKOfhagZaBwr0sGTaSZF5Eq24yoF82nHJFH2THx+5rGYbqCn5EpHiIP6xMWvyT8HxegUpU/vw5kJ
3zxitxnji7OjTIJ3qriyaUy+zh6aR3qfqXz0Azo8we68MFyg5rJXJM3bl1TStVcKqI7UG1FOMA/h
esE9vxfeE7xlOFe7jOt7HE/QCSbzGL45OKEijq9RHhlhL8VBlltGRI1nuKsLbzYHkYcFFTDrSTO+
dFpfYgZsY5Hz9+znMlXRwkUeZ4xuXJo1zjJ1gNiVoWnf3ircwDd78Zz1MuJZ7P3PxScRZekRg1Ge
Zisy6rEAbJeena35DvQVLiYsqt+YQwG2TUhWF8X4bKXT1jzScIcHCiOf3edOA4sG29/zc5yjzKQp
lm8EnBqR5e/lBQE/5CyMOYAO9e149k7IRsLQEtc8QlTz8Vu2atzxLcxqOGQMOavsOb4LWEzYKCG/
gGAyZhAgTlM5YFlhzyFZJQ6kAuxVrzuM9lyeZ6anCbVAgIMzOoJ7KHHtYojFC0fQHaPNN3aE4PIT
eeO9H8wWuHG8KaRYfwGGbMvBdOvQpIuSoh1KghymcYL+CHy1nJOXuy+SXehA7pT9XD48GNj/2wSc
yEaMYQHclXHlEn5zGRfMiDbMJJKXM4E5uPqNV52oHq4o5ViC56GK9HxXzpjfUv/zDJBJnodSUlAH
ik+PwFyg9boeecRAyoxSS/vYFZAIeWtdPy19mAQ3VvSGzE4sjyLme/Zv9UdKjQtljvznp3tiHI3L
HxI7IrVohiVbgmxDj0S67L2AMw1/8/hPcGEwbaL0t1NuMNVnPg8aicTDrTGexSJv3hvCJdGD92zj
ZKmkhz7ZyPCBvgSlo6QIUX1KdoU5VLxOhO2Ji+41wELZgYoY0bR8QSpXIKjxnojIdMG1gHkFwLq8
3PB1oyOFKSFamggMlMfgzTFhoMzVKzbkrhPivzYxDm2KU+Tbxvqrmfa4Ncc9kpx4Yb8b5XNz+PN7
4R6yFUjCaeabC3HbVfFe3pHUo24vKJlmib01licQAa4mqx4Ga8NtRLtCKlLST+RZacxp+AJCvRhJ
ENRNT9yJNku4TO7+5vbjhgnPeUqB2VsCPBkRmN01lG5Yjg4GZzqviPmeNnkFEHxqdq0WIv2mIkUD
5Ch/7eg3us2xLugc+FPSBzVsRLs25kM5vvdy7igfzQMmncT2NTkD31+ptijOaP2Z2sjvqRsBf42u
YlUQr0o371w56gI9lHGpwGFg3Cpvpkbq/Q/LgncV90GzIP5DlEL8wXVR2TP6FmAoCBPGDNsdp49U
2IDRJIyRDlGtn3XX1qx0I7jPUK6F5v+psFoedL0bNwLRXV0WNW0xqhd6m+/uhRzAKbJ3WG7bI8oI
DA0QjB7rpbHm4WD/AHB2TmRR3zmU3CvA2ozSlpcFdkk17gZbblX7PMZKOL0s4AZwiIJ3g/MkCmcl
4EcC+M38VqgDa4BNZ/T0bj64/6SK8OGSjR5URffBTBCMl08A5pZCFfXVdIG9nMwarINooU05ZjgN
nh7RU4B81MxgaNX2nQDMPFI5bJOMiY4jqX/0DBRDFFkUxN4tfUJLMDVoIRSv9oORO64HHqgwQRQ8
tqDHdBOYy+RBf7AGk8hROefU44tVPe2429N+SXYWdUAblRRdoEl4FguTo/FMsSRZXH0KGoBtPTVS
fLH3CKiBpXRAAf/DnH7WD3VGQozvNqteRvxE2EskMQ2qE6jgI8Id4oeTluTmyRqxs5JipyZkDnbs
yeAuevgx8lKSJW3AHmYvI6gqHGXF8ARwqTAs7pOGjNHWUKIjOQa+uf1bd5z7VGc/Gs4c65r5Oag5
eaMeLr1Psog/PqriBfMugqmLxdcvb+IHsImaW3QSHjtP7wqKR3bn8CZKJ8dB2uAMboLS11enyRX7
DobbQGIQB7HP4c6zVoRc73oObK7jJ93sWhd80PmsbwHp5FkLA44dx9VTnLH+pOWGogOMO6WUwIII
nzVx81FFUcxgeEeV8wb1vgYfYlIudOGVP0KeEv0S7BqEsbqMH2PT68F5hYp18UsH78vjHByklmm2
DdVi9nlhXsPoDQxM/viW80y3F9rqI1LgNSAeUMl/hdnRnPDMuUJLjhtuGMKRg+ucTwfw024rNslG
lIfL4EkYBTorvwDGg0qPyAe/Yy+HDoVHP3ND7e3VO5qO2CTsMDvtkHLSqmS3HRwpQtOG9aJYlHhY
8zh93qYEoC4jwDNqW23BcUkcelKsypTqvw+PcAkJZmYM7ssrlKkr1yEmFt4X2jMuF8xGNvFzZXo4
l3FfvYcEFb74RDTujBcx0XsETQOzo2E8sOT08PLRJi12T9fkf8OU+o+kM2tSFFnD8C8iAlC2W/ZV
xF1vDJdSEHFXxF8/T/bE9JnTU91VZSFkfvmurQNRp6DpX0p7xP+QnYBaHa943i31qMqQ9AppBAPX
VDxNFAgvlQKnn8deurxuDWLkz1E5JGXVX7yhH0+x6JpWs2ZrhRauDP88JHQ+RSVF6HjyZvvAdeu+
iPIao7qcX73zgkGdi8dKfeApx8aDsTDtRqglt+vBAznPqF/oMFiWv2rj/kjaK8Nq20OFzbEYHIFj
MuRopnvyzbmilvh7N3wPMK65FmHDHt8PRn5Z9PI+In72pQ36zMlvadxE/5sVMXPygsEUmWBeU3bw
EYxUAFFFUgZILu2AyZVbSCi1HWsvXv7+NxYx9fjFWfw5srmvgDI7Gc0ZZ6ItMd/Z2TvCQId9ZrAv
hIGJDFcZHt6R7IveW7aRoJkIFo+aHnqS1JH+wMNEy4+DK+ImmhIGb9NpDxb6sXFNa0Gm7CFPkOMU
QHYesQfgbM8AuVRu5WWw6E/fnlpAHA+voZ7dt7A5IjkQCSDPKoMRbAJ0bkVZvGrH5/DMgsTbxOwC
ZVVcb27jclDiHuSwz+OLlcP/Ru2KFmoWFH7SmBsKMIgFE/Jizufznw//zdcoA6Z0JwTDcjcHrH9+
yxiH1fFG+v494W3QhtbQSqutEZ2nuOIjYyhmHdoYeHQKT3HSkjtLt6eFXrQEbGCIdOjR8T4LnoTk
7ewfzv7ny4UBw+cSXXKaNDO6hjIqvDYA0RcasF3Kw7lWml3NG1ICTp5a+jzQRwa72wzZrkd/gaf7
rK/zC5Aa5qIhNRV0IfN8k3OBrDjsYm3Pf3cnh+FsPQXB5rthVrTVILayDWk+AM7K2MhblI784OH0
PmTm4YxC9TvQP9Lnwdcl3MwO9x3+uOw5/gzoQmUXMEDpTvE7Of998NUte8Mjlbn2FU3f4hYtWCH+
eG9QXcNppuTEy6N7qK6ssIwAx51lzY4J6RyX6H5pBWH3BFvx70NusYBbNTtPDbcZa5Re0TZB0QVo
mH1uSOm1FyydJCyzF1TO6IubhnxW3jFjWdsrXAREf1/De/ikWiR5kMnBas7NyGlqT1s6USc609Qt
FS0wdwKvgeIsVyFOkccCH/Kdg/oIQlBTaPchryG8MMcpXg9j1faMcReeNpOOYcW/KaKQRuXRWf9G
Ty2QuBuO4RvqBoSdvJD8mqOyRhz9Di1383NuiEAPN3edcRNwTxpLeQ5m4RyFwICzCDt4Qsg0uE4m
J1/OlahIl+D+xe3vHJC07YmbFAc4a5RgOdfeFNbEa3KySdjiBaT5T/tlD3jfOY6VMT6xydu1vnCs
LVeWVlHvnjJlQy8WwNchu1IkpvyOx108UigFfchL5pR3evc7mHh0P3cS25NrXpKZBn9mDJGJYGyF
FUgAYSgzTcx5izjoxIdEnT31XOganuhlnhTrZcx6YHqECb6Th6PNxA5Ntkp03BK/TquC+AuyXU7v
CVERNlxHSClT1luyp8VzIewWw72Ez9Uac1gAuid0gqpKqlDMQHM1e0G3mq/lLKdhyT0DnhSUkx4b
lRoDz8TnISmLWMZfkZQ/D+aqv1IR43ro5utUETyN0+DJZoEi9krGxrPO+nEzIHAix7XN94WEQUAg
+kxuu14kCsgo8EIihzYm53jpIE5FMWJXY+aSQDzhBKSkevYGdsIWbWtLApBiIzdY2Ge95Y3+OVFx
IewokjPSQfTvzrbxbpNfmn2prTippHjjZBZVJ4pbh+flhXeYchMy8MOLq8zNIYpXr8vIXZxiXqL4
oYLLZ85rRoTvNBTM01R59o+//PUmQSz60gLChWPHC87RfSOqlU4QUP/sGMeZgVKustfFfUNfEfmG
mC7t1Z7NOmGh8lSeon7QFRXV30KOIXE+vM7e4Qvqg5NZY28/c9PNnjHqdfvsT3qrJpsoCY2TGKvs
C4IeKa+ER9//EY9mk8s9o+mx3zlvUKAqvbN683gCICGlB9dEl0iKK3rf7JySt3lLbynLHrGVfVzf
5PQfHrt/BgYbHR3CIJOCDGLuuDL4dyAWXxkUFSuxFFIkHGxJ2WLZXZZjoiuDbmbtrPFtIS6ElLx2
HRwF9AO6gcqdkZRXKPYIDxVaUiKOdtwHYT3vRdeE3Z0Tgf2Lej5lSlRKUSGHxEUR16Phaz5n2s4k
tZP/Olx21wRHSaafXY20FSF47b2JdbGfh569fxGK2stfixmUqIvirgsqajtQOWQix35HpMo3L57p
tHg+bMjwWwatOXnGXfBBj9p3XrmxJbkFnQSy1wXBSgwpcxxIUcVIIrKjhJTo6jUzXOb+a4wen4ot
FcQeMSGaiKvtbqMvA65My86/1jbyI+CiM7qEPWP35Tmi3ISrwuG7W3JT0YWQizUfnTKX+ZLujSUx
oHcHt1pE6iSZU194U3YHoO4zE6LBpTuPMSO4fQTA1pgdK4w/AYQc15jYerhZ6MaPs7k5XAW34gBp
hFaOhtmF+3cRkcQPnln6CSS/Te7Jc96i+DHgam+Ai6BG3qTn63Ez62c/chsb+11S7uujd60IwuI3
uDj5svMrMx0cGGNBNzKnXcy95jUDymwQZrOJ9Qd4+sq0mR0HR/KfcWCOiAYjd+Ee9rPjBndPSEOY
2+CmuNBZRO5ifkubgcExagnkPjq7n8nxifXRJZT2OSPiFkPlKxWdZPXsDiXxgFYEjXWM/ImBkhXd
qQbHDaVn+jM1OcTmpMiOK1DzIfJ0ridKV4/EvfTZuvRLHhtPYeTrBR/gUUQWGGavrHzVlh+YNoab
K3Ozi5smvkRl1Cc4mj4GNNdsyPz8Dv4b0kGxh7H2hpvPDLDRNcUrJGzaRs3kyQ47cxc8WC+xp+tk
Q6Q/yJGBNF5nbXEDoh/wrN8WJUZ1LiUjJ1IjivL6QAIgdFNhow9CY6i5vHrfx9Aq4hxnr7RfXFJl
wT1VpjoCYdnpMUx/Y96eF1IohXIJlih2jW3ZE3DJtIe06A9z8g39KV0YjzLWPz4lAWDaTYbl5NoU
1Wusqb7+nfWR6dSBdgoUxLiIXtle2eb+nVxajGRA5ienEvq5gu7kjjMU+X9XxdP26AGJIR/LMSu7
1/fgOQAxMI/pqw/yJMm/wCwhNpJJ8vbvqEqoosxYJKJyidxDAVoRBZGgwYlEQqPdoLKHMMif01f+
5ed/hrfsMW0Tija2TMxGak3QwUYfmP3xORQKOmgJ+UocBjpij5Tt9EtSH6lHlsj//kEC61GDW2mk
4ZXeXqAB0SM8OcWD36Cw+G04Fzlt/lo9shA6ROLwckokxOW98I3IECsBGjQLfIh5mJHELNptpxD0
GVt9GqTHcj25yiP1Pbh+hqpZPIT59pVcn+MGHkcmHuteE0S+Pg6+aOrXcD491ClPgq4vC5mfVsFL
8wLU/jqPr9NZBO7iQk6/V6K/QgtfEqSwTm80DRyepCYfZjuT0Fvxq6f6cj/81YlhpupW3T5QQwA2
goux+bVevx+SJmFAc9xjAh564MxgopyLSWcZgO2dvDZ8AtgxRPTtX+uZ8652uv70h/knvnPS1BG/
N8WadUUP0Iq1kIVoOD95vfb5Mut7XEJhI7o1VxbG+mdw6vnEK2gEs56oAoRlrx2Vgk0Uk8TTAqkx
/H9DXv2rdm/oP2tylgiqCBojQ/BRftzH6lzFyl+Pk0jtlpyiVvy/eQtP9DGRvvLNLkA/rX/nCH/B
wsYBrF8v13pgYcoiTN/AuO7/6L3k3MZNREPNJ5AO5APta4BZrCpvWk2EsUsrSEOcV4E0q9LTDDRu
aKYAW2C6zz98AWCbpuCsU8Si6Otgo+ESRp8tOHMsTXsBXi2oCI7Swp1JWhW7eiZ2y2mXviC+KPdA
B6RhyIjvyBmv2Pjws5pDgZ+qDPg+R12OiPe5NlSG7H88NRpRFVVObKfzmgEQBx9yWZiHWCrf9Dod
EVfK4TOvd1Dn/LqSqzdp3Xe6tmyybwLAvnhZcnbhHCPC/f4a8OvTrBe3KcUbgNJlzFL8uoA2nIrm
3xvST39CmXiNdP8VcDwHZBAylydc4I4mHQ1cWAv5jVXFJY9SEx4vfg/R/DOzOMGTdxd8z/TwRM0r
NBdYUhUs0ccU9x1uJwypiLmQSuE8/Dl/pjtHa5tDr9Bv/IN7JxYkv2YfFAi4sJ3vFNA35ihIbTuL
CSmIbLDMDv4zrYcVbrZj9PKaibAHwCbCG/ODR9POryLehKCPBuG+ZTKXt5itmMT7JO7QWcC82fN+
GXOKf3Lu3riEdSFXBlxIWE8FJFr57Ga1jxJ3drIc7dCLH0Jno8xqDuIj0CSYSqQOiEgjnGVI/JD2
CU9uOTgPiGiY1YvvH2tFS5g7FE+G5n6B+VHFZcavndkmT5r4Di3lrQuoPZI9iam7ZnRF0Od9Gosa
bMu//5kRUOb4DT4Wf3ChCkV/P7IGuFQqnjR4DaMQydr4KKoc2X8JBEzJ6bhXADgCUn0CUmbITrrR
HpeIO1KK6e3mfPB/FxRKDeDfmR7MePvBeZcaiqOD6ZTpASk9DqzhG1qEfFekJ8e9VWBvixFJ4vj6
p1/T8aqhu+Q5doX9XahIfklTCG82cwWayECQkE98SAxJ+CCugTHCfI7jEyj3GV0Z6tHAI7xo8N9o
Cb0q2zNkCMYdcGwMeYBNOLipBSYtFAeU0xvNTzmHajhYcmkhxJAGxKiXgEZUECyiiqJzMEadEEDj
wV1XexDn4YcrR3wX2N7aax094Khi769+gdxIh+nYG65obHhAeP0Ao8lgQVdAB+A/OBeGbchQVbCD
AvP2UzpeEvI/OKGLCr+Pa4w5zDPglHAqvIgFEFk95L1gDGYLY/QQTDxF0cjEOSMOHwMLMzL3Drll
w85t/RYyjsGHGl9vHYvONIJXWYSC3+zC8HBDg4G+j+DVgEQmbm6BYHcQmYLjOCC6HoiApX4xNoXY
G5Fxmz5g49FcMZzL4tg9EZrArBk/CtInPxuT6gjV5vt/4ApQDS/4rczHECmzzUkEnNnHxSlR0NFw
+c3wi38bUQqlpkwX9NWRqQS8h4L1R++LRuPZPRvi80Ry8Jwg5mHawU3onUZcz5/h9slz6nJKO/Al
9o2IIocLQGFD5Bw1zSeMCHAUZAmgGEZ/C2OG4I8vbWInQp7EbWNO1svJhQG4hNxGIuDhgUT9eoVo
ugIUM0ZZ7jpS5nV8n0oY3tiwqYuT0ar6KlN7jmyDbwdzmqsBLcJEbdAhhyRWCLj6w/OWHb9aEX4K
KV+OjQGCEZ6wZjKqbH12LxRuXTy6fGtIaXaoQg7NhD2jSyXEKBdO80L/U8UPzj8qNHpVEHqb6RM6
MNCMIpj8DkYK9qmlyWIrsr7oWnFShNdBGiNVGYJQ76/AXWtPid5hPZbDTcr4cc3gniB5MXM0yZot
g1SnESwf6xjFbmipCFdAOBiXcE1AAjyxBv+N5iuy4mb42pQhN4MzeUUXhDK9wTqo7D8zV0Z8njO1
Ip6FX6yPOfOxEUkuQAiB06i+Rw9P5pGEXSBPAaEA7AULBVfEcNaT6k/F/oTLS4CAwIC/BYm4gj52
nou1f9rijCxgcgOaS74HbAKZWILpGcEp1E9eBRk69Zg+Z69tkJCRhsatxmnkFjDH3pyf10Tsoagd
+MwA6zDCG0QuRL8NwTwRqCpLHqf4PAVDgYcC/oTzQ/d2HhwnyiXpdl2O9gWaCmsAKn/hq1QnwiK+
Ho+eGdroyXMHugKJpwXHYR8Eur9t8qtLqiJbpxZddkD48EZm3vA1NaqnCdCNzguIfl7kesHYqMT9
nKrBAFWF0DBJ7C4kK/tYVBTW22/MviQcpdZII3eRcN1eoOAua+F/ylCAsG//ktAbhq/4MeYkMSGh
NLAyq7jgeevFCIDLgxpxY/NqhcwcPYguXgyc8PyH0EVYktBQZ/TFsZyIaAJx39B/CWpXu/C5fMpC
KO8roa+cCN1tG32zh7MxcwzU7OLcj6/BJZa5zVjL7mxHJQYGQagji3a0nNcPtkhPKo4cDXtIiIBg
1LLOOUDNmcKKivL46f8GXNVcEEjo94Qa6TLVluw+sV6cUpPT6kgcRQiUudoLzAIZWWtwQdBaMnPP
Ldh3JEFXIws4AdSvjc+Revhx9L//MTp6vV2fIRih7dMzC1mcuq7JelDlr+m56BJhhMJSNPxEP47o
6RGQjSwXANlTSlP65s5x0cg56ktgbUB8O6KurElLrqBK8Nvg4Su77xv4+srD9h1yLOLVKpGUkhOM
cE3cby0A0UyOqwHpVwNYlc110J8tWopsObdwnmjpF0m4KCDGJh3GvMy5OuhNLmmPo72xqza/ncaX
5LQHlLsgMwYsRCc3x/JJV6Qx8csMJApt8SDS5U42LgoKgrqetgxIZJF2YRBATTT1sPywJr8GMHJn
8MuXWyOTvvqadHh/9yYR51cSYsdlnTxJw+yCUz24k+nZBT1rppT7F+S6wdjILITs4xjipwK6fBJS
OIZDCr9DFLV/tKsgBOdyArZ4gL8BuNmbMOWoLEPsVzeCPUyIb2yItkljoj0VFbqInG5/RzRk/OhM
dpv35jmrkVpRZyqvOPQeLxFuPWuvLSkkhE/Kr/j1WAGIDhCmagQVPhhHqhObxgABe3H38fixrf7j
TSNWPMBnY4WJgRanOmqZDR6MnAKf/i3VjJhLdpneH4x7wQmLF44wdAjYSJM8e0FOnAuaHT7DfrEH
6IdX+iaX8gy94dPWIFBqmqg5F+fXRB0RDtRspZTPjHlHOG3jvdquPXV+muqj2/SZEO0WPhYov7ER
qHAbmcVv0ZyNELMzg6vQWlAv4WdZrxmuyMPIFAYBsCEKZkVaJEOlXU/MHI42o2UJWpnJCbiX2T8j
1xg/DMgE3/8crYs2JugsARLPeRL5+Lr47XVPGgudWwf8L4C1e0FcerCmHIR9m489wXXuxScnuEme
qYeOWACLwd+R0P1SG0s5LxFFdfJ1Bey/jrU1iCSJXJ78t8Lcaa9y/ur2mVWiKa9OSkQ86Hkbx4Ru
AIeD6MBORGmFsGoJy9aHx/WRViPFzY3kFbWIs4fdxsh/1LU03mfXFuqoPzCQ6JCIZTidRkxuuJ7i
GAMHstbUVxuRSJ15+LRJx5RR+H2aNYFukGuxRKRSCh0ivT2J7gXS0rj+qQj7rLcqwJyy6HB/jOSN
MvlEiGYTdBIx6EaN5JgJjtsIVI8+rpkJm7MxZa/BBPAN4D+gZUhdFIdlm0Xe+e25Ta9znf6D2xy0
wpKT19UnjbRkt0WxBG1kItbEUwguGZmDe6hEtCcEHY3CH//frZtzefClD77DXy5axU/Zb0iQeAxO
fYoefpnhOm0Up2Vb4ITMDr41PeAVUPor4cx9Ti3b2x+0TARVJaUHwV6JSJhzRlcs4FjPN2P6fXDd
gcL+cn36WLSwdJkxgQicV5y9+OUaQ55XLmHRxfQFDZiBSA/5iUVNQ/GCqc4B6dyhMNirpE2jk6w9
/HGvP4kgd3RXqqfcbcyyX9cUd2wBAp3fsvWWxDoCPiVeT/7DYLHllCrCVpds0tKElZmp6kYpPKoU
pwy+Q4hjvAbydnxluxHFxTDkPGzcPnx7jaadMTsEiwaRkHIiDbkweCx1XofmKsQR4BLVNkYZkoL3
IQ2yj84DfANwQKXKUgAA+3PPbzk+6cHJ8uR7DACg96e96u/BzibicdaDHmRfBSCxfYaAPoQxjk4c
SxXShl1DWdQqR0eLJFTmpTonU1NwOpitpDa7FXid8KKp2yO7D2gI9kPmagVNU1kc8QJO8YG0CV8b
qyc0LGc4HewPfQJ54VgSiA6GPd1za8mCciTLCeYJRe24ZO14ApUKgxN5oPL2HAM9fJmvCBUp0/7N
BbvhoqwZdqlPMIcfc3iV08oIrmR7Sg5/2USxA4tERJEx+NBmeXTPOKbOyQWwtufzRzLCKYk02S/h
XSsJ+YoxUEsOa3a9W8MY5QAhXzQumamFbV5zjqYP8zWFzWo1xIpO7+Lybw4BYLGozXGp6u6Hqh3A
FMQw2NqMwRfCVnW0MjqfmTS+QM0Y81DfS4VsjszGOTXhnecTnxNEFsd0zgYHyhkuprs+++udVLzB
4+CpUx1PGz4vsluiBjDjyONDO0R0haRftYzhu/62mwNF6sI8bbmoTPxm0KpBc3EvdN+g3GXcmzWY
Hzlcc3YmI3Cms19A5Vu2sgP3146A1dLugntlxxII0C8dPWPcxsc5EaLNgeKqz9sh+u1IlAgOF+c4
ODHqdUTh4fWx5QMcwnGkxpAG8PQJ88QrVb33QFpYb6yrzaYatRs+A4T51/m3J2yks8a7LaJVYQyo
CUSqetk/qGCz3xLCXZfFCvxZhiSg5YYgMM7g4YcoaDS/7dQ8OiYCwlG5OHE6XNJf1UMAmwI+j6T5
2Z2QbLHXh8f4MiYk5e+xxCnDifDt4tU5nUG5nIpgvcN5QxRMu451EucY/NPevwCk5uHeDmyfbxxZ
m2OgIjcATvpMPiZp1kkN5ja9r95ThQcR6Qh5FmQMYxTs28+VMnksqd+A8tKdSy4pTl9z1Wl/BqAs
is9e42vcciXYgwiUjd6Db6qzU0Td7LqpNwDO3i/9pDojJDdBZT/w3eBCRerGRc3YFYgf8r57cPt2
9n0HOrrZgHeinGgLiC6iTarwPpBIOMV0fCe09JF+FvdZP1DjdVA2ovy93pyHCnbNGJ++q+0q8gK5
zMeBHrBmsvFLxF9JqTxqDgDNYTW7er0hx2+yd9IuhrXCJX9Nrp4wdwWMgUrUWyoENgQt9XFLK1x/
2MSfyZGDHM+HCoNa44TG+Bq3xF1cYKK4RREm/3FQQk6ElnypQ41WJCu53MusK/yFnkkYq6vVw/XH
b0ltu2QsQKounuq+7BIlRUHbDd1g5V33vy/W5Nq3hmhjks9K938zDocC4RVrRZ/jYsYpZGhE3UjN
4Jk9Y0IPBqpeaUz52Wq0a8WZZMSyk0NpQR3Qd6auepMjcgroJ6oFR3rRy42UqpAjfQk/Amap4QtP
XA3FU9vZW0owSzOmvbFMY4KQljyCp2/YgNZQpJMp/IC9oUqNOoeuC6N0qBbPWIVvKpk4cDDT7K1N
rtvjLcYtv8bJ9fFfNYIdIZVQoHegmg2akbZw/qJLjsEctMVcKezxIFezat7GzOR7XrAxYRR3rRCC
qHPgP7t4/Wdw4Eu1vA/1t55+d+vNw12V/laOCXMskQWmDaEKSPMxhG9NQBbyYjFYPubl1zY//umy
pRLWfI7RerC5QkmxvADrdfaB9T/HM8HBRt7KJEewb5GghuCUqZ31XhB34yMinBur/+FwCVoc5qiN
+W5nKL0ODaRQYRSLqi8cMrEZovBDh/3NpljUXA3UkPqbVcPsqv2tk0fcT08JoXKgw9gdHBwFZF4H
lxiBKv9PrrkHXD/tz/tb8cLU7Q1XNP8QiMAuXpz4e6R2x6e45pj3wjHV5DVpykSvebcAfJz8dZDb
MubTwkcmzIzC5yH+UE7wwfzBbqLyKzFiIn0l28FA1obYhIh0kiz538OdmQ5CauZuGBy2Nm8PoEuM
t8tDe1u8fNhQmK2AQ9tGDyAz2eO72GA8OU0sFIHwckOF8w+Rx4PVxB4ywM8VZ4ltfE/KHmFvS1SN
P3QpaMdHgYgXsoNdwBl9VKW7ta9OysN8KDJ7TPdvxF1oR7mfZWawWGgc1ZCYjBc0O9mLn2/sVCeP
CKYEQ3QmkxWREE4NR+wC7du0iDEt+TQe88/dXinuakVic8RHTYJs2FPgjrzrYcaW/bYTIZXniX+4
goPUV79ckOc0XaESssIiHMdHJ2aGKlgwhDLnnpToQ2ALEmOi0GE1/ArBhMXxjxPWfQuf9twy23Ja
C5gcJKGktJYtowQG7+DCQrUlkIDRDdfQ7eaXKwi1BzMMYJl4n0+xOq8k90XxpcPygS9SlKWTKC5W
lf72Pr6s1O0Ly3YZMznwx+fi+wd6kY8Z2UgDJKPnj8UH8kZqow/qDcFOcbdwt8OYAn8n6hwBB2TQ
lHgczrxXp0fcij6AGsMeyzdpTWSMaqJQxOGSaQHlw4wJp+4jfDl5/Tlfi+RxajIcUu4DPgjRxMfD
hvxSkhaK/vYzhWniRZtzqCeGWTwAJhQGgkaUVvBGgbXylvf8HBxk+7Dfi4sN2ey9+aex9/uWF8x5
aXVzzjwgkunRw+ndc+53KPM/C5MkFZ22nujhlTNjvORI6XmhmzR2knBbc4NjmP5y7L0SDIGVm7Mu
euaM15ggl+KVfo///sDQEeODmGlgwyv8uTiUVmu0m7HgxfUtLIejs24v5BOYp83BYNwPEUoWT5Wn
tuNnaYf1w2uBqQg+v0UXVKyWZ8J4nenZDtccdWvcVItK9Fq90eGhZlNgmAZaBOxlhUz06z+wFWUp
jxAiRs1WoHmUq3qNSxDLLROaP+eUixiPvjMi8aaoqJpC3ZFKUzL5hFa50wDjfngekCFH1uy3kWBI
SBz5BArJWNRJw261eUUG5DtcHyGZjkMSFOqFTiQWLvEFmq6VbsY1igiuKNOtePUezdBsOZBw8GMS
QaeMp3jhL25jxXAY4FWQJxMmw+rtnQmj/VC+69VL8xU+Rr8VZdQYnOuLDwukr22lF0hKdGWZxyiC
GALWtHJN8G7QethreHjZA11miNS+LmRz7+jzwTdG2jdsknfqHOPvSvwD8XTsnrU4EFBgw/0Ihnhb
cUipc7Mp3rgv71j+nqZ9lNOyjCwaanB19EM20QvhMIQ+vt2uN/3UM7alszaorhFp8xcQdRIw2Jla
ApBY1CkmtKSwtYCGGGTXBJB/lmUft9UHvRb+/95GAt07xid5UREMCgQLZrzW41O1N87bJwlutbdu
FoAmNHBxXDg8bjSewWZVyz5KR2o/qO/9DFosEhZjVkl0A+63OudhhQH9iUf3TGnVP7/rjXJlePqI
p4rqAR7UCnaFhCXkwcQ31OIhAHDkT8UDygtGI3wUjyW39PNfT0aDepP4QNaNGiYzgXmXVWI4eqQT
43g82mafGArfou5UdizYtlmJM9xIvrimH0IUzeJ2UJmviCuh8vHsq8/w8/QvMlozt6vTBqLlmrzu
lG97TUMck+jb0D2Vw6eUfpfiYUangOoXiOg95+yNNtpBSvNBJibonJDQdTzFSORu7ETk4nCwIj7f
urAUSshFgofp6y8ibsBYH4lg0z5bzbCB8PEhQMmQrvkhpEQflpT04Z4giK/cSn8yrT+sMy9IAAZM
wMhH9OOB652wsybVOtPHUBYmhw2EWgSHNItuOcHe6HwhkB4h8VsFdh2v2/XHx6gFP5wpI2P0mR9X
7ZQ0N9IbnD8lMbZVXGfUDvZ5b//O4xumSJcQMjBwvgYn4yM+Yp00ecmm2ZJ5iZ8LFFj0dctwhyHZ
w8I7i2lteoxr+Izn5j6iq7ViIByUi3Z68l8hJJpjkG/BCeGGKUr4O/vpN+yAaczhOwOeAeHlj2ii
dGSMUnBWpBtosVai6T8uLzbRkrt71JvRscweB04KoYueYYRnCukgSlT+ugi3eia4CAyUDYKEO5yC
vYjsvViOgIx73heL2IuT8ItkouvwFL5GFxT/+mhA2xL2Y4Lphvj2427yzs35KZaGr+kauSElECx/
64QdjAh6Mi04UsPkQ2NxpixewRM3LVLy5d1/4xuGo2TVusQ8/Ou+885V9rKv0BaiHRbMtgC2ua/8
6WUmqtTpuNoDO2CQm2nBE3se2+GoHmMax2GBpANDQZ9JjA5TEHmExgw+jU+rWyQGpDWDfM9TOPGb
DjjBnsTPQsqw6bI3qNiZruEDF7W8w7Ps1ojZcVHRYgYgzPyQ9zosh1IABkiYZ22PRXCczgQJkB78
w8o/qFzd8LQhcgAHh5nXkx88zwnKpiQxj9dDNgV8YSDsOViKBtiUeQOOKJefE2j4gFAJtKdQZy6V
hfzNNQPm9AEPcWBY4+dBWxEyjvMzIR0C8BegJdrJxkOL9+bvQAR4dEoVgPGBubAObSrO3TIxsci7
bkKh5KPuHbApmUUZCUgTlwnHBc0rUUt6xLT5Y0hQyES0yaJOW0TfxKyGPc9MyqSFpcVLgBbbN4Fx
YVmwfdAZ56qzxi7YUGFkTrGQc3/BwdvAQtgeCJqHRY5iNg4THpwVQRqIDAoBQR/noikG8O/wgqpE
GuaYCMNOCJtpiM2paEEYhUQsrbcCL6TlIX1FH2BHUBWblKVyZUQ0o6kYQGG56vCIlIOh9pHqhwqW
mIEPvxEoThmDLIzfgL0vxKcdh0n2vfDL0kmAIRjVlnNYVu66GeJlwjCZrRI5IMEybCEz6g34Z9Hn
dCnMVRaRewmVTL0QOIKiZ17uOT2/HdDHOydv3myC0FjurKS3v/TdG8ZelA0Egxhej6QDgFHq4fS4
/x5e2lAGX6fJiv2KZPMWhgvs6alFSldQNkEByZeUBIzAJC3iXvlmGkdKDRsLSz0jiBkOgi5/u82w
I7frOXxPmslpYxXVsDfTmSaFYaJzbzP026y3gs3+FLdAOP2ecQvUZjNNXX1SJ6GYtX/BUMeP/SKJ
G03p0OQGfsxOIUiR2KeJahM+y2oGSMsAJEqKeEIvBV4RSq1FdHaIEG7KmL+zEA0IFbMpAgFChBbw
8cRfc2N2pE8z13kA7NqOAvEJnCKkphyss4MIf1AXlJNO0JqIAe+84qnlcHFxKOBA8Z5goBrXubE0
gfhOf5IP1SOqnY5uzLoiJAgt8hBGWGA23jpgZfK1/ANPaEH4DZ4kCu8KsgDj37QLDTLu0MagSG/I
W7Ymp7Rq3RmxFiszJ96Zx5tnBbgDxQskO6OwOAZfvdeOP5jB/JO2Vfk8raiZ6dLJO5dEPr9hUrdp
PKfF4JE+D+rqBg4CsmTyYE/6iGL5UUNAMGz48vYbcD8SfSUEPaDaUO5U+2oJ4aMsEsyBlAxYNtD6
9+30FhrOpgOy/VMKCYzwZQ/3x6KBSgcMW4bDxspj5A1Ih5T26FuHcaPSnnZ5QVhxUh+w/5IV45DM
aA8ffG4315bXuZDENv9QLVD8QZ2QiGj3R6dp6elzMOL1AJNKxZCFA6TalJNmcBlO7jFxLJvf4kQ0
lEFEUgBUyuUkpoiASLpqYGrLgH6EWTOTiHpZT60UZ0NH3Orfew6YjnNppOGqyk2o3F1z0IsXV+nO
I8acR3aOeF+EvXhzNQkKoehEBgFFy0cJ4eQdd/EjhdZy91BG6XmEpZcsKsGBq0PIcgjZE/N+Qbf4
VwRCLVt0yyzuIgisHne9UGsnCt3D7Qx9Y+/qmwb4qgDEj6Q/IHekso7tcHznwEAlIWE6X5T7Qk4i
JC8itgwbEV6MeszAhaArbyfXyWdWhiIaAOi3TVhMhpcBNiX6rxB8Fp8pEC5D9GeKNXIhxDUIrkJ9
Ws3F9tVQWI64g33f7S1L71YAXPHTE3rFWbEMHv7d21e8s2Ysm25H0LUEymEMSR8CCwJIpX6g87t0
bnlfB/MrSn5hFn6GytCKxh1KHQLKeFq14do7I1RZsxL+ENsrPg6eVNB2AHD+cX7JniElUVC2geW9
F62PXx3ck/cPd9BMRXjfJzEErgxVdW6ueuA5UyOVCZwnTQiry4EaVTo0Am2HID1QR8/kkrEHJAYt
LtTWDaW+W5JwwHKzb4Rqe89TA78VgfzjMqajC9yGBVfL+Pd6AIZEPFhnuXdCmE4ZNZlixQFvJUzi
J2Q1eATv3LkV+MqJKw9Cg7X5hWkP4IXkkBYXI1garFsfbPH18sy4hSS7h9etgv0F9bjwv/R2Hxp1
XfBN/7V/TNqAzESPRf2GML4amA0P5cudrVe/fTW/STZS3++SBw816lfIzQbtjeJ55z2HLJL/MUYh
nDTiGuZleqrM0YNsSdxNfNsvV1+ERmIIDpExZsy40gSKoOY8PSWxswubMdQ4FQNtgnf7/MczwtJS
3KbHsZX+xk+GKUYp/zQQdzG2Ll8EeYIt1HgciCkhHd+I1fSXqSHQ+Zt3E7Lhi6mOLFqcNKhg3kg0
YAndZsZdi8wDsZHfT07JJwN0wqxCYR5WrKkaomqZaYdmYhHigahiZrD6nHGF/YjqFdG79yHqfv7k
EasJ4S52N+ckHF3zVjTr8sOgcT5jMe8CzpqAjZ41bLbaHunybQFRtGsvgrKsIInZHQaXyRsHIA3n
2DZMsCfhgIDqPi9VooZXEhjSd2FmHIwTNag5W+gAO1iw6s31YGbS+ClCsBVQe9k5Hv1eWu4An1j1
BqxOLNxnbODjbbepODFgNYjFd92wIbwJHlNAHHkdjQvKL3dMqgjMaW0kIQGyEG37+3CFinKfA7wJ
KIOmryGx1wsrP0WQqeljc1w+Rhcugby95qekNzvuQeI/B1RwL5ZWABviEgqOGGvGZrhd73To9qct
PYFE50k4okTjgY6iGjw30FfyL+sJNYN0Dz/3aA2nQ1jZ9gm6VA00XnrpdzRKX/37XeDTPFAKA/Hl
P8LOa8lttUvPtzI1x2YZObg8PiACCebczT5BsZtNBIIEkcPV+4Gmyt5bUkln/8yW1GwS/L613rjo
RRdWPzAP8Eokv+1/xLYMQWYt+ql8GGz9YzqFGZSW+NdIRfwaGs8O+njtYwoRgHIr7GFEF7zBiVJl
iZC78RAyK81VFedyO0sjl+xUU943xMZQv4mz+BtBL+wNeylJjduSMYsHhbtta7jmhHVrUIf2R+JO
sAirnrBCZbjESnhKFMa6KwT+dnCqFPQHcS26fEoMVD3gofg1sNT+qh/9qPVBqXDVePGIXfWhXmem
LJF+WDJ2nRHqBMAqRlgqC5a6XXeoBzRSolSXlhQbOJinkDzBAyTp/n7SPmB92DY5mt94XBf+V3S4
e4PSEFPIfI/IAL3saNGvg1Nwa11cGXg0BnMB0gE2Wtq1usHDFcAG/Od//M//87+/2v8VfKebNOmC
9Pkfz+qxSaNnWfzXf5rCf/7H67//3971v/5TUzVZ0xVRUVXNQLKtKib//euyi54Bf1r8H2X0zLvX
s4yPJkKwtUE1B8oKIqJGVGjBJJ/A8XFIISj6Uqn45TbA5Yo/INhlOPrRDydTFU0d582e6DHxTVhK
F+OLKR35OsJYf1EPC5/zYvqjaRqIDV5yNyIVneoJYTP65kFtmVXxIVIusCuuT6zFABSeTjyDzPGi
MkXxZTkkOwzOB04k1hbr+f1aMfIMgCQLyewOA8cgFH9AJHOeSZ/+jgtB9cpl+vbnd0uW1d+9Xaqq
G4ZiSrIp/PR23etRI7R9Ex/5vpJjlgbAdkMXecE3CtcoR0yZrpepYYvARCrHVdVQO9YQ3P+w6nDy
iux3Hf0p2kTq4k9E1GKQtbVkRiG6ThZrYeuKo/KoxW8tj2dGS55JJfAqfq4byYv5515EMfqmBZIQ
w2CgWSlmCdowDFFw+9UKRU6yqz5TsAiciDXK9bkCAdC95xhoSYqgP0+dmfA+I7d/5xWDVLFAzvOR
a/TLRF5IqlsXXkFAF3o7w0nJAHC0+wRpVL0QD/3cjK0gRVI1yRgpmVox2Ed83I5Kxq9/Mx+eZpyC
AVJ4NFO52IuZc0dOStAWahPRBmZUtskhYNhAXryNFmk1BF/zj0oNZdr4NyxjNJYrN3supAYGGb3k
0Imn72hMfHuMJumiPmlzujny6ZCrJI4LeFYscKEtX1gZhCtQpXLIFCfwWfkbhJ3EFTy4xJ3HO52Z
BPdQCQD0u72/j1DAY+WJ0Hb7X/TfvWblDTkzbUNXgKTuYUkFCusudHJoVQBKqlZex87z30l3IxGN
bzHH4zI4Ur+9aTOLMCFy5fctLBKJmmDukI0sxifpy2hXdz5yLk2dBRYQLlpz+0hLIpuyKRBksm22
oPUP1jhbZF4DvIFz2GD2SG66z0TiJFickPmBCd6q/RNzKwOUJ8BukuYDMU+bgjq+B3NyismCGpI6
LePuasBvxgTQtLFfpLM6kLHKVd0SkYhUbKB5EEWqzTDwtCtlyMuqokFVBYIGxd9P/cR67uoj/2Cw
grAgJBMOy4JlA49fM8YjnR64C/FO//C2MofOV57JbveIp5wk+LNAlGeZtIjhZd9Z3QXE9eyi7+B9
5nkQJjTjByuPuAnJsvzAH0sSQePwcusEx6xbEQ7vtivOcmmam4PD6AfV88W18yrtP3+rFf2XL7Wh
CIohCpqoCpJpaP8+A9N7ESUv3Q+PdgpLE44DfSyQE+glbHxwAMTWHQLHm+jO5G0oCTibqORWz5Vo
raqNMAYmZEjnyca4nJImdOnGlERAjMCvQAIMQeenP79gSf7dC+as1g3B1E1dFv/9ghtRbcVI0Lhj
xsuPeqED9Xm7735FaOHEuUj2cTuybydh9ecfKw+H27/vCt6nf/xY6d8/9l7oStaq/NhqhsNwiF/W
CM/AjTf+1GC/vJEz2Sn21xtJTNVrPBkvzvQjrWYaR7MCtZl8c1daf7nAJON3L0pXVVM2FcE05eGC
+8cFlkuPrBTLHm8wO4XoInqQ7ZqUrsLyYP5EZtKqHl8wMsDXQGRBPMK3bv/yKtThV//3W8M1auqC
JIi6ocjGT5+IWb7iWBolbKxeuZDNSQXjNEWcoQK1znVXLOfRQGJQe/ij/I5wUH2lv+Wf9awljnFo
xXzcHXknzpItGz7DHYdOjlJF/75fH5E78l4fCHOSjw4L6zE8ps9pjPeFAShH+ceom03//Fnrym9+
IVXUGQ8EifFAG/77P97WUV7WYmfE8VFcs9QTU3Bk/akpWXPSDhne1HxXXbNxX+sCV32LOcDuoLMI
BLbFLU119CNc0yOcFOgB0XRoc0nnSPHDLAxkzCCP0JrLEfkqWJQyV9kx/3kkyiiZFxEwuOCsQqKj
esoS6Gr5pEzMo053UPB2BO4OWw1FcIchepy6iUngSh/SXx52SfzdZKTKoqybpshwJAyjwD/egVzL
5Vor9IiPVMkRFqpr+SBQ5YoBhfGIlKWbiuI3saILo3K25VIGsuMjRg3ULQNC62Fwby+PbkssX/1r
aAP2WPgeM/IGZz3CDJ6Gd1DB4AQeNHi6xXVtJww9W6LbkpLi2AmxfGThAAxB05Cuh4bikK8fLTac
HChgY1aTXNik5U5H9+3IIHj+PKxdiZyC8+NFmA8+Wz4epqLYVQYYhMg27YWsOScrHbH1TAFdPWh7
YZPodkyrJbjMjFPf4M50tD0FujyX8V4mYNBhBetcxSYjYK0ENC1KHhd3RToWIrnRDaKm3LI0htjy
LRDrd/GS7gtl+gJ2hNciqrazMWcmVJlRf/LNfUC/CozxMGojcTU+kqXGsJvYGi3OxKRiYfJ8jeJC
xUXMkAYTFbRuZXw9Hf6AZGvrJ1pK4v6tzL3zf3yzERsfxFYcwy07O77AUiET60c5XP1tnqJNRoI+
iozXsjmAWG2Z52tS/6dD1Hs0AgOWL2CVKgziOAT0hoFYRF/+3rzxA//yYBnyryeWpmuCMBxWpqzK
2k8PlimaZiqm2f2Yy9aoW70UB1mDT76QOn+JjH7TDMGJsquEpaGjNLMTNG9gYPepdJ/pOaK5mbGk
41zK5xlVj6y6pIIWU/6HfIC6YoczMe2Qn7funy4yTRnfJlQDtXJkLn5EyKzqaSLMxefgn+9u8Vls
NtKdnSzb0cuak6J6859XsgFexIWRKZuE+jBWv+Dv/DnCnYroh87S8JGPNg2lHoixUP92xFbkdsaV
IJ5jbH7U3pg0FC8KBqyRFdLPg0cc/6zI2TC/g2PSDxPZYrbuCDgi1hAh9AsmyXd8QraFpYrneNqM
XHjmnASGg7GRyLMt7LZzY4r0joJmhRwC5K7org6uxvhM5mI4jvu9SUlcIo1HCoUNKHB045iVu2bp
K5voQyGaklR905VTUOwbP5hYWAxrXejV/DXVfZzqRYEMzKaUNN8UL7e5aP00G96FcUm7yI8Is/Dd
PwUnzNE+tnWC9t+6FaKP7mjcOCg69vZBeIKCXibBavz4hgdUvHQlNfboTdYJTH98ldOwZM6CQmbQ
5HFNdmbn0HCP2InZHAyA9Qfce/0i6Wojf/ar6BhlLlmcJVFo+Ej4GSW7wNi4ZkCljoxTo3OyQw+8
QGYPzBZigsJrt3mPTH9eNNtSWca4L1AiEg6XeVI5UTCAnRKDERXjC1+4mkn59kC3RqQ779JoZgIj
PEjYpL0QMermwVvaAnwn4VACA4NGvmo0tKtJrMmrrHDylYj3BvlhP2Z0NjtPp5QLoJ3HOHHrfkrw
V3vMDhIVA7DEIPcE2DwmMRlTuVtJlpht6iWYRHwSKAdDqoBqiVhMaqBM0upffCs71FQurbLBsht5
DUVb/lw6P6E0SpskpltGbPIt+xrppD7xuZDEQEITrFY6C+Gv0h3xTSHxxGRrk03Xu5B+GTmZpdvd
1+3Jh5DVPUyDDccywza5jOQz9/itLznJZxFvHHWr4Vgn3LeyWftS4b1NvRSckvM4IX+wZ5KPJoa8
z4J9ErlEpqrJu/icZSZH2zZMbUj28I17nY9NN9wINgsvgIGTO3ht1ch7QLxF86KY5Yj3iHrTIFYs
kTQ6GKLsEMTHPBg37cyvloE4h+3HaSLCwY3AqNQ5D2KN+Bcs137K01J2XsXeR2I28M8WmoEitIVy
WYFawBkVltrbAuHpwPxkPOKKijYl5J981U3yZhH7bjDJ8Svnt/AxQz1SwOeqbCHjJ1HbKIDMbSeS
Fdq/7CffkpSsOA3ixSsvD7KeKfWk9RoRNkZW9OJHeplZFFt5+ozOOf1i963+/npvD3fVfgljE8Ho
FdVgfLtv4g/mC/lEdrsyNVjNOkcFHTk3V3lV7lBSvPRFSyxGSPJVMRvu2gUPapK5qAJCFSDRCF36
WtTvGPckXiGMX0j+3ZJfhU7FOQtH/YHEQwfxPMjH6Abz2DeDVo07LngP0ZN0BLZwV4nH9mGrK97j
XJuHJOqZxMDqulXvXnBMcC/SpIVdvoRvJDxVbn0CJbtheUbXWxI/LXHtrV438SikDhp1BIVgsa2b
8W3AbV3i/Gt3Mvurtn0e+a4AkEF4GhThglXC1Lt5PkQfP4FGIaf4EiCKGbmaji61lewGOzFcPj0o
nvz22tx1O2nGz29xo0NVGI4Gof6WfkJvIpioyWRDpDGHyZMhYsoF49NznbKrMAPoCMKsByRi5CTi
fDDZX1lCGctCAqGkRW2i1hiL/jfkxJ1YxNpTuqWJ/1N0969gjxAnP9bxhpMA9G0QoysTBGYCnuJk
XmJwhXMmm0a3WUEzk1+Z+kVCvXi2JsQIiI0t8F5/c9tW7xW1I0SBb7PDk8AOMrhqBPFWBdCvWVD9
3eQJGPEpUl9Xb6CZCt6d+UmE8ED7yu65qWGBEVigIRBW5X3aCdjvCHbOVIeo7bMeo84KkYFBUiqO
tEChj5iCv8MP6zNYsOqTEvIU/GBWFayWC/894IhdVktzVZQzegl4fh5ErHijA4hBYOIvcx5E3WWT
ijtt19aXbJO+KZTaZnZB5ERmR+VC1Mgs4QWiBo/VIYYBp7VBrBJJl3yPPuRzC3URz8rgYn7GIO8n
heeAlHjyUEVgJZh0xCmvPfXR3099IHTwv6LZ6ivH1D9LJI7875Gr5ry9VoZEgj8Mz2hOdMRp96nW
OWZ4Ccjr5CtKSIMF8KPES5n0GGVI0qkpDEbGDRuqn5RiaJnyATXlQQn4JPxDf9PYmoLvjOh6rn78
W23A81iM7yTbYJ/ajDY8c8Cu9JhTFdLaItwP9dfXWHbugJocTFJ67cx9APFUH8idUFblu7onpM54
ei0OMPMm+IN34SFZbAX+fTECDyDiv97y+zyZF6/lO/IbbtDKn+P+//NqY/yK4bHG6iabvikqhiz+
hOHVmaCLo5yNUfkYZJzSLNwssx9d81ayWaZQlpDo7/o49MdLFUBcWN3H247BdBCixosT0TgL851h
Gi5vvg5m7Xg3ghDBZIZ8yS5GY1q+v7hkCDLurI34mHej7YZGnjV3L54zegwWINSrp4N8ki8QNS/7
W/hRLm98Ek+o2TuSRWC1g3xFSusv/vzbi8Kvq+q/fn3pp4W57cOgzZ5dSCBV1S9f0iK6oxzgPH1P
eXFjE+WXhcmhdz8+yGPCMYnZEPWqUIw/C+6CCeWbn97BM84csDuWOr6TJHe4uZMTl2wS2Pw9ZG4H
mOx/5B7bO8HbOEQ62HzziZUL7VCepYfZhRS/MZBX5O45gNkHRjNHyKF31O3ALSFb2xCK0mHAy7fc
3DiD5tjP5q37Li3nSepeNdP581sj/fadMTUJUIW3SPwxuP9j49NrrX4mzyo8mgT03MeI/T/Wn95E
XL2Zy9Y6Xy57a/oXKEf8dc82FJFVgD1AN2Xt54dR6jQ+DOERHmvY1WZC4Sdh1kRNXEQ4VBPAl8fv
z78mK8ZvdntN1g1TFQUV9H/47//4Pf2iGb30ToqPioLKESvPePj+hpOyWdX9YoQFmfECn103K82t
wB1LQTZjpugUH3XkNAYW9nouC4781i/KahJ/Ma5i+GgRSRy1aE4IhoLcnAR/tDA4W+YNUvN+nKKj
IqeQb8OYwQpzcXeuQRexIb1JqVWs5PfuPuNS9tG96rZAHpLFP2AujPsYj2q0zQGHZw9py4mDICE5
1wCc5K3QDITsZ9+E1pPLL2KOdLDRg56aiqsSCrrprk/USwAs27thP/gDi+iIobAlDZqQ/LFBx2GI
A2JspFZ3iQ9YFWvv8V0MO6TbMcjyJGOJ8jqdN8QaSSfhAsHfbmn3BUnOuCV23JRMWvAAz8l925yL
45OEUe46xvD5gPbjDOIcHggC9HYZlO2KDaknR9Vrvo2OhuBJtWVsbaE7mKw/VKKQ5qH7uhnKLeNi
DiemAZOSd45GiS5Sf7oEpvTGvtcqkcNNjIKVuGPiaxGeUxDiW1SRBwjyUKFgs5CYSuziSyPja6Fj
/2EyO/kBgcghRI8dkXI8GmtfGooaTrhPibAZuLLRTMSKFHv9rU8ISEFdKC/RYwZXLFrtElXM3uzI
+hxHX7TJtU63f1QToZyURKMpdrcFr/A/JOCDFYs2hhdsxWy2oehy7mf9VETQk1nGZ0BAMXnsPIEk
9T0R0HpxaEvb5zeqXIa68sbIKSAhJH0K4m7OVJ+eOYf9ua7O61uAGZXOxEHCyk849EeSVKNkmSlu
v4kkMlTYu7AddSQOfBNG1O6rdfoWgashVtZdfofmrYDWy2c5vd4foxvaeMTFKvlcpnWvZ8gFAtLZ
xLNerpuIJXPyQv/Ik9zN2wsq3+T0nCWxU/APHh6vgX55ITr5fC6lhc6ehoOJTkOkBuchqWqNpNi8
kk00cBMjBNHLQLe7HVp8+arAV6nX5J08P8JkKWiFwlokeNYqq9csXicZR376t7PuVywXEEJRdE0X
VFkRfwYsH+m9N9Suio/F7PU8Q8yUgVNllvTN6O7H8xfWr/og67QmufdvksR9R9Gn9emxH52f9J41
Y3Ad4UBvj0nLOoROGf8FlRd/B5NwIhqSYkimqv58Tz2fZdjeY1B5MDIFIJ2Qx2UPC7qO38IMYou2
CR0gHi9xhEJfJ9ORL4/4l/dJ+ZUb+HEu/79X8ROwq/ih+FBqk1dhTEICvUCPDEv7CK85d9nt2c3r
tUbEEbN7NRkBNTz2/ulxVKwAhR2uD9LLnPKmkNSWLkeJzWxft+u0cCKCrwsU+R65FDAuHBYnxNIh
+mDwCAExfn9fYYxSkT3VrlKM/3wFGL/edCCasmkK8B6KBsr57xsgMO5i3Ab35NgrTqXb7Wg9TG3J
lF/l1buMjhraL0DCQXShY8hC10a0yZSDj+k5yO1uLe/64CyQitIMa+iD2Pt5vI5QAT4Ic1lk37rT
ffmkqy5QfobOndB2jg823w64yuVL0CZ0CrEAaOQ68/seFfaQ1GGHwsuQnlGzlIEXEmfFOTjRvZKj
Y9afk2M8xdwc25itgIHfHhvg8nGV2HLgYNEiqxUiePfn9+q/r/2fsH1DUDRdV004X0kY5sl/XJdZ
/jDL3gwJmeWnQk+TtCiFU/QeSjIwuZKOITNxVerVKHed5WuJ7+tktO/P/TuvE9mdbywgShq84G/C
rNDGzXfGbVeS03yKOc7xLKsrXBSiYbWDKmN05LHJerdCytbaiOLzSyusI3PSXmISDootysiUczoc
b4TSrvmmbl+V0yO8Bre5z01lKGpvsMrEDvWALVsdmXiiQ2qnCfJGYOCuIG4ICX5ILBibftbviY56
kT7OV2w0G0KxONmvQr8i0B84qHw6KvGvy/tzCoUTWNWe4HVMyuiDI7cH52gnJdM7InRYxqelCcfX
aPJUHLNy2i9pRxI1z1G8ycCfGDM8cdArJ/Hg5cre4PlZBKJ1C/vxDRld7TEKxUddtToBP/ufP0pp
eKz//Un+a9j65Uipe9XswzQ8amQCd7dgVwHbjRxSKd1vwbvjEkVzSvHqhhopDCfIpLajvzBF8Ae/
exEwCpKqSbog/6CS/vE4tb5e1VLKlDkgoKwXLasG9DoaT5L128OSEeh5gOQt4NfwuQGKTloMbbVi
sbcLp0hYA3U+vYo+Ojz42N7gIuqc/w/w9XP+sk/1ELZQfz0JXOQP2Ugh9gp+s+U6sw4FPYbQvGu6
581VH1se5jaqyU2wU1c7fKegalS/+B42gU3kDYUyHVeoG14QKA+9Xzx3Z+2L2nVt/fYgXqanEa63
WtU9Z94DQWe7Ok4zg8KVcbVRI+vSw7w1Q0cy16yFn4TIFHaceMvew3ed8qHK3iczcKxrOCaXwPSu
ZM1v+/2fP3hR+u2YLQmSJoK8G/qP//6PN70RS71Wu2R407HJP8dzGoD18fuSbqF1T1TmB0SNnaNI
TMfEfKH6HNfj8fmCjYFWq0XnLlaCPV7gfSGWIhqTieOBgGH2qxfBdA3TaYy/D2vJ8daEPzkPy/um
rGpS2KT4T6grHKKnd1+0pjqXC/MYwXbS235res2U/BjE6kMCnz3bXytCQ678qY6KPnoTHGdsbUeL
QXlf/eUGEH/DWPJdkAVVM1VJkg3tJ9I7aMQuqoJ7eJw3M3FdOLXrLyHxS3zr6poJxf5wYVIcIpds
GgG9HZFYxJ8tSPMZ7w4cLmy7E/JcP/lT8R5XDMmhZEghf0ccRA0icio7RnywVKfZFqsT1d+Utkxb
/uLIMsjL2vDotXO6V/iL6WTibcb++rxy3tiQz2djTLXamFEM4E74HIyDgTvdH/e3p7UPndnqwnk1
vuyvU56a/Wx2qTznNV4duZLHkl1aK9KZirfk2Iy3qLLIX/F34Ju0suP/nWC1rGb1OUXq97d3VdF+
fc4GHZUum6LB3qUow3//x3MW9G33VBXtfhSYEgaIEVT2OsKy5I4QeZHn3nBhzMh62WanLnBjUuoM
bDrmuoPQ2fYb6c2YigRaitadzCnd1RzsleQ34IqFScH/IX75R22WbhGznfMFWFB4ZXFhIXr2bgjK
d0ppEUBQ7M8rnpv7O5KyS45rnJrShbLzGbQ5sPGZgfjsoz0WfOykcTAPhiZOuxk59ylLf1hMs9jT
lg0QLIC0S1BkjL0O8vNh26iHwGQen6AVAYVcZJWhFH4jhMLgHkdGj2SESawDx8DHTFWN6dIkkFrp
HqovQtkzxtQgrKStfGa8ZXvba5PHnFaDxXNd4V/6Jhvnuc4uKqpi0mfIMEIQcwDsJIKhx493AfxS
lni9OdtY954HkfgY6q2tkH4l4HmCmJgX78TkDMExSDa5OqkvimwoGuWEZwMGaSG/S0+HVCNpkHMK
9DodlKNZQmKNHwS9kMeByDCdIiaChw2Q7fIOrjk1tC2faPzef4LuxwDrczD55OmZLDlECs5rWk6u
0FDvDw5snlCARail1X2mDWa9sUCV2n1MRCzGr4ArZlu9XUz6upDRWulS1Me7hzJWiJ5Fm0nWyxm8
LZjALhDOAH97CFkxL0DpBHnOMjs1rZG6Vo3xizBSAaTAyr557TI75Lw8FJcaUz7z8EqctqHbv1Vb
Ey8gYBeIumMotoEg2YY1S7RJcu7nGV/WPTtwiaiDKjQeJSYEfF/wSmjcZm2BL2OiE5tryci5UEci
/VplX0+y9BAboRpdKrh9UkvEgkjd6ctRq9ULXw7UglXvn5vmG3oCY+Gixbn6nEYvV873UFfp1sSj
H3gdY4k3YMCUigfJJiznKMuKZmpSHJMzfnAWOOU0SiaM0NNSnDzhylq7qie0nqqF2/HoYuNCu0b7
ZGgbgi083J5+nat+eX30H+U3TGm+5V/KYONRqG+Zdu5X87t3mvdXMiAIIPrirdoEpsdYVNDcIk1i
NN3yzvhMa1h1XpaF6jSZ1hrR7vHuru5EuII8fjPAt+/4IcjlwOIzLFCTgi8iNTB0U33flyEaORJu
YPRoccxttPCtExt0Q1odXkHsWmh+82Zp1sv7i33cKigkoY4Vl5ULykwlHhE1r2+sl8Cy9Xd0ll4e
7LbYTs3TCNHktPHt/JjK6AS+knYaI4sVrapxq/Y70GfFp6QsC0aphUKrX+SC3QPYYzRIZjFiZ5xQ
f5mxxN+uFgCrCsS2xLD887Qsm3FfdXlyRPFK6CHm+vtS2hAugkcrR7Dx55td+s0eiwjq//+4n66x
qqrr9Dnix6HchQmAJvSIoLLSnQTVM9UZM5jGvSExcVjaiUZw5Yw2XnIvMG14A64XO3Ahf3lZ8u/u
AVHXZQWQ2RB5H/59D7Rh3GoGS/axdVGJlF518qkYO/j4Iy7ZFtqsJTLqdQo807D0nu0PC21g/rei
ebUZ0kmdC6D7ZLj7sZz8BQLXfp1BdUE0FUk1NUWQ2bD//fL6vpcjUQijI0tec59WNyZR//shrwsA
b8WhaeAg3Z2aeLCzTHorXCFnorqS54XgIFUVlgVhDwb08wvCG4KB+2F1P2OMj85P6IIxx1QFg0Y/
ljxtlJUCuQCho4zZbl6ZNfrQFt27iJY+tPXbY93H2F0Gg3BPmjEfF4AX2k+b6B7tDeaE/UKnlgly
E8PrX+Bw0/j1k0K1JRkgryCimmH+tApLoZoLz15mJyBHjSL42KNJIOz2rCmi7PAV0vz3PHaCC+9T
j2dRd0Sy1x5TjUAsELUn1utpqE+7WyVNAFD0blUSy/NySbRBD/MlPCa1unvSMFx+cmmBtbfptpaI
HySJrLj4H0gqK1Alc3UfXKDLlioGf/hOD+JdLEHxpKyWZTfRk5MgLCgKIQmFds7G7h9Ep+SkInOO
WhrsmqK699J9snRh19qOSFdg5m5g/2ZFseBGV0PnAZCYcbBR7cZBhgWH/A1/JWCmdgF8xM5uqxm3
oXDS2SBR/ubMHfJWhvTR7Z5AIErMMHiFjkgTEyGHydE0cd2IMmlre53mKlorvrKV+maiFYjcgiZ6
wDsX4CCKV71PbTFL4wTEt8Fxs2gxGIazoPUefAfXAjo2bZbTQUvumzpNuOnhr4txUw9K88qwAZEr
7rcaEsmhrNT3IgL3aFjzjHTVraSejDmrxYziAUODXxfGnF9QEb0AAYriwOWUphf2bqJ8kw444qQO
lo+wxW1PnQQcL5OvSNpOSIOJZHN/d7T6QqPz12CXK6c2xuWGDGlLIXEXQI9HPJj4J/bHZEPa8WcN
0crVdniFth0aXtevDYKA6LgoxkxSMlWpkFlHsICSq2q4EwvRwxID3ZV8QKMe29eZf3AAEzWHQg6V
t4eavnQFNk+iE+hBMMTY4StBH15wIQaTZ+SYyaAMYySJTqLMfAH59iN+LtVcbHwPwjlYuD4D2NRV
Q60IJlHqOm88YchUspVBW8YQLCXcImrqAmeQ1twXUvI2Ik0C8hD39tb3ndIDZW8XCm0GO3R/2VbI
rKb4rBAWNRMaOQi7alv3Ydp5SNDjKRo5vbCqbiKRtse+mMfJ0q8QwTFUKmt043VzqwX7ATaKrhbP
vmyPiBl8T0llrJ1y+EuA1CYgaroIn142GX11DNEN/YbEpjNmOQm+onLRvpBYztIWqfIuwWGmfiQk
gNSzaBtG+FTcEbB0NQAiLfjFRZ4g/qiaQ6lcRDwxNE6NVERRjQUkT6BXRYeLZKuvKUMbBHuwbRpL
pO4PyzB6eWMBeaHMkESB4VwM0NluxoGG7Lo6y8pyhKdzVezRlQgmcRJ8wMw2lqzZhmiHJwaq7Pg8
M/29cMIWxHExF65q3VKaMfm0a+FgQjAiVgchRD41cAo2D8sip6kcDzILjWiDBT9760mVCfnlsQcG
XW3AkOkKBiGSKoIsC2g44B/EGC/HONS3sKExgVYFjNri0xFw7k/zZCIx7kV8GpbZ2PxT9VG8PvaS
QqQQho8jeS9n/p3MlSm1MXaEsAyNDMTXZmuZB4CI8vkwloD0UnRujHWIGowZgg03vw+YSvGQzzix
/XXZT3Vxyfy18Y0pcRsV1xonecg66FBL7IDVpfQF4WkUpig/Rpg5mGz6ExQESG7I1E8QEVf1SscX
Db5QuvmFKbMVJ/mbmVupBu1I8O186DRgLv3O0Qc8PoSDMCcqRFvlE4F8e7KryUr9iCZiZymIi2a1
iT0HciKvbdSAULjL+wnpMvOWChfjaF/Vof3oiG/gOI4XOB+nYTBBIBdP8iN2ZfKCyLjAgiyZEzl3
y96KfqBF2cE8BZviarxFCNiJ6kQkWY/5tR4kl+CVsFokfAaqozEHh071wpH62kl09hcRjQusAQWD
mpUSP/egIY1UBAlmfJ16BtaGeGzsR0Ne5GMPro0mRC5ccenvRjOqlDCvb9TGjjj3FynkMiHMtkIq
eDU5Y5jh5/m5U+UeJZDcph6p74pFExORu4j5FkQF5ZBCxdDzJW3NRbJFHcNWyEOkuIU5Ron7vCQI
nth2VgoxoTttR1qrz7dp5mdLHSQPLSpzcnqAt4oBdA8GRQXv/SznA3vY+pFpeER0QIGeBDzABbY9
1BcKT0sgSUsL0PGNS5rqjEnDY0ISS+tyDnNsSxvIsEV+vHuE7PPuT5VdQvMAhxv96UHiGjHZumQ3
aVdzOfQh3PqL8Ckcaphr4MS5gBn2ExGQTvVyaFNmBX5+eO3yb4M1A9dWZJNxxDZI2Y0/Q2SWobo9
mR3xdeOaAWzf65PHWn1tSIN5bomYAd4dHe6EibwZnV1UDmuDNjcXAkcSRwXWULbZ11h+DGmKBDf2
JKTMysh68f6SqnFRbtWD3jVhMJs08jVZCXP/XeePEivC8couNr+v0DtyRdnJTNxwM0EZ+R8ldacq
uKvVEV7JIn2u0DEls/TciHZ5Qth60WflyY/wTOLC8p12RK6NrZ2zRboPcWMbNqIWZXo/3L+aRUb2
iAdbKWP7nuIsVTY55OhKCyyq43lsUaPZ+U14h4cg/QXVV0vRNHfz5G59Rc5rHh1ouTjXAIAf7azg
5Z39KXoy4vYlb1Tb/sKYsYo/kC9Oskm0iA5wZ9s7pAb2/+aNXZGEUYRdNfHqMiUNEqIvPiqsW99p
7CLV0qeiU5VOxFPaT8lG0eN9GK59rLx8mKrFy6L9EzSA2LFLchtdiG4PxE2BVOC1HVUXnzCwfBiH
Js+H3eZDLynfHKbX9Ls6q7duHwpe3Xs6n2YFr3Z/qx8AT/7G517JYThfX1hLRXkrKaccxWfjqvI8
0ydCsAjeeSMTwBh/bMKnxvMMa63vDbGfvt1zMzDfPcHzHc5Yg+hBjILxkDd1DybYhhTVeVF+Lv4F
uPuN34F5FXDJVEygTFMcRvt/IEyNJClRroyCY5qDJDFfAILob69yL/JC5lz2dHsjHZ2VeIIgjnQy
BLlhuGyvTwQ4A5gkiQ7e4ZH5zQSpjiZNZ/95JzN/O1L/4yX+tF2koSI8kQ4FR5V8/UkwFenfI14J
cS1uW4BTuju5ScUxdAW+Uk7fwHozrm/yDIf7VDkLZ26Ys7wbWc07ltV1uQ5J4RFX1CChqYGc9Ug9
sET3Gk8iu8X3KTvmDHRtTnUd3YNokqx4E3sozxDsBHa+vFILPSKXgV0Kz3NlzTNakvQ9oY0LAvgp
6dnzBG4yb2hpL+bqX96O32DP//7EftIbSTgplLLwg+PjklT7tEUWffBjR1Ct6vxKZxkS584RO8dn
Fptr/nzIc22mSAe1ZqEKrukhiRrRtnP988cki7+u6sMLg4MQTBnEUv9pd9YeVS83qhEcGSoO5vpB
kxylF0O/KFIx9OJrcU18nROSE7+TnPr/EnaezYpqW7j+RVahiMBXcgYDpi+WEbMYAPXX32f2vVV3
9zpd3bXr7HC624XAnHOMd7whWuSsmX0mO68RPvtEXbSS/aprkM4TXAk3LZaaSeSrr08k++vdkkPC
TO67eU+xzxwc2B8qJMlUpBPJP+9g5ko+ai8yAqSh/rahI38ywkYqgKeXBW8ZmjPnwS34WtTmoHQv
/x0yOuMdQEGNorfH42WLh//q9pjoOw0cCM0iqsk+kURyCCoEqETyXcaSWfv6UI267suHBptxcB9i
jPefJlqIl12R7Ap3fdLivZLtj7EYKnaH0aeID+ngaSKcJXrSr1g72CbDXnLGkA2WptcRpoodZxHq
c4bRjQKjjSgISOUpzZ2IVe5sHpODj96P/BhLJkUOVyNil26Y71+ROuKrgybOoiB85DosQf/i1P2r
PWOqwtHag5uM71C1Wi6oGO3HTggfr14rptTKrmER4HWGdPEbP1cnB7Q4x46KyQJQz8MUmeCc9Gk3
4yIYtzT93Z7ALQP2s017PWvZOq6xqE0NiV0Uoihdg09/KVQQ1mnITA4Mt8FDgSzrj5i1tjeKcJim
2hckQhbv1/zYDxwYhY6f+gJz/G8KfTjCi5yq1f3ggKhML8bu7hBES2wt7HASBak9sA+1SqugA9Mx
QeR10ki/wAAhw8gdVBSnw9f0S8EITo9S2qs5sr6wNLER4Ju9OwTW791/LAPlX8vgx456as7Sd3/s
FvnbOmYHMOenvYJ94nF7zDu+/GSRt/E24bhezDn521Md7iXuGy/nSNg7t4rMqukLLccQtTYjhrv9
nn6RDXJG4sQ6RGfCwIE/3et/bN7deIGTB+SJnT5U2JAgodpPgZHBu10tnBaY8+oaTg624tHcVTBA
fH3aM6v45moWsV9LyD02bHar9qTZaSsvrB4LYY1pV/vrgClhjz1strJF5uMSR0SqRo+S1kJcDHp7
Jp2VTyVy5WVsWXk+zJ5Rw7lBvrFb5D3rEmguxXqG7xfzmTbTHALF24NDvE976AlYvnWoDBYe4tE7
OewouSM2a1AAIpR1wc9lqTRQlTG5wWdKCVAVULUJT5DOWpQebWb1yZfUmN70scQMaPTtE4pj0fBg
RcDCTNXg5kSfDANnS9m9eFEjHAqyZoiYUs0qCELMpIqs8dtmdgqAvpE5YJKTVykvEE5JWMxa8LSx
A2ibbZemndxwuATJdVCSk5IX/88ADPcLs5fvNFbkOaRgZRFQ3zDsakApa/cx7jiKeyT9cKTEJ19b
U3/mgwn0JrwurI+pzLoYr1be9BDKTmsorK4gU4c360HHtcAsTJsflhRFZPuCIW8Y7MONMsF3gpaH
QXWfLcS5kj/ZBN/0gEnQAacaoJuIDCBzj00CXk+DX2HaU+AfS0+VlLjtkjUHv8oDTpzevX1chTl6
HMFlVgPm+PQamMOkxBdPib7bb1ECpZx4ERhSH98A7++r5o+LRu5qGkzJXgcR6o+z49pWleelLPa5
+hSkPbAW8LG3U3d2ZyriL9Rkxj0yCqJmesVhZX07Bx9BUUBdgm4RE0b0foVzgqYsOHmLcZdW9WX3
au8EJQ/9BXy10x7thWqABBYvWsuomnX3MAQwLztF+mKCNngvoSowazYbtNaXdyjIQMmtY19b6BT8
v3/j3v+SB1Sp24Euo/OtZe1X1fOfwut1rQ63+6UpcgKy/YevRFLeW6LmC56o05/9x+w9VKLHrO1d
CHXp+CVeD0BL9FU2bdvg6wIPaMR5qYF2oMsuTTXDOwXaEqICgr3iDo77nZDwvAdqaDJiqUWkENMD
oAeMl9ga9/1n+J21sH39+xdr9/6XD8o362pKp/3rG/Z+1Gu96lsBhV2LXJjnlNHeRV5kY8pIVnqZ
st0DD2cYXUc6tg7G3e7ZOsgtwW8NuZVXHzMil04ElxUPH1kis+7zMoMqQwQh/lNXIhrIlGAQ0CQw
i8YAQQ/s0b6kP2COXvBHmBPVw3olZYJFuinDB3wQd4+ZEfLF9Nv/ZJQKRDh6CGZNZF4uL5H/QOgs
4Qq3/DgX3H1xccP4i6CYrOO1A5yHrDUaSmpJzsTCjICxvbdZ2whqQ1RRpoLSFsETadgfSvgA3zEL
FRfa0hkpN8Ae+FuGUBmC0wgTzzlneW9wCxln3MhZQeF7slo+JbT4mOREnhL5NategiEYRkLCpe3A
cYdrqNVu0MH//Vn9Yb7MI+rpsEqUrtpR2z/Q6uJ9Oumv561A7cxohfoW5nbCfNIqVi9hdfex0yZ5
pbLHONXC0jF+rBiZ+R+sHck3tMvdAlW7UQsgRfi3V8JHnCHDi12MRHgxeCL5guOCgOfg5tMM2Yvh
M9Ihb5T5rHEwTyzMz6Sifv77F2u3xVzod27O799MnNL/WV7v4+10W3xKDiEXXg4ze9V6OORMEGCh
0UOcHaxZp+CDZFt1h3Aq7AtMFhwDaFRR5enmyy7HD3uwwpoH6r47nV/swnjxaBnIetuD+QrvsZY9
QmnYyin2lP6Ld+KDUVsrbjgd2dghHdg1UemQDay7Rx3q4u3nEb1KYFUXZ8xFTIboUEvUjHGcheOP
+xbxTI4Ei10sUUxInSIp/bZ1HX7s8cImBnp+Gp1xhGK1DHgtR2ei3v5+47p/2pYY4sCUxI+k3ZZ+
vBGvqnfWirtU5ITepm8OEQzqOTQgdFhiEEbGgfkINWyD46rLPFmfc2DA2W8IMmWQDmvSr2bVFJ8y
97UFq/KxSOMYVI2yHZKfqnswEP51ydqfNpxer8tGynwQwv2Paz6+Os3jqL4Aw6ih6RFjKH1wSB/U
jpj2EtL6kEKUrt/nrLyaKmc4sxjSYu6jbstmOtPgLIEDKOART/jt3JeQFy/jIw5bC1u5pLpXk3rT
Qx/pgpnX0xvurmsQiNYRfVT+rlJVBW1wnmwkHJKyJVOD4gK5wLXNRjx6we55KmcSRfWqAbc7TZ4Q
rtm7KIaAf9wO0ZokYafnr9Pq2ouWrdGWYmpFazlpLla1vD9MhRDJW4inkI4FcslZaB/lCDuAsm1p
9xCr+TYFgeZeXgMNFdo1Feclqh0UZO2g94mPh1DfgJaUBRqqfM/AheIbx1MRTtDDIJG2xnjIG/4U
hGkyTLW0Onka7F2sTXBBiTsMG/oA2+/afete0zAUffYPfYSSRXf4vXpfNEfJtbReXf986XdpcbBf
pW8BXV/MsDHBd230hoilIB28kY6CivuOlsyA7NnzAaVZPuj5sJMhg1FxFZW3yaq6KLq62KbDJweA
KF/JSwnefRX5S1ZhjaMbIM+o+Sr3hFATh7hIndc2WCXSbtBEBeNWhVAcX227vW/2ghqGt0Tl9jS/
sfSre+lwekr0G1iJ00rFzdXRGhRTTslc0Hl04wX2ozUK3dpmJFDdosv20IfyL4LGWcaTxVheGCUp
wm1G/dAtICsUBSxdfBdg6QP3kc/8DR8c2iLlknXx9ngsmCUCklz92i/6ZMFZdct09mB+JCliTIQ/
Pa6usocCFtOXukq6MzrHVnyjeRwQb2vXg8WkLDFSIcNNJKTapw1DXpIT91aZAEKDE2uMdMbQy/G+
wgKzeTLTM45Xi4+Dgwk664ByvubY2WDpwtWV8F5acPKYmKkosMFpByhJEcCBdBLhhPpXcVrxHXQh
/c6xCBSZrA2zlIp4nFSFeqJbcHHa0zbaYRjw+I51UgzHlINKN2wDPirH8FIl5PFccRNULLybO971
bLX5of29S2v4AqvGLQejryIC5F7wqOEScgTx7hVYve/Plq7ZT7Ik8le9fOwuzaRb2Pc1A5Inu6li
t1xw6qsCc9+hK8VLDxYjUAPPFX/wT1aWQ6S/97VW2e2L0R29VEc6RN+F/UG/h1knr0dhyciR7NdL
0OTL8SI6AUvTy+Pb3CCfSxlkquQXKyZQdncKxiRhTcdt3Z18fQufEWIimFgPth3MjYMw2jgQr+1+
OQXRQ5Ox+rWrCBU2b6C8PS/LRAylC1eG6PhBkoZagJzI+MIig6Vq8cXLAF3hlz69iQEFgZLwbAoq
koEHCk5gHvT/MsDTTV53UL1QWVS2Ktv11WEGWRcYHrJ+SMc7dInF8QitgFN7RqN9nP79qOAw+NPc
X+2128iNOkA+HXEI/+eQ7RXnqmlfqfQ0ZnP2FY/oyr3ECxK9Hoxudu91GQn61+w4ey7lNZ3/g8oz
ebZsGGDYK2LNd8whCfaob/YF9UIxlhhZPiw0O8xA8DS+sZDeIhil9tsecnBkNcjM7znVVYEB4jla
zFt+BTgBIE5HbEtngDiGldXH+mJdbqLPaKWns8c29qio72kKjLI0ToOGiEc+DStxZ19jRMo2qGmJ
xiEn24+TQ/HT7fi6DCjs3m7BrcRFOLjdXb3ul7cIYcV9Au3sLHYcrCt17512Dk4dX8BgPGnySIQv
bTW9r2EsBMXCJT8Zn1XyCYs2Txu34dVljcXgqjvBzJiRLFIkU29hsHyMaOxvisNBcdj1XKCu/exk
6wnpAowg95lgIMadRApOg4rSukduIMNafDn09ElTiVJKVFznRM+5sqiZkM43bYVFf0/iVs9tebcQ
57zjXHdVxkbViDxklFV0SEiLQH+xSt0CgIUMJ9ToGHGo9BiGufoGRegJVj7AL8RLjoiYH6b3fE1y
uxf3tea/GpwWPrbsAdHBO0yhGRfJa63lrUhLrlsMj5PLCoybrLFUHqJwwQk0p3H1X+zD5Kl0BnDZ
C4OL+wR82iK/44ApTTEdddEcnzAHrAyA+Yr4YWSTcxSE83N6iGufscK2xX/dnsYDsQ/UP9SzwRuo
8ezLU+LcHBAEnfIVIx0HiyxGP7JzTbsibueykzewd9NucNA5CeE5g987r6icSnAWvg7zkhXJY3E5
6hLTQ4oau0P8zqgSgK0WQVv4TmDEPFJC2WLUss+lF23Lq4DyehT86nZ0IoyTPa1/5K7M9+weko0B
6BNJrXVbHUnO2L7iN7HreFMh6mLyncBaqSLZvuIHOjg5CvaWjDXM1/qL63QRsGO/PLAUeqiALZea
Rgpug/2QcDBIeUTL47llPsN9VG57g15wj6VxJ7uuDl41pvCVTfboF7xH+DE2xsCDA69MjKJfQOrK
5DgtN2ySQ/I+kFkhp58idJZHqGQQTLE5DV5gGhAQyZwJenER3t06fK/2DfnlMAEcWKk4jDsLV76Y
0vg5qFOZFOMTgCxTy1zDLaxZkzCO5V6COl1C5EuW7AfFGdWj3ETnW7DgJOsyYcZ7ZNDWRrgr7BGD
mq/JYV6GH0BaMpPhrDMPni+iTs6vv8pg3/VPhU9wua942gzcFv1auhif4lUPGZ39XUl8JKDFCosO
6gtq+256nbRXfPQFDuA36GR6qM2uFpxFffBBZBvhzaGHn0B2CszZ3YXLrWKaCis135OTEqN4Lyd6
eE57IwgRxfbhi2MC5/247RzTMlWx75uWyFd6WWvwADp+hFjnFHMIk+Y+0ZmuPBNtJuXY6zM4MzF5
867DB/rM+AWKBOTl32Xj1HIOXFBOz//mLN1IVEHpM0aKyDRixsuGphpF2+PiP8bN6tzXpntw3J06
Z6QnrfNrqObdtJM99fhxtq47ZbDfQS6VqM+tB8b5EhR58e/Xj6UNOcIYvMYKM04hV7j53RQLEV42
4pyst9CXPb8J9gldGAG3x/Sls1XL66NEtNTw+h4cDol+s7+83hfIcTr7sHIfYuPQxX4YeJPdmy1n
+jjY3fHXrRAG+lRpDHWRu7eCTtqdwX6RQTjlFYwMSE6Hvr7C8Pg052q/E2BM/xaWEbxvhvjppf+N
+KTZbasPONfryX6qh0T2ECRwdkofm9vppQFLLMhXYZPsmb0GbMi8xPvR0eHJvAcUG5k8lHb1ED65
8ICl+mJSgWeyDY+Uw0a2OF+Sj9PavQOZPUlkTmtTvHzdEmeTWEvvG8YGcTs8uEoAJu61V9Aghkjy
rvF7CnEB2D0+uvehPNiTXPJMA+LtiAaxXiQEsMZdggc5oq1mLQHx7ZMGCg6+2BKJHoRqK1vaSFbE
nAm+6mKaUg0BPd+NtV8yaTiTQY9CAxZ4qA5aZOvgWSXqaQmH0tbs4+Fw/t5htHR4B49V5T6Elv/Y
EhUrFqv8ZDFuvWDg5DGAbGH8NDiuCp9sPnjEfWSt3CDekifxe4aInscqQjHKwX4AxAQvo2fyppwc
YhTHjfWKvzON2oZcvKgT3CdY9gxfcSs62i+bUhTLMquTceeA1V79+6Rnv+MG8vz04x1WHJ01m4Kr
IV7YPJbtuFzqpMMwUkuuYRUrtjRtZnCCKRzdS/6MDpFCoSMMAbm7WqjH5/A01ICAVu0tFg8aNjcU
faHMcPiN2gZ7xBNblk+C4G0Dx6JqmwAtnSHbGYlTkQK3e9Dzilln1VvVwSkjNpxy68XOAzG2nJPD
Izy6JchfsMPuFtWeHl8T/I1Zm3g4aeF1LtXEOpx3b+bp6ccXHhkvjEU0lURbIVnFGm50hPzNtCTA
IwqzLnrl7BjyzkekdSCwidV5lUnYXH9zRjkwYvBhlIyn2HxVHwjvOUTMdgzpnWXE7Ohd4O3C8m+F
0GUOpVXOG+AFsu4k4zDhiM8onXsJ59ubc1/Ejb7wvu66fPQjJ7A1e0RokfGWfZ/c26QEKi6ofVgZ
RFlSADQmpY00OOrGPtb9Mn6S9rpp+njw+q2h4h/zI5A/CUvyqL3wLprz4Ck8DewpLCp8Ken26TTx
dIWuhzp5xQXXjBdVIgoMOVPcK8ZaBCxGevYM9T5/pz+Y/b0U/VVo/kB72h1J1dS23um0tZ8IQKnW
VdVrvgvk1kw9a9rZBvCYvJp6v9Ja29Nh/BIwBHHwXQoZhePsiiHNbVpL/d6TfriAQ4238Zsn3D5Y
3Vd+uCa6stJe48939fdrbXeUP5TN8EN7uoTLoNz5H4xFOssXvXvUzvnNDkFGEAFBksRKGOWVCm03
eUD/voq2HuFkH8oLPJwzBdoNNB8vhIs1PhnEpofFjjvuxDycuI7mZEf4nFyjNNYxOZ+TDxfd7UYK
ZICP4Wmy+fBJjGuapY4x7gB3JozBFY/VmQk+HnZR6/tSUq34Y5J1jM11v88bv9mMSaGDiWm9zmgW
mos9naqUVvG5ZnxmMPtReMdrV9TX/jHjBToRRXiOXuvbcVjskMQcJoTlllO1zReodsRNA7KRrB6l
0OaYHCHGR7+DXt+Uo9WjdnFyexq4SBjcGILKiATGHh4VAY6faDNaNyOGFMt8yOudfCIBVQt3kjLS
GuvRgRWgk5Nrwj+d35/seS3i27kwYqyg3UgZCRsWU8cHhQ/yb/R4y5SYhdzvHS3OUwZsXyO9B6sW
jYuAZxBEVO5z+QAurBg64jLNxz81623RoFACZHR6Ie2En65UJ22tDwMQoyuoz7rCp5FjpAObxsaC
t0pSCaKqoRMYR14JZrD2PH0JRLwzxjFMC97WeRRPcW+bqutpI3mLQK3RZjCG28AWcSlJrfea2xGx
uozrBtg85Yt+jPlVNrjcz/iLJQ03BS/62ljB9BJmTi3sWu7GSg3TgzFgvGtwot5xFjH5j1H6rk0O
Vp4XCQX8/hTQ/Eth+Q5Ho1MOu7CXDerQv5lwJGi0DszdKMS6gsH9jh6+Lq7GkkjHpXFoOXFtOc4z
5nx+mlX/YIzuLhuRx/9CqDH8k/MouGHfQVaCZlAuj9i4KBmNCzNRispP4sxrq4zQsOOPYMTYghnP
wYrWY7vq5Fy+W4aDYs7lMXqkQNJ8bMkID4HO6agTrpIZCeNMlNzWhR9PVMrZgkjGjz2me+fICAHS
N9/8TfVMzXNEYSgHdh54dFO0Eyi7TH224ywzTXJGEg2pHefs2bBRwxgV4d6AiHR2pjdsQv6MnnmM
6HISfxLy10y7RNDoYrGxgtbufw/+JMJy6nMwbMJtAuIZhrgK5nrHBVQEGH7FsJWc5JDx8yuvf3C8
4BG07eV3Z0dZe45Cmk7HyHrRgKMaNaXx6hE60iM6AljZCfZhm06H+Z8U7mgg7qurO/QSw1XNDCUQ
9OFwrc/F7yWA59k2JCvR3Vl2DrPIThLQFyZFJJ1LTtR2v8HMzrkUnRHIosJdFVcI+Hqak8wm+zHm
PUakBMnbNYcfQ0sWiXA6/cZ54y9ngEoJcxGCeq5xcFSdxyBJGjwLDJGDZkSTT2VkjYOrsrBemZkK
grrkKNgWjP89FCtXw2imen9GMO/DWNuVldhnz+x4H8Pqswf6iPKEq3rHMhPmwTj7nJx15XAb0qjI
NCMhavLi8Gtu++5MZHcG46CxsGOSTea8X9VapATToeu7BgBM+RDvXC6VT25nGwwll0l7RyZPW7H2
b2JLeJLKsouSQHwGIY5gtMbBt+VdZLyC4yp7ztaUQXbCiNm2baSo+8DLA+55NYOsCGvReVoUPZBS
bWPA/jDI4CCZ1+Ws5RazU5bAJTL7YjfXTMsbDm9WUNszvsvd6pzRgloLI5eufH5kF+72qxpbniWz
YsbY7YHL/bOXaHtyu21GD1ggzyghkWUPzsA12AW77/i6bKwgH6JlrBbW7rrdXCbfUkgViR02uiT+
oVpx2JjcYtRYmjHjK3hEC3D8xx4sTgEPMv+GCYATi/GApkDq8vKWLULzI+YY6XA3xGR16OXmLFJN
xOTdEfXhToLjbd78Zcdazl53MwqCIQp78ZacXW75SThPtHjjg2KWPPrLJaJWIzqYLkQAfz9kZzBc
VNIZ38kOzIM1xPrY3g9svqWL017LxXZk+wrd9dWbfM0nvj14UZveZ0AK19YLzJlYMYIOG1P6rGfJ
srN3aaRnEdZckWtHl47FG32xSIjyePT6wRr3BpvPZMjjSKgPa/xPjN40Wb6SjzWr7SiidWo9Ioxn
Atx292CbxmTyglJJ6JkIYxR0ZmyF7qZplFAto9lhxP8D9Iz6dI14kSQ9VL4d3+UKUHRFp6jED2kH
T6afqOLWzsBpYT8QVRM8jJzkQsNLAl5iCWRqvCCLFxvMFN+1JCkZ3kIBPRrebjHwxh7Pqi9xGl+p
7Ex2omfEXRMvZT3WjGXBPoOSta/wXD2iWoebs7lpS+HmRjrBySDfdXixdo13m/S5F3liRrKLujUf
kjDkHnzGCIIs3uIgZWswb07OE+TTNp4lGbZbB1BnLZaxHVwsXgSKepG0+8IKsxrhqPnG2kjdEPgx
5OcUZoCFYxMlgRYGYrsc/7140v4w1mO+05U0RZM6XUkSo6D/II7l8VAdH72WKJ3GU8k8j1LJpRxu
MSu9Tl9TUlTRkGA8dTecxh1hT4BnkGosNgMiCY3LXJxIYtAGk8SATSUoXz1LZ3YpaFyT6Dqe4E5j
UBpGpn21WVK7FzlLfh/SEdwP7CJMthIwRW6EoADjjidWYtDydx7r7R9DzM6f6sROt62o0DMFqe4H
00++XB6d5/14QWWOgqBCTI2hB5gg1V6VjMQKKoxMsSPYyn6FHGfUNpN8+I+r6P6Bz9T7z1V0f2jP
DofL5dw0XMUUN0/iwCgroPeRSPKI3jJsbWbGN8aoydyh1ECPPVg4jNwhgD2ZsWGxL3HkHHW0Arxn
WHbINluC2OY/g7+/G79EcD+aAC5U65I+gSFbr/uDQ1I+j7Jed/Vzfhh//fbqPLvPT3NEtzfKwAFd
nGiOXdqAhSoM4OF2d5Mj8Zr/Uiz+8RWluO9h/YEGTP3x1K76s1buby6jcdsTTqJokbVRZs6vIcdm
tVGz7qBZQcT8+7fX/vCyqEIdqAihuNaRu7+vjGN5LFvS6XTJx7UDYcBumOh/oLW+rUtSiMi4ALcn
UQxTRzP/zroQxc7ZkbVPG4AHpE+6I6GE02p+66uTozVwXfahtv0ZCWKibC4fRuNL7OdLyRIUW3xc
BUeIbZmp3YCDwyARuedApSJxcMHe9bW/tmTxu/GA7kFSJHKNAoPj0/inTl76wz1XZYTyHYWvrki/
qKn/2RakzqnWnh3eUZHjTAyLxbxkT1QajDmgzJSoKfeSXBLYIvw/wKfKlAbmvryPy71dDPBudCAd
0dDclg+SGqhOyeRFS4JlBiJ7YeWALwPugia/Sg/SjJvlNTvPZPgRt6QdYQ2MkxDiNKAZnrTdMmGV
Eli/8LSILoWuuAOPQ08lu4n301PYiPo4HKFfN059ajKuEYKd+9lCMr25gqp3m1/6kC6onY/odfBB
uwo+GQV8Sww+8Lj1DvPTdj9sJQoibE7yLxGpVO2apSE9UAFbrxNcrudIy8yv956MVn72hQ+NyBx+
bXemgTC67ZsloVkaAJ1y4UlNslgdtu+YgJOQwd74nbxeFNsXl5+7T1X2T0HOPW1P+SXmVxbkVM/w
1GvtCmrNrAs1rB6gg4KzNt3IUFnRFzqki3CWsXU2pEBCzzQ+WKuB4cC3oojpS25/iBQbxs17fiRk
ibROKKYHh7L84JxDjR+RaN47rrLa/YCC5N3VY47NFRni2+P8jBIbPMliiRtzlcKD858myzrHmMeE
8CupFWDJmZ8ADiHTF5jteHzDlttK4XsrcgSbl6g2MWEyLiRNE+KXFylcpDLveqRMx3uXIbVdkVxz
2gki861nnQJwWiiC4sVwSAmHN4TmmtGV8/EgI9vgTSX+q87suEw6hrEndKxxNGQeUIO5F6pLHc2H
5s+wsCqK2x5sEECrCH6ieQ/RjLKDdg38QRwGHSbUdczehZdrmbzNGesNtvDbxcs6hN/KcPDgHI2A
r9ANC3N4zvdzkgsFj9jr4mzETyK9tjQfcT0X9xdWgqFbLYt7F+sZ3mkT9r99XJDyAUD39A4T6R+b
oSJ2nR978m8L88d5farlz7sq95ccqMICjve//sUr8fuwP4nqaUuJe1GY2lYCLYMxJaSX9j3AWeBt
4F4K6sA2gm8elKGjh7bAx2HBxBl6WTOQ2Lzjw1ou0HhBWd6iQy/nn/BM9SKUznBojL/vsL1/fZcf
O+xZ0feFVh0u5FWwuUhB6RceZL3NyYNf4SzGr6xxb8TetidyqIDpl7xz7iL7hsfhN7zFl7g1OOUo
RSyVyhM5y6jV7zp1Qtsj4tCplzFFIraSx3WhCxNxZHV8nfMuUnswKuVZovAaLmwhN/j7V/ulov/9
MWmdjnCjkhUBTP2sNN774lTpbzzkcciA78NMVkJa17MVICgUwA7OW/CQP4AMssMrk0l2ekM6sRCx
MKq5xY7GzXBaIamDaUUXuheSqqHM6NSQ3YtPjZqLN4+u5OkhdcyV0T+u/39ZS5x4Cjb4QnwtiqXf
D7/iq72K1ls+UilheNFn7Mww4EFCwsK9gxxxDkYdOGunUMQK4xLuCM564SJWSsSWSH0P41Vw9XKo
Wzi+kLwbah6qUcJCydb9lbhbmsPmn0fXH2igXLlwztNE3Acmer9f+eV87uiHVvsIA0+Ud8h5UR7z
JYAvIDkK/1RMcZj6GHgQM65gkzdXPuFPbBKUM2bGd1jzz1Y8ORuRntMW0LijkqTRw6+QZiH3Cms3
PFl0fXTBFomW5t9vPoDm/yxy/Ox6XXwJOhDxsP/7/TscH7WknM6tQ45Gkvn+ZycFb4dQgTGUzEVf
HzJfAh7k+wTX6D5uTxkR4Za1fE0/fQJbOW9FJF07PA9PENr1sKJuuuVvXFrTUw6kyVHXx8zF3a8v
nurIpGBBovML9xXoWP3c5ljdUNW8Hd0YIFQQTEq3NwSHgJ8I3ZBoHVAmKhOJuaqAWrpQwBlo0PGj
cVyklSPPBcxFI8+b8KTTwVQaPjlSyFMmaphqRCpYjuEALA1ioBtOR+udMq8e6JGaqbMFYg7Cw0wy
cv5lrPCrbvm5Lqlo4QcTlENZ++PteBzrVu8qS4ecHD3QrNbk5GY0n5jdIuzs/GuzFsTcnz8N11hd
xcWJ2KKf72LnoB2fdfM88C6i1jDnnKrirjyxkeXvvIPzqWyEZ7+2pvzS3fBHbrZmYkq5AxsfPgQL
SbyU2PuBpsicQ3myfEMABeLgUKVxojO9IYH4xwso/evCRW38n/JPbV73m0LsUk4raAnEeBF3+6Df
KLTQGBsh4kdHkJArGzWXsTogFRuBUw5IPge5c7dbIAnwRieejgW5uLQUK6SVZJzDjkfymskfGe0t
XGLYOKixANqySRSREs4yEy39TEA+GqsO3MmcrLcnM6tNdzBADomfusBRLHJQzWFOlSwWaNsMmGcR
gq39YzH2/rcN0GS6DpR8HQjY9G2/34q9Ir9O1/f1kFtxvAA7nn/sgyf2D7EIIYsZgN54JVIX4jMQ
1kbm2mbf3PS9IbsfX2TCvJPdZXI1TLM/7I89QLmhwJZESPeVMmoYJIHn/cPGTv4Dafx3/7Afj/DR
tItW94CjWuh0TSfc9DfxnHZelA2ae/X3I3H9FMdB7RXG4Gyd8sHBHJB5DXHlF8G8w+wAPJs9tDI3
H8OrDCgcRGuTAW0I/7TtaM4GwUk1clwQTzz6cIV1/SiyJ2366MEA2qF54UY5J5vhqCCkY31rMzUR
qcsASIiyeJvEJcV3UHTUgLOeX4blantf48etmgn4SxIxXsWzevA2t1vsHYxEpEQLRIi/u4XhpHTP
/tV3eDfMdW0MIEScXNgywdvYuh+MQah8tOyK+QQQ98vD/S2vvTcymbfhPFaaz1iC+h/1dxF3/V5W
xKTzOPAqW2PFBtMIab1N94PE7pM+HQzW5IHwSRNfdo+12to2d4wMcfjhqTLf0fHKBtYRjVrbXKRa
OisDRMjYbA2HBAsb/RArc+zpRnPrZGyG3oV6krwrbjLrAqy+5px6WQAxYqyjGuE0NG2FEteaJeIE
SkChvaF15vYhTcKcDt9+sCWydR00XsSqVkY3uXtwhF2olFC3iDYwxlZ/541Zs5bV1wVQ0CJEEzHq
RoaLRPW62wjbNeFk8yTzFuM9LiA2gbiGoGXQvFv8vLP79AieNS7OcHd22zRIZrMSbEi/Mf7x6v5p
xf3mfPdD7tDZn78LqT6K9DRxPuvOfMoVzR3mSzdzG9gZSR4A4xlKLUqPX6WSXWPq56xGqW8AuiUJ
QCX/GHK3Q8DK7qqMD85u9/RgXPLSfbz+v7aJ/2vI+2Ov/+2qf6AUnbL3KeSa9SbNoQSB5tD19m+u
U3xcB2KEBtmuCqu8eBM4dgmIne30zOOaDvcNg/tGSPw5vcU30+2MFEbBpE4jaHcmR/KYkAzPF0Ms
FdY3xveMuDVjn5zvzFz0PtskzRa0/3FnLcM9FcRUW9KND84QaOcVzl8osMzyRRo0wYZUbk9D8fDU
wKsD4P3s6jO6tPiav2JpgogFndMZbhckANRQ7fThEPEF6evlnCYKuWBQgOAQincLZaKt0BM8wxb1
HerO9ALUiy3lRHKC5XDfx7zB2Z1NL2ZidDDS+Zi7PoBKxSYoVrwxDTeNwVvb98w+hgPbs7uPigGy
VNU4dsyLN304RIexTX5jnOrUGvarKRMpf7T16Hi0/37k/QEHZbsEBlXVLvFwuvbz8bUWZ/351Is8
nE7F7i7+StOYYEGEoE5BHcUBR+XYMuaaS6BeOmI/GaRzaz7yfeT4AxeuKnDA28gM5ikUh6bJUOKN
7kHgwb+QYIK42e53us9a80Dd3aO729s7AX/uA6x+mIX1//61Om1R0PzPa/n/v9evfNn/nOT3dnVe
PLtoiEkTYK8tlnBb2WvmsvOkQoMAgxMkY0l/77CQmOlpeERyehe2+Mpi0pgSNWbSndmSLbwkB1fD
BW3xfWcUr+a+4zhzh3DDgT+aE80Q8++j1En5jawBh8nEyB9kQJg+iQSu69peAFgfBAh0Z5EbbbdR
hrUkE9/UB+bn15nkJAH7pGnaMFNb7PuuTZcubh+OGn5O2ROoaEAeRsciRzHoeExSuG3UQfDE+Ut8
uXg1GqWrFSWVaLfGinXDoUu8qxsyICw8FhuwjCHVw97IazfJn36yNIe7zdHcaHzM3x/Br4SAvz2B
HwVEXfwfws5sR3Et26JfhOS+ecU9xvRtvFgQjTvA2AaM+fo7nCVdZcZJZaiu6ladOicBN3uvvdac
Y7a5acRSbwkKkQOS1iB8YbBii4yZwMEuFQhCQ8y0+Pr3B0vqX6o4RRUNQ1ZUDR6B/O2TRTMt1XtW
JevXMg3uIw5y3nkoiqz/r+mAcyP7AAsVbUhWWaa+CTI82LL7OGAD9bLobKHN815+in4Lew/5YrSw
kMuh/mLW/hre6P3foye9LS1YVPRiOoa43oNaoO+jFxbFHAMeFHmJN16jp7l+nhH1sZ3QEKrpDX1p
E2khz3LrS2eV3/PXWX4GNuM9ZwJBme/D+r4eODlYligea7ayZ1hdfnLc7IcPMiQH57TEJYBQm2jD
B6ZrfcEq2u/0KBFju7C0wKR7TuYlyjSmvumkWzHMjthumQCwk2JXHkK9wWTezPD1wbA4cTQl5NCe
E/rnTfoa9MVJFq/ZWF8/qOOY/Ga/XvV3c1FvNQxLfRNM9kzL4GkvnC66uCKnn8riwZ+hKaJqDYD/
4VBaBcMx49T9duxNWB+WXbj2G955M+g7LAJoSaaD92Pnt35M0y2emLNqa1i124zQ183l6eMdMgcN
WVo8dHNYo8tQX0GxARGN3RV9mVVsfzoL0Oz9ywry+1PUjzN+W0F045nVz1eTrAW0fZC6rGMJAJQj
dWBSo8Tz4wPBC6nIFMUxNThJ8gop1Cw1ILtcgFfpSn0n7+3uSLSRn3ZP802tmj8gGxVPNKCIDfq7
xxkbn84wnmn7MxFQT+v+2cDVPBqb5u061aAKhSoaUdxka4hfcHzFEHQh7Z/+pMnY5uEouARxSdO1
jQMODMgPvVtIopUlzRDS89c/lBnmtOHLtG+E8Q6Zpt/ATbgGMbJ+EcFd8WU6jXatDxfqeYgnrV8a
F9dtanuUoriIh1eUiMvr26PqbRY8Sc51nUeVQ2cn6iVbspfVQ3VV+a/9M7eBq8aiAy+7gZj6doFs
vIYbS3rGqhvL1IiWhuMUB8lj83LYGvLJYzLOeVJ6iSS6RqwJ8MsZnn6iqCdccggPFZ0IjHt+7o3L
1doDEGKTM+Mqcw6MBxVozfTVyZsh0j/dk9xi1k5PBNAX02x5bwgvAifZbPXVQ7XE2XNWHA2PXVal
Cuc5R17jCW/tSJmTi1VbEjFn+FtHxvTQl5skflD3U3bS/bh6/16plJ8esW9NzTJLbsKjxTUZcURk
FaeobXnuS8rRKHLRAFDXB0cGdJ+L95pbNEZoy9kQ1YZ/snJvc7d4jX5o4f0F5GL8sXp+606eT+qr
VA2+1G66ogxYrVb9avYJXjnwHMfyyaFP7Db88v99MUhQ+NsLh8hN0FRR1kBn/vnCGe19ICrZOVnT
WsMM0wOv34yoP4e3GLnpWuXuytzig+KFoxt35JhAP50XTB+K017t8dGfuaEdWlxKpDi+weanDjsr
/Ppfy6rfK2taLqjJ+GeYYTngtSWLcw0W24xtndMPltzHMHirvh4UCGfehP4TOJrQgGRnl0FzC9Gd
nsYH0wEiz/suH/ao4ebJc/LBAp9bb8XIHG4IUZv3mGCkszzPvDNY5hAzBtwzdUpBx5ljw+R7qDEu
YtnMHFh3YdWXyaW3SDyEbIigpsIoYoCmUZvA+OCSvK1gY9n1UnWPJKnDNUJ/P63gnLASjZTRDY/n
mfpF3NLtSi0TR4IOVquXiJEaGCKE4kTKmGa1ApxnHTki+oUHD5P1Bz8VfY2H3au/KPEAYDr6GiDC
+EQpHS+rsfK+3yPIRH1UzE4E0mF+djoACc1Yci8LgLW2OJLZA0G/oupteav8cibih+73eLyrLJF+
OkK1UnuTy6Yeful2GoQ0cnnT38/r2PYkOF0N6Qtgj/oSMp8wzpn3DSBlfOgryYHHTGMszzmusxLb
dF38BdKqfIIwEces8C56HMtxxboM6XUwC30R2otUyK5K7DWxO6OeG3eCBb0EocgAZF4PMa9jNHZ6
YQOqiC94V5z5KM6/ONjmdClKBA/DQRA7X1cPoQX/+YeW86+W8vc6iYacLNF41rT/cPfFWrlVt0uS
rEGT+ZFxuDOqoXMwmhKUeI6uAmM5VIXDVeIZ420/40IS1gUsq3prAf3VlUmnDw0Unj8cDf7WM6RV
SA6ZIgv8n/FtAywMQ63ScjBYgYBA+/ZJH7S1eZN4wX7qT8r9Svefi8CPp+tOPYcC99u7X7WG3jzj
weoUoHosF/cTdJH8YWVEsAKCoa6YGyyN24wn8u4S+UIU/Dk44e2x8Rxgobck4hnu4TUSVB/jnzH5
sSD424lC/e0rfjuev2iUFaXOVzSXxDRVGswIh3RYYnzAQ42FqxUdG+sT94eU+DdfZ2fBtUfUYKrs
Hw15jqd1sv33kqn87appstmbrLly8nfm1iCN41os+Uokuk5kuySnIR2fliK9fdSvSTrXrMVje1+f
/SeCzufwFMpzUUSJEwv2ffeyJh1AVAPtlYEKF8n+wvBrDUi5Va+v3umzA6LwcFT0bD8cz359se+3
+/cv/u1a3uOXrmeNOVgBLclnL1dfNsPFne4K3c+RZI9Gl1H703lE/Mt0geECaewIYUSdN+7PZyyR
a+U16B6DVWiznEfMn650oPupFJVrRM9WYLUM3aer97svIlC0pYvY29m2z8kNB4bjf9BY2ETR2xtW
iICx3D2i82JaLJdQtCLauZ7pKDPwatbY8fakfLmOM946W8e6sBctRwfft5YIPj2o5ClkMFZpBA4S
sxVUEUwpJ5OlZfn2D50lfJR/eb04CukCdDaZfu63VznLdK071XceFAqMC9iFp41gd0Jjvj8p7sLN
zRXmWE/pUOw2ND6HG+qLiAMkre/dC+nH29Sl9Ue5e6wm2D5YfBd9JAdL9UgDA9XYIJ1o9vwaGlHg
UaVRBQ/fISFOPp9+tS7eXsPjkatNPBbN8OP08060uvvOrA9YsfNOr9GD5O6N6R2zrT6jfES6vI2r
0y4I20sdVH3YycaVi4XYX97p6/7UyvqLSgpmDPFDkioDLdCFb7M/BD9C1yrlYDWFX9sf+eXJAqWh
Nny/Ont2EELdAVLQVzQ4pdAh/OFl/lv5o0uGIhkMTpHffBvRiDe1LZ+JCO4JXbzm4bo7XAJ7F2uY
OYE6t4j28Sfz4E5D1FMIkwjPHJ4jmN3wsxYl6swTuTkwmu0JdqidIY67xFZ28ZAEQ3Nzo8/E+b88
Enzz00ah9pXZn6+zKfQXThZ0kXAJ89ub9bg/77fXQNdWtK4enNSwrauObL8Go3qVE1NJodH411nn
dKQtrrtm0i04jl8jU3MuomtMKuhF57A5kt8JTMmSkDdZ8KvIrFroY3WK/+PeIWpICACnkTkIaThz
bJzcscvmkRiAv84/ZFx7UKJUOuDS4UYw2PBJ75sN/M14Wfq75ODf5khERYY6HBFGviy8F6bQHh7Q
wbHa4M1ji3kZwxPoAMJpBEt8q5n6zPGQXY5VpLUWynSFdJUg+zxtc6QaqD126MEUWy+W5XuMbJkm
Pyjn4EGHuG8UNC7Yce+6qWZmHwlFR5nzIflwTOE+H47h5vTo/cvhMroHCoQoOjwZemHlOo/lL8ME
+g0NvpyS60qm2+fDS0tLCM/vsmbVo3R+/ukRBC3+3xvZiyFN1QDjAgLj27rM9PAsqJ2srqi44RQ2
bvrxbN3TcsAv3dSouCidv7QF+ao0Q42gEALpCxa1bA5hrW7qfbqkaYGeFBl4ht9SBsptw7ik+xIm
jHB9ruu1o+uW9EgmupnDxx3kGBL7S4hIiGyVaeboPvdAmT9mrBZrHBfd5skR009G6hxDVO+ky/zc
Nsb6Y/jwBxAj3i42B1ruZEuP+Xgnbeug2M0bma5b84VtcRgf7+G55niKuzux81Bl0GsLC/n9zlt9
X8XviE5Pn6TgYQxmHpI6a4IBCSIZcUcRYGHo2ICTE3yOlNHdr+f0bFxoplYxrbbiusL/hbMLqqu2
JwU5TA9nVgqGQNNLdA5grPsxfikPMIDmdiFPq9wricITemfQoW789lrnDEB2XE+cJS42btnpJ0UV
R4V0hFV/zVp46WnzPYZXAkYPsKUJES+xmB5Pa4OUcj5MY+bPuwHcqmfD/nttIpz1v6uTiaBDUWkR
93DG7yyma9Y+9BO4LdzNdsww7GW9yU1AOoz6XndL0iKxMutPUtgPGvub6QFkv38pyKTakLNYRhvV
cG4f6VLm3pKfsbsw251d6ckxKfMqHTuIdHWVp5UDzzB6FLks2JUBasV7fJhMyrtP/MJn/M84a1Pd
K8KClhyvF2IjplgP+9ZMc95ibV5iSHtyXM/HoAPkpQgig0bze0lrbPmickU4oHIRXQn9Cw2wPGBJ
xd2fgfKohxfpS08W+WV6Yaaa+WY6449LKZ7k1L+sDXV6LTZiNjJoQZEV3zqDL0j3xjBD3obKaPJi
gg0AiaOh5A6wAl4cdqu3y1s8UT+S5YAGF6GL2eTBS2Ey30lnZ/RYxfi2ehhHXSQw0HsALOGRLm1a
g4BWbvvalbDUwZG3W5I27pMYzlZFcwfscQOunOFig/GFrg+faZ/u9nWl0k7zk4OA9vzzKk2oUurU
O2fzaq26+LpFc930vzbJUNIOW0D0pm2mtrFR2uF1YF1vzGnaL2nPKaNPaau8DoLQu4LdGaEOciro
KscKT+ZmcHj267qlIjqUnHsyFw4I10X+ltUluBkePwisX4zI/4G2ucQFais0WPvsdR0dG2PW5zpd
ZUwJJDuD6szNkoE9MHMJJJWQ4wNx30K8heOWMhTE60eEWxOKNMTWuB5x/qpuzhvCC6bhOOPb1wgr
8XM4/G/xodbX3RcOazzB+pEF6MoYjbDVMncUMk20UTbSNifUzomVfbJqV/zvRf8cdvVaxCo+NeBy
TA3Z7vIbJJg+AICV7SFPgYBSPOucnyUY5QyCTSz4CrogffgkwwN5Q2E/wD0A4mYDqKOatfxkN8D3
sEYve+aB4Ak4QzgfCKt6QCehOtktf22R8mxj0FWP5dlpSFgSQOmH8TpD4oVYx5ggdhGlzenDWN/R
eXVXJ8dr3LhXhJDXGSFBNeq7UbzBkJYyDRUizSo7SB5Otu41pfL4vsY3q+CmpHv9diGDyFwWoaz3
BBydnkpGvq/yaYzBMZ82z6sD/lWOnYLAu0dUAbjEblBMXuErEJph/AuEQTATb6ikEilRv2w6Fw12
5ysGWsqS0uKff6po4x/TfNoRTvBwIQPENviS6/FKZybCRM9fL9YZZJzGxfU0V8da/ota5Bcc81MR
Iv4v5p5ulSdXxGi3OxWBRGsClipf+g23DvZjNnFe68N9L2Fm21eJDb1bpu1DDu0ZkOPzFKkgVRFI
cv7h9IqQApcelFJyLL16YKsNSFDlU9PYQezL9EavEBvFthfCJoG4itk+quGdjgidN9NqAWEE148Y
odTiCbh6HCOq9G8opMbGJ73VYvzw03cymPQj0P6MVPeCtFu7mSdz42ZTO8uWgPEMwf/huQML0tYW
9FJskQZWg3WJSZ7BAZut91wIU1KZRC1sVyrQoYZKe7AGJCRknrEkFQjiTs7QZ3L7IqFyj8elPjvx
9Bmxz5JxYVCkH2rBN3aKBE3cfo0qog1CNs92TBRsT+ZJFzccYIBjPgl5WlS94+RxQNXKWN9JMEut
VPY0Voj9Je2NlU/TFYFthLrhtkgWEkdt1zJ4kqst8VkuSxc8yy/x8D/f+uEKczyzqXWM2mvLIIEg
Smv34pgv/86whWgOzRGAM3bhQIhKW71AdAJWpQfdxb2ET0S4p0XO2KQ8JKOGSEtgi6ZF2IJx4Lkw
jWGncAmrkyO3rvnAvQf3NZ8m4za1yeRVPgaad/to5jlSLBbwe0j+lLJvsb18abU/ODsC6mbwh068
M+mTfV02eHYUDvP0j2Cv0fp6zotd/ez9TuX+imm2c1TR0wdjmcNI42osMYYncXxKohvpY+5D8PPS
0ZnARGnppG/mxmSNzJwGBi1PCNMMIVA3FBj6bXE5LflQNGPau1NRDi+NePqgKK2jpLE7w9eeyFrr
iOn2LbOkfG1+8TifHna5T6birlm0XyASQLRgMpYmLbBW+0YbaC+sBvtB4aQo/GQA9SwaFxpIuWsY
bnaz2HioDV6RdjSJMqepN72+PHIb6KDS1S8UB8rRILaA8J39eODrsKsQOzGsHTgXDE6No3YBA/or
b3BDlJo9WCefvOtN1wP+eZCKWbk6vSwCpBKJP9KqCUKguRfiQy/duLGMyZ1kTzJU8JOr7xmL1Ig3
WrzYcIXaaRcyEzjbFzq07oP+Jfp0sseWJbDCKJ9zbwACv+g5og0J9GlnDCvTrZZEHzxRky1z7ypb
6ZiEhWdIMuRlIdAvGkyxKO56v68nEyY7vaFHjfmM17vGFHKsIiyXQWRyXpG+ZCjdxejBeorWe1RU
G+EL8Mwr7VE0uKo1ek105Tcx4ym4C/CMKXsaRzmHOEAGrkktiyv56ZV7HbQE2wiUqjdcXw9qYKBl
wxPGaEpAhidwsAA63CfnbQYlOTiplk5s1660qfqqvUHNtDwvTR7tcd9kv4661DMlt3KbbGHQUWUu
c/XvU2DwpWQry3rCza49AjB521A4XxfNzcpZrSB5D29tdEUUMW+PzRJWvQJHmibq5lI6RPWoiaUc
5X3u34+Kp00ShA3zFKow0N6BrR2fU2h2xvo6UkAoMcK6wf4enqcKnYGR0MvOH2TgjJOlshM33ASe
gFJwQfGcVsyRCVtCqLc7gRVhd7hY+ONYs6EYCPAPmbDz7HLGOgXpmsqL1SI+u/XbYx6jyN7d7nax
uxITQDeh87SL/biNJNAylS0qziunDuQ63p26dJWS8AtbPTzRSaQjKBD11b1V7uXAO1gcT0HudVDv
hneKs6nOaBP/xlJXHN2W77b+8e/y2PzbuUk0CYNmboFnRjS+tQ409Smr8aDWVqedaPY4PhmavEGU
IU9Pzen1q+pswLqil5qggj3Q+BUJ1XVUQeJ7zcovVGI3plhgxhU3R5SL1MKVcxLL+e+UD0XjPhOn
efkVBnJpVNdzAsWA7+KRp9ypSKki8Alkmj84HQcPnyxcfY9WKR0Rc5IsmT4jgeDfjmfIROsKWMzT
U4EGeTGl94eeO/cllqZC857lQv5FkHihkTEdHaorbwR6mF2/b6lDrCy4f4i1v676kzUvU9k72fl6
9cvFta7Go7M0uo9a5LMuP50Ze/IuxhFMB2be3vO2yz9O96E6TlgmmByLHOxG1W1cTp5koq3KA2xA
PpBjpUEfrZuKz7DS3AIaW7su8btfmCraeuyllkj69IY/6l6xzZDWM0Q9I48l0pbytdZTDR1ZmTZS
WKp2t76SKA+b6iOGScWBm1nj8Ukqzw0E9KwiNQGtJeSBu2eciFkndDZizJx1x6Z9f00p1JnlitOq
su40CMCVXy1hYx4FXrNPs8cfUixcmVLMFFLbzHVSLlTRIorJxCk2VLfnwhNy56FG+ZJ/5LWCN3xB
m8Qy23niOUqeRJsPsqF+tx6viaa6Anqjij6TaEPzLrBL40/Ywq7rBMgYUbYFvhR/PkDcQ2Zn/Y/0
6Z2KayGzBmLtI64ELDmwSQt8BchwIq0o7RZ55QvnTYPy91cBdAJwhcfcEhGxMiox5ydsDshIvPLz
hZIdyQnF9F6NGva/TwmkE7Mpgpeu40sIlE1dZq2T9RA6Y3Y13Qx9VYmCovtEbQhVxKfg0h/upRuz
Rd+L4La6fWQXsArsFbYWFYdqQlOgpu5DTk1NeydrinBDyOrEKz/D+yTL/CvSEEzWkK28TwdKn7FP
Kdm8unU5Lj7VDcWSxC36pGMsrdWtbhUUPaOnvlOmuK7hOJ5vPSmHThCTvfuIJSzeUURJgAfIJDtZ
lYxy4XSldroo7oCViRqjtKYSDc91EWozTFInlhx0D7Rnl8KUp+x86w2p4iiLZAir1L9baVpinJIX
FYeQpbBUmDieHZkYkJ6s/Pb0wffdc8LgrwMnGycPR/T4CnBrSZAgX44Qke4DePnTThxq4hR5QAuj
pn+tPIpuxtp1b4Gn8H0wIQQ290VS0fVsD94e26s0vC4v/g1oBS4st23s+kC8ydudom4rjKGdN8sW
Kaj1SohkedzAQL6rAI1jfMGNDS6kqOfVCm6h+nSE9/Tr/HAyjfwkn4MDJbLJqwSDk4I/GCxM6OKW
GVt1E4LUhMBJna8vakYG9guv95InnbB10MuVlSiW/LSpKDQUY69ZscJHPzLXHAGJl9QZzkfxhZKC
asil46OOX6dI+eCPe01Ibr/4UK7WpDQBk8cnHGi3UVpZCm0QeitfZ9LlrjBAIKlyfpa1Ma8BWK5T
kDkPtsipOENDR+DGh8Y+yt/FrJxMAPQN0xsLsKvOOESSRSVgGKMgee7iCbTJ26eUYw+7cvzx8X9T
pFTTwZMMTz8THaNyNVSTBeCawZhdRNi+mDIxH51pzRDXk8/hmfwXkWIAWKWlMaGmEchp7myXdPdk
kpCsZMk+C5bZGFjPDUhVriuVAM5+J4cgMbmsITfe212FYrYB1ofjwbSfb3f/zArNIcHN7POWnfwx
VzUXcPNpaK6YufLCykOCRaY8j/rhElE1k222BI0pbHH40PUojnyuRKTuHngsm2B1RQtxNZ3b5Exc
RqRkbooaZDOoXXpKsIJp2QIXBTLLWtYXL+djerPvcgD8sA1PI54vTSbAk2LmFWVQRGjEb7V7DU1h
rH2UNESXHCde83hmZA7H5QG3mkmwHAy4LkRR1z0dlPpOYC6FeZZznJtPdOfyRcANeUzGjIvfkfrq
ER5F9UL8UqhBmQpz/DRqxGbGTKoR7IKg1YBahxsWN8FtTQ2eBWlq0Z/IDyWujTlZr7Efv+tWM7+N
XiQBwLZ3B1p4bYZPblIxLlbKUhBtTsCs8UyNR6AR3kq+GVNv/JuN/xAs3oTWayGF0oLyc+7civbj
0wcDfgATSl/nCEFO5hTrN+qR1zRunFM/77ZbWIkLzB7drlnxKmS8pNowpeH90dSBkNiDxU3nvQV2
e277CJHnPF8+AjYmMxRjO30Xj2TO6kf4XeKk7OG1lHrkAqL+obXZuBXnuJm6UGn2b03S1Ph7o/wC
HNSmXlTeK5cSGfBU+qsmHWuYZvR++eCOEt8qvYanJ/F4FqcSgQPeJveS1huAduV15xAHrxUDs88J
QT2w0yiIhKDW8oyeImGscRxZ8e4RQk/LfEJ6IklVPPo8Pq++OyoutPfig14Dz8W7wPEcx2jvUN4X
gc6fbbIgOzpNByTiG6kOdEZ+eKQq3DXGg14/Uy+CDFqAyx5nbHXeBs1Y5my/1D5aXv/3eOBCsTiv
c1BvOOS4KzWRKw05DVlq0+wkN5dzVbWD4GsuqreWGQI6qxLm3YuZGhWLT07NKxudUSHItnCsXMQJ
533qtDiXjxyiKmKUT4OhgMkHl8DTjWGGtLA4L+vkiDsG+fqc5ioJc2xVJgNmugm8Ls+hOWaWBYp2
+foUP3r++rDYUpAXB5B/O/4o+f1Xx28LGHJB/sbi+llNT+t/l56S0o/uvs1edKNPOtAlgQGf3M9m
fpOpnXMqT/FSSCu+oASRDIXUCNwRYY+Vc9+w/BlvT4PjAM3E967XiUK+38U0v0/TgrtzsoWvGyl2
U4nZzTsrycB/uSJYyrVOEYHgAgOvlYLgYt1NxV+E4cKu+rjBwcAisaqmjwuGbEknM3lrPf09p3sA
NQhK7bu+a+XopPjqTiCoBg2qMNSgT3F4qvzmyJc83hKoyxakSzM5VPj6gQrfX9Nim2zu5kQPlb6c
VAwUOukH2T+Aj84XuzwwUiLys28JiFMJUcvFoQ2ZVFaNxJ+sBiqzwYx9BXpDjdwHmIba5wDB6sYU
iqLyre3JRNJHtZZOi6odPZwyyOlrLdmm6CdJKHWo8VrvcR212NFnRzZEbVWSbkKf3RY6OweM9Ynq
3NiSYqUaE/Z1qBv1y48hVA05vFZYYmsbbwVvR7PvgPgTbzhsjn1vBq525+tzUuhutgCDVs/mA3Wn
JYt2VWRoYWR0ldS3fWZh+ia+fMybNPQvn30+Yh6QbZjGS2FMOS+iunsgdKtmQurUcDMDvlI+Zy17
eS2d1JrdvowKsuxd7V1/E2nGsc/NL9uqW8blPHtPW78QuXs2pmioerLk1mDCmcvRBPl83r1MsHP4
+tUCyUkTmE//aThkRRrkpDG40R2hsRti0Jl+3cDhGvRWfxiJEnb7/eEmqR4auyobzLSJwf12rrpk
lRSrg5q5Nd3z67h1aMjj+8t7oignAO/hkoQXUwQbwJ4UBNuCRZDP3SeTEtjVtSfk1AdC38OMFBh1
xku6fu3NVXIUyS6R33EU/gIfx3PjreImUp2ixD8oDAyW2iielxP6IhERtA0+VK4qjc0dbTmnmoMR
BmNGsI2lcc8efk14QVAgVTwRINFG8EJgUiHNFecDMMZ3ROTtpI3yKSim0RlG2w78LnwJF8VY+inO
5FmHWxav3Pxhi67sXqdU6jEjXtAK0D6J2AlMfPWNlfl9QHMy0maUrBbPoc2Dg8lOsGLv7JdzZiT+
bVp6lLPNuppnb8nI2Oduvb0es3Wxvke9CQ3rpBsTqJOzRNBX9ln4bcPpvHZ+DrEgrgbEmA6rbTui
jx9kPvt68MSGTHbQKPPIwLAl0GMNm9usmjz4mQKSNtyazotZHz2mkETpgN3S7aWuzzCLBhN9oS9a
BN+QySPyDY6yX44yVI6NzyuHYwTkpsvwQA3FrWnp0XMu4RVCZBPRvPaqMdDiyROwV+tg3Ay7NcC5
BfSBGc3r4OUpAa1nJIG/jNROCr8zhv3zsrVRB3DKS8LLtKS53ezAkpPc4cKrXXSb66x9DQlI6anI
nGL8s6+G57cCaBrBXaTO43KK5EkW3N1bmE6vsBtgL3iDXb5/9OcBvtowXcaBvrhsW9bW8AjuEz1t
HLzCm0+UfCC4Rrh9+Cw1D/5fbLeR7p9W5z64IVAnzIhHcGnR5TXRdZnzDXW/8Dl45NM65EEr3jB9
zdizXVpbbhmBbB2JiNs8qqBJMdHB+HJk4slK/MeMkSjfWfRiN7bLJ4rh2FMwd5lkUVTryivXahgk
pBP3sjJaQX2xHVx92Od9VBNvDU+m20uWyIUFRtq6cGAItBCRtaARBjER4KblXy9PCpiDMzKZD5x4
fNueo8K5uI2XuvxsjluDyS00YdLS9Q/xqHuqQ0hRkKJQhLm2BcIwu255lUB+sPI5d/TtS3mmjxlm
rmMI1HRznVvEyzqVZzRRvdqDOR6p6+ucjMlpGzb+YFz6A95uyjqPtt/J6/yLUwUl2CllrLgnZO0d
RMMKyciFPwr6F7FNBYPY67rnMsAc7bkxN08Ka8w/14jkBQJfu4CAGxpRCM+vHjE+QRfGC4K+wvP0
sYCh7HR+AZQoHyU2IEsiWGugrF0wGGnQwwrMaGhWJBeCFrgEYWz48kH37syHMxuqwujiSKHhF/sm
0HbNFOkP8Jjy4xwPabkT0bbv9sU6nfZ14IKkmw0N5EO3K8ZPDohT/S0ZdxSszmVjvItw4iuWIo6S
wJUY+wT6Vx4qaGyQkFNchYWLlP5w+wLbAC68nnMMOs2VUIAQQVjtuzwrlsBM0RI8o9NofcBchLMJ
R4lrTE3vTKtV8G97Wr4OnWf+Oi71fLg3I20qeiJx9IhumlEDfKWzE5jWnHgmyJiA3sGnQB3jEX65
xdYcPDZtACN5Qh4BabIDD81D7RBeQh/zPi5m9aLgWIG+bK4xT4g633DPwcDrgQVVKEU0r7XoNEb9
7xuTLIWEcVpkwXlcBOcVA+eAswyVWTYl4Wmlj7OjvJR6LHYZqku+BE0l9xmRAxve/cqRGKENm9R6
LZVJGuljxCSB2N9dqpzTTqZJ+Iq4dbTHdHFY7/CD1MOUjvIsc3vcRToiMo1dpo9VQn8//KBPQahQ
4hoOD6ifHaWJCXBfCC8RCRhR6dwhVp5YAolL7rs26BE7j2h2ltnLGJr5O22+ONqQ93DQUPA4SJq8
Knz90I3U+orvj4oQcJGgAwySFdlU0RP9WRE+bg2AhlqLV1DVvRtOyGk6BmRjIaH+qgMJvZZ38YhK
Ihio8u9WO0I7urkxYG6DG89BYnFO6SjZWaIZOtCfpn+Au1n30gkvLrNwh3ACFS7bCX5cH0kAJwDJ
PReuPlwPHEN4updpVNP59w00U4YDTP11HKx+qg/E/4gSwB3QbNUIvZJ0TfvlqPyt9r3ebsmzu17i
FSccliuWMMyp8rFiuzwNJ1J/0O5dJjGt9h/K7v9U3d8++ds1LvVUOg9ufLLiYU1gAWSsBZIn8VNX
9PBo81L1MUUUrFMMbqG5L/0fvsFf7jKUIk0yQJihl/1e98dlc2+7M98AexMGE74F2xhFCUt34uFC
uvq8s4AbbhuUsf1661HU/6D86lW53540FGsC7FmNe4Df/88n7XQfYPAS7+bKJAyVLfP4+jR/0m3+
R7rIlf79M75d6UF51cWseMAQ5ogyzD/UiT4XOO5KP4kk/3pBf/sx35yQZZuYVz3mx3SfDWAg1KFs
y8+JBhNepVn0xqFYogOc/KRL/Y8J5I8fiPrqz4uYXNqXObi1Jq3hISDXT5q2SL2RPKTD1yH/4bwo
/u3TZFy8RPVSU8u/vHO/vTJGkpj6Q6vMlRJdPvRwcBi85Qtoxgjt/v2A/kcuzc+SZQNbKcm/omqq
f/6suy6Lt9f5wuUcVWttyQh69u8P+NvL//sHfNNLypf8keYXPkCL0gApzuIUCq7yw1Oh9l/z+yMu
K6CgBQ4gJsrMP3/G49TVap3m5qreUaCFzVqcnhkv6UdpU40o83tPAG688jN7U4/893J2857H6tPY
X1fViHqOIadTMYtkQDrV/JMzoPV6O2DQijT3OtJ2aXhfVtPTXB8PluXXk3+cHsItOnn/vlriX45S
LBL//0P0b4/ZrahJWOlSc0X0UIUsxkKckB6LD4ktlqYFrVHhh+Ob+LdFUgOk1h/fdJHn4M9rZ+hV
Vp7Uzljdxq+g3msjIt+cykaCshA49/yUF/i31UjDPAAAB0m8oXxbKS4cL/WqbQ08eBecyRCz5uDN
1nUoRxdC+y5DHQNOO5T35fbf1/ZvS9TvH/ztGbldipd+OT2NVR3kNmoQ0i9Pfuf/tOn88DG/DIu/
vbraU0+e14SP4djpFX65roD1Ixrd//vX/HVXhfvBsotE3xCUb09K+VBO+eCcG6tsk22gUKHVPHuJ
dwkRXgDFEamfmbv4pfvjfv63Jfj3T/5m3M3iJlVqOTNwgRicD88TOo/WZ0+rrYLKVcY/Cl7/9sj8
/oHfntAi7zIzO/OBMO1ndFI5RZou4gBXd/aMoldgnEnvPo3+fYXlvy0q0JpwrQNZFJXvbQ1Feg6E
8qHrK8yhJOjGM3Nhck9LXOivsHhjnA6fpPLkbRIcjJBgZowCHFo4d6RRvKiRUHScfQjqhBTw76/2
X5MEyzbgF5VAUZWKSvp2C4zqZty7ONZXaSCNeqU/PGy7NyJux+D3cDkn7r8/8a+34LcP/HYLSlG6
KsUzMVa0LvCuklfkysG/P+LHH/VNn35ORCW+JAN9JcH46CyOzHQlblsBf9rDk2c46cOfHi3tr/dY
R0WNk7E3E3z7TEOsOik5NZhO7QrqCiojaOI9MIhMBHwThxuH231/m0cnt4q6CPUWxu2erWJ69DMs
yaGRiouidZlouudp75RmFgTWqx2ue1ghzVuscr25js4f/Ow25D+BMBz4jYOkHWGKPPzhOv5tD2FH
///f1L+/v61Ar4v6f6SdZ5OqTNSuf5FVZPArQRSzYvxiqaOIGBFF/PXnavc555lxrLHqfbd7dpgg
dNNh9Vp3uJ02VmqG3ASkaDCR/dUIBeRm5P59JVU89ZdtFyE5yxA0UFO4+f68kvXYF7dEyoxQrWir
rJZDhtiF+L2OyxRaEbs8hbcQZr6ByH4DvN59TTEsGu+XpeDQylrlAMepUTYoT7bdWe/vW1PEg/t1
a0hloG5nCDLRywzZXc3sYqgXI7ysr5RX2OcvQ1IwKKPu+hyVtEnRxCo9GR9xGJpS6qrjfF1DyrGo
friRN0+DReS/G3mZOTstP92UOzcya+LYVCNd6QtxQLWFEgrpnNOwGE9upFWwUV0WweNTYP5uViHX
Bl8ApTZV0VQxs7+NhuMxLifS/WiEV+c0ESf1zkFy1ZHaeLRm4211U88Ih9CS/LvZ1ttmf7vsy9DI
zlL5nmzORuiOEcdBdKMNURYjLhSpIAUjHVyr1FbobjCTBGXZXy1h8Xhey2Mb8ZyWE6C7grx1FUl3
ZyCUxQTjqntg7rgwr1gI3K8Pd/xm4/7RUeLr3zpKO521PFXoqHG9yS/uuB1ym+1pxSVx4Lr15rg5
rWAM22yHizYtQH2kZttC/xu9pwmC+yQLAs6y3DuSWdWqEzgeciue7wnJc6cadHO72q13/77vTw/4
NRCwrtFtrx5PRkhZ23/UzkF5dBloZAPCTf3cKDcvZKA5Yl4+xY3vZhiSx5z6WDh17fW6unrexsfy
zgjl/qZzC7f9dJEFpe6MKLoYkQT8sAO9XWw0GaFnSZIsvGpfng96lmm2NzU9rKOhwhhaII3IWDKc
6ZIF+PkUJi1+MWIGiFYJ3alPmqDKm+MS1C+I93ggEkvqL0vrdn85lDbKQ+c0I5TBhJiEguLBrJZW
ESisXyuzitTBWrhq1TbVfdtAe4GjKGyTQfnTbvluuIrgT4YAJKnS8wj5bbiylW3V4grV4ymGi2qM
U4c1fkfTx3T8EcLg6+GHgfbmUIo2oSHpso76I3bBPyeIutmacXqFP3ZoSMN99VHF/gGqH/jsD0Pr
zeJt0L8KnsQ8a51zws8rWbuSkljITIa3K3ZiINevPWuNP0vhF5jXZhV5Py4NY0ydAJk9vDjzSBjf
LvYOwQ+nZOFkCE/t78Zrv9cz6H4aw4ssjujul2W8lCaEvRvrEWamfyHDAa1pqaDiCx0AYVR4/yn2
o/7j6MZHZ0+pSSh6TCwKWydssdG7GGjgR48gljSweBWS6ncwcf34C8xo8mVVd90IWiYaB9iOLrZT
5iyOn3834Tdzkodn4t2pmWVmLJbtP3t1lpYvmzgybyHo+vTmRCugAgDjCkzHvOvaCh54q2n9Tbtg
e+yzU2+GD3LEJWjI9haQ2ELpkY1Yfbip3zPKNMoGS4hmmLIC5/fnTeXGVb494vQWpu4OoTy4vg0r
OIQWKgkG8gGwhoCcQFQKMGHl76QD6Egk8VmS/76Tp+jtz4hB3AknYMIZi18vg25TWEqy23AnUDxi
L+5hkQYOT7bv/WJFTZ3a4RnQKqQlnuBKx/BP+7oTBg6woAtvrax7msp8BR7Pat+OwHkugBpsKA1R
Tj95pc6lOvgY6Ynl5tctIwqGDj4OU9z5z8677ndGfpjFtzBTHURsILzfUZ/pK3jWAohkaLLnz/Vh
6etTVkd+k6igt8rQs1n4hQf3S2+dzo+9KZ2tK2HFrXLCE85AQTi3v6Amp0hZEAE/P4QkL46JPszP
SlTFtpc6loFCU8JLmvW13lm3QD14+bGr07tO7CeOgswiTRD8bGhMYEkMV+ogdMHCRlrCoZ5NlkC8
JKo3MmsQH64eWLaMvsS8NQ8Ggzk5cHSRUJxD27KDGp/exWQOUFQVUP2uGUetzQprjwRQC3l1yMJD
6MJC2VVIdIqPj4/q9wFK9JclFg8Ur2TtZfcqPe7lrDidb6FCOdxoyo3DhLRTFMD8WW1azESIiQtI
ZffBp4TE85z6Mkos1lONq+r4EzzPQN92ivv9ocv36HYPsdet7dHepSy8xk3Wj6r4mHvIPFeuvoIZ
I371aJUE54bRP9SXpMJqs5DSKFVQKKaFXXS28+2IalHt5mxbUQhwo4kRcVOU6cqd0uQ0KHfSivDH
ldvHutLSAaJUz/Xzh4j6GbH+bg/HDZOAFkWOlyVjmyT3mbw70x7EP442ED9Q2cB/AVxSSjbLwjnt
2N33qOnu0K2Hwb4k+g53a6okBkiqgRYWk/1YTW1OADm+lFkXGSSKJvhZ8RsjwrgiHT+dlX5vINR6
NKNsyZIh9ENeJkx6ul/PsZbdw53qyKDRygDngUVSmb0t8qiakuvVO9iZpqgsUPLUKodrJUkWcnfb
y/sPGHO4mZLsSb10cNw35aiqbr3TrbqPw+z6oYf1t/dqynDFkWdTpOdm+G3EmOksL6UmPWxNta4U
lKoggeqZm1RZkmvYY0LPZh/2brbV3jt3prpegSIC+CEaWCHsdqy/Th5EHAqUd+/mXJEDgNmDbtih
CSbLh1JbVdwM24gMmvffy7j8W1eOo6j57eZfdupd2cj0bYmO1qbpDVCjF+EnBNHHue2dommxko+s
r3yiUj6bYp8AsBjE+WWF4xjSCEDrKBmCF8ntO5J+YGwmgj/TxbYuhpy2sWPQyevUAqnvXpExIsxe
EZ74FCJSRFXDMqw5qLPCY/32HHtA6mDrAIV92FqHKzxakIMxfTi1k9VxnA1T9IGHAJD0tT64tagm
bDyk/tWBPt9Pkom+3mOjWAJX3Uq2eIE68vryRQnv1s2mBJagR1PNRvqDwihByQEvBbDHmUD73Ev2
Xqwn1hSA1Y24ow9cPNHsfHUf69CPw2R0p41h2gHla46UgQpmqQlFHCGn20BexlDZOuX2sSe3Z3Or
pWCniNflZNbDRPIBRL4JF8HklpanAVgjuK4HEA0dTXLY8o4LmCEyGn5ILYmzx12z/37IxvsBqiEE
YaFEpSkvq2l6UM3c3Ozuod53aTUIvweUk04MrniVta9zwKAxBgF4eI5ObbChdcM91ZMg699Hu47Z
3ldB/oIuwY6AAOgKe3IJHX7fkcJ4zBH5gmiNGZz7Vt30H0N9FX3N6pcauO0k1AfJEiYWHUuPqNiG
4zy4LFfPi78bCDLw99ZO2ySJ0Mhi3X6tN20s7Vg87ncpZHkTLur6kudY6sO0h3uPeTAGJhiv9+Mm
yLEq1gTrtBHVgfedL06e2gYuAghLHT0d0bmRsj5jAExoCpIYI4iV8Ml+VAqgjo+vLTArrbsb4/ND
6VnPXGVaon/SxiW4j02MOnB2qUT1C0/XVcf6lTqK3rC6qn2P4Uaj1A7xCujw12V97J3akLGQBcga
8bBYgc/Ke7uvU1tuxN14cGirFaUZta69ByCcEryrDmp6jQ0AooLt1vKPJ4eA6/51a1B1ByB1GVgI
K/QPZ1cTCn6PCpboEVaBtiJU+3IajlDE0e6Adr9/Sc61JdfBZnQ1Lw3V+m0BMQ4UDH7em45e3a/Q
CPXPMCDRVw5kEM85IH8slm2G/aWrbwHhg+yInVJLHd0W8jQzAuvalfFQI9XpQnDDwa2iBqcqcfFt
vptfG/BSEF7Z+TluDqhsNR/jA7vhw1H60hgEPSDC81hqPJx+Wkdjj4EDA3zWi5e5W55rS4EPKVgq
7/XdAj2tRik4od9cPUCylMGmu1gKVw+XCpqDMlCUTRdKpp93QOmSbsSfi9Xk6O66s/o2qkRwIABW
jaHdADcEWrF1ttOir42s6qWxrQLfKOOyMnqsihDWdJOBDQ63dujua2eA6jNPmeJA0VGqMJWwEWWW
ZwSN5QAo+GOVtrJhBvCSYcgxAHEcFAT/HumWWI5/7uaWzDQWUj9oyhmmyNB+22tuh/gkn8/KlVLn
9eBGHH4yo4qiMprzqPyDGEDOFuA9vPZbmDThqSSLAjGJcznYY25QcFtUYIs2qND+DsLkclHe1/fK
sGw6y38C9UKKEN0xXg/PeBoTqd5ZzAQkKFZXAudqXDHzekoqIa9voL4SL8BvuMlAVsHLt+b9DKU7
9x4xLBtID95YZUES1IZ593Fxb2Dwoo8n7WeV6KVXqMhxTDN0ohwAIj97ZV9OL/hzPLQwaSVVsz0b
JOtsnAyPa3kZYS4Xo+xeeLdGFORB2lCrUROIWWvvHVwOUPXD6NErt4zubKA0EUOABJJ7WcOsAICs
Rz4ET3LPlAs6Ckj1aHAaofnaLbpaEwFWwnP8kxqEqIO0YdWkThaoLTlCGWTfSsfxGhhhZ4uWcqlF
YSvA9KR9Xz6+zlW9swlRMaide3lz147wHJo19NZpNJtYk1IrWcWe3D5BBagj4trUq5tO1JI7+4XW
kyfJ8NaQ5mr7Md42cKkdRM1y+9DZdq5+Mrg3UGtq0dy4ikBJ/dCXe1EzGuxqRWDhgisahD3RAO8k
MEl5gOMMlhEnV57s6+h/dQywd1lDbsjVaDpD1uLa5RRn9m5BVjconGwbsEWbj/ZsinJp4Zfqt7E1
zZDAzUK5qtR2dWVJSaB9XmmB2j7U8h44rIpZodUo+JVbCrBCrYbXezPv7Dt54zrWg03r5OmBVFUq
oOtbUXBqR4FWo5Qbe+Ve0gQyWATH6gVFkUfj1N4LEGr3Vs/qJwA6Rx8iXQ3i0ELAFXeLAzLO4arX
6/k9MIKOjQ8IMH4SX0IfFtjsiSrDrSLyUNSiIA47UBJJtLNAoTVERa4tTjbAyx2E4IRy8HA6nS7I
t4pvQ0S5craFjDtkZ2F9MC4xpJAtFKpRkS0kch92uHXb7TGIZBdFfN4CsfXQdB+Tjb/xDexiYNvy
cRjTdeD9yP5jxUD0wJnC6F44/gEnZ7kmNOFt0XKuPPgztoEsoz97pIgCvdA70qbFAsZtBYYKUNk7
5T3xk2iFCONjYTM9LpNoPTqoTxFQ0jRkoGsJ+r/CSYkinBOBJkW36miPhSgYLLea9NTtFz8t9XTX
xN+BEwGSwoclQCo2guFTT2s6FZno8GKHIW2N0ImOnRUISbyVabI4A+aIbo3pANM+DwFZ2YjjIzgl
Ojtq8mGPM1fgm4X7msDVQml3Lig6yrT57KxEP1PvoCOBtwltbrGiCe38KWk6FGV5G+GdJ54WMNo+
Hy56wNSd9o7aE58VDdtUIG7XxecwmeDsiuZq6om/oVTwEm605EY4/CLAWJkc7BF8EN5yhCw1jjaA
/yQ3tRuRHV6ckAMvihrCZuwIXpTnwpMQesTCE0dcAf4v6FiejLvy0Zdl/cThZ9VDXXTV6Sw7I3Qj
G6PJHO16IaGDyH38BJyiSmf3/jVSJMVXq+VydariNdHooEtp2Pgk29yZEIdUMCbdVPHGHHVWnUZr
viNdLm7wZM9hMT1fsjOf2fM5SElEOwG2Ow3AzEL5O6bL9+QCVuKpixuli5dCw0zIIOOsGaAhWRA+
n3zhXIF6TQ0Wek1HzlyenNEgFTqxSHcH6O9j4SleSyg5NFGYeAgTHaGEPsHWNKgegN4Jwed1Hw3u
ozsYCCut+Xxi2ei8O8JuR/yM7mv2qFMLZRspTtGP4qnaPuP05HV6JXvKuBVdvUEYVIyFJVcciYOm
cNE7d2i5sK5yEAdHCQQ5aa/sxi5Ckva2GjkSXxUv8I3egTJyBOFly2nJDMGAM7FrkPZrQqcd8iBf
LCFcHVeEGNu//4vPHfxYuJTRIQhJA+3cdYUXBG9ozxHu1KfiCYoPmMkNmFjgZGfVRxDVDlWrbTB0
h6VuUrs2tt3d6tE1u2XQvZw51LBMsFBCKgs1S6Unkd4GAHtc4mkGOJfAB2vd4bGj1Q+9cwUCXLhr
5Y10nocSIGCtDjUB8vxmKoC5Sl1unvtJ22oRCAW3Hvvtrgtflu1kcmwXlahW4Ky66W3rVjvpoDEQ
oHjYQ4sYlntKoWEzTIPDQCFKz6C4cDAuoHtKfTSbGnIzW5U7dBScoMsIJG0VDD8ImlOwgS674LPc
vTwhTu7e/C1GF7x3c7s6rWY9gD1gEZGQ62xwITN9Rk9fqQpQ6mWkTpIFNkCN2eharz46Si+b/B0O
PSsIf238Lym9PDNn0cHK2fhZ+YZjMEwsGkegMuJvEvwsHWKuUXQWq/SSUcWH0JaGfPpcF2Sf8Bgd
/4PTnTlrSk68qutC2B2s0Zj/KCAvIpHXGy7LgK4k0KzUF19ueHffH5PH7q6hbmk14zkGiQJwPtgj
AKowGEvBuVOq/d1JyqdrvmSA9DQv4RzANY/r21hux637GApIgKdl6p3qap3a7nQfGtW9CyykpSKl
eW6Qkv0ErNR+518traxjvklWh3qF9HIfh1gqxdllq4Fl2tv1vd18VAhb64XDv9EFS+zuOAzxZ2AR
YN/gcQnLhaR2dzgXTCbY5rJk9dfd7t/do73tnm+39ZLoz3U52uo5tzWeUsSEGcCWLxYh9nMxbMRq
ZDFelh1Wcw9Dg0G/K7xUvoaG9yWsW4RqdRcvlr9vS/1dMPzZWy+H9m1kne53hdsaCvXKo11ZiHAg
fP55YfkUA5rIBDsdZCoHAkkxwCePJSzGbuvDvfw+Xv+4l9f09WV3irb3G/cipDZFNEAs0EY8Xmzd
YhPbuIRdncno5l3dCWVFbqffX6+Fl8MnPJXxO5nx817E17+dgC55LmXKiXtBEJsX6RheKI/xajNs
euKZ1cKNw0azw8yIKGAQiFVcOFAGrTmK/Z0OmyLfRxgTskmfhIlFUO139YnYW77+7rvfMhpYlH0b
9a+lsORyi8+HvXiOGUGaCNaEWROuHc+aONtgFYUlvxfbCJdOxRfRvxfbbUcECmIs7sFQ8biDqBuj
y+2L+yYeFcNSbJMGQxOvDSq5A6w21vQ6RmJfDMyhWMvYIUHVIBHkoO+Xc+4mX8NG/W+vxuX65CC6
/j8audQjddNUqVIpYh349oS220eilI+WGo6FQZUIv5nuOS0LV6tVZ8mK2+thslLGTSFYkyME79fv
fuj294vNt5t4PRJedrJ0Lptq2CZWFR0Jn+j596pD0cRfcUhQ2Ncb+DdQBG/1B9zJV5UYui7C3y8R
/9475Q+p4meJ6dfy/+2uXpb/9LI97OKErmHFQ/V02l4IW5YVVn3sVmLkEsmuiGpXPaIl31f6kzkT
CVsn5lLOSrMD9W95X0jAux+r9WJB+X1vBsLLpINF4fPnY1Oj9FTcZiqPzWRwtonyuZmsuncaDeY0
MScPqVvH4w6rqk8XF+1+uTYqjGyIVLElgdH8eW1Sltfr7B7rYbFxSsu0LiGhWfl7Ir67BLuuYVrY
p5AmeOn63fmWmMa9pFFSejSk2rmWf3i4ny7wsr3ppUK9S1cugMVybcY5o9T5uwVvqojc+7cmvOxU
UWqokSKJJnCc4SSmdo81o411L7yiT9Lgb0bDj2u9bD/6frYrotNGB+qXe9A3cWzm6OF8TGi9efDf
mvSK/43S8+5aPGhSERTrbT8Ol9vg4X3oN1Eseh1dZXTYqSWqClrRL8WkbHe/63dd10KS+a45PgbH
VQr3zKp+CrXkN7EEBqvgPtCWBz3wXJW+LX2gY+XSmcEXcmbW7UVPLDw+pxgRuQw/tOrNpvzjWi8r
3C4tzjIAExFOTUFYseutOHHOB+v1J9CU+r4D/2vWy9x5FHf9lmxnNEskSTDtJu2AuDm/OPr6I7/h
iTPlIMCkrftpw1fepDx/tPNlXknp41rKzlyc5AI7itjupwux0/ujyYTT9XzwYSI/6yG/x8t/zX2Z
Z+eknCiHA1fU/PEXW4IIv8BQsWE/92w2aEIuD01qftPwfv/DDvoEJP91Ay+T75EeZywlPFoRKKBK
wAeov57fmFCvD9jjP42lDw/4dRpmGJtmpaSshbsGEinNlLyI6XAcdZUPNqpvgPisYf/NkGcx9dsM
KaJkr+Skt8ENijioHfaYIKRmvJONreWHKfJhOupiaH27mGTcbsoh52Jcq4kvFjaSNwypAuo79odr
vTtl/WjYyxZWPuZgzApxLVLwTEakeYg4iDRXDQyH+uv6sD4hLv7Uxre7jgachcqXBLL4ZayWi+Ph
dscigAMl0leHsFQ41vjvbnzbi98u8TIai5n5uOwkLqFNDyRqt72/3/5DC17HnpztT0dtz9tf1jH2
JwhSHCt/X0EWocuv+fRfC14HXZYVphRZXILzpjgshL3VihJRn6jq7yu93TU1YidDAUGC4/bPARft
VLyeY1mDwDgLEAF3VHjNkbP++ypvV/5vV3l55nsjzTb7maKFcU8H9o9IJTzuvy/xqSEvz3wP60or
AaQK4znlX6gS+tRcmx3d/fsyH1ryerCM9fh+3pYkETPtWwgG1K4w0f++xIeWPIOqb2vAVt7Nbvst
j4QEdy/HSCgBeFwG9vr3Zd4Qw56B5f979K/nPFW+6bMi4TqHziGk5EGyFNlpiPZCvPMjQOr9nPz/
A01+WW2SS6ZLmz1XY0eeTtn8yTmTjeXs93ez3j4gvDVk/GsUGTP2nwN6F8d3UzsUWph+JXXcdDGY
gsL+v7vGy6TRzVOkPlSucfUQ39m5pa4+/2SE8XYUfGvHy5Q5bA/39KGTA7sOVY6cThJuYViQuQiK
xd+t+e1LoqHpYhnC7p06LcDnn12W5lvpkZhHsQakuAWmQt0SFIgMsCdp6p4cJH15svMuNXJs5Hwn
f19eNORlqftx9ZcHdrdk9aI+Tjywhkh73p2Hk/qfjmvvFtQfV3l5ZNebedmqt7MWltpmXQmSeg6Y
c4BYR5u68Wpbl0DzfBglb0Y8Z1NDV9jqQFppLyNeyjAGksoXLrmkyoNY4of3V0TP/Oq5bxcQm8i3
hULfHwvZjLNn7C7CzCluZc/sFlu4SLUR8wnr0jkaE8+Sif01/PvRvTs9/Gjiy8hROXzHpRtNFLuU
iI5EFvuOy2KJMhmZgtPDKX+65pt02o9rvoyX/S25XnXRamOtjuCgU18Fr9s8l4S6KoLMfzfxUx+/
jBuomcX9UdBCaXivA1ENkBT7+wrvYucfDXqZ6fJsc8glk0sgk1URnvZkKUXhrtcR9SsyyUqFupfN
1v+hKz8N0Jct0zSlZFfSufB+biCxZX9aWD68/6846aQk90uJ9y8tpclp/knw91PHvQZJs6xkFsc9
I4Fs3XRBqpk6XUIJObMbxK0AWoldPxdEnvP2ZdqZZVUGtSGL47HyMu1OSvnAul1G6bsKSOqmOIY/
G2C3uWkeGqim9mdb/4gNoIKZawuGtwrCofCRedaARqaVFDH3oRyywkrODt0b+GkUHTvYDVxNx5im
Fw98OlK90WKzMieHbinIQ6uqD6V6viiHm4Ey2kzPi7zLdxnTaJGBoRpLqa0ILXMnJew52jIow61t
zCWwgzDKgUJtHQMJIYrri3uoujrOGwwwaqsQBChVxk5MsWxjn662AlmMYgefiR2NQihlZAvdfWdP
IVWyz9faXXIuuhOXhLDZBUfF3L0iyHj1N6ZbZs2J7ANyf+MjioyUrxcKOmYovl5A3dQiUP7pskDd
1KTwjKb61UGytjS9VvS9lwGQxjH8YqPEDU73Itl4cFDC27sKZAbDvnTS1VEGhBgUn6Qf1CcE6dcD
tQxVRseEpIv8sqLcdlvrtJViWYQm4iUWMiALZ3s6JgtcH08JwuG4Xez2QnFEFjw8C2vuJ3sMvtuU
UjDpeVFuxn66zfdePU6JvRV4g2VnxZFxSRpZZHNFmUgkWEiS2929ACeEm0qNvCW+3WLY+nBOIz5N
jekq6k3iVtpIXEW2z8/zFaoYIRCFcO9wMlzcK/Qfb9vjjCggAaADes8SC9+J/69IV8ck3Hs4Zu9c
Xzhck0W+k9R+/pN09oq87fLqNjqcnsnOicwuGQMa2CPxfXZjliC+f4XGFjee2SuWWAcjsd6/RD5C
/TblSR/owA4WXIM0OUK4taKj9W80ZekvR/9ADOQ8SAJwksTRlZolx4sggEQtat92MFCdAV9brzEj
j9v4O+ZipetSD9Dd4df6i1wy2eQqn7tS4Lva3ZnHrO6C51fJ06u8+NxXVOmKCte6L/JW/e4aaIB7
rZu1Wa+sI7hSxlaAn0a8sCZu4YvDNPWGoUDX5HafBIXwRn8usVQiuHr/5KypsJbdHLCoYJp9rbuf
UhjvynhCy4K4S/gZyq/D7gJiPMnFOvJYouBdQpcVZX9cfhF1GpeWagMdTkFHYUYeQZQj+esUJXtP
jRs8LohJcO+o/+lC3JWJGKOYRZcFRQ1RrPq2uwd8AtYwdyiKU3IvKB8jP7mSycoL1Xu6g8r+h43s
zV5pQeiSdBFOWsiw/4xHiuiaJbJBgyIoR0EBZcQgjrz6FyT34qYV3rvlQdwoNTtS5VLbBZtAaOGU
O2UErf6+k3elyB938rJEy4VhzrQ9d3IaX9b5sGhdpmYmZDOvsLci58SJ6uIgH1vkzgwJb8lJZ2gA
29IXApHaOO2eNBtDofziIC6snbxc9zeJh7o3vC26FP3xD/f7ZqeEZkkCFr6/DJnjpeceaVk+WjO8
aB7g0OLeJiyN85Zexxh2FXXBp01mJ/sg2WpTR+f/C3VfFmNQe4fqHcijvEr6u6OD1QTgYKHZu1BA
bpB1hDT3IVanFvY75hRaR2VYe5iTAez8+Yzv+kYrnQ+yHG7C8lhuXJu5n4b7XjGH3eWj9w5eRQ1v
S4x7sONmjypXDXwWgGQvrN5jorXSMO9dpkj8YUW0ktlSEldjVA/u1cciasYNo60tZ20FUDSbxAXY
fBwa7VmVkmKAYAAYQYZ+Wpd7l+VmiPVoD21rp1xHTQXBvEsDulLHWGBRi4dM7qtoDlquhjVp0WAb
0debauptK+IbAX779zXqniUUU8dAQoCOBYVvTa9AAS+e5e2qeE01S1V0EX2rZU4ui8vQCLY1q1Wq
FQu6Vg0/jIE3Bz4EgST8Q3n+WBi8jNnYVGfJ+XKQRcpHvMQGtABXtgDZFYY9gV/zO9BgJ5P5YJCx
dP57EeSIX3/fzJPc+7IlcjNslSryE5S5XrfE9BGpN5ObAXXH/YwVfyw0thbh0bFZ7312lZ5ARiU4
JrPzYH82gPUhqvoH52NpVLZE23/dDgUKpLZgwSGL8XPU7YrNhVpYSt8skmrJlhuUD8JFU3LqJpuA
eOE/z4YBIJ5a6M5Z9xH1BOAlyuN1UvDk4afTpsADytgzJR5bHLs7/58iau1gQ4TMA1VX/vi/UL6F
QCtGXApseswwggiC/mw0PWILjOYwELw2+Pc7hQU8EhEk5kLA21j2oBWmoLrwhUmdWHYRkUdKGjFb
OB6S5lSRBN8FMmMfFsKXPNwatlw4pzXhD2lQdS3d7D2zFreA9mkFoilyZ6AyTdrELuDhm13Rn3gG
4afNY2mKXLsJ0LP8xFYKj/QDZqqEw116AP0z4G34gXgx3FT+8RSvcAuELPqYLFNj9xnLPLATfi8x
Wx07n7Dy/nsoKfrbga1q5Hp1Cz0g6eWQuLmV00hJLnK4H5L+G2+wm4LzR0hxduixvPVYsB4nOi4j
mNAdm6dF3NyvroO4ZU1jWF/LeFSu7dtbBLlGCQhwATt4UM5pK4hf8ATVysNdzAKeGEjTNpHU2e0A
qWXqiH7hkT9/82BBeQvP6lWv0yFgAavjA/hrNXxIeQzsAkPxBXoAiVcjsqa4TZj3gHLNX9fmzj24
fLEtgj8ysb0HbwZkVcxJCt+EOr7X8BuZN3qit8CYnh2Gk4gBOyvT8W2RRycw4XH8O5fwryAlr9+g
Uj0ABxH0BRZQ4QWwI3X4cuoEg0FrMqFi1ApAS/KDg/6AfwogJHWr/sZb9+cCUilQl0ql7IPirwjz
V0wtalFHoDEJu1J7cO6cuuiuCzV3DinQe3YcLkglRc7tbiNROb18VIeQlTdZOAH7R+kKCh8cHrGN
fEtNbEyztIv0u1g/IBO5krcBOStwwjjV1dN2gnhvuy3mmEgXMEEcMOL8SyQQ/r1Q7wfQINIJAmX8
1JVgavJYkG/xIFXyse3jvY4q9RZ0cK/BKVm0HbgsCJlnLLwUqFcBl40dv0NJ07IvKJRCw4ZOik5y
TXz7nEqHWLOYD5hQ2hcRMrJ+zCB/5M9Pi9lB79laFeEXN0XMNHERLsfSB98Pl6dCYCrwK39PGv1d
QCCEiTCvg5DPCvyz/6TN8ZxvjZkElkpU1DiPMJ4ir8LRoMlyfGT5BWM28js1RnfoN0YNUddrgDyb
B2vmf+bW+93+3Kt2xTL44e7gJ71ZjwlbhToEadZfU3qnK8fisiNecXXWXtDlU6qNY2JvENPNwmkK
PAZEHp4daO+GXCk8AR9izQ6ZMHebJ48nirdgSomdjmTw3R6NGg2ZyixFQ3FgEccdATHms4BUXR6f
NH4CtVoomu5Ag/6DP4IdKuy+eOCNCSG6gLp1+62k1uquuyz9HOjENjrssgdM6biZ01URiO4ywRqN
ZYN39frrD73z26RTo1O+dc7L3rnbnHfpY2ZKpCXEk6sP6Z0pTaf07IsDkRBBA8IF9qmL+PLfA0eW
3qTHLC5OdUs3hF73y1YZ5afrWTrvoCri7rbejtPRLnN26A0YDnY7sGW3IMkT94RPJVRsFg/O4xWD
SZrZ0jCCUM2zgPRZFQfJJ6b5HxSdw+XkCaqZAXAWIO/5pQYJO+Iwl/InjhLeqfXw5odeamPRCNxb
ANbngpYTDPizgRcGE4gXUpxSFSCD+YQ4C+S2xa4t/hR7ncpGC+idf3bkkq0jFx5LNoZvtQ/99DyM
/Agp0GQljYPLNLVdhWD25wzLDkCHdjzH0EwqptJgJ1LbV0rnposvgyJkdOADmjaithKWfQiDTXEs
w03SrN4WkhONjkPJu2N52EGwGlGpNga8mlG5gP7UnK1qS6B0MX+B2DTAn+i+VJe7EA5t1zCdNEzR
tx8a/qYGlR5b5MZulY+yyXnNTSRF9UjIgb68nWmOAYUiQKMg7eutw1yz1brimbZVk3Nc2ih4Z2Rd
uGUoCYi7slAMCqWBSV55BuFtW0M4A9s7wo4kxZzVVmgKqaUsyMvzdBjnuH+65eAa+cXN18r+49xC
NZaYe5dXZdPbL3ScA0cfut34dX7QQbWgU4FSLJuD/Cr9oe2PUXmbZHmYB5taCRXoSql6RAi48CVY
JumYT1YVemZTu2HckFW0gDMk0k0aOulZBeelml65dIXc9cU/VNTqCUf0i7+rqKMt6q9nX67KI0ju
norMturiYuiq7qki5Agu/pnvgx+xEN+XDxLv1kZW17t2D67gRUlNfrbKluIDWQzwfkTkpeSlVc3V
vWsFnLi3d8laeEX9gCj1zhfI1RMQfKm6CU78T9jJbz2I3O6xIuE5X/JvQ0TEqNriyoY49rFWsEtf
GhI8w7Ivdmzx0lCovdSUygMBbfEz51o6F59XgGPdPY2dveQbFciA1OUUaGoJ18urQjP4k4H4mzyY
kCmWkBpkUqCzKYlA7tumrRqSdNnoqhJCyLpf7f2uf5FqOWaUUCk37j2CnIC8FZ5iOBzfPBUSAwS6
4b3N+McXoBsNUUvZ8/98pD1snTyocxgT6m2RMJwd0CEm2MX1Sa6RjmTElrkGcwGNfEluyo/WBY3O
q3NpzZpb3StMJ4dbfGqalbSoEIRjx964hfq2AdEbt89iX8VQXEs7AMswBWNCWUZdm1NCWm8vVRN2
UgM+O65dmMhgO2JvdA/FsujkRPOS5EYl74pl2w6fWRwCDNzFVQjFlD+JyufCVCWyt1h7YiLh77tY
ZSuTx9HD+elxrKcsVBt7b6K+3EggDcwcjgTHh4/dbdJEIUYmJsWHkSqdZsdlL1cxXFWGZlbjuAB1
jTUV8fbyrpJi54BqM3TftYITYj2jy+tKiKcvPHO8l6+FfSQ+ToUbIEUNcsObcDZXdq6yvi1nB9yq
7Oju7iU8WN2zUid5sSO3fBI2kXdC/o1tEONh8mJAVSJSMb0tOu66Sw/kVqMko7Hdz0YJNiMHO525
KfHQBp8uN/f56XsDyrQ20DrYXaFrfPdxptVbVuQkZ071lVNhn0NgufLMO81L+/pZgUvvaWUbgBpJ
w1CkwvXWNnJEiLlxsv36IFykdg9PJ7sVuRKIyTNGybaOEPfWkZtXxVUh/kKGwpedQd7ZHTyTcQN5
pZmuL3wV2u3e2RYOaSyZ89FaahSLPcOruTFcVi+F5On6im1iPfXUQTaxkNFmvYvcRw8HEBjqWU/F
OQ7zsy/cHc+lyiOtlC2HNiTjx97NQCgXntW5Hetox25GfGO0qyS6p5475gSPxCY+MzKlLAwaC58z
CVYb562jVVW2g42jQoHYrhQMLvAIw9uP8HqPD6wL4zcXw8rB1QdryJxjy/BwXVjokGNHyyZnMU6c
3d2PJuT79Qleprnq8COnFb7WD55dfXN3M7hzey+dKsvYrEmaJ1x7kD6RmrpU26nd29XVc6H+RWfK
VjszGuygGRL3Jqnk/h0n3wdXsWOs2fsGiUPNmUFDsuwtGc+Hna6Lss2zkQu7/H84O8+mtrmoXf8i
zaiXr9iyXCGGQMoXDSFPZElW7/r151rmPecQh4GZN55gcNHe2mXtVe+bI4UirJSl9olOclH2r45a
YNAB9QL6FQljX8mVJHF7byZB7Ku6hcB1Jbg/GoQV3X8JAlxE+XmVI6JzuEMyHvmyCUrIZGEb3omQ
19Yi4iFJ5HcB5JS/ChgYBDco9weXfOx0lfwUyYgU/q+iVi6gGOlnttJB+k18eaZSZBV+k79AsvcR
1Yjsbv3x4Yav5h+9GJxdUsjxi2k6EGLelXfMjWt3PHXT+LVddVs9OH8vv6vBgGMJ2GwONZ3fXXCS
k426NQMq/21q4vf8RrFqfKs8lBSsRrc1mCd8ZNrme6hmCCrZRzOIbkHl2oaH84a65glHVHzr3Mmx
mO9LruAez1xT/gP7clvu3UDfyt/hMb4F4KO7Ubfu5SryBZW3EPETJ7DOsXveh9Ttc7DeJZvsKaHp
hOtSWLwf/jgU37hHOAcvX5J+y/9+9dqa9yBtyO+wK8kB/WJyl6Dv7+UAH1+SS5cx2vWg/l79kUvK
peNbYCwgkN1mT+We2FXC7ZdA9suF8r10JTxMgPir2/Sp+uPdhQe5Lel1AgblmSOAAWItyW3svYd8
P21pQ24j2QBVBIfLmZ9yG3oggyOaQ0KnxCd9kt95B1QJE26Z8AC/7so8ylfAr8b5167kQ+e9w3Xl
MkAiyNO05WOXm+Mlui73oQfSM1oBQ+B2Ykal053cj7wLmO1eu5O62WGrUTsFu3igH9WAvW4elfVp
w58B1Em8bD1I90QBkj5IU8NW+iSjKGvGuHyK34+iHtk/WUF79yAXlU+KCtXU3IYsrY4/1QCCWEKN
3ErABx/lZ/nCCfbIez+Ldc0nWvydMChJma+2KXwPPD/aX2kb+1FZhc/KGhIaVIz2h7LutvWL/RPW
BITmOtlPXL1dZWTVQg4CEQjfk++7jzXNQV8VcA3KhlXQ3F5LiLMdhcTY8ysXYuZ1wfWkrLjbNtvw
+aL0raI/zt72rc0pUKTWfKNwFQWkoWKnrGAkVVbFmpr21/4i9qNfBfoir6I3AsBHwR+Kotww7awF
k6//Id/MdnJ3DbvP9oWyhFLmF2Wl0BIIAvSpXkk7fH5n0GP5vMIdyD0ovKcfZkQ0rTjccbZrtgzT
+rTPdu2KgOstH1KWxVrGTO47EUbcG5lTeWgPwL5+lb7IdU+BA8dFQxaSRKQY7wSDRgYOmj9e6NDm
rI0HpUmzPvGxbg0+ya8GXCWZQdGM4fDjWRqSe674zdnnLzLQxa7wCYgmchdraQPbqQHLh9d4+p+H
AduGNCZ3SQMQuEhtqYy3QZP1yqCO3vUBArH96V5uSdqxL+3IVEgfYbbdpN+kf+69TBCxI7rEh+qV
eduszVvp1rB4Uhhy6acMdhIo8IdUa4+FDTMl9t75u7wHowwDJvdFO9yLzCHrkZVZQ8S0kAsMO7SA
/bAS3h9YLgyG92aEeL30QVrjXNuUfrRR5fFg+WcoULY5ZD8DVDkgI8SB/Vu7r2Gh6H4MJczpQCJs
zKXyJM85L6u/I7z/6kPp175w45BctzF+nwLrN+yakAgxv7LiZGmAb7WuzSVk2Zv5h9yx3JjOFqJK
lt+k+zYmzGV9e+vyOxYMG1K2Q7ONvrWXj6vBaS/LU/aNLHdZILLN5adICrizEH8wWZnb9Da6l9/a
veCqGVBQOfzX/RajZyQzq1wZ+8w3/eHxvKK8agvX2UYewKakQb/mKQuc+wzGKzAqd/Ma4idUSyid
5PAsgK0c1/06DWT8CMb7UAFteqyccQ2KURo4jC6BLs5MOSdB4AtkUQ5US7+aNxANP9rwxDQbJxi3
ncRRwMMM1+XaaCBL0DczcAnmZvgh9pLMULiS4ea6JA2YS+AUfJmEdj1nQmUCI5cNL1G9btcyWQ7A
J+bG/orBJa/u6CaF4fUaGlcuZvFuuYZ1wjduLYyymO7HXNnexHyuBu6BoJjJxexNu+u5pDziwMAF
cxszNCnN8hbP8tP8Ag5dEB0c34SBKVzV/OfqtBKueG2Z78IVa+ReegVaHb2T9ud7Wlrbv0surH/p
khsKosudRUVqn13aZmnxYTDa18m3fBft8zWYL8uZrtJ5393LpaDagxJ+LXfkQA0lXYWh6V4mAqgi
sT5RctYmpF/xLZon60SkgGzd+JuIE1mA7Q8bkhuD7csmJgtF9tur4BPbWY4NOUJkT8kpyNEox5Uc
VHJBPnDsX1iICDJElnxX9qC31uE1FtFdUJlj+/pBRLBs6wKB2lF/zdkgH5bzQl5ExCB/2c2vEgk5
wVtE0B512uX8+ylqj6hBHFiP8jWT2Jr0vlhD2LOOvrFTOA3P3+X+LicT+6Lm6BEONrm/dtW/nDbF
n9fTW2S9x6MAzwZtYrVEkHAvOGmAdQaeUAUnxd5CyHVRIEWVBOlkNe7x5G9dFknMrESs/NeFFIg8
iDfhWguMoHkB15UVYPknpu0iIZioGSYLDQyQUiBVNrIioNhj1vId8oDPm8vqJUI+GVw0AkAv3ozb
lKLoi7zKCAxt4WviPQq3Xrz5KF4EdSPrv2bD1OvTt5qf7U4WYQy07GUr7GQjyMKQfSTvyxaQZS4L
VOcuZOHL5pBNI9tGliIkYsw3KpyzZI7x8Vw0D6qTeIxMtAog4euqkJFUA476E1MnR4v8r5FgMvBM
PPx42BereVcEgngr4kGa6dk5VKBvzK/Oo+wL2amyU8A0Wc1QbMV7cAVY4N3q9eEdZFy6VYY/Fwat
rRE4R4txlvGQ162jCAd4PmXU2QnyCFcyQTJIFQkdqx5O2IjLWn6/lbc7RA0X2CKstxCj3RlB+UcG
Vw6IDrCl5ofjSxf0LzadRiQc2l89ciDc9FQeA2Ur0pIXhNMNiUdgjTso1+dfNkJJQ0KYl8EV6iKR
E9FBpqn+ZcvlkBXyPu/BQiNTIuuAxOJ9udvomyIBaEr7KXdEN773yEXvMH03gmI/rZSDwX1nOH5w
H21rQBn4Q6NYXTloQbwXDL3suwxovqMrv1laXyPo4/BVLEPMGytw+LyUt5vLQsiyvUPtZ5yLwCVs
Mh7atsSpQd0GJc3bbG8F8SblgU2X7bM9LfMfQl+GTn6zkNpyDWMisRfaSrjv5Kf3U6Yl4q+SMey3
3Abj32+dg0zWLMt7LzeX/JFPycTJpEvfjXJhHJuVzLG8IG+XfruVOZUvyI00q2gvl5NXYm6F/bGZ
Id/cxhsL883Yqi8DXE2lP9KuDN64jfcmt6cFMNxu7bsewApoxwCl7F7Mu2ijHU9EWen+uLWAuDKC
dNPXQFTI590HudHphYW3JQb2tWCc8ceyauwOluIUKqjphf15k+6No3EcaSDeJE/cCEhgENUza7Jr
ZQalp7J+Mxp27waIJ2XsdHxW9EkaVQ7KYealbH8ZK8aQfsmgyGnVXWae+6UblXSG0RdJo8mqoBX5
IjibOqjCAnK6rTbeUWWN4CbcZ7Rn0YADOEe6H76LFuQxFTFDf6KvHktH28pWSDf5k0y6LKpqr784
XN04vk4Rwg7lSGSWaEay2mVvWT9n+hDvm+8hg/465a99jjc4iqL/aUhmxznadyOe/YuEY1wmtDAZ
QDrGs9zYaydETbNYYunGOo4nkFFkDXDnx5gPz/Qzf5KtKgtNNisfREZe+POkkQNkhg8qS09UBumZ
jkJXIihlUVx21EpUvOlOyFuHHyIlXs98KSTPly6kcOcNyLRyxJmXh+qLf9jlOK3laEa9Q8Av2Q3a
VkZKOcjPCeprK5j/vO5O6Zt8bGD9Si9kXHD4/mxw245PZ18VL8I2/3naKhsdxRrlGT341vYdnhtO
thNn5ekALSuGhZyIYkaJzl6hDVP3jA2Czo3mH0H1J0qVmAEDej46saA/wiouCrzo2tDiYVKFzx87
Ji6Jtv86YP6/W+LKAaN1/RRplQWcopTF+uJwqVCKTHyIoj2t81+iDwGeK4oZ0QWK9YPoPwA+Vhq6
YI79QvoL1oTLgS8KAqYklsSrxcbtXrREcUrDA8mrH3f+kgZ33XmXUCMcLbrjWJfckDde6YpEkfBU
KtPXgnKxU3gwMz+KVn3th2ToFJu6+uYV3/T4Vk9+enlQtZvE2J3qaflJN/4pOMS14zoXeHDHArJN
XD9vulEPc2tmFH18BSZ8kZxAfVZQ//NhZ+PVHImiuUp4MOI/yhAFnzT9nlfpbdNXAUVd7XQjs+zp
q5l9UfQ/cfptINXd1UBL3yo62IpdtxziRyc6VM3RBOi7ekzyT9bQv9VC3L9nGGBn2yTiWK7EHd/c
/2ClzlmH7O5r5EC7rmLPGyQQG8fczFdKk27zgjBe8yvUofE1nyfrk5Q+6Fpo4GodeMQmyLt2xbV2
nSPXq4N1rtsO0NpHMyg3xirkZ7uXABGufec7OHL8gUtsq2/H1cEMbBxNr/4pcMdxPImiCFasjqYo
xpa+nS8/BZZcvpdvxHEml4skJEDESI569BBEDti3KAZy7IjaA+Ymm8aI4IYvkOZoOcgNh8OaIJo/
s2MGCVzROgGOVxNRbPwJJ6REcWZfX6Uh/DIAjhrb8Y8mUIyi3KgvBbJRzgqMBk6IkgNXztV+gWgS
vB1+cmpqW32VE4tKVxJ9Om3z/4a1mGkiUbC5Vx8vPv094fHXuF8FSs0sHcdIY9wTXGkHkAUZqRQo
QB15awdEMET9LvFCioNOvFfiGJvwfop5ILJC3E+isoun69XkZR4u7kyckOLTlK+KJ42c+HmdVQuw
q6eFXA3T2Luz8VhGt+K3fPWqiV6LTdNjZOQXh+HF1XaZXfF61kxhDEB/itYmE4Z+stHPoPKImJcX
RBEipRNNwwnsu9OtDLWoSCOaJUoFkylHhBOIkiV6hKhuErMjDPWCD19OaU5eoQRKUW1wSDxhzqEs
iwCVqOG4FmubyBFyViKLInF1FGsijJxNqk+J1Ur+l0R/o3XmyzcumirPYrvKldLA/a3iiliLTiLT
rtHJGD3Sh0Q8gLWcuKG+1FfFV4+/dAS1uop+y7P8ZvzRVxJN9IKQT1uoF/pqBLawwNXB+4TkDV8i
ihkrqAySnypxTFbQLsSrgzvqHHBSidNKXDFiC4qD8ONV9W8CiWV6YN86pLcALvJPld7JzPverEGg
fvXGCuu2LJtXZ+Yr+qB4XyYWlk2+nrj/ZZS82/Ov6KJiiZIxrLwj0KrcP5tpVezRuHWCssni6ePe
/pvBdtXbq2wca/YiJGI9fsUyDULop6t7AbuX2RxuVcifm+d6A6JsIHa7VPCIYx7f/oQogfwuUB5l
2YmmJV4n0TGKjbUlQevWWmTLbNUu6lsJ+o5P8e/Z13x1SXaGn0Imf0bB+PhmNPWdk+yvsb8KUrR6
1rtmDYD2q5NW3JUqfvJxBT0uG1fmQdz94lYX/7n1YuKeEocU5N6+Acz/uNd9bWlha+u+yn84xv9n
jesScyfqLj8zv0Dt7FYS9Z6fRJWQKPfsy+otNvmzwf7Ttu2f8K7/A8fbpvdbX+SbhRorUk4kngyZ
9xP1E0GAbC0IwEN2vBN16aKJ+A3Oi4/H5xXt55+D5s3avNaWmrT0GquRtYm3Hn9GRF6ATKOYw+4X
sGF3MXnt2tLdyiEUXg6aVxEoI8bIiRGuB86dBBuMi09YXILi/hO7+7ySLQ+LO+jA4pSb1xpkueMu
2pKdLgGvFqpuse7FtWWD0G9vCqQJniHKM+XcynF8SEvi1iHHPoBdfT3cxmttKdKFWXqSXol8NrdQ
DXNyiQ9KFp7Iv9KXxSiWtJwo80UtvpgQFCZdxCM2GqapTATiDiphNhVMAS+yPBUmQV+JZPGC6LfK
cwWSdrOX3Ibxj0OmQ7UZfQdJc74V4+z1cJTnnjJSSbvmk0uFrAiRVJLdcCKFXb4jMglOQ8rPweqD
6lsc1OIFwt8TiKvnjA9VUkaMh2FrX2Ip4tmQd6YeyFJx1ypA+Cm/GygJDBLNxTH12doQRevtyoDf
QbhDHNLiRR9V5f03OtCsxKmq1JN3zCYfdP8uv8+1Q9p9Utd5qSH/qJkrcdPWmRsqdu8dh9FvzftB
32YuoIXEkFMlUDkpo3wZAyX/8cJ/v1lPB5FBtyB0Nq6atdy5BOmp9o5auG3yrVcrKxPbRTmcC33h
FsvJ2Iz2J/y0/6BryJCS6KhTNuKYqnFNHp2bRhk7euEdU7B0zFVVmw9GfuhP9deKGoJZOwWht7Xy
5kYx680pQ4Kenou2vqEy72vXkHClQ8+TfEJiKjv8egLedupKQjpePRfT0HrHGk5ysgaDTLlPcr9O
b8b/ivKTs/CfTLTLEDjapfJaktKuVlU/dHUfxp13tPt4OfnhuV3CU7QOx3ARWxCGU/lAeUqfg9Js
A9Ybt7elaX1mY8jkXt8y4I6Achge2vV1Dbg+RqOjZ5l3HPtvYdPeMLRjrfptnSy8tli6VAWy3A2i
2Rmpyq5CQgZ8CWYYNFSmRPiC7U8U/n+qm2VYOHexOihCgIDmSgw3/HPHdnaPGYkccWMvRyf31fE4
1juTNPqZWkOz0W76FsRgnPctFAU5gst2boZ4Z7f5l64elmP1K0z15an8o1qnQNfJqiH8ZjfDIs1O
5Nfxy8e76J8CmUu3qfnWLYuj13SvS3nKDCZNT3WPirdlIxXGtgBGvlMWUwVr6zAsNDtalfO9lq09
7WixqhwIKJSDCtlY39x46AykzlRjAwI/hQ3NZ1Va2rU1+dpBm7mmcyTky/tvhJinpFpdVbV7tCmq
yf+kZE+NX2zVWFjng5LdnDNfPflJel6sh36FcdE/fTJC1/rHawegB2YVQ+ThiaH3pgNZ6FmkSIzu
sa/WKSEIdyKNBqC/GVdEPQcvzfnexc9iJQS8ElgL6qdxCqoBgNviPjaqrUUEhXRHJvrjjv2DEXDd
saups0/jObcyOpb0D3l8j4SfAIhVguGEpy58NufH7OzczKjxQ/rYaj/H9BPJ/+7icQGVA8+OHBL7
WhRMaaLqwL65xzYrVmmbwe8Q3oxn5cZhQIy+vLFcvK4VFAn60kra5UCAsw1Tv6WCos9vHcPe5Dfs
JyCEQQyq5sfGPMzhJxqkSL8rUSFMqoCTqWQaw3r09/zlHeismps5R9PeTRQlpj7HRDjf5jgox8/k
0nun0pvW+PXv1pwk1sPKojVdBRW4UhcT8SuLjIvhORpecu8ZfoHFMIp4uq3P3dJrvmlk63rfa/hP
cuMp+arZL6kJq8YU3pTFN2/4acUcq5BLUFKq5zdjS+aa973MwHyXr4zDwq71xZARDa6WuXUiUXrf
z+OyOj/UhKAKkj/tZ5eBb0h8S+8LC4FIriLZHrixb6YeZgjnW+U1QVJsFTLHbLLr2pyNP8cLiwDT
pN+1/a0DjvUwbMApg9vIXY9NCOGMtlSyADCORZQ9lwo5f4WyGPr0Szxs8gzPmxIYJjmX+bdx6vwq
tr+4JNg55WPknpfJaC8MCwdcvVAAaTYccgPDemGRTVk2deC1dwmpa33Fhw9nNSavEn4fL1yGsHIp
x4LktfP5pVN20xmhWuyTaWsZpJU53npu/tNM7ZPd9s6B89e8XvmT9HNdliokY8cyv6uc3VD4pn66
GdRb/bMD9t31KmAwlCxqrmVctWR3vTGNU+4co3yrWX+S6ck87VDcDE4Rt3r4WIhciL7+2R2Gaulw
cRkM8tXuqJ1mUnvFtY+Jni4KIK+TKVn0yiYkn7RXdm4aL2vTuCnM8g6i1jgGc6mut868a0usLup8
e/XW8FKqoTYzh4CrGDeW99Wtsc1JiCwNypqq/Geo353rH8oJpb5IV0alPNfjY08c2vO+z/mvsaie
PbU+mLG9tQAAOJdFQI37IlG+9CVZnhDmtF/zEop2BcB+1EwYLz4eh3dUKOFR/L/DcNnWb4R8TYtx
do6cIxwzSkTSZ3sw7FXOPrXwlsHeQabFxy2+u6DetHg1zcNpnqey9OyjW+/z5qjjTYk35+bFNf83
8u9NQ1fnl9Ep82ANiszwPikOynwfWS99gQi8z/43a1ezVEcQecmYv3Z+N12q11Z7do5569v2Q1Ps
yy6DimoxkwdTfLZ435s0jXYoOCIHHE3wb1mrTq0LWyOTVjeblpyQIfV183ZQNrOOFkZeaa58Mmma
zMr1dtEcV6cgAHWE7NC/m0ydCHOnZ9ZstkpDJZh5axe/SFbWqLRt7y37IUYNb+8+Xiv/QB5x1Dtg
t6Bz8+x67pXOHYWRMRn1yTsqVGmc7P9Srf06ZzHlEWV7lzU/G+CB4NhGqhvLSSkW0ylbJyV1NF88
M/W7sLrP1PouOxNKDkmj+7h30vj1mDAFYP0yFY550eDe7J3CqLJIb13niFCM1B2py2cmIvtkGX/W
ytUQePU5oWnLOaKioo8OZGr0/ufWzXtrCo3GQiGGbA6q7r8nuFSjOLdalKo0Qd8eHNQYMAEKc1n3
XaA1c2DoOfXstn4Xu0FWH5MZ3229TZI/p+lYNGB+TOnXcxr+N1TFJyPw7uLzYGskJdkD2v66mD0L
nUwdz5Vz1AxtoVrHlsqGIXxKvG/eeVtRoaA0TwQzFPfp4wl+b0w8UwMo4UJdfvE3vplg+1w6teaO
hHjNZmvZ/8XGNz0FR9sW/X8mW3/7+Ty8N91v2rSv5sEe6qFVMtrsCZGpxrFtSaU7QSldZxoymZQB
rDiCaeqEa0sJFyfvy1CRTl+qy3PyCdvuPyVysv3IBgfvwHGl1l1k+ZsBMEFzttJTjFg75bfDOC56
j4I/6UT5Mo2PadkvDcj4VL9MYUMiO70hi4ekyH4HI/Kqc5X9aUpXpx6Nzlb3WmXcJERLKHaavGjV
AOKQWPVt5pCZFb58PHXvGQl/df1KYOV9mGWumTjHUP3Roaxxop0jvP2w/FGxSK50X/lula0nsoJz
AtNj3fkucBsfd+M961ioPjUMBSkPvQ5H2royZ3aOqI5GHOCQKJfmiaT+55OOj6xx/kvq+vmkkLTi
dguv/3Nyk4fKK9Yj9R5qTWlGdx9OkOuc789l9a2iAo4ypOwYhdXe0asbTaeu07M+w7nQxYK6lmxv
e30lcyIrNCfD5uhUsjunt5bmmJIcaK2VUVlyLt2Uw/eMil8crl0bnP/MA7X+ueHHk+IXNUVA6iEC
zIQtWWf6D208nPVkWcafWGHvTzFBXuQCBy9C6+/V6UW6oc926hzn6XaonxwE8ElLd10IV3I23ljV
zi1Uiji0VTpNi6yoVrMa7y2YgD+e5Pc8Q1jJ/68j17Kz6/uickt05LzxM+NrSLpo8lyr1M563o0z
L6e0v4npQhQWCwsPTaF94pt6f8IcwFwEdQEc6quNqrVOmSUD2mzfOcvBjsA61JZlVuybSFnUQFxV
8/m7YbXbqoxBmaE/0RnlxKW2xOvU20RjyGZvOZvjQsWdlMzGjVLNN40LUgGJwSQcfDJk7+kT3psO
X21PTwmbzHBZYWk0LGQzqPOWXTk296o9wyXJGZ76SbLtqBn6pOn3FFDOEao+BBnFNq8CpQ0o9ZnR
mPbRArmnmEC4io9ekftVld2ciuqLUmuLFAdCS/C+U6Ybt4CaFyCsqSdBiRA248zheN583K0Lmes/
e44qcgNuc02YTP5ezWljjVOvILDyDlw5TV9mnbGZyfGY9Glpbit8q6c0W1B756EDdCqVSjZRblKT
NCgb+7E7ZLEZZNSm5nria+DotNX6NOKqH+GmbR9GE2Ah4zmB60Ez1GURabAzKePStbP/FKUZbsa+
XmRJt8My23on604t11SGpZWPidmWzx/fLqkA/8oYihghrtZNMM3Bqvn7fsOsrlqtDpExlXUzNlsn
r7dVl2w0na07RS9uOT0lUzPenAvtoGffsn56tIwJOiqPusb5T+94gUYVhxbNG10xNtVt5DS3Udpv
bIdoY0zCEUgVVGBz5ih+mQ3LorY3GhAgeQONrNufd+kUUzHZ7Wwt9pVoZw7T/aCWeHVBfzhPj/MZ
d26lBl1R+a0NVk9SLq2T/VuNU78+K4cIMma19X5r7WmdIHxaMtySpgsMDsO2+zafgETzVvP4lJzT
aDEZRe/nmXG3svXmsSHDIc3sm8ROfmoz3uppWzfVwlP0ddmGfwaqV/Rq4UQ/ayoQz6c8mD19YXUp
3lUtaG3g3GrvkQy9rPXyhdGGSyu1jmbf3fZN9n0S0KnK3mnJ7745HUzjBDzb4tRMHIH5wlQeFc1e
FkX9pWe/y16z8GF3kb5OIsMvEZ9x+Owp390zZFIRHIQGhMzuoirq4/TgNOGqO3krHWy5swfD9Kn8
7tjdEtXywZ7Lg01Ax71Xm6UesrYYlUtnuBejRX3Usr10YyqcpVamqwp/mMLhy14vExKzzGI5mPuR
BPm8ILkp3KigE1Hx1uklfzbzphqnRbVqdagRlXJRAA90JoUyP7qttsAyg4USl09mLcqQYH8JUl0x
+tqJrHl0DDVFgUJNcr8ZhftlKKmWLCYTqLGhuW0dIDeKe0f8hm24gqIDPK9+iHzXIDXS645KMdw+
WvlDZ+LpLKHZoJy0zp2b05zemnkagC3qnwyL6k5jjfXk3rjpWN5kCZnlsfWJ7+K98wbFDFvTIdWH
TKsrCaYo0WnuWwtjrHEEkMzUD11PlTtjNFKf1H/TkofpdF+Wi0bNglY/faIXvmeW4VTUyDPi6KU+
XP9772opyN0gJ9hHHPX5vi3u5uqg1GREpH88dKg4pM4X8nnqdLtqYl8850A3OWQ/96dtFgnFSPNZ
l6TJK/EJpTfg2B5OWdPUr/TmTGnKtrYT+5grbJJ6WeC19qqtBEPQUWY7XyrppoSymcy9z2Ig7+js
oKigIhPNMhBoV6K7HnrikBX2SZz7Vr+YonWpHazkE33n3VZwChNjIb+K7Kq/B72p6mQokhOWQbeN
WNOjvnWdn2mz+Fgyv2P0MLPksaGuwuB9bfSMnd44Vopc5rwgpCnedQoEOFkgAs0XRJ4+bu6d0/ht
c9f2jlcR0dIjmktZKMqWtkYLzt/gU6f9P7ksGDMXrGkPFAkNh9/VovXK85xbBi1NMaU3rXaTZ9My
jDE+dBzEyqrplk4B8WkTbb1wV/SHpj/EHVTdw4+4unfKpTk8RhHJdNFmoP5N0X239fzo3GyVMluO
veC6bZxZUKW0Tdu42xhnNsdxFQYFAXfqRcZVew5O5cL+rpuI7mZeakW2MmIQNstPZIToT9fbAVOZ
w9WmzpUQ19+LpT85ZlGrBb6JreKQIOAn4DNsFO0QVZ/onto/dcOXgbUMxyCWJu6Dq4WZnNzMAxmX
rXcyjpWDtZA5C6OJqJ8rCReRkOUOX7wu6+HodsPyq9hipdJD0F4NQV0AIBRj7TTxukg7MFBm+yEr
Dd8jsalfntsgb4PEDdxk3XXRt3ikAPa7F/a+522nGjJoDREbFcty+CYRWeg8bhLjqWzXOsWr9UBZ
MYBwBXjcVYn/nBoDSzu2w7hPbJAFHQq04R1z4m8tXQCkFkLs0A975Xmu7xItWZdpt3VH38DToUQv
keMQ5SF/Pnq0vCe72oW6tegUfMHhC8HuZd5vXT09REW/HuHArcyHSu0XuCmmwVuZaBV47++1zgzY
fvvYmdd5Fa6L4WDOz43RLMF90aYnT81XmcnZ0SU4k8CTTPYNxeVnDkQDXTWiDC18Pp3ujKb3Y+O2
qg51Yd3lQQfkpJI+qX2QRj9NTYAkWxr872yC0aA6S6V3bkqLgurk9Gg4RwWndTEYwRmNNs/G245N
0MfWl9yyUHqIgijzYfTqTaJZd7133rme/lydARaP03vFnZaN0hL60/w4JcddW4V4JcIS56pXXcwd
iKEXomZa5GV32j6v4rVjFOjS/Wo6P5Y5CBs5iTWzvpzdwfcO59x8maN+40aUXanwRXrZMi/SGxe+
XwOQsR4Gkcz80uTGNp1/n1Sy5wp9aUNxWLdgVNx/LJTeS3cANAlPGCqqh7/zavt4pTFlg9FeDOC4
u1dyjlLjWLr/iXHQgJeo9avO+hWi7LHMzl0NGu5xLJ8bpYT7MzE+Ef3vecA4XWxJqDU0w7w+8ePa
i4YqyuzjrOabZspuRtASmupZ9+4zvb5PI14BDqV2/c9De3Kv16JE8HfI6QYzFMSRv0VJE7qNXfa6
fXTab06cLxNvZVErRPYUkYLILhalAybq9NkUvHegv2n2+kAvu6HobW+28SoHCcg3VNTXP9TkKYdu
LvYeK2vvjcvYhOv+MwvxvRPQuKAyOdAt2e6VMe2MSmp658k+ZmRRnXdmWi67DgCs+LEovnfxtBjR
uT9ZcO9ZQ2/bvLKHnTOArHM/2kePIGNE5aXX6ysFtD0j8m6i6gfxQAPHFQ5+ox7Wk5suE9e6ieth
kZTaJykd75mirkHmAblFuq6aF2/DG7efhkFjOCOr3wJXIG+/KEV+o5EyTHQh3+pgVCSEuM9DIFgl
j3Ft3YT9Jj7FFyMIR8iiU7GWq9/TAlisfertNFD7M2AS63gEfzHIgDzx+uexsJfn3lmkHemIVrp2
vRMK2m9PzVZzEq2RHVm/MfSdMai+F3mf2NvvaVNv7/FKhz5HWq/3Sm0fz9XdqdiC0ERoqP80b+q9
Ztg3xIYIYDj/AOwxo5NzklU8KqT2uq7fur9sfVqJ7dfFyEzkpZNg3UcLqhaWIagD9fQ4Ve7m1P/M
kNEfr7P31AKbYIF58TDY9tUyq1Urde05tI5Ke/Zb9T8cAk59b+LQ1tIaTefp4+be20lkRxiWg/de
c6/zJLJz3hRT1lnHorhN+kXfHhR7O1TrcwhkL4lUxbeP27uoNdeyCno0AMMMhlx3rpwKWUZnsqjA
FEZ5TR+s8Lkog7ZqOed9p3pqc6y6z7JB3j0sBGOPZCIODPvaGprGc1oVQ24fu/RhAiHEhvX5/GRR
zIYRxhHh1f+JQR3dRWeLpb22261xDlQ5v9tqa5Am8/EovKdSE6WTOhwYgckV+1tgG8oY5fa5to6h
1wdF1C4schyMCNGCk+8TMX1JOLsecU4GNGtA2XXbuRKWbm/rSZzQmD5Q/EXMKCsr/4R6O5r9j7OT
+NXwUtidnxjJd5dygZnUDA8GheG7sZzxvVvkp1XteVGUL8b3rtjFjBx1ALYCGznLXzV8k3yNXD1m
p8d6MBd4dfVwO6Vg5EWkIP0a0c7KW615PJ+3g/VLy5bT9NBODPTPiZrtdpPhwhtSa9NXoML164oM
ibrQlrrTL+MNOtovm8OzwXUTGtYD9m5x06T2ogSBiT9W8Goumqi/m4pPhOy7SxUIYQ2gHYPwykUI
vxGyXlEnad/jtSF1FN3O66OFhp+V1D0Mu9GrbhJ9F3ZfPl4a7yoSb1uVU/dNq0pJoCJsc+vojLer
anrUh3UJc8DcL5pQsh3+nNEaxW3xcbuX5I1/lgm8hQbSx9YJcF212wyNNZ0V88gGMedjDLiiNvv1
lOwam5xzc17E4HGdyL8r0ISj/mfapURBll28q4Edy9Zl5fpp/3ByvfUpQQcM17bWPJxw5tvjL3sq
Fjp5sB5LvCV/ry6pmXf+NzNGBPz/cHamzWkrSwP+RarSvnxlBwM2TpzFX1SOEyMJ7bv069+n4d63
YuIyVfdwHNsYGGmmZ6a7p7sfi+QmyJLEw76/hyRLs8RNcuvgJg95uRtO+x6nHALoV3PT2XnmLKjS
G3P5ozBAVyI9VSrMs4+c6XB/DZjn5LXpMjaHPHw06nlH1b+k65ZWXs5H/9AaL10z79tHgk3mYdZu
T1QePxkETTnN/6KieORzcf7qUvr5eu/IIgL6guhoHnJTXzGGkdI8EbOzbCk6d6LkRBTfYY8cFWpk
Kc1dYbWzzO12Soa/8BjcMDr/ISlicwrdE1+IizlPUML7sTi1Rp+qsUNhLXFhe5yRRlM3XNUmB8Rj
OCuGYq4Ww+Ro5BttxDAiFNkf/SdjIFSnnWbWo/gPDS+aqoYyRRNBkWUPTDZmccLReRAnpZm0y4H4
M8ogTm7uVB/sjO+u/2qjinVFi7LYI79Zn0b+i9FqEze6c8xdpe9jdAN2x89n4K0GRVH5S47quteK
qrSMA7HSRI0Hzi5q2IBfWGwSat51FHL7vMGPvJTcomcjKSpR+Ge3wV8tdk0IemvUSDFuHjUrnozO
OEmwxBOXMtiaNmGuJsWmYC1uLEzTaBnU3ezGNYgYXC07JMWZSAqnc3gqr3YnSlzqcZ7UBE94e0JF
PYOC4vbXrngKj+ViNFWOng5d/qOKDz1HqR7xeGW0/PwaPtDs313Clcqlhl3fFQ6XEDXrvHtGofWC
W6u6rDyf3aYM/l9drbaG09U+3h6L5NpqTQSSMzzq4S/qj+Kaav0fSraI//Ten89v7QNt8u9bM64U
jcyitm2f5TQb4g1PntLovqWYI+2ZzV5rb8z5j3bMd81d7SF6Ppp1qeNmVdWlSXRasE70OyboyLY5
tk/H5pBn6i0J+kCZetfo1aKfs+IpGaeqh6Oyj+yXXrkzIwoW0iRGsKb99P11oX9vSN0vwkl9mmea
u+DWeztYDOrL5/394Ry2VFdOuz3Coq5EKTzF7li0RJmxWhQZ+UPcf109YIY7D41+ozGQOh9IlUb5
V+LMdFvFVnsvVS4HKACxOCgdSutHOWgzLVXWkQ+BTSG1uOzWJsEUhEvafjvFdikig5BX6lR2z7Vh
Tpxu6xK62vrpIiJCQaN8R8fRdzV805NZEWhzjXqLQ/1taLu5Hh7ngzBSvL2VUlMx2hYmce+UK6Lo
YVjEj1n5zQo4QFf2esT5pUUIDFnx6ZGaC9kPMZfRmqjmiEXZN9/DWNnb5jDXQuJiTlvFO65MClj2
hsO4eVN1GOaVe08C9pFSlVr0VqrEzvCCvNta6Uw/sTHgXs9QyIJ626eneYy/y24tajWUQ74xOEXo
UoJF6Xnvqxo8nkZtYrj6t978mSsUNKnrpXqqZl4ZzvpkmFhkhPT9r/yno04LpVmlOmyMQmkPXZ1M
01+t+rWNvWmiS0XfJ6t6NetV1w9vdlCCPtmYSTyLOU+KtJ9p+S3OfoX6U0dxScO11pk6rFvfvPca
83ByyKyyo4Pdv3Z0bBCYMwkYPVbuXh3mTM76eJrEyGno/zyhOXPIHLRPA+lJ7Zg9mll6I2PoI1nV
yJYRoxdPwrW2kHP4iq+3wYdAjbXjlnjBNpnzv/ctoaRD/vT5zPhoJaLAOcqJLiTzs9r71wKYaCSx
jj4mGH1fHsXfbWoF4d5zAsot//Hzxj6w6b2/G7taEtwi6JroWHD6VW3LeOckd5o58W4hv22ZXteL
+t/NGO+nHzHlTlcE3FNcrkdra0Ba6Uk3siQTA395TIS6N+1LinJGyaS2nVnRP+HOwZL4mTnuLCef
Jkp/dno+sxXmIRVQjuk6MxZD+OYX1byK65eU3A0lPpySfp54JFPXT321TVnFjBaiQhbNNLxPnadM
j+yOfYZA+oS/ERQylBzSR/3WpQpvBK6lmWWELbvdCcAZlRodKo/3y9DdcBSwxAswqUPYSCWRYpzT
D28Qj04Uh+zd8MZe+5EpTmYcQYIQWshTu3Yaoooca4Lm7UOn/iTKeKGkJIqrGb2F61zfVv6vSCFs
Kv1d9gQf41GPduV4ONqsXHjVjNMstW+oQR/NA5O4L9CSYiBbV8JyqrpCO1n4mUJ3f9LWMSUJKFGr
hs9GcXd2nOY3+uCjVZt4M90jXFb8p/L3v6ZC2mttiQWIhUd6eK0dcmfh9//D5P67jStlsteNkxYq
tGEPZ290jbuqQ7l7VChS7JR7g9JVn8+5j++KQGAVBzhSLNv0X3fVEPoUJSWOK7KhCBkPg8ebfpxb
TVztrq7apJ2dXm6KOP/KfCWk+fO7+EiZILfh/+/iSk87NUU9qi1NhN4dmgS+0IriFUxsEg8+b+mj
BfGvlq59QL5/HFSityxRFTTinLghP3hA262iR6+90dhHC+LfjV0pCiTwFUXeMjh9s0ybu7baWk+d
e6PvNEcWvOsFUVRKMjZ0jZDc695Tuygn3I+6ZOm9ZY4z2zrOig4HcqBsG8ddBMRkOFm/tIcDmY8z
F30ETZjAYow7d4YeRzjOTyag2RwBGXpPVr8YxnLadfZE7bqVH5xmAyXV2p++8xD5lIoTYADJzXuV
MhK2338fav+PEg8H3XnqS2MSD+OydkC5Zv29kaf8jBuHMv6+4U4rvORO9j0x/1R4u3MOSyoKkyvq
OI2i+7jyV5VZzJLwsVd/RmEwTaCGiQZgE18bSbhsiSeR8r1dtzkm6sGuVVzDRA7qA+nlVjmtR6JL
xiCaK81p6uYvY7Jr8QiQrKQ3qDQlJ2NfbZ9iGOFPCb3oC8qH+vlUEoxCMkFt5dl24ykdOsl9WEZh
MI85dFMNn4smGwaFxQjn2gC1iYQ2eWlUPtG1U+sr9Uet33Y/Z5cN91G1bsCJNcuw5Fh8W1Q7rdke
0V/ihUOmE9XKzYlKyUttrvxx0QyBWI57XduLQjN45proHc4lfzqesqnrfK0QzZ94CSW6qNVWj/Mo
0ScBSqOZFLOxfHbUb7H3K9VIr8hmnr8OCMzTT8Ya5UZne0vUXZ3/HL16NyYvKQXMzaM2O5KZfCpT
AHEdymlBtYfXNCvXx6qc6DXHlXTnk9bPBpXA1hO1Wvvan4oqZdffP5+QH059zsfhdHEsr15niDhR
Wzu1WuEKT5Zx/FgED0z9oHxq/BsbzkfLGIxMi1MHQlIudWL+Wim1pDe6UaehoDnQiuc8dMattIyP
Vpe/27ia8E7V0nKC01dVGnJ3yKQLHfLO7xNOtN1JTI3zUwGdxzykCLyGEFv2nURGiDQVx+GLO97p
aBif9/BHvk3v76u62mo98xieMo+r0tx1HsxrvMvR8dVpcKjMw2pOGFvoUVH11up3Tri/XpfITuGA
B+4Z/vYrRa1TklNJYKd5aF1K1wfUmA6ozZCgQaH+mpQYbAwUJs7IqYnvDcVGAQXpHPN1blC4NVz5
zn1O0qCRwsEjytDUvpt0U+a/BlY70Yxw0abxqsG/GPwuOFE3EneqkHPP5uQdiVpRu0313eqXkibm
+L9v9Kn02T/3ZnKW4umUk/qHudp3ytFjSzYPJXWUOA9ts/s++XqkVm04955tb9eW+ORhT+g3Aro+
2lMkp+a/DV9t+K3dJEng0zATGUEiuYnU1Zubyhkf88/9WaS/oVVY3j95TZEZB4NeWOYhIzzxNOTT
0XsKjF8WuZ3h+OR2z4VJ0gIRExXVSetwVmN2ujqeXoxILyXOU3ntlB+DXcGf8CYVZVfK5zZuHroY
mKt30Ia1WnkTMQXHzp/1GZSBxCR3MH9JRpPEz5065qtTFOy8rtsRaTzL/GJqRhWr0dpk8oyYeT5h
qadgphLVGQ4+K6NHNMhj2x9an5TWTlufbGIxblk5H7pbyG4mv4mcTLzPV94dUpMHrYp6TMt0mNj6
z2MOUCt7TNxvxpE1zCXK0lkkx1uF5D5aW9jgiRei3JDhXVMIOoeI0jiNGRGK22VLL3nSykcsOcri
YczdEO+PFsu/GnOu7jFSozDthhPyhZl0bB6jiiih9nVMhkOJOnD0mGcxpRKZl6ic/fE0xaJfmafh
YJq38hnO7rL3soi57En6IIEeYsq+13GhAZne0B+Ng6LX0wI7j+PLULdnnJlm9q/Q+zbmVFYwyn3L
hFNKcxFxCoKnwO0OHJAo7bD6XhP4dCJdSBvUhaua6yIl97Fjv+vvTUul5N6eIJWCw67BulGL44PV
V6MYnDDkADVhaF2pz6Y1WOwIBCicnBnHWNSMx4kSVNNxOJ8vm9XSpqJjfmNb/afsIIHynGU7ukcW
CEbftaJbjL6r96dWPzBdLSLqbOtn7oHTHRdFdpxxOGMR9Qy85tiQ3d095hmbj7/qQry9ALI/F6cP
R5DYQk+FyW7q/8TF6kGNKe13+iEj7k+nUMIp/XasiTI8DZNIMXfh6c03NLAv49zNqCkVuQ9DGn8Z
CTZWul02rMaTt7KKb0H0pSb1ywhWVujDSGE7SO4C57TUjHmUPfaQvlvKzOBlWnx+B/q/y66mQbNz
zklL6NhXo6hrQ+/4x4JRTH4rufl4Oq1K/7figmVB6yTkIzTnYfmSO94dZf5WA9UeNO+ugcBF/Yes
o1RU8nCyjVlFoPbRBqKTHZKm32j1I7GHDicpn1/vh8Nv6a6u4aPE0aRdbROqnTe1E1bYNbDMMqJh
yJJTnW+UzQjbdNYBKBvNcaPGT9JflfonJL48yvKZRra3GtxKlv/gtI7uw9jHsiLkATF4P4Xz9OiW
rRrph5wK5Ok84HBDQV1PXKpmgXp2C4HmkF9d/iEIctYTSNZ2a+/kbYdx/Hqja6St6+WEUw/ODkko
IVr7Si0htSKxFHSNQ1ma84BA+sZU0NINzsvHu9PobTk915x9B+LTGgle42SGw8Ojg5eH05muqOdH
oghvXNS/+gQdZHsmLhEq6aAxve8gJkcfeg6RRJ7xTaWCfbExcRr1SHgNWqlRdgScw7ojOrb/plY3
wujOSvY/XUIICB4iNvt/jjCtY9CMulXrh4YMCiPRFyEh6vCzfDvYt/64HA1rVfZfOK1ZHEnKszwq
PDjA0i0gURSmxQDDpZp04TwjBwUH2szTXztwPeH4wtH1j86a1pZ+b9bNvPKo3pysQvxnPSeLWbzJ
g3ZrluMkzYN1y+F+OY0DD9hRvkysR8dVp5X1pw2IOPBQIq0/LuGyjfpQRusgtCc96mLbgd8spyWG
VNe15O68VaDiosKgv9yJ7q4b+01TszkZCXpPWNwmIokoGqlOMR5ashsJEKzSeFNxRNqVG151ojA0
tvCECjhqQe1fT1+V3iRMyEZBVJXs3iQQA/fVjVXyw53CIp+U2AeCRggwey8DxtEPcs3J9YNZfOu7
aGZ4cGb7pQRTts9EztvVMofGi057Q/j+VS2gt2tEIkmSAIlyV8JnZHlM5LCiSRCC3nMACnd0eKOQ
yyQwoLeQ16oc74nOcaMXrX1uUkqb2SPPRcveeQibvaXcuKIPNwyKapHY7pFNgYfwfVeMSk5ocGRo
nJHWRInXEy9ppz3pzUW4cKgXomeTztgVmbFca2k6HSrgE+SoNAC8WiJTOPVeBt4wOxY/LKucNd46
K2GGjc+WNYuKxzp9JGqgB7sSMJC1dsPtI/6Wq9mkE/SkCY6OLf96galayynzoeXiVdwJnDkUc2K7
RnWHpFlcJT32+QCe1bF/WiSinWgy0kxRNN53l1E2qWq2mUYc4lKpZh11CrsftbEN1V1hbbjJUUkn
R6pl2uuKnJxwYbGwOBUJq/lOpdZrfa8FGFs7P0DwvkXR19NAuNbeJUc5JaRi3il/qnjejJuMmE9e
0aUjDpJ5Z//Wuy86TLLOpbpX+N0sd4U+tzvgTBoZRGU6sa1wahwNgv2/lKdFop0m3MNE0qW98LdH
7KMNBGncOOCTd1r7U8c1Hm8JXGraTda/mRw5tUssnYpw56y5IWUfaPK4TP/qtivHmZeYrTNWkYa7
dup4T5mlTNr4UDQrMrpa7flIFo9xK1vlo61QNyhgiV6Jww6/7fux0slq9uP0pEpUXEyIlZqBiQ/n
CElqU0Ii5QA1fbVxTZImoZabino4qU/Z7ubb50Jz9vlfC43Ff9TKI4jGMK9mfXQ8dV4WkZ1b9OnE
T/xJHD4eFdigvv5N7V/QGwfNfyoDCcy7z44lEffuhIIUVG1K91UWz9r8uD5R0fJ0p5Hg/PnVfXBi
IYYnsd0kaVgaRxbvu6kd+mS0HdI+Q/eLq5G1pobfo57DHE4ZZVIZlGYZn7SBtMXWX/Q6mcQkZFcm
iRKqO9MKZ6oXwfqIz/DzCzPF9LnuNkiSjKFp62gPVxc2clZYWwkZugk1/ebw03t9y8FsgEuunBUc
5K2ibGIftNf4oX1InqP7+i5lBhl7TZ02xaym8rQ9s6kHWr6d1uFXFPFpNGfD6YS2Z66GGv1w/rT6
/Ko/WJIEf0kQG9lxBkbr+970/b6KSffEhKrmUbWkJNXMC1eBviPtyyczrTJePm/wHNx51U3vWrxa
wa0ib6IWD8mhguqB7uSWf3zlUTPvyJfSOk7ZDon9FAXHuXHLUP5IV3/X9NUImUrUmHlB0+hSFRtm
N+L/Hsc1nv9pf/qZH3G4HZPNSdH3vbXzvX7z3emfQwd1glckeGN9JZzHR2OR2hTUIIxAcq9DgkU5
PPbY9cbmf4iho4wECXqs345KzOzV3j+UuJPcLDQPUQ0n7LevqPdt9hqgKocHh+TMxKX4FufiN0ZJ
dN3rUZIiFpZJjRM0z6tmw74orKTWDYkLropvVHRO7zwLt8oey7kjADN8DO059fzsG2bxByqH8XfD
4oD4yxubBnXoFZjMB4vzhlBKkQbFt0SSmA/xrQCZW22Jbfd3W1VSRBFLzaFWdq39xv5F1PNAApME
v93KefzAuuBoX/xCNiY4563vG1P6vlSijuguNGIiyUo8JCiXRr/L+hsL+EdzGj+U6QBYFxfrVUtl
2FlR2NKFarRizAhmPmWPzGr0RazLeLgR5nnO1vxHVqh3eI4Zk5Kn7+9Mr8qidfTeOPT+0ykOF5xt
rfUwXZTZwasnw3BanagAIHKTqowm0Fq+BqOnAtJTNB66Ut01ZjgLk27hHKONcSsZ6KP+cPGLGgYx
QP+eJPRt5DkUezAP1el72D7bWCWyLaC3kvDb2eUs8G6MwHlWXncJnh0A8lTVlSzK911S+CpJxGMt
rsAAPvVhbI6rseCYre4eKtffBG7/VsTxnVqkk4TQmFNAooeu4Xp6qbKD1HCwO+g0eT9RU+pSKN6j
V0UvygCSrVMXJ8yMz+f7R3q14aF4ULdSjkGsq6mQeXZsxHZpXMKNw6ka4ZHHJ1Nr1l5Hqc40iHJF
Bcy3DJ8Ckj9qC6cqWkqhhHAZ6mmDN71wnMXQgDBpX07EX/j+RnPvsCCnOO+KmWtVXD1M0xPBy2W4
MTpn0SvgXD+/lY+UNxwJrJUEYUkZ9usNJiJuyTe5FaLnj/rOodwwDDVK7BCt6p2+saMlt+b2BxJG
k7JA48Iif/RqxnVDa/lWkrKQOMvS/YVhfELIhmGPUyodl9Wto13jg+XZ5OzEkIIguHLUK73esuNI
zXxXOxwJvxxwj5GMn1JhEIRQd/zRevVeyh8EIQciehhSqsCeEfYcpHcWB48eafoO3FTqzwQMGBWu
TWta1TmlaJQ3ItqV5pn1n9gTakk0QNp9agEko/ezMlGbumlvpbuyKG7p3NJHV1OGfY5RwxWkUoz6
auHv3K5rfCKlDwng+lSp1hbwjeJ4OhB+3BMR5lnl3dHuNg4HCjVC190mcfxzMCV1eVHAKaZIMpfJ
L++nbaOblK5oztX7pSa3D3dUqpFLPfJ2UUFsA6cKmsGUWuhnPK2+MV6F8nDBRAhBwj1cKqaPiyqe
+IfjXlgdguDwAD6AKzsDOYTeIS+LgeFRp9aDH5uvY6pfbG2qVQK3xdymBWHD4uQJvlK6Hv6DQLX3
yr38NYWxAA5if/kePJwrom/jrylXIM8K+WPM+Dwplp62k5zfj4/1FmK4/Ogvw8dkT8H/V0qT7cNH
TpJf5U0UGFzzau+eTPllufUPQsQY3jh5k/cTCb7MwQGYG/VNmpQnzY1yn71Ic8HD8EZZdi5LPinZ
m3yEvKbmM93lae8SWssPZzTGkT6J6BN6AcYVNyfIC8GYCDMDCErIkzlBSKAypJMuPSFMSXnLcU8B
DPlDuJfOlzfSzlauXcV1zU1I59pU+KfDN+2Mig90/QUdLOgUYMQU2aAOAyMpLQtCEKRJBq0yXdP/
IZfObwIBUbmjE91JKuW9EIOFaHyG+a6Ve9DsxqsMrnzmpT0wudStl6uWG3TADouc+IfuTd4mWGO5
F0IbIPCuTRDZ57uWDpOOlN4pz4BjGQh90/AuuUIhiNAdvEXuSF6t3ENjILiN9GCq5PM8nyuIkJzP
s3nH8CafWG4VbKBzIX0Z/HTdU2SC9yd7d/msLQR8IJwpeaPQZuRxGTF5Vsrxy61chNu7lwuJ1//p
JJNB43e5dQr1g1+WQRFaSsylyQXJAEingjjh5wsIlOuXOxDJll5idshr5NYYfBlw+avcpzQKCeD8
R3DQ7EEQUf4De5QeBvb4ICDR7IXGSHo6y5fcB61S4/n8PqEVSDuCx4HBQZ/JlGve6EXauDTrkyHC
YItASOfKtZ8n8HJcSBcjqlsOmoXkYi+lA4RdncKOkFERljPNLQn1ZXUADM3fkGM+WeYyLRH/wvWQ
cSp/iddDAPdF4BlCd+ZuBcvsAznmb1xhgGwIKURoABcCQgC0WtYe91mut1+InAkjWz4rWrs7YQeA
oeYnaZfO4XaXLnBpIdHUgCdrAQicL0wAki7YhPi3TGOZ7wJpUefhCujFDNXrUd8cX+TO9flxQ7DP
7AIm1CmTMgsAaB03UBrOqFEHaKgQG4mUPRMXBHpXwisR0oyA5fQv7HWwLfIz2jRdjdBq7d/CfjTB
EZ6/A2sr7wRyKjhSYTdcAIuXdwnYTZCJgnUTpo2gGvA0QdsUoGO0LCGiwH2RZ2EwCK9NEDLyjEBk
BMMoVwZ+DRCdtWx+CJBEUJjOTl4HTFADzeEt3ddmC9pBB50nULwRQk4OflDZ2fe0DttUEH8uRE3h
AVoHwXNQXApwSQQyLYHJniz6p2hecj3pc/bFhH8UzfFGLYmIhNSezYJVsAJosDA2QtfJ1mELIFHj
x2EBeUIwbQJtK4C3CRiv2AqPx73P+C54PPm7sazfBOpG3iu9K8/LO7pFsEd1bgcwiIJgHDdwAAHA
Xeg/I8yRYC/vP62D/bCwXwNYFcU2ehGkorWM+e7QqgCdqIz54tDOhUvSv7W0BsOCoKutygVLH8l3
oclxxQLl4z187uVhQBTSWCgBNK7V8whQyTCjkXZ+vgd5fbeQ/uZNIhwyZEIkFNpgtBfSEOUMtvE+
3SvLYTZ+K9YZj/zF2nhLh7NWRpkf+JIPlX9BGW/OCKq9PCNwQOlDuRO5N+7jTJEaXkUKBSgoI5/8
uPAclW8CbBRQIPA0G26g/CggSuHt8iRi6i86Ys7giABQhMtCBaMz44PyRAJpEeFCswroP+6qnNXx
5L+YSrnSBApRsa7gElnT7CwJBP0vCS7fQs9bClNPSEMCInXW5NZOHekQrif+LpcRApQUGoxccQWc
r3nN5/GbQCVljml0XPlmA2qU+xK2ZLWN9v69fAUMjuC1gJtAQhL6DGchfNcZEXnIAEIimQl4J1jZ
C2UpvCT5+zA7U3kuk5Zb2iJU0pfCG+JrI+9pvqozG5KJNjeh2zRbyEw/RCxODFSypgtEuFKECNQl
E1WECRHtZiqcpmJdrLvthYQiZJWRzwh/q/okpV0ZaxFLZxnt+xix8ZYxTws46DLm6iJ8EPFI1iKM
iMmL3KnQq5A6JOsiXTIzuJZt+3aZTULdEaLLRWqo+30WKQEiSl/IJxsbG9aLQSuEW24a2C4NYCVr
Mwj7yvzh8LRMWXXh38uHiTQbG4ufsrXxRrfNslkq/Gg4aByAxLjndIhT6b6fQ4VBNrIzivGyPqnM
1Eo+nfGpeF5gV8LgEm7Mf+WTlQdAwnmQ1S+ydMniKYuOv1Dh9PaPI88Jc1SE5UKi9Z4aFl+ye1lS
hd4sNOn6rv4PwkcwXfVdf3cBdQkKUYPBY6xO8+Jgzj2Y2y1rvMCdBHN0WgnU6IKgclnWoYrl4NpI
ChHUVkA5AeE1afP6sUasE+4+WZTL+Nn8NayCDWXWl+lyYMGTZc+D5xQvm7sOxla1igC3CW3LO4O2
BJZ8ofEaa+u3YCSFG9nAtYHrDjCygmtT3AlPDZz6E4XCLHjtN0xCzbw2mC6aPUcgnGfh1L6OW/H6
MLQaNRX2UbA1D2fGEDvv8RENauOiEAMo53fZke1N/JUEGMhmwiYSQlcyb5bHO153sNin5b31Yti4
T/Kvca8uhe5lPwsfWvZvIfoIt3jYeF8idvaLJoKmInC5eluzG6NFo3WJDix6q+jKxiL4bcFEF/xW
uxUckrD9sjfr3qBJoS65O+tetnw0bLQq9Q39s0bTsF7Zvh9RsWQH1374B2NB2siq2J0v/uAs4Eb+
Fv043opCIequqImCcCcWDkpyh+YgqsXFJnGXNRDBBiSUwAAhOM1EGxTVst6ekCV5WOiOcs352dSQ
94lCJYpIyrVx29yy4AaNhaCqx6+CijNm4EuXxirm39M8nRH3vDhtKro221i/knn36CxScFsO8DH0
ENrgPQtRVUU9Ar49TgZI8wKaasBkFReyKFCkaOf9jpfJL2fd/FLWRPCXf8yVbM4ioSXqA8fF0LWS
hXDHBMHUrK2pNh9msuTInNdZNM2tbOvD3YAkR0uRXVzf8k34gyLiKvt6+iwfpiLk1a94R5BwvOT4
RWinkYgyAp2BQ/Vgu4nC5cH4Rv9H4ROzAW033GPKYfDZ/GPdy4y4s2ZCIqd47XGW/hCAODMBGqkw
wM50QaSkxMpBQsapSCrmIZqoEApFS3YxLsXWORt5Z/tAbAxRMfMt8oAVxsvPPxrkj26UL6Kzy8WI
nSPaMk5d1EqRQ5EdZGJtzARG58Kpr1dY22xTArfP2SUF2SWgsJLVpr4gImXJ4PiFbRTt6Ydw62Qx
E91J9lsIX/D+wp28vIZX3fOx4Z92FSx4Ov91gdm7v4+78tweWS+wuYVljcwhJRpylmwEuZYuimdM
5IX+h4Jg/F3WuHKV33kv7Ya1kvVRHrLVC6G3YssU8LjQdNuNv0i46nAXigJ7567bVQuZrEAOBWSo
8a9GazLJq6eRalqTbMcl1JMerrYgD4+QzJKdsq/P73XX/k93DUpGSIaEhvAK2GYx863/TQbQd21V
LZ0FYatL/y39WT8YM1ltzTmSPleZj/KTMat/18wl7HLmtMxImTmXERB7S0e0rTXCvIp3RBcgv/qq
+SI4Q8RuVSA1VCZjRpyFC3tNkJ4yuwTGmC5yPl9npZdrYm4BGAw3lzvFScdeMEJni/nrKNfNwe+m
XxG/H03ok53cekwPR/fJn/HcPyfY4tp3f3364yMRDDeKlmyvqDnNJEM7+C/zTjb09k10ryPoecDP
S3LtgcYLPvu0zdjJBXJnLpq1PsNT+CWbWfDQ0nn14KItk9y4SOfk28L+pMYKILyY35JFtigP/VKd
ocOgtYgymqzDhwzdQvZYoXuLSil6ElowV0DRV2iQwmBjlwfQLpq9SKK/VeGZn9nzME9FQE7oj+W8
fxMc9hnXzqZaw2B0SAs7k9tRqvmIdn4GksqFsZaQ+CfXJ7/UB9n75bqE9WbzEO5ksmCT5Cueoyos
8icqh7FB5stgo96d+ACq48ovw0plncmX9i/9F/spH3f+0FmLhiG7rNx8SHmPRb28LGSXF0W0gKWx
yA81QnFprbunv3ilPiserBdrWjwIYFGuSDSTDPIc8TVs3u2e37fqTHQ/CwVHeIXFg9DvdHQ60Y1i
9OoBve3yG/0LH1R/FY1F/6G/iukiRD3RVGWijfQ+70UYRK8RrPS5T59b1HuZhJiO0s2yHMgbogHd
Wn65WIdi3x3hzJLmwNSHZM/6cFFAZEURYL3D6iF82uPudF4WMiYaQMG78a5Yii06ski1d2JRytpi
i3BiU8oCxTNn0mgIZ9D8qq/1r6hLWHQPyjd816LIVwv9q1iwcj1y1WIZNvRNslCZYJetVlnIAywN
UEPyQNDgC6Zew06grFchm0CwuewtKuMou4rwoeNdsyLYwVkf70UNavi0Rh53MbtIMNdOonSLLj5+
E836+FOGO2F6ywecFu1TuSQV8/yQj+X4fBNs8l2KGhXDLEXB2p0/eedQj/pOESb1n3Sp/hJ6t/IA
2Qox01c1O12G1sags+/Fq3paP7qgUTVEgYm30O+ShawudXTL7X4uqfa3A/daxbryu/uFphr9kPdf
Y/wpF7cI9alwq7GsyXIl3h28YbsknlhfCCN5qxcXlYkKffBQy1mIR9KYaQx1srOnNYrYcSXrmjbz
GXKwJ4iH7EEiNCFrmznPF9HiCGPdXovjQIzO49djOxleL/YCNrAAcoO9sitQxtNvYjCI6UiBx7Pp
KyYEL2Wp8HayoDSvI5R0tO7zJsbOxx4YLqPvskdJy7gdNjEDdqIPxbgTsZCH9TX9oayy1ek7FaSX
6WuJ+Iw/C4Dq3jpEsGT6R+gfKYoCasJNtidRz1fe8+vOvzqByJU8pYQvJFdxAAnrVL7E2STbTMQz
7UJ+E+6puPnELSfPUqMMnarZjF/+AzRGMcQHt9ZmKGp/Kmbbea4x20QZaF4F4yyzRnliev9QWVVl
p1fpMhKQWBlkzRcNQGYw6iOA2PBsSZ+BzwyfB7OTkpJs8DmKoLZig5/l5+2KGc0jZD0Wjwnc3qUI
sSyNJZufPII5KV/MmIvnRWaOdGqOGSJ8aPkSlDtpZAX9K9B5GR9lMeAq+9ycOEdyfCbpYmz8dW4c
p4oznkI6W7xsQPC20TabF/Ndc/bRiTJPoX824hNeLqxwfCLebtykb7L6ROI8CIBaO+vPr+oM4Pvs
qq6O7L2o9LoiYf4Ny9ObLGQlkONildyhT67iH4IZFeHAWZi8nZ2DOG1x8m6MmVg6KOWoWjmqSvcH
9euuWoqi0Cwb1HUNdQClAS3OZk215uq9yq4rvp8ez4Ko0yoeg3E+bINyQnVJNqVm3b+I10eUgp5t
4UJ7zrhz0cZlHnx+94QkfDADJBuAUzhbJej16vzIaYPI99yMGfCMcTOPsMKwxVByxflpQaYWqRen
7MXjby+Ve/WtehP3s5wC5D9kQjtrZX0xa1l7z1r/eWnHuBXlS8SpRKDEBlSx80R9kyVMzB7RyGWu
+U/B2c0rz4gVacxC1Ch/Xd+ddt78rIKy84VLUbHPMn9X4mOVna9ErZXdTBY5Ub7137K7icJ9/vuu
XR2F2L6IvlvsptaIrkLZVBQ4DR1QBE7sR5dbTeHwJqxW8nbZCC8fwOEdmyoKO74EDZcne7M1MZ4v
XiYWwm2I36wH6oiDEr+HDCobHtsYNomsahGd06DISLdI5+R/OjGF+Ls9F5teoMIDprBsmvJz+Wo/
Kyvti3SY8dWdk7q1PqHrGOIOwt+P5nTeDec2/ihxRQm/d0STkFVEW4pdka7U39VZaxDN4+IT9p4A
x6NbXmwM0SJ8tgPRD3p+lt9iDEh13m5VtoccE/RifmqYEuIpEravs1FYX5yNRtvGvH0UfVT0Tllp
ZJ8lkOenGMfKwh8n1loeAU9hgwq7VwC8HkaaePTKhcerPhdl9zqQTNbyvyX56iw+rvJezwwkWSRN
pHXYFMipTGhp82IEdJvyx0U/ka4XKRRzQk4tRSbFGJcdV5vhveBBkgv9IyKR/xKEPLmgbJxi7J3O
MiXa0HCvLeNuVs71V3EUiyNP/vX4Eh+YuDlRH1F8xZJmJG/MYOq43ZjBEkHz17JqBVZkFpSB/xpj
iMZcn3yN4r5adk8X+rasqsZZzA2cEGLEiskk5hDLMEuc/yTkaCxlDrcMXB9yxCVmL+dO9BCEZcDa
4jM4+NPoT8MgSldhjy/SGdbbkyx64vAZ+VnA7CfZ9BYlzGiURNRFWcVkwlBBGdetrG3i2xY3n3gL
RXl2f4iSTRnU2dmRuhC/os2X2E1imLg/xKCxptY0npvfpSdlNRQ1sUOH7JhnnwvTOSD63a7gkFlK
TRpOtIl9IWvvfaeOVjFUECLrr5xlbYc5Kd0sd0Q+3ykP6Sba2k+4rA6cAKOnHfznfjHifoJyvrC+
G6v6V1hMvOn3cBl8yZb2z3BnPKbfhXIxKe/83xSBcCmqy2nKMIv3zUN5sA7xXbNwF/Uu/IKSez+y
ZTuzjHUkXhr9JJ+e7t09wdrOl2yOq+bzW/0nDolaiu9u9UoHCk5Uq8yDY/N1mPpIgDqvJn8IRpm8
4hybdDMSa6ecLUyOs+PCn96i9P1DlJHWbcpIuIBtyNi4DrV2IZ+YduhVX+F/POQPhM5WT8Yq/+5N
SWjF8KXx6bCS781suAv+j7Az7VJVT5b+J2ItFVR8yyTOQ2lZ5RtWjQoOKKCon/7+Au95bvfufs5Z
1fvs6l2DA38yIyMiM0eGZ/bsf/B748/9b/eQpbH6NYYk1v4cZnFn3D5bGveKHW3yt3gXxUPSA5gE
Eg/pEWFa8BDeBzgunN7o5r+btpe9wX9+NbqXrYvhQRqlchi0kMgKvs0IxWvyG6Tqlv3TW41bSkCi
0RWgqEhQQlG9Z4QGBoIjt9y2l73pxnt8p3BayiPngcJnjbtOnOFTLn8E4p9gNEmhSp7RUlRfFjBg
9UCR0IFT278p7rW/45UBvyZFFv6LbelFoDKiCOyZlHb9eSqqSkDQyYrRy7SK0nk/AwHTavwbIVjT
MsNbwMoWfsMzSYl+U81HdAA2cjx5czbhJoyq+IHA/VEDQ0ejqFJc0X5lXJDqLUE4GklgFi8r6V1s
KU+vCj2HsehlKa11cjUCKve+QcxQ8QpL22V8Emy8mPgjkYdZ0V8nuJs6kEzw60YSjKlqiCGTHQX6
o/9A7tn18jeDxG1SYQMn92jNfFVSkD606/4pbG566Zfgefne9h3prQIDQIPRDaJq57dcCCni7B4i
VnU147D70FtgFOGTZHWbx2AKfqzSISjaFfXaAPgDfNmxUhGahNi6J2glFpGrTd2zrVSBO/hWKQmt
GY3BhNdtuRmscTZsTlpLyWFZcOnTV8QpFKl7p6mHa8IsRscYpOTYePWEHMZ3GzqM/m4bawicOLf1
kaSW/6Q/Re5CTo1U8TfeyW2D+7tFJdL2H/MjwEc1SIsKBToQAlCvPR4pF2bcEZCKM5YQQzIK45aE
fQhpSLQdSPhAa1XPVtKoWNEMht6qZP1k2Alt/wIJcA8TFBC9RmbuAwmKwLsG9poTWF3I5gpLMPee
3dv48xtv+bXSYQSza0tBbB4ETQbWsXrbRWwIx6XdODT56lOjaQaXuepfKTRJheienGSbCyQiJOe7
dcbsvpj1lCsigEty9M4zaT434LoupdSjCvUFLYLB7ofVaZUcrwNhfUOPDCp9KbjNcK31th9PQVEy
nxQ+Za4TdbMJIZQPzw30uuO42ZdSKCFPUtFFuvqB88fQDxvpTBLaAyMazokgXgg6GGjS+kxqeJ2f
1XccUCqbfYbHSjxt8w85ZZLUtgMCn/RBHvGpL0vHFG7TE1NJoaMumUx6bUbRL3ZqjxD51NH1VdZd
6txbC91lwMnqVegHBS7bFKqyCKBa9m8+IPBXn0tEzlAjhyWuAf3OZ8p+/OoVIlPqBT8lRTEJ1Qsn
j9d9G/JGZWgCcSlsW/fz3uYdcIvDFdJFoqGqWFYZiKrTd1ZUIJwAixYg5CyoOgsFYvMugvQ0h8Cr
6Lln8SsSkJKXX3GuxGX9MuaQiW0sXDhT1GZxhOIAOy2H1dmVJEmO4ZnwxT6sFB/tXue7ic4mOkol
jiCQVAbVx9uuTnS792QhRSTqsfS0L3wmQVu/XF9lbAkL5v37/O+zdrUe5d8AitDuv2SsP9Bunj2Y
U1SA+owwWkp/U3JQ0pDskxFO6i8KEZK+kl5KolHkll2H8MtNkxPudC7ucBNPJb3O/z/+lkHBhT75
xlJxz/LSr4xgKvlUhwBdmJf9T2DL/u/Zl4ElNP9jnf/T483Yu73RaFTZl8x0J6CRRrxdRXduIKN3
7rRJPLrN8Vq+cYbniBRh/JOByW/hkcCqWkaBQER9goCbj45eUZmRxCrscaUQzTjhbQ6OLvK+OkZ7
/9S1WKMCkixhFurvKlbbyFJi+kQdpp/NnmhMYtXSCBRa/6loqVeNzv95Hf/vtf9BilzrndblFqGw
qv4m9K8lKx57jyB1ZDciwcH0iEOQxKNcUw9PwO6Gn89vSI4Sn9ifytt1ngn3Q/FV8LokPHCsCbo7
7kTRd5gxfNr3uMEfvI8kKL5TXPKm33KRXzxlbWaliOJSeUAZPlZlep+3/CbvyRmSFwej3wziEAPy
94FEqIpZpiSMN1gpHjRcOcnH81wpzQr6o9UrJhJmsHqAa7nHLHhVC7b1+ZH4j1E5OTESCSC/xSDA
1ejA/0kHv3BVOG4jsVLP4hKGyvv7G+m5n/4/rgBz8+nksWn1+9MUHCU02Sbp9rYAekGdHnyRpinv
zJX2lkqCS0mAOMEqY8o5rNE8xj2QDxoH50meiUQTQnuelXzw13fwXTpMTegkIkDXBlOpGo1/6y8w
5F9CWw3AkEqp9BVrJEm6w7UVPSu2TwWV0lI6O3qCDmL9kKu8dK1UqGwsyQ+YAC4hC/N5uYwxo8GW
fB5gSjA5QGJE3+L4ldWfAp9NOmOsBoIxpyuQYP60Hsp8eCIRqoZBzeMn2/AlOjWCUNmvVCpRvLUX
gRvI3YH1jqdYN59IGYQDJANljjbKp7Ik/yWISOaUjCFy03h9cFokIyAbAS8O3LJMizyPKBx5RuXy
0hXz03mTyVIFl8DhblyDSTsChBq+Tn6b533Az/r0fQq5KrJdYZMAwX1hdmpc9F35kIV57x+mV6tc
CTvYOoGHHSS4RLrNuv4pnA+Q0H9Diet6l02veHkS6HFI6x6/8f7a6tep8J4uYeFlFcBCtqqj8TTg
LESRBmtvKUpzREgd35wj0eKK68+dyHzpp5wDjvACNzmYD1XyidhzvqDKQtSDArQsFRg7OW/20giP
byLlsi9I5+rBMDcT7u+VUVbfB76DSNtjOZY3WTqtroiugfEqWPe8+KewtcgSVwiVP5+6UIoAVs94
AHKND5bRPRydFHFobD8Umcb4U3Ft1S9b4u2isZIw/DxIEqOs3mb0/JuOwdlTtVKaOLFo5xLgFFsj
R0FKCXTIZij2TIYsE/150wMf1x164fmirr9Oo0zSZ06uBW0gckCgpgxOv8pIoBmS6Ra2qcBqIwce
rj5CimQbJX9lM6KNxEnBHWEwGfUEndgzOdLJ0zOrk/I2omFT50ZZQJE5lFOwiWanz/Ajwc9Gk9YX
/iYBLrOvfwCV6Vc2KShUKAgtXXhEOcvafOQ8N8GHawuCTh4JfTz9gEzgeFO0o4/SZ/Eh6EVGxxuI
RyQ97gnCnoTJfHGciyNSPJRoyXeCkOASUT0loRWWcyccso5HmclmQgDkh1wU+WeyBJwMkrNzwRek
/PU00CWjTVCSAPixgTLc8WczES/Jt2Kvy0OTPxIAwCdKd5eBPW73MHBsObwJZB5oZ2BJmZOw3pzm
oXwa2+6J4Q4c9DzkazrrjcTVbyTmqQqUJWmLr0QP8ARQDHJjUzOvQVFdxhADmUJKbiZpAl2w9nn8
uQ+wg4z0fBKiKPVuCIWol/EPwV5c2N/F+j86Fegjvuxb11h6Dyw3UBuIpGJWAo8Ib3l8Mxwd+qxy
+jLQdCGmHzhCZBXnrEN0cy2kWoU2lY9NeFFp+uJlm+6ycCvdm9cpCRoTbMUF6tRfsLchI3tPmfTv
X1pFlPzNS6v6e/6FBryeGMfHRLTbQlSeYIGCmZKEqiZVxk2oDAUzfc5EFe4N2RYRVsnImxMwWIj7
4ElX5T4DBP+T2FANy/+7p/gHqWYe65eyOPEU4RQUNcE6bKeuY1ESRULXrP90dxjCGutOqCsjfqQi
Ku9OZfvoMstE8e84xBcGsMtJSNgnuCjSIJ/comJNZ61Cp70m1gBDBGi/LMdYnvwabuvbrMmXRRCo
YmHA1D++1ufU6r97sX/Qao1D45qlW6NE7RKswIVDmJMpXKmdP1Dv6QiBAxBr9zosfCMrm8y2nVrw
DsgeFOHSbPElfm4AtTHQLiU0qkDHTD5UfJbeWhmJwss7AiA+S5U30kuNSk5vJo7J9lThWeR0RJph
a1zd7TIScndCpAlk6UsSJQS9pOOUIT/IbSvJVcaZStMfKFzIl/v3x/Y53us/3id4P2Y7IEI1/hyd
T7MeW3bSRIciC5JhFkQ/9+7mt8SFL5JJ6VVZ7sJsMDpGIiL8pPx9egBPw84Ei1imzhRcf5WZjwSq
XonNWHSdPRM6eP5Jekx7eYq7ErOepJfu+yx1VCMJhalb4A4hIyyhB6aWwj7YnugpHKGsnmpw50Uq
gbDJ04TUgPNSQoYfw7l4rp7cnqRMu0rFrekZQAzqR55PS4K+PuB+WJBNu4d+upIY9XD6qp68gCGv
6am11anjhDpwATRQi/bD65cApCQVyRnstQaxy9tY/e/53JuTpsOkIl6XHlp9F3+perSWgoAqm+vq
RFgwwTZqURIBJ46wPZHGadHgIkR46m3C/KMZNNla0FPJcQDrnXH9JmMZmyuCgVCojyNfYRoVdNFp
IHFk14NlEz0QFBVfIPMMFmsM51iRIDbkGK68BJWjQLqnvAZxb886XiBE9iv//jOV605NCJ/6IREd
4i/0wzvG+RCKkVdfePSFXHfHSvITuJGc/jS47Lh3Dl2WJnIvyQchJkjy7D4wwxLV4gxbdB7hbBvw
7zM4JeEbT0ihfMMw9dHgld4oj+uUzhISFUhEkj3m+lyvhycFsbMfn7ee4oo6PJjNiBWIVyvAQNvB
TLmgEtF49TKlCyfwd1WCP0FFzDsh2KNfsespYKVvimoH/l3fq6JKGEuvWZGg9i6Yfx0YvixBGa9c
mDsPjPWj30BBOfSgVhpf4pJ4AN4zIXrlMKH789HdVJJhA8h1DZkiokpa7LfQv2pFKayqJK6whVK9
5AoSNoNCRagWtaNEIiOI6j6RrHqx8taLwRIHdePCy92QtMGZesYSa2/yCFJbRVNZmPSsRTTuqAh4
MOxLwpW6fgVfETEhDYlpKXBdcsCzkwEQ1uTfnzTWX8yt3pGKgt1UQBXmUnLuwCKQXsOEtZjdeLbp
x30VSXG3Bu35VHv10qBDeYm66i1OjX6TkO7z5aqdQI0Cz+YAHTxhyr/OLeIrLxZW+Uv8sbwxQp3P
t5kT/YtwykknzQAwZQfTKxEaaLzotzcW7WXE9a+u2WtVKXGChZmb4HdFeE4HGaGxqL2owUJXXw0/
9BWXToNaTE9Vr1KEaV3mdOqjYtHwKa34JRwXHlqJvhGwE5RUrxzfogQXBYclf/YUJhnoWxXbAmlA
UvxTzJLpwEVv0SXENiNxkK5bo9vFaS1bSxUuUhhkkjAqw0Rz0QlZMiPvhPChRH/zWyyvnJliELCY
gCH5Z6iEsTFsD6UUUxsjlIteUGWsilgPaRJx9fkF9USVs0Aa3gEVPiSINGx6+rl6jyTF0KF3wQl9
SP0Ql27CLqseF5rkb/gD/Wqx5ylPmTXw+t2nr1RVGMPZ79A6tdl2WCk15LwnwadfAATWc1xccPyw
BeQX6p3n1xrp5VW1HjKdHkIEAD812K3ArCNrDjTWq1bK5NvA0noOINtpfaq3DWpuzSP3D/RYDs5+
FpzbTvH+lMdVIOoVSBGoTzHTDWLAdDroDB/vmI1Iw3+fgDHy/zdM3Kb1mzbsJk6QP1DZ4cCmD/Nh
CqiQ79bKa7g8Xk5DNfMJTN4xJ6Ds8DxZd0APwPOapJUPW5qPnqouAawjeYykjc1LCAO80BO0k7aE
EoQ3Gfri0mV8MrKoI1pehaop9yi45qfAM4xs3b/gZmMO4Ca04e4EWuWyyVFe9CGLu+SMDPFZv07M
WDY4hXJS528V8FuK0VSANLu1L1p0dKfqjpXerGIt6tApdd3TvSJeqkOVeO7Zb20Idn2IW34oZHKL
dPo1arWHj6lD2F4CdCsA3oOU5ch9jNTaolLt/JKsZU36p3rlvxvUGOP+/y7OHyjyahu1Iw37Jeho
27v0zz4T79FMcMvQsAgmMLhv+Az4LG8NXZ86qM92CgGSJ49w+H16n4UcGl0A9/5NBVxlmYdkaC5a
/mmo9gdFeIXCjt86cVWy8Pj5rPZF/Cg2CUnfZsLaSg8UQOHlRigSudNaKIQ11IvIliWCUobVFDPb
HC2O705WRFMQgrKlzMOiIMmeJJJnLFdx3SbKWpiaCyb4NChE1I1QIyzl3EsUldyQChbPmHKfC5zG
q38aNmb+x5CAykfCLut2g7mBNWam/Lv0zzb5XXa6WnrLOduot3j76Cel7tDRF81ur4svgb/ORKDw
LzOTQJcKGkVLrgFw6kFOeSYhXunG2a/u761e8snSZQlsFpnvhFGpPDI2wlGuq3Mr4MiteLuBPlMZ
IA8KM5EfiUvqHGx+dKuI95aNXveP0pZSv/4rkHMltW7hDxmdrFqDPFsRxwJ7wjsJqpdupr23aK6e
HKKgj1yLSKmzB5Z96ZhbIqWrtoM6UPHg38eM0wjMYcM/z5s49U3+bKdXT5r2s58aOa3uwZf53Jcg
RrVKCDfKzSfeWnhC5AtHZ86spFFnZE3+V4EIbr9Pcykjs+QC0Ye4kyfsU+Y8ACLkrhHUwI+smxhC
eeuxboBPBDIeZFnBjT1r09/kqSs+KjtJcHulb60qdDvdMTvbwF+4Sb7sr+srm4E4aXKSi48QyyLu
RG0yCl82eSsrvCp9LbaGk7iNtURxIjJJTK2JZq/+zX7a5kKhXXfTUzi4hyr7z5NTRWCTlsbmlRZG
ajAe4a+P/+VOkpFkJD2wvqw/TTwuvVqb2ktcihKn8gyLmPWXCrBzaI3TgUIuiZS/z/A4ej5/nxX+
P77Af7kL/rBFmmgS2fbYLBetpfqzsmHRs5BQBcjUH3ACKkXBHWBy5AgDHce7kcpT9atUwA4U+fSs
ijnpSJynBFZzxX0sjtbuxjTnUKR16B5X91TUrUO8yoLG/idP3V40g6uuKt6ECU4YIuQ4aK0pdbjR
bG4/2jhodHqz+OTZo111f6Eg9qWIKYWe3p6+Q4VCsbX71Dm9pbiXlKaU6CtMgKKn91anQGa2bb8R
Pn3g6iNRJ8nTPLsfdbgcaqsWIHk2rT19INX/447XgTc90ciy6VY318DkFsCHTRBRuK2DTLBA9ugw
+akSH6r6Z+ViBBRX5QSIW4X/k7i1oHErDAeOS16V05Tb1BMpBB/3OksR61LnxKLmkLAKryLfAZe+
+HqFbLkE68BO3T5Hh6FodCY0u7rrJO3GvZS8qe8T269HqHfTN+mDJjeeSKID/bCd7m6KPQvJVWyr
KKPnTUo99qvvufP/ZdUSDyqxViJqOQBVrsQnHap2C97h7c85vBPFW75uFt1vojF1vwluMX+caX2L
vz/K2OX/K8D5v4D+h8W1nraiMtnUyoWu2x1QqQ9BQJ2EyrHzvJhH07VZcs/5UQOYCmodKE2V0PyF
DMKJg0oBfJ7vA511KSPgCyH+O9WhOoL1R5q+agLhfVUpelPpiukfWUJL+aMIXdlPP3GPjEiClHi1
i3OlmZ43HAr66VVRw46F3BoHR/hYdXwKJHe+GXyJyVJuIJ2lf3ir/tP2hqrcBm80ai3SILt9/z33
pWUjvT2O1n2RsS0xC1i43n6JYYU23qnos+eSjR9Mar4yEQvz+ro1bh/dTrg5eMXWuxqjtD5iLV8L
psXwOyRw27MN/7y+nJ3ovYAkLhjV6Zpp+Ggi+wxKtpMxtNE3jmFkefeEnRlO7YVpcY/PGqLQOkLt
YXvjykCF2Ln3UXvM3pPDurFzrCUDc2tE6JvL6tYrViEao+a17zuzFy5O8bHv33ubpbXg4kQ0d5zf
rK/d+3ZeJ4ZPcxIZ40/98r05O4b379uj194597edxTjibkEFjBryuflh23vymw9bW99k9M/PbRk3
3dqE9ezXg6d5+36dUdVbhy1xR99kiSeC2sFj4uDj4iUdn7VVTAJinfl23mnypNzYclnzWb7UP7KY
nNNsOUbKNpbRbV3c2C/HTjhaXbrxzm0mXrN0N1YvPfmNeYlMkHj5yg7L3oNGyk2zWzIfe+/GH3Uj
2NjML3IuBzZhuPvS2Q6PpcuijBKf2vz4T0PHGXX+HA3/J1nHWlabIbLgI7vzZ60Qm7lh1g1G5I8Y
5hnPC6/tnTauMTCdms/EA1BjcDq4hWfPcuZgOvcWk0u7140HfXcsu6emfz1Njge3+XV3my9NR6Md
uw33ON2+X3w6BN1d2t+/tU1qvnt/w/R5x/6NMCwkJyejMjqFReZtUm8Qjxlzwxo/19p199Moc+zX
/ODlmgJ0u790CpcRIm2os4pTxgTlngeFhzGOho3BgFHEN9OJcr1zu9Vu6zbSn8OR9ZWO9XpgiHZM
E80kZbctC1udUrIeloSDP2ifw/pX/tF5Y6hzuQmOCEomzG40S/qFGz7Q0V6ZPWnNWLBse9HAGj7g
W7brbcvL1u5t43q1FSoOkdElqcy/08H2p4zc2ry1c/scJeuznjBN13kZ7Ee7uts+Oa+8n+33/agV
3NzDMDtzhNx0wZoxpPazu3/F6dPwpKkz2bob7dyUeaKM9G0z+J2R4I45Nd/Db25RJJrHS5vhHG57
O7BGHJXj1/XdYEz0wDJHJTqOczScwrt5FnUXF7VTdwxiXYBCchw22+HmlV0Qh4/dOL55N5PNhs6l
wzceueJo/8xmYMlakJYexclocOw416KLHdJkw2Ld88J1NLp2HDPz2V+UeXw7c9Hu7r3LVmFnm3hv
l37en9y766TuDcqTe8MqFvuNvXcLrpk32Ua95hvu+ot7B9i1Q67ZeMeWtf7pwrag8MbEYd491671
Ga8cOxs0mra3N13GxSTDzUfVNkXzhsc5ZJLPJDsENlH/e1v4JsIZp+Rhuhesr8uiFUY7J/po+XvX
GmG3Dd9u2+mDS5BN2gv0qCxo1gcnxmgFxcXlcA54ga9G2Bkmo4vTeb877KS5f7I4uT01eqwIuJP/
Smf3HsVON140gul+vJvG7/fCYT18Z8qV/QnRM514gQ+rf+ueL87+6i03jB9y+5xQ3Hsbww07WCPQ
+7ajNr2zn/WeZks2xpF7+bwPoPfN6ZnJqYOCyQ50mvPUGQRQzLffZ8ZELG8Zb9OAdNXf7L18zTx/
4xokZ98qXeb9c1ZYeqK+wn7OlGqnuXNbH4xyNPwYVmSU9s3VpR5MHzMb82+3cHrRUD2FbBEoaBnz
D6NLGnDSTee6Mtw5UQ/cumrSmv44OvuvXs0YGx3niBx+cPOHe7NQ8KP+ZtCAEZ7zn/LjsAmsm1d+
sKkzHzOv1duY3dZ1GAN3WUrRjQfXYnTqhNt3QoYJDuyEjwl37yam9mWDzazd7l1vq0vkc6iuR5f4
vg1qc/N9OzrbgbEd8Nax68bLX5Jl3nZq42jcfL+sHhNo92PuD97o49k71tnZ+QtGkZNo6jVn7xFT
dn18kuF+JS/DbRY5l2G7z5YfJp48Vom3UUp7rLYe08RraVCvu7c4SKwwikImsxquirXo+9b71J4r
9jx1kXfMAX37LAHLGdjsWixUgU0vGjxafQpGbbvn8Jo47L/qpiQe3f8d79ecxjVnsGdQ6YizkA/M
a4/1UfWA6iFL/Nr6Pr9NoVhqLOhhEZd/qY22m25jF/KuMzbs1sFPMy/ZRRH7HIbcS0rnguO/v3Wv
GDUNxzCH+yuDcr2rd3fzeWG4weLhPGyndnbK1IUhH+29Xb9cprOEGdN48RLHoApmOkFqY1/lmm6n
DJh+5RUZ7e9j7B2/7X6be5A9Ek7to45XPWLh+sax+PVmEabzUXlinmClOGBInSbTO3OqIPD9lBYo
7/amgPMW/9on1ygAa4yJ90rq0CSoO7sD59pk/a97ir0GLo1hr7bzksBwD6UfLUjuhx9q3jMyOOVB
040WaeLPHacGlK75jNA+YCZmJK1/O7s4E1tvdB70O1z+kPh7XWez3XcLk7bDErL2aPt73Xv3yWO8
SbxtzfnpxcuYVq+HxxmJpk6TIOTGXIKqm70TxPbw5liJ94AMuga7H7YTRr3DaMMgh5NvGfPryW8R
9bu1y2izRB1JBvtVCdESefHOY8tPEnm9rHCc6n4ycGFtNi4OpDTMb4xf9lpsPZ5MbkyKzj+sZZuJ
JDLv1If5g3UYvbaNypCzwAaHAL3r+esGsg1uaGpuBtGvGXjrWvZawNUsdti3Lt0dr9F9TO539/ZW
ePEHgdL4yinwrdd2M+S2Pw/yWi8fswv+gfyd98ytt7fcoj5t3nHWXFNn9/qYXpwZ7Uwuy2uxJJxf
O5ln2Mu7e/hAdRu1oaFqJzffutvboGCN8cQIdivj/f7ZPjpXy99E/i0g9r7dbbf8JWpzNx5eT7g2
Hb6BLzYZLPx5aS9wDAAxFme0zTczQOajATdte2wAs92MCDk+HDxSSCc8DQvv+iYP/utxEYflOm47
vPzSt29h+cEszet3fvTuH+ftKMIamjtthvC/tFnKELZ+69nM3oeWu3s4Np19pIm64EU8j8C6XjQj
XESdsWm6dwbDFc0v3oJjL2Ip63mWJevcJ71cDt1jZ5JlPd7WZBjV714WbFbpgEAw3pP0WewQMPT4
2G18nkaNMw0e4D57fki92eblcHTSF2zRXrm6rGhKtmi2aJfus+n9AOdXOvdV7F2X0TUwEpwf259H
yUVsjKzcidbxK/XJ7HWzogF6zS7iCPIf5IlFYWDNI98zFo/6oDWPOp7tWuHLwWNqv0Cb4cRM0pep
pDfYbvodank3creWh5cjYcZ9ytepiPJ+8V6fGMp8J7fxuWMI/Wc2SvphVPfN6e7z8V4WjlEPZskS
0v+bsSL7pZ27+3VeOKSq1lLHgKr87qaMqfbqTMxOhxdIklk2YqHEblJ+JmlAxLPHhyM1IXHw2/zO
zkQ6B2DBjr72m8E0fG7gfkGXcmOUOozLk20brOImF++0BD6lL4OkT730UjS9OGg4pZNzj57C3+N6
b/vZ6OCEbMY6jU5nZ/MS34ffec2hmeTElltmUbM6BUyWg9VZl6IRisni4QXn2AXBHuPu/RzESf8K
tB5k79bNub0k28F1wTINIOsHM10vvyyj2/YGLD/E3LV/s68ep+TOgc29rRtRedq+8cLoRTjrchtG
uNnYQbi2Ll57FQPfVo8VCbWEg62dnNOrbmkKx8bFb+dOt5E4fJHqwNk8uq3z8NpwW6X7WLE/rBi0
A04ybw7jxyESWdhsuizQTS90hDdsP8Kt421XMRug6Wt3nPrscRicfqlI8mHOO/tbf4Tdcrj7NrrR
V5uJAx9Go8+EMivzGWhJGx+3kd8pCNKeXQ83Vy8tJ50BOw4ILrV9f1+EOduuh+y7t7ujPTOBp7Dr
R7/FGt+Os52SMdCT784DmNhxWv1PvLiJU2u5vIRjoTe3RnW5Dzxm1iTfd1ZTT+7LuxmU3WPsJ+/l
uLHtebXzuPZKtTS6JGNAiHXxr7RD2eyPDFoTmtbhMFgv3K/lhEJ3N93jBi8+jD2WVJqJeGfebvOr
Y3tQp1O7dA676WZ9muwb7t522KiQ0yh3c7LPXeF9taZbL4rdtPgqccq03QPjhUfth7dgmugpPJOD
u1fuEM8u3Xg9f9yG859Nv7CdzU9ZD5qRZ/JATCj7yD52ZH7GQ5hApe4+jF6sjcf4r7NrzJwy6+0W
WGVZB3m5DyzGcOBI697mOQvgQKPjzQjfXSMNLj915o4mx1Ft4wK5Uo4xT9ZJZySH9nhBimPZ8cX2
OUYFZSHkM2Sd7ceDmn/rbd9rvkR9C1/p/fTN7h3m2G49FkBc925jNsIU9vkABD5YOhMk7vfgkBNv
Wqusf3+5du8v0QoFnhuRKuSK5P9+J9+8HIBALpHhcHe5byy4orai0Hhbuu3JobFotV3WqS9RBZfn
0iveUpuIyb6Qph2aGYBhsqapNHebNacxZWHGlcagheG3SGEEnIfHJjsK6vuwk7udNDRXWZ1w7zbo
PKBgS5mxY3utb85k/lPsOP1RGrQsrKq3wsF7RlhsDzc/2cO7Obudgy323G8POsHDo07sklJby8cL
YiH+p8Rn28rFn0BjlG4a+fOY/Rivl2ZwacyuDY9b+nhxT5QscPmRbwweRtX+dhxR8W4dO3IJ6OWA
/3j7m9MYuBmMxCoO+lTvcbBh/WjqnlIXv1L/4uSfAPmdqh1r/2LvnPZiQvDH2fqKk4VKqWQlhkmf
Q2AR1XbjoBnahtNe1SN2ajvXKTfzbQhpz2gt5sk7h9mVzkB/XpveWXvddB32tTvd+kfU4EH9xvA8
3V27h5yePWuxDdIfkn05M+IgssbGecUb9Yi8emN5HiUnr9UYIIkf1ucRN4WVdOupZxdezX69sf71
nR2Ahn8Du3Z+mH5c6zPhetLhn7aRl5cLZt8U2/csDjrn7qfPVaP2HcQ3PMmQMckno4edaQHMvLst
UsLPapMuGnl/d5jXakELK4KfkMHL/pFBbp6a3DUZ4XSbl+8Frz4/uvYw46GN3pUFbwk7H/3bZ5aG
zJmZsrniOshWcEZWy7/m47vpNOcWYlTuHKA/qEDdx0eHW996M/eAIe/wThNJ1j/6fmZ2twNNmHy8
xtN6LYzemnvHN935y8kph7WhgbyOyeowoke8PjZpwK+Zzims1dk4w2Bx77EbWYzpgdtg+njr/eas
hzG55zLetaAt3GvdrXcWu9I//+yS71ODami9L4P89s7NWydj1OKweGwd/Tmew6MxK+eRPbjYAxN+
+eScW6oHyjtzEWYTu+Vxn96i/q4+a9aHh62beQnjrZqD/vp4CwqjS8GOfNwYw4oM834nvNFaXHSN
q3uiCDk60HXGOaQiTHqvrfWlGOb7l9KYrrOtf9x8Jrvl1nLTsbef3iLA5qLxcYWAfD9ghCNv0m8W
dQ8HouOsjN3dzWPDcTFN+2yMLGcPJkWwF5gdUs5llO9Y4GC7nci7N8dkC2vCxCTHAnos6w8vPTvG
Z/GdTGNMO0DJb3728HNsrvf3IZmv2R61CfnnLoc6W7UB8F3u3PPGjWdxy023/d1s0xkSMJLAHLR2
XaNwSJ0kDxa811c2uiA0OkKW1fTyjWsZNyeFd9+8NFdE6hjtzs45pl1je3HqNni4XT9zi3Mz3zzl
rY/iEOS2dzQI5hGd7L1mwW/5bZzdR7Pumna4nzICbjMr84Qp2j+AwyZm3ONLwgiosoUv4yONIVR8
SsgHwcAyZ5vz+N4eHHfLhntqfeeMDrMBhwzGIijVxpuOmzxWRaT8eOkc3A6pfVObNPMwQo3O7DCH
Qiox0OyG5xaDlBF9Lsy1OrxcAeZvgNLmbXC8vO3MGcTqA7gRw6/WR/WttyEwPg5+FN+cwg7t6KWg
kinTwf5KhW8f3Ii9hGVClXd2S26Kh78vaLa95wGTraklDy0Wi/nRY3K7r0qauWiy4gd39aNzMRcW
f0WsDuws99EyprWuuNImfPkE50zioMxdgxr7zvKq8ALHMj+9nU8udWljjAPOCIrUAaGj5jd4hb3z
K2x7gbqTedeNHxv+Zc7VzS5+yZm5eDndUlNjApfc6TjrU/RxQrbfM3Pa77R7t3KQZwGFYfp7bfc2
dz9+vfTNF/aQ7T7N3gtulSgOUtNJp3mvxgSf44xAz/1x3nvRHfe0Xzt/HV4t0Dlq8nlhbd7232T4
/dk/QE9/s5W1BpXDiiuQ1pIrfPok6+wuI1ocjHGKLZNCIHvdHgPWCxG8Z6hWs8R0t73W+uDQ/c2I
/2H0anyeTx+XPeyi7ZfdBkDx+/TdoW85+rQf7j12M2N2KSeH5mw3sPzHokm3rnvKJsnVrWZpHxD3
yzvM13ZxWTcj90hBuQ1Ij4/wfnOpepuFD3HQ4N69eSznvSbLdMxE7BfO1ooezaNj2x5xnh5zsNoO
hp22qZAARdPnKXfN7aRmTYmqtV4r948f++MAM90icy5Xl810/Y1fTPZTgx2wI9LzYHfxbHo8/Iwi
1nR+OuPDcvtC7yt+g6aXUlLUGZF4mDc2wamzLpORyUiiIxsMhgcgdTlMYs+gkfA4vvjGhCN3LAf3
B66OrftpAqMFXAt2U39H/YgKyeswCXnnGZFbX8WzZLI99ekQIeU0MIxHbopVjTkbrc7E/nrQUttx
MnrFL4azmZG/+J6c0nwLOZS2hvnWT1nC7O5XZLTGu2EGHSIaE0XIVIALyJszmvqpn+3ccsPqWwQF
XQY7BI8e2oQfotEaxev7fHXah7ERYZg7Y0u0nN3IAKJRrcP5PHjO/Crb9lNMXaHxGLZ2g4M5OAH6
cnPUptA4Zv6B2wF24RyWY5O0qUV9efbDfhrHZk/X/ePxCO6wYvd92Gz9sOEBm8zxSjDiIjwazo0l
OjWW+erQncen5CPF48nCR6JIYbn37Y59Xk7DWpTWgp9N25YT9Y/TTf59ZoOEyz+x5XfLUJlr0FlB
1n5TPuOgiDospXDB7A2/qDuoleykpZ80GRspgaXL7o3zzkmK1fbcr5mDbbNXRAFGyWvktQyggjpp
j73UBYCVO784ov1YFmj6h9aczaL9Pyyd15aiWBSGn8i1lCTcEg2YY3nDssoSxIAgEnz6+Xb1rJme
nu6qUoRz9tnhD+A96GzgJIpR2sbEXR10yW3TIZu8JHsWr/HaXqJ9FIDcfYS9t5M87U7qYzLxBDJC
Q9fWvrLNa6I0w2gbj9lLnyhI423cZE6SjIvOJqO9XqW110+XhQnMkr5+jTP9IY1BMtAD5ymmvb6r
K3bKVDlp3eoKDbZcJFbpttn3R9skhrQ8Nxejxi7VUTtjWi33X7p0SupWVLX01wazmw2ixe/OS4ZJ
hNMbAgS1i94uggh0LUL8mcccHWXf60aOQ4+D1Bw+jOXoS3yZm573VFGvJHVvg8eDLHuldjG7BD1H
v7G+/txHt8+JafgvhYhVwBmVXs+wt1NVgWGabuc6efe9NrUJQ/g9quhxtnNEGjcVDW5l2wsKGkaN
U1KVmz3bWHH60c9N6UXVXuJX6YzNXz4dTlOQjXY5wlvZRDrd03X73QuVdTu/X/1kp3a9KwMmqDBE
6LTL13zm0hfakMyYYo7IX71y31/Wy+ZSriBLzMX9l2Q0a0gdWRyPjvPG2yKZZU1gxicznRpzfSkl
55P8b5TQ6hWcxuU1NPJF38BovLXvw2iVi0m6DSgmxQ47MLEczPz20nfqL8spzxrwjMupmFbxrGhc
C1XGHnqIVgE+5P62+4xJ7LZyvHrlKIVrASLq4Z+5MJdQXpjAaXZXD2+jWhvcaFjAwwBP0e7uK2Og
Q+YxZoJV7e6Z4YRmOYx1b+M8nVGXbkA97B9Tm+78MAUe0INPc1mR/WkVRQ9I18v649T76r3pgUqj
+jJHd0JHad9+n5wj9ofRrzt+LoT/e724jVfiovIOP2QE6uIG0mCbUwvSow8gWl+KwTzfMxJ+FpjE
uFdrFpvgWQ103u4Op/dr/Yk87pDaddaU7W/NfT8Yh+CnvLQe03iNNqE2sPq7kf4bvxcXyWBjUgLc
0CxrzFroHV4/Ylw4Vy4hwueXBFvOcZtNLr3tNSM8OeasduP5NF2qm8+m7jmaOuzPs2/abYw073EY
K15LWoaaZjP5bFSDilC5UfRhzzDOLl4B3AcQws6apNAWaHaMHoDxAGStwdusm9xPqqVW2Z/LolfM
m09AhlBP2nUEgoQJZtBnEDFqw25/WcBqXGrlqF5ffUIETb2Heuor5CtOnHtMX5uhuSsPzFZXdb2v
q5HFWDYJ7OfSGDDnBTWQOttPai9O72+8/gxzkPV/3zMqM0wtRjH9AMDJHqUDw1t8xZPDhSlNP2VT
lYs8xa30ZV9V9zVX77uo9KLbptubWt3ZraYpMzXyWXxd8sf6tXhYjoEsCqdBZTe9YWW6T2Jx0z3c
T/d8Zp0fy5wBR+ndT7dlSWJ47lqBRgbQCW53Ajl5FxnlkQNmb4YUEw4D6fRl98DzZ8yC58CkF1gC
LK7Oc8cOtKaUe6ppc8bdNwquaWQTKejsBoODWWcZzfNNb5CWzgvDD0SJQIA77R4H4B5C1iLW2mc5
e2zBBL+Lmg2ICuVeL08dCc0sVaZsgOxvpMmUSHm9KqnzM8bQaE5mP2/ROXR6kXOH/xp763XCHDZx
mFDDgwonNAwEDMYtzWEknJR7mFFAnj7pWlkHFHSmNcvN7y4svh6j7RcsObaJ+iaOF0+/fjPBIHK9
ajIInFZ4SM+bU1g7wOiuOrmN67mV7j84l/Uxrf2C24NM3qVjR4CiX19Pz2rkRP4DD25Aex6Eg/UY
5D9AtMG7AADokUN/VbguBuROcXDbfe72vXZ0yy0A1BUDajoBLtIweTsWBuZQ/AQdnUN/QgrVCqLZ
P9xZMlB8+jWcvepZvgU6NUAXQXEL3wE4DdYUyI+jItIPkovTQQHqeGUGgguuHRVuhEKofq6O5p7J
g8qbIJ7+B7npWgBG5C90FM4F2iZchoaXFpCqHpDXEB1uZ4H8X8h31CDdZgRKzBguIeZ6wIGigQLf
6ROQTJLx7D6cBEh0wnOaiXAE+5quWIUgGDzbYftVf91r4JgCQblAloo4K3JXpBupoEEXMfvrcEMu
3D55w+JccSk9wqQgY5l6ASu6Aa9NvmWwJ1KkgmvvHASN9w8+JJeNJwR1t0jPC1joc74d/+C1EDBJ
MQRHCwQvoo3KoJ1hql2dccr+EQV6c3ZZi+q9qIoJMST7A89bkwvaqEK9QHEWFoiIR4kWIAvtj/Uh
yvB/uqt0THh3YVEoFwwgtcy+Tc19s9X8aprPhYz3nt9Gmj6sAm2Q3IJ8tumYLt/2oE0KGagex8VE
z06v/kZHh6O1e9URrY4XGIN1ehSgVPkIqtYrPCVevkAtspkWUTn5TC/hk50S8iLJNGbvsgzC5Ni9
bN4Frz9rIM+9bAvwy/pdAhF0tK77QseCFOEVdK6ufnUT8h3fjOjbugCS/2TplrdzOtYievQ308Wb
Cruv1nvvL9oy1X2r9drGV2Y0NKsFBWTXbjrC29Tcq9tHbupXN12rO4gJ9He3OgAaOozgj7qEEJIH
pzl3roO251ovvyDJ1Jy8cl49+9kMq0m8p300MrnNBBHcoMP3EN9nXoaOBgMQyvtsnrKwYRCVo/6i
ZTc87d7dbct9PsS3DIID8zQriE+cQ4TGSxVg4fZej7p3wq98DrICHpVeHukwA2OAvEN3bKk6seHR
pRHQtfJ2bjHpSWOuGvLyUcX2it3qldgtE+J42K/cdMv2x6OYNQPsMx3qC2OmT7BLmbbzPgJbbxrL
1Soxv4D1XMI2B6NBGbCMYN51lsZa8HH1Hohod9AVDCkbOAPAy2JCN+f7MqGJZL4XgsbDko07VifL
99UnT7EMt1fhhDonv4oYF8wreIVO3vtNWULvoaoFl1/m6cmqm447KaBZHUZs5v886BTT3rsSObxX
6ZbjpF1G9+XygZPaFcOxQct0ypg2uWcB77rMUghWflKTWrlvOgPN5N5w/Ntp7A4tH1C8CUhj/VxF
NZgH6qPUrZd0Mpr1kyNzhjUTHXKRfrPXse4yBc0mw9R/T1RXD3uh5NItTc/C0UOrGlUnNdT9DtWN
aScgSp3E8CgnAPdSB6n57LXMbWOrht9XTioamlfnOmonathjW97JVwaWYvNVzbBjwNHJntmgmW+T
/pKSpbwstRZYRRRPGAXi+a6E2bHn3964Q8066q9lbcp1hVyAl/Wd7obZbnLl8NFdOBO/tL3JyS/1
0OouuUmcgTXsDG1IWy2+utRPzZgRff6bzK7wh3LYXAxFPrRcnA8ohysvwoxklGKnzpehWEIoSNgB
AJAZXoyuIhECUSbxE07EQf5L55y7ys3NRn0uqEZX33Ca1ZO/eR0QAIPnC/MXNcSLI+jnZvikHT4j
0VkLqRa58BENK+QYDm+kJEc0kTgUK5CxYLghMKFBCUhzYk2f36Q9Y0ABxom57xeyCOsnIJ0dLNwv
tOJPKkqOwMMhF1uFc51AB50Klps6oBx3pkimC8a7HINbM3DMAT3ICoMjxSDrt5KuqKDMaYCLpQXf
N0h7Dn+S6/jTfkBL3jwJUleQ5VDfaCODCxd1JVFteDEFBJ4vdCvGXF9UGyTlBjRToOlgtuUXC1m+
LEw3zTWH5tO+kW/n1Ehg1PkNmQzScfhn6A/XrH+u6B9PVUDCGkWUSEcVoGPz3OmeWRLKqN4mX/Q+
vP6OQf5A5CvQeB8gV4j8gug99RiTvQKSH9DDUGYF3y7ELi4YIXtKt6APb5Ex75HRkyvWB290qYQn
AnKwDzHE2uWH16Fa4RjsdfaAjUHhijaYCghZo9wuZ/K+FEd5AGZA+LjCymWxsC7G2a8I6YtAvAza
6Qdq2wo2uIbClMVQjJOMrSfiG7KW/l9oXGIeiPoyLds/+VLLf34x/h/0d6KIKHe7QpmfghtuOaJy
S+WsZgzIRGexZC/mTAarOa2xGcurWVm7u1fMaL3d0bwoVg+0MWS9iV5FzxWpf1F4jCExXvm6aLcI
3+vfm4gOjuL1kVJyLoMmFD+JZE5vive2uOP/fkxw1tq2pP9E/Tcwcltk1oT9ISlSkzpCOpArbng2
8gaaPA2hFKD+5WdT4YWKCV7nR1ijJQz5mGN9VqzeMCkzoRMEuSh7yLWIPQGy06jLqD5NzGdkixol
2M4/kLRomghkWmT4/0n9w0sF0nG4HOTO/ttMApml/ET2zQf/RXvBhKlaDYFYJ0B3OBsFyANr9jIF
JaajFPL4U/O4DmroAH+SLiKO8hnQ2BASBArK31yTp9Khzmgut78Z95EIy9sZQ9HXSU+MmwVVGEhV
fOp6CrkLi1J1WwzXkT+7Hu40jggrF9ai0Cp4zb8gcxn9v6Q3QrMoV8kPqEduMm2am7wO/8jH7VNo
2eiQ8Gp/7Ax1DMTl+0r8frKY7zTf1oSjZbKXrVDN+zAzDIfWiSOfv7vhfo9zVGFkmiz/sHZkq/Da
fJlLJHwt6IEbTr60WO8MAZlLsi101nO1Vv7FNNa3LIrbKWFFD99nMUtjMDUiegv+WXjUkJQB56Ns
yc+pvvhoANARQoyKo71T/oi+irCmES0BhC8Oetcpy7reyrqqEW7hwl7oE6lcGmt7rSGXyFO6Detz
y/uZNP8uLIzkSz4k7iaL7uSfbLI8e6ESsGf+CC90vpnwHwRa/1rog+5EgoSKtQpBhF/aVjY4w2bs
Yvl4GmtC4zBTXbnjOngZETVlYO19QmrYijf9u7ThA0S+q8qqloDDHS6cai0qCUKjlLAC12X0Wl4G
1VpX2GWq/z4CeGJVscy0bcGDYUeDNxHBQyaLeJafIpxxcNnjw7VnxnfK340RQgx/xHfxA2lLDHPK
HyiIcBEQyl9nnhvTxBYSgqjnKxAEUI5kR8ieJsLS/xUWrlBkI+ToOEE8FWkVEWqTxJ1yX/hUKLgc
4ISS6z9tIQYIAUD3cOhqlqJ/DN8X3GefV0JBixZPoHxdgtu3hHqaC18CTP+n7QJ5YC0FFulSPrzR
ofCUFQB1xkqbCuKqkI8x0n16FD8MLwMqTEzjb+ceyuYxFQa+ErQ8f0rQ7gHZExRoVYRfqGsw4mIo
2D88z/LDwjTIaUXsxZRCRSYqlAwNCYeDsFpzXks4DFJySI1XUF/4b3Eb409n6+k8zxek7ylCOgcD
wOk5o1bBXE0NtJ8szNCFgOpxVnpu58AVtGTYwfP87zcPtd4uXL3a1Q8v8vo7WcmkVZdt9zfC7ba3
IPds0oHy4mW7X5fHpqcMVEZqb9Sp4jduo+ZXDH+Kx8dFPdvw2Ww/7SkiOKZtDeYptrtmSGTS4t/s
Rg+HYdNYbKur56jVSacmnXz0wOKUcIifY/vVKXedO5wJZohvsv7XfavWczX1q64bmfMCkf4b7uG6
rVuLgnXZc57Ex0WjLN8LMqg7ibExvOMt8Q2ihOFY90lC5ZPskTxZzPAsN/+5gp+x3H5CRjMyU0Bn
Xof43J+/N3ocKr9X9Mhjt9tM9I7TBZaUh8lP/7uvDV6GY1KSUHpXXgObMJn1e7Q2rHEfQFbkKvFI
bX80bRrXg241jH+jy7h47pSmctRpj7E0OMPa7iKqCNrn6jwQt6r8d+fEJIIcVdeDPhP+HNmwWfoe
f/ThBeoDf/9t1IP0ExbWQu+PZhyaYOwVp+qGTek0Q7Au1muoRCtysfukGKvNEuJADlEvchm1kTG3
KMzvKlZKEyb67GP5Fi4oqIA0c2A38WtTmcAub66+a57uA62UOOy2QVOOM+y205W6ezGK2jxIDF2u
j5y83tSGsy6fHLz6Nz5O/Bwj1oUJNZRkHVyKlTrPdGYh7OOyAiwQtHukEQZNA+NFyQbRk4KMtdk8
70sQ1+sLQKJqWBYTLZl01dHnDvJ11+nNiStXJr3EKiqNfvz9jH5e0Ahp6j81xwBseapKL1G5eLNj
kxQUi/vRsuy+5jGTngBC41+zTzfZQ5js5RGqmSIK9AGFWOe9NVs7Crpk+bOMoYKn/iTr3k/tqKu6
7yhY/C1fpBPgDgIQpom2A73FX5SV6AMBP0YdBPoHLfjF1dd2n001RaySrsUdY74apuymt3ls8m/m
cLdFPTNt5YfeYN057LimlRrs3vvG+bQHFbWjUzey9c0D9ODdfdD+X8Z+lTmPIP+4IEZP9IJJb+2P
7rSWqy3LOzX5IPuzfQ0rH1Bey1mW2SU1Tx3kTv/Cyc5HBYqR201iv0jXdJ+Z5tMcCl0lmm+v9hPw
q/RoxYWk+tXGlx+ASSb4NvfpaLvCubga48Vgc53Bsei411WIBM4EmjvYIvqLYhVSAxiKHWPZH6ow
QcC0MjiNxvojPLWPYfp7q1lvjjm4f7XwCESbHS5umN4GkD3joDM6RnaXka0LVq5d7HW6xZyy6Ulx
3kdmIYoD1RqYcQ7AMLmDmsm2wNs/99l92wfg/uYEBgt/GwL49iGJurDwG/P3s9IOChiKQ89efmcB
20pb374f49oa/dzGuQCE/KKL2rQnaBuyobCA9Q9SaRkEMWMrYw4OYAZuNLYfq8wBJc70SEFLFmLn
BFQ5BPv55TuPYKc46okxi4qrteHq2OxAP1hD9Lhw7j1OXU+XMio/9MaAZKl0Br3vdX4wSJtze8sB
4CsO2dR1mq7FXNkY8eM1UsEmOe2wKFygoh2X4QyyAIhZ3tbtFnYQWSS4sxv5YfFFBTTsOnXuVO5E
o55iZB5AVXgvXzZ0oGKm7hiZcIpBnIG9o43SQg6SwGbnnLVZajp2YNgVU+YbTJCXlxx30crWohGd
cXN2Y6oblN6NZl94eQ3YqJ0cOIcJtmrYb71rsagLN6x/OtsOUKLUpQR9AnLo/q6JtDhsfcLOPj9i
Ksz+otUasVtcQNDf3S3DLmSk7nYMLr6mg8r6LB1mnblDyfQHPgMOaTcs2dz0Yq9DbVcNnomvM7MG
peXXYbZu3WR83TP1SBhO+TppdtfpewD0Hs4yiDcxMnaZ8IfpEUePkBHwOK+8JdxtUSMbMV1ZRvWo
socxOg2Fk+Bnmg3AW1xG4MlWxtHcak51d+KHZ60eN98IdHgjiktfAYh8RAsLjz+mzTY+fMoopwu/
UNkLNHQVds0LiNJv7A/YWJgWTu87sGHX4xusK5pHDEcPherVOaSxQAdnRxOAGbrEI6y2OUaHxby7
Ia2rl6yO4Fk5XUIfqPA1+hXDQza19uaoHLZkYocPlKIITkARzyfvbac/YB6avlzEafZRC5ythpLi
EO/YGhRVp/exsz/0KhuYb3KyQPJ2nc6scgWlCQCgv3rrdveQMVoPzu/xOXaTgzK4Xe07RN5Fxwzp
3wmh5tPY1SGr/Du6vdNs9x6vOi5nvKeMzxH0C/0r2VAYc/32gNHkwwH2lQNFK+cX4iiIWFLVEce2
uXl5sFq6iGwdAT2/7f1efbH3aJFUKMv3NIcQ7vdC7pPqMgttwsZ9gQ5Uw0LBRTBBkYNZnlPr9oJu
2TByTPBqLlRK+07weHBB15WEtbM2TlBXrhhSPxi2gKu9zHA+Gne+ksa23M589d4t3sx0bRgGYFQ/
+y6YjMqJWZ/kl0hLLkl4eHMuzYpm/T1UBZMZuuzCx+wiMInMAQgxDDjJB4VH7oYk8QUGnlO7jHAX
yQvvWjRbzHnHK+lb0V/ycaD7tjpfhIBxsYJWQNE1AOJJ58JL/XQFlWJB0e3f4ZhvSDNAYWgcfTzG
HrNeAIigmdzLJFoXYyPEGLfy6ChTrcAdQTyfCCvutkdQiYP8aTP96a674X3+1cXPSGVLNzpzMCZo
2M7pjlnOpLoHjDMGINGZVtSAFTj8K35/JyabvCsjd3v5GUj3qzO7MJOhlGkBLnvVJfyYk4w5s24X
+/7qyXeaw07/O+8AWGFl3fwum+SyrM/XLchl9fSI6cDUkFlvpTveFpA8rdMHASPVOXQaHwTrftG3
C1zJOsyAVp/cTd7E/CqbqXuAHYjNGz8cYUbxkxFx949m/PzMTYOwAfqyPJbSB50SqvNtZ3/V7eQ6
m4D9YTEYXl38dAuwY2BsQL7FiD619KEEkEKPBO4MktcYEDy+aa68F3QnKJZr0M2NzQ2nbUTbyXLv
GdOYz2fQbwea+ouJr7nqoyXl31oP/Ez4QtvjNSMHnD21YAa6yAb+WmtzzVpejIGpOKN2xshcQ3o2
PjK28NLbRLtMP9ACsH6EunlKt3PranffHjgJg8xzIFgWKoDXSF+hHA7K28v4Tm4D3Z+iA3r/qgSN
4iTc1bV5jJ9+ZdKVo/9C/5Fchk4/TEn0XybGGDYclMyNojnFEwZW5z1RdKQQm8v4le6VRCpXLmTx
gHtYXn2Gpi9UDjjSo3EBLnAOrZSiAw3IK1PuVxhfRzMoCMY3iDoN+XHPXBxSBKIYY5P9u/FOV1kL
cOweo94J/IscbRcn74NLH78cOoiJdbiSCM4uDOutNRiDSV0vYvs7xmJlkqwAlWjNqA+XeJMF99/l
daH9BvsHZKwy+IAyxcaQrv4T4A+3CTKN5hcuvEYm0FArz/AULlmg/lT3WQI19eb0KLMBxNkqecwu
vI973COOhn6opJMcekYNoe7upJUNxYMjedsv9yUpHEMPmlrMk7SHV2+JAcc/301SywqYSJ048THb
Ppi1GOOqGashUwyQPeoMoTiNbgjp1YjBzhV2Lwesf039/rHaYhZOZxXg723EXmaCZhYTc69+HOYC
WRXAly0b93oqkcF0T8ZYQ9kzuKqUejsNTvGsYQSbGcGdyfjoQdZ59z/3rdm1vcUXDUbSqAzxyIbP
5pZvpDly6n96286z53fWr10ajzq6ZT8f4cc69cPe/dgJ9bmizprLFEcaXfXSN+by3KrrFDxaZ2Xq
9oW4cqZEj2bkl33FRYEAggrPgljl3zfGmlFXGP1QC52xo7jY/UU0m2fhCFbwtc/B7ZgJ9HoFgE34
GKyZI3vWFAMQGMGM3D72vhcexp3XBFgOxJpCoy8fRD3CxzKdjzUywPexvoPAdfLtc9gwjEadDuSF
G1DpdPbFTxt85t0UYDEfOnkCa/kAnuPkXU23RIaov7LyiW5/s6xdMo3uvHsmUeIzqDw3MEYLo/Wa
sMO1Dh5fcKjG2fKD4xTNg9qzQBaShvTGwN2YldxDA7kpyqpPDxD0B58IZSGa4hBI3WhKHcwRw4Gp
fJcgPVO/u4Yac3duPJYEdVYS63KhcCZYo0UfSO7oCixilCJOM3i8h9FvXFnO/bl6bfvA3+EKq7PP
2wHmwceKOJI+Y4rl95iJdNdywfDFftoZrG442U904hhJXO0YBQURFTWao/1XEJf2SXcxDAzbJf8P
dKAmrNsPQAbrG1i0axndaX10XI6ItIGQ5TDqhhayeUAWQz88xdYEfIYRRhla1w+rHqLU1PesB4f8
sx9mHGZBDTUpsZufHqf1zXnVbjS5buNpL5uh7QATdVixIWhS0OBofBClL/T9Ctqm8ILMI7zYy2eY
vDyNwhNol9CF8t7oednwTe30us3OOiOryHtpvm4Dr+/QmHp7j4fz5Brct6MpQyCVaX+Ye7yDDkqQ
u5mEoPwaNrn1sMt2Sqh9BE+Gx4qtMNhGPLuAJD9963thyrbgCm3Vnr17i7IEJmUrTF8MV2uREPrE
rnIQhY1H7O3VfDhDmXMEx+RYfkC/3Afg1l/NzFSD1aHSnfv3ZfeGr9jRQ6i60e+rAcThUC6MoQGs
6sKHPQyF+OrXXt2FnDyUVaPWTjt+7d6cvEPsHmGupi6Rg/hBQUQqRc/W4SF1vmL/3B1fmFyOu3Z3
oFQ2s8Mfco3+At7escXTFZi9EUHoRjBAxJT/JFJYFaiC/ZlKsGTF0khdC8Y6uBxJC6kwgrS/vZLt
45dlwAPy+owHF4m6NILsHNPc3WQbA/EhpJ9bZzf9LGg1tXPKJ3B+tBWhxNQuDisTi/JFcHOa3Vmm
30s6b8xj82iGcTt5MwVE4yAE4d62L9/aWMcMEf1+eCtlbsjZqs0hIxafZa/n9acACZmhJL6hz62p
LakJQOgeZ8I6j4c39/P9nL+9aPKE5xR+3JSTWTMCMIbb3msy/gxzKhBHr/ZGOupUKw6q3lWk89MQ
cxaArBcXGjh3BYW015hU9/IdWYCV7Y81gY6z7/1cpxAFGfYI2TPblJyCE9Iyvwfmpv3tQ4ONfh5c
NB/Qzm4IS7m8IccEgcsMcuC1iltwaLQeXP06tq11/GJTDarMP7NdzgjbmH66eY+fEwNPhMgt6Spq
CKFZqm1MMwqeHT/Qokg/7kPjS/w37Fy2szozcbq4K/Z7e7gvL7x3x4vjSX+mtADpICTwICBic+pt
71vWWaUCa0UsIIsco9rmj2H+3URnElzep2SWuGSBqfPIu03yXQS4101+k022S7Qpqfqb1L2qPAr5
/Jsz4gHvB6C38x7HfgaZngACRoU027RfT7fddcf3FSGl/M35yi9j69JGnflB4rS4xOHqqbtMlgfP
xgFKxh9Eqzrnpjj12EC+sZyTp2TKwMLO9uF85jfyePhadFg4Uq6LK0YMOxMAoulzZQSY7/dYpWX7
/aiGPL78uhfhoejYFkgegKaxm9iL0Eo13e80mSqO30C94q9RZLpQvUx0knYus0ej59ofx9OGsZEF
z14HjJl6xNZo2jLJ/WZ9sED39UK4PbSlRSjP8C7f3BTw9VQUz19R4OIeiG4gQAYUldQ/KTVkTkaP
YzwX9IyownCRyJVg+DuuESv55wgkgkWI1w14NaTQl8mEXhL6eAhWII5EMPuW/9YC1O4gak0tZTVI
9lHxoEfbQkvk72aWKNKORUemCPCZ86oNAgKu4sLjOHbx6xVhRgMsD7+JPmNvZPwA1aP4A8YClKah
ZS3IlX8GgGw/gETMMonmopqIA47MPUXM7A0PXpx7/6klWqg5N1MhFD5+018uWyT+xI+gHoh/LBc4
EMk3DM1HNWmI6EfxNXz+AM8fnkH3u9wkGNHKn4tNERSBtgPBSZokPo5id3z3eUyivfgnQcXvD9jn
SOuIKpW4mahbwREKhuW51J245os3vtRDrirBgQ9SsA9GcGvwAx+vPj28ZlKSer1mz4V4f0q6lNPM
EpHxzK82yqCkrRNoYTnVQoBR0GiRtlMYxvES73X8VRwBqsGcQzBrpPnJgzv7EiuTozbIuVwx7GVT
iEGvKPckwcO7fEmbSxTbMoov3gfbE18Bg3hA/xre504+PuYaB2X3uLpCikJfuPsnRc5LQHZH1eb1
p+2mAi/7lVt6yxz5LZ61lK2tEF1JNfzHb5mx7UQ3vAukk9ekEcd9RVyobOzHiD+VwF3uPrTPcXeg
7TI+uDI2v1OaoTGQvfYDLty4bvISMz+PiiGob1A84cKjvfWYaN/PgBfgcZWTx4i2AA9JpNnZxwpP
jbwCNeVoKpb2FqTxEzFryA4S1SiAh8gq+5+Hwxo2pljjQVX7ovpnX4l8cnRU11QlmHGJj4ZyUNeI
yqFbV33RRkSPspnBie2TxYieJJ0Vvnjbc2zdEDtQAq1YGkBpIQGyM8kwmO+L4OwTWhXTMEx3RR0K
vYW9oMVECFuUueAtLUQOGpd5Rlg0VjAVwNde5H/zs8gIW7iMPZE0wp+JQRMSgiveiXeDso3AQoEu
kqhi5eIrJeqNovKZBPF3C1a3dq47UXZnTxM+eXbvQfaNbNkYHOavORWXDhliwdb40gCSsEwMCErN
V//E/UC9CMlPZM14uQd6mIjVqGsA6d0p3LfB80f72B3ij8ABedNElKCPnXEb5APsy3y0QuT1su9c
BKNOhvcmaxveyMW/iFe7VMxkeRFo1z2+zUQRQjRCBx/gfkPCMHabU67iqzeMoAlRNfIJZdg2Vtew
8GSk+ad+ObmfL1vYf2RXDZ5uMqzj3mGcQzYXH0UGGluJA/dr0aWHBBmFYZ1yuJ6zs7imxEw2kzXj
UEXo5Ro9Fka2o55bH9pfTHeApc91hsevoF72QhkhYjw6eqyfGHyJXxzthhtPx0JwGpq96oigGHNu
nrlIJjLhOTTA+tTAnHUmImop0ncfuLWj5kxpDrd0gomzYBPBpomPfPuDNvIVDSpzVY2IeuE/F47u
CVz5SUTHGKWJHfgYfOw0AVzytEFbzp/j8m5HoUkNEyEzfkWkvBqDNxj3Bv/m9BTfQxl8PjRH5KEx
zJvHjOTR62AOemEcm8yLIWZ+IXy2dE3DHtq5SYuvcXtod1LpU9QdU5wVr9ME0xWN2b1MSWELr5N5
tCgSN0VHQiAXtFEhQ8SDx1xm/tWQ8ZfbMDth2ntkJK/Te1X/ftFMDDGoYxAN7VhZsBqGbJvOQJ+V
fn+l97BBS8XCF2HrB5UQI+78aCDu9d7Sb5+LAQoqPiJ+/XSuWxlQQzNZQEQSwWxtpFPe3Oyenx0f
PCrjHIsl4FA7VyE0nDCZSx8S/4CJOHQkIWkMYeHWwVzAGsi2uoU0RbfgJIa9MLbAjqguaF7GzY8v
gT10GSmXISoMN9RSESX7OzPVh/MeQPKHsUoGR6iieBcxz9LXUbhC7pMdO+qs0uFLRM1lc6PUusA5
CI3wKB2IcJ7InvdWDE7is6SEaYhWlBL0Vy2tXL6b+yM6oeJpeEfFlm+XfxgzstxrFrq14guiNv6R
/YHRZYsmP3VDEuorJHJC7dBfocg37M3qP9mlPd/y702RBRITI5xJMtTNP/gj/rM2uWD7FwXWTJxb
OvyXnrLsGROZdpyF0EaXD/AubLwCFbrpjB4HxkIXKXL2W4souVAiX6O8sPlXdiQta4zRCVN3tiHw
DwnqTCkpgNHovUlGnAzJiT+rllLBwPcwReNXJDz5/xHgbQE3yBYUAyUB1DypaoH1xMAwQKyM7p75
Jy2oEQGO6Ve5vjHcBza3x28OC24BfIjIIUJwgAaNtXES7e2+J4qfqL8MUjJepiL/rOjEKU8M6VRU
3/4hlQS1IcAjIA7A2ATh1CMydL1CEDUS8uuRdkA1EKtxXKkIeHiQQcpF19D0Xgg/iglr/RfIRG60
G9zPKCSKdDCFj6hKShiOptRakpeI+wZ2IVBbTjVWA18i2yvugRItRZJZzHKQNs4Q1+esQf8CAjTH
g5yRIpSH9CU5obSf8zERVWI8WlgPRxQrO1i1i60H0+IeSFfJWCS76ZH1oJ5LAoWqIrmfPocCFdvP
nwojG4vrTtkwt7B27qw3ecTRxBi12ypE4gEfzHMjhDqWxpmig/mRl56E6eTdKVi27yOQFTHKEblV
kn+OdLSn152TRYpQHBS3XhMZxZHjeFui/kmXuA0lf9L8OzUNqRFp4/w6K2FoXbk/ovJoSO4u6WUg
6Y7iaqBcP55Ye0ACE51zOhmNJ3Ki5p5kd2gtKLmQohe/X2uh7W/TxxQYKzmbQWYiCZjkDaJdK3q1
SSgPTERQ5L+wazhU/31Fnq45YVvPBEbzT0+WVUvLdSK5eIuayr9n8B5dz+LgpmAKxKFDJECIdtJB
Y/kWvtmx+GljCCDys3KEi7OvRBMx0fj3Oi3H+pMeUrQR6UB9XX1dvunpsCPU4ROVCI8bSPqBefOx
Xb5Hcp2sEtaJpCWSq4gcLmc43/FPAVXOTzmwWUlkDfI9L3G+unw3SIuJkCpTU5e7ynACuQGKehJ4
8bshD+Z+U1kEqfzySExfMyhtpMUsHV8HLnCrh4UoMXZmaA9gZdJOO8w3oRvjiMXcL15et9qCe5TQ
vBDv4u6IwEcvlJUr3qj/kEyEQgkwb3Q3niFtMHFLpa1RsO017g+cICKq3Ec0WgmC7YLAaP0Ua6ht
jLYL/0UJovIEUQmFl9KxrdDwJKAbraQH/0z2XvAkuON7mpz+64wgyVQekRb8M14QXRhYUDh6v0dV
j7SjM8ae9UypdWMChDf1XxxGM5uYnhKLsYA4s1ZY0gqXpM7EAcNgX0osUMkU/z3I645yyphKnSQC
5yKMTFHJexW+RMHeCtcJMjdJoFLUnfOUXon4F5LqMmMK+nOFH/f4TNapy6dn9+2UBdrR59K/jzky
VwVOVd3g9R9N57WcWBIE0S8iAm9e4eIFCFnECyGL907o6/ec7tkgpNFImGu6y2RlZe1qJd7izLhX
r5xTRG/wolQfgjtYl8Kg4O+BUGDeQhNvVd3BWkIsh/WWQuAThYgby891b5y1Q8OmiS9jzm34Dbg7
qJGL1BXmoKzlh+argi6eMXpcV7M7Y1FW4/MRKfhZO/M57c8fclR5p8d7+1AukHVVlk1TgSMmJi/I
Bxt+tBd2xSjAIhWsY7PQ2j1mGDOaLh0amPM5YYpUPL87UNRZrhns7x7Sr0NAz9/QGL8X9DziB5i2
VnmVmCclldbzHIUjKX98H8oUZgBbd9eQWyl3r8A80csSX/Yjea6CzBLlzj/ISEQMh/b1/ZInnrm+
0/zKZL5lg2a1y/MFlSclI/mPm2NRhzaCEbm1iuyILHOlDg9kdveF2gWTuiXzc8AkRdo6DVNaYvxC
EFKFo2FadHmg/sGM9k2d1off50q+Ssbc2JKK5l9JoLCDpE4kMwrbbhu552Jj+cY8d4yXKd356dg+
t3fDdGvDonF9YbaDzvAT5Q2ihsoedcf9z5I5BOQRhh2zJ2BHcOvjuxS52ZujBE8D6NFc4mz9StTE
rmOS28vfZ7mHyqpDSbJNVuyinftcQYnD8WQ7FDldZrIIdyy1U3tH1GcE7DQ4SXmowXB554xFidNW
0GCSKSfm6RC7ExlN+kehVkrMunb3+YERWBuuKel2T81ae0mMm7PgGKrYKjfONFDSvNuHKfxsfGuh
ANTnupNZ68gKdEWRdJsA+zTtlkBEEVB47L06P56/aJXoXfrHNhIatERQa8xW08nuwWGTQibKxv+9
LL+mX5PPQpNymQNQYgRfoimILvcfGv5xUy+TURa/4+HBZiOaMJ1LceDIE/CZ8wG3F2R9+bWeAiOs
G6fnNfLEHpoHePg2OcdEt0tfUGjY5vvu74K4ARW5EiMEDCGAsQlOkYzGJGAbMG5Kqv++XStJ7ku/
7q9Tjf8HNcA26S4yaOr9vgEXzZnj5X7cdn0zIgD27eVN9WmGAfBqLCTdV8BKJWwd+guU/yhhon3C
DAdnJfphsyaKUWbNfthwD8a071LOeIZ2hGXwgLZdld6R8GuhZrFvIfdJ6nna1JjUYKJYust9TV99
amqOJgYQINIufkThybwxP7mbvCvtS4wI3plqQbJEFSw4wWKvOC6SvRHlx/k+sKNYf8WxkbV+MsTE
M5YXTAqyFBrdyS/I4BiTCBkW77G7O/6QEEL4YaUeSfrSh+oRt1wemikgFdw2gMScQNU0w4KXH6aJ
oBbxBhNz2iZ3J62C1GisuB3Js3b44Im2+kqhlX0uNej9gAmLVfljRmIJWEpUy7mZPuhTZNhABMLO
jy5SJooAX/mYQxbdwurM84l0uRmI0vrb2n0YjqJwAMxAkEmBZw7H2wOEWwp7+da79SXNnthCjuM+
MPhTOnXWcISzFCaQ5c1fAb5xGEYCBiDu4WRf342MRLyeOqgzZjodgLKABzElocBIKvcR+GEDViUB
kr9ZEaFeQ3ZEWkGKnMWlIMEK+b1EC4CxscYUlg+LUQciPiLukAPuV4TbRerCcx0U6+sPVzHRKQGL
E+j8HdJoIcpFb9pY12mLOvow4iI4fcMn0yWSHR1mxzMy048PRzqauqX5rmfGk5FCGa0BhhBq66/x
99g753iHxIcx6UWyYGfImReHERXM/trz6YAWHD56GFw5gpTIr96gJQ0pvyt33AFfkTiP0BJM4x0r
zCwWM0lGZlyH0kRdwEVM7UxYJdC4wUekuyDKYGsaJkOsBaib3oEWV1fNljkK+VdZK5gLEEhhLp8K
YvmxCQgc6ttcWCXsvcxGcsU6ecb01awi2zyMEL0nd4qZE7d/RB7FcRl1qZvtRSL+8PrdOodRDO5Z
NPDuJVkTstOW8ce4AgcL0QlC14sTouyXyBE/QPghd892sNkO4CPUf6GbgYQYZuMMLS3OexWSWcPj
PzYil09rfxDUctNJ8Nc/5BqpT9S6Wa0zTmjX/O2VuQ7ngag1m4Z2QB/Mi/xy/CwMUrrO8KBNf+d0
Dyw5t5aYiStfZN1BIeNqAmVy0fCKNBnaFImOGTCzKLFtoNs7aBptOjxxFpT+2aiFH/sZS80rfOs4
r9dgwb4C6NSYdT/HucMpxzJ+ECGDE4IgO3TNh+PXBLyFwHdNxos8pDhAvQgHrh2gEVJ98QUtsA58
QPi9o7+IriyeSJabb5AgznsdXB6chl35vpDbiD+vOuLPzigMG5JNeaoRfbBDoUDiJ5McH8akzXoe
PxjRabrWOWb/58jeDcO78XMtD8tRKfmGGLQ/V2jiLjZWrduTCRQUkgYt6t9e/TCO27SKiMMremut
xoGIGRwqwG6PL4ZAptoUjyhZAvEtetkMd2TSP3ZL92Sy9QzqBs0y//Xvs94SIJCc460C95etBb7I
TwUqBrcwyS5FussYb/UAyHvxMrhGhNQohi0ZpyMyuP2Y9Wa9c6vMDDw+o011mS9EkR+O5M8zhlH6
W1Pvyh0qRDzH3eebuZWJvHt41zel2LU74fHPBvFcDs3f4/V0shosDZN+kif6xVJLsXnI+xq/7AQD
TRtTbIqxwWWHr5kMzQZJStxa2NdxyO/JdzRnGC/MTw5egjnRL5jF+vuPeSB2pGTocbHPBWogD4be
G83yETY4AVxgX41yDYshqo19NroZA1+j89J9HemF8VA2jdNAzO00SPeuYUBDjm4ODrFVaB2Hzuq9
Nm90LuUBs/IvPhN7RoJgb5bBn3/3+c58oL+G55VoqLAZoxQaMmCx0M8ElvgSOzkMF30AyDzYx+M7
lBADxB/gG8P7UzQhzsZNDq/06OEqmLgQOl+S/EsmsWfDTjNh7wnmBNDwrjS63Pm7YgeUsO3PcV6E
E0w2/J/usP7sPk/TBmI2uD7IVyDkAWEjAmDwCwbBNAn0F29wwsWZnZ2YTKkX5PmYQi3nDLOMQWbZ
3VrsMWwv2n4E7KAChJk5tpTbx30X9h/bKUsIrgHHaPs7aioXvjZgJmwYAjs3na8yOXbz5Hl+Ggcg
UrFADX7X3H1bE1mz1ykgURTyE/d0YVeahVu1o4m7vBuFOlEHO8OxUXiptGFhxWU8YS9ZNmd94kqF
+z3v4vDMAtOUOodwQVbrz9E7MgLRxcgz/RJsEA0gDkS4jbcygHR3oPbP5XC3XFvU9dmIxGKMf503
EDsN/qebfzV8Nhm5PGto5iQhi5YlPceTnUhHuEJcMa+TGEIwmWBZ6Iv2sA/sK/NE2kNbTCTs2L9C
0+JH7FtzkpQ76v/pp6d2uj57c0XkYCCjfuwgVB2UmLLrFR/86lgcWxFJ6EI3kP14Ak8XUEvSN9K5
IuglXgiI2bkRAVEmWydZdjWYnZ8oRkQUJaJrc8ol5brGJZXjusNxJy4uchikouQyRj2zGlvs95E8
iQ1iGyPddqzk0xdfZNiw0ELLIJg4dOJd+0yOhaPkBExe2WDPvx8agCLhJDs47P7hech+Y8+5c7dD
uqbYIoaUSM+46WOvoxOBMsCRf9312HdYfxMQ8hX7/uhYDUGiTaVBD2fn8Oh8UnyaNvfXKtGkXtwO
0h3Dxn0NkSX/QP4+0aV4IRRlmNdYq2Jbm9eWKwtFk/OrjFCZwRh4ed2zZVy4xRBjJohKSLs6asOv
fOdMRndjdIu1l2xz/hKwlEYRZNRdaYlEg2G7bIy5bVn1aGxgZVB51rYhPK+DAun55otpzXer9zRb
Y/duJrhGQkBhB//1GRvmGuLTG1Za6HRipETiuBXHS/u1bR/vnPOYbjAg+u8nJ/nryhv4AX4v056+
qf7WrmECo9Vnh6ws78IbIU5x6kxae+b7Tfi75RzboJR5sEmKAdbUaZyhaeZgOyYROyOgLjS9ChCv
myiD2hRH5ZrCDdoNRPI0GHPK9O3azWXOkWbIlAVtx8BM+RwHwkxDmZD6T8tBLyo9+LlOIUSMgqHW
TiXMNSu9VG/Z/usUBx63cxdppxqgOrO+c1w3VxJt2vqpQ3HxznzDPmJXjuAJdHIaALjJjdKrQImu
wCa9PP2l9M/BdNa+7trzPuUVYmxtyAxcq8zE0xQxeoVEzTDXkJMgk+44Z7+eGmAO3n4xUFOP/6NQ
SgKMYzqMSE/HGhGL5ZhJ0BKU4EmVqcSyEdMY8GLnGpog3dmOsQpugTeOGzTFfkT1V5dq0hgRTZ23
X7cHRwPGBMRjWRDsWvE7jLT8rkitJPbxfdH++4wVwBCXlpGH848uWfhHAt2FwYUVK8xNSP9i8JwP
5UVoRb4RfRC80QqHT4LCU3QqOzKxubLTf2QRrnZh8wju+lnUpWjB3fHT9ce8w7KKkAf57Zjr2PFV
MWv1OyEt2ev1J8MeyxEAcNfYMZIfqF2QMdrdXeDeZp9YI8ipuB7o1+vs2OGOFUNLYAjgRjbs5wjK
mB+bNnsnPQW9B9MM43/Fo3/pD2UGLocS8mvid9FrsmxOhe8U1gOGwd06Pd90abi5pbMDuXfeCp2q
l9+bYe5jRCbti//fEZ+FnwpPjsFxypNXT5j0FqrWQu26ZCgsQAM58kZBRiZPykRZvh7Bt494bqQf
AMBJ+73up/BZi56UlEg2mKnwdGstZ9U0bAZJHrpr3G54iLyIvSw6omq7oS4bZ/ZNfAvYjcAHKlW8
QL8FveXb8cob37w7YdB6mGf3NGGgUBr75ayogCgygdbUV79lVANlqJ/6PNEyo4Wc/GDr6L8jMopd
v1p10yuDxmPT7li6gv+9WB9m77Hj28zztcRsU0z1slfEVeb5UhFgjpHRxFw+0BfmCb5BSMBxH5Rr
XTt6WREUCmdECmEcPMfv2EBn0Zu9iC6fCbzlAuj4j3hpSkNfBs3QIkrE6H9vFBEYOhDSdkN2ISgv
dYxoHKpo2lp4/8PrO2Lqr54jgjFl+n2fUHNZ1f96xkWmKk7lkmy0IJ06cAQRBPNmmAT7jrA1Pnbf
jqDilhGEAKkCfp6e060ZGZAxFLqUwJ8aD2kyx8GpeXzUkBiLmewIoqZDOmQUEoHYGMt5TE6GVEzW
iMs0yL9vk/zdokW6UzsNjwNrYDneY8bsnixkGhpyHiDLfR3vifFCNCguyFwf9GqO7b96qQMhx3cg
3jk9CwIfSOpZezdQSVeaB1r4zrZI5UBn7fkQ7fWks5zmoiNZpYRZyBFVX76uD8tS7Thk6AHriMZx
7qohuF+ngc6YRiRg/EeXW4iwk/I3zdA82ebpEJWz/HTPeXQ6/U35287xdUDOdd8uT2IYuu1M4xUT
yPET4h5tRkIkorWh6/veOJ7pkk8E7vdz4n0PKMf7Zom+GATCO3uQOAqch1h86dWfTIfiEDVXdQqn
YmhU4tzM9emyxvyQ/WOK/HxrAUY5HqesF3CEEJZlGfdVHAvFOzXUEINOMlIEYqkcCq5aTO33dI/+
Zr7pDCItAUKjWiAmYNu4rS2CApeY6xZIt0240QFkcSoMdUtkv+l34F89uoRdTmAwBPTeRHNIbZAB
s2ZfTE3sUKuoM6H8QVfdMyYPs+fjgLHLtStwZTRY/8Av9pOGUJPoniEzwE8ToHwam9gmfcZXpwEj
DGXSDcWV1EZat2d9o5YMlD3BCwMcv08+K6xa1yzgXNgLh2b+Q5ybCl335MpjZ+XL1etAyphQtuwu
NH/Y7KYMBZrWtdIr0SE87R+BL3OBw0lEy6up0EZXvo4Wn18xE2T4EXo6UH/A2teOQBqkKoQ9vwQV
OwKWTHNXV8sL0SojzXySDbGMZ2i0cqQtPNPcJwpC5Qjl0sxuFS0vUIfNNhApOrY3D6IRW7bbtvHX
c0OtE8GPLftF0+FdMfEwifJLk0G6Bqh6fNSYePcOTTjs3kojPW+xtWBvv/DlX12AB1T280Ze54dB
FXxnfsQdroC3tawDOMebCHUIzB1obDgMT7VH4xNrDtD7fkST/Dq2NTb5hjeMVnXG8d3dWFjZxglL
KLlSWSxflqmnOvmABHvXzsxxMJfU8s06aWybpQtplHNa0roSK0OeF9EkCGv8xe9n4nSoJWIbKSB7
lxdsLu4k6xO2Q/rFEPw4pxVPRk/09Kc7ekbx/ObPYethYtxiSh38/9Px/QLmZ24teCd0vIGdBVRH
deaPqh2T7PkFf2aEPBmWe/v2IkxYpnDjLhZ9Fnd25t6KQt/sicCfTlgn0m/a8kViiGN34Lpu71YI
jwmTDY4J/pmYeiEJJHFB6K0I1Bhh8Xwit9NiCkD5s/NHhcENWwtMI9Avrr/nHUJZXjUFSjcQMkh2
HWYf5dVNGe83bU8IrS9gJdgqrtSOaYCGVzST8DOjXrk8Xg5zSo/TqI6gCIDHPU+0CmCZGqQG8/6/
OYKcs+ViJDlxq1op6w/AQWEcpvONM4DIjHvh7OPFBFzmFVKcvFrWxRGSwW7Sk4TLXlDBXATPrwXX
davRYqhm1CWKr5m7SOvwF8xnMKQU75ftxDvya252KGJYO4sTXGNKphQGSDxnYSDgcbpq0mMDgnTT
2NxIN885pjvHH+MwY0DmWo/4Cz9vsBF6f3l6ogM+QN8MJngVHI+A3ubwAhuiFaU/Th8nQOJJY5/c
0O5m12vjoDvWjVGPQKvTJoqkzM35KD4ZxaCL0V4T3xDhvO6bGXg02cCjMeXYkHIIXlBuvJBVmEZo
iD1g6E1GfdpmYf4YyhJ3t1VzKvFBcSKmlsmPRgvj+G/UplPZ0cRgZb1ZzEE2UdNFva6l6sa0faif
GaBCCQ/BvLtTRzEO/8yqam04M7sDfCtzU//m27n2VCb8a14/0wC7ZnYmsjFdF6PbN+ck6rDwng3Q
9HXGehE2NMeP/tj85oK/Ezkvj43DcSlY0zroZ4qTh0fSJ/3Gj8pMonJOD8yzsJ+TfplSVUfqkluB
agxOWkftg4EdIc9WEGlOzT9WOKyNiaz5vyKDcyLmdiLXO1AZubS9neuAEVjJFAAvYOwdbGJCjtol
vstMw39DPhokQHb1wtjfq15CBp8c2JgOlXV5Q/4ljhE2dGljabiX1v68r5HNChnNW1yu8LsK1Qwr
EtxveoN/Uq0rvt1E7/S2GeloaYMl6CcFpAgFoqArc3FnxxIhNInSZSotUa4UKUvAduqZL2NhL6yb
QeQnM7A8Q95FksLwJPy2SYrvJYuB2lJYdeaSgsI6RtMax6jDixgVny2ZlaGkibBFrM3sEA4Bm9ey
h1V2KVgRZbT4VYDkVXjiiEmQ/D11Vyqj7dMiEXy2HBabYYpHWCHuU0/OIpeHWxzHqdbaG8ehetoS
fkyAu2XosZ4G1TRLsoQdbYNsFBqBA6x5OOhU+ECP/ddEcKOn6ksaiqk6LWesJVbzU9DB9YwIZZIO
LjxCERY/3cxxR7mdL+Hmiy9400voPfo3miZx8C6W6ORnrVMNWjwh9iV4aIlEYPw0EEQgU0weWozQ
Y65NfdmYK3CwrTnvuyZ/npT3xGs/fZ1/bOtwcsATuD6TZ/e+X2bg/isDMrEaaGnTe+slFJ9gxY39
7gxZ82z/RkYvl8H03u9/n6jWM4kP6N63sc5o9g6zUUsJc7Ip50GysAm0nsK7Ih+OJ9Fg3MhAsLwQ
ULlOJGl5j3XR/24k4RfCjwSpaeg+B3abEOa1r9KTQbL521Uo8ztgM5hHKsPDMzdCp6b1XKv5ppKa
GJ0xNj4wQHiL1x1la0AmHSTDmsN7Ab43IG5yDhb+PEnXv9V2R724A9PDCFjsf7xGYgFelVlbe6vT
mDzzHeJfmNXoU5nYyDmTTnLdBZBdiZwOHsULWh77Mt/C6+J9+TtzVUCE6PbymlTYLxvQIijfBNC+
2Mdh5LKOS9l81f0PRMTw9ogqwcOCSufbut/oGc08ag28tfGeuwG9sVPEiqn25jkcdu6nt8yzClYE
ll3wbrDwAi/PlUJfmStCS+J7iwjz5zHMWQ872+zuEo8xnrJGiHcKgYGUzR1O0hMNK4tXu+Y8baCt
F3AJ6+vTn/L41vnlQOIKA0TaBQaNuJOPUwIai3pX4BDr6zQa0XS4Ir0hfqggvlCNZ+yBeqhe3wo/
eRs9EJe52Br/I/mIdXZ3yGYUcRvxHa1GMG0A//Hia+I0w5o4/yKB7fDpM6Fee0PjB/kBfgwBguTj
yyc7hOsGbfHW9Fp4el5eNwVQESdhiMKUIOr0IZxqE0VK7ys27dONMUe8BHCbLfz6Dn+fhow6uQOp
nimpiemunf5BP7VTYXSYl8bnyD6OrMsioQ9959ShiWHDsGcCVcI6GFsvMJrg/coB8eFRGfilqRJB
lx78YwyE++D70ifQh/NFrOYEaYsEBdopPS7PL92ZjOOm9wapB+b/ctzaDEiiN8fF6BrhCLkVUKm9
H8RuaO4ZlU1sAUSVMl+/seFhweNqkbmYNJcPq/tMCNNIW39O+F9SXB2lDy+AVYxY7rIItuxPmmsA
dqOFCOgdqHCoDzcxQuei+c4HTpXoifUTs9Ycl9YY3YM37jW6kuZg7o6Z6CKl+exXzNuJlbv0FJL6
h0KKVmremnah9TeuAAoCVMGbv/rEWJLU4oQSJX4eZT9Y1sQioUB5AfAu0stwJlHag8Cbg/kgmx3O
3s8g27qc7D2ilAT+SMki7RA4MdNqFsW0FZat0M/jiVYf6S+1OcvQEcrWSxGYm8K9mHcQdqGUYjxF
qMEEEHoim1v1/jwdYqPwL1FSx5+WnLInbSAmXWUTZAcXn0E7lNIoR85vwmXh7+FMEc0loFJM7trf
d0IsQytFuDb/YqynyshbbEpk7cOEgvA4YLvmW/4mLAJE2bjB+wffL4ZosfR57TNbcUl3f+5TATlV
+AS8SS9aOzrQRMZwmxu0liQb3GiWsquOjP4D6I5WXFyqf9o0D8xEbazgl1icvHVJa0GYZJlZbPTL
xNYvMmlwUb0xBT6QtleezmeZWIt9Lr7llWhKNAu0sENUjumBdmD7Y3qAXyxC73dLapv8ilbZkiSV
dPLYbXdSlzkAZwKQUZZbhCEtAuoKHWG4IFIJB98DZuXneDJ0q0Ov8HBS7Yg9bJo2g1uPNHbwNfap
kUYz/OdVWGJWhyRhzEN6Ter++33gKpDQI67iu4Dqit+K4EojsORJZB0rnaIjdrl5EZiKw1UVEl30
gCE5qvyHwABNpVeuiPEZVUE+nss3MIvn8oIz00rlc+175A756ErY8aLOExxNZ0bh18/xd4dnb6iQ
TUQxhG82w8Xw5xBujlC0cEc4lTrzC72rpyaTyfcD4SkPx1PnBL2llNa504dhvrsH6CgDNewe9rBO
KWS3LEBzgKHF1aNKwV71mMAmuUaCHZamI7vUN/WovAcIiABNiKn8Pccit7wQGWGUfEFlFvXfHodn
mRvw5BdqiuVuaPhD2eD+/7e/qd+eaMkHSJ093IBb5eJkG6uH6ZcC5eqGy8ip9LLosQsT/XYEwaBZ
plCH3tXTyJxPSLvIK0KidWygU1+qCZiVmgK66aTQ2fWn9zEtQe2Enu5jW6jFv53blqP5etoA8npU
W8Bci+3ZEI9mgHgvwzLn5PMjfXPPccHU5awFkUR8UlQd05iqVNAzz6FamMN0LSkOnhuHH+uNBUpx
wHPNNIM3+OWuvsba5UghcwTeu/rvcDsiOXwAE6MyC7mvK4Bv0gi9j5Da4FvZdKp4YxLKlkMulHn3
y7/4Tj7LHNX8eY4JZKYztR0rvJMvq6dYWNLOPNWgDC0TVt5dzKbrZUAi//U7my4g98hc1EiBWcdG
1fpwo5gCcTrRwbBcOzWkrsV4y1gtA7Hc/OfYndS64AFPxtnHeilEzrDbng2ydMcBBQJLWLRLg9jI
ZDpkzKJ1MMgyU7HCc3ug1Z30jP9FA0OofGjY/q95iWHh9MWfDUmhc4r6liiWoBCMq5PtgQgbT4TN
11uSHsuDo+h0L+FpN9zYwUkEmeYDfwEwKN6zc6evnu++tUuscACj0RdgmJd5jB9bIhuc9DRjIbfj
meQkNBAD4UbGvogwCCrffUvaC7iEBIcofgXDRyRL7sCPmkwvq4EAyejntv4bYio6Qe2pIoJDE8cQ
04zGaNy41qO9dfZQU2VylAZljsRc1t+TWcCxZQ7Ig7ns3xtN77QIUVKDyuTdpSvgcTe60X1qpmoD
UbTdknkN+QRKzGhTwONasBkN/eU+pEz5vIueeG8a9i9N/TIeDR45Vd7Za2oBTg7UuYpHxXb6/tCj
LCbRz2lzErb9+LHqYTO7qNejsMnl0rBr4H0cWyc5Jr4xkeaUlzJSONA/sb8hKeZt6Qql0TMZohQi
ALrgCOl+4tLbAxXdh45h1kndY2a/V99Q0ThKuiE41R6jLKktQmWG/RUpkebA61N1ax2Lc8q0M4+G
zOQZBHhm5oJzwKY/KJoZrrJOjWlDN4Y3JN6SgHXxTvZrhPPkYCRCczPYPF5awX9XA6s8RFisVHhJ
wJLTDmLfMrvAhciPxTglUv4iDD6BPYjcNswN6vDCZsqEL9nnSO2T6Vni23wgH+rTW390Lfx1p8Nt
bw2Q9ItykmSRQteqUIHGTsSSmypjUw66n7fYHNZaqMzwtbqPMaLRXjhto1ofNvQVaeUrN/f0MP6P
/8QYxVjbPUAvzADRM3cu6R/Rcoxo6Ysx1Y65lU1L7ixXnUveNIUsoIPUbgeVtISonF3qei5SyDSm
MgQ2RJ22lg+yR5YtgmF2dQhfSQwiZGpET8x+qPbO9WXf49y0yQtG9Ap4ecVWY0BvER19HK59mcq9
d8AINwIvsHV6UsL83/mHAbj0cwA8OSPYxJ0OvUAI3JO5uSkl7WpP2JUtGn1iM4/orvmuOzoV4CRh
oDLDV1/dB1ROWRDxu9XiWzf7AaaPxBHe9VSuB0dL4HNrVd5A9/0v1cAxBQYCBl5XZLQaZoC25jdQ
niEfzyGYUJlSSKMx3FbHHk1o+ne6inEfgDdW5A1zYmwGttUnL+l3mThbEgMenWkXVlI7+45kmJU6
xGrh7MX41RqcnyBmyomOCoMcbbZaa9IicmcuFff+RrOtaRt2PEs6NOlJK7cqUG5WqGgf7rgHkH75
/ge8QN8HtLMKregXEuUbge4eVL8cInTJw9ue/Gj4jb1/7ESCarsmMx/K91suN12w3Cmque4YfiPZ
z+K2Om6qMe/QICTZ0TcIWCd454ZTOT6z/mkCshRQ+Dg8qnjuntg0DgMr8bIlCspu9wRZfS2pgqyX
eqRKQt5OnlZoNaPQD/NJsoTy+5Qn3JMSsmTG5FCFj/mCmQ2TXUFY3WSmXIKxrmLhdsoHHcuqFEob
t3dzJfWr53x+Do7Nsi5k4/vOYHD47peuUb7PYBhm54nhGhxkEKPmZdZWPV3vvh8D077BBS9YWgDl
NS/xgkmGE791yVuUpJftn/lL3f2+xUUbnS/IBKGnnMTpm0XPIJOABS2ARumG0Q4AVKEfIuw0iW5K
3Eueu9EdZ63V97Hv2L1D+w8Ht+V6WzRBvIWue9oINfzQB/AKxs+2rmLS2xh5CovQd9Nj3L9htYoS
lvOlVVAS5VWCZIYj7LSRh6MxAYRBug/YAgwYL8sOCeBrYwei4XORMmL0cOXlj5JpBU5YcZSH0Wxp
dH+/6Gbq9O/Ioj/fZ/8xE2NoOGsdJ8x2svxoNBq/5IhbH962r0jl1CWZKY7CT0keCnkB+lmW0rE6
HymEsi7NUG/lJFNfmQA/aueCP+lcBDQ0sgEECQDUCqoKrPTX3BfN5dFjB64Fl8iLBK+EIRJcBU0J
LJZU1TRIe2JaJC+VvKNjz6WBemgY4qdlY1aPZAJpBoGn0kM2kmMyO1DZAe4EftJU0NYCWKmoZZqM
mRKR6FQ3qIJ4w2SCXNHuqLThWTR3Q56VwC5/tqRKchDo2KZuhj7aTFqTK20Pa8fL0an0uDkNwgUj
CUKF4Cu5r5tvFl3PyABGt1Kjq16ljSTx8WPBbz3Xr2liZfP/aOHcVZWCVkcCgoj6Gn+ItovM++lG
LtFuE1cQHRjrLJqTPqlaq4SMFSvP0ME/+EV4IH9c0rfvaiwi4Gwk7Pvw6Eo0Enk3SjBakOFCmgrf
x08wEvLfSIv99wpehVwIebfMGZ9tLOm7hDg7vEexTzjyFI4djlz5OdV11wjCTLEIYWgDdsZC6P8P
gY0T4YKxwOR+26vQ8NWajhkwTy2J2TWtX1niPaZL++sL/5FQaFCBVYENmmMuqZbIZcdOHRmkR0wt
coGiaxQ9I1S35T6ClzrniDRaBYwPSxixxigWhlPAB1qGNl9c1SvfEn6YsAMd3ivtojQJrrA8jHYB
b9mpXg7XRST8umNFF40aDQ7jakfjKRCasRUhTNPnIilA0IkHJGKBNsoogtUXbPkvC9aYPIwqxFH+
ImKZ4yfzDKE4W4c9tcNIsreBsyUA1TmiebaNUzxNo/Z/90mUodCIzqEi54O/uVInlpheIrRCOxAz
q6n3ORp5QxehGdkwSx0wj0ziwAJ/43M4uo4Lmnyfq2Yjmq/NOhrCl9l7G1+kF6HYe3/GyFsQdJDF
BoYPQxL4iAO8Q7MScRdhxAuuFndLKGPZ1SKvoV2s26VGHmBq5MUx7NN50HwNIGidz2fz5QgIDs3k
zEuGkg7RsMGANQvWCvvLHWCmZOznYkBQAikTVy0wNLAt7WS4+xhBRmIn/mJMUscSskxuYZ3eb2vd
wK7oKnMB3D+WonYsB82A8IHdTYonzSDnmKecPjX3PJej8YwZQZ+i1d4UweDdjMpDDNE2/1o8s2GQ
TCI2VpmQuW8pI7m+3K5nCkdha7PtNQBu/A09I27jWFJK0+rYzb0F+8ty1AIBp3VXPczGqxw4n6pt
cmlqZWzPlBJD1kSbvJbBJchS76LNQdRoJum90j961tv6NB2apl37edR03BcZVriJXEz32CV3nAdn
JEHP8hEvxcX6f7JEglGQfriRmI5Qu/DtAeApvVPTsUKlTSF4I9GU/OT1S7VA6ZgrjjoElB6rjBUU
DKBfshU9H+8CjuYjT/ZOVGtMay+YDXWnNg383UN3ExjKO8jMeUQx4CeDWbQsL8lRLqE8w1QEsIY8
iMOhlaWEyO/AJXZ8F6OQrpHrpQfHgF5YPKcT9kX817qxqdAZAOfYuA0Y/Jeq5gRG+JxVV6GvbDtL
8Vicd9LwJyZtZ4OFrNQdmSRNxC/lbWgHhj69JPaT2KEKiXQEcwkm/CQHUh8NiOvKdW0B3Tg/2uC4
RN0X8l7cNbLzjerc7ALvkl0mzdSISSzDFSQNYsd6mFRFHmNLjFSYJU066968WelbqfP8fSyBseCV
A1iEdI5TTe5ixZy/USe3kid9QCbUdTRvCyiV2xmyOHesx9PTlpmkxFxGqIPYL4XORDxu8jS8SGT0
KDpSJruKPOIrsZrpTonnLig9UFeStmyl8jC6EVcR1bN4QirHQjIL0EnEENHPLAxCuRA3pakgGQum
QuDXmtM2wBQrincxh/DyIt3KX0RpLuguBaMCSTyiOC5SYYc8mSA1ORY4CIt7fFsvO2OsZ18mgd69
bzjpMZa1bjQvISIkAXe7EAjLVLCqk8YxEP8AzG2AFIU3LStDbgN61NlbXXTvxVqjcIN2QcsAqADt
UsyWsCO4JxER412YJJo6jaN+RN0Uy/tnrLeWx4Ktbxhde6qxpvisiYygjKd0LZBT60JdbQdcEvGR
fSNEGL4okpfdiV4IMRq3ti+3Ykja2rlSClribGyYstKyGxRIjbJI2KBvxB23XEM3D5XaGyRp7ihL
+N1cSYfx2zp0s0CEbq8IJbqUdlCSgQmo6hieU80C7CgPd9a19IcPyLjjQDTo3ATkk3QwMr4V5fEq
6E9jqc3sztJYupP7LA3mjIPnzUAPws7BZ41542f9iiQkk830i/vP2opUMdtjFckB6yTzoWmNUg3T
nChb28MyJw00RZQgE3M7qjVkSuZnmyTSYzJUbGRYW8mx3C3f2oTyl7lLTJVj5he5JQkVsMgl9NI5
7oppBnyc+hJb2nKQayL507sHJg5yQXbYYTbg0djoKvP0r/3hmtO564k9chLDYTxOibXuTfcfsl4U
2/Tg1r2shaFRwf9N3AxZ0MVCK8LSWrn5e5eFXKufFrKQaUPZrkc2I8TnNkDj5H1L8n7AY1onNJWC
JTdFRp2aeiyn6ves0Gqrra5Y8NQi8G+g7/yqVCbnzwz01L48QYGirdZPLTbJy5CtBX0JS7zMGluG
spP4y7QljGL3A7RZ4EnNhBvYxF9LeBms3liN3FtRHOhmK44q1ptBKHgpS4EgxIDDp7t1tyFx1kyT
RIfuliKQ9BE2mMZ/e/cHvi9paNle0HR7V0THM6D+Z5xCLsDcx89zg5Gc29FxBBYeul7wEoyLpf+Y
dvjQLKNMEyl6cAcnpubiEgyb+a1OSGhcaSfV15itjjPit7gJU267KdewBuWbeZSC6Dq1/79Wr5PW
LLTi2OosP7EMO014jjOjI2pLUpwatAebwbbJGN8u2qq1HPp0lVYpmZ0T5DZKiYFBuQaygxreCVJP
8Xmfbyy5i0Nq84dqt6S8XL6TGnBvzmjQEMWit/yUfK1q+dVovawJHYmmbet6bo2P3YnIme6o2UR6
6mpMtywPre7JRpto4rc/hsPaotKjW5v7yW51Q096l8+w4Nji6sH85mroZx+SIp2qv5/FZrfYK+2T
zahXQHsPUcfsx6WXvzNei8irzbnWCPnX0pXlsA/bq4/k1mtKivMGqBelLMtCkYprUQji9Z6j9nFF
0yX0OSLqRCatVKdDdG3YspDikCuXgC4zP1JMSGVOUjmsemwlQaeCOJJjsNCFKpHJcqxNqkJjZGNS
AZUIIFjTHSPC65DILOkqOSY70I0qdLQIlkBEysEIS1y6FkLQSIgngkVr/o0lYkvAGh+VZA6P6/p2
mGkd0DvQUBl8xA6N0yOmSSY7xs9MQJORZrO5Q058sp/tBjVHOKEcSI0efCHZVwnVx9uHW310fV/c
TzorYJf1Q6bRY3QQkt/jOeIZNI0ca0+NfQ99L2Yd/NKLWWPyy7HGyPb+Q+Hh+7tCAX3dZGxtqb4d
49n/BpNvnCozB6qLWvphOtjk4RZvapVF8++Nnv07BlVMhn+8Fw9V/1D8K3ZKyMCjMt5Xczy1qmE6
0p3lC0NrPsH3VgkKdDXUEymPgP6tGhPkDZJLkjjWJl0DTMwjLjNiyEJ5zPgGKolDIoX0cJvp5Kp5
Icdznbmp8DFUItrXMkislV8QZbu+YBy/Lu0x6PVhUu3lly3kmhf36Vov1NKHyCvS1pr7nvZRHny/
1nd3o7/GZEgq3adBFVSM4dGDaZ9INmGaCPa1UO3O7paMl0rXz7fk5Vh6XB2S8wU15jGT8/ZYWgYV
oFKATvMvv2T8kKnZ8QUZ9CEToHvXmqXt3nndRMs73Vwuj1XAqCKz0dsphqp+5ocVwmz0vAU9ke9f
r5u8gBFi9fyOChm1NcYCwfRHtzvD+oNW9omSdyCblXujyiBd+0iD0V64bFRd/tqol98Q0YT2hhIa
AmeqQqS7jygYNxgATEdyAX379uGvemtfn3K08RdpVESotcv4+noNvOf3nMwfrx9XJNe3H8wSuKfE
VT0UYUJxMNPLe+azclKRHHEZgIsrj+2uPhsDImFWyvUzBIPWodfJtmqgPsXaDwT0/iMavg0mjb1S
AKoigHXtdCH0qPWdoO5+Req42N8x0yu9fd2T3RUTxPk39PJdaylU7xG8yzQqb5M+VfeQ3h9rq9qw
2M/TmfmAcNrD9GPJymzme15ONFuY9VDlIpWqp1ytNODGEPGO0rXd/WRfm+iQ7lJVetaZrVuns7O+
bjHEgfEkefpjDver+x73sPHLuPakgOW+sJiNj8e8pl7K0oi7rw4OT9l6pTo4PWWSwb7fuKFRDZ8g
gY5MtHJ4+2u3r03wYgYXoeoCBXbHYN9zE6q5YtuYgikrnaLGubb8oWeaZPPn+JqrYreREstVa/RK
dbPrVmlWHb1kUo1ekhkdX9BRfGCezXi8bmEKG3/V87bGnPfX8m9nW3tY56vbfHXBsI/h4hFsZ9ZY
PE6+Pi+35HZfqU3raIuvn+cMWsm9Ip6fzHe1wcci2QymVUZY9Sq7+gV9ILbAQBoMYnJV8K9faCmD
Zav0yZSfx+vr5NhnWe2SQiJcQzmn1EB95yIsViAue2MGzk+K1tU8WBaNfbzBota9vHWnv4MsJBGE
n5JTguRXKn2HoLn69akWM3YGZbRe4aiuu6fk5dY53qqHaf3w+VJJN2a9F0XjmZ5XuzK+5mVVAySr
3JXRe13c7UZI16f7O4T0XpPWojbDXk26p1y1e9y8IDI2qSWMIktSTzlUByuoYyO5f0p2SarVZeGd
W0m5z7CBzP0L4MAtQbiKAZuHh9zjjS2TIByUHmKfxqW7xeWJyspkk3RPTBjPrlK17KquIK9pzK3T
w6j1CKVh0+8XrfnPvv5SBpZAb7nHIMlv9sUjY51t4Vr8Inl/N08hBt7/4fI4uvvcGi6a61cuYvq3
ntxkjGoDCwDoy5/V3b5+viaJtokRRwkJBn2eTFno5qqT8eJuWkq2fSYtE1WJ4hhsi5+YmUK9/1G4
dvoeUxLjTfF4K90BiANMNtaeUIcxMzB7pQB27xQme0rFg3IYVIomHXbnz/F9NksAnPsUKZqoZlrV
M66QaayXzGLvoAeIU6ETOpq+SKUWd7g9SFOWxupTgyolZS5xlTC6PNZlK7xw/orYDO/kk2xLAfiq
ThD/IBdD9/L2gNbeyBAlQ3lIrMSMSCT70LSLCDxxncyTR8FDMetFfTrC4iGDfX20h+8GlSNTn75l
oWHs2/VrUurI0xCCt3Un1czxfdZS8FH0vsBs+RUTAUIHYgbKBzQU5MAKNQR10O0n5LCBiqYcEl8I
0VI4poSjEvwZFkfldd2GPzJv7+8Ublre29QnowUhTMD0SPg5POc/PG55MkpGAJs/CiEF3Jmmxcic
CaVAzDIlvx10Hx/wMWh3tmqQDiVkMkByJsN+kgEV+AzYpT3GyMF4wbja1lIIHtVLjWb2BwYyQ6m3
wdzmfWPs2cCfgSCklbxBt7+HGUcrqmnTkb7SNMqL5jfWSb0FAl2le2+DvWBWVEy9KXqbn8hdM3Ox
tzVHUmKjSqxjqYB3oo/A39jCYm6hzCOo32j5KnImWSvKhhu3gflJ5iJOk94068w31D7prR0gyK2u
i/mxC6/wJP9BgAykiuxduMD1MkEe8wr7wYWZB8DwIF27MhxcRUwpeCjdSzATnavAFiBNp/hQ7Lu+
fccKyRK9eOB1AoC59iZF9kLMTHKD0/5k2A+MziCOZC4eI8hF70j1wYuT72+7EDTE22zejm9pxO2h
RJas8IEoh6CS+Ic5tLi5CsRu6UMgGJi+Sz419duyD5l6W7/2SszBlUBpImxya3x5DMkZLqLMuGQD
yyDp8np7ViTR20kZlODV4FSk4PSVpQmTITdl00atREjpuS8RwtdO2CCkRdBKeCA+y9/H1m5GFf5D
LohwFOD1PDxfERAzvdjCKIEdSwckwnVZ0vwjGOsdk6Ed8Bbul/wggZJ9N/+Q74vpoDDmhwlJM8x6
xf3n2tFLzIQR4EbhBi8edPvYgC9GIYTnlYv4gx2d8XcRkZiMI4cmP77WXrzYQQg4KKRTs6YpUxv6
BwTlO0fU2mqLOZCtUtpSy/8M3jRU/EFHXgREzMNad+x518zKlUDe+n5PVPofUefZnKrWBeBfxAxF
2ldAoyb2EpMvjDFHEFSkSPv177PM3HnnnHtugrjL2qvvVaTAjDBmLG5Tihu/EvxlqQJrlYavaMjP
M4acLJq6x+jFkuqlk1Qm8QsCe/HV/XdLTA0FEEBubCtMeHqSENEsobiSfCa+E/HpxV9ynpI3LpWy
5KzE5y6j/BUzEX8fEqHwqIuq8H1ZpAQDy2wOER0YlxIqLesSkMi//7nsJX9B8BX9XeqgaJuXzGE0
m1t92dHfDZGggVCRXPm8EkYlwkbIUw717yzUbEgxGLlKlMhAh+pTZHfMpd4lKeAwa8myFcMuJZYH
g1wi3CSDIcJnLN7fv9bA0iQ4HP+5rqTWOUW5KHo+kaqKf7GB7htxd2+5RN+9yT0tP8Plc4SCHvAf
TyQOT/wG8uWeIhzUhhw+qeIo19zV6jqWGD4p5iPr0fhc3pYQG8kBdt8Sy5Ps05a7a2SJXEoo1BWj
BcXkeZAuzeLWppgGVxVi4lIlAP1A0slzSgJJtS25VpZ1/MmfZH6dEwU4zT/M17qakbOQLBgpxcGM
bFCcwLJdyZkVf91jyM88lWeXiQQ5Sk4Zgujhy1ekLklPBQ9iC83pYFTPZTcS1agjFGXhOdGUAiMq
ofFbtLTfoiW9rZL54OTSHAs5Zq8uk1dlebbEwOmH1C1JP9IPZSczyDPxQtOujtelPpksVtKEBLBi
nUv2sQRpNiOLnFkpwiJS0n5zXE9jp8/gjhvnJTZpsDUZnOTzgiqtLL04/+21Id8owiUeMRVVFHF+
k3s0vdP/AHc4dgixkXLR8BcP+fzSJxLqHb05v0849issyiFsMpq6ktvCjWnmU7qbwEeRhH8n9B8O
/J2t0vntueTGXg5GyhaWC/ESi7ohNQikaKj4Jl6BsSBwtdPHIs7rZqii22IacWSKH5Y+NV1V/OzX
o+5h9Ix0dzI0mp1mrK6P+Z1MZ5MmpTXNhTJvTtW9VX2d0vqTLhOr/Olb2gdRrLY7J+q1n2CcYVW2
I8T8MKMn0a/bexIDKtVepCU4lV6IcRXQCMgew8+WjmyvsxCk7qcVlhEv6Rvn7kVcipT4SyQvj+2P
5fblz30lTi8Jja/e6aYqxZTSmcMkdBgVB5ekLAr9cWsCSQniCEFJRp/Qo5BPCnGBRr+oV6u/M5eS
q5IKKZ9nH9xpTOrhjdx0cED0JMFhWfAfKqkjT1CRUUFG4yxFWt0346wQqCvqWQvKiuom4wtB1kc9
0D9yEqsrysyZ/MbT138xZEvhXExueMnfIl/MATx7Yf7L7a8xuOh77R5zEGoX2pBjlsH+ClJIrxm5
bBSHlAQ0iIpZoLlRGeRVJCJ/xfgSrzx3RvG4ZxQ65AzFWGBS8U1Jwlw9RCPsXuSg+V+iQmaTin4r
NlMLtKSy34smuOG5ASEBiECSRuZ8LsxK9FBZmEEFckh2IkpljYb7/8XR4ol2oJu6fzN3DR2Bovfp
1Ik/KkeIndoWieWv6IJif0TnelTRF716i9QxvWSl1jtijIrqMfmWp2yPV68vh1w/nw173J0HpEH7
pnEmw/ntVpxyrp2aXV0E+T5//Go0hrLgnAda5xHMhbenuI6wEcx+2dhBUx8tjLJ0Xj/faMNKQ5cz
fTFyeiNMv/eLq0PPN4OW0IcFLZ73d25H81VIOrOX3Ulb/FDtADGkGX6FrfwQpw2YfdIbHE2O6UXh
Bu0r6hcZvomnOSod3zxJW9mYcMEZTqUY5ZQA0UXivsXGB02FO0+hh7pXRW+mPSa8hgbGNMissy9u
xfBb3R2gcTX2qUVrVOwzEa6zOugPPwkay/GuTAfcnwdsK1WGFKdUFqS3U0RcnYWxP7CDw7vu3/K9
iTeWzs2jJ+IbB9rzDQmrNrtInWgHvZKgN4WMHWVY3t8u6yet0a4qELkTj2Gf6MmlDLv7m0X6Sj9f
EU7X+AsumClhSSONhkvQ6YyuFHSRG/iz2Z2ep4BLyVeL7wEN30a0/LTDGavilYNxsPSvrByxs8Qc
aocGS2A000Yryw7uxgdrLvO9fcoe81vvWx0OBrQcROd9m+e0IryE86s53C9m8fY2bxzfpR1JOd52
/YIuglzK59fplY5/4iEJV1nvK1ydjBQ67JIiwEFIEWx3l/f+aNUHAt+YaEeaVhWGH90Gfkd7+jCa
AWoGOXQ0gz7wRd06xHQ9vG7AFGB3qHC+BbQD6F4ZxR+/W3qvGT7+zmaIxkobS90OQLobYUq9n+GA
5JNbsD0ASHpM4iPUzwWHD2graYZ43XIm4B+rtfu5pZlD40ASPO0GTozCSY84KnruFuFCMeC9b+yO
U0qqIRef97eZOhhIG+SLsY1Qe9r3aN1yDUV/Vng329D1lZNM2uitGdJexDisbvPnsB/dKEt514O+
QJEFo8P6SHnry1oOyvjoipOAvpWmjwaXDTRfmeCmzPf0AqfzWSjkwAzqGXDcrtOGQjsxVz2QivZ8
q7HK2w0z15c1vdiuW7dA+7od64C6UKst8ezUH/cyzzzNwP0ntN2C7+ijdrKz0rHu+Jd+OGOhP5xv
elzMnH4MI2gDFFLueMBG4FuYtCgngoNQ0ZiCymh8KJWktSOchH+waeCxV/1o3Y+EbE2msKp1qK8A
3eKbjtH0NAcZglXuWTTIhB1016lBdX/di57wht5PcP7TDr32+3YTrtxuRF9xkFSTJ0g/Dz+HRVeg
0q8+smjFgvvRVQ+ix5zjaqz3iA5xWcTB4a/NjjAKuJZtj6Uz9DDfMwIWDOL65tMGs8a5Xo77K5cs
101foRiBjw+qnW7NZMd5cKo13SA5pHJfG/smHXdCg7dw4z6pbg4+G8aesg1a6z9uIM7GzFet8ZHv
O5gdoHj+6NW6GvyrwwWHkR7tEwo6LaAL2FlsnRxZEVBrWDkbb9sNOnNNt0fnDd7rnjTuiZQhNafb
OHhSof9DO+BLB9zgBG1XQV9d6n5ewo0w2oI7SnUJIZvcyxDP3I/hfTnJeFOnXxg0sZb2NeYp1/Mh
BAUbBHkVotO1gxKvjfbzZuP+12YRHb9t8xTWu6tLOzCM/f67b9rR/fEVKZ+q/25ni6a9DZNidblc
xwYHga3RXEYDvRslBQFm9GiMjzXGOR2N6Q28TpwfJVywaefB1aq6dPoZPgpyIjEzHR96gh7u1BQM
QYaMtmdYttChOk/DuVUUAezWAVP6sVnho2u48EH+X/0cUwrv+P2ckCOdsFS7T32AGrtvzuO3Ms41
XF4lUYYDLN16anO10Ai7Nu1JZ5bDMD/F3ecryjuaNcirZ/XzLK8+rBzEtAfk2oK/CpHP85hK+HPH
HCFgCCLiuq2mBPnKwJQ+9DQLVi710qUxJP2X24SCDv3cjo65OuspnaJvdQr+a924VbOgeIYkquoZ
EQYdaihBxYd83zjPoUOuVWGuDX3f6GqQDx5TkPaBCIPHKvRAjYrTAcIWsQgC53uN2JEtfCtay58y
90GXWw7bHsZbmtcm2wcHDerEW5Aclzdv0N1xjUBIttrBWbGReMtIfKRn7+maO5tDP6AxBqI12ydb
Ax8zHIpu0nj9DcTYSyNYNkNaY+b7cHWDI/ST+5N76XiL7Ie24QDyvWid78FOWDw4nR2TLVwWV+U2
31+3iBwgy6CbVl6maQAP4VoJn5aMSqun6I0Zsz28/L6N1iqR5tL4pSlH6jk9uhs7CgYrzOESGer4
iB3eaQKFJtnPvUFgHX2EFbh4tEaGsV12d1bR22Dwhg/MeBozrU1xqdW9oGuBcYgHvn6WqbO9dsil
1S5jlzR1zvbZXjpPsQxlEa2TrXlgVbdyJO2SeSg7VzZAJlxFwK/cQ8m8hbCM1uyYeWImU6mdcyZJ
Od5me1mXcuImTDk9h/SSYiLYIf+ybOCabC9r5JsAEGWEfAL6H7A5IBkDn2g9OOv8kX+TrSzXWdHm
CFUg2/MKe7AD/XxZw5hB4HzPwiAdZmYI2TNsAYzZx8vyMQ9X122szIwnkoKLB4kCYn25z7klclo8
vW45ftZF+44tg+DTRomjCfS6AYS/g/NziKqS7xmZYgkr1uustAMLNgSJBDACHiCOdiZQuT3myZbh
kmUd2Cd3gXCXLcRbvoJw26KuxDIzUMn37oKFROs6Hr5wBwDFW+t1HuHqdQxbpBICUMCOk0RwV3ao
bASgew4dGNxafJOvUeijEA0teRGQhqsq4PzCFXNxUheIJ94m2/KFh0MhEVkNKEhICooOi6OxCyPL
bgYNa+Ocnrzxt3jgViiS+dEbPhgNbsfbSy/UkmzdBT/xUNXe2B7lPQXxRe7INtkfv6MWcrJs4Bpo
JYJANA5RR6AE1qaKLwnaFoJnRJBeO13laj2W2Y/KAt0W2hH02fIPB2UyBv9AjsmWpfH/cNXJol/U
zvmxIk4KtGBSN5xyrqydn/8IihVF6zuoCFAEwRlCWEW+h0+BRHxfZmZRYFp3CwBSuOL4oCPeBJH5
llAG2yv3mqhO4Js+le+w3RbioyEdgD3CTH8QcD8oR/Fl3VbTRp2ZA53Rf5yG7obod90gKIKfLm69
C/RYreUUyh+N67megoEElxFuqK9+EITpfchfFCbX66x3q5/oiJj0sbSkubXczesqIQLM+DA+YmeM
IL/2c+ZMLXR1Q1QNdDCD1s3pZ0ZSMZcuhuAwD1EICnV5fSRBny1ce8wafpzuG+L6Qe8v0bhv+1L/
wgzgzpr9sENOSqQa2zm5oKSoUTez9lIaWFBp3X1DCxDtz3IeXO0GafbP6sc/+BDP2AgZJX7QFrEU
7DGMmwnT9ubRXBoKMgtUs6MTDgfqrM4oGqWQT4L6J0aQ8Y9yAaBffHTpDUy/jfHgDSriyBkZHeip
LPuRet1AFiq9Gk8/bb5lQZa+5Qks8gAss2b3IL+3CZJia8DMj6wnp8aX/fMkRebeuHTBxW7WWppj
u5h+vmMdLvz0A3IrTSyiAJmInHBLDOxxA2HBJqM3BDe77uOh6XAuSz2alUNwLXEmGGJw0tB6v1II
V2XulGsjJD8YZHejBYBMc27t7v9KdVahSKjPi9+6KK2PX916F7PENWK/6fGay6pszugLNR0hzsmp
+jbVV236vagpeXDrv2HjEXB3oplTrQ2GYxjsGYyzgS5moPFE5aIB08s4xc4T5LDczU2jPfBlfUHN
b5mFXJnsC8miDM1qilZKPIHWbrB5YyL2UaGNgeVp1bQCldtsgbKZXNYAqEexV6YXdVLExwKrB7XA
mdjOWz9SCPaUx0MdREdL6OyHn6sTjFHbSbHkADlajYvTI9k90E3phQdVZeaoDtDczHgN17gyNybb
RZvBni7pGHYMs0Ho24tSWZrZl66gbo3ZlCjUA0ip2YXWIQIoWLbhnMlgXtjDiNoM17n7JgqPMoSv
KdWUca7FCvK5hws0ayf7jViB4C+zFQBXc55vTss1drNjWigwe/wmxseT1BIK5j2wffoFJ6Kl3y4F
Ks658vmoDh0HDV96gIj0XuyGVfsJgurXTXdGEUU0QImgn4EzkOLIsU84iUo+H8mItyHecL6K1gvC
3rCoiwD4pTQyQo9kmfEwom4mCEqx+W5YOBP4Ic8BM5vA+IVNKcU4iYf3bKGR3oOBFA8flDYUaQ3y
YTrmlofRecHqoW+laF9ToxwK/dK3EuLihoXoSyp4meLWQEOrgyfbPppFAGEMyJSy3tt+rlrvKOgG
JifWsUNMDlHkog9WAbmP5Z6pUMHBuVCdKd3IgfVY79yrkqNEsE0ToElqDDj4ZXoYwtWlRsHwri6z
xxI/R9K+I0lgFxptNbnmcSZAvuIrjGSKxY2PH5cSlk851Mw15GFyAxB6OAwyPIzocxfxoTyIzSFa
C/IUnbl5EHaBZfRme5wCSLEocdwrU7B1gfOhNtdpswMImKoKOACvole81yhLPZ3CdZ5nqIw1oCVX
7s7ijEjojN7QMYAsjpofNtBl89pdDNJpep0CdMWZYGLBV5EMnFkjyuaV0KHrCNGFQY91le85efGM
3AmZQXtA42uGID9X4/B3qEt1N8iDGwTb409LxwX+FdIvUCMHw6SaQqMMd4/ekNH8zWcLMoypbQz8
weDyOgXt0TkfWEYE/EXy8b1YMcECyXaj6gL3xek3+MLQiAUECwvFS4H7AmUWXMvxz0DpN5B0iJrJ
3niCTMBtUKVQQO1xws8BRucZxMKQfmDSx4GRzwxzHZXexQnKvTG6eT8jMJoDiHq/vJ/N5t0uhzHt
TbohThTsTpAXk0AcRrFQP0Y0Z8ZIIBrdZZ9nUDwytrd+AR0lupdj5KqTUBMbD1Bm2T9IhbNBawYy
AeajkHaAR4OHEPtLuYXcsZCQjqhj0Dmn/pIk+1YoZYzzLu42nb5CMQNDgFxDScEPZHxC8w9ulHEf
8dXbEHUgAcbZAubOpgC0imtHGbbcIVNrgaS9+xsmKlIXvxY/IyyyikrUzv0didm37yWaU+2pva/1
mPoejC9kS9AQOAAePpFd7eaCSsmpczqGtIaxeIMDvLs7uFqPJ+zS7PTHvr6he5hrl3x+uE5VjkN9
2x+gMICGjY7Mg5bvLv3sx6AbJwgDVbXVPQ7S4iRqV76FCYjMAMCY6EU/T8v0JX1iTpKO946vx5Rf
Sb/VbA7DgY9zxGYvscydj/UdwqsAGNa/cMT02wH9keyoOYyNAwBLlDNsolmFJ4cF1CTG5vuimqJT
gHiYuIr+gScMKkCCZEcUH4DKAzZ9yd5BTDhCuu+KkYiwZifoBPtoKu5LyJUw9ngJTOOf3W5algFP
PRjK6IbrkFjmfNZg86vuvECrCKeWO4+y96eoXcrwdrTCIeTbnY0TkMJ0vB3RM3EGN2cklzxWNpAr
qiH+tSMQE1/xNR4a/C+lrCp6OO/Y/Llu71iGNxxdyqY/yIVmHOBswXZpEFpH3jROf68fsDsO7kY7
/E2z4TtN8BSD8nIMiNHDTSKvIxSaM1aKeTIO2oEegLmf7gkqOqTH2/52VM9cx57A/Ju8DMjOsgqH
3/d8HafoiQiq4w1gyrqHt71sRTthAvOHbzDGHlPwtSg4+wlTeg9DbM5/n/KkgEHxmyw/92XaDAeR
/AGJTHFdyvD9AcpjiSekB3q3cWLP7EQ7IJEeRdBSE+LcnC/HC8LjVYlC4IzPGoHGFNmeaB7in/o5
C+cF8wSkgezeeaB5WivjZB7MQ7Is93exoftDJkpif4i4nYBFrBiVwCpORnYvA8qHzdk4vHYTzi5H
rNd9iS8JjnZ8QOv4yVPeSY+seN+db9CiQIMT6A8WGWsHICocRw5cgCf/DkgaxC6P+I6c9eW1bZZ6
Rui9kIK9AsrmnO1l3petirihdAMHA9wFpv0BHRf3IviRHaFIyCUFKCyOVLg4kENrD+zp+nzDwXbC
pYvnUtCIZxmHbgpgjQN6hmy3PwBrGyiCWcgl5uEvwDp1Z9RyulPyI3gsv73QA3ME2O01Hjccxw2c
uLAb0EROWDvIQrTD6zr+he+0buarKa8JoAAOakB3BiFu8i2umgGBeRLhDLT5uDszVM8ALbMIdDs8
GTABVv2CrnwMggBVsOh1dmxbtiFrYXHM9zLiZXGyZH4Dw9EWz4AWlmoIzaCJ7MVlzPC3fXNGzWFx
JcqQz0IQxoiO7G956EF2y00gYYSGzA/UGBHcpLwchxHOcgLJjuwJElY4V/R1NOF9+6INAlRhNbRt
fL1s4KtGd6DVNVcsL88aGp7M/ELV2xEuIbsAJTk/lBBmw1/GcdnY1PYJfwEoBMOQhwIUvvt65XUs
ghatjAzFABtgIjjGRcyGBynr4VU5J6F6jgkC5ucjnzGrYAyhGxhOPEJ3kgNB/qR7XRj7i7KtFQKw
xEXouxtz4W5YFhYX62nOIAfuJFzJ5w7KYRqB6YvtpDg1PRbMG2KOv4DwQg6cCbRtOoTf1grIyaLA
ByEwzlCwlTJpoHUBaFigHDzD48rlByF3XtBOmj0WFOVMwcwDM/yRIpouI/QH/ALGibFxX75ALCti
DZD48+wucEf64rGSbXP1thZ/huCnbJwzMk4IBBiYcXrCbiA3EhUOrJC9yRrgVVAiqCZozemQ5Ynu
CSRkQF7jENCDeAbBw3ggPDreNvgv2BeLwU3GHdZGyAa0QmPgTUZmaeWZxQHa13D94UUeL3iit6ZH
dvxHn/ctFuOLy8ps0h78htKXjsNu4SD+u5ZsC3t8iSm1IbcFeUYR6OixbLG3+sFvFYf+5RZ6FdfZ
BkYhNfzWDc04q3ajxXQ6xT7NufgyyIEd9MGzWj/0c5w4HjzDROejvAGCtZpenevIIYHcmSibzlS5
i0B+YoM2+ta0WsItN0aPF1TuHji9NEjwV2csJQ4XKSG67UDxcTnHTugNsuUDDdlMPtKIi8D8xByY
p9yAVigy6AQ9ysT9/AAP2e4N/0Tr7DDJTVpRoAfp9c7Cvi3aTzRAjPwnXRuIa9Lebiic6ixjwb2P
8olX696+Y3A8ufuH1p3bGe0Jp3zYfSMPNSLO6Fvaz59UPkfj57oxX1WPLaqYlS2temdTHkCsJC+m
li5KVXEJUHjhC2hLlNx38ZrgkrHx2FTr2Ii9azdiHe3Lm4xFV4xFSU8IXP/SQogFnzgpujbdmPFk
h7MfKIXwUFFe9uJKj40z1uogm0MFQLCxXtd84GZLWnU2z/CK5rSYVyhw+PVALYFbYjnBVXDpyLUb
kiD7yunIHs7KYgQvxPBiWP0ael34iZ3llGtowZ3f2404zFGO+bTwfrBgmCJFG6qdnYDQ8elCj5lk
nhKcGuJZIoU6chIfvEfRVR/7MGIz0AEeNleUr4KaVPdFF/tWhReCwfYobyTnEra7wcuPYYrRxk0S
oKVy/6CovAQdDvO9xprNlgnnGpWVZ5MeaVmEnqO77lkA1nqKNVnlASuL0jHqVpyUcomAzFf6pZVu
zGyrJuOw/CCbDtsMsxzHwiP8qLTKd/LCNy670p2nXB5kdwKKnr45WDs3yaP4uYYLfrc1qtpVbxyc
SyN3exxzo5b95tdN485hU7hRn65364gd6HFBlOvo3vt3wA+41HSTPvYUmCgmOfvWunlrWB6CBA1f
72cOpWZM6wewP3HLl42nh8M+GuDH8Otu7oCT3f39mf3a4fSON0MHLS7pNLxMwBGkDEbTQ99rduc5
qetn939K1n30WpA8Vnn5Ydihl1rvPSffpWRfJGPX2oW2jzss7xc1vOuFWhtqGhLKGw2xZNCQHmA3
q9JtEljKC24FI2jdY/V4ePrt3HbzmpZh9pGQO8t6f3LzVq7vXOJVH0QzZ/2MU0Zxx8bGq37pFlFJ
TL6Npq+h+lVDUdchgGH22CeDddYtcPZeadJ1+6dKU4RB7bWnWz/p413czbNopoFbaPJZOq3jXVVM
1Oy3Kz8K7R9Lv0Std0cBAxkxTy87hpopkdTyInKvTIf2E3mqUaDFHfh5GPl2qXlPIqSNMBonSovx
haOCOI4SID8Iie3mpjXO+nGX/d5pcgoO3J1d188S6iAUSu9f3I1Vkiujfd1dXAxocOVlZGYPkm2o
x0+4waX8CVESHoNTTU43IEy1x9TpKGR+X6gR4dhQSKhtFZ2ILtI6c65RGm4EHikl87OGAogJdpHl
ayap5QN1G9N1e0DHd4MsOpo7pwp3IMbNbx3KZmkDKtjakeN15jXolZsXGbUXY4sC34+fZPLTnPFo
tNx2NE8vK3RfseC6l8+WNvTmO1IWw1F0kWc6VXA46x5MshzKFxmhwFPCX3/RVZfRZR8Rfq3TdyO2
PJ2oW43o7/uXWZieYpRecq39p5X4HCU8ADclNwF4/Z47ndzJeoe3ZBAu0aVbCCPR/2mK64dt6xtP
LyeaqwBx9YHquZ3l92Hz3j8p8KvS7oEji2NJ3ol8N3dHHWWUWettMqhs/wLMMtEuFhUJh1dO8U5J
uTsHzHpSRnUelyDCfY7JjnQlt2qdglhQqRJdpvrKdXu/M4lzjfVReiPCqfGNZN48hkhF67vpFkny
jWPkQVa1Y+IhejfIl6hsKoWXV2zbc8+iET7UYTBA4ej2Rq7e/fIMbt1Cdz8Ngzu9WX3DS+h+3iWV
O59xG0BUz5CrDYp60nyZ9sjwi+stCWxlpE7h2HY5teOdk+1rkkou+wtwdkG5CBnX9svEFSbUtN8m
4IuQPBy/q+te+NxpxeE6sJYl5K1kWw1sfILy/dUvIbzuTsDH8z5UKhFDIN+VQCUaJp4g0l6n43qK
rKnoXUcgIQSSsNoCdaMADoORQ1oVt0yU8t64wBmuVmlcH1OrWv9ItRU8vQSql+ODZjeEzw11jsZc
PC8D37LoHdp+19w4DwcskdA+l2oTJuktaBzuXGNniubVV2JWAmNBolYdVPaOmrw1F0fnLhnXAXJX
ueBsWFbuDJok9ajEO34NXOI6GoqWPo/9qRis66Lx4F2uNe5P0j+dBtQwG3YU6yw+bj5jrgFM4o/6
JesU5OhPzMc6JBWNUr/e4EHdvHKaDw7F4CTn5ywYSL9MrO8rFxvJNyIZjlu4oE+8U93I7547U/sA
CnK4xdi6z1XqQ5AxTiqkRoPyzg/vmX+Bq5CNdyt+Bg+/f8yybpjS4e72LwPf7WIY07Mz3iESN9Ft
GBfPMbup4FAwsvqxgtU3ysfl/tsucovAgMuk6xacqo3bLVDvy6sy0srcUy7UsIuC9valKCuzHSEX
Wsbg0OrqLcS/7S4V6oXGXu8c3ac3qI6NfPfbiHcGX7WePb5x2An3/2i+uU2TcfiR4d+RQPXtq2ys
ifKkpiMFvqLA7JZUl4NHso4MwtrcwqXbcjnyq6sDwryOTV4x3CzBx2W+a93ybk+ITSL3h2xDpx0C
pbY0gwKnB/AiR6uLQOHqxtX5iU309Dns8mho1J8p2Z2Dg5OPEk4bKLHcsL0T4EUmYel6nV7zf/IE
3Kljz5PmvYgC8vmYQmtHT3/QzdTbu+vM7Prd6iYJDYyiYUMiopqU3OOYOLJ+THeqq6jgM+WCqUPz
8IJYwMpvNWqUTtICz2fAV0tnPugoOkYi1Z2IC827gI+X74c1vt2XKY8cK8hJi3A/n8kmidYsHQmo
GWtV3eo5DcXs44AUzXaRxLsLeKbnXGRe/5F1CETb26JLpiZ1Udqhna0saI3XaUsZfzwvE/vykXV+
qo8ddapks/qBplXkXLYSC6J96LeEYL+R1c2iTg3q+l1xZo96c7DYZX9bPPMfu6T9OwtP6s/QjvyW
LboxBU+uX5fsVGafBcfTLUvet8rje2StSNVC5sjM+im1v9z42xIapQQl2JEo2iRxFk03iVigmp67
/IdfbLMOgLM61/XJpaKs8+1dLda9jp5aweLG0ePz8sSPPY2pmeAsUrJ6bm+x4ln6RKVNsf32bL6f
13+a9lsNQs8hC7kOT1k3rvOJ8m7c8ImqXnyNR267rIFNsa7ina39Okia6AoTrp9eHCeobz+KEnSk
gxX1pwVC5Xjvp3W90U0VNvavcC0/5DsZdSa0YljYtKeuC65MKq9gfwCkVf9Z1ldcceiVZxnfeTyK
4lGeTAf3fdSjZc3CyypXDnXzxhTA1MLj6EZ7haw3I57XymCk0HGaRLynRmTHhdJdjwHRJrpvqySp
JXirnp7yof3e0FdDST517gGISaOEsPXItKSiYUvQju3F0TDjnXhk0FqW/F0wvvIRGSZyKg9y8uiu
5HB6op8QlkpkVuFR4AP2eptDa9qGUvwf5cN3xy6tXqPgfvd5ozppCx4q4eRKGnvv1YTOncwt84wa
Imo0LyUkHLaBQUVwERrm2d6oK+ZoqUWLkkVQ/TVg75dP+oPSd/o5BPIs89p4JdXjfhibjh8DEHyt
fd1cnJxDwMcs/W/99YgC1k9bAMQKmyLbuQNRvMuPaIZUiyg8HjBvTuEx2yNLVZJQEBU9mbzKe90w
PtQiWNN7QcvKw7Fa+ExtlZ5LIuqStXFZnQFEc3r5QYiTSRuFAqXa4Ebto/qKfm7UZpV8CfdDn9fk
WVMOLKdcH1ECQ7h2oATRT7MqTi5FwSQ4Cjzh70T9bpdALPw3+CZvtD7QQSAamqR1GCeiUQDVLCGg
QYImDG6To/FFJ9VwSVjXe7yKFsmOogPOnDT4BmWNdD2Kn2obAGZ/DGbdSl1rS6qTEtaoqEG7VN4p
40lzihQPwzA6D6wAeXI5swumNraStMMNKNku9ddgBumv+kUz3ZfT6EefJa5Xf0R7DrJbl1OyqcgV
eUwGM6DA0QC6iNQFkII8UewY4skIVD/jHihAA6Ath4m5gUpmyqdP2+/4WwcD6g9msw5gu96jHZFG
rMef8FrrHrj2wiiGydVXbXTYPZjWtXTBHenUwKCCVEa0fnCNhnUeaEYAM+VlRAYJn83qKetI9yh3
0wSn2N0jL9TW/abwnR21lE7akqw3U3Zdf+lra22QM0uqKT6AlrjPjbZMP9PP6JM9g1kIsZSrzNVl
D0rBiVcgCQgCFME2YKd+32whMXZsXwIwVL6AQKeMxQH8BvlYExuOsiA8ck7mtltXX+3S/tC/+19Q
Uv+OzmAX3+9/nR2jU0XC2hHwfbWHADYxfWoGgq6KOuJkIdEHdawTP/oRGju830/siymo/EvapzBS
D/orTvcDQxRS3GunFz6ZtQ79tidPl+uS98fJbd7Cf+p3/WX8Gtv6S+0C5Z0AiiQJ1G9jS0VlSW4F
/ftNt6Yjza/7y6qglLYKKlq9kxfzU2PurdGP7h8KWZ+2138NoDnVI7/cYof2R1xL2R1zmapeCs97
jkg31SCqufk7IHnPNLwL0vyrSIbaV9JAttoXlSIblAYKXXD7R+7Qb/apkQcc7xSgZgYkoi8JCXzv
UGDJQ5PMP6oWGpPbO2X+bp/mMlz3S2NJ4+Y11cM+KJHM6UqlQUlApwSxPuvWDfXU+kOICjeUFhLm
RuoH4FdEeW8PeNLbA3WkZtgkSBWvcD00TD4Kv83N4PtCprMz679Q/dtDfeKCOPxWV9ZKnccTnMZj
uHD4zRmg0FFUI0U1o3FVsxJR/PTsTXsKdwY0dfl0diygOhDXw+z2B/rQjSgxZwaQszMRbx8PNNpD
BpPUFunemqnkfkOJ0kO5PXX4dovD/RCjHJ40ltWs9O/7Qdwe36A5iFBjkzzKYcctQNAvpPgFFXvf
pE5ZOCtGAZndq8HK3BgLuP3t/LwGXMxyUbPSV92qXT4OJpWSB2/tIrVxOWCx6LNwx33lSltIjQdj
8ziB4dHeoJK2/ARjv5y1DQLkcXDHdURETmB985MlyfDFCbDcD4NvqBDmwOTflDnDAsu8bqVtruSm
ntTvCJj0GzIrV8gx+K2xAYEmkpGckO5we7ugpiFQqcCApNswrPrNzI9TeLzLEooTOIsrql1UB8Cd
nasvaqm8WP6F6isicup2BEOFHkXL4hMTeuNYoKyWXoGzTIjwfgIOHByf8+XqiyDv3QPVbqWupDqw
dJ8lPBoMepDGu+o38MP76Xr4G/EiIzARdFed0EllS93K2JadD+YbE4pgWTu6V2FRDZkAMORjOuss
qYoqhSQcCdzxKNv4XZKJaYHe5O33D0Gdoh1J2Ql21//2v5cznEd5D/81q/RTOD3cvSEghawxrHA0
nCejPAKoF10AGe60Io5dCiiFIondy5B/0Q7IzUZ2hyAM7R9TDxYMx7ufYNib6KffhMYo/AdPZBxG
gBOhexiw2g2iYt0uQVVYGjuO/sfSfS0ntiRRAP0iIvDmlXPwXggJ6YWQabz38PWzSndierr7quGY
MlmZO3fu/GaiZvClYPlMTLjUONkt0Z4anD98I7ur5GICFy/hK9/HMVtE8eZRihffi3dHZfKFY5J9
WXyX6ve+d7bxS68OWSfx6p18R7CijplSzDO9fzB9Ts5nf9vJvbaYTx5N/hjNknx96FF58iynPm4M
0bmc+928P0i0M1uMFHlz5+7sXC79YhixL/luil4lKb8L7U//WmBW30+HWuIxXn2zSJ3DO3M9Jyvx
EdRBCx+FX9jg6dtNTikU72DoVkQtMsNgqZZlsgScYpdekgpQmRwLxl84f6V+Llb0Tpr18Z5r+N7u
W6CcIReAYvLhIoX+erQeJT6Wze1nUX3aIy59zRQ5HpUdKmsqHyuq8/z5rCilU03Exx5tI45pR/Fh
GQtBEV5zFn09ykMoSSU/pcUilx4PQq1iMl7rv7X5KI7ztHHJhUQ3NRs5QldBNgD7X02UYivysPz9
ioGMT5VtlK6HSsNrxX7xnaOKKxwYKgwZRHEZ/OhEjF+elLrDsdYN1U13DSFW1Vm0iCeVUpxUX7+v
IINVH43ulSDerKEmalH7OcXqza6VVNTG3O/mq6MgErGO5uViOdkoeZNDAw01Okcep3Kslfo8/N68
siAHEqpjrx6OzY3OFFH2RsAkUqSYRLthLjoSK1kNj7Wb6jEloi0GlDbKKqb4FqW/b12+bOVRiVcu
AnyoWArxg2op59w/fWKruN6U4oqAsfwYg+mq6Xg0qeSc+eko1Q7ddtOKg2jSpJTIPCAS59herx+j
t1wjQX6Osm74A+VSRS6ucvQMHXDioL+Dmtdcluur+FgersocoXZV0qR5fs3IQZmKTHX/Kt8078sn
dZG1CDa0JqELTNC5VpXDFlfzUTEuREsPwIrdmqUyKWrFtYVKInrWnVTVAtHHvFLg76CcRkNWeaSG
YJ/n8kaBEZsxJkZV3fYJwjXv7WsDW6uK1UTBOajtneMxin9Fu6caqRDUnSAuTo0sJlodV7FQblFO
YcMzxpyNi/639LdwICdw3D4pXddlVaikpKNr9VQfp4ZhZ9KMMUIR+kmEghRhzlJaaWH3+A9RZPyo
BLH3bLSME5U9sGvxtW13UmV8niZaS0X5cqS+6rVoUYYSv7dFvISZLV4wmDFtFdNPGqCe8ikCBCks
6EiDkzsNfY2KtTDsZK8UYyeb8Lpmqk1NwRpmbt6Vq3kXmfxGaHGlNqUbxBMp3lUS05ndQdGsPWsF
CYRHhMtURuKwC2w56azFy8ZYBCV3BXy9o6WnY2uv2Jx/zOqbbvbtHhd6LeJEneTL6ntGPuevr45K
lsMXmlBWt4Oj7P2zfe7prRwFEbkrYUmCrVXZvho2Z2vesXCbj7p9qMRckowE86SboLlztFQmNYzw
DnEr+gJKFNDfn/gJpG+ATeQosjZu+Dp7SQ0r8UGFzJJQxxJlSBzRJ7e1HdNatBTr6VamvdUx4Ek9
s+R/Yq74UClGg1udKYxFbp5q2T+275KWCJZBwsKmPEf5933tZnyXyoMS70G9IB/lo8/Qqeiuwnaw
jqQ5FFDdFU6tetta8LVuxjvI1C+Huw6MrZyLZ8M0WatMfdP83tulisi+hXe6VWp4FRfiaMEyJUg/
n2NghmZL1JXqalsapeqsQjqQjMAbA1TNtR7cpujSoeoV034r/6nPW7eHWrKfp4W4aM6HoSj2qOL4
VBX0UO3acRzNd1VlcVlSg/KCrHCcJ4ggKdosxovaPJbgaexjuChRjNCqIFkp6cyqXVf3rjj/8EVS
yMrFsq1suYPqYq+SNE23LIWGss1Cdc62tA7dxxsSjBzlsX3obrrU+NsySDp5Bil/3eDJxBd+Qg7u
5TxTpLHorr7mfeziQk8yEFMktKuljNkJDzJ/nX2dlWa/XRSicUELSvqiQ/h7yPzLP0pb/jVc40PV
J4NkUz5hUFzH9zF9h8nnaZrv5HrLtjB+Nb2xQlZGT4A4gBFeeKo62LZ54Knhhc4kx++ZqF6kujR9
uxS7yxBS1pzdKR4soBV0Gc8JIyz+YHC+XXAa98DM5qSTW1UzPZ/hOIemUcvwoXnwQakZSApmO8/f
2ZQSRzBkfsY9bJPPWrfx6137r/cAAZAZJmeZL9S+cLiKhWjbBjBuw7VAhZfmEonTuASdkFL9YKe6
gnK+tlf1ypTAhzu+6yBksDSv4FLDWtt81HyHe+6T4T0Q1GVrGi4ZUI0L0VyinLUtRmJ4ILcpYbJB
gsrLAMXyXn1Bx4tbk3cYnstrG5ymPMClKQZVrpV85YFxzph5Ap983PSAvXaFVO/SfFC/94bhoT0K
4LLJV3UNjQsD3kS0zXDJeXb+7piou0p6QI20s9AahxTwA4RfLsHzkO/958XYkv1l92/NRD3Ty3bu
QufObCpcWLc9fchPEFndLzx1vhNecd725AYsbRjc283IzOp1gcSnsaPL0E0zs1uCo4eHd4MF35o8
0HAbLwP2NSK92TSATe7P7QzdNMN7XZrpQhR6+vCA+eiiHDnuXXlP7brnz4x2e378aC6mpjK8v1Dl
UeMs+q3jDiCavHG5mMx5e/8jkC7oMu6RCIncQsdOz+9pghx2UCsOc0d5hV7prXkAb9sr8OVwNe72
oxaeKdzOHIQHDEskzCy3tD6bau/h3cxn3dQYYx8Ms8iR9qGTb3o4AcbARQZhVYSn1U5WFNERhlh5
KlXCOvIh7vVxQQAX9BC2R7ZzAYLxF3pBKybbNW/KnE2gdTf596iZV7iZ/37UAFWluvHLdv6bvkTo
UNMwCgEmM8ue21TNJpWCe6cakAiQibV1axaCbG7IHIR/YJfbctmi2kieJmM6wuXscLMrcro0jQlJ
6HHabWwSlwzvw5UXM2foA764/z7StPAzBIhGxKEdBuG/gTg1vXXr1AzQjmW2q1N58/3WhrzlrhWe
0TkU1lyIqq2tScWGrgXF6rA+Uz2roWO8/tYqPZlH5MZB7xp47nWhJyzKvepurf+mLNtZ37t/u0e4
aSFP/kFvdr7w9xZwGChJ+OReIso+DAMTBtpA/s3eYho+60Zh3T9/g+iuBVaqvz1/T02hFPwk+Rl2
eVDdnrc9jB/6ejL20LJN8lf/wixM/lkJLchmSofN8Lw2RiLW56atq9Tfv10cpJ2SOkdLdFcXBV3C
6r40J//Wzk7yQaAWCA4hy9YO7LIrCbEFaMnubHoJm1ilY8kzuDM9soRHFD6Fxy3VJ1/hli4N7Ma+
r+V3lYuIY2PCfM8y/Lf/cT/SRvVC25XrxjL83IdNzhyO0jVVkJaAimi/V2iX2kdRiLfwETTUGqzF
bf6FocomTeOhhY/4nWn4VKINxjSo9/ASkxP4NYKEmva/XWlofi311vP3kXSJVOgL1SL35/l2rdTv
fBnvuQVW4/ocFw0QV1VLOK6Jp/ld32siNGFZKVErHiOAUfgFWv/IvWr9tL1WVAxlX7RN0LL4tfCx
HCXajxdRYnFUDA0jkt/SiJdN5/wv8XF5n/9LfZRe8910NywK8zhMfgrHe1CrTP/Zz74Ei/KdGRY7
aW2BtNRppfqX1t+Qk8Ypwi7p89T+WovP3nbTINaTdEQidG10G1pxCBcvwSmcvaxfZ12EmfzgQprt
HKOkIFHlZpUk/c83SUyy6WM/DK2ki50jBl2I/OE6Y3MgW2HhshkhKj/E2c/9j1XhGDk9GiYtD9nk
Wb0VhmeMtMVboecgSuCcrGYeOwgVFYaBIjncTFcKLgBGOQyRZuqnMDwS6pTc7EJ07XX6iaDPL+Zx
9qUzYyP7mXtN9XzDL2yHKZgI0FEKhu7+c51V5IP8y6HyALBfIn91FjHtIQ+ZAw5aen7Z+ecfQ+vX
bgoM/lnNQ1Lu2WstEFfGLCDFWKbw+HP8ARPo1Du4/+DtQU2lALKASSCHlZr+DCZWwmYXUgmSuvux
p2HlZHCOP/Qs0p+XvLqigH4wd24xe5OzgnGwLNt1wPWvlNTCANj9BtNXH/Awjh+eyR+kfF9VA3SC
Zh0OFw6AMiGXuN3B3MnPPY5y+a/zynYMLJoupoZMMioJfZqMckPXO1Tg4/uf7a0JvUoPdI5zcH/C
a+Gy83DPNKz6M40SDv8GNwXM7d5zc2eUkwogEYRmd+s4BzuFrjih5CSH+k2ftf4otAPSOvmaCKrG
k3+umOoFwOwIaUlC7p6/mUz5IGzWsmIcRh6t+82f+dFtsP35wwpTjefv5IuloOv6ZSlNRrO3xTTJ
okCkM3oQwNvf2RBvOJ6933u3QbEULcTiEi6PgHExOEAgoNclJFLytnaiLImSv4bUyW7TktnwXpul
XHbIk8C0WefMr+uCNIrevoBh34Aala7RhnKYSGje87tBn/yTkDkvKLMZqADGmqn0o+FfzKvXOCBV
UDS4hcXgegyt/zSSk38StbCmt2xn8c1krN7PH89heGWQCozuUba6jIlvmgdjDDXKvqRf7h/Pfqme
GWa1Um4jqb1ZX8SyEyFBw+actwHt9g7ehwM0GYXOeOHdAUCZgGNByK0WD+YxVlMj5M+glXaFe250
OT+VmTGGxO8Q/VMzSH14rNk7+3X/CADVL7s4e9//uEzxMyvvKeQaA51mATW/fvitVLeVrVIHhPsu
wJG518V3IVk1nzIHoF0GyniwbyXO2XWckBrmVOu3I3IaZozKYwCWrrPZz220CmA/10JOKsB0ckC4
UYHD5s/npUK28UPHwlLFLM+m8LzPx0BK7Z6KfV1GwRL64o217725cPw1+cIA7+lO/+VEJAAth3DY
edZHLA2TWFRu+dgScHWDL/Uif2js5MLsSrmMUiY+F/8Fi3YqOx8kICwiCxjAeCvFTiznA+BONsWC
2T1iSQufKS0kF/KA9JZdU5Q5Hi+UcqmZEZ6WItmd1NDm95aMIoPEAd9NTa235BU52LycsfTyvCbJ
Hzs1nIOSmBQGmFHqWiFJcaxuNo07wbA13VdJ2ao7WLwu6w1guZN1xS5InGxVzlEhsDSYleCI8RRU
oJr6fRnw593B39kNNZyhnLKZceabu8sj+BQ+4142wiMf73AN/OQy8AoGitVx4FkrBvpTnjm4aMTL
JQKVcBnK93npxYMnH2Gr5WFuh3iWaxlkzvvzXpWbQxCYlNTKfdySNQ5m2Eh23zZi5Fc7wjsxzDPz
a/AcNV7evHk7L+Whrh+HeSSgMnjE9Xqm3zlj98jLHEnhmhaHMoHOZM0lg+ORjF0VYiwH5+3FVHLG
DKJB+8txQj//LFySqc1UitkmU2LS09KWbPc6OKRM9P7HImJNgg8lmZAI+Dkj5nn4m+cPOcax8fND
Iy3ryl/YIzNaXKVgmkyTv7OK4Sc/63GIBGDh/TSA9tlbqiS61JMv+piAwEvyB+iFi6nXtb/zI7+5
hIQDENpaDZHcaDEtvXK9zKn1YmMZZL/beSd+iGPZgMo6MF63bRN2bhvcJY0AdhKVBySrYN3CCSOm
PUcGw3Hhl4Bh3vZKPug9DZl3c3cD6oGXh9A+lU0xH9asp1tYjyl0tor1G9IsjzDcBsVGuB9iH1nH
1o6JM4//d2yPYSUWNm1b12cXu7BpJIfNF//bjNg2LA3r+ng0YO2Gy2J285vJOcRslcjDAx5OffcP
e+bR94DbVTWcolIGYMh15LBwDPuLxWPqndyezjj53WQaeFvcQNrWlsT5I1hDZjtZdV4Er3If/tNL
hreq2A5yGQbfez0Gep96ToPrLWxLdmdD3vn0lxY16bIiEiwJaidlzjTrkma1wipJBQz/vq1KW+7H
K2pkSepr4TaL4qljHh2Dx8jOcU1mxs+DNbpwP+c6GHpTi5zRzC3iMP/mBES9DSkL68qjeX3z7luI
MRKuFksI37hGOnot3n3SqHoeT8EAeH3yyb/GgnW5bH7RH5zmuXyDWTDirm45uK6UmUeZlzq+n+ql
LNV8F1jQtvo3dGG3YSUkdXH6DEOB0UEM+xrSuAZuM6/aAnIb7hiyOVKvrOV9G8liSNTKghwrdu/k
k21S85Ox9oZPi/kRp4izfTOoycEhZHAW34bUl6wfd/MrbIWP/U/4//PXcjHE+O7rZeV5qbufWzBr
ZuUAt+P9UFMulJ1IxtqG9HxyKGSsXeiZ4Tv766ZYlS/hyUttPMCdp2hibBsSqqNl7axtRkYDDSBq
dU2qZPGV4giiLgxCIYn6kikz5PydQZ4XU8ty8i/364wUcUlsW9yyb/ty8kXAyT3iF43EYLW9JO3L
jojo/N/iGe/eF9+PgYtkB4upasT3QiMndR5E5wOgfIDELiOizOx5mQCMdpRUZfvLBrRt+7ptkL4o
n0dnSYlVjCICITnGTr3+oy5Wb0Jrp3qxq6iTRbiFfiX6M6bi0ABmq7i/t3krqbIgq2CP4/+FCa3Z
VHa9VjY/1t0WCbrNseUXswbe8CgvEfKi9pH3CDv+HLaw0XUe+Xfr0EFxRu4Ne3E2nb0zq3aAz/N3
AhZxZ247pjDAHxgVNrbv21RuYbcHQzcPJsBJ4tJh47gHr3fTYKyDn/FnjtLbpl1n9zown/3Zd+Ct
FII5YQNODuPMnz9I40YCHhiUDJ97PGKWxhFuHdwvQaV1nWwlEqfyJFMjF55IKzkOO9d65yN4C9bG
2rZxHXROlmsimAa7GxHP68j15WA9RwV2vKWZdRKm2gLl9v56OGcnvxu3IOQJy9JhyADCwf+Wn+0R
Mseo1LoI/HpKOUK8HZk9d/SoPKKPO5k3xUmChuHzQ4IvLdjKh+fa/kSFX1Y1dGhFO3zPvxjX1O/u
UCuRR1GSg9GoEKw1h3lnSFhUbKzHS/qz9Bpe4S/5yDnKfgYKiDaHTvKLDGlWZBvlFiFHm/pQgTCh
KhsiclZi86RKwRf6nF3/FRe93bkseF6kqQqVT+fu7CrY03wrBX9fxepjtvfm8d4sUeJPVa6F9pP3
zs1s3wvU4xp64eXPZY0Sw+s443eKLNA86xmS66korekguoimh59+cPw30YOvWF4+alSV+5QNo/RP
crxrlzqpaJTqrOJkOSgTam1e1p4ZoLNr8T6qTviKho0trGWar2dZyqCIXuo9q+noHM966ZY28vVk
HDpfyuidiTU/vrOpaBXvm6f2ZVdu52SVSR+K7Nr570VvXzv05q1CMz3O1CYCq/b6K9W8/EyGz+jc
3XYzzVQ31xWVNU6NY6TcJxc9K2CT3h2dGix8fUnihr9tyLCNE53kkELptCiqzJfv0yTcUP5dCjpK
LONdCheonO+um9dPh179Kg936kpJNdcyitoPxsf2s31vl3oPSuLJWGq6qoe25iPzQSHOsA4JndL2
o9CmITfO+1k6zkTpFrKI0HQKA83FD+/7LjMtdZ8amv/sID+JHlIl+fdMc7luzruXdqJZ+nfKV1Y9
Dmht+dJ+VoooXtK7ZYkmcXB+cK9KHNA/aSzdStuu6Fwtvix6a6fk+2xYDF3vKkGzlwfyHcRqDV4r
8eG7kjdyqIcKcQL5ELXHssS9M6UXvvDXo3n/WP9zkUn3PIbMaZ+3fEmXE/3bu1aTfTVTpVQr108O
KMao9t7Gj262+ZaUjHWWD1QoPxtFO3V4+Dr2D53r96y27l26spma/72eHSgvugYNFAJWlvRY6YJq
nVMpNnCDIz5lfPm3G217mfqMfB4iKhjFS8bzyqS87ibLxZcc3s2xKq9TVyEhNTevaqArOTfm08ox
Lpq6OsWhg+CiqzarqbRCoZv0B4Cejs75R67jQcanuTxHaa54T8GqH6lkBXvI/AGlszEkqPB27hQ1
dX1PFSsr3P/34yVeZonO4/rIHVfPGHE2fuNoTO2nxTddqtfzpJyTkn3L68x46KUhCTfibNE5Iis2
So1V5eqCKSIdSMqYgPryKeF0+TyKVrnP7Uf3FFKXOZyeePsh25QPYtefotiCSs5b5/ie1s9gVHrJ
9jem/V+uuxok81HyWV5+JH5K80opzVy1thuJxcw8kMTC+XnvO3FVy2wqwVtoFoKC4ax1HD4WkWzz
VvOAcvIfSrqeyLeXlf4Oi5dr9ZoO1f7PBDMhT/ym1kuBjrxJUEFI1WaEN5X1HzG03lIPfBtBZgDd
pXey2epzMUrg2TPNiO/PnlPulq0q6Xj27uPSw8I5wo9W5GoRy8+ylaUeB9HBJ67hr6tvf0xkiAsp
lX417O+tZDwSfz6eOIXI7qToTZ7Eo2dSh8EBFHuli+/FC/eRoOwU7b1Q6K23I2zYwr2/xeEeHJQF
pJoFjFQSeCra1lERx4Jwyuz8kjvEj+Aay+bU3B6govjqK5BpBsdxZtHGE6udz7UD2Y7h4dk4fSuD
C2f1FNMl+5nPtdIDByZXqnhqC61DMHzvYbADJU7L+oxCyIQDMchz9D3Cnx/odUjz/BgY1QZaWggl
3jjrYDLup+cJ3pzy6Xt1la1KIZyvLQHJE9rFA15X7rOK1+fiBZDzGiVaglQMecXb5cOkslTLn6xN
hL2AvjwhcaFXbjdAVE9ft/U9a3N82ZX6HM3S6zPTX+frIk1QlrEUDAsPj4sa8h76hEE6j1al/kxb
r2RlvqvGwBPR12LbvbJyHy7hC4TM1xUuZ7FjFE7Lwanl6Ptd7JqQHkfaijKmFKW2tQXY06JKWFF2
mivt31CO9yOo8N/Z91h1znzzzqSyt+iXjRyGRyKWa5bTZ6B0zLxpbBE6k+pd2L6Oi5+8mMM0/8kN
kGJDvkrX91T/J63karyf1fWGSXaX/5adVP9YLfVOX4TlxvynUzP36p4VPguJ/JCVXrcxtqRM9+3U
cMvRC80Kguo7taqvVbfwE8Thr3wkqnJqBeJNfSE/7HUx827J15VaGQXPTvyatZBcNjn16jJK+cY2
EmDh3i+W9W2ixv854S0t9MEIAYaE+RWahs4uZYVcdgoQWpj6SVXYwUF51Cct1QFXLpA2zT+PJgW3
+uFfJqYgko8Un8aSu89I3qMeBNfk5smDHtIf6j8VkUmNTNVsYLrbNzddVD7hlHnFDcd7d0u5vGHS
AMmVzfEldwm9hrJhjAu/oXBi/nocF45N7CX+XyhnQAh9F2vw8Jc4Nbda8QXDCduq9GseudobxMdt
I1GoLMmuCol0f1BjhrjksvhSr6uhKRbU4SCxQKcX0go9sy81seW7lPlYk3+LL0OTDpQmDuPXVvoB
72ATGtDz0uSdP/Axa6JNLB3iAbg8YaYm0a3sHuV/6O8Vh8Pvm9mTDtq0FtgJKOzljJMy9BBIxHp5
6UN9khQVN2/ej2NjfD/rwKRMbFPXa2IIIwNClH49DExUH1ULWnjHMD3LC2qxVO6aVLTU7vZkD1C2
akEEr71XadzDsAR6QbyOteVo8y6bV4y+j++pVj7aN8DogOFe4SdzVftWSR8iRb2CjW6qdyVjeGw8
37GvA8oOYnM0bl+1DEpgfWEzPDrb142OUbfKlbI2r2YRzMRjeuxvBhkirIkGzQNBy1exuWs+gw32
yKjaPbFYP0i+RJtuCUfNCRCVevZ52gkAgg9VT6ox4O336rHUtNmdFullc8cmA++4sD7oTgvQ0DCt
5GA13W56yVtbDHu81u8houYB4DxpjxVCpFwqOg1uFAOu+B/6KGdxQks9udd/Fux1SHgOSq4U5pON
lDAXBYhzlocxF3z/U7yW6sKc1C8/mIUBzBl7POHAJ0fXFupC1EUgq77qluV1AOE+wyFbp82viGJX
X3zv3vedQF17Vr5mmEGphqMcx2odXXhbb+uG3YsCpu13PdHb6aWD9HLCTRALNgq/esrxmosvJwko
ZL1411qOxK25/qGC31i7x/oRRBm9Vy4YMogto9u7vldNYU5924nnA0rv8dcGuST4Sqv4UH9o6avT
TSzJdfrGRHVCCttEjY/3Ul9Dp0Q7W9CbqLIe7fDMXk7N/CBRvX2feotVZN8t29cPqQVgmpMg3S31
C/bb99rl9UwekNX90mKkdWrzKzwQQF5Iphf97duQrUdaerXTxfJsqSNJ9ns1iR/f52WreBjCOO4/
DA7XUcTz14KtVKVyG7o8hHyTwCyFmyj4dLJAH0QBl2lKLoTCI5UCW7cuHCUOXXtD+RAJp9+uJBUV
92jvo4PcqvJ9KD8QaXh+DRGMflEJmwNPyqmOHqfZMUGSXH0zesU0R/OzFNIDHdfibeusdeeT5lH2
kxJL9+zrwLNoO5pErVPlzt1bjUOHl8P7bQKa4bhisTx/t43robapEZHEKhxrw1HZjY56dJbG92/q
YINSOX+ta3u1qdNfrB8mMJ7iwN7alLPb6NnaN8SNPD5qyE1smnjDV9Zi5fXGO0dbOWXLOSpp5eUP
8S+pO5VszskWtehVK0UHW+3Wj+XSL74LClAgPx90daILmYVE63KWovDcjEuTkdn+ZGt4stFygkWX
ZhOcJIHHRvVNb54wVsGZJTaF4K2WI9iNa72EA6e1pgYZnBFMNsmUqtrlYhMWVcFaiTSrruj9d6kc
KgI2fKNZhbNWDqZ8Hwf+1/UPZiAoWODxZQEXyFZ3ZbqRcPF5LmfvUer1ucGc86VIuU+0rWL0lbWi
xIAk2qdr2QMxZA3iVfLWyLWubXX5M2jV66VLOj7WmrJ9bN86s4FNUim01sPr90OBaEBK0J86e8VP
mFJkAj4g+pUFHuGs8s09pmF8xzF86lw606hQJIOFetJzUc3paK+Vemk8g1O64Jwlj1bas1+L5vE0
yrVJEGZHmXrxK/VdqqpH6UoMdm8vp87t7dGha9e4v/Oon2KChwP+VLt1AoeMEakVcU6POnVDPeKp
6K2mgRet8FwVCQvOBCdX2prkcRk7M1yqIjNXj++lbqa7r2/G69Y92r4p6RqEzhXPZirKDdR5l1cC
kMWhvBo96xzmXP2ujcE1Ln4tgaFIRw26FjUV0yeSroTWF+XLbVRYQC/2fZpYKwqUhbpSUUSYx6NM
T1SNuNiRlOusM3k6WlvbuQJuGVkORqJQ46EyzLIfk3ycKiE2yUr4FUDzYCsjJdvHS0QPjK9OO0Bw
ExQj9mQaQ7wPN6UN1Zi0MqPJuTyXmvK7lQH+ANODDv/tFlXeQOE3pJH348wHUaxuslsczLpLFeKK
gxI/6bfkISI/LMigDzaZR8dslP2nbk4wducTlvdpWRwRVVBAZYcFDW/wv9xW9jgkh2nvGl0Vps+y
+GWVpSJQ3j4JorSKagoeCsqi+7n8CD0pFR+uG8f4XGWTZD8UGd9QxTgTldBHPiwqGsR1umMTVZXx
qhv262+ClgzimRLKWTzpLmuQH0St3l9vIi3+8lbUAR1v1kzVk8iha+3UoIgJre9mn5ualhzxraK3
/B5SyvqVn41M26OQDv6bIkoQRKH/GhkISVT+rgzRpkbZd0HJfLCikqeM/txErLtaTvzYIU9BHt3B
C8crKZVLtFcE7JgnSQCSmauqz2Lnu+OJtIfjQuWYBJxmkhu5sMjxDJ28/aHEcCZZBnitQMbtL9uW
JO7wouBpokQwZCZEFDN+CvXxc004BgQrSLAGc76l0lDOC6ETr4kAki51boRGj7h9qa1cWXRF/+V+
0pC6Ud7/2CWj6ynOT/PT08uuVuqWWkG9lSbMeNUqmCkT3sfcah1H6fq1thhPWpd+qsNnTbZ4bIgw
zYBbAjiX/cT40Dw63zwaabbyenh4KdKTOYFtYfwc89m3MFUKqaiT2LV1+7jjI/+u/u3Vo5HR+cS5
kWfNcTbLybfL53x4VusDux/kEBfDD1HkzD9HhU6gtni4ebbQU1XzOhZ7KsENv+dDOg92WMjXuR+L
Bx3HiiJZIZVsj1GWGIS/X8BuAf3TRM9g/2Rg3MSYMK7/2H/XqugIWfgR/GM4PTnd7rb/qFjryrpR
NgKqKbz6w09VDwISZ+8h+dPfvd2+DoPnd3aUG4cZuuiFEckLbJXckOU9VvlO2htKxGyeHTQ3eXe3
TEkBFbulQi2pOW+AZZ1YXDQRKlgXBwK9g+8UwljhOVFInhUkl7ii9GWpL6ITXbsqvB8db57/XhLe
fNQvSfn80WlLwp9aTm2TraI5MCDpZzARPDgBoXrXzbKZPlTBmfBoiCxQU0JJHh7Se0besVZ+5a9p
k8hLkGGpaN+pT95MrM+ylEvt5Qi0xGcoNY41K6y7F9Ylr81kHT6GKxNKMwLTqDDUn9Mpj9I7xKQX
FSYayVbqv6Yq+tgd3i8tuidlFjdKvwuSAewiRcUOofvwUrOVWTXfhWJuO5r8DRVtaCy6FTQ+8Jwt
7qojxlmIUV27tfa1guqty75iZnChOSx43N0ASqnTqqKeOPY2zW11Pi44GI9YZShwA8QTzPG79sal
Oh8/lE3o04SwpuoinLb4q1D+M6PGuryuOpP+oUwWuLJ3wITDMFVP1TedRS3TTfB0NvUbZm6h5byu
6RLsS3wSnPL5L3WV7uULhFXZO5YkzaMj7vou0n2vrMFK6Oe40r7sjkp8iq7a8E3qidGqraGTbm6v
d5LRcnqO8/s7nrJG95/rhl1T/mR1PmbNa+sUiV6BsTouYo4pFFZGsFf4ecO6lzLT/w+IGk3wkk8R
ZjpGKca2Yan+C522xS5x8RNX1INMamo1XwpjrA2s5YMTNzgx8yq2wjSMqNzny72tB+4rzdIGrbay
vmvoUCVdUTfNJx8Hq5GjcYzztCVf7/hSoW6ggHT/LOffbi+7QfFtpcJADXF1r/L2N/u1kPLmLrX3
vydZjn8r5ixf3v7uX9f9xxsyfc8htPrcDfCs27e39bMKN5tuj0E/9TRlNzkp9TtoMOh1Mxn5Dpkl
Uv5MnGZmFn11B3IMLcioHITKzlpetW2OrwpSqibURQQH65Msy9+MKMtngjrcXh2IK3NM0UslFGRc
KoPQCSieg2pvg70enQ88bnOqGWBB0Dfvp8kPxZjG5W+9+aKThvVaL/N5tXIXam46mxGuu24bZL85
2Zt66C6PeSLTVfXYigCVMtCs0A4hnANsnAI+KDeJo8FpyhxC5OBUhBkFPW+d3UKiOTTAcA5R6woQ
6IYMOHlYRsvx7dOhn/xdXUD48t8dZvkAxT1/HEVPuZ9EZbGJySVxeX8m3DsBIx+WpcBr8NhUXalt
+dzb+QfYgC4GU6fBFsr4Nm80LHCswW5ALMccywT4OpZUdv2KQ/0QxUuczaqRolSOCKaRTRn6BKTN
Gena2RCyhLyQUzD9CZmpTzpSoj3FfKHwj7cBgkOIk/FS6Yom+2k8YMQvQnOaG3534zwv81F2yu6p
LaL/yLXj4mDQ5ALP3H+FlNuOTBxmrtl6hOfNj2I5EjlfGUUBiwMZi3xaQuna/uxNSV2usrqpb/VC
EDHDJY414W0jzWd1YrT2cRAdv7dz7ex04gR7KHCWAgBCkCkiOkRcCKzqsE/jONsltwDwbL40Wu+k
baVfPz7p4/A3DAF8LQYUsLAK9YmhXHwGwqnukT6dP7DpfYQquHKWGGRn0SE+CUmPjcANUafpUmHy
h4G3jd6iNBpG6e8q09nIIcCIb/L84UJgqygZJ7j9zyHlOLcNtqPD++ILWEyw82860PgmL+tsyGbx
K5VpAiIEoovo8i21pCh/yKcSLsx/Qe8vmA2r6WRkls1hwOzUFwZfBUdgDCRcI6ylP5PTxNgSfQxC
5VrPnOZ86xabeFMgDc1RlY6buUBzExM6av9lYPXMaO0m2NuJFvn6bT87VcY+q5AZpsWa6nmN3Tdn
B5BtTTt3ARpdxXHd0PJQiPaTVCUc3kDVxufm+943N65z+zJddJER2H+33kf/2+Lb81X50NkyyQ6A
GNePUOEoGsuXra+ZqllJ3v0vmKdAytAsJ4SsSzjB7i3Re0xJ1637pxcytibSyqKu3cBVcEA1bt/S
auVZtGtMyqg8Opvlq8LKngi+Oxkxs3WaBZVZM6fmB3+8fdRrc6cX86x5b036qZacoqaJyReNMOvP
OsZcLVReTWRWdtfyrn2KKboOkyM8h96quexVc21e8D0+qAL/3HwecFe3bYl4IhWdC3972S/x8HaC
4tTr4a9rxiC2BmqnznLIMXq/6Ry/b3DQmquXWevUTb+dBlIt3Olj76lyypnZwt+Gugb7P+sevpa/
qdebLrKZena0H177axWtv9e2gBpSloWevSY7qe9tPXRkXERSHf3zq9hpMs2ORKxC+L3ms3t1ga1E
99A5NOe92S7KtErVwnj5q3XXVHZlUc5OVbrdX7cfsw3JhDg5LQzpPwR5g6uyaaAoYvaAMlKL7LIq
ir1SrtArc9XVX7a9EZouqymJp0PzLiqX30e2vb1BCd4f2MsQkn5ACmnqU6twLrZ/kr2MSqBsnOm+
nvtUeSqZ1qKyq82r9/pG8E4z16zpbVSVoJei25ilrX/b13N66XFWGtbZunGt5hw9yzivRV62d9Ob
0cSqq1HvNdKvoPJ4kwl4U2IyEFYlp0FKkWEsRszw4lSefxz7u1oYOWS0cSKaVzedzPu5EdJsRT3o
rw2dFjpXOGuKlke8uUeXz7NAjniTmk69epEVegW6poWem6koWvevcpuZH+ryFWhTh1wD/PRWx+zT
3SwzDpH+Tj5PBlQCY0AXdhrIBf1JZVFN/B4q35jY3YuGvsTRUEQVq2gbfakoDwKkK2vv4Yakfmfv
MvPtp4NtHu/72p/2NdTgKbYay3jSOHEWlgGa2DitZwZdLFd5qOBq7LqnN+1jByKGwPgn/h2l38xt
bfW+5EZ1O/9tFCMS3/6tBrn64zM5SnB63pfVRDeUaJ3+8Ye947zPplQsa/17Zcj7Sd1UZ3WNIwBc
/M92LpYGQ3eC9vig/PRBxd6q/mwcOoXWU4IgUS02FxWKWJ1cdfOybU8Gi65oUA2Jzl67LoDV2SZg
JZihMbfjMtSQhuq15Dv1rPq6wymWFw8O0ApA9tRtN+8EoWAfy6GUwZvRrplRuHbiRikIUwWafxG5
9bMAp9AbO4eeoiZyH6vygxNJakA4cmLXGxhjWVOYp2JUTxHwDcU1uYtlDAmo7fv/I+m+lhtJjiiA
fhEi4M0rgIb3luQLguCQ8N7j63VqFQpJuzMkTHd1VeZ1ac1xXarWmnzIA9VGg2su2lYe7YRqLfhW
t+OMSWOnht2yuevvFqVl1yjoZpirypwscGRFv57qmkfbEvdJ7fnx0jFneTtA8NMAo9xRNfroCda1
4RSOYmShoIgSmY+qMYwqP2AuTs0UBEvb0zt1AhmjoIMyzKqKQImlgx2rZrwKF9I6LFHR+lvnLXiY
Hp7XUaGaHNkXDP9Nf1+ql+q7aXhNLznGEE6MkbqbtUHiR6f4DgWJ4+BDtcPV+bTpw2HPD/6FWZsJ
qZZupl1R86Zlw00uUXZwa4bhzPn2UqAuf2HzMV71c/M4/CkPRf8+qUJ3JV2y95Bd0l22vNPC2y7A
dOZdMUDiMiIhcj1ZlO2ZoS93g27ZGT4ek9gUHETqr4mqBFiHLCAJezt19mpNvECdNqQwKvxLDq76
loS6jT0y82G/7Jyq52m6l7GVNA/4cbJlgG+hXnAwvV2Ga/fydd+UXuPryDjekjCh2oUV2YS+aP3v
3Ft/gmN2A9GHPV5VsFuqDhTVmzxJrHRA1Uwl1bqj67f/kgRKZjWgK+iWwg4WN2hmM7iO9v8uHcc0
0QEfKFYODxJWshp903x1pCq9W/Hv4+f64zaOj/MsxQVabT1MdOrjIb/y1QAm2oiaV75NoZixaaG5
77mYByfIEoCI5+oc8uXzCEg0+1MpWwzxiUOiYGPM9gqDcJczreR3/s9YNtCQztHzMrqUCs10JHxz
8Gq/61jXY+XUgEG1NX4N0/BqJiDV9z2jPgZBP/EM3jy+4CoQsZRvzVrHZqLmZOld+arbuSHAJpxv
+b+CsPGBruPgfAvO2HMLYFHLDTZf+6HV4DeMQGgapBTdmsm5S9Fek17QbI0A6JBG48J6UrZs1fBA
AZalQ2c7MvHchz115NfxgqyNIKrqAKrr7ma8cJbm9I5A9GrCwbH8fdVORpGLjNJPPsJw9Mam6UKn
J69vjHR7+anMSrPj2TPPo/QkqUecVQ99q+XbCjWeIJRt1ul3/FvYfCP+ezMWXPyYo/5Z3jTNmOrs
/myfayMBFS5ctqtGAMlWXN+FMAs+CmzTufu0t1B93CtUsp/ZWTn2uTQKOuTyfWycnev5pX0rp4e5
qBDtoWxOxEUxMTp87cGsq07K3hK32ki92/v+4iMXnow/hbMNPcfiE7zS90pqqBYtB8/rzZV+RV8q
ubr1vi5f2gufJxclBpvqmlyyKf7UvNmNVoyxNlZ69Y5NCgtYtuK6lskVHaMRsPgEl3UqIsW14Ufa
iKWh21CcqcYJNB2clnmpRgrkkpT0Tqgj2O8m+cZzlGsmpgFINv7tDh1cVrIablUMSqG/YTAOnnZd
a50y0aaifwDMklOUMCCjbOMxloHofHLHspNjT5Z5P12aVeLG57qqtWX50V5Zr5dan94Dp0kW1yJ1
Wzt+zuJ4Pm4NthW+d6q80qoaWu/lZxpmLiGxdoKKxEzyc8hPBPA1lfHdWT3XMbuidm4+m/vurnFq
ZGb41sPgPFq+mk8T4To+nSEG1mIwHfdTyhwBA5V/pL+qE9X0vZfgw+apO0f3n50dsVCnI6LzwVLW
3zWwQCXN5HyvvZuLxqm9q71bqZYRG20Hi0GNMznY3y/TGpKsDmRTBuCsisa12HU5jEyG4z02hIZQ
oROiz75Dr5PVkkaHg8YAlkGpn4mkBC8Gxs+Ukp/cGWwLFFXr3oIhP17ldOzdK4lKeqIn0vSooROV
6/DSuVvEwqdRHeQcl8ZWwXebY4mRTiEdYFUefq8jUofi2SWl72qEhvzWcTZEtLrRvkqR27VMycmE
FOkN6nafMva8t6oawVI9NVLlex0CWCQxL1+E3Ng/4xbFCQjqoKu+iwf4wEXx+h+s4yBWNIADWJLK
+fKpvFImWOC4x0NxVPBckT8RN+TDk1Y+N9fdZ0v8xMe5vmgeqqrpEMlACVXo3EuXCgy3afAtYX3n
MLiPTvIcwnR3gy7rp79kA7IY3SbBXP4q9T2TFaGgBrg/vP1zWY3/hiLyrQkXAp4z6+DYuvxJVG04
JJ0bgWALkBL9zlAejCRMRnARmGhitKjoLBvF0dgONxQLDpKalX+OQkLOkaRiS2JZmZWftaDZOlZ2
+0Y8DCgLDnaIhQMaHup7LldRdm/cKhgi3GPlIQTVMMC4bxnKiYXN+VDN1xfVtALwWV7Ju+oEL3rh
J8wq1Y76sMeRGTiCWF8kdVqGchy9kxKXoZSpZVqP4PaZbtviQ9ir7VAQAmFHfcVywdgQJOZOBKtx
tYpuuL62YGUfXgU4zWwhZ6d6Wm/blyH7/sFDG2NwQ8NHKm0AiOk1u5y5QcphCQoYqauhRr/kS7lh
uF6hwyPiuKCik186TYiH6WSmniTt4xUxT+Ql61ZQBmvTGld2n/RXmjgrW002sjIWstXEjwEPRgmI
gO8uZIIGEASM0ccGvN89LvXCcNtKVqEVqwlU5P5TGAILIDex4bqe6gIz5C/5XixB/8VH3XPKPiKp
cPiRenwl+9Qy9P2SXh9l/0CBhN8z2ayTbIQkdjgF8cG+E2BygIRjkwVYEUyOXVDbP8BaABs846l4
HXaPw2ct31u0Y4NUovSe3w6l3bO4xRVDOI9Tg47mF9KJyh2mB/xyNggRKYUp4svpbrwcUuWdxkfC
3q/cVQ53MTWPL+ov+/j0Md6JKzh9Zea3350Z7L3wLvGgd7vPn9OTcysVpH9N4QZbgfBFyo2PWV/u
c/ISfdh+7ypTBzTcb5Nwr18shUnnSMhTsLEnG2GcwxM+6lj8th9p6pZlfFS2D3eAmMW6cu4lUVvy
d5fg+kH8XwmjKs5JeBZADGCW6dosUeBhooOC3R1zJV35PZcYHaaWM0t+CLVZFKgvIAykEPyPeaF3
/w2ruEyCzkOibDV81GMLQxrBe6oMn+FfQ6rH9cMD7J+yjfjfSy7LA2tsv1nhjvf2OxqRJBWhP1cJ
W3rD22Rl/HVhGLxlWCOyDqH5CVh18AEv7fIuiUAUGEG+H/NYrYoPbtFurgtxU4MmErgN38np3/FF
Fh3msJ9HyVfpcn4m9SQmA4WxZEQqMWg3H3cDLRUS5/+D3k5/1w/fWibEUTK56R8dKHn3/6uaIK4w
PFr6ewtbkQoUdLnAMAeG1FRX2B8JvEcSiMeG+pO2TEVha9B9xr+7Nxl6oIOI0B943IIDPBsFGImT
Qr84NE/A8A+BY6GVCpea/47+M2R454DhkD3rWoJErq4TDdOUZm00TXvxHW6jKOMG6V9g3eWP110g
uRCLTkioYGxtoq5uJJNA6wCwZoY2rbsMxsUEDJf98m6uzuXh491kpuyqKeKyoT9FKlES8nx2fcIs
4BLR93Xcd0VpNVy8EPghM/7wZhiWB0ozWNn9AQYTi8E5MZGWe6Ya5m1oeBGUzeGPMT78M7QopEHn
157ndHsnQuHCFP5quFV2ZZnBY3SSN6IMFNWjuZLECEKTevSMhGAK6n457Qvsy9T3DPWV98/9gzP+
89W/U7ylqwov+N+p7mVsNMGAsFQJ61MK02C3kXIyJKBS1HQTp/p7mFHKWClLurlEVwowFsqP8ZnR
N76Hpyhoh13ide3V5xnESx0AOPd3jGQxBk8RnVcJLaCtsGPYIic8Lx8z9egi+DHZkRCSazG5bfKV
FCGBo2gqtutTSiD5WqJXaL2YPP7d9vR8xGTwQh51PCxxTdl4qyjrHPhnYKhjna4wrwsM4qKQ8nfh
Q/+/3XNxjDj/lyaldYIdsfmg+EwrVhUVZiRSqYrmPrbBwlDK9C7IvaxTEtQ00KANLZWcMQYq8Ztx
1f2sJoHc8EDYWW8l04O63BIWqh0bSO4c6qZyY1bDMSKTrgekp+C8r4RMhNk80jcpdoFT6RCZLEoD
a+cEfv8ACq0yCLVPE5RbIa6BURDLv1A3Q/xjtSQx6bvrco9JTM8fWM5dolHIzL0R8SGNABiViS5e
vULQ4ZtjL8gKOrQ427JNdgYGIPeccg1yUAppMPUmhMx5f1QnIFkwXLLAo5dx/IGyXm0W/VsNbkxS
JK33DWFtynsVNssOMvvlM5M/KuCA9BPtz240+6b/e5yDjRDUjFpkWWrRZz64l1dTnpHdMSrc6v73
+ZnQCIuCBCCP2GB7m/kjRBL5fYq9dLx0pjrpHaa5f35v05aA0FuPC0GJyCy7SdUtPtMNSqc5mFZm
gLRHMQu50ewbE1ugpsencuYMPD3pcjpZj50bPF31XJlzZPb96gsMFByD4EoM7Qu8HjzJRhbX8Xqw
SlqAdJRAQ+pwF/tyYKo6MWOXTt+LATP/q6i0hXe+v8y93ICOG48JsbXrS3sfpi8TpauIK/tR/O/2
nVuWwRIqHNaIbsjkWtLRfWs9/EreJKwJgee3ri1sq3aMulkq60vdp9DPqZsVyYbQF2wtae3xppbZ
cpqUiJLQMSaHObHCMKQbtkJ4ZIevpQ/PmSAl4B3n0Pyq9m2NTobCz56Mi5jUKFllnuX1bdTG29Fg
r45roAyceSIysWiS+GF+uwiYFabbpLrPCikuLu00eZl71nAAmwDiGLq5eH9X0XRQTBu3E9bUKXC4
3qoKaEwaqBXgOzyJkA3KCsMoJMIuxSUEZk46tz+9p6Ok6gFztJ2132aZ6cq87IP/QGx9zeNoe33i
nCCTr4rHTOWmsPFjfmDxTWNujDdxiGdfRUmja9Uy88mn7G8makNRVhJEkBDhfIjVcsNYyDsIsu/r
B1FISxTnTJR+ePbyFNvxoDeXpe4Wl80bgu052bQOq3CHPqQzDuN9u7j3NrAAETD78iD9x3+ZxOAY
au2EBIT0BiL0EwjAbvKxC3SbSo9OwVukJWMiyWxdH5d0JbWhli4JW7ClZNth82ZDV69lipgt/3vc
f0op6jgwSXmzQubsTaLB++gLdNpignExbCFUhf+PspFsI/zBJ/+R7in2BCzJrHTRJb0yVZOcO8bg
mZAba9Fh8FRVQkCHfnR+wb3no0J9O04BsamFhPhtCR3722py1V1ohsZjds3it5qaxFZvNE3ORLfk
CENe4I8s/5A2gCgA2o65N6LVUR2zC9s/hLvZmDgC4iU9zrMYHB2Sytqre31G6sbZC02flbcEQcVN
/4YnZdDRCqdqSb6eKeVV7TwM5OgjMB582uW3tu6KMU2MUgC1eHQcnQ2CCLq1h8Fo6b83KY5/1qO6
ewaNRIUPozovm/ou18x8qLE6eA5PqgreiCo32LyvV+nSpF0iFy0Um4SRVd2EDIlU0SGVL2HD4NvO
+VA8kHDssINxbC2HBOKPBg/Eu+gYmGj0zDH1l7yz2+E9PJvh6aGo8YCHOA05ciFxTt5w4AVUgwVj
0zzF2qnMR1Chh0HsOW2CCVEObuvge9FJ2i8utSTYeXLIV96xhi5GMn7vJIouJ8ZM+pYG4zSQ8YfV
uI5MkdfqYJTIETv3EekkIDUH55ORUJYH0suITlz0s5yOnV20GwfUN1HzeFbAqbUblMF/m9lPejlY
MIFBY9YiPAdypMXN8at2duN1rGSU8ecyX9yo89GHBA+Zaq5Eq9k+/EdCLeq5drwmkb63au81E5to
JqDuurbioXaHPswx6wrN3KN4K44L09gm2TCiQ7ZCRmdiuFMRfxrh9VBoieG6D3urLW3miwE/Lnnh
prGqHgY5moswlN6G9e5SBUOtjX7oxYgT0sAYipnJRbQaMRGuYHr4XZYL83PvXCuAx47ddTfRvE8X
TatI7b2u7IebfqyT1oTvhwkXkhwHLkXZUVxV31P1CJlEHsYO45by9mya8EpgRnkKikpMz1POqPrl
5ogqxgYz/TmA6jcz3Xaf08KgoHKBknZmnQv9uFRW8dDPynVU+HhUT7Qi4TMkeevbm+qsIeq7idaJ
js0jRkmDU0Gs1ZP1LDRPKxH6LW208bZVGxmbCLS5fo0yUKEbRdXKfSNpbrkmzUPpPFyRdQDga5d5
vHYQxgeEU2q+IWWXptep3+tzNolyrpZqCprspChEYkU4ReR7R+fuob8YXyDH91qidOy4eY28EXMB
DZEQee6uGufpcRqH+k2tiFdnN5jlS/ovDPv/tyyBxmObW93hcOq8m8vh5jcenVvwuCoBzuAoPm8v
Eu8OZ4oD4cOT4DMKVAQDzglavswvKMDiO2d7JByyC90MfRS5bDK60am3zWT7R45G6U22T7GxK57/
LTkvWrdfQy6/H5Nbf92LS9sEI43+YxLG627eAfxsub3sK0FfcqpeidaWPSAHsCQZvbkAE63T+DHO
+zsRfI3V163vdnf54oa56aUdAO/b76a2q90GBpx1nvXX1+Ur17lJiMCUGwZUvFXpcFeP+nV++T03
z7izR7Sdp5rHYWy+7CYGdymk0zNqiKroWFta5IvpikVpWZ9tdLH7xvuuIjK6I5qv6Cavo+0SMly5
nXq+X8z04EMVhw3QbgQFROA8Cl2VhoOyIf2ED0sVsPlWpcZGWoSGkXe1cy/285goLx4NHfO7Dt7u
bAhbjF/0bB5xAMduoRIbZKbrIQDsuhGKqJEdvqfPMMTtZ9HP/7uEWd0glGKMmIqzyPr7l8KtrSso
vVJscGiTEXU4gfAkECdVy+Y7PsmbLFeMzffDVbswWNR85a541wqCu7bt5uuHMT5qrOAdrru5DkWV
ysTArgFqo3XEzBWaMORaKoJYOD2QWjcirKQYgV7c2DZJrAN4OtjElXl8h3WYsfqP+eKTS/TaWF6L
8Z81cVZs7thoz/qXTlYvajIXPk9lE10mXktidPdSTc1XLVPRKoTku98YFgdTZ85I6zQgrN53/Qmo
SkLC93u+6T/n2u14ezsiT/hYNTNTvSxoPxCC5pw144zsC3geU0mut2jm5hfuwMAEGbbYl676O6vn
P0mZGztsmBzSzprEmKSQ1L4cH62bm96qRFaZqD0OpcVvsvI+GbpQpOsjV2Fdhnl+b0Hsh8bVczGj
wWpthwfcCIG6ePWN5lOhS0Vn/Nfe4N8SAYcKcjFtpgwgIWmcgM23vVxo2iHI4ObPbJj2XdxRfmQa
z/7BnkTldPfCha/NZ5KUSJFGdqQdh66ZtlDeLaLNndquZrZQOva7Wf4C94PStLg7Gq5Q3h/LRqoj
aRkGChU6MMKLyOYzWUxuiaqZQ7kwS27tsLqF8w7pOccpdu61xdeziYxuB53bqnEU37uLYvb/RLPQ
P0bb7qkxM+mymB4mOqs+NqJ9DwoK8WS/s8+7Xv8J8/5Jl21WRwUy3vMzALTrYbI3a2VH+262Piuv
p8fmdXgWz1S8VGf/HA18lJW3xLGKc5k5+5XjyqHzSYIgAAhS3e1DqJwrZzbGRms9TDWf1+Js5Nhu
ZpQXMsR1oqnKrW1hV252Y8D9apyz+c6+zGTr4piUSTF5rxemz0FqgHfHDDpIJpvI01Y7jXO7Irde
MWPcE5F59JKIFrRvuWlmGosXofNf3pxqJP1pka76z9Gu/fpMdGb/5RFsmqvm/t/LZpsPR+LPtrfp
IE+l0QJF+tufcNKR9DcPX/nWiXbo7zvHSzpPyuaxgTjnONY/L66XmJJmbJpzzx6emXSUVxUsK2Hf
3fJTFMDKBV9/Rz4zSP/b0yD099Nz9/H7dFQkFO9N42qrPuClfaSxDsU/Cr257CbpZ+f70WqwH+bD
7Vn1F/0DMu6l8EuXUkCebDnNyUCj2nXaDZleR7ynDbMFfwif110zlT6udaRIeT+9IA2dL3cFIFWH
yigztWt7BMjzQuQqqSKDSDfbetHlXkT5JsoYhOqimuhvSlvJtceKVFJb6L3O4Td+O9p1m13PsIDY
2WescxBs2JX3Wk1NF+P0Z76XptiUvKrYyDZkyP6H3RF7IFCy9U11OTypY1NqhWvzOs9WTSQx4aaY
G6waqc5TtNLXSxyRW7QmnEx+KjPq5p19Zr/2lVyH4HBHIY2nVZhuHHnyk1tLXDuErxZq1/gfSqJ9
7T6Hiq/cNBYlmpffGyNTbJAmrfhMyijlT8M/JToHlzDyELyn8falnZFdfFAtycJssGbU/K0ie/+Z
/r525e9+xm2am2am5elj4aRhfaPKb9+I2f3oKGF5NeXwbl1AOgeVLTy8fKyzWEI6DJJCeqwVkT5b
kCVRcwQawb/joGPqKM1ZOTRWmnfP8Bu9v6iZE4GTjnuGjcgrJpWPojqID0wYdktQQLJ3M8jgGHP+
qpourn7Xw0DHPOdByW93aOzdqkd7PzSTrXnoK/mqMSSUPONGuhHIu6fXuInge5e/gujhTYh7IP+N
l75Ggeq802XMbD7BqcKEqbXwgXps8tWNFiSUzLAM+8KswuONJXxEz7ruD50sTQkTdEElZaMv66L5
RIceONxxGz45nYSrksQAsfmdan6CPidbX7sYVJhNM+P7208XShdmU6y4CAG6jPK9hBWgGqc6THcu
7fs0XieNImhxJoHEf/fluaTt7na4MVGrK1lC0cHkVqPHws4k26nKqu0wWRTv9dNv/PPePP161TZy
rimLrnX69XtWogmA6v8MlD2NNz+Ubr+pefb3OFI6FUK3W0CAP+cp+6hTLdVMgPFCnf2eS2uvbQa3
8e47Nw2aYscLSitdyn5vjKANR9q+sqjuu6f+jGYp219oGS7tZPv9s60w0KQ/P5713HRFhHRV3tlu
P4NmSH8L22PiLKoA2jtms1Qv3/EnpeDViHXIIEF+SeruWCsomzGaNbeoTdFCe+YSoodcVvnRQeN8
ac/VwZXNmJa1EqipNEUBbS+v6KUB47IsHdcWG+tmy9kWHSxdQJh/L0TGu1bS5cLYydk34H6gvnYO
6H/8RMiVT9CgzEYaDs5Hdbi0N42kq5upfKmmpHA7ozsCJaJZJxCrhCyjTTPeTs2Vm5+CbspBCSwi
pnn6SvE+CSjvntrxsZaomJuHc8SZuQ/7qXzrcc7t2cqIvnRYjoaZ5uNPqhJqFg1VzJKjUo17tccg
0C8pSp97E00m6h09bmgCM1Z336NjGu88CzPh/maXW6Oh+dJ2ofBDB6tQo8q5jTdV3pUSx1sIvibl
wr3FinOsOjNt6Yp9JokoB/YFNCNBPm+ekp5g5TvPTyVNp57M9pmytG80Dedmoa3d47r8co6Rz7qw
bkZNNRy6UKTezTaMFfG8rOtxC9QMA4I9kTkQD7qE/nJIBNPZWuEo10pMlYiZBRcRSTqpyu/avfYz
qzhs5lbj16JvH5KccG2qDki+8C+Ek08riMGtnS2FxkJpK4whO0EsT56jt2iD0oqe5dq7Da69ay++
+sjHuzlDe945mTurctLxsc7S9E7iap5UenI7946ZiUv6s+mHkI9m9nuvON+VsODnewnYYDZtkAb9
Ayb+9wPq/1kw2uQW1VRGp1JO3Iu353ghXeJe3ecGCzKwdCuR/9nspms13y7LVbsDQ5hb9NjuhVHu
o/smXkryUtt7EpvS6vITP9DJYpKIrT8Ne8B+gyVHSH9sDYcMMATEdO7l/3Asuuj8q5g12PsS3Y0u
K+nMEFzhzyYphfE9AN6oVtweOU0ybbpH6S2+STTHnSQKhMUl27rh1EmOTgJ0wk/a0vLp8mDlsw5T
5C4+o5L/45Evx/K14y68wf4HMQHp9BdaEV3gASfcuhLnUKoNCIp3c1p9SeLtV/vQSf9mWoXp6tc7
57x2a7svpSfnocb5kzzmUD1K+YabJKlWAEiX0kZMu4863TyiSx5FnBi+u+kJV1phmvm5zwW7w/Vb
x0vJqynpT5x5guSfRXTjgxPAAjr1ddrJ38cg/nfvnYfJP3odNe6vSmU/Spmw9CDgdsNK91N04nP8
z8Dm0WCWVW4WqAvMmWai+KJdVT6nKRnk2pCCm7TCGYezAlLS/Lic61g5CRHg94wXj2YsYGtUowJB
fsL/9+5hK1/9xU0Bc4B8J78fkDA1Woz7U9cFLXfWwUL42P9h7lCowX33cXayTPOfqXzlcSuvkrS+
pcympA/Jjl325BhyvAegn0wmbr2HesDzv+fwPDSsZV3OC7aUzyCiS+piKkr/e+jVFKyEAWaYfiTc
hYNBz3C9yuZXF3DsPn7yyuPxxg8Nbj7upnzvXvNAt9hHGkbWi33znoo2uQ0c0RKkNmVT9NI1VzEj
gyZW2v0+m/dsI702cLeYHOnEYgczBIvxz8KcXnqype0JtcoqW1LXJEE1s/D9/L7LsBQXRklh/+5f
pypgPxfT99CPTpP3dj5RWTxLBblI8eD5tSjznNjqZrf+5/03G+pOb/1DOzXIDVLV5NA57G7FZqWd
s+IY+S1XxLskgJhpdhkS8tLZLUiYXlo6bUs/OYf9vfTYlW5hgewM0kjX97y4z7ab67GwHqli0pMN
P0iHmuC+lKJQgtzZvZmLRnp7HzfRBGVLmfvzUPEFx+nezp+Xr8LPSz5Z8Z2HKkdebPtzUtNRnBZK
Cz+fjLJkMZsoeaiEMztj8JhmYFaqxGmgnkWvnxKSIOUvHx6ceDcPd/D95B8fg191n688E9Hs8H1H
dB8bO1UVVZVGRnLTrr491HyPPF+VKKBjbpDTh2Xvg6TWPnEP+rllbHxPYL0X86fwkthiV7lysa0L
1+iBBlm+K1cY3o4GZy/R7no2aW1XXuV3pbTZ7Jnl9zZfe1CJ0NpSJhw7Z7nCs+/k8d/m2NvNhtt4
j3ng2thJlp41ZPQEegLmrfv3HHMWWrkMCakRp8bHugeptPgq1N9p+AvsB/aZq93GD/JDD+Baqkkl
LrHHqv3EYMANt8PMc7iiF3kOD9fWNV+P5aunRPXsVSkyNo0rT26hk51NnzkZYWUEw6nQyQOR8glQ
VRiyvamZ5W1aMJrCLOw3V90uWotbetXMGU5Sk5+MTKsw7HBrmFYMujdaVbQ74bZMTr7ORJm6CV1s
iCIjBgKOIwM7lgF6x4unqWzuOgR9sJtnBy/UZkFVki/tq2IUI8EqUrPeUaZxqb/bz/a5vetuG2mT
yq7lOdUIfWX4wQn2mjFTPgEnHbNaY9t4l46lf5KBSwZd8eVJ3WkdKnHy1zzUMqgNAfbBJQ3mz9X3
Y1rGrySEqpKI4jRqm3KKv2VVsQ9WL/VspRav5TvnqqSo9n2chP/LhKzf6uvaU1rYwzQiKb1NF6S0
ppuJd7KDh4TvjGkuy3pgh/P42UtzSTeZlrcRJPmSc01USxp09mpcg7mbQN80D2pg2hehC9GdnPTU
fdSTdNpCUxQlApBA8LYrX0cyQDv8ufK3xvlSvEbYLOovfLA/E0heXn6tKrnyDE2x6hKh1YJk4+yN
7+WQFsJZ2DN9E5KGCSzmp/ffZU3+GXS/7wUq6dplePF9BNNgzp6tk5CNZcPHYZFXCXvCrxWJTap7
fVjHDDsCb1GVjW1ta6rJrXb7Tz1K3az8Cpzb4lTeEh1ViAuJNy+UTLjFZ/FKOvNBRWcCm0kudQfw
8uv6lW/uGysZVztyPrTg8t/r+/xJLH2ASWL7q8/ObMrGkvg5TZgUPiTT7ZqMvVv2Z6cHFL4sMK5M
MVNKlt9y21bdZePftkoSVxnvB7d6KvozConpNVmaY6+iv/Hb1QOYGtgUiJ2HKxoYHOMJNTJhtE6s
OLmFyqw4yYwOqP5/NuRyn+rtv9/6XEfChYZh1lOQs2+AEW+3y9wJsuRjqdwXzmIhT3QalaDFU24W
+8kiJkPThUFWhYbcgzDiyDPi7TMGMq3la3CvRbvmuh37NB2tWeA9lRxPbsekQQ0RGz5JZ8JvK7hK
iClxMRr1MvCoFG78rnsY5pv5aVrYgGTw6CwHt7irx+n89RH/7H2NV+v+nYpeUx7VmjizKF8TLNQV
5vTxZi+dRRPuDB1y4vNYPY4zn3IFkNtF0XhtzFmdJrCaHXtOonTr2T5KB6Gi7J3b2+jRWjfDrK13
FB6PXF3GdMfHqyV623GYPK7tGsTk6EuXrMd6CRqEzR+hRwfYTuDIUTBcUInw3VxHGf1xnHaHmaD4
bttYEWuJ7vmDLSzM0DPWpJsbTeI8w/RqGp1blCtfJchMYa6vaXbwNEist/+5mTjGPiDTzqX1crHW
siGHYaooKe99m7M/SwVfiNtGleDfErwSV2kY9GK+76Y7GxTCk+njkEY3NnxSSfl/YZhEyIdAwXms
/54hkqTCShzSzConA6ziAyPr6pfpYbjsL389RfXrB/DM3X5CvkjgP2edV9NWw4TxsOwuxl6tgh1T
77cjfmSAiWaRwLnazZwAU5OidWMdFXoUraHjbTztMMtqcpCp713qePPQfbZNCKpkm8dGrExf65GH
MbER25dKcDYzlWIfYVZZQbvNE1xRp1SePMsUXZXvbHP3KXmoY1hQ+1U/VDwodWZSe7AgIGdu/VTL
DHM/2f79ozB0qoGZ4g2WslKs+o9yg0o2KI1tF+4YJDTOIO+BbABajcAa3CZXG8DkdnF6rRpbXeks
4iqDdUEH24varRP/XjXPrfXopB/J/6Za9PxUUms00bp9YEPOEVDv20bNhUgUF5A1mcJmNYQEF3pE
sbWQIpKpU3OGsWVdV6DmKhEB3QEOdqJIzObnhykN+lXEDqRe0zBeVXCahkbJ1Y8u3XDjlnwrBbiX
lJR2fE49ZdRSbPj4U1QeR2TsdcNpW3K/O+mB6d5GnF2ry7bDJ9hexvuxFJyMXeG/I01iZryY6hmc
OX5xewu2I5lfDYD+RdiqDydHyEZ5KH6cxxjW0kR1w1QrMqsnqK1q4wDQjB4dIvd+IowYE82Ybc7m
NyR9M15b923MttsDnwZDTcH3Y+UVCvSq/8mkq6anSSGGl7n5E9VjnQnT6ZLt2KJLq0kQ4V4Gt04Q
bdNwYKpJ+2mEfXu9r829kxll27IVbfYwYHZeWvGKU7qZABBER6tWfC1b+qWWt3qc/RVSqpH+htvi
3j6i3jeT7SjzQ3heOrbXzdf0WU1Fp6EzEGO80OkBMTxvJFDslDKA7FukO/Vj51TfVdKDQvnYCOLi
kxlRsk2K987RoyepiHb7UUzWFj/Hr1fT14lWTXYKztTibLrm4MoSX6QbJB7pKsSkfPYqebuksC75
sf42bJrxog9EJe23QhqKb38t3TnsDfMt3eQdcuuW731l7Nehe6rYSnF16WrcU19ozQZhiAm4rZI1
kKVQXnwQVLhXp0q29nD3LvV0LV2zBVfMQkH+ZEgFcy3zn6ywgkfSvA8EMB91pvh37kCifDnDwHw2
fvef1feW4Qv/bfAaj2YloHOpOrPpborORFRym/yEaYMb+COVbWvDdRaEhsxU1AWLqnaTKAcqpeqf
9ZiYACGpaaqWi45Rb1NPNRLVTHvbXABDT4Nz994FR2FBry3WSfTws3YpGw4MyFwV0Q0sdpfvWTUF
Nk0BE0F7JflonX0t3X02BPvxcf4UAEnUsCX6lMbj+w4JgZQxdR0/OZ12IIav41QnoefYIURwVOni
25cShyyYVE7PvzQ7yD1KVfVVfD0UthyHk1TjVSGf57hfRaMl+CMPwLH04NKjwagti0n8cnVVnCcI
Ii52EiLrcFGuWhQMAJk/BQQvVfXyuZzA8Y61V6A31Uu1eOX+PatkP3UOmQG0Sdehxth++kj3S+ir
899SLu+g3He/0M8TLw4RmpU9LClff8sZFs7zkf04teL12/gA2R8H0HfXWPTXIJqL5wW79fWCvGDv
gEEbf/NsXnvH7lscwgKrDXoq5ZAzBAkIgl2UA14dPs5zOfWfeAPAQUcYiHQiSDCcfQGwE3RTDsRx
PMjEi1Q/leUk07p0CvNtvojsWrQWCoHOeb7R/E2eNsW5zfb2dZ8bprb51BzdvhZVv9deCkxuHUC6
/7L/0r/JcUES1iA3vk7Tozy58k9qVsogNoUM/GbdkXwxCBYelVg+gB+HDmMItr4RG6eFBb3G0jUz
oL3nYPsd6DAasnTpO80Jb0vPrkrJbDG1K73TJWbM7YritYzS9GFwe9tmmuuLUVK95bH7olfZvaU1
JWMRCX3yFw+Trr87lBZe55wvLjXO8jXo+siOHTuwdZobOBNcblZ8Ky4MHIAou8VMdtCCWSmxLef/
HadLZbfBCq+K6QW6DyjKUnr4vcwsBzTaxstprj2DDN/co8KE9OscPhfYhXmYt/KMWde8yVMpnRKp
I8nAf3I8kitD/1Zckhuigw3vIZk+dDNR3kTZY+XZv2zK6UUp/q019nVWwcp0Hqbas9ryL9feE0eO
U4PH54rbAGZBqqw6PgS9+NMFZX+1BoCRQyY6naaUgLs+efbHanKisgMjmwBouf4LfitgGCaelxIo
eC1eexuBgBCSOw9C0ZXVBuM7x+t4cYffJBm8BYjTsxjTSk505gjd3KaU/T31ddSeSNQHSA+uk2Sm
PJTimZK/viE0wULwkRsAIF88TuMAj2cJCgE3K1BU30M3vpzkxHImK/dVZXErQxLuicg9ushx/yvI
90/Lyy+u5SAhxzQdVgG8aKpf37yLFrI3clkFxVppQv6+0+NAk1Hkoz5sSv8WxUF9MOp25+/iiDhD
Ys+u/SzWB7/LeHmWi9JcBwTEco7OxdS7lE6WUyHquvxKmJ5WXSyjw84YAKn35eutAuK5DcQGvG04
OHjcRq61sPdCRaR7ocrvUc7xJ81TZZGMzsaa+wJmDsyzMR9UXHQxTRSrL+M08P13ZW2yBAbC6ePH
QUlEe2Kq4YmquHjQCNie6IKFX8sbh/nCumKGc5SThRBNTc+pNaYtpgukCOd5OO9Ly1SJO4r2OVe+
pIvgEKmBsntO/yPpzJYURaIw/EREqKjALTsICO56Y7gVoKgoCOjTz5c90TM9S1dZCknmOf/5l5eh
DPSUG3cXPjjDiBcdzjL6sFxX4OjdMpumSIWGTcwDWDhAzgGKOjpIzRxCNG31z6G9AHZB8JNOzYLF
+IWKhEzxOLi8gKlZD/9uBTweEJ7PpdmTvqJr4HHgZsd29pjcloNltmUzf9DNsT7P2raakjDB8pzx
QjLiAiTtm+HyutUgsf+VU4Z6PK4CXVzhLje4dCB5jJsv4JK/49NjQgcoBzPgHwBbz3+z3oEdHMgD
MiL8YHw3ABMhYOZ+n1Nl+XwaGsgTFr5nMOFSXC69Zl8Aq+M//5o/DeXfmhMmJ3oB72TWDxcZ+wa8
ArDdg6+85QGFQMBOwqB7SBvFXbpUGzVmSArxEewJHxbqjsp4DXV2eYDuDy+HZyV0X7IxOJIt5vmP
mwHdDltzMF/+gr1b4TGV830Wfl3wZSXW3lA83dcKKYsB8/W2xsSCVdJBPWnQhTDl5Sl4o6PkbOFw
BBlBOZwaLZK9m/VbIM3hfouzoGHq/YM0A6RbkWD7QLNk8Jw8mdYiyY152K90kv+wO6bblYHVA3xB
CXMLEHLYzo3NEy4wVCADuDIR7wDsjQ3mtym2wLZ8ruGFbUH9G14w4gBfu5ko1NnCYAOiEW1XHKB8
XBB29cBGxdVozqCuDNEZv8NRGiJ84XGFObNj51Ivj3N24vRfZMikMMHGeV0S+Jy27K/hV3QzVhCb
0vMsQ7qmPXhiNyBtpE3FIgTWwwYfg2QyrNclO+iFOwvCCtElvYAh9zqj3Cq4turX0/AkhZLwOOcv
da6tYCAybIaac6kuKkM3sBL67QP4fbZOgxKeYHqRORrrdc4jQxIVBS+DfwaUqfHFmh/AHleiw2/D
c6hBVBV1yTDZo6vJV+/zfQaQfb9wJrPaNpy9PBm4BaD1DeB4qJh8PPgMddz0DS2S/lhyP593Xa+r
U3Z6LQWxZAm6ylgovwB2fodiMTEPr8/vPXbHTIxeS+EsrHOM8vGkI/NKkFk+PoTKA/Bttqk18eSx
Z/Edfch6xF2h8z+3mdVj8oEOjCcfAQRMbDKmOkPprBdwAWRFgnehtlwtgFQxK/9gT3mza8geH/uJ
WJOLsJ+8S1/+4ja3eNEpLYZgVLg4pgYurD0CpfsQnuxnYZXrfNe7tBfmLDGFAVS7mPc+mhRrbg7u
eZffUclm6bEveLiza0B4t/c8SJsSY6vtbSbRGeDCAdjIpA+a1X659x9b+cRhwh2AvMlTPoZkozNJ
upPd/TXRi4rgDdrL0zAcwYTnx8yQIeSK2QPLGxo8ab29/sSYDjWwEF8y5IF2xXbZP30PHK318Wd9
4+4I/2o6Pj+mzXrkom1nBtbquALEv4CBVzP/7NhPnpfhkpvDefmbfRKe+ecFnp00EEUQ1HSmEGD4
QP84e/4zmtz/Mabe4+Ur5gGMCbwy5vfPYYAC4aKwJcDNOHx2KDAOY0IYYQ4yL6QAFUuG534MxPc0
Gih3iA0p6I4AJgvkoH4x/17URSajw7j1LaoXbc5Wx5e00MBhp9+waonObJXfw0glJMdgNxkwzw4V
yeANC5y9EcjxgF2LpqD+t5sRFbMo5rn3vLwgWDFrhUehbmksN+p2NCsmebB3e3G9Vo4oYjftARm+
9XO4gp/DPfqiN3vg/sWAGe+TNmrm2oQ1jASZHqK9UFAPt7xFNvbXBdM4X03eCZ76IfvGa/ZD5d9b
MY/iaICdyMCGZoZv7ox7OPorZ5/5I+I9RNcZ3pOHt3vdYOkVvAIpeq/fxzv7zqZIdVgrySh8HCui
WRniM3zZDpa9y3daR3ePgGv7HkO89RQn9QYLKKPxkxUfvD9/4PLdsh+1l7FXBb2Y660qJE2ZFHgy
wKotbZQ1RkYwt4OvnScYHAr6SCV6ghFp4WZ6qaL+J869e9j376fGZ+BCUVqgLDned8y+hqZ6GkzL
SF1c13cnDYaLBzJVBYyDx30PUgW9X2y5drGuAg5ELXocfy5TRhgE5N7Bk99jIIYTjxCzjQ2mW6VV
Rhy6kbKmcK/sCrG3V+zqA4ns7N7WHq9t6rsBkMe709tT7t93I+sbwaD8rVXGVGt1/uoDgX89dd0x
xnRqa+xJzhML4S/gb3157N5J6Q8hvDezR3KdvM756R3lI6atfvb3ILNjzipi1xqFVMrezX+7r1jB
6uA9b468oVhituaOnA/ycSpo2IlfDyDF63wJyzr0SXT05Rqavg9U7T6dEfY9qV+ZuEfAfGrNBxaG
+t3OOH9hLU4yF8nStlpWZur92yqbWLOzkcFDokE5uy6Q9UNwrgXeBERGIzD/RBxLPKnjIHOBc21O
CYrexnhCZPhclPWQBDo304zSbyI89n2G0gVDSBj/FvlgLiD6vOdm7qx28bfXkaPAx4ElCDEW+qs0
eU8+MA2oK2lfnf1hfNdRhG2y+QgeLqfvzxlOXqLyhj+ZPIBIsf8lwknBrVrQPChd5UnP+zIRtH98
4X13g9pDIfSGWLxmi6H4/NxobjvFbww2/QkzOWb779KjIEZfb/MzJDb9o3zpzSVGk9brwosY9xgA
iO6ThKmF4r/O7Et7owd4lCjJwy7d1rsFxDooIfxPXvJQZ5TuvFuA30O+5CbSaTbQXWua+zwirtNn
rD56eig7eSmcBzIMeLGXoM7aP43OgyiFT91sZGlHnsmncUOrZD+aSAXyuF+a6Xg7tOvDfrvn6SuO
NSZd8B46aJoKJj6nz6Y4cNIWitnR66RW29dzxRrgIEl5AvvNUTuHz5vRixOhFkJG5J/8DhczfmMy
dA/H29uSc6eF63u5ArgfAIcwqIQ3XggrbAdOTMxh3IeiNYi41ianPowmiifQ/O8SKY/QGA1Ed4Ux
nouOdMMx5O1RXbgj6CP0S/BJaXt3I+jmJFLjl4j4oqd/llBI/nJMoPqnIQILjhU4Ql/rdajPSIUc
WmAFlLpOcENxKePy1RWvTHmC89hlCJoCW5AJ7FT28TuegBjAe4GLYbVTJhaZKIdqtz+BG4kHxT5u
jmObHg1efu7mOwSVbACyNcYAK8PMH8Y//lb4ooR0DWbjM+R0XuHbGpjM+62/X3ggsH4yOnQ7opQt
OIAwqWY8v5O3xT3VyY8wIC3DtJb+9ht5WYeqrdp37/333dDLjKejcL/FmXnI/HlweMRcKoUBXGtD
JZTNbsJjNxWEhSJ6QHcGUcgtivnclY6UprCRbEEjaWGsVg6lnv0LJafCh4nxcz1V4/2iZ2Nd7UKk
MEeOFOVGP2QwkfKQSJsR9MSfX89gYlifBEbblDhAD3P0sIrlw3jzmH0ZJp2ZYSBvnX68n4+lu29l
jAIfJsw0gEM8i8H0JWNbrLinkw6aWz+4sZB/keTksWQIrUrPEz/+afat1lNPfYdxPaz+W3J3UcdO
wRK+S5y/J3D6UYy2BJhUydsWxucSyK3wPngHxxMaRVLkcwsAwM82zZynlRu29+5+DrO5M2QcbJC/
BB+wwLFbR1x9douflblF1HcoEKSItW+33hBWNhGwdjv7hBzau3LLIc2pY7Bb6/lOAFwpMClnLaRQ
mIvQPbidCsQQ2E6R6tXzwv7nSiwfcfZiiAfXX/A6ZzBSnVNEhod981r7BXIGRBEqBvEhmKM1nmT0
DTYt4+7l1mPawulCVWBqPOE3p0sWwrYfPhlG06w6o0NnkjotQtukEC4cwX7JxITzyWerc6ADTitb
czJAQRxBnZ6VTn6THDKZGgKaeOPzKMTdYXFzenG5Gp5fF8xGFse7dULkd6AHnvzWpYvSwm5OGSgp
1Kn0Inp+eqLjCPGLe2MM+0j6VkWw2M1RLPqlKZfZPQ3xkoPkCfSYWrhXB5rDuDrOVnv7RL+JSwjW
Cw0s5FfyugxhBGGW7Laz5jyG5aodr7Gg4GF8iicngnLcOBW39j4gKfB0OcKYlbrVbo+te3XMFq3w
IrHeW4zNF5w9h/cUfiw0UL6TmaPIhVIR4ZPd4XemHGj2Bu0YbAZGHcCpuC7D+IJNSP+qem9372KD
h9cGJzY8tAzUSHBB8dxaNOsjOW/Y4mAc40BjFTavsKFHHJwax/2DKKBs2kt+rETmKnwDXh9e50EP
Y7AzhnhKCQk3GdTR0azjRxi2QVemkcD6PTMuqv4yS51H0+iZ1PMsupIRxppUPAamY7sVAC9KHjxV
zC9bV2M83PXAHuiHhvE6yQ/Wtm/h3ud0WLejm/XAbS0oEPDhHlPaJFKyREEGoc4KhL8NEVnuMHhx
DTh3WHC8InvVz4KA6KsMddYlpGKZGCvgzIkwdsPXxWhtED3eEPi52JuiPCY61ObnnH5+43RY9pQC
p7cH/PnIv7rjOQuEy4mrg3Bg4K1LSX/1DFB3eyAFfmWUPGxbbJCRd1UmfA6q9s+/MQdEMAQ88uSC
jx0mZ2Snmgp8A9Rrtnhea2BzzWDRUfPgeGikPkRgvNDvVA5i8NUGjLQhO3+41qeYfBJL1SUehIal
CuMsHOtSuPeejihd4sytVy1lZz8BZLTlRLWHwd6mqLslND6zMbMnwS1n9sYyHzKBU5LUkP37gkrV
bJx78Jo+vRhcfaI5NTFg30jhYc0TnKBcvL8AyJV1DXW/wlwO0a2FtXuIRx7CJz4Cv0Not/qL1KKU
wqEHXwNEURU8w1NfYPrOy6wnd4SJwgFWxlqOwtJlO6SJue+w6Jlra9poPHDhOJI6z4L8JBQw1tA+
YWqFryC3N0QThBkKHDRxQBkoJI1ufuKSwQVogtr9cufhXPL5C+sizGBxOOFeAhCxhxOhYdBlhQNo
jAiKuQogApwTguaas5Fgou5SdZ3K6RCf2jvORYXQ0xEcryvIlUDGJjIVtvBZubkr4UJ43SCqnzbu
+uPI7uWzANywv3OalCsnKVz2BOM5h7B0q8fiOlWBYtVUXhLreX1iaj2lSMGuRXgwgcV4rUr1DahP
4iiJbIMppSb/n/baH+uMe5OKu/wN6gPt1xSuNEKcC0hwwJ2ycozPNHb4GwaMgK33TeU9rOd2dHix
+J6+MqFVMfbu14ZfayizHVZIQeFyKUPGFJvndhAMg1ijn+iR/PZz1BjGcjiOZYoJHiTnBl3JYeAe
fjYjnvERReYgaKcdzFbB/uy7tQVfZdLygI6D1taiNzwFTTx2aFFJ0TgN7NS7ezhLzZhgE1Q42W8y
5i6inmOzoU8+duA3S/bX3TVCQW997V4Q7Tmh1dOdNfz0CE3xFfimatxCAF6kNaF21AzU77fvy5Yp
UTE/kgv4yFrw9lU3gxMeq5zl4W95Own74fTvn8k1UBvxOtgxQihyaqed7GfECNxg7h5HZ6F/lC3a
jUqYMBnpGVCeJJ1VyTbqFkybj2ACWUhMeFzS4LSL/oGP01A9VGYTDYI3JUJJkMl7+RF0B9roixDx
U1LHQOZipMkvYX605MYyT3P6wA9wV+8g+c4dHGKgR/DCrndzJHTa9hXvVTy3AFAw6sYvh1Hia3OT
Z71SjCPEqc1cDG+jt1tC/fPq9X4L4k35vyjPIBtodFPkiu/1x7wHt/Pvr1y9FtlqOK28b4wuc0aI
3xbs575RAyV6ATy/V+Pglww9oC2GVq9EmtGn8oywbinSxvYNp8Cbr8YVwgs8pqZp/J3elz1P8TXn
ey6OSFYh0isTevPcGbFwM7jqFAE88jfkfup2nVuNr1mtqerAqJR47PMO08lIA9lYPQ4D0CXMPtAU
QWUBxMsYCgq36Vf0RbQJLc4DBrZidkE/Y1OSwhZrG5lC5eWUx+Pe04wPBPKU4gOY5rkQFlGZK7g6
r+kXNmVIWdnDT8x9QbqQgj1CY4y1qLYQt10tGaoGPgtB2yw+8rp/S24oXeDXY8D6NDt6H4yRh437
eM8L4GhOox9eGS7YyweDUOz9cntcm/eBXUM6wPN06I1GIf+5T/0nFiHXaZp6aRt+oaoi5iFhZPok
2u897+agyvz3w2YfMYtFb1Ud0DEZWnijfuORhash+OdPX9ievtjncLa6FEhQ60k5/V6Yz1RMnDh5
b/FvYElMS4Hmd4xyyjhd0sAWcQ8n7NYr387twrhRAk34ufXP5d8Hhf3oh284DbBqRtbjZ8kPa8BS
jF+02zjcpmb914JKUTeDJf+BYvNQPLHOIedtwwyrgQ33MxrYEhAcoIS8zfffGEtf0kcJ8kXx3Trf
cdAMw4fspUqgvSf7atqXvSeGmxBg8Dtl8H2Nim9wa93bwO4PIG9nelHNG3lJo90iu8rcR7V+SSu5
nmTPTY6uBy96bAaJQCQMiYRK9Ps1Nk09pLpAyAsRm9LZSoAIdzM4fJJyDWj0Sm5RCBByjX9rKhwG
RczGacjgYAlxeLV6U5SBbhDFhJ6KIMyXo54VQExuVLcWo7ccM9+bT+sx+ewK2XpAz8BkHXEsvEkW
1aH9CWN1KsdHjKPfKosplZfdGpY0aB7iV25lbuC9JcC+VbMFxtO1F9Tq9A/KEfaBqwaxeiryHISC
XaXQrYTZFwaN6PtJuD7Vi/us7yqggyF9JHO2wYrX0jb3WYrDrGooWGMhVqLCzczqR94hjFmJEB+4
CrAkyWrJwiF0nhKhG+IZkDt4cjTBsrDBJZsBBnmfs3JX/f1O+6H9FrYHyLAxnBFs8h+cynWx1Lbq
PFUOH/vt9xvLV+2HBSY4H7/97RCrKyKTaup+hkEk6DnqUqZ2ybB652yF2S4QgCwXanzQJyZyo42K
NRfcQg5qTUwhmSHkK9x3CJgeL+GoclOjfN0yXJ7n8Cx6erMTLneL1se5exQ/Ng0o4Rff6OuiCzLy
0s4AFOCNz91zhkEa9o1crZursmRpe0cWXgXEdfbIOOS74En0ZWFlim0Mks1hC8VVl08kyHz+mHs9
/36cxYx5oOQhbWJ81Rjj2XjW38JT8ph+YJoi6NOkCuvD2WPDSnqfxUg+fPFcU8HMmikDjC/3vDKf
uJyiXQQCt1SifDAmgHdJM9kXcx0Fu5HCvmb4OMhTbQojkEgdAwEb5AyODITkPZQonaAzIaUmEtao
DoxrijNIAWoIhBBjoFe0X/gDQfBl4jkngpeYxd2dOcbxo+pXkGZ4kKAlFLaYGDOoQEYDBgKV8zUX
ZhLY6GfG5u9NOgQ8nYCiD2veYlFA/cpCGXODCkWMD4kEOFmCS/NbIO5G2JvbGGzYKASm9z9Wz3fG
0Qe37eNjkkP+qypDeOWEhZ5KG1rMj6+VaDgkiDQyTCbwhTmm7et8RZTitmMgY0Bvm7/AKylX9/fN
w8JbaJVFjFcZ7Pa4UFBpvoTTjRXKYZhCrb6CfWc8AyJt9Z4thXTHRnYA8vua381opPNXJeJq7cy9
+uVS2VaMqrjPuEsxWtWEoy33Ih2LKymy6Rgm/2FaG5VLgDjt/HWEsXCJlF4B7rmhwnnbWXi9cLq3
a9AVfUiL9YGo5SdvegpBCGKNTR8W9B44ZBm+mFiyGAMd4ut6dK78notxDrS9NkG2jHopkjxBxBEG
fHgiRRj8LIcR/Iz1G0CPOhLqEY/PjbwqBrwsAeAsCAEIOkl1DfgEMf5VyXg2gBS0R8ddYQXCTgtJ
IUznj+XgWITJxwX/Q4Q3NEAC8EjdnNlgrUeCkxCriz16Vm6YJEID8/dxl/RnD57fPnbaN4fyBrKo
YAkJKlZNIzmOhfejDCUSw21YWw/vrFq07guSLU0h3XtP5BmCBBZRBf2pAFUAora/3DX8V3HYvc0o
ZSiE7wkPS24d2V94IWE2Q7KvMwJD8q5+63Jj8zlJZbjeMlBNUFTyz3Yn4AfGoAjKhOEnlEshv64m
SDiwXv6EyAM9wWbuPDSfdM6j4HshkAggDL/89ejILNEcIYMw9hhuPClw0DVBoUEr7SKuscY0rykx
Wg+oWpSBWKIUICN9rC1AW5n/w18FICf4/qLG8DoAsnCuDl4whRbsWOaefAvh71lh7Eg2ii0b2IaZ
axygIeAA6U+GcR6AgM4J9GUngNbFQwEDIiaTUtwZn1bEQuPL7NUEfJmgk6MBGpoCjBqzZlev+EeP
10W9AHZMpNJrcy01/X41gflSXGtsVEBUTKSFwJLqPPzkJ29uSrzHKlGappgi5KjW2DsnNSLpO3U+
vCK8RchYhRJMgK0lFnkdYHfgCK7RF0Y4bAU2iKFD569LoDgiXqM1YDXDiRuSGSmOWgi1mHGAv/7b
tjhjOL9k28RD3oQMqbO5o7KtRRjl0GKLAhDOZ1jj0jbihQ4zlmRT9g1hBAPKwYaHYx/OIjjcwwnj
XXJVaecNgDR67cZH7l1zf/YAjkP9xElHh0mjzfY4xFuTrRS/G42bSZYfmMoHpIMaDyaM+IkA8ECO
BSf5GDEd8MmE7g9BJTl+U6BC7DNlGOAEqj1ple7GNjd4l5z5IjxE6BRx0qHshiyFpJbrYHWIpCEA
rJDWOXgDQlt9B4LIfkdai32rkXEYYpciEnHGXOJCIAPUc6qDRSAoJLJvpityMui59X3368cdt2ls
93BezEjlE0PzNFEqt2UXtpW+bCLQGGP8Ofn0Q5UTcsTBJL8WjAyvElIdp/9xYDH8MBscmHhd3Sr7
QaDigUONLU6B2N7A6e4mxXO65zH6WkplDZsl5lBQu1H3knlE7sWXSCWhPoBNzQcIf/F1V+wyBqk8
VyBSoYaim7wwDKgHk9e6mn7Q7qdzLLQpaSq42BqRfun8Pm3xPWrXylZaQJy+8v2Xcnmfsz0dKfpm
Cv6+8kKLy8vniAuS2FVwZ98z3n8Y0vZxIaeX3nb+RJJB/cuCek60IFtqMT6OOO5A1H+H4+MXzZjV
HvvLGtpmgjF7LC+eRFPpHHKfY3vEzq76GyYNleE+lEkGImHUI/osQKW5Guw+E0Al3kjNro4nIykv
s6E7wkHkwtImocB7LxoqRtqprmVtZkuyb9eaWcDifcLHFC4v0KAZRBVJcXnNm+hlwyObcAaSVy6Y
oPjBQLFHrgJjtmcOJkO3TMQJ8eJErFFilFjMw9iInuLv4w3+uLIgIspu1ylM6YJwWqSWs2qCwQD0
VRoRiKpNWIf1Msc6TPCMsdUxmOokj4TcJ/a/PnBIktJokoeEtuBhzAekrBdkZLjngWXCAkefAo8M
PEO8zS7M5+OJxu6NyREn/FPM1PzxREJblXzn1VRoX4QKhl/sfXN2x93A3TOrQo0f4OOzHVjkZHHA
1SFZfDDFs6Q3qR2+BZlN6UlwDKEk2DfCO/tIfb9sEeJRgs3Jgurx8Gfk4eJpRnAQ6S3IYvhO0CUM
a+ZQfFDWMrtkM6FfYVIn/F4JPgyGBgkvWNXUNrYTfreBuEkKlGTtgcx+sz09AH4WpAyzTgCgc3/g
HbOgt4NlnwzY+mFUkAPaYtf7nA1W7apFInzCQYhLhsvOMY9IdZhfY+i8XrOWIgRscM2xH4UtLVwI
irWCYrhnYIfAcJLcJfDeNSMvzhtOUXQGyKoF/xdHrRcGA5SiwJFAZFbqgCtOVf0xoc9kw8+JgYIF
MZcABHJPzC/AKxG90LuzFS+FvXkZt7MXo4EYq1r26Y8tCjHhI033TKPLZfKeCWYuAKCwhnV1gf9H
PEhAd8lzYv6neuWx3WaU++enzzbX0ku3qMArJl7phbdM8gHO6TgTpY4243wy+8YoVCIb3+7ja9df
dzB/fZmM+tsM6eZUhdvPGGBpEkgYoZnCahv9Dy7oL7z/n9YNOIxzF+7EhySGFyKdmvO5gJsuMldK
D8cbGEYVFGUMvShMhrM+0AB62AvyWEcoKLCHwcZgxO6CIANa+hi08IVdKuiOWKToZwbs5TAS2D45
oOk0oe2igUfH/KA3HgBypcmdQC+cs9iG36DBrAVIQ5CovCUGmQGIALgf0U10LyoXupyDKAPd1pza
2ZQv3CJqOaKo5LzBM38ph5QAanzfcTQwdV+SK7cdgRv2MUVnwODSbgrM40b5VPGmuK3oqEuvcmGy
COU1JYmwmc3izhOK9PIozzNPpiZI3QZfAXztqG362DO94xyndTGrQnVOFAP7EOEqX+x/kdnPlG1H
0SUo5ai+ThCsMXHivgBMYTnxmD7FHKDlmMAazoa5MWNQGXYbYcXfgLKpW0IYMTBiWsr7yifjkPmL
iOfg0E7ReuA+GouvK47wgeNy3gAITTMTxBIIQthMQLz0mQjAhkbRwImMUaar4qxTzEXxAmmX045Z
Mg400d6FdGld42eUzlqseuoA9tiMdTMDqAIPZ+xEAQDOi3sTXpUHqP+kW2TBD7/uYooDmN75HPUc
3iQAWeWR0w1bNMHmWuJdYk6P4GVAsVfWfhrBk59h/j0X9Ac8r6iUh9aPsyhjY2MHhgX9BPJkBIrY
H7me98VzPU/eqIe+zL/U7W2HX6UzmsA9YFvE79oQBvsIo5x/+jimHZr9XReoKX7UvwwT59mim7TU
mmNyL5QP9Ws93aGd+1fbSBN4wQjTkIeI9YuqqwulSX/KxyUqCOMxyHvf1RNpwX2Ww9bBrs/BcGHB
58CqJrUG28KcZVjyd8dyApELe7IXCg1WAY4OmNDZICw8BriS84gQYmT+yIepwmL+wWAQxShuBhrW
zhjJwhQWJx3VjMmQIpSiGzG6sDiDf0onsghwb5z2wqspYpGw4lne/Az0tsZqOAM2hqU+hzjWPwL7
z9tOcL46goEbsHcSkiCjse3jvFoErz9hVFtNSFM5Qx0m4kX0f08kR0h/KdSzkPMv1fPjk2WDPgn9
DMnnlIgd717SsbwiRYV3hoRBWMsWlhKL7pdOyLqGDLpt2RMaJSy0je8amMLFo4rqifqdITjzQ5Yd
tljojEDirAL3CtzYAWs49xGdtD4kLbSPpjCFeFLqo0u1od6LudW/M4JP/dPrCYyikgHODf0E5v7U
iyCVBopNW8HQQUBzcM8wfsh52jGwisaMiRE3Ae53zDbgreDr94IVdUsQJTOj+SDWEkNk8oFASgdM
wfNgyFRU9G8NH5reCoFoGozI1MjwJ7naCtuU+KdY6gi4mHkBNUIUAFUAYBczKBFmLDu8S68yW6ZT
62bi1AZ6RjFjowcV4w9hV4EpA2M2DGXNAklPDWWmBhZtbWWZs/NtsV8ShTTkkbf70B/YBjIt5ENK
xpGGh9qeTFwOYCZe8S342BTZLsjIRDP4KDyXBmU1bhM4RLkMtEi22Ac5a2tsPtwDM1GcXH7EKHE1
XVxeIBTAIGFAlIeNcWGa5KMR5GeJue4+1iK6HQ92K/6OOJPwvBcYvwj9mtBeSPRNH4c7yZ8wJ2Io
RvAQG92Nd1vQIMA14Wxj9+BmCd48hipsU8I9EKo3O37JyE3Fv+hqbti/TOZHAKapmFJPcNtgC4IE
yyzzzRpmT4GB1ufRQUOFT8wb80uSADZszKs3PCBk3TSzHR+bwoTMEYof3DuFEpQUORzEIeXy94Cw
x9R8h5mPuiqcAC4z9v5xmOPY4nNgheNFNv1w8jLIx3NFskb84qRge4HAxYBc4fiGdMI0ibZFhOs6
xHMwNAP7YIOlgyNQjvaBE4hvqzBnYeeD44P3g4CG53GD+0cn4rNIOkgZlrGEJmi+bQVl1NVnKmFi
V7PM1rUlOQ3cq8F0P78FvXka/HzIXrK/n/dYtbknrSoPVv0LifDIkPzrAaSYzmdboW2+KAArrTHe
fti1IBBgC/X0RvA8JDdvLY2BGq4Oi7yc3btE2i8e4LSU9po9aC0lt7/F5NO53+VD9Z+j+bgLr4PZ
CwUttn9TNpvxJe9gxfvw9CEq0Lmi3VH0VLinWy/0QOSoMtGzgV7533uwrAKCCKF/UBztG63Vw0xh
sTNb+poPzGjQ7KCcU0M5eM6gF3cnQtrw82kWkIDnxGSesPcP5CMmYhE8bUBiZd0KaDUHl2mdm2L/
GHbmxp27Tv0KZI9wSxVc1RwTZUZzcL9zkDksOp6MNEtYj8+fvh/riFEAI8GFtb3eoqahyB6gHcVU
HNBuD/Scm7DY73jLz+RNi60BTNSI30b4AwDly4IvX1Ihf713drzel98mgMFdv6ZD9GxDYRZSLd4V
H9HMGv+d3+0C/7imE7EtHbRW2ISIBTTv8+MtP/F7Sje9Yq1hnYdjUBndYaGOntMa/fXvRBXAgc60
AQxKJKh1CBaBkdnyKE2/+n0FLEP1L1JA6Pd0sFFqM5G/0eLvD7JA+fDFsLn1j7MH3/rh/4Nv4kr8
cfGpJUzS/SD/q5Dif/HAEklrojdQtu5jx9QN1TzzXgZGhnBVJ1ErTBH3Kv7Dkcl8ffoZTaaIJcXt
ycSsWI7hu0S4KmPUBaTiIUkEzN2QII10tggKZ4mUN84wjEVfP+eY4yUfZP0JFSPmTXApWqz880O3
6aajqYYgll6VMcCSQoA+hoSqXZU8RyY1zXEUPT0ohIjzcedlDnDuJx9vvKHbZHL6wQoUAsQE7ZmL
Gjh+cSRSr0RFVK8aoHqKgWVHUBA8Za9clauB1ye4AXIL+D0OFBf4rAxv5/tpjqEZ7hPM1WRTWxMu
bF/ISllpyXDzXDzju4c+yMZFle0buoAgRVvNPIcm9SB4Jb3U8BwzRjNsnePVOMmOLeNS/piBLCN7
F4YayJerUtpWNsg4OdlL4kacfIK/ENNxZlguaPnVxumMlHfAD9BpvVujAjB+BNBxqni1S4VErQuc
jf1qTbCqmJWDORk9WCE1smBVb2ivFKfk515xVoxK5sWg1U5DpgkFYpwnmsGAC8NHf4TirYYVSdJ8
+FrCWfbWXAjIueTakwYMAwRGWOrj5SDoCvpge53i/uO9THyPLl/K/pSvK8lVxBNXQWXE2f0jOqdy
EGAw7ButERAJrhHM3Mr+4GJFKtd6cIMjl80rGC44sNja4goYSsFjMH1EvPmimb3p0K24DiBVOKvp
K+EUwVUXB4bAa+DSrLu1CgsOvjZfwwtR7gIKLoEGIBXQbzB45dTDKAVoUZSwmvGY/o+XZfYaxrW5
PRFrOMemF1817iKz0S/unDGPXkQNyEsX9CJPE9042O0h5uCit1AFw2p5g1l1M0bOCW8aNJilO+bg
Id+Bz1z7YpQKz8MtZy9oLERRc7JB/6g8DX8JLZF9GA5B3+fdI9KnD1JNjbYRKbA+shjHgMXiYWj2
4p6XBkDoevRzIH86ksG4Mn5yGX9steYlquANVpvHagDL5joTZJiKbB9ISMeFs1ikXJn1egnizbrK
jXKWzT5TKCi2dmk9GD3c3Js9XNfOPe52dzSEOG3MrwmccO/W6Aqs5b3+QZf2NYA0q025uh4glN5A
707MIId9/blBl8aGJgFJG9VJytdjGQuep5vXI+pYOn/IGvug4b0y/aJYhx/GRf1ZYIReyiCxTfba
SsNBrfm7pd5IuM198AUQFAaIkXThIVEhnMb94HHui8w4yiCs7JzraiioItNOP5Ir4iCQtI4zxeBa
CSlrGQ3sjr+xVPmXBYg9cQk3lGbFDLh95pr7Z2zv5rYx1pCAWKmUlgC8glQto6DpjOfNVEbODyCh
4+hpkZapLUiLK+c2dPr+2ymu+K/dO/eFrJYl3sRY/hSqr7ZWXliDcrZn4anhjbF67g7x1oGDH8oS
B6iVUgBytE++hZCXSWR6Y2D/sj8EEt2MPiSdjj7ynVtaMb2ql1/tXVshp5TdXuH8aKf2Xnv3OXxK
IAnsGDlXsQmAcKRO+o3TK4E4MkdhixlKc/UK/bf8y17bK+GmBdjEcLV/rX7l9A4TQ4p/cMqL3aPc
jgGUhZ3uHbYLAXn4FLIrS7GcHcrX4lNGuZz0a+dGdYQ8ZUi1bt5J+QY5wVYXRwhYJYwHgYZpcAg0
0XC4QdAGakbgAelBPBS0DdRm9gPxuEISIJ6wnkYyKxAqSXsqnhwuvl7TBAdgC8QCIw05liDWwr/E
aaEPAIWlgdmiYsdIxRLy8y/qa86/MClCbsxE2LAXCSp4wE4U2+Js7DE0KJ0igfqhSzFrGfOT0sn0
CBIcrSReJ/9MZ8SXurmZ3E3wwp6+tKCQXRkIMT3Ba6PiQN1k+IFQaIoeD481/fyFwev755RSc0VO
jOnCUTCWyYhXBFHgQH4Y0dWY/GG4Ir6AYdrfm3YgiqIzvmIcxyN99Rfsrc0qqY2/CYOfebIiKw3P
DP5wouh/Po6EfNzCScDgAQzhvP8rB8Q3nyvCvv6YB7I/Egq25qL5f7wQLh1cRK4UPW9tJn9rZx38
Y8YY93XEynbGPDHbYISnRGqMOe+b5YPZo9MyR0pojXkCULUz7iRCmV+iaBjjZLO3uKY0LXyUzHGX
QrCvYnzw5U7B4MZ4QLyTMxZUtC2M5cRM+yyCP1s9kWz6PDFR/5t8jZULcZmeSacc+Og7hTEBfjwj
U6bkp1wRsyl6xZEOzsQeoJ/RdVHQrJIvFuzMcvh3XoOyEl3bnaPATHmnK9WgsR+Zf7iUUHWcxVEC
xGBMNX6oytf+Lbm2XPRVYZxvQj3+Nv/Oq2m4+ujLc2kuANr4FpjiXMvDXNaxul3xxrH7oCHsmAbR
pPIy4osUfSHC7MFxSMwVAM2I79swo+dPcCHRJ6wJHlT+6BGsBro/n491Z8Qq5NqIxQdKy4XD3YBv
RCUDAsDN5FqviOTSdx9jRUofVN8ftiBk4fEDN7uceoT7rk+nqX4EIwzhdDJLnIkT7WMzvSDq0MJZ
y0wBMjFB+ddlidfdiO/q0XBvpuIYQXCjzzgReW8fi9eC5kQ33f1H05ltKYpFQfSLXMtZeQVFQRRU
RNIXlyPO84B+fe/ArrYqu7sqU+Fy7xnjRJg+hDcwhs7nZdLYRP+rKjUd5yIAN2V4C5htBuSIXzMm
niOlYTb/Za74SVCBlBG7PjMg2Phai1FxWjL00qjCilKSkbwWbDa0cwBN8lM06rMnI0ojWFt6RAi4
sg8gUwKT4fBh9f4WfwPiE3YhdLrWih8ifPBezebD5PO1IIYZBI9mgeZb0a70EZ7zIOWNSjjTrVOH
KxZ9eToSDBA+mKkAKUUBssJyrb4w/5fhPOb6qL+As7FhRuQ7vy1E/3DLDHOyhggBUusjwWSEAES8
fSHKYBwS8stcd9+9A6onHjbvXVhcqf6hK0E3yg8JIq6NW5MRGG4Iyh0yWj7dDOfQBCvnJQfGtxNt
sTrzEDZK+BoAidtXqp5MpvG58mhViB0VDqU8KAg3qQXSMKFjiGIr/LASSYHh1L2PNiS0pQagJWYE
0DJjzIHvAtWZdFGsI7Q8dqFMcMTw/GZUeVGc7RZ4L1KyYgpJ3e3CECFgGLH1OYCOA9Id+OWLXLqH
bvVrCUPZTXAYmNheLw0+G4vr+rxGOhKmTHCkcMqAhqHPy+o5qK8wL5F1yftPmhGotNNNLvZrlJPF
nSRmHsOhxES1z/pEuSFlV+pQUv+CeTgscubI0DnUZYqymz9ocHv33ik49pinRlqX3ct2pQjuwlwa
ohBuc04gL6TACC9ZI+kknak7pUiwCSAQOIU1k7T7C6sO3MrQC0NtQTcvT+Pl2INp14Wma2/OKRXB
o12FD7RCIeluB4/OFO7bvENZFfQvyGK+AfAZ0TpTOI2nvaArzWEBfueX+mk/8QDhacYEAkkMKpM7
lGn+QJJiW1XT30Rb5+GKNpQIG0RjGaTdDXMHED+xyAIBMROXUyq/eIeHlRxaO0S4D506HD5Jo161
t+hPHL2KgcjHp4d/T4fTdX62oaHoMYT4CG4GjPsl782o4xox25z5cJRB32kqNr5fO+V0ZCltQkLK
97TOW2t/atyW9qRKuwQKj0e7DJ0gQ6SvVg7OCirMFxMBis3B21GnpM95d2Cu++Z7yaVTPLj0N8ub
7gcld8KBQtcgvnRPt37xTFOhFpNu7B1EMB8lj+7mg84+nKbgeljznBA9932bYJDHTs2xz2Zo7CC9
FbwhxYxROu/WUdt+N2FhbCJdT4KG3757RA8bYvnlxjWUBp5oXyEcCl8VHHGQpx07016+syVPTJFT
+rRP7CdQU/QdQW+MccGj3WpKXdOHhr8FYAGZYDqlo7eV2nU0NL7U1GFVhjK9HtCcGRPQt6YD3p5E
OucVYNMtMWl2baJL65b8IsQ4u+4W4RKy7kuYwKoGaxA5DfX7A9b20qm1EWHh/MIoQXObafH4QoEQ
K01B6N64epQF6X+91gTPaBuCLCc8JV36NuZ1zMamR38EFjRboyF3UgfkJhHO1EwBBVYS/yvZ2Yh+
ifOIKq0y8GyqsqARv94JaFWtXaCoV3Iv0fNszvbM/pR6aF63pvauxxCiUwxu7FLGiyg/jaApG8En
TuvNQOEU2Azv/4AaAg4tZXlfSsiJ/AuN+irikghzw2OzTNENQfOrUZpDUb3agnemRgqCt/VY10a1
Zqn7CeB1xEiStvDBFPYQEcAQY9KYkcKguSUuG4LoJhwF3H/KGE+Jiwb7D15ft3RsBS8Kut/mGBgV
bQVKJa3Fm1uXHYQkmqxhC01MjyFeEgd+Hm8pGmzSU1VxW7M9LbcEgRDQzBYrie46lr/6V8fAXjI4
NYkViIopaeMWtdljl7tHsRFmx+anWWGgiuQfUI942lgRels8AdD7CSlhihpsoTOl3MkiAeusO4UB
eBNc7dEh2csap9Bx43bwmjSO6N2z3VEsYC1QCaZDRo2xgMoKwkrU+3MAHTiyyLRC6P9EymUOiAT7
rpq3lBLx40QGy00/LrXnzKghjFjk/ZIByBmcCA4e1JJESzdYIDgDEWHEKlL6pb0DRZBE3C8ErGUr
uDcod1t7RmiBvMyKNpP0T/tllRjD4DzRbKZxwCwJjpruWq0rnFatWw6n4RY4DMTuyrDgn57fKIec
ZvnGnsoKgN4lvnVRfFslirZTxmebO+qI1ZYMm9G8f4G4OribR56xWntzJTVqkdpUS3a93tjk5p9a
b/N0Xt/OJQm2u24dhAXC9fXBpRicRVV3X9YRqsJCXXvGd/y6/tVgcEUhhuIdAzE5/36Lnqx6HTRv
CwBlPemil5pjHxcalWtjOvsOqyABcqTgD8Ykt/TXS+7dg1bDqUChlYdET6p+EXx6AER2Pi3NPzEy
IdLtINvXrCOGgW0AgvKC7pFSFyDCCv09WKKb1R5xi41wxLFJM9NjF1HVY2yibA22lEHoH4C3ZGaX
IvhnvW2CXE4CqjJVs+5jFMwrjQMvCY8e+ln+JzDApL2tOgwraJQHOD0geG8GiBL0sc9gj6D8p8gD
70GLljcNeKvsf+wnEKzBcXRHH/fgFNCABSBzbF+Y9IDelekQXG3JPRy8Wr1dLDhUMZ+UFJL59TiG
3jm997vbxP4wMgO90sPeGiC6m8BSH/V29W4f6w3+Y8cI8qaRGq2C0Xoe2qeyR2XyWmwhIXV6ujVa
jfTusHnTUb7WudwQA3Tzlx6Il+m+jSZ9vWLX6ngz93wcFml/HdxclYYyFF9gv6m+ghrfe7unCyhm
c6cKau1u/TuDoXBjI37LKB/zNLQuTx1INA7waLDZwf8wTcXoyrhOHISMFkfgwRjNdFjpn8Nj8CC7
o11ib1uFpjo6abeySgrmc/zw6Gr1YKmErvwxekDW4OTd6voSkm0Op+NDi4YbaBg0ING+qVApBag3
hheoJ9Ke3j2ojt+AXqoICNib0QdEQtooQX8Hnqh3Zy6+FucWl7CC4D1z7TRGUkASLOy2s+zv/i5L
Gpnd5+o8ygPjOk8gUmL4jbDuhUSuwmCCcxqKdBTUBUERnNqaAUhxai6E7dNEDG0b3yC8KcTXzmux
a+XbObhjUO+qNkEIsqFfSF294fojewqO0IbBu9SiIcL4EVQWGRIAlWLMx4HLKwUlmNOq9gXgGNhV
F9opIjTgXeg4bWwKbWQiexrt0lhg3N2eQSbn7EKsjHdrfYBzbcUG6AyfbrV7o/1AFXNqeihWefCq
0459dh6Uoc94UDCRYL2he3U/ZMvUiJ1pr269aONO6bhsQWZALQc6BGK5ZcU7+LCdTAmMwebBi4UJ
7N65EM5pJ8dKHyMUIelU0ekukbWdPCglWoZtML4radzNXyrps/sg6VCGRo5CLagyNbIS9ovWU+vM
eZm9GFhlO0v3GMLJr12Gkx+hvCHd3hpuVCz4G7R5bz5oYRhhaRUBsrLh5Z1dHFF2PVuPgsi3k+Zm
iH9f1pGy6agHjVaT9aL7REejCStP40A14sVI9RzVsTZo48ZHzKkIplTIdSCFqNINYlC5fVlVyMK8
qrOBfLvU3YabIf1+b4+21GaRMCn8Wd0nb+pRNL5Qnt7YwYXM50iAYQxUcZzS43lb0PWcKekGeUbz
4IkjtoX6l0SD1CAEf9U7NaFhHJ7osLycZ5/iPtEzHeD23t80r3+f4Zvk/9N/eRB2NYi4Ke2CtRhS
oGuhwsXk3HRQzFP03LjMZrifjphLL1SW3eIacWiAXWm0GXycwvrSZ6TNyXOIG0JJ0BO30NFg/d7g
WJOGZngPzdwCvRPDgkaxW4CfhAmbkkMI9W7lBkhK+oSaPSbSt72Cd+xj7Xt190EnKA1vfjq/th9/
hfF0ybwxR58m6X1EisdoUm2Qa+XHFUrGO+uOF9W4R7M23v3l3acwaAj+Ecm0Sn8wET9QAibpZgDy
yAy6eac8E5fhGJf+0NGtqdNQ8IGSsWkp70CvyaTegIlt0Dea24IqCJIBqxIY/iF4RhDlwCkD0pTa
P8mDwIoVNG5yPWjH8sNqeGQWAZwNcKj3ehNoznTj5Ht3hDLgVTbrgwI0UssSjZgaWXxciM+DXIzt
+BJuI3GNMiVNhOrfPQL+fgHCVIzY+aDCvs4FIWwQV0BmIBMCtiBykSIAaf+N5lR5cu1o/KtwN9/D
6vzOlBMwlM3yGtV8iA8QnJzU3eLqMwP7znZCT4TZipL9HoGtqg0K4x20HEAY109miB9zhi0wBuVJ
ncdxCnOLdJzOy1QuCN2uE+gM+Mni6j1hSwGqQ7HLLa8rQJ9H2/Eu/Pqg9rkXYAqQR9CbQgoVDinq
bUTo9IqOD0QYYTrJmZXlfs6PlSkRwRIKvfXbrSyOg3Of3WQfgtsfvcBObXDjaY5u8TMqftg7h2GR
5glPyNWxnNRY15pfwrGW4GpMCdw3boL+MQAx++vDkOXe/ILHPHcXJEyETnWb51eLOYT52V3dR7pY
Ecw/7GwH4PMH80mTHm2KuvNG4u09eQXAC/uHPm0xmCKhfzv9XXu06DKfT3uyRJ4pNunKHyhxv9Ce
f8f7PpiK0+jURWu493LyM+B/7tXmyDFMjFEPkWeHO9Sg9JmgJnMIqqQ+iDRcgRuhtoZmz5sJRppJ
RH9nmtWCViN36kBKDyQaqoDgSjJe7KcLqE2i2kIqiEhKYVrfJOGP0a5f5iF3QMSH8EGNKp3aHGqJ
8YVJLErg9mU5BT0Kr2iX49cGWgpX7d6HrAfCkk9XWhzRZlLs7f0PAoHHNmhZkfDBCdFHlQqNhDHs
Bp3zqBqwDUEjIE7Vr3hE1SuSIG/BoXb32MA7cAwIZWxIGL9jNEf+rqsn3L08Af9KLQBKVfLAHENk
l+U7qiEckxA7HZmuuTIL+rI5py/nzBaGo4qsrI5HwSEbgPx2tIoZphrv/NPQQC+34hcCMGtbQrba
AJqC1UXU93uoZTCXl2Gl9xjvGcMr0ihP+qC4YRWEk4WOTDEMNgq4XeaFyIgJUbZr8e3eIYLdYAaK
bplRUDUlywNyQICi6FM773EuY+BNGvtGIdCxfrMtPgMjLLZA4VEHQWx9w6zmgcQKBWTdM60dGF/8
Lx28I8PzhfERR3mz672dWwOJRJmFEigQz2Z9UOej4A6iSYfwt7cJnzNYCSivAVs/WgMV1SjNkV1M
26fOpZNfgIEny5IqyKVZ489x6A4dBPqDj/Z1lY6RA9gwlMSZoxq/erlVDwmwJVC3HmYMBtM3lfyN
t+99IhFNlhvJqE7mBGXXblh10vZcgdSG3AJ9PyjNqfZ2iz3AQi1mioaGdx/XiKuAtuG5700mmZgs
qlDPGt4/pvhYdQ+AeoBZVMJ6D8DPd8jAE9MppT8GfC7h2TVgFiH9tF8hj699WJY6BsAqIrpuDcwf
HE2wIQBmAWwachNIOEGjwfRvV+3cAWORbn5xaRcdMBPUx949bJihj+geWoaXDHLDx3IalWhkF/ip
opOEJReOwxZTZzA8IEBBfkxKU6Q1ipTTzf4y6DTOeenbvM5zwRPYU/LAixic2xuRQYWWM+ItyKjH
tOzwmoDIFyfniMMG2AQ4k9IgGX7eASjiPMlNK24SAG8E9vQYpkwOP+EARdAPopkzECok6a0dda/j
ID96csr2iWqkIKqJToAJwpLow9d46ZzaL1oYpMKdb4+MFgGk8wwkpnMc7+ffpQGPXwc65GtHkvHk
LEwEh9clExjHnHXr33pQMeJxcYe59nU8HdxGzD5cRsnw43KqqI/dAuZZerke2JT5KnWYv/kujDC3
vLYpR0eAXm2yrpTAYXYLoXNmLo+v6LwitAO3CYnQGdEjWD6YWAEuhYKa0dtR1UnGjz8cz9e8ANKF
QPm+BhTE4byi93cICTGr/Xf70U+GyPa+GyiXfEsmyITL8tzfe6V+OXhCDV2G1OLcg290XgYM/O59
IUbDFzOIOYKHaPyaIwO1TnrIy0KKCu4tMQGeT/OAMszXm/s498DxLEqL7eCNfieOMqjEN+/mM2gx
Vgq35tSLLUTTJkjX94BgOHCSWaDsRTG95XixEXBS36fJfNzX4UQNa4vamNhpDCIpOCzL64L3HtyC
MoDyP3wSFJ3jT1CuWMYoH0+HwAkoKxbAGe0aodj+K/7zZlJTbeN1HrAoiZAzDQETcCA/5gtmM0rg
MyMuRsygUYOBBDCHe2SgxoHOLGCJCgtmB9/0TiflFbP6gGAxy5t5lesNaq3UfS+m3jN+Omlq5SnA
qNkMgU+/ADkEEN8GTMteneoQG78MiKnuFNek+hRD6JeJjynXh6803hCheQc0QE5McZWX346IXgh0
JsdVOU6jvErQnSmtn8HbqfTTmgkQZzd8RVentqZFeIhKtKYL/br/hgivWe28uhAkWMVhbsbBhq43
184XOsUdqiCdXKVbfXWhQLvTEy0PvyckgBvp2aHhWkZFGVDrFc7Rbl1j6q0tssOpUwZNlwDfgfmo
cWCoGTqaGg6DQmg1bRjgJG9W9eheGeA6Nbc1e7PpkCjnExsoDyKiOVgeSOxID5POGcB7vr2vdw7Y
prxfIhzddh/QMT+926OJMCRCo2feB7zRxUorK/qiJLA8AFiSCRcL3QKE0fDPgYqDjg61ipSpZas+
yQFAhZRinE5Oo+f6QLINe1SOBsGaIcDC8sHYzKBIVDuR+ghT4ZRhqI7PhKFWwQtt6ODElCZSbl69
XxumcQkJsRsapWUr/24QHD6ovlLwZL/fVozaX0CN/DGPiu0AOe9ugG1D94je5pRchGos0CU2d8HC
tDOL/HrZlzF+sDp8S8emMIepZwbC6UThiDDUvObwSrWD9VjsrNuIN7s9GkXwXLD0U9BlhgEaXiYX
m3AZJUUagSl92Q3ovtewSLViBu0VNkL0dAQi8wuq3NzcI7vR2+Jof+iRUNRB9jOBBZzSIWMhwZnL
XeM3jrPd33H2Hqe94+Id5icIOYcGPQz4o2bV6BVDbEo0D+NqeXZ0H1lkiZWsRheYfpaMeokl8tm/
x08mpddbiuPYhF3zcTAZnf7E7FioJ280SDnaZbNAAgs2+9WDdwt0W4H9hTIvtYNvc19w7qcmZYo0
596OSGownniN0vjD8GviT4GSswlE23ZuMkoTQMBqU/EIX4vr/Dk8tJP5XVMIuZgRnjckoZOKwxOr
T14w5w52LU3+PJEzh4SAxAR9yKsIRUEBJMzbPJpJ2YR96/FCor2xhSQVwCqzpDnRciYpISoQm6Rb
HR4Nyq5PRGxBLojc9DQGFXLu1saH8MY+WEMSBfNlqX/0PlsTcod6/PTqQ9jqwhv08BfpHdWewR1K
NAKExLqhhAIch0YeaTT0ADQ4mOHMW2yhMuhPrBDcAaR1VdMoAb9jQNjhKIFde+6dPI0Z4UJfRQjd
OsWIgCyFdvcuoJg4UUlW2APn2R4OLgNX9O6Ulo942r9icIaV+Dw6j4jqjQ7vX6QaYtBPOxvWjqil
qB+8+ac/YwPfQit9Wflv80D3hgyo2LgXuiEzWRhRroAre4CnIclU7ZTy8Wy33Pztls/Zh1qvXmro
2hPaCzQh3/y/2t4PZ6LOJvICZOZnlESvPf7Nn1wkOcCMHNWSNRQ/hF5cOT9qmBNVZs+9Xdkik8AO
MNbPbuC/TyGqxKdQSdOVGoICNsbcso/aDkqEhJ+ID+0dUXasunUof6rEuPoeyrxbKkmMFoRE3BFc
TuEXxArNSKIEemN8cEVDBuh7o5kIMqaGpHuCYOSW3zectC7wQqTGdHBI+o2YBt3qHn6Yfh90oWBk
RFhAT2GZ0LjU/xnxBfXn/WDagqoXbQRNEALZhlGIDgSwdgYEUFk/9zjK5HNihL85Z5Ym5c9SDw7S
d8RT5emGSNE7LEEViG7VpYRG0ZeAnSl4PYQ3ctN7vDjUpRf6U2zEpFMGGERpKftFZ6USH8J7RHUt
mvanfcOv83s7KyzSOJlNJyBF/SqR9AbEIOAS6t41ChJLOvonC4jF+mP2O+SZgAi2CAN8bd0/NbkG
T+TGMoAnYIABKOOH34q1r+bkas5R+StRLM9lLxXNSXP4TahoOmpYO2ADMtpvIS9o8ddMGAB59OSw
lOwgiJroR/VDxea8avF+KuXdTYGuwnCuj+FTwux/V4PVYABOh7/OZV9VDmTawhwE1UZgAEhizJU6
GOx7QKVVbNrxVROhXETozydzXYOgA4JI5HuCENDkFxcX2GN2bwz4lBZDfDQ7/Gn3avpzmLLNF1w8
g0Eo5HUCKFS3NRi0glZroP+kSUaDG2+kxcijH0CbtkkJlMVjTAlMLryHPHLINGjYFgnS3wiw08gB
BU3zTnhwFpkNxnwzdf+GQSeDQYNsDe8mV6wXLoAzJ1nUvRm9zfXbXLJuUBoAZi1aEPp3O1EUsSe4
uHDLmvjz+STfnLAX+QDt4VhLL+wBUK/UXHEzWkSdBx1EnQwBV/yXOWAg1Q9165R7+WBWpcMiUd/g
f+nKZLtfXTUkiChgsCdEWdYoeNy9tgi9ZS5JGwdL/Oaq9XoxmKGr0K3VbD3xbVtfaTuDUIN9lh/K
05cUEOO3r3QT2Yp+uUV2u3pHqI4ceMsXq/WgiSNpJgFIdAN6Zfg2pBbytAXVBtfMX3lNeXHGCdkF
m4BpLVBXWAqtLk+BgU89A1w0m1IvgUX8yVY71xnUkXUDLnAQiCeGpYALRPnS07QSrWssD8WLnoSO
mCzNHsQPNUOPwuxEOyuKSB2y14tOlR4DuGuwBlIb0r91xPgb3Zn69/ybp0cHSJgQtuKEoeMGUzH8
LGpk/MQTNdDfO1AZzl47BF/ArtFkQyAJ3IbybETUKdJosq5MwQy5e5aYT2pjVVhqXemHkAQcoldj
JdNGbvH/2nF3L66K0VqUElslE0jQMuKpsyQ6rtooukiCF5r22vRzTv8k7jyFPaPBE0UYD+0xAkju
NI77H1N178ReL/vIH4F6kJzqt4ETZ80mS/6J4m7RirWw2pokhnCDVlgy3hlLUPAKDEKqm8ghHASt
wBufzL/VfO6HT9RIT+a4xQkcyCuQ6/GZFEW40slcO1cXp+fBgzNM2qkYAEJ8bgGoxv+vGkM4RdBT
oMr6zOP3uU/dKbfPStUYXPHZ0XM9ismEDcNLzekMQsNp5zlhULpt1axJbbEaWFIhlN5mu2J2sSdz
XUaRVdUeBVJHbQTeOCb0LPff3pDb5EoBq7MNoTTGj7LkPHeWAggYMCmkhvVNwlbxd7FLia1BGw5Y
2rIfacFvHovd4KdYtolM7dec6yFIE1g61aE3XgQv0w5arF7dr7JuHHCkPwy+CSAAu+PAWzwa3Thn
+ljciR6g3kGHWBYiM7CpuRjwBh/bo2UxHgdUJ2jha/e/HEw2jYKpA8GpHbLrGXRn2B0LCuXbtw3H
K7vlbC5/SDtgX40oxplcTbpGR7PcYt3nFOe59KvF3sdKa4totc/WKlisWk7IqASfxNV06y0eKxmn
+r16ycrKIoDt8U4euAmgc1XQYb+zF9XMWNZC33U0l8sDSHu9NMivjabfeuYUzfgq16etqLMqQ/Vv
z89xRU5ATNSE3QhoOaRO5phrknq4vAE4rtWKKSBe4MMmPDA9MsU4c24MX4HfWmie9WAGR26Kwf3h
lhXDwIXoAfwRdC+vg81fHoUp+JG2FhDS19Ga5p3S3SHc59eH54qFwCh+YXLCtsqUpiixCUoXs8n3
TKQ0NstdsK3a78igpWY8W9dZiVEQOhkYyogjzXLosP3sHdhJfEl/uURXpyN/WGIxfkd40p2HPAnc
CuaQmx8MkKcAqfMwF5mDceTndZ5fjfjajCfIY4Pbi9mEJ08RBBcnJ5jFCloKvQfgKjAJg4H3x2vA
hsjOENUUuYxYMaUua9nvKwgh+uY3cm90Ajudl91h8+DyoswUcVWdPn8OUmny5kFeOHvdj9UFHrke
bgBDssX/ekPSAnCkNDRw9toPP+yhns0vBJhi3zjb7JAsBOCgYTtkH+R3tBcJGWQ0/hkOm1EXXvKe
QPw4J/FSZiPGsfLEWS55rFB74oCgzZa+09b9AhFJXJn1IzCLs+WgvCEDhDYgQY5eeHiFMPqQOd10
qKvJmd19VIOndBtRznnZL7pSy7UrBOYaVhNglfwiArhY+fbHBLnDH3Eh/7sbroKWqNSp/ckk7oKt
ha3t015ro/OcpowJcMudTr/Tl7UCT8uPL0vmklUomIQFsvG/39yWXA3wSnMJTpYP6MQ6lLIxOr+/
30q0aTry5xByQ+kHdqfR/Jv1PD2HxcFcLOBLYf4uZ1Fl/X8PbTg3O5DsKXrUnJ6UgYPdEHEKxjRO
9lyPQGvD02F38Ar9WEEbCNX/t6iMIX+LsdCiQ5TIW8w5CNoO8MZr2+6b9Kz5Bo4uGxg/wVz8XKdS
Fl7vk/n8KI8C9bQr/6xPlGghwkG8p+6NlCFSkLWlYLqF6/kX5RLqsPMJaqwO50d7YJlzMCqBMLVE
Sj/TKato4Nonk/kc/AHC61wfDy1BC5Kf0Ib8mShR2rEleHPqK1kcZMuCkMCzl2/WhkfdX0aYelkl
2SXQaNxBHN8acdytERorKM2iBsDBdHJN32Yf8iC5c51W39f3s70VLMMiwpANbLfExxoupfCoFml2
w6x7yS67cAq4Fy+l2/yilXJrLJFjhOcvO0bYCABsfNXj4Cb+33MngolOHOHROZT6rJxJEAXJP4+Y
h9xJO5QJYHJL+bS0rfFUDaeCGOKlvEdT1/L0lDDAD+nBc4N4BSo4XD5tdbOGjNlVsS/MtvI5oDp/
HggpvFZmcOM4+lmJWkOOUVZOVlLPQ0H+DdCchD71Zj/boucfRbqJGB+01BniFMnrKtJ6NCLB1DOr
KW8sozYB8qtlDVlRPnPiI/Mlf6f3FxcMl7zF2LPukjqXN5Hxo1xA6TrHHmX7EXSxem8uQ3+ZbZAY
DDU5WGeCT6RTw1ucmIjQb1ofTKHugH2RyvAOsG5yxh4AG4A2cLhcdzRUwMhV6JvOHEsd3TkREjyS
PFtGMVsAzxi4VvpDQEMI1FaiIs+m/U41icycBy+bx+mXqwdcyxdF8kr+JeMOEGzwpTB8gH4EI5kM
CGVxqAqCP5otIbFnDB9qAlBWbFFcbW8TJLCV7qQjPQUVAnARjkhookD/EXJR/WbQLqZCPHr366Nj
p45BIVyVqwbzBUjoX1CKS8kO9c9ZMRj5v/ueNpediPxMN8LlCx9MsdQ6dRN/a68vliLPNdtA60yA
KV+s7SVdNt0ikeNqQIQd87uLGcFO6Fnq73DnK4WamKUNi6qFkYvSbYk2iDm9MuCM34tH3t+Npv3u
cklgQqhjpz6n9sGpJRQkNNZuyy6hq/2o5Ea7ljIbSQ8VV/BqeAoMNttc5oK5S7ot8QVkxTGq+I+4
PtEKfYMN9FTaJZqxeGMbPgxOAP9/tSTtCbUwVGF7pjIO0HLBOdhgM8NAZtIHxveVsmT3YCFFwOtk
GfCVDIfD2QzFM14fm4GKDVMc4I5BHpdA3muD0kj7P3GT+ZfXSRr65L29xopJCle/d1YdD6tpAx1Z
beiCzYQ+/1b8VCHRUxD5bfCk5r/AWbYa5Hu5gWdjou5jC+m9eJlB5lV1Zt9MX2dPRGEXEeDRCgie
qJj1mMnymPgl7l/oOc6homCrV2x2tni4xe+s12soMiK9lJdjAptHa+V5z4bHj3otZtIUmGaBjM6C
Qu/f81UcqRxId69VgKmOVwleCUSpgNleGp9Wzv60+AoC6MDYDUZwSd1kzaXVhVtnwCzXSFB9TGw0
DZkigUeKDEPPRMuregvBCNAixvzbVEDZUPpImXVFSSFpNzuSDakkJsGxQX7HSIEBkmnLb6ru3Rx/
BisLBFHBAGzs3qr1ctzQ/F+4iiWgeykAqo73L9QTwxkUaQTlQDiwako/d6iv8tUpE4P/wkLN5Yfg
iAI1d+WoUzOklg6tgqaFFAdwlpiVaHI0zkw9rBQUlhUU7qm8CHE6V0RN8sNZUjygyH8Scbohj0Ky
tkFjSmZ9MhmIvqreGChivDaxf/LZOinKnbWP2C4X7gCX5TNmqEgBylu+4+fdO7tW9jNvi4AW/zq/
mpjwg6OfZeF8znEWU9AH33cTs5td1bAIJX0Rn1ZuVcHZf9hp8/nPHKwYMWw/3MTDtGYWIN7Brgko
SRk4Vtzgs2XH0bSzio5WZsq0xoJdi62XxSU4YPTxV9SURfo2fJ92dWiYcRRPNCgHhvAX/qxYUpl+
RmgUDWupt16LORudfoUOOBJbrcMp/Wu9NNSDPLECDg5GVhgiC1UIlqVVLDJhlTyCntlgkCjtNUxW
jfFM/pTCsQlrCCms4h6VW3U3idkSD9u0vQBs9sy2PdPteDSOHIWzjApDjrogP6cn5hNPiRtCj3W1
uNuLQs/Q580nX0/ZeY7xVGH5F4syec4TbHaZOwsG8tYuTq8JVqyB+1wRDK6yDAjrd8cia+OXeF6c
ABUghOf9cImhriTUO0KBFvjzTxNFB9X89GhpiTAVehorroQFh/hTy2KwtS9wb1SZIeJ6/bniD6NH
h4Xts8tW7E7ooAKI8to6wwyqjNOL3zZqON2A/wMAwotx+vg6y68vmwb9kTs9qrjmwBkYFNDQZRyb
ITxOtWDndqVTAPoBtPZStqYRBeKEZV8wvptCpk0J/+CU4aAgTp/dUXyIEEEI7/AzhXQzNhSY79Ez
qgmJB/fpJbgEzx7SvbS2j/B3ML6RvW4OJeCBflIvajlxSvx57jHIBDVs/+V/JkiG8vpApMJoQ3Af
lKNiBD0UFeYU0CxULGdeNHaDPLIHkNKhPwyHHng5yv1ct8vmpjBE+YwKhEIZrIT9M/CkXRb5GEw2
mTdQxehDRPAzNmBCHUXUNWWWFIB0VrS34ShSaZLfd2ZyFTUzht+dzMmVFXryKArKenK4w7KbgFsr
oo5LlyurhzVyvrL5oisMZNE9EqHfbLGFApiDG3SHWriyljq0H6wvSM1d5uhTm9Yp36UpuRj7ozjK
Z/MqgIBHUi8nqjeXkc5SbQFelaP95G41YPcBm5mlQZSkzu0lcYPCPYi4sM3cFBf0bm6CrKylH1gq
+iCJk9FVVKHAR8eE6Z1sI8v7EVtWm7zR77RjOCPiUyWxJ1wwGC9cuUweBkyRgU4BV8zaJEQEv3Bc
p0MBccVmrUgT9Vn4KbiGPpGKroSLnGqyz5/BJA4qwIyhWIh8JwiCcfBHmSIr/ujAENWxX7eorMIm
PSRD7O4YDlB1nPr4UA+GxmN3A1Ty94h0W2cmY3RiVKVV/YtwhSEHGrkcO747S+tk+5EmJETd8Xfb
5nN1C8E21F28mGL6jX6WUonYFNj5hFR8qnu20C3kv3bU035FK4VD+gwqP//uFjZSCsLaa0pdlJPK
nSsSPloklhBCYR/2FuUVvAM/VuArySLvrZIM5jkbsZMX0pqoeMdCkr3qgxXbMaDkAJaCuiVzd8gS
msDce8EC38YN2tmf/6o6RWYgtvzAP1vCmpHFwGfP6lN9OfJkALE07v2Q0SguWIeC0sIvjL0qrabC
xbp9QWepGCAD9sq8FA0FDK58NoXVjm6Oqw68IFDMQ8ByIB5dSWBBk9/Ko/nfYCXHe/TkfOlwMrrO
lJlT1lfG5+H+yqbCuzfEl7Yg8CA5YHB7ihqJ2iFJk0wcn8FIfvZCY7ZVZZ7VQxsChyFHAgVo/LQ1
n1FDdMqADGIFexzA2SnvMnVS8Jp7IP2oMNfcUrldMuzb237t7KPRfDIybW0g9ydiAciGTCylf2iY
0WeEEehmPtCs2zj7T7tmtAHg76GrK2kae3+EiFS/ilX79+t5bvFryjDm3X5hGr7oB5jHwQ1TibEM
6271yGnYo/K2A8q7Z3QJs6DQGEokThi6Yrw0ZVvCf6LPjZf790C0qxWAn/tbBf1h+HskNIV5TGxC
tr6BzZM92WUx89G++kNFK3GcVXkpwGRoKJ60/L1OICK3lGWhAwblzXy2tWT4Uy9Oj+hgXfQGwB9u
aDmo4wFdKPjUu/V1XpzjclM521w7nFEZM5wQJcUTNk0WFHezz1VEGOJpyS5hrcyO5NcM9MzvjCPr
SOgMijxIo4yIMJFfEyPj9sHlE+nJTpTUslWXFNI52pz4ANhJviC0FXUrw0npJqQOjD1tw2a6kdkj
90zZCzDZEw6uLxT8eyg2DKQ9pCWTUt2CYJSyDQy+qt3oPPB5hP2ZxWBh+ed3rHW0EYYJzjzAd3Sd
0fd4rx9UVtb1fgniGT/nw+c3ePZfIKiP/cPwDvnEbkicOT+3NKz7s0NVUGdqLaaMsB7M8eLYOviX
4Q00lO45aePVAYvCv9rL+Q/vl4j8ulsagfpFL5gOfpQa4ckMmKGQDexrPqkE+L/QyOIkPdBfMPbz
aKD/yYRli5M2sjcgPI/YaRlKDTi9mPnaM9t67BIXAJq8AYAFfg7Iqkh1Eowt5ofokW51MtgyRfmG
p+yXX6gSpVdES480oq+Gy+9R6XHRR2KcnZLKLzZU1XPdb6/b/TZuQ7u5QqOpw9Q7o789yry/moOc
lbz0ffby1IAuYqaUb6rocrJ/tlDmRyaEFrM5+zYv5C4PyZGYXqhoGvTo/0cghkYz8/9sfaYzMhcn
h6Ump+K133Xov1XL0Ep/ySJwZjSs+RMK1Hiuf+aOUJyWA80G/aRKblkRm8jvX1wrrgqZ8F+NVZdK
HKvy86pFNfGCkVJ+/svSx8xl+l9AVSqrY+uhx8KkY2HH/74Hf6g+X84c/P2NPUJ1OQaVR3RzdPLY
7dT++roUhQKa4Var/sGsgXyt4s2kI++jl0G6qeLv6miFcxol9FcxHMoJ0IzHieHtfmmCQlR1M/ir
ltCjOippW7u4zjklqXJltae2NuHJnP3BCs5/oepKcsFDQTfyOKpzrvJSn2QirARcE0lpxHmYf6W3
EXG0WWwlCopFCCESEHuGf/O2vR9IgoMNxEKvFFC1Ni7Q6sz/yt/+HgaROvE1F62gT49O3y7zJDcs
JydKYnkcPQTd0rzIEqUkRRrBY8M+zb77BxKBoU3X3WTcABpV1sHRq7O1L1YfNoYPg3cK6l8NyHnZ
LnmwklScCrytKk5cgRYOc8dfUY5/NOjXaMOfVfudy6cXWEx5rbNF2U03fSTcjEox5l/CBgD6OTOw
BAFIte8TgEbMFfXqcZ276mwWpc6R8AFGveAErd1+tJtVw+0AiGj9Yuahmmw/1nVnFzDw3a20q2Fp
fPRyG+u2RgHiMkavHUDPAn4kA1l4YgIAp9be3THQmPlBZKVUIaKqT0BLBWfe1YPRi9LSIdwhqoTx
ItooM6/+tg2SUUFNWNm2H0+gbVR3ADqi9n7yHomI8DMqptTJrD3MHVTT0TNMHQBCQLFeG2a6ryeX
YfNBufmg/inRBrjTO1cXBhEbWI/9Dfk3ul9QPX2dq6tv2RYg6viVNt9clpyVwisFlApdtKCc7P60
2eEBKFPbogVEMXfdHg1dl07lO1vyX30TLTWAMOodG40buByDAhRzIvDkb5jwqSK6dMftMJnUK7ZT
rEDvNR6sDib0GS2yOR3qYDw1e15WLUFTggqG/JVCt1//X9sQe6FK+x2cJteIqddRIlVGDIu9Jvkp
+GWJa3+W+zAsdO5dFJNgMFfSoVizxgH4WvVZsd64GqDvvGL0LjivILkFHw3SBcVyeKM+CUZ2A06v
eTyOrwW6RUhFsqCvBxDDOggSq5qjv1kv0IBW8zyfji5LJLOrVvEW0SeAp/ajXzdUVckfeGOAPPQI
pyZ5H6Ae3p9fZH1X2BTJVAA+CjL//1eGgfMn0VnztQRfOlkpomJffa3XrSqaA5RPwdy1nqfWI2nB
Zl3DcyO4RYvAQD+mef42r9mvWs6FybnK7D/dwfcaBV2G8kRVDmx5jzaG9wJjNmK6vAZ2d2e0is5/
RJ3ZlqpKs4WfyDHslVsBUUFFxfbGIZaKfd8+/flmsvZ/Nlat2lU2kGRGRsyYMeM0SNBJGoEEo9SQ
hHOqlDODcu9Mqdh+VOzlukgJdxCVCYdD5Zz+C1begFtcGV9J7U8QIMi3QVjzoue9ENpS8kGWUxbl
jctVfGNEHyhJoHGCsAibHpA6cguv2hE167mby9VgUkunmzq2m12s2md4QfXdukDRHC3xlpuzB2eX
aYcIJCV1mxry3bdp8e/dAVfedT+9a38+eE4RTboR8lEWSE+YFk7FvYMHzLip3IuuZQpptBeI/QCx
CCyc5Axi5ZGoHMo4aHtkyhEabJluxBPe6kS6Povk5M/tLKYdVEv18kodNy0KD6O745msilaQiDnC
ONkpWOnyBwzdiU+Sy6LNKt3QysghSLdrz+80TWPQEOhg4DNC2pQ3BPUSfx04M+f0WTF9wrhxEEDp
L/MbiscN9UZg+wkA+hQUuFPlNkrrh9pEs2L9KdiXLO1X6D95ozqKbgNW2K6WHSrLti2rUyDmRLiP
CVDt0vtpjT1klXplQMlEHWDJ0KiFpUIsE6W5O/hTSmZqZaU3VhhVmlSBoFhsVg92FYLuHt5oiRUE
fjDifS6ofEKvBg0Nz4Rz8PFetVyXbiCoGyR/3ymF76dRtX6G14wUcOMzuE1LQZnKIUr8Z/chbMBX
t5S4L5oeVJCLosDw+rPfObt6q32Wc+8UXb0xvR9fNXVFZhoQqlW9ynIDNlpqwIdYv2IVa6xZlAi+
EezOoA1Vgy2Nf9hu7EzMvMOwyI9McWJp36asRuFsVGwJl0WmqORUmsgawJZjoivRm2bdP9rH2MX0
XUQ//T8wyaS3H9zHd7802SJngAmgWvE1wBpQo1EhDGGetZIxXE/wdHBGv5KgE0w7yCYqE0SgwEzU
Inapv1zQSw7glVGiBQeeeJmJBzxSriqFcqZQgwvbtKn2fTQ2VJono/zy5z+RP3ByR6zuNiZJsV/t
V8WIm8Fav8YfmsZ1P2yehMEAMQqrbxEtUmmlIIfnDb8T44dMAZCRCd6p6Kq2RFHMYKiuYiAk5HXx
KEuYjrX5htWpGqakvlPBS2snSJlQD74ojlN3F4miJZLWDa1rsLOJ1S0sc7QqTbFZLYvUtVD2qYIg
xis4UicH77D5dLFitGTgQPSY0VUqIBack0JMoEUcb/uv0+pM3R2Y5aaWxwhjaYf30WWV+dv1sHgl
MBryqFC2Ee4f3IaY4cIEY7fMzgr+t3emZUB33/v1iEnG92m5le88R8XZkfT5j1RGdz67Nz4UA+/y
NeYZFDKIkIcworCz90S9BhZTqzgrdxD6bLzjbx/eVJZ7GGKa3iSi3ut8r7DcXGunKffuuD79lQPO
xkKEj3A4fFNFZS0Pc1Q3a4+Ykp5bvJ1tW08gxzbk134V7dLqoOJ/26Ula/pBTwIUiFAiZJFaXcRb
w1e9TDQxDynG73BmeVYP+dI+IgitZ/uDyE0hBpv08WGo2SEqog/mtY3eOQbVf40I3OmYiZzDxKJW
rbL8oX+BdqsH0tAgfqHcbnYhG7GkLKdnobYNgD35Ah2xRD2LVNe2BS0VPCSE6Ez8VNB2/2vmomWZ
Zh+7zrZZ8m6DEu7Xy50jmV3ykAZ3k8Whc1nseufgFVenhJr9M5q9G25roI4tF7uCnEWJzosf+HqN
Bx9WoTip1KG5TffQoAsAPjLlNa2XS7+5sFovRzvI1/WPXUDS9TUuTz6L16iEVzKHq3NafaNnN2+Y
6+fWtwtm37iMKvaBjtUXezAYdjqtaRW0GohF0kNXh2aKHdrDjBPITNFlrIPGaG8wKtqj7ZwCwrhT
qN6PsVQxwESuQKaq0lVMSHkBcveVekQWlcm6bUV3NhWRjJWFTp1ChK5GxcWvUe4my2PTalcm8xAt
yVF5kemVaeiStWrTMdyqZRpUzJsrjDG/l142LQx/XZrOWcPXseZugsyK7e2OaBhQD3JE9LKgAAFO
fKFWJPqmnwROPIAAgmP04u4B+znE6HrMcoQV6i7/+znXVS5OQ4zjp4Zm4O1Uo8j1u/qurPg5Q8Ef
43PkonZkZhEQY+OXI6gUDmxpF1UaWtddg2tz7xPbkIEj3Gxuh8qhKBFBdIQJ675XUkQnRUJpZkq6
JsUP0kJ6i/xVXxAH+RsiAL/i30Z0db+2icYb4rBQuq39h0McUWUH7sQgquG8wKp+Lt4jWEM4adL3
Iq8y8kcoaXNxEo+3JofpZWQpl0GrcWp6RhohQr/ulb42qAD+9uronYDJtqsl59rLtveoGp9C7dr0
LaGM7ky/NOqZ4Ovq3L+dmwHXUbH390cqTHNBMt2cnPzoEVYaJf/OEPpWfJ9lxpkx/ppP8H88Kv5/
3/U4TW9/t7/L33ZTQ0z3/qjTn42ijcrL47EtoASi76UjYqL/HnlUh1Ce3LqPv8cfJQtvkDnzKCO3
Bg0w71QSFzb//ePcIn53i26RRdst88giplx14MmBmrEHpd+LlIehj0y2GCwVu/uo5ygrMo8jIC3S
A2U5sTygoOGyXhf5tbW0lhhTpSoOEPJFLrtFeQTCO7zPKfxRmUDVSUc7xtEhKLNuevwStSMj34RT
d3KvJ5ddHS/3fw+cYfQwqF/fHhp41XgT8NXwJHmwS/5dF5llZnmnfouaA2hxlkqNr4szR2Vp3d0T
XHpshCESYDzpXbhZU92CC7pDnV267VkE2R4UvLI40eul2pVKO7IJYt1Ss/R3mN6mu2UmLnHnKDVH
ruUIYUK+4s64OyZ8NggBzYvx8ER7Fn9VHGM63XS4pbhqIIWuIrr/SgEUekstSwCHEloCQTaNKz5i
Cg8AoIz4m6FCy38wkKK0L76kGtPdEl9DqQEk9+DkUy9cu8wGcOIAYR7BDFpe1vZ5gg+LRXQYuSA6
OQu+p1CiCzu7MhfCIlLSQywEZUUeGSOCRkSDyJ92vEJMKi5AN6lcQBMBhRXEb8SbEfL0/1AG3kOt
PTmgRCZIchbPeJ4QK3FTZ7P6DHO3cVnpIsaypl2D1iwrNo8yitV0sAbU4EupweWWDGsKOt8dZF1E
EENyjF+RriCMIoeMeJKSqsLsibSxW4RQK2VzYoWuqPWEszwZJTw4GZAVIXlfZDz+zi/xnxXWGtfa
65N+DJWUDFEpgm0C5HJHZOw62V3RGTkgUKWgR6FPldCHrtRf9Kpoj0DhRKarMo85untiksutof3g
d8Sc54E6DN+PxPU/NfkDlr5ECOZRdsp6ov0rtYf5Gr7RgYzVYt9X5u6C6ChVMCWX73gSd2Z0JXG+
ozvIG5UjhS3Ot8vSZO5nlvk1GqLZdRHBC1ZcZgn1HbGY4hqRGUig1I0gxw2SeF8Qf/NkKJ5nOSbU
hmxtPmjbfy6Svwy+a+K8R1qulQn16fQcQZSPQDVDvygTt1rL7JoKTBY3r+Y9WF941C/6KhXtyqSC
ToDQlSeeHHHl/kT5Z35N309qVHTcWZ9Sb7GWdEoCTcRxK0zOiyOE08IEb5vLLK75xmv1NmQ9QWyu
I9XnnBd33lqnY86KZ2TXbxbnmp/OixKZV+VEtXD1dUMf7UzDO+e8kPUhbiYa4Nr1vDM9cm7BnYFr
4a2VKOjdgrDqIFmXVxjCpal0CLc5CfcdYJ4O0ThCdx0Cd/zCJERjYcuz0RfA+aTLcqBLshiW7JoO
7tQhNW8qZw0Zs30nx6hOrCXuHIanyJgTj7CiYbJwj04u32mBeAaAUj3elT0O6AeMZ2vrZDGEpQmR
AJfK455x8VY32QaRPU0zKdr52RpxQgb10ATbNIH+BU0UnmYe/Mwn4Jlm13zjRzpg/miDSc/BSWki
d3fCbeTBhxApMSybTqV7Mk0squ18r9y2kHvd0v/oWJe+zSZmvdN34tnigjKRksobv/S02bbkcqhx
Bl9s3Eq9sbSA6tj4CYIEGYmXwATnC+EbUAbMoW81EsqYvKQ1g9U/Ewyd5vP1XPID3QJcD8Mhwe7p
HdSYcUeGZnQSqnKI6C8/oPcXOMjwvIBzBtHUecP6WHVITpEQI+/lyXpA43GDEObLFkgV5gE24OxB
8JGU4Y/UNqy00XPB7KSRGTn2JASJM7fhdkc6x8y3Q1ShzSSzG4+cwf5kQ35glvAAcIG6NieqZyei
fydx1393OkOSgn5j3AglGLYdReLSByKN3LwaQs/NMCbFHflQ554iywK1lF4335mvgmt/k+M/ZPQ6
Aj3ApckMIKHSO6MrPgY8Mg5DQWlRg9rMNHQwvgjGq27r4vxCYlOOdZo4QKgLsS7EP3e1YcletKhj
Jg2mWoQ3CDFNcVERenBu6E7W1blQCaEUtVDmJ2sb3sXDKQAiGDQDWQxzzoJEDECHYj5lXnlX1Ww4
6CQjBa1YQN9E0lycoAnhvypXwchhy5U1xGvAmRL+rM1TsEWZ4RLYjmgGVnhvtuOULKYcQEqNEydU
o6Bx0Nar2PzHaaYlP8waIMj/Nti0KgrFRqg9GRhVOnKDT1dEkHfvjAKG2E66GVBxAWhjvMSqmFBu
gRmozY7FzuyeCfhR7k2Ah9JNsegEaXJGII8OICal0E39uShiN0MOElgtwIvlAb1aVRyq1ESMCECI
3icChBAjI+vOUApxAPk2WENp8oEnqRSE2Aii22o9VTmsgELS4A63jtaEd582eAl/0+ekmSxYE7b8
rh+kf4H2oFbA48rkC9a1IO3otukAevsH5FMUIiaePBM5G2k8IpRdb8rCJlY58rbiLeiilVeoQGR7
Q2SrmloJ/Ta9VAFBwjvSKg+KCBlGCYcXaZYpKlsSauGTFKcoTSQJAWuJbQGdpen/DUrijDVRqDLT
ZTLTGhydupjxYMoMiWjnIq3dKUzQsNCFFVaHPBWhwf8y+Zw3ntDVF+VD90OJBdhWNdBjcca4ZBwv
Llf31+Rq/uU1QqVKlTAla6N5JDdNt1+EADLtkgFhFpCi1dRVoZtIrioT1W1lDIG2mJfijhhaCd9v
yFpkEHVlzXLVzASoLulFxXitZpR1GunYH9OSF/K5ogqooaOikRSQEoD9ohgINLkea6BFTPwynOx8
vA04AluehrpCbags8WTEbFGhFtUXk/aMSQqHq6nsFGcBIRJok8aWnBROQi83EafmrvaWHE/7NLkA
cYnBKXqgRVUM5EWOLQ1fdxwL5Xcu5NTXtDapXdoYm799zelpfmieGGarSNBdMgb+CEa6toaj6kZE
quV+RzFy8uTwlF9XoJerdWMq48COdUbQykx6D+90uVwlYJ5iVmtOch1Rmpc3GTdiyX9xNaE1NIna
inSZkmlEuO2UE00ndm8p75LsLglxZAT1JXIpNFOS5E/c32KRTCchP4lf6QwbcoXJHfL5OJ/MCYtm
6zpTzpXlRJ0Oh2oBctBXwYzTZFW6eI616AhaIvKLvFs6LJvPfdDHQp8q+psO/TV9b7MUw7lzy5rA
VwgrqR91XNBSRWWBRkl3j5jZPcAd1KEOrVrM5x5ZEMRf0rw/i/9PCfa0ZEz220Ii5lfn5sdKq+n9
eBd6R5iCB50z94MynQnPgFyaUbEMVKQe9R+iSFTIFojwpNWtcac7qK9EITQdQ00R9GNXuJQMp6nT
EXgN541kMjUm3YgZxxuz9ExAg0g972byklBje8Qwg5vdGtjQoikxXouZAdl95z15RT2mPE0XHHXr
kWGnw9BpTFKOVIZpqLjnbVOUW+IczcIy9595gpGj4gasHPYEXEHdMZxX5oYcFrS2qd5EVpLV3IfE
Khzifzg8BBygR6AwkZV0lUw0LUS97G6YUaBmdF+C16DVqThEZCeKiwMLj0P0HJwJTlpRCp/J/ELY
W5NEXA9lvFmvVHZrGtNjlsVmqq9YqjyY7+nQshd4uk3MAU4o6fZTMFT5eXGcZKkEwmsuCgxKk7bQ
f+EqtVeik5Y5mF94QFJDJVMLt+eKFVfuQJjTvDU7ME1ULiJ+vsqQZfirUF8t+Gx03RS9ztvRv1Dp
opHZFcsdX7xVU/PIcMfiSxgzqpmhaT9C6oIb/KhDf4skwoliDyesK5FxVwaepM99CUhZDpIRvV0n
91nxrT+TKT2vyOJ6nyiDEkMAeQQyPLmExnG4ZH1xOxhs2C2fGuV1nQIOC3QTPt8vjOlGR7k0jTAD
utEGABe/4EjXxA5y2+GFqACQGlkzoo5ynyKav2cH6CKTCwEbkq0LKZI05WEsBAQwEBJvojjlO8jv
0OO0ceV/wAR6ayBoGlreLRtZ4JDOlnPg3lvEK8rcrmyX1vP7V9+qxtt+ed/gM/Gy0auNCodZ+df9
YKPlbipqw70scEbEPSE4h0JAqAXEEUjmBG9XNM4PDuBv8pucR6Xld30E1FDIcV5kQJ0OrV2Eq0n4
bqEvLV9+37ncm+Vcu/D0nqPEfjNFUABQnEViJKGwWYeiH4sG6yJUVrpXlDMe052N0DU7KI73QG4j
NQBoOW+cXmp+03SwDIvYeeIDCgrg7lDAKf+SLYGCyQ3bR6zbLLqgnoKdggooDXBtmVofkfA78vKq
TzjxEsuhaMn3sREYsSubA9wVvFAnOz7RyY5uR5iB3kSmSWE7byKVYKX4Nz3xECFZwMrTok6ZFBS5
wBjcttgSZwQWSgMYD5ZdDLgXNsDGuXg3b1+3INjrwFuYxPynqXmmpQ/oJ/ZV/+bGZxtqEZfLeeOH
pGxUDQAGKLFnWANVB6jITeZfFi8lsqpcn+52bM7XfurUsNxIo9FeC5uIw8gcjjFGkclT/Oc5sjyg
QIm4Z3FJTYVPkzYZKxY0IEy5yUXKOjG8GC3KRLlyWAsOG1KKkyyXWvR6vuFl4pxqwBg3FOvrHzKG
7L4RLqYAUPZhqRgQe8XR2Y5IVJDqZNWZgwGG/yebhYRC2enLolwddsxHLWT/pZUQm2lqdGR+dKN1
yCZSiOSo2LVEZzMVKN1Jz1l+XByC99dEPC7CCEYNFeS+gAOUsmlURaEZYYjBE3kEeN+YFuhpqLr/
l04UQR5CndobQutFhZxCxR6ujI//wB24Y6RzMRCmvf6jLQnxIdXWbSYx7krVHvkop+NDsCewAezU
8YhRTOqpwWQCyXrq6jV5sI444eI+epCJvM6QSMkNPGPP02d9ao84oSIxGWgAdONl1MF14ABVGHZd
pY5SXfyhrL3HeRePSAzn1D5moTFrH01dTqAxGXCtqC6lmFpx2hpVP5eWl8hj1aEXaFJzMUwizTu5
AtohmIVtWVY5IKn3wYjK++r94ZQpwFM7DLbWr00LFJXZM+fT7eyR1I691K2UddZaCsHgQtHzxZhi
yjAx09pAfTQvA6xn+6GTKJ/I+1xrM7nhd5c1tU5oW/KlH8zJnkCt/1euYE4ZD4D32ePmMftxPHH6
eNvujA2dqSl3LVwBB9KySk6RPn76s6de2M8QslCGyIgj7s6deNUAJcHsWBKnvRkEDYSGQrbm2jvC
LUWyj++yPg/Awy6JKu3iW/6ueUVWriUqyBFmAwj9rzkfFYfxZ1BBDP4Gxy3SkYvKow/6k9Ab0U8B
zd36eXcOhtO8/b2Q4BSGcEe85qfcBiVvSKlC9TAKM2mgJy9euC2IrM8kxPJ1CfuY3YoycBlU9ss8
lO37DBL7S4tcUoWG0I9qPO0Qi7S82De2/pNeT6jYz737iS37EeVHouVXSavqm3Y71GFQgNEB7lXk
nzzSlOJTCTFQLzumA5MBx59FEqOKalN/ysYtErkRQRCRVOzkJ2esycX0MlXd0Fh9WQ6c9CYV9qu+
1hC8spdEUGRekA6512bEbwoyzOf8Mb8G9P0hdZa4WYqOv/9otgQFI4joTCVUNlNXi3eWQVNY+mnI
5nTcThB4ALtao3usnNfnAwsOU0czRMa432dG9Pv/7KEMhAJqESsUTsp3SY9JnswwwY4CDAwnH6T3
wKydYnmAMpeSgBFfmu/QquFocWj9oxSt6J70UFQaa6Wpry8KpxBg1QSDmD14G9Lk3a6uYmYGt9O8
t+hwCg/kyIunlx6lTgmxv1Kn0nnQc/NBOPvy4ZF1VO+6pbG3NhW6g+KqxkUmA3MQym/BeYWEIfCl
nmh17Ft7nojHz1Zz7p0MpTyjnVS2gCBOfhO9THt6hkgY6cYD6YEB096bXq1OLd0eMJfjXIzxMO9d
aFwg/7EfUAHlMF1lgmKa+0Jh5M6rasOEDNBR6njxMzAQ3TXdIuP28flRk+vvd7h5obkzStpHuMzc
vZAKSgvXs4rryY3VQcWTKahj4O72Y3DrouN4kn1k7VLuW7fG3yFpxTbavnKtNTrZ4QOFVqAH1ocK
X0inkTGHLSc8QqOlP5RHWqX0iNzS5XhPThISG3JEDK/sQxqU3GtI+xUxxRFBCaZrgnSAP+LaFQvH
ERuichMx03/G8FLAQVUopotZyLyz+01mYhSGSkeqopaUJGGOjpQ1pDyACqRAj3qD9WBwdv4md1cG
XTUrUJeBtMRblJCLpOe6zE7BCoqpCGnZMUhWMPNt9T5qU5CCWEGPGMznXGRF00XH2ZltIn0vlq6W
rG5GP56pUVN9gMgP5ibnmDCZJ2ijN+WNCkU80NEtoSipnf7V5rKF7Aib0W6lQ+ejDktisaTV0cr5
CB5pE8bpThPrrSouaRN5HH2W111LwBuToTErNpKTEXcjcZ/lqEldX4tB4eHGK1IkgY4a+fg3Ohmn
2goyMaxIZaQE7HB5cFnM1sJNM96F/59/J88Dv68fuJADO8PORh1+68PFqRaQEO9Twh/1o6PLTdLN
0XpXEIYIg8ZOtGRcAcYrYnJuZZnTAcWGgMAZeXgAFirX2ASX3OXADXJ8gFCODgCAB7RscTU4WU4f
ryEMl+PgAq+1M7zQd4onTRkBCjHK/KSlUGwy+dOIrVtF7EC/XfLOcjh0cFM4RxaD/uFDVysZIy1Z
OSMs5joMd2BGzg2fe1c3ngrPk8MhMa07CzTyvGLNUzW5DjOMWDxdOewgbjrBKz4CZoM2wGe6MlKW
0UgGWrga2Ttl4wwFVFVtogIX/jMZ8kkg94YyGTrSqp20Hl+EUk166GYsZi32NARdLYuUPZZcGVhd
n/wJlaGEYV+YTprb1I1Z4UqudJUaHHxHu8kMlt+sCae67v+yAopA5cLDhTopVetV8GEAZNX4LJWq
Yp6zbPtk84tPs1DDVT+/HT6O7kM9mtMD34Ac/SupQfPtfUExu+ceOs0NyK8Jk00p2tMgZRDQNxMN
fBldy7eQq0QjT6UGGCC+eI2PqarQeYQX0iceyyPb80+nC12lUiOBuvSGFKF+xvJ0JYClHKEyvkq+
TtrMO6KRuTKjMg0+3H25B2Bx8dHt5tSRjceMxTuj9ZlYtm8sAK2XNIDmF/56X/OZNyx55g9GZAJI
kxhdNkqomd4yYqhh9O6NHhWk5NdqTbQ8RggpkZolF3umWSWhgPgV/QiTYB7KqKKli16ZG3SmU+Tq
+16wDJYehUV2SCO71nRKPS92kCwsN1DrQHFd0t0Sjm166gCqKo+rd+rilM7UglTgj4q1UvuYbtRU
JXIhJyyK7qYOqSIoQS29ExkBJLbRBtTl7jsW27vyInof7TzCviiclCt3r8UVVXv6udp4cUMof8ci
FPvUpDdg4LB4Px7rszPFj5Vzr3v8/3NY1Gjoks5lyvdAUSPQraOGVlC/+9SZ4N9A9TCH6kIihakU
r6iHCUsANULqPMjsQKrN1UkjSnmM8i4jX3UwyDsVvkWsPHeXQFM1s9illPz6oiWELkztaFS+140V
5BDrYgBnbQWnaLiAayEcM5m1q/aEkpNcnU7NmjJ/YF2VWlsbVpfZpIPXAraAymB3mTIEPdpUjG1h
ImmomWk4or25LZKArKGOizPDwTP+C64hM471ZFZoH9Esin+9YPwiAf+tj5G+rwVBBzGJFlz+TsfF
PxdqmSFCzNC7FsXdLvSgAgbAMITwvHlcBghdvoeXwYvjUq/4uxxEGsuHG9f70nos7z77z861f+0/
oidlqY9w/+VeXKYXZMokhFdCmn4XSp9xF5U9WjWTGfqRgxTMLn1FWpUaqQQJ5sk3QPUYq6espAnN
mB4C52QP9SX9GFmzo13pgyQT62LNsUc7hg3v6wefR2uYMix8rhw6xQX/3FP57AaJhI2TI/tUtN94
7Hfn2aH8pa8Pv6ByBY4mchd4Hr9OUwGIYmDHlN5TlK8cAD3iANEPJl1R7qviDIR7wt0Ak9c2zgOU
tBuz28NRAmrjT9SQyMlVlEm5Yr5pFPkQ3uOkX7WLq5pG40NzebQ6ZWtGcDBgMXQ84RJ7k+the2Z2
aX+Vvp50jJhk3HORMfBrVFrCzabfLfsSpRyxiepJbchLw5i15WQVHCtDoPIjPTSojrhpFEB/oheH
IpIsbB8ZOKU6VaWbJhCQYv1XyUoY2lo3BlzYxSg/JeCJbxTANTKyacqMaZYyypBLlDDQ/2mCSjN0
wrw15U2iqjDpRYzGwZBzuHdVlrtes1D8NkoOqbISM5qtTH/XYotLIqJjREWU0dca9KA3YajPoNtp
NDyRXMX6CoFSxWnEsaZ7qk2fIl9PBtCcpKA5zo4CnwzhBNvOv427j1+AYZSC0IpppXGTlnAKs4o7
rGkiwFX5GPkcXRYmXgnVucrLmQhAGpfce7MUtUOGKzZ21W1ekBBQgiDfLOJGhUGAIxFocivg17nI
f+MwzpIs8tH2+kCjwwdOiRwT6tBrzAipeATYb52f0AalBs5gVDobzacmU2cVhFN2AWEDEd7FakxD
qxNXoykmx09v3h9favK19B5mvPXi8duR5AYTKfC0YUh/E/WAtzMmANDK491lK8LQ5QIutWFLoHu4
wmtLY0ENHUTOR4vOirySt4wEqCm1lVZhSS+E5Ue55IeWbarKkp9qsAUcnuKqOxkAJ9Ia1edmqUhF
wogVOn+ZvC17ZBtL6k+IT7mXmlkT8E+eqNHT4vB95cHXPnfAXJd8SYArggTJcxC9isMAs4PZyZvF
yp0KBdE0Y9uO8Tr5QTdEYo+SfcRH0A6l8NSAH/hCKZnZjEwQUjYcdDrDDa04GXhCi6vNZzIqcok8
yAsQT9l8GTriK+4NFKWwjwjKh0SCqFBLrX0QLTzK8Zje1h8bxTTq9HJ2J+CmgaRcXMRHcVoVLkcq
H04vTetCIwtWxdQ7we+928oblRDp30pM44oaK+/tNVWUw1VpGVG8RLbEk5cd9ZuhZFnCPaZT3ihY
sPHT5UOq2jmPWU/LCdNZn6aUk1DKnQowzHQli7/Bj9L817uwfJjaU048XGXhzYrnlRBHV+kaUZVo
q6KHE5L8v86HpnBbm76ndtF5hxXYwDgj8kj4Z7lEISb1PeXV4v+yMEp49eBN+pi+/qZnEv944Xja
ydnTr5N1EJ6C0sqKatNxlDKLLoRUepUWa+ePDb3+0NUfCj5HowBBGEIgANK2YuNTpo/8qrjKD5NJ
caijFGwA/QGEWPtbXMhvOz12y0LWubaIQalEbewrjHu2XQpKQVKy94pa+cqTikDp3mjUyIGSJSk1
8FLYEfcNFXBt/fMF7ql2ywcyDo+wONwt37NcdPqTA6NKg4/KZ7TChe/EOg2hYXJiDs6zLREcul3/
QxRODh2QIKJqLuxd8AUMV7qvkSFqShwSWtifHCU6v7HhShiZSLWh26j3lVcENIU0O548XAYqPJhJ
Xzxy2tAjPGFRZmZcaZFl9XWkluPdLw4zVoPaNVq+jKqjLJmz0bzM/53YKkGsIagDfxXmtWvBy92d
yqv2hE35CHHX+3INdB6mlBdpkjRM+NBkrMDvdI76u/wLysVp1No8sqmYx7sDTvvizeW2P/ti59Jj
Bu4tihrpsfG3jRdgz7z1iqTz8aIIDHptcVFeFBf8cJg+Lbiqzv2ugl0yTKCIXBD10MVRMn0vvotk
SuoJxjnEXb7zPNi1UGt58AP9BZJLDSCxevH1Fiho0OWWvqx0evt7VxliGLxATVd/vqWYpblF5z/x
ihDFLPsRvg7DeaH1/DgUQUHheo7I8Ryii/h8O9wkqWnT3Yrz3/iv5k+aHfcOjQ/utHrVbxnRDT6t
aplEUBUR/Rfd0cjkxxKlFcCIIJi3KJXr1SgI9prTcgRMEdHqG7kv8wyKU+wLmEZwovTNlMPKU772
xeHZNL6jUh2iu8DJVyCG5KUpvhzS+4+ATBVNrSj9gJQ9OvaVTxOc+aJWOm/UjkUfSrdM1cso2pO0
DaTnxmXKc6Te/x0hNzaBTkuyhJHD30qdcJ0gIRaeCJnMyHCCTKIhjSGLs/04g6xAm1Tc39bPlpnU
jML6PT71biwfaqFyETrq1p/V2C1z0XF0pUXdml9n2UJGP2SlmPFnu4SODF4c1DnaT1/AN9IgO2UB
aH1JGQCOuDGMB6DyC7D3f2sq69Zhg2rQGKYFndmmaD0zXM/Os8MUzwV5N0u+dlMTykxtPt1S3PRu
6j7oLjGHNFxisOlN0uEl/MDzEnOqCs1MbBZRb3XIw9pRKaOMLl1MlJrd12hikvVGv0Ey/HTP7rb/
ojsI3QWRXcC1ar79Tyfvb5nHex/7AslkeJ7mxzs6pyBr3E6W5/5hZYWkNxefyFrS6qOFjnio9FKm
g7Tw+MIbnFevsIxMvb0lDYJGe+OE+bWvPdQigkd85xz8W7wbVOliZgGjAcvu++hw09/x0M22Hz4x
xhc2/bGXr8/Rp3h7yTLXytCzfXCmGmxDWcS7SbcX/+c9V6SWnGP4DuZTa5gZwvC4dXb0RXqGWTiA
aYJM+5XQJ6XXduMcBOZz/bbrPjeUvQLQHqjopf3csDTWTlHySySfUq9XMUUKqCqFJbnf3buG+fKK
Qwof3OzwQthBYFN/9rFIAW2lsIqp469boOH3y+2nX+lWArVxLpJeLbcyIboy9HJ2qzSmIN5yvvEt
ZEvo0oav+0TJlDxkr9D9eN9mpYmx+A1hRkbv2oMm0K9BtnFtvOqlxrlHsOVvpzk7WT6be7rsPHvJ
4Bs8B3s7mRTGD3cef+LT4LEGjhhghPs/z4LCnhuf/Cx0qnn9uDLiL2PtiArn/+3mRA1CoJTdlLOg
mPXonlsVP2Y30SGHSa5XGsITb078fL8wKLJyzy7yGt62TzdCl5lEOvvqJxSg+LTJQcoD+1l27y2U
lC7tqsudpn1EvdrdICByHHzrO3TaLgPqMJ7Nsm9572ge8ox3/+cnjTmtPupHgCKHjSVL+91n86Dm
U7/2iYYkU/Yd2p/MCq3fmO7jQTKuRnl6Wh29knsiV7pjNll1mhbSwV2HNltahFDAUhx+ImX1EeEP
SKJ4z/UPOyN3X2AYqPrsTEbgomlJZceWLqTZxXxdXatX9Ja9DZCIf6Li6EPOqDhSTFSizfcoTRh8
2RHSXeEwpUb7MD2gvpum4jGsTB0Vj6S8hTm1jXnULXi1akjKZQrArmxA9KNAqOkWlh7ubvqCfjfa
TYujLKvvgzCwpYKY7q176RYayipJTnbXTQbzMNOphgf45yniIPdZG2W5p/gsDw2v7F3hN4rSNXfV
atH864pOWOarBDdys8749xYiVIFYuNToLemBCCdego9cJeDWnE5iVHo0k79bUwVOlCSbHgmfQBvS
jnZuPxQXI7G77yOlNNNQOFMn9F23oI6tCQqVJyNDRUwIaSwLi9Gkp4iNYgLiGVlhefQjv6dUpurU
139/7H81RzKj0l6hOIdDnAW+ao9OIdwe6NcIk71T7GXqx/jYsdj+V9kVjtnwR65pg3NoiMv/soI3
Cip1qIYnlnew9+XupIcIfirpSBGHXB39rtLgvihQEkACZyureXRvzSO10mx7NCMT9ClfX6innGfl
Y3aTZ8+qy0/4NMXL2vinUDufdsCPSPfsrNrG5p68N7Fu04RWCiF8CWZMQriLCUda6m9Hfnvu9p61
nVd1n+vX8gSPaF0hm/mjU1vS/bQ+NA3/9Is78lj4BO0LPHlrYPW/mGWKBHt7/zbILqrhZobxxTM4
rja9Y3seoh02PdHAuoI1e5ErLbB7vaeQAq7tU1NtiovU+0ovTbA+SlAgxywS8bwMJCaUASiPM1Ex
iDRldC/xQU1QpckIN2i0I/mQ2hwh9ELCP4gk7AbaTGEYKJgWWIe+KbcizuBsZij0lysqjgFxBri1
LDRJM+PbMp6/AIxRbdsTSLB6JQ60MsHCYeXJqIhVbTb0pXHXJqrMbgX4F9IGrrWeZbrcQw3nROnl
06LIVSpo19Zu+qQZY7n+eNnkeUnb9vkk+D6cDjfyYoTGr6RvWQZh+V6/Ihyx3vvnXPOXd9jNT1EC
Y5qiLOQ+SPAViMLfKDPTcAYU/0hLPGEEd3ygw4MeQkX3XJ1Qp5Gj53MTRzXH/KZ9TNkuVJbJyzu9
7B0LNO9cUX6yaRp8uXQpgc9nkQwqTA5/vDI5HJx8Sx7nZ1ihQpRZhsrAK+Dc3yPKT6jGgBlUz9DM
8NJkgT4CulfOKYEoGxsId5WHZuOtue+X1z8i7hcLWhUlNAiiWbr6qhTq/6WdkW5dsyjUh0T1HrIH
kkjRn1PPRLbmQYWvpjBROXNEgTf6MLN3y2rmpnODUmupEK/hoQrmIVypxV0yGrPPnCZL85ZwNhp/
zX7LH4UnQJ/xf3QJERbLKDRjSchs+7ugxLr7o9BLJFwi2C1/B4iDwvaElpZCSwJE9xiblJ/6hRQM
6dGqMdniWKehTc+E9lvAHkVS0r97YOPQBGRABEvA42OpvhyxtfSTAi/J06V7o/ZI7ZQZ+p9uqfI9
Rfsh3XKhv6Y1DSOwpRE0fViL2EIpvdFy2L+gxL6nu3axXW3RUbN3Xlth5e83+A0e0+d6F9Az7+vd
FzkYaHL3KpMvZl8+SJFtZENwtenc249WQnPxS73UrfjbZrY5ngLWuucm5fHO1AtWiDI9/BKxcJpT
B3sZlzyl4sha3dx3fRywPhFPCwUkIKpQQwS2s9jYC9IC04crpIdqCL6n6mrF2hKBKZP4uTQytvBg
vVxQk5a3kvbAR7rfXYexbTYBL0AzaCTWEev15m+Gl/GmvWmnCXPxYUUCQWIsyHf1fxat08W41qFE
mOFk1qlRHecauDNse2x98b3k7I6lGqpid5jQlH7RL90pvVrXb/sKKOugeYJNT8A+BPzfQmVgFbul
xl45HH5vchO6iUmoeQJSpCKNxCQrwGeBfgDY09mhqQlmi/YAHYQOZDSCW7sKc4darSeEKSbQtYbA
wBbBV1w8UpXLEuEjmssC2IX/ZRgRwViIDHHQPtBfboB5yPClnhe2gcPksZmBmoWqFSjbz9579sMw
6ABpsWkIAJryX1VEquVzQflMpVFag8mfZme65jTRP9PbkF2cVYf/hHG4c3uUH9F8AMnk83XTQARJ
KIqnk/qAWhDY8SzLUrG/SVLFJKpIwGA6RTNOpslUxQGSRJJG5BvWo5rVCPV8o+FRbBVMg49iK1/7
uHCSqGdA+SMQ7MDzgrxH2sd/srN8IMrAH2uwlroRXUDiGbhfWrqoAadugO7Azf1Ci1nElYlDbsO9
NyoIPZbst08UROUIauvoMnz9uVsmhP26O5sGAmhM4ytkWxtnuCGttOlTrglNJg+MRAgORirc+426
NMQZalEgErkWor4zFGxcrJTODOodsKDwQIiC9QuctIQuuFX3Bu2flirkJxAmoYgGjwmfX6NHwQyn
LeAyVwe0tGksXP+g+AQloxZl2t/627k6OY+SQ5qR/kBoXi2U8uwVBTZQefSZbFMoTjwwvUxfFGux
8SD0yKdw19DVqE0JEtgYM27Oztkvvu/soRalxnHTGj+dj9252HP/DIbMq1tPyO871qBdpd1IQoL5
hd7Q+GH/WHRX0vIvmlh8ESSqgpdfvE39Dr67d8opgRjif5YvLL4nReMq1gCpNEDJiwsmyFUtN+1i
s9SpOhaDKvKHEtuptKRWLz2cIdbIsM7URztHGqp7pQDm5eCZgD1vO5TpDFS+XSJd94OLiQ7bC8o8
HD+2LXkUO2daZprqXWiqCKEByNAu8ZPK7esvao7GF4bF4oIQkeGZdyI/KRFTNufgdi7RdaotNecF
mUsEdyrfco8483DPVaM6BCpKPcDLZBgYFqfzwRRVsftkh6GeVPEIgW54Aj4BJupUezNiCjPJf0lr
TaUDZ8b9Q33BE/0WuJg4MNVW0Q6qtfGKVLEzrnJZb14kdwpQlWy71L8oSUANrBYOw6tTRupmui5w
Lj+OoYphkY7jgoe0GVujdzYWTw8TDEMBnqbqdUX7Tod9791iFSyrhP7TeMUYUNpgkwWB7rSjofZ+
JlMKj33fyzWECObGInMqCBYpEEcLciFVu+aeAUkOTgOx7OR6gYKM80PEEWlg/m7Lz4Vqo1zR3VYZ
fNEtnWgM+Ox/QZ7e5MluoYxVKUAnyWFfFT9HtoOddYRC6geFWKVBBRxdogei0z/C5JfZWNWYTf8n
6yzY7hMJbIJ+38uga2HBB9u6r/gIwQEh+zZs3fY1T3taUfNpnuJKIJ/DuZAcPTlkFaCb0EMsFj1K
Vi8n2BcH/dj4P5rOa0lxZgnCT6QIQNhbeQMCIczADQGL9949/flS/Gc1w84wIGS6q6uysrKk3zSb
cSKVnABQROLg1X/4H85uA+mRo5615YWOGbCcIjQktluKWYxe/iUSFqpUjt4Nls5PiiYYd+4vtkDz
0tNENiw6rsPDS2YoKkImIwYIcXsireI/ky8DKvBY7z38Ungz6DwYBhqs6kKRq5zJGuvCFJ0Z2L3X
+Ccd3G3YaH/1CU7ZPzNUVYFF00g4SQR+iNXsccR4S3yhEembfsPOTBUpmkdA9xiKxU2UAiB+li5l
NrD9W0cLnj5Vkb+g3/+OgSslNS15/hyM8h+9vEyijXHEZY+VJeHC0Xa41wbLouIB74/AmmM2gUZg
PAiqonE74i+4UVRDFoi+y/StAD8heSo8l4BY6QJCChoNsYsN4tKSmCuxPNEtlXnzJHAAoeZGE30F
X6QgRAe+8G56nPOaLwssCxHlFvQDxFnTdUA1h/39cX4cASa2jHOqiv+96vkEN8LU0hWjbR9mGwaC
johULksd5pTrx0XBd+BnzRHah3Kp1k5boYgmz5rDNZSSMOwZ0Q7PVu2/rzDt5sEmGymLtyNH3dFV
Xztcx9tPzWk8U/JIXDyWRdY9bVR64fcqQlFXuDs9xXdd8SG4sHzN5GGKNtFAOFKEY+S/6LCgtBmX
aq5uhqqK/DUjEy+d4IXX6vW6wFqnNRjvhKSai1DGeDPuD1UT8iPUvfCHrRIkSJNAXGaE5nij4q3P
VIs/JRcsPtxVfTrTlEcu2j8JHMi34Ww5dcXOosEUCRoeU3BadHLoG6GOXMriaXHUQqf8xYPYQul9
uuEBhIDoSuOBsgUKsDfdA+W06qao51X2LcwBWVhqJ/T3bY8O2E/qbmmGzZ9X4KWT5YlyewIgRUNd
NWDUDkgPLqUg/ftMZQ1+blMBaPmn4KksQskdy9UTj2lNRkoIGdoDxKcGqgUknnjENWVTPolpg159
KJ39RkIPDkyuKr/W7UkHueS22DGX1q2MEtUX8S3YEgTpeaOTw8IA4OZFqxQhptww50DOY8E8FVyX
8xAqAYmmQ1QuM3Qub0yTGXwWx7ZRgOD8aF0zyZueYCpcIUr+tjaoX7xi0vnbv9d4/49W0Eq95LkB
0Zd/52nCYcEpFu1U47TCldWmSydGxaO7C6Qr8g5JHSgfILpUI0fSpGmBtAkjFYEQpTZQP+I606ia
FWNePebVrRrCcrfFGRNXQyNRvphur1gcIElwB1A6IKTTTVf7Tjw1tEK+T+pqJOG7674Guy6F2iZC
I0d6tKv9lWq3dcdXdLdGDwqt3xf+QFdDQ0P2HKqU5to88137d8j1QE5T+ux+88J38+9esi5LGuch
sdR9BiycgE09ZuKPAafM4dq7D9fecwhfjtVSUkaPxW9V+cZ7wqIY9x55I/C2Gwo04o1pAQWKNGe7
8WmFLAWpRLj1UvUlfxfkt6nO3arW3UN6SPWcNojqrFAsv97nQq7gkJ4pl7q2P60jPiOZw+vNp7Bp
ZZcJuJhHwGTtowdldm2VVva9zfpDjq1GdiIlnwiiOfyswy1SLNb+Hz2U1Trs1SVfSPRT7sPcuPLU
7Wrr2W9vRfkyI+KVVJq3rsBGWSkpycvCAGmSiSLnAhEdbkxPWTWpwUPIgY8u1Xi23yTTwp2nl0jZ
CWpZYXs0grYjYBdm/Q/MktgfskseiXjS7zLzrbHqPVBM7ckEzEjRKsONJMfGYhGTnZKlIiWtAj4g
cvqmduUErMC/316t/QHug71bZx2BvijeI80GfrA00spiAOQLBQFDTSp6J7obkQWp+jRtsKYFa6Dn
Kc2w/81Ek3+4cXS2sgF4djRXEiW/CgQHSlkrkMfiikhAiwK/iUFw4pkoK7z+xXJ0owUNaitlAFI0
yXgHEBhLCWCdKshhcyH1rRhKpcsvd2UNHPFfWDg6MymIzAjCJJpq8oKxIjCBFpj3izXEZuAYiEck
zEGL+hIhJ8b4VzAsKyS2DrMExwNtSXzXhcy/6ej+aWkh1gaTY6Wm6oXmNCQtcWsfHj6iNVxzebWu
KbCheYKczBd/2bBkqh6e1T4hXcdcBRf4eHd3z6HgLhEMTKdX2hQWc0DuZvu4uuGNdjimJ/FPFkRO
Z2cPSd1T44dHPJqSgmFBLNoT60OYQ82/FfqG//IM/xRuiL7OcQW/t+AZ+L5m8CLQ/3gf5zpdd99u
Ag7B2FiIA7Gx/X8gFUm/n+GrJ8guMqnYKNitE76VaVQj/lMyZFIvOtegNEIM3YfROE2mtMPpJ7Qb
k8zLLx2kfimT5qq1nzVy5r4EbRtdklaqlaTgLArVXFajsCRKMkO1C4N3iFjpiO5l034UZVlwtSTQ
K34vwlydqsMVz+uK+B+nHm8fL50fvin0BBEbFhwATJhp/2y5Ygrzuo3/I+kjuoa8EB1J6PftPTFL
zqmVl7lR66W6ZX/4tIdDcpcu8damyU8fj72Lee0vfsqzgg8I6PGKZcwqs19mUsS4V45w42PmnqrS
WgZrr6J5aIogC+/wXOqqAPDqoBw02B8bXqmRq25RvcNpV2s75/lcOYX5t3sOisljS7TxIebHeOKD
sZ1AoX7sOTJY/m4s11u5T+B0uq/jCKPUJdoBBARxG34EfhqZw+0HrsJSkhk8RCoJ+LQogYFRq020
vkL/aZCLw66JOnHC45aYK9htbnK+TZkfrU0qDqivOFUtUnmggCP4SykLO1FW7w4TUcCw0kEvsrHT
Mr9oiRLafPRUGfRbJwX7mwj3yK2RKyMyqOIf4IoxBwuZQSVCK0gErKf8pG9teqbx9HdYA9TpcemU
r1FqntR/Yfq8B4XpqVsYFIFZurfEfNJV5Nu8Iuf3QR/xRBMt+k7T1VT1RZdkdXSQ89qUWqUj0gvi
ROIcEhivgseUolPZajAZunaIiSjvRcs3YqhdWLSUJt34viTVCL0eCTW+qVfCIbokHIp+VpB1R9RG
aBEla902qycHqoU816pDG5NX7Ds3GDe4X8hqkmLWdwNQhzQ7hU/iwco3ldlXC+ufROOzibaOxHK0
1qt3m8ndOCNFyaYG2nLg5Foa/3Atn83SwVlD8uWzyktRDNTzWsfHbtiuTKjkl9qfAIIQMxxo/iFD
rwPRKoEQF1HrFLFGsHayTo1/kEH+UNmhJIpTR+lovZHs2KYQ3ApB4x7te1TQVr7JveHTEvNSCNbG
9Nzwq8QDpWj1dlB3Od281ymuF/2rEZ3f8fUdGzd3fwvRfjlV69YJwB2Nw0vrfY/ue+9C9DVp70m7
3KPXNqR//Yn+nUd/XQ//Li+nULHee9tcOY27BHdPrBzzy9k94s851xbIoVf3DpkxovZ1vIIx9bZK
ICw4hgDVBVRar4a129qfq71nlfnYk5qNtBBqnA84M5j9r2XuRL0pIldH5VsBVCgmgU90d3DqHx3r
5GNfTXtNmTmir2RN2xUjXGFWKaC/ZaUm4IVXJMEGnuKeW6/hJjv2l0bnMmv0zN75r5QWO5e4nhQ7
Lzjxvctw79eTFfnnTmVemfNc9Wo/6N+LRABfKws5kuKo0dn718WGbC5+7carr6wD/YQI/nD3j7Z5
liBbYVzHpflnZodlI9v3QL9RPloWUX56TS8JzUlx0T7T8nLXbWAgertghTtYIBlARS1qsKTOOqUp
CeZrbwKXioQoUgtnu4KHToVQ9o4/j7Z5Cp7lcPPxt9VodfIeoENU4OzR+LGrO/tWcvcEkwgj0Yji
ZdXnq5J33ni7p1sjWkToioDtTnaGyiG73HzNC8C3E+tYt5+oGxSdxsUrEY8W4uoGqUcUFZ3nlgSA
0TUfncMnKlz6r0+0XTXrr3B/bFV27fUxLR5b+5JdqYTlS7OKNCg417pZPg5NFvJDsJ6Et6o3uXSu
dxeJPPPqUOG9m0JB+TtDXFw+0JP6K0cro1nAwzjFlbCytdbuPqLy2zWik3fxauGZ+O/UfSIAfKJd
2y2otsjwMIF3CU6G04jufqO3b55gJNyb9XTNlEIXnqCpnN7RmDlgIB6YlEZ8bt/6l9YFCWW1Kj/x
Gu3h5Johub2QsJtSSmWwDyQhQFDw9kTY2bo77zLc+qX0i5AQsAOu5Sam2YC7pQvyJpvQ3oAiYMwI
5VGDAv7F3TsFhUhNawoq0d/2Kv8AClCcCrZ+LaMYgOmP9k327qzDCzjvtnXlnjvQwp9WIzPbpZYR
l5PdbN06Db+jy7AyMkdGANGg9+1sm4T47qN1g9+xxrt5efg4nQPxSVXC3Hb7nRWD57ByQBHTKnZP
UIrnh7/zx6oAze2t98cqgwawCBTR1rYKoD/M5fQDwndyynRrfawQ+0Zn69kpEA5CmiMZv3FO9FSB
JX3zEOYmIN1FX/L9t8jcIEXm0PS8+anZxbsmzYl107t0Dh1jRHZ0NX06261Tg9xyma/ma8g1dXvf
fXZLLcxh7zM9dy7TZ/s6XKW7Z2tftOEuntusZrn0L+JjtQmJXmb7+99qUG59R9/FK2tk9149eW+t
evCeGugW0PfCNqJK+zVthFXPDGl7SS+MfXp2UJKDwxGdW6spIrC7GIrV/3NiOdoRTUZXyCQI0d1v
TMYKn7Zp1gvptoH9bO2OybeYPbbp+umeTWTo0m2tecRfp1jeiHdkX6JPsGkDzdMKFWOI1sDEBg9S
Gl+JfLUe/HU9kl4Oz/fUjlMeCUgxKhlmO1cUA0+nqZ4o3eqjmNdfiRxw9pfZMs1XA7xkOeeSGPk1
aLkEYtxrn2r9vKbRnFLne/syozd5jIArwgNb5GXXxAa0woU2TX9I++1f7W//4B08CQfsvLNP1xb6
eDPl6HQYS4REL1zDeikAywo4Rl4YMBiSn/zQrXXwCnfrNdw9rOqwtqgCDq/sD/HjzjJIWQyxksDO
A6Traox20hnz6gLTZTaJUCdnW+rDZ+dei+olr1RxSnUHEINkJOaafMHHvdNIhcwhcA60GwqLiOQp
MFjWUDyCIgElpv/FzM63J/tcRkfUvkMqhwG7s65ovr7tkmHvySvPcdfDBqj+w8EBw5rSf6ewqM1W
K+vd8O+mXawGWyLn+fVll4vuC146lTDUvw4f7Tqwb9FuVOz6mPn6QhSiZMFhhGVZnd6m5MUOgGkg
3G+rSDQCJQJMzbAOGN5hEX1p2pl9ImhYt/YROZWb9WhvgKhNy8i2aEpDVzw5lWOThYpRS7T5iczR
abaOrq19UCxbexz1Ma4M2fgvOhPTDz3xUI6oIGBxam/+CgQc/dPaqk0NvGXyf2WrPisM3y+rjEV7
z+uLbe/yyRfYl/UmKqLFH9zxM36bM2k4XNMnkMBwd7Su6besa3bSqVvY4aeBPXBvVBlt3XrBfkxs
Vrp/DfZMHiZvXnqBv5OBt5P1O5Him03SrdT4yoPG8DZ+XdBn3HysS8G6XFzuxDq9xebevrNnJBdW
iFHbbwIHUqnUKXP3itaEqjvQOWBdSpnwaBmBEioBsni97RNqtaZtcs+7dW4f1/Nq32/ODRgUDVYy
WkmBRWJYuAXYskarkm76r86teU6ukUEyCL7HcN/+9vYjVCxhPA7M4Nr+Yoyah3ATljs7/9I3isRK
OxRZXq1zG27fH202k0P/0C+hOGz4h9Do17lajpk+ifnmRnfTBwRz709vkz5njfE52YVnCNR4meB5
f9c2hC4wpeDTmfwdJmQEb81NEx3ngl2k9LZHDLauMyJoRXxY2QZziBwpEtcQs3qMy2PTaNe52xJL
xNcdlIkpAaTHt7d9na8Idmkp239SDFy0b0X7VbC+NG3wz9E+erc2CLab4dWL7x7VKs03xvEAdJAh
BQzhEuLyYOef3RtVQlH5X6E96T22TvmFwrkFCMYqTGg+3gx3wxO0PsdDGLT7mpYHd5IDnGnB6sGw
7gDONyGGQAKhEA5yTb8QFtPC6LpvlW/t5/DBbIS4Yb3QoUKSvVkMiwAePcbvpCU4FdX+x3A73i82
S8m043ifkOO4LNAihtBbHxzxIsEcwB5wA580NTTFrCmvLObmvoVrdUDvcowjhne17ZVS/n6u2G+A
5ysUkHdzkyL8ziQ/2rUDUwZ24blzGH+liH/q12gSyN7rU2ogmbDp/WPRJ2UzsQ6o4KztKwQOVACL
sBe9DUPPP+yc4zl49AvQx824dnG3plur+oVKijtz7F3X/qrqIX7DmZZ83Jnm92XvW8cLZpEZ3giO
uPjb3hGPj0U5NpOHd6Y6Hdo+WQqUuyiWpwObX3bO8XbIAm0sGMid/fC7sirJt/uZw3UI4PjNTIZT
TNA8ednMu3P72Z5EIIhhCervmcUiNDJytOGldQigIQKXoJljuNWrBydl1Z0Q8r65/x8H/3rFrGrd
e6fkFZVbiDDTKGVPI1ljWIyfw8m8PIJQVu2UgNQZkrPVBVaibyyeQ+hUb8bPe46lvsOBQClyet/A
Hy6wPiFFDLaeyaoll5u9jUx3667a+9bWP8WIbDqVHj4QtVH7kKRISPevzqlPGxegpm/7EG9bjXAd
HaN9usqM8BGzokWQ0Oxtf4tY5ytet97eukdz+J5pnYIt1NpXUouPGdMfUSEqfmhNW0oaOAKvuBzc
k3P6hcd7waYaHo57Kfm2oak0DQ/yeXKF4t/e903omiUo9uIRKOAr+aydEWuiW/b618XVX8f7oBHC
YI0PLMY+3OnwkBj/ypzu8tjBLcwqTZDhSpOZQE6OulrYh3ev4nxHnIF79o+tIt4HLZOBlk+R2RRG
TFqIdJD4CyxOpNKefDJ+J/eOoDvhDkanPurfwzMEF8BWdNg3TTOiV0RoRNvgCpnUSDYU713IfdJG
Al6Je+AFr+Y9PafP5NL5MuemdJ/Yx/VOI/nGK//SfE4na6cMiP1vw1KXfiM4xp0K4kYMqNGlv1ns
dqD5z7jaWbWK8IsPDczjxJs0a+wAfXSmTvHOwkaXkXvn3byhwVf2kUV0PsG6hepkWhqjN51ePfzV
vx1wK61ryCTLp25gfCk0blMC2V5Fk7CK5GElvrd38XkOA2BQbML1bD4ds1cal1O1u9yGdfcV1Lsm
1O2qL0YpSXOG83SHGMmn9Q2gUFNlb6b7QdFv9I+o4cxq3Qo2meXB6L6HEEXTDTdjPVe/MQLsyr83
JRA1yqJfVLpQMN0qj4xpxWWx6FZHUHKpsUYkBcIsgMW394Y7EbDyAk9AQXtS9V1CchaV1OLfa3lh
tR2wmq2wZA9rMjU79WSSsMo/YqN3bG3fNjEtIqXc8ganeQGsMb1js9xq9Co91GhDai5iykDJwUBb
9wpdAprWPr14Zc+0S81SID062iPHbypSXl0EaT3ixaicFIK6V2EgNCImFjlFs32JUSGJ1um+dYiP
zUmrnmzata31HMEg6RRahzFn9ukf0uLQpIUWP9BNrkWWJzoGUCZDUdTrkDpZWvqUrZJnQEkMAYtg
1boOKaqiRh/I5QgxqT5HzwN5eMD7DmRhyBdUisNJgP5K8wL8NbzD/mvGZ0O6H1TTDUmJwqBO1RCl
KadUt5zBOlb+kkNSbzut4q1LH//hOmOx/qultbTeNqBylrMN1V0VxufEq/hf6B5vNLv3Mc5lsMFo
UtjaZvxTx3Cg0ZKB3BfeJA3vAnVrLyODXPsHcuAWKY8rp3VqK6AGe0fK3chqelX3wsLILaynhwFt
9yClV9rbcB1+ci6Kam53ZHTI24OrUToAyIh13iJ8RUAIiEoD6n41NKhdJR1WdSruF2JLGfpHnUfK
++zKya3D5yBkoh4VH4M8yvhEXQEwF4DWqu6oychTEry3JYQufKzD7P6yq+6eBmZ77NMnuIHYFQPM
EUy3enpx6RHfekVGUMmM7DKgfoXuNd/40znODjBdz71q60aTC7J8O+e2wFci0WYmFBi4jQQ/6rK4
ZkxAehU3tvbt4WDCt6P9qDTd/p0zMosr6zHmwQw4qSMJt+F2VuhUm/eokB2Xn3a9V+jcaZfgm4n8
pVraoO0ELSsy+U1EZ9/Zvk6PNgTZrBL1nLAJggac6NuUihhcxU+6RyaVIAX5cQwPyd72i5TC2T7A
OtmGV4OjjkpkFBHEwt46948DYf4WXCiJAhjYOvcHvFGCBbypSg05nV4dFSOWJ6BSDK+/TV7OCgAN
N4IrOrod7QN5KqruH3SZQoUvBz1YzjhIFYYVAZzCIpd9BHkGd+dqV1pHtJt7V4Q0uVvjc3aEC//s
vKaTtJaZ18D8I2ZU5nFH8oh287TgwTkmj04IxmGY1uXvjqnt7qcN+8XSxOqMR7Z1nkV3g0OOu1qg
JCUsfp0KU5C46G5diLwy2pYpwxczP+7trYmDdmndh2dSzcPKkERYbUjas80bajEAxfgx3nVpRZu9
8mbBkFH91bA2+qSrhJQR/GY+6zsk1co853NKo88fV7BIecApfFBqUfeMiDajzomSNPeYrJNq+xsV
4UvjYuM7b0CpYLSM5YAlrw5v/UZ3OgJc2/XQ9KvtSfMZnWPGW7PkfbxNi/KJ5NVa0U9p4j3jk1+J
z3CZNuGFRu2b/pEBgVQC/WxojUZ5Qazuf9CEQuIYu5zdnELzSfHHmoy7W/Ev/+64DIZ/KzufVVAd
vZmsdesBGwNZD7hXyvZhM56Ed5iAiv9prpPyHLtxW+xWw3VjjEt2A/IitfEPZuh4s8QTAzCPL+PT
+DM+zyum/UYUnBCbGs2H9WFGVhKDsj7oA/SrgL/eoNTRByV9Xp0qSilQ28BD6G5Jkja8yvKb/67/
wBoMOaCXir8myAb0a9/7e4z6boY77uGpm/+2nUfKlVmePlIt/IaP/nv2juvMAMYM/iSR0vBAe6eN
X0DzFyWGGut8MVlPH3+fzq4vxjl3gxWHUXhY1Fkqb6N7vErJinborUNIwNB112FbIiNd1bz2Zmhf
xDElA6mwAOjz1AKQrKOy/NeJcDwTR68Y0EGrN2g4pOrmKa9SGYLE11BSEEWB+gMUEecCHujWPpup
NqZHnoVMi6jwUsLokUvMXzuWLq2Kw0GH4FFC9uxBG1UK4WQ5rQHFOxQ7SKsUpU+JC8JEQbeD8e8p
0UidMv9+Zcdpqk+XZAanI4KmzgjmMwlUCTqkc4rTB5zNCRUgypBVayBJrANiIGma9UlQoaeqCvkl
r8x1RninqMnKUOb6QFTWI6GCFBt7QVRCuVZRPnVQLF086jPBAdjUTFUCQqgMcBB85XxY6ao27K64
PvwhbLfY0bjFXkiW6V1vjie+OxIfPvBRXDXcdLRFYJe2Z7T6/IOIQ3MIksB8LNkmCrUp/ejl9Gty
odCIdFEaOmsyxzNeGA6QMr5wY7mwAnkQEg8XHAXvH7cgaYqSgQYqPCSucNistkduc6Q69AWl5wJm
SLrlrSVoo0NKjj9AzHXYrxJov0s8A00jtaBmuHmxOJ/8y1hTJh7x6fkl19+VoRWZ7Lf9rlW3u/jX
XeQ3dbbodH71Yz2UGTqqKEfXERkkErO5JvKjpXrvN60KlcSkbj+BZY3OXZnOdFzqJn0QJWvfnGbc
xWwE6xFBYvJ9SiguSK+OkizK8IfSgpU0fJ2euNp05Is+Fmr4fkcEayR4TL+5sYcd+MWUv6rOvIRN
I7X4f2bmJC/k0GAU48SMlaD7bRU4V+oZLtkbiXBJDEJMxh8/SQQjRiPjWkz63k8VYKabOZ61xmqO
rh5ocGfFBiIg6I6VtjkigyAxQxwAQh1oua15kEXkQydWJvnfeT7PdlYQCVEjTRrMq67h/TfUGewM
i7VNb0xmqQC9P0aFtnHe9YQKIcicNHDqS/BBgsIpQqJzUvG8UrdMNDvIHsplFy1uNYQwv8YN54/a
2Dmj6Kda2uN4RYPja/YbjZwcvzLXNbx4pYyH7AAlSuw/ZtTRwz3WjOQWo69B2T5iR5oLi/9uq1LP
Hbp3XxxgBsafRgDFsZAXRNntSpLE//cmF/9wgOt4CggI5QXtRC/VUBM7gnNQSh9Skt2BSfpxJhra
SkST6OYKvPINjDKCv89fvnZzmGtZ+qKmirOLOICOy3ch96trpgbPdDpF5CXLuGSczuCnA4kTQ13l
OaA3oS9NYTNpuOXwDeIQXmNcV75JqwCqw7IVTSovJiQYErVJxFM1Lj+hrHfpw/N1iZSg8eOeQKsp
SkWd0ktlis91rPCZSANKzS6SmuMVAnrORo2LgGmizUn9TklcKfFIxXht1yjLVAsqPJJEFCZ4pISM
P3KpaG0/gtvsxr0SE42GRLrB0CZnEBcxYmBWECRQRckto24rMxRBlG4XE8YLYIviJgHXiEzBbrRn
7rGGNWpLM2hTmC1UfrBk4x7DCVOqQcSvbw+9pV6IQKbILoB1jHia3rakSJoXEcz0aSLsqaxEe53N
ZhSg9RY+ag7MVxoYWlgqZrtMw+jlJMPmkGksVRAVtvL01TXGEt4YmlExgn7Au5pDdxo1E2Q4FojB
cNshIyfc1Cjr0whvwnCgS6YTQauYfhww6qJb9dTENbHd0dt9uxR5TAsOYwb4Da7H2260CKldq0R3
9vAZPaMJBbdl59st49zfPD2WHfTgqs5+WOxu/Gtwjb84fmF1Xp0XiV4YHSiDxSLFwZ1zG118bsaJ
j8sq8cWDf9zAtRCbd90GULyg0rqmFuw73IxhKSPCvWcYwKDyiD4ZGCVAAUSDVVfNGCHyKA6lf1gM
kHCAUaV8FBKfoOWn9MQIetOuDMqAMaRlHgMHqYKFJA9k0HAcqWot0AfsVxKq1P0mhuQG70rcK0kX
KKFvkosX8elCVhqlT/y2TUBr1N5kcCKJ0yPMAz8bHUc/KoDIdRByuZ1qD/XT5of7Dx8SfBwyUYv1
Pa1TvBeUDtYtWPJjGmuMSIspRBWli89chcrSeRH1dLDW5+HOL4/UaY5pNyqP9JseNe/usVQncfau
w01/04cE0lWXkzL2ix+rHXykTf86fAY8tSM2JMdVx7Nae7u+amqQrea3as6jZkcuOGd1hBcv+NWb
hHeaeIS7Pr/VKADPqeRn5rVwlQXYIKHmkRfg4OaTvi6RYN+fUFPBu7tlijGHuwWBA5+DBUDykp80
AP6/6tQ71Rd7I94Oqh1k24aN7lo+oIGilJEQQHBIiT6Hg+5wcPiIW57b9RtEKcRCdSwOyoYod74x
jGEPeRqEe4fNMo49i+R60GgxS2Tq1D9Kqyb/FlwjciDBfbbrc5GCQ14FIEl/7Uwq0xJLwQZ0cSIW
eQt7huuE+mlgyJyqf1gcFqDXYtq8kUTOFwRcOZWOiFD/8wpPeDj8xc1XJnexgOUjF+5gh4jgIOVi
8YFrkHf1hOficpa6CDq0CY9dQ0xseY+U4OTLD+zqEzrnJ9YBfE8EjviNcgl92M9RY/RQLZF3iuAo
+J/icCzTaSxXVcyVA9qhWq2OHmZKhG2JcxPV8B+cIIJ3ptfPj5Ec2SFp48HhtJxdCfjhPVlhezzj
R7laYa+HpSZcRJyR9wgSmKHLdoI4xg5RL4Ro30P8Xb4DRlYsWi2TWw9CVW8MnU9fuYeWW9xZO5xQ
93xbPssb60A3uGzjnFsbj54SSDE5EmQCXzzbu/YvA1cYbtrH1uduHYUjrzzpj28XDZSHf5sSc7fg
RT7RcJbKE34sgFr/bOtb2w7ew8bb8Da9QS98UQq9tWu91T3PRW5Jrf+cCxUtK6h4q3MHU3j5dOoU
UYszvgd1MgJ9l/wVFX2gXWSy3ZM7n6BEJJr7nlqGl63GPMc/gGYagFDzh3D6Ib5v+Ry11iiBy17o
Hqtv/kiAYXjFzmZoAMXU0Fev8K16Z+Uv5eyYPcOr9Kpu1d0NP8T883qezlyTzjzzwsn03aHQKq+1
Vvxyd1pIEaMlpj03yHqyssvHko/Elt3t7JZtrT4SJTgBRRdWXQmBpsyWx7lM/55eQMbSItDAq6nh
srX+WgOiN55bkn/ICydludqq1MYx1honvr423Li8BzTuMjVV1kApXjp7sDZK2Et+YJXkOFROLq92
hbys2OuSHiWlaas2i16s4M+briSNVamljU4+VF5RS8D/oubDjfBoHnZE/KIBpvVwzX9ibeLDR79j
AUStwRjaTaVMpj46m+nbOyMpeW7mQBcwDAoNbSQmKRaDaPDmrNVIyGzDlnl6F1e55wJdg5RBllS+
quHVl2qglLVGz9FOl/2kn6WkEx1dV7xPnPBsbdlLSfmtrWmSZWebK6rrvpxL0TyFS8NZE/DN02WG
t99M3OhlqYgVTTh5l2mwHBC28oQUwOVUjol8iFgDiZqipzyWGz6b8d9s3DvSPgdVMSJJhZbQonTR
VPOg0Wq2PxFUFHpBXxluBf/q7RmR38zw9vgDNKYCaOrSt2HI4BzW0QGgHjUojvR4mLFebf2tTxEf
44hM+i9HL5+cW8r10Pay46uTMmokdKfhyiN5tjovqGtg20czmZAV/R6mlMy5B+dqr1C/KtpQ0dyP
c7Yu4bH7nK5GZQ9q07xOyUG4sk0GJf3NaFulx4llRHpGzzF/2Fbs5LdJ+rEUFGQlqMrrT9XDhXyO
dbXtPSkL/kjPV73t5OmNjHU+ecJP2JpMPnLB42E6LTn9ux/xPqvuSWGWLA1TQ5/+9u/2kbji7uPB
svX1MJ0W3YIzakQFp/+f29TwxXMdRdN+fx/pcPTynz+Fi8ufruxMR4JINiMEqbY+ORy9iNK0nDeQ
sxmYYWudQhVPbNQH0uagpDbLrp6DjzPCo9s5vJ/pyjxmPi81pzGVZ7sUnHn3/2OAuWqd/waIvhCI
75ugD6SU5HH8tm1PEgvoSqqBysBE8TldBmnacOYDRihvERf4byA2hdpJauzDD5UpuriDIEPDTJ6i
KLinUBzcJeAD9gYwEy+IDGVUo+mePooRjNYnBKO/NMvwRYs2Z/dypFvGjw9nlHAiTA7kK1tgCG+H
L8Y86n4AHcycLEPLM6HR5UD7VzMjGtogK5EH5+Ox6aleCB6Y+22WKCvLSa3IsP1i1h8/Ej0BVZ6B
KrEeUSQMxK7F76f0oPDhnknJQNRv8Uh+zHXp55xpyfakrKqcltMKmPhhYGR6xJL8VUg3buitRuX5
NSjfugY9GKuH5W5QOMYroHN8i1PnDFi2LTUrK7dK32PDa6y6p2N8WG5LNMwFFy93J+82lIDT3hmY
SFiIP4Az2n5CNIKcQoJQ6btSUqf1V81hceoYTTU5qIR58XhLVkiMGq1oL2vFPDQ6DIHZR9L/V5vL
itj1iTWmbg/eHcg43MF1qHmaItmfzpGkZflz4jm9Recpc4IuC0E632LYWDAMREL4f57WnDRdzvk9
43aILHO2UVHc2nG6tAv6KAXeWzCJiBgjY6VNvywpFI9H3Fs70Fzo96N+n5H+daea6tOtBUq1w2pm
B4cYBTOajEpeJr3aPxSw0wBlmGwuJWzTmpPZxKzMMbyV8BbMFeTusapM4eXR14CfPwh5UzkEK2/e
oAKY5Z9GQjdAEtJGXCz6CtF0iHekBnXJy5yD5FaTF/n3+QS2nGwfCxfq3/OGw64YqpFAFjTtA9je
e5safo5JQ7EfcMIc/84hZn5jXJKjG3E6iWC3Jfp+NqF4lgG+5QePqieSHcxGrY2aIKyKWpnjwRwG
0oMJNWeWCXj8aJFkYDMbadwl9GI+iDXSAdK0MP03GQ3PiI34Aiw/XLNsJob3HNVJr1Bm0CSxSyo7
FsEsNsO1j0IPVpr9USgNe4Wv0wxiYLfSwckIqwAYIeDnLS5zeMgO3eJH3CDLzCNiZ4iNbPt7CoFX
0J8MvKsFFzs499V/SRZnTSb7al/aVxwrmVrUsBEi5Dr0s4iJK5bWAeJhOT5Gz5bEsvt0IMTuwUkY
l6wzhk32FvodYwV+gydrK3uIkaha/4YdgBEKFf1RBK8fOQNedcYmyzQ2iWyXXMNllMlIq7o7XTbR
NUqiKV5LhikyrZSLWECqewmuO5/nvg/OH0PRCOXHyGpKKlMkLhI5sv8HRwuHTkSHw0FRWF7Ivy+d
e1IAqle5Bbaa3BuoIvUFSROABXnLBxLKHZSnsNhRJP2EI95Un8UowR9IcKzQhV+SvtTqESwzzOxy
3mwyYDIOjuYJdDZpxfOAtzaHo2aCO7ZkcgpxHAhA+PtLGWsJ/7KsgraX3FB8MvVWAKzYuLjVOAjj
MT1exj+F0m6vR4EpcacQur+HVE1hDblclhjwl9YqcxldCikihm7B6l/tfF3jQ/Q805B3/UGsW6aM
STwQmoiIZoc6sfwR4BICh/FMVYNAv9iCAJIk93c5+Hu4GOhNIofr7mCkc5cFCAUMB4exlyMeku6H
UeXN2BPVi4CuuKtCp39wzT3U/w1gGFAVIW7aEAD4Y2bmriW3no7DVOXq2IQpCmfJwZkyzp/eo9jj
1ylCn/BzTPVifcSMoyFMUV1wLhgMujNGBhonimw7E1B+TSE1grNTGEst6eo0gmvusUsfSR2Qdicm
WRmrXOzU3VK3jssuw/QIyoStyR51JbrR0LmGpZmQhukB8c7tZ1SuAMu8AaZHqrUf4vzJGUEzkHmg
6/6fgx5F07fb8Hk1Xjn3Z5qXvIyoYul0t04+PHJP8zeI1xbQTwZ4hwVPI4ZdRHWMpkGuYSs9PW74
DuFTGR8t+Sz6WJelbrEuDGkOwMsB0YvudQsMg9CxbeiPioFyk5U7/NLsFQjL3eerd7MJ58C6eqKI
jnEPGK7c/DGLuMSd8PwHg3mRxUbWTUNZg4GxzB5qHqNCzr4+H9ZqTj/O30K7LqsYDqoIN7AKjs6E
QXsbYyxQtz/VhMlQ6t1wQbHl8FVzLmm5K20pjp91StxShIFVdfY3Z47rLUt559iVvEQfpdTmvxDM
gi+qekDWj1T0XxyIc5Tsa+6SE+WeaBvhG8r/vLLhcEEMtyhxxOQjOZQvXtwy9+SdvLt/97dRKb6D
/8QwBtt4dvChtW3gj5br1qEcvADwKISAvkgq1NICu9x5W3fPtnXLQXFRDsrBwSH1zWjhkNmFImER
fU4On8OziOHZ19bOObRlcvGmGT4NnOMJh2niEnOgELHxs9vXlswb360jOgYb/AO4q8OV88AQ+3jz
EHheAS23fPq2wM+WDtiEYVy31fnt3CTmleh26YMsiiKwui9cS6mm/xF1ZsuJa80SfiJFgARI3Gpi
BoMxg28Igw1CzBJCiKc/X4re5w+63W6bQcNaNWRlZYGIgkSI6Vdb7gQ9oVs8V3xbCij8p/C0Z4dL
kFJjHW7IBSBTRBu/hp0gWEEXrR6wHUs4RVgG7vXBBFrlcWoeUXccfSXiivBQL9C7bQizQW8QuC/9
LvRu03WnzjsNwo37RhvqifL2nAX1Hub+ojMNURcUutX6WqWXHtLIVJKdlVn+o3hP7T5PX2eoZnRE
+Fit8MpJ2Q0md5rKHLvMhNZ4HSJg5+seFpMLnHaJ18voqEVQur8RjVCajDCFbcKkcHsEk5pVTVfg
uMIDpS6YaAAClX+zaA82pDClXwYkeCYE94y+Hs7w7YA18Crmzj8HcXAfxOOEv/eB2X6vtKR1HxxG
Jl5rZPZSRV6V3vnr+NUgnpgby3yOvmVr97kPK71KL4Y3C4MMPcKsdxwYnT2sZnH1wVR4RpMNlkEE
0cy/F3ojai3S+SBehtqWzKOqDoqKlXOvxhp1skZVQXD7oQTk1duvFiT6BicCtHUlBMXrPVR1kb14
d5Rr0qAS0we5ha6molKgC2+788cLgUNMxMGkYJ2/gevfBuLcWRRMqXn7HAbfqDWexvgfmle1DrHy
VIGExhnUUqQbdPBUOlE1Qm35Yrdo0a7LKoDk1rHzckHv43o3t0u6QOIL/6RyGWUguEwJhHICeY+3
oYphwhntBISmQvRAQPz7e/WNNgQvNAwKFjx6uBQbBAML2y+1q/W2PASDUShFJUVt43xBrZEijuRJ
PkD2W5uTd6AwV/uwg31r3xItSOoduy4zIMtOY3stuQMmViDbktLSJ6GzGkwcre3jx3ujqCdDRTzB
4xJcUauamnfVtr/vKTXSXfz3V8JHUiIExKM/j/dE8GN8+brQ+WH1pBVLtxrPqNICrNbqSvfcF5SA
VCjAV8T/dR/fUINgp7iPzkPrtjXh+cV4SGUVK0zODtK/XGBB/owKexMHmrCxGgjsCKYTn/7cIm0p
JbwX6ppVzRC6Er5Gd6eCno7+hTaGeIC0KN7gCaHFu5NfugT20QOEq1pe8+g9ltxk4iLuPPo2Jy4F
UQeK04hdS+1g7XS1IGUMyjENsAdoScMlEZpoRtUbdtWUMhbiG+Nc82puppqW3zfyXZMT+DVafPdU
+CO+hyEwK1cprlG1Xdjw3Nyy9LrhjqPU4vT5hlZOSnCykrawXwHQ3GyeLywbkJeC0x5uWhXlCx2u
NqNKCroc7w2hxBooLDQ+90OJvcoMabO9Z3FPqdVqrem9GPvCJo5GjJJdq8ariR0si3JTKw3mZMqN
W8zUndfYmjRLl2JvMKlVw5U5wA2cfl5hFe0lPXbDc78xTrF/ipLecEAjgJRKivEErseFEPqEx69d
mNEtlrVXpFV6SFqyBDrBhTT0FPUPokNNBETdl5td8SQC8ETxRcaGELPEDZQHsYxg9UVKMpVCAqjx
PagHOZ/iNEUougg0hGOnpUeBIVmXoUnZw5JS+dOK+S+WWQBRT2jcKyuMVPBgMiJjQlGx3KLSJRfW
LpBfu5OSBA/uEZC8CB265wTaFAGJvq0Qs1SGPNx3hPwJhYEtyFF/x8T5ApHK1BgahrJVJXqZgiLi
EoVUWoUyQ03ch6Q43sub4FS3suqOFqCRhE2sKUImPV3nyD5GirSBOJZewIpURXy95uDb01m7JxPG
uL3y5wCFTSpPQKtSFnmvHubS8GnvGr7WlTaUVtf/fkInpIdK87u671AfZywUDy4215zcxvJAvH4q
PmEsodEy7esby6OUnI/A9SzSPzJ+ACSlu0JS9PGIsIQ6XgE1nMyMJETtOLoa5Zmxz6bvKN3sCqAq
R+YoaFSD0NFrgwIR9ZENZ2j9aXNrcI5gT5romwhG0FGCdZAKiU7m+mGU76DtouQA5qzCUgnRvBcL
1C7iTknZkmWQhMhHSEht37tNqqQlgoakbW632e8SBFkzN0zvNlhodZGVpLzaCnXtCIQp9lIxoUIC
xUM1D/2Y7pcRPi5Y0QunaQQaolyD9XXsZNtKdzVQgQD+uZ7DQYG99PgGeWBcrP49X1z+aJcgaNbO
mdSqq3FgFY3HFcgoexLJfQjeozSjNLJCfwTPq5GqtwWxIOxVfMjNIFL+lIfTcWnh5R7XUfg1Cb1X
UC4RdgQzn1dmYEJHokX1hype1M+0dhnDyQPSOd99bkma53uehwyDxTv2xgBVqrdkTI99v6fS63fF
RV8r7XfhAGsfvtGErIRlGHNDTkcWIsrBe5VppendmNgw++Wty3VP0UArGanG8nprr7JiVJ5/l8BU
51qvwRq1KbWl3sZNuYryECW+A3IZMmEZrLq0G5RzamO9Qqry2lhaC9/kPBosRRB31NAetH5atzKK
UH2PTiMPpoumZnGvYfuUhbqy6ifKGX9kHMQzW2P/5QHeD01WbbXmL2/eKqc38KzpqHyH0bfoaFqJ
5GesLsIeHbsMuHiQiqHKYOi/rSE3qIBVIOXbpEnIQuJKabmDJRanmL3JkbyQnKGsyVTT919j8tYs
l1a5RsQQGSF3jX4GAbmYPXiCgb5W+QRtWQVE6FOUn6+Dkr3UyStoKUlw0n/iEFUz/Hf1sLtsTK30
G90LzIEZvy+4+He6u7+AcFpUBov38+z2v7SyBIAJ5ihTUZ1Uk8ujcO5dYB2B3EL7KG+2HKM+WjZa
J/h2c+WpMvJLU4KhmMjnqVxLIVU4CHfx/QKVMstpj5h2zh16wRQBLQymTnEkX6srCYKCfq5fX9zw
eRpNpQFVwrJ1XoLllDK/QkA6nSHdaYp0dH6QVdntip5FxUvhjbwjYKHOung6Wv6VvcYuq3f9HQc3
yNdowhXM/ERAcDWooWVJTW5EFjFIKUApKwLBx22Mf7eCF5X0FqDg7yk5WNOe4IUoEFoIZM7wQAgb
AMJs5jZ7my6NcDveh5/wGLn+wJs5+NN2qwBW/olssayMKEArHRV3STfr6EXlMF0VV2VtZF+UGlHb
7JRWKtCULhqIJ1q/un+FJheR8M/4hF/d5XeWrkE0b4xNYAVv9rkb7UlE6YGX5ZHFKW0Gv7y2KIxg
uZRdUyXpCm/CEDieEYLkYbRi4G4AaRAzVsyaO6erSf+jb4RRK2phVHgSLZfBb9T61SXCJFATW6tO
qc1IrsqSqLros8nty3rwf+ZVzhMxskQRmICvQPAUFfK9BpkuIg7BhuAdLgPLTnQsQmwWIhPXNJkZ
ph7YpDCCYQKfhomYfJIihv9oW1p7z56+4jrk6lgOWBYCbn2QYgq9F8u2PDzZI6yYUK9vGKeomMxb
Z3e5nDM9Rk/Qq/RkTblTPPc+FkRm+Tz9TkOnZRupB4IFvpmcE3RwYEbweiQDeux6JABjxstDg/ij
R/cCwwCtI6gCEv2bSCBWryPgkdKzeB7kBRw0B88Chr35CHOPy6tLqP3HAbH7tOmMkoRpduzgNSG/
R9/kCVmNjyjHrOqQJZ+stIyRCQjmWVDBaKtAW0udAgbpm5I4uCZldlSemk6QKdMQG9baQxJ/Zl4C
fUI0j3wU7DlJAIM0/fMh/CtwlI4G6sJasTSYfsbo4f3n895+71pSBtgfvkMdXa3G2sIsqwMwkh6N
yRslkVPL5lTFKCgMjN+0rZUGKZHTV3yusEZeRXGuMX17VXlidpcqJSB3JYwER2s+hJwp3dAzGwyS
QAuuQdvqUNFQpb/EXsBghipMCMpSMdUieinKkSfMkscbvP+CV/QVskWEesgyAqvSdCKWHF0PRPfI
qWCXdZlkzSV+ooumkJKh5KAo73TP6smRlZYy0KhWgxngdETRrMXXYPd9+Yod7qpINqLx6Nf/zyKq
c6l60Ik+jAkUFtG6BoqT7+S0ojMqt2H9a61qpZZrXo7rVTqXRulylFmrk0QDXVZwpE4/csJvfWWd
md0T0U+6ZJKjVg8a/voHaUBG4THAjv8hQ0JNPy+ZAQ8SCkVSeVmVLhOGMtAQvqW54UjEAxQKKowo
gCt7VV+LhkvSP4VtV50SMWmiXWIMIPRFb1vGRYqwQmU0+gtMwp0uHRmo7iEsiMCwjMQ2sl/6qzhJ
xaYVOYviJVygxxgI3KE1vdHeppvW4NSQyyR9vyEBxi5kw2lbKM2HVcQDihIDgx89TUd+72iNZpMX
f/OnHDYKnP5AjEyk6OidFFVu3330moFabmpsI6Uw2pblqiDTNYPrRx1FTW0XBaPvB1CrZ06u/nNE
5w8XUrnY8YN8bCuiRQ7kp4hCeo2KnYtuxqPaOfUq38rgL/RoCXsT9vEGB18Afsq5tEwVxrBl54yI
p6dS6xJZTsxAHGEK35KdO9hM2ZeWIcy/MlB5tled/d+jvAy6FP9ZBFFkG5SMc6SnMsRRJV+pypDY
svortepbRyPt9AADDB/elYthe0nJmMzCGE6YuqhWo5fUqDZH0pb3c+fzDaJYHcAXVES5hnQhd+jp
+qPzj8cTEqsURVNU96Tlhp4ol7paBQB99aZreb43vk5oeiO1QvpzQIsd00qMk0t/A+L68OSeWFfN
dkqxrzQdcbsjbiGtrRAsU7/Zimhge9KL8mw12o32OchBoZ+cH1pWRJnvB7uvY9JK3ej8b3D1BaHA
VykXqElV6eBCBtK11tLGfh8sTTUIyz3xCTnkSJhammPFpJP2bazJHrYEmm4o3eeD7MmIxgudl012
HmHdzUNz+C21XrBMLmUCL0RHtVIxmO6AtSYlnjcK9CCiqYegX4KUBCzdUX5VDV72h0dIuia3dODa
CGO6fO2J01jxkY9uYjmhWr6sxCfYETJrGoDVBPuVFhTsMvWf55yGOJqlSJ7dq/dqdBNrBBUt/VQF
t7T2Xh9q8KU1iX7qxk+yfPzucWe/FdRyt9FvtFRIrVHQ6fAySabXaaK2cuRj+ErDaobwLgV4cn6U
jyhVEyGgP0wT7fYI2xNEkeIfiv/4sJV7arg78Ma9hwj+ufxzpZKzcvlVbWtuedUjCp6Rj2rRqjLY
HTo5fZEgxjhMrsPkQleh+gr5j35a/gFsgZh0J/kDkzi6iOJYoxq9eA3aGOEKTle4MfmFBH0V1Agi
hkGa7plSBLIL0BPeD7BwYkMyTeFoegiQvKdLuzEraOVn9zTcFVomi8fivtjPdj+vRX2TRP7h55l5
BxRhb96j/OYGIc/x3l8fllch72q6r/LPKm4bVddEJKdwm1X3sXlsTtvH5uCa46zu7tBOUfNylTte
uBZxeqZvaEJf/aVQVun9YqoLHejLKo/L+rZ2hvWPJkHriobRvGd0kOLoRd13+UTVj4SarB47rxGa
fi1clXyaakkJovespXptfWa6qqQkY9VJbML80AroDuYhIiAdueSVhi9o6vy1imWxIQmcvWYnXcvl
koQqNChcDbBXCAs0ToXG8CEi8DNViymGEgaMdQPkCSAGiLd19EgB4PRScALYmEGHUtqufOBb6czJ
VR1gh4AOCf8/ayGbQe812rzi6qk+J/enrEuogiBn5L6HAk+0Xv9xzxfEXILM9M66q2tiMQXAFU8T
9nLkU9+gEs7su9e7tEGOvteRN7qG5LVC1ZQ1gur5uDj6lFkdd1CTbXdoBdD/YS2VaJXibGU0Sjye
BFHv0eZSWxXQuOiNZ/psYU9ErXqArGP3piiAogIpOTYNBNKmf9PyAWfJgSK02eQWBGcqelESKyCK
IIVcCXFBTpj+z6kO0mmRYhFe6XPeIb6Q4Aa5GA7sB7XQrlAfnaueodqD+sffKdz72BwUvcqShXAt
DqjMjlWmoW8FhOUM+EIPLJ5NSR4XUqDPW6FUbk83h8502oYRpAahUJK9LgnCRMWC4XQXbS6QCsFA
NzddBMEPYjm9vYGeIyBbpaX/6ERK+E7D8PsbwwrEQPYsQ3vogUCq3UQvpJUAOdl33qHQCVSBUGqC
xW9NNnuVChz/Y9Ok8aO17BPRv1pwnvutzgRc4gTxmLyj7BkQ++ARMB2dHtxqa9Uuo2oU2tWwpmEK
b/BTAPAbOKhymERnoHRo6LOOdBcEq0/XIgkTsmDSa94iB3dKWpwviv0dLcu1EnONfxSEaqFXrHAO
hGJGCkzDvq77O2jVzVcUGvtQsKnObADExc8uOW6sPTljVQ/rrXtQGz1x8mQ8ZeB8D648sjAJqJjP
l4oxpb4Ljg5zbK6SrboUaOpPUIrPaYYR60g8kRfjJCqjh4ZKjNBr9wTAS3NRUDstCNKXKDUmpNPL
6Jz9WF0p+26CUv53nVpL/keffikJnpGnaB4j4xKZBCaXZvmqPtEMJUfCad3ZClZbi0PRqZqktM6V
mSgqRXeU5ZAReml1ga1ro6qA/q8tjnST1Oqb0BNixjcQFmufrUv+RhPK+y3JS0CNSby0hQXNZONY
0q71OXTsquPGn6duA8PLEugXw4SC4OYKseDlxdjGaT3zjM1lyKgbyi5HifVtcVIF2Qguru/M4sWp
W/nKkE5DP5b28786Yfxn/HkY78bWzjU/io/6933nRuvVFGr90OyjIRM00NvZ1EkC97DYW+j0mjNz
59XXNKmm0CSwIQx1cFwL4zszt04r6dfZtScfgb5ttmVmzcchdZ8b5xu9rl9UDciAbutX2q1cPTlB
iDhT5l19oaQSVIb5OMFf4SVxts3FBYHC7W12GOI5mWAjx/1nr6s60cOLgTltBD6s18eOsWJOy2F6
Gi6KCHGer+GOO7Rz/xmws3MqFj6OwGbE7sE7U1MHMo3aJm3CeBY6ftFMoB9j4HxdUCBuLhji9Bn9
omzCUJwGimW7YXWUs9Rwo0XkVXL/OI0/kiXSnTvPXp8anmOh8Hlfp+P8j2iHMCwFJYdN+eQqHZco
AVEAIlyF9+G4OdZsXe1T5TswY77CsOXHp8nsGegI3M3FfWpz/teNPUU6KneLipumyA/5VZTt6OTB
x6DRRIgAa9CzUNmz3HPuvVC2MtzrplKgR5KmboKkcwPhZXuTz6zF7mc3s2iJuc2YZmVBYb914ugr
hw1NehfSf1+HoXia7BA7eoz3mNksJM0ds7Xpx26iKHxr1Wj1QH0AMtSdFg3/SZe8XqM2kscaZSGa
gmvujmGqsB+YEr420JUBRp4+Ub5IGIQF6XrwHDlflO/qRegk3Nrix/y5j7gImme1o0+KO/BrZOFz
7UBU59bk9ES7h78Kac7wPmeH/t261fn94FW+bj/Nz9qAkXso+wU7xlIgmHtw96mXEIjPa+Nj30b8
rjlCEWHl5pMjPN5F5SvaCPe/Lo8hggbGQkz+qA9+z6KaIDM+JkncEuw443jKNJ8hjdTD84cDh/yI
3h5lTGgHFl5+dtD17DT7UetUBARRRIl2L0Niial8yB+g1fKXjrMhymoZERbdw3WXLUtcVP3NGCAD
vxkaEF7MCeODZ8VeGsMy8sy/1YxfVJEaB0lhKcCI/jK/EGJLC4CNOmKsHzU0XuCpWYM7d3uBvgCq
E8g3psHB7BLL8tzzVXNLq+h9FIh2eydCUmYjWB6fft3shozDqagBf8fxUGjACiwTdAaIQBMEoQ8n
N+JGE+IyMiDzii0XlRjusD38WJZX21KL58k/7Exekf3QsTevBbIulPdt73gMeRaSONcoyBzfoeg0
Y+PHHOXLi7DPYH31gCZuFMMMeLx/9ieKXoPbIJk6cIquiwTsn7wVMnn5HvSP11bB4RTY+yCHCmdh
41xU1HZ4XGg0zGt/eOmNOWsv5A56Zho+ppWE24OW5af1iXzimLD63ok+CmRHkVNHFgizSXqMJcNZ
z7Lvxwcq5Ys7bBpGEETw170GDLN2I7hCXXTWtbk0bzAPkGjn1di36E2iH4MeeDJ+comjz1kjz1bD
NLBrk+kL0dPLLO2eF4i+XRengq6DZ9NNt9VPYx80vpLNc4k6kH1Gdyy048BEkIltDVcI9cbceyBV
sT5v6qPDmtK55UFoWWIT9kQgo+vZPX1X2QOXASle6zw1FheWXaYw3Yy8HZE+yRAGl1Acbkwxjvvc
GAS8icKZ4U533BfO4oaTAXy8BjYR+O8JtsZBvVfoZT7Avpk6xgQWw03Wr6pnXrwDHX8730QwC0qz
93h4TCq8ojP7YFTtakzmgqrFldiSevxv/fcFi356XhyScBeFqKA631yX1RZh+m/W3N1xi2+UTNFr
fcJhIqg+uc3f1/JptxRgN64t+9ndU9ptO3jQFRZNSqLR3/krW5/WxjT6ytrJ+DRaTejfqREwbe1P
c3sYZmyAzD0n/p4EJvLISWwGc0RaKg3c8/Y2sR4uEqMzhB2KwZ3GNzQVYhexiNUS505BpqnsiwTH
pCnhpyBSIXtYxB8I+X4yerkmtQREoBK6D2LNhG1Sb1kf55cvi4bBO7JaCPWOua517WPXWYU57H0C
SZ7JhaNmufcsUifgwNy7XvxrPIpH+Ih77Suq9K1V2DyFdjqo2D3D6pMhchS0TxAk/5hfCAR92/N4
SToa1u/BGeWYZdYIm/XggXrE0z9dezaStmar2uw4x+6qOmBe724Cn3FqfMRfeInVD+dW2b6mKNL/
IVFCzHP7fnJBGmSTTttyOvdnTxbsiiOh3eiOH2qhEjneIchnudyEysm90hpDSMA6lpSYB68NfSla
94bRXw7RqLp8LKNOdXEbJqN0eP590WuzwX/bjHCqgUPuxxgzrrppB0/6OMkDEBDBKXvWcLP6bPSb
Q+5HY3n7u4KXNGZk/Ie6i+zFYx8U9NhVmSravjRCrlDx/Mq48ta42dgYyAjWuvs9ZEp8vu18ZWhg
Yn3A5Rav5WFNCp142fpwd6tMz6p7FtnJWedxZlRl9Fvb2pbHBrEzKQgnqX/fozMKQR/563oS7Ncx
xVk4WSRtFff57RDektwiJo1N2peSoZ+nBfIr1s2t3pBWCV7EapkuNfIaCR9ig2MAnuCrCe/pVPy9
/mLGcR8MGWUfAtth5FFnBJOrtZFmyQf1NdpS8QIVj+oi3e7xHAu8hkk2yrAprB6aS1uI3/tZfQFs
N8XL30nFqv3r5+2PySgVrcAabFYCgjlOJL94Ng0wjmvf3eJvtW0urr9AJ7fUZXB1/nV4ujGBa83H
+diknX+r6Yq67rXfrHVqTv9+6diX9mFsrPzX1S9o7rqGFZjl4Fdn9QEaEKmv4PRI6diIP+5wNMRn
LUrh4WXO8MpJc1n/sH5rg9WYUSNf1vyMFPFBI9PqDBD6jM8uf+g0fayzmgybvruva7/R/DhDozj+
ObMnpyiBEBhcGGZFVkLt5+AZJSzjkNag08is5QAbY9KzYQ7tZT5uouAClIrI/APpX5CSap+YC3yu
Otcnr6PNbVJreqsZw4ucWXOtg/qzLwGChvlHtK5Wg+izsmyd1zTRVgt/xyzAHFVIj9iM8Qwmslbd
E5r1e+Ik78T7FBoD91zEEFqwutt47yYL2DK/+3X1FwyESHSXhLctAM5xipDnIodNwAyPbFL7I1RA
0WXEpdyPjcl1bp9K9Z2vRt8as64SCDrkLz/3n8NHdXwFpawR68Hcm99BdGOfAzy0YkiOT8TEXx0A
vS/egZDJ4itBxPerVQGKMUKbILPuXlF72tyQw2Fp4hM5NPzp9jWxJtg1zrEW91iJGf1vJN5UXQBd
ofRPH2i9vSLtDWNByEtUtNpigtCuyv6seTZO//I/GwXA6xS+2jzH/PlYP8d/EOX09t82W8cgDvYr
T88AOoZCFod0ZucAB5FBonjI++joXVcth+YBpkh3rN/Dlu1TgYKZhiukrWf8hoxmdqOgyMnd/BRJ
IsCK8TkKEprF5qc/VHoTvHKrNn1A1a59GAjEo9XOVLecRdaJUMyBH14EeLsDZDXDd7D9M6fQUE80
UQ87746I0kG7xWFJO/K3FTBO039RIH/0L+iTgy2kZK4ImseRxyHha/EbKWvvGzHS5N7azwrbbwKt
pSF3m0jxjGJ22IwmNdtHs5d56tbJO0/5YgJA6Fq0TzXUFfBDz6SVPoOGMcTgJcuXgx5Pm4pM7RGw
9oEonbBKh0bji05789naFa1j0srrSH9ycf3Gvpu/vnYAQzinpuc4PkMRMxrvzj4axfEZFeogOoXm
K7gBrFDeRMevnf/c7qGFuKDVZ4wL6SOHRUdTfm7tybhfwAAQaR0/s3snVNKNIDlSSXGuhFxta3pZ
x33n1Koc2qbj1X4k5kQ3Nte5KsN++jY1r/vlFde/NBo0a8GOtm4wyOVqXidvoLS8vVLIossO1dUX
EK7tP2BTJkhbdXanwKj4z6z9uPvRX6Vn+mjG8syddwtXJKoXLyMHhhddZmyneRLmNEoR+XSdH4Np
6o4bM/zn2EkJXb7yOkpltneji5NnfLJtkgsavD73O0Hscdc36/6NGitDWm8ew+yZpELPHp1jYRVC
Tn4b5rPkNiU5xacyodQAhfrZZ30bUsTP89Bv1ifma7SLaSLMJunqM7/3Y6OrJrHz8pV/5nG7gPK2
PLfqjI47tPLeBUHR16hWeAyMbPBn3ED6Cce4TucRb0JfC8U8q/1YZgCGOS0IVu7ht8BPX9T0TML8
BjRRCIOzxg/iWCeqJsfptTFoInIGLZp0ELbEb61/+LRw4vi28NC5LCofpFWF3b8DU1jE7GZYMZGM
jK/t165/awbJZYxBbNb6WgUHnX8Din+zYyzQCUR0DutLNgk7LumkzO09eTc7bC5O1w9wcBZR9vMg
ey/C9CiQvI4/ZNHVg0alc4oGdjFHl55wyjLRgcMVrQHIm2mb9MF5ta2EEemdc3N95HKvLr0X07OO
3Qr1SVL/U9hoDguSenABQpn9z+veRa7fObdki2oT1pWdtaBU2Fw5YA4E/YvtIw1WDJa49Hgtq/Zy
DsiBbod2evkjNYlMPz8HDuIOwLewduNOFSguDZxLj1kA6cnPKfPxwvvkcOlxN3f53ktRgIVmmvde
TkthBlsaJ26u8PYhYtgpDA5qYDU/QtUqb6+Ym4BWXAwvdbfyz/uPKwaIyizh8ab+2TjTXHhfNsbm
AAyBC4bMMzFcMWyi3/dwzVu/yIgOEYZH7d+rbw6zrHe94EzumYfE+CC5EF4jDElgxdij6shgZgYa
chQJIHB8rKrtw6v1OHiMu0ewFe1EqttxyzwML8iN/RUEIbaXFoPKD/eQkfTohxddlh+QPgC+w0E5
R5+AmVOiHHGrUy0nLCwPvRpaPun8/hG8bATIbpI8tDeN7/oG3T0vpY6EcsSlf097ZP4VmNhAXOS9
GmMMlJINmwuDjQxAjzpga1WK9+WD/TevatxR5PdOda/Y4GGPfpMRNNRhIIyCuFLEJHVy2LwklVnu
14CDD+1yQXD5uy+Y7Emn7rRuxAJw96ERNDbHZEwitIcmTdL9+LGtWRWaw481ukMvnRwhwlseJuM6
ffzColjbc1L/Bn7yYfyszHFi+uaxe3/NMQjn5hdm83YOqnGNYIcQACkHEJBmkwpBo5fayjew//av
EbdqVvtZDaH5k3wc0AsmJSxASZnzjIKlJAXwXuSCUeu5uXBaUDfo0D6zWKmbsYOctZW2jbif0AVS
R/GbDcO8TsQ9fWqLcGwJm6AOPavuJaKd27wS4aIMTo5sR0GlEVLJSj7QU8RnoSKYVUYUGLDMzMXl
VVVa/ehddbz9YXChiLPyrggprLrHPoMt9ueAWx7RoUULdOsQeauXS/qZiZfEGgFEiD4oGzIFvi5f
xwa4Mh2VNG+JvPfjiJj6wUF0kK6G/BpUmr4FF+QxfSzBpPanDplHSm0qjzuVU1CvunXUr589kymY
9NaM4lVoUT0swYiMEefIcDR8gqzq5Ua0MqpdQ6Smnui9eRf8/jd730Kb0DB6EZ56gr7k02xHGLVz
577ybnELzOQ+tyvelexRGJN3Ml2DvJyLQsbK7l5E22JpIQ/Y4+qcf6/LiFQNQJ8k7REguOLnZP/3
1qMIDCChb8vsVKG1Tp9QYHAJY354J+BkZrqDF0TdfLCamT9MHKQ8iMQR4GmjnyLyPrBffrw5d0Ar
MCgZc0ymjt1LrRYTi58HD73r6zpdrojNYMShezPdTS/MfCYH/6ksCIcQ3MPuYOY3xUeRe/zuvK38
KjpkzEMOfybP/Cq1GmtwTX1r714OHZYmMI/58HN0eZYNG58C0FkH4g8ApWeEmInD/E+CAaYUU2gZ
Nq0ZC410JUqDKtnqs1veM9YHN7roPkkiYi8Jq7Ebkad8XhBNa3TTnmN1yIcO6+IZsJoJx54sRwyn
cJouEVHE3CigI0Lx0/SRBI1SEfM5v1Zca0LUednc+jFqqktSwENQu48qyCI/Au7j0QnP3Mp8FsOC
u3TIuYmJ4qs/4bRfw3rhH+GwGR0TnQOrUx3eFmdGDs8tSNPz4g/LQVnYnFXZD3BDoHckrLv6CMtc
mxwXoBR4GqjhmIx4QqBDZmlEwatTeQVcEXIxstMEBcIjS6Zz2RhBndGdFHArY+vXIjL+xhmvxoRO
zGkkTXt6AjOYwMKCiRk1YQNldqtc4mZwn+H5gHDIGhpBtdS5AWy51Ie3ykKSVzbcI8ztrXeq9Rgj
cazOnXRWQ/R6eZ6Cy6EiS7LduDJWvn3oOWar3n/U+lXizkY0uJOwM8rGznK3YfsRydP+vn4UYXQZ
pblvQCXAVgKyM/3j2b8/Wxw5iWttvT+OrKd7HMd/wCYWM4B+rRHQyJlM+6vw6HEC1oNrEQUmvjgK
6iSJ53N4B1QlPzT8DNoQsyuIwj7y7yQOCeeFb7cAf0k4z4/QqA2qQ+RDSSl2LF0UTWve6aP+w2VJ
8JTTM9oJQF2TWvwBimw+2mnce6D/DQMCLKDmphbJyZx84Q4AxPJt+gm8JqZ5IAc6n7AGKk7ffI4x
FYzIezbDHWOLc14BEIN4UlLvItPTvPoRYcwROdy74YHzVCmw0uJUQy/5zsoKawX5TmAjxTqMrCCn
dk2iTZ/btff8XBlD8wUe1QapvN47Mv0EpUjANxGo/mGQDgGaEyLI3V99E9lXIHB18wmZ+qtDTATZ
IGslCFChvYT3bl++jNOgcpnUlnnG/L5gDxJ66xgs6yVAHGtwxwEV3HHSDDJJMp/z9PjoVhogmnP8
aoWBOpqMaDvrerPFbwgSEO9EWXMFKnp1yTvJk7AqaXXAgkn2wZOyT+qDZxqjuDlq0GAJr5eq6WeE
2s5Q2MDjFjxwXCEGn5LJ/tojQoqKHjgtbiZ5fl53rWrWqhy7l9UwO32yvABvssJtfIMr3oj0nPYO
YVCGqKDg9gqJ85rW36v4FPYCBGkABhVeowhuhw7XLEHh1Oxn198E3JfV2aR5bzUykvZtNWSl7Ru9
A7PJsTtFiOniOfFleS3CVTFq7AZpAUeOkgGU+9dHgi51tZsVI/NMz/rO1YgVtFitPodNmMhXYjsz
CfFUDqDc4ytGet8lh7BcM/0xaFSBQEMNgpb1c4dKxyrIqHSGx+n96kYZVyGIfwGBFGnVhnhXqBXO
t4CWvZcPBbfWgBXd6vCFWv6j3+xfqHwMCI7iKTjHnJ2R5CF8rE8yoDsjaxB/yF3ih2fqm9EAJ2/R
kUgSC9atEVJ40HoY7ajubWL+T+GK3jFcguFeYCkFYKiY7u/VD4hydcOrGyef+PfcTwvvAM16bfRi
3BTTYRcV4LcVBecr70hdwFoW6Qe41n4LPH2Y1wHWv7iBF9gqRP7DdGBb6Hj7Zg4xC+AFx30LGKBG
lLbaUa7QLIrzx71zPn6fbhCE3ZMxj2p/ZvFNdJBkrfvz82gz3iUg6kWn2Lb+EgNoBoD1gpwOcTVh
RqXho2JcvAYEpBadGexKJmZAxFtY3QO4//A5q4uKAS+T0PHomQRBYfO3omCNhUQtj2JDslcjxOGH
WkK90c5xRJCEB8X89X39MweHkp6i0kDWJew/PGFHxB2R0sg8mUjNkF6/GGhK5Xl0owsJhiNIyIUq
CSOEqWsBobfv3Yj0zLUH53YdvfzwmXo3HNHfi+GYkNYGNTTvoHSkzEczJvUhwfK2NjPukOMaXYd1
O2FyRxPB/1aNLciG754gN1EsPVB3h+FltqwAQskk4xwH6SY7/pCC5ssDMGuXMUMYid+EIS79BhkF
xeVFg+TbO6+4M25696u4OndluGbHeXi7KfbzME1pIBvWPl9DHKS5rNrjCkuAMhvNZC/U9h5qziWg
yJ3+1e7ipKP2DYCDvoB1YpBbUGnyY3ND7H/z7r90OaKRhwF/XdsMD0H3tOmlr4B7YVJokCGCeQqV
a8/A0AKMApASQfg562Vu0F5CG2mLeVowQMkuyRVBsyxGPzH3eEe2Aip5KdWCa5lP3YqPR6G+3kou
sI7XMTR19uHRBYu4zXY9MHbM7J7qOPey0qE4BJQH9A1z5OVddguGYpnMpnr2WBhJY1K59y20haIA
Mx7dg1uDqkYEMEiOsqZ8DYRThdrWCJlkg1Fhv9GG262NKyf6I46LJ/OLylTr0LEh60TEuh5CULnP
uqVwQKRbbLFfzCUzgpzx2+CYu/ap0j4gJYbNYGLJnSE98CnY8DDnIrt1ubYIc8gcmN+14kquqPOx
S07kppGPEUPxdPt89mrEvrHT5kxlZuHY5D2LI8G7APFH0z3EUSbxjSKmRpkItqhdQt3BFkjDIPql
Nmf6VH+c9n5CpG9tat3H/gvaJtoUw0prNXj5j/5qHIG27ee2m29n1RsyPZU2FmbfLmArALYwGAcB
OX0iVP5Gsrkw7QEAEFlmQt1xrcWgAjSh6i7nD3S5+sbo52PDGQGvpg+fZsxDm42Jocq2BmQEg4GD
xIEIWuKG9ruQitvRaZO1yHGYY0boAYoQWL4I116L3TDbprvB3ghO+ZcD3Gj6YB6vzsvcErGQQDXY
QAYUmMPwxmi957zoVh6292RSFeRDmhTOvcbVc9I+huGxaDZW7gNiMDgNRcJzrwLRYt/fE1VyG91n
Y83TncK7MnbQO812TAtBweA8zOiriDCm45hBa/CxmyOiuQhTcAg15exBXl5p4Y2oM5qD6iftWCIW
V39vvWvdb8QjRtqRyh/WjkecXGeAV0MDgRCSoSTCdiFV8Q4r/1ZrXf+Of1fasFUvDKroeANKQvEa
4VfOm13hOkgcYNMOuW9XfenfbRur4HRf72AlEzrvKBX/EMnmX7dvWIuPoIYl+LiT3wvFetyHxuxI
6jIh6kSg3vygMN6cMLCCRspTJWhQelnW6esFFwJtBUcYFRmI+pGiU6OXbZufme3XHI9BiKsxe/56
DyrMONwtssr/cXReTYqqWxj+RVYBCsitZMzZ9oZSuwUkSBTh18/DVO2ac2b27G4bvrDWm5Y7AfTb
Uf/5MNmVFXDQTxgoseZSvQxlE1d+7b0Ypvy5jSbw5MKyVu/U1MXLfWv7Fpo+FpYUES8XBvpzkVI0
owMDO6kWSAu/pftiOhrp8G9MB6h1UzPoHVwe6U9JeeWf2aRR+uzifVNSEx7FjsZq2B38+UtipMEp
YbcyGilbMRvRC4DFXvvOyw0g4FjcahUsgI1U4a3seoZ3cnff0t6tpqsRcMOyTvS8tuvKC1FhQus5
VcUchMJNSxRY9oRfWxE8f6AwpcgN+X7yvmadNd6oNLXCid8nCS0fYEjiM9oj/1ppamuq7ZeqngLT
VHikYRwy9dZiXc5Yt7hi68gOnmF4HI8f3OmCva086nKKkO9PLOqQ+C0adaZRXpvC+3CUXsNq1oIw
NkZ5gc2FAqbt4vqsvOBO2g+aOcaa1rcBnfGiG2WQEhvFU8CELT8CpoFMyNfjLVVTvISMGXtc0lMB
aT6x6M+0kipTQf4X2S8yCBM/Rub5M50ALQKs6CGWcP4CSRTzEWjRQWrW7R8DbphlQrd+U0+iWVgJ
dIM1IdBinlKIOREazPw4/qnIZxx/TDaBI7dgnF7YcQAPs8qyIZ2dMYOPnJH2GkNdpKd/Ahke7VJB
rw8M6By8kfEzAbZ6mSKOKNB0vZT2n48j+Pq7N6qIBmRWt6aUOxr6YEbiFKRuPLjN3wTRgvsQj9uJ
xgia8NESdfqeJ/AHDA+Yhawx38tE+73QrtofCLyRPfoNHW0kmtpvzuwhySnaBS8DDpw0wUMZEJxH
sJf4AGOtweiRGP980A5IXK2mFpjUK9ETMh3vCaaCwIlEnUpQBISbgo3rkQA45o7Rpl/VU+dqz7Zy
ZHuMOpLhs5UbNx5YLBVBuPxouhLw8QG0bOg5kMdZfkpuFZiqRQOlj4+jxhijhzNBxkk9yY2gtLUN
NGuACBt4n9Owc4Jb8xQf5YJT/PUgGJdoYbYSTKaMGBXbPpOXLrHl3wPSk/jCSbgN/2itNrTDPHEl
saUlVwSEI1Ih2IFhYtGwhTgkGajKhuGwHdMXAhoF988IH1boMUD0d2SLOjVJdtsmN4EpdpCRG+1Y
PfizkV1x5iOgIMgi4TnpGWsVxM8UFszeIyeNA/o9dt4Td7wplyqVpGir6qJw24sK4LhJ+VYhwwZm
6kFe84OSXTxhJ0+ePoKPWf/8PJPTmObPHpYjSZYDSq+HTg8a4/MpvlxaVn0qkQGS2HoqfmPjW6Fs
cQBPC47jbTCYUTGnYuVfiwqDDczMZLIaq0c4oBAjSAMKjJGaDcka3aHWF9/T5KJdpyXECeHIo522
i4d6rFpIv8wV8s98VBFD41ZcamgdPbg18JrRVuHGQTYzPgQb2euMXmJcqlUw8UEBgtiCIDG6s52j
3UFq9uEk3jHsVWHU36NcDcQEP+DHjh5x/vNJPX8uIppfT5gH4kF0A/eXNpEepI1Ku/beLPJruUXE
sFbYVz/8wmEStuZrSloOirasMVrRTO8MnOLBmmOVsU0iTqO/vLpQAHChDoU3WBYl9//cl6HQWjBW
12NgpzJrmKp7YTQTs35g/F6Vs0Z4Xl5o91BXiBNTLF3uK4InF6OL6IMRfiB/Tsyho8WoSJFgRugd
lhdNBPduZaax926N9EbrJwG6W6zcdMz0jAjocmROrxxtXNaquID48ycEvUBy7NWHNDTiClYnhrek
w3irESESe8YqnLmO1Ee1gnkgpv5XYNwVmIQwCPWvkgeOgdgObROpzzjkrpPkka/fHu6FZ6PSsjGW
KH5Ky95faglzMunZZGtswTnkErLY6oS6kZ3xHFpgk+6QDkgbUSHXk1/+aKBuOl3e95eiH6bTgBpk
9thfKtQx5FeodH56zQsXbYVlhaX9MBINtSPjVORN1MG8Zgx0Xy61LIAQZavlTBgBEaW/b8oTZBt6
FJJITX5aLj40/Gq6qLxXtBqjJ0peBivvy1woiDPsOqIu8IYZuZn8wRu1xb7F7W68dtkpdY8izeuR
M4vgN+qGW3NQGsQBOkco0Ggnrj7UrHaz9u8cEaZ8pPkDatl1qEqbwwtfeTFHAFE11rsmkZAMUZ/n
zjjjZPl+rYWVf6y8N+C5nT2m6LuHwBBRW9IWazNAbR4hc6m3w9gkSdM5bfJNQr9gfX+B6+MVuDh8
GdoQqiI408dgwP0ush+Jga33WJlzyY6BgHWwF8HuFSpiKTFGo1/xd6S443Us2nkPunEAPuhyfYIE
CSHkeuqbFJCCnRO5R7p2atJLrmCIEVZFO0m8QrjQRRSqcagB1zV7+p2lT2goAPn60dkRDa1ewgEt
GlC5Wc3Jh5vdSLZvLvhHcO4E84OWQ7BpVehc8gPFL4gRP8oq3vGTUNbwk2k2ar/1F2AGkuWAHP1P
3YXPgHqYfYHg2BO3sS6bPkUdbv9d9UfZx4gwxLLMACGyLxtGRwfPApS0z2b1BZuHgcCNPKO20Blw
Ldzo6gRtMKfIQ2dQyia4Wgwfa7y6OWOV0hvYT3zzcbFxnsOtZyO8nyoIxYERir0Z5m4BcmSUG4LN
G3uEcs6pnar1mpdRAqW/9H73eekjPG2ykzER5hbDA0fLXqPDHt8hgs4yA7l8L9xgv0k2sOjsjTW6
wfbGw+ZbogB1Gqzmbl06yjV+UnVPzYAJU0M0ErU79MXEVq415xQRMl8grAGaauaVCFB5Yo4OhkZ1
KSzf19BndtecXcrw6y+T56Clp7ZQ/IWEWyIE4Q6GBBAszWcoLekLnGG5y5kANECbcoo1A1UUiuVp
Z0LbygwUNL5uo6wQJbyxT+n+hmdTbGUHKTNlFWX0SFi9ApRNgPTmJDWQMDL5t2KEWHwcIsPRaHCx
DQCVibWNI2eiLdrBzZA6NYoq4keN6fL1m/0y4w3h8RqTI1w+gh1mAjF6GiZ1yzgcBgMO3qPJE4AG
9KyVLZn30GCTYDxW+SsFVhw5cXzW6rl8FhCRB0NyeIB1VadnJkdZsqbKBbQJFoUh9/IahLnVfUuA
K5B+OxiNko+ZEUXtydfxbnwVJaenp7X5WyiwPsQyDQ8A2UTIyDOmkGZ7RQ+ugiuTOcF1bPlWtChw
a6E4bq/NgMRRzyQnH8P9vgsMfz+BikVcT66+MUV2B11mMCoJNgy0wumVWXEQip/x6QtZzQ4K+n3w
q+TrUrHS38lF4hyfrn7GIIFuQntJ9zZFw8PBaWaB9VmFTnxB4nOmNI6MBu2OIVWMWqYcwN6H9j86
8FtOaki/Tc16ZpA2jsRH+N4wWuqRAHAmzy+SUK4kgmJlOLWZCv7x4E3SFkUa9JUjUkJ62la8hZgu
z1NOGvyt01URmBmYwk0RLGQxwUxjVPeX4eJmhMBBBtWZjlx1NUF++zI11oHwK7jVgzFiMKA31YSm
8n/S5RC+wKvWR4GlIjfUZV//rDkA2TkDW9GPdOlR9vps7EWbtDalR9pZ+QnvAz0h9xqmisN3Vz2Y
AyD+9UxiYpyn9QHJaplva1TE8gso7xE5SR93gue0knU5cwvCmvbwIW+mCANF82p78tWCfStZebUH
ihyhnWOkH5Ne+s8m/erBB51W4Dbx4836Yis5tApTHhDuS6IfBi2jMpwCObsRjcS5hbcgv2xAu3q+
epnZ/HbMX5OZvyfMR+KxnksfM5KsbwxPqehs41x565+asZHeiBmPgZulhzaZaxAVL+qWC0fnsRQM
DnI6mmyK5gZkK3RlYeY3hnD0T1U0RlewGXB/OGmeqGQGoBLSKgboReSN6/jrAtNUiTO+qwMJ0d+7
ZezRRoNphhMYrPTUmeQzcMFa6GNYKNfP8A1SR/Iih7eKAijaKlwwoTdJTpGqh7L+Bdso5nJkTr5O
RjM3Z5QodhFtkC/DTk8QYYCuMrl+gACRFKdefFR0gnQYX/tobESiw5gKo17Ua38znjdLgsWosc3i
MqISPsd4LywafJgh2USLwo+kqgEQ6iw7APtOd5nbMXkv1KMV19WMhtmb3NBA6uqD1DU7hhUSLQjG
RcvfChjP8SYir/lLQO5Kfnz5Qq0z//6v8GNGutSDFJDU/wJp3wz2kyGPPO7pjdooT3F0Muaen2bO
xY30A0wL4+5OGELckj1l3LB9FE86tjh4FqUbeco+NIZ+9fDC2Fs/vtUSOUEcXhTArynOcBrXLxMQ
M2FT3SjD4Aom2zbHeAcky0WH3m6MRnyod1heu6GITOd4O9wvJeyuYRFNHrH32X8d9R7/RTpOgUu5
GnsS0gsjg15jjrH+eWZn+tVgOa2XqqZzKNTUHHaxV08+HiG0ttAfp/6o/YVObYrCoaUQo+HqUOOp
i9GJpiNBu/cIT+MtD0VsrFmeudJolk4X49wcZU7nPwt/pxb7espp/Hh1u6JBNjKTppmuZFYQwGmB
tprR1O5Xuc+8t29nqEyPQA05LEh24DrUrITZdfOxCINzbuLfpEGNdmhRNIGH+qHXXBXgo8pIIZrl
E4ia2niUNFwLAx810I3yfJg8Am5KVQ1OyksQa2xJ3diWp8B1lYVDLfE6jKzMlT3xCvoFF48wxtow
PODO5B8gR8poWjrYDTgQbdA/AN2O7vKlWnKaOKE1dTOwAF50MyvvNZ2GMT1EzF1juYI23eo30CcF
8gCAlsFCRZl2ijqjjRycfziPUkMBgu27ebKR1yI5Axj6UfC1pIYoK8SIt2hVnbEQL5D7bYWTT3uD
3BBsQo8lC+aWJQbl/xVmzU/E/AqAUyNc8TH+hNN7qa0CVkzCybbiblomjN9LbXn19egN0f0Q9sAm
Hg4CXAMLZtAqgMgMNjXG8+LU8ajs6oTMgXNow3Ot12VhxnOFi5DhEWAi6EQQ9IznjOu0AfhLRJES
k58FlNCEpUT25NTX5ru5TziFYfqqmY/rpr2Fv8zKg4f6jjxhfGj6dYJwA5pAvWQoQrvi9BaYQjGg
Ia/j/YPeJIyPdeSjBH6bPQg6M/awOQTBwPrYvCkhWA7YWpUTDbuI691XThHvHTVUhQpZqFSP5aKU
ThXZZSry5BHOVpyy8n+tKW29L2xfnzOoZMU6Lezxa/5SNrTulQeR1K9q+SGJHp1XvZSPk3PO4JhK
L4/lVb7F0rBXuOokKMZtOLGnpD2ouoQ6ygUhwA+P7ouJ3x+HwxWqgzDGtbBvI8CKkVuvWlJz0eqt
sqW87xxudpKj5zI665NyKSzuP/JfgmewP5HceWi32LfepzctJrlYW5Knf187zLwcSdbn2lEzuvRn
2aKYw4lzWAQ35sj/gHZwCjyTBaIyJmY75QLNBabpDWISyl8U5u124sErREPQSHhA58OR4pDEpbdn
oHRIWDv54y4YH4ByWEZmYiNgoUfj7ux5gsJKg/qCckNLZ3BMLaPb6KGtp6vy0QOZY0AglIeq+MII
j/tkWUD8rybX+B5YNFf0XryGiY1EjlA7s3P8Oc/CLS/pHJ7wfUOQTEnIypEXfCmodo46VimV9G6K
tjc9UJrwqTY4JYnsR1HPttDjQ8H8G+Sznuz4m1iPDoyNAb+XTCTb3aCVR0SMej51ucCo47fpEcyq
/s3XIrJa9c5SZzu5PKXvAXrIzQ7UoyPUBugXNSvbM9mGTILXz8sQ+fqK/mbeLNw1AyqZn5oeIxCN
yqXkrA+TzfRjArEKsuGfXkAIRg6OppkaJoJw22bGlLy1zNYYLDyd6vDGKtI8kxo/qRzEYzKmrBwB
7KfH20bGzusM1ZAbVQyny8wp7ss34ykSvRSfOGkKkZVR+t4LQxHi57phi37vEQ8vzRwtXKhkzEbu
J7++Wu+D/4NTbfo6lwHG6uQiXL8/EVYtAaSJmIoPiuPGYmm9czMCIO12dN/jkZuEp6GJGzv8q1yD
0armsYbxWuNS4W1Jt7Y35BidNLioNQXBb2Fp3QD25IgGQIV0imRbwPmFH1Kyys6TqHSKtyuBrcpA
KRiBDJk4W0b5MutG4H3/+vUsOQLFhgGVgZtmf0VxapI95BMsEOQKPx+kOW0UAknwA7RviIWdycuR
KL6i8cwRNV0FdWBI3xUlSBesYoLYkmNOYx3OhY9XMV4dh2WFyNmskDiItzpm1jwCisV4QIsfrXRC
T5HS9H5J4bu0Qq0rcHsyAzndbzDrfpFGhzcK8coH+i6Nl6NtcvJiOJA5eMBf1l9or6381TuJjOEE
tWBpJ6it9GzZh14gIrixJUg4yqICCIFkoEDvmcNLmCjo2k64vkDMF9DVUrxM5A0Nu7iRplblZNhr
B0MVmqFl4SQ2UERnZyBuFFb74MIogZeTeNT53GzIMrYqUQEjnGQMHqjRTrMKfyZnTaXdByLrBkx/
zGG6evo7TBhgqOLvGJY4WUAJvnRh+34bZCUsc8yZSGGAnpttnS3G5KkS0O3PVQyccGYR7iLRnDQb
4RUaYIYqc6uUdYQXT7M6p1RfRg6ZFTIE+SFSiU8wLWIQyimeCM7RjuCEoSOg9kYYAhtYui3/NBAz
x4k0C9hT8MvRTPZNiv18Fc57zE8HjZFq3LZyZKkrcStxvqEZxpJQmym7fSG4wJtblLvO6Pm1W2AR
YMajj0zSjg/5iiyECoy+WrQopHQWXLUILtCEUPnoO6kYP+bnGG6L9fg2Fei3dZFOKvXG3hfG2vMv
1Vo6pC7A8xhbR2+KCfJrS4UCLLcKWD5yA9hCMnWiFYYmioTXHs4O9zeYHXXuxh6tIBrTPw2i/dwY
E6uwlPMHj+/6bYQENAwF28QKPahQLLxz4E6mdacWIOjXLqQZf4lRb3bpTe7+DiDnUuzCA0frrKVO
x7N+l28hSufhG4urQz/n/IuW4M0Me5ccf6/ZqBSW/bVmqrTBcxEO48xMH/6lOcAaIEE1K0ZgnYTa
VHlbvTl1Uuh1edhTDY39a5aI7vTRkfcBuY33DCE8aWzIIShkE8K127V8yhFbXKPPXs2tBKF9Yqic
T8y112CiP4Zybvd1bBDnMt01gsHzn9K0znnUPcagchfmds1ckdzorxNM2GbuKdJsghpgz/N+rbJd
hSwCsdcf4xag62fTpf8HEF//gszCgj4RaB6oJRA9w29hgMBuyGbHhvXHQ1YAmL/26CczXysg+r8v
ieUt1lmGRX5tGn8upsuAE78QxlASXgq4tLVIlM7x8xzZmVcehSEInQWS3Ga+I4Cvw6Kf4svbCozJ
deQQU5caExC6EbPFG+Y5jg2kttgJ4nmyls/trj2h5lspx4A4iNyNTogeGSWEmRZiLS300qVevvkk
Ticbyn0HYBmEYFBPTajNOKDg+lC43CZPSmG+FfdkcMNWyOZjnhGZWPnQoIwexSrV5skvqrger5aC
O9JMKNNYkLi7nPcuWKK2XY534W2IQuLyS5hbB3/JR6b1qnZtxyCIWDCEe1MNtukPAkxM3cEu3tV8
bs3hu9QNOlb9zfv9Kf9SgLPY5C+j0EECPG7dKeOsfWOczzSnX773/iD8MpTL59aP7WpNLVCtfSY0
YwgbOekZvF15uQXQBbce109c6e/4gKYfWuC7CYl6me6EVX/BpiTA4SBEwwIBo9/cwoO0VH9R2E7v
nNVq7LJleETHfuWvfWRCsdPAsXjl6r8UCBNEM49kV/2pUAhg27ELhQTl0or2Fdv/q2OW6ByVuTeq
nl8/gasOEDh8Ea8R2mer/TWtVR4L2e5/YBsFjhv+3aFvPH8rkepbeiNKzF2j9w+UE5Pr+NBycblw
u9rs/2BwBN5r6dyWJkfz8HmBrJjt7IhLzswE5c5kK07dt9ne44vGoQLFeYTga9cTehhulJzE2EGC
S41gfmkugnyW4rSZjU/qd6bcY8Rr127BVgmERecCfbOca11Qlp1kdjIH81wW5yPuXnGy0hi221+4
uSarRDxl452vGAgIIDvecMHl1OGGpTwhFSemYmDPj5bigKBmjTe47rozCWyL9vjOkaGT4URsiMDb
IbLsyZEPWCfi72l2oIlB4qG4A1l8ybvmveHBfNnTHJxkpW7KRW6MfoNz0lnlQwDOoJLeUxbLhwFk
BqXkfA8NWHYsFJiMuqemuig5B3oB90njIfMrtiADwltPfiZwzNPE5opLZvhmJ3T2FRYjNBe9DpKb
d3sVDV1EgxJQklbIUQ+IwMEpRM5ShCQTE+tCUFldvnpxojDyYt7t88TlNARdi/cJcbGUFSXQooGD
CRC1y8yBk23n9AuaOb1rm/cZDIw7A2Vfo8NzhJUz6jaKuAVYyTS7SLwXLT81ULr8kPTyH2esL0hv
4D4SHU+t4ECu4AZBr56NS4zcQz054KbprhOWiESAhFIdqaP0NYA4B1z3AOCC0sdX5ihvkWuiCQ48
KbemJMMNqbGUAPi2YpquGZZ/uiLII+mJT6cn9hp/cr+ipuI/nd78zh6NdGrYAgFT6AF2qRYFQEYO
BTcGoye4wbfFCXRnitOJ+aNQc9XjUxnhpbKxG5aH9Hv7bJC7tlCokAQAgfD/pwR/mPvmrCPrhAWb
LAKU4aiLz2id8HPwImHPSFjefRbMqlvRfGcPdCKgO9ObCtcBUPxeffsV12iZz0oa/RsFvv/bbepz
vqcxBoZBapwSnvkyEBQPUgt4QHidSv8QzIXxYwsNqz0L60Pk3YhE0n2AC4ADvNxSzrXr+pSbAWU9
X4jlNM2PJDLghmulVYC2PjbaI+7uNrCYw3osVIi2INdp8ifE79LCnDApTL6IgvEwHlv2IghYrcde
sk+Zy2gwIhMd7Gvq8YjyNTqs95EWYtde/DW1w/uiegoPYYsiBfah/EE3V+HZm6WxWdPaaOfJsSdZ
LncnZvvHnV4gFdRu/s9X5BRAu4Tel+xk9i98cT61kVBGJ94UShpa3LzFXOy/XJi0CB6Jisa3kh9f
cMbyCdMCrwEr3adeBhx8XOh03ZyEb5cF0CxDSwm97x6tbUQDG9d7f1c/tNoTCwiAdcXwB3H/Rl87
q04fjordZx3voBBdIMUOosABhaluwhIdlIfCacf8AIg1s/j7n8USPgJSr/hZw034hw7PjVZvxA7c
/UY8L9ck7OmfoW2DHGNhpGCwg2+pGDz7LCQYu/JR1IwCi4DEppjZ7c9ZZPmBsKyiHA2lGbRHxeNn
qlGOknpBcjkhR9Iu1GbFs1wgBSCqCyH3RNQ53r+VCzikMRwAaCpY0l2SAzecZ+WjrszXIVAsPnwR
e8MBifqhYIAvkQEtxfGMtEqzO5FAsq9O3HrsdKZFQP9wdjUzDkvQqTtd6b7+1YYq0G91eRWuBPL0
SHhAM3j3Pwf8oFjugNgAwlHuuOEaM4kwxfLEcvJPAoZPvCRz1g6OABY5NkeYmRXCqPHIbmgHozly
e45DLInC8jt26tzzWbojmvD4xEZ+j63XflzqSKKgV/gi3zfDXX2qFGGDtzg8qcxX8PcmGoK/70pM
iX7jOc4GGOR75SaieCRNiBFxj7id9USJqIsp0ZIfvKz8qfC1povpPmGY2+7d2RJOFFrlrGCy+ibd
Dqc0uaFsyVDvrcIhZ8XAogX7Nmenlk534WaBnV9Rmy/HdzBHCMsZo1QoJ6BSrK+dD60tyf08IH/R
XeinBg+IVblDg6CztY8hkirAg+XYK83vFJfU6E8EK32KAznS41Nx8Xv3ZwENLCUVT+azZ/tyxvez
6qo5rBsdsJ53R+/soY1F8ZYxZoW5DxcypMgqVJi3UMH+YAaxhYsPdKN/zPra4xxaCU7yR60rMI8m
XDK5wYzcNxNVlfkbfGLNEgekq0/aU1yWt8RRve8zX6mt8d40nKS4+2hvpg4/SssY9GrxNl69PvL8
dXUYP2udwl9afPI5TZQukfl1L71orR26ufrVi993qsvbKeA2zqSvOSXqMtFjl06kxAxKOhMy0sqR
HuqIZgUNTWuNGMQ3dLW0XKy0CB9XaFDhtwv1FP3wITG2BEY8XaNrar7W11MYX/s+f0pdE1jyl+rj
Bv1FLfUalHlqfQpbyY+t/5SJAuVKRkuZm/KuH7tCBpktsV4DryxwNuOa1g7ffteGJZq2mUgX2RlK
O3gBZNnG8FYK90I78X/ECu0NPAT5tiAxIJ9K9Ft0tjZZM1qwaR1JqHSV6lK5Kp8fkQ0XGwMvSZCj
iQW/REEEQovBdZrewcrjbep8P7xWeMwReO60xwTBvWcNQE5u+eU12Qepm8W6/6OO3Vy28/QSXUX8
9CqVTXke36U/rsSXqs5C1DIS033pl5XBQJhkl3qEIwQnipWgNIjXHRpj6UgGAAb43pXngNLf39Ed
T/77vatC5wOYhRM5dEbtRtW2DetM99lZGkWRUh57euepEYGOyUaIwmAgSpj61dvioUIVXmAvN6Fb
gLypf/ztKVsml5BK+L0CIiEXdk+9Nhksmx/yxkgxlRjmjWbXLK5wEbtykXKAlwv6kj2eix6srLfy
CzxuB83Z/Hy5iyJPRY3B4TLh5ejjK1pEYjonv5N1+icrOKYxaczkmjtOsvh0tA5TWFU9GaTqOacn
YM4kM94owMyMbVp676/Ltc+fSacwspveBhj7ag7KYMLjENiMNzJJr2DFPWbygeLRJJOJMwzYwR1D
0A4FSmurSAGmjKuPUyoF6huskYy3IzcHEhzlC4rdYsNHgTr9SXFz79vrp6cPJCEXYBNbMia05ac6
FGxzYllaCMLM8L2Aco7atBQsKCWkJWMuEcn41iQE2Z/XcaStKVhR2GDPxQkWrCrylv9CF6bmfab5
ytshyUfbAKTJFhUN8NoYEdCI6Eqr8bBFKX9EBZOzSQZ0Mm8tODLnvQCFh2o6sWz/vofyTrqFalZ8
1hU82DyZ0wQpi9D6JMZ4SwELxfrA19Za6RvYWbNBk7eV4bvIc56qDjHWaYOHjzuP5mkT/DGEHv+L
226i0mD+vCuXMxQm68+psMaesOHEIrdc3Yy2C9XOZ0zGelux8bHho7FILABjMmYPsbzbxftrv6YW
0SziZJ7fIXvquw9HO55aiNU1lO3v1tGkI2XXYKdfsjU7+sLp19YKO1NxH3K6csKTnPtHZFO/7drO
wIDfLrEAQWmywGElv3tNKob0Izyo4b47Jo+OCK76JMoLFRbtvR1FKCpNBQJ98NKs37CRBZ1giMZU
Pryo+igMQx30fcGKNduTRv719BZd619I2XiwT2v3yRYBC6eyF++rEo6uZ1y0uGQPvZmAgV0LSyFa
etw5D80a7biXe5f7EuWH/BhSjlTmAsgXGcc5eahXrEnMe3nSLGfL0hv6Q7okWuj9gD1U3mSnLPHZ
zmlNNt2Tvv7z2xKRJf3FO2j1FBRZnqd/cJPzeClwy6MleBtfT1txI0MNDTuV5rbaMRIasg8n3O7N
f9ot+0HESO1g+1t0CEwhOq3zt1NdPsOxTv/3pCb+4UY6tS6vznj76TL4ZjuVkWGXeCGPWaDvXTvZ
iwrhUSC3WB0lC5sknop4umi/RJnZyT5GXDgGFIvtUDAk+Vx8Dx/cgYxqqD5sOuyOylJmTDf3oj2+
dwCeDka9MREGkrboQlcKXN7lK1vy9gNzPB12IAchCjMf/DKb+ci1wlmLSbb7Gfl2ufdPZGfE2eOt
EvpEZs6GQLCwcTEPfn85CHFId8xqQrrGsBazghEnG5MSkKkyH2kzpkpDU5fVDr/KlU1qHLVekl0T
ZEKhzZEzIiaGmpyITgX3K2Cl09cHmSO5XSUjIJbJPfmhAoYJHM4sdMeLZqvN+XhfI+FifaGtspL4
hhg3I4/6c4nYIMopGgQPlLvEPgxhEETKKlarWBNPUklAMqejFSSHEi1pa96oKUls0Kudgq6mNgHp
BzcAYRkEeNN9pRQNelDyQqEIMs0JERtX1guHzuguIEWh5u/HMDzIi9LJNhVdAX+MkclQr8g+KfUg
8cZULLgZ2cI9WQSPT8IphY9xIqEVVSwCqDK3V35fpOwNxx9ielxCwqo6yYgWBeIv1Ag5Um43rIaG
4ARkdTl6APAWMLQC1EFGMV0GVthbKD46ayJPz9hHBLG21fEz7thDKOxp9wvWM1ESKgdC5STB4PAQ
/H3ZnaVxZ3/AQ6muR/IOaeJguc6eRPNQqaLdVKRDTSgwhpS6JCHR+TbI7l5uEyzfBOey/TiCfrP3
jyD9NOjtszWeAFrwWoDjkb8uubPaukI9fYERoIB7qfcIxXbFhaJkG79aNAS1B7thKx9ftL6ZNpit
o2weZb+ATSPB8idLRJ3IbKkxs+U3NhYaEAQRBNJOhPuyAR1Dz18d/bVwZzZs5iWopZF1ENliZyuO
ZPQSTL97EYSWnT42cDpqdFLQoS+fI296Z1fl24KSsJhSyo29wuA3e7TLh8EixADDcAe7OChUmJDZ
zGsLUJQaF5lhi55b84DKRnC36/YeXAScdfj7Pnz/+MmP+TIDvoq24SqDIYLqXknz5Bif+VfvPd9Y
PjTzcPs9vq6VT3Ga/EWnfu+bEfeCC6LvMmFjTRrkX7Tza2O8k22wtHZWzdBe5PNkyB+iSCZMfYtF
7Atu2Z99R1vJqOMVgyGBFlPeABOJ/dxgSfofyoB1qNhibeFVYJL5PMDPqL9YofPewNNWkhFKCYFN
aBnMce9y72H3xbGCi9BO5jQJNTotdUnZ6MJOarPJjSuzsNtduFZuBToXATlEs0yIXPe3d6IR6l8k
GzQK9W+IjoiuapXsobC1Na+Wju+kPvoL4rboVv+Q8qeucTDGV9mt6W7/5+wBp+A6Cg3yq57xbrSm
lImfZeWIgQ3gNsSaoHXHP8RUDwB3KueCq7y1X7/xPLWlTcpHgwVF+kFj8bmjFqGRgE/HJZNsGvut
a0xbZIySR/c3elnK5mV0wOWCgdBfXqRbWEPl50NmY3RkdgOSGOgqpI1ktWQUFUg0kCUQNX4CUbEQ
1cIAIL/WFoAwqFFOMngRKpk3fr5BBYMhAnAsEJfYc1e5G2JD0eWfBAkG98WA9ZJehsQGVd2QIYTa
gYIluCUb8cCX+WzI/jMklHZX4sKwejHrJtzXa+3CCSkRwD6EtA79EaJPieScQeNTPLtnQHRyeiot
4NoR9vLdfwDbK+7Zsg2t5p498O1k0N8Y4nnb0Bbcp9IRo7iOvk45+a6yiLYCwxAXL1a6ih6Qpwxb
RBtZMxL0bfkfk5rtc0brY6UF/ItF0ANipclMO/Ow8aIhWL8OE/lg3MyGbFlm17XPFqwK/PasNUAG
7RxQjrNigRSVvEkbV/SLsYmjXbvyt+pa/KWzxzpKgTF24xMuWC4tpAxXrKj4pnhUg+IH0cDwv2Mn
t8oNX8UTGNDLzSX0dn+gPqCaJAqFlyh1PzQEJFGRsdRYWJEonDGT9i00Y+t+4jX3ZjpASGYeztXQ
9hNH7C3hRP5BNzmEhKw2gtP0ZqegMpOtkUDsTWZPk7MguK9uP0n2FKuCeonSPTkubDU8JdoHmfEi
DZbAbuGB1ElyJIH1JMGNBeeNGVsgQ+BWSwTcWNpoyZcdYzglrin9R9OZbamqLFH0ixxDREVe6REU
RGxfHHalqKgoKvj1d4b73MOp2lWWDSSZkdGstcJRT/B1vEPQVNwLAAGqs7BRSTAeB+ztj3t0V4wH
8Tw5rW8fxaBee1jfw1Y37hQ2EQ6kvjwhR/JKSHfCLEMHvW47kAtdq+XCEm2d+leVDDZUttboCvEf
xQBSGzSRYL/EJ6SVbM9ufRYHhMrfoO+MskdQhshWdrbRzQyBy2uan5FVaW+boBdPybfoP4vJU5++
TsMbbkk+uENWb7nlOdRWiPu5UNyqzqZRzLXPuMvuC8WqMcCduJyc8jPNP+njMq874IFHNVwCD/kr
8HVsfRiI4IPjcifZQ4XUeRLEMVOKbtD+EK6Yt+T0huBKVdJqIOLUGZC3ANCk08CrtO78jKyTR3lP
7/hZOQHKfSfNyD1AmPM+oEb16LltBaZ6AsTiOlfGyrg3UbtgBa265V97ft1ys6Zdl84DZmjBmV0/
Ye9ll3c0oNAHBIz2NK7nCRrGr58Q3NvRn2Y9RMG2X1MR+lhf0TkxLgvipjMMQbzwt63/Klo3DG7b
viMaTRsXqvJtH7E4NXOe4FZEXoS8H0jZ7bMw9Yd31F1859Ya4Q+kEBsJ2aLTRq6V4nWPtz8S9Cg+
jAgCTlI58G2+zY+Rg1B50gmRnHv37FGiwmijLwBsErkpPCjSYftvcBrjm+eelIYRDtTsC2KPwJA6
5lezP5q5Wh7ZDYnJwWkDHACVCZuVEwKVB0yRUGtF0wv6S9HmxUTPDB2TLvsO7TQh8ZJOPhh3wMXg
VlAkQb439y91otHfZ3REMelpk/Yg6JufXukBYc0rSJqsD8Tj75yWlArPXg38a4qDd68pcpC5/bbs
LzIFZ6ssTYShMRKrys7WVHS4QvCPVNaUpuWv7g6rg2HExX2JMppTovSiT5sttARsxHQvwzNtimv/
8UH/bnhoIeriX1ZoUUEjQJoVX69JHNcTUCBimZQACOqgh1P5g5gIIxIMl+J2xue2qwGW1pM36VLq
5ylPxXH9XDzCXJSREb5u6hQM+EjuJqaOjQ9RJOTLe+tqy1BSc9S3JErAipE7RtwWZjZNavEqPxr8
dJmsTFm0QJHf7onArg7FiDzcpqLu4XaSB72CbZ3eGWCTUHQp1/Vc/VvN2210lw1qzySMiCE6fdCw
zc+IFDwZznsnQovisgIRPmAvvx09bbVgVuBnNig+rEGhXnNao1ymuepoyB9/R10A5QpSkiP83C5C
AcXijZ41roWksjuJSg+Ji1Bi0FnAPwXDrz5tjeiJPs1PB0eTYTmvoDaaBZKimDimymfYhciND4Xo
mUEwQiRCo9E0I2qt75PzA6gQBaO6/8DJ0dPTmy0S83QzgxyTVr7jbpV+Vjp43kF5XnxXTC+VVFHY
eaODE5wQNwfQgk7Nd4BBRpJBBWih36Iu7Tje9HqsAjD/x+tPxJvmw++RUprvOv7Ov/P8Nr08fALQ
55IdrX1ziDWrcQsYlk5EZZ6XrX3j5uFHAD7rmMiZKGfzNcwYbGpj1ycqVCRdcHL1d6CuJA3jZqC3
Muc9eQA2f1nFCteKyBdc8OvmlUAxtJ1G8rQ5Yo01p0RTtwGWVlqzUULHhdwriuNVrZkCmqXLgpyw
uUAT7ul2o6AMhFpRX/dyVCvTXnOh+x1RJTguKgqSZ0QrhO8PQ/9UjFEXVFEeIjHTZpXzZ/BqkEA/
IG7fg/MfBOVTM77l4wPh99+xtA5Kv2y47a4FKQLSKohFUoDzBpKlYO7eLsWLJwUcmq1imbpgjRuz
7ju6QAK6rU9oLbN08sVl5WloC6zMA3wh3aHS2X7MnvW2Og17d/dUQlEC1jAtsCWiuASTOMJevACX
EQ2NVPwwGM/fYUEJCizIykNQogbZisRABz1zCF+4fLgDu8+AVMEJVbro+HY+qKW+PPRbsEdl2wfj
0ZrWfxA89VAj962Y7SMG3QJ8RaO4pwesB8lV5KVaztPr0qihNNHSuL9cwHdg+DozAMXhPfPLWZUJ
Z7m1f7Fih0+oMEiooTdzM3GHjlANxvWaOfA4O3jaCI9A+mXyHXXno4TYwi4ad69RVi5wmL53tzHI
qM5nStwh27Vad/AbtsrDJB3wpIHMBE8ajFP3jsNRmqfcAvp/Qkfp7Oik/RhPmkrMynFFrUBfPLXw
qcEbGRSkE+4xy6J+ojJigfjNe1J5X2ku2j5Xcgkvq/Wdv7CEEMZX8FXMe21XQJ8MvcitDBDMYY/M
HpazS4kJ1wKfj0Rr5nA6B3RUyTJyLxB4Bal3xofGwf2Sm8j6EdheAn3FWjXsAowF/6PufYBW5z3r
ZX7ye4fBCaRpYVKLUu79FjVRgiVU0nHXTiHwwyk4mW8FPwGsdXzZ4AMAk3NzOsivHNDXrLJ2N+52
Ygoz7xkFCcDg73RFXfobP/F0VUMnLVmSCVjjKJKjIFf9svRVcIYH9b31qX6wB6Rv5KDPjyXplnaV
nlS7sfmSboehwrzuKV6zpsy0bl/t1/QUEzLfNdEReKqLlk4nwYcaIgAAv604eT10vFf9JnErchbW
1QfAmzVpY2T1MvO+KJaU7IDYlSzLVZAjaPV0W4p1ZGkdrW8jhK7xbDj5hanY/wI/am2K/esddV9X
47hFarQqzQOCJz1xM3YILTW1K+R4yY6tm0Sqj+kNY/FUU5Cpb5xRNj8h5cBSjnCJe7Rkq+FIw5y1
i2NSwVJcmXXH3OMxtE7uF81Q5oT+du5371EI2qRPiNcb4bq1WH9AwXXBIIY95KA68fub5LANzm9g
EkYzumiWqrhN6HBnFom9onjw1T9GTdc21f/CA+/kPiICuyfGNwupaXRr5wUvrXN1u7pxXNd6Hwh8
mcNJNuy1gjxPYS6yc5jn5se6T/Et3cnDPA73Ce4ymVZ1ySyu2s5Z373bYDdGLESPuWAcXiCf/eYY
G20hu7Wa3dl2Bs2xwiaRE6em2D3I1E/rNKWMQwcOsIgRNakleuDA89uOOukGRVROOBULZU2DkN04
mG1a0UNFNVS77SgkAy42NhM4FQluCldYPptWBt3kgbtFLvfpv/yeg9bVQOEZ1I2fuzMcWUovknmI
qsEzJSNYhzen7fVml36X6OqJFkTUOFsqAC96gcjRdBB88KGgAPgiuGIccv/bP/u9seq+nJWnLqkp
AZsNpTEYem4P2Dfg/03V/NqfEMb8ECfcvg+hPIaPYR7rfekvdhwiFOax1ugq123OqJboBxJ2g+rk
Z+HKOfhf5F8UEv10NJTjEsCie2tGduiDT++Q+we50x4353gLt/iiuId0Nb6ue+NHI9ZWNg6HproH
Gn6pQzbDLmQUVGParCMckvy1oBr5uk/atABBJ4Yth0x0gVbA1ei8aYEdOc6eltVGbLgLMoU2s8Qi
fdq3T9O7hyadXiOlYaB6TloR1S+DAt1q+552QM99gJp7r/SVZovDohpWw2ckykKX5cku3WcMOwqC
1xEcTwtyBbnYNUmnUPtr0sTsFmog5Vd9ZRWT5W/TRo4ed+/0W8M7E6bWAy3oJ8BY551F+XsAlBcV
4jrSl48/aFSPtU4MClRpCGqyXD+SfNEOy6ROb9hH6ljGOQIr6IMg3z0SgHfbGz4jO2wWNib6+nGB
3QurlW6Y6vDCSmGUrsmnjF4VeytaIugyQJ3HHz9Pn8/l5USCD2o5SxeEQ0f03hQKtTHbWV1LRriH
km7PaiFflbt17a9U9/PC0YggG2MYW17+RQ4rvJyHTZoLk+pCbHAFjbjfqOJTw6laO5D6N4BedcRm
S/ZSe80/DVu9RYcLQjqPxfW4vsOEZPMPTxHMhabZPgAxvYdVIRKS8IN10oUQrA9r8ldl5WohZa9r
ihlqQZppeLf9u+Pjs7ZbsxLoA4ovamut0nLokqADcvDuXjc6gOTyqK3iwNOfwsGS4IkVWfpAaGKT
xe/2rLmy8q57IjBVkdhzT9zKh5E1+p2nKmhUtRGWetzO0Yt0tBzweJ/iSNaz8zdbV3fQagWrFjhB
CJMgqlou6iFflU0jbQJTrVbodtE0oBWilwF7gFY4L8QOEqU3aGRWdwl/Gp+VphK9G448BD12OzCr
MZRmklWXNhDbXYF0X94YX8CEsJEX65yA/DtGeUYr5tSjVmDGKB/jIsLUrftaAdjnY2r3GZsx+9Pz
HnarUY9yUU1Kv3kODpV3atGfrbO+NENESFaIV901sI9kTbLv9olfmnfceoRgAoAQDHqXhJDqKeq6
LEGYBgUNgXEsSfEiiUsk/7YRAafnxPNsE8nje3/xWD+rD2R3aqMo7pONJ++med1uQLCqK3EzG3R7
8LCo4zuXD0lLIlehapgn+noV3qpwIPlqn9kAN5/R0ek0XJIXdyExqLaaLS7Urc+RCvuzXFlEyiij
GDmxEJdN2bj18UqyxVnHumj9B+Wawl7hS3+GBUC7roN8t/K0mw37e48a5DnJmuOoq9tqThZl9Yfm
Pc6tvj0i239MRch3TfqMIKnjQOq9Qdfo2R2rNVD87A+5Op+Tlt6wv95ScJDowcimYrWtzIWU7KxS
9RcENAIS8H14UjF9VGnSC9gXxqowI5h3O+hHiL+QQek2XRRwsjOij25D73/RqgAiRAKyj1w+iiIN
jdK8c0LBWUffDbAcil9WDpMAYSmSirTD9W6zBvojD7hyDf9G9zPYAAia3Gb1yWx5rZAtc93Wg9fs
66x8UT6q4u6QF3YWqt+1G+HHa/hF0B0iBefWAeoPVEqgqgXtobprJmosjUNqMqOIYISIwl4Qnmn1
u6O6T8MmkRfTgix4pKC6ps/1nUogThwFfrJ75En00mjuGWtSnNQvLtCC0ZzC9altlGe5euIABEeq
B2nH+FPZl450woAcMzl9QB25zZ84CYo71cEtdJOpICPo+KljRLRwcNLN04wiHoHMYaZ0k6Ix+deI
DkbKP1fHz/498CGfejYVUvmbw+gdZAOQWZ50kC2JjW3K/fbZS0HGbujPYr8Gp3Fn2I41txXkGy1+
RrV/i1qe2XB7wWpYuo1Qdu3M1X4K9STSVwDwaNCxaS9waYmAr+ym3JcBMSvgTGpqhNY/tgqYOV5E
3qLewyUhC6wGZDZhnDbPNsgeSujKjFwEi+y5VFClbg6E1Q1p2stHzHVE+iu0RxIRqUua03t62ZXp
JYVbj0iF1rLA6FEAQ5TrtmT5bpli3+g8BfLY8KptSQfUxox0tBa0Ty7USQq8/nHEHDMyEBzK/gIH
hd5mb6dDUXigxM8+tT5T9cD3JGQ0wevp6KDSrOVOfMTsUsZ0ZfrhKtt0OEEmVDfuIORQtri6gKdg
m92mtUvfxrWgL8erAYVSKD8foP5I+X19XlsRzx/sshh8ey65EKSuMEQkMWF6tXIQT6xO5FjeKNug
BYaCATq0nuZfQiDhk1N4mSsHWyR+Gh4yB9aF69GtABGrSXcD1Pe4RKIKg3vTrbppYv/vrE/kqY4U
DbRUw6WFtCJI5OtWWfkr3WxcfKhkDZocl1ZHdUA/d/FXDFpGcdHWhw6hR4eFgeRrm+CFoAahcR+8
6HvfhlJK9wZgdpPbruakZ3rSmrfCanB2qj+V2ghRLXmqERj+L92bdrXb2ZVAlRZYIArrZKK2120F
soD9G6lmXRFAMpJAqFkRQSJbDaZloS2+8Wd2GOcBvxKZAOGQFcxq5XT6jVAjXNzrcek2A/iJg+vo
3r+PVknXbvWR2fDvYU9WfQ3Ik8mqOAdSmye7x+YOt+foXE7kqWwU7TXVaJfxwc9w5HpjxjTMNges
yxSxkW0Gmh1Bjef2E7Jrq+mN5pygD6sFWb+AK2qTnD+GROkEdlHD+lNjLL1O1fJhgzAv0YEe3W+p
crAejhpzGR/8kNo6Ex6ZJN3th0dDsglxWYHuF9tW0LQ7dBbsmX/iIPdmrEgLFLVLm8z4FTTCwmsl
WsqkvK1MwvCDRaR2FKFhQcBSUNFJOKEwhu8hfUVxLz6SIaH1mjoGAK1XDkWhHPUbQoJpnRwnN/8Q
tZMK3UhcDkCVyBqQbQy/9KOOdWLGXnzQ3GYDuS2vxgSYGTQ4fj0i1U0pMXh5esis8d7LEjoxfXHo
s+CpGhGzQZBBNu3y93IyPyZhZgztEDAY/xfkVQqzO76jXnAnyWcCbgdZKz4jegdmdwdE9cECHbbn
3V0dQaeAxBedGyIx2wHTC0JZmC0WPFUQdBURByUdFAb97wg2MAzgC7cb2Sci/9p641EjSEiqryhd
JAyaiw56Vma2B4RJrrtHseV3yA3RDMI9GufNW5RWaYn53R7jM8WZnq/bhQpC9QA5CxG1zAh70dPq
IG0JVR2okIG2gYr0geK32kggtMhSL44PAyjbBd0q4CjEKA97xdCBC4A/84leDdYowt7stxalbRhy
rIl2WAC7ePYodNxsNQdtXVN2AR8E/kOfq/Xk22Qn6f7lLCQkwUEhQYewbq95DSDkOb3TK6cDmYqX
40eSp9dNtenpZPghbWGlYJOiCHN28tPydPZ6pJ593qnx7ZM1c3oLcgFv3En4t92xMoLg/2THVmKF
BO6FfErmKXfyZfTAoX3Ai6leklTrHReofNKsqX1t0CMhUQEQLgBWKx+/A8G55nIRWGoW/ep8gwjF
Fkzbot7VatLcANUnfbXJDmlGfanbhFqWYWU1ouFT0sUbPAOG7gDsLB8N/0ia9P1IwZG30MhZfcgw
AHi/d0AzXrOEQuxpAdLpFN+EO3Gk3ZLzkUZlqNqiB0FGrhEgy/KI0Xfns4DEnoRsLbRSoTBhrZHO
3TXmJJYpix7WjbEm8GD2GNxU2gvDzCOdCpeF4mCXuKdPkgJIVbEu1s2plP1r6YaGeX9N238wVaiM
PERyuMlkhbQ8BZfTQuyx538ufVK4Ze2giaehtyWhd8Cb5bSOQNoZdUMQjk//StWLrC+dPVOEfv/t
LtnVzUEHXBxg/8Kzm+LfAV6gJcPnY1UQJ8s+ior8UXR46ZlCLpxajoHTDDeBfhuUaGoUOVcDuLfX
4EVTGkRTt/nu5V/c2+wQ3YJWApvIe3q61+2rSKkWIyh3DusiUYnICrcD+FpgUdZLE7muNgQj2g6i
mIos+182ZYg/Zga4fLRCk2/ENhVhpk6TG22pt485zNwY8VgH3dyEbo0lHA6jsavQ0kg6KblTSDa3
mYYeU2dWRTdEG5t93YeSCbzO6E0uyXf6jN8wUXk35ukp0MJspuKTfowOKSskkELa3P5x1/T5Iwas
T7KSLWRHxkTqhu7Rvw0/w+aAMOq7OUzIB0G8drjb+fLokJAbPEf5Uk/UYQ9Nj15I4uNF9o8sGJ4P
MDboSgnB9Gl824MTOxAxDigCIPANiNiibHNymr8WRRoQK9I+GwD3RJbXlQNmnnJZEwBpTG8lZLym
WB9jzkQ35hS6jaVuDMDcYHzkS3qH/lrHIqzOPkw3AWhh49aoOzqsW5hWeAQw94nlF8hnt6LVjoQp
yrN3assauhyJNG8Dcwh4G99FM/wDqX4UJDy4U94BDwx63oRu1MOXSGedg3eUD26DB6AtAMrWbd0a
5ZSQj5GQj0EeHPr1/twHutD2e5D4pHU70uTua8/gir7GVrQC84r+I15+d8E13uxWi3ZdPpUKdJ1g
fADhtC90ZtKZVEwIh77By/PoEinBjR4VCk29af/oXiPAAqr3iE7jVax4iK9696gb9+jqd0mfkwvk
BC0hg1EjigkQgFKzydlRYS+GHUp1CkUi9OLc44cipEftuXMERvC2wU4dM7gAe7Qyxij/Jhf23cqp
Ebk/kOJcvcbP3qACtqR4eRftHetN3ISg65ysmNW0VP8xKJNPevNz/21SXxyqIMnva3gICWy2Mb17
RzSDQq7IyH36GQSIo+4ew7vRxFn1H1OUK7bAy4e5XxpAHuFfWwhbxE41gn8yqdCvC0m3mVAEkHGA
DWUjSPSiORe4GOtJp2rziRwUGxmMDYgnmv0I8hMX5PTiFdAVJAxHbSjVXbO9KGfsluWsQ/iqL3rv
wfPYbz2XVRmA4kXZh64fYNIkLqkBJCNcpUImQTNlSnWvYp9G+FXfXLYHWlSiTKKggW5WDu0GkYUC
kAtRRSU81gbd03XxVN7msapsBcT/gECUWhiSHS+yfGTSybDLHvlRLBIgQDNeIC1Nkpvs3nzXl93o
uUS6BootHT+/oNAvCzTrdpRaSfZDViIyp9CF2bzHxfKzrycArr7XO0Bim4WEDI2xfPjvWHUe/rR0
2kO4q7G2Ay7oHaIXgdfiEFGcokKdG8tbQvulDCEJtv9GooRwXMiqHwvrXlinFx3MbAhLVMIlSVJL
seI4Ol9RvAJRIdzNo/ulANyEzusBykBJwFcWz6BfXJ1PaZISKgiscIdpH8x4zFoEeQQrZ1ovNXBl
w2/MjlKS9pYeaVAVSKHf30EbvRkgc9TqAY+TGabs57UJGXpkD7oVSW+TdjVgCNBoLAfZtre5uhrU
A1Hc03bXSTEusAYY4IIdeDUtHiCWEUnGlcvtHgvyervZRJIH7WtTcB2+Dlfwt9Z3nP0dNteV1wOF
Ik1Uwipzr82gebObYN9hQqSHk/fEJb71H8A5XPXtQcFu3jxa5NL6oT2gk++mQIEatWFuwd3+3iwk
2HHVVK8NZgpmzSe8f0Dak8A9Dkn0wQ4iQfJw1W9Ydt0L7ZgQBaTbecc/V/br4r74frPBCr0mQEOL
t0VWJesKeOj0sDtVfOMH8pxFADWJPmFgqF5LpEPC65xGA2Qy8btJlUeAkAbA7tb6pD2G2Kom/DM4
OWcqYIRr2KwzzRRMQNVEk1QByBzB5APS0UH7CjUtKJ6YBrLfJCLPVoPaukr/TaP8BvXVAkspnbSm
GqTXB60WREq9Aed1DVQIghrZHwg4IG2/+B07lNgQQcEp473RNcSLs3kuM+y9607JeZXjI5pZPYSU
aDyFu0dwYDSnn7UaMme4xiIbFAgpgBwBCoyv8YYXxMvOQMvxU8hOc559PJP3HXKpU52Sgqq4RNTM
YZS0kUEnxcTH4KlACof+lpuAioE5IHZ32pUC/HJwJRCGBrmASAliA1SuQNGrux3jifIq4T0+2vA4
+S6IxhA5Z9+lYTPw/fHTq5M33YMzqCKHEe0i2H+u6RECGDK/UzqfPIDpIzWxObB5Yplg8xC+zV5C
6DrObn6WaqPL8OKcIm2oDSGw0yGBgo57sV7uh/c49MugaykuWfbaUYaa3YF5AUAf0ROqhyStxlh0
53H+a+JYskJ+UQK3u4eNopEnq+Pj33GtHFIdIJNw6Gl3yA9PFtTyTFLgS3MF3CjIsNN8DaaV/kvv
RSMCqjxppXevjprRITNaqYrIP6p0NoLY83oIGLOfj4qJsrlGJwvnKVVDOtdfbFBsTACgGo05+AYg
9mD5uU0ZYhlbXEQUloE0p91pPdSD1uQ9zvqNfXd32XTDQ78YKeljoXotuzd5/pXxadGe6ti1a4yx
DjDqKBm1zNee+auxmX6NG/ImmIpn6TCrikTfKiFDHR40SYrwh5L2pwdy4VeLecOTd691tr42Z4dO
CtBJx9fN6ac6OJ6S+9GtYMzjwwIPpjEwiQja5ZLFg2VA0QYUI4EMyYq2eRf5oea03Sfb4gMZBlEO
YuUxaBdT4IKoDL7WjadHowc6aSE91LwP2ezRtzwkGTl0+oOx5T3p7uDRlpTMCM04ScqQYMwuHukH
KoEUvSsGvOMg1AkRFDrpGk6p0kMhwgSfSisECqOothCMXtPW5PZX4ict0yg92+kXLfPCJfY1KyOO
422Cz2NkxoZsiyH7A0A+fsWhcFQvJW9hkD2kxsWqNPeQ4aCCUocmbfSsLLA8eOcIhuIIsXyfwzLl
wrk+Lqfz9BgMSoIf2vy1+gQRN1TyPxYY3wcx2dECdIXcCWXt948EDYUbUCjVT7DVKWDfzhPdJTrx
ktnnukRAO8xIG5xD4FsFkK0zbOscP7YhTDsojS3uMa49hCo29vF10/K78WH5HsO1uE0o8x4CigOd
ECA7EEWQa0tCElD925WrzTGvbiM6xvJ1SEDpTBWH1HX/6hMkEBz56BodTW0L6N9v0ce6ydeV9W7T
KIeG9dK0HhlXi6khT9fxOSuHFh4WkCIOeDzG8jxUHN6UN9bBw5Lz8m90sCcPmcJpi/D1AYXKQf8e
65W0zcxDuRxHFtQUUqZNl+VMXM1dLDiijdwXTBQHZXEqV/kAxgw6ZoUZbTY8gSw6yn1yK0lXWawC
cw+N1N7vj1bi2qFihovZ1QhjI9yXRozGuUnlEkcK/oUBO4rvBGc8Rl3AZEMmfD/Cf1jFB/tokTNw
mRUDhDqsnnWmMFqZFDWM4Xg8Ho12SPA4U/JRJnOPr6PxR1LNGNMCF845pB4qjD2DSixCw9XvkM95
zb/9doQTQ+HzbqxXxkLOQM6pNLZbzo8DiIndXZzdntVJ5JwaJq7DbwRk/oKiZR6j7fib2EnSMOM3
L433aUZLNJV+azfza+xl4Br2nqm/n82+ffLw/avBaogU9DMZuQ3rQNYHKwRN/dP4ZKWFmaQslDiG
k8KbXyLA+Q5pIQ7ISzY3bzCfB8GnT68NcwmnUGKQ/jzaAJPiFVDyf4cbUWzi0Ll9mygVZhSdXSy5
MiS4+H6E7yXXg/ILV4aCkUm1irElyvutPrnPsgpLLzfdPVsrmSQHEBaqlUA3zJMj6ppyoyrv7eUI
loAFgTvzmxewYEZH6ZdMLvkbfIND/xsUAyWQQw3yfrdjvSbX8f135CO8bJurtM4j+Z7blByGzHaI
dE1wZNGL3tmoAY8e0SPqgj63JX/swqhAa0n1yI3xMsmTn+2rddzCNDT514TTDoviCyyjbVK6CKB9
WFeL2IXcsjynbbd+h2p9XLTQPdLX/SP4xsz+lr6Wo53Wg10aCIg2xsY8EISDyZbRXBEwBg1rCBDM
D3vu4wlmx+a7goAswmPs47Gsa2hJJKkw3xyC+pVAUhYXGimgghG38Tv8NJ8GZyMY/U36k79gF8wD
As35L8qUtXcz/mpjNAqmwXzeNAfT4C+QX4IR//0x4d2ruUP2l0fmlcObzZdLJpS/HPAug+WAmkNE
42ZjA8mDzCUN0ayIuXAwWJ3xbBa2FtXmtqdBBQkDTNpCbtOhn/VRvA1UhhYcFseRQ4HarYCyB9rt
9frsRXg415jQ0FNCYochVhMWWxWyJxVD2CiXuBgikt0X+/KxZRi+NI8BiM5tOaNJglwhROUWitXs
M6oDDcihasgXlVG/279jBBF77FmY0+PuuZYDlDikAnh0VLYOicTcckAacOQAnYiSsAyNbu0u7sfY
rUwZT5K3NhRP/u0w+rtpB03D6Y4eVBZMaRYHy1XMVWXst1sW8D8zJ79LpUZuwIAGY787Ny0Mn05+
BvUbRsWVvUvM3W+hA4mTnwqWfGUk8SyejcnhO6C87IeLX2QMwzje7xMp/cgXBGdMAxhg3o8f9sk+
duOZi7mB4IU2QoGqrQGvn+CHBNbykxxqlBZlkHVHd1CVZDa/RiwQT+7svxkOdBJzfksoNd/4DEJy
esKwfH2k72gzgS8hfjETE34EruqQ7Y5M6fCQrEbg+m8Y3RRmAd14DajvIapX06f9dhgnczrdjf4O
1ohUs7XTrBUPyFSmBsN36byBNCTSIjePoItcrPztYxycjzE6M+poemOqKOZz3IxUyl7PgYw5Hj1H
bqY5zIQbD0k1SgZQDmhok0RMv9wLFCqCBsZILNtW0tJiy4m6DHePlcR0uRjf/bawwPZh2bDCbDzM
cTFo8vRZacezBPUEsD4rTFRFPQ3rBbnjgJmSQzYaSCl8NTBiZ5PAHYPItjPZY7wTzjllpkRkfuQi
WGWRLCMe71mJbid7MXv/3p8P3m/jbThbhLOtG7sJV/HvSm+U7GRTUDzFY+OwcVKxexdL/CDgKc6m
a8p2wK+ufGdy9T/uHc4hmqu4STCbrIJ/NwBsAuREYZ7CdTHFuMn6o5EIBkOeeA4a7O8AWumwSzZG
MjKx7PRIfv+mypetWqaMvIpO5LxSJclDO6GkJ8/f6Uwe0mcGbbeMt4/RCBHH4Zm35AuFhSq6GE8z
atlsX5RDjJUr36PI8SO2o98QaZyKDmUDsRkHY0bqTO7/vzkAQsJcNs3lcsnDDwujFmxkLBOXjZBD
MQaYxD/d4oVLGTkh/UV80mYpiV/Z0Zb8CQu3TOlSYyYJr95s+FzoEVz4ssF94m34RaoEFWdP7xn4
QXww2GJejcOy3KQb/qNttq3Na3tAn2kgpzb1J/+5BsBun5N7igQ17McKEwYYjKEBMdPv9dFLnx88
ca/QEUV6/m1lww/PkuuiYGlUPI9OFMjqK5g8OZD4T8XDQ+uDx/65XSi3mh1HTGAVvkN5DUEh7/HP
qkkesUZxOx/Wf4PlC9fUbPap9zFesiDFfCFoz1NgNvSxUctllBlXC397E9FJ02wgmUjVkguXL4YO
p+Q/H4JpzFhyqnygLEmAxhhIXsTTpefDyiQ0M6eMPf9vZAfBheTj+Tg2qt3fKJjLdOA9wAoZkdyI
F6rtjHpDPoZ7wQcc8TN9LOhyOp2fDXk/jem0nP/uOFL+xnQeyO3lDTKs31d+IlEkHyln8Uuyym1j
6uCFfnh/cVlldvTcpbMENM1GxpJMU5ZgLrb053ewrNPUj6INb8dFr9Btufs9t9WXLG1OFlcmkMxF
LNpu5+nWaMf2uWOzCOaDlri7zKqHNe8YwdS6mCNeMedquaaDzQclYtvdeO8mb8O/4frKisMf+++s
/3+KUJBkzLkixWGyyED++9wpw8dnvQz0PLhlDys36p9plHHgrAUHkPA5/mBOEoPxRVuIyLNpYzMT
d++K4UrYfsQ64HKTs/itd8Va4tp3gRgwn6Nv+GVqPvH8KdD0ZVpKjayiJoBKFcGBfMGKQt0EWnYE
MBSpvVKM/A6UBQCQwjuye452oymuyCa9WHwga9A6GPOA/JeFNyLT5XeL5AbdmBYvplzAf+yyuKZ4
IeySCAXxy+6PMdSMQHwT2bJl/aZuEovFJPDknZfzkjP5+TziuyQpo7yvRr/YL8cCyz7x86n5IwaS
7AHWkVkpXomMf+P3tQRPz3yRVQYFhAflxJCA+t3tF/f7d/NLluX/K4fT6et3hpwek/h3Of+9ZxT9
7hga1L+jchRgCeKrofWH/zalz8RoJG/4G4h/AdfVPySytH+TQaY5fT76uTUhEumr5nrND3+jlcm9
lzk1kIlmjYg7ZHim0/VkOAbE39cMDOPg91fePaiN/nj8Mf5YdyyEwTLaXNkwlvxpNBqPmEQoJrOs
aHvORX+d+ctmBouYCfNJ5rmYiH9VCgkD3yGlth89kPjT7D/MccsYjyd/NV4RVyK3jbnOrBWfjzW8
YQVhWlgqf3/jzJJrzo1BZc3FHMh95Knc6CTZu4vhEG/yJnsbGyVBpn9gC2/YSTmTGCIpvR6hm2zr
ssXL33J8nRUS2kazQeLP/Qz+rfZ/EwqeBTgk2jK5zKfCZuJw9kxaucNyhnyorMTElbWSppwoJgL7
X4Udh3WUsl7lk5Kzmfg8JSXljl2IUoKun2HgwiLV2kRiLbmIBhtVhPFibvFkRprZwkWyS01H3Mn5
pjCxUjIccndf9m92yHlQL9qhWIHdp7cwWscIYZziFpE11DvUmERLuRGtRhnfG9GHNn1i4k8pJGi6
TcvkqiwxFWL6hS7rngjUZYLKPZMV1nXFYv17TMZHfNh/B/4XJRNu8dvhpjxIGZMcdAMeDkqHm8mz
oo4xRVOGKSDBBiAXfpJAxMOR2+1Iq8prAxXT97CmsnDlk9Ds+3locrNIX00Y6TQhsmPIcb3ZQcRl
xcjL9Igqw43D+Ep4TTaVyF6sRIZH/C+fI/GqzKSIIQZhzyU1sQFMWj7r93PL5KZHeAFzzmg6wkSP
CrsCSIPJ4mSoLrGkpcmhjI+sWvCkPCr7DLIcLHKF+hNSKz8/HHVAS/4in/SzvzJnaC5DKkUm6zdi
mOSHiy97Jj23LgICIWpANJZBkm1VfpJ990Jc9s/jF8MGPg1nVvILhQeXwETCiwPs23+lQOaPBFW5
veEnOb/N5smVyxhcGQ05mFS/CYm5w5dcWXvxGUlCrDy82btN2MFsRqwVN4c/o9RCseD3Bor4ehvp
7fjvsmE3oAeUeeg5YGhkplwwsyTM+9TR72+zQ93TvtAG6xTfeVNHTK7szcznv/G4318P12w/U4JJ
jccw2hxTCYPuIZfzb2CYKr/XMIyy2DDI+zjRh8kNA4FbNj26Lyjl4uLLKMmckZmKsacXpSSZWByS
n5J1I/aVGSn2X97VquY14mDy67/gTabbyq2spchj/FzHJaZPdixxD8X/lEn/u5tYRc7w6v/bd3hQ
Lo01it8jvqC8/c+jTMXpkN2fB/kfU7aM5GOw2SM5W3F8uE+blv0/ps6ry1ElSMK/SOfIm1esACHv
X3RkWt6ADDK/fr+AO7t7ud3T0yMJKKqyMiMjI+cYijm3KIOp32i6afpgQE62s8IiMMfZ+WxmO583
n6I9IX9D70oNgN7IXTKMm68xYE94M09kIrNxmeM56XYYCq6UTximrlKwwfNQ0BQEcju0WaJ8zW5h
9koGq1Fvpqsy+yRvY2imluABDWKRAPethcFt8X0MZMkjIQfgT2nhw/7J9quNZY5PJFAEMH/XA4cJ
0PfwwWJsGq0RdnRWuMeYaDlJ6UYh1elDE1hAA8Iw5LV7sGZxpPG2/PmnVWuihO9e/Mb01wBvvIM4
7piRFUfTnRCemHxBXl5jqYVd9LXQ5HBodmhMtU3z6r5cmUufwJ9jWnfZS7S0qcpMsRqFLD/mOsp9
BxNQftF746rIa5Yroy+9T+8maHGq25T+Srnxe3sexsvclDUAKH5CaChq0WgN/IDeBVPk3Bw5Pjoo
53MvY0GogjdxgJxgrKfGFvtSrLohCclCxHlh0sDr4LIVwBQFmGop7FJnRGGbnNyqiRnk5f00ks+8
shUPnLWkzeuFV60vYmq0wrBEL1vXlQOW4yExo9jHZXpk0OUJFjH2+jMIKhbeqF7FGjoZPS5Nc2B7
sK7moLeFO5jObpZjEPIzxpLRlDuSzhn+EZU/A1/BI+5112u3f5G/2sUKyTh52KLMoVtYB4Jg/Sy7
o5vGjZxSp8ahsLAgKHKIfcYDr7ITc9VMkYOxnrhEakxveV7awS6IIepA9hUg8gtxWA9f0YmcJrpq
GNR/tdlpBBTodgVdZsgADkeO16EuYrFBQf5k5jSYnyXOLe9Dt5c6Nv88c2Z+umfL7MhgVYwNiASu
nJ4nHRJTRxTviMWgWFCDIyskd19DJH8IDAKXltAEnzeYJshjIALA9cTNoymQjTtjjFjo2u2zSyDn
zPTusF50l9Nhd/035JVzGZNcCqutVlDA5SbgkQBKuNh4bP0F/1UerNAkIZtY89RoTIO3Meg1dUW6
Ma0TGdvUnWfLpDsg8JzwjS4FWwLEAW/xczoruV6KZjRK2XbIedP9FmtZwv/Uw7sDoBWZPj9HK/lg
YLf0lPsZCpHuyyxJ7aE6peZ4hzi72//h7nsEN0Pe06k57GnCEzK3QGuhMy/IMAhJxAfDOGcDpJmR
xlSlf76t/F+mLBAl1D1j9E7/GWO9uuGxy2d08d1kS9lUEgc7xlTuCdgcv/1xEY8zGG/geRpjGTqZ
+OGc4F1mVH/lw7U9Y2+3G1ydqa42fVYBTM5xLtuF2Rbkxmmn4z2r1A3EcM9XPFk2CP1Wez2fxRRk
MQKTHgCWC/ysu9LZ+KcAZBUccYtl/VJ8i/OPbkKHOxv47ZEfmc0B4vuaimxzChrx37Wy8Zo5r7yH
Hp+u4RQ0/1ulTyDdQzC1mGrtaQ+bUJhZvN3buPqbMTZcDu7RYomNCbjoHrgB5N2Me8SMcVsAwwqP
g13J6x/c3H/IfRlEH7xLT1iGiHWM5QhAg1mxnBUfHWfYlaXSkbokuqxoePeY1LqWdLxKuosn5mfM
TsMtsGCwJem9bLdE/roxbBYHYhbsYWzmslOsslDmiEBBHuhmm8PFJEJi2BiRIc0Q/htWfaKmO+Eb
m8fPWs3xkvAnGTFt5gzdhGkPZobZkRP09zFbWbKkDLQPskGMOWdxcketCeuBMVhYKb6GKeZ/9jSZ
Bc4aaq7IZn+CYY5gO3skGtuh3DLSKOxv8+nYkk8HjQVJkKNbbSs2x+uUmfPA9Xas4P5w9bHYMzse
/m6ZoeR8DCSXpVUdE/PsMImMLJ4ybwGvpFrNJN+yt7jSdAZryTnOMHWlFd8zBbgQBn0K6DpQFknz
LjOgSu/NgUpYGhitMVNKQzbdjJlMmaVQEC2jJieKRyfkB58kQ1c1v+dP8AD8UdKOthB/oLtx3o4A
69OZnj1DJisoDMGs0md5BE6pAQFWIv3BjiujHmpN6dQksjmdNvbMH+QEqVPHjOe5s8pY9nWzYqFC
bFG9nLrSpQ4Bc+ctP5tGlpkLKF9Py047I5FP6h7oouU2yE2gXy7WwRkHvY0wF/kNmfOsgVb+bE3G
IrEnLYwr7ApsYq4ttFbpKaETmHSCzzObmg6tH4I+fql0HJMjXVCydYCopChPPq8h28ZrOc1qtdLY
KGKQwT96U8FwPKCG0dHuMWY6a1ZvexuZnmyjVpYmnAOEIpDGm+QgMyZw+PiRkSH5cGRmQXcCMGeA
sniBZy4MSJlK+dARrOXK4Ng6tqhJCFlRbB/MJG+VxUtKFJg0E1Hac09I9t+VZl7rP3/r34Mh6GhC
YeoUxw2mUidZXW79Q2Wyq7aPbI1gdjtUj6roNyD1+uZ2mXW4cjs10f6tqxe0fCCfxCR0KCa6up9a
c8HAvfoIX9XJYT9blHPXqHl7vZfF+Ijk3pKuRE94XHzqF5GbKxCnoNJLW86aoE+BMa/xP8gTOgb7
08d6LMEdcVkWKBp94GwCU5dNHHLubXjyh8jgUJwvrPv7M5yI9pJkOtoVMhdU7S+q0z1BDgUc0amO
muL4RSuT6O9bcapVK4xoSVOAKeYWpm+/1qH9ZKWDEkmuwByGWSZg6xHZ1ZL7Befc1CiRy1G9QAUx
QQnh114sUAoMF2NUswub6jwKP2igzdERoiLouk4i2qP/vLgNe24IURfA+NWDtoKOOjYRpbxxuQ2N
TUIcFELmm6cabA0ErRJoKL8ObJ5Gzs9V7Dqtd+noO6e0YEBTtdiOrNu2Uh8lIAA9KLi02TiGpc2X
AvWSQV1FUjBQTScj/zWiFmSPH7VtPmBtNw7o0Se1AWjKfCLS+xW6Naq4Af5yfks19rdhqusO05iK
57uFoOUpiNuHkpQsChca7uQmRbzrp30ttsWG8XZBdQtBBHoJJIt3bC5yk2dpTKFT3TwWoFEny/qt
nUMggps5tup3SrX9sPilw5Z5LVKpSF23TbtqGOZmHAWvXa9KT+7eJW5fL2hGV2m64zNwbySSaSlD
n5W9QwuZ8jtnIGxcoN7l2ELptx9558rmWl8d+uhcxuatjc4zjbKRMduqdzc9ej6Vza9o1X+dCL4M
zIHvALZLQhOU8rYUo38O72pIrLJblumU/J40ELBphPSsydOWgAplmNF3egzQM8uos0v7SJu16NTj
31tlMo/n4aF/4jh3Ifm0Cy30LYihoAaRW7/79R9EDUjkNbWDxzpSJflRg/FS3d3fQ/K/RXL809zk
HiA0U6R+Fv5ywmaz8COKeOIlj7kyhTfe4MxUIt7F4SEwgO9dPltU2dRwgmHmY/Rgi4GJUPMpLjzU
ehbilxKmMbzp5wxeYamT4BURUtPDxoN6Xj820cQoxBZcWZ7BPQo5RbG/uU2YxvuQYrx9+Ajq7UW7
phnm5Rwk1psoFgFS72gpxhbrUBDsHp34j6IE/9OkFHpFpSAtT3cnhLmlQHKBEgbhCI1OUOO9+3wi
PGMwPVgk8VEztkJtH3sJVVlnYK4r6LtA8IX7HSOXtlQORVl3Ottwtvfy0EQ+5UXeBkHnYgtRohx8
y94FwIZ62bdRogcNRUSUcDfSr7r9YBGjmYmwlhaO+DBKuiixfyKUUVbxhrc9/VVJEUxz9yYK8fTw
NCHU0ev+MJEDpwOdEKy4gKgiqbBdAMUdQnmDDLQS1kpdH5qwnUhvg75QN/42YBDPK0Hs/xK3CuEK
rBZZ+HJhuEt2kno5VuzLkrKwwjrXIRVNtcHydAuQDtSkp0NYcW8iAlGh6IcMD9Ow7D7vqBTbTPp1
dFMn8zGlP2//2Cr3UNU5GYdJlc6eFfYPjSmiMLSxSQ4mVKtXHeZ7sY8Ggkz4RJQniuqN2hDtEviH
lKxOTjk7WmdVRfQDoaF4/wwNqEe10afFsLIAzxvrsbBjRESoCzGPYI3tfC/xnuyP0C2es3xwKLjM
CXb1foWVEhbRYhq8VuU5xd5UMXzWca/8NW/Bh7SbODoY2poXj+MVgkQXCuDuDvzSW79Adzr2ZwSp
ENNUiUeh+d5+RyxRSO1MG4iTFEB8DdY5El5rUhCYO5uhyAXYrbKN5aICADIHOpB7m8KA2I+/OEy1
l8EgEs41Exiy7unu3B92hcW0pFaDxAA5LJUDsZexbZ2QdoMQ13Cj9Q5qcVCnnN5PUDAmd0GjNHeH
ccEP7JVA0oNPybyo4+2BuhkX54LIzaego0FvDfM+edVN1Kkqg1f77UPdzM/Ow6rE6E4YpmrVaQzQ
+CMpvH1C7++CY7z9fcXOb0vTB0U9dNma1jqf9fY3LteMx96h5+JttZ/xcKIwopvC6Hf3CkHRrcUW
OnlqyOKX6PFB3dyzjLvyXvLZFKQP45SHx8YvPY7EQ06PGm0e4rNzRLNDSoWX1etqPx/mSaUo9tlj
K2GKGPSKKqB5wT5l3XOU6PJMUX8DCx1Q/5IQEz2tOlV4K55wY8AMXfS+ed4bL6tz2tlfidUpLzmg
aUE68vwXzYVk8aTNQucwrg0+tB8oo2pedSvrlx2zceQ6mGe+tat0TqF3StgYXFsRVh52XbtMwR84
D//DyqtN4yWlxRRviRWXtIp0AI3DI8UOJ0CMNVjGa/19QRJ7zMqbqveZlCafSdUqIiC9Ks4erPk7
8UzZPiAkvq3ihVEAfLGhj9wRNpjcvfyoMOX6WTU5rzG4NPMfO/pDU+A4RDYf3c2aKoruiR29jd3q
u218ukhsFXslUscunMdozZ53oRaNppiNu/cIWRkL6/e0K21KvBvN+vI+KW5P4MJNirmhSg8uL+cL
ItXDOGKQY543jQNnKHj2GfZ4jtD/Hl7a1z4DojDQJERgVv79EBnrVCPatDjUqnyfLkRXOnbUoDIa
yNC8od/N6t24Yu7ch0PNyHl1DSglOdzM34qqGMADulv88J1xQFCBGvP8mV2lqh0Hn84jqNEfq7MP
i3P2GxoeomVTMvF2qLwl3HrCozSxFvcOixr5U/sR5CgDjQTf2L+K6oQatB4dFVWm107+KIuvTm6s
zZpYquUa7QkvX+Aa3QgG9ADV1vou1bMZot0BgV6ot3ANLDTxbkavui2OEIxrTOMe0jEjjAZN2fMN
8/s2vuPz5Nz5DOtzfEC81Rm7y/UB/dOqoSloVIe0Gjmvy7Nv+9x9oqBF3meaLzvFNnI1d4rccW7n
h9bw1AcdRLMmRgi3amGIb9sERsPFQWMZO4A+WXSgWxISibgnNZt2h+gbkAvdIxmHk0Z6YVBli6AW
E66rh3sBOYroevKBCRaeKgaM8VLziIY13P2rrR0cJK+URhCKJojLeCpU+RwtQkfCPqUtV+AT810T
5OgJjUko49XjKvHM4BAImRQ2yZpKAymqFMk1UMmnOgnrHCoPQYBBDNGjNtn4pmGEIOcs/uigOGwd
RRgCn1N6RPgtV6FDUSo7Y1NxkpILyp+AVykmBO9SJgX0R1l7SCwETxeydi5SaMbs7YgZSVT+95c0
iXKVGYIMCN/YWzgwJVPUgTBLJL4CbSEQn4OIItLYP+KYIlCRT4RYNdC8nitHo62XMF0BZkB6kWwm
PwCHgAnPKdgnrOxBFbeoNAVThyPHPyl4JBgL6ibY9xvNVqF/StpoI9c/giBwtxpnpQRXYBpCIe+O
tvrUZTY2zC0GDSebD8SzBGfLhmcl+ojwROGXGXIp7JJqWIBFkVmA880V+UJ+yoLYYNwjI8pFT4FM
9h6CrRTgsCGmz6KToWNkEMlZhMI1wGNPNqCUQCFsMa+iuoJlSsgqOIMoFZRBc6AEMELiC5ScYC1N
pWUAn+g8Qss1acQMIV18l7g7NA9QZix4BcidOVt2i+S0aFGCEaIedXgjqS+Hifrq/mnSBE4idXy0
/VmL59tqzUjdDrbiag1O1oDI9GxWvLO55VeI/DP6wqS4Syo7GUsd4BCQQHobgv4Xfoqi4YwKpqdJ
MgNMKMUHwKDBavP2qgA8gfVL6SWimiCA5JyMkK2ccJfMHxmSsfiMvau5Jbz+OGn2iOwVMBS7Pyek
hMrdjPWAwYKFFW7JuIyDr6vl0ZoNBvx9C19BDjnTRAAJD39OkkfXo5QSlwKwpkcl5F+QtAAVIR66
/mNLHS6FDrN94UYYeTdzD4VWZMF2BnVOe1nuBuhxAKevjXhPFSEnLkCrEOCJ83B5jDHQDffCNWeL
EwyzM1ylj7r/B21twuC7k3632++D7DYEu03Hl2BcESoETEneSm+FNvHwmTPTzcJmoBi2irUJNr3s
6jTvoX2KLyASBm8GpJxuwCwZpLz575R97w9qIfYHg8CEAlck4bqwebBgdilYJkiIFUes5DGALEGe
ITearay6C87BvwLv8YQ2kBjo6PgI0g/Yu5oAgUBPVh63R38SksDckqzMSomykFtTmkpLUcPJS8Gx
RdsR4Vl5h8wwioAuGOjZ0ncBoCLUSUdDWJAozDoBaXwh4YDzGujptDOHU8FaZghA9lJc8w/rBBj6
bB7CPoxLLorfi+8rgL5KjgnG5PjjlbFQl2aV70VBZTrJz3p64gLQZQJzRQ8ocvhKT8lWahHKYio8
EIqhNLGsDm+VBQFiwEAUjJVetcJKZCyT6XijGUzOlNzxK513BGZOvqe0jzC8/5tmKaK/ZW1jJwWU
4BJm2VTdmcOHQ8JvCtCULVdOgbs6QBpUil13RsTNLcioZBZCCPYXAK4aPiGIpLsACZ7MhqJXzV6I
xAlmVNUCulxIfbw/u1UKQawYAJ85TStQ8lLMZFm61MRmK0EXrqkNrKSRYYx0AZr+uuEzDFEWIm9g
6jCdOx0RssEkV1pNSkkro5LgXmLreYlMh2wLhqPRygyNzLDQOIGOGkzILbxQAwBV3Og8u9w65xW6
R1PMgDa6/E2ZEEz5SlNJaUogRAiy2oyLZpppxgZwI2T6Nkz+EGsii81lshnhy5I90jrS66GDAKpq
DWbZOd7Gpc7DkpPmw7RI2cl1N7q4jIGjn0jqKR39H0Ko4dah/UOJ4+zeNat0SuHMnfQxwvpnsWgo
dN36fiKnNp1/ZQZ4szB/J51q8ETTdzK4TwvggQ/X8kzHGIKLVtWwAIqoySHOZJbI0Ido/RDWG302
6x+0mfTZjKfpaMnMZ6ZeeSmYyxYpj5JW1ZukqYhH+kSSonzMSmf58Cc+TAh+P+x7B10huCr/rGvX
xMN0k+IGGmbnmGojZc8WXxgrh3W9sB3wtEG4FyY7Eiib3SPvycaQ2n5xoOiyoNmolJr4PJ6SRVpw
VoW8EjwkDRadXchWyLaE2ATldYD0/8HomkY8zMyM5V48yf9m8hgLmZpObF2adtIgatHwdyYH5vOo
XE+WiswsmxBk6jAYA61vyI8rXZPM0EPjWgtQQrYEmHdKcGmVU8MaacnqgjCABMFOwLTDlOPEsnE/
v068qhA34Xt2q/3TFlHvA7WBQEabOoAoQlnM2TEoRjW8vzShEFxFPWf6Q1H970fhLPZkSUnRc33H
lZgXhoX1h4JKfCyk3MYS4zbKODtbAiA0wXFn6+ELD2VNm+ZxjglLxLrE74xmr/mvReBXWy/mDac0
+bVydNmpTEEpCdHGB/hir3GVKrMZ1bnBwkOaAKSwuIX7/3dulb+qxaQaI4eQysMgYkLNvcK/k5X/
WkTSCFZx5S9EoKaNVQHNPhTSd9RKEkCCfOW+1q63QPXMO3GGVXlLr1Agt924NCAGuUj19zO8ja9D
2ij0EjSCN8ns0keH6jLPjevdktXokOgXbNNe3UDoSv2Xk0x+dM2I+7cRUmaTy+gSxn/nQdxrTOp+
GUSlU+kfKBOkP9wo8e9o52PpbhNIdGhi5YxaC4kjN26T73YqyMND1PY/XtzLhch/c0LwNYN0t0k/
TmcNCzo89A4oY0eUIaCT0K4FP5gS5CXcd7gLURN1Ev8wWgxh3+eNNRWUdD4v29X2YVlzcmjiv0N6
6xVcoWHJukABxrMJCwh9s8rk4JZadXgbdYoq3ksq+ke/3suh5hT2QcNUjTpdfPxDSL+G5qJg5IOf
nwuPfrmZhDX34lB93qrSVAofGk1FpmhY7EDzKHc/y1ybTkFu4h667+m5n/hHuxE23KpTM39BY3vp
/pZ72hkn2/yAdvL2q1XYxEHS/q5z/Zr7nJy6Uf/cS9rn+Z0muJ+wOLmaO2v/t3MaOBXiR1XbZ36j
8ATE2gSXIAdMl7ySXaRAv2D/OL5WdnzsvHXp6meqTNPj69TcmvvZHpdfiksJr91Kr8Rxh7KuWHjn
MVxWZN+ORu7vu7k2c+PcEo3UIAoaTMCAAgCG7uBSpTT8orMwjCY1G2VlypNIGJG6O5kTkordNaUF
1D6t3VmrJebawVeS6QJ2eCGl6lYtcpAr/sM9S5r6Jazfs9ESVSsDGf/+cpQdZDVSJyqoEAvcVNqi
OVZ5PlVqpRIqwhCrvNtdUpqJCYSx81SMgGCbq3hqTegEe2528xZGzbXbyHSYPtiueTRG0EVlj7WX
kkOHJ1owFzQH/lqzgplHmZWitdhDE9uM8EJ35gxH9LhEn5LysgJFZqjcUSDX0g8TTgXyYwKgtGYf
e4bUAW/nD9rlwdxDegQXNn0hr5jo+iiwoIQiMarklE9mCe6I6t6OYEmManaLDF2Yw8vqdnmtCVjF
W1/WZOJODqa7fjk6ZeuJaOekarR/XN6sTqzxx84jx6/f79a5bKixJwc9R6pjDg7qlSHxODvP3hi1
Wh9TnnWr3VouqUnmeDMXeHDEOWlBB524UM6I7Iq9rtNomyusWohs2oy9zRPoqlbwBHqXNFXukWvv
rSRANTgJEmqiP03qon3yPTTDRExygCPqo03B/7/ggIlgLJ1Dj05gtBZaeLy6+WtC+nFoZkPRMgjz
343qN/gc/Aazv/DxPTK/bIdflpXTnUye+t1eP6iYU7Gdgjy5p/AsukwGhJ6MkpsO94PRelgXblmC
FcySNYJNlONV2tkj4EnQccx+qvlgj4AbxYb0ealsEq3EcXGdn56X1+XNa7ilLQW8U62khMEv+Cgt
1Xon72lLXrTkv1APfbdeXgm5oxITCsvgvDju9tOmjTPqSFJcjewX0kJXOoRdm3kvCop8RQHmLFwM
i7Py7HW0vqg49nejw+g5qc4ApOgZwlj+fVY/Dsbx8ff4w7KVVqVV/d0srRQNnOaqchRjkxyb/nih
vkClmQrvKtjh/ZpiPkTk0BeJOqXg2jk7pSfgLLnH8BGWKBtURRpvc19psd6bPwHJmmhC0PoJnTxE
R7CP9HYG0a+Q9941Yec2Czy0tNim82ve0NNbeBQrppQapm+7PRotn+bNuqgzLS3IAKwwUo9hQvfy
AvqxSB07dSdxkTegkOvinOc0xXW/zS8s2loXHIwJe7Mq6Sfs7YMDaOzsbSS4TABWs0gvyGBEGyk/
CtEIcmNn32zQRKdBy2ez6ujD6ajkICTuqlZsbz9Hd9p/60RP9+Zc+TcUCVyTXyLMe/Tp7s0VlswS
V0pPHusT8uV+vTO6q4VlMTWuZXR0NQG+fGEG+JrNvhba+P+9bx9Qm2wW/jskqRu3Cr5MiY7YQ1wA
48LaFO11sz3iuqGnQUFJzhH7X/RX1YfUOZTtJzmlBCaFYsrFZAUsog+IBy36nggFyvcrF6xM8BVU
Ttnhsi/feDMYjdrYhgrhMGW4qPhyHR8b8asu4gdGKb0uGT5d2xlL8qbtOTK6zNYDEYT7AwSt2LQH
ZPFjcrFPWvyZEZY4ospatR7FEuEU9my7If1I8D7ABLZasjEPCwM5Wet0CIthN2Ov5iNbfNic+7gw
SPMiS8UX5hKV4n2g0d4Hjb890jE/mzye+1EXTsb+NeTLIwnnP/iIiv+gvRI7KUrGCZLtnsx8xfx6
ReOA9pJZGT/NukOBPY+fdnDMFvZKZk7GR1EIFZnaP1HboJRQcwmRK5681u2y6LSXNHvyZyxsmWzZ
BCTIMSqYdycyWmwvB7c6hDGBpVfpNUZ9LYkc2aILsFdWr6hIMiu4u2DN3b7029IaO4yW+bD0RXEr
aheUBZ+8rOSuGzW7WKkSXJiy8etlFhk1Bfa2j//POLFtIzd8QyznwNu00agOW19l5+VVpztKsxmm
orGgw2H32b4bS/SPv5z10noa5+2n96uxF9dvvR/Ft0ZjRJO4MUkZsOxnbCXJJELSbhGZ1R65buRy
6N4ku0DXR/dCcpHOPtazS89vyiSV1jxRqB6DxYqU8/dXtf4oyaZhA748MCWxoeIWRQBl6mVObUoN
KP3SfCWFznfF/FTOUUqsuE1xgWJVqKNgfuKJEEPSYLH3gUkITEagU+6pFl8lWx/C1g8g3YvyM4r6
4aLS4Ap+wqF9oP863fvS6tUqoFNWaZlRaPJunsxs0SV7yKurVJyVHOEWKtrjO5+hDEs81mcKdMxw
YxEvszNkFx1DnAdJgIBx7tISikznhw7ozUOVTjI2PT5PbXR7b8uCgxabwrZ4fBmrzkK1LoIpD1YO
+9ajLAQUR8FjipauiHv1ajHiCOyQHARGU52BAFyNx225gMsP+xDkRJebQQqRo9GOnNgXcVYErJVA
l/8LGRXWFs26rwBYnPYMv8gNBErJVCioEtQw7FJPgiOhYHqa8m8JxHagAHrCegEgjD5Zp1W49g4j
5+ILaNXfs0lwG8GMBv0FzPfFmSkFxJpUFcWmsyJMVyFWFuvpO5+2WqnESoQ1/bniN+AZK3rOu4gE
cWN8dm91dVSYpBoJoUUCKcRs+xk0tzeukLx0Mfq8HSuQbVwuEpbnyiZMnhSzC5/FlZcXLWWJGm5m
j35mfkoLoHE0loABLpE2f6yTNwE7/HP6eFPycPogXlGApFFTRa8ubtmdSlhmpZEL9dMk9dF0OiIZ
74Q6VsWV8oLsv76kw15kfe5wPgs2qxFrjLOI84WKAkRH1Cxx329WY0zLJpN/lagCBvVs2Ph52Bd+
1qe0R3Lzj4bts+G0ZXtas5dFEiH1RfUWXcPdnqRvyTu4hW8LbQhd685LUG7HTumyJ7NZKzJ8/GD8
Qc4nf1bmGq+Wd8ugwMYxGQS8PhO7f5CzLSIYDXSgfgk3bDjEDEw0ff9XiqHchmQLhC0uKOETzsjT
4xWCr1L+UkZI3wFHiph0tZC7ojeanunFF4NXRwa1ZYzbbGmKv8a/AMbxGlIosVJDfLS4ZhB6YTOq
ml6TUIcwqRXZAUFbGUF+pdl5wiRR7rESSPuPyiDDTJzyr5b5vX5YctaezBpk8nEkJ+uih2RKIM9w
MtFO+sFsF3HmPhhTeZWy6NdmvUWrAI74f3eMzI+Un8i2ytkR4qWPtLY6nEUmAiqOYV4TwLjaI9rE
pY74Znslphu023UFEcvR4NscQIzzfcUgVWNGRRC1fTOBu32X/2aiACMDx8E79Qd7/miE80WFnxbh
zfysyEo14xFedQeP26Ie29GDpH/LoguaHGa6ElLg0NZ+IkC7N6OgrjiY36Tln0JEaS5Bf2AUJ24h
JDrMApkqYixtet2W23Jnxsxut9ua3suCPao3yb5bJfsY3A0q9Yi60pnPbUwmky4jLi0N3o7HPiGO
0fyrG0tym9wO+UgT6bEQ+dZ0l/4a+SZi1wzaUWtHvjmNNxjNGYubxgWZs64dkC4UDh4PJ1nnEZlb
OLc0ua1Pr7kvaw+4oL1ZM6XTofIgmzBU+jM3JO1Yap4oYlchOxorcCK7XBqfp4hQHw9wxJeibYmf
cClfoj39uupojSOak5oa+Vios0hYheBXqgZaCQ+XEwdSDc8ezM7GX+YJ7KFZ0kcsDf4QFFjJpdLI
Z6ohC0IcuRSZgdPAi2ysoZOiAix4zqBqMs1vbCxGUn/PKWJjcj4srp5cvHHzNGKaQzoyr0bzVq5I
nbCYVsU4MRM5M7xDsY+O9HkgB2bk/OXy2c5GWL4izfqIeeQxImhkf+y2Tces1HNOh4gnJZ+KyLrs
QN0bZqYvdmDqpC+Tm525ovqAzEBqRPWveY0x34+4a4pY7+YIQ7lsMZgQpEzyO7oLWes3oVV2yGlV
GPZKXVm5s4rpY3xCdDfST9Nzm81qLjf3IzRXfugPEMF4YtbXesg1t/21ZjOMvwmAg3cEAXrV+VME
ThtZDt2szrrG01u7fIKmhN7wh5XUqhFOkRjRoKpefNHwuik4r4exLtAm13g4C6cWymjo0CMgST5E
eewLTZRN6mkfl/Lq3g6RIl5zgsnV812juvDg5s5jxY9ZpFl01M1D8Yc+RaG7TJJMkYRjyjzUqLlz
i5sIbfqip2B3P5EJr9F/mqY8dvzfVWTrZkd7kiJTWjHVyapOvsatgx4u4MFtcEdgg2BJ22Y6sxds
osulPOcrzaWFPdGYjHWuaIl3OyeHpsRD+oTw+zIrQstGD+PBNvTi2XY1Wd7Wsa8b+IFOEVWNEDA2
o36RME9PqsiHYRnN7/DjFtMLE2YhM5DzwGyaFOksfW2PYG9DjMnsbWmypkueGaKVoLWwkhek5Ncl
XKTVCUP8DPkHb3wt4c36Vw52EV6elunAUXXQhwxUN32wtTtpa8PK9fWhWM80+R+biMh/guIbWomZ
G6F7/HPf0/vC3r+cUsOqv0A0LmCWCZpuu7COcSxrQWnlaAw1JfPWrYvuPdetTUbfFXvpST7YPiK7
OHiAECj00hrWDqzg6+A2bOFstGLwdAC2CH8h3gY2/sPAuzHdpm/uD0AF3QZemYcE/d/bMshMsNnD
KaMtl4IQTKwsANGepC9NKk2unPvD3ZDfVPFvnuK2Oi3D5cg0XA21LAM30KLyWk9Y+xTF2FVM9BLv
Sk6GYpmPPyEEjLA+3P+N+9QbY+9n47SACraEY+U3OVaaSr5SagWyRoyyiunY7YGLlZTRbh0NBAfJ
t/gj8/jHzac3LtUSti0gKTYrezF8k4/jR7ptePuVpJSML/16/8MLgQRYWSx5oqg10CvfiOPWk3cK
pzXmdPPR9cpPjIxzW/P03Nd37TOyLP8EroQnybDKMig6phtQuvO/uzVoQ+9Zzd656wOw3cNRAH3w
Sq4Mby39Ln0qYMTUI9RQ6unDEkQ/Cy0IJlwWhygkwht2pFdBRRKLyQXZhnogGTKa7tqLUQ4K4Nf9
uvTopi6gsFGNgPCCNzwJKMpuQl6kTCY7YzAoRNKHyfFX6wllVz/I+iQET1LuUGpT9BHFW++0rkBZ
FaXrSCHVqGenklVpHXLBSv7ppf+/BE0RDS89mhsqPXgb1DreISZAkF2TfrzZcALUaaBC1rbRyrWo
QQTsAEUmWf5qVmaP4OiiF9EQG9URJ7XW1d90cr1BobuKhJVGRAsHDWYJ84eqKfvyQ5bizIoCLxTS
emTwVFGjYpOh4peOlwVEDcorJSEiFRbCMo4V9RxyADJnQL9JAzZuUYci0mermoxgOKPdt6Nlu0vr
9w8SpPudD2d2ktCaA830EmaqsUGJ3r3DQibktckgXRPFrmT6jh7CpY+dsaD5B32X7CPCjuid07YM
OnzJ3reKYYlUlP+D8d6YInJ+QPcevcTO/YlEEekxemui3LRHfNtCz/IQBRDCawgo4uPSs3X6JeuN
THUEIZ6BomvOfY04do1yKkhlc8iWr22WLcUtVl2QtZJ7rC/sIl4iy4wcJEk2cmqkP6V2oG9v+wCM
WCwjDOpAZdu3UGuAfQgjvjRFXG+Ml054pxVLmJgd2Eu3u84UmESG4is4OyfSyHoMBUxubCKBhb+l
2C7NQxpcjMhSWu5EmiGVI5SLyUbLpGeoCnJxYE+kBdjQyvh2fw37r8seTnMpsCr8GBwjfCFRsPTJ
fKKenqgASv7rRn8tlMU0f3UoAq6RJi+QUlTNq1YeUYofZUbnSnSh88cpriHHA9cMN0nOmCqTFHf8
izZqUJmL7BhaFqhVjuuokmidST5LAX8dkkDeXGV3S/G0rirLgKryR/ltXR85cfh1LO8XC7AySFLd
LT6iL5gPprv7AhahKwCwiZhKksMoUUmacb41aQWqqC8N2rJD/atgFdqvotvGhkctKulpZJg8AGQK
evjb5b8jx88H/zhI6K9IBrVOH4Hmvux9Z6/ZeZJMCtglumgF5SoNnOzdw86Fe0hwzpNMyKKVBJkc
nKgeirWyIzMRHysbhwz90e+yMcqLCSYsQ/cM8SvLumvENIJiFeghxVQ0wXsElhH9QkiHJLiSoT5D
CEi2OvNpdX32To1hTKSoOSQ8W4Q9ZjW3TjujdPfWI4D4SvQodzrLJJNL7hMUw4LFPSIIInGaPu3y
AGgeAmq5Yn4u3iE8lwmE3wA3FbMM6IRng5oazUMW88rOplNHYX1vdL53+gO4Ty9enjdJ9955/CV5
VK7Oq9dsgfj5w/w1AeYRYEesG/29GvJtIQxs6oFLIOuS6SOGRvSPIrf06eRsutSAaTQ/NTUpPc2v
1x7lJzu0qm3ElA9+jU06bQ1BorfRJhdKB+CD8YXVuLxheogu4u75YO42FWpFjIqSFKh7tt+thk9/
BiDw74B23wPB4afpx/2QuUzcwihxr3YMfiqM/kUjOqGuDfqjnfuXYTKmhe74vCxC3gXU+3XJkLRp
G8cCozP8NE/3MTrIejVzolAN70AxqsiG9M5snqC9AeWjeJKzIjdyr7hd9mmgNnh3cBC5f3fz6OeD
axiRcNXv9Fu9We6fRPlIvAu2GAFop/7Hx/6X3kxsoaIXDr57JGq93zbX+xBwK8goMAof+zYsOl/r
gWhm5n+B1xA6eXLG5QVlIY2ikpr7deSSkyf1X3AouknzPnj1i1V40GTpHdYKHW9rtDjFvlBXxHwG
gMZrgY2HR0CTUxjGICQdBokxOcXGk9jZhbCLyM6pW/jR4RayHpm0rzvNR6Moxplmglyo97lCsbeR
OT9OPv1SWKnRDtV63lsxfUFbfNx9m9gNWrP0ED/uLcgkYpoOO3TLB7mnUwQeI58Q0iukQ/B4tp7H
Zs18QgmluyGKt2yWSMr71U7FLcHedJ/2frlfvoHhFUsVencChJeT/RkRMMRyQk2EiHGgoFGQ6D2E
hzBaPYPKhSmXf6NEUwckQ8ASF7Vqlfr1oTIGNbPeUtChsKSKR/jzG+ENeLJT6X1QGBXy3SKtqaHW
09n3j2QEsjxKAe9YEaZCVh0NHFI5pVncQ6O8J+USbsVvuMUDLmWDNEHNvfHAa27JL/kXsgEVv+g0
XHrMoq+sCaQA5U40mR33kAoMS3OQXjrO1SWtND+kf55HyKK70DRn+7/UE8EPWVyQ21vYysDvR6j3
huIMSy9gbyt38DVGlGGDcNATDRe3Diig4Phl5XpHOY+QufmLciECjEqu1g2ufha2KbirDqqQARI/
8UvgS1nOdjsiuKHFMr4hM5gtDjiBjafbVeyoQ7mat7XoNHo0o8F5z6cx4XPccDV2rxZtXpZvvmve
JzaQHx1YGwQXYGM/VFJU28lOS20TxQ60x4UTA08FtTP49It2TBC0vm0Px8lemLuqt85oRkobMts7
M/9PQL3McOZWysDLBGfHf6ack6Wyf3a9S/wyQu2V3lecvTyjtymBSp146fC3QAyVn5BnyfLBsVtQ
yhHVYnlmdFlGH/PdrzknRBcpGmJzQ434IkWgSztpVbev5RGl5+OG9qy0zqsQ4pGzIBUEJl606g+2
yX3iwpbh7iA3+6ftsUXRYvNNJRU1Wi7d05pxMw5KXoXj0dR31TPqu0S7qJtxqvB9IyuHQ5ung0Np
8HRo8nGaUDPzG9zprha+/EYjrFNj9XGOXt5XqyHyh+QQXiTqch0530hI43UkTtFFa969436XBg9a
s+DUIuFOz7uH++vU8ttivJLE3LuKQKf1o8HDaZvbj44UhDo3MmAPd0HZcHCBSXVr1obyqaWa8zK2
/LfBu6bxyLcHO+zW3KAzTJSgyZrHCIMlyrVWydeONCPays5hKYUGNOsHEiaOpnh3FH/pgAHH8U09
I/kROGTguidFNinc8mTO5WmtqbkJKvWHc4QBTeFTERy0k+6hs2dEU7xrdnEGi981BEVgTRatDHIE
rwdS+R+izmw5cWYJwk9EBLvgVgtCAgSIzfiGAGz2fYenP192j/8zMh7bgCRara6qrKwswV6YKwg6
dOAg2lZ8Lth2hmcjv4g66mNQ/kauvEb1W1NhinIzLGdzKZEoW6MMkfjZ+iTiaH96p/k7rNbJoFag
aG9o4UeL2U6JzWG714uF+q0SULTC2lCu1vJAnyYZqBVjqnwa3wTaK00t8FFBvGjJYwwPwAWg5qDk
DbBSWUOuECoivg7Y5UD2SuGL4y+q/gIOT7Btr7qH8D1T6vcwWBJpyprRsYwlBuQgdaJq5LCVA2h1
m+Z2IXeQj8zFKQcr2NgU8yQlP1O7kC0uD+gY1byTJd7wdwVTpX8V4qrbQ207zPReX7T5+5cYU2rM
6sMK2ZCHBIZshKDB0QHbaruekRsGjVziBAEPh8VoGZaC+7jo053Do08UliDYQPgB8gXEUgyM6bSo
VuZ7Y+PiMyG4aCKodsJqwdM/852LL+yTywnr509QlQDXp1GAVGvyQ1UDcmI8YCNL9+Q6fUPSFSGf
siooW7p97OVWDQH0fDLcCvrIB96YGXTV4JcLoTBF93ePad/dwwiEoTjkD12iWFHGaYwRS11pQ1UV
6fZmDpm+fcOW1Uuw76LZZESsmFcchtQjnHiFTSpKzdVgpMo/tX6mzW5Wldxilgp2JV6AG0qHZfsb
yS8TEyk9HoE3WxWMWV9jolFR0JXzH2SiuBogHmaANEjalFqbrXFmZ1BYFZoJzFI4xA3CT1vFaxvy
Xtx4L1M1kopyhX1uiQ3zuybegeyPek4KUg+Vkr1YhDglX/8SQRWEW+AXzxM3FVmSq4mAro2fNqej
MCScwuKgpVUeV1NpSijf0JwG2H/8YKi4XMx+BNdVpwMKzTl2UWX5/Y1SMj843Zxgf4M4SkpGMYzm
MMPg5qSz72IUx3kXWtUg6yfTsXLu6/EZjxKYiDsLLPZdA2wKxmMmByAnP788YGkVU5CZ10t+U2wF
Hw7VxnQkogGQU9ElB8GxOMtk0DsluQBUkWRCbTyBJljs3B90g7ye+SBvsKX0gQIt3V8ZhKMqT+R3
mxuCP9H6hwCAJ0JlvGQoLcjEQBltW478glaSoVkKi5R2ACq9xUTrJOSyCBgW8g2+CZfgzzsphfp8
Si9qEy9pRzRJ4GEDDqMFDj61xpeTJAF8SbVZ839P9bkurM4J26lTmVDXIL1c5gdf0G/M7XWllO4c
a5mGplO7hnQSwYBSuHvw6Xfj1OEFyX92KICqe4uJcahlCtZ+dkbvKvBc483I4866j9YWh2kT5wH1
xLvROjVhEaWDKcvR2ajhX7BuumdUUkKnVu4SSRVJGNam8XW7KmJVjlm6JweKvwxXWYUtd2j7+n4M
hDKJ2Lhq6bHhpwlFMs5PKRJcJOGQ7ZVckEPdTDm1YJAU4gRH7anvvyCCMaScAkkbCkMkTf3kbRPZ
Q9m3DtXpx+GKMSY8gUOtihn+mym+FCag6Fs87AemjoYLRJzQIDoHika09sBYBgeRi0NpFfQCASPD
LkVTPWraSnC48YPGG2LOweqX88fCTALksX9ssLJrcTojqn4YXUPF66n9OL9BOlzXehTk1JUXIz5a
8KIulqLLn7trv/vTBUxb3hK+nEy0p4cj0OUlXDIV4fMu4+MV6/I6qNweUObBMAPMcU8+kAlIrwR2
lz4tgs63Gl0uKtnoQJGsx/OrTnGSlGka/kgRsG48p5uxYmvWHLP6OCPw7hmbQA9lrLTuCAjhDxt/
MuZej4WEs+K83OK4GpA5paNqAuODTNnZh5NHqrkEU0bx9C1Gf4/coF1vtF5pdxbwoezbrHpoNROj
G01LWxBgISpdmj5wqrh5rE+p3spSmq5qKVx+lBO9Xa2vJCTIhRKSIXXUEeAhns9QNVDoP4ncI0Mr
lieTQ9bhUUOoigqfY73UZ85o+lB306Ufn9/Ty7SV/HyCB0zbW/l8Z0a1dsQFfIe7L7W/vNVyuEni
2l8DmQeJscEeHwo33SYOk0VlDsc6ICc8fGFPqqHSJgRUovRUtYe8g+cFmgoFktssZMReiX9IOONt
Uu2Q6uy4fQwexoLd1f0uhNKULphsX0MwlYgQepNksKU7ZjfZDR1aDwDUAKy1vgsPTFOBrFX/gGu4
Ifbe8n1P/uYFRe56cJXKWeMi6pGhNHJJ5+9lm7nDrORd19Ek6S5rciNFYqkC4i557HBBJbrFV14R
/99G4jbIu5WGyeyEt1BZvX37JEqWm69vYh1eR+qi08fgc4Iw40Ldz1yWxrK2yGzUXY+FCo9L9gLe
GHGN+A303SJ/hZcm70y3loEGNmYBVs5FftkatrQ8tCzfTfLWJAfF9OKd8unk4yl2u9NencZawaBc
R5SEFC/O3aZOeswnd0jFueH7vWGrwbkNpqTZsVji+So7MMYK8Web31NyQCGvSYXEW3haOTIBSroq
gyeWBm6SCzwCOJJt6hQIIMFMDEZCul8fXA+y/6zYP3z9CA2Xm5hjBY/uVHWAzrZ+evGAzz7Qh4YA
YAltcP0Z441bbohUgMwFAMuBe4FDcCT2Cr/S7UHPlXzuJdTj4h3bTxKYZNrYmA6rQFeXqObf7C35
5UCz/1F7IoSajVEo4A54oUIj/2ydUiAMJKk1U3NZs1k+0gRglvYFFAVH27poHaTbFQM8E2GFFg3U
Kqt9bFAORT7QhJPy9arzrCcwU8ienEKkQli2tVncnmVKBSHA1VqxhQaS7whVrsKarRRBgcL6jQQ+
uPUkZmFjmhVdY4qUOtHrplxN1iRfWNUz7etQR3qDQNttlgGe689uSBbPXtFsRkM6nrkn6DbiouKd
4bvqlYcOf6FqzSZuyDSQM9bfgfUROcddFBRMWM2HhmKmO3xGE0t2QCUexXDmg2l3PISUS33ZSKX1
STv+l8qczVQYp4Ig1UVhjVRydmpKV/QZ0E7QjLpg4H1KUSvq/fyok9CJzlg4J6yUeAvtGWV68GJU
ZYuTveYAOGqQIIQmA8TKQWy3ydHI7DKM2oWIvrN+/xct4O9iLOOukPDv2qkOGKMzZN39aZBWWJ4a
rxS5EDB18fBs9ZfFBOTSPiIS6srzXUMlBY5e+gtCGVVZ5pH9Yp3nNDUynIk8Sm2PeoVzVOJf4YNs
hugSLHI4ZlhBY6b6Bd84tyyCYQr3iDfTsLGmbuxisMjJMyFoi/Yb7Mi0l2AaipMkRRa5Sleab21M
exQR0LVyKlNxhJC0MwEsRi/cUIEEp4hxE6NDR5H3rBNFsAx1nzoOuH7GI8YtNirJqJrLSq3RqIPR
R+VT9y1bY8RMaaOBicfQL951BeULPLIupdprv0cAyWpIN9l3HZyUdZifjBNG3Vhvsdi1Di1Ztnu9
S/qLG0CtErQNsYBaktc4eu57tMbBIMA0SwmvJQLSMR3uavM31lcVhm2wncqsaQ1nSefbj6TLAB9Q
mKMYWcXKaNMNVaY8hJEo22Wlk5XZkEOnanH65bjJhsOSdWTqWLdKP7aYHzNiH05TVWnypOisVFNe
QHYP6YD4exKiXsrVYGngUWSW2/drMZCZpHyZFVHBnH7TKYCzm8XiL+t3IabLQKMeduNpNRwrg6tI
nWbC3qZRYtG/R1rlZSEuXVpjk6eeWlLPdAq3eFheIwhJhEHXI+KRJFl31p1x8gnoXCneFYFHfHH5
hQqrWGyGsa2bgJUCJSYIRkpQEXnwsmksQ6RD3DyQAVEjMCMDjsI6reS/tTbQ+JrTpKlj8lAaGEuw
MSZTRjEZj6FSwUC2XCc9y57zbnyIB3s/higYZ33l4BPy7r3BJ0A8sMuZJRBuRPaZDnjtlER7ME6m
aClu/SDsdCAJ5jxa6XCCCwJiiGIXONsJ/EBS39i3imuqh2CeiRli2C3naBwPoE/3BlOYGrB3/Ge7
0jjXsH3TYo33cxwRto41rAtJTAb4ADbqMAuf0AvjGNMky24SyKAa8tONQVsYnpvcNHleehhnn5X7
NsYL41prqtjtL4IQ41eO0xOjRKs+3qGHaTAgP09GUPaOs9KVKsFuFz9r8qXpAA1hKP676AiVL/kP
jBL/9KkVlMlWbyMmgBM+gnMTw14xJUCy+vIzRF0XSi3aKMSl4VQ7YGpgxfF1ldPX0QCHwI2CZjPs
BGMNTp7zId2C96PrPnGrUFdEk7pHZHP5WZtOVnxUm6YATpuKFLKnXapO4RiJL/jxOP6bcPKoeQS9
7kQKyR1fo8R+OM1TEQxEJtDFOxA5m+toiVIKNQHZ5jtojIQCkQhP4jypSAgvgzMehehdooyn4PWP
6qaZLC7e3ybvSx/nwlCfKKIQPatYv+FBbPCVYmaFOPan1hr2EC4dz1t64w3/oliX03drsfit8SwW
zAKMxga6QoFloYA8r727taAI07sDYMHZBgQr9O1dTlaF/sd28ckCWas3mwqbqbK3E4H9mbmAi+te
cZuuddS00QYMAH4uta5mmGaa6hOQ22f+0fM0oVKZpDsH33nXuvxXAgNb00oxLWWKTLcdzeFeNXnq
JULDSGuPAyokcQik2wJJz1tNR2Vc9XDkm5tmAcrFWqdIhlJujl3RtJZpdVNPFS2DEvYzDgjjsYpU
6AENw8jbK9Epk/vnJuEosXzjWNdOuHT2yjDhc94GSl6B8hWajLPelWtMk4unvJkqH5Q9W8VyL09e
trEJeiId6+LiV3sPFu7C8NyRE2ovLzPMcrds5zhD5vEyLeUiNLnIOnBA+eFZSFt0q+b7KS39l737
f5oFN5JbvwpEeZf6tvMYH6nlJMPX6lGd60QVVgoujF0CmIiKi33cWNIybqajW1ou7aN1w+ApwTLg
fh2zUmlRHoFQFceCcfaeaumEoogEkP0RhqJN7Jsi832uqQ91Csy54ncorHh5lfb/HXW55UStkK3f
7SKIjNg9L7BNlZEVfe7uP3KqyEysGrs0SxFTiY8vKjZn9fd5caj1T7eDLsx0AC3qh6nHlMLSYyH5
ZHqC/xTvk3fycMOJNFjEV3BlZSpKVK3oJp9O9TExD6xZSW8S9KBMSfuUOr9JW6x2VXKyXI1GN3ov
jUhemxMNtRI9AtHYe7DZtSphvNjF2y/WxMg7R+81a0ORUietT5oiGmIysdy6+96uWwR9olyQeWJI
d3qSXOuFxRzXo7fg04mMyXWwG5U2Bi/SRzBxQwZvRSkGEmZED1rURV0osGhn6rfaPRb4qmU7m+h2
1E2PvwCsYo2+bhP58oqqFT2buxE8XK/lRrXLPAYEZ6QhZX0Bs6A0jgvRQqATtya3p9gWih1QlhlO
umoQtJ3uh+shz9zd8sEvnKOH9NJySz+HASnXkfnKXySsBKSDj4yXjMMiLx4pYMroiF3wShXGIJQh
FJWyxP4v5JPfPpgi3tcRuWUK6FUzoTsfMQP5iQC+/K1FLyTFBZawIJUOeTfa/UzIrEjICgPaEg3g
PQLB1asG8otOgj2qHeHTdTqLXVjvLljj0HLpbX2YkF2zmukmeTPnegvWchuEn1nKfuTM/Qjv6PaI
fJlnPVRlfoa4md1evbehOQlTsY4sNJIvJ+ZBkjBfeZVW6C5qSBzA3n8mbmY+aIrk67cBvNDWJHk8
WbQdP9/dRRe/WgkvRgqTUrRe9vtF3Uom3D26JX850aBXkLFUqPX1vDWXaw/BNwbbad6ITpeuQ7a7
oVan9QJEUjffOr/RluTbnbg9uiE0cU4UUM7EFenvajNTEoLDqMsiTE8dspTVEAeljBMpORJtUsUQ
eyTXRIZkSNK+od1IAER64wL2Z1w8G2moaEFONDEHxEpyk+5ykHKN01Hn5YWOx2oTZqp+ZzQ/kIS1
r1StiWi/Ve+XqlP+DCQtNukZvQQKDWBZabOwveFwuH3wK7FNN6KEQ9lUnav2RZSwRwrZRi+C2MT+
UEJ0733EOFoDSbNzxRHKtqr3K3LI4ajDxOsr5GyjaO8IeBnyi5HOUOwpOyVoEydc7CptlNgo9lzS
JJBerZF6bymkVkgnUhzUmqGCeFF27IOy3n8tvjRvkdq07XukFyI81Ia3pG94OYf3JfyDbdW6IZYw
+S4mJ7PKoA231oXV/NTdxZXRLn6wmABDgIx+fuUf5BtCIzaBeQfWKutCS4Gazh+1MwpD2aHAEaES
R+SInuhlecrZsqSYaF8oV66t72UDK0sOA8Q5JmYIN803/6uMUni12nEBLbB40Hnr60VAvU40Xvo4
YI/6J5ZRpSuiFaq7qa1Wexn5ZsUtGiQ7eLlmkQo50cfQ6m0efmynOPSvLYlJ+6zSltl7otpAieaN
MTb23vQAKKOPo8tiAnLFw8whCpqYtFL0kpqTQSqr7kwRa3+PDSu1fk3pgpEjI55eG06zol8Frsoj
2VTbbKbFC4kL2t7N2jnF/ixQTBIcHFJe8nP4yoO5SGZQ8KBQS/ycmFGTf6JGYmCgYCdapuUEbSIh
+cqzyQ/TxszScIHhCsOw8A6YMSWBou8pZCe1BTK55rXfjnmLPq7uHEQAxJinVlB3nWybPX/dM2Jj
7o0a0e+lTnIpw7N2y9F7o5A1ETpt6SwIpCms+Sc7wh0whBzKMomZJW8BXomtVaQLS7aH6MQ/RFa2
STSOv43AxGKktkLUQJnvEMD4XP/RZCqTg2XAZJIUgyiMzXoCj1kyVy4rcZf0iMcCq4Np6VVYTVOE
rzPGQR+ZsW+RMNBUlTskIbAyNpADsVjL1RlQYnGP3k0yY8k0W8MFU+YZ/0KiBdQ6E/gNpsk43pOJ
5s6x9PiLd66JeA0DRaoUPKNvOHBEr1j4m0JQWWqHAAOBTvMzWW1VZSi0UdBScWGD0fU+xuOA4E/M
SeRcw2cAWJTDz4nAnOrI41MAc8KdwPzDBofKTOpC+W6BwHgJu4A3GERVvmWxceH8FfVkYI2rtHrp
rYjGqZ2p46OmhSBHBYCqAKRY8QlWIK02IrInKjcoGQfiusirUUgvINYGTDZuW3EueDhBgv3Gl5FP
Y5/QZ+Dc6Po64IcPxSkK2+S6PgJCdBxgM0oaGz4L5SsfSrIu7GbfyeMaTdnVUmNO8Ts+nn55ErGV
zPnrSNqKjb1/6h7Y2w4GAZfIRxq1XoQ9f4Uzn/MoaG6WiPEAqv1y7cizhWA/Nm4ypX651tE/U1qh
sj/VPuBTNpGd9F6h6iCWVDLrBPKguPLR5Gkm546eqtTyDK5+OsWaF+W6TgZ6E5C9ytwVG8j9khNW
SQQZ6wq9G9XOcwaxybANziPDTOjIRYPIizOmQlO5apqQXE9ybUtQfm6O8Eryv+NES6bzFdhZuQwt
SlortCwIsy3x1r9Nf5fEol6RQWCN6nak77VVvBzk6FL/1Xl1xFWowH9W0l3hnozUNhHWKy76TIho
jpXDGk/cIi0uRdoY2bY4YLEkmMXpXMO7vUUPWjxWYul35UUm1UpZqu/8Izpv2tApDdFtBVvVPrWx
2IAFrlm9qBjo6k6WNZBXJldMx9YihG8QhfTSSOVn2ADun+M2w7v7l/nmB1y4P2PJAmS+5Ikq9WlD
PhmAXG2f6Lt8D0vc1dp85jBXHpfegWRbFjF2wZHghr8AolrKZVaKnJkaHersIDyhxjCbmfUEfBlE
XWURkpH+VZhDyl7YqArYZAvOfGfswnvrgACzjjWzMKoAWD2tIYQai/OjJRh/gxoa8tx8hdJVoUFK
1UvJ4plKM5mmXGNNT7B/+3VBs2fGX9ZHMXD8UZnFuiBvhawa2nWCE7K4g1TLeVE4rPGQ/yX1ghcO
isyIsHeeRyRIJlheNLm3tl7/5BmMjIZLFz7HKMj4asqoWEGbXqzDcfnFLxLkC9TLEl2kNRESSya7
q7FHHxW5bIXlomRpEXcY/No9qfSXjXxapkSeXg3Dq1fauh8MK/sG0SzRb0FXVNbzGQC5qpOpQeOt
ocSWZrsOCWITxaiagEEhe0rb4hV4spBiBDpilSlvwIgZXP4J0lYRK5wOxEH1m6TWNLRU8nD60vsk
Hrh6j7ZDbSvtszGoMqc8zHipQQJftRaMGsZHQy58wSIMtKkTtHLiPlNpCKbmWtfdru1fAEZQprDs
iVdk8/T6iHRmaKG9KXtUPxW86hL9JiyXHCSBLTL7HNOpSQjMDoj8JW4HnSrpAzW+1+nJdywz0BoV
XV6cESYir9Q01vVVfCewRzs5ujS7u80E9T8aE7883tMYiQMQGW5JLCrxdR7JLoNeD7HsQrBloJ/Y
+i9E49yfpZFvXWN2hSVgX3H4FHgrhtTDXj8E6XQwmkrQ2IP8GVqS3YWaM3LPcg7GlyLmEljNuNo2
ifp4/Cb0RuMjyFsNNQV7a0lTY45iumr98xrCDZGR1lZZRKD8RbYhp/Xk9epJYsJ1Gmzsgkq9Mi9f
+eT5GKDUA/YYLGF3vINlj8KKN0SAJE161oemhyROBoW1pBzB6+IcHO1NoXHmTVmgrAul4xakw6bJ
4PZIttI8h1JOacuKqUfNMMyY1CQiyLILpDJuG2I5dMUG6vRAsSegAjkPxwB7yNcu2aSq1zq4Z05b
xV+F2AmrXamZ3KlcK8/XfcGUlkWNDb77hVhQuSy9LCW2Hnsuj0KVnmOZdKGl49HDUwm1QHW0UZNY
10t4QDdLAGoKM5v4IUCd7DPThRRkGcDyAnQ0QBFLEc42daQyxlpexIWiTtwDvJqzQfrxguQm7TG7
Kiddosgjiyl7eYkv8eAEaj1QyhfFeHZ0MOAZEH+sdG+BXWmz4K3MvXBMuVcXEqsg++EuVkRtn9dz
Ck5OHkcMrr26LYSUMT4jdQQocmxveJDyrqFwEwjn0cCQEciZon/Z/yMneuRJ8rYB6Vi0amLFQgLW
iYGhyZ9+V6TJd91PmcurmlgrgVOuP8j02tOVl3VINSpUlyNDo3Gv4KcJExYpU7xuR0QqbXiYKA+A
8eDBAtwIxR9M8ZgWOMvGXy4nupfkmSpbpHJsTWhCudhkksGnpkhqaXJrmuJoTQGobnhyuKu4TejO
cNXtZLDjvwQn6gob6t7rmZ9Sp7t41n/qcq2BKVhBtbgoQFARWmuNL6AMJ/aDBgrXhbJO+dgssFrn
zG1sGrHJBqCjeIq+1VBOqx8GmH63DSIUxPFYZqynrv7KWhm1IzEGjzjz2gQsORH6r3AccJn0mScG
tPyBi7DxFodQWrPDYYX44Fg3OJRFKydwLjceTUJwotiFnH0bRon4cSNNLtli5av+Vkm7gFqUW1QQ
c240MxDYdTSxuiWF3KB3KhLRe/lkNDKuYvdwioivdUF+KGoTIxYkCZFH7d9uKMGjEXhv5b6gS/Zf
c8TQv5d7yRO+F4e7Wys0gTV6YKZn77bx78Nzq5pc01VvRwiOszZ+tnKj/PDUOKaT70OfPgDpfXpd
FGon/4CSZ4ku3JW4DD5Mlq+VByudApoR9oabcRU3DQpFUo5JD8/LrWzr+nTP6YHoLrmg2IC02dPL
IX4DYrB0r2nmlyr4dnZYSpw017iNnoPi+NKupkzQrb9UQ5UPKvu5EaXVRXfe6ZMRx57Kfsh/e9RI
jdb335PW5scZbCF2uxk8q2r709igfpTdqSCnTRvYZqn5GuWynFihRqlMtfthdRicqQxc9UvzB4L4
zuwwOvivOQ1AG9TfJTv6daH+3p3EmcZxePoq1SrjffKEVdO5NbEbMmzSlqgsKl2O4zTW009tmZSk
cKdN+fCzEVihuTFcDxz1Bdyz7nn45K296oix3nYLQMzDVe/ImzKU3Tf21OhOOucBV+HYcpJtCJeQ
3mM0f/3tUNZGx7hHPUXOTmTEkMrXl0tz3vna68C5ynidqjfP4S6K55mS0d97YEkzUjm8XuckKqZc
izPYmOLrNax6ivGC50BBurY9PrRD21MlYaXR+/Ef6HHIERYk9OIGk/9EHamIZnRv6tOYBHDyL0+b
mZeR9bEulWgcCgjs1jJugbwgZPWx7bilARIUnJZ8IKNiLM+eUj20PEFl4fjLP8OBmKrd765z5nFM
bk1tW/7HPVt1RPjfp0e2Q+fUL9PkoMJySujV0XPqhXKJClRmCTmsLJ7TG42RmMV0SinG6peiHT33
/pVCbuoZ1D1FjmH1a9PZcJVXnW1CyeY2uSPOuU31uKP3iUbm132I7mRQ4v/S13F6oc+CZIYu9IvI
tJfprq/HYe/t+jv+MOlOupv+pEtbHnreXKJifB0WvugJMMx9rRDd3A/1XaUXSGxGF/MRC0KzbYOG
/Ftth7bsf50s2Sol9764L3bRdkqTpC+aEb1pi8UUA3RlDOfXxfXp822R34zoEPK15PH42g4fX+vh
FuS71HPYXl9HdJ7oknIe3hcXUBb3ONSb9Fzx5Dm9ey7egG+jXsCSiv8MV+XY+aBd+vhyevmu01sP
C20Atna+Sx+TuEzNw6pZrXMK5e/9nv4LpTytl/K0SMuHdBipotfvnm5hcefTcqMA2k67FMc7YmIv
ASuqukaBzJLhMY0R8uvoibtmvl5U/OIngDPQMwep0h9g++x37uc2Xs6Ws0yBoib3Cbhnvgo4DEs3
y/pJ66F1Gyj59qROl+Yux5lD2gmaJhlGh1Npb7GJae7pFiu1E7KEx6lT6J3QAAJKXOdnn0qww06s
vT3061NQRTax6NP1okCDC2o5Lj6dqq7w8FtZxy1+538p8r1Oy1Pm5ZX3AD/ABUu5jy+OuzoFVxyM
ireiOIveBsCxJ++DtQR0+b5m3QoSor3Ld2lwSbOj7OxAtN90+uthbl5qIrY63KO9mmkWm0t4Kt37
jSJi1rDliMuzwjJuh2coeNceVQ2tQ2fdM1R33F7sg8zR6Yl//GMYYbRSTAaYJrxcWxvNuqhabpzp
IbFr2g8hUaNbTLDbN/kG2wBSMBpQGZlZxKZJoZJzqOMq9JI4IcfUxBdduT+PGrv6OXhSZlg4ETyR
xbq2WLaf7rr9Jn0gxFbWEpgRBw9HFqwMbBj+IU4DFX44FgIhs4Ez/zRW/WKSaZwG+8V6mk1yKHBS
kUTTLigUT5cRvPwwJz5f9MsQvmYQp0AZTTEXMWH+qlttUgnSerUzkeOvwhONf0gjOJ1DsuxVI963
rrGE3ZLz9N0kMTzYTi90h9jF71E5yYxLCBjCzQyo4xmWfs7ga1+lRuX79jX5/YwzYxiIq3jSuDZY
1+mH0SvQ04iME+XYE8xJoX1NKjSrW6z65wH0snjVpwKPbN64Ihpj6znM0ffqHVZSasCXO5feQdku
l3LSuvRRC+lW28V0P/weTlJofrgSUjE3gAr5a8jQCFBjfcCThWbk8JHwlGjAwwKh0ASjYwIUuU44
P/IJBM10NyGDqwBLPpAiMsS1FXsL8ibQU+mITcYVNF4tkHR5RgTkIvWxT+1X0bjeo+S7nKYzOTcF
4mAKolBb3GTTf/gQYcmCS4ZQobVNvilsfFJwZs2IIna18tPBLe5+o6/IJEQDma4V5bgSO1+Q1/Zo
VSLCg17Rplnu7tGuZIHvnmg9X/hiVXmgDIwBD9GxP7qXnwLezcrjzmJuXJM7WZSFA02c+zFdL90c
V3FW/C0vXrg9CLtQN3723smG4lm18PrQYsv9RMVFYXSfYkRyBS+DqFqxVkJiioj1Kk1y8RzVCMxI
gF9/XxEv3H48wrRHJ7N3z7+VAzkn4P374jpF3I6+XJT1kvHqHprvVnnIFL4/fTrCdJ7x6Yspk11k
h8Xf82A1Xi7Kg1e0H7yH+QUt3U59p0ZDJLTFCHNOPsUFK4SnqJKBSgt3ausect4ZM17wlxh05rZW
msI8Bzg05ANu5oVmnm70C3ALXskeygvYjhw/z5Su/BR/CqyIyKq9W+/kML7c3OMg83VOUuU6+Lhr
Ztihg4+j6w5Za3iB9WwyAbQrEJqkR58AfyYkTXiPwB0BObxHwJScM6qKpJiGjQ8Avem+Ci9U83Kf
fAsx2adCTfTro0k2QEuSuIzGbadWaU8SRuxGPZhEzWr7Wm68p5cfbJVxOh/g0jloht4j605AGmsH
tDTqdzzOjV9FvIUCQZbDIi7OCRU+2rMUkUN5dCi69U5tZJ67n8iWvtOUKlD+LVXKtd9uFxCirrSu
iYNDUbyQvzj179NXVBpd5qvepQEJe4Qv3m5xcHyoaEl0C7cV+YCb++rtaSkC05R7BRTq6OYg/Kzc
e9HND/a/Z1yft7sbYzjevGMu8j3KtT90RGQuLL+XvxvEGyq44P676BbS/S/l+SUq6dqTxbFVaF5W
rjNbUXqVshBeB05jOb1V3DVyDKSje68xNweq1psehcrpsssINEpLt8DQelQA7Vv7QSGd1LL0pCJt
Qn/ylhOELPgp1wjKRHqD0N9ff58an7DoH8NCAyIFDnkpWbaW4TqoYhTRuiHF2b3Brlhzj+J+BreY
YyMVu21wAyyR4dxHyNAAEWpTbSf0yOAxkg4OlU9E81OoSgo6qWMReROU0VsOxNvYt1aUFCOcCQFD
xTOK8kuh2Fiv2BI07tQaCvvvUa5I2a1UQUBMiDGpA9Kry7xLBcZ6WEG2l/eel7o3FJPelDQXDZ1D
6kiWGkXkS3grss/PKuz2LChBYdK8gztO+k1UENXdvv5VKN/9df/Ou0WwMB8PB3v+gq/1bDrU0j+C
SVv8rPJctcfZ2r15f5BJKcTPmpR8JEol2Zy3L4RB24m8g4JmEHoQImET2hRIQ4qCW5HzMl0kZ6h2
VlrC6sy+FpP2uYl0WVPagtvo/tWstqqtAwnyL2kV5sICZeo3jqVTgQrEMUSEEy1If1Wx8Qed1PW/
zSh9XwANghKKVNumxm4Z7b8+YY7SDV2FdWTyKuKR/V8zzKreIEzVpFLZu7n0+vRziao/HMg2Z8Oa
KSNSJREjlHFa2faDbKV+1uXR91P9wlaMREG7sQ/Vmxd7FwSRT2ATp+BEZSGVSsG7U4xovnWqU77O
+WQgA7bMHtDZeaXF/ieVUkMhVaUhiiCIUVMsRR4+hGjPl7TM+ERNHdyByJM3JyJ+0EN3h0qpHogD
7UbQg/kMUkUSyUdwmc7kv/NAz9XUMq5qT7wYMLHFqeSWc65K2yWIi/K5X+xUfNVraZd61H5RQUZ8
vIPq0x5laE17hLU1TZdRntHR51Dtq62RRD/XqBdlApr6mX67UjFBSw8tca6kLoA4WLuh7gYNrd5u
2U3aQRmpaJjHpxHa4cFppKrLPeVrGU5HQSQ5P2A0aS1p8uszzonhOH8pXXga3CrXUVJzejCSSsdy
Hnqs2Us1yJFh54bmBQlKFN6lkSGWY83UFqWdUQcJJT5jIt6ISRxadGmEslOU7+EC1xwSCNomCM+W
AuksquZXRXVr73c0HyHR/rdBqwgP9Xen3NxyWm/khcXnWsO84OPQHUuqdjpJldqNlKNkhPeRygVV
VXEJrBSj3oWwNb9ffc183RkScRA9cpV+vCbIu3IfCj1FGlH6hcCZe5+Exw6KmyiTtpxecgTKzUnA
mgqW+ruBp9twqDRSNXGFZEh0rH9+VCKUxz4G2QRIxic+MLCwiG+HlgSRBDS9YT79bUKo6S2Ia6e/
CAAqh6cmcqvY+zr9SSDOC7yXB0hvGwApksqGziPvkA6j9AFY/VaSEtCT41O3ToFSmaZ0tQd3rRJu
nIAObqWT1ENch1CqApjcAOcyucoomaYvgp2ID6yTDiG9N4GOo1TfUNV4tI9ERhGaeG68ok9UJch1
CLomVyqlVuF+pLQ40kz4kncKQ/Lha56n4/KdCvKTGQiHM3Z0JtQb6eyJTsx2jUGUICVRt6yMPO4s
D30cfTcvphj6yXi/IYYU4SdBePJB4w4hnn94GqhscRXoO4lJIgltQkovrU2A4EpNCDjTQ1JbtlhI
EnvcivOUy59ysVWSIzmwW7xDn/JLc0ZWSBxH1nvuPcTNtIRqITXZ7Loo3QCbcOEQwdMTCxFV4qmd
vvDGJTEB9s4L3s2BlcQ79lTtpBIkIZ8qoRRL4G+70z9WpWZ8Zi6pqPsZBknzggvcUq260gsayDvp
BqSXehW4PNABKHiWeMDXbGZJE7KhLGKNov9u53vLZqnleNn2mYXN4W5hSTBVENb6avYT6AEnfgsU
fZrkj2TG5M5JG+JlMmjCivD0ZvL9Lcu/oryLoGgugrIverAxVZUOUTLJaYLk8zuee0t/M8rFvE7p
5GddaZxl234+paAywJy6+nrvxQcs0JxRnQ791f5BTvh9yhI+0SizHa9Vf1KJVWuUJemnBjWgwDoB
KGgU3UkYDGkwbz3aNyjks2wP3UjCsXUdZHqVw7Y3l1jCwrZ7C9aveApiLZIBKCFZhZgvfAzJQX4k
LsWd+Um0ZGqs9X00hrWQjJEbtXxpTZb9WGr3K0Bw2XfuNbJBZISCInFdDwnXhDyIuKtvypqTnk5q
5xFS04hBZlY8W6B6jkUP6ogi+737WFJ5L/N6R5zliT+jzf5krb0EFXOQ+tX8gxQCNAGlBpSxoJ6P
5BAb52V5H3Ot8suBKojlmdGyg0L/KgpHp8ahQZFo/UB/jxKW1WHdlkKgtgLL55OSt/eXtHDspr/q
eZnZCu6DVkxlZbK+UiK9mFvWTmZ0EEhWiByBqvHfiUjGRWIuyLqbbiTa58XY/mUobQHZYB35WTs2
z2zX5r1ZNGr+uaCiilJReauMiuz72UcCh5yY/Bs6MRA/Rs/avlOk9tqyS/K1J8T9N7Z9rnvlzOwn
F8sIF6OUKCfLZDo1NZ0E3dq8/8d1oJF9PyGpRph9Db8strwFbRJrlf2a4Lo6WLSOTnmLyp8+yLu2
j/SxnjWsdJTxDvVtN1c/0N5nm2R6x2np6z28JuIorABlSVbXqkF2vA0lriuPOMXqdUa5EN+kI0iX
m5DATOaWsCP9pQJ/3EwCqDlLj1KDwdEn0UK9gVSBfzvNEbT+q99sQpqhuIT8PYaS6Sb9axU/kFJT
CxNl9MDWyziAcrWV0LsFPDOWpOgBB/xN7YA21ssmJNdQnALsWwu+oklfizGpRLz4BCR9BRuzoMw4
0wgHkneNXjynRplKYoMVwOkgqLSJX4V9Nm+hXCzRoxQVYCyekUx9B+Q52qw6lAEFqr1TOyyhVIKM
NebELKOQlGCT01UhpcjgU8r9B70mdMhOcu5PTcHOui+iuj4dYQGCj3vUHYvuZnHM+bQM8lAg1rtJ
f1Jf/xe5iEHttNY4FApFgHm6pRZ/UvJsNOrwMvr8McA6oihfOOtNHKDRmIlNmagxEiIqLg6thRKy
WSpIJTu0ZO4XWFj+Np2W1DDzd688xztj6AdgZaBjuqhLj0Xh54edQ8BCNXW8SzSdFKdIBsE+tpGW
ELvJJbTqTNmeJqIWBz2zQhwwXNNCNeamKCDjuYOOJELSmSgih6e/5n6RmyPJz1dQjQlnokrtSNpS
FnZdUy55eqViCf+nI71e6Sx9FscoXyt/Vbl35SU9cLzuPmSJV5qnwRJdeT2aCXQK6fbmb05ol60f
9ezTvcyeiJUeov1vkTryp3ssd5b52p1eSrlggjwInBJJxdOLJFQTcLYlRaJ0LUbwp1qjTTWpigNK
aeo/Um3oO2kl/wpl5XvfPZPPECvwOlBPGdQ3EEBFAhXPdbyqWSnWh9FMLUeXxqmeZ6HTGpsZHOkG
DcZYqt3z7nnvXek3/W44eQp+nDRPAJlMevvmJ3zEKCUhudjYEwWM9/iMq6SQrmZPAM5ta4dE3NUt
tD5EQrmUmCRaIvSF/q7WhGOzhDNgVrksOhDQ7JJs88rVIzUGZwfZPdEk63TLhr9E8qKbacOPrq9g
LttuOCuiG7PmBLf6YXZFERTxuQ6dzpP9xqdvTB3xWRZK6c1ztdHQuA23nXfzERYbt1axnvVPzDZt
YA9umRPrPVv77g2foPtslb2C/0wK/mX8DJ/hnkYwyK/2NlvvONBGimow6WROwbL7aqASzu3bWnZX
7WV32d20z61c48rj3LoOyKoNdr1999S+tN+tamOL0OOOVvdHyjCJTmhxQ4YLyk4+RtoSXPsJDNuU
duGu9mlkkkpnEt1mNL2pdNbxM7wm54T+JvGtVohWrUzz3MB89otprnOP8yiXSoyKrr7D5/A9vPQv
/XUdKBZY8BLdh8fpdlqYozDVzfSc9n5Yahe7q0hCTyfclbhaz5jtNNf/tIMnnUU2lXxEe9OstOgN
3yt2t8NqLxsD5dSyIEFNIKT5Z+70JKpzDTakOxxu/ibSUUj9xZfatX6v07Q6Iqvdz6efTq5T7dOx
OBHPphwoF7yKsmGx5TQzJBkrLRUc5ygtKs230110LgLEVqiZHT+Bdo/Nk1d/NvL4ogSx1ETGb0B/
DlbB96TV2GBFc9Dq+EOjeRrwlL5AARlTWmeAiTi9vTy1JVSwFywlQL+3+0IMAbT5VZvswHqrvfPQ
ufyPqfNsUpXtlvAvskpURL8iQTDn8MUaJyAmxCy//r0ann3qlHv2zDgGhDus1au7V5tGeJcgzlws
bbDUJL5E+D5/jF9rrJHd26t9v7Xe5yC1utm5HdXIMhnytIO5/h0xCpyqxbl7+MHCfp2UcDW1rxD8
kZVVEF08gtPejw7Ymt9mjQPxi1pBHwmdAoxQX5ZzylomgUrr/rSNRyvqV/Db/Gp+s3t8JX2qLMoN
686ZguFw41QJYbwMZD8sz/aDVy9avwkMSfVTl7l9gZAxqwfWxS2Ny89eCQN+jJINF5dUIKpF0hB4
lUTtQxSWxvVhfdgcN8el8SY4/KpJEWZkfe7rk9aOGeNkQ8MSf66jUhnz6mBtIFqsEp1T79k5YHfX
7N/5rgZXuof7YOerA5a+bwIBZeAU4+fiboi6/6tl505bJ0VWlaAe1LhFyJGqvrbfwp1OKhwDDuyu
U29j8BG+/WP7RYMbtbi59D/dw/CADFWPRXTKs0yfhTs0MTU0uIffwXfCw9NOQOD4LbQYxvzhRsCk
JzQGctozR81ebWD993X52E2Qo/qA1yP/xW5OpBBBL0/s+fQmeq62zgcRaYJ7otpepUHJF7EV+iqN
k3Di5yaFX0yyolC6SAAUjitMl3JNnqUihUbepy2/CeQdJAtiPchPrIyjWAyd7UVLGRWjtVSk/nmC
xzPLnkoOIgbWR/ug4oP1M+GP1G3PQeYdA81BGXCAj/P6RRhfDdKOyVfaLqyQT50mxfwPRhskDo68
NbOu3lMViEdu3iFvM7nZbfyoDR2QDi4fahOyWNb7fcKnt1lXeD4LzRMC29NTRq+s9NyaMVtgDH2I
t0VoluzpxfwXJKAkTaYIOhPUQlTNVX244Zeg/YnoLvBEYaYqMKJ8ZLnF65X8DlpuQJbkb8Yv2jHL
8wamm3geKfT9XKE+m8pLRBmyyGVXOlppo8YtgyVGPaqFwFN3As5QK2vV7q/A0ufWiyRv8Pw2/l6O
FYqaXPLNP/1EG8DW95DwVWGnEFvZfgmKVSLMfFcA/vHgeJDRKH6Pzjlze5+P0UdgEa8R8F8i+5i4
TdLmZ2tzY+0gtK9aznnXMw+Lt7VsfNPViWoezk2lsBQ26ZcZigBedemTQyhR9hIwHMKVfqlX6r2x
iBSeefOiANO+gKSExISIjViFYc6CyyFpq3uSPezaYlWfvEvOTBLJDmKdp/ZfahD1YkY8GMyl0WUe
TTUVnmEUbNq6Kde5nvDJ1ztENLgrB5/hZ1jmK+vr3g292WTHGHdrDNtuzM3s4WcTqiXem8Z4VmuY
+TiiZX4F3CmM8gcQPHaVBch51PI1vR9TZg3Zmdzeq5DVUuZQ6llztR6re5lr8egXccIHur06V+RI
8fhDwsKcZOO8dnYeNT9EOzKZYCR7FC+RzMdtSM/0m3xO03HFPVAu26Dthj+h24nyxyGkVwcJxdtW
9KCsSp1JlGXl7WqeAEx3PwoOlOjCzK/iFVoeGn0Szv2iSMJ0Po6c+xuJbFeAQjlodK/te7vOXh6R
EAMk4iUvkEGJWPEXhT3D72+yDjXEU2iJKSVAerMnr0tFirrpgmtRUbZYIV2tdSrtI0ZTMn3NlxVI
7CmI+K0VsfmRkXz8+ysob3c0jIabcvESBc99XA5M2HHkjlQ5tzhbcWMX7rw6j06VWdTb98CvevV+
dqe6qR+LuxRSRACEnfwG8wfSQEwbsE69X+s3u0bVrvXPe8dJuMMYlqZ3zt7YOLdq4/o4XdwW+1mJ
iNho4fs0O85ei/NsB52x4caD0vCMJScHoHBAAUE9wqQh3QowfO/CE4Z/ezZjP9k42ROLqprPpwNo
+/iXzdykszSoT7Z8c5HrYbb3m2hgQS1mdTZXElb0yrG7iToWV/qrvqw/oVZGmXc9+4c7dtyAUua8
PH1My5hffu0xqT0snnDQPkChWXNYgaMm99WN4WAL/P5rQiMtB8fMvZfc2HQb30+38rJNNlDoTS/7
uX28ptGr3Rga/sNBS97mcling4c+4divVsLG8kF/wGxw7Nd2DsHzYQOVwzGg3qt6Ucd41iDky5Cn
1Ls3goROvHervRutJ9jzvz/L/XgzkH9pMSTyig/ItkwFtR+lBAEqLyjx/gzVAQEaE2vhgIJ0Gcvx
DD20qs1SYaswjUoJJuGVELMwWanzPaOhGNx5+hMpSZUPmoLSwuUtomRAt1J8lkstUjySSVJjKTUi
4BKIDcKRCjaFMBpVaj4Ik0V8FBxIojYTUATCuPBxoFNyOhWwoB+0mtKiJM/Q76CWE0FMIIWCBZUC
Is1V4wMpqYv+KYIn327UmqFRAhlEEk8Lnz2c3L4SUdkpCqq/tHGBvrQNbCqd8hDcH9QhG2tSl2Y1
OsVwEFrD37SXKVFkQwoNkZpKADWF+0LHpIrDZ6CyhRx61VCiPt0v6ryIMa4FakKpGAW8v05viTch
mHAS3Z5MefoBMbWbACExV6go6JBQD7R2Cbx5tlT0oKi4AxmRD2Hx/UATClUmmmQvxJ2sGzGGkrQm
mVouuwx9lcAnCjSsxnKi691kCxJeqUMWzKJyLUZYfDSldkQIk3gENWAwJUPpqQo8JDPpxdiSGcSL
A/qLYlHG7QS4RY2SBITupAM8sfhK6ZLB0iivbRhfFNZB8fBN5vPEAGO08/UbzsnncT2L5J0nvAn2
3uSmGjZiyomjpqUXB1qG08F90BLzgUettBXnPE21+OlG3vPGt0ZetkbeUfPlV34TOnHq6xRCOqCl
ehs+E/ns0TE7iDMGt17RAPsGaJKEuW4FIbCULHmxZUSKy6XVVZE1/o0YSVs8VAw8w89qmEH0TjSl
vQJsqcCXpPGYSmCglxCdIX8p/tc9qtaLTLKjOPB0rl3lVB/K+UW9XqYEcjZSJKHpk4ZiBD7poKBX
2TtTqvuSzKhyb1G1F71EpX1qFydRjehqB+ADLUV8j8yDwOVZ/LwW9b7Qd0hJYJFeFd8fLoYOc3UQ
F4Hl1RLlwF6r2g66JJQI3UD+ajpEflgv1wP8dmA6KlxE9iHwSR9L0FRezEFhMaS21AVhWQxLa9XS
tGVt2vQNBiX7XgAkNl1UvnRpqY7VgJU2sH2V8CgzuWN/FX7NXKE+ehfktttpEASRjSwH0GfI/i9h
kD8mmcghMZEtfzXyRXPc4QCKWrfhIOBllSGfwDtcHkSM7B7iFOhWCQkCBp31EbQCrDXl9zQeI4n8
V4grPkchixQKyDFkkV8rSQxJ6aIl3FftyZTZq6bHceYW9zHCSWGLunSKd98OBwzMxz/42XBCA5/H
29S7fabsGFSPW5nikK4i185D0UXeuBhrSZQRSpcTOx13u4Bsf6OPtyegGspIE7GpREapPjBAhr7U
OKfB2QhKkr5DKNOpY+HOm2mxMvKG+l2LCqyLQgKi0tPob0TZqYORB0AnTFVemnxK8ng9dIpT6ZQX
0xmWeO7/sOSvlf9banF+9+QPdIfJ5WCp5pEL/0J+/7eedGIy9yT9dbHgEqRYsk9gMv0hMQx6KZZQ
DEsxIGQaoxfzk7XIskKY0lAok9nRXBRSoi/FYYZT/npOTQizVa+0lJxIumFYg2Q3Bc9KjFK5YOaW
IRC9xEPHhVZULHFbNA2YHM8uzECNXhUhUWUrwuvJDkSXTsmKQFUYlMjfKy2ZhV0DnJI0F0oDTVLY
XJbMTzo550tTUZdy43Nvw+/Jd4nNEi9sbws2a7BocB1FCN45/MdSnZ/RUAN2zHhfMi23AzTlaio0
ZmolSMMCbWqwiZxHrp9D5KuZv13fodZyjbeDgRg/U1GDdNPVxwSedZwTO9Qu/gxzovKC3tgrtw+k
ufKBp2lmCHK7aEzMEas/WwCi+qGux4HZV8qX/yd3DxfqqqgHwJkBv9cXkd9SJTpyWHuFLgZiiWDq
LmkwI7w5gpCxUguzW6LXXdQGp26XuV5A+ApMgXAXpLYqnkDi6tEvLBTarTohVkkzZB3kEbptIDi0
jiOZWlDDQNlBPYXqXqNzQT+y79AR2P3KMxoyjWYoO8JXV4pPVSvUnHbfV3vamJ6R1MKpnciifUUX
6VUSvPXxhecyJxUY+4vvX+jRXJOMdjVUo8e/ucGAwglmFkZn+F7q0oldNX1vn9vdJMMqayI8Q7cG
MblKGjHZm25FrK3GWIVkZsN5KuQqOIkjiNHnU/uuP3FOSONFoZSmRAIZEj3UO0UXeXnXKpmhuEHR
k/xMJ6ywrW/2qhR/dGkgxvyylhL1RLbnMbLrlFQ0FLUzwFtDpCAcrj6Crnyaa8krFA//NhoGnpw2
ZLgH+H9AjSiXce36J8gIoiY08x36u3g7SZq4/iNQZ5InDuLYuvwdeWmq57H9PLlZeP3jlypHbY2M
sJz36wazlx2L0g2dgPay0yYm29FeExPWEeJtlekJ+yiC/8Bp5TCLWznM4KXpk0Brn7/J1yFik+LL
SoAHzecmz+u0eQUcOBQYIkjm0v7rA0q5gMGYX2YaNowkZFbDeFWiVTMr2DWyl5LXkwoDKgKuKCkA
/itYhO7G/+I/Fd4z8DlK/mkI0EOc+lWVVaUcxv4btm++q1AuxxaVprGPcw5ncXH5ceeWt/FkF5YX
Mmi6zK40Q1yrfq5HqmKJbji35NQUuPJhKpwehM3e77AJsUbbpZbzojyMzTUJptHhnqLjZ74yaB0G
0mZfUJSSzrTUpxj5R6HwYwA1ekoCZ6uMRqMseYtneRmxymVUHKlcAM4WqWMa3AIhTlYYDUuj5qjE
TS25DFceNn0rzDsRSg1OYgg6Aeg3bnjE3Fc7GR5WUQuQgaKLVG3FKZRsHB17LT+fhei9OOE66TKs
ZWUY3u2hVskt8VWLxY3ls4mwqB4qKBJXVWIIcVllOoL5MxFkYZAIExL4+QBsX2iP80jELbY6rYra
99l5tboxWfReYqWJFIStW6idmW6fXPKZ4erEq5CsUpCkaH1ZZGsMvF0IQezgEvKxjGvdVfSm2EyR
meUZMGQr7m0cdd7Uj9uIhZayqQXp8j70Sz7kaiS55r9yDaMgI8QDdUAudQOr+9cuUcBXaSB5BLJo
TCrq4eOrMLQq4sAikWIfZYOUXbZSKeUcKmHe2yIjkVOQmDSJ8BXtK+YXQFqApArICa6xNcm7jyqg
R5MidTLlPoJR1Q+3S0LH+aiDVyG+g3JBPPfox0H6BWsA4frpBjVEFsuFeNx0yn1shOCeFA7uwgX1
+T4hetYBeSEsAtgBfNLsQRCa4238KvMNCr4AggabelFKKhrXCi9R4lHSlVKVv1hOFWVpsdaIKfzf
GrlZm2AoFccL0hhIOSvVP0IamYunLshqbaeLpUheJ1DhtIqhis7EndXY0hEKN+RYuTb6BPC/4dMI
3wQaFM0CiwhUpYjw9V3u1qIQ5erd/HpKBaZFCnYIr6cxqncoQve8WXLek3f/XzXs4F8XSsv0RW7N
hRMdjO54ZJqCtgxmpUrwQocPlNMFuqnCpLYqqm6z5rA+yeyWSr4mJH4Hrtlidf2a7duwZs6M45lm
JypByqWLFZQSQmL6T+WhH7ka0wwlu4tyueJWu1L+6IDzreBJAUxC/trfFSoUaAQoLo2iBrVQGX89
ZKQUmQzTQIRkXS4NMciI45ywxqiDx0qCT2mA0ea8KTE9O9pQWK5GypEVihcEMKVLxEWKYrWywUBm
c6L++qNGC3NoV6KHgPH8ir6DYZdPLi/7ZBmpN51sb+eecTdahRjBj1rUAbPgale1Rz9phx9QX4NN
oM5gaxEAjiE3wPgcjhRXbB9kRNyZJ7a8aPYFMi6B2c3Gq1VDprgV8430d6REdypvKLopN3mJxgh6
Px7U1sAavL3mg21Lo17WWNBmGE2aC5u15kTKRixHz3naIdoeTVqT/wgBKzU11nokLqjYJTeAQjhz
o3fOHlXYpd1HPQu1jObNWNWkaYZ/lLSfH04SO6jK1vqIdAnLnWMKBeOndaQXCt1Qcu/3I//XRtJG
zhsScTL1T/ZodAXz0MM18EttTWdOPnYrC0MSFEhwPczgRZLipDbcnS95ZPF4PUfDXpNIy7MiZsUT
OWxOEK9VSjCP/BEYD67FECFW8hvT7GSDP1SG1b4mraCNMk60OSDOWq3bzjkvxuWWp5P3T60urhKe
OYhMxHfi82olQrazFYmr1KXEtbV+6tT+dEpUMQCQ1PoFgESNX2PG4iaOoNxkcj8Z+ekoIqJLHyNd
dQjCoJRR6XnK0ZUCaRMpEn+xLpQoaPPZAZBc2zm4JkIlLM1hqX+iZLubUKRdR+sjEuJSS0BwRpk2
Dm+pfZzcqNSeJ4fRY2YuHrPXjJZWPavz6qWh1XkAjtDOna8qSEcNLPkxLlBlE1WejH2haMzlXqGJ
eO8KNZAhkM6FSjE/9XEu5ob4lY+9nFL2Zk2Sf2GxJgmv0GL768PAWNBweDgUC0/RaxH9U2Aj6DPJ
SWiATJKsXYOKXpuS3Fv9TsG6Iqipl4UupzAeomMaslLTKzoHablVb76jc93ZtzptTY0aiPkRJFe8
RgFsBHkaPTrt2gsyLKpZhZzjd5Nkj+4kXWPDDo8Uslv7S7/qKFv2w/pftWt5jTnIS77TK8PWhdA6
roF3GGvQTUEISIpEZpGaUgGE0I49wkQSsgvr2RpXaEAScHcSRDlUKE7usAwsc9PcXNqsAX2P7SbE
OZxC59RALUgRFmyjp/y3CD0Y54hTNqGOYRt8kNwc8JKQn4Q8JFjSXJJmVgrWR40hDCnObNIGITcF
N/lIYKSmfLbYIVh4GXAZ10lsnAH+bDF8rhb8Oc7RB6Px3B5Bmadin7iDhbRosxmOUhyOwcGsXy7S
Isr6+2BDAx5kJyeuDF0DK7+1r8pXyt5JOZBCN3oaRkiVfgl1oxWXnU+JZIMeLNBTIT2QalIZfqL5
o5VFc7GBM01pAaiVQE7efNSrHyenTAkMNR0QWvr7IEXBXrDsR3+NWQOvke1h8TjRLDSjvwTayKVi
nFC6rPOw6X3q7CMIuOosRwdcSqwd/TEp8qMvCm5fCfH9a9HhWoK/NT5097Drf0hPCYSHjRFx0lqV
wA1FzR3lyHgu33BjWTZt5L2M9/o6/eNAqbcf/jbrRs+SpF0Z0Bvoq8gmCmPRZfKXzo/Bi0UBotxk
InKvDPtAf6HSNmiywT2FD09h1RwXTEE/chDY7dyJzP609CrapwbH/9cWXruY1X/BY9RfRkgJYDTi
eTDBlRUeT0g9+dpXNIkTZO6Yj/1AFSskvBNEX1RBUGUn8nTOvfOl7sxqZb56dElEVJYiCpU3BL9p
W/9S7RMDBRyT8EzApUCpuNnqz0J5zpNqiTAEPfJD0bGikF27RygnypxZu+o3faN1GF7sZFq8fZ7u
rHBWNuAZ6R3PdgR8p9C3kgft6l9u/Cl056gUD5+mp6n5yU16uyT130O5HfNOWFXiZch7cWj6okE0
VhPiiFPNDNOgijPwLThN46GClzSgShdgv9BFdxFQk5ufx9d+fbkZIOwgU8FOGuCQw4fS5+zG+SdY
sWNWQ/f/cTlXufcFaBktqQEmOJCn21d5g/PJJ1L7QbUm5AFgHRDaiYuJkedGtqZaU8IGzGxfKpyR
FTlO/ww/bNXoJM7ZlT4E9dfy+cs1LDwuODdEVxHahCbGgKX2ntaF1JnucbuRhPtX+IzGj7J9JrD9
+Cbh4ouBoNvsi5QIf2pAkxnDiIR1Q4nIuV3c3Sq+de6y3dsdSBa1Wb1gVIvs/qELI/JO3KOAC9Zk
ijnT+rGQFUSZ/6lJsb0pkVbhRKqT89eG9Yls8ji6Vmywq9t28x05TF/eUg/VkzRsRVE9ONkvQYQM
/sjG6ZGFTsml+xobJM2CmT6kAwU+zIKpyFZbu1ahuK1Vt8wi9YS4LD+W1M0GgtiuWJSX2uVRHRAK
JVCIkJMkCJ0cZli9qf0iCuUVtMJK0v4v4ma1uHuKzSq+Xqo6UOJUpdMH9y65eY3eK0QxCGcIfr1m
u5ZGwI2/c9ci00CDePtDbY1B3pPuy+hiad96YyWM5zW+RGlW+wH1vaEnmxGU+9lA1lf6Q/6GKAm0
gR67N04j3CIjV1jXesbgvITO8/E3X6X2jhd/5pQBep2FmA0GWfAOmp7liSN3aBcy/rhdm7Ndf8U0
eKEJXnfHxkn7herGPtIOZ7qFbCSwM12fvdLWbD+gfiFBzSFOdTVQOy6T8og2A92snIzBiXWeS3qs
mR7oX9R+fV2g0KPalLZdivtLwG4ZqkWAWBriaaDV5Gj1of9pAfYsceL/X5w791dy2oI4I+x23Do6
EZIT1N14K8a2GPEUN2E5jGg7XUR2OiLBrZA3cAdRVCZ7x4d47KFiQcUhBkZ+JeSzP7Lj01VSbqRt
ttzaDauEJi5gKbpEscqVeikj3A0Vooi4oWGhgaH0UQNLt3qvMI4szH+UOkskq8cV7HQlJhBf0GDi
IbAffvj1w0vllpwK7erk2BZ4LL6uVBJUwFEIL4zbxFr2wY6szfjsULlvie5KMwIPIl7eMpnmy6Ha
J+elL/cQ8miqSHrOy0dF3Lt4IoicPWtBr8SQWKH2y4Xll4tndZrcskAGlagiiRUGuJLKJNXqqNPx
qR13EtSC3TMVcB65o+OBeh7IWFJO/MrCBAOIz6NASQarQsbPPEK3h4S6BIvoLVvNznWVhllQ5yd9
FDXMEBVFURFIPyeZ7mmyVhoBWhA80I4qODFC61/n1QECX22eTWVCoVbKxSAE3xaInqfKhMRVlPf9
V8NJb3YVnBLen8k3hqIA8iYtSGRRdUa+iXlJI6SqQkjCG6Y2dl34+AJXq3cHyWOVwCzPsBBytT3I
xkqUKS9lXeIgy9uqwSRxEexToytARaYUgO9TfOGYHqos6/uOddgxvUNk63hTwuTL0HBoUtKtzaFz
TgHwXcu7ja8/hJPdGxU0aib9y/DMrdba0M7RPf5cp2U4jPW0dXn6aZ9oRDplfuPDveaN8MI0Pznc
zcg6cMoSe3dzBmnc4qcIUBTOaCO81lpQR8d7WHY8qf5XJ20mRp9XMhg7zuZv82c0g/OPVXHOP+X5
9Ym/a3l+Hl6nd4JcYPYnTz/v/M+jS5vM8zBKfNh53EsoUz21Xj2YCRW5G1S7UWbD3ttT981acd37
wP7g6B7+u+JYVyd+dJuNILd48Wk3VTmG10M3qvjVyH+9Z/Wsdf1p0jgH2V/kX7K+Venu02lWCimC
1E1vQ3Z38mtGGCX9l9n5lH2D3CqoDj/ET2CR4xv24bfPPSxXZvfd+bsMbndxdkf3+m6/Xt6m4j6j
1uWKqqhBdyCIGwd6Lc9ORNzAg2/7UXZ2VGrYibHXX1/JKQ9uvdq2IHLAad/75Z1Xu/g1uFSpV3+7
G2ryNe98c6+PVmI5GRQeajhk/Q2ulH013YT2qu7G6iSZ/UrcBkP86OKxU0tQj9tN8Igd7dLt0+i0
PvzuF+XvR8XO5vHwBiJf8nmF4OiU705aXZyNpFUqo0vEqWaL/w7Ye4n+q9C6Kk33Bo8S3O476lyG
1iM09uMk7jUOwabcboAi/jBOchMSY2CmzuE25rBLVzfZuI/wM4q3ZSo8+Ebg+rB95Q3ecjbNB+pO
1Gowv1F+vNxL5tfxz4X2RhHYr0fU9s07VhqQzUSl7EU1q9eMiTibbuK9/Yb3+GnWvV0HBlM7mzVp
C7oZHXAs/By9FwSTyX5U29ZoTna3H0arDmwOWIW5p7qPwv1sXQRKspp8Uww4V+wkgx9iM1gx0XgS
CJSd0/vhRke3Zjq3pAVT/NZLoCDtNl7VbLayqOI2reZKaGfpm8D8NkfsntILGDZp3LplrROxUx9/
Bq/ZuXgZsifYQrugbjqft/tYmCwjr1YZerD72uv7kxV977wQy9F+CwgLq5J+k4gTeR6e1Hf7/FuG
j4FwEfqPZR994+40VzRt3vTLjel175xwFyKO5Szja7SoDt9m6wwJn/Qf7iMSMuKZ/qV325Y27TfJ
P+wfFDG/99m99+wlZQ7GtriPo6ra2d41KDERaKJrx5AfBXzNuSdeBYrbxrnhBFmmg9b5S627N53X
otSJxqW2uTqT1KP0Joc6tG7wNtFFoD2gvkAAWenssfGm30KQbmvjePAHqWhgeVCmx7gYWN/Y1ITX
YeZgWEP6kTcAzpaN9QFvmjd7VNxKbphdxH3WLpWIhSyODPfTFSkwTH6q8zr2owjbp8Zsg1sjquZF
esRv6fWHiQujEluW7fWX7tMhsa5/66IwatN4evLyyivoqdNPQuHDQpNeGTQm5QnElFE2Ou/oG32Y
Wf3KJF1+nBpLS17awW727+XxGu9tHJjr9wgvqffW6Fxg069jpO8RHPwrmmi2AUosR1KLa90+/TQg
l2W/9DVbX8LHsDq7zy6z9+9zfVrdUOlvN+Mbme/qPIrovPyZZjS4pRzY240+DcJdHtIAQK20zqOP
aVc6z0vvmLymlbPRbl5T77rm3udsdEvA+CHI35cXFpslgn+IZDhl7OlXv6u1T/t4FldqrTvNxdkS
h/HyGnmPJgioczKhkuBaEwG/XYC3m8GH7YFigf/cWhAvER1um9RJ1N05gfi5r25C2lGfewl5GhYy
d7txwn0A1PGyt2u9t0xPZPnwsTd/LNhVCrkIA3EQxbKZWi6VdfrDN5zKySHDrdGGEpLR34fCItXT
74t0EFSosSjKvM1Hf7x3ScmvRDboQOhWgcjzDzzlZHqntIVnBYxui+2/0Xq8nHKG6MJ9V1uNmmcZ
vH4rBR7kV6CYm2sYjmXI+CSBp0foRN6P0ybkVRUfjz0+xdXDw4u4yiTpfGDqjdYvpuz2oB7VDJLF
e1jh80yMnw9EKChPaNtp+dPwEtMvWW7KNEzdTeK8sNtFaJ9wXDDS7OOoGeyoGz26pFUvypRidCa/
x4nRLgF4UkfzT5hyUWWelSEO/phQgQjNqnbzat8xDqbNi1sNzbDcvfsJfTAjOQrAgkYCGSbepceS
YgaR1+jL6A/uBDabAgIR0LY/JCLVAI0nrELohzP4fMffyuI4SgeXXwbZvZeQnPRmzzk5MnJB8g+K
TSXnMjv/HsP7wdlsq6lt/MbwlNYJXBhCX/gqezvLWjciArwW6AQBq7MDREsh7uKJjI6BG0UHsbzi
6YfSGFsckL2odV9Nas3I750hEUULYIxUXEA/NHcXW2G6hP5xapjconQi7sNYkRbzPP0I8dlskbZi
Vsy4IdOnhw6YsOriG0x+kHYGMWTOKrXHiLyRmnkgunTZf40avZTfcOUhIE/hplxhjGOwh3kROHX7
1tn5R0rPj/YFnxy41OEFh2KBvmYQgyk0AyyE2p92BI+cpZDvkbfvXcYfyI9UTVd3eHNNvzTCgAJW
XYyhwMWdlR1cay8do32BfFoNyx7tn9ptMXB9jCIpcGNFzw6zPZFdRDCIaS2FmQ7FpLGi/ARMhlo5
9L8SGsK6ZznH4OO/6Q2a0YOYYFg2vUTRhF7MKti5W0G3+4CWEBIhPYgWgevpT6m6C5wYqhNNnZCo
f55S2ujfA2NI5y0w1ITaG3qYdjlsTqoYAT65/tL+MG/cU/8SnL5YqDuUiQbMhKU5KXUQVkf2A6sR
NiU6IPMDZTEa2oM1Hzw0p2hRaL8xVOtGk1mlOtHev1EFhjKOmcuGpFs96xmSksH29tR81VcLKjqG
oCVmJl0x/IjEfE/l9+inUFmZei+YuRGXlzfijO3CeFDB+RpLEm/fEdcaZANx2btFYAJ01LV84Uvw
AqIW3AxU1JhPcMoz+L/wLyxgJsEXZeq8NR4uR84+IjlU32cMNBveaiUE6TDgHmbUjQ4ApeG+9yGz
k6TggbvmmyEB/nBZX/19WFuoyephQKEw3IfpRJ8anUJXiocyJPZpRs+sM38gtGAQ46sOOMI4rjL5
bfBHr0r13DNx5lCh+JjHAHUo5YwTTDihk/us8v4fRfEePdTUsXU0op03Xds46RO9FmJ9EsUX+6NM
Z/HOxerqR23THGwjwXVxq3NP42b3CYah5FLdsdQCVInock8bMzTQKJSavASfjxvTwzMBY0lSEESn
XJoH71UdTh6kkg0QD3DACXtBxxze/eowXZwm79kRTPtsEyNAfqCzee2bte/WSRYmDjEPohC8575Y
fDGAJOkMLtOLR+UUkRQSm+XBjfqYYbH4zxN3N8XTbXj1WPNFOYEvRAZYY7S/AwpSXmO970pnAS7q
vXHLMwfvIbl+D6bxb4ry+trDDxWJQBl55cE5EukkgD5o9LfGBKM8MINndx88wifCtDGeLqy1CxjZ
QzVfOk3MObt3vLptn/3nOh02VwcQpWX8s/lmUWb1Nlj5pqzMz172Za0w7ST+XFzp0ILI6QdyNSFd
LbKbS3OJPVzaP8zfE+P7Pi27Fqag08ofRjqbLtK3FDshuFsX5zXeQRX5Rl00q01vX9XOBRL0trFK
WVcQEA6fRWvg5uQVokCB/HkcXpZJn7i/6h27e+I0ygfmEnlThUS2MjO6TyFAvdLk8VeDZua+sBFs
thu90iALsMycPEiqXYLW182uxK0UAug0IVNAH0YNKTwG5tJk04PRN6lxkF+lJQqq2se2lnHnEtvk
h/F4zc7MXv7qX9GEgWdFLd6elDAd777NLUHEuWzzNheK1LgTQUOj1Emo9HMdNgipkxYmlIj6DkSx
TENKkiRgowNFkyk1B/rMcwj3abOTSIP39eltQvNhv79f82RcKdy5moltfpeWyejUZ4O+BiSNRL/9
9Nfq7Jc3f9OrzJ6LD01GOnFvs0rRCppquPv3+dhAlumWdWszIg/20lmZLqWD6+Q1fk8vC1a70Fyc
1rsJ8mukl6N4hFvLhvbzxNpo6zlpVBaxxK3Z1t1+/cbhg7cixe5a7dgm9wTBSf5wV+JzkLFc2C5H
0fZh2dnk1Tl2cV/zM+eFC+YQuI46ZO+KbaI1IBNhDFwZBl5tvZm9uGrANaYHsjYpa1MNm5STsx/z
p9SO+sD7OSL3xJ+wm60e4f2bSsAg7VMzowZlspp/2siA5of5phfP4/7+J6H68Yeb1OTVjzvpLOvW
vq4TXnGR9hP/OiFspGd7m1r1GlqwtxuojPeCJUFmOtkPDlB/MWvtn7vpF7vBbzQyqV2U0fYsgDUv
E9rDwHw+TvYsmusTZZwNxTPSRpzpTrNsEUGInj0HRw8t2x5MKAprLPR+tt1c7OeCkVLFF2QWjZ7t
/eDTZ8yTc71q2Mh+ZuVfNEGdGEsp5gujDGFo+pui+EccB+SfQrd+zSKIqtuI6xyvedQ7o/P4Nm04
H4wiHn6DZYSgcbrrRhMSwRRhIUyDVZk1G1GmmnNnk2hR6iKP9I8Uy7oZvtEwsilhbEvAMkOc6Vgy
fJr9rYy9HQ3ORMlkrgCxw13I2gAfItxVPKNEIH+eJQO9tkFS5dw6lI6pw46Rd0w3vxvAF5AaDFW6
xncD+kzH+jltjdXp7+odZzyDmBI7F4UhmP15Fb/RNwa1XmVU6m6+4sV91RhfvdeIAhVySdbJcOdg
KBqaLO71Vjqqk4Nd7P13GkbjtF///fw2gpSxeSAJJa09wqXF22v7Wtd49Ixfn5PPFxOrA3JwG1VB
+Llew9ICM9sJ7P3JntiKYVBfGVD4N909FYgJVmQBpFtscRn/Z8wKuWKcz04yug43fx+UsRAJulGH
5XV4OLsmxfVvbHADC4fr0FgRQHgVSHyT6mSztiYU0KjQ/oANA986CDk/nF5XMrnnAE+1uGeN4zda
SFaJw9uuIn5kaDBayLlOs2jdHN/bCEXqqwr96rAFwi8PxT+RBI5nL9ZkTHBLLYbGcVt7tdBRXhpe
Wmrj2Nao2h+MLSwSF8disN0dw/RvUetBUX1VpzaQurWD/yaK4fn71jV2S7iW0d+h2T4+QwOxl+R6
T8Flz2M3jnsZIjLLAae5LOPFXjHMqZO0o4ksZeK+APTobw8XzKOaV8aSjyYTpM1Ru85Z0cni468b
oyeBF4T2Cfq/aRlehvF9nqJlvs3T9maEoeBhfA1ef3E7C2gM/90Y7bsPn1AwPMyxKMRL9YHQL24n
Xyr+oe2Yc/av5M2X6aF9mjEzS9AeIeptNytUrIvGDzZ/2l+YRg129i1uSzMmsXg5Nyb+fkCFmyW1
R8VydYOc04CpsYpmqFDH53blJW5S1OOeAA5dv7J6rOLf9+KQ2jvEEc3xYXZjvh5sGx0DqgG40JsV
UK0XjSum7TCGYxL0eHHkXGx6y12QDczv2qjWq6JlqDoD3Q8tJ9xPjtAMaHOfzC3Mo6/dx+g+qMrf
/9QHjB4AGw8/6/cWEXj7NZN+WGWWhdah382qTh9yJOGsR9vqAn+5BVqUsdYvcnVaIaCDgM3dSUcl
jJ5mD8Ih3nIOePYYnydMqi+2ViRe7esURNFasnX0rO/NDPdMFmrrm6ru7QtyS99E9Y1X5AhZCPL1
ZNbsn6htPNtxj996O89YMPru/GONiuH+NGBMlIdHRG6b4DhAG7EDxn3hJnkaHXw8+cC+SttqJwaQ
Z/YJn56/F5fJCcfqy+TBAs0kHb3xENiwUAPP+QmESwommYe5JBhtJW3VYJmwAdBao+JQ9eZfFS9Q
D1rMkNgE56IfxOx94pNroLW12TG2L6yMhWtjM3ye1nAwLi2bk0fIlSCJJP/hpzqW6Hvsqenb5Un0
qZeEM9YlKSGpuDEpDC6fpUsIJuWySvD5cZWG55TSIM1JZlHIZE79eJTMjgP8D0OG2TpDww/gjzEg
/IfhaVxd3v4ebjUACaWe8iPNuknuwH/E3yQHuy4/XYRXVXCv5u+nDj9v+s2fEUhZskhda3hwwMh+
EdvN0g4Kvh0JM9ilsEg2VtbRJop+uQbXfIJSF5vgbh1nd65r1H52kz4+sCHkvDDt02UDKNqRdAJy
fou29uvTb53yCaSwFWtOcxz9PtCnvzsIbRgIaMjDGxjXo7Of3YiOb9hGHdtH9LmgbCay/KRzWkDY
XaTthIdAiApkotUY1/vAEJSY2p/xxy9RFHp6L4yNS5z59zeO0Fh7fdDMR2PiYPLZGs6HaO7hKDC/
4P+rBgKsAkFt/GaKMwNOv6U+iFB46HNXhQFcRl2CuwGtBA2aqU2NRYkYDc3TVpxB5Oe33m5wCh/9
G/GWAu2qKkAOfpKNIRut0eXsqIql0tUaksZgK40HpSLD9qa5FQY/DSivUMkYwMoYULEwnAFN4vaO
N/Ugs6pjjXipAayQwCv3TtRfVEVd0w4CRUOuk75MRSv6zMVp0X1xB5IHHTnfq4KPzRMHWy9/oW38
P6LOaztVtQvDV+QYdvRUEGmKvZ041CRgwYb96v/nhbXHv0myV7KyLPAxv1ne0nJBKPFoQ2gw8P99
/jS+diqzZFLaiHshwhafI7j49CPELhYW68p9TgbGUzJNEsUB0lDv+PNm42EuQZ107Nc9g3mOBmYa
nUkrRp+MVCmHnjYpvZ1MAbrprx/g9ij1f4SE1VjpCJmKPZRngPKdHbps6TRZ05WqwyA/uZJzFfyn
YfoPviQzhpLASUUcZ+LLUwC8ZK7HZJGpoEBLnFVONtdA8hnEf87LOxsSiomuXxdcjTGBUwSjSgln
NQMjSIn37XNbCqoCp8j58k5WkY9EBfXUIeStXlQDmxTRGc+truVbWBfY3Uz0nzQFSkYXqxVkrmym
W3bXDt2w5doWEKIuxpL8z+4y4dJ3XPzNBj6GO24Nn63LRhgqMZyq/bdg2h5qHmDJ2ONblAwZuu3p
/zZ7zJz4oegeEDm0nkjLTWOGr09JdBGIINCebBdgPwtlaS2N7Nl4Xk3VNt2wKwcgVo29PDEbW4bL
Li+IvxTZZuyGritmA8BKuAFf1ktoh4kDC8fdVJyKEzIk7MamDU7p67BcEHzQUDRFiJT7A1VdhnvI
uLNJq6l/lvA76s2VebIuw2b/UlCX99NbEFFXR70VkMqXVdpWtnfrQkecuQCrKMLDYH+zonVpS4sS
vf7tey458930Pn9uk7/79nkAImYZlXal3n7Cle0bJTvdkCSe6A02ZpdOPLj8NqstBiQXLwmrzreL
d+4brIP6JKBsELrojDxAJ55n/tGYUC9DUDMUiR0BBH8Y+k/Tts8PAPYgpA0cVBBJ2hk5QEjT6f/Y
ENdW5HMtCX2Blj8I7oxAwYoVEAL8mPoC2cSSq65DP874RMI1aMqtH5FO8uh6gHgskbRXNn/VDFcI
LkHIUphCcsyQj7LkCISt2Iwhl4lmlS8Eq9SCzMiSKHZp3BJRpPkL7CxymKbqRei7jbC4n24N8JkQ
tbsBTWbucw2QU94FOKnhO1h5FD0MTgGr0SzmXwk39wZiDp0buwE2cB6NR2LB8eSH9m32RUlujgMh
6iug5fSSNXbWlLwSU3NLWOqEXU/2NBmEm1a0unL6BYKLprQHZ/9zYCgIAqGr1y6DA01ys9DJq+P1
ClsJTB+McAKkkGyA93LhYXkF4SVMl1iIUX1BsISjyp7zsAqAN3CMwJPJ+Tqr/nd2nuxH31kJCue9
D2bCF5biiFDRYXAa7bff8WNIXux9N7A+w5jHJ+OLBrJgOHul8acrzmZ5/QxOhPuKX52QujskMsvH
5DQ6L8u/4vqzs1tkHj2K/Dfw/WR6x3EgnV7GiIZ7n+l1fXHLf8kUiKKZQjy72CsK1lePvaTFAAAB
bXvfT3tLdAEQp2762BP0SX87CcksVFjeMagDvupilixQgZyaZUnfZIdO0s4Dxc7tqwt8Bb85LkHv
yKkgOaCbW5ZH0PZCNcihc6ozy5bO58kab3a+HvLT1Xf6XQEOM5gkm1kF71C6Ba7WB+hLLl4OM0ja
MmyTEySoiFDbHhiKjwmQkuAi7TR6VzylILGiEWy0PLOH5Tfl8SUjmXR6yuABujmyZ4RkgLmuXhX/
OGWLJrnzWHJ6qTxiFiRLtBP0TuntIovE6T/4nBZAmKRo1iZxNtpca3bkM8ZvCYQpLO4maROAAQzo
VdDktTZVFiO2m9nT8pII0OOQK8T9QWh1IV/+omgKc1zUdl2F/EnJyCbEQxCcm7EE0Co2NDv+Jfdk
dnsodud0O61WnfP8rP/HrhxiN5mR5XnUzUbQCNix2hzGbA64bGx0qXkH2Q3co1DgNzIoUxuokvqS
1IXWC9S49tpbhW/EWbwEICiBqQsxq71KkFcuHG9Kj1QFn6ECKspgWSiPIPWt869DwSby5Tqlrf7O
34j4IBKEVo32a16nTpoOXSQJoyiOychZ0UwXUGzHT1thUZybEgQVth8zGgpRq2MuxI58l9kScnox
/RHr7YI22exQurr0qcgMQC7J4L1JSUHmr2FhXmYxMzOgnl8nw+uAThXN12nt1MLQhmk69d6nS5gY
vEdnppIqqciGImwmSX23qK4rNInFSl5mzpGGgicGVFbZS/4aGsRWacyQNWYAoKfFr+vQm9R6IB7q
EvKFM4DJjeAyiuV620KNYlG27IbcjVx51gsMY5Ldf2RLbdhZ1sPSz+5crbS7e+UbHg+8EAsaH2Kl
RonDSq44uteP1mOif6c7i7XNtAHkWgZ9UcDUvnJwWCrQ8ATSZm35wp2jM88dhksdt0xrA6yFO0fx
WGBuSn+yOgIxEuwIiMFPoLZgO4cB/2zHBL0XHSi6idVfQig1Kn2nGtkRmki3EWkoMPUrGPTjqMCc
u7256UId+zSp5dh9bZovmilFDFjewWn0ZkJLK/yXIGqQE6o3GHFx76QUF2j+jQB0P9uh9x49hsVf
mijItDeImJN7avIdi4x3nhNVUV/nkKYgGw7671kssr8BfxA+aJPfbZC9EUuHHYaCwi+UZYwem4CB
l8vNhivCXyL00OnLhXnI91dcFv/blvJzHBIpdcdz0ggEG2XZXN1jv+Ep4imKZJdLNyZBiNirVUth
fAcidPARxMKHp9TacLm6emjF4qwjD9b/TbeAlxC1x0PFgLGUBMRaq5uhrvNpdOJRkVayeCciNfHb
k4bV17vebkEQmdAQZeEqEqKEr0X3FuRWClKMa9xFDzpsBIdOTm4TwMWjojPi/7kxfQ8wKhSfPAES
fZA/MbWROIaAwP9MYJmOAFXVtCcnLAoR/EEJvQCkVtwTmZOJCJmRJLc42UPGh+XZgaEr1Uohf4Xg
FeEke0Rhio9DEfv2ToOZTQGNVlFW9QlnkUMjKjQ6eCmXLi/4wOhm7/ENo4UP7cP7L9XpDAqZd+ow
AluWd1YJxTz0SuZJYmJtV/d3EZcb4ktLXpq/YrSLJaXTJj7Ylo8rvOY3HKlcVU8UTgNlj/V9/RnX
JrfBftBk/pJsRITI7MUyhOINQGvNevcvluoCHehHUywYVunCeCcX04XpldGJaq74XcJ+M3xjHATv
RSQwup4o5kpkSnhEMVDFl2EiHsrM7GJBa2AWNZ9P9XhQU8g1IxuiEjhefJBRdGQuCH9/7x05Gps7
XnaaaZPapuG788JvFmCPowvWQP+Wq46+WFs80LIYofyAvm8GPl6vZUcL4jyxjm3Uaxcr+9bwG07Z
v/deVtQv2oWBhJceVuI+rIMLD5wws6HReHNEEhQbe7vSj6EZzdanDphpEb01G3yiiXTPWGd15ElT
+xOiywG9Q9Q8nCHJkzbKH3QX57LrkiVH6DiTX5UCv0iiWrUy6kOMWVn6Gs9hXj7uenz9BOve+mOt
tLjejPYbPK0W/xqKsJyIsST0Rt5oxCTVYdGMWD49kPWi5H4ssNyYFvItKHPBsMGaT3gKfl3/vZzR
32iUhHcKBLzMvad8AkFQ78LYY/GZvE1EW7yv90SP6euAQSBvTOjHHCaXzQ4W6SxaUjBvEokvZson
CsH6TKFtoFrbRjXE1lxZm2aW+/BTqEGotTCng+SU5TB8lcNohManTrFOygUYO5N8JOSaXenkGnBq
0+DqSlg39sGute+DI7eF5KoZhoPnF4mv3HoO5ZpYd8pg+7nlP8EF+S5h+r9tAsEEAdoJ+G0FADwK
My4ClCNCwGTd7i2C2YvduLNfB9zZs/4vSrLaxlTjUY7C7k5Io8Xeq+OpILqVEhuR89B7CbOaFHcI
0UR1/NtkZINK8zDnVOZ/I1WUrPf5ncX2bnnukBZu0JDgc4+0nD7RgPAqPp8ojOK0S0YvpK3qCbZH
CgapZu2cHPdcmCeqT+hHQHLJD3bPzSZLv9iCh/0WIrwCQbBgFMXwI2L6xCpqIOu6G0ujFVRbgDA9
nhAiTYrafIA4KSsJrXhRRqXSegdEoQC40uoT6VcLNI9jz05u6yiHSq1V6loUP0APEXluIKzefvnl
yw5Ax5NRtkR5DD4Vt3QczO1/WxyvObbQKeGl/w5xBQBiKqZnGwWUxQwe5x4vyCoasFK0407n+h/R
KGM0bsGDQHaZMT8r4zBatQ330t17CCOcugekph8/2htEUPhSnTJe37ezNUDXLQbTcbDqG/pvnjws
48GpWxSCwwIhuCzPPjNjARouGq0Qsz/9EpuB/qtuFn4GwYWWMYB+2n52DqN4kIyQYRicAYfs6aYA
J4Fm9/FBVS0wQmWLAogHZv7sP2aSJSw6JQJj64egaVgKgXwRyT1nHXBHo2vLE0BawT1bMQ0iDMSW
qi02yurfPqh4BCN82DR/6xayvzBRZlBIsk1Jv6WrpTeO54E5Gowk9v0n5IWeKG7xJILGoFBpVZ26
z0C89STlC6NRGtadZ+/lJv3ndD+MAYCNgav20n7sv0bX8DbZkXwuVtwgp1Yy2lnVWWJX/UMoyj5w
Tr0h1PAZr4NpaFf9qv9BVICVDO70ExiU4Il9hbVSaJfLrWqZpXlhxjw2PPAyzbLHOr3DRGa7q2Cg
496+uAuZAYDZJv21v4Tfnz7htR3NMrN4pJ5RVSHKxPXufhq92vtYUoErl8kuQzyco1AYRlbZHNMB
ZF/sYL0hZY2SiU4Gm0e9xWpsi9L/sBZQdmDhrHtRp0GlwxY9gZYkMa26/+wqTkv/jUA64T+MbnsB
Lh4VYhVoVB6m2rp7AECXUF7WO7OGBN9jsUqtevC6tDqyi5ALSdV97FsppQsSF1Wr0rSYaPFRArZI
LNuUF6ufy+ay2aPxNWm4pKB8NNwyi/D3DsnwjrOFJjIauBF6VasnBFclXFcavNRf4Vj5F+U+xS3N
TFq2pMiElrxpoIRZiRe83azAQp7Vx1/KRdaFtD4kLaNuId0TMZBiUExV0kiyQUZl47wmUkUhGfIz
akrxjyoshnRtUVXmjQ71mEVxIcb+0VVNlrTiMaZbFEFQGfZj+TJKcwnRSaKWpJvS4YZEltST56bo
VWeYfuELOMm/mkkV0bzozZE/t+fLOX270B1vqDl+4OIMBtN590R5pVIrV35aKvvl93g+1WjUMjwe
P8yqFgXIvAHAFH+M/KBqliEKSNqMVI2oKiDXJqJzYkmdO7MATW5JZcS9J5GQBVLDs+HdZrH0Ku2M
ubVoo4XRAcpJun8Yv/htnDwaIbtQrpxxRj4FGvpi4pGM9JSLzyRG+OmffOhVThMUGFLJzCprPSX7
egE6COUhWbLOjd4bZ2Y5p35bjvU6qeP58qVS4i3k7Yxf2mL9X3KW7bbWfdjlkNxZAoj9IiL9hknm
unhYcNByZQfFDuXTxAvMUaQvpt+VNHt/5VSWSobke6P4L+FmkeqfzAxZUOjCXl1tKGhVsLn02GK9
Caoi5BHt28Bb91L3Q1jWhsA5yjN2Ze367Om88ftelu4i7xIWHefPGw1+DMjeDrs0gV5pG7BLwDli
7SMl4vXYeLS5TyaJRdgCbUPW+c+7AApOrjJw/afeWrCV0BbswQ+tUSBdOvDnKqDBeRvoG5kfKBnH
HctXxqXti8b7rhU7p96eqpHGNKkyUYfYUWuO4iv9e9RQIvp5hvVmMbeycz3sz6Sp0Af3urK3fORn
VLq0ybjB6eGtUn5IrCa3QdbOs7Nu5F3VTdlHn7YF+665LCwBez5R9APnOi8NynhjVK2Vky4UNAge
9bFix2uBGGM0OW5U10P5I58EXtqpLlBGnIh+DLc6a2LTPEePM7/rc0kpSPrz1CxPkEejaaUmEdwa
W3fghVnZorZrgf3j6x0C3bBqSrKTKnQIRPCHXkkuTUhqHJvhks8SBSotRzIhl9V7dxBD+k8yY5Qp
2Kn+Q0xL6nw0LUNuJ2r1cpuuk5EVrQpSYeTrhmRKo+i1GyhJUnuff5b1/VUMSq2HDIGsrBOg0DDr
7M+9beeNBIpWdhsRpSBofpx+rdri+lwYal/Mx6PVqeBINdq1iuHev8RmbXmtti/QUI/mDmfMUqfx
+dsnvXuzfSODWHy/aF1adwrTyH7uzFPdvn5tZCIBQbMOag2T+/rQ7DQIcrR3MBdHCjYodL/e2zO6
XCh8F6oWc9oApj57zrHYWtVM6vtfEt1Rgt7RVoH69Uvk9Y4h5puX0Y1sn5iXRVViW1Lq3Jnbt4FE
y0RZXOs8nkVOk+krxXjecMGcTgFTsZiIppCwJKxdXDHxGaGN/99g+5V0G6mpXciskIYuKAUEEslr
f4dudv2QzMpCHqkWJb36bRTgUctVlprn6Fii8ZeEEz7QHuRt9mfcuxKoU1yTr0GezymPY9KvypNG
BFtvf1WyTxCPyPMZp7EHLc84GcJWyfaVLs30oDnfpeqGPcA/0dj3LqgP68glycTcl8BAzRbFqoye
4QdO/b5hlkvL92lp0FgpsFpp7ZAv/IB9a9qoIV6xtpsJFKPthzOSZcJnqCpS1b8jtpFLO3Kp7KqV
R0ZFwt3kCL/midXxG496p1xtmtcK/YwrAYYiYPhubWVqRfxexeVembv/cC24xb11XwPsY5/3mifv
/v4EjaJ7qPWr8cOnd3ToP/xnkWSW1cz+rMKAdrpatYRzXcGfnDLKkFXBu3Xxa3VA0ENaSatFGVmp
z9+jAAZzz10wUo/yQntRxoRNOpv6s0Yhq0ERqGNzW/X0U/19RG+M8V92orV69FNoO+hOiIIKmP8E
U8KJeIgyMh6vf1IOKiKKghKAa+Ff8zCQxelBEQk59GrV8tSq/LClagPWBE7FnSQh1dYm2eCm170b
Z/5cDZQqJFoJZptPEiO2GonUSE70X+mN8HBCSxrkOnzfiD/coX0fYWRSUpxGtdSu0dVoP6dFbByk
7i2tYslpKVkrbl/bx/Y6L47SxTuSujvJE4nS7ve5ATv53ZQ2Uo6Qzr8BsbACte3CcOHufnb0WHf+
2wXmqCmIijRNhDAVQABKn18GG1/EGiJv5ZJuzZJOfQEgxqVv7b/9r+NGGECorssFhui+c3mzjEqt
0Vthoq5q0aT7DOGfRppoeFDf6Lxr7iuFFG6xjoK1lCM0VlebQZuvEkhpomlRqmlD47BmcOpmEl+v
26W2QfNhmKC2noxXYXNgcERjOc/se2mAv89/+uf63RMsjDvFiOf8/bHVsULoU0haKr+DMd242dWG
/yGTufoJBdK+e49aBxJldtZa8ATW8/XXDxQQzFPsk7K+nwHfNXbd8s+hFmxJsYdDJSnEHaL787Zo
1O16SuKOXpf6n+0Lva994naul+DG7OJoxVuIT80bU1WpWtQQgJE5vNixH9ayevY6dSwuwQDoJY/H
CbfXbnIDLIwJaPzzeTiPItln3Xntb+YOlh42HpXJA6pWw3zPql+A4+Dk0qJFA7Cn/w5u4WYPv04R
TrrfBVcY05Pj/NrLCuvZLKD60krS9hH2iwkaonUDWdMqfRKT9GB6tYGFH6HakWPBAbvCLopIDMIV
hgsA9Sp/qKex81bgCnWSy6Z5YUWIvbyujt8VNonSt/MZfrvpyiZz+SwK7+6ZDgJS9d8EzPjDtK7H
oLhoAsBZ1pDoppq6IiTlX/spwtEG/qmdCrD+xuj0UU0TlRB4q9VCJOSMw7rUsA9k1pXW/Sc8ofMf
7jdGat0Bv0t4N2kf8XQwXwLQH47m+WoXylb1QSfIoL2cPs1SpRXVyXcfMdjdtw9IjTN4Po2u1bdZ
XpTLllHtvOFcnCghe9fdkA/O0ImNjNlIfIq67+LkcC1zZ6aE2qddn97demX8Os6UsOblCMnoL03c
2e3vcI/bq5d/jofKN7HtsR419/tuXcDwtRw6Me7Bfm1HAOFb1VDagHl/oOxGXfSYu1H39WI19k6p
XX+1roVu5baFF3mJWUjcNmToM06qeVrvoQ60XjGYW7xLKnQ7DWsw+HuRLepoXlsj2qyDthuNP+59
WGQ9A8ePRlGIPLbzmkm2qom2vdzPHs6qfeeKpBvcPDHHWvX09dgxFke4GGpSivG9Iy8uHdqwBl9n
98Uf+40v8+xdwazcsCtMDu1GOahjIL5H5ovs8jB93L20bAN2FXwVNXUmYAx0a5K7Pr7hyTRBd56i
JQgoA8PDDbunl1LVVDunTZE1ckDmF3MTdOpkZZJynEZ54JIlDXXCRqOObMTNgENFoa4FIrjmZgyr
O8sQ2OfZGbl33eF1zmM2Vt264RSS9vsvnTwq4u+dg+P0bsDipc2llBIT1nFYYTIGDtAaEtGvo0ar
RnLAXKHUqtC2fiJASPO8g9Ek4wIT+CRIduCCXekV08Ynx8r6Pio+ZrTMX9ZqIYHI5+a+OfwaUeu2
4UuZt+rwRVNbsc+1B220oSk8fAgQsD4gTo0rq4O1+xY6hydjFHq/+849pr+KDNyn96y0dxU8dF9I
SLuve/CEE70H9/cc33qr4H5/+ufGp1XafNNKUJs942IYP0rEoqhe6SSG9WyGT6uC7fCqCp3m8rbL
oBvR/bn8XmWe3YzD49diXQ/Rpd2Z/ejTl6ariO1HiywqBgPAaITsOdO/Qcstd094ojSzLnpqi0vZ
B3EWWiSqYcRzkb1iheMHV/JPy3HoCh3Gp0OvYUo37k3bXIbW1W61WxT8kZ2Xxk0gD4eXR3vdA6Ps
/NesjzuFoEZj3wAuVoOgQAbRvc7KQwGHzhkSCGkbDtKraQSDXCm58AjoUcKUGdzCwgp9A7OSdKEW
jN/XTloHIEjqerJfJOdv8xGNYuuA4g23t27wfv8KQUazCBWU3PBn4NVMIePR4z1CZ/7Zxl70rwq8
mhvDzbuO6jzeMPR42FfrhU+Cuo+y8NBRwwIqcZVnlzCnzXNM5Zk8Cwd8MfMZgapCqLQag9e1sD0m
oZw9rT/Ua0gRGnDTsOsdfxokUVGtTUvnPVsy5XtZt8bm7RRX68PDuu6RcneOhBBuQlCHEAutJ/cW
WnEzg9wZxueLdqFDrZ6NNNX4vWEwXDCR8iUXbhuUXyd2pY7oJ0PdUmr2Izi8GY+xUC83pxE+BCgo
nszS7OLCyP6kmylKa1KMSB0hb4g29OM0Pvn4L2x1WRL+qsdopSPD9KyJooKAjgi9mVSwObJ+fjKf
0jH8KdBJLAQlF4Dm2S+xVh+eVAWF9aIH82hdyhGkZheyCaynzgUwacgd+vXZybilNNdWoweVJ6bj
JbvY30FU5vJVNTuS7CNeCLH5zKwo5PBQdY1e3b2TST8JCW+/dhgkY2DAZvFFBYKPN+7KZgfP4X7d
2laGYIEpTaWjSBHIV8pBlgVqnAlDBBIpsPy7SSJDHj/6NT5cALdAu4vhaioYnqpW4RokLieoRdWU
qFeuYSxUm3xLSGqdEw1CdM8k4IFU243YK4Eq0gmP8dId98kHfydIEh5N2WfBkdU85O47fV+Kj7Tz
YQxoF/84tTSK+Ncwp0MBkspADP5BmbLh+XTuA4kSJO9pA1QyX4NKa/q04U4h1OVnT9ylJ6WHf5no
gFCqccUAP9ESYpAP+ZN3zlI1rh3um5n6hkqH8xtCM8aaV6IpqT46HfY6vMGzmwbo8n5QZWgXiLHN
NcKx5bd9+pin9okxAVkZcTCIw4tThKLUwyUBUy1gTuTlcMLu+IoMrvSpM7FX1WxB8DbpDTcyMaIX
tyaukHgmzNVUr0q1gb94T0Un5XFQBdKn1ElpYvCRxtbuFy82s8G0LoX8xXrCD829QMkma4rNWQWr
lheETPVSc9e1A5OEl5XSb9WwljrKIY/4zKVSeXDhm4SVDjd5puBYtAODQJNSVbxN0lXrNDh56nKo
tOS+Wy3oe2aq5QzrVaaCP9kDjRYyUNOZbO6pSk3PKAlAgG63DgcVWIWbgHGqfx9Ct7L5lje0WNPK
+xBhpH/ECLmHuKls6w7BFgLX/toK+vQZ2K9Wl67mJ4s9g4tlGSD277GOOG0CvZDWtkPxZ07kiSSz
GI3abhTCEQMoJAZHtW5pUBogV0hKKrnK4qgYQsvlDvvl0RDZDWhcfD1aF2e6jC+7MZJidNaPy3tJ
KFIHmTxUwA9nJfy+rwFuMVzE04J2VJvTvnuwE+noz57ks2jVqXq4tPbDJyZr5/HuJ8VMRwO0j6sj
9m+9c/84PA7j4XH9/Ctum8t0vgtwmPWPfo2MYfgdNsarse7OuzykmG9paqfSDmJXVqYcOSNqAOrt
qnSr4LEjEz51vWQEVcGlCSdvm2mDhUdfFbLdjfYgChUUdTLyK5HHonJVg7PMhI+3FPek3akRFIkv
B0R8Vkb+ziS8J49xqMJsQy2yqwfI+uyjAm4d9DqAUNjsn1aQ2k9P4vn4WY1xRKEzU4UarZwSgylO
zoGWvVaJJlK69pLbEsf42U7Rw85e1epoN/BmvTuvQEcTw8Ey4IB8wPy5llrXRW2d/lx/Vohi/TX/
ahgXkggdGdXqbhF8QC3AvMGqP+36BWhSRrsA0oGpnxPblJMJyRIFYJuCX24OHNkgkIEKASv7EDKE
OlR6gTKeo6tQoPs6ufjxsDSNJpVhuX/FZ6TfvHQKBHR6FsMItwxdvvfwhUUQY+lH68TJ2mKgc7/p
ow5NHUI9NkP1kPFJpfNlktKXfnV5YfSaQ5G6RM84jo5AC19dIJNBBYeSkpUMz1CDj2PkHMLVAC4K
MXTVleDUw9sHx+CE0BGaGL0LfyoDJr7Myx1FQ2Unsbt3q4PmqD6IrmZhtNOXwuiDKCPESv6ht+q+
0OzsHoPIsK6fVoPHNcKopzgf94FxZQZVeuTqoMhR7pa7Z9ykX9T+UtFrshkm/i2jL9zFNwDElUOr
NbLQd2pkUFQKhucO2agjD3qhyEl0UqmYdpl9Sy3zk9WMMpcZVW6i2egL61bZLK3sFbR0DSWrmYZw
k10OPqCvRFef9dyX5O5XoGll9iTa/UDIw5HbeZK2LCFGLTVLDpYg7Qb8xGhy5T2Dk6udTQkogOtb
qwidkmYg5yjzF8MJDIEvqKCDd4jn3c9zEW2iWTSrT07zxqS6rC/L2AK+oe2ObnMd0TRaV7bGttmK
hs1t+a8yR6YxndbmUK0q88pcPhZHd7d+/B3d0lZPs3ff249nhDVUWo3MAdFAJksiUTsHEgEWlzVI
B1KV0kFREmRwMr0qgUQkDIjwaU/Zp4oltMoBsRguHAcX929f16jgpzAW6lxfqOSDWnj+26PCJcje
B7CekmYpQqHKOJJeU5nEOLMfkdanPoVwlKRlmaWGy559lqkOFokyTPx0lF4rkZahG/oEVGjygVa9
1uy/p8+XueqAU8nyb2Xhe3Gb+QdA60nG5IRYZbKWuVnLN70GBoY9Hq6xBIwf4FiOAaUqeYS6F+pc
zJvKpaRySWs7V6H6ZGvvDe9eTHW1zZ7uknYZvZUejcoqKKOeCKZh9dz7+F9wx61vs3Ui4H2d4MSw
CkbT3wWo+A0w+GbfAstZ7HlnJ+S+bfnA3loQRavDAy1L2k4vJnAwVg7EbAeeDwIwTI3L3gJg0myr
fVOQhQK5a0JfnUJQM0B8EcLl8o4e0gyJSeM2OsTw/88TCf5A6svQDTlaVXNEtfTcM0AE2jrX9vvu
vTeRS3c7KltQ6ZD+hI3IaNEYYFlDwcYSP4aHQjsarIBGlD5QqHI4A2qfrHXFuDP1kgo7wihfmd5m
tAu6zoRHrA/p1mpH1yggR5UIz8Z/CH58mcAy96/1eOYG0ZShw65u0oltDnfgwet9RqR+ob36kWO0
tFj1dCU0yJiLVhyQGXwLq5z6FVUkmG8RoQOoxeRFHP8ujcn7hxZYYR3PrpXWDMQPuB5rFuCnywdD
EGZ2hy6/AFqQSgEUaVvlNRU8nrDgY1A8g/LlGE7CvXKAtgKa/B+3A0A7eiH1zpsWDtEPHzdUO5vO
Ji8bVOviNsuJ/0WFMcvPqtnm0RgxGKixEhDPuLTl6Y2SojnUs1JzqLGqRokc6LZ9ui3XJaOopBww
LwehlKlh19hHD+7t78Ymrz1V+UFnFzxN/aPIrSzvxNpRY8T/KuRH1g23rQ8WmSShcmVQJlfnya/U
Xeyizh2ufPDu0ZPMBubaRiNyMvRCZg9uJCQ6Zp85V0JwtDevMg51frTyQHaoXNyqtynAwrnT+s3Q
CgKUmDT4GJFJA+ROchmZ64Z9dASGgrfOhhqBy9P8DMLWR7xaSDKwEV2pl1BB2eiVGMz6n2SkKECC
8vlQu1Ehw5ASsaVgF3y1vTwjuFilvgrh1AMrQBCKgzfyhmLVYM1IgEp9w73eWw8/BkXfIyD0UHSQ
pCRjOwFewG9wFyrpwcQss7A8u48y27s8i/ElJlVIcQS49/Z+fhTQYyl4N5lk/hh/5V0LGU2y83h4
mxYGu3E0pkLE4BIdoBKope1rvp8WmAa+5p/5anSafuan6XEtG+w7MrCp02gwAfNlf6mESV/x02R/
0mV+2Uyjwig4+ndPIuk7PrP/IzjeREtajnhK5houYFeOK/ZRzL8TSn61yAG+B2nviCqg+BZysSQ0
9aLs+FBZ5sr1N4vyA3/LM2B+HTdXoHhhBQQUFVy0jAOBNHC5vaiYeZAys52PB+FUrCixRN4ZN6qe
aUjnGnX/AelFaEBSMBuVcO9TLcraCj7ggJgyOEDQZyHZ0IrfhBI4XKBpq21GezQwckoFAhEZmyuW
xQ613RgBdfKshHCA3wv4yMa4MaaFkC/nbLO/oTWjRa6lrpRtwYifXJ+5No0D7sVZKjWQoKPvNSZW
JaD0WvcSGnUukzGPjnLnhExIiG7awQ7qoTEodBuh/E8NOhvMDrNUudBZM+nAWY1HpRYrmesHCbOK
vgXaCVlS2mj1eroNQLHRql8g56pSBnFl1GBRjiFl1QEeJluEeTNfNUs+NOiDBE2ffgHfIAxsufEx
dyeZfjDuUqYiGeo7ctRMBdvPmU4M54kRnQaH9BfEpqNGZ1R0x2eexhmyfXf8ItQbgloCPA3KFacd
A2sCnYDZO8mUagxiwA89m1kw1J4BJMXT6QeQstTvc1X515m0OXmmNMDlwsQ4bLK3Kv6VAMGG0SlM
I66QkjGaOhx5B+CVwZJRs87GT2f0iIVcZ0BoycqMg/WSe7Fo0Ea7QQQ/oHp0jDRXqY5Va+nk6hKD
IgK3IfM+wS8M80vhpKAqlZ7WcEuQc8v0L/RXKhpy+ENKkagCgXqRJUERhmQM0s+N9mSS+QcA+V1n
9TuXWRdaNTwIzRugX6kD388/9fqmiVkuN/ZsNYrX+/XHLs4Vokset71McndoBOs4MM7R7V3xmh0e
Y3KhtuJZVbmfmBe+gMFelqflfrkLm/0oXA2JUJP9JOYojHNfyCZUVyU2Sm1A39I0zU4YWj1wWG2p
lhLpnJqL/pNLaoYVJb1vp+DiuOLv84K5I/tcifMUgcjReLCPDJMQ2iEKArr0zqFcXfVTQJcWgwUM
Qt+77hXXx/kRqgQ/VDAHJTj58MaFEYNeSyOqANCeBgroa8qbmIlO6/n7/D2HVcBV+kwRHGAFAjD9
pbUHVHhQd8BKhZcBejm8vEs39sr+afmefCcVBhUIyYV1f/Lt3ryPuwYHGsQge6/9c/80PI/3w/v0
Nl2Fi8s0XqvGfW0Lk0RGokrmpcAERGa0ZfNUR4S7y0VnivI66zNeLeaPy+v8cmtdaFRKEG5lw2lH
er/SMygZtsLXrKIhah+3P2r4fYYWiJg7HEcGsh01O2YqRHCiMzT/LAyTNj651NlihCEr5+RXnuLK
fjRBVCCrIGT/Ub57smsQIQSxEPs58qDYa/SI9iKf1fhH38jWRnmHSgg5+yXEQU3KUajsPAMCMyK3
Bgl2JVSa/SBlzizDGbRj1+He58aIltXuiMxVNN0HMUMcRxtiHR0CWYwj+EcejcwK3ytLrw7uUPCo
HrMPFPia2wLH8jUtwHiQyZYYcoj3MnoiSSdaECM8BCSoeAgEygLoF+86ys9IMWPetm5vARaALApc
SlJAmjWk13EnHRBQH2dVvON0m1wDzY2+II+Hw3F4Hnxh47BpftrKJbKGJTek0V6N1SuiqZjJ74sf
SJqhMCcPOwy1OwaMBUfty6huAlFYuWgd6NvDJOFYLRSVOB64b5Cz+LDpGNj/CpLL4YDo5RrpkKda
5DRQFZbikLQtMaXBO6LaUaWmI3bv5B6qi5Droo9/pvYpIK5W53a9zq6z86w5BiTvnp3VOvUKVEUH
xMrC1+DhoRVHSx/NHkrq5iiZFvjcgwojfZQ2raoKMDTStaec1YhEfefYQjUlA89oPSmzphnAq1eW
rQugn0Km53t6kgLf6XPVOVdHVTwzETrlU+7CEU2gOz3fL567JT4x3eV4eyV6lZErzERe/tL9zroX
4huQenc4XY4w0BnCm69Ru57RK9XHvTARrKHZ+2CV5xt25CMjQK5xGKIiBEk2WR/WH/OC54bB/qPB
uSr2k1v2yigNHda5iLEQgQIe4hhUE4tAY2NVzG90nFWMVtFpZhJMO5jSkF1Me9jbShEARfY5wg0z
XgjlIML4PSzS1rj3H73r8IaIrRRpy3/FvzsIKDa1v6in5kPU2/USDnF6EUGxjexA2RNIBsk9kg78
0zf7pIF+F3bHOrR96skzmmoGxs5BOcqH74QQuTozFsaNWGHlyRSkHBKTtNdcrSLpWw4SLWF2epqt
EBtSv11JG18paOQUmtsk14heNz6Fkv/YRkdsE9EJ1GA7Dr/I4itvfri0bftk7MFteBoqIh7G7SJZ
5TnYuUmg9r5gqgIh3gCXKkfQ5qyKRKUir/3Vrx+nzdlzbzdT82t4EYPIT+eL1ghkKKsIDxl9eDlX
6wAnd32YxsWss+xoCxP1fz8/V+4yZtWb/abO7hhJySf63f3SzT0gPwAknjGgn0wa/QRdkZVFipeS
Elxp/gsrMewTFmKaZuAGHt+OIDQ6iKb/jsxsUKW2EBZKNTQAzTs98qHLaiX4R+L162tEoCEySBPj
9YvLKhkKIHwHRiXpEK5fTHZSMH23tuKS9gVAAJzVvP33OiksITp7wPjir+pXkK9anjgFy9VsNau9
TaQ7w5V/dNQPPjrpz56u8N4ByQiBAfjGCtIY2Dtka1JwCq1PsXdO7DJ3MQ3avHHf2L5IrmiB/z3/
6K8f3GpYWNZHmOeO3oPi6NWnrzfczxpjQYWrC+r7Dp3BxX7EOLhbm11I5hG2Dnb+A2atUvoTahnJ
8IJgx4PWjzjpxZd1gJyeJlZlfixbcNj4eOH+9/eAUo9CTaIP0nfYgOimr/gqENqqI+KkdK+Vcp9Q
8NDmo02ILap36Nb7Rg+1F6sPmklT3yYtWFpmcau1C5gPsJ+2Tw4FtvZS/idE6ifUURpUaEY2OOJe
c0ArvMwTZHVRcX5A2PEyLc4v009sgcdsbKO+FvFtuhvXt9VteRuv6yOFrpO/CvLDMBs/Rk8vCYuZ
kH2SVSTkDcs13YG9UT9OCamIaBfejuS8pVBdR9Xqbe2Gu2E6RcKEDPaPsuX6hxLNjXIGmBplKBAo
Urbt99/BdnpCLX8auxrFftgEbsjS3P+lzhVLezOqw1nvL2uEgGXLIZhNGwq180YzgIJpgCzA4ECc
SXs0WynGUDpfqocg6fyve/Wu3ksdhm7FP4aorIfgJUN6LNi1PhH9itELewENjSb1hQgqDERASf7C
petwx9ilzpecct8TTOj9p6Ox3fXladGcPofP4WscO7EDMBH8a91+uQdkFZ2Cl/QVMJ5IYczvU4hj
0+q8vv3+ff+q2/36CpAbQTKgkdV21qCYbVV7Hv1Kr9JT4NL0r7EooKbVLf2PqfNaTlzrtvATUUUO
t8oBAUIEmxvKGJNBZAFPf74h9a7/tGy37bbdGK0w10gTroo2xS+Qkg8RKJik+DeWs5xIRMtH5ANO
IoGkLOeVsJy+0aAtNuUYQKs13ZKs7fOGlI/eOqwBQdbyS+eTY0/tffS67x1GiskXlngAyOTONeNN
V1CjrhoL1driB3OS7RLy+nskYuqx2v+0ftmF/h0jVXjpsSq8XuN8jSed2J7hbsRsIR9PuQQvQUdE
zh153Q7XQ+KcN4O0RywzSxIrEEn5jZBAIVJ+TspE47W4T0fAreagPriH6ER1FJcqVO2ndUYlLgvh
GZHm0wbrfntUGx4Wh+lpbh6maNsKhRuRVqycqBg5ryBlFAZN7fNwfjNskWoOeKdzxzZDe2FV6ZN9
D065irvFHiOWA0lsbp1Z1++k99K4DTF3Rp11mNVWzUPbWJeZ3leO8ldsRQQArAef6qzhv3fxvdxv
uFXppYEI49vghCHJubPBI3ZFMlX1H2Wn3N1jGLQqlRk45h48soL7lpyiTqfuHCogltDs9mD4O9Rx
yzCGjtN3ZpEc2oJ+vzLbisJwebbCKFQwhw9s6RPDQZ4HfyLi9SFS1Zo5ivhGPu9LgDEYPE3XMMdq
pYIbA3H7t7qAXiecvCkpU/9sGLbtujaNP89hy/y7G5/eQKajAeTIxULc7yNEJiXi6T+4hU5EbIkz
8oc+jxB9h+F2qWOMJ3AZOktCbaPjdkkcHrTRxXyRbngo/dQgabISIdeNWq+9Jl0KYHGG/QD6F9uE
Mm7QOqO05acip8WJiw938Pt4Ne3sOS0rQbCJE/VosEnesYBg3vtG7bQB6SQsL3+Zk7NNvg7cKHAn
rPl6PB81ho1emY3x7O3NM+spiEa3Fq275X65X+03k1pc7x8mjfjExrztPO3a8f696aXdtHtEutyI
d5N2oq+qwLLpujmfg9UZS3b+ccWClCZikLTXfIYkDXc7+UlaZ+mnOYW1tLs9xl+z2zlZaRY8W8Zu
1zEuDz/DGNBy2f53K4YoOj8ONL1Wr96HsttN5h7gGjVQ9n3kFISrCGoCeKo2bJ+M2rAJdqTPMq42
0zmnSXRqV7PSQ4tY9i9lu5raLTJryj3Vy83xJzl9Pd5elTB5zLlkHzX08qTZIXUxzHT+ghBi/Tbm
43POiNB6CWEVUrs/QqgRTlR7lcEVvdLglJlNIEjS08EZd+YZbU5moGb8kIlCZb5f7Vcbznggd+zV
c/tKJEtz9vxtzw74/qn+6O+Zv9ThwZHhkotEoMCGRFzllccdmsqSP4oEpv+qs7Vjnsqg29cdLLX8
3SBdjMe1rINJNoxHV0gxWHHOtKjpiICzi11JlPzTSNSopBTqfF9oSNT2pjQA+MSPpijivYWHooS0
pD3sWDrYc/aWuVbONelNsOkSOSfJkdr/UcmwJEKMzHAkmfNIoqILZXSOFsCo6LpDND2/Uw9pWlxy
PmfjGHY4pNxpL6WzjhrOAmrTpThJ2+br60VmjR6wXi/2G6YEiRi35K2X8++VFBuDEKtji+kDt9Hp
NvGNkpHUMu4cI79T4g7TxW1aIbIC0d26L1SXOF9CdrGMXM2AI6iDVYILaV82Pbg7ziZONl07BPG6
6J8AOUpOLot5sMrDCaa0PbyhqjqZHr7XJMFSF/RudHes9jht8ftLz/Em4VZJRwhDpteuDiWt3w8p
0Jwjh9teqX/ukuXTPvzF1QsQMCKeA5zRmqd+F6f9U/wkKb8ZNkMshndMkQRvI9mdAw0rZHjP3aHD
nncjkHbjp6uNX/FFWRKKGzaHGxAcUrdPZuO7DSdU8jNgaC7OjqSP80r+eCBIZ+O26Tqk2F35FmVj
ES0tfBCXcP6MnCUmAv3W7woq7nfyiB/2YLjS8iz1Jri9/bNVhp4l44yniy/hInbsEGUhidg4rptg
123v7T/jk/2Md9nPHCAExWoPv3gJc/ruD13kY/Fe7OIXyEu9i0CFAzqU0+X7iF44rHbVdrqJOAKw
5kUg8YFgY72egk80Dz/RJzrFBFeD6Ly9B0+J8svEH6+9OQYA4crq0FMHOD74Gz+Ppfp+uykh5SnQ
VWVQGzSHtUELjSHUop4qFPdQOYBZOnOrDNvANjegMetxM8KFXo1KYTUq9xqj95CE12nlu06emq7W
IJuWp4SdY/bczTa8Pczu4/niPtt+lUetSVDjNuraeCUE6yX34leBu8iz5ox1cXTVPUyUcBMCzD7X
8VQCd3w/8YrObtywIrFLwHmFq+0+lNmVzzwiJk8QfKISOe2CZ57z2uZEk1sRs0IThCeI5GTYuA3O
tgRs+/uwTCNEAUTHIFtz4lE/nhoZg0e7wz8fxUBBtqksl4a9AQowbfFmcfurLGqLbCyGSrFqa9ou
zYmvU5IbJy6sQYigB1S7EPDHt7HGGrE6/T642ejh8vYmn0zpeDAkjcy4/sy/bqPH6NmrRElSD4UJ
7mxu9uzNUCTV+dh/rdaH0SNsc/gj4oqqh21uWiMPYdT4lj4RlnhYAsbcYp4to6QRvfLwxaM8unNA
dPQJ8yTtfoIUUBSQdHDuSbkiHcsnaocoiB/JI/mMX+P69Ip7fdsvDQ7RLWz2JI6r+JXlekUzLNZo
VmfQK1i3OhVg3ieAPoggEEeKfY22D8xscEb9RqT0vVsnlPMrmxxJO3xQj1/PRieka8olqHRVes5d
9ZjUaVMX3S2DlOKz1Cf5lgWPvARuF+F+zHj1Xy2H93wCCOCkmUZfy0Tdk3H67iY8ZTFd88a6tEAI
jD0RCFBkdo0ZYmzZpSjtYoTHdTZSXgHr7ygdXZCzSud/Buih00UZ7jbI0CDr6HlxlDFeDj21RVv3
H/QL0Ey5eEJ/BUyl9u5gSjNYIuDwFrCed2t8wYbn7kGWutaBMuuQ8m3BhjvEPHRIgNDOwb1kPylA
XZaBTaSr5b9xsgH0iqczOD2w0KJrNRJMgYnwYzHx76mWcMVeyJA8n2rK0MrbkdIaZou1KF+qabc1
R735mJyAVoRycVym9qJv5PkUEbyyWEgNWFyIg8WgEv7FfaiAiSH6YNfMQGF0WBUmgNJRo5pvELCk
PlhPEvKPP5kdagc50eOAWDQWKY3eYMPFPhpsuCkbvNx4uvv7/rH/qRu7AEC6yt1865K1/L9nCWE4
koElKX3szDvmtkQvDQA7wVa6nlYubyChSM2Sr1Y5lmpBOXv/baHoLnJ+WAcYqS2OHDVe9PoSiPWx
qHytOWQh+1uL28B/w6aNos2+oSeWklEJasohLJOGpNVEuRo8EG5DkCCCI/ehsHmz/eZw/tV89Kvc
ryrbaZXNCZ+5vYspHxLdouIGoZKzHgOaMbEHPAbkLpjbL9kmUR7m15WfpBwTSNGgzMxNmX2iSI98
Zm+N8cbb6nwGoAfpp501XYmPUNaINk9i1JGHqE1CPrKoSPjF2Ow0NvXcENr+W3Vprkd3YgmX7/wU
pRJqWVQHAqk8GiOeTWw/ROGJnbyhfH3kr3VXWOwBnrJC4t+BPmf4mFNkBODQEXgQpl8BvcDqoENF
XBBn5cJ5OwIlYsyR7z28ibqugei46B1AA4wFGtGvSahqoejhpjZ7dODwcEvxH6uvHks5e6sUNVrC
hSB2WBeKlUHt5RDJ5I3BHx5L4ocG8syb6AHx3PA1/MuudrA2uX+f38rv+ueogor8QPK5t71979q9
g+232SLVyk7hDxJmURlz1W4Mbz1J0uIsaf+sCkBPtcrEjrWLVPxBZTPq8bQwAXUHtwnJ06DR9WFr
1Bh9kva4BYU7I2yQyHFVPXuOuU9g1HkAuArAf5tUeDydRANN9/NuqdgT/Crco43egwR/gZ/74XmQ
9QiN7V7iU/iA/SuB4omCbPpnj/MNx1kOxN9y5u1duFk4N7pmJWJZTh7eISFIfHXHLhI3SqZPqNSW
r0TXP9q6lR7v0BfZl3F57kjNwCFGcAcpL3OwphusZwMwTw2HOWjjhNR/LKi77pcH+vHSNEgdqKvq
1/nXOmlPLXRcJdCjUk8ci1gW8S3HaB9x6uY6hzkZ5D1xf3Yirc3rxu+ec9Ur2Hf33SZNoCbV5NPT
Q92iRiclGrxDKj6BjBcMG4Dizj6+wL+t+wS+4yvpDOY2LXNYSgvJQnVWwvADuwFcmB8wOoQbMrTo
24LaUaGjyuNkZXEYjDQcu5b8B8H2+MNp5acC/k7tze1BsnSn8ODgjLr9K4PGl/1Aa5BGrpYNqZQX
zA7RC5pVSuNBh86aHyer/DCxRcCJhJNXPiYxg/HDPGft0DK+woGfdxqnCqf01s6nlpiSgpEySoGs
4ae5rc8wMPN/1yxQOUf3LxJHdUzoeM0xObvD16A2UiOQTXScqsyrDOo9XepMM4cDZq+S0GvjF1Ab
RyeWE3VwKrOUXp1Jm14oKDmYTLdwl3t1eFRRqVuUA7kYxCtTVj1YKLQ4vKwrCporrb6RNYxerKsc
GOgO4d8eCndHCtPA9bZ40I+NPBi/9PTJnSFrZ7Vx67SnZQMtu81ImvC9QTKvISn4JDO/Qm7LMpxM
lsubR4eNeMeeEIa0vjKWE9pdtSG2nv6JcKQV22NCIufBHrNGj7WJlqIr84GNsVgeZUV6MFQe3jLJ
aMsd083jTaw8HpGMXFg+fC/2zGqiKsaJHO3jIAna3jnIu90+3RQ1ueoq2us4QZt+KFqgKy8zWW3V
HYTgkWV8ddrjq/MfLUybIJbTinlpuJu1+Z7emGEOchpbjO+RcKYNY7VYuXXPN5wjlBKlW3Cnr+gE
tTwvSs7s3NjxTlQ1De91p3uehVNwNBOXr6sgplvcPxpD8QTKGIGxY+tyIIfyHnQQnKkPuY5C+XXz
NDYa/sa95EeB1Esp+K8smkqwFcV2yUk2fV1ObqsAk/RvnisS273msDmsDyuDTndyV27VFb3iYcdK
dmXdzpgVIpC0jfy/reSCZrDJUQv9LDJUJAO3Dn0MHA5l5+SenZXFHuwr/WeTA+HinKjBx97M3PKy
+XP+1pxEG8gLf2T/lNBLb6VzKaLpIDnQ+g1eknySjK/pqtSM4hzOz3WaM2w+TOrtD2+JjMfQ42qD
V4tSzWWNrTN+kUmb/C0VU+08sEvdS7NYB727w0Tb5O3ttR/t81V9w6aYKeaNBWABJ7ggT5kP5+6J
bOU28ZwqW3RJ04vIE0Qg3LesB31kWVUC7VNvXjeczzihAXufaINVc0Sw6fekRxMUa644USgBxBXO
G6mY5altg/x/Tt6H1ZR+Pz9Suck4IHlGE/WEAtVoaigXmSHm9+G8hi/yxzZmFWMt8taY1nLYEpT8
g3SGDsYn5B3S6km0qzbGyHbgh5GEp/7Gu0OsqVHU2Rbtjw66ukdWngt30IGIAetER84Y6uL2Qfbz
faAZtKwXKSaktOVdOLqtzmUPg9kVGfmNzUXbCFnYINfnaQPzAoHibOY5TXeHR9OFiIS9p9hbSi++
S0nsJ1w0Vf+wOC3my8tf6eEMz+9fFGAA5mxdt1/wMvTaa4XKCNH9BHiUEAZd7Wcu7y+ES9oU8dij
FpQLYm+XGtFnsaP9nnlbBwRxg7FT1RzwSUkpi3+eqliXaFXJUa9+nsccHY1J2VS8KSPg49wmBb76
AI8Fjc1Qs8qKr2MRzxjfri5ShZ1ZZTWC1gWRfcR0D9Eh4n9CETGs+wCSobKcMQmyWcPn46BombgS
Br9EqUiPups2sRDwD78NezCoAAfvUeEgCxTDz6lZMqs2MVLSHkrWVKh4GC89tn3Gk0qyguIebUy0
AND9MmXRyTK8LsT0F0i65NbyzIrH9NK/DV/4wedNmxFqPtlFoHDhY++eBEc8Wkl/LFUSg8GeX6Vu
ERbOn7XR7F4yg9IQUSNgdg+5OMJS8d1w7ihYqCHhEknU54fIK7HPy4TSUAqPElp6KftV8+Q6fwZE
C3kJNl2itaQokvnmk78VNrvvdqK5V+Wsc+oNfrGeoPnh3jMDul3C3HpBbw0vZtev/QNLR7bJPZz8
7zyZhGQ1KV3aTK9Uein6fcmfLrOBWE0iOdFeErEN6QzAG0venj8OIm5O/MoEnuWqDLRgiLSA3u+L
Ng0i8a7T9BElO5sS3mRy+iXvvcFBNf5dtMmBNbjwzEDUAK5TLkmztw7kGYHTRXcAFg5xBmn/Ym/Q
iYd4BrqICXPUMaahvYLKWkzcvd9AvgG3qKiz+k8h6WsycNF7sThrlxAelh9E7Ue4JW1q3y+HHNE4
wegwubHRfobUJHtnRZPuVYw5S0XOkcyh2tc8puej1nEqKgJGsVLFFA6YCSo0xhbmqWRW9TuTiobu
0j84a8L2pMmFYmAk5cBr9IifSWdaRr/fmmbjBq93jsOLzqK0KE1R7/DyWj6XO2z1XYgjmCFyd/mV
xAPiNghbsGPILPJqk3UCHgdOZ022EoOPWFTwb2ReUNmwFxcDamE700U47EyySIXMcXdyqaCsY+yv
+bJ3sar9RiT5QC16DesjDOjDclKbPX5Pq9OKtfAVYPpQeUpQTS5lYiEa0DoF2Qsxz8ExqP41yDlv
TdOZUhAuELsHp4WOWTgRjRwh2o69XA4Iu7WPdWYSq9UZtob1QQOz0G76GTZH5e/TQuX8xqnoZMWh
SfnmtBsbNun1CvDe8VTB0XMyhz/r7MZ14M8mZ5AbF/3ax4SnBTTCrIZV7zm+JM9xmpSnm3idKK1y
I9OHlzcfl6yJvReBUyHk7VASaP9bOypFdZhkt2K0qKDWRaucqBm3cK6ohbYAHICvlUQddRuBOMP6
QhiEPIeaPwQuxzcc1vPv/VinE10cWGSDfB6Nqg9bI3d6o9fiGVAnE1GYitzCJ4ttphVeaL2wDe+D
6uQ5qk5uw/vgPnjSuOhGbxJd14Q8ZyStB04EtFr6N3FgRAcsK0cAbUhBlQo8rFxQiURBR1DEPlI0
sOixBInFVkJgk+f3NWiMWqPjVNWvLkwY1MAgP94j5CkZ65zdpI5uwYhmmGk2iG9w/fsnukEJK6wx
/iArtzykwnuU/WV/V/qORpdZafqIVRhXCRA0n6zvcH6kHpd49pvRI1C9scMyDy5tdQYq+OmZHkBp
Dzn6VgnDMda40apG803DmfPoPbmO0uHmW8/Ma3QfKIdD+tEsSuNzUpvSLopnRHKstGVc0cugwl73
30Tx7UBmBdgIc34iadmS7jSs2WT1IbbkPELDvTW6w7KFDAZLHqmfFNScVqjY30+zNK72Kc4QYb5/
URUga5JBDVoKP1mDqAD0Vwcyn+a/1582wKZARpXR9TDtg43Ee/Iyq56SSOeLo/NuG0ciBwFH3LoH
KuRJdA5kiltDycRSJYsPJiqZ/XUCqgJGcohB52O+jdw5Vm+RBeU5nYXsFKElysXGpO3UwFbaXvBy
z8Dw4IWMfuHSvL6Mctk40YmQfhwY9O+CVFsA/SBRzLFcOAlANV+8kzZoNVmBN4BUeFmn+bsd0VcT
TyRBKzzeO9GIdErMzS86DaaAfymQ6S2kISNY1z0Cr7Q/EZ0TKSWheQ5mPSrm7RFMtYbsfhPRSbg0
kpDtwqSl3RXgq5bi6uKAOvU1bk/v8TO+D9+j+tygRR7BLlXrMoAbqaKqgYJj0yh3XyQ/ooqi+xJh
tEc6Mh9i3JpuFaMgFAow6Ss6c2R5Jye7ZmOu5M4WLsPezzdezQOU9wnLHTGq5KNwYbvLuOZ9XZKT
SJI0TxpxI6b5qF3utyI6feNfxXlJQUWrUcyrGgh7Ii+LSybVlDake6orugr7GTXWUNKf5AkDtZuB
d/EIT7MrKaLCT5TmxTmFI5BwG8XeFsYgQZDqgfJk71L4nUAhXTgR8KrpOKtDqY4rwqohIkhW6W3G
acXcjGE3eOJ1qDpbdRczs04GTZeueuVcD3fyW7/iCP6nNtRPP9Eg6WpV42osMIptDxnE4Ax+/eiJ
E6iwquD1f5HCdUb4otoguyDRUx6NyvX/NtsjbAKXJNtIs48zuu6gN3nQ4gLrWg3zmtSQZG/0Sb1g
0arkr/qiG8nPjfA/cQtNkvJNdO3VOGaL01EMQoFSytNWpm2JujRLzVjHXKbJIu9XEceuKJhysMcx
8OkLyRAAWO6JtFwTuSGMkiBG1Aaa+9moMtkuXz+vn84hh8BfwOfyk1Q90t6iY9KkXxWHVkHQZdqm
qU9rh3smZIx3ZE5V4bDJT7dZwvRkqpYBwEXEkQYSQXfZN8hFcj8S0ZBlWaFVpp4RRKRUHkpDlWL/
YyuWV/bW54TwO2ixTbgJX66Q1sLi8vy70isxn8AQKFqgNxE9zSNFjLBy8rcgIH1WR1tBixkJEJ/B
dqp596RvMljInf7bIq152bnpQrwQWE98/22Mrn+VX8qGK/3+wAPhgz41emK2gzK5DN3TSLAcYjuy
o/D8g4lGev5zbxViWtRI4oUavM1l9f/kXTJn4RQhxk3m1B1ye50phDtqaOvwruM7ic4Cd1riQ7kA
tHzxozqmCqjNtNjwvj4nCAqchvGen18FTupWQFUDV4uj1jqKQpxXsKXVcgXMcYBMUSjL3L5MM7qC
yk1YQlt7sWuQ4ils736acgjjSUtxAr7djpcFJZpZFj7GLSIhKTjbtPSUXJd+ZzKSggMJSd4BaVWt
DaDPGvFF9zN5HE1eDv/UkpI26lX6KXmaFeW4maiGV4RoZj26b+s4eHNgQd5ktsacaxSjyIGG3eaM
tnI3xStKzUZ57GIsiMiA5gv3+YlOn9XXyr6hgHEJoXXykSskHZXcjaflqOPWWeRSkBthMM0pPZdZ
hM4m7fgYuQilKH4B7/XEsxXLt7idpjwLYCLe+cQn8MUCe/E2x3gYdzk68ghhm2B7Sn7JF5dxdmUA
UMApybmXvq6xsHzWOEcig0I2ICjvbJ1+T78yXQphLK5Dt5VQGbnU6Tg8O17FL97WuFsiaeGV6O+r
xN0qfZfFOOit6BYRLkndq4eK+67CI57zMbCife2SsMXvFkODQbDUrI3DZRiG0QxGcv6Hleirgp4x
RczY+lXi6MmvcXhF4ch544yuqIM3UX5ViYQBTsHoMrPgZaSvkINTrzUWTCF4tRFOz6Q9m88Evp+6
9DzuC3GXi08BFIi/OEPve1VzRwkpgKvgAKVll6s7RzhwQVEB0NyJvojI3zj74UZROIHOlRxVc0B7
oM9LaAswnUh1LtuSTmpHOpIeCRyTNUc/DsiYIq/Cf1QwXsfhfviYpD8XfDBCXXa8vawe1IAxQM1q
M9C146I1HaNdEjl6fny/ac+inkR0KGL0UwQzM9LVE/w4P/fAuWgatWEmREACJrMyarrNbYGQrJD5
sgvNI36MASNeU0lJMIN2aSRBwoHPcIP5upK1pxbQd2ltZWzmBQ/dkCOFYMoYAgL5dx63SajCO+iB
hN7KcoegW2AsoORgIVgJaBZsCaxJZOqYpcDT4gCpEW8tBlKsdUF8GENiMpEuRs5fCR9gLFloljHN
i8jO7asnl5YpYNmar8VIAbVPq9TXJqOgQG1BdJuggcZiQcQVvrFFGVEWD46zaH6KpqeMIHud+aWx
l6Je+xUyNYV7sPqx2xbroFYUMVTarzXqMruEmbu6yuiSVKw7657IKdSwNQLsC5gjszquLmEB0hkr
klSXdB1r/oalk85OppojE0gTkrB2cxNsMTvmE0nrZQxnzzaHYsxWFGuVgmv7XWGDJH/0SkY6DB1Z
6cU+VKalu4hN0ZwZFLFICGj6nIYVRQw8H585Z++wTjMcvvOFOSIbm91Tt1j76IUxzbtsrfC4d/MU
iPzLH1v+n+jeKbS6Yv/UkA1KN4HyiWjVM8KBy1N2jtWWhfXENU8Ok92kiQ11N8EJqShP/kIBzMue
uv6LLF1QBFq/I6oi3QYrYS6RRsBI52zk0h8+439s0rHJjtXun1cAdADX0gKOLxibMcNY7GuVBL3m
1y5G6CbWx7lMhsEk1EC/g/yeW7hJ9V0XlSqlVM0Ir1YIpL9cFqxKO1ZFI9js4zRIPm5T5Yi8FXam
0B4a3IFQEWZcZpXR6pMjGIJrC6R7yShdO3GcgOfr6SJWOtOG6T9y2g7zPI+xZB0oGULGP1H9fFFV
04SL730YX9AMbzP8KvZWkS1kvS12VBBHMr05++A30UlYOzM6Ilq9KRe3bRNjkyFsU6GIWslSYJBU
KeJEtF4yaoHvlWAF+87aphpR8dFgaHCnzwNyrrlF99N9ZjfOwVPO913J+lTtOXA6FYJqSThJSryM
OYCOigf5NiclZ6LJmFVHeLB/P9aa57YWS/GzziPtqzrI9vTNOjhd3tGL1UtSW4zyF/MxOYwuE02e
+UzTTNu3nB+KDL39tF2AG9KMzHqw27ukvm+C2rdckNM5yf4Vs+Xuem+HQxubKehwGXhZHwpyxJJZ
wrkn7Fl6fykYpIUu5t8Po5f3KfoIeflhjEPL+Kw8KlKgwxIKTeNHlBhitATgCTqFGlEfFey4GDMM
A4atSVzlsQD2nqx5eD94fFuyHbWR1j7t8ySzSi45vyDWLTcdUUYCc78oJRUHpIVhw/FnTobKHIir
ZFXpGMJE1EiGq9tFa25uvmZTZnG7OdMp1EDdhdWtXkdyxSFT6UQaIlrXWz4aFcZ1oTBQwuqC24pv
B0Q1VvV+z91Cn7zZVT2XUNBB3KjgMvrXbS1PZtJxt8IyimvPP3y/fAUHlzHcbKGq5SH+OOSFePRU
iixoMgUqac60ANxElcPjwVa/3R0PWXNiF4mzBgFnpSdU/myOG4FO8JRnvOVpF/WIeE/pz+wCz9na
gl1bUgx252YDwRxNPik24d6l5jffkTBwncTBUPhFJByBfcpcumVpCX/5DQfqA/kvPW+gTi2S72a7
0SejsecuNWG55j22OSQf0xX6Aep27ubWiZeht0L+wYqy0qPrbYyfQ+/Qa7kfKje+huB4Tq7xgbJ1
Tku+rfPmAW/8V/Qw7pPW6v7zmqxxjK+/N57ktA/UYuwBwTdGTyXiyGLOKqlxdTUvy+qdTOqKXQp2
XguU4zZgWeW0ezcDxgNDC9V+8DbiFQQbC/zbWJZxzrMVWKnTdjCowtWWuwf0/W1Qgcdo/y1h/80X
RkAX+xFme1bGMQUaNweejX1/7UAlAeI8OLaCmx0n5y9JNANI6JQZ2CRpBLmqIulQssEp7ydZwPNv
TM6/WXCiId5xSlIEROwbH1wD+O8WnK0D/wEE6KrMzsK/OWrjhMR38PHa38LKb5iweYdPhOvZmpj7
e46wAWsrCBtRQMo2PSUIe4mVPWzzfaQrnsBir0ktPPf7XxfhjXQ1k3Fst4Sg0EGlZGg1lp+sjTvs
YUKoRa1KFymlf7FRBVPKouawm2R9bafEh5H/CNPkd7yzpZGklRG2HeJDu7mqRasazF5OCSwOxi4g
yoo1Upn1N2TfxDFPYlxKWA5pS/BSvIPOs75Ld17ziL7868PaKNpPWbtSkNVZXYV8gxJVmENvO/fe
x4durV/yPkQTQExak+X3ipY6FjleLDqaIVr+Vww/zCxto0RJpA1An2YvPLaCK6F7v7f+iQqDcDqs
0CSEhONtnl6wNYOHeY/VBAkvU90Be3rZ60Ej2A8ojc74fdO9iRw0q/czowwpiBoI8UvF5vTZQSQb
dlLnDTbRt459AufGldk1Nb/WF9u7jj9k0HX379D+fpKOSp42pxXvmdkkKRLX+Vg0yN7yCLYDSvwF
eA3VM2/3VWobVTvrRcM2/ceeeDxkxGG0MIIyloguLOYTTsjesPIQn1fnqfCK6GQkn1zQV8BsmYsd
abwPZpg2rzj0J2TJfOzTkl92dO3XvMfQwEJyRyh0X/5+tlYnjCob6zG5rl13p4Ah+x0tWyXuBQgI
z6LxDjpTJ4osa8OArvbQLH+Wwr8ElQHZKOQGWADEmtvGgUasuLAB1WcSRTVp5wtemsg1Le/0/vc1
e/Tpy2ldY8DGl1m5sJ83w0uSylJ2mGVeKzp0uo3+3UVFOYZ/b1bs1ZrbFFKUUPCCLlqeZ4UWKzol
2+Itz/Z+cIqWE1rQH8be62MeSsv6C+LOWNSszidU27uZJCH4JkTAvFGDkCJEw06tvSEVMTcjnFiM
H9IuhtzodNo4dW+UjeDTaKvf0/tf5WEdaE5SvbjR6ev6q+P6rGnrQE9mHDYu6AtyC1WbbIxYtTvq
r6u5JNHQSpKSJQ1SvIuSMFD10VDNH3oUAharYRh6Qcx5Dr2E5cXLL6ggHXMWfVn7mBM3gxayGyDW
tLd3Z/0otGZfeQSiQ4s+7BUjfyR13J7wy074NGn5u1Ar4fDVdAe0FqZt3QirbN7mFbeJ1gF5PQp/
hmf+mF6LT/jEQfEvmGGNPs8Se9Uss+lma0UI+U32LVYWPjga0Re7mOd5DIqFMJRoWbEMGNKh82hY
lRb9t+g/6qITxaMb0RmX73ciqw/b6tBUFhMLtpV3MOlPnbVP/DRLCIE8uwRjyIiBxsPwOevz12jI
e75bNYfYSXmSXefYG5KJiWfq7DeGD8qFBaopOhiwC9bVPRa/jvVa7BpgNLS7R+H0Nx81/Q5LP/zS
Z4HnCj4BA05tPCd8vcXyA6N5DaelF2OgHKjCfRid0Wbv1urWikMfEvHTSQ1rTmP+xh34fhnZ3hg1
aDmOt3IKLmj9QT0a3dGIHFl44ItJm8o+7/sG1hx/lDcH4ExrDiFokhv40vvCujd4iemib8CRIB2+
FafN3eObfH2gD4c8jX9/oybGtlO/tmA2O9vAmD/Hm1IgjwOvkqhyVIxp/bH0VAAgiWjbVAeMuMxD
PjvvxSvmYDQ21zWvnFqo1g9/nYFnenrxODXxNuFV2hzK6JBWIV/csS9aRWI9UitmpoY3j6W/fgdP
5zqYUP1P4olF8b589WqshUvGvg7MJBPPrWzBO3ZmeCh9WlYoiQbaGitm6FuhF8aU34F3nFv3vV2P
8WnIhsDOHdh04k2SjpXAZADiVP6q7ngVCBghByFYJRL5A1+Kx0jAoBMz8Hi98HOMJ7GYVScrdyvE
U6fmHJM5S3QZiIQltq3fk7XiYbBefDGq6cmjj6P60LO0hjCswy8WYtxWYaSh6YzSnmbdF+/6lGx6
Plg8qqbDXOOs258tONHQAjmiN3LfZ3O9kVTQoFinT+OssXihRqBwn/r+CKXHxRzeIML4qnvgkzLN
mLg77HRVP5s99kYeJKK+yicEI/xN99HumRlxM5lrIxSa5ChhvJu7jmvQVZRoDk2QLVlSvt/wmvzX
aHCM6M+nY7g6Pr8MXysd38V8NEcLtmRH1isqPdq5UeKpZ8KCJgqTPnOwP2MyLqLZ06c/pOalFknL
YcI6PBkc2PSEMCVJyeJLmel8YsH3yHjG19AvGpMYPcX5sj7fyz/QQZonkFfyPvvOl+U4C812vqHf
b/DJlNWOOFcWvSdiI7CLcTKucVwm+TqP1LiacZCoiRvVmwr4JeMBuR3CuiVoB6NowrtbB+cKNUAQ
/Fyxu/0EBMSYrmmyjZQZSpzxzeRqBvqz1oe9nokoG2LKW9HujbNJjLrXwx3kUVMnjLuAviuJmqlk
RrLRV9F+hYML/+GKvxk/+ffsncTkZwQ8JAw4pkfTOXNMTZnYP4xGeY34v4JwaenH6rfiAcqdQ5k+
7o0TxGgisvLObQDzNFgQAh+exwAWnGo5H+GgJiYEsTlwg0DCtTUf1uQzOZn3HJmYrHr8Hkyqt0eB
fqQzFRATaOTNrvgEvTHnS4N3eAAH12yUfHEJaqx9islwhBw80eQOYwsQhxArOFGlRlmbv8odySUC
Nc4Sb09aAoTbtPoCF0EyuAGLb3x3unzT+A4xsTaSPUmFJ38IPZK02J12yZoqOCKnlb7Mpd5rQV1a
QuExRfgQVKZoRknPXrymx2ju143hwv+jaRNMBzndVKbbsMZHCuKVPF2NQRdZxFkFagZLOpw8w9yl
gZxzxOl7+/tM534lxHSNC3hD4RSQVIu+hlQzbBu0k59egntyieUMyehUvvfKJq4sJBel/hoxuepg
YRUoeFhmL6Q56Gj0IvzQrxh9NQu2qVZ9qe35zQ4Wb8iIi9Qv3fHdCAiD9u4a9051xnROv7ZasGWv
p/8vUf1Mh33QHw1Z1Pm8XjA90qgd3c0IMyVUtaQ4ku5gS8kbRygWQaEga2mJmPtipfQej2c0ojlV
/k7f2fAf+yw5/MiDw5dpp2FaGTgqebz+1qYVlP4fQu34Wma+ox9S/BweI/jLjBtZ1O6FaltUxcOk
0rLmP5+lgOz1qk2EYn2mVzAf9CjusVcX3XRekpZ0ZQFRhUCjFs44CO2Wj7mZHbspKneBNrqkwNRx
TbOBA7+uKsglqNsPybJv64fEU3J1K+aZSKe3pdjTjktishJxUXEob3kLR7CFFagTrqYeM8pIVdKY
QtDU6fLlNnOM/DxmoEKWijKlDWK0JmknR+3l+RC/JZTu7IrIleWE7UHGK9hmPCc12pnhTOPLhbQX
X07f+BnDH1qMnRNrgbgZQfrS2isErMNv/tv55RgEhNwM3pi+B+vhvrceFliz8GZ1vC99yUsEA87r
PNiGG1If/OrPlsSAu1+dlCcin6QoUwNmga6QMlaNPTfLgzOEnFVXwgwEncqMqFcZas4541BIHUUV
ZdAeef8+1hiBjKCjXrkre7LKbzGy4MQ5ZbDSQkE1zRJJ7BZ9qjhU63vuZi+gkd7G+xGLNzfoPgI+
Y94S9axjieFmBoCoP4Q4CUkdp1bWr0QH7z2SykBtqMqc2bmZfC+ckSVemuSNPAX3BE42qEAD1qCH
OvQjUISTqME7g0PghlRPsm8UVgU0mBCkb1wfaU9xargP+be9wV9XVCsbdzstfn9lxhNpmYOsTTKH
67lIBrLk37WZqSWBFjjxOxLJygUp4wQ/hwHfZKXjVN6XL1NGivWPwj4L6WynW+81uVoDNT/ofGcy
Z0ACSHc8t9Ppzi2NWoCkgkn1+d0fX2EiXwdxFCKsMCiiNjlVHumol7NiZJSRb9YbA47oruismhtV
rcNY8KvAVY5LebyUMJRkXDUoaK1dWO42Ueb1jt/H75TX1qQJjFGD4seCgtaiGOqKjIKkQqiAZgBz
TspgJ4qjjhas6GN6glGVZKhJPTYQ0rvmkj20eFLggUicbfXb5C5Uvi6TGxfw4s/tp/NV+npPnsRf
jG7EZ8iTR7wccXOk0KHt20YAE5TYhcgpF+hwnBcRpLbhCn8RrMoagdONBWqhdB6te8dIch2oVNZq
9EWMftpqse6zyPP9GIXRIUHAEkQhsRWBMxzcvcoWseaW8uiUx0jAwXtbYmwOSznX0l4FLBg9zalu
dr6KcBo1ooctYk9IXWR8JMWQeaTov3xhEeVY9SVhaiLIlYiyRczUzVUh9tqbVxQCgYKnaNSSP6YW
j+n9oxwEXco9kgTulGsHFJ/BN1wYrB5lJJkvYEg79wWrzRhpDP4z9RQkr3JfdXa+gT1ISSJisjA6
1IzmrB4VbYY1vlX6iszUYiSSSQyPZr7sA7IR6BJ4SaHANl6MdAWaNe0JXiF4IKWzN5Dq6ybo9WFU
vt/hjjl4IUKPyPcwXVAnv5H9zWeNpI7TZvvT+L30Pv7Lv/uVPgGRA9p9DmtMxWawDjsOFFq3Eh5f
5pv1iyK3Ys0nR6/WTdHRWy1nMaJbBXTeFqHY3j2Re1Gy6/gk+atMOfH3ytWmKCtR60q/J72FUHKe
eoOa+sZAUa5Kh/dkZtOIUQHM7smwy8mmPMqJL9KwkaPtnecMEbL4Egr1v+ut5CHEJh9nHsvhoP46
80jYvjTlha5cK7uYMpmKdVZpMYXpkUKph2Yyn6WRepJYzNBEByytV+x5jGjtnrr2RwtWbdL5JTEG
V9KkQdfvVbr6P57OaztxbgnCT8RaJBFuFREIEAJEuGEZg8k58/Tnq635z8h4PB6iQu/u6qrq1c/m
ZwMtu0A1YsOTz7W+DHxmMcUh5V6399Gnt42K0+PvZn5m2Ma82i8280yuzf/cEiuyavYr+UxvONWc
Oo9pkX0y1cj1MyfldNvdTZ+olkDrOeWmdOe2Ryf/jE5vfAktAJtrvJ+s0WGRuGAfXGsXIUv91BkF
0zmb6+rOkZVzlOYyqSmhnQOgR/Pz7ktWr50h1ZQirbolqusk4ESkNbwhnJ85lUS8enVRJFLT/XTO
ilsvt+lMNKBdrJ2s9etrOPTi0UuoNQtKlDN5OId5b4a9DXxSi9TqA9cUmdRA0V9to2zTcVNPRqx/
SX/VmUXfwIsqjIuxVWP6bDH5TqTfRkEDEf8J/Ne7eBAsRYrQ25HRZib90ZuoBTkWcNE9ROXW4quQ
JaKjbpxy9HcICG0C1LJwI1JBNe3pZJW5owTGslTSiQsGB+PnS0xbDTd4J1nwFHoQiWALtvF4IRGC
BcH4LI7VZUgYgjQtxrVmhWi0hOaElA3TwQqYcECy0WfgMP45OFWuf7J5w3cYrVevPjXmY+i5zoZB
AXHZsF4lEjA08TwrzYpm8jtQS7mCsIXhQcBQJg/4pw74sEpP4E/jDoe1JF14aNjcVoE8r6QQu/ln
vsuX/4ZYCcezb5O8LvriXxog6Nj+vPxj+vI34Yb/0x0JpHjhRu9EvPXMLvmEOb6mecnOXURvQ/UG
dC2G2Bw1MVq5yzi8sYF8u6KEjXYl54abUFr42ywuk0f/0kfG71qOcgZlDVCHkDW83DxzN+U8fkd2
8EKx8GJWyg57tie+Lhh+RPjsJNiAJHKBus43y/u83gFI57buCn3O6APrNaxshGzwCCD1ji7Bbee+
GU80YrB0+9WWBxam3jj3+O/+xTnhbvy0896OCpuO64fRhyDlAkFk0q0pXbpBzjJLnc6lL/pDLQqU
L2TdAx1qyPLL399CILc4CfKYGepjmckcRNEgJFvIvJ03vf9smDIVO5wzsVm1IIJeAplrK/HsCrmF
SN9xtsn828JnBKlJvlTy4ZsJOSaP1KWj25UNbpBJtUCGBMcA9KiFK5mPCEt3YMPxJinhcOiUObOu
wXXnPFgedvamsSVNaJZ5eucbPXozNKDu/s4uK6GdP03PfY3XzGF8A3I/hx5/HlWiY8Nqv5uzfpnP
ak4n30JYgGa5VWfVzeMaebdrrtXRCcjEwLb0EtoXot0D3hQ+3rpPfoAHWWEkmhWD5pCT6Puqt+1v
+7ueaPcPCsJXUCZ46AJ+dNSgZa3GYKoAifcRaPdU8RCo+ivIx++wEH2jT/pJbyQ21XH570tDQt/4
wsCIhgCp+3GwgVGySfaEIbGijbCd9QfvE46ljua1seSasfVWc5I9cPhEV1GQEJFQKhPT1TCJh+QX
uyZxutCS2dMB/17dZDjMUB5Mh8UjLJBxPAKZFoj7V2IC8Y4oER4nOsLMIHTFQEevUXG4uHhkLUSS
yeUmqhTzaplCTm8Mdu9/7hfbxpX8fovhmnyjGdtmfBnQvvkqepQrH5swSRs1fC1oWCfZ9hnc4mui
22NAa7aMRTpThsrOqezAU3g87dvTfpCWUmV/ECIhReoy6JlLuYC/Fc5rk8OQQOcfphCmET/A1G5v
pu+5plrVJnXcx3B5+zcXYMNkAAmA6ihGGWxvbHoqxuoPhDbbmCuQyUMePsa9o3uzGM8YwZGP87H4
Y/EoE4woRlDDYHaK+KhHlenKBODr5YI3DN9r+vbqgRhjosXSyqZcyFMiUfio0mGRhR8rpuvLNJVx
D0jWDRiUPFwd8FLzRTco06Tk8RS02ErBVaIT5DEybJMH5BuSGoyQbn2yXz5G9bAm6w1oJCRsKkJk
YPCYU0sm4vKtSeeU0gFn0USgLDO980YP2SOVy5LuOLYAap7s/EtfBLdT99RljDrNFG3UCj4PEgtJ
gI7SSZUgIq29oK9BBET1J877CwzbtMUkoczYM9kn1veKT/372Tnvtorod/AKL+HLqHCkGbO8kFGn
YIisEgxtdW15Tx1jZs8JzUY7Eya6EEA2gTm+/DNMgk3bDpJlCFQNghKwtiU7BE5PO9Qw++USm6ky
7UteEQMqrEmdDS1BRb/fDUk5Pu/418eD0EcSdbflnbKXxgcLVIat2jYOVJJI8Sf+8N7vNvocY1Qs
iEBxo2zHOH/JyJnnj7GqknQdZQCzZplvgtKt7kQHBluNYi9BEccLvBhJ/cQA7MSUvM246II5OAsn
mgD0SRqqtrZ4Aiqu+1fbY0R1NnoXD0Au+txq8maO4HyL9B+WBP/pWc0i7jb1YHXu5qkEHFa12mJ3
8td/H7DZv9Le/pQdK92jFDm4eBoyAqgy1oiV2e/bK6nXfYFs8XVspFDepMIzMh+0jqv2A1oGSUWY
6+V6DMqLpZK6hI/oYk5q+dNd8au7J4U2jTQGBCkQFBsNYHOa6RfWdkzv2uWJhYFmqf3tYT8YP/IU
6V5L2R8NH3mf5p0rtbZh9fErjSOfTo8LsGiKOEAyp+G47dAO1Q9Sb5bvetTUp/mkAb2ifb1d2jvC
lbUKmkxeuaUUlMI4XhQiIr+0lY0zAkKjpuiu0SaGeYuilF4kqRUo2ZfTRKaqGMAHARN+cMVfVh07
sD07+LXtxPES2nq2PYqzQ/9kGdlwCjBkC8a0WwnbdecHijFWaJwacRPdofM70ljqC/oghHciHjIO
p3m3OelC5jDlmc+Ef1fn7rHTo8hzomowiSMvcCYBL2hHTod/+JHPW+jAQynLBc0O5xSRUBNKV9sm
1BxtO7LD5WDXPoLsHZwOJ2tAG4c72naX05IrAmSefRirq8N/+XifUYheaGdxFzvBMj0MEPCPYrR3
GLKVue48PlbAc6xADAOP9AEqrfYJluyRnNN0BcVcjoMQ2J+eGhcljYG2/3tB3Te48TjgxgG6QC2L
Yl7RASw6Uw1JNgYQSlvGmq7MN3FRmPV1d8dUNuNsDkgqTy3sTLDOEtlVqf7D8CAyPfAhhfPczeqq
Pe68JBNGYK9iQiQw1VlCdVQQqGSy+K6iQkyKG/BrtoEhqqgi96XKoJ2kgkHkMW1f/1yEIZMZh1Sw
KZGq9sMSK77+LaDVwm3vQ8xv3qA34gkpJR7cRTJ3kRNVY6Kw7Twxi72YTE0fNA/XQJnU2pkK4a7C
zSZsNr6LUwtBEB+zTngWinNBddbPrEDEJ4YHwru/+7PhOtxghAm5WC0K4TnymeIOZsNEyk7XUdn0
gmdX53u22yXOdO3t89ot4A1xxh75CGnr44zHby4AWfkq0bC4NnSZPLwDD0j/xLOr8kJpwa9CQasE
WLrxH215oaHVp3lCycY1erF7H/sEQVEdF+2tgo/A/sE+P9klKJ8tzCkdhgkZhi8SsBqXY4/rk6e/
IH0pdwrQP4QqbJ3+3slFaa/V4+ECd1sQQvQ2ufRf3nja7gIvS3IlQ1yqHn4qmKHOnNaqaTQKbwco
VPeerXPj4GxZbkHXE/DpAddAshzUcOI8UNTXSffeWBrqJI1ol4bJHr3Yjc8L4EPtOiCbI7nCMDBn
z2l66cSmu1Qgzgg5VdQRBk24wgyRQESH7o1FDMFmyslNP7pLww7YngfR7KZzxYPVuFMfj94WMU4/
AOhzYRTA2btzX/A8F5NPN4vkfc6kGaIfTdwv8j7eAh0AcHVk/DaNMr0DRVCuGL0d/VMNhbp2luKi
qmueZvp0pwRZ9d15RdxU1TpUL9EJgdHnA44rnfklTVYxdko+YI3ouCLl3t0WlW0g2FcePRksrBj9
b/NewdnP0Rq4dqVPOfUEQpEqY4pcQ/p6N5OcmLzW5kZ/WwsYDQZq0LW/G0pPd8ICW9eIdOnSKFsd
BRQtwdqEvBPrqg6HT5OYM2T+DT2L2TZmrZIm++KONriq/ga/BKYgCchIY9bmIIiXNqGUMEdsSmiA
h8oo+KKtHyQkBsuEBCEBeEviBA8UZJykBIjwizEMQ+629Jnswv1UrFrExWUQsADUHVIMiYsT+aMQ
/bgjBZW01BhJLuORZExH3yHA8tAocCKPdxGNgpgBQEfb458sr0+v02wKrL5qfgHTLWowIKERkEx3
OiwCjEXgXhGDESa8qfLvykVexe95vJ6KyGtzZ7pwTbJJv9T88xyHYUX2SAtBx+swbmhCCvMlrlMY
5Lt9+Ljjvw+L1ij53Ww0HAhvlIu7NNeFejcDP5yH9H1ha/DhzRdpU7Fkd47Mb3g6iXTYVKIU3g8X
j9OKHe8Zlie1xO9I00DZ+UtE0noTo1GZg8e+CB5M6wmO5oAk8cONRp7taSW1uVBZUt/NM59pEAzm
gGsqNDd2Ang3V9HKj12c/pg9uGQNWcYnFhpSv27NPcgxiLNF5829NWAHLTdDXdI6ha5gwVzvLL6/
US18pR8z4ZUVBYPGqwtrQFgbpETzU5rCSV+kKSymFAnMgwUCIwu+N3r1CASTxi9MHAtEbgFjwF3M
IKi4ZrFw1ZaB5+sgT3AWdy6aQ8oVdgdvbu2xSX8wKF4+jhCRbTjBYrwjELh5OP0TM1OtdVyiip9/
s2HpQRSF1AARiPnTzRVUTfV5RMSVgQN4b5ky/GxmfcjPPYfvqJT1ayQOuuTkly2dvWxt1EGUkkF1
bYZjEo6kxCji7HL1YWRKXmHqbmOPjIli82vaHYK/cHTg4haIcIWyqZEFH6jyY8Uz/VKCMKEBAqQJ
6gJzteG1Bfej3wfN3Xp9KHF0VeD8S3qkJYk+MskwcL/Isdmmcc3qjvBbehjqWhh8mvVXeN6JnSGm
B4xiTCPaz3EZyqNWcq3pGVam0CdYQTBhlYMBWMSTSOCEk5ooJNRDfdBrShwI5LzTDHwWDqHtyLPg
/Vjo1gzmeqGXLQcsEbINusdgPqQYWF751S7KDqy69zGCDeyWzhNZedfZLoi0T9ykwdP+l2aEUfUe
MBu5gboKQo9F2iYHbZ4SzUvVMosBFdwmORkLF7gkYlnvjBX6FkemLHTiLm+OpY6pfPxV4Ms0W3Mc
lDjkQQYK/nYgNFPrECPPOFGKYAUlbHNoBMLMvqQyFlklsr5Wn0BlPLgh1f62e8I64Lhz1ETBHEAa
9qH8kJ5sde+Ok7G289/uab+iLcssIJ7Ava8zOTMTUs3Qr0dJXvT3nRxzxerc5Ai4etrrDsaAjMfC
vyM3fYzR+PblYbui7VEeXPHh2ID1lcmENYdYhW8dCBtQbdZ/+YIZr/yn5b0INh9MSZ2gtrC4jlgH
tAZQbjXv5DpAhEqnHz6G11oX/pXAhkWuWmgTWr36tGyv5zs+WnA7+buAcrkEZFLvnBvnkcZ/3LfO
E4Ktc2bWNzY9V1eVCaq6SuvGyQdk3rFgOt6hd1JOo6XDKNG24B20LZyZ1uGDIYuv5glDou4+ko59
1ZGv7KwngzGSRia58f2CXoU2YhkGpQocDT3YNJ7IP3eM7sPDkCOCX685iwRXbH1G35qLGFOLunec
q7FlYTNNCoBlc8xH0OCBNffZDbGAwAjiPZpNMLeYZLPVCAOQCTDbIOyr4bHEaJk4ffUKLKJaLjsT
jb7CR3w3mHU/sO7NoA/u8GTL+3B+EeVabTmHg49E59YKzGQnEdTwPXqPNhhX55n29GRiZjILOd8x
tqTvpL+AM+fyKchSY8ISEzuUA68IVwirDDolBPEbfjro8GE1zxIFBRhkc5xwZbSInDQLDbD6+X1G
66f1BNME3uumDwLRU8zQJhI9qms1Bv6zF1BLKiXc8vV0S3CaLX/VAEUjexWPVz7k0oTAOyIZ+lBI
yKZIRqQw4Xu64lUUYB4MdRh20NuXfE49K3JVGCok6rGQj0JcJWgR5CDxSMVPIyKRGBKtBd8V0IxJ
LnFP8U8Wf/gtkp5njXBR6SXfUcRR9FnDfcYg9yvLI7fcNiUONYECmpiat3n2k+Rd2cOQodgKVYIG
9FSCCViZWosijA5+LsTKpxeIh3CynT38haHUiVIoIoGWP0V/6g6AZJl+qORSaJXRYYE1LO9N1QrN
mqdZ9SQu9Vx9UzgiDdm1YHXPiSqndAGPalYcSP4EyigfHwiXoaxflEKWCHgLqsAYJRpyCkPqlDGi
XlQv/WIh1MKszXS1sjWF1ZbBzj0GsNc6VAGLmpNCu+YOLRgfrNnYbO2dVkqjk7vRraCUr7TVG2u1
lDHznPb4xYuQv7JMa0g0/V89Xi5g4iqrpJi2WYcVPXFTImdmnSyRu48pReFACHYY18m9velU3b8u
fFOh1H8oN8i5YJmoS84G1T9zXdQ0vHwrjwtKDn8rHcEt9mtrrLDO+MRKgMb597QvTDLYDtaDItLx
60ZmDJf068tcNwsRmWWTAvaOICEN8AsbjBsVpeTezIaUHtwXUCujDCmDNfwrQ4F1gG4s4F98Ot+h
GIHgQGD4Wl7kVSI3GSxwYJ/TjZ6RotdA1tSRVnime2S2A4MA7lAG8YohmOizayWbF6gwtKCBakEx
0k0NKLXPHzC9VQkUGqp51Vddu/Up05jIDNqP31njTfKu2Sgl4jxxtsDZF36Yfsgs4fDhV2ksqZPz
DerDb+/T3bcExFYIQBdOVDNkEQaOqQfIxAWpyU5wwwq+fPeqTja5RasAgxDJva+wT3B3MoJfrNvI
ghlKRA6qlUK1hfwCl4CKvFcoAG+GTbLoAu0fqAafLXDhCW4pLtaITEvHC4EofOX/7o3MI2l5cWOe
cjQCIkS2NJKTlZYihtY15T14wM6Aj0RPCq//tpwPSySrZKTau8+GdKQYHcY57KKUsbKXod0mAEHF
kG9CDVWTKv89yWUEcU/Wn0bSA37wVYHzW+dTYpLXtG+/+oEPhrBZrTPLq1F7YNWorRyyyFFVybRR
ibFcqsidKWh1uwDfZz6MTN7d9hmP0Dtg9mHNZTbD1AXmD5Zo7Tap7SCxaZKmjrTxeaIcgGI20MAX
4mhHKceH/umKAUxZSpOJk0SiO6NZh/C7c6tz+gucwqXWrZ2NYNhrojF+TfQ6ZRnFaWjqvueKPbGe
139ukxw3hog0cJon/xisR+tRcXCCUcuEP6UD2oAogSwPeEbk2hlt6+r9xhQXlAh6s/CMj23GEHEK
a1MDRRAt9GjqaVr7XO1mQnwWdRZXV2pUxSVBJYqB+KHTEteqlS3VupbwFxJhQEusot8JYy6WYUjd
OmRkglSPwAxJKL+dssd1Yz6jxKr6Lx3dZc2VeRZTy7yc+fBcMB3UyTGzr7h4yPbYMVv421v3iOpr
6+pqvDdqJdwm8dVi7HSJgAcdE78s4ddHSmCTftL4LyN3wRJU2yV9s5hRBp7MPBnEEPL1QAr8jJWK
6yZbQynXQJf+JeTwPdEOy2GBZPwla2mYzJ08006NZ1+96m2Hj9F2WJ1IfwUfSSa74HbEz0uQ61eY
6EVszzS98m7S+VHwDdCHzWPzAMKF6A0Zp9oTG+MCITcImFKmlaC5vy9EojJ9yAwf4DfRWNgORReS
ApYKAUXspVFz8sk3xnUXerXWSAwjKD/U2jjhPyXRKMgYbFsJc4WSSfasLetjbHf2enpgEDgf+zOC
U9ug88G9VbDQOiHhOAeIovUOh/qufkjWFZE+/gMtVoLVGw4wgTIYPY3U/rI6oqBBCSjNiXo9J3hm
BdhmMM7wflELh1lCX/WvrOYbPWER2ReSYlixe97chg+pjwchh+QkI4YVA2ImAj1tAGvgdZptg6ct
jgoXeE7db7fYlhEFjLHEirfYl8qnXyamclrU4RP/LPOzRV9wxpRE621mEyDbYtEnRKLQPGX9VrtX
bqikGTg3VifKsNZBYYJbaPipQrWvqVzDq51iTYotWYJYfanXReEQQVC3mrPmcWowGeJG24oxfGQT
zCqXypr3wRcCsWGEg9T4anBR8SHUStWGPtBcs4qGb6UVWny6c34NfaLGevofSvUyCYQ+gOGKwA2p
gaeitFSOpVNDG7bmfK8bitzRgXPMaaNESJsQWdAtaWLJIfiSOFhhQOie8kHdUTeUcmjAcFOCZ/Ix
jsbCyt6gfsowpRYT62wFi1hvX5Uf3Wy4ZP8Iq0RKU6KpqXuhXXwBUtVarQijG/QvW3FGowcRfJIj
3xL8Ain/M8aRdsDeH2RLukzmtcC/B1ak15uX/CmAshjDRfRx8t3GGR0Dsy291Pcef/iW+BZgJqCi
WmWUrGk1B0/NNlFPJIFTzao3uGrIYCEzyRdp5YlhASSfTu1PF7UoM2V40vqUwiG1kUbxRSee00v0
GJ0cOi5V0t0/yXOHulBwflFfES3klu6RhLS6BPRd1MKLb/rEDCuQ8RGc2Ya2IpuYtOvpMZCT+hZX
jGJDncnr8Dw84tZew7dMzmVyvkIuiWZer3wHMl/0+z80LARNKS1gHkC2WU3NBz2FNTqSdZRyHXFS
6cyunKbTEan0EV9pU5+4NmUn82+EJld1tinEwPyF5tKBWd8BsJNXCG6XR4C9wj+9cjYFQvGHgmGB
Gtn4QP/1xbxf8ZQiuiJeSeG1lrxX/wKzct26dh5Ag51SaqWfwSO+98TYh7Mv8/P+xmxrPrdi0hbd
KXM2CTIw+g3XtBqWq7Z2xBt0fXIlzxnd5tWY87+PLE2MVEXenS+PnLxbYGSoaJyyzFo3H+wK+DEs
pTWbr1nBKZyjWsHhN5U52+g8/Q4Rzx5+v9PX4rE4TUo/p4kFbfjnsihwOy12k1K6m7yZRfBgCsW2
8/VuIW5T7FogTM1uu7G/2U2jPTweWazILVQC8GxWK5NaOQKS11BcoTggzlJyZRutZlYAWWComLry
/kUSvqK+zaK6Sisk+lzksswwzFtxExUVTNWj0KYmkKJElXMDaT8GJIgJCVJ/oKN9yEqwvC9hgV5+
xhnHW4hseZFrYtWFn1Bl/PVW5vBn9i5ZFaoWuN6VQp2qsgVu++xlU5vpN1VTMOqdoFPSS4mYDk72
YvXRTZtI0Ywxg6P7gam77eTaGlpc6z6RiQka1uIhKkE9wN1mUBu/vUrJ2dMMBKzeRRiKwR78OoAp
2RfeDNbHLpAbIp1cPAYe3APUKVx0zQZnHeWL1IFvLL2ODEvRRXQd7vrn4Xr6GuUm9Rg4mRXV7qcw
7lCDX+ZlCrvJG/uIxewnP139lafnsbvmyWEaVvu79D0+pALpTqmocme34h1GygzQfvxltSc6G2ZE
AqYw2qeY5BNNDSo+jba3EOJ+zcCRu0uvR43dzYoB1rukwiz0QnB9Gqb7E/OUZ7Ql5/yxSG7qDBOx
8E2ZtYFbojLDuh21+Vo9emKgbGMdbArAdo58ZBsasc84PeDvpaOlpQDGIsAS55pY4OpziaCkVbEG
MbvWzrPqahVjtWwTyiBtfyjlakOtlma9Q5BK38zR/5QWos/K6+gkWx/DFVRRXWQMmlwaK035v6Dn
MvPkNNhbRCC4o+UAnyRXrlna6s1HyAzCXLMgdwGvQizgIl3eHYXJBwLxLULyd0fMtLJfbVrNdaNI
9FEpKr2gSntZdMl0H/9YD+jyr9q9u9qv2hfaI0UanBYn/dkdU0a3WmKk0sBSYT5Ox+mFth8ZQitt
6aoRciAM4tGoJVL1oULC7KBB7EKrxIgvWhDqWFwioD+Cq+Tyxhb1RwOHEWNgfCI9PGd7UJ6TYgkK
6WPHAK1VPBTzT60JPJkQxiuXM2KNg3/yFRP7yBXaIrD3FVzjqhNDBkKYQd8hoMXA60XE2g4BpsPk
bm9yrTmvmPqLFuDvuuIfO+tGgX04G32XN4ZJYDByuPVvj87miNo3eLVmK0aqIVskReFqFd3CZIy8
8nBIsPoROwf3t6TAakFUkoRKe5o4sQ/Wwx0DmBhZ9UmKeDgeWph+DUqxFZbBCkkU4kpym5eTnF9l
4I/sDk9c4g9ynTw4PIOsmIVkLqtGMfnAGL0c7PMvWVznA8sZB7LBF2PNB3py+bq8GMWBbUpv1cVu
k51WbDy6n1AyKuTKRneQsXRMBHGeWG1kmgvBTWLrmORHiT6/v7Z3/jV4ktHmG+UbCa+G/mghLcLj
zxZalmJC3Lr17DHRhYX3PXwwSwYSV1yMXgNsYwZlSFwfXCAlyvoa56Jbcx3d/XIPwD56cCVy2l/D
Y/T2Lwy4vIc3x4pKEe4CrWoLaTCc9lcgTdR/LkpQX892jtTm5q7h/zA1oOScXjCnC/fghkvix7tc
d/YXTTPQKLsGFKDDAF65QT08+QZl1nVZ6yJLvHgpJseGVWbq9l5YfDAc8jkpxIXJ9WU/z/at6lcH
9cm2t+pXeemzbW3tHVfpsPqyywg7MOlob0brAQjQVEigqQfF5lbTQ92eMrigUkNaqggxuRdf0hMK
WANUpgNMw/eUZInsmoxKvHKlfaIYK6NSA6P6r9UuugJX4njMs8zngxrPOZgzBKCt0XW8PKUVHtDT
cXdOL/oZI05geK/crvKYyan3rt49efENm3OV3Y+O8kL9rExO1jHaNfr5wJ4nyzNptQpvbW/Uv/SM
DBsqBixm/POIK7nD7eOS0mD5Y2CTA/fIbK5X9JfUNBAgUVCXWh9P1bJexvxTpbbsaQyIYcP+6M73
FLVqYYA6xGpnyNhEWJGeVC9AK5ULnIarCmRtev7HEB4f3Px+5nijknsLkqzWF92/cLeUORfTcb0N
5OiZS+Ef8zWKQYKY805iIZYOqBFkqeFh+b3bj2WiYkINz+y9bVRW3By67foYO09znE4M96w26liH
qmvCf1mtLRSPEkoM/856cJzv9vyGocrNbJuByT9bZa5r+u/9tOH6cjae9U50NZcPDTi9+eWcbT2C
4svJ3aNnum2nzzREDVKHkLhp7zGAalgHwP1KmAe2MRt9DgFLQEs0S2QuvO58Hfmvk4yZpkeZjwfa
AXDEF5+oixxYR5ehIDg4mH4QwMyRnvYnle/j1aDfwsHhEsstEBABEw6B3gedZ/pLuXtKQkRJxWot
G3sKIiN1imiBNNIti4Oqn6zYm6HW0EKX0eNVSgGzihP4X0uQgM+oNZK5Xl2DEuAOsqhg5kV7lOdV
wiSoVDg/SREr8aWrKEuMVXZExmxyZoVKQbgnSCPYFmd0nT1lHjNrqO+UYpEoUuhv+hTu/K0geR9K
USf1mPTaezTcmeRJz6lHLBYscMomCdkkZpjaSWCwXcracOYwzIykk6XPVJFgyMYLwdA6iEZc+HIS
FZUnCw25X80ePXQeqWDzN+NZNNoo2y9adpVpWgP58pYhMinVwNgE0EAGFUUM9qS0EU9eWLLWoT77
AAUBS3MeEygWNjvV4O3C7+3vO37/0ha1ujJRRKIWrQd7mspHrMhQo5F6iKaxjSvNG6Agtcz8gd4+
tFhQ+MxZH1RHSXXamOa3+ggyJZI212Sw5NuC1mmSK8LJHEgf5AEn6O2KZyKqM5geRjhc9OcJZ9zg
GrpoKmVPa6YcGnKVCEIfoDOpl+hrQoCsCrT0wl1HZhcyYF3THVBCfvVdUUblvvoB/kNHcZgf5t+t
rbEhHB2Ns9JAq4N/WAevLQnyvTw4l931flhwn9h9ljmAtxnz5s83OFyoXbp31nqaJBX65wKvMb0h
UVlWbRzoa73CrwhXwgUENDEoS3ATPNnt9NrOtm3zPgRI8gXpazqHBvtdSQyULv6s6QqNd+/WBlUc
7Oe09nsmULkrrkrSXbt2soNn+vbOXKMXxwIeChROvWbjaDMaFa2E1bynL7eO/RRUqqja3CaH+DLI
u8ckTxIo49wSNdPDxo13izcj5wcGwU+YuZHXdP7chuNgetFjvqrTgf/RV2IvUaOyL8I1X6atCh5K
M48cRrWuKlxNbyCPIb1RUqYbqkxdaFkGOdzyAeWtVSf9PNt5V5XYcMg1qQzur7foLeih6IRUsZ+j
vaN/6ZJ/+kJS+mPmxY55d/0GFgtt11dbRmeaGGM45LLWZRhBHSN2GKm0WjL+lE6Gg82IFgUfZM2s
o+KgnewavaK3e/t5u+qOaFMjdRbsNs7t5/IzC16pUJcSwh3FuAyFgIoF/tBSlk7RxwindXAYVaF1
MKOEfphOd86mmEKckMPHbw4l6P1hVq30kfByJp2seEfP37z2lGQ1mxrPJI0+DhE8Ys2Fuscognku
nSYz4WuNGww8utDwP/BcCD4v9zsu/VYCNXY0t0Pu5lLVviFRifGqSgW9Z/qEiIe1zRuagQKoQBNF
XZh7U9EfcfMhZ5cYKoO2cASJFme09FkI02Hpc92h76S4G8K+l4dQlsMOO3wicYZRNYiQxEiM4ITW
JVTR/UHBUsXjLO+Xx+UxeRbNfIpODjq2aiAdwjuERp4Qkcpem825xXI7VWIpiFTCUXqcpJQEqqZS
UQEJ3zTHyV7HWFCMd22HcBfe4RNr4scVIX4VOqk29VOEQQnqllqHZgtE7wT6FMu1KEVitZd6mkEh
mRG9FgEFggkgSqno0CYGvT55kYS1BmbEGV1yq5AS884Gx6sJHltfO4fFOaogy34nM0bthi86cezb
uDTd1e3DWJ0EcbhFOVMaYt4UDQKznNJLo7NG70xrK7/xch21KgDvIUPFAfSmaOKx12oMnKy0GKKI
ByzlMtHqqCE/lBQuCXIsNjT6RRbPU+uxdW4jEFC6p23mC8YPqPlr7xFbWDduhwLjAYHCU6wDce6U
fTgWz3RGB255x6dliSfnhUFhEOuB8pf0ngf04tsIKpaogjCJoQrEEJ1qqyX1OPC5myPyl+LDCANj
gPf7b6mLa/XtjxhJnk7NsagMH00xL0HoArlglzsy6qUXzXtbvMErJZdj7h8wCcE9rLHm5gavhgUm
zLKR1Bf1AX+v7DJhmwx7cd3a1YhhstWomGiO5HlIKO0xk3VYPNhl7H2RyVTtTd6un2XhcKyndTWu
sUM5zU8jugebr7u5OaDMN6ILtfc3LixyEVl6Hfj4Hd/9ozFMRce4Se+/BTwnxrBckIekVTzw/U2n
FtxxvYObS6f/0vy0a2l++Oxeettxdb7t5zr31qpZGh3R8FyYKb5pXbHD2fry0f5iU7U8x/ewRoTp
bSd1H5FTExii3tEkYN78bxWsYT84/ZxYfMtNXrpf+H2kTyZLzIJ9bFHXlyJZwp75rhR/A03o1f7Q
/+wcYxZwXucQ4ECyt8dgxZEG0Z9oxD1widj1Nr3L0EIlVIoeqF9X+FHMyOExQEXWc3TRwsJmwMN/
XCBcECmOuOVlEZGZ3QRAYHGALikUKRi1WnFSsfLjnQZnpfthxoBEWXCa3StOunnmx51aL3KjlWuF
TKEkbXn9rFpXLktUSMp8S+6rPWsijMSq+QrvqeztF/hA0h88eOtFDUMk2RS+AjWr7/DFxIvO/Z4H
zAmmuZ1nWuzXvUeXTtVXflQnTb8ycOgRzGBS8dwBOms0SDky4FLCOJnpKrpNJLMph7MGypbIQufy
hbijcHWjW/YaX5lVV4chhC0a/FBoVpJD4iszh0CrVqnIpNggEUp+xS+6EzxGvyfMyBLVRRJGaUYO
dGEoCuT1VG8oiKnFzqHWojl82Pkg+f0VtZEvRH7wFyeT4U9z0olgMgY8tzYmiHe784I7navQUdcb
6g5MVnXZRf0SQC96OJULu+rGC9dS7VArqtOzF4p/IfZl5REvKtL1JVGFJvmn7D0zAShP17stpd7k
LU/F+FOxU0/0XcVT9om/WDmp2tIby9GYF832SnjVXJw3v6HVTa/yBhFAxFuuM0Ie4jVmXMyx/mge
2lwKfs2lwefzMKk1PDGIvrRqoZ759InZ5VWeEl5Yh76j1VmPXlhCbuzyWDNP79NDH7d0909GrCT1
ki+T6bt//GHFZLksgqgMWZJ+fiSkFK4CogL56OYWKBIPybmxeY6uDDjYO8xiedmVybNRJYLC+CGF
mJeQudjvOT+vmNvEAZubom3AB6bmU1cbUq6KPg+EGc0VedbbCdQaFuGpYn9+VS6pXYxwR2qdGuzI
Gg+EJQkLQjWtiBEzyF/a5Pu88vb9fTcHc2UXFA7tzy5Aap5/edVnp1Tp5vGpPNrImfeujynx7uIz
NZgvfrZa1by7xd+OlbfsrEAzsRFgTs7arsIijvbYwL/2jX1tQ8V+e7t7hjEYbEHW+yoaENwYcEAq
lpe3sfB5gIHaSysebHgqM+VISqqkRSbNEX21hYQFL6y0JQwQQukH8qlmhUm8/HXR0ZMd4XpILl5w
u1aUb0M+a0qVuu3i0Me26639J8JGCQAxWNaRZ4CF1KgVB93gjk5mYwZY2au3Tl8u7ZpBM+VdXQHo
KZDEohwy9Cp5KmtTUbIe1HrrQYU5fppFqSpzH6lv+WIUdGWqTrv07mJs8Z2OoEwtqi7lkVdJMpCf
AolMY+MWR4euslQ8VslAVN0JvFX+oZJF0Lvl5hNB+icyPUkIpMrW8ys7zbYP+Kf2tDb1GHXLWOwg
KTiRyvKBETPwaYgoXLclCPdqimUm4DoptGW8uo1nzfEBgHr7GrL3EKi+ewc4LDCiNvTcMHEkLpbT
UoTAvJbukDbFJCatHMXZm/beZwWM8HVf0xPLHpFTgUH0AgNC6OL/ss8xbLEaDHiCeHefi9kB+TES
vUd0AjFyFCskGZdVat47JBX0XUBLWq9ZE/7OYcnXQiHxE0dIDfhH+iEhhJiYYq8p1xhwscIjuJai
dcyP+b/Cp2/NunhcnPKNZ5VyjjUbQjCUtg5oOgAVGit4uXd31l51GDP6s+rIoljAslS8Ap+h3i4o
9G8MTID+1AZPM0dIFF/SbRUbVPkA2EPMUqksstqC/8lKc6bKQwBUn1/dFNWkdB4YnZMuZJ6rjqxK
DvQKiqAEMmIoPAtisukMHzy6rOBP7wGReT/h2sPTo5XD80bwFIN+DCZySSzW/IzSodqUQM3amrvb
H46lyC/art1P+9POpnjr4OhMyRC3Z6QrM4Pzzr5YT2uWSdS2HFjReA8ehh0cGh0iBeX/b5xP2gSZ
yUNCwKDeGAdP7+tKq1erEw/FI838zc/YKIlplXFGMg6l/sXSpeNPBQbUstgHVPUab6kVrI3fIrbp
A1HEQNxMnBQ5TKm2cD6tGHj40f3hBwP+QScnDE6u5MDtLO/V29QOlh1G9o4ksiy1ZDV47OvNCz9U
S7rscSRE+DPT3AzXUw++QRvTbmUsGgvZlolJ2heqw2WoAbip3vL0GvJNu6HApafdy/k/AMAaZKOH
zt1Dj7K6TQASxV3XHos7yxeoPaFbM+1yBjUU00noISu9gr1spFcxekZWAbDM36XUn0uxavT5hXlm
F7aIc1B5us++DmMZKUstPU+OEzpPdxIYEUdXDfVrNNM3b9RR2eDi19dZA6qWnBdPZj9YyahDFbS/
a7f8cre0YvmQaYEhhdAC7lxciuugJyApKoF1MQLIsUlnpagkXBlzMGjhRPQjQ3tfKd5OASO3AeZ0
qwSF8ZmaeToeq6g82AXAOtQD0YmLQTgeRS+KOtHK2zVjd//0z/IaZNyaSnSZlJBzkh1P52tOTU6L
lZ2AGqJ8oZDhsDcS/RjEVFqoSxKYcNq/UAKtDspadmEgqeAIGh36k/hMNIqeaBa/Tc3DA2XVmIxT
eMTN+8B3Lb0Z/466TTJXTYDkgVqEEUCCyMbByDzBxQXO1DotkIJDZowkjC6m84MZFPnCD32YdcLv
O9iCy7lJlSpFYAXr+t8XjdF6r7iNtons5hG/JK9y+vzbRccR2UN569UP9gW5ztrNr9w38AIs9Bjc
GMdMnQoXJ7yxxmEVsWT5fkxnLztPUO0XuGRA4c/+4N4ldz/0OA/7SuPmukCxZusScZKtxi0qGhu1
DHsUQSWSyt+YgakOn3CC0hLFCr/i05JHsslGQiwDbJiGQ/AFcASE6UlpxCEB80eZ1Z2C9ovawl+g
dAzvgKM2RfsGsGpUK+l0nsCLX4rltqQRFkS8TLYlsRRJgWRNSSJ1Kg6+tENLdg8/GfNE6RgzzMXf
X494wXnEzAa8s9spEVYQrHpFyt4M0rOP/r18mhpEmH9lKUfaglCLEsbkIukYDLVHBMrMaMwy629S
jXHBU+aHLMQ5Rp+moMQnbROdrpldhcZ96Kb7YbFLw/VqaGNqSOrC0KUxVisSjQ1EX53jL4+TXPhO
K7XUpWS5oevENcOuApnFJpb3aPE5Aa75iV2IQ6g+D+RoQGOxdyS4YQRhIRYNgNxJf3IRaScot4aI
K72S7XYKKxAL0hbI96LiLQQ8o4FMyW7paXPff1Rlwal6H2DTPBE8J6ByKE8SpCy4S5aS3Xhxpuqh
62QgDkmaBu0cUCOJ9q11LaMhlTBWNu8ObaQD98oF/8yYC5h+dyRKEZOmt1D6k1ETxB+xsKLrL5Ti
6G3oLSz+lOKA8AOf1SBaP91VR3sT2x9qnDFo/e3v6WfAnZCoPAb9CkrZ5IQpQ4h0qmkfsgt5wJOU
VEidQk0tIP6wgzwQtrcr41/uw7+qtqjdilXKEehiILLml1mHocibEAT43yaqoHrTdNC6YlwhnTDd
NGW1Zk9yhES0VgeCE0+TpG9eBdMk2efc3S9jYPT3C+dwnTE6MUSlfuIDfo6ygKq9IcMpzaRWhqI3
wrOOwbz5RC+Ab51Y/6PpvLZUxaIo+kWOYQ6vIKKAiJh9cYhZy5z9+p7rcLu1qm8ZCCfsuPbaPjP0
JhKnE29bAr5l3asz9m+NYbH9YGq6M2fpD592V8n9Ll/PcrkS18qTqJhL4HjaM9hfio5TMazQqMrV
BQwQObl2hVrccD2BzHRQY91Mk2o03uJLyiVeFrJVUeSsGfOUUQzbJThHQh90mQKoSHthDQ0rStel
xaPUALczY/CAfPS+lGnqunR2hR3k18oMET8Q6FEaogIvXRG7qhEQXDyAVdOlzk8b4IiGJ4Myzdgq
/yGVxW8YNsgNRbs2BJk4nSpGUtYNLpEEn7D3wYPedPF81WOHnquQ2ehE/IUXjI6mNIAMGzk+fHSD
28OotWiwjqxUSA27JpGNEa+icj1axXFfyUEUEk+p9hLk0oJbI+FeTdX0QtMgMg4cc3lxB8g7BSY3
ygXcQapw9A4EN9JG8t0X97pobspKCBKxQwdwSAUU9RNhM+rBoRUdFd2jcmqH1ocYg/g1nvimylfs
CFlKkM4CONjtQhvELiFMqcaaU4orIaUx4LlFMHaAcKhm+stmQqhoXomc7SPJVcbnXxoUq59bh6TU
Ew+TLKWcBaUyBG/Aol3ePKilKONiDDd9Vp84giDemJf0loyvooOBK1jgHcZtxYeE2gMZ2Y/JafZ3
HgpJWH9TB4S1KKYhM1XUSQMdFJe32bk+GWUCQWLtppaVode8QRLDORLNFEBDFBt6xF0FAUX+fcHU
+60pNp9UHxqQgmQ4gFWNnZqoutGNoxvGSGvREvoUhoESD2oOGDIzAYWhtFLmkArz0oYpFgy+Fmqc
lA/ed4iKuFXaSghZTWhYv48rlRDBTUR4hQVlOl7ggoF5wYK9DwTExixVb04iMBsHgmpdOz3xPDrj
Na+qyj96sJXRUrVoZYjUdyqjUnKeVpLK6Oh9MFocfeJJu7xC8+idIF4WQqH9dHHmR98V5fyw/PBD
X2SsHGr+zt4T/UHf1QpgBsxVurRRpRE+41pjP4Yxdvyi1/jf4jstr0QB+x08erTSfUTvML/DGSwF
N/KBwdtQc/6CU5RgnMXv8MYHHgTe9gXrb4LbeCnU8Rz53APm9/AdZuf7yftTPy3v4Q2YRHiJbnQT
vMbn+Dkvrovr8vo5z87Lw+rw13/0Vcizad7wA2+tzKK43i63y/e8RCef5YVHhUFaVtfVdYEZ/NQz
49r4Of8OeX+2/tFiY3gDAzqEehEwWtF+DytjDN8/yguiEjw80B3Cc9j/6z+HexqisKegIlUK5hT9
6vvoj3f0OMR/kR4HgpbP+SG+zzlI9mqf+hV0yy6uLWbvemZx4lCHWIc7A+06znPjYhe7DSzSUBER
onSJ1r7CXHJF2BntHctsRYm/JS5FNxhhXDlBNFI9RAQ4iLoPcaw0yp0iFEHKhz3Ioj+oBBGtB4vQ
C5ETFyd6NkZOOAjcGGFAhfbEQTiQU3cFNQJsRAdqU/asjtYv69IcjUIlWkLPYWVPON1osQl2osyA
AhxRg5BQX/PFolyXAItVCwVBjYQr9eEEn7COaRxNP/O0m3rAB0cLCS4uBJIhAo87Kloe3gtTeQZ/
ijZLmp5AgCksySaaTDDVgyAg2DVD+DkRReEvx6EK+2MjDgP3140wkf8lAzE2v1zx3APRKlQj2T9S
gEqezHPCNQnZqrxmmt+UaTGAwnoQ8oOTPsco16H0zYutd+chuaX5ALwaabCBvgvSi48DmfVsx4NN
V2lG2fDCX+lmJ98GuUlOSsKMUODNHijX2JzTQtRcUXrsB7SpxAoH2PvzASEB0v8ePOtbC16UgGSW
Uj5ixpnPaaU65554BQPamzuiRFmYmCIfEW8SiVC5EuakJGznVUbp3dDvyT0INxExwtCZOCHLgeL8
gWNzBA3Ys650DvX5UcCMOHCyMMTSLwzyZBI6VhAxujiWwEvKFhw5k4m0iZKsHJqB1sAQ5RyQK2Ts
vNAOoQQP111StuGcxlt0jFHJP69x8fIFOJvcgsCCqwCQGw8MOpuL4FDZugdswp8PLsyHTd72Yg02
thf29naT0bZtx2EALMaScedA6RQOPAKsDlX1FgS8c4fZYpgMYz1fEEoPgTyZM24D1sNgQIAWsCrj
ztxwZuB0DotqAgGBO4AB3R6suywEGr45TKvTs7lKGPJxxeY6Z/oQd+8EBB885IA9BGyGdUjzPach
jtlo0srP+mQy0Z0BllbjM044YC/Z4WAG4Frf7oL0Y/R4Y67wEKTp++a3VXAgA+bJab9Wr7nu0WeI
6xCPAmtPE8aW2qBiWCM11yAC80zvxbJDe8sdeROH97J1MrvcQeiwvgr2ZB4w5xap3pBsPVQETMLH
mXBqQtfrXjjR1EzIwWlaFVG+M2yBJ5hhwNjIyZXVwX7jkxPXjSCPwOMzq05vjZBFUURwKorBLVJc
x78ivENorYhKuIkQJIg1STUyETjfI+wfuCYWiK8a3BErRIb4qxBL/0JABFkAPkm7qkshynJgnMuj
G68qIeZMGtGu2atyncbytqJicSxFfBhwELIDpviPF1PLBxdfvmpATsNF9UO0YOkRw4ShWAkRcSyx
vjkAlhyKuiOjV/YzMRtZEARvfnUaSSVEnLgJ4bP6fewHLEGuWcfi8l0EFULy2YhGJ4QZ8iuSaIui
VKzVbIy/KCb7e7Z1q7rcViIqFT2npFjiWBJblgMD7wTMFMdErroLMrCUWPElwvaKA6auNobMy1hc
0hSKFMmqaF1dWTKcQ1bGvtGHMZM39Q3zLSVM4jIZgSiDHcLAZRjlOI0s/pr8veJV/G3NzKwZEQeR
vul2cZu7Q3WsEG0/iFgVAUjosjZZNQ5fZED7GLsaV8Q/UShdAY80jrUl0SwLS8bZB4oXJriDDcZg
6Gfn/cFFxZBMfzDYUHGra05jc4oLYtyLDEBWol4Wlwr3jLVNxhrLXFbclfo7/YZ+mL8UfTvyL8Uq
WX9Xik/0ODQ7UTSZQAwNwhW1gGidhBN0y8M5tJCIBC6w2EbukfiN5TCHsIYs0HjoH1a+kCXEjH5A
TQLsPVAv2Hkp2ZsEncdeBznBlkvRXQLVIhLUDuFcB8ACx19DIBNQBIoNDzypkzmbnEZj1QZCQUlM
PozMpzhD2xeZsgWmMPAET0SycYYJ+/qBfJ7U3JJXIvWjQJPifq0ocAOXLczy4RlRrOmO7g3UfxRE
d7AxWPsNfAU43sTOchqyG5hipMU/DFpvHoREaeaIUG1q6bK5tn8QQMg1sRF5BKUGPfDJDNRcU48e
5tcH1QFFF2empmQwp/23YpNIhwljpjIHilHKLBOkklHSH6AYUrIjaTk0XIhM70mZnKFU3YMdRi1K
HOYcBY34DHqpal1b4YST8+mBNzERuPDjYNYQoON2w0nJpkmZsCzXlsouGKB3PTDaUTdidD4jF8qg
QR2EHvfCwQFjI4sHExE6ShUjpZF8WFdzVNmE+2TAqOptABTFj0yNkwObLqVele2vNaoFqFBZ3iG+
y1J9gjot2++pWmt9yXVfIDg61fFGFCkecZ58fX7hjoEe1QbZDiInRoAwMRH8fKuAZeSFQfSiNhRe
F+1X0psmpK2UiI4hSSq3Kd0/7CMcB7wnnxwO3RMachNMtWYPT8JR/Jx9yd7CD1ORs9wdPSrN7ADw
J6Hop0vUnyosQtzJFGmkTNeRfizQf2OoKtMiuBHxX0K1eOIEQRQMIOzhd1nqKG4iMcrJpfCndiI0
MH65CeqlrAJZb6hiM2JKxCFUW2YesKooki8IlOog5MvzVV2b7jNelSrWRsA7Ca4Mpb9MQ74T0aoG
8qMrHq98359XxpyU4FwsjI0MUA0X+taEuLIl/bAw5qrHeAIezcB+SMO3OkIufeDFuQxj7wdfqGgd
eJAKpioYV1Xz+mz3SQ24jFFb2SqlrCVdKAVxknsXZ8j50llNMX0T1TdvkMtgNWS1GupY88qhKAN3
I0yVJYB+aemx7ys3B+7LE08VMDFChYfwQPiK5BVBnBphQoUMFVjJAi/IemkAS2EPpfBVOZjm9hQU
kbZSukhR8jQ8pbnw33CdE7VS9xdBIBVKMmGsoX91aopp0hCKkOKT+EyW8DkRKAJGCkpqbgnHKnFJ
TEjN5SX+TWhRmS+/CIISeoDlHWiXAktMfdvnJJwIP2ZPKksxxzEpGw7uDwHIQmmg4KXeJ4ZlJ1DJ
90uNHJ4duI5IQXthu/OMj/gRtdKU3xNg4RVcWhodhe507xAXUF5itf/X0ULOZcDGz7qivjZn0Lri
xnRBXxtg+Q2Malu8AyfDVsSLWr6MDGFTktGE+R516BG4c4K3XCkx4VuDEVD4jzNxsO7y2uymh1Rs
z5xgrOXMeyQ5GFaBBLMiVuB7NDdSN7F0OJg3jzAgw+kPa3ViorQMVuNJhTj9JRfBIaBlIqLJOAn5
u1ybeKqAb/sVRcf1tZQvthrbrEvFF3lDUoxiEVLikYpffAgE2JfSMaURZ45PLE+AhK3Tw0ZdC10s
uhE+j6ndVOBtqGXEVdaaMN4FnJonL6uakNguVwQfBfHVLs1afRPgpTdPu8vy0KpQbA6DoMu2VxSY
zIvivKwThourZzWZ1sgKlXMMwKfumv7MTD5f27dFxMofXWqaiREqQq+2H9Cnw/JB+JGqHIZV/XZM
/yqS4zYJ0zXY567mgyg3c8GVrUXpqtFS+zg9qvYuESSo6vjL4bLJcAF+rHOa7r0pdj1FGod42gy0
iiV1Mip/YNgQNJF4p+TQ3dGsnbk/baj2mB5qRuLRoksCjRyC3x0Ls0kvpS4gby5k/W6uux56eo3/
QsOAbq8LopkiNwZ776iPdO9CzR5Kn4/Q7ETNjmDooSli70HzLabIw7+mX1K+jn+DUgjpsul5/IVe
nDvoP31TWvmHO4IXZvJGUk+4ISlQcIIjGsKhGWBiTCaBPOMyWix0UG5oNKaJvMfWXc7s5RAyMLgG
uwwd06ZEqu6lUmfsh8RatQ2g6CABIJECJSJ/s9v5jt9G5qdR7fFYjcVgDWE27obbX0fRe/qtn6w3
FsPK7x/qNQdLE4Vh7i7+sE9o10LyXtaYamnFwwV/O+nBVAymh2nzOYxizG5M7gbZX/QSPH7UmfB3
EbVKJLBodxJ4ppG4SUJjVfOKUq5bG6THzqqhdCWpSZNnwOBivJM1IQiowLEC92xc7oyhWEp7dU22
HiCZIBjrXcO0q8L/ZyIplWdCLy7zthbRCtFo3fVLoj21UvEIODvALNps0h7M6IYEc8CAxvlUQnad
m9CVw2iI99BPaJCYoFg6NaV2EEGme2fCl+5KjcmncGQ4w6ogwJOqpEl1G0tW46LFyuDAT+2hXaY0
+foEYvRX5rZmMVYISdoncespopMLxK7Hg6iQJCXBlg4/zQzbfLJArlT1zaI8owOdrqXNFY3p28gn
JMKmM3eaFKAXymBA551EY07eneJrSqLbXBdUjX0GIOnoxB2QYppdqbQxl5Bwk8yaQrb6A6Pf7fAB
MTsaChrOQ6tqbpyDugmZ/Jzuk7R50hFQhG/oqwyJMuK0Z9Idk9JANoFqxx9ZIn0yjRJFi38ImJQy
tMDmZlx5KpOC0Poi7KbcDOkakWtS6aT9nK5nJRDSZcfb+gdtvu3xkAWCEOdKCRnKRUMC+GM2CYYM
22hIwQBKErI2iYZkmrSp+CSz2GUl9XrsrOG47vMBvjiUmKzTZ1JbA13ir1lKrDmJfmkSJQWnymTv
W8rJqP32E55QdqQELSeUrSQlX+KudGdSr2tI6IbarMptCjGt0pWU2IOhMcNCNocCAcS5aiwudh6y
ZRnXehupa0An4b6tizO5PM5Hqg5Zo/7jEtFj+lZJl/m8XpLVl2boGUtuI2EyK1zc+IolyFWcHRSD
tCLDDFzw1H+AElU5/bTobWJlQZWVU/9lfV2ihAtHKtda3Rl8Ul2YhmhFbsokgRIjKJGa/7MO9dh9
dFTsccd8CqI7OsUpz0mjOA3lg65JQlZxp6hRia0SI/GJNGC6IngO0v4aAlrRwDbVh0ZnSG+kSU3G
Fp1CJI55YnFyd3v6lP7bZgKGiOJONjckYKwI0wiUBK1MP0FHtFJT5iGtUnni8sWvuAeCkAiOKT5B
/X9rq+iKird+y6X4DIdMPKFCjuAJN7Y9oSrlRGgk2QZslxgIjDY/ogM/z1X64tWEB9LEblcxspGN
R/ZWJUfYB1VnCP+s5CmWdCIHnKALQmXn0aVYWV1anWrKWSN+SYOGgaZ1n8I72XMyW9lk2hTSiEOI
UhO2oNIy/b4V3V2UKKYDmemln2bwO0qexDFrPd1VWaZXYteATPNw7HM4njJXv7wlQ4yVzzKY09wG
OXphuMGfxDA4uFIboiD+NDR7msMD6Vl13ZXkZUepXOKANlG/BSUVZQGpvqqCvJHJ+OV1GboCmyjD
K73C3cEKY0q3WKu9HuqaWGATHYh4w0okSz6USDFq8U3XmhJL+wsKPN3BU2MQTUFNMzWpOa/LZ7xV
sC/bBttJ60ipTpk/LCQZXWxPZUsxoNmgOpgGBSGvjSDTmu1DTGPjIDxVt4hAvFvxziYgRhqTCIlc
lAgcLkEgYjSEdFZE+0crHEY44PENFfxXiC3uE936Y56JQLmQ/E77K2AnVowScBeruD8l93hrEjwb
KTWA3xR/KOTUnAGAUbhHJ2KdMCksuQ1/KALkRorq9Akl9WMkb5+42BEuVuoJRRCvt9BmaWypQ5IZ
05thhuq6k3eUNgNiMyKOQWSQnOdCYRtwlqynVBKM+YRWVCIbndgZ0TKSEQCf4wxNRQ6rEvGsvZ7P
bql5eVjnwWxYe1hkZMNXUp6829UJLS9I+40rXWU040gsoLoLk00jTSa024nuWdVhEYCyVChgR4uh
FvQMwqf6My7Uwav6eQNL1NIUCxKYuh3wOHgutQlhmczD/FGCu1Ldr0pwsbAxIVpDA7SFWjFtOiUR
1FCwLzBLugXerHM67ybErnC/kSeGEFyrZox8FIt7jX1gxvtDFNH8DR5GX9Zm7zCQOX4bFZGKgUcr
JZ36tCok4D6tGQj0XKMwVuWZilHPYO5P0T1Uju1BWa396F/IrwGuJ31aBcf6CiDH5PLYfgaO8gP1
VWlcJhVur8AjMz6SwRKe/9SnFxzI1lNLpc23FnmyWytNbyndBdqdQhRP2HrJNCMDzclP5L5KhA1e
VhHcBqh8ghfhMdxHate3iff9TEdQ2bJbNNpOVZWXuvqM40aOYUFVDb6KsKjsGWAMh6H8lDFYmTEC
YIlbphBDBYGAysc1Ef8fzW3BAU7R/EOZh8A2nPGdlSbmPAkQtBd70+hasXy/8fE4xtuWdk+1PdPR
xyBLJFcA3ZyxnzSfbA4ixsDD2FxsK8JoBHDLpk0iuadopNJa3oiUFQNlQPSNRJtiQxlTVwO1JsDa
u1tJFDwgEElOVQBKQeKLzgdu1UPzF7xaVaoaxfTwyZMh3DFINYboQ0pQ2vTVAFBkr0GXcweG6hEl
hfLrpUp7ia4SOkiW7BDE6tBfqoITTCqmPg6PyyKVApQL4+N34t8b140bl9Xvo35nmPp1OUF4wrjw
ErdSoXr8+/KrYQ5vJKhsQ4YWDY+1h2BlLVG0IX/o6VCzPdZxjKOUCICNPUiBAbbnvrebKmSrAJTk
xZGgE40ZCP4SeZEAREkq+a/f+kuBYQWNUTpJojPCXsn5qUEwb69WRMlAtCvCfSaGrS+lMWC6oXgi
ZpQOJdLFKc6ciAeCG6Qm04DQ6qsem3Y3QibwN22j+1wp0QSMvU5iCKHRlX0sMlnRUvFTVgddxpjH
e3jq04Kns6epx9V+72yAyNlhDo1VXtay0akcbzOd06VT2s6vJ7cc4+fScH6JkUKdIDPoy3+hYzse
hNg2CEJ4p0Dkv1k3rSNWjxGpC7FqoCF6aemx/A3pxB8gshIb/gMuRqaurEM4RYBjko1uyKDCZmde
eKbYHMkYdbQUKP3F3caph0a5Lrlm/VtLQ0teSk3hS6l9uQGPAPlDdhzm3jxczAWGkEbYatUn/kMk
cgMsQPMHteuntaPnppoVwkJg2BtLvtrCkofQbKv7Ezthi90EmaYvPj5tksW9AcxF/9q5ZbjTodIF
U3NwvkTZNJvyB7S+WFPcFS69VqQCYGe5MlegEjJsKFyAMO5jjZSiIi8cuC3eZS04Zyjx4uOAWqde
YfQdXLuv3qOXGelRHOQH4B9vRNSp+SdNgJXxss8X+0kqL2tfdvXz3SrkrZx53stWnqjjn4VcqxC4
gud2Zj0JOZrnm2zo+hBDdEDpeaGRlj5STpQi0eFwZjsVCGbsXSzTdOxFjandh1gaAm26qDfDk7bc
6pam+J3ea0NOAmQO00ZhHvov44CLdJoE6fKLJSma15cgr3LgCQ+abcmm0b2njPmYGfIz+yfEza4p
Qm14rKUUCQxLU2nXyKxk66ZOg6SEjE3Fth/8HBlWba+fVe5+bWSDnB15Ooomq8hZ+0zoJ9kicRxY
kXauINDC56i1gji1iwSSHxwQzSMyrY8htTmHknS7mMrW5xBIcWVMIfn6PL9A7wKUn2UHOyhjlMcZ
oqMCP1rne5utJOJTojWMHm472kAeFkEnuhEPP7wquD6uIBSin+DLaw9YX9vdEzIUi3dGyQQO41p+
hRdMIG/xvF5P60o4N1Q5zq7fpbmzwKOEfoxLvmt22lNti04CQlKzoi9IrOIBdZCXksBT2UgIK8WA
0UFm/2FHo1YYK61qgXnSGijKmshgCVGvx46BLgO9gj4+MXs2Ib9l6M7h6VSXnk1b6FpjbCkuzwUQ
2xICtI0vu21h5//TYcZEByGl7cK1YUAY/6zClcs0IdPD0eRoaEZl2aT1V7qwc5sWJAwx7qlCMroq
JhQElBIHOYsmbXy8QuNoeT8EJACn2yW2/YfNXwAaJxGslbIzVpbIVxG7A5odsNxQpNQWpbevdpJX
pSGo0dJwIWCJFZjL+5llx23GiiDIL2cYO1M0hUl96DsqNMOGGg9FZIBGlwZkbJXAnemNhG8c8Jyp
prCHmoME01R5E/NwyKLq/mPyo1IVCQ2eib4wUw/6sdO6QnKQsF+47d+ggVcUXdHmSwvig4BLErxo
BuOd5KpWQyooKWJ6IS0VkxYAVRHqvCcTUIjmr03XEdxeIv5d2oNQP0RQ5UY1Z+r9ClN6aokhXVaH
PC0iL6w5rTKFqMquBB+wTD8rh5y4FHetrSo4ciiXg3VAVBnNX2aHALIUnveOiUOQkt0hXxbvlp0h
Q2KITYBz6BPo5D3FmqXpU+cqPaw2GdSE9RLGkjwYMNS4N36XK5AUkosl4LAeKHkMLh1YX5J5hcMD
FT23KuHl+wAhSMd5Jxv/SmX0xtSaJlgC/bPLDy/M2vLlJNDxztdCUcA1tCxhmOmVdFHLWDaIKFwF
CRfFYQg4bkLuh/iL77N65F13OL+ubohriMoy3RBjnUTUNSpHkH1c4e67AoKrkXSq1GgqKT0D4lMw
UHF539FtBXwA3QbXxXmwt5B5aP8+Ni1dsoFcWaAAceCVDaLag/NT3eQcww65eja31hSVKQzP2CSy
0EfcNxcu50/Skl5aIzKWJJ1AhrFyf7jxo0AumO5RmxzNhSshLajdkUgN6sdEgOpVzAZyI7yaS537
LU6Ptpm+jZ0ax8KTf3Cqd+xJlZxzCK1QWAxUSiR7TJchJy9WyRAWD8EITZ4yTYLy+mPqLblJqRV2
oj6bqKIDu0Mt0hNZTXydra9rVDYRN0Xx9T0HIJpHBooVQ5Sf6KqUthRLv4/TGuF6BkkOCsgOprWL
7jEnwOhq9XEn5VEiRWUgTVlR62YazlGHFm0jLgS/dBFTkIqjpKWj5aLDa38iocUoLItiBdutSDio
nEHWamfrAH35hgyb0nJTpHPCUIsUXCuOf5qtRwm5lpE/3TZYL2ww7TCEI8sYUVvjOGbnMLeCPQ/B
qdtcNFOm4MEbl3/TMKa5IiaM6nCZLmSOpFtl4GpsHs0jkS6WO3IKwxxfMu0aPL267TLtJzLyTI6K
3iDOqRwiwMM9S/lxYjN9kCP1YwxWTbIywX2Fh4jGMNyoJQKsZMRNnUS6+pSNlUhlGhhb7YxpJ4Ir
P10HyHlAsSamEB1dWiA2q9FucF58fBbWwT3DRdW8fqiL3XUfd/v2atBXsGLlKG3tqeEq5nX5CnIZ
ZDCBAq12rOU7+W6Fu4kEcsF9UsFcOoPGG6xSLdQo5oNcFyYPk9NhbeJ4E8Bg+kz7GbrUMHkxK0tL
U+urudRdmC5n1Pdp/muKl7B2zILmbkB8S1keDbSb1QBaW7bOj5S4hL4sStJHfo/FqTklDcfTjHUq
kzme4tTyMswhhT5iSbnsTUGEzL0V6rpWDfsZ3aT8Mn6I7khDS8CUZCOaKJHEEqBIqpGkc1RzVq0+
6W62BCFV1E0iT0QrWhJhtZFDY0amD9yF5j2MgxAcYAKAnywuDuEcENrgnoTNPGJCH+2FGvup69ps
eeAFJb0NRoFPg8nkCZcxpZT7m5UZ3hsVCp5/qm++NGtZe+NWxTUNFWdcrP9O0uIIJImkv3pBMAKg
xnTOQDzxL+03WR81rFNT24WEJIHLXGpUFSsCaw9XGd+XSDCBfH5fSHlcSBDkCBLkyPNo5f3qSQqR
AAcOx/YdHLNMAtD0Pflq6Q6W+UkPJY6c0obj7mlSBYGQBaPgqly4ff05qOFhF/FPnhTZYZlskd4F
XAoC08SEdvbs52zhNag1SM8Q6YG8VXxpamKuIn/8HOrdMPMVM/wgxLUaWacskeGfjQrUehNRS4lQ
XYboRBpOloLXqtR2RNcqjJqGkVXgorLNDGVi9X1AIzBqT0Se+MJ1k0yWts8jLlE6iLkpG13Sq4Rd
oJoVCam0rkHXUaRPDR6bXkxPJBGoOZAyqHFlXq1RXk1ReZJ9CdZm0k/6uaYEdNKRfWMkRWuLE6Au
s5L7mi4Na+oAbFjoWILmtxl8tsvOu9Iqiw/KC0PfSrvxELZOyIky5eMUkLe0BBf8p3lizmCM17LU
jyouZsGJtrOFEHQauF51K1GhoooMMhWqh+3PqMT/p4eB+TcAj9j4LShJtrMum/MbWV9xolU24iwI
hRXV7y257trlPNkfEQEZ3mEjdWoNNuXL30yfB2eGIUTRsQnXK6wux5PmIeoYQu3GA/t1a9AxsifT
EUi9ZUmUPPYSNVgq61dIWX6HQroVzAgV0d7ZDjHSYPGxSjGOK+QuUPDTHplKP4ZJqB+EjBkG1VIo
Efuub2ORM5yGm/6VkidaPMPMEhxaVzCWNfBaYm67wkdQ5GCzhkZ0UYMgq9r4jLYPPwd+ed+4dB5k
fR92LWvlym4tY+++LdqQvzrFoleCVHp6A+N+DQvU19N+CMd2uQF2Q3EtjZGXRzoUH5u0kd/4+fkV
13YGZcjG/wTZXbvG/g02/n3Tz8+PNfsvIsiJMR7kclFmvKMkmM0c31rHuHTn1+xnl8aF+v7lbqPZ
1/qLTnysAzj+1gb1Hh5/Tommxne6+W7gV8QSn1f65FsytPLA+ORpcmpShZU0C09F0CQtDtsGd2+L
e92+Op8OtWJ+xi9DDE4nZIjBqRZraWup+biqxOTHVaCMknVpctXsTwFOrs2yQy5sCaBApgMJKaHq
tVcTiaI+kpvaHiQLoloLW96Q6mQ/VplWaepnCmjx5lcxmuQssGIQNmqigyqiCGck+ZMJJX2wvTrI
Mu0NDiEsI17Ils8eKWFHyjoZoKWCsOJtY4tsPCqEYJ8gAlJtbKgW3lo1LtgD61ht3V+T4p0ew5U4
t2/nC87pRveyGbSd7RndIuj5E33/7KIaL2RhCinRVPT7tHhCFbtvnskb/llQSexa2/k9yBCw7pTc
zfK6LBCfqoJWr3nFBBqx7cfeUQkH7ZuoAwwAgtE0vedFvARARcSpJBuhXCLLptAqv4GXFCa0ZaEf
DDvCpettUyly0cVfxLwzol7ZudAI9d7JWy83b1WbufbDPgq6LkppcS4/wuty68+AUrVqXsareTD9
1Lx3II7hv/gSAjYOd9HzZe1rEIhBADxxaL8Kt9Kd30e450tOGZMyzjcOS70sVo0iCvvW3t6tZ1A4
1vnr9HMe4DKp989bcI29iNd4IrlW49aKd6LuaZhvAJj08mfegUv2bv4HdVO+fpnnaPhaHIshKgtn
fRWT0T1C6MRRhGBUTUCKgK61wVWojRDwQvCOYDLADKoT/HECrPMEnANIfO/QoBgXJr4LEG4oAKZf
/9TeTlPYjvwoeSvvi4dvQVVBxnuEJ4hvt/4VVqc/eJEB/wHa8Hp56zOcwR99b9XWWcbqFGu8jlER
MGFcBdZdAPt+ESHsyzCNCGH/Fx4pfo8pDaYyQS+86xsENmoH5qvb8NDPNoRb3cZZzBz74/DpSXkB
ezelzXTnbZXH2/jBSGUbd0CxE1GtcUIYs7jPiejSREElEm/VT5zrvzb/glBblKxbsC5iutXqUMRl
TQvm8E35rW5YDdBzCsGkbBf0DUAx8FoVOsTUvdzU1USNv1xBntRYQFikPYwgb6vWL9MUinIKGG6J
AGFmsC2X1Q3ZNw6yqmB5+8CB+D5mNXli8S40u1u4pi+2uZYn9M7rQ0MRtB6eBdYfgSBhcehxAMHX
DXzOWV+TCS9Xe9cBcsQtiCaX++FVvWf84jX6XlGGJ/FcQ5nIoYRfMqyNf3wWxD5X0QPKk/HgK8tT
+2G4H/bWgxPe7Bf8Yn8Ov91/Xi/J9g783XB/635haIR0auZweCLBVqGl1PXRL/WL7c0Q4sCJX88t
Mr3dEEpELrGqdsh51ufUvipzf2zkuJU/p3JleWjdbClLofTEua2OkPLW1wzgqX1z95xUjR/ezUu7
Fok/az89gkoqNs+Nkl3mJ9f+c+jkxC6Hlbhxg7iLQ0B/vLgAtVjcYOJzX+69B00JxIHVxoMbE0/v
yalCpEaRjHpBPDszC7oYJw9+6Y/L+GtmvFc481/hX3Pr0/bbVD3Quhla/Hwj48LEC+ezKiHurWyd
Qh4GlMA4uR8BmbIca++I8evWPoOu2h4cJpN+WuCqGHjIfZ2bS/E3kwyXMB9X7Y9+VMqjwfnyo0H7
Muesxm/397TyJWtfoGnT7ABqKSeVT6CR6EmlBWaNZhwjQe1UKi4QhUFmzZlaklQA69jxjKDaZ7DL
dzS+bm+7WWh8YHLRydRgQ3GNG99UTcqtrdf5t68LSWtH8uYyz0iMPTJDn9M7KZkxML9Gt1I/dnLY
1tlZ/Njbi1/3RiiXNgjxrZkZFvtvINSY+6V8q+L88eWH9fdqnNvl/WLXfZ2bu6KVO7YuzezEoj8O
sP+/nF2jJ9De3u1pKzdrXMfPBp7BCWeavwttN6AAdPCiehznOiouZenhi2QIUxDu7R28ff2EqW7C
LoU68U3pUYGPD2e7REjIPz2sG0VRlGVgJxF+aEAWm9qc+pTIMnLkwg5OyX+3Vewpj0OVu0fv0sGh
xCbTD0EF50h9KO8N9JmdgVkkCZYuSjeH0tV5jYcp/zdR2FDWOkawdHIf/4vPGvdS+X3QSUSFlBjm
vSNRSRIU/BOejwe3pUh2zv/rYB3yl5JUGexdvBIiChvrsJoR3VXU1jxMSDO1T+UAPka3RI5JJpbF
kPL8yf+UJxPTvIkMIuB5qsAo3hKvJlKTaqA72hsmUKjp0RRYdqwr7ZyTk0Og/qbVZrU589VKpRg8
WfpYs03I+nlczGH2zqt9gsA6XeEck33B0dK3H3bV5zxseSkNNANa6kPjcxFRXVtoDGS6irLSAirt
q3NDbQXE/qn/0xCwd1Ihg5ailicwRLYzlKA8HmzOeXoMIdiLjXtfOkIPHY9vXSi/She11GBa6WBE
aFNQCfq6QZFTjZ+jGh0Lnkn5YdHsYQUbP9YcnRaB6FOll3aTSLWrAZcj2OdVaqpEWqn6qWoTwVoH
A2muRfeX1hnot2qeq73sghIE6h3UtupiTah2QoPxHAjiDyVPtamGEHtGSvLm3S8ZHshc+9Ut2a+u
GWyIFvMwlN7iW1xGqm6bz9a2qd/H5bb5mz9bG75ZwMDZXOAPzQZv8wJVDHmm8lzf+5rUG3IAKUF7
hFQGaLyBdXLlqhpU8Z6uWXf2RFerTX3J28s2eQ1r7ocmhSW6iOnxxTCpubuI/eveg79wH16DK27E
bkex37eh0Zdm1lyxiOpcUD3fUKmF2t2rW2XOu1Kqcex/IA758o2/Ycn9Nvbzikv3SghLKDFSnQjF
a0NRWNbaD3hP7lidUJfQdsrdtH40LZthhJ6a+VaWReA/S0QTZkHNPvkqjSDggLhxD63b+tBSS7SC
e6ETY46vqV+Xij2PY4UkLk31CNsnNfuCoyjOTuXVX/w/jWzICaLB/GI0SY2NPDe29b8t7YjKSv0/
oOxsoJ5YslsWOqrJvVbh3T9NjTqCUv/WlfZK21bskN4ivn82z0mpdffp68D/msfkDk1qpQ5qGItY
hol8C/XL+IPqFwoKERiUrFxHPQvlfCg3iyVd62f6EELSoUmNkPRD7YoKdNLqyMkcdU9RyYQKmFHw
rNNV9MPkPvEFVSxaIzhOQQwfJpNIPHRRIbZTCBk9ucppwf4BB1Htn5/1audnf6F9qbi7vhqI6geK
eCa3wMIt2DuMspuxtbVkb+QJUhWStY7sPgqcKNxVhxYdRdVLb2znnP3kNVmW/LB9L1bFu7B42K2G
NBpRwhW+qRhSZ5eZsQuvYFohuym5FR4/JuDYEJc+doP/1376e35qEz3U6gqbzH36Bay+NrRljBDq
E9DeLNx0uEFZ0gNC8b2Bx00DYWLksJeUk1P1FZfGWgR6QQxTNVeqOGR9/rDQf9i70NSC3poXsJKB
6Mq0NDa2Lh67TrAQXPcnxlqPQssqVz9fE+oDPK4tiK2wXp8GmGSQ6sC+mDcNQTXmSl4irdX/Uwvy
AlkEC5Ka60b57dZgRwCDlnVcE4q4NRd6V/XKD69o5XsuxdOLT1fsqpq1dOYeznbOtlxn2i8KcCHP
i59RzjlMJFLUVaXgjKDawW5Wmy1YnXnI4pIUn43uvaOWN/YYLXDq78bnQ8Lmr7U5j3edGfgaAjXX
Vv5CSOjHlrs8m7/l5QeKVMt55vDUNHTBpfe8Hmy1aeGYSpmxWyhipuhq8NeEwa8hUh4KulSnSi0q
jMhOiCtiIe0ZJZYPrWgbeDTMj0Ch/K9LsOqrrDQuixac7JvUsDKAQqwvod6xzUCQqlPYpv4ASVlo
vB/u820VLnaxuLd+h/ozU9GUAPkrAgcHRVKDFKPq5KBYLLm5mUC78AgSM0bjZ6wynmtn5lYS8vYE
xJRhTaY/IM8UrDw9wnWAgVRislwvAYfSZxXADNdIxcCSjC3m49UHnjesER9QjJyoPgF5mmNiPvZk
00lS92T6y/iSGuz11r1ek+xwvccImYEcTHrLLsUU4G9YXeyYiVu03CrFgn+W+6MonpI7lqyq5Inb
gguiOgldSEIGM+hAL8Bj8KblKXnR+mtrH/P1A8KOrpR24e2yBagnPPSDn4OqgkGKVU9p8NyTy2Xc
LYa5h+sCwOYp5OKa7B6dRd5wAy5nMY4VG6FSF3PckClgsuS5dDe9J31UKeCw2mSqyfx1pQzZRHNv
QB8SdgzPdTelo/Mcah13tvg/UMo8ZChIdrD6nQW8cFuruB9C7X98r6r2x7tCFnjjLHvKHfK+LNsd
Ujb1lpSw1L7EBYTcjiZ2k3OipiOcku1LmgQEr9JFnznCpOWssi8rB6kurCfW99XO0pDmvcxFyOnp
8YJ7+yB2vMwQ+5989xY58S1t69rxq59pLLeuuBBN3zV/TYKAlSFLUEyRCALmivmSQAAsrqA/2f1N
Y824UY7EAhD4gVf5WxTwmdamQ508bU54yBf1KS/Ju8PlECTVEwodsKJD6kmkKPQQn81w2VOZBuWQ
iPqSW3BLXfF+IddJDZScXKjAfL4PfSvh0Qtq8n98BZkwaD6JjB7ooZmK/ntdevnj5Ow5phSVlAgw
TUPoMaE9sQloMYjKXPtKZT8q+/Bk0Wi4e4qwcTN6Q9WlfNHoIm1PJsj21rXBzt4EX2JS8C/jL8kF
PXe0r3F3e5SjGGwZ6HX2cpNp6pnxE0yM1rQcGXpTTkZd0ZDRGsrR6nJl/F4CZEGk8w7bTDvN4CKY
AdLUldaM6IGwOS5V2BTsUaYXZZwY4V+ie6UocfAU1OGZTAKvrkhEtAizKnOyI6y1QfYfkWKz2Lsw
NJhZ2CLuOzjahcaKncaX435f+QnydQkIlhUJTZNKaZlcg9wTUo9hoNix3uFtkQbK7iexpWJp3Bjy
jgdKuuPWvzTGiop2gLNUT268FtlRkA+tVUj1OH1WOpcOqCM8CfwUkhh89VfnvFw+XoeSTGSLTQgb
RkCVguroGxYEHsFKfaHvA4WgY66RWLcSTr9/kcgU42s8GJIb1LDsnOzBuw6qM3hryWsPFFEU8mmv
bxP4jlCS8mA2oN2AzJGswopQxf8XjSOz8tCCmbX98Q4oDSqcccDq54DgTuvl3HdwB+4aIrtZMdim
D4qiXWGP9CDJdVnLIGRASuP3qu4YTwKtHRacQW8tcy8KzLKTPKTSVqD9HuToqOW3dSFmgH/ZOXnq
uVXFszdmuILdQaSmSWwXqcmbww38vJEMx0uTUmuGCA4BB6Oo4iiVm2KRRKQewTMHzBKzkExZBG4Z
+17kCixz1pbiU2nLIpZkyDXLLlhLSLNe6a0mldRjC5lR+4+o81pOnNuC8BNRBUKAuEVZBJHBvqEM
xmQBQsSnP19L89cZGQ8YWyjsvfYK3b24dqqBABDku2ohOBst4oWifYBmnTWnXzi5Rcn3oiXCpbjg
QiU/Ev2T+B+eXf1O3t6MgS3TdDiQVmgdRDrmh0K1MtxnSEbXFqAVj0D0Rt1GwasGBwNVonciwwH1
6PK0C0rdgNnIO9SbVK22Bg2aCOQvwA1AUIxyUTzoMrliGX/DIva00e9S8VSF1dzysS7GkugEnXnx
8kIKQ4QO90X1VdQj9A856+V3GzAt05S9qKdHF7JNTtqBIfPdZSf5FCkKpqraCTLMqgucHhvsUpLl
A7U3yjUlimfCSzD34uW6j2KxInV+LDJSBUBcA1NLXL4eqjCYdyI37G7FowIK82taYGmoXpFQh3Tw
DbxnXtTzY0k2IE7Ahwu3qQcQTIpTSj7klXGYCQ9HNDNBcpjF2sZLlSYpN/8qNYPWhzqxNqlhCP9w
HMM0CtfA4Ieqdq4lmYmejtlKgpq76SBqM4NVzPcGDHmEcDLkT/zZmyCSSPKd96XjBV99DmyWjxNG
wpBwEw+6x8/WuK1YsLpjhlk7CygmbJ0mOPbwRbqBspoQF+6Qq8GTWDd+TCELS6MMh+gfCDugAFYB
RPkB412VkpVqV65FLJRPDvW0XKmzI0osxSYhHlwMPlunRa7mNX6csDfJp30gb0fP+tbqjf/tXx5R
AkvTvWXjT7c8OmVeSRTljb/9IA1HlaTUym5giU725z0ZZj0TP6DJHKQmzL0GrbFeL1W6DUmGaP6Q
FOJTqYK0+GySHKD8V8Nx1VsuSchAvdsB1eAiQwZbYg5BFxRjlMElg6iECvvg4q+xNtRDkXcQ2l61
Y2V2NDfjeY7vOdvDVQc8Fb/HkJb+Q+h3VEEVUE0l9qFKfUBzcaz0hxwUWA6u7pzfjbbxwcQ8ig2v
8kwfEaQhl5k7j3AWS7Lqlxv5DJqz0mhb+y7SAFqroC+gwdDvp5Q3szyhg3nlnwXPoOSa1JJAswpU
QfpoAzb067E8fshZcdIcQDwUZICJxJIDou/VaoULZwygY77kgqnzMZ9lhswYSpstFjEBnrWEUOtu
ukYf9j9rIwV+W628iYDQIsBq9oscVWsoT06Q8z4SDLkNJLwOZzNpzyAXIkgB+agLuFodbMk24FI4
6bIECTaL9yWYRs+6nVlIL3NXcx9bhWSxABYIKerRXAlV/OrUE8eYqoafcHk37qHZu9SHSW1nv+EW
3pybQbhxTrur+i+OI2J6Vi6pp5qYRNwFQNLJqnornYLXknuSS53ppiglCDqbG442HBK13OAK95Ue
si1PCuEVjGoSCsIsjPOC43q7YjKUEHilHSuKBbA4QCMDT0blW/sLJcwH9aorrf1T94HDBXeku4k+
bYhbkdACLwSwhYiBuSaUF094Idscj+UCjIfcBdYEZqtG6Z4CAZL0FTwFKfMWwgqvpZZ+rcOAIbvj
M4OIYVZAKICOcxiIqtifAAHHoNS9+JkzuuMgM+ZUDSdsANeh4HemaOFrdrX71ijtsi4+fBDDuIbo
G/Rrrj+Dr3MIq75BGQ7fUk/vzhYSsBxHM64NTtwDuo5IVTajKTr7xPqsVlmEm3XzlF9odOujbDHI
UHrbkpJuPTfUaabWcpG6r8B8jZ6zO7CkJyWVUaVlvdwSGOxzy9/GMa3a3VcbJyJolVAQ3YyMOVkl
rz43PLRH/s70PcmLZH98p/jnGnNjnk6f7C3vinIjW3YPz7/UElASkirHBXrypbUfLug7+qGno5qx
5uEw2fzJM6RAQhJSG0ExeZ28BzXRmF4pkaZW3RR8SPq3qUO23+1TyaY62F5Q7+i+l7v4d2q5QKmq
4KsKyDBJG7L5Cxt/AHf6R1GWQh9eyUM+xXQacklhkKATiRsMLPdI8fCeOSlvUbYNhJdKw8ruloaP
Wf6/i6lFhY3vWwcgm/LcQ2C6O1ukrCErncBB2H0MDopFvDNkwoMCYp7jBNZzDE8BS6W7ubNu9vhN
5igSSK317GsnVAPuJ8Qp/j/Snm52RYJnRj1OiSXF3WqCm7jRSMXCCcpZXD/kZ5ATUXmOiiBpTjE9
RSzvU7FUkx/TU4avN/mbDlSbQkyFq6LyyAQSeYd4EEUzFFXwpXpi3lRpXTkYTDowWuj8gmwKydvg
N/rBsiBy1IlGea4Gx2hW56JOtBjxOZgk1iZUZFALk0ZNh6AoQf43gBA7gEhKTW5EzMIRfrmztb/i
4ziSzmxGdhohHdw1/LgJce4f2izohPFROG6/wYg99RSfSw6m6eOk0siIc+fzEWuJRkpdoFyDW/aJ
7uiCsIbTHoHohyCGwXdBnIuMBsI60NG0WAK+GfZznrWPJ+n7EgTiMuAD1+nveZleUZ3jMPH8OCoa
+kZ/mE+CYZWsF7jXSot9QcVc81tSiqnSDWfRYv0bdibRAH7vBpe51+t3os562PmZ7GcbUNQ0JIgh
1S3BLlo2eML4O4GgCNH6m7atWtzkWPoAdeSs5A6dLBNfgv3IPPMUTevu99Ib4yqJ6yHsDwZMq508
Hf3i8j/uh94RxkjiLeC3xPoGAMFevkFXBgP+FtMvrWUFIHlBhyBmGGL+UHVuAGx0lYVDVYARlGs7
o0eFJCnZAFyOxsR0rI6kA1FbdQ9dxjUhgD3coP5FQKHlh6WZNxtEvTj0NRz6VX/14XcayClxu3tf
DHB2t6rVgn2o/mgG/UIJuPEvNX01kVWMs+w6XdSv7bxzAunZRkc9DwogiAAMzHj0RgpSNFOf/lFi
1lxhzyDSH6tPO237PAGe9RB3AJeX7/KhtejrEr/BhAIg4ooQzI3lsRe3ABaFvFmcFq7cvSfWXvyt
5UqEXxD24Bu5ntyHp2RHMpxdOGj5jshb0ZsJkRbpkPM7l/FLiDOwNgLOswRBAjsBXEu8u39AuhPV
qkiQNhXD1OpAi6BcWbzX1QuOlW5/iY8Vs0nbjeV4y6PZrnVOAO+vA/VgQTIU1OsGW/KY7Wg1U+qh
VY8d1x0WGF8I/vFwDaFU6H6yckDPP7BUnjCOiodg5IWcb95Vd/rxRNj7QHuUdsolrM2l8C5FIOnE
q90ivX0B90kSPsH9a87lQUiLcwNZsuYZbsF5/s9DK0p7cndzDo8cM3pZsmjHWEys7FC6/EL5Ef7T
kRKBgvm05IkRNQXqUwhTiDaoOyk+38uThIuSedNtuA2F9tEP5uDEt+Fc5BgwvLyQXhEdgHgbgL3J
ggwsCfVU/wVgHOdCyPwiVFDLgwK2L8Bd2aaxfOv8g4dHIz9JzJQbAPU+NF6S0LRIxm/AewwBZiBM
ECnE6KAIyiiGOjqyfWgOnnB8JN8sXpdGiTa9T4tmxDYks8EAzVmNbQaOJq52o9952zs+WIcG0ZTx
yVdTbhIDFTp63r5DMaxcR9yraDsCskTF9dXKZkQfdM8B0wSAldJvn1Y3cHKRBmbaka1ckcVeKfUi
mOUJEJP28cKl0d5Y0OgMQChTIjOT92LANixkG0rlPoi9T1lEq9xhXWHjmcp4t2Co8t0NX3jMQ16d
fOCHIf46Io/I4n0CwoCxFyZeBfgiihhEqeAUPaLPmoeWhBfz9VvuoVsj6UMYKW2yTsrTkf5lHht+
QVkgIkboWuDvgrpfQM+Pdi0U83EgyJ42yUyr2rgAJZDZq0q3/F1FLMChT8hcmh9k8n4xHhjO+WAg
4DfY3AFOIfak/U1NWRhz1EHAlfzeW9MHfyQi+h18OIUhbqSaeL/9NL9zqjiwS3aqptoabpgDT/nD
gp0JeJ5pJVKI5J2ktAFxUI1qi3BVIWtumpdLzIdhw0/gV8Sh1EMzSGH1f3NIfWWZKfnVlhvRtDdd
iVsrXFjgA/rPr4ZthPgRs4oPENh0VIRTGCGH0EQW1CkylCuci6rfeXopP6crAUpaym6oUASihOX0
RM0Ft4MSTNNX7EGkOdTvqJBFM+oUK47co91fsfeMFZ3br3zKes0KTMgjGB0+j45sPQSVL0Xj84Sf
YabG8qTFvKzb3zl4VQM6z8kBN5f3hLwiv6VBNgTQjifkXwJSQ4S5OTlU8QTqyeDu+qUepZu8NFMg
RXfdE4VEakj0xu7wJ1ThFSQrsYiTZbMEs1YROa3IYfUfTIcHzZ7q4cY386ktJG4pVmJBlAla/hAG
qe/iJii7SlQoWidoCYgo4DZCaUTuIScb0IFqs5aeuHpXKVYqQhwYVoL68VccMJYNgJYjGCIwAbl3
iMsJX4GeNodH0ChJcBVA9bY8SP2sweRLbBTKfbI5AS3BLtAmaz2zb0HLkGF7gDKWxr42ddXWdg1O
M/rJBG9CeP67BTX6it6CCvCD9o1eo7W8XWTJ283UCY9G02Att/6W7qxWTy1ttbhqGb267S09zuBV
qbHN0U+oLSX+e1Y8NL9ybhFgTDQYyCqJpEQmmilGS29tmhe5XcwrEFToxEUW24hpVQ1/9Vw6UHWW
bRTgeU6/WB6GrxwZM5RsMkYUUlXdFwH2Sa5KRlI9PjRZcjSp7KUs5idf2fk0LWjF9eCwaEXrymMo
9K1UNfz/ltcLZUJuUd2VA8LHccrzqTTvjx0WEOonOedWzKRC9KXIgH3rOKwjB4HXgE3GRCrvIf6K
6GCs+kvms17Iz8iXBJl7uTU5mpWSsqyUPk5WQhhWeiYEFSBfe9voFg5QjQoEtRvlM1VbEW8BDpgM
oaDhxRoleg8LQ0zvPFwEZVP+SzoL8KLxqjQ0iyyBt4TDcQNwIDjM25AFZWsvQXiTR9HarD+s4Iwu
eb/CWfG+PBg5T7hMjLFaQYFRJ4pFtzJa/Lz6zU59sps1fsuClt1m51n10joBaDJbdfReyAZT189a
FCgxj4O/9m9+x7u/FOJkv992N/GhW7adebfL2q38Z9n+tEW2W0Qe6chvZBKU0sG9db4dyHoiKwvw
LR9ZnVW7c1KukK6+u5KJw56bvjkQE1INnLSGUu+rMSJq8OMKcjVlNFCvss6y13qnsOl0RYBrwq3K
nH0oc11Y5io0ho+j+ywTohkoIfxGD8NkhGQKCdTWHb9P2LGarQjTX/YM03qjC6gEC3ekcDICJGob
ALCY3IgHCNUu3JD2h/EAV89ztzCNsn5UF2DT8KUUSeGgX0l9am0WOP/ULfiVpCD4M63ZkpBRaYBd
RMCOC0sDvQKbw+8qCUOuMSeEQe4qPkG7izHWkt/F3q7NnH5FEvHMJ6E9IqQ0DsE/oyVEEwNcxkw7
wgrL2GOb49YsVIJb9p4yh5gCSp2IfQkSGseC9OAO3Bi9CrU4rAith/KhOTsO6dUyMeQHMYf2zjq/
SIDHkBQnVTDEUc2XAshoMZ54DBs3F8RBUES5NQ/CDnEUEvYcaWOWLLxDs/PuoeQxFZOz/q1WFqXf
6tPejACJ0vh+26UxLqiPWsiDVqFvgNHdGsZSxq/uVscV+kcW28V59QU+/4xSL4XGISa+gXDFI1fP
eGCINj+7n2P4ygn2dTJmFtmpwi8mTz9VLu0/L/k8NNzsAcFeUiNGThQX50OPJLy71dXHM9LWdQrr
eZVg6jRmNcUBvo8XXaNbx8XuJm59+dx5h1pIYjc2l8doD2aRjM4MiCYdfHqcZL9ecQFrh02Y7Qu7
3LPopgJ+ckbBVi2/8yqxip8UiusIQMpNkndVi19z8KQ0smmMarE52ONKn/8MGp8XDyPvaCeG+v1f
W2NNs4K68oRuWLRdkUDUpldZycnRoiRHCP9cVkqr6ROWjcKNooO6+uU0R/LVJLRTtP0V+qbSZ+Wh
aHwLGiEI34ZOZc8twoJYxIGlTjU8Y6bpJAL/WTHjW7O6MeJxHaPOv/+FCFR1UDRxSrOEm9g+kUIq
O6/RJm1lo+ayBO754jS9F+iQ8PBtnju0WizGrpwNFd12eWKP59ETA4NjLLsooypDquca3fJSjhRB
th4ROzBBCPZoulHFwDoRGEl0Jdc9IvgmfmTw4rhjTYvAkoE7lpsvPxGrCc24KPhIPUb2R0NADi7q
QTQQVECmQILqOOZy9/PAOJl+iUKdikNFfgBGBsKi6lqj+rd0K9RM+kFUo/fv3CR+WuTgCXdZLXSg
34pdl3haMgWcVEDMENdffhbgbjRIS2EM1mN8eKWxcYm3uXYO5yFn9UZJa8w0Ht/8UE1RxmT9xWpi
t0W76w96FR/v0tn90ABWR6pNlOrN0IwkdfBmCBXkaYNiLmTUgIBbMeOtlfW3hM60X20tbz7pXdQ3
lhWe60sfrZPEZ46J3x7OoWfkPXFo9tvVFTXYu+aWVoNTr2zXI/GuiiFbZpcKr5dq6ba173nxQWue
mGgkjjGjCqu0naMqlQWOQPI4Ivkex1Lc2Q3FF0uLVhPzTSCNjCoHrbVXaew8Tezk6WLnPFBQznUN
X211mzl0LUpDu67Yft1FxwgXHVH8L0u6jVKL6R/buw4LBpCAXfiKXtEuNOM6PR1qA5BgOYTv3NlO
j6n/vNtbciGtZHIiKXyAa4GTmgYPkMXvVn3UnGzArAG8S99u+VFpvUruvsebL2wZLgyQ9WvwYu3Z
2xcoZ/RV2Lvv1uzBIsloZBMmSqECLrKa5xTFWAksKaiEzs80GZMwt/oV3ACPE6CJjLvb0RzQpJ01
jCFy9HNl6TXINZA1qBtYs1Jcik8/4tjrtlzChX+ntTlqtgg/1KMGsdl/+YMaGYZNkN/wGyxTDVbd
MFH4xG4uXCocsZNY8vL1ZElUE1WXrde8jLCKRHMvHZnmj7fgT5GjUFd1iUykfLLM8X2g71m4C5oG
SQzdWTWR1F/IbVBHJXU/0ndZsONY5m5PQgRDyBhQQ2JSI+xQzy7hnboS56GzULggM3DrCW+As3Vt
JWPl8SQDTCFjF1ea/nXfE/XwYDnNObNG+lOGnYVya1+0CtGJanBhhTAnzDq6FHeWMiJnrvKh9/4r
iLBkP+TxyrM8YNgLP97skRZrGT29ws0+zSxC23v+K/pfrb1EA8LB5s+le6uVoBDowmaLaSudXq67
Dp0o7elD0dUNoHzCXCwqN5wa4Sl4uMH57b9mpeF+ZJWCKoFLTaIvNcbOchfVUsj1GBDkSO6oICl7
Rg/l30rnFWo9VKKo2LLw+FvzMvKrsDN5MtYYKLJLmno0C2T9URoO9VHZtDsXT17gh++ySctCc1PT
XaZFHqZcVwFYQD8RowOLDITBf4PSf0LdwPsv/GzR/GRdlWqR4wfSKh9ZvEtMQgPgGSQMVNwUE5WC
UqD2rkdEcvQxugnzdyTNutJIfoFWwhcDqIgXdDGlZ3LB4BWb4Ru+1ZU/IUMuw66tSS1digfaocaQ
hkk+DngnN1lo1WC0KlDZKoh3kzoRWJ6ViYurHq1yE4U10bZUB1DFJLlSU37F8iQZwU3qAWaCUDcS
SVWN6G5uNW6Mru6HFmMFWVX6YLufl3dEOkgiFU93g6wA2lQcia5tkZ+8ERgQbHBsLxxA5Se0gRSN
nhMB+iWYxAEPpDxzZcW8TuRLSpVJR6pcpLKGAkMw3mS3tc6JhyZBJCSRouJxDI8h/SCbrcxwaiBP
ySu+fiEWu83lSUJU4lzq47kC5ApewWkiB1cfUXwQTu9I0ffVlu6UDoH21c4HdvNtkozUPkAHx9o/
ECxHzzgw1FlVrSn8TIp/1Kd1ajcSV+oGqhPVHrU3dMO/WUFxB5S1fMzUokHOc4PFU964vvfRzbt5
/V1HBd2GfVvl0GogtkWuRajWCIiNDC/FHuoYl7RV9c3EgyZYmXFaKisDRiJpylHsSBjrqFE3ciRa
oZakjaxnZI6B5SDB2AsP/o0eTBVyBmbDTdtac0TeVbpIlPEd5ccdh0IG6OJS83AE1k5dY3SBi2qC
KdAviFGuLIQVWvzpIgTPYHwpb1FkdvT/gSyPNskt6X9lfMgRkoxSpkWfpSwgTkTOyqd8QMJD6An4
HJwQURNv5LT1FUdydRbQCbkE1YFWH0qjtDZQOkqwpAtwHCGVuUZcHom/96kd0JQTuDCAskYvo/Jc
D0scXrFRfcBzI0oJtKoTrvz7JA6GoyT/wnJG/oQaIgQzt9Igo6J8ShO0xQ6A2c7fzyq9OkUOmlhx
wHlCbceFU9OllOrujqqrEEMCY0C2M+eLlaB7YidW7Trgqk7aejsCUergrVZZtEHyrspVGTRdKs5Y
iTidstBQ2x5FYhWIhb5Xjo77I8AgoaKgyGR+Tvaha5DNbJMQOnQvS+5O8JipPZvyf8VdUyX4ZUMZ
IurUXnWUOXMiAqbi61XHn1GGAclALhigfT4sBHKgYpAPEMFWilup4a3klYJQPdOUWqqtxlgQt+LW
cz25iXSsEy6r34HBAWxbZb8OAbAaVJTnl+mJi1WNTuEd+Nmdd5VgFMPwxOjiSZFPVNsmgRaBwOaA
K74LgUwnoUUrpYRpmyf7TVIMJTTf2Lmv7+z7DLU5bmzCI3mD6fW3eXLuoLuH5a27iC+9tDEHJtE7
WMHhZB9r0J1uyVf6RrvCN9D4jU+d6yLi2T7xn6Wo9G5d+yYiQItWA2MGBKd7qoMST9uLzrHcsp72
/oJOwZM0APCmpN/EFa92LHiYVHqi3byyPgZ3QLIHlHabRMGWu9vAvn2G91CcyzewfQ0OzoXxoBP7
EVdOIGrBj0UOugwEmzs4WZeHbwRmYOSbINYgkz1zdsiJeAePDe4o5U+R25KusLcqmF/oF0VfDTrH
KJ+w6FMNEu7jRMc+6Pt5a0MoyGyPQLe6UJM44H6a9GU1Sy2rL/y7Rrkm8L8QXzoBhaaXQFiHCJSE
msOq5zGY7TzJWQgyoMSEgEjRP1GJUFxdEqvFpAJMxKbJpI0xGp3nwDn9O7nnFLqJAFYZ5IaC4lCG
8qCt7JUG21v+oulX/sreKRRE9gl55elZI/FUPvbDvaCk8/OA1VIj93IIS9/QJ6IDj1Onjvv8Ajsj
S6vHZiwCBQjbKIPlSKGbSrXmTZNjkr6PZkxtUF494cXtp3c+ClAvjnc1KvYtEMbdq/jXOSS8HRdJ
NlXTSHCxhde05cbvl9VetScM48avuVU0T0iSN9y6U4GBJ56/ngtGpK1pw8ejqzPuuBFe2goJzNDE
lIF1TttpewvAs6uf1HBNiAp71FNxONzylz6gYX/4oO1sAcQLo0WmXQ8dlpA3yvcotaybXczpD32r
9Y5e6yfntWqEB1JtgiBgRgSKwujwkP8v47TB9KgTJNlxW9IiuigpDSlr+aab9HLVjVjAdd0dQZg1
4GULiceBXkxyLkYFIC9sEsb5EXqU2Cvanh3DEzdbLOoC6W61RYYQ/UF8zmyyuIEvL7eN9tatMw7d
0xaghsFro31HaQM6qGbJ0d3n9KcUmLQIqxcI6togI5OxFnZE6JH77DiR2yeC+4Jsw6dfG8tfvnPx
uxfnPbw4mXcmc1HoLxoDY3BzrW+lYBNSwYTjdh2Jgua2dUb3NCj7JbJFxSN16vhSlj39hbOpTMbF
KffYFbv7jJKVdqzHYiL/Mds4DeQcAvN7Mck8S/125VpKyeuXmleOtQauKkshCD65X7ILZB7cY+82
zgYn7/n7mZSDBHIIMMobBPNG/9k+32BmlC2vYjrP9r7mlPrvs1Mlkqfh8Na7wEostZKInoReyfTe
Nze3eEe3Nq2SdzMG9SY1i08PkY5KJo3O6ERlZkezyH1MD6m8GDjccziBWbMbF9fqU3E8kw0t9dJ2
DWGtnsUi/UQuwXQMdHvB0WM7N6az2Ll1wz5Qfj16j1J/D8HqPimPDMJSRLEwuAzWWysdLk72E1ax
GaR+2Wodyo5ZQTtiFz9BqW9blck1tLxLL4OqCKUY5jEkp8P4WBom3QVyBWvgQBZZEr/6+2FFf7a2
gxqO+mdeZn5TNWg/nkEDiBs4OQLJT8kmYCkNgUmyrFkedu86KvUeMMx/s7tX/72z5m0AJW+gvJm/
mDFm5CXImKpZAPONhIybnR3z6zLDW5iY/c2kOqz2ND9I/r7wEISkAbbywaB07p4clQ6OynCISygX
jgQMGXvyR1dbpdTh8IQkD/MdU3yZlfvleD99zt/z7c+5U6pRmrt5O+w1E5kC/2lynZy+n5N0dB2U
uzVSnrUOrThRSN7Ot/N0dB5cRvq+X+1X6Vf9J/3dfpXmz58722mIfuWxf6Md5ysUzPQaGZPbd3P5
Xj8ZTZPwNKjODt+f5Xl9Wh/W2TJbbtbmV7JMZrmNugRp+yBkXblV6qnUDIUFO2864g/vsI01UGEn
sGFNqB2mZ0B3OjtW8Ope46rZusbX0fNAP6y4eXc2QKi7ZluPR7ceaHv5ViD0+hv78Z89kQlOcUtT
9wZNsgrFUbw/A+GJD631IAZAJ7/2k+F1vFiBPsuOrRsJPNqB4VfRENOIdWwyxTs/pcxX3bTSoNZL
2glkL1F7d7knT/ExqrTRvAK4K10XE0kWLUxlcL/1eRPdicdPCUGJGronvWfnHu6DPWz2W7jvbXv4
EOCGduN0mk0loHDsHXv3TtJDhcE9fZneE2dOq4wRpgyoOt+ZNdjkXfeFJRw2hmZfS+WBQ5RJlxxM
Stl2wwFrM51d+Im2OePzMr1M9UGH8Xa46+95LOJK9IleKYPk6WV/2Z9oaPLeyZjKxgefGY2N8gax
hA0ULZnKQBqVF/3Aer51YT6TluqX+1qij8s6I12SrCnjPDvli5LqHWoDrMLm1VdCjvQW4ZM8AMm7
I/X5V4/UNUrfr2hB33u79jV6dy/xfQLfYbSNF32rX+83e3V8dbOf34DgwSotsqPSW5txc9AcLOI9
LSv30Fu3bKXutnfqVIE+Kj6Rj6BN3sG+3trgiRt+anQbx9bemjf+PpXgXWV5mZwd4Fxwp9QvlN6E
aI1p0qlywoWYKdHHMtjde7tBZXab3IkCLyNpxNZoGzV6b2zNHx12ZfmZndePWTO/Q2afSEGFYhV4
K4GkxS/IggvmrvKwSfJLGNYrPPMT9xhmLFRXpfHOEHXxIdJWcrWbFR9v5b3xsUMfXI9h5iPRYrae
JbuOXkf74Fnk5Kiw4umZo8U5EAUQ9kJkBOX2HW+dJJ1z+X5SKj30H2tWSd4tkWnD3h1aO2DnzrNi
p5Zr3trp094tkc637PohKlVaZWL/RlCquguSCJRDanaC8k2QGt4VpqcZmAuHV1MLt+FOoXdhk9yr
JEHWdM7U/b6RU5mX59cwAYUErc/PDi0O/EMBMdqgMxE9UIHzT/F571WuaF3AXATPGS+W9aubRMco
iWpn2zAQTXYqPykgCLx/CCJGkEQs41bNTwjkZ8mE8zezXo1K3M3+PAOjbWYtTnBBWWN8b5tv51xu
3c1wlBEC2eVqazHeE/Ds7Y/BxK+0a72z2b/WbHns/c3Za/5UB9WtnTacBJWoZslO4qtfm1WCdEsn
YBgF1XZ1Vp29Ur9xAxUtJJIkbEmyJX2BmJTIA44xNaev8W14H55OLY1smrqNklFltvv+zK4TpJpY
TyZ7q0VIzoyifZjXnJHs0t5pJ5Yi18KHVPhVNRYHMfC19QSRZq1dhOIHPNp1ZkdtWOuREfbBaaSt
xuQ8v3mlrhVrKizic3jNzWoVmAYOLW5tY5DlbnLhg8leEmT+NPwyAN2yZ2C3kHkpYbpKGm4mIhtb
aO9iUUMKFX3e3EGd/7DJ9xLBrHA5cN2sVRGTKb6FQgQ2lcFfctOZ+XU3WYYUkJLIaGKrju0rwBNZ
6A1Jl+jM4tZfbJ2yaWeLc/t+toIn+aots05AEPmS7GD6iHCJ7TTY2WWQF/u/JABL7t08E1M5W21b
KxDMB3Abj+juob0EFz1zrViBtyDuRP1N/0JHJJCXkU6A2g8NkRZQWnUy8IPhx3q6XtdQ0fl2iKzQ
mcQKHopTi8z4TjROeptPAfTZtPvy/f0QTmpbarybcMO8ldGt+hUCQ9jTwxnSBIjkzFnOK5FCCoUq
yk08/8kScMHmezwL99DXyrcNSn6d71nvPmKAP9asrvy9cxqL1SfENuuT0B6EY6qlninWYpLcc65G
mrWVzWClaKe5HZHImBxuWT+D7eWCoQaFU+SP1AhYIbP2LK60Mg7U4PvbgFX0SSBT842VyNunUAJH
XLqfsieZIMQBWG0LNvlzAZytSZq1pUErC6ms0YV1Erp/uOvs361dpxxrq3YtWP+KYYozUHnjxRFv
JsaXNf4Mq90HsVf2htyoKkYF8QCCMZbu6Xa6n354bxeeOx9iKnHKTwg/VMAUSfKg8qelVqHDs1OF
qE4dM4+ZhbiV8oM0LtDlRkvG9PAuvAXnWyWzceylP+mProyw5WWnwgOeuvffVZFy65XHdqoI72Gf
aPN5h29ZeCoaJiV/G+iuiXL7DN8hGhptqURUJ+XxYyCJpk/3RNgizDqfb/e4ZaiUCHKpLB8Jk/jA
7BZYbvGFQYD+8Jq98MhhD2irLg8IfMIX4CEdblBcIqXk4KFCN6/+7xgV1iqUYjrPG/kdr0aQLc6h
MiinsBIpyFUaSqdUZPKMsD5+yF2lGJNH15XBzVOcWqyaWjmfbMrx3aEFIBiTuxdNF7U+ZrMwozqm
FBIkdhE4Kt0QRW4Q4VD8I0JW+wYyXZcQ03Rjz0UYWKzJRbCXB3QEbouZ3DKpZ0gHI40W7SYFhBKL
ixUccfGev8/fCz18eVkPLlHxuMeVrrZPN40M8qDtehtnMU4GyeA40IguInjmo39fITLREa3x1Cl1
K+haKEJv+B1c5W6pS+4MddbVgZFVyS/YtXMOJZlx69zIpE33w8f0ODwOb+P7WOIej57lVcnESKjo
7H3WZF5QTUI+LCXluB+ex8dhMjz30dPg7subRaLNvaIxcfa0rhnttFtuX7q7OEHuYN+VwFoNJv4C
iSgkT9juyDk14AtXEOuv2WCx2tSw2w201EQ1z9iU/EkhT5L88d4BhOxSePHLedArRvoxKlIFkro+
2R7ezINxpRH3amslOZHfyUgVmOQP0Prp18efXr3z7C8CdAt2nSx6MRrKo41b35OeOecpmgUenmSP
wa/FL1FktiOQZv3taDvCw1urFCwDr1zng0qi5un+Y1OuotyCP6OMSCW6dbTYaLmRepNmkGbmmWQW
vv1m9VmbwTGyD4Z9jB7dKoOgnUSwQlGLs9ppdCczRn6s04i4znh8N75v+ocxOZ/hAdtViizvGFie
2floWAyu8TneYUDjcnsf6ZKX29vokMDb5lIRNBIkkguY4S+gEOMxi8dprxSlvXcn4WZfx5/pdcyC
eMrc2t/uS/uuK8XG30qhrWCVPCGUIMYlfbIGBWkpGHBfd7G28mz/XZ4Zs2yCdBjEkUK3QXovFVYg
RerFOD3gVl4nn9lrtvhSBJUuL0sllkXrMgiJX8iqyKO+zJou3vCwuidNny7J6e7Wl2V1KIh8MbmL
jFSz+yYSvNIg4Sf7S//Kq/Lq8bftyVm+dWQmNSzNjoRllP0gWkacwwg+ZGwTWN7kRqKH//iWYgrJ
yVu/zCLDMNZ4f/hnVOck5VEOttE2YrC27zwaYRXAOyOX8dzFVyy+LNqFNfpWr9lv9HlwfeJSfxcz
VLn6qU/CppVGoAcY0fv2hsNqTGtIoGm2FDPm5FwY5WKvbJAtIX2phUqruRbEF36NUoCFzolWKWvV
8EsD6Wc83Owwq+865u/5Ptg1/ePHJdS7oEcZVcqUpPa/jfmZNbU6OB2DxqqC8sbdbhztW+JTld5h
GSutR9lJnt6Hu4SM5yaywh04B4tKSQ7GzAsZ6kGh8hBhQvCGiHnd2CquVWeq5l99adsnOTigSgOM
u39BWfYEkN90jfzxGBv5sws/FbRfIreEXIEob1tmrkI+JfzkN5Wx4Ho8+++4dqDQTnRbLE2USKhs
9B94B0DL+I9mSzufIsBKhHkclvroYSPKQzEFfsW6BOmC2IYKEeGNCxaFr10LS95ew71g9TfSAIP4
IeP8blXfdgVtL0YRJYG/05ZqP6V+yIUmtuG7Sc2T3ktja8RgAxh8QTgAXNcinu9Is0KsqHmn6WLQ
GCXnL+vt3kC03pzDp0Vs0eRyU028gLp42iZkjkpc9s0u5dDuASRlfeE+yHLd/yr7Tn2gJqxH6nvA
uNme+cZvf5dBU+txnKfkyixq+kK1CqSkbq0ZdMCPk40LiuIltIANHMeqxV9/bjWvTJiTDR9b5zje
DI9j2ksMrUikiwUddoqqvur6l86iK23eYwdtXoCCdB36V208clQFQGDh1yNBGGpUpZteDW8oIQOm
4HkH3peh0y/ZplwzLK6qA9qMkIwCy+95hScrp7jeMcfb2f2r+FHmXDpJxxxU4ieIzgG40tjqLthU
5TwTwIIje3hPlla3BpZJQCsRMISbAk7xaN2mJ7qjCRNeIyCpODXaUR3+NWF40cvqES+m6tFAGbTm
LaXMLN0DFSIhAWB5lNIg7YHU22lexhtn1Vyhh0udADVvWMnyROCN8F0pJnIku275Sf5519VJFglo
wYwfnmrE2zD13rB1wGFxuzMH/Jj34GIe6MLRuOcAzreddO7RIQXme6TKvOgmnU1PjWh0UqqIq7vM
HzOzuWs1GK+QVU/2HYAVzSWINufnH7Eymi1I28AoBKyD+skdtyhICzZS9W4AR8A4TUVHUUE6p8eo
rJyXJORYISpB2kLFMWW1E2IN6V+8hnKSiqQ/eU7K1oTDUFg+gC2Eo1WJO8nHxJt7c/27/mmEJDuA
uIYvkIl65laplz+AXhe3iYHJjTqOBUk4CYsBqEIJ5ib0g4ZT6uzhK1kAjM2uwexpjlTQTsIbWVfy
VZQK/4AxNVfPKV1kpsnD/nROCbiRy1jbe5r0H2GDgdjwHuBUMhp/peEDBI1BnwpNohe4A21Fqx9E
o+uMcgPki7Y91fOimq7RltFWWvA8MNQ5TUcQxZQrTCEehq9q6QXEQ1LZIiAtIuFtqs4JslKCeyhy
krYneOJH/AkhJtgJNXPl0FQg1EY2VwK4DCNVUpXRErKe6kigukKDO6AQi6UNJ1LFn9l9RXIBoEZX
27H9oWYCH5+8K3+nsogZcvNQZMJwuioovwjYCCRlSt3NpP5lfT2Wi6/T+rX8sF3XErFWxksgfeWq
ctAJAPYz2jaXlnnSVyOsD2v9eq/KQ+j4GnB5oUWLhH3qiWtUbOgP5Hf64SW0EAT8+Y40mBfd1+pA
eQRMx8OTcdK914V927rghFKAijFtdnnwhL2UUVFQK1I+3C+wnTJr2grsh9AfT8AsbxBDx35JOgt6
egBrtu8LZZKDRZuxuj0JcAZuCiMBHH5QHwCjjI2BuG4ZsxNcx9EuH53a1al/p47hL74LmImBrUs5
DMmZqeqQYWsR859qUlcBCvHiv/kpJOtZwB+BmATIM2BNN73jqhE8yTUX27urBB+JEIIGzbpi5gn/
N/+WXn8OutnMnpsW1ZVqyP9NwJtbf+OIjCt3CW1sZI82feJRu0x+K2f8UrlJEBCT/usNeVcEh3Ox
YVgHCJbKwb63uXHDek+sBZmh3V8pqCGoHJzwq5Fh9QuRY2PY6JR7n/gTb6bW92e1+6nO6ywGm/am
vYgwOQuI5K9Oab793f6WVsZf8vjXsu79bvHVjJt02I6twXlaBX8zasSgGLO7vQN0ww1efFvf6f+I
OtMtRdmmWR+RazkB+hdxApxn/7hKqwsUEQcc8Oi/K+B5925Ku7racoB7yIyMiFzf13rq7yGxnO/h
4sfQv5h5Zygzd59+41DPJhhXDRpsOQbVnXhlkhtgL/cZR6dWeWrME09HrS82lnSOEJQHxng3pMXL
YMe/rHlt3lhc1+a2BDcCn2N2cqzoYbUbdkJLbmOsI159NlF+u/VuPV4oZBeltUXOgbv6ya31Yp2D
KR/0rvOAnA+Mdue+cAGvONlQi1+DlVlMJHVQF8Xt3WZdgpZz9kvew33SjwlylYiXWh+1Loumr4lx
ZYTd2to77yxpVzyktZFpYdQuVpoVS1OTv0UmqvJEdVerj9jAqKDyQrLIlrQDgEOqW8D6XWxH0tKo
kIyejTJDjIr/c+zcH61d0kn3L8oQUQ5RaI/SIUalQeG1OsaTEMQftQzLUc68Ew3x3a52TebC57Db
nvrHRk6urTA+PqMyg6nUgRLuxPtoLxHMqdsk9tdNUhiZAoorV+nfT3ZxwYx+GTGHF6+ilTX/jN+T
hPUi4SVSpF7qbqNKYcjZw8h8UJ4YOPYelxGTjd5+nOtGPia0M7Ln7wbB8AJPUWdIbMV7X+JJi3n3
hi0Xu0bPoGVsfpZYla/95siAsEXLMOaw1vY65xWLBEZH/zg8DvPBa3ZP1Xw90qqkPmSYe7NnaZYr
tCrh4FdZ5B5+A/gDymBx81b2GcxOi3BRmtenOg8MJUrNw+qgPjB5yxDFOK60hkzZgAT3aytSpy9Z
Rui49CPegvoc6X9r2M6LailiZyNfsh65WknquVKPEGJLjOhdnXtn95NQTjV5hdrIZNKI9SXy2bVP
13A6Wlb8uBcDUVgrovC8gIY8BTSZgWZ2ITf/SKMqnWzBoVT3TFHlpCr7ei+vNNRoEdb6IoBTOI/B
LJRteAy9HctA9MD1/jR+0aas4V7GyfQ6rvk3RIr/G5uANcA30NpYDyEmcoWiXuC96ONIGW1Oj9FF
aZVsK6R8r330z9wcF8HCmKomyD4GnAgGhhGAiFRFDlD9tVriF1FpGjfpedrUARyTJ4oU57WT5gV8
svtoQZ1VxOHUazKqEZGsmjkfSdQDXAjQQvDF9BRpU7xF7TyIhkR9VGGZqHr4oYEM1QSIkOKISnOk
72v87IRi7DOuImp2f5M2IkepcnRZpK+UCqGgRp4gwepQ7CYaf/JT/iuNFCypPbgI12d4jGKYa91D
hCNhhL6tYiXJAD0zTAmi1PmzOYqGpVGKU/tB10yuHopstRxU0D+bsBrPaPsiDpXFdBCRNn7xiOPT
Q4XQIc7EpXcPcO+p9hXgQlghw94UxauU1UFXXSYgwlIxWkCQKpw119aIuydCP0C/yIPc0bzQS2ge
iaMXa5D47BgBA8V+enC2KVtZw+NgN69NK9PKMBsT7feI9jkEs8lEWQe0EK4n0DgATY+L1z2R26rh
BMsZdiTSY2sc6umIuoflMQPAz8BTYWuBNuv45uCecCvB/ZYryD6q+6VHpwGo5T/8uDLGJh5s5I1T
rDCx9zptn7BsfVMqaGLwJ9Tr8G8+RR6DxlQKlPeP1ORSixeq8YpP54Z5NL3OCf2WuiXTeFo0j1Vd
OOq9fj/96k+F61HzI688eA8uiIuhMnJOdTVEkMupLYNwWdrqoMiSAe+aM0gz6+e6PvtOLl6D5Vgq
RaXZun0AlSTexFaN8Vrkz1c1EnSLhfzumb/V39JP9df8DRbWNKXylq7AtlYUx7m+R7hzL+LE2uTm
qGzYHOj2+qPe+9Fd+rfiHPrGwBokYIIY57u3vsGZDfowC1+A+e+O6DuA/54q9pqhStHi9YMQNDvc
/1LQlftf8RnC5XeSrKvzLi7bm9OeQix7DCUxa3h7gdswtTmqTF71idCoorGTc2M3v+1aASWpt809
UrjqlGP4HdcHbyLHJvs87T/JKr6HxrY8ySYvVqhRfVvfpof0kPzdMrtuUA+zjaZ9rdKSjpnih+OU
1SmaJsPz+DZ8Qawu29ZOrXoWNQpdJjrh03iNczlWhU+vBP8BracOGd3Wp5Wx3kLssRnp+MD3ZE9H
gOmagySzG6ztyrXvUFCeraZf8stYRY2bc711a/4dZ9P35Dv7jMtY0+O02cfOHzfdJi4sCs+eyEnD
wQNc05pHq9r8OyO8VHB8Jb/M78M7rF4T8092R3jG48om/Bf++56cKr0lVqX5pUTzBzsEyapAqz7B
DqUhatZtEpKnOJ6c7BdkEtQu+dfua1czANaw+93ceoJSdXxqdpllTDftxjrOUJUH31GF4Fg6AEUo
yvAlNPgS/uWyDXJqDmlHveWfRJZvyEWndsMT9whY61/oYs46kUlr2QPqYrM8jqDWHHGQ2XMnJ5pS
X2cCS2vEsfK7lCTWnDIKvr9h0H5eWxWoPsDhw1+rRtVaGq2P5eMkbGZO+rZP7xafp07Zt+IF+/Rp
l54oohKS7Av5WwMKeJHbPtDA4AY4uA2AvE54Ke026SpdNTbJQg5FtBmm6oilOkoBCZCkK5DgShmJ
RMJqh148lTQGCtKUxZvyzgSjVmcPC1jPyuPJ+pARw60+RJbLDWiF2EbkpTI5MNkNgce9o4jphq8y
QuBemTYAIIDAilXwPalJSlgsSLG6wJrmB7cWgvvcLlmhPSrkDV61RL2KMCSkV3KqjtPx8KMuof0y
KQdCOSRVCoAUAiWu0tMKrhf5/sD+TdBIODra/qqNsTkFo3x43H2Bi3oajfEezH1sEMUJx8WoeYQ3
Jv7/OR+sMCl+eJJFK/m79Y4rjSa+51eVEko3zY93LTNAnazwXQQtadOU1utg7EH/eroJv5c/vtYv
+UfAdE96ag3DbFJjMihPCH6+a0wjpqdxMqTpNn2rxOLGkYql9TF4DmKX3KqLLK3//3tCv/L8WnRL
yS508XTpmmhehVMoQozbTy66CoeKmSUGQNeFMxmyCrkLZKglFP3JqUI5apFxGozP20qC6yJmTTtF
aNcYGKMC40nZsS0iKe3uAdn99PJ79Fh53FoV8ctpbpJtEsmSMciJobA1kFvXCW8QCdAkHbGwzFCz
NvmrNNxjL+41O1HPXAoqtTomyoDiBuSzTefGeq/kU0ECuJwDxqTlCHAOzEyxskJPc2DAuqedWS/U
ClFFjFncRNMrA619R1mXXDNj6eAxpD+CF/UuP4QhCiZTX8ofqYrwtWD0fDjB2hmPNDkWriYlUoNH
skzwyRDeAU0ayGRm1sycNCa0OBomQ6VOOXWKDgbVf9hYMPEeVFWKuv6ub27YEODkY/hHeIGRAy9e
OQgTZWnjKa2RssrdpDTSaiQpFDjmWK3UNegthA0WEabiaVYq3gzhLR9B8lN9MFYGVsXYaxC3uM1e
mis0hR5qHVPeLuGhWt0rdL1NKnYyUddmdWTOpcLs4/o7rzzCD8ZX9A0yTilTu1icl+jrFPsa8IYU
JVeoTocdiMIAaTKuWq2gjQtvLiJUgTF08msR2gL7AHJL5itZBKwiVB9pCMHCoBmZND9FvFUDQaCv
Ymyj4oZFTihPLID1kQNsTVCQP0MH41XA1hzWnkJWn8pOSGpjPRIKcns/R/29hfnYxh9G0EmtwzAj
Q3109/sjdoPTMRHQf5oJXE/wWAQtx7tqim8GUkaU+lgbydxoDFcacyPiZ36EM8Rms+piZjH+EsrJ
PO0gCfcKWykfoIrvREv4j5Mf85Hp08lFnvPrxzYCnDZPzMEnEv5KAz0ZIWJ1oUYZIDIrZSMFiEaR
PTcxTNw9eBrnBiRNptZbxJl7vUM+D5G1lE1YKI729OYGJB2/HJoUV1FArdco2iVvagAjaCI/3N2P
bOp1aJorcC/CdQXlgieZh7iH4rPDm6ZogNNO2Em9KbYwcm9qDiVIBylFBPCvMf7AHSshAW1Qtmhs
dHWPC6UuKkGKghgt6FAMWqwDjrkuvQ7Bc0ThwOOb1ENVvogYSfyNP4lYb8YwbvEIBeHMF95IAzIf
sRMsNX5I/REpuJgEYkOovC4pesjvxxC2TijSCc3zn+rU66dUbxaBSU8uvTYDpFf8koQRGo6i1cSt
Ols6uR9xWv7SJ4ldaWd+0wiFnabO8MCXXd24bqiT9G/divtvL9qqfySsIYbXF1POpHvUYOQhqHD0
WXi1vHwkt4X833gYaSDooQlGUPv/PiGfi1/KRwcPmChqVJcR9T7U53ou9De4fW4oKVYIQzkfmxr5
nFhGsvxFGYIaikiFGqMIR1qpUEzoARJV0IVgWlQiqdHS4Ek8kcw5vloGKsNL6/O1qf7VfuCppGf8
4hBNQKm9DInciTtOLvcn9hUsbamWvj8eDGFTZCJIlk90pmpI1tzC8Dn/NA7PtLUrwdgNz78UGBEJ
lhxKrzES98WpbZLTlOj/cOpVCXif9oPYcvlG6JBCj0lL7asqvb+VdtVflB0MtFVXVwHzTK1wQaxE
JROHeq8KcQpYFK7ozT3LPQ5TatpshfYCIBcfBVpgtsfd+r3dmPE6FbJTSoO0CkCFwgNgfyAXgo+L
cyZ/VisKZrhDSxLHKgtx0duPJANm1zzSQkeCX8KM2E3cZPKkfrlzviuNVK5wNxoY6GWhejBXIqo/
ykSkf+IZGww9Uj5Ne10mNa18edRUcl3MiyIKS0yu4mFhbatdBvkq1pwiox6pXdccaP1V9KSUQ6Gz
ja/0aYHCuZo+X+2QZiqxn/1mvyiBRRii2YfoISKHiOgj2kze5UCNnowzFBm1dpHN4gpXPYiPjBlU
gDSGlEqQ8aQKUeCFrRf6akH8tHvtXMbhRjQ3RcQCa8LfL1rYJ3XSXoCHBp5l0vwp8CjyyLD1Re+X
Z82kLvmhoRxN4nZtlR47dUDtIXSxa9y/QNejmcbqtrV691hIeP/qFIiCFimZb8jsRPehT13JZ2cH
r3CoG9X4BuEliEO+tLMUShepQxGHIhrdhGtpsaPrZifpra83Avg34RqtxeDCB07hmiL/9Nkf7i90
1gLOUzmGIelKDEthpi2D+HBhjHFGkGM58STpj/3LePtBIaI/C+zyZ9jZMP6qPRxBHSJJ5Qr5g+k4
KE2BfvU02NHgTbrbpUHIWLNpxD3BSZEliOfMZbe8/lJZ1LkbwhWpbZpOgwj71Pqlr/kvT7Qb1lFD
5t3R9EHkXpVhqE23C3WdX+N1N1nO5FGJskKfDkOevKecRQuxSZP+BGp8QL8LvB5mahrw99to84mI
Yhzdm6gdqkOBPIJ5tEu83bxkpRxIMmchOFTnAIuR/7pClCqoNJFLuZLQK/AMeooLTf4tyW1hxHME
RUNcMFYZiQ7OZ0KQ+0wayedCSIukoMJchGp9WXrRWmrF9iTNK63CGYWlEQFADOB2pmxOgyj3OdD6
KzBGi+qu32QoMt9CNiSxk7GaZR6+oDzR0Jbanrz1pcJhZ9NUxDQpdJrMWHYslFDcpOwvDs2DRy6i
VQG/dEjAPILXVNj4bVgmYUVNz5AvCjMC04SjyRko6xYK8wJikwOPlOFUbEcq/wCfs77xYG3LCYir
vsNbg3tVIKT3ffAgImz5ylC3wwCEtouqCkmBy3xwyYSYFWVeRooTHcWbkBf4N78KOvO7LunrZY4K
WtcCKwNVPh9U6RRhGb1Cq4Vyw9PahmczjnacQo8NLv9lgEGgvVcHX/+WZzLRRukBy485/InbMFaX
Wl1wKeEx+Ogo5yjxeylehrrc/8tF9xUiaIsXk+8yhGqqzWh6L9rQwHhA6gkcgVtzQVhjYyUu8cCQ
C/LppV8np8fBdOQ3iEfkBMgC0o7V2FU7+JxOton9i1/T5OlNNEtVSypwS6nVDUaxvNh0XYRk3h1d
mcu6wDDkmKSRXf3PRgVNt9gGIfmPssx4Ced20JhATZiARyoxEkqKQHyt14EvzXNG5Bf6aSGJFpiq
C6OL9SE7eaNVlp+GpoOWIYGicnJR0lMYU1Q0rDhzEKFJN4xOMv3S9VxLLhxkkh8Nv2sHNQqOIQoK
hWlf8M5+2FiBEt9d+9tGl2BwtKVr6f+LRHhgoRvZy0idB3PJVZXR6+h1lerhhECqL0V6sVg+c9ND
ZjiLHG1wWD6W5al6G5W8pLekY8qMJWKCdS4rXrEwF3HjGUtfPhiGHViISBRfzfcL7R8MtlY6sryY
DfPIgFPaKcQWcgycaqJgmVjqn3KcyinVPOBKKKz5nxMeW4JANS0LgakY+R/4FqSIBlX0yrpZbV0w
aCThCY9DrjPNmCjN0BFWV0iwtK6RliudeV0FzBG3BEts1WQ2c8V+AmAJVYcEqOh8wdzHWgR0X8DK
zTa6C8Jb8HYaFqvlD0x3VpCzF/jhCf6V2uo1F59JbSDC46ayFWdHDAJo5vSywl75cJhi/dSVHzvd
DAq53MvNbXsVamLlLsyZNYwLpCmlkheKfhR1PcoNt2EATePOkvOClQisiYMB3IphaPyB29bbJVog
tuPpi9yQor8f9N7L67zaevkvP/w9jc9jATzMyUPqpy8u/sfBhbTciobFOASgZzQeh8lSl09vQWuB
tnD91geQYKSm8ZrQWkXYXvdbsox3l6WaVFbxfx5x5kswVw7ZCMuqYnYYg3ms/V+tH2cprck0p+Be
8XajXx/LMb3E6ozj+gFD6gZuk4fD0T9UJnjuWRgTrnAJnr26M3fhk1FO81B3zpoywrAeF6iV0R4j
H+bMtn/UFAldMOdV/SuocyjIGhMBY7clG3ceM2wP2er+/oZY9Y/xKIQOxZs/0KqVWLU0qFGTj9uN
ytIM2hW0G0BIRLuMoqzzzOnbb8fqimYmtrDsgkvdFC45ejNCKUXV31ZzckOuLKJaCgXdmDwc8V+B
ktf1Q+RflubJ/9LVZ81LXc52xfC+cRvvlTo0SPpw/qTXLvTcDL3unzm6ZDa8zAS94uBGX7je/e2H
9TV2/ElteD874Z/pv0xHjOUH3QjEBBRdQhpV5LkH8cDq/FSNC47caxssKGIBwagGKOzmtTEQWVcU
e1F3Tec74fXfR/87OUIde7l6TnWwai5EypD2FVa0Wwckf7m7np6BBvIHbbB6/vHLRRwUtb5sZQiE
C70rvQG69d9j64EGuSdKBx7jvXL/MKZVAd068M8PwZiIpX7efmUQvTvwf+Hl0R4bTsPUOtvNZSVA
IfLG73ZcurSqlv1JOhYQKYw+/3I4Be2H6ZzAkO92ZDmvikOPzse1+7A6wKrBX4nzExNVJXdsRtg0
60gZaPTmWrMYSJuWhyg1IOFEdn1y3rlxxQ3+Lofgj7WF/+fHl+/4fGVDOPtn4gE2EVElBLWoeG1O
QGELEkcBmxl2SEuPinPGDP/mXOiJzf6/qVMpd61kcKnMmsd2tdw6VZwmhmGfNW+62ft8Osmb8ttn
nXUrabd2uMGrWMbfnsgb1MQpBbPRj3ZbWdGDEzpLWRZKCRrZS/1sqa2o2AC15J3YlGit84sD4HK5
fLeWGNt5f39Sw7GPQ6mskq7d+R7M9T68daqUhfoNNrll4tBoud4ygrUZOrgT3PmwofN+upl/g3o1
LHeisUS7b2QNGu3hUBKHQt5gYaEtX1D1btOE27zaGxnUk3odibzQ0UmngdyMnzF1pRnGu4J7rC1J
fKZ9RWSKyUidGFJM/2yUr5Ivu4bg5Z98DfIUCdor1J4rwMEO33HlSWdEhxrehb46t7RH5NzVs8at
3Xw3l12Dgj7kU5RWzT5aIJlAYDGHM5XysXxtAg3gP1mVyNYYyONmnpuVWMx2DnEJeAbol1vvlwbw
jqcf15g8O5/Jx9VssVrimh/0eQpLBbHv73+17sNpzDD5z0nokqcd6XlY6ypB7masM5T0yEep6xHW
0qhPBeC8wveRDl1iPRivSBFE8c2n38l9v2YRZO3Ib6AGgpAzqhg2qS3dwj7TN3GGF3cNuGuNu5aV
csWxBgZRzpOn+tY7tOdiBWn+mOMHvNuW6SeE6DNMKmYXUP7ReIwFqq7MGS0N0gdwLPw1xod/B9Zi
3693kKriCsySgTCAq4ppO27rQG/96WjKis3jBYiBfSFh3dPggpWn2A6LXnndF1ely7mdjlmFeCWG
gdqh4R77MyRf//vL7B7JO7ow6gMpaasaZpGUy/4dV4Ax7ihYuSOSlfUUewJjqVAqyAaEYSUjKikQ
yn08slqAedofJLaFCEuSSwPaQQjaWLfDA51oOzvI+7Bj1jHFMscAv1El7TyuAJ7BAH4vvv1oGo6p
xDVINOKgtdskrEVuvdG+vduNk5d87CpWyssYVdXvZfP1nxgSRr5F0s91dyHZ7QxwcUTT1B3g9JsL
s9W07PcgmoLHj3gfCSLgplP+rfZfsU0e/7q2y3AzyBFTVNJ2zGke3Huk/kZsH0pkWUgBYLX9nC49
a8h5rG8M7OZPrZQMv9IRSYBfLJ/a75OXPlq4UVRfKOgWyJfTq9vctS7Qt7CrPXauZXr+2v9w37Rp
d4JrL9J9e4VRPs1/tHYz34Tn0jrCGNQh+M3Mm33sEXsYMBGX1133fXGuv9WH3YjQzF06Ztbdcaa6
YHVh1Wkg0WrfoY9M3p/WY/D5/h4nwba2uqetEFcAptH91MmyrrVr1cn8PSCNOPHr4xqdRPCvMlqp
luU2nzs8D5pIBRZXEKMrlZDPyug9a524V5HNlV2C2I9m8eU055XZF6eo6tO5objBEgYS+wc8u9m5
jKzejvOMtiXqAtdwf6UjFnJC2JjQzEf4TyV4jmBCwylydg3/Sn0nsi1aSWfugxjhZrVKeyggdL5u
p7sOg8dqPckxemVeATAK/QSzFPINeQ0+VMOPe15VqSezi8dQpOuHaqdhhw2nhgyJ1KncqfyUkdd1
dke7PK+0s9mxZgO61Sr9bPasjs8P+xL3kt9ok/xeQelxpGRLPdl8wxftMl6tZ7/q/+94zC9Tg/x5
fp1WWaWn32U0vgyP4/MRRVs4jdEAR3OJpyx2GxHmiVkSKt64VXDDwfnHPFTX5gHlRgaSApea/eXZ
IgDiK4MrU5lACm/kCB0rTnZ4ro2z8z6w9Ex0M6l7LmuTU17kLx+qh/qh5kqJaLglQMFceYC3tvpm
6Eara6Z30ei4gZTq2WenQQJdP9L29NFPh6H3wqnJe/eb7P6ESW01AdFxQ4XwQvlfyGki6qzR6Eyo
+XTSBGrgmfwb267TREc0ikevRTJLZvk90jqILwgdaDyNFpULFtrBRV87ENjFbtqYxmSpK0rNxgZl
6WP/2PM/z53z3Nc22VS1anNbg8Ml/hfCWyqYhYqlSm/0zKMATNx3JxvIvZFocKtIX64gCedauhht
CFqrFG2JwANsyMYjzFgos+CO2yCapOQWM82VBoRVc8MsTVdykYUkNGz4MgxhfuOgUH7b1fzL3Nz3
NfRTe2tYs2xJpyG6IirRQS+brVgqIjTpUNMd1hHxXGo7oHoVhmWrT5w0CUfKuYDWO4V1LWYkiE/k
9iGtmghF4tpKe1lBXPWFLtGYlQasuHQCzjqEoQSEYktfvHL/Hth8Srh195yVEwpLz7NSLKhkMwPi
T6pFSqWD1Yx0yoT6K0sRhQdqIndljILKPmDKXHswenhUW2oY7cKkaDPRtrFnQpUhcFUOVPpt2Y4c
Oc/so/h9OsbEmOxmhOFQWWe7WTDfzU5IZKUikq4QlxY8vLrNgbwTrUHkS4pd+sGLZfCdlLEEMGdI
mq8NLJegjdxj5wsbEKNCps2tL/eBQhVZ9lHVIFTCYaB7QcBcR7xWY7Sy22JsII8SVNBd/S3BG42X
Ec5+2tH87UiHWwZ4N5B24UzCcV089uE/zLcrm3gl5mdtLupVsA/2r81xj2kFDM7vJt7f9o0pHUxn
tMwda/TpKPWLPruIc7xkjyoH9oXVL6Q6zb4Mud+rSzdstBn1DYYBloVdnoVCdUk9ObtqUnzHZuHs
ZvBg0PwEa7yH0N9l/ZMXesmm8nNCqBrQzBpfFiRcOpKOiS9DOjgz5+JZeXVdZKvS5r0//ztx3PZQ
HFaPlXp5F2/3gh/qIphdFpdFaXxdnOnZPAkn2b7J7zz31qbBtUZQTp97zFaAi2FOGvNselzBqeSr
nrStmhOsOBswWeswT2pjsRBvq3BRPY6M8WnwxUskZ8aqi6c+09FpnmyUSEofrHEwO46i0WkyK/fq
XkIcvMhbRXfOUp+zn3sZfbBQ65235f1pe/9X3ie39knvsYeTrjgM90HVq2JIcXbT7r17dlH2QQdR
j9tCGl3tsNiiNKTrt3yXWtd/6sSZcwsgiNwXkET2RziUly4WvFwf3Gv7jal1aXE3Pv+7/Ct/neu/
5vgtY5OQlPbbhT1GKqnFgykFUU0UK8lFRenQhGo47KEOeCf/h8AWThp6pD0SPcw0gFFf3hFffNmU
NKnGUZlqV1Zn7AxkaRBPjFVYbRlSnqNcObrAczvnQoRQaUXv3jUiTN4l02fkGI/Wq4YIZQQuOzJO
RNPJBUMX0m2S21rY2uGYc25djU62jvv9Om+4EdohHKcA35jR3XtD9Th2dv13xbsbg5vlV1+95/UJ
2Lcr2dmpW6Www+5JBkrTYZ+IuLRTV3LWTx2FW0buqoGcDZ4bzT3HuHcN43EyLrlsjCXX7Pxk/vHh
hBcHO63+LW+PLIbOtdsch4sEElG4oNs0F0M9nNDDIUisd3isLxpY02UnasKme/bDYvslCs1NhpAT
arMJJ4yMfDJL1/nqFnLQeu/BfAE8oekqRssYDzDiqRRs9Io6SvPzQhP07N54IL0urwgdsTVgI8Ia
gc8OBFO2vwxpA2oUwxrBQXFAVZERv9GHL/JmWlzFFjMQbROxlCl6ydGBryZCu2DWhBHe4FdLfjjA
EQf7k4iuzpL6qQyAxsZO6KDbijEd7CYIhBOksGQFubuGMvrSIO7f4As+/Vv/ih5SB1YmxAiFnPi5
rs7KHKVFDK0u4fZh0RfFMWXBb5tzeZIIKlFBEXG7z6flnNzr8p8OP/mZ4b2gmXzbN/zv3q2EyhSA
aeCmuIFSNoLshJCDFYA9+V95hatFR55nBpZGRBIMiO6DK/NAhW24n3aDaqakgNp1pVRG5zGo/zKK
EnbUk2POzf6usyt3dkAAhxsCUsSkBIUzwslODac16TGl1v2wbL+Y0wQNF723EmFlzX7AmMsXSe53
MWVPO5qdJg+2mhnaAxbBXrqory7b+uq1SAd32vxCkCaweKZ2CGTL5kwIm9rgCzfsUnmOB/3kbzCJ
auObVx+W/KZfHz5PLWseM0BuWE6VNtdFeaWnl05S9lRwpGwsyCQnP8Ia1oGdCpQNKcpPnVdOZ5cf
WLm/6wUgD251Hu7DVbgqLW+HgArs3+mvOsdxCP1ZMMDdcVySt5Dc3GVIL0935bfUJfmRzh/fqWIp
D2KqkwmuQ1AXbDDAkVBkktT2e/FeJFsq4lvVpHGPm5SmUq8GqFKDf+QURCfcAwLxpVZ/4nS+etTX
m/BsS0PCEvwwKtxHgUSUE5nLNMv2Y0B3n1x0LOgVui4bsDUge4TdK/Xlrh/w0HgST56QoWoe9twq
AcWuyCfwadDYXZGuYdAg9zXZGKihukqf+FvmmJzuC4c9jL7bisp01BhJUibrkKq/uEnpL25tlQJX
HiqXE6wJJa6vuSccGGXngFLcJ6Q+DRHe638fuDfpZw+fyIXT+z/2QTyQMEGg55FLUKc6dOyWfqJw
GaGdY/Ycu3HJLs9q1xYZvznCmohnvZZ71U6SEvMy2JenIT8N9/gS4fqNr83o5VVRXEGFoGLj9lno
kQB8fXnqgBT3pf4iZ2vv+XO0uYb9QKl2AzeQ85L23BzmrDapc4J1kquQi6sjY3AFI9t+sSCtDWoD
0xeFWQZIxjCAh8z5dwMa/LmlKQRlOgXR4nGP4dO+Ms0o44uULIuGKrG62XmOUex7R7y7BmXsNNwG
Jgl39+SdvNfFiQE4mRtUIfo/9+mpxyqDxrvkGpx9Gb8FLa2PCijCidQtNdiG+NaPglxfjaE1awlf
EdV7TTk3QvMSaQE+fjokUsYP4QvbddkOZhFMwzOJoybjaQuywJacdqmJusTrZWeIv4nQXKRFdmlC
agUSoVJ5w8bghntErjmOtYGcCHSs+ioNg592D2CtqEt7d+c7U82WMhTlXHjxKqCiBGlLuROtKBHj
R0rhVr3X8wbkiMqCYdp6VTqPBwDO+NzwCd2CHkoeVlF2vnz5a9LZvDL+ji0ogrV5sApWjUVjcfIL
GawqgJW+ShxSFu4mr1w3ekE7evE/j/ZugNyLRA2+JMbw/sMtebFX8uHkojNUvCe7DgXq5f7tAOc5
PNsJ4xxlyPK8LK+DObFuggcIES6x6wnzAm49reakXrLh0h6G8wI7oMThn+2na/aMfxfFjRecGkTv
1E2YfN0T7vjDf4DXiPGVrx+T+ygbSBrW9MT40y3bSjz27hqa0p6O2JVdvuWZdRLzGp10KO9CiQ8G
kPodWUtUsDqJmMLFVJbi/X14rCPUV/hFHX0s6ACqLPKG56lNvFLlbQM21Hq3upORCQ3rVxsY7HYS
1JBQtsg6wZwEFwO6a6lN9nwikffJXXrmux9F9pekA2z56Tz/7TbPfxkC7i69Ax43HObaZGrB4ElX
7a01eR7tZxmwFNU0vHIgSDxKSFBuo/ux1aBG7piz0eU8qE2vqwDiDwzS9RnkjFJgA4TsO4kRMp+p
9bDIEG71KgPcMmL8Qi/4OH23FTBXPI0g1VBHpeCJslL2T+EZH0PCpn8RLt1sK5lsfiFZAIgAdUAa
LePv3spojHmzrwxt4nDsIRBDVbqnH2KCi4n7uVO2DkeMwL+t842U/IuBQJZ2hRrS/QAMYnFGfvxG
TAGKiHUfSRNVNEyIlo/+DVogOe+rVQETurXTbdhsX+tg8m4TkdPwuYdkvvqUFMRneG57EJpTgAMa
DOzvCFBh+GMuFHkBY2AVWzhRdZ57zPkgrRNqf0F1LvYNmuPqQ1Hkacf48Hq8EmQkvB+wXZO7nwZi
6a+GN0flR1iDgh+ZI8qeqGEPYwfdUsPOsM/S9poAOGLOYG8APa+ofgt7FcoX5Lflmn07kdyeVBQX
bUyZKcgs9b56n3RUwhJ5d0peolRXCp3QEXGGsiepbqld7VPoQAbxpEvzkyW5YnetFtVx+jhmrfU6
sJHzEIurBCgAmho3ES1kUpX3w77Izse/6ss5/sF1QT7KVM7cYBjGrVt5dPmNe/Wf8HCeWZ3LDBQR
Svi24iUEk6rBiZ7mffeUOScf3ecvAB6ApoLtHQBcTLQXLS4bYODAlxA8dSj/D3OXkEIPrU/FJ2y/
N+GfMTExZvSjruyqFTPoXvm34AUJnkQ/lsBTDa+kARGQoNKq7lW4FdtTQAMvsABigEYC5BGQbagl
r7VXTFPFTKuTLUSVzR1w/rGr4a5w5t81TqNK4VdQRRFf1dNXNchrbhT/7lqsHzDAEVtJ/4wyBXr0
Nxf136ie+sIF9XBayuXaQUU3ci3Cu47j0ns/AS5S9061mCpI2/r2WBEZ8Sl4K8yBxD6l03OmngkN
qEzffvNO4v6uOreSW0OW+cekemBz1rm/WgCfgaca9aufuPwwQbv4bjWnrz0LRAb3Bf1hBXLS2z5O
MJb2MQkOwxamSVI1q4xXRjMUdP9pff4O3+Pv8DPJRtVZNiotSov6LEUDNwONM7aMRAHtQZdiyYsi
t8UNZs4yu9vSMdzwU4Cl8qDHDd6ZP8bhu64comW6FtX8fKZzlASNn1F9QEWr4AdXu2f2jzecOv9L
K2EEEZWR5HdUpfrcIORRcTMIWavPpRTrorurDqXehGKtyI7gwVaypKsCSs+UehmNjfLv5aegQxJX
akroiiUxVBlNR67my6nbzRA82X6bTvCXHmpU0NbfWYLgWhR7tBx0eEGbffMqG2v+AjVZWb8f4uT9
cR97FirK0K8Pyt23W4ZGnbGEOFkVDav5bYVHJ0BoNTeQFAJo+hlIzt8j6lHTq5xbIMgWYkljROWM
MItfLdT8mYtR3lJNKUTFyWB2SCAhdbRUcWJ/kSbwE31wJBQtdR6rdKotBV06NOxxyIL1JprmfPty
zAkmq5OATiSVtbwtcHX4q09MBP8RnDGq/nAYLlbPDFtPami4esCszOwUeiquan7aD3c27785er6d
xrF/P9Be8gat5eIjgkHGsIaPh2/gkR5CESj7EQ8KuaOxQFBpU4E3o0jznxwOD7Mc1APjhw9RCLOJ
zXJyuUVfHHF2xNiQkkKkcylGbq7hJZM3+7Y0FoWCRF4DxYEZxl/9bL9/jM77J4Z3Aj1Iok5ZcXz8
GHLL1xfdSLP2yZzGYH8E7DjSZEzRTUmTd9l/CJxOQABODJ/Ti4a7ivt6Qs9F+tfEvdpsp/htIeXy
qa7QcuXZhSCRxp0osA3oGF5lXoXLcO3/XUl6g3YdDUK0rNMuOxs+3eZMt+qEpkJ0oQuVlr3e0mBh
KQhHqtQ9X/xKzaGGW5/UB3D6X3CxJujp1w/TS5NRFUrk+vv28GcY1dLu042XD/oFNe37oYkR7fDh
xXi8owXJv05m67Jg8xPW9d6TGgYEqoubp4YFEr5e+zCpek3P8ujPir8cvQbyJq+MGyQBiD/YStQv
AU3LWq0ERJe54jtoQNISoqqdQ/uHGKR17F+4d7i+DZ8Gumevnu9ZrBBCbHHHBh4FkGZNP+j35sXG
M5+qIQQZHhQPdX7Q7U3PM9kUo0LWrFZ5W4fIYJjCQAuBhMqKoG1KGgikt+ydh0ounpA4XG4sIdBj
bpVUto+zMmDXKlvhIClErbzPVs3NY5/sv5vvBiUWu2XasgKHMtsubEk58eDArsQvw+VGdfuhk6ri
XCJd9G+X9XnN2oCah9WEmWvCRGLusDzjEs9cgd3wsCN8Xc6wX26oaIqg8tnN/iVEb2zo0I9vdvQP
mtldCcxq1/nipQjKRtXUL4+rY8zIxwlwfM3LKBpss0W2SGePybf/YuNNcHWU0lGHvNpu8GAIK3GS
NKmChdolTrvW8zgzcTOi9W4noI0clYmgP5rX22WAf8wFZN3QcCqwpdrfh3MM2DRYoq7UEKHNGv6j
1j1fGeKPCoKYV/+yeTYc6Dz02EViQjWyizuvydM00ep7l83pgNMQFOZVAvgUfKDUdupgzz8Zm19o
f1DQjlBxoglXvY73Eh6OE+KBR6vW6MB14tNm9VWwfT2Yhq89weOZJAiSsR8hUu9VuuZMdW2RP+TA
RNQJnRyUB1z8S/nfwntJPGMl2hbIeIGpCSGnKgoSVDgzZZ3j/Lr8/smaUEeBEolKIL+wgkJAsi0T
p2etFe/s9k682qwvS6qs7OM8SgRYM5wPBSDLtEu31h3DgraVkbXxcHMt0/wLpru66ftF1Vls6Nf9
aVEwVsbe4NkL5o48IWkVUOrKNhATQeezfC2DX6S0wAa17p26vBqiBv4ZderOV/KLQW7vBKfXre0p
QvaaxO6IfKc1EAr50zbRkuqXVV+zSEviPtVGyv0PSgpSwf4fTWe23KayheEnokqAJOCWWfM83qhs
yxIgxCjGpz9fO2eXk72T2FFkaLrX+tc/PL1u3XGad2t1gbXJghM/JL9JjPupGP7GGmLOwqDHES/3
nIwYdgh2pJChi/b+X1kUrKBHCp/ZBrAMvnlvwu8Upy+PLfzofz/lnbzTD9222zJvPiTIytJHipC0
fFQPTmQ2T+NH+ukckR4r+HpQOAmoylBX6czyaF4FtUQc7OI4DTAfUFcdFQX+QwnGDbCk5mIvyLEg
qnEoEI4lFepBwf4TPwvcZ0Jf7PKo56kEmbeTroaoHhB6aOoXY/tCtCvMjIXod7zWhdreH5NAsKYn
oSZaCwU7CBIjLvEVfO1SozMGWIrED14v2kXMyGJSWZgUa1aku9kpO/Eg7/W90BKr+Dary3gWzyqG
lox1bj5POFR6HVWKuMyUu8jqml+2W4bSr6uMM8wLcGwMdYqGCGvyHC7UeCdvOprK4Ev5+TziYxjY
3Tk+ducGw+3oawDKzYoV6KhKyyA2WWG/LcxrQn7eXGUioDks+bejrRD6K2uM9/46b+z7WRcjR2At
cEcwI6TOpN+ASzK9PW3sUedINr7G5+KrPern9pjuW2zp8r0QeouPyA8F3t0Bciu03HiZAj3xpsVo
8d9wUXQzwmo7nT9JZMQKusAQ+rnXSTp40x2LzW44QXHDjUES+KeT/KdxQRw1cuv5c3tDfWbg4yB8
Fl7LgkN+8PWZJOtsH/PztcXRgTNnrpNXLiKawlk/Hxybr5KPweO2IcVrx3nJqhELh1rwgTPKCLoJ
g4LAIqiHWmZ0Lr+0s3bmBBE+EIQIwXtP6GM7hKJ0aYxpXe0yulfwH5jXPjKD9t0K33YS4ChmFYjB
sByDYEaGs2Hq6Rozt/z43I4f44fQFwou+s37FlxnmRZYHKiC7Sw4joILK8QCBUlzIgNO7Koxhikk
Mtsi3gp9IQlIsKog2z82jweAEtgPoyTBOcAYo/EbTvtk8s49KlGA7B4nSMDsEtujWS+7KEHpwJeI
8HIPCKi/Fz9xticPgFqgdlMacMWpvnmp5wpz+gxLSTH0S2Fo/IwXXWBRyWFXlowc6tdpVi4ExzNf
wr6GYvLEy/YsV7ATqFt1JIe3TQGXNSTWr+V+1BOBpGiYgQgtv+iXyt6sltVSUsxsjaM7nZHQ7799
DaxlBM6CQvzPC0kY1okeK4SMjMXrn1aQlxVWL1wjpJylY+wG9KHCN0oEs+lTEYr2FhzeP7diKKE0
hFTaLCjiNlYyLV0Cy//tkBOA8Rg4srwXbvL5tBcrZlIdcZWZXhfZpCElE3YJIkoDzjX1uPGnbZ8n
DDA6csyeMHGi9ZvyIFlf5Xm1VOcNDaCAi0ZoYnP0OBRGU6wHeOTAJrAItockFb3PYFzueN4v+2UC
qRsPtji1Odkyv7r0W/FllftidDV2ekpPMJPLn04MrB0xmc+Oc7ugm/4tfyuKgdYcUEl/93jJUh2u
mut7Kp3agQ2VhNb0VzkofAW4Fxggbvs/1bVIRKd3iRiXUQQY5hPqa+cWOMUejWlFyZLiSttmUKLd
9x510zZxYvSq+iROvHqLnGraQiGctm8nWI4W0WChvqbjzo222ZG/ygvwvayh78HX4w/5o/BmDtoZ
j5qjbbJuVaLOtHC4RVZlq49bRbaJQcMJmYWt8QxVpk5Mec8NV8x0GfZmNimRD8G0rk1s+6AXc9uY
OhXWa6u5cWlH72u858HHyu8ZWnFg88i9OYhboiScz8jp1H1cbJ4+t+mi/8aXeC9R4xBt1mGfJj6w
xo6h4QO2bgcUahTsHUwa58UjDsIDFQ8ZSIYJ98jHwMDAG4FJZX+CwkSXUEMve+OlHy2xtwXh+0zF
7lmd+2ly1DY4MBc8EYuQGT1wFbAa986FGBcsQbrTO5GJ+3APWYFLDhj+cqVkOUQLsRjsMkjt4nze
ckKv+o28yQqXAWTywDLf0jbChxmTIUemVh/NP+vXDDiBqDueLFZjc0wwE+Q66G+nJnyIpHUMFMFI
WlPDmuzU13QnVjfaCTsGBpzknUE1QgXF15QwwpLV2wn7KSjd7SiWcESJTQO/USlUg2krW6OtgkNC
1Vz2InaLuoHqkbMl/q7N6KRwMU/Fd+Byz+horgIreU1Lwh+e1zcUD1IZTjG1CjMhyBY3thSTucNg
Hd1sJgnF94cdjyEd1BicV0HVZ+WywR17VuwahM1emYMEvANXJv5F2O6lVObZSgGS9dMlv5ewEWOX
p29c5NirrwfLctojxBA67GYWflGht4WfgzrDLVdWOBxocBHl+Sexqu77BSzO2ONpF8YKcuyqBSzf
1/D9P6Z2LyJnQBHJgI4f6+H1qdn52+lxM458eLX8eGlmhNTE7RN3hNNE5YdAATGo7yVkOACrnmqG
kYy+K881LTydBl7urDxok7ytyBcjkJYIUcJoGjv+GsN7YrbcYKSIi/S+90IDb2rokyyrN7/EfI1E
RIpAECFGKG9KH2domDUE5p8gcVrYkpBa0xn21BTNgT1EpwB5orqX9/we+XllFtfkqjPrCsx0xwwx
gVCAGS3mL60JkUk5FaMlU0hb8fPdGC88pryrGu6nZPVDcEvs7qUJ/AHFjSGURVYozXTSc3hymFK3
zA6r7/ybsxJS3CCz0ocKN/oh/wRYYVdW+iW8XPr5397JGA8Iw+7n6TLD6Daw1cCWzjHwEy4vn32x
LtY6Qp9t6GtAqJgrvTEmSHXrdv1QTkqKNc5djZ0tcEt8LFKnC1bKUtt//u7VLfNUiAclITDdVDkR
HdOaRerUm/RC4T76QoEIMp7AFeIog6XzJYMW820C+Wprdc2gtGcMUG3aFeaO4pvG85+LVb+crlr2
wdSgLESJr86i2KmvRe9JWLy1k/eqowFhLHPp75SxnI+AOQkWU5wgwokKnAAjKmF1KPSDwEO7HlXh
njUsjjqszP5vloiUBUc0YQoA4volfNvan+cRRwEAA6oQ8Gsm8dJe2o8uGqvrxBuM8MISQdEqXhgG
8xbhmCLcLI3VbfPchtuIgum9zdaffYqDDpeUTUPoqPJltA7WwsQqIkb+LDAxBZ80YZwhrMR0R8TR
lxBEBEUk815ibL1PHGGPK4b70VRQz4S9bnQoT/m3eHBO5R/vR1+yLBILN4sAW5IXIUmM0t0P9Lmx
n7vCl5rDZfd20xUMGYDyyHmgeBoWhOCQl4vtAGr5yvoopijnPmQaNMsUacIyOAvshpEr8OkHmJQC
MlgxlqUppjH2X0AZ6ryEQyu8NyVqx/QoEL6P/d8VTbBO+BeAPQRYKq0CcTX+FgC9Iz/fCOwcaAgk
JERYdYCYKcwZR9/EKwuOGoD9ioUKlPFxbgR7BUdlJ7zlBReM4fhf9fLyR9SjfOyV1k6555LDTGMb
Y233mtN3AxRVKuQW08C5zY0Z9SXYD2Dcuhid0NMApeazAWiIPx5bI4zYIaDxWxkpB8K0WUkt44Nt
KQgnyJ9XqB//FcDyXIyxxPiKyCcWmrQK1mhwAMVzj4MLn3xax1nmis8O2FNR0rb7fDuaF3ehp336
/1IyKVCPN9jXGHpq55sH5MY76fcZWMaHNVxwUoezcEZiM1WYgGUEQFNjp8FLAPT7oigT1jUZwcOc
5vhDIItYChO2bA+GN385o9N78TNewWhDEU7dYjLZ0r6HB8PVUXf54WYQ2VLlaozu7O4ynidkSB/V
aCPSnt2a0CMFWJo5u4tn2f4V2UmL984NAeV4krdeqO6Ui8YoYW7AFm7JFwc4OBuvKYb7ADV3ectL
DC9lcZX7bUufjLCv8evUl8l5q4/yZ6mgclJkNyDYLDMusuxE4YqzPOssqXVG/LejmZcLZmYoZCij
vHy/ppV/mfGsPb1a9qSdOETxwntSbr6mKp0GU9Ve+BKP+YyxiwiYqiz16aUg36FTQsy4IZzUViUS
bmayyiGFcvd4AuTMO5zDcrbtMaMzw81IZyitrLKjz+r9WRoJQnZfgYmSzySck1R/dFG2GBEF6Yqc
8bA93OJTw2JxKHfie93NjHOeQenZIqCU92MrStwm5DHoDaxYDBVzP3aokuHukxgMsz8X+sQ4j1Fp
EBEDN1lhlkHlK/4Gv1bZrWOPhfmBfbnP9dngGFwM6kCcEyW6ejKePjQe0kp1ZTpXsMSGVcKK5CHj
bOqcAKbHTzC//WI1qd07HtLCxZu5wJH/bRVI8Jdd6WYTYoflkZMYfoQNkLysoSKyrnHF3PeT97GV
ppW8kIpNiAcoIjwCeXU36QV6q34D+29AsYdH6TvHT6ZmXja4N8iOdavVmMxj+m7eViowTsKpGODc
dGPcQ+X6qCjvjEmEjdBWLd0cP1DV/ACmTPPbKgy3VbtTP1st/xmla0PeE8PIAf4MnDaZMa80xvaI
8fbTVmObhSFYngv+PxpclN2p3aQ8qwZelxSHgTphnXUoeSYVezn6u9ush4Iv+UB6t0mvu0FvE/JF
6AUsDr9Jv56Nz29eXsGCH1nMQj9oiw6aKzH3SJfqd0xOdt0cFcm/Uao9sclvmJ2wwVLhQ4RqfAOz
T/h1vBz8ukP6nA5CQNvhLq/NZPumKD/lkMiG13aI1UEKs7Znu6vswUpDJsKTCNqwBRoxnBqoef1e
jBMrB36ESH/BSA5gCJLscYTAX7XSGuH7cfDT/dy2gytVUzb2P7mtZ56OnlxDqmC+L1QtyZazuRZF
cXcpD0zEjm2Gm383k6Dl6zDiBjHvIXgAyowV6/myUVlnsxYJzGAXYuuIXcljWPgEZsIF/kE0Bibl
IlPo8gmmdwR69L6xGK5Aw6DkUjIxfaqsWIQEcLEUl0WQnzWYkriUnG+kaPGPT7PeHD1uiAgWlT8Q
1oScaDPJo1TLoITBKWImAFm9dPrNz3An/T6HzMz/1tOuUKZqYydfIV2Kp8d0OLMh9nFw+4YMco9R
+/V8u0q3kxIx6AaMVOy2dBXF7BRbosbBI4ZwT/BFUkGfjJs4cT/IjAqb3g3Ti4JvU4VrxRAwsJr3
6qk5NTMxbgmgPLH1QztFM0eUHXPywA1ZU6Mp62TALBUEXzmoZLKigGDHjGq3GtrQpDT6LkfGC2+Q
WCyeWnw6kz9mJ3YCRnwahxCtK8f7pt+3EeWfxan1AafTpgkD9ngzrBcZ3EreBEU4BnocnxLxPdGS
tJGXlUJtKi20K5m0VxgXaYT2ycQQwb3cqfb4OHxaxdhLDy1MV8p0ynkzpKwaTWhk2DzjtSFZdGP6
0FQxWSYscNMsq8XwFzFbyCZMv7L4UKu+TGXM9mGp2EmupHyaqdByksXoZeUHzU/zOQ1f1v+G+jqg
DWDSjiiASfCU75SGuVqW6DGapTo88Eo8LxGs3ciVqlnytKMf6lEZKBFDUreEP1Db3wxM7vyyDu0b
pXTOEeKjNukwbpL8duihq+HIkUaw0eyETM/Sf1HYfxwRKiLYR8bYlVq7jZ2QStEdEP1BAI82WoZo
VGJHJ5MdJCGbKmDahjswXPjdwKPATdZ45Gvq7Ba5o2Mm++PXoRisCnZ0K1AvElaridO0p3el2RKc
4XJehNgNGovoIUlWle4igtso2dkLhR+BiADDPB3QE08dAXRC6sO1VnD0qbD4tIjsgNdIHpogv0hL
4VlJEmfrxw0kTx0BkwmlkfQsAFdldsu99rMy1jnNShytw96GJxr9Drk1aB9RiiFwR0JceRpyvI9T
/M0QmDF895qQH4UHOvD3hnLr0N2Bvtej7xtLsXHrZi0jTbiMzsyQVzdosPk0GHH24csVx6tOX8uc
DqhYmFDBEhNuZdnl1dncNWwjv4Sr3jeEiS2GD/t81omwaVBk2r3RTlq9l2iZaT5S/G2I8lgrd31d
TDg4OIcUHkjQOxAPVEWF+6a8k+2IaQK4/2PEfUOJgqekQtUqP53P06lVxkC2FtlwwqLWQtVhQAF6
+pXE1GUuD3dqu+nHVpc72thqX3Q+zBdttd3Xr9mnm6Yvi2YshSyKKv+Pufps3KS1GnyOOi+79i1n
r3uT0VO5bWtF2BhlLim+BR6BFFK/WeyNtUWNHIh1ctuU7XpEYMITz1yMcDK77j0LRpxMHNZ7X8SO
CksFoN2BFh/goRf4ZBSXjdfy1Et2gTcIuS4EHefuAEv6ehVQVMfsC9Llk3wX8brifaJEozktXrOA
vqicPeNF8Fmpt22VTnuYdsmWNLTP5Wa9i1mqrlo8fG2NByNmS8J3jvG3gcVYva4hLDrJncrLGqJ8
XaTfo8SCibyrYNxbOEpXljQbbPANOHe4+mFm0VPoM+IGU2RJ4Q/hMiV4u4NqPn7bJY8DstKPi1Uf
JqHxBSIGF/SeGtanRn4++mk2Q06RychlIVnGFRD3An5RsYeWNvtERHEOirLC0xEmnHCnEXhtChmH
wE1McF50Cbdp52DRLaE0ryERQMGYa3eMf1gaY7NmFq+wXwBcyXi7obSirL6tdE89D15+mnjV8faa
BFj6UMFky3c8BVYVtVblvZXpiFGdZn+Ip4Rnkc6abN19tjy1yvzWL+pyWmNhgsXRZPCe8Wzpgyn0
B1hJxyY9SkScjc/1D9kiHajyFZcaSbIHW/2gkvs3e5OpgggkXMMArJns9wGNsDVo5zC9pbsqjCC5
NKmdSH6KJcrH7NMvKMh9tIY5XcmO0Z8lBGG/b5iMTGU1U4ucqti9qzXUYlO9aFiAYe2wzGNbXeWz
+Dxgi3RTCCJsc8IEPmZCC3KOEURKf8C9fS2Nc9lbL1Cfv1Jv0HLSicbfODe0oefXV8JQ3QBgKk2G
qIcPXdsMGR0cKbvVQNP/OQ/CRxX+Atla+jbBh2rmlaoLII7mrTsp/YrblA43mInDuZhT5GewoXgf
0o9AwNgzRjPlCLA17V0Rq8vFZ9yMHbUJIaU/07FzZVJfI1NgXTrq5LZMvA3fQfrA8hw22S+FeUdf
uNDhxJwrZMpjprG24SUL4y7fw8BCJCgbYlbMWlDnHD9jnr2WMcBINruDOmNyzpRvOOmF3fmjA3Db
EvYICrOW7RAAOOVpRAKsTctI5w4vkU9g1fbzvAboyn9lu1nAHIB0ENo5KAftlZWsR5JdsiF8xXcd
YgT11TGdokPNHA599fvNaf65j4901sPEBlhuDoOXOUadyhGB2dA5ZES9zyZArcQLgSCvuNurcFte
afUOxpbJAiP6YD+G7jKyh4uK17mOAAxiXDTTE56bVvDLHjuEdSMiAUiB/WZTcDGMv4OwPYFLNEe6
jJcG69hUYabSu1CEd0jcIKrgiRk642sUs479RLXyF3KNZWF4w8ennAAS1jpTw3HiARMoIBJLxu84
QJHhbsch/1y9Z0Go52Ro3bQzbbhqeAv9QVPe0x+/t8CNU13Cg7QuJwxwdMF25IAGX2GT6BYtTluM
hw2n5e8nXh/Yz9LtdW/Q+TqKMazXOTzUnWYPrsEeqxtt5CjZrKzmwb4eOi8ecdTo4+0rX/NO3+Wx
os1jRxpu3lBsGm98LIBddZyg4ETb/bcubSNm9dec/R0F7fg0OHxUMrlVJuoBfN1sY6xjjgGeHQHU
PVfqBEaCxXn62rKKByMePZgfsKQgkJ60dTFE8ghxcQFLkyU59qkvyzks7mjb7MrTi03c5wxScgY/
MKzG28G2pg27dD57f6CZEiPxGpkDbGgZOahzg/sCOPCjA+MnzvDmhaUXE5ozJLRoVnHIpXOsWce5
N6BbUJyOR36HImFLZBjJhh1sUmgnu89Uo+anI35oC30X4APp0Y4JYXjrMpIuHm/FRKf6DrzBcD6o
piVkNiDPnyBYhHTN4UQ0ACUJZaaeuMORVQ8gb1CLAM/LsyBzKOQ6y8iPH3jBdNzhlwb/C3FSsayT
3VhadfBvHvVXtn2vSVaHQVdb3T5fVwGis2cz7d+MMtHvjJ8eulVsfmSvU62AGR8yUPj19P5GdIIe
K4UMRkLrTV9b2DBsmcPibIY6BGmt1W5u/FrziiUhpDc0bDFGcsWD9ka70gZyNDgxYqkjU5FHRN42
IlEttKOh4TfjexvNYLVNGXnDhpOwbW3A8iQ/xgVZJSOCk4hF/uepP9iwKRHDQ16L5PcrdZc6kttM
+S+m9a8H9LqxzRPZ70YwtN68qsh7k9eALPvRRBhsvU/KUvxKWMvqWx3Wkl0R83ofITUx9nqOWM+w
w8yOno9BN6cRu+luh3O+CdCIEcaWoK3GpwIsAl9qJrtKN9vATxbVKdjM3qiBtMvgmoKTn9QLOqPg
V6gUwrl0hPC/x/EkW2IQLpLBSwz2DEqEMtoMOCkvbbhW6Xe/A7j+mdl8w6SvU5pjsSyr3RNXgdnz
ZVXfTCxrms8OGyvBiJOg4NGCVefOtCsMn19kqQdbYRVB3DzQhWYz4JrHD7wDLuETgrGTB36Daw82
Aa9Fzky9nDO74lwCeRre0asjbR+Sp4s9DSlBEeMc+/kr0ng7lOG981E8llbzN8xR+0UGy/7LaPin
xA/A/PPtpz3Kj55tYKlUlFQMjt2idNER0dVJj+ZmvhjmCs4yKjU3H0LenESpCEEdQ9pgnD6kvbMi
QCRjIo3ccn8zg6cps2XBU+Hv6LDITTjTMYngbHpHPtnNiyN/IYUL3Zn1V0fLec7YRS4vDt+zzkXH
giC0Q/yAaTq9FgKKwWFvlnteE9JpcUT3oUoOdPFgazz4h2uYdHZZe72yqO76zSt30TU+dBE7TZfR
nF0jdRufnw8OMeo6fI+Yn729Gy7OXoq7UkquEHUwiX7E2kzGy/Rmoy4siTpkAu1+rsg7GXzVy+yg
47kK4wuVmgzFzaF8VSiF4fhvsw3a9FFrj+iIdfBRZIaGBZIfcrPRvqqH2st+xz0YvKlR94r8S0xn
zsocShyaAq4fO/VXf612xQY5PISbj24VxwHzyoMiouke4zODzGypuA3rBOKPMHXEWXG6XHKNnOE5
WGqLG24T2fQG3wJ5+kWkSIoQcCh724qIRjK9vOKARkNopZJtN5e/2FvCsWN4Y+K5g5mYMrDX5rPn
z4daIzd1yRrsaZ4U2OFQuNnUbW6gdqTZjyepOxyYFNNNcYrH6568S3qCFV+d1PbtxGgGCGXk0Rci
0MRZFB88wa43K2ZpF+X6ZKehn2XiWTpZ4CgP6FoDXpfou9AeAt+BqBcMWTKqemv4W22jMw128DP+
wq6DswSuZbXM1hSxg2Oniz/SkQ4qHtkd3aM6cqBeK6oqN7tTPxb7J8R8n3rlvZQ5P3uzu5KyQOmL
yV6xEk2ybH/ur8LKQhGeAJnAz78o7OBfiBIMR6kcFASmKiW+oLE6n96NyWhubYIXNi02gcklE597
svLxdHxkrAEo0i+mYAs6jBAzQwg21eQDJ59ehXFDYGm7bqPdqVspJ2JBIgZSHbEt71HBHMjw0CzU
jKtuJOh7CoDlkIAoQGw79xWzmQzIwoR+8TLvBt6M0RSMwYO5n3jtoTnBwnDfq+FJxDlyhvoJRuJk
Xzsd+17jP4ligX5nBtk8fv0E7Qa0djjypEl0QFzrhfRa6Dj5YrTSL5M+LnBwgBRaTDZYhZOSe3vo
hj4q5gaNX+Fxz6F7xN7wFDGD4mx2SsWBjYYiNPke1ssat8ErsZIK4gxFwQU+nqLSoH/r2QewMKlX
OXIDLbWO8niJakM9gC7Ih8/1iVUKOYiKkIv/il9FU4OiAfoz00GmMj+0giL3WoRiv1+X+lrFqzp2
xtkkySwDpzOhjuSlMy9E5gyFkA/hVy4ykf5ZpocnnMiZIN1wstS5JsfUoR21JVe4BUGg/Mse+3e5
bpYgWAshEw81iZbPP1/2zBJ2DdyBPw0pU2LYBnQzUyyEbJFv+vcx/VzZKXjfCLKMyytzgtyMGFGi
Nxcm6qErTDALr8PrPUR4K+4AkAQfQi0tZlEi7fWrryN8CkTuKNbTLq5hBB2DCwF5IWAQdnHCE3ci
jH6FVkGcGTd7uzVQa3z+PGcEI3GJwjNx/vM4mrIdBMILFsf+mxBSHlpvWiD7/Zoup4Hpi3gb4yIx
RxNvCZk2b3GDpSb8ncCh11h9FujPmASsEu+Brb+98TvuPoA/GuD3KnQxoLA6rELv96NgywnOkLA7
H3vC/1H4CjbCTXn1jfPhJsH5Tmgk3BAGDCIE5JurSMfeF3GEB9EAccS+PPxZ4dlYggt3xN6cDNrC
VSlTXkuuLYqaDUWgI4S96Q62KJf138dhKuz0PxaOlJSLItH+n+xRpE5TOQ3POQ+VLc5ikZppEJTb
/LkXCB2/2NRjX/jBCh4kPE6+x2W3ZwfeSOsAbTuGvW9sltZJM4mnJUM69HyppaKvVSdqJHZ+1O98
J9jdLgv7dhjiL7SCAS5Pxkfp44DsPGdZ9MUwioJ8iAPg2xrJ6xttmOFRe6vMnTCn4ZsyLDWAL854
woCFJTj3x+OmMcWP6iSMSrmPx9n1LLhIqbn43otImxsWfpApLJqqp4AIhI3d2zyfVfyvYG41ZjV7
2oyorbt4SeGW/Znjby0srnO87VZ0VLO3eb3+MaBFRM3qKuxrhXxEcxU4PRDh4WoI7UjFfUL+wUfo
sArNeId/JcxGdD9OtBOmlug8hTaGVcmB8sfDQ/yyA4mymSDqR4jAmObkS8PlrATBmNETRjezGrn9
D6kYFwbcn6dla7v82P/AbkAMMdw0jzEShuCcrLCoAfTlFXTYW7cpuzn42gDw4JLXc0gnTQ/hnUUm
Z7ZMR644Y81BZxLQfECkWSBsG/5QlZSh3WAQ6DWhzcnY7UY9IvvBOYM6TQi3jvyS9vf+6eySpXGC
x7hvZScG98wdMFDgO8ZAQytFw3IdOgBNY29Q4XfmhBsN2JfiMGTPo41bjlx5X08yGVZL2Kykb0T+
OkOclHkKAtcZTkZQQEdTY0tQV4R1F/x4SKMqPiApbD4b6doTF59VtIKEDeCtoZBnVmnDnZGf8wBy
qEv738DMONrv083Rl+w7EiAEqPEFHaVxVxuCFmSsDJHdzIMzCLgq2DXYVFfiWeRdUzuTWcePO/O0
iq6TN42ZT8yevwsku/vtlnyC4xc75NwSrH+DufGKkldQLMhf2UjaRIIbQwO36R4s6u6K79AHcTsw
vGa+yhWgKqOkcINhVHEZfrWQJq23X12ZTDNLTnGG84IzoMYeHyUg9hL9E7h+4sIIG1vQzTSuR4bv
ZbzHiGpqmMleOFn+81sdEkkgXF0Fxx27O+tz1+EZoVvatYlZ7PLWhFMEeJsfgoGt1cvPjnXYvdhx
5BOE9qfFlzFhtriYXDfb0P0ehtUyqc7MknMxZoQUDAq7ZogrhzbNMq7XT6YJs9hwzfcvRp7aDIwC
tKcELMC1grCZSggEIRc9HWHVpExvTvRr/KnhITd+0D3lu35dZR4kkvLtjF8ic4UEcleZgj6xCUjZ
Si4nxfDRUAY7hNLRyrfwHNg14P4CK7R0MVtgq+EAFM9+byFwwGoeJDNAYJgb/Ofl9wX9HMBWXU2H
wSZhxsNttrLSw7C7WcSM9V9eDIu4PXWpJe8hY/QldnvBWlulPpha5WMswqjEQgzEgzhvL31jjgsr
ZwoDVac4804CqllyOAWsUx5Hpa9PySPF6JDR7QozwUnhKht8pDkMvscUPzvQ5AxZMCNjK5WorMEt
zaSwE7rsgQ/2OAq3IeDIFzyVrjmgdeG7QxnAk6YngqJjwNKNfQXfvcp6f72OEgZQL3iO1Cipk1E2
ch3YDWBzMHFG/fVcoQ69UdQQL3UcM7BCgzd7B7BMEb+8ADMzngUrGzgf9P480VDBgRGIvACdXKuT
BHyY5I/OakZmn22qzmd63sjT+MmEYfqknD2TXAPbEWM9qJ7toexmBUf+24Sck652wQbLhNFFHVlk
33EBS6INXtgZjjP6rG2m+a0+GR9u3XaIscnIgjPGlYbaq8n2S5lqpTN4RDW9v/tcYtP2YcTfzcAk
uTqD6fgg4wmhLt8yKJ0PDvkHwuKG2fvcEFZuA3THquwWjffc6osYrCa7h9shbtQdB9FUyAehyAGu
M8Lf9AGSM3QX3mvzQu+X2O3us+OT7BgoRXiamdfV32xQnNgvq2U4plqIQAl4glbHBR4z1rFIsTBm
nHIIUD6wo2/X/ly3O1aD3hyKCQ7Yy3awfCte1rv12x3NB47WuBLuoFcgpppnZ/Wk2DoMju9lQ06O
YYVASgzdIXUDVQb+B5RRzLBNtZwVujtih8QxxsOGcqahakD3vsMR4jsDH4RwTTsAFtne2cfwsSB/
jhaFx8gcrdkNldeiRdcxiUYW6iZfJiqS7c9CNI6x+0aBsc0SdG45G8BnL++5nl0xz+zBRnCqjqx3
Nt7hpn19Z8QVrkvDkzyVNkJF/NEf6e6IWQYJhhvYUOYHNjoNOVum+4PCw7J7/jB3yXecQfwY/eaF
I/9G1xETvO1t1R5LGoqB3RtOfsP+Its0KwPx0muiPtCUT8qJ4iYc9daXZTz0cygt0v3AVubVysDA
7WUVqTXGJQcWpoyE9nTjplpPKliew4+wDejviBjH5BaispfX8fJlZbAAUoSN+F50VonaHa5x4IxZ
flRly8GeGTnUNIGyeOi3f5Pr4Hvc2803/mJuvqIYqu75+g/IumWr6u0audVgs7+JX/AdHtFBR9lL
rbRl2AEIw0Z4oDagbnEhIb6hxe6wp0G6hs8M0mgyeZjgTiAIgmde+U99vPnMe2Cxktz23L8mHyT4
kRWdihM0BZmNCg6CCoHBxz0CAX/BvXsyZh9guhb5UT+RflUvmSkMDEiO4qDvH7pbLwAexxqIIPSw
viHTKeTbmDFeIKFrbOm6y+BhcMKhfkYDcAjdzybayvQlEwAaFzcOBh53jGkZefNASLxQRmNQOy9g
mS3cSAXu2INBucS5tcEPGW4TZueLlvY5el5qQQ6KoYyCwk9vP9m2mMaxBzdy8AOlZ9ZdZBQc3To/
k1yBaS967Z/bj0S+KUOo2fMXCwx2gAJ1TIXahfM89crNZ83sl7cVoPaJF1wwpuaqYf8MURRu+5sF
cSzBTKwlMG3ZYVgqzfiCd+3378mzdnRhwOHVkd/HjFHOWXEP4/lrdFQ+jmqxLCNisrCablZqdWW5
ggkB6Syn77sicSY6OQfZeBXe3GLD6rbkzWfGe/Kg4Lycej0ifC0TM99qwebEVMfql2Fl/dQzLZng
a77ID5gMstMEuJeQb4gpIFVeyxg3nTaRuMUJA2CuNu02CwKaxie0qpvZfmVP13gwPGJzZHoaWngF
lPNXbQEx3Wa8OVPD2QR9vjpl5w9HTtMv1w0yOLecZ2YaOJpmP+/Pe0XRPXR2QX5MmSzMo9cE9DXb
NivmJ0DXcIQeg5/RpoVHJhBsI531WI71SygV6cc3VJz1Ch4m1Rtw8ugwXNxcHK/WM/PTzH6TFsMB
wTfyAcek7zcHJ52i3ZMXyZQWy8Llj5BCTmV+/YbxgmbfH/sBDh2CFhTu/+nE6mPrgOIhqWULqL/K
ye1cTgQGJD4K9oPBnngQPC/5DW2f6C2FH1dB2yc6WOHDlRHqJX52M9AEJm4oL/6gAs3GcEjkPYgu
WbN1S4g2Oq+HEDV2kFA52lz8KWNoEhvEV4luQjTIwkcqZsCCm7AwCGJSV31jUWIL6yXxT4j+DDfC
6cCM+cmb8US//haeVLYihgO0ouLPhTecsDtNbQKPhUatt/41aMJgTtgnwmMDemROtxZ/In4f+XiR
8l3/++7BEKfZsj1qUw3vJo5E0f2JF9K5X+LFACenlX26AK8iqVPmwYxuWLWwQDnAqORDBFMIBEBo
unVHXiNtnoBTE1fGXsO3/pcFO+sI9ELp5alsVvP+5XIatE9H5w/N4gdUZoXfy/snhu1PezHwxU/d
xZYRYCTDwfnjBSBwbPSwTpm3A66Ir3jj3umnzVJ8Hd0P9o7fA6ye7yOsNP5H03ltp6pGUfiJHMOC
7ZauqFgRvXFYYsHelac/38R9tkl2YmIB/rLKLNTFS6sas/Zlb2sjQn3o2gRN+c7oiFAxACc6IigZ
k/HRvMiEnWa4M7uUqT8fqkaUArzNUmpPJ8nUuTUQJ6PCSAJeN0iELOjufVCiI6tHSIUT2UmkI6gt
064hTRle0bL5dM72B0lKAq1WQh/mbPMGpCKOqcdqJY15NmXyfZHvNx2ZjtBMhxBH6IqGwKeDe61X
WlVG0Oa3nE/KI9QK3tb249Fyk/8cHXuEWvvXi4PSX5s8EGY5nOagiB32ipDz7j9K5m7B3bIM0RXB
D4UKTmKtSXDXq2iFKUEPwf4gqppx6qJdezYjViaCoKIjzaafW8YBPl5WVsCb6ApDQH5mUOEzzt4L
jyyjCVLJBRBjt8G5O5DV7xg2v9x2AdMJoy0Tlv06713sgHDBinIutitA77cevop+2cZjDIOpQF6B
m7GMCdUJCeQejpDANKLQ7p7iEt0OPCBRJXzTIsOk27fr3S1e3aunf+d5r3yl3WRha4g19Wb8cGmC
01UBAN09YKqY627CpF2fyN571tG9/H323TNAYjB4j9/jHFpoFAbx1IByTKuCaQUgk2t26mm2qeiE
tqE9KiFO8w5riKqwWrDwvBA21EpScChbu4abOs1Rc07BmaCJrz/PnK0/53HUwTbWfpKjWQXzxq25
0lbLt/TIbwtJ+LlYpgWK4wVr1y26nZI1mUvKeDJGwLhqdbv8b3cnbG+6XcyJNIi+cFP1qvo+5xGW
AMvTiwOcdSapM2fmjlR3myNyN3pYuKMjXsShDZoDRFHaswWJDwveoXnxts1T+zSadawqvp45+BSm
0fn2b9jWG1zNJ0XX6Xl9i4WYQFEIWYNX/IphvHvw4zMVh9TddWgB2MBKIJ2ltL9Te1GMwHDA7IRV
Z8AcBe/CqJHfD21csbRbtL2TnXP00xkRNh4ND6NlABNmx2o8HjizgBnFrNE997+QvmRgLxu6vHPv
FKOi9Wh80XRePRoGKIPT5G7euiDTrHAh6t7PFK7uvhqlmfdYXaBh02Y+TagdYcSyOj1hySG/gWvj
ZMdB1uxnP916h5Ux3/mSZa5Fr8ad40iRULgNZ2vZ6ImlChR7fu/ksE97NFT2MUi0DQurpYaIgt8O
pR/g3EXnAUxFPpMLEe/RY0G6dXic/jzCADBbwz32bVDe5DoH5HRxn/7UE6SXVjCHu+wxB0KAjNk/
3FphOBSjHx4+1b8mXDkkVHSTiAqkucaVv8DmLRyGQymnUNmxuWu4kB+DdCVk1rRYUMIqOtSw5I8e
4mLjvEwqpDBbUGAvZvlDANfuYxoj6ljjLWS87quLfAnYs3pj+2xeFRe4MySx+7WZc6Y3w0oOpZfi
BsbzhWRRHiA4816nFAlYfFlByv1amWKK+IkAacjKmmAtkayHdnmXkTAw690JRgpQrai0CSqP5fex
PD7c+7GZIqxCOYxhzcvDVkRmGDgXfNu6g1T+l9NGgo62BZtLTI7IS7CA3kAnFczzHEoZZA2SXFLB
cnxYFajKBMmEZDjHQ4g3DxZW7ZCkqtfGgcCBJGIBPoD4H+0JaCWZScsnfE3kQ7pBZEPppsesYPXC
770HibIUF/NNEpYb/I5C81P1DU7NjuLoywMGBDgmjxfkzbyvOUmVHjvR10K5JK7lxlQapluaRK3i
+lG0gdQQe4IuEn6NxZecx9r0U4xfLl1RKAjYLpNDGRi0ua2DZ1Xae4JS+0X7DSRDkcEJDLKbX9MZ
gS4KcOfr7ccQXBuU+s3iwbpv7TzFASTnk69TRiITNK9ZW5DRkBM96jb0uOljtF8VOQ/rUrNINwES
lZ1fHJB8KrpPGlstygH5qj9JbjeRcKC2eAaBIiH+gCSKmO3wZ0CqHr3+2OXbmyECAMQ0UGjdZA0X
6u3Oqo0ZFqIUmGmyLY08YBsAudt5fVofVR7g2QcJKlD+fucgdl1xv/Z+mEQQ6tIbaZZZF9r4lJos
v+MHYHqwK+P8yyULQRxiIVXWzQoZvcarfbpN6yw60Pz7VexWFohZ8bwtNEJrBF3I54E/wOV3595f
DnjX0sUB/4qouDQe1ER+Q++bkmZVKWOgakF5hZICpRlG6iCFIENxjoTra+d452mUbyHw56ifghqv
We7zF5CjHKQdTnQi7lZ1RBSs7AYCC/ii5WddIuyIb8KR2HRvqyNj+FzW24/mtwv3AcABlPHbeoPD
yRssKOhbB0rYpVNO6TfaNbdkNDcxjZMXqFWplH6mNKsvh+aMYg7IG4M47+qiqHV24bJRYH+PC1Wn
aHiYAt/HOyoRcHUD+k+oVM869FsIRxGXs9frnJzH+EjkS3YxHbYej6wdFWW5INRsWa7A3Ua0k690
iRtmSuLrGOE9Ri0EGuU6j3GwDyP9tAa5TanLLTBnUGad3DCCn1TzYMsbGxqerP6Du/uueRwpfDhM
tIcp1eQC7GKD6qAH5OAJiG5+f7Qr7jvckyV5tymB4i/6U2x4BFxKU+NoA6c8Xvwie/Sz+6XikgAj
KNvJ34OT0imPnmwke58GfgqjBwprv+rlmtt++e5ub/SBSyifby7Eg5dOAXIO+eTeor2XNJPeDuHO
XEJ0cBqVznQmHCNvPXIeztKUu7YfC2W7lGYdm/c1RIOXip1d+kuapb8PiRAogZoPGqD2GZPQQqid
lDv5C5U783ZDMI9ECiRJnBcSBQYqzNNGnZgbtKO7fzi77nX1boDXQSwPBCkdxHo3hXzOwRFm4wzM
4G2gxrRNnNOS/yt55woBwUwK7mzOL8FjXTFmvAz43bVuQzyjmIBaaFDCeZnINahV3RnFGkzu0ImF
ltY6BgJt/XuaPQGX+CiU9FjTD8g5VA6ytwJjGFMi3Ud4y7aT3ouJ/lFX6zE9YGSd/h0R5mvwZmcl
n57TB33ZPLEF7eqUysYmvDJNnqp9PLx0H3zVEkLdprCHDOnOxgRfuSzBAymSNI8wTgHgPLniFJvb
XzbewwiIT0KVDQZ/LQbQVHBeO2tLsXGV86RC59Q2iOFfSX7uFMu4mMMT61jdK2CpUXFR/SUNREpv
65Pqvj42KJD7cLdzvggBPvLhtUHPiwr8GnU/6lGz5b31dieWA+TAcIEYAMIQ44FfkNywzzcmSMNS
xXO9zsDqEGqpFYajpDWZwADgBpXUdKxOE0UWJ+/iR4FsJOzFsTwzIV1vcNhrOLkmwWLepsfIgpsf
7ibwrZP5DCAjQ/VqVSHIxiy1+y7ZN/8NWcLrSG57iU9gx0eZiE4dS8Wqyhx1Yw7DIbBqzLvxoc23
IyWtdC25kbxmco5Vvgdovqpjwb1tk18jYN9AwQUfL5WSfv1WNYgp1nhqiOVodp7VAUc9E+FJ9LF/
OtlKa7k5lU7i8YTDO/1guITWauvlXN1u3EoNMD79+jDJNJTV2OU9kkE2MQjbmhLVRIOZ/FRx6rch
FUgFxxjesfx5yGe/x2UDfCLRfyP5Nk/eoU1l7bJtFpH6Y+gBoAZFWGlfoMluYI5PNu4MASEDVXiy
TPvh7UM68FIof7+63GsAzEVFJ9ipuP4+DOtd6BgI/ytJP2RJOiEhibjyfp1JfYIPPg727rq4uEA0
Abw00Nf9gC63s0X++0F6SD7p/KoGOsCLRcFjccoc0LkgWUsSJLd7gkua9+IpMhIOuAD8dqftl92+
ypB3EQ6HqGqZRHAhYRpBStZ8BK8KF9XAMFFWfZgW0ZRkk7HznhtFcZwzp42dpHgbCg15NA+tmnbQ
ng75mQYnP0/dqeS4pgs6y+Fdf0VUqJxPDU7ZM8rzTjdlpiCWsQOSwSC7DCIxHzeO/F4Q38CDns14
oWh2qjeBzhnFGvMXX+7M9tFE/AJ7obittzo9yx+0/zH7Qx0Hd+iASm7dfLX43e91abtyUBAWYx87
y6DNT+2FFKrUms1eJuJPeMd7DHHV9P7/NlRPVf1u/hA5FsQoeqXWYWKsd5cgBSxwW94+QXWJ1Ad6
IreqT4D3NlzIesjrOagAk4cWOzkYs2BawD6sjL66+Lra2yYX6zP6wuvgbSwzFdcfJGANLGC1XvVW
K/rLDAtvfWiv1xdrve71Vr2oF+zNoDlgWJPiB9HbSrENBx9owYnlNH1i0S6PpMRVc4ql2s9Ir8pl
0KXGa3GIvVh/x/c1fM5z3BgSVL8c/YBOrdnQOelzQblfD8GUjVMccs/GZAQsFgV7WiQ7WhQZWTwf
yTqpxYIuNb8hGudBAsPrdXVBGG+LioWDNkMGIhq4Hj3q+k/ohAvNx5GO+NPs8W3dDMlf8PKL/i9c
yEMSEnfv3pT0F/Fq542R4Wq1ccE2rMDhkL+XOd1ls9ejzhBLVUW99mJT/XYUTcnZ2En/uf7dyVgo
qTX6gjMAHPwjswn3PSn2SCxLnxsuB1qQBBm2lCTLAK+Qw6yBFJSB+AfYc5VgRY57Mob4GZsZ5pBk
iDPkYE0t9+Ns3DCIgIbIU1mD7HdbkDFyNpknISmU1/c4r/r94ndmISQ48qalOk6WJ501ZWm6XYEC
U6flaWgSkdepzU9GdTpPxKEe+AONlWAVvZtXNNCeTagRErYQM2G6qML/Lbs1kuFXqx6fO7ehfPg0
RfDfoypTZNWKnpHYuSTCZNFI3ljg4M81O0ndU90rfwaAlohWD1vnefp7Hp3jmhYkMIAEtTWWywJa
w6ggNvJ9LN2p2e06MAkMiDvtGTYI6KkjNpdM2azr7mfq3BtV7TdsmBSywB9TIBcVJgHcXQN9SsMW
nOobfCvWrtExqg8+7jHiiNBB/Om9fZZoImZLiJaSvAevXSVSOkEpKKKtF9BZUfmn0KDuA2obncbZ
/OaWS0xJAI6w4DVjeH7G0pnzlQ4A29JF0uL05Hn0bIUVqMWs6jhzwJHxbHnWse7rJUjqbpFHR0vS
VrpB2TUlYQxOyNE29avZqkApiwzNfrYtRI5rznks/BNgPKpInBGgsokFKtvRsoCUz3qtpe1/xzSU
WvDENTo1p8Qh6OlWWOFSWduyA1OHJo0snKw61A3ahjD89dRbLwUDXeYlz4EeYfRVIq5y3O9eqfGZ
/H4qdHMtxeSq2/3KhM9mrQ3S1LkybNpABCvt09LoXHJI/TYTqNZo71r1ASXOUpiuinmrDCZ/wnWt
dtF8KCZW3d9HxzmmcccxGDr41E1esck5xf5SSz1wO9AvBOcmZb1LQ3QMrdZan5NGmcbpr05Jx4Z7
pGCJGCFlXtgUrJzlbm6lMjAAKFZU1orfWZLKtNYHVGhcKkc9CB/AfTEK3dhxzPQaIimXCZCBy0FO
gptghSAVzugKeui1O1tUwT5LyoDerE2dCWCUwD36mm1CWpmiXkRH/wN0iZW21stPs7AVrgpL85OH
v6CERFShQMQ4CZw3yPQp+pH3dilvLg7hbatksL4xn3/HKagEURTRY82ND3m7EBj4p40gf0f1b0CB
gg55JfoAMl7fkEmqND94OFIxOjavqXlavR5+Qqf4hkccqhBXNHqpWkclV7vrb7nVbK+zFUuA8Uga
xScq93+/jGpPZwelzeWyNT6ttxGqATaSTSCrUqtmOHVqBiHKbo3uEgbNyTr+0XcGbbJv1gvWHQn3
gp8bYzc8hjHuvvtH50LjDkpoQy3tFAmPHHhaw0ILYJisnvMzhDEbNGbh4ELIOM6hdc++OME5b4KV
GRyrbReQJx/36Iw4WYQIgGg3HwAtHqwx1ErlAvtxpSJwaeUG1ZyLAgR8G+CeG9aOzubhbl+s79LR
woeYEvfPS1vfqzoI7shBEIZiHm691NT0/6ypSpqEHLQYs9MjSPwzAUUIG+0GkER4Uy6p7WAduVwa
Ns6bXn1UhJ0wo+NEdcShPwrVeO8VOg+/apUhQ1Cfz1mnErvbGCevyxOV0r0P4pJB735RpkBNAZQI
MqnOtto/4HuLYg9X/Os81/Xw/nVqsGPNa3RqlcGWoWZXmY0L1/am2ASkW+cdF+xSfIdylHbyVHxg
rSdbm0rXfX2MEBGh2HMEFrRPUWuF6YUPROsR34EcTXNkQINaOwXklG8+yTU31L23BTsC1AFsYrAh
ISQ2w+KnaIHJvuq+4jRBTjfv6TP/bRPNwByrtY0mtbba10SUADGW9ByChXicTbSE0T4/YqHLnp3t
eUePUVGgNkpllHNuICgh2+VXt9Y814JjP+9UEP+HepMMobydO8nQWM+aEnZRsZbiLXPzF5QQT6g/
8G/TXPyiio2vvenW+GIrS+PT0RYmK1ipcFLHIuY7dhR1nBBO+z2CfdPMHsx8wRJcEOJkmAzfToqA
mDohH1CR4CIZWqzeQ0Acn613RGeEIE2Cgmj6wNykdlFyZnUrQQUV9lvVSemSQDhe0cJ/nd1y4gCz
ppHIFpa+nPzF4c5ilf34uhDwq0XenA++3tVPB7O/X8sKTCZbFjfCGkp3MmqeISm3rrQr7bdVawPu
saDEeve1NErQ3maXKbExaE2k/tmgse5lj+d+YlcpHT6y1g4LHkU6VcjpM3PQWuwEWtRSq6esDnaR
XLw1tdAdaqJ8l6O0rvJ6faDZdmjdHTl3ls0oKttRrNWF8ucwm0jI5G4Q00MB1IhkBw2RjMIwPnDU
likgZ6XivVMN9PMPMSqNbWlt/z6vV2ABnTpk8/Cyt740EBhF+94bD/bxvlft4K0xuMbjyuAYV1qI
BSCTVR3l5sXVd2J0cQpZ5d/oNBqT2+I4qiUmOt3TN+o8iLfblMSBZzJiv+TluPqYQNLh8x0p6asS
3y250+mlqxq1QkzFXJL8vx1yDnsjITrM4Dihkc2sA444RVHHwBnsYubZtTIt3tKKwOZDN4Z2F9sQ
mwS55LhYNdOn/eoXnOPk5BRowumz3jzbd4or+DgUcRuouRWArzTs8n5BJG/dowz0Vrf0mEc/JTnf
D277qNbPNTDVWT0m0FrP622j+iAoSsr9L7q8vLEn7rB73mKRUvSdzZI+JPFMUFqdeWLGAAJWN8dA
4HiVnuRY4+8GQHR354YR1KMqMtpg8B/AxBFcOxSbZ7lLPOb71atfBXXgGvRI3AeaLVDJyNBwBGIo
Hdvv3WRfoTo9O7Yf02d48yiZ8PdIRBVG6BIAnrx45UaVfYFDO1OAZAHZelVEPOkd0efCqyTe41pC
Oa1/oznS36FG7m6LiKpRlKY+jlA9XC7IUgf00x4QZZAopdzNcVZsQCI+gJE8QTBKnjg02Sih06s6
6P/bOte+UML4UnYp96qQQKQl3Z1NPourQcp2b2+mZaPxRhQjcSs1ImqgHejkHhEEglaJSYvxd6vx
A3udC8vxOjq2n2guT1K0eyIj3LXApqJId4p4HaQr3PsTvPwf/JpbBKPmCmGRRj6NOihIL9y6tl/r
utqR0VNEpl3/dQFB5OsjaCHSi1i/MbT1viGInjO7zPdqPzhhkvfAHZOmMRIZFhIxLGEzC5Wq64gQ
AsYfIOQdRYO3BzgQgQW0rfYB6grYTixwuv5zYSxV4cfXndyiWverxCBeHvo3QwQd4Dto9I93b2/R
029vRjn6yCS+TQ4LsDUqjpiLfJpFEPdFXYLjwa1X4nTvV1DlQgR0718PLn7Q+dVmx3vOYxxZ2lrH
ya192juVPgXKwiS5CmNQoVaAulkXIvrTLqb9XTnMGVTB2ydEW3sQInIWZmRQSZoFgJ4DWEMUTShP
sOtSqwlm/Y+BD5HFLyvlBrgVaDBFs4hfVt4qIZIQHQjF26VykINUj1SMf7/1vgAbabvk7OuKWnTA
s5X+zis0MoASl/BPokX56udY11PnPHyhPjqBmEwJEkFyLEewayOMvS7eAe4ORvAdUO2GLF+HLw/I
N6vRqO7EZGxcg6svxMGVNEI38tE+JUES/KtTCG/QWytozSre1SJNKmDtF/XWaqUgHdY59UJM2Kif
NYH409//VdDI1/w1AH7qP2qOsmDQLpX5JL3dDUCKXwdWpi+p5NsuncoN79IGFjIt8NGbOG3fCDeQ
pd2A1oWHe3O/HsByqkCUDXIZm2Htr1eYv6wt6n/NAXyUtSrwA79JhYE6/GCkqiDcIhAfeepgIC72
NiWnwden5KR7R6Oj61Opp9yAaYXLrwYjXF6tUdlqDk6W36OwNjM7o/no4PCm+WmgqtZusCYl5Z3Q
TDfXtIYF4+Ane1W2qWocyJKCHhUSNiQWXOI8Mn9qNQrboN9nZYBpyc3TitUuv/PDOpg/Ro2j/9U0
+xUvqmz02u6V4fKPYN9T1EAvVG3Zp6fW54Lcl65l1qG8W0Pl/8MjBR6VqxbDgz0M9yQB/Kwq2YJi
xqJN0SmgVHGncIGWBduoiiYhTkXh4mwGuFfH8YUaleJT4u6mspgsyJg1VT7ZEHQPE/uvYg+pnSg+
mbY5tltLqc+0DYxfhznFsP5jHzs6HGkdZ7/U+VDGUSIDoizDUfAmbe7hZKiORrmON6HiSkyQT2cv
JHvn+FOesB5DHCgQBWUnZP6MPoQzZxOdAlgEPGMuoFpUI80kWFCCE0TBwaKSdCT0UMZ1I0k7mu24
4N4Iqij9TPc0oVUqHA55Tgl5wW7Qsao2qBtwVYdj+F22Bw/KW+9MjFURiP5e8YVOEbgP3lRIfBG+
MQTSryvENApBPi42Ip2XnQtTcgDFZYrM3llchvCR93TATKfx21GMrxt5JTEMIkd6w9CzOugfEBUJ
8LJmtN/hYFDICyIk9Al0qTauyAYpR3jKG5mgTE8KTT0qaXsTJmpWIePdUXuskngATiHpDIKqCc5k
QaQwpNGtAwSEwqHoDRDtIz8LoPTfWdBZ4xUP1DoVrzJuUJK1uEi66aoSqXOCb6gN6DQrmOLPf0Wt
SHmrMlclwL8alnJx5bRoomCszlbPsX6bum/NnKU8SsHr9xe6jERz5qFRD7fDD8Es3ViMIHSRalmK
q4vEYVEP5BX1g64qvAE0w5joPdpAGuOaCkyDfXMIGUhghuHJ1kBXGgYwl4ddI2XDhMgvez9Xnqnz
gJ0VNSha3WX2cYHf5e/EOy5wMPkms4LUJPtGRhIJGOciSiNzXXWUBGMddu1iyZdDT6dKnaJTnaM3
AC78ZhSHKqQFmseffXmSzRwGU8xaoQg2/7V20ePml0K+e8QoAOR2rcMTahPBdA1rKX3SwJ61RXbi
17tow00Fpd0651McHbBgD66OqrRiSG0WOTc/ZWn3RX/+UaCp21CKAhef8dauC9V2ypODV20YXEnc
McUjE7ENJplWvRBwi6XFnXWQj86oM5lPOlCfHYq8nuznwY3+ef1u/2SOa4QqgGs68znSHrQSLuZ4
TE/TBAA5nwMYFKpOUvEoNztYglHcBEulAgeDh4FDNuEwFiATekzsLAPgS8S/3yBTwE/8y2CY8mcr
GAQUmO54r4pDJ5wWGwbVVLCBjsYkJ5dTjeR0ixiLE65RGjGBVGcJWA+mbTTOqRU9zWBO66kz4gB1
nPr9bxwyxlgitKCcnV9V5jeO9Rx67d+opeTV4JJmyY1eX+9DbL/A/5psIIAR5UqqVpJqU/5KdEml
PVTs9NUUPusOLo0+UPcTEqNHcRQFP1Ygm6Kkr+mK6FNXRB2SbQ9OMxgqes2Tk07rz26y2fnp609a
cmanNHIwcW/vdAbMMz2cDbAI1FN9l8EKchcL5++oVKDSqVVepYUfqhbTSlNC+ZfWOy1cqc1kUw8l
ynt6nDwqfquhzrZ+wT1ECzrnNHxZPStUrbV2T3mgsEtvGB9a2JXz6m/guHZ0rfT9r9qhWpeGLpQL
WGUC+Wk1KDDl9dI0YbSCkZYvaMZk61hWbNf71wbwcjUZ9W5+Nz3b1dG7dHkHpWzbIy2H70vHAMoM
z6T1cLHQlqbDhmnmvrBZSlytfRab7EKVdk6GVsxjhz2JFpNMmPi9ztF0emrMbijhAP5oleN89OwR
qP4BPEHaEXeZTkEHcaM6YhaIktc7jDJmUZFWL77kFDBpRZNJ38dg0n+DikrgeuMyM3Q2vxbyNgOt
JawkDichWlUblEuDHiEI/1ZPs8y20avatAn0AObRw6a6x4KvEaZPrdBaYHQIaohooaemwNkkZeZu
Yc44/LUqDjCoOET2PCxd/r9pe9B1yD2zN6TpRX9GiX6FadJ792gMPRFPZVGhPvtTZDU66UTdTPIl
OpsUblhuKApDk9Vyk3jbUa1Pq9GhlTqhKclaQ0803A1ObUCtchCmXwp6GAFWfcIaIVJTf7AaXZV8
fG3cHmWwMm51ZXN3lHX1ZK7esVB7HbqinTngFjdbi7izU3HB33bmkxbdZIeVSBOJiWUOgGq0Wt0/
CI3dlpN0btEsZE5pCRvNAbQSE2azrNV6WS361l7SqXqTjiLPwaAX9Fi+kFziHKuy/9v3UHX1gJ5I
FEh7+BpYSE97mmYT6BWHud1jIvrSf9V5Jcvocdm2jUgdKYYjw0rnHgJRFpqgE8ej1f0iCmAK8EEE
RnCmiqhKfalJ16DN9SWA0gSmp6hnwe9IG3DRY2HVahnRqWMlZV19Wyy7jBANOHWuCSX4XGcfBy/o
6WU0Lv6FAVqCeRQfKOBjxKjSN8vz6hpUML+t9HNDXVbtKdLQVb+g5lzHmYWkXVAX/LwQlHt1hQHM
gNUp0X5CRkBuwHnsreiMHWkh8GsVxJ0yENUS9sHZ6g7fF2Qhj1cHRKslJ1xtjm2L+M9n7PuDQfMA
dVWHRsOcEa/xrmCQhZbXIwECP5v1GXhoEAietbFG/tpeBYLwqq72O+I46jFxehHn+e0o5OLAOVT+
8V9MOKWoHt0W+rtMTE7RvqMH66wL4JgCZYS9RCtQTUSiEOJurkRIcE5bjOYsS9XdCXT9plOqNcMw
b7UVejPBWJ0WmWvohmgmu/hahhkJPAEXU0ueijuEbh9b9yrlV/eRh6kHPP01H1mr+FOAkVq1soVL
y3kWMGkE4SjHVy5/DFtXJ7dHdNnTTsCik10bDZCnpU5lnC0ntE1YTdmLrF7M47QpxlnUpYPQyslz
cxc8d0p/nERfmmXaKjH+oRwnfy66tSHi0Vp/GbrwmJrUELPtWWGSlv42uQSN9elCf6p4M0tONrjn
hUEcxFOWfB6paaDQbZp1bfuUZgUHpRwn2xMTvxab3Ah2pE58gRTLneY5XC4hl46UQGN9RScLeHdx
Q4XpybhS+rZxNfrvfjYDNCxxziTBDDh8lkrLzvlq7F/sihNtPSYAk+jfl7vPd73E60XR6je2OY/s
1NRVmQTEFOqdafjPHG37dZpevw6aOA3ksywLbxP0ID0hckhdDr7o7K96dXtNF1hZjN7+L3AhfNe3
1ETdMqcXT9SD5zMymZaa5lpHdCo5PcOz9aFVMmTb1aqjNUeF1i9mh5oXB9JLBrbmnBn8Quss42EM
KS+g5ht+lLuStmlUkuplDXdCAYYWw53Byn3a7bNV5xeThcBhN/SE1SbWiOWNMD7o0fQZtCFXgY+g
xzRlnInZocNNeMv/BlPNE4oT5EXMtnWzYxY+DQJD2Nww1MSJ2+GCuRRO2U41jGoZylTLnVD0Ct2z
pyKBlFMaU0SHnjR0+L9Wyr8KfI5HBLEWj2ihOnLemi7onRMKMHOGnDMAJgyy//EdhkcHId50mP28
iSyHVP6u1LwApoLE4k6ePY3jq7bSKmHSL4XRJdL2y5rO26ap/fH7w63d7/91d5a37BY0PYExKBf4
WloN+uA4eIm7UB+8mV+mFcc6b0xNkCpDnkhNiQ1LvjzIjiz8BT+xy4h3S6YBh2mvZZgtlGzshCAP
c+edw9VwMAXiYUecJzcmRYd2zMVjiugVap4uE9l9u98QfkL3cdFZP/RKjaXn/THRWIOmuuYctArj
JV/tfp089Td+kdPGV2BBwPeXG+PDeEOgtDDGZ+F3gdvZ0wmisRgueAVycrJU7tRrewhK9LHMMfUG
dFNUpXHP6sx6pnNn/j38fp/y9skG5SNYAqea5cYC0cADuQakbRbkZiDb5H2Ca5Ph//11//T2h8KJ
C2PASc/g4Rsnc2PTacTwzAL8vSDUgySpFSoWQwN9FDRSCq72haxpwCxjmjE1D562AwQosr2GBWDV
Q7MJLgQzn+mMI/w/nsrF/oRMzt/eqlBDWz4ry8zqscrmOwRMKhxps9EHPsKMsJRX5IenxfLze21A
Rxz3ECg5qgcLEt+z2V1WiVb+Xppef/2hTlYcBRC229mjnlYM8JAEEXiBnoy1XqNoGk9zOtv9bkM9
Qp52BxgEm29OF1gWcvyr2c4xcfMOk2hx9ENQ8zofxI4KRlRIQOamoerUpaUgR0F3hfmhFqXC9N9e
M/OYUtlc0ExQIUA3Eq4VxZrxmX2H4IM0D0ZkW/f/Hq9ZwHvFBIhMWFGRJt6X/Orh/iLYMoejPYx+
fjZleGNcmiiNj0wxuuJc5pAToaqHmuYVzWLdqHkIY4WVQbtikTVwkNMwnraZ0AqMa6TSBGRa4X/F
Ip0yHUrdDAUy01PALOJHrUcbyBgAhRjEoZZK/YKX4Tth0BYLviEb0MlSfUjLgb7jz5lPDNlwWmvS
r+FPBTNjoLohpYmsi6vcqGQXsSigEwtBurZtntsXLKX6xrlV6V6+rVr3gxYiio/2NswjYDepde/u
BkkFKNPtSiPXqbS0Y26c7OqWfCFr1Kv6n+YA39Gqwq3QjbIb/Vy08HHBg4GBxD3d4xYtWTjSej+n
7s5/1RtXdFlREayBOZrVrE2tRl92/oGNDsn2NUc6cNNJgJw+ARIzPJLGqXV7wmh5f8NnYbjdQYm2
96AwpyWz4qDLdmcnfaIuD5QajGuFa8ud8hb3PqhFtOFoXau9HSh40tvWAW+GQsN4gXEmRK2S6zZo
HlP7KIUQvetsRDd0y27+HrpiCHgjxqljAB0BPMcGAZavc0fHoA41c1CO753nGh9UaCigEvxN7z26
j2rdaxsKCrzDD3qoZZ/U0Mp1botru4Aoe64165+Du7NvvhYJuyHGqxTKczAXTnauz9/49Cu2g09A
nYisqdSlX2UDngwPo8KkNHku6g3DYyTQy33Cd+HJvVe48bH1mtPd3kQ4FQz316AGFxOkJdDGl5uy
j4wWbxiVdA/M4uSJkocRFrvoVSNyssezx0aZItWuU3O+6/waUMF1TqMZXRcYD9GejuCxf+Z25fbu
vDtJXPzDe/CxleEC/cQTIsxUs2HUG+aZpf/sHhnfkHMXPOviMChgGGmdbxZsIkSEd5QsHtbzgy69
uUF/F/9z+7HcdPgrhKf/0AOaHzHAWT7f9hFiAZ6N+495olAGaYHZBMcfGx10S18Swi5Aj0QThPwN
dP/MrY7u7swt4XxfAySNzAiDfgqo3cUmzZpR98CiL+0UsTlAOe3TQ6W2ND7iLonihgxSC3TYpCqQ
oxL0GLKho/dGyI+/Gpg/ROZBOTduW+ixmKsUox0V9Kt1wW97iLaiZ6AWgSeFlLsY/OuE3KKySoaf
onlJ+skG769k34I0UyhLGxd8ABWLzZk1DX1xMA4eOfsMt9yx0SmcATF9wkt8GlbmLi9DF3yaK0Aq
OTSMiCHcorMJjgYbnzt6TE9va6wLTwuJZeqG1q7/BRAMBoQ+eL57qeMUgA4r+tJEm1Q9j96eTluz
HuLCBUqhZiNhUKQ/10h3ZmWdujkenzRKk5M1+yL6Fj0/LYZ+XhpqaFHsc86ZeUNpeNtMLj4DB8nw
nS+lmBj+Dm/qUjPri+f01K0vHq9mveRXCsFtXM9beMICeCeEOMcPgIBOsVtBs+hqneGF+1ukzNuz
uLh1bvkG7IP3sgCZoXWOMf6jAlW3S/BEKCkn1g27EMwHw7tbT9UARC5919y6+ylNS9T4iU9uFxu1
lSdtNmwP0Hs7wclHEduugWpHfAGn01KwD47OuXmbPELkGtzP6rDMjb/Qyoz5tX9i+9pZ5+b5/lfm
Itb9Ty6sx985+JnK+trJI0AeJDNvE4D0vDNBjgcfMYgTAKFqUANHicmBEDTfsrvzt12GRQmhPieH
czxclS9BHySkXMhq/QZLgNXUVwAX44FdLZE0RWPs+sqxAZ7FeX3dB+okNR8czLlfAbmKPcgMsjd9
8eWdbQzgIvRMKj7Ic6QEAkdQOxcIDu1y/Ohe/3A3wWZuxxp1CU9ISpQderbFEdoiZwY5jeScA8ro
8/QS3NMPTxmA3YDzZXo4FftMPXiO2C/xyy28TKrsinMDGeQmraYjkW10O0oipeKBBQj3AXXm9bn3
jHINRDp79eERuArDE4VXACEF5L1RX4HQhn7VfDa99tCleUOHxlZe6F/OWBnzJ6ZdnC5O/hOQamrS
pU2HFShF2LLm/RPSw2/b8GZpg+I64pm0j7vXOeX2K6og2BpeJpWCVwbRAF3lgaw4XtFH6vulpTGH
lIwqcs55f7Emsk83xCqDw63BjyXDeb/tAyf62kvgPVX9O4qGB9e4WG+CjJO8kUpIqO3dCu17Stlf
s37rXboG3j1MHwQSb/Znj3z2AnkhIGkVQsR+qbWbn0o2R3YbFli2xlz2e287QTZoDcXszqNMXuyy
oTGa4JSHbzVZIiKDrB/zKvPwCtutdvpDHz/TH2TjuUdYzS7ZDktUoqFGo2EkoUjOBLq1mC6WlulA
vF8efbQe4/z6Et77yfKIe9qAi871yvkFBsVschmjTnKbbOl3I1btsIozi+vxk4W2zsoPQhdvYDgq
BGGA6KvWk0rPFIMR9gMDlydoZi8P1+WdifJ/+nZPsFX67w860yZIvdzFNmrOvQ1vsdY9AoqlJkLG
noUXOabw075O8zIF4GVZvo23ydLKVvVEWZXiFPIcbOcgESCEINlFagkyqFtdXC4inW4qbuHuf2jQ
0OVE9btMqvf2b0064x0kQFolN8XCB26fVwiYok/rirreKm3vlp/JK2c+RrXxl6MC4QXrdw6jj0XT
oEiIDkbRwyVld0NbhC1o8/Kr+PdNCJnYnYoTeW4aw/wbIAES0ixenzGKMyMDFa+7V395yNmkRWBJ
1hklRICqjY1/6KI2Dn/y/LERSa8e3Rwckm49RgenTqLdYjJVARZPN+wwAAKRNDL51S51rqnDH9yK
wkmCImZ64hhzQ9QONzq63VunQDRZsxiku0pQvzvI6b+P9pnRCPzgAONGq8yDagxBTNLC54toBgRc
5d56QgbjfFEwBK8D7oKdY5eJbs2Z9uW4vCzHPPS53nXYOnol1L9n61ILF8lBIXgNHkhTR7POzgXW
iy37rnMZ3uG6jYonG6wiSz8jhOiJk1vsPZnQAOKmb+STdwUrj4X2aEb5JTx23+wR0Wx88MpwsSfn
AjZzsymDvFyX8hKV7qMF93Q2nc3380c34Z2C62DXR04LvMNFVMA7NBp6IFw9HILIF5ECqEh/5Qh6
om5vF3fEHhMC2s2eHPXYZhD+R9KZLamKRFH0i4xgHl4FZHKe9YVQSxEURUBBv75X3o6O7q57y7IU
ycxz9tlDhg0wsSswMBz7aHR4bmwJpMCMGso2JQ4HMfAarBgAp/eFbCEVyxiqWSsoir7A00lxo8o/
F9FjosZ6bPNZK34HXxNz2umbAVrXl+ZF6eVPjFKYMIEhpuydXwcMnmusHFh9KTdr3le566/oXa8n
1grcyALFWtq/74wDFVJlsayJqLyfzE1x827OBxIYhZOOMy62yCKiqrUdSgd4hRYkh2LAa4AieoNP
9nVTwzURXMDySv7yYzZ8rMvD44B1T3VAcbV4YUjzjyXTrlRitSq8sFsPgzOsVj6Vr25Yknjf6STI
5lqAOTozzx7K5z5eJm+spxe/sFxkvIfU7fXNl1cTiVAOwhpYhrjQsBiFoAJEWlwnvABr12w4r7W/
Gi8ykAsCOl++AfcZ1zAyl2TWA1udi8rTyOG4DgqQ/7ZfvKErPXSUyYMOeEX2FQ03/DB7+zoiTQpl
qmVOix4BlU7KWoRqRkD0c0lidLKt5vr6uyA4CbtZYUldjc21eW4f/e+ymnWjcnY/F4sU1XDRX7Vu
GqbD1zCJ5XUz/ozRpM1v02KqDZ7LZIugTWEHZhJNsOSWLGrSpKuDtn3Mn0uFYBnst+H3wBVO+vYF
laABsFDyZbK9xt/wFT7G9fJzeC5bVvTYGjT4BtznFg6TIIMxFiEEdWDdrAxwjRhW4wrr259XL7sM
lhDaSgRrbO5LLFQOzeE+T3ff8DGXlP59fp+TKIFxdoIZcvrHUwLHRypS0HXJv495b5TzCjNYhhAm
qDLYBcQ3tS1Rott8/FL6GnTuMdHY6N5Q6s7vY9UvD+UYb4NLQwjyfSxts+V9raLywv0MvtPXJdPn
pJ0KpY/5TEU0KIukdXOaSVzDgWe2aO3gljDnQaaHWSe651PDr2zVoUVckXwpllzLYopkeF5yDa1T
Atv0YJzemCJ9+fmWN0E0BMcwv/RUA7ESg8yHtUfigOyM19kOyCZ74ieazQq/CrB9x5yhVjB+eC+T
2IboM+cTqMZYHzo7sJYaAAmT/9geEHBM5ULWwYouhPPgMbHHZXBdS6eSV0ts4kDZ9vaG7N7Xv+i9
JVrqdcJSHbLZG80588YdRDhqz1gdfUvRSbSoBHTK2GykMIdsxa3dwfWkQ7bRifOVSrQDySCUCf0U
I0SYaEN1fDu3cDApmBmTyo6Bj9sfnbWm44QvHmuOTwSjBvmEJ0jP6YpNIcWTEx9gkKi0DxGexfLZ
aKyqP6MVf9WIPilbZf7jyHPyMEySlH97nsooIwd6Ipw71fr/uj0eQMXH4Pjft4jm5ms4dG2/rJGE
ctaxXPkdPa+Lrwseyq/gpzXspKgZOJnTPj/zOdrzlP3hnEz5X7LDKv6DkwQeWLxM7Fncjk6ucz6Y
vdBR66MP5bYlHJx4Br7WAbw95D+MjlscYimF16cklGNATtFAtKv3CmeD+qxuugDPSA7ZXPE+MRFY
KAEaPHd6Do0lavDfRiSKZ/uEzfsIkTzp9XkQDTPhW9AxSbXf5KSq8ysF0y+bGQR/IWY5v3CxvfaX
vEr5yBfyBkbTnriTUX0uzvaYJxBitdeK5MAomf42/AXHPA9MXHmTL1AhvM81mYJfSOzpSI35Pqr0
1+ixoPP9v9UQRY4wUXzOhAYA2sgzeo9aHnFENjGTg2aC4dSe56xnJVXSUY+bRbsyNzWYQUXx/B3L
tM/A8GMq3rVxkMjcEVHcr7kK7Z/gFE7X4Q+zOaVv/ZziQQvg4CctHCjBLgevMaU+hYbKQQbBUhXe
0Rxez/1n8sY5ynZ1qiew0Q/t59Wz4NPTKbCr0DHil8idP1ah6XRDjDtszFFpXwhdwOBO90QXQ6GN
tTJVBuBHvtFzmCN+hS3j1a1Ux/gX2QP4IE+Y3KJnucCxt+DGwL5ndQsPCLpVqhBt/yJhARb9uy+n
wiWiwIzVGn9wxQPthfUuixazgtWJQzOj8cx/cV6grDh+iFXDZJVEAs39cKezFHFWSCiXSIV0asoL
Qm2h70qECfh8oWoudvjC2EmfCoMnwUtkJEW1cXe63auKK0qF7ZvJkqzhV9IJgrKjMKtjCUp0+X0t
7Xfn3k7byOeKrIl1g+78S8wDxyL6Bz6/nbpUAajvVHwulQPVQsXAAN0pqN5aOnym3aY5srTKBY4l
M9KWJ/YcD00WLycf9nEsPpY+FTPMtTmB8hEbBFazSMBytwLSYEu/DthVvoC8sfbHj6gJF8h78HZx
OWMczdqntHNR0DTxSx4oSSCxkokq6mtYS3AR/0psQv4pLsjP2oDPgLWwaWlL05HnABNHZfl9kBrS
Bw15HCGO40rGrs9+Ti11v/zmjw2v8b6gRL/NXvtn1CyA/R1zpKML/o2UIBvq8+6Y7F6a+/54bBwa
y40Li18DM8rVa5ZMSxq4WfLHymQX4b9sJ+xXYgm6VsjrxB6WXaKjFuF74O5sLj1qIvSRWfTJd2YZ
9XT/CvvNGrIEsXujDizZ1DPMp47S129JaN3TPXzP7fy3/I7fYh94ndVswKugbPy/t7ntn3tjnVzs
UzJDKZceyx5zQtX9bBK8xF22NLnp98jlOTbHZoLfDQs9Zd/d2ic6dB2dDvLz+ZuLUFOoH41dcX6e
2QCNqeYWQ05eEtFv8W3fEfZlhPq43r2gjxub+54AD0yRVqjq8FPqDa/UIMqxN1WCMvqG1bxDn/yB
MnoNiqVxwmohMhbPLSr7uDf/AUnH5P/Nb6v7xhqmI2ua+bdzdezN7bk1vS4MzpmA4tE6UJb9lo8/
jEL/6NGQdBDM3tv2kAxZFZFD/etSXRIAGOQKewgpwRyXg99OGqdribtxykLNxrcx8N64XXc84Bbz
tJ+lFn22D87QT4BQACtMdph70keOY1zQ9FMyszsolnNHXFVRhopG+FEHNCyS6dKVYC6K42sCjY1A
PlRRE5QTgvAosPvfvy0k0QZdFdY4YOVhR2AN7mkl+puhgcu6fKlOmumQ/oaT4InVOTJJ15UBwxx7
qS+eQTlEXcZ2wT1n9nPiZ48acnmCH0E7cXgcZWTc8e7YOReET9uctSbFK85i2W1gHfGFZ/sAPgR8
xPqCO2jRnO0/g0yjz6RayMfEUn3aXzAWWHMYv2A96hfBa59PuIEBTqNH8DpjgHzTHXNlDIst4qZx
djYxGLWElaJE4uwRjPS7r/5UHDmNPsEBWMqSEcq+rK2uLSYLQw08A1Hd1X3h1UOfCm3m1bpSdIUS
lPfzM4IE1fQ6qo8dr/EO0wlcm70BfoJLesTsobnyjkfWNKqrDwPLLX0kHw+GDGFxVnacvLkrnTH/
HWDOi1d1TwCbw2ooIF4cq/FoSj2WHml01wmnV+G9zpTbOIP3k0jz0oCIBPzE13gcUwhEqJAg5Twv
pi2QimbI+JZmrXdCa4GnEFlU5ZTM33ECSoDz8gDgLQsQutL4vtcsIyXiRtGiL6RVJvvcmEBeAMxz
TtAadcSCqJ+4XWV7zu/myGVkAWemI4ycq90/2AF44xOSmfpeE21c18I+OJH9/OMzVPiAbZqn/Dmx
gHwMBjUrIRe1oBnMWUlDJMIB2Hw0MfnHxuvQBdfBfKHtSySX77iKUwLnEiJlRmr/8RVPzVs0Zpiq
skFhsog9Bx4FvWU7Mxfq6X0hY5VIhXpdrBHx+vmoGt3xGchDc4K5gk/Gy/Qb9Ib0vXueFEKlebqG
+fC3VUYGaS92wEiDzdZPYbPIHNfMi+Ab77ttyzb1PnAk35e3gzoQCB7rbor8K8dxrbfDgA9Eq70g
1akPvW06B8iNnzMhpXu5RB6DXFaq+5gSzxiCLKK0z0Chdu2B/W4oAyva/WTWbDEPUe5shsI1yQI8
KWKFfOfbvD0Uc3P7mN5+/e2NEuPADSs+pH0xe426hTzkHlYFL6T8e+7vEAFT2kH62AAltiNKmADa
XYT39Gdxi7QQW+YFVrdUIzTcL7jmWR/LLvEfNszIABn9HtDGxDUfdVRK7n0gRigms6Nb0JDunjlk
il2UVTGHIgBm0q7Bt4BEeyfeG5fAuNiifKlRoJ3sLapBwpzJ58a4NQKIj0HG/7jPWoGpccszObOF
GlKo1aijcDFm+EmCqc8pvCDUl6YGsqL1j4xSewxpmNi1YmDqjjjbIXQDEIi/x8vpVg3ezJlQPvMY
BspMGF9eDJ9TnjCZhSsqZouVex0KVza+Ly80OER3B1BkVmb+d55tpLGxAieZd5jHoJbgeQUJ5vFP
Od3DZdlcmuSPGyP4vcNn8JvKYTf9Teuojn4LafZCZ5GMYdCeXySAU9OhrzBZb6LjIVHqUEfS+LlR
5vbwSlLRM76uRCV0j+6orb5IWJnXwJZ7MUcSDAkyFYGRn2R1CE5wNhaigTTARBTfwNb7cniW0yzW
N2pQn+U4m7UjUd/iSBYRYL1swjuG5t3wgexOIx7ygWiYVTbpIP6rGGjLE3mSDyXfGvGqZneG0Fxw
XAavwxRXLOJBenEdKXAOJlwT7xW8+acNyGGHG5N4D//fbt4G7Id4Q8hhDW1bRSmPLlyItn0kJmBS
gpHxE4LsTR3Y5CpI2BClA3Vq8lEI6haBIQNGaSzJZyDS2buBoINivSjU6pZHd+bPIBCO8GmGXvgO
cN9hkTLdC7HF/ydUQXE1gHcD6SVldIyZCIoPkh25sFfSnfDqg40jvDl+DMbFZFpMdmq4nVQ1jsEb
u8AlhgP95JMWXJeGz+ntv5zCv0+Ykbl0LFE++RGe/mAcJezj1FhGLirHvxhREWQkYapf7rDk3v+C
MI3YJ28jda7AAEk98/iYSKtihj1D3Ey6mC5m8j2zrn5Wn3PoigEzPthiYIf198pAXM2fbtF98D3L
G8HfyHkR9UpFgl2PHm6DFCpFaSjUHjg17ZTVhxtAzOlRHCBYLQcP197ow3zALGVGZvMQ6dMMqRhb
gzwQUkdQaY9oGbgiIlP+BSxL5isuV7wHorsBm34xzd9j8j4Lc2oEkIMCmZke1HtkWUjOOAuQR+IK
yngQtZnLzdbPkC4202Z6RQIyOXZLMnO6YLQUu4V1oeRZcN36eqDTgFzyXfMHUD5CZI1smtVvXKT1
XhkxwJ5/QjmQ4/JYzxCKv+Z8k0Lvf9xUdbX1ffdwW/7LntU7Ura+SLVCNem1Z2rT1+w2A8mmt5vQ
/clHphc0rItmw2Gb7rUQoDi8x8nQouTYUXDTLOMNTP94ixhJFSvixvETQ+XuZivRhEMDxc+YAHE2
z04MUWlM0crSYlN+pISxOGL8OVEDLgrOOES4ot0EfUNKwuiFzmEp7W6jZlPw4YO70x6Dwe3SiOwV
t/CaAOQgm9njT3x3NUw5jOljwFjfwTp/om7eI2snoyQtB+aG10e0b7Ow1t+xNHqvuHUXOjHUa8ZX
EFa0CDtIIdvnOKAa4FSx2MRVt5pql3JpD7hNwyK6wz+P6dlVXkczfZB1f/OS6XN0izuEFyWPuM0a
JhNpADA+VYd60O6vO3TyeBxDD8joBRk7eA8I/mExBg1mn9fwZuiDtXIENG/f7dhKKkGVlKNrFepG
ABUA5wl2XUG7ID6RpSe0EdsUmBxKMrdXg09PWYcAYy226b1hg9Rl25xua30JYCv/YVyY4YdM2ufh
Z4vKCDlGfblD7m8AtmsyZ4WfImp65ln0fbc1CXFwp3BWTA5dC+qDsiaP7vsH9o2UxkDvFBdUH74y
bsh/BK4geRkPe3oMDKv4GISHeIYClX724xWEto2yTT7kNVFzROaWYQ+u8ySlOSJ0h4AiV1lYiwdj
I0wlGD/3s7/n0to2Y+2DvWOfGDIwsGbchpWgHrNEm6Ww4DS8H3gAKEHSR6NdApqpALBeuY31lHgX
a5wuethKkbvkFdPukPOJewWUo23nF4tqZcTN3DhqR1Pr32cM7We3LXgbYDt+fxpKC9y8/sAULQ6S
Pm695pl0uSsdHfsKAFfap99GguOqn1Cn4SIXM3jjM1o7JBzLALlIT881U4BzNbMBm9hdsciAc4C8
ll/w/OsxykgEjpn94Q9ckRxYgEcm/d3XNcBhGTBBzqLKB6TBtZ8IL91/4hRbejpcxMTlxSiAzVTQ
K+2YJKJt785azAstTt2+WJSzxwoHqzutA/JqxsSs8Jyq0FHJFFzZwOVnlQynmQbVALhU67+RstPe
wgCFJ6gPuCElcoewMikEBgOmYr8dWXHfBwVAoOfVPa/8iBzV9pDv1FO2tla3S1njjOxKpoMYi/ZG
8isX0iSUOjzkci95DzAQptqEsYKYGkWyuVOwe80YMTMY/DfIg2Ozee4JA2H7rmc36utiTr4XbRmZ
PJQ3IDIa0ErrutTkv7cYyCQcuc8NI72GBwPR7nvSgFvRHt41vOa8Z+llavCVPRU1hsmB+3sObolr
o8+QHaX0aobOTxfHSVSrGsYlYYF8kkZ+QzaYXHn/gya4Gye2y8W/3rweXCo8l5EU8in8RH4z4v8O
i1QdZ3aWr9dhAskdgVya26B0M0gBe24cPEuG0pjQQpBlcHU2+aur/Zxmylit5jBllAkDmi2J2ckA
rJEs6By77ZIsADqjTQUde5fMr6mjHH9gBIQ097UN9y2pUD2XuG+r2TSmo1h99XA7vf7Mg31uw/df
si25eB/nQ9uCzhri4J9Xrp8Cc9cvAvdvZvegxWqOyeizv0sm2RJYfaDPXrSFO2WbhcAmANr2zCKf
SWR/YS89f4ZVkGGDlATKRDtdD9zGTjvwKscY1CG5NUChZTQmtWegR+iwMf72u8tV2MmpvuHKs+va
5LVOiLm+ZFNtq2x/l5rN4YQOfS4GHdz5zbkb3RbPSecLSyC8+zBYJuAsZLFGO9P/eabfePYI63Ws
l07+h4CjTuCfvTkIs7EzdritLB4LUzjLRnZMXPvwDb+nnH4WdixRhQMJHJrwBnJOmCeJmn1pxHjP
JuHYvb7C3lGN8+1jh2uIoC6QPNce+KTIwaOTzAjkBso9a+xwGImwzCl46BNQqnHYnr5y/zttjhL9
6zHzf7OG23olhgH4coTp9EvoIjgDZtpYVNL47nPkpuxXJexn5vvVIKM/OryxXr880ePixfkdvCi/
4MNQw7Ml2f3W3ZEIMDV9iWkqQSsWIB3j2sGbTMmPg1/hSzQLQvqc8lnASeYZIWpVTPcJXSVRoP8a
lmv+zOvFhLA8dCwnUln6KeMcFPm7etqtS2ZHnhnx49wu+pc+Z0AEbeb8oAJFlb9iQPHt43qokhVl
eM1YGqw+5di4evzybi1pjUNxdpo+pzKRf02kqM5NXTdr3QdgvvBbuat0Bvx49iMNadbS9rF+0zaD
6kTJgoGLfHWEsSfnIzzCvTRRZ61rEpf6HajI5vEB8OuBHNmOHCdhEpJKMDKGTaRNmuh+ked4skS/
sbkijtxRRyyAKOGuztc/v96lYIBxGadDda9M3uSJ9qUdI5CUJyhxZyHJoHf4xM9VFRt/yu4RYyoL
Tyc/Zqtkl5OmJeaLo3Z63zz4Rx0ry25e775TfXw/qqN0KKGy0UIiJVY1YaG9vXT6TtJhGWfDF0MU
n1cS4KEUy2Oy6sfqvIrDKlZ2pfdylRBTmdkvsiaM6KQBNzfvqGIZmbNP9HHQ2XC7J8GUlRTqfjqs
YqLUw9rteEjnCAdu0g9wI7VxV4Um5ZA2Oir9Zgy0Pr1tbLqOkmhC2CYsqnIEJWssbAr6KzwRqfD7
TFvdReXwp2CGPjyI2wB6BAGOFUxxdKQZ6DVR3PAeD9Llu27x4iJXmTvjH48j1ifpJTlgFhoDvRXH
4mjMX5iepwtrrIbX4RsLdHL+6DnwXzm0X3I5+/ha3Nb8X18IGOIoPNKlmRIRjTz84qy+NgmHRa8b
3Yf6RJnpC+FDH8Su5eB+Z7vEFqFbFiIZDmJ48jPkAbb7NxMKAj2EYowgDBIifzfjUXHizdw3LoU2
kpv/4xHgHF9HM5LXICebgzfNke3Gf7M/PPDPBhXvPwyNExc8DaTl4RAOUXDy4rkCMDD9okHgT4zH
GF392dBz//2pOL7AZwGKsQ4XgvyfHLPCiVbiWLBBzUfG5h0IzQ0mgMBTuHojgJBIOSHQsdeCPfYN
mY4NQxGIkY6946xRqcFwCROB2/3235OT9wdiZrb9FoYqpwuTLYviq4/Dx7nH5Aj2AoMzShY2LITr
mIHR1DHN4i5hTAsCJpEfRD6O8yS/C0jqBs/H5ZDJmeCKGXQxkbPIbAZfCQuKmAjtW8h8mFmtVodv
KFuWi2s1IkHFfTWeBaxmiVwP3VGGOU0HqRaYfOMLxKAFpLSJXuATYou/3qOqnEoEhWtnqYsVrNW2
VhMZ2/q7YNvqSYHt47x9HTFmVfAvBhP0uoh8E/CG9ex+qDEF79sk23ucTyYid1IeOyAL4ldu2P6Y
J+NO9jZkQZf/VhYAPJx1hsUeJqrkj/mEsapDW/axCenMrRqxeV5hOcIPA6J38Abu5ZtWWCsZ/RMb
JaPnA2ao2iAPKAgftF+wqV7OO/Xz95B3SewHeDPJHJRwh5wpl2OdyvcxBRyvA9KBEMEx8S4tdsgE
L3/5OtMP2kBNl026vAadT6YNXlC9UfH3kcM0cwuYcN9FdZFJI8ZIkQEWHC8pUCi1yAZHFZgzi4GY
KcrDsMbw++m/m9D8eVfJwUyYvPfuNb1bGN5tbvXM0M+koFTkSP8c3SfVi9H+BEsVHIZMdssvAIPu
kT3/xvGc81TGpCxofh5HDJZ8VM3kW+O6oRD6y8Se3I4flfrp0fMyxnVii8Kf/EmGwAVnFKeBPVF4
Xzt6nW7OI9826Edav77PDaT+kOTwVvuKc4QD/w8n3ewv+zN7Hi67lCT3h0u6V86ewfYmDKopaXyQ
bB3ZDHXtKH2ASHlGz/ntOWsIFU0II8wIaOTmpzxmSI7NB3leybEzHGGMWi+6UdQulPg10WAlmGnY
WqNqVTP5ZJaLtwnsqyGFMjxteA7ctiJ7EkJB+tdOKgquFWfnb33/usWO9wpBoDrIo8+ot2SSxiDv
SZmJOsgSQwH6RQyF4Nm87wEhaAwuLSiRjz71HBS+5k/WnOLpP22nJa8GGXziG/fA1tatxxgCYhlN
PmU1EVYML780c1dHYQKKBpy5RcOU3TMVZpmuAa3DcmkcC/gUa1A/iHI1hF3Uc4UwEbNmdIJ47q1L
Ir14NQwwiGuEUKWRVdN4PMK8C2MrI1mAH1La37AlTmhl+hXlAIal3z5/+ftuCvJubkN+i0KRD5B2
D25zBXj27Wv/EO6Gokt1CuIS3iTdujqDQU6QhiwDh5dEk0BgLz+N01uuuDrEQ0CgcvxJ2SDCBx6p
EbhvL/r0oowcn38/Uw5Hlm9cmOY0ryWTVHhePbxTbd/WBOdLNgOojW+I9IhZ8bn84TRhohP3eOFQ
u+j7vpx0VkiEcUUBlj4uxcOH4V31txDgGjB5MX8JtF9g5CERfYU+eMr+/erSZvNkMCRZ7jJyCKBT
A9r9tRNkLz2JZMIGgLkQU3AhLVJQ8JDxoJL+KuwPyA50f7UHvZE3wZiU1MUeI1nTfVxdC2blfQCR
rzZi0gcwC2REzBikk93EdLAQg5xG2vIHiJWaC3PNwm/MY0IjXROf9Hqcu3zf1gw54fBZNEIv2qyk
PNXC6YikXHOs1dMscUlosaiBnhMOqoZLdXqD35YOY+nfohBDLK4oZnEHzSvOP7/Twor+FGshbAPO
OeJ5k4/KtR5eZjs1BEfuK3XZsPm8ltJ3L0HqMt4HMu5kBhf2GA+FFW7Kjnz4jDjSGF9RnH0EQfPh
N7P6wgj9A/0OszwJigqTMuZAnQwdOrl55NQRmwqlFCJwwaTp+gfoz6/s+HgY2rGGuKF+2Au6BCQw
eYeESkFB0gHxwwuVmYBNRUH+d3zd24Aj/Y7SaA2fbtJNsXGASqcPb7P8JOFZ+trDl/+RcLp+TKs/
OlReES9TnfT+lI3NMMktNtlE6FrVCQNEYPTP1g5U0loUBob25AnFK8WUDis6xjGDwkMreSyPn408
yEf5Kl/Vx3RhDwEpV7cxgPs0X92AddHSzPPJZ1JftAuXRFoZO4bBJSP9YwkqwqUQ43LCvbLZ88wc
uD2bAwmIqjyme4ZJ+pzq0iy9ZJhM6kkSsyWWYzVKh3BYegcptGfd2o74/wjTo5k9ahnLYsME3X+X
b8SkFONBdr9WDJrqM8md6DlVt0cawM15nxXGYowDzwqh9g8P03FSzOnpUv/mMeBuRepngisbQNoe
Cs/rZE00LuBCGmQjC2e3KWaHWB9eDx9k53vDfcTQhnqlj6KGcXQ6E8MwuDAkkZyhiTwG9ZzpH3Yu
Q3YPFpJYXANuSaGkMHafgHsYNRXttvu/sA6szTvjqYsfFcSO54wBJM/I0AzqDSAT6OH1BNP4fgIn
lIEyiBy94oWFnkNI0q4DuPH+zTfCJuDf+AODRUQzd8EnJqHTgyxfpOzIffvmHHt97g0IfoVnAjdC
KxnlQhNhHSD55rsM1H77GpuFI51v0T8xrOJ1oGr0CmG+TIN8+h3d9hAaYAkwNhxay3LzAVeUY3Uj
nSvw6Sden+lMOPOS3nnvuSZG+pCYM/iSARKPN8cNB3TQBdyhjTTMAPprIugZQflEnTDFIXNDqnGa
8+CowL9uhir7SzpL2GIYfFH/E5DjdQv7qBLNSz+uu3eZKFmiMUINx/6e0yyqyXcvhB5cZVSSmQts
yY9iTg7P6g+WsfyPKgNf/F67TFJBm3FlM/rd8s2y3XWLHr0Wp3TqQ5VGy8SRltduoc5qzrQHwz7o
od/OVd4VQEzUAcxZRGq9oXh3DAluREMo/ZSbt431zKuyeY9H6HD2u+9GavH9PNyecQnDnLqthWPY
00FHsKiEMvOk9imt4w1y/PfF2Kq34ZCwn7m7Tfkrkld76oVxMvtlLaEkxqntDavyByD5JdhYVzoY
gOCXMDNlZVh9Bz9wcoPyATDLtCeNfnqnoxzmO1ab9KyIr6Tb5gfbHOcXZl7A38hACry1Bl+OWilU
jJgRJvv4o4ns2wANgqpSmzFw/wj+nEBFe3F5wp4Bbd5z3cY1hLj5e9ISJSXTstSbF/1RHenYbzGu
gPkFNiGdMaw41lQkkGV3+iBfAHszzruIyeEaw55zuaUZel3gzDMEphiA1XA7UI+t3wfoHiw43t99
IR20A7s7gBi0/c+OX81z9tB/gfJNGO6w/3MucqbXh8cSHgX74PaNkgniBHSn11waQQ/O1vclTLSN
sTTnHyJgwTR5U9JcniiC7BjwC75frznpf78dZANc7+Mewi31xDDyhJiMtxC+j6KnoX3ZQC3S/xSY
FXxLXxTz3tbeopxhuilouPt0BHdPfUQy7A6dpLNZxlYF8eHjQRiDWmNWjtgXU6fcgTgCtJiqQy7p
CeZVskdbwRWvN8Ll5R0hhID2mwxkcHjyHtspoEFvVUJCqybaGUFFUTrq8Ppnn8AO1/bfs2GQ+RsW
K+Ya3xWiKAkMeSpNpMWr7Xe1A+OdnVnHJuOMOKphrvT5k0iIov2aU5FBXCfT1nr4qFyg01NScdxD
iUIb0mDlsZd3741o8nK32VXb2xpOiDrJDiD7fNtaaeNmVwy+Ic5vQW9KXM2QVmJEdObMnKg7CF5c
M9pj+P3GiCBXMotYBsMyxCkV9217wTONqEzKgTFMAghrCGzJfJwzcfhj996xf+svH1RiwjwJxZ3E
SFXh6e8rum6OunxE3HR4H7ZkYl8FoXlB2TbSvd64HAphjIib5K76iOkZUrQ+HJMvqn992m7eG5pV
bmXS1F8TfLtDMRfTIqxQhN4KDOOKNKxa/DbspP59gG3Lypyn594cNuDoNfpt5GFOrnY+6JBWvmeo
WdYmtwR6r+ltpIjRq38blUEW5jCTbtHrDG3KZxjM6DVl6+zrkzz8BSbjNlgc3ts3psYw81miIfQP
MtXu/pu5fDbXh49pwbl6m8kbTCWGzxgWLmaevTH3WErsJgcGAyf1qA+LA1USzrjyJCVRRBdWHya6
EvHGqmF7oRaIb2emV/a2orejpLsT9+uTfvRUIlgXYkM4wSfgw0uBr9bs0uwd1NPWXNpcYP3vzN1t
oU9T7rhdeoT5QGcPyyWhKZgnc2WkzXDTnr4BMdqIvfQ6FAPfdpMOtLHhV+CTKcxekkTCZySyfTGH
9UV6XHu8rrhNesHLUwAoUgdXbbhGhIlyvkaQBRFcWVEzRZfGW42fBOEkQeaXQbKUN8aU4iI7G7vn
Vt3zpb6vmCaBVZVgVdcNJs9+dTThw0nTBOKVtoOh2ps/RxIzTjLa445BrrZ+RXKA6x664cdSP0kX
ptQ+osALPU4uxmBBzQt6+dX0M0lCdS7PtCU03O/uu5Om9wMQ8UU6tSdpJ4V+Ny+D7yfkzoVVWy74
VEZkri647Oks29sbeXNFHFs5V93pOEPw2k0HYLLVlFq1ffhPsCsOTq5iGyRjgBFp7hbrZEZ90V7y
oTGuY3un/93WTOLBOyFnbjm918WFavq11he3wxtkf8L4CcrbC96HtCqZ8cOkjsw4FVc7foywAhu/
0YLWK4ogNEX1iummdL7/KbjvQhzig0M24UueHhQjE6p5uhLcxAndogTms6BUb7dPnI3YxRm42Qvh
rd/6anDFOTdjsGGFwkvaXH2wQ7y8tgm1KIwC0B4GRQckSjA4mN8tyDf4F5H8hXTZ/uMW8jZRfupM
jlm7Vyfh4KSkou06CSGzFr0ubJkM2jh7BKtEm70vUCaYR/g6nPHv2jxBUhuX8MbLI+spNP3klE0f
h+pwW2LnOertYbvfDxR+AM1b9WLuu7nUuOnZ2n2OFGfd5sk8VYZPfR184g4fBT448Ue20XKiDlvU
SdaOU8p2iODdWBSl1EKNo93cUvVSw72fnoSNXqcqCiIJq2z3hzIICjF+s0/GqIq0/xFjpEay7WsS
MTlj8speKlHgTos1eLG41uG1GlmmWwJ949RdeHeERPvy9OAwxhJEF7MwcDFt3nCHcbjQrTCnBq1i
KBUZERpgLumlJxPcVwSW/5oXe3vwXlFpZkEK7+0xaSbXBabe/ZprBgrDsJlQCMgE14kcUKa6iH9R
s1CmIiyJQeGukdRHFcyoMV08hCfTjpx01ySZtHFfHiAUqZ4ls0spEv7ULy9ZiRhBGiCyWQRbgokm
2vz7tBs80D8Lvgo6kZD79Rkz8XCR/IuXjimihyk2tIsqvEPbEJyWbqBuqUrxxoLx7ysebvBLMXZ+
8/WD2g97ZrcU1ev4G8lhMsI76yIoTGVIjr3fosOT+U04LMGTYagUFHMh1FegRVxPmGB4NhEWOWxW
ZJq4OlMuU1HkcGZeyNEtR2SMkHg6zZc2nvmxMFgT4v4mTFCJJT5Rhvgf3tjSHm41sQf2MWM/uY3O
Vlg4ptcI2B5VPv+6oB4OyKZvD3TY3oIWgWl9/Bo9MRT7bX448xLNHaOSJrvwNcpmj0k+eHOn3d3j
epa61/4NH2LbLRYAWH7pE50bFJNvnA16oXYsRzkpUcLqDrkkhgUy1lnS5oua5g01ktmt8FyV+ivG
idi7eH/opNDON4Q/UH3TMYh3gbMDDiIYtQgPAIgf0D94M/QuBR6iDGaEa8CAO2Rw/sRN/Ii5cMFW
0GMkPhOInQGGv7gECDeN64CRIY8WpvxLGmF+FIzIv7otrZaNj1oCbfHGKd3j4NNjPo1qiNfV6OnZ
tFEANi6MWH6nhdzYxrYBDRWvBkWuh3KekSu+bbwBeil+F1iVs9zLA5wpROfz4t0Liz5hmyA4D3z4
dEEpFO4KJ4HHyJpjCgBhjVN6jTCbk8h9zssJFBC6Mdb5b3lffI43LDjm9LfmvDm+fVQJkhBBdccv
jL12Xb4jiPdUtWxl6vI3UeZUirfjY0iu/EaGaL3hEhBVWU1p8jlgDdhK5tAcPo/SHgiEhLDbBQaD
sS8YVSGdREIBZ+BOHLfQJOzq1fP8XsHPuPk/YGsQPTa6BOHyc3aLlTXKX+lAIBO1H/rzgDVvLn67
26ZDPGluUNmcs/9IOq8lRbUoDD8RVYLEWzKImFPfUIYWBQMmgk8/3+45p6tnptuIsPda//rDDzRr
bUdBDpFbjJl/tOTNRQNOgUoeb/PxK3iPDZgboBSQ8AwUhoceeAK2B4AAL6jGQoX5ptnitBvAHpuw
zioxsY5ferzcfgBk7SHR8WbqPT/iffDFT1mgwO3mDKc7NvMBe/70teLPoURKWkfdfYrkjTrVZtLo
PrkO6cjNsfXzjqsV4EH+w77MksNP68H59zuAqwufc3wL5Yk5uhBF/V7cx+9lizPnUd0DD5iwcN6O
AoWP80ZnaC7YOHoRlBVqYNBHh60EZcrF5X10v+3szMdeY+GgxC2rgtAYyYzAipm5+fIBT3pDYEDF
q2bQpigY8c4FcteF2O05MNLLqElpNfzXjXVMwcZfWZLRHt3mn6214yjT8X5JoSqSHa2O4Xfbc3re
VrP74jQq1lzXm54SCO+/Xe+XYWmZ1GVyfi6pLpBqvPMAOPH29uhXyeREai5TteQ+Dd7HFFKRnBhe
h3sbCi2sfqwT9gUoITdRxj/nMIZ7IfNbiiWGvKc/TQmUBjpqxXBBnzAZBAyl3WavxkagxugKmpqA
pLyqWHDi0Iuh3xLVrh5fGSy0vnqOHiUorgfKBnwGjIv5Q0Wmn3hSXiJnP7UiMlMM2bOcQd41guqy
ukQUwX8pDf1ZLy1HVWBF+h6R3PC6vW+5B5YhS0CrLCaIdn4bq8vb7Mvk+sp6TcYFVGoYavKIZs1D
5hx/I/ioU4Ml84IcHXfPuDfsM6Dx2hUppn4FO5MsMxi5340aYIEqSBGUPmEetxDfVVCQb3SZG2t4
sctiDMj42sIK7kNnbGHM6kM+5aiak2nKx8byg3A+eBx5JZQ/Nfu8BskMpxLvMTkzHEFyLME8hBIa
IfcnJxYu85CxOpJ/EzMBOaEnmKDmmgMnIr9VPQaX4964DrXVc6QlnxQbjlEdGET1msFnBwE50ZLm
VxsAzIafIScKco9BNoGKUY1B3KU1IiLMElB0PI8loyLE0CBRIvWznegbFCGXkRnhmQGVVdt35qJ3
mp6JQETA/vZuX08Dt0RlPmK6TYY84cYt3vM4r+ZX33yFGtfz2yMXkxbRaqeWsVE/yIucrg365xHo
3vC5fM2rZbPh/M9cvBsgu5lYNTtfeDQIeLtm8qxirUtafBwMuo9Ej/F9juRUnuSC5OtUnY1lBwWj
QqHQ9wolfN9iTYksJZTfY1WZXYDQCnR62a7coE48wf5SaYLzbSfk6aIndG+LFrv9Ke1ni1407YED
LiAfMGkxDLIwBUvkhl699ivmZRkxqE4fBi2gcx5snkyHsURnOD98kYeJYOd4YsJgm3t0kMwfMjHs
+5ImC4tjfn87mmrz1dv158XEiJ/L6/zufn8hatTwFwmugZn0N7t8Qf2DWYM/4Pp+RG+NBQZjJ4HM
gK8g/QahIDIXyJcrDiZ1b6svnwfWc2VbspRwtUIKPw/KsOHT3OQAAbxXMF8GLCkRzFsGxiREgqBr
c0u2y+PJss+r2/68KlcoQ7A/OwKAm6yMtZtzhBdX1vkdFrHMq8qPU2M4+cM0LSWSgY+vW5th/1ff
MRv9rBoEVDC1dgiwSgI4X7P+4vkLttFuukl/louf867QXFiHGlBHQnb19jGsWSE4RSK7ffIqJ+gr
T7t3hhmMczMEqvGALg3NIgGDuVOtimxg51o7RAKgD6WfnNYvu4s+YzNkEJuP1CGP6j5CdSINOgKT
1MkVdqOKiSzpL8DjOYRbydOeoWwuSMeEBCiI7glz5AIeZXzt/AI8ifWmWxuvXYMtG9diHliBOWLE
mePWwrSLnuOdXJnZ0j+o02KrjqQJnp+G9xycoTUAt33oHjtXRKlOu4+XofGHHBLA6Cglv7FijcI5
kVPrCR7rFXS7KeG2nKx9fGn6l3W9k7Whhnzt5yTTNSm/xIJ+bIWzh9coA7FYq2JtQstwr+Hn5zX9
Jg+WoNOmOABbftJhdWgTad2lGAzQF3MpkhBUppeoj34A0+ljf11Fwyuivr9Ab9ZLyk1RH8P1nsh7
a5QFWHhCx/xPvG2QtjxHN9LoNL/0YOmTGU6UdPT22XiuDij9C6IcNF/gWy7eHbIuJCOlh5ibd6Uz
1dcwOnDu+I7nUUcTtv9M1UUT6Fv9YcMYVRYPHuzt3InBIuXmTDHY/NxykqVTgOVqw46w6fNxL6EN
8pZJWRhjbYRRSPCk+a1HAE2MKg4MBwl1gnQFU5zRdiiMl7kUCiiVm8eEfBTRFQeMVUCWmJJxc4km
E8wMHj+X8tvhKpEeXncKeY3nn3zCiAJPgPHn9zRih7/+MByghQT/giUt/tKzS04huwpvO2YIL19a
WJPMCGEISYzYKdwJWj5yrjS43myrqbqWJqYPq7MSARtSGXaomaHVgKVq3lVx+3Gl+2pyp7L0bt4d
uT0halTA1/gF/EQpWUbwgFQogaTOOi/AJ2xAmDquG0xwcaOCQiaPT5RPh2zwoSDeIHxZq6atgfuX
7kti3kqT9YaAVlFOLOQF2QwwGHIYgJUL7U1b9D0l0Rn2bDtEpZhAHupt5+eROqOE2l4PapLtROIm
6CPyiLW21EOucNT0aNQX19F3YQ46Albrn+/idXiMX7MqeKZ9cJ6oTb9D4GACG/DT8hoXrD5+p1L8
jE8DVu6wHVrjIrii5u7zk2dcTaqACXr8mOt+uf+M5EU3LzdSQLBqihA/gQDWd15Jb61IqNWF3kpa
Sk53YLlgl3tuzRRckDUGvwdLyKGa2XV+20bnboaEn4oZYSZm6U5JShkf1qKHdg53riFtX8pAlxMI
Sg6KpB6UcE6/GUhLa/qc1jnkwcU3uh1aKic4DuvLuk/RAvEJ2twYet24WVDrUWK+Fr0hZlD+CTnB
OcSva1oN5Mll0I3b6XciLb9TbQhLrdtTnx6JsCWolUwpcEfJVULTrwN90Mze6TPunxzSkL12m9ME
IBwANGV+0gniq8KkgSE3s9ahOmLLgvBwW9bHXPNwKr68/DOHmVN9Ci0ESgkLZsfFUdkN03jckWgh
uD9siO0bEuVWENxg7IqRs7gd7AWybTgZMjgrCfM0k/Ax5jAgYZTSVOf2aaGvqglEiuqHif9FJD2f
190ZNEVwEVJIAQAgt6/T63MVvKfcpoahuSAZmmERD43qjfE53TgdLxQBoD5EPoBNsAd+DJ1plwNj
o5CjCjXGy6/kIdOOR0TEdC15vGzq8wIyS7vMZpWnsMUd6mkL8Qa4iIdlzI9L8x8jU97yvjrFhgBY
gTAQPMcG2MHTa1zKjKeIAh8Z469ku0QsIviDfWoRO8yazFgPFwoc9Fl0J59xvnlF2vg1aHbqKt83
h/72Or7OzfC2uKKagG7EGjCwCldF1Yku94cJIDU+iwtchkEfJHWdrXRO9QKuKqlYFQu9/QIYRwY0
WECVOc/v1agtQ3Utf8Wfj0TKvDPslv37WBuusoZMm5igLkxC8ASAnccyQ4nR/jde6Dy82jgt3RUl
CESdt0cwEQ4JrUPnwILxdVrn48px42vBhzIFgH77vsM5tDIvEGb5K90OEgKU9ZEwzr8mq9XHXwUf
v3Xe3HiTXKNkFXA7yBo8ZOOfo4Tf1s5+Je59sffiMfja6/YYZrTdxoLUqo6eHu/TFY8pnnSDB5LN
O4lM/okNBERMYaGdbHSbOoC/yTx4RUbzJt1oTvq04wVhrimhKF8vfjvbhenPOEPtGYEptI/+meCV
8HiyJzN+HGLuXAJmzErIe4W9gJiXztRwodiLbZ3+RbKk8TaNCQR4OvGisOPtIiVUYMPT8A++Ym4q
brL1PALVM56dP1Ken1yWvkPWcQp9wk83ubNNN+wsHOpV7f39e+EsMP/mdn9eEyKIYLPljsIBnAcQ
4dLiYAfCIn+zWWy39CJ/7+PIqyZBY3KcYasu3PYnUjQ7TsIDsbXhx8bFG5Ld8Sjcq49ANTlRMCLa
8uLEx1vAD+KOeyBmF0DM/0MjDD9FEDLjcreCjOgRIzPjXnATw/9BAxww7oaT+IlHXYAsOilhOYxZ
OGqx83egrv5iVvGWFjEEGLIJelibx+mRgzQjWoAMBd4aPknOtu9tTiFB2YtHBPHMi3nTm03A6e0A
GfKuOSIdKdvxpu9sqW4cDncH3zLJbCtIFZ+YgNbbmDa/a9x0w/lg2kFa/x08PqfFLGbDdfgoeSdx
5aghz8ynxxOLt6JjYs8GTFgTedv3CMcqNXwoXlGKy1AJpSOr3elrw6SrOu97jq5wRjC/6QWnR9CX
PUTvt7P/gpXNZg4yBR1ZjXTUJzhormHzsnSyGPYROdLdoMR+whR2z5gOcMVvMhwUZHTzXk678hYV
qYo/3SU+QXXmrkgz9PQLa7Q/vmujE/zAD8ws76w4hK4/hf9k2BS+0XjnRuzAz9KFzqwTzA2nfmdO
v4ALEIDRxYL1wfzC/gYBCp4wrJOX1v3Q0CuCNFhCUWLOi2z3NKwhoSHBcC5pfXx799yjroab+3D1
EWg3/zj/MOyfU+lShuwgBIBg3AOwuBjXihHNt7T+bIXBnDxH+xRXfdcaaHyGtHEM2e7OrceoBKkZ
M3NyOEyhfMJ9A41+4ZekPgk4RMiRru1/B8bxV3a6cvnVglJannmjWLVTgbBDM2zFcaQnHoM9tZW9
jxSS0qWraMSFz0Fb+yd8bAcaDkvbT1psaHSEfkKoDhGjn6c65CohwhFu96CfuF+hMgJxo6pjUA9H
PQKDrkIyynJ0nIprvCJ8qG5m+JDSF2lDwpivw/PxqGxhccF1uszJtKudbAmUBxPB2GmUtQtKvnYF
TMZY6D65+SV2nR2ZZiffgMwaSnQelp18JzQoN7zdcWpFKwg4OcMmaYZyDoo7UD/GmosnSxpBlvgC
MkNgAz8hcYhbsEaYY2iVeO49PCjoUv9tobrjN8qOvYXK2BobCQah/5s9SEVQEN60ADzeUsJ9BN5K
H2uEwv083C815ztOjOvgJfs6X4yF766C1S5IGAwVIykkwbvnY2tlIknfJG4h7TJiPNlaCVsJ/0oG
CwYQyGa+SEyEeF9Svf4a8lptQP8KjdzDAZABPySdD0xOGsKHK+YlQDxXRFBOdbi5GjPHCrtecBRQ
ccat0Jww6Ef2FFE8F3vq8BZTFipV8EGflhObgAw2GHjrlEPkA8tZYn4dSgaAnXtu4bvod58TpZq9
mZDcMbSCPdEKSzWDnR5CPVF3B4aWyJkQEUyQMgQ9mD0dLj2MyGkgcbClIKQU4y1ySpxCMLw7sr3S
5XQFnb09cJOLToUvZUh+go/4ediXeBIHVKrD9gQJwJKrhTkoSC4PxqmNX2VJwhkFMfqVF34rHq/8
m7mcNKj6bkhbZI+hPWd0gzBohRWG8xqqv7j1/9KFvIhXpADc/kEx9Clfhdw3qgEix+u1NEKLM+xF
NUYCUESh27dYDeAK+NeC3o4CnbRsFYHCL8uB9gtNQ+hlCAH4qYcnIuJap5lRbz11wWI2KGkk7FYw
xhAVf/V7YfZYjN6YnjHdyIFcnIbKBb87NEt2tvrgmaYK/7R3et6okiPKshjR1U33Kct4rmqirG4T
VjLVwpjAlbAOKZ1+F1ADvh2DoWeV1Jc9UMn7MmBxlMqgD526554qJpKOSjVANk5KxiB1AwmKmH2C
TgAd9d1PYkminFPMEIHXK1FB9V2WuIaQOmkFw7idKvWgwdEeVjVLuU3EJefkw1GvTvMOT4TL5oMn
ALy1uz4RZ0XmfXOhcrwA3t1vI+jSN847Jg+96AOHev5RkqBMTo2r8NLt1ZjCmT/3mU+GzXi/H2N4
vdfd2pZE2u850LzxGEIxiJXkiP+vzrTkj/HvO5S8KSgS4wLh7Z3bvzm24tHcjkyG9XC1gilMcaGj
deVw+vtLQDeTD3yVuGm5EHdECstd784vdml/t4Sq6fGLAd2FR8R6PmHMNrXSXtQbUZj1J9oQBpqT
ja9DZdynnap+KGTBVeZ9SBC/aLXRH7hs8DE7N9mYNhAfQSQ9aOfs2xQzsShvnN5fJSVqgePMoRJ5
Oh2b/d+GC/ed/9l+xeZfOey/C/E78gNEjSWKBgqE0qfcOoqpncOwyG1CSpAjN6FemdwCIaFgmvj8
0TlpWHP5mOkQr1fnpAtBDFiK9OOdUqcOimmJ8OlEPmUTVINieUIYooHyoxBAM2gCw6CLY6qDonFo
RviPYyFuT/e/b5tjz+fD0cQOxfvlQ/idjoP9GPUzEx46Hpu7ONOp5fyqHFlu9nfY9ROJEQ2mG9XN
VVC0fdwpmY6sFYbl1iyoUNcxkaBq62HwNM9kapjXK1Ks0Zmd5OxQ51+JYExVrnISzHeSaj8ffkHV
1cdt8mrtb2JxY1AigRD0jdquOtLl8mEuWnm3fXrKNchJ5lSJXY5y0pCjTht9AW1LIbi73lh8Au09
vKhjbp5j/ANZkD2RNR3iAtGfj5mVTd9tLGOVzKwoUC7Dd+F2PHU2ULtpBmEYY76YS1BDh25ATQ0v
1Dr4Zp5CDROhjwAEkDbQqbx5z7Q95eC50IBbfl/jmjVRD95gVIShjvvVwMRtirzSbJR9U7pKQA4N
7WeRXE9urze2lFigGXmgxVD9gYYpT/huBaJMgYAAUQXlHkmoSiBpvuIrJ/d98/ov/xEVdpNIx6/l
PDa00NYcUjDMaMESeoUdmhlkUjfEAnbBgKsIeF1vCgz/guOj5uZrDVb+8bppZrmL7oU33QbYjDFR
QECHCakVXnK/1v03/P17kONqiD/yy/3mqHwqph8gAPJkrCAFGsJg4oq3PG2KkpaylTUfR6JhhZ8w
ww2AfUiPi3xY/dmasQGwxCP8rleWp0dsMRCiuEu7yhe9vn3GQo1dp+9dOHf5TP7GRsoioyeS4Uoa
A/kRoLBCpQWdqsGPCN4WFmTXiYQ2Pqwh6b8cDft6XhN1FoajlVMf9O3jp5zAE+WUwph41h6Q2M8Y
IkG3ZR0wMVxnq6dMeQ3ZO6Er3FHotIEglqJtYYvCNA7rgQFTOzTisEMZ/EnT1wd5qDYo8c4k/Zds
KUkaQLuse3CjBfNSw6wZqKUOYCwa+4rp0FyB1dL9fgh7s5bWeQTmp342cr201EDJplI5NJrkDIoM
hjxrp1SdOgRO2a3Y4m/+rR99fqvelAnWa9agrL//KNXucl189V9N4kkXp24PL7b4ohJaW3ynZ20d
/c5gES/zSXt4jgH++shoLyHG1OVUAJgqpt6MHv+MavumyA8HcEQy/9YC0/AMZENq0PNb2JxdlIWX
a9Tjs4Gbx2OCzxr+VXO+2NYOQaYNvFboG7ShtEHaOplNGIG7Ia1mxbJ4Fk2lJ5pPljyyf2Yhs6Jw
xvJKZyT+E9GedJL813PjRHSN/Fx0SSTXiQaIvydpTNuYmiLpaSNC6/gr/SPfU5phukQ6YG9DArK3
4R8pEVEwXb30r1XmRomXiP44qb3k7fErcSfSoTbq3ngnTZmwmGkmywA5yNe9ktw3t9havn9kBGgo
cBu/4Jpm/VLiizIxYLY+h/2bl1vMCJz2x1jeM/tNJXLzPp/4NjWWDmBPZm8lDJbBKlk6GZKwOYEO
MmIAZtGwW+xQmgbQ8+b39RN7KQbzX7vc9OZvmB7JY8HItKc5F8rNH1wOfvWGasKtGHEQTtk6ytaA
6gcfHf9aRsUQI0f93IX1lkAgcaShOTP3KJ/U+WcBTCudfevuMsQ7L4oRWBvxl7ohvKXwNmJKBXc+
uULMe/nfI1jYHXkD8BbiJPhDP3LwWrfOy80I7sBGRtCNuSQG6pSgwgBUkgscPJw6fKT/qNAoOFlH
cG+wN8vmeZCFbZwvRAAypS1BOPmgTKlaIfpWhx68Kfzsdeca37EbLh3RGAkJCQTH7kpNGF6AeCLM
exH1nATXG+vZTl3pxUBWFm0Vv+9hSZ/xoqC0rVvUfwSnZwDcPHydEHkwXz5BXLnM+/supW5WFjLW
qKjehnzdzlsQ71eqMaFG6ZoJPYF+hPuEkfxt3THh/ATN9DWtDm+VRcUmafyh2zLs4KHK9gsYaLIR
eBbQ/itkx9IpXlgycucJr5LJGK55jc3eCMD/ttzHzVH7JMd5FlS1Z8j15GQPFh26PZQXWIkInA14
j9HX6+y1iFt60Rf7s3mfQeFaZrAILQaSC/ZLfVpyuyT/CF0eQI4e42H32Vxoon7hgaEihT9ydxsq
bIzvxYSkhcFBLSrkETVzs8xp6WygzlIhweJkiPjEpI2Z2UnEDTCVv1MsUYVDzXxMLNjGSPUEzarx
jeARXRMLPv55rAGgneFFagFzzikuK9yEoRqkHsW1cBzBva9iVu4gIKzhU0KspjlqfWy/ZLgwGEh/
Q5k1XY0puTAUeHwEHgccj0M9VSlYg4Ep/kzZnH/J7B5om960P8ZtcHtZ64uboOYyh2A2ZbUoi/z8
FpSXuGcIx0C6rgsfyBbKOpKl7Oif+nhZcrTtG8+BeSN8WfxtOpe+Eg0vh3JyDYsNsHQ15yh8htky
W7JMVqpgvbcHyO3Fmnt8c04VBOmkGDinAyYm848nky4ygDOQFiP8YCi609PGWHM1sm93oA+BogS8
b+vtYAWXT+FX0sTJoMXuA4wZqj3WC7krn4NL7TW7ZvfsDwTPELs+hls+oEdD9VY68lC4Txj4tQyB
P3vcgSRmmgAzBGS5hIwhzt3ystCQ7AKuaGOQEGXaS9m6aImgkdKbcv64j1Ses7tOybJNdnJIds4v
oyKGU6/gPgW5R37VftN3+QPjoSFyvQNfNurVtx78dx+AMrzSh1BroJTc1tfCeRnEstsG2NXH3hju
zwVoKWPQBFlk5ixcJ3TdYYgGtgh6lYdgVUfmIAy/tBkWJCi/SQpkVLWAgH/Nh3+O4YOemX6wWz6L
/PhOkFnQNOU31FXCpIDNLLs7D0gz6oJrDXnPlz7zV1lUJjREt1d7wCEK57zsSNeIcSj0xHrZ0ss9
IBNzorWYkt1daiGuKtxBIhNd9zWhS3ytldEFUXRv8wyNKTxcFrGTK++YGDIQe0YKEceM8VB+qPiP
XuMCm9e3U+zJhckgwVoM9rgJwg3MwXzBq+Jsc1/2nBxo5y/YzfJ3IoaJhABbMKMuLit9/DTxe3GE
SwympTD/vhHUpIPswmjFqPE+wZHPv8xgSQOcYGAkr/q72wwKWlxDfaxDIesZnSeP4AvlywQmlsN1
LzYD+FPT8xQvodjYmzBlRZLyfWuNwB7KLbIz2NdeEVlYkfNZCq/2C4kKwtEC37XFbQ2EELaj86od
Y9DGBAjXToL+noL2usqmJsZ3Qwmyzt27ruRIm99XBX5RDGtW8IxR1KBCeA57A1QG1qYcSePiN581
q3Kmgv2rq17lfmm1abzpkqEUAGX/XOLwNhSkj+/oHlqJSejthE6IkSP/L0XUq3sIj044ozgAZKVo
oN0Kyc/kfKNvklz6JtopcANP9bFrJ++iGUg+LhuOlDzCYmhEVpRNjagYIgNnwhqdFg/04P2IYXP8
9Hvp4B7KkTzKFq+4f3iR6iq04KehxnZVEDiDWxipmCYL0tOpqbuFFYNtzK05kevJad6LWZLdMy4+
KolFN/89q2fyvJ29flhMGZ6KTw3xFZ1pIZCTExABnSn9FAeCwHVUoYipU0ns9Kza/KNHisoOdApM
hC98wXYXFoTZC9VUNTL8F4Ex1Rzq8xxvqOk5feO17l63zbFdw4+E7TDSZrckG7p3z5xi5rV47XD8
wq53x7hNn15XLUaHmxfcoNSY6zhQfpDWk5fwxKVE+Opt5YN2eFLRzbV5uXusih8sQFBw/F5+ezvU
FvTuYFAzZWdtqPs+KM2Gj9FpUIQP/wLZ8ROeht+ZQU8yOyXWvH/oUP2tuPZx5pFxAzR/lKlMbZDb
b0C2m8N37H6gTbCsSMw5FuaPtq4tcfkXcwKCsGPTp5D41vwc1gUE2r8J42cJO26Im14HRwnPK7uA
0UWNTvHf/FLqy5AmSeH6qLSxQrfyuVNl0DDiV53Fn+1ljAZir2NDCA5KvPVRGdabL8x5ZOeeRDZ8
hrIfOn/yHd9DjAddrNb2l2SN61rlKBMTs0VtJDLXAVaX3UTyLwvSctxixH4KGcd0oSF3EnoPm48V
2fJi2tpT/oSAqoAnutZU4n9BvRTYxbQlvxZkxBM/gCeHSX2LM13I547UZP4khem3EZ5jMqMg0Eqy
vMie9zMSVk6bPhxCLXwe7ogJRCAafMTUWl+nyOLIy/nB7ZUyENMieg37YVE4mksjlOecpuMCJRE2
4lMzhhwDKtwAgfvq0Ywv4wa/5PMAhvyEPgV6bjmox88NcnxMS7AYxBGLKCTWLbroaTtXsOLRl93i
PKApCDlTh9Ug86Wt8MVAUdXhTAyYXLsvdKhPL0cKz0748SvD/sXJxf0FxPEl7/aGYMiylmEUxNq4
+A7uzvNmf9DroCBnkS9FqAXwJ6hls8ypayi6wi61uKih0/JRn2Md78PBZX/m4Un7sMFM9+fBJ1WI
FSrGt6gmbRiPR1StVxfefQA+ouKEYXLizSTGqEwfGBsDamMrUTk3MS12gcuU2d2yM0rI+Wvz2ZTO
m7qBzh9azsaYZoce0V7oG2BQDa/MAbPws+F33aF3oFt6MgCgcg1qZHDwL5FBwJUqnAarMN0hCqDH
OgBOBPT59x2gV/+9T9oZrMI+yRvC008kL2ML7YByuGuGLazyoCf+nV0BX7JFNYKqF6geKchDMLDF
A0FKPjkv7guo4+So4Q0W39ihvnYWUSFhGU4972Os+jdrQmHGwwuy+IfYD0EmyOw9Jkkh1UnwbG1N
F6L1TA/OgAVzect8GKOs1oOTMcrnyv6LGmzSizj6zHtia/LApIcmol6epufxI3r4L0zq7/Ny3LkX
kEvs/g88RL4pN/lGOyrr97KhF+v5whbGmqijYsvMZaaOMr8ZP9b6SIm+NKHFoIHWUITnTZHbr0MH
e2aqJMxsGJcTVTBukueSsW3SR2ba829pEX74SZF++NdFhBlg65WPiy1mwCeHlmv+nL7mKswoKnnm
acd6C4zKw5UHJP1rc/3cSjE+B1EF2S1lKPXAm8ia5OCF+bhe6pj/l3MMBebSpEpP/L1aPpISc4F5
sYXuBbzMmXBOjGEWYsoyuw3aSZ5c6R7m3eG6llq7F+lJb3ROquOZklrYErXxadsPKq+dND7a++GL
70J3VUZ5pM+MIXZHdHYCvewPb08xZfMBguCgST4N+X2tsV0kKvFN3ciAn9jGcDuGdHC4JQD6Uuqg
rzgaQ2nY+BAAW2fF5FkniZkMeNVe4dpPKcT974k5MkffGEUGljXXREb1q7qrb5onbzvznyE9HQiQ
jOU/VdsU2/gFsyZMmWrnCZQrWCQDySmHAvmdAiGSAvkHIyL+9EBicbpmfaQ5o3EDOml3Ypf7odmA
FHSetLtCLN3seTDwSRfYfWD4MZPHb4xuviQ7SvVAZTiThbWS8LU9Y5X0HD/o1HAYhiDKiOgcwupK
Rfj3ED7W0LJxyBtYmDFRoO3OFGBg36NrYEZW+h6YY1p0oGbBfs8XUyMF6zTQj9xCw2M44WjDMmp8
tLLe0/v4D7fzy4i1KZICWCUI63ow/Qm8Hl19XN2CZ9wGsgdEfAobTh4sKaJ+3MGJIycCGsA5KiNp
+HJvSxUkWpuUUe2cUi14JI1rxPCQTPyqWu8yVXza/rHIzsD/af6K4F7YEu4kut93GnDgfGPEDJ/8
F0EdGIFA47GG38k3wB8R10JmugC4Vsq4DdnII8Bk//cz/IaWc+UypXHUiVkgqhW4jq1Kc84AcoC+
KDip7v7WW74Lr30LV9aes7uscNGgGySPMXikj/g1fO9y1FlyhHgkuYzNgKQ+bErpRX0qT9/8Iw0L
I50SBSD2xuN3ck67QPHQnsdE2yIQoakOSVqHT2xw+z/HyXJKQF2qIJJ7HRVAvn02lPAd3TGiINEQ
vGpSu820Hn+j84AooAFxV8JAFDflCgvEbHJdQnhJnsKHMWgH0P1Z+mq4Q7cljurD0xJrph8yjyAt
KWMrzZJqB0NSO+GJLeKS5BXkNUDDL3su5yBVNx0HY6uTzbxMhTDGhPqF1TddO6kwMOopkSrkDljw
HIqF7NWpGT4DAqACk2mr7GN46zHAcZkAob6pkS0SUc+Gbay0QTXKcZ9vPPxD65GQvdzGCo1+rBC4
hFWvQZ3jNw7Y2ZDYlT/z0ycH20q0sTltVhWUMWUV3mftw/4A2XFZsDdWrgWhC8kIzleokMbvzQn5
AFs/RuE4kLOrT7LJI2WYiLyamhGJQYEI1LZgQcHrEabmE3ySR/lKVGRUpa6F5PslXN5utFDw9ylv
mgHedGoLl9mtaP8vgZklSovLogqEb4CK+RjkVRTeOM1BV8GcAt48ah46P2ZxUFJRkdAjjTE/Bj3m
B7lF2ADGlC6q6AsUqmZwITcMuT91Bfmh9eCkh8960HsmpZkWECP+/M9fNw8jQBKdAL80Mt8gp8Im
O23WvKdE86tBDxUFRd47JDNOgTKIgVvDSGRQTnFB/z3t+VRN2L8wP+cSKanQDm5eKTKinI7txHSV
L324d8JIHzU8PC5+xSs+vhUX/j8TdAnacuuSG2U8XUQBZAX1hPeIo1189NwPTEOA6xEtFtG787Fj
r2HQysk58+6d0zydXnpeZahRn0ydRUsqgfNRq5jeu4vbJixxf3Yfqw6TGdygoFRimySy+tDnnY/9
g7yvmKkeX1vEH8XBWoNcCe79Ly6nVpvUOKVnLvFagOH3hQHFmkgcJBvA2iy1rKQN3SRZjwj5J1/N
gbF1oqpQ0BI9V9UKvOg3Oxi7hjMTWHjw/NgY2P3AJm1EHsBpz0VCVQq63K66xqNJFitGlkhDyE9L
spgo8WFzLLvl/S//gtks0WnULigToL2j2QGIwJONBB20g4Z7L8OPHGTXoLuPn0WC3ce5iO5l3GXe
SfXeMtQP+yZOJubqon/n607nxuFAYgfpvGe52H5ymPQe/q0cJq9/c74tQ3fhuohb4oN8RSY8utMD
5cLTAigIjAIRExGeiN9wLCPVlkGvip2ixwfSIiQjXGEDLY2PRIXNIjsCvqi8Xj9q2+DJawBLA998
iZf0oJZLesgc+JiaQe7jQL4pJjlDZVYSmiaOFsNjQcG5Q2QRr0CndFwVi2pymnw3l/V51YNdX9pu
Q3PbCmfNE4RfE1EAHim4aNjG0gzpqrHTMMEt/ibVTD02X9KAHvNLbquJMCM6KCe7Gd2B1HacPbwD
45AfoUcckfMTlvXdC28W1PTySCBTiFMpCU4OwoveUT82R0jtb0twEfDObCrnUzlXZC3YcUKXZy59
FknxHBkGXnRx1x7R83CEsayEUyzbbY6/jA2SdeJKYPBSOxcWuv2lYTl1IDrQydGz8VynA4R7NjGW
kM6GcgJSBgrG6dsT7FwbRxue9cVkVNTf4qHqj82l76BZuhF11Tg6bo4RNmFBIfL1IhSATayAQ989
8rXcs38eaWPN5YWe7n62feNEK+PojrsL8B7tzXeNCtfWZtLgnDnlSj6UIFib86q/gaW/6I+FFPIx
QLaC8TQUBwDRhZIqO3NlxcWPvnv/+WGCX7xKJuZEkji4duppgcUH/h7wOxF3NfaVnZTRE/KxlQV6
SFgcjp4nuqyBAfDQ7C6BMJbT0+uKmzUAsmNWJ8CTYsE5+AYk+CFxN5O9e+Z+9Dh7p/06lO9+X/Y/
FV6m7pm1Hvrbd6pmrrJ6f0Yfy3/9aSQYWTJ7Aq9knH35uY6Y6S1uP7eJOqgm798KYCFU/C65jz8R
BPtlOS4jYXz4XJrrx/gzNgfvST3sViecunvw9Mc56sNDcXiltzHBmXttL83olP+M8zi02POsuyPz
A4EuwpG/p1Bv9ixJX0TP0ggLIozS+5Gayht53OCf144eyxNCqCOY+YfuGdeLT/zC2AH6ijS6Tp9Y
QnxJgbWN3VPQxhF59cFHdvmQ1TzVx+9VuaiFa8x9SN+JafZ3LgoIEnvRrJ8nSJsnedxHzo+Penya
ZWDH+gaP3n88ndeSqtoWhp/IKgVMt+QgYsLAjWVqESMoIj79/oarzll297JbRQTmnCP8IYC0rK3a
k2pVSYpWEBx9tiWKKW+vth6DPsUSzYdk76iUzy6jRnQeooDVYYmn6j97DRq75+aND+Vr8AU///Ha
3D9NMnhPJ0BN9ABDuAsEHG3rSKR4dJxqVEetSXO1HhFPtbZk8JQqy3Fv3kOrpwCO/xt+ZzBjO1ae
+g+BZ6QYkTAY9gZPu+edSJ6vg6bXm3Vmgjh9uNVIm6lfiB7PHQCOx1/KeJlyn2Cmjmp+PlfHGFRr
nP6pyR0JErDt7XG9u1AnmOBqQpwdkFyfDsU2Q0Wnb722ndXxcD7gH0t2uvpsG8Nz/OGBk/MKjhQY
NQ/IBjOVg24t48C9BEoEmPbvsXliQTBXlpe5NiXjKEhOR+0JPdxiW70tFp+1hjoVur8GACTaNReq
nvvGIV10CUeflG8Vmx4jKT2FmmtCJ4mdy6Ax0V6hqAnUZJmioFlCTwLUNKhGjwWx5l3sTMkMMETQ
9tUqX5JzKkvWL84TLgcxx+NCc3V/GrQcB2DZlagZ/gmFLRwTmWRm99F6AVLCQmNqmA2BxgCRyVPz
AXZqbfHzUkca8xcoZwrtcFsQZ4GyxqJDBEDmecSzKficbMwOWWQx8UM95eFrZ2nEIYYDvu+fHg5v
hcSPSumXGrUh5F0kdQjvkq24ijNNG9QzcZAXa3ooOro9Q0x9hgU51t4w8AqP3N6ACK6Ts0DR/mBr
/+a7g+P1OqzpFkWoZRdPC25p1TUZR1ADzzU4ASNUMD6gJk89798XoSkLS4Ur5x7bqHTWnbYjFCSS
4+a56fn5PNtLfSGoD1VSTYpREwi/EGMprnRBfPvIFJ0gSEFWfCtidUN8CHMhSUdY9wAKAOdC83L7
JYo+jV8BJA51AqaPkQZrjYPGKSfSy4SY82Ku3p/FDu3n+sZT5dngu6g6wLmloDtSViSDgP1a7inh
LIMSyA/FND80ttXwtQfmRX/mjQSQ2IsS693nYUkvGaWCZYsmDmpXvCd1zFUzYaX47m9LbSwNl01/
+qMiMIAdErybB4BPQSwcP7Q6qchA/QtHP5/ALs79BsQeyl/PIUMSdmcxw/pV+XsObWxX/BOxI7yh
bFkO31G6rONs+VgR0WrzBiBZVSdQ5IsjJuzdHOGGYkpvTkWrEMgFtc7NefEMbjGoFIDYZdQDp6G3
WEcED8ayfqLRvyWYfx8+Z8QHZeUBDkMitl1bBNVRwawMljloUbFurTqTZ3BfpIfnlmI2ZVS0mlHk
bFNMpQKJiv0hTaq1+SJsNGuQKSSlceYrLqE8iHxZl7aI2awaIhqaHVi2Hoeb/McLOltwcNriSxPz
8KQYNVMGWeB/Y6neo9wNCDZ6LvqD7oj4opMZR0Ic+j49ozHrTNqChdGLQx5hAbRtjy4oMiMectCG
RAzPAFy+dGCoBeP0y9HkvG0JzZTJeUEI9fTRDkI/ENWLkNCSeh7nqb292AqVrJqhj0b80Th3RU7r
NbqssGOhfccawVlkjuXreqhjjUlFxM5eZNEI30Osh7Td+yPXAcAqvr6IcnF/APhRLgMCtpgJiYuC
a+42vYdcd+cDiwaL+Vr8z5mkWIOAKz7eAqG8++kOgveKMUql8zZFqQQDRG2l4WOPQCptO65bZD2y
nRIzjB4z6MaIOBPmzMBtijb/ZdcPnqFYA9DKfiZV2N/2DiS/cNBU9+tkwzM80+OkYA0FBILfUydo
Uxhft8av76j7CAu7M2kMJCeIW6PWioOoTOoJgAMPgxZMJMYwpBEwi3OH5lJwHIONOSFpg2SOdQpb
mDweueYOrKCsi1B8WBwyI6N2alWqVCnVpB8rMxqvNb5t9I1xMBsBMDSSD5rBQ1HUO/rpw7oFwAPG
yvR0t5sZnCyfKZ1sgrQWMOzXzU9uo+2SPLcHol/wotEBBIbsj/NEvkLP5ZdalOMfUJjkgawEAY9z
gmh20ImuLASj7rw9/25a85zcFN0rqrC1tMkzKo0W1SMMHlnNcHRbj4ptsThkW2yikhM0HYo+tVB7
unDHkIQMC4tKWTf+1CYxBCJ3RVCvKinLw/IxDpQ+gJjeWwHlXOYtVp8XHZKUUBExTMq3LOMsyW3M
TQgwEVxpWvfMSkEE1mYbdxWKJVtCCuRr0J4lOF6ckX9DWWio1MYDq3B6IGh3VX1s8t4oL3YoZBsA
fQH1Kme3FZGxdj6DCyk+BuFl8KBKgGsNmnWsIW5/y6yk3e2LqbrF16bvXDLV/7X7OpNTFdbL45pW
r67QJt2D7OgDgeDcdkR4i7nxDKhnx7gjRAXHeqdLCo0e/Q91CyQY0NRdyhCIud1Bq9Gnptmgv5bH
P5rrqEyQu7BwYMRIwZk9H5ezy6RAXqwYv8cqRKQhVq4zlKINTFoGp/l32kkeuz4twYwIX+ruRh8x
AgqUc5qLxw0RYmN6npP0EYG/l/gAc29+oyWZzRLFf87hkcv6RK+SI+dfvNMwnZ2HMNwBY8Dghq4M
MoackgSB6JG1mkIMyGey67918lo+lrypGtWT9oj0bnBdkA5A/oDZ550XCB0Ms/AUIYA1u2+z8IIm
FXPVqDdEqNPFzt5qj1LnBhtNmdDvoltZIVCNsD4Z3HOh0bpBomN6O0guECpBw+u72CB2RwqCYGI5
tx7S90Gwqj/65RBG5XenxaBYopfEAXC7Uf2AYv8yOahv2vTb66K5zZKjyVkn8v+lkjnibcD06NsQ
pnIkKNDBUVrd3bbHEgBgL03KBWSo37RaibxMY0WB57hDMRk64ufwnGb4196nygIB5hg7XkhZXeSg
0nExfk3ew9rrzsupFsCQG2kBevYgjRllfXHKC5+L50Lp0qsFonHetvb3oLU6b8nwWE+qrQJ/afGN
11t4a6v3MHUhph1Xn00+A/lvPybc/FdM928Mo6Na5NMX71lOWUVY3V4HMhNte/voLezpkqb8jeTp
jDYH5tZwJU9LMqoj7FVi/Y9xS1TcIBIEkBTrFV9iZaKyctIwoSlEq4QKz2Y9bKy+lXc1PwyrCNgj
2TLc9QTUdZce6qHhKyyeS9ho9+kd55IN7evrqi+uJBVafQ4f60XKXS6UELMhg+UyYrJjHYD9hkgM
gU8DddebA0OchLg9bRoZbrJxQdLet5p/HxOJX/S66mEDvD31jRIBDkqBFdmivj7wthKEPWQy/ngs
CSe4Jfqnb9cxGQlla5QZqCbjP/3hjds0fAsL/QSzPbjYzZBeWhW/AwQ2aAG8jbPHAmgdnZdbBATX
Pa+H5dczpo95YI1JimkzFmWDj0fHeVV4by+1PxCjq9F32CQeBw/1q6wTZPP5WBi1Q2+O9wAQtdlz
8hxmQMCozc6OVM3rMHfwtEHWBlw2wjugYtgFxVsPukNSkhHMFyaN5DQupmVcTFWXVhXlUUy3eedR
Z35iP1Szs2nN6vgddYy3F/UD8EIYAommRjluzqtNc95YpqPuMkcVMJ/kk35QcigEDcqqyxKcTgFW
ypyORKJM8d8WtAJBdoFRYp5vuF/W4ApNVJoAD7jT6AZNy5fdm4NZH5UhQpjBdYwSLeZntIMDqig0
90A7DyWhkfIXXUsfPTUTanJCKxEgiWpmy/bgNX2gS3cP1S3SFXEvszDPzpH+uVM7Z7/YRxr29C1C
IVFQF16U8QPJpggjmkdEnTa5Q/dpLIn9gJMxdVOVQ9UYVeS2TuFwPX5fjJRcFfZ33PFVXL7O4ck9
+ahroOwFPyadKqMjeRn9YpU2OIqqGNgweIhKENf8RTjNAwXpcqIGyLCwPywM1wP4shtBGPLwOD08
rAcHCskVE7IHyNbO24VD8fliyyAEjl5Flc/qAOhEtQI5Z11dvHg+zcLjObjWzuNhPmNgKKlPrEPE
wxt0F118NzEm93lDxAsJFwjRiYwQsaFL+sGlyCA5b21B7iH+R2O2GWarxvIJnHZ/nvSXwCZR6mga
UZ9cJgkT5J+aBq2Y8A1aJpT6eMLf+7odSY4U5XrU0LfJNtyGZE23RLIe2vtvs6sv7/oSRbjaWkpS
FNpdPaTsZ4ThkoclrerrS1TlLB5LQu7JC3lpGCJEZpWWvLpExmg9/trpLKwsnpL8thGaN4/NsxXe
gsRTN8OrnphLNk9hqRh0oPLTbmVbPPS1Q1O2LremYZomTgC8hx1Fdsgtsm3b+99Pb3YPEWo/kDsF
gBrPip1OT3kMWLEKsymVWOeLNlhchQoqAePsZbRm96SIxBuU8wz+hrGD4sTmCXmORqJUzgBAaX/Z
qJgBQyz2KMaCtKEFdvdxCdD7PWGjneJ0h9rNe4ELSUIoqg7TReEib0ebHDxyGee3iKiu3oN3unJl
Skte70nE3zCvbVTuaXmdKA1B0GVNQCFm3HOz4DL5WDQ5/bZ/H92GoDyCcpZOGmNYchCoSeTizL2b
60U1Td03Hujtv1JBzt/rA/G8OTD0GzDgCMyIBJCpIQCwiFqyuRKBiGyNH8wC+Y8ahJd40PzgQIxA
CAEjBDLWxJ5c4Nq+XjEj0iS+DGkGgzFR/TN9tNtQ49K3Ey65al4xJaOEMyBwCp4Tom/+RJU5NxCt
+BCWUMYBxqkc0GiiQdhjCURtBsc/qwOt9+s9tElzbV2hkSHwjj0UFdMuPfU17HYVVEuNZBj1gHY/
2LUmMNGxFI7rvfRqRZCX8rPdq5nFELcClglOgGpcQqxaibGHBjiIkQbSYnZFHxQJrMMZ7ZoupERD
G8PsGyKqtkJOmL5PzzuG3+FzpyIyOKT6Qk7RXTTjxhbwG20TkHVPSccvtSjD3pqj4wT8JIV1aAbU
kVpeccIiyMqadvE0YUjdX3be8iAZPd0qN6iCXmi91cYLmS08Kys982/D7t86OC1bd4OlOH6xOjeM
xx1RBINqOKFIBx7ZHwWFLq2ncnFf1YM+ZaufJz1lIWX52NSDx1dXmbwT4hGiJaLOI4EMf9u1lmTH
3xmrB3lHeehvW0VCUHJoBggYbqFLLEhb4VgCZUD6E7jNwyoI3LGU7Y7e9MHwIAoAauKgOSTPZBGm
RkrY1BsiEeo+IImifBtcZGfbHoTOCA7cJtvPoi2VTgu3MYB7EMYN8TtDv+9jypInRRXWHBdjbMZx
lwCTs4anGQUVvuV2G/z7X8SIWoiiNILuoGdImotnCfhG8f3IQuTYY/wNuXXNzkScDlEF5TGUZgFU
U/p0+i62BEsqZEi5ce3oHUcqQMzgOimbQfMwM04LaJ0YTK4teMoX1PuOdu2KEQp2GMYNzYc49gvg
B0S+usjEPYyXI/Qhjjz0YdQBAFyyHT2Oa31f6uNgP58HJF68j4ZGX8nFVVrMWFEXrbYWvtwotjlI
R+Jucrdqp3ZUdMXUverlBJupA+7NFaxciUvJ0T4BaaoxP8oeNtFZc0EJwqHCXXPkH07TPdtn+wX/
GZurqIqI5y40PKkQrHCqQCQAK6e/9GvAtb2npiolKl3ZfcD/D3OqJL+E7kHlOQ0oe3wOkI77K0oZ
+aII06QxwqqFwM+lARrTGmlui5Bgbz0pxq345lMt+ULHZ9pA5ZLgbYpxwrhHjftyaJPaUrcb8aJH
nG+LmN/YLLpKw3SARrBop/ZnWlJPnv6nRdyH1tt5Q0mbr3VynhfLXlyY60lupz6COGNymvgLrB1h
ZNbz10AZl3O60CfRrJ63IiYR6kzg1ggC1eganBcNTs2fFIufKHiiGDd5zarkPUppuTPtzNsB1o5b
ihZX5vunQyfuCM3XYva+TcmEEUb7BwPquldE4KpJb/7Z11hsf/Zkdy2UGyl2/trTHWN2M0unTF4R
0QjKtKWj4mipuvWBLZShSjyU2c8YYUCTvEMX2OmTERGBJCKjl6v/w0LcmaNqzTrSDa68IwqYlkJI
itCyjbIrbXqI3+b2SUmTIoYphsPICJqir0hjAuEb9fdUecl30KLgyaP81FAbhSwK5ugswDxoqRmx
GNEXJcYrhUViM3Bq4NmNrk3Oyi01MClhKcMHUQR23SMoMqQ/vM9MtnYMpIQqz+/wPHzaWfIuJqpU
/EbcyWOyV8Q73NAaZiFfflGyRQzSbEzJPmWA3wbS23lanMiPjXo/JqUlqrGylkuowdKBDmVtITEs
1hTyx66eER3IE+RhmSxEklAG1dP62nJwsKTiHQEiuGvnuTm6ggEWiUyxZpb9Fq/OK2rv2gEbCUGp
UI4mQH5HV+vug/K6+yzfHPyrS4/cLJNu0OYmv8srRTXxYyak/hJAERq1bdqbM/wg+FbRUyXoH6CT
4p0nVBbuQ6TvjLBp/W5zDD2OLlgXREWPLlaOCBl/Zp25nMMWn4V9oxnGZ77TtclG1+GVeVE+Ele2
/PcxTxP5CbRiUluYUSdHN5Edkt3q8F2hhyWbQpcQ5dLk5SXyFj/881ZDEA/qto4DsF2FVUywjtkp
xvN8e7PJZDQarOD24FqjE8iacZwhIoR7z8W9YFvzGraNtsHU5/sP3YLsA2EHNXJuX7897iCe0R13
kbl2BIUjGhKiDiEyHQBWPIQwEN9oO6KXcZwBeeQ2gveIbv7h7Hz0w4iHVk1seodY4WyYV2PKlL+p
tDZvkDqR9wNoQ8Hv/xv+9944pemHHTosQEkns5kXbVljGE1HnQ80QUnKQii14c7nS8r6ELD105Br
UMChEotKCAy/GhI3MEqXOFdwmtsrIBhGMDeyAieXUl3LLYVZLvAkNQA8/D5De0beeiH6nnJE6YtN
eR3mEEQQRBH/hhEMBLafUKhLZCxhfYOKGZhNoK7/btpc+z0lNaKnfBEaGLLjjnPYLUajiz4YPc3V
gsAjuS9Fq1lSwK9DXx6EWVukED4TbdaYKx6cYU/xkG23ugi0woOEzXtFLRSzDe5RNkGoFVle8wws
/YkyN5ktiRaf74n4QYuhLt98PrMKRXy0cki/7MYC910eLUWVitQNDx7ZDNMGuoNgea6wU88OHnuk
we+AWOJFz60LmlbyVQpD3qHjgSAVQjAYLn56cl6AC9C+AvXL94cPjIYqGqaS2sn/8uQjZOQPKDVC
dG7rwQEzv7a1g8S82O1Km+iH0w7QwVjIFQsf2P3DnwuyL1cnv039GAkUiGb9EKydPE1UWBbyIqB6
vPBpajBq5X0AIl9sAf6jbKDL/KVyknMSHthPekITnknm31RDIcERsdRo+4zX80fqNOgW3pGsLJ6+
1M1tahg4AX1G9PPPm2JffqA1FbPrhk4QcGvYlwD3n3/lpLG4JmgH1ITAGKnDx+nSZKWsjI72jrUs
I4KAVI9lfG318xDZVFqzaCgewJqAO4Fo+NdGQA3BrZIqov7Y0aaN6OSivE9pEIhuk6p/5pSAy1oW
QdkarHkWg/MmHwMCLjZw6N6ipt4w0Zk52UD0M5QWDNWbdwfEKrBHXExeDW34r4HwL5bCY1UnsRXk
EyIsEvCc6OoLNxqiCnEXBmuipSvfEmhR0hzVzhwp/BhotCd/Om1JkI19RcGHmEoYBMSNVht76heU
J+YZBKYW/AC5BK4KJ7aG01phhoYz9dOFUuBIYIe8e+BS+ENVmW+w7lC1rbN9xQ8ccScUlb8wch7G
9GFwFZzMaYMoCMMxh74C4iWSNuUj9Mk6WHfJNw6Gxmty3H0PJTq2B+LkjK1llvwU8ODJvtEykcIj
ERbpN1H4KxD/6/OUoh96gKfp0T7isQ0kxdhLIXNtdQiC0xj4vCB288Xaujh98+9oA33wTxwrbGj5
dGhqEJGSirk9A497CqM3jgLhLDVat+GWfja4/qVeRvicebQJKS+DxoDExdTFlUiGJwmcQa+xTT+/
5ZwJgiMMCPAvgk1SpGYNWOevOWzTzsFkvRGsa1ON8BRY3b/bz4us/WGpGRAHdXqdd8b0wCZfCCgx
/Al1T9UbjEOO/CYKMs1JmrpoOa7v3iuJ+x/juLx80Ld3W+gjwp8CFE2zC1YancekjfJnZdfo8yEE
Slizf/WN4f3lIpz6dlq4/r0d2gb5Y5UjFFCDoMn84xQZRn1BrxxsJxNb1NmlwOM1EYjpUCc6+23M
LxmkcDhyk+Zxi3UBjHEuAnH87PR1VA8Qk7rznL6TPW0hq2GP07sYF6BrYOdHYskNgxLMJx9liKcX
2I24tfmi/EpN52nC+2zVWAgFzb5H2PvCEQ7aPnzvFmrdPWOFJmKTj0DCQFu6sPuE+4WORBu8TyBI
4H/zZTO6kr2DtmoZPYYYdmOVfUnwTdu+53wSBTro5H1GjJqKrHHdapOcy5pJxM4hMTTwUiwAVN7R
0MYCQJ2e/qBXDr6RJCWkDVwyjJA8SEOgU5gKM7w5fSMIZVIxn3CtOX+VLlkQA0uGlXBzMq5AHJ3w
OOwNkTIBKX3UPOR4PgjSxJRvU5yLpF3FvMWc0USpBm43TUjwre0Iltu67bRoG3WMNf1funKgF6dl
1NYYKBRz38NPPFUPCnWRPVgnDiUybgoZBPkuXSiKtLWwVc/Iro1BRhQQ3oAETJ/AE+BRI3DGSfi1
jmggnQbPpTpWWI2JPMcAANa726a3oy7RJEi8653dmuCRLjex8R/ngiJJiQo38mIgHriK2voi23BH
2XG2T6ThPUNrmUfwbPQa2pCizW5y+YO9CIlA8XpTQAk3/H4o0fstB8O6lt/Znfat+X1/JJ2bfcNq
n3bRgHtOmRYUlALM446PzAWPTJ+XYTuluM9pf15NgbNN0gDvNqpwU9oNW7Kjkj4CqrWHTwwo7OHX
szJ6jcFK4rqpLQCSvagI9fSUNZDyJbZzAepO9mv4bZsU9ZnDprAKu0YDpx1w8LfJedR1Khs7w1Hf
oeY9uS8Yo8+uQJnIzBnfgAngTxECMr8m6wXc5fuqOz/vS+85Oi6raU2zGwsh2iYRJOjphyW3RTsN
A2JpXLwOl5B57aHpFf1GWtUUjx0ys3pGDelrWL1l6qLdGN4c0suXk6OGy5yJmHrqcxUaMldft6xL
gKnwHqPl30nW8fGPDvR5S+v/8TJTwCdI4cI13QMOXKP+CA5wjzwjqzxLP9xXSuIjlB6OICKpJ2Vm
G07u71oEy/WJmTJYPrDjvJrkfsSPJAiKpdow3egTARQCqfym3lQMulPaCShkslsG2SBrmt6D61jp
8B1dbsh3uJAfx5VuGoHhBuIXSmoeuGawpHAYLikcmrb8SH7/y72Q3686/5tLFuqQ2qJpLoPADMZS
ajT35thkdYLxNv7dD+T3OQ/I15ibiQqaydvytXdd6pMGtzHv7O55W/lHcMrT2FDA+AUI4wZhcNcj
ciS7xyoLa8mZUxmll+FJWZRdYD9lfyiA/u6Yy6v++1vAvpnLuWnKF7uIrPuen9yfB1RFeTue//uf
//jl3z9ezBPlvryczdtsms1TXOVt+MGrpPxK8VWOx+84yPvyOvmFo8b/NkdQHuT1cteUjUiFljrw
cnnz2AQlWjmYcz7QMjCJx/E54CPLTo3NYM6uBmap9yyO3LzUCUHMfRBsuDT7s+eiDLqj9bA3oXfm
32LAf7Zigu+wYDiGxDQBUYKv4BPzXT7ManyiNIMiOj0A4H4WGwXZAxoV0euu2R1lYXvV97ofBwnk
/qg/Aqshm7wZoJFhzTXFPJUBwABtMh5B7D3CFJNpjSFH+Scz6Dvo8UPHQxKzAoscSRAdrBpagI0p
FZgHxSIqMM7Nz+2H//CRBbFapC8PvwFNu+s8B19DmDANuDMVnILKfJFICZ8BHYTN2VbAjyMDYbtn
Ape7/QnfzhWUgvMUlUmFCaj2Sg8jJ7tpMh8wRivzaQL4wHegZ77QHiH2bgzX9KXeKPY4FEhpydWs
fIUToz8WBXsAkcRTmKFDlmVEbtDQ8oDMkInQWiQsYYBjT9EwIWw6qr5nfeDDveE3A7G3mmaPUOrC
nNXwW2Hl5aN6AOSVqq1Rm3cPcUbrY70RasQBVv9YJe7MTVgaVxB4qqNNv84IuC9t8k9FTP6ioYbc
nHHhGDWc1KVf6tbenWNwjl7x6RfcpX616A3rbXOBCcv4NkYIcWD0jY5esHtc+hkHCfsk5PWQ0iSD
2Tw5QkrwHF0H7NCsRzyPlA8fNayi5kCdq/PnKA2QfnqBE4cYRel7LlA+KPOUFfBMLjlBbSNf5FvB
+Dec24aQo/hTlhnNI+IwvKkfgNR2N4CFGOB62gr5N8THpClFW38hpBUp9d/jjqchd6WhpNxLzees
2JDK7sC8eZqNr6rRZErTWEsqt+Edoxuly/aoISXKYRNCHo7Tu34KgrM7pTjSiVtT0HkgrAEK8XRW
m5uj0F5GEQuRFIJf6AhcjaJsOepRhryaDaccNEXE+zaBj8JF05rfhtXgOHqwH8W8AcmlNJVdJ6ox
pL4OvuAx0Awe0nHAeQ61zV60jop5J8rmj00+6I47UbvmsHc8wddcfZzq0cI8kYxqUzX5jgXriHxV
jKiMf0pIksTucL3qzZRRtr0tlFVzpQL1vASl/YEQQ5KK7mQPw0Jc42N1ciQIuARdg06Yqw7XJjJ7
5hnU4JW/F1SYppc5tByE6T4+a3rxdemTXAfraW96HAh3643SMsyu9viELK4yaAZo97qq1Qye2/4o
x78XnmwVADr46BdmjQzMThNMwFsg+3wpEK13+R/EazXChgt6srhLv+x0cHfvQGFhFNvNcWt6DXLK
w6xL8FLIWIIz5z1DFc1eDwmeEIxKgc0YNwpi2KIntP6v0c3ZvI3SrrmaEem1oIN4+fS8bENIgYZh
X8JHTMQwZSUep3TZL3hu4E4yfrPygfGICEDcNHgPqwhpWLBb0N8AXrsVKGImnjtcdIAHrNUUfAQe
35xoTJRU8MPTFCtQgxjHP8FvajltB2wI1YMb9k8neFwAOJH2/iCk31g0QzpUwlBsTTLQR2NIbdP1
FGm2DrS1bkK06Xcdaq0mPhiUE9DPipoRY9fHtfjvyLwwfwA9xa/dfE1q7zzKB8Uf0n0EawUhGaIR
YUfsJzrTDL8/Q/WpNVMuGrdoV+XeefUYXiYUmdCdhYlifw8tq2UhNWAopJgUmROMds96b/uJizHx
jRp/w9sQAufjEtxx0bD9BsVe724+g+6s3tazV0gqR+uDIKoBKa1jGF14rDQwgGDIVPPdfOcwIO3P
vKASDhECm9xZ1/kwoN7SHl1qiToDhE4UJ1bB2oLkhhzXA5wS4qNHrnliddaG/UG+oLL976uv4VCM
H5EBCBx8HZ3YKPUvvC9xGd2/sGPnsMZuE5o0hJ4aKpV30G7msYTOgyKfT4cYcECXIhWF8mFjIvaV
bavvk6haXANIvaIPtPnMHxM+yRl2h3i1+k1mCPS+9xwWglUV8j6gLXqMVKV5X+pxhzIi9lPnnekC
6hXlfDxK4OajgrTW0d7AA1PD+wNSuPXaIHLSpXR8tEnbriiuUXM92h9mPXBvgCrIunCawVyRYw6B
CkBB0vgYNfLOPYyC9TWUpgvy3jZSxcqSw4oMNnz+c1MwoP2mmTOKOya+idVzAhRKS40PdLzUuuIA
2wz5Or8mImLRM9Tdd3fCxwKF075+Q8iFMKgPKsdBNqs1YscqY73JgXDfcBxGWMK+F0Ge2n2EPD8E
pRU96ZfJJEEfJtXfkKZ69hGyCLYoP6x+9xQ8UEWFOXPUcbCoCuPJfKcgsQQeXOctex3UGG345FC0
gEppewh5TVQ+H6KGg8rPq3CU3kBliirNtmJdL6MmA+qGrD0ctVPHTI9mG232NfoeVoPsAVUJSvsv
u/my26nzxvX7brXAGx5t7MtKVu2n2eT40jOsA+UUJtde0LSOrajmIVjM8xLrhTQsLgN+dr6GGEff
rNssSzkEV/t7JfGtTShQvT96BMj6098lWSAZ7nvnHl5PgGdQ54RAhd4EGGGWsy5GSWfqaL2rUVQ4
3PSR/7gskBt65vP1a6uqczb3xdOvOA8yGiA0VE55y+q9JlhtYdnc5+zdm9BugsY6PP1MmJv0jl5+
1seCx1coZvW8M46ZVDCUca4ARfRLrgx2O59pX++ujNV8xrbqTrBeL75oiWtga/PZ9x5pl2n+GvSw
TZX96SzPyjhtjtjYPZ93vmgmhp37qKnMmvmuyGc3gHkPOLDs9zF85aF4N6MbvTnTTX30a72PPNN3
HTYJN7DUheCT06jvrRGfnJRINzzmnWyhPOY9oGRMGl9WwSYFAhVHjf7024vrq1Ni3jrPNKPEtx4I
0pK9qukt1rDMsQY1UDyFWfbVLLye0RLVnNvRuRXg1BwoVI1pg4niKu7OlwbMPfJumEeNVXZA1gEp
hYcMiayvQ95TYHazywh3lTrSBxR41CU0+getfAR4Ns8JkAMm6ZcItaNPQ42Hd+n3HNDn/Kr1jDOc
i5zS4R80nu8AqA4gnZYYsPWnoN9GnIkhhnKZccW2p7ulhY31TgiSDZBbPQH7115i+4R3EcBL/O+6
0WOUrrhcXjOaG4P2QsGARnDga9i5fFiUTpBRZUqs4JZe/cu0GzzHNDBDNeruNP84VN21D1JrTFcY
Okceo1xUHQCtSNMdLZRFYT+wAZWY+zjn8sKDbgBmZYImXEyLaQoTk2lsewaSRWc1Ofq4/JYHTsSI
aSC+0pS50Y3UJvRTna77BpgYgk0MoP/B0gNu3N4i44GOpNXYFXaWgPWzMxRBNDpkd0DnOba93S2N
VxM5KxeKiYn/zQjqanhMuhAghk+m6R2fhKsa7CpMQ8y1/sAv5BNEi7SP+e5YOSWrykWDrpEhzGuW
bZOptARcMrq9nfToZOhmIXPYszqwdFVTIXbqG00Wss29FaW0+QnN4GvbXFUN2ANAG0Ac4B3GHMgE
BzsP1PECH4fOx8jRWc6tI3A7AKIER2vM5uwWos8Ctn2eLaVtfrcoInyAfmJhACt5rmLr9UauCjCI
zc9L0ywUG1MjFGXZU4p/0jqTDkiDFiLxisiD2e9IepYYgFGVR78GDaYHAC0gWrQNcKx3MPWkbYng
imULleL3Qq6Df41OlAw0XXuHGVEdB1mEVURFIwO2dbGlz6BIy+EK2kusN240rb7opJQoNuEZykQE
ZbSeamjupibExP5O+VMRnfoTlA1BKcV46jbUcJFqo4t2MvI5n1NdQnASeQwe5IsxgidUuueu8sdA
SWcIXdY8FfoTX5p/3XTRRTBhhDaiI6rQ6zHKbESAiGGg3qBAWj5NWnQRT8OmvxZNJQ0lEm3cndJG
xuWamRNvCcJgKtJQS6+E6SY0q75qfKadA2Q6jd5hjkFWWljNsKQE+nP1SKDKw6RnZe+Mjg9EMzGA
tFDAoKDOenBJ3tKyrPxSGpiGuP11GGzAb0HmHSeYii/5mEIqJcmWBmiHyZ1eFpcoPQhwWxHeUrLT
SF/NGYyYbsmZFbxVz6mAWDEb428iNnwfgt7SavqAOLzSAnhQDG4eG77PBbBFkRIg76/PeOQoJAD0
f70yaNYcGPBOy/vmOa8s+o/Sxu04N+jdio9/JdVC+reodFGKgavlPQYpLbnhsjbI0AQ3DOLnvLkI
7q7mDgeKZyAi0xtXf9LMRS1sXNCSgz7l3AanDRpBLOFMUBTALwPI0hgT+rklMA1KBS0P5MvdEkCH
Sr1T1OtQqdFRAqYHvAykr0zhYvmmTytNPjo5dEpp6YBmSw0bCScUaCbIz9JmOtAI8nTb82w7NSI7
CpMEKBoaLrQIZXDgPMeBk62Be/AlRdCuUm3XnCdYJZMLYg0sDQgCdY257B6qbajvCbaEUksgGiFy
T0BvYQITz7Ipjkgf5WjTFKCBok//XNc1ORWEfbydXJKU+peUTQaCeOlPqQZJMYZpiOTT+dpA7GzT
3iYA9DqGHSXsZ81pV4y186EO1vE/UraRs7nkogZoh60tx4JZzKYiQw+BX7rs8JLrnqIZ97qcFhGf
Kq0QRBVvI4Cc1yABBpi8ZgiEugLZiUJ7u6XbrBnh10xQIwcv+h2sfek0N62ooYNNyAXF1UQZQAd8
R8d1yAUIgoOrUDZaWeHNe86bBvvRj762ijbiqSGkqQeUL3B9BYDxHVfJm98oGGHF23E6SAlQA3bQ
TeJjcTD+XbtEbPrLlsPO87jMpJ8rWEEYJyxs8leuc4ZrVEPfPw4FIQA0lduNWgdKCGOB/ciH7kc3
j1d/7No4MkM76HExcG7elz9gc9RmO1972Rsr7MWHamDP4fjR4WDb7Apgx9pgp84b4YLJpXwaZjOZ
cQTC9Bg8Bh875GT+gy5VBiP4h4AMG3JRJbLXnCf5fOlMgEACDJK9/NrIumBxBE4VIJRsV6BDtwFb
yH/BLUXJZbhMZJD/EJlLuUBFkcaBhRae5vjAILGInxF/pyjN1cXAE5AFoQl1JPjDWotyorw96M9/
t384TYBojOGbnADZRS4CKQyhhgAcVO7ZjCYZT3Yk5Dhglj8IKXbGjlxkj0GN3gvS9qyi93JzkqIm
TS86W/ShGDB8v8x1CFeEJpi0wGQEF/xdirWwXvhfCrcSxZdMU3IsmAhAicAMwbxO6lNrRjl23b95
6h+6RKVc+gGBcvcvJjqxw38YD7idtAkR9AEnIigVujjsCU04Emj4uAj3iBSZDFVE69miAoKFm0Uc
h/fEv0dA7o7bcGYlUviHZaE0w/vLc5FNsdCrY8+olf2aen0+p2xtDbK1gwoK8rmWdOIRy+ab+hCm
nGLt+g/aIodRID8EExwlGqrc5FjIJ5ZHSJB+jwtbZ021hRTBFMuTM6/hCtn9R9R5LSfOdGv4ilQF
yjpFmZyDTyiSFQgKCAWufj/t+Xb9NTMeBwyiJXWvXm8S1yejJEaKS0KhdydGV7wr2Me8Cu7MkElY
CriiP38jK8ZRvOd/49twrOI3+C4Xydv9NxJiLCrWFEYcmlGP5xb0epYnvmLFZhTaUASLCi5MvRIj
/RbfhaQjfsZj5mKk/o34l+PH+QriAKUo3BveCY+nYA1+Op5WTFfiNAJ28wcDThJAROyHRLv23x+A
LA6wT/q1YB8ICgNEBhwAE15eDJu4N8XNwiUFC5DcWV6CRhDIF0/X/scL+mME8bm4t8T3mEK1ASkj
hAbxcn9XHzwqcX2ImuQvFRVQkYdGU3HiQRJ4lSMfxesRsvQ3MUBZFvelWEbF6HO+F2JsdRUkD60C
mePiHRiOOoWUymdc7i4AKJB0eUNITytZuI0TBUAL6A+M9wTqDtHVxliNUySeUhyDeD1BkPr3IiU/
gRTuGjNOPd/j4mP0GHDM0XhjYmHmFPx9h6H+N2JizP7RQISJGSgYHJXi762KBeTfG/7HVxGXv84/
wfzWPPM3vrIgl97rVkboPIoRY73nZzA+Imb9BvQej8lp7BtklJpckpU4Ai46eC/8sQKFCVKl/kN2
wf8YEPC5uOFbblKGmxtDXLximUbQwW9T7fEoXGXwVzmKi9TlJuM3YIYyLimXPc/GhQ11gvEUU4H4
nxHkj5hKhFeGmFbERc0rOMKlPvu78Vpsd7CqZxzEsYlRePI+KZ15F5A+8ArFf/1M2Su+XXOwYq6I
KXV5CG9IHHzBw7mqOWhhj48DqZ3QaxU90JqfUOROxM/EW+R/JNXibeDsxeIpOutfRyyUwpNS3PHc
H/DxxGfi47/Hia+ge43FUP33GIZFnNZ/5Nh/K5g0E3emGLLakWa0IsbixpFm4kL494819N+1IqZb
1nZ+RNy3+Mj1IqYM8SeamgtxDYmbQfjtiau8szGiYeL690LiM66t/x4vikzxrLqodP73598L/e9r
c6IvOC3M0uJkYjrAUYrPuYgvYs7+/0fWjIKY1cTFJziD4oIjhJNTIS5NXDr/mzPE/7Ta+Q78ygAu
NpeCeE6Me3guMe+Ji+7f/xw2dZ+YrcRc+O+VxE/FavPvK3Gp/b09fvff2/y3AvzdanzvOBGB9eLZ
KTGoDKgPCOQWz4bpOz+BtPOnGUO1MROTjbh4q3H8sN3UxFkjlI7z79M9WpMXO27rZKrLF3czK6yF
PZ01AZxQCR1DLfm1Qa57CHogyCg2WLZM7KpBG8gjYBS7aXWvDJVfQSDWg3z6RdsP5A2eDbObv9rD
NSxi8vD2cOUGH2gVtmvsQuanQwfJlxcprs3VpCl3cRWIChf52qMKXrHjbnGep4dbLOPVW3UBNLQG
HkOZOPewzO0sgelMKxWE2UYmfo4hDA4x/PBKqEX0h71YG+oE6MBgszJ3aNk/ujP0pzeTlHJaA2E6
3IOzCNAPq5zBdriVnKmrUkQp8yR131i3nnVHsRz95SH8TB058WUB91O1QS+ynG7+CjBS1dEKHGW8
io9ABeUSozaa6Tmr593/kOz8mRUbOAQIa/95k0U2jLwPWT3xEObuY9uvgK/0WWGNUXDEF/kk7jo2
hqgyFuSH+8YZv9oXyLvmEP7Tw42RzQSSsWxK4vkvzuuG5X9aB0FH76QcQ2WM4OM9oEGH5t5kFsiF
wuqBu2Mf596Ii5g0IbDDPfFmQ3bK7QB9EP4KqoFLjptgW+in3PmbfEwk7vy+/O7L/XcWQ/j6xWjj
u6ok/wuP75DWNFXUhYm1Fi1S55Cfjpf3+jl/X82AsNevCJuAGUNgqMn6IiMLt8vtsx7oeOIZdKxE
yBzd4Cbsn0zRfa1IXkHycMES8LX8wELQz/She2dAde3Q1xhQRwutdbeMdt2iOihzk9lU8RnZ3qWi
6wHx3vvsm0t2KWmTXizo8RcuQ7QpBZCgBS3yImJS1R0NblSsEXYzG3P3nTwviAiC7oxIoThLh+6c
zbJVfqMQpHzBORiMW+ulRMusPjAqV5EMoZ5vAmoRbShQrBaiae8FZvudFxDjvE/L/iCngA5i7Jyi
nX6HLdHRsVAIOTjEY9nvrxQCvXV2mtC48jasI1un8SVCNsYWgZTkVCGpH4sTRG+olN2sXZTtts4w
NBrVCJQh5kDqpA8BlgQhNl+m+uyFlWi+rLQwbeawf3dREhh4qIN/YipB8IHkfHtOnYefr0/L9+Pn
EHYaTxvFhQOh+HXI0Q6aW6SE3RfaaLS42+jlFRMxmVcevQLpg+iZox8uD/Ghm36BIEV5aI1EO6oZ
5mP5pN70eX+RoUsTO7VXCEY1RrWH3s1L5SWt+z49HoWgGqea6dT9zaZ3w2ZTlT3NGGbGPDLmehOa
jzasRFaod5RwHPFVfECUAOuMVA3v6eXBRAzxS0UKi9dprw7RYN/VKVkIJTTBdG4Q2ahNPtpcroNP
FDxpXmjZUO6PPlIg4pew24iuOUa9SlCZsEpfTv6YKEpowVygpu6PUsRT+Zk4ZBMih4pdUbHqo9w2
vDZd3NPz0eseyzoFIni48tU6jtuhGaXEALO/jolFAlTwZQgxo6zny80P9ErdEPZHygrb8gIZNsZJ
IY1UgjViX/UrvEnSIVbm4207pieP8/3zRIsmHqOpOGB6Ez56owrnGxSk1aHSbMnT5tBNjGj4ZDxw
/YTDgh/nsthJ+KPBfcLFgZKi8AEPeiSsHaKZRDaDTDccxAnHohWcGX7Qn+uT1/i9NVbqD4KYW5IF
BJZoIMjwXWr320DadKG79Gn8tXavGuAn8R7Jfjl+D621dgA26quO8md3BTtBJvNXdfj1O6JpdYZZ
MOLjl12rzpOdhBSYShglHhIdaaxdyFcCATwAUaAVgRb0DmnWwyC3y+pov7CNyGr7nQnr9KRSgQXs
PqAfXbam50v0sHgf1BOGK3g8MDXhKsBnoglK9VUtZJhn387Wrhaw+FcIlI1tf9qsOw2q7vlzLdlg
bEWM58baikUiDwv6iN9Fd/Qeuc2DDLoucBchVwLJDCVaCQjYmll/oiJQE/SnchOZQj5Nc/wBKe0x
aSB8FKNm0SzUSTvrsbGuPFKp1u2hn8NXeAhheW9hRe6DrHKMqpTIN/a0DD9I0LSrIQ3ryC/NQD1O
03LdvS9PIpiIj0+XcXQmU4BePl4i8l8CHAIQJCOQ0egrwFhG+dAqDnYIGMuVVYh664MFi7roUBxq
OADkoYlHIuox+ncSrMGj7JuYhxoZmVR2tah+klXh5nMmABOPin0yetCA7NEHxz/rCV+4o7trS6X7
7Mh+A4lxCigpmChiWtx5SM8aPDsg4CcY470DkGA3O1RfEZd3pADIBzisRsTQGlvCR5d8rcOwwwgH
8OaaIiDnDE/TZXKtIeUXdm/8gGwF3kPoD2mkCARAiJhhLTTZdpQ4n9B8h33kpDVVg0cVAnevsEIS
sQjQIG6VFHSiZYX1aofcDSJ/5DWyk1Vuv3EUoI1vIPnW0yE9o/9FAIfvINE1bmRLwwaLUe5eBGnw
AH9frQOAyCHw97vVR5hd14d0Q+oh9UdsCdagNZGvABKPHfRPGrU6EQYDPfJZxY6XjlRF47cH3YdK
u7DxkKi3ALba09E0TxejOTjOGk/3yqm5593TwYQZyA61W1FQtXSfLoRlyVRVkQ+fMMf98ILVkdeR
kSSIih2yyK3qYXPrYcPlEO1QbZVffuULct7zcI514IEAZvL5zNr0F41TY/GGFSgr5RiyYw+m6KCH
JRWgaeJwl3CLqJiq2sne2L5nGguZqBIG8WOkES7YBnzMZjLdShqX+NHfSSKxNWQLs4g0zve4GGtD
xSYmyM79B3Qj5Ih2O0arzG4U8mnYwL2rfSgf5DhsZAKejvhATvVqWpU/8iuA6StX874+fr1nRe5j
dCP1xw/FTkmy1+hJEShQnFR6XIAyQGf4BpgOts1gh/uG6h6hJBsHXtcEiLLBk3D3QRypjPI8IIam
vspgT2TToaney5QYiI5x7j/HM2P3RlirnbvOr2BJk9warb7azNAn93iVf0ZPumbc+9L6+V0fNYwj
RioGw9kqqbZHGgFcFdbXSxP39XYkBr0ftmzro5EEAPFeaPC3zaD7jOvP8EWiQuxmyrC0zvkd/MrY
18cNaXv5O/yqvzoKbV3zjn2/gJAVmvfgizFub6I3G+3+YzabtjePjtPK2nyOq7jbadWwgwSOAdDH
p6evDsFJ+dv85m+c/EPCK45HVzJ9wwjkaklrQdnLjQP5mr8gbXyk+44ZBg9EjjSzgI9jG4BQdBrp
c39MW0VQs47JMnnCsQ0ZuSKwtItkbu7VONWWb3lh4YENDys6yfq+kdf3bFRWZKigCWBv14w+Foyg
TVZxtS3ajqwOr8Cd0X3qo8KaRkj+vjNAVCn9ed8DuT+0olOJuoksHM37ANulY8XcFN1PRE7csd7g
QfIBU1OPO4DS73H4wMMA59ZslHxn7wjn9iBlB5dN43bVs1Z1vGwpby15LFJf2lEbL+81XinEzx/d
0gwLUFeqZ8IkLITUs+N7nNPdOw6xjZRQyxyHT3ldvfe8PX76lanWFCOs5S34PkkyJvIEkAMjiOOl
Ti4kluHpj/z87axpTiJXPolet0p1nxyNsOFbqmCzveISfTtEu4Ba1dBSl0a0bLoZCDPH9mhXrCLF
IjbOxfucoX++r9rodLyvEnmR9f26Gt7rTY8UjdxEszrl8CO8Tl6jh7mJ6k305w6qRZhgDWMzfBQT
iyWVt5Ivvurlk81jBUowv60Zm9d7/7kP6zd5kpf3+5y/90m+fVpTDidDukBGyxe5tLUq6k2bbPT+
OupNuv4i1pZPGtRI8L5h0z9gy1rSJO8PuROt95BXZOT66rLf7PQCe8c3/SnFlhlWa5bC188nujR+
fyePbFZ/54xsJW8ja1p305gH5Ov8dUiTTfI+t985xxM9f6miYDFsdBNsjQNnytEaPMwhcfCljGMB
dRVzmcq/Tw2joBPYJ1oChcqo9XIu+MJJ0dZJXqJ5dedx9QsbG3ZVeMbrTkl/+O6xjuWlYz4cOcei
g96NyuwEMNENXohBQLThzz9dEkUE/4OTbtgKWj8MvEDJvkEPVNFi7vFiqPx9QjC9nA6YYlf6WeG5
UVa9XSFxoFF29/YPI8hpiD25/Pye6h2TkE/ablrQqsLA/uF07c9LpM3gjU48LevqINkmtJHInsCl
+hs0QDRPvx9xPOJp+KjQyWU+/PvL3Pga8wJVGbxMvyx5+DkvA/5G3yBWrlK25tl5E/ztUe+nYz5y
y8jaqFApcSWLzXMFYZQDYYuTlmxdlKeTwfeBLqAmIc4THzoeqJFpFZZewwKW7LrPScsXcn9tpquE
mz0XR8whvB+/qXxTVGxm4w8Mo5pKQwfytTDzkRBJ9G0NRPEtIuIorTL8YF/9m6Efub59DbvPYwL5
BSn+kyXJKAqn5rdSwo7efUhNERUC5+d1RGj7Dcpm14dB3brwdb6K21jzNGGjxrm5SMk4JdenP161
3VxOdhlToh4+DRYPD2IDRrARGxXh2LcTlB1q8Of1zXITs5n9Tsx0CLcGuEGZFxBV7iJtiGQLYRCX
utDmwM4DuqCekMoIvRFnms6pBauaiMbJy5ZY84RsCRr6HzkOycVIzYcQyWnUY0lWCk822h71lDSi
C2ghJqgkgZZLI7eRBFB6Mkwxlod+uYihEE2QrLANRlejbt+JJ0rzcmBuKPs/PBtd0BVdiSdY1An+
FjaxCl5sMG63PFA5JIiRWSgFUrq05AGWSt+xNAVLe57KMbdNAqkTxQ2BPzjDVaKYKe3yJ5nJmC3M
8AOVrtkvmFiEA4E+MPYY4T2ueL1C6pdEIYHL27wzBlDNBJGM48E3VNvmbHeBrH9UFA+Lhh8TXoR5
O7K9bMDa+JVF8Gx2ajHj6w/KQ3s1DiSglrd0jj1mSBQrSNpZ20D/twZY07gy9N8OzA+k8iYhFx0/
E6+3LnC2C7TbEc5/slIn2bJjN0MoNOXuqtzk23pBA8LcsxDTEZhWFLZQZqyrsbcuyS/ac8zipNUn
UHfm+X5pf5KDspHow/48NsclD1tnsw6HH6HnjcfN9v0LzOFxjfjWmr175vJ26F6f8IGzaZQE1rla
02ZZvaeSMSgmAuDfFniNG7Pml8wpejAtM5kwdIW91APfYsMZCfnF7aUO0pvmLEhCI9dE958j2i9c
HlRxrKmIaJD5SavH+AV3b95u8omywqT8KwYzOXGm04O6ieeiRTNC9pIO2ZgUPAU3LccLQeP6uqQL
RPhMbgz8lo4QDYFuYl1U/4vrx9p0PyNuYerW4ZETtnzPsist9BR0lC4WiikcZM/ln6Jv+8BXkvHN
RPqucu42UYDDNm+FTeWRrKwBTnRsLw81hQz5dA7PYfy5Fyvi7nuO0jntAuqLUF4cOzs+kKJl1HZN
vCF1cuFoKxU9Gm+iP0k+A/zGdAwrOHOZhrIu+y1mvdL+7pmz8ZliE/QVwXlfnTSSQUZO0JZLuAK+
WEEbAfH0PwG1ejeOWQsG3AI4Bkfwmdby7vsTzUyG4kxX49SR4S6FuOkq8MoG0vC1kFLY4O2SO4kV
p910ta3cKuE4xKWNmm/13aLbW1a7OZuMu/MYJhdzUG3ZNLyGNT2TdW/BZq2P067wMKtCYecYMmjP
6X1Zsy/AqWLIA5SdLFH5CZP4fFyO9/JCYu38G3aYsSTqTJSPLW81vBMJB8a6ufuVZuna3LFBb16Q
2rtxcmB1JPQm+32DjWyeaOoX2rC3foplyLgc0bVfcNCg3WVixKXZWLLDRlmxwEJWoh5JhtXOeNPt
YE7XVglMmmSAUbmYrClgz2YrDPOZyYM+oCx7olCdETZHE0e309kHlGCZwyEohOGQCmyywS+od333
HdyjOqcg7gMPspdz/MUwkaU5vkFBlkYmbQS0OAN1ClIGVvb1FJhm1AzephlsaV0gU9BCAXMJ8cJ7
JHYVRFcik3kAhR99GkF/alv8eKFRHCcYPHsohLyfjImYFB36vJBZgU5I6Q7k+XewFwAiqx4YUp/f
ofWBUP456Z/xStx/L9EJSHGoLnO/GzaBOsI2hhbTOVo9JlbYnUs0nJVAt5fAWE47UT3sl1FpkM4K
dEYM1awZwjsAEbK1AWidzoKg76BZuymE8Slmi4PxZrW4D3jjpfODZ6Db80eZi+oCVUMCo0JyNp3X
zS5vb4yUAF/LItDZOdGiWPWG3zEOKIyRgASKX9HWB2AfNkN98gjvAMfvaUtYBVBg2Nkr9CAz1AUu
ZTzMe9kXglUcKxb0C50nwnZPHUHqnvzTfRbYgOpL043p4AqeRhm+F+nsGObeN1RG0HlHsVOPFIwL
6Vvv8ZwafQO0uXYRqEPDk85CR30Hobv7Ku8BIYGJRAY1KM55uJQOYP0JhfKoT9D88j653TK425jC
BOyqETD3wf1YVZcwBHGL+IYCHPpnAKbweooHbaqFrEGpiciV/uyowkvgO6GjUPnoxtAjdkhN45Ce
dCmuCmCXJc1qFpSrKjQZSFA2KA7O0ex5loc5kBPMlrE+wW7Re00+8IPuSzZB0FLvS9TjIaETdoaF
Dl5cTjyj/rAj/JfpgPmXHekaiAwkDCsp7AAMbux/ueSUUYR6nWyVy1J1VVcLlJ3h6fbnR/gW4KEx
whgEFlk8AxaCh8BQjMixBI8jXwTxOGAEzQQPqBLHHs2LFnrIjbmUpljXT6BWJ7eazhgYUj2SQzaz
+LGBPbjJiRR7lyqQjBRr2g/+rjxIRoX780EEA9GKOuQzTLaYyBvjjHhFvxjRZ+TISkef0osnl5pQ
YbRwEqlkEebTeNeB2j5Z2Uiq8KkMODvkF85DcfigJ3huMF9IdjKJJolvLPPRdwk8Pn3sQUevOsQq
I4hcfS6H8Odg4WHTwS1Yj+byqh1VwXHcu+KwRGk66K75SJgd4U0XkPzAZyVGAL2VNUH3M0J5N4TS
j4aiRldR7BF54NDktnivEHZ0BlfDVRuq6N2pCYs8hv2jr25baaNAQ2MREOZWb7FkvgdpN9I73ak7
2iiwZn/NTQxR7YedX+PSvc6nzMnUvJBW2Z9KkdvVp1QZ44NMEZtWQxZfJZthbW9qoyS/WpIXgTYU
l7xYaGi+dTYcEsYflE1vcge5BCmn6KNxx5WT+0zEcOd4RXajVxMw8dLPN0lLCJj9gAh23ZqvTOZN
zjt3GMgBTFt2rAkOMx67XnKCUpEIoJPsSlhqgOhqimyjz+ZpQHsyo4JmM38x9h00uecWu6JObH+6
aaIC83Az9BYSSDRa6A5prqa6RTYi3oL8YJZnHaMQfBVeoAID2l4KXIfMPY4sJhcoJniAwJN+BN/r
cdpbUGTSvX7cWk0EQBa0WVtburvKHYKoA+ecrjI0ZUSSvJZBwvhrYO0MOEEjYZZGa3aMte2mRaGN
cTOmzUB/aNKGrH2QNUHxgt7mMyEVwsFCx7tPP5h7aF4FZovvzyEiSwrQ141vaBwQcmbsuB2ExRPM
19waoT3WcvgiYFzL2rFYVL7A0Ym2dy8IZ2DRI/eiIEcSD/osEGsC20jVe09pT40wHiC4k9qI0L05
SX6BoAQ3sAzjOa3fMJ/q6JS+CBlKv71hg3DITsx+JLbpkzea+N4agamr3ZTD/ZSv1Yk6SZa9DaaJ
pMxbsB9Z5gXOmYzVUMMIFmfsmpQq9oyYY1LwNTtY+n2MQfxapG0tsStzlX0cqj9sY4AbKJpoLz9R
Vkfo3jRlsI39I+SsOnjcDHzzcMYO9ha2gjUZZFpYUqQtX9fiB9vebXxI15A0ib5dsc/4vG0D0ICh
nzy95xgcMBI3sciyHzxnFmEz1hwPqMCg/Fm0E2veMdUignDT8UQ/odw/jNiVeo+rcHrCHMB5h8Cr
ww/rhrqgF4e7DeDG9A1HZkn5pp6Ov/kcz79skuIh2UzkMAsfAS7CxMKxbSBfxMfLSCzvgGiUWFi4
u9SHz1GHrrxHzhFoxmP9CN+/lCrUk9hU5A5F1Htbj6ESIly8lJg14zi4S8PiF4fRUAkhBe0JBFp0
7nFI7vsche9EP+sBGAIhaiZ9zM/wfmr3EKbNwX05e5P1k4zoELL3kHZ4xCWLty/tPlDSsWuffeCe
YWZAU2yIuyLt6xJAH8Qrgo1sF6rI5W1lu/ng5wSRPUXk/eckjo8qmAj83Su4QMNiGNlHKBSQP1bU
ckdCggVa0ADD6AMc3B7UqYULDNdS4f2oS/Y+fY2NpvvCSovNzOw3kNla7BqCMnGjDT/Dz9CcQIfj
THCzCGIToPifFwqDT2rL7rPArtx0eXXlyri1dPMEVwesM707C7sHeQSDI5iqLWgg6HBhS+DvPx1k
yE2y+ZxSAH5DKErg73eRMM4Gi1IuuFJxUoCb2NVBHScIni00GxhqQjrBjUtlSdEqNcLF+0Np8ESO
Viw/i88tZMq+3wDVjqnbP7N80DghlR1ii0q/Q/j7Ehqt0Khnp9t4ReZliGJb37LI02VyQTIgbPRK
eAI9X+HkKYP30eZuiHbH3xJn5RHlOmgSe2l0OvKJVC/jSNY7uTRimjFIKmGFgmB4+p6ZxyronEQ1
Mp29Z8kKHXdz1hHv2Dm+0HtK8+zW+1UMlgSaTMLDK9EH+hnNXMwgnZDPUQ4ugcDev/IGAgKhe7jU
TA3Ik7eH7MY9Cp1wNgOrfdqD2xo5JXMRIZxbAs8/7Iu52Pag7gll6Y1KumLTzl1rCBM/goIUSzDr
GXpasextv7RpDdYhpzBh3bypcEwXxPSOnRMXEUuIMZB6Yk2EV9H+glFEdnWSvV6oTHHhlkh+RLlA
xMCDbgv0pg/hH7Z1dGLcToC8ry95+lCAPMfPv9CjgsZmiGpiUtfsEQI+YnFewcBupLnob9G29ES0
RbxWFxlrTba1sKC06YaSRNT5zy0KpLgM2OzprfsYS8Fzm7k8FIO28WPM957aIIViU/lq7xSlwdEa
vTT7jXFsvUiBFnvJ7IhBBJQYqL/4WyoQuGhly65Kbjm29uYHl6v3BpSY8knCxejjv2ZYW0Fbfw4t
1NNLEd1I2QYV56D+Flvc/KUxM2n/cLTfw/7lVcOp+Nwd7Mod86Cc0UAE6ASrIdG8zzX4drzHO2Lb
/CQdm50jMT6l/cBfHsTmQuAYSNYCLng8R57UJyySRsSHyERhy445I7pK3MrRqPToKYmL4j2Rbygl
CHyORhVI1yPsnZotVzr7vQalxTXjGgk4Acw+NAMXsk/HCtKaTp3fX7c7hG3fHdjE13nyHXarTXGr
WcDOhuyUa+QHptP7QhjGwfHUuw+f247GCP1Clg+kKeN74esbpjBrlQUoRPO9eEA3xI3rOMzYwg2B
1UVkMN63x7k+h5xDnmDAVg5vFMLp2TZszWE1VqgTkN1k5Ky1wj+et8/JJmZvy+yuvZwo/LD/sa0L
mw76rrPvqr4kS/mkJC7nQQuiH6S0hgfmtsfkNZ4hyAKFj9FrsBngrtGmZJmyX1izxz4jTJsmm2PI
v7VBcLw+i3yUNEEbqI6FOjYD5rSETQbhg3ikvNcPvCke/n2F94QDFUdLsJ4PHlCDUIWPI6LEv8si
7DPPEsCF1inUhhpfFOx9cK7AXL9w43h4Z8f+02DKQ5dLdrTfFi7TWt2PZZn6/q7aZuQ2Mf7swpyj
uByBHFkGqMQoqcCWn+6dx5GHBgqbbfUK1ahjnSy0PyivtYGJZQ/1yeZNHw4JxVo6FRQ/r2HHdQWt
YN1nE8N8iQ0b93Jpq0RJYVRM5gZEZmJVqA5b/0UmK3FytfuimKy9+w35W3Z3o2G7q2Eqw66FuYjt
EXvho6OYnhkJZ+MjWmaEvOYgx06rFQsWwdAokdD+GWr4gWE8SWc98UzU0x+sY0giJRMF22pupWLw
ZuAxS8JAcPPdVedql5+NTbswV0lonfpLc61MarAjweqKHh6UG40dCb3UqyqTN1giX6XI0cEenwdF
H6iQw2j/yg7dZKhecS8wyyD9TZGPsid4nDucMrmWmQ2vNaMg23dmaVyOwZQREQFJzxS/pu6GX9h3
NpwIzX1to1BFUHl+nXUCJcm8JICzmrbTZtUD4xrU+QgMVyC7kptpbtebE547BImtqG25UaDq39fS
d3LHmCPD0YBdT/EJXqh7dp8D5+pD70o4xZpICEWFPuA87vJy8GFLRZ+4caLOy0xS370HPITY6Sm2
Lqxy3A+Bl9Wv8dMHsiT2KnIeo3apfaFe2SwCnOcEltBE2qqfkDReXNkeziWeqjPth2sooVVN+4uG
IXkheEZSXw6Mn24GuoHHULooq2mU+mk1LzMSylBPs3ti2Cit+4YXpY7+cf07jE76kx8PrsqzDpLU
z49gE6dOXpnytK8NPzgDoCbLBxeWDw2mGrQYCGVYqB2v1uKDp1YzaBd8gwKrHukHfp1FJu27DIsp
03vEXHVwH+vcGF68LcAHBvPPPiHkk68Np3Rz5vytltsVjhG+JjIkORO/8VakhNoFPI3Wj9Ge4SxI
Cs6yO93drrUNJSQlblqO4urXzweb4a/RIDPD3ulWT9ijJAfR8l/mxJBmzpKGA0Zub69ytUikW5tX
DlE+RBMMb4U3jsO+3e8R0YR7i/eexiLtJWUBuBa2YUOh8Hgydj3c5OnL6Y2nMBR+GX/cdjlv0fq+
TkfKVmzx2Su1SOZEk7480V8ePUkjoQCobviYTqwxJB1MOt/Y9dOby28Co6KS2llXZY7mVzkUwlkn
mZnCtL5eUHdH+2TfmCRcgy6M6kWED8eVg4EmkRys4XNudcRyQoz7TXHQYT2nPMKMER959nbJoCGd
87F0MT/+0J+ldYh91Pr7q1+6fb/EBRkVqHgb89dOdVSvWfVdrnQ06+mpojjEnopA1WrTC7s5jF96
6xBl8AcGZnbMsOLaJTE36ONWcA8vuUsKEn0f3OI9HCNY54hs6u3NlbzSJimxr/QiRq+g27OEONFE
DY9h9NPu8hEZwFtp0i5Ic3KlUzfnHndI7Rh3k2yiQ5Ss3YT8WTb+Lm9wGq0jxdZoPFCwLo9rGCp8
1juQxmHAtCQuAVs4l4pMZzM94VpXITWHb5rNbIp88xA1i6Mj5g8Wk0g0UY3UrkbW8qH5JZxwqJqp
D3WsKDYfLN+4Cu4U5HPKuzd+erv+ORRqz/wQk7fRklLiKQEC6MeKVWjY32V/1uSdX+64qcoRlRUU
fTIrf5sLbMMM+2gF7yV4HFh/TRGcDptmkAtlI5HTo6YJa2OoN0Fxi2X4YwHei9ru7dekA7I3ST0N
PjweGMNcOL/j340VPmvFmYr77qaIK2S31zJ3h3xe/LTEPcQDXL0pDHgYZLpNjwOeYjxFjHYdFjZo
FO0g6FE2Cnzg3VkPf0hmrxVz+eMzgNVgZ8wTCBeruSw8XWndK2dE4IF0LqaGp7rJwqKXnQe9sHFw
qAjKoAoyn7AEXEU4R1ieaG4e4N9IuuzHMwAVhhkGDdlePpiHFzmx9Kqo82PWBPKDkFI+f1h3GOgG
xT2cMRFmo+Hn53Iuaehj2lD8sNyoFBAg4ghTULI61vkbGmdYAu1AP8V7fP9jEAow6VFJ1Yq6li/g
4dAaVF3hAEs01uTF4C1KiheH177f2nN9BnaEZUvfTCyxxqB3ZTI2cRX7QCAayIotLMtp09OdR6q9
0uYEhdA50ObYmVBRkEU/yofGCQpRuqxPLCO0cFFTf32z2Dc5r13ym7SS2Va1ZOQt8Hn4wVC4kG3R
bywE6wk4CjCEqfTGnrA99W9dKFCyZPBYVtN6mrGDaQaC6sOlPehwqgmK+f1g7vVxvCxK6DQyNzL6
d1xwxtz5+FWg6Cqc5sBCXA5eXG6uPrB8kdr7mgq/ms6DeI3BQ+SVduY8sQEkDMuRPUiV+EtafgyD
0e+N2F+PGjp/D7s3yifCiTDHDjCddLSlR1gATgznNYG9NxOehaIRWEJhKwKMD2k2Y/QWSJ7hSAGJ
ftDbgJmdFPDzOxeOQkdeT3EhDDEp0gycNPQtuCMWr4k0ZhUfUWM47w+8o8YxacvQvfMz2g7HWTyl
w+crk2zMkvH7xhfoPcbuZamOuuAPYZOCfX2BgoLhT0c40XOqgqepfjzOEf1YQXvoTY2w8oSBlnBB
Wn52j028eK5wqEE1xXqKJweF4uJ57W97tOpMYXwkYYs56kZUC8m1uGIICKKGUVJry2yfaltGxMDm
CuvvtbIt1lHkZKqtQaAlY50u5O3Ik2yIRYG/TJlxuu+xLbOBs3Ep60bq7h1KC8hYn3Vr2SBCGWsr
RdInZFUBfPwwTSihkQszFuDxx8aY55v3+bXh+inJN7nSDnywP4oZfLIzK65vAqyVk1LPDM25C0a7
E+lhVw9BNiU8AqAZyiO6HZcjxrAe+z5bZ59QzHu4+pIJIq1yuHHqut8Lyy1lECvfe9zscSIArdaG
VBDqXMMydErhQ2RRm2EUckt/pdu9/ytXvnSjBImY8vmxNlUwxQdwIWTlL+2JKZfwhuoKQcuaaTTH
rKChc0xni7AfGklrNoFKsUD5/KYrW9vqraDsqYQ8vL++P1zmgO7ufC0vikOxq5OouiG640P9msWX
Z6AFMgBrZWNXrbKKUqufnqSMAAyQ8QWIhDgQETbfpm12S5uBfHodqquAtOgkc9h9kQKoE9wyqTUf
xOqTTjU3UexkTURBb98OCUYMxQvJJwCvDO3tKX/SvU+GCoBuN35utMTrrx/z95aXe8xJ1AJGX4Nf
8q4BqUHAsbxQhtL+iJfA160sv1wfW5xSMYlNvQaeHN0lDsekc2ubYe9Ae+JB9NZnIJNIC29/yAeF
WCq4Ax2bWDaYEFcA0L2nAtsRqONoBsXRN7ZJRNexB3zZQGbVUPUE3E9Vi6FJPOp/XagSadD6/ICZ
qwn5INErD+X/fgGvFcit1U8PG0RfYyDUaHaH35L0XCbqXmPTN+g1Ytak9hUNGBObEk+JvSIKOpKt
oOXSsYRx8LCjMVNpKrlQFiEmYrvEnJojglZsJlSmLTxVYMpu2ppGJX4uK/bXNHuAAaUdc/Rzw1Z/
+nF0R4c0PTf/j6jz2lIVbbfwFTmGiIieEhVzDicOtRSzgNmr38/U1f9uSrtWlWWAL7xhBiiUHQJb
rDTrctQq1OyW1TrQZKj0iAYQ5i2Gz8vXVfsSpM/alqL47uKibJLtAoos5cC4ukhY8STdBBTEwydm
vaMgujoyAm2GdqnD9afcgvMKmpouXIdTc87aTLTRxhdl8+oy6M/jLQg8KsmMcVgL1OxolJIaXfFn
REEGygv1LmVoJGbFAfQCWiqIVpra83NUcyitFfzMcPHE2IWXosePOZt4Ps4B9UERR3HDvZZr81v0
At+W1T77qvVu5gv90hkYQyfBIN4Ozu/qZdc7Zd1dofE6R8bFv3Lmq69ImlNvj73kPNyvUVwEuktF
RW6xwy26UPL1O4astu6xK3lbSf/LpI9F3gVJCUNBQnGYXELOWbw97OFNdm9GmeFiRV2rsI0QyBio
XhvurnPBZD4fvHw7NHnhQ41kp8YALU5OZNE3mj2hEfFt+A4IPQOMu3gkvLLazgWs4x/HRHnRPYhr
J4SwHvyctx8V+4U2iCcfoHjToDe0DS6rF7QaDMR9pJ0aT9O5WEg0Ybbsn55OfHcPiCLC9yCVAThE
f992HxGrDhk6FDZCua/KMmPZzfwrecfVW3Vst1P6sk0/Lkrd64rbWVFI8sePiD+t8sfmzB6eJpY/
DxTM6CgidsaFz6protiOTc9t16zQe4OkgXlSxpCAV7CmbnFan9YfrH+IHj913n14GdLkqqfNDw09
o35dn2ZG9YpC/s5Xa9msHiJ7eUZA4j2krkJNF+kIeXnSM5+8apWAxVBa+GLp4TXy5dUBcIE5J87q
7xDlTUQ3yctfkWjZjSQsUKCJR5fJsxtF/hzWJZutGrx4RuQGFD+reBHTd5nQjf40RKalSuwMaHTR
DRcb8Mv6g5kmQQzd6zdpCPsKvppVRWGHnxiITAN7+B461boRNSNP6DBrya9wvHetHgABDl2PeZXT
Ehb5fYXrsmvyiKmu0M0Jx5THXAoVXBgA3kixsQdIgo3f6W8rLrJF8BzLnt3KoQVYIDmhSEQLkR7F
cqn+8U9UW09MSb2u+5xPuc9ZP5zVqujBXPGpnXF8yO6AjXvEnR5wEp79wavotX6vxF5MszXHPQbA
CV0QaX7bvUqrXNNnZaWt9U78Xi+FzGlzfXLX89rLQWJ+enYaR2dF3sUB7ri27rWi1jAyfCmNEnFR
ZhcJGEAY9wRZNKRE8XwvJaEMVIN+1DH804/Jh5mMeScqO77BBPudlSdxEcO2te1RX0J6ESFp5MRA
rkP4TVwWE6YuSCBi8W+g5V4GhFvE5rR2XNr6HFKA/ulKn2BUHH30pT2AAJ5E9k5EenROeKzlbusl
cOfbqo5T5ytiRraZ1iT0iAATesMp8/xSO9WuWNFgosJxX9kze/ZcvVfqxR5qnwi5veau8YhuzK1L
xSEiDplgCgs2iY/KWbqiaAIcOJoH+T+ywGAeEMDe4LI3rGbc2DUKbSN8rgyU+B5uvpZ6BAhoE1+9
9+rl0nZjuKCz6Fe67yAvaeS0sW09bG9Lu7s7R5tw3zq2KPdVwt+BACKPz0hTKE2R/uvI0ZcveZ8W
TWVszygUlKgy3GhFy/5M3mgs19+5PZ++qtzqMXENmSx2919OLGkKg50WtFdkiKWe2c18SbNzwVjR
Lg2tgFZoc5xYMbVqllbZ6OFnyMo9AN6D+oWrxUETADrA06sgKllc5VlOk0U+sEP5Hp5H8z676nEE
+CMot1GArjiV7qn22JyQ3dy34s6x9UQGi8SFJVm3d/CCxqtZdPWM7j14Bhm4BItF+VAzw1cEZ+S7
3tlUO2zXaNFrr8ZNKkbIjdEnq+7C47jk6dS82/b3I1b8ZFnxzZ7Zy3feHaNFC8jTjeWa19BlAQjl
PkgzYPt1JZS57eUDjRT7e6uEt4XGjmRBDwN9TnNTCem88XltlChNZPiuNNOjB5sH/ARGPafvE50a
jKKZzBeePE4n8/n9NIy3IPU+qF9r2Oie3faKodS8qts80MBTuSz6hNuN1AEt//+PfJ+gin/LVAA5
oyVVhWKtgB+hi3ojjmUVpP7L3rrorVYnpjkV6Nqh+aizBjQPTeAsAF5EtZYQEIDhOpsVa6buU3cp
s4MBEizrdThuYP6QONMF/82dReZwzyqB3Rx2EfmAAJgr/uRNokJIysPOSrzPzY4KAeFPQ5P8WsOf
gvoTz8N54qESuPytAYoIN7cRNWwXcW6eUHNB2qu6AJA5KKryeFAAEaMLUVIjOrMCvgNeMaW+Warv
87VtKxnRWcLhqsxIRGq0oTUYul+ItCmMNVi+L2QWqZ/W7oFmDpPZlVGDDokv/iQY9Z3283SSTrgm
aDKidsmF4IJQBmILZfvMKBXJVuE2PoW7pvZR7aKPKrUUEJ0sZyAB6twBxWf3RCXNlzATNaMqe+lQ
Pg+i+Is5DTaA7sR/O5WuBcx0FmUu33cZ15KOYBOH3fwmix4+j/aUr0ZjOgZs1XgH47EzZq3miyVc
hzYzXVJjeVnjee//tj/BakRyp4HIxmvgIldGHEg3iQSV4OUhmOM/JlafRiXfBPoB1VPar+fGh6Jv
CJXiWDNWSNO0j7ViGC+K5MUJ3LY7VvBxK0+u3gBuUuq+kAqq9LWT6xHS4ki/uj9SrUCsQ2TzMvr7
KIjcMV4ok8pKOkCQ4lxDEgtoqYNkQPkXJJcUSCQcod8CQgbWdqXpdvVR+yQhJvzm5/oLYihUSmRF
hT4gj7Q4SCjJ0BE/4K8NdNfTKhODcIFmqSO4xujvj54EQF5Apt42tLA0rVS/cu78cjZBOWVGLEEl
0zm2uWYRV7IrRRGKPsC/aGRQJoY33KEqyM+4wj790E99F33GWCXyRBS9AF2BCp2BIDSWh5lJ3xTD
RfXynmElUGxEovf7mheVNbyxiXxywyWZFh9fwNTJ01kF6bcXfLWtkCcD9gLSCqFQoMTtEpl6O6Nc
pDpZ893c4TxB6zSNPjVII/VD3WwccHo0G3eM8Y7YXpBWglv4A35DH/j8p2O+0REjgDiq8MHPgw9r
sOS5aKSZk1TpoDHZD7z9YD9IR9KFOtEWrfRz/XRfK3U/K/ibB+opO9GVQEb8vhgNcKpxptWtGPF0
55qGTv573BAIP4w01B6wB1PfZnPHNkF91C2MS2yvO4VmvlVoYn89+PTLw2QC6yXi6tM5mPyO3chs
Q28ofCXA6MyVumZ727hH10j3Zj8eYeEBjLIxtxE9yCb47U7mWeNAyzj2Ss1S88YT7SWyQs8Qi/fS
DAJEhjEuFKv5ME/DFrSj/ux3223yJS9PqcjsqzBUqYJbqlRB7BaaMsS94Q2WrA6b3BYIWiZtYD4Q
woF4EHSlCkIm7L+mJQLa88ocgNBkcCuEktGHhKYUOun4+qT9G/hdsCMA74m3+s9xjOkFGU4EcLN6
W2fDLKSoFT7WKU1Ukj2AuW9ng79QI64/BgYm0pceUJsgR88wOHcgVQJiM7ysAz0JSSi6X0Tk8lFS
4Kzo/FBFnjIAgRvQz2V8AFnfwmEkbqN/XAPtwVcFgFRH9WX+EE1pCj6tE5WEVkzvU75WCR5XlVVS
Aw3MIqPj6c+3aA/dEEmEvAVJelXg/oznHtg7C/NiSUgVogNrYU0iLlKDAZyEbhK1W2LiZXtW/yv7
TFZwIZrlrAN3t9ikvtyUIo4GkIZRCmie8w5G9TzJAhYYoIC4bYQ4FQ8g8gnITk5Bws+ch5DBX+wY
flqltB5IvIteSZj7npVd9X517i263lQ9znBaS86BGhlxdh3KKL2MaiWAXUAxGa+tGnTUVw0JxkZC
0a+Jl+og4Tfn4Nb/ifY9hzIeEmQSinqgPnFFRrckwdOEEAl3htr3OXd12Ygl+D1VH7V5RIEL1jlD
kFuC9CHVb97cWSZBX0+ooyc5Ja0l1AIcGX0ZSB5AKa09e3KbknrMWVnYSsIcCXkYoDza0yslaLjn
VpUHSVFHrkpAp6oUF9guZCJ0bmvjwGKSLAoPAJ+3SNYklaDrDN9c/p4n0h8DaLHYspuPtunJCU0f
Th+xglpbhmHS2Svgd3Xt6SX0bt5NWskcnBhyRIQJuydfRPz9isUM9cRQZ6kSLBV0ECp8/AVRoLfr
UAcmOCQWeNCNu3HTdwrPUNnwKQgFBhRRBKk7v1Thlw4gJEzuqa55/SKxYi/t0Pp2Jcatw/ApBJgS
rE3YKCoD2ePIKmaDP1G0WFAwIBi8k6y8aZUrylX4IdlrOoOEcCeSAyuc95U6CLaYECgUaoRy36SM
yJ6DBAbReIipBH0YeBJlvEjPzwQSSs6UkxGB08pjb8HDShZL1xAaTMB55kCugjNtfq9WTFSmvWhL
+qigLvdVt0LXkojthdwDEiiSbGkrh6Tq49KgkH8T21IX6oLThlT8TQkrPlmgf6PpUULYO6v+Ig0l
jYr+dbsHn25uiFeEZ+ECLx+nD5lAEZiAojMdlwaA1chuHhrJhu7CvztcV0w+YFyjDN2ms02Zu8J3
VvMRxaisxzXC2Srum9xIldA38PS/99+8mq4+IRAL9OfzQSUsBJB9uUwFLtkv2ctjpigf8TA33aG9
cSJPvHwzQkna47LaUR554hK9vQ+DgljUQ4mSRE2RkSIipdg/gy2J//zipFVnzABjaiugVcK5dy4Y
FQ33/vAY4a7WT9z+ZrNRGlvxrM43GNH4UOK72WwdPKwSBw+rMfsvATclWKdntsweVlgdsKE8L9AI
7nMROs4cUE0mCp+jobvBlKm7dTbsdRyYVUat6ViWa6sVif563uisGo3WAkqwsxgOCbqnNo9oTeVC
oFeD+e+GMX5qKl8sUeZxlgbzrN0exE64Wq9rvUFtwC8HiuGXS/200xhPdenQ1v3eoLojSr93hvT/
+eQZUNJjROb8fUM8xiRgp8ZJDq6A/nc26SAF1D1c3M94fV4EpoGk+JCXky0iqn2AsbVmL3Fqw9JO
cHgVW6RypaiUagmBN5nxt8yiQsS6QhwNTmnu9bYBmkyM//pBbpx/o5ODTCQANQgGL2/y4o72IMN8
uWwjDqmZQHfMUXUkJk0ZDNjjkEu5Am6FMU4Zgb4Q3aBfKWEI2cNdYJwXbZ0u/0lqD4Cpl4c9MQfc
BDyAHdH0BFrXJ4AmzP9t1IXONSkSSbkJEceZPtASA7pU7IeLM6KvNX5rWNbYtHts31XVHs9f0TAZ
kcqGdMFAdqIFr4zDqOQAr4us9vRVDqPkyoq+7+TQbsTgnXX+hnDbFvDu8tPIsxPohp0lYHNW2ySw
qrqZVZaH4c4vgeWnLYWAoURzFVPJjkpCimhBcdYv4Yu8nzLsd7lQNSimFa2cRmWI4rdq9HEZ+4+Q
ZjrFUSRSmTqqLdy+ZUYADv87LNhBlp+xF1bP9WKtpzKW3St7gOO/yWfFj8mEyIsq1JsgQ8PzIS7G
0hp5LcqLh2+6qTBZyU/sq7KI8p7M+djsurrXpsaYYY/SmRlC/awnOeWkkDA+dVBA3ChQVflQ1UfV
glqFytmlyTPhNx7Mp0iHQXTB7K/6HF6RHL4DFjWrPG9w7IN8o1+K+NABEJyW1+eQ9Ovl2KAfUSZq
IpiG5q2s9F79AikCZAP4o6EsKJ/hJYJ8wFvUfnXyHx2whAi64B137yaB6bGF9e49MJFoNrLTmRzP
Fg0R1B+R7Ism7cEg7HWwDKz1GLeg+tiQtTlLMYvxRDVSqQDQ5tpxasDPRdNoy5NA5aklf/lF0jn/
QV9kOApFYhJUmQzZrFbcyMGytClHB8DGAJORJXtSUGW2fEuoCotkUSWpLFTfAptnSGq6aapKJRLk
t9tup9FSlUdDU2pQY02hMkhNiYojHSiHzaLFT5jo7TaPWvItD+GzrKeLb87vNfqR22pNp+PG2Ncq
D6mfTWSV+ZSjV7tvJqsqppZcLcJctCIlT834MgOEojPz3v+VKbSrldUqYagCIdAzUE/9bj1mt9hW
9fu+0uaabDBpnqkqtEq9zoriNwWFr68gq3WXwuOzyszkiBbED/uqOYrdxbPGYso1coZbp9/vb7r9
bsXr9vtRfxG1+AQs5A+3M1V9geonNoYd7aPURaB3aCnl4+e4wgqVqTJ/b3cuni6i1jfza/BCPk+S
A1OGziKLnIrCRkuFHdXh59VPCHKOHRB47rdaSAbHz+YBuBRuFuo6SZVWTVKVDJdmrNXS9lz0OvnP
ADWh4yRHN/pJf/q3gr3RwJO6qNYsDQddWgOwtOJvXXBlush9opwmtf3foQS3S4yjLYwzsXVYHLUN
6phqJ6WB3tv2VIZRdWcacS7p3/XgwH2zZyD4gLLxO2Sx2ZEEFmlPS1C4GILqpHNdyyPSrCVTh0RS
ucG5JZSCmUgtgTpBEeEHMDl7Qdk9kjWfJM57uxNOs0CTL2IcjZbDd8tIKLeDvEF6SRaigGG4LRm3
TtBkMeUMRPKWYnHmAv0q+eif93K9f1fvO8/AS3NIjlF6eEgJfcnLkIKgLIu4fNcNA2eEwH1wgt/j
wlBnSYHBBdKDKAtR4aHkGVUr03amGpliZQ2A5dLgCiC6zfmHLco0ffvndW4fwobG5E0l8nmLlZFA
gnSObC8bKu+LvS1cvnR5DOVgzYBl68JDkhtufYAcYEayNW8oXehNjcB2f/ctMLJfXVAlkKqdqF4S
I1n8dr5/r20PgS+29IKjHT4N9uypd8eCZacIV96NCmlib9OV3+EOlcs81h4kk9K8hKSnFhoZ6XRL
g03Z6Z+cEv9+RRi94M8NT6lWsWm0Ux8dSOdCd0b/Vxnmieye3LBU+pEuZpGaj7QMz5SJtDtpS5XI
aq5tBL+NXda/5Sht7Zj5PZPsT6OYxPWbk2rKnaqIKWtv+O0PxiCNAOz6D2TKlY5ADgMmo9+BgWd5
hR7CGgwDXHbGqk6dG2/UwlGopvzMfnmuKU3F5JxdlKSjWXK1kCv5ogHMrloKyxxaayHo4BqsQ4mh
DJuhy80IAwYDhlhnXeys178gZIkW79udIYl8WGjiHeEn/kpNmoqzWZtR+11KWUFPXQqtgfovioiQ
fiLFyHOoioxLC+nNlap0ie0V91YG3VcTtG0uFexowJGGfw92QWfU/fv7U1VL8YzMUKWfrHSAlwwG
WO7KvXfFPp0jiyMMVndMQtsK2HjH3w6Ngtxf3eHn+wm7TkMGrQEOjSzqClouWC0Wi9aC2u+YENcn
ZuWr0wlXHctvTFuLPourhqVuEgymHId6Bpdbit8FVol89Kabq1+rsvcvnNboxTB9h4W7zD1p59DM
oX9bVzsINiSPREUI6qvosarp4TeKFl23TDic+TY9akCA7Asr3hRfjalCb00e+L48t4a63MU20J4V
cfeHfIR+v6rNgrrMH6vhdw4w14iGtA7KHVlNNrXaxnxMImeQBQgGKaRjfjUJLwnvEhSAMvcWJsy0
jJfLwaB6tAqeOlk3LLNOfBgMx5hLehs7tFhTSKqm7gFpjK94xuybV4iJunZs8Kweivh+A/G/DukL
afdilDUKUZ6VshD+TChv8HAFCaprnn2X1f+tutLqlcYsf8iMUQIPkDrXUuhFrEVzlqHuZkyAIn+C
D0SPY4eUUIiczhMHIZTA0BmBeQMUHI4MAwTDxocIIjlsMP67L1HuhXoKqJ/YGmbd6DnKBtSXGilY
taR9wpYg61fG7+EhYlkHdZ307WUCmH75XFvLc5ugC+0VIEVAtetJv8Cuzh+dukjwnbr3pkoEqkaA
k2NkFyKb2hFSRyoNUNcawFSCw3lv3Vua75KPhDtQ/1W3KVAl3qOjf6C9xgqStgr+NSK6qxtepcok
H8g9fItSKeredI9x39M8VRFI8/SbwNw6Ja99oZ5R8dtwK3b18qD9qBm1zwDAD7kcPgymYzaOdaNq
4YRCGXkeAbnA4Q2WLVf3da0C4hagNfiQ8JCMXD1KaeZzfHwH17e0xYg7XOVZi+8+TDCy6SbuRv3P
/nDIpjyMoovHfBoevFY0pf/ax5KwqwFcZddGJozg5RREfe0Wkf5j9ce4dw82Qku87rUrxG3k8GoI
2jcxy22qPsgznKNSHQSYuqggdLUGaN9hDNNVVYlRLrj3+tEltfFw1lX5Ef6XypCgBilCYv3GeNas
0V+iaMI+U6oqjeRfQOesvzeg4Bq+XIj6bZvlFv5w5PDfLH4bsdugkIVtXF0H9pbNJ1S/J9bH856N
XSo2grBGwRSPDxBSmO1GR0ehlW+92s+uyqy3oBA+AuCwEI0kpz5vYm4ZG+7x3LOu7Q9t0Dgqp+Ps
awScDDEyGcb98xCCYKWzLzo6Kbv24XskTdTDeE9biqdv1kHt2CozajfTEkWu3u8mYf/gbdCG7m7I
4iYaKzNGj9T222wJ+p4iKD9VFM7k0Q6GPnFnz3FqJWCqzp1ksO/MsY7Q1lIO080bGr/dV4/kSJ6Z
37ApwfngVzfEEebEiCgHK77b8gzUQhczkzBHsftSG8BOXt3rEHCC7a7ZhIjXy57CzjkFOy3xivE1
AZRPCXgB9IINwl7l8aHJM/jpAwDC0CRBRi/Cz4JXVTZ5Buut8C7jNE/+KoR9dUUcxRCTym6336Iw
gSX106mPRpsDSW2KgOGete1et2p2TVEG7HqY1ooSLjD/87SRaAl9P/RpIdl+dZuUn6ihwx+zPuLU
wdgR+vbjXwYF9sH5ytxcG3eU1sAXhkW6+PE030gEYj/3slbeG7JWF7xF1iLA30N+tNy8R8XkV2vR
/zMqLWTeUeKAASKuf3vH3htGp36j1RzMExgB1OGwjYTE/E3Xdf+f6vepzfhmpUd6l3Uc9ibtnHbm
lsYa9MJ7KpTSHGOafGca1tsK4tgvN6rka0fVRCTCYyZJRUA3sLc1GlZEg/rNhZ8RH2qTDfUkangp
4vq5eGOS7f+iuWOk86NocLFIHL7KDrBRdqrFtqovzoWOIWsH1wbEaTsJt//crPUuns61atXQqdSs
BB1c/dMG/4T/rDBeAa9269+Yp0CMVgX1lxFoLWeLUSE+IYo8LTSbeWCk4E55SOoTJsDW1Ue483F1
Hlhf1JI4BHyjk6DIEbzW9xGaTmx/DuHK38jiaaUto3dAmZ7Y8RfU6r0UQr0fivwR9sCOEg54GN/5
qPiy7ON/HqprpxDitFQPDw1YXqLUU3yrZedFLW/86yX+XdLwYQQU81g1meLdP4yYWOypL3FBCfdZ
umkUqnmojJn5LvfBdyQvQXNgA1km4bIyD+mZA8qBMMApGsOK3sLWplVqrtKW1cD2Ccj2H3jNRTaZ
dy+L+wKS6mNq1C4jdcVu8GqGZEmDj3ccIA36cV6YXk1pH1F6Tp5OsuLbT4IBfH5sT5PJc8Geissh
1bqcY+ZAKnoHG5kxeqY0nRrl6EG7gQJFDDJ0P8hqyyMcsk8dMQu8XhKPhRZgM6MWuDkrvAZsjNcd
GkyFcXl1mebx6Ty1T/2kW2gwZhtFTbh22gAIgzLwro3YEycCyF94HNj9T3/bFGVZUzi3Ist7lurH
XHRHVy4XmO1iGjxk81bjPi6GjyugYvbBczQ3a4ditXJHIM95XIIKHcwHKexuc9/c4VKf/Nwt/Ezm
GwxJMjbLsmcBRo0DawyaP8FiCakC8uuK81gZlJN68/UD+U1wZXRWCA7huVyrpwNYcyT0QqhJLuev
yAY0O6MrzQdOeABFzn3v8oeJGohRArMxoqnvige/vwDNODc99C/tY3Xfg5ndzo9f6O5Si9v75cw9
fbm9+ZePoED70U1rbxgp4IfJBzbQwIr9553aRDIC3oCN8zk6tZ/jHKh6qLOneiENMvzh3z6S0QXD
BWkNW/gNlZxyAi1bJ7uiM+xuMQwUkeW4KfUvrNcZ4SwoeMwxg1PnMzOGZz8XAYaxgDQkgOPjv6zV
AujcMP1r+9F8A31E8gQtE2mwvlb4H+E4VK00Pv2ny4LOJHyi31x2uOwvNn9jkSyuVEzfUjgHTA3N
sLIBpC3xLXgZKXqeDtwezmIG+I2LDyuICQzPk5IVTey382nf7pJqKA25y7fiTbai1YnoQraiS9uG
d88o87PoCn4Jic5RMnuP0/qDx/ZAf3+mT/Z9yvhwh944cULfLPvFMa+6Xc97+SXaXTwDTVNmVXl4
XdyAnkH8YdRA2eqfp/QekX8r0IeirgYYhMWGq1yBfeVtwcCd0MeQ7vejf1wp8JoluEPsRjnDOZPl
bIhmRUgGt9lC6Wd+wTZeINki9Hr6PNUPAKwtmyZ0UcTu1pVlOjvfeS6LMC7rvBeZbKpmjMftn00f
8ypO+36Szu7r+xBqIRQJHD9Ax9rOHGcwNIt7uIG9eP5hGe/uv5hri6CjX0Acqr4kexsXYgy9ZtTm
U5ozVBDwXnCWB4q2Vt2qG4SSwBnzotzyVg/F+gUWr5gg58z/0Cq+Os/Z++LDaOcTn6cooecmWyib
g8sib3vPDUp/dOSfbHRNlWPQlCGpReaoVzz7MJ7pxyIaSm/fnqQlZEKtyY5Up8mShTKmdSbiuI5o
5JdnsItHpdGjPyitQRwUh7dO2ntDPMVAhQ2Vv1ncex/M3iFB1nNjXqBVaaeb74h4xpL0KLRMkO8O
X2Y5bHIF5idp6eLLRTsYae1d3v3s/KCwI1Y6tMhdG8UuhH8vK7ES1ZPZeQjyMzZCFDUrqA0ekPlA
0IkyXpXaDWvUNe9AQKNmCPoLngy4UOjuAEMMWA1f+kHOvTDHbYZc9TE7AsQHSnF1Dn/S493WX+EB
y08EssHZLOPJMXPtsx+jxETl8g8VwR66u0/T3RX9NwIJbGCpRHf3H8SAHRCFOBCMkGxHles9MP1X
aCysRQwoZs0ysy/7e4iV3fnaUNzvoCdG0QjiRHPn3bqHSTo1yc2q98F1jrA24o7OfPIYmW/hzuH+
FtlTdwKYv3k9RHXf7hFZV5gxq+3C7j4nAO74jZqQd4RwR882C1l06ZfGLAng9OvYbqPInZHSAFN4
IattT7HXXcYwXce8m3Rc7J3G9iCtb9AEbO7oqcau0QR1/Zg9mQPoikNyzaNAssk+jv3yzFKAfK5F
QhDNufqr4tY7vrw59XaYKFuP+5ftpSjYfjq5++JQ2Fx3DQMNvB16pyiD5JH0QRgKx8Jbw6IKf+zf
t71kxKcQpJ70uWUvkBybXfr72X6GvDT2uPCMYBaxYCAaz/t+L1k1+CovryQtM4jN2foA1oxTO84g
1f2BtDDa6HmVmu+3Mx+/fDgoPXtRpPef8pjK9Dq2kVAYnxASPkw+IwtRM8RWkQaD6ogiXdJE5SFZ
529O3IfM+F6WEHcA1/5X7AFDmcX1w+cLgAhkE3CcMQ3HlA3Hx6b19zBAfMxnl5HRtvrZyrTDwgyd
gJREj/VuBQzE3iFL4L06rzbrNXz1Ttw36YWQqYIXZjugxLr4UBR/uvlXmNsG71wVIjOM+nvZK9IF
ZcLQn0GdsnuN4jYfABJW/SyHMAjr1wVyOecY0WEoVtb63k/CCuTC3m4Zb57EMTCUtBRkTcN/jSqb
N6StqFjwMW3gzHz45FBjwR71r384BzAvuR6oS2/DHXq/pbq9r36gJ92rn0PTTMYlDDAzuIZ0eAoI
b7FFgAS5OqcJU+RteNiG34GIOAdKBmgrbG6LS6e8THNucY6cOaYa0D0wZHWKpG5o4SS6tFDL5uiH
HQAVaN7y3i0io85tigrPnkBodrV5av89r8eANpB4P+NMix2rHGAJK/ZHN9t7edoKSOsglU4MjeMR
UuyWS+6egxFFpTD2TvQqty7ifWxaRCIsUNkEB9v5LOMj464ZU6AkVntUHBQptpxVAaA+F5U9TLCN
jeuiCJkA5uw1Ks/OkyLLPnul6fDmtuDA8J64at9kF2bLy/0V4IfjUn5o8s2FaIJoNYRtdQP+yylC
SoWg9+pfQFOnK9vw0Ch+nrwSwsIItp28g1HDfLX8aT/icEt0hDdy3wbqTMfvBjE6vJ2D7F6t0N96
dEmOa2g3Mju631dGFr5iuezcvJuP5bIYMe4/prOD4DFNy8HjRu3oRWDJyUdb5ukgGBajxeScbmii
OHyw3YbTisoTQf/AbuRnlw1lc6pxd70RvsFS9UQ5cedChbqiMX0KC4i9Ql5++5L/R0S94MXXgM9k
U90Crmf5YAgTYjbyrVnyxN3DubG2AUABTd22tliLffoAuA6cDnTDCfq47ICn6BOQvWyDen5mGWxI
h81h+b54b1Aeg0vdnp4wpwcnsQ143x/GzOAxfffsaSHD713mrdy/Kg5PySUtkGcgBzoB/8SnnYJp
QjWxgDT0ESF9fs4uyj59sBzUMMD7AI57gR3tQrqkuWMv2Y5RiKFQxU5+H5bLfjb3nuvc8tYuQOpC
M3JdZFQvYAGhMYMgAc3NdnFBSxyUFDXptd0mogFQRIEPlhSP2tA8eTs32NmjfDMhwDjWdgjVsCRO
MnodVQpJyFhsXfbpMpo7K/Ssnj2KSPDBYhhRSKbjbUYtCtQoFWSi5eAOlmXbSXBEAaBFwlKI+MCU
7DDvMxCRRRKLlQRINyIOO8xS9M9iWT83ySsuznxzIP1mK+ZJ6f+z6zD4t15CujnK/ipA9FCSSBHq
mHfAIQR4BNCzz6/Lo+cnQpZEgY7V+NTSUnAuNlC0uR7XnP9scUfwEGM0ZPWARyUe4poJPVAUP8r4
SuN+6r9ujHf3iaYi1TWW8jhiXXoNCwg1PVpZN11uh2ciNozVbi5eCaVb/bMutssT7LMfF8RjnFM/
I6EFgJM0DPzE0Z5a7rE1YxXY45rBKPW2QwLNBwwKGE6M5T1wZQ8lEjaOhF4DdQGS8rzPYIMNeYOL
Y7nzNcOSyVFEr+SCFADTU6Ep0eSzGy8Zb8T0hRuIbWiepEuLEmne4gZqCAAMfPESEJS3V6ld/AuC
jnk0oN7IeBS8U8eIct05iHO2+krritjlfXF88MF7Ju0LDIx4D5TvCdHQfyAcwygORbOtRxyyPURF
qUQ8KG+Tqi5IPqTHhKnAljBuVID/3rv2T4VnvVyPVzswolCpaNVTKKfYipb0Mhmy+4GMo7V3oW3E
/nkZ45PbFV40IVV4SeKFWLa4hpz4uXqf2rVHih5l9FkY/NVStUDQhKM46zVMfwReE+If9h6XbaS8
C4rPv+y4ZCeOcYigQt7aDUoTAhkrzLfnDXGU69kJFc0b2NmzM2fpj4gBTPbi8ngOFo+0bt4sdktd
Eu/HlLNPAXEKfG+Ckq3pxsS2lX6GBLV0ot9XTp3EkFg30EgmO3xTKWCdR9GNH9rkmlwylkVGFdkG
Q/D9wWPaY8+p7D0ix+264rHwaZuf8shcHYUqxiCAhnxth2RI84JW1zAb20guFL2avcz+8m6JGiG4
hrkzY5Lm0UpZxPRGj09tBtiqwPiGWEeXBjWvFv+3O/S72vQQWRd23Rh5e/Sn8olzYvlFaBI9tNZ5
yqQGbZlVavS/dkjqAVIDtArvuexiqJMxP3Pt8uieuiXU56iVPT22CpZYJnLMhT+yTOHT0DueUbwm
WnYO0LNNHDI8clkTYlU7l9aS2H8mYfH2d97Vr4VqhiRYefC0EYZ3rD90dsuzYtcC7Ek6VhRrt2wT
dzq7PJsDY33Lt3Ds15c+3GEEVob3JYqU8/oeWQKQ0B0C6EdK3FQaPhAOTga5lTVBridOWojNszGg
Cl4sBmeERBE+Qy8J1rcxLT4W58qiDAB5N0yKvfjkW6e2VYnuFQCmdR52Tmv5h1c+e5fER+GPuUsl
gPv3vmvl6/e5WwDzUSdxLBg3JzfgkhaOzTK/v7qq9GKN03mQKN9b9r6eHXwasg/0Ca3wkoVIeaHO
8ghKmMDQWqhgvRAa4Hye/mUfGKhZ0sstEpl6NmSdufOC0c74R/wUp0USsTz6FnF/CxWTZYSghR4F
Gf5VgoE2ntzIqubmvdulMWeJowWE0AH9KHpuyF6N79UjDZkcJjNOOkUpo7K+dt79V0iB0fSPdrAj
pLLZ9Jz50oohr3OXNeeoYfuF8dF/15nU5TTKo5WT+PflEbsA3+6Y7KnICZqtmPHeIus/w5N8A4c+
N0jnU4KqacYVq8djItLDKJmwjl2jtJ6bHqPjx9m2sMGp69E2NMdVqRuPDq2kU2geRlisg5wdntcS
IH1v5pFVL27K2MbFaFEfiNehbdtss6ykA/y7+kafVeHzF/dKFAwfWjJvSACk4XxjIkdQhXe/qAyO
A3LYGC7pqjIiKsSpZd5lml7LKCGyJlcoVhOQMqjy9dP4OINZO6l4GPj4tPJRcqPVX8ch5s76v0pJ
ilCFYMes59e24abDPNCoKTiKrA7NZYTivHF0TyPubOIKT3sp3D7mDerivAlonwQA04RemTTtHtPy
Bo1N8qQYj9i4hXBAWSLFZ+p6JQs3MlSfofG2rhsUtBZQsMevntFDNqx3Rz3lw+6iFY4qwGX4Wpp4
E+L5AgyWAPbvxlvqEzgTM3/yqPW495wD3biQwlShqtR9gLdK/Mtqh+scQQuINkIQog7sxBGpwXHJ
0g9RGz6OntjybS5cWGjHQzQeioBnKWKhXgi8dkiRom7M5n3bcuZ2la0EDRsAX4lvGP4Vf6KcAvYU
fVlG5EdL0dlC8cbV860QsNnIz4uAk3D24sFt4W2ja82QysItM6eAsYl3gZxPGZVNnH2EDR2CA3IZ
0vFgfvgpTZCXyw+RqqDDF5vBTrFpwDfUNvbXkCLGDfA3lo4exIcSBbIFADBW6ezcne8ivi6F9hks
PuLtl5l5779OjV1pYJ1nn0Nvb3rGrfoi0Q22u7C0eNFsNb0MvCrAcWoONA0DIjl0IXPst+DgsGfZ
+QJy7/y8GZ2nNkgvWx7eOOzlxzTCe/i7UVbYeaVoi3z1CWoG9Uj+vUM1pYDtu3PqES/G9XmEzFkt
rkOVqJR6J5brKo9KckO+RapMj8lcBgJwARLkTnmTDXS7IY+G1hI/R2kGqVoUMHrbLdpEm/2xYSMi
85CD/RPlgs6ccBqhhh7lT+TJTuka5TriMOMwNLMu1HzAy5Z/WOTaxS623pD7aMEi18u++UQSnTfD
Xz03WHRDUTpGV6OZu+q3uatvTSq3yRtwDsqPuB2gHwtC+d2PSZFIOYjWR5amSmBdq4f0j1IZEWAc
d7cder2E+inudUTpBe9ddk/mABHjpMUjDhcy3Dg8XRCeV18TLwn3los+laHK5R/m0AFgV5cCTmL5
FxbAfdKmlMMGRy39cg22GeHl4f+ouqvlVNsgC8BXlCosyCmuCRBC5ISKbCS4y9XP0/wzB1M7YRPk
k1e7V69e/bbd0zkH8f33Dd8kl97bXFqrRfWkXEma7NYcbeMkbkQzhN16LvOSlIM5K2yS6P5NK4/i
gHYQ9ym/CMq0rKh5kl1WvOXJaFc9LdRZqMaTMtXBvXth5GZbHune/qXHM+b03YzwKBlhR0pNMwn0
SzLYlTN038SiLSLsM1eD3DFqXtL/+5Wpklb379KO88MD8sNQmauA5IRwGsDxtZqin32tbjdDjwqY
KL7CC1LX8vMa5XyI4wLuVphPy/JE299/VFCZZO3VpRP8K63CBiUoOKLozd/bKjU8bAbMH9DDLFOf
Dbls4bUh+wuC88IXVY8KbOxYSwpCwJmmqbYiHX5IRTKaeHQeUyhiNB08XH5gFvsrWcZw0OP57v/9
JHjtFtFd3eMo/5Q7xiedT8EUj17Mf44+89Jl/N95JJIx6uQ7j/JwEnaURM9msJOnYOH9tA3l4Drj
2++Z/YUTEcn9fx3atHRbrnWKX6WIbGfqC9qzwVUmK1OJIJcLwkwW7KKG1YrAcwS0g8hE0kYE7vRv
U6OAhGwVhKXIGBPpWWJj4hw134Mt9/n+PjyXxK4eix4EcoOZc4/dVt8RAHLFFoWYYdQOxeAMXoC7
qgWhBm55j5sGmey/uGpkY4Bz0QPvKdpmsdDrDQMQVn1nDqJnI9t8I1AG98aH+qizNel63Z+++p1B
bQqOBlC7FI9Bzwk96ZvUjDgQ/EE+/RIDFQcB/OtgF0cKfj9OT7cbDPDvbVGt9zOCHXVj1KmC4POt
nPuxrD1UTJD3xSCBOfYQTqSQ8njTPkHGD6LVEf9T6iQnvjd5YnLrrv+6Xr5URxAO3ik6eKNHI0ZI
9D3f2RLpaT7UHwgIC4q9GHBJpBQpVNqAnKU0H11/+lE/k0HAX8chJdtRkLTH+0VCFJT4Cn5qZHxF
ztdanQlwQ6H+J+icqS0adJHNbfHiUHx3yKuTXn4Ms7gYQ5nBOw6p+CiK+SC3Z1edEgVO+WbkKi4a
BbK5/ks045pRA6uZ3inOh4LEYkH+O91j0ut71llEpW8YaBFTj3SoVXfRTZUiRB+08FHtWrkOI4kp
wvWyJAMVQyjjVKv0uGvjyoQj3c6InV9B4U0gUba5vykFtsA+WfZXHjeD3YA1TLk631Tqyu+pvXya
9SHc+JqTur0kftEa8d/SFOkffka1jbfi/Nnm9ks9O/mZmztfLRhrkb0ZUf1bmSA7zn+2RBy9nvmK
jKGD7/0Xyz/Ref4DqP91V4P4B3kA9K+fFt31U7q67HeC83451Ub4PuqvNRPIO7v7ZSrJCA172ktK
x3/q/p1KR8HMh/fEMDg3JzlLs/ryDkyM48pXv4vfQqq8EvocjfNjUYjfrKrUx68EaebEMDGMWz9L
KtxohjhH3kAXFe3H8wRE23+HxjrVyTaZY6e2Cw1WQlAoH+/su0fnW3zEva66CXWzo3XyfqN1ogGj
SVd0dJr5Zqjnx79Lm2qaXLRJPf5dv0Lq/vy17gscBFySKi/kO+bHc+r5K1e1IPU5ElDd/W7756dd
d9fdeEWZZ7NZCp3kuVXXxgQc+GUNjM9fBZtOtM2qe690YQ1vZIWFNeFVRcvJugYHim5Az24+HFGt
rpVlf8MGgLa5RctnezMwX1eDwnt6Wi6877/AaH6SqqrRY1EZyGXFv/3Xw0/8K/wk1JOY1Na3CnjI
YAtU7cgZatrCYUHqqqUFZIf5HCXbCFRnkQCXgtFr/wo/MVKxlA8Vj5zWjJZdxxOGgMsAHvlxoa6F
w/nfz3beYBQc9/qASXKP9aRKOzz0W9UWn6wijlQTd6JZXv5EkMphaRdJo6VMk2XhAi5TFQgexKB+
UmOnM6bVA+6vJDjwXcFLwv84v//9Aj+qm3T7kSo/EUFS496b9P87yKpRwHa3SCF6wUKvq9pSDoPQ
x2NVXtyubPUK/prAm41PxUiSDVQ5nXnJ07A9E3DK11KIkVlpDxOpfijR06/HH0SYMZC/ktr8Mod/
cGSahSJw7H6gxKE9uVVanec886f1/pwoeX4ql9+RelqsoDK6XP5crloANA6gFt86XWp9VsW22AQk
T3uPPyPrxwqrrsE8l8sHRl4XW+ti1ROHtM14Dhtlpc0TDUaLP+MUcbL725/Vm8zR5mFHfrnN22l1
qvxpdo2KdudxtvAU5epoQCrqkyotgATogYc+q2pD49BuIV3hC0Eve63AdJmSHJ1blMJ7f1b3yYm1
Y2uqskQv8AQ+dSP5zj5Kp/8xhxQwIvpjwwC1UhctHh+6TCJl7LZDbd96r8IdGEIMDPBUSZm646G9
QEE4NGdf7sPTQ9uJ5Q2zvaYqMan2GDF7L+yHLeQmdpUSedDfc7I2P7/milX3yVo7JjrLLyDzeujs
9gKWl9M7t/smIO0oW1V710+PGYv5/GvVdrH45dvFy6b9h0P/cx4bPfI2pIRVVXJmj+qPx/5FubBy
AndlC/CcVpwYB913kz/O4CMuZtW+H9Q34c9sMV9BOyzFPpnjjlaSP6KjLtTpbu8OJDMuHUD2cl7X
BJijmknduFVN04XtG7vKEz1l5wqbrph7RjaptDQ+R1izLL/S72aJW0KPlpuaIyU+beQ/hRgY7/cT
cOrb8aZy5ffriGv5lPmu2STLxjtsYy1xaD7+pH8mT0Fvz+yq8QZbEcWExYphxk0uA2F0mJ4C+Yxd
oYiSMhAu4yx+LxEfmVNAgm1LzBWtVF3QguuCnE8HWuQ4dq+M4FruRfgjdv5defIVDP7JEzPiWFPz
6X6FpJOnNttDWUn3aCQAGY9j0nE6FvSoE8kIqjmIQLAxHJiYcIwgIFTRxQ6d+ljhdR/Ky+HeabHH
s8vaGbatjJe8gcrky4effW54BMQ5t+b4NLpKLt09HHJ1IW8HfHeGGbvDZeSKceFzbTDqxHniJkJh
KN8BIgY3feklohtXZB4Ns9Uzw3mqGQylheQJKL06bSrKs1NegJ3ccp9nODIiTSzoQwWbM0d7qp6p
ucrcs2AedLaxK99+op3Elox2RKr9ePe+XVaMbsczdWB8AH5XyIaWuR5BqNwz40feX1sUPf6efQVX
6WCnl04L3jXaHqvgSOx49WSwqkECFK1xzDSlkb9ouAFf1RrHilMqk6E+c20+5F7MhkRcXe1w0fBl
Y+KdZzkpn35ScfOVKZeEBchPyPQ0uASokjCdSTbUY885QUTRNnckyFFbC7Diialr9p7M1aep+xy9
t2I08mNWmXRLDJMvJxpPkj79fiowolaN3POVrIGM6mdLd/p91Lm8r4erRhAjp92MCu4TS7Ik8GxL
qkC4SPMv92xmanSCtasa+BdVRmHh7SB5reomI9W4yJUNB58cdfS67H2imCW9EtkHbuKPY8W1VK6P
j1Y9GkQ7HhmDNd7kYLn75dDwNGccA4Gjw5lR0XAiKnjEME0XFaxM/nC8YjT5TowN2Mq1tB+naVbJ
VDS9jIOXRfto99IEL1JgmizqGLXR6DRBqqf3uSFrSS25QAtny+XMv/K9ydfDy7QxktCee16P1+MY
Xd4adVz3YqenjKpgwSGJv9AT9llTBSQWb13ez+ojGEIvJtDP/Xs4Ulavtbu1n0y+VPlo5DNsZLNS
ha5yrF28wtlw2lAgNIZBHHkU094gmTaCUOv64IOXqkSjoZYzrqLhXAbiFnR+gdfAV3QgyrpWCup7
VluUvcoe079z1oUda5RgaiKygoI6+GgwjDqOoPWuTaPZuaKRwnQ/RDfpg421znyPnja01uOA8+Pc
jcWuDteHZC6qiT9jyIE1ysTtu8vTe8x31BEmjhTUH1E+vltzOz6Tg8g9c7m3+36qdnm3vm3Hjm5u
HKqzL88sWRZxOayxjMWpogKZ+baNsmBpOpjXYDetd4QC4vZgiIil9qgo1HBuXnuzv3rqUzT58SX3
ghOZalvlLu/JWACMFvcZaU0Ycj0YJBh8UXXqP3HQAnpHmcGlfGL78YULFtIofBs+8Xb8X0vJpBI3
tEyY8V+27iBh7t59Bux6E++Nmh0JvaOwYwTBX2wbSQuZXT1aONr6agVzgNjCuPq5+uxLC2mo+37g
DbjHn2Fk52mf4X3+OloijGwDJ3aLwou5wDQwL4KimeopJaWn427zn/iRNYVCuXZnyafR8zGACy/w
AasSTy0Xt6Vh76TRl0cc+Hc9/tc4vDv1MVYvR7f73Lepy7uBoQS34rflCxbsJwMqBk3gDwh/z8Q5
VDLtWJXedczpfT3+a7jrVM5Cab5NSCZQqahb/08/GUyp18IeaVMg/1CF+rqmRM2MiWloPp5VpIdZ
aB3tkeabjldCI4uyO1MGc/cDxNhW7gNagU4UVQknCq7Kyt0gX1zkG9S2u6oNeVTZ51+U3dTgjmbu
Gj2AFEyL3Mt2rHZszNofrxExmb1Fj7mgsAKsW8I1jUxHXQjdGDFWH9RgdhCB/PK2hQCBMIG8Gcqu
IofpmPpQ6O4BT5aKKl+45lP1bC9ptJXLvck1HO0TMtvH7DsKsW8R79BKEE+WY7TuU3HbJ3nXIvHQ
L/wk37XGOdbH0eP7pr38GnVMe+54+gX7qhYiKifETtE4rfvXzinwbtWnhZIwBnIvkIFneLENKydv
L1NL2xzOJOdV3fGxKd5jMfnitkav2nn3Q2zFe/lXGMHteT4knxI7yF/7vwMQlUT5OrmvgoyKU3mB
gZ6pWeAZViY6uvCiAR9yOqeK6hFDyOtL/NqPpACMOgA/lyG/rBSfib9jpNh8CHs8vpCn+cRnJxBz
sOJqZp8LUaL4ZgzZs1zFgy0h/6mQ5stf+/Kc6qR/Tx+zN8VPAVRmXHAbg3TM5+rePsRfS3u4kGhq
R/l6ARo1XZGzd59ZaEIHCaxQybZWzQnauDBMoSHSM6k+diVEYeRoYwlzBt56yCQ/pdtrXHxpcKvu
rLVtpilA0AMSKnrffAhSkMQgCP39pxkPpifAtpb4l8h4MdE5P42AzaRbDm3ubeX5UvZzaX/CxluT
z1sCm7C5f/0mSlRxFEnPkgO+V93/nDP7VawFSBbJnxlyd9gy4FENKFojLGCGRtLwXqGzfYVpe5JG
F7+IpSZ7pOOwaGQFjGPlDhWoGNeiPDY3rGhYjN3jQM5RTaeOldpbsyeEHdtDvDIZBrpjUJybh/fo
llgmH+o5G9vhPVUDbOuY+DpOVeBQz3ldHSrMRtr9tRibahn39Ij3ojOZLM17B5pm8+EDKDTbMWyA
Vv8dMdhZh//t8jiD1evFzD7aO2N9tphbT+N63YbBTyO7s2MeOch42racZyjNsAauPQ/Zjod0jPCb
KVIICtCylRsIsz2W9woZLmr5Sv6pgJIu2NhHxjnWE9lmno4PqnoL1bxbaBcITs3H6YYpyxw0Py9t
QYbMV+HW2pxaU6E2JYm+028XwUhsaNsmOqXMpN7+Usn8e99s67nW4mXdWWZRSRTOkh77MClOeuRX
6diVcmgVcEJ93iTkcuwsypuXjKjYP1ot73Rfigm837ZYEqe/uDK7xG4/Lwjz7QJBkkJlny4mjXHp
/2qKKEBBDy3Z+8sWv+aDr9s415yUME5tMzhPSMvk4emurdtC5sK6cpsfMAPGj53c561H2653/b3+
XlL1RwrsX9lySI/Ma7t6KO6LhhRHA2ctlNIoOyo1VB6e3AjGLAjg8pKhyoDeU0Jsn9QN4geK/DgD
0q+fxcaWNQ/Tcpo4Z+hmiqzd6Pr905jKLq47xe8/XBUbH+EcCNuybw1EY3jd1gajc3FUv5S27w/D
2WATBQdkiu8H61/lO26l4kd6jLVQjqhcukl+7flo7h0bO+BBX7ohrODv6aEkc91vcHblJksUy3cz
a0UO098u8TCrnsAT39CuLJKOGLHqVfPm38vxdSZETGkPYtoL5JhuvX4t4QFbode1Rbkft6vDP3do
js/HRUXnmPt041cP5b8k7vDlJT/kBTw9EpHuPtYDPFb7aNnMvM4rZzxuKa2CecoKP1ZzGQXGHqv9
y8CaIWZArpWX+m/Ws0AMRh/zTv9S/HtePG9fp6pOVwX5BElQaepiv1/54eVldCkJpaUA3R+HhjJJ
kC2SBKBdaDbQgyjD7Vsv/H3rtXTrXFMCB8hEtUzpufN4MacFN1O0EwBU3dNbRYpC+1C5pR6d09v2
KPZnh7C1rrKu/bMZJpk81bT/15Ivjz+w20jRS76rlkcbBHFatQaOdWn0AWAmhDFr4vg4duZ185GB
PMxb6yhwoBal7MGeMkbl2oD4EWWGtz+pqeoK1w/PgBEm47pyIyEwKyWyReTxtaqQ1wr4HJmC3tOR
5ZzDG7Nv4iaPhHW7Ubn1WgGspLMWvXU9+1S2tuV726/U8EgRvJU1/ulyYENWV3gD4eWnlLS3wId8
gwTAbR+OeIzUQypxxf4Jq8weQwVokquE1ur0OdjcRxOyrEr4mc/+sZmVkyRs5ETfgChZhBOFlEqP
EpvbqeFWgezKVrihKyXxrtl1/UpX8+Mjuvr+iRmj3EaNoRV5Kf1ERRbiIVMqFKcfAQGHnMStPap9
Q8X3ncTQMbWEALYY40aFPsGOyoMsw9/4cOCTsWq4k0zTN9wHQkifzMUTiG8FsV3Lt76UtzBMlwYO
FQ9NVh+KthvI1T3onhoDow6SMAwGNWFLcE7EiyKI/dGp4havw2vFeJWzTfClnXtPjTPj0KnY5yO1
TqC6/xBB++NwrSbfcD/c8mRP1QSzjBHjiIYP9okOoDpWnqtqJa26QqH8qhQaEFhhzOJ3IqYG2t84
9/P4AyuDkfCeYquTmfYOquGosV4D6o+XBQygd5BFiV33TVE2O0cqIge8hbtNsgEi/UZR9DtHeZGq
5nGIeLpdJUfr2/q6nktXHET9MTsuH4tbZcMtrgriCwUtQj8sV5cZuzQDXoX7SYM3ZthBnU0FFett
1gas1ikCVtZfoZ+mTaNo60BTV8UuLGyKScx6p7eH4d9LlshLi12QEyeClwpH758mVOPqjIlB57lx
XEmUaCvK90+2w9a6EzLH89dCJVRQTi8d+DRu8AvqertAa4+MX+HZDCQYWd4+iZ1F0i4J6OL+H8IN
AY/B5JVW5aRoBSiQWzWSFYdxC/WZaujlaZXER7J/ZZZS0Hx4kmkxUzR29iSmUx2bfxH75D0EXC4x
wmrYigzonUi8rzTIAbRWv4X7UNdQxri5MwHBy+VgylGOiG4IRUrbdU85W1TSZWnVvTR8faKSz0ZU
ZSMIk6tun/AjDf5NV87/8HM0NnJlASjsJYOK4TpEv/LdQjEdD38fkUOteqyVMzG0zcPs7c5I5Aiv
9ezwMkDjzOdbZ5voqWSgTejmaUxTznHg/JK3buW/7hlhq3lqU6dAfP25IVDQSQixm2Jk/1vtP5OK
nYNVe38STUI+Il19VihlVX78XjaftQvH7wZOAynmymkj3ZZSzYynJVPgCQUteSRXd4FsbJ5a79XH
7cAnb2WYYprvSMMvehMELTyfzjdE3MXdXVMEh8T8f7KlQ1siiZkuF2OLqYqCU+MDch18tDF5AQZ+
brHH9hJwP8fgLCtp4/LD8AFqtQ7kGC9SG+BcQn2MWjf9nOuO/l2qCfDGorHtbV446m+a1sK4/mcB
Phyflmot2Si/KGZK9X6d1CiOzf4V6Rm/ZV/YE9zsWg6Q9jT6mIl9np6nqGP/VNS0jDSyigT2yeJA
+GMRMWhSZSm4m0bcB4a28ITFd0C3CQOtcxP5/8rXhKOGIgSBoFtGvlLjq2Un7/FWPolooGTMnxRM
+oJKYyhLdU+/Twca0d8YHDU8yPJp8G0bsNSOmgrL8N7YDAyjPlYD6uwDDUOlSAfw+MW+Ph0ck1QG
QxU19FLXw5j8AwhL7zw+NkcoqcXHwd8/c2xe+R2+Uu0oH9mJ4xKvj/mIGCmPMoMn3Pls1Y85JTJ4
d+8na6vgftTHCck/lhzlXcvxYhCRabqyl3qNYMm5P6pF4edkN9GfY1TedVWpYknFswvfBhcDbVXF
3FGc4EjhdFK5vp5f2RpiAuXdy+1Q4oP8Y7DYjfzOmTaJbrZxebsZs3mmDI4oV0I5JUZHlKB8aOFH
z3rLecuKcAiZU916TbWSrfXrcl62xkw+l9hwyDejcrbxEAXQDm/Tal7hujxlKuL0w3VD7u+/LRpp
b1z6WFZfc82CMV4u9KZfFJnJib7fiM8Wp1F0K8S46Z8OZ43p8NbMs3ITjcmr4+e7RHbKZ1OfGjbR
HDUWVHL6HrVT3T+u1lguTcoSVpUJ8S6vblTc/6Lv07Q7NuZnhcCmjPparpNoqJJRHg1SEhwwUwYn
bkSfDkcpdca8DjX17iPZzn9RR7710DdeR6dKrV9d/9NEz4y71YO6SswPnK1ZL9dijTURaGxEv9S9
hutNSeGlow+L8JPSZw4t5xWs0MObM57q/f70+chEFe//DImoRaF57Rx2lcPz4kWamgptDfYZfdnX
E4VAmrM4V6EO4inw7yBxonQYYccgZZVym0qWQXFAK5gjjljoF7PqyKoo1F3FUHcNxF6UHPXn38+V
jEpdtznptvPYShEIr2WgJMM03YM8DEJ4v5MUoo4Q+SOGVBQ1pz+ITohKYYm82deU7sXiKK1VPVSY
Ntfdq48zrUkWzxXf5SPQnjhmsBsu67pKKmmxPTXKv09veJR8tok6t7yZA7JiH5+TTYQ5dOIsjBq5
/kxDfsSIVK3JDpnpnsgps7RdgX+77zym2t9bVOdK9jON03f244cGevvwjfNNfvPvWfvsYJip1xkv
6fFNgp21elOfVxi5tSN6TsOqfhsce+tmxsrUTErE238WWiMmTK602Uoxbay34Y5dL8Xpz9Q0PhV3
v1PZYonqXjBUl9UZa7ZfW9W5ILZKSexxViksXy+D6UeYXOvpYNZSQObcXnJy0pbqJ9b19cKbmwE6
z7XZtezA3lwd64eCeDvk/25/ZuznQ7uVTW71i5uWGR6fDt3T8/Yz8ZrlwObL8iAZcIeZOlMswnk9
SZfyabuS34+sdimHVcQkr+TYuN+bBgC2zz78+5hNnv8+7nsfmtyklR8ypUlGl7NfO7GMqtq2Fj7U
OCwDpz81lgh2t4p9bnMqsUad0j7r3vHniB9JM1RjvhQBZWFXr7LAMra1S5nJN7R5y+2b1MXOlUnM
l1Ve3ViYqA5IFmLcnYfXL8fEEZBkOP0oKEBCpuBux4zk5SUiT9g+67PrJ+QIiRJ/BwJ91+EkpH/+
u6lV91phI/U3je9k9flKsCeOwApkHA6COGrlslXvw1g9D2d9RbsHsoKKrghNsDxqItt5x/Z/ajvd
/gkvQkLkvB63I41SwCBogueh7o5z2usNbAa5wTDIN+1Li1+WstXKAU5OvTnVEhUGhNSBrtsKQxfN
o7h8ChlunJBadsy7UmVnipwx67NWhbFvYW7AhR6hYIfKhjqps1zowIaNENZzsgqW7Z7af6Li7WtF
blLJlUQ3T7uF9yQTOjb2aHrVwdp4KfE605mBRVmu8P7t04JA0FQ+3bXiVN9hq7ip/veiG1uq5vu2
rz2tBnFU+Zh3+bgdpkY82fI0ZI/qgq1B9T2q8TubDGsVq+7iMqf2YqC2m9EHZfCWwffFiSPRXmUZ
oT4IOd6qc1UNhFGQ1Gv7Lxaum0SxYsNnxnZf6aqs9VndwGkxV8Zh0LQdQj8M45pi218yhgXWnx5+
/vs725zU8V0Uj7WVj7xxKeumOGx0NIFHy9DU+fF0gswgZwU75Mb9Wz5xQuTGEBcQsn2oSJi5TDR7
amxsICBkmVrBcwgywWreRsM/MB7k2phPYZalq9F6lDr4ezHu10/K3d4ZEihD0V2/HIyyFc8Ro+fv
TAlzMnTJomm8nncniTHtHv2PyHHccK4myY7buIVB+bjw4biEmxGQ5z3kr7wxs4bXfD/grWqLR8vI
oqyeyWediQmlhdk82X9hje6HWjNRd+xJjaeDQjlJ1LlDStBei/ao4wzCPjXEVnd7iivpDuKEpLp+
TuHy5UEBZn2pk0l9bLFLAwl8DPFKIUI0lriwTDNYHmRF7heJKAf0fpKrkBx11sPRgviXk1QBxQjV
IeuwHUfsJNcuNPbo3h+Hc0kWuKQNCTcPALOtELd3hal7a1Hvyqz//FfNduE7FFczmOKllIJH9Z87
AIQ4X50oPHOuWMnbx+WdKxq1jPVkDouvJ5oCNA6ovxCS4FnQfHAC5Ipsl4oH5z95DfzgcXQYiYX6
QiJ23ipuipRSPQPjEf4I8pvz7n/vkL49768d2VR1ZqFMCNxITKXn29tDf1EtcDwujX1v/6+wJm9J
xKFya1NJvlS2nWRRDti6M9d2zzsTucpM5CAjpHDMs+YFy2FJ4AjvAGQz602FEuTWihFoIeIqye7y
jazEocrVrD+27F25t/S3HHQG1vzfNgWYmlZntUJfJosyL32uWJrpFWZdQCbr2h4cBLatZlDTrmPR
Q1om/Wn31g7cKJbIpHkY1vSca5/7uVTRfr9bHaGUqgLV8omoTSdEdHaUl2IY/w02wChJAbXYYDl6
LUl1YrGV7TA/NP5XbidMh/lT66A3CQTBVI00vGGMuij6cx1TcfpUa5w3fDb1dNQLBZDn65jan5VK
FZ2n0/dg99w5NDooACKfH4l+7pc4ePJXvKM/KQ8DWF2Z7gFqFy8q4lSuSif+DQgP9h4HqX6mv269
91K9yGzPDM+Liq4Dgc1LF/sk7roSFOy2z78qt0x+Rm02DSqm36h2FK9uX/XbgJvLX/oA41XWr9/b
Gv3M0UdsscgYdf6XchCrl2WzE7Jx+ONVdiHjLD1iiPEwn05K+xzeJq/qkdr5OrDD3zB3RuVHhYEU
i6Z7SULM32ECxevdjBpDhafFm8plikuoADb//E59oQ90ufzFR5KtuRr2Nt2bhx6V8gb3vDyvPT6N
yv/++8+p4ll/9kfWOdfZ3ytjtLNt4qyvWnavxxmkfIPmRrKo4khqfCXfClWMiAjkY1dxg8rgBHnJ
MADyrYy2j0zjX6FSAOZ8R63716Qw5bq6WpcVTKrE2Tb1taJA09KPOGJxrt5sKF6NnpfyadkyjcPb
GVtDYOKGM7nvzy14sS3tFLWjWFa7At41wKWVfLOkftPb2xaUg+QXtwuCsg32/A7U9J6ARAT6W5w1
H9sr3nu+9kx9PQkQjyRGZGoCaNYMbTAvJRFgzsV8e91+azc/Jqdil3itOT6tJunOrv9lpEPA7MlA
SXUlx1qd/+5BmtfirKAk4PJ1atKh9KXJLE1oft2L703AyalnAp/Na7V7LP9sXCLvtVE8mWiPrRD3
DaVIaEit0DMOntJPO0lpbzp2jg0ccqgPMOxZZwUi6YwaDFUmvBmr4mCn/wBeBjN7On2s7Uakd5ev
o7RZrfjnrp7/lQHQXXYmj2Xqo6xXPtesl3nVEl1rEpOMFkgakwQNAHe6V9y/jpgBo6Z9I1kfdU+t
WUdygRhWu5Vk0XdSNGROA7403fcLJEeB0vLk9aD55e89VD7yKt0eipthsnlR42S6KD3AclGwXgeB
YTHJJb8cblrahUt80wevg32P3fkFF7C3WUaVo1DOdE6IS0GbpZI4+ILNt8RLunb+WcohL2VCvhvz
rHLtdndv9qSXNHXoS3g4f3TvBDTMOSgyS7VlIWpZWK1/e6S8yublkq1xk3k3vTTgbF+TtnN+3RD9
vXqUKO7baRZ34h/NHsnh14agsPWslvurpv6B2jOvomwmfw/0kHpNsZLPYq8JynnQSUJBUh+GcsBK
9DKecUOULpA7aINA9LCNXGv3IDCiZNFysS/B1B9WDev8/N+oa/obhLST18J0LqQ6fZ71jrWbVXPd
gWxn/sqH1uVavqpOKfUub3laI4V/fodbVhCgsSJEzEExQMvBNNaI30zj+leOmMrqLZco5QdH8hgf
Bdhvefb6E5M/2d+yVN4KlVT3VCibUsfy28O/i/I3F8XqBGtqyf7jU+pDGk9LOezHp009++sA6c9U
4/qhvuAGE0rFsaXS1+DIBtLwy/RpxkNPfp4JxTQCLLhm3Ja4yseaMiqOy4fkNFWXEg2FGOGMKt9Z
adbVqYVpsKSLeOlnB0nyZgp2lTatfv531omJoBydkR6ucKtg5EVlHZ7r6pvPSgV2xcg1yvlf5ota
vDFb7kK79KUzv8ooyqEopbh9HzWOOonr/y6WFsG+/CFnfHhhvrsTlkQ12bv0z11l2d+YEcr4jv5q
y3+n+vIfj3Y2L6/m4k7ba41rrcFA+6U031hqKZB01lup67Os3Or/jT2KhbVwF1fP+44OF73Zdw4v
G6UQBNnsnmpCM9AiVBvCjHtWSr+r8Of+Ukz9qnc7PqssmHretJalH2NA0hqsRwLav+Sbce0cKv8q
Eaog8GcOLaBzVHrBFWywxv7l3iCHtYjDxDZF3bo3DWSxtu/ExXKOvbpSviYuOuSwnxflFdHUbU1N
CuUZ4uizylnYonoxot4mTcrUncf6svfIqIhMhtxbBkKkbEPcs3SHeA0G7/7E1lpmy+nl/KqYHjWE
hzLQIC/8W2FYJPc1ueIrhXwXlUc61DgL+BDPf7soYjN9N0F9WF3AByI5kxJY5MGtsUdac4y62voE
G81fSkdZQdlKQYUUvCurz6mZ3DVPk9fjX0fohoTFh2DN6uPhoI57dVLApHu6RGqh7GWHVN/E6Fgx
hzPDzBdH+vB7GoAgl1Bm3yMYxNlOFupLGamy5D8eeFtBldhxgCjT8PUcSuSHGLtQ0IN169TMD30q
G664vHh4pINxTG+cnVNDHsb0QxriUIHn31ODbxyuy47Pj29V/zzC4ouHX/7y6oM7emlcv45KthOu
bG9+Z+IVlGEakxbfetJSLb4eYPhnUpi2cKtOhZzs8+i8Q98nYSAc9OQCL2ByGFucBAid5K9fgCzk
Bznc90PNwm3PMsAmrUhL4Iq3cdsaWY4MO5NfOOtDwp/CRwtu+oVNl29yGOjSx3uEKZ4icjrflVYf
WvCUqGa/ZsY1vXJ8+BP/NbFwpTz1VKDoJ/WD8RQCBbFdVkWN+r4uFgkfuHvzj9Xwz8OJDQ88yPfh
dI/G//0VGMFh8FmNb4poDbZ9VrGmnHFyv9ynOIM2Vee3mwhX1jIshTLwDHvezVEPDW0J3Aj3UCNo
u/jcWqMwM2t8cEXQGzPXe0+A0NziAuGPoxfVoDdVnv8X2KuUe/+vYQK/iCNxjsPjD4/zUuY9BjYG
5wj8+Dy0KwQuEZ+d1QPpoLJ0KX8zivl/rCh3Ew71PalB+JCtHOVyuPbCDF/K9RxE2eZ14qH/d8ez
uhBb1SHutyaI4bR3pCEQX9pJ0u7It65qf5NWwCAPExfjhdIFZWQvdBqGd7wSF8skLQXmwNWPJlcB
t+hqL2WQRcAP4RlzWdkrk95+uMkryurNcJsjcDH9/c+TvJSz47hTMlgBkwS08F9jRGPysOsxiOIr
ERGMhnGKK0AeOiHvJLUsJ7aYBhV/SkG40CzIlWUhbEdPU3SNtBCqPvvdsGJlu5MKKSf3EkDwRe+K
mUeD9w+owfMX88hrqVExi65tpspdfqxkRLH8sSeSWJm4U6JwuW3nNKX18LRcNOPTOFkqHx+bkibO
ylHxgdPD7UNlTSnw9oTSrrTsQ2e/qp3UDciXNpNaevS1GES+8hBHLd97eOF8SkrC4sNrFAy8vbNl
8PCxlI4SAKboj3MeyagT5NIcdzgXdGZeMRMqWH+U2SqSrTAWH59xyJAmRyspVwlWw7UUBLpgIKMW
C4kplFWWwiDEIGxEXit7ITS7hOt/c2vr8j81YeGHHJlUsdZvkHrRsJuFQvE5Oj6Cg9ks9+n2tu2J
nw0CwtkPowOBNYbAXzfTlHDSepCBEBp/3E5buIzBNk3HXPlTgs2Av29smktSWAVfLYi/t0T58HKX
BoMS1oWHn07dVdVW9qsATXXd4yLVYNmJf3/Py9frvfaDMowL5A22E56ma+51FaRsPXzbOYFkmCMr
4HU1M2By5Bu7PaWz6kx0bF3D2+7c4dlFmdzKQdwezG9XuPVm19KWz5kubjO95Kn297H4XdAU7LKY
dls44MP74vf8df2SBmu5KJSunscrfzKSpr+F99y7wTQtj3JljUhRRaeKTiFV3p+YBSkTwVJo8bLu
DN5vFgSJnuU8iYd6C30cN01+iu+dLT2FiBluumL0h26i85zBvOEIsoUPoGWLOOMtjHK1dLfCBalN
8V9jMK2GVVz6S4YXiOGn8UTHJkoB2krtoIlCJcMNLX+j7Hwk0NdfQrRZqiD4/40z3+HLaK0WYH/z
xh7iPrzNrjUUjmO+chQUZqggwlaPnXvg7ft73vNqXBdDmXbNY024dlrevxLLUn4K4QAD6FwjuRhu
MAOuhM+hasE9zDOrSL+GPuwkxr+hVYhcnF4y/9a9jWvNVvzMZ729qAHHcQkGsCPmh7GDBgI+asqp
I92Ag9neAxOigpXMbVVcVJOwU266aRlRgcYmAhOW6EXcFVBqOeT6j2wNuiGQCBnVdy4D+NISo3aK
yCzldthuLGaJoa0k8FDQS5sWNJhOAXG9CgKNpTZejHXJ2k6HN+DTWL/yTby+O+3AhVgERzUr8XBU
OzT+fqGwhfvXcA3+i7ajP8QEnNRj4ZRvA+kNYoG8L1pFmG6NtDYaxNnOwyjhkreXWLpjmeRWO0gg
H8ev7ZcEMYsfPsIQzBtlX2JJfqzmm8LLsYfF7LUA23EYhNb5mxovjjLc5e0B2XHu/Tx8IBRp44yF
fW/ZvFY+AwAtvEuKW5bODxVBT2N73pe+ZZEEs85j0RfktD3d5CbH8rv/ovkTtz3Fy3Jx/vpvEkSe
a2gArSoJu8ut6pDemwGPb9URHUEJ1eiGpMLBmOuvGZQKsO3sz1JN/fDsJKQdh7LVXLo88dyPdOuF
jLtUebrriD1P0Pnezbdsy/o5SnTS62cg01YFofNYko8ibjxuEbpRBR0RFCeZXGbUVYISQtZY9sqO
NZQsY8fffoIqKvQPN8Jwl5W5KFG/IhZfy9PQzSkGlH16aOdJehRzg2ln/v1QFZZie7ZFKT9i6Vu1
Q394V8VBtClIyNMD+X+HZ+N/9hnBNkjPCVG0i5VWyqqZqubWBaqWH9Tm7a7Q1a3WV3K9sSRuRBAE
5ArnNjxKCtMIUU7D0yY7jsuVqJz0VGzpsbV/m9722H7g+dOP02DXBY6dCVRUV3mETui3/YIFKuQQ
hfMCVxZ4i4xHwgVhYdaj/9PV45cVK59qQm9jkzuXxfc3qXJmC9eSPNL8jOQ38f8jGoOMchWUbgR0
ly/J578S8QGSFDXZ8/CM6UN5eyTpE/yv4+suXV6Smct8TG8vSvyN1q3trcK6sntLijsjTjxm+0bJ
w+ah7s38CN9F8nq+XkiP/4ek8+pOFY3C8C9yLYoFbukoNvTYblwaI1hQFBDw18+zM5OZMzmJIuUr
u7zly95D5XtPzbYxaTS21Hn8tv5XPE37+p43+m/OFo9hLkwdtK60edbF0BOxdBL7FhlJNF1vq173
pKfxhbLR5TliTyoKj2Fl1BcbebSmGQ2owd+C9vYhiAGFg25Kip7EhzkEJo5h9nX3uLLltISfI9UI
7+g4oWrSaShIph+WOmwEjE39uTgfM1RNSuHr22DTFh5gAnAymvEIqj5dSiBoYFX1ZXUfGlkefoTi
1S5MHTPyn8GdMEMDZbIo21HK82peXvOeJ5eHZ5TxFb0QNBDkVrONUG1S99OC+9ZVmHK9U7e/4fwp
o7e1lOXT697uP0R7i/Cmg8buc6pxK4DeF9/pXm0DA9duNtCLOu7LA7Q0pQ1e3LCP2qCnlyKCinFa
nypQGb33Uz4gLYLPIHjl3H3jCGewVGYQsfbkDAqB2RvorDlB64FoRzf+iSaDaraWc+EzHh/KDBp9
K349oJTTA6t+W8Nb6yPCetvlhRHAtHhOjRbFAco8MrL3iFGY5RCNB6Zgwk8HBUiG56jVtskd/Y/W
iIoyKtFv6v2kL93utJN20JAdtfQfKDsBJO2BLtRJ80Faqc2o04sHQKLe82cJMCADT2McX1V0/y6U
vbLLlDIuViRj4MauDDfuIwwRCADoZgIUo6+zPwxu0UBf7c0a4OU6A47RZ8vl+UGtuuWz5hpBdcxn
A620B9/ZvjhCtNl/Q40mMCs8fKP99GsePukBbG5p/HsY4ZNSEwJI+WvOB0CRhQn4vdI3eq1yqExI
VQ8ctaXToK+6j/OrjFPo3UCIk8rqaRGHML9P5/Nl+2wWjQG+aQnVkPvZNk9XljiovrchdJcU+X3z
TvVnXQ+/2ur9WvaRxyqkkcXD6Q9yYeVh9PWcdsk1pD4xbegEsRP6g3aidD2xNc2sGg0gsCm+AgR5
3UMcFakfVfUG0R4BfSTX2rkxgcPg6NMC1Gb4Eg7b48ckNX97CsDo74TWTLO9/+s4fdMF2mI3e6fd
1UAFKQYtFNaCW0xf3KyGBBDpT6IGzeJLw0IvRqyEZpz8PusxBSzQHUfUb/bb9L4kcBF76quDaiR4
B75/gshA7yen9lahwAMDBaja6TsAo4YQjk/kiIDByIzxjVwiEk3p7XPsbr75qKasSkgAIok9pz4M
EBJNxn3oDG/XiLQXwqz2i/liI6XKHND6bgGJXx1VqDF3MWN4uxcCbOW9o+Rj5kP1mKug8rA4JxpR
0vMDd5bHmEpLQtCPIHCfqq8+yq5UPea3dn4jM2nGRba60xntOBU12oTyCIKcxOuPfZjp408ZZK3z
KoDSs/Wiy2ucXtlwV5iE5pSsU7+cdbtb0n2KCSmV5Ip8oIP6F7h0W0+O4BbZxY16QMqaPRZfDNr2
5GdegWpA6ndBcORUoL9uTs37nkxQtekokxcsIXYry2w9JW3EI/R9eqTUf4mHKyyUgkFniBzOy3A4
2JMOC/mP9t2ZyK/o6Ke0o0QNO6iA6PNPZ/x4z8nG0ntkGFSRuiBitHnNKtz8q6lCfDsw01iIUOir
wL5X4Mk+rGr3tcK3mcd6SYzc+U7o2xAM9lmZHhAdqLORtoKAYuTScGOJztCokqyOPI251scVVn86
37ej3qInMIsUwENB3ROvLOfCyEV2cj9lh7zn1BhppKP9UW4ur1PZjNjs2nzyMI7OnXtCevxK5uZr
nLI8pLTPr2C4hy8tcUw2xP19gTtHj+XmQvv52fNQk2GZbjRiDAPpND8Rm5Ln9OuwtZLoE/1Dehte
rtDmWBF11qgPSzqbEsodt/CKoNEdkP8L5AUxTu8WUVJ4sSexkCVkpipbrA5Wgn2w1/2FEUtC8uiy
ctrXE+IRN5TYCF8zuTx6LIyq8BGRk0n6SmNdvHPYASlj+M/RHtsB8emAYECk9HQXL48gCijy1dfi
dLyqh6KCD5ODrvuxFW+vq/xxWq1WJxRNMG8Y2uf5/LSiX4NUBMmkRUvlZv/+8kxxf7OiyLdCUUMJ
/dC3cLFk1+W/9Wzg3UZNeKe/14NTOKrWYmz1xIlbnaackHzNERL+MxXDrNNa/BtG69ndchdncUiQ
TQsOWoTqysBZgQWi2U3QijDL/DSnNiZB8guJltPotNlRPnHH+OU4YzrdpAsKWiy8v7Kw0pO0aicJ
q+i6bFhBqBU31nIDVcx1wt84BFi6Ma2QrNuSw9KZ4zjynRdgYHR2RvxlR2kRCNKoCQwn2j6sbZSI
rd3S9ye55bphuJyGv+vo3yTBXfRgofz39IH9z8RqyLSxkREJluUOqE+7EmjFjefEakQxsyHt/3ir
B8taixhebc2vYACBOCF98geA2mE+1rNGNv6yiwX3gQA2wLlFvhVCqZNapP+88iQGEA97vtmRChGV
ciXEnGHf+vkVTzphD1ArgOAkVNE/Z6bzQh7zeNoQtgIJhEY5f1r+7yy2pnTYvPDnRxDmYLaWlr/d
Ru5SEtWIMiC4fLIs8Y3SucswVNbFOv2di2FTd3XEYiSOE3q9SAxIgnK6Wacahwv5yu1/hy2mcYfF
HDe9fwh4OhhSnGHV8CXt152cuNClIZhg1XDGU3c4nAvtsoaVfKqCE6173OD/nKL+Dno+SRNd4ZkP
/k7mzutWcihk+XgbPCF/w8MlcyE3wUlkF/szP95JOjJd/vz+xGIMN13GM/n28v9tm62RyZliLSln
w+5JpY5fwS+xfkmKrDCc/p0n72IacACGP0QUMVkl/fi72U/7F/fUB7dT5snTjqMttxAIn3wl1nr9
oFvl83cZGLF7QJvo4/+4+tAKUyc0bX+JpfIwYzGREwBGTJZFk94aGe7eHnV3OZCID3McxRmgEU/0
ghIxGN0Bt4KDE493482UU0ZEKJ4ZFgbIDgOBdqpN/sxIkDxXrJ5iRIE4w+lxd/Tin5+fePk3cKY+
Amuc4HbYuP9EK+l8zl2AzO6T5hSNzl3jyB1GmweohU+twFp+VNrdNMXiJhRLcN3BWZMCgtW3px7q
kWSuAxgZIDwWtMCu1uTfzTsz7UDXWpsRg2FOigdFzNoE58V5/r9dTobzxvx0lqUit1kuRs5mNAoW
50WwglbD14il6l8KGna8GY9Xp9OIhWEnt0zGkBxvtwsbC/gwNx0zTo+heZEncnGBwPuRH8VhyLy0
XGbxYRvGPIrQHQ5d2xdvnHDHbZzyAr5fcru8JWK8HCtk6HtTqFMclVtMykG3dnfcyToBg2yUO6PR
huaejEu5pPEyjOMpD4lLXDnzeTBaUSDiV2OwrYwlGapjFs/Q8rzd2FvKGd/s2bpPvSuKOGkvjGRd
xVjMk7mIL6+1nGbhBPdg+jWUqYVILnxxPn2K1ywPfi/UPVD4NgNVsONPMY129hHqSrRmxfVs4M9g
idgUdsCYzJdHWK14L26oojLQEFtyriEYTWfuBM4cdxfmNqNsucR+7t9453mxH4e7jVzejqvjxsn9
QK3PwlbETR1OrbFndKzwUuUrsaKvHbk4DC9D3+9bfvz/TPiNom30t3+EviyrfsxHhL8/wPutH2YC
62sURbxYRLJm/pYb4sZ/j8yaqLbry0c2Fo2F8DVGtA+j4VnpNjalwgHqm5hVl6P46hwVtB02jSfL
BMvi9FdmqZfByvt4G9iPMlb05WrDIr8ERSrPW3YF7qcHPloGi8zR2ovCOHXiX1xKZzN+xs8tf8IJ
xjLn2RZdd+u63FUUbt0WfTHoYu3TWoc0YZ8swCrLvcxmqfWy/Yiyh3iUjU8DeH/4/KoOKOwNA2h0
Zj7IScmeFyzsYTDuWLuNMz+Npjkgvo6F4MtYlp1lGP5y7bJQMRJxdOIxyELF3jQDPgLEo5SrkUXG
n0DBa9yO7t92PQVBG9YUeOk+/TSTs6Dr4K860Xx0djonthzWXB7t8mX/vknf5FR2eEWHoV848qz5
NOYFOYPFJvGbDJk2tmtHfsiji+PlGNmCFcP9xb46PP6Nw8KeJ04wH424wLezWs1xuMRXWWb6aB7w
nfxic5qfa2vh7DwOIHvCOVAsmx3kb/Uf2kM7cPDS2hAT8E4pk3FOvu+H3s6LCWTtn/jI/LkxFP5/
QLHP1PFlul+scBlRbGRZk80boAfb9/rLPJvNZr88Qp6xhVHVxPWXXBtHo8vI9bmTxb9zoNqMyL6z
fdt2xCs/axzYAYDwn32x/ZjtjjuEUy9SPW5srflQxn54jHmtbIVLpp21/sMoBOu1e8BrwqNu4txo
jDNgCB9kN6/t8T1kAvMEQcIIdmEWdh0lvESR5un2YlgzaIIa4qGsBbygY88utrvtesRcERBmKuli
lDuw2YhoWJdDQMgDi9Rajek62gkA1RFolCnIjx0UxMSu/n1oiC4o1lLo1Ql90GbvWgyPx6JlFfX1
oAfOB2u9nqAi6G7f6BnD+XNUmsAPbIllOPYARFdY0D+BnadMoV5Qj+8qvC27yy7zm2+xof2GF5jk
/dJDiYcki5mQjBAcdVSrxWqvnBn0HxLvu6Teu1WjhK0uGHjfCEh0Fd9QEctPwMpOb6BTMajZdrUf
yvb1x7G5BI+ZVPVpTw7TbRMBFZ0pfxDjF7KfBCo66wMvOYEtjaQN+Dg1UfecBNphP8xiuDun/XCH
tBjwx50IsGn2UbOpLbOqA6aOKK/SIUoeYFCfKkVkD3LbJaB8q3vXraiCwfFbvSYfart7GM7ST6Ee
q6ykzcYGjfrtKxbRsVusrB6zvzIwSl8pmrHptjoUk8esszE3vE/8mGlN0E8Q7TZQdGwZBdpryso4
G0MQ1CWfjuRFSHeQQIW6L1x3+nFvAYkiJltS5/4AuRVMMQVaYHk6BxEANWpzdMgEtPuJgAmTzVEV
xd0IxhUgVEHn/kGjCQsuMT8fQFwOigM7ArdxJg29fMnbxiLShliVRj2bsslfK/OH1hF1cYEPJ8Ef
0vbDDaPGCHGue6aVNLwDrqZYjS3Z8v9en0ddkOK7wymI2hmf0K6KA9ql4itH+hLukUFT3Gr1BlRI
pxSNO54zZezeJinAQ2STDyWAnxwFGGgSraWcAazC6MON7joro52BCauETGCxqcxBWFJp8XbPIqLX
H1KafiGpiizgjEIzwEKAr/SRxb1GYnJ0ZtAwJkocU9SWYoCjnNMZaF0qKXS4b9zznPUdf0354Bet
A8q3dKcvMbEX/97iscRDfOIfRFrIilDuLrH0r2XvuS8v8a5aAdu2ehtgrpTMJbzkRhDk8Gypt9pj
CvBU+DcZaGBJZS4xn85N4peEXXRZ+f5ubSiqE8ehkoC+ooi/YvY3Fji0R/bZAAW+L/kTUpPcFa4a
wKZ7XwqC/BMSmBN0cBD0c0hFkAEA9o3LasHwgdPkQ0MDqSw92dplHe4EZH+EfGVk+NWKkvt3Q+GM
wr3cjt5GHAdNySxQTPU5J24QdWXuJA30FZBsBleLkjoRjyo6WLQvMRBFdtFK4kwYabQ5uJEtA7pP
+RmTh4iiP8BmEmzaCQ0DGpz1mWvsw+AU5cWMKviURov0M16H7pA7wKczyOnlR9eeO/iRF4NbQ62H
UTgEyQmwe6mdi5X5A1zB6XRdWG/F6k1jBQ0hDsU8RbA21miXUDjT6PUBi8H3SLRcBan7tTdot3ER
ypk3vak4T5JYGeIjxk1cXiYl8o70NDgPhij3QP7ekIEb9mXCG+hl8LDlFKWCSyeQ3iFDFhGj5d8t
A6s94OM7iFdkiPvwn89j5tHJSANFDVlP3fCE3OtSdOs2gM6LVcu4lbQH9tkLNvfS/MkmlKx8ahP0
V/YcRf/R5N0Jwowid0IEhObKsrPg+9od3cNny6ZT2fOHDQaUFLwm70IuZLqaLxalDcXHPm/YbSEG
TbODTPCCeBPdWcJbhDwcSalb5DQVOK2jZI3kreOAQfMzr7X+AnQ29HOO3S35AxmZKIqO5kTsizlg
XEnmAYLzJbaCK2oNqw2xD1s7235wgi9trchuN95YMsw/274/o9XdeEQI7YzHxOY9fmPYkjiKk/cR
kVbyg8ViQWGaxY48eCdlDBIh/uHY/4ckR2Kl3WZ1ItwjNp6Og8XiHJA3iP25xIMSd0kuKScHKo9J
QWCy4ce7L/bI9GDkwCLnKmmPFBckCZiy6uy8I5nUlCxgs9kR8UqY6o2nYwn8+We3G4tcqERSHIJq
jTPekTdONyQ14ykZNVlFC7m1tSlSSApA0kE8L0nE5ghCDCfeK0gq+nz+uFmYYHMAiFGUgJgkXFML
Aubo4SP2bl0o087P+TgdIh/h910dGIKgT1DVCP7+qQmsnJvljBbEFNyv4Cw2sRKZrf6SFO7LTsyq
f8sRZGNKHlwKIbEXHj3Jl8LQk5RZSiuIWXNGgvI15qrHVY2pOJ1XuIAeuXYeUOuDbqSO9JS7OF/h
nyjiQisCzNInq8PD/G5jEuow4hbz6cDzRsOAmI82K9uuNTo5JA88Wk6L27AjLpNgdrmTx7OR3I7m
bDT1rt5xutlwFuOjBCQ8Bn5NfO8XcqdFDiCzoKbylMEmMecxJhUSOM50DtcqWETPYkUU8b7dFME3
7g2KiijPMiWCM2OZ4SRQDkBbLDSNQzgORsLaKP5pjz597vScLs9KnKpb+wSoQ5SAkfG0530OKc1j
DkrN10E5zpHMYFENefMOBJ61wc8JiVnFV2HFStArj0Gu74JwKUOYZZjDEgKzBrPa8yOWOd4ifQYU
8bIDV3BcMvTwlh/ReR8mc8I7N+5k3CnB46bOc4wpPcBhYlygfhlwckYXKWZ8oTjVtfy7+HJXzsw9
RCClJ8mSBcNRABjm1r855ZR/oGis8+luRQ/GmL39qZyC8LW1Jh83RsKDsJqWWJhbRfRxBSeJH4D9
O6UqR0NS5M9pWRM+z6Lohm35ltRZJwdU7c44Io7dHrath6GUG0UVZU87qryXE70Af0OtsfEUonTx
ABidhQTQ67UcvXDkq7Hzu5h393w6QtA31/WMmH2AF8eMf+OOi2CIpU7K4Wf4dh+BhibJfmminWCE
BpIiYnsrSPkwBZiZsM3ZpqvHg4n8hkIPfwQJLOt0AdCTuiwdQ7JoqmP7GWk7aHxSOdG5B/qZ/TZH
NVDXSI6EkmRfIE+CLiUPYdiUVvwcU1eePn+hAFyGRz1AUWRHTQT5CI0AYQcETm4V1sAAdgQLJXnN
UUIYIj9GG+NnJXQ4ViWUcQcMcApx3seafc3lsw5QAZ3chqDfYdP3xur8fh6MdT/puv3UahgEjMsZ
BA9wtt3KeeqjB0JXl2EFEG/vfeuJAjIv/IbLF7kMfEqLPgORPZRfZzwIugKschIQ6bBPgl6gY3lv
glHLZ8aQnU4gGFOAnGPUNIhOheeJtDCYQ0Ki6d5n7yGpPdL68V6Yemew1FXQGOKyA0Iv7bs9wZ8B
TWSoK2Gz3HeRt+26l753bVXB1QDpeFaU8x2t7yGhC0i0uyVTeOyPnGgvn2oFlinu+7UlEQHaY7DT
DvCJQcykibRb2Nxzvi2qu93rrgaJv1PV2adrV7R5cUAq0ZC4Bf2u13nVVtkPdBxoaVykdlmDTWRT
zSdoCZKhLXp3eBt1gh4/LLi+Pqz6YBanOc9JdjH5j+eFaA6rIutOYUnhjT+l6AXyV0ZTyMpFZYMp
8VdHpGLCCBNMy/RrhTFQnR0A4L9fSb6INbOodHOUZfyx/Xi5lIrIzKfURJ0xmq0lzZ+R8uUlrhAW
Xgr3KwR6kOwscKwBwIkcgEJ/eZ6bzBOgCDLlwXtDgBI2cg2uGPUZKMp8IR6+vnpmbLLjKfE7D+jT
gJ79GiR+1Lw5e3JRChhgyt3vWoUa/K/hDRiAUKG8DOF93NzLECiXIJn5qsaZW/sPaMPLnuEV/748
/YymRtSEHzPYQ0His2G3QCVYNkTLb7vb9/J0VDwB0m1o3KX+57WlW0jK9dEeOMeNr9vyWRDha4NR
DwkHMG6HcqZVRzzgskXfbhOoAmYlIsqp3deXNJ+YI6bfIKjEMtl+dH7OD+u+bAnSqsEWBPRJMu/S
DJF2laGEGSkarSZUiW+v6L7/l3Vb7NKYJ6CJ+9aejvcV3789FCizM+xtXqydld8qAbnEHQslS+sp
QBaFH7ylb8VJ7SeDWkWPjkrpB98wEZw4atrwWKz09HB80hRDPRlc4bFmoDHqaAqBnUl5T66juwTE
Icxes07rHelvCSLAIEdATRfb8XZxTDjmsadB+PpKmnIk7j3qaB0iKkoC0McsUZpN6akzCJRXb1R2
f+kWyYtaUuAiZPKCGSBOP/K/KwfXAA2YJdHY54LH183h1WgT7J+/ZgG7zATtsz/QsT8WSngET4kC
9YVyW+IDuGmh6BXf3ZEoN6+Qt0EKQHn+dgA6ZfvCPl7qi5teDtfOWDf/Cf5HRKlteLi9UwOgtQIL
QnLZ6KpdvufIBv68B1T7lZDe+Dvxq5oIiMabBrjmOc3pNmpLDI7ArDR0/a4RsXyRnziRhzrDBynv
wqsBVde9L8AsgC/6ft90T506Gd8eJtY7M7QbiZE5DQR7m9HV9MF4NkawR9fl4ewL790Ho6EjNB60
SmOv2nxl0ncP0YR8M/5FTvmZCWu129kDPg+enbX+3D4Sn9b6dYCukdMpHL2HnqFYnJvVuB5YjJWU
oHL3rcFfoGCmnGlNg9H8gjeq51XPSXu2bgSw4lZv8HQNgHhg4+Q5whwZsYPcVRuOgQgxg7/+vSqO
Tsil2vptfiHPpWM/K694qPgXzVMDBF3woVFwK//M2iYcfH/qHkaGDjiFwQbAC4ksil0rFZ7Y2yHV
AraYAgQ5V+MBTuMluwDYtfagcRiolqCnlQklqcuYAZW2awxpDVSVo3xRxeS17TQlNX6QQD8o6gSv
NKDYeYcOR7qTj9UdXjU995IEZrItPzANil25fLKlubdheXzDvJvmCz4DoQOQEni04RLTuBnWcOne
Y1Erdsl3qFHRnw8+kxIL0a/Nst2eEyhcf1LR3TMEm27hgS/o/l70EQympb4xFx1dFFthiO1X78UA
TbbK6c4u/vW8X/QE2Wv3TdwunFb1sg96SBsTSVXrScRMycSBU8DUHNDqgOLhmAe9O76x1elBNw2e
+NOh/4R0lgr5gEJX4d8ThxRrgNIpTJETq2cnd7Vte9K29H4/pwKZsIm6VNW4PPUJaODqf/AEst/b
ms3pBjdij2GuhicO81lApKB+Sp6clOH6dTC4zw0juhq4wwqP6UlbNAn3msco2FMPiLkl3Reub6Sq
Vg981lZnasMehB6rwRd7BAP1H4txrzt94b7cH5soodEoX+xnFyoaiDY6+fe+ak43dn/M5+qJbpDl
7bmQfIOYFMW90WD9on/cBEpv3hgnDU7kc6EcHvrsno74VNBoECkSdNsnCawHEJvs7j0U9fkGCALQ
sMTr7P91XxNcclhPH/kfVvPvT/ANmmJAP8BUB77CfZYFb9iQgBRmRrZG/Uqd3Urvxp4L3M+0UzMo
WdGBROGc9vGzbN3tW0k6r6sIzxpYFuCxXvmIP7+A2e//nvnIeBA3wIYfIHeOFvem1nwNn5tsWBag
GxmbeJf66Py/wEhQpXqBJTakuU8YoVfgjwCH0fP/VsOUD75dxpSPJPJ5U/KjaEEjtHvOO1OWS6fF
XCbzDH3plR/fRLlVYJVkIQiRVzH1haYU+jUk49WbNAJYmhE0+bZ4r4pVZkB+zvrg15NRfWP3MthW
jHTc06P2Fua3f7yAI2juF9f1BOAmwlzMXva0d2fMVgYt/h7swXItr5cDbkGgBfYACdr7kGXxmvrU
7NItwl63CKTGu11/9UgtQjWjZgUCxwg08jA9Avypsv1crwwAdjZCqj67F6AEAHT6gGdihgAsUjJP
eNwsGjYX8ci8ZDDKks13TwY1gAp/x9qeGh7YegFWZPnvRUEA80uY8Z5XlQjuVMPOTwMI/0OaU/kf
usydD+T5LEjzKeBVcBv9H6I2iyJNF8jve84DGOjnqVb/u7x/KrZiFt4OayBS1fs+hCErJRL40s8B
w7pWp0qMz2Advg8swr2aQNHCrO5GGfKMys/poxMcgWbGJfvOSgq+87dkEIybJXMvg5EntsUBdRbY
3nBL4hpbKEJiCANT0+OxAC7lMfboKZo/8D+IrKC9UbiE3UmZaUvYqm/uokZ3YYUGWYLACq1vOuA/
j4W6R6vMgfJ4O2hU9kA78VRAsNz3zhvbzytUP4Lmd8ROcSXh6MNzsio2QChT1An/AbX+rN+U2BRr
37Fu/wYeWjKApah9phb40evHg9fHQC62OooZzH8VfjsJTnqz2a6BUCnk/vAQdQuMFrDR2lq/f1+F
/T7zqMhzyqMRqvabqqUg86+LAV22C2nEEFjr/vSYiKUOQWZzeC2fqZtRQjbCJHXMfzhaXgZu8whk
FtEUBnL8CJrutHv9we2r1jz6c/ifqwVXqGEPWOHbyyUTNoGLGqPo9x1M4bbtESotPWTsatMdmIGS
kEjcvyODn42bE3pD33pz/4wavHsUsGHK+rsPG/QXhT70KIO3Nrkj5tKO2sFEAzh7D95cInPz3r+A
hyVmKOYQy5D0ILPIgoY6+NfVvwuKhcZdVO2N3MYhy7kueNsXWQmFhnatBOhWsUNTVNOGGrYd2TAL
9NJ9JILAAadp7sdfiNT7YacfIIVMjINVOlcLPm9Sjytc5W9IrYyKGp0Cu4lfVwp0trFQkkPb8epZ
z4UDfSHkq8nT1WdYdv/J7rfooAUwWDNGTRh1bDLF91/v49fxW1m3pCbt5JZMAdexfJbw3fCaHnUp
DFITBxkA8FVk65rMQxZDFIVujwWrKmdd0Xk1Q1YkJFO4I/2viz8XCwMrTDX5RJC29is2HyLL1Gtv
I/3i6V2Atnl0aUIDk0PjJdzWy2tUPIYtsvBm+DqAnafqThB3da9ooiZuCbzoG+gEHRDeWiv5hJoy
+hIJVU7THzbHphiVezvpEoXJvXh23X0+T2G75HamRp0bKl9ZNU0JKPTFp797AuCvRUgORcur0/42
vbAVriLc7c8k+/qcE/Xa0QujY/g+3nuRv4WSDveA2KEeZ18K5ECv+6t8Vuk+ZLgMOFNR/enmtGgv
JBR/EWWoQuXQPklumeyfC0yTY5t46pLXI4xDulp+hmzVVKRLdAuMAz9nIL7+EucPikV+wdSk5M9N
KdlzugwtKvGmGcr9xnTlTVld1alLIzXplOrAUR7wErpgdPCRDT7ZLj2xQUH7M0YSk+nOvQwQSmw1
X1GJhulLvC9SbM+RaAHErGl07SgqsxXmbB6diVrqdgNevSILoYWjNBA20mz39XjMg2pDPE6lu74H
BL+k26zh9xP4bIrWUa9zaNRZeTnQNniPO7RfUOS5BpfUq5mw61vXU7c9BX86cfLCHI0SM4Ejyx0j
oUiHvaO6ZEm8fXc3Vm2N7/YLc1HdneztXQlpfghQHltdcQZY9YC+RQ4o98wLXjG7z4wWBiIIa5hb
mwvODxN8AL9EVlSugqcUCsCJZ/sFKhxUq7upp+xYj82fb9ROqt83fU5klOFHQzo17fz8TsYfQLnT
fQEgFHLUuiQ1IQpBMeHUhVUESh8DzvdUN2nH5w6ZcwuTlBbmWn0Nr9pPZo7EwZblHEbPBxsEFQRb
nWKi172M7zPCm0Fy7Pe9mp+nI4Z9Vx8CK95rftOZEpCU/dJ+9j3mMhq7omrUVXZvnLz7KImRTD56
Z01/urxcGTxgJAzz1/bdtVM4uW/8mKlBd8jgW9P5RkUVvSbvAjwZ4ePh0z+Jix4A+p9iUhz4pnwv
n50FcQSVOAlDCFhfyq4lgKZ9dvtHcJANRu2XsPg5uma7RzWEf0ksw6HifY5+EsPhy6oIEaUzpM+i
33fUXZLr29qREbNVa1Vcds9KlvqduvHL3qn8oLj8WhZ8BA+fgBOCQL6EitfZ6IAqaeAS6Dz8JroZ
lBdJ8vaTfn9TFgEuLRpP9uE/7rtvuzZheN3rl9UDRvq+EVETY6SsgfspifCTgBgYKGySLomo2ecx
VMawR1Wm4jf397KucFjMFkp+urOOKqgW1/kvJ7Fvc+etA2a/hYn8ze2y6GTXh9e+VvTyJtjpDMfl
8zLU2GVpu3WadVH/e71rjKeBGGu9aZI0rgGB4E4U/rwNjX9YldEqREiAwi/Cpuhbo2fHvKOlxW4O
Au1UQoNrnfsAVCzJg1239v2XxXJ/bFBMe4yq1lbBxIPSXGn0r++nbKJOyx91Wk16o/7ycX6fP2+r
H90OLBzJA4vGdAFG/0lOB0Yk1ObYC6/7ceek//Qixm6PxQwdfAc1dLIuxFeaHyTjJ+3sA2/h9PzN
Vt+wEmEGIHm1aPrfFyQNOthJABuwtNbfE5Ps3OnQfN+H2kyNOwcYdyisjDsjeAOH/MdAkB8MbmHx
cJ7gWAyrT4cWnMcpoyVIOWQo8jeaW/27LwaxChvenO53zQ9NMjLWXLdyCoCal/fHyDlkPadoUKOU
ZZJth9n/ZWRcWCGmyTGBb0Iz0isowaRieIOh0uaBZB3M303npEH6j3kNWF9W44oN6UWWqB4hsXWO
qNXSpQY3FX+oUjGhS7ZqoAaSOUF7Mv2eEYINvrFzI8XaOkbFJHHeibj2PJWwrwSkJPDMX+mimiDY
k6DyY7c7CMhitFYfaK8rK7EaGZR2f6dPqQDQrkTzyKBKq6jjVowfWecuJGCE2ebLuZos29530fth
dX3M9l+f5FlPIaxzC6w3auxoaj9dLbFRSE58bMz66DAhrdOhjgF9w6FC+1VRfUkOumanhBW007bC
r4fRbECbgqPeH5oqLZzOKaGMfsU0WCcJilCe7GGhKoXm20gpvPuNrDfdfNdWn4UPhQfKA4g80sGn
kIUnbGfW3LCndjTMuVad3aN1fop61IVWtNKW6Ge86D6r/nMQXprFDcZbF//T8zOfpizcRVC3XoUg
UpSPi/XtyUEc0k29De8m/tZ2+vKVil2hmr3fi9Lw8mpmXIDkosyrMsHZr7Lj54tDq32tVwY7+eWK
aNM4G/c6I5OB0ewrq+G0n7n3qqbPDDR7HyyH/f0SVABya7b1fZRcf+HpdzSXiyYsMQy4Z/2wX+LC
QR2j01LCZqtGVjoNr01pT79GKpz+BGWkuz8o3ZSQ+MLN/T43bF/XQazfIyT3PgalzMdjjr6ehn5Y
Hd9wb070caYGt+6ooHuZBRIcJKukN2+zIQxqlu67NqE2/Uo3d/psH5tABJUCHR2lfnhjWbMLFgaG
2qnTJ5BHpQqGfzbsI+YhdAR7f0bRWGRBNHSCKHwH0BfZAUDlQ0GnK/3HiYchWRXMAwlRyuV9S+Gm
OpBzoMMXlDPy1/xjE3uxGwMTIfmgcm3avIjFEHu+6uGS3H4ppCPBQ8ueYvxfwV3fW/z8Kj7itRyN
t/MiImMycsIEvmkPnc1nySwz32PG6yXxPplt0p/HL5xt5SU/0ZRA8m78xSGXgbaAl6/5NwI68uLU
oU5+izmA/F8N8sIhFX52JtRvKS/RY6K0ylIbl0vj3F194LE1I/A4MIMZ62fq98Q0nC+7LMfgTbwY
iWgiW66WqQrFkNASEzqu/8ruiZDh33ZI/oYwH0sYt+YbvSCKstUCfkJke9OnGscv3yVqVM7146f3
fyoU8tK91LpV3olHO+NLPuoqwQ2YwMY4sxIgT33He5eQPj0Jx7LjQlhgN6aqxw0Bm0AT6T1uHy5U
RxjxMNV4Fds3ZwbSBVk5KgacOsyAB0p4eNs9fJXd8YLoJo+ZW8m+yU3WbYJ3UEXUgHWQD7AoaUvC
C0UIIBP2McgI/HXrWyCEdxggbPDE+GiiJT4+JlRUuUCu+EZtAmAUzlupO8A6UsSo8/4PGm2l6XfI
UuR+CdqBFfuyX/TxR+OClAkZgAqTqO9xADhuvd4ZKBKjkyz/po6FK3gGl8KZcSkse5Sz4a6x3ZdM
uZ/6Qbg/Zd0dKDMzPUAYg5/RhewGw4/SLFRUlnFk8pCne0GrBFhBPQJsYuoabzE6U1Rf7Qwpb3L/
CGSgW2PUCwqjicpb9AZcgxNwEZh4S7DJZlJoUViokMYtEbDKbR385CvohZw2yjqAfWget8HD/Y+n
81pSHGu28BMpAuS5BXmLdzcEUCBhZRHm6f9v98Q50zV0NWUwkvbOXLnMQ5jB2dpRcZhWeeByfmHh
7zvCRQNGQUP2FrQnvEyuFpgf92BH5TysxXOkgDBdLYbNVrVCJ8BQ5ePhicqhivsrSlcmrxJMemW4
S3DuxnmuP86j5txDTgbrjpVbiUpZFMK9M/yYZTMtN69EgZLz2FPGg9FeZzgba+Bb+ZjA67hM6d9x
jwG1d02f4wENqIKSg56VByOthEk5RSjaqutosPmG3Qlg55Slt5k5VZM8yuffJSQ1IiuzLV4IIeOV
UY7VDyiQeIFMflqvgf+LKMvHYo4eigoXM6RBcokvTDqYYOKZMzLTn/2x4be4A+vpXtJ6RM6Vs/Mw
/XNbdC6TfCZsXhHjr6Ei0KI6uBQhzaLvosdhwiMlKisrapPwcmoYKUkHxRwapHcDKjG/4JLfqnvY
Z1wR5rKctTMEpoBoIEC7yYBMjVfQeGhPPfpXUg0wC3O5dD0xzxNmV0JyPXAYM0GVugR4iDGS0qA7
tmHhHhqb+k+oinw8dCZFbI4rppLgM2vaeimFYUOMCFjl4k7GcAmamwIgE5O5vsIGvAWDMCPy4bOi
9ioWDRaPzJ3dOvoGWnqbdulzdk2LBYbpSR32Nru/AZbLmxdoe28obPvKVd81UzX9JbdYJBo8U5Ca
cmdxzkCfwL4sukx2m9249l7OPXw7t7kyUS2h8WdwhvNOxwbEufJdPkHG0UzHFFqYzf389+LHnD2G
9MjXTRISuFaEn5KbRVpAhSRa5WbdS7sgG+uOQcs+ZHdwANLDy0R4MFeneoaKzTE4kP3Jh2m/iqUy
FmQQA+BwLt4nKvEdecF3u7izig/fW7pkNgbcWGUyNdo/CkHBogTJngG5SKvXVF1wn+iXcVxPqXHY
N9hu2HoAGD5ioktyizHv/6H/Cnan35H3Hn0Tar7w4eKvyxie+E9ITbDgs0TH3PiO2wgbwPy7/2Cg
iK0BfkO/UN4wJQr6jMkSt+9egnb8ew5fIOk1dNKKpDrclZDT+URCFCOmxPg+mPv3/pLIcX5CpNge
6W1CvCWS3RK3As9IGqzdmsXz0GyetKlHt+GJbS4nv7+qqJ9KS8EpzLpE96US4zNnP8afcy81Iyor
wDNUfYD28ulzQ7IoTP/wRCRepOa0q92Kk4758Add3PBH4G23UjfNpq6H1dEEJSgsnQuGKSyoVslG
CLg20gU3Dv86NBU33KcR5EFSwVdytGXUCmfmAErEOgMvAI4NgLeF5Q6kIS4Ah9ESlEYNq4nCrlYf
hh9Ccs+eixUx3r7fxSspceWDQSvyvXYuHTGWIllSjrkKGQwVE6JicGA7AllwnWn0q6hjIJtRr4hh
O8alT59SE8qJcDKHAuAw5OFZkWTAIolpBHRxkRGE4/LoAU0FeAnGEqjmzW0r+7HFWeVt8+8Ki28K
VUopTsqdQ+2uz3+YY2OMdGUUrcS3k5oqE40aBjE8dTKLInEy36jiUmGYQYlIUcz6JINq/imTGvtu
CkK/i0uPGXZ/2hP3d7a+yjAEY0pI9wRSKVIGOG9wBOP24X9cI5Dn0h4AILvZperrnY+689LZ1Lcv
X11hr/7E5wJBJ+LoblyofkZcSI84t1Gl+VLmf1hsGIu+nQecZs0tv27FspON3mllTIuBfyOySQ+R
DteoT3v+zTxceDJvro3vdVt2i8LAaFtb2wPmCoZBHKFPLXyT3Co7FmCP7Q9/v/ZUANZqlz6lDnxP
08mbsO7bvzbpzLnUMLd77hWygrlEkx1elK+42X4OCmwdyS3t27x3wEg//DHttK/LgscZjAZgeT5Y
mfGzWhBj5zPRsZAj4N0rk27fW+vWJ2AMf8Nm6cJVOLwy7RzWnKwaHVHjFrhPAGp7pq/gPulgPAr5
v/J1/EcyX59pk75dpMxksSCXEmWKbdsQl+e4tTNbQfHDexYriH3x3bdFG2rSaWOb7uNSSATR+xvA
SMHC5VItsoywuQAzkurt9bhYeZ47+BoZMz5MAWDU0GJN8dusvgHfR7HjcjFinH66TR5s7INUSvGm
tsFBhw20t0YHrCOuD+aCoDdd2ADzmQCwgYJbsc0WdBSFp5QBm7B/dWojqPGTpw3DWuvJPtaGjWb1
8CLX3PcXUoKNryWZPDSa1aIy7R8RSI0wHGW9wKwFD5pXHry1FSjl7u1fs8i8JV9CaXBv7VlA345S
u4xgc8gAn5FmBFDuf9zztq+vkB/ovT3WDkbuCi7wMPpQ2MD5xgSGNYmFGlYA92DEVzo05CbrxXfy
5lK5Ok8jRmR8l6yvRlaTEpLPYRwM4sL4PT0MLKPc3F5ph0zA8Z+6uH/Par3Q74kpLXf9dWduy8f8
xmDvO+ndx/fdxOzSt7z+yms2gyyjY/hNHmi1e8Z7qH9GzcDuoUjbRdo9Ndk4cMTCTfIT40S+uycv
hSkmmgpobop9rSydVQbXHcNlqyh1nzvxQcdxgW9g7oKB2xWPI8TM2YgOOT8qjXWRvexKtN2EJuuB
MwLGKNvyDpqOpVubvqtp95y/xHSUrailOSppqJO+PN71t6YmXLq7+c3EEmS3VeP+WsNP7/xaYmaM
m43i1Kw9o6w3ZL1MbpOOrv9C+od61s+PoE4vAfVCIFJBHvHLxQE9yAE36GWxRHu4Naq82vslxA/Y
nZf5RcS63vPv4c+9QLpDoD2UnTxU8SwkFiJW/ahvMyO0GSS6cMFizCe8zNY3A/horFMk38DdQm0a
XhbZ4u209i2StmAL1m7McHcApGniUnXEkdJkmj4Qg14dTYYJz4eLSDjHq9mKbrYt1u9d9N5iw8l7
d8fub6ORh9Q6dLcy0i2QwGUfmeNrVlbwrn5Cl7em1KLHHDh93E2z4Jkqq6qC5jLkeMntn3lZq8+V
TA5HnfRYjC/4QrbtBPSbYYzUrRWRbvd05L7XcZR1W2rJ+3HfilvgUw8DEfUXTcscgns5dN7JLaRH
a5JqSlwTtumP5DYV/vAw9+dMTKPb9LGUjnQ9JUoPdAZjaNGX5OljzTCmmqjH2prjDVWC3recfUFj
F018CUz/cRPA1HVGJJVnoJRB4fVjdCp2pyuUvo/HL4Q23mAC9rCN6WDaMAr5ORSCl70JCQ2NNpIE
RBHLNxOP3zqP7hFppZ81eUPCYaj7KzectzTwov3D+JC6hdhIPIJYPKmek76bs2fmQtt8eCy06QOX
S0zUNsUJNmA+A6nkiGEK4z03PVDdPyHaaJBp/xN9sYtihZZkYTGVaSfPN14yyCoYLlINWLS8RTDl
f+z8sP/jL86KGRyBD9EFJ3OYPIdQwU5sa0h/QO7Yfa2T0NJBsLSZgfFOAJsL71dB/kTpdzoeWQ4d
Oirem8zlh+Hs4lAJ6wBX66v/YXMHcSfJkZqTJ6Y5wlb0YpPPQZEodHj4avNZn8i2zX6xt4Weauyi
70PlCw0NOvC8Gc0/wxXa71UU2ZsIPqnrDmwccGy2H1GKCppYeAtugcKt4jE/CxCe3VAOKVQbQkQs
xNm4Bv8j02EAPjywEPKq8Wwdif9FkSzegdyZw1IjUkbDlFuQZAVLkrcO7NzAiBh3Mboa0kYQnxb8
Yb2Eqyl8vh+xYG8iq5oIAS/UM6RwH1uwVYEYHZBYIZXj3x33fmz8hodspOhUmYqulfMbWIQF5vxa
G9vBAp+e8AP2+Vw9Vw2xPEzH/g1We7Co3qCcQ9EdAFMK+0cxCWUjY/MiqoL8jD4z4X/bx4OtQAiq
ALEql72EopalHuIORBCWfbUYYdMZ8hmLgASXDz4khNhidAWRhBHJ/XxOxBvRXzRi+FhQw+FjCKiH
dzSJKzD5+2LS8lTEtJdvaGdtiq34pBdDC0pYh7uxulAXu5ulLq5HwNB688UrFKaQj50mSO4uc+B/
8OeVvDEVx3+XmYsWdWmXapG0A3z9zcmw+OhkkQ3fD48fwR0T2tB/H50WvWoqMpReXytfM0flT38O
bgWcSycNbLgTn/Q7wCrGkwG3SMMust/u/B45CPixDUY4JHDL59k1rne+WbgSRE+UB5zctJP/blUT
Hxq7p064pS25FTZMkh/inofH9/zw0shDbnHnpKVRgYkw/CIrgbTIh8PtK3OQnpEPxJdoZf77YBVQ
Ho72I/wDzE7SbPCqni4WI8bFfZgkNNCmxS0fV1ixzGqq9K6fu3tkVBtIpnyI+CFcG6Bd8TsYNYtH
FrcAWuxfLJHcQptpmV8DqeFpTSpUPbphaJI5Hxa0xoHlgfkGzFcNFInNDT+uC3NmYZXGjyiA6d8Q
lggMSQFKvyLNBKYQH/LdM2VXytFxAZbxNx+I07A5+oEP/N/HHbDG6tex+QCepzuedawhmg2J5f8/
ng2SSRwFa6gVtIUAceBDrMrcwrYE6PnvA8SLT5iN0zfu7gG4mPicFyphpFRLqWCzYO0FeI5xDxQK
cOV/xnns2Hwi8Mbj4Pjf/2wZfLBP8ft5oH9+ntN6zqQpIfGAUg/j0f2LRk+o5y6F++xcMLQfcjJi
rFhNhGiGzfGfdAbyv1hHc9oYsZq+l8LL7YvOTwgMNHoog89unviO//487P7F9F/qx89xPPpSdoop
ekcnRmQIQvsGdw0lVciuJYh9hIsC6vP956RP5ZBCC04I5rK83/IQoAw4Y0na5hSD16heX1PajyYh
LlUR0Qx4lexUq2+CNtB0U4cKfYdAoiQo5siLP1QVsO6TntNzgGScAN1MELSjPXrj40nHKZs1whdc
3n/ICE7kKL65FZbzYBfKSllBQKJKGiN72jKCUGKW/mM3dNkp2L2QNU+q+BZoIWRGlmTFk8gPo6FO
cQGEli56P6GC0V05IGCZHpCN5RKwnvPzQtUtGN/iT4szcJuS8sb+BQ0Q6jhuyoy1Zd5fAakwjQS/
ZaYk9Hv3v9Z/4S9P9M66d0T67a5OQi4t6MVCUwxWxe2N3vJmYzgcNIw/foTdMSUfbXFFRXDK1fTv
eAlRqEQxwdniHYSp30H8hxvVP4WvAh5iTPCLfo7qnmDOYf8MhHNP/Xv6TMu0TgdhncIMCARfGQ9F
5RcyZyAAifWVC5JyqOzhJEmuBlu/AlymRW1aib65mmBqyWINeiWf8CX+5BivDPnkCl3uur4er2sO
7sOWF1QsOhx+bF0Ak+52Pxefv7e03Vv1lB/lk3TonRQ8k3unYoH35qK/IgWKIwdF70WpM/hheP7Y
FlttRXOxLaFKFpN3XECi1PCivqcFhvmKoxRrVZu1mkfsBIs/tDZGSz+El0X8bEc0G5Qjcj+FbwpD
+Q2jB+1AbcOige96M0TLoWXjX0sAoXV5BvBMKH14V/MJqwyjN+HZhG/hxWogIeST7oUVj5X/ViDH
REl+GvepAdoM/mEIJCw+bI73tzv8QMCuA7+A24ceTHaB9/sv11BG+YYn+YUf/Qvoaqg+0XPiLOQS
yDWF1gjGYhJZvATwwo0y7gUilFQJoQ+xj1Nrq6I9q3ZRla1ul9mvfzTBbHEr3kP6rbaaZ5rjb5bu
uP1NGs7xYpb9FpDOb4N1pm0G2nKnbvhQGUnq+bru1ld5vK3HdDOceohVXnv4htfrvpYWyn3Re6w+
vxlLeI7L48VqW6HOxd0YOVWO1wwroiTtB0BofThzNCQGTRiky8fo9RGDBXOXMHyoVQymoP5MGYzc
dAcToqI6sZxjs4ctLNwuZgHA7Nyvn4tfmkupnMeQ6hgU7EhQmsIkZ3hQVJjc2XiP3cSDUMPGJZ5r
QnDUAvIIqwyE80GwEFVLWEcGvC9EawbqJ3wb0oPQt8/TNY4+3uQ9DP8E1oT3PNYfQu1OQzLEilJo
n2PxvfNNwn97bDESF5OFf2IUtGp85/QznAoHkwviBPG3e8S3AUn9Khq7QpbgM2aiPxPIcL8MyDsj
yU2VHTn3rs1KvoWdEbPgFWTbfWK5Tm6wzhu6wtGzdrvGpVV8d1vzF+ADDh2jrTz28R+zM2oKCDh1
61+UuM5dMlKMKXvtmwZfSnawBbBhPEvr3s3HXI9uBD4OhsAFlyV84bxlaOKyk3NoaZ9+UBYfPmgy
W/EXejWdjQtRgF0QSpPW+GSpclJlaAsxAmUgwm9r3A+8ssb9wp5Bg43dJmRFngbbD56mnat9Q54b
PB+IPDRF30v8LdxvGXL/zWNPFJOpj9XDny9n4v8wEuMT9ihtiWoFSKeUcfDyppoxe+lAEw7PiAqp
Hc+MD2V2TVFJXCz65euGc0iM7JBPkbp5nerYuMuvYfbdG+zq5Ek1EI7c/FmKM+3S98vdgWf1lmYV
zRWnoAKLBK9jeCVoYW5VIuEY29s+KVkIIkR7/rOpARoIRF+IfGaZNK/DT0o52dmpe8pG/aVXdmAl
ePe2PM6OM7jn/1ABQEACgPvOLq8I97BdteRIqFQmfImJK2MkzJgHRyZPnMVHijs8yzUp7tE0GmsF
mjTTKJ598U8Iof1d9qhFGA5hlUf9UML4hkL6yOOWidK/wRigGa+H+T5juitjIA4tS5YSlN8V1NeC
y+fOqBrxE+RcnyfU6/nPek7ZUUChyffwVTQorTgsUtrgccbgpvvOYDXx4s1boAL3ZlP1zNSwOedz
Rlz0zCxIOEremGtJY/XMDIvZFioE7C0/ynKHuqlMejJOZbwg9Tv81BaBUG8eXVsra/TOc+iDMBL2
wvjvzNN/7A0sno9f5OX94y157KGV1rJQ9aHYgNUuViNyfChlPoJ3JXmtJWMM/jjRG6HIiYl8oLMi
DHPyb4wwoWEABgI20i5YcjpXKcwxq30Rgk316gKpYUOXawts58o6fT4W4qLq9T21RxYlVE/17t0U
Vxl4Roe5pUdwRYV+Pju0T5NhoXDSpF6DdfQKkMrA8tUbp+tYFRFJeBju11lyR7JVVGNIUMAFbS+B
2izoR50asQr2ZPcNaccIme5pGWxPKYCeVO8Wym91m7YDH5qQWCyxekXm9d6bu9nzsuf9vJnYZMgB
HOCqOfIdShvgmCaT7OZdbwvqaUbFjO0J10KiRw1LZgy7bafZHKirsE+zn5oNtRFBz+e7+lymGi19
pyxvDGHxpI0QZ1ONUZVylUFhQnPyDThqnTi9ch80A8NuaU2jgKwACZrFI0MPZ7QrGBwIVHz5v4EZ
1/9JGg9oGOPGq1bNbGfriUS9KGS3sHgkdEwb6U/6+04JqU7hfgB1+8afPNUTY/wKtZtjpPnffVNN
B6RCFNPX9PpHAdqtkYS75rw3ex17f0pSzt4LUM9YlA34KpPY8vF32EowI5VsaAJfO9/kG8LHQDIu
RJzc7IzShzKT9RGR4eZzoHVMoSlkXwQI1J/vE80nuBM0OLiaNGCvqdaNQJE0gBNK2XUxBYt5bugJ
b3RRIrMPsgLedDi71pAoLdotVinEWxAX2ohLjNWR7Q5DCqr4B2RZbMS5OCHHQuHBSGJ3ph2iLCjn
5pYXeJvWdSxm3oAvSO+ZabM+vUzs5HVMyovwvn5YkCy9r4vKoj+6zJhKjTh4eOOaAYrpoEtF2CN9
n2IdmZw6jwCLOTzu4a0I2Y6bR5SpqLh/CDu6FJVXwkEjI9YgKINgKpbMUD+3TrbkjbZZdgmlyteX
Rcvw+d/bd9pNiu0DAkL4Jr1KYMxwDSxl+nbh9aI8/Trs85axGmyxs/Z7C5lnQd/qDfW/J1GhifrX
21wWTD3UciiPwfCaszQYvrGbgKjArEytCN1MxblEucXQCTIk6oXsQMOJu/X1D7MPKRCUT0bm8pg9
QvAofraM6SIr/uAA2x+eCGIEKAImFtIv8tkExckvfzM4C5z7sAW5KlnAUaIwhKdX09bff4SC3plH
pMzgXp4MjA1IBt887hpI1eJQsApBvYfY1XdurwiH1OwSU6YQC4xlg+Dh60+X1RmGNI/EE5BxRqxG
sAx4R9lPvqEmvBqRQlSN88bRASIgsjsYemRX/uzebiZUbDw47ARhRbwjrMiGQXqDxcTpBZNEdiGy
Qg/DXv+xRwbHtcozZnwMP0BCS0oYGH4UkAEYjgqmGPUYZD+CAwwPD0U+h0RABt5X55nwjPjxannb
I/2iU2ynvDZ4pfoX4p2yfp/pQMmfMLxL49yI1CrSl2Q/JOgze/EbebTcprn7HQs62QEJClaxlBmN
4ynJ2yfZyMrupi8Pe8PeVPL1KcGJvpE+LGU8OL493e2c2m1Q61ZelpCWQmsD9cUq9LCMsKd+ggiA
O2WO5gvSux5ANbO/IHnKsYzeXu7dF1+aHyyGcMC4x2gU4t5ET67BKypWIFMhMLpb0KiiMHA16Ai7
uM/Z/wbo013omtZvrCbVQQnMRPEHwRV/JxjlXhMy+PUKB+JETNw48b8X52k34Q0Jl30ArHF0uwo/
42xfuuaUPLQZcc7uY6nb6DhHXaz5xUpAif0ZSY0h5uRWHmAvmUDHIAJR8a6+lJZE8T2j9Z2wIHau
CSttPETpS9wWcBmY1TzTh0vwV+jhWJ7AF10/58YxwyxOdvvrYn/b63hZP+ecIgpXOVskukAgVJtp
GlnbuHTQVzqsfywn/AzWlzZlUN9rD691zcrutr9RDZPzS0agvQP5xjOTotAzgvacRXnyYmef91LZ
0gKNanrJLMwmEW345qL3HhEWIujVqUeBfsvviLyuqMNS8whX7f5HLoNLH49A+oHX+8dTx4QpMWcK
1dbqi7iux/o3YXbAlByNydVmHReAHIaqgF1ufUAyTovlm1Y2Vw8Z9t+zx1+Z5DgSn7pVc9Inv1Rb
yx9E65cm1aMsUhKYgh2KkVW+6sOT2EjTmrSoAzhzL0YkAZ+V7RUYEMsPIOyQyBu2dErGD8431Rhx
1A0ja1LGNecpW70zOhcso732ZmkbEeQ9oKkeXhjskhN2zKELbHXP8F927RRhsfot4LDlZOeNKvgv
rMef56inuqridzhXiJHr6BnvBpYZw499hIaVOWYINWOLLW47eZw/sQkugFeJxWN7Or45T0gfZbAm
IwFPsoWS5jEzRW/gl4x3OdfUWN9egU+4I9oBwGROPmdN94XCvHModWyDEAER0Cj+zS8fU7YctRmP
OQYUdQEnl9n+6VNfXl0cZgN10kYQOgGeIQNizwu4Q7IN1ir1/HIaEJlEJ3FzAeYm/+yuwGYc/T3C
ChoXhcGUmXR/mi3uB3hOwXddsaWm7bLPRBriXryb36fMVG0Su/znqrYbp8INIIvl1iKvxcGHq7bV
sZrqlmE/Q9Uql1IMU21OPIiTe21SzBn93Ca0/22g6XAQgINNHAW4gzEHqYGdV65KemEleUIiMjeg
dyNmxzn4MGB6svsD4Hk75ao3JjR71TtqiTEVqu+X0zjiIW+L64rnBbErrKHx8HjDywICqz5WEl4A
mNI9ZA5lqf5nSngbAD5LPM4MVBGMWagkaS4dacSsF9bwlfGQBbaNTLHYygz7BczUnOavE6NIkgcP
eFeb1KMMrsIOUta+FSynN6TNE108PTOjfdIpXHjmYxkSV598F2Yu6C7pg5spHj0T/PCzt42Ul4nY
zbqhQGSu1Y3IVr7rfsFbvWMWllL2UIo0wBfYSoFLU3QiaoSiUgvAF07ivZ/8ohvNXC/FGJlR4QuQ
ejlYY3/0BUMWuCRhv/DhkSfAo3tabLdsgFi1dgKqhJhKwf5bw1RuWXuDdpsHkiOhCpllVInBxSE7
YMYKhHrD+q1rzIRi/KsSXI3oqWlVGVI9PejLc8BElxX2oEQ4C3iKt1t+mIbJjAqzBamTNqxGUZA8
nMu+XCtPADQI3a4S/SKqBHDKvbzM59mUk9lIKbWjfp/a6Oo2wW5BzMiEltshBY9Bx278OLW4z96K
kTpmhmswNQkRHz1XWqIYnNzS9ttaAwiSyf0ABfwyks7NzAy/vu4UGHCgfPtTfXgUFIyQXD4rpMEc
jDI1DgSPMLiA7wFqAyHnM4NTAqVWiDrAwEhuhBvfw3wfDeh/KDcaqYanrW9l3WJ0jerk7eYJUI4w
3ghF3F2fYV2W7OLPmuycM5RAdvwLOtHouX5jKj0qYyj6b88cNUHtSAQz/ElRvihdEHxrML7LbKy1
y0IExV878KAfR8NmgrqXYBisR3yGtDaA7IOIMtPvwoG9iwy7C8FMx8Vpt6msS9yuoKs8FvK4TX8e
FfE11TdMcj4HRjh3qx91f0S/+jeQ+4WW1J7uEwAZV4TfCV9UTNAtqCkTJX4dDS6xfqJH+H1Ag8Dm
jxwKrj5GFOP30bDrkDWDqyeLL64Zvdn/T80JsO+E3R5nOVeQsRLgZA/yGv2JU6ft+Obd5xQS++uk
dRoSZaAG2Dpx6jieOwcd2zOKXXBXkb8CrIubh5ibMQT1oSmFxhRfNu/DMiCR3EbVgX8H0h1IPwKx
hRdvmbwWhmUBo8sPxET80lurJw19fXwjre05piP7xzfON6iXeXeR+wrW8fOPyYLDTISii2qNC+jM
DIV5huG0Y0aeHL8/ae0gYKJzxpLrnM+v2Gz6cB6uXAbfoI4Li7w1pmf2bSt5UASB6sW09TMHD/vD
efI97phqYsUfDLbSKYt/WAa+GZHLtuF1s+6vHzEDQMx0fu0Z5gtxPAMTOLd4izDuEbHY1KGsiHsu
Zqo/dkCQNhjFsORBT4gtw/walSXw5b/3hQue9BoK+/vmOq72F5jDbKpMmfacPJWnJlCZ1qT2EZ6X
8S4LxwuQR36rvsTHlf3KkaEcANpOaYLOV3pG3pk/gxKfsFxazJrAKgz3cgAK2aURpvxUz6LhITma
f5FDYfETItMByRbkTVNks8CUBfKg4kbdy53wgkmbooCl8vw3NqEcB4XgR6nI4SXza0nLoDzF/QAV
QUUYDmRZoFoKI1410/lSdBwIGQZrejEohRTy9L04cKgQdSCEC3c1GdC7cxhlpaqLa9iXRks40XUK
7K+Ot6221p+omjJcH1bTKlY5aKZVYRqjcu4VI8YTrjaFLLogp5ZN5ckZx4Zg361xjvIWuzIxWWNQ
wRIAv6TE9DyETIhgDtU2TPFOSq+tx2mDsLoDobN4upxinG81LiYkRwxc5mk0oazMtOIcgZcuSHCc
a8yxaHRww6dHcMrrlJYdQIgwEu4tYSZx0kPRZvAIGrfUz9jV0/KIgVxO+rdL58WJQXXEGoT4+HWm
GWHpf7HcmwCmh8L7od/Rxo+zPFGOxhrGcikug5+vLy8h89trKiWXLWtsCP88nz9T+I6Y8twiQGdv
sFW25cpIuoIpBJShBsmJEebr1xTIohejpN9BKUNDT2yBxUQFovyIS4ouvPwzA1ZUkAfQQfB0ZeDS
MAJKQUcjegczCQM9pTC14fgLlAJPEPGmYBuIBpbeqETVR3o6I0dBLReiMV656DP5LljkrE4mniFD
uPWIn0R8F8xnVuafeIe5xRzxH9kdGTm8ed4fjSSQHCdI0gxHDPaujCT/NY8ZjftFXGUAKWLq+Brx
7gusDGYGzw8RzTSbIjoU7zgTNNKHGD0CFsA14K0XlwYA4uBH0i25MYLIzlcEKvYQVwM5Zi8AARpL
nHtoWmtxNRTVH98AS54+lCsWAAhhY5tb74AMin8XDrc0pUgF6P6wF+LMPzKiqJbw67mCiHfrCbwH
ojmlMJckv4GnitVfn9eoYPIiAoVK3FCYuWL1Qt9CzwhsNDiSZkR4PXPhM40ISXD8VqERpvHh19Nj
HEynjO+xOS0OfR//g1hfKD5cw5LoNrgBHIxS3Grz6mAmRZjHg/G1cNRYjb/TwXy3JefuoE7Ra4Uo
agcZpcUg5XhwWEUEpJQ+zvpCbJtyDJjUYHvGIMXK9gZEIPgSQDqbXUSyyFGeV7hxzORjvv9MKNvM
+Scg7CTuU+j733F9JUCCBFGYCrBofwcGWpyVKGMUFkpSQ/VTm/aj9xIrf67IP06TfKOeL8mVCc3s
SxuZtuuGF01Wl7IqFtn+M1b++KLEzF/APebkGbVj0kGnVB5m9Ds8PCNuA7kd5WczaldQJSooFfh/
kEd4ooj41RtMQ5fvJScry+b9j2sVuFGzORnAEriS8w2nGCfQqx8D+nGgEDtIUKpIroIrAqMDBSO4
HeayU2NchFzF6nQ3UZekHMU4YgI5Ftvfob8Sljuz3qL9A3XhxGAaQ6AS5wtnJSc293CO/LcaAP3+
rguImViz8HgAgxzn9utcSPPCcZ6g2yUAB4mAfF3GoXkg8vFAC+AcfbGNYJI8l5lSJdrmsfpt6iNz
rbNajvqpNqbTqUkCoFnbG+OB9wp4GrttOdeIQLv/UYJS7nFq9dfPWIrUrRxnyfX0nuwyUuTfAQ4D
A8hT1RQ+3GCteXDXUm36PNwPIqfbhMx8C7pQTau1PntEUJUW1frpXZBQDwljppUMv6mcPrXhBWw+
0jmRaNKf1osceIOlRtBZJFxFTOBuEq4kSgqoLFvUAI1pw1nhZCEsHUo0ax+b1vBSQtgc6uIw7jBI
Y6tDK8/9Kog6IymcGDirqBkoW2HIdK7MHgjg80OaK5gKl4GQsZgTxnITUsAinQTEp59zmYJn6Hhy
107uZiuYWnCEeok8bcHWYXYlz4MZkfBNY1NE6FziO02W7PD3IV+hjiwh6TPQgHoKpbhHhMuUiOSb
ZqH9ayXBHIcgU0oWlDc4lvQtdCngcPkQgBT6IWwwEp6RGwTqsvy7ij8baDB/vIR6A2uEp4+K+80e
OmYLZeTOgrzEI8nRlzKXDS9QgZWPNvEPiDVX2GQ5swXzo7HKcTWhmCI7FIY8LBB4TEdaDlYr9ntO
t3LOFwSvHoUHG55gRmDFBHn+X94bWhxlzeLDCQ5ezfJK+5TtRSAkmemsSSznjJUVknb6aCTeyCUO
EIkYYsPBRJPB6a+f1IXQV1IU7Vn6H1P6D8iYr2k3ZiqOujQkTdD758WFgTIvZhf0cVbZsFOAsQAG
a1yT4Ll3Ie/qIooISDjlHwo2NllWeXJP9yB2LPmv5OE1k8eEnZL4WzoP0kwuFsefXwJJQl2yZQAW
Y6rFmICagA2MPY5zgqGQKx2fGEOxzNVOh89OkAPf3MmHuNO5De/2eTB7IySKJKfmTso6X9iOAtKU
o17SufcYLiSTUo/ktjVDw5EMMmEiGKFNWOvhXYiBQA9AGCavM4szbQW41ZH35e4I5kef7G9Ya27r
wZyOsK8bER0U8bmtJQ/S06G/B4D0gG2vLzKTyr77yI1w54CJsv/PhpJ5Skz7Q+HLLj+RER09oZ4A
OYNAMD2G88Bax1dZ0wh/zSCCfIOP01t2oZDtezvrSJy0eyhGR/AmrtGd10FtEbQ40YQA09rZCUbq
EFOq+4rTIygPO08fZYHs8zw9ZZIFqv+iCflGdWIsjK1IFa8s1LnB0XA3okUpjhx3CCR9coBggkAf
H6l3ZETFpBu9JiAXFmv66XiQg4eN7buBaprAVoVOg83ahaGIVyOf+038AekdZtEhd1ggFzuv736x
L8dlht5SZFB8hheY5F++CoAQNZY2/UU0ZgAxFw8dJOQWEN8Q5ZZgAKYDLDPIbFqW3m+lBZlNk+5I
7gfermFrbhW9rc5GQQASO27tQfDZf2LUUUMExOr67kHmIy/+Hkp7ox59NwgC0AxgmcKihhA8wwCP
uDFMDrbKCt4MsoU38XsmvkWjAecPmd5GjOsTXgFSZdc9CzM7HP00D9pcR2/fIeK3Xx/7y/n+Ettl
qQwvODRiuUrVibNyAwsLmRSDeKT2u6Eq/StBxQX7EnmO5ZyJmr6EXYFx3ZLShnaFq5uzvhwPIDSK
sXmNKj3QkV9su5l0YGF9Td6uUlrqqZqQwVnOoAdCqWB5ZcdGWAKnmiWY4TZ6VGiA5ATiyCiIaoKf
xL6O7XkjqEFUupAQdmcmOchEmTbwwqIGWJXUygDcOSyW8OyCzxF0wr6AoV0h/bxsycNtHPe/G7OX
p2+sIE5xXvcjePQ0i1ikeXQpPaua8m6w3qvL/0ANGsesFQpS5hiUEDg0wZ9jreD+F2S1M1Xk4Ejc
8oCAG3CgDUwL2NqtI3nZSvENXwTellZQxt/AoMHP7bv7Dsrot9FSnjjF6lfEp4OWDJJmZJ5udjMl
VwvcDG6mAtaFidGotO94LF7PMGAnLUAXIX4jxosuVQ9KFxQhNkDWiUlYh8aMg0yveT3iUMH2RSA7
gFL4wPjOFG5KLFC33khjzkj5THUJkZNueo+/NrblQNBXv78vLDISQ3lycyTnOZJIS8FsHHR8h0Jl
QpVyB8nQJx9Wicr+27lMN14j6IiM/9uoAWnbVEtqB1jTyWDY+e0c6b/XD/vMeErnE2L6eMjiLHwt
sOxBEtGFlPCjF3RznSzG4XW2aRyenks33+JY5sgIcCqyqh0YQC4ibzhnzGIY9A+G0kIdw2wftyG+
bAvTuvnoo+oV0Af6NgT5W2PV/vXnggeNteykZsCastURbefxrnCcNfr/nqDhiB3xj/09I4CSJgCW
ApJjVuI9NulrZnTVEkH+JcmSy56AkeEXi2k1kUIqasLrNn2HKJtDDSPo6b/w8YsrG6F3ePUB9nFA
Wl+mtz3JcASVaQ4UcN8A0NFZ2bA9xxKVlcEWaC2FiBL9j6f7Wk5tS5YA+kVE4M2rgIU3QhiJFwJJ
W3jv+fo7Jif6RrNpjiRgmWmqsjKzkgLbWG9DknJ8o5J/YxFS22uQe2jliofKJDpXNZpvX0pq2Hhz
BAoYw7Nxrryh+xIIoaRzo4zu9U1z15x8HEen0nqaoTmk2iue+s8qELQynRWnSxKvZqxy+2ivuudp
An5XzH4eh9thgdVFcfl3m5XWjcvX3a7EgCGBjc79gmnfblWusYwLIqn7IgqtQw//dv+EIzwTUpPS
HjS1FYvltZ17O61KMfxG/CbM20NZeEIGIOCyBjEfrD73Ve4FVBETlOIqE5tdSnl4uQ4l28CtseEM
M9QcXPa4SFiuJFaB/SgmwV8yKcPOjYSLs3oqHRelFRc401TN1Dw5FuGnVoj4gvt/kl6C3dwJdVd6
TsYZGgTAT2OxeuoZoCCIqx+vf4U3JVQvPub2Q35rL68YbJQdLPbRsCZuT+8AGRPXQ4POPbvFomqn
vBUAOy/UCLRxOs6x1kExSpXuCzwgylqvmyqEQmI1YivlZVNSObyCTawpUMPWb7ruq5PDy1TSKmdb
TbdNjozx9wc7Mnma77zpbFkiIBDqndCdQ2zFVdRSrEtc4eWHONFcV/5gVduE1pDPLdOEa3A2kyPP
slH+LxXxiQMxHO06O+kfqXI+FD3xB5Q3IRd55dlL06Ifu1S8z3IB17E+nNrndZPRDg8eNLL47POV
A0cT6X8Bya6E5fsklZZAy8B7x256Gpik9gJlTWmqOUkzAdhwGpcgst6k6khmj9k7BzgkYQQ08WM2
1lVut77DjESS0uizaAQC5hyVQr3dT7XGNDlFXCrvYjMrmOtmWfZ9d/YRcfjfZNLOGDunVH9XyMAB
eruz5TDNSvdcxKmY4fcg2Vp74K2oAumhgDO24esdm2oCOzt0s7tzaXLp8V+xHupSOc/0lqnieR3K
tb7Whd/wBmfqAuQfF9hf2Jpr6fXPZF5F1VhACXGLOBvND52bGsElEyrMzmuXbPlOQNo16ySXAG8Z
JEX9ZP+7aqfUFQTP2vrJ+fePhnxxAxzA9gl8IoygrWU7p9ZgzO5n38cUVmSShEuof2wBPmKnqjuv
A+wyhVCvq8l6pCOssNa1Dn0MkzdthC+VzKGVp/y+WJo2/AIx8ZWcK7lDrSAGwjIsrumfOttwcrXk
aNEh387yiohu74plVv6ve6HKtIL5HZ3rIFQkKs8mg4kJ9fr+VwwuwVQhF7QKIAsg8tCp+/05KWUS
5X11pZCUeTsdtThUjCvdSrF37Ja35Efyd61LDTifqOBeVIQhOD2sy8dsLXf5SPRjQGbTeberhHya
TwH6Fgdknetbj2U1RbXF0xjrWiR9/TnpAykMq+HGpxI/LT1cCIQzp0rLDgri11QS8wkDAXHrWAOd
cPJLTvcRTUJcLXER8X0tr/7t6Ue+V6xQqgVKykKUzjdPLQKGIx9UrBE5kYxB8kF8WKghBLCryMer
vHtVZjgGwXiATHpQyk2CUZLaz7N8jE3xyh74qpdnJ83Y5lgY5HUS4KWGCHALvRfxJaFOoTvwUNq+
T/8DowLQ9qnyA6TLGPRQjuntfC8VwE59g5AIj3/es7TiqYE39S+ucw1bwcRb/jSO0/IQOWr2gP9F
udC+jCn6nnqvZB8BMdK3gd2S2Qe1sohZBG+KQUPBz6N1jBXPxDO9a1WsocoX6A5uJ5c6Ll/k1cey
TIpJA1YNkjXrqVhpIWkZ4GztPxixaXyMNnZhXCaa0x79TVcaiHqytKlqDk45gTBVsRSA+XTxdK0s
kcmpNNq3n3+J6HYKAgxlfvLTzJktM6PVVLDhskQ5Ia4dFifrrckS8IzPTvI98cHO5oMv6KF6mN7a
j/HqVp5zVhwkbwQsURKNR7CQJpU7sSBsbb9N3e2I/LqWFz+TyIHzYe2V5ChZ3YK/5szcIsSE952V
dlGZn4qzwVH9+NJZFvqcUhHMNut2+t5/5saJJA5ckQOsHEv5k8JaDn65yeUJU+Pb4maQ+k7fi495
XaZTiFZkgidqkPJiXjut25v69Rbd47wpOgspw2zMx+tKV026ZvDiqq4TH/wDyYU21XWmiVSZxQDF
Yy98o0ifxoXGpX1x/7TcYNuPybAtUtU9TgF+KZ+22bcdAx+t6Vc9VNSlubTO/9gpQqnrUr1dmwLa
fXc319eFuVp1DdHCqMGQ+fYvu+aXjqDyHAm+t5NKnJOAM2fNuUr340Php/7pgU83uQ8CIE47ickp
kU/WoW7Z/Z8l+oq3vrjYB+3oPM3Tl29Les46dVhXlQzmeUO3xMFtY4+ylFkk7aEAw/nvLP2+Cl1e
5tCv7aOB8em4E+mh5ZzTliV++xgdV03MYsZJ5vI+XztmfthMJd/T4wLX/010fi+nVLkUbkeKcQgh
nWfsbfsJ8LTPJvkgt6UelzEb3ySop6qZ5DitcWUp85HrPh33a6ccQjxM+8Qo/k/LW2aGASZeCDEz
zeUvrE24K8ffyjoH239nVKO3+b+7LDwW5c6VNenF22z4wkcggRwETHRmG3h8dmZO4sAaDpLLhvQR
AX/Vvd6HQBxYvxpXNhLF22a+tXCQDF2mJkVmZKl8fM3evyd1okX9UuNtH0nTgmYymnxZSw+TYGiJ
osE089Z6AICtb6RbaqLiZ+xicVFhXzp/oLDyuYzvmlaRG4PkeZ2zU2bW5Cc8ubUO99pZxHwanqP3
zVs1P9jr8akPTGx0a6FsJjKVeQcGexgQqg3mUnCitY+rcnEmSnx+g9bjw8tQjnHrqaZTehVYKc9q
m/o8TEfWxitj0Wgjf1Zdl13Lbc/vONr0G7OIM1E+1r6caZ1+94QM2V1pJ83YN1x8l+aUfrcIGnn7
GiPYlnz0ENqgp97ts+IQA8UApM5cNy1v8eGGDwkaki0vBzPF8M38+XnmrFy9LF6Z0SrJHt7/A1C3
8bblUVaTZK4pwv87qX2ne/OmJCBZ51FjPUe7MKEFLJEIDZf6aw4O6eAPKz+0LauQosv4UPEXu/pI
tChBBK/nEsPZ8J7Q1jb1doiuK35K5Vwt1Ye+5j6llHPgcuf0BaOYjWeNewlGBlevZAfbJq7v8TO9
LqugT9XDZCfXX3IPiB+5PjY3CiRla04gjUr5X5CEGoBip8YmSAK8j/I3ZeA8SD2rSD4f5t/Wo8vP
oys0OF2KBXLD1mxQaCe7FD8JgvMLVXq0GSwqgEjknc2ge/h3gylUv4+nUezRfOJaPerrWMxAL97R
wtAsqAAv68Ya5ZO6N9WKv1wblQMZ2+G9nT/1TrAQlFYjxGAYGE/hRTUTmn/wBEhjGMlkWrtktEir
NF+1vpjUjkq2o3mUW0TmKGxvUV30tFgji9yW9EYI9kJTwib+dyCC8fNHvSOJ/xVaBiyWpUT9WE5q
PfK++9xwpy3xyKinOzMdNLFdrBPhXHFMNS2tukj5CocFnVg+RbCjQ4V2PtaD776zQbiWU+9pdSAh
QKayPAab2YMZsHmH/s8xiNhn4f6j2rf6LTXtc59Vpx11FbfoXXuJc3UMd5wn2hy4hKRtOjmVtq1Q
Wf2YZV2iul66xGI8WAqSuQ5vgirW1tX8UBe4r2fzWKge4kqsL2No6LN6yVmzvC7LbJVHMpct98U7
Wq1MJwhCktNlnMt0dKZDyqfq9EzIUL8kB1nkxDzWMlqnRvOLMoTneeiww9LCw1s1sdCBTV4Tcouu
gtpMIEXPx/IWsRG+gHUkJ2CQJYzFd+jx3OszCeweoa1VEDLR4YLDozLd25HJaps+gcrQCxeYxk7m
sdbujLxBrzE/Z/9xwg9oC6iydRFkqE0BaSehxbiDDgXx8A3IvBQtrzcbTnYYAAbHSic47zJ70PlA
QBx8YnkgcyTTpT33k7TWCtKy9ROv0rrpvl269P7foOHY3V6jH4N12D6v+6pv8WfHp8T3bccW2Jpt
v3h98JM/DyIOikmugUhD8e1ddOHZyDV6Nu2RWtWtGVWS9T33ikD3rHJhMl6TMTri5a/oXze0ptcT
sfiqOu+uu2ofbT9IPO/qD2V+R9m3+SVZzuqUECur7oUyEfH5fY2jNFTWKxRoQiR35eU9V8I0zcJA
dPuKx0Yqmr6V3mbe0gmutuoldSrDww4292/ZSTl2II6t2hX3PTDzW/7THigpH+3Ki/amoUrTyzVp
T7ub6UXg3NVd1IaVD5kn/lwBqrGpbjuP9r55/7rq9HNqa3/W39XDXVfcbl4qFwS02XhRz1URbar7
bub7qQq/LS421fGmPatSMPxc/naC3PqsfSoXOn/7EgR8LndIfFqi0dGBtenacmQRWoekPm3niq6E
f6sBrs5E28R7zZ1UKw1XYl18NqVy8mkIYWy0qF/Gz34hZL+6l30+KhPE/sBqkoycyhaDgkI3V7jO
DNDQkHTtKgGrLCnPPdQhUh8J3cuWFZiebKiUaSeqs/G1mlBrg3WGVlCHarI3+7h3KMPI8VGg2rBI
vLqjdSnTTPp9oZN01R7t3eDIDOTt2XgMZ41551njX1JoLUePaM3yG9VFJpR5K08uX6fUx3wjLU58
QkrkUPVW2giqLXqENY2d/i0+hLcV3t0WfqzBZXvZzvTOmPUKdVg7+/Yg/b1vpxvb3r2ysItf3m7z
EhOX9ZrqgEy5vLRPMyWd2t9WyzLC5TA2vW6r60s3kY+ujeWkdIlV9zxjxrHec9n5th/fbrVrbry+
RUj6hQh+k2ngFMXhJWg9wRyqhX7I/7nIXj/9b53T54/ocsjayJkJICrJQaIvjuKtse3MDlHibZNu
PO9d92hfSU+vH7lrCA368QLHyMSi7P/99Zonw6yUH1oHQ9OlSZ2WP/2eIdm2n12LOV6/kScB2PlX
IeurgINRXbNGgj1e/c5/5Yc2WiHThiUJbi0uSE1jDIyhNoT7cg2y75jkNFsmb9r0NOt8vfVcQ1g4
Xj+Nb7JoJKCG/QrNcyEPFE4d+5CFe418JFtHrguBLbzvXhoLv4NhlyWRTFmVPtliTzb59o1hHQyI
8UxHzl+JCsICtbiwhbc3OhS5HkzKImrNvdZSmzHsStWxbrl6fUVYknaXJr6D7T2cGx1wk9ND06rs
WCwXxFvzriPZtYN4u3jsOmILrfVi0z4NTRFh+kyhOtbJ1gHYEitvFqXYJXuFxwdtNoY9t365+XTd
P59qi83Ix1qo0ko8pgpUOfVlAbY+uiA95BvyZOG5qOkZb+M8qC5f9Yqwxig45/IVELbVEfY4nbVz
5yJm4bJ5Lm5KG1j3ArN1V8228tDvrYJoug6jryJMgjwpTbVNSH1SEP0kPq1C1pv8RtofunrkYpF4
x/xdM+XYE1FvejvAkkLBofeYgrIE0X/rXzjPQpsaEePL1Ss+1JEUe+Nzwhi1C7s6U+Dy28YMXRWv
byNyoFRx2ZshksTqx205oQGBE+owudqtv5/5aDeYAHaXZcvPbde8j0Q9fvcQo9nzdsGxPr8sF65/
NLb7/BtGgNSbDrCRSNewSc2T5OCmiGTwn/elfaY2/5nn68lHJTYRj5r1pcelxBJ2x7KZ0rIYLzQZ
2mzWlclwvu3D7SuPzbAQdcwJvp08V43+QGi4jOSXXwZwoEhwkF62rqgRRTPu+JWvLxqz6sw/AcL8
FlLA5DSWr87jkerM8cv7ba//zSubs102xTiclym7+F0PYIrhqlDy+gRb+6E7IR5QuuLmztVQ0cX6
qdYSap1k0YZijg8zIo0g1tW154V/97C12c6eIZgQOhz74d7eT6Wr96A7NZVLfWETcAFtK7zNGbNY
v31aWMPbRtqhPQ/eKY7QTN8nQt19bl6euUpRZQmIwr9dT8ZZVut9fWnYURGkeFy2AY38RftJgdz8
rUA7yoWCDZYY8EKO5nNFYplJJewi9+b2EtwWZlXiKGnEkb3bueY6HMVJxxq1BOh9o7fsfzELZFdk
5Ch9J4FJ7R5vPzUQULlpU3iY4ZRuPSGM9SZREfPbg5fXyjMWpEEUhFuxQtjqTVExAeLS/8IP1pKm
snADJ0wUK9IwVbe/YJp7TTvarJXMpeTVumEtHdhPqLeYMr3cp3QTRK18zkaNDoywpBkKwCj1ZRUZ
ESrG7umtH1qnN9+auYcOQDzQ7rGi5OyEmM6H69oUgDKrkchaasL5izqhAOBWHX5do5Iw8UVsm2iZ
u+2KbVyBxRVp83+XPsRaANTa+fkR+1T9dJarEFlR0uQwoDcf/gDchkVRT/R9ySu083vR3QknJR+i
sUUPxyD3GfTBKCb1Zfc25HWLdNW/nKK5S2seYDglAkVKiXF2H4iMUFZiairA8V4OztFaIPQtoseO
kVX9sq/sNmUAANdspvPOhQV3lLObbT8AGF+bwaSb7xZ4IbLyq5xwjnGBJ8PF2pnbrl9HGVbLwETs
3LTbuVjLdlA5kmXB1PDYTzQ1j+Y+lnlfNdXhooJuy8jO1mcdkkrpcQrFZlbBqNHdtaKSytiQgRIE
R8rTmn8Yl9rXtLrJ2r8zdqtC1VWXSgRR4uNeuoSPWMLJ/ZRHEGeEMpimgFxvUNv7eX2AhOxQOCsP
M4BbNFsrtEJz0oVm8l/+3jJrwH3u7/ncKqx1HEFswqENAXTYy8D69o2wwwhMZ4nWYa1tWGXdjHVk
yiXV/PKxlHy/KmWxA6ucuS7dWVJqkldZ1UNztrsDztdW2DXuybU5QRQ5mpQP4InC2rKjNQZ1vyOY
/2SzwoJTK58OF7c60xYThXwdtrgqGh4xKLZMYw8TlWQH2jhz14psO4DdG14ARkaiZQqYTu6JXU43
CkyXQz02OrWz4EaLp0Zfo9WANw2PONPeZYh9Wy2z+yiWHd8od5iGdo7p6m4M7+BT4FZgDxmN4nhx
6uxdT77728/3dsQ2g0bfVj6W9bDfhD6rBie7h0HQFFhPSJfEkbxfr2/f+UrhYqCiiRi6Rd2OQVaC
jFnDecW50DVCJem8rqsGoemuyD0sFRaEST2UAp/l24y5RuyTLMhcsyZ4E6crtFsdG3nZFwbC22sq
0DfB/iCJ019a8aIyr9/vb0M9JpTT6ntMvAFiYTv5roMM031/siUuWTHS9j4x27lv5O5rKK50ljAW
EBJc618s6CUCqL1GIc/rLVdA1ZbQHpT6EqNjYx+kFM82aGZe6ib++Kp2J1FCZ5HqAwZVbOaK4MiB
lNtgZg9eMXnU5ABf6CLVVUVwGC1rbto6usZZlzISx0Q5NmbjRD8jIOZTPTpQkGkO8Q/5qbYjNtyz
tsB0/95+FUYy29/DeDVIVLFyv9YNpsbtZxA52RPKipFrlM+3dPdSyn5cy6ffpOmb7uf780gEeWkj
wt+0emRQwOzSPvCRLgOVJkMHuXhgu64w/2D3483g2p8Nv4mAqvwwPrPDewk34DPDizYVnX8FdLXn
j7zLkG/Opt8XBUeE9Lbg1+BJT7fMsSRJPrRlvI/vI742Is7PSRRXBe49G5me4g/wpEPg3J61FENB
O9/Jf5Da25Pjl1Y8qtWXVvj/e7xZ+Ohk39XMavpdNHeMc+cRPWxvUr9VxJIdY/hrZ6wKxNKkW/x2
YZbUUWeESlEUB/whLESxtEr2bLLY6uXwYUW3l9v2wrqK6fQoJ4dh5bZL1dUulMpsynKNVBM4t2uH
aOAeim22Pi9CsODNzt+quAWRcPsqWz58Go97JgTVOICSV4ctrosLtcgHv7NdfJwcsowQWh6bMStr
KdlK5QcY4ygjdmNl1q4+k+1rVag0q7jP4zkAqaLwkw4qjPxQbcYS0UicmY1yyxHJxf+OXalaWLrS
TWGz6qMZUL72wQPCYz0PsX0woBF6FDxLK400+o5WOMBrgQuA+if1/VBhDQZAuRp0nlOJboAjpjpA
2cLUPzkDaLiX0agaC1l8olcJRX2mTAu/29J/l02rIRCuXCity6m3gT0Xmt1+fnk9K2Xbx8GjGmvE
rNXd9Xj7c5cDkEDWz/3ZO4lzJ/SXL0RKNz1srJEDQZjKU03wZJvg1JUEWKCoOWU92WSJxaOq2lju
OHoiN9aPown2ehTHQHQBMj25fP8l6ZB90unuhyQ65+pymuyzOuweolVzruFCL6+M0sgyOba0VPWr
WcZgvyGgNmj+AtUg2eUNMdoyob0X91XjEqm2P4koGsqwwYdDYjtpq7GyZlNGbDbXBQvgrnURIZEb
IJOZTuHzMF3qOm893DFCPk1vu+I4E2kjUt9Lr8HOudGtF1pVFTWlLWfKWa03TdnOOpqRq3ELAi1O
Ikv0sQHnO470P8pjn86DDboKcO4HTr9RIWynyBQQPkjg9JZo6PZQnfT2P4GR0t6X8ijHXC8kA8h0
Mvtunst/ujXLvu9mIM/So7or7xqxIAVYN0/IvLNtMflg38ZO+/38cxqm39Pd7vKDA2rRZp1QsY2y
LvgjUJGj/Ee+e/p0Pfx2CwzMokrVHO+IoUDbEM6881UuLq1fMSzHbw17v5wQ3nJ3/jHbRZqQDuQT
ml4V7/XDgLkyN+YsS5Y3Yrme5N+SohUGwJJhaJTv7/5dG1K0GuReeqFJ4n10VngbnQZnrVqzX4QK
epCIPDoQv+2XIJyGYF0716TDm2py6p9CyJcn68K59gDIBd8R2qVLOfxefw5/cwiOzYrizdy5mp3a
pvzmMOvk6/Niet8IHWDTakwy2YbJ52fPEDMvzzq8bUNfoXU3S79xCnSiey12qUtyQ/wcVg5mgJod
+o+ARUpFgo1GxY6Ldjd9TNOXpgD7xS21/Jh+ijnXSn72Tkn8aMDlN71HORdxWDhiX1heSNMKv8Sk
FDjvskiuD1bUFmY7Ai1YHGqzrGW6maDBCwTcFycnxHNwGfqNUPgAy8guQ1hXm5WPHZjOcDe1jJDV
ouDOUHxEyDeY6bkpPW8OO1LQQH0tPb9T1VmP+bBxrhngv02dgbNtayU6WJbUEv+t8Nlc1OzXt84/
emVxmFrUwJ/NWOtaR0Ke9wzu9q2WqlzLaH08tHdKjOyAbBb9y05DU+npisfzI2Sbs/ESLrZ9i/LJ
qHAoXzmHhwIfgFlmGcyuQjQ9/1k1WGP3X4BLkLCBcRcqrEgvWHHXpeY3FHd7eT19knsnz7rXbm71
pmdNX34daxz/ERKQ7hWo+XhovlRgxHP5YIOndQtpdjnWuC7fBixsKSwbl+p+PABwY2+VTu3cx2V4
6z3q+qFf3r7PLjTvpBbHSd17/yxohnC2MyNWO6MykpC0UTE5iFdl0tRcmL1ii3xpSRf5zpeqKMP7
XVXFSMKjRXvxnRjgxtYfOomjVi1gnTzx133UVjnl4u1TNs+AogzWPbwf8OVindumfm9e+3dVja5m
XLVTRdxWun/7uzIRy+qfcOdok1620yKFBDCoNK/GIySQEiVp7q3rUHDBzzfl1BBXHosIA0pRz+pt
YFO6/qanSxjRF58RfPArjg6CJJcwTE84j8PSevAMH5K47RThhvdaSstGxneR9A6WFQBGAS20koGK
xSw72I0meOkAu9LZhb+N5pWtLTKbQbJPvd2Cl0S68hiKSTpEBcrKQQtdVAL4VeKDvmERD5Pvhm8R
0xlVWmQHbm0qXjfuzZARmrSpkgEfLw/nn9jsMDqAvkljZ0/01U5+UFUeb8CbDV/VTBTrAAT62fdv
C3ozLRwKI6cFJa1w7EFAqz2Hm+7z38OupBtM798tmlyKGpWnyRRV7hTQB5J8tu0u0/ztx27cSIVG
2yiwosZ6B0O47lV+amDO9ow0Hv/CL8ye5/eh52W2NqvlMD0ry2eRdKXVPdT2lUR59XGI9m1UlGvr
UNtEkxHxYf84TP/u/1YDJnIf5zUXdNnV1C1WsHRvIravD9VWnAppU+EtfaynLeMi5NJd7LIs51Pt
HBGfAPdj1Zp0OTDduTkXZ+PAqtcdmsJCqqxOVgy/XqGNphmsBKfjQ1I0xjJ1EdF8xHopZIjWJSCl
j9aiSvUUBMbzrmrbvqaWZ1Iehusv+P2qGoyPCPNn5S6eOAZ7aV9lcd9P9hMNDTs0u7ZPSAENXlsV
UzTaqMI3sn+QJJ6mB12wa8cRn6lRsl9oca7uXjDAmrfOUdg7vnws/6F5cR7PViffJ7Sa+v59Ibh7
O2HG0Sh1D2Zcb/a5PL193Inb9u8q/O1rHdTCmbOzYvtwrOp4WJ/laq5mPDp9JW94hqtUW+SBc7nQ
iKc/a52/CZcHe4RMqo9T8bkvF/L9zUD/R9oEyQvbvHRH//jlR6z3akyUGC1z7Ih3LZHHsrMUyS7e
C48mg/yRi/241RK6CJxwFxONWZ2JNNO4+yjYYy+j9TnkuAmGDh0DbD5r+rEX+RmDQ7Xm5aHOC3ve
0TZ4fHXFyBV436i+yiYOXPHOR2zc/onh2mhVv83rFk/pYnwfCUKXnUtl+6FR9q6eYQfTyWfa0uZg
Jch2WhprSa8nEDvevWl/LiYaOm7u6gcBnRw4fQDTv0wHSyroumqieV6YJKca/nTlN9xhx9rSZ4sh
b9b0UR7y+t01S6ZK4KNEkmnMfwIQM97/GiRzHgq2zLwsefkTV0VRuBOrAb40E5gpSNtcJPQb3q5x
VclCBM0DC2rog+/LQhz1JVt2Anz9buNLJT2QFcDU5wfZNzPVFN4vRj05dU6buWpGbv21124o/9+H
ZKpA8wAODv2GT5iX+SFEHIXkBdCzYDhnhK4QOd1bbp+79gsbj08PKWljeUtoHARxth8h7KJx7V5r
+SHDM5XHRRBIrFFrq0B5TYqAbwss298tBCIAb/iZ6GJNCXN+Ov+cBb9lgcr4+Avdzwy94fyL9x1O
vsQh7y6OEeX8F1QINUJk8cKscuiWLJBToXccL9ZZlD1F0HgHHA7FBEpqOSUltwJL4b4mf8eX2Ri0
P76rrMSYmo+Ultp8myxQbjfjya0wSI91pcQi7Y3JAO9L9WZntF0PIJbQt2NrchzKqnCRAPfyD2yY
tM0inkdoP3Rsw4oEMqLZrnI88Wd/X8LGNsLh/VdejYcEL9YCfdyZ78/LiWfkTx2K6B5qD2zUnIYh
nHxtPmtrF5uvYuNwFNPX7jQEQwAR1RCcUY4PwCEDGBF7+SgLvg9Kpr9eSJabEuedCKjlSsI9JKAP
BGBINjh/9UdBb7H6pgfn6btwoebyH8KqPpAP1AfirWMfjXGXqp8m7UuA0xXyVBcIzOoOnAObmupW
TAi7LcAv25lCJXWqwjFkgyv2cqlwBV4lBAYnUD97FfmjeMxDGrLsB5drIUgiUlHtg00Xba3LVhOC
ytDlJxOpTfYCC7Kt3BsuCRRfXZREBCWmCXjFOyU53hyGidQw/N2rrTF+DcapdwATkQ4q9wQiOuYd
C53Hhx5GJjJbSLvMvZH4tDzjkiZa4mZ4LpMwHIag0tQrEgCp2XxC0L6OQs2DeZUAAOsvX/WlweeH
1dCp6q/z75ccgrfdHklw6OBwagOW9cnPyH2eVcGjKvMltPL48Jb+2qmHbnqnNihcEyeDLD5Uebm1
T5alVwh3eY0dWLTuUIuSExYaIXEuT6Xx3hFtA931v0gbco9Ti4fQfhWPVitksrrvNCC0W/aG3ckJ
+y+NmzNlJVvl/qdkovZIhcqPg08VbnIinZoog2Rbx1KoiC/16ZE3K7rzEaugNCrgr9oge85oy8lg
3UVBhdKmIoLGR+rLdXaFZ1d4krpczwiNuegYNRs/utqiQhgP8nXhT0PZ9no9xt06DE9TJaSkNZlQ
UUJ+qs3uKlInsF/PB5uM+xMDdzbwUGtreuu2XQUFr6M+5eAbKDYGI7bNmVW2DDnVT2R/knpGhhv/
eHYMXhg7LyyJpAm5b+dEs8l4DdJ+S7SgC6kmQ17Xzwx9jNYw4MJGBMRXAiavc4QK4GKa0yWCZnf3
T9sB5ffJMUp1nE8qX+O1tMygCAgJXTk/y+7xGzqzXtB65vRYvH88741AFZprvyoaIPxly7TN/swB
+OdZJf++0g5jNZ28zxSqYtAqkrphlnXY8DS85/0fjOxzP+nIaSBfVstTObYYJILbBDq0mv8h1feN
l2Er+WTFOWQ/4irvXXdyYJ51sW7uzO6whk8K3djna5lOhjmR4vkJYf/61upTayCtZ3tIlKn895IT
wqV3v9TTmw/slFy8jV4VmKaMRAjXukTavEQVYV5L1QYYHwgdufSfmW/6rvsKgQYCiwDMDN+L1hdP
VLLvLlr2Pf+erCyQRZQwEMgfDMwKZBxVavQIA20VJL2M1nscAUAJl+G6SabbNQStGrzwA/WVSXrn
3uCJn2ufvq77okp4tnMrsISjLX87c7KRrXesQW+CwP2uFGImul1Gg61dK9MDcwKLNXkhnjo2vr3G
s4IwxhGOa/bc9TJa3N/AednAe9UlZ7NqnCqcXhJ747n84OsbXQaHlApxI5Hs2XDnn3Y9jLvs1For
j3lqVqybRxXeYcvWEokiJnQmm0Xpqa3elLLpHZH/h8vuZRqIcYbmnjerGqVtm9WsmiGK3kWjo1Vp
3anIz/+pVHcVefrJ6bqWZb1TN4y2v+GkNv/uHwpb+xolgeUVNz7UsAcxzLEWLb+gOz6V12Y+nqkg
T1z+6vQznu91TRO33/PR7FHJfuXPRfS9SZc2dt1JgoXISr/vo8DnsMaSi7yAqexX6v30I1nyAVHm
+15NtTXJauU7+cLbQ3nAmtyM1wqtZ3svXQfadwq9eYSDDGyu6KqVe4wz48QY7aY6iTa5ZpLc60zZ
AqeyQ0vuujcQN6+g3tITH41FFHt+z5xk9ixyDpTxr9SxKHnLDTQpFZSyM9IiFM6k9lICO5+mPA2m
mU85lr2jwFOZSJQRf+/KdAMxHkT874fPP+ubYqGuL3pDcaeeqS/bO8ZxO+Sue3E0qnS74Ba9rwwC
rZm2nWj2Lu48s/q6RccYL4rf9UnFTHcrkVliS86G8isIy8DyiwdVmlXJfynFCNQ+YzGVkeS/FA2m
hiDRfAZwOUDOdJya19gqF3Kt2/NFchrKMLGyS9CR2zd6276y/5ovKkZRMo8W4b+BxbzRwTYPhu8B
4YGeBWeiJyEu5t/w3OfaPqXU3Tif3UlkBc0xYtRcDA35qcwfpWdoj8QpI6fbd+NTwVP8ZK78Ajs2
1VkecnPynqm3KNbMGqhhECYkguRUnBrAYyh1dfs04ZRH76qcUq5pPihaisuUWhweFk80zddy86Io
LV/3nYW8T5oAViumx6ltItzKzlQZN8A8ZvYS2QddXCFF4b84BjRpMVFFNLaIDBNBcge81rYpGaQp
KVRbb98eOuEd++78KxWJ8jDOgO/Sy2oqgu7PIjPLMgXoyISGh8H3MVCNQqAVz0YCXIVZlHWOEW0B
j5npsAR6iypYmTwDLGZhw+usSvFTUVIcoWYFEwsaabXva8CYz5OBH0Eo5n4Z/iD8S0X20mcRR4Gf
TThB1ip+6FikvdMAumd/Nz1enP8paRbVUEEivAHnCd3EFb72v7fyCRuSOvk8Rtkl9A1/8ql2//qB
WAKMHABy/KHLJ2eTcmw1cNCJ0vj+OjvF4EPP/fGV8PjwB6ghtjQN2y51wXb4WKXttDrbzcZ96vuF
lqjwuGMfK9s7fXgy0RJEMDm1GVvssYu4vGQjwSZBm1OaNZjZaUQiugpMtXXfph/IcZOt2oWLg7QS
wiLT64qjEfna87nMazdfcel9F5jETRfnPAzDZ4Z3u/LvFANltW+c95r1RArxwEY2uMMQeHJlXWDf
YBoqx6sLH1ueswAhXDziiwNr3wsUWFzw4YiV3HGCBba7CqxyFlqTh9BbfB0LRoyvQrbVGGcnFWxq
jvHgjj2fA5HbZ579Aqe+qNkV0nmnraPoSkcmLqO6M4ZA2JEmWuemIxWHkjqr/9FYMeDAHeSZO4d+
b0yinh2ADfYeYygs0vOyQArgE+uIyTMniOPWEqiRCk1aYEEktvi+deVA+2lX2BKoA/PL51l2e8vZ
QIBihWW8eEfGOSX4SV/e5lDSYxoJIWkbvZzfCm7yPl89PZhiB0LX8gSuNzKeS+HoLfae1/n2fkvA
ttO9nTZdSt1EQ0RoN7A99JxvhL4GaiDmnZYHn8jDNC5CeM8+RlXEs0eoy5skj+i/FwHfQp9FQn8E
j5Hk69mLdE4NB5U/+SeKdVM8zEXx4KI456YiBNcNTp0nz5AhPHs9MydUovmp4S0L8hhRlNN/MgUP
hZyAWj7MmbJP9dAEPNxCJozC/tcL7/SI/Ris/pbNyf8/+yihmMH434sZWhRexeuR+VwlWs7A7uEh
6Hcemn46OaXow9R/xa031k1LXjgfNRrP6T+bOQur/m140HPMwfNQ/nPc6b8DSa1oBjNqXsqokhym
cFN7fjjlws8i9XWMtbhO/jgIuYbvdEbJP44whR9HJJ/570jif7wUcj+emLVE6fphai+n7ztMpRkH
pSyXFR8MQ7/AxNbPvMA5qpIMzin6yvxLk/uu83kdxm667LvPIfdy4V9mqI5Tot7P2D4Fq27CsaB/
Gof3kzuz7q/74lnpGbcQfxFOIpyCWyeET/4ZIa6CoRL/8/TfA/3aSOcx7dkxsHmK22z+kn+5z3uh
Ei7EYerjCj9uGDWUCynC/u+DZj2dUrkk/RymRkDhx1cHA2oH6sTCRXx9o3ek/zwJ8H3F/lST93jx
30Po6eGKzuKd2E/yjwThMhQWr/vxv8JP/M94TFBevB65JzJ2yX1PkU9uQl9XYD/oLyfS94XugYub
dCUs6EEQSijm+b/RJEeO/PMIbaBsIAoJ6Nyw9rnrogvSy9UZMek1F5KJihd5nT5MxJfrhTeSq3h2
uXyCI9Tu3hUx0HimTaZLC4GfZ+EuAODXF7GK2a3rm2ASFIxsX+OCfjTnrMLlNXTcC9nRUoL0SpO8
NjVMipA1XeomsCwwTGbBwOsm+QJf73Uodyq6QSkwZ8TVr29d99OS8JDPeITMwlmq3LgneIGvB0LS
/z9ihTD7/1sD5DkmKhtczz4uTBcSS07G2q84FebnrtlLKfffH3g2PORUzzBe/XnLd21rKshcbeQu
nuVap6EBhjLOsgaN2jy9lahmMaFQwU3ySceV8pYVlhZt7evxYK4LA3V28xJFnof77HmytehipFmM
GDFJFNk/d2T0j+T74fgDFNgvFEs+sDB8As9hXlGvlc2zh++W3YdU9jQM1/7x+h8cApMp8UmQ83fh
ccY4Lo3zeG46aj5q4dDTtOQMEh0I097wrv8j6syWE2eWIPxERCCEQNxqF2Lf4YYAY4t9BwFPf74U
/8QZDbaxQbRa3dVV1VmZ1SrZBPcyusDtu1tseJg/oCBf3HvUwDDCvGZd8gx4I9rEiqCawM0jEEPF
fy/D5YFABnroKsSnK6sDR09nPdy7xvQSmZ110+xcxubU6HygKYKrbusaHWBWhYaNm+GCFeGJSfrR
fURiFLnhYpkBnnyYNkn6srnMNuflGcfGMRLt3+/uFJSmLFaXLZyPpPghX2J/y3BtCtwoF6HocnV9
wGZBVcc6+7HM0Hr5ttF47eole4jSJSVLu1eynvfnJ5hH7f7NQwIPAJ3H3uhzTo2YPycDNCUQNN9s
kR4o0pqDA3DNs5tRmA764dMqvP3XgkJjlL3iC5mi4B3aTcYLDgUJi+jWYmhXTp0UW9QtrChl3XmX
a2jfYFRBN6C5g497cPpQ+UWxZns/TmEC+LMDnJrgaiO6XB3to2sXD+BgElL5Rbwe3Ij6rUHO3f7Z
TWmX/9zHpcaLqd57jsqTjfuCK/NZv4NACSoNygQ3lBxXuqRjEaCrkjdHvrXKrtgWRAgirbSDYqvj
4rNvmicP4Mjc2zxjZCtLK2vXhOADyTOS0Ftyk4519k+U37NxBlDGsUjYwc0Kgt9pFRu3RvWv1kt9
6DGp8fqMQWrDf2UO1wBbHeiBXku2Od7b1v4UkZMnWX8grKao9YSU0sUrDfZ/0KKwH2niiTbswdYg
IU/c7G3S+q0UVO3AProXkxp7b2sMC4cIxEG1BmjaBw1EBeVmuMWCd3fxmz3/alSA9x1UPvQNExv4
GrvDVSfrVMkWPvzngzQsEraVFTi3kM311J/f0XVL0UYtg+C6PSPKMQntrKKfMnT+iv0NKmavAEni
xifMgHN5u71rzcwuYHYI6DLPKoY4NhQT4Y0kH0vAoAKZNWC6UU37kCZjm32VH5QSI/vu3XZ+Bu3b
+lFwBY6sObM3sQcp5UbNIfGqfbIzYiQPfzBon5wJ4FF+Cdg5P0DHuKgHHcihAY5CE/R4D+H7nZ3a
3cTMkhsI2X1tcTh19tcoA0I3WlU9tHgg5mGH2rtCkLGGtqcyo4qgbrHJDAkKxWKg8hNKix2I+htU
xJHu2MZb5h7sfPcatYt8CyqzCsnnXrW/fbfY8k6xQbMjKD3QX7c/SNWg9dOuNSQZbAXCTE15tHOr
BfNDUn7XjRM1vE7mrPg/Gn3asM86O2e0Wq26q5P3hEW/fYBcYFF8Ni7OTP1g9q8/73e0r1EG3l11
//C6IASvL0y3/vZaa+cvYhwKh3oreLugSDQGy30pLEJpXBbdhYccuGu7m/GVUNG3vNUlSuC+f3/z
PK82QBeXxqTB3l2RznIseIwsCK/1RniMW2bHcKkpZTe04pvxvgBv5SUyyK74RqfUQicUNNGJd1T8
ig8EPrR9HdvQJMTks0A4ROLENJ0R4XhfOnsWn0iluwNFI5JXVqzbAkjELQSjh6v7lERU+DoIy2xh
EbW1dWB23ne/MMDrtOILO+YQh8Dx9YLF6j0xNh193pwHeG3/Ef1tm3vYvCuILcKh4lZjICrW9Dau
Tm/LeasCZUYHUnSKQCVKDrd5wavBKs3L9e0x3g+zKFtmEWzOcc3bNrdNhB+admv1gFkJ385/uN0u
ujj91WiCDM5yhvoAaA4kbyoNk+IQ3H5sAc/Lbpfdeub8FD70BK6KqEbHn/zk+FOcFWfX4Oyhzhyy
DR6YTiK1nYczOr29V1t/QnXVuQcabhkcmfOh5UwmGk8P/w1r9ZPFxaKT1nE6qjTXcX6woRi/62uc
DWTGbUqc66XQns1nm9FzQtkPTkyICAFn6Q4XW6ff73eP7h+PVXfOY8WATCynyUTTVDMCVd0ZATXE
HYY+nFLUSXZejZlgWDcfHWlOJj0UJDxAFcFqWDz4le7B5knaAmbUoFrg3DB+9rH5cxqdRsAEABBt
WhRAhCacN8eYZR6nEgE2MJCp5sMEGzADWE7iaw1KlAe2lQrm1T3aoJXOhqatCkxWLNam7w9seWJI
+c+GsV0QxBxMDlrQ/EekAsweBM8AKTMqo704FxNqD9oDEd3ufBz48S0kTw9+hF1A6G6pAifhjhDR
BoWj9mwmdbddbwYVNc/XbtvA/txcgJHLIsANgvp2yW3DAATGgLfpjbxTwpsD3g2SDMD2yeGHGUpi
bf4IOGR5ZAsSQmhUzt5DMAPhckNWTBJnML8DEKBUARDDE5CMBOZgKOBx9A7+EiXOiksjyMUYXkAT
YqknwUisBtMFPs+UWuMyeBz8NhkHyljU9gBNJjWSL/objbhxPbPlDAuj1pER4CCI56BoLNzolWIr
Xy716xdb6FwdnfM9uy6Q07Y0JDDMk+TgNGWbdfDWFx3xywkGOi2AMr4sl3wKzZkt2226EumQeoEE
Dj3McJqhKjWhGUs1kovQ+zH5eiHgRfI+vIT38xxwBbpsxHREnvkvEIwCCZW3nMgfkKaugJMsAWFx
jboI5X4B6dA0PZYl7tvyQ0uaRZerl5mlVB46Wh2lepVnOsiuA54VYj8F3POY3boXlX2WFh/Tg+Su
OobHiIjYf/GVbWD3nug2GE7cLrtcilJFyHQCxyz6szm5DhAgIIp1NnWS7kpb9y/mck9gAsiCdjp7
p+UXwkWtXvQQW3aLDRg/OvfWOpo7dcN/xNTweq3FlHptTq0eYTjo6tbus8+wzG8seDSPHoBfHVpL
vmrk3NsHv4amggl89yJdPG7kFt4iCQTemnBEP5qc7Ntzutm/QkJJDpA4zv35LXu/P2f/pwPoiWPu
AQJHh3i/3ABaMHs7fvezdxqNxhRtL5rogCx2yDE6lxiMorfvvT3DdeExCYlfY+gUXLBzLrlF5+Ld
vO0oB9YH0MT9oY/WLbZhVIfsuuqn4Nn1QYDy4JyC5QxK6X1wGx77hy7fGaUwgHBVwAbgrS4yHoQi
1GFOxPt1bZgTEcA9AWzYoUY57Bv5bGC1ZCzgymNBR2eP0atDz3X3jzEaMC4/wawF8AlzRWgOr96e
31dQBN60CPD0n0QSkHnmqA6mo2bFjUGsAiosIdU8wGJ9EofAkqtBPgMmiKr9/aG7uPehuPeGYG85
tnV93dfFL3h2t9BY74I1qzxVvi7rk1uLVzk1IesPK9DBocHMGDZ/sC01hhos76F+ktWGP40Js+6k
PYiRBpfFVeW1kLivO2rlqcXhMOX0YrZgnEkTbG2Vb5AYeDyZIJsgfkJy5QggwEUHGk3YV5iaecAd
4yR7c3Tb96ttifzi3hPqQADF8Qrk77C20wK0FxZl5EmgeQ4zdzRB6Ib5xFhvD77dvI314jvrn3wz
eSkvXCGKxMHMsakN+Y5PNFbrHwkJuxUSyK8U1Nrh0hx3xuPxwwNJ3cm8efvpQ4bOUQpYNv0nrOkv
HP9q879BVj/7r24VsYLxuHF0OrCuMK7ZN3DGMBOO9fQT6qsEOfT9hyQUxw9T8er/UJ8BYyHJAPeH
HRLnB2mes7NY1NeYmunu6L77NeL0KKNGqW40X3A24mol4JAM9mw9m72LMbvYAfoZYLWO4NsyT1/n
PZtJzzr+CXA+3Up3TTLMecGKfUkqZfRPKi10q9rn5taHosKHm8UnCoDa8O7D7cJMuUFoiEKQhDt6
7MUM74kOCXjhyQ93oY1F+to7jYjy1ms8/Y87LbD1M/fYe/f+u8qfMq2B49p70NgDs5UiFv/uogRC
yHWASR1oGgOSHTC+nhmcJYI1PYoeTFwd0y38FcHsadYPGcLyTKOah3ZBUG5VvSp+pL7WGhasmCuc
3DMlypOYnZ+N2+kAqm2AQYx/f22v18Pga2mV4TTJs8tGllxhXTWlJJcqb1pO+ht03ik4BaphPIPP
2+c+nz5Lnmj57d2fzQ1bQJwhCz7Ez3bjSshRz5wNF6R5hpzhAgV5DJTtQBvLQwSSGLrxtO4MW0MK
sf3SeJt3gbpC75JJI7ybftyWZAzrf5TuJamX4j5+e2fnkU4C7XVumS6ghpYseNGzXArTPdN/di9B
Jfo+7u7e1yt5nQvVmVdx8OHx/BJayDXp2MDyh649Xuke1/ORfK1A6mXOHmsgK0BcxSvWM3je6O2a
p0yBvO/DWH74HDj8JiB0ZvQIy2jxYQSyzhVNg3X9HWXR1r/Cq8Q6W2ki1uOV2bxZOxSy7OHt70Nl
akwKkN+unT1ZC5iZXFKZuVF/M4Q1YKihcTV0Tg09bhB9OacGmXu4D7H2nFHHMyxHZbBv86UMG4QL
HmhzhSjRHSRVndOv66WIxDs3RqPt6h7rlYQNUWeo/gZn5kI6yXD7Lip6OxUNHKn3hygEQwFDOhwO
WwvDbbX0Cd3S+I1bW986Cy2a66gMrWerNW3c/caUf4vFEKO74Pbzf8rOrz+thRr2mtYLw1/cW7y7
X+eU6JIffXK/NKAQqhnQj7q4nQ01jfatna0/ZMHjqtmyYhhpYRsfHbhDeYpxmbaGw/ra6f9tgizK
m0orh93V34pahHAbUhROyqc7YV1qtzEoX/cRhyd3xnDLsMVNO8SvKuGM8GtJBmudemJJZf3zuR2y
EFwbWrhkSJC3wPEHSK/4ExIrZgzQVqItCj0cZmNc9QgyCPb+6hhPhytFA/i7zhS8vyw5NjOeEgoq
Fij2RqwPE/Qk8oVmkkySZJTYLl76200m3ehv43W1RF36z2EpqpBHeTllInyWMkYSERy1Z1TEsPsB
AcfsvcyWhSmPTtpP+zW+7omsbsyt5na4HuqxHqYZSWckiuc7ZHcqx+hgzSglpIp3q4xYFQXxcgjF
+SO5JfvwCS8zld4sj8RrEEMxTBPa9Nfvpl7UJZYlYOsSWOWJAy1ezRldjbMuR/2ZyMtM/V9cVeC0
YQ+eHLwe3Ml6XpbcQd49jz/W+DvVHiglEnDy1H5/98vfp/MrNymEGGd4H+8RkRtCIe7eejdKoZds
6LE5CqsVayp1ZC7r7eSKsqoWUd1MSUfr0FZfAd5pnHSKY0CKU6e2wHC1VL+Gu0hWpJg7NArD5kS0
7L1iHk3qvqU2/Whpq/bFKj3vZmTntSfwGBmBXsvizE+Qn+IIsQGryhw5oLwb2q8AUtVIYTi0pzRQ
jVTKRYcMr4zuUo7MDeVr5UbvjWsjk9/D3qW8DZ2AIm5KlTlNIG+WpAAHmzQ08js6ueQ3C3/3QXCL
6f+697l3j9eMf34g+MLbR+sefuBv4PH9VDBJ3hbH+pOAXfUUq1DQxAbwB87kj0BXV6rBdOFv0qy4
2b0Ker7qBrRz43l4jvUV8uuFAfaAAoK/eVj7IclLbli4tg+d8kG/TN/1Hoqw5A3pNj09ClsnlVBB
to7Mn1XqGWioCtFBBieKErtGwEaV+lM9l6FWAS8Mc48ASHMTX4eLzf/ffHTjHZa9jAwA+RNmYC3i
T5qruq/6aFX75s4jcS/b5VyjuvGfK07w4iwVhyj2Xi6XVKEjx3VzCaGWxEJFn2+EdFsCQBDj+PXq
Rq2XuhsFqqvxSelkifEqQtGij1+Qv06q2HRsHjugXzj6UD0CzTsrrqJMYgNCvz3u641RCvaBrx+G
jwS4RfMpYODXR9a91gACMcYFac3+frYGEhVw9HD5D9B0DnVXJ2c+ou/rFfrMhLcm5ZkK6NT3FHZx
go8HBCafGt/+lROrQZeQk+t6e5e0kAxS8+1OvFHS3bp/qdftfp13ea0EdUTegwERadXRj0SeeTCr
642JS3ud0AfF1NxTzAUVEF+hbYTvoUBkqcmh8h127OlbjXKkBkL0vuA1YyhpZr1JxWs2wUlCVTY/
FkXFQ7UM26/CS2remaABChy6n0AL8mFa429nHHFNJx24zCTC8Z41VjWhddm6b+Qv6Dd1CL3KKKW0
jZEKjRZ2wgweC7gx8OXP8DWgs5jvDeeNoJfYe3hTcF/0Tz0KB4AbwDZEf1b5WYZIdoRtCw1WDVd5
U1b7RiZJjzud/DU0emG5rsjBYki+QKLq98xlZXq+FqLmTL6uDvkzf8vivWNFphO847Dg9VmY/3kp
sCPkSdVqI8EOk7hc7UkYFd1z4xslyPdVaPHOGzf7BmgMdHIs2GgdbDEhMKRRzZDXwHr77QEUz/yk
MJo4frBUvPoi9iZvE8JCiyen6BIScqjDta5P585CyzgL/niMW896LaiR3L8H3vg4zDosWXL9dywC
EG19g/GXUyHjj7gmIWgtDz8RAoWsYp6H/GrUwe31fgvMKlgt4LHQ0qA2nFxOwlZNPtFU20yojX37
WjgSYB5j8ttWmINF2+hRr8AVat5qRu49Adn1EzAxiDFBkEdwkvKgP7j0JVdNdU48iJekV0jygPiH
WlhWUgcV9Y3vTzcXj7pNGgSmz1BmVFaaCjNCUXh4GRTKGih38M0w5UmRf9Yfqi0mAjFrnp4iSzSZ
5X4KSQsNgm+qB+uztEeAkjjHC/tBaSEZLIggSLB8jyJVsB+sw3diY8YJhv89lzWpgp+h6JHj2oEh
09ccxAS2Tj34Y3kOqKahJNszlmHQnFTCCWpmBkBuEb/GRk/UKMJY+UTUIua2j6JmbKd8JktmmDFY
jfEIRooTKBJ18G7Y++TQ+3Nz1lfwKvusFRD1Kpk9PhjcDicZ8V6MOW6VJg/Th9fp0eSGyqHoUc1H
pPhNkCgrpJvfHizfzSoKGrCncE49eLnGihI+OIwhFtcK8oSRcGOkx45eu618GCsKniCuw4isbL4w
4yHmmbEZPmDwnY5aMJZLjY0L51QGirgq7A2CwXLJy1hukhORFcN132cI+ud+vur2wpsXhj1GE09/
Qthj8VjZ03ZC7u/X+lSw3VLfLddhrsIJRamdZFWe6YraB0f2gFaqC2esL5p5S1bAZ6Cc9NdP5S+z
9oy3sUaRj+O+lPJ04p5FS2lKMIC9MAwbYxzzDkrvWkmUHvzmBJdkTAft77olxwy+eHKqNYdERdvw
cJN1x9UAOkou6mTWnBm0Yh0MBup3jXj1S+r84OINLoj3al58k4KDfUB6MXVqxKLcCN0t3UKSqN+Z
2paNhDUK103LCheq+7LUMNNqxkBTMp5kJn2McUsqfsJr8rsLWJW5+1E7ZgmoUWiu1CFMnzadvRzs
vXazO/e7iuMSEjlyw0YIE0wAU5MH4QlVIIzPUTIhm4/v+XI6nYvXKXtV//f3t8fFaPB824lToJSp
nuQj6oeXbdyQZMf05U+Jbo5OiI/K4MRshnQ3fitc7CTTdEC9HqKuIAr2ENECfisKie9R85/8BRHk
+onXYNZCY4nV40CjDGuT9XYJNa4YL4wYZkr2TS7djWUVg4ZJeDcpiLu2syYUH8G9/d6RrYSh41d5
MT0s8IBKeaNACASMcgVIFSlNpSyGAxp2/9b9ZjXlU5C50lTgNk9GFJ9o7urQYvbvYKwzp0e8imEH
jSOGektT5EqD61Hyz5J0IueQ+6KZr8wcBC6B5rkcALkw35XyG1zxJo1G3fHMB4GloVBj7Fe1M6Vt
Ppyw2YSfmR1aopglk4lsueYDI7SqhBeDq0eb1EpNYpYxxtl3TUayI79xusdaW5SdSUlzyv8F9z3W
AiG7LlcKKgq+Qp4wlUE0iDVwGFgsjjDXI67R3aCEpiFvYNb/uWBf48fAomqQdVbzuiSEBogqVo7e
K4ZAjp6GD4Ry3G++2KC6yYCMw4gy2BTZgwpz9zwCpgvLCIWkATc/AvQRpPW0ruHxiVhz6+CRaf0U
6RAqv2C+Z9suvyjZpFqr1pqzF9g63yl8V+m7ltbvoUFG8SkUFbZX87+HBqKGZIEhqqXX6lVMSkhr
rUqn1itwwGdK8donoWJs5xvjM2aXbMSJArcLhYKnUBqNNDeZQ1EJkwsf/z0MgBZbt9Ipd17cjl6t
9eQloIG4jteS4I7jk+gwEqmVmFGJQq6suaZPWT0hYtl9bQq9I8G+XV3df8UwPMILJV4wvjSrCao/
1eTdrEAA1X5DzWYe2dKhWhGcMYydiIQfQMl+GOYQsaDKfpuJ/XUN0ACpOx3F4aX7btaSg/9uvamj
fZHWIQMMrUQNBcddUqO8/DyFpQtKqgz08S7S6qoISPGYVmADORmtxtUAEHPZfw3WAPTJ7IkTkF0v
be/AdhDhEtMSqEmv0110u/JyBD0ySlqvnfuK8jFgmcEnpqi6zuoVXae14BXvomfMYtyg3usZXzuP
ltnQ44XDFZsNCwRsFVRtyd8kcEozC3g7SqP5gwv+zWc2PFkQegIQtxoyBBiA/CG/4ONRDuvhQOeL
8ne/q4axOZBAZymGZqoCd9+LBjyhbymCwrWgz1KTYGZiNKtH2NaLdEb5EfKsvwdTn2ZVFjuKz2Wg
0M7JXbMPd/K7GhmYJ84mui2O9TSF31N6S8hzcOHqOtg8ozueuP3OYzUQWNF2SlnprXWDdFD9zufS
H2C4+ULTyiNQxDEUaLJrd4RoYEXLO1AtlvoGNWD3wan35PSiD6uQROvdB3g+FRyYNIKJCVz3NYb9
gwumAD4uLnROnRvQyLe79VaBq+GUITpQ78lPgrMSewrAGS9LUZv6A6yfRod37cCPzBJ6JBFgEssp
ArnTvvkfmOpPA1TvpwG0HGQ0gOoSHb6dvqEHOK7IadiErEBziJdqfD7oZw5tqP3z3YqkKN4jnbc0
0v2hexCFXuU0PAjmwgrWAmwtLi3gz2JtKgKQPz/pBkipwNn2Li3UQaHb6mQLG06ib1wPzJwxDqoe
+wUx4OoakwZ4NWy21cRu/wZiSHe9F8pG6JoR/+Wqdd16wCZDF0opU+26S+d5AQ0vr87vNPcEUDuj
CBLE+Ny5DwxC6R5aOcKgQ0NAk/O2ZeSKyXlArwDwoOZSSHe5/J3XrYJa+4FoYx8VTlu3fAuuA3sE
Hc30gMMBYha/PacLzIDHvTwJL7CnAVvKE48WOTaCFHH0YZLXK3IUwCfheacGIIMH7D6w/yrC52bw
Ey1MvDzK5VcFyvS4SQBfYBf441f8Yjtl4JCVhU8ZldQp50eH24ipnqQ4qFxx0LE0UR4W9hv0NTj6
Yo50R+uBNiEnxAeArQCRn2KI0xDW79oP9C6gn2nTY2SzK7Gu16JP8HY/oIzbMG/6ZVxEJUU03LKQ
HW0G4dNbxzsIBnHKGo/6g+wuqJxo2wQFQrhbJB0JnhuUHPk9Bu578Wwc0ciBOY6NDXYEuOXS9gRv
7x5xSmk6C5dC1AraUkBKHcN/AY9igyPGhUy2yrnxqg03mxJU0p2ElAwAzC5iNpiORnGBKazv4+2g
ptJ6Ec2dWut4hCoBgG9Up9giRblWsTtB150tLSrmURG2u1sgFeVQQW7J6+KnMd118g82y4rO2KiH
e2J/g1J4i6Ca0JrPnYcoYopzdNAtUCkPN7p7DgmJYZlKCvEL03SkjecwxddgjxBmjX0MLgOjUqnb
3Zd3wbnhSkBPGiwq4ATwTaq+kVzRQD1i+KENwouF9/hIk6GwdJETIq0D7QWqxAQfa9aYS/2MVu9N
Qr99awnC3iNihh6j5M07z/7euyeXJvXQYbWF7pS77rMEN/H8hpUOat+xHbPz69/7py5iNc1HeGvK
Ozk07xGwR7Sz8l3N7iYBZC++qP4HSrxzB2etVRplJMoK7XVHQQPSiF0CfXr+EiHMx6bDmU3NjPSx
TP4RUMCxb0TVH4ZUuxCXkh2bGOTfWMBIi264TwwfKJmsqDquRqcubmYT4lI64ZMgVwbFR/LiOkwc
/6X8kQ1r8a05RziMIekdxZkbzmfsQrbIsaDD84qg/mAvHOoRlsAnNLNbugp4CU4UTJOYQ8q7w9pk
A9EDugtOHR0c2qNA2cLrA+JCYkBGSK7S2x/N8UeLvlbZPU14OKm3dVespiHZuKqzsqEsrLC+ShLo
VS8GJndHTgNUJEgmyeV4oKeD44VUCOOKOu7giY2qMkDQ5YbEFj2jaOPTQcF6xY6tahmpfkGXW1Ap
xRRFKnYeTfl6cFtgA21I7VSxInN8jecw/ljtIyiwAptlzEME4kgfQR1X+JHMPdWCAfWxuG9mRIIH
1JtSPVWUs6uMS1pPYgtACWkDPHbmFPg49JC0XOOsuaUfdjSTdFht4WNN0/od2cEo5f4Y0SOADyxg
wME+/4puAduzjauL5Hy7jAs1qAE8PDvF6RWA4NieolQEzmeds3y3b2yMxsf2qX7s35r7fjY0xmi7
Ly+I4T1C2LX6l25hDPXX2EpqY4CDFwc6uMLyMZuP0KhqqQL9Ut+A1YCGD7noHUXvrNkRGYQRPth1
aj5deGnb5+DdmhPvkwXsXkTllcA+QIAuX0qrMvkVZiYLCYsN3+UOAZWN753XoCyCHp+bRd2UFjwi
GORW5vAZYmk8s7HBNUGtAeouk/X6xfMrTWB15/WPFuuqsiQIymvJVnKWAp1BeaREjHJ1KVwi3Hw2
C8h+ABVluVfASpl5njP5+kfybNa5v/TNy95aBosq5KosGsX3EPGNskbBecVStqK+/7oyWPdZ77UQ
3jtaEPOMBslcJUmgAyLwoqoLcCZZllPPxm/YdkRMcocVXDlmZZLBzHyz72oENgszzKcaWsUMxpsi
qQwmasEr8tdxdkq/RAqqC5JfeiPRq0NbGt9DSRf40TxIxZhm+BP/hWFUIv23QrOqqY04Lw2YgwkV
4QBSLAjFAMljnU1+AbxjStVeB+sNuSdKLfBN9CqJiXFuvJUvEIdsF/0Jd5K7hacVTxMvNL8JXMLy
m3il2O5EYprzsgmD+6OGb1eySUpqKT7ULNFrrWCpeUt34jOmEeu7yXjZ4Hh+XzXT1b3ghtcvl3pC
Y/DnlKHVK6AQ4KvcdhhTPdZk0Jt5HdgLJ1q9btcVisKf2YIein1VPlfvkFOn4fB19nGBIUuadScs
kniNgJM4pRqHUB5LKlqQfJjy2xBMqYf/C32Vu//mMRSQyuFS83THS5gtXQ9lca0yxQnUjtNH37z+
F5FWgx9K2WplyhVm4upHZQaAzs5kZtyog9R2fYr2TZT6/uZ+0PijM3FqBzXugu6EHuwScGna+iqO
1lDmqkPUMfqdrqg0+n/r8Hdw4LjU80D9ARAMeIs+CgJlGqDttDKX8e0pYuYBHoxapFEN9sqsP8z6
HQ1Q12JHcr86rvCvuOckTyixy6WuKVqDXooCd4j5Li6KwGbJg+MBYXNayz1CLpqaHECQkE7j20H4
sAfK9fIoUTzDpgW3DBlOckoNqgFB0i1qPykVEZYKO+R9EH6wR/aWG4dnVQWt0+F8HyBTjJwN6kQ+
n0qR0otia9vjT4cWv8YZgzmh8sfrKfOQEvaItnAaqmNoKOUSFNcdVAl15RUDkKGdd1JMsjGMnWl7
wz5rNoZCP0r7JqUIZnxlRUAmtP7+NfE9SmxxpARY2lukAAFgxZGfcbcJfU7A1ufxnlWf2+EDOOhu
830vpEHrRyRFLVYFJby2UKiSbCERB0CTTYFjU5KP8M3j272iHgSfZGItpxDMwbQulQfCAeXWr4NN
eEX4B0og8iMCvKJlxf0BiQ4xEBB+ZznRq2HpUfLbH0EnG4GK9VaCAsC178wY2b52tuB3YyfBZqe7
5A9YfE2CbQCe/haWt6p7jdpL+W54rzhVGlfoHUZ75obW3RPM9xuI9VHy4D0UU5LlgCWZAbbauksl
X5YFx3ZTfIKMdRiL31kJMwzmybsgGorz5AyPbIXc3SnBA2QzpMI4iDq8awCymbUl9XGmuGSdZrEL
UnZmKEIPwJHQLOXSlAin+p6GKXQnv0mD8K3Z+ToC3OPBOzCVCC5p/WAlxgWEco3ctGCIEKVwJw51
skV8X4OCgtfP/RGa00qynCcWIo6Q4h3YnNDtDTWH0bsg96OTwTDILk4NzLGsMWoGgFSgOIzuA7NR
Sz6wlK1QOMbV0XSnHCAy8YTwKuiA9+zW/CZMUhI2Ox7T0/QEuoA6cuQxD41bXAkEtUjdAnDquhme
/15rKkeOf9nP4+cyKbYhMufVVkjxoAeQtlHtXhcIlhS6aWdOOUehvllZZKifRE7QoUOG4WwXZ+RO
J5RU17rle3jCY1w7H8CDQKMcuzEPriSVbMhicRqTY1TxsoCMpnslu5nGoLMan952aTe243MyDzKY
BNFkQzXgmZSgD3xCqcuOEMKvU9whdxcXgw9aJVT2Dl4kNkjRxdVuFt8aRkh1PX8z6nB6cKse0Tbc
BOtmITLibFCCP3eD1p8PnfkNPRvbLZHipkb54G1K0I27R3L2AEMW5Z8U/I2JfhVFlu7Vdp8EfHDU
3P3H03EvIGCmlCumzruxhjEDT5Cqe8IPLG7q76mY5z2QLsDhw11kH5myxSnPdhl6GY4B8zNEmmFl
dUEiAflZWIrQmYBPGTk+ApPlExHWm3sHiA8WrgrXsb0J33Css4s3PjCp4TR0x++Aorjmy4zNZJc8
yM1BetKqtI1uCaeGOosxHRumnULXDPHy9ss3fLYk8V71as07Z9xDPsHw70XndfZN5IRZU6FSKHsZ
qiRb70qp0pb6Fb+YYStdON355XYDXr1DoUx17qbg0+7tyis880YoqcKMnB0lJWf/XobvxqH+974J
YIa44s1jRx7eCcKEEjO5cAkRvLRO3oZVhK8WcIMU8SRYBB4ob4TPM3KH4cdCCwShHQpcJcN0q7gv
KoLaa0pEQIWcaJ1z+uU8xwvU2x5/PgLoA3C+RabQfUi5zikwfkn78U3pJZKpZGUFryXWouaPSQlh
A/occJmRRIwsVMgi6AQPhGo2cWy86cI/BZC9/llC0cV/aLS2/ayUnKsopCS1ffdVad7IRR66D6uV
kkm0WoVy/KrWt1WEPq1n8IB5FnStNZ4/2p9Ks3qK3qXg9Qxo8xutHOw5+23cBqo6iBDO3kdjIT6j
zLO5z9ZW/IaCNYtfh2bJGkOpkUGRlfkDSPEtFlo2eVN3T1+w11u3IGog9QzybxtUbIkbo7ZD73yW
kIFB51XiorZB9vAgeuY3/C/bPp/L+QoGek4SETwW9HtytvxQhNeD34AphPEbHACFc+yDzD0aCWM/
pGPQN0JbB1G/GSEWz5mqotoNy1mZSixqkcMNzKVpXLS89++Obfe9D+fgaQYXJHgk3oskOdJHqCsj
zZs5xvJB1AXPFnVr4NqxyPlpjuAxMB3It34at9S9QV+6898vtwK/wW+R7yidE2AbTDrnyPbC3f1c
Q0jjOEEB3xQRKUlslaj22rmGFX/IkeUc9/ydbt9VISyjFKxCbF30EH1GBvpe0H/yyjylDagU8e7T
GplI/1MJD0SdAJEeFIGSWgo5AYxoHtVTrLuX4HinCAwZMEgI3bQKD1awRocQGhyUEO5uFfkwEgxP
L2VrIJdrttkttyBwEUXGhRIcWGvhCrHrJ07F3M2Ck90pIfZ9ji1u6iu6QqaBtMo+uc+Dd96kIr7V
K+LkNWCV1C/QyHlQJs8HMofA6zq9gW0yg/UueB+iz8a7QNANU+IhoKvvR/itPCnZWPI4WavJMhQo
bPO5K0e2z0ux0aMsDwrdk+rbMBcmhVosyACrQiTRG+d+1oSPkBlHnRp2BEK+U9lhCJ1YVdAoS2Fw
g076Cea2bYqZ89blVnGLTzDrPlR0RppdPQx2FQK+mk8ISMOyWQWXGpzr3rVBIYKUmzyRUofdg7Is
8AOmBCyeqztCUD/2L52IrGqB67lRTCiuNoR0eM0ZyQ02VCpeFUq1YA4f9lUswvYv1Rxw1GGb0Xz8
5TOuD6xDWkRzwqkWG9uMSrgT+15VpwJejsQDxhR+AlqV9VCraO23jjGwF49ZCtOs6adAIn/XP4eq
yweiyM3XbMYFiVmeAIjNNnY83y4vpnFl6plqUC8TY71WSCjvDhJV5g+8i4tQkxktBOa8n9H8s4dp
HKj5D61E6ftaDblMVMZo0pl+pD+B6PROFa9GNScwp95rVUuI+sKsZ9y8I/Vy7muAKuKmCiequsUi
2n450L7Dq8JoqOEOrJ4rA5HDUouGMIkg0TNvHm9AE/H7STfiM7ISizmcPw8YuiBYUb/ycR/nPbMX
nBOKFgsCO/J/x7LzYRSrCuPRLZfR/m3YadugW/E4Tv4cWCbb3aRkjv0q6leHDtQu5q53r8S1wrBE
vY+dbA/DI0n4dHBPR/alUdngtnHX1+uWSTh+H6FvVyo15+XBJm3PCy0j7WyJpCw3LSemVLm6pcMY
ZPrzMs3ew2Oxb6+7m1undu/ab9Awu0XlNiqd+sZ+iPzHY901t711cfww2vtHXPskl2srfbyhXeic
jdae/ZVqL6NbNtT+pq0CDs6zXiq0dtfOht8+0vbe7pmPiWGNTtbg+JzcSdkfGlbaOlz+5lw+KtCF
oWX/PE4s360jNVN1QrgH2dzNAsbtSjE6XMQIzhZ6cXS9x49DvZR211wouWzUsigY3NTv5+hBL5CY
tRPzWa/Ow922SXOO926zUFkdkLHEAMBdcEluRrStRUg9z/+gIkPR9X3y03NYeycXI5oX2ztyXuVG
aSehbWr52YBCVAgVPMumkjFCVI1G7e7BCxqRu/RRXnsF3vsoY9KMsfjQsAP1A3YJMzW5aUh0cEHQ
Wbz7kAJeO3t2A6C3IU94R8qLNi41jUTzERpEMPsG5DeQGdKW9bN+vXnovX4gPPkEkD6ROeJT56FN
egzHa0TBuFOGbgAOKAzMrbUrd/nIB5KFT6k0kTnkKh89qEHgttuuapXeh1Y8RalFAEh+nQhRtfA/
D/Lb9TIIt3n3sdh03xBloTlC6vyzypRFr/yBHXz2Xz9rEOkxKz+eTO9AuMOAn5JEoKzNRMa0+2lY
y88msCBga50HpV8WSYQ9WXTXLCnYP+e9kgNIWz079a7XoMY28Na5XF3oqa7sgOza1rNVqHX3qJJn
HVbRN2YypThxeoISav3sm0XSca8T0tX26PBZ3HGcjqTwp4bdK147N9BNEezQ9M7us9hkPXIhq6y1
ubaeZdHScxNgI7lOIItqzJskfPtgf7pWDIVV1+q82rfWdXnsbxvVBrh8CAhRHYrZrP0Fv0PhILlz
HUv8nw1mtoqG4Lx9Gby98x9kM/OBiE8btzYjZ4DTWIbM+elf2Ldsztsfv9BLu1UYaBGo7GYza5wm
VsMKM+/W2JAmJINJ6UgC81PnNHj24HYINg2GPc7+mVdlSKwM1pX2G8WsoAA5Od7Gy0WAGLHGJwXR
8b2/S7Dc+xpSeFiFDpuv59X26LIztykCAWi9nw0s1puEDZBdbEzx+lugDDE91rf3weu6dfnpdknu
6AlmIdJ+NzbY0dBovJ8MpBfk5RVW0SssMYa7u63OlClt8Ifm4ZGBl2Jl5pShk3PLi/cThq1NjxiF
oVH5Qy+2VlumNiFY1iswDqu/jEzL8neH6PkxnN3/eDqz7lTVbgn/Isewwe4WpBFFxT7eODTLiD2C
Dfjrz1O4v7OJruzE2MDbzFmzqub971ka3HEiKmPNihDfoUaGFejxNE4HeYZFTDqttbs3Wo/cJq/s
bTaKruusrtd/Fa4P7ktMmVd9/njQj66L0/iVmUWH6mpArZHyUfu4YZHhNd5RyDve5wTCuBMODrhT
MS8PavjG8L58LLqnN3K5R1WmTMoPwkuy3LYFesNrAluANlZ3hxUL5u8nvFk0EJ8RczIYkbutkp9L
yBtf3TC1om2dXS47yMT67/5jfJna1S72RwOihFM8iw23dAwaz/CU+c+mXX/N14ffSoVeTqAg9eHt
2YmNbiX/vV+27zvi1GzafDkPKrq1XrXaq5VN4nJCEEzu4Dv0COlP/okR1cjdJ6NtFk9qvSd8W8IL
cOgLo0s31fHVeOUrP6OO3kuDNLgOuafvBt++Z7cVJmSgxIvm4r7KZ8nkMSROJMJLhs0ezfkQfg5P
YcL+Okx5ntRtbgEMIP3VcYRlBPvEeu8gHhK9xEOCWV69vKvu9BvGJv+EyRCP7TCZXPwGdTG/vcWM
fPVclRbQbIIy5IFy8KXRDJvMNIDK8w9FWtDsG6/C6/TeePE+A1plYICGra5evsaL65cEkXefJtO8
VxERygE0nKEOghZ64BFfkHGeaABkGbP1wcfXNsXcluDvSgTxS5jAV/LzeXDxucsmz7AyfYYZjafX
c2IBWkkczcPRZ56+x+/xBxH59IHpd97Zc4ljk8kGF+EzJQB4ETA8OHLwHxyra/TsHhHGxE+GvElI
g8BfGn+kw0B7tLC7/oiHAKKeTW8JFfnkX/yvutEN0gy2p58e61qVQhlD9YZhoyzcqhnGCuqe8ZhS
7MZgaywuonjBcQqB4NOvpSHziHHLFzA7sJsPZLj3wA4pmaugTOjVFcs3w1FIPFwxmyWrQF0tNuzZ
+gt7/8TAEd81Zf3T9xlVoqovgZ2YvmJQC/xnyy6oSGKCxs42H2wr5lZ1QCmVYQKhNIZyBD8OUwFx
3gJoR0JMSDaR51Llgm0Dw/lljQpRFbkxKJCkTfjmcX+wXrg1cO83rTXO0gjbMryezrSvoCs1TZdt
1mO+YWPCbfB862LFyOwgkea+W9leEFKjVUcSxnzA2Hv12a55+S2PJz1s3zzuleSygPIkaGIQu9Ep
4YSXshNTgsG9HR0WtEhySSZYwo+uYBROGwLuyaUWdqfSCEEeliUoA5bSu9r2RhCp5jmD99t+774v
/yiSt7JsKhgvAc0z+NKzRcAr9vcxF6bHLWRFyWeEie0FPWxir71VFSmfPagugWSg+ebB6YylJ51d
QlJrJkW918Q3Go5JUU+St2Q+O1NO1txOg1pPreCiX+wFmYHkhMlQ8/s7Hd8sY9WG9Z41t/dVDfLU
ivm/0317obmk2SRCHOIWIIgQRXFxI04msYcF5DPTaxCweFvWc3aikAW3jqtOhRuofCXNsrGaI6UE
n+t8CXCMBAB28cx07Ea/Ta41kXFYneToxIiPzQinn05sx/aThTS2jcm9kw/vnTuNrGruk9JkZvUz
X3KujGYmeXG87FJYdt4daSozO++IngnX+UFRfSwJvT0G3IToBiUT4ptkjCIyYomN2AYi5HA6Ho8l
Zx7V3HsHcOjUbwa07MgsHHTgZ9M8FMXwL4YkTmI3Jsf5exltqr/HTXl53jR+k3m8Wf8mm8fmtfnM
I+/ZPXpRYr27UQ+HdK/l4Za+a3hXEqswHV6Q6CGP5L2++zm4Ggo1/Y8Ub+Q2Ur2hXgPsKFRscHh1
wESXcu7qYvdQ/EDcQZF72a4YvUhCLHbiR5DhgzFslc04M19EjXxBLidVJ8vOrBa2GH4ZcV51e/SP
fv15BuyKDr342uivX07UpDlTEw1IiZmQ0ZjRe1BV4ntmEcbAVD0j3Wc77v7CgqgrNq0OMW9FGBRb
XxRjXWuIoXz9wyjkbf7xX24iI6ZQ7fsDvz/4kZAR9RmoqineZ98diRCKbSZfo5+Bf5ukzMbiK2H4
gG4sWot08pl9ZmcbwCRIhxOLFSs8dErdPYq1wc/P2VzAn8c6avYJjJaZDqsRpltme2fQyW/v/L3N
Xk7xBcIlPEj9q/csemRh3iG+tLRmPOy/94pkDo2khJTPLrwSWPgt82ex4GV+R4LwYdTvok4hyHLt
n8Hz0k8IyYuv6sta8xBYpoDibc+gEwOoYmKdubgE4rVOpaWvE4QAsgPaHLUt42JtLmg+29aHZbnV
ebQ61+QAiJpDI6t2WkTu4K81/8Lfw0UiEcCTkammtlkBYdYa9wu0dyDoOJnTPRHzwqRzpbpafPMi
ksHR9Gk9im8qa/xMAGmbdPF5WtnfBzOz3HwiEkeRLIkpiyz3bbfkXv6V3I9ddcoO+Jx9QxbfRBbf
dI+DaHDv6+DP9INb99m/d5t+018vawxw/LRQQh49ncQZXa46jOM5ihiNidDj2jESBv1Bv794mP3R
yeKsmj8+yZD9nrxcKWZPTmNxcWILIa+Hg8zRhJ7zxIUFRBYV7b813jhH695rdh51viF2h6xD/aEH
ksxr6kDxgVISleNCHwngxfmVnhpkHuJ7RIesvR05r608AqiajaMOX3vTHY/swQCRM4rU3EtcRjxz
6Q4c02NmVXuP3WPHbDjSPMA0FrfJqYM+1Yp9SUZz0/MwKTHGYvA3ESmaf3zUyWAxcsfuWLqnccka
bWbX4tGG90ao+t8HpKzGWyaw5rSBaZgpo67ta+yV/EqDu83Rq81p3+rE44pdmTM0OvEg5ZTrtNd9
PLkHlBuAV5a02Lh16368uXU/f6dpKTxNy1CZWGv2kX2NWB7gbHdKKMeySfL3TG0qEhfCWHq8+oYx
zi50rDIPVJb2WF3xMxVB+P2VsDw8zyO4UCFtgZs4XHVe9AvplmL1fV8/KdYAcvxSgvgt/0ab0ooH
tGOrNTnPj/PL0zrOz/N62BjWw2Z4NC69E0ZVyEEoN0XTfW5jt0Wnltvfe23XJ9nZep0t7pt8vHx0
+Xv9nt6d128LO6PWKlk2VuvZHkeiGxaxkxp+PVhlm28f+iX9lfC4hSHZT04VG3+nD0m22wx5A6Wy
H82bufcSGE44AxrGAxOn5MkApt2UXSx76N1t1zHcOrDh5A4ZArUYkPPjlgYUwOXxiDow2bEhS0Xm
aDUxq5GsBghHMLdruWvcL3q1bk6jJMsI1yFe5oMPzQEPYdSpxIDKdCo7zsUDgxJlZ8wWxi+s2Sss
j0U0a4yrYwLNf5/JZ9ipTfa44ayDPV2zT5s6joaYNf6Lp48pvctGUG5DFeoIie0hfBDcrnN4b/S8
HX8/VNXHL2GZQMeEsunAQlHYTIe2HsxCfLFxiyj7QSM8w35L/VsPYNHCxru3HpRGcZAEh2UbIzSi
uTtmAT/lhJZhedT5/LWZ2cRj5cEVn+6Xu//5wHZL2L8e9DQhdXCv/ocMyaxM5vObXRs2gmM/D5Oz
dQF523dirl756EeIEHgidBvL1xJfqseS/mhN5OKEvDgawFSispSbeJWen24rcR4scDye6mlhbZex
9fAYTAin+7FumL7PKV6ytIsm+pWqlWEPlQg5KYtA5IYH5KYdTBtMWG0OBlSo3jfA21h+5J22+4NL
N1Is8rfOftRGFMAm4R6peB03x02+PM81J+b58pZ09H8JMYJ/6p/68geh8ywl4NFOogxBjTXUpuDN
NmUSSPIY+1BqTLy19/IP/Zcf/a29j7vvNiaNiabHeqLllALhvX+dX5km+mEDfVL/0n8xF7uZ/2Fv
JLmj5xMjvNChyjLl6YrnLIIm8bgYGDdgnOsU8R+TaaxLTOsrrHRprjSXTG4Zjd4wQsGCOHssE5t3
y7qhFtTZWrsv3FAFbOleXQD1pMn0uaEpHgmymuOOTuManF1JBcWVED6Osmo43ekc6Ayg2cBxBR7e
yX14Oxf/CynbOLPMEtY20jLOMItPkHYedtpJWYhedjSWSF//16Taqfj/mwN83N/F26GNn1t22pTx
vlsMdUUDO84+IJ31gwXfeXAdULW8DvLOh/CvglEBw7GHO35xsJEFpfAxbyxVkKWeWiPUIqj3Ws6D
d/V9Tw1CPR36GNT39VH6Z5NtUFth7uhNLtwdcrcQNQ40AkRtKpptD+aKUoybOVABcFshCuIZB7Ji
SfoxqBMNdSFUqMUuZ7vxd/x3/Nf6A4E4j0SWEUVbxO2D9x7UaRpa7wOhjdLidh0df+hpBvX3vcmx
fKVdmmG1l9G/FOa0VMIJOue4r5eCiLk8TmvLlH5kj34Zl1GjxR1unFouDlXcUuvL/Tida5ZojlT/
0He6cb/sl32p8LHCatI+cr8p4RKxyZb7AWZYAKn95uTlyEGsZa1t7brPRZ1Sq/v0EOd3U+/u1ZGn
6eBBMEFfkAweuNXpD3SjVTU2Z/fF0ytRkU9piXnrtbEVow0AfNXcp5l3H7YrZjUyrGm53+M7eyUh
zee3Me26p8lUtMKXqCq0QMQkBBrVHC5LzG8u/P46igt6/4mCL4gEKFtEpRCCIkw2CP+sd2LF7XtA
fSnMd9HfxDEXKfsykMSVZRiCgrSdGdwPaZ9IFsjvmGvfiEFDSakA4TSjV2P4G7greL9RcicKum6a
RXBUxsWh5BpOhqtDxY68hlOx8bPo14nxH5bRf1h5V+YMtULW+R10dIeypDGRqGndvUFRuAcoNpjg
t/CExOYQSlwjDlObdF66bqnDlYujKxcBVawy8YlEuGvMwVngyNBZzBEp71vEkpZIex6Yh70mkaQj
OSYkzWmte6cRog5tOzI/qbFu09OwsL2TGx77AewJ/YQmH65M3ijM8LjvTf+/nj2cxLnZ+m0VI52G
e+5iEXmlo6MuKRRPN/p3kMv5V4QvuvtrKqK/vhOHRrLONPzKkTJzjMk+9H1TSKkyuiJfwvVFZ/6J
9M8gJUthYJeLFfF7bYzi2jzgW2cFdiAzHEqgKJUozxPpSaWvm5g5J3soqIsaHKzWlRQmXyEReACe
U25lIQlZBh1Z8jEGA1ReQAv1k5WmTHodSvpdinsY1Az0AtLGNnsqpdPgBXr4V9MierAkWvJwRoi8
nBMiPJw5xg5bSursShU44dJEvQPq8LKLKhC2FK3NnXz6hKxGYljK8QAnRG2MRykApbs6Qj6hQsHf
StajCEDaK5BerjYyb1cDWoANtGuMoeQWICHzq5Mw2KlxPPpn9gi5IbUKzTZ77Ier1uDagTo62CCF
Uf87h2kL8J9FYrNLnasr/wqloxDG4V/FUEkSV1mttn8N8LplOIbz2pRcpQDZxnBmgyMhuQ7sLoQx
yTlQ8lS5SX6NHZSH6U1+zR+OI9qKM7LpV8jZ08+1tOS4FKJm1R9oJBJXmJUuNU/CHRmG6Eg9yMxf
BxG5ieAnYhNGyB5LTy9632ks7TnSTcS3dbM3V94HbSrsKWcV1iUDN4UQxb4mMejH7N4KhWah6hZB
URxSyKBdeu0gw/mffFiIl64po41D10g3Kd2ookcMoXtYpzLilLYCZHJdcbhiyVATPGWyHyB23ywW
HVl1WLsdSab6Fe/GYzhr4XkopEVHje5k7wKZiYf5DlYcY/cLD9U8abTwUC2gUYnlECZ6knmVMzrx
iRxN100GDGsJA0906Qg6NSshe/4ZtuNpLAr5nrehhU9LXxVQTopMrYfis6fAe28Qpu/BBx3qw0oV
jjgMnOxg1x8wRjSbkCp5ckTUDIQawK9g8GMWYaezG2voLN1RVSuBZQFoJS2Tv0tnb8iOWAGBrdGO
HY9+9XJhRQ+OE15octt95x20FHgqCrQAHKXN1bT+yt2/ECLy+APATeZrWb0TUxgdsakUcWRWCbet
BmsL8qWuJPdYS2JsNiFVm/8Ds/hKdUGuzZ4MZBgd8qKhLw43LzJnNDcoDKXyTpmkOHcUmuxHT1yv
x8dBPI8JD9eEdMawGVD1agYV5R312HouvwftXCcUuUafcRaee8kZ5iAVsiHGtXf8YmhFPI1o0PcZ
56PGNOdRL2TKVFSP+qriXXW0MA04bs8c62l9XB/vZ/Xxo3cIDkG8rdGSFlFEq3uaYZ81kfTws/1s
77vKlhYq4Sm8Di/caOfGQLoA4cdSoY3FNG+eENjng9eoNXfScWNuzOn6zfGYPmke1qShm1j/Uq5J
u0brDA76yJpit9NkuaAQ4XlHYt0eIMfjetyC24xlqjik0fzqELX4fieJttcDaTHpNzcMCxCU3uhx
2yAelPPXWIvr19VGIfR3oPFx1Jp7B/eIJ6RJZ7FiatG9Ms9kH6i3dSnEDpphX6E5UwpDtIPlLgyu
e8PsD8jwQRRmR/sVgE7MfH/m2z8jw1zIi0Gbu6yhtIApWOSBDBGZi12hMLZ/9h1grQIturrySuIJ
ZpvZz89C3kokmsAhilcz+9mHEEV23vYrz/469cr4gPWe0zWh8K2jvwN4z82w1JEz2NOT66sCpib6
jK/nLEJU7IDFIVV0Evdh2rA2MTaFL8he6744Q9F8I+ngSawZH2OTMKiPdDoCsRFuQ/rsPqBHk9+P
UvCa9VDYjdiKJ3qchUfyjnpi2lD4osF6GA0ONGTw7/1Tt+LX3YqPJ3634sJ5dGm6JnbLqsJ3MdTE
6rQJy3BPdtVbl2nX+nFrgUiNxqQ8rLgV99C9/hlDY9gOyPeDU//Qrz7NQ9+YlGZCfDX8z73YG9UG
tUF5hDE0U/YDtEt6YkEEGLQ6iTeCgRxvNdUZT/gFSGK+D35lwnjo0leYWiq4nFP9vULITDt6s0/8
694OGZO1qIXcZZb78l/+wm2v2oEOvRdKC8E3Y2kG0ZxYYzGwNzlcSTP20qtT7tbDd6cPTqmoosQK
2L/vOxV6D8FdxJf66lHpjFHpHLFwt3m0bUzfI/r2PAKdJZ2bbFxDTWgjKmEFehW5zdN5F0fOO8SI
rHuaapgJW9QQE+5z+QExLBCzmzN7WBvf2mww/tKHlHWgbhpWJVeXNu1G3uUfNwq/5mVUxr/tMaig
/6IzjV3jX1Ii+0Ok9zRf7gtzteeESiQrmVOZJSGudIXt2Y0/o3MBqOrXQAzmgV3mluHjl9mY6y8f
88wuA/7lHYNIVi9QI56tW4lfCd7DV4glm56L296qFSZk8hv7zpcYNFtLK1RJ+23i3etRaxK+xTkE
lqNTUrG74GZLTsUVJszxxor/BrLtS8b4nG34iz8BaVess8AOeEYZ/On55RYn1Pw1qHZgvm8ACrz0
n76v8O71KXKsFpPBgyMZlKiE0dXFuv27/zt61c57qs8SeZvb6DJKBiCo6bTcKf0Jt9TJ/J6fPSIN
KwGYFzSvj204H55cDo66LG/uL91TFwSt7tbdO6rE9iB3LqQEOZNPV4vJl/LuuHTMzAFdLPlkVcxS
09He2nClWGKUtMrgL2V2vsmI6QbMc9YoecArKFwjEUvawqD1aPkZ+rq8N8znMHiz0uHNKdNhmfKC
c7b3II+w5zpXXz/FPr5483kXlzXkf+uXq0x8cL33stX3c+kk0mLGKvkln0tIjq5HqCj4N2FXJAC0
ej08pGd1a8ZiefVnLIj89hvG4ZS9DFQHCKSskRmMREA6cND91gbUWuDrWgvrxU3tbJnahKbY9Chd
bISqMmKMAYQ2//fX7oZnwJlQ+/HFnPMbIPu2uVXiA3TPlqMNRBZJU1UWO50/DxiHrbksxJbPqnIm
SSqrJvGff8GRvHC4EsyvQ8XM5vDYff1e/uAK0gQkfCK3caqhUt27zR9ZbWj78ltXEPlyZBGaWzIU
+77hwk3k+2RzhbFsBv+ocXD/77Q9LciVrfxC0FDCSrI6VupcwuDwGEZ27tF1zX1jO4m7u90YtwYt
rCdT77JVdlyayhZcafaZR11FzoalD0dz9nCLj8eEhfjDUcIbvjFoc9+GBr9mU9pDiL/F3MXWyZEb
5DXUWMCekJnd8DR8ZZWpmaHbmuxTs+M7s1/Mb0BODgpqy3ypZar8m8POZgTWXC2ZdPitWdE8Tsxz
btaDerDv69bgKNc671HrvfwMyt2r9/CTvUknDBh8xf+Vu48C8fo+le6rQJ2xVQ/v0fjVHpSC6NGP
mzCCFumyXPn7gLHQRa4E6dHhSRoihZ9IeFn7OYcTeRpFCimKEfB1nKDKrGOFH7+ydzmBS5OvWBb1
GVGuKs4E0UQnim2/Xg8ISfmO6P5k13oyX5EXRYVwhkCSUYb2dRhR1QjptbZ8/rLnjJqD8Xg7xdMF
wBKVb1N+G8Sz5hZNMP/Q6oF7io1UEJK0h31JGwgDQCXDNaJk/1KdgjGppaPzYpkuAz3qoFYDeJ/2
j4Oa/0Le09VqogugEmjMZnKl190VsJDv/ipAht+TXhm8SX/YN2tjKHmLeGHQwRqN4o4Wk9vKNt3B
8qbw/d69SRFikowbPIxk+BimtEtXCVjVY5oW6p8q0AApg3yJm+hNyAjAF5S7C9VSen+3kRr7dJKJ
uiWPLox2yZFTPuhBh/4f8k1tT79+9oWjfRGvQFBiupRdcGgO/gUWqoZAQ/7Tr0cmbWTcx2/UJdP0
k99S1aoMddSGzcllni0v8/ak7CMtDvHk9a+c1wHaH3RALVcoBhi7S6vSQioPGQi1YAUdoeRdwtMk
mlVeLDuQgy396iXI0EnsQ7mso/Qk8iQ+1tF4w2o77DD0IGhudDHcaNutjilTD2UuCmiVw30P8jSh
FNwkBkPsRWO5uFB0SXSGOAVxHsR87C9w1AAOEAwQO8ryCmvrCakP6ZPUMbB0cIImAeYROoTbyJZA
1ArZzr05eXWkvQr9or4RqP9DyvFyUnA2WT2/UNV3D5uIKsKm8f+4mSbAh0PJnJAg+koW6Z7q32Ag
jE+G69dCSjmuvNLagEdDss5x2/pVKvL7+A/lIhAmAHyzjdXJEpfsaEu+deXqSwMz6+q1C8Sqxh+2
reOiDTTx+zIxI5ZlWdNvMdZVTnzZtGqjkJIymFP0tkhaCtueh691QVFhJbwj8BtWh0+nuXo6BImx
fSct0vPqapSsWwj0d9mUfVpNUk2I+/tBK6CXxWmMagrtBLzrAG7ExYtHmZM3aGtM6zQs7vCUoANV
Zz2njzM6zchuUu2EwIUNMlcUYIz1A0jgr422CSgT7X+zcxhg9xD/0Oc+WzTwbcWTrLmsLaOnfx7l
RHMgKl8D6Wals/+ARzDQnXWQ/sllS9jnuV8fnvv6vj05dtcrqhk05QDspNnA/DJvhKUJwCv9HsDI
cizcabiKuTLbn4ANYRZqgJG7QBrWZ1IzU788yEYtBGM/JecBv67b7t96UZCi3ol2Ty/V94B3x6DZ
1e0c0En8h/YYbDN79GfaSOJiK5FXrzaPK3LxU+ePtl7WrJYsD3Ypo3clFgTRxEDze7YiOm+oJ7Ux
f9P0+z5cw/FzzoZ/fsxv8Jdgwv4auMRl5vXgwzlIzvMK4kYCA/vwU/cfdScjJjqY5SWXsjH8UcTz
wDKXPQjalHl3INp2dKt27qNvqCarBEovTVqE3KZk1kRtBH4kM5OZ9lVigSIP12Z76xmDFtVebaCq
+ZKbW3XOmG7YGbBpv6365O23Amnj9RclFqwrtaguYraNQPPvIdNxNa4aUQmhJGKcPBpK1cHQ0/mj
/0WFZXnZ8OVILgRTBRLVPr4gq5AU1swh3ZbJqMuR9wIOXaAOecKrecikPh4+A6QdX7RGfBox3eCR
C6R+QtZSAaBWNdODdRlfxieO6zSmSdZ0L6BUHuiIXHIzxY2Uxh10qRfOI+0a4DBOB8gJrpM7to6Q
fe4cx+E+vAWQpIcfLJEwOvLZePChEGp44B6+gAl7gQSVrI4W3pxz4lyix8Tym+GhWx5BepQ8LDz0
m+7Zq8zW1sBw8j7lp5+G8xjcU/IVqkpM9Bxds/cMKv1LxSuXBi0WXrw8cHGEDxwg1zpCbRcuU6GR
Fl0lEhR5bbqBLZ4M8Vox0EW8ueG0js8dBXMfKgeRXgKInBetYNQOJupe/igQcHVIGFb3P8Pl/xhW
dAl5ObTGC2qTeEn3+GXJO3Nr3GlFy1OU3fhXxU+mEMWL2kRlGRqQME8bLqCfjIHfVo+oVhn232Yz
mFENtCJiNEGT38QbVNFWfUL1EZnoa4XN/6g20kK3nwGUamfMWIx1qLiZ+lGfhjrlVc6GV+vKQlUT
tEjlZxqqtP/q0D8GFImYlMdTx+w/fhFXeGVkXZyUmL1Shz43++2y6lbZGo8UZnV/tw/zu03Zkaen
+Q7ZEOQWDhmcf6FVot+hLNBDT5PlDOvqZLaxdv4En+HRfQSfOtOqRO2ECptbb/wYcKrEtIJbtXxC
bHpSZlOp7UEM2AwfrN3yXNbBWyXTQnBShKQKNQk/B2/vScsZjKE9WtxQ2Kn9uxEalLiCJacZDRqz
zxE5h0jV/VKPFtCq+hTVA+TFBBXgF9SHaCVLsPw/Z3LvL/eo+MKbuBFwVHkUbhbLAsblkaI7dYKq
e1nbyRJQTj+//7Un0N9x77jMtciWcfBQSUyXSUdE5fMwvgxY4I4j2dfecFlSYUkhg0rDMhrATQMa
NuVa+VJosF7oXreiBYy5b5g1NOT/2Cc+N2p59Gwz/IQie3t4GFDfoA79/GvRk1p9qRthG/WE1Z5Q
Rxs06RNDSyuK5wW83nLxGHGZ3A0aL0I7Po6Kd3Tkzand6WF8AmnASCPhvWt/ofoGIn+sqgLOF81q
Dls6COVVzuG57a7DY75o390Wys/rv+rNfvcaoC3Ldd7lzzRMoelQJrdq0EB4I0b3grl4HNRR191G
5fGn5CG2vp2wpiaKAenqZ/fdmhLt3bzujrv7tvSvNnobzh64hyWUZjs4uI9udEB7LDI/xhOMWnTm
J3/Hj9UOCeZBYjI76SU92kkH+9VzR/izSMFlm4DKaJYM/LAt+pY1OgYrdUyj5svsGdzCOsBzDE0X
AWmnuqLxJZoZennXOw9ceY7mZ1d5040V+ixUFDtLbWRPSAn3q/O2CTjNc8K+bNsxTQ8RUse90odg
/7ggtaAbQQn+W7OzP/Wr66CCJhcJHN2woT0v6snTjnlLe78xiBGT7/8dDTsy7DUGZHhhU0wmHomt
17uXAM1wLbnERGPUb1cxyn3attUsCaDYxdSHG9b+2PiTu4P8wCCwDFRDX6VjWT9gatBX9fHTVWVS
xh2xU1p8q06Fs1mv1oMyWr8hELFTQAFm9E1fz71FGpRM4uEHgiuFheKrGdOyGWcQY4ceDEkXEqk2
Ci8IuEQK0kzFPzquP8k/BjVfyFJgBEMCLmN48948OVQ9Xrul32EBvSA3N1gIpGovj1qUIKujOiFd
iebmIMLm76L/ZUDSVYKG07jzwJ2iskEWhkOP/hV02xzTVWXXBrZrFT/Rb4XYyrZMhwxjwerTImgm
RCXbcp4UMLGzTjrB8eOwz6n48rXapR9Y2LqMojIop3DOI9VHYZ1COlnYziGNr4q0lzSaMnSdQnSd
e5ZdbneP7lUcOS3DajS8Bzxg8ywop7981r3a/FAnxcb8Q6C9Ut9DLDPlVq+XZwNg4V5b0W5taQFP
vZREB0ESDj0Nu0wy3+xDI2LRPv1p8b5WkHda8VLfZwSuv0YgxyhayPr/K29ppyNXXAU0NepCAhfn
mTfiGqa76MNmfVmLD/gqJc2Kqxrzr0Fncu6aVCzunXqABpnbnqTTHFXcT6glm0tx7a37NPkrLoTQ
dnkb1sC7MfIhQNBNxaK43EE2SmwsQvIMbyK/EuEjGTv7mosRTx8XhgbeFJhm48tlOo8JslmExM07
Kx3qxYso0anYyq3TANoiApNSZzcijGiYC6gy5LIgWwBHLQc1rpsBMybh82Ttp7W1/Qnf984J5LPR
h11YAuIDyRxmtJkCZeIn7yo82wsFy06W2dXRK3YTPCvPnTZlH9dcD89zNOWHEWS2x/z8saqwVRAd
9Wq4GK14jdu/DKgOtBpNjNu608gP5nD6+8K1EIPQt4lawq8Bw4DY7f89WUGIdWL7gIy80qRhCzZn
eCoc4GQPP/SFpdMdeeVw6spd9tRFlGGQpNEhbXxn4MGm6Fzn7XS837tHCs9rKeM/VKhp/khd5vNk
lzx3zxjMIMG/WkcyGbtOdkWZ/ojeGvkWlbysCgPp1LRzGinHZps+9PSBrHVLR9JvrBwV10EfJwbL
Qa+jyes5yPc+lNwMfDtzz5iRdJLe86fxr1F9m/G2bbfhpnsZXDzGXg92UZniD+Ly6DXiAeguaRoK
6fdO7eS1oB/Z2qoe7XrFvrKd3E4dRKmv3mXfbf1wivJXcLzbNNG80G1jglq8enOS1HpTFXhSIDdS
fmGf+B2ga1Bh0r8C9p89hbpolxld/vb4gAQPSNOiAfoQXt9675Md9PgzYtR63T28vfjuvsomrpdv
zBYrlMKf1I1bZnT3H43g1XaOQ+qDtZdT6eWtvlHF7rK2uPOTxY3yaBXA+9RjP4lx06QmTjtwr9IL
bydXJPwZ2oB2BVrOJYwcSls08PPg5zN6PzhjQtB/nzqGjbcjdEb+Dvo5eifsnO54q/O4qBnkFexQ
cPCA+n+lB/sISKhONn/yDaqmzKIWRVragKcbw3pSqRelq9FN8GtoBjdAWXffJ3PeYypUYr1bvy30
vzEL9xBBeukSMIOaTEq6IESUb1/YdaSLN5oBNytZnx44zGVPaRicZnXGtwR2fdg4viWURq39Ov8x
4AzG9xqPpKue+LJL0zcVshKeXUrD/0uU7ROmYrIhrY9PtKJq2ripTQtSSZFIvwrj0q+jrmxMZf58
YqZ1Gl3sD6jBvbxW99WLcN4QNkY1jrKt1haQeZcSLKvN+B75h1WKOC24785V/GVGd5cBd79ZlcU+
1PXzbsEjcT+Lys1LYRNjpTs6TnjTnMEElhD+BzRTDcr3GYJfw6xQNR6i0acwWWe7eL+9ctXZRrh/
lXEwcO60+mKxCp8xOXYNlzC1ChRXE2s/Nlx8RFhhiCpYRB72pSsIPl9m1sOWggzwhXWQKOS9Ywww
MSxk/gimSN0ouzyHDcYTadCEl9uzyuXwLfwczg4OwO0PaB5FUz4Mi2gLs2CtoWRZPCx2qF83t5cV
yZ6q6Cmae6osN+SMdq1l3nPzNKeNIL6mStSghf9d561hk1rUdfjAyAYgBkO1U++2Qj/GFk+P191z
JlvcLcoT3sqTJ2QG0ucHDo4sbMEnT/4W2UiZ5Qpgh8WcrfTZQZXS4l3t/faWscUl4J2nM+nyMT7A
Xqm3vaFOO3PdYklaDHIr3pRJ7oj9SA/8I0AA0mYQ+JBKWljYpTNc15DjEwllMJxLHcwYbgwYMtOi
WT0OUNA+x+fRm+o5JmbSFMmTED/mLqKX/nVQhfwEa7nfhpV8HTR9GMiUjJ793InGh9FpZDjXwWmU
dlvV3unASF6bD7CZ6cV7libYKqmtIKR0ADDeJjWKDt4CE85rnQ+I1LYRxMwXNCY7fNiyrbpJradg
oHRgK1OlxG4y9vc4s42qwCexidVH+d/vbkRXNu/ce4/OmKs0bW7QglgDLrjKwLmgSW4L5wtMNB6s
NNt35KXVHg0Ob32GX3ttndBCGBgG17w08k7hlMVlG1/CeJhmZLs4KPWSYUTZEBNhvBMwvDLb227I
o9DzrIjhmtDRGeR5nYtyxuZQZ77Sq1HJvGJvsGJgSReFXpYL4m5rxM0k2ME9C468JPyKuofeiDF7
NV9cQ7u2iJ1xs4q/IY/H6QhLf5EvaD/A01J5aWMxaNhIFDMzKTF1udo47DxBDy54OBrEwGWsgvRX
tR4i2jLYOH+6wiKCDZ6/r/R4mQcBVS+bVJE/kM/VfxLy3e3b3q79NhvVud497Z4l7wG9jTB8kbrb
Y8fYvWdr5rBLsJoiAbfqZRMhEp8JwAQzSGe1Z0LHE14BTgpiJNZjAli/4lxkFLxgEQTFx+un5r0m
1yG2FzUGJoYROFUmLB9QPi7gLdgwdSC34b/GBQiJb2g1WWXZgavCbLz7bKSYBW/5FKOT38bH4wSi
GjlbnuI12jUMk9eJrBYBNnYbtpFZQyAbF4M9XBe4cos77wtWepdzx+s+WJXTFb6VfB4eQOvqjIgS
1grrHOUut70wYOgZdoV0KuTjpBB7WDVBLD9dbKZeLKHArTQrQZ+JCwDVB8NuU2PCUUE2zaUFYi6X
nxt2MsGBA9klzIohfhkXmXRoIYJyw+8TtiM/rlBeqDsYgzBE2KbwpMEAOeYD8PKrc4eNZHGdMHF5
p3DBXGGYBHmTm7Wq3eEsfTBHg//2Hugcc67JI8jNbK4dbQpI2TAPwcwURdipl8/a1Nq1BiyPnIdr
6q6ukysrEeOvZO2YOHxXRsG/4pcO5lAnGFE1T6eX/ZrzgegUVRkr1NPlrPYgQNEewavg/CHLj8Hx
N1riOYFgYsVe7pe4Xk0GlmEffHxLUHXeQkYjKliuSZOXOrKCtZklrL38pJrxLa6EeFGye3EFfOR4
9YaLOWHinzyGMoMflS8bimF7H7WcQccJLPX7GtUwANEVg6XNG0I954xRsDYdY/d9OJ85b0DXZ2p1
ow7m2Aji7nuG38FGsc16jJU0dm4soFw0xOWdchY8JoL864xxqDEpvrEw+yHFYOcAGQ9KIUy+98c9
0S6PIX7yEXLD4sByXrsOQmk+OI9i2A8PFGCa4L8reOMu9g5eFUtF5gAoGt4BGiYa4jXm933V2MH6
6h2odVStbhowIJLUxSwDYJE1Hc0y+AVTB0tU+IhTSfj2dROvDyDdn6PT2unc3FeccbvZq+BegZ0M
rCcHg3Dqd8HJNmYETxgdwkQ0t5AmaedDK3WHT54PnliE4Z0VY8HLSEWK+vO5mkVeKwuPipdRELGq
s1se6B3LnAzZbXG2qLf1NB+m2GZMTz3KEr/RL5eSyQnWJC428mvkj8we/QEaXj4D84/aDhJcnmv2
GsFocxq0E71jiqnPr4kI4g8BEEEOQ+9EmI11OcW8LfNG1pmwrGxO6p4Lk0344Gx3XAg2Uebcc3zm
HdaB/+BYMSH0gt/p23auDcyuWZ1//4+m81puVM2i8BNRBSLfiqgcLVm+oSQHggCRQTz9fPTMVJ3T
4+k+bUvoD3uvvQIXLCZiJJB8cnq1mPr+8sl0P0wIh1NOrt6Ue1LdeIANG7WwJNGuRW7aFrCbzxwG
4x5SyYafRs+OHhpv1Aq5i82OxkdPt15YMUweJnyDN7NuPsBxRYiA7FW3pqEy9xEQ/3t5UGUZIVBq
gA5wSkusGpIiTMY7FI0Nbhe+RHgE+2OEkROiJdsnIGDNh3F5jQdMgzj32JRet+cTFGycR/79r3aR
YahAAoDla4t4T8E0WINwAB4YEvwz49gT2nBuugqTotB9praq/4gKx9lsF7xOhqFvlQx+Kn/+1jVP
pxNRNOPWdZTOOT8T5XJ8ENp6IZpW6INKIMemesujba+exxIQv4eTB3gBxXMIdk8D+UMyex4UYidm
LH0ujhKZdeUGSmaraeRJ8nJo+MMYassI561bQtNQ7yJIKmio5pThR8Eg/IWwxkH4mFGZXy9grimc
xhF31XJyfNFXk7PNSu844yf3mQ0KcFj90ypgDSJkDqftP2KBwWfNQlLwAsucSua07Os5eDfm4jsg
wka2OAahF/rCSmO1KYQIVB8hJGLsX4JtLa6rSWpOE7iu8NHIvlWcGRYqLFthsKvRieAQcU3KeA3M
gJ8cAbFfx4dBrCPOhKupLyHPUvDUe+qB9fFOwwjbx0WQuXLMcK3itm24dRGtyFhNlaUfvH8SHmqD
i/Oz8mbVsjJXg3R8vairyX97zw3lw4xqzllL1BeCbiXbrDrEMI2EYTKRHCwZwNf0DeSEaG5CBwqj
uSkX2NplNzIF6S2t3DGuM1+RAAbFlbmPlhK4xQrjCA0yspt8hbuWsRzHJM5lLnJSvtToaOuVjtsU
djoWVv4T1Aw+gLfSrsVydNk8Br95mKQe3Ppk3zy6R/OgnNPxCPoVOJXoSfGxJfAGXMsJbkEDWDXb
AxJYSNbk91z+6xsHnECc2XHj4+Sm8AlgVsREEJSwszPZiWW6XG+UV924FPqNEgJ9zruBqIUfZeCH
hHON7rTY6Ew4cFGEQcCFY07gn/wp/mmvFYRq1iABeTOcSyvy6mZLTCSUcAMufM8XL8NK17ND8dkf
grt+ln6Gm/ilIPj+rCFqL51ywQugrFfnjVcH85fgjoFza6ndp67VCnbbPgZt2ZlEzsrnarTSmTdc
zL/xjsTKQlvVxw5mfREuALY0WEXqBI/htxdgpdlK7GY/1bGkgNesbuZmWFU182CrqLtkNSs/3z9K
a0/NzEBrEzuzdkdP9vzi/9YYdZ1k5saTHwuOxpQhVx1C3QcWavzx84vR9XCoLQOOiF/BQsGnu1mK
7dwDazFwZyoOLxZKsXm7wtvXIGJjbgYOrtvqNy13Yt7L9k4myRsse97MGC+GPl4e1G+TqwoRKYaj
UBcmlupEIN7MOZhO9oym2Gc6cZ3kM6OzM6kvWVCam0v+i9Gi33kGJ+rzMmqrVv3N3odXvMRTrKcB
BnANaAc0R+OsH61qjRyGmdrkl0oc4KSVmDQTryOhaHh/TkEEwKTTF5RBuJ96MUN7EldoAnHZxFSa
fydj0YnpWkM2xafTYSCHkTmk0xPF4X8T0vG4pmVZRN9yNMee+FL8cGoDAHA0fG/yRY3F+qKjBTbX
XxiO4mlj/7P05LJut9wFNQJ8Gi4etMbLwA2AogPBXETHFmbbfqvD2gbfw0yRlwMHXOSei1OvOulc
pP/8kEz3dcCM/UtG+oKrIbSEyeYYs17cgdYYug6PigGPgxapRFTEiFxZTqqR4C9HAou864l24JCL
29f9yaNoeYkQTo6BTg3d+vLkNSpyBjA1/ZlBFyQT4IK9svHbelXicmuR9kcRNxWxdDVPSIq8VZd6
lzuF35hqmQeJ2CJ9xlSfqoovXWm3EFPlj0FdxP+KdYM7nAJ4MlXiVq/wACcMmrEjGTtGxKvNUEKi
BwLI/+DgmNxXn8sJ8wm5+QWHzpYa+Yq3g4I1KYErqwo92AIsi4mkCCpymCU4KG5YxENCK7nSUHLs
ld4KQwvyzCbdnWO2hx8sssNCnXGToItmbGNQBaGCwz9rmnl2TEcA7di2LAbgJ25jfwDAskGp9NUs
XJThgi+L5y46GQvdaTHbRiyCft97cpbPqE/xWXR52qwP2Y/Q53mUZqJMCTuVzlMdDIfZjk3brSpn
xwUkKVaYzYOLonFVYI1euO1UgWTH5BuKE5xR1gWe/1+0mje8obi3yqlCRfu/H+nTofYwqSDaaMHS
xPvYWJ1ZvRscMcoN74W3WX+VHrihGrkK6N3LxZYx2ck8PJrj8SBhzyTanfRN9U4NQxMg55vOIPSN
2sfEL35qSggjNfYUouWBM2MCzjCLoIebeqepbWgPIJF7thRjyQM33Z07FnsV/1XwftpD+c8ADjVc
hjsI9SCX440Ekn3s48UlXl6mpZsLQQYtwHAOQzmGHqcB7VlivXGsC0F23OxMPxpsWO28eSOcC98m
X975BF8rIAuj3o/9KVKYaMKqwg8ank3xmmPshSfcewO4WRRc2XOGeVO6CGXInXOg6pYYhmXRwWjX
SKvMzzy8YDqWt37RrWS4GekKX7oA47vnb/G8IfIQHgHOVtjOn7DLCc4Vw5QpnCivPAy+3HKwwi/5
Vc7T079VuwKMQONAR4jrVE/f0OPjcEhhhX7E6RaaSt3vxPe5U1dPgVeEXd1UurO17J7HJNpahLeo
LYFiTWR4ijwcc9j3OOUMoFhOIkwIBCjNF9i9vqog59RsmvYj4vURPoThCVsJqRM2U15RYpRoZ9EU
l0Tj2vsD8//6BCIKBIJjp2HClznQ2ZudO16xO3kCRQ3zZpe09MHt4L+yvapv8OfLjBX+My1nBc7l
Ms2n6rQGkhaJ4Atpxm+WW0529ZPfz5V1kJ3qcg8GRKaHkjs6HlhQQmztksCHZkp8oUHiXAH/Sksn
UGwuomkHQ++lLkutGdry2DIJoOCM2UfF0tTxaBP8Fj99wFltxdqIzwXMRWmpY09SPxCiJ1cczCrE
QW+rwuocZ69VzBIS/yC3a1j9OX27iDGqRi7MI++tHMvSpZgflRB+jLqPWOfkUzGCXIF+psKqJ7uA
99kDEJe2AFGIx5lj6sfw8JISv2DaCovzIfERA81s4nGdouSvdybIkbCKwJrxIF69HMW0hZ8K69Y3
YBiIWeE/P+ufbN9TKf11Bgbs2Azk2zHFdHDbHJ60GVwRTbpvG0uIrfqHUUSGqzGlHKrE1GC8vc1J
pVoHn2l4AEoWm2VHrZlagbmB9wEzA4mL8GX0q/S5TCQvbaAhl+V50vu/HQVojNKSGBbiXhIferPM
EZZ5lOMthRzxySuZqQV0DnE/emCvFkzqNHNG4tooeaTltwC3/I1ho//k6C0YRmQfxfOsgqyFy/7G
mfP6FG/qG/ND693YiYxjy7v4Ghmi1Ew0Ck49Ojx4PJQzBJL8ilA77ZDWgoF1ag9QVFrHfM4xI9Y+
s/34/ujEHVTrCgshc9GMTkDf0XmxeEpEK6mOhbLM673AUKK1Z5BHFgO58irNBAauHGI5EJmliXDZ
xQ4fkvhUVHsdM+TImakOs6jZzNZnnrShxhy4EtY9vrhc9slOQcB0qoxrJGJAZMexXY+u+VqJr52C
BtKc5yqrfx34b0hlf6HqSBVcHO2kTu5S9guHMxlvW1vZ6y+7wh44X8SSW8GHMrwGfABeGfwYXG+6
RaLtnwDpgqV+tGDJSEsbxtlnzXjwXwUMJJEotBC6EO77uCSqOBYtmtqr9tkXj5CKq/5iA7+KNdtX
6XkjK86iXt1myjxrbarAp8oF3UH183VIlktsedtMdTSEMxLu/DAM2mTB4LA6J59AAMR74XaNensr
GX6eYcaY+zJUD6uNhrlocKhTxzBMfL69l8rUyU9Asztb4CWg67g2DJNed0bgGDqxq3vMfJKD0s/F
G7uTOQojDGkVfsgF3nqbqPIq+Hg4Ls4Nr/8jWeuHIkQ5JPAToNPMthL2LcC5bqJaWeGY+vrNSLSZ
D6AJrasyCUBHptrpMuQKa+0Eg+DJEJoi9zT71628sB2Of/D66N7L7iN5emFhE+L91t0SDSw8u0fI
WOFTI5H37UAo7P+wwAexpofnvK91NuAc2/0yXVbtsqOO6uX5OJ40YZvJHrd5hcxacztQjg73bLtM
IEuW5xCxDdPND1Rk9bc6g8rki4YXserwPVq+vnHjMAdHnm6CuQpHyxvhMX8WTApVS6b97a0EHBjB
aA/KQRKUcGICceM9atDDuWFjt8YNBBu0wc3znYQeRWLFWq/AEZNNBvCEfwaaDUpabkCGGpo1g97+
9iU4B7I0f+PT/VI8OcSDtaYoxv/02Vj9tZFWrbLhZiUzjENomUOgki07wRygsPrCMs8iIPtV26aU
f1cZ/Ybfzky/aglYmk0eBE8u5i4FVFUwPJtMXH8MY2q33DjDcCxk95bXoiq8F+d7GHUO5anPQ3zh
Id6I6E7FbVXuuri2+9TvnrAaqApEoCTFZxjSG06HDYbpcgtiCtZhyGy4NdqydiulmxgM7umYBoa/
7qwDB/YkfGUeGI4zmO2w8613Sb1iPFs8yHX3BLTETDi4bWbN2xHgqs6uHVV01u4k/aA103T5XUOL
BKxCaTXAkaUsfNmpZ/qquFLzjwx5KT9BXI0C5+Kx1w5Fd6jI8gJgQEdluLmOSyfiIz/vfE32Q8kq
OfBidwak2KzSYh1326rfaN1+DBcBOmowpt6dwcUKQF54AU4IhuJJ2CEPfl8uc+JdIiyznWRwMJ8S
nrYB25wiyrCVxq8pttEEWSPjGYQ+M8/MbCOiULXplhXmBinvkvod81RHq1cqI6vZXUzg3MzVHwUE
56jeYKPWhCYzV+d8XuXf4U49d9NRvRl2jQp79fVoXEGeshmu6dNF+o8TUzSvkLOVNn3124LoVYXO
TLyVfzJH1hJu72sO46+GS5dG9w79MEOp2MK/r4RoCg6QktuorofH5K8KL8TAANsd0cm/VrmwbOhJ
Jc9Q3Rab5oyHTcXPx78wEz8ONkG/6oeVSttu+ELGlcGCXegFVm4uF5j32SXr2bhIy00OGdywGoRd
yPuaYyzs88qv+tUrX3UVGLcbJ34DGEyUSL8SUEUHDr+vxg6JGPHzGhQXfTY3Riup7XRwg3DRAT09
1W38xXgzAGJQ+Uj5DA2weLcCZy0/urclwGZVnVKD0bwQi8UAOWFwx9IliNKtmMERCKWvKGgGcZEW
2xwqyFYiCGKwE9Xpc2+gjiJay7RiKoQQq3Po39g188+Itpv6gFkL+xpiFpRuqJWDA+j7YrEQz13R
ylmR5rC38EJnZI8/ffZyddRCSL1o9VkbBABQT3O8wu7IrRE5Yjkddnxb5rnsY/LYYFcnlZ3QwpS2
CVWngSBtK8jjKW3ISNuKz1VAUyTh/TredUZCuicHHIbEufHyfT3wVPDL11eCmyLCIDy7C59pq6B6
TC5NZrtEPPZuSTQC+CFEIyjF+NiSIcfCh70Xu2rp8Su9eWh1hQOrxCSOHUQYU7CIoBI3Mxat7neo
09EJia6ZOgZ8cUJEoH9lTlA5nY5xr5PT+kI/x4VOsGcaYXUdSQK4fDOhlvEkw/eTp4jcHSzhIwRH
BO+ld+stNDIJRDhL4t6bA5JJppWC8wAt4muCaAFG3uiKNNGjkyOpfUMA4TPlugXRM0+q5mRvJwg4
lxaV6mCX2qCmBpiHeEGMo2a5NFS02Thqx/T/ONdzWcdcAbA6XUIFC+hHDXjpwmw4BpV1hz8St0/B
dure7oD3TLZipVboAt64njthDufNwidDl6jYGDs4rAOR1gCAqFh2KMt+pDMDMBpxQA2wBhqb6RXw
+S8mPkIHOsLnbeGDN1Jvf43cpE19Sgw3YlyhvdYhTMzIx34aD3ZV24jNLhp2arQrk5mdkP73zMa1
nuie+tTtSIagi6l17YLJ1jmvg4wCRwPXeOE1Q+MrE75U4qy8w64Y95+f+oDu3WckIqYruoLoMxxI
KaWhy3wGVdGauTEBHy9GOAwPYiIxRaZ29DqUOrjyL+hzGKZ9MaQN+gOnKwfTtOhBFA3B10PoUvwp
ajZ6RGzwyUzgLyNpw8rXaRFpKTRooJLChQVWcB8cKJVz1N+APZn9AQeBebfItlu+9pIO77avACSX
cXEoJG68bDGIE0kpoNtsDU+jhTGXAuhyQG1WwIQhFcEPDyATLcxqjCN/sbYcfsQ7XkdZP4GP3w2p
O0zaIKcaXvs8MYV5bfXi3JnzDDQZvi5n2jnlHA7AahkEHWPM6LZReYPHCpGUNZEprvi6ViVrCAsW
XLQqaKOfhWxpX/wHPeafb0jQmCXCrHL4LsJJgoU6+tqGK/89h2qdtGdVNhyp7rxDsDUqVGjKcyMe
FYC92mp+36f3Or/Dx8r5rKk4+tRt7vhJmcBHS2GhHMdT7aihzQ9+aVD9eD+4TgMGkm+Tz1BYSW/Y
xIwTOPwTqwmXIF1viFN7zDzx+XTqkR5701jxLiObgP4AHtnkdPhuICybaE98gG5LvcUV5upzBXvx
0B26TwYAPTcKxfzoZMTgcHSGjgk3Go2r7jw5bF5+TpQN5JYCedOqeLkqd9jgRgzvW08l91pc6NWi
QL6ARoI5Elg9EkqsIwqLwRdFIM7zMmozEoro/3gnU8Vg0daZ4GIvrlkXAu6b2CjV4y6E1irJlo7R
GaNhXOaBr1Irrly4xAaDyd0LOLK3+ahh/IyAAqRjDjwE82YU2zE/yMoiJ8wBIqKQjIE135SvZG2U
MnATDFo5lYAhDIiSTbmilBPNULHfIQZrinGsqLR0CFy1GFLJcFb0Ef46jbYclMCJo9LSJqSaodDY
jnuzpVVuy/e6TlrbTJkQCcpdieJlJShLTcdxOccc7Fk7vXFJGm3eMbVpdJ3oqWKdFW+3zENGiioU
ZRG7SclMP3JZfGTai9tUAsdoya8krJfi6f0t4765FhTSFpk79T36WfoIqQvooRvsvhEwix95REv1
Am1ajTLiRyTszXBHfhvLf6oIt+6JbFUislSOD3KQooBfwoTDZZlgjgh7ZcCv1PnH9Zpc+rn+pDMd
yfhaMDnmXg/AT4I3DvNTPhYvgj+rNEgPfDmsoVBW798XO4vTkUOOuG1IBj8M4bPUfn9onFWYUtsv
5rM0+A9BnxB3HGWmqTysu+9xOmHoaYkdZIb3r8nJLVSTmNLBTqQrMuzhoTGykNBygV9lu8GrerwU
h8LaP+W1RtnGZOueoXE9RKOlqiyidZM7DH0KHlZLU8Bit5/Ixw7VZXS074waEWbjZdJmckdBWlkK
2AN96IcOBnEM74teXoXVChMAEVPk9onTwpTM6O61WycvxmXMqrTiA0mF+VxaZR/DkUTFmU9F/eoI
T/+Ao0jpPKx4xREqNnkTKRsCZ4b0b3zvEmHfuoAwRmrl4xcDs4azzc/GU3WXL/ig1og1M6s+1z9U
+Kn1XnPtzpMtwlQ72ipoq9mx9PcvRkz5EQ9NrbDxQsTds+Qdr6L+WGn2a18cRyftSGBCQx1RMcCe
Wz4b3/jWXJpXtwbDuKfPBQ9AW4U/abBlAoUCLrK+sUf85pBu5u36O8Cmjke4LHWf5VzDnzev6uSI
2OJkUK5q+SgrLeFOKx5W9nbTzNagAdnp9js7N9iAVJPiWw0AAjYDkVOKK5Ru44RrGPqZZ0ZXGU+W
EudPb8RERqOI5wTxF70ELUzC3gICjf39JL8lg9rtkuTJ3GBaNv/7ZcAJfE5LU/9mHnET/DulAMzp
HOYjRiLDORn+CNfaSSC0wBV1dALeJd2elJvbUJ+eyQ9RRHgt0yCx63Anam3CheQAWpNN/lADi8DK
ryxC5vtbQzlBYpK0jfCAOZaMl/cvI3GG0y17Hp+Mzkp+uMRSTD1IfQWaTrESwToPpMp0G/jj2MvO
O6LhgRR0JyOjQJQOEdCK4sfCWcQt9AkpcD54M3Uh0s/QTmS0proHsPE8vShnOLJW/U7Tl4GlEKTi
8EvqDf0iwFZ9QdAM4VQOvQL+CQEZPd7LPLxhlobqwryNIAGmO6MH5KXPW/+l+MHx6aabxEkw/gjg
HjgxsjVhHbWAvIvytZzBAyHnEq4IUSnxXpIn4V2V7WbvRYsmnlvQ2DX4WemL8r0TSnX+RJAkMHan
C1z0kIYajM0YCau78KjuuuH63HKCMnRGZkaUAAYgjkpl4OTyenZhahCuaJ2aTxpJIOelae7azONK
piekXeSCF1YJkdFci6UnfvWwKCgmnAgkFTVl5BgHXOQu1IYs93gaXM/wf2ImAnxMDwEyCQdrGksQ
EzT7HX5ISsmZhs1kj9HDVNa006xfyj9zfWMw7afcgKL2nJO+UFIlqTv5wSuPf+X6VJprCn258lKE
dIXQAhlPDDXyVeEfRVA6WqZsoSsrawrR/CZci132G9i539+wd4OyWaynnM4YwgoRNWSIn9930GGw
G7myRawKZlR/Fo8hvEun7jPn2/9JdBzCspIvndush0+mUzWTq9rhAWCpwrSRIoRuZ0orZVRO4Rdi
EL5Q4ZHQghLTMm0KQgs52lJ34vzCi1HtsXMxGGLX/LKP5Aev3xnlFH9XRzdvgDrJHiLSkUEA6GT7
Ozx4j2x+EZqA3KAGsSte9UwBy5zDI30ZUG35PuwUyeHPeRLEHxHE9FwRNzI71r+6PjddZdkfKeBm
usNONcD6ifHixRr6viyx6oZ6Vk5R5dw1vMAO+3AnBbBBSIN8EJZpuOw0BtakNZuM7i45rDhg0Z6F
QG+c8M8eNRKjiDlAX8vhTxNLsYiJOWqAKbAIjkgA2HvBypy5efHg8fASTq8jgwTzCvCGQKf94Ker
2MEEk27xhq19ZMI9csEjUR1ltgjYRaqauHjBnmic4O1kDeIqaDkIs5AQ0V3pPouzvAsnZD+mN7tM
YzeLsqp+VL/pBmDJ8JOjfJldq29lyWZqdRvMq1uwZnlY+o4X0G6ZUfHmyEmRn4Djc1FwkDgZS5hT
QO6T7/4WYn+NdM3iBqVel4EUHOOOezm6yh6STP31fBNmwfY56VeGNIK+5HySZlz7BJ3Qr9IlMTnh
Pn5vmTNwSxc459PYKj7knDw9z2KLxjMM3TpfIt5kXio5Gtp3VgvAHxybMyMroEqduNjhhyPUuE/p
NRcIbjy811dwoxGECP3Rnaky2ZY8QBkjTi43hyJGy6ZfhZMOkESVTTIlN+SDj2nEIkJnVAsySrcl
dneM8XAqVn7E/taV3yCneM/1f/jYkiW8CJDowmEefp7iBs6M8ihIFmUyDZApM3Bx2k1O241CKEQH
AEW+EeffM8H/Hh7Rjr1BmDgm0UzmaKJhukCv9Vl6NFMsUCF08yvCD/r/59OhvAE7MDNrdg8m0y4A
WaDcKayCu5eenrRAwK4lOQUKyitmQON8siEEECYclIlgdq9nHuG0FEY8GzBGNh9BEdAfDLvc/Kt9
TIfLhhmSRE6QhaEtFOfpRnQV/HgsKlT0TU9pAcWc/Qy+Pp+WLTgpd81C+9NBQDj0DHh5VMUAy4Un
d94zuj5hR2ok+GE6wM86RPgenzlRgM2ijUT4MUnj9DfKeZIiMf+ak0CNvcFzTYtFbYswIQk9UFGZ
zxxZHLFKro4EdPm8DDukYTUsQqhwxkVYyd/FJx1PTmodwXeEWUGDjJlbi3O137Lg6m1Wu73BO6Fy
ZDHjFONBQy+JccNH7kHmzT+aAeuOz7SI7RbPHrzWIBqMls6PZ48Q74lM5xDfY8GZoSfkeIyGExrB
4ItfzGLTKBCCLTKm9MYGaXlbD1ZWdHZRfGB7jYyFWSNx8adJbIApHc0kPGWCPhMPPk0M1ZzbcIKA
rQBFz37yJL/SaCHuE7zXDe/wHFLQe/4tivsknQvvXbjA2Fn6S6FYHkoKqNxuXUFEAKiYf0J36SDV
g6Y/bQnMZMPKeprkKLqzOwcp+hT5ymNJvuP/Lh6ohV3nCgoyDpt1hTIEgQnUEwpmEv/ev0C3U1X+
C2ugJ7we5wVmg+YiirzXfagXnIEY/xIoi++piqpUxp31Luh+0nxC8eo/2MPgBaa0LxsXn0Wm9gBK
Gi7PoQ+TYgUiBpWCQHjYHZMBIxieFzPzGP3Absl6XJlb9aigvUUKxrkpfGIJ8NId89ordv6yS3Op
QDVrXYYLENTy5Qy9pZ1jMK3ROcCJHLcyZitucq9BE7+jiwobVLXo+BHXPl2cU/Lcb1t/1G+FOdX6
TLKFrxEFAZyMmV3AQorzK8nAzBS3hsD8CZHBAk4d3rxkm4R0VTakO/iss8+mJwIXuKzjtqK0YTpO
OBiQBuHSWJczM8MniSxQzBwySMCSFz0keRH9iayxFTMJbg2dEPnO5Urj+vHgSxuJDfbGfoVxXN24
KYIpnGkWEnEt3tP3qhOWye31NSZWgXIOOKt1DWyPVOYQ816YwJOJ3RA59EsqyitveADLw+3m4OK0
tBA8Dg+F+S7mf+t0T5Cr/2++S34KBSvulN/FooidyWhHdjuc5gSX3CzwPTrk0EE50H+ktwBXIxgR
aLaOjKmwyy1kBtTQn1iA8BdUv4Nm/49jsav88kMHP/vg9g65AzTrm8Nmqha+2hGtSLgsHtJ7ETOB
OJhHViliFZtpHby0OS4TKtUQ6yc8dPEOioj5gJBPSKfCxynPpQfXTAjmytvprBRLEmPTcwoy3tEJ
3J7HeE8dzdrn5KrWYwMkSWQo7NmpiqHUS35rjhbYCuSkW/wl/e3CBkwXSH7gTc43zFM0Jkyp20Nd
H5ipSL0V/Ibbp7iTEQYWE++52pufUu0FTy+dJKNijKEF7pXZmsM/dXmmI6wViOxPYvuoFoRTRwRO
MleKK3JYvJJbJ1a3UFspX98zb4yPw2eFadDPc0ndg+My9mPrDkp8Z8GfmEhZHi8RYOV9ibfA5bQD
PQFppAtR5HDqFDu8PDFIi+EnbER5KdLUThGzQCHzYFjMYILm1/Aoo/bOKUAs5Y9YwPe9vjOwQRMG
fwl8l/5kxrhsz+VidEcU1ES8HZXuCDzeWjqEF9o6CFIyzSE0zDsGkiywSWsAPUE/Aki+v5Vv4Lgz
o0Py43nYIuyXvbETA6/ssGDLyZWjAj0TfsGH9NMzO/PSe702app5AfOnvzQ5CCIZYrhlI2XW7Tc+
P8UZaQwDhvdOfm+e+iRjoW9xw2kup+mMnqGysmjbn4ITEkYo4b14DGRY6n+nDSaYdhvK88D0IpZP
lvHKDzU2TdEN6H5EConiCzG74pZPNwiAnZAYXsYZrj0KNoJzPEoA/1B03BX0EAq13kjhgdkDasv2
xlV1YUKyaRGZZ/ZwNI/1LX10K/XRkSxoxTMfMJWrD+dSzljuJSK4ptIZwjUyDUjQ5x7oCVEPggWY
8u8LHzaq+Fu0B3nMFywcfmTxQ9L3otxgqJytgCJxHT8MOsQr2Fj0PeJfiY8kV3W3AgAQNqk2rxxj
r67CyiLM+QvYrEf+SdTnHuAdweC/OqD/R0Xa8BO6fbhUj1QmILXB7Yk5HBk89UH5I5uEO5xmCkcL
2l2MSyHvYFgKRTlxeV3x/fXG54GeJHaBOdB/zDtssuXGGU3YN06cO1rusQqSdK2vmgdbHQVnjemF
TnExm+Ah9M0viGeUJIRtMS2fgGEOqHdvUTWZx/RP8CoHkEpFVZn55vcEkj/TVQie8sk+57Gyxu7s
yOyL4x/Auf1qf9lzU5ZsNJeuplN+1DjuQV5JD8eqmZebbyYNQ7MFZeaKMTqyPZGReVgXQK/DSyVy
8PoB/L6w0wWJhBAMaiknOQYCSITDZ7n99xHVGEDzzp534hFppKbHcoTJ2F5oHdiPRLc7VE596pjq
Xb/G8S+7DKgSGhBuE7Aqr8BWCiNTehwK3Z2w5a3jR+oMWCA/RNkB50FZ/4UpmHCozWm7TJCK6iGN
bBnOMXmag/NGl9faWIeH4qRcaC4Z7/MpY9N3IdZjlfjvH9gjbxuiZ4pXok0xksCa+G0xnPLDftHA
YgQFRuAh2wpOPwDwMG++ZdELoK5Dg/zWUxtgaRt8Y5vP+vg/mlUm8/cNIS7K3rZzAvSsuUXpfILa
3FAenxJECtN/QusgGW6K3JBW7RRvvp/e5DAEC8qb7nw4jChj2mNNHle/JVUJfmVOswEh0e03738n
K6QfZBU+595vcmuJI7Q4A6eKDQj1ilXPmmA57bf9avYI2+otWCJVPdoXNNZvydcu6pq7h6uxuoo3
QqzTK5VXQafWOTSLvCEklEAtAYwiKqS5+Fvzl2EMLeJtfQmWwpXhOwFmx+bMbxzQOG1pnF8MFeid
eVwYy9+aH+IrtQul9Da6CZ+ZT0Er3s0V4zPhQQvzvlNQQM26N2d1DX+sbaYsPQ5T3YJ5Bv0k7hYR
ySrIBAw72bao+qJVaLULbaftnudm2y8w8rEmW5DJRC47K5/huSUg3TijNl2P0HzRUl/an3qfLpVV
xd9OEKiiGVcsC8Yp9E9AesxFkCjMkQkavgwfyut+RdbCVb7hLwTcA+L/m+MMPFjateV09zBk8CjL
/fI83LPz89zdoaMbn8CaJJMDe8bn7sKqpNBitEk9QAYPb3Id7mdTZMqy8qAMd9uC0M1VtdG2aALK
h36LMTORrTUjQtw394OXnRJf2WkwevibIAMZUZ58uFvmn6Pq6jDIULsQD5BZgwF2NicH2BznYYzR
UbbgXAB/wrstv8CHkis3PJPJQuKjCZpjWIPqUqYxvQLIV+dFRbFq10A/t3IJSIN+EQqTcOCbvD/r
m+lgjsr89ltaCh7sAEcl+GFRcwZgRcG0hpkanzeYz0Le5v6kfhyWpjWl3HTWZCNAH4uMPra+py+m
3yC/ARBSxsuvdkNWGX53k539U0OoiHxlnP8KHILsTAMIkVbEJ9ic0ERPmZEuZSsoMn0qpNoCxm5/
/+UXFz+4Jnoo2FFjBT/JY3Z+6QsNv2XjFMSkIU3vbxbapQBG6pml2y2101veR2yMVrXKdCIYws6B
MUFw8ZJaVUGxHC7fA2NhkorsJLBJV5+y1ylEA2uULBWPqAd/XcEBKFp07pOkGtC7qavAzW5VfknX
J0I4ne4MBRm3BuZIqDs4NXEs7hZTIsfk/ILMBgJlPFUQWBgVVvL9RsyMkDE6BfvipP0qv+KvtOJq
YnNiZzQEFvOU9204MCSpv5sIghWlQXWPfzAB4DNRDyDuzGW9An0pfLjUbv6SrcFdkD2ZlnzQJBX6
vygcOI00h0AA1To0QYulrUIEQbfOz4RU4kDTnUOYkR0uduk+RZnCPTPY0Q+VIkGyyItw5QNoxUWm
ZyaPn+i5h5l9zMjeWqHbQ02xpfnmfZGiOckWOcRlumD05R/xL01AVkIyrTfnbFntpuDE3UgqQgaK
p1/pEDmxRe1avx5x6pSHJBgZ7JhzKU5PITGHvXpNikXHBN6w6ml/LqqdoC7a0UvE6RyZZvOQ6zEC
7mHHGza8h8JL1SVCgga7G7RkX3AOw8ie4oJkPFHXcTU9ExlZmsuqgTBjAultGAWTIyQcJW6DX6L9
mp3MZAmYKJiYuurEHdX+CuCkgHnNvEKAhTmX6mYO5fFzP4pHSM2vtrWpqQSy6V9iPy9f6wo8netW
Vr9UjGqBiJ+rMRs+0der6h159PirtF/TUhoY9ssPoFAg7Ag2oHwyoLcGt4X8rwtD19UzqEy8Eylo
xhKpA8bgVFUWwv5fBvvLS7dGdGYr92IXLCIMOeaYowOSvZ2Hugq8x9T2MNyETg/GPvF3y48jD9sF
f2D/+XwEXI76kSfooeSB0Qs+h2U3Vuu0utwms38UPjjA3fyco2ycpH0behVvnlkjNn4OUiuLxhsV
aoBBAVYHPtqKaJcRO8xB8B+WzmtLVSyKol/EGEpQeCUHARXzC8PSUhARzOjX9zx1e1R33QqWAeGE
vdeai1yk2RmjYTMXgPopFkef7SBT4ICJDukIlCXVu8ww+aYqq0mB8j67Q/8JuqpOWL07Br8H98Ud
1wnxlFghiqyw4KdQ4Matp0O3wLQABWFauLcUvI7FbDASMTi3FeJEirksIEeD+Dgd7iRYR5Kp8RQZ
hIjewKZv9W4m9lKsql8zLWBvYc6a4DsPNd73t0MIPBA2GKF+D1U+thQIfBwoOGe1U04xVXu1zxRO
pRhKBHBznI5hMT5DC5hBBfHx2TAycnx5OnQb3QsgAZISGcAYFSbgOjhuffs0Q3mRkKVI7dmYfRyq
2/yYVWb04h5+UPbZd1GXpSFGQ3j3tfOTB0cCG3MHYkH5obECeaCxetujj1RRWPY/2JbHNRyCfiAf
zRtNfGhG2E3OUtj4nUvZSQMzxPrPeztAN1fKTke3sDBG8qZcsCJfD+bwRBxp9iHc4ZtSZg1bBl5R
ycAtK+1u++EKQfET68o9uXuPEW5WFh+PvTzn2YCE1LfNBFQm178w+RVjglUmb8PS3MsaIzIj7Rhw
pdkFTwdCJ4w7qkU+KyPry8EmTZzu/N35joF3YcwRJVS48ATarWvkmsLvvCVjKqI56htRC9aQVDBs
lC+ZovSsw9X0djuxYfQIO8W3zAIKrInNHo3oQJ7PA7+nRgTX15WmvZBxCNkG0uERZSsW5H2E4AA9
4XbyrmCI/kZUoymklRjuL5xMF1IjSEoK+/TEOBag7Ym9HCyM5Wd+5++ISEXgEjRzUCPUwhCFsVDU
hey4eODChVBsUTnkrKfW0rqUyUat3WR5AsTXegVsLLFbkhoKLEMIFe2aZSsb9mrVDs0cFWRrsjat
aBnSNl2+arP/Yroysf3jY6aNcsvdNkCFbuHJpEH8UVxUCMbyfPePMuFCnOw3puHPNTeLNlaKISXA
3YehSmIBMRz+SJkUfdh+jtXn4k1Xlt5q/GlsoI8e/DQHaasi+liqXYy0sTw9vtELWw3VDJEGRMO0
9tjOI7CghlhTPtKtYq3CDjHVAzjjgG0ETabLCiGftO/pbvMjJ2qsoZlzMWvRi+FNYuVio4w+8F5W
0SUrN9qo8TARZkAaOP701OcykK7hmMb6k8GryNqsAIaXaj+A1Uy5YDlc7odi4vnsvw+DogO2l+v5
qjjP5u31DUyJatufHPWaQVO7/HaSUXh577g/fuksai+8rJfC05Gtdb3T+ttDAfd8J5cnrNfz6WR1
PYkkHuTIHfqIrvRR2sECIRfvHdBcJIWsYD2K3hZEOtpk1WquaUWvQ7fbsJ0oDKfTLu1WFQpbxK7U
JWkzvyDVd+nXiNl4DSDKvVany7ylK3bcvDm5BbX/oAUnSH1Tqk9XlGfU81/+ZZheTswITeHcB+xM
2qxUg4Jydi+4Q78FxIlxkI09uLJCdMEoyOW4geqC6nEvbdkltx2LpbQHE5N5+1seRwZi6z4b2yvi
6w9nEPaGa7BGQ2f+hV85TvJHZheYfx2E/1/+6XqdnJPklLxtQRTvW+JXgrZeTMXnf1+//+eNkzb2
9zslvC3Yh0OlF7eoA/GX65H4yXrojdYjEYiA5CbBY74gsHP0XuHK9ERQArutVGTkYeX9S0USyFdW
wHaeyisBhyOyly6+IJpfuReBmGYtXAcy8YAskv/Q6Q9+fVmctscZeynna8E14UPQ7iF5ZB/2mJ/V
gKcGIo86QhXc25kquX11qz1Q8KrU/sMbliH4dXdqjQ/FHRxJON6xD+nqe/QswusJs4oOc5Ga2wuL
Vt9WhtQJzuWi3GMU+BR2Ma1mxtse9r3r3S84fvCmFApLst/vUb6I+4NV/7u59uEy9BiMwF/e6JqU
aOX1EuFbgHaOaDdss4QePA63Q59sSF8tp4M0z7RJ3xukeloGUiziEHJKvP+nENSjQSrFDEcF7Ty0
DT6+hqAcCRwYJWXFVIMZ6kUGqcoDzauZKkyIcm3g9hUqw3OCe2DCq6lGd2LCLTVbfif33XP33n3h
9jYrnXcQ49zoKZi62oYFOchHkyIQe1hU838fuwG1ewThAjtm7tgyMHbiJXdOx3Vfz+56CEMPIMNO
pSsNnA9AlbYwNNIFCCW0Dac3fvi3nz8MkWO2yyHrA8EfKoV3wEEpQOQdbGUG8QFhDu1SXiPYhSCO
W0Nf4+N4M/LcnhjHlOFYRdj5yT3SUb1KnFgs0Tvm6tYhglKZtFEjGM7L148x1ZIHDdY7qyFCpAFf
QRkjrum7VH5KpiT2TzdOF9WDZGbDF+eewNmRSZIj74C1CjiQGkck8ZXE1+L36oVPuKUdrDbslihl
DRMtYblUq9wyB9GWqHsBzMiD69DRZ8r0wu5dbHeHrBMYvx8EQjxchTCkhhp99DSsd85d0ZpGKgtE
jZ0ypT1k8jXvaev/++i1Qs8v792WdGt5f6StwIJC5ICJEGykaHx+MXrC5jMclWi9o3f0PuMde7pL
BMAKYB9zoIrmhNxBkXXFOyjuQZ319hzBBBhY0BHECJYd4dAr/OxkfMPYn7joecpcSVUA4NITYbxv
8ElKyPWW3gk/fNLceTnaQSW/IElEWE7fOfkMomySbySXCPIoqa4CHUt10N8izshAyoYTOUJy7Z+d
Qzb/l9Eg+3L0irPDAXyoFRYEQIks1zp9cz8i5Tg7yHzGbM4OHUZccINgSrRAzzxk3BM+bDkauLX9
TKlDmYOfUvMfMdY6klYL50GkRc+8hFcyYovwHIoQqpM5Qd1Dcd+m4MSLhT6WXjVfE0505Qx2vYYt
bBbRjUiM7++3Nz+fHe0yf8SFmVU2T5pQGIVchTqlQGTerDxqbJ7Rv4cU8S+IDmwkKl9Ees4Qy6iB
Ms8pbQXSvu4OfMp63s2aQxpwkn+hVzL30hOvSXEyeCyJeIXh/GH584wUhcPJzMJ6d3Ec8DtWEeUR
rzt8Tedz3SfD4x30HQlLsznnDi5h8pcbCznGDLePzYfXwL3z+nkA+CpRCNj56j5Tn6oAR+Db/SH/
kSIT0AEgwKQ77N4mPMcbcTd+1lql3c2Pq5t15esbcV5hKN4TshQckbLB2xCJ4IHShSMt8m9PYQ9J
ZXZgwxyKekxp82uQ0oWD39SsSDjo+X/vMjfi6Vr/Qjr8Q2nfAFDLS5KdxJ3wugVvt/wLK2h5Ow8v
JEAxGh3ehBK049nK+O/EmyvOAGrSHLIP93ex9iI6Aba1dXS5LYtRfu7bvuVPTo4IGdlDtRZn2oXD
+Zc2RqEp6lHvsXh3Szez7DfnbAvNLyucw0rm6dZ2iBicN4n/uT/VV34feNjYZa7hgXPMiPfl+aJG
47d0uv9OfY6pGRIRrLvb5GZu2RsHGkFnGVV+amKtyWUhEhboS5C0ID7wctvoO2Bb30wiQLZfUn60
g8RbuOhMJt2ByQ05KR2m2JY7X4uLEpYW8/S/uVrkUxaJI/6h4iXSzrWwmrVmWQuTH40IL9v9BqZD
b40MIgvlLP/gmOHaHRnecv03zVfB9sJ6YEhMofgwJiPxzYt7bYLBDlQXwjkxRa+pe42Ygt0OOoP4
TOufvPW7TenbVUAkin8RaQlXoJir4SXyeE+XNNRApjssboTLwKWcbtILf0IlX6hAPMzL4eZ0YU7D
xK8CHhYi9dtdLsdve7tFheOoO8Nrt0QSsfDinqkdeCOFcKJlkQjK44BJdI10bjTmW2rb9khnJ/e0
RR1raI2xXdu5r212IDV75CRgSnAgfnoqJbJ8xPALB2x58+lC+cPkRmRWh36NVSso19IdgEg42d1E
BnAmFjdo72DVkiK/pA1OplUjGtqNh3e2mrDuNcW+FzgetT92xMY1bq+hDtpC2MTj2d2y4U9dAXwR
UsULQzsVvWtqju67+VE/k2/DTA6af/FtAc5Ag9F8SoEVm3MMPD5c2IitPfUc4DkiuwKkDZiefkSK
BUmQ3BIuwJeMwo5AwnpOrxoQa0WIQdm4v+pMoFyxVTBz0uTdGkgT4WMaHC3JO03bZKtYhjdgZc4J
mSSgEaytGNe7hAO7bvBMOSIq5J3OGUHQoQkO70HEVp7D0LmnR4MBy0m+c0Zxm1nBvE2GvzhvuI6e
+/nRClRbwenv83gWop/+tou/c9muaCAozkfcL6PzTuhCNxriw8I7MdSQU0FVAzURLYkxy+FmfSI8
Qvyk85CAgYwX4YLozFa92TNl/OI7Ed2qOEY4cHNztLa2T2Sd2SF0BBeUbzSrYw+ASmZ6ml6m1z0d
LtbHhEmSeEL2Dhk2qBB5AfTwZ6PtAL3n37dkc0XMIrBoRxV9ynT75igpXIPYSMnMScox61Z+KNjY
9Gi5Gu8jdIKsW0W0nPgQ1deHOd6JFevofBBZlAi4maI58/klyDhbEFwrsLq8TUxRTNwPzklKd2sB
cnyYv7/33Y6VgpjL8WrZVawkD3+HOY5fiwXL3ZUDVgEDk6JDn0F2Dm0SK2FksD5hG7J/Gev+C8tf
gtJjyCaW/uotfQkLCZsg6FEiAu6cnUnUO7HJR7ELnxatz9B7EB2C4JSGhQhOu8JTo8klIJE87H1e
bWA3ZNXmIbbgqJEoB4v/oQbgLcQed0QbwDj4hUDJZr2O0bGi5GP7qAAmpc5GrkyMzoIyE08CCBTb
GTbVAZ7xq8lKsY7JCGT7Lthk1G0p6AshdD4+blpWOJ4yLZa9lTGFektAcN9TJgw+3QdFQ591C8vc
4E7ZEJIBifLcDZCbPBULcVzL0O31oPv6H20nVapf4/nqh3fGBfL52CNTdLz77eIMQRU7EcRCFJqU
JchFAygZfkjGuQ52XRO9er6IuacpcLyebPahX3wA18WtGpg9WuGnJ/btWb8XvAdTpbY/UvygfsJC
jhUTbYnn6q37/AUtimfQV1hnnD5WyaTcs0Mx6YlpFMO4VTIFijkOgs4teyvwlZxBHRB2Qa0stJEz
WkS2gkUWGH27MqkQFZ7k6hZubOu8+mCq6FIRX0QvPn1aA0dg0hVzMgwebj9YvCk58n2mbiJF2DsQ
Vlz9G2VEhyKS/56AQfBudoUODT0tuZgRqa7U/m62oDMrJhQ5HibfGj41Eqfn6RM8fIp5AL0F316Z
PQmvWEgu7UHKEyce+UOR9GkthiPZWyFjpfD1NKOBsxqOboh1oPOCdn5aq35aR8Dvk/1C9nC9IprF
Bscj1rzQszXhbwRTebHYs8jG58FDmT0WNFeOxptiInAFbs4N4ZRXrh3xFHh1/ofaIDfnlfIKeImI
i7kfpArOnpD7tf53LB7UYlVyaUQYlLZjrW5dfZzxVp4Qo2Vf/eEekrFkEqph43RlMYRHjtSlN8cH
76M5KebaWORxIJ6yJmpyBxp95A30peDospQB4AQmPyeriZyoU/wxPz4e3jFqRV6HSKniNh75HPbp
V1q//fvywD07evKMJmLVlU8PQ3sy5DZ7IyAWkGCsISFof8z8dM+ZMs4tkfNRzEFj/C2dyHA/3JeS
fdgfU5FWeGStjUsxmEh2dkxbjzvG28QMHOfOEYUYz4RVEAizeSsQ2zxA64lnVrmlWCSVfCmyEf6+
ik6coupSZL4iV7RvsVg0sj5yTv9Hi/xbCYr1Xs88rjjFuaxTzmqP3EPzFOdTya7Sw8WZfzKFnEdW
6uRQyC4IGAbZv1WrO+f8z5179F0/fovWku/oIr1H4yA2awzck96TFGyiGKJrbyxT/pfReTviMobg
zx2ysqyy4hJ1lohXv7ul5QnTfe7/+4wnnBFWtMTYQHt98gxz/69zw1Az7qyd5y3vbBOJexKDdS8Q
Ke3Kht2dm/O/wTbx94z5E27LB3suWiu8wmEz8IsDmZ0J0j4sbvLbKx+ANdHpWY+PVbWT60qnqHlm
y26TT4h+HLMKG4kxQNQvRK6Vnm/ZtSo5qaEMGE+qcpg23rX12Mput5B6Qe8Znq6/6h2mEXWOMTW1
9wxLRHG2e4ONAUN0idPamGE4rvJISNZRrqjj8wNjuq9CCS9HH6QXCI/Njim+42q7oeKMxJUqe0cE
Y5p1VILBa19m6lThjWiAbtkVcKVjgBHqSiPsbr3YBlXMxOTO0Y7Ex+TCS3MVRze85gVzLhreEVdb
cKqasY5CU9i3sWysZSOtsaAF15XIAep7TwMBaCD6lGgg43LUOjsKECHv1eji9716hQsTCWz5MwAU
Pvr0MxRl8r5jzw2wFSP2kZhGADmUawOJJVMiZ83RoQ/L6J9C8SCnTG0RKDn0GNsIobwW4nk6CnlO
dYWHxiujL4Y2wULMSAoY8U/fiDKhTbXBexFZ+5ftDtwDHRXlVlEepugP/w41wyuqYil5+S/4QFVc
xQ+qGw+aAn8ZUxba7dsLfu9LTV/L7wfBQcGeJs3hgquvdb9vQZctqKA2MWRsX99ffgxrmkrmDz0a
CH5ne/qLdEks+gqqJP/Sp2j6zYFAZYLVD4gjyscCzEwfiAYGSdRMokSYEbWLNo9IHkpFoijS/FJe
9DoTpK1IiiYHJha8aiFuvMLNkJ26myB/+5b8avaN+hRnj2jjozq+x25w58WCyafzwz/iS/HYFND5
XhyFIPj3EzJVOWL8ks6xuJU4Rp14AvwAOQVfo5Tg51RRQNJ3grP+72eUdf6Oqtlx2MWf//u+oPf0
d580WzwkFblQprLEvs4vn5FIh/WOEx3GvFkSONbYj8hDQZoHyJFzuiwWkmV9TNPYQXWvcyQwof8c
gdgjiHUlVs+8bT3a24Tk0IsGWFz/lnPU0UdTSgb21PQMazQ2venO5OtpRf4y3JS4T/XJEy/uh5Ww
Fcym4gkLRsCXrYyaUm4jncYwK1FBLNDDUEeh5pawyMxx6q3uhndOqgD57Ju1ylaU9MPz9EkSPEvv
LUUCFngrrvwhCtUQzYIhOb8h/Lr9k67LlKucXEpUEueLrWDrGjOecpj3/LxxTwl/9PAkHjKtht5c
p7DbODr92aRa3eg5sZnWaxb3ctJo/mVzz0pggsAsDPfGKuOy6YEMQondmQBMlMK/TF5vJPDIjylV
gdqAXYX4hgar1fo9X6LgGT91lkv+BVFKI0rrTGV8dBDkGNqdc1xljBTnzqrSOyQPirEsE8HKherV
AUKACTpTfsudQf/LfMTnDVIOM+FgOetleDoHt6ms7yjGVkQNqbL9KAXv/1SHzYul/T0mKuD3jvd6
PPjpsSNDrM6WNFNYQkCLNIcnMaM9FYv6QkERhKnTz+ZiiUVR6XCYTHw/S8KMXAc/y1htDbhQPT2i
SuChQ2MphUmeDiH6Q+ftDNNJSc0Hhiwnlnmbc3zdjw/+TKKtjKXp96zZLVV9TOekuFGuW5aGO6e2
xUaFig6FgfnVFdsjV/Ypd3HSbT/Bg4kV6xvNbtr1NNMW77S2t1ilH+5LRNqYvMHPZ/ignN+c3eeu
D8rOfO/ya9DH6XfAst7H/MpOYmj9jilZks0xdC5RhUtv/fgZQGak5vqtA2Xonn/awjW2J0oPI4Pq
2BtQgn05WTv62Rr0NpDgCA1YBr8dVOJcXWwpaI1/kWE6oMyxx/TOLKaq9GFMANAOxz0NHMw9RqgN
Z9fEMk6HlKwIIhKvYcm/35mK4R3HEOdlMzUM2Gzc7YwwV6z43+hfhh6XMx59rvSCAAEiBy7TApXa
63VA5jdQMq5p9Fyl7DImsf2GhpVbdOtRYyzvuMXsfITRNHpEXJUq6yeWZy663iXYkyN1WdzrtwiO
dw6qiTQKxBAUpNZG0jEpJv0pUkCdNPrWoz3HPEFAQ01lZCiomxUw9fF3aCn02LCczzmgZ7Lovjeq
6dgCqAf01kdJaIKBE3F7PesFdd/OwWodvoBJ8JW5xQG1VHFQkTlxaIpZsxuUzvCD/nd67k3y0UVi
9kW+M/52KZiFRV8Dj2RT1hgOoVdYFIGOSIERYUMyoMNJD2itu++HpZEPJ0I9zS+ZZPuLHPAzPLF6
dC0S/W5zdXcXu1ckyKzgDa1rsKikWX+yel+rC9yV2kGsjyQH1hDDVNuLkaBAfOpRNyU2j+bzWZRu
rBeCotPJH5DZNCQVgpJIQbPSleacZoyOhnXp0g8kCljWF6bzSTkMbh+/WVVAatcstPQl0+8NbT19
XOYJ5B/YoD+WnmmecvL1PGwPVxQEcJ/Z0lFlrtGXWbgyFadvldCPfzs08bL1YL5AdUXRvjOVZsoE
rYEbppKLkieDsCT/vHW6eG8iepCKLGq3/6FwV+tmw1q2sjU4hWgxWCtsIWJSVKjYrYA5cJ8BA8kV
owDLfUnAvz661zFufRz9GrQ4g/t3PNtoi5THVgFG9NGmHFml2sl9mEZHVhLje8463oDKgnWQJ8Qg
wPKUbF1mHCKexW4NMuZUGV85dyGqLodMUFvtOHs9QMuY3A1tO2qFK/7Ji+0J25Fs1y9zWd6DmnkB
6Qo4hSalT/imuoCq3UACcl5qbfJhrJT/OKGz+boaQ7rRvhTwmAF61B8MKJi+PlhI35Bj2M31fNY3
RozqLNq5fKl9Dzys1YzV7d+QBW+UCUSHEQu/naiBmNFdpxdS+E8OHLVU/PrH7KFm93olnTzYMxLt
OhaKX4ZbD3uk1owqDlTwqH94W57gaV7j3vI48EqcA0CJmwD2KONxi5UImOlnyDv01R3Gat5dqjyv
LrhYXTz4uSEZoTZHSZ86lNsb0Qi+wcv4ZcJoJ68NpJFXgu578SV45el9bkGx5aphiX/5pC0MXjpT
eJ9jLln6LGRz2xV8O9kcxlz4XP7vsRaj6KXvleoZzOJZu1QM+9ZaD9AEtHzXqE4pKqCHQht/o8j7
ix5hSALjlE8U0n6R3JCjSlW9pZnvKefJG+LHEgcY8SigHWv8XS1qAlT2Kndh3zthEP9KjFQmmRYq
arTzDjEtDvAh5wTLLi3C86Og1oBwBU0UZ5wUcUesCVEVvJiKlS3+rAYW9X2jnNA480Tyalb3O6cm
fexzpW4LCO/jFAULPMk66rDY7CulGXITgYKyFcX8i9+HfToSPqGiQTvGsiO4dW7LbqSPiU85R9/8
5MqPTadAAyoaT2PtrsJSVBUdC9YtqjsmhQ5eD6v/r4Qov+I2J/dhbHLO9qvwX2Pm+t7996WXPV6G
fQWKdnsQ4tZttc+ovm961825KYKyx0TEYTmd1tfrCH0x/ImnNO7UfV/lKpDwzSkYJ+BoKVIvVvvr
mzHXj5OLNNEfGzzLQxgI5w7bds3GfcDJUjLDJIayaK4LAQdqmBw6rPpDTqrBi+Z65w2gWSsFStqB
OmlyytINiLLrrM3nGt6rE0TloY4du1/C9MF3jSdYkFEUyufkP90MLCqTp+rejlOwWFeKHegjEX7e
nYbKiurWB3TxqiecRqBTKAwQ1Q0IiBzKlE9n6tUnvzqASd4XvwSffKz3BNwT1o7mPRqaht3JS3qd
j5IovMn+eCBttA/+k/3/HTEyNXcQI2dANgI6/EaMkmMKG9C3WbJPkxNjlDvGMx6o3psQVWrVRFFE
KptQwrNVr9fYEg4UIGDCljfNqZ+y5Pq96IgpudSZ86jTAmK9WPkUkcf958MJNEBpkpPbOSc0uoD8
iIc1YGHzzu1WjmQWNoh8qWe1wbv12Z3fNkw+J+dLiQ/lA9wMTNSXjUYDf5BSALM/JexoSABqoDHZ
Tq+K35LwBYjujXTg49cAVvodXWe3pKB8Nq8oFxXrQRbiopkO6HUAIPzVOwvhtIKTDN7t8EfWknN6
+aNn0mtXQKqwGUYAU3ts0diVwXtl4ZkpAt7ynOskkVCYBMaq/FSEngxCtDxw44RKn0gUTI9M2bZI
BkbAtJKg1H9HWEXJVBHmOEQ+FlxZt4xEYu5zq3rskSb90XWBJhsa/nMLD59kzoFXrMh6RX1Nzzoi
wXVcuIS5Iqi+s0Z3cfw8AsTX7St8fs1Ta972pFMgKmMtV/uDr9dSA4/7OoB7/H0lS+P5EScRwyvV
0Y8HuIYCOGuk86xlSIhwD5Sb53vNASkI5H6Dtwl6p/3166FTpFtusJLPCsUpjjYxDWuk3dVnrSNp
j8CPHikEC0sVCkR80Of9MdIZArbD1kckXqMlfk/vhoUF94PUveaiVhfXsz80vKqMS/jKDfZme+XG
G6EHrDt2x53MWrlnFfs7E/m0RUqDAnDTd5WVTcQZzgfdqhdQBakmD0J8WbBjVjiLTnOyWyd7f3GI
Dgd/ktGl8yeTgRNp5kIzSeNcrKIoWm1ivoqvTsznxoyG/Cam7jfJJkfb96NM3KY2qUPy34qvgFTZ
UW1GkUzd8BIwL7MIY1nOMKuYZLZ9hCnErn7e1h7xjduRc7l8U7jr6OIsc2I0Dc2qlnLybGyenfig
iCdhRkcZap3jN1p0TmaonxR8QE2hu7r7+rTUTWl8zEAYqATtMkYL8ZVZzO8Pk/uT0NKLWorUjwbT
G0xYwb2y1avXSr728mUivX1YAw3VdWT91+Wdy7hGHR5oYyN4Lu8/xvj0O2id91IQrgPJK2jANjSX
OypuXI6fqEwvMT7PSwx1fdnzT47Ym7z9N9XJ9w+0skh0VouQgmJGWTArOA9IAha9+E/EzdiQgO+n
dPdelhn30/7SF+ereRuX3O4Sl+kxhatz8QDMSOb5t8Ca+2PYd7/64YAWcz2R4aR6InRYFCW1tQ6E
zWc2wlpiHhZYvCIWDFiIafhKvCgNmhJ4ht8zVUr2l5iNo6PLM6OqWMI4h+Vw9oYnB3iCOUAbUaOr
5WZstoYBs9ndZz47xU8fMDhBf8NARB2riTRTxv31PZSnjT+cDZjpuEYTafQd30NlNiSM9c6abHkF
U8peQdSYQ1jGmGhSqE9pQR6pjP6Tsm5GkShUh5YaFyMly+cM+FSiKc7t+rjm09fuuNAysghjcsoR
RcobLWsOX7Q0hI4eE404Ko2I58sIk+6VlQrVLo8suf6KTGFU2lipFrCHF1cUeMHmOxJBkLWvifCb
36ErKN99MjXaTPshT6oOYYfTCVpSkVDX+R616QXfl9kb98ZXBXioeaPdnTKDT6HdH3GjY0FCjvMA
PuaJ1mxvjNY31lkL9afwVpb6CEl/H63MEZv1fY2c30Sd81s9+L0ctJEg52vkx0/bKJ99CIabDsZn
+B8+uyVJCUrWjUxDY+pF9HUoicluiUgZSrx/Swk1n4C5dvq2OheR52wYnNO4AcwN3X1GUsYIDoje
2WWkgx/VFwQrKMQYiTR0xtUkJ2VVPTTJJTfr6QNBDhWW6BHEGJAOp3E9AFLdIxyyWOuhjFsCaU5t
aYWNZwUUOympbGJvxLRix3BVCsi9G+bo80iQA4nL/fp9wxQJ6fikBd78NJNDlfSkUS/U0uoPfXWB
YfdCVSyTJFbypO9sxdJrM+adBYx3gAXBWCHNcvS2V+cCveITsiSTfDk+UX6l/uENYmYB54ly5WMq
meRzDkn+AoASf0Kug0e7BinmNxWdEtATpNzTovAlf38acXr1EnFCiojqd5jzv0gaLsi8hFfMQ4l7
OAXcO9uy4Js+3IcLhZHs3yvCYPEvuwr6FUD+bcK7kWt4+oYTF3ih1xze4YeE5XSY6THusI0en7jv
J68PYE2mpQSQ17bKMwjVUPcuwW0Ej56wUprWZLpASzeHP+/fZoL8kCa0r0XGD2DyGAYjLemLCNYL
e78A8DTUV1V499B4kmb/Qdas+BBmbFTafH8ikwkVLmFXwlAtEuhvF8x4cC0oXF7cGtA4CCwfHAC4
B6RZxLyApPhGdCQlTjXRlqxj5h9GyrnUOqfsGjfEzeXBMTylTVykiL2i7zK3u2ggYWAhpF0f5+Mq
5ox9+GVcMAgnA3RWZfwk95uNPqgiWnZaInOR3CI5oEAsJN36WHK4LNCGgfwdUSyn20qCEVw3Ofjr
y4bPtZDjsZ7fkWRP89aYi6q1ZwaeYybm1DUTy7SWJj/ZeL+qPR0/TLrRgupEHQHbMDcmLpI/FAqK
PxdOSNH7rxM8pMHAb3lA4c2R/wriT3ftzCkcjs8mJVwcqWgtOmu5hj/EBRySMeKeTVNFb7RBe1wG
PNyNeittjEdIESN+nEj89IzN/TxVISN497fQg9nfBAN/zMy/E8ek9edCEsezCSprrFJqbiPxjXi6
N0QZ2A73lENpBCORowbjegwRI3GMiBO3htPzzw7bwMv3hLJPyOcqOr1iVSahU0SWHf+ifKbRAbKJ
Fgxpawk3S6jbcnpRgp5oP6IQjUsDly904SVeBJTc6CtYoB09cUo8fDXgziw1uEXKFKMjrT6q8OIG
YuWXB1+fmvKkQvKdctI5wqHnbgIq4T/NpDcXoTrt7Dh9JsCN8Po0obqVVgZ8B0s/sEAjpZfmgf8K
VGuTyg5y/XjzgSujWj9Y9ky+/xG3oKrsSCSxs2F0Pglq5gEPU3Ks3I+FSh75/kpKn4uK1UeBL+fH
WBmr+wAjOiHPJSr9AWEFIjH+axd7rKo2yWVjHgrVA9YZku54KJFBMQgHBwTsbIShU6BGp2EOc6wb
6YwuBD4YgWzhhbdFIv1xelEPrDpn+YRNLvwQypXNVuUX6Ik0kLMYJDobOQo55f0VYFTMFgyX7Rjx
tkzQ2omuDAVAHhYOSUEBjS4D7zbtiY9wdEP0vD/MZ54w+L9RyxYz5QM0K3evOLHtentd4LfucKCl
EnFLd6wqA0aW3UM85TzuWaToNlzLK9DVyfsDbxBnZLfCVOH0V+0IYij9XI2ee3pnbHTzDSrQVCT+
whQhTF0c0qejrCrNjVWa0NQ9HI3pG6IcSP8nyz19MoQRe6NhK/LD6WWLvjfcvFE3ZsdM55bYXT5u
PGAen9jZXRID3433WkN0Gu6NffPDjsgIDJqtLLHmLf0F4BSD+OOzbnsuT3GfZQiwGowJtGfhz1AV
4CfEqL+xkQF5uVCOs7/P9HbDFgpsrWstvSc4Iv7r451Aul6paTF2cu3s5aQEcwD8Q1Td7D6EN3Rk
nPO0whbFibEcrxR0w2PCMVupyRcEm/delNveQT2HsCkgOQCNIWSxTx5jcBrOnwrKsGE/+Hq6rjFk
KBrgGxb3nNFUY45xW03bMenbJynWbvG7m+foOLC9lpAgQTxebgH8rX4xV9HnkIjDDH2HoDc6pkfy
CeToKRCe3oDCw4euKBK/CbJFZAnZoU5pT9MJBncNb9OnUjXJMnKFomKYGLR95lC5KU80LhV3n3xB
p3bVqKY7aNBXwvkNCcitxtd1taN0JvukILD5dkr3mmY9c/DzQXQn+6+5Sh9a9geR6l+zcLCkMsOt
AJ8sX39iIzjp2TkU69sLTf6H94qFOk8IFWUetMlkZH786/JbGzg1LetNyeL44h0z4CxiScqikJXl
2btG1I+Z5OvlF3rRFIEFH5+pkDC0aAseLPBsfV6MBoI25TUwV9Bthbed7BHqGfew8gSAtNFBMLs2
oPERngbiDBZrjJxyPQoPR6BgtufgUXCmD4SLiVWMTWGaXRFXgHkJwLuwYIRwQeQ72O6zidOiTHrW
psaGI4d7zFFnS8USI+ZoVCbiCq6SMvm6b0zs/gs4HamQswGigE+k3wQK4UYeFfuuMjlOoWXVCeAm
qhgySs4StBoNTbAY41sf6NIHrCLioTZDUeZ+KUOk1OVhVH2jE9Oz6FB+I/aiij5hwq125yYQUQ/V
mN3fm8cn0KJIz+6PCGkELiIEO21Wb9r0kmKlnrfIaThpIXHX14eX35n1se9hgVkAfpERQs+MCHoi
8SCePO/Nccdj0WxtEUAmbD+sGmasOWIlIt3jxvOaKMvZNS4nLEKW8CVSIovgAcRkAQCT+VHYei07
WBw9vBgmCqY8rEqobFpEZwPUB8+4KjLySy4ZRaXT5mX3ItbyP+3o3OfSpdz/JnmvB+mVFM+gXDxO
rsR0ONPu9oVgT04nw5IZX9lRo76D5xvgsH8ubuzpGbdUr7/nZzYJlJE4hr8QIjU6OFTqZiWT1g4D
rYeqxKHWZA9332Z9CbCZDLNihu2ajYXCVp4RjjpEQkkz4MzD1/MWrrYJ61jsV1+3r7Ds3JwCvDYH
DLOMfi/WmOJU5RxkwOMvYn3esbuRIs2W2UQLtczdkfx+yqgLEoSHeLhCJdNj4wvNDxkMi9i/teSd
/QYFgaUYPakY4fEqvIlMNZsFMGUpnhieXofN33A25PK4ot65+i8yrtlz8UMeqMbOocSSj6nNXAFc
5a4xqrl4JEed5Epue4NHCXeOFku7OeNWRtl7mgxJDTN+74/xt4xOL5befeOgDUZtpa4iqn1XpbT7
N8gwOvvfevQfSee1pKq2heEnoook4VZAMed4Q5kaVBAlw9Pvb65de50+nbSVMOcY//jDlzFWCY/M
tCrX0pBo1lipovtxzCR/McJk/0JjR1mAN2YWyn7GjtcVY1xC2KIqVFuittem6XeOZTJR5rRoIS4i
4fo9z0YGPibTYCiEuNxObNI5shFYXSk5IoG97Zjw5hiuJcYkqNOhIhWzIvfs0DM6Qmc6ElO+8D6o
otL+U56lyjAtQk+uGV8/noDSpaEscFP5SmDdnUJnm4RYUOB6TpEdvbg/H/X6c+rxeM2tU2iS2MVl
y+CPGuL3pkSxcKSq+iEepNxPdPP4zISEchNK4tJi5cqol22l57rVth/Am+6cRe6xrTFLcmh7Ymmm
9DMMjoNVBu8Fclc5j9Gjgv5pn3MrHfTeEQPad2n2Qyo/1QXEwVWKu3bWfE6FeeW6I/2LOANKknL8
fo8ktOKvaS+YWUj/iNH8blOqBEllCoNjVraqiJDO/V7JERk+kcPpNAvxBpANQ+Nlt0pmNjnRGXSc
ImE7JGiOzqCaaMwOH9mb6t9GzW5wlQ/xqCJ8FwojqjIibiJ1Le+akX4p1GVzzyqH4wOM9TkJ869o
AniIgVseEXnOUJ+5lzHKUTchF+2GYL2J4Tb4H/UQdjkEM+Ho8UmZbWIy7iMI/CgOJka55Ofapv5c
pH/R7FKLghiuHxRc2+0rqHhQBIXvfApCB3sDDYXpomWyXhMeDtnDRA2DMRLrvtCrEEgnM49ivkBk
PI4yRMxTaeESFSzKRynouPrhR1vUqEhSox7awJM1CvjbX4AzLBiysw0pVdaoXrHO12E/1QmUpbf/
BuFtj6/6rgePZ0Bt3B6Dz7Sqp103+yRIpqJ3uvnXxVsRops3p+ufqas1/AIFVzlh5mu6Juak5YlI
eIlS6jlB54L4P2ISSXQL+o6lCoq7DeHvmdMftp4mAcPWssQImgGHsDOBS8rY4Ad4eWDRxRudWxXo
Lb1i2iSMBdgEhUeVhdnwh3tUWElhbo2Sh+mtADlT2FMA+P3n0WZhZSkDvYaQ8vE5IZEO+uhASElr
zjpzYZ6cTCqvlzK4d8n/MZSJ2oz5nJh5hR7C9EzWlhIj4WFPduR/hkxoPjH3zs2+ZnqJNchMT4fX
Jo2YS+jZ5CXhSz5q0mlAjjwiz2rUa4YBR4MXgwYgFuyTXjCRiOzBVQFhJGF67ZCAH71wWwULe++D
jQgLO34i6ER1Vyb6InKE7y1qCcvDfQ8SLPLqhtWLDqWFF/Zj/sOe8ZrH2SaTl889YIQc/4V7gIDX
2GwABcIeuGdkDSkevv/v5crAGLceAuMxMDY9i91n+vDPUEQkTSs+hHEsMLH0Ih6VlttLzqLHEp02
LTXCYzx8aJ1ItXSh/ji/2cvdbkeLLZ3SE1YLCxL3JjYJdOm4fb5X8SafkTYOaV2wkJ7MbwgPjhjH
d9fwLEi/T6/xgfg80KU5Zh8naR2hy6WLQ0TOuN9NZ+lDkILp1PlK9OuNn0Nx54fUEkAWbZ/GBLQd
rb62aS7QRYZ4LCRQjUVifeE/mgluBWH/scYHqL9cHggIHJF31r/dRCus95fc5TSXNhI6DcsLAX4R
f8N/gniNqRgtYwjBR7SQxt3Ytqf4oH7pbhmV7Xga0ULLo98NTt3SXD93aHXtdeWb6+JQ0Rubc751
elHF794z9fTcmXPQhHAmUsbFORW9KVwtAucgNozDlSiUEALAGYN/tQGlwAZwHZ7DVQTRCP8IQdYS
eAa/xbBiQYkVL/AL5xdF2phyJa0aVI3WdvyD/sxfgN7doNmkEvs9qF/4hP5i0WDIkO+w9CQEjzUX
L9BiWu/r/XtNEt6aQcPbb+emb4InAsvMFH8EgXr22qD639l4QAkXO3HCAP58aypo5qTu0EsLPlc5
ozb6YVTd7rF4U4Ho4j2TBb3dyumVdAgDorqIqhrF5ixbBCHA44QJZ/rcYNnN3OHnG41vIm1GpEba
kO3/8JPQZqGxTbDQ3NpsHOzVz5WMQSRuX5jQ1keZwW3iS6TYIV+iwP35BAm/lI3ajEJt8P1CST5G
mjW1TYzTnuqrwLAOTTydqvTcYlASfnfG81Z2x5d2ibRLUz809ung9NtJ1nOWmahPbcw/K2na6BdT
xe4cC4lPyBEW1sTUIZJjZYHzg7lZQ6VoevyVz7UQRPkTnThFfKTCzgJ4wOec9Mm6IW4SMRKGPQXJ
Erl8SgtU398AJSnK4XAevmigxjZsGaNEAP6TZjhk9L/rfCtb0IDw0LPHSLz94Nh533Wy/Mw1pzf+
jSBxhacQfYHsslr266n9F6+hh7FJo9ih5hAPiucpk5xl6zIDc2uoZpmgi4ZLecD+gb/WUOiHWvdT
TrG7uVsofdHuHCnUB2/uE3VB1tSqQKgHx1bowhDowVZKXKFsY2tB7xD7qCmQRWEy0v8ng+IvmWNe
qRAGdR6WaGshYXr5UBjdiBivfgwDdaRPk1MxV6eE2SKAqkk21bwvRNWLPFHLkZ0jc6quWYcj/SiF
iVDPonGFionLDzE4ncP4uYUSz8SOfJB8aNck1fia3jew5Ih8CyUWdsQIWYRZHEk0YwTXJhPK1wD3
6IyqFn9hyoLaJ5uGsSa0kIb1/zkpzClzBkZBDMgr9CPS8IcakiFNyo7gNISlMwlG9wj6QJpc07cY
z5KVBT+AwU3FC1gCAMMCRwGcuRg74a8k3YjOzFT6N5jh89C9zwA2Di/3KjtbQdME4BTOaBhuAUUj
/cpwNqMD+2eXZkNsht5hTGjzW9Ml04BI1KOOcAH5E3ZzJTr7yu7X1wTqBMTtUe4bFOuN4srniKYE
q1mEOZSlMEmo0SWP56GsbT8TLlET9X7VBykCMaJOpIiUNjLmQJrD8PurTn9/xRExNAb5pmgEnRq9
+phxnA9NLer7k/058QqU/LmzOE+2W+vMXguaV5M+4vRwuozQKidlP1UoZgb517Pes/g1aRXvG/rs
mEaJ0Z4X4WL7dSUA+3Yo8byhA12Q50CdXQBukhXYDlEPFueo2xq4zuHBMIM1SFmr9tN2weg99wyG
65CnSkaxLqXz95jsP9BM4CJ58JcB0EGCIpfeMT5FmqtNbcykERXvNS7Zu/ZaV/aIRIcaNyrOFieP
fgDAEi9d2G9UcwzIHZAvzskTDnclSkp4ozWi2h7kDadldU09vt+qM0x3bAT4CLupTUXgnNV5T2xn
SFHzAnWIuiaAODZ7w2VOfLMbUIxXmJKqCD7mPDkvoVfwbMNQG/YYWxABps507kv4p93mRw/KwvK6
vJVFFQx5M/Ig0ca/78SmeU7OOWSmxhyp2EeSHYXR3TZfqUQXA6eGfQJhCRwIorGOcXfthU+y+DCE
HKfB3qYgQS/43pvvhWhRf35O1mj/3i1Tzz0PRsDgD417HsP0xP8G0DMcM3eNCza7djspOpy7cT1w
6+SAC81x0ODmogyI5eifJ2e+YfaPYriB9PVPqDBrBrCLbeOzvwWj7yJetsTuEh7XMSYhfwQDZZeZ
PlaQRTW2/vIGhGSMDTATeGHDB/LHQJ3iWOPOnCfVrAgcvJ9ifVTqG0qOkowkvJW76QsASdqSSZQz
zgHWRJNTCRtdrs3nPAExxkBW9TiCTTVs3rt4YBFa2Yw1fZT3cBSnJiKUVOcWepiYubErIhywh9lW
hfJuHV/JwKh96lJZwizWof/nKNN/VbavgsZ9IBmKJ1Feg/w5jkjGQTgD0QTyaOeF6OspaJHhzD6w
rRkQ2bD3cQwUFEFId63pR/iMxf4PrR0jzJJe0W6Gej3sfW+JfcFysled826p+3m+hfaWk57S+14l
KK4RPhHxWA2HFkArCsLYf6VDi1u04ZV8t883hR83d+FJYdZHwfSWUZ9JyDNbh07YIt3UXpZK46px
TUWOY8myLWmQiJl2nr/zFys10UGok0D6Kw7rOhxn2qXEg4dpK9X8pURLRqa3PmQOg4bXpP3geb2s
DHFU8xTZo7zOWVgTvDjRCjqic8AihJQ+zUN8UePmxekBGzhBKn/VLgRsmQtH6mOjRQ/PHDPBGVZ3
c9wdXhNdGcBMzdGp2C7BBwFJaSmhVMK+j3FnBwGF+XPPsRTiqBzpAQ2zQqXCakSpSH32GWiyZ6de
D/HN9DuRl9A3a9Q+EC9sV36ILhcbdxzvQHMjeE8uzRVNUMpQKHBoWp6vCYEbqkQC24pHSOqoxPOX
lDaobixbHFyJCb+LPyW2v2E6sJHiofUFhsUgg76GPTMlzNQ3es5H9ZmL8YqBhMmcJaEuExC7axNM
ng2+jBfIjSnJlumn7HkvkezXUuVj6IyiqqTfcykkLGLjCuGkyJ8rIzf4uZZCapz/fLkwzv+ZzAxV
1IhBH2gjdb9YpGXE/8xfOmBgHzsxYZIrIhfiRQ6hh21sTovJvke7NftRx2E6KB97wamNxq/u3opy
BgxM8FPEeC8Z24ds087sgajxkh32ueb5DewG9Y1Og+ijXZEef9RoMRHKozKeULhxX9AaPuEmg7B8
mPN+PoPwNVYSLDf8F0hgwYy12IiRwp45JgS8yKnnHTwt3bXSAf14p7oxTbuIcOWpHAxd2ceYbiTp
JIDHy2D945pQsZYpajm/vJQrDXPTp9vSl9YDBuXy7PdHyWYxhu4NcI0FliCPMroFJAjjWRE7lYVH
qGsSO/L2v93A1KZ8fN1qyhuGLVBxVCwHXZg1VCfIsDGGgHGTCX6NbE11yf+9PNt4PF80qdi4SDpE
P5ChGMQD/i/cQu2Wfg6KgW1A+FyoUT2WVXMf5gPc+UuM0mQoKr899s2RdHlHBYRaWEMaw5bfo+ps
1+TNyfpJQiUYidGDWCM3Io4HVk6grT41xqD5zQKCs4tjYB5ledF776xyXfVwKOaxktfgJRtOWF0N
PLDjQwSUyuRJZTFVhlIwBuratjMCnv9dJPYBZJWadNzG4KZnsrGYmwBAE/p70RDCIsQALH46VN1B
4lWRx4GL8JkF/gfnnUbn9EQj2yBwvRQre0tyEUBnC88ocirWfxB73ALG6YpLr9s294K5Ks4ZLZFM
7NUq1Qva+jWlkP4eG+nyp45/xgSEKe2gXbtv5tOw5HGvZjrMLRZh3+2WtQvcJkZX9LAdQzxSr5/r
CDwmyAbiGssoP9xEJkfVFOUDlZG1qnIvUvdpZZCJOk40hklSMntq33FTSCJIo2s2v/acopWAvqFJ
xMOkSN0N/2uOLEgVxjWoOvy4V5YEIDgI0klrHGM0XGxcqLQo+l1QQDN0e0CXyPg4nVR31pAyJmsH
oJH528c/KF/3fGkuL7JWuEVBqK6ur1v+HktpgvH3pQS5/ALvZgMZdFOjKGmhITcD8rhCeWdbf4LD
BFn17dYaPnPG9TdpnhOcrp0PqPIKjTRT5k2ISDMa0isyyMc1rWF+cWrRYG7zSe9uOUdYc9IWBumw
PsCKnuirgjBGOoiB5Un9O4kWa+HzxGu7leNmALvlLJ/bdbhP9u+/BgCJAhRk/pgAzLqEVepwO02A
ylGIOwFaEoz83j4MifZzjzQnvLyfDnRPqBncoRgVP7kXEfxwZ5Oxlwx7ivvjKn37WjbqLGibU80c
9YohRzMDMa4nmb2wrLnRm4DngkjKWBTCbiITDgW7iWRg0PvynBCGhzrseUK5sFbPB5TnpIiIOETS
5brBT/YpPHBAJCges2Y79TFix43lBfwLl4/9r5xJ8NUbqL5Wuvs8F0bJOGNLoG3+qCa/7JyBi+if
tclSnpI8Da+sGuDzZsYESdKel3DlawfBhFpyJSOC8YF+AKTqpYFlYo6gg614lONBlw5qyTcqsgZZ
ZaZke4BWIbeIezMZPRu5jyJB0Xote4qHMW7wJMxFuIVqNIUUOxf9DlKas0MzMkYsy2bOqK1Y5KYX
HYDrNKI9H2J3YBfLpgUBVCg38drJBmQtBcDwYOSkGsLAqQj+4p/3yz0Vxj6QEU/f9D9wMeP+a8KC
Y18sTD9KIgWckDGrxizTLbid8F6i0bj8KhGyXKG1ZGaBASYFO5s0/v0M4aoJxQbO+JQEkkZtgP7i
xfZdjQJpCEanS6Mfm2TrqqX/Nj1+MaK86tY/ey9h1lXMm4oIE++neBHz4tZ94ynPzPzn5rFrw45g
RvdxYdUqzJWI8u4NjrIuaLlqQ3QrEZXEvw66N4NqTMnwyr6ztsTMb/RLgvQ42P/Kk0qRAbqO5ygl
CpUnZQ16oZxcJ+eJPPCh94QXhEwJV2Kz5hf5hAlsARGWoQPh1dg3A5E3wydLfk4PRbKwsbSAqko2
URnhUlzts8py1EN5fT2eGzKDrvYJXi7mJTQ7eHEQnQjTFMuYTfGQr6gc+KGp9QPZCbEzpYM2GR8A
i/Q7NAcYe1DWwbs9fo8xT8cakIv0U9Y1waej2JYxBnN6xMcROU4ihsaY168DhzWo4H27XzQ/0Nu5
3WGOcfJQZrNmsNBHBISidaAEpkf04DPXPcGihiNktI7O1MKgUfQYW4ckdKBP6wgk81r8ezGtBztB
9WGRsoHj3QT69ZeYJvICVO/zGxMa/4TRTttG/di6WOhWMNZ+2DsTjw7g+3zYl2hdn9jqb8Hu9/ec
LEwcW8Gc0sdnkZxVYcHakGrNOKzG7kekmVAZ6eLk4MxB3CJB1ATRc9eRvwkoq8z7xZWZG/hiySCR
EYPGo5nVv0XAas39CT2Zzylv3rREHm5dVefypYq2BP48RAyCK1ZBNMpgCTA4w6iQATLwDagkYD5a
qMDFDxv4MF9hF3mw158rwDhW+kgDQPF4db9dvGGfk2EIPbCd5vl5qTQVrB8qHkeaH4AWs+SAokLa
5+TjhCa8BM058uTQaa4oIxmCHCwo7Tttkl2zQ3g2TiGvMMX7gNELw1F6Z9gwbzoVUUV/KUcEqemF
TpMaEOY/JMdJssKkcYLQldWhYBW5FxPqblFWlwMNIt/2dWjv9TLO+iwijDXe0HS7GdMy2kpPjZ2f
4vawZWVsiEI+diIs83gb4euvseg3b/Klk3YxfsAYG+B0hL8n+y0lldgPRYkGxMHOLiFXQdtDA8ol
DCLIKJQJHuE8/+J7WTFlg5mBIz9sXiQnhIWMo9iKUQ+9ZPZvLkVqA3YRzAo0SLKgBIOAoMgKbZZW
+Ix9Ofth6nAxFIgxOKpfN0nXRKRxnFjJMeqlLhdiHjzMhZxtxNLNzINTEz6oo2S2rdRpG8f0Q7oW
yYGLHRCYw4QXm1abdJQ+7bNtizAg2m2LpgNLNIp6ELY/pRK5Qcm5fojyUHITwCjmGyeMQDfZstri
5K+++zpaOPxEmX6egBBerBZEhOLhxsCTvke8SRMBjaCTQJYFPeDuF/5gOc4Ld30bPgFW+8+AeLl+
fcQr7CDfMQnpYIMqjs0tAD1zOMJhFHgLmBwVM+6+24AsMWKpKI/64a4UwemIWhr8Qo+c74Buh86g
wbaaqTmnJYPbUE8SvK+im6HL3B2mb7A3myVKjK/hqxWtzPiJnE9PoX3Z6x9OkYxTqplRLJ6AWw/2
szwcm7oQ3LH14KyDsr2mY3vBhv1MpIZtYPxRPBpim2sPS+f3JG+3r/As01GKKbs2+PVw4cVyZ541
U/aFXkMC10EWlv50qrY9xvsbMg3SIwjaEHAw2krZEyCaKZ7OmKh2DMWDuMKO0SkDC8NMaMcQ1qpB
JflwquNwDPJH2ibD7S9mMABbKUIYt7VdxsE8ww8XFs23FfDFMcto8htKU1kbmYX7aoY8JZydGhHr
cwD1R1XgfXkWVqvMJNmz2UHwneX0k6dztoETQ9pVNDyEWnFvUWdRNBlEdrQE7XgafrLEUsqw990K
3qY9VEKsAbwnljKswcZARQoLeQsbd9PpXQkzZlKJkZ1JOBo1TSVgJHTkGtSZnvsD0vqSB/IP5bKo
OaFzE7qIZQKeRPWQEA7QJ+i2X4ydQD1lQnuJzUZmKi56JN8tjomdi8KyM+lUPWZZEbOO1CkU4eNq
sv1y47wczhL7IvO/bi4cEigRTGK5xnic2rLzpeNCwoqii7MfDdgX8c9jKQqQhFBmpWIs96H7V6yB
DTri/OoRIw0slvTQF8UOyM0ufbAatwKbofXTuTbZIBkLEqMpOWIbqAeIqxIy6mgSJT/GgI7bBaW9
RKSZSAqic/xCEOJKyfsyZ5W6y/L4KSakiFrBZyjecgMtEOqTIZY0QpIKg5kvyY3F7wmftnTMOgnc
war6RMUlCjIYWCVkZ1DIwuHwcSqKL4IBWCQgVABuDnSeIvJakjb/4UCt5QKctekQb24+DpCBGCAN
ni55iuqKj/ZQwoqLCXBEtrSfkwvKpIbcYhoUUTI4bxDNnkczRKdFg8XAv8pHFQBi4xo42BkCdZyZ
5ZC/KvpJWp2Y8OqRKXHVDKG49bD5aojEdl8VGI1fQpR/OA7xzOaj9yVUFXWk0yyeGOaUSAY95QZ8
xCCjPgSszbT0OO91TgzOWjkVEZaEQCHrAH0O+oRyexqVNV2rTk/okW2exj6siPfcpN0S3bqb2k6O
axN7PEM4GDjQqkSJHmMOk5JEPenYZRlsnGD/GDAicYcF3a8dk1uSETcgEFUP7WePUCI8Jx0d32BE
xi1k7QEiIcBtCeEWyCTsVyI/mXEwKVlrFkoaL19XI76jEZfBn5/BpRCoy1U94ThETaCBKoXM74X3
EKFDrH7syyWk34JNccNITVki3SgPCUwfAAyEHMgF2Xf48qrU8HnghAPNfwiRPxH0AsjLbZesYTCJ
LA4ibsBjQ5ayn1tsyjPQh3V5o1/g4uGgss1zNypOuOuxhv7Dy1SAKWpeehegH+qyn9cwp6G1Qk8C
8+PfJwG8amBHq08enUyMIkpr3h0aYYwrElI5UOW7EZwgPIISd1bEkAlcUtcL7GEh0EOtBPFGvUK9
x50EL5B+EpMOdr4n+zmW+4mKq04ZQX5g+oXoY/u9R7foBokK/RN4F1brOCpoLLrYCIZIoukli7dT
7tAnigQo/n1d6Aoq9UdPvX3sMS+3ZZqFXw0XW/zewy/E1OVD74dUiE/IIMHwK+NSu1RnZZfcFJQK
GNzRdJCyyy6NIgAxC1Yrtc+XMi1ByfLbt1CAYdtM2chuhacEJw5tGFsa4wQFVozTUAKw/ozsh8Zv
I8ME0l/mi5rL6qXKfnHGtCzlYmYtRVZMsB8rzL8JkML0qYPf+Ikp90mx+HDX0cEPn7EP8lMi8uvT
tDPy4RqvcG3iwOLcFbD79wCnDEJ8SAIYPpFgQOyLXDpdlgQzHohYSOzTTdeiBYB2R6kQ0tiDuI8A
pPhOlLtKKdQhBIaoWNWDdPQGICHce5RPfFMWewHbkPNmI0hcqnUuwVQZ87K0wukwvuXCwDQFKBBi
auB0XEXc0zjLt1AexHJCVfbi5fFAXO+tF1cAtqa35IWIZvJCH2u6kG8N2Db6HYLBSyeoLUHK08K2
StI/fdzWuF4yBOm0ZCi9k91HmSsNazr3PiI++gCsabD0gMwNOfePowNlGAkHyA73KOsdxCPuVIhX
/Ly+QKLgiPBD46/DBlzAAAK/5yOpNOJfLt4+ux76Dm6v+FYs3wEj1jIfJCwnljKKpa0FFW6mSOS4
mdcPDEPtaiuE03wW6aqcxYsvE1PuftQJJk0DZhArVPc7arp81VJNI8j9nTWqc+wwjs1G3ZUrijpS
Uzb1udkoWyz6T9VSsK2gViF/w+VgXSyVLXG2BuslsyEQtPaDInKeAo4sUfYF+wq/A2XajESIKSmX
y2oBL3jZbSPaZwhglH53kMFi+yO86Ev+VTsxMegib0gJBxJVDAOuxp6hAsknyhIdCUsSLnU43mPY
jkEV/4D12dTgzAAinFigCoLbwcyzAUBKvGXMx27zXYo/UvgNSnJ4UJb7ylf8eRl8zBAnhd8qGUWA
leHLB8z5dJg7AcfATvwlXFNDfplJPsiT9YcC849TCexJFc/8R1owU4Q4+Vt9SeFqL9WWKwRHAQ6z
7QX3/Mi9P7cWgS/tm7WCORRTx4G2kGO3d3tfGGuySSC94RorLdFR8qJinRpp+FnKO+PyA6MCSEDc
0PXPzO8ElYtXBdb5xwHG1XsL/PhdcvPIhsjua+44jQ9THGwXzcY+lI/4Rldp6X3pigCU6gfHxnIt
X4idxQG/2Moz88CuxEmnvmA5Zv826Uiv+eqbedq0uFuGgCKfKXQF9JHPCQ0AddNzHBKZy9322RB/
Cl0Woh3TQxZVjhmwkhjqnoqDdjUHTBqtaIaZY3z7FfcOTnnxOXO3cEz5VyUAXS63BG8R1IoqQFzt
ss8CYoPp/2XLhKAhWAaEz0f5WBis6ef8773P/9j05Awzyn7vVh0zd/fuT9B09mf0Nn1UkvfJhNLF
PaIumuz3WEL1HLCC5wGWprllRmuedOSxV230A4R4brrXsMBCQXebpbEGNUjbafj141UCGg7yVwz0
Ve0bh+DazXB6+T6wUEHs+Igw/3horC4wY6J+fHzuhbpIxGRDDesnf2XbB1KHWw5SQB2jWw67pIq7
Ao6de66jHyAFVOaPZ3LeWqEXmGETFbrSJhiSlMJwscA7DpiPOSLSHOJxIaROIw+ZXSp7DAMaRAcf
RA4cxXDdsNb0qEUW9q2NZiwxHCAWaWvHy+vBd6pd7a4CGCN5IBVNE1lwFpaHjG7+sHA/pVdzaZ8Q
GuZ0S+RHP7oN7yPHuYbjzLthkBY7xi45vK8hRiPrOxz74NKRFGRjhwBJpK/+JReC9ubRFsbuqGTx
yLblvFooh2QHZw+r/4NysA/PibqX4SanM2kN7/MspFOMD2lpHtS22rW5siX/KIppJn1gI5r6cscH
/vXQHszYXVHJR7fyLB1Ym7BhJ4sDy6c1JvpQJCGh01peqmV8q3j9TIZv+q5eF3exeLPfMgohDnT/
nJgTIA+obSJ1nooIEgrFM7QYSEC9ebdWVi98i6JrLIAMCzDhYM4/B4O8qDuiQnnZzbt5s5ZHr4Nx
1+8SSwjdpIcNkhghPbrDyxi+Njxpgl+3J7Mq1zuY4gvKL/NAqyxdi6WBpPt1et0/p9eJ7MMBvTqT
RIw7eBgHgDdMr04bLwAUAQcgPhmStvLEzJStHjbIIVoAek+4gSEaNhEYAbCj+ER/fGXXZESVr1js
+Z7xoHxZw0G6qbt89TszBOMo0xLzd5IVxgOoyfW3q2qDsPGe8fBpeyGW5OLwQjznOqceIm+Pjv3f
09nIAmmdmBcCG2N3IDuvug9hqCIa0aQ2HChb6EsSxg9kzCUskQMWCOvBaxHFL7SifMY9XzzdHzpF
EjPtAFX0t8Y5w5NthlpOgLcRxkaUmrixQSa5sfTwzC3oLSCcbz0MFjcSvC1EFMR8PUIaQkvM/YN9
OQeD0B8c4E10k3dgDRwcOEgQw74qI1EoSn0ALNivvDLrwbrH8SF7bs1b4x3pNjbXAIWittR6o98Y
uIKu3YC8Mei20oE3JbY4DjNBa4wj16yvLJxUqFC9eA3VJnw5XUyqvNtGo3RsXMT52PGcA3Vn+hxC
+qV4mZ5BOQhA612pgHgLyFtJ79hmJ148L1meXfmSDfkCTjsDKQkzXqN8ka48QTMyLtd6Ht/oWKJ+
ff6NI4hakLr7BkCjqLCJK1F32Ze9w6FTaQiZEmAkvIb4RssL74qut6QE+N5fR/2i73SSK075SuzZ
1fJ14j6KjtGRfoFDxFkq18YFcoi6b+7B/nX8jX9jUuxPQDa6NeHMNyNrb+0/p3rNGVa2vD6+VKbd
Fq4Iy/7W2tPRZEsOcLUk+2SbLQffk3UR5YA2ZQ8p1+W62dC68/K23L7RTTw1Z73act65kr735g7r
AnLTg0uFYym4E3fV42GjZkNNwsmy9uxDJNGN4tt7ou9KbvliWS3bGflyi2zZm2b3mvcR3Yp7syHo
27pYvJfoJh7w/1H4YorEfUH/TlCkyDN5HTkSn5O++96zEyeLX+Ddhi0GKRwg9mCFZEwaF/hJeN/S
mG9fNx7BUjSt13zCfkjpcyFYZi3PstP3pF/oPtR9fbYuxTJff08m3cZcvHHGWSyV4iVzZPY86Yum
dFPc+YyFq+ClW/tsg1PyikpsoV7SvJ9t5EszVaZYAN3rebr+ET7J4btYl/bx2XIEARk55MGed9TO
tSnsco7q5d9J6k2Mi8wtlDAq2VMLLKuNvq/u6kWZUkgEHfBHX70Y+3yFPcN3yXSQDuduoooTX2Z3
ec+vZWRw1UP5wpHS9zV1wDIbUVSZNwrVz1b+0+cfRHX1vtsy2Yy3TJ/aGVLlPU2luaAqppjNV/EC
863d6w+klQlfD6wRUySYgmdl/p4pzAPLUzypTzSs9/okY5mtbyzcH7WVvgEC/PwV12CrzUmG470h
+v5OyhrbZ3WZRFfzSdZEXx98Jy2uxEBtnoobeI0hMU46g9bFv9aFE8NPGP2PwmULpfvCuewDI3vC
o064/pdYeQvXXMGoFV+VA6Ehf+1/brRnlia8vB0gYoIpnYNw1S08pDZDIvNQwdIj94V0FVYEdtsC
ffZQ1P778oaqxy3G+QmBqYc3N/8z/v3XE6EQWJYBRPJ48T1SF4g1oGXlPyi7MwsL4MIXznzqkkwJ
sod6c8ZhtpMd9KV+4lOE6RCq5my5zGQEvsSoBNRpWxyKCWZ9uwCOL8aIHpx4lxE+vGW8r8i4ej6K
A48IV4CtPBiwB7CZfRhf7QnE58HiheIodoVNTzwQWmRhUdzBisDBzBVBRP9/PRJ8asGmVpiUAr4M
qqvg/gkbcIu8IsF6Ft9BEIs5ZDCCze+SFcxyCPxAATeW2Aw6dELX7RZa87Lpi0eHnrB65Hj2lxT3
HMPHck4ZgDcs0o9tfPgS8IMJHZUL6xGIAipaOAqfvgDA/3kYAZ03zNlW9Y7FmwqC5RoeT4lnZP7g
GAEFf//9Bjt0d33DrkZw0Zt/D5QgPJ/ZuYAFiBTo+mEAURAA5VEZBFo/fEhdn18W2BiqNSo1k9GB
ZxH4MsIy2o9436QLod3A/pKCNocbDjoL6fi5Enpexf/NMFG45rNkJY6SOKzEmE00USd8F+m43b0b
gp17E14BDQ1VzS5/KOjNxTmBhkNG2ROzajgL4txwFpBLEh7NuXmPP3xuwliBWr8qNsIqvdwBDpkH
DsKPn/JQbwv8B+c9ZFG3Kf6rDzAR7poQ6YkIdzhOiM3pR36iTdAfwI3RrdlkAiiFr4UTDeQxKHZA
/aoukpv0x4Itlk80q39NsGxHJciseKXu6nO9lg7VojwbF3azmfoAEWPL4GNzB2//v1rZto/eVDog
JWYzgfrNDsfOFR1fRyqItfF43Qz+n5Wtnb+O/KTZWpfmzg7AfsEafMciR2aLv7BCUXWg5KmZseCO
gVxhy/xAOTO/RcDBCddffQNCzjZO39MaEiFtVHyCYxKd0nl+IQwU5vgf1bp9o7xtWG24q26oBO1j
eukd7RtYUf0nMvWkI60bnaSoTwDLzjX872JTszC/skUvO6VtNe5UtppvAeibzQv7lmMw1nyPkXKP
eoJHGXcTiiWzQjV1LdhCGSQmmNWh+bUdFvu0tzLhrdD6vh9grsx3ZL0/cvMhp6fTcfsdYZWlf9eh
ZwZbGyC+h5GSQw2XxF4XTqXfmMorIXQtHqY4n31m6W/KbUpNUtvTQlphlZPqE6Ve2oRw1ZCIJ8pv
3IV7yiM4n+mTB+JG56poC5+bjIZAJXsnfwDEZ9QIlEtQ16ENZj3QwC9pB35oDmjjuDKQsYIFUS4q
eHroxb78uG2xV4u7rGB/0Sb+x2DKPWD7pAzqkNrlbr0u4XVaAD+CnApOLwXIZ2BOmXSQmrmwlHOQ
0l0091ohq3qoFgNNMDOBpIJRDOsVLeA2/Q7ZxzSwWgoYxbffTOvNe69Zcob4hUQbUlCC4GqgIhSf
yKa3r2LWSwaffEa18nQ/EDnXzZaNLctnWTDSDLwqzEFFrE8ygNUKdTXrNpbiAx4ILMlgqMNtTDvR
O7B6CDyQWGShZGgfkAeFeTsKqmYSXb9XaHEY0apCwXGDKnRtJtxWHEWw+QCjBmtaXHOciQNXMWak
HHNk4Ky18fITTsGHZuHs+RBGZzXvhLUTuIy7jWErHgTIhc+ES0bSEPkYsP2sN9XKISesvHSjJnDN
aEDGo3zqWYOOGiMHN3owLoMpC4gnxrVZOcHwkhEkZRbyJP702xaisQgdI18YF8pzijCqHx5uZdQn
0ZAyRjFE/SVlJzOEkEYUPdQEyDPaUHt6HAteCh5VxBULzBmPiRkEOwbE5ph1px9vYC+3Zj+j0yLu
Dh7KmjgZ1pNVfIyxgmGmniCvR/Ew5GMUyRBtMBPrt7uwZYZ5kNVZro+Det3lQ+sDWwN8J78/v8OW
PTSZ5uh9KPUrOJwDxJImgmvmMcQQdBOz53HJQYAw8PB/wcL6LPM5U0kgfvoPSjjgZRYEZp50jSAn
vGNMm/ETMzx+CJLVY5HAHJNylJH/U9SB+FuB8zCWAqvh96kZS2tCiQiqAVuPF8J3+AUDiMlGV+ER
raE8/6PpzJZUVYIo+kVGOAK+yiSIiDj7YmjbKoIKqIB8/V1p3xN92mMrVBU15rBzJzFUyFcIh2hT
9G/0IZwK19mAyYw/AA4ccEmFTfsBdouzFBADcmcEHaPIq4j3mN6Zr5SCRCfCM7kUmL71gMDHHTZa
6FKht3hZb/wQYbLhfhCINIHFSF3sNaxdRO0dqjRM2Rhyn4aIpkQAk/6NjJqKmd4teoEtiQdVE+9m
Uu+TpuEHxtuH9IKld14KoMV+kTL+bpC7TsHaRkA16iB6CARXwJpRsTmZSeOKlQibGuJifmx/nwNX
AbfgFRd0OdVwCzMHaZ/cERjFiMe4gyDFp23iTMGPx9JFSzzg/EHnr3Y22wRdiWuaTpdWfYzLD9re
A6yuSgCycCB0w7PfPZVyMtyPmf86yvygt1XrDMybAQbjSPxIH3VbLLAoGfQDg4JXhnJlR8ZzQaIt
ZsEv/cz4sHHzFDjDZRTJsgorxndELqgi2LEhTql5bIONiCmC5W6CSU3cRy89xGvc8pI5oJaw//Pe
c0djTb38z7/r5jvZaFaWM/l1oPxXclF+RwJRXFQZxrRPzGykW6xDnG700AMAPzMA5QGpBHc1t7YF
c8+j0ZF45RlxoJ73J/u4XMmspLNp+v3bRER9NGimNmFT4KkvdhogikFDdJ/fj809dlGsFSV7LLnV
RHh/zWW6+2TJPmJZYWA+RNn6lCLrBo8GkS+cnW2aLWZDNNgsxPrP7ITGqPR3p7bZ3kdAFWSxpMev
no0pludAIaIUtJu5VATlbqBa1w0TjkmPaTY5ZiGDzD7eXTJrgKRg5eWjzefbi7gfQpaZrAIsspgi
HQyREDwf8yNziTUoc/rIkLBA0yNF3o/343UjCs0GrXpD9zO4+VGGgUH5NkceARZ5tLzdgOWf9aHw
JPfyICP/OSXy+Kw+upMraPJrzlwpfZ4E5ZmVleL0JPoKsJuRHJk13EFtzKRzPWAk6H044tATlxl2
XmsH7tLcnWii/V6+ly/v2DAIUHd6TsOCGslLIHKQlAqJvSTWA18dps9TORgdJetBz2jMMeIz3dkZ
ATn2ra6+7XPYCNULkqWF1+/ZHRyx5ZFpYaePssHkiWVOxNG+z5Zcwedy6FhEFh3udOo1+OzJ6QCn
heLikebreKhapa0tkUPjRbx4wmuH+UJn8+GMfiLtx5h0ui5kTw5MEXCl6q0JrC3QKpFDATDW1VPJ
NYEDlOwS5IzWaTP5Nd7QsSBeSHZidAbo4rGEoYIAm6gOqUMCBgPENBIfpnei8XACWC9DIxkD5yUl
Qe5KSP4V7grouMlc9WYKg44jmPPG1LiRsWww+eg5AfmoK7IbQEOAdsVBpU9QggbsSvpvB5+st9ln
xkIooiNihjim2pLhnJjlfIiianG2a8eWz7FOptLe8DGGR5KESdkU6RyO12M6JN3OeN830WxEp4IP
CDwMlD/nRc1dwhnU0jfkzwsRBshSNCHKZTiBlsd9TWJStb63n8V9Uzts3Dhe8J6UfukTr2gBgZ2i
RgfE86PxP8N8oywzt+VhOfFRqPdp0F0U8xqCxYrssoihco61l2lA/k9MLtfNHW8NXoVl5TXHyrK9
JLgXk76sJAJy8MUoJw7N1/pjN47YxHVlSlxRn9+2iyNuedUfQ2WbrRrCWYdnlVdikJ2P/pheZ+gi
6CnBk7RycH/NsS+BvxkAlyP1Kn49X2YDgDKv8C4Bele2wH70Cxbc185gzI3zgnXgApvB6pmv1M9P
Mrror9GVNMyAJMlczLfPxdntBvnhTbgUyYqwz5LqvW2A/tA7VNtxW8ScDKMNWMy6Mh/lIDkpP69x
H36LQeQ9yYP12mdzQvGqPYgh0lh28AN6H6L+SnYLq+f33HKdmpgMADCOAOOgOILMxE3/GOOWRiTj
1AJGARqJUedE8RPS7vRCKGnptmTWgGrrOmnOpDqT8Aoj8Qu3R9bJx+Rj3LxyeIdl6z5ctL0eudCf
WAa2baLUkH02yV79sIsTjwJWlLgQD9RZd/bCdY2vAkcdfokDwMnot7PN8SfsCzgihvW0OQN5wrxM
AUesOuEVfg6vYavu7qd3+qxVnJ3kDW0TbIOP7OeFswvvKUBUwNwkgmHDYhsDXI67kaU1pxMeAZl8
kmV8BKLMLkcA1aBeRps2fgg38bm7dVLt9roLTgKGwhaKn6F4jXG+b+3rfcrZvyyW0Yuc1rjP3MZF
b6K2YfWVCBGoHo3IhvkUCruHWzLK4EB5PcClR+eC80Jx1wJgAJVmgT/D69+uJE2lx4lTe5lPVDTr
U9uUlgSBcqdL5zVndA14KmA4RM68enYLfBNxBeSShsQCBMtXpe8BRurhWsNEo+82vFTw6AAOJByb
aohGIRoKsvbEgmWb2M10X0BNmBJpAYM3OBZsrU8dbz8WeDbNO4ibSb0C5fZ+6J3DAzga1vMtCDr4
VJNZqei9A5aT7sdlk0XCfy+q3CZU/DJIZ9jZO6vyF72NfdOG2GCBfxZv23MBRge/Bxo+sItx53Ao
SGjWG1Gz4EEBPGIwQBwHkzTNfjsrasx+z8wL4HDkL0+wIYAPwzBwLa3nL9gEnKmEBSnCwowPIE/J
pEQcsVX2DLWwYCn7wocwLHy6g/IXiCFQIGzXJSYBrE3soU0BgVfAF4AUsXJxCh3ETEJMa1sgfgD9
7k2jv1LeBkXJnTFIab1/6B2u39gw9XCbcstWPfRJcgDPi/gpcNx8zalFgJayw5dRz1HVb9ummARI
CE9ADIBtIIMuZon3ViwQ22wqhgPMCahNqB0Qw4kvAvPt7M/ZUeLIoAnYHO6Tbo8lP8+d0nz6eXAe
pRNopLEjM1sxE8SDQ3+FKvre5hNKi1S9+4sN9Vd+sHGLn6C9eM2KWTqZx6Ny+/nFUr9Cf1/ctjXO
K0IU7cKDqdUmkNDr4OrFlj0mQTU4lALpg7GClZ1/oA9wUvVUB6sEVggAJtfzF1QGwPXNpKb9CMDv
LbsgPUMY3qYY4Rhs/PThyNWWGAK64DBmfbi0UfpxZsF//6NcnBhbJdtaYfSRBPA/kG2TeUQGc/oe
8eFsoHvDDQekhT1hi07U7YtgjqCSEpYKlznUPE0XOTS/+C+wbxcHqTLKRCxHpsfjEqswNYgRHbEL
ZwNmkx3Wsb4I7VnYs5qYNcDOIaPcwZhj9Df6QG448XHN5bqGWwBRKj8qe85ueXTsjhw8KEKvjiHi
IHo21KMipdpUWe3kfEOmrr5apBil0V9IcXDEEVMckVFRQCyEb4QopCrEPtqPRMsTIVKiOiHccXl7
j4wJUQ3OmGMLszcsxWyNmNbW9AJX3SPESyQutCxuRj+i9hrfU7KhBu4XHwUyZ9NE+kRXQm5HOeru
CfgsjheRBpFFu8RlA+kStS7diAcBB8sz7HjRCClIlDpKfuN4vODC6O7bzL40oJk0WezzAd2hLXEA
HT/+ZY382HsN0YlFlvzNXIqPh8jkCKDnEQnnUM4UAjRFK+NIBg4jaljQ3aPgoN8yeIjeTCo8FNhE
nh0bZYleBTIGaIiYo+dXdXmYyP0odQidYB9uX+0SoFqjtnCtFx0DHeoqiTMcnpUOElcVTPkvEz2Y
y9CFUGV4I3oCYIkaQnseAyqf+jVEVWVEQbnTxvRpUAD9jZmES3ZEvtOhIpn3sLygr9B2vgV2+Qjp
XpraroyMZEWon6TgQg8kGSdzILNQUIhNITQV1Qe5HAUKlBYPe7mMInI2gKxHGZ9D14Aq2fM+PlHF
BIw7ldc13zDBauQ/MWmNsozOUEGz+01v2ag0i2Of6FkU367eXCaXrwnBQu1Y2wpBUegnKNkFIVRD
FIN4lGQ48hDejwTQY+JEMOKbW4gmVCTAIP5giywvFhuZ3elX/8M+VpMoGFDiMQoLtBTmzsPG6NEm
zeKpY2BSYAazcB4NVAQWHZmiib7Vnhajc41DplnnPKJFhNt2nlMelEXwAcVYDHqfUasgi/asfTfr
wr5B7NUl54WLZaN2GmvUnh1MmczqUrYXOlBxsUPlZx8kkEaYMtS8UCHixcn0JqT0bdYu3q8Og0zZ
5F2do8E/fEa5iZP15ma+sizRbd7mufBQwNl1P8mwvhFIaoK7jBKH6dVMhsilBibI2/BSuLewDyMF
c7Vh8ogMPITY5xF7wZVpCLIK+ktoioT+kdnBdtAD83TMX2Z78dgqS9RYzC07l3nyShZPbXRrj1kF
WhZowIPned9hRPtnm63H4wlRszRyJjbNh4/q/AK1C7dmU9A8YOzpQ6yt9VxFGiR10Rdn1Vwy5+D/
0xOSlhN0a9L0wmaxMAA8Nm1UFEsjQv0Jk6VJN/UtxiLFtohqizqfzNnqNMAlEOkDznrXOsuUDYH+
K/c5/oLutGL+sse2DZBb3MTspiEh3di7mNyMNRg9Vca4tu4ZsDl5Vmwd2M2qGnATS9RUrfscuCwb
cPoasvJ6noIX5LslFmjqAJiwGL1DQqnFJtEep/OOgbGA6OKQ/YW5yeQTTAOAf8Qjn2lB0e3lZ0md
MQ4U66LLby6wOeNGSo4h7VdcMeIwKxABoTFiY+Lxex4jn4LRwmKjM+RPgaTFI6i5GSSKaiEmEguK
MQMwNW77ebM22RHpA5mLJ15eqGUsiyGLtXtqfeunv8DzxcQi3YktBTboAKzjdDEZ+ots8mAFy8u6
25wUZ5+VuyN8+0gYDRavxpp72A86HpXjd+b5U0IvXbG3PLDJvuYUVDcmF6xSoCnPPqaMZsM/c1PI
kKSY+BBbMY9czJ4nzWqtHz4dR9hfwUFew5lMRTn43bAj+85rzi7AdtzeUzydzkxjdzxC9w6QNtKL
OdOKxymcNnoWOd44rGs47DVbg7k0d9pLTkgTY4ZZOC/nsz8PUWqGgiujEudjnuFPvbMx9qwIntRk
g4eWvnEhQvVgNzWjYQ4RdOZHrKDMr7yKT1/Ozi2cB/zPfIrMUUGJLbLHzqWHdy5xqtLx8q2UEQ3l
h1kg3xBHRtFcMXw5suc7JIP4+yYa7tzak+85nKR2LGCOlJL5fMBz585fXdC+Mt8p6Sm9tnP5qiJj
hZxpUnLl0Yie9XLkcQueQIg3/55HI1qTKoGm8YstpMD00uYJpaV/TZImqtwrxWsUBeBkqPC/lNXj
PV20P492dpNuE0ps6QspUN79lYB9RXoyPb4cHoy/pMjvsyru5SglqNBdS7/JkHRwJtQG7LLykzoX
tn0vJwOC3CLl9rlSZWhkyNo6g8rnmqsxrArv7lQifzdNeWzqetFFdBKLwKFD5GKm0V/L5An/Olju
OX+fFypzuRSebyqoDUBb8NaS/cD8+/37hJFiAsjDyzyS14Rq4Q9YSl08GY3ZMdPkPWYZGlsxGXi/
lC7rWfcjsVQm3CU8lEYTNPhrFbfwpANlesimiMbpnEeQ8nIfjwHBOm9krsmTyuzhUZBwK2YYdgMm
Ms9iS2Fy1fcW+Y9T92/mFvRdx5C7cppQ0aMFX0qFQhZceypN+ZZBY+RTGem/+nDaMO+E15xp6GvM
Pc1NAulBGC4IpuZPkjw4wHW+3clKkVZmvsyPymNCfxsj60XuZ1lzgsLoQg3oif539slX8txMcCEC
E+texiRhD2d3ZTRJquEXSEwe22iTR8UEyTEd/lXI3PfENow0Sa/cjzJzpe6/GfG3OuV5Zcb+PS+z
EmlQhk9zFX5kOOVc+c7BEbVhheRSGaudy5r4rgS2THkctFqXZ7ofWWdSC1Yt6NplWuFwowNkfGRW
sZOkqDfXQCaljCofn6QLtRNDxKHCB6xStq+dvZVbGCfpEZmJ0n4hjcfAz01SQJNJJK9ZWNDSv/2m
aUpxjD5ciowBjYAkR9YcGvewMbiFlGrT3Txk5bExMTmkGzgfcPTLNgExHIlCnnSc7DEyYPI/kpQs
hJH8yPYlLS88KNVpHAAhfhgy+eKvjYIgka8/Ms5SQsUwyORgsCrjg/WKD2hKEiSMk+yWf+/E2oXs
Rp/HLBmZ+tKT96PM54ff5FC8hWCufDlfgoqz7h7ITz6XL25hHH64BDiqfIgpTUEirz1syj6kYRjQ
sLPRWthbAOxl4QMqMaSpfC4n2YbJS2kvyMXkO9KdYHbL/Cd3gTx278E1iCn/FuJRpoyKPVXuR/UB
thPITbewsc7nN5rA9ES02SKwAPlGSnkCWiHGxYg6LnhYxD+mSgcrTYBhWUBUl4vNKDHooJFxVnOS
MeGRlprLxk8+R6G5BwXkeGQDSDENojUh3HOedbyLrq7vQd8CgkiJFly80wwWIe2Eo1Z9Os09M6Rt
sIxh0WMCvJMhShMBU+xluBdQhzEnA0eG4o7UfaAx2FQvsAP+D1VGFBZfBMLlkuLx8yRB6xun01yW
Ppg2AqsI8GOZf8zbEilL6Q3iPdjWk+zs7Oi5sCqAisLZcUyzDQ9U7uOK6Ha9ZyGEtxBeb1zfhbYT
KWKOXx6ZDZGezYfznHtfx1vDx3Qv67Fc3p9T5cQVTKIjfL7LZswDshlw4DfxFbYcOvCCmrgUeQbM
IVEHy3jU8bKwrY6ecDcUsJpHIyLMXqieLYe5vkUwqObU/t53Cf/F1r/Hxgrfnbh0hBWNTeDG5NT2
SSB5FTRX5lJNmvTLuAttA4I5MBwUYzoiI2IR0PmZFJrQP7wshBYEKrwq5nMPdVEoDEMQJs/bJ1rL
s/5teKy66+ZV2CwUmli85dxlpJCp8CQgdIEUZNdH+ARRP4EgOSdsytg1hcuCRtJ8SK9pBgcQ3OhI
hnjXQsgoGhfYE1z+AvfOnoOyx9OLhARwfc3tdO4D5qhIhwtKiJb+xhXzcRzSw0/FQo9s5GPeC7sT
EJ+nUy6phweEUIj5iohKvpwPEzRCFaTlKKYENrCnvZeF9963GpMHjavJNQXnuvjh8IUQMUF7VG3I
7GO9PAfjCX/QBWD6GZZyib5C3iF4hJ4GDCI0Cp15h/kdDXPPjoSkRvwgfK00/HKEtaMBZ9CJjiJw
CFEWjeJTE7xhMyLqBeIFgzHgNdNECKXyHuwh+w9B6/hHMYGYSKVsk+WeiMOYPA5Nn0nAvcSA1aC3
xLgsBdJOpj+rhYZRoZTZMNmAyNrBjHmdRxIsA8IsdtB40cuFBxkdzmb+IL5SDG+YMnzPlGG5SdMa
Eu7WbkiTeWPRnD6Ts2tuv8IUBxxbchxyl+w6dO93v/uwH/VZKCmbTBLcQsbj+3lf5pJsfm+m6WeZ
BKmsNCS9kH7mvCQJC+hKA5fpByt++d0phV2zcg5SHYj1c3jz39zYWMsmhvC3TufbWygVoU5wtvEg
n6XsrumcIBt8cHjMBmzkpuzCtKOxznxqTY70FNI/WHIHeDotfe9RMXkn5cq9nH7fvbovcTBNimvS
nK00WnZurLBUyAaRsCKWl8Im/9QpndOBEL2zgyunnOZQUWPN1EwpqeROYh5IXI0bkLuZkWsp5055
Uheg7CCZv/DPvr9Hx2VD6/trnMdLdR2Fz/172UdPTOYQtvR/kvljf4NLvD95LO8e6HyzP9RMdmez
F0yfK83f+dWWBKUmfO+xRUYwu22/9YuNx9R+DlXj9dMgoYn4+EBANKznqOO0SJV+W2WjhtewDFKe
sEUnTkmM8jjyoxBvN7iukFQSoMk+euJoNsZWi1AUq0Pvdqz1mlgnXIBMD/0AVo+kJE8bclK4itim
SN78IglKwhH7tB8ACi0I9cnSgB2dNM3RGNTh5Ob07JcZwKaAuz7y+xOIfGba9LGUh4SPrjThzCez
T7GWrxWOWcRIMYsNu2YHnJsGru9qdawIWQFBigwkxdBpL24uyAC3AAIInBCDom5hrBq2RhcrxspK
5ea8xzNQBpIt9iqSoxCs7zrFEDWexOKS97qG/zSM7aeljgkcHe0ckmXjw7YA0hkdOyB9iQXR6NOA
xx3eUTHfjvOhDTuCQx5s00khiofD2rQe49s4tlVzcAY99x5LxpTIxiUIrI6OuJ8sjOjINCKakgED
ZF4Pjx6F6Og0KSKOSHmR2/ejMT6ks60EHVIECa0qUC76USMBh1UYUNQwCA3Skryt2m1au0nkkDfV
VacP77OOvd5Um2gTU51CJjpVp0JDWdskOSH9Ste589vxIYuwO+6O+qEjIdLck7t7ton5YdQeKSNS
Eo+rcelchw279HruxY+d1cOB9IOvUxfbTXgZVT60x9N4cplGk3QcGd3hHdcZ+RjsxcNShrnL/aPL
qO3dgeDYXbgqKx+6S/8yyoKXT4Rd0PTyMAve85e/EDLL6yh3c7L3DOpxC2u4AUmZ1/T2bQ8ugeAy
SsPcv4ep31regn3D/XhpmITnTenFwPvXj0BK/Hi5fwv4a75Pwltwxji83BEwG8JByhdx8P2dX0Jc
ZY95HBTLOIiOt/ljXgNuDB7zJIxIexwHELWt44Cr0sFjHgXaOnP6ms53OYRVAb6/mFrufr6/zXO4
NSIij37601qXHr/u02W5Ps8b291slSw/RG0lSy9Zys9n3dgmS+y8S9JjnvARnpJlXhqb97rkImX2
XF+XK2VGzhrrsmxOGgsSTw1a0zbvek37suxIRvtZcFm2J+r4Bw5jnKwQzU8KHHQkxT6THYTM7qAR
1XHLDu6Q7vbGu6Eyi8BE11PYlafqGG+gCwlLdxa8hcmjN/5MXm5nnJv01rQ3bs5gp+mMg8+kMy6D
lt91fgWrzA9jTCYdLOGjKgQZNuzjLk15bTuKoepB04FenbdQ/Q7JDKCrQIibR1BP/LR8wSez2MiH
A00Cl/NryqeqibF+L9dG3MGvWYfgs/hertI8+VveX1eqyTUsO2ykK4WmCJmufNPHjKMnK7lVvoR5
OOBSgB9cLWWoZj7kurlCjhsIq81kJR5O1eyEffO3FZKiiI/68ic3ECqMU4pr+7p8UADQMTphkIJz
plBQ1RjJaIegq/8Q1vKKd5+a5PO+KXf+XSHXS5G8CgbbltaCQaQ9chXVCOg6Yln/u4Rk6exYcnts
ExFs041DKbqLZyRMVzmXv3gS2Qm4lS0AOx9o7TuI9fOChw/45sh1I5id57GtgCDZyMbRAIotsGzK
NmE7o3p5DCiVv3U3+Ku9oWFcl64iG1jBCuwBn0hrkuZA3pwX0ihpGqnMJNkQbnb5RArj4pKEQjSE
yTGUH0FiyysF0Ua5+gbBtFQtKAYqxH8CpCG2XyuNHXTnyCUUZMJtuAIA6Ocr+J9hXQvhJiKN91C+
yVdsYQeyHC2kOLp9w0w8wCUorRB8BPT31FlxcR9OaQ6AxY2DiYzcAhqvhnK4aRvqpGk5lNM0jURW
hXxuVHwmVxByL0NEH8h7aezNBob9d/v/F4O9boR/xUmRF/6uqEXqEsT7vyK5Sb7YObcFdSykJDJ0
2NqGrlgxQIDUvw3mc7KJcLvcKN/uNowW9/4rsjg05AEET18J5vNiSXXSQvwDVEqbuft1gN9dWiU3
S6uK4YN28ncAAxiAetJx6tzGA8YL+Z6GgSHn+5LCpQROgu//BMnxs3OktRy7Gzzc8oFcIh8L57i8
o59BcfAGbgvK4OMticU2AkiXT6UC7iYEUrr2IEXj9aFN8uVfOTtjx4hJWX+fCne5ZCcTlm9B+d9+
5VFB+PMquH5c4XLz2awg0ftrHV2ywgkvV3y/+LZTaoEDnfqQF3B318OMdw8bz/EuAPZvwRLu1kgI
Us2DHvw2QN8F1QpsLXzgtDNypbURXOpSpbyX8iO35vHqoaRWP3PF3895K82RK0id8C2MK74NlJLk
52pFbuTKPbC+g111AQJIK+ly8EMSjUA94K7pjC+FOyMRua0DKBbrSn4h+qUafduPl5cPgagD8ZfC
YhK6xfzfggqdkAreQbJzdklhSZ62yIWKUspDbOEbvkWQoFKackWCoykWRV3phtaBVlEjt0Eb8v3l
W9iDJtRGzOo3PiPeSm01HPVStLQwQuaibh475v3fo56pESp6aiFokeukA88uYAcY7Lnk71XeyQgJ
3f3TJnEM/7f4JPvls0Nr1aKxPKp8KBfKr9yI6kMLMvvfpxKmQJ9JrlZ5Kx//az73g3/+fkDMAfdE
ZryVUpBciaXRiasl0kHiJhgbMwY1jBtmXA/4AzWa5/2rkZBJCOO/VQLB4IlNsBBSLMn3QGHwEeEO
UhqRJoBKQB4T4dczPoAayKhB0pd4dCZlOE2kOVdy6khAfecA4iOu5BJIU8Bq0DsURYHv32gBuPRO
CloADk+dGBbAIuBAeH/pW7CpZPBzFRb5eD8ft0lOWs2TIomkKJ13PLpi/uo6l3TY6pLJA/K+oH1x
P2cHQH/vNYr7ZKrwEsVuQyReu3Vua2eHRNnEf2rxCF6/Oh3e0+FVcysiAN+jKPNydazEdqHYtynE
QY/azTqjcvwqrax2AfyrhR9n3gdaUqADdskjWeAtCBUgehDH57tv3nO8a/NdElxL/0wscm9g9Q4Q
fBLAUbE6yYbcHZDOgj9hyVH7look3IAPa9is3Tgh3bMeF0bRNAgh7WdAb/A2e3kTMLOuNgCjYhyw
z0CbyC8ORqppEDlyf+m9UabMegxAB0SrYN1BodakQQCBAuqDAJ/CAI7QAnbSEN4xPt/h4S0tWMug
FSEQJaZIhUDQGfmVC/Itgrj7/gOWAWiiCedypXcIP8pB9JhJB+priwfl3huMeFeLaPdz7hHK0AJD
k9iErHAl8ZuPRK6pG8AYiKuH6KqNOgNcSAFTAC+FSX89M6tHVvNyUlRBcjZgSruqdg/sAylid1Y1
A50A1pznAUCP5z5v4ZUVWAcgi7QDLYEANHgkgisEqw9+gYAlgkkzkncYhEzsxBYCZFfCJ67w4BKb
erXyjsk/buk05UaaA/gD7AieQnyNgC0ATUwwlLW/wAkg/NQHTEWQGpkXqzo0W3QM+B6QN92Hns/u
xHhUAzDJwGmgGQPqRhgAWx5RUXJmPCC2in5zjpW+0Z4r8KNV4fXUn56D/rQzhnOrTxDwTwKFMLDT
TUmyDfWbSpJoLNJLAvME4EGOQAKdiJsCtYnIBlUcOTkB3PVsLR18IJEB7Abw4qorHSMF+AIB2ayX
Wfl1iMSc/aQQdmDdIjkpbDWE8BCLiuPvcFYdUHA1iPeudQUFCmYLg3RHf/zAV/kAZ1wOHlg53npE
eMbPB9QaGFywyZt3OfjAYZ8LKTMMyreHtTtCrv2+mo2mHl/lM4K8s84g/QypDzRe85ic1C05a1rT
8kc0AdLBBX33Oap+4CK4s5v48bJYX5yu/1hpIXl9gueoab9gYP+Y8Jd7mo5ffdBBgcmcetl3yzmZ
BCSn78/Dx1CBPRMVX5l2HAherBoNqXQ+I3LRkdEMoi0H2ZC8aYW1fAxLN8VVcx7iDB4WWAcbBnY3
V1Ia9O3SwGTnPoA8dqal1ZvSa83Z++cBh4XTWFz2V//tYZglj8SgIkYPtDLx8wQ++fAKNX34Uh4q
hG3MOOJ7BuRkz6FFJH470SvMqWBf6DwYT+sZbzoBHApkXJ93fVDJ835Qgzn+6M/Tm7w8sHoRKB48
Vsn4bkuWZahmCJ6kcfoL5IowDPSIQYCdAkTPsfsgrc3gfegFO78fnCfl4TbLScUFwhgKRQ4WZJ5D
JyhAnS5oKKQfBeiq1acyP3i9CZ1FBj1KSvjN7dDGvEkr/aOYWgfwOT3I9KWWOpeR63XRnxNXorXM
PuTsLZJdDGrS+5B9GpwyCcLgqAZhCqUggCni/HrMXTIjwxo+6KoDWIur9qjfhUHMaJDZnT1+HK8U
gjxXuc1/BQYluvIQwVXACcGGf0Dbdl/jLsp89KMcbpCKOu8JqZqMG+p4vK63L0gLtwqRaUjNXdql
Ny7DEo6h391IXeb+UyBXGJ0HEcQ+AOlgxYMFBbnooIxux+jYx5IPkhWQWU5cG3TY/QUITSJoL6wT
iPVWtU8I7Q+ZBVEOr4eG/1hwTseL86IdNINk1T1mjUGTRUHfAW0GrSv77CDevmnMVVjzCDECfXqR
BDwSlisxpwXAadAvqxvRoqzt/FBrVk7mQkBuLZ2Vjt4RYkOCWvzKiahDmdi7OjGQkBtpEswImy2x
7G8Ii/ULIbZfptQeBKkqhJJE38PJpDctaELz/YeIu/05eLYH56A6JRlGYaaMnq0Jot3ECwTvYGep
0xtA3tRXLGQjkLkbNVCFseoxSS7DL6EFbB0MSZwaALkhMVypv+XkM1dP2k9z3VhUYXfd2r8A3+Ac
JIqBCY/ejL80bCH0ASue9H7v29cvbx9n480hBDv4Q+9hNQQsL/idwYX5Nu9gZIDMifwobUAZm+eR
d29gqjgn+Rt8AzbxOUz1FwJywEbDMUNCeawBpjp+OE2jbfRPb+/hZZ5mPefVsj5VaP+AS5Zk7yGX
X9u5Yx5ii7Z3ZGR+68n0cYw2b+eNPUYjhaMaFL/kF5mn4cfj8wnpEZojNhDsi71jZ6p4qv8SYdJu
ThjGDJ+RjxmFzj9Vp2gezZUJJME/r/3dF/vFdfnwEjZciLtBsnys6GI2JS+ERYsZtAuupYiwFOOD
SfzBwhgAab5A/6MRnDSocbIR7MKx19A/EAtlblqxEPUmM++HF3LF4QIimpq1vVa5mOR4y9vxDd0F
uQZ4371I36q/zXl3lYbaGsgvTFlgf/u1qWKRX37mlV866aIxbxyvi2hWLZo2WUXnmg3icspIYH5q
e4+gWhZL5gQT2qlcbD6l93a0VfwD4ijo2LsZApNO+vfDebbzU0xe15BsMy6AZ1JuTtnqwez+FtWg
WMRWKsnkS7LQXxfwJ15/36vklxWba6bmtzbxSpUNfvXy0xPuJeuy/azqxX35ZML6JMPDa8UW4reC
xqgCYiBRu1CxEFy32PlvxX13nZJFtbjRQ6RCIwGJNmiRsXP7WpxfOpQzZAMt3obyJIcqVOogkgdv
jlbwX2PN7ztnYMSokZCnAjIowB8Z7R3QL6P5AOlBBjvzlrqXKzkDuAx+WTB8gxbw7tmbKL3Z3czH
zVFq322xn8+V6YPUQbMddMU/8eniCR3TYLdojMpV8QsdL5sxqBZwcEQ34RtbNqEEmMdGI7iP4aE8
zyKyiypDPB42oPB0r2HL1OA+C5BoCL1HtJsRd4lJ5adn4xAaMfaMdvUruxwsdG2d5bl/hfE6meaL
50jFkrL5QOZ5hevc7LOLK/pDA89sKjDc6ldoBwk9F/wz+wokkdb5Ltt3J9iBvSPahF45fDiqiGnQ
kIuE35+kaYOMRFVMPpKkZhumFf8U6zNvW08PiJbdmH4s5kCYDz7Dvzp+u6MP4SgrUkLUiwx2ESAK
C+ynpkLsxJEuYKHfCP0CRwWOH4JYDRIOFEEYdmblms2zsa8gklh1xs3JA1EElJEdw6FptHx4zttB
Pzy75VgNG+YVK9Pbah6VyOwi5sEShzrdhY1yLLmvupt0lJocostOw+y5aaisVUh+PFQW1ggJDckv
qw2fss2855n1nlVwvo3aRuPUOEWcoWCVNZk/TzYHCMEkCyDp//yiZ+zMdMzceiC/Kj7LtctOvmqu
IP8eNecPcFZYDb3NdeAC0PP7boVvEJirMCWyq+2f3m7CXtK4Ommtq+6LiYFFsA/cHBQxwZxw2zEm
1SSG96YbELc62Jc4kumk0XNS2AmrdnTbsCaJwoBbakDGiy6hEXczm7xgvmS0GFa3IJPeKjHhyDSr
D0sayCr9g4j3sHqwJZOYyomdaH7Gsozgzjk5fukNu6fKeVPVjjI7Y4wkMbn9nGjwQHTsG/5mkzxm
4ydOSYIhlsD3wh+YX5zeEhHJZeG9fneH2w/9ew2zYnDlvJoTf/IK7yEx2EY0+RzyX+XQHnEyJ1s6
NB+3oeaDvpf+KyjV0SIr3d4mSAUWYa02zKz0NwznXft9uDVGybi9KlcPSJ+UsEfS0JMyiifsCmG/
M2jDXABL8XlYkap3DDE2009rehAcgiVIxUxGmIRqFi7d5T2dGrIR4HfD65Rt5L4tFh902UFqu5uL
oZKDz1KhUL4tIlKgX5e4msfQfwHbSyHusiB9mRSHHURiJRDawY7fG0mNGgPV9F7mBeXv0CLdCAxG
Yo8jK4772D4XGLdILY45MJ3UeHjeBIXxsZgOLlZQkuPQgXMfG0lUEWail6XeDgDrk6y4XLGNsBYh
Sm0GioO9jEtuvxgcMXw9x6CpCd0H4lE58Lf8dhfEOVjoSihNDzdt6O/Uuk+0fRaWNhk0ti8sPeSR
tctF/3BdoykBmAVz6FznZJSKcK2HgCYux8LIzDuRPcSOTYoOzJkqAV7MoAK7TQL0H/R7e4nDF1DZ
Bag62Os5cHcFCCCU/2BqI3D6NwW13+QVD+7bL0PJMde3QBX4d+s9vs864OAQ1kBHCrtnd4NNOIUA
DPFNJ80YebZRRZ5DrT9oYJIg6wikX0+rBUoPhaBefrznnHUbkZTZ6zI33eueg7qIXe1sciezEeGC
DuuaXse+DhMg5pz21/AyfIUvP7M48OA4eW5a9sXXyPM9l5taNiFCjfGuP1A+FjXvfvwU4nL8yfbl
aZW7MSzKvekTvjVahTeklerqmJVxgwHigRfhQzjSvAndhahSkShjN5yKeKwKdk0eyyNXgw3L5A1a
COhTCC+qlk8Cgc33rAN/Awup9auRDkGP14BF2N6gx5ppo9JpWz38dpqHfffFrPgwEeD6Jw4Mhl9D
1FDSI97GTBmjtDouQhUNfJ2aE1Q7yCvbRPAIdygh87/ab2dIqkyMY8wkXi+Knc4I/4AdzEid9ykF
hlQ7tymMV+Bb9I6dgZ851cAB2DsGjW08V+HAH0RB/aGG9097dlt3plf/iveqo6dj/MnEoMJ5PU63
nPkZ1DFvfCNdR7I6ZoSK5DOlY2XTHhxfNI6ddVwD3lTXt33vacKSefmPpPNsVhTbwvAvogpR0ldy
Uszpi6UeBTEQDIi/fp7dU7fv9NT06RNgh7Xe9YaP1Z2xezStIZN7CC7YR/AmKls98hPTvyzVdQah
ApUwulvF6qPOxDi+E02Usc2YLENT6bFnS59xfHkuSMLOxyQCWdkcM5yZ/MeE88BROBiTgFDoFmOp
IlTv/huzQsLX4aAdn40zuNl3LIGeLj9aUM4/Zy2t55SZpIPonUgwaAjfyaY1GWt6qPvJiaflc+xl
fy9YBwlHQ8jliqJ1SAZFY7/D+1xZ/6IseUU/cRABavYD1BKt2zg0jhLdKWQuXGbaTXNoVF9ACidh
l4h5iYJZ1uqy3Y2bALm3x7PfD5Im6n/tGh4P3iLwbEEWKu87wK2aTtV7AViQt4N+aNX+aRC1F9xW
psEdwd38cAnCq2ddWEAdCnlhSJYKnO1t/u6TIUMJ6IYxLw2a05zkmHuvozmQGX7ej6T8bd+Hyq5o
U9vVk9KLJogeULP7pFWwwOhVN1Qiov/j8MCuKlJnfSt+Bh0egfWMa5CKkP8ZQfnXX1Kj7pth4y+k
ySWs14+4YaQx2o1ZHT5aF4zuaQdZxG9uTyTdy96EpIDp/cT8e0jjREZnC6Mpgu1kl6lasv5Mzv9F
faDQHJf3UFRtB0WH64Vi0u5QcuF5o+M4iNuHd8Pk81CudqxmxvMU03+0tZh8I8jEixtrP0pRnd61
H3xIwUC1+7Cpj3BEbBDNcWeVzvNAqfrGMRxS6b8fWJm+he+gZ84/WKXVjoKjCzvRGwwxOeQ8nXdR
5YCaYVZ2MMPyQPrCQ3ez2n+D+cdc+er4fnAkvLUQUFRuuWpwMwT7Kj1pF2DG/AAJ8hw4akkX8ann
zzvhZ6iGDcD+MxafZMGBZY1o9ydIe+N30HiP9b0Thq51Z6mZ00vN5KYnn5fAMyrRo9lmwg8mT8EF
RGOPLhielQ4Vzf5uJqWwRNyAEfRmXVSExqQ749GMaoZYn2LISyHmEVuKkGIS70fedQpH7UM6d7kq
Fjzf64xmvdpqASjnmIIjF/vKOGrrh0XXaghddr6tGOHMqLEYuruUhXPaLPc634DLlqeSuRwD4onJ
8Xcf0mPTRIOIyeOfjwPWLaZj32CHfMVOiJhl6+ffzgxcmTuALmNITWdEyiWuUdJJDvuIgEBFwHGQ
jsEh6Lx9j8kwEJoBNsqwT8e8Slsj9KR/56S/xU9kj/NL8vm/CYRAVNn0eqN6ngHEhU2kUee3hwJP
2xifR/ATgGVvEFCl95a0tLsj4s7sj9Z6CU6RVaGEifjOq/DOW2QzEBcpaf9hMv1/x8X2O5Qt6FjW
a9RnRS/l+X2zW3fQmmA5LT8Yh1hvoMme9RBVy90zT5/hJaVEJ8SYYpatGeCN/BkZcUaSCk0CJZYo
bGYqVuYUO9SQIrtzl4qL0kLzafxpf8wiaZJZ69TEq+eimRVr7WSwqen+UYAiBDzd+/F9i4zSGN/w
70nkEMAsGni3oKTuSrLNU3Uvf+UYy5CZWdrnG4+F5wT0NAi7FWXVbaH+USB5D/eBqdhlrhw5WZtl
MQXYC+nDLYS24yfI7Lg89Djg/eu+gVtHKBSCsUMe1el1/fB3cISAazygl0iw98bQUnx5tKMlw3OH
/NDBOhvXoqcPJ4RNTK4jE15P5+t8lmAEHpx+yWXg/QEWIyc048cf3DSKJzi949qGzxoQ2eoa3mfy
2xNYEmb+K6Zu7AWf9MnQ5+7DhU60dS9SJ78JzBWEuWMgmzfYDUUVcyTGJJARffiQyIgC0mlhBw1C
E7GThfdoSO/Uc8GMBCREnPMJI32bC+M2bUMMXDiWVefuVRMlALOFazAAAMxscBUjuFwcxcvG+MM6
xjjbkhBRmR4F5WdV+2rQg8SETsZFI62BOXPTjr8xV/x1yx3ODb/bmCOG/eI6I7aMCQ95azN0nuDr
zQxM29hfmOJMd7qDPkemaEPoyPOFv4n+atnMEfwEjHBq1hnHvTVPn1sTb7AtK0ZA1dSZtPb4z2za
jQHNTfFxjMYHFS9qY8tpOHoGmTOjfPUq9B3Y8ZyaQ7Xq/pT0tvycqz3ZdRwFT8XhWdQJgAnBfy1l
AI5oETcqRsAYN+CsDgGTbE8q1D9aDjzvGkvO6dot9ayzfs4QYi4Ov357gfVcsaUg6QsuA5TZ3G0w
nT93lBK5oxz70TPUaxF39/m5eT+SyKz9A5b6TOSn/Vg8AzOAYxbr87dufTZ/8WeTnTGKDTD69Mr0
M5H8wVo7NkuwuuZspF+X0a2nHYhCOg/eOOz4NduVEoGLaYLGXZTt5gjTiDxQhcoYl1XKrQ7Jrn7o
O7ql+OJ2wREO2zJYAdAl0W5/XSC6zn7zSRfAQkAaFy6+0ut1/qe0PwtOSwXESpsSMMEV1GfclxZR
iY0E8C8JPn3gNrQinDBcJSO86F9HPeVZ8XKFN/gLY7kmfLv94xOgIdqdyGHkEuIeMNznCt0kbQ+Y
E54hIz1BjzWD1fjGbzmUAnUOAOzdoi6oV5X/wneG5lMhj2gw0qa70T01sZqo3T/gW78Ncrb8bYRd
kl2t6JAqt/X2fZskducCfO7k0RMcu7K5uKDntEgSl/1tCxtgVuFRwcWGzwAowcZ0Vz2fE1nGzZ+3
OH9MB8mVeCKY73uZXTenda6dAfgBQv18VCa9SDs+SQ6evQPixVBqbkwgtp2tlskbq+/S1piqxLT7
qHX2V5itzgxqVvrictoaNtVK5ZPxAcbxsyuijd92Iwm5PgCsOXxFTEQwu3MB/XYzKnvWpWTYIG1h
6RUTjI7Btl5p7xsNCPhA1P4PZlHHH7pvkpTwLducCWTvom/KBWpdNoTDYezBfcyvL+F0At+6zKge
dTwiYKcpqfDsu5JqCLxjFYcXYxymsZ1dnL8RdflzrQskW0vZDU8EhcQ+pH1ft2FBYEo4gxFy0Jza
kY8mRCroY0A4hNCHu5E0/2564/4m8xr7M2nnvBlub07E85MbHSltcJkxc7jMBgedAo/54r8DaRd3
wTtWw+9Ywp5EmJJcPG313ZYzrvugN7ydbotrqsRcg23oArlBCZ+VwPmCBAdEyP1XpwYlgQp6zdsT
hQEmFvmsF5cT7cSUFZ4iHCh18jmzzT9LYNO+y6txdwtwcxvG7lTg3Ir1xSmsOlQ8rkXhxSx6pizc
wpQ+nA6Rum6Sn8MbtgDl6eJRFZLeSorjHjkCNdH5fb4uNffJRnotdqvsyE2yoEoE2XsviWiuOPrw
O8P4u2DEKUbuphh7wDtr8ZK8D8sFfCculDKD/42PJSc2r2VF4OoU5gZTVPigYG0tjJzLsBt/OTy1
fd8JU2I0abqhXYIgQF1xhbTjEoiZPWaCpM2yVFtrY+4pS7y+MDIUV0ZKm3ZzkUeTDUX01ZeVozqf
FdeQ7n4nMlfjFBoSfE5haUlYFNc5U3c9qDYPB9N6PdIPZoyGUmOgPhLyJv3QUumfmCLjczdYoAHG
gy8tGXTn1ot7gjE3A/mcIp5vNt32PWHITZsVIRAKoNGZCJz74keGppTfJhhC0mMWgAOftNrc4ZBa
j+VriUoXVtz8CmvZUzwS2Xytjmgpfv8GQBLAtDp/x5lTuLXXd38uJhqkzoKIMVKDQQIfi0HHeuB9
Pw7bNSYm0iu9PGo/HvMiC1AyfdEz/fVdjGZdA7U8k5ik6thLwhHEhG3ymLX/ZrMGxhYsE65j0JE5
HKOhr1gKP+vXqvG0udqVZjPqa3ug8K4BksUlsYPcDdULrp5hPW7kO7hMljKac5V5u5iPQP5EeJp8
3HsCxvfXR4hpZ0TV4ri0odeBUXq6Geh+nWZIkg0HulUfOIry02MRfQSKKA6ijyeqZLr4hm7bZcLF
dAws7Pd/RxVLtIfh3esvlECWraCImoj2z7541M+UVwqlLrYQE3XzsF8TEF+6snzLCAfkGxB+RTtD
Le8rHt2rwJnhlT7nPVfh1AMv51marfU5dRdPQGG411uGp8UCSiQqjhEWgKK9wZxntdvA1+irPj27
fIUaksPSwp/OKPxPTGgdOB2d6/XEyitmx9cB6hTRhbXh/phgUtpccRp07id1+ogVMVah0WYi90Jy
Ig4tbQ3OsMMtZQ0C06cXBnqoMfMQib9DxnD9AC8HvFQXxjhPdTYg1ytv2eBYg7oE35g6kAuQ0JpL
kjXBnaBManjTOuE3EVDKQF5V+nafoTIhGHvmSsVeHrjcMkCxl5/XjOSkDpvl141MR6daxYLBLaI2
0EMe4vnlYB0VtIedq4y4KvlbTubIU43D7TGkZYsfKMYgYE/MGLElVj9MXOEJWGUgT0kjdTiW7ivQ
TJS4smfYvE1grtziZgC3fMfnQYIMF4dknBUO3FIPvyFyi0c7Er5PzOd2I33DbwPd6re894f7mlAY
Uh0wZYPRHDWTXEXVS2Kk/Z5JVydbv7Y0+hT8dBzv9F+nLzsBsz5CEZkhV8N2RW/IcA43/pBGnUws
gqwacu3nxSmPmi0I7L9M9zxSN2r4+6NJ5ihLi634GwQZrLjjaEe4KfVkgoERlr275BVX+LSMSgKe
BL+xCjpsfjAHGnWejA8veOrpuOFMKrj2QN9ap2crzON/kWnrU0rtpgYXgT4UHosZDEarF6Fm9y5/
XQgcHHWzvj1KsDpDeaD5+JfOVEyhIF38qFwycucY4ZomYwI53M2xJeJaEMy1TyBvqKq6lIV1RSzv
3fZUt3xw5qH+asLPvn+uw9sUgRJEfeclh78yvsHGNjzyFibSeDd9xy23Pa1Uxa44tJzHeMocmcJ9
LJbPSPcZR84biwEHg0sps6O+/TuLJVLH5jxzrhxsbCsq2Nojptdtot/+8vd2YCELWv4u1YHrrQY3
AsifcBd2loq/18RYcRKwuZuFAuidTKnmO2qqk3TYLYXNFZKsDHtKlwQ7dOn/JEkD/+XJo176SHqe
mnDYl1PAVwA9EsnpeX7hE44MDAr0u2iZniNkaIQP0GdMczQwylJb3uGLsWHLIWbGCXfL5wCxxSca
Zq4uq1G1R2LnHnOPieYzrL2Pr9oceYoHdkbPCMB491MlQhuMA1o+303UNWiwsr9jZq2vSvvINOez
/NrQNiGZzdjX1XX+jUkpyLaiB2XschK0vRlETnujeZqn0iH0yNBgpLvCNRC2BiPgI/vGeabMRv3f
Wd+5yABmrccSppYYLySBT1KTvST3ZoE6o7i7Btig2VoC0aePz4IU4Bc5ouvhcWTBe4mHB8bCO7pA
3m/0O74IVqMPYm22jtCuij2tQb6xi2+coQCiv6v3uwmxV2g5EOJpaC3FR/zCB8Y42JPATtFnb3cQ
4S2Kv1q2fyT1vkq+x9exPvdnzDOWKLLQ8aBivARrzApIw1T21wCbsuDT42n0rGR8MitXgVCBQOJH
ycfmL+w85RR9ng7kesHIbSHLwzgfm3bP14dwsAFHZrj4QFQSqorhI+6gLnR0jviBLl6HX/Di6XrI
VMfvO+3nxdbCTJzY9dA8cG1D5RS2Cryc2sYee95udn04C7wa4+8FCb1xdeGj2lmc1eDXlzHXiAOU
s1AnLhQhdLRrmjGIWn5hLfj0ISCE6EzcQdDYe5yoMa8eMrXwQepieAEHayMnOfOTUD6+oP6A86a0
VfIaspQDJeuDwFfzc6bp5ECf6yX9JSLk9B6RmChUL0izrlPNbzx89Vo3RsZHMoHdOP0x8ZE2Bot2
TXhGN8KMI22jP9B5n9Ap774nbaRe4mKbfD4YGJODsCXb3JKsKXRPvCmw24F23zGNK4EBvnbBHmev
+z0HQWCD5deV7ARNqNNpVCXLdC7eBWO/p/tcGpPbcNZHHJDg6RreQ9xZLDBmF2Uh1R3+EJjA0N0h
aqOgw+jq8i8PtFQdE7vZw051sPUQXj2Uq4EZc9bB4kwZ0rwUt1yYyFLj7oS5U+Yen8kYe1ow4NLG
EIuWHCcozRZAozrLltTAQESFOwHtnGdBtzffqLivQUn8DgkBCe0cCXXW6Z6YdLT1+Idw0X4NG5BU
aH+iK5c97th6Xa+vDJrew8vWHN0/7iv+HXhzE6a2gxmkL2a1MOjZZ0yu/ikHxMQMkDzjLfj0b7xz
06LycDuPAR99vgU3pVszdgFOWQe10wNXQSHhSqNbCuP/Tx9piSlOt7uP5fR9CFM65Ux4Dlu/Tzmv
El625I/3+FLsRX6KelRTbYvLSONeRKw0uaf01BzQOUMBAeveSSOZ71CtBzeWU9/5hkjYsYQhdy6D
D2848nLwzx2kEIwuYTnDwxeXOJ43WGoglD++QCfk4GEyp5/mzAH5pTj6usWO5InYIUCsqaFG48OR
JyNMnsuoBBHM4ZmRcC5CbMRvg6XzDcmnYEDNDIZX/5jxZxfozxKEu68diZhd2D4JjW8/mrXRhaTs
nAnwc4boNIJNQr3EZIKH+aQmZgzaI3LBuSWlS5AgrdZnXycPw94YKW4uAL4pTLG9gBHpk9Wz4vRO
EudbjMOMzYN1ugAkfAaN1KenuSeIcD5ObzJIv5Ecdhs51LcoQJ3H7DrhXDbGBHFY+ZRZGBNlIfOw
2SGMmwDdUFCpLi+2DvlScOt4++3bVoc964DfxQeATWjhPync2XqoY76/E5aBdxI0sDEYNQlIedCn
IfEG51dYHG90PRjgpZ+Imjq9jPWo9fD5y5k4ozHZfFfebyZ5k26vs2EZLxZ/WvREEhkqW2UC401K
mAe//xXFD9ZBngzwHhHJ8dIK6i4GO1mMHcPX5vb58uRVshct/XDdHne8BDm8DOGWI8csBjbGAOQT
Ik8Omg33GLpTiX9CY8LB+ek0Y8acGhrPCps48DF7Cs7B0BHo0hmDVH9Eowju93ApFwbJD3CZA5Ld
fI1YEJqNgT40K2/M8hcTeq5PxgFiuJunrxiG62qXSsRTIYudZ3OmjkfAJGpYCTdhMGgWBEUVjvtT
elPgsX/MjPcYdAwDR387iGR8A0jPoPnat+5l9Ai517w8eYJjmUGPiFhiA4Y1YzYqAcMfNFZBNwSA
T2x9dzZT0SDb66cr2yndp1DcEuHuwHB126h010TsYeQ1mPZCPcH5yXmEUnpH1fgN5aHIWfF/rE4c
S90spZa9nTQGyONLCk9ncuF4vjAmGl8O7MqaEYUcEXFxfKzlKbOHwfROiUr94hBmN0KAzKFPODCi
brfFt0ATXu6cRkh5wQn5dvSQsvjNpmfyYCDkFB3qzs/n1/0NpxBoPJ3FQJI31RLaGuRjXupgydKb
kL9gvSmoCbGXvCJ5Ux7e3de/oCeSqMpzw+CGwCcSqc4MB2b3JanWJu6s+MjgpRlj+JAMICdHXCHC
ReL7995WXicWPIfDC1wDXsczuhtAgs73aCw+MD/7bkmuHfwJpK+aj/8q83OMb0m268AA34bd/cK6
I+DKVlCR4Uaf9tI8YXpTcdHMv95u0l8/QVw+3CnceOpajsrzBS99vsslaB5WRMvLssHIIJ9zVG1Y
ocWGQgfauyeh6nUkB9aLC5FVnugphsU2sWxoaECaOHsaOn5HQzerWlrj9Y9EZZKa1QOnUD2jh5OB
WxJ2gpKKquXBJIfK7kUvy7CB++cCa4LUUvt+luBfh935Da5K5hWuVoyUgkGEFwHoTLAT1FzueALm
A83tzbg0MSVEv4KS4uqy1rQC1Rn0kxkqzz1Lm94c2E1QdxipFNMPUBugUCt4Q/ekfqSf8+CosIyL
wz0vrCmfqRfkIk2qPH0RLUHW5qclPEpxfwfGPGoV0auaI4Uh5Vif1j2PFM2ycGghWixCc155NbzT
PtwtXNYc2cn+/qkvASV8Jd0QzY6ueH3d1yNoX+l39wdfkla5BPp6LS7Y+dcuPX/0pWjus0eVYzaW
/K/PeHWwEqDHVo5fviLYgDBl2p3fw9GN8cTbV5MnohkDLW6fidpN826jBIBmoQbXyTc2NtkQirYi
6AW+ssmZOI6l/W/ybIJe9MPWTTALoYGWKeMzmqc9zCaY0ry7pL94ptBzPoYLI+w2KSIKtJG6fI5r
Cl/SxYNBa70Or3951lWw88wpqaa0YzRQ6ugVfdDPPnPXjPJ4hyEY+TD8wKHEzP9mnfC0xDufLdlb
wScwR48DesQ5YzZ9gRwyaY/5+TKkbBHRW+VEjfP1Hcen1i3CZ9QkFc035g2gSCtCttoTln0Y8u6L
P8XNREBHMwND+8bXBRTbnG7XRzfHK3Ouib4wZjn9CJaoEa83hA/25kUiaAQJlbatA7Hd6WBD9GDQ
UXVGDAlpSh+BNBTjwGplNvZrxQAHhgNh0ecaDzl6RH2ExgtwKjbARIJTCBEX8/FPhAzMp35fD/wL
sYZ4TgzO/TU75TZnS0HNGvbCwodGxeKhAJncKfhuiSJ6D87U4W747hBjCIDZeUadfeDHoQ5x6mUx
J0oMh5kfZ2C2ypY9ipnO10ZwsAHvzbkKB5MwIZYq5xyolwHtUwmA2F0Gt90kT5hRMDIjh/qO37Ca
Cg68gSsR3izzj0EnK1IbzfVT8DdIsCOCgAna21b8xuno+hoOIVKnbUjfjolp9A1wQRAtCyq88aSw
1Z4I58v2NZeQ6BJbl1RYHzgNUQrTQcY/uMWiN4yR++gvrDJIUfUpRm+mt3NUpKnI2mef2r3NkPfw
u6F4PZhuExxShbmotMKX827GP2tF6JBpN9Ofi3LvMnnMnlusS4f36NV67y1iEMX+2wkkpORumJfM
EWIwmqhgMG3vZiMI8cuv88bNBK9RE4nVDmG5jMM0o2IWcv1/Zo2rYvp5+qyYnBWeRkT3oQexKg9A
s65b7Iu/iGPDKhjMLqExZxssNFaR5Ms4AdrgM6HkPCJAOIaElKsqievw5SOiVb4zzB8sNX40Udbw
LRTrbkjWCLkY/Bj5+jP7YF1dpDy2+yQ/Uqj3EBhvxGLp6MT+9YHUFUigsLbJYj2oJ91Igic5wuLJ
egn/dkzzwK1b/xuqKzhbotqw+kcqlAx/kJ8tHVXv7TZr/g/HmO6MChHLBdxU/qrxlVQdwGKqzQ/8
4glW3FweWJjQf8Pmwm3XPOB6+vjj6bGuCdaC+vWELeiTD603JHOPIdUlfC152cdLcy+4Zm+qb64W
Kofqz1zra+rHKRFkHlh5UM0/kCif7hWC5tv/KEneONyt2uLJNeSSVBo9oocd4zk07tzr/r5sz7dE
bJ9iAaEk0BZcCSBV338MhZLDZn09EKyGW7fpXSa8I2ywKUg/2rAxPboi/SDDmGaksGAOmZ0IdXaz
hOYC1+psDuCzHBzpWsBHpQ3s/yG/3dzXNJdpdFZN5d81GDkZ/J7H8o4LpmhVWk+a7I6PPbNeKAaj
PhdiPXy+6Wb4Q7COEANsOOGMpE3L3VnwVlESTca14eM4ULUOX1zaXoyQYcAMlI69HjSp/3XhtvU6
bD2FD/Ug5VMMjtc5rOcBIaeE8+E0ik8iaUiW9rK/VACzgseW6BNp0dtq7aYMVEeVPeXGGES++30T
SxFCLxzRRFrbkonHAO8U5xZmFHsUSGAsnXMpMd12UQLV7yA/qNPc2RY4p/TR10Sti8Meilp1iiJn
CjpOu8QZPq8Bzpjv7VzBff7LllJ8LR0kLuUl7BD3MFjiiqWyecQUJjlswmJ1eSU8bvvGyKhg4p4x
qQ1xNmRMEUvTbGHMu83tYDB6z0f3pCGz3nrIfIM68vqOCSUFQw73WigxkCtJ9PgQr1/O60W6FLAX
7IpJ7oTzm9P6ekyA4jWQrJKLg3KPhj54nRmO09MoqyaS588ZvDMYdjCgORf08W9zRUVC5hiD+rVU
O3Vjcck33tMVOFV74rxif1zZncMBaMmFCSHdB9csqiduFDCVbPs+lWzKH9cVTQ8nYYyTp3RAE9Yi
Xql4LRb3lTaWN8jtx/ocqYwZwu4Gq8/SDBcJIHnJcDtyhSkOgH2z1HBhVyd1zCCNNqbHLBqnHbIF
OBveV7/cyidEN/+3MSGkJenjSoTKH7DbroYqdS8FtGrfD88IoCnqePhYlTP1YDPCS8MQJuPwwOGB
mT8eOzARBbXzynB9jR8rONe+XlLkRfrxMf8qVrnnYuite8dyufMv8TfJ//Sj3Nlabpf7kjEIpT6t
AaumudkfFjBjQuLicXVh3Cp0HKDHaPREtnTOJOzlo23aTTA/OZvtjI8fbJGsEazJeuJahcOAuct6
Fzw9ExirhKtmUANg5zdSQMzw4/qjrCyj3orO6oZmHRUR0W1ifnbFUg17l+HL+6XgcUpDdA7ZtXBx
t8Bqk/dZJt4C7iBZBIY9OF+ml5FoQqSwQdlA1c65MeUfOZIL74HaqBrmZHgPYcTZdSiIBpFqP9Or
J0lw3tAO8biBua8pjJZJb4irB2bDc1X4NCS1GCdJAIoOOJ5G3NyR2tnrwp97md9DZid2xXe8kOfa
3f6imNiNqL9SOtRUg58iR0A5PJjKrvF/H4H8lzGirKq16spuZbtH2tjA78F679HVhBJHB473VxFg
/4Uai8ToTItR9ZMbrTdaBLxysJpIr8veWjmba+6DCQGeSEaJOUxeyXUv4UeT4yj0zyQKezRDj01g
QViUcENQHKH1sw2qbyAqWYROEULqP01gLoX27UjCJc0sV90fJba2p5AfLF8gMULY4gkXXfOBTHV3
QBYBKFJsOhwqaIvw+2H1kZX05SzCDZeLC1afIQxTG+Cvy2srrNkn6MApdgRWH4M3gihB9GeuSLmr
D3/oGFvnyXgBLlbYjrPh4GHvvDfgGtFKLrY0duarwyowIGePSChjN70UGp4mObDOF9dF+sES+THr
FsqCUSvFATfzh0LKzWf9w5VblbCeE99ESo2CwhxkgMFqDxCUmRyTNJI+qDo5Hq5DfOhJuWDr/5it
oDA79P3W0xJ8OEa9mKw2AsApaFCQNrAcW+vWE2FtKsgxBCDyYplmMrRlIVLG/4mBPdxR0iNuQuPw
YiIAn+CxZ4b/pcHTrEEfCS3Ap5PDBQPNAao/94dwcHOG5exs9jKt5Aj5V27TE3GdIG/4nLmtXshq
9FGxvMx3az7swuXWwQg+9s8yRI1RxlCF6S3fJQZd9Li017TPuc3y50tBwFEj0IQMnkROd824nkks
UNbLfUH9h0oK4eHuGDTnf1//syhT9tV3+Oa87fxB3HeL+OMX3PPmn+AF3ISk7+J9gUb8cqwKIxrG
yQGnJteJg/ZC4uVSJCsOn5dhSrYxz6/pwCuxpiUNaFnDZzjXCWShmAZ03kDoR6XkKBBteFrY4FzG
bzomZKaM2GjiMFv1YWidX+6FKTB2w24rAh7g9OU9X2UmPMlMn8Repzj+iAFzqFpCaMesNECgWcfD
g0OxxJ8qwx8MqO99NmeV82qt77jkSq7sjjsLd6kMcHlZ7q8UxqKoxnVMSmlxIQ3Oy+WTzncpkrdp
xNc4tQG/yJyM468YtwjXR0EwMHmTGyzSMehnOVE4Pkf3QBTRQw4/qspXgUTJZ6GyaBoOkxnezRAl
uYoK50jN5/PcfwutdpUDjUezwPBuyZSpHHO+lX/v5EHv7H6LsBYFxm9E5CcnVv/t0QjBG3/D5KEa
Hqp4luMWQZuVueN7yLCdggQp/Nrc5nuS7sKBQrlpswtx/iFvBjZFb06B84oSBq+PxrtKHiGB41sM
15sX8bWfTq8/bDOHv1hT06yfx6KzvhNIvMiPoTZ8kFX1oUl8J1fVlsfQ55iuw3mEVz3s1jJa4XzE
EqfU0if27vJn5IxQgBGMe2x0F9ISmam4knOzpSSDiKxucjwyFr3wWxDMQJlZhHwwkU6OHLS0TXBv
fS7G66he9sAndLI5Cd9k4/TPJRZXJ2hloR5ja755j+oIIAPXfiJ85G3tAtvTt4rETdTD+HZBCcE5
cqd6OmxUfD/BlvAv7jnYL26eLuPRKYJqDE3xPxPCPmH1bXr1PzeU13Ewkf3dNttfl2BROVS3PQ6i
nI9rLtY10NtuUcYD5ukOdd1v/Wgc/pvg3uZJc+Rv0botmvUNkScaMgzV+EbMf7MRmJSoFzjpdKej
nsaJT6fTGraI++kLYcRW4rFwMbeoRHMH5IjmZEvqIo3qm2YFouTqN/umxpb0S4C7cbGim2YzndS4
Yoj4xZW4SL49h0YQeImvDa5GoX6o3TJG+PUc8x2cKvrzkzT7JS33XHmQowFeY++hKLPU9MHIPpuw
B3B3lI7S+jvvYGZwYCKhp9xh+gcXtc9Xuw4ZHStzqt2ZOYQJ0DrdsRvDKhE2GISdMsGi2OVcptKv
ZAtYAU+Tm6PGbw5VTlqwGXD/kbDGBKPjTfL3XvH3gN2WX8Ys1Fl5/iUYMXgYFGLdt2Mo/T1A+QDb
fGF8mAubI5ciz4cq5LfYxLVkKSE7dx5JiT+GcM4gppVXLsTkbG7AZZn3elvzTlkrM9xzRrnHQHP2
GIugpjIuwL6F6W82FUzUPNz2MOaAgBcoYwNaYLngL524nNzCN502gHX3jGVo0fN2cd0KXxOM3VjL
2oS1B3rej+kimZOEN4KcbkOT0Psf6w/fg4Efi2gndSY8NMnS5mvfV30kE2/kNkSppx/PBA1l5vPP
dISiCs+5wawHQa913vgJXScEO6bacndGurPPlnXcH+fDZ1wGpNLNrmnl3xY6gmEAW9i1hv9b38Yc
CHQg4W54S35eFzTDPLp4LfhE7VK98886eK8yTwohG9A+62kK1EM7VE/eE2EIuHNKtxjeyOegdQNQ
xkMO0n/h6KBSpL4+MZmwM27iwn2pQljOrztAMgeNaAYDE+gUy83z62gmjHsKMJ8zQDbnMYdrlVxw
KUciYgQUPcDZoirgrqO/G7ECIxl382p822SUPry9UcX483ZPFAy32OQi792R6C6RcxHoyjfWgxzk
8i8dbFdEEqQDK5sKzbiWKPMuRexzi8HKwOZVyLFfMIdycVloG4OoVMq1H/cAnySmApKFSAs5UsiX
xXN43m3ZHlGVZowugb1jmn/rMxYrGbU0BqV0GhcxdKRy6rZUGTB+uJQ3ubjA0ix+0OGXrGMuYNl6
Yu90YGtjFKKcwOGR2xhWg4pke40NAAkwZ2glmk3nQqXCLZOv+VGRoTBv0JDlKeJPcBfRVOdmMECQ
XebC5JU+BAuM74FrCh6OvLh+XbMMCgqck8yllNlvzYa98VaFGEntUY3YBADBIcgx0KIjrFwNzYR/
P+0wi3jaA6KyJBYDaTu8daRmsCQ7/zeFTtR92Uf0XHBh30m+faaf+ApPBQQApAcSAwwX+gW+5gJC
/5QJISZe7VjfSovHSgQlgRcizUCLT0moJWh8DsyaaCT5JFpLMpT4TAwZJIt6kUqSj1dHCmaEQnN6
wOTrhy8H9E7yKumwoI20Fl/jEtEkPjjMASU3vAxuy8nzxKNl1n5zpBV1NpVeD7cahtuaXRiWwVSY
mnbK1+J3A/oBTF8W8EBLvt3xd6/8hqro4pmoSS4eir8vLXbhMHv/gVnzMCEubilumU5JLGHqdsGu
g4tBbVqYXlGG/UH4VLyOvFOqZ7FcLYgD5EMRaqp9XJ47YitueI5NOhxEJxDeUADzL3wySN+tCHri
u3wDJXLoMHSGNGDgGCrO136QDbE5KA45G0b22jFhCIwNV1Ka7en6GLaTaf06DEgXRwPGYHLSrh/L
3RFG71aBMg+RHzn9Fg1CuwLOhOyVlMvBBPELz3JlzpEl/BtKUsKBbk6+CwiBPUz4CB5ytVhblbN7
uosxivGfsx7P8xZc5+Wab+GruIQqcUtXjCNZ1uDO/3Bq8ZgZLOpWtRpsClpoBpz8hEgqucSPwDKQ
d02Occrqt/362YVpv5MrDs9HyqPqrE9aRagsPsj140GMmKrA/FFewcq/p/0ltfVzUxQAPfe/36Ja
sKUpaLUDVbU+4cfnE+nE2i6gx/JLIwXrSwVvS4xlT8aIIw1a4ZP9ozr0lRRr0LmZGLSiwGZ32ELz
QDYXj/Fmg4irCAXP6N2oRKkaf2t+l+LB9Dd8j6tISF4fp2pRbI2pfHhtwfUvPBamd1SOY3VLf3Cj
B6OJOCuSd4XRBKQlKMjSmDkYw5pgF/c35QpGWi/Me05DxEvMTJ5TGfYMV/k558ZBzQ2rkUdSWrs1
BSEPieEjDQK/kBF8O1FQP850D3QS5Z95yo5foMqr9Rzfxx00UaajU0Y2NQkqSI2h707y0Wsojfv/
kXSmS4oy3Ra+IiJA5r+MoiLO0x/DEVFQGRzw6vvJ6jgdffqr16pSSDL3XnsNVx+Yb4tQ12UiqKy5
Nsbylbxm6J5HCjPOyx454RATG4aS1PzW3QU9GrGDdeCE7kEOevmBSMWJ2sfPItquf/t0jCUP4CWa
EPJTfn95PPSyT4DALTZrnVlnWh7k5L6nV2cfAA7maYE2geEVPZ2IB6tPrHoq8fv6gw3FAgBVHBi9
64hW1j7Aer0c8WQGVJUXRKRwjCigKkCyO9y2tR2tMy5M9rI8lfOqbwAcf0bGrHPM94rpNEtzKEPG
roaPSD/DEpZX9HINzQDQacWQRE6swQcbFayMuveRdQa2EQNEkN0JZwRyR844TJ5ZFjTvnG0M01A+
4mGOKTpdJgAJ4zftZJzua1oWQH44MOARnGLEg+GKqirjhqdsYc7b5LLTOQUX1PgYVw1pmKRNy6sP
+liGp0frpGAwIC445or04QpBx+vJ9thZY2pioBbrN5/BUwvUnIhoj6b8Vnm0Bm+6HwAzsIxDc0a2
m2MdDbw8UIQ6ViNzB2CMofxCB6JdcR/O1Z9RBtAqzYS5UTevg72rmcIidQKVVwYWRzxt+v4x13R6
+z8N7VYIlTF+Ri0niH7obC1OuBkXcps9E/XhS/s7jfotrmCPnvmERkI3ze7FwQApY/dgv8cpZlMe
Klbw6sHAq4DZy/ycjgRSvTrkbMEPbio2068QQ7GXSGL3zk6y5FTcyQozUS5l0Szvm+zwRbs9qJ8R
j/UVh7yxBKjE5H7T2T/n4D7pqp7BQrtC/Fg1pyuPPCsPah+3aF8uvxwwx2z/GzH/zhgH4CFkAley
Wbv4dMB5rUVBZCCfcu6p29kbjBdlnjh7CTkoJ9wLhVomApeZl4lTm5yxgDMCS7oU/aJHQV3yj96b
ZtzqXWjP+79JZ/pYpcIjplmYXPqZfX4Omx3nYsxjYKx5LDhxr3+qOfAJYHbQSPzwePB3ImST0FdN
6MPhxb0ZTQCv4+9M9DvaSeJfEBch1AP5Y1cAFeK/ktEuHg4QU2zywR8lbGfYT0Ao8g0JNB1DxusA
fiKH8ty4diG9fqxAugUtSRDPLtfadguYqYzT0XBxlkKAXyi+uahuXq1FaCs6z/BrdOssyjWCkmPD
JO05uHOCUnaCa15H8LYtTvGv8ybh79lNiZyDf8JzhooSEoHJtNetsHUisRLISzhZoeol99gab0M4
PEBWYjegdQWVh4Vb9q05GDv4p4ZvWys6qi8oD5oWoZums/+SZsBHrJqexjC+Fa5Nb93NyWdE/Yts
VIzFwcWRmFTgpkxMWszMHOA96e3mqw6DfHlXXl0EO4K7QsmzFgJBMo8ewpFJv/ofWHgPT5BvKf1z
qPhUaQ79XIHwDwdULFheLlP8svA+/P3oiwvPDIDkSm4StNmfW+PZQILeyxV/eGAtt8HnxRCUFvYM
wia4W7jGgyQE25ixZiaU1z/+HNQDt5y6Grzjl8jDK0flgY8PjjFBy3BJ9Am1V2fEBnLnuc267QLV
GHM9i0YtkOPH+DPRhasgngjz7xKj6VM1Yk+TurfhLyLY6HRdl1S7rs53K/16fBu/FuTdEN76wcxD
JvmQxDhhOFAQgixofqFE4oa+slflgl2xPV+P9eS6tgOCHtbcBfgQb/WsP5PPPKNC5mOykrkOTNL4
m60UNcEYRFWfNsjDP+dCAOC0BjW5dGKsYNOoUE5/TjXj93dEJc6RQEu/JRGBCDj4sdKQvVftByQf
TlQ+ycNRoHXsvgd6f3ulDP6CkDjKme9ZLcfIl65/TaBWNX3NrV21JrzwcmAAuqa4rydEAmY6wi0B
BYlMMcpKqJxM0fvlGFGaIv5TZwFSz49rF+z0mN3d1ICBnYlaj1ezwz6gqwp48dnxIeJSxUGNBsys
T41FXCQDpj6VM4mXlIyYttEDgHJCyKN13Bm0NfSV+FvXwu+W9h+u7OpFGBcyQRY9cVBglh+8UPmJ
DmW7aDU4MI8djAzhx6s0Si2cfUecHLjEzTkebeb9fLZfYNNobJAZoW8ayRtjrk6ZEWib7woUBAIN
D1I7sbDmEs+kBbUYk61NNmH026AphMctMztglIbc8rgVTQjSFx97ujc8XmaobK2v6IP1DZD+365+
fXgUffIUuRiH0mUBb2qu7us5Ozvcsy2eendkYF5K4Uwj8qFVFKMmLHjxJqNTyWjlOPfoDixoq413
FzWIyomENPwRfKv+WwvLR8Ce1OEdrzHi4/jmk38RqfNo0oFQJ8J5b93Lx8OJ+oILLUaajBVKj3ke
h6cN3vXFRxHq92vFqLn0noVfMM3DgAKEzPCJU00lB8Xy8ca0BVT2nKkuINqFldmEClOKjZa8wIY5
Lzn8YdjgmFfGOJttSw/loTkG0AUVBtPlClzPNcMFRknwUbjAUXbKl7gSQlH4e68c7Gz8/P2baNPf
mYoPL/KxMM0jMKGYXKKWlGNrcp2zG5kDTPrImaavnuQx8pUlKcHqjhBdurR0Y6314Zfb079iYF/1
4QliN2VNLjGDjfxEBXsU+99BOf5Y2KNHQvhf0mHgnpGNKyi/yoZSaaPHP4g1yBlsbrHzOfwq1F0q
AWs0YRsyRmUHHYGo3Kq9zoLjpL66xQm+BnQBBtXmnm0GawDR4tC3kY7ELHLWCc3oCTUNuRO7Sz6U
GVqdb5R1Xj4xe3Xj1k8MM4XXkTbs7KlOr7G6viDSlmnRqFFN+oDfCev4DdTmWOs/MdGCR9wv9tqf
vhVqOBRN4wArZqL3tFUxMwF0G1+J2/3lZM4+Y/3psLtXLFEUfsl2TAs8l5by6TklBG2niGfivXqc
1dS/AXo7co+MV6Yx05YKb/Pqgm6Cr4Ra0MT5BulIRYacSzlHpY9XFwUXtxyxeYlVyYblMTWmVNCv
A/cViPWQ8SxwY3Fo5/Xvc40INO8yWmAt2Xmo3gbbRdHjAQFkM9bCLT0b6EN7Lh95DORFsSt24CfV
iCRe0iWwdALtoy9mjMNgpKA4DYtKbCAMLpG4AiLSnnMqoFVntApcAaQC4MkRFGtzQX20BeuSXwdB
S3YImLCn203nrAzYzigoyI1gtoHIj1VCdNKunojKAtICGyvI3lu4fL6G2k7G8O0Pkb2u+UaqISg1
s5bdna4PZOcHR5issL93aC20BfMobSeyVShf8MKVd+S3kGlC2FgGAHgnB+EGpuulk+uREv8HEMsp
MSC2AKhsToI7MWN2AFiU9usJxXbfOH1izjZfAHow1UmDBFYN2XmhdEohAdOvfvNdQExvmTLjrTu2
MSycQBtBrOTZE7FgIcngED+Aid/PsAsScRPyqOnhBw8MhP8QvuvvLq0j/EozWB2FAhJbCP7WYjow
z4Y6aUbMKdGJ4066hx6DZPcOv6/uZ0tYF27R5wP2Of6xJIeyPpjR9XWxBHatCF42gkhhzozVnUvk
BDLCa3IR+CYkqsYvD5P9bZFIzoifysgBpj2SPBM5TQYnSvgOC9v408MbHlhHnKcRolq+b0aZCJGK
ut199230AgX/yvyTDiUGitlIcS2HGTbihNTfUyhBKGewM0LFOGEycfcYAQakh2A1hbU/+whDApY1
hJ2tt79HpOTCz2GGyTvGWSnM++ZEvH9AGBTunYNOHIfoHM15g7NG/4NL1kBL7NgYMDJcNz09JsUk
wHtbi96wQv0U2X/rGXdaXtFg/BjK8tAxBDyVjBtVIUO76w7HDsnc9q5T+XQeMnC2GsMhYwuVnA/A
HCdYInZTCNx4wniCyxBLCyNCltGrzshPeG/XxWW4pqTuZqLQYl3dB2xcmAp5eIC5QluAicAMgTy8
d2QbUAJwcusiYAgZQMzgwo94I9CVmdNY8CNhUkw5p7guMDy9GyIgxNVMoCgF3AUIjTC2h5J84/K/
MQzC+huFczBBaxe2voJApHGGsBe4rUX3YCDF3jE5FTfyAabovN0hSeQebZS7f3fRl7pCkUl1R2i4
7zvRxQucEQAyt83yDmv+ntEicUHa45YlLC1QebBrRtXTp3XkcN0e8cv83SDPY5JHNkvv05NAlhvM
AI0Nxj06dMD0XJzfK8OHCMhYROE52mM84H2nfZDjyMbhFY2Ma4Rq8oWuxlDO0ybQve+5S6+62pLd
VAy3Y6Z2rrL/9clxcYyQjGsu0aNHtd8zxsWuhAvNnKFfwZdC0MqqD4WJ4w95AZua5jKRJQeRKRpD
YfQ7eD5/mRcIdwebKRkWxgE2sd6eAt4LNWcE2gfLyuopzmnb5TEGg4HCKYzO99ysvuktZs0SHwkf
IyP/6yRguiT6CFd/LmyO2gbNIJ7BE/kTy/qw0rsFawpAPQ1MbgR5KghmTPeUfNAi1JjnQxnv8vDS
qsZsDK4CkVIsCO4HnWq6qfZXLx2T0zK/JJPIyXjRDWVQ4e5NJwZsdrYBAbs0gnqcueSlyAzOr+eP
An9S50Z9Xv6y6YW0sRSOg07E4dGqjop/pe3dPgRAheUvlJ7dTm9B8/Jx6wUx4qyuEfCYU/Zmsx/v
hR1dcic0j5d9Gkq7m5v8DtfZHX8DRocesa9/kwHpoIVc6/Ojy8nKlobeDTebBikAkaMDzNHCO2VN
xSDuOeB3Kck2hsPPshVxAhSbjDsa9A/TbHHbcQgwfnkHTHDzgT3NGCgz7ephzYhTDdezux3q98C+
BdXgLpEIdGXYVvjIRjR8e4jackzBm4YqqY07mPXBSNVXcF7sgwgEhD1D54CYFL4dhOYbZzV8NaxK
zz9OqFF9i+DfQa7J2fZ+ImOLJoJEqDs2cSTTnemoiq9nkMU25HWUIhS2sIrPhHaB9PAdzJGzSYdo
Xk7He0iDzZd/RLFefBmVIiFrX49+zBB5ZrRm/BzgzgQQHAwLXJrLXC3vS9OHvNp0KYfE0kD+FcKL
o3nvMzq+HAimg3u8o6Go1u/ksiICHfrmbcygWeEn2vj9WwOgAVEMwDVD9SRAO/7X1x/LwybArxk8
Z0ZL9fD1KPWePZK0EVnzJOzsuMjdn+E9+6I1YHOh5PRxwmGPKlaXM1sqtTB+W/00snei0KUvIc5E
Pn6ogqDwvriJQ1z28N/EHQkJkyiiO2ypS8tjR9kGl6efzWUK4pj9OpMQ6f26dGSM3hYWLYQVqgH9
EVzCeoMNhji9xrde4R6GWye8JDnmB1C4ttFr8dltHs7cPnP6Qxh6M/hXuknr9puRSTcNVZsUHdwi
D9Lwg8UkQ0GWIvtgRZqJNITTjBMErATsvP4I4QudkIIbTnvED3wpSOvQvLnNVFmqJDopy+IEiX0b
Gd6o6DHH4rEfY3TtGhMBE2F3+nIW19FCEMf3FHnSGnCiXdprjOJJfMoIwxAnMjxezFrMifg39l+9
TIQoKGKLRul3EV0ozj3PPtFtvDDzv8syDthtxlvqWBcpXx82Lj7ijPuaPc4DLkW4s3s6B77mFMSI
lHFBBiTIPyHkGMmItIo6LmNGI4cCFhPAevMgvGRLWhN9CcAgzRKf6Wi7AHj41z2Fa1cxeBxszD22
A77fhc0QUhlCLWGIzqiPGCsN1CvC+EYmrWT67lvHkvnELL2G1kCLviiBLOwaZMHWgfWGJobeHrwF
z1I2VUya3Cx6DJAHp7hP/kLDmbBZxdxtBI5PUf+nPRttYzbHfscpMcTBfpF6jV2Lztgt0OUDyYeU
Xfv6BIw8pTzjD7zE9CaIwZDOqwC60fKLJePHFxeOqVXwDDhS57cTwi5iHHgRc6nb/A11QOl+iEwo
sNbIemZfGI2y6QnfhtRBQWTvSQykqmI4Aa0wfpCSBZlcWdac01ixfSAyXsjqkSgB4dRF+PmjoRL/
34aTIJPQUKHpfPc5Z1WWnIWBKeMynIBozjDQ0yekevWhcAY0obywAbOaM8dga6Poz/udqUXIkenQ
ZYrQMhwcwtIz1vuPvwHfGVx3JxY1h0/D8qSnxTqi2/Tve4JghkUMBSeAWsYRmAeTQRn4J24MhtH+
jB6LMrHpyxGfhbnixY11PizHWR1AtsF2BRETkPBQHE4UxKJE6TG5OklDBa1/7eGO7UUfF6BemlBg
GYMWawt1wtGC2e6A6vHLZeN4iIEuiM0p4u0aZeT8BoQJ+EmISLcY/0hkgw8TJjnXpyd0jbhZv53k
xynPpUQL8aYmgu1eMcGxQK7S4Kl6StV7MQin6LWR6A0/rNx7oGWCFncfvNh/2UwD1Ss7orL3yVZF
dPTVqa+tCY8idbSBltqKP+BeC+Bi98a1GlwG6eIyQ6oD847TT6VYoPwnCG3C+MFAiD3cQI9sAkqT
/Arjr1pBYr4E+HDaWiTgF+Af+hWo2b+AduTJ+Kb5DtXoEume4af7NrRBqjH1673OIvlOH2EL//Zv
y/sK+moArGhM6MUv4Wdsk3fX8hIrxie3+6JYqjyEB1G2oxZybhOM2P4qHU5T0QYbodbi56nC9pjr
pWsuOt7ww1wfEZSDwbI/hkKB7N8aYszu4pvui/2+xeyYnztoAlyWkpTfQfVTeUpQBd/gPnh7nfDL
83sfaOMq4BJxyP8vJBe4jdGzokric7jGIsfvhH2U5hykBD9VJnkAb/mAbD9nZ61641/C1IrHH6F0
WnhqiWgqHV5DyZs+e9v+mFwGbyyMC/J4JdjGd6xaKBS9O+8fKOjpXOeQYdf18krzbviIulAB9p+u
z4yQX4GEIKRV9V5sFDDd+cBVT/JW9+jmIBCGPwujaCXDBqRX6n6TD0efMlWIk3RK+D9b9zdSo+eh
9I0NTJKBNrkSfQHloZnL/U5X/N8FVrs0knDdu54kD3MdnlpcoZl44iRJhxAWQ35w8Fv9rQ5jUuJs
wKYAmd0Unb50NPkIIfD1bwoa/WQX9Zg04UzUBliUd5b8TDIQhFMQrgAOvZ5wEARrEs5QdHqo+Vj2
Qb2UonvvFryWz7hc5nPMJ0ymbk4evvpk2THs8inusIM2PcG5h1fogLdh2FSj66v9MT8fctUKohRq
2S9zXkg1DIqzWAzNYtg3NdlRot0VcmRrzXPpfqciEIjHmDNqQ3PhIeBkxuyK3hr9CE9ohyRI2+nf
uQGUgF14qQjP9slvsEpZRFoPQomrR5T6LB1FbOP8bwndNN+UEW8OgQLP7XwO5k0LSuANahDsa5zx
xfcUD+08C432zcXdyB0z4YI3DQDIUmR6i+Dt1cdAEYrwp3sPtcniOuZa8Cvac91loQP2fkfQU1zs
B3xzcCQ8nO2Ox6fuYmPB+tAHHRdihicClLHc7v0CFLRaIHNb49bHCikPY30gtsD3kTZ/Lvb9Br8B
cNNtkMW3jboHVgG4qoXilLoAE94/BhMmw5zNAJLZHKgTFp6nToCz0vm9azhLE1CAso1O95T2JIwu
qT+cQ77rHNuRCrzw69VsowQ7IjAijX2hnV87HM2jX/RmNI5XyoahKRgLfyBcvLBOgWLTu82RkreY
727Xt57JnOElRivmHrYJ+LOFsw9mrZajACfveSXywKXaRygCh7ZT4pJAXBC7NPAmD5TIPQDpAeOp
x/J8BnkOEBsKOxA7BCAshj4c6Depa+9sBiwQ/0zH/BwYisKlfXLOYTOJIpaZAJt+Ns96fyJAaCDS
8O0sr2OmHQwEODRpeoPG5UnY39Y6Xk4+JxvEqDoEQuGkoSVA3+Vje4wgtaVn0zigPPbfu7ufcTt6
xCa5IopqX8bCS74OdSreHIzlLvLNsBOl6JybCZJF6F4ik5TYb6/s3rgngju+nfBMwEV5RaDvXt3v
HDqBTPBAdWKWzSLAW5Hx0KuPZgpPFNaeEsH0D6Vo+uWtme7yMAfKc9URDnID+jXcD6BZl5SM71Ee
bHH1YnKy5tb0KJYRAT45iqhylw8WIoHxHDux4V6mpbvvhOhaKZFgfyHL3oY1CxVqH6ueuQ2jAyoP
4vp86Kbdn3OgLmCVy2HZtegeqVB4HuhglZAnZV4MBMpnOeeaCWcyLSI7xIyiP8IbDTFhQX/jfcPm
i4bu65PDOU3jb//w7j19XtlDWBcAZg81pGGz2mO25nwQuXC9KBCEV2JPkAbbTUWtxrujxmIlxXzo
nJkQpGjyht6j50gtAqjUjyE88rR1PxNCtinMaXIgxo6eRK6y+8YMNgk5R7T9HegrxP7CSOFyFA+3
xdaHuB+yVB0W3Zi4HIi54zlT5NkvZgNkr093zSAb1nSc+NAmj2kTcrWDfPFhZ326RxRENAKXIwMk
HakCNnA0pehX8hDsgtVXOWcGtm2I908f14YARNcTX8WT5YPx5xZi2sureKwguq1qN5zcif26etFt
LAyuGbYUPTQjM5aZBz8TJt8K1h4IHjV8V+IIwh9VmoLInG49gM0GzQ6mJvfx84QzbNecrZSgmNDY
jm4sGlzpwDDALsw9QdMiO1aAF6dvSB1WAOic3uie6NzJh8qnyl54kFhI04nzEiyvxzhPCvT4CMEd
ck1caD+UO2pfXer9ogdkOoIXyLd3fDGrEWH3zVGkF/84//EnU/llBcJdRgvszoU7EyGtG/KwueZi
azSXsJN2/IiNvjS7Hb+KCp8a+IFUQ+a9UzdS/tas56/3HJhgmxdwzRsnBZAqLFH6VObQY0zReZjE
AXH3iDCgYOwRBeM/elBFmZ7rkcwsj+yncTl88IlvaK5f/iofiAoQtH/AKIKINLtfOIu9QGw+Q1wo
KLC/XbV7PTxBLEUOI1CPIxAwaQiCCAnyHpgMqlBqUgjSawPsPCjJ6zhP0FdTIvZeuLZntAbbEO84
PnqILC4ouqIQzZMvRnXXxIBMQiRBl3VebJQZn2kjDj+K4RO6QPYrzOApjd8j3CCIS8dmDeiHWb8P
C4RoqC2s94npW9PaG6ldRn7zcnwNtDWeo37BaSlakzxCkcHWoeyBUta413MlsFkgWpe2Fz8DEtQp
7XPYoEpgJ93PtAo/Th+pEgIMYISS9cwcZVhFaZ+Gv2eRZczOOMd1nWPl3VeH9s6kcHcSHHwxD7IT
0JkQzuNtjA+cpLi/JWf/60TrPa2m7VANGAjIUGzjS8RcO8GrUDwGf49ix00kLjOKbHcPgkk3CJhH
Cx4ClgLVXdmRsj5+9PNsg5F+N0/KkCdYdETrB/y2DUQ/zJ3x818+wLGee5q7OSI1/3bCMnuCP02/
DGlSJSrydeZzVsCjGe6zLr6YQFxvf1Ig+qBV+AZ7CCaT5dc/Xf90xBwAl0T8KtLNGAw/6NVgC2IK
yBIl3/gnufqSTjgW4ch3Ih45my6J9BmhfgXH0Yn+246gaDEd0CF3L94zhgrCR0FeoE0E/KAsmrFT
aQhNrB5n3Ow1/B5zDr7EOEFrhLjGH5Zye0JX8lcFUArDN9yuiTLtc7/njzkjXI61Ch81roXEWBHQ
bnTD3ZgnYAirrQRA2AM4Q8jHeRNrU/38GF1BnhYywDIWFtWC9KAXWBtmLNepYDg3vhzch1Jo97Io
8/UuZz1y1CmaenwD371Oks0JGGsexM+JOSAjXLo0Dmt5DQTA2JXB6PXnqVSYcOlAxe8uX39hRP3w
mKDeYvI/gdL53iODzZk9uSTZyR5i9+7LHNAlBQ0fKj1BEADghwzJz8s2WACNGdiN/yc/olpWnEP5
LPHJwt7lNefwSNB8+ZManQheWLeDvvv6kB4HJduSyQzPXt6DairtUUyAr9QnMgmeAwzqqpGZFOA0
9PKwaO7IRFyhjILtADv+7r/AxDfcWGCf5faknetJe7pCnYm4pW0Im5b+ZKmMEEgfDSb+YHzHJvMa
RkpHkDlmRyX3GyASvhwXEKKsgWzEyMhao4qCRwGV9ju1yILh1Zx8cIkAWOqdNfrs2t07uR5USKPY
3QTf6LqyTu3mfazH9Tg1eHqlpbRXP8E7keevGMpty5SD4xS3mGU7r8dM0j7sLvVY35tLaAHjZwIu
RtsiTpVn2IHZ14QXn4LUbfFlyyMFWIzLwuJWu0igFDYHCmiABuK7MSe2ohtO5Uh8ptmQ6V/CECo8
WaiZJF8C9aq6nwADGDC0PHn0WL8fysYnomyF5+82FpT8sd7lOL+OqxCfw7Bdtv12nyb3+EXJIUF9
fw3Vrr5//XGByzlnAKuZepThBviqtL7P7ycJZiwHB4AJemoAzZk8+Y1eSLZh1akuLMgM9hoY+cSG
KnTmKcuIFWdPn76G+fHBIO6iw8v29D+CcnsqT9xA8YghCKBEgIsMnwvMAbsPnuBecVQhhE/Ko7pL
Ucmsy2OKUfDxyya1M7ifZ1RWtxm75nPELTfZN6lKcPJZiaDXrP8c3UfvGfWKGFSCuB756/+fEpe1
u9dZvDWX+pcZpWx5ElUZGAdAIagsY2vQOkhl9ALXhEp0yiIEM5VEqoZq0A9XSYqbyBc6kGMSI7Ju
d/mRUug1foXKEtCqmJfzgt1K3Du+Ri78lHz4pJ5fE57H+gD1p+62+6fm2CNNdmSRyZI0sbzP42oO
MY2LskwTeBhJucsmVfTZXZmF7d5HLtF1xbptN0xpGbpKK641FlmLB2PYw30krfQlOup+y7lu9DCe
Dku27gboB3ZSocldNumugksWERXeFft57xVdoNoE4gDGzhJI7xlBzOJo1YMrLSu2Jwxvakyrn0Ht
PObqEjtunMGLKEV/McpDymn/NQZLe4r6mH4EYjLrTV/S0rSnKuHZqG/CcwdSOg8ZyDbvHK4JE2ID
gxLfXMHjgQ46tA+Q1a6jcqlj1SZN00mx2MapIfhrkLsuFXIUXgc7iL+B3G/s4F19CF/n4TNwYESK
AJu9Fi5s5uKk8wDphOqGOxf7AAz+ow49P4VPz11Slpi2waDba8cC3IPRydGMsaLrcogyPXJheyJp
1FhVk2qPe+yq2mGiR5p7hDKLEUbnvD1zllBIjdOXB1PFwlxBEyAlDEWM39KTIiibKVJBjK0gdREm
ZId66/JTXjNjfV2qG3uTD5UYQEmwqqEHwJYRSsx289B4sr4raWpsWvav8e/wW8FzGwvIM/VPt+jX
s9gbhIedwRztN8ADN3oO7OS2sxP5j/YFVw0WMtXkpMOhtW48bKFY1ksaqlM5foyvBzgA8s4632fl
rgBCY5myHEo/Y96Go+ufOyxZvzS2+fm6kvYKJHqqI7rAL1EveN/4xamYw4dPH/BqxOwJYAIdNZUE
hEy0bk/X6rg3SDLQqWC1Q00OXsEHq0UGpbaHuB69aFM4Hyo6/7qUdsjq15w1l/MXMhjlM+7d8J+m
VqxDp0qaFSFogy3GYUBQfjVgPdSAd/ADHLiMHWmEZw1Y4CM/fc2wfYZvMZcI2ZnS1oHdZzEYBteB
L8K6nNkz/qWOUOgTRkKm5UekmOVzjQMTDKY5tTf8brpPMDWE5gxE0FvAfoCRf3HO1alkddPr9hpY
LYGGJUVSU3kgWtbfguwx/fT10RVsLpLb7jOb19eIZ93W/Hsa1jD9kERi5w2MdvG1iuxcIRFrLQII
Pf4w6YIimGPxUyIxYJXxQNTQ6GA58BBAGiwAAqn1LHLKHJhaH3poum4ANbjocAXpVaAQXTz+DW5l
sC6gf5skHLgAN2MZOwMhclQGKrpXiDYMLYF8qKLxoqEeoWHgMGrh5zFEejMHLHayNIC5yC/gUsmw
K4Gy9JdfUOlgzHzm67bivbnJFYYgVA8uc0DevcpURXWN1i+v0UMJf8jtCv9dCb+i58W/Qn+k3Ow+
Y8jxcTvml912vGNmevwKE5ofNtegquW5hemHanPRicsz80Zm59j6AefK586Zxxx6YAVL9VwBt0D2
wz8rI2gV+7wSEgzbob3KKImObOtb3NWRm5pgBN0ITKOkuG28J/NumKx/c1Mea1kJpNaDImZfAvMW
oyhp2TGv3oWToLoGJXOSHBcR96uIKI4ScanhyX8L6w0LNKXRZHET4OZajJkrQfp8o7hhFjPpbOQJ
X/yYjmL6sFEhtzS0IYxRV1pfBqYiFBQuSDvRcp9b84QceqxwDeA3Phwmo/e/WwTniCMn5sbdB1xt
a8ySoG7hj3nxKbUmv0Ha/0Xf6XVES8eMNHP2KWX3ApZik3xYQ8aOydcfY339PL4HbKAUQsaZLZJN
+YOylXzeQ3XsMEDihOF00y3Up4I7CHIEW1lhWozxgeKqy/v03u1ETCztPpxmnTjEr3vZBnKKXd6j
x3Se7+OriJeoqC6yZ0JVRBpCarGK/k8kVcBzfEtCqCUbrCLUpx5anAyGdsblYw40Va4BxS8/kQNE
o53ZaCftBLOSOi6nDTE8sodfk5Q6CPqKp/TYF7F4RD1vODWj+gtTtcsB7VosQ92qkia5HGA5IvMB
BYWH2c6LXga1lQkGqTUp7WbTFVgSpgobK5YwidwOkSRHzbS+ngHaMKmC0LI9V7P78T37DNsNfO7L
ChsxYfhYddUh+jyKHYxUEdhJU+XAIwjpX5sj21xou++swR2Yzu5UHb/EWw/vw06iDrhLEK5fEwaE
YDII2KydtZDID1Im0uI3YbK/enOf53mfJNEvYgewB3jZsGyYl6suGvAKZAWx3FQLDIDtJoQXGpbB
BRE9h5P/7hK1EkCs5AFPPohpOWnOGmB0ExrTdoVEXDpr/YLdLcjmCrF7Cg/O+UVl9auFR49mCK0G
NbMNK5OeapaGPxiuTN4vR6wp0LshLuSAoyiDzfZH+mo0qDkuT+d3dVswcdlyWPIzyh79ZQCR88jr
edjVpBNv/ffplo6Zx9uY+WBYU7qARuyWjx2jeQu6zUFhZ4Qcs8PmjF/SOaMcDBj7LTHTWvPMY7YW
3fEYzcE3ngKdB5gOeMbIMTqCrS1eudehQb0nDwQHQMqQOlUQNhhjhsXwS1Ldhqn/BAscNiUkdGec
6IAZ2aBnfAFKMPMN7HMLr1jA2N7GJeZqLIsAy7UMAstj9+UlbL0M1g/sti/CTV1CrlJLpGq0zNTR
UbZnLPcufikmUGyMZsIezqaIIUzhIf4kbY/gQwx/5VFB9AUIGM8zLHZ6dj2gqPlIIpfNbAPeCAdA
x82G7G7PI/azy2awPen4F7oMi2A8mI/16x4SG/HAOZkpFx5wmOZOIN/R2d5THKHwOosk5r4oRCh9
ecOLCrMgF4c4biXYwztixzpTytI4g8aRTFvj9CjTZbzcK8SYA9s6pCCofNENQhJV14YDAAYrrQUT
vQi2BCtskMst/A2RtqyXXc6XGp4UsCrP6QH5M9Z9fO0dkDrCJgZuCpaEM41wMOHaZWd9el9BMoJS
HHPblQA0RDn8iNIRDOV9vdMKYbr3SwwfiVJz9TpqYjCXsQIlkXvSgfjdkTn9rlkG9aIeU7uYy1+w
SBN6lsvLk/qYpzCHIw2hR7LIDtI9mRkoBDIn+Hpqlx1hxvScNTWi+mwFwoiDFWLJhbqyNgYJqsQg
2p7B3uoSwTzl5tTnbFH7nLPNgAOUj8F5erNc7P/4sKT9IkoqKPuHBZGC1iCDBspMhGLt77Vs7L/1
Z7zF5PTM8qBQaBd51CHjrDPTKQp46FsYP4O7Sj9lC6YmWfMVgfGCoIFz7CdS0e7OPxRea1wx2FLB
wfLhryvHdLS0gIwIZA+TGiSJXyFB+VoOklHkkdRz4hWpay8hhBa2/5p/5q85/m4nFdgM9CJ4Rhdb
UL5B4iDVHSt69EAPmCzfhqDoGwU86kbx02DBAl5wlCfkmejHaoUFIrUO3BtpSt1BEeOuuPogtJ24
07usdViJRx5zYMaPv/j8vEuorJj7wpl2LJI/ZvXeGLKu4PdbO1YczR1LUXg1YLs8vHWfwOhTjofX
JhvTXQCoo9clnzLg89C6GijTgV/SXopR58/L9xgYpbE8VXoMrccfYH8YB7ZwYObw4aDG8EvzqwTL
+yE0wiXYcoyD2PqNcs/YU/0xk3v0Uf6VWvg7IilJlz9mMW8hFUF3TRKnL/XToZIz7/uArVAYO7+j
PjNHROsq02LH05nPkOox/DpzptHN8PxFPNtcXnhrYqth3TSv0OhVx9vkTiBB97PjwEzuRwY1W43o
5R7q20YkPAE07fPIFoUwUIzhF0to0CpBONwe/FqGNbwMUUeiO6M3ZKcjOGljnOyA85sfwE2/YOQG
Fb8nn7AbpZnC0krQbDNh+cJ/MJevOYc+p3C96czzBAdGEZCx11C552sW8nXNTgYcjE8H3ZwQMuEk
RlmUoEgQE0BdEJtcrlt+8yzEpT/Uu8LPBml/gEyM3jolaSAL0rGZx5un97v66md2Y/JFnKKXEaXo
pcuyayuBMqJwkjfphN0aAzHaBt6IxydDljTBDTgf3YBREX8z4UtuIKxLajtj/fcAp50At7ur2zni
LtLVtRCj+SMcfHxaswhFm+aBg+n+i6MI7h3OQKbH7CYB3Y447oaWR5LtgdTqrh0S9cSY4b7TybHb
dn80hZ8spEK87AHKaB+1Iy1QRcvMzcVeDAYWOxqmxl57yCpqytA0RcCFxijTQQughLh9qCFhNZdJ
S8GPi8U4S6Nqyr2uyU6zkesVwW8ns5Ef32PkCINbKPDqkHyZ1w2r6fLC5v+l7IqBVH7wcimEOYzY
TevNY87ngiURd6QQ8JHdRo/1cbX4HMjeRfmgD1/VyqY7uVmB3ZKMhzgCs0ncOhGWpqvr2CwdQvry
JYHLvLMe8MDowdQXRnNiYTZHvWF1GXAil4HCskO7kIGCQLH4enDcfzQQfGRuFxLMjsNPb1CHHSTq
Xct/40Tb2zI/p/F3yCf0aq7IxnLaxiVV6wli2VNMHHnNfyyd2Xaq2raGn4jWKEVuFRCsa01uaDpN
QFCkrp5+fyNrt7NOdmZiLCjG6P3vf3EGcwW6vPVwrY4Rjh5fxchVzmPVJnXOD1Rb2JdPhDO/XtjS
HAhFB9/Grt/YRb905AWfpj2OEPYZv29fPahkG82zE9Qt42t4JC4JzfROj95FUQ5X1Fjj7H9gn+DF
1QmqPju4DlhzULVgaWsBhDqATRodvMPH5T8Nrxcs2Yt5xAB8la51mx0jW1inN3UWg/BjwLwEohoi
EBZ7n2M3QnuLDU8jwOD0zCWCIJP8I3NamcRblDZBqTuonOUVRH20LH6Vmf6v/pf95oo9OnSUOTeu
pdCR4OSjB21JKzwq+wzfiquOp/CO1QzNZA8PYxeiP1k39YmA5d8Y6/l9Xs6RBwBtA4QBIfgRkbcO
r1G70jDZNpbdP96QX1jLwAUhuAD6gBowJ2TBY4U8RhzBzs2vPFmBDg6qDBg7r1w6ZDzqrn6Ie6fh
zM9Gof3majpw9Qvro97hq0yiJucaJgNnLCctcarsil/Ey/ybP1Iw1EKQ6nKEeDAiGDKf3AK+A/MT
+5V4PJRZBLXfkugArjPOUQDhEtGys+XOfRkiuH2r4i/P5hv7JhIlwtphVmHS62LJVPfiAaS8/xkv
64XHGdAIIeDt687XINxpxxzhfCVhsXnEJlAD+hm84sb5aubYjZLKzsrsvHEJPpeQZL95ifTGjztl
xpnOMJihRMNVkpADPgBPR/sGEvWaWsk85TZSVm3poWVXS69yxlRK1B2ojRBMho+2El6wBSU3FQ5u
MINbrauBFtmTl3j+95XTrNGE90cu9360Z3QQAVUyx4Ns4vC/3TANkJLM+0vhpJfRvxgv/NIdmDnq
Z36XDk5CfP2IrJBTxb0B0MupOLZMuajw3vKaW7t6H7iNyfjuwp0B6QMxgT5VOT3c+rPhxt+rbCUU
L0ey0WWKEZl7lJt9HSmrjFpzonDh0JW8MZ1ltsPSllxY3Tg/BQbVoBMo4Vo4OXi8zWR1+aQgZs3R
nW0YEb98HkturT1iHiG5craKWVzyVaMQsblnbdLSBRFttD16JV40jlaG2Pt3nJws0+jcdeOkljTy
Wixt5X5Pyfl++y8IBvcwcuPS+SDeLvzgPasw6ErmIXUsXD0Q+M8mjk9B4FC4F+HshYFV6X3o2Mzu
UHQHKf3SdffJsIa81x5aray7A80UXiZQxSU7u4b4F7vyXtMmr8YhKUxhkb43FIqBiLYuEVYhqPCS
X+rcvnMii6VlE3dXGcP8YdUT24FyZLQoDA6aPSzfa0bplIn06zWMyNSx6jnT+EZfVqXdE96TcQfa
BSNnmtYQ2l4VzGIiaJrJmDHovkSQUHk8hZ6v+fvngtFxgQ8TwvdZz/Mpft2fMuL29CWoaKiupGsc
zZq3254/nR2FiwTks/SAAnllbhsKt5I+wJTmbzRRGN7Ws1WbrXGVHYZ1mc6sfKe57aq4MFhCOiBD
0uWKTw8cbTO0a+4tYXNNI45t5e8TgPaGl8qx5m5nlIsBtSos4EPwZU4jco+Vmm7V2H8m/lidV0Ae
N+F32q9bpA5nav/6G+vssd2vIQfyAfMpVUfjkxRC60YAQEtvLd++3zhnuupNYi8KcEPm/TPuyTvw
5QG+JDXi5v2j3UNPY/YJDw8rqeV4hj4bn1RysLu3+/qKHpjg0apGVxXf6rerQLBEjrd/PqedLtS4
HFJKXwG/o48H+j4DLPMOUCbxS7TVKs0S7Vy9pJYI5qGyCjt7PAuUGaVdhfOdtQFI68Do0IRzdcNT
AhvETnpuYWLKIc0oJQf/pS4A6yvyheCnIuW66qSuCkvBTHfAd/u3+IrBozY1IKu8HXVOx4ErJDI8
Fq/SQQcshQ6CTYA4vqroVDDuT+uZAPJ4ivhSlc6TVjt0OCf0KTJbOKvPeEovKl6gtUEl0SXT2WHR
qGJWylMM0zFCDO7PM7Jynolumi5VZqHFQE1yVBpQ2lWMwf5a6RArftpVrIzheOJ6mPPX6AAkTzv0
pCHcuD6421q6LrjH/8AyX0tejZOP3A5qzeDjUzpKH2W5H6wVkGVKDFq6iLIjbMOyd+ivK/dzU2x5
PAUeC38bNl1aSbpKeInu+0yjTNOgqDZDHuGYqzEVntLfAqtivLjvDnQNNXnt8F0eUBXCaZrNO+jr
zMb3gB/QuugSzFMGKwGgzMmv+oHlPb1trR0uM6w/ut3dg2X5L4U5Rj4UIMKVDYx9nXqLrS2Ai37I
Q3bmd+iMqGLcYcd44MMQiSpmWqvr8LnQU3fYf+K/0Sv0PgprRnCMa03H2H9M5wni1zPgY5eXfvSn
XX+9X8gIxerJJjQiEYvX2QSSO+Js3/jS4YgXOPohwcBgFPlUg5w7UJTaUVftr77ixDEnAVjgcoEs
zxllO9rhoEs32pcuim1uC/mG8rx5SJuKmOAPwx1MKtOZPEV5jdCgANdm3uzRNWkWnEn+JZZTATlr
hcfVNt4xxP27Au3RCgzkU7hvoqGE1kB1P98iD/W9G4OltxBpfOMobbM5/HK6D7oCkTHQ7+kkI5h3
lIkyeZejU5C79N3QN/+lkku3bBbO+1dm9Ek7wGv/M0hsQoeEvZxNQ4blLtalJTZ5DxCXdtJ9ace2
dukq5L2RTZ5M2xjitRNNmjzkfJadsDczHeLeRpnDdLOHZcIwP/TCMe3LDMbQC5URnZPq6ndCxhYf
PGK7Fuev1rJRrEQfl6524BlwDvp49K/6x0s7JFz8ggFrvqBEbHdk8U57jwQeIfzDFqC/ZAyM51nr
xEydydikWYJMREhcLZwDPIasaD0FXSOhn9c9q3H6iwwAK7RmQKsTXpo8SHBbZUrDJ+/rO/nzaE3B
oEuYVjwShPvP5qWlxn3oa2ZCTFNgn8i/FIWgrxtsWb4kbCEwZm/BiEmBTLYqoj4/OFfbhC2MCjsB
bmMKCj+KoZAU2MT8oSeNXUgRKrMi8ASGnFhcieHeD1+YuI9bZwyRAD0gY5OP83ra6Rd+3/DhhND8
qgkDvfRqZkjeJ6WHkwbV4gQ7TvyHVQfnI5kcCthS2FMxjMZXiag9nj8XoY6MHGG24MGEVgKHct7K
T4u5KEfbYCTPbKrB820MCO+CpxoQpACtMYLquG5nQNAd5lVorHJANgFBa3faxvybjhcztWiSSTYc
9ix2+dwqJ+dwBWB4QW2d8nG61r0C+KbUWTE8VwCVdv+iA4cGDOlx84LlzBAabxka51V2KDbMwfv1
cye8CtUBHtyHImaewHulHRNjzkGnVY63KKjcgVQlGxcc2Skk25rwJjSuIvIND+F3uQZBxQwgwoaN
y5LBHLkvNgf89Y88lhvzl8Bk7WcUNuqAP3r8lmYo22BtBsza4ZgKkQVJZKDvEX60DnMNQeOsO445
tgL5N1YgwonP5iVBlkDo3+xDiV2vxlz5FQbYyPggqdJ9ghw9GxvXseQ7In0oFX4RXB/v3KX3N54O
UPGfTyd2XuAVOEyibadLds2LBQnUfjJVUJ0YnrfAI2D3QJZeqTdTsEPhhZ5MpDH5ud3LAsuUfy1A
GFBPN9viXQ80C31VsBLrrxp0FW4oxVDPYvHNYYJ1sgaLMBd8Fy6gCDpAkDNrLGxXQbJHBPT2Sypf
gpJQMF0+8/QxIBWEGvDU5mJXr9y8sT+wi0fgXfkeoxgByoO3R7Zq2tq/lGySD05TeOf4xuCawDja
Mb4moLU45kypL4IZlJQoOOGX6EePUX9iqi2c6sCXM2llGvswW1umJztMoBv2l5QGx87B9Bz6yPRW
g6SQ67pvzuy7k+qqLvIt/l8QkJadyy6LPcuAAhilOdsqEu4pbnhUczYrWX2p9SkxtsGUaZIy433H
V2g2JcDmaAqNmVu0uUhOIdiXqYVHii15wJpk/aQTDCOXAClcehCkNm+EqfckcT6ElZ2jDizU9JKf
5593AklFWCl0JHIJ4cX7u9xXSzyw1H0JiXUtXatDrroYx31+uD9Z4pMZzNGZsodRnEazShEA0uis
UyH9Vkf9BiS9J0Hl1t6iB28AgTJDRC/cKUtqNvmWoRG7EItN6WvCAv4qtlR+6ciBtncpmbti3RTB
u4EZZ9exo2KZiBmUwyWiMPIwp4LDAn0y27MgKFCQSCv5fnYOF2Bq57NKske1XXU/bYe3EldkeXiO
HQb9HkYT6ld3RxWGd8Ti863U61Asb6SsxvkcOhgoHUuhNjNJgEDmRdrBjPUExmTBBZpNryDgfeCw
6SUDE2xuZHShTxNX5/pDHFb36Du/MFdY9LU/crbsW4dBmmyz/ihedx/FTnCU8CPAz/QLwdCCRbDE
v4RR2RZ7Z24GfKvn1QW+V3KCoSLoJfOalZrFgPJatps72BrkRagb0TWmPscB2QV5ZS4QMXw+B/PS
YvrSMxr0y9o2PD6/Fu8pppO3N2YECwyc77ItOPjAbj64kDQihOtCLaiKpJyepvfYPL7zW87gxVZ/
Xrn92tCX9Qyb/+kcHTRg1oyURleej2YsmkzMXi5iBKBn6q2nxylifXx6VQdp67NTYHYhoYMMjSXA
imn9xN08vaM/m40mMx8SuND4blzfcZbLnz2in+nsOf3B7JMjcxJyPqGYG/64+OWXYOgnHrffVEjY
n7sj4WkbUq205duDVwVl1DP5P925+7zADx5dSI5mL6RKHaxSZZFCXYeKvoEq8WWZ2B2kh3wnGJra
JCco8/gyptZjQFW3ljroU+BN+kW+xCeV0kZKyaFiiWQKpkBfmLBTMGmsjsaSezZm7pj05MeYkn4a
NMRC5mjfEUPfnjJpH68M/7OAgg7hPFxny4SULRFj+MYJyUiiTV8hkcWmuX1gIxgw/a3fzFXQo2M+
6KeBm+/jrYrPEzUeuyWrleooFvvwCiZOxPyW/Q5IXV2wB6QqXLEoMaAwcQ21PtFeCuaB3yH0nHsk
DO4kN2AxxcFfenTPY9fb6L5exeIylt0gHyN92scEGyM4SBjQF8iQUm6KlguRahDXn0nSAKN2btaF
toEDas0l4b4pC98/IdE/vY9fSv7POmFFyBYk3L3wG6bfeDQvQQmhj1QhnxIdwxBIIa/Y+TxnfM/j
nhaOneqR16EEBqBCdco32svJQ3IVWdwAYU0HQomsCfUCsBU/QNoPJhvGjomA5BEzeOeITsboeMjX
QUzDaggRQmA4CGT5tpPFs/N76nUTrlM7SWB+Q4PFSoE9i/EL2prYqWEMIVKB4Y08CReZ3B56LqVp
TjOMOVzm8I3VY6k1HXTEmKaQ+ZWNV1Y2iHF20WoXniZEMhJfgikmli1sOibmSOiE5KNK/fcPVBlI
jAuoaPjNbogdImBDr70XjGnnde9IUUU3BRQmT82332HDcxewN5+YTRzeAgoICVXuu3GAv7FwJj4n
aXyMcAwcMYiy4+VN8Y2KbgmnS2NKSgewI+VUzQ2K00DrNBCJL6oYKpWdiK8ePHTMH2EpwhQBtisX
FVLL5BsmbeRRsbDU9lTLkJgI+IHVRk3xw8I2Ul2+PYpmi465sUe3di2vcuQfxEOceIbh8keuo1yL
D8aFXMeTcemQsMhUf4woGPEnNiau5YlVnBpNu5QrylHs+2Dyw9ikbrkMug9PETXvn5UrJR/lSnuS
f0oknkXr8trQH2YUmILFOhPDjXSTz9t9vW+/4SxUG3OBW8raWI7O6ReTbg2Hhvec1DJo4sWmx1Wq
PMmn5iBWj2qT7wShVfAsmgOWMKv4Cg+hQpUWnNmkmoe1yA5wx7maVxjAUpWwIW/LdX/DBcXJISbU
a5WgwJre9b3P1y9Yiu+9hT0v8ZbkjjIxYzA0T7fFUSTxDcsSeWC4JnMM4VXL0omo75is4+MYj+by
jCSBZMXUfR3ak0ZwSbmiq3LTo+7o2+BoDswBgmV6gfPCRcNGGSz7bX1t5sNeQ/A5OopxABkLJOlV
CC+/X/fwR/1Cvzt+gOrRAYcoYzGDZTu6E1B/Qu1zqTB2LERU6RcQ8fjBl+ABdxg+djCVWMcx0g2w
ctW3Iyw/0ru+NfZQ7cRCMnYFnU5nZHvhyibECtO1i7VvoebA+mSAQjWjiRv3xV9Ja2vNX+61lfQN
qsru8oen0xEje0LFPrHO7WF8Hy3qbfilX/klMGEI+LNLhZdOwvrBPgtTAbMbpnEoCMm1/df/sxAZ
jg/GzNiNNskSfsUGk9fdayGdlW/ueGaqrCJBaX+uFfwsAuYAt0CEAONuyvn9JaNJnieH6qcR1E3I
m/vnBq7MH1OMHo7/Impzqm8QUxRbkF9wtmDpb0kKnhokj4ukb4exYMLCrMN7/ev3qG5+kkMhYqCN
n/dXAyw759QAGBR3dZssNSc8GF/Bvr+ML0xnjNsncJXTeKEvQWZHtFOIJB/Gb3cbzp9Hf2zWTE6O
EA1hlq9ecKwIsQArZ5fmlrkoX80+3esMKsCrRdjA8FvNmQRkl+wiSxBpMU0xCUGTL6P7azdeZOsI
H9PyEv30l9eu+qOmy1tl3V+fW3mZH+vl8/j0zRVpjH5+1JfBIv9K98W6u0XWFJaur1+huAMOwz3p
wGjgOEOG8quVdVTX0vK96DY9MJdFXUr3EQiyZA7RDECHuhq08A9Pic6MshKIqHS+20CM22AcGn8u
snipCXoRk15IY7pQbn8gh7NI0IV8XPkw7HCnKn7f+E8DYJi2fuWEEmGLQsgSzgkaDDde5glvdPJ8
POkhvlRYNufw8TlWUDTBKiIDr9yU5py5wROYCrSedAKTDHhPjDFAuYE9sQ+jtILj+cvmotYCCIL3
CDLKw/nm1ZPvDWzEj03e3D/IoUxqKt0tRRwC110KteU36iG7TklER3urfbNR8TC2Rp16lgErSLsw
6GdwBRiIxhZyhDmVGoYJE0wl2MKkc/TL77TvMZoTpiTKZBb/fuDm0YqgBWR0wZ6ou12HizMDf9hl
YndlN856eJ0ThmKxiTuVP8i3Qj7qdezpjJtjbNL33Bb6UVM3n8TNoNDhMFA75Rc7bQOn6qYzWYO8
+sgilxs4NyiJbMidsTEnnfSBqSdsgpyb+8E9xnSJT8LDxZrDBMpMbRO2Jjs4dDbcU5CH8gjeFmUM
PhjsUPgQTEp29ge1zwt/TO7uEF46apqXY2ozsYcvXqnX1ecRDghstNxdA8le2lYd81QI1pRHXK6D
gpzST7dW1i95RjUBHi+KmMgN6p0uuwYheyTajZbjYxI7ClN3XcPIwzG/WxsWZjwThzwSbKsRRPGl
JbJGHDEDGYsJaPOrkHBEsdg4qDG0b/pjevkAs4r05QWa4Gm1LtQ6/DHKcM6kvKSlhV/uvv7RsJaT
YCeAVq6WY4BhhXKBsEt6dPxZJptQgVo1ldTZKQJnX4j1BE4CdqKgMekMwbmgFcmkgfdOXe6j5Zjz
UwikvWd0dayxoL2W2F+9IWABkdxjtEf9/i1AumIxWAxhCZJwNfzpk5EY/XHEi/onxJfarsxjpjhR
sJAlv2FOxaPNrLPjJ9wQbB1qUIHx2bBsUT2WsNAkPzeXGXPl53FUrz7hQ0quPTjdp5vjgCJ/pXet
W5bdTARKAcsMhItwIYWUa8R+jV1qki5YCAELdEhq4Nc9xl4j/CnjLa6n3TKNOMTkQQbTOhZ2C+3H
rRYaNBzsNLd5u/uUZA7FM3asSPd5IN7aAx9oKBjPudgoAItYqYdZU6JPPvHW/Mwl5ZRxlOqYTtIe
Cfw5u4xbRpa2/LxzkQfIcRYUhgxcI2ZAsA433EhY9zFKjGR/9NlgljYGOSIHmg14GWAt/RR5OxtB
dqRXnVvI0GtC0FAZV+a3TKQvAuGAhQwuzOtelBLUltNA7YKrd7IIyLhJYIvByEdgI8MN5/Mk4nb5
eEnIYMpvs9T+6JqgUPRYSzcMryH5IdRtDkiv5vo5IcqvIM5t+cFETbXDf3mC25xXP8TMHL4/sMcW
uObpjGCS1/9YwKJbFqyt1Y/OyjEvdr05t8hYZzB56+bS+flDGdbQcM5U7c8wkSb6MwcpFljJf6BX
Mqd/fUhrZAuuwoN3sospYH/VbTSnvswMy/1ggbh829npXF9Sx5yxr7Iucei1zRPpAbgf2vA1yXFz
5YHOX3aMK+w9kVAFqNz4grzkaUQv9vPhQPtSQxKByXRSqTjnzElfnmTra1yF8jtwKFJPElL/kRnu
Q6oXMmpgiQ/Syh9lQa+3jI7veAqzHjCDzfM9LZbceGDIBbTlHaZyeOhadyipsE8pX7GlayBgocrN
adDyVrCsiVelFuNuVR0MT/cVUjWAwfg4EINpoGWqFu+STHHgXXmPBTyQm2YduW4jAHPSC5MMGE65
Z9Ss/Mt4X4kroCYKQRrwP1RdIIx8Zo538CgZLhDTiPiiI97WK6ViAuaQatZUcHGNWZNssBAecCg/
xcOSC51J7G/LA/mL2u5/nj0kl2QjLqrxxNQ9gFvg0bZdWf3yE7G1JRtjobd+v+JpssOxRDlE734i
fckDJVQuwKWYkKpkFTy/KDQ3zCy8mAuekp4PYUkLzUDTfZeTdTKXI8hU9ZoKvW/9sqXx20HzeScL
ruUwxO0JbuOEdyYVF6pqvFjIEkDXeRQs2D8v/WRr9Mv8NLLOIBxgi/CYe3K/a/5f6WtybRfyFpFB
U277wmHjaa15CjugGBMLMEwpr5ZBMWe/hIbRho7Ojvubi034g2926iSuAN89BkZdtx4RGMkGSFRn
5f4NjcpF7o6uhBRh8vxgBApthuI2XcAcE5KZ9lqxmvaYVbNBW+ODgo0dywGcr7O6KX5bt5sOTmD6
5gwL0GlMjWG912O/msOZEKwURNigt+xfhUvRkfQudYcKb78XZCEe8/FplykVmBz9kTy4L9XakW7j
J4ZsqPkwWr6MMTqlkL5TphFBQJ9HZW0Q7qvgDOlQWOBcSsnAfird+HGBJTHR9aFobDWky//wiO28
kezqjz512VI5G2JHMl9ixFRR0TgY40khOg2mjS49Zjp22dFehJ20k/aL1pIVgLh3GoaQ1Qxvithm
XiU5PdslK5CEKxGlvPpAFIOfLQg0KQdj2gcMFtC/w7VzxgAoKV7IgA1Y1RGMSxypQks95VBngqTH
MgzMqCKWa/wWsRmeULTCmHGaLNLCcJX2Hgtxxs5x/UdRvHO61QN1BwWzggUQzqcipw43ZybAtFsu
l8k48LNi4nOEqDdM2NG4keQ+NVyE1ATzBojnDL6xPrWNbJr4uc25oXBTASRMHx6C+o8pW5pPt52M
0miaByuYDcpnDcunwBxFyFp8PD3Vq/xPBq2FqsgdPCnww8ZLe9qNFpClCK59zaFayNqyedtNtgad
VpmAjSbGyPVS8NnaGVhzWfkABG8WhDOqB4mhOYx/zjEKtEU5ntSH0R1hSinBL5p1n0NObWDY7cY6
d07tVzdtrrQwN4gRgOQHCmi5b9cabUeIZ3/GA0MpLCexAwH8MM99Mx2kNe8guRZz5ZQT1sp8Iz1X
/f71OecmtwsrGQiP+zJn8T9QLf7FepARRJtexYL0bSzQjkPn3RT9mThZ+YcVDXMpWJi6p2OdqWEC
tq3GOzp0XC2NC9sYy2M5JgIG620GnIxtENMkHCQRwsoEqRKKsfrlKEddZC7pGCPRVwczJJxiJO8W
DSL2rNzJuHINf7ExsHikFWT0aPt5ecx4NY1Ue1s3XGbSELCTahmrtvJygdzHt+Yf/O3us4HyUZCj
iTGBegxaW9PQSdijDHs8aM5MtfEOiRyYEEG1B4Affbbnihje7CyTc6QekfKMYOO9kXw5QL6i/PqF
vKdSuQ1e+cqXAfcQ+dKi+7MIAA6BBamHKKUD7ylKfGi6k4bdBvcD5hQxBqSwPZxggB2bGG4LjYYr
xnBkaYsoqFR3HREewUpDnMao3C+R+WOilS5SaC3SEvHlM13EzNHKZWUBWZHDqjDqAJ5dWsSUTYPO
wdWGYaLae6SCNkzIF/SCLx5rAtdPKiRxtRcyGq1dIDraI8a1/VS0i3fN11G2PALYskgxpg0rWLVh
SNmqXslPmIYxFWTg4I336v4jcwqnH0/f48QxdioKFzMA4eOCxRzRR5T1hM8B7sckFLGOcLHhf5HF
8NoUH/QIXvBDDZsiT8BO7AadxOBdpOTG626FpHEHgGe66T/56Xc1XRgdjK2gblLmUufGMXAXyYvt
vGZTjSZK4oYoBnP/ecCz3oJVqziGNkkmB2GVNPyLlq8VDjoC0+0Ji2Z5xtnpuWX4zNB1TOsi1tip
zjazYNhSi09rw29+4X6HfwgfFbmfI1+exOaw7yMap6SDRf85toCQU2UEaWdvPmfxc63HK4yYtdrp
ELuaAWv/Fl4RAWK8676+Cb9DiMZoC9KFuYlKr/l8ScGqKXYqjCWqFAsbAyb0cGEVyn0qr6KZqa/5
Gy+urWbgsJ3Dr/w8b4U6diIViU4IZ4UK/T2Lxseczlq/VPqGCq6bRQ1W647pIO4GDjSpwHTJAwAs
DNY/4SluKI6l+TGIWLUuQy84jrf/T3jFxZDjt4lgPVUcFXahYJtpnvbclNIjsc4SXoOjeRlT2jCj
S5pVuAoaROaJdlA0Pze2GoAoLwOfON2L3YEOz3huWPdrtrCo7OyelEIF5nu8rlWSpfLLR183w74q
F0P7qBAHSGQztqGHaB0qtuZF1lHTN31BwMN6iL6i9yq7v3U0Hp7GaP/jFWKS7vjU0Ehgdf6OvKvM
ASJgS3r2s6pxx1/dhc3JGruvfhmG/kd1BTTe/AaNT6X+ZpgdelW/TNQFj4mLWSMtKJtilOEJuedi
bwvxnmh5ao6881KdvGetcsvWVxTcAqiFBBbRz3L5+k5maCwJAqrKqQamSk1NnUcZi6dB7pAlpFEs
GXZHdwB3uQOCZjBa28OAwV20+YiwbjB8LRB15ROvfdUpzHnYIQxlE+cM5oRuw01SXYk7MDi3rUdg
NgUkobcMujrLbVQnkmzgXGpBNJzGk4vP5uf5DAAWBAVRlszcKGMCTDmLYYPx8ePWZXisk4fKCL6Y
ya2D6IDgqx+QXmaIMXku+BnTT801CkxRLArf+kq2DT4SGwVj3g5nIAc70szwUFJlPCHuaZhKM17u
xNSZST2Q8ysWHeqYydRgU+Lm2LWoTmNszA+TBBtDRQTpvPUPqluKWXw6kIxBS2BjuSMgExg0035I
G/9QrrFVPaHIwOa581ScoCcJP4hTaQEYbUHM7ewMaXREjQ3Ry6Z9h7mDHpBtv7XZnkelPyZgjs33
jAQUUh9NBRYyRTJrWj8GFN926/QG4lgGrC/E5U4NQJ6HGk3GUAs2qBjbFpvQaXJhTWN3xbotnltL
4x97iWrQZE5G7O1wFNZwaV/QciCaqz4XSnMYiKYwF52XXwEaVGQUSx4yOnK7Cnye/eT8DEGrpjQv
MKUKdkWkkGg1xxi3VRgrUzcDnAP2IFSFhqFDyZtwD/sBEmUGA5CYcrBQGzIyJSr3GchEMsfjXpn9
B2iBcKS9E6Ay6QWswaP5gHLkhAR3svIQctfZuKD0vUtRU/IApNbkUDCqQ6ddTdHGECHawMqgo1Gm
whGdhLczUGS0pyrvcxuTaKo3wRtET4m3az+JR5NimI5gi5Mpmk3WBjgdeC5Hhtr11N6Vr7O5fJ9N
shNZ1YLJaKWv9P3rDz5Vbtp5xArJe/wHAav+wr+CY6WtJjDDR4zavz50kQuwTmNnkCOuOHFlBzf1
tzuC1yPi5lBiuwJTcRoSFUE/hov6Dn4iCRHkVLBo/2kilP172SPMDQRKGJ3Vo4XBBDyie3ewmIHA
iINcC6QKz23+5EIrIPNOyfrFxaKHsTbv9yUDI6y2KEpPAug593AdlDuNIQSNCMnxaeD+zHl309AA
Qbbl8/iXMsYA0sahYCTIGNwYBCC8AhuveKzXkP+Ztrq5sIpCKWsyinInaETQQiW4C9Nh3X/RI1h7
cAiunZYbh5UKgyLuUO6s1rWKmdS6GmbjANbRnOlsdC0ezKep1jR4RSPh6MV7Q+lNIwTDB19hGAWU
M3+Sm/q7p2Xevh7SVeS9My1ZpJ7xXfya9H8CqqPyzu4MmYSFZ+ugG//gOT/YXeNWVKKE7Aqr8M8J
SmXJCBjkHfXnDs8EWl7/47dLMGrw7ZbJM9ht6nyOIFAtWmt8tqiO1BV6BWve/cLajt8M4ZCSes8O
ZGHXUv2jwmdOwMWM4dAfnAwCzRVL/8x1Z53E9I/8dkXgyPQqvBOqfpJkqMDhDXLEO0jRCBUYsjmZ
BeLimCM7ZMgMNQKhOEwymFYmwNUdFwWZ9eOrJHQgYa65BT2O1qU7OoLKYEXOtO+5QicC3JrzUY6t
z+zgtVMk7i3MjSevFTFla2OOQgNyIikzM5OZRew8WZrxCATOQZcPEAEktgW1BRhmlJjepbNJhwKI
TBH/29Ca3iAGryEbfy68rYZ0RwVtwrcYEHAlY3pyM6FTcOjoOSEFHHjxnP3/ESySI5KSdTXnkn52
eDZU23j7H3cQrR7fUEOz2CDolK71Xj4htmKFAfxk2v3dfyUn0eSj4Q6F1LA942SponxUNslde+ho
jP9BfULOLB0RBIVusoHWknGldSRnM56me5kS7qM8UFd+C4EfxHQoQQREhfAcMjL+4N4dugM3ARca
2QPYPb4nD9R9d5R/MP0GcrQ7HJJeG+Oun19CnLuP/sGTADdOp9QW5TenM0LUqdCBOylMzC088aqm
q0TxwB4rYnqy73G4jqD3csJ/xhd1b3nBiceUhTviduQCIpAOPI05xXjGMyHSlimgmIIb05isWua9
FAIcLiSXfMgxoZf8EfRa/mtAv0QcTH/W0DlMcCwZnUndvj05NWcTK2sQfXAwwYKl6I451FcAiPt4
n7CW3wfuI2yJ4ftg18mNTLFJtc09y3CGUn49nDiO9BkdySvo0J4zndkwUXX428d04cwG3Jp9fpFz
LQ02rEYYdzzD6MIoi5oTBuEGYLCAEMoEhW2amiezaTQNrg8IYdBNJRLGoUpN3hqajmlZTRHzsM3x
OhVL6U9UQAoTjGN6FOhStTpXCg8glrIZVEOZqYUbYktqbTCIYZk1CV/Ob0g+R/l56BaC2oQZu8/9
9pJtvkImk89gchI0UkR2R4kNHgCZ7RXKMK/DTX2Ec/fB6E+b4EAkWPFPPLNcPLv1OWVv0Dtpt4B9
DKg+hoOjPD6wkjHzNP1Wd3M0x5LbVbNCWdKLpFckiz6tgTjGyNCZgpO92qBfoEmF3rbQKCZ2FbcF
/6LEGE/4MQUAMagBQvgf49ytLTwxII8w2YPkdBcZqjg0iVsGMpbOm/6S7voPY2j8G6n+MeEBj2xZ
Ir/7U3w17r3wm6rJFvkzeUwYfCesOGAbDlv2h420B+MSAGlbb7g/SZ18y9dA8igv36o7WEc4WwCH
oiKiXKT+12H2uDkWHX8NOsVUZr9rG5OuCB4eIkk885PZC2+YEbDQVBkI6RI5nIDlAJTM1EYVwVwT
oigw0Hz9y9gP//xb4HfeTVIrIVHyXnCEo3X/e7OUnrzZJJmRbGYhPqQ6ExSn9w9VCNsaBDVhTi33
c7n1+es6WdD1P6G3PHFWe22swWZrqng/1J2qC6GzbJ2W8aoyPTa6V2Riq6CirqpFZPhjrB6bzx+B
CdLCaNV9fEb/wnOnxrxGDDkY0s34O0iqfA8cIbBUgsw3bLXUgtSOGQeA3zzdjMNKnnGIL8yUQpgy
Of/vLcAHG2zKSR7AfiUMT/jt+I8tRv0eeZBp+AlAJmWrIhJBbXANTptyt/5ej9fpLhx+nhTiG88L
udWkdEWgKE05HHxjPd28FRU4H46z3fYzUuwp/tkiYZwBPbee9NcNgDBzLjne6Ft5Po4WHCMQeZoQ
ivZ2DAfVBqCNMi+m2rbcJLGVO+Lf1usjaFprxlqHBkfo1v9Qch+Aa3gWqWVfjeZx5nGsYWLyggC6
nF0OOg8TqDaDiMxVQx8eLrxfqFGUDTBGwcMhmWLdQH4MQDVnTgZmHk3VvyMEZi41W8gjvKn/HslR
ZDoLfM8RFb1HMdMwsmabRDlM+UFFQ/fHSFsQ2gQjldPGy8EBVltCb8TH0EMfyheWEhtOcrqhSECs
3DJa4c6E93Hnyfg7SLt4r0HwELWL+DCv0UbtZ8/RBfzkB0oIGHY0J+9B2Adu4GjxYcm80k4wi3ma
gpx3VplvSM3FRru3xuG5oxVR7nwuSiPhP2qUl4TYYIqpNPNk3vKdL7x1CDPFgbNLWwQuTq4sz8Ee
SS4CHRZPXh38ZLTO+nPSrWimqEgOmp1rC3gwOPlAoHLpYcgaY10NlywTmCfCS9beRypP+DdP7Lox
SlSh5ex5DKXakwuRcFgqURwXMQLaYJRHnFJ/4qBwvdO1Cvcq8q8P9AOmh83lNZlD26GSExjsWqSu
ED+k43dOdAQ1UXour9L59Vt/JbPWYn3CdmbN6okQKYdFCpMnY+FAlk4FyYYrgiFIk6BGLvAB2Fpo
tJjAUTCmm/+RdF7LiSNRGH4iVSmgwK1yAJGNzQ1lbCyEECghhJ5+v56t2Z1xBIXW6RP+MPwCfbyC
o3Izf5Le5/L+rfCMueDJSMt1xt3pBZnQ6aLavr9Rw6C1Byc1gtUUoo8FQbwGYunWecjtJPjdcOLh
sk4THiuu1IWelrSd+rg/I1wDl4ipgm2GvDcalOru4RwmupvnG3qJoG/O1x9QoWS3SCvdhHppg3hh
HUvg2Cg8D+i7oZOpJf0CJvw00ZU1QikXUsChc54BNWR7UOmwgukw6ALNW0QjgMIn8o7DRJgcRc8L
A2uXStP061uASmcAy+gJEuMGexedT9kr31EGpfJAdisJeLdlocvVL5pjdM0DZQYMP/dMRJP8cQvr
CEwRfqjUZGDbGC05byvRs/RNBvVbqIfHul9U0/DZz/rfTklBhN5z3GGwNlgrl9R4B2JdFiLK4EzU
kroOBhQUDxlaug9/Ft2/T0bXKQ3rL8B2X5gmyh8Gmp8AQ3C6h0b5h7i126JyjlTTcWkJCIufJeKa
XbgG8fQ4f35cfwlGSBpAUvQ5wuEX1HO7RkDG/MkR14ifI8iqKdDnNhhP5Q7kPAKcw4mhz4iEGTKC
gYn1jU+Dg2E1nHRtr7h0VZBM21Q+kQ1uLchl9B6RAI7KylcQkH4G18UUZBiqDm59IA5MzgDM9Jl6
bufAFfgdBVAn/iqGxzTCVyRRVhTA+wBg+82XzAv77Zm9CnoN5lCPwxPFABdVeSRmQhb0iobm1vq7
Ic5HujcH3IhYL8sa9IQQCgRn+cLuB4dw9Ol4I8JVK1SwqI2yaMJczH2ezT1VG0oG6P4hegMj+0IC
viweXrFWP95ifaPaytg1pOVHJhXzAjsCHl1vsbOFjH0BxBAITlApsqh/JmPC9Jj1ReeEfPTEz6Oa
iCu4gGkT6CnmJg8mGNyWAn1F2ifQDHwigu532nJ0oc4hjCOhjEJvheMlaVjWjegOgOEXhowiTcax
HemNen37ggfVYCbF0QQ3t4lEMg8aKJK/uymkDcbZneqWlttsASDT47bY7OwiNYIRSSfqZPeVsoPL
IUu3CGng34BmQ7gUfRHUiAGB6QKGNllg8eAgXQpvZW9E2YpaF+kAD0PGkCdMgP1ikKRj2MHV/3fM
FLDcMS5BvyfEQ1EPM1D6A5BIIr/AJxLqcMoWt5tBJTG8zIl17/koZAywCkhQPKC0ll3qSxDP9OGE
AydZDbKwzIJp5Z54IRARzC14ucd0xmvQYwJ6vgYvxizg9aGD9WAQiK0Q246JNuNM2l8L/zb4EoYz
m5LY3Di+IBoioW38lcjiQrCkxARIYcacWcD2SVpMO61zJoMjMYqHziFWre43ERvF1beQwBEFPk40
QDWOciR/MOsgZuSdf/y4GhRtHuKMnBOx/isHbbMnfyKZvMBQdZTTEcSkZU88LqH1fWGOQO+sgDvt
ANOfs3lOT6y4N6aeD5RMgMKxWlacqRWBvwi3AKiJjnw5FID6PK4d8ZzcfOFSAvbe52lnEpyjcctk
mQeYJGwRYfwQlFxHZ7ABbQ/8j0hFlNlr8QnirHZEc41DG22kzIPnjuFf3C2qBYmqR6nsicY08xok
vS+4LSBfYC8l7K9QGraBjCGGmjtUKHYZEdns/bdl73ZXO/06I2njkFoyajVsBNZ/zsvSWS4pyzgX
SlKAe8SwKS9nOnuAGA59qYgs3aG3Z++X+/Sr8fYIFxYoO6EpkB4kRJZBwdj9jKtK1KXjyvam8uRP
oX/I3lziETmdcnt9micok0VoUPtq8EZqCPArxKUy0exfFG4c+Ge25GbuxXuFO81rgtJFiJxpG2Kf
aMO5dfgUJhHOFZ1+3GwYLx1jVLL9LpoI3Ojj0B6Okvf8vo0+zxiylBMU3P+GznvdvWbboFCMmXUH
sw1gh0f5U3IvRczh2eaRYHHnhAEWaj3Y9Xw4qddUOSaTIUai72LMabfQ6y/OF32u4O6CVyav4GgW
re6Q/rMir/V/GfR8NGOLrrFHykagI01BCPWF08y4p2a5oPHDCILcZiuKE6bPCZGIhqNWMTEI86A/
1efjF12iqZeR5J5pNw+nfPeEIX0m6Sav46G4LyrsAzaPIHocHoCGXXZxLZuhaYPU++AxXvyXPQN0
Bmc7bMrwirPJHv7Gc34csO1BBgz8jN+wS8bKltJJnz0Ok10LmY7jJVw+bEv32ZjYWlq06BwTuA7z
EGf4NHa47cUTtBSfjFWyAKWqI6PYSIge0QlkmpjAcCJ+EybJgkgk8Rlg6PwrFPDhDzLWWSLFcGSf
mLJiP4hm6ZDQpLmNrrEE/9o9iGUOYOUDFWeYh6I1C48GxZp1F6EEPeOJwHzYgWDmS/hDthEZrttG
mcPZVifTFM1A6oCu9hjkjKwyzUdOk8OASYAAMuQEnlwexfi6kFIqrp7qjix6Ql0VAxpz3X4GczHR
kgYKmsD203BjjB824S3BkdXXAuT54xb1zjHWcZKa/GZzc81ZEEspjzZCndwesCLPgQSDsQ28ApP4
Gjn2DHx8eCc1rldlyER1CaYy4u8Ui7OvfHXZUMr7EkGa0UKB3j+qzCinU3Ut0M4IiCfzMi5WNcLh
eQgnBGea2wIbAHI5RLxBZrfzZgO/J5FOz+AFVLqPNJ/HJBBobPYdD1AVinl6Up+NCK2wZOJyBmil
KAH4jqcvHPVA9XvXDxpv5Lf4HBlL1B4cps6I51pYmpUB8W0ugk+ONRB3lDiDlE8Acz6x8KeX1jTJ
o4vf8Dk2BdFPjtMBvoBAqY3IWJoYlrOtoRaS2YCrkdxt+LFiB8g5ES/VhxZWf8IUiGMJJY8DcCfA
GwDqELUs18JhsMIhagpMEvTscQbCuglFsGv9bKfyDnmgpfdwRHamiIpIi+37XhxTZ66obARGHxFD
QNHQVG/zB+MldskSwlYAyYYKnynp1KcWU60Z4xIJTQQSuvJ0X4jyVXexrCM2lB40TzZOoQOUUJpR
B2Uwv4jwZBjEYeZx97lOH9ya8WSSPtSaP5l6lCHMEniOZVIo+nUmshXC+Wiwf84As5zjkuTcBQmy
pgnmjfZ2nccjBEDxZ4tkdyCTqP/7ACHox/xB2sYesc3trQ8omXEzPV2Enti3211ORABqyq3sErrd
TLvKA/0M5nS0Cwq3gFGQ/qDZB8TIsZYylAelF60DmiXIP50Z+lXE6AlyftLzzwBjQvMrC1+YS81l
iZzF0dbV7dOCo7G+6sFFEQLZBQ8UADQqdPpooNIf4fTp8+CAYMhXxAHaEvcNczKiLc9lSdZIBlKL
y6WcSCBEi4KNZA/uICROUMJ3VMAsR8mtaxHuUS1MeiwcuCiPNYko30PAC6zAdsSeY3OcAPtwSQVE
S4fKFbiaQY+SRtwMlaugWjxX8NQYaZF/ljiqCTCnsu2W5AJmwnqCsnb5IfuBjUm9ogBuVzw4bK2a
NI+I3gBDN3MKyNUFBfYCIyj+CD9UFg7pZ47EesmGTMNVLH8ejBAIOU97jiiiyU47eNf1+wH19oUj
ime8thYaTm93KLpdPpsWf+1YBYqJ/R2yOg+XFngTKF7nxKWrnrLt2OMKqTNYnLeHf8rVobWcRKx5
4ySBn7/sAEQZW10LpA/6tdYMDCnulSjh4J3zdf14CQUaIu7jdzjcD48vCyh5rNpD8Ph6udIOfWms
MvYge8a3h75o0Pww0yfmA/PzJwHjf4U6MSmBkqPwhWRB/GQ0kwVM7Drdz4ABZlH1UYBSVG6beobC
3VxePH0Na1IYCOiHLkQoOlLUlOnUjpadly2Nz/s3s6Bejmi/91D9oJbe6L74ec91SFTUkegC9w7K
LRWja6idyCyjX+2b33cmUDsJrUwBgSA9ECCdo28IUrLdrLLPdqGdx7N1Ou4fGxQDF1V8F8Acf0gr
1Imx0loZrK/NY3ONWciOFFTp6MW5C4TDRS7NRj3LV5NqjsdRoibFJv+Rk/v8lcALs1+owH4oTLgX
cvI6Sb/9l0WFfl/Rg3/t6/1VF83hW6CmdGgjg4Jpg5X9EIwfqn2L6fe+kuS+BREV0gGymYB7fHDb
IR8e5l8m986WAnSPbEBcPs5Xm3LBoc/5jDxI/DF65JnEBzva/nbnINHEXO6bxO7fF/m6+Mo3BuZo
2+zIofiE8YobH+3vf9+a+MwFe+whWVsD3xIbaMP3DD/t8VkIW+Y281ImAIKUuq9057kB4k8xv2jW
30xqoynLGZBgyi3R1aD+fVJdI8e7epcOiGWsHKKBn5Nan3EOzRi68kKaizH8pHTMuAGvSIpXwKnm
X/+Z3HaPqZ8zeNu3OEkwkh+SC+JvV+/85kF4i9cwQdyG3H6L5ceSBQjI/TF8zEh7BKVijnn5+OWh
iRiJfwr5zj6wUFuAsoyByY5PcU0CAQ8c127SkX4XAiykDgB7zViKpfbvffl4pI9vkBMq/NApemBF
SGlbhgzxCC3WiDDmE/2ZHyEeyLTgV2IzQovXQ9yNjggBZOjC5msUg13KRtGA+CaHwiVq9lqrzgsK
bopkivVLHmVQXmHt8tsSE0ZUQO33zYN2qmxvCL/Cjd49h5DuF8ihwjXI9A9kLnTREZKjHkfMIoag
yNRyDKiBwZpyhEoysI/XQP5BJGzeisckYYvvN88CEAPo+9hLiCH+0fLkOf06hRdcXWGzKQZiUCpJ
RJ9UC2l9P0GJZiq5kIFR+xbnD7dQc61X7h4r/KulDerpLZRqvjB5cqLwrr6y9Q21ygd6PBTmUGbd
n+esX0krpnXsT6cpfG1SSDUePishZuwwtAWQZVXLEusmpPkoSTP8GQPjGzvQF+Ny+uTrd/jgDie3
aIJ6pDZDqG7CckYPGfFLK4L5PQrRHfPnoQaA05j64Pq26Jh6r1VExWA02p3GIB0BUhRMkV7uEZMC
9ILOyV9RRMBU+09AZ4AIGrQnPD7vfH7UOMg9cAsXcd8uWJXQ52Gh8I42L3qD7YJpVvE3RbyI93MR
A81D9Zvu4wH+XUbx9gpV0zOy3+f0I593ewSDKKkuWGJ2VZzZZ5G2nLmvPvxSezv/pBURup/0Y/yp
/fn5scpcaI2UWJv21O6ZoShUt2cCzpeO289e2poaYAdHXVdZyJiqR3njZd/OOaPuwVEhNHFPkgb7
JSOA3HTu0vfmvhoC7UPb5SwU4kSPDxLdZVS2P9Brtgl7q2lsftebbDFFyofxSKT4D/ob2zf+miGz
JPr3e80CjwVxuVxrn8cVvHW0TjaQnx9r2lEMG6ae2M13+RhMaGwzjAaYhVnt6UZCylSE/Uo96wkl
DxznETzGxYf7hsFHlMW03vlrUTDXOAq0DrQJCyYCSQpGc5yiEClzSsR/EEew5ex82dAL842lSJHG
kEv+4EvHJbgrfpTUW1LQF/P/H9pARxdOKuIPegiwuRlVQMCmSiPBAX4Ez/6C3OeZyTzIWtBF4758
o9SO5wu+mnwVT252ce6UsEzhVvioXEIbIKdqYQGp12UHoh1lgXWPxTnIdpTdeRFI39Y1Ac/Ea0QN
6gkcEnZaEI+p1XcNcDienlBK8x2MDMwoAhqYKQjbR+feAApSiiIAsVV/tVQF5SfU48gW/mW4k0hZ
99RXAfhceSl/IZEM73gtmIhdfP3rY+htByXAxH5+9HHZoT8eovaV6tx1rg6poKvPqV5IxNVIeJtu
azebyZH0DdHIcJU1Q09wcSi7YHJMazYsENubjQEIltoVjilFpK+Igwg2OcMKiR+ycQaoPpDnLKK5
JCTqB3EQtEXD6U5FtHvzXtQ/vIIvfbzNoP1RDuoGopCGETM5/RYs9bBSUjlCN9L5gYFcfsoRVCiS
pffytWQQYwriku6BOvd0NhucUV98A/KxQoLPSOWT5kRAcRoAEUaStErUqPIwDA3lhbVBFporoWOd
AXWF/8Qhcyytb83kDUhnb4j7uIshhkm7Ce8JDY1X0lb1J8xiQOsdJ5PPUJVywdsYi1mAipwDSPq6
58UMd+pQleB5njsqbKh8Zmxyth/xMpOFPi9mA6p3xgL0+RhPFurPNZUZZMZIP26Q0FsVcORmWqAH
efT2rykBObqtq1SKH8uHa4WTRHdkF9Yku1QbIeQYY+ARsZlXzuavsFcfSPIg0Fx7k+AStYgLlR+9
O4Xgqvx07id0ZgIiucwX8wsmCOy/5DQ9eZxMGH5B4F5ABpE2BMj6o0NGD4VdBJ3ATU9xlWRo+FGw
Epx7hPWmeIU2uaLQC7KAQXEAQT4WXR1mssF9Zq0uW7g0jE/UGPwG7gJyMC5/706cTgPLXv7QrnV+
NPTtKnt3IelBRMGTlrlvfk0jy5nOFAyAH17+oQYTHBr0DS6b0ctRFsZBnEHtoZkQTIIQ3vY/l4Yi
RQD2EyI4HXlKjwVGdHHF96DE8fkEH4cPFyAUaUIdfRNLd1+ti7wK0HTKf+eSHO1d/PfL2DFGutFj
kLw+OrioeWVSezBtHBoGQft3i5oZWmb+LfokTQF1wI6AxDRILIdT25BjgT0GaEvdQIP3sh2EOtlq
/DQVV1/0n/qCYQFmfDBpEGNiI5NtBGucDT6ZeOvpiB4/k1fC39go5otX8sI+z+SrJp1nV0OSNjG8
AoVt+zgf/OOqmx0034jrb5AYtuxyAi/74zb7/f0rfD6CjDgTPTQR0zECCF/2bwKF3jYQmGaBrICN
CJ3pWf4NNFwoxgEP9WTHiMGXoAxLX+VQoGumfRoBJvVcbvSmsKFDYMa21uay3rf7Njl6d4eCxPlL
8nz6IQuNLmkOEIke9wxkZYwe4dvHRvHjkqo/4nIH5uoKQI4HSYcX1RGEXn49o3N7AGPDA9V5AEjg
CPDIsOT8l//AW1uCpJxHT/9Iavf8BLzNE9RS19esUZoTjZdFwKGIJ1T77KM0SB9BtmK2R4STF0rA
09Z4r08ebGIRvhZ8xmF8vHzkNDsP7ctDEcmf6ExzoO8fjXAG1mZZQ7f9lgI9vqUvl2OPB0ASODCT
CQIigvBAVXT7Q5KOPsR7SZCEwgkkq6VTOQpKBWS++xFxKcG2MyLJo/0kuiV6etlXiTWjrfoFTNhD
1hQ0L4caqr/ChVj9apLjDC5foqxbfGyntD0IKF7FWYrlKhquwpFwTE/C7Zt4zn66PWfBcVNEiHp+
9+So8Yt6VKhDRMMfPElzxazVSb8tP/+qf4aIn2ADc85VCO76B9IrGhtnYW59PUFIue8hWDL5mzI8
drqkC0Gl0Xxgjypw/SqDYX9cSutirps2lAQSaHxi2I6wLoxa7g5zG/tuf38NsbmqWQVK/PZ1KkMS
Uv5vXYrA1YPxLUGFW89SQUfBM0BotjAABLHj/lF9qJ8qZaD1Y+B/7U78N4ffzp6zKjVwnnSofgs3
dzcgHGn9yttuD+kP1W+DN7bEI04TZVEvYb7gSkl+xHUSIijU0IQdCQmk6GUIcFIvJLIKm8Ch+RIp
yRCR599/39+PVHVu25d3nwY1uuSwykTjGCpdkQInuqvuhQkdPjhe+01qTjpDF99mJMycB3KMs50v
5snqj4iDvPk9kNyNHP4Je6qEkDHQRWQqSIQUkfmqQrfySvRoA3PBhm8vBHELJVKU6XIMD6iCWRbV
lhw9Pe40W7cPB4bUzfkSC4OPjErp6GlLkIqp5WkRxVNJxrOFwkkSW9rbq7tw/XlCsuHdzreAe+pO
Uey0CTVg54Ipght7Qi5dXBhFaysVsDsYFf9iO011N3OIHFoUlgnWzZ2o+dMnNid4HSMYjnoLtvPt
N8I82BWKnj2XUvEBwtm3CBknJnSLLa0pHne2WOC/2ezH2lBmOvImny2nh0NtH6Zkzewa0f4c2a7/
5HevM/SQD5gERDqEBTo2M/L5lcCQNi7t5bnsHE7MNxYZLMs8zrDOy+3FfG7aH/4VDWymm7iabmvb
n4fTaCqMSUv788DU0QexG6KgZK/+KFMSURDUXmH//e2ALTP6+Hr68f/ld+6Wi2LzN3VpdsyMOYhj
9Jk4+8GH/eC81wCxmE6Q4H+D0sW9Sdw5cQV+mcO7GEeuG5oGBOb4s3cPrm8v7zjYms7yhZE5fhh0
544RYjADG8XJ9JrEpKkv+qnZfOqokY5+MCkaY0K2NNTsvvJA/aW3NqYNewtL/ZYYsz4mAcM48RiS
Kl6pIsg/9BRWRJSdqwR39PSe0OQiJmLIJV4+Mb1JVDoYcbgAFzzmWdEP7xjwUARiMlQ6tGI5QqQR
WXiINqcBylq76nTcQjvjaI2v5gRHDqWT+37Ka8ErA/r87w/aKS3lXRVARR6LeQt3HLcM+CJcP8B7
J4uZBmhlZyIULZqQviBVkCnY2urS2mqNQ9gsUNxigafw0ipCkLWdRJwSZu+p2STZPAsup4au2R0h
WGBkcDWFGksL70fxL0S2a5BT1pPorfnOTfG4tno6icSfJsR7BmWYe+W9aLHdOWF5aYnALOvOBJM/
LrMwdka6xUx50Twwom6PjbN9Xt7t4OdsIPfBD627hHMwG3FOrz68gurigImN3vE3nx9/S/L2bGeu
/29oWzSdRficLLMzEmGJFTUJFL1lvpsykkEJE/kP3kj9NwI5wTyEEtglx99iTlhFjGRnItFhprwA
IEhkC5HccLj8kLuRuRUCNibHQ5+TMYloxPM62nqy5O6RdQt3VhSKyRPpwbBBg2xOwc1uEB+iV0yA
IUqBz+Zja2lwIX0RunBPoLYRli1HCnZKVFFSMVM8Mv8TDX6J4EUbnrMl41tav7wj/+VziTENAFDn
5257jb0r3C5AZE88T0Dr3SygZuEWcEnD+179utGNEKfAKU6RkcTJmxOxXG4q9EdaIbTz+A6cHq7Q
8bediNb+mqtjoWJrN0mX5Ls+AWtHc4NGFy8prsmednmB1/QEjA2zOEooCsW9lEoe72q4TFGiCe7S
ZzNltADEDa/SCawV7jHVJlQzBhIMKsLqxJ26MGNIeJFmz9BgPsJSArx+Ni/MX6BTChxHvpPWDES9
7MyjdgJHe/rnSsatndPUnK7zM9MQCMMMmDb8Poi/Zp8ReyhXSWLRQeujhlW2s5Yc1t3hjYRYkYFv
gyAN8WMUlQiFYMeccC1qNDHeokWiJMX1p5bO78cMlLqsJC9pbRCD1e+y/zLzRQkGu5gzLpSGWcNJ
0EA8WQRNmo39fLQuq9ttdaWDefl9awyUZOk8tsnwAB0/xLoBs/ED1vtNPvXvGfyke3thSr97wY/I
EWXWJ1BkDH35kv5YJwyVUKxh5MO8xsvn0Ggm0jnHpFYgKs8WD+CmT8QUbQzp54OczA7Y+aGqvYZ4
rXgPwBBU/HS7Aqg+1vSjBm0xZ7gnzJ25I/ibAv+5RxTgxy9g/CArrVV26HM/Wx0fs7ufr7CbnTDc
DICOvOMLldJZ6G4BZajpyBPzCXECMgWp+w3UrbZBUeUr4CbMbZijUK9ZML/tMQEjyEQUlnWGSm0p
dL0Qpmv1FOwmk3786sZkZGZhxqPAM/CeADwnvKOPSbULKJLVkAG3tOEUCdnMkHEJPYemS+gp8Law
s2shl2Jc8bIFCY+x6fEjP/QJUFFIU91EnCMnzu8wQFY9OgPXBXfsuNS1cEhAjcKwYvSe4QSXxUyp
uOxn5i/wp+jGgR4OrUjtPXKxZvpFjL6TH4rJikdTgbVjpmPNnO0YKfqh3zf7C2/JHAgyvCrZGaZ0
kwhpqmvFXBr7UvG+jHRuzBtZYIMR08HgveXHDGt2mi4PyloRIOhq0OmA8MWB8IuIUGY2MCbT8kua
Zjn6f/0fs2/r6iLDUIGmEJQs44thLmcJVlGfMzun4QKOWFC8GEtBGzNoVNLe0kJ+h7NVoQmS55Br
Yhah+PRFjGV2Xb7wlRASFviJPXHf7D1NYQBKM5FnnUePBgYIkF1vxKTbjzlzqCcGN7+MYr+ozanU
rzTgEIG6+OTWL+DpP/Kv+guJG1mT+zvMhED9/nIPnrQ5TSqVG/3pVmtWRYNa0r34Gai4hi0wkJbJ
nBJq+/bMgzo0G97J+tKHGVGdm37uE45nmHFOEqQNGkbIefOVNXNVa3t7hAQBBq06sY9rThtrekzQ
d+Rh5m68rmiMplxMxfIJ/QBzztzEy4K4Rfjo9jjNQr9jigp4kx34l2DxpotTsVKnKa91tVYTZknw
AY/AveGKiS2KHJ6bmZ2RhEqH/fURqlJ4jAwqzytLSn8uj1doy6wKFh1Lg6WpPQj5xJxJPxf3mCTr
zF0UkIRQPJzqN4sI8lixQwQP0jmf8XDAuOO+qtAFk/sz5a2ByrHMjuT4ofhtetVznI5RF1nzzA6P
cKhifoRlDMyaJcSr1DvSaSfHtjuLb9qOkFSi7qFiBE9rjzniAH4L4+szZMOaUSHUP9ptXgtmBj1o
aGlKwhHopwJ0qvDMnCmo7xZZhHvm25qhZnSDS3KGMMODqgF8wHa0WBGZ2p34i18C+4uqpeUhepsh
GLiCPvikuWjM9dNYYU3PwJd/QeYiH3u+m3FFo5PZcLES40VmT0g+idbka05EeEJFoUe6A+acF0mX
fzHZ5A1o3RNTQG3rN7TagErnl5jvaCGnwkkK3TUokTFYY+axOLCQ8PlFNeNAaE9uppimrgikQuBG
nAVqb4wfvzguVRWylkfuPvdaDLDnlw3ymjxk9FBNEb9OIGrZOwHVSggyvIPXGQrWJALA2go5UziN
PEWgVWqgJQihPBlhZt4LQboTqk9TpOBIGDNxmiU1N2WCAxCRTHJkuQNzRxlB8TTafwDNiPmREsL3
BL4NebPwrmZMeEUekNww9wc9UOXPK10eznBDXACvcIk5Pya0xEwm5PXAdOsS621CKFOopIPm31T8
tgcR8HDPTWL8XvbTB/ge65tRS7Og4Y5B7Ak5xDNtUZbvGa8lsfVAWG1ONFjHE+uLxWt9sZPcaL+D
U7sQfYZ9fkZYA1t4AhvGnMQ+rj8gc9bkAsDaqVaRsGS1FSs2ip6xIRh3CrAVAYsbfTEP+PjRECyW
4MCxNzfjQV8wXh57H9h6tgJBwg0tz9wyLWSUJSDm4GnZYp5qcrl/Mo8BmP0ctuPpXUD0h0mz543N
+AKgeUPig1LDE7d31o0ZMhHnMOlSF6upGfNEsUHQcUYQ0m5mjY/aN5KZoD7OoOfHF2rUAA54Q8Aq
3MidjKsxN5lTmK7QBgTWl0Xg1MEBvOGoLARKXN9LCmQY1jHDIBfgcXYJG8hFB97ZKNKXnnZCaMob
IHSc9dMAn6VwgQiAR2K9w1JAVJClpiC5gcBqOb+VK4NiBEmFqc98/8Y5wcd/FYYLpQic//ly/boA
GuaXkX1l232vjtmGafttM6IcyeWCsVT5zzMAxtxcMmVHa47wIH6107neR9U/kjpY8eUHBDoe95BE
T2CowJQitiLGWnOWBtGlJgxQIPPxP0QH5GIxg5kDT2H3q/yOMczi9jHxucwiTy/STE+HE+lJ9ig3
qtF/Xb9Ho59PNWWBj4bWt+njtX82TQQSqf5QPrHU3Q2Mo5roMS7ucNknD5LU6I5NxTjxpC5A6X+s
WhdoJ4IJ2EIpqntfVrVbs/WiUc1SBBOrppO5QpnFPYRB86OueqQnsdXD2y73JMXnA0g4NVY9eCOg
tsIA7NZiFhfy+Yskb/n8uCvLN1Pll6tAcv1Aob822YQZYC6oswCU+GABaF/Q8yALCIDfk0vsGGNc
qRi0zeQxe722HdozkhDJ7K4L9iZiGl8nbZUsnwcSRAo9Tdx6fUJNBojotSV+8HjzN4+/4lQqM0pG
b6hULqf64aZ9H7P4zvb0IKDjxqSiinKDdMNCrV8Mc5i0PLLN8x0r6M2baNyWw5faqlA2nr2CMBL6
WSBJ9epIE/sxLUOp7bynDMOrRMpMedGZHuLy/vCy6yW9WJvxroaPpvWOcT9uWpyCnmqxfYNE6aar
sQSxV6A03PKzV5WiWCvp2k6QXLbQnTkip9NbCBKpTPkqedx16OZPinci6TWoD+pL5fPyxtRTGRUG
2k/MQDTW+m15K+uCtso1vo1DemzRCzFz91X/vTCGbogeo0xHOivD44sFcgNi/AYSo/TB6zUikKrO
H20Ohbgf1sP44sIPPNTvR2wgrdbVZtAgEDwxUUcdvh/zFuWEl/H2KvXua7frZwXZVKFjr05aZDZ6
V6s2OfV0poEk/M1pqiH8JecXVIj2b7jcbxnCDwfXtLXzPl42JkSqu7TTUdB9DV52eYfTQcEXKaxz
KdZoMvdaWMK1E7+D+kAtAbkUOCd6EpOu/ZBNWo9jmiOUbV3Te7F94qVUK5+yasY6HDcN5cVHPbte
MmbbtCqGl1OCHrxeuijPpDgb0VR5jTtpSgJr5d2vxPS2IcM10CY9HqvwqbP2LRpjd2UmmVCrGYhb
WRlLTGJ7cGI3SAdSFqlw/56KHDdYKahd/JS+wSe0KPbC61ER8Rj6ZfWcqUdYhmgd6hDAixakgLp7
v4ABIVOtVlJ41cu4aRjumhisNAsDu8hHRctxOH6qzZdZ1LOSHKiQT+qV3neOmgit4LpYmUXpVM+5
/sRZEWoizjnHb1Qvj1cUkNdtJftVl7vXcTdOiu/cVNKrTop5fV4OmXzfKs8nQKnNpB9cOZnCnteC
C/uaoqLRMsSvyT5vLaA1nEyOPjmz8RJBcvY8fYJMyHs1acHmDB/cwUzBWKiWndvS6p5IKaH3bSp/
UitFmVnxBHKOEEOlj3YoP48GeOPjt6bxFGaRRAWo6bA0YHIQry5sGfl7jfdO9lxLgCl4cvsRs8S+
JouTE0Bfz467hD5ngSXrOI0arQ+HibxpsPMyLgCODLrPeGT2d2zbeIRNKN/NSGdHp72ikKJYcloI
A9FnJLWZrUkWz6Sr1K+koPU8yNThgf6McwvDm05HAaBzgG7RG5piN1yzeRLdmkliUihYpQ8X/dWt
nr89WUOT/5ggC6HiXhkDVU7JJvlXVD9T1G4mE6pihN0bk8SHDRbKJRUDmkjZFTYKE/EMgVPYZQbc
rUsVjwNWOMfpw55OjiAlxmKtKzlei2pYK0xUgbXq2e0ky9aPVV9RMb5o++LFhvOYWSMM0FwKm2sV
TFtfuhgz85pe+oNyi+/PmdU18bX5IOCKEkMaLt7QbRXqqFeRHhHdxoigonpWGXNmJkAmTO4seTZS
bkPtRKZJRo+l/tFCWBXWgBZGOoX9tQXNMcX7MXNJ/tgSn6TAzivzUdp/QOL8K/ajJAwgYTBL5uwK
p6IOEE6dusVEOIFfoNi3XXq/hDygLXSTI2LLaddFGF1Imsd4EMgoug9vB8dp2WKciGjP6ykMFfkM
JyP+ntJPRKyZHlQf1KD6+uDWeV29ZbPj9zTFzhTNRlvmSYGpkUapFbUJemcmWSV5zD3fiMiYK/Xm
dUUNjPljcek3k5yuezu+o1LGcUchTE57vAgmo4Tor2yykd1aMymrKu4b+ub9oef5FwE2HidMxGn9
jLWOIhXSkuzyi9cxlbUYh0aYoRZUUjSPWPKNvOQRIwYWGJ1eedAEuimPlRuPEwoxGfbGGO3FlYII
hyd37muSvo/k/pWrotpV+cAHoIvmKIpr92WNJV4Fs+TitbOxOZnXzyNDUCJ0Axv2jTwFXUurmxsP
VPSoNFopfF+ZpKItTquSK9E9l+M/y1n3YZJU4Nwlg1lDHErZ6dksx8Zsah44mivpwI4y7CWjWQhs
5YIlz0ozWav4xwk2KLybVKJFBlyur5GoZjANGffY8/xWpm/xVDW6EHMB6AmU6lqNswr9xYp+VH0F
/sIKJ442TRaPR3xnQfZ2lvOEQKFqMbC/spITQ7TIcKoziNraRYuM66dcpYOMXQtUk5r9oqSPe4MY
rSt0avBcVTYttg2DDMETJS0oMOqDat84cT6dBXv+Kq8qK53UtPWkYjXpIecdc/dyK73JtdxPL3+a
AaZ14ChANktzflbrHz+lAf33kd6oioyWwvJ8ES5MQCdG1hGujBAVNKoj5u3wBsUPS33pPLv5pItH
K6XJplZCpdwzZR0S8167BSV6GkSpUoE3Jc1Rdazrxjfv2Mtx5Uw8hlm8k551pkDlvvfLshigPlHi
sCVmOfIxI/UZOiiMHtAqrk05lHWmsUgVSGB12Is5ckXgknLYZbDzLRQyL7fPp0oZk5O/KPOLlpo5
vfp3Wr2uoYIzkLW7IR02IkOjDHA4SCX+I+m8llQ31yD6RKoCRXSLEgJEDgM3FDCMIgqg/PRe2q7y
sV0+ewIg/fpC9+p3O1mOmRty2RfNh0i475EaIWgWHUZ0BQBtNGHpkx6K2NMTbSvFAdN86WOj478l
bMuDkRNyz/KZ6e/1ROWuTt5PURU9Xd/GN/C/fBuNlC2pCD2RWtTX002ltucJp2s81thBcG2BrIfP
3uwqakGJLwgnwkbWhcIUM5zqdeIWt3Yx/uzx9uYqzm0VhtStb6b9ZLzpNZ0RA4TqmmlUQ2DyGLXA
+DigIwgi/8oQfVQasEpeFmiIxDE8yk5FNSCiDNTBerQR2V04MRLOr5Rd3Vi/FsIuKST+XEj8GCS4
LlhqXww+2LNuGM3f2pC6vr6VB61hAZnOEzDEYX5432LHn7Bm/W6/KNLK8WRR1tRwcQJpJ4d0wazq
67QwzmpQdz5P4C60bue3TWmI2ziZiV8vQjVOhdCImGJvrkQ/3Zc8lDMAXBneN100R9lvn3M1tvB3
/IXyWwzAVWA6QbMtQWpMFJyc4aIsuBqJKRylfApuHAdm8/4No1nXks/80SEHhU5BypcycVMuZoXJ
ES5a1NhMAJHF3RpGAEDvhL4yi08Jn8gpmbKGE25feZ98zjJXvz7eC6wMCAio5b0/ATDFGXIbPdFy
Jt+SqRQ+kyw68aAsR8ZEOon9qw6o14J5W/yWo3qRkDbnlzlv8G+01StgD2zix8WPxmq9CQknRlWi
LcPkXoqC1VTzQD9/Jx+mzdu+GRJOBy4orH15y+O05qGAhZIKNooZ6g7sfzRINdiFSIZezGP1M+a2
l5VzGEJreCsjZtSJ86lFHudESbasrrvykLy/F40JRaNw0IrzPiO6XIpm/NPWM7vBEl1sFCaYgXAq
9G076n8aIg7FlPRMqkpc3V89X/T9xGnFeXdLHZ91r5+RKDyhaZXeFJ8+YnKQFQw9KJnaCYUCLtI2
noscnFVYzxX57U7UR6STYAQZJxnxyv31LSzMLkmNtv3R0QtJoqf2uFmI7uyPkiwZPdiMQr+kyjCx
YdoW3es/WSSCWMJiSmv65jUHhLKM2VT1KWx9BOU8W2/9Tghwug02J8H7jn8/KetD+B+5/xPqbo4+
hFZRa+4SAJrOLRIml58KqxAzDuuVjRgWo3lUhlzsYiF9WvLE8Yi2sSM37UnJP6Q8vUbVyO40aIHD
Mf2mpSo7J+YYHC5+4hrHVqrOh1odRsRNkv+V5Z9y++Gq62IKw0Z2A1TZoa5TRjOepVz/cikGCYIS
MEjqxGHdECMh6Fj+8LZSAskMqeqPvJwE8y7KDz3qg5eYYhYt7LePHI4fpsHbGPoRbSBuMEWKUX9H
iQT9/Y2+t9AeilN81766eefqTHqzP1GtElszc4Csr6zUfzTcXWXj9GwoRupnpZC1JHzCTUp8Qb0r
gNR9GvBbOvdAolg9awiUjx3ziDBgv12fxs1TrBVTw55UcC/lLSExMXl4QWZmKtNGstlGFAfj22g5
UhRHFaWZz+d8qyy1/fmoqMF5XIzkLyn0vVukYJuz3ungE6pvRDDxT93TjTO6GAbMxZ8YosAHAhWn
ZKJmZzlkLRPwaXXY4do1gFK1G4YCwG+FySyuEHrEcINJf5ugAKV8qgXkDDgfh4qWPrYbamCVBcLX
S1q3EaNFWOClHdzYnWBqmN/1hBf1zlIrkcnXYWKkz8MceyF/LHjrZBZzzoAOGUtUCyhoc0YoX/Ea
M95Lm20fwZDzv/O0kUkJZwEzmb5T+aipCWLQylL65NXpy4i3Tnn765J6Omf60Pv3G3euUD9liNCp
BmiaU/fbhptKnn1l8pEUCVLDJ976aG4r9alz1Yc5EtlReUgnPeeivBFv83KszDNMOsWhVzr79l6H
ZUWmPf1BoqCS6L/AkNhCdstR8UPFNOIIBnSo9Mo1HPck7GmzRnoOF2OkkfYJvqIN8NLBvAU31Y3d
kYaUEQJshYJf8tl5QQrro3YRydytb2BVFE2CJPAB3li1Mikroxh0khlGCnNk5vQd4pZv4KYh8MdT
LyEkKsfipc7juZKw2xzi4lIF2y1QVuIv1J4VKgOstIgDaBfxcgIWLaSp5KTvVFjwgbgn81PSH3QK
ebCQRqrNKF4m5bLA+NLpuOGSbZt/Zu0YogzNlUz070heFfiTxupdQzJD9a9Ivl3HySkZIUUC9NKn
7rfNt6PALiMFD37k1uHHZiBYuEp0p92MPmxdlUMIVVYCkb1Eos3V1LdbCWM8kbfiNzT8XnWT9D1D
ej7x1x+ax3TUXG4yDg1JSuxkGDgV7OwA7dcsN9TGTYNiMVIIbOirq9bjJK6jERFnOiR35ebJY8Fi
Lp0/onh0/tC9FOwMSlNkL1lf9HKl1K9JthQUfn2yRrhzAu74VFiw4XrXXl7/tbALNcBIQ1wk6Ci2
L+zyc8pUvFfsgTM7Y6v13r09ukWnkGFus5HKyX/3p0ASLuzWakCx/oy1LRdveluwfUE7wNoNAgwf
Bufa17sBBjMnv2xaIGmD91kzMxtmuEzcWDGzeJZ2bA75tXLa+AVfwt4KPnvFfG0mh+zSFYtWmKqL
Dh+mL6J/AocWYGcx+ioLhr3tPPMkj+kt9GKs9IgS8S/P2OakSBlvO4R17Kn9K0xKxn4oLvozDNA5
oBADmIDVzzf4utiSTVkb+gcGeBqzVmx80/SKuNhI2K9gSG0fOmM+VpPmg4a0BJW3yXDDZfx2gamR
C/WMEQrAFffyTWGw2+QHIcu+lo/m0ipTpTHR3E5Hhy8JajwCeYRQ5Jr4SLrJ440+Rliix7tpDukO
HZgHLnjdy2BGP4m27smzSBcZ9SEKZU6UhXLNWhv9LjodRmHDx6FB/DWDM5dzcMNrWTMzQBIUkUQ4
oI7Hqzix5535ZH+J13j7gLaIMkjcJKEtu/3jNmNxKO3qBykuZGA4iDQ4pXHOAR/nQzHxKjPaN1il
SKvwxavnXPOxxCFXHeAnqNKemHIxmkBEMjlD+a5wI13WgYz2B8E25KfXoGHAoLTHentlJQtQ9mt0
P/mCeZQxDJ+n9QOn8kYAKcF6w5+/Z61usrnnfX8Nf+bfmhwnp74gFAAhBXmvjGOnZNMvbrMXWne8
nsGa9AfnxlBxeptxwbBhRGgUsaZmVvJmYauzMbcJAOD3gxagFc5NcATk1VwC9UN4Y139muKF4wwd
gyX+kBhFhM0f+hiMQnBMYNR/pkShItcgU1q+4YFfFsi6GSYfSskbS/iuFFaelO+txcn1OdYeq2d2
PHMRJf2NfoPI77uOJ26/Yg7Y+3axLn1jmM19WoPH16V1bmcQVibKU+lrqdsb4RnjGaI8HDn0b1zM
Y3e8RXfJMNvWRCcv7dYRqYiQOLLK2EVXheMZH2FooQAC2pzyhDSKoTPAVvU+Cy79MD3JSABXN/3Y
5Hww9jyN0MgBwDVGRIM9Bfd90p8SSG80s8GiWWJoo0+awGJa8JuZH/s3uAYvcrvZlaMhEW2/ZlIS
wn+cRS9BNiOL+5ODBb8uelAz2DZsMiIZPSKskXOCZxTPxoTt/hbJDCXIKQevZlYwyMyKtTvFwJSF
QYxZEJWLh0KPppci1SPGE0G/S+hN9lDt9KUygb+Ii8R7E26zgK6rXTo3sLrJNluMzkVtjyG74NH6
GD4D2gtK4c8w/wFDg2yyBI6G7nKGVGiO1NuQro1kjI3jx0t4Ll7iNc2LdoheYxcvnxGu88z217WH
RMVGnz2PbZq6wum4Qvf6krJb2JDx5pT2L7ZEoZ3TiFWpC8A3nEyVS7/R19qG1nANjNKeN7Namo4e
OKVW+jIQ7ZAMiX+jqHHrFHzawSZE4rsi5JvhIr8jjwIjcCbxdM2U4xAICOu4pDeFPXoobsn7udxi
fAlkizUCoxMfvTjpxdLeN0WzeaIr1VUTFmG0Ev4+xj2xlGgzMQQ3mTePyVHgbkZS9cbGxX+rjAJr
+eyL9o+X7//JoN2Z4MUHxf2iemD9yMl6jKzCRUOZWrCtXxlfwNISnKoLKVN96NQqx9FhIs9YUAgI
FsHf8flVLNhgwuGX9Zi7qZ4OyGZ+u+rL20pcEeXmpkuGUQFtzm8umsmlwbm5oIQYxi5bTm1O4hqZ
rUeFaoggnXE5SQgPuWxGV39X/JVLzudHA784J7ATq09/T++jPclKuTbt1sH9uwwv/g+YHCfafjff
JWcdZ7IZHY8K01teO0tcCjkQM/9fIfVJ26J0u22Q4o3n4k+2AU7Kln/db4jQnGpO99NtWivfAY1E
KxFeao8dCE/+lX7BFrCTfJqmRU7NfIZUjfVOm4Zr+SxyydClx9P5aIGNTMZESdD5pkCIelZMYcNM
13n/ceNjwj3FW/EPR76HI27D1FVa5LyFWFZflFmLco/7l62tvmME8HlgaVlx5BqPFvAdIxT0wjPS
qM3u1KUO+YoI2+Hc+Yi759UMTyY+k8To181MKYn5VB0Wa7dttMw5/NHOIPMl5xxbpvZXXrnbnF8K
o2H9xnRQ5J4tD98rS1yQFkM8srwI9/DbeWdJapnMRvx0M4cEOPW/qCOjj80WZNzNqrEZrGQUpLie
fkOaKKQ6RmJxCaZ4alkCnjL77j9rkc8wLJcC4dvGe497kVvOYa6doWIwMxPgar7j2G2YVnK+cto4
3JdYcgYHKMkWHiPflehNWBu4kEEPNVyrDQfa+j2rTvK9fUO4yveMXhbk7KA6dtmDvGfZ8REdIld/
VhMjfKDeeeOu4Wl3ZO/hr1Uk2Whzf9O/zynfCebE4EIwmktv4JM1MqoQ7Zj06NG7hWwPCxA0QIZ2
B9/HCYPHhcxabv9gV/0EZLEamIMJcYpWsUnlHGfIT07MPXTMs0ykXgDUb4k5WSWzSnNRjWOv0XmL
JNgdK8QHPjG/0DwsJqobtTJoRyu2uPIMJvMNEYRXWafcYXeIgGYAt9kxFQgD+WlI/Yo6Wgbo/O95
wnwoDmGkebdFeUxejds8eI3iQ+Sdhg5rw2MnF4NT1QG2lSMyfyUcEJkZrfj9VtlyZB8Ru7MgwuH0
0AjZNGWj+pv8vVelrbmTY2azU3pmLo+iU8wTa6058SX1Jmvx0u9IzDne2U5d2h3QZWNQVnJIoE+k
E+WDcxpgojN+Y4cbazuaKSfdQQXx7/QGWfo2RJM7iWD1JQ5aBi2Xf59/i8L8r5iV+lQ5dMaDeWoN
DR6T+JX6A7fFdzoP11IzJFdXxM4nxomfwDyvwzjSzTQHLemVm1I/kJVui+6g0OpNdEHaqvslL5KN
l5tjaTBKL6I/F8zq/NOvcb8g1v7YPGBNYavOdIfkViKULOWC+u5+7GYqWcrubSdetTWzRB4EWDIP
OAWZ6cNqOXFwor/F4/w+cB88eGxpS39PimIzLRmGgXfhIdpuFqSjL3vu4sRDDEfTqf5y4+Nu8Df+
DzLiabI6ipc3KunS+cJz5kNe6fg8EBiKLrvH8uqvx5bCoAbepPkW6NGnpSM+Btd2+iooDuQFF7Yn
k/A1dnq72GGC0YzRvJgmz9Zs5s1UBjlhKvr0do/vFesK2jUOeI438mOGyxSntRUZyTK6NggwCwMJ
wOiaHAqL7/tz7BZH3mkElOj/BewubY4NnyxfHMxMiDFESDjMkge9Q3LmWuD04INVqGE93LIrtF2D
63aYccx8+/2oecGq8afReLvQDW0evL4p/YbEY9miBTwV+94fHzEnOuctyBx9pqzZah6xQTjpQTJD
/pCA073g2/UoLoigMEUIse4o3SwmkwOP7sy8Ldn7F4MwjRgyAPgfs1ry3Nnf2Pg70sVfk7nthUte
u3QKNxOORrcwb2ufidt0BEF61p17L8SO/JvZFDsRjAx8Fi3dD9IsOqfXm/abMyKdUVDzDDIK/B1z
bc8QQYrwOsnbsPfG0HAaaygCU2tszJX5MYQcPn2fiJX42OSY1gN49yjvuhnvnYFUlIPt2XLG/GLj
nkOyXYi78TPkxXGwU/b89evoqKNeM3EOY5yBc4BEx8gsqkgOK8ocMcHyMaTnETEnWeHBd/xfFivK
PFj0xxHJSp2pzhocEcGygL56ijGOZFZLBRv9jfhCdB6rJ50QOVM8otRNVQ0NDiE0ggJTDFT5yCaT
dRGtGsrlU/WsrdTiDQ8stms8VI58zDHxIYvQPGLLXTHwQtVVnr88Tq/tIzqXVsTv8MQTmo/njNPY
oOwnZx48nxep56sM86Foo3DhcTRQU6YxBwD1/OHLho4QRJ70bbSSV5E096MFOyeCX8fiAbACzv3C
R+F0avFmse7tSwbgXiY5VeIoqgM8A5aaziQb+BZAym6eoTE08BJZg6c42WH0kukMv1Om5gI2QpSz
vOEQ42UjW/EgGhuQOgeeHHZ/ER6bGp++A4TyMsiu5v93wLTU0W0x1g6YRCfL20ZCecplnFkNqYh0
aU9eCr4n4zYrreNYLrhFfmT1+sfYzWCejYBQQTob2uIQm5eBlMnm3Zhy2pKuUWbS9W9ao7o0dhEP
LqNXHrrik2/9pWRAtLrZ8jaO56CvU3bXojPm2udQJvxlG68ziyrXQORstlg1otVdegUzKvPCxYiK
S5T2ID0WyElJJPWqAwGU5RWKjPU98VlS6PtLkecHkKTTzScWOnTGikG12Vr9Kjsy+Kw7KNMKBbe8
igloMbvvTDnKbEMMBryNQeQNQYR8PVwNYZXYaQUmdZ5fhn2rreiX5Dxo54BYfxeTeubDAmO5wqVE
91dbE1uCLzFnyspF+N5kgPzABJiSxd1bmCGbSrKyhwBjNFXdr4IuHXgBvuONfrOjA/C04EOSkaXJ
LJBTF5LabYt61Bnb/eJRL0M6Cg9iXT9x3zt+H8hQ8olUbeYXiQ0X7g5hygZSAkYIuQCzMgYKRJLQ
ZfNkt7srcqEcWAC39EBjn71f8MCX/SH4ZQHHowJkELOB4O5bCLx+s1OWMQO0QEmp5pthEEZsRqir
kfERTfUVbBiYDfx+DdgZ5TeNOut1NDbOAx4Zqg8MOgzjDiVY8kGzGO0Z2X5fwpkICK5mTWGwQGLu
GVFx6jQQQojcY2hDGAnztymqeWKruG/XyAZb0UqVdTyLFR6UyGLm7FFRe2vYFzFvT+tDdmW++kBM
5EC9evlXbcVXvdlJDyOXZXwIzl9hCEBNdgMW0yFE5fC5a6ePB/CfYzSnlGJmuyJj6F6t0c20Tnkq
mTFPBXd8aTfUv3RDdFlb8DFMEnPnGzjJrNyiZ/tYMKUZql1Q9rMVY5LBq7iReGHQNY1Ewx/tKBRR
Egy3Aa7MJ5rzfnWOj/EOxX+0QHaqBnxq8oUhke8QkzRmkf2LwTvnlKDIRVX1PAY0Ae2UZYS2LCZD
q3MseEaa8TLfadCKxgeN4j+xOkQRsNayDUjqCdmkP8m64y7i0YUMdhHswninhpuaDpgJIK+oNx6M
nqAwkzfYXVilXiBTXgKAFlxbzLBkqxeHBAwVJSyU3CuoXKBfug3Ajyx49gQCSDKqJAp+hFZs8l70
vnbQG8BkNu0f014SJu7tooE1M2Snjp7R7rZ/H5Ck5YSMTouddAbNPc9dfUYb2O/rj8nSUFiDO3yw
y8NkSNyWhhsHx9MpPvE4cXwaXGGDsfaoWkw3bGopqMNTgD0UbrI4rw+kDMWpSXAxNIOtHDsau/Ej
9fd312KJfCG00oYxYGxl9wnZbGa054ic3xR6OnbXhv9eoOYALgIc8VNZIcfyDvqhETvfFkQXZbJO
MaNemQFwNQxsbAV2Jn7qFVqAH34Olu6KvvUNkjXcAr8PtHmnmX65UFfCTNenRb5AwihgBJz7M2Dv
uH+1n3gxoUJEZnqDXPksCAL9buwKsiWLRXhKyCkHfCrcI2S+Do87oGwEQvAWWRMX3lXPWBdppYak
dQprGe3OzZ/xwpEI+07yN3qCFKp6B+y7/52uOyu6VFdwL7Tc/pDtIi3RVjfFP3qDwlqROdzoh5xs
TgMYyx4aXdFN1rcLF5utLGgPny+mrOMF53w6+y5Z+sIOGlXO6DH6QTMjcxdRm+6HTpBDQD52r3rd
BTMk3oX/Gq/a1L0dcDmQXznDgCIyLTNIf9SsAUEWvwpQmRuVtLSNWM+E06S2SNYb+s54mM9ODqwT
kJojmccyVVExMvHY02Aj11JUjCwW4/ACucJvutrUf5mIFQFH8R34E1J3gudpsw6VaIYXnkHlaktF
MBOKFRR11ClX3RFvU46Faq3MhcxpUfJA5+M0Mqhzu2Jdk5S1LLhoQCBB6O7N/FnYrOnhvltI+rhH
3Wx/JGM4nzVDRkCxZhbGenKuQuTmiAGmxRaVFeIAqhhA62SWANwhY8euHu83FkhEYLjepuzW7sgZ
Nq3XxuaRMOY2X2IWHRkBM60O/wOV6gHthDXkJzP5skObgZ9v59uWubKIBpKu9dg9JghsB9Ik8ir0
9twAj2zB0vFDBWGxYTr5dnxpziFdHEOjPF0Wj9o8iZTwYI6s9x0ugE3b7ps8x5Y01epzOHCSRXpK
ZtJLmvPeznAsz8bdElzFa+wE6jQfrCdUYwEYePxuaUqWXr/DOMNyGZIYh0cLujl0esSkQ/1HlPBP
apF8QUuCNA+R7ZhGEglMeddPn9bDWfESPQwYcN141QSoVIv347upQofJ04bBKqN/Hk7gmpmS0Yvw
fX8+CIkYs7lwnVFvMl6tT3SegsZEm3fPx7dgkBx8pxHVmGZs6KvmZDnRcOatWbk+cuJzvqsFa3xv
kdWByTiNvaF/noWMvHia07YPtLuNdOewK0CpXJR7e3/b8R5WFAdX6Uqn0qnIt0RVAUfCAoF7KK9w
zOETTmsLzE6LPtsC0ID1gjfCb2xYVdboASqGsdYg45Hw/aIqUenEyFHlQQnN0U5dDmn2EIFLMy79
fnDVgfasrYSl74Gqp8ACGMZHRsmrdOTwTNG51KyB3WQQvBcMWXUsDb1kSeMXHW+vlhyLZFesJSiK
bOrbOeygVU2fhr8u3jMHenuc99WLGFpVcCPu+AV9Xyyfgu9GSWYxi97+34BY8woWPL4RxxdmBHoG
t5tjYTqeGKx+NVJfrgEERtwmjQ2nSx+8pPjDhzgRTCuEHEI56X50wCMIVniqnwQcQf66azeENXzX
JdpwWNTNBN0AktDYkdDNi8FMinVzQDRpzDP4DxLCNDQts6y1EpJjmZ1XFrsvIvVi6+10F3CksLrh
WvuJJSKXZrByLGfRfvKBOCxC8QEvCALHZ/nDhgfUNSq/tlzIUOFjwPN4LBYJW/YN6sURdzsKZDR/
g00jZmHLjhYs7hqKaeEV9Zqvi5T1YJ1BdexRoGOPcNI/hdYBld093cM6pHTjEA27OaDDARHIFJpJ
G/fcm/5/qedzEFisI/l7eAXVLMvTKkYsDzyRIxpZHGcaRoFmSvI8unHJ5plD976tVpyUHOy0Rwj0
cywRANg9HgvYvAjS1IN1TgbPL7muxNDdfcCNu360pPXh/w9kg8prrBzH+kx4BGvQPPBqDIZ7rFWl
5aemcLCCp7B+8If5EmZBf8xb6R1d8FECD/3V/+jX7D5ekr24Cxl9qU62o61YhYymXLCBa8QqLLJp
U7D2IzbeAP096UiKMEiyzkPPRXlkxM1tibKkhTz6LCI3gLZZ32m+FxVO8mZR2jx9gWgg5Kqd/ofB
NFMk/iPDLHDUPHvqL3JX1PTkcBojLxa9QF5WbAZz3uN8rXGZNcksVS1YxnIzQF3HfIAIH4K50C0/
IKAwY2DC6edSvcFDSCvGOQfD+b29wd3uoVNeq+9RfZ9rcdgx8bzgteemxi83BtBG+wYssKQ2Kc2C
NQUrOohPa5qdozzvnMmKcA1ybmH8s285VddvLs4L6lwqxr+SjJGNoBP/YKCLADXauf37ADZWuznI
5AVsHCK6iSmI7WRIatQfhcdiUpeOuerhESHPAjgUFk1BcX0kVACfK8zJmoNSNdko7y3ekcbLQozK
jA48lce+dNQf4/Y1/ufXKCCgEZ2AtAU1QW4j5Lh1X2OC+LPeiJcAdEHI0X1WFK/FIsfEOd7G1Xr8
YZ2U7fB2ANLj37GFJsoaBmzoDcT0msc3D/vt+3ZK173s4jrVzt3gtsEYDsMTEx2RDWkIICu8ZO/H
YOQc/WBhzJxwzjgKzekXuaacGGEwMQWJ3FWwsYOFgAgKo0xACq4/D4xCNPMY4rGlydEqoZHasFu8
odh6T59ImMGu+apxri6cdxiLIYNUNkVPt5Ev0QPvgMrIkmynf0QpzhV2h4EJJpW/nvGr4meCEQAf
vCVnlntph3XwCTEXGyt3W2f2Y4uy9R1tnllzwEL5/LAbGjhVxN5iqnrgUxyeiNg34hdfkT6GsOmB
Mj78IH3FWW7j+cbSRZ+t754wiKEMWOPH+AtoAJYrXirKukC6UwFh76WDLPAi47KYEGozAFrbs26z
ekSR2lebCc3ZJOMJ0S3HfGFu0abdSu5a/nuSW19mq8MKkMfGd4vUlqBm6i1mUf9gq9/wl0znBwGA
0LRxtbGbeHFeNxJu9qG8jld8HCh6NDb+hH2ABLxWOHG99QfBzV6Owbq5AhAhDtAGQQQWJurJySXD
WJlVa/x2oFBJ4qWvX4mY+kNPdW8XuhAKGXpAatrj+AFyAkPDa+KOBqd6DLYK5/kAXlhmP7qnWNTn
JEfhhOfgYTPFSJIJ0LGCv/V2JizRVZeFMkvbDZ9wu8DjasYe0u/bQVvBFOCK0HaYwy9QnnUc/eAd
Fp+h8hy+SluNd+2WDnI5dnBte926earL7/ik7gW9NVoGoVltRvBdyj1PATbe+M6th0Si6JF4kvWQ
1jLVCAVxCkLs8tn7mq8VluBmak/ExaewaKkrjxZMJMxbf7BHNptXz/mx4M9z5HdQ2xqP21hbHJqW
LobnXA+OmOkDg6EHdyZNPLllrKPiDfARrhIsZkZxXFco6/Jl+z0/fCvfd+3hUVOzwAOLN/y4bDvU
0vxi/Ls7yol3IvJmyq6Fj0jnPIWjJk8dFmGuo17yM/QZxB9MihdfpsYyIW0EI9ekveL93vDc0rol
bIEvkxNLOmvVagi/aVzSWcZUlTwfG4+/D8bkId9EDX/7M9ouMrvZ30KjXX+0+ZD7jVBNOVeEZvBB
kBZD0snjmw0mp8ebN4MNyGO8qMiAtMlvRHUsnYc3r2Vh7/LWS4+OvKfjOrQkM93z1sFpZvqsrkdM
CLh2Hdx/R/18YyRAx4mJEbcq87rg6xTDI18OZiVViYnAlR+PG056qES5znmX8cuRkRLOOXaI2OGj
mlgP6LacCOvIHv7iDVfjDYFPhCjw+ONOt7QzXngiHARcoceUSG6Xxq3jPeCZ9OKV8TkSnDL4/CSQ
9fpj2O58yr30IGaluEam12BY7PgfngJr3aOFAsHNpdR52VVClbFAN0/ggwK6pvEeH/pXFLE8BTTV
wUUEWxuJ6tTF+jmZXruXzkhRmfmqyZSE6inXnHKf3Za65vnTa0NNrZLKcg0KvhsoTcZIVJY8OzF4
25W3PvCn1szhRUOlsc8qpJoj3LEtunYFbXSmpie5K49RCW9jTDyiWJxv/DOs5N0Iu1DSLQhA9skZ
r655X+6Iue9GrJN1aau6FGiIRwAXgX/6RfX5xfDEFIHgm9ZMR7MIfOmT8jHWQXQ6yO5RfZW7T7f2
i23OMov1JcN4aSELMdo1gPKhG6T7RrEQUdBBMYEjSQLR2wq1LnZk3eITUDcoPid8mAMXn5Z9UOpA
0WFgjzrWSvYc/p/pun7QazvQdqcBSRHVcR0dkKtH+oxJBas9lXjeaUWOCSkqRnJnNMyKzGNgU9Mb
ievwi7EoX2mOuL8MUgKmkdqKDHXnqF1GS2EDQcyGPDf/bKHuMffqFgyb2E7eqWgMUedhwdMWARRf
mUL5e13a1ejcAKcrT6RY6kR9/4kVInAESUNeTGdxAd1+GelYpPs43ax1hnPR92TzJXggoTPns0Gu
ydNl6Cu9L7EoG4kejQk8GdF17kJUaIHtcUo+b6YQHsYtG8oTxTAP+cjEKs85Fy40AFXEnrHRZWBB
rxzO6CD0F8mGmQsLbD2IljjJ58rK37KtxP/oz5mEzUcwwL8ItwhBcwYxFqMrhPOjxVuYviosRkDy
wJR/7eAOnmv1xrYb4rCWNzGtI7G3HyebD+3/ZL8J7CEhp/vtGAFl1odDA8vEUHQz9YDEyhJ/yTV8
V18xK+OhTeD+lbDU5rZODDOTK7PFufvEocIIgR/U+PuSx0jrSqJVeGHBUofq7DPNZsCWo8Pt9Nln
WB09QngaCWI2xsud1G60ei6hBrNGG6rqfOL5qIP9zh1JmFao7cEPgK99M7yZaNvAx7o4SHPVU/O2
wwnzHinH00udKjuoj81XqLEi4eJGEjvNJfcdbmTVqud6N4vrPbBG/Bc/rF7G+VmORm78Lg+Rn7pS
3jEZeiCFahkupU1I/U5TRV2ABkYfLcfqPBCPn/CgjbaReFAT5fT9+s82Qme4ULO1zlEchBE7zZme
zXD/04WIwu6G2BJjN0cw91P47EObomJCtcz8XGVMaNQPbIjlG7C3gS4R8RaY6hNApd3gh1miI799
Sf021B+ltQplFz1kbSbIdsvows6kVzgBrMzoxGl7F9T1FYCdG6+r5RtJNnbwTfnXW/6PvM+OaPFs
QZpGi2xJIdDQwTufe7MZ/QCGOSgrJpSpJbjf+WeuIktOAGgMS3ukbox056RIsixFZE7ZBNsS3C13
t+Yym+BwUBilrJCo5NyEPLtpYqRr4T2L0smWAxrTqVhXQoT7UORjAGTvNQSoXmXrwPXnFUS+kuQ+
C35ytlnHukNsOg8dRAe/XO6OtIfvh7/+OzFHUOdddVc6qSc9USByRJ9BBV3kOZJdt37EA44ieEIL
kOeSyZdMyVrk3WJGVcngp4aU4V9yS0iJGqLocMYa1HnssWWWEzGtPnwADti7gquS10VkwRP0Heqy
OZbIm8kb6dBYs1A00+NnJ82HNyZzAVfTissOxxTd3mKIUULnvk72XMuTDeCSh5zaMZ44Bn7qJtYs
mpmSoJF5cxWO4TE+3Gz+CERxKO1T6QHwDyUNe5L7zdZtfx4fkH6hetwiFWQXb8uR0cEZFRFE4RZ3
PhzHVjkbpwMuNjQA1bHxZBjrc4IBU8eVQG73iJN4MDU/VL7Dq9qpv9AdpK2wWtONFk+KOgVtCoeS
QmU6hHZoMHCPTIAgegoreY4jn3JiERKwgGXtCRDFpU4GTxdeeb8E4wNGASI6KBje+QGDQxf5dTpp
oKfAwafpziAHElu8LdmovRD9CcaAPFpQq8Y7Pl3BkC2YAtfPL0Ns/wTX7btnGGPgKeMXGR9g92e7
yYaucoKkkdHdWTbIl2Ddn3kCDra/4fcdPpDElhCfG5PNZ9evOMcaB31Vso4XIci8Wf3gGbFjKkMx
ArLdlh7hMOZh6KsZUHBR3khEbWKKtToCj2c0tiFoWZt4z570FCb4MBUOrcaTV1iJd3Gee6B02Glp
D9mKNiRJcrbjZMKfQGVc28iXwfWBCkwWfDhUndgIgyd1HScl71BljB7c20jDp+kmgQJusS82KfFi
pK3WGFxVYKrHeKZWcOb7lT+n4oge9SFZT+Cvjc3viY6e2/iDBpVMTWLZhsuRy5PKE8XgncsRPv2j
W8Hc5SMBGsS3XpSPwaExD13QbKBH1nSSO4SXvIwINDhdQuPBQ6GEsXU2LZAEFCY86a3bwnOrW+/j
dEzK2oz+aEmgd9snsOyZhfvUy2lwlMTtRUSHHBKuBoa28XDZ1W/GhzXKArZMt5Sroh1RRoTMnpS3
dMGK9BTadhuU4lFMTZWa2S1evUs/yTaQsYrbIbfAzf/DZMIAHexBAfKvJHux1AA6wYHzH0fnteSm
FkTRL6IKBRC8kkEBlEd6USmSFBAg0td74bou37E9o8ThnO7dO2C0jH9FsSBnEaS72ffWryHNqrRP
jH495hfsS3BKcltg0spqU3uwEaZYGmQMZCivySruEyWoq9nqcWe14Sxvwx5zfdJdEgbAfWlMJLde
JEF0RR06ZvFwTT4gs6yZ0hxdhxjtCKYiU9AaZPUMeCCakn7r8pJ7/71xq4UKl1y4knSr+lVhMNJg
FkF8MrV9P/R/Wr8Oeesa9ES6TqAheBGKfnhmiFcIoMIvXpeeR9CLJxxknp/PXNE/b8MvWNrEtDLg
LNdDBWGWNvorPNZauQ53HbtO6UpEu5EKgYXguXvqyqP3Gw+SC/YnUJcYsevJvV2Ha/BugQwizAGk
KyFw7J93MsxYSf0ztPDNwUq5Bn0kXii6kjvu/HItXJPSm1wHhRuJlmgW3mkBl2fo4dvQii4DKBQN
ECZOn2CA9v3K2eoChecY9vCo63zGdbsOLIR4Y6rJnfhe00fnEallFZhwUNQmxzDtDT0/GUzc4T4C
OgsKMPfSukcWUdOyTWIu2BEGMnGe+xadi0msBuY/JuXDFtYIe0xkkRrEzwEK8//OGlyx+91OIB5g
vs2qkPF7Ycce+nh4TEw0rCyzidpbWE3m/ATzlLNyUP9o0vGUx6YVReW3TwAkS/HbzJmhMgbrmY6Y
JFisyQbjvO8MdCNfq5kLhpfAlgIYhj3/06XCFoASF2Jr95qWaXbrA21dxQ6nJbKHHWw35UxsHwPD
G8gajHZv3MDfP+1CBFGM0EdXECDyZ9nYnwuSKsOjhFjj7xQR/Ao6y/A8Yvq0JVOTnnIE+oNTv5dc
gIJw2jvthvBXp026eZnZRa2ZKEFAZ4ZpKdUcLIVB/c9iv3oouNSHC/ITsasa34ArcCSs5oAkUg1o
aYGBZG+scvCWowsiTIzTF3sTYDvqG3aY6bd2TtaHG3oWm8M1G9t3UU3HnHzk9qyajwHRoQxkJouA
07enPzwz/yIE20427JX9/kZbLuHFxESU9XV5y26x+yLz+Omlz7C+P/LbRboP0UyHsG04K1dlUDH2
gqKRAy6OmdnRe0+jyHoJjD/WyolYBcEd/ZzhZS3M095ZLIcvx6gpXyiEB/d8MhAyDLo2MGZ1Ea6a
Qy2Oyd6BkgDAYFcsOfmyG/fAZ7gjSMuERxEzcGiDigW5R79N3kRnxhzJqv7eCsvRSkqd/olR2Zmp
n+8+W4byGJwLi5GMTWGf0Ila32q857k1WncEUWOIT+3QBWqHJjbaAYDpOQ6MP3Bb6Gynv0FfeZgE
XcLAFdaT68ku3RogQ8c025NNeUU1WWnykh3DYNY7JyX5g1EAtxr0xgqIGdf+/iY6eeTQi2Q+0HR9
BA8AMCqvZTnDJo35RKOT//67U/TndK6Lk/v9n8QEWvXRrwzKncYLI4M6rYXETBuk8xn5aKmNyhSv
cO60l4GVs6H4p7+fkZsnCnxu6Mfw7yxaAwY0oi/MGWlDvjChCxSbygzuMGzm+AWsCH7mSDuHi75g
dMmo6zSfiwKhEW6gVpz9eleBoE3YjwjroDn181lrYhzCqXTBPY03HTOUJsvgwXBymaF3tEXmTtPq
BtiD1Ra8YyAQoB6mXM7mmK8T/7Ud9EFmsQfPHk9HYCdiXI3Epno3sUyjO+cUZ1x/vdZGzqViAGUi
/LK99VaYoyXXmcyRdaVPcWNYkZ48TYj26y1x52MsNjiKM5f+IajN6d9Pf26Bh0NT+vt6ua/YcqKj
9uYY0TtG18L6zSh7gjUW1yHfgxujlMBmyom3YqCe49mJWIdZ6XDU+8yxZ8pftcB6ZM+45jRltDjW
CcKJIU89Eqcu9YV3ZbJtEwLAXACW5ew7V6kVqao3UPiZkP4/aw5jU9nh/sORC65XQ2WDCRGCru9y
BxJ3ZGl3rdGGboebPBqW83uVr1RElbNPkBJUAvZD/NzizJy42XFRuaS1S3E1/f7BEs2so8+cvOBz
iZnzJzNMzjfvwwcV8hQJ45S582BRPd6Ih0ITkY/mlwHKBFwxCH5jwLI+krrgTDD1mnPjP28TZ4T/
W3gHUWYs/EP1M1oy8tpMbDtNjMqjxVmUOxJWfrNr/5AbjJME4GIYrQrn/hHZDjRyCDFQnXQTlwf7
59UelTV/HFu4ftky/jGa4ncMujmmqOfVreIX7s+H7G6qy58LZHfyxz52BzfGnHOqQ1Ig0nlFJ+7S
VScBQp61AG0Rg6np5PBxni5Xlfuh1X4AzRRcoLBY/zYYrZckSfZQmADxuvVXjC8RxmCDi0XG8hMZ
hcFraRQdJ+/JsoDvoGoJvtKkyuurhhdQU8jJ0Lz3JwevcOiIDOjJYvBH+5BCNemdxchzAqVcjEYa
Fu1ogH77r4N+YPeQjKE9RqFFxQsFx1b0ZPsxkS1UVyiC0rqxuN9qTO6s0TreTV+78irEhrJNIJ9P
G1Tgdnj5YfXmvc6i92H80vxVVnyukV3q+ERxSOPntaH8OC2talMsv3MsZSg3T5u3837UQT614d4F
5V7DdrYBH0YapUg6eEQ1veBbIsOtZUebM+LX4bMLM+iOy3gn4+f+GTnyUbAEJBDkpPRMJWJLtm8A
p1ZH3rAfaS/uPhiXRwbw0DM1+h7v8t507s+GClM64NEZbt6omStthYuK8f/UdhEIYNLk8PE5oEas
+QCA40YrtUcVFTRgRKFbPtLN1/V6Al2mCcuXO15X0N17PjzuufdY67B47iwyBUGKMqI8RROWi9X1
ISHJGj9viMBB3OITgIc6lGhAmNNGxbEY27exRkzZC/waU0Dni5UmvlEmelIi5XqIdNMy6MoZ8a5f
a+HAbt5OIc1Pbt8EOr0xqMzCQYpNBID5dYbLmqGg/3ShmcGCYw+DKIC00RsS7lRAFdhj6i3Pf/oj
9nmQ0QEGEMRQSEExR54Vw07AeDFI5pGd7gtUTpHdO0NTpzhCpT1vCbyI7QQyV7GODXKfZrT1olnd
FLuAcpha5VIwPvta04fQJe7PeU3Sgvd9jOeoHQ9DZjO1Vuwhz0ZHlE0Rb2WvsoW3uoFm2gJvcCAM
eXyophoY9H0b4YAcq7KrJfyM/I56yHvrOluknlAdEe21LaaRXcL+Q87ktJ7giyY5PiQAJMF7NvKz
WfvAxPbxdHGVgIFBSIxFnM5MxUVvqt7E1deUbcs/CdoFSj5cXqQwT5Q7frGDX1Q/Tg96FiZ3aK4o
WF4LhKFY1r0VvKkMgsngGoMAUpUET6akcBit6qJEOxp9amZ78HbhyNP8DZn1eOI2+hBiCKTLK85I
kIN1vztlFnVFSrwsdzSNTGuo1pv3jVs2CQt3iFmDObqwdC9jwQmap+d4TDD08uWtgFXnNFpCu5i+
MYhAID7Woo8FtQPbJg7kgZl+vF/sysvXZ9qNzVbShND88Xtpl/gJatkB/nhbzuonx8iKLpwqXIJD
wUIg2lZi7aINeq9wrsbsFAklMy/ayYqYiuSKiXayI70cnBKiOkAvGw7qWnGVV4svJwBuCYvwufjO
a04KmGAjdP12ko2JTrL7nfAG7fIFQq7nN2n6NsD/fahTjCYYSlx8agImHT183tvUiyBpF3J8N+J5
gG/SLicMKbF4fEmrO29yGZEG3Rs2bvFjmtsNwC8kTLy1dYZqDN9eJCWnC+aLOAnHc4hOsFXgiPJO
EGNxH/Y/R6eBPbC2UmlYNbYnu3KAhRl8YoOL7aWD7WMMG5Jm/cIo4esBoS4435IAEQoY90a8w1d4
rsGAebNc0NfPXynCfUIecu+Ai4N2D58TO/ixlAAdtGeLyK86g5fAs2mrJ/bhreBigAZ6UE5fY4MD
30SKG438IbvPXIFAW+tiAEjaSy7yxWRH8NqGEz+lkOqhAwPAfnyNzkSUwHmG+bv+MpakWBgAyRFz
8YXRGwcTm8LFEw/VFG9hZGI0PlCsmU4F4w28pifskQh5OJoO5PzzBmLch1nZgBEMe0l7hKWIVdlp
blC6tA8WYkimBrkfn+l3oo3IMdTlBRIplcEAKAP9P7SCaWfFOwEmE0ZIreYPob5qmDtNrHCZcREc
2GEoBmf4bNXeJKcqJYLSGeGe98GzeDyCJWMI+mwlAJliPo9V+9elY1vCcs8ffbFyj3EFhKKf6N+f
W3MbkKjxx+mJMJxuFu9An/QqYkJgDRJxDg7C48GW8hU/hlhJ2/N45Q6ROYtT8LNlMOuK5ChlVwCC
SVa5jnh2kHcaApEBx+z711o6jJ1gSBenR6jejM6We8fTyqGGJDAHTKwF48wxnfJPvuDBnu95RYk5
nNWziQ0vesUsmLU59J54dUAV0aYiIwhxnv3MDR/PLHExd6L+cvnUZCzybJCEk45hzARdj7p+UsOp
1ssr5t85Q2aGI3j9C87kazT+kMMyBJuFyq79LhhT4dp6fzIlQQkJ6xtmNkkFMq6nmoLKZcQOJ5ut
Nl0OF62nwAZVCPxjmnbL2aadx8iFNRJfimmGTtysDlS2lG9bG5NezG0TujkDGIWlnaUbuNsK9jB4
rvr9quoMJrdktRvPIaUK8oLfkeEbTNQ1rGPu7GO8jR6n9YThDYgj+ZetnjxIO2VKtgdPsSBZMg7H
QA9naiaNGtkCY+hVYRDRzrcWaDeMQRgfM0iLpzXSAZ9WY7AEcpaN2P24Q62Gbsc9sRUMJAAWp8dC
3SnapCd6v5ZMk7fDe+METALP5ZJB8pYIxZ4zVeoMwsBctGxe2bJVz8Kg3SRUqW8/XMobzALIH9j4
fObLERPVR0TAOvNSiyEr1JXLxClWqMEpOGAaYdInm4jYzT+FEt1RMPg3GsZF5Sw7VAaxcAhAwgf8
2J2wbj1mUdAAOyeliQW0NxjZZv5gE8JRQveUrqttvS8q64Yvz7o0MvS/Lfu3DRM/5gDdDXMNkdOU
+7HoywNhA5mXhpsThF1M1KnheKSlYvs185V2y32PPTf1KLxm/1ub9Oo8ITvYpE8746OXpuxmy69t
bcSaOSx0Qg+aVFYFjIIaWCWajaE7xtZAAMGPHY0Sb0gh3ls7I0z7zOArfsi7xU1LXQEt7KPLZIsV
xFVkGyoV0lE4GdyXO7K7zrHxsDtMbBilzW57GBrpDQK5mak63Lf3IoerCUfjxrFP7YXBtPnstM+t
POMtpDpq5NLGnrvCwjww6RiQFX1bT3RHt4os6kwqL0bqjrxTiUFOfMUdLVqfoCt0bvKfbPH6Fn61
GT7S80fBnlkjUWlV9/mXH79cItSOjiczspuAPA8UqE+L4eYHEYHXVdr7UB/Ji/Zf5Hjyzml3RBNj
VGjc4wdUuDMuKcbAEv4yqK2zCYnSEcdFXxj6mL2uxoR+Dx+TK/d4VLi0Po3RzdBT/iGmDdlPHRl1
zKE/geDoDLkMyEKhhc8g5oyBJS2mLmXPMpl4wKElfmxakpDkleWMPb94ZvzvkK5vLYgE87X5Cm5d
s2lwpNOGDBxVvHSi1kIzRsAz7/2ja3dAd5PYNu5e8TagLq8ukCDwp39tywtrMipIHjOQvfB7tleC
oLzImOo3/UFqrzicbEwhsAw4BS29Osp1DNkJMrAxvMC6IrqAKgBMwxxKsBWAgYvV/2XEaqRLYw8P
2rqfHry2GBmji1fYuuzXD6sNegINyhjMUqyDzEgn8ZxukiG6+8ZlID0y7qcN4wE5rbbIbPqGtryA
WowzDU8UQoP4QNivCQ9lSM6I/uupe9Yyvstbvouzhu8K5/JNRP/kEMsmbHtR0TI//+DpWXEMNx5/
Ds4/pqWfI+HIGDY3UxvHmMWv1hJ4sajfiYDCzRMV5UlEB3G6QEFlaypRg4GK+NipZZKxFaffdea1
mzRg31LBtock8nR0SUQLYnBlUi0QoNF3DKMpWDsNIvMVODuqgQyjb8YPxE4QalJrkXwcUodBooKq
/nHoLOR6+RvvIW4RAHiSAhxVwtAF3/ts6X3oAibVY+B0zU096eQz/6p8nqBzQUqCKxQSihrSEdMM
aUrhxJT/R0FDZF5PlGA2fEfBUCP9RMHwenny4O87QDJbqd6kw9E9Zug2FpGAsOYUaZ8moRsnfViX
JMlkV+ZamOnJ8MREeNqMT+ZAGE4/Yk171Fxfv5clFmNNStksc6aM0gfvyZgJSlsPduX09ysn+leJ
1tEgvRR47SSQuoSRaHwLJz+9b3GOjQgu3IXKTfTJ5qEM4zV+WnknQ7fMK9K1YTMV10xAhCmXnLd1
PFo2z8kjRdLf25NSlj1l8nKaVJqm0tdNRzsVzz2lhr5cD/bgXO8TQvb8Pzl+0mVLiR6oSO/jd58B
8gYHfm+GoAxZHPkinJBvpYL19gOdz9CsssKviHQYpbXhN13jSI74QoqsYgBfCdNTi5kwtkvD5/XU
QWEVRCP/THhN6WulyhMNWdB7bHVlO1N6eiNlU3L9VMdBLBjY9ZqvXz6XvxmJMNh4IdIlJyl3RUH5
E1bZAL30Jn8B1kqdM64kyk15JamNK7xDTCDqyeZUr19fwkaxtLpEi7Qbw8Y6oegCSRq9FSsNfydN
ggwStiQhMTWV0w7qMsjYG+Hvb+j/5kLI7SJNfMIHMqeNWdLiVsHmejhsyXH7jgD+8ZZ6iWgg5M97
YGA3vPkW8mbQTlBCDDrkD1meWv2DK3FrVbl8jvtxhgij81fvv+8YEX5sJ5XoDG5tOtDG3+ahVvki
DU+zz2+bdvMnzuo1xiZP6b34vQkyq9Wp1HxQpqsFMX7xgOXL9L1BkSZVIMs1rKMJY0PZAm3MGBFh
Ny0PbSTIzWwAMWRIP62JgK3UT0ird4MZm/lgxh/LSq9uiEqehxHzr8UErylcHyApvLS3aHEClMEY
8z7mWRxDGUfD+OnA7aCi2Mi7L6BEhxWflgfg3RH94PSLCqw+vyNszLDG1cBzV58VB4Xi/VY5fQ7G
bS/92xjCX3Tjr/MZQyAmiITklKb4AGEQPA5+qtrJcPbEaAI2y+7nhcbLatfj6dPE8gFtJSLbtWQL
9uhc3xBCQJlY4L6BlZCDHKOxISjvRlCESBpDJ8sg9pYvfpsRsCH44e3rTpYwyd/nCQjA9UAdC/BS
XRFJm8Lhh0eS6BWQwns3H6Pv6iK74kHxqAROPpSn/tOUXroAVwcTz9JqSwtS9AcfWwvSo9kYtYlT
tNu4xSp0Gvd5Y79Z0HaDjbUPxR79xYsKPfNIA0bYMwGApTMwSr84ong60i4yFKFogZgC2xiK/ZJj
jdwC+HcUMnSUUOoYikJfySFQwnAFT2Us/VwPCGWhRbv3pqW4gYNxw3SuOTOa34KZyGuL4Te7IpRc
EgAo7Dcy4MiRbYczMqoCTHOodFMOAAKeSXnAvwZ9wXPOtkqfSZeshA7W/QJeLKTNEHSEmxG2Ncxy
mFs1U1ACSILC6tNz4jU4t3DbG04M2sQEpxvYvj39hDTAS29gTgarZODfzxPx+MRPUMxw7COHgpeL
hxymlviY76H1hpjg8saO3zvG6BxHXoPEwIKV2HOqGcjAfqAOR2qLh91AJxCCVLwD77ygJSJSNmR4
1+cu8/qpARsoBpINt5Bi/YUdI00OBOXKog/maz4fNJ5852u7EgDejbCvF7ILjSphgyDmbA1P0q6h
VOXIA6Z4ijTHZhEeolX1IAaMEZPzwju+MmgJfn1IAecc5TKszc9ytH95/YvAPowBHF7YlNVg4qQW
8HJUdVNDEsgHFwIyJuqmbHafdIffWR8JQUnVbEoJNAlS9enA3xbhmrfH61ZHZ0Xsd+0rHLYhj9CL
e1P0ECx+rhp048ukN433aPGpcHFzR8YMg4eX0LzmHC9MrH/kJqDqrVNArI+D+/5b0NN8YtYytHaK
//8iucGFTwzNGP82IGqF84olKmIPqMx4JpltpJPn/GpDl0meiAIYQm/kEDFQjZ1oeBnXbksAD29o
ihjCHDkx1FNiD9ZoXTtqBbBbzBeWBdaYJvkC95z+hToJrnhtQbuAs84QJwMeGlqJzM6CyybnkBtT
ITWo8RKLih++25RBmUwqMvPdN46rqEUhlqDAnXfwJ+r+73nZbOQVFPeeaJoA6vX8NhfMoIHaTqYH
xFd4+dDD7jyEmFn8JNkFJBvwDLxSngp+wmg/xG9QtSLSCWU75L4f9TIQXumY6f22nWe+Ejk8ikwK
Lq99+6PvgDF/T48y6hQcrtAYNk6HjfBahPGMhQm3PcbR/dKgFNZZZp92KUNAAbhMzXRkNZR6PUN1
NM19ETE0yg4SXSI3I1N9EvCyFYIgkDdT8MDyZcDCi4pcHpA/hhWSFlvOLKigmYjVIa57RsO4ATt1
wVD3cYQxk5f5hV3VFpN/vh/LwxYeIFlC01Q1KZHaBoNlVyV3juG+nQkIa0BLLP76WdgoHuS7ijeD
ogl1kOAJ0Zg5TguZwSNkP3xjPF5AJROOPOOVs3cptdu/cbh1ONgTFMi+REb4goCccZBPtAkaJSYh
JFZixXE9WSUq+me3U19PU1ymOwaEr37ywEkScwIpxnuMFydsLLIbcF/W26PAx8Wwff4BoB9jbcem
hbsvMRNsrDpy2HJkNtGM30HdMtBy0VLu43t7ZG7+DmGM7uojc3dYOjBVFABIzp/GFAk5hEp2h/3B
Ox3FxMsTB2OPItxk9edg0d8GMBo6czik+7NkxGEnvOMsgglQx/yJXkwMsLJEzPL3WQxm8ZTp8bKD
5svqIfI1N8oDgP8Xx1DTQY4XriEPfi7SbQxgGFttZtL/xiz35dd/WTkka22CVQSKTAHGDZHkp0W2
/XF0+N08nwN3tvuaTuiC+4+jBmqQz4fTxiY+ASUhzzar9Z+z64iJB7JJ3NoD60bmC0nRxs6SvJr+
TmBdcgZdMVZ7a28UROG0MzCeJ/WIDg1c8ZpAECYzRJrVC2RD8leTz6059vDsMxtLWfYZ8ord40CD
KTWhPaBXRUS/iOdQUhYkcCwnTJciK9kzE5bA8AarIRl/cI+AT054ufX1KXZpIuoQ9mbs6DX8F7jH
yAfjXuQe7ZDXEHIZWipJR7iWeiKC5l/vIYToKp3osPChWSlsjMNV8jUSbKlieIH6+yDDUs1NuhRe
QcUVQsK7pqgXl0dgmkokRpupthVZsCkY5n5JA4x475ykq8bF3jZQPNziTM5Bti2mzB+dyStOPGQB
GYqH0BgKFDtODRUiwlaGPFlyFsH4QhuWRp9uKAc4tSITfBl0hc4neDo0ZbfxX7RC6h0Hp/UV3df8
uXgF2KbAm3RGeBxJ9v46C9FsOBtrfrLZgpn/lgRco+4wKcyB7yzcq3MKwP8+D7HNB5sSLQKoBqBX
etECZSPP23gD/OEIgQXXQ9KQYR47/Vn5o72B0/jqHBWF3dmkYxNN7eFPoZ5DZlBES5/pZuTr8IqD
lYzbB+Pzis7xiaR5hBYbgbjON3x5Chx3cXy2YBN83L2dnV+B4vNsMELnJ4cswC1YkEeReCn3ZB0a
40O+F4o+Uz3d9vf7yB77zZLhFjEzkCGtXgqyGrtvzhe66t7FUdY+G1m7E2fCSXxJjyiB8GeQA4hZ
8RZ2pBVuwWj2iX8iPKnXUTYmmPu8T/A9rSFD8Lrg7aII3uzdjnptMEPKpeHGNn/NhPkVdeiGMG3M
7cBZgWhcLGF49VA7dRRcmBjKB1IV3TGCu2QNqoDOh/ZJ0DpngDccd+shvmecJwye9FLrEBtoJxwP
YMxfFBuUy4PkZdId8X7lgCw8MG0oOYleXt4X1CyKScPMbccMm1VPrcMk79KtpOPvClqZb+XdZTRD
m7dRrUac5b1zCfgX2g3nc6wQiKCuoLY7AnlRg0z2DMpLTO0a5wVmiZtpcsXSqybd4amXtxezigK9
mJfiLHnCfZkKTksQsz5+u8+qvElWPlPXUOXGSyhkE7w5Amk2mXImovtPkxtPBuuMGQoxfVgJvfEa
0GBXo03nDm0pRDgbLgyPsA/vCGv73TFjpazFKoTPC8cd8HAJu5/ZBFxJRD40a8guYHh6GBxxovyO
9MPD0zrNJhKeOXJuFPAJx2YDebf3meegkaeKXEHNtWpYi4x10HPFBrPFCi8ZJl0IHsGIMAld4EFF
KYUrX3XoRvA5sVIxBkD8zKnYgkt3GeMWEGPzVWLmxK47XuFrQ1zgRWJ/ggbbaWjmehOnkDU5fzxA
9q2WvG93OJc2L2CRbVxZ7MUSip07UUs4K2pAIgemWB/OliPMBiadQ5FeaiYyL1zCt77ny7Cw0b4O
ueBMlXhFSDaZLiNMS3qZLy7Sr3W6HsNBlYycawfbYw0EKq9i6Cpux2TPfeLKg2KCO/pn9Bjxq6e5
Pe+/fbIdF1PspUduE+CRNS9Lu8aph+GH9/yryWlbD5lBHF7Af4/RmtiZRCe3eCW4rTM6hFxN5sH8
ARNee2LgzWCWs9E1tzx6wd0A55sSbyzaMht+ERCZ/rSFg3SQ2U5Q/7gqdNyE+CudVI9DgjbvZY5y
E6tiTMbwpVKhocB6nNhjMEZyqNYpANVPG2Kp+fQkLBF/Og649M4KzDBzCIERUUJu8IsvitZsE6Lb
rBf8w7dJFlPPjon6aT0/xzpNOxNjbmGEZtqQISsIZgh7DpewAgJ4Tz4chKQwarJgqpFJL4rBuKrx
GDylqH9fhqzoA+IjNvnsi/sVtnWWbFd8Jx/xuZlFt/eGPzXAGpygDI54SOzdSW3HBVKPF98zX//O
71u967Gfa4lZKxY3b+KimA0wkcOTw3q/COiAT2lkxEIQRU7q5q3oTDQA/PsJkhO89ViXIrPuTFpn
Bm+YQ8/w9Wl5kBXjFFpnmOsMq6EhsZdiJjnSxzA0X2tShj470FeYOZL1e0Chykivw7LpD6UpZE5U
88IBDvb7ntPnWD9FK5dEpbzW9V4yxsfsqixzSwWqMCSIUijV9hJAnt5i0ChpIuh/7jZ4Z21ClRgS
mifjywsh9oIKTCVAw+7wAgAf/quuhQnrDlUZSlWHz4RO+jO0+5ddOC/ZwtMmIi+9s3i04dOjEpzx
ZmJQKDruXb3jCtU7/ibHtwF8mqTxThdaq31Qw0QmZNNCsuYfEq+v/ZpQ9LHE9zkZBNXcVBpGEy/G
/amPHdq2Ru98V4NJMLmxKzzv6TqHbNzfltyTuIds6fQteIL4ojFz4AQ9PZTd6xh77RxaNtEserGl
lkRDRnkBExZak7xF/YPXyWn3gzG6GpH6cgPTKnaoKTxhKvmnJV0rM3jJyGY5Vws7kgdTQ3DXLya+
8g6oJtuc7Ijp+BQiHB6133mG6wsjEwSA7RFqeQyRiHk97GX4g82s1Rsfebf5DrpN6jAh7idl5uQP
Pq2RTsf0G0vgGYUl5I69efOnmEN+70CGVPixzO9s2WTg5hsXgHYDcarGearLS0AJE1MvE9miLvfW
UJowbfVppK17osSFz86KzRfJi/C7iOF7roWVADXgzmQTEhMlYsrRRUoxWmduCHMCMzPDkPIMnpRK
WrchtYkZ5M8kCb4gWJ1x/kHeDYzPCtU3pVTu/z49j5iimkAkBuiQtQ9Zz8xg2pAc2jNrnaXDwvie
v+coSILmbwg9w28cjs6YiiukeOMAMYiPh8M0MHh+C5kO8yqGwDiPovJjllG5zQwLY+B2FrA7p1rV
02Nh8x+c8olDDWWc5jiTsAd0LFuslaDUsNmv4Z1GYNVQ0DjNGes1wILNrfKRHW477f6E+afuQPaZ
pthZb5irdct0FtoQKXUFTtkEvhlSKlOh+srNO3ZMzmvO9CPb11QzWyjiRniHMNHP+xu0Hkyd2FDR
BeCRdIF2C38gsuJlQkEKKQ4V1bO3E2BOQDcOP5wmeTT9zdXL08JmjTlXbdP+SU49J0TDZjKxLdcY
DcBBLpbQZeGW5ocXWpXBprrF3EsHtuBFxxXKNOJ3qqDZ1P9RwAFzgi9l/ICLwBKsYd4NwaE2PYj4
pgfqQbHsBqYZimZKE3Zgqco7IsDasyJT0mBJ5WQb5utvnH04CmfcYtauZtnF8Mk4VzJDgaeOa9ux
PqbLeIlRUk97BlTCh507AUd4DTVlrP39eNn9GmYsNcvQDXw98CMYSbVZ6xNMpY7Qb6nRGqqVxmIZ
B0ju/Zc51OGiEBEfOhEnIGF3ztP+OLXOrNHpjGnh9CBc5nazsVlvKQSnGHIxJ37bcNWMesVH7SGi
R1mTIKh59pbVy1yyMKDNzkgQsXsDVAwEXBff5+8mW6FLcpMV+DYnMQ3HPpw1ZrhJN9WjsAaLETM+
qoc7SMqK6VHLfB207qRTMAKTgWfF7FhQO+ixdSIiml77XkCcuvSuBfP/KhS6ChpwWuuUc9eHdRxp
tGDVurm1C0Z3CN5ofo6gS0BekOWIdUI/AmhAV05TiwCuxpoFHIAFL6EVNOiCotiWMGxKz/7ni0k7
lIJqdloWHGSlOz4PsZw9fBewrUxB+6u1vyHPS2sYe/fOA+3rh9pL4InTTurzl4wYA6/QxqVEPY/m
I8K/U4/vYFv7WTXm4T2VsiRRzfjO8rPYf3gD+Amr+PZedWbzUHxQE0u0IvohlJ+igTtVIM5YeteM
4hUMy60wZBmdG/tD5bYi+hWvRyyjONBNtoBZjj2PnkwzDtlzhL8JdJgV1GOyWHxEksSRvSKDL8hv
oSif9XP6R/EH4IDhBHYgV4a2n9ZCwtTS7XAgn9+PlABC/pVdc/sZm3Q+DHhxh60d9Yaw/QmvkNqY
YxWPPO3t8XlreHPhniv2FbPqv2fg9gZgkxVNAaqN4TWD+0luRzb//aFvqyTaktitg/YQj42CwVhm
QwiFLzNK5/CnWthRQwcnAtgkQUKNBduP0d5dPqgrMtmD++lQXoBdqb2R5yDEQCQYzqB3kLYcYB2i
BFemeCbNjib/YRnV3k+RN1GXKtx0zk8txgI5p//FEVShpXwGVh4gSpyz5Gp7QMmn4Oo6ZNen0eI5
kGXQkHD5j2y9zHJQVCfrEEb+iWpOT9bErfaL79hdEpaThl4FoIcehrYIIPJ1zAV0A2xvvakGkNwF
ktVrmR5/d+gVRWa1rV2wO9JcSJd0Ke35HtBH4CKyKmsID7jzfJGA14yIe104g37cKADeSFHg91RF
gUzqjolXBVDAOLM4sQVYwj0PgKfly5pdhOMVqRaBX9h7p8BwGeUPDIwtepfsZDHv/i65aYr5Z4kM
T9K+uc6uh6lWKuoXzmrU0Nxygw0UzS14F++gm9F8bfmAuONoepBVI8cB5E/PL2qBsSfu4ilSDDgG
9KLGKsGpoNlalH+ImRzsVqv5y9DpR8aLj/NzIoiKpVVa/dfipbF/wWD3gqhjZbD9BAt01QAQ1fCi
NaI75j/RHUfwywiDDABmb2QKDyz+P7GJtesY/urbiAiWqrC6Gg618EBuRUNGUk8mUY+IQ+yf29jZ
kXhDv7jgft7TZuC6/nHcMouhVn6tGG9QsVHaTjAV4kmD7q94iLY6mwQ32pG3J6G3f5oT6OF0f7ds
Ne7pDnJkMJbXIhHNjzZ4epOvHt6w7QbW117Qy2mrB7RysJsbgyKSUi8k5AGdDiSEGrk3hf/jeaBa
YEuqMHa7npAAz/BdQ4JMA3GHYajcM9p9qiOO6qDpybYtJqo4+7CGFcXAzZOPsbOUXkeJMyaIHuwd
AXPiUAftxNRtTGeGP96ir8CYpf7HRKnwwPsaeMz4NRyhDTbYeqXWsNugBTrtkp/TURgjC+q2VGe/
fAEhJhkZ/I4GnDOUUw/Q70TKRmwyuY0OYEwF0ugIFYvBrCulNqB4v/b2cHBdojuuu989XR9laZVo
X3SRx+Hy1IcBqqGBnXr5P3eWTK34/HZfZyyJKPLb3fgBTxWexbfvBoBCESIxTrJlG7yGfTjVV2+0
BthKs/wTC4Ta/QHTRL36v4JQF+Euwf8/Xj3nYLgAo61yF8cdBh2px11CIDf00ayPhpfpRYPwrvIB
CufYbXR2yS80w9NGMiGc7Qq2CcS58sCQMEV9EPdNE7IhWKWn/lUY/34MgDvaC4yOIMHQmjIV6Y83
FYgQnIv+gqWDRCqzALb5VRw5UMCUcZ2mTF23dwoXkFiG98Cv4n2iaFxOD/wZJ/CnPQDtpEYfgHOB
L1HbAPsxiOFnmjXzsAAAFwRYqkCHqUTbxcvEaCgL4ilyIlHv08m4Igwg9Q1oMpeJri5ecZXYEZFd
wi/SJzg4TBXkdLgRwqzYyAtap+2YvSnStsNpPdCVFYpeq5y9g2JBrgsr0B/TzvRfMoHD8pcGh37Q
6PZgdTbzuSOlNKUY1jlevY3WiSVcvryfO6O+UwBfAgXYP5rObDlVbovCT2QVreBtVPpORI25oTRm
iwoqKKA8/flWcv7KTrZK62I1sxljTIgLc2YdRiBL/9H7JnYVHt3H7JgIO7KEhlPFUJSSMwOLgB0t
tqkWNO2wf/yom9cel9dGwP2LdNRrD80YQ7GxyQ3CLGa2ZmkoYp6IRADS1dMTwQPqN0kXZDNm32i6
WfL8luXf3fps+BWS7MZ3QR0LD/Y16QogZ9+nz3Z5N6YK0NrBbpcU8QQ/QbbtS5k93PkpqSgTcL5P
u69LPXskr+iWnJIymth5rIJk/YCvVFH16wOkpHRQkSMl65YR/II8YIJxgTd6F/FVUoSnL/jKR0iY
P6DKDdMiATlOmn2zz61WcLWZR+xyTZXHCRbLfCufHQOSOWJ0ItSnuD/EcT/h3oy/Bv8GJBAIHf6f
lFKZHjWtmmILJgBzmzQr0iiojbAkYFyTx2WRw3bEAwT8B7WOeb5vZ+Qv6pWYGXAZrsj1TTPmfJa4
/qcWcXLCbjzGMu5XxN5gesSP1cM+Lr4/gCJbLAGfowkaL5ZCQmr/vEwVspiYBwqrAkIFpGiI1JE5
IRGk3h0JIUCbJeuBT0MGbiT2JrtT0UQMwRmaVJj1LJRkyhqPEsROPT19hPgBX1IIJgJIIipqYZfh
mxOUx60WmYZdv8KoHCiJDRwPwsNlDgNlcRRNO5o3uCF8JgqaV3ZvXzxIfTF1sVGQGQk+BnRBys1M
QCe+GOXNentzDfvkDulgE86AcJ0+f5d/EqoU3aI8IkykfsViDvPIwADwsE8NJwd3HlyAjXDzJYqQ
IKLxJ0h9n79rUMqSW7xFwZfwuedJ43YhYOV895898SDExD8wbYaUUiTLYjM+jArrvs8PBHUs7VM3
Zqr99Gi5+wcMhpGG0M+RKxrQNi3SS+SXaxMckLwZI74GTzN8GFNMadnHgbsjFzz2hxBx2fkWAtiS
+GaKnAH4iyceBU+EwqxTcqRlnHLbzFgi5UeNz/G0XmCMt1/a6rU0NjwhINyclTJoHYY2uSfi4oQT
8K7x5CiP4jEJN1tqXAJ4JZG9KD7FAoVCSdoBpjtbrd3FKEV0B3iiyvqILQhp+TD5bBKmgTl0TWnG
lAeVUs0pFWudJrPJCC1B6ITkQ8kz+nsZVtjg7gXIn9eAE5B8Fr1BE8EEeoF4Z+5+/65VrokgNBg0
0WP6iCgZr8T/hrUnweZcHLhGUBzhSuAlWOINxXJ/9yqgYfwezRk6HCrt973YdoS8CCc85czTGBIk
H2nsJDaR6ueVOL3Y+He5ghOL04oDRr+fUsON/y8OnwoXXDhlvz80OyKHcBv2e2ILDAuL29wb1t/2
0Ue8f2V865jQMoOWzSIYcXHEbiTeKc8r/sLgWrfiDjqX66KWvKMem/VyAatGgLj95tAcrtu/zWAh
KZDNlzmRANPZ2LlH/+L895dNoJI8TkJSz2kOkGBJvxDAcmm3MfBXbf3iIhdiC2eV5YcqlGDbwD0A
oiSGOZfmBFBwYwfyRiqKBLpFZur3L0htLn10cu/E1Z5cRPySZBQ7vIIn4BJSq857x4054hVmGiq5
5UF89uTAk8Ptsu9/J+V/eMInmMz5P20aEmqjMvs94eYpyOndUkyx967HiqAdiEw9Ye+hzc6FxMWe
LqcXH+V8CJzr72UdHR0Oyz3+YLb9nqpMXkEdNR30GvX3+nXE1tN1Ju4FO/IVVGkd/f1Qoze6JugG
JEfqCQWXlMuXSZPxEmyiYpdsqyNiNgM0z1dQglnlXq4J0RtU49n1mrCw5l6ZUCA54qa/+FRcnkMC
k49vvBL/m14dEUM6HyYEkoIJ4T1E8BnUI17VH18Cck4+PxF/h9mXMo0nqBmYrODIHoCGVgh5opTN
rypmAguIcCb+vudVCqOTpye+qtgu8UyvCTLc67+92x1FwNgiQqZiG6nqv111TtW4YqM4KY9AnF9c
RZz570NxnG6RnBF7iI/oALY4TuwKpNahtZqsgSjJ089p79w+8/Qb972mNwD44qXoGoMIp/5tEecZ
/8ttniMM78btd+N/5wNHzMU5GlcccD6IK4k9oVu5ZYJa9W//wlLZlQdB0xV7ic9yu9+ZXuOa//6O
Fp+pCn3j7wDRRRuXpyL25nR/h4qtHEJvbtgORozOKt6dDy9ANGLr3/HiMxXbHSzjAeBVeZD4ViYE
BnEfokOKHVWGMO3AGBDvxSfvnej1YtCY/97crxgHYuhQPo/4uXgMouA9LtsQ0KOh7QNzTG7plV+w
aklPdjgxgHdRZwavD+sQS/6WygGS5VnNDs8MJbP0ET2inmhkevTvyR2jj8rUfFiTQuT7Z3LA2Gcy
Ax/HIXLQJGI/ZQdWDJDdI20jZd0kNf8zFYnTMFWdfIB07Mk8KwfMAhcnBh3DJIj5hl5BC4UdRT3m
X6Jw4oWYzMSkhsXLD/lmfqFERfjDZJ/blCq984sDgm9OJJbj03fUpvgcbFawivv0RfawmJ58Lsgb
LgGcnLNWghVHyPs+vUK+Rb2FCQvc6ByxTqQ1KqfnJBNuQ84AzYtLih+xFxeyCCCSm1sqrAeJYYn8
pGEx75lrc20wwYrTEXf7/ZjTspJnf8cjdNGnXObvPNo8X1fOnnne5E5QLeNfj4QEmhb8ICNnQ9Zm
WeIzoACfoDZEuVDu3HDECcQ1zF1vq4HB/aI64ppI4P99/vc9xFoiheLm79x2xR2LU/7tIfYUr4GZ
rS+8vjjNlumb7HT2cjkZjW6uxccT4l0vxEdpG9HOOBV/C9UzEY35RkFHm6OkMG8XQqsTkv8Q7MVn
2vQOjYlN6szcxeJh3lhqeE5i57+/Cs8xR6FjziMQjGaVUORv64AIBpSZ478mtA0+zW+TV46c0fKi
c4g7F6WoxI2KfvDX1vQWkuq/XUSsheKpKL87dK5YH8UXMKChiY4ktmi73/dk8Hlx8kU35M4N605D
/O2DD84CJ96DsiGYKJONIA9Bw4tOJ7PKXrciQ0E5lLU4u/i9blHUwiX6W49fLG4vRuXzcPTR5iC7
zlAmRySGsS+xIP+teyeGr1iQxFYOyLGEGGGdK+3oXoHOYxDbyDdw+nLbHAjh08vuLN5/xyA8w1MU
N1DymdjG4ka+zVW4xO9hB7G8Us/1b8ihqLwl6PnbAOK82lrZUQuGzIIw2MRuCnMyFezdu0hiiA/F
0VgPfGcxaBVu7Emr5lDfc2Yr8X1FK0v/P6W4cdECorUmlhjVopU6epb4/a91xHARz4vHOMM48o1N
t9Tp1Nw69sVrSeQdxNGZiOP2vqW5d3SAAwMNm+iVld/kgGjRB9jcg06QCUrd8aO/zhjYlEPVdn0k
ZwDt1+yNeZIhwh5hnqYE718Z4ZTyG4EBAOAfN3IBB/4H5WruDDIZqPbKAbPIehD7jflvok2Zj4bs
CcIQQZUe4QOYs+vrnVCJtospZkIKgTsEaoNGBSTFHpSQtsIHeKnz+7bZitslzi7um81kVNAfpdPv
+tRcS+F5+0yapCECdMAQfh6U3flb+xljBaLQBdVg94Jo0KdXdmsXpMuWCuL9j/Ti56IGhZxNMNW4
MDRLzPkDJ35xJ5CZt++wDxHHcU8+rTRkzOtJGzU0IozRdsHez4SDYPePdyUdi8Z+ZXR3MNOHLnnv
NNF2EsvvgS63azia6X1l+H3KfFB8aqv+a7RpF6PNcznZ4OrFN+gQ/eqyqFfDZrxF9+Ien59ms1Sq
2WMzScpVsaiAS2x4UX8MOLEfSOneud+tRtW5dIwnfMjTNw8sVZcj6M41dL6Lf5dxsEapHk3SASwN
EpJf1eK5JNwYnXb6Eur2Ai1OVjeUyZaTSHHlaIiGxe1ztFaWVx9ZD7pJyC1u+q9n/F7REkgepEOm
rFi8ym9ag6hJNTd3NDgocLoIzxnbmX/qb2+if4G6Q/SHuJcJRAr7BsOMB5bdMz3WM2rW7eXDOTHi
M4Ty+LSnjgKYuEQLq92QaNE4hTzt94ifGUvsb8qjkV9liMRGLGzhG/Sed3hOKu++xLOuI9MGWfb5
8LutfDDRXydWkF0/qQSHyhYMwNNaWrwSc6WlRnbbyNtzAMM5LXm4RJV9MY6P85evoj5zSYfgukXq
bHFbPFZkNVHx+jriHUbjpZKcY4LrAbZlhgRGPN5KW1pKObTb1y8aCTm1tNlTvGRzWrT43JON7vzG
quhPyAMQZGgcKTEWlPLzNCRC2s8jKGEN/YVRSMWcpRkg980CdPKRYlrkazh2trFphW+O7JqbJ5BI
ST3dwtPCwOjRbGphpZXXLh7Q3aqoSIQphkGLlEskheg2RjLjdnNa1at73C3rxXXZQYE9/ZgHhJXZ
71v6Rv1hYX62WZlSwmayOGVnlCNhBeWIyKCHIdhGqn11IA7JqZkpPdEonHNwySucaEICuLwENYhv
E30Hm6vgcokYR7V4//TokIgSUxCHPnB9Cb3h6Y9/zN1rqW9Gm/PnjY6L7HuircS8sWMAP74qFs1u
CR31c+DppRxEOl1meYUH3YgTPJP3F2frw24pZ+8v8zIDpGmyqzAnXgcGKRMDY5q4rJhWfroll6GH
MmPhYrMqvcE/wQsg1PHJB8qOuYVtzIIMmysqK9hF2HdYfJAXAGMRgSKd2k0lXP6lHmCTmZCDUzG1
ctbxztxxfrLUXMxEeVHMEXz+O2SYYpny2KZfhbHSHZiaWXLfw8flNu9UAT41fzBReobHiUrvH9gT
5BXIr9Ie0s4kn8HNrNmfYLDiclvsqa1G+8eCNPNhtB/taRNuB7eU/D74CRYC/qGg/0vS4wBOSvtx
Q7enVcCWJSLMFIWj//M8YGXuWB2YqTltzjBmpj1wUXPH5UWIHR1Oqvr9BtOZ2MjSE8vmEnxTLvE7
cXIy2lJjeoXRUomW51R8yPV5fUZ5HfRVJc5Eu7HKcChbaQMuR06ZG+QG2JlpmXgGswatzG1wNSxi
imZzwesWNdF8fyHPfbJNevsDYhdE6i4trlZLh6jbb70M7t20oSSR/KVrgVrYGqrzkvUuXcLyfRco
cNXeCNc3P/JjRls9VAj3YyAwQU6a4mEcAWbOXwckx3iuT7eq/40ZR9y8NLYqzbs8Be/lMvHrL7IM
OWzU14wv9IJoWjpyGRhPxwROWCxYVTBE+BLY/HruNt30pIQiO6FvSypkSptf3b3pA3/kOT92gVYn
d24T61IRX6cczynqYjU81DWxOQAzzWBdqGgHyrbv8VFV0zFVZZZfxpT7m+O21rgrHTyD9AwmWEV1
4D29KNuJubqjKfwDOK0mZTdyh2/Qv63x0QIH4zxYwRTm+3hiW6J9/KJ61eG6gsJ3IogaqQcwV5eC
/B9qAsGjmuHLoNLBXJ6ZBDILJ/8tQ3hTuSeLINOksqra6k7gfluUEPe6Qa4rhi5y3ZAanOwvlLlM
S0tLBp+hJ+CM6vR1IL4vK6AQBfQblUye+VzZsmgGcjUlPHZHAe81K1xRq+seYFQXHxmBP8i8sDuY
8jn95Ra0K0bU5baUlPBargS3CeBLWFCDswSmgUFOatI/2c858+q0ToXjAFiRlBVVMfmOu0adVpIL
0IvnOf43ecwBLQDAqqikefHubPQlTwNbObvBcJzrkFkvCxKBa6KzYFxmI6fckh4FIG4j4vVEYUOJ
nqsGyZbhUKzqfxdyn180Pulb5/3PDA2RGEN/QlTbNVNpT87LnArNNEdGJvqNJqgyV79PTtu7OWWh
XRLRoFfRMrSHgDAOMMTpMTui4lLlcX6cN4ytHwCu9h0OV8D8oE6LtdLMFDAGuAREpZnlpjkFXTUL
DR3qRsKwbBxTiyAK3a77/O2dXs74tVXKxKiyMUNf1wOz36uMznPhd4PfnkMBNpqQKPk46ovcRIhX
QodhO3rR8C3i6YMMtp8KLqr9OlO+mSrM6P+ZNYZVMXx0KPs8cTtJqg01cbfBuifj9+plHNrn9/W5
MMxvJAElBfIr6AK44e/VW3aunXdBKp/aFLnb3/3+CWoT7vh4drsDkEL99yFg9EAQ1AAS1bkCyI0o
1oXCkai63MOeHma9nvEI1XFRnRJmAGi+UeOUUnQHUVNMuW/TmDEdMtOS3m2aOeld3lalMyktQ4Xf
Cf/7gyCSHsgbg8lzpRDQ/ZI0rxYoilvIwgB5qwve0QsuAkJVX8YDRimx/tvbrSjaHtcULAQlN4Hx
PCNegME72XBIeUAbRJDF9MGqZfci6vIdkEskEgY+6wq4L4+6dja+uZfrh/Pwy88zJPOUeRue2HJA
dZzS55AAqIkLAXLe8X3A5LBQJIAcUdq7ZngCzN1MC/X6tMkBcCNuvDqHDSEyVHN8wzXDG+UDfggr
W1DYR0MK84dQPLhdVgp8qcqTayG76jBEKkdoK8FahXsD3QWRDNOTN1yPJYTlHcOk1WdQlCBtHHFd
09HP2IXaTNJfaWca38/034hZw73QrXcES02omjYoWgM6I998QVlmiiAAixTd6Y0cy0yLDJqz+SDf
Nv4nqHUqYngtz11QYkcQmFKwLBRsuS2eHcooM7jVd1SfF1gLLKePr/fFlgzBKBSz/ASs6Y61iiko
p2iQHogF2HQ07wY2i5huWn3xkHIlHD9I05VoKH6y3NHix/Ulkobp5PvF/a2PPdoxotQwRSbwC76R
w9RBJw3xnRkHmTtKCvjUgucUSHc6dVTAYkT7bfnuifhqnmJ3IO4h9gPdfeNx2XS18ycIyAX1gNPj
wuyJOhZu7edfDVWjAXKQ+bozptB/iSDBNUsdURXSPBHpIBLVuegMIPsoEI0SBaFrwiTJ/R9Vt6gu
B8kAQXvoN2vTHpZMn47gWqiaw5pKRcPvG5QjMgjfKOtKH7DJYE/RfyFEkNm5ISEQSf2+U85zY1jW
Y2tggJ7mjLKCxm2GzZt5uGYKx1Ghd2i6JY3pnmuy0ogJGZLfjewHGXhiNA79jgoo3zSmBPXhnzl9
+81X+aNDdLxAhsT0OhnoxXRekZItpCLUOkdlBymFdguLQMYQbr+AiCgkQSjkIVT/ELifXlz1/UGR
mZ/jAj+EGUAZCzx8/QTLhDAw1undBxdMMarXNzUSnZfffmtoyL2tcSCDyHHQU/1BbQrof3p8AAuf
nQqU3DpmhG8mLHQG8a7Y72Ed7RPaGGuu9UX5hxAldTSOuMj9OQVlAh0Qkr8Or0bItuIG6ZjZALYE
Y6sKnx7J8KPd7JVlUSFvhWY/u7EEMX53Ep5MOZucUU60eqFdgA71kSXo+4bucWH10NhP8e2numM3
AY4iz7cbk/dFhAEMgURYaEqmDwtoiJDPBrtkGo7ej20JgwIDC5Tddy/jlEhbBmI+oo6EArMSCAaJ
H5KDKLyRxb+TltsTbAnAbMKzB3ZIRIE0RM581y5OX2gx4OTJGxQPOiDd5w8X8RN8nZcM3I0bq1YI
jX0azmuPmff4YgxsKsYbqTqVTIK2Oi8vtpLx+EDzvwmqk8lFCJBytuDXcRDsrp6jq4/7oG3z4Lxs
dPcFVD9HRvnlAEprR5JgY0l6ZcnXRZ+jfjMRcW34syRoKPsqz0BlD4iT08wsfqM5UygxW/jJMnqJ
iGl+Xa3JEOC2ktrgwFs9NVc5a/dpfl4SFhxIilZk5s7LN9V2hG5pwQdRs8X/X1yckliAwPSyKIOn
FCV/mWfmytvuJOSLR2EpOiLQV3jRY/R+MGeA1I0i1FzmE3Oag+tev1G6J7aMWhxZBjKz5ObfgRFJ
LtT4/WQ/bLTt7dOwj58a1ailb2oPt1sqc+LiHOcnAO1gRospSuj01M6/aUjdg+qzqC9bVpTP+YBb
Bkx4986OWxQJ35/GysCcxt8Y+fh8ahttKNYt5KY20uy2PDuUjz4gzA0u5ENHUIzuRkLqTaUeu1Wh
1U3QOJrnxkG/zsfkVJFuXaEs0kl2TrKZuRe9MwItWihRcg+QHVg7lcJMP8rLk0bGDGPsNfbg2F7Q
sWAKikiukkP1yVuzdlTy500zvLpoZto7Q6DRrwAFydfQAEpU4WW9qRF6Zw3W/JzUrGRf75/F53m0
eOlwF18MGtTdCHNRioFMCuV8V9VvOJNArtUualSma4+MdkzIavlYdIR8xDv6piveEfzB5lo8om6J
hAkB7sFt4i6uvx78vEnPTvbdUiLEUX5j7osOIHGHJ78DEzJktXf+fCwmwtKAz2b+lNvaq5yOCqxE
fjC7feLfRBJ74B0d4R5C9sTrYQ1lOEt6oK0R6g9emR4oO+R+U4Ghe6RXImGMit14/TyMCSTegFoT
VALQZK7b9EKg80UMFK+YiBwFNlL8s4tP6hVjnOxI8jy06fmz2d75oiJKh9otSVZlJxGfJOC0xbF9
HsTV0MPOHhGRtK1EZAo+pK+tCcG06Wv5WuZrYnSPtCZqh3P2ewzbfmN31pNvQgPEbSqccRHrbSNx
4+JUOLMNYZOerAGeIPFnQnX5WgVpXvgsnQLWYq7ffGv8JdY+IG7Y9FtOTeCZwGCbina9bs21yKVi
LeLgnrd9RGx8jeFCAlaIj8+J9x5pjSaJy60CFCdk9ekSXOMuu3AzKrJCfDvAvCISBUAq6yNxTR5t
wqDnl5t1VbIzzWHgMbEMgFnFo9RE4rzYMouaaxGcE7fzWhIbj7qDeMS/2VrUOUGzJijgsf0dNck7
ogXSdtGIoHBGc6lBzbM8b02PTCPS2ZpQ3KFVBF3sur1uRSs0GT4tqtpb6B6pTo+QduJqHE0MjISw
IqQSSrbeDyLHJa3PWxHLrulJ14Q8E5aPdSMVVEciVSTySwWR8gtwLDpBhnH83jG1PbNiqwnGwPUg
7YRZkcAcmXzeKdNb7wDPYcUyYz52yj+coyEYwSwYfYrGQl0ubpbPWN23q5dvbmtbd07Aj9A+WqDi
S5h6bLN8x69kHB7XykJZHHfGUl9OluZCJwqHXSR/l8FI7EZCgd2nuffmybQmN/XePVJu8bolg1ls
3+t2B8V1+fDU+LbDbdzUYUcVD8DcluaVQUMpI4HxeDpo4JGruBDhKuKBEJMJAxD4yP5ha54APz6c
iXOkdOp4IXnHtF4jUx+ckzLjLATaL/5tgfEKXaKcEdVDtsCcnUE+oS6pJdABBQIrAOlpMQE4YxcM
n49iHUsCEpLT8VyJUHcDvzsk58AMC/cc9N6QQPEaWQoVECdL+MgoL57dsYcmEmNRsakj7VM1kju7
BiaciPAcSDZCFxvYtstRUnhUcHQEv9acy5StFehIZByhesd5qrs3XwuvwSm6uq+ZoJC+AtCPx5Sk
OjFn0hiIflIvM5SRyCbwOIfEZsveeEk1VBeVb0f3ae1IpZyb6o/mcKXmhv0IFKsCK23OKgTYdBt+
o/UIWktwByjvTOZ28nkB4g5TjyoOMiKquDPNRks6v7Yp8OxKpG8RGXbuy4qKTqfASMEbh5I3cV6J
nKjxmQxMR5d/2Nclk7Wnksho7cF6O4oDjgy9iw4MAzmR4OaRP1sheAB6ql69Nh0KDvirzz36wyA0
EBPZC1aj6T73T+/iXtzhnxJrbgMkXPVuyTmtktNWXl9Tg/UGVb+q+3gEiAmSJUFKHGomc2Ss+vzg
b7/Bb4hU4gS+QxHLG3SeVlxuhHVdQXM1IurI2KqngoeDAukh+Uia5+YZQMNUe7QwQiBOIi8GBbsl
aysCryfGgunC6Ez0FMEZaxIeMTnsgpZ/EHwmKbskFIuOOYpGTJG9DRDruqxXtEpYz1rrSaxWJfXB
cjfvYkkks0S695KSrY7PQRHcnCKgaKJzii78SIshfngLWXCRkgJoM5QFIsEMxE8o4mCuMfipGo54
zBQBAgsxxllNtbmLTTwLGcRAt02qdIPYANvQuBPC5IgbhUR3BHLIufvG4gVXsmFYDL7uoB3jU6wR
nWlyTnYDGkJ8dZZFotaC2QyI+7kZIWkTCj1PIFFhGZMNWBWfuVdFlEeAXFUk5sKIR8tzBhFrsCbo
VN+D0bL/p+MzfKCKBPtqvLjaV1tzykWB8sLy/jPeI6jitx5h/xpUvfNGB3WMn4tAb3ANxp7MYinK
jCgrlVFlUsMaMZ+Dkg6oaJFlyIbtJNOi2sEOmjFLkFS7uvps4koO9gQKoYUrxtMdDMF7DWm1TCoK
G6jWyaOLI6t8wTXAkbZKq3NG6WnV+C/n4vVzKggktc9AB3p09FDyJScJH36uQw4pQx3fzIwmwYjq
6meX0pKuOT/OSqI9ejI61BtY+Korg+3s52AindZDrJxUFolIhAHjRyi6EoIo0SitVpSsS4ZNgRwi
ZdoJMrHLFcLSMbw6Tz8Pmg0FcX2k2+i5qNNDwu+9K/rfL2LuPrWOLmSK5A3xfMtwiKaQQux81b7D
tB4Yd8yd9n3+8qpsQnJZt25QjXBKHJWJw1gck0vWrC+ZZo28NpPX91TBsYuqwAxeDix2yqWh/efJ
jjLli0CyRt1gcRMwU2cMcmLiy3sZw/UcnzzKjiyYIsjMsIzG7UrdC3niI2BKg3QS1aSSy4ra1EtS
AyUTzQ0wq4icgZ+c4+AnPZI6uc2TIy7MYz/CH9Rn4zldyG1mpfuYnyKd6hgY5ACQdXrsQ5jlnBWV
fvfpSUsYNN4A2u+8NuPRog9QlXNM/wEOlpBCiPz6/ETUDGIUCHuSvAlLK90KIWVyVBEVHpwuEBCR
G6vFgGi6yLvXDKD7HPVQiynTLdNHoC8mIWWH1fC81r37erR48lszUYDQtUk9wc2DnScLh71aAbKN
KceBrB1AthXXRRIpGrtHyuAgUIMyh3dcjRD8H0XYxZG5vfOw0Uaxe+D0AZzHqTofWyNbsuCSCBVA
dS5REP3ujZ12OfpXMYeLooI2lV/CEekiKo5Gr3qKcBFv7/7Fbd38cwBRlYxnzVybSck4UA5XX0/l
VNoW+zwo943zWzWReL6oaSjjvqaMb2QJelugSU7+BF33KwU9mAUcBSQhkytpLKZbktkAG3QUayqP
nC54t1cg+HZEnYjNyEwlrBY486dVFb42VWgmkjt4x8PL+wa+DDZNZLUnYAxJXDFfUzgabjGsEp5D
1oeXhUpCVghFXZw2vC87v1gaUUP5ytwdRaeQb5AYKRjJaOwpHmJM86tFnWTrDs78ERRONLbOfsvL
N7WiqqD/1sOT8nELDK91C/+WmFbvSpRQQ6rRHdlnZ8zzRUGVTnNJ3lZuqdF1U27UqNhDwPL1EBJS
BFuWBfy8kpMhkaKR3/oTt/BugHP9Kjat2s3jY3Jf43hRXc5AJRvKRHDJlO9JWETmsv1EH5V+oy0f
n9ISZmAqVNkyOQXYLF4B/cbAPeBUnTd6hH9N7JuVptnf9+PEdJEAcU42dbJ+9JRHRWjtEjY8S/zn
615LjqtyIzY2m2ZPUczNBZ4J3WxTLM0tIUiGHZzMNoTPx+w4iTWbCDpy58wQVJBBr2Qmbo4VNciX
xfpOJhOLKT4uOv/pa+B2x9Sw1OJLVkbX6JbVGdWdfMQC+8T4uqBO+A4eieYrm25VL00Hs99/M2HE
j6SntQtfCkynzzTsAcV/b8yU1WxlJELZyowe+2I12jJdlqv7qne6sI4pppgOu3tEIiSlOtwR7Hdy
3Mq7OkOhbN1E5+iYkJk0Flo8LN6Hq2NMAfqm+YEZk2dlLu9rSFwJpg9jtkzlOYImjhlJ0eQwyeRk
ko2oh/MwkAntP5ChXcKKB1u8zNOrIirtTlDrRjCl3p9/yh8ss+vPhDkJhUVACbxbUZKvXPWbfnNd
HeN7eIlhCKOagtjg7BFLgaDJjC30z6w2UQIxKK/cwNl5ZGeniVAYnj2jzr56b7d3Uch1NH0+rB9Z
lbzWZUphsXRCBe3TYeSVKSXkFxeXkqubJykLCOezLkT62Hmu3s51NdkWi2N8WgrZFsp3LAAGLJsV
Jubi95ZWd6hZSAJ0oeZfYmF53n+aFcKHqBe8/bdToag+dojPhZIv+Te+SeFdbcnvaarHxtiWKzMy
o395mqfF6hS3Gxrqp/exRbbtXvzVk4dfb9RETagI7/cV7dl6WjiJqU8VV2s9VmN1KUVG9orlhDQ7
h5zDMiyIPBOunmSTw/mn+MnRBL+vilWeHpeneKRPOTE/o4O6lbdaqnP6c2i4iqCAYmfPJ/DsDfcc
1ljZwgZVooenJzo7nZbcj4O+ORaBFIlRKox2nVsx+FW8x3ryfXeLDN4/JEUCrbI7ss6BHuM4RGdK
i5iLa3AOZCr9FKE++midPIXE4bb4GRhmNgQDJBOItcJOzIVJilC96XabIqYgbCSEUCpS95UrezVl
4IVe7+ChbwJRwro6JyxwSAGzwpNmhvcIhn93squJ4dHlmJNqS2V6p5zFfMyipc4r6+rRqTbF4u23
G9AeqL2bUe0PsRxLERz0FbCIdQ/GyxKYEM3WbGTreX7IULzCqwdH/yh/nD0yeuaeQeioa4LdlH64
sawoHyQdWLFJz4spmJqEAbUEPEofUwSg8q6szTClw6d/tGvEYAjlMztAJYk7z4DD5rWzR3DK+tlz
bkwrjGJw96zHxRLPCSfOdEuJ5YQFJTpLSIs2NBCyLf7bgogKUZPc6i9lgAJBm1GEr4GHSXiRFcJF
uMVp5kh2Y7o+ZjQbi5dbUf5xEt6CfqZZffZIngiVp+paCZpUCYa5PG0pmYkGEAhwCQ18DAdmyo4S
M7J9snugNvWCODZYC7EGHcM8O9pm0CcohNqvRc6DUeKKuc1YyJS9OGbP+cQbeXCRPMMeA8hARNCq
kl75KFJKj8SAIaL7+pR0a+2zDa4RlVvT1+6a1pBPm6hnESGsld2BFLjj/OMZsbhgNiiCp+oQfktM
h6cPoILHPRXu0Zk1/cQS1ERNCv3unbVJnTyyYX2DIIY5RudI1J3mjP1X2HjPSAvG/nNBgfZYDq/z
Z1pb1Oyclw7MYm9Y10m1LR1K+hwemRKgjrd74DG12Wn7jDiLxf14j4O8eyF0COfOVxBGf2QPZqzO
VoLCv6Y9XVFzqDnooZIYTLxbNuKqdZL7j4RKSNORd6IASst3nXj1oZxTQsnBJonOaR8wlwVtnPty
WPJdOdscEpY/cg23hSct+fhK04HB8bZ0L/8mABkYP6+IH759nVzTkYemqndJ6kwiQ0DjXlP9X53l
nwqxSebK96wTUT7cJ5THoJ/YhFd7lHToT2EPVwo4DCH60of4OqfuO74xz8Kd4PEOFBLSiMT2q3ZV
4YIJpkgZw8MscI1Zy9I39GsejKtYKLVgOD6jnAY/09CKfw9PseZfF4iZO4hk6x6JiUhYl2O/d7Xg
Hr2DknYreNfh10h4NpKjbC6x5D9pHaqC+g8EcOJyoe27cFhdvSF8gjz5qdHvqhbyhtqJWNEyKCGk
/BEk+pocQVMIf1j4xoQ8sJxHaeOo0Xlf+qVfYcbgC1ObBjiBP3iXDDWorMWUKaIH8dOkdZEivhfZ
SA7zXJ5rSIrIjLGBqiz6aN6fyNuYAJh9qTbmhda5j2o8u6N6V5lXyIgKtkhE4bp5MfSz66iY62+C
rWiqmKz8I4FpOILAkdIC6PBHhyBzcalmOjrtKpOPpl697gh0Cp0l037Wm+fxZRXDz7ktLa5oPO/u
6zmCC4tGJYjQkY4to1fkjXB/LkR8jQtybxN8DfLDHeiEJ3iF7qlaPVRMTQ1+I8sfquCvKMYmLyjl
BhSmyNFYyneddNqa6v4+QZGddqUY8qQEeNCB2EHQ9pK7zwvqWkVcPtCoUd+oH1Wbxyg0XrlTHDWr
fhLvJsNfdHf/3cO2Pn8a56yUULK6zuEbH18Ndv3Xa4L6kTyv6Itc+nR8z8Zd745/qxC17VySgl6a
DULREYjf2jAppZpc34TMqSpJPfNpSzheW154CMaZ2oo0H5KSESpCNxR43ukN1oQBGDK64TA753As
AHNISqgIMlrYyAW1kfLQmNAyjil9oSQFdZdJa7CoCnb5H0nntdw4c0ThJ0IV0gCDWzGDIiVSEhVu
UApL5DyIT+8Pvy9cXntXEgVM6D59QiAfmF6Cji/B8L9cs3jx3HCXExzdJoQ7ot5JJ9lAyqteLGw3
b618aBn6vUbgKaRaWhv8d1A//TcjruXWHelGMF3Z4A0km6PFh063JWZK9MDJLhPbBnVwSewnAyAT
k236zXGnyW2XnMmSBdQxq4ffiQAH6LK3HptesckD5CVfUXIywWIX/fHaxb483NZbMkRIXW738GAC
HGBpzYs1U25w9HWIOxRGOS8VbJFn5+xgHRivqgCzO178Q/wXItr8LD/VGw8TB1dMt2XPvJnUj5MM
vtW3wnymgbKxzXHBIRwSK4B1c1e3nAsdxxyo+DMxv/CMoHVBW1tVf/LbemcTBsx+cYoEGVJ+vo75
I3iLTiRlMaHICv2KNK75kwYt2JIVStx3Cx3mGQmgk97w1EyZrjPYZigdYueDLHanrgajGry+GION
zG2OjOUZjlprJuiwzMnf7OUl3AWLNCsB5sV5kaE6Dmno4cc/rC/N+G9goA3rrdob7inxvmDgh9TP
v8SfYyt6wlneO7C8dKhGTfOnie2sQ5p4GqyNJMtDWysSAxHdG6s+/NMIuY/PvCgNXynGv1H7Unxr
2QvztWDa1kytfWLNlksWnA0u2837177wfp5Bv7bZM/6GOKvtw4MU1wFPGo20KV2+4VMvV8yMhOlL
LP9xYeuZJ68N3FCOHlJqLL/SY2LCuDlFSE568Rz1J5fzGZcLOAKrAc+zyNeqrUHqqgHM666gIlUM
CfUdfv0WDRqrPrx1X5WzY4OoYzcspI1dhHpVbpt3hfjL8bNgjX9tmK4rpI/FCfe94ODGe2c4O/ip
RvseVchbRieojgOqHvGB4hib2WPzY5zTN5uQ1Gn3H5DTk7zWfUOEYV4LKtN+JOtxDWEANUKNjYV2
S8hf1sgOJj0KfjSyUDB9zlMSjh/sArLLQ9Y8CUDbvFi1hHcgFGww1XiT5j/tTUd4/VpddNxt0nXj
A41aQLM5FxTdOZGdNgpxME7a98V08hQ+D09o66dd/tK9THRk2Xe9IyGw2mpX+3X4QN+awJAhOS5C
QlbubCSF9X5OUVj+MuFrUIrAMSrxeGfIPyFRIWbBH3hje6hY4ImHIVoP7cF5svJj3L/P1il4qTEP
4NlIVtIqw+vpguO4jifeGjgSkxzGA1hRt1iS8WwII+I1f7hIAplcVU8aP9BGVM8j8dwHBsbMLIW3
dos1DaRtwCploVBfxSD53gEKATQPj0fivczY8B0CnFJwMXBOKYf3PEJWxOcM9xLYCzytiKBpeFjh
Hm7EYJ64SNoCrRG0Zti8bG62SZfxDf4/8nZqPFP+3EZy0CHxVlr4EFcph9y47rIJU9u3dPG9fTVq
ql0GvFG8aRBBqrNokQZ06P+I7q3TfRJwy87XYHEi3wzBbxsgbyRvnsEvrVjKpOaaSQBtvgX/pnW4
5zzfg74Fb0L/GivUPhnzePM75Hizkv7LGlbUF8OJfzlUqxF+i/Fw736Cb+jd7gsxatHBeI4Wi9Hl
2PUO1Yo8zi/71/UnsHoAtV3NRJrZ8sUkegKosdlifBZCK3lFzrWcDUxLXbjUYLIQtDC/3MWQRE4T
E/w36xs/CH6PO5XlDfXHmetDvTCETb9MItSP3q7aiU91AjPBz7ADViCa4bflzCw2LDaDM5vtqa9F
sIlfg/JzeMp5q+ex2WT/xn/FP2zBePfpDhF/3h3Qaff7eafugfuDMc70os+PA06xSI3w7SjGzwqP
3uFBxxPRWVXyscX/o9/E4sSvP7ubrPsk+mvE04IrWMe2e5UWzwNOBz58SALqj8arwVkj1gqSP37j
/1mgL6Yrxb/QwWD6oQd9MfyEWhReIGk3uDnr+M4xlr7gq0NMW+o7r0W7D3Fq+wjIEcF0Gtn1JXwZ
BzwvVPegB5sEJfxvAVnd4v71njAXg2RZzWePAFMmIdY70+75h+Hyuj5O1t6CQPLElTlDhyzvJVzh
b4MdzYn6LctPCi7rCzI1tw1kHg7zgUpmjQUtdCXc3ViE85uNZoLgvPy5pWsXz9VvfQcrN6s/Zf/T
frlC0mLxrVvCN6jDqFKdO/DZpbYe5olHj+woWuO7ptGRR3LPlqzyt4y9Vs/Y04dYm+twxce72et4
32OOkPm6MA4UR3YbnF1uzwCakp0gkLDoYlvDb6z5KMfy6IlsYyfVyZW7SVy01jtnUFcDl+MJb3Qt
ptkiQSA3K95ACwtqwpL4EiXXhuK7nT+jGP++8ZazJRRZsCLk+puHCJIx9FtXf8wopzR8WAyQ6J7n
3zDHsPOVxeqLmmyVxJQ96PidXoceLN+XWs8ViMrVl1JvfPwcuodJRBh+EzlQkh0drfrWYxGnpTed
bhhOS72ZqZSnjafH20AcKO6NQ5nCEpXURdku9ri3p1VnfQfEuTRSrDussgNEue3Fzhdf62khzEnz
K6/wIQ3f8uQ3Sz606lYOzsaAJToSe2G92fA4JEdYoq+t/myQTetACJgwH/vkgSnt1CBZy94r7Wko
XhLnGibFVut9pWXbKqMLbmF+DUfBsD3XuZWLajMBZIwDAzSs5Ep1zZthGxR0WOOH9ZGlj8QxzO0u
GZ4LwCxyayReaONvximmMErk3c8i2pUFAwnxY1LjiOizjzzSzGp8cnBkTOttGIcIOsL2ntv6RkCx
bTmYU66NUECawySEphldpgcRHp4USzjN3pNgm1v6fqYEq7xtW9I2QrmNCH7TzyY7rFEXiwuu4Ab9
DBRQPKaFU5jtxUKxg+tQlrcZ1lOCAUiMWKMZm23dQR0n71hHMlM6Ho7L7nrICc/Ba0F4DDWqlzn1
/KrjE4FJpJ8zRiK99Z0Mhe8l//19PhxwiF+WX+80sMLN/755v6Q5AFQb/5ZQzXA3pVRDNo7J2k5a
tEVi8Ctu+YgNMiKKrPwgPzb22raeBKGAhLyYaO0KzteweGtc8RAI0hnp/aWgPoP/lrM0AiSk1iYr
r0NHdg9adR4IrhoKpq4yviyusrEmBsIhLFpxjOPlyDmicpec0u08FqspxSg3yvYxTVYL43qMoMbN
+CB419JxCa3kf5rmyWg8f6aEq/rhGAItzpcW1hBRHwYfpNegJ/AQlx0/mP7QMTkwmcm0zC5tlBG4
IAXwG1aSxdGHGA1U9whHyaDKPufUOagJIyZOBT4YD7ecNh0brvY1eJ7xzNA2fIwGnD0U8UHt0eQa
KrmmZfJRp+8VrcvSxuk5cowacTY8yc7E4Buz4qF/UPWjofCM4KIqKN5ydLRFscmo5ayOxoSzWM0M
Acm06NFpWTfJL0AfZy6MTD5ra96q+cdRp3aGXPJTF5Gfip3wsK8wwq2yprPN4fbfZdup04QIVQVi
MwXMePRdM13CGDTVnPyMRdV23UouMozCxZK+p86o1U9X/cjUOAykrDw4qnsaSoUdNAGlY/hr2SGd
Fv2EAW1GIs7NUpxdHcylCtJnmydFBVSm/3rrLrG4dykZDPSnDCLbvYL1WgQX4ah1Z16ydm9Aky3R
ZIhwbQWIXo44INZhQtOICojV5zXyTWm+rJj2lb+8wgYjodJ+nx3tIV+sSWPMQr5aWpmRNbCQqBqu
+sy+pz0HIS5yMOb4IkzDMrwEhwwHHK1+EMYD9v5Rbq3Z4oE2X7JpXDVc0JU0YG3hD4cVoIPbb4pL
zALoM0VMvIO2hJ3CmJwrOtrFRd8vmnifsB2SxsQkF3xO4zzPTBatfpTek97VLPKfml4xCOnnqdVE
7mzGRL1pJndPDamhUqfESNdJB8g+jo9BVGFNqeMlOubPTqntQiymJQr2ccaDsqP/F3ZC/E+wa810
H9iJn+L6lNjl2pJfhrtYOkSrYNnKFHtOhp9v4x76IlrJ8ltQTwxCP6Rlsc+zs9Hjn5Q/jdEudhhj
ceZEVL5JQUJZdG8cF+7nsTLlixh+cwo6GZ/aFH8sDJok5MQYrmQ34Ykarqcu3kQUdA3m7m6PUkjP
qFvUcY7JDQ7gdjfGqh5IQxPNpmMFeHx5UJr72t1rTK7ZKZb2PEBwc7Dq5mOE42km/cmGTszC3C6H
VcUv6ZowDyvuVOL9oB73ebC2sBKJg2de3ZuKPaIUldi2uUv7tVUc4a4ab3OtY2NGyQAUVQeU0NjE
9OZThiNWF/xOerk2MBQXRHkmtr6dMeJGnQS5ggrFxDqBs6H4asp0rU8e7/LujdARav4RWxtzSRi5
AxaUYCRVto6Tby+Fm9+dbfGoANfHO2skrFy6t1MFOCcXh1t3Pc4oEchrNNIJhutpbrpNCVtZv1UZ
Z651Ft4twNxh4tdbqLZZSxfg23aA5d6yeQVok0ISLyE9vfSdtae6XhahNePZElTQRrND1P4EGpuC
nzveihxUHV6CXugHVeD0xSk1W9+e+6V/h8OPDoTBZWBaV5PHOhJlRw3T/NW0cK1e7yoEvgAY4YRF
LukK9d8wNC/h4D6UXXWcM4+rfNzrzdPkTRcDlBOgLE+OU+dLmG5e/G7TbEjSR6Kzm/mdc5I8Os06
KRiYyVVC2pfwIkNuRhvE4B8kTC031ge4o1S79T3xjJ3HcnYG1E0xCEepYxbT/aoCOL9sD96v7no/
zpRv3FzHlBtCso7Hu/U8YXI0wNTvmSRBWPcELsoGO0mswuUeEac5PKcCECe0EAwjYzTRyDsfkWGs
teaEHIRn7oxnQpe9mcK8vlkwXG3oJeWAbb5FpPqO61eHQzrB5im/2/ZJGL4VEJmS3TBXDJlbOJgg
atS0q7S8zlwE6YBXkV3u+DAhtz7fFLCGh6V7b2P5m3EI9/NPAT3a5RMP1q2ENKzUUmImksoV62Es
lfXgIx05E5IPruYMk6008j1xtUyuavNRIOYIkfYkkIKpmzV/bC8JzGVZjJQ/FIsk0LbJ7Gu1Hwbp
1qIwqDuSo9l/Hctl2JvxfYwwQLCudl3tc+DXCm08H77N/sxEPnNr2ApEw7LPgcC6IMV0IfsBmATA
As3kA0oddBR7ZFRkiFR6WrsOF6uxxfpfyIeYprk5ZdVvXxmX3An2KQbnaXY0eb+CTTRQkXVwBPo2
3xRMc2rKLXjEg06miIFnGQXXONE+pWfNsB6iCbmEui53b5b5RoTrqH7qwMbSXxyvLbBVZ/oUDtIW
58uAIMY/FwyTqOv1GnbF/KERDhbGjr/U35A4q0PdXeP523HlqtSuGQZyGbea5BID9eW3agvf8c66
hyyFE7uIr7XBqSFP2eQL2W86eZHhV8oybGJ/KZAkyFRaNnu99MPhL8a77yPyBBh38DsaL2b5123m
8ktgCOtGXPG8d8dmDOENh9SEv0eIH2uNcpgVlFcEGWe7UaZwRb41Q/vQaRzb7KflfvLifV5eM7yW
IzEdgmHvGGJjzj7Qc4lcYLnQ8vyny6OVyMn9qNaVmzzNJKCpGC6cviVuaCqwM9CiYw5Ru67bZ0kf
w6VcUT/ldrPL7Jeih3cGOxJH8nGj5n4nJQQKDMEG92RQ4qZETdkYUmqJc2/5xUdKuQAhvpy4GZc9
pdF84V1AOtFgSIBOGps53yghUPG5dJ7Ps2Vv8X7oMVC1ffoynSxZUcKvb52nXMFB4gjKI3QGZUgB
GVKrtUt7QciT9kYCHlsxhKsummsQfZeHsAhWU/Q9IFBRFto5de3q7CAVeRNZRe2GM3xEPZ+8LzXi
aPpLkTYRAmCGtxCgOahhw4fVRmFi5oVPPKIq2C217XI/u1iutzW3EUh7gMhl9sZVnEGgo2kruG+b
FjalC3mDCz/iBqWqCB5jjCQjc9+raFUZkOD0jjJ6vk669dco71DPZ0HVofVYfhaxLxJslkl3FvaH
JJ/uFrInlzRnEIkAxMq66QbqPk4NFTbbOf6RLZGFIXpb9oiuI1txAbcUWRLWjWtGC5Ye4DM06SHM
5kGl78ImS5qLY8gx+UG7UCA3U8hIGViJ+4jFakKDFai9N8CZkpDwkC8ZBfFFjvHQZM9cd537jyM5
i9+zlsjRbFPnyZYRK2AtV6ID5lgfQ4RUpfGiB6ck8QdJbAzOqcRtxVeWpkRHlH273jnkHDKhcrDk
OqfZLIeE9TZh7BMztmGEWiO8cEhF/gkErKXXyHhqtdeWMXATIfUYgPWafZThaN9uZxFsJ+x6l2fE
izTa5ODigNdxDpVdvus5X1YtdkljenYS/Co5Y9zgIDWmqezLgLa+xp1RjGfdRe04/IYNAQBI3wPP
t8ic0MN9IbEndH9lkq3pjk1LrCzuuK5slwqgjssneuzRY3Qh0sOCmNEwLx87KY+h2rVwjQbmX0a9
Gtz6sbW+qYF7DXnXNWTC1rznqbaVXJuBQC3NST75lne1OuZd4weNk2JtMfJJZLNGfLQJOeKWG3YO
GHFYOMWTDDCeyhjzDOOyLGulfS6vwIXWWb043g1HY6NjVmz41HZrG+wKtGDZBgP3Z05zM+qYqJbN
+KBVH0vhtNTnsXvqBAanzPXFic/b9c6yXzpZcsku6wSVUHprzJs2Q5wt71Q+os3Wkq3MEZnW1IFa
vR8GKJ4VzjPJhxddzNHe8vjyQm5ydQ8RN5iND+JCkwprjGpZAoHzXS09Wc8M3iyqxxpEkjXJqzOq
aWXluLsU+oODAjKGhKubC0QxsRF73G6pQh8kjqEpbkTiX2temaxQ+FsxBsnT59QgMituTQE7jd4q
n/7FfDPHT9rdWFNaeNdGh5/CF/Tk7EWGv7SQnQvS2P4rGtxVKeNN36HYHtx/PPQ2x5C8oM7nOJhy
fw7BB4e/yvvkurFAVVs0JYPLOdhvjTLYlzoXv/FS91CZ+98kxY8QJhclyEQDkVIDz97znP2zeYi8
7EEH8CvHdQoZxGF4OHcMndo3DnwbNV2UgwDS/YzmIjTP1z1pHtp12diZS4qLQ9jR6Julc8yT8QVs
eBso70ixuM6d2ZdajmUgqN/ir0XdbV6Wx5Gl/zwjezJzvH0liRPJixPWa40IG5HtR3dj5toWPDYv
jkFxjpngZSeSNRlHpmuNqKrASw6jTTAAJtcBeOXSFg/Oq8IDPC/ZrvAB/xt9Al9khNeHipRv9GEo
ALXuYALAU0UZlq+D8RhT8yEctCrBe5VRduDUEETG2voLwDcq4zT0L9lQ7KME4mKVAeGTlGucSg92
2DD3GMwx5IqYV4+cKWf6S8/DvtQMV2b6unT2FoCfF14WOIO1yCKajqqcSVP4Rv0DcI2aOEGQSgIM
pz9oQ+FdBA+WTTf+RN1l0uqVByQXi2dCyBVHTKSjIcDzhiWZ9unJ0XZeeQ6xMl/qGv5icBHgR792
gHkFvtlRRZHUMLciQcdsdq6yd0oZW8HgehIdtObgq9ewNa8ZFg7fNoGyhYFrseDyE7THGTxc4q5V
xzHKf1sOyuGBmYsxbTjbB/TEZfhpGm+xySSbk6gBXSST1Vu1IM8Ungav270rVyetlwmraX9MJs6X
vOtlT800BsvBlaJ7CpJLAHk9s9n/lcbg4cFOmdPNF8HjWsAOtnwoP0NJP548hvORW9Wj5uxhLMwl
477yrCrvL9SvIddu4PiSb2zAiG+sS1MvKi1wEjFyIcNo4VMaFrbynvbeMkLSaqSm5bVgVMlV1jgn
RNGGgZUvQ5p82keTzdh6Ocn/Jj6pjbm49iah8Wg3Zt6xPWEZACk527V5hnHnvE9kdOonr9g0sv3M
Gy4/elp6Xou00qXBNJAbs70sT+07LVoDE1ZLN6xvegOd+3z1wKc1WC2kQ9tnoJgOmEjBiClwiatO
9UDrj6NLCaSU32K27JhHO2Oi35n/zRgf10PBqJCXzU7u22wnwj+HIoHFnHfZ7pq0A/fNbmIF13G9
Lrpha4SvunHOvUspqs3ArDZwJT0GrLHRuLrpwbD2FuJhC3cElaGoruPXmDqiKSE+MZbWUcGVebeN
anWUE7MG3MI1afo6rXFnX+3Ufa7mnUvD1UkMGUvaOQaz8YSRJf1v/tdWMemM+AwoCHIavHKRHUKw
apn+/xiNv/nNaDDYXxCsq7UFyaMy5GXUGOox1CoUgitD29gYkOtTwO3LxJVo8m3mQTUG7bFd8zGM
AXV1wgQRCKbmV88VOZSbBcSjtDP5KqM4cix1NOwKOpP35hXTQxUyg9F/Um3XaeOG45u2Rpbnou72
pWGuydoGgy8V5pwsrazH3JFl4dyXurnW3sOCDkHuW+PUatlRjZ0fyP7Fq2O/qhgildGOyE0WWeYQ
Pm1wLrMBXEyeuDszLsy4wFwXFCQDeSOeB86JkeMqEbyVyLN7cA5W6uNg4N4M7zA6N/jCxBbCFftC
oO4qK88WTXQ+oGlMr1qPZfnUPnkVGBtn+dSZ710Cv4DsqLmmPGEZSfvOyC3jBdbxd1QAeSYYHmf4
b3wnXJkaN6HtvQfcglqltrb6g7DRtuVBNTt9vFTkINiLxWwm10bAV9eWr+jLTJ5wziRmtM9L1bRs
Z67s5eQOAZrs8e4yArSxCbf0XVyDaMZgGmP5pjvWxo6AvFIeSnimWBhSxkoEgbfdV679MhtZm8Wx
AGFU9rWtGVaCePTaSTPgL+n9e8OCewitFy1ixbLHWrvCzBrBdGnwLJhfxqLcprM2kJX26Clny60x
sdMai2xD2cGG18prEju/JFhWRCRIj1RalxOkide99yg7zEeGHjEaP3c5GJu5fI/CynclqilsDlJk
oC0x4VmyqScYZrhtBfq0SgpnnfXuOe04CCZErVzIvNBbQofoLrkdaI5V32+b9pVn37hctJuld22n
y9y+2ItbP/vagDZUhtB9tC3UgE59lBnemigEtEdmGpKQOeO1FH6PSaCHvxB07erWVeeyREvJWwgS
8+RyDtTEJczXIcc8jdow+gam4W3a7K8FnzNTVP8DPuO82jAjFDXifsVeaP4R+IelWMybxpq9kScd
Bz72I54LWgDJPkRwOrk/E17setY/Z3gyaEGLCcRMTKHHbAQxxJ2xRclEMYiJfWdE6myALmJKIEGL
3T0XOSvKfhWZ9isqc+96+sKrivLkr0Aa3vTDQ7/Uw472VjBxDlosHabPvC6PcXLWy3qj83IjtkGd
3jzw0nLA4oZTeoZC5kRELeDabH6z3KveX27OAWdznvzGWOYOAOwQV1pLrVLtb4xeFQi2PqxyBCYl
/S0FaeBdAqx2VAmVseCUPY4MPziFyvbHRREPIcTEjYkueqnoKDkTyyaRicMW3zdCPqN6RVSOXb7g
kkOrGl0p4hIOPMopE2Pqvl2NYlc4Psf0AJ0qgRWlM9C3AKV7A1IhjzixsfF3a+zuWUJT/OiBKroT
8/cUCqL1YoTlOhjsrY2mosrdE7fUymKg7xanhm5Tyy+McZTUII80m3BcjZpczw0hQNgFzWPzZKQf
ZgKlhCa7CeMLHZiitZpyprQRlZxOWVXEr/AWnPzqZtFhaWEBUoZB38LumluYQtlz65AJgRlQ2z8C
lObSXoU6KTWoJpm/7Jb1ZzApk1mIj4/xLKAc1sZ6SOWlMvFIKEdMQsQ9BrMESdTMN3BQsEPSkLtL
QBNRhF8OkLEOqNUkyKdrstrK1RReOFRbkueWamnGmrktpn3vIWQGyza49Ph8smb7mELD9+S9Uc+Z
MHZRCF8/hHECe8ciNl4voOGd05ZGyj6KpsG5j8JbQZ+IN1rwnHm2zw28KVx35TLpiTtnv7yKZTFi
kdGEpAfUxdNSZ5mRd54dlACvC1RFn8/kB0IQphPNQ2xfFnSUled7knnUlJWHThb/4UGZuVvKf2r/
xDtPv/GhIJ2u4dya5g9jWhCNTRfiaGbhbcbkJLY5/tweXwqcz4aP0UMe5PUrh5E5Pb2TlG+N2SwW
YmjbPSQ9SBz4+Q5RMTaJLQG+AHsVfM/c8s6urMkSAbsxA0j7U7dtbbiK1dJuv4T//huGwbtqSPYu
NLx4Ee/yRxymPPveDj9J846lRlRtlrLFnX4SEIN+vMERStUEbE7OKAebNi+qNAL2AAnWAkMp1SEM
B29ITY84BPsr5C6hE+Q0XqWZzzvvcIZTwnqwhptR939uHcNCwPtmAUgY9GbdgSz6ROxqHQaQhvEM
Sp6QGTSV2zzg1d2Kn8HBMHh40ZYY3XBtE9JXohKJ7orsjDxFLQJHb5kW13fV3wdX/KMiH01kcOGX
FLTW8EV17zFR7dZO/wC/UuZ7TZf6PSBGU8GVKvqPUcNkxwZXxBFoZiw54ophnRpa/q639qMNybFC
P6m6bZ70pwW5BKoIedElB8qjp+GqzCDZSx49O9rlhAnww5eVFXrMbgXxXt1r6jEeSc1VAq1TywRD
UvynuDpqRd5hSmL9lSXPyEMwQ8yMizumDzs7g1JJ6E8XjA/MG9dXqdGBD/fl/0uooSLtzeoI33QR
wo3OYnVFKyFgUn4sW3tpTqv52klURR12kt5wCtvopIYW5wfqgigyd01qnBuhEngj4Res1ZVw42sh
3YPC6TdiUAR7MRibNRSDrfUfdeXeKmqNhaMS/A258wYcvarbYi8Be2pDHmdv39FZ5t+xTFep+ORC
P/Xdps8/6Ft32eAcasqaTHn7OWfAufTSD4N3H0x4gbXaighxR4jPk9Q2TCidGKvn9ielshIB/jv1
u2yZTlbuRncEXAYoRLYicSXbzPFnb1DWVuQO18hDKBpsyDigPE+y07cFRVuMQZGGqJkn16lbCoEV
NNy24LbW0Dy9XQIiVGVw1ITz40JfCm15CsifHp1V0ZN7TLXXuvY2QEEUqnePHFNSGm1AuPIfyVY2
ZAWglMBqfMPVzg5N+MIlUbCPhBTHNHm2ZcMF2DyYhMmNUCh3NudPsq9mnvbBcQ80aCrpnjR9YuaK
fiva9AIKDiTVgRKcprSCEjfgA4EXUGnf2YgPhoErmIbFm4p3ASyCmVvPLdojxQjaUqPZu1Hw5ybi
MoTfgsoyHebDMksYawhyHddTk+Kdb/ZHLVZ+B+quK3HIOBYkIqzu1cncrd5eJmAes0wwAeNkVpcx
737G6COP17K5NH24rZpV1iC5FfkzrF5eFCB9u9esjPnVeDJ1exvP3trWSAeS15BtHQ8aWd83d3ib
hvYp01HmmuXG4W9orOeMRZ52W4+YDHfyQSkDkmFzyLU/CTEp2pvHe5oE0ycecYm7ZoLzkoKRUnnr
hrQr7op+YKhGsyBFsgfATtPAbwy+m9s+9qe+HVdeoO8qD0U5MeOTDa+A3KFOwSHosCKL7h7ebP/a
QF/aqwSWcoh9pTNhvlKFONCo57yT+1jEr2XqcGA7q/ymhQGWaMamDhzmZMkxR2aXAVcIlzpsWvzi
KvRi9EtavwRjBXTdwIZ4BmvUHkad+DVeKinsmsFkXt1Vzd5h+0ZALgyVbZA2Rj42eGYG9ThKKSNo
3oFmdBN/GMdnrjBAO3Mr3LkFfr8FUvoh8kc6pBCjRuXhtS7OciYU55hB/k+C5w6KxJBsLU5Qu50B
03BBSCBdjZG1KRP9VcyErHDbeRRgE5APlAOtn9YhWa5Lck/G7N27KIIl3CjEAtHwRWhtAC5DfocF
Gx4SubL5swsEgdxKrMdIe4UgsGmnx0CV+4b6s2xebMbdFODQK7S1C3RVk5VBy8b9T+IlxEZG/xJ4
JVK/5njvxFtbNI8NzKskIQucEihuz6LnQGKCWVTkAQqk8KXD4hjFuxiIgNcJUEO/YL4Z2t4bfZdX
4/oBqH3NfLZ4K0xv08Gmd+Zx68HCHIB6l//EjcCcDwY/pNGEkYCTnlqvOBpZzA5QG/XmtOmBurq0
veNIN2D29kGwsQxrV9ifEFxsnlmL7045/as6GxhjeQ4F/qRQaJvReG56JpyyJi8quTRvls4se4D3
mYrDnDfEOZLa5GztzPicyWkTAj8UxirRYmD0EDPyElwlCrKwU76X/Tf331LMwkbv47cUNglOraQi
kgtpQI8Mpa/ZZJg58qiX2mOHBqHRSug7F3aV9Mj81FFrQVEypYGz0MfCdjHQpuvdkp+rhXddtOR1
M+ABoKrpUSuGbFXEcA90jyNQFfsZE7dOkoxQqffCpKDp3UML3bD+jb073ckydKOMdTL1FHevWfae
u1+KATLlZxghf4OPC8ga63yht+5D8yNNedBDvj2UOsl7uG3DQnDhf6a0LFROD4WwzzbQdr+vyT2x
5TkCUuBSy6nrFpJGZsErh9kRZ/ZaDnvXdaGror4XzUpsFpnVpO9mplxNjRvx0mwy0Oua7sCXLLSu
ibdVdEfLfE4nrAuam63lZJFCXG+XcrBT67EESrVgLwqhzpUOt7EAf7MGxhNUVmIdjca3qaevomUP
xWQGe58a2UxhR+z3QFfq6ox6vAhjqPE29UD6Fbii52s67mUlv55YJd67taREy0vCQN1EXpAtiJPM
DzoQfm8QLm8M665sdsU8riGCx2l/GoGwlW3sILeMRfychBHOM52As3wdqpgzCZGCZ23monVWAyLN
EfFa8+2wdwvd+WakAluZXeNZKCPy8WpDNBr2BgVsmZvr3qw+u2o8gDZUk005Wt+GCUcRkAQ5+bUD
pDQrgsOS6RioCbdMzLbSjUfikzWcsSc0S/pT58XzLlpgHhPxVNoDWZfNbq4Qm0T3xE39qbpO4GEe
9a8GzyimHcZICWDTI86zFC2GnxCm+tdqNLgR4o+IjkS6BCM26VnS15osXj3Ujjrudza4xchmyVNy
TfGeleVVz0FlegsOvn6sWwJqoBQeZOjsK5btSvYfgMUU2x2dRdSOlyZ12L5tD6FZ3dq6gJOTTNex
Lx6VAgV0GXTFHoC01h7cn6WfbY1nmb1PDqzjYFob6lJHDvHKtFbcivlck0OU7Bgy7o2ivMo82HL+
RDMWB0VFGRM9tRVCuRG+wWCiKS7kP4v+WjIU5877H0fntdu6FUTRLyLAXl4lFvVqWbZeCNvXZu+d
X5/FAEFwg/jalnQ4Z2bPLj4sak1iKZzDDR3anTJwSgtQ17Eesb2tYRpo7a4CKI0YpWqNtQT7ytHf
yRHUA9q2Nh0/Cor4zO5BH8HuLMEdpYmhIuN3oz5VABUCMX4NwraRKjGnR71KXmMyOiFsLHVWXxVy
TnTpzO01AW9j/srQN1VG/PAlEclIvrzLzD8kDC5sZKkDQiQsEJNUFSqlMVmbaHpWaXqH8GqR/Tde
i0ncmTrMroj0nnIWtq0RPvUEsLck+DsEYBlgyavqSUymfR6wZoyBM2dg2ThCfAziee188TxUmNWl
rN9x2Qr17l17BiacLUH0BBYNOmUjoWDppW3qoE6liCpSTsQdRf83N7tNaaC2ysq7iVeVuO1BBqPh
POOPwDDYK+VWYL3TTd6AXXDQd/DSs5dPf2JKH6baID3Fvjxo96kfwNIh1gSPAUY9vVa+R4nGLoRJ
b5lvMzGLWKGrm1CKbjjOZdFfCeTODZvVX6w59mLTxK5qXBocI2WDfLpyGlaxoJ8lCSPDGZdX81e1
3qNJAAQl1qNhfvLBjLR1jU6kJzHdCGDG5uIDEt9DjiSXR9CRiz07zbbU7IIf1RE5OmNEBUvflLH0
U9cWJijh6HaT/DlI+GpSVznRtlZM8DWg9ADsRcmfEAooRxQ2M91WhzFDl2+wqBjgLak+UTZRtFnm
el2mEOATO6KJGK9tlNDczk6DoECnLFAeIE9zXwOQqbi7JsL0RdmszPQAUJcm1yYdH2zo3Zn5hWtL
w08An1qRnTXK0KXDsWMdYiGfRg3Ha4YVn7d3sdPJmJtciHtDOTtBFvzFxbRuKh6vBnO9ebqa9Jiq
H2zDsN4HVvo2aCrU0gJGa3csaMlCmqOxUl05jtyomqAZGOCv4c6gN4riY6JljjovJsciNL7emwod
MUPoKEN+7g0MMMKJnT2kVVhM2ybYcb3y77DcdVgTlbuUDWQNRZ0paMRQBQYZCxCe1R4C2FK82SCl
vGF9gAKzuCX9HRxpADfOuPdTCSEU2hK8rCq8H/nBKjdmxM8RyWLLwnAHA6WC8FuXNu53C+SzgLsL
I77Wboj1RrohiZujS5x6Um4QVHuaSdjM0JXA3dHamVnhiYFPpopGbzLsW/QYkvxVSXu/j2l+j2r/
4sSv4vEJKXmw0B6Yr5TIeWOebyKdY4i9qaUwj5ORlx7NEW4zllfFM2AJnTGqC2+Tfqp6bMKhRefp
aSRmxsL+Pjv+heoqyf5hS/xRFTNHRnEmCOnz1P1vPM31IoLfrTRroqslI6Xtb/2k78UcKL2E7ZaK
yb7JoHdYAUIef/L/0VyBW1PIAJn1WdnNc/WmIC7RT5KCsWH8XijoiTyV11NW1cWQW4fExhkGXNzt
4V0faiDo3vyHdegER6WISruCT1dpYIyCm3fMORbhdhZo13JTR4TLmkhUqu/lB7Kn90TFGc1pL8aB
1/nfvsWq5SIui3LcYOK/PKi8KKCQgxx0wr0XzgI7FWg95nAtSbCvx/ekyJzQZNvSw+WdyHOEzRJO
aJmLfNvXhEe1JWGNODQqRPBU1kUsjY0SK5smSL4C6GeTuBZC/FVZeIi830VYHRutcht8Nc0stXNp
OKDMCQqSAqHrVD0YVFPbrA438/hQ6q+CdXCY/Fm+j0y0cpkk7Goh8e4SsAl2rq0skTK1Uxr4e6TT
RsyVcSFvIUwErAUMfBaTjEm3NiAbUxEKUgQlDCfSS1VoLih5woA30NXqXM8SK/IYifyQATQM57an
RU3WPiW/G+AdWnRc7YkDkvYavAQIZzPXZ9T8psLsVQxwARrKWU3OirXSxqeatTZvmiRJbppFl9zq
vVrFPDQBY6GpkKLFDfimwmjUtE9fY+wJz9D0oD4dWg0Nhct3nauHZVo4su8avm6CZpThwpRittGw
14Q6EJWwBr8lFkHqw+jfO8pY2cJcQFcQ8rLt/EdGvQlsKPsMyLxHUDPjYd/7j1nfhuMppkSrykcC
2VfU4rPBW9yLwpYjG8enGnWM0JqrWRDsHJIFkjqalRFCrUiPmeFjpCIXQIc6Ntu8nHYzrFZ5Cg4l
t74MGV1gbdoX007EJFiASJMTIKpyuVD4Q6YxmGqLn3seqfiPX9WcTHHZnqGChde4u6bWFaQx81Oi
h6GK7GLhWZHIpI1g3f25M4ydQVltNfGhWxoEo0eXwshlz1HpBmj6i/vEp/HkSnDFkixST7r2Oqkb
4SNlWqWCGZheSSXzDLTJKN5B3HJQv0RoV2Q05bxc0aCrR2mi82b0FgnGyOWEU0LEk+1Hd7M/q+Fd
gVU8YnI7IlRL/ezWQhMqE20jmCwj8a9FFtAagGiuCmsW2S+EdDjEnQwnCe+v4mdc0HfiR02HHcdC
81Fh8DQ8BbCLFoECsoZOuUra3/KRpvGhxRW/tBN+STHK3eW0dxzeCSFM85vA/B0Ygn2aodRsNwGj
eZGbAOIndhqt+WywtZLfYj5rrQq3CwQeUGQl3KFr313apDQi2pIZf9E54Nydb6yYAEc+lPpcM8/I
/yuRREs8dxDWBLgz5dOX7xLEZc3i2YIF2WXv6oK+TLus/vUbPEsTN0RgLmnvVBdx9uEwBc+uRhg2
Mos0rOclnNCrmkUWzFbeTEHf912LRcNTL/4F0rSp++qoyMlWX8RxHNcAPlk5CnY4i7uieZfhhCwt
7Vic/DQjHpSDBY40Y7VcVtYphEPe8Dcz685HuyqK2pHhQ2jVRwKylAAdNEP1VphGvKKN5fdHUIJG
Tc7Vy3KgTMpfYzADm91eNRcSerkJrIsZQfJi67OMRaW0mbCU5/Mx2OjW9bcygeXo5V4yTgpuWj1d
FThczSa4LP6JCgpjrkMFVX47Hfms6HYN5nhUdnN2qBpWDQMyH3Lp63e59+Jgm7CnHPBPmL5T/HwI
LeN7C7lLR2VDdvJHZjeEyxl9joo3jiQ/Z2xyzdwAs1/V7LqMjg0bvvXaXg4c61VFN1YQRd+vY/iW
8Xr+VI03zjrPAaGUPxCUQJ5QcONhJl8bGXtYBod4XK+m8FZPj7rNoCCyyZXeF7BvrLO7KaueoR5V
YICq+mpSa4N6i0eWBQQ98roTGhfdm+AjZJ+EH2FAnaQdufngRB2jRajFIgXIRaW2s2Y1SsTFfnFV
rHjdWCjdrl1e2FzUzDcCYjXw/JJK1muPqIEGp6EcrIMllY+7saVw17/LgYv6Rf5u8/sLE0jpzwIh
LQCblgAR+tJmHGHMAFAGs+rEwMW9hF+w0CMo27Uc9SlSNxKgnYqjujg+0C+LwN3iwKxbzG5gOrLZ
vSBLZv/fujClCwQYbH3zBujH6XRxa/E664ZEDLDSAMJ4VJL7rV3q4U3JIWLyCSuGcDBhULJAy0Gi
q+G6dBMalaSiQ63IgE1ZG8JaNRVaIMACGp1+imnsPKmDf+kV+MVBbYB61WGGx5LNzUeUXtl3FZ10
OOSRl0fnpcKoc7cvxXbFPQ4ZHBFegUnbbP5Lsek18iWoAc0tjvbmyAcrDCLTridBLqzm+OnnLLiH
H8U8FZaBGTpXXXoLFjljjoQkhjWMLlJJPJ3ZQp2eU13skiGzOa3TpG/zabbLCNpbvPCzMVvKgev8
Q0ZRCdBZjeFruZVj+ScuiD0rHYnfVlR+CswJGswEmJSiiPLfvPHvqLv58MoVDM4DOLwl2xeZn+6M
zXHM6TA4edBRm1+BC9uMfhMU0UEQOW0ED4vQWAjIY/Fe5r86Hhh00ERdc4ezwMvi74LbixVqL3nM
2HHya7A24b+T4svnsmoJrNMhULOpomPUr3A4yPjIOcAVN1zBpmOsek7RWtB3k/Hew4XiClxBCWxw
64ExXWFplUmfQsU7mZ9KNd4I+Xwxy8JBHIuaMLTyLZ+fOZle06ubRunY9SxrQiJhFAwVjHYdE1Mx
X+boYS7XFkS3ZSuGLJq/FnAD5OofD8SsAR5xRP0HvB7SEnFM8NPuOxx2ff9nyoBrAvIsHNzY2wZy
vPFn/Vuaj0ofQ/9BKGy96wymMTvoitCl1pk0a7dcmp1Mm0E0r5WoB3PRwBvBuhGZisAvOoELy9oW
gITLUTO4COqCNN1nqLf7CT5SAVk4SeitRzYdxJTQFqEn4oXBfk2bnQjVGzkO73EzocbG7AjVc+9W
6tNvsT0txlPgMA/YKa0cwSwanhGDl3F3GTLsFiZwq3g2w1NMvjVYYXxoAvMlu4CKRWpv0ZjPHM/+
NU4Vj+NingxnfKks8rskmu7E8qii1JVyuRPxmuRwmyQiNZDVwxFu81cSQy43rV3DHLo87CkCYWaL
8X1pjEaeJR+6aKl6o0/QccmGu2bbOX8v1KkFNG+F/Oh3F+iplC7dOJR1dFEJ8sbHRZP877p6GjNS
xAIfXmallM+2LOm5ZeT8XxcLh5GKjCKFLHm4wjp7i5AGJwR6gVC3TgF7wqpyCguHDIpPdax+Ld6l
GptzU8M3ArhZZ76IpL2Gd12OjYU/chBzdEfGSypeKgBfq22WsC4+NaT1e95af8GtFvwXsBtFlmqs
FuFVynQtSI4e7Pxe3QsmIFxK5G577ABO23HcCYsgTWaUF+ItbuNMJ1YyHUpL39Me2D5OBgAAWbDs
qD5EXg9oYRXh4YD9OkZVy6ljJCySd05xOL0v3jIpgP+gHCWsO7oOETjtRse6t+5CNs7tIeinc5ne
JCveo5q7Gz3dgVS5uRj9FfNXgShNhIc4zLfKILOMmJEAWdXgBIKNvj558oj8leyoYMAAZmkrUfJa
nNTjQyV5H5ifJ/MmR0/U2kL7NmpIlL2aZj/Zp/1n2B2b8WwUbyo7MlrMCVjTHx2IphTkSTeBrdj1
0WXx9shledGyeqfkLD/WI9cAUET51LWX1X+WmNIEWB7jkp2sm8jmiRjO4y9+GrPiQlMLE1uBCI3V
6yd82ggjw8hNEVIGBzYHAyscXFfpuFUvUbfsG9IMmckzx2V7Lr7GEPRymxEiRUONWTkLURPcF3qH
U6JSkEBYILwgNFvSqzhQLM4D/IorsmfwplEh3LZs9hq8twN0hU244WA7S48Yquq2oOERVIN4i6t6
N8Q1dhFdg+OATboBViRdtobpmvYHiKvIHx565uoYiPZco3z+mfhn6HBQoAcE/FSTgasvfgSNGMw2
WinmfNK1A3yfgl0qIH7xGVfarhHCrSqSbgR+Vpkxixs6iETxEnb3YprAj8C3tbV1woA0djN0bhVi
9KX86H6zUWMcarBSUEq8j+OTT2/Et4YVAaWxoLeD73CmF4EdIiKzl7U1KQhjzBRX7VPGKKv4Z9U3
a/qxyFcLAIAr5SMnzNgCB1NvC5H+g10mdDuojzLt92/N8aUwF7+W+C3pRIxqxspgMRgm1gqaLmOG
gHOBTqBWnzNWkY2m2v6pmDZdJbFuzQk02yTQh0XEpcvOivq1lLFyWVD77brpCTi0iIpCacwvoBN4
W9FnWYQAoL0O2Q+qdKIasIc5cjMgGmJitC4Sxm8G5r/cWVF/QS/w7NirmquJMrSSHhMjzWr4RwbM
Bn0LbrWjfmtxJx4cHR9d7LTv6XbaIczwjwR1FW9piTY4ZUUApjIQG85J5P3A/2fIbYQYOyWmnEMn
DMg3qQIJKDZzBqpv2snOoE8sAdGV7qoIbyHT51rFbEY86yIhmuYdeHFVdvu8zgla1e5R1eyWMV6W
0tMZ2rs9o+Eo4YkS+Av3pDtGp3YkFuQ0QeZVMD8eF/5NYCdDt4+pwgH1FQssfp3gsDAiFijI1w5p
hv62eSYqBlbxTF410jjfrQIkemHr+tA0Oe+Q9Ifs7mtubA5eLULxi30bGIoFNfv+Hv4VW5wSGx6I
YH3VfFBL8vBn/ByrjystSg/7UAORUpk0K1nadYDSiomz97Ro1Du3ArurT8tCgJlQwQQVPiuf7ALY
l1qxGVqZQCKeedU/iFSqJhuR9ZJ4DtPTBzAy2ZTm7Fv/tPGbydH0ChODPgOjvqF+JMq30Q6uSv0K
OvAgNbEb04MpErROiGiNyK4IJYadNNtKn454T7Tc4KWprRHHErz2NBV9X7anWCM/OgateFfIUwn9
8lSSfYa6BCv6hSw51rArdi1Ekt7A6QJQX6bSynVyEbRzEzHX6lCxNBV+OFjsbMNMmHholPgJcyDi
8KEyL3WVyBrNqRu8bPVR2WsdLIfE8lT1Jv5IFhq2kayNIXZyGioeCK74gMM7UKVEcJuGexK2Ee6r
IIBdCsLzyHkfdQoVdEsRgoHBlIRKOVz04rugOXJ8DYHDXW4AoytM09J7M+8tPDzjYSfDBhMYC0rS
cYVdIuw0nP6pdMghaWdhMOJh599l8DalGZgKvyws1ybWAdj3NPUnNccIPyZ8sjq2aFzswFcdXMpY
99cFfEqThzpaVLLzjKnZfQJVNPTfwGdcQDxcUEXM/K8BAOP9rMt4/UpgVFYxghZuQDHrWO8g/zwu
AB/gdEB6OjQbAjci+TkxqikiBhxQX4M8AjH6NYNLKOn0DtyizJpW3LGtgnHpP0KVKJ74nzCMKxkv
iJzkhoBbRdbTW4QOO2y9Slu8t1hriQGxISrcHNyH4cbNOosVd/6gH6MLrxndUKct3Tl/yrOXYXmK
ARuCZ92Kv1Qw/hF4OWyOjY4cpnjq0s5S3in2LqAhyqkGPw6CkQDMZ7YMsvhK3yQ3MPZ1chgnlVS9
ycVAwipoFE31xLUT/WkD5ONflBIzIaD6OTZ3re7hvN2i8Ep/2GiU2ldQueW9171w+gvJNQ8Opo6S
65SluBXyOu6E4xVX8aERoYUJ0wNaF7QczRaehDMNR2w1oMnR1OHgJMnfufpALq8mnsH+hoGbc5os
fw/0N3dBcErUBzmLX0gcNEcbOrQGXyA2KzCFA3RutOtrmpd8+gf0zrzPt4dKrmgMRXSSUExYjrjZ
o/62jDcet8niFDKK5fNzUZMrQXzAl+RbEuZlB4zdnQENLKETH3jCOgI+cc6QoQt/IoNgXNi3SgOP
V9/IFuxCkpgWC+mVTjcURc8QnjvhOAIUZi9qaGo2NcbekhPzB0A38oaQDQsTboSAHHLIMLYAoDN2
v74dVw82HW3iaQVSTjs6T8+6+gUa1oYbR7/o0Hh/Z+I9bC5xdurbV9lvg3vIEusuPhlC5Wf6Yh+L
v/yD/2IcwzeF9ewfd5VG01auM/C5xUBmNTDeY0KAumteS9YXb5H0PvPLLRiP0uNBNFSXxKJ7ldVD
p+GTadJ0BRlEXOhzag9gZmyGzIlbJ5OOMR9MpJO8ZFSga8wkDWqNssGJX6/dtEcMKC6IZG5eaz6R
xrNWVjfQOmFIp2B684d1R5OdZuzvMh/DMVlfN8HsLChciZNAST2e4iMKT+QHpTnZrYoe9atkCJmH
d4RtJhaiM7w4fwlB6bjL9XzVL0IT45EtKrFAd4Rok+LQ7WPmWRmUBVcP2BmNGN/RF/UmI9CYsG+h
lVDOFdggBi75PGBghK+DxrcLwh9SiGYsLdrM31Q2ZyGEgFaasGqzzSmv1Y1WD6chzI8qKBQKKYvR
Hc7ulEyf84BEmNpTjdUm55jXxo+go1yMCHTAljr4Gczeo9lIWMvCFB+jwh0yr6BwQSJZpyAUlMxn
wXeLZt8ZugEd/MpUtjW5T6nAePQzooyCe2Qu847+XaECKEDyaohiEP3jQuN1vOfFMwK4qMx3eant
HROovsoAX2fVZ826k2MAT27QKiHIdvzpWBkZ95YJNKTY5PpDN3pXTvAexCjMhlWRW9D7uPBbSA1m
8VRzPP0Kx+fNWtqrgH1qiTJJSi4Wnb6E09Xsh9CgdIyo2Fmjz4a5lrJhWioz/Fro2XitaSReZvqn
zEKlqvrfpuhtzClRqepwWWH7T9g2djIKnTx869jCJdW+67eF/BtZ8tPQwOLR7vmENNTwy4b6Ivnb
jkdxbLi+4p55ag6Tm2ERtWq9lq5Cko1fZFrtHNj9IGN0RL/aHVqZlOHAKxsXOJPFajzisGiLUD9z
x/gLMfnkVI02qxlwZzaDmJ6sT0LxC4RnIDZkaKOkbH2wpCViEbc4k9589X8WhsOLx00xwRE3IB+V
ISJA4pi0VE8ssDJ8Y7RHEqmXqOEZayIs9ud6r2vzR97xwBMi3XczsqC9rg9I+hnsx6sKJj1n+P5p
/jkLJLbF831BmILqw1IwMFVdHCDbv9LYB8qfwGpEqNRDjfoXAVa58X4ad+S3w57LxRkAg0gJEuFe
wYwryV8WYjwDZbbwPvci8/4LP4MFLuOsWK3LZY9otFSfOiOg+rCi4zif9cllMahVd188BnhIp/uE
JbDkXyNE34irwG1S6PStRNxHGLyKuLhWjyDNdnpNNcK8cBF2m+X0jPTUy9i9N8sVEaVeSNMb0Nax
pIS4sC6yc9w/TOPRuQFxB5hRFoeIeRgYrIGuGs8rfNWYMVnJiN1nwMHyPwMtvg7v3fBZ9vs++pwK
pD3auhTYvaH3M2pC3QRE0GwRkNtEh9QyPV3rzyAiGL5a2r5IDlPviZPhpdYzBijLazwWe8zToJOg
Iy145t5yDYHhBw2lxNohzxBtyWj6qoMOI3dFbmQIv3w2rIseVTRcyrFLE5ysR0LhCjRNvqP6YQ1g
PWxGznPFkx2X5VYtzGM/3ErFY/e2T1W4zfJn8ibgB+QThpnhLYjr5tD7u2FA9h6teSOxuOeKjOJD
NGkngei5geyjLsU3k+prCipQYQEYpu46otQqk2izXLiLuZNZOVfVQawOvUW3hD2bHKD1oZULP4rF
CaRiwciePfeJWC4+Z8vTklvI4zHj8p2eQ93RjNv0SsEKNeWRQ4xs22st4wbMxgf7dPVk3cljwl4h
hxmMmzfj/CfG8xVk6dXwzYzsw+SYV5A8/F9lGz3n2BmJe4cbDKP8z38YbzDE+MfkGvqFb4UMlj0S
gPmjfNVHbVh1WHAzrXz2n82zeco3/UVsCiQS8Tt+KISrrqBxCz+06Sf2ck90H1jHMYueTZ5N1PzZ
ekmdQseBrGlVvdB/DxVns51sAysDOflpUIE0kJxC6ItslMNcw6YLMlNY3CuoTsg0V4bxFg3FaoAs
E59lVuwti/AWqKlvWfJjXCgbJ4zHhPxMb6kqw0pFqJ0zAsbdDglVjAzEOrUVQIR6HGJaVQH/i+HH
zIybJKNGZCB/1HzJSBL5phPeZh2aPoS3LKwwxMWYTNhQ92GhRbU39htJ38KJw3rKRncgazsETpzY
ufUEAnW42X2b7RpfHXPiTQKe+b9nP95BDlKk3ygnde9DFa99fOBrknjbGWtaGmaXEiMNSEbpbm4/
GIobc0D6FLHQq48t4Tfqh5X8RgE4z9w/B5zNE07SkP5LYYbmbX2N4NcIwrVUkVixMzgFguzmYepM
kPMjrfSsxUwF+8VIZg1WPQcgLUXRLhKzwiAl57wkaL2Fg0SLNEz5pdabU8H921WNjd0SBLQm1je5
T+7ZjSVdIZTYc+yXHzB2+WH4FVPX787LehCaXJXs54YxkO6NBQ4Z3Qz0AaWOWKzaXs5Muo6eaCIC
KPaYDdvI7tiossTgE8dDFqzfYkYCmybKlrRfkxfoSGgzQhbX6/qzAy9guYf1b7hqMOIVIdoFhr+q
Sm2rxDgFVwI6u8uE9kjeL499o8lsF5AEgrbUpspQM3BcHOmR3HHd7na9pa377GdM840kwdTrwRkX
/Z5+uwRAH2XRO3nD2sqilMSRhhQBg/GO0ZU01oUdJnLZizFcUcVtBIk1L7nEyoPGgMoi1IdxdOjE
A7xQGlJ2MNhkmZBbsF/wQAWmiV8mj65QvEclvrm4XFbuQEzww8fQ6w3VpW2RWV0doLtZzc2cIUTj
tCT1iW34b2mAB5/+U2hEWSw8IdTT0hc/MiEI1cwgXWA42oqfFt5PQUfuDJYSaf2TJe95WHrItd4a
xPQzpRPwjJ5lHYMoygb5JH8B00cS7GXGvLWf+U6NveLgdTluKphKJaAwcVJsKwi/cWpQireG/BsS
z6KVm1k6BNlWM5Wjxk/hO7OvYn+WjmBKKhPpC2KzU2TWesTLtsMTuoUmOnJgKuK3FxpTT8haHB+m
ZiuUJ90qFosiN4EcUdIeGG1ky1HmKjE56cpH207e+FLj7tJq6UWqWS2F5ab3U8+c4DOWBwSRmwDE
Rc1OE6jwVD8W/xnyAEQWqbicjehQVQbFyBKOIeHJKFVNy3+q1nRJyB/uUNXL/YIVuFr+wqNyYSHn
Cb94+ZtH5pehAAsR9J4Pq4A8UPKxN1kNaeKlkTRHKhrGWMiGtFDBKwyLlfw+BqBRBlE1xNVaDPCp
+p3yGFmtusUgsqgfxgDlQ1pH9CXw19pCd1TxQ4VvqjTZkfjWlvXZIAVeCAI41XY7LpQ+fDHz/oSU
4jpVYBR5ejPQOSjySYm7g1pZrFlxK2vqo5olt6m2DhnPQ2oxl3WOigQSjce5wCksX1Zb2XdYpLto
8Y5Q3LCf1pIJRYsaZSnTtZoITBlkr5Tio9LtwYXUx1w3LtaVkvyAVMRmu/WwWFqVAr8J7OSi091S
7S91dJoF2QnkBz4CssUia4Ur6DS+/PeU3FpN3OjzVVIhMFQnU5pPociNxnpzMj7Fsd0NU7UbSQ+P
5PqkSM29CDcRTPq44L4q0EFABxmf3Xi1UPIEQ7NWe3ZgiZNqgxdNhpsy2WdL1LHbQRhN8Y/iGyKe
TNm0FI5RYhF30kUycBAnNJ0zFNZGHVSM3Ahz9+TGwaRZZUXIxc8XZtpbjsoqxyubr4XQzGZylXWD
I8YWpiw4IpBEpTxCqGEjRpiwtW2xLw9L3eDpxdsKteN3T+6W8Q8EsNBPHXwug7phEauHY2L+Jk+f
EHhHAjhG8A4Zu44Z6Rs8aCwCtpiOajeQMCneQcqzbBNWI5R9MAB00pRkmDn4VMDRyy9N6iJnYpEr
EgAA+Rn60ifcNwuRKCR0mFh4+n3DeYL0C+YWf5kfbbqjoLZQ4AyYGjZO8Op25Dwy+MEXA/bFEwJ9
IU21sFEIGKQuxB5aK9h8M6w9agvJG/2JSyAtN82149EKocFswnavoGfByHc6IOGEmChx6xFJpbgx
RZbnfrYbFZ7+UY8uAsI9bccwBTFUPEfldRpPaniRyWTijij51DfquBvkPfTzJPUoIFFnD6qtSI4E
ueoPKzI28eQAYk3Zb1TDaSRqM3Z+a2W6sWCWtFUB3CxcLNUNUekbjgJrathYiNcIL0rs/k6XnX+C
nOAl9q1BE4dHMsOhgZ6BgSzhzul6+EHjWM0MXCSLQpqR9uR9RLAnt9QHALj8hOUa+6/Mbd6WGduT
2N8Jm5kkPwITmDC1Xd3/6vNHi8DKJEBS8HzsjlC40RE6EZs+NE34YXO8ULfa+UH6F33hB8Z0mBHD
mP7rCgehQW69aoq0Ch9gp1pOYYBEbUMefbBeQl37fSBvBnWXGSeQqX6J8l6xK97mCwoMO9cydpCH
E5pa0+ZnWG+Gjd+3O6OqXcvSJgneEvnYKLsEZL1+R2UWByfWXCBifrrFR30AN5s70Jq7inMegMfM
KcMUl1b9ziwB7sdWQGYzOc6b4qfg6gUnOuEvod/NN314CwYcES9UatoQ9Ven8xpZXWN9TQz87FnG
kdc0m7sYY0Ye+gLx914FATJdun+59cCRymkVHCTJwzgGbIFxL1gI1Che1oPgItHkeJe9C4WQ7R0t
qIG9Qr81mr1MxtcEIANKvCeZMMHusIT6TsXeRL8VDozZOhzfA6haYmRtlG+SxMniptbijN9Jm7rd
NKY9kdRj2jAx8cyNaeBDB+Vw/v+fxfbQp25rbnO8PFglOgMLYYFSgerRZmeZQtJlCGDtw42ao/fB
U8grxDNWsm0DnWzVVxsZZc07gdJsRyV64CPMkEzaNKRD4SWPuA3qVMAys6Gs4rKFct1VWEgbt4ig
+maDI8c8u4vUB7PiE8yDDBSj23XdQYSZqJsfIVUu2QqBl/Tf+bTPFBgtHpIdNsPWcwbxukZ7nSxV
JH+jS2qr1ypsGvA0oYGCGcNSbp0TewIIMZ2MkWhtgCauRicqtrzSJenU3wkfBN4qbxkxsjI6VjsE
6sQ5rbQh1vL+A5VqFTzxi65dmoFQ+bVIDgK+GGQaGGuOporo5K6A0VqbFnk9RgEpFlgojtcKHy/C
MInRAgtTIr8NvvUPdLjk2vqLAxoYKUANo1cH5IQgEJn3Sqqxq17jigQHkKM+AH2Ail3Qk84lBkOr
4PemfrJ5C7+mDwmbye4WtJukp3IdTOU9aQFAMQnyKt1pj9ZWvDF9Wcp6lFncIGuTr0xfCpEBul01
R7k+SvPZkq848JohgnBb48SItsxCnNKg2nFiY1hT8yFqDjzFhdshHyL2vbGDJQHxFEm7G7HbAuBL
7aZ/olkLFHRKznDhPOcad6Xd85ZSpMlhNhx26mvrNqCgB/YBZVmd6X1LxjBcHFAvz+vui0IhfcMg
Sn5TgiTjN0zvodz9Ypo8Kat64oNefjprBEwbWxaX0CQNjzBxntzOxcao+cCXr0IEp+AHgiZ2HX4v
exfAvG6jESEg3GYDJu3xokx2VrjEeuPFLMt7LgIYUbAmwD+QzUW4LzRryiGP3RR7ETgtJ+rKPAgU
TUknfiUYN3iAQAMJZxvJYfwp/4KYq/qFu0WB2i8Af21Z60RHACxMFuYt5v4B8W/FVpfdcuHWOfxB
h2rNfM0girIHKy3ASHDjCKB2LcnOdOSYlxoGQ7b5L+M0fMkLF2ZVNl7xog8begYPd5GSEffDupvr
AsN6nt1thOKMo4auX8JAi90B+zM3RLD8I/IWo49ZBS/L4SLbMGWSs8wTsmnYmoGVyg7sBTh3grhK
kR9sELkfY8zbaTTHY2BgF9Hin3YsU9pyYYIJiKRRxi6G/wVQBcxnEAbeY8wefGSias/RbZT/tfqX
NrLl5wHETcBs5G0xQHdovjXLx+wn2MSQKCup27f6W4b8dSTXo3tArK9Z7DzTn+7BLooFyxJgqbTL
nzrcxNByXml5ebG4nfA+c88aWENceGogSjKrgVzykI1POgJSB/V/6na4iGf4nv8Mh1a1f0aPdg8A
g2gdnjhdLdUWEnQu42vpoqqFEpffpwcfC0yi+J/4rn5Z++Ql3PTt9JnepxOfBwinFKAMXMPlYbzG
fxF/fSbJRdJ9YUbkS8w/UV9BKhn9ZdZMl1XeoYKxoq5jwl3Y+O240KmQY+BZjUMmQs7b2K1fMXwl
6LgLXKHicoU801rxtHTvHbHqPnmv2Vr4kP8j6byWG0W3KPxEVAEi3ooglLMs+YayHMhC5PD089FT
dapr5ozbluEPe6+9AiD5XOW2kI6h+qOfubIvzH2QY3xmn81RvqUX7dh/Q/BCBegfQ2IsuSZ0MnXJ
SfSME8IcheLpDgcUEWQ7p13DS3gPwWARrgpP2Qb0CLiTG1ZhWCpO0v98+7nqscwaDBubIvLMODkY
VkW2j4TqRMI3g3D+/YeQ84opGp0LkmeCr5GZ2RFEcmlRCissHbAieSExazZYkeNY8aL4rZ0YL9vM
5YnBxFK+eGZNT80xpw0fRI/xARRBBirKFwklWHwkAUj+28J/aa8cs8JCbZVLCwNrUSrWbx3vgsoN
qFBLmPdzcBDliNvbeGc6Et2ydUq4oLmS/gBxpL/6JE9ZeFf9m6dtVkAKQJWedGdYzh1a8ml0WzCn
w4qS93WZUbhyu2vz9wUcHKuh7jZRkrmDbCwL0T2o3Ji8dPDBdg5ye1H+OI+BVhtOOo6h2yxlqmoR
LGzAonQK0eMA7KZ1wD+a3wXjbO6+2arR1wl+04at36Nwq8kr7CkSIqQpxkYHiK25aYUVX7jpsd4w
yKsqMVif90tJZgID+x7wHp4gLJlNE2KmYMcHlhTwK/NyELAG7IWlyCf8iy9mw90BXYPT2OGbY53E
L4snpPHvz3zH/fy+oH3P4NpT5NEEMsQCHpy+4MVqrmxeHnDIVHVCa8LxRXMh98DR5JNAqchxsqL2
PPQb7Pv3pUPYwp9vD9ccyAE2KwnV5S2dikynZYy8n2Id6FfH6frSCLZaliHzQnxv5wn0SapeuE9f
PsbAuKJrax40iwY2TmNCxHbEG57azVd50QH5iUwMnfSn3pAczzK4v2pP4yEDNBEBgnYqwTFwPTAl
i+hnuALps0B5XCzrYT5Mhkm4d7UWa1Hj5U9TAiuckSdgM6lUQQkNZ9KEBfPqShh3QfHiVL2nBNv+
zhvPybG+DV/6PfsKZRg+tvCdmsvx3+/B+oCg0NzCn+xfygUfLhod9jsfJDuJN+E7YcSTWcYfPxXb
DXtKjYU7yq/xhWAX8vywUz201RDwq91Egvjit+bUgOW8yBfqqWVkvesrJx+XfGNxbJhKsDyuY71E
Au/XnyHgBJ6NnkLk2rjC1QF7nDhxk8gz86USoGRYGFP204LbimYJAacvg9TbM4qCxGMbF+nqFS4w
/hIwjiPmUGdWsJyl2zyAwrtGnl9tBYLOa1xnF2ZzaNVtljjBkbsQOl/ypiZcFSH+7+6sczXkqfiH
wL7IN7GyDPPl0G7f8V55nUQOw/JcdZcyucjdBZsWblp+UgGTazLHhTvR4G20Fo0NDhx5ckCNgTBA
5SNAcjE2LVm92lZBDuv3MD63AeYh/aNp93m7N9uDqm2bnkwNa/jEuzyfbfV6WZPD/ML7BbrcUcxW
OumU+qlON0Ox66JtLe3oXFogV31V5p6AYygWG8W6qheGdBMFlzMFYuSI8XzQXEr60kQ45RSv2Kd0
XbowkWe/TlnLU2IXsmOG4aRds85+i7T5o2VyYgPRVhisoKXU+JT5MsyeKRQ9CkQdoW6wLt7zFsnN
m23PzJd8a5VAxNlyCN13xNCV+VAPU6cK8f+UAmt4r6Lu7/3evCi+yvTbLHurUT1gIqgMbkgsztgt
/XSrxyx2inbUgrjQ5G7aX1p1J1LP9MsqscAvfPrfjtQbhlpkIuIZjDXKTNsI0SFvDplEahu+Q8Pz
1W6ZjOu5+w69ij51WADhorAJiQbB10evQR5ceCX6V0TKO6bbpHdoeGnATYekvwhS3JAYYgqWHD/i
/mEIlrCE+m9Cfq3OnbkpMSlYzXJXLJwEk6z0FsH7rRC4zZPvBt+WeNFIaFLskKwfor6IeGE8Wizi
0JOyVburKobZGJLuhfya9Js6WkeNOzL3HQ6iaPGFGErCDywEa/AvBgiPZnHelwtYhDOGFSSqciVy
Rny2yU0Vflsqm1LfUABQ+ItUJkTBD9Di4MMRUtbZ0V+pYwCyTTSR//xCqDe1k9AYwDOS5GNYJOO+
1z1TOVU9Cr3voGEy1PzeBKg+AuycVMao8Y0ZJmttHoqrNvoJIIXDTwLkx/C77y+leM8SaG7YKCyr
8FHAmaq7nYkMnsYomC308CucbYL6Wbx/fMaGr9lNmt2GejOQ4J5i4IxlMLcyH//WH4FqMJDm7pCw
k1tF9Ynj1m9hVVl94GEDCSVJ063kfRDlFf4tKZaDFzRMyD0rvKkfuPK2rGQUhctAXKoVSwecxeFm
eTerqFiHCFyBLUsyjwqoaVm5C0TUnrAlDAf0xRzWqYkQ1ZOhMoUzqOMYVLgGrtnoVbJjXDommoLO
oSEM0UPKya7rtioe3w0hIQQWbAphVxgfyrBSWGpGslOFSxHB7/1kw8+Moyx4L4VvdtGReVbnSLqX
FXwkuNj9KmaKNE1qFEw7Fd5q4cNHJcGW+Ym87rNtkexo46uYHc/+nhSDYCqhUyk/tf9hDvs69iaj
19kuoneBNDxzNN9Fi4qiErCJsY9J1Q4iRkBQBjLklKP3qaaXiQeA/KEiWQVrhL2pY9iUrsV0oZvQ
3A7UuGBd6toPMZpBUDuvzyELgTq6uYkAZrREKkjXyqCZf74w5HjRHWABO+cuyXubtwINggkY7q4+
wzvbYrIW7LVv4XjQ0Obf8rU0mw9nIT3UNPbDxEgRK9uQdk2+LfQVr6ungYOLNR7SumP2hbgYbZvx
VeLMLCy1LUbasUDPufE1hn09vl1Ml70UAdOAgMrDwSBhwlfSmpCpQWfQeOFr7xu7tVHSbNvwEYqW
sUoZeJp8hUZTKEstvhR4reE6qQsus5n2m+Eyw/ZYC6ymWXcdiV7LGGyTKKt8OXLlqHbW4pE5x8km
b9dlyyAcyjSTBiu4YoMz0G3jEz7Jt9fG5U0cYrIWCQEP94l5CZBf9z+m4LGpXuE5jX617leanc3o
oPXMnc+GeGrw9ZArUnkOIyMwvCHGHlUf8+zP92wl6xzoFrLvGCpqt9OGTXiMclsw9rQ5jUql+0yi
owpEQ2pm7AoqVjgQTDBUW1VocUi6lFkuF3RWfM7J51z85tPmiYOfZ6soC8Yw8yFg+a768SfjdUCT
UkJP4eys4OC9XT/ehTHDSOBa2lE86ADecEZ9kQQaQvuhruAY8xcqQYDNuRw5VLDFRSdFFcfE/RXc
wIhMATe+91rs9gW9ZlXy+I2PoDxEtQtbMp8UaIspahGAXllwSRBsjXtkqVlKvevEVaw6M8yTAkIZ
rom00Fl9TCoJGU+4YquznjiwcPJJnZvjw8qIl5J6QC0fOe/hEnNgDMsS/qy84blMilz6D7vGUQCJ
2rgfFbgas79IfqjhWq8WWfsVJR4ivCMHnFyi/HZ8sOZygCRXnVVW+gudu5tlU2FKpfXmsYYW8tQX
YTYjaAYVnOfTr6cwgjWHAJ4iaIg6WQr9Vo3wRMrviEzyYh9JH1i9ofedx/WANyzCEOEaZJs0vOhv
VxTWRbmWmWWbyBjGGVWClesXZealzAqNAbvcDUx0xt3MtwN0s7NNGxz8wE2Tq4jaMly/W1qH5aBv
onwjviypXFMCNdqhHzfS2xOmlNnjvqhufvphxieTQmUWfwXhMRU3KswxyrCvUv8N4YK+003COE+H
xOeosSPKVr5vCeGGdgTKYbIrHcBVHn7foPdaC/0CssB0taEgxtNxeuOA9qTXTbe74fIdh+gNYdQZ
TG5Uh9OlRBGrOlHt4QXQ0YaqwAuxvMiir/b9p6fLOMKHWLybzO/08c4cG44HDAyZrLmZO+irPN0g
zJNei9bHvdghzAlipqlSVfLMcWq9RjgUjzjDA0U0u5AnWJafZgOuymCdhGXl0NashI+ehOrICzCk
szpoTfhJzOsnzo7MEshH/R2Yz9QgsOPWzBbN4GaTE8wcdqJJiDwU/vYPaRamW1dBuLfmWS1+w+g4
khvVL1+UOymiPbekDjCoszXI83aGVoYTFrsRY5EsRxionNZ0DkQWDnY682JcB3pnNruX4wnLWKa5
BIBBAwlwWFyx14Lj66mb5zq4p3jQGJ4GtzX7LsYfBFMhN2kYOg3TmBeWNZQFs+hHo+F4XePgL+LQ
SX18KFOwD+yMBXRww2JM5q/C6gdon2AXdCSwoZACbXDHi99UXjDKrGqtAgBWiKs8OkG+hZnjEmLP
GAbiX15TK1gE4cq4mwgT0wK6J73hd4JqW3LG31fHtTJnCYBQciK1gPJAXv5rMzC14CQFqZBJ8kEU
AZMNxhKGzYCVWx0AKfUABidohoMHSI2JMivQEO1icJXSwYHVt1S0lVl8ABSSZksmLKA1ymsB90CE
vVfaMuMY6AeMI4TDgM9IcuKcWQiGrckn+DqDcp0l3zUPS0MtEIdIHw4lWmoyYpJFVsMr/qZI4rgh
ExWSIQawHMp66gXpRq1PiLAIbpXfK+QvGkHFzD8VDLkdbaQsJKIEd110QXjz2+9sS5gVsKUgkrWx
KbOFrq0JtqmTJT4RAjQ+SHqKrQt/UvHJtuI/4tsIew1E+xvXZ0Fe0FgAmHPvTTRrCNNwsjkXSWWe
Hi0W/2O/mDzUid0NLeBsXjCBjLwQMtdg98Us0oMAoRI/0zOUVRmKmK0wG2J2hgBSt/wvIBpeLSbc
wBwR9lt8G3SCijXjKeJ9BD/sXn0ou8Kr7XrDHnD0Nejao4SPWn40T5g0JhIj5kx7LKLzdfWhv8Cw
XQ2Rbm7HrSPrrv6jfapLdHjSy8qnm4gxpG1wJs8hPxFamc+8tvUGw00h8vKr0rIwv2Hl4Mk2WXhO
v38hW0kzh1CUPQaZkCQLLlUsbUfV5b5SFU5DD2KZJtnlLfZQPCDTqJjPkIL9y0+Fc2vWhEmh0CP/
E5ewOV5HqLYgTqxGPO1Up2lWSJYGVrV+4Isww1ChUaoLQn7DyRHA0mnm9yGb9ZMmxYAdA8dDcbBY
wAIFf1aQjhZ2+43gV8xOmceRA8tGDx0EIjhEQJUGCPWNzeRAkExj1akFB7zRbRzomMS/JxxrPARn
f52cxwOdgKHhHmlHuPFcyi3x4VuJqeWh3raovG0EghV+zCmeH9BtpidVkk8JS+9NuqQlAchrbvZN
xCNs3yCxFC/APRpP2/l4rgYr+VMvNeYWM8v8hmIFyFZfsl0K8QfAEJAldLQ/oCGPpZ082Cif3bpy
xF23MlNY1FbwhLk1A7/u58oHOpYRPA0wyFYDt/0cDE4CoowhZbZXlnO5g0ECJ4BTIHRKnvVGW+eH
7EJzBG8dxM3A73B6A8EBB0blO+QxwJO+RljkwPW8Nh2O1vPY49WM6YKjNPTUW9zP4SKXvGOk6zML
bd8VVjGsQX5jjhJILc2zF+bdk5+9qW8jBYCb7at6+tR6bNefyX3c8txYT1HH1BS/JjYf/Q+sA+k3
7THbcuqa5COorvXfWKMlOw+QTUiRI6xId/jJM5BThGXkuUDNYgoIQeb+EtxxX6S2rLidtKCaISVL
hxWKEsy0aqo7DSMjZ+SUtcGsEqYFrwmaVdmNoTUwlAltIC/gL5Ao8CgptGFfKx3EJyv4iiZ/Vyo9
ck3UM64OcQxaOZ21TOyVEljPSrHnsaAwQ1AK7vmZwlZnuUcuDZfJALZ0ZyxY1dWJicKtADYQfT8U
L2eGfRxJ4BD7QJ/fSMjm2hETh4pWc84OYsuGVzCiPfTyENIyct7YKT7ko0FwyhcIFxgSmDEC77G2
QGuLG2m+3VybecKFW1KPYRG7nEDN4JTmok027f11Bx7QrlTy0R/+50eZIoPjDocFXEE4hXOw8GnE
zD/wGWiaY6JZmDBN77f9bLRFfRThy1S2xAuificNF0CAnuT8OmIhl4BIY8bsYKnK6UkScICI5g6X
1rwV++rS7MMVTwpZR3nEcBcyQrtrt+OkV523p+SnoNtDwsVrhTywHMk25RT6xYIyDJZCh8ZzEae7
AdHCT4WzFHEfaNaZ+UCOZ9Rzp7jNUF0qXsIw2oGYloskpjicYZw8UuIkUNKIvENuhHIndtUYi0k8
rwNKHGbdMIFih/PTrEERCBvHPgXZrh11yA0Y8LDaPA01/S/bDJbwv6MMsSxnVVRNRxIe5SwWoMDy
0v0itUW2088J1wpFO2htg6kj81XkarxiouoeRQRc5EQzLOsXYm/3RJK1ds1HxlyINFiyMaHTUK/i
SfYTfZTxYkbZNNfQUf7VyykRcyJpAmbT3ud/nOeY4iGGBV7lOJxNcwM+DFeLKoFdQqMlK4QbZ6Bj
/8qnYHDy3SrdDhsL70G1tsRPXLvpCuTtrLajD7+0YJBAqIsQSSzV5mh0zJ78wMrxDuAkInK61b1c
fgDjitguJ96Q/04/uGF0RS9Mq4YFJ8fne8tbxk1mlNc+UUEjHh6Mat0KOAYSUwSTZnhD0w2vtc8p
NTIrNTOrN5+lePaTA9oF7cAcD6S2oyIgtBH4iVdAp8Ngkd8Fpggi1eNsQ7/Mxq1/3j8T7091ut42
vmreMjAeXitQm4/ShcFl0F0bf8c2H5gVUKZx2e2g+X6/mMI98cgnk7Vf894gcJDxnewr5lQhi2+j
qTtYKKjX0DUywWLSpuLQw4OjXDScEMCLsUt45utHlZTMJaa9xLxPPx6/OpzRkMOsp0mkNn2kktZF
8QrZnSjKwQaOQMc1u/UPmB7EB9Vw3zmm0rYG0RK6OkxasDsFubSdQPLGTQILzUtbfEjtLUyOJQ4l
EJQ5kB8wwIMGf0NbVRaFRDPs4jmk4rRzhBsStE4BG5nSBQ0FAm4VicnhDe5bOMYje5/06qMYjtOA
ziTzDPsC0DnXJBckOYTpUX6dGKu3r2WhO8S25XjzYSyoYqiBdxnIiJXAMT76m+IushVgI33EZ4O2
y5iecXTNuUyw2rF83tszp3RkjCeyWbDnmGvIX75l+EbzggUGKH587U/vjzixeNzpoXW7L55fy0HD
pqKpFiZeIdZ6Aj44f/EtvPkbcHyWEb65ubIWKcQ06KxmedbVz1o/Nu85aA1EexF2r0qSEHzVx1v1
GuOQzdaysjslnQWbh4FwSSoD/Lwcurs/Yae2SMIdCphg6+OQL3mjibLjnJM+8yklExo/+mT0QgyG
Fd0nV19X0eGuNRBBDrLRMzAJbTwZG37iKCHpoauVNpp5iOTV0FwLFV+as4rYuH1/Sq9LaW5lkBYj
ovHzYNJOzP1pDMXMIowO9evKMSTP7i0WClAxyF8DAvPXmrD8p1SfgY7O9X5jVhb3Avxg6YdE3bI4
Gjc0qozWIZEbxRb8iciO3B6wJcA6AzVoOC8NlFroXj97mvCs+oz9xkKGlO5K4zPHBvs3in807UAs
dv0GJc7hIRBbD/sOdgbN78QrSgsKvkNHl5A9eMz/COsLod7JymHUVk1L3LfVk8IjYMRovWNIbl4d
bDuQcCP5NLlxXsJH6+9g/RXkHIT4MTp+s2DCSGFEf9UsfGhynXFtiZEC/VgIw74yni1zWh2Hr18d
lwFjQZMTtXQB+GStM+FXRbPXDQsp92D9GMktRQCPTzkJ6prl3xKRyhd90bzomPjvW5x0tU+EaSOw
kIk9II5tpulmkILfp/S1TQYPP3/VwCbiI8e2DVYxE+iOcjZPn3W/EX3IVp6Gy/7rjhyqRcMKBKkb
j0bGjBNUnzG+jNBhANYM3qcecEXpljnBXcFSZmzy5n55w1k9YwYwYkug4SMa78UOQNjjg2sMF/iH
ECpL9/ARuU8LfCKPcYoOCeF3WylyZbp3Vq8ou5MOrjhD7p7XzS0wFo2bySOBJwt+e7ggWbyA6AbX
cNJ1qNIpoVSVXp+1BlGjtcf6o39tX8ZWCHZljL3dOR+WUjkRhWLszOQtkyUtvkHTm/zVIbpQRW5e
6V6qPyJz/ca0hESsZjOa9BDSsY+ulXZ/TU1LcE/CiR/EYCRD9s7+btDFyau02r7UjRGuzNyDyCAZ
xLWvsWMxq7U4QLX0RA6XMLg1acjlszH6pZbuYuESyie4BzMiEIWLCITUPcbp83NsTxHFPULrZicN
toYCoZNAzZdGc3yXbozsFpdbYAdyim+98q/ZIsRVWqi9qwDzIgLu5zjhU37CTB09pkJ+Q8IimZsT
yREDQytbkNgtDB5iKSSyUM/g32HsoiKvfy3LN7jgZwL/LPdU2Cmc5woLGCqQ6xsLmcS9Hp7GXieo
AKpJynd1fYbEizfqJS79k6aw/q26ZEpto7gNy0tLTgF+G2u4mtUPwmj2Li2jisl3jtX7osEhCwoc
voBoU9UtHBIiklpz2Uant7kgsD0lOZVQPEpbZPirKHPesUN+iJh78W+tHbJ67f++4OhhGsbAmkk+
PAIG/3f1ICL6ES4pwQOQX+XvhvFDgOohA2l3OoKcM3X7ijZBcyM0gyhCjDtLXNkm5zvIyX2U4q1k
+9o6YpCZr0yUGrRIwM+jLenua4BLu5iZn0G81bJVDnG7gte3ekk/UIoQIzWNzTWcQOSh1ocYQ0Qx
ZxwpLpx8Hy9sSUfabKgrE2AB7fTNjKqZCK+6aEtopKCxYmaC5DGxxw9ZOWP9CROoJ+EDCNafKjG+
F2Lx1qImY27FaHgu7nB4lBil4dRII4JgFHn5fEBczsyOrpXmcaqL6UUCrAQYMacwA6DcYJpiQVvA
PZC6jf0OMSqh/ENRCHq9S1WHyY9LmdbvxR0lVkF4PFDNxHKyK5+MIKsiphNyESFtSJ1P2Q1aIlI9
oAq4ZiwXwoPEXf8PeS5VfsZSrVdABczuKSSp50rISHfayBJJG1VA7Y7wdrD+5kvw/we4J1mCEItJ
PhKhhsF1oLWm6AN2zNuisNMr6kE0c3MaJEh1vQgZEuk7mSykZeKzYOVUr/l0f+v/TzFGmxkJp+Ab
pdXEw+ET2Lo+iTV4uug8OOqpdnl90O+4YHAShViLnoI7XX0KwwZKXgyV9sFhqea21tKw2SEHneR2
AfuffTRVPkiD5dZJC2dAWa+g/QegmYu/ukRo9USv7JGHmm4EeAH1CokYEj7OufRYmy7WgrCaB8Um
cRMhDvYFZNFQekxWZ6mddpjFWdQqOLJAbO8LeE3zCgsdWNOEOwAZTsy1HJIb9TXPg7P8SAjQRAEm
MRJGOZTdW4x/Js+tpV+wQWyLmaMndjnDOdXhLc6IS4/tqWvRuBzR3zBBtToSuiArUPbNCdRYDE+M
GOWn8ez2gCKogIBUqojq1JIndhn9Hf5E8/bXXzNrLekb/qENtCE0Pt25PmIwpn6l6B3/1BNinEmb
BLQPeM285buBSgIVb5EegU6pdB8AA+8eZ8658KAa5/9a5GdkHzLzSHRaQIgmbnTWP2cSO1/yOTjv
0idSk/AMRw2uGrkmLSb7RKYmbvEN0oYTAFSuWeHAqsCclmsqcmYfHaY4GpfQ3oBICLdRAV5FfuAy
9dN5li1DLvijE4WQ+gZqCCt92MLXzsHXIOvZFNWcYawp9uf7KeI18yDzCruDqQIs5ksECcjQ/Rvc
Nzb8m5N4Yn/O2eo14gpaPc6KnlJyp4D/MbR7SDhXszRypkxOAcEdwi2/BsmQvkXwBhlKuDQ3fErK
frLIkFDckB9xBqdwNtjILAsTyzeYauCT3HhzpXHeHzzmBV9l033DY2BdI6bANu2Rb9s9+xI+SxW4
/KmCupcWEFUFWQ4EeeK3osqaVR49eSMvTCj8IH6aa4ZOFrh8bQw96I+JB8YCoBDi53tbLugz0UQT
/wkAo7DtGhsXNUjDFq25cEmeGlMMgA3mkyj56LneDhZztPpAxYjLgckgJ2DyRUf1o5yzBfpcMiQx
rcHfCUUaVMd2DqWGlwERVnvj3zZBKwrHQ0pnO/GCdHbGRG8BvWAUpgL9UT5t5BN8gJaqnksTg8gX
/mZuN2Bd5pDz3OJMY7eqg5yFszGDuoMTBsPkF+Rwh4ghZeYyPSUxnAXEGIwjQXrS35nQJ6lTC6eC
ztdbDLaKbTTVZpyo8BtnlTV0HrCz303NFOcG5w7b0SeDkf8C2jfRKUGw+FM9vV0M3H10NxCxqQ0E
m5+CI0GCw0Gzk2Hpw0cjSeiHCwGJ1uyz+GYVDBDQBoAkW9dsKLEMChpY1pievSwI/2+JX2fZ5S4d
WY0ImxHxsKB1oAXhxqI7ZRRkRLjR8+Sp0iZ6ev/XY+ENSwwfTGcGF09Dx+7oLTFBEx6PlCLu7D72
4OcKmLTjAUKZWpNQ7SpoRkH7eRGAbSqMONosdSeBfC+DaxMvtBjXXCqpucxIucU/5x97V8c4jCcP
QsuAYSXupZP5NH4zWMpEPxJj9814lvJR3/obRAlrkj5OI4Q8JOSYIVvwCZmhMwkQv4oj2z+meiL8
ijWz5gqpTnS57RNPLR659CQGE0TtH+4hXt+P7BrBZZUtBbQ1wMYGhYkFFjsGuGjhLmQz8MYnIAFs
oYrhKpkGE5R585g3CEkyYmfOxa/wu6GThnFPKIGBQMWaABVUOVe2Pg+Yox7dCOTQkJ3ASfEzoOEI
5sKNZBJMrThyhulJ4WLAF1AchJQceC/00/x9pDqKp1uJ7l2G7w6EU0GBRsQzsYnDJ55huCvFTwoK
mMD4EEIq5vBg0jEDkPtG9WPgJsc8dUY3Np2XcFDBJSiK2zMe5DTQKiAgvg8su/e0aN4ULBMdbA6+
wP7LLdMBG7xAw14lGz4yG5f/nSYC9KPD1gVGwDQNgf4/KWOmmxXbyQujjKz1GKpRdgjQSy0cZSRq
BhqUf1xaQ6BggMNi92uGUfv2g0tgWX/ID+yYYst4cKrHTwZR0qn/yI7db3GEL11cmy3WGx9soJI6
h/PjyjfnifNTIC7MmBtMFT7QQrqOod0KJ/YUUsnJ2mPeXl6HZDfcYhejU7s5VccXpl+WeYcneMpO
w628aDfzKW4BcK/dQrkWn9pDOPHL5r/5b31GnunHxFWABEw4B++In81r4qnz8nlB+DHwDNSn/IvW
lxMBBRiVX3dVsNGnqppCuaYmGL4xlZ/+AcDyQz2jfKmb/txfGN3xF/qf8DF8yTdmATC1+ws225Bo
/t6H4tjs1DugrhCSumLJO/plXtT/4mUfKHBe/4pPZTee1XN/h2iT78S/8FFexK+IoT0+dC6oxBrI
Kj3OlgCmLG8qRKgGYMtf0vdrGm+Cm3pwqO8dE3jIhw9jIBWY0usfG/ULkG485B/pKjl3iGYv+qLd
ZY/moq/Y3qRoZrS8d6Iplt253YoMJ8JtfBUeL4fZprKJvXH7PrZXzfV37RVHihpmDgQPimjOpGKu
PyapGGOC6uzrcw1cHuo9plobadN9wSbdAdsubFxQtunVfLRXGGvJudiPV4D49lic61N5zM/Zs3/4
X9kfiCiDTjDFdKPjwskRCbzXQNZ3sKnAE40ro8OpihwQJsCjnT3lU7MeVXzTQPrxanFBWJMnzCcG
BB1LjVYE0fGcOQaORd8FRxEHRLyUM4c63PwBIzbgjQPr9PNi3/4GoL0NDHRLfJqsfojkTD3/4C8F
GiakBN3OET+yIrQv7rhvsETg2+TWHYsPdSkcsvVsjxcqvQHgAYTQH9SbdCETbx7kgSOKiRmEYIin
UI7/DWXe2AVQ7n9Ij+GZ71+fykd0Nh+gM9quesq01Vfcmn9B/UFPMHQElAM71Bl8uwIV8svKuAR0
ishpHgiqLnE8IQ+Z7lGbK5bqgBlDGM/3IYfMg5vYn8jwFggnusOeHc5f5K/Din+UlI2gUbfxgl0s
QisOBgF4H0SaW5KvjOfywX8knxRoGZo2tkd2rT9GT/UIt/jkYdZ3aa9+96HDHS7/Sp7kddfit31G
V3WrfgpXYceGS1bIZIWn/mxO+hpa+km7TVzWr+YmO2DR9BAudHRGLMqWk57pQ3spz+hB0CpwnuZH
KjF2Ik+T+g6+0nDKPnjRPC+VI5Djcku9SgGs/s5+h8Jpf0F8tGf7uaIiLfYKRzNHzhacHhiffyvK
RfvL0mhoBzEqeM/TO+sPtgunDuT09of9/qJo/YRh9SUw751Zwb/56YhDGPCXE7bWNFz7QxLVIcHJ
yYyBW8GLmfcBAYAI/DldcWgmlwXGhw0hDupHRGWWsVStjMbwmXDzA4FqLiZG4Z8vb7CID5nFyxjX
TjuzuBt8CDaWbVyaR8Q8+2d4cHCPT1AejeAnoFLFRuWCdhDky0DmyLwfCRinLr80vikopCa9p/nG
WWkh+dBgXXTY8rdmooYiURlfNIuANIGmEQktGkkgIgh7TOAHVpD1MgArprshPL+fLIPeG5eQ6yHT
oVOJ1F0yriCsYTaZ90cR4wC4aDW5T75rCAibXL/Y0jdQitR/Ar849y7s+MJiMlhh5meSKcUzgTVm
mX+E23KxDneoscI1fLY8VCbnOj4hqC3n9FxgiJQIcJk6mjpUSMH8UizYiOiNE1oWJFe4EVlst76m
LphERII0DWX5r1jxUA6OWCVGWOvCCccmbh4BPE9dPJMD8jIsQD3ge6BJPGxuOstsWqrT8Y6PJFF7
cFsBrUhC4QxGwcT0JoWgQu0KLA2zjnm4C5Hu1Tg9gIhNXwxXj3giRBwYKpFdxr+CmPI3+NtN7fLN
dMzR3t6Fi1Xlzb3ndLrUPxhXyWRdGJzHaG6gj05gNXtT+eUeyrr8V2vf+5eSrKpfE+7NS+KClTAy
ZpVEoJkXNWIGNGB6jtUylD0BYkXxQn2KY8f7XsbIu+qLmFN6RSvNvOrNCUotvCSJS66YRxIIGDa/
dO/otO13YHEYlhRDzLa+Q4pCDchwDjh00f8dmmyw6imQO4c/0pyD/NFsJssfjuh7/TWcISkSZMfR
xWEvXXEA52OqaAbZasxFUU5cVI7yxvrqkUIA50UOhB1+jImWEXu5CY6bRwfAR3S923b7OhY4BIFO
JUzf3en2BrnRJpRfuP22x2x0WziZODs2sBEJLuJD2eUbivqyanCusBT41FitQrUmaxkAF0JcoZDH
uiPU+P/pBoXnfFajcLKmiKO+ZfwFqb9FDx+iRlxiCVd12CmtJLjPjUsBjd41iHa+hsOD+xoRra26
0f0yDTs9IoLwiRVaxIybILjIdC5WzeUAbtE4xWtNco8EeyK5FATSJDh6EluCLGJVYcUG14FR8Ftw
MBPv243CLwxviscSysuofEgtqUTXoLIdiLJWdVGqLbagkbjTmgUnI1W/6akMpLLvkDoQnpePmsZk
Nn7D2GsoP0YqaxZjp21zbCzgUEMXVmADdduwtWfCTkB5cIqVNdxIs9qhOdYxx+vX8uVdW0J/09VF
TwKubbqDiGbDbjg7FE8+Kz5U8pVorugmOCUmp8ozPmnx22HAPxpW/zS/qLbT2GPPz1YQ4OlriIB5
LUlG0Gd8zIO6fM8svCHP7RMExQgmlHIeLMV8+9pHvBtG9Nvx9PJgR2yCh/DFN5aB8qV5+mV+CU6a
IVHYcFzUGChnCxPR7LARqm2rkQ2xVYyrDE1sXBAfDcgLX988YnjhYyNgygB4r98mpt5QmMnS4aoE
BtTiJZms1LuSo4U7wqBu9gQ81UJq91vbM/dFWIPR7hy2qfCH0x6obZI8k9kZ3Q2gAKso15kILwXf
bh4GWgsEOB+MS3CH6tHwwW+jLkWTwbizRNo0tT3+Bn+CqPcAJ/yECBFL32HrPNwzTBlLWyTKSluS
AJVuWzkisX5uaJzaHS4eN18+jBDcgwISaXB7iSvTSqzDwVHmG8lyrqAWCzi2/Mktbq9KaxXPB0bY
X5SjiEAOxlRGDa7wh4CgA4Rk9qkZnxxOFZvVHr+ka/1LywMvGYvzTFtmMuQJW5/8mRkQLRjYFYoD
ku2TOQD8dWogh6BOjw6B4NFmxjJF30IabYMGJta2yOHBOYRPDnwTo5nSFe9M+nIY9zst30OhSnwc
w4lYAeatvaz+ePubicwKDPQUUYOBNCgObvRJuimJbOaHeSl3MPBtv6d/CrjnI5zZmfVjNMuU72gO
c9Fc+OIH7o0Iu7Q1xAvYUPbw2oyYNWcL2lWcgsMdRipM84ATfCfrzq/xkznIK1rq0ZLLEmU74+Ba
W4XU0RKU76UozHURS06P5oreh1Bw2NFo8t904jvJJrwvkD5TaYelbo0y+n0COmTxcb9o+1hbmC4i
6lxZmbJd9exGJ75AFfpBkD1Fhejo9fNVSE4YnHkWTnKexut04jnlSVpdCn5hHYvwqQUMF2Zy4vbD
FIf/YckyEx4lVB4g7f9IOq8tRbUtDD8RYwhIulUEzDneMLTKIkmSzNPvj96jT/epXWUpIqw15/zT
oPsczVqDREMDgyVYr5sqA7udGFIPZnZjDySmOKLWrQFJ0mXmMs+nyhk9qu/vOFt+PyPbpYDuMpq4
etMx4U2+NCThTgItFUrf0Z+4kS4LtTJluG/RCNCZ0VGG62SC1DPCmcPo9aXHhtSKjkT8V4FeT6p8
68NRNNIvwT+YvpKha0C5qi5ISReheM1zj3VG1WDf5N4m8ZcuMQ8dInx6JRl7D8icEsZHIWwNReln
qeA7RpS/sEtx8RqpSsGWi1MbsVFgxdIyifoMUVkuiwngimI4WaFPg8o/Ybj61zFurenj3Z7VmEE/
PHeRosiXg+dwGONqHmiRPTbQ8HFVYWnUaddaQ1caQplyo9W3VG6Bu2XWy63ae1QDeGWHnZm31Fqi
uBXQrcT+Mk/3Qk8Sd1UgzMzBMuEUWrnbXONi7nYMnBW84T6Rjdq7ZXDWascvo+DBjqUt9z2GQemY
L/GPdpdlH5vySN67RnatyD+NR+FZ+2jbYNzGpoBmvc7zDb4xDUnREpK1QNqPdrp2wZ5KVFXYayWJ
54HT+Lrdh+1+eCNlSj+rwnwKRcR2VpwzkJRZMvPC0vHSwX9vHbTGInVPXcFNVsim5MK+d4TOXTUI
q1XYk752lyUGjHhM6vXchVVSLdtivIJeMG69Y0qN1tcvmco0F2CD+VevHUzV9uV3tEYi0sc2+okA
lZIEpQd3ams4D4rhWREcxmic4oIs2qSVW7LQm4MtcT3IUiFOd2j+uxHQrAjGiDM/WrpczJg6p/47
/I5m1ahiLO/PvKGdbIyBeTr2uEw8/JdJrYlZAJMMmKtn8hGPLKRkuJ3pgTEz9MQJv7816cCpDylH
QDigCXPiGzbFV3Z4i0lMgAO8V0XAc9mqNTSI2opURSWAlCwyQ1QRA/eY6JAHff7cYomRo6YecxqW
Dq0a6V24VvWbT4VAlZMi4K6dKBnlKXUrXl8SC72Pxs29VNFonn3OQomBKFQxjS6hkhUnJDklis65
QTbTHrIjvGZsnD5iu/0a9wiSJsHrHGaVNGuyzAAzM7tuadDLz8bgcyUsjywuRGDQgYcGmTk3IEa8
ydI5YyVqJOy98X6gNuPBOdtk8ut5p5yqJRVGO+K35gI8qoD5TprOpeIZGRx7+t24GcNthcMEBQzC
t19/HaggBNj9iB2rULfUy5uOaMt3K7NoNKsWlnoQm4iEx7pkeTCSgf+GKznpf4LWXXWfxtZROuhN
tE6zc9Bx88TdCo+7ZvQug7vq67tvulfhSNR8sO05HwRxGBXl2UvJ+NTA5kbqRqiNhYfvsS8xHyZJ
Wv9o5FYQ264d5XajlngEEP0BTzKU2e3g/YR6OfvizhKzEo3km4o1C+l7k4cfS5BpKX7TfVn2TkYp
Ule34Qk09W/Azwf3OyMbRFnZWoPh6rOEpPpN+zQwv8ifZzAkYB/jY4DuLgebrGHhiHV1GlZ3QTG4
gTYar0+uky1SV/KpDO/ZHzf2Bw82JSp3moLFAmoq3Nwl7gch6BcB3tqVOFG8eZh8LQ0inKd/OJuH
bDT4HNG4cZ9fDNYjHaCe4NmpijcIjoDTLh6kbSP7E24repeIsaIP9Om6v5FuZ7K8qWHsqgOvFmTi
XiakDQgGUAo4K4HaHokPKdKUvjn7hTStAST0Uwh5VXOzc8anILGz+XoJTKBPNHr5IVxrtIFPpuAE
AnkS2vWz/G0O0pnxJtUhsnuGlUwd2quLOgIDv99+wxXPjDq8dDtCMCn6OTt3jSaBdvlXOUPzS0iT
Aa9Y5tpPgCs1cvpuV9GHt0m81pEcjoKQ8KyQNkQODn5ONIGar1JYSG260Fhq0lq3O3z3YR6AMXxg
wX9tjzTJHmctRSidkb8Y68pc95eJOsKZEa/79C0wFvOR8QgW0eGM2klKTjT8ArEQBbZjXo42l5AB
U0ew75I9BbLHhuWRfosTrG83KKNhlPF2sBOGUUd1UzPkmDJbzxXUFyYGpBra4x8DJn3Gws7COC1b
RFlfgwTXqXL+Ynzlz0D0iNfiJIC3RdgXDo8Zwwahig3Mek8n1rbwh6dwF7D1oDknFm+08vJ549ru
C9c0Az7VbLwMmGIAJeAIkg16rZitK1/oX5sOkgwlWcFSxsw/zxoGZGxJvcXDVFxlOTIPLehUiTdJ
vuEjgWCD+zyIpojJt2dho9i/63c2LfxNcCxW8sW7+WAutNdYMdGz8Kvvb0UWASdzaBZhLHyjOTHc
tDvCyIl/mNAxx0kRXjKXpjvmRaMp+QPIIgyQbvzvFdvDWBOKGtJPbDLVoYktHyElHmDZeEooIVw9
03g3OlcKrzgw7ZlsStcYcf9U7meMKsRnUOypTywcX5FtaU+f6QlTMx7sAXzzgsMTwxf1DMuL14bn
jDGRqi1EqwDvjOEK1n12O2EaHL/eMSMbVPn7ljVkJuAI4F4NEWCCg6mCRlCR1yEoB1pao3WPCgOp
EpZlF4fz/IuVkhrP8Y6cjNNbQV+bNP6NNnZSdNB/B+PwCKcUSlADbz7Zv2nZsnFROw4wkwg2qyXQ
5Mu+swKXdLagPo2kP0orWWF4oODFm8FXKERh61MUZcSH6wEha+kYqF603Qy1pn/xC9WSRu5ZppRs
S38uw8cci1ANNHVlROHL8OM/v6EZQJDflhtDiGdftyV3TNnIScwcAxSPtBw/TqGbAAB9C0yMW20X
6vmpqopzhK7hI6MD/cBIQ/emoqPWmXIMz6fpwoZyIsqMWQfpM8DrUDZOTRQj3XASEmh7XdtKsTdj
LmNw6F4IA0o+9sKAkiOrUfAizT2rpJdxx2OUX+zaaQEtRwSYFYisqIURdQl0hCzffZLmPazZbqmu
SsMRvQcDnyqMFwIOOh2G0VmEBalxT+CGD5FPAgdWOx8FBd3nXJaYdWg5UA92TpDCSDwzVbi1nvtm
o9IFwRnBvR4yHHRgKgOBVxyHi+/9k5DdzprfwTkYx9BzBEenffKb8ZqY7HgYRg4HX9hfX2J4rh4j
eOcuw1HBRxKIiU59NRiBfprfHmiwD3pH9o1FYsBiqIkvTmUF2ZRvKvJWShjphaeMh+k4yzWAqFUk
gL8UO9UASuLwPnp+7QQK8lxVWbh1qCZrH0GZgDuugh+PUBZ2FYyZvcLcLnQVU7Dc1GqNoJMUPgb0
4lJ4j0idN2KBaGidSWa6HictSfPXoXSF0jtko8eZsAqxO0mL69i/Z+mKA8W9M9EhawMZMFj10ngp
Mh9PXR1txT5k3eqVMdEnku0bEmwYAT42o6gMWWeb2SkDBFhzNxTG4ejCuU0I8NOsagOrRfSIlkOt
2EKNVphkNv3e0H49AP2COc7gpsM+s/o+tT/p1v1wN0GpAxdhAEtAF9NUTInAJCObWXCIOuHnc083
0puRUfvySAHMN8pqfBZeTBDKX4nFE1ABuOYVnYG0qDHJRYIMyR6qVNf0yTip2GRH7apd21X20/11
a5Bjbl8Vrk9z4sXoW3luccVcD1YP5UphxTvvhgyjO2WHvJ7oP0zGmq17w7MtOeS79hGUJ0as4kW+
tKrVA6GXHdA0UPtFv3VoJSfusobgD5EDC/2Ju/1wpV65GdLwqUbnQniImIL4ydcUEeiU+E6FWIcq
XM/9B719e+gYh38Y2MoaYxajP2Hs68Q5BgEMtmsMtSK2FnKaJyF0xsKuh69aD9PlmARwvHHoobSk
eSYVjWTOZMLu2WP1sqUECDHAHRSHo9jW6z0lHCQ378T1ROkSq6gfDEorBaaNizC32on5NQOuSaE+
uYgJPwIDk2zYZALcB0aXUNoLTDHH+r2DiytFZ2pRf3wyzlnzyIuWq9oQj5Lyk9J94WtC7xgP6FnP
Ig1ZVWe6aZQpXIyf7rutwIzFFDdYn9xR7rTAx34+GF0zSK4NlJxGOUYMPTMEYl9jo9d3TFt74ttb
JiRRQDym8Dd0CdRcqL9JU24KLuZx+6vWlErk2ipMU8EwJBp4bVozhI2Z6MdNbX/FL9YEoHZi8D11
UXDUjeLld8HJqIXVN+RaFL/d3tX4PJowUuwUN9dx0S1UTgrm5tilYzbPEDjFtwlQSgqJT4BvkqM9
8VhBZc8/u9zYZLcvxFI7qOrZTfu/jJ1bDJBQCe5e9VO2MsVpcLejZAPnEvUhn8idab7LPoS9p4CE
1yhZ2kHYRNjJQCT0IjHI3/DSsQ5808IjK0FqRUzXDT5GIisc9TvXYXNq9UNFrNsOKMgIoCqetzml
Io1ckN9KhcnkaIm5ZTii5lgb5aGXTwEXvl9eG6R8pbCMk0OiLLJ2G7bbHp6SolkIYX0L+hjjtO8H
sb9JOs5HPIvyNlMXbK7UjgO1B83mu2fCewVXgYJTsjeOIdybxPmxyKqzOlxIWyZZSf7CoLI3dj21
sD9tEgraTYCLe2Ab3CBRa5fqPgd/bga/bbgXWcZMgsBHpmGOtx4m+gji4znWwFKCxAd8ag7DAk6s
JPyLch9jOw5ZCOUO6hsXP14nUXivm7i/kXcI2U0bMKmZ/PnO8HeDY6qznShTEB4gfxhLozvpJsgJ
wGh4RmYmrLtbIhqgeiQjp5GnyqJ+fjY8S4UAKoWQtMPuTF3JdsPwf18g1O/nSrKEhELbGfuMN7AT
m/hAb67DzBIjRM8jLX2Ypnvs7f6suwlnpl2I86dngSIQT5hJseyW5UOefWbkW+KOXex4L2w1o/ig
FlRmDJ8VbS/h/4/DoSw7DQaGY7sk3lohq2VC8aMM2fb5Ysg/k48ConEkQxFhCGAX+KG0S73G5nAy
NukE4N/XV7I01/CzLaDs8VX7AVSFFiFFu3nqXpA+dDWxPlu9ZzXNVgop3Poe1xm92gr6Xo2w/XHc
Hcu2DakTSolcLhFH1Mr2WxxF+flV12QZwpCumnUMf0nZaAE5sLOmW+D8WQxeEc2IOf9P6d6z9l1k
T+KSjQaEjrR5OiWo0QlWDYw38QpNtMe4cTLLQBtF6MWWN8Ck+OitxoCp9RpqNPA+0ly4RKMEm2Rq
SlpFN1iWV8MwGTGG13KhnobKji5hoiPvnH3b7IcUJYxXxXgtcVT1LH5DfecKKGo0MivvPUotqEIh
ZA54K8egW+hQP+CXRB4j6cR0w2U3xrTAgqKDi1zR2ZrLsuN82gtHQ+Kfiq9egwxKfYTtRYGKBF3S
t77yWc3PQupA/A/rDQSX2rAUiM/FEctmIV5/+hXMPMwdFW3RnTM0qtqrHzuZcC/bt0ghDuwFCSYr
rmx3fGLV28UoL3Dwj6ORwkcIzZVwYrfr642UP0ccAaDftjvXKFegdGZzpjBx4ADMhdncSNaCMAUg
Q+QU9wvCHhBdQkerMbpdEkMt5atRdmBH7pN1xe9hlpvh+/FIsjl+uyZuPl/lXPqr7LNV32NgdNzs
hHxGLUpFOaLkwuVVz59pd/fbXSpb2msg1reDWSlCioThCFBeccZku84I0xp6/iUuLAT/xgV3Psz1
8aTy55I//24NaKmDGVXg8GpiNtdhlWtbLJU8d/UpMHY5hbkzCt96i0f01U1feX4A7+Owm8cAARKA
gZcdTnSn6mPnGhl0q5qSFeKMIv40rRMUzwAo4TMLc5Pha2glzY4ypMuX0rt7YyrdkSo6iPdwJuTc
w4EJpo3ZobOHZ/ikJDPVE9mO/pT+av9xG2LAPybNbnZSViwYU/SuawVrqIl4g3M6ZwNQ98oNO0sC
pfHeQrNIMl91gVCFNKtJl/EG7yf5h9JAWmTCGhMtDA3n3bOgqY/30pk7NvwdAt4nyT2EsyOv0s0a
Y638UOyJ+CFXrZvh3FmZMRv9oqOPBBpFbFZaSNG+N47Mgxc+8FamMIOc8Id9L4RZxsP5tTPcu4bg
IWhRUIy+NkSFduaBbONEBT6BpE6djDcprF00oFxzCyp1L1tk6ZTZ2LS9xanZTHHmg3ppjhfRUlz6
22YHB1Cdp2vFwTjM/NjRRNgS5nzvuDsoTwObk8pCy1tqTy2RYwPVI6N7h2A5AwkCMrlFcM/wIPta
6QVRDfRE6M94mz0xet7GDufsMwfMhkK+DFmH0dEwcvqhNUPSg/1fOvHvlWcpTkGBxUUN2bs8wX9E
tDFNjlTYpgdEgLUleAeEZ84bdE9Ol2JxIYqn/KA/cebC2VE4EEYtLaCYdjdl0Z2KuUgpQIQxLROZ
OMC0S3XevvAHyU6sG+6FU5eThEv2FDq243c7UJqSI+zZnu7Tha0zpa3vrYe4yuaYF45o5uC+TwJH
HS/yNXswtmbYA0LcGW+6Jb7x6YzAyD/jJ7qIO6U0ZUxYpzi2UfKXu2AGrk8m9BPnrT3Qe3HA1I1h
/I5ZJ7XSZ1Vd2qP/A2VkDVLO3TecuegpUnxOYKvwKTPXWHrFpJlCyTkq5jBenHiWDp9ItzGrv+X7
1hzPxGUx0X6QZS8wcRNPPo6BC9nk7rRGe2MwyhQdyqwmMo2lRkgEV++6dfDnmRhOuNOcYF/te4BI
Fswnp4xLzY6d3uGmxRrAZLfiisX9a04n4DkwCkKre1BzYO57ihf5mXCPG+QE/4a8L5gZVyhJ8/EM
U1rD6q90v3dq5M336F4GXsKb/qSwYZqZ4a148z0bzsUC4iLzkW1/cOfNup9jLjj15qndzcL5eEEn
rODAP5V2woyL5Tb+ix942czRn1ruTj81axH+M9fMIOKbKrxUDqy6DIle/2yJotgXT65f5faB5Jcu
4EYGTgBUyTvQd+3rY7EtcyXRSNnGID41rhzTktUdov5WualTDDrmvgWDmboRY+NJfcRRZgn4exif
2U//kY3iGe2NsuRJ0mamLL0zdi1PtqPhV5C0UjRakPX7JVgrvhgw+rCLvbQ2scxWO0P6sEHuPdDZ
GHBA/N0UW7q4BXl6WD9P2P0mxSrdIjyC5ANijR6KTjFa9bZiVwY5ehYCg6BZUy5AnontDn7gMNTm
S6jaPjoDSn/ky/IRXn+ERKPa/QiVBXLpYgxlVRfmEDN48NqsgWIJt4wh25d4hIE9GEOD6RaJBXO8
e39xwslneJzAMnUwT8FmFbVFO8NYp8XTFbRpVWyKC+uteIsXHowhbsDXx8RTyeRqHiqhSXOH644z
Q7oQNkhgyA+fMOrd7YireLoX3WZN2IzfEAVZfIhUnaQPUqP5wJI/jkyYaWtl89nqaBIYA84IfhvM
if0tsqRJ6YgH78FY+MGawIIId39gwnJuuIxnybxmYREPpYPWY8bvbH46q6e4LaDNm/nA8YbgbFit
s+uvJN1xqENlKM2NPS4Y7DAkiFiBPSwix1EGzIvKaAlx2yH3dhUsIBX9GAd3NyCQV4VteUsdhAW2
AuVsj27UQhH0ACfSnxDHiwvqFwgM/o7M0vlniQSdy+QUzCsIMAOtFGtWj4SmCZJXrj9u1WgTzerB
wZUOmdRO0Hyqs3nrcEEQf6oM9FB5bcUgNXjBOvQGXMjeW+wmga3fwQ2MgZpcvuJH+wLJaSYMn42N
l06kX25vRFiw4sCG53Aon96vtKLpFGfZwccUGKeSRXCmvP3OxD+m8KZ76u3sUq0E9NbsndtxZI3x
umjgis8U7Dqm4gboh64/GJvlFdK1jeZtYtNOmJ6NMHEHgDL5OeXnAF+DxXdZkNLUXkFjmE2glIjP
0aOQJ7gRHPJVt2U3nwwcXyi9cK5ZTpPll6iZk8cCh/s4Y+8FHKMzxiD3dMUE6wCLPF7lFhdyZesT
YUH00ryk0yNXwAweO5QMVsGN8Xl6Z65wWFZbVAyaPTxQ2BjPykouOQPurbd7fi+44lvQNCiv1+7J
18w0HGB4FtSf7KKtMwd1yy1ejXbYAv8U9+TCUMjurITRDp+6+iNtg5OyRwVDNeL9yguYPfKmoHyG
+oLUy/o6zMdmAkRGlmi7qqB8WUrLcmHM/OhEge2u2OBWCg019B+ufWwYUasbk2hV/kmlzQZhIWEu
yQJZMpxhV5d+gULLqWZHKyLIk8BiPJnSaazGpFp+p5AkYaSaOBq8wPVtf6MdeOmhiHdNcgg39Z9I
vMmsJoSeE9q0k3SNShr1M6saRW4+WL625lYdqMbpWz4gmqRCEblLXObkE6zaXAee0mjurcHFMVdq
dRbk5PLtpuqJ9yk8kYQomN8+UUpB78/+RqhTdRxIzRKfhz35DbS7Tr8v6OlQWDGyZJSlPQCh9wz7
+oNwZkNBDDSPFwP1nbuDSzdZ+lY5N7a46mw5ymAZ7WGcDUordPYUeoDBTvaidDswjoLwACvCZETy
MBgbmcoqXftT0dLP4wXK17P/g3nmgmH+4IONWdrXSRwIiCGGC5ggeKZsJw4CGc4rZx59DY1dIjs+
2ysaguvnSN35PEhQ8WnchSmqmUtO+XASbbavjWq2C2k37Khbrqm9uKEjDmyIXyGeFuBwMOWrH1U2
ozd7kPM5stCiCCsdrhk0RUgH7HZaLwr00msJz/UNPB06IROk1TNHv0E6TN1GO5F6d/d12kWyTJ7B
ql72V7iqmJeA0k20y+jGKrH78TdsgHMcSC0sT7lBDuKh/htzc3OrDBRPC0yq36MDQn40LK/1CyLP
XqMx3wiXEm/q0RF6GqQGncykCVYo5QWwkEZlrm24T5vz6JJiO8rIeiK/8jN6gDHL5kb+Tmeshavq
Jh6YA38uHtIG+ASQQIg83Rhvf8N8DdIrzGdW8B16HGw5PdjAtaMj/tNnbYsIyYIQFSIEYde6EOCM
WTuZTwQYshJFUw05y7njoE7of9CxDmYraAat/tw/oOB9FgQOvDCMYghCHvVnuXJfOYd+/C7A07M9
pOtMn6Hn1Gfho7STGWHyjnqDXHSFsGAMV6s6Of9BBpgB5/En5CKrJpoJz3hK0URbZQumdwzM0ZLw
Rj4gVAR7fJtngTX8y8Y67SZ/v/u/531knslVw73swpo7yMsAHBvLlUx3slAtb/rEjmz6fHaTyx9P
adHGTP+aSWD+QZWC+kTzYP7+Lp17Mrny0GSy21FMczCXXzzQpstuch5ei1flu1Q+ZmZjgscvYZE1
hYkz2f/+NpMjRjc2RCEegxe6mfAYGE38HR5BK8oLSROO86w6Y4eQP84gt+kU/tX0LP37IS4rPCSb
4qowgc7P92Le9PD/CqQLSMVTIFG+9+8QpoyjeGKIMCa9Ab83/BnYXDwY5iUPZYJiZbUZYBXwHENy
ZWOYucvRqXInAF65C3xt6lDVMLaOLV1zhM8R+pRcrgoSYLl4+ikN/axZQQw2IW9yCuUpd4bFaRp+
xB41xQWMv8OxcoIc3qI9HG0Ci2z4znD8QIULuIb81//vJTXZGDla0rlmuNjO4100sghW/4viKZBQ
EDMZNssLSYoXLMSyjVstwOhGp3ZQGJqDW1bquMvvA00iPrMYWRAxvkPSBP8syO7tHzMr6MPeTkiX
CPiVBdxfDHmQ030tyHIYfDw/oGXIw12zWcqnEbllE33jg35T/CKFxGBK7qf7+B7/MhIjzBjTqVaY
oZD0obwVJnE9/ho3wJ5cQLzl6FhJIDKRaetbZus+1h6wygb7AL1wlEX7TDbgi8o5HPC0aXbWnsAk
434DdyeEWjnrz0zfu5NLgUpo+BP7Ac6DtgAArjcEyQYWMWt3gMHiN9ph831uTxh/05xiw+GwZqQr
VGJ+RUlFdYrsLLBhVj6qY302WBDwzJim+L/dqTj3Pd0nrop/A92aKy84YOC+iXGo2SjvMaOYLfgx
9g/EFWyLrY6d86z7rr+HjrSyy6C/tiBTxQx8PQtXBKE5K3/Q7VhflMtwbhzjzQeDnSieKwhSlLtH
0aksVFSq1+/eOEdnbZM4xl4go3WhJDModzCTmnQbPlFK9UzHd3yYW+mFoyBqFvk3ZKo9iV+IlSFt
YN4i6DMsrlSUjMdwn+DIQhiGg4qjRvvULTz3Dt1YZysPT61xcfHmLeH2bzwdDWpn6s5oCYsHmbuH
9wOeZOsO2GbB0uhhz1LvPPmpYlAcIVY39c0YRjgOiUQMEKyln8RqXhuXBLk+SUKe6+8btNQBpPig
vwxcGX0dK88UwGOkLcAT6PEBFJvVkLs2YlKEwI9dPNOv3wCJAhFjCfF2VJI9KAWwvE+t8OnPXn+U
PQKysUlf4HlTIhokPpJ8qYxI4oUYrPyMCBiii+ZJuiqEvdys09EqbOH2WbxJHhxDRDPWvbD7ju8+
ghqXd9fy6gVuXAj9K22dK3Nf27lYDUrLmLvyndMqQklu1yk+vNq6DhakUg0JuMlNaBksnYJymcpn
sUsSUsRzEqp+iYMC+NqpxE7GjBLL3Uizh5BsyczhwOIVE2xGEpf8MpKvRbDJYsoUfOZYv9DMfYmq
4V1MIWSy1ZJKQjGFh4eCRgwPKMw8kFuTFGxgPDzVRdJV2DzQVs6CHsqsCYEUa47sCR8Tji288eTD
fNVkC2tg4A7ubuDwqBhg0AxqWSgsGVoq7JbF6ZjobHJK6FFYiIRBiUcbNKa65baPZmgaKtJV3ko6
o2bmCPi3oYymkZSZJa57qD9TDzGNwgo1oxCEdQWQHou4RRHQNGVG7uu4Q5huYKOe6ESCpIeVgOk4
NzW2bRJoBjSWP6AFfG4hj8HjhhkBox5kBqGSoDGI36LI/1ISUdrxBH8i7xYlNoAunjDaRB2xYE9L
JDueE6VOP8y/MQnCmMdCug8+lTEGZ8iy1m8UEW3IDGZS9maWknyAmQXY39SFac/AhZ4J3QOaYxk9
wVT1ZrP0M0V9naD55cey2UOr6lC5DZ8UJ4gxvVZZVTgT4M94JmTAD+J0tmuU84kV5jaGP3B6+QTH
2FnIkx2PRthMo8DZgyz4wyfP2RrQTg7Dt+jOEEB/rhrSdol5VzEAIXjS7HEwVav9t/qNIT59l1WL
c1pgN3wWyEAC00utAjOwBMG1nWrUmzCKincuLcN4z+gi1BbMz4MIIIyNCc8XZP8T+UVIl+aa0Vm6
f19MsLYtsxQib+p+VmzDPS5p1TV7E9UE30oFa5pUx3ir4dqHOb8jIdUDtdQs0Ecrax0Nx3Q4MCxo
0DSn0kXbdkvU924xrY7JWp4z0v/533TsSGeqmNjuDkR79BN4tEmoGjmZUIjLiest1PtgsgQMdAdr
Rz6LHzwrCmU4TFOQ5+j8wwI1aa5j66fE9OWPLCHEsPQS/CsvR+cQBxRkmlsinCCRc3Hz/fScLTUb
zYasTqEBwUSRXuSjDgyVEYozxhCMpGf6StjQ9ivGHnek7sxwnRPZQIeh14THIk4Rg6xgMxMWQ72L
aOKdMTLDH4ajp3Fk3z5z49jcQPiiQ8AF9pu1s/KM3dn8izQ9IFdwQzYVmACi1zaf0S6p80HR+hrG
oaRcNOwa2BFKdm81f5+b4P9ysSvK1k0vn9BGEJFlEiZWCow38uSSER4aH3JVMgzt8Mn2SF0kCh68
jB0Px0uGUkyVmPp9plgI/UPluAUnBoUPEURIAz0UB1PcBLBJwTuWrwd3EBqYz3QkkhNhwQcf6X9g
edToOlA2ZFGqHHnnBi+Ajli7uA2JzRYlt4rkewz/urx3sHnG9htlNuhf0YAEIlyecdnrMhcMhlcC
DjNYLcJPG1whkhf8nrTBC9vpMPVF4FHfiTplYMp4ArRHDzfw7zSavxyi+ocN5QqvIO4Gmxl0VYzV
4cBVf9pPdGDwEbF9Fvj14xDHOHIyZha11d/f+WidnxGoI3rysEwk9v5IDgKjxzkzAlWVkENQtH0X
EcMXWruPhTYXsKn/rNGu656ja4ykhvlBaJzknPBmM/DeEuM1hVVtFpOE9CG8lXgtDEhPabOXx1sI
ucNPA2CsKUcOSoddGKQGBkbM6ACf6u8R3cUY813ssJR1hcMYvWjtSBRwCrpKmFTjLbnrrgZQtNQ2
zIlH/U3MuEct+m4Pgxero3sXrYp8PmXdi7OCU9cfOJMeVrPVTmqgcGw5jXDvGd2l4aWq7wTfQXoR
YbXfcwi2Ge5K9Vr43LjR6s+ea1wY4czI20wrm1lL/CaDXgOnGY2vIV4Qvvgah5egube00h/kK/hT
L3m7bs0JHCzGtWnI88O9ZoltmOoY/r0H8IvaPXC6RwzEsdT3fbeSUvIQAQi519svYD6mXlgoR3be
2QKPN+j3WwQjXL86LjpXRWT8syBLLPNWOZRSXV/BLflsQxzf5LNW7zTpVWg7tb1zWyUjs0CVRfQ6
J9FnK56OiKHoFzjcs+OpkV0Eb27yyMBwxxKxAqU2ehf78pgvtCWTjjXw6lW4SuduXe1xxl31J3r+
pbKKlhIHtOkwUWWr2+B2vma4O9izZAOopayMpcSKsuZZrumjOBfndC9z29ev9B0/mnP6aN6sKtH+
c0y27LwMe0uoeftsmx3j/fAn51HatXtTw+wb1C6DWp//ca0cGTvv8z2IWrMesRptG3KVTQ8Eb/3d
ai8F+Xhxlgl6Sc/iEsXbMTk25+5cPIY/ozN/MH1ZhEeIlwfhENsYx5zV3XguHpQDvLMNASukMWXb
CvcMls5kK1/la3WOeNbi/Nn2V573yldH8Sq+5JfIz4JZjyBome+HdxDvq3P1jh7i1WMICKmbocBD
fDH4ZKL98t7Zq7zq9/LF8n7VDt1OXTFNXemrWoQTVEfRrbV0W/gBSgpPaDjAzI7GCZNdS9pL+8/c
+Cmeo0u1KTbaDYH4RQISSU5DPlL1rJ7+b0M1daouwYH8Lex6f4Vb87SkS31qNt2m3iqrZlMdsp28
qg71qTqgni13zea7qzb1Kbx/d/khPwwPF8pZtit4ZHEowYH8O3KP0UW68MW/f8M7anNov8/Rx0l+
Q1TsJDHfw7v+F/42HCGA1yk7kdlcPLVbckKu6//W8G9BFVR9qt20G0d7d//0P7QrOSjF73CsvAL+
Dof/n0S4ZTyFu4idBNVCfiCKhcPLOFwZCT/2GIwjeBX/V7N4LXD95+gJR2onMhyXLsm9OMirz73a
JPf2VG6bc3KUrwr8KWkG/LOP9vma+Wn7GgTJP/IC1c6UzZFror7m6+qsXIHZuNCKfb2tj9HSyhcl
Vx8YTh8xoE+uhQTGQE01XivbmwY2BdKk/Gg/xk8516xyyynGfgCIhQSgW2nSkrd2OPtV7eby2fED
3n74+9nJkLF+obQlu/RQ0+DtPndXhVEy6U+aUx7rXclH8N2B65Eguy3BD1nSUfWX52xfbNXl0aGG
23133abY03K9uLOG+4jrMOFvdky5Kr9ECzBya85fcNMPO99SZuSzzBfDPZE/IGvlj+6dP4xreRy2
+nOzHu6yjvvGeBkvFK7Z1ngNt9p3O/zLIme8Mr7o/r1Yzu2ivbiDURbxksM/zN24ixnSczu8+Q53
vGJqPBc4ebPWXgNDjQdxm72j4Te013C0w6fCf8jX+KFwbw1/WQCjx5A6xif3yjlYKITMpXBrGJaR
+CFfT8or5fv5AwTjgfxteMZ/i8sgD3o3b16K167e2r+HDSeIH0iob1681L//4N6OMKXQXhANMEel
WOLoKHpexftLl8fvadzlzPSFKesTN3PEy+IEE/B/1XpYY/BepOZCajjBc4sVBwHx8Bbih/Ya3qZ2
zY4yq0p1HtY3+Qo2Nxysxvur3iEU2knwqDj/ozP89SUl6Uv8j6TzWlIVi8LwE1mlgCC35CDmfEO1
tk0wEBQEn36+faZmquZMn25bYbPiH/gLLhxXfbB/nT78EnGp71xV3jzlKlsTQWsGqHq6Lo5fu5vN
WLqLdyZ+jkoP9cR1vr5zXvk+/q2urIlyvgSkgz/BLBztbxwNQntUoJwx2Uj+4hjcg+kFJ7pFtp0c
27PwCCRMiX8Ejl5sebrz+4xEB9shDG38ZyjN38FUjxQ0gM3PgcZzWm3GgXRQLpP5czdeQvNeDpbN
tJ+qTq0qP+pzuPtU4Wcm4tFnBpSIDdUtfC3R9yqP3w3f8YOJ61Hapgflml4EFuHfneKaE2w35F52
9AWCxtyf0b4iMD+W370/Dt9kBvR6dF5ryDklb2wJ2+KnuJ60mlx77sOcFTXmBuSUSBz+gp8W/3AU
IYKds9PryitXxIrnGlBBxoHUznDBRR4UuiTF6bYc7XVzz5xs3Ry6ZRmyZ1y99zX/TI4xF+2x7fbt
+XvmJryuAHy6/WQRL7IlKUe86+yEWBCHKeG/Qh9oYMp8imIrpug3u0J7hK1SsuRMFKDZQYOy6wKI
RkWC+600JIhkzsQmFWC0p23SqYxFXbq5/TyEYLsaZT/jdX1IduU03WCGFy+zFftUkSFeu3hZAgD9
Qy/6kvpK9Jyy7frCXDP6v8es3hSEfmytVqDrSlLIc3ObtdPOZ/jvdofexm/M9MyPX87u3j0Y+Hmk
T1PskhCd/l5uP6X/9ttNu+CckyrRmfn/kYWEDip1fL5/mdV0m0/5g+fl2P/cLwPFA/2SDpbDaqpg
nyMzUKTuuYcgmgSxp8GChCHAnrk2Cf4p23qFy8NihJKR7rBjH9O8eeltXkghzKDH6TaeSRzdLihl
T2p9Fq/qJh4hNm8gVHaB9bXWEHTWofRH98MHIhJepeVRAx5wlFGbS/0kW7NHbTJhWDZEGq8QdUcD
jgQL7Rdtd+lJzSlWZ+mHYXs8TfLgoYTEs1LDpcasGWzjU8wyBR69Pq3uCzqmAugMTZG6Ht6Qpp9m
Bu3QgyE0MLg9aIixxV53MPb5fJzcL1EHVQnAR9YD+wMsOtmbBc/JiYhUzkEkUeR9Cz+GNvlZdPc5
RVvhUtQhXich1rvGHpfZUt9YvG1AScgayPGSL4Iv+AAwwnO9DB5fl3owQz45XUMk1fcVBpFTVDxH
pXUTmjs9k8M7quP/IiC/kO+u7oLyuVFvYZYFEJDrwRGElqpC6SZWw4TFUfjezvjdWbn6YtU9MvXx
/PWxawnCllG40tga0atKZlvZyLRq2L1NptpdoLYAySGhwGv1OG/dN/EtTO9zCXDLAAa+hYfb+Db/
hk0taD19775HipvjgH37zZZZwIoQcEFH5chLHPNzvEBa7U6e5sHV0Qf+4f2NQgY6/AUdeFTWLheY
T0BkhRyWORVgowyyn4OW52TRC0FjTDjKGB/fJ3oG6WOZPDv/3v+OcMHLPmCzICJLuEQhzz2prxT0
QOCORYpqT+3KjJxShgFPhaot531xG6H2jDSub934Y3wKkSF9x895JbGYyX/j732usBXPW5pJAKwd
L1C+8Rx8vaN4kBLoXgzP+3NTHuPqC+ysBoSVLWJJO2kps25mPukdait1JaTWUa9773oKg1TwKPQb
KnhHMLoMmQbPgRXlw2sS0VZ2LNeviEA/5xLbRWCv4PKI0LPH9kJnRVNOo6AhnAlMBMnQ6FNOsTXR
GWdyLx4mTQjimPUgBNPAQ0fLIQt5sQCtjZFxm9gXqG3lIMTCKtuy1gMvyTcO1UVDxwOjBmQOjquU
HYy6r/jZC4xK5+dOE/F89KnH4yIe5S2beWnBDKk/sq3DGsul62TwwZKyw1c9Jg/SYpLUhtcqUpEu
YuIoSNMgC0CQY4hkRao+HXZHHiDSZcXjWm8ZK3H/3MoELFkytBP4m0s5wwbx6xaRC/vp+NhcUDWQ
UV4xOuPysQLmYg7VRoHSCTMZ/A/YNMohcMCMtuFBa8z/MxHhwHOyCRlANCYCAwPHyGGzerkLcgH9
BpDYRUyKQhqEs8neMxxADDtlSAo2rsD5rZ8hLxj0bHuHZu5oq8rc3B2ZVgvlT+pHOnGwI8zVXNxV
Z/3jwKYAbiiTowdLrBnSi4ynXuv+/Bi75RXaHmrzDLMhFYDHHyEJ7o16V91PKByyI1wsITBjvLTg
28xrCTY3Pi6Mg7/W2y07U42P3yzAwrXl+ZKc+xIKwe2S/TKNEzuxHkEGdhGJMYcpwofmaQVZCXZO
RjDaRh1PPvMhE5sa6DWeJaNDQ2BOCO5iY8H85ZWy/bMANWEqp7oggoAatorXAcEg4U2AO93XYLlo
hHv0Bx1Md8dlMAatjCgIOzMVSjFSfyg2eZzWDYmGPtVs3M8VCvjX60KG+dLb4OOgjxChud9ycdht
Rsj4mGgV3wXEpsErQvETSFzgNT8eaMpT3f9+lHXDKefd34eXERHiNlfFwcnRaBDKLegbVV2UOxnA
zxPToo/zuj4C4otEM5p65Zy5CrorOkID+FrCaytcIhAUo9Jvxta79LUmxJJezf4kogqEtgHDEARw
vAmUiJv7FZg88smrtUaY/iwovvckFmCKzSkLmc0wRAb5FQowKSw+E02Y9g1i5eHxmW7u+7tTeVSx
kTEBOgKBje7HbIlK4k72GHCs698sqALeH+mLu8cCX+FNAWPh6AHk4mzmB4pzd6RiUmNPrrCOD+jd
7CHoNEv1h8r0/PZAEpF+4MLwGmFLj0D+oVFB5K4zedF2TcAHbi1dyzrgYPePnRoMrw2j9B8kD4z6
N1m9HWSI2Z2A+noAmP1nS6oQwDFcQ+qRvFNNyRaZPUimZezIzC3vdjOxIeHwANO+WENCpoNdwhLO
++vKXCH1xVUlcUEq5sklgkGJyEBBQLE9gJrj4EyCF4hrjB/EjMJ6I2BCXTJk/neQ6WW4M2G5vi0H
k9OJh18D7YNjp6mDU7rN6/4KWhLN2KKLOC4fYloOudiipD8zYmb/hujjiEEBhxUckXwm4TNvKfxO
snvEriuge0w69b3OVmKBVq3KzKb0UKW6MkcEeDu/db7jg1JZ/8PgorzUeeM9RF44hEuude5AEkoB
rE7YaOGSZSkfm4aFi0r85OPD/D89we9CPYdKxOaVxfzQmPOYcKUY/ZIg+RKxhXB/s4sIMepGQM1I
gOJXFsEL3AY6QEQQDuv8ri+Ftt8RViwLg8x51m7Vwdvlyb2zaxXy46APuUSi8BBdne7MscdgeVjj
BC0JSBuVsyhG4KUQ6EkkcnjmjLFFlUIMRvhIjZtq6HhYWUA5nTmgXgDbw8+oz5djbud0KumVzWZf
eKhKnRCnQlL2zHqI3G6+jY1o3CJeiWeAkRAHozNvp2Qpymi3ZJ+/fzh1NDlXzhTc8pKHBtNqPv6/
C4ThIjeKtp+e8OYynKqWSP9yJSkJuEYsXS30XhurOAHm5Mqh6+JxWAhZCY8Lu4J9YTqVO0cRNF9/
JvY5nxONZIS08fUGCDUyuRrnxDjjUlu559yhT7R5oWx5hmXaeVSF4N/m0IWcV0FCFdjqV+Jrlc2t
KsBy71F/CblY1HnP+bngN/E5c0jY9tdDqRCR3DmVyGf7uqYmeHzmjtw5ufBqNuufiJZiztC4Hq7G
AHaAd+yJtxgji6KQrwiulY9SkQiy8vmJCAQIQ77+4JEs6Xmyk8NbR9A0MYkxz3fI3WmxXhFd5Jxh
/fhMFXbmgxMpiL689zcxv8QrKcrnr+v3zAy4dUiISUeee9x2FcdVXSQnjDNNRFFB/0MjkOt9dpvJ
+TxOrgyFmY+1Tok4RSreelysuBt9OS3X4iNYvNuGDS57j9O1NWNAzShUCHd6pChB67yFcAqpBOCK
7H3PoLkBxSgV8BDoUD3u8cgZKsb5PudiEOqpKvl4NT27HmbBmWk/nLn9XD7fX/tYQpySuvq1LhUP
O88YPUiaMUb0aOcBTAL2BnhI7PxHjtiCwOpBI2BV2iwTgCcN7Npjpli5PIbfcxKBTLapTafyUj69
2pBXooWOmZmDYGWXw/nbFubEas326cJaw0LWuGYmJJnOTr2/yWzX7NefEIXAI8tgbdFjbs3OxJdZ
MwIWKcAGGMns5fX7HI7jsaTbgHY8lWcgGffuavI7mN2Wyqb1gP9arHTgUGtw5U0uWxKBTeuQWzLA
Izx5lr4A5AbXFdIoFHpongJw21Q/7wP0q/YYb5dYapn15bGrHQKgB7JmQwezeTvUnfMhvu/kVw44
dx6x4JUW6UuZzYeTmbdtfoZ1n76mSPi67hRNBWj5OH24MqQUpHHHUYW97BV1J/wJ0MpFHqFlsm4s
nl8UbYzJgk2JuoEABbp00fF2gYRRStV02SVgQGAiirVIgjuAHt7C4hYtmsIBCSd7RFhCRQqLk5Tw
PKeWGnusgYaLRrNHqwECK8CjeMlFGy6e6FxRDrKlGYC2dSYGiL+ScXjm3s/NyGnDMpRab5FaOuib
j+ECiNwDoXx7tRc7ma/Sp2dXGqo9e/2Jr5k2CCxcpZXfNoAzPwM1J2DPZes8Q6paxKjKMJl+wQHb
LzCD20XCO9+W/XSyYCeqcc32fOX+t9fZYoH3XA1mmj2IfhbgTBUqnWn1W5WGNLD+FPAKyGcPfBw+
pOUzM0KcNZuvR6sOT/z2V9jhTjZ+nzivnbDSyfbK6eVNtrsvfbFx6B/G3+51Dge/OOok1thCskrb
oODSuQDu2VMi1s76C3+uY28s70BSAePFMDep8SEWGx17Wna6vQULd/iAqWZ8f/VmKS+S/e2sMKBZ
6BbnJXPCeNaveMnGG/vDmWaAz5kB1zr8BQMHn5/m389CPc23u4bYZAAlQ3R1/YgtNlvT5GdoFkaU
7YvzCCgQuByB8ylbj3U322YDYDfM1UBdP/ecEpDY/y+Wy32JjC/9A1jsSAOC6LS6hQgT7LSBjfAf
HZ/72BJ+xqFQ4TeBtLKJ28tRaWT+yNx+PGkGrgtM2jz3yug1513lJ+jYCuy63DgkTpRHRcgfJwzu
QY90LkbdQ+Ox/9iNSe0N83T6MRm5PKeVvcQACT9DT7OSv2Q/bJy6cHQrVJHs93eNx+VjP7h/fpZc
V34W+X12fPOnW+3DpzmWjfHivr2t2xMM9BfsoW0RO9DUMfwbL4C19IbmExLmyZq3gwN5gDALyC99
I0V/YWxCRdzgI9ov726607ZEHJv9fTor7Zu7ICHDSmX/d6xDoMWjczrnIJOUI9Is3U9DJjeb64hC
glqkpd1zlRyPCopk471nUojhNVx5F9Xj1HIxKtsjKp0wVCcVERuJP+aK2mHxjRAXyYUQBooEwU5B
+ys3d/3T74opZw4XGHDNKJkynsf8nENgg+z5qKfgzsQL27V+Tz8ymf3JPjeZ3S6rp3bgHxDOlGPv
sW88mV7H+gSDMC0cdJw5uEBYigHHOy+IW38DJ6NqCd+tPVKQY/QTRh4kbMsrKZNYzTYoDloTp58m
m4aFQBm8Z71ReQdUdDQw8PANhKHlAN0NYELC4m0Q8nzAWEspb2cf875h6OIOTTwa3Qsx51ishsF7
9Visn25tDaaQ+F1KGz3fAXgEX/aMAPWgJmwKpCBupgv0iZh1De2PYbWfJUepzq3Ke8zxNwE1jWtk
AGw8PvdGTDBdHV0oRCAN823qglGSTXU9mWtR4a9nD6vf339ebJeDh1+viIhm4QfHm08opGxxWMxb
RxImeOLRcpWuJIf1B6KkGmjqK+PVyWK0urlJkGHyPM02AMpt9Aj8Y5DaD+tYWGXU+B8LjQ0zWa4m
QF0nB/B00nzqqpcjhkSbfFUs3j/MgSLA/8LTg0zPIf0BksCAZPrnNRnYw/bvCtCCoKYtk0VprBHY
ti6DpY1YjG2nxmxgaf4f8MI5DrEruFM+nSNv+k6VCvBjysjAa90OoHmx5tnESv7D+cBv+nFOjYDG
1VMIutfaOGKws/lqBrnFVp3nTFmrhvsNWvuCBbDTuR+PYMUCNXj5t2PlK5BC7vYwvNvxYQpRLdqX
QvFueKbdBvwmk9QBabiAXylOqZOAwlVz1ascTpNXWJhRbNoZeA+TIgRxljmn140+ITeOJTqICOqD
D9jxyhl1+EQIc0Y8e5cgy64ceuwUwX9tKy9eSTPsOx5nHSkB0CVp7t75dUR+aoCdMiOkN85kpYGF
mTf8C2bKHQ7Ng4wP4TybQ0ez8KIAEvqOnnAwXU6fDdwGcG7AfB5Q68i+Lcra/DM7+9bYqmerE9Cg
eJMQAMVnbDbJkfo3QuTQqk/80omZzEv3TaNpBCQXo5SMcAgdJNoO3JJ98EZj2cyIBHwCjRliYPBk
Oeinxzro97/Pm4tVKRxywnx0vzJ/+HixPVp8+GXp8uVlQC4Ua6xYIWpPW65sAMXa1N0PyRM2vs0x
wRolAfKyzHmFd6RTB63D55UZjymyBiTbHPMH8x7tYrv30ogRIpDayrsDvNGtdpsG294AE0tSWj7m
BBddXjfYehgSOJQ1PD/REZivNRa9j2fEPf+e8iAAKWMr+5tkly7oPI5ABUS7tXfLnYixeRRW+3ar
ARV26lMd1FeQ0MSyZWIt01N3BRfcewFPffnxPuedflTBHeS2bu0+fAhs6gcb/iwV1q4hc2QO2Zjg
BAS7OSsaZ3KJuBgl71HekKxfZ2vwSw69cl7MHUI7uWKEaIEidqVbz+0QpyczLwUlpLLgQgSAqc8k
Ccw+wJBF6IquvosOLNHsEUbadBn2UEHROUB0wUC09bPXrcHil3T9nvCYcz2BEdspL5sG8Vkgk3ia
/lWeiATavO47GvLMuRjSYBXFpblZBLjUMG/reC+WnfhbWO+v27bWDJOQHQEXb1cp5IPyQgbk4MXD
JYbNwEtBAcQD1ZB3gRSCRarr6ds8ylsGT0iYAhlPdZuYfkrDBrVrQsMkxOdgeVsX1j0A0IbVw06m
Y5rfFhMPNFKEF90G9QB3BJ/VGjKDWVcOUGg2Zka9yxI4Yd4AStjztJV3dVDR+RmNZGIWOhAJdbCQ
QoINzuJm2QeUM2spBbfMWDd62a9gYHVRuhwv8Fe6PlnaUjiudV/yhEiXPZ4XHkOay/06AIXvd7Nq
jZZQHIIdikGvJ+TsRaU7eTDk6TA4t7S2SDMq/vDckBGQrsAcl5HiNVvfDsyx4rDfK0wIg3ILBr/f
lxFYkBzRhn/RhRINuCeIXrZCFss6cSuVKdngyzDShDc57bb4DVCiPCir8G0Vz08vgK4ZNBVjuLnP
eMb8V6C48JyNbJNQ7ckiEnCcl18b4DcO7iCBAlIOywEfnaN69v3j4ASMQ02VeAfylmg5va+0nRqC
pAr04AterrAAw4Fh33PV1cvQQXvTui3eM5ItzM6XJcDGM4zZxgFx2kE5VjaXycdt1sgH3hjMGKPt
xGmAFmMT9Ff+vOZA7x7WPSockeneO6oNuNSg6FUPTOyH2eJJC7DQC3DdRfUYko08sV5T5bIdCsA5
3somh3TilSsuCuKBdjZPR96EwgTEcLOoFvlqFOX0X9SeVgJ9lLwiixiKBs1Rv44f1tPGYme0jS8x
AMmHzcgHiV/Qfui0/73tj4UALakAePoEisSvvMM886/yWw4jKOf1RIgSp953Yg6gE7arbsf/P2ex
M9r1m8kBCHi9JLzJLLZ+4GFoXrmLPdENjQiB9Q/y64h+OC2AbqGp4nwO7Q7Nk3ywyIHLvbxSNcbu
C5LAT8kWAR3SF7hUA247OP4SU+IQV8DhgVDv3NGGxwnJ6uwGbN6PvHuBh3chwjlv6AJwbQAuHjA+
FGjzygRr3gVgOWmzn4I/5+CB++7odHnr88ehZ7Jd0AbgmRH1i8IfrjGqgUBT10ZZsCJGgEAlwB7Y
KJvtn3y3KF8L44LEGaetNbrgAdLSljbQUgDLf2eQmkoSQcC83MrvRnN8TZErcfTtCLLCTlB4njMu
AAaPKuQygOsPG29GT7EQ9I39lwU2H7cwzk3A6iSiqEN4/HVkvoGQyWHCaI+0g7TOBcQ+VCkwUShb
SKrXWGTQEt8M+7574ngdFJcviqZAQt50eMPL4MF4hSM1WqEfuVH9lieAnfkU+JpZeqn1XX4aE64j
/EOkzeiSca+Jg66zH9PnTjtBvjvy+4brEWrPghOAYI4ligDcQPznntsBEPGL3rriVMkFVZGi42Co
r+MYFlBt0uZi6QNET98qRymx7ntpk88SAHVbKE55syhxiaGj8N4BqMuI3doqXev7Lnx0rrxKcxMt
cafCJ9Z+mGhAGspcx3jH1Wn8mVgzQ2EQ3kJd4nmJcDigOSobNCGF/wyUtBRxDBw8KWf+IbCTPATE
KNGDhBeV5A1pGtb5AuUPmoe4tXFDHazuZ/S1G+YzLGZWSZRgyK7ZTesDAY43HA/AkDTbDFCGCgJa
7gQ24mjFU72/jVBzFCZoE/Sz7IwdBnuXY3ZtRza/Rl2kkIb1GRLKdnblC52Gm80WUPFF8rkUmjmB
3BvimMTrfFfSWoUZ/ncrjM9BYxbR/ypzad0IhLRBH/6GMAulnmfBoTS6IUQopOwnMCFr+3V47pKF
nszV6dgd7HTNHP5y8chEZz7WiLVR/8sbhdmp/D6m/NhtipAMiwXns6iHbqkccgUWxAxAez4O9bcD
bzOpPfzDze+s0g28YZkvk7IQGYrnsZNCAAd4G59ujclZRWnjRzq+nGTTLaGM0t3qM7zjN8cvoo5G
d1Z80Fi/8YI5Q7KcEO4BbFJbA5w88l605ct5h+j/TWOHFd5isnipLEihlOyQ6Gc4Ew15AGq8gMVR
b0aWcET9mo3fj35L5n0xx7jc0T5AqmWuBZA27zFZ0TSGIrL7ctTO/UImx/LUxU8QKwGkexKh95zS
IO5rmwlLvX9cJWYUI/wibMaGwMgvMU9yaz78eDrEJGMLNDXDC+H34zIQ45g6F0CmoxmPOlMGFpW4
ARXG/a9bKlwrbzKNPahH5Q6pEa56qziEjHRVWPWWGAe55R3x8Y/8bP3wIUgDQYUYz+xE8hmWHjnc
U7wJioSh0QYtOHSJGADltLvs20qbM9Efwarz42hFY/kKpza1mJeN4OrOMHRVF+Dk1cZnfYqcygeX
b1htcRhzzZDo2esrcMvj1U2evUc/dSlgvmNGRbJg9F3U+fPnC9e0AG/JnE2xPtPvB4OQjD4GMmwE
AwPa65q0BxGMgBXykoRbpq03l+3yFq+ZHFDOOOoxiLHTNROreBMfmbCWcA8/rMSgKPMUVy6oMaZV
/lionXw5AeBqSVC+elQ2vCM54oXBrvHpp7U9jpQNvjtMm7NIn3X+aK6yA5h+7Ld/tx5XzRyIh3/k
nT903exzUWY0HmL8LDu79ii5z0W6YLy7G9rgyfg0H8KKNhYE+sMD+SWjAb+ZaezfueJrqLQjdGKZ
IrNJlY5whzmmr+Ngm8NKB5WuqKzWKa5ZzjoTK1nGHuGSvJZYKTNJzZRr6jMDNn5587PW5Tih6jhU
TEUx658JECT24BXhgNNmsXxgponZBzP0LmQzzQSvRo5ny/ztJVBQT0yUxzZawcKVpHDfrCPQnccy
iWX9rLrUzJuPHAH9Z7BkIh9k8NLfvQX5pQeXIcSftFPbI5VAmpJ01IboqWALx86bdI3YK2Ps1f2H
3bC0wEApguGaGZDl8Je+QE7VDTgjF8jAmJ5Oh3AshFq9jTyjspFPX/cNI4/oMI3nCFCj3UkyMXqH
PAyogAyEee0rn942aIxjkgHVdLhWWWJXi3q3IG4vya+oHNw2GoX2Iduy6sa007zjbGbUeAvgxOeK
6kMVM2iNtTKX1IUDR6XQvmgVU7tjutzW01vsJflZku1sSjS6/aMCti4TEuqbOkL7oHAYGIPyr2eA
QdDsIRQ6cL6C5G1DziNzq3GQU1sChXfe/B9EmEhBaaIRKleYrWHABiXxB/tBZVoDVm/Mpnc0t9oo
VBOTNZ4BvnoZuJSQyUaeMWlCMD6L2EQAXL6xGo7w2tlyp6UF6Y3oRGUhXahY6pu4C8rh+7AnqOvH
A2eM5qS8gtRcDXwY7Ultfe6w6AEC2V/w+rIdUy5DzkN5lWvNG2tzrxsuVYafSEEAmYeMCGsXpQrN
q4ojbWj7g/YYnGt9q/7CV3qJKjlBCv8K+IzAmF0hwG9E+fGOQBT0DkSv2ej6XrIZNZPTCFw1FhoW
8CRHvuvilE/5FRSsnVexpluDSZ2hOF+vglahJqiA6wjnPjbT9b+TSrsxQcSS4IZnymCFhNNzz8Sz
5ApwkOQ5PLdtMR1we3H7ZdHTkv1t/eu8Ny0lOxpS9OfwY0EyPA5ZY7EKRAqAzTaGheM9zzcKV0A+
SjVqrgB32M+z+uJRQozkY6us5G9IV5i8lQrQDrR0VNu22ImzdGU8OH6FCPCU/xaOslCDQaecFHCe
HBniN17/q7PLReQQRg4Oe6DHmVLkq8lgOSkNaA8jUkjj8EkoGzHV/XS8rCmtoUnwzSWGmCLnSov3
WV7JeRRTkwnyNHQMWEcUcx+KUYVkz7M6vgUAOC78zGCLTmY6vzzcFHF4BKTurGXE3w0pufimgqNl
f/+0JdUcfH7qaN69qP0u0kVeEp9ukhB2HM2gHnCfIZ/+vA6Yw+vusHE52nxROUjzmw/Dxfx4zGEa
r77yjt/2wN128E5LTchONNYgao7x5kruXu73hIli5MRg2uNdZX5kp7+yL2cjeC/87IOPt8UWBNnX
NPd7Rz9xVNuHr5+QaIAfhmpbv8Ad4DReoaK5lIPLzSdLoucD1mQN+uZJWCfIpo5MzHJfyKgxkrXL
Nfur8QreHOJOH8HQijdUlTDh3rxF/MVD/Qf4HPBsEu6jiwBYP2w2hOyJRGHks2exvlCy8FTjJn73
Kss/Vtqj8ztkTYGyX6CbzQHaRUDgScFP2JgBxkKRhNDKOeW3Jwpxh1QP7gA40gB6p4MSKgS0Gvmy
21WIcjjo1yPJp/gdAHgerzlFcBmHZOL0iYUQ85FIxviYshhrFgkuaUL+8VshoxelXyuR9yT69Dzu
PYXelloHAXTklHGb9Cb4vD1+hDYkCtP53+gBHxHrFGOMVlYDNoANVDjII2kIgklkf+SuS4zMXBoB
6KDuAKuJMZYbvaG/nHEgwyMxdNUYjqfMPO9JBglVaCyJsTm6ed8lUKIxQigfVuxfICbIsdkYMO4K
xBKhnX8FeKa64rF8rHckSHWdz4qXz+qpYJiGY/lu5Lxjri/2PFaNDhMdWzdDo4+7wtKCNRuhjRSg
dLP7Xp+N7QrRu9pWkD+gPmGYYg5ZVQSxidk641+ox/rPgzqQThIC7dhMYNAIvgksWOQUbQGes9+3
P0h/2vbJcHDLsqs6EKbpUmLVq3c9osCsnJcallR4LsFjHJx4Ht767DuD4Uf5Ve8p3D7MK39ZxOiV
A3Pz21tU2OStLwqKo+mXzJlEPOpDTARE9CVPsj1FwwUBE3hLWHagPkV6R9CbuwDxkSvJtTFoXrrG
YfcrzgFTd86IWGY8dw8fpFWLngHjka4DJeQzBWNwclPneC05g3Jaw7OTzHEFFSeQzfjMdxVjKsB1
+2I+N6pnr0W58hB3Xh9lCqhdsVG/DgQtfFcf5iAoJt4g6CWLjpreHqp4O3KreD4eE6iMJ2mTUTYO
IxOMH3CpQDriOZgalPEruJLcblSRc+/5JzM6U57tqRK0BYT+YBeB9ofAOJhAt4oxMrXvqgsy+ckQ
kR0Dgnhw62jNaE8Sn27qixsOM0MKKA3hS2b0MfEXiEHlvH+BXwynDQZSKKXgjMvCRqEvHftfmoUe
LR/WprQm7O8GHut/YCDA8BqxdNXSY7tndyPlYcWKWPHL54F38i49wDEd8nmqK308qF5syOIdGNzs
EUq7fobgmBArHGwnCbWVsCLLkFlzQA5PEP1iUOGx3sUdz8qO2Iu7uxKaCW6yKNIgTMOMBdx+hk/G
jz4yZIrdrUate2HGNUtDxRHZdaOuitqREGe/Ax0aCml1UtEy+Rl4mPqNesArQuGOPT4WjIJlVQZJ
6YDtqG/zEWkUrIYmONiBBhxP/q6wB4Dny+mshY7IZMm0BTMiEuFcpq5FPrJV5sPOVVu/IfeUtA/a
KxzmjEKU2SifyyPkDAosbS3gTxqnq+Kv2HWjKJzya4bKTJe2g8+u+bJE0jd4KiDJ047Rd6O2csY6
uOMbXQGiqwAAUA1mbtCjoIdCCDWnh8Z9lzkILU4QpdMC/8HpeTVgfT2soxGGSqXeHz7OxeeoJH8g
4T43HC6qLSl6TH4EMjFhrIhEfYqEUuoJ0ClwMIBe3GBC7q38iVuU+BbohD7BZ5AoxjOOEnIrU3Uu
RmHp8cNYJDElGgB2g+U8ZdHxcqkVXkoAKg3VRABrSuJDOotvO3BN0njf3Il3n6iioIrTa4rbYgP2
KMtJVGCmAcDlkMTPLQoAz289fwMlzvRpo84SZlLy44PWgRI8XizISXwgbMYJYuO/wOQ03Ia1dgbK
UweYDz9Gske601CR6A6m6jeEKTV2JC4YDG7YGAlYHbkg0WlmKAKBBERyQCAge5WdTr7hqgLE+Wjg
0oERxv0yrYN7Y0/S6Nu40CS/76AFk/1CPg+RE/fxigo03yRo477EL4T8uMhbo3753ybImLvjHZJZ
0n3GkzEqvAmuCqw4ADKAyIxeQzMOVPhNsy+A8nYKdVmtIHc6srpKwlhFJ0/YyeHXk7PRMeTnkKFe
NEycpL2MUOYpje8rGhD5thj8jAcmHuHAZ2O/OGBYI9iTLViiDkiXMEmf9MixGeDYVfTpYO0iELOB
c/xF5GzRTjxpN3w7HX5uKLnBMOcJmcJPKnap5r1e0zfdSW83Ywd3lj540bAhQ8eCYJlj+Rk24Z1R
TSeMmtNlM3ZlGKI8xmQrOIVc2T27qDxKe3e8GA+MP/mobRBFcIfINcZRmlvDh//M2d1p84GDlj7f
A/Ceja50loDonphFj3zwc2MWMIayxH4OKXtKi87Spujcw26HiuGP0Kjx2bfy2ppfMhWZybE/Iq5D
n+cazgE8IF4HeRfq8d3IfaZ6FEBgJOOj3hlw6pZQsDwEr17mhWq1Y2l3C6ENTMB4pb6aBZ8sAOL2
dZ/g4DmDbH8eJebYpY/ZCnH2hIEKPtBUzytp93oguRB8x3bzl+vGEPy1wSQhtlOynjdhLWejgZ7M
ugOO4fWU47rt1oDooCtCZAAGDESQXphOGjbtSyCXsd5CvosmxAMxR4MvxI8jzdZXF12IpFIyMdOj
Kh/a6eK5ANRRLuIlwcnNZq8TUJn3mdGwRwPEoEAMP8jmhH3ODvuLg8A2z0ZIHzsZxUQAfYUxX2P3
y3wDy+tmOY8t8lFn4DbybHhA3xeXow9+v8gwtOzYGFAUqyz/BcpPRrjJYc1sFA1JVPW4MA4IGdDc
0Fynn23m5X49/U6fzlOyi0D6qX1ozVLA9C3s0I6C8OQDklSLVQ40lnD89oUHO+gybYYj4S+Ab4qR
BpVEhiYVaJ7N4DTMWE0m88dG8YaeHCCnm7jU7ZMp3H508xpourJH5zHIjvn3t4QjCUiz6peIsz7u
4RiSCADOdUVyBgSOwDoKW1sNVx+s7oxkV/wIbVKpMotd9Td5WB+kD1sLNe+iPdUIQr0F4tTBkVdH
GdZ4RYDHtQJGuQBPQmQfM45kDUOpsW/XryhDue0kXZWfetO1xn3T1pY8B0mznriyk6xqmN6Hdn5n
DG4y0KcopsVQ3e9ZC8HN5k5qfmw0sSjWNcGtuhNQfuELX0FNgMyYLLAN+e45nkMpnLdTDWV0qzwC
B90/j30moLbt+rl4BO0ZeTtVGJNnK2wsuJo4xu6wcxe6jyfcN2TnxjrABIDjQLc1tHDkUZI67ws+
zajvjffxdLSv4Zn/R9R5LTWudVv4iVSlHG6xJTniADbhRgU0KOespz/fgn/Xqa5m78ZRtrTWnGOO
gHEZGpJtZPrQbVXUSbHbt15zruF1KBj6dQdYdM252H5yhubU00J6oWNbyxsjXnz2KcaNzyU5hbbb
Sg+RRyWqCAw4SNwvrkQchtFkJ2ubK/1lwTPVyF6r/cBOKyBMszgk5s4Zv+phEw8bUqxxkJCVfTr7
YST4jQaMk6fkNSFkjT6V+QRSWRKu9tWZCFlwUuaKn6CVCDexNLOf2LPf8EdBOjjsU67K6ZKv6GcJ
Jz1AXtprfnyRrspV/bLfipfhExLvn1oG11Lnk6sQalvX00GDGamFB9Tq7fpXrDBEQ4IFd7BmSRYM
13dKjC9jT7WzAyMVQtJozUJ1hlOxcWyPCmAGSesg3K+Gk9rcJobkD+njtOc0eJ6P5LrQnCHjHkAm
IWxysX7KO3tX+vL0AKP78CksIx2v80jx3fPu2QzYCexoA6Vh3awpCRcoOh0LKCn17kKHvGyTJ2Sz
p+jJeKDBhfq5iRr/89W+MsAEexXwAQ0t4IQuRiY2YNlWAFiRcCGAro/tIzRHnLABCJZPCO3Fmm9x
o+P2xtkqTpu1/M7GU51ZcpZPaP4uvY6Nf2rMHSlLCbNv36Eze1RAiD8QbNz1LdXo17C/fuFisgXa
PIO+N6DZD5jfb4zHiMEn2e/erfAZ4u8BA0FjR96gsVOYaWg7MhQ2zDo36TPb/QsuQqb7M7EdNX4K
1fNFOhOdMpu7wk8Yqzib/I2GZfj5snzMYVScyNf6r/1QzCAQEoobM581PHVN9ZjDNF7TtqNEf2fU
68Bz6V8UetZH/dF4S6ocmZPbbyjsKMvR06xyAiITX4FJlqw1AqikZ4miG7SNnFleT3vYkF1TYNR3
a5B0PM0vxSW7DPhvwjSQ1yMTZM4c+yE/LbVHxbToTG2b9GsYnxkRe4QC/3oFc5ozsWW7w3OkuyrT
uh18S3I7rKoWzEO3tD8W391ewjX3ZPjR1fJbB9tMJrvqRtqGqSdv4uANmkrAtHQ34oj9TaSngucv
EspPvfaz9M7ubF7HPdNhSkXbs2n04UB9hjKO/yT9rAJrV1yMm6FfFjbEklnOQ4kFDu1LfETUge9X
6JE26iQNmPgm/9e3a70DNdgYwZNWk+j00X30MEapT6JjwCBjXNvTk6Y+YyAvL8hxnMcW5NzeLupz
Wr4V6ab5oZLrRpJaomuCxaF2/+qYH2SMM/GCYc731dKaQfDFVwdy7xa7RYwImLi9kdYJHsRa62PU
fQU01j2GjLgyaKv4n+xlPPc94HrA6PhN4iN4bjFIufYFpmh3OH8g0YQLpDtayO4ab4s7c3fZjf+B
4UQfE2bAd11bZdYaYLZ8rm4z4RXMflcp8asQM7/gMk2PKtT5vbHT8ZGt0X7ewEwpEZL3SvVyD7aJ
ZKyWJ2KjLaYr7TuMEuJpK4/TgRMI2/PvGteli+0Fp+QHKzI+wAj+auFyBFJ9zwoX7zD1i8Cn+iC8
Zi4OhppM0kFoRScaEX+0jl+baRPtSbcisrm5Wlxf0Kff0zfHXq3qdg0TooJdgzIGftJwb9dG82AH
BFP5DMCWR1pzDvdVfgtCt5bPWk6N46CcqR+dBlQruzXLqekOdMcYk06YEjA7meRTgK+rDHjZ/DPY
57JsW1WPRSlyeTl9Ea5F/oyGUaY8C4Q1y8eCDVqGFeB80H65I/jxFnRElNrBI65u5qu2IEwj7/o6
y+eYq5Sgu3tXsuDgc0pBldPf4QdP0O16+k0Gnp+CfQp7hfMfr7DyX/yK2ZHOGAXN1SPBeLyadluG
Q6GjZKmBhX2pPE+KzyVUfuWv8GoJGGkkV4+x//cj9TKjyMieyDUFO2LwF9vk/r6b4TW0b9HwkVMi
VM+2vQ0MmstzaV7b7B1EMOSfoPXTPkHJb+6J+Oid91h56k3UMf3nOL+M+l2ZPmQL7l52y8KTNFyj
8RAGuAfgiZZdm+UyRNt+OcA9KfmtM96X4VxKd0tFs4JAJlvujfkR9F9qBMsD5ez8b2mnh2vEcdcF
+P3yOedXXXlSRwReHg5ceY75TbAZ47NO8hKpNpbLeJrdGz42Z1kbuh0UW0I8ABiIYZ1ot/xqQfbg
LTEZu8RSbbX2INdbkPbE3FsLatJVCzal+qG9NSF8JEcLXtpKAxWzWBzWJLJI4EMSeUgQu4QPliWM
rZif4IYFuYAnhQGA0w4zUq10I0DKt5FYeaIz5nVUi28FZ0yGy/MXw9qQGEQ4EdBzCagn3QtRAF7M
TPszNmLhr4VZTzauJSLGHFcG6FR21gzd545NMUUXDApALSIqXV45hH2CDJBRhXbgS7cBP/M1Y5dk
dhfeCLuOtULLDjrMUwD/WrOAgQB5AN0YogngsP0hVYmUD8Y36uQJ8JA51bhezLWGM5KyrnIxRGjj
AyiVphOJtwoWareHhnooZjbskWlhMX4AGpvXzXBf4FTPa46KGA4+IaYx4LfSCh3DoqKzdRlIUULI
nmkeCJprgGnLXdd7AbRXZU8TzGcwJz5zWKosIyAewksMH0avPKBi8KjuE2k/h7s62uCjg0E1hf8s
fWvqLdBeJrwhorfMeQO2sMfnXoWVe16ySzXdZfswW+cCMxaoAMneuU62p2MkTTGvfwA+RGCMaM0e
jHLNMJ9sDjJGSrI0e8FDWUA5UfWc6BVoWlM4j35JjIbqTi8IkyK0vWjgqalFfQDojS4vYjv2K7bG
J/mbKSAVDHekiapFDZ494WiBf9X7EdKMCESPN0LgujAYuhELdQuPBPGYDLC9QNoCXBZ7oMJwfjZy
ogeMTfmeoA1MeSFOh9fqBHCRTshNruURy4Y9WCcczp7wFheDnhhYFJrauI3KLWrX2i/1h++AKSpz
iNwPufVmJaszgDbNFzNrAqKBNCD38Aa6hgx5mtbHb1YGzChxnKNjkB6AtzctKDgfFGh88dkTzAwH
4g1OAEyEgJn2Fmhv2MXoon1s0IE5AV/Y4i6UxkLGgPhAuwqRawOosMYddqGgtJDkgrluFV8/FT8F
s3KyH4vdIjyrVZzMzJPDnp8WLAL01JGZvOuFGKqzEJBd4kBqZjx4bDVYtDrD72IPuEviPGhjDWXR
RnUuVEH9NwyQcathdcVYBsIryh7I9C4k0k2HC+GMhXpgvY/yVf0b0r7FAJ80iICpK6s/gD4DSljl
w0enbG0CmFQaPJiFmzP3uZM7Wsxu9ajjQPtsw5g77KXy4aHbnrbXmZGI/S8W7hrhjTlmx9xG0d9g
ETBabxIHaAFyGxJMS8ZpjoCU8RgGP4bVulgmMKOUpF1Ltm/7Nabb/LF8rNkpSJCqHs2fqnPn8FWD
VDUWbgptLqSk2lJiPSSwY/CJh4cIzTh8JfMq0lD64xO4WtgBGTBZePFiqHYK9cOMLEMh9CO0mh1F
ihK+mhLVA5Eq+DQhHL6aKSJagHjB3uoGP4cjYrGzjnfANtReVNoscgyfKGawh8AMakEuQ3WOiy+Y
ONDiV8IpZZQPYKB/vwQ7a356g+kV7U7D7ApTsmor76ynOV+Tm0S7D06pnmtG/yya5E68OKzNv5QM
0KPuhcaM1YM+iVfGcItp6JalmczqRvGnHfQsnMNxrd+1X7Td7AopaM9LCSGGOmgi1RQFkqhHwP/e
4uWFzTo918/87dxCTEaTa4GOEEIc6ugLztd+d2fYZT6Fkge8r/+jy1jrW/tgbvFp3mKytU+Y16zB
//H/438Q3WDHOGzMLfSE+fAt5LG+Prx9B+eF4OJfc5Zb6KMcQoPm2kemEY/9ZqS5hCexkjk9wU5j
dU8rxqW6QowQrb/KFRfQ+Tf2hrkl80ou7PydXFsoAJzSLAaQgTjtV9hwkH1C7IvQ9YK1liCp5ZbQ
He6FEhIhKr1cVrsoLNH8YxH1gF4tJbKC3hSlGjmqyJark9DupTuFRpu/4s/m71/apkYRtK+P6Q7t
Iw8TP/9u+u/umgAKWl8jMeD3UeKR/3s0rTDP+b+H8Lu/W7SNeJV0p6FjZszEPRiu8i8E5P97rLbR
NghMxQOK35/i6f///1lYe58XFb8DYeJe2ubXc6X3xTOLd/LfQ8FMdwNzSj9HVCh+KiQVMdK2zjGu
sWr2lSCV5VfiBXqfzIPfv+KnTmKF+G/FH7SnL9pa3I93thb3lW94bRERyB/xoL+79r6Mk1fvowb3
Ky/zwPPEjf//nP/dOd2JV+QYfl+XDAJe7e+VNFriyhvOw7nyctf6fb2KW8Xvc3e8iv/qbu6CdfNm
iPjQ1uKt2fBXfp8NvgIrN2OsHeiF7orbdRfU5X+H0fskyfvaWtxZHIh4MvnW+0S18W9tI55a3Ee8
7b+f4r7D09/9tQ3jVe7Tcpv4UCruJZ5b3CoeJ+73dwDiUf1VPId4fXF43D3nQX8v/t8dxRP+vkk+
VfK1b+LB43U4iacXD/w7cvHbvycWh/L3yQhewK0O2RH+PhFe/Cxehk844aPQ1owa+fDFjZLAXcTz
k5T3+wriIMUNKgXM7//EHBPUJx6OAcjZ8lR3eRYP+X3DHMV4zXmIjvKVu2EcR1DE7yP+e5N/ByF+
iqeNed0GKtnvU5Lwy6/FU/69RLwR/zc9883yguLFxK1EFvB9iw9WHKnCKcTZ/d/FIk438ef3+TE+
4LSPd2zvz5Vbucjv+LtcUTSBwMV+yF9T7Osbe2tvEXHiGoaMHrFrdBoArvKj+N2wZ1D9b9jbhJyZ
yAGTF33NCtaN9ym7tDj5xR4eKSw8BQgfgW2IpTDZt7wmR22/nifyMTIeEvrzWfEpe/3qR5spvLfQ
JEBjCw+uGlVdRdAbWzmXafQvlYBo79l4n5G+hLceTg4rabdBmrgRP81t9Rn6CPZ9BIl43///H6i7
OJzGhLCIg4t9yxV/cFvlpcS/Mm79u+3vN8y8fJzmga+YmzvtWUZitXzAbaWorTE+VqlcTtA2DMoG
bk7aR9n+KaNzlW9Z8tt63cCqRUICuCw/c8TyiRIeDoJzI0guf5Wjq25tIQjZ3vTYPteQaVcMcxKo
15B8n5gXazs6xGIzMtaCikbLUz+wM6DSXpy1Yr+gEIVRah7IYVlgKOYgW/mlfMyP7Rf2tLbm0n3U
cE/wskYY/tQcN8UFVv1zcNK/wkFQywTzloDyd7CFpqa8fxif65MkoUehMV6Zn3SRCGV6ZpXkMtpg
0hT+isJAH++OVcxqwbgOa1HetLWGVIq2qbtLxgPU5iB7G0huZ7+nmS5gL1IxlgSz0ZNjTwASEpFP
TjK837DlYrhCu/EzvXf3hG0M9llCuL1w1pw4W7AmxU7kEvz2vgDBzD00rFgCnIsxy1jNnZ9CUMIT
uzoP8hFqOFIcreYD8p1uPbZruvUIl3hrZcEMUnbUBYyFGV5h/ANtUIOV9m1wRhZEQ7mUEJiN9kBX
1Bq0aRcMttMvui1ABSsXiE9nceBuDWTf6bbXHtAvr9IdoOcWEj0hILHffCrXHqDo0yRPJPiHH8++
vzKPyDcRaYTg0jB0esRX6iF95aNFnwa7nCG+mDOTbbvC1QKHClR1Nvyh/AZBkHyK/lBdZcYZsFDP
85P92m6d3XSrjsELTyFqyPo2IrYIoPDDTN9hE3eEFrfND85txp6VKiTGrGz2mE5uRpi9WMcAs4NL
wsEkkHtLJ0XkY3Coj5hTbPSdfgmvn/bZfCZtxPArJqaqJ56cHDTPcevj/I9GtX3DoHuEW/4+nsOL
ch1f4QgWzLpBYMQpo/1QIwEKzFTCkaUK19cykX/wRY66xyV9Da1DhxCC9BZ6qIqWYtNoOMBiykOE
scjC2KnP/BfWA2aqY/I4klIK/Zj6hlNDBoAs1zCiACng5DAaHI44n8oJinVXiKeZ9l5HjMnw8T3K
IyweyJrMwxQEJMRbQKMAQIeeWHc1flMruhXib3BMeQPgD7/Tb5BizLfpXEJBP2O1hB4JYzLAwfIa
H6fPBtcl51G6pt9g9jR2T1g0C+DffIM0Su1LM9TQPpQej6bZwFZLuMqZW/omHox2S1nx/BDWRcbY
8Mm8mm+DF2B+9Amen1MTg1OtnWvyRL0rejQmHEwbsHIamY3zttKjyIKBtIeAHn52tW1BO8bxCK9H
+wE5mr/EUKv05Ap7bqg3G1PeG58RFiLGGrSbShbcJORaDkiSZIoIRU1LLkP9FMM16s6acvv7n9km
WmH5HIfNDH0TCAUuEl+UgxMnjOPuVCibmeBUG4AXWsF1Xl7rZD+ZO0PbCDaMBY8VFsNWNcJHmkUL
nQkiW5pzgl8Y/DDqIdrIZq79FnPNb+JxQ6irGAnB6mEggQk5rv8onwn+VD9giEV8BZDEwg2Lojls
8/606Ft8aGGO1fE/m+QDmA72cAzo5FgxYTnwxfNtmufpYk+vw3RgP8tftezCpJTKVRdlK19/xvCN
utkEvTqiIhBcItK9ETSYhzn5kgcSvbBMSG8wwkjPdmSe7OwMoJnxcw8cqqafknbq6V3Dbw6I7K6t
LHs6De4gLJgZMeaSH7Bmdm+J/g5Aws7xBZrkxC8tqdAX+qNwK9s+eg9gVvM0KDt2gxGnW0bmhyXH
jeuTK0F5nE/DvGIhRXpCqkuueFrvZdpJc9ac16gRZHiOFddXKfzgxLhV91vzMBaH2HLt51DZj/1x
xrQBmjn7nnTVrlnzFGIYgW6fJO03zkR98rEVNqtbqD+xcJvJHg+/kbZOf0qqNRm6D1OUuJinASyM
9qGHajBCwNkwPuP4cbsI5Ndx3KYRexguViPyXq6jnBFRvav0G/4nMpgSKuSFuS2Jok8YeZiM49lH
UcjbBxmLcTro7FJ/84NA0xDYAlm98zyTGTx40AOJl+4UZ4WlGqcBprJs/Mk611+EYbK8zs1DqcTb
WkdtmdfyWiej0wQ80RlWqilU8+CNC2MWLLfn3jrozNPOsJXZqbgcsUVT+scsP5ICVIe/hItU+sEH
I+10iFrginj9ohtYGw6ONEJpD/4jo2mTgBXXwobBeuAmGsiA3BDWIgA1twRtFIuB1m5JT8uDK6xG
SGtsj8OykZzHEhGV89Dle+H+b+zn6XEM4SaOsytZ1SXMzU0CoXtwgbDq5ZWI1BKKVfOkdNGur8zN
QFqFlpuuExdbs8qf0JtI+ilBKa5zDcmGfOI3yXTlxcIQoXXJGqxl7zO4QwJUOmQYVXbxAfNzDF2k
qGWQkpI5jLv2lNSXMUl2Rqz6/bekWVdG0FEvJGBAdtoYwvBha+Uq47Qw2Z8jaBeNXV9NfAK3SQyX
hNQMOAYxlDMiItN7B4hWbvXEgjQpQnVs8GzE5GYIUl3wKlnJ9KR6BGTbGbeoPLeK5wT7Bflf7dc5
n3NDiBVj2rIKmSqEh4l2F/wrH9Cz+9O8kahD7GGltONhnMg4wS1htj7UbhUEXyJGof824ztfhrTW
KQyGxm8KLP4ZcM82Mw0yqoqWzHBCPqYalYUzbJs+ogVWNwNmAvABumSfl1e+i0YkOATVtpiDE5Hq
VneXK4QG4a4VNo7KeO7VFyuwydFEbtHu7brnZAg2ScHIP2PQkjkMauYL9K4OdrXKBmbJA5ympygA
K6Cm0qBYoUhqjHtEoAVkpBKegN3fdRjJDetQxBswt3EPJGDwjhTev93UTwa0rG6AwKjpHyPymC43
LwGHas41gaMpiJv22QwNISA08tmHhmgiRtg6ImhHjJB8mfg5FvXOKdLdgkA86afHrqD7tzG9aOsf
I9zLlERz0T7mc/isSOu5JX+snCGGKNNblCQvxhDcjUrmBPTNvtpXenLODLhlZp1tchhtNl5X7WPX
W2dH4sjLwDXa9iWESCnPK62UNxNRqoxnGmieSvu8SFQtIc149VMMKJ2jmmkFPg626g+ZZ6SHeho9
JTsEcv6aaxRwU7vnayLeB8lr2PUsnNZFH7XnHIwcFC7HfcCwWbGiT1lO5P2ilewAcDE0eTd11qet
23sZCG4a0309CD/27j6nBO50PSMV4Le+9GuMiwwl3ac65CkIRbN+7lHVU7UVBuQ32Vo7Su52Ixi2
1bM4YfURyNvedHB0dE4y4QsOgRyjCq0JfB99iDpSDgz3GHKThtJc5OJKir0ZnOAcVbJ7zPEQq5nk
0yTBZKtTFFd5t0ny96yRtnMcMuzEl9xybotUPOs2+CAhBss6bsHIZMhj9JvSHYq5rCPhNFGjqPKT
JjHhD4NtVSMruNdNt3FK9bNPyCPq8YWc/bxEF2cA4mbpKR0hOYwd9RbfelQ6u7TX/FTN1hFo1vwT
Rk+DtFILydenlFw/3ESacD0b9mcUrhu4rBjVw+5s0RpCFnL4xXBqiWQ0+vfSfO7Rri7AhpXUumr4
lU2RH2fzziQJ2oYpVPfHLHgyMDmn9DMzY1tbMWDvcFwyIMxhiM+SYR1Srbw21UsGfGiH9LE5AecK
zD3LTfSBhEgZxU9YkYaFsKHISTfPklcnlv6NCdeZ3R2kJn3Lw2k7F/SwUobftAI/ucQacOjF2cjy
PGXAPo6CBxGX0YItSwf6nbaupe+6FD+2QltNFCP2VBKrSjgDZXCHyCWDONpQh7aMDkPrs+9xqqym
HYUDqQLnMnw1LOJSMcKKp2Ng9j8ZwxH5OGHHJM7YgYF0kK+rEXMNR3MlW/a4fp9Ik4l7eSOZoMQa
nEFj8QoDvmC9S9nvShgfZfiE7ybKJaltT/0E99yG0AMVbob1O5ZokD6ASDWTvKnI2fS66qFVnB3K
2eR60gsWZciK4cTwvo7cjGmzgV+Wsmu6i0KTNxqeZUXbTjqmy8WxsNMe93KLYQrO6NYpR71EZA7o
mDIjVNVGN5aZjIWE3trSfWQhV0GThwkBLhPZEH+nAM+cRVnzApaKXUzMWdh+y4W6luKYHpJDfxiM
9CuFJZpgB8tpMbTWw8S8rae0NXttJ1a5yU4OWcoINDfJrkZhcMys90Lu75I5X5FRSKX5kWnI+JuA
lAxV9vWseAt3ugHzvYTcsdwMJGyEkdOLsdBoFZ9GrLtNzxcwpXB4h5/U6s8h9PaEy0nDT6Hu33HP
AuYQhwCYVLKSFVxi3Ui4cYeWsJz5RN7t2HhnqGcUUPM/0mHwmUTpcXWYhnw91JI3WaFbjP8MVM5p
GkACxhJ07DyYznKlMlqF94jBlqgu9JtqGgiNJZihl74kBkV+NVNa010nw7uf1mX6HZXGQ0p7HTTf
iOGi7KIFMNTHCCuMHLBj+F6aaGfHkp848mMLzJFADNH6cFNz8rAZ+A77e8+nLwMthBSsSzW96iGC
SBpafT6OBL1WsbYPdWMft4B41pdWq55M894xsC3HmwnBM/+n2eFB6yB9sO7Lbe3azc0R3rl6hi+G
16eayzE4KpLhYn4Wy7pZJ7sJh1mGUjoBEWV1kOBW9v21Bv4vEAJOP7NNQh6hpUP5mGblp8MVFrEo
5mZ2rp1DOXwmSkRe5GdrY+0Eyj1k72kTn5amh6qjQD7IwvazVd/bXt8osr2Jq72hNy3urimFbIyV
TUVl3lxKy3yEt6ajDJVBPcbiUYYX9pA334oaal6vGHurZ+A1k36m0QxAM8jfZcOL7aZlzG95pnIZ
sdftIDRJqa/Lvm0j4ail81IwsLCRAO1IATBIIm9ztCNdz3xzp8EUSFvaEW1XEfGGIUWg7jjzRoxQ
Y1PyQ4Rm4SO+RmN3MOf3odmUblJju/jAUXs58nivS7wguWNQy8ZeQ9Sl1iE9sXKtDE4qPbczeTGB
xRVdsZ19tRUwYWOhmLfl2o0ByBuQKupnrhKtP+UBY2EuvpjrIkOgne3SWeRF4VPb3uXoUhEbV8oU
04yaTUhxnOpa/9EopWtK2oM2b7KqvhUWQ8gkeZSdgwY/qULByAnJHG1yB+PeSt3dImApbs4dA6mi
z3bLDOLkbAP9WVfqjakeI5moyKNiRyud/jdrCKO0zTvVomeE8t7Rwn3WVa6dzviJvJqIo9qrzbGo
DOBMDP5iZWshZkAQkGmuBeBW+HH5pCYTYW53mV0+YQSo8B4sh1Sanu9vMA4D3YVSVhsZnwXZBEph
kGMTR4l3ZL64SVYeSltgVIJO0K3tZeYTdmg4f5yOLEXQrEZnm1LVQ+LARTuyNAfwhYYYipVV+Jqx
uH2X7VsVEh3zTmosSSUiylJcHV64KiA0wtEp08Q/ow4KlHKWE/1FLck2MfDabRnfTvHGppkfSkwx
lWKXGpk3jkyWUv1o27SKfPCO9toHmGA6LDTEuBjrQIGQ2e/nBpcGuD9zbJ4srcSaoL8yZ81GDMPy
0be01Sw7W4nGpO9+nArpKXz9sMdHgkjeHdmDGUYX5U+zSPSv07rRpkOCd2WdKadBttDWDRaa+rbE
8BJ2XGjvxhkXrlF6crLxrVHwJCMprZyPA5OwJW1Vyu/xGLFDQ7XPdCbpEwk8uVcrkIz6+T4pNeWI
wygztp1NKEVYe7fs8UVA51DLe4XedQhutn7JlAEdCwOqaKczfUxmtuCW0ts66lmOzap8n1DwRBh6
sGc5DKfxb5ZHmW7chtaJHt4gnhXtHWHkgdFupFJmssqCntUIManaWZrFWS/bpa8XiEomFTOnCNFl
+yE+f3lZLnP3pKc1LiFQIO3uK0hJXaSi6TLpkBmwfkba9B7pI/R5R35NZw5+vrHSY2ygnyOh7oRL
UZg/imK7CztEgLxHnmAYpMuIGqP4SvrM66tDABHOsjGMtm9mAqW/K6jPp0tYfTiztekoizJZh8Za
pNraadltp86L1GibKP9sIMAp2oqzJlxaVoW0xNV2wMESeGKOd4l+awuGxQWNaqxt+4KwB9XCOeB9
0lvyjwD/Ud1ZL5TqWO8SZDZ9Gtal6TtfY4goQSJZlHfTSwrX5tQeEOnRfaxSKHGxfusLaBJ1e5wZ
RzL3s6ZNQkJDJLvg5FgIx67cnAL1X1V9ZbMJLwYYBQVQgJcaGJ+U5OcY88wRUkg+YyNenrryXMNG
Vo4Kd82D21KC6QzTqsA1FuJXXjrrgOxvBrXSiMOQM2M1vDaxum0jv458+r04kvcqc1C1d/vYnwQB
mHUzDjcNkbEBjTVXmjpDee8PoUNkH7m4AbgkDYxSwa27eh2M7dlZ2dWPPmuHBpCDGL4ifLdt16EA
ZApft18OLuMm33aCR89UIhHUVT9HMSFbPwtUOBKOMmg0k0hoBkwALYzPNoPxDJoyTMBQad3yx4LM
PKDZmtp6b3bzph6+Yq3cO+FVb1FIqO9N1pAAiRAkvxhMhXN8HFnoRFmllNC9bxY+Or0M+afRoCy+
57cCN16x79EcVNGe+oik+OcwfTGhLkgtJyMXD8RPkyYJ/0dQr+cMiHHJPrClFqIqyl152EtptM/j
3+YV5jD2VMHahq85QneqVjF7ezwq7jSoCD864JPmhnAwmKdzgaQ66d2mzLZW5AAjUsnqPhABHxgO
vwjAdZnRLGVDwc0je2HU9YcymFcdi5mlL6vOBjW32F/0j7wMD0riHJyo88LQ9Lpa9s18QKeDF8FI
57rINPzaqHoGasmsuMcNI6js7tjOSxKmp6RHaBjgURH2WLqYLO8NvP9Acw2gy4KQhkRCq7d0D2PF
yKRKnR9Dy38a2rgHpfY7VtGSM3mCFRuHwTonaOaGmiWdoegJG/CYMD/CSoFVUG0p/GLuSigJ2XBN
iwbZrq5slRL/WRvyoAMEWDT9JUb0UrFZ6AYsgBnAo/zonO0ACGqO1x5CWhj/SFnlLsAnc5/tG6K4
ppigFcT7JEqGFNoeiEkywW2LfphsWhgxkgrhyjPjco1qjY9SZ+vWkDPlwYTp1njO9cccjFazYY4v
WObhOxGY9whh2jiW274XCGi57wzc2LTYHWcDdi1SEA2/KbC4umKhoJLGS0c5zPhcdxYesdZ7lDP6
rLyaF4SEpjd7vUFVHSXHBohVmbkkw/RWYzfHKqOoVE0Hw8BmKwDgb+eHCbZbJTACNofgR4Fyrq67
0deWb6xb9a7zMgd9ioawSpwUavwtDrDoWk+ER6jQvUe6BU6ztaif25SEu+YW02mLksSCNMdHoWqO
y47by9l6zGvXUaCamhB7WPxKQbaARckJMpTSKq2LtUBuytLE12/YwRgbJd3t9Aap/pPTLl6J2Igz
a4JqPZgYxTfhXtTwJF+0era1c2gY2NqZ8BDodEZq2xr+ggqFfB7Xbf8+kfIRSxM1devLJr4UWY8Q
GH9KliWwI+ST+OnMZ4OcDGm5hu9iaW8XWAqkSuC6070bQKRDQ8p5SWzB/C36humiGuVLWUEcdOIz
y5rHxZc60DooWr1eIwUAmjgd1vjKvI4yBSuaN1V2GMoxBlirTeSz37rssUtueRFYTVwkT3xTATy+
lKsl6S+tfZZQXhXm0R4z/5kjaQiLr3Hok1AZ8bk/EIsVZw/yz3hVPhl0OC4+P1wrvLf1eE2Sh6zb
FDhbHSztPmLjhnwkvQagClxvmK1CiKdYMh8yNHYARAhnReQCDEvhlqDsuR11JI4m8O2faEWQTS3d
RnrV3RRe0Z1isKdDwMRWfkzzzaKveNprcuZGXtaZn5yvCcvxdXiNgFnWoCA9zFshKANBlkK/YO7U
6PgTEb3okWilvWXnYH4YITrm/SGTTmH4KvWrskBn/EPSiukgu6uxT+BOmiR5um6cCpaXVDk29iaX
N0XzbDNH7eVtzSRKhatUguSMjLVmZO/U9KFylCYMBJbTEpza6pxyl89qfipQbnShr/KBhuXPlL3f
la8MEcauAaK9AX2nG8qJBez9hRF2na856RtzUyCCazw2kvki7yT1Hpv7iNEg8bLIBwO8OgqXIpcq
aOAoByYnixDkmsVL1pOuuqpF3QeteNUQ98XXgQe9+lE2Z/2blngy/ZrkBgrfBIjdJ9wAm/TaH0U3
LSFLOGW/ZiT1ASMO4iW6f8QLkFnSRk+y8Sj3J1hCOgMrqEcLSg/KagB/dEBYvhCQQNBntMNEXAr8
Ah6aB2bhANWqyFcxGiZPvUWsfFH153m69cqRSLWqrbC+ClZFvyu1XeNA16ze+HIq/WdaDCqAPeRr
BWyeK9rxZ3XXwGdt5U2rPQ/da1k9NnxRbfXIBRGKoN99RPUnTfvAWmNRwLaCd4tbfDG4at2oQ4u3
1JvwkcK3P+NphknmAM3Wm6/I9P7leJ2YIse2OOaMMNYmZEg+24do2xJDhJ71ka8ghli65iXlhz38
tIfkWygFAwQnnOTsPLiGwl6kkS5dBfYE/OUZ5cvoag0tyjrZ2iTWwzDuwQJFRm5huKG9ph/UKxx6
SQ/7HXFjwt9N3/gt4LSDmTw/dWelDD6rHPpq/PkdVzpVa/h8awxQWK4Y9d7i+oBIGyLmcgBl9KiS
vqN/zYEQpQzOd/ygXjnPeNuQzwt/MzarFht048FibE85BsHmu3MucwI74lUi0+KbXzHgvDCPyEQM
KtNVC3ip9hi/AlxVeMiGAKugJQ2OefDTV0wMMck2GWZeRhGksGzBWnH6qRCAdDzZa/IxWFD6UKST
nQ6lgSV9PKHtLDdoJmAz/h9J57WdOLZF0S/SGMrhFRBB5GSwXzSgjJVz1tffqb4P3V3tsjFIR+fs
vfYKEOjZFeViLSh7wnYZ0WDshQ8XTQPnMyMVV0XufQDXZTRVa5sBCypCy/A7JymEAA7qfWaVlHIF
KYpmNyvODDJwCUCNBrv3P12S+QrbeX+dNIDej7Ro395Eaa4f/hG5GZJaUivOIhNZtNWw4ocFwzXv
3OzZaDHcYSjPpDKAx77lRuwDGcYpv402n4MRD6KJk/PhzWrlqrrHxdWTl2SjoKPjfvbtEl9nTB7X
TBzHbalOKb+M0TKcQF8BgNR0peIlQpwVY1vUlfUpPPKcYR4CSXB8qNP9oIICo4EgiBzahCQM4+0B
U2oyz1e/SQfAmvnKiBQ92ttlSoCEjrWlQWjh6EFKfEc29S+8QibcY8nOorKJD+Cx9ZHsOm17wMUf
jz/G3rC+medSJxdr3MNmpR1rz9cDz6lVcMOBhCcsQtzFjopi/YEj0jr0vruJrCBvGKH9I4ONvRhR
JCTsBxYImOFdoELj1ictw/fEHGpmAgATEjlhOR4qdcFwzn9AP2eaWu0keU/gC5bx2io8o9F4afKz
q69KQ2ztLB9WojwPxp37wL12eoABRBrrzL9L9LZwJ1WabWxhBy45qkzYyHvaGQYvHePqI/yH3j0U
dNCP5p/5r7q1Z+wPyksdO+04Z75Fi77yyMI4ZfHdxPWvvei1jaoHzkpxKnwsOxeC0ygLvV3dsXqb
e59kl9zYlukK18rZPBG4/WxfKKzKF4Rmw3G3hrjHGDAv5jmOOvLCKBDILSY8fBahhkYZc+kBnbWl
wAncgiSxRc1dkD1EO7LTf9FF5F+lA8oZpzBISHfHzRbkKjXmaergnwQq0oLT2khJQMR97BnJuQ/Q
IICtetvyxe1K6M120IBIKMNeEn+zYdl8Q02Y+U5WzbGzxOfB/zL9E41exCq84uw0YFmHlRRma3DK
oTfAA7jIvUMxAAMHJkX5Lv4NrjP5G3UrfKo6D32GE4ZHPJEKYQbzhxkflgUoHOiD1Sc+lTgLeM0m
PTh9sYS39FKER9+9zH/clYwZEU6I/VW6wCiJ2IOxV7gFe8KmiL6bpUfsDTDfYwPBD88rbhBDlB+T
h/vPYrTDCfwrfXmNrU9y7oW+RVTFGXIYX+wpGSxkGt0RSjeuOBhh5F++uYiqRUzgSzs3j8NT35Tp
hqN9YjyL3H9/HXMQjDPrUx+6csGv+9Ec7D2kswEHQ9iZkGZErpBmHDTGPUwdcBG/MPAbsn2PwwKT
f2xnsBN6TEHx6B4hXeNZIi2HZiPX30V1lCcxwFZXDmU471ASZpDombjoqMAXCUo2Rdm0yrpGQ4L+
r5vDQIavEmLj3UybsX+lR63aYwJWB6BN13uPT2DpRXHyts2dgF/OjPoYMf8mMq9agNhRMOArYGYH
c4908ITgcBPe2n/eQcSwD9cgIMuaAmYerbVsE2HfQXgdhSqUZG1VOBAHkJRy7z2sKBBbzcJ43nEL
EPmRDreoE7BPgqQXaKw5gaAJPAOEvMqD4EDcETgymFrn5Bqx3zC/j7uJYR7nU+QIJT6xQaS/rOKt
+Q3mUnwghzc4uwqYHkOFxpBHES9smMXgIGcomwP7KkWKVazEds+uyX5I4gfK7ekXYDNEFiaTvy2g
t8c0Y4ZFZPDDBNU18WwH+MF/ZdEdpB3NfjVrcJgjA1mY+0SMgCV1ACgF5lpzlTxerT10/znjOSSO
QGlAxGKeEsZLJVQQBou8Ddyv9uxvUFGEkNODsfZa3nT/qP0L0CtSdOp1TBzhaJuYr+LeCuewnrYt
fdkxWwwWEry9E2sZYVci79RoCY9A+8EINMD0KwZtxZKpw2FTBrJEUYa5BnFlGK3ezZ7R0gq8JSZ+
1ZyX0mYyVXWPWfwjU1YoexMbEsbsFIFE6GAtVjEomWuU5xBqbnT8bGPQWU7WKj2HazzWRHhGaB5J
5t0Cv8PQ+uSXTp4p9JTXaNfVjlTvvNtD75fZrvNpb0BhSHvaQIcMvxh3ZSf/guQtsdYF1paomA3o
DxjRUTQg4QKDYR4Va0u1WAzHRJuXa22FaQF1kAUIiSp25eET/K2u5R1RZag56CL2EIRQKSaAT0ft
C+vYZtdt6DOjpbqLvtn2EJvq/mJAJFvtjU/2m6GpIQKyODTlnhctsdJgR292KnEnSBYhe4GtAwIt
+Lz1X/evx/d1ll6KXwE72dsIWZi8ERhYuPHuqiewqwbnkauRLfrDCPmSmqZYyTdLX8hMwUwwJV4t
/nM9TL+cxDq29CnQZpnZxl/SX436sdkUNbHdq4EMx8k6mCFwB3dKn2GvXpyogMGJvGCwow9MLFxH
qR5YsjFBrw80X8K9mhh7kzAGQwzePKPMHRuj/ITn2f6NKAV//nFscJV//K8emU6JhxEVmHtyf7E4
Ch9evSieXPOV+K+i9gWewW8DiHZSq0YFgUur4clzt4EP0V2qM8L94qc60LBJC3Uy6UMmVH2XL+WF
hbTxKU7VLl1PIMxCe9MfqN/SCoqaDrX8KW6qdP6fHVmJBNmG8cGkZxZ+eQhFete2fhjpcgx2xrr9
w66KEymvoATgXDT5FPne0nwOmo10+mkIdvtSNbt/STrM2+CpfLx/LSSQRf2y/hCUInTx9WVxYxzm
c5TdOnlObiF9kHKzxKV2S944XKd3Dvb/OohZtaYmr7ZWuaxX4Y+MT8CP9yyY6JwCNloe7Qve6fme
C1+ukw/qtHt0mc7IYcU+CN3NPfVbiGwQbHGsxoS48lZoE8nGgTOkWyvgSXA6Vjy5Kbx1rLiMtxq8
ZN+Ohi3n/RdtAYKpNeZ3G5/9Bf6lU51iCI6O8ZcAo7L86Tcu1kf50r567B0W3rfRUxe4mj2+LHlV
kpWGnOYLaetwRews/NUmBkYdoOh3BcJ506hNpx+BxNDSKbzyeNMiRXxhttSi01ridN1cGfOp2x5C
GCM+XDjJjPjAlMAAxSBJkxvfLUHCh8Ju75iSfHqaw1TZRAYKaZs8MxoP4Oln/Ctw5whsYcjJp2d6
uTJfFtgkwegkGAXxtoaWsfYIoxtvzNias2ebeG5grhFtii/oUhlR2HClqRBV/LX7mf7VszcyWPlX
+HMOKo+rg10Nb+Ve3BO7PyJ9mkKb5DuwA42WSnZiV2LEIj4E7G7rr9RdwYvI6435IYa63jSX+F8C
98b6E6WNLAZrxR8WjfQbpXfD26MPd/9p0SYeJ80ltDjIfEN3FSsEnAYBJ9FcaE6meoAh6k3FPCFm
XXHPNGbP80K9Ym9AVxOhrOcTciTiSUiWVPLhwFLiqVrJOKUmVR11OAMjiKIio+vuzDyIQT6GVpMj
Yfcxw63ATfEJN8dl3ZbRfoUrEKY9l5mGLpft4pxekfhoNOedPUV7aYdxi02K3RxMiM8VbOiZ9qQz
zr/LIyc1mhGskqDaXeWPgIXiVh2cgZ+SbeFNei1UBw996k6gRXz7xYLgPtjWN5AX/YvmY9x00jr+
9b8V7t5VNhcwOeuvnj1xGf8SVN7O418ctfQ/QAcaCvHH3QNl2zWx36q4YbaSm2tpFv/mv/6zPpa/
+os7Wh7jI4TvF55ABoQSADxE7KRHur9Qe2HvHZSGuOBfHcBvB4U1uljbfA0T4Y9ePcbDylz5PBpc
jzVP7jcUJCASEJ+/X7AawsonI+/ZOcLVtIVVA53AZlILqflJ0lswE8/qj86RObeOX7w/PVo3FxA+
Yoz/owRLNrT1uQYEgK0wWmzc1LHHp9NB+PnW8MvHj2eur3SCFiwUKDTYj3Ru3MZff+NVy4mCN+tP
ybho6QZBWGD662sX2T81PHuaYHvCKRdPvsZwF+0wd8r/DQkU/MfsLCRPvUAKIi648Amgv7YmHXQU
WF74Xic/rCrM5u7aNha+/Wd76gMUoh3uhdIF9zsUv3hgoUN+92eGwJiTjGcYIpdghbjSf6CbRg8E
Gxp0Zmpe79YcIvOUCppv0Sl4cCU4z5irL1DTBh8U5P2azp5Eqf3EBSarA8RqWrbxFvfnJ9HVuKGS
1CDA5dlYJBg1oGdMgRgUrlRYFO2VlK2dQX4G41DyO6nChlW6r8wz2In0rfcXfCe1bwUZ2HICVjcJ
cWO4Xi0ULCRimx1N/4HO4N8EAu0RPDDIiheqsuq1uU/gyxoimEpaywZUzikOuC2NHwEA46c6kjdU
tCt4J+N+eLgHn93FwI/nS5TZY+EBB+cajuGyrhb06eDFFcY8uGyrIG3fPkeHaFpQTSYFMnRTba+7
f+k7mS4iNFw8KGnrXdR9OF9dgF8Rrww1IbojduP0JrwC9lehzSaBO87EoL6kVwyqRSoW1pH3w7mp
4K0G/Xa6YDBzQ30f15N0N8xIB/2XfChLKVzV6MDI2UJ1GB0Q83J7epyhYC+yyaBiZlmC0VrNSRp2
8F0DG2GF1uGPxwQQlQUXFAxEJKfsrqsHIAAgA3nJZoDus6EIueKfig+EMCdjDg4oCkDmJAA12PB8
qv4mcBVq2Q7wfWlPwweQmyq9zzbGG7MvddNE3IUj2EopEOjRneTopGQb09wlww0+MMOzUF8N9xSs
nHBnkhH6jeHeRvWe6LD5J7bUFKhIKKmyBEPUqMB9Z5QwQYNbP+2ywjKhpydQmjBorKvgKf2yRTGM
nZJaCIlegfKozRGIh9eXgG/aPfQ0PuDQrXukuwir14WH+nc9EWCk9gTpwM1fCKs+rn4qfgIHexl4
EDDUQDlT9MYUksDFeF1BeO6JWf6eWqh2kcSL4gJEfC77JUXu3tuoIkYDuD9DwbzLSD+XUJy5kuOj
p8p/C+YsO0c/5mnDTAOBJp+V8EzUVDgsAK9D6rtgIEMkAPLU4z8sZeF6QWtWSCiea+zddgXyRHs7
VVdEMFNTPLUv7580NTG7hpPtLpJtJFySe7zF9hdbWRfg4KCLyzzHHBxi+WRAo443udh1OZxVNpWR
EVyEeUrlMszAWPbWV1dSMaOfKWkQTizOeMMkF4cDHRMqki85kKAfTr0ekPK38phKHa4MjqrCAeud
JXznyme+iZVHO9HJ5/Jt5G7idfhspfd0QEULyPlhwpWg3wL0hVyovcHJpvt7xRkPZrnGireJxeYb
BRyScQn+sDr5O/GTkmXzI6lr7q2P0SRyzQqZZbqMESsSRbQACcKPa5zdbtgc0XByjyaRtx0vA5sc
y+lL78Au5vECHglyzwLx6nSUSnRkRBhQgDIeX0TO9P0Uc2QxFxdj7XX4ECBSZxfcYQEwCWoxUSy/
x8dt09A78uYkO3/TyUtn+188e4hLyPzY6O5wzJiVs5c/u+fznBQmGppFva/nyUJeoG04hBeiy2a4
aPdzxQk2dk9jh9vzvNgo8wNW0/xIffHmd+bIWOqgFHKaE77WpL18kym5IMB0SnGYiwtxgdvYTMaa
pDhGC3md7iFPTWjGq/rFQ8Y8MsYYRehGW6Giu4XUIpOVisaM5phnDE4cOWF3S8Hv7KzSzN375hCK
+FwxjP4v5NH/dNUPXXl1xxkLLYXRnkikDEVoTiDRPzCM4/imMEgjfZt8Ndi63oZbxgXW94N2gP48
WVsivm2wPa95UolCnvDIHByGpn9jsF9zhMQ3KsGmvFOQRNtYXMCd5MvVnR6DP5Is60YYt6zIn5WR
H1wl4Rv6QZ49GenXyS3GehXJDmFUsylrl6UFMaw7FowyvEeKHzczurscXHWfOSrmnzjlzvVXiDc5
iQvMHuJLtJZgiN/S7974yNbTxH9mRmHTYxVkv3VmpPv4Kt2YUGVO93FzXC7nAkJL6h9S4LmqUPGY
VV3Ql6AUo2UnhqZZYG0QWsvsDhg2nQUMTBXEWcJBQxHFT9TowzfFE9n6v57uRlv2X+WlXWlf5LCA
zol7K9igmOS41RF4XLQDG76YXkDTVOU6HR44wcM5LMn3ZDhrnnU8SDv1gTQA4fzF0p2u/S7CEwPf
jDmWrZD5AYz+G14IMkAiBXTgH+AN2TT5eFFS1+Ct1fi/LqNRZDqATDElpdX/AjOqhxZa9YsP0idP
tq9sSuyI/W8wvJJnUoV3RMlK/UMG7jrxHfZMb8K1tEfX32BvIjmn3odun6MmCb/g8M7C6IioJK0e
nByMc6Ot+OI1Pc8h75PNZ0oZnbUPfErYxup3Sv4dwCKxn+LTQjsQ1T/gPawnYBTqC/YtL33Hyp38
XJ44cMnBQY+mM/Vk9ObiOAHvmYhiE50R5mIY/kfYv/xjdUYdLKx5ieLyMe2KJXWdssFfFGuAGTpM
eM+NcsLEkD+7JIxTsPBhZibctvvITn+aMgCyxRBufc7Gu/idKyiZFqDb/4JPgFn2eEEtkNjiCXie
kgymPtHHc7QqXmg3WPjX9wZzeWEjBEc5e0HCNE8mbJVtudWaPwP22CPy1gw3REoMCGM40sobDKHl
5Cj1RylcZ/kZ5QW2Eursn4CDcQT4A64AhmYu8zfdNSVamDty+w3Jlg0Nde9vvkbo4gUofVFJjcy2
KFKqKxKahCZmLtD2n/97D5ZNGUdqSxydXfnQgEei6B0wn74Z5gPqayMwq5mRl+JNMB/MBBe/O3tE
EJ87OJ5M8hy32xASy6FKoHDwk5158stroD9aaklGKCpsUCRwP31hE1zLo8/XsIfw5wq7R/EC9DMe
SjGdHrr/JxlO8ENVLtc/hBmL0SqnVPcxmuiYCEkQBLD8zZSt9LaE7wQ/oe4U4ZmK/3CgX/HKDOza
35VooGVypRdWt9QpNRB0na1nQ/IT+7mHaeBs2lf4a20D0Yjne/gw7oArwHoqlpTd1Z6Zps7Zh634
I2t+vHEl+o41fFRsaRRbGndtCEUKwtacARtcDzyRGPCRFiVPJnI8QbCQKahlphPMSnV+5bzHerz7
C6treWVSTM0Fgti+UUlq6tTieUg5IKEXNT/SHHgR4FrTx+5eSydjF9G083HHdcmwXJlyKVGwJlzJ
ziZtmx6zn0yw/9Fm/mPPF4Bp2nTTsmGEk1KP9gELWJ9woID1xT0iuDhFYGODNKMzUwMEzxumY6hp
U06SN/QGotOx8nrCLEIcQeO+NQckl7O0O9B+UiUw1EX3BdgZUVS17oTSul8sMbP5TvAjoAuOiC1m
b8Q+mJ9jTMVB2qkH3gpfkW9wn3ewfymY+zfh6JQg/rcorOMr50u4RA7HDTDhvU6DN+YjD96pSxgQ
WZgCwSgb9l2yi9EV8DiUGRMtXK+2TCpFSnGqpnM9/MMTOSEiCzMgCmcZVzFEP/2pJ0GZcKG5Gx94
W325EsD7KKWzaNu+2SB5VVYvw0F/Hl+R3bRYATMwZmwzaRdH+d6OF0q8suGAA7Ce7Nv4ON8CCsUQ
V0C0rJOWDhMYnEErpjJ0dWgQqTLpsn67g+stQxeHgMV4TG9wehLzwXpO+jWMWEmMl9zdkjKHXJfS
SbNzM0LznKuOdotgMaOtvddvWjamA5wPqGINea3tw1ei2eax+ibO9K3ABOG0m5dvrpXrgQICvEGs
92jpeltHZd+8SWVKOY0zBw1cyWqYnJ3PNUYxBN76a2jINR8aTgks7+PwgyaKKBho0cajCbAjRqG3
TQHBE8fw8C0JJtBHugnvhsdFn3PADIS6MC5UN+xW8skzbJrOCYFHUwtgBONJvxcUf2vzzCAa+PE2
6Igh4YyvGuavzJ4BnrypyDDwRqReh5YI6WCOJ+Fd145u1E02aRJ3HgoQ5xbnKa5FJ05DGBZaeNTR
E9DbRcHHqrfpfz0MfhUMKzImPTHswflUo+YL89YtNYd5lMPxJMMLZIpmLVv8YTF3Sp9+cisBEZkE
4siUvqmLioDxojmxTaz5xC4SmYyZxERmumjrwPuSdoalh58Sa7Vk5J3/laRN4EiF+UzWnaPoLuc4
Z63NqbkFc0H6pwXWXy4Ycx62CrqVTyLq1E5s5SG6CWye0XDWHmpiLgzh1qdMcqKtF7EZRxAb4a0V
mn7IyvrSW/jki/UpQgsfQ5v1LP9SI06xCsFWP34KiwKI0Y9utciyoJwHZ/JASeoxWoZtsBAsW+LD
5jwcWU6kFB8GCuWiqISFGXzFar5P+9qpmmA3Mckql4moa67UbtUi+RkLTm/x2NG7TfiYt2u/dBIS
YbpOkuoM7/FRZCPCtKpzoXMiga1AdvKIVJj61aWvnh5/YkUx2CojhBHEElAwwac0OKmDJJj3kFvb
rl9omoVpy8nyflQPpSmj2vhLT6DOhCncItQGhb9PTfx7eShznQmwuP6PocXtlBaJvMLiC3us0qAT
CIl0GdaSOq0+170OcYtRpbypZEbzQrHNG5IuAI8U/524wyKg5RhSTkFbxpY9cSBpBaKttMK6Msql
L7p/pQVc3u5GmfGGWiwtbQJo9zLnmwcEN4bm3NQEoqboj+mFUXWluCdY7BmnwftrK7QjXIDMQNs7
5CfxlanKTqK38sHQdAwOqls33pvxbqXFIRwZ+/sbU943ByjBdgSxU/f0Y44xlZfj/9TIkF6bRxEq
eyW8t5riWDVqzULeJJb0l5KMbekgz6K2bmFIm1rotJFwavL6JOJgbZqJM3B5/VY5S7J6iVvzkkXC
0qKQ7xlEFU9LYFaPKhH+B6+ViwicNTG3BVrD1LhrdLZGZXIE5Qirp/0T2lHVk8uoHwcPhol8nbSe
Mqy30uxfcVnib4ZNwlIUuz8rQvMKpbnRNkEKc5tFW2ZnF1p+UwIcQL/CvlH/TuUS6stfAd2gzx3d
/fHxpLK+Bu9TWX+qRANFscdaLutwneAnlqNZCBEI1Jm/lqu7hf5UUSKM2ZxKRRdYjNhVOr4bvxIL
Yx7cBLORAJMRT3t9nph2KKNCGAqnB9Bv3H5W9iZRoUSwqdVGd5nSQlXEGN4t2n0oBLTb+mGi/rdh
QgiBwDwPngV4Zq8xacfRjkcdFYDVpRTq5BsjR+za4NrkGI/o2XEkfSBRs1XXF8cyIB0GlSbio1IA
fY355bnbrEI4ET1AQZ/GduB6AEXKBJ8nTI/DnvNlJVmbburfTAlDNZHPwPjJx4M2B7XRWmuWcDDV
DfVXls+lbjI4oWXWe2zujXlSdweerVR8QERys0/CECBVegTOElPpdKGKP5PAVK20JacGFh2QV/rB
OlopoLEzkRen61UN5GPCgIC7j6whUbS9IPV2DVUzxai9cBGfdMPRQiMKt9nLGf44ne7NewUICwbS
dPczJJmY7sgEL2W43RZLVzryG8lEgUl97CM+Rnfr6FFb/cdT2tUQKrYIy7guo82QE7PnpigYyNQI
l14NuyQAda3OktITTYHlSLkXcCFtOlZvwFwKmoSkEUmzN9iOjbFzMHqoxK+uW2PC0ASnQfiKkxsD
EI1pAo9GgMOQATsIDgdTOQ+eba2z++AgqjWkxsareEjwWkBFiolt3jOISoUlD7uWNjxnkL8IQ0BO
4FTMhyzeAEzPvv/1OwZOpG7mIGld8KdEOfA2nOIEG4ymX6S+vFKYO4jhVy7Va41IANdnTyE0jKNU
7xyrcBcy0FBSMGFni4m0Q8NAS09JUnS9r4onRpewHeLW1JZyl6Aeh+zoQ8eZbygQXGHOhfXBU/O1
FZB1z73Lg3BnjD1aKuCTZKD753ilBUsIrYpg0/QXlqflBnDzXFSB2L602D6Cog8GJEzYeDIexioU
cvRwjLQopsxwsoRNuqdpQn/aBFiyDAuhsVmYwSv+1h7jkZ7CYIyhYGcOk+8vEw4DZi3dFr6gKa4N
Es1bB0EkKdbTKMdOUWTqh4KMFdMZ+tWgXalj8J8g/QBfyibejNLb6H8jlGkN6mDPaXE4CE46czi2
YsLmwmudfenZjRQtkLSy/uQAg4UHOIqtiz4Z9NE24CgJZUsSttmwKuN9XX8EdY/dZAPlAW+3GAw+
PVMqiQY8wnXUE4hxEuFLKjil+KBlU48iHAx3Y1AJdN9GdzAJUg34OSTL/N/U7NfggAWgjB9as5ym
JwOd7Jk29HA+Alj8Kh1qH92HGBRtzbcm60ERnNL8FeWVVG96pr1l+yQLZKlSN6ctyQZMFS026jRj
w5aJYRkBxNp1Gy1dfKtjSO0AyjlmIbKttVcBfG+81aARWkhQ9HWQ4bmZl0lzPOp2woymaGCdkkgC
OdhodWRc5lyh1Ihhkbt3PoTuPfrG8cdP9qlV104sLJlifRnBTZo2cfVv2hey+keMbJ+Glo1S0PFK
xwpX5KkAvm6UPc1T70Fz5XGS+7PGQAO9JPwweWVEQP2C+lL1kzl4l+mBk1vzXJbx28AlxRzkXWmq
64ayoGQ4ZaKG8mJqJjoCPV7nHBzTIZS2+n/FZakPVBporJBcohiDcWR7rnGFjxIWRJBzdE1vNoCs
4DX5Uc0NFMjtMU8mLYNfnMGSxr8QZqJnAFqvC//PwGVKPlp6iis9C1jBfwhQmwghaO8EUKWY1fa2
rKh812DrBrsCvWg0kgPbHUZGraN/6QTjVjBjaLBdAXXo4RPOWLewYKVTfJPPyndwzSCCzNtddu4X
wlq4KeRS5YuYQR9P0kTyZfRV/rNOnNr/2Bd4jBhhEHz08PmFU3nbkAAzI1gEgk52ET/dHdZ19wHT
Yx7ADF+7SAdz4x+Vx/BHfYtl05Qr/Qj+LGwV5gKkl3nOGEy+1PR2wgwZGA8qNH0YLvhFwAI6S/Wq
gboHDeE0AAI5IDAPdIn6k1UczcOPsBSu6cb4BctCUTqLvoDtH93bvCdb7RRdSyyp9bX8Lh4pW8w6
v7vzs7BQH8qM/6v33Vp9kMYKYjHLCRrgA3k0qw+gJE5rhDnzFMoTdqC3cLfQQZGN2S2bvdsF6WtL
7wee40zZArSRRoZt2mQTnxzSmwa8eksuxowh5nm4MFa3pX/ZV3RB1fYv/+1J2HwRMITnY7llXMg+
KS7oKqdx3YykKkbBzUd5jG/8X2Xwhftgwmte5O5s2pqZSuok7AXHyhmc5lUfARsHh/mCE9nVK3i5
Z+1f9kfgya+HH2LxkdaMZDaMOGbpqftCyyfwZE4XOFV5A+DhpORNb4ZYxTWw42T76uBVNYcIYbeb
aD2NCzsoqnCp1m9Ac3p0a5udeemVsWYHnF+gn1efdNHsuU5X46G9G4BadqLh6qPU+zUnqgsJbjhd
hsW1gtjLm9FWbjcHImR6x7kAA4adhWSTbg7th40U/JIOACLpzT8a23GT3UOit3Gm+aYPAJUoOkZ3
+FLPAhBOgVEKjpXgzFfQILhq3xRsQAv06t2djaK/Qh/YMwaFV3zFqZptjxhu/NFfwWXclafqh8c7
Qp3kufhZwc4y8DxPTQoqAwJRA2TE4TiJqlQUtgbpw/FWsWb+HmHrXPzrdyhjt2kwU47WuvqKN2hG
AD7AW5ljMpFE1M4rEHu2FA9gQm/0Qe2y4aLnp87xV9IiPbKFvmnq2auJKD1a5HmPZwJrewON+tx/
lDZw4vThZ6ODuU3+bh/cahhu8PBYgZylP8oiPUlljZLUdbyQEmXMIpJ7HmL+jqiuEnSgWUOqO/eP
hqwnEBCieY11gpASjY1HewTPOQxV4B9z6Q/iIgT8l8t21THiDoJ6VbYnjZY83Ypod8L8NowaZsHg
TdFiOvWnTXIQ4GcO6iqnv0X1NG1JbGOTINiFhF6hh2L3QGxiiTAParbvfY2JjXmI70ILSgtzcVeJ
myhbKfpXS9yFuChTcMJ44ybysdDHXzKGBGKjE5rAg1Hue5GUYXQgjLlDXYcbFxCmcpR2unBqyZtW
Ae6h6cf0Nb76mgjNoeK0VrlpfGbKRC1i8Kli7/3fBbR2jJwS4SvRDzTJeBhJM2ZaxQpvhg9QnPBM
F280f/mpPrKqqhWgDmAWrEG4SuSUdFhh6/O8vuam4+NSAEWg2QKOESBRGAcUgEmybjJUhXMACfAr
AO4YLjhcrpyp7x5j85TcBe+u9diJOqO/ratVFp8wYSHNFktXCfcYONMe5ViTnxUR/O00mgQCtWdt
WGBFwTZB3QBLHax0wEtt05Bat7fUXXrKoTFhErPV1pNTywvugv9bxavJzBRiJC2JPz1QnM3mr0WO
Vr8RmKWW2OWMgZ0Jsg3nMGk5f0I0y/6/cpSWY+Pi7pOv4e38JhSvHs61I3oikO6K+nooi00BHOSO
ISlwOKxBxxCFJUKmGSJxDx1kJJKxAPK/gvrSNnuDzBLRphgI4eOjJKVjzJDZoqZjpEOcm22h8yhX
1NREkSEkHWqkSIP/Y+I0pGCB2GPCF95ESDkGfHZVZggnBScXUxbDIGi5x+kpJCmi85aqAFJnYVgC
7WAYTI6T31CTCKbaNZkKSOskCRpwpdsoJpJgRJBlhKIbm4KyIxlDhXvFoho7FBbEHeTglIL5LmXy
bPgW+U8LoLWXpDugKenwSfEIhBN1AtpMZnI6iQ0+WEj2Maa5LDPCXEKkNM0KReiB3MzIeOJoVElO
T1SV4sjuzs/IInzmAif9Ma4dH0E8FISBm2WHwh7HkepZdXfcQ6rmLXp7v7KF2tb1ZaUvzfHI6wXh
vmmPmonRyHnkBg7BXvT3/N2AFWm/VrML4G8arJjF9dq68z+a8sLXgFUcuE8jhFyB2sXF+A+RewoZ
Djvp6d3z+mX9rMTjGN3F5hKJa1N2TMkRjWcovKb3U79NWKFl8wwB9cLiaLRPfje/g2lbn68r6Ugu
kaku+cBtbfP1tgEhWWnuTWVe1awxER0jwtdQD02WyKD93eAYmhMEGGGYO2ZKY7wvaQ50xxs4+KSC
vsmh5sqJJDJvhGn6pe1ra8qrmaK9ZP6jGdN385KucM5wYTbtGolWMn6LycGEBA++ZrIOj5r+acpg
VoKNIvvGLADSldnOQnjujfiTk9XxNwovyX2l/spTbyP2DFVbDqtQwq+Su1+lTFdAPzx/H00LgJi6
iH9yDo5q6nkdCYTDU5gNDcSduK+oY87Q+hwa/OMNdqtDtPuPVC8jpITHGT2qsly0wbQrgFmAhw/A
ZMZAC6CKIOCclh7KYuuRVBcNO1D55WGgT2KGtsRWWw3xi3MCvPiI1umPueDgt1VoDjVVUl5YWxRV
LJwel8h1JTsaN6R3hvjZ5uRGrzVhCZ+PVw1yG1Mcvj1KbL6nL1EtflrCD3v33MCPsABiQvPMjfGH
j7LWhS+MVFoXxc9eEY6F6vCHhBF582QFcKsEOnNh+HjdsSkTcqiPjAHZCbnLMFq6+qipL79Ys3KZ
JI/mGXxLsFHsds1RNXbTv7mD2g6qNjeZH+KnOfAbJiZnfoDba1g3t2Rz4dx2OEXy+CL+t0r//9v5
af7gjk7qb1mdQXsx9SUGEiDs3FVsggD7SmtaQ7xqEOx5RGQeF4qO5ogNcAbbbXR48V5d52jetDVp
FF3vBD050EdWIfua7F1BH+Nnh3MO+ovs02Pypu9y2GaE78AEUekAX5NDOshvxQzxVgWXUFq3GmDd
OmocvYZ4ckzM36E4msqu0HZiwwpeWvwqcddJFyv8WFwId6mrO4vrWOBO2bMlseha5eZZRD7bAQwI
WNbT6AUHRbo2iq1yVj3TiXZxa6codnaxFqsOgZ2ooW12WX6xxtFi/fqRY4hHPTsb2I+0Ti6dE/MV
SZzj6YcXiLmgBQYetyYTCV4gzk0qaEDQ5biZHSs058RGBOG091lLi0TXqGYPrMgzGfNNwJLqnQ7F
DqrlzA6yO79QN5mfaGfXLb9KEibDiRw5CYl0c64SnKG5PPwyAZ8AJb5Jag+yWXmrIaFudIBqmP5B
PO8nBfPIpUhkInw0yFREnxJSJ/Q4qbLUUhmKEKzUEaVRg8zAz5659pLeuNpkPZuy+uqZxWocLX3/
0SD8udAQZNBWt+DL8OSQrrJ7Ti/1P47OY7lxZImiX4QIFDy2oidBI4oiJW0QMmx47wr4+jmYxXsT
rW5SNEBVVua95/o8XDqvXArzQwxm5fHw5NIKeaB7q/VvMzkH9TsVbzPuS55xfvL8w+Qsnlvf8zvo
oiepeNZOFh/kPsroR5meBqcaW+o0+XRCIq6wTCp3MWjHcvjQ6idOV226hcSjlPUeAqN4TNJjYZwz
Ve0tF+mcUoFCozvzVXN+7Jr3zPf8GI2CZyq3LPrHNV6ID/a6MPphTe6S+oXVuZreM1a5ec+zR3fu
lfRJijXOeDn7DLdK59kwEIy07cSCzp7CHc0v6N2tVl7z4B19WfIlhxNjs4GWdBFGCIg+uIljiGzJ
pSOPrdM3mKsKVIAHmrrMCo8JTfkQfhZZFSHdcRVEWvre6ZTziIxHWoECWSz+mBSxvdvpKEZYlpvo
2ypqsAssx3MZQJWSpaDFTPp+arSeLLr1bNQJO1bo0wyHtOBzjww6f5+5m6LzaqTcPjIBP0cHE75m
rHqO7a/ZQ60EvuyIv0AyuCDSDm7dOjYQRY2ssUAjSLQMo+5gxjbRbPBs3RH0U41oYdzWGrraqBKv
fQ38c3xU9mHkJRgJLAFe3qTB3pHhyqaOUNEGzw/veFkCBkPNIxzbXtmIbObdQtWjg1b/tjXOhB7V
cAPozYA3yc3ArpFQgRSJ6oUuRYbFN8O+Mll83JLtmXuYHWWuNZqIKDN++fxfbMpVQd5zeOU9slnr
6SLmU03XLmtP7GwLGxOt2M8fWU8tUiKeb1revTwYiE5iusZjTNqzxWwbZF3IW5EDgStAYiKqnCaQ
K9UnnwK6tT/7lY1nges4HB8Fcw7d89urGu/AtKTxxeS0a+9dLzrbQUSrbWFwpgi7Lx8wUvpLoMNC
tAd9lCvOS1m+6fBzZhuZrdX0pMx8sr2VXIz0d6y8OCY4nbQgW92O6aV10JDsUpdcq0uL+sI6qoDr
1Sv/0Io3L7SqEOK0ngHgAvMeF5hD7wZ7DZktXgbXrzyN4Yef4so7oUDBbczKz3PSmOcEQUM/QU6h
z/8PNVDFlYc5nKYQV16wLs2toTCz43PYQTZG9pzrywA1acvs+F2KU2+Q4Pfg9cSZS27MmmfhR1K5
pcqNyWt1nKxjjbeUf2T5NILJwrtYsadZiIX3rrym/spwj3MsYMbRajPTzfDfacvEP47sGPUlrfHq
7AdkleEVbmaLH5235B/d9up0+8zEseLx7+kPVkwJ0Q4bz8T+yXHE1sxOZzBRk34TKlQnaHMFHVna
LiaxYkrEyDS+6M2F5HFemupfY/0caA/NZY/zQnw+/nkUywajZ/Rupkv7yzSWHTP1esU+NTbbBrp8
cMmNPasZy4zFvEIzKYkY5tb5P3CkADKLV2RbaQTjh5YLDQVzVUggsciFV25+catf2sB+sqbnKV4b
8U9FyJhvczpaSoyGC9c+kwUdYYyXoxjLval4aBP+8elKH28NcY7UkU/LeBTBP0iaqFr57KkpacOp
dEH4ztTCCwwin2PEr8gAx4iyxOsGqAcTHUr7weU2izbQnPKH0v0sCC/jWed/iBIeedr0nus/AduB
Ff/ylzXgg4a5qou0DkVA9TATgZF+25Qeobl8pV38O/+9whOoIB6UGxdE0H9pCKPKvdmcIDxzuVPQ
TBxUqg3lXYGncLx2yXxtAnyFeoelFlMkCoOIzX9ZMAQuaf4V4BBLWoLosOPfkBtENR/KwBuqHmK8
8hS8V0t5luhy4+Ff7d+Q5qnNPJQXzKWDfzxhx9ccXhSMYuWJa73taINvudBDebHFVYaeCsShiWfY
Y5Sc0upR6I+i+qriE5Vqpzz7/uJCuteX8TS/YL6GINgxjedC59zADYssoqtp2P4G2akb94JsS3Cv
zTzWZnpJPkC94YmHkM1qxdWuICwY9oLDe3/p+mSbRfFGiWdHGaixnI+GvRdBGOMRFBzussFUzMhl
gKK2sUpPhctj8VXq3F4GggA0oeXABIlQhVqsNVJ1wg83/6oCSurwo6svFXJbJWjXfpluI26bwDno
VrVL0hgOh7VrqpNU7E07KXj9HCDY2DTjXd5uCspre4nupwPbw+u190L89EQy+qvJvqHdognb5nvy
h3BvP1gm3OJfkqz7IQVwsulSL04fZXWpMdllyVUZv+IGBpVgBh7B5YhQzEJe0bDLWiWnksZjQejV
mwUZqNkLohj5wKPxEZCLRawSd017GZN15cJf/eVCUlGpNPtW/1KDqxMiAtqzKLoE6ylMpy/T4GXm
ZeZfZR5POt/c+dUM1yV5gPJROU+9uEQ60QRABT3WlEo5YqnmtpssQgYWvP523IQ2ovufPt1XyZdO
w8Q1DpNPjB66XgHdf8lXyYP4cjHed9a2Bf4KpLNUWxaDXxanHocRPklqRlA8xj4hprgLf5WAeaL7
dJgHqIS4QWG4QP+OyTgm9cf/rDPEWNxKBb3BDI/dhN8rZvSceaxvLp8gHwWLidmdMuqRgvuii7jx
1FVmXErzUGZ8G2hm3GfhPwdygFnqiZjvL3TNi+hXFr+mug98f2fS3HOUW59tUuTTmJ9M2b2bUFPf
QoZqRoR7I6KXHYTLQpsFN+5yTDiP+s9YRQb3L6bN1g1vRvQ2+HcjPEV0T5yjE1seL5GTHewHWoYh
WEwNQ5MfrnmFlbu35GZAmpRkJ2jTFd5C6UZLB7NfG1Q7Mz1KEE9UmjokH1dzN2YsmCT3aJowzUU3
tcKZIymFMTE2601ZnVJDfQXI2Yw0KXKopFDZ2znJkX6+EwFHYnKQd9wv5AfXaCCFQcOVlkGnw6PF
wZt0sy/qwwEJgKIqrUnxs+9q9GmMB1fc+nxPx9cdtyEd6sr9Kxh25SxdoXqunfpDtQ+sFXbKYTx7
troO9ft97Phy/a92YDt+6uExks4m0HZJ/Mv7TXHiqO2n3se8OESBdbkwkO+EKUMFN1/EuGsHpgtq
t9WLU4RHvjjb9UHVdaiN09LSy7NGg9JAHNcBRrEZFP20yueATq+AgBjb+cu8CmTTh8LrdSUYqFsz
gMxNmZt0d53DbD3+ONVX4qME9/9lRJ+OTEIsC/03HacWFbOaETL3V9XfFUUN4wNTPgfxIdSL7wCr
qcS50D+H9MIYJ9aueftGtvRIpJ6x6fJT2X644cGyP0fn0yrulOFGfXE5ATg/PUzIcDcmF7JOKm14
KTlSCIRLFrclsCyLelHvGWj/9SF+zvki/zYbGnblxWZdT5h2mkDDWpOxUolhobvp5T3g+625A+mU
9MXLqD84z6ImVbOzSytfnkbe5axlFZwXtLtw3gIBh3gmras9R9FXBrN1uQqd21h+cbQFzKboa1kf
ZEL/aT8ON2V4yuw18O/98BfQ9dbGeJGVnjlyyCsXDnKuzJwxqp9ODqSDeMNT2uKvBSUkjtaw7fQH
K8KQfaMbtfRH7R8wLg/WJuZg2O5Nh97E3K8U6XnGyUrGhQi+tYzOH4e7OECUOJG6gIK1RCHHENvP
H1l4g80RonavViOR0mj2NBCDcMJmT90oP2G+z7az7oXJM4NWBcNdvh5J65A7AvOwJ9ETJzE09KLs
kmhnaZ/z4LexKu65BsAKGnlM7Rw8F1gTmDp0XyRE4YAbPmhjwWju210ercBZ6bROUb4N8kX+wdOJ
KmTE64AgZTCEXpIvYdbQd8r7jWKQLLbKOWIYntZ5quRzvpv+uwhwmqNEm+WDCfk07gqZKBJMuKSj
3I7DWbXeHHnMVU8PPNWFzDRnvtM/ZylaI+ZnPgC9i5SD1oDec8G1MUpCSnel6rU0edsDs2Q+KtBi
RGqkgMvECiMW0xkD2vw/90vdqVyFEE4QyfOenwwiuCwZkCHEZ8waqXuegH0P8k/7xwhpeIlYhTrM
gOq7eCgnFHvB64wdeKcbTj8ZQWBPx5yhF9j52diqfWDI5uaziUW9VDuiSiit/uS+/WZupDyreBX2
60A7YC+RB/NVADp6ae8deWxokTgIuwxukA3i4AASueColJAqgIWj4G8WKmlLAy5ijCW7nCo+WQPY
x3PBGUx863tOmSrVVXOYrhKYESbNcamKt1H/jbJP+gGLOOGuHzCgj9CL/GGF8Nfu6pc05lEIa8ea
iwZnjRiZU/NairZZBSNzJ97PAB6stlHIz84F8GOQ4pOSU/bdYkkt488AR5RFfDtdZ0DZVUqmJ+qw
iDpFUWgsQ8gqNxPVZMYQLPQK6w3B8yxLR5Efgg3q1Z+Ibac2j8hVI8hkjfJnIzWYLB/G9GsO7AeZ
e3jvaw5WMAmPAPYmFvhAJ5ZKPt3pqJoDPOtX2i9NuCK/xxbdqnHeE+UZ54TnsLyS+2p4vfGap3uZ
7hWlWBkDMpgovNglcGuXkUBDwzzcpwzeg+i14ERuRM8Z7R9+0AdrlXYjlUu2YwoL3i/EvjJ4yper
NXufLEP32WM39gFKUUkpNT6m4bUxsCZjI85IyAn3iGiG+gua+XJwFA8YiM0BjtlCydRQ51fnqnnR
6Wih3QrFD7mVjfzsBWY91aYzuUwcUEz1MaEOidAo9vRJ1Z1pfrmAiQYq9uw7StSVOX66joOxKLuF
cXUyULUgO5j1fhjOzRY+FuKeZo9+3VGwNKLWJCnYysYlY5xy9FwD+TJo7ehfMSCywoVVN3R1WE8N
fqda48Q2jjmoANrAL7OSplWAYEb3JKajYE2HEL9CzJbtJuLHKsH6Zf2nrIkkiJBYJbTX4T2OfxGm
zYYOO4Y03iozACTsFZo/cLe+zXVxRn9T1iuYVzYcDpJoWO44isHWg19BhUouvboQHBvjXWb9r4vl
RIBmAF/gE+mUI9cgnyUkMJqVI1l/u9qkbl6qUPWzNVnI8LqnbE8OEpGJ4OlR/6GYqxch6YmkCLHy
sdU256LbqRRl8H3vhGmIkI8CBeML4c0BPn8INfyharY0YxjyYoOC5BKaX4apMDVKwT1hBY0RAORH
pHNF/pVQk3Xuju9uOebFPs4ZTJSv0io3qMHUtN6HRvOa0HhIsu8BZkU5Hbtc/XR0dP0DHU4MH2H1
zx44FlAfavZ7ln/p0B4rluOkwc/VvUJSGah20wSvJhqUMMRGzXwx1eEv27TG+HmZ/Yt5xQ6wirke
sJtjRkc1mbtUCM6G7uDDHGwTvJP45uecXEqwXEHxUcp/Qa59ok3J4Vu7dnawJlTDXAazhMXIqYdE
gv8LNjwRKBphmWySYiC6EWv4a0BT08Tx6goExQ7eYpbWaQ5Nzb9qUAe036BCVdC2pysXfgJIQtR7
tP20kPhw/jAzzs3C+UAD+J8ZnMagGK+3v2CNC/NdbJ7xE2DeK91Xy/X64UKvW9LdQu+YnEk2PYcA
RvewcSUOXvqbxiouloqG1HOLMwR/EpWjNNbs5wzEUHwNfOFiRYKcfvRm2x8HPibu9oMpvXNJf8of
dA2MW3kgKmxEy6jvCUsCzTWL5kHn4Sx7iW4YTUICfHc6LxJhFOa1eMNJimCbLNjLat9OXqV+cLZE
+i+QrCPYZ14BGlpdt/pZJdpbo6BAtQX0nrhWDSfiC2cKEwUF1y0Q54Web5VwjU0AtUFXeMjZkayk
uAtot/GJc/LRVkzjiQfgUMRKBriHqSYSeEBF7bojydtaifTo90dJKV0sUfbX9CN82xNzZlCgLG8F
ZISK29UArrtEcMfBBzX+pF7lyMC6XIf0bNGfJg43656tneycOjeAm13dcWK2dtO7Q51jXbWeDShM
H9BAxygatgCpFLVJippKXrA1QGWhV1hdMbWhqDA7JnUoH1XUfRRMCO/rX8U/D9in2+Q6qz+Dwetx
+EBfhuHq8bFiYpn/APqUNRgMXnXoIxClXDuKxHCvyU0jiCCgAzZ2C1lDenNomo7Dqc/sg2lfMz3Y
hQNDZlu9+/2I1L6+utHKrHduB5hkkRFl9MoSa8ChJAs3OFjqtp/RKS+YN0SzbEHOw60hi1fj11Ju
WL+IWSd5aJcd2JIebz1f3EojBW/0anrHwC4ACWZzC264ug/EOpUBzYZZwQrwPmoryh0Ju8655s0x
EdsWqt/IKvVCEoyDoUvZ4DSYmq1TXjpjE/BDpjT9Drn0hG17OXzPvYa38lDwmakv7R9qEICaxbRh
YmxxSsT79VLN9y6upWXqbyr90OjrSl877ToaiSTbpf2lhPaiU6R0RI1wNm21aeOylqPko2E0a+3f
O+oDP/8myTq1NnW8K6FYB9wKE/57bWnObJpdANRUWbJ9lRl0EToTAYYMjbRrI2k2lh+9Gpj/p0HZ
jBWpUuPCt96lfmRPs/XgHjTAb2l9MA6oUPnmK5smb5P8DDFkIsRV9c1kyDmO9rK19A3FAuuWOicC
V8eRZdvh3gidU2QoS9eOPbPBtIigLSSZASYHfrVSXFuiB1jKnAYeRYH4ymBpwlGsERu0C2SwnqCD
KO9a78XqG8ebPDwN7Z0AmNg/00PFMJ3Yp2L6tKkV7dxGesv+n53GFFnsawT8Sn1Agy8KEiyOXXlv
sm1Qb0tRLATH2gaQPMOeun1FQRHR/qFcAn69iOCJif5EVcZpUjGtR2ysSM7owpsd3WT3XZGGaBxt
7Z2I6AJUAQqQLLsX46sFLNmy3TPE213t63vLQpRe0MM1cfIqznNMw1fkMaVztWA8ueZWYyoi1RRm
cX8JoZxZoJ755Ul3zrWfEaqguLQ2BiqQOeq+nUeLdFjoLOU/0MA4mSnW1wRILFq2/S/FQKyiECrI
gDSxjrKIGXThjG8HNStcqqLwRAkJ/5LIPYJfbhkO0nTB0uLXEh7Y2NI59WJjM/BN+C26CWE+XEUY
cxyN8KPuN1ZPnaCNBT14Qx6EaYXc9kiLuMcZvtBlAcRVtmDx+y8RgqBrlIWtE93OvhbwYuaYMyXF
2slsTqPekz8uMsw2/CSNyu+9TtJi+198+Drl9AamY/GkcBurd6OBJDW+DGLjN19Bw1B05CX9a4aj
llMdsioO51K7Zr62C0dsUJ17cLojkq0J3QhKxzT4ajhazwJRk97GXEAlarpLeIdzy9wW8YvqAymj
k5tFS5dTuRtzIyCy62CgE85BiTjYVPuNXAbydd5B0TsbQIiG44ictuJUqtPq5jcqmCdjKhXSbhEu
pSHq/f9PlIw0owLxOutQWOBhxpDm07BMYkBTQr4nRf+pRvqbWRH1ocll75YkDTFEgTYUyIekio7k
yE69H7AOdswqHdDFeSkumpx2oaYDJSRmLDcg82F7JiNd0jRMpnaHyH5h+aj8wVj00AIsgyEXDh9A
2s4cXfg+MZUyEszi8jtC1uuq5bKZctZZ4EjoB5w2J4mngpg+B7ctxNQt8oG4LZO8Xp42LP8pwS1n
Dw9wmijQopyIEKDuo9dIzmHGYxSfPjXMyJFQ92Eh58W64SlVEx4g/6Sv7hGasSjIkKITIjlH+xmU
8LnAT41fR0ezqx/r8Zi4bEeNZwXfeczgK3cRJ3OcYK6DSHS+2gcCkJ/UBoA/DM0j04jzHyfE6cq4
Imo+/B4DzCRZMMAgiWQ9DMZRSB8U16quEEM3C0VnPQqoBeadEhO/wv/M8FChzHA15mpd8p2bLimN
+aVRWQknYHCGitKGFXwWkBl/kfXTaq9qsw0YWijHbjoQyWZoT05NWULf/qo33nx4cH2vCN9t9giT
rmsFjjWuUI9y8FMiZNDkLdz76KYla4r/0jr0DnAGhjYUVGzlL850qczfbjpZ7rbPtgnn/Jqg4D5a
pSjpSASSX43x56qvSf450pxQR3Bejk9L7pYzXdSZ1rQE3tSsf4V/ZPz+DdLfJtcsY2KP42qpJV9t
ea8T4n3eUnWnZMuo2alrK9j75ltfoU94SVkM3Y3a4bauUCHxrOUvjeLR+e5pKyHMR2ACm0rKl2a8
qCAMW/szhCkk77S5YCOm7YX4smy6ANnivTX1xpp7IT+I2CkhAMj05qEVG5VvEQ4h/rada386VEli
IF3EcZexr5x8toZWQ9zrhggDYu55kApslOX4q8Q3vXpgD6fWnNRN3ABDJJn20BCqEL+3zCGd8Fpl
65LEV5luqZYaHQuziSgMZpYTMFQcF6OOZ5TitjU4U7u43XbKcE9CpO9987JTOlhrnOYhzFPA9dRh
UscAgG+/HrELS9Z9GzNT9tOx5xMCgZ7hs2ZOmfDTKgTdEIerikp98jnysJL1ZwtNNhEtmnufpPYV
w6sC5XJ3hg9b1xAgOvuAmygZSpolWEEL/zXKfmigRMI5z0fEiKZcqLHDDkdO/7J3Dx3QgrJJ9oqk
jHZPpsBRe1E4Ntbqxo6P0RjRBU440Gy7W6Avp4Q4d0bXkqzV5pPYyQrsHeAJSdyzoI1bH9jLe2Nu
i8BtXyTK3rI3WvpJF5Yv3KUP7roPB0IO7Gog/sMqZTqu30v/FHBNhCslXvkCVdFaKtfQvZfZlS5A
Hm4bazf4HHUpRbQLjeBJMAtYceW5lEfZxZXgmY92xLWyp4SJ6gcT5hCRaMv4lFWeaw3Bf7Gxh9WI
553RCebHdjewooQHDbkTBtdtS5nS0/Fxmn6hMOy3SH9o4m8a2qSpEgIyMFA7d+0lSm82wKCifpiA
VYitz4n6QB0Dsiw+ShtFCsPJpFuNIDmDH412DSyn8gAwlE+vyXYJwYrJd1q8de3Rwb5J3F2KLXs5
2Psy3WigwLhp1VUCT+oMoNVXsBQchL7Rqpiv9sMc3+mTZOGhVlf8M7P59dn9WZZN0lJOuotSl6RE
miaxi8pCO470PmnsaYycvvPudwx+SoKnSKFMz631JtRdys3aIi5ogmE1odOJ0nff/+4Ees6TFn87
0VUZ3hnxjYdmfEtY6myoi/XrMOujLSCvfHc3gLKdwYx7P5XPrt0X9U2d3krGEWFKbiWCQeeQ1r+N
Rta05h8nYSxr4RyaMt1HrbaDDb81ORrZwZvQ3/73YbLyhke/8z8fWedcTfqBI+UpIFcRHcaGfsgu
AGk+sjQ31t+QDPeJq9Rl1y2I+1EiPqNe9yzOeeYM/6M8Tiv8um28N5yJtcS8lcV8esjQjSJLNVW0
gZxBaM2woZSNi1fdLb1OrxFepcHGqYDblAYzmfyeZcXejOqvoWiYU3EMoIh1oftWOo54LdmVkfjq
bcwwKbpEv0UAlFqHIkHfT9H2v7bK30TRypgebnavcInE+MBF/WOqZJgxVYCFDLssS4NrZss1UXi3
TIuAQ9+qyEF6DBbFmk5+5In8UNfBSpig5hzhv8k5DMWvB7ry5pswkmftp8e+0xg1udvW145Z62I1
wX2UccH60z9FFQjd2ImhImDG2+kVvFpSSH2/8BpFX1agje0R3+5MX6N7qk90IsMzYyrtNrFcaPbd
Kb4mLGctOvtcYdRu2WC+w1U2b5fRcJJt5bmp9ArTTdYuO6zhgzbWjG7bJCdaOnaN95mH4GMtcaw9
R1gT6Yeu4hgiohCuxjxvG5mxoyVT5b8MopYZnZlIwVHtte8WIE9ViCvz9XXdUSyg4prEe4QOVUA8
kT7HtXHp+8nCD3/b4Mhs3MGXYUH8c+gY1AjcEHKhUv5/QsBUTC+3pqWdzcY5jUGAVz38jFx6Evpo
m0sn4ydpCs+tzY52keNA16hENPs6uSWs/mRCLUckphZq9KfGfWx/teMfyj+6tf/jNrtzwTAg2iKr
VTX74SAoa6p3OdZnK3e30xga4GaUXwc0J9UVnEz6bm7X/8qReYOKakqQlVNwdplc61sxpRf45lEf
qCvoQdK/C85G+0UeBZE8ujHnZ+mLLNqO8TOozJWihBs5pUS9NacKCG8+EmJl7Az68Vr9nsEKxoA8
suc0HOUmtWBX91qc4wVC/yVfSNWfo1xbUHv7pAu7I3GlBFHu6+4tG5Gsaum9J5cvqtYIzfRO8aba
WtSKc9NEv0nV/iezQU5GgBwyE2BsMXItN0H3PTADNCUmvdY1rlqI+ZtTvyoZ2yU8jgxj3+JJtXNG
2Zx6SX2SBWdsstYtXAmFvmaZ7u5ddzWT64go3/3SgXdCmsc7AOoa5i+XtGPvCxOQxEATpi/Xvqa+
lYMD5K1duuGPX/vs6CbIyH1vwrapsJXZ5rHP6R85fyZYCNnQE2aWmSiQV/i1Fp/SOuUcWaTgwtIM
QGHwIdxT1h8DHQu266Utc/CZMHX02Qqn6pPe3ItTZAcVXVFJd6QKKAy4ndzC+tED/QAFhTDrBgw8
/tjJK/hPUKlANtVjXrN7TXn9QPu6Fy509hIvG74LPuUjSS9vFXtjMhaH+TIpgCnF410lFjPGb1gh
H2m6Aeu6mjE4gVDvQEybxwAJLeYY22ZX0ZUAQhCSX/bS2dzVtiihNFHr9joxLo75q8+j3v4UCddz
bFxLSRCeaiB5IpZv2iD2Yxl8hQUaukYssrrfCukgqNRXRauhoq/XY3ovcbFmdVItqtY/lVr+Qdwv
RurhaEXP7phJFeHoQJevGlfhOBd89sEa2q0FsSXBzOk71MkbW7FW1cSbkSjA/NcSHY2h1rtU0RY1
mn2Jn9nKC1hImhDvPr3NFOrvVODZSDpyG6PZJtSCJQ4WEUyFOQKlxd2myzk1SpzKkUNf+TMQhgOU
EIWX/EsTe+OYvWeGRESOJ4VUWRIGF7S7u3chwaTq+NnXTs25a0DyaF8bRVvbxbTF28dsN103RfNq
MEq1S3cPGnrglDwZSCcjzBtHP/qzrXNqnqN4P9BVbIV7iLHcxyQGhXJaigD2K+iKMuznwNuzj49v
4lIx5q51qCyzSltmNeGazWspu00up1fVR/WqYGyjWUAqCiBzeshKar4Lc6URCdv31qPHHT+41lHW
5bavsGiBFRzo3tZkZDlhupY4r0HxDfW3EeLbJqG6CqHxu+pe05pDoeSYw7izsvJo6w4ShXgEKKSi
8R5WRv2/RCZwmPeULBolnEEGdu2AxSL5DNMbwI8RE3ZazzBJ6gwMDpw0DaLk7cMgkm2hRevi2pOZ
owsUEnTWBIqK0n76aUJlom7SId2LcJM32o/KLIdOvcEgDOOb7X+r2fBmK0xhyN26JNGw79v/J7Y0
x1r/kKHzTcSto1E4WAA+8E24IMA0Gaz0geTz4jAZBMTFU34QncMlSdsIVFhpSqTsDui0Fu0nsl9o
w26U4c6FB07CIbIpUmFKCNnppxa0q5YhPHgUV9nl8adufTsTE03FrP8URFcTfiIlG+5Fy6UNm6cI
ALSkJZWUiIinVACxKJfWfGKy//YHODABlpkJ6UI57IsRW2LW8MYADhJRkTotAATW7tDfMQa+2S5w
GAdZ/9QurylrmZlBdkvp2AkV32Dlp14jeyTUX1lTr4N5xxNyIk0zfKnFo2+RGg2Y/5uJhnvL6ITo
MUQwBBwYK11gWcMwnGekDOV0iYrk5op0Gxjd25znmqB0KZ3gn59fQyGY4xsH09QOrjrsE/LlZmN7
liT/Su6YuNK2rfZTS+sPmKzl/xklmmuipkc67l3X84Cae1vsgrQ/5EKnw6YZngg90dPazjBzIurt
auYyUiP/ZYAB6Z+tPvqcagbDkrFt1U1vbdB4VWd5Y/Ta+P2h4apOVP/EHvUm7Ok9CF1SxCEbxwaZ
1hwrOcbpGnFJCkMTOI9zN9zoRvJhxKvmMGTlPoxmzw6l8UA/WMGFNau0S4uDFwOOQofYESVIF+Bz
IZxpoXjQTdsn8KyB2jWIO9V9DCm+ZYSD7TJJLpH73hXvCmkbTka+s4qakaBRZRUN01seyc0E+8SU
xh1+yWrIud/RpeYbIil7zedzeTR+u0kyidCSQYvxqbGYZ22+NdiPLHRmfGSS5lHicBK9jfp6jD66
ctpXJl20tZnCjAynjYT57OLT6vyPhHgwpNjQczZ+/xPJ7jzilY78t45g3AmNNiQF1FPM93C0gN5D
Ey9QdFLmsZHd8uQ6bCDUzx4jeQ3q79G6WP02EEvAQiS4424sw5NJ66el70SeTo3bhqYitcSipe9S
oEdYub8V+EqaTZBt1BXyuSDd1X+IH+j7Df3WzncJUZJIgTt6iERqcfp8wehLpAPsEMZRw4llGVGf
Ln8JiJYYsicucZevdNAL0BuhlyUTslrMRTZitzSh0M5VeBlz0RpzrD9P1erWmRcr/9Z1rBGbTu6k
uLL+YTGt4n/1wGhyl/BNhrPKEe2WIbcpHnMXpWtpH3DnjUBgkvAaZ+QLXxLUKpzvVdtzdQDNmrHo
IH8K7K8BoyNSrsnI4U8dJhB/QCHW6c8a9WcH8LVljBXbT9E98n5PfHkYnyeJL1bfWIiTuG0RCJHu
ylUcMeLM6nXdVItIBJs277a+E1OOub+ZqTD/q1iv6h2QHbovnBhVd1ynQfdBxNy+6tU3s2yeBQyD
NFPLjay0P1E4HwoIt0CKrRiHXR1y+3t2hLp8jqBKcIP5u9pAykrTbymSGzMsKYFH2YQHOdVL7f4q
UGTKugayymB21nmn/atqmh8DY0lIUbDGp3NnH7rqgqQ/ts4DVC1wNPY1BttNrjBpqO01Iw6vvQwG
41Z5m1207ppjRp3hOuNiWjgW0wmMvMAOtnq0huVhjacWFSHaKczJwRbKKd680thm1RruGBMrJu1Y
AsfyPIRfmn8O3K2D5SpBFN/6D+vSXlzIVySEdgs2zoDiAS7NM4hOjIVLn7SczdxAkCuTg0d6LMRS
DZaqhmikuCOEtRI8+6tC+6thsvfpU4hNE1xtOM4+W0N26PqPwQIXA4GxOmX6UopDrmxBqA/RRqEl
mh+qtfZLu4HzX6V7bnVvOHmaBCzqDM5bhEi0mjlAfk/1oh6LjYaYGtC2yYEX3QjZU+DJPqp2yWEd
uoJ250OoftWLCZadkSdqQbxAlr0jPCQq4fdz/Fjn/sIUt8Bo1pE9be2aSDTsNrAKFFZkiIj/iF+t
HwW2E1zbdKbFkpxMqXgUmEjpjGAZXg0wehHKvgW4wRvN+vJhvhZ/xLtex3cWA+Q+X+Nvz9DrTi7J
Be1ies4+7PwAwKQiPQiyAEzuEIHLIvob0nV+aDYxQ7qN2HQ766P7bKcjPzbfOaHV9osTLIOcXOWX
luYgIQfBO6Gc+Q/az/9IOq/dxpEtin5RAczh1crJlmzJQS+E25bJYs7p6++qucAAM9PtIFEVztln
B38/2kv5mRON4kAKx4h13SZbNKCOvhy+cMCMsFJ+Gqed0FcudnUfQ/MyNBh1GMOmQaocMn6Lccfq
Lf7ePkGPgbi1GN/DaDtYTGeTzWwjJ4YfI6cLPL/ixHmLpwvODdAgsDN09X3DvYQHXpX8UFtNDMNg
x0Xd03itX/xX/Z6cgx/0TSVFMhQNk5bnwYi2Gb4alhQONUTjFQf5lYIeP0G5ZEnA8FvLcNU1qyRW
nHpWPaoY3Hjj7ij+sMysPSyJUAaZv9wGHJPDk4vvGg3DsOyZa3ZrDHcdJqwELIBVYu+ABeIOsBgi
jxVgv7kp9esAtqvz0H+dK3EKXPwIQ55cnKDojroP+Jq8OBRDmGNLknvHcjXFNLvPkfVSxp94TDHz
R//mONsSAYldegc3cZn9oPGAe9+Z1toElcxjaMrDvzzDdHlRdvhJY16atasogiSqlhyhnZgwGRgV
UlN1xcJtfhP7Vk7FjrOJ6unNT9gIcCFLKv+OP5rNfdpgl+FBUIpxCTXkMkjstYcdHAxviW4LI4yV
S+2SVagUBpOYQWTtBvleiQ/awAWSwayzvSdJsFpoHBOR71IPbqOlHmxWbiaYDIrn6+1MgdMqjajJ
Zc28FdIGYCr7uKvXqXPp6mEpyyvLrc/feo8hfjujeHnNcRuox502EV/0Imw+Jhv/OwwUAEawQPG7
vYk59vRdVEeB01G6IBEp/wZQy+Rez04QMh1pLJz65nIARBWDYux7iZa1av+c6vhDc6e2hMvo3jKO
za2g9UumKyUfzatDKgaJ7dUqIRAA90VkcBYfu8aMWfuB82BU50iUb+Okgo8RVOTNbpgdiPVYTjrv
WvreyF+BGonqMu21A3aoM5kp4l9UDpCguKJhdeu5dlU+J44Vv+t0a0XmoBZm60LsmOwIl29MNJDO
z8+pcc7qZ1VjS8UExEinZ1s6wKyM+12G2y5BjIaDseX0yPP7yRXY7jmUw8SQ8obzcHSfTqZ5nIgj
iSMMiqjqXWZOLdS7Zr7HCK/sMHpRGcc1ZDswtuWpRMDkIWbJ+mLRE6STeKTP4T3jvAnqRgcSne+O
+y4bTvi27c2kXS/XY+XttHkVQgV2DIpGzvO69pcMsAPjGul4mmR3gb92WMZvo1m+kcBTGrhuVn6z
ylPx1hlEWubpc9e+Rija/fjmdRI5O8Mm8rh6znwUIQ3aSL0t1zVuQIywk+HX6Lot7x5TGcL9vFcI
P5ULNFQBd9sxJD79vC6CAhjV/p18+9F3knVka0stgIDgWhEnl4ajGkpRU06k51CoFRCIpuzhWaeQ
G6LKf6FQNocQTxfnToWMX+7U/6sheeF/EIt6C30ZgDl7SpHvDA9o5U5/gNr0pMG1gf71InLvEMUs
6KJ1tgVkqjhhQPI3UmJih51th3ReSKR0QQYIhdBWZ5vbZKRQoTxdc7LQFD/N07EyxxHWfzIYZYGT
fSGU3+jtgFqReqaCGCJxt8H/z9g7vQplBpemE64bvAGr7uiCw7DH77UpT2VC6AUahyipV/34M086
jAGbsBJqC+Evvdpe9BhhlDiv8ejwz8UdxX6by/AFQ2S32Fvhey/nlQnBqYvvVotSYETg9qiqnV94
hwTPgIB4jrCFfo+gpMVyQdHgtChc1fQK2VDizoOQZ1LyxC3gbT/MDBcCAHcLFlu/CMZP6YOtcKG2
Q7DSYJ/ohgs1hwk9MEuT/nTxwWRanbYf0K9diwnbk8lQ0o2qdQP5e7YB/vuFZDzc0Um7imrV1muQ
IY2yW2eUmZPkVnDRcFxnh5lRsvlsmeRK4GN1N0ugN+b+uo3cSSeS1bBWhvWl+eDVkMKw6lkmMv/p
68NE5B0yrBynvAEow55/Mo3cXc3eVQMDuJCE3HALzr+BVDtlX3n92kI+SSi4NSbC5JqvBUxhEHPh
/LpmtWZ57l1kGmHeI7YHtJlWM6b65KWW2F3zh7DYDPBF3SAW+joWxibwiRb07hKXQM95ywzCynBN
wAhtgbshNOFp1zL7E5DoZDGu2EPcB/mRdNm+HSFWEi25d6EHeg6sToSpyrzZTxaeXnOpfHv4d55a
hywMIGt5UQ4iyk+uciERcCRO5FE05JE3t1mjBYSwmiIvJUDOoApsQSCwKqFFMc8qqzeLgYvLDJur
fs3IggnOuxvTUqGCxoIOB+Q97w2Ka8ZAsAkl5kIdQb64l9eQXVeu3u8iyKOwAN3u1gX0Ot3OzUvC
xoE+tXlDX7WU+Mspxp7iIQS4amG5wdePSho9bQMlZNWdRdcwgHzR0HQLRQbN9yOx2TMlFUTbnMsp
wiYQp8cm+mBamEIzwB9jEwHb0nxBiT3PM/S81l7Y7HjG9zbkKeX7lkNmsDSaOItweOabnpfjBHyJ
RbbiUECXyEBDh3Exk0UYd+2zZqI6FbuwXPfZZ+czCdLufOKK15DIc6K9P5cmPGvY0DkhUx204CH3
tgkNHT+uge0caJ8pQeUn8kfSJSZWroaT4IS2wcQQCs/cuPlLMprok69YdbASkPfV1QGVfIcUE6wy
eGQ4FPMvylFJFwjYFwHFhZBJ/eRvpDtu4At6vAcXfd/C0TzA84hB7T2DltzGCMRSc2ugzxz7W8wI
rEyKLWYyWcfYCQSY/h778Xl66im9QvfGp8FLHyxty1c48jYhv4C/QidkRfXatjGMxtTQcMD21npL
iedMmyy4V1ayExGqL/lPzx/63DwLy11EsEUMly2aNOuJ4rQYaiJf76k42+W5YrM09p+vJUtRbkys
wxzoWDNcs7z/HZ27iAnolUBC6cbv523W4rZF/oTGBW4400m5EM6YFIdGeWupJ1sHN3wGY+MQHU5r
P7IXaJ8HOz2L3sOKqUq5EMgWSkoUwA6xo1H2OpPLW4fum5ne8PI5dNABMedpfOZUbUjCLTaiCbsy
CTfqK9U+updcvpVhLU8mgT6QG3sGVZ5xZdu1DjHu/OASQ19Ui7aL1NY6h8V3RYZrAYOC06DoLUby
/WqH4/3AWPM8QmTDx9QJrz3nSshkdoAMdSrb5AADcuFH42KePxwOb+UGGYlhcVLSaRfLOBfykSoF
Wu/GSYbJ8pdi8DaPMoeZCZUHaplTArTv+b0DGIQKr8epe99yNJxAKlE0VJ9Aen6kHkK2K6mmYPSo
b1UWHhiv6ZFxTC3ChAb3Mg/5wQ9o9hv3CFrKzMF6uue402FoagXv+ETEyWVd6jd0LFO9a6v3qPiT
RQzzdiuMe27VS4O9rnZqcGbjWvLPVGcUHxiCdeXAi4JuuKXhF358qMQm3DRV0Hv0R/R1y6OopLOY
mf5GaHnKDHnRD4ArqcY3Eewa217kmESTOORzxU30U/CiA2cdxsGqLJqHHGhs7D8jZkhajMO9hSlk
2cVvBlwdwAN0mODadGp+h5NHOGynQntu9Oa5C5q9FNOhQnLRtN8TDAut/0YS4tCQ8z8QskZgZxZL
J92jCXYZmuC/1CNT0xyGGPRwlmv7s0V3r1OtGdA5muIRIt31VNFGrI6mWi/2foIl0QVUtHLFBkEB
yLvGuCo6Y+63cQtl0T/va+s9HNNzkgINhJ9IG7i2UVDY829LKBQueVNHmJ95GoYKd8roRYdbHLnY
6KbHwQ33Vly9In+AB1FjApx+ZGLajHEK3tQvRawo+uO2NFFlx9khSqCKGCQHhuF71FJ47KB+3knu
kqSsVw8JQIhp0UHHFcVtkZ4koXgu0LLXiUPoQkALnsmPeMZUKf1XOPVytJ6dKkbLMmybFFkpGHGf
aBdm8u9ud6nLCQ8UE87gquXQ6yELS44Ou7qXtSKvNdw/SsoRkdIEQiqoU4k5E1DzkvRzju+pBc22
vsR08GHLHn3Xp19hYthCgjsdiRdJKNqP2v+KYp/bL1qaPWxp6W6owbjYDq2NL5SPLQC1UJ0nOy1A
rqHjgDIxfTPCU5Pfu9JclgwdoKIRNeIh0a7arxISujPXOxedjpssfdxoMvc74cAZdYNzQbtWTvBm
lDa4YLPCcAGjAwYs2JmMKFKHaTPBuS4TE+tne23ec26qeGow81r58Ii59IOE3LyqODgMUoO42rqN
OHZyPEbYU+fxSxFDYgcBCApCgFpK9RpkqL4TZayZqjDE1+ARcbeKr444MFjLgXzPCTOj6lGjMkxx
P8Npm0P6CyEFySS7miG2c+PX1CWnpP2qoVlVynMkMU5O464GRhr6+CiYtamarCFCXTBOsC1/4wH8
SogztN+UBgG0d37RDF7GWla3kzib2t2KEOBWiJ+6v5i72rUy1va+kO9TTkzGsDT6Te+CjZh3WKIb
0IfEO+eufzCHd48ABtseThG5rFOOxsX7M9xdNoCGYBrSMAcze3xugvgzLYd76Adv8L9c1YD5pU+O
q++cJz5hh47Nw4QxiMwDz7fm13CKvWc4J1ThfDFVUzGZh5yJshfZ76aVMiiR6w7D0NbBzr+JiS0m
rJBzjJkH5pwgSrbtbHX2YS+cZT5b5yIxmNU1zHAZy4ZJ8Rwh1G6HpQY2UZWkEhmokK5jfCqQ76eC
Tid4GBwDpdyFDsW6bK+KmU+Md8qw21CzgJGp1fQFxxIFZYrgMztpFmP/8sIMuEf2WVN/FnF4jdk1
RYSUAi95b6IItpjyrcoKOddIr5CF2PSZXPyQyMs/1V/qynf2Mc6RRHmgHceYmLcsX/LMG/ETwx6t
0SF5IqcVukflw4WMRXCLRsyL/xVgLRbQ1gjyumz5mHWGBs45ybojLOte/x4ja+0U406qyvYBmbxC
Vj9YzaaunQZ9uAPFfm/3Z8kFqd5/z2xSj69dyGh/P2RooOdfnc/J9/nYmeO3bvAyVmSOpZeOeyOB
6BUCkev+eWDy6YTvwi2PI3ZoHLeL2rnUqFT0mgIpqPeIUoPuZMTuAm8OtbMsMoYoJFeuKNcZ13LN
+LfNYbMWYlPAbuccod1QvrHoBhPj7kNH9RzaonHTIpWnKAQZbpMWW+Hy0KUFVJV3tVXwG8TfcHZe
6he4BxBO5Gows7U+C6Zsu9oNLgyH10Z/CojLMavNUCAOdJ4inSqTus6vLwVjylQbKdLeXVjgIYa1
7CgSNxDNA8pIQJTTrGa1FmwMpvdqH2YcLmBcULYdrNSDTz913wKSy/hLma908IeiDI9hVRLDYG1S
yAcZ83Dl/Uc6FajrSH2jawwjc5dJJQ7aQ3swZPYy0ptODr39ANFlZcKISoq9k1WL2CepDODI8igJ
YJAUyUsE7YJJJfQ8nl66qhh9mAWUUnEVYDGurE5VLA+25PFD5aEVCspbNtxwX7GGF1++G9kA6XgT
MWolxGL2dpOAKDGG8mjAzejPrd5yVSKmFM4E0x22ny13MT9OwlRuHeKZL9i7Y2KwmYGcnTjG4CJC
IsGQhJOfh6Y3EveMdaWf1FuuW3Uu1nFwU2EmlOQUbQP7jEe3Vyfi4ERbn/ZTF1fXqY6smlC7e8m4
7ELir9gEBS4EBVqSmilKUP/VDLCd5ibzN6f5yXmJFtTscCKoU53SkVe9BjAaqA4BTS51KtYmAKmW
HJTtd6feAX28k8KgpivT/fIQkC2RuRE2LJKQhWBrMBzOyhvHKUumMWBQQ1wkt7xZjirmvJ5XY6Ot
Sn6xV/HfY30R4gYBZ1E0xUmt7Mjyl51+t/C6mgsLSpR/KmpUsQieqROE7I+mhSSiLsYlHSdWCK2E
BMXSNIjZQTUmweda0b2yZP57ThZ/Bnc6NlwmWu8mTs/zMLxr1Db9TA05OfB3Wd89e9wz96LfTxiD
Dv/MITh4RXkKjZMEkklBv9wx28rOxpgiOHooMHY+bpO5iD/n3SxRzBXW1rR/6wiToIOB5C3L8cKa
TO9gFAOhcy9zC2ZXu0TR8Nq8GXlJjHKuYiDqcBzq2qYbYPC8C8CVKmpZIljVxF1/7hL5HDMQYa+H
FtWoOgtswiZGuOoJt6VaXGWDPJNvHOJHO46rOGVlo9xzGYRyU80EAY7y3+DInYd7GflMM5npRQ0g
ndIqZY21F1O90cAiTHJdKttDkozZRo5DsiGPFZZOHu45LeMggUCfMCV9CnYSjKMxsO+8S1RfE2Md
TBDXoq+2xNL52aMUjPmAvYPfLPsOfWNnorxJ6YiRUHvRtB1aUD1gS1fHzrrY6zh4jMwVq7Fb5ZLp
g/6w07sY1iLttpLypRzn8zTA2MzOTI4PGsISxKZNv9XQmU/60fB2omDMOO3Urd3RtzPZdGFoZZqO
XyckYjo5XCWbiahj7d4C7Dcp5fyoHQO+T5LgZKEd0GdWePSMJF0Gx9oqPjulFHZJdMBA0G+ajzhA
81QCnKmfaxfdQaIK7FV4UVDtjWE8F3hUWi0ZIanx47DleN09WQFqA+Rx9iGbWzOOZ3tyXrJMHtAQ
iZY4d860SiJ/r5RMIgpPyo+gwrSWawNjwWhvhifeISd61dwjeFV0HBJ6a5Du1e/qkcAzwQmA9/P0
O2J5hLO3Vp+usEFjTAwhzRO43aKm+HIpj/3ky0Hn6A0vHlKQkbawVya6Tv3GF/p8X0EuhTo81POI
td8aL/caPaegGqjCD51HCEuwuWsMp03ORPbfJEgfYxGqffvfDci2FPR+3ChVaD1hACNR7J2ps/LA
3ps+CFw6y7M7BVSJpEaML3PDdUiNxEzuY/RVTDcrDdYoNI6cDkEd8L37JrQTP0O9oEljpdn3llzc
6FvImnIer19zO+c7LSRoYtNi6Dqj6IQXTsiCXMMYQk4wzMoaCn5hxOqo6xUieaWFoTXBOIORAT4x
w26iBbGObg0NnAk1GN5OxT/4F01CDMXDbx1abzgTasMpSTYJ6ECAvQAVxpp8Rm1U2sX4BZYHlihY
/SlPIM8+E3rPlxEVSJq9sLeCdL9Oqf87bdcyhWhApwCgeIjwQJ77/rMhZxZfZGrNZkfyZv+BA/eV
CqnJ32BJ4cWmU5d+BiY38bKAhg+n7J1aK0yfeQ/jdFDpGM3O7p+A9MmH6v85D4txoH6O210TAkwz
+jlCNWyYq4LYmEsaDv7RMeKwt5Lj49UoyeUk94ZIiBXdRMBx+Q/5s/lBtRjzSs2tNkC0+CIGFb6n
U6zRppJ/FAzKvF5rbiaE0HkjkQNki+kP/8pGvtU4HmDdYEH0MbDHwQQ+EUdrao4dBZKEZB1F2Ba7
JT+CQ5DyhsLCs/JNRoshyNAKnfbq9c1xnEfQXao6lDxmFHxETF5tI4ZdeXPqkWBP5vPNA4hPN790
/JJIZpkHnkLRLt36p8zeqh69cNBjjjWiz4cqBGk74zCircqwrQKBK2ld56NFBHOFJRNhNaxju7xw
e9jfOUrymUkfIYoDzGsLgm7LCNLskKi9g2gwYV62todchEaKSwGxQ18TRwpq7TC0GheY4Oc/U2bu
oqKyn049zqM10Mz/JVPC6W6+Ne2QyTynw19vRJc2bdYpQHXcjuD51N1T9RGCW3lOvxzWtn6xNBzE
rCfcJG1UahLn/qLbyBH/1ZFByzYSwJkS17Z445UWBkojngXwXMzuOGGLaur12qmvma5QdTKzdsAa
Ail1jbBHRRVga+FtpDFD4t+CTuTIMNRjMiB2BnSiuv8VYl3L0Uvihhulqzm2qBk6ctroZjjAQA7K
atwGcDSHLn/TKqYCOKW16Nc++CzcMsR8hSkW0ciKCeWzAWPkBekWkBnq6E0hxTHGW37/asNc9yZt
m3Y30FBeXeqJ57idt2oJzIW9bnHQCUd50vP6ANISDekqwa0PO8MalvMMUb3Q5bYt8dYDb4WuDHJD
ukK5i1y4PIgbWXKzkx/HPHkr3fJ51PFPNpv+PyGY0ptFckZ5fxCABgHYFK/64HQR9FJGDDWinbx+
5FyVqfGJyqHEDEUE6WosMeUxt65BBRQ9iIgo6IobegpCg3Z5EqOAgodUHlNKsQkPW2Wst7dMfY2v
nkaQTAxuNB0yEx4TLO1ew0aqYIgUkqnnMlWbOan7eVzxrCR/pMf9txcP0Ex30L7BIUDGCbUbcOwu
GNUAsmOeX0yrIt0r4N3h04dc5dNugdCriZ3eASJ4p9bySJiAvYwbv3bj4zGth5tj4i2OquRn3S9n
r1sYw8XDsoEcDVeHoKGZp9a/tvVMUXRK1fc+nOE0hyNBH/oaCDdN9Hus71ihAhRPA8rOHPTz1rMN
g6So9rFKywUmr7iWPCpdZUwhOnOtoVQF+25jrC4eCmsr0HVlyaNRcXt8dEwQPGb+gF5GfK9nFumQ
QcbZZy1Tj4K+Fnd9VuOgH5QTnAn/CHH0TAgKisyBjQ8409xEt2F8MFN1aTXGEDxbb1dU74Ozld53
wR7TcKwseCvh2cOBI1ohyy+PkDKS9K6xIaKEwWR/CyJt4+TdcuTYEfVNGWeI5FQT6RfwM1xEElq2
7jkirHEDw5Poa6A2qPtFGe8M0GhPG5WAFw4oEuQEd7NyMf/1ATS+bKkNDYGB096g+FKouNrCbr7S
ymqtMbumyUXx4JlwMA1cxRfcilrE8ZpG2zmCvuAj63ygjQEwV6pyQIxbBo6L6rBDi2xmyEHuqTPv
u/S7ruUWPFxONcI1Br4YEyNOEcaXy0QmLf3FtNTh1RT1xQBjpKevYGk5vbEGQXfAf037OuCnzV1M
w+QsZ4rsftWIfRujljM2DZ4zwchcNLlFhMK1VbguELHj7hfie9x331M777xt04NYw2+xwfHEMBzL
4ebBoYCf2GGG4OLRX8n6s5P0ueXwbDLIkBjSmNSAWYEt7jCfTJuJjQs+34A3EILu3iie5hKTK+kf
g/EyG9i5syN7iPJMImp6ILytQYcNzMw8aAEEr5rNSqezcdiRxYiecCeYL1fl2ULm6/r/bD7AyFH+
tOkhEkTyqNEtqknfstZq5GZ6yGtuAbFEHs8uLBiztHuVQEIet6WRAILFiX7Db6uZnmcuE6OOv3ze
dO49AiafHoPEiHSZsGc0J7ojbRqn3Fb3gL1BFfP6wglX0gB0acbFhT0zrq3mJPcEGQD+x1jOM9SM
wltEMjmwO2Zu9WmGVteO5yh5M/A4AP6e8EQ0bhzmbb1hVrZiM8ik2lfyE49PgWFQJLQ9Ey47GnFt
BnskhoUrWN2Xs0nvPZRry2OqJ04eYDcTrzgFlQGp1fIDxWUAEKOmaj5HVw6ziw9BnyvIBdOqCsCX
IpZRfsC94CnMb41zKcCeXFJQag327XwJvOewOCO7DumV/GPru/ijDsuqfQ3p/lxicSDeiGAlxUym
H1tXH8x9EfhwG8uDmok2TXmuVVAAinPAmYYJ5XzxxDlIutsQk+aJw3CeInIrNn27Iw0ZQ4P8XR2I
CXzVDq1bgHdfwh5SEy4TlWeVb1KGS7TGZVMuWix1MnSh3HehfKjMI2O8qcfWTDeN0aDS++KtXhrG
xiUixuhd1AAl4GC8jzuE1iFHLYk//Zpszjq7RdD38EOhtoArT6PshRGGVrhFIR8JU3zQSL/RziOm
6Givc45eTkY0+0z6mCHeMedxY7ECwZg70iCxUoI2yE8VDLkxaTVlvkkipvwkYMyGecJgjdWcbP3k
NFJ5FqTG2FF11jptW43+anBTojKZnzF1t8ZuaeH8HMC5Ev4Hdi2Gko1mONwV6BW5Q5kdGAtdwiiH
Tqok4H3/GEPWOYtYsfvyux5RjUSYWzEaKmY8tbaY91D/TL4O84th7Dgil8VD0bzFrLAEX0d12vWP
rrxHyJ/Fi01GrjpLzQrMC58HAE7LhQp37eGiAekpU9m8yhZDDMhZiqfGjpeCaXUbbPB6lbDZOnr5
BFpvNsF2hkpSn/v4265Pwbv7av1M16D7rMXbaB+4eCQMVZfPIjfshUkZrM5hPZxfAjcmGCd7LuD1
WPa1KXBS20WAuRXIixY+7P9mnRCuBkiJ343cawnTuJhNDDuAXq/Szz0k5hkkyeBRVF6ymULC1bLW
+C4mOvvHADrCnikNkm7y7xb/stlAL4C2ojyZrKCBCCr0HwhTEbH/d83AhQPZoR6SaCGTea0KXLdL
r7rQLhWLRscYzeCiGIVy8FxDga4I8Un3oSy+bYiMNd9qJhmtm1glWmXgHLAK9YcV4nFvM4ku9f4b
LHlTQjRxqG0Fx848YVIQWus6ADL3YehzmqhyCn+KxjAPnjOiwQmLpUE7TIkHuSaESCiIAq6ZE7+N
RDnURbkOuUZ061y124K40xF/loRG+q0V7wkOJBjGKyBmF3tn1/mwhrVLURltaoQ0zq5o3xBVj8Sp
9Zj2bNzynEHbVRYU2zi6BOWLrZH2feQ0noh0uqXVOTZOujxhQSvNoyZf6/ondg86ZuoRBYfno/pm
D3Tt0wjjHA9I2AeoRkT2hox7Cp/rDK+tjdGQAXUzqWA990cLDw2eMkH4PIvnwX3V+s8YQbj+ojtP
APxPRggd9xUghaPusyxf4/I4T2g89h3EKvdRZSxysIncvnjteBgyJSHZ1ilxbzNny4+nPef0H10U
biYiQvWChoCJrJ5Dx+ZpN1fIT1AbPrPqithe8kpk9eXEr1n1hS7Ro0EetRM8N+jKAAvSW6Hnm4uz
Wzz7XEuaUyz96i+w3v3Ae7Kb37xYZdj5xAwLcg51G0PONgYk6bAAQJ0bkt09zDsbR5UWxh1g8qpn
sEgswGJm0NZPqOaKcyI2fYz38Qpz4An5vYGpFYsVMiKtEF07i3cgHzvpSdiY75wRdbyNNCwC30L8
j8HauHm17Vw8PCzsQ179SVQpzpuYIgZnMJsCo2BtZfwwUE3CQwTPOvIPPsRQnEhRIeD77C86L3qa
6O3wqAKyCO2HGvZMW9jblCHcqTlqH7morGPCI9O0j07HvgpzI3Z8tvcQ2ldwqV2NEg8coGrp/AWj
iuql5YOcoeAGHmUMZU4PKdXiKZOXV3xmUEzSt6y+RMVmTvYDH+2j4Ot03ApOQ/GCiBH3vcrZKg53
um7nl7A64edKYoAHfeQf77Jt/1U8o4JCpoEgDUsUJQiDRQohmMQ7hpfio4Nhra05GgvMkSAyV8tx
hkyEufY96v654qNXhl8YR0ffOBogIEQPJf7AGKXYu0O4KsQ3jhLILfEIAsuiVmN2ewwv+pV2zvxX
H+wT1iPNOcwXoIqN/+omD328NMWlDsv3HHnzBGFntr8SDkigz4hEULiYNCHwo3MaOYLJ1pbLe6ye
c5G96x/EaBLptnQSzjO6orSbdlZXYq71In0qloVlQyJplo2irpJbN/XEvs7PJW+WhozQlCA7Vj0O
0Gei6E137VPtWYv21Ga8ScM7Bg33itxFhOWxqAh0Im4MIBS7Ayd9JfAc9y83IYrTf/UKImHCP8N7
N9gIdYz8CBMEF00F6ddt/+j5+eGBSYHXYxTElbvqw0uKrL4s1zLrn0r7s9Toc41f6W7tgWjoimGf
6tIJJyPwKUVCv0WFyJVs0OdWt9S4NWKjzVAAzB+3+zatTa4Cbbpzh8cxzhf3SR5qwjT1LzP4GPDX
aAG2vPlZg2yUy11QXs30TfYb3hisQQjAto7raXUY9Wbln5p2Y1XbJj7O9mfhiLVhNk+93SwyNPBK
woz2v553telv6FZ6zVfoPdTbGCKyceKezSdjH4zcIJVGGlyMP4fRjo/MXIwO6dhWiEnm/NxiubvI
/J6yOAs5/rE56JG1jeXZIGSuMjoeLQEWdCi0Rkl4zxM2AzYdmjNcawlNITOw66XPGc5jjzeAIIM4
N54tiSW8lLukSzYxBjPteOVFrBt4M13/cPCUM9L6tXQJ5AMATsvkz8w9uIQZVpHVCDAKEsHNEk0T
AFYt33Ij/3F8falDiXIhmtouY/GBqNzWjKAEB8aRZvAlLymqhkeg7ytc1/IQhiKwT8EiBGyFOkDh
uYtNgtKaeaUN3ko1pAW+5OqloaM6trp1CGidaHycwlauiD4koJF504jBO+0XlUuQXSjqMN1tU5hb
VM6gOR4lmB7952lYrkd3uCeMjJhLES6oM8N7QqexjUW+TY3s3pAi0nk/BK/is2OgCqet01z6CZIY
B3JzPJrMGTjMxPijaLY1KGaa6VuP0C8DXLvHT+RbIO+PFAvzKxfzTp8o+pYuEqsEdkGASksZxhjh
DU4txLcINQRXTmpuNN1b5ZaNvAMmlNmB0FQhV0PaG5B0KCLJ+Qo94EQmJEaA09qodbtA6u8eMtOc
kaXGisj9iPI6fUHm/xbW44eeu8e64v4o/c9cQPlJ04Cop2EzTty2iQOkHKMlRI/F1OfcTChy7O8s
GzweSuSyWnHU1cdhPbhOS54OsDbyvM0wuygcMqyeu/I2Cu/JQt90t6MtkE+MNZTQCAREswucpzKi
ghsQbDgxsPybA4huRk1brkWLztk65qpP5v/grRbTw65KDlgnnDq4EZIpUVKmjRL8rXU907AYdDeh
40GXDy+mmK5gUY+iZyZjVPBg4+xLda6JaeIRONb31qi2tTbpzD9nYE1GX8ssobWjF0RHUnBDRL5P
T6Vhi2qbkgE/yg5nUNWSIuua+b/Avwfkk2R489U+u1meHK6vSWuoR0H3iqG/iKzHNjZAnM6VnVfQ
WNIJKDqgnohCAuZnPJWHCfZqLNG2Atki7S/R2ol0MaM9iDHnwGThkUjtNSbpfZBAGKjXTErGVo+e
q5bfb9BueGhIpzA94OH5Z2fz3o1Jv9MHaTHcxt03wH6qt5FG2fW9SzExqvzzOM5oIIQfMQ9m7Dkh
WolVULhlmUstYvLOlGUIdMLb3OTsbeNqhhfpOve4D/4ZyTcqb1bLbP8mgHBtNl0re15Y89Gmkq/g
BScv/XANYAkVX6bHsEwKDlKLRDQAEixQxjl56YiD8PBqSCbKI6hWAkd220RZLB4tRK3SXgOJNAVq
viRosX3pcW+3wNz04nWEMDw/OvdEvipaG9wJ95W7zxCjtCNEFfc+pBeR9mx7SUVeMbqzlxlcyhac
LI7Y0kI+m/At3aQ/+Z4imfLmcjhPPe599rRrCD2q82WCSC3kN0o0O55cMlLcGjG2eJxNhASROg1I
YekY5es3DFATcgw8eRgcfymmHT5wjh+9qC+DBFDhTDpJRGkt/TNsEEoiNaHJCJjBXJPyNt8YTIGw
gvWAfT1G10NfbmV/9cZD6O3yHDtlfRfr2LQbZ8hFlybWXgLUcSw0yx4+BpX1GoOvQl2yi/+uag1f
6PAXWgpjoZJumo4eHN7EE3tgAvPpgEb8j6UzW25bSbboFyECM1Cv5kyKFCmJlKwXhGxLAApTYR6+
vledex/6dHQfyyIxVGVl7r22G+KZtUhv6MBWZd9mW/0YPQho3AF1OLz1AWA+yHvBQGyLv8LSgvoF
0Cr6nIEvQMdpb6W3ynJ32gc3rquSzBZPXt2YhnOdBfA4IQQh/8voj7gdE99NKrpN2dgvHhM3PA8T
xczsboNYnZYGiLNP5gAW6LF4zN50mhv8SIsnuL3+vSp2TscRBPDQ26BV/VWonuhYbjONeqCvCyur
JQqlTm7+/LvnJs+MI1OGMExR/5tMRAEns5GWzItj/pvJ/Y3UdvnR6hbCbg6Rf9WHZTRcGwvm0FIS
j8YKy67PWuokGf7Eu0MSrjlixOTx6N8DJzmmQCSIgVd1uVHlW+e4T6gYd6hHUDWCM+XSE17IG2Ih
q6fK5oXT/XDOMqSYI7yOOKc6Mf2hMkovWIWGXxxUtwIUZd+pP7l9ydHzReG8XXgLas/bdIN/or84
1xz4lRMckoy6JpZQ6cRGN3dFzoOO5VD3k9PmCUc9vaPZ6iFPwC6UO9VfDCaL1YuR32RnEDkJkJi9
0fKtbRe2BxFafJ9srS+DT7c8r4+EIAICZnaYTgfD3ZP3hUNzCPfCfziddQER1xi0stF86cxw5gKc
M+2k4qSPmSM/VlBMdeRwBfg2RBxpDPYBUbq3jn3jDgwG8j25KgRfxcwEHaxh8tOJLxn6VGafNSjc
uLQeTv4taOOYiowCeEu2WA5SEVhHn3r6jBD2Rc10tIf+YmE9hPe/EfTMGSVAOOD4vg7BqUmTRmfM
Ay1Tmqx1emTJfZMpjbxCeiu29qjdO+onRskosr5eD373EIX51CIKcOkeigkIny0VEtUzojkz3ugz
fTVD8KvHXdwMK91cmJN50/fi0uQ2va4RwxInQQc5KCp8FJ1mjbJoLIxXK4VZ1odG98K/Sb2OzL/h
T6ggXHiV+eQ2b7zNG8fAzDdEUFlkkp7hlgwJh60RWDqIuqRTxEL0ezNM3326lJlFeW5z25Uwdj4+
kl++h3WN3k9Gb8+HZZK5RkU63tiuxpwZJVGLW6MsdlaAMNneujypJAZ8yIxwXWegNQShld5yS9AJ
XEp0IOXKhrmJP2dtEU2c8VPxP9nQYCjocdJW8+ikZpB/VUfjPQ/lMSyT3+MC9I3lJVjUVdoOMEgG
B9lzg2XYUd+iEHjxenbBcmqIE6adQplCXzkyLYYIiDms5h+RK28pC/Oi7GNSavdHt4/7/Di6KYmK
nqF4K2gLTBQcXVDgbkWX4npZ9uS75rFZSFEPIXCludYDlQyhc6sJN1bzSHSgahiGhKV4wYPA1uE4
9kRYqBk9hUcHRP3MPX7BCGpXPItLnBfbquZsPXUEL5Om6PMhw2J8mbLhUA7Bvaiba9FTIaQeuL1y
vSCNSpk0Gwpv/GlkYjqQJKAkD4Xp0Zx2k22R9zy8VfrmBemBbJO14XyTDX6VaKf6LAduhokGkjRJ
Capmgj8cwwyUuXFnTd8nLWe9unwPy+DuuOJNuD7GboNQ3/lpRoDrWx1ELAiMkU+6R7f1QO0Lw35l
wYGLEDXbFAERpw99fxqcZD2tXo1hBDU+44yyl+ZVeMQ49h/atUY+SNXYz8hMdA54xMfQPWzDGAZA
xN6dHqdsIGJuBd4+//5fR1feUNXsu/wrM4oDndmZxqbxbQAsEv05YCyM+gYFk0Z0/hHrGjS3FdRr
P4DgkPMKA4fFu+y3P7mDYwMZnYXWcKEiTyOOKo8RsV6KXKtCwj5pATg6BtXcY47KDakbFUr1CTJD
a+4eYLzMnakbvCCf7fB9SCrek/OCtKHHPWwysJtlf505Mv53M5hajx5QAuAmWfSH0tf96I0jOHJq
xLuUxwgkNPXyjq8xGzNjZZ5rBtXeZ+Th9KQnGyarqbkqgS2A53qVyw8OL8H8e7TZaVAeUGsYWfee
AyKP7GdzmJ5KUR1LVb2EudpZjLALPlOHwYgwX0ZJ1xjjoUTeiTzWpburFYztT4BeABsUL3VxaNFj
NvF4nU95MR2EmL/qraJstXQ3goXQJk1B9+ip9FBYWIeB7AM9yiq22RJvPBjBMf0MbVgoc/PFxT6U
THSuM/A5HJxH7g0D40M5crNUACGJo3ANDmCAl/nV4tFRM1efn24UUGVn01lP+u+IAhbM2HyhTi+h
cvXeuqeFAos9Z00Js5+wc3dOcyz7nZrNe8+J1BCow3FmWgzM/bUXNkdt2mJhXFBjMsb/53f9dmg+
h2/pMhGAr5/gZoBtOFN5Rj2zk/hcUTPz2zd2saoZamVe9HvxwJQJLt3kcW6xt8o9o6i+15RRNccC
jSojQSvxFNNKnkstOKcVn4PA61BMtKAWDAz5vjNsUOXQVUAeyssQlPgUPlvvuxAM744eV6UIlhfk
FIkdbfPF2ca2u03D+LnQTAAkKJPdrcHE2AzCm4Vd5GoT0VG+V2n5IrhWGuXve4d+gNs1vc1MaU0+
r93TLIOAOhbZwUm/Y6Wh7pCjh9US74LSQ/rK+dLKTylO1GGgaQSB5inW0BXzjwsaIfUUpibaKdRC
UZW9op/MQQh6TnfSz39PZWJbGyyrAYUZUxGGo6jmdpT/+EmH07xwKGEgACa3RbmI+0EeW8ingvHX
NDOcZxZTHg1eOJciFgNHg3F8hpiEFNhAzIzzCykNOK+hPAvWp/mpjNatPM09aG9AzfV4JqYKCpk/
Hedq6/fnAkg1Nq9hluGvSeFkTiD8ejUpdExZmPj0K4XXgzq1o7KfkLNhBVDzNhK7ycX5x5r1t7HO
meFd4hrPGQul8IKLXzJ5hL4Ee7JgFAc5F9/2kuGjizDRLvX8ogpmdtEuBoZVcspLvQZpdcOxyGJo
lYXjP4sxX+wzFgtNQl3Va8S4bywUqxggHhxNrhp4di96EQjoW2cjicnL69RBvPKCzFtNAd3nGJmi
XD7Vl1jytwx8dFlaV4Vu0egAY0D1SdNzLFlTlbF3xruFV1CKcd179G651hKYRsZCOVsP2Vi7UTVX
EZ9jBK3ZsWXl66IrgRGKKOVWkZrK41V2eKEV1cq07RmSDeMnDBhSq5b9aMl9y9Oj71YZtdee/pe/
KGbUTBuAG7sxFcscDveFe70Q2z1RpuXTpz6UoFeYl4MaXvqggepqfhOF5a9tg3aIyqEFwV2e4Kr5
y96iR2rY5tNA8NGCnMLpDPggqITy7NBIdhG1o+FrA1J1Jskcudy1dgwlkbTDlKe2UI+uYDGUjfPW
ZECTu0Zd6aL9dT1Agr3QPdEoW9PxxfOlPYBn3/qWvgl+DuQCMCuGHBt2XjBBHQ10+gjmc9YZ0FOo
Cz2S1o04fsixfK1neW0jQgjABx37ZpfV46nPoldOJSeH9kg9G09SETfCCLnrui0nddz0rNXVpiZf
vLGbi6jk3QABa0+6DDEdtNNkUw8dke5F9sPMjQ+l4yaQBsHtqM5Lx92FjWTTHax4iJ1H1hR/5yo9
WDQ22hDWTXUuacIlzUKDdMA7NB6sxkGd1wxHa16w+lGsFAaeMY99q1vygxIaHTVtOAA76Z9Q8pOt
cE5Zg45kJBxsDraF6LZLeDb59OQ5mbFYN3hds4EQ8HCAtQG+MiaMifWRWmC4G4KpX9O81PU6JaVB
H/rzIDh1WXH0q+jqtfPO9z/nPQ2JnY+/cWb3YvuwkvQEWxxZ9k/M2ui66dkIa60pW02RoE/l0eOk
VcK5oibudyCMIUBRb0mCLUbzNgCdqOHqZgm9nmm6GP476yiQlmXre/xYsIsCjLo+2CzdkKxEt1a1
9aE4uVVOy/i5opAPW46UtcPDaIPd7gf5Vne01YaKoRABsShmZBI8hTPYHDsZH34N5dWVAHIL2vo2
PRgs7DxUIFklgtXGfZ2lmpmYJrcRbCS83464niwytnmuQ7GaSw9CJbcAw7L0x0N5tb3vOWLIXPAZ
inz8bXRwVUiaM8P6lEXNUz8UxIKwxs0Ze3exs6l5M859PgyAfvHecl88t4TW1/P417dcOI3pcFi8
4rkLKNOxwUzdh5SsVmKhkU/h6A2Ws+oesGZWcQhvmKM/mORLksCfmg9LaK7IRMTziPyHrFBd/bPl
Gab7ulQNQbSMihjONYEB1WBJ2MaIs0zZAKrGwF3UfotKPRAAvVU+qsZq55AO86tvrbeEI3r2TwQE
MMwLE6XY+8mw4BtC4qQPwl8AB/S6jsUm0k4eS/foTdZFP6nRbeKahP4VYeo2ovBkGJBh5MiB1WvP
i80flU7/bBv8DRIAT4u2oB+WG2pAEHud/eNa2QkzzQDYTbwai0rAnE+73OcHZ+n9gPmxNknGrt4u
9bpiR/k1uDVDg8A/d4b752IOOQ0BhUcwNMvrDMOgqOqO0ocNeMlOtbl1quYnc6hDNJdx7Me7zAGv
aDyrjxBAJWorh+E8YvPo8+G3XiRoJ2Dfw62Mi9Zj/BvePKWOVgYYKIXR4T/X6FwMOJF+MB+4gOsG
m0BRuNuQoL+2KyAGvwej/5iXvxWM0z4Qj9p7tkpdF8fiJ+lN5idNt8r4j9uF5IoGe4wvOzk25wJt
ekYYoeFER4KwSQvsqHeD0NjnCuKukR7L+WhI49TSBClqcORTcxI9Qt2sYVoMk4DK2yvkw8dbsPTt
32FUq8GVa1cLwdPpd59izExrsscz7tF7DkPIKRXJ4OPJXf5OQr5HVk3XAF6y1TPpR69azltUkZvF
cvb5TA9qpiaZKvgbyFTZuIlt2vR6L8joPLBDk7invVoLmJOIUYEJK2ycg8Oy3Pt+44oW++mVjpa3
HJeaZOhM7izXv6RoYZKhPfaquZiwnfAIpgUtsG5GUQdbY3Jw6Ef7JizJ8vOQEoNjFuh7yPMohdz1
HgFDV8GfnkMcNsclf8QAqueQwWKdxbgj2EZs8g+64UXGxfPiksQydf2vlJUZCOFqEHBjMYSYFPH+
SzbGLLnN2G08zldZR1hY3cMiQoglrPdI+K9wdC8EETWXsrRPc5k8z9WbD14SjDcF3UYru+aoe4U9
6uJr/MnpyJv1noKN4l1sdAoUmFXgFGAjGuNiZGyXAjniTD1TmyNtixYIj8bdw0iuGgnYX49fmvZX
2qG38FWyH6oSxFSW7NsRFByjI9OLfNbY1VR516nnO4VehFKo5RvMDh1u3hK6EHQiqI3K6s9CWKpL
6DuHlzsIFaAws4lNaCHoTgUf9GI9ik6LGaMoOPnYbbZw9lBvOTERfdishJNKmi3uSU7inOOTXhL1
lZMmZlRkwoSCdXMaGpDTaEiy8nnyecntab6lLcapHE0Krj80O9mxpF1yKJPDZPo/iecicujo5nf8
iayTwzrt4VWjwOhT3kVZMzOQD6/+Mox3XcKF2V1BlG9c92jjQOJtjumC1dbICvdnkSk505rMBG1F
dS/FX5mF7xW5TicBGLMJAHSC8Ow5IqM9a9emTvjMyFspbSaGAw9wFWR/65ozBspqvHVZSE8sN/jc
4NgchyBE9TEBVBxJDRzNv43oT4xO4HxgfrDD4dD6KlznMrC22Pvkpjc6qHb2NfLnQ2G6O8nxuJev
hvuO6aFsv+qw32KQKbZOLJGNhE+Zmq+MaVhgDA1FQo41y1MCkhSxv/mPkuteU0O3ifNcaPCn8R2G
xS5Gq1ZPlAypAulEP6kkLEM22baN7E/m8Fz4fONXhxovYSm3ArYgNzvHiWCecRpbHQqm8aw1ugVA
EPtepz8lmAUki0+6NbhEbzqUSXkwRwBYaF9T+brNkeD5rbcVECAcc/7lV/Y5oAtPyq+P6WqeiWMe
YBhyert5Q3aNc8Y2HqgHrCRD8Y4ccB9Vh4ROJUVScqy8//8nHzKsSPCgEl0XQtsjcLvWRzEGjBJB
2/+aSKNwxnYTaHkOUhtcS44W2FFrtl9T078QiUqngR3VHyG6gwXoaSFhxFrQDPk+APgLCD5E0JJO
FUdSs2RsQJusNLdT+EITltA0Ul4KdIBFfBrx478HiD57RXY1+7y33PP0nAApmBjsyxFdGN5z/HoW
inj6YCOuzalc+9D5XKf+m87bwEbLgLDCdtZ9NWwZYu6Tzrj4fvdjVwZGW1SKCWgqFtp8V81E0D97
DPm1upv72LpkGb34TEtp64z1eUr4422EnI5uvaOTTcZ94QQlqgdCwCBPmC4EoiA4wgb4GIaWaNng
b4pruIr+Gn7+NtWX3iCdVyOku+FrzsEVgC8XQBGn4FFhWPk12FRzThnT4ct0dwZTKcxfmB3YPbLu
OtXtycQ4blvGc99/BPV1o6cyrLV9TLbhyREDe295CMv0KTHbzcgw1rlXiCFV9oiRJWpQlkUDoexT
ZDEpkk18lCk/gAkgulZD+ia8+dzOSKE423HMHi/LZ5HS2KjmXqxFK3aNxFqPW4w505D8bsW+AjH8
q2nsH4Xm3Vuc3yycjqVpeJ/1Fcg0ASfecaFR4HfwfYYiYx4bkvw78IzMCyGBRg8ZsS+1Hj1chzAD
GA/cJnVqFA2rvBy+x6JBdSRXJkZlmm2YrDhdh8zK9oXiLJ3OHuCnOeHZjLe+Xz2ThHoYewgHaTm0
tCL5rEm5zrnb0UDv0o/41PgVf9u0ZlamjXath6AXBMT9WRj6yzn41RQUhsYxRlFj6gyUyromAWSe
qTbI+Q2Ia6ufrdY7FfV88ZBGj2BEM+fODOWaNm9jWt5oGF4AW78tworXHchEuofsr763KS0yqJSg
avQmQpNE8pFSS8Fy5PYvCTHfIYFHtIJHj+lXpMKO44yJazKenoRXjse22MqZ5exi+ZQ6hXN2vR1w
LLSYIW8Ofq4E5SXvhE+fObIu5nLqRxQ4vECpdWgKLAVor/QUz6AY7RxnawmfZLEC06C1M6DYtJF8
UbL5MQr7mXnegZwk7GIb1YwfbU62L/fZ52hfFfnORfQYDTu6fjsdW5eqbZVADEyJgbAYvA9iBfh1
I0MsPTFKSYcO//hccbKdo+ZPnpHtafjnPKKtnhxxXXSrFFdqxFy2/WtgvbFBPGDqarCOmdw5h8NF
XZGNarnjJQc3MsNG2EAegt/RomxLGQzXYmwOtvEcjK6FHZ7tvLHoaQIpdmPEkyHztZnG0ZBuO7KI
Sk3aD6An1PMaGA1MMfJuLesptLpPMjRQRqB6WkqMPTbcbvpNuMHpID7lzXQfkSTIp7bKiCl4r6OA
Bgms4+JWu3dGq5BwOV8EYDL019O1rz4EJilJQ/6ny7mXFmljfdBXM+z2yQnEU0Vit0JgTS9yvJBf
ufoaTTi5KFg5wpAwc+toSRegb2Lz3zAWDGF3Mt3X7S7PvvNgmzjig9g9mlObqcI2T5d3zF6j0L0Y
YMcHqNV6yy7YTzrI0lZ0LuBGUSowYCtxGIT8CvDd5a1n9FrOdBybrT4fQ9cW8pSn3P/sUYDKdjg5
Oj2hyE5BpRv9clsSdG5BHEK646DLFLOYV60w/0z13Uh+jl46v+nUAhhzvfld4L9eInPdpTQ9kPCq
EyIJXn/MZMQyy62/VAP90eSXVXCz29z+4+J/pWRk0XQKJoQ55y9c9PavBvgfj3m8MWkwoPOz0WJ8
x9AzULAVDFRtkcrNxjLAnQ0BTtEy7bduBJZtWOo9YoxNYJYOTE6LHmT9PDCwo2NyH5X4DNtknwCU
6mGAGrBxOhZlPrqEywAMN4A16pO8RNwlpRkv5MrXdxPSjc4/m+f+hvAxtScg9yVmfmyqzrj5712c
UFJHsKklhaHySDF3z7aQe31Bm4FxsnPPUGz6tPEIVPP9bz2PxvfvZPT827s+IyEWAvBqchJmzGK5
GyuAjdKMLyMPvoFJqGUhYZXFAn8eI5hkyM3gzgmx13toMndPHWHOXpb4kAPlbZAMirp2+dtWPTmC
ZOs1g7XTt88QJIoOO0vpdLfORhenmF9hVGcmmbESV5R0lULrPKS0v/M1Rzgx3lJzxzPS8eCPFAgO
q0tp38Jph0Ua004mL7b73QTtxUISmohrjDWXBUCS6hedG0JYGMo1KUxLSqh+OSLC/uTZGoebRzfO
17ya5h1Bbkd8YU5bJK+ZccbEMNjYxwzkTYyzxzJn0LVWVchBYpPp1EUbO1JOqVCtoh6LJVsVqnoK
ZdxSdDzuDXBcz3OelOAQX+SUzDueH37/XyWBaFPDGNatRHVZ0kxOuBO6Yxlkm6GkB0oFx1cpOO/g
chsYB3HWgm9049U2SxeBxfwawy3MOY3QAQzbVep/l2yfaVBumzaGTM6O0HHJjXYLE22Nn08Cq6nq
tRjvNgNhqiFayWunZLWqt2Mtt7kLugMafK2zMgnsoTwwMMdnztlk29DdPXP09MAETQrnfxpJdXpC
CEVz+YcOnJidi1HMvw3YNrkxvHJ7VUL7g6TE1kG5eDQLedMDygBGAuL/Zf6cOzSt7My0/k2H/tl8
5lMZyW1mMOTYxuc05ueZYj0kBqwl1hORPgVxA0W3jPBt1f/163G9GGRK9qI+UReQEPkCsJrjybrI
nwIaBuV8mJkPAOO1w5/WLdbDQv3jTR+ZKS7Skk94vtkNyqvK6WZYfnAxVXDt2kfYMRhte2rYxrO3
Q+d9taX4HPGMBP68b1jm5zD/lZiffNPF7N9j/N4F+DlYnnqojSkz7xiMVMHfqH5LDRihrT0yTahB
3pluS4N6vPhWTQe3fy9EsSamFjw3LuVc/oXeIbqw3tAkQYZtW/hC+vBIxPmyT6d6Wy9phehOYT+e
YYtxj35DlMF9nDC9bgHuKeadgFi7sT0k7VOqgGNVy2YEremt2viaqIiy6JZkDRJnzH/ssUk073Xb
ZICZkmwIAC4gRlTg8qf8bywz+Lb8de4CFbD4cObiw1i8U2sGN+ryxkbC10buueu9kz8Z6+Jv6Ypn
6MIA339C4+iE9PsR9AccDEG8B3gBOJibLXrnBVeQN/XvvU347VJrfn4kGEN5DgiijhEi5eREFvoy
kcJUUFEv9cH2FnqSHomUIRyzBoPOgzPmdVbyGia4r+LkZFnqHeVBox5Cx/w2mHwDzunCeDIU3NZS
EQH806DWdihC5wQzU8q3Z2sIQ8Rip6o8l4Rj0TdeRfNWcqoOiHIxaBPkx9xEUMYroFCgsK6FzL/Q
oCO/6g99BcaJKokIG1bTpHLfQ7By+ylH4mf04wcOLEos/xhbFC/W11KSXkvWjZ79oxO1CNb0Qu5m
8+2zWKPJgntG/dCoXeFjSWALTZozA5CohCkL25o/wFqnqTqt+W0oOhzWS8u2iaqDszM9lJygkeKD
3a9+DYDC19Utcn3o1Yyjoe2SSoZxhdHJDTQh59InJMCxibS624NFEKjmUFmgw7x3JnMHFJdzBs3Q
kf29DWi+K2GuDS0gkFAgte40AxydMXnlRRzoB/TJZ4NMvPIeButQ1jGPHayb2eXHxgaiTPlb8pFH
j7n9cdAJdnugUhvHSU+GV12ahhREgZlD3jNOj00DfIJ9cBjFLQZ9UtE00KdEToM8pPjsM4K1+esE
GXtRdx7mQ9ruJ/NZ9Z8YqWBpgovhpCvYbrV5peg/BNt708wvPv8zSF9zMlmN+avDp0tE0VsYGasl
jffayXfsMaj3ryyPNvLQmFNRNH873QNphs0yQytpldTR2o3OmfdkeqRYbJbkpZx0FRLS8kgGnlRW
JsJM/bMzkRMEEqS66Tu0NDxuNJWIw0pBThNvMBV09fe2cc/8O3edamCyiYrs7iL5gSM3pqi1gFbz
ns7EAN4TDdi4tosggeAouUfDro7/yAQzHtFm7PXaGIvagUf+x0HEmrzEtLXYS4THGGj4JHgrMF4H
KM78soxHzMX4kFMeC4w7xrfjDptJPsrgC0wB6tiQSGNGnMgBnc7WMetERxASxK6NNlWt2KL1Sdmn
s8wu6LKriWtLzTf/6dURz9kq6PVOYbMieNsQW5Jk+2oW1oMAdowSu8q3VkvQr9uBXZEvXH05ROAJ
stOjvdtvow7IxMZwPjqcEJUymbAn1IO2yxGgY4WOt25dWMw5xr9ygdeCdVG/PR0GpPT3SEtVBe+2
Y29m5Fsub7Ff+++NLk46R0Af4tmSY3hMfB6QyKc4qzXfGZTbmCSvvj9YiI+IRw3AFzZ/C3O01yEn
ztQIN6puoG8GzhEVqkFupgncJ52WF0epF7yMSeD/dNJau2wwaRtLnNfdv+Czrthuli+/+TAlZ9PE
TJ/rmdZKTcvVb75s1mFrpLlqzBVeXd95jvvmT1w5tzFuv6Edv7puwKC8VPfM4gD/jy4pknu2JPdI
ZNElgIJiptOewovm19lmjOpHP2L58vwY9AxUH8Rw474PdnnPV2hf1Xvp7FW+7p1rGL/ohXOo4eCS
NkwVmsbkMSMdrUaxriTmn2LtO8taliNL6wLi1b5HPTuT7DGbJpcQcQ6B4QmywgV/YDjCe3HlUxE+
e82TH3yZ4YTKDcfUCo4LEaozZw4uXXq07VzbvakiYOraR2PZm0Z3qhLOaMzDn1qTqDwDna+EHtLv
M34NZ2uMJxstvMzaTmf+5PylGS4nMg3tAhJqL2Bxltj5nLwmPWyBRhQylLMm44hSkHUNYjFBV/oV
xFO0c6XYAOAsnqQlSEUrdyO6cBY+JqaWwyBZMY4hF5QOvaVe0kbiWDD2g2x2xKKujJ7jO1G5pSIA
PHrV33N0l23MnhUJ49wpCd0oehoswTVN0Dh2GLnxfYYwszeeFDcVNzu7l2di2/8a6k+SEszi6/jH
5VDI+KX1n6bk2Z5JgkaGbGKHAcn4kRe8tp6AA06HARYReXJpz/FyfCT9VwZPfpYPh0lrEe4a6PeE
vwE6BVUJqDqYj3SwSL2gtls4h0xGf0id7BluwmbJylcPthKI+urWivoWtCgHuOZBPW5DL9/2KaI2
yyUCIgKD4ansqx8SzvR0iCYE9EH07qXdppItMD1xS5L8DOprqR76TaANfhE5gwT3xaV/0UfiRNvh
M0umfb30twtjuYi/3ewZvbUcpb8kKt1KboSNpH1EwKMV+imRBY2z8XGFzi3tnxq3A+Sjqlnnxnsb
RnvTWtYKL1IhtY8TOqmJGqlzjjHvf4YKrDI66MzkxPqPRJhb/X8PBWsc7q0OGle5JDvZOyQ6W0+4
Z1eMykmTVnNHsS9uZaveuVZ4DYw1xwaOviSLMoQ3xuf2t1K4DIf44M0CqhprpFljD/lkUUZ7tInC
/DlpEaz6ML69lTRc4FSZaVJpFE+Mx4ATstwmwc0U9uv/ffmpgL7NR22lcaDxxEraLLgiKbHCL/2t
HQKem//e8ykAaBjPMKLGa9YD3XYMlpT/vmDArxDlw00p3UaM9615FIAubSxRinhJCWqmAQ/t4alj
Eehi65fRSjqYGXxYmlSjPAZQSWzW3fSinwD9KQ0uB30+0RJI40V4TLqbvsyxh3Fsa4Y7N8qOBWB8
VwfmLNV2RF+qf/mSD9g2cK24zKXjdw6thRuRjYMxJn6Zi+zMsABXM2e0uNlw2ovb/DmLflxnuFpl
t/IXIPoDr1xzYYC5Tlg52OP4c8z0SvLIIZpYI1HhPz1y84h4YPFjeefRi89mND4jZ7eHfem7mCjj
HVNFsoIEcq+AXTjAXZiaS77CuEfYDtpkHU/pjMNejRBd5aAb3ln6bPdrL4DW5VQof7SRe1bOGdXQ
FN6G/lEgu3Kmk4MvN+EYNjriMDJ/NcpPgK3oV/OTQhdiESlu0lGeORdN5JkoKzD+u1Kyu6gy38bs
vMSRN9YX31MNJE8wO/gDuldZ/Z3pJz18nG4fvW3sUVUz5z9rNmBSZUcnYR6T1zvTwLICEk9ujVXC
K44iHlJZiC22uNOp0oSPvfOjyyn2+twAFD9qbcVxrG/SrO7tGFzJRAYHqEnZhM1PgdoUTJ1nh0Lm
kbkUVYZDwEr4jWnzCOAFRUeziqejkJx/aBpVlv0UUMrSpx8T+9Ehd6jD4JrRbtRvUhJGLGbMv1EI
5vlrUzInUAsdCLV1WB/q5KuitH4DLdBMLGG4igZUS5SxpXXrExOv48vs/Nj0Z1xiHrF9UqN0GT9s
Ulmgl6zvoeRo329HKOxNR2udUJyAW90J7+SWObNPIH0jI0Y72PmdeYyb7uBn/WUU56Z1d7PZQiQY
viy32Pfdv6lFhGdMp5p10aqR8KsfsKN7Hj2iQQnigx0046ByuW8TmWgtKZYpomyZrcqAEsj+6tHZ
4rXjBzifxBG9BblhVoMiGJcwHgpyEmsSMSxc1calNuleDz/LojidpwQuTFcdBxr4dDJpWqt+eYn7
cOfkw3sa8O5C5W5uJkPTMnmn3cC1GafjVF7MEjh6dzKXr2nwQa5hwKUgsIOHXDC/efZBDA+WiMYk
N6n73WueUHALqILm+JjqhUJCFuVcbmDj4n1q+JDsgRvY24ccl6B+AXNiWtKu/SN6ZPssHFX8ZSFg
5Evq/5oyMmmWu+4dYOWCPIXwIQUN8GPAs85RdyuXLFqEDuOPS9t5bJpzTAZLPKMFKCBtKwLGPQTn
Oih+Y2rSU5Ehm34BdbEOhDpUCS2zyt/47ithiIfyGWHSPg08RDjUyFzXtPg6YLvhpBrte+OBYUss
6YvJHNah2SNN5D5LdcgWBnUocgu8ePlVomYdaHE7aLRA25bBZ08mfZV+t2f9FAuGAFD1arlweqhi
HqwvZHJrXtQ2vEehQezzo7cnrRLfMTRs/Yv+NeXw8Et5HgUrvwnMLY0uHlclw3fL+tQ49wj2wkJ9
TTIAzKAm+BemBSAUHo/l1s60GeRUVWhh7bORUsdn5vSWBQRzZvyCME2/u7iGsaWtBLpRi/LvRky3
qo79fF3MhGirFZYCM8ObTPOZKyNbY1vt2in8a1RgeEbYW+yzrk8Q13z2l+xFIPlA+ive55YQm8H4
qHLxMdvWwCa+mkPjVbH91P20rWK4v2QB0aRLa+9hBTPqbk63cOOMUl28DuaUXZ2IsKPc/ewp5mjq
6DqS0+TK3AJcZ+GZNwWG35i9LWcUPnFSDBuLqQ7GBnbFsGK6lhP+1P9TcfahACvE8bBJ42eakUV6
s9Akm117z108Q1Jxe/LC2DJ457b9j6Xz2k5c27boF6k15fAKIgqBsQ3GflFz2UY5Z3396Wvfe2pX
nQoYo7TWnGOOAL0lWf5RxtL+BzS0Fj1YJFeHJXlEdf+nm7DIMqv4zOX6Jy+LaI37wsGC9tHiOVbR
g0ywYYC3ph4fu9j6ayoyBCsRVxpjiEJLJArmEPpp/WOTt9yNE4G1tPA4s424C2YqxeVsvXVJg/tU
+IgKab1SqWanqL8aI+2ukxLqCkXdI85LtTBUyqJEAfewINIELWjeXq2VY2y+hBiu1htqPy8kFwII
MWN/jt+Fob6WGB9B0/7kpgwMKP0D/7YBWal2EtwZeyzmIOKKpw3a6WB1R7Mpz1XV7Mc4PKSaR80p
eiNNNrcFAeDO7/wdWB4+nHV/SssPO7gzvE3Vp0AsIoQ4Ir4X0tkNxgEGJ7G2NYZz50Ao0coPAmFF
iiMk1tKr6xS0MwuoZCO/JbpjsI4ywXxrm2yL6I3xbbGcCvMm1kolrzYle4mRQZLA00g0cypWF88Q
J1RMgerpDQWUUEwve9OYceTC4hajX/MmTnnq0ITPJCsvv7oM4r3Q7lpf4nVszTAnbXtvLh8svwUN
bxJ9IdOBIIXs/q7w9hH7YF9WxxrQV7CzxgBwRBvc1ubZ7EL0AkZPymqyGt5yhiHxWDSw/lT8rAnM
7pV1cymF2HjBus42ezdD/2nDp6g1QJQCl+v+TEotSxjcHMfxzPDQyBCg82tgDuyGf3nxtJV33fT1
/q3B9lklWEPScGFGAb0YNw2/1jmwGStS5GgvxfyqMasom5tekrXXT699v5wmG4qIqXzrjIRSUgZj
ezhjtRyegyR/JdyNiMcOjGgS02YdpR7ZgggnA+aDxV8rJccFpt5owBdScU9Zcs4vUEiMoj7XJGFy
sZIDomeOAFVgHU4IqwMbGBW8GseszFZOTvGl98MqmxC+D35VYquhMCnMYEPgwkSGEDt1gp33ZjIw
CbC1K0h0ArkNjcTSdgd1XjDEM7hi08cYEAxSwgFnbLaJptTVm5vMA9dKz4H7tyIGTlFvkYstGNDN
HAm9FL9KFaPyS0OZQG6dzprWT9h5zA7TJgE5d5s23g8QilLITFqhXRF9E+yg6cRGzyTJDYByTMcK
kxkEt4z8xUyRMBtFmA5HeG5dFoXP0LG4j1ex4DdF6M1q+WopNLK6Yl/s+ahMyjc05c1s9V5IsaNC
6halS+dTk3RLfV/Uf0NPWkwSoKPO/LgLmGerG4atqAop0Ws4iPVdGNgUEB/EHkWy3DwFGoVsr5Cf
M24mxziSxvzeN8U/W6elUlTPQofRBsp6HnCgYhJM5jXVBla12SstwVEJkl0oOXAF0CrKzMdo1qkT
mvLe0/PrRyqpbq6xv0uuVUfclyyRVMLq1ZybjVTTIUgWyxsk/jLYLbI/4zwGwDA0a8qMnunfYqM+
aHYYTprlP4OSvMHkMdTiox3is13sGyIVYOmT84SbZOmMF6vLPXW6xvV9kK5xxBrWHnXuMXHKqzKi
noRTV9SkYmhrgqfkqP1wUtFbS/3Vjhndl/I2rwgUXG4zu7skKa7h3JgooQST12GDoyX9vUVwxmJ6
Yn49xRRmHL2JVwjzBlGbhFzsvgo2OEOFheTNaM9nHfnrAuBZZKMX69lRTVr0w2rAfIXzUULrL2Pp
nlGAN+gDbNiGzUSuWYb1EEP9vdnip6uGTLMGs0a9PkGnWXTgkCodlE2Vg9B1pFsS8zBi381QFHRB
xDmE1EXgDkRPiYQy/ZzRwjjFIibs4EfpWRpT156wteQI4vFIMwrgbA7IoaTX3MTfKDRhxmKtdigd
mPQmR8EC8zp1Ca61woA8IzpQb3Goj8qXkBZt5RTCM7oA0xjA9zAaHDl8zZR+0/ieVt17GwEpYMNB
YHDTlwxTUpA/xPly6jNd437GkZg1dNz2BpzNkIwwA13RSD9iUhmU8FiDoD8m8Oejvc6dZzdcDmzI
Rsy2Rwp2rUdjGexZCoRTF3E2ssLO4uCBrhK7qJLysXEgWFhIqbjx9xKSvcbKHgGO/StFYkYSwbo6
xVmK9Mw49c6TmchGUautZGfqutR/ch0zHQCef3P+ilq275hIXhun3efvDerynBsDS0yTUD6nXwiT
ZEfQ2E3qjkSsMn9HLl822Y+YqMX6DdlkbRLiwdXETcMcj4TuYfd1jEkxkpRFtNnAI0ftOZ5YfLfx
NlMMPM+692ihSZ4+1EcaHMwAWqHEosQ0i20Gids67JFvsnIQOAAO0G0gG1yQy2GKSyC6eF7tBje0
ayf5or8COy2RbJTbqQNoVNx+APeSr6qFD6ZkXA2bE1urGLjoLZJdbcv5DqElaaWNBho1w+e04LcR
p0j9w+//riYEVuqtTAFl8XW6LhGQlaT5mW6E+EV9bdnVlmx78MH8o27GDNtVYwfZ2Npa576o8UaE
yY1RK0ZwVy2RKNrbnditM4KX7c6jYJh1SYTM1uMzm15D7jX6aaxSMaGZT430ypGJVrgjALzrdvar
GmJELBdbDBljp8XrMkTCsYZacpxw14GrcQnEyGjYSnA0aqRpE0CIWRzUlgwUx50syY2n52B+1kg+
eokqF2FugG3vSBGGVL1SfDG8DKTRi6AQycNTtyGpf5UdQnDZZ7kU97RoHDJa1yHAAF+/2eDU2VWn
xxPtRugH1VeLolNAI0MCjZcphgjnk2guE6wQZFX5NMgK18r3xHRegvLb7tFAxQ2m+fgWIThcLIKM
FetYia2mk9dmYhH4fMK5GJkEfjDkaow/7dx7EYU7SR3QzPEcmfDUrI14h+hyk/XPunDqvY6fdY8s
oR33lqKXZC9RGc8BvJ3KXqJ1okXM1mTElZodoIrA6CHEfjW6DBIRjvOuQgrGhCxavpt+ok60rzGc
qyiFQa6B92cSwrU+Wc5F/ywXKqkSsl40XEYF7xiMkXQuNeyFuHyXFS8zdvrgoPkl2NZfpr/Yin7U
wHHDBORYYkaKFYKPYeZbFH/Wgd27AVrnvuzeJy9nHq9sHAAGesnc3I9V9lBzg3Q6ytZoq8ZMBpYJ
/aC0vNZqcHQCKmPcuzAhyQbtNS7aozm9Q5EN8sgnbj7C/hBiDezEZfWHUmGncfokwuWgMybJu0QD
gIMqXpd/8CUpka3t0Kc/EYy/9N0MJs9UshPhmP5iGS/S2ZaCe4nYp4BqCqbu5n5WIaE4QiyXaVKx
ZQ3LVwoJYRiXWEeFKqQnXoafKeICizhpkD7rGGGW0MvPFENkKMot4SzWwQq5UaO9UQUHubV3i6Xv
Q5SEEM4Q5vMcYMwGeZq5/zZHJCqbydPOqeUHbv6ejRNJWOS8y5gYjQI6kUtXwTYgehrEJelF+RLr
8WHKmPgFxikL05O9qKemiV8QyXFLpSMKt4E8yggDoCBhiaCcxOwK8wRW+pBnDw1/Qugbk01V3utk
dZnI5FkkNPJEIzh9csFOkmbZF2LbefyERmnu0mp6ra0QNcjA3VZ9i/JAgmk2S6x+j6wM4bmxAjVY
6WGeiP0XtsBzFOkHmOHR5DBnAriE3Fs2+2KgLIF0E6qwZsO+lQ92XnymdDUSmMhiFXtrBmINcSbN
CxgqMeIBPOHjkBuHy0pLgRTpXQaKCZrgKw0PJrekVu6jEgfsJsMytwW76ZNb6NCw46s6DIu7zNO5
M0B7BCV2rCgxY4AFpcpRQcRro14+lfg9S6EhL9+YQczTnxJVT1IQkcSxiaOPoIzJuVfD7F8mXDiV
ovpJpvYwNDND7HXI7t/gjzTou07KvxoBhssUWn1GmUiWMatMo5mPcEJ8BxVlresLAu0oybzxhai2
DA12kK2NkIs3t7BBzf7Kogafpx0svy6Hj0LYXoDZlI7vQIgrsaEvqbx6mfUmi69Rs4tMH38WXKcX
kkR5nOnpmcSQ1rhm1vAYknAbYUCqSGghnyp1gDnFh4ZHZ4gJdsrSY6RUZxHwQr5MBW7aWzYASrSn
gny1GuOHNWWJ9feAp5dgFpatW06FuhjypnOeUjVtjWr200G9tFD1xpvDrAAE25L+ZCs/uAU9RDhB
QoSyy4SUPWyQsDidRr/NP5uiAUTMoRC1TKqTGTPYN4tZGxEU72qFnWxLdD2SXmmd272fNi1uNlnk
5lZKpMMRylqC0AYKae40rwm1lRVvNf0yqGyQwbrorEMNshyHqrvSFutUqyx5eJlGmEIDd6YawsqO
MDQYFwg4F1RBpX52iNNqMvlHkb9hFyQgdA2WO/oETwf27EXqdZRew77OEdfJmnEjeuZb6rmj8IGz
mLaxM6bMTlX10nceJK2+voLjpc5vnPcb4dulpB9lou0svFXWadIeGxs7R1YyJnbJB5De1pCMjb7Y
l0hDzyJqT7lDDjFgvZ3V/yboSMmLQS0REFIphe1VcqhAK9Qw8HSd3yFG3m7Z297Gbn3gCYdWZwFi
1qNzqEafC9Nr5kpUzwPkdlXyaQdh3EHkCwzUiujMBOk8y/FBZmZAkJXQSnX3Jj2QmBhpnmpmFAnX
0GKjVZFJ3JK73O3kGOEXWhSsixUh23auqJTFHtpobFOARru6NPcTkGIYtsfRpJsWnRmVMqyvwfGi
Ils7rzWCVYHqLjytFd9bZ6og1TiQZfY5oopuInyXw2A7SvUahhuRiW18CqP2ikIPVgE23VLdrUcs
1OapJJscryg0rUWPDJ+7nsoqNCV/AEqX9wR6cQWc9SITssAsXuMxzcZ6hzmUP6U/6VtuQgRg8O4y
P8jx9bVfICzNbLEJD2qCrZYw180ZmleqRd3KmMtynA8EHkdjPpWo6MhkY/XFdAqoho3RCBc6O0Ra
y/wKYRrVVrJKVaTBDk0WFpIxdIB1OgHCYDGGXcqnksoo1aI3buQ6qlgvS+VGGSaAw1TUrQkFfzNl
JyQch4YqogGSsurCpTijo6j7xu8scAVmDxHzCIn+TO/iA6kLmQPIS11oFcq6knLsZODkSMM1iD0l
Cz2UPFBs7L0RMNGW9I2Nk1RRHKoCQfXB0A6VZj8DDVUb7kGS1Rwks4OXOhNBVsMVLVhfsw4F22zt
szK7w3/2cxlViBIPv1W3AH/kqrJODIOo4OItGdgJmyu0VlMzxQqbtygMjN7XuqcckmXO28QFpTI9
5uekYSC/HiQgqhrbjUS/G0GFfA1v7ZrRAEONbRPzaEvUQk2FlFOzu6twqy6TYSvuOW6ZjU0pKMo1
Z/rp+uk0DgwlngO3BdafdKao6me5lFz8ZioqpZ1jNU/isD4WTPMC2BU6pixxtzBUrj7jgcwsH/rJ
Cm+1Kc8/OB0uAw10MGGVviGuiMtNQlmYUGSn8HystHRtiLJTH1wl4rm/MguYAIi9Z4aUuSYnJqNl
6QkPz8COsdSqsmpTg3SJMkXCvCvnGe2VJxGhaKnX+aTtBWCTiLyw+i5seU0e4KDCwLG/2DBuK/Dj
VOJ8Ex1ZgmMxoCjoliZAOedWEGcuFYYIMMUXAE4lnXgNPKNzi7i60zEmrS/VCGVM7YtdOGRHQ9NA
e65hQFpdAhef59p0MGsLh4OuvogmqESaRMELP68BEryJkhpqp1hIxMdgi01PQQQNJsAZKEcJw2yn
BVo1/poo8fraIk6QQInlu+jouSL5jUM7iIwpVcMXxj7kEBayFKyMkbXNkMG5VHK+YZWF4CRZ8r4n
nyGiTqhr+vjRTbrMEwRpuKcQ23CtWfNSbjaHiOexKhjQoEZrsq29SN8ajjmG1e4MmUWJVrJgWe37
e5fhoFbFL7Jpu/n8b0FPkPCEFDQO5fwnhOZwaaOJLoSoFgtOcIW9hpDtQHQ17a2kQku0n0PP2WL/
xCA+JFESsjDSiyxVwY0JyaBNEGfI7tu9ZL8rjHKYj464+hENe8ut4TKUzTpuhe+h7IpeZpAH18Ev
wjFxnoAPLvg6I3RfDMHpAjASAMAqdeJYrAcrss1xi6d6rkOM4HGHVF90lT2gvxe0rGqsXOrkX4Gc
2JA5QcOjr3q3y49clCX4UNnmKgz5nPmNWm5EhVZ+pUwclA8LnZDolcXtCggSSg3CzyLftiVJofSR
ZYxABK97Vv819xY1OHnwx5m1W1ik1YAAiq59AOP/hcxYKv1PjGcitUF6QVxyLMM9R9rS/mXwmkPO
EPu0ODWOzgaR4MmoWLtBwx+0+DYwHA1h6J736kTsB8GlQ4KnNO6WdHMqPJGaFPWpPpY9cuolWCvh
Jy6zGxWLHTP4YqOPrfLkSLIbFipW8N0/TRUZxXiXGJyAUBZiCSi7UNyqtGJmMVJB6WtDE7L5Z8Co
cuEz5TzL4rpM0FAWIpa5iSHHQhduh2JH80C3bxx0FMbyZazlY8Dw3XG0nVbDFxZdvUIFNKeYRmfP
dDTOE8qMEc6BgvxKstT/zNcLBdNWR/1WLH0LZf2Fb7vJuAqWpmwK0aH28ylDgKIv0clpJJ5xXFX1
eQ90th6j4loN0aOFhhvFevgirDhy+SVUxt8Jy5xB2WsMN22LMd4Uket7Ttks4wm70toWx6lzIiuj
cU2WJmv6a6DyyGyeTa4Q0FixdWHY0pxHLrGBt+UykbI6g+uzOIubhBJC3KjYPaIDZhAIyQBTNTV+
0lia3Js2o6k48YBhMDXHXGg1Wfu2xkqSwleXv8RNH+AJp6VMjYEPi10l+YH0QQ7GDscfEsVtV+nL
o03+QFiOPBRASzL9MPA3sAAsnv+WwS5soA8hqddwZBtLt+xQ8mSADz2GLcjpcXVLEWM4yuAywMxv
o4OHVUHRQ7hmS/5VjOmxwW51KlgvEcowEUPUgUIDB1sRbKqg5hMFTIdFg3jyR06MaF3YJgaT3zJ8
Gtp4G2TzPsXGVNzwMoBUAVEQBUyFhC+Nsaa33QXSisTeB8SHcgev3rr7xliOx6gC2Aii+BK2N4AI
lCtEBBd8K5s2e2rSn1GKthphbSVGWrA52GBhpZYb2FzbTlfOCuvoUEO7BPcbtPbNbHpIH6Q5qsHN
SK+ZGUPQ7jumhy1jrA6cExZNvkHNDLOi3eG49TJrjNyWA6koFyxNeihX8F0/Fs2C/bgrADlFWKrO
xq6kw5ZsDTGl7sbRFwtapmmHTDwsO0WrT7Pe7VT1yn8FC0vV+sIePboU5GyUWrXnpgtL2HzrkJRH
vJf2DG6g3rGJ9i0JDVF21tPoaAMM2K11KIwXI+0P8zTCYcBrUX1G8GLV/lQrzPKBfByCogYiYKpJ
fhVp9io2V61FirtprmqDEEFy29Jwy6eZSoUTJHNsxm8EEdsgldfGFk/tTMGwXpF6EAupVG/jcA6I
YWrH4VSE0T/kpd5AcsbkDrhjVK36K1IRisHZ1lrldhInexjwAWXH5U4fhhvBHgyRSix/ZGCHJije
UvsyzJBZSJvvGZ0/RaXGChtBfoah76TZdukmV9TaNkldSlVtUBOuA+PNYN9GipBYVwFiJmW97qIc
eesNjkfcQGWiNbaJ+oYrxDKtP0TxEKHPnarxHjDwoyZo22PXsdhad9EHjM3dCr+0pNovUDCsqHaJ
HG4wIYnhpJJ5Ch82Z6horwc4tMgeTdIVCk2lYP7I6gSIJt+0OFWKekMcTm/ndJSYS8QIo+Ela1jP
G4xOwxKPSFYdYeHIro/Khf3a0eiAsBJiCkxgnVg5/nsrtH3VRIJKLm/aCmMHwIvIsD1tcK7TfaQJ
cNuaUZE59HthWCKUBx0FsJHSPs4Yg28yhl0xHhqQFoVqpsf8pg+YGDD4nvYW9zsTf0x9sGUiWRBD
hxgMMldIU+nYZIa9Q1Xi4Dxb0COA87bQYVlvOEN1n2P52noSuB33mouATixZeMztke9DCMAIWhmc
wzDRaT8Q9iNUlRZs36O3vhBTIC6N/KEFTOa0YfAhqAsbkih46KREZgbF3/JtGZ5T/URa4SaqeVBl
uPmMxXW5O3HpSkGa0eUNpT9sY+w6yUyEl831HlA/GgZeNdNWXAoeqkhXaSmWsxXMWPrUxqkYsC6i
juw1X8qvMctxm73q7Ht6y4YCYt9ENKI95hKsV42/dsIrg9sA9eXgTdrF0C4xVGC6zZXZzK6pgG+S
An6BWbA25n6bTwWx0aiKhN/dK8YyXflMq2I/zu+yQ71OeSI2dAGqikWzcYg+tasH+BooWz0fgdz4
tbDEb2Ywufa/v+LXlj90VPwGzs8RNX0/Dueyvo05a19jyydTaTGVhiLKwjoahh/OrNfOaG7HiLQc
scj0Xs9RGCXyRgSTy/CCIQvLKzxnC0+TIWePFWTTPEFalSrgVE0Jmzw+xaP9L2veyj7HAKbyW7zE
sbEAeOk93WrYaJmYq+iX5BmyVPwa1b+Vcq3ZwDrIDwsKZbiReByJMy3rR1GglUBWEA5jG+JJhFHl
vMib2jJOYZti641kIiaaZ6aIg57r1MK+8J7h2h+0FXCT0r9gnbPq7G1rIXKxOqJRzUOPytuYZuYs
dHDjDfEQA8BV4IxvNCKb8T92UwTzqQXJG/0OqTqQL/6Tgwyw5KzHEF2DH2Gxo4FJIOKYYQXAVJ96
c+dMog6iKoQWMiCUmkBQe3amPFNOxZfA6O1yZgKKi5x6McP0KN/m5RiW/8KWgT1oGTPyhiSsVGzO
PGMjZM0JoRcSJStAzwRhv2RfVWUNIyuhYIcrFSDqznjUkC/FMsUqxDLnXFnjrnDwwtWzazYZbzlu
j6NevuvjGlMtUTMGYvNl3lsS8RfZFZEfh9rMN7Ij7ZmMFFt1PuqQPa02/gI6dYyA/efajbsgL/G2
OXcmjtoWh+ZkzYc5ZI947D6Urj8lafEaY0uFn5L1XyHQhMVhWupjnziH2or4hDVsFnW5J7C8mRLB
hC5G5EsJajjzUIiKX2rrs0JEck+MhMiqslCMlL22x4q6S8i/q8K7IJaYDb7fUfVRKlh/4Qo2KK22
gdGVwAzsptdpyPY5Xsv9WHqkhZ7w6EB0D7yHhML86jDD0f9MeLPFZ8hsQmtzN1DkTY+tX9dae6ty
/snmbWAGx0MJL0Ill/FL3KcSERpEF3HspfUtWoWlIMCLWIjWxRpvU6D6TgJ7R1CgI32a0l8kGy/5
n4xThQyWXGjfeGzlMC/y31EEB8MiIXO2+VZm0i2tt3I0z+po48pjck1TH7NOyGDf2JltremEEiP8
VfPZNXqyxc45YAu8hk0sMpqQcvwNzEoSBpQ6LTbr+sLMqutyakTaM706SHX/KaOkMnx2onEJGoJF
O2Bc0IUxoSl35ktKQmHSYYZhjP4wcafiIGJtxPzdJBO7p46t4sITxUtLRCYLoUYJlq1x9XTVvNwh
dISN3bTMRf+Lxq7XeIsf9GYUERRydwlqCRVerxyyXHuaNSrkxMTTBKtGjNxsYRKjLBhyADTMB7kr
D2RbwbROsZMOVb8kf7QlNCfjCGFdm51yb/CW08xynVnZukG6XkIZCzsefrPg3IYZoex8v4j7spVw
o8z5S+jVpTKBNTPrHwI2X0IFWPzYInL2hUK55QnQu6kIPNrsMbRFXIRRGCQbhrWq5ZDm8DN1z5I1
nTH+GXbSvtazizjeZA73Y/GvDstrJY1+VVu7uY7/leX0qufFvgdssSjYyvE9r77xdY8pO7ptOX7O
+b8lBnZIhp8xebEc4wXv9dXI3GBWW0LAk0szC5uZOcOWoLpkDTRbY/zMa1q8lmvTYbeHfRp6v9by
TaZRrMTM9gr7vMiVn2C9lRVc6C6yXFAWsmyohhOo3bD0pMSxIZDf1Zq0bkMaHwGDeE1C1SUTLkPa
BZwk7rDROpah86tmihcmGl5VMPAy+QPLgzN3DcPwdZe32yoHO9QZNkT2IU5kz0Lb0zWXLAkYxMwo
G1DxhNF4Sqk7WoYHARhji26zjE8ZodL4bd0GczfVJTWOQEji1zI9tLQNDONztX4z551ArCa+e2vZ
QjRW7Mt4eesYJOOj8DHPA3cGkma0APi0aTHTA3M4JSP/HOpeiYoqXpilV9ouAXmSWDUoYD7ElzfA
Y2Zl7kUzXWUmaqwCt+Rq1wflUS2sD9lurnZA/mPB5ocqXXeOoQ1hvibca7wZ7NJgPRUboQwyZDfj
u6qkJ8E2X9Q9GWcwv/ZzRKvX13C5RjgES5esOmwsrANFzrqzsK+waKgcNHwORIVO/isB5kVgmaha
k2zB/s7BE1Jj/U+ehiWSYEqJFrZbHrPU7ubC2PZy70HOeE1wR1vVk8JU4k9PBeVfHRDTPJXI+lME
ObjVGSlHAMDagWBwZJnXGnm+eHpkdn7wRNkmm/qvqjftBPM7JQpG4Y6CJvISkrbTdDPsAwb8XNxW
V8kSad5DzVFWo9RcLW63kJKmJnG6qBwvSM2zXMMv67Yhka123vnN0ntjtbG5Lin+rZyqFWhmF5rI
NMj5ElqU3MsjrjajH2Zoews1AUJ73G7gshn9Y5m7s1prhDrHn0H4nBMRaUKl38XvukqCT26yYEm6
zhwqhDWr3Epo35k2/EpZ8NI2Gsuz86CzgqrXN+WL2HVaRrCU7lCGgpoxbwCpvQJ2dKT+jhMw/IYo
YdYhL7hiSNCyA7rRrQAIcxv/VxBvFid42RWpEQIDF6BqzxFTOZeTip4EK4kQcVWyxaJnJVEUEtHm
TLKfxk+x9jaYAI084joUuWzc0txHgqUlK+Mmr8qzISQeSmIeF/vV7uFv4hyX40Fg4DsRlZ2YJ6Zv
pZxiIIn14WuYE4O1y+NnBSegK0klxctFz98E6CRIV5zWTdq1m1Q2PKX1+y51ZVh/hXmIKlzCZjXj
zOrXDsppqdDa2G3HEpsgqwpbw7VL7dBpNO0Dwqee+JBQin9yNdszr51ZZscIfYW2H6mgtGq6Q3Ty
+xCgsRAaRkLhgFND1TzxhD2Z3NMng78t11Ctn31WHdRAXB3rHJgmVnQ4uMsdi3h2nEZ8mvXka2mv
oqmD3OmQn1DPm6bFOIrjnLlbA6slA7baZhbjiMZw0abD9nxadFoDOhwN2KhvMvarkvFOEwQveGau
NaoDKXWGY8CzF4XQ2lA1liWwW9cXZPZgkKcxYm9LLEFI2bXBHehIrJm8Bn4KqKJPkOLjp5BxbXWT
JCMxnmAKMAzXgju2Vq75rOyVWd0uGjl+jWuhpQ6ZGoKDP6IOuyosUCnyU3TNSrk1uosN5D7oEk/W
XZGbPaJAqLPzW0ZsSqBrW0H1a7iuAvfQ1Jhti03ffgq7dMW4MsLxxTJUG9BvV+GXY2u+Re6URHq7
YPfIDSbdsmvv5PHbohGq4WvGKn7u8a3sQ8bljrrSnNRgol0C8JMeXKg/jrRg4ti4Q6+3NN7DS0k2
op74k6R5/6FJwGyWNMiuVjYvld0RB1F5hRaDq48GsTnHCBfd0frdT+SzVfr4aRo5rOGnwEWSkJRF
xGyiuxU3IzZ661ECVhpSsmiutfpZLWfYiqLgydhH2A5qcP/OVvfw8YISpxCpeW3l7lYCumedsw0F
8408Mer/mKn07MQ/UPgJvr4K5Gkm2l4jJmToFT8WzkikDinyslejuxlDQ4M5OKlQofEN+AYDCQ7E
jx4dT7roV9WPM5SujJumM/RkMJzD4DxJ3DZz+buQ1beF26U8w6716k71ShzTMuqKpGiOIb11Cz4W
cFOKo0wKAMtJ2m9juKwF6mUtFolK8joYb9USHaLBXrMeNBBRdToMIGZyHvB9TbAAaL09RtZYqB6y
98WsdksxEFcgJDfN0aTWlIxDgjJeuPcaFXWzkR1lM/weWN0BzeqEIhXho8IwxcAMv8cnopujUy/T
PU4r/DYTAOkiaw4jA3Fum49hKb+CAaPjsqlcVWdSRHdW/NXE6DQ2g9e/LIC1z37ZFSBv45WsyvXY
jucJY2ubxqfGUVljv9RxxNBgIUPrj5fwtcHbVk3tTcoZUHkOgB+ZbgOiFFJNFQK9Sr0neXSRxuZH
AebUc+amZvnI2vhmEltSqt1NH9Bnm+NpqJrfIFyOcS/COpbkXMxv+tG0rfduqt7UmGs21gsTclrj
lrGHtU00+5yVX9komDMbJxmcVWeyghCAdyjLjngtmg9ZuEgVV0aiF6eR/UUhgxujWqlF+1ejzHKY
CHf2uaWhQu+GTWSMpJMUw2RuV4zsKsnZNsTritbDmqKDXC6vgYxfQTKdc0c+VbHz7cR0LddUfg/0
YzWd7fwQ3UyghDWBpOt59Ratzu6vtMeme33/BUPhh7Hyruvj3r276crdbrevu9Xhsn1/b1fbL997
eL/eb7YmVPMwrn7fnvv97++93Nyv1/28Or6FLpzz9bZeXXz/4V3v3m++8oAcVunKc73rlUnozvPu
3v7KiH5lrfzHQ3zXB+X66vHgteXq6+tyeH99f98ecGtbR6u3t+PxuHbv+erqeYjGVuSMbn6vviev
ca7jx8MTHzs53LWVeBUmty7gz4Mx+gofvpVHPobr7ZmZrp5v+2OzWu/368e9X6fa9Nom+z6FPqcN
d9fv+Erv4c9r3sVaue3m8eCAjdVjXneuuXMfnfvw3Xy15e9d/rf3eKHvcRTl6uH6HDG/Pny+gK/w
3f8+m8vbufy7+xBfK37Pa9zixBfy3pyj7CA+PV/JB0bmsbpzFng9f+WJl/IJfH7vi0/Hu/Kf+BPU
0jUfhJcQ/S3+3X2Is+eLP/J/vM51eXssTjcc0f+/Ny8Qp5n34SqKD8jX+Lztnc8tPjGfy+85ZnFV
Bj7tf+/49X9HzDcr+SE+JP9Ch7zzB1e8RhzP48vzxff84peSs87Z4BPy69d/b8bWveaIpu1/B8ZB
lyuuHX8Q54bLx8d0VrzxgzMpzjSfS+M0uJ7DZSvdNf+7ur/82N9/757n/l65gcRJ9rxHv3b3HJAv
PrQ4Nf+dOHHmfHEJxIcQn5Vv7k4uKCof7Is5F9cBgEycXPFR+elwvbFHOdCCrX0SdlZf4iTweygm
K/5CvIzPyF/wU/zq//eqkjNeHHgRv8ENGeuwqd3E3T9F/+1L6QgJ9RXY2lR8MzNxp5jWrjDvF0Gq
1Rid6kA7G6qx7/HAsajiyEK61hmFZbutRWYOSLdcQI3Nuk+MfABJJtmrcERbPirrVZU+moJ0jep3
XDZV4QMgr6YTttcYYHnhm2lpGCvfuvpFabtVgPGyZXppKK3GQ62bpwwKgUnMl62xElDBSDDCJTZf
2W73cmduF+ae1m9c1/vOMDvQ/CKFxdWhPLnIWbZPMsh884eTRw20UrCiwEB13VF5avelkeL/kXRe
TbEbaxT9RapSDq8TNDkxMAy8qIADyq3cCr/+Lvk+2S7bBxik7i/svfaqsxV4FJLv/58FpD9vGFl1
8s3qq13qFb8RC/8IvebIeKxOyZ8MMLPNGOe5XEeOERM+X/Pfdi0MK26uasjvQWLv+nzcZAkF+EAw
TDKUp147uI15MAfJR6ZijzhMWruaTXITmKERPZlUXi1rJ59UevFjNmFgiV/Pt/voGhtaChOnl06i
hCA2rKTVyQ6d6d3cCNuhgRImrIPZO0nQU26aTN9geHXjW6Wou3ncbMUQtN2PELB2F70Ckprn+7Mt
sZ4JXC7CHMt70qDMO2qsNYhz3hzvUyTWWesH1i35fqBrgnyfF3Cl5w631nemcH1bTD/E0OjeuBIt
RJaYuy2DujxfYhp1XvcV1c7P/E9zjzDf+FWUkvTN0gPcBCvgVn1Vq/I7qUi17RUERM1HIwaabW3L
lAq3AYDG6JQjKcvLwC/i7ThtJMAl4cf2a4mXzKlY7lPSJKRHMBCcF9zuvMmIGf8XffJRZv4I6i26
mt2E+Y6FQcLvPxz5Txwu6DgJ34p5xUmhweIKhSyIfRTXg/sFNhMn0KxXjveDvBUp1x5bepg5zCf4
X1VG033BDLJsDgVig1z/lCzs52JCcQ1sjA4A08ZvxuxVacVG2Po2rv5CBGIpEUN/WdxBO6TCBCqX
ZwMjUvSVS/IZ3Hn6nTJtd2GfaZtmfIsTVhfFC1P4cnp3XPHCl/I6RsTleND/K7hzfOhh9ZM09hVF
+JTdZ5loR8hO05HVPAmVEEljZ7rmNcMeqObTmtJp5OHE+IWCqbKgtna3avo01U2DbsWbLaeo+gz3
mMG+tKc3cFQrtcXjx48nqFP7aZ/quS+wjVUuoj53+shxoJnjpkKhGarFbh4vlAggYNGuW43EcIoY
UpboQJpf9B3fRbyv0aCh317lprNsILnML4Oesr0KH4MNMlzqziUZhn3dRyPd17jIdWuf61twN6A/
eBUDVMvGjT5ybjgVi59p0razPmYaS2KA5gEK6XyvQSVPaadsxjhf1yXEqmIi/5YJfAdvhB3bvDFr
Y/17IuTIzia6U61cj7S+FiBF6aLhBkBDEh98XWRUgAn6bOsl1GRFsU9N8FyZk9/4RZzmbJGB8YwI
GQ7ZQBzG+0Q+fb8lwtwjCYtGiFWLtP7FE4Xp79DtOWIA1yQwET4bnLSg0zyDflbdkjdOH1MLcTcZ
bubdTimLLRHOgJjDL30o2dtFaGPxcsjyJBrmRN0lTH+aiuSVLUlpkX0YNZssWkGU9zXsKfmsD9Gi
u6bqlbzkhcGCvbtKpd2EIryShBHF00ubGBwfnL+FimqB3CsMsUpq+Q19VUvgV6l7a5eLwU36dWT7
1ciMnhQirBMuKBj23X7KXztehBr+0cwBomxcEQWJstIF6eQRGLlklAfwzbtlTHsgWT3VOCaG8tPL
7k3D9BaabYgDbeYUjDs5aoeZCNvs7My4ftWRs60M8cKKal5ystpp760utx3nX2q9R0RtSR68jlFG
XN4Gvi5y67zecdQN2SaOPnGRrHrmpRZLvakK/UkQpiqnXZN99v34rJPqVdftdazTbVo9abktQO21
Z7OAVsOVS3Si0WP+qOgASVAQMW6fBlo8fXMrUO5lyco1Xqau9pseFQkdXGMO0LDtfasCzXPWetqQ
evtWcpwgA0nqRzF6iwabcsEkxh7H02RwcbnlrSxMfl/QUrZlgqKfCp/WMJTGvSB1KvW2BvefqxT7
iDNk8pR/uGbeRtBBMTTooaF30jvGGDBDvLXsoW7bB89GilwRpcHC26O97zdI/u4ihWSdGHDP7fjS
s7dUiuDABGtbcKnXHS54zK+JvgNc7c8DkCLtrmgKyaGewFrKt/mySsitigqQvnbjz+sirkbGuh1p
CcG8Phs8jPO8YmDXdbtZaWhAUAbweIcMWB14g3OXEezm0HWn2GcTpH0Oab0ecS5homBj64HctAgL
CJiWtLPWWhsPbGZI8TIPnabNJo69A4+tAMaOIRr4Bsjj1LBOVoGhhbRDcHBrkIwHIe210tjLBk8j
Iq1ZYmHHQAT3NhlDJG4uuek4I9n9hZ6fA55W7foQjShh5VmnWCefQRDFUhoQ29GmVgir2Ch4DeSR
9px6//KKXsAoidebs7eKnZ4HvmG755QjxoK+o4WfFUiCpjzSSsIHpmfNyqMbIFxx0Sbp0HFJ9hn7
eGnNJ+B8GpTqz5hh6c0ZAhc5dGFE9fjyVH7XGKlWsR6dgvwvVj81CJS2uk1GlkeGu/TKE2I+JPeb
0QbrOagbNs1r1Mwblw9SFQzvSyRpMMK005Q2K0vVAQwydugeJBavoJ1wadEseyCBkS8jE8DNsLDB
xnN9xQELOrKhlDE8VahNZAU2AfFBKLi1XNbvCPK4umZtvlJPvspIsncdUN7vHTnZGi+2wddoUw3h
DDs0tpHJZdDbvcH3o89ZSShnJhO/LJAkPH5c7VCHmfojH/82Jm8FAHQ5kQcwp9/N10dhoijk3kgm
ueLx8+Ddz79yw62OwpSrGXcXkn4iHOprGwHg7FTCu4H0X2mNpY5t1kpRf1BCZg8Jlp9tLVuhz7GU
p1nIM9/skXjDT5uwHp2Hl1X9JnRMUN5KVToy4R24K5//WRF4kDKz2rV8rCh3HoSVoRkzfkliUgb1
o0LKkAFWmQI/l2+BdhvI5A5MbO5YwZuZg0Rr3feonFSkAtoqmJt1PsVYRQE0/qKSwIBHcLKhbgoj
W9oEtJGtZjTRyuLhmcO8BPpOSGkLvSq2RX4zAO9inhXNJ5EkcQmvaOc0IJ6zivWWJxemQhYyXyhq
unUaHOaSk8LA7AC0DsLnu7bQBApUr3YbEe8dXRodIhz1UthD0uIzniUUNfAfbIS0Nih10hKD79UG
SdhqbMoc46KaBvcXmoGeTnc0dkbhrWNOaIXCHbsR4S2sBXgspHYwKU2L7CXkUDTeUvZctm5sWvQi
3JB67PoShp06YIKAfll+1Xp6mF+tWXJTsr7FOWxAuGAsEt9sHTmDgrmI2+S/t5uAyySkF3GYWUz6
Xar6xjK/GmRnSvhZg+I3mCpo53bsl2b9U0ATluwwrfIKRlAtPrExs0fkZCDEj8tzZlomyXslWeh0
JCQF2gsRnaDwVBY7a+ZAo/6Lb0fTyLlN402YWUf94qXYn2i+TKZSacLwWFGOASSwACHjyJaVuOa9
oU8HPf7/Qd4QEsK8j3WAbaJYJG+Wt98O1hwcjFkSNv9vCcL7PFOv8PMtCzlieFdDaMqtRxzHB13A
JjbPhCPsikRdF/qEh4EZu/Y3OdFNCLCc8WufPtDBLxss6mFkXQbjjV+iS+eTb0AtLBWEVa3dMbL/
HcKeNcixzk4WaRFuYfEMz2ZHc60qEZShEbHHtLE8wk9Sw1fV8WXsuBG7ND/0lXa1+mubH7Xwq9ET
yJXiPJb9ExEVRAF7byTaa+KSNhRhbyJCFuCXoq/N2SacrPR9XCOxCU72+KVN5po7fh3oNLTlvddj
Xwhl27If6EhsCutjlbC7g+aDibZH+d613jbV8aIXNgwbfeHoJcY6/MEWs0VU1MCuQpyhev6WUaRP
wIVGsphScllcbtC5FqJHEwa8yXFTJIDY8/YlVVx6GpR8FujVgHI0gW2CIiDz+kWWxAeNDxI1LxUK
k3sCXLGe4xOAhMeEPFzn47+EinU0LxiB1xN8WSVe6nQzi2gj2Y0TOhJ0n571rxoyRpM9Pk5sgVxX
0uISUD3fU74LA3U7H3g+vFMZbKSXMwvcpCNpxctUbR/BsIsgQeT/JapM34J4yPjK/6RPkMO0ymeH
hwsBsIcV+2ET+s1XOwnegbs+UQ8Q/WQEGLbRmbEBr1mmdPlOk6zhogMvyIFX9eSJAo2JwrYaYK98
ht13Ej+AJLPrcdkRt0clPqbKnF1tHJyY1YnFvGouoIqUKMU9SXVQXA+8uVGboYRFn8PjCGEuIcwg
pHiX/V0aZzuhOTHl0ciGHYKYW5uG+0ZWV2S1hF41ZUHygko72GLQvTgofyRiHtssWbfVp8hAoWdj
RR95RLnFVZbYxlYjJbye9qYab3g+8HKGq6bRt4p9BSXOCRr1kGKUjwFNAl4SdmhRjV3nklf50uQO
72OPSqj2Q8wvM5oQwQs5q26EEX+G1UG7rBGnWvhT+mqrwHYOenSH8U2zfuRwRjtu5k+RaNu0tt4x
PKCaLE9Ot5tsgvrQunCebiYYE5FQtzWlaAPbUkd1GCBcD0tucrYednXtm/KtJtVcgJ4tKOGc/q8j
/SqLip1ZJvcUcaCCdjP/hJ7GuF/fU3U/c5f0BmtNWDbtIfMJmZ974T1zXjexr3LC3JTilasDAZ9n
oCFj+uitB9KlJGsp+Px9nlz6EZ09qHfWVv1yGLT34OQV3d518VjRqbLzTByiIBKyr7/d7FSI/ESK
st9x3+vpHPEl0WdqCy2/qKXg9dVfwnFrTDo30UMbfirtIvBJZRC8WoP9Ok9+GhbrKO8XJqr6pELM
xkoz77V15xq7AmSN3R6sEa5y3V06B8vI8FaAbZ6K/jI6A8IK3PhD8iHBIRQItrRuY5fjRwwfeDJP
bmveY/4c2ei+MfVLlxoJxMeyt8VZj6y1PuwrXoisoSWTl3DYxv0XuaZsAZBsdP0nEezrKWEEY2cM
oET7dK2bCTfKIUO0Ll/H4Zs4yKrmrOUk7RhdKfky5pMsbCw5g2GupJJ9U1fvJoPBPtpJRiwO30tQ
PpLQ9nMibYocHxGx1soA/lOhebsV408gfwyAGybKDDJy0Kb997gKhTYYtxFuing4CXqciGPHadD6
UKKncH9aB/yLSOlJWqZwIsr8uuiPpUB5ScoX8q664ppsc3wzrCRjGw+exueFSlgy1OqtvW3vQbI6
+gxeRCRq+a2FnA8NnAukVInwKDv9qpmuGaE6damvTHTZFlIRbMxg/aFiyB2BvqyGCaNK4rvUyI2q
G1YksMCsAdPzVqhEHoefEx9O1SQczpz/k7dUayI5xsL0q54sq1FszC0CEt5PNhoFsgGF6xCrfudi
X7JTgmNxy9bTpunUU4feS+1/Bg6fEMBxgvbh5hW3OO19TUPugwezjtNbyB/MueCV56D/6agmJDje
6KsBIUT8eGJGu3BUFqyl12PpLc1IkFUBu82CiwDvsZBsfMN/Nu9Vq32XgvO4R3vPA2ooHL4pK7HG
WpbsPhPHurNSgqbRM8qcZeCXcfY3uUwa57oN7VCV3fB1X6fKOzdq+qa5HXjX6TuIAQAXynJIrraB
4Cssll4Gv+5NTU5sFBchbQ9U/2aurRvCrsEca2guNOgcLsOSnsVKpj4nDS4EeK8uwx9QmWu77n2C
x7bcm87CRHjdpg9zDHemTaNIe5Q8R3xoccagThKpAoAtH+IVd/AlSapNaFkXw37Rs3f08TyFzqrW
CW+GWRlF4bpglTiDeXnMEb9cS4dhX7wplCcAaLqFhdB5FcZVqv7ziK1uJzi12TewYSCtVzKQIqN+
4+wZg4qNaUsCo0HCmf0scbTaboWvz1ilNXvxJvkrbH2VN/M+frhidXqL6CpDKyOriFYsv49gkhM+
hnxbh+FqAFFizH5kLmF1PWCHqnO0xrQHEf21F7MH4zMkEHIRaWITzRBa3JgImeZFLJGY8pfHdmSU
69V7XY2IinEgSabviCsSY2uzDB1vsn5tGThaTbeVGTlnE4mzBGXDeliWHKmNIgB3MmewQYLCk6qq
Q+U263GgU850gkhoZ8OKnpo1HQ8S2SUl3R3R1XY10OMwcICaltBPd/k/B6qiFxqbKQOaOMEocvdh
xHvhfJq0ji5CGx7nS+WqMLy8jdu2W8VxCEAeH4b5UJsv2534XIO93mh3fCyrFrkPKpnK/SR3E3xf
y/UCP5t/w8KuyUk/2ZUFM2257F+hQrMvlyhdmOXrG2NvBGeXwoJcbfr2cEOju4k4DCTJxikfqEx/
u5B2CTRDrHW7pjHn0c5qjilg1eCrQKd1291Y/aF0tkqE0Tc98C2mqAxK5TfHXdNmzt2bhk3gNcvO
Mq8l41NQcreeCp+lJfYFxynPgPQ95myp2/LnmkukpEs18l4mgog0RNRidKEGom7w9G0XhUynb2P+
6sXu1UC7wBo/BI8VP2jMAv1hTjFlD02Sae3mb7CdcvyECVSpiGcMDzyhpd2xR3rSczGWKMSnIL8N
1UWgPQ9GBSDYcHEV6c/Km55RNjYPKAQKDQnuJ6pflc24iaApyFEeBFW+sxFaSoohpD6p9CAH9A9N
UY84rJKR0zO6p2mztxKNce+sQzF3qPNzPLBp/hWmcMylvpKp65uGtQNnm/qiqfaGJJ+tXJJFtsBp
RPjjNYjfDWVaGR7CRjTEKFZZSvD7nun/HfBRv41wwcAwGpwjgvlqdObDYlOpPX+19lqe+2Z7NGDw
zcn0QZMcTWY7nDrGMSWru3f1twLmN4v4BZTPn4FJ9Iglp2MLTY+87NlpjtZ4aAdAN51LSgQFDbHd
/ijbrWN5B0/rAUZR95A5zGwWv6kAi1A16toqkj3EnF1G6reMtb1hnF14PhlKInMa1hoVt/BOUr6a
7T03Lz3OZ6YGwalJ9zXlHkWg5jvRlX2Lhou0ORL5KsFVe39lprDj8adhV0GfsLNnOWDO/U7zf27J
CiA+I8+fD08XjU9GmorzHxEWkjRzbOSOeg5fO3Vf7Ca6RPqF3DRtlYYqo1r7NM0ZMDHA342NOqdK
4RchzjFXateuCftY2NYJ1RB/05aSwKnyWNshotaO8weOPgdyZePEb87TOm+30savgV+xAe87WN06
EK8pGVSFCaAf0DUaVxR77qoK6j9vN2HlGdk0jCLeQYiNGD7ypVU+0ujVRIvrvrYIeIErMNWqd1GO
xy2SnxbVDjA+I90U91AZifUkkovZbTYGftxGKyAo+EzxW4IKHWMeLPfFSoyfOYjQKSkd5zGrxXAu
zp6NzW+chis7IsVlAMXVCR0rim5IuXHmsarKXyYGLWLCFUHvCJZ4MXz1cQBSS1sDZyX50wEVY229
9KqM7kUo4/w8oBQhwKw3l5XtsB7ApFYsIlxbTPDQMSxVjz1SvLLGJ9D78mVK/zyma7I/GFn5WjBc
03oiQTg2AKKyiDC7PV4c6CTmki6J6/tSh7j+c3RJSN/SpLurrYULdjykDWHkyDBa+ymQwRVahMQE
K5A6tHc2he91h44pcfeFfPUgK0o13+Tas2MsyxA2DhlWZ2KTJ+kpy7JTj35fCdVjooOosXyjs6hl
jS2SrxGf5FjgQKNKUFjBDP0lYedZu8NW5wztK+WHKOBTqDgvwzmSHhp621cmdH11/KWTWCK4cBoK
/4rBYgUcAjuIymHVlkiNMvKXcHjkCPrcZljVdX6v3GCtjR04MdbjGp5EpNskXq0THvJQKU/xM8gt
PJNvreoyEv1WU+Jhml/XqsFYHUGQLMrwmuho5XrlykY3HY+9xpWcPYvmXGETmZx2LVVDZUPTv6ry
y2PAC6hzVoz3S1FACpTZlVmXX9FDGRWNdZrd5MQYUKMYRApJbBRqS+p/Bp1hsG+Y4ZCghNDxxaJ9
bVqKV+ORVs0Oyi+/UFIfMkrVuDBehd1tA7KaGacRzGi7vx1EqtBrsAxFrxaT8IQpSWunx+lpC3h5
DAgvYP8+hJkiDgcOxt7Q7tf6mG8qF812z7RajTiqjolIj2EPJ6MPELwqVMQY62VJ4vZRi/6M+K9I
Xwj4A75dsGWsMH5xR4wwJ6p6nUZiw7u/biuEYFrLN4AgcxNEW/JUFXcH6YAJhJYhl8Fq4VjJBif9
Csf+XnMriE7fOmWr2u9bkuhd2oeAZa6cnp6AC/OvmdqN0+NZwxCZgrfrDx1kvAbfG0EApFdiU0ve
QaWY4hpoyj4TyrU1/4oqOZLLvA5j7GqhepAduk7Iat44rEn6utP2+tIIdpqh3BS1uqbFPXKxhiQp
wdXZS670xwjrXFYQhkQZEJcFrj9mZczLMs9eROROWVvN9Wt0k6bHjm03RL7qlNvMRnHFA2lw7pZQ
2uPh23TXuTiKKb1PFZlro/qZmhpmORNUFSJ99r3ZOqr5RY8sKxzGPl6ebxVFPcXFVUC51Sx0Cf3B
7hhUBAo2ebRXIJ4jTV1OvO8sJDJsFXMH0+MtYMkzyh9gKysLb6tLclSHhQS+ladeWnubSoQfzYvE
gaEUSId7FIyOCVvE/ISLcYiTE5yPtW5GLzqpDl1GDFza7mUbbSdSM7y24SRFJICZelDHYyudmzH9
iuBiVdLveBXcR0x4DZiCzcACORUQYcOJbB2QuYMBxaM8QPJdWYHx2bY0/Hb5QENEgE5O5JvM8FWf
tEA7ZnHwEEoKJUTDcndBOpzHxwAOhVK8t0GwDC0AUIhQHbGrmifjv6Ds4KtSz7OL56avWh5MjVyn
6bsFFaQHv2qwV7Fd9+3ALxGaqKWR2aYsdM03I8RxIU+20YWHttOfMU+yUEOOgYL3v+GW0qulnaVM
wKJVRRofcXfUhAtJ5QghEsG2008nCx2oDsbErZgog7CJxMzzwMlIdVj0t0x9dTjLO2pCznJ4uAul
/yEWlR2pexXCoTPgt2GwZ0lJaJoOkrujET/KUrC+/c8o8F4byZ1iaaV6xTFCWd/XwYYZMJ5WfdHE
H417LrOri8zQOuVIUlSgLorsl5yk4EsQ5PQ7+HZrz2Rc5nyhGuHB8qNeJ20n2HckhDsIR2z2HHp/
boc3C9pfS4B2QT6hkO6u5wo2YS10Rw0PQhcfIGHsW46qGDwF9hL0oQg+6z12EzLU0x+htisLSIrX
Deu0JoLGcVYZA8iebQSRhikc/xT9rQkPqpnvTOJogLitHYD/oqwfY5bvjA7cE4TlKiTsS7zKZFwj
bZwlo7UDw93EvU/2wKaK02MUbtV6OA5VezGTxg+NL23ICTQ8m/FrYr7kYBcrQI/6wJAK7gqjw2BO
eO/PbG35J/7Nce6VE/M6qrdYEOUy4uI2vEWJ2mSpGPbB1ul5i682ewwWIBOu22j4niuDJHu0PNrR
GzvFvHjWzq5jtM9UWjNfPPd30Ahh+oCruZCRZG6Oqh0PiXeN7WfbPaloYcznEH3e5HB0DY3hIasU
wo9cPdwXwQQChZtNJU6KXKzoOxswXwe/Tgb5jOw9NdvpA6egF/tRd9a4wOxTSBKr5PGsuDZyRC1p
eQ2a66RLP6jatT0CAVhbtEo6Eubk2nfQIAxoakcLuVRu0Luxj4eqiiSC5c1grW0MsjzYh5m3pty0
rvQDELNGVvsOkgsz8MeiAfrdLQN6ipyX3otcZh2/bs0gEXGnxREpmpeyvJcIDEIsy0TUu+rJqmMk
6T3oubnR5GFL+QFYtNafHOUc6HnB8Czia+Ml0pmPCAu15oebBWxczbXnuVyr+CXLVy2kU6eoLMIV
qZSLoroO2UfMdM5l7VS/9fYuRqDgJuReGdEiGN8HFtlQ7jusJfKrQmHtAPKEBGO2T93bqkPPVk5l
E0QhSvyXxU9pGOqqHzgipv0wQEhHDl1zmlT0swoG6EE1LqRKgJYhr8SD3PzupI+x+3WpNYWKF+cS
TEhWxomygUnq8JNrm4EkDiYQTKi407ghGkj1ZE0baguRYV+I1x7tgPwtu/cu+tfWH4T9LTJGQILT
J+8I3U0esbNjLiU7POsDvcB4nHJnha0EXNeLAsWg7C8qaXZg/62dZdNjNOZzzul1qm3aHZuRn68j
oIMDBv1AUZ/HdNvAocTeDVsI5w67/go6ELFS4iOS+zg7x8oPixZPRoeQkbCBVblnXlmU2TJB5YZL
/DAwNpigg8Wmt3M05tL6jxwF1D3iLhwguDopm7Zz9QSGY1wk3GWDQ1mYYjIgAkN1fok2n6idB56v
3v1XqFew7VDVE8F6m5coRsKu20iYXhGRaYY5+8R4TJnPmOlnnEarGte8geXVhQmEhhu7JLbklFq9
ZXuSTKi6wf8UB4FaAXYzzGd3F8S8X/rJFecoC1ekKG4tQOG1Qq1CFEHBFYezAEBcXe3UHgy8PoUr
+i8zu0HMiGanMCMn3Xz2IfOTeeHPLKinxeudZz3GG5ARq8zL/HLXjbE/6P/ImadmA8X4Knnn7H7c
QMhlXBGvovE31LhHSATp4Mf3eGU8mBP9kfKSSzVc6Em8zlOH/SiCXfcQer8yxOGvJ74TE1+N9g0x
M3D3Fhtq5sZne2BaYq0m2zzrBaEmtXMsyQpLldlJizRCD3aWeRSXgN3axJ0OHKDBeB2gD9Lx33XD
XtWPOM8WhfU+y/YU2WyIdHXzJwU4YxQYkYKhihJ1yKIfefSjZp8aWoB2bYJ19QqeFbxdodw7YbQx
rX9UqwP9Qv9wFYxfLvJ0km/ojGn9gARhPKMKBn5pM5yBwWOwzJzfWT02uG3/QgUBCuINdVpl7aHt
Gf4w4uVR5skMPE7amUjJ/hExiaDn0JiT12g8kULM4hKygX9TdE3TdFTNW1i96dnVDv+15S6n1x+s
w5yr6Zo/2OpWuSuPecm6kICBykbnh5wXo5suXi35VqAJ4s9Rkch7Nikb8d5EpqVRmjXaw25uoXEc
wx8NaQsjwGM/sjt09XVJtHlnMlXdVwSg1aYk+Pg7x9/QqEQ2NqcqDzZSar+jY6G7dJg+l3+lUdzb
uV3MonXBel0Y8Poz/WwZfw4+GCXEaMACWzAobjUES90yjzxqBI4yGF1ivM5jnrE8O+Sju1RbtTy7
wy3ACuyUeEoRmuZwNzPzo81rX/8eKQLqBgyXiDeyobBlwGLjXCmYCzPjC4GKhLPMpQ5hSAnFt7Ft
dy3dLUFlhTb5JgqvKT851fCcYaGq83Crjipq79S+iXpNh+hEAB2eKZ1JZbnGr0YMxa6K2e2irWM8
rmcvCrRHdSaEbSCH9sPsEfjUQc6M8ZUHs8JBSECK1lKbjPu43LVudlPAdc3NYFv8KJyafClVNltz
fGYlEkf73PDcpDaqkTezzzZaNMwXAbnwD62sDjJ0L5Soh1AxzlWGXZPZkWa1ZHjBgiBACVcfqznT
4rS2P3IZr1SJqpmNNvFxiMD+TSUiEqPyNRfQGpzyEsJpDlqMRMM9b/21DlxyEIY3z8Bjt6pjscSr
iS4AdCxVgyFg58D3bQgWQ1zKGCgxIbqyQyV6Vijaqt7gmelV+2Sx+RE+zCz8guiWeUG9ezeH6wiw
s0kC8LkM12qUHiWbKKcI0PcSFIfuMAaDzujLwP2TLI3BnaEuvh69Foazlgg0LHDIbJdcdlMBn14/
yDUbfx7VnPyBitTqxOKE1vpup+aeb9FmRGn41HTQa8CZ/rOLvrgBpzMlz0hdWNk3jx2BB4DIFD+B
O1wbnvJ0RhHrb559JxRwkY/LTidTXSTEo/N1xZ9OtmqswpB3FhCTF1X0Y0EtrPO/0PtLZ8c1YxED
wlpNPKfHmlhNh9s0sFXVCc0DJZiIp918znPAfALvrf30anX3QL7ZXBzz76ZEDKhW6Qoy9y1CXZkp
39lsWNTuvNlLz67xzo2HjkTbufAJGGDDl9/YCuGu6ntfDrvc2OuacaZGVSyW3ZzhufFZj75mxlyQ
r+qcazborBcBT9KTmd2mcE4J9j7BMMz4GqzXiP86RLqnkc1T49CO0+fAW2nFqT+Kx2ReI7tauchF
Bpiiug1UiApJ3lULn/vZmZ6tI/nmwrXJVD/tHlXBaTlunKFZ2Z347/OvyKjIMsnUZxXxrQZbr+PP
hx0DstdQEcxypdE11+GwchjAQb8lCyJHMr+MGUCEerB1M88Pgnzl4uO1tFdO8AKFwvROPBQb/2mr
9KXvIMUZo69EHvsU7Rb3yBz/WYJcdXEY7ZmXaqxaHC5Fi0c8lgd3tkWi8ViYsFcryqDafW86aBND
vlFyxpD2qVJO1MYBCs6xuWpp4bci8kvnKzSZfElKXCD5OEoNLuWaj88z3ktLgQmjblVjmzOGjNSN
h12WHysAxlkWL2UGvmT47Wwg5+hpPAh49HSz3RTj09IZcfyW21GMvortVsnzr775Cv9bGQ6Lhsl2
TJRvA+EJsNEr8aIClafxwcCCdPgRnQGf0bw7TlngNEH5PrXuCY3LjiwGDt5+q/NNDoyRGExmttyh
ETD7NbFEd4kSU7ewEmt0v3n4VOKdI4NdpLxnSAcQEJVMaDtOVm1GLhiUTfq4y6dw4+Usub40aAmS
TxEl3UqdjFczzg+qxaRaHtNs2lehixR3UyXWPxfhTt8DyDGCzltmTE8XVqtcBONWpWITG4Fy1oyF
E007UX9xWQ/qgnB5JBwKEinutUpcZAPkAXfbG6t9rRo3af/IOJwssgSjzFpL/dGgyaiTc9kixlTh
pbEMKS3xokVgDptdT6qPpRK9Y1K+a/96CTMRmazaMs4vVgE6NxNSVtscYZstXfO/0QQsHUZ1DJkg
dLOzScNTMjyH1uUN/piC31z/SIaDPpKuo31SMJDgTZawmq2L8sElxJtMAap8o9EnbKZBqfLMeceS
HtcYz5/4yin8RPbXcaaV7tnwrp4Ll8Zzfd6dTRW0CzlzNYimTLo//P19UPgB+iCnxRTXBe+D99Mk
7OLLv3z8FAJiBuJA1HdKcw7ZXXrWDlL0IqRiIioqbD6JyP6YxhocgY1vujkMTCfmYcMIBBU+a7rR
FPbsHVaEUOwRPdosY+f6sEuGlU60Q0dC5U/T1aw3qGg66td4TtJL4+oYDDSvYKFwvCvXKqldWrcL
spASuW5I9jMHSR/XG0tDj+S62n5ieWAiwIxLUIblPUUXBkUKt+ZRl7+BKFYlAg05cHpjBkStL7bK
iK31GbrnXsqVQUGX5saa4onUiUXENt/ga/b5I+ix7hinrP6pEOix32bPlJ9qc4sXg48WNS1cjWEF
LHqZM+9SFVq3AFjHJM4Og4r/tnKwzSpvn1iSkNajTlp29Cdcczu02VnxmqsytJfcc5YpasWGmEGr
/gYf7JMEnjrTpUOJplVwK+r6YEbpGurKYUzH7f84Oo/lxpEsin4RIuDNlg70nhSlDYIlA+9NAvj6
PujNTEx0T5VEApnvXTvlrNZYg600dUWDMmxeszj7kn/qGuh5RJuEMkoac3dX3wrCcGiOHdtmG1KA
KVJGPLGTKTaMit+wFJ9Wrt5pMhA4ZZGV7aiPg55/RCjq/HswNYzPaqGwLgRL9DySKs+dFK0SC024
GTpgp2hY+zGKR3HJOMelo2jlBckMriNI+AEp9jFUBgifQ+wJJalgQjMRdV6g092WTah1JeWBdADx
RFT/GfCnihVCGxVQ8DwUIC25jt5IcdXiTLEU+v2rTGY57FRQUEs9dcC05LYgc+bBD06WwqOKLQl7
RhOi6a0vXWbd6ikQTwH1VNCkqslwzfWBSBDFNSTuWcO7A2kRiJseSvniAVsiybegY1ofLQ4Ew6Ru
jg0c2APBawd+3txqCbHdqja5WkklPrrcYaxBv9LR85ENJ8p12Yk64PAI076WbicPMrmInupsonvV
RvckrHZJJK8GBbSO8SsuR8IKpaPqj/eYQpJRRqw2HnnxeOGyoCNcAHq2+o46ktFYN6Y4jSzb5r29
HkiR05E6ZQ51BwhITG6l3CXfRWqOZNWOn6Z2HJPYVRN1EUUrc3ykVbyIwa4l6ZDbtIzaRx3tIvip
5v11OAlsJohxcCHdYk4NFiOqTxtj6UjbzPvlhaUWY4ZKrCLZDalX0eR7vXu38atqXoZ641j2KgPy
Ef2p/FJN6xim3yTRLUXJ4R489OjpkM/l1PF8WkrsYVygl9KYEK0c7Ys0LeIYYwKiMY9hW20mBZUJ
WhEFSFEsZyMhMIQi2445cUDpgz18onDnUdyjQAIviagjA2bUVMZMIpHp/iyMZ8HqS377vE6rZS7t
k06Z8TN36q8uPyyDGjURv5EXANj95vkf5nlMrtxoxa4GBaiTQ60TDJ7Kv42i/EPIkHFYO4IY2Pgc
m/6iRK1hlFOcj72tp0mfp0UeO7HSCkjOcBmUfDe+QoBZvuscahAd7nzCMkZSKeysu2o86xX6vXKe
GPo/A0l1YprHoo/PeePdpInnt/ENG2lIWUTITd+QaELVKXWncn5QmC5FkK9oWT5qPmBut/aK/3cy
AWkBlinQInIN6p6gDAZ+Jzx4uvcXSparhyMA3BA/4ho1cZCsMx2/o/GbtvHc4poaO1h4gDDLodeA
8tSWhvB0oGMCLXr60qV8WY7NMUN9D8o6EOCQGg+SsDxwKyU5D96/mMxkC4bM5/BAIjAWz4oLhIGb
oGWwWjt4h9HKqE8BKfYGSEAKqiH2hgVYh8o00fuVCX2CAwh8zwNXz7CZKe4gmeTD0I9X4/qTs+FB
2UBw6TFbox0wbz7WMCOip6l/xNATGOHVwt7C8R9knnMZ1sPm65ShJ1NjPLD0hoa3ikBP0X75BEkq
Bg0opknDgApHgDc+s4AGC3UTW1XojgETImnW2iQ1Z7rjcV2KMfqsZPXNWqLMSpP6EVTaK71Sr5jH
JzwX+oe9wy4CplZ0QC0Aq5FtgnA4ps/8H0G6iX7tVyTgL0LpLFfiVufaIe158Iqaa7jI92k0nHQC
QIkCoM/xrkkf9PdK6Wfn/6CrbUlBb9ZFCrUeubb0qdknHt6B2HG6aFR7V8mkgQFCM1mY/p65Jyix
kqMns5oIHf9WcR5FenXakm+AVdjbStGx7Z11xJukOrzkyT5hI8BiRdcBrv4RBw2wINFG1D9jRiT2
KSZptHWY+QkBs78xAWT6n5a+o2Adel+qfYlJescwAN0Fy4RDjNhpQdZM1H8MhONU5x6ViUyz2JQJ
qGCUsz3UtRbUlOXAFJKKpMkAZii6Ao/aOvDNRCPnjR9K1Sn95AMlRtAev7yRcxsrLHpHIq5nbX00
gjMNuiX2dxNUQiG0z15F+mtwtm1a7+VO4Q0Y5+GAfpzcISRQpoMVoUJNCfmMR9MGdrZQ7icQ53TO
BtmNwICbzRvnY9kjQcTVmQO8eF8ka5lvQGsfRu83E4g7vanTAAywNT3b9XeJzJ+wTnKt+IVCYplS
2l0U2rWQ4/ljvYdXUVSiQpxmaVRnXAX16EHV/oBXZf2TIbtHa68hFRftRI4v626bgm7ZpfThcGVX
Hid+h39kWPUAzXpN84/3mMgRIxndBBLDJzN7aJWnr6kboqZumNJ0/6n13/5IfQ5zbiZRGYd3rMX8
5AmUYFKPtFOLVxW2Oltr716DMAGmLyc4MqBGwrEIxIwWAe0K2d1PzS9YBxV3EnjHQTTfA8HRY0nG
Bhgcmh9ypgj/sRfxUPHK6cuko9sTdY2e7wTSX+/tmN+IhNOPuryW6itvnh0DRBq3q7JOCD9nJ/aI
sgzihQXo3JgBbysvVnMuBCqZEdPCn2UU5HI685CAbOvkp2idsBJJmGSIhqg1MoqQfBfYe4i7IP4K
GL9YOgazojuwI5fDw4w+Ooqrc5UaALQCyYkMYbfnEg75hogLDahHyN49d6NfPwpaL8Ztkd71AU0r
SL8YzkL/aKkl4YNtxtCVSBCm1oR2VLp+cmlXCQpyA/7etFxlk+r/FZFHLa8ScDCkMwNEjNPewuaq
6Y/c3ouQKM0ACQsDRtjdwYqk+K+2e2LH2rlJCK+IfgLeZJ2aY79d6vlnLy1T5cNAAi1/lKDVBaYR
gDStu4Zt56akAidaerUCY61B0Tnt1pPXZFP4w6eW7A3EWHadrHVVwDHHX/wzVPOuQ/jQejIGTYEZ
CQBvGz3N8Lfinq6hRvX2mSHUavd69aCdUIZUK8pb4qszk3Rxu1qyN87P7er87Xaza7Wk6GT2/QER
eOaPXp7tBdfr4voL/TiL58nsSprG4kr29Szgv2arDUw5/+i++aD5ct7PV6cz/tKFm83ccX79nKN4
ePbLPeVCS33hhhv9bJ/JKeX/0hNYOCMHb47GdtPPzdkHeXSz6afZL2+3YTbb9PwZ/KHncvHx8dnM
fvvZ2dVn7+N7e5wPs+N1tglnm/P1+3xGJz+bzbdz9+zOjtlsed9sfvfz7Ywfo5gRMfHe/m2H2fpy
m/9tp7/U5m9xDpgql9zGM/7Q6S/+5WZdIkBeh27sSsvpN+TX3rj8x/d+OTfmR292fEez7UMhsO8j
+oAI6UlJjZYEO/d4isSzCD55fC3j0NiXKD34lryUOKtCBIdWP+1LOSedsx5V+zG5FOIRcxyoeIoM
DnDLTMKlEan8a5Tt4f1LTIkX51VlP8J0KHSCKysVQDfIyGgsc6grcB2bgFRqwXWbGYCUCYxwhNES
sOrMI+kWZccQfZNCA51GYpaj8JsGLxzGHNuEixIUAh2XZMfakuAJ9btVil2lgBSoNFjKwcA6zN5K
NtuSpXVUkge++V2OOhJyd0Cwl8jqVvTkC/j+vKL2wiHMPqlsLGAUZugVHjBqL4Xef4fNNjLlhcyl
0BrfzJCEjGGg4Grojj1he3IBmdJufAq6ugBJbuOqOTcmzVV2Il8TcEeln0xDDnKKyvmQHLGQVy1X
kDcypACZokYWHQIKohJG5VQ112bwgNXTBbva3sNrVCpPR74nf13/VUZfdfRFeV4Q6vO2etntbD9E
X6XzjrNPGQ1jUZ8bvNCE77P73Mqc9qSLkq6N8DIoN1u5Bdad/BZV+paDp509LPkR2k9T/Qj8TxYh
PtnI/izLrx58oT3Q9pb4n5byzttPCqwrSHXj4qF9rv3fGLpH/4FApo5SCeGKGXV/s/Lse24R/PbB
byvOZrORYNw1FRKn9klgYv/2HlJw6ZrViKA+HY1pgGTAI9TJdomgraONyJki/08AdVyb+J9MOWcM
DNZ4S4jMzzAappQfAJUM2pLuNiTW1qO+9eMBeIlHcOOUS+treIzbdlUtUXdf7qTJqReqhjVCSRNI
jbtiuUl2L1q0rJ8qqWyG21Lz2s+ZU9sbp16L/jVfIX9aKMvlECzmEDCYHYhOXe52ZjVH1SjdSFX1
SI5EcLLtqhsR7HX546CqUzNW4G87/87v6JY0PPMbI8Oo5Ubx0o8/9f4nCH67CE0xIQfbIPqh2ogo
7CS65hj5q6sTcOr9qt1fEX/zs0j9hdo6Byo5+vT+t+kA1M+NU7FP390G9VvIPMFP5JAxcu32+Tt9
hxDfJ3gWz5W3Lev+Bv550/yCcX0YG/sB+kaOxUPZWD8A/ozw4PW7i/UDrNkwHG1QaSPCRu1EMyxz
Pvzah8nN61WH7Gj8kedg7rw3L4CXUvo2w8sCeH7oDqwfyJdFM8dlP/7yv3AjdVNDIsP0rD53rorK
IL0lVHxs6NXMlia9kqvgd1D+qWi+wp/ka7C3qTgDYZOUhZ3kRza/LPKxEZ6Ms8w+aekpHg8MgYgH
Le8KdThlr9mfXf7Ox4V/68o3IkqY+oDsMGOhllv8Lp3L/TJWTyY1geROnJLy6KmLPqVi/jOVtgOD
FGEoyBeRRgSvSL8U6YdsfjfVt2p+i/Le8ssy6fnvOCBmENUSE/cy/pC6Xdu+uYXhAQxX0q7yVuGs
QFH0G6rvJlr0DoMmsNKcusNe/QfpW0Fk1ARlPDPnYZqvEWu78QKC7uu7MO4QN2ENLgJgRb7cEtkB
xI7UbMGHImw/+aQm7Lq5FLzb8lv+a8tjQS1g9OHnR4hqpXox0fqnhlKWddIeCPc0oQdOwwQAX7Pq
lVib6oHjd5XX88ztH5RpLXgxONZ9yi//5C8EFSDYM/QU1ULZ1LCM2N1nxStHlEcxaTNXWcxwfMr0
9czDo/9Wvi309VzoHm09O1S7o7NmBx+NZQrr1Uwgx8/STlclWpgjIbH2OmUf2/BAxESY1YSQ7BVm
VcJKmjUjV/4zPtmgjL+cZs7cVd61fGzqWVhTOEoWBeFaC/JEftjY4h8r3xF1XGwMun3KBuG6ta2t
7ThsW2vb6R+GKq8gAcoMO16FDYVTNjZeDWeuRBZgyTKiolzYaaj+AmkvSwdi1Rlm/1W6ehQW+tj0
MQYc1xz7JmmkLVKJgqEtR79gEmtRCfbAopWO0jbQie/v0hmigbvTm2AJB789xjajP4EabCcMBXUF
5PlOdLEqkNklIajiXQZ6Lah1kDB4FDFMTCsWODdOTeMTV5EuS5If4afQwsqJtCEPIUHIGIxug4yi
K5q1PBB77keQfFsL84TqPLopGxJdJUm0XQaT2/PPCYKEnCZxjKH4x6QsK8CQpTo9Me0ZYb3eIqRT
U4xE6g4LR3tI7W/Z30fLoSlnQHzrz7gAvy3wDyteFwOUXEdmLnb8VEBEF/dGLu+NKH+LKnK/Y+mN
tXhdWyfCQGp29UQ6YwE2sOQM3kFDLm6Ks6R/MfFlZPjpjLhWCTiGN08DWzcy0s8+rIhjxdn20b2j
kr7CY2+IEZySBteY4DKWh0I+Q05qIathucsNIu1y7Me9kt9wcf1DZNmXhElgLtJbpPxEFmPmSgEC
tXJLfsrCqgguA++Gykb8tGhgQyIZsRVefhUqShGzwMRRQD0RwLviQCQWtoKphVXd2xsGIWqfAMWr
hvBktdO3FW3IZVyfNd+7kVkbhGQipDFkI1RCEfBmIKkc8rXkfBvw+pghCrwjUkZ1bUz4rXK28ldn
j4gH2CGjfNOn9xYXBVG8r/LR6c1RLeKVXlBUE/lTiTyieWLDSTgh8hjjavAulKPF72oDJVieWxFg
4eNVazw387pNEtjrHhX1WEEdYrXXf3LnBg+BoDBs9j2lkdTyzD0OD49qOUPXXS0SUHBLPmQoJNO/
AtTga5jhDmi+koU1rKx7aWXklayGgcnsATVP1INJOEUJRo1nhqGQ6xEw7aGCPk08LOuJLqc0DyD+
f1qM7qH+l8Yk6jMupSYClTsSa5anmYIVFqFH75Gb8J1zkOooBENqK21gpxpMrLM4o6nQRbKAxupZ
UvTo1O1+oEQxGn4SAQsXK/WewNFcN59BS+qcoEeoTY/D1GvaSas8R1BMH1pQrJ08wijenj0uPDAn
ZTPmdLmmk4HP+2psdE5oy/zoT+o0Ik3B8W0P+6QAmn5lTMURp1KV87T3W2TnJCE0HDDWLSM2QIUn
kGHhUueajtFKYtBV02vR90twJzQiCbAFf4wJLczhjDA4XRfgpUHjrzQUGFmNi73VULKbu8KcYSNY
4G0B7/Babynx2uY0afT/+uY7JABxiPY5/ItJRr9FHVO3nIQc1vBlmSmVNs7c9slkeRloXaJpJMQs
kHc/FJgCf/zTzUXElqv6NcKrL3MCO6p0MZCYTiiBd/DJgFQoXz1FxTucFAOIS2R7lRgF4jrex+xu
DwRyqQj0R1f9KR16Q55Tebzhr6wYlbX4rRR13reTsB7e2tkinEOv7UaYCSwkp0S8Z2Ld5WdTaSfA
YzH4dNf1CBdqfVbSdWXhk6qVvcQbnCf7Qv9KG6wawyu2/hX2gFJyHfjEOA0qpcHU1qkv4jwXCgwB
YRHuAI/W5DLJvv6y5+8qRfRw6uYYFec6edsEqiSUsDUpr389U5RuU1MX56P9bOJryIlisNLDx7Qp
hj9ApViigBboqE6qucWhEetoZHFKx88xZwnPhNuP01YIIP5rxbsmfCJwyjAlqQO5G4CMQbvNkHeq
9Uvqvjttq2HsVSBCQC8Rvtt0wZw9JBUymvfW2AYVUbXhHa/PpmvuQucqMVFeWpMCF193gsbo1hOF
jT53WUM2ASaZ2kckkxRAEkg4kj4OJMTHrj4qnLZtcHD0Wz3BW+t0pBOIihrnWVgO2A7RdsoL7fzB
oWUcqF8j2aNxPoW2o+qst7It8pmNYfE+DsygIEQYeXaaZZ4d0t8sZ5jLakjGNk6xGn20QU4R/t+0
W1UIVzuqvYbmFKKXN+2WW5Bc3mYhI3ip5QfzUrQfgktj/onxgoh1OfXOMNImzhS2u5GDgldU4v0n
cpwwVvpvdYqeQawdN04kN7EOZJWgcD9VIEmzVKAAMHRkIiebTbKWODGEurZscGELrjZTf6ScZ1ik
C8tAng7QY+RoL9AWVvSmZQVJPnhxh+4hpvaRwrx62bnLg31qoSwt27nlUIeTOlgP61mGYmNgtFH8
8GlZCJMdN4DWrcnIqyiHNTJunlbCAVqANPae2xaOW4s3Gs8ZooiqnTeV/MhC+IaGjd0sl6rjMUpN
F3a7tNFP1zzKHjbNyVqg+AY6eRDE7aQx90i88qJVZhiL0rgpDu8gnMnoFSsbAcOAndmMKENKs00j
Xnlf7yoEfWOxNjQP+QycjwnSZBFtFuTb6YgvaAWlBKyC5MAw5OhHqUP2v3HUrR5etXrvZfsR4sW+
UpCJMmsv4VqdWXzfarpBQNi1SNFOg7/v0q3eo7sgriR/E9O8tIACGjRmIeroSazAtUOgC/3liHaR
2gsHYkANl2Zr7A0sNVPVimZ33JWJW6TqjiSmy6BJNIfMbSZbtXpJcvNo4+rRUzrAEDOLcoxKU75g
xgyqPtqmWIa0YsQ2/dbRDYP+1MtLQom+VZDLpz0DOG9vrxw0QzsKDQJC/WxD41DjRkSbucgO1fRU
ExUpLvgMsLwjk3Jcs6sekZ1fZNgpLzjWoB2UWnrCYTOcGKFvM0Td5KxCrJhO8glFEfPDUHdZy3QD
9ILRplmTgQTeVqxx8IJvc1Ol0w1BgB3i9LYtNzbAiCZTu9IAEjuLKjNPHQqAmvnYoLzEQMKOj50e
XUSq0kwmU0jnWbZYqKkacrjFovQnC9Oj7GcU0IALN1G5mpKqRw15nEwhevuNpGVRB4/IW9Zytomn
RxvdsZqqKyN4+aR9oMjRmJEmmLkLu1kZrtLslZsPhoQA14SJTWnTyhJ2vpMKtdLZyq6Brx5MxJ4D
AVKEkkVkvuwHaH2qqfARMQ43XNX49qruHx20UqivaziPkBfPbzY2ytU8RoGad+xV+MdB68MEFUt6
NrHgTEer5hQYXw8JIb0GpfLJ+HCMbc04AgDekVVR1XvQa1OWd7T/8pm24YPzmZaaV2zwFfiuFKpX
WZ9GxGHV6K/pEEd714/km41bqITpve3J341k5zLZHmTUeSHHndHWO6+NzqOl/E0TtxfbhGKAZm9D
ilEo94VQAABNW2kuUHNEqoSr4qlgqaPMws+uOUOvXgI+zZHAktcN8R+AxhRHm2gMDVVIE+9wuLJ9
QVtmZ0JGFg6JbdaO3mQhnkBtlDVwVP8q6FIU66ZiqvZ54Kb6ZUTaMz+9avaXon8ZPL4d4VzDFChW
o92M7lNbrSd0fM79nD0oqU+TDkpB15PBhSi8M5YBB37MyLUzPrmTfO/SM6G3KqO/SbQb+m98ZDgj
7bFwS/pQi4aEfGlm2DiJ66OT3CNqwmHkF3ZHj7dx6inS+V8VE6JZtEHX9C1KFoIFmBMtJL4xuZLW
Mkump3qaepI+pBfoCXjO7kKG3F0q93GGG1sKFplnHOKEPl9yJG2m2xiRph3Iy6rRSG96Jwqixpvv
7/zuiNwmHKCz6V7P7a0zsGK1Vym+iZa4QyC9fKeIess0Mypf3J4RR5FU+v/Q2KeMbdoAEel/+97T
Nz9GCwF5gjBzCiUPF2nyBOevaJ6GTiA+bxqs4voCNE2i4U0hY2P0V7IuQbaTaUXxlc29LC27BOW7
Eq/qCLMS2eG1mPJGbJ4o+sUuNUqHSPvHz7ltgz8GQLPrGc+JUoK2FAMuzbDheABvl5wtSQlE3vFC
VF+xWf0aXfQrvNG1wJa6BriRyhDrrhr42MKXRqn6ROrkDfpxzi1Hoe7IidVtGcinoFMAnpiGIT0T
S/oi/X8qMYvlKYUDZR2SX+wWJpmcdUP8yKnTC6R1zDuJtVIab6/xKQxl9gzjaouWjUbhWdoNR4t4
hgwXscDkZVgoc8t9OqnYA2ZpIuIyAq+0DToFxPGnJL5Hxi6KWeelZGlqVDNm2T+6C5eN3nLjI1rL
uZ6sU07XoPSQg38+ahNcgAypitnvJo1lTg5bQEIBSSWsUWBp3CW7qZU0Y1mwgQUGcZwsF3EN7KuF
cw1oGo0YMmXEtguqWUuJRQcTrfQF22aNJMscubRqSnksO5rTtzjiQdZmU18mVfQkUGWPEs9cav4m
HdYXLPu+YLiaegKbd2WqW4MtMDTVTURgUAHzxPkUpAhO8Y9EKcGlpb63OmOJ+BP1ULGQPXOnKaRq
DI+cvVXihWYT+kTTskyniBli2lindIbWCuVvHDAJs743zT7pv9Rv9Pp6cUnDN/Ff5alPvy10XtzM
ZXr1WoHvaCGxW1J03xHqUXZoxPJXD6slII/98oPVHWHBPsi+LfmQ8TZb8sWqv8Phr+iXHW0SppGh
68Aebc6jbtlX61J9Qz/6zdtES1PHuGRHSHZ/GXWJi88la30XYXJhkKwg4rmKwNjiKI3wtpZDg4UZ
IYD5+l+4CyssUvFXAwi22iZoX2305wS8IIT9vviGk3oNussbCVoGdUSFZAgVFwHOq3RZ71F0qoH3
oQURfbgHVgyLqA/FyK8lDTLaSOkTSqCaFovAYS5YZ1MIBp5rNQeQNL/04E4URzGeaRXABAuQqWCO
44WjscqRIC/GecFC5ivDdwgOAU0/r0TFR8L0Qs9CDK0tI3tCsRE378mbUiO+nuZApOQT5R5nOA+B
B7qLDKlS2PSJA56rUsIMlrhljexGJPt0Z2ds0p4CfOY5n4XCjb/N0P6aDANVysXc4YuSRleO44WB
8ir7mbIk0vpb9uRZwKksn7FAE9zCZUzckqcCUSPe8cN5QeL/lAVHnaMrPGtujtfSuvnj+BlY/c7n
LUijdU6CjMFIIw6WbCGabJj3JJue7YGUJF7gvgU4Na2PUaxBcaYSkTnBvnAbHzHRh5GF4YRqqQ8i
eHepFDyFjBPWNoipS9K1LFhUNV1lkMpXJQEzdYXSkChlFHASVreY0DwjyXdWSbVCGaCADa9B9pS9
B6ty7H1Z+Tn1nb0t/+igIPG4awyqGuL6Dhwx1xBtpoTNBaTqO4LEF2h6HJWTkVmR/W0JytZPK/OI
gwo5udewKkU1mny0hgSTMqakBMuDslXWizJaP3ywgRfkminlb6Z1lOZ4pLsQtYqAPRA7YaYkL65p
SaUD/ZySl4HDMee4tZq5xWSCkNCNaob6tIeWqf4VuunKPrx1WH1GpOXIjPdFySg17MT4QUzO0mcK
hDMLfZrEYJriqfUXicFUjmhsS3L1OAsWBG9EfE/UODQZMTclGkbtVbOZSiXWHQEtGRwza8WDNm8l
soWc80hT7XC2p6yTjiShnPuSsxlxzKjQwkFoRu/BT8fgYXlxTDR7NxbqVYRjgSUH5Q9dWZIUXyrF
OUkT7xOMH9lUIprzL9VIvlvZvvrNK/OHkzfoK6lN5mivF2Nu7AThfHYrNkpt8VFt2gQSxyQAPIEH
x2AkNECE9jCC9SoeHupQY+lAofwVWGiY0Go0hr0V7XgJqDeuw22UpK6fw/aS2XdOYB47SfuCIqQt
BN3Z9Nmo3CR5B7ocHlN2ihxNWW5S++pYeLr8TTIgJcBCEegLirGOCWGqs6b+SxuxwPXm0lKxibVb
jL+UIiidXUqePq/I9QcE4OkLaNaYDm3G6QrsoO4yMqDgPsPYNVLLtZmochVeNJsptc93Dmb97BM6
rKlN9wlsDft4VXhUDyTpzrDJatWwieo1aikVLXQAjqJ8VnRM0xbb93u/einKIZNuOm93ZoulVIm9
hG15AOCbEstK5KSqWu5i5ddkRS0tJtfs2EMa+pwSOuaPhtqUVi2PxkDobvkcm39Ddy8or0x/+bWD
kTzq+Rhf9OAPMBlbuU47BT22RXuWkSqL/kjUFq16EBSaRXBoRBQvRl2JD01oSx3AzZP4GELuSxJg
u9FiipRxU9MAT72gmvpnXbmRjYh+QvWZCRmIEjwzVDpeKoi5rntRjasStlKZp4lfVeOMqe7D4UbO
5KeNP03i7KKUMtFQ3xC7EGRnGfzR6p6M5zG1NnL2ZfHdqMbD4JSqQ57hqQMJQ0MxDziINO+jkm4Z
zBrI+rQG4Yw59s/A0X9K0m9FTqqmHyWuRscHwpDaMtYRnstSeSMusmqbkS25BR5sFGnt6RatYTXf
YONmoWyI4m2+hXSoCuEqMChw20dJvo2kz1QFOGaGkVvV1064qbQBGe5D8uQNEXun1GMQitFVwEca
gEuwm4IhyYj+RC5Rk1lx5NlUwpZbEvldnkAbLDNwlE1MtJTdJRcPPiGbvhUOog6ysqPT3qQgWztK
Or3dREoOFvYyTGER9WHgxTKzzAQp1/UXE+S+wbgRjvouIENVxlTdRT3cljgMT9lKqdtKpk+Uf8Nb
TVeNkxK8zg7j2UtrIFkHQ1sdSNsWN5mJ1VhGs+Lz3RCoBQq6qaKvoCWWlfEVGmBpxMQiTFAL38sI
kRb7axaejr7a5o/hHw5CXxgKs7VnvYQgTA6GUVQ2LhlrgUBgEckStMhHFQ5snygZBtyBsE+CMKOK
kzkes11RDqe4G25qGawhE1ZO1l8yDoekRhK/ToHVA/sU2JfOlxdQ/A3jNt58/GzWtkK4PTPLZ0rs
OTEDmGaLRSk5R2escD+EXA/2DqkPBWMUtHgEQRX9TlIk+LpmaWufoZB+6YKnlqy+p6hFW5PQEzTq
FsdOLB6a2I1ONc883PpE/3iSRcAGoY28jL1jcahQF8q5TT6ixIFNTRl5T/KzVbxFp8uEJjEaAtbV
Uk1scDAr0Zdivp66vx01Z0PDMpf/WaJfCezE2NTrau/cBuMx7eOa+jRtMWsReAlbQ6L8SgDb7fRp
a7wNDAtDzbYHkcYOZlIlFsjZCW6HtQAl8mKS3CMEEODoyDbaI8NkgeXNpqVycrmFUM1VD5rk881j
WPWTjwxorNh4MHVRSGA44zh1fBsVvGvyPjjCnsXNhqqvVqF29l4Z/TqaJs9jhwyzKA9WcyF/velI
ppmH9tL01y26bxMJFSu4GT11ZNgxXydlClMEZcJkBoJNnxbRszw36rDygk1CilXx1wy/6I6pRE4Y
OQyncA3UWGH5F8m/kyqXeMFloQYoEKNlJ0xuVD6I/ggePcr1orPVlZzoq96/I6NeOE27LS15HgIS
mlEFZiiOOhJ7tu72rYuHvhW+TcGyd8eSPPO5EkxW86HfYI+QUK5NoE+acEFjw0q5FYra2bAS0RkA
jgyfNfl4Us69Sd0WaleD03ogmIj/pbJp0FK48p1xVRaEVUilqzH0qhKhofmy66NtZklAQs2UxXrO
iIRznl0xgkAlLkhzwQDJVYQPuAkuAyS0TFIe1Z9K3pz7apXkP8Qdz2P2B67nK1mRJBwY+woQosgx
AaZnCZg8ZAAFlVtp5D213kGRkaeQPoXowCswypu0X3T3HisOd+eaSJBNCjIW6YOrY5BLte/cIew2
dDPzMKSfjUbSKjufXA9LvsdZCb7X/Bull1aHZ9kgqR/QA59dXfmvEQlD6FcL4QrSOKJuq/sHK5GR
4laujEUkpg8pjlE1ywetJIa29kDPChiRSv6nU/AIDXQpjfzNU4lFIm/RztgvUmhT4kvCni1VLg8D
nWOou0EDs6uRSuekokWXr5jphf7cKaJk1RLGjILsEAyTu5zFllglVTnVgoRYHYEngBTjZQZyTWji
brJlA5svNEahnCia0F/1CsIXiWp5lcyOaOv05wIJBjsSUkJkksizgvr/tMqq0y6FFq3KUKww3CBj
Q0ybYL+md05G7qMcg1EBHvscficOQmsR1EMbhmKppf5BieurwIY96kStiABIFsvlTIrka1iHPHzj
OmTzsbNmIQiiLPHnZq5Tk06tAwAavz0kFSwcNqsFksK5D21soSiCn5C4CwAf0Xbm7BFm/IeLc2Wj
7VTwnvsoYHQ+TN2YMpObjZbx+yTKvcQ9HqPiEWV4UGGAasK0iwGNlP1vkqDTg6qx5FnCOerWBwrp
CUnHxkO804qHRcZpZXIfdHUH1v6Ks58EVTYyrqVA1vTjUYkwCc1eekK1hg5XBSOlgcnWoBOiOE/J
CgbXx4D2S0rlA7WkiyT2tqL4GQJ/76MREmZE2P+fo10ixCbQ/2jXrwbzjETRN/dkU14hnedTCFNW
iflELueSNi9jLIFEWVGs5jkkq1YrsMTRxKXaXLOW/qWeG597XjE5oyDGJvT2P5LOY7lxJIuiX4SI
hAe2oveiJIqUNghJJcEmvP/6OdmzmpiOjmoWCWQ+c++5eqKvZ77kvntXg1wXbLWqbQJ9aW9mZ9om
mF1quBAWeKIC7lgC/ypQMgXWpd0L01oBsgdeAH4KUp6hwNXhAlsrduEZFmF5LOjiayJJiNGohndI
VozSmuAacU1gFXeBgTIUMMkiCOJbNyK4MZw9E6DMQGZWLEXM0ARWYIPTvHEuduKQ04rbXbzGw7zz
2TXVTJzBlc9ufOmmV8f8jVDh2GA86qBd63tfyz4JqVj0BaoQJqbFvxEFckEeUJBoVMWUpBq9ONEs
YjIXPaVo9J4pRIYk/pLifgpWDNpGLEwoLHLno+6nla79QnFZWmJiesKlq73Wc7IpMKL5oLzTOw1T
obVsbnY8LEhAk+69I29kgx08jhjlbvACsc6EjZFg5yIfN2phfnbFuiNEWfSMfOjxs/fOQtTOQ9mU
LyU9gUIjBROpiOSbdbS4ERpDCk20XDQeLTLWc8nMSQ30pCGhDpClS3tV5teW+72jwMSI7gYM0NXs
h9+0O3MJTEW7RBmvCCJK3tS7VDC8UHjNPOUIED9c4XwA4FX4DgfFVEj5TBm7TULNuVbxboYD8gfH
ge2ZnliuBOWxKWLWRv0mwpsIx0y7lh0D/HKlvNxEHD3pFJVtv08pO/DqFwFLLKaXJBDw49ubmrM/
jMutpm8w3izpzJHElFQj1RNB2H5QPjFJpOAeAW8BTsK2p+NpDROu3CledGhAveKCR5DxgYV4L5ij
tTUi0FrPzC8HQTUK6SQzlGTqrjnW0hvzDdAU3n/+hPkzNI5UioimxCnruLqZslHpspn8niuovxZh
V0jc8/lYwHj2aM+b8E9I3vD6pe/+BBKDwtD2McXmSKOulxyBnrHXMDakyQF28Yx8s0Bpqox9if+p
hweyztcaTWlF2iJyHyov5U6OkRbrkrZDHhWqIzBcBvGqIMpXzAawesD3obtfWj4zNvEXJMPLB9Dc
hc2AR3PRjiMEbFwMJ2gRAydiiToSA3uMWBmZcCsQk6X8lh6fpik+i+mufk0zO9PiLxQNodG77Wia
O2YfbD4rFiyOTc4DxxybC5G9Y8UaoCR4zU9Lggm0DQ90NVcDeQ6ERD77XPyVuAcJNHmu+dlfqauE
VYAhPxnb5fxt+MstVYfYBuVCN7B8+xVqiqJZufk/M/wQHB18ww0kT+tq+2uIp6GD5SpEjx71GyRE
qc+MAHFV7H/6+W/Dc2voar/mbxtaS04CXtwQIAVPBSsj/njG8ViwW/Hjwl4OXwx6Z3bvHj+TOtxs
CovO/NV4FHDBwUbUN/1sgsdcMNvdZUQx8mrRIbESHDnuc142S+iLxvFWgoXlRCQZUoBOMu32AaKM
f66/UsUKsK6nESRwSJtYkZHhtxszGp91+wr3k7eX6cMcHUeWPSwR1oP10yILZf8m0eL5/lkztQ2P
SshXazGXbDAQqrrHa6MVtPk7WLDFyKpYC8pL06SvZWXwcH6YVCY6SLdCkaAQCTeJ+dx700nNwUXM
bGma3hlw4JJDk6EbyyqPDmhhdZMxOyjykOEamJ1jj/lg5ABg7hM4ryYRWjbGwwpOp2Y3hxhWruFR
n7mF3KXTOpe8zizFn4RRXKQhbpXRI8BxuUSKzThMH2FGAKoa5Vc6sfFAISPqqAldVtUKoB40PYIX
3wzlcgjysyaRf1rTum+Wjf/QvXTj4D5PkecMFi7ZkoEMvFv0zgWCIaXFBDLL611ZVz8md81jKhrT
cqZXQTmO9GmDiDqDZmBc64Hu24Ff6+NZqCX2Soo5nZps7sl2I4oi1nnvKODwHON8yjLFNEECQOHC
dlPNJjnQag+pj84KtdxPTrAfhb7rGuKn8xLhWr0jHZz23WDmSJBwmsm9WyCPJDi1Vdk2Peuq7tpH
+LpdFnit/D/sIwb2wauRs7vQguSSDI8aDNqkf469sfV6b62V/luDmU6749iHtMO54/Enj1tbu3Ue
eyuR38k0dyjYS/s2oruUJH7RLF8aAHPdRgcm2AUdE4xfBaji8GQgPrdy7QzkeQ1MT6yqPdplfIOM
WJvGl6GjlpWUShAZ2SqnWCfYVLvfEdj+xiUXhhqjBgjRUC65yQmG2cXuWTYnOX644KNou6eq+pvG
ZePyFTBftoZwz0D0LRjqtULzEOAOzsimONHUgN3g1SP/7Ri794T5No/rKKplFVub/wAHWnuKQixV
JnbV34GfQ1TTbmbF6Yn6YfUv6OLHNFjYuJ4S+LzNsSMV2DDYuebdWQOwVzFRnuTBqOmljqVWritg
M9Vw6Sk98Oc9Oi4GByW2RxBBjruHNeXWqQHB2d7RN/L/IuTUdIFGIO+ZPSYfc0/LqN1jhy+Q1lBZ
Gdn/NZVORvCPm7xEkBcGQNzhadLuilBRoTpU1JzeRaCJYMlZRjzbnYtQiCgZ2CPAThqWk62EzUMD
wrq7Kf9MNuj+t0ktqdPW1vUjofsNuwgG2gzrEN6hFywS610LNcZo4eJkjwn+Ul4SzQQnh7NKu0+k
uDvRqfTwRRNClVOLRyXjO/xY5FOgyWRaMlI5c2r/pwgB7D0LFLApet11HJGniDU2wjEyHHX700Vd
Pxo3NB2gdvkje3ZW4H5dtix1bN8GFtTzaKq/HHNrfd9YHfvAiYm6Om0Am3XoALSDHfw4oXMVo7YR
DJDTh6Hk1fy7mazRJOmbWvsy2V+nHkFvEVvfDgNY/gjE3bKoUSHqlZ69wi2ZoapIJAMmNjYWL3De
ROtIBB+acDe1sMjRI5eXTpqPCiOahZ21tWRzMJtGNejxJWlJHO+ys89LAcIU2uVnjNJhQE2SRo+u
oa4qz3XqryzwlzN4O4tbYEJy0xl/WrqtnJd44LvC16GwZ0LnCpnh4XdIhyvIUdHQE0ulb6t2/K3o
L8PB3LKsbZnoUIiOJssvJgWsdikFFrp/j9J5ldNGx6gc+iFY5/dSQ82VPyPywhyJIEc6YBLs+i3M
uFptM80WME9nhtaw8tjDNnq7mrLmu5X+ZWTWnUrrBXFWtYodApttPvKgEFe1B5KtPXVxfpaWeSlY
SDRCX5Z89gQzWZr0RG48611wNJQC2AG55PX0IwKq+uiCm/h2AHe3LdCURNvG2Nt6ZDQOhpPKNNZD
/OnVDU6IlXQ12Px8MRopNSyFML2uyhhxVt4b5BgiGRf1C9Blxl98r1Fzbso39a1kHcEQGruhUDh7
OBwgxjA/OZL70d4VrCAIAtu5QjxjWPkazY5u3to6vr/PiSL3imId9yT1RcG3ZlYr5BYD+hNft2FG
MFYLqqsqUXzSpJwq2KSok9Sq478fUQ7nsSeMMiwPIrQ3Gz2dPpIAlXD+7Lb6VpvlyszNt4Y2UwtY
CYAraBF1OKQGICS9SvcG9Z2d298cIGsv2MQzifKc51ivPkT7cH1B3ot9HqLwZARYKvNiLwXttQgZ
DkerFruE3o6oy4ab1rBlSc85e1mDmoj9L/2gpM695XBR89CBS68a832T7txHqXHBQmQR2UuO69mX
D0iDkL/mGuu0OVNfPQoTry1/0syFXYFglK25qQfggJAdRo0RlQsN4tOukSGaVE0+a5HG3jbh3kbm
4HKFpO8d/S29CXlh5AkkAIeyPqLI15dmP6nHGKFIragPIUSs55Jl80C3DLEdO26+nrUBOTciNhss
DgzrwFw4grp3upV4hSqdsKCOTTUzbJtvhyswDYOFTG+BiSdT9dbohIUF3JKdUT0FL62Ey0lBZjAc
rPIERifkpGZgSQYLa0y/Jmopx/dWWPIiKOKa49HbEFaJEiPksdMG2jf64RSrF9JNFKQRiJISkk6E
ckfjYTX1U9hgmg5+6xCQUI5J8eRaYAAxG9guTucxAzMS9n99rbZCt1wFW+Uz7XuyUosfNUwh3IzR
8Y8KQEshGgQU3IQrSPuQlVfdMCkZXdhaEH2uLTSoxCMPYmRCkGmLHX3Gus/mUwsbgmZqN0J8K/hl
5kwHozJuGdXzXa5tOhzLvlgB2kQKXZuAAY+75Nj32t5Oiw/TL56ReS6U4tIK27cwfbYVrRFURxxv
GnBsRYSA3j6b47vRNLAQXwf/5tbM6K/6S7P09Tel/i89bA241VjULVtk9IJEoxz7bMst5HqHxu0Q
AqDTwtSdKwiN1NdZj+2+RajuBSeKMEPW3yLXKSEsIh6RdJsFXhJprOCKfRUYvt3SfMtq+iKK1Mzv
F+mg0dBBMvepckE7WteGFLyJtDUURE29LWpWtXO3netzC1/QyknH3OpZiia/PqC3Iyvjw6DtTIL3
pr7EKjHY1peY6AMgGnlmHFTGmI0OVXMOfdrSzcmdxJlmgl5LBB5eUgSxHbejzj8m2Snm146eQwci
tMz+QqYVbYzzafhypruCu7nVruJgmRtv6frcrqG2jfhB9f/MIslJlj70CjT7frQvEBc7SbdKxuiU
52ew9ns3VUc3R3zdx+rjPOcEKxBYexZTvu8G3lvGPLxHxBC5q9Z2gfJh4vMJbktMqJQ0+RnLyWkA
cmzRAxnem92n8Gg6ZijjJSxr1kYAcZHZWcE1m40tOwEz2BqUpS5ghEF0H0WerMNX3TXWDeYPN31P
FazcYd9uZpdEELljbFl3UgazenHZfde1+c9nUgP00kveqibcWiyFZ2u+Wn4IPajY9CBhcvlhOfoh
GFA+w6kDykhNwHxIW5rsUKKoY0KC/kj+5X1xSaT8bjI0zjyuada85NLdGopwR55kb+zwQq5BS7Hg
doprmQIPddsT0XxL/DBmTPLmxHbwYTXICkyATp1u3crWBJHxQDAHeweHnFh2sVzcRWys/RhtV6N5
j47Vczl7b26FfOU5givkJL8K/Ks7ZJQ1efHrdoj9/a6+6CVZKcgyYmG/KFIZGTP00EyqtHUdfbTD
iJg4IsDjNhn3iu6Gj+Mmb66G3rN9dM53iQiLETVIjAg9uA3Z+x90I1zDT9OHmsEkGmKN6hGqizfB
9BDC3eFths8ndYe1qskKuKDxYTcX/ouNdySwedoc/E8IkkhDqkNMMIHAD2Q4yPXJuqv739Kk6/Xi
tyh59eZHwPRfBxc/jDsgck8sWZEYNWSH6QigZ2Qp/Nl5zkAS3VqIjj3Xr35I2EF2pBMmm3bZmcG7
RSf13yYnZmlEQFyEU0wjchIzaaLx21dIDop6hx4Y8A9EFfve6Ei1KcAg/pP3cc/irQXr1uJU9JH/
wxDm3Fe/3pGTpanfhaKMgmweKJJFhIiibt7rDMcLO7vitWfXFqiWfh/QhM/sCstxC4xMKz/r8C+A
Btq26VvG39QWTAuE3PoOZIvUPobaLXQ/B5IhcDYtddhMbAfY/JuvjoNk7kf9yXymmnyvOHqIaeuN
7yBZwFKcTfHfG2HjxsAkUY/NceicqwU7BnU4kXK4ziOP5EoYHQnapVTH8PngF3vqoaKT7nCL2/oe
Mnd8koKJIgKmJGCeEefHtLoWqLlcj3uO6qb+RdVie3wBpFjOPO2TXryR1nC1xxFVhChJaeyY2RPq
6cYPmzBfppcmQSS2x5OAKXNwv2PJtqaeWNOm1BPgQ6f4e2bD1kqBVhaiPMnWPk2uTe+LW6jI1kzv
bYc6ePzNkOxJ7xgYnx60LXYrMjn2FalNIBXNDyPb06t65Enn3mKAmPEqOILK7MWnMQzlWtWMVrVt
QMFiQo3rYVfhWCs64LT4lCe5r/x3DhWzv4nxoQ8ERTlw6JqVb7D91X9DrsMGAA9rRhOJauHNrL+Q
hdLeRS3DxWKdjPXGRVfrMduSjFsDr9zoo7nTgxgUNN5aikLbuwviHmqDtI5w+RPqNkMJqj6fdQcz
eBmmxEbW14lwILuz/g18ZuNnsswDHGDmWU/RV0/sXsLTOL437aPJP43c28TVV4hQam4yBAnOvzxk
WOekwxXq58LM+ouMitPcRoCtLl0avtUxMnnNCP/mNjmUKpDSiMM3o8f14AOBMyLri3SeUzp7Gxj7
HGwTL86zRkqSNlBMg3ZGzIC9rSWhMHKoDRNAbgjyGCH0Okm+MDusRaz9qnl4Fq8byyPv+zBN3n92
sRKBnqH52BX6VWOzgJ8zh4i2KH4r3PHu1IiA79P0UUR77G+K+OV8mgHTvsIujiWDKzSUZ52HycBR
NgjjKaT0J/ZykenXtNvTI9bolylJScwEqC6/qYtQ0bySfLAlayCiRfWs/BzwfZXulVXEodY5YUPj
MZbpJmg/2nZe6q1kMwHIjqGRIE/Kdj9K7Vlp3tMGrjuj9Om1QhmT+2zwR37zOt86pSLhf8jqEwpk
WTOclQT3atbOdGecHl/Mcdp5k8YFh9o3HFWmvYxvjPZSdPWB+TiblHoVWoTZzdO+N15ikWFexi7V
uI9QsjQzFCooZwo9v6bEyTkkxBe+YI/Lsmfy1kZgvyRp8VBIv97/ZBaaxxivMv1AXf8S6u8SxZYg
okXHZ5a6zYWvLMdSHGpQWjqkcdLh/1BtRx6GNn3jzxcol8LDLmLwZIxYKFMlzgCBGspy+eZy37E3
me4F/pkAMG/WqTSS5Wzcgl4sXUe+qQGAygsdZ8Z3i2CHwGFmUDLzj6X52rJtM1AkemxdEtSuNgVO
VtdAMexFVT2MBB/FVe17wRs8tS67G3+tPrvkvzcOgPOQtA94MREncPlRC+CzxHrPB93atLzAYhW+
fGnoFmtKOLU6fWrqbDA1Enej3NdfcMIXXvZd5ein8xMbUeKMEkV+2sV6zWbb3lO5r9lQBbxIep7g
M2O4FxAJaHgMilWVwBQp7NlBf3k8Kj0zjvBoDyHW23ode/5Znwm5FxiVtGXIuNKbs9XAdqP99TkV
FXQeWIrB2+qLCjkZABbE2CFVXaNtmKifbBpMTJAbJtp0RoRJaDezRyfqxq8BEqIm6K4DSRjJAEuP
woHpIFaX7nVOcpUsqm7TzuavGP+qbMcUGwHGrI69fajMI05yGpgs1Wh5SlmCOakueud6Twgi9wZG
IERENqbg7qFZPgDGNuPCm+qlphQhwyB/S0n+Xdubq74C4QXjz0zaZRm1V8ukzUia6BmqDPVARUfF
IIPTm/1jD9GNySejHQClWINdL9vglSlc8D8tI1CctZF7jQq8YM2wJ1EoRC9RY32x+q0zc2lJdEKx
8WdbfPVtN72RfMtoQwOpZSIsRnf4FPZIDfRmHU05RLHephli3u8xBFw0j4F6qHlWE30W2CMaNedK
sBSJX9ZipGvEKDuhA6URDMf9JYieS2APaFfh5Vib6Vgbl97eWuVt6FiX+RtMAGHIAlK1VNZu0ngQ
YuoygqgoPETDSMkjQ9Hc2tzhQGnNpH6VccllRvYw4ZPYlal5u5fJGpcxy5NUaM9dwJovjp/j8jTg
hTaH6hjJ8RgXID/KHNQW+9KSg9m58kDza9qnmHlwaPXc8CT3YvbzZ77i1qAl4cKT+ktrjM99pOBD
SQo9jk4JiVhOlaCDVYcXBHMAu2snn/Vk/nBH7SHDrT4MjIiNYWG0FTHp/ily/LttvU/JJmXqJuNg
OUQj3bUV/ZNcs97HmCILgWq8rC2SJJn8W3BxC2t+9BOUBEqa+tExQniXpBSXHk8fK+4xftbxK1Uj
6uLsR33/IesZV781YYzqwdx0uDKxNeScNGXUnDrb+RnZMRi4XqdkLersZ0gIlPBSnN3rUIDFMYsX
l2iGHkK3HAlBYH2WjYRXr0Kb7+/WldXVxvnLBZXF8dknVmKyfxoE1Vn/Morw0ZvEILBAhrrk7VNu
kxIovLHcJvsSprkrg6WZ1X8Szkoygwl886kFNd5E63dEg8QcFDVfggoIvRvzFsXsjPKtsKjFcD43
VXFBDL4JWdSwbF3KwnwVxr2ZoMPoBJwWf0a5RX3XId5RUM2etYGH1drYdZQZZvyq2t0xtbZI+N3m
j3j5J6AvsbGP0err/RFgb1DzX4N26H17Neb271BSnDJQ9nvyNMDqj2F2HYV5dkrjNXBmxgnxW15i
Q2xhbbbyn0PQOfQ+jDcROdYQHHribCQ7CnejK2NQhntlJCUmQF7LdO0qu2Sb+v0uyZgPosBoB+eM
F205zuzAOqCDdLJxCOQTwxVV9XQqtHdWvFG+Y3NnFJsh5LNov1W0kywZPfmWBwZY/+LU+le3rjH2
QH2mrtIAOU7sP8x8lbvOa1BC9Qvm6aNOkJe45j6ylUGYvAyk3rehZhJQ1Sy366VnhxvbcAn6nFBB
uv/0Hlir/1qJiw1uG9aoEq7lBEy4S6f+pzE0U1QpNi5ub62UYMXmE4ziHEUH/lsk41rrjuEIox+f
v+4k3IOWaD89qpre5foQd1ndzILAGNyQBr0Bc3hD3xElW1A8NyAmvTRA84TeGS1Z03aXnkWRO9UY
Uz+m/mKMED7BSMwIGg/AtsgkrzcReuDmX0ZUAk05YRAoaJHyvYqUGoZQDRuMAJTu5zbC85SdO5Zs
yt1piB4oIL/g+OlSz0RKUuGVyPBJEiBN4Um67jrDFZD52lcU5puksm9hgF6+44FCjxgxlmrdfukg
fOiq9KOR0c5no2uNZA5BSc9pQRG/tJG5cNutryfrxK/p8aDXNQ8yQnHC16w9yNCjR47wnqMSIeNY
F/p6GrMNxhXb5S3lnYw/Bg3Arlsd50I+S7uEX52L5zoyHlbyLzVC4h/47QVA41KDJlh+Zt2fKw+O
hqEWB3JmgeEJ/I1f895URwtVdxgjr5wHpIcZgDeUhS2FGFV3NP4MuE3ryj/UTsY2D5pss/D4Ka3u
1Y/QDw0N9QqmFf3T1+CKkhNEpOui5DuexUaM5ItNxhIhCAKEdpfRYfUz3TnGMkSFF5rfWScot6F1
eGDbyQcoRjErQg+NnlqRu2rJqb0HSbabad94xBlDQ59NdjGJfgbIkg7XUIXvlLnIv7DqVh3LALNS
CDw8qLjRneDbYngILAV/SrpYICh66mv7YMLoy3EBB/eoyx+47QLad/xoHWJrFsfDKtB2NhZ9MmER
uF6ksA66dqrSn0YgH6uOGddG4ulLfja/wsnJjLgZYNYzldBGjuHkKIS+tRzklQxDe/M7w7wdD6z8
iOPywQmeO48HhoyUGFZpjx836aMlokSGvy66FnIPuIftsXoJKupJ07TO5SQRksN53zo5ybmmxW4T
yR9sFJJohFOfoEGtkiCm9hrPY8e/HPyOLP0tdToznidDRhtfEiC8wBGTczRVX5lPJmJoPScYI6kX
jkrDIGauuA5LOyIaANdUEoVer2wRvbRMYELT/ytcuezt9STWQfPIHZA6DEh1Rs8SlZk+2oiXcJnZ
zYpPDAjAPToKy1eerOCUY4tl1uIwLGCMQG8QHXQkXqzme36iwnk3CXnxPYpg9zhH2TXJ/47dKwul
/t1VDr5+ryy6caLtyC87jV78z2kYf3Sptu1A0lYbr0dz23bbECnNRGhDymedp+LUV/GysAFvscXw
6SGz/J+Nl2HM2mPJNT3m9hd+rxpLErcLAgD15APxYG5soLMTKM2N7QR5i8EyrxRYwvyu8hWKGgvG
AK0uwl5DJ9A/eoSv/M+M4MfHiRtTEqWgw2EhYBHh2HtNNGs5Myd3fsp5odXQpesVtXqJAQvalPFa
BHupsp3xLdSYP7Bdy6Um4RfNX2Q52DXmRWvbW9zxoI88+Ha8Ra19+Q86iwHHu6jHFk3rkD1MgFIu
zaCllO3eshg5Vumc7EuLIAHgLYiKKPqQ/l/boXEl67r+yWPiuN9YGiBBPNck8TmQeEgkmtpo7cMW
ZRIAOusnpiTuCCHwDKz9NQEEnuJiBQneQ54/OakE2ScNt8GUknxWfqXe1amPZdDs4oYeLp42YVJ9
2o72wuQTGYy778JiU4bRuhdIixGAIBomLm1RBCkmIZKGbOq/piPS+M4UQLltRBAt9P4PbLaqDZAI
W+73Jsfj2ucYAsEPfNdOTt4F7dIaYzLBTPDfiGKspxVYgP+MvLNJY+2SxxljejDGAWIqMYXpb3HT
/Ws/IDVeoAumTkCBUhWvpbNCMqk3xEKPxNIZ7x25u9YfGfaDcVH2XZvh3lxOKLo5TIpD2rLQIgtY
pkuJZ7l3a1LZP7XptbEI5WXXRBZne9BC/KEgIbZF+Zcl2TKuQ+aa1sYPxlWX6IRDg9Bmsp2i/i3d
be5uW/6yhAy/hObAfm/HhM8N/yXeRYubm9Dlxo6bRe8cy46EXnlv44PPosAxTwnnZVsUdzKbh4DE
DE5aQ3vVaSqVniAQyWY25v9Gu/h+o/BgKLwGauiOly/cCJNU1C8s+w1xZs2P7f4ELS5dfSvqCPUi
VGOiEr0pJOuGYIPA38EtRmDi/jAQJXwV7BgWkoKSrIagLvTyS/J0lTzsYBX0s8mH4Wpp80t2zCul
bFWfaia8d76a5C7kQMhT3icLp3gVk/Z8VpzdutvP3k889wdDrb9ZlzXgNUwBfBhNs8dKR9Ow18Fy
8dA8mWO6z8cZE++wy0feT0v+6X7z6bAPU8uBWZkuoXuBc0cTGZk48EG6g8hBem2hci6M3eS8JPV7
3MALJ2MGR5p6JmXaLBH5rVEyLUEaUw1SUhbtOhgfnneaImZmjM0j39yaHus0B3ssjBBrwEiWM93F
x5+51w7BuiextFpRskdsvW44X020YtoMM61NX70J3sOYsLExWLahaCqOqpHLeB3DQy3rT3qVbRsY
b54HMcorgI8mUEC+gr77DCx7F1bWXgutdxyhcFH+Gn/To00Uaij7rThKCYiIUoDxcIJX0zkAHItE
f5iw+M5V++FxD5Z1duhIEAwC82ZjR0v/ocxjgu2vqkJQfEbJT+2HVwCILAcEGdxjj7Mu3vZ+/MP0
9h0F/1/V6ceiFdsB1Wjuw1QIcrku6nFNdmfvMTa1EQ/04W8/4j+KQ+wIXbdO4x/HxDYwFBLV2TIn
/CxFY1k1UD3zVcPAQ2232ug0gRO2eDsk1gbfijcgkqi30X0l4Iscn8SbL4ggGuKMInnRO0mxCSwI
IgiPdrYsECgn2HJM5FymAkcGgNJKNF+cquWR0/8qMiIexNEyvsf5IcJyZXvscNBoa2h70wIsC4ks
0uhXE2Q/B+TB5O1A7LvqtI5hIrlIznDy+mSMDXxMFwhJlP8mOCvis1tV+3oCYVfc4TZ7Aw27vc5N
6FGla55raW30GnBlh1CKydqIrhMs1KIy/zU9XxtDomS46b22qWDhdXO4oJnCLLUI5GeP/yQKONfL
hb/n+UzYSmdRdxXwUkUCuZ6l6cQSPL15tQnfge3HOKyzUmNsDpCYKKxx0hZZs0MYBDYEa7UKU21Z
4lObi/RNwTK77MvRIJEyIxPyOKITQesApifxzVUm8MJXKQsBST6YGkhEhwxbm8h6Gh3swMgWmBnP
GWqd+M9G9ufA/7PJwhiN7slS1vwKHwP+JANxU/kuC2dvE6hToYtyKE+ZiC6cjqU+cQ2ZMpowYWQM
TuB9n59nSCigcHvoGxkJyTbqa4vNPyjPhYRTlInPfrrpubcsyeXcpx5LImR0kgiK+Gss2o+M/2zY
J+ho00sRYKjJuhfhjKfMJKmj27ta8R4W3d6uynVB6ijqw11GnsIM+seIsHJW1PCwCDOYfDifTSCP
Ap2u+dtWHUNQuYtoIVs3hVc481spaLe5K9TJyaPM4kL9CsTo5NSXlbwX/bdFw7ePuC/pEFMyUcp9
xbWOdXo+zP0mMDa9s/LrTQwLSSfgEuKKgdjko+/PCatdjR7CNW/q0g1hTdi83DBV8bRROH3XqVyX
0dFDXg3QrzwE2r12fgLIv/nBR/yL6h52Gr3mxtp7zAsN0GQOOuSJgYMs/2L57DMJyFkNARkix7Fx
l5gU0ORgFc7f0UgvDNBtE7sicGyNsR5ZxOIlyNJr299G+2Q396DS3kfDWRcMMjWPoWy2Hhh0SM4m
TQTDk2ClqxgJ8Rf7by04CWZnkewOplcdNHzmdCYxmT5+e0+Yn2iae9TaYFcP2O+DnneuhyDy5FNa
pWwuR5iBas8eVw3iZdpFFNxzba5kV74G+NzgSrnDin2FNY6bEd0A2a7MrvALwISSTM6ZI7bTwg7O
TovTEdvKENnEKqbs37vF4ObooKn+9GNbYzhXAmYfrFsf3u3c2ZEtu8ptVMdd09DVou8nlMChfSDm
C2mH9aR92gAskVS9Js6rThvLfRF/NiZoUtRxvb4nuDOVgAcOvTFj29DztefG7EdvLfHtwnkdhIsx
ilAWfuyAJ8rKUdAxT3JwaFhojQpsyOBwJOMntNJdDFHGIGzkq+raT2d6NblRRXmNiRM0guFgD9k2
LgBwE/DLDM9i2r5P/T8yz1lt6tuczAq7wB9uBfskmJ8Kl0FB7VvbDDLdmNDaVN6zT4mGRYOKRM+d
Lc9E4eF/8nE6VRrMKtR14AZdJB8m4x+SeMYEMQJYNbRILlGYOZYerqEGpR+v3baKevq3HQ9O7oLE
JYNBRZEzRkOgEzPwxiUr2Zb3cr4FvCx55Ox9+6QNgAeubnluw0cW6fQr5rqPjCf9alJxMg/eW3bN
RK9YmXr5HPFYQLleW43b06E5S/XsyAn9GnHoBilJaPx6EOI1CWRw1dPuz2wVIUKj+dJhrpBYSz5e
pUd7C/FXj4wM5cMA2ahw6xfaKeHtx0rf+QSXxlwODnp0i7gHjeZrXaqVim4dLN/+T3nvmSge5mPG
StK2N2rZAYivS87IlEz5q7M8r3WIRVtjgK+brMf0YTISctm3h0SeTP2uHy+ZQkmhta5+mooaiJlK
9qIkEkb00lM5MMwt/H4VN9VJNmwvyZNosm8UpLSbatOotCHpczsQWm6x+1NeHnUMQDStIXvZ1kfL
WTXX+Y5En5VAHz58GeTPOxC7IvJ9xNY2fqWLZyXiFuKFSIIdb3OIDJrYQFjKp3RU6ds4u3JqQ+8W
Ui/VdLE27nSjRsyx5uxmBEOKAWMbi7vFHNy1RHUvYB4U8/CnOxTVkIWocQuBhZgVeMErnTKM0/vt
rGA+BEEW5cJQC6OqffETwXO8kp7Y1Gl1TjQTKUK9LBtxSmEQtfUx7EPCdTLM6+MO/MuTCF9SYWy1
DlmE0dPQIoGxmUy4k/4nvP4Su7xDWnQDOx04t2K4aDThaFCw9LhATQWpGd6LQOxoeqTR/IzcO37j
7b0KL5h5FvAoIlPFbcPAZ3eQy+x51Nq1r4fXnhZAjwZ1MNnsY8pLaZVH18kOBidYHGjHxnXWTlOf
JYtFc/q0OV11tGdhB5C5wJBotGa30N2BB2mi7Zk5zJsON9z/ODqv3caRLYp+EQGSxfhqBSoHW5Zl
vxC2W2bOmV8/qwboh8FcXI9bIqtO2Hvt6s2tayyP1ry1EfMPsFFGrd04iHYIaHWuQxR/Z4kyvYSs
FAvhoPsLYRwZ9O16Et9ty0Eej70/KVe0EIw/beWbaNm70nXeVLNz55AQAID1g8Z8kGh7TS2PdW3c
Qq5JLThlkc2aFl1GHd10cA9uY60EadwWHpt0BO38DHOkrbjbVf+ZinaHCO/QMxNRULhKc3dEsWxU
yWUIpx/5guQDLSD0pdz9JrgjY+E6bVkVH2PuogqJruMSb5gr+61a/AziWrXTchjockcvylpvtO41
euukh2ddkMWJsKWpt5bqHmzmZiGtqJCKwTS7NuQAaqw/6FTd4uEk9wxRvDDOERRaFX0APuZ1bQgM
aDXSXd63LhtfJ5yDHqk66O8jHh8h3qLCXpS9j6MdH6f9bCyGWhNXA1LbrrgMpuO18bQivStij98a
h4HBSo/jdShqzypgDgCtKwfgF2Rj50j6pDe0oRSyTKZk/VtF15+50FYuU8ePmSrm+z8u7IAmvoj8
Ues/3EjX2RHvY/fXckmN2rs6P8a4xBGgrtiImaHuWYnYjsNlRNzg6owTicNk67rFLsZYelWrHYA4
0GlCZ0KI+ShjAFgRhMilpcpSI6cRY/Hc8CWVrwASFqUr3Vq4H+HZhy2/INt73uqgco8lsKMo+vNR
hMERXdjsocjtarjZ2YSGBoLuVWmkixzjdgbbuJnpZkeciAhBcEIpBFRlhoNVlY7qYM/Pin3xpFTr
AFelqaN7fSrZDf/cixPdn1YcLJH5r9AE8ySbHAZszXn5LxWbxtr9qKJfBaBH+CZLVQuHCEB4WxHr
DAbx5BzAZZcF401AtSnFvzSv4oslKa2PGfg1twDIhglyCJV57My8+t2b1rFQ0TOu+4qxKIaaavbI
o9uEDdCknusjPzAHnD4wiOHwxU+tQ6IL3WWRjECZblL6E9tXy1I3RVOceoOUcza7jWsgq2QUUlEi
1VQ47p9qfpjKuGzzq2KlG9XGDqRvVDTmE9btMbCXNnfBKKAUDJ+hFZ2qnE2AbhdeRdRTjVNOfsdx
OMFmOjE+ZdPsRmSJT+MK9eCiR4cYvnVkPTJTNeDGtaxodaTUaB2HEkEENg0UZHEYolua167Te3Zp
vXaN4zURYsTw02BYFPNZGBDJM157hKVyvjS39RJJIkErd4ttWfZ/8M1BroRqFFQ+C/C0v6vcCQbw
PTVACIXwJfX5tRmjyqFfhzs/YYuko0BJ0m15r5CR67iex5jGS/npSzxSCM4dfApGt6/SehWZpCqz
fq7T14p8TFqGs2PxP3fSqO2uBKVRiQshYldRZais6/nF/7GJj5iAZ3YPVmaTtSrb8lYP1mYO67UT
kbCNvmrSArI4INfCnsxQ+BCsS3lYrFWURn5L02sffOct02CqvhW09TgWJxyanKyA2zTK25HKI1Gf
Q3Lwea6x1jLflWGi5juZP++Em039XxS8K+W9EAR3Q3rjOtT5fvKiWCGYWmcgcAJt3lJcyBdzxYSK
naR1cIZ9y2FwpBZyAv1fFh2GngEKwyMtrM82+8o8ZCxAwgE64pdmoQLIa0vO7GHeWERU5zaaJgz9
pDct2+QRBRAHwpv0MQ7xq4Amm96QNqDXir9rVF6VgyAdJ+3EiqwnwNdEPA/zpqFdRVKAc4AhKd14
TrnvQMmIdEcGeunFe6z+NuV1xOKNimohBmub1Mw1+We90j6kmNennun9AdRavIIB6GA3c6YPM9yk
+XfRfLijs04kEJwDMzz78UMwPEijv0qE7BBYayArUJhCzw18suaaaumNrTh3Xb/vq/KpBdN2SBsO
K7U+qO3ILsbc+4JIApulp006jKE+g0FmBGLgn7gXTvwhQWFCgOwXnxOCrUHQdgasPNPybs7tOmyp
feNNXp2G3KGvfuSuiobpl7EEIuZOQkZLG/yZZr1J5m00sfM76VrLHrC/FGW9K0V/tG1rY34ZQbGT
u62idLZ5BlQkkGjms6JsGIdDIMZZiU0e54uG+MBg8B+DCKkV1KKVviool6Z6E1MUmUwJkAj90n4t
hQSO90y20lrGCP3/oSsB8O84/iSFc4NBfjP6WDA1iyvCYNDBlp+UGIqKUSdMGRfFgRcUYkZNyQch
LoefgqCmdHuvmu1LZRHki0oIFHk+M+fR65M50k5lsrcwy4p+EbV2A2zNrNqVqgSnSud9LpsOxA7y
toaUD3UaAU60Z5umfHZ1cqHSV7xuMQw2LWV8fgtBXjbZDsbnBgLWufPFvyirHrGSeaXP5zRuq2uH
ZFNVoa72IG/9V8OZCHxwyVPQ2VQbOnZpJ3UCon/rqy/qnQzBgF1Frizh1fM1R/qe9OZijm+SdCIU
osKYrkWp+aW2ZCM4eC1NfD9k7aSkrjqD+5D/Pmd8lLp/Tpru1cxmJUgyDaJ7VyGBCsK8iyy820qV
vw3GW6VNiqi6XzqxnrJfZbj7ykYBveImfH7Y0SgqlOE0SUWv5p/V2vqLEroELf3oS8PL3GTfCSz+
lVxzwmaLmKJ06cp2k41irusvxEmV63UgGUUBay0/9PEVBavGypayA40JQhD0GFYG+6Walo35gWMo
LvLtbI5rWeYkOghqJf/tq2DTjl9czSo7nLxiLdvrlzoFx18VuxozkQ3B0+Gk0g4BzkV12rqgGhQI
7T064UrfpASm6isa5JfGvbPksNFVKjM/q7WPDdaJ2XGRq+NCwdGdRRpZIhk85BghausNNRZM9WiE
RyN6K9L+qNMXDsOxDE+G47/y/Cm9jPBY5eUzhW0ctiQSGfzV33G6+Gxy3OZtpHDU/I8KvNcYhVcx
ETXPVN9IGQ845qVNn0yxKGS025xMJ7A/nQmux8apR3YYlZvwnwWEWvsjbRJvhG5GBiLxQjjOcDdV
qncf1KtFFnBNPmkD6I4lKfhmDXeHWdQrK7QWqNbxLcVnzJkv2L7rj9TUd23Ofnw+DDyRGDU3tgr6
EpBq2jx6yr0CBl3PTTUByBRmtBki4WWhv/bZAZtkMbXkP4Wjhb4GnQeuc4GRqgKwYJ4KC5EdOpRy
JMOh2IfoGASTKoHGh8q2JHiL0mdOQ25/KooJmkd0j/kJacixDBav8Rqp+52Zm0aI5jlg2HkFA9Z1
+9jBgTJnRAcUTrp2kZuE3vzD1KtO9iUpWU8r+l4e9WF/4p5LTHdJjt8MH9xy680YcY6guLcZvcYM
MfAaR/GbQIvZXjQFNZeJnEXVASNdwuRP4PrjgWJCw/emfUHWWzf4jjNciLJLbHivrBaj4WBvq9Bd
kwG/sSk0IBnCmzJQ0RalwaCHEU2G98IIX9Mm25aG4uXucJF9Gz8Icjm8vG6LFJNMgq+clleSALsD
c0gMMiunJ1ZdPF2Ubzh6lnjLSJ+BkSRvN8hzdeJc0KRKgfQKmpbnQt32ccF1rn+NB6Jm2LsP85o/
jnhOWH6jOKOqpW0QxBDnmw7+sEuaCkQnifO86OVPUSYcUvpeIffRwlabRzcEWnyy3VwyuiC0qmrO
LUZlEx1R+4hd65CaHfABf6twZLC3b7humOA6lU5ER7+JCAgPiDj4Y8oXzr9Z/Z5wyQeo8oUGB/FW
Db+5JN5MgsFZsWimYeW2mxxqhI9XOP1uRbzndpE6eG6NROzYdRqVg38YyXmzqzGaVo6/DnsegIwA
n/XMo9NZ/iEpiAgt+vyNvVHaDJ91hyhZc/fclaxQpVUdtipb29RHzESKWkL3yoozaL/GlPyc0d2H
AXP9qN+5SX+e0UUkzTtIRlQ1DBIh6pRGBGsMKeeIAcO5tkW777RiqzcY9YaWhDhnN7Ua67qRkfqv
pR7H+VT3D57EU1MUx4Q+HVXpNJ7n5HsklMX255sw0LNZ4bX/sDWp5DY/6pKgNQddO5PIADHKS00B
rFc1oe6IntjWszZHOkHR17HG/wI6wggm08UlhWXb82s5GA+7f7Bnp5hgoA/xncwVPsV4wQKnai9t
9c7NnP4fGHma1YcU28cT2MqrBvelKVQ00lz4Fp6qexSfWcv7s3RZK99s//H//f/Ixk9kS5tImTfO
YBw1LTzhTlrOiB/UCcuQhyWKappfhHpBKFvj1K1CiiTwrDEi5PSY1gEhpj9FG70HJqOfKD8GSfTX
FTRkcgIYWIxayC8iXKSjN7QKh1nwKXCoiiqLLvxoYUFP2q+oPlgul2vwHMxsAxJhA5mnJTiJBptt
q4qkxmbsGHJOMKaRv+5bmTUAswlKnogEjk8RLQSinxwtpos2SNbFc8fgb3pOE1kY8betnt0KAbD1
zeRDOuERvayN4TmwqrTZDBa8BQZvhA4/zyJYxyIdvNCdQ46bU7PCI0ucykF28lRgzTc6O8yI0ZNs
x0AeVCDKDaKwkSkkIWpiDYCPy8x3PnTopx3mnQpymKgEmWmf/OzGoifCy15VlGaku9N41HxE48jG
U+aK55j+WJrjtiUbouQUe/hIPMtAgxQD1oF7rgzXJSG96KM0f9xHOTue4UFP2CJ7S8VRKJEHQ7pt
YbQE1doweWF086Cb+c0WKjcommBtp4XbktajTlnGklVwUuWOjblkwe82FEwFStJwmbe6WFuiVGas
EY7Won4y20tNZIY2JUsn7hZscddyWSp6f2MH1TaNmAg1kzd3UMW6TTwxU8pp7RDPojLOOT9dgCQm
3o5xlbTvkeJuaj7AmtjOGkgsX6OdPWPq3FJse/MMlvglzQKc7yUaKOjbOG0Jv7L4DaPpew6k2Kvh
PNZs4UW1uajz5lFSNM5td/DTFLMwmbrseSz3IXp7mSAfq4xslYV/Y0zlo0PBtcCkBzfgPXDClj5l
iN/epEdD7W9Wdi7o/IumWjqg25MA2oGxcWKG52m/6Rga6VCdLYayVJZwSWyY9++gg6KSOFL83TAy
3QVOeOopMHf0jTzJAjYFkQIv5sCcy2EzXLN9MHcBuJ2IRqKc2aAXxB6g2UcKa/BlSqS41iHE1GJW
HSOqvT/gY2aeEXCGeCZKlb1rtjT9B7tC0uLw+PfI+VIz/EBEJCuSno5n6qBstwGmgfpmjT2rFnWH
eJdx9ldb1xv/s+rqY4qUPSJ3VdVGZs3dWu+NtV9oH90kFu783tMZz26zb0NrPyedR5Djt5HyvuMr
k1h+HlRGNiuFyTq7tzHd1HN5TDWWZ15IxzjWE1iGAKgeIq0ILANethjotxmRo4isGwCQuhKqejXa
K6aw8qVjKYVKuG8QbuoVUqy77Z9jBkCUnfJ9bk5ornBuMm54E3bjqVZ56gYJlCG6sRcben18OrCM
LPv/IVpjemX+U9SUZIJA9UlGDfsqcG/3YNgcQ9jl8pszHvz5OzFZvxiXmjSOlGVmi5eh1zilpCnR
6beDGYG1mrZkysXCfAFvj4qWkQF4IkQkXfrUw8/RSc/8sDF8L1sqAMxYMKZZFr+xCEQHznqfq0vp
0Egp8YfSIq7vm7WVJ29xrPDCfFd0SZqGMu5iwfExkAjWpFKBHGWHUzuo4t7HkaSNf3Z+z3RWxHih
HebQ0tBCGdKZG0fjIMzLJSuVdTcyiu22vTG+sMyJG0xURB2qmAo6fl5dHIT2MHHuSZ0RVQnW05B6
pXHbpQn+fKCqHCce2p48jfG3BYqmZu1eBbZoEOKeAn8dZlZ8MkA64jxYO8GwJASFt6BHUaH0GBbb
VTE4q8LlQ27pcwf/IDdbEWoTBxTQQFIKHkWOeFXBzkD607vqauAeWrCy4tMnsGIw7mUKlEptzpzk
OSUrFsyFmvuHuDC9KGh3gTF5+iLLKqb9lru1BSEARXeDQr727WKrztnryKVZsjSPMSTI78BixFmX
3SrlzSnq14yNXZrJ2hS4SBoThjJgvrrG3jBzwKTWXtE79r/Qq5I/g2I8DnROYZJ//0fPy/pi747b
uTtHDc6jYNXxqAfi3SAYqvZD1r/p//fGUG4DG0uRScIS1yP0CQ3a7DyxRWJmZdnI+RmkTYQYz3N5
QSqCqfXG09AMF9GDVcg7nX5BO8U6LzJWXTPoX2G+UMxq2Flq4uneTUgDpSnenfBfiHBHA4NJwVjE
/3r/Bv0IxfXElAJInwXtERw/AjKaTiZpcq9hj7HXdl+DDo9ur/W0tlO6KqfCQ16KX8+66uoJCvvU
fUzQ/0Y94AjgCvU9J3skICQEH1tEnFSEl9yEbQkdKC3h16N2lCY/Y0vahUMKT9lwcT1RG07sX1WT
4T3peXZPuC1haUKsohZTbpte07K6lfEl6m1GMXcbZGLFHjdn2j9yZEzdn+X+DAqEbGTHVRR/GO0b
oRPyPuUEgqy1KiUB0MyexVxtY8G6nColZu5XKw/aFGRN+LmrmAWFij6rX1s0sgH+MMihJ6V6S3hA
xhywuIqol3MlN/JzVpD4aR4mnMxR6MEvKvToBHJzF/xqHToiFmIV+xbgaJXODcO1XpEoPyntPi7D
S1ezsyUdZRtPLLBsde2MD5ZEvS/gb4kXNay5jSHjVhnujkMtrF0DXsZ6dbrfukb7RzZ5Tt1eIGxR
IS0RP5Uma2FsewyGfV16M0dkGbVbC0KFa+hn1hGFTHIqR05ipu/Qq6VwKPzXOA5nILKjgpeRyCuF
GQzNDbtfewKEjzvLyuDFOZeMtibm6yzrz9TM9w1NrtX0+2gmFg+7Be+WF+XgysHp+ajg5mzhdqZH
3BTz7GKthIFXOsdWzBBfab4RBtdtCa3kFS36ij0o3VCVkXscnFIuZX1KKc8RDpiLECVXTrj31I7X
FDwb4nMTQkAK12W0Xm0ethkaZImgjK0BFIcRxRIdacBfEPO2LyUGJN4jlO6g+LWWZKsiKWWO1RWb
zL8L3sGQYWqtW1fbSBYjs6UiIS6RbbtcFehfNPlLKeOoeX3QFsIkYaTI4JlM17Xc+bvKR9JicQRA
6/CAN9JwwJJfvtBD0HxgjU1qnjDO39Y/6c5PUOLjmBifYJ6krANCxQmNRa0xAcipJU3a9P85p2MA
KFO62mbH4piGCZUaalWTI7KeW/q+g5Z2xCrOm3A+4H9cdXBBwDnDbcA5oZjUESVXZYuTddw2Ws8z
IS1KLLAqdav2jFtslI9/GvRi1sS9H23gPa+C/hHlr6V5rXw+Oe1qhF+SL5yjFWje5V7G7t4ouSt7
HdXoblyOqnCplu/sykixZyRGgoDZvQ2MVV37V8WSzBjPbn4kxgyxEsR2ytJ3U31tcYW5EHRY4aRl
szBk0JDLHRnraweYecPwYCrAtuS7rMZ/ZKNndj1ARzZJHTPc1wH1dKr8GmW57no2O6dBF6uSao10
J5b9rIDLPwA465CwRWKR8KmCasH8GqK35Ce4myp6FMYbO3FBtpKB6k3Rbaik4Yu9E/nMeo1Z6xxv
bCyfvJwOC2BsN8xvjiEkm1l/tcKvjIJGuPZRr/O1ab+GcqxJmibsL1LEygCG0GNMSrx++Af7bxgJ
QXMX/FwLo/TsH4f+a9CYXvIAqIAklNArBuAWjkAhgIaue/ij8mKbzxbVOguVo1wTVkxufeQM2KR/
pTF0LB8zD6fCThRqERNDHEKUzmUXLzvcul3FZc/WJtOu1uxFtrmVpwwtA4XjwKOOEYgsCTkbkVNx
rTxkiOTpEc06fDVkx4biNK1PAxsANwwxjrjrPEw3Q4wIi2BMf/iXxGfcPZgfqE9CQkp6KHEcC/pz
mBS0b3QKA3KBEnHJqHqmq+/nPDtB9scM+ybyaaHwVA4qq2WapdqG3lDeI7a3Y5JdRzQLCbMrB7nu
aD9rkgv9ke0swdxIPYviEjvvJYIkQ9thM4/CY5K3XsNtNVDzckf+X+/iM35BKWxX+xzZTEVSazke
ppZJnPhiTJNwn/n4CIQBuY8ythzmdwaFmjjUPLGj9fTL+1BfuvHL4tpIUbUr2Pt0xI6CJL10JO/r
zQqQUKe3mZVO3Z5Swhn1QiXBisiB+kTJHzGm7uBO1eVPQFhDWfy04uQOJbnwMIv7b14/LWcpwNxs
3GRb6ARTpRBt/zFlD/ChjSCX3ZuYEaVtdY7EDGmQCnCTAE1rtFfffis4tGXnS2nmZ482x+HghJ6r
fQ2qc5gHsqfCtTVjrFUfaWItwp7gVOIF/SOUgMD4R44MYRiPltlLxUSicxrPZSOoIdjSTKiwU0PW
zuhV1tpklwSos9eOWnOyWIxMIak/1HEuiU8TZp10LYcvtdaiYbSA2zCNzeq1tufw5fCUbMSMiBOX
hpHZrERI5WB/KatyZuJ2HpxVRz8ImRsWhyduBHttVhuz/1+vNPrY+ksyJC09YnXLIM7cKHwwmQ86
QOG1Bco2ogeQQgHFiThJzq15YCWkwaUzDw0WNbYRHXh8Dm/+TEybXRkmzF3P8hQWWHYZ8UnWqJsm
dFHm2LKc+h2lvhsUbWvvHWqEJRUeRg0pSow1njByZwMyiUxlIIRxg3DDrLpXUdGwjMqWUjC2Gasw
KMCP3WfTIcNZWpr6R9QyOTG/Ep16hVizKgp+6tTfBMqP3wLYRJnUaJwiBRz/6mAFjldSk2ZPhE2C
Rn0aNQ+I5KKnhzSTfWhve44IIlJmxj/weLifcMyQFumC3qvzfaSMoMj5NtO/iJ3eILRDD7ptwOeY
QBlOmm8gDiC28aP4n3X0g796kXXp0qLAwrv90tN9uvq5G/DRMX+oBnzjHwXjiIZlU4prT6Wj98me
LBjPR9WSv7SJ0brMME7gHHI8/oNR+gj6YqMSj4gSELctBx7CYLTQq4jh74BBwDe/dI0xJhzz0FfP
cXpvkDXSfy5jbOkJMssoC1lUNy9qfWPNaqTAkMCVpNqD0rNCSVlX2lUBy46EZZG2yR0u6Ks2EVEM
qBofCm1hh+xHe40tXJ58TloPf2fG8sxVn/HahA0PJUebw3eARNZKb6HFplC8+4QYaUmLQGVmI+Ye
Jr9ZG6RzU9O76oYFw9IwimUIh69uV7PDT+cprGki3Bn4BuqG3umWA24gchRodqRI0lykjInK/tk8
OqeHAEWaR5KtIO8sIkECOrocL5c2SzoCuGrowsMQrGHQrRHuc/poK0O0RDHOR4n76HscwCAk8Su3
wNRdt8EKJFmvb+5IY3YThc/3AVBmFKtOd7fyqy1hFKDIX1vctf14CTnc/XEb9g5cm6uLOA5uAvFi
XfE9G/amNs5wCmNlXmYzU++DPmgLfDOMS4gCZIOdpjd5YaeMZyJ9y2jlRWV8BngdNRxDt/zbkrqu
wN9FZoQ9nCY1BoQUJWcSBFEjEeSY7TV6ztbe2ghVXRbN0/SOI67h+mwVKTLYWkRRV+DbA6XiuJRU
X9j2I4I7qfNHmdBMO5UknQrIi4l1Pv+qYXrXbK07ZWWDf5nRLNU8CQ34tzHqX4eJE4aYLCXgXAfU
1WBray3QsDlBLDTnpLjIpaRlHbDlsHqsjaeGjxHbjsE8jzF2UOxnHMhsc5Unr+GAuoXFzUKf64PE
pKTkGTQjOsG213c5Ck9VFsBTik+FB8et8MQWVNlgpcgQGftlAEOkn8oXBdB5pDC0UD9qByN25QNB
Qv8v1bVST8iirj9lQbEljltk84vkZ04cx2mHAAj7sIh23Yxz0ez2TnYTlbnHC4gMvltVEb3wxHAY
/aPokHyA2YyNZNeP4Ufej1TH/rKgGAorQs6mtwJ7lRvBWqbthznzxCD1MmR3DY15oLL7Iu9KujDi
DJ8sjN7OodIgPpzTePjSgXWNbvM/ma3O8dmNjAsrWAxQ5Eqk26haJSjMfW+IgdQwFpWKygCbDhaM
V8ECra881b7DV+LpwRgHJLth9Sgg+uJqZdXybQBVBQWTWnyjLFcVPQWN3O5mrBIji62G96wMCTXO
7z24YRXXLmfXeqwsDxADQbT7SkuQbo8kApMbo1JNYUZEdZETnic0GpfutU6AFIACYG3MpjwE9fwo
kQvGkIntnporpiTXmvkQmm8Z1rAedSm0O/Bn7+3Q/TlldCmtD4Udngl1wiRMaE7FmgOrNDCNQYzk
NYnZMheJu+Ofeb3f2C/RZT/iIN8JqlHRfvfqMXNxC+MIApfJOAfqPZjHWClByxyTgGHru3T3Pezx
PnWV13GYR9Mj7J51iEHbuRudLNfjY4ukMoJhH2I0MkoFxct7jB+fcJKtgzU/lgYp1ssVc8jowN+f
s4qAXDDWE2MakHORgxaRhosI9InZdRDeq6HaG7XuhVFyTzvBiAcJB8cebHZ4vOuY92Ee+L5Sm3aD
TxAVFxTXtSgQJvDvE7V4E32y1jr30tj2+RQ7vFZadi8GqC3JWuFIQHCVENJa1yR6FMHCyNccp66G
ZhG7Y1N9hVFKDtg1jzdGs0UxYQG2ta7hOYUOJWsfFEUyKLsR7ULDHwuB/SVXo/XYldzMd43Tq52i
bdh+ER881dOpyDr0iCx3Z8AMDdvHLNkCcbVy12v1e8F4P8fXJzOoe0MSJOgIO2OpX3IU9pPylYp6
2Wn6KY+hRXMNS/g2uIV/g1btKusrjy6OyuCWmoXtl21gEwXPi7LI3qdIwTvz25f/BZBQoJsWPuiL
zE3vNks2WZEp5t3W/pWgFArTJ/y6lxo52lGgKQ3vEvBgPpmDlYckW2vLRsP8hHg9VNy/MlU25Gis
7NvQDbs8dI4dXL1eY3k//U/bARu3AK2/UFvLgzykucY2c5IPbcb1TdxGyRcbOcUxUAe2xDbocd6J
oVrqQpxGvG56GW00RC5lfFByxjnBatJpNyl3NVGsya0acVqEpHAoyAuikoGgqXnxeM0MiiPrmDF8
gn7Jg5+wea5p5GCnIviK0cWNPHxKF31aZnm052ibGi12IufFVln55F7YX7UcWqKxDeDA8ArZxAf7
zPp1DSabOPuVtmgBHdg9k+ngHoTQE61qmdQoIPC7DexDFPy1ymxR5+HShFFU8fWjR6dbHhe90vK2
vaPbcBsPPtunGye3Ln2EGU12NZETQRboSky7AXMKM85SxzTQnew+3SgAtKL6GsNM0Y3Eay1ohxE7
WGaPlOIfenAaWvc017WnVp9tUr/oYfapBidLFsPzVadALW2xmhmWQMui884ZCUptBKiX4VkV/dnA
w2FBcB27vZJRGwZsILJPYh0S+1TawUEHaQOgJ6sOtvo20Q8aCg4E1FFEfHSm4rlAxbtBIImiQgHZ
l8deVjwSC29yT0rhlzVXr6Z91uOPfEZfRR2qUa/F1YZblkZVOzqUNWEU7QiZZTCB+XOCYQEsIc9Y
fXBGawgjO+XQRTTKKDN7EDIAUycpN3DKpWWka9LjXvIS8ze3JXeAg0IKYSQsGzyvAJbK/DcYmcO+
TpDb+QD88U/19V0H5codjH1QOaum19YRji62G56m3dMQCbmbvoKEn4iwFNV8bFQyH3qwkoTPTbGD
jX89OfkpIPZXH9lwOO+dnX7GLMpU7HxT2Nwao90T4/cCcG494JCNgFhJ0mStniP1aQG8MSADgLum
KgGWgpKKAmXurx1027SIv1XwAY2DdijFZsW4n9pcdvHObHg5KwXWWsvBPHa+iWix2c82EX5d+zuL
6tPBrZ7PBOjUawUD88xjKXx7C9ogcrEQjByNHK/RPWG4mDG6r9pYrnxB+1Ntg9KkelH5RRuGjYga
eAMgk+G0JBiPVSlyXXal8XB0dBykFFsGnyMKhrUTlp5Tlq9OdmoztArmOQ3+WQkmuNC67Ye+OY1C
DgaJBcUXhm1zW1GEDvi3ueIgTK0Fop7cSLbs3aEBmp6lkWkf3gNGFfqIf0j/nEhUAPjETUwkZTVA
kfS6f8ZIoYXscpY5vSCBOsAKNCWMtFXprtDg5BNj9dPJfRbe98LGQZIyBxKsgxkAwbCjnWRAb/c2
DxYnZLpNOJ2VqaTC/lTj+ZJxcPnWd81QZV3o+a1h/ImiUputVyv77pu/mDlkoz8JC047SN8x+tpm
XSjTKXLuIZsDs3mVdhAxYs5FQ9H2/ikOgE3pxoIzurlYxcB0HhE0p09Y0msPqxxnEYELiyRjuZxn
/S7Ovi2I1g7kHIGqIcg/06olXwH6Tc/4/BhDCmFuVmp7KxB7v04OGBjoiRDosEkzK6ArG0dptha8
8mjbuGu3nlAL8dIyjht0CI8DutLZ1MgnNHZz1XvpzORdg2kPrQc97KIgWC/97biUQoTtbUwt8k8f
f8z45GI/oH09m0UAh5Q+mOomCa6qKPlgOQNZljflZs7WzM0h2Oq7nlCq0nxte6+hwEdzzlAqeWHe
jlts0I1dCLQRsI8XoQ+TgzOF4hiJrA3dM19GsBj7EY2a4CXdzryJYiAiBK/OgFh9RnVq6HC1wNfM
uB8w9s6UZYL2zJp79GCVpxXXavzVMeIK3DF29N1wqWpQhkiQtLFMB/7KmLesaqjacdcl4E7rY0c2
iVP8IdfT0WCjYcu7jat2m2jqtjVD5iH3wEjr4Oil+dDfw/nxNeFNPuykAbNFmO5S5mNINGfOCFAL
eUr/w7CKhZfUAlf6NY5wYnJKoBSEToLS2vpJ50eRvIUok+3+6PR/OQi0RMAyNxFIaU8QHzFveKQC
B1F3MWWKgjdD1b6T4GFiCc37XRX8jXDFnWb+UQ3YHGzInXZYS2yUi818N07lm6n/VMCnateLBfIK
RvGIyIJXOQF3/WMpLiH9DL4Ul9YrnpMF/pyLBmCi1Z5ZxjfKLDJOTqzK8ug774mT4EtvrEdo/XCO
LBhpmigDG6aB/0KjBgMneQju+OFO/aeaHRNmiIAMatkHN68Bg2/mZEsdPIDc0tQ+c/5+ZQSoHnnw
be2AVJTSc9OTEZFZxoeDrSvjP2hLaHSKNSinNSGCFwkoJ7cGNwD1K+s6g+pEY87ElxDwLYVymsxL
GaXYtSkHLevGNAtNTqfvTJYa2iLmahfC+jQaAJYuloLCY0QXa+anT0AWjwabIf51AX+xUY8CIb9u
CE/tWFiqKDbfnXhe+d2N/1vOyZ5M5OA+4FgAbMNukYFmSF+EbcItDSJ63uhZoY/osKwHzrA2xXO0
/8i5pPLhhWvrbzaJGRJpg05XFO5h1ADzx6yMteHNgNvwMuwc9TqNrwe9oBIHJbc0NFa7mzjhL2b6
9y6e16HzTYb2i9Fip58wbFUy4mI1W+YyxeJlTVCwJuswdsZ5KlAds7cmdH4krBfcHwIPJvIoY/xd
rqqrStO8Vu2+WPNfVHaMY/6MoKUGYHXzEK13kb31ZbXS/P5AuljtXGw6CqPnl9d7bpBpo+IURjUg
aQrVwjGi1VBbXqXLVXaHws/1SoJzTOo0rcTj6whPsQawH3e2IKuxs8hhMjZS9d6L33ZkXvAfSee1
3Da2RNEvQhVyeEUgSDCTomTpBSXJNDKInL7+Lswte0ZjySORAM453bt3wGEnZOorUX/l3NpS4YzC
aAS//3SGyKMPO/SR9iAgwZx+8XXDVD//rdQKzJUxPfBrRxUE0BNmBPDoIui6aO0kzPTB9oFdxl0E
+Xn1MR6Ncau9mCfcR1w8jBhFMuM+C79XI4pPa7xHRD2e1oqvADm1BdDMfK67CansaNxrylpLS732
tbAY3kd8+AYlfLSvgYQucB0+av1XU/8zWaKsQpg5er/FBcLCOD4STwV5eio+bi284yyfIC0C/8E/
zhjUqAwCW5H8RYkbJWLq8qr9JoYUpBwGtgVKydRY4Fbiy9pijj23cBVyD+2qQyLlrmCEl/SETGph
vjdTkEodoteIAvWW1FbwEuHwFgm0HnG0BRIgABREGRFC5Xdwr7qJCQhuMQbinVQyfbVsvA4cBaQ6
jSNvmY6ZTvQSu5xMyAbnhIEKTR/pn5CYYwU9NYo/4lZWCJUr99mnEFl/OLnotqq15WJisM80gypI
KK/XvpR1rK01vy2hBqTsEvIqqG1IgV8tC3JmAVYnP1bvuchSvVhEk6KVR2AA7LypgFVP7I6h8M6M
dINj137KDB9upJl4bXw36AGHJdxqcfwvKuWjTOMZa3499iQgwHWIMMQLZcjrRBhpa4piJOzw1A+V
+tJBkYYQA244h05nuRb+9FmfOpmVIiH8fbUMSlNzExmrfxDGcaA/CmH1rYVdOvK87wgmE+MbBX9a
a1R8iHT+IMG+Bv1txNUXeNm3IVZ/ONbRc+fmsG+iKzJTQEGr+hd36ziYZNn0TZNELwmNh4Iarlaq
64tJnGKREpYU3ms5THP6vfzHFV/gnpGpgQajFaLvWVs+W5OonxXsVb5TIhDX3dWIh+MkcaKZGxPq
TvOfBV7os198qLnxpbyNr/xdENqzjouKO5dZYGbGUdBf/4R4/CGS9NiCMnfNziDnUC4Tt+uwGG90
t6iUQyfI8ASjrWBkTAUzt8PYsMIgNtMLdEDLy9j2bAAaXpCC0d1kCjgG5bom4zRfR+R9TM8xbbFd
NqE5/x3iPwJ2C1PeQ/uqglLnUGNbUTM+YmuoSGmA1rUrb6t+W2eS3WEFxVOz+jiNYbTNM5yTGEsX
zCSa9gA0ILTYvYZOOWNNwa7ZBwVV0Tq2VIbH6hYgQxSB3GVrx4jlsnI4IjwmFeJXGIEpOBeZlDzr
PlUTIT33ZbAo8ofSYKKHXIS8GqTj7xnrdsle4PEIvMWk8hEvAw0R9bqK7hoYc2Xrj7lxtKwy0AAE
rObcZaw1oEcZt1ANFqQlbI30/RUmbsvwKGnXSZ2rKUAc/Q6HAzLbkrdExbUUNmahQreOIHM2TgM6
bHS/Q8znQyW5pBMmn3TDzNEHdrZX+SVplmdGsDaZ7NdWclSmZl+o27rmWV4n1wx7lpBHlRDQuUJd
07gZw8R5ET/mbtkO2bshin5qMo1T7KkOT2p2HsC7tUE/zmN9VMePNakhZ+AXT8tPGKUfCXtVSgip
iqlKHqRqSII0RFC1P7HR0f528rY091YxoPYlj0Q1rmQ2rRO4vVACxKnZN024PdRkUS9UNZW4An3x
fq4MCGnNj6qU+/g1Arl126Sb9nLx6HRzv9oKCiG73iLvxohO24JGApI4FV1goiOIakwFZx/HbXLZ
KFh7dCT2gJ9c8pvLEjt3Wu57NDlKiy3w+ElLdSzjwRu08g7KtOnRZjZLcZ/K5ZleU8zTwp57JCKJ
Hk39rHZUIaWm3aSoon62JI/I4K/UEP6E8x9R0DEra1Fom1mQ4N9toRQpE3qG10YytH1Z/eYcXiaM
oWOePVOoVcUIwDFtM7BSlROfnQa9xZmp9Rw+k4NM77QgpJukT0no/qbZTHYfK7ei9kR9k0XGXnl1
B3mQv4clAWOrwUoagi8EA1Mmq2AiZrBUyVAvwGiYVkPXkszoLTH6C00LHp7S8J7JxVV/sUTAE2mA
y32qzdvuVKSDb6GZfZHBJRG1HGJR2gNLGpHutM1RHJlfZhjCrImh805SSI3SaHUoPpg6KgKUv3Rb
lPG2m45lQ7mfAfuNvlJmbq+BLCc5SdaDq7SZO5XSZjCZBtA+MPN26lg/qYP+g9PCG54taopZtmgN
ygkfG28kVzsGAEWHAIdoamJHKK6aXj9zVPcvYSeM2WenV7BxETdIRhDVXMiJ5AdD/ogXvIXTeWsk
KrM263O1yxGy5W+OyV2KIa1c0fS+iAPzlczcWHS9g/Da6zQtC8akehd+VpgPcIzBQc2284iHdw8Q
yMRO75Cscf2FAUBw/Clkyy0UbGQyZKwDoSlpeTT05yvzhPYfw9U3ElLduGIxpCfYmLhFScKwe3GV
l5AI1dVsFhFRWwZWUf8VcLGahuSaTxgDNVsVhlg3gXvlGCkU0+OFKglmF+KcoEInGetmAJRJhOS9
zgz6H09QKXpMlLT3BFo/lmX7UIdgWamYqkFlXm02VCijzMZTaKNFeU9rXNh1DsIvst5giNNxVrSu
4lnKTK+ZlqMFRUCrniqID57+loqRmhEfV6ZQieVfmCvXxly+c3heSTHPvplWd77wNfFcfA2QWIjt
cZPkUQnTDk83b9KXDznJ3UqGmZU2J1D5tPSN7LoaCaUdiXSoARjA6bBwlK5Hl3h6xbk/tNVT5tFi
/HPWR8sduhRIgiJcNvvD+pzlLQ0nWvpKZmlE/fhboIgyBrKIlwj0mzFRFL/lSv+s0sIvImTbbe7l
NJUrA+4F0t2PwFz0yOaruiudue9nAVCTSVnVCIw8lnPvvpbyDbgkmIQKH2/TQMCS7MM8u/Wm6hFK
ISbgsrly87XqrjY0OhrDN5qNocJmKrIoEm491Z8R6s+xwdJCrXaWEl+ZEO7BkgXCrQr1Kg7wG3f9
sMPvLhGYHMNmeq4RFcoW9h/qdVGdPsooeTPXDmHC11lcZc8MrmdLwWLCpOxwOrLGAt79b4jNDy6j
oq9GohwgzMda1RfHCNVdgQEAwtw3BcLggCwXz2RHSzwTAbXF8aiUcLXb2OlqnlwiMfIs3UqwtteY
jAEadRLGezIQHihNnNWgUxLwWm/SVTdoJ7TGa2L7+DkwcU4ZPxUmdLrudZlDAfVysyMIDJ5CD2OR
8JRmj4zhHr3mg7icMlXltQyMs2OjckRC8pwOquaEP0rDdsGDqggAEXKzbfMako+OHbYSXuSUpPE8
7z/QumwyE7Q5fRM8gsyY0J7GZIIkRDx39tBbX2E9iVB+EjX/NMbMm1RUV+LZiFjCzI7DVNu1MMOH
Xobq9Np32HRKo7l/ldZDRreSal/jSwzQIOarTxaQvLDAmGHlaZFMLcT8VxQPePtFjhKj+ZWF/aDl
+6bXjylTXD2Gx2Lpm1DuGRPgl190fxKiuPACGoD55+k54LMRn2HD5tLg7poegZIfA6NK5VPLFJz1
y12jdBc9lXcmiacwwWxZR3qiYuhTgn0fs56jcH3rRj15enXNfMHpVlFdy45FWRQxtSduRZe2VvbP
aJEhFzUsPoWtY42jgqxMaI7VnuTM8KaRiaCK4KT6hOF0tnqdgCIelAy7UIZQbSKcOTCwg2QOCvKe
Vv8GA4udmyQxBqqgyJOGMvTMVJbWm2fpx8JTxkAGgJBW4u/XeLoARKR0epIIy9FpIaooCIftAT9E
oe9+BrqanuzIBPArw3tGwP42xzDHYL8bdEdv0MErfBLVwy6vgb3xUszm6S9gIDV40tpDpzOh0KrT
zGx6WOfJ2FXMTeXUZomF7+JLo0WCrjE4sVjfujg2vQFWB2NX/KLoC9QLflzFMHoGEHYMj4LnRKy1
22jhPIPVixA7Zo+MfJkgLKA0iHVO9sekoJpCdiImHUNiwBahv8mMuwbxxwAXm5Gd9qygxXojm2Ch
tKpOllF/KAze3FcKS0AxcYhgRUPQzpvvzBBWSykL1YEabkuOJMIO66+ciFtVKWgIij06dkT/4PAw
rZZU3LDVHKIcwMu64f2oMyWpqQ3XZZx0xX1cVIYwYtCiU+mmFoyD60n3GCILVvF6b8eXr05E48nw
ODqmkyXvLVMMJ02afY2eRxEDoSQ2O4cRJ9aM3bQ3Cf/HuHxkQ+X0hel0lRNjXBDiQs340JUo5DHu
x1RutboWmGXZPa4ZaM8X/Sxowp8yUzdDmm7bHr+m4QsSjBtq5m8GAUoVRH/NZMor4yq1pW8mx7Sh
xIkH/DzRBHBYpOqjIVe3ogorSIdSdPZc3GG9anyki/IfT6t9CeRkoa4diGZicD+ZPYof6Q3jhqdU
SVdT1U5EYbhCmv3rF2g6zbdsAD7kGqPRaacUUMwr3YVu6AzNl5mWZIeAVTUQ3F7PVp24mC8c63zc
gux1LbfLRKuYkmKKfa+Seim5A0TSjp4Yjbd6mLbwIes0v8swRKVO8vLV31oadwqjZBT+7EBYIVA8
S6Nq52yn8iDtKo3wNmChQdigRx+dUCgwJUgnYgbpjuhJa26GniDPBUSyeqher2UKtH9677+at7gp
7zGEFJ37mRF4OUrENjU1G8WjyTFo5c2btChhClIu+hOzPegA39l0i17hztQ4+YABt0XxgoV1es3P
9ZVl6afepBe4ahim0ZUzOxDPCI3xXiMGnuy5mKmbRbpcIqsb3LBdYh1cfYS5oGMagc766fQW79kX
ICIChtvai/1+8T1NusKn3c7QSzArBRt0MV/YsE1WexOy1BJxJSySoeZP5kB+wv1/Qdp/FZTJQIl1
Iz6k9r1dkBNww8wa/1Or9od5uhf4uTMdne2Etk5gP1YpJ7v0CW/GHmFZhLMY5EDg8USdo23atLIJ
/4wZQ7C5pv1jrdKRiDsFdUqnjp5MHs4kY/ABrSUV/UL+mqpgGr8iUQleeXSkfKJeAePUCQyI4F4e
O+5mV/TwuNDjQecxEhibHEuctZ10WgaMByF6hTp2ydAcsMVtmmPCOu/lht7nqxv9nC1nXnEWfX3p
mOjCcUdVFro6w6+CHEdxvArfvcFGznCmbwPQpV1D0cV5kAuH1Oqhp0MBenSUQ1zNElN40gfimpSk
6L3WcFFp2R2Zksmi/5rf+upGcaBw0C1ejRCJhO8EMnvXiVwOY69hn9ek6R+KLTw3ul1XHCco7wys
qsUvo8kjrqzvVA+1nd7fomuR8aQw8JLZQ+VPTT0O3VMETM9+Ojz2mwSSEd9YJR5K2vOMTvUDuyiA
lcTJOaKr6FtQnlERlOXXrHwaf2S1ZYiA/nLCz9voNBtKVCD1lDsYXWLObBi/ECOn+mxSh8jDTono
3tZlOjZfqTh561nYSvqJNOFtlE2Prgow8v9lhv8u4CwqrjOLtm/f+0561LIM99LYpVDy9bE9CBqO
rfe8GH5lxspZkmwViYKMfW6k6bL6v/F8w26vU3d5uxr/9wdV0ohih9tPHVyYvwWmwHISgQIACMGe
+KBXglfSl9uMv4i/EbuzuFCIsojo1v3lhY0EeC3itSxIxUsCyheby+eIuHVkbF3G5bu+0PVz+FN8
d+nilnFYe5rVXXrydHrk6qVl6sBexCfiZ66mEE4SltPUAXGM0a6Nb1l/lQQASa0hkk0QIOiq+6ZG
ZZku+56OvFxd8agYh+6o0KG9GhVn5CyYBQwqPOnV3EGb6Kg12iTIAw0UETbnV06KDxSS2lzOOU/P
EKBDs+bzKjJZt4OYr8kAZJiw1QS8TzpvRuRTUuWvj1LXPVYBCiVkdtHW7Ndc8aT2mvb3eR0nVBB7
ojNgidPQ49P+76L1MG3G3zrPzzDJ3rJwnSgXkF04yXFKsJqnoc1HSYSJBuCCoFtshQPY9kYibZeN
YUbGNg+TbVhEjxgpwrjJaSZ1jRy4oikm6wI8pyHYmyNPjyo8OEheo68sov4gZCc2iE1lVdswdKcX
FqUFfvRpnn0U4lpEI8DE3ynOP2oR944eZVW/QPrs0NIjt4Ahrz1M8TQqL5dvy7A4Dca8fPTgnFjN
T3+Hrthh20PygUwypKiILJQCehH6M+Nvjvxp3cr05pO2DON3SjN6ZI6tIfUQKjOnhr9vSruwxa34
qUbHPEEomS/ekAl37XXWuBh9CrlVOLIty6JOaDfhufDXB75trZX0vpGDHTGWul9zLPkieFaqva17
Y6d+rgCbkL/4wRDrEm+JrrF1WdivZLotvJTknK6yRTbU0zIl/9LqGY+FJ1bthqbOqSsFi7fVcomZ
iZx94MTnFhP3F1bVvLeyVl8zpUjNxbTOmPwlfiAAhSGBeRl+LWMm72rzSXJg63DD0U8RrDggDa4e
g1F4K3tDppWILp2FDMeIcRHH8FTJ4JkTISiYz1nRNlYU6PlXWFzrhTYLRzoRCrC0G/oQIQtv3EIJ
nRZe84ywOB7ZcHDwTbRdT0+8pGQX4E8jVn6aQoLVd7FKi8suhiwtj/YdwYC4LNYRTrdo+7A2D58l
mvCYKnbFtVpeHx4NwRLLeysCEBoer53yetK9jBB1jL/rObWqsoeLuoYJGQSBjc+cC2K8VPBKCHec
37WxayoOHa4z1ZB10TiFuzLIAGuq44T3/7Q4WT9CTUSaUoFbZlcj5ZRFRYMra/UtcD6uB5ya4DWU
z1Dx8yvPjoDMwUiWL3TlKEpDT4j/EcuGE1QTjPo/Zfkl2UTskcHhnRxFyXbKr2HytV7ElBqV/ol+
GuAfw4Q2vwD6gowsD1g+ExUvj7EsKhtF/Duq6PIpA2tRY4BTISfd470ZYGF2JnYHzTlZQl4iH9WS
Y3I66iy/V4sYrXndQ7E5DWVJwhx4yIOOGidmE60n+b09pCioUyVGPW0y8zB/L+HbPFzDMg8kRQGy
ZacuMAeCkCwf9f46K3SZTFhKMKOlXa2tBZxOmOcCpmOxtSJA9BWY18XJVWgeRsbTkPhCHsg89vhE
aOUvd0ZrMTuja2mvBlx6fgB7ZhX+tOVdgu2+luyRfJxhOETWU7ZUPx1hZYxfbXR/RTtjeRTLqRx6
J0V3y6MwWLO3JJy84QVOpVdaOnruQE8lL8yDKIajL5/neoSQ0HPfoF1NJo+p+QVdi8CpMJxoRQqP
HeXcg6718LFf2Kv317A6ypwDS74E3VyfM0veTibrQCoCBhc74dV8IcC/SpLx9iK214Zzc4w07RTT
JMS3WjFvJO1CT5G3Yrvr654e9jpkl8HE6HGbi5/4Rhm34kiFw3D5qP49fDB5OiQ7yOnJITmsOL2f
+NVPjEbAznzDSz98y5mu6vplB/T+VviCF329fPLqf0jU9Ym/OWKmXJ4TL3WnPXMX0eY7Y+Bod0EF
pPL0GZU/OCkdfUcHbCv8ebBvtv0ZeMkFvoIz2PahsT2Pzx6Igba9zr74VoBUH8aJXe+0wDAdwnT/
kCWhBP0h5ig+KMH8Z9zAG+J1QVs9QVJ1xQ32HHbl/f6q59yGQ25jyxgsjml376ZtnieHYCTf8nzM
OHitz9/1S4chEBzBQ6GHKtv+/Dx4XAFSZtx483w2Hja0trz7/Xw82IC3sX3KnOeFXF77UB9oGBwM
lRze8VlwsSp37kH4x/AtH4JE9274ovs5HmC+o0fbjQdsHctTf2DX0YKSVEQ7P00Br/Zz8U7f9YFV
bi8+jaqN0wIXKjkwJwSnvP4y9uEzXLyPZYv5Hg564Ou2f4uC1MW14W/Og8j0Cn8+xMua8/a22Mev
wT1+1fb5Ntn+wbQNf/GCO7N9O/C+T05qBw8uue9fDjZ2MM7plG4fonsqLgyH7cZ+fIsutGGHpB3G
zd+w693wjHjfXjzJezxwU/OxJn1iVbN/3KFC26R8uJXD1h9AQHQrf1v56g+ZRX74UWzwzS42Ewiy
l3q4Emwqv3pEm2gTP1BAfBhutEmBHV3jc/xINrH3umcbbBP4vrkX7iGCOeaWrfibLF2nP9O32+ke
6De17wF6I35o8CANmKbuL8obm/AZB/K6L3/8m+3rv9wxbxpmNnbpjLa1Qzy57X/afXyEj9Zu+y1D
WCf6wDPQwavBD7308e9f6Vz3+z3qDxsbH7ve1kwy7fhonkBExj2RGBtIh5U/b6/RndikTf8BjdMh
Ych5P3ZnGjm7c0ECbXXPExPMP3HAsgbtZ1E64o/8w3DJKYN5l28z2OjBTJSWHUDg2aTb+m+8Hyxn
3M0HIRCCMGF6Ysd7+QA6wNx78z3cIF5u+rd4q27qS33JPvVNUdmKQ6Dapvqimha41TxwUBRuMzex
OoV2+5bf1geV7vUg251TsbgGX94u3rgTXcDybeQED9A1dzx/f5M4ehFdLPYvgKGb5hZS9S72bNwo
cZEocehiWkIXzB+TT+xRMd5asAJP2f870nxNZTsDu6zFR2RSB+nbtNyFQC2FUPrrebIwQliRIyWm
Ynph7HimOmbobhH0B+ZBBCyjbZHlkJauZuWk8WH4/DpOmXws4Oqu/bGR/+CPcpxNkEEpJdx45d3V
jtx2XOi9ioeAaV1FYfS1mBHPPX+Ax+5y33Ijd3uNeXQi5/RNfq6Ho3yA2tS+37Pz+tXQ620E2ba7
vTuf/uHT8e53N/Xv/+4tfgqX5mrCdiFZ3cad4EhykIurx7wf9/kxdHArtf/u/923qc1Dud+a3t/R
jiHNQkw3vjn50y+efB+arrgX9/ggjfsYLqgjHXmqAUcuw60iZ4/cy5f9cWCb9L379mo6W/xSMIcl
mglQxa43QHqs6c627fvWNdx/jyB4sSlAQoJA+Ka9C+gr+TsImI1bkniQwVgc6bbfgfLhPQdTc31u
ut286jad5X15Ty2HSQS/l/fpffLKU7yVPK//K3kAdjwJaF+k9+jTYi1+d9+YaZh/+N9MV/mucd1z
5ZhanDN0/a1aTJ5tGEDYJqkf06P0gojI+ZaYbp7j9REUCLX5Tv6uqE1e7eNqv4Qn+DaR8atxopbG
PpmxJLJfbyQHQtB+i2+VHXx/3/t5gyEWY2QGDCEqtIhzBsmAs/hDIEJp3JX78iPxM191YbPYoXvj
bzwKZ9gO9uaZ+E/ILGsP6K3nEJvplowkG/kWWy0bvDm+Gfmx3iXWhqrowDFii5vPb4TPv4ons38b
Ae9RPiDN2Sxe802CoNsfvunZvXVXhchjU8a9pSct4Hwi9MnX/yycD/0BXzZHCtYfZu4+PnqGkR/s
9YcP4wi8bRu3wf5dj6rxD7xSF0WNi7fvabrFH5BQ/OcNTpbNQe+MR4mPqeuTA77hMMo2sc0W+QhE
1/ucnN7V/M/B+/ycWPzrP5J3At3cCQEIuPPgha47JRaZ7GrNwbJ/RO+nvIDw7hYXEuum2v2hhPYM
Ni+i2fx09/7e8zyrx2bz8poN7krHyq3ca+mgmuPEG/x12eTb73T7zVV63FOPLWz9GannffbuKSjW
jdrmEeJMLnYHchr4D8Vv3c7Tz+0KtZNf4AhfnYc75jtccAfJtE2jede8X/2geSSknaJjjGXSxTwg
LABB9yCFCRQSSEIdbhqXz/vFB4bLNzkLJz2kjcP//63zGcP/fpAwaX/DQrZfF9wY2RzXcLp2xydh
J20RmbuFe78yWWH5xv6K4tkD1835ywTM+/OO64gLucqvvcpdzrTvLrRlDg44Am6MyG7HJueGt9Eu
/ZwDYfxZj5lxm7CViD/xV3Jm59+XQeoNX+vGSwXNrB9zUmtLGstpLVfCOyTvU+dFF0Qqu37HnSLa
wW6c9ShdvxdaCNKn9qiKbYHbB0F48558hE7wrZKbclg8dYOjK7v/ernVbed3frERt3Tt0O//e4Xr
wZc7mP47EG8uud9DxEK34xAI+bDY3eJH6Ahv7f71Ybnb9STnklPsrIdrdYQa4+fP8GRcehuW7S72
Ndd0aFP3aIcd67C+Irx0aOLWfRPU0OF1btfPCpvwO7P/Yk1h4zS/+eEs856/pEfbF5J2uN/ivaM0
lN/oe5x8X+4ZpRxMLHkJgjhqN+3U7a1T4VCJnSMPvfcVQaJrbAuPuI8TKMqtuawulpu/kTvuj8Sd
2PAAzo0rnSt32NBU2ji9eXTPrmbPgcKDj2jWG7dQlSS+UB5gev137zj9/bUC2P+J35YNPBoWwp93
w91v/1FDxB7KPzc5Ry5sCW4DV9P9x5r33teV9AfttS0cWCcW1UJvw4PYxwcc6NwxaFxeh8Qratw2
WFFv2zqsP8fYtVtYrk52/jdyJwJejxecHtst99hFMfP9TfnVsAPF2+C7ce7Xnp9BMOXO2Gib7g0b
n8383uykjcaziISX604MqINB1a73Ole98sq6Da8A4MuOvjsXJHU3bYw7R5AjcMdMVjaDukPnonW+
htf4DYcjTzuvq3/ZYIPwR/d1P3vvNrU3XuerdM9giO7qPQCq6ONQ/dXbf688IKz24/DZBmjPwNPt
9kMc/4EQ1B4xhzy/1FOau8erikUi8Iun0k8DGltYWw5N4xbtgZfcsc3dGJeQxyk+SHdiCY/9x/iT
P+sfrXPDk3VJzjFLlKfvYrlxUGx0LB91+FkHqqstzzG1m3mDQq8BSIMPOeN+pvwSt0xPVeyr5M3w
NH/0yiUvaR/1duM3fvW8/rNckweCwQ86w7/4ePndRvTH68vTvfm2nLV7u1ekjO/CnhjVKFzHXTsn
e7VSf8yaMJARGps/3hLo6dRCU8pLfICyUsTIyAWyDekl/HePIFPeVZjsrQQ2lKNwRSjEug3M1xc+
m5c55Tyq7n1zaXHPMgZb9sYgOnGz0b2+oX5sye1463L8vGC/ySRp3YpXwYq6mwbDKW4Bq9ml2OVu
Hr/i9dzDXphfGCo4OLe5yJ2c30u5VVTaNqw3O0+wYQvxi6BDhygw1ll2DD+TY+KjheLnr/1d9ozv
r0f0IPWn+lAvETt34SvuT8shtFNt38bc2JloGHHbc9cW7EZfBQjpEFLhQts7/MA45lXwgdjTTgKd
8Zl9hggoKRM8iCU33VG/p12xxdekvs0s1Yn3vHxCCfP0Y+hZO+1C+LedbHcc5c7FV+3LYOtus418
48Fh6YRuj3jbrm/SYUX1wCgYNeLNkdgaKSpkagsexHF4SKvxqPZRZjLOKFgiYHaKGG1uQ2RVBaxj
IPDvqb5WIB1k1+6T+qMaj8bwYhpXfqwVraabbjvUJDSqH7GeXrFP8ttK31h4DoXNdBDSfUjsi5F6
IzQXJsQ/StXsBdiRMSJ/NKW2QYLGC6C19gS9g6si+j192wvGiMpzkYP6pO2/xsDVnK6dP5l9c19R
vrwLRPmhpwEO24gFjvV4zOp3OblmJU4cjJ4o9Y+vUHJHGvfxkZNI2mGQQvS2loCNE8UVUnPCISAb
o0pB8yA96TncnxiPg9V33xFxjnLmZtm+Kk8XUTNghPsejmz3BXpajNwU3jesSlnrNkZRU3V3mxfA
lJZ/KYBubRJA4yEjZ/Uz+lpen1ji2KFUgzcC7cMCm05qfFj4xrP8DIm3G114SyKZ02K97Jhno1dF
6/6lvrTtik/z/ntG88BklZAB44OnF1/N+2RVbxrv36r1Q2YG9euqjhIHGcBYDW1cBT3rYcvKSvUh
xOp+QOO21JbbK/JZSZ6mDIP8p8LdT16HKyJlpLQC2lP3KGTc5KL0qjO/C5nZd1Bhl3SXjU9Vvg4G
06j8mmhfQJKa+A/W1mad9c7jb5/1zGO/ZBNZQX20kqOWTHZWPZZJ2emktcixcHnJ2Ml8MTuNVxYW
XK4hL/xaSpFBfRkmQOy2FU1iG/DKElJX6PT3F855FRL+BMJcDtm0RcU0p/mW16/UqKo68TDjSzqh
eFM/X9z8hKFs3hNwsUKlXEmGUOucqzA6/HtxheEUsS5pBJ3GunTOmGMODwzH/7yi0+BlgMNz+tkd
x4rplD/Wvzp+q+M2bWExLKgeAE3qx4vm7NWQuBRStS7LrdUyAq44HqRLKE8QZ7OgwaMdV3D1UUqE
IQFvdmV/blpAKoLv0Hr63C4uG7c61r5AI+chg6Iz7PrY70uG1AToWKoI/Kb6As2fsS5DKdmWLXwu
bKC0vvJepDFMi+BC/nImaySir9jjqr+Fd/7e4shI5sNuV0kPgaRt1FgpymIRizBFMCj1okh0lQog
vX+WMjIW64mGwu5xkHklX2VxxX4HEiv0gVr46EivWFdnb17U4XUaYySboOJdnnu1Mv1KmPwvBhks
lK/y1zAZb30ibrGYsFv5vWk7IszoN/MZ9/YGG54a8Hg6F+mMRuzqpgNCqhVy1D+r4n0wxEue7mQM
BuJkt2LKuFUA2gctwpe2eCQj1qTxF/NCUEVhFVOLBcby0pvJGZIxCxcq693EIxET7u+EIQgIcgSC
WDbPqYTbmyz3dcClQurVTDhgORrZIw+ElUce09j/4N56Yp9TRAjcpa80i/AfEWlUBZIv6HhMznVT
znYtXGMoqWm90LjO8nbtzueaBTpjKdUXhhPj7r4OoyAftMQ8MPzqFiz0KIM0WA2QkdZ43RUGXvdR
PcYQVL9Fxdcc5S6vdp3xQruxkhe5c5Wj0qAlzZoUh7kTJxh8jtAAiiZ5vsPcYTLEcyF8JokSpArz
qtEAzik4jGH5Yta1G1sseDrxvWyuzIPF+r2J7gKx0KCaegsRPTD6a1FcF0xhKD0UCrk14ZuPHTSv
FPgh+mbRrjNfIg8Y7+3bGZPfMhgSZjNtdBAlQr0DocEIW5+RqHap006CJ6vPV/8hPapBYqg2NV7U
340JAykYIg3aD/aUSn/oaINDBfkEvQO4CeQZWzS6y6SjYZQij/cHz2vkfeiuAGHA0gKTJzUjbLMu
Jdsa1HOIjYWsm//ikalbndsGw5BE5hjLqSia/7F0HsttHFsYfqKpmhy2RE4EQBIM2ExJJDi5J6d+
+vu1fDe2bEs0CQy6z/ljPN1CskmRwpiz3HgXoyEH3/YWOsnz2vim7oKylTyvjOsAjEmMWBl/VDbE
C4e4hAm62uP8SkttVeQhyPE90e9eHZMjE+Ji4KgK0sXYt28g9g54I0IlAnJOhvUlM7niCDJcqBGI
uZr+QKIUMljyVEcz3vH41u06hQICMgjdM4yUkVTs9Ol+9qzlkP3k0YdOVEOAoss2CBkyp2OnIkkC
OMX2125mjqErvBJpnssCCIAPhtCtVYt122o5diY+FdnB9zwsu1euhzkms0X/DpPylHAdWihAJ9Kn
TSyMYzZvFdtRNASZE+QoPEQwyACyDI0sRXYftBKem55HZsimlZHlK6WC7XoaTSIUSf6mM7Irtzx3
d70YkvgzT7FTJu/qUZfUIcWSiYvi71huzfRuw0W5sOadfY+8GyTWf8zlDYPbIqfRR1o8dDj7kr2E
VZEW9Tkc3YrlmswMOTyWILLc3MRfN/NVcbI1GMhcZnhX44WaRsLuJiJ6Bv5U8WPs3zX7OVryXvAe
Reg7+tPA79sl425MV7ngyEWI/tPFYjERTDnEv0QJ1ODPBu0MwJcGuRlfeXt3n6uqPdZWctL1fBug
0l9Y04kMxLYkEYArN5zYCAgdTG9dSzxFf6qT6p+ETh2sI/HhCPiUaGQImZOym7p6rK4jMRoiGdFt
r30RiMJkovQvSFn0Kl/NpEdoglaS5MXgqaK+jY9sqNQ7cQbHq/QyG806Gow1FhwrmVO8R5TVoTPo
7zxri4ry41ngypbdb9u9T9Sn4DN8+icdkem5MW4ZU1cWMR2htESnYNr5BgoWQyLhwdSHF7z7hBH6
aPoSB/gEhVuO7KzN0Iq04+HfR17s1TGmfh7TYDRyvxsoqQzSKmxAOXPodW55BVWiGHlOZt7SoXou
PHjG7ioQUaHknoDQvW814yXpKWEM1fVFM4KDoxnQSRNFRRSC+YQEoktG4s7YqMnD6DdTRw+Cq/zS
/FGe6omAylLvHolDebbTnvGu593rdI2wC0c5cchu+V7YzhftBhth3GADecx6amwM81ZC8TO++MZD
Pbda8zckaw4RiMdD7TP4GVT/hBxdMeFM5kuHHKXGYRY8p4DlDSYH9KkNqz/Typihk2Aai3U0p92v
mCXeWHc98CBM8d/IYzgPXwW5W8JieaE6IjHa51JyyNX7ckK6D89ZM6DqPPuTWWwML/lEktCn1dIy
v805WA3McgU6qAIxm2Re7WxOpxYkHCug5pwJdz+6M66LhNiXdLg5NcUkZrzrOHdyDm/N7mAhuHoT
17wmhJm4j3aGieP+aAbGHCc45lP0OY8wHzBf0l66/El3xpLmQxk6w7Hr8x32a83TLm4jb8zPLVFw
JofKQPqLmV7cyVSmTmK4UDye1ENUjlfV/JnRUfVPiRIsiSCkbeg/nSTjQ65dajNeuCgvamy2s/uc
eogwcBWPclxVHNA9EY9EN3B8cEcdPDRx0YiEiKO6slGG36vIoXTsysPc9+gTcZlW/QbxOzuC7THj
cX7TW9nO16rbBr0qjMIfEJ0GE1ggmfYlVoVYZ3ycia5EAW87Hg5eTNwvnisQFpC3kuobpSSRqfyG
rqzdaTkjlPBzAIBISWLHrdkOGeM/MtMKLKzLEWRe+wYSMIiHV3fUEB9mGzWgMtJTi/Cq5GhRzimp
vggRfYNGztprzNEQsBl1odioVUiJFxJylCaXJRWlwxxvoGfrnkKlDCR+phMXST7WqTAFydulMR07
e9299CNDLtNuroml7e/C5DlL1b8RJoeSDR5yoAn3ac6Ui5AATL99WAhAInyStMswwiPH0uxTMZsX
8l90IP+IT0JVb9SW1hLVWFrZqoo3UooP4VUoY8/qxeP4rgYiRTlgEQwo3WDPeSsNtGnQHN38lTSr
kc+3oEpj0N70kdULF+N4tyQhMuYhlg9CgzB0nTjI/OqmZM24NJYRhner0RAjc94yBJEGuuI3Nd53
MY0IIbQl280paDMIMx5HqwDAqbnjWsZTrl50r6n76FKXfstiw6REbDGdeNLa0Vb8pYXmyTKRKWcO
kmNB3QZ+p3oGOWyzluQwwzqnAfhI3HsEIW0Hrbo0sDVKQhj7PIVh9q1SRhjbLvT3IKo2MUPcZIuu
IaGshwFyuvamRo2GjY32SynmwFSeYi7ejIQqilVqdhAULHGv02j9MPGAz3TIT9p1zPYBmveOXBoR
kxdF222FzTYe1uPsLu2if+klSFgvXvHeoUFGdo6+PaWgucIpx8VxcHT5YhIqrsMyaKLaJs2P7vVL
dZi7un3oCJ/Jo3sq9Zs93DvCSvGYr33hsk3BCFvzuqlbdnp+ze6t5+x0gf1pOHjGAmfNxyvIedZO
5bwhuNLD+D6MVLM0/UYWMC6jlKfaLPZtw0Ujr20AmqpMWJQmhkSb5MJ5wga79rtj2oBd9Nea0xnV
Am0NbmMQSHKbHYhdUGY9v2Eeo0phWbbblPcnsh9moz70DUrWhAg0rrOeVO+b0l1Jo3lFdOZ5FHV0
12m21maMqywheqXI86PTQwI41sFFP+L2ioWqxSY1MkaHGNq2vfxbOYbNyGNE8otdnltlxYK3azsQ
h1jfsF4F8c5OaMjITQpwAe3Na5rfk4xEUQRlyDYko2xQUVmAEIdf8lwxBw3Ypqy1TfW1xSHcFvqf
vorfAvPi4/Ss60eUzzu1ncueia+loiEzzVvSdUfHRn4bbtIgQZDoEUN7NZAGDDQGuqriwSTu5C+P
zgxMISGsx7WLTdclqOhX7SRKCNiXlPUUm9nH9PZWBp85PcdMNkvCfEiu4iB1GBnQ1JTGUxmqoYkr
YbxQuDCDzdmoRLEv8d7lo+RDD3hJFYHjZ6voJLdVh/kAL1WbxXjIvPjc5njFKCBQy5HS4VphtHBF
evHCVU3mSuPIJ3WxDkmxM0T37MZI9Qb3HMTFb5d3K/WmK9uGITjhOCSpkwn8fOFRllZiMCw3auT0
82KL6yB1VHojDLEbArfn9TaQ4V91j/fo5qP6Vk8GyqTU2zjjj6qfi8sdbREbQQ8Lve+EJNlnzSp2
ralvbTWzY5tIoo8i+U811JHMh6KQtImVJcXSayZS2ZeeW+xkTnQrf1eSJa0n6Vz1CqGJZqmWSHgG
i0QKBBVkuHN8Y72F+DXI35pGhin7keQb9QKo10YJtEVBY/VYrv2K5Dao3joS19ijwAmpsWtQ7kV1
M4Gz4AmMxkzbkPBq9LL68eh72Y574kLSR9gfe1TFZLURk/XhG/ob5z3nIwp9uRVYhH3fOmVcNgak
ckPgCS+xySgNFB1zB7TNRg3UNruQqpuoi5scTmrABfOZzIdnENiG0CoEXJCqkQKcftybPmS2dm9Y
1UW0Vwt+wqTKzVKwOI8DyUPM5RapehF+zxR3Ytz8MYZ+5zFlBDh8ZILNnmx5li/slssfCW5DJYdm
BfyYvLxlR6WxS3wTs2fBk+795X1QkjwccvsyYgiqOU+id/WhVJci43dD3oL0uSk78aHkVYbRU7f8
IvwZlwgPTIMUD7ElHywy1vm6gW6fexdNWOksNfZEA+MQTsCFjU7B1V6ka+5m3uxetW2HBTIMJ2Un
ZuKreeI4lxI+YDVvngQnawSlc4yDtzD7k8AIjK9VIt8d6krMkQuA/BBmTlDzaxydMpM/RyajWRwb
YNroPtnqak3X6fDOSDNadKjqJRr4I7J0Jf7MkHo1BpL81qVRm1KA5KQ2H3zhtnxWKKYx3ZI3l+7C
KR+WHTZXNaKoxZsvgIJwin6j6KaQMZ3zW6GPynNm0/pS1uc03QfY9gEbeAN9TBV6QLj2WgFD+R6E
VW24cXjUyKWQgfMJIKPNHJgm74aXjCcHIWcyXsa+fEWnoN4upGcz5wT/lMODq2FH57gqePzUrtuJ
/DBFNCt9KEBCF1f4DEgKEz1EzuaaVtkKzFEpNJ3MfhlbY8vI5k5clwOGW3wPNBQhbh/Gi1OvmoY3
/DQw+SU9bgmeRe0fOovacdJOKen3wzQvNK9+9uZpSykSiQNoKoh1M5xHHt7NIob6tz+KCbA0is9A
WS9qXZTFXq2ZypBKo/OT+k4d58vsQZD1ZxDegfGCY5M02IeCAE2OwUCQcGMPqjRRnors19FZ0nuk
Ml1zwLi+VC8JI+opKxm8BAVX3LRRWj+b9J0SdQE0oqJNaqq3ba28Fd2xMqdloxQjcbGnEZIxT1ta
8xMfVmu4B/q4crGPC/McsZi7JOhKdQ5ZESZEZF7e0tS+xMTWpEApn05N4xoQGsvzwELJgvg0tgzr
7vLft97dqzDljc4OCrxjRUogjwRXijqEMwcfqTyaLXCXxg2LogWt/AloqbPoXInjszFsbN5l+hpw
RZ7m6LdD39ekZMWnxDbh5lA2ATk9RpbehopnfpNHk8qg/1Sv8Qw+zE8QkhuvrvVUkEOrL1r/L3Oo
OiHVfqDwgxz/xtzAMoV0SFjFRu/uzl8bwzQv6Mro+w0Fmxy2jxF9oQIl1C6eWP1+bIbj5JnLf8Zm
2zwxPjTsuAG/JcNF5PgltA2q8IY6SBstkvp1bkQfFlbjClw6ACFJhL2Wtk701EB0SXJQGzwPqWAE
megI78C2fXnl0Oy4SHq2eYkFuQFyVFNDIE/lzk0pnUiB8/KVxmw8NR84KJRrSW8p9NgrvFW5i3xY
F938HAH9hqNvX1N2ZgcdmbuD+eiSVae/Otk583Al+Ei4bIAS79lsb2H9a2bYxgm2EPuE0VX9QdUV
CJ/eQJTzbwZOcS/0CLzcc9lPHcqH6BfD77/72Gl/R6G/F335meApdLPxb0tymGRJUMesrxY4vf0m
203BojEzrPIFBzil2TDGCXq3vGoR8qQS/IjXwEHXL8b8Yhr+qtDrJRqXm9JLB36/LvrfIIogF3hA
M31XzTqZmf4Nngc8eNM4IJtoiRkMuuijJoTfoKCocYaDguxLML0x5Pjs0u6FRtitpOUJ2n9sTnHT
c1GQQe+ireWqV+VP5d7W73Jie1gkPJy5gZZkgqSSCG7Qpxo+y7m+UDNQ2vZLE9OZwt4C7v2iog4k
UxvpW0ziX23rPyWS5mEWO7M3yLhgbJIEXU8PoN6po8IQngnzBGdK59/UokJ5/FotWomZb9XtGHFG
EG9CuGUfIWKOtqaOqaaG4DH4lqq9BXKQDlwPgJAgqsSmESppYfBnSOXzAp2C6QC0VDJX4Bba1i4+
DH6dwg1oLRH0fFS5j9UF7hIC0lfEE9YXDqixyk9zmmzVNzDxMVfwmrpw1IkL4gu5VhHx4hEg7FcH
oqVBmDC3hSnDI4HFBbLwjAk2OKJVJ+D0kSYwcd7BpShtHHISPrmFK+vTj//UzlFHxwKzo9s4HNL2
MiSQ7liSSQrZC995N3rxNtL10cOopyHm/TFZR8zpJyxjKwiYlvHY0Fw1VygZewjPpqMhbhPeddBj
HveZ995jXne5EQcrITh648AuDXUCqRwslRBGXX3hfwe2Gpk8PlYmZYtq0h8s0HjPeVIYVFZmRA5W
NBDzetjQpTqu6zedi9oJSv2pq3gSRFqgcULzF5C66YP7tMQctNYyahWFyn7iE41E0elAi4d0y20a
iBXiEPk3k98VQjYQwzATS6tH/1uRDYjSjGbMHiDXpeMzqX2+merfja7+W2QuSzLdW2++JAWtmIBz
Y7gJB3/nuDrs3NYhhlhn2BYQu7CHTeueMF7h/Ov7fequ1egyoUHkh9N064jymQCeCUMFE1fO2m3h
N3EqC21FicOQfBC7J3mQ/0lcYRL8jUvzNSHcgCJz5Ioc/hIbl0sFfUkt04A20KPfMszmdSG4BXiJ
zD5k3wHHmohy8WlYqFqQeELucStqRX2zfbxWOJJx2nYfkYZ+S2xDfO9YV/BYJOcZ69Jk+m9TXn0Z
3BYzNQbog3viVD2Htl82rfSsMM/BhBsIWUxNncrDB7iRmv9yHSbSKU5BWK76Lttyjk/ZvNAjlIDt
aQK6a6KZ4mn12UlB6YojHpIn9Q0kDmKk6Wbnx6rg/r31ybqYxWc0hVcT8VGBSjs0TnpdbqUGKzsd
Ynv6FhOf6ezhhxY5Dzjxc6qyDfuoXkCnus7YHVt17gIGmzn7T+BD7KvNFFE84ZEgqzhWoKGD1xGb
5DwA2BLEUQ/NT+58zRpS05oO0S0/29x9+vJZLU41pSTKKKRbGMAQzxvma4PoWeTfcdnzhGKC4+Yc
TSYci9OCQSVBJvmtPMhMSHw0THoeocqKEg0bU6Ll/GKSkMQpD83JAXObenyl7k9gQnq49EryTXHZ
gwa7ySVuUQLcG8bC0LzbrCsmBdITUkNOy6hPXzUuL2l+Qx7TPh2s2D++qAl5YXOrwTZCHULorJfT
PguTP0XJot5U05JPgaLg4fewaMwLNVclISFCXzWfJpBytX7b5sWEb+i78YAvbRmyqwVcHbgelbNW
LbXKmqgGDQgXQxLrR0uOoB6A+hIa0saCYojyzg8Bi78sQi5GMnCRiAdTelZfX1QeSXUDVAhW7ZTh
talehxmgjiOFYBt1TbvRpvd/6pnDEd0Uh+1EMRtDsq4CvptNZ57I+EKGzjM2xu8OEleXPNDWSreq
xKg3KNQdTgFlMSB1qUcISsV5bQcEcyI2jvelQ4KcfNR4cf34A0ZonE9N5bN33CHcjFDS3vKnAEZT
sIFCUFJE5FUBVcg7VAcRGYQbdS6C6iyUJfw+dUipiSTvyMLjksW4W3NWDtrX5N6Vv7DctyNlRsM/
f40EqvarNWWRG2Ub5eqPuQnM9izCg2IolWVZ4fmzmKDJ/r1XyoUDVR4hDoyB2f1+L3ks1YvZIMeP
9/pwpiZFVQsh15mIegONgmSxIdkkB3YRHCJkLyScPDUuAHr2CBBJxLiO2SwIpO/Pbn2fjde2+WzI
5ow92nEI4xI8aU6NuZThX7fgEwe8L1wJYVcvNRshS3QP4t+MKjReFiM5A7ZpIcX1r9zKotqX7Vm/
aNamyV4HQhjBCOrnkhNKDW9ZqUNlPne8lyNZaRoA8Y2HBtc8fBPMWZJ+29ZHbp/5sm3yrRnMJteu
f7S0QZjdOYEHbHv/KSgCEJeHkN+8CEF+7e0PWAWRX7X8M+xP3nSkH62dVI/kiyD0ScvzUwwUkzfm
odISGmzqn2koFk7+13B51Mejrkq2JfVW3VPFoBvA0WoDkxZYj3IvBXFHbU+xYQGEVnmWc/mhEeei
dAJ5SFWrTJ91PDtEixTrekR8K4bvnJiNosHdhvXebddVGp8rQnbs5OG0zETUgzRJdfC6/I+mn/Q1
T3pWkUJNyJfuF4cwHUkdljvbmfZiuhUB3B2l9jaqYwQW4pTW3irQ4jWPh+V9Ci9ZqgnfIWkuKV8M
zmPN2Wnyt3Xf+skG3LyF08m2qmXfGFebMpyM+6KE5icEXYcHmchDSmCVPfAGRaQXlLQUOgoPVX9V
zFQFKDohppwhxmjvHxwaHdi8DVHu1ee/Z7a2iMEbZgnXBxRk+4epAUJ1bdoCm6fgO7fqQ5kw5IXO
l0V20BwhoaZd5ElQVfgmwo7M2bD9KbD2Wk1wCJ2Za3RGYSMY3tdgR2hYUheRrMezDftcavuSA0ci
0kycFUCkKcmKCbVFbWCcYMLDDOW2PczrRHdUoHAN/Re0jDiAYV07UHN6gRmZxVb3ATEgeHIJwoyR
UNlTU6IxSGXb2S4YHFN3+pqT0IrkFx1X7rKUgSWK6E0/Kh5HTelW3rwgGJrL7Wg1h2ylRvWsuo44
kJP5wxvHY5OEK98YCR9LrsbeSIrNVNDg2hZnI0Y6zf4HcbBJO/uqnOKKX5iia1LXOFsc7XlmLLUq
Y4PihqIaF3Q4DaMrNywIRJC6nNSqRZrbB0JGkYEhX2vILbjolVQRLeKaIbJjHWzzmXfLpsz2laxK
f1UBFgeOTUIkZzxSDptnU+0DaoTOARVYD3ImSzUY+P500mowZo0+c8o/ZGz/YXgs6Auz3J1LZlsU
HZQYiFYsxSPDs45Q26VpLHXiETxuxMpDZBfS4iKWIkAWF395E94Yj40eeUwh54y7CfwxMc4lnuaJ
KsGRyWR0Th53UDM+DN5JxcpZcHUmhkbizck3CFHne5xelK4vo/iRT9jcvIfCyxl6/WmjLMU6rWeN
+VWMuARoLJ8AgGpi+YnsirSTnuJNCD7TmpRXAnIxWCt0UR20vbUsHQd+I7hUpMX0/Fxh9ByC8cWU
imVcEK6LNZ0xL3GmTSrqP/n85cKcAwswdVLznj16y/qsDfeDNCOTUN9e2f5Hf+OgpFHslTvilVNu
x2Ifw/wqVjpjwrRH2J/yXb05XibfambepN7F4qOZsHErsIcLJbByilmQrvCtSuhnKlB2jImddLeN
mFYdjnVuRvVEkWyhFQNZednKnuTOZBrSpb+1hhdUbYhgYmgTBCs6eHdvoe6u0r0XxNtBWJsoNDaZ
uuBANBGu0dmFUbhrvF3Ym0yOBStYJcleaoZLl4yvoP+rGjs65Z2I/ot/p2bdHRrnIwjNnY7ShdRM
AkKIlDO/B15UUhIQsZgoiDrXWY/s6jNDiop2QaGnPvC+tNcGWo4Gqv1akyjaWtQ8IlXriMNQMi5M
MR4Rxol3azrC09Ksu1TlfGsNDpr4zhdXi4qSyhVzc/TK53qg0GNdEGejbiUrOlkMWgrhC0cTq3ez
FsClC78VH3ZW7n2Lnu9DOU8nlj6lrbPFqZE+tTt+dxhWDs2Q/8zP1DsAxygonFdSriJsINrFZ+uo
1aKneG3SC1t6KTgHa818ct2VOfpLV3sI8OxWilOW+CdpFruNCIIfIJIVS8bE+O+OWzskMpR0lJPS
D3BDMX0DTnsppafMiMFjBn8pOM0VL0OkWTHC/GSfXUCOB/C0FX9ZlVxm4MGEYT5ZdGsDf/w3pnBt
8wvjVxGNUnujLKlBDjb512FAWbThiu0h3VuFTzF2AIg4ZLvE4nOYKhhfe62bHhvltLMNPnb1PiOu
Tlm6vaQjuo5RgiQ2r6ZleaRXOOgfWcZSFQUrMd1naBrPwydQP0c/UusfkvrAgkfZw86TAKvKckZN
qH+N9ndoiWtFBLlFYnJQJ1uFURUUw3VWvpxjHMIoAJPAYfNyu/e0CMEX0+A17/9SBb1KMAPH5DL4
BCRMJcphSeVWha49Adzi9RNc5mPhHnKoP3CScFyX5AuGx4CExLIOL/okTu62bTdkvPBX/rtuEdLe
BL5y9QNYIoD1y5+549OLjahtSrqE+NumTd/wE6k+KLYQ/rlJSGy+EdJcM15r3G+TBqRdcS9BMa5E
paKLAp7FaarWPNXdaFzc6OBU5u/spYeusz/6n5J7mx+UaiafgaM7TRinwPv14bdmBJjxK5Erv0h0
XHqY4Km1oUEY3tajwmoOcoBlT7x1erayQEMlLUGt77yphdvglawpe9bQ1bX6w2YDFBFZ9aX7gLpt
2AwF2SAUfyOCIR0aNDfHB2+pkLXq5rm84e9ozVLtgRghRdYWpAx0U0I+DPRaiQgWS38ifutOPmk2
Rp2+Jq0wWrv1WoXHB1LQNjatM5QKncuAFPnouOTK1VgF2EPG1juVbLgFd5MVLNTric4XuZtHuqPI
n1zEqknw5gLzcs6qlx6iVcY+wVTckHi6GG74pjRUOGMVoA/95sdQhAxCIKUoafdKR1LU+yj8sp17
j4xCwT6+/YcuGD0BJef35sTphsM6qCbUbIwJ3Pz8sMRcb2BaSWEYCZ1gM3TvHKic/9O8UV+acxSc
Bx9rvlLQGHRPE5ergIJHTfsN5RowDYj2D0XpK+CglJ7u7BXxLy2zo8SAFyhWnZZU5yTR1fHd8tMg
yHtSX7qhppj/nY1eoXJopBYnOAc36y96ma5k+k6O3r9dir63/s6LEtb7ecbxwWkObf/E9Oh/EwO6
tpCseSDj6CqXelBs4hLhqra1qjWi7idHZ69D8eXu1P87I1qI37+AwFCvCcmx4CUBnKxfQFDiZdIq
UW6rRIFZuvNqmq67busCJ20bua9UqPabzvsswo4WMhh/D5xfowHKyXYDzxzpGMyOtHHtLeDzOlfg
nsn9PmkpluoCX1RTbMPAulfkzYY8RzbhQi6QjmtjPPDbddAdx8YnL4x8aGhiJf4eVmjVQ9K4uttM
DQQz0+D/k8AvvJG4Qt1fs61JhubU8e6BZKxDSChNrAG4RhtiA71Se5bxfOaM2vlqV3KqH8TOmOnh
R6IZICsmqjbu63/hJrpuLTV/eJUhm4CDvDgmoyRrd3qcfT6XOBNzNWwB5FJN4RAq5OjLhPcT4ECJ
aSv/wY1gWjEFF8OhTwBJneojhT2j5Hcp941s1vRFLlx/WgZ8T+bsH1O/+yvbRkXJPxUjowsgPs01
JPMRtE688lg+MTb+/5Iir4qS4v1Ej5c9wARmzLwQEjaxCOLDwneAao9v7SdML030LB3EobTOIkLk
wNuK+aU2HxE8fOK+GONI9dS67oB/gj9FjE3soF5zAhVcBPe8+MKjG3vL7kHYHW/h8Exf8tbW7M1Q
ee9gRKykDlwm9jkL04WBEOEPUxfGUOMixGf7cO1XpDEJzCN4pyT6sDnrMEkVPXGISBaVZqJwfxor
fsyJjOX6HjnY6jhCdN3Z+GN+5rZ0eVaJRzL8u0awBuTZeghKYE/9O47Rd4MvpQ0ld6G1bMznFoW3
c0bH6TvNs5ho0ybMfptN4FxmsCrRSmdw9aAg/7R78bZuLk5HgJy/9eVp4BFEe27Xi5J4KWcDsdPC
GRAAuBB9h9sYhJ4nq0OFUZC6FLJdDuzInf5AfJPcJnAzbtiivasFTkBwAXJD8C1sgmVSEwrYRN+0
QDcuE4FNn5i2k6J4dMt40ucKXAzfSdut7AxGgbqmAp3cQEBJ9Ee3CPxfRy8ZoyIrN/QdQhKlRxUu
LEy0t/O7ejgQ0NsSeLXYhJihvnL7hPDVwJNTWm8G5TIFCq4GEQ7huwRt0ZJGolx+7/Ji143lShEF
HrOTiskpYeLTLj12UXUaqS9I/ZgaQWeZ1Dmq2whTeWyOyyHw2Ik4sOF8lHi+KMztq2fgdY5Nmhfr
ix85ywLlP52D1kyJnUk+D56boPsNwmtL+xobD1y033QF0mGX17zd+8H0Sk3an0wgYmxcjQ9WZq6Q
bL7UotyZDENNAPY4mMgWT2oNdxlxLTqEUqNaj2WPWWiv2Lkku7r8V1X2UKfmNrTb19aad0piH4iM
nc6++KbaRjOLqy/Zar79mbCFwN4cqPT8UuMmD66SJ5dGsKwFRWUiJ5/GDnfzqL/4vQXgXn3ogOST
Fw4Lw35Lo3XeezcT9QhnQy9fh5xPdFXI/eTAY8J9Mz2dlTS4zUj2jFeuPu5QuBGnokByjDsQWQJp
7zwAHfD2EKmbdeustte9nV7abOrwzRMaNYan0lVuZsv80eLiJWrAqUfGx5ilRF3YBZL4HJ/RzLZB
QlO8E82vrGigmDXLZ8+vboyugPB8embwb4nFqE71fTBm26rASMzmlBJHIF8yWvfKmPRQFFVRMqKD
4EX1J5pj69fWJLyDj5hEJNnYc721vJhGvnpltyeKhCZaqhBuUlTmWTTDpFp24CCrHKtmjYEAdtA4
h+9BDe6aYN9Pcv9zoC/eksVxYPFLq/lcAm4vYMTj1F9yb1jkzIocsySFozqmDgmiqSYJokfXNuFl
pTkiWwbYQdwrSu2lBxstGIk8Fpe4w5DJdgzjaBnG0TwJpZQIiKfufnmxmfSHtV/CVZVEqk40yFv5
e2XMe7QJjZBH16ZIiRc2hcIqRyUkZyrwU48Um2gbl5gJDzi+/SwGvHwE7X3IPXVAwDoQ5MYs1HJo
MCvUM8t9apKuuU/RHKRN+qr76Rv2XuGt8yZBzaoQcXQNkMRV6hNOLU9GHmN9kbuuCxBRkO+npA50
UGlmscIOH9JdHpgEgLXVRYXZsIEzy/XdKcPT676M6NKKtP2QVrX3Y4zmkdNu8kGSEElI2DGyFL9l
bQIV6ESDR+ZHr6F7SweYkejd5mbWs9h7gmk5jwixfqf53njodbhYPgrs/4lRIv6WNGC1/bOp0RcE
oODmFE6SZE82AcFNkV5+RsE5nc9OJ7J1Z+xDSkcs763upx83ogSB9rmCYWzC8NXV4dYO3h1/3c9o
m0MMHQxKIRLRaDQICN009BpYpNNmjIPRhCXZysEHZDItXMc/aJj7iaoRUIdK5j0XKfsfqjnxO7oE
NM5KX/dcDAZMMYQWz7nS1AdwP0RRbjOKdIbumDnGkTFfgkNpPhg/dBz0EQMqw34DTcITE/BZU2nH
SUH9dBQ9tX6OTEzUNvZOulvKGCxTqXGr1zBgCJ4adJ6YQnJmjc5El0vQLcYC/u3Abto8WsdjBD7W
ffQccZj6CBr74GjYN0/ngIPR8tjDHROEmB6LU6P7qO7bPTlviuAm+gxMhBoyFkDbHPnT5QuTBSUG
q5L+MZv3ZYSxaFTK+0c6yL9jSv5OT2oPAGXKieOHzd+qC6mOCR7tWPyMYUd281HhBwT3bXuO9j5o
/xhG+9Ub7rdVkSZpiAIgF32USVx+l8lldHRdRFDS3zSYNk1q3nl0JjbE5k30sRIWK9ydQXkR91cQ
Y+VgZOYh6WihkoeL2aCaoDgo+R95hZ0Y34fEuXHbzeErklSE0bxaximrvGNPJgX4eBD27zY4qQje
yjg5F438TyZR6dvBs/Z14+wRGi41vlGAoTfDs15wNWXdRsTmhh3OlNhEXZBE4gt9Z9VcSCLt+aiH
Ge0MpbfK2nYBWkDAZYfTJ7RP1VytzP6337KCS/heo53fg1JS556v1Ge2sYu9zXqcwylbtCy7FQew
ki9g5xxUAKR7du3k0GECdqcrVwbR1ligMGLFwT4o7ee1omoQLtOQzCdOJ3SwYUC2422o+TtSi/8K
EEglsXNvYOspsgoagMisww7BxEGW+q4BAZ39YGkU28RjK+q9c8emLaE9CtBuXFzuKOiUYeqAlEm7
fTTz/ht7FcRScpINbEvUZV7kze29y6iPC3cqfjr0CV13a4tTFZw8qoWHdjdTsxPrkCDeguTpVaVR
QcknM8pOsK5KE1+h+mrq4SQbU19OAbUeBMFI8TVDzYfWA6NgM980iJPqnOFbSAsUsrioPHR7GLMs
5wcT9Azhrmd0vVD+E6VYzwZg/8HyVAPbwUHs4DkmtTzON9mIV2V8wr4nkzW/omIZgyfqJpsmNkfW
m6jdEaFGR5v/nXpX3n4G7KK5cuQi1hqpvms/OiafMRuOhB+zfgVZiZbBXCZivPjhe0NCG8lrI5tw
WL+JpLrqbn3QfesQjBzLkbDvNP7tvAypfditGjPMF24Rf7ki2Zl6QvHgwHSn7m1MYiBIKEDMEaVA
5vB2GxM4hgf9h+xUEDOgfwJtY7v9O+11olME9E3qUAXjsOY4T2dP553ixQiJDs92cN8wkX4nLlbt
EYU06zcL2YaQJAsAwkR8US+kCYiCtf+RdF7LiWtbFP0iVSmHVyMkEMEGG2z8omp3G+Wc9fV37HMf
Tih3AMQOa801QxfCK55m4AwtkKdsgJ2a/VEzbhUS6BiEWj2S4a1ZEBS1nqTpO2c9StZllm80NLj7
oc/i+KEwVdNFHC4EJtGJtr9SB/HeoAuglUKJsChjxJQfuj9Ul4ExdDybR7rkQvU10TeZObpysl1X
iOvjnzHNr8yqtxqyLqYuL9gBbtNuOa4Qj0emOiC+TLyQMHCeF8vrxAVvaFAWmF8DdQAphhzlApvX
ywoEbMvYnwBWbJfAAGiulRhvmeR11N4LqloidGUKWq0KQsQxEomwsJH0KjkOPfYHKI70WP3pjP45
m0VgZURIGnY6UmFsSHGG1N+tgoVqnmTGjRnWHLnhpdzBjabie9v0R+KnTsYzRwWt2DQaM7HBzq1m
+JgjRA3/OwG/VzYoebFuZ0THNE8RW391Yfphpowjoc6F5Tef8a2gSexrrndIxKF9qXE1WlZMnnI6
7yQTQ5tNTtAB+BB2PUgZDBRRY/6uzxou6dh/C0rysluhrmQzRZzB5QhxJMgYeja18712vxU6Ytk4
TVD2DM46UzJ9MdpW8nZvMkUZUbKMVXWUN5k5P7r+D/6abjo4rqym72uPez4u1C08rgFhSp1i9Iq5
/FmW8VKtsBNysLfC8yqL3jPBTQV16JpFsKdqCV46YMDMl/uMEMJURNCl0NOiAChFhtWqru+VeVdY
wJ3CrGOygGmwj8pVstSS+Z0DvcDUWpRjBvQscBKhS5xgCguCTptfp/wrSTx7wTWxrLeabJ7BDBbU
qXjnwt424NO2JRvf+M3QFImbGk7Cpk5CF7KsAHkiLdoNebklmYlBt30z7PGIevEF3ehrxl87zRj4
GtxvIXIVqCBpC3dwIZXitDLOSjvdnZqLsd6i+D+Yh8vyZYUPVZTfEQHnvIBg1hvGXU6Y6nwL4EmB
3s8XD2ArkihmGDgR9+e4EI/EqG86heU9gvkkFkVdkNyDl05V7OEcw4FqkIvL2EEL7ifgKFYB7aBh
cMVsEMynMoCxIIdMCi0UQkXWz15JcRRpq2ChJhwwGsiJu6yQUNZ0hPW0c7A7HKfzAqFhZzUlWOEM
C+VUhMwyrN6ldXXw84NxaqvHpDmmMSZOGFoya/sR0szxHsq/cfmd0g9qTEtKaTNMNt6hUR1MGuFP
wkV+I9e4RpGtoqBZQFmVms8GyUHrUiksZFvkgdXiG5JSna4L6qSNlP7TqBnkuf3b9Bzf6Hhno/oo
SYheYJxZbkrqWrpAqA7fo5ichwWQIR0h4Q9nmelSpz4SnKLEPlyXrof3/63gJDfmGzVO6Wz1u41Z
NIv+tVuaf4PTu6n1nmJFmsnToS+jvaAvk3WwVXjXElNiCb4czz1XMAmbLpJ5I08HNtKjyTVlZy1U
XSgzKAX6mct4abke8L4ouRGAA6AXeuUbzzM2/2Sd4TUx5hkjhmfZ/IUgGVha2cq25DkNhKE4yIFF
p/kDv1+s7WH2sMjIhIZmDMznLGe5BkZwpkccgjsQhykl6YYMuW1VN7ty5BIfjR9s9klQJsEe8aQB
M43On8NrP4MbQNEwwVxGC5kPm7KJurfIotqKtwLiMQgiBb0pcuBuXG3xZSiin5qNASmWMIhxwWvb
rxIE6jUe+tCZbHNf2P026wNxr9V6HSiQnsktQfuykyn8Sdvtlfzaqf+BmKI7UnqOOkj28C3bbwFS
Khq8DspA/YGg3Z5+neiKQNXu3u3J4RA+Ucg0cF4l6tuO/cImoAeiTyiny7SOn5xqKwsOSifBS0+z
4Iz7Xiy8OkjI4dQA3jVBMwr1Jo+8S8pPy3goLcRROXZexlQ6NJg96PjDzParAKEFm5x3kZH9GcLY
GrXnEkJxWK4WumSi6/v43hvaRWCps/FDVNPH2sobU7mVxHnytjQQfWs4heufhAO+wcKvsrHTIXhV
pZMR1744B8ccDNyCJyiKsRr7ltn+Z5TtIc71L3mS3Wm8ldKNXSJliOWiQHxpnHaFfqI4hdAd8vJ6
HB0YGlkWpXWvq1tiNXGOsPJzIQvL+55xbWECPvPg+BPD2vrinf73TmqccdIPRjD5uNdJFGeZMyQo
JcdjlduOzoh/PhK0llU78QN0JwlOWOtEtxfuMAChSCN48S4UqdLeHMeTrPQ/bXocu62iHrHi3ciB
Eltem4ZsOfb1EG/T8SU6S9noJesmL+x9Wz16PXpk441gsAaStyR5dc7s3vpnGTjnp/t0/hQ3XnWO
cNedl8OidNt6fVuVZ91tk6R/aDA+YQxt+JUP0GqukEdBnCGuQByIekcsYkUjq/m6X8PCErrLrZ3D
SvK0NmjSzwI6ueGQkj0YuxifGGuqmT91pyWY0NJl1Ztpv/cr8ga5284xJLdev67460bZrscGqspP
ptoFBFl8h4wvVe4qeUGKZCyeCWtKVqFWioUi7WcVDdi5qQjhdPZ1+J606ju8/oxjmeywiSnoSJWA
aGUNHOfYhji/hcZBhdM9C2w42ydVvTMNbColLAJZ1fY6ep01BNLC69NfAkhLMv7H6CHICR2Up2n9
yA2uyyVEXu65hKzSeRZcjPAF5wQqUWQSjDodTggZCtUyMAz0xyy6MQxr6BcbY2vR3PPLS5gdS3gr
BuPmVvuwqBYGKGXSqjIX2okXb0act+bvHmJIOSDMxdncicGH/8XhprOQNpLyjRkK7xGnDwaimkkQ
JQiYbj8b54RWpVHerbTE2QsIOKtG30xk1x7Uv1KCdFx5hlA9SX98yZzfikSS5+A8+wQLVPJCcTNZ
emKB/LnF64f4SeZx2sludzmJJJH9FH+T6LpCYAPwWkA+pbpbHSKgwTf6+4KICIYQF1Pham3tzt1G
pfCBfSxkKCQ/kYMXWNxE6hQGRtv745BtV0YhWTm4ZoaPUNqyHPet8Fd4y1HrAqwKgpuG1r6R7yns
+EbAGZG11YpoL6srdim9J+3p9IijcbENeYuY0eqFdphAkfPqx6ghQiWPurbHjbQE9kzV0ZUPMS1L
koYl+ciGcNejoCmM/mLGjZgZHmc0zvGkIXXEbUro4WBehJn0I3Z7aVYfutq9twuVJHZruEQIur6J
6rzscSeHDh4TEFyvACxrCHuQCu9Pn1qM2RNqe6TGMJWRpaLSCrufqIjxfHgqEHx51DnhU+iFc/Ti
ezTkwlJANKCM8gv4F6X+HzbSxuRSDB7wmoDUOrxEwN61PSc3t0Ak2UDrlyImMWf9Xj4a8y748e0c
3jZSFb0tzHxUeYtdwr3s6e36Pgg7bXCXJTqWke6OKUiNjmUZ3zZlEQhireIbzdiMyHR3kepLYxB3
WGHOAegV/50J70OnRRHKITCr71JbwPjCWBFjqCmr/naO/Fb3PCIL8hCq9EHR9nnuZWP1iHTtsygZ
qdqYsnBxRd3WUrEcNLGeHvCGpbCGP9+GN2UwKRIopNZ1P2blpR2KnTrkV1nX9kQBM7B6Emd1Tebh
E9Da1RLLI8AVQqm+aTELLxnE63W/7WCq68qPubpUTlGl+I3m7PoYPcFKQQudyaa3h7b5X1gzXloY
PZXkTtwqhmp9vkIR84duL6lBT/NkZ7cWFkZJBTDKtBXwo/j+erDFSIxxMN2R79Xf2XF2UnheSqQc
rDiWKl+/A8VJB/zP5tTT/AIqfdc18Cq+uyz7ctDylggnHetLMlVYXFz3ld48ZhJpJYPiTC+1GP7d
eABcfDVn42MhQ/xfgvJI0LFxZHiBanNDIB7MDmYpBYr/8XHRoLhx1dF3pM6tZf7pJF7LPS8/Q8k4
1JWXaYQEKzcDX2Mbt/h5SvZlSWxDde8KDNO6epOPW+SgTVF8Nd3wCW9gVO+xtlL4M42tP0C4VWt9
n+ZubxcK+BXzlao49VEHhQLHQ8hKXOe2LkNtWyEm9t6Ufo1T9rqS7SvJylGn/WkRv2Z87Tb8fyzM
1NW1pvfyt4z+jBInyIlvoDzzvx2e9gxTJ1809TqzQ6gi8nNC0QPoi+A9CfFuy/H/BTuSFxsFnwV0
P5zZIPRrvgx61IupKfnIE/tFImxWtl6Xgqhsv4+wgDQICJZirsxDTc+b6dJNc16RfPcODTXo8os6
w+ZU7e8yZFhVnEWDveJyPHlD9szawZsX8nFlFDJ+3KMucvKTIWDv2p9UC3rtxTJnYl72nWWdhg5W
zRXIWDOY29AvZ3ZI+O0nMRzcrMoutQ+a8G2FgDVCMdXq1I3h+OJfBVmt2A0Oyj3b2CvwytTqCCc4
qQfML34QoDPgSzYYeqmADfH43QzGbUpcARVQ+siwxVQYmIxnqmH5UJTc04hxjyVythkmyBTQjYIo
AfoLCFu+unP/NHkFylOrv5dQSxu4RG2fX4exp+HZ1jBUWDBZ9TpG9dscye8mdvGMNCQm9Kv9hna+
XyY362Yk3+VOl5mApLr9ntjpNmG3d8l3SFmjV+o2LHAqV8vdsJqwHbjGcZJv+AwIiLkKohJjKRt2
svzFthn65qSB3lUItwzZVwxMatBAoAJbV7eKiPbjeotCIWltJIoljWEhYScNo9Pa9iU7PEn8gIBn
WwULwtAiYGjaYjQw+RNgVr3VxxOjQtS9WCw/p5gpjf20hVPL+gUaxjCtAcIr6GLT/LeDnrWklPSU
WKSvWXSi/QklYQSuBDrLsyxZ38alHROWyrLt7Fv116xOgDVUKW/a0myPKV5fKkbLnWl9IdewHGcr
jQ2qiotNBLWTkDD51hkqzFncLrT/fk3HmYf580gGkfjwI66bcnIQUC2nUbuTiz+8Zj1UWEViM6EM
/7r8D5kH5XSTCJQL8U/lopZDhqvy5MeRfe61+ZKsjHnl1NWpwUVfPRtBru2ngkHEj6Qbb9RbKVDf
f/JiRbpK8rqRZcvrWobhcgSXIPV07DwiyTctztgyy726eE5c71n3WObpCpRzr0qm9qTLQfBLYduO
7DniV6borZpwTKV1bijEoiCJqgvwm5keilYJKD6GLrrGpvFjqKg7GoRBNcuqLQzwPKOxEJCmR8uo
GYlXDEmkLXvyW6tyculEtOgVDazADiQAAfCUkUzjDNlTRuFBxhbNyI/W1Hw4Zz8Xiyf84hzrIPx/
lqym2Krg3TL3YBuJ/1pMC+ETnQZ4Bblx1uYPm0wiiEiTRTL1zVx/rMHZ4u9T8YDUpN42VfmVYGDg
pPex0P4Kbo2ZPGA9MdDpi7/2ol7m08AwTWe3CV3WYlVcX3HkDlg3i/FLw5nHgbb4LGSOvqb8GeNm
rxoc3N1nsmLOxl+WJK+aBMNDrohUsH75UQfYw3/4Q2k9XsUMAUrzuWtvwK2wqZRz0nCUCsuZer6a
EJ6oQydaqiU/FMaIhj/by1ahbW393M64PlbSscoMb23eRciQvPLFAM5N5R8wAJVxTT0x5plfR4uk
BmTXGqOpGWv2FHF8pzObeJbDkyKy7aaNSjg6N+9enGSjXHoytytMY0Q8+XqVpAb2PPQFNr2GceBQ
M/Fqq7MKQTXR4iBczD+DlB4ltlxV4jCEGyuYllSWrjmQTQeL0FSgTo1NoGGlkxmtr8ABiJMKQg7s
RKhFtearJYHk6YJY+DlZxX8XNqiaaEJF/NmUsHLoD23mY4UYJkhEuTDa1OFXyWoTzHG0NyYqnLIe
/5iAWxaHaEKdKNWym3FNdcmDKjXCSFK06Zy/Exw/HYdo8oP1JxNuunK4SmKqJiDIqW8Ao+lWW4Aq
khGqGXktfFeq6SUhbfjm/IZMY5QJY6H5QhsP65gwMqLUOTgaVEq/4tCvB/gbdj2gRZiZNijHwhr3
jhkDB0Z4CgOpVSvUq7K92aWC4CeNO4TC1kuG8EFHBMGIhllR1Y/bol49QWQDsHEA1XlBJhqC4j5b
v7Pa3CbrTZ0yHABAkPYgaWgnIVENkX7ibhSPtzKZA5NQZ7TsyAUMPy5dJ9fdqN5p+LEAj8vVtxDK
gbzRQDE8Etph+yUMLxiG/Uf07foLx7pRWjuRbzdHr1bSBI6mbfsk4CNURe7rNbIqGl+MZPB4klzw
4w6uMe3rRkdaH1ZM9a1wRV0mj9sJAwuL/HHDSvb6MngJdzOPP1IeDF63SEiw5xpvtoFY0ky/VOG3
z9wHALJWp82Egswh+90M4Wco6FVV3CfmxzKEh6yQt1mEnRBAuwZrg0KaLovN9H84yLiZI/YHTS+K
0+nWgcn10xKY0UBkLfy6D65MsX6JeSuib6FAXLX4I0v010g9zy1tEvAXvi9hrblyRV5ZdeoiONhW
hJGJnu+Bv5DPRPEfZxzPJm8bu8sEfyms6xJ00gBmMyqHOIFcGAEyJuKTWxenMHcDwPWiMDv4D1oi
2nswYp+dWbIJ6gKYiQ9DiizjS0plS99LxXPGH6dctvZoyFtDHTrvyjwmwBoPXm+Khl4bvZFWFvWa
sTUM+Q3fuzgaPtIugneXY83322Fr6VTfsSq4VkISAMohzSaeRPFJ/LYKqZY4/Fap+DaLazac1H22
SCf6BYfDzx7GI1AZSQkFZKnRozbpxph78pbMlkvx00GWpekvooMSDZ4GCjWvMDFxROES9YlLv+Hi
BIsiRd6nWqSUIoSLnzlwrdUTsofmwlktzGq+uxXRZ+4zl6Lm/3QwvJLG8NDyi5NJONSE3QS8assh
SQ9YNa9weiPoQq63o9SuLFcJvbJaQf4dv0aI3fmUfMomyNUwYE4yWT9F2HpRCOmCZakhaDFFA23i
F0VOVUsrOHFWyYTmrPl4TXPLZUYSTKVzCpVDPaB6dI4OnMmO77eQ8QbA/wS0yHYljtVGlZ4R32fS
aT94Brw4+rrtm+x91QVxuiF0zzqZYYnIvj0QRQXsHR1FbpLkw5x9GUguGNffLseFnr9wXai2WKD+
IGXfVQcaKfXhZV3zmxNq26wxz5wiJRQzx65du1YhHHA9U0cn9TNdBOj/W9q/KgdMWrQ6BDb8Qsr5
urAoOzT1JQFOOqJQqQ7khVCjQFew4zA1BO7JCeYXCUZwtK08dp3uk5oKchQ7GMd6pf/lpMbyDiJ8
C0cRUJot4kNxzKZG1HIQviHebvK83HMHWpL6ahMBqaMxgeQHmgubuWhvBVYHs8qNwnsoYnxFc6gA
qheKHrXHYg2esUOOMXXgsIyeEn6t4cHRg4yB6mQZnGvnSf0lkzjHxD7UqeI2SLY6emob0cgSvwmU
uoxbpj+6X4KsWXoCjfKsAhyLO9csWNdwqesSxxpFgDgzRG2l2nZOTK2Fk+NNwETYRbi2Eh90uvlK
QmfKLHIuo53N0FezHmpn/xMVKGXfCmoZt8c1SffLrMIbv8kQYk26Ji30dWQIoDOVrv5QyDrMmuYa
/ElTtio66j6JXfE4Hd5mCr7aMw7rNBW1OJyTaYDyBcMeFEEqtx0D1EWhdxauQIZ5F3apwiZw5rSj
bK/7d024nggbUMtt7cjjf4VYSEvR/QhilNs98+6L7zNbsfquaAEVZfycl795fjFM9fBfRRe2J0pI
MSBMCfSiHMdbaB/GwVRPFEIPQCjxdmP+qaJfxQwkCENhDghYg6TeWAKcDrLx1s/WKQodHCgCfjzO
Vy1RmHWGu6QQjRiF5pLKzIGZA1m3YiYtpnI807xNvS+GS+J9DzGRsx3fGKrtNXI5cBFMI3ZBJQT/
B6HKWGAaTMKlhDBr0e4l7K+ohJ7SNUjqWqSPc34amOREmKSrgVPKn2ofgoe32wpDKkUhNKY1QPKc
zcqUh1UlRAM5vPSVHMCcG6Cb+W0mJt5whRK79aZcfanrV2E1mOFTyAcxXav6LBRh31NAztyjZXAM
WhXpStF84EEuw7b65SMu1kyQiELQMl0TAyGzywN5ZV6b+5N0yBWTPPM5CJmHCHhNwGwJZY+2VPuu
/OrJq+HqFle9oD0QFL8RlYqNEAnb67GF5YJB1yijlsX4CcCEUniAaUTZhW8dmPMiyCzZLxT0ZLiY
K7Q7/MRxDZlNXLdyw8WEz21wAimy5qK14w6FoMY2nqv1qNfKCd3aTnwVoszXcu1mRNYVgwfICM0R
7hH+X+VNlhW0Iuy79neB7yTEY+0vr2lkuHGRcT//Yi8o7tw6viw0gaKuXxbIf+Ce0Q06O0+C6g3m
94yRaQOvVbzpaZz+QBwXpjLTKB0pN0Rc36jhT615saQgafgWAjfYEgJFtIQH3coZMM07YcohPRGs
61UVVND+U6EmBkOeKz8qb2YJUZWTKv1tdP0hnBSq4YlagIEEWvj0ziAUvjlFGIu4wFgdnIEfmeJS
ZY5QbddC80NbbNbbONAoxbDK43PBfZZzIrZVhNuTvRlmnDLTuwuRFRPGG6QWtXwurXaMcM/80xiG
J0uMhTLQ4S6Yc0gPEMJ0LPzXhfT2tnsraYE6zirKB6ExmKfsnBmvgm7PqVcZe6QZ1XjnOxBEXk2C
I1i/zqKIKlXlqHBiaTDFVmZdFBJTRa9MSUyFh6kud2eMT/9/fJ4CcaqJVY9Zr8ekLV9GCZ0h2O9A
t7/iL2sYoDv6vjcv4jgtwQkwwCvfWztF/2cECs8jFtQ6Q360avOcVNWvqvBjqBmjr9pWV5AfilIs
vnQ5ERYO8yfspnhnXFRVAehj4LIAuNROfmnFm6Xp8I02vUE7tSUDmeqX2VKpW69pdrU6YN3o3kof
IY9GgfCbAAMvmOQmdzQ+kC0QNOgVHNBwa7KVEPu90EPjvMHVA3shpOZnFsdXM/i6tUsU6VIXbzND
2Jyie17Mk2I4P5HDIj/lUOxeYMxucuyGe8I2LcPti54hGbnAmcytPF3KnvrO7ZZpYzBlZpZnWpe8
h9oVG8Lo1fKXwe+immTCK4uU/CJWODL0CC/hyPSN2vgjITZpnOZMYKtUwVKLN1HMiE8syVSkjKMo
4Um1HcraJN/3QlXW8r4qp3WfMIFd8X7xifmVsOXhlmwAaPsk/GkHYfdid9t8cAB3WZNQmrhhx2TY
LwJIiB9xT+PdJmTpEG+//lUEnCmnYiTB9EJNo3+10p/njCCX6k/OpDxZucaxoWnaG+WhWFf1Y2D4
00MWMThGcTuTsGcE1iG9/mTpX7bTb8LkDmXdTpqPeWjcGc+O0MAJpgGmFOV/d4nmi2RV+xlSGhYI
MMIMQup0VmwMF+8Uq0A/TrUQ75CHAToPb7Ct1zhqPmut3S/qjLgGG5XMszR1M4IbS5OONt6f0Pk5
xZsKBAsbALIdTSkPLaFHDzsXlIjKKwfpY14wbKWk/ZIW9apbynuWQe5WdYxAdWblozRDVm5cUwXi
Zrt2DOjQQf2dWmXb5+FHazhYOTmbGmsN7u97j7EL4YBR4zsZQo/cwIJwBOXdkbZBe8wkC/pNFxQq
rHJqDLWo944gzfyB7oBCltyvUdrazzG9Tub4UjFcMRTEPSFUPuYg2yoJuWa8pLlH6snCYGmN5KDt
D2rETfNac+EXDI4mHrcOq+wZM7ntI/JqYbn09lU95e0FxhC/YemgwsBADOv+syHP29m3qu/MayBD
cpQVgWtyvpCy2E2nlM4e1w/PmKcg7aYdaaDHgnMgxz+7pzeQe/M4cjoXa/LjSOyEYW7hUZPyklU/
mYQzQKoRiBVNX708n5Yx2XIhlEjFqA93NK10Axo6xwllTREdlz4CaO8OTXM2V2wDir9qs25VlJ9S
a3+Jg8D6HoAGDEPBv5EbeCZ4nYW6s0kR4HC3yC8PGf46BdY89T0WlrHLnzHfZwMkb/ls/1frI03D
fmcCqV22vcHRKODuqU59LEiEcmGIcm8dvrBWEqsnLFE8Oi+AYhoxsblle3WyvEnGSY2lgzZYpxCP
jbHbKXFOVldTvUfqIdQNv5oObcefr7lLAVTwERwsgj2ReQgabt+iR1zQtqfO4k/xcBg67QLcKmDI
Kn6V8LGn06HWYcKLZz5aOaau0e2mFoS5onCbVKRrg992mKxLSmBq45nSEmmv+WM7x+HqTOSaG4yG
4g7xM6aUEbK815GNK+iuKRSWBrpvn8teHp3lJWdAZL8WqC14caVxkD2o/pzTzAFPx3+vX7KsYi6A
AjgOkhpR+3wUev4+lYNlqJ/OSPhz131VEvJiQauiENS7GKtfnAFFrTn682R6S98dNXskq2Kf0PMK
WwWRIssM/7sr5k2/qIdIZbqpLy4ejo8OCw8Lokpl/9q7gSngiAa5LQPUjgbLV3D86kzzBvVuzTCs
22uUa++OVeyFZKhitbQSxS0ozOx8FB0cMdBHLLkOglInCuh1CC+J8mtoAL4xilDpV4HI2D9DmAcl
nAVb/TR7OurSkd91Kzv0ZlBjs2adpeFuDojxt33lzpfmGDH9xExzY2zL1wjM5iB3weCbmJW9pEcH
uiMk6ru2S/jGh0uKa7X1UWZf1nYiB37cZWSmk1Y0uhj9DUA8GKgy3XAZqdL091CVuhfdpWGtMk9D
3dO5ZHyUb0RaoyrFzVgf3zvlfXlY22RvJ1cjDxiTLUQGgMq5mBAxD0Kl4OCZEUA31mvcK1iBL+Fe
qJ/hnHTQy/eOelFQGe5hpR3sp/xsMDkc/EHZp6G/fmS+/Sr57GMt0N0O80v5JToZ7UHMgKSdHQUx
1APXIakVSBwDRcyH43v5jM942sCzhwq5XtvumuxptxiB1buld1GbViwBoq3I5KmQQGzj8xhfsMuN
CPgkmIeWDHcOd3krraC10Wy/NM2hwTdd+ajBsOB0DC/YonSQbplmhH6tvUGjkcmWNFy+BnDF1w5x
HuRreWf3wao+4BQQWQrkooMbbGpn296S12zylF8GsKYXR69EcUozIiSkZqbkRyPKmQc+aLjp8l6x
9oSP990qZ/1OChDSFLxuS8DDV+KDtewDiwkCTVGKFJeJgOKX7BydQayIqSo9/bvUNnCisx3MCd5b
VR/53HzbiMMzKVh5rvYepxItY0BI5fnC/F17GXcauO0KgH+R0BfpnjAk5YxHc4p0wCK0DzZWjL8z
mdYUeS7kpPIMxQlKDM1Vs9fyT7IzC8xxyKZjXVn1p/6hN25mbHQ3/sHXiAQ4Fp1zhY+Szsewf5SN
jwWICD8SWhXqT6+bqMd8UCMzgSwDEIR/JbX5zhwvDiyFkbbMZc8p9TZmSrurQVMYmVOMRW7zpR3y
x+BjSzdJEMdfJvjtbnbpP3W0njsoFYgqaVC9mC4eOItl/t3u0wfVPEVQzlzkgOBMffQ4er8Of2EJ
YNz4rf/L/CiQH8xfUJUhVqBQTVSPp8fwh5efwGMxeHELe9e1J0eChgOZwjPDTfUzDy/KQ8NbkqH9
RC21BT6V1V3JqfXD5TGKGJvpXfVqdjIrlLwoXiWc/Mq+m3s2f1/uIAdItITjBwSR0UY4xnzkQ4JB
itoB7T5fJBMZ+uWYNMfhb1q4CsaBnnItgmg3t67o3731g3cLF6gDcvrjKOKH8M8O4T7FIJ+yhMhG
btCANk7bCcpAscEb70PsF1gquvgtPExWO5zZ8oEilQXYYO3whwctUX1oe96DRqaAYIt4K84hfFY/
qTxD2eKn0WqvYemFydbY1vZ7+WQIU2Y7Qwmw64ItY5K1xWXpggut5osWsGPDf+Wrw/iUp1d4YaDy
dJYH/vbTQzMgbG+W6aIwwTykIcaMHvsmGR6sbzHJVQ/aofw3Aq4ogY1eDKie8gd7StMlWd2PLmmH
uOhQkLicQO5Et/TeHPUw0JfRx6IpE+eNabxF2Xmu4PBhf+wl0S4dz2XiWT9AVgwLDlpCPYEP7dcS
38f6vdCuuEBZzCRC4rXy7txAgpzfYBeWi2t8K9a5RXBQAcq+RcsbJWXnyfN5ZUxMniwoLJ+M1ZbD
2HbpqXVYKMy7t1iUMi7Mt7blgzzqFd3yFYDdOcF8iPRtK1+K5S2fX0PpooiGGV8w7RpNn5N2lax3
eXzn3zVpPXjqDLfJfqUfhHCQHCvrFo6fdXVPlQ/wStSSxD8y/MKhBJLZcONNIBGe3GHFr4XbHsXB
LZNoHvHQHkYyPu6EuuGYw0G1Wtx7G3Q3XCXs84Utv530t0x9z4rrytRJczX09ebFZoUtWxwzyG8O
cdhPKQGDmWqWUOk1DcanFnCpdUfuEWtbnIrrSG0T+aHfZK4z3JMK+Permb9i6wH7ouZx8P2+w51i
+Fnqvm1uI/VT5USWPZ5YLh25i8at/c7eNLoDHSODaLGbUxVB5It2qOLArjwgaku5YT+UMEZZfhLf
UvfETqC9VVPxuynFwj0bExOGf5rXyXhVukJ1dUhOq99wGOqu5Rlfe7/gAFT8FzocChPsbMLwtf3D
3F8LOq/9YWPzN2VYbMRYIPoyDghcuPQn2Lq+/jaq11b7njUeumq5sfSgr/0k9edDx7TjpDgek0EV
xrZE7IqbXAriP8gx3sN2w880yn7UTHY5TBfyWxsqIly8o1dD+86H30oSp2xk33vlj9/NQZdy6q/T
P9yIstXHUwt5IXeK+ls63rjjNdnPHa5+Ph7dzHrBfTlxnTqIP+kNqy9KvHaHx0FPW488+XNlJE4y
xYCQ9qXe1pyA1Yv5YUt7jn6t3JmlF51wl1zcvwbGqDdefXorvoZ2Pz6JvSf2IsbWB41JuLNhFJPB
9WLsYFHeaflxyvsoCFOuT9QdQIwloQY47+2UYLJ2FBmKP+LCgAXd6tbZBnX7DyY75avyMeGSg7AW
SyUv2lF2JDvjwNllgn7uxv5Qj8zivQWlk4IleJCUf8KPOLuUn4gAeUPY8Ek4Q52Va/4pwfwKgTjh
CO0azL0hF9xZ6dHwSHxD/x7LXeU8YxN6+0tfBSvRW8jfmpcP7dJgjxT/0vmP3QbH/Sh5Uf/B9bX/
LTD7YWDu4k8+G1szU1znBHCLDhbPLsWLpD1zBh7ssuNR4q0jfyE34c7FAAnazsnYIklFiIgl5q0r
8X/ayMN2yDf6Byzvl0h9AUnPbY8B7SC+RfSOJ401qeFIoiCehuK1eeUEYdrlMGMioYgQCLycGXJv
+8CQg4wobOmI5oM5EJRKQAIqukqygKLpa44zGgxxS3L54SMFLSU3/LnazYcm/TsTG69s7HEHDQ03
IkfZch5n6Z1UAuMNunZoYGWzw4Q39SaG7WxDCpEL50f+5CJLHS/6LvCcs1/SB8XMKdzbuouTcuKm
X5Cmy4f1OiHt/ehp/F5WIsygJXOXAZtOO6rDkmnYbLwy6+ZV7Tdb2snsmSVIgTQZOvyU/9q99drO
bFSPyJ3e+B9N57XUSrKl4SeqiPLmFnmPAIkNNxXaGyjvfT39+RbRJ2JipqdbgCorc+UyvzljO73Q
z+0u71YqHC8AiwjxyRwhSg6pCZeOCcHS8he4TzB1R8k+d69g+ieA+t2SW9HVDh1qTk89I6pim017
clPEWUlNu+d2y72UoZSdLNkTI/11CBzr/K/v3nt0J/+OBnQUWjighPFCQlJrCYyOUjZmid9dPMvJ
+3b9BvVrSBgA/14YHJi/aW75t+3QC38ihDjdmsvbGo8RwiCrkrBiLouTVVKm8kbs/AUjPBUrlnLJ
vZ/aWM4tw3U3oAK64OL/IgWm0iMzj55KWv0P9aNZk+RNOCZqS/eL+Nd0F2Ye/h6rLWXLibKKrcnT
LfpdtOEr0D+pUC3bsNkZcfCjzh5/LzpExUZvrjotX/VMMlg/PsJz/nd+quDlbp36DeWQZcsxh1AK
gIU5bPVE0y+jl/qBcWtNy4j+xsLXUf7mOG5Aw2MuN71t4729YnjnINHNLAjTtQXXtnfJgg13xmCt
Mvgm4SlsACPC134mAzqo6knhHFHh1e4WaQOt3VfuUl8gzFN9gK2h9C5fWbXiCYsIeUcAJrdUCACN
BlrdHPxlfwzOU/VqfUl/mJINuKB+1L6K6GIiRfyTfjDbRfyfbXS2i9t86DbRPqC99JS/s4yb7NE4
S/cn/8Al6Gt84cGyIxFg3lP8EDH/dg+mXS4lKR6bSOxuHHNNFI83+rghvw22zoX75WB+qC7ljWVc
QvilGCo1aMBsC9yOkH+gp3QIja3xqX8E+xIx8D0aKCrd9i14JCoABnUIcumrzF21/hu7q4QiSk7T
Y7D2UUx/OvfOP2Azn+DGU9w0sPxw5dqLlvyxtIdDZdxBb4AdagC93Jc4jP8BWOqhQuZAft3n7/Yl
+tL26PnG5oasilvEt1fKN6myuZ1VJlpboBTqKs82JZuEyWwhVzQ1ADGvAnB17vJbp8FGw9APlRJy
bECXhFtkeZ31wEZBkxEDu0c/HI1PP7gxA4NZERZIBN2n/JZvlZBPHKht8r8TvTjg9T55EsFN704Y
D04I1xyMiRd8KpOr/9VE9yG6g+lYzsWehTaTv6n+mIOPsITcefa0R+1ce/3BBTjFB3AFcXPgXw7G
ext8+BTyLwkKQRjXQdndcTOGB84rVNmMJgYm2XCtyGn88LkeX3reGGYZ4LbfXO1d2OI2SDYqJsZL
W9RGwvaBKrYBYWEVPtI7tVkZLoz6WLYPszwp6aqmr+yvMSZJG9i+K9e/QLWBX1++Dc4uq7HEfDLu
SFOMx17BKOXJB/Zl7Xsy+OLWr1sWAB4J4kI1QK4Edd7S6P74iqOBdGrXg3Zo538IqgiU0wbXWJSf
Y3tmYtbBMcYvyAHJrDzTEcoZoEt32t2BSZfBLj8ESByyJKqXNGhDGFkKCvHRqaGfqqhvMiJBWjEb
Mb59r5N9McFRKdmUn6DRFvRaqEmhj9QLmYIlMGo8pJwzOvFIkzKEnDhA/BOTBfguHZW4UOWicwFb
Nr8n8Jkg7YjmQe/G+4EMXyaoTA8hCMkwQqEJIP/nZiJDFwBQF+J75HkLZrzo/kEOQq4UdB1+s644
wYpoLWKnEx0AE8SkKF8xlXXQwDep1/pkW3fRCxM7IaGBIebZaNPxt1A1MVQHxAuzix434HTP9Zt3
4CiEhDBtOourlr8+bhg0Cn2VboQFnwTXKuAwWbIw/WUPI05YnQyvkFYBDvxWwtVBnN7VP+f4g1wO
M2j1ziCZR6phPEd3pTtr0UdGdz3nXvCAjvFtVfX5n+O+9/4by+xl31X6wl0GTBzwIyRJ6Y/FdI4B
NdNgmxFgZWzm8ls7CgDhN3pI/dEbd8rXLqUOV9e4P8I+awdnqYHJ1vUrr6C2r3GCfR8z00IvN02C
FxONsBzeRoWrgdqP6aLysKsh9YnLnzw9T+auL8BVu9oJtNqmay0yW+fJgDDDghpMx0bIJCr2dkCx
UBaKP80MyHiEm9HN635GBstW74FswrMP0qTmH14GQqUI3gRziaWvtwspyEGd6RwetfFuaWxCSaGI
rKMNImm2yMfBV+yzS1oEyE4QEBlUldoNkQQi1i/9XstO+C7TLQsaJGZH9DHdH6Ejc7d4wGGQoHQH
9PBuSoAdErkJmwPm4gA95ZtGKeNCBo7Qv0yFpjhdvIDWh7Lqh0/b0p8TLoAp1Vcy+VVThoMUu9SF
JnaGuWf8Pn5Re7cZ2x3NO//+J3eX83IdjAaNbMlbNHEtiq191i5dtMQHDVigv0hBIRkVnC3ANaRj
AhSPruybikRXv4just1dXUo79QHV1CH/dZxryO5jjwpwELK/30HTg/MVpPeJodUMzDFa6f4JbArI
Nd6AAkloiq17jT3h7GSM3zg9o73juX9Hc8ywWAtBEcB06FlqtldXNVsYD/DIeBtLIRLjeFgpA9h9
QHXhQoeO1/+g9SLAVlzOFmU1nAW212B4yk9By9+Is6ZMpATSDjwcL6sRHHRWHAIBSYOjRvgI1iEd
IrXmyvH21WDuQpATrffT5y8hHPuifvXG8d8Qzi8BgKhS78nGNEYy9j6zg7UGOkMhU20L85rj2GKP
wi8ig3HzU2C1yzCO1oyUY5q2I2AwBg/n3uleS2RhBAeqAS6qZvVfQoM3D3RU9cHRhHb3KrxYU2dS
ApwRaDMLwRBOnk4cTB3yvvJb/H5d5OhB6D2VanQUhKCMwwvUukWdw4FMrySbJL05Y/bHwaWrxB4u
APTmdhgXqzaA8yha5pm+6PjCIyNOCL1zgi52GaNnhdv6n7mOH0PMxCZwOzwKGC1PlEKQD6huM4xh
05vdVs9NVL/D2H1vQuMQAEAalOxgZs6fIDzyAisf6UIENml6KwdFQUJXHLbGepHia2C34H4Q/snZ
T8wIBUZQ18ZGJJEi8mD/u0CaMtELFISB/3LSDBnwMjBzXXVjWNrac+CdK+QCuIO27k4AdMggDRMa
GYR1HRUj69MBtSR2wwJ/cNEgt9DfQB/+s8SoDSOaJUycbZh3zzNM6WICaqP7SElfh2A+63MJb6/O
QKwl+zoZHjaycxODHKoKRjp2ru7M3wtohASegM1NaTPiSXFxOi6DrIap19Ca6f2rFwL+LL5dsHdx
HF1z8RtzZRw7+A4074SNAK4BnItXBBcdKEXKNZsHnypj1Ak2TQhsurfdtYQbkXdROzIc9RoX+UXP
14ISAl4kcPmYfBeIJLetzWEWBQGNThzKN1nr4B9ULfOb7n8ktsDn8FKW+1gcDQq84VKvPhOFIuxg
5G2UKKaihLBO0GXxmVD7SHtz4gNKtcRCUlNIrHgrN7eI22bA23VVj9mrsI9+BVbVcgHrHfxGh5UM
Q3H0rNrslFrqVkASgTPtRM9IqY4un5hZGF4OidCs0ajlmxdq/qs71Ub5NhxgwwMeicxhH73mxQN+
KEQnRtWy44VHoCtMtKORQQNaIHBqhMve1v5XpQR/a/7/jOLONmH6Jm8Gm6tl7sRBRkonsX8ctfzQ
aRoWw2rEBEPwZL2m7SyWobZxRHFpBjfFMq+C7wG4Sg1ATHZWBmklJQZUXrPBrKeMuo3RvJb5HzP+
VysHE8p42f+4wFEU0K7gUPEFViF/cOmHZDiybwA3XqKepBs5aa2q6IIYG1EeqaIfUQhQ7pZM3Pmg
6KnDGNABWBhODQtShxhv7Dm81BnXuHQYCjErsvq1yjxcVD64/lyMDn5Ra+7VEqEmcGZoCFjmpQfV
Jp8xRm8D/HTMgHWhNgv8Bd6VvD/2TwmJ39CNNUjJHPPnYGwP4XjyvPghuGL669MtAgjCJentAOu0
WGmIiEJffQ90FkyOmFuwEbyapsPWs/2jieCEXkVMv5HWHK+qBzTP3w0AVSHk82MSmcBaSJDjWxT2
TUSEdEaDxH3yPVIfkjXF0D4N/QrpfRlYORNk3NGu/piLHoHVrt3aWQsESZQ5B4BHojhkGcymie0w
ZYFZB7BwFVFlBsjx3FkbC6l2HcJz1Tm7xOv1J6j5yBkV8KIQjq3AwU4cL2tM+JfAj+a4uGETOcMR
yZ47869mTCvLeq4G4pfxPtCvKiNhDt1T5ige7XAlndZNqmzH/hHa7ls095u5h4WZ4Q/WtMBMsgz2
ES5fib3onYA82WecMJzMPkMdzXsyu+mEohoQLiBrU7AckjXiEcihQ+BhHgZqgdxHjbAAFFEhpqMB
PjuK7z8MpqS1qmDkFaFeqGbP3qReoY8wbMayRgPBCp+giPE9yW4hQ8lIAnmIfch7NA2HjAUYvWKd
pneLDZx1P2amOdAsjQUzOxMNeYbMWWd9VsjHk782cAWF1YLxkV+jETioRzFqd1PbhXZZrzOiTAQt
f+yRGZ7RzMfr2ZqP1siD9fu4bRc1eWnFnkO6bWnn9ENpvwVZAALOXIV/2hjeOiU7SvCWXx3r7pAC
6CeldtXmyDyZAQMnN8EAwm6z1xate0Bq9YuMeU3EHJ2UhvL8PXIx9aC5nCGApFQ+S7ZiRMnW5nrW
y5dRoYGSI9SY48YJGc3aJS5m7kDNgpSBBBPiEZBT2SZfCm3uuUbdA+Yvaivb0hqODnIvqaM+jwjc
zTTFSkSZRdUlt0byGX8ZBP/6MX7luATMbkA3Y+1CyfCtNbfegI43dzv8HpiZawNaCkqzAjxHVEWS
NFa9lVYhbDqJPzKQwyniton159KpzxQdzET9ea/7b6bGNQRlZZMx/E2L4nvOSqElPtnFwNXZNCur
uanzdwny0jbHzwxFZxqs3bNoR1lT8drSbovnI+BHWPIIQOrQCBCOEAqk7bRojzjNjVw3Z65QMw+U
dbP0/FPv868idA8TXo25TnmU7FDUu2ohQ8xkfKtQXXMb9GMRcxdJZqSWAgfcE+sWs2ZQcbRYo32I
sJuDDQ14vZjstk26C4Wd1FwpU4OAugtUz0Lqn7hKT8FbzysrtataTUdUccR1E57CgjuBRaV1Dm51
nCnpZNilHHL9o6R2n8toLeQ3DQfCLlGwDKg2cUI2Tpchms/os66CN1+LT4Ft7GuN7mKGYQSqppE9
/BOx4k59jEN7VOOZFvUcomuKDmE7ok+hMcCwKo8RNay84E89wJw361exSnTqr3h6ZHEe8HnYe3MF
xzwGwQLHdRiUd4FtSigjkkdfUWA//yIJuaZMRz1WRIVa1D4G9SUamII1dfrtTs7JzfqXrLEPZttl
T0hGROqxbJSDZXSXwUR6Ig20reHRiXXVrdoHWHaQHHnjVovskziKKRpZeguiKRj/ZmXz0unJoWzd
5zCXDs206jBc0UeCntH45wy5x0RPmO+06LRVSCjc6yj6V6BvPXoRrlLVXc+4q7iGmwRx8wRR/CbX
HmWD7tKspxfQWbg4ueVZbQ4O5K1BnaHVubfSXQVNCM6FZIIcrcGPAluM4BKmKuRN1b+E4XAkM9tZ
hI82EF3K9GxPX14LJ0lPdzk917Apz12XAFMabsY4XfxZAfbHDTQq71m7G8zuLJIQQlDRhuxPEi17
DXFFBnRRZJ8h0h3B8O+NfgRvbz4tBhbCgogOzmJcyHIKbjMj/ipQCd18WQHZMVBA0Et9lXw1NCm5
pdJ4QqMEwcUEyP1kwr8HNAGPp8JpRORplV7bUuQhpmmqCEvpJaSf9hrpFu2nz3mwHnZLDpcGl6Tr
MdNSNiRwgwWHlnQhNdZqpW8zI/+jxi27i0K8bPEkookzeYe+888h7C4R6ykRz8hIrHHjmpH4saN4
PSMQ25sIxJgKqgQ1RDfvp5Puv36rO5+GMMLD9ojdZvzVH5N6vivld1P5By3zFm5EWlT4BxUlaqVJ
9lI0p4w42tha2r6yDeBKzZH5q2QTq68pHkMWgUFS8gYHj74KDo5wPijmerIwfFv3lHndMhvHdVEh
P2SM3/xPPw4LrVFP08gshwpCF9IFfhQGCxtoMBs982DjbRGXEIVs9d5m6nZM6OqVM85E+MR6jIgK
BtXE+iIS7vVLZaQXR9fQJ63OLmYxYwtl1EDeashe1ThaYXwN+aJU36rpI4iBfKUMSNCtaeG+6mq5
roN7peMazYZwMiyGBjw9bfZnBsxqupUjdYthf2ZmvDN6xJbLnqtjvli+9U9tGfLoh3HrAqbyw+bD
qu2vNC5XLQdDKTxIttaLtK9s8EZgH1tRtDTT31sI5QjPvpNb9RiNlsAjUfgu2OXyo99dYPyjqeU4
OW8MRmfFglFrlvN80Bj11w24A/uz08/V3K1i0paWVqKuoGMYot2tvSj5jDrw+JJH2Agq5ONF0Fzt
YHqvDSrV0i3pEerryenXQ9W+OxOueHpTM0liimFuI7DVquGAeUWsAtseb5N4GO1a4uZZG1vbg5SY
o/vRoZ/D6KBjrKIIz1yyUAdIZsI5bqGmCCYbelNYZJ9iY4KJrfKsNrTXRZujKIabgMAVfVrRynIQ
U9R1JCDzZUh8L2ILXtUnoNlRvSYYeYb4Q/KZnSSTcs9a5K6CsBLPCPl1aW9dQwTSEjDXeAgjY54k
6P58F1DkRDwd4N2CqsYLvNemU9BiRZvV0Z99mlI4R/+2FVT1dcQYe1VnwtuINynDKqaBGP2Np+S9
S7GEA/cTOgZS5M2vlm9f0KanRpCApc/zxm2z5zpEN6hbOakBNGPXVuN9JFeZC3Smh+8JKdNJg0WT
IGxgtv5z0XafiTtslZFuXnStjRorpjI8J1w4pREsGXynnLAatSLbfTFM/9hX3YuNGnGRUSvM2sFr
ymMGcd0q57dMcb41p1sORbSLIwQ58VkRXdyY5KZEdiim15TpJNN589Km5tnL35W+vPaIG0Etp4lZ
4K9ju+4xS2P62QmAroxWTTkxwsGS28O0t4G1hDhkAFG5fBbd4KyMdpFbHeLUX4W1mF1DGMe0DXhq
S/cDVrFvaMchmF6bmIKtH/dq+CgwW3LmUwMh90nPRTei2ffFvZVuWV8shxaUTPfXYsyb2vm/zPKe
Csdc2ej0eN26aRg9d+WL6mu/8n6jXe8KB0cGJbq0FHE5EAzdN29h0C4m1lHLf7oGwHkGO1qAyg0A
fedJZ0wKUfhgqvq7AqhbpKUKPV/WIE3aeBWbjDcwb8IgE/3c9irtMvLWUHqNwGAnk6sKhJZJE9qB
wNgwg8JMSyCvmvlN+7yD5tup+0wrj3NOm8nXFqn+E6I3jG13rUqtg25tcmncBaogJy93t8VAfzMd
H2PnreuqAIY9okmRvmtptEOwEVwKrLbUJU2JI/QcW6MFFsdJUxCoDNIHaseeka8GjxzcRLuv+DT6
dI+22FOI8pZ8s4FmGoryK0WXBayfh7k9wiHZWG79BSNgQ1jEasG27XNZdtMT+MOrXqR/BmnTQNfP
GzJ6+r4NqWcwJ2+epoTLET3VHu+hEH8vF797I3n2abyEBfbLk3aKNH9ZNF8WbjHCNnY72v/xYcqN
Vz+S/iLmGEaHwUh9KHXvA+UBSiAatS3+pU2wGaLnNLR+nAHlI43RK/2BzEErvnnN6hBpt+QUOUCW
wbuGzCIifFW0st2pU/cAyrxGyPXVc01kVoetP5AhYYch72Luiwv2Rs/KrKDktq9pP5P5erzgtAP4
UyeXjtkkANwa7JK/HwIyn/lGWR/piJEiZVfXzZ9Q5pbQoAMTlCdxx/L9J2d6b1M8lvr0ZabDxwhJ
/RKp8bpDl68MnqWUo4ISKgRcin0yQM9wOJm0A6TCy7nMdUpXHxqep/fHdA7fsRtcp9aPVr/N6Aal
lnkarfhkT/Hf2UfAmTafbXHeVXsjBrqif2rbr3ZQviPve5dfntOlF8BwPnhEkHqdRgEJVClMVxB6
zA0aLFDAj/KRFESlg+4q9LqES04WQF8pXBiKpx6n0dkDgAiV7p/lpY+wsg9J3P4dCM8RQ+45uBcI
r8IDXoob1oRmjVfitApHYPAPGS08ubCTBLEx6NPgjKlQtAzNEAOKv7keS//dQjgQCPeFzf3KlNnX
7VNauIDblpqT71JcaGcPydkxtzZ9W1z0js+k+wqD5yq6JkivEF7coHqLSmWfRuqiomcekpL2GK6O
3V7OXAmspgn9dbAXkxi6egFiug0m2la6ohSse/8igro+LOqQdLHl6qdVS9vHeI/gxGb3CGg0wYDC
KPTeRpM5GB+NqI1iCr0k3RVpcEco7DUKtW9JM4K+BeDx7GOJGXs+clH2FpICSFLhTwPiQ3raggkm
+GNiBvIrNI0qDcsA2hTDqSErUeCkwXGlDXKYs/rMDIl+pgGKHgJlI0TrgbZUAxMczZn8pMZ3Zp1q
ejCRZm/BsrFr6eXjvHgR+HAE2Nyi8cppEYo4LRFMI8D2Q0iDA0F/32xuEp/ke3lF+AEZE/RnU1IB
AwypUF4wYcag/TnLjOfegx8rZnePDIsd2OuKxlAbPdqA+RCb1BgB2RO2Rl/fmrryqY7TndgoOVQ8
TkeYQ+wHphXVByj1hRDJmb+1TKBZYFD9DEs0tRSNe0wkhOjn9trRbaxtF30XGtJLWRlAWYsOefFh
j9nFVLyTmocvLuZJ4bQmMrLfe3gN3WZG8UevvvTM3MJwqtN16wb8UXNroH4YNtWyc9BuH+Lr0P7A
aRff7DH+a3KjMKZFNAftOSxJN/nQfo4QLSsuStF6mT5H38SkLT8zRIBQggUJXCqIWNwTeCTQxPtd
y5zxl47SNOieE5OIxfy3yvdNLa6CXOwTYK6J1hCyK0D3/UGu3adf+iLw+iG5z/4HPUUZt0oX0GGE
UxBFuHCX3oyGLalFRGKO1MoeIVsJsd2IzhoTStq3daG+yVZiY+jUN0gbLK0MY+6qP7bWN02PHr1n
Of1wamMdPXZeYpjjJewewglRZKRIJx2BXhpAEs+Eq1hjh9zEjIoy5RhO52a+5A3wAxvrMHKXJ6R7
pmQ4584Dn1/oFvo4HmOSIxmgiFVNn2xGMLnS0rJhD/C06HZse9ME0E8kEHtYnrBDLxhBvKG/MURM
yp+e2bIQOlhXtprA4llNblv+KwKjMkiV3TMwcRuZDfNtB7ywnc/eNleReZYRUmijNhOeoWJdxw5j
sT9WnjER3vyuewBDjrjJr0XOd2XqJ1FyDbtryyC/gNth0DGABgjJPsIRC35MiltyRBDvjGvdidUf
+mA2YlI4F/BWUcmSiABnIerFFFQGxIEbrmm1CCVsRFmiaD55qS26SsI0NAB2EfrR/WJgXTHZ7bEW
NJ/L8l0f3kw6CbT+nFEMwEiHmZ5lfvpRQBRsMUMQgy+SGlv7nr2CnODLTuo9n0RtILSAdXkELG2m
52jQjsK3omy2DEmxvnsTbKbsM5ms19AZA5pHFpSNdvhJQOq3ezYylEN5Tq25slZye9XQ7FV0CGnR
omRqRdFGCuWqfcgriuNHDfpa2tLx3J6DzDsxsbWmer2yjA1KH5xlHRdi6cQ49T0CuSizBn4Xiln/
J6+YobHjFTCJ27dMi7rix4ewJAGzRSp8eY+cN/WH7zTQ9NTbTzEVmQpjA7FbchehF8VZcGGtZWoS
NwWkjN+u/KD8G7FxycLiCno1qkBtej9qUGwa95bi12N8U2/xUmKlPM8HlEmc5Georna1LEcyQrqA
bnwmEMNNUlA7YH3q9KWlu8ysfixtZnrGUi7xIIiUhTT2Zdr6e6RZNtpgvEP+RumYpEsnabwbpn0W
cWo7cU8yGjUjganIlEz0AA+tVmJ5Ktxq8KfqDNdquPI7RvTjgX4yuAWF4MR0AcSz62q7jAGMP3CE
iDoynGcJK8XCkMT6PbZN9V2hxyeSV9wz6JtwXfEINpy4aVkldzJaJvzIkfkUF/NN7gmRVlWUW1wM
iGlzDzKHELgDaAIR1g9RmROh08bmNh4QHU9fXTDsIUKDYMsYyJE9yNhDNoRCxSuW1zAoqe+Ctefp
FyHgeHz9BmB8EpV7XHNx6vRQYddeYiZOMkuhhUCepFGx9AteFjMBOn4ASjhTqMcd3KE+DE0shbBY
FtAUWJsg/frhWet/frO5eTwi+VQH5J3Qgmrk9tD3CkQ7iN/FPJ61Am7CiNLkTnIpPpPVYkivwbD3
2mPALfekZjgssBgz6irDpu9/d5XO4NDzKTmh7fP7veEG77cvfji9Qflw6alZeD1qQBC2LcoeDIM2
4lTHF+APFtkP70aCPGP6GL3K6K5Qog508QyEFWdV2sChfo0Cgnomej+cq/3Ugy9mrGrToY77T6ax
3jd6rVl6fIggvcgb860L+wtV4xHqHPtSWmB9TKstHJatfa3JxbH6kFCCxqPySX8NwSUyJFo/Jk42
aF4xXahOAiAoULFoMNEQsiMc8RmTIgc7iAsbmBmSrBeAYh/OT6Ak+HkTjhECAC4CbWujI8qBQi0E
9GIlT0mkZo04JAyvmkzb2flGUuDw7IP6g1TMLhyME5G8R4rSvGvCHVeWimjsUPu7V4Q4BoWUHi7Y
HngeeUHJbINWybSXd/CtBR8AfFpQgIYqDH/wCBrgOD5lJVfLfFh1f8FolWx0M4P47Dv1pDFtDziq
lgBrgC/LjUCCRqebP5OHG/JHFxDC7PIqYE42K1AtGup22sCfhTNBw96k8O0JwYoi9OdLT54q+WgF
bsRufnIgfeWrnp3lLpgcyP57lYYdyWZGWUXLh0YfoYbEjIfiHFuD/O/EvPIP7oiIL7Qa7pTev/H0
bUvNjg4FkpDZaswfZFgcYZNkQQa+Ca02/g13+Yxqwwhzn/8oYrjiUYexMH9WwEuNfZWWIWrXLLmq
8qXzPWJuZHwVE1UNk0yNphlfS5pOZx2imwaHEvmLHMlQ1G+3KX0BxtFgnmJkFxx1XI3AAhCPWkXk
9fKcfQDzqtRexHNgpgvjATlFrJ2NU18AlYQgUuQn0LOUdhHFFBoqbE+h3HOCBI6FHBlfSPJKPihj
2cDd8Xkx++QIeEBfkuwx1PRjhnwfBHSnsS/Ke9TA472Jz3CtMeJowT2zflS/3siZ4wXaFLzZn9yT
oFnSk+0DH4Mmpnj+EsQUL0FwbCLogJoaOh0KI2rJ5jN34mDISaL9gy6qxPOcHUcGXsF2baOzBFCC
cPDZYj6IHPkcnEm3IdDzx2NeaJnT8QVogS5oxDSX9eboMAeQaecEiSXQn0HEcSKr5NPkBgQOp5G8
cvEUxbQkFwFhhy2W3uCc9nC0jV69uTCsRQtrUp8tC5TzIWfjIrqB1AjiczwUD6C7p7JKyGceaSCY
MHavk5+4JBrrWQc7loKRCEAduHG7MVG7Qu5OnjcC+Ta40Q5C+gKSKY/pcku10mksl9KddRO4X+9c
ZZytEmXRENgdG5VKYD9uZ/w+pm/0n5gAgG1pXTxHVxGpBYobyvzoQO3I25av6GCPM2ZECh6QhMZj
eSzYVIDFAj5PPKTyERkSSWbVsT5M4DZi+7sbO/yljgRPydQk0cPdS+sBkPSv8vMOdNsArRyBfEwp
lCZMOoLop8FXRgoKrJUaZC8lkeiD8Z+jxFseUV47d30LtIBo8h4TGQrIueQq4JII9zaGwtzKmG/h
uiyXtxnDJ2aHszUJY4QtZFJxhORbhfN3a2BkhoKZtE/bz8m6NpQpbnLole7J5+RTBsg3jLNuSwYY
Nr/3P7H5v4hKorhMGS1K5ObEGMgYQpTE3MH9QXzCY+9giZr+SD5LlAOZyB3Ln0RPXuxriK8SZCSL
AWAIBY9MEXtXtK6J7SYcDih9enPDspz7j6hOiaVQ9nbaJ7lT3F2l8OXlEhi4GdEvh94O5IomneMt
ZYkIv80VsXEPHQOXeRsEP84s0cYpRTcCVTkt6G8GfXV5E79vBK4leTDv1xPRrbp9T5x3KXqkziMT
IaeUm4KkhSy+JXWggiG/l06bCsvK0IIjojesAagBrv0iqoSmaWfK1fHadYHrySDgJWQzhIE7NDBH
SHkstJ9D8JVCsNeybIcQ0K9KmTFMC/j32I7vZQ5d7g2dUbJ9r5HeoD2QMJhDDdQ2r/5wY34+1f+Q
smLf1YjJ6qlPpbZuKy6V6U+pXxz+aHNpw51a3PP5TH8yoLgsAPNymnggtDSSiESTOT47UaGlwOvX
q/Fi/ZJIiC4AKWuobiH+ll7aHjzvTa8dDOjrjfojiVGN1N4Y6Gg3F5sSxL8yIkaKvqtkdJUm4hvS
scCw3Rc3dhjweAIsbEoN6XNO/VWqRNmoFhEwh0YBykyrX4VSX8SSazrDt0BwM/KwJFDeCqs+8/bZ
k0H76fzjPaO5jsgqfOocvwgk3mrIm29liN7fqmNEyfkAiEHkIrUiA6NkYCtKms8MOfhkLktmRZtk
DIESgDkyLEbA3Y8eLO1XbMh2BBCbrj7RgZCp9LhC4OvwSZrAjUgTg6CIAHXtnLj2HB1M6YaPkT3l
NL0lWHGVaul8kStJXhzXpGFkGwjvUsnN+OZJ6iF3XLentuVn+YUk+gixLzIBRKInYrr5hu/LybBo
1EwaPtE23gzVWnABrS1mwyQ7kW+vyWwED/trxZHo25iSg+MppuksQhvA3oLYhimRjWcFetiE0unN
cvYEQK3ZWfZLM7w46wkNJsIFGi2CEEThDljYk8w/LGNEV+BKVSA6Kp06LUnsqC2IbpZ36/Apk4eu
HACJZ8miVZAMOcfbsr8J66KCwh8CbcV6SzVr+R8SwS0artzZih2dyCgIFANOIyTOdI3q6Weu9Ge+
9Hj13PeqhvCTPPHeZsD0YIDkDjL2ECO4+tBf4RkldGjVJhnohQ5L8ctFb6mb2Aro6fBVKg35EQ40
GOCwvthdjHMPfq4nICKEIy6j38a7MQJ94AINKKfJ/zr/m1YNjXSFtA3Wi0oKj42yHnQoyl6lyCeo
Vlm6ZUekAprkqkSDGVHQJx0NWcIFH9MRVZWPisnDjDwrUB+auCDKWImEoahc4rH+aOESojVNoicF
LGksV5LfnYrEvvF4CT14Q78hXMsa+vyEg6esbN9C29J3kiI5i3+xzlQh6U+KSKtmMI5NYTkuqZk4
73bJqNuR4l9/moDJtHfJwfwAXYUc3wKK3w3pHRg5gf3JrEDQ5IywS/Mnw0Wjzdb03xw6c3gXLRwv
PUdUMqXUTRC/1asDeFmyVakS+PaEbn7NGFFrt8ivSS+BzVfrBADE0Lg2ARNKsUVeZCnPbH2EN7gp
a1L6jmvN3IzJHmgv24GNQb3GFQSEQu7jXCAOjY70iagJje1GRD8rera4KVofIcJmADJTO9uQWlC/
tOrfiBGo0/zmUK1Jz9GiHQ7YO5A+tnjLqSeqKgFYjcG1B301AOcDG9wOAlc58YrxHEAPChXsTy48
r4SZVv8RMZrfvTMivlgwHoohA4ag4WlmscF5XpQdnlIwSdQD3Og0a2ZABkZA7svkOryb9FtYIm5m
8l3bEj6DBOee8zagrCAVslSViCUVe/aC7tyUBCmY7kQ6WHBDFcO2MF/Jzmx/J+cB1YuEJBx8LkFS
Ml90kgEU/quYSss1SCOaS42v0YW0LPUT7/W/nEaqPI3igt1GRIZ0Qn/DsE5Gc6IdKOvKs4f+h4TU
XWEI0vVKI4jL10CsJX3Gaoih6UTXUaM+G/DFQiQpNBhAVbfW4w5FXbJsBYzFRiYOc+b58zn6Gb+l
Bpjs5lOHjM/qzzjReBaY2PlXNh7ATogBAg4rCMWg+ZJ8Okig+xHTWGaQUvoVvD/2j8LCWehl02PS
9mE4Ummy8cDOC1Kbr2vYdAiHbGHk18qj20SVxKMJJ4GcgO6dZaHITnpeOu0hx2aqhXPofFMU28bV
V2gR0Lc3bQM5PX1now/YgQGkY0dGQjQFpys5Alslomqurk3kLciwZcbAJ+gBsqFJabhBuDukiACm
L9VIaZ7QfwRrSArEAaB5IqFBKtF4VVuIR9/EaY6AicOTg6U7MwByvlQKBPaNOt74vdIEoqh12dGz
vhEw40BjsKlgSpGCKYS1qbnU1pbzPw3ukvSIsyTgvbYbl3AqyBEhfrDykvAXzGFA7mAwy7N0DPZY
A5G/kdgnrwreBfdVbb+Y5XOIHstEj8n/NPliGoPKzIQx6t4UmFld/C3bl2ViUIAuOu4hNqGB0u6/
tGrKtrMBIfkmIYVOtHly8G3n7tWvlG+S8aKFR7ZI+KQlwZIgHc3O5+AYFM7IAhBRcrSaWDPqLVlM
orVc68mthMJc0JBIQoEAh+U3ksW8eez4qvwlhMUCjIjDz5WCl6tUIIj4LZ7Y+wMQBPx5ac4sO/t9
gh2dmzuc+qRNxNVJGkCFxdvirzMwhFX1P5LOa0tVLAjDT8RaBEG4JZlz9oaltpIVRYI8/Xz7zDin
W20l7lC76g/wwaDH1s+R2Y5raVKa0wIp+XymmoTf4ZnA3hJF/Tc+ffCEPuFR/ZL3xLc9CZDN++m+
YoXjtCwGuN3o3xelrlOHbA3AJGgvXg7JPMpgw37huO3y/rJvxBjHzkKZtXbfdIIPsTxzHpYinAC4
zPD9ceQYrdje8Pup3CJWrl+kshALw8CifDmFQXmWdg1qvByEFDlgmPRB2wgXbT0+KfI6wbJCBbnD
hNiq/W0RHzqa8ueLLLzu1yFSoTAIY1bcetSbPUvT6/fHEhNTo9ClyhX+x0Tdb2X1IeugdXcJFeU0
jcADv0SDFfShtEVeC3Y7taQGg/A8/gFYnxUVOf0PoGEGTUtVJj+hB6rVbt/agXswkaRrUWP6oGtW
rQrhn9KAhSWWDSANxpUC5vT/AE4CsxdGzILFFK1ehfpsH6RG4lc7YSbaN+55Y3mtQUaMCKx56X6B
yQHJtp6AJ4WyCBu/3/5Kh9ZhqT20bs4Rw6KGnvA/40b4XjSsglxWVbI5UH4NeKk0jBcsh98gmtTk
HOWjfsTaPTuHv6f9FbqLYubGMVhHqTDn1NXdz4Liq1FhQpNAmwfPaQeQMKx790KkWEH0Y8OaFbB2
oZ4Ae7ED0vkpCLiIAUXDqqMJ6zv9UBbKt6yjNAgpHTJ8lDNZHJDPZ54UF9iEaNvk2Db2UIwoz/FT
X0u4FwhNhUq/y/jMCxP2sEYtFyx7kKIBrg6q3s0I3VLMP109qX6b6vnDeLUalk8JsY4ET94VuVi1
rCE5QEVAzgWE9LkFJZaCZAbpOShIQoosSgaaLsX0MITCIcnrPIs330/rht98GJF5yJTesN9855mJ
tIRebGkHlD9JlA9YzCkvk3XvTFEAQMoVGK9R8zHHXURXkMEPs84D1Pm2OPm3U2ZgohiDyB7kfQwK
yQl3RPJ1nM/6yFk+TfJfRQ8Yr4zSDtEqZtQSY6pJDcqEItTbwP7BV8TE64Rc5wcDub4g2BvlNnwh
O/9eNu/a/8FUEEUSqz3LhXk0GcWt9IHXB0rIcEa5gakEXxq5/pfaA2vzSL/krDJP0TA9q1ayTKYI
V42AAaFUyq2w1EaEf5CD6LYAVIEUB8RDckwnhQpgt1du//lK5T/kQ/poQ7Hi7kdD2TyDH7cZLwTS
u9NRHmBki3TKxPiXjRKyF33AsU/WBNlZ4CvTDEI/s+SHGRCISNziwphMBTg1wneqd6oSHJBz/M9i
6o0VCSMmnBZjiKY0F0m/QR8lcAr8Nw3BdsBlHdLBIkPCN3wLzbAVCO1+ZHoZ6MGa5ef3DZw1XYkC
YAXkXWXNZuiWp5IyEdLraP4CrgQPDpAPCfrQ+E4SQanj3kkiNYSzpx6C3ZfvVfYZSEpwsrje7bjQ
P9dcSYcas/YbbQsDCBd4j2FG7JmUD3oUsRF330Jjv0TBNiIS/ywkqzfv9atN4ivQ8qoctYQi621a
hrE3zpbQyMRxvnXg+URcL1KMNCtGnC8ORhYzz7OcfRk5sSlgKHzF/UmPfkZCKU236efw+t21J4bH
3epTalvlTeyoQuStzz+xoP4oJzMg5weUEy3P1II8YPqSelJ/3VDRTjEJqVJGAJr9NqxtpcE3a+Zc
uYaKvxiTYog8yBaPaoIeBenqFzHYtweg8Bs6Rvuadg+s4gCGxoOy90KIBgkxYXyjsZpIQtLcCSI8
AJeCU5c9RMEmO2vtTKUWm/1Up98uPjm8VYhqTJ9d2VtHonLGkpNINQufE53MaY7j7utTjwhZBx09
jgGhbVTf6PV9Lck8ttjVOqgCQCXc4bwHeOpDXRDMcav5n64eVwwLL1z0QsZnVgD9t2W/NTSc4MCZ
rB8C1QJizZZVrfEErKkFMBXmnYdU9FJAB/wKxZI+nUhDh9TCLpSBIUXPN0uzwSsizPwkYxG/ISQo
4swC9QXKwI4GExsI/OBL+MHSIqqTk0W6KmaEDz5YKaiBjymGG9QTK8rAbrzHRA3PklXmO9qyamYk
rf0Os4ea5HucAHpB8KZtThA5QxgKBiq2ubQg5H9b9bLCNiZBzKbW9buKYSiJL6yBXDHqpAkuxWp/
DjoLXa0zsxXAp9cgRtFFoTtEQMNLEeAHI3zZBx8Jz6ESUpZh06BlRGhg5KQqziO4rCKnIG2LABUP
U+Z+rIqw8MTASYnwCZr7CRxcKgzGbNAx3elZ0AZ+Cilkw4fr2JaORJIxin6OWGkVd4FFlLIxS0eT
1VfBeESB0WNJUWuJJxulyzCGK+jwKV87kE9Ivtsd0G/EyD2kzpl6V4SHAiMcUzrEs1Quu5VYqgXI
uox/+IpYDBkCCvB6U5LMFizgxFxH00pRneuAID9BQupvDsEMKEv3ZvCbQLnQ+smNj2IC+fhDwpX1
DLMBjin/JuufNHoCzDfrQEgh9z4goXJXhktf1gdh6KJLyiAkOfzu52ODlLCwmX6/c+yKWc0xAJZA
xCLSLY2oO8kMsPFTCM3IcjJTv6ovA6ZDEwROPSsfve+/qAoqhE8/nAWoBHyCfBAp0LMrqm1wLKB7
BQy4Bvp6GQmikrhBVNUZPLCXEpbiL8AHggMIfLSuyKfOBJ485ZCN7CgpGxWLIu0bb3s1UvFX5RCa
6ijviPgBagv4T8RMoWLp+w/1VQc+03qqI+pFV9IbaSjgyGmKjA/ip5WKIaZmjH8kPdQFJsHbvJO9
cqp3PbeAGWziAf6kWb3IwCFheIkD/dAJSsiLSCygWkGsgnKisKJvKOMZYX+Sq+jDdXNmNgCViJYR
p4UGl40kyhPXTJlsYUbmRiwpi+RfavRLHURCjxWv6bdOpogFUwtqhT7vqt9s3iVPqm8tKvHo8pLG
kcBnFGWwjxGKjfEp6JNTFi2G0nuPEYzQVC4sXyPxpVvJ8AXYgFAji1JXf4n1uJ7B0y4Gb6oKH9Ds
7XtVvQclVi5GlO6DBH8ylUP7xaR0KVqCWn4pwTQXijJ0jQ6/7rLLRuHnPcrZZ4nYD3Ge1RWjrsOl
PrgU3+mXxX+Pub9OTP9NnZFwqf1poCVwwgBwQGRas/TUIG0Y0nv3MWQgtCBQ29rN6CplEW5DzC1l
atQkiwpDRV09GfhXQgtPvz0TCN7Y2hL7m108rKGid3SQQMOmsXfvUch9SRQVADPXWjCKNCp7v4Um
vUYCdREz2KY6wheg0sMQGcKW0Pwcyw+jQneABt4nhAyhCa9Ceo617HdHAULODZhkL30ACBkhEkgh
hP6kC4TjqRiJ6OhAShs3/vsG8qjsMSXxB+h1he5nRJGBQSEi3L21e5OfXmR9wDDNxPBBmuaVYbtL
6pPhUH6XE+0J6Ik1Opf9fXmbP4y36InRSgb1b2HNGhNbM1u3LcnglmQH17GBRZ4SZK0+Hg7jxFPw
9RiuQY08CXzF4fbgJIqJOnjD/sQm8oVuNS3jG7kC+tz4JUClnGy33ieeRRrjtehaXB0ZV03oxWgr
MXdwpQTNqBYeHYTUrHbFzRGAOzFusAZNibQblQJ8a6FPgQA3cq/EP/FAFCUDkvlmPjfFCT/3SQ9h
CcJMLj2HTfMhiZygF6WFzOtShNaSr0W4TJlId3mfZIMEUmCtRfiYCDhBddZSxONpSgJPn/U/NZFi
zxcRYz+9a0rrUEp8YTEIXb3tQdd6NSjy7kR+t6G1ADoLZMlTiTkYGEhtS6B/q5LbnT6kjBvcPA8/
3K1DKtD/rjG5lwChyB4iT3C8SJI2Plku4ZjVkLmtKXPhGepGygH705+OG+HPZznZNGgQVraMcJQo
K4rRW7MimpuFrS+FX0bVONiGFkkgctRIpSH69v1yM16kPAKv0SH/k/V+rWpsk3RlJE5P0/Vr/uv7
JiD+gFEpwHCJPIa4vzrqbw2HKCOeGvWek1Igk8pEWQRxMomhSudUCQMLuPz4FdVId/QgP2Bxzy1n
3flBhVAuK0ftgb7tZjJrISk5ZcEqI/BKi53W3/S+mtt/AybtYywnoFifc1n4UcJ20rNszuSOcZ+A
5QfRQwQVwjBKjOo5uoMmQS55c9ZltUhoxvqAdZ5qeAIJE+lbg7tayfc3SyRVv/U/69fn6/eQgHxF
+6ZeSYE6FmTxAJeuSqVQ3KcyJHOzwah38C4Ji1t5F0vGTSONl1qWA0p8StwW4oeXQnmA2VILP8N2
QvpWMHA2LzTSi4aQ7t4yPxVYCFmtH/yGX3lPZj6uyWvp5GxgSoMVwbT1iXIllOKAgClgfi6bPzWg
fc4iokW+A/dGB9eGEHptDJW3+w7qYQXQNjh34EgEqKN4RZRaUgiy6Uh+Q4vJI1c0/HRFyk10bANv
Lypz2aVi6alq6Hoz7zEeEdw/NSJjmFIhC7UeokyURRnqjYQcYG8mRgBxrIwSxFhWafiffKc2JACI
nFooLgJApEmonyLTquMiqgZDq6s3nxcls/yogBMQnYLcMpBlV7HiKYclVhyCGiMCS/G7bll9YKzW
zDr9ab/dfovmUY03DdpAxc4QZqwrg+tObkgsuFNQOxmztVjEEP/ZOUC/skCKuqKeWeRDVAbczsJc
dceaEZxLTwI+Re3t9fHyjKNGM+7YqGQ8KUXFFNHqopp+q8p/98A3s5vg+Zu+k2ih/07Cc+inNCNo
lxVlKEF9tYz3opP1WZ+ac4OMJ6udd0coqLMzzOI8SNiDjE4UmZiWZ1t0ianacouEPXD7JuD4ojCM
A8f1maA1xOUlx3dn1e0IVgFBo2Ye0wA1x3P0fJTkCiI1G6IkbfO9kIye6AN6pywLI16o1hrFH+Qb
Wm2cqj2vqeVdWYAYaNOJ9kGMCMqMULXoAzGVkk3K6PpTVI+r+XyheMqUkkG1qREMi8EvGHElojeQ
BwhnuAL8KtCbLM9d4CbF4tegWYZrvTJEpGhfXcxHdflspWO+LravSzjvL2rLbsYgrqfRqByXY5LU
I7yLvGAQD81xMPiMwqHhYDdhv53RgGeu5feH6RAR/2kB4MrWpuLuj8tZtnhu8lW1e27Sc7Z5ATu9
8jjUCyl1nuhwbKSDvLMO0oGl5Y4U7i45goyul8XJ3POk27ZbyCnLZi4hyjVveAQkPeeoLfr1EhlR
qEwOEfCgG4YAgjoe2eY9UybJoh3Wk2jBpVpRwZ0hAfdaJYtgGY4hTU2g2M3IbqE3vuhPkGIZgyPz
ERf1lAGSKuNgGPiIiSPWlE2eQ3mkDOJR6YeDdHCntDYjdbgM4RcBSnBe+DbM+x6WSSPMHv10RFgw
tekMLtsKB5/hd4JgMl8ykaTySJM6aD1NEjf0bvqAZdKMb7kIHl+eeyQVHMkJZ5H/cmL7yPDlWMPK
QaTJ7Y1/nuarno4mYfZ3dUd+5mL76KeDvtdxwBSawlE3eE7QhpJspuKlObLmQPavJEChz3yvwam9
todo0x7QFHzt3rvuEJ+TjXJg0lxhN8rtWKRj6JpYC/gQ34fWJB/2cCOx/JQ7Gw4bD3nBYTxEKWr6
nUKFes3N8cv+eTJHRXQ1qkftqJq3I/HxnpcPczbxm2mTdEwURVtBnYNrTvlo0cyqWb7Kx/qwdxef
60bdyLzLvFssoIRMnovWtCmF5yskPWiusxzdCTsfyjNxs8jJo5KG0DvKnEPClQHlojEYWe5isjBH
QAMG3eQ9i7nRtALYzDZu2BNjxI2YgNMYpdyUmFsjBDtGPFxoao4yQOPKoydxD7UBGmtjZZzMszl5
l+fcGjdTlsXTcvScx1Cd7GyujbUxEsJj+dahQppP8cycEuOPYD/FtjLANPCYWnY3oDOSMRmWbLTx
iQYgAYzCkUYra1iz2ch+IsKFySmbykf8HLBj7mf2iPkYOnC8ElsrOLh2jMn1tEJrzn+NXiNr8Bpp
YyxNpjrHIt55j2RoZBg9jawxxsx4eHjdRfOYlk/JUBpgCOhjbOiorupqDuku5+ejg/DvoQ1K2Lej
74M6ZXRpjogQ2Zyxm291Np2zcW1cZPbP78bI8v47MHHQzS0ewSRCHufRsC0ShdA0gXieOa90xCAp
hOrGKef776qk03TacrnQEfWRZOsGUKLP6gZHTbddhxT70SPXPWWNIKay/i3l5WfSG91Iz4a2nVxN
13JukpMO1hB15r3l3RgxdznrdtgOzaXk5IN8NrqW9uLnHV3/yKrLxgGVh8Q4Rbe3cyd1SDWMWEnR
z9Arsnv0MwQX3ci15uggOQTAo+cEaTabxdGMV3Y6heRDhxIFX5t6n4PN6KQ5WZeaP1YuNvF8FHMB
fhv0efK/9pNn4h1GHC6Bwe/GBZvvImblPudIE9vwiHhASneUMYu/EWtfv7BPpu2NnTl6qFz4dIlR
tpPYxrAZUchmI/hvu+ESwQtH4yZS1Z3j0MtmSKCI68xciAbsvvWsAWg88diz2nb5JA84Hp7EP7El
GgD/5H9NgEok+6F2PqfE5LKEcBS2Dfxv9hshx2WL75LO4ncIa9ntj3AWcHbwPm1cnZ3YbQ7pgm3b
pk/Kz4nGSDzzoAZpk+Katk7p3qh6rA+GzWmdLmgz2CBInGoSumQiR6Gb8Qo/FJuCGz93l13Olh6V
ndp/7AhnC3aN5i4bRS/CCV3kSRx58pv8bMttOCLxXXb87xNUrzhcsR2oLW4xSF1SfGz9If4sLvtr
pDjK43MJbHRG6SWk47lW4vl8+uSI9TFsNVt0mIu4i6zX/+0fNB/7IAnARz6XZN46T/t2wIiQhzgq
dahyPP8fhfpPlZ29wfJwNE9sQFxTYt3YFruiz3GR0SThdrUeikZuwyNYBIvKrVxzYdKmmBRWUOTZ
m7itoi0B7hz0OCKyLaNbfjSmlL1GhwM+H5yJ4pSjgN3ilsq+PuyRIMNDBBqreX+HWdqko/WSL6C9
K8OFf50AP3NWK7S8h5PZWYhZXknnWT7u2H+I/KFv75d2sDf33TZyFtvRejQ4TPNp7ZFb8IOFtNLG
YnhAb42HaMw9/6JOLxfF48oW9nS67obol9twVZmjXufMxZIGKVYqZK54XjoVIz0a2vxGfsRL/GQh
fmb8BGXDO2+nWGR+4j83YguZz7sLyPAuLnKumCEo03okUPmJOxj/uiF7EJ9y3wOxF1DyfE98C+a4
HzHXMlcyVICTorNY9GL42A6UDxJ0Xkqvh4jnotTrgZYZiAfRhEciym8PzKZolCIvL/EthAYYJBDq
+vfK+jdMfNkEE/aAyzvsUNN/O08f62KnWcNUs58chdjcexejQK7Y/58BZ8U3GLfoR+wt8iO/lu1o
g+S4a62JBDmYeCfGu97SYLyRl83JQPreK0+/P9TvloyAgWszLN0JtdY13gZf+0DBacXoPRctKKC1
AWxyk3nDKCMeKANMkV+hlTWumDJMG4oGj8je5e58OHjOL19nt3uOd18n8y5iEBMjuLjT9A9ubmQ3
9l/msIbgEbr0qstrRANY/N8QxqJr/zX2ZnxB34p2+Z7CC7df08plwGeINDbMjaPlurO3lLGoaI3O
uOTYd91bIs/L48T/h+Vyyfkseesk+5ePzZhhDCN6tBgnmv8Pofk3XIw/YlB52ofMvgFOH0I+pZ3n
DqulXU5MyKU5DAb2aHRf9twb49CNNRGdCeNhRgLR58UrIGqcI4oPgy+vmOLA2TnB0LCjvbrwpqUr
xnXRB29inK1ttiPGemZmembOECc2Ks2kGdOEI+aE1rFmiJiQTvk3OovRhXTP9uu1ztvFGcsBJDZ+
u6XbnzEZOi+uEqhFHhxgbRujw7z1OG8QtZv+/enVg3qAp+Xk/1slBsLeNJnoTsdVvvSYNfQx/s3/
plhzQyASM32/mLOoXHCA3VjElqz+Nwi0w5qaiuP8es0R1j1LG65e7R2mmT3g7MR3QEzTMGTfGogp
Kv7rvIsIJRSPG2EN+CHGPIyS+KIYBFJmrv+vDnDkBanDnn0rfWOqe0ZkM1UTwaHW3KLcS2X4Ts+g
h/uLmbuarCT3sZHclRN4YKm5tYFHNDf6U2f7SX9x3O9X/LenGG8bs9Jrj88pHHqke9FFemi+OaDE
wfNo+fNoS50r8yvgzbNkzxC04I9nzV/0GNqgituEYDYwLhsHi0U4r13yk4/KE8sc7Ubpm78DJi69
xgES6n55wFngp7Zob6D9x+KVPA5mYhOyY9kSm29H8fBq+bFd2leAA+OrYsdjxUakmKFLrIqgGdpP
Px9XOyLfCe/y2dgWYb9oo9hnolJ/77nLw2F6EvOlmGwuJ0IAbhbTkhhIizWDuRtMTv+anzy6vV1a
CKidtWjoYleMLFzhmqYf4aYg3qXxD6h9Lu8xLRGdJGx3CJhygD22glqsSmOx8gnK7b0JxgL9ZFZD
uHck7zvMHduafya5c9M9WoPoBiXzCzkxmjU/abM5LaV0rZlo5qLvPIfq5sszCj1biV23VxFliZkm
8f3raAYrfYmoL9N2NQmY9PGL49VrqNvGmUTfDm91D+U1l+vPAgf59CGXUZzFv7F5JsI70B90Z8Sq
vPRMVYArbwxCXErIC7vUK1ysFPiHhxMPa1i4xq4cSxMsU10ZRJiTDMieeqYnTUGgu69htwQL4Jge
4idz3TWdfFKOreFryHsOevSzYJ79Cx9Ei0TZn9st4scrFWQe4nbrQ8X+LHj1/3RKYKlPFovzj0OQ
hl/3Q9PB4cqNptG04FU0NWaNU7hUd1xwdr65ou15tRus8Cafim0z+V4ZLbiNok0Qme76s/K4JHHC
pLQW083aNtzQfs0SPx6/Wdm0E1jPE2aA2l5/bfsEXdC+zMfzp60PDKLEdtxjKIqddt3bwtJHE5p7
PxcNJ2Sit1sXFjEUFTvaij4AZMV7TosprkicA4wWTwzw5jzbYfVoV8P3lYF3IIKq2I3GvyG+Eidr
yV/s/csrx4ULWYl+g5iCawxE7/iM6HySfe37FEf+XTcFExVoW+O3aBiumKtj+pDEN2QnXKdzc8Aa
0mm5HOKf4uOQ4GX07I7fXKD5/7/h7NJMZKf61zdJoFzom/96bckF/TnFlHHiZs6+R2LHv9VjOB7v
TvPdLnQefwhKM29RR7D1jWZLQ7REXWsoDTXbGiobNDicdB79ZUtyouwVyTCQdKx+qfdifT7EWs1R
pu2In665TyfoImy1aTdq1u0I982ReWn/DIdsiy0iEkD7zPvWpOQstWE1E2OeeE/EKyIOEhENaL9/
74l4R1yTcvZ2FK5LNbhq7m++WGyZvtb3JZMNgAvmiXgknfurw/zr2X2AcgSPfd0XkSTyxITzv1E0
oWb3OomI8//YPj8hseCJT2ZrzQFwsxQf1Z3XUnZJbPGMxaFXrBU4vTaWjD7kUT9ZQx9x46VYOIi1
iurXnszyQHababsXUYVYQbK5l50uhaL8v/AzXybzdIvP04LCCFFtvK09ov3CnnvP4k8Bkn3JAXfc
rFXtqTK4iYEG6uP9OkXqKSmvpTkwN2JAiafRA9H1wW8Rjnq9tUoGVs4ccxPtpXPJYL9ncquOxgIF
o4riZx/uIjhl26LlMWzAfaQuKFRdbGQ1sSzn0xj6JFAqK2iaLn+KUNc3nPeuf6U+gebXXr0le23V
PtKtfGwf9T5e6iweyGng1ko9WrUjlILgccXer3Tf/hvzq8wJdSc9Sj37xU53peQiiFQdCgNVFSR7
QSjJ5BWyZ4E0B2UUsu5F+BwWuj5qQbvlVonjFab32SAjh2x2PlxBs1tVSUaUFHbLH5DCJMknWT7/
msb+9/psDaNFIIFkeGH1JzrFpwgd79aYp5Y+l9M3sj3xrE/m3JLRqGswF+kByK3oLjV2Nh8y42Si
NVAOXxgdTaDN4AhNy1oUcu8pWH5RsfkhrV5+L5BLBO4olWpXQt8lSNNRWHf7fkE6MhPa3J8vAuEU
JrtsXrTUTGpSyRaTDqlUAXgRp6UF7SRtmet6kD/y9at79HPEmPvnKEG2NNkr8MMMappfgN5mXp1N
S+UOocNa4sbTImHVzYzw2E/Cefrex7XwkIogzK9i8D8GIAHQnuWblU3eQzNzwHZNnEU/FA8AG7kQ
srGPdLGRz4fq+/qqqcwiRp1RnmlFSYgUPGVjHFENyixSaqCMM+t/i6XxOf1qpktSuwKQQNmigMYI
VliUnwQyAkEagXkYGeTdyS5LFB3SiBLrb/0xVE+TcfGBeTFEGL5SHmX2c7GNBdJsfIpT0C9WGQU8
gJdhvAK5qPdUu1SJsqJM8NnIDnNjAWcne0AvSAmrSX/Qr5VdBmUXiVOUESHoNjBGYxN4rr7mvkXU
bp8cA8UgWHO/QwKxHCpvDSMc/aLsWL98RS/dzAjQmOImWSheie+UGuvl9O3WX9OlfPX75EMUsgDB
Ifgnv5DkZ5nwSkZRiBm4Rh6ArpUB9f1hkhZHlV2Ws1dvmisbrbcHIolqESilhcSuRWHlX12ZAl8W
0/6L3PkZ6KIFdPwUNUXorMWH0gZMkURxEvYP+gJKZl+5GjhBtpEjqvGZ9n+5PBEeTBUmAhoVhW/c
20R5gfp8O+wXhNlAJuDmFQmCabALVobeumZw/qLMIVAdCszCDluNLAGLrX18UQMptc7t2mSQtp9h
nSoe5959ALeW8AV7OFY4fXGW+DQD/qGZ5xRaqbDABaF3osjnC46GQO9htI7I0qyyMJyn8P0kf5+W
GFWHHSqJcOVzIWgvvU+tvn9jtSjgEAUAzfC11wwdwAVjLPovQN9MmHwUBQXORwO6FoD5yiuIKTPc
M+eUiyNxdG/sv8jUqRgQE4kw0x4Dc0DZ50kNSMCV3u9yWUEBUPsQrz+z5y8bmP21bBRDwTzn0peI
LKLd7NBFfLWvYqG1V01aXHjuddkCKE9m3AVTP5IfbaMPwQUr4QbsEh7N5whUt56T88WkWysJ4fN6
GGREskW4ll+/qfFNfKp5aPF2gFpQELTV/p9qvuepdBdlXlR/IEFZwOygVX2o/mcXgb0UlVVFY7kV
rzsTdl2hAwSDlAlBpEGd8uXis/hFIrtYoTiJLRcxNwSuoG6HGngiA2M4Fai58u799atkruCzxMF3
EmoIFKfks/6qV9lSLRtf8Q3MJizmEIpuOm3/y5WSqN4RF6aqMFvcI8DUeMH3Cq5XAkWiaMGseiY7
cMpWtxKqYyAR/LiR3PhH+ZuBGbTqEnN2NNofiF/guXRXIYMkEjjlqa4fRcERFqkQRtB7uxIpOVFQ
a/WdUHIGbOWLWlhUL2HhOJTjUFp0ISZaykrSP6OSeogZ9dwMqLVAAmk/c5LhPd00dgCtFnjI0ogp
dj9vcoOcfUIw3876gJmejNSUmkoYA0UBGAueiUIMrZMmBCso2pIG1eiTeChgAi2fxdHwh/laGeI8
JIxwQEfYyMo9D88DfjLdOtpb52QfXVJSbxfzllzUW7RPHkyx72PxUG/Y8h0/jzfEjM33gQ7C99K7
tez0BrPlLz51e0yVD82RZspy+sFKONY99ZZy415298guuAkhvGDcvg+a7fMCSFG9qccPNJ5jxq5/
t98ND7K7fCoO2SG8f6/FoVmyrWzPQGZszG1LtspODsWV7E3EZ8C89v6kPbL18klAuOj+Mig0wI22
ck2O5Vo6NLvXGXHa6tw/vOmShfu+C/0V+31uqXolf+9zDFUClvUgpVQHBsaxDuW53aiP3qW6x/ec
O2x/r/q1/lN33bZalWd2896VlBJS4jcNbTlWLWTiWlC1TvNDIMszmiHYyidKIIUvY1evAt4cfj4D
vvnB+dYY5O1ILfwM2dQKvP4YFSacuj7FUE2xvKdb+C1Q3mgMvYdvKTWML+Tpfalzg99YDGj8T5tS
vVd2ayd1AS/SNfBgdGNk40kg1xSV3bI/xewOuosKSt3J9mk9LG/0Ktxj3jWANlqRa940LLY76q2o
odl96Bc30YR/2JagdOHAVWbUDW8qcTiZ+vnv5crkx1/HCtIRE+aOH8iZ1Vx6aQCTDlgNM9W7nnSt
W3wBnnt9ZOdkp2FRYlDXdDAbS1nwq0AwRsprrlMyw1/hwnQYYm9Bj6CDvyYcYS8Sgnfpsnck4BQY
ZQElcHcasD27vb+XOjPaVCOhm/69/sJT0brdnmkpPOEmqexTWiM+879tSKPkbf1hPfI/MAL4B1+L
c7VV1sXV2Obn3yK6yMfezbzRnGmIVFiaygluhLfYtdzICYFckk/Nsjo2x/Dvea6u0R0dLi+4vWMA
v250MW6EjByk9uhEfhmhURzHhaNl+Efil2sc/72+HqHU/v1Xk7mRVnwtuGn7cvM8Z0dtU7isSq7w
V9sF1/u3qe/t3dpqe/NWbot7u1A2yTk/dDftFu473K5QDd991qY4D7IK+2pbLYJDvWs2KGWT06OR
n7/njKRITs/83YKbsi/u2um3+t5DjoD5iV3dalaenOyDdRPCWKvi8n1o++b6vb0f+haA4x0AfnL/
rn6bAiL6iVfSH5uX+p51kjADI72d29FdRvvxUS+swwuQDl5wauXC+Tt/j3xLOn3uAEeAtBiH7v68
yxzyE3nw6/NsXlMub/gnL7hKW0LyctVt9UPwB3R4hWI22IV9tcb/6gnudPE8dJTZgVfav5OxjS4M
TAgv3DTuKpf4ecC1B/7h78ZAhf3mNfjjft2iy++mnpTrb9lsn2fiOgg45PEuKdWMA1jrc7M1j9oj
Pn0vtJpDekBR7HlXcbUAZs3VCs7KDBvh76rbGYf+qTtp5OHumHJyQ9obGYxjuOfSfY/K6bdtL9VW
vTEA0ypKxr0/9lJd+3/pNT3wvZA6EM8A/Zz0xM7wv/kzb/WjWWTn5J7cq03vhl0i6xBpJxioi4SB
lTuyqja/LWHn0rhmzDewbWz1CmcLW5iDemBL5bADyHZA7+23gWaXnbn7ybm4c1zpoSPFJYUeN7pd
WH9iv3dOMb1myKo75bLjtD+Xr2j+W5xX6QSfNfu7Svgz0YzufOXE51syroj5bsID7KduQyfvNLs9
aVsTZjIdbh8wx9Gr3ldkZdtleoivZW/2OtBgqmuSegnNiKfMMjSPK+CT8tqstE27fF21E9eluBf3
n3g/40KIShOfkAFd8u3o/n4Ye3mnXrSbsokaJzvCKEkfwaV/oimyQQwxUie4lsucOlRua6dvYxfH
H6kMJiDVTuhOa1oyqRxWexRI2zsjVHSvZHAUdn7VNllsI8X4V9JbH/0tLZp2DaQc+oTd32Zc25/o
Kqf+lu+lpo3ugTjh9NDf5ger4CKnh3bRO2t/3AfllIs7TNI6tHX6+R9tjigQ251DtRRjkvYwGGiC
o8JYEN+K+xNqzwlZOqDPR1iqed81ztoGZfgMmWkmPFIgyehLrH3hREDf6DdegPhAL5Kuy3NuLc+l
m0nMwKtjgzjI9bd+P7gxv0eIsAWnzJwL7psxEErA8XcBdCm9IA54rMOtW3MpH6Yx+dS2AF0RmtmE
YxZPUBnqbHWPq6L5SGJXaJQCOCJTdpOO0U2+sE35ohxeCDh8CUzt6NRnjte95sJmlFNyTw88kXow
em15X0T/kXReS42jWxR+IlUph1sc5IABA4bGNyqCUc5ZTz/fZqpOzcyZ7qFt6Q97r72CD59xHfwi
lIkZMP22UqzL5+evvCiY6M43cl4+E39S8kOy2d9nxoks5v6Br42i6snM1l20nj8xu+dx8df+1/Du
ws/ws+D7wuYE5eYphGRnEna1CT+nbxSw8W/EMRzgK7RphWSKyQvWwXgQ+FgymFcL2t4FVQM387p8
c76db++bx5c0a+07uMaf/HNESAVUL/5IPu8Lr31J7uvfot0sHJbBdfiO2o3D5OSf9uK8Dh8s1Gat
PmjRtxXwg066eQ2C44x9kYvPVnTA1HT81dVnC8AoPdZkfgbEACvHEMBL2wJgNBaRDYC12TniT7De
sS9HRjQZ+9l7Hke8ip4GXj41qrdudsVXeCu+mi8KuOqr+NI/xo/kncNyeudItF8aZ40X1y+zeU4m
85v7zWU0LicV3TnlP+8B6GTGEQMjXFiFOFOQR7Oi6MJSlTqQw4z/pp3euZkp5ExSW5aVzgI5jdWa
dcoG4q8eASP9yujvHP4HLoqwn6fKPuSX0SXiVIdz8rl0oInJDgOs+NsqPxoH91fNgDCCMixvtPw1
XvL3+qv90r+0i/uu2KvunH/0T/MLDXpzUEh5PA/n6Vprd8atV9Z42ffMeKcPHRhfqpo7qlCw4nzV
wTEG9aA361XsFcUI60miIcifGHjOeQJxwkZTbgYbg6JX0+/t7KSJjTNnQ4mzKocXGEFnzruw3ih0
E+JE1xXtU6HwvY4ROpmux8RG3vCtVW9VDRct0l9DJMQQWcFgK5RJ+rz2au8soo3RoWynpOiyTV7a
2M8v65J6vQCYSi2SwElWJvhHv1cbE7i8jNezfjPpxSrRkDRn6IMQ9fHNgckrn+Tb1ar7yEPFQC8a
T+22tveeyoGQZ8tZXx4aTEpUAlfyp7gle83xG6oUpDRd8RKE/d0AKUclQ9XMPjpskwa4EpVPqtTF
A15rakK1OfyM+c5kmEyaw5PVMNOwtG9wC4VsPXTU2GNMyt7E7QhYBZ98dA8wPJGDql63gxWX9p8D
iDQ2s/HLXC/bSAVLThzaWlyviAXcewgsF+epm08lSoR5yTb69ASld24gnPOqIWWavGgL7wlfS5Z1
k/8mQ+OLsGqKjVNtdPuayVs6iVZrCk/In+6AHjCj0tZx/6pQ0ImETKRrcH0tmiBv3o1FuOmIZ0Ur
jCZEPENCJmnKC3ACdqbrRF12CiR8k2E1Bh7koY2XBn0j5pryQBBxL6AKFta7hXU/D/cY6YNn+BoQ
hzDzkXg2ymqOwx0OZJsOk2dhWMLTJo2ChvhiVnCu8NWMm+4uUO5R3nqTvdVYKXlnmSsRSBmmOCQS
RHCqzQmjfu3H1IZNzY+ZdCRZqMjBsnB0itvTn8qvxs/KbPZ8spJLd6rAk4tzZuHA2fgNdxMpMJjG
b6S7VBBlOCp9MZQqyLCR+O80pMzTseD9LB4jxbtZvtR1g/dFssM9bVAPWQRHW3O3AflVihFuDeLS
TSV61F/G+KrUhBJjCmbB+J4ZqkGDnyZ8u7kedPuRWkIY9wjq5kpjFqRvRwp50IKCEl+3CDkFXrCw
5O+TCuDoOVPA3GDt2xNGVYIrzNEXBFzVuAryBT2Z2L12uZrI0SIkIEDZh+hRdKjtIWjwSWLShL7V
0k8pD3XSxNke1KlqsIzwfFYlDkfjxkG+qKIf61FgFHp1QNiiNOZu8p4sQBpYYqhIMmxjZryw5ow7
YmDJZr4kc4nnP95he3ReSzLv1f6Wd/xmFOgPZkVsMfP5JbyxQ6Lm2w5O7fIgdoEWiA5oUr/02yFX
1+17aqdY5mW7CStwxRH7WSTeYB2hSuXV0N3SC6mvo0ZZPOv4UNzQGXbejOFZcITjXQAGRy43Z9RV
n6aBQr79cYj+LfEoXWiMiIcCqaZpBFMROjwYgoFhc0jGmV1Nz60O/Zkoz6x7Juda1LCh1fpzax5E
X+ECeYZYYqrJ87B8VNGLqzBea4eH4N0zBnwzF+zJwmPADwBu8sPZuudV1izOpn+tcRtwHPPoVRhT
AeoRkhhOq46c50Fh4sYmHyNUvvlLDI8/K/NNYHgr1FGfo7nuasZaWvrBQ9gMBprDKf0a8npXNrt5
hutpewdBN1zjITIw2u+ZoyGYj6CqWspGFAdzutzHMcBu6gLubkqbtN50p7efCv/ZYpQIws3nUiee
Ojo0PVSrKnsXlULUgXadPWAVpVouzRy/BoO6irDgcOdPe1oX+Ez0IDokybH5hviz5tTXkQUX2kGZ
fkrrwXAfbP1fmRI0kBywAs14vzF+JDN3btLMD/1crSuodyqv27RRexp3o1yc6ETyGTiWGrtxmMQp
566tiaBRf6J01ZM6hYeULwhageg/a5mJBKzBAlxZFMzJ+hmnB5XTKEUgXfdsb9iuE9XtAcZ67IFm
d+E/EEe9fE7mH22+ivKpSVq8ODmVOf0cP+DqKK3uONoQUdzg3soGrNsBIJdiU4oxKvk/coS6wfSg
Iymu0oOW+2b47cXFqsZM16nUOyN0VzCOy9jHnQzMMl+eKnzRnPAUtO6Kb01PTdZAzIioO2GzgRaw
DWCD40WLEUXA9MrC1cM0650JqG1OFm65d120PNYpLujEd3s5m/CqZXh9fApxWpvIYlLQzxafoo+x
sZuMTYe0vIPS+NPyo/cO4CVwzvgsMjVZHBZq1dhq73tzRNFQP+Pqjz1M8y2gqKMzO62hGKDpYisi
50ChgXFL0xV+iGN8aWwmp5bojFyHjEbzD4icsNLQ4etw6OdW1gJQO+s7lJ9XnBJcaBpz8m2GazNX
O0dOyvjGdpyj0oBjs76NcldVKT5D1D5VIIrvEnVl1jG5zoDjvrMWoLvHhorhRIzch0WiIfXoiCrv
3eeo/Y5Cirpsr2n5DteEUjlp1VPTsPJ+8D89DGoFOaem9UFHkQ4eluXrGgNI1VQPWLJgNIBgivlK
CS5alECXZo7AkS/PEaRg04SiNgALX3T8bYqTA2mrtX1dRzSNspjqBstGFh5WgXDos+5QWlCQnN1o
HxHwKMpudhEK32quULSU0dYtntUeDhNBMu14V9gO4qO9yP0LbV735UVftDc9s55Fe6rTKuglPniv
FTVz7O5jZkbBIt59G897yCjeSSxAdE0vSJqBh0YF2yP15hi8Ge5PTCQLQusa0pBxNo++CRUY3HNU
/KT0ljImwBqny89h8BJ77l1Us/KzLfcpR7Re+0b0OabTBlON1mQObe69EJgdOdV0ZvXG06V8R7Bb
4wTAXIyxS44IlMsCMehKr/HAMLkACU4F+saUgxMuTA8JcmekYV417j0M0XTMn+l1Ek27D6qfRJtu
tvLOOluaU7Jw1fByCnIsi5mL0GBu2c/XWD8M4bAt08o3CGUZRozpzB+eF5R+8GYQShP+j/leq9Wj
N6ChwpUj9EhBb9cDqg+SAkTub3OBTvk1cMwfGW6JQFgGKiIal9Ouxa6EDJ2+h8WBckBbUHe02anT
csZ5UNTU3zRwD8YMG46hFd++ZCUn2psFu2jA80mUcvx48fTEAsy7duDXeNur+LPaxyy917t7EzNV
5+hBY8gQP88xr3WX6WsbixDN1NZD9ajGVIApESpUXQZGCVge2lb3ZpmAt/nMHetZ9qGPkscItHMa
FNRgCGFZRDaFYcjJFYqovU5e3YIKYG52hrtXuytO6QWZ2CVWy9OZ5FzdiRBp3CnrsSeb6LNsyQRz
PyPVQZv40AYvTRu/NuLpgTaFYSQTg7SA1rYE4phrWR8ZQ1cuA95/xumYTH6bn2gBFuasVnMNyXMr
0Bxx2eRptXYs7BoYc7lZLdIQTj6HBmheGB9fc7wrcI/fSiPQpAx2Qhwdk1Ofu8gWuidRxTn100hr
S32XNzfOWWrDoiLf5YMDMWWY1NX0V7371ZtQeT0uDBhnWob0FcMRQmzamuCfc7mQpFJh/nJSkVDH
6KaLRSTkVzdklaPCSzAJqTnADI1iEKloHStPrbcgL3nvo03yoGr2S6sQU6KV6zBKzlZivHbLvHXM
EfPM1hf5sSjFp9HeDsW4EQsBUbTJ4GOIXs2Y6KkLjHp2mWhbCs2mvSkY8dxG+2qjGKvbl/hxKp9F
8ob3GMBpFDNujc4ymmVcR3fBb17AY3Vrz4zVGbr7GMwRrxgZlMp8Th0HfJyy6sFIc1+UcOWM/Y3F
DYXKtdVAEqbzVGq4yXl+0l86msEY0iBWdCUzCoethEJIqnRUaDKNz7P7QYu3cXjs+0PPpE9ttTX7
qTUYTebWocK+OgY50F1j7RPXreL7Gdb9plmq76j/1DRTbChWy4ysiOBc84HgnlxOlYpaBBozxiBS
gEiUQJi6G3wj8yF4EFFPEEHK07CeAeZG7ybxniwvuTjxR2xfnOQRLyieUuDUDwWnWPGMr8Vdat8s
Rhs9WBEmcjxp3i+nHNAy/0zI38zAQt24gDHw1optor5OBGSF3AHbGmEBlgguxsA5dmY4cXPULjlm
hxi0V1ReF4pwXNqD6l+PqapXTGs+gSj4zPqaqETWcCn07S4Isq32y5RML88Zd+pgVHuEszJ5ld9R
D9WLpz0WJbhDP2OZBjs78+VZu9jRkxTucatUWNiYVAuMuKVpHxlTi3wcM4iMoa6kTIbuT/0j+49r
2caolcsnqDZtQFdjwmUCRhuuDfr7OXFF02khj1PjT416D8DEhLG+8DvTA9cwGP5FPEk6sj1p9igw
cnz+FEAqGVnOmBVlFv+WVoQyJsJGmssdT9Ah5LpfPi3V/KnKB1n3IY165EAl7ggGxlyKAYczfyzG
6zinp8zY69jKqMbEzeOnJd7Yy7+UQlc0b7j2Yw/4qTNLDbb80BG8Uovo/NroXq5gtoB0+GIlI1cO
FWmM8ou+tQmkOryQKs6jGLTfkDqMw2pIcakB4MF1ATtzx3xwNGJP3UMywhZ8yINH0uFw7HFdLFuR
fMTEQkrZ0MbgGd3FJY+NdlsKGJ4Qm64gzyXmyzXLKZqu4BBIqjXtlpf1biTphEYsApUQexWLvhbb
zdG0D0ab3AnkIdm+uKOI7LHRFZFvap65Tp0Nb4V6igxwF7mcKDu1jB2KAfDEEe79pryS1gOpS5k1
e2r41ioO0mzYgz3xafda86XHSH9GhlLJvNEoI8XfhI8fkMGk5NhkASapnIDzCDV76Hadg2FLydoa
4N0CrooZm6vjnYFZqX5RRrvjjPEuoRSp1byTeKTJvquAFgJqUzclXpyTF3l6YOOsPrNKFXT/m7wq
tz0fuRITOjp8i9Yc9ME3NBgJi6jGOfKoxgeDsNDKyHB0RCdOaqVe92u2k94aDyEASulZW1FL6xdw
mADiksUT1+Mzw/o1fxOsyb2aufNAnZByXPREoGfL1tqLsJ9ZL0AVMmF7wg3F+oB/M+NGwR8r0u6m
+8paivtNyGkM8q0W5z+7jHDVgEX19lUHvsV20jDowWz+Ld4uKc0Q0uJ6mTautTwEbEgwLlaZFALy
tMUmIphvXn/yamVdGuXJAx0ogRfoqLEmIOJKbI+r80JdxBLJnyIDxCT65Vwa8PMYl0JWbH+sDWam
bbCGzUNh3TZQlmglcbyPC2ioJUAPLlWoxHcdqBunvvwsaT2h3DEuXJBNBxStCZlRIzPUGVcmHIlR
ZFAo6YBgt0x54oAZFcTGvjA9Jtv1ozT1azN6EQ+N5TCrxuOSaNsigJ+KZU2Xz5AM5Gf+iqyT8nVB
59wbCEw4iF182qgBua0TGElEmrk6e3q+6KQzS5/bGpeY8zUMD0LNUIA+KQSQqg+4U2F+STfsYf/G
XSPnddAAulCP/rT83tyqfPkDq7HbOQ2qw9T5kixBVTl2OctdwZCt8EdY2GH5OEdwGUEORjLGLA7U
JP0V3pkSBeuh8R6Lytzil78OTfLiLxBTeijtxO+SDoPZAN7usi8dXE9JPhF/HpyrFehq1lj8I9Pp
LsYaIU61R+m1UtIvoNdomGFgxfVHNlvQ+WMwkHfJq0PskKLtI2T6nrozLWxrrVVUHoei8V2YE4x/
l9pbRWj19ASBTttvMUHxUEwzK6gce6OaqBbLfN+CzEnv5HrJWta+NvV+99inwUYK2LDgcu+uaTWs
+TJR7uwh6MhF8BcqTZGjwa1x7PAQDuS+P+kY+NTOniWb0jrEGG7JvxGGSu/+SN2j6zpkoGAT0+ZO
IaAZca4G3nCh82XpaLum/WJ9Bq+D0chTEvNOGw+a5MDpU8BgySzOmGwtvgJNjx0e1tV4QSEYbqhs
5Gan0hJFfxUYb17pwNUo1lMbbzkJ5YKNsA2oIthn2rlKoZnwLIPoB4fkbe2oO0g03SC+DZxtvXrJ
uID5IgkVktHpeywDpLCj1eHYmjvuz7xBLFSfa+OCT2ytu0fYP0t67md4prG7ykgvEwc7jOwcFxZI
tPuzGZlveBVmoSsm8XBoDJdyi7AFWhxVLX0xnhqajM6F7/EEi0ZSOm3CHhIc3toB5NYCfxdHh2Fj
1hFALkjrXBPBiO8QVhYzsfdSEJaXrurJNXLIM2GHOuueYKAiP0ttxrPsEtxV/1BLaaOFsIO1Y/do
q6j1muCzsc2t9Od8qP+tNAYsDMkkcOm+tRF3rIiU5c8FRFnYTWwvOIBOH93jEazlxCuyysxAOQ7e
TAxOtkvTW5g+dEQtczgAivaTs1XM5KBEyX1Dzdjd05LCqrG6X73niOrWRRxQlzDmw3IG0BPOE8cL
sCu7bqUPfjszVLAakEvXhU8vi+FeGXgSkEyXHucySjGLkCB2+iDemlywSuOcPZntjeHGy7b0Sn/g
BID2X2R9fYRE1IF8ayQaOUP+iGskWCPebW5zhli3FvIYvmPoyVuzOoS7EpQpY18iuycfRaxfpOa2
8DxgjrfwQCu2cz0f2OBgBMCIkqRRq8QHEL/FzVtG58aTqbUrG72BNIY8nKKuaTBY4jAKGJvmEpi1
ki4Rb9PU7HGUwnfiKC0uN8iBP7rFvIbTG+u/mFaYHtBkabjVb1UyFFgeoJoZoJTCdivC9lX8feR9
Sw8qviVdd8aykttACHLSzNDUQsELoMJw4IBguCxTFnwJepElePhB6eQArTWVaD1nK18Y8ARWlRSk
4S82KeK2IobQMT+dZZYo6jaM1jI2cKHbFO26qA+Ou08tMv6MgVuELktQd56GFjeXNHuvP9kv9O2W
itkHczHG0QyHlfJqDUR7VSgjKcPyT4LK5NO2oF0CgOghfoA1RA88kRZ6T8mjF/Me8Q1ojGf8ymkZ
PHiuuO/ZNypP+ewxBLV+bHZYOIlIv/GiHIoYlos8Q4zyHwB/IMwc5wAv6lHMcWcl37EOc9xKNeOK
OQbhNuTuuk8kmK9CHOskhcgNhnu8PAKYoprXcuhyb5UYbesrN3gvuZY8oLm+1gFDmMEV8BjqE98k
GZYddmWj2+HfoNSHgRNdN+C1mTt2YS5gG0ZU5r6itC+/a0n8CYf7Ja72jtmey8nxacH+DPG0iBmO
j4OZolr0MFu50ibAJJPRiyCMak4cArRLqXDNGXcPRoRiZSJtDsWFPddbPB9SRNOpdT/wgBuQFc52
BSMuFy6ra0Ss3vXSU/qzzgmt2OIPI1a7Yk9Yx9HKIyMWKpwdEw1bh+Lny1cQizWWcZPrGznoTPND
Nw7Tgh4vvw7SaOSHFnhXHLvYfzugO4XwdWa/M026m2m4/qqbYDm5vEMpxBo8RwfljOPhxKigNIrd
QF5j16AfJKEAPmoYNhJzwntjJQ4JquO8+3XhPYq/CcdXrXPk6/0Zs5qjOAzFG1sCLEZczMaDOEXU
LCCCjLbiSyZWI3EFrmpfpAqqSIXDhhc8khJNbL+WDcViGcUn7P1DDgMPINoMwJQwY5jVtxgn9cEo
9kO0GfnyTqo+EsS9pl/CGCPkSMzDbhfYuOiTLjVdg8Xdyq+bgH2FpvtmSlwOGzyLhm1Pf55wsTop
nUmTAVbgDm3sEqDUv9ORY2fCRyal++8Lvuyc3hQlP2kOLahy59FjFbmKO54C0HhWOOi9O7NAiaRf
8zz3Bbgbpnn1F68B1mfqpc83E1u7asCTE5ujyJp8jVEWZxMZBmepLBZw2LKEwm9xFB1ifSvHkEwz
UwYjevVadWC8FT0Ky9/i20p5Y8Y32fk4E29SmFVd6OG1htP/s81v5FpV4PBikUO6yxkYanKtbe1d
qTVxRr1wLTutl1G/RlgX49cGFN9j5CkMzb8hk03/oTvbNrjFLReKQeQe/PwyK77+lrjVHHRws84M
D2KR12J3GmTqjkPtq6HhNz2YchUDhG0AiSL1iDvfNsQw2gC34g98EuMTu75m7Qp8sxhwh/scgYAH
yjtmj+KbpjFEHAjL0jFoKwhCTAWHXuD/aafG6jYJoDVGsvrUUbpz2NP1jtCfgfVxfILmGYG35aZ+
KZgQzBgkzmSql+STleX4AJk+6bstV27K7M/wUDVbz1kPnOE9VoslUL8pzsXdwYM20tm4p1qcOgb+
xEG+qTkK6QHWvXoQBrw7Evcz0T+j3SUmvBh7ZADYiClUFvRC+IIztd3a8c1KZfJtW2uLLIm+vug2
zUphr1VCems6eTB2OujWardps09JaMCIz5e7uyCChbsteVcmjFtoGeYSeSTFxZg551pnT1CE0kxH
eI2owWvZvS7kumqmu9bwT7P6S1vjT12gA8ZmtD55bLeQ4hFbIkFcNNjOiVbs4Bcw9pD4GPax0OcD
GgWdctYAo0Es7e6x2MMI3cGXPyG+nF1TQ1AI+vHOgKNOS0imjrRwYYCdRBZf/sbTAFO1+1Hq9Uet
vTF02bml98DDpCCdTLqIyPHD0NmUgbuuWdqDxjNhBJia5Wrm8S14tKOgaJbnfvk3ivRvLtZhTjKr
TDShVPNltbncQLym2PU442vtSSYHPfUNd4Bd3cS5qqY4YN0tw2/Z/GIlyBUNzJ4ZHOUdF+RjQWXb
lsOa/RyPnmzraaRMqh4qFDi5RRwgN5icoMFkHaVpy5haNe7ecBUCFO29wU5LEU1qe8Pbt0bi4503
qJww8F0ng8vECO5yHruFWicGnIi6o1QVKnnBHVXgQjdGYaho+q7j5BADwdBWGK9ApYDsPdvUl0js
xvFVMaE3U/Rw7CHzkE8lt0akMy9gxMZXtKnkU+ZG4kIV4SJFl8fKGCLi1Mz9aOTr0SnOEJEUFAL5
9OzAZBD+d6fiInSQt93QMBVZdnIZlDJbl6s2jLAM26tMALue6wkH+woqLt8L5jEM8WDaO3aLSiXb
5zTTKAi2uIb5+rXtLPwY3zj8qJEUmeQyC2JvRZQ2Zmd9Wqm6GTmV9Kp7cq0Pk3FiztBV28mjC7gr
a6QuxJH9dTzjdR6WvTSZMiYnIMgwaagY9kj8iwQnKgF2HvhDinJBfi0x45OpmJLBSLJ8gnBbcf3C
+jcHSOdacx8YpNstJx6NwXoyIXtiv5oDh9eMztyKhY53THkaFKwoFqYYFqx3gM3iNCou2NfkDyGC
TPaIGLllBMKNclxiJ9cSNBzS4/Yh6s7FXWHZtUtDbF6wXtYZrLLsDeI1nK59JGKbaSZYfuoSPaM/
OIB0k3FyHMM31eol+DeEj/FoYb7YPfWUrnIaUAh7zW1MLhmY5ABXNqLCKxxr5eaq79FXV3BneD5h
icuU3viSrqsN8z2Xokw4ujcVAptSAWqF3tWhJxrAvEpqjkcjjzYtIJgR5GcHak/20pftUW7niqFh
N4ACjgzYSm4f4yZhNRwtckPbNZpDQgcQinkwJkQr0YExSkoShYuFswHeeVSLtupTmcbWtXeTtYm3
nniLTeCnamp9RTDVdfQtMhKOg5/Ww3yHQ6o3P7RmePcGlfnVgKkfHn5CM82cJ9Ooj1bnImMBsXc0
sZWj5SnaVVZnp9JxN6mKbYUSnzNu5TC8DJy3tjN+eZTA82xBRC9PAoZQISBmKmdvJYbKLoC3Ud+J
by23ZUgtkA2YQHlQP0xUftYZWLRxppULJQV0JjRvc4YSMC63EHQViHkk/Y6Am5Lr51awV1EIzx4x
4QQ7wMDgxchUoYfuO0QVo2IoXI3ZvUB7UTXSpPR3tfvoC05p+rIlR5XI0EmEFY1H5Oki1VNEf1ij
89MYDDTJQpBbhMHdSbMeIc3FG/H5k0wDpSVgUYcK8jXN+cplkhvSk3jQbMinRlLJhI5UJepJPtJU
kAOhXiuGuBJouxi/skcb1d3LAhHGlon5HtOKXPz/mbIAxHVheg69j2nYWM0EmgSsi2yGtyk9Ui7d
OzM6qalC2E/8MobWEEVugGiMniVDBB2ccNqa/hoWl97b99QQmOlTR1BdT3DmYz4B5rcYG0dvPb2V
of7ycxrRJNZ/yHF2Nlh+wDuccmOwVlVUlcoVdsII22me+DjstShtfY/WmzFAjmiRKCy+tskBYNFl
kRQ2EtYBBciXKkLJ4TXSLNbkPSImklNXZIgjPhfFvaPdlFb9Y4I4XLg1V5QMbzwGlhUHlbhoOrJy
AHPt+k0FaYzM2+CVawPmw+TSXNIyGMFjNSKtF0ynfsNkGYgJz2gqfqkuQGmQKhI6C5iIufYds8f2
6ozOgWudQMVpMGhb31QzAeCFvUcjGlJixbPPzT4Nl7lF8gzVWSUePG+BFojqrMj1/LNa5lzh8o81
zDrs3zTEgf23h+WrRL8hpMEGc/q2wBx/ucEDkY2AJzmAJYOIAX+7prG2ybjvuvh+Mj+85nuJkK/X
564CKcp/BZnGNXFHsvfazCq/gdFaUBnS1Dk0wGDbojkD0hRYS7sJVFnX5baaoFxw0dfM0UfZSmpL
U0uRyYVkO8cxZwAEll/jE5+T/SKEC94GwxwabjKm7gB1Gazw00HKMmjTYoIdh98xBnMhSlvAHHlB
AecWkG2LPSs4h2jWXHIi5h1SMR+Qu8F4uRqQxRgvQgbJXOMU2XjnTm63FfKCQUMe1xaCrdXc7Zf2
x+AAGD7ZabKRsQnepN1b9zOpDNLhM5rZjlmYIdadtLK2AVrIkeZxQdHDCg2twy+7n8ggobGeagYz
/D0dgPCV4JlIBD1jnjxOu5jt4tEmw88zbQz2GbiA1YlxNNS4BFoDP66M9in2DRiLwV3SHFa1s5Eg
KQP+my1IO4ODDH0as26JfyGgRep0cRK1oYX6CjMFmw4+ob2tgvFJ7bVDB41qguExd/q9DNlNiFcC
I7I5YrI6hlqmWo5t/uOpS/YIqRs9Jptq4pO8QYbbPIB/oS6fr5UWU9FceibpcoGrjYrGOd+xVSsy
oWUfyuikUfu7ieicBZhowqmoa3ehqKHd8D1BNRdHBYkrn5riUM7FXAl4JaoM9+WMcOkiAxBsWRMa
A6iui77ZtJNKmh6pPYcIC7lKSWDccC/Z/Vp3dy5mIJCypVcf/83Q1/WEKnqi/Ool1lf6LUGbk6uY
Jbc9TrMQOatoZyupLwQTKZWEFSdompxyzt6AFjV/ExETLxRL5q88dpsxxgTgwLyivDfVUzk4v+hV
4bIDGFnxSZE2MD5qzusc5QcT+B4CdCaNF+w9NoK7kL6XXjKhPDBy0YPqYbQuQ8A2R/ic86sy5C7R
ZhiV8QXm/zwPzAuDO0Wfd1l6Y5uLjamkRjGbk1cusuikGg8iYA0VxI72jwd8EYKeUckJIWSJ3zS+
nPxQSIsFKqwRA726JqUn3MScALr2C3YrLajtcbKxU0boNHzxv6Aq+Nc2XHBEiu385+xILtbCHAfg
OwP+EnAowcqdcoiSQJYd3s4b+WHqcKqz/EqQdzLjfEhLiXZ8FdWnsnoDFZSEHOgxhRUdZAYBDjii
9rLttTS+snP4gmSuSOJJ2w2QZzHP30PTglJSoGOucPwJEA5W0yUbvA94FaST5JtcU/2IwAS9mtcm
QIDhjGuZg9IwZJjUS/YiTt2g9cAedGbQ59CgkQ6DEfbe6w6u8t4FhNatr/a0a6dTPzzaxhGG5gCV
YDrn3tEqTpkLkXOXIWUrUKPtNPXEAa3M17o+wVcluta0d2Fzam2mgFuLM1WIhQeVWKye0Jr03jUY
UvxrjA+jOo73+JxRUFXpJpr9ACzW5R6Wy8aF/TQHGf7W/POcHl0nPza5ulc9g6nvg2lp3HvGP1nH
mYd8RE+fWjT7Gl+4N8ytSupIgiYm45aPTVTRQ37nqeNGzU7jpDzX87A2wLwCCMJ6/wtsIA0jJbBQ
OzTkUjw4yN7dU/iTcPKPKosHQig+bxWs6SW874352RB7vz018MCcsenLo1ckWAYMkBG0x76D4Bvq
r05AtLFio58JyV/lBtFmaIR6128zoYG5D8r8FJbaBjLEY9DZzxMdQhJHL+VdYtoYVnTWTnoPwoUC
w3qU62cy08eWuslKrL0C1mQg4BeKrpog41Dqq8K4YrKi3TSWJAgbvpdibbissbb2ufm6Mj1WHjld
taSJFPB23HlvMyjsj1GBbSRZh0mbwvUr8HOloTMovW3zsYNy0+Ad3hMLr2bYpfXtW6HPmymI9xZM
vsaCMDDdyuSxavqNQbDB/8Md7pU4fsyT/GTTfo4wnOWQY+QIUuHBhi67mFkolljRvMtNLrqx/pRp
JHQTIYij5Z+Rv+TBuMvHwhfXhMmj1kQkXoXGHnq7XO1ZidbIxFKDszzUz73jruOEntfzF9j80Plo
c4pD5z61DcGY+84mqQR9BA7PEgiDyDvFqC94G8Ay867eG+kJqD6w3ySgoumto3AtgT2VCnx9/hGq
YMJzBgmUxA2BTu3Ql/fNzJ8tT8zXaiyaT7mzpcJYlPkkYwAOi6i6G6f4GYKSsNIWvXydIPmIvS7l
g0zmBawC9cv5A1E9s5cYTkEXEOxKBotefNJaDObDX5XI4l7ZyXiS/1TLkruD7ViYdM8rPgWUUmae
LIl03KRgARPhKH+pTIBMbEILbk3b4hrSimaEm1qFIaXOJSNNUU0UcyW0Dsf6SMEi48igVqIaRGhH
rwcvy9Y26N9Ffh/hDTwfhZchdSMXjLC0u3I5iLIjQe4NLzpmzVPj8JSlP6S4kCjdtvxr4GXINrA9
NYMVZB+ZTOCKUByqbgtFPjDx22eLEs7BZEV4bCjSF1whsKIWilEBkdoCCJApFPPgoZzfZkpOr9k6
7Rfn22L96/R0m0nLCfrrkf/jaN8jeaozDU5AizvqO9o4OQql6+d07pd509hntMKWcZmhsYAN2R5c
ggk669mCmI/z/p2x9cw3xnpCKJ4BHakWG8pE4rZC+2swBrCfzw4AmBUL8ptRBCdIdw5yxUG16HX1
IKP0hP3QzO3BHqvdlJ2h0kIGjNQrJv5eqd/FTr6msRA+9EGauGU5FHj1gLEyLVUZ0RXxryQXIHZ3
QINZUpZMUrL4nFCZUUWVXeeXCiJj7ktYPL1KsBOcbJQ1vpxRef/b4gXR4A3ArJ+wP/dCqCh1MWVM
7OAxDmu2Zlx49UghzF+b8V0jeuH/vlBaSKFu2JSJBqBmMN8G3EMgadIAmWC4E62iWa1SDl2+cZz2
T7ZzGhwbJwVv05l/3h5SY8l4UHgYUDv7FODA+5ts8wnkFlAgYtQVlRDLKwWFUJAcsJ5pIAocD4qz
KGnkw8Z+Ab4pHJEeekkAtYFhbV17W+JYt/hQyI0OFVHV3wNswEN159r/YDkXaPzhIcTDA+ckcEgB
+XGYHR4WkYP5wLHxFjb14W+CaU0HZYx3RW9tZ8rinIzBHjPE8awVhC6uA4oQgUTBPdcC2LM5c/6v
hEqITUwREnCkSsZhZZF+FX0t2k6pgu0Es87gOmIpZwc2xszdw6GCiwFkBlkpnHyZ/QBLTGU7yV4p
jNcCg5mOM890qZ/i0sd51cVNkfLHAIVwePc0OjldYaa6R94d4zd+ZtFpO/7GaheqrYRYgj7Vqc9u
kHUobcsAw3SERoqLzR1zEaum7tkXTuaz+VSYFxIjFhLwPDY0l/TNSjo/p5lGqpfXfQfmplGtDczf
dUsuBd+HeRV/tLjlC63RqWbgHlpIPgOngIm4RHRAUueIJwe+/NQQdkChZRgMNov/eDqvpsbVJAz/
IlUph1tsORswYBh8o2IYo5yzfv0+zW7txe45Z2DAlr/Q/abeQVFFFbP4Im5P+ILRQg/8msf/QgvY
EZ4nOXsYtOzlZTFw+xPHLXOAKo9v7QtjZeafImOWiScB6ItgMZvARGUlNhduUONM34OU7yhjFGkk
OamlyXXn19rgc4WUV545fyMc/9ZWY3q4o3xSz4XuD1pFeiE0WDaZPPKzpFzjDxHvAwfNkPOUnsJL
lIB2oZccRQuR0tu0tPmyyjjFM3BmD8QN7a5iURtX4YHFls68YOLIcFk5VHNxSLSY8pq3qDTKGhxQ
3ubB5dPjr7mIgwrs/wI2cBCx6/h/xLnCKMhnxX85jNIraf6cfqd1SBGbu7S+rMHaHojQ79DaMBbP
O4/RgKPwUnrBKjaND3pbZ6yfCJ2lx+DalHj6325odn8FRxK+Doj2K7VJRzxUVXUaImA60BY9f+NZ
2t5VIPDQ8JX0u6/92vAz44/JXCXpNwP8J9LhNwhGaNB+bWiacUiWaw+rWoF6YiOKprNchAZyNbg4
9EMAvXJR2kBtifXJl2UvQZqYhDrmLnfYWD5rS7wqZjye+lWwGd5IR8h48o4MXixgJVus2CG3brcG
CfkFqjW+hTkZaLe4mgUXyWigZfsG9EGpDSmq3sR4MNANyEunvBkxynNeGW3vmwRsWa3fUEnNk/F7
dHn8/dJERTsBZuQHlGeP8rlySOpcXtLWC3DUzKlM8HoJGF7PJLC0eIugw4k1S69CVsBofwv0yGzT
JTE2Yr+jL+U6LjXacMgwndDg6SoMq0w9wpLtFhMmp+kcAzqXYFyIthTGyFteeOZhKbxRqabC4G8w
T4w0aY9Jeunwl7KgGSZEc8uVzxQNAWbs5Xmhi+RTrHrvCR7bs6tjp+MV/a8cs+PsGHaT8QTUkZv4
bjn8RIJQY1ewvfTG1tCc8BQm/6oOZwcZA7LLqwnxN/8UbZ74G8sK9wB/GzRzlSD7lvLK09uTmVMl
tkdVc274tVyk9AUnvyiyUnAQgp3ZyCUIVy1xY/uEny7aQY5LUW2zAN3F+xzGM4VOPRTPNI5Bx4dw
6PRDpR/67tB2B/IWF9LPu4NRHD+ahIxA84n2OKiKF6QeI5d5k/LsSYQkjQV7nkhmBnfYo3NjmCGb
Cw+/DnyBxLIttScmlaZIxU3vPZ9fZ5Dcovlp6IEpR0Z0MAuCToOUrPnRVL4hP12QJTy8RNX4Iu1H
1AV/03/LrN7gypjCYcyF0JfAnvhiLLBXaDTAabVZ33AkYylBnmW+aTUZD9Pe/osGFUVpbJygXmCH
saDftZpMRSpsSbjJkAbJx9lYSIQYU42KJkNd4qiET7qYThHjzBhK2VguLDnjqBhDB7g/rBbGu4Dy
MHMCyJnyEeG1jMUMmJGw84D+9X3FtWa2BJImMWONdmSnOIg4rProUMIBR3xyaVWyxaiVCr/o/o5A
g7Z9F3yiyw4VxI8A6eAvTNpuYtz5ZKLH+3zeqcGqCRGHMtz7AT70nZ/XO/sPDSWmtyehC9GO4auJ
faIXlqAp0QR0JEKVLbJBr/WVBqYPQtHwGBLUIM4wt21O3vZIQCm3ocGEFcJK3PC5peAQ4dl47c1l
Y7cJps53SW+yElyevL60OgrCQOEveCpjv9D5Jl24XXnBY+7c9epPTTvTBCeFd2hvogLr7zqzjr1b
ryd7zeThSch+jUnFp3FG6wKtQEXCRS9RRqIgozRegVIOlcJUji2npgD/CcQtZSDeWaEZp8X7pnQu
Oc2D4Ky8x8GuxiWZRltIAYEe++6MHuWhrvyRO2v4CpzlkXIujZzvwNp7rbFDE4Gk42GEYDPgescr
CFJGEjDTYjTKT85ULxs3Ccp1tEuC/SD0GBuqxbHmsd2lFJNfxLxpTku7eem1T5FsDljRNnW7r+t1
crPRl9rTqcpgV0r3eSqBm2LyGgYgXHOr9gyzj++K1xJC5ui3DuSiZF2ZuXHEZPaSRPYf5pRfpqQ+
1MIBfNACzriYQiIIqozm28O3ULotVScXercqUqw3BG4J2RsYLePlEGdTxxQPDXPqvOngDNsufE/M
kxJ+YXnc8bGNXoI84KfJXkz8R/1+HM8tvI69/FngEghu2sS9uqE0gAnOFO2JRlkaug5LM+UYI6A4
cziFVpbHKc+iMwhkmW/jU19mT3pdPgG4Tt0Ph2qr9nsrYVbIo/VnfNSbRzdD/fdGGBgz1XaiWpcm
ZhnV88yoeAZlI+0CxIinjYPQM1IPIB5W+iY6RpOqYqSpOmNF6wHwFTRSvgXuTt4P4LcAVDExI7LZ
5efQRoCktlw0PSb8mHOy49iU5qYjGgiqi252wrSOIGevh7skeYN35tbszt6DPl2Za44k5K2lGiuM
Z2bYQZmsLAjQJT+1CREjS7oukqcGUE0iteDu8QiRfpiMm8yMwfn/y5AtzKGpFQQpabdrMM6lUb5p
1ceG5JiAlNYOdPnBtKm9j8gCmQx3gWFq4o1j32og7XDH3oGuQ8nCCd4rSF7XCRp7sKxha3OcqNRz
DyFxo+6eeoxDiv802pWL4bM+VOXZcLENcsgQBqn7jU5a0s3CVsjqEAN5x12/xNMqzR5hZR8myLN2
PzEVcaAMz0BE1AktNUMz3Wz8m/ejP97s+bPuT4O9bDp87cH02YPqR92jog34hs4MhVCYzBzviEtS
pi+bPc0RVHXoGtY6jQlY/Jxsi/aIPwfo/YIutmuZAfeZlNC70XMf/KGlCOi5BRK05upVOF8TEpEt
8WCZvjmZa8IGQ5jwhSzWTwW0qU1f7U5fFQS/VC1tEJJ9BusgMczXQ+r5gZ0+AlA6Y/HHhWPR3eYg
0prA9daME/aCT10hALmKX6hcBX2smIEEBtrYW67nSj3NLpJJMvF4PTENF/Bwph94coX39cuuUbVq
4d0aiM58yvGgN8cK7bvWcQRDbxXoiyfXeFKGmoADMUfmj1KOawY5P5CHQs+n464A11W5DjvERzUa
QyblZMDFNPkisjMB4Ap1WGtmv5M1PjbTvmxvgcs2CblKswLXLvrgnmhhYCAtfBccwIU1aBvzGBGt
khavZlIdLVAmaXP4Fan1maTmTaCETkgPc6bkUVaLi1KNhJiRAi24Kf9i3Npzh/RW6F73quvzxnMY
rbVSAyyW8+PSf3bYlqq8OSC0aYyTEdq7UuaKo6EX+x0YCWI0a8QSh6jBIrW0PeemkOHEejUpijuP
HQROQbriAKDmcK3JjDGLKc1Y2Eg1gEO/gNJyFVW0VaamwTOmX24B79j+1ICAABMLM/j6FGdUshek
AZHSg1JQHxrRRrIQVUEeQDpKDb3uMn5EmBKkWKkQsU3pBzcrj64Vq9F0s6LAr5gWxg/XDeDK51Bb
Iwz99eii3FE9bA/62Qa2F7Qf257mwpYSk4SvKKn3skJS/WbjJ7HxAiGsE1mEcnUp+Ipe2f8VL64b
qScH2kdYey4nm0RInSpEQfoa486S34FaivOzLkkTt8ZXRan9KSfm3rMl7qEwQGVAGoULRc8P4SrO
dYSWD4rNNUiEgEJmQGYRBp69mepD3V3a2trrxSA5FK7FVD8cyb/hpDmzofjsHS/2Gwv/mMYcNEpj
LRCzEVkDtdWBpt6WJD3l9O4ydh1JUUzTKQNHY1zyClIRFSGNp/UwiHzyNq5g9xENKeiPTqKzjRC1
S7DfZ2dhf1u2QB3xjLEDk6KITJ76z9TR/ZGAkxK3QQCZwvTlrKh3PQ02iCaMBfKamtKoulQGMyZP
VF+Wt1u6Y+pR0pOUiXWh/WaTP7TBIImbdvBSKgVXCqoPQGE1/inC2zLdYQWn/l2piOlUr8RD5HXA
BDXm5kW+YqA8mnoIn52nqGvT9Dvnj2mS/sqrTolZNx9rKSWtmXZkhwEKDvdZSehlyQ3mHdmoR9Bt
0NezItXy5qLSap3NKF30FS3P0t6zGpAFUrglK2XCvEN8TbhVLtKuwOfY+Np0RCN8r2GTBDQmUso3
Ks7f4pabXyoCOa98nYtiNRA5mm7C+YOvIKyPOBV+QVEomkCtSVJIiO65I2Tg/GXkfexdRVkiYFUI
aWlyNk4hoBpdJZWoYAYG+iFqQw0h6e/sMjWmJErX1FtGfOF7qEseZIhoCQmJCo5MCiEFCBCmbGXW
o1bMTxxPDx4AlUhUSu5UBc8WdaSml+AGMLHkgrGxZclMYfhuY8VjS5opqjXzjWGZTLK/2CU6M+st
BN9Z2i+N0FzKNHfSNw6IVCBqRb6hzzcKkKKT6Fx/DFcfX9y6XeV6cWzg3gJYEHmP8jNopeG5TAJ9
JuQzsX1CCqRxlyfpPUFfIt/qin9NQWGF+imA1ayVZ/njoHNXhWpsxHtBuZvTS7YTvZbL4wEo5kIZ
ImctRYfIO0WDKVIAJb8U7l10tlnQHXMsUy66mtD6HKz3iPcdgHbwV4WFQsuB8rAuAfN5KO3s+Hhn
Y0wABHrsRHieEhAxMmpLJQidBaxRmHn8OtwyxkhwBkdjwErmFneJbAk/cudPYqBIbu+iFZstbN8w
PU9gbTYawlw7T1Dx9URMOV10mPbfqrGdckiLDM0blxvyupmg5cm5L/3B5lUjJfS5FZXiRvHvLB8u
/oT5GlUcU/PHkqu7jhQRDdsXbo6qmNGHXOzqEV+JMGrwoxx7WfgoEmevueQcRQLI2Gp3Gm2ikEBv
YeLSa284K4f1klOIWs4hY2djrg/B4A0ETGbwPpEyX+4LWMv+aIXebig2IVSM9YNlUGwezUUMqgyG
b4vF14atuOCVz4zDNTcveXSBQC8YNBT77qlDQx486/iWm6M10MVQuTcCGkO5oseDVsh+aXyzoTef
NMqxv7mxRfWOqh2jdNfgSSDBgtk9CAw8Y8tNNpLxQznuGsd8+QwCRGznsfgWlb2w8jOwDGpK7Jck
v5n7uKRXLa4D6TslgOmJobqM10r0x4Ezl0qfkQn14suE3K5ituGxDeaNkm94nnVMra0yI2gAu7Un
SF/54T9cPgm6N6YV1goSm+aVp98gxA5QYyxkjvfFj4jCS7CYXCYBdtrWi8d9O9mnWoO2BUDPOaCj
elrrIRbacl4nivGuJRBU6co2n19MoDm1nJ6sCiqatxwmu94leoG8CwD/VuWaZUydJiGu0UtlnqWN
p4WXZQGyBXm31UYSlOiDuSudYZUlb1H2B20D5g/0l5FopZoLHQzOmwgBTZa3eDYFmGLfBiZnz9VJ
1Ad2ytLMvoeOC7SazYgI69NFvD8eNDPfIqt30h+dRROiEr8E5SkvoBMlIBk+AjDDHPcYm0PajQL1
dfUmIBh31Ers+FqiYk1g7u0duEE6fDoHLLAVxvPsb0RPdC3TZ3184XW6aDpM3gSkMlgc34c2u2g+
7IZJsQb5IF1JovHG63HBWOkGoM88RPXaBKKYUaXpsPwla1cHP1P0Z4X0ZAYiGwjxGfPMqYBwA6yy
TnEhGJZPyMEuUhmgw4RDSNJE4d2+qJTSNk1zRe5kyQKb3HsRHseqxwSpijqrouk37lGIPQUlV3cO
YDwclilRvim+tbL7Z6H+5ZDA4iQxxtRG//8w0O813jnPBLxVYyGAwjWbGCSd6HUUpIBiOnuy0U9O
48qu15Fc9MYZNBEChY9I6z/MDgksV5ZXbFQm5oHzptVPCmSgUanglzG4eBxJHuHQJOJZxINxFD3h
tRWlYcWF0UBWMsuWRZ8MVH4AdlSA6NfYx1N/EIk97tbujGh1rt2HoWE9lQ8Ny39EiQ5eSpoCr0kO
Rf0ctji+veYwYiIWuD8n3dZQmMMBk9JqPkU8Z6hLi1+2JLfgu8qblwLdg9JYq8CM0CptAvcVUjtv
thggcVQxF6yBmUJNxTpyGV7rvNmEFboYnHTK7gout2OYxjKuhCuZ1UuvU5gkPnJ2RS2eeyYGTtZd
Hk3CGGzG7SzzYSYmkkOoUd8FCEZ2J55nIeT5PFtGE6PG5WOVP+TTAAyTjqCniGc4I2hAaKFOaQnU
pVq9WAx7BpoqNKZBoA2dVkYPygblOB5NJd8HjMqukCC3Om4/eFdeYgbXrcV/9T7eiMogIsbJPock
V1eORFLQWLfZC3tuAoPmsfOZTSmDppQ7mhCxRoVQL+hU4CrulkQ+P+NykvnThB2AR1voZBe09z0u
52uwfLHlQWWJqDtIXkAAc72U3iVxMZtnRJGRYIMkEpELmIBAUlLmwiTiI2xpge2czdr35MKlI9wj
4YyMzXT7dJeJPxwRg8pDbSPGdo7/eHWac8X7vDMTgorKH2mbOCZYQjQeqzSn8yXOoFHXE05S4Bzh
3iH4IgoxUX6z2gbWFAryocfdS3hNtY25mKjzy6Zal/lPWsx7hE90GCtXIfSBIqCRjID3HkbdXb70
5GJO0UNgJisHdNvT11ZwqBR8Fu8Vk6uhsoC5CViO/5pouVoX4RwhTvkpLOgFwms8n9SyeGVRdHyM
wAbkRbK8bia0oPShkWhFv2d6ihkRT0VyuMVIGLYLX8zL5JqU2o5mPaEDdw2G5rK7yo6x3eRhTVgm
OXDtT8EAbIbH4r2pFVxYqBXL8cumUhq1eeuSPAwEt5jY8YC8OEUL5dnlgLKLfQvmyzppzBNwE219
eJFW2MVtwHsIVb+C2QB9qRf4ddI3jOAzsKh8kvcKMtEW6DfFermxcUmhd4c45kQMRUxxNSMwHv54
6Za/VZmTqYGikos6H5NzjSQeAQGOXOqFmDg3FZ0610TGBg8RAubyi9I89zmqvfixqLg4qJg64wqg
h3ZNRIELAr6xTX61ziSPrQWdjhmmurSnBm94rY74u465mj7ZEt5PYki1jSAUI5AYm1x6M223rgEa
pd6Y3w3NZOePJsfcLB1Zqu+yb2cBsealCGTdqAz1bU+sJvl4VG30xflp3kV3W4zKie1EWxuA9ori
F6AZWUiu7xMaR51RdxzSRA35YdhvMDKIsFjgELbh5OTb0Wwe5Ztk28jyC/Em5un9f5ahkKJIYYKH
2lKbQ6Mx3rgLmYPlYRSF8mEqhzdyOwG+zkwHMUnXzohYnEgnxR1aktzdIvo36q3mNqeRbAF8xsgW
ERFLUgVlyIqvlZn3obfVaZ5ovBnd0zP128k3XsowICofy9la7Lo42ut9BkZSI0T5yUdrLb0qGhv0
Q49WhEpW+4qDjmizbZj6REIt8z8Dqx1aP6chCfazHUBvz22JNTGSqff9uiLKdIZpGc8D8y40K2ME
PIN/daIQZ6aBFfMLahcyuwjtbMoPRacioNQC0IJJlSb5t7+mGAJlpl+rSRwBecspmnRAdxK0dg3z
cZBEhh63dZhuPPAO9OOqfe4iUUYzuLyuvnNqnQnUslcZaGhL0d6vtV4/JuGlI0shhA4WSZ3C9jW6
tcK562CcRkY5QLk67xH1JsJBBnWg9qqbrfkxWa+wGBZ1s6P5oq/P0+eq8ASBf0qQMmPBgs1tuFlh
e+jhNQkHQfKo1PGbxHQIN9l1xJwvfBowGSIP4+pbp3ayU12IRTcmSiZG24xy7q2ouMQN4Npo42rF
M1NAkMLjeSDsNH92S4adPBfbBTpitHqaquE4Vd7Gxfk7kWxtfyLHWAyD81bfltpISo4Bg4G3fU7I
Ss0vpimOLVT3xrZDBlvawc6y5p2R64ifd6XyF1/GbPwTYMaNiP8KbwNjIYrY2ATsbItMqgKRQZNj
vGAwxVBaB5PIQSAPSoU0/0o4BtWUZJLsRo0UUKzTbxe6x2i3GhU3FwV+fK4O+eRY6xlSVtE/p5hH
uVXnFHAkvRsjHJq3sdNdDw0EazCTlhboD2KtQDQyMQ3LuCwmeklrJKUJphlGH8Sbc7VpzlV1fi8Q
kbjJ6IuBQGhYPCUN2hFoTxoo0WlDR+LvA5yXamCifCzCJ1ge5J9OUB3ByKFcJlZ0hjYgYCQ39ZWc
dpDj+Kq14SuPvooF4xJjZ7ZIQPdzluwGogBEHlCWzkVaVd65bOkajCriuWE2O9YpKW6J35DbAvCI
0+nK7G4lupeDd5zy/kExUN+k69EiZ4raPVUhJQEowbeJoLvh7jLELsFyEsZRSykzKjqQqZ0xFhlr
Ic8DGeXSHquoAAqD/YdQQPiO+8bDE/czpYtvdXR+9LvU4aOyDzDh5p9B56MjLwjznl/hsVnDjv4q
pQ6POyaVIMwd3zYw6J8D6tc5nUinumrGq01sJkFDHSd1l9wVilpdWY4SaCNprbzk1GFyIJml/SUr
mYtzBSgJ9T1C0kyFt4XECnz9Vc5tqGQL7k+SAbC3LAFZE8NZYvE4z1r3GhOSIUXxBPuZIl6OOAVo
/9GO5AQcOmgxJc3FDm4wrSaCMDlNpuxHiAzFPAP7KP0PoAPf4GbqiwPFjZxLrAiODRpPuez+m1h8
CtoXYbQEIZEfMevgMELoA4yKZihBBw63LpvYEcs0eDSoCFiQ4GgSwwNTLRx4h04FzwtV02TfxDeS
15wIZ1QvMREvaAP4K+lg7KTPSrilOutmhGedo7gfNgOKENv6jhSfekM+bDnAUoYNZRdlMznvMr9n
waQmSRry4qDQBm07iG6EH8dDBxUKmUla3DwYVc34hDUbUHKeI+h6jFMD/CNcUX9IuYTn/uCll7q/
CeGAtE5uZLfYZAq9NxUEVQY2bsTv1AYt1UyB5IZyocPsPPwAfx8d6sUCqM2F18DPknaP4/LpgNyj
wmooZ/HrKGCAVAtxWW4E23WwNk9QLoZYZlp+4d3h8pys55iZTgUewraON5qurZaNQu/PFfoL2IuJ
MO++TRUpq/YjAEvPMTvShGBHiYh4EQG/9ZaxHJAkK0QPkZ2xnTE2q4p7EGO7cL0NdTfpmCZdrUeG
tQOd2/DX1nqp720GcoQ4gzJvrYHJs+oSGPU6Bp7DtlxQfYr+ZvYMrN7YBQF0BYQyiC7CZy4C1wkR
huldK4OgpuAHcNZOPB9wUcSEMZXtuIjinqEtdHrGK2cN3oQLBly1NB7ShfHno/pMDXT17GDtBPoZ
4qZP1Z1BmZFhc5FosxEDLAJ5tfkEeCNHCm8i4cpRAWISQs7E3125UUFv4xYcNfHOtmUAAKFcos8d
houUnXH/hWX4f30jdEQSq9g2ubGKdxp7gJTqDz1IwQGzuOBuwZ4uky+g75Pdll5z2yBYi+F3FbRW
q+1o9wc3JwQKZlj3hVqSXALZrFqs4+GD1Yy6J4dzqk7SczqAuqbBP0cweuesAkhkKaQK5/JIZUPx
OtcEPwG95fQKXk0Lm8JHfgkiL+3iEojVgBGBeX6XkWNOhmrYHo/ye8V3VXXzxo1PNnU4JR2KJzH2
4r+Gvlbnm1TDDbxdf2lGWCiQQnFgZNWHQ3IiihqT8zoHUG1H5Ck0Dcsql9OAcpnibiRkSoAN/Vqy
r3CGIK2RhTACWzIktD8vOd4cj+FNHH/kfBRKstEab6M23WHo0Ia1yi4r6I0R6FgL6kYEcLoynAqa
1Bj8bYIzz5X4Kem9tU454BnfjvEdd/kL8p9JxUJ/Nql26Z+FgCVigu6+iRnJyfWnknUUmmQKkq4Q
mRvxxqCJ3XeJu2l6OBqKw8BjpBYpAArNptzdykSat3EXnEiGcI0qsqvqTSgoJOIrL9yqJIkoBUd1
op2Wcu90KOvT4rRk1kFyjQTQo48Uao5Kv1Lx2rIpI5qxtnqfLHMjkS5Z+BJExV6rPm8MIFCC36cH
XbEUd5PLLi03Yq8R4Y3E4v6eamyWx6V5JkiAtVdP1SuBqxJ4JY5+Ir8RAhkKog2MLAh+RRuHP1ZE
k0r+s0BBUrerWUzgPaob5J1MozGtlxiHsckVItUYrbPlXfWMVGmmwrFOcJ8k6EuXDA3UUu0SPM7C
UMMtoJk8zPYN2d6vRlIGQk0NdDj9zgQmq3DWVJz2v2cg/z7U8xMVAnhOTlgxEAGgInKExXoMVBPT
Iw4A9TZr4Q5J25SUPsqZ39PNPYcqRT0qRpqKXwUclepCIiiONWTUdHI+qJtYJEXA7XEQoR+LHXvl
grvJA89htb3UDyHTvWlnZk9UWBLW6KmwDgSaIpSJ2TOTDOHBt0R7idgZEISfKoWYLFYQAg4k6ajE
VCtVBbqXpvITNHWjC82JujvnnUW80l4+2OhzaI9mdT9TnRgElEn68H2ClDIY6voapt+6G2308p2y
zqZepb3jaeTTVm4+jl4gE1e/SSARKTE0DELOA1XJaqJZApySlwd6ryTkFQ0/oU3Nw03BqTHlaArd
co2wgfpLWKWG3K3KGk+/RR27lysQPfrMUEORegezepWtNnbHsiIMl2GUtI9NcSDsjN/I0IwIGpfn
DGwuLJpBk8gFaXJR97RvQdKTNywtSa2Pu9T7g+kg0oeNGPQwsNjwvDgjkcZIGBv/8O5yU4DJ4SMM
OuccwLkWydZABFVYMTZ75ttO06kPsATw7ENv2gjvzLtpKFYiAEFDdE9cQH2AjAmeDRkxuW/goRzy
3Y/LW5k+MnJbaE3BCC3upvQrgH/X0SyExclAbi7fLwUKZbgDZSoVuS3VU/8ubJM9FIiDUMtLp5m5
z1H9NfP54M8UA7NsNxZGEdeE5Ej+AC4kEKT0h/o4QsybkzCzTM4hio8qlgacXtSYoXECZa4tBu0E
VvNoa9WOyMLfVsAK4WNShRbl3njJqSVsMlewIiOQIB5dagevUx6QcSZevCe76jOEyE6ZHFNh3SCS
fkKTwn2CyYJHExK0u4oHhHOqz40UB8WGbmkwfnHQpFy3FtZ3En4QU2hzth8WxBHWVQVBEdV4dgAb
Npx1WCa+C5QgF7NwAkgCRVUtUlnkLI/4y8hhyBiYZ9Ctc0YiXCxEI8jqy5tzoGa+HC94lTd1cUa1
tfHQBqlfahSTjPANQz5kt3CmTzSgf1A5LzwZcChqEA+smHccuoxoJupH5uyJFlZgfAuWkpNTakoY
e4EC68WWZJ2eYIdEuuP8oMH4K6W6FcGdYf/oXx71n2gNR6TtvyodDbbeMLbSh/DA1cpcx7Am8vMb
46qRLVhnaKqa6JQaj04IE4AiaIAH1K+Z061jQgNZ33baPIWEgMApHo3lURvkVozPwfBS6c95hMSM
MJIZs0WX+30SP6X0fxLwgPHVxQjCiNDmj2HNB2hOVih+5pqSziLLwNYv4GCF+mJWM4qPaFPVhwCS
r61bBCeHwmlvY9gSb07GX35D0udSnMCRyucZkuXhoi0VJYTVnk3WJXewkljbImfILFdYxVYj+hQt
eIONz613XvgSxb74zCgEuDAjk8Gr3tUh0Vsott/4RMTA+I/k4o+JB8CDJpxhgJKo1DfclIWDr40B
SXF5V7sXnGXG1O1qjWXpA7SHB/oWFXWPuxbuEHsHlwALeuFE/yemewklJXpI2kiyO33NrPlomlMe
DPsGCxSOBEoBSngOMlJPGUkSWk+1dkHlNhbB0Q1vVKHSS6JUR6tQN1cPpqFRPwP7WYOQLlvsQQ+4
5Rb6T039iquYBDYVCP/g1pDR0bmnqBqIRiiK4PdqkbtKDN8j5lsgE+Y7it9OgTzmhzvUu8tCiZlk
W3Fq9BLeHBxLKS9tIO6Xwr5xl0yqzwwKxgGg6Yck5l7umCqkmsY6wVNqdyuvu/KCpQmaVPMvyoYc
6kVEJ22i7/KMEDIHr/kXnZmo/IEN5HBSW/LXcDdR7CWMi3CjNwn5ZctlzX1oiMHAhp0cpJyDyGcr
6+o/Hj4b2qVYLMIvzbsLmrqwn2E+ZE3MjfUVlerOouuDTMhxOo6esfoba9UGgtqXpA4hZaUGdEmk
SaUlR95Mi89Lg1+EtQKYVp3WV5cAIR+fZ8yRNV6RUuSW+cQXs/i9XLR9SpmYlrhMRgJKw6+B1MY6
f2dH0trlCJb4dvChufcDVMzsCd4kbVRlE+ZRHzh+WJ9gGnIRkCEcUZXLek6QnY3aFhRcAgvlBg8x
juENcs9Npe/N9grsXTPulfNCmL3CRfBWYUbgfg5S5RhoxFSR6pXkXyVaEJugAIGWW2ciUQUGJurp
FUzsjr5cKmxWAQAxkUOG8ss9OpXsBb/dwUGja6nppmqMh45D1qwuocaoKumO5566gLuEm0ZAT/d3
k5vMbJI5yvUjQnupPaWfqrEodBV5C0a/NpkRmrJW8i6mG/Cb+Sq+f+5RgyJtJOSUMqW17i68LzCI
uKJdqtcIToP6akmQjdh7IV5Czn/2DtySMXAIshaWM4WjaAcSrj9rYnAhFx6Xt/x8pCTZdItUbT9p
hFAAJbhiZ2LUbJkWnwYZ2kJu1CjzELZx4YlJyWS2M5o3CQHlFxFOuVFD/zc4Tj0rqUnGO4pIWYVz
fa54yL9TagjrEW9g7kMrMjiE+7TmukBBHV68hYFo6GoGDYCMWJizWrjPgmd3eDLypNgFJKOBVFDB
QTlRV+nAm+qO9YiCTMIfHoQNFrXtLKHOCX/I1wTFbmyYTpQ1wjDqIXmNFToU7i9g9ipMHrEEB9z3
g8mR/8m57VKEQcIGeAGQXFx4rgHosTZdxu4HzSm7juxyYnZyKgmenYbHV/xT8WCvKpgaIHFf5Hpt
C5sfv0sdLrImTCeSIyeIaEYPwkOULa22F4POVUk14kmYr4TUmjJ5Gh7Sp5ISiQOCndxgcHHD7/Gz
sEkh48wWOgCXylqyWASMCehFZIXytlmYrKyMnACtM7YWUt8BGZ70nOzaiXXobQQ2RsNEnTciscyG
M/zHOin2Y/U3NGF5gp+Jspff23m+B+TWYOAhCneM9oozMqnmOSYylENnZDJhHq7zrWo901GvPgfX
Q0uOn7/CNE0cEpeDHn3JIa3Am7EPgOlYaQtLLEQsKbOCmcpCUSLrelBgXsBIzfYspofR3lJX1x5Z
4A8W1DFSQgLs1Q1jPvJxrwbvMK6AaMYD5R6TfvjsiT49qZLnf/Gylxgnq7JTS9+owmexCyvj8DCi
LRP+zpeS3QF137nfPFqG9/iTeCyoeWxa91rrf1KupX7cx4cxiLEqPs/Jc9cQI88kKyK1gfrNlZGS
NbVGSTFxNNGqaSCuNVnBrvcQlaGPoFjWtmEz2xvckJt0auYv2Zpl9oL1WboZjh8IDMSyZ1ES6Ah3
qXziGtPtUeZy5//Atx5mlNIl4+NwFwUTHOAW8EJD1QccVoZrqzd2w3A2SKwRe1oIzsU2F7hY4sO0
rPlNSvGoKRMGiinoJuFIw2lcy3nHKa4kV9M5tvabrmFJIUkUVQFlmjDeOf4NSH4PtCx8QVp+dSg5
JnRLHSaDLH8rm5y6WYSlNbrkae73cplPoG1i3E/5CbobnBsUtqXD5AXaZs0X6ZSMVeyYu7Qu9DX1
LfPe23oXhI9to5OjA+3F0BW6jBAVxiBWoZoMLuHcbIwv0bvUDkq8VVODdAkSTWAKBH+m5Bc9XHRh
D3CUSV3PTC8s/gVQwvf4TApF0K9rfWMyR6PilqV8WCgYBp2D+hetZy7MXmpuqXXHCvAF4EX8F8Hj
hAmcZpHjjQIOfXkF4iLGA9AK6dG5dPtwWolmRTLBDITPnF7R2sG/Nal89NuIaZ2V93uBCHkGRiKw
uZb/JDbSOXCgmjpSwECxUpYz9y8Ao60GPm9Gqjn+ITdJM6PSSu/A0y6wLsdqzp2bga+q1tkhdEle
l45ChhEu3IV8kCb3sjYA53TnSoPw3A/JXdad9E3NhU6MdjvKtnBMcnPkCJ+kqY5DooUwIM7+bwIw
EHTIjHNTXYfBJo4emvlQTfN5VqpjXB1MPhxh5U33p2PEixoTTxQp+7G2iBXqyANotzY18KwTRY6w
EWwB4owqkyFooApu4heMA0l0Woj8B8HDCMIbwOtYlNE2ejdGExcRMIhyBYGVjyyBSbaQtnLtM0pJ
MOC2q05y7bx1SFNQKv1e4gD7LlArkAggnJcNJ6+1VxENhMUKLCvKWvdHw1xSE3wioQNhSNnGMmrQ
1diComeMfIgE1Mo1fYu2ci9UCpG4AuDyAQw6fBdd5Xc0KbcEyCos86NB8SusPfeKdKeKQXonaaU5
NoQOGXx/LfiRHYk1i8rkBgLVe1TrFaEjFpIoiTywede/HAYNhwR/CXQKepbTNoulAnkHT7qAkK5x
FyTTtkODxEcoWyJyDWDaU5IR1VMSY7BwcELngi9EBIixNKkLQCnp5FlMoAqILOVmIjqBPyVAqee1
K2grK3Js4dxXTdT512DdQAuqBmEj7nMF5AzegCB1ZseY00XeakONhXZHVDGWS2AI1eyMQFm5LVRA
gkrGMZHXaLw4Z+vhlTgqbMcOg4/XipcxmYKpCQjAgVoBpnmRCVdvKUZ6lGLca8Io8j9ik1cCC7LR
mnjxBSDgMllQwDlkwVNJ6hhNFHZVQ/IokiVRllM5qirhOMimab/5RMBYQBI8Hp5ktU3AdJRXJhB1
PcQbnkGDvEzgDqA14YIcdj9Q6Vlqs2Q8SDaBxp01ADOB6UnNNHb0VOXv1tdmJspUpPRxiMPwWMm8
Q8glcJTAAm3DnADemFAnlG74L0F+Yo6myCFBrWrO8s7RUblJ5Rto4WZP+WB7qry/BOSVrAa/qF+c
7p126T8sndd26mgShZ9IaymHWzIYMPg4cqPlqJyznn6+oueqZ7qPj0H6Q9WuHWxOVTRDjVkSGPU6
zd67/2EQ0GGwsWwjWhsV4RFKfqXRdaM77AUNYO+wroKu2kpHn8B6Gp21qI5ctrgsQWnBcz860jp5
7rCTWQfvE+/ppZ1OELgxXih2UtLeaVHWVWpBz3hM03ehBJtTfqwhjNmBnJAJpAL9RUQmOhiGwlyS
lycgIukXFdGUcRMAxpebrrpKmzWg2Gp65rnM4elf8okcrVXUrvkhAA69fQY9g8KEHkH0IL7zCEbp
UmCJZsbCkanb6vaeK5TSvOQW1N7t4YcFwZmn2r+UyjKW0vizzOAqFWEO1LBYbY7JBBDNFxrVPdNg
NgEvUuAihnoB9Bj46oAiI/oiXCxJcTrJvcAykqrFodEOk/CEr7GrHSgJ5fYmbhd5IQ20VWtn6Zhb
k6OG2lUduLvIHoFh2Ea8YdZp/ZjQXfAJZb4uWxv2IEiMeESKO1mAIl5mEnZqoZ74zZRiI+ix2Pw3
vwMsCtFnVJZ2f3OySdRZfTHq9IFSXsVLIuFxczBVI+7TlMC6zsDiA/MYxyUBBS5fTeeCI6JJN9ce
3U7b8S/EqaiNDrU+LqVAYVsa4bmvom0XYkkPfhti22u41QOnkK6OXEbGwVSPg35WeK1O85O3DwoT
DAO3Kaie5Izn1XPX7hP1RxmYMUdw2T6H6eIjdAzLLyd/9MKHiXzhPHmsvCMrCEfWWxkS6a6fTZwv
s5/S/nO8x64+gnn6HKJthjkA6yuz8BKts/1UWQeNaCE6vqKj7GVJJtCpwWW2MI0xfraRpSwHOpas
CB7hI9BC4CJLuAwa7u00RGgdrjEFMM1lglPjeA4njFnxAroPUqmX5ejuEGCBPivAbKR2yMhX3d5P
2xGqJ8aL80lunrFrFkK6GrzXglzjMtsHzqssfx6kFC4ixHbpkBFZM13m/BX9Fd9FvBMoAEL40oAC
NfzzyX4Z+Av5laDOnC8K1xPCNU4qfnEOjZAJeX7QiFZJD0xRfRzkuxZFCkYbguR5DBrB/sTbTcnA
oHs4IvWVmXIHh4Nf4cSfDkpu7lGBQLncWvgm0BOkq+VEFT6OzMFkm+MpQNJPdqGFoxuzEdfA/NEw
NPVecggcAktl8ylO4LZy5ssh3aSgvMolg/KecKgo3lFuK8PD+nT6lWxE2YcayFYA7CaQBzNm6FNM
OVnmVfspfD0hXJvdpyjrxE6XtzbDHKnBrZpU5SDdQmMDSeYC5iyUOYTW3gLGP3P8CnSjwCuj76QL
FJ6fPBRWh4BiM9Ug1Qc+VAhomI0If1EmhCLjkANQMGrwA+UDjvHdWFz6JZ2xeYC4o1e5Rh3IPpBf
Gow0kZyNd0dGepeQMo7JhdLH/9Qo38u3CnywGkZcQJog+ZoUkwWjXARbrARoYA1qG2H4+chduHeN
6FdWEXWMbn51HkaR6ipXGOzPQu/QqS7dd2G3jnA0noznFq91a5uCjQ0PpcHhqz264dXEgn9AKLtm
f2IDUs0HpYBAhQoC/AY6cB994Bs04I7CfmDEF9AYJWW3VCY4CBFxl1t+RYkrCRM04fVpsFDLeesT
XiTMEvQ6fIeGqx5yX+3RvI5bleQmJdlnwc2Eish3YXg4tv+85JGPOsS/qguGALRk4jqd+gVlCjOk
SH9sUN8xZBK3I0YMQKMdF4Jf609StrHScCqC7HkakHlz7iCshhrLH5QxUJMRZtmbB83nclN+pSmX
OtiOcdUtGerHa2HkytyfPRIq4cnmjoUCEFFdsnUrICV52QimJlNbl6q/Ca2NPHkNfrocu1yNQQLG
xx8EkpBJAYNlzkWHEphkHEp+2Sgl0ya9fu49dynsntb7S3HdZjMAU5+k/woz4Aag/djfzsOw6H1v
U7m4gvEufCoE4cYx3+KrlxAhZayTc+zD0MFSV66LiRVv40uQMF7x4mezwPcWtpDfYyRJjwaUA0+U
tmjwusVA6eKTs2eu8ARV0+d7+EQFHZn7cuIClbNK1K5iFon/BHzp1tIXwRPvuVSZXsDYnz/uRFnl
ylvBfONk8dC4yMTLYWCIKf4HiHu4Pzk/WPwGLKpE1/Z+EZMgoi64lHwGfVyhXctyFMQUq3tIF+2p
pnQa8a2RYbHpTzteI67uav+XddO1Uw9hr0EJ11exHLbQmRPzzh2MKPtN/BBcZAA4FddXGsxEaIWM
3O6GFiZIvkzqEBIiPziAjsuGEyjGQF/SX++VCpkOAjrNTGqZ/4Vw0CQvSZxycyfc1CwL7MIqFrHL
Lqv/sQWy4eU08o3lcYikr6/1/Z0jyoyCjcwEnzMnHiHjcymj3XFW5IA7eKfBr2q0CwkTe5vGhi5V
AxymkZK9z6wur1cuVgkDNMW6vcK/nId6bVJgUVY6OplerzMIUotcRIo73ECD5twwE5PfHZgIZxwT
8T8kBAXn0kchMjr5A1OL8cn1ge1Umkc2JHzs1zahHzY1/KfhX1FSRvNuwkgTho35E5BMkuy1l0n9
KjmViz/KOg2fGqZFbAinfMu0Ejoswc8H2kFZ56x9ugXOXCv7JJ6K2whmkjthfsrTqP7col3oNFTc
VRRrNAa6d5r7bP0xe/3OdtCe6tR+yXMCBzoan1HvayWnHpb904dZXvTuC04/vCfoR0Dusg1ZQ7Jm
NXHbx0kIr4bpH79esV8B/YUCxQMjyYHNs7RhkOoAqTDsuB5llYvqK91y24l2YnzQ6u8RtsR9D8fC
SJDZBWsSEYa0lRUFuwUBssMx5y7C4N5RrD2zLckzsmm/tLn+13M0qaa1qNgLQmP6fxsu4i6p7RrX
p4s5cv4LbZECLUSx4Sb48/1UFpZNEeGLVFPQbWFRgky4NYChfgofsPjgg9JotA7hvcDFJtR8rs4A
EEcaR/FWMOITkKdmiMMtbjngQIP2JPZ24HCoDXLMhGngOO2u1YhlAuQcoh9J5maEyiVLtQ2fYE/N
yHxCeUsdd4GONqzWQU9+9GMXnYEjJU9WJmi23m7CDpix3HVIbrpt5n/b8DwNNM+HSaORvhJdo3GA
++GyIcU3QczEiB9nX4Lio4fUgp2WcZuK+aM4MDjY3eKVlsyXuP/qYgAX/QwVg5AnJi4jyoz57L1E
aEFgv8pYVWzFhyW/wxutXSn2C/gQIH0ErKu4qKwVoa+sMUr/QOE2lcgq6dX/O+2x61sEQFdUQFKh
cT4PG+53gPtL07qLGsuMSIbS84wr+lc8jCSZ1GeyshnrQAXpCeD7dRixVzJTpUUwaOBk/sagXWZq
Nc4y9zXALpzuhKulUr3jUTBy/gfMYWaOVoe5I94b+vDd1I9u/JXyabGt2MMJ8ilI65zJnr7XIXc/
tyEBI8uB8w+bH+C1xXhJiUyTN7GCyd9FPVO5WYQUYqQvcoKajLcSkapsCpBE6qWc6VvPJQ99UMVW
uvKyB6F1NmwKakxIaqd5avbz0IkQS5O1SSiUVsLI5WPiJi2oEeZI2JtkULy5vCB1QMiTCXFr3nRq
J2GSB9vSItEStnqFDXe1LrWTrFehqSpxdxnYn1yYQhPhMsZVGlkU/cEPGKE3bSvkNHN7o2xIlTPt
pZI9uQm+8qCqQGPIJxoQLo+xflUQY7QIvzT/OQ6VFbzz2Nzl/TkcX5EZccqDNUYWv1I7TT/MY2YV
mTnF0rCLQ65i9NmbrNup4doP0Z6/EgpodH+cMux1M/tnWNEC9U2EnaaN2netDv/wkAmyZefABMNk
jus+nIj8rVb6szJKaUw86J6NAh8jMvUdnWCexbwfjLri766nFcKfIWvOJuBfUj379S6jMsCdJHpL
icxC+EsfVjDm4FJzZPyWXHyOpzH7iqePIiDl0XvgSYqBFBk0WARKbUmsvdA85dNworE1uZ74/zzU
Bw00VDTc/Smject7+F1UoDKSD14sZtKwWrmtWS7g5gFgB/+Lc5QqHX44v0egOUwxKJg5ZGU9x9ap
DeCh4NEEJYgjE0AygXQLW5/9lTLHspWOlpmgZhvu/tKEtI11n7YNokU7IwddsjwQyqj0uzMjMjl7
IxvWMqo7e99gRUn5zUFJd8LEBKaHUM+4OIX7yW/jUxB/vWFORnARgDsNNIM+ztem2XfH4OrgKiAc
0gF3Dke4OOJIwPEvGmMDdIZLSUfEZlJs2QsuJm5mALAZGY1p3Xzj5sRbzXuCCq5BQ85vPg7neYn8
XmtXuMxU8b8cyb0D2B9mDxXxlFHfMcfNT311JU1LKEuN/1bW+cIxX2TmCPI9kI2bY77C9wbIgn8s
SW7g3uLnBWLTJAdDp1qjFIT6mZFoRBEuJOR2zhjl4vm5Lfw3NgJkzJJhfaS/q+l55AJXofMn6wE+
Al+QuqCuuoXtvHMlad82um5334ZAfFu8g9JmayLfyNZ6QP0Pp/pQBC1aehSR0FDHXoEqdwnDQJQa
0vD8X3FGmzkoFY5Y2wTyW3gov/uG4g4F99HinUc+kSQINbot38UAa6M2k6KF5l+cykxkQZSagMWs
Fj6iPAGpwTcOa1vuU/qCsL8lvb8ZIMlQTcg5GjjBA3gI9Pg8hCgJzsYGCYMWJzGqSeQlEZJszpe4
tEgJw6ibsSY1BekOrOAccFq4tzK9zB13aaI819BrYCBMhC8vh7oIe4YIyTfCeea/WGt94/8tJSIS
R7RxVAth4rLmjx1ToSi9YIdCgyV8ML191OBhtB1h09tw/ucPUixw4ggmzHGfQsH2wqOWP8uslPsS
QauN0SWLtBCYQC2bk8rsKrrLjbY+MzuwE+l92HQW9TsVqDCn6BYa+9qPBxzKVPVTavKEwZnyQ/ee
0lv43FUIcWGTRH9NfsY+hEqId8vcRu2/baBim/Q04F0zx3nvaMCtIljprP1YIQ3kLUKfhVYBJ8IH
7xUODf58Gqiow4dk23Ms4KsyBAx4QlQD4E3hX11yn5IvQMcrdy2lEuNNLQLrjPVVCiXDMw/M3Pvh
JhPUiLm/iv00g3hBMG2Iyffh75DA56eZi1472KGqQ+wRLDwaK99+Qlwr7AhAT6BfEAgfjEUI6zJS
G5tsK+w8Xq9UTW351ZB9HmHIrryN5muAIOwSk4ksXlg8WUk2knEV77Ip/mgY4KzRUqixsgr1d40p
uHh+h/OwEpYT4XRkOBTOsaSlr9s3uir6GGmz5ENO05+NT15uFfiDwTH5oFIZXUaz7HyTUU0bqQyH
8xOdl+iDNWPcCtZW2Nmmmr/RImzawaDZC/GBAjfG2UcXi77xhUaDTwb4xzEj/FspJZAMdlQlLdnZ
Ls+NPpyDII/OSk9UxX70H9vgGwJaYf1JdW2F71r1cMeRrRdUyXApADswzGkueaAh7R4WJc7x8l37
/qqq5XFWpksZuIvCz/bkAe4FFSvxRK4s2J8aBMAve+yWrbvLIE70yrb6m2rYXyy2pJgeg9l6iN1D
Yz4kBiA5pBLHOrkwk/unmoprdLFbtMmqOSaNDu9z66niD0s5OW9dLWRGijvl4C48J9jTaupvJEKv
8jwCwqAlHV7LmDaao0PecN9OX0Wsb622uXB42Dg4DJhhcC/qRnAsEahDid3YXFaF9+bT5VuYfqIB
9vErMy116WjO1qEMfG+KXwZ+jVWcSlg47BfEsuLo4pZvjWZsMHvYhchHIzoMaPqF1m/QBeYqVFvk
gRAnPV49JT/SqLq4llQNHq7sLp7LUKSPUK0R9WDEVTIWtnghjDDhX6BRW0ggKad1Nz6RDropFCS+
s9iHdUW9InQWe6diazfEBHBvIfWIXwCX7etgNnTxKrYH6rMwl7LGPVgl4y/2a0KjzrW7r1qcAjoH
9Ib7wd/HbXGYA5cQELSH1trSogu2g2tIMWgKa8JC5n2T/HOkvY+BKJlwpNX4qI9fJR4TIBZng6+P
b2vOqLPo9GWLnPA0pX9h2S2cBpFP8erBbM31eNN37xPGCm0LWeBSTpzk876is+XDCSomBUXCy0RP
5pHJQa2N/h0fGHMNhglMtjACcZeCdeu9JgBBtnlLasb7/nx2qwt0z6UFZBF046YDiZWRf8LRpOlw
FforJPO4sheOQ45OIb5hEB5YvCMFCKbDBEF6NAM5PLfiYU7/zBIHVyxZXRC0ubzAQaY29VQenLdT
9ZdMOwA/+Thfw3y2tHkj/tqEcBdj9MYojWOzSUiEH6ioTIYSY/7E7wDFjDmG6Wfhd8i9rrv4DEDp
mU/FvRNLJ/MBR+0dBRl4qMKglWkyLGN4OFIoM+mh3mAVWBldb2BRhl5DJvTAYfQXDJEZvpPwZhGm
Y75gJhijrRfNf1l/09jD78UfD2WqsLkLfTXrB1oJ4oPncyH2VWfVJFkKkqODihL3WdxRKlarzLlU
3DukJcU9DReu3zj+Caj4XWD/Qne2s+kjlv5UaCxTTgSrKrcdHSffKnFbiP+3yaEHjiAfuTsqL4tc
MZ6CRQhvOH1oEJ3q9rNyhmUR+cJvYbMJ6J0CVFpsAXEWgsiQNDRDFAcOuFdT5B+5lpJ3SNQrn5sD
k8eFndCLSdQTPnNbm4PSIbf6XgF56GrHfTX86TieepmKjRdRoCYdJuFj5U81NXLp0U9jRg9t0yX+
btxiXC0Y3jCqZ9t3t2nsbIB4xD937E9KFGPAeuhIzumPQrYZNvqhcg1omvoW9cvU4jMTHzNblx2M
s9Q4GRtmOd4A9Zd7L8QamtDf8iqAg8ItkB6HFtbECnzd57gUyp6EQGbxk97seeI8R+5gOYZnRExF
NxLXEL3pNe1B866OZMAA/3gAnS5OOFhbE2ACurpS8ldzch4r0BoJapJMXN3iksRTQMQcWZUvzDFb
qiMpkndeufwVLEXUVjA9Iwrvueth3G4YDmHmvsieSY+EnAcAy1OQnNT0c3IwBMpJcsNFjBA/idvR
o2CtFe+2aW1r81bmr3VZPY76cNSyYTMbN8ASuTZyDD8HOSowNuxMZ21F6cMd68HnFO5NzI/7KkKV
zZA1C0koFMGCbCl2Xor1Uuf6F1+DyXGF/gKlDXc0GQBT+Mx4lcF2A5iYky9wDjgHnfXLoMPVXmLm
kzYQ1+gqezX+VwbA1Z4k8KiMbz3To02AfVG8Ojjrq51xpFwS49Z5vMIoz1x/KekiVs5VCdHA4lLU
Xlw+08AxEs3Kc6npmybv11YMVESwXMAXs+nd6nl4UuFxDFhVDQC/kEiBrNkcfLwqRtbpR685fvB6
eYyFhV+BY1JGuJSiRfPtBtoR+dMC1vGm0b40/c8dxH0x2M6ZT037YiXQYCZHwpZJToImdRjBuWLv
2TOtS4nnnj1S0FvuJqNxVAEWYFjHurmrQvW1wt5wCD87UOLZ5GINUXozcihC6opyzfsaJoAeE7aa
oWzu/vaELrr6H8JjNcqWztQuhPs29afSJfxO+5AAUHcyVmUXrWe8k5NGw2CUShYPV6fSKeRuVps/
NqgSMUqXaBiD2jCG2mAp9jZzjz1VtA31TwNj1Uf9KLRVHQaKBtLXtngTVCJ3CY6pffBrC5DuUZy7
QX4kGGCJ06s+5Ncpg3k8n4QAyb8RX90h/FJjay2xMhGT8AEY2JBRZ7MMpPLAbxyZ6SrP4I1cbeWX
knQ4ttUFUo+PYyzkxnr4K0E9cGYOMIljLkebCFbYMp7leM8hpNOJII/kh/XwLEdWCH9oYu7D+dTg
7iDZkdJiRzpSDpYnd9zZct5DIh+sR1/9Ilp9P3EMI5EGo7Kephj6UYlPqVFw1CaPutEfn3rzMfbw
w3AYWaj5V58YuNBR7VNG/vepkdnNZfrcDlwWpph3303EOb36Yp+wqzLt6FNvJEmABBRxGcOVEltI
Iwn+YfCwyLCKhCKilERCcD7BjPOZEcPBcvn0Ln/A7QDdrr2XwWypd7BbAJq6+iaXUFgrR9UGCwNL
CII1BAAz4RRgrubaq6DuCJPtV0N28ab5Rf66tI8ORlr8uWP3ltrGasq+K+eNrGi6yWufMx8PqKiB
9EpcJSwd8h/jVRqVaZJ3C/VfU09c7Dpy0wpkSveKZ5VeXSy9Rn5S4oI1pmOp3IkEKUqmQUx3zuuQ
QxCEIM2/k/4wuPjzwPXPbGdluq+/ducSQaAtFCzBej3amhX5EcoZf/0W2l1Po1eOR+d8v0k5xcA2
KnqN1mm3HT6wZIjQ6RDdkVy55eQP+WKnyXhAx60boy85D4dql3X7mJXOapOpeXWiSEEJi5ghpH4V
mc/A4pI0eZbFOrIRTsZb6DeRwi3YkrbjbDwckvWWUSlBOn9YnGB8gIUbfjEOdQ+TN8AUfKjUAHa3
xsuGh6e4F5ebhf9gTOxIxHEZbuVucwOBgfccJigouw9xnldIvJ1gXUpMFS9YaiaJxQV9YK1jyrJi
Yc05AlYrkAcAtca2txMJK32S76TiprumTp7M4BKmj0EJT9355FvSnrUQVSvT3OEvZgMD8qXd8eLP
D1RZbYadAcgcpebddYAJmP7HhWFOyg+vCz6jxG3I2peUSvy4A5KQr5ITDMxJ9eBEl5prza7YbFgr
Lz1141FJNECXcJjIvhDeDS2RlWS7RDUXchERJlCMOWDS44T3Uh+++bW9c4RpFf5JuJxlaxcOVdmx
LHabSTMkcVlWBdeURi/rQZDhacgIytF5dRlL9zOymZdyjRlUXuAsrFgyxcSrkg9OtRnoF24uOZYE
aUNb70HmgX9pxzp8jJPlN7vE71/7ZCf+93gXWSYTzTVD5DVVFnkQN+SZaGXK1t4OEQLVqdxRDBbA
QoPRr1WwlqrbNR/34TooB69QRcJHDRpUyJWDG/HHONBhIkOdrYv4jFriZMLlMqg+vCRauY2+7xH4
szLkt1pec/Wg+wbOj4Q95QG+QTMNol3rBL3/BXL6Qm/25icFiqUtVCNIlYNnEfc4HPlLMmTEdfsy
9uZeGeed4aS7iiGrweLuoqgH1bmY1VOoNm8YUMB/PSmEDVZgRbiTQKTKvWuFOqA08ajI55Ux/Nme
vjGw50GGfmzHn5L2nj8na0ODoQ/bChKY5HSAXlnc+CIlyNAAoIQdgSRYSnwoQ/HWzQA7lqDiVK0u
Lqeam771doz5J8vdRL4rsaZiIAIMB0a6ZhDJhhPIaIIJy5wuYhOzZBD6MOqn+C+7C+wsajlkMH3o
0koiDiguJrs6KfMPNbFfPZZKbaafOcrAtu9XRfygEeejg0qmzGFTID2bam0SjitFsDxz1cHh9iCn
CKtYmGCCc5APKstDl1O1uk7xq5j96L3OUAdTSYI5E0JS7U050YNTP7BhZL2KNIhqyJtwM9Z+BDZL
7jTnW2f4iG//krg/3o8tUHltHi+u7i0kudGiT2tCqTLLHTQ2FdsHkJCCPqs1yr2J0201tluJQW1b
8Otk2JPs8UcE6n/uwmVGS/VU+S2Z08O3QYdFCRSB79X1CTHxfVNzoHHZWt0L5YQIp/CyZcKZLUM6
wjJGx16epBsR+3+b0SQrhUSZEuJYeY2aW135+zBE99y1y6b7rm0chPt+ExRvFvoD8XQDqGFqbUNs
UPGtEsdByb22zeagPKaKu/biGCeRnImm84i2Sy5WfkTSv6fGwZxuWvUoHXyeecwznzTIbj0ERAeR
fL4uINb4sDSFdpD0Nob1HpBeS3F8ysDMZQ2JpkVs5oyd3eJ4+RwWOxleCHA749fX1Jxx8aGhBq3h
tEK3E14iQDh3bhzS/Pu/Ra/tDBkeDZ44GgEx8AMyjEENCsELMBE3RYzNDbSiuPTP413hIaRC8hsM
cUMcb4w/Im/rMhtKg6WBsVFMq8sh3mKkIzprLlZGRpRGnyPnOwA6dF5cOUIQm7z9UkgKqpRnSY6z
gVIdzopBFzHBCZ2FU8Hs+/O0WOa4OO2uahsGlDnCG/4FQ2bQylyEDEBRTwCUcBH1YPyi1+OE4gbC
SJF4ONNBoAZuTHLL+M5kWShrPoepc6V84qn0yZvawll67s3mzKeFSCuAvcbsok58lA+IBpWLkKiF
ekTWWbDNCWtZ4KP04b8GHISgjXdyFLS6ZjOpl754gC+FM9XM/cKIB5u+PIUoAhmt+RDJAme09MIt
0iJuG8MhCVbFWu1VBDlGy4Q7fhUOAWCg0EQmsjbx02fWIW2kRp8St9zw5YF0WiGlB/EzZvMRyEmH
f8cUD099w5FQwwY8T7gZz7Q+s7oTDwnXwViXggxorjYPrQpmT8dLKoQ4/EmJwFZGN3XiH3mtPwjs
oQGDTjlswkZ/Ks+j+uhDvxAUvITaXzPKsxPlixbEmcPjUP1KCS7Cp84uzs26zciZ7KE1+oIXSKLd
i8RX1JoYHtTAGWrNSBTwRm6DBjjSKWfYKQzBIWOXKAGCCDnzqUkew/4xBf1P3IEkgnINsHqQIUOr
7OT70GXW9fTK8H8boprw6WoFLh1zCdJirEbyr1AC4+h15FPkmM3OYCNZzuAdt24qdtI3kbdm/WZg
DO1jCAA7bqK/j9KOeuet141zhRZUnHru0xxsYSV9+x4NGMGKZTXDE1tUz7bqYf77YUN2Th17T6+C
GkoC3fyqx8jTXuEtCuFWWbcirRhHrHHyZWS8MVBgurpyQo1JxnTJ2P5FWABVwjYLS45a9iH3Dhhv
VR6HlDZ3oLzAqY39MzabGM86CSibMB/wqZ+k5DMrHye6CksnWLzxJSqIB9GspelgeU5HqWjqeoTk
J89PRJdZi1UoNUTXxCsHzjXXWuDiLnNV4PpMgf+UVc01u09grrlh7Dvtz6NNkQiFGYZNjLs0Y/oC
vpZ29YqjNw+bBDqaL4DzRFyqF27LCk52eqwj7cjtWmPubadQtC4MVkF4vtlhzvDs6scxd84p9kNY
GlI6eeCQpkqQcWFs9XY6dA7j11yYGxBv1XWvMGW5e7O6mD9W47hxGYm1wI69ZaxSpg1e9xeRXiYC
3HDVTW8iLpNlKAPpibjY2bauThivXER0xixV9E/D7mn4vY37zriENkZwFKnaZKEyF7zzA5kYSRcA
VAzWmG/EVdoL/ubiD7eKNeM71EFS7ST0uB6UIR8GYjOp62E86A1Ov/S8/b7rAywdofBbCDeDb62C
QqRmm2as/nVVt4eiZbEdLCgZakYipQXXP9xE0WHmUfpNly/uDpBgZF25sK2jF1RXan8SXpmWRFzT
fYdpMgLY1GjODrnqcRw8aFhZgKFsJpwkpABHmWcbr3Gyn6CPJog65aCbNSzbp6NErSltvFfwbRyA
iuG1e+SNsvRqq300CcCjkqQ6CIHqaO+K2N4x6O4AFUNnA/JFlQsafpDamCLDF2+iEit51hnIcq6Q
78QdO3KbxhB6SoBYLh0uIUfGbMalw3mTuV4Sv6gcm3PrPVYqHl7GuOwSRqxZ8Ud7dZ0Ke8XdBWeu
t7ChUe851IWR5RC70OIU2K55MFfoKpRfO4BLY3wgwYUCVOE2PRXqW53P1D3wMPQFNAqiUNdGhHko
yRd3WJPN3Sh480HjAgYfR6IZgLvDSX/uyPW1WE06Zse9QrYhF17fHwmdOVM5oglaaaOySqJ6K0bE
WVWeA+YtItr0QPVxMt55cE+Jcl1Y365BOkvo0pmVOyPtL0YcL4nq3GBksRyBTXT75s9Qn4Di/yHR
W2VUVAWe/eXBic/WhIuuD2+MsJiW/LQf3E5ZbC+IifSUdHEZSP51erEg8sGCm4M5hsr3AXkUKatQ
HQHIUWk5rFWwfa7DP2vCQw45gXAEpLiRUQ1HruBZkF2cq2Y428GKMfdJN47wf1lVWQMj8Anq6YCv
jVX8S9p/Zf80mE+pF614mTNFD9D6mP0gWdrqFEfqxHDUtBFoe/e21pE8md9YeIDzCUyrRX0evxoz
gjDk5qW5kWKy6fwlnd4Yvs05anGVhsuji9U2ieJjBHNW4wz/hA7K+U1EjXmJEV35MoF0ZK31Fo3c
qEzEY30z5syZ20WkfbZEFnDfYhwD3dcfjkByS6MlSZfJWosQx0Qn3ffGhsZmojCn92krpLegGYJV
OH7/nmCZCDsQm4it5pyTdGnDHGFwbJovVn8LVJC4+re+9nFN6FtxTB0iNXFe1mEYVnT4Lc4bM47w
NdYzUqeDxFH2T8SAknqhM+kMCqhzhbIXosCIyQnRf5AkixcowXIjJpO7yg3YGn0BLyZhcEI5pl/T
0vqpcV1WooHvUqw6wo46tYWBPQnFDERVVDNGi2aHdTxIBkL9YZr6muo411hpMKbCZDW3MKmdbpWz
jNlg8jMtucTD1aXrwEl2GdHgoLBRkdfoRBIjWcDgUq1+dSNdtqHPaB9vO98HPL7ivsVx5K0U/YeJ
J7skZDc1eCo9uozBCzteit+qqV+ZE/JfcQ4to6OFgA2kIkalw+JGXpSr6CRZgn79k7hnD1GTycbU
c+gM2acQvitmKBYmOhbOZW0erXpUlwQEUG623PKc8l76EKj6skPdMA7QrLptbKprAPsgnvYO46EC
0I3oCez4u6BYweAN3ac8RGk1bZsRVU4OtecllwFD/Jn7wy7tWTrgQGwGo7E27fwcc3R0hbkJsBeG
QCnlP87b1fAgng8eSE6TpbtaCR5UNvSIlrEamn3C7CpXPmGQ4xW/E/oWcwyrgCURBTsK2hpaVMzL
x+uF+OdiHagPjP5i6wlB5PcM7ECTSopVTypy8xuOWGnQFof+QFAs26aTI5/i2GdJMcE4uFw8jvs4
Vy8z0W51Ay1qOjBH36ppsWJOocOpjFDgQ4frPulXXUaOMSyUzvTkxeER4m5KpSTvAV7h3B4yXFMj
vG4dPH5dwJf2Uw4aQ5tXYO3iwlEOUNjrQ1e4m1Dy0DPvEGYnl4LHhP6TBdTMQeXwJE6ds4XEj5mu
W3h3YKGoXxyAu2yO9yH8mRqbBcHWhcHdV48lo5Qhh530KwPUkvcipuoZ0GCGc730ZqMOcUSF907L
G0PtwLI8hyNRpAH+mL8DXKGxULbJOK5MDPM7VSZyY8HGKbfScGVA/vFBUJ+RJsSlqojWvchd9ROb
XOwWtOhPTU8en6du3CX7l+JEXoIv3mdgtwUAV4Vet+FUKiM8d6dl7Y+okw7wkaX7rkzcmlBqZSOS
w/RaBtiVOpBzGQtQMyj1tXW2tLgZfrUq1vhBCl557VvK6T/wBGwlI87AY1rdkOEeWxCGkEchfzGs
idBC/oxXgzeuOOnkGFEhqjjGREFwqFN9FdZMyoEzwfj0Id7EJJVO2a1yilViM3Dle8MzUvSHrJ+O
OXWBz+0iKm2pFaewfvOb7KkNkwcBMdjnRYfHs0PzK83yVDy4Jnn3g3ONQg3Mv8M4h3Epl4tk24n3
b5lOZ+Bak0+cGvm7h0A0d269/TwWyRLhORcC8A0rntASJKuHEcZWFDKpbxZ4mjQaYYafCpcirmcp
BoY61DZ6ojp60rDHaspXIFdT7rMwX9rVKyeLNDwBf8Qm4qVgPgKyNq6lx1LVU9vzO1l2/IccIQFO
XyXCNQ4gmSPCGQDuYkNnNNZpB/uEhwHd04H7V7ewJ5s7pUgQHh2arE0cZPQkuyEiU6PDYsO2MIQZ
8FvG1tnLrWM/MvUHw/CiDUeiTCAm52ecXgx6CyOgisD/AcVF7SHUA61h+XZpfUswLo2mdi+YPHEK
khjKca320cULf2c0Nmw1oxI+WZh9lkTC3rltRGdXJ4UAA+5Vjn9C6o8tcFcr5o7lK9+La6ETVHX4
15Wn2RtBu8BqMMohyQF8oeCs1EFcPaiWkGJZ2yGS8nl6Hl9A6ram9dMOxL6Yn6H7rmnKomejJ9yu
meNheGohQIcdm2FdWmYnmhhwx7YKNmiqhI5szdeCIlBrCLQCe41CPPEM8oZChG+AmSnZIhmyevVW
kn8x9DCKThVluO78dujYxdNpFO/2U+F+hfwAW80gMdLys21o3QStcH+MptvrRUdSG17DXbUZtIbo
HnsXFuFFnLR4CNKHF7m6U5ljKX6Po192TRi00N1YHR2YokCMgL1OBJJrYWuPH7ZjXdoWdjJTLjN7
sLAomMsWPpV5qxLMQUhk2we2JJkWe3xrKIWkVDQYow8wMWuiqYg6GZAGZkiRjAlw1f4lLRgr6Qkk
86ZN04NPpagiaJLGgVnXUF0VCnEBEGokrnXefoBtGxyh/MOtFdJnCSsbzO8yLvcCdDeF9WxG+OMy
uq5cD8/eU9mtU2KT1faWMRysqYZV93U29iq7v4uHlXhnDGa7BrgACcF1TVg8LoIqJ/nt7Bt7vJsR
nYC+cUOZGmaF8t9tMgioCgIAm96foLsj2mNULGabMgDQ6LoG64XTTXE+Z7GCG8hOjwoM++djZMIx
aNazzibE9AtQPMejq0+HZZr+6rZ5j2cuOOjtwX2aOpgx3iVFIa563EJEjkl9Aol39h3UAlhWUx/j
nsGesgUGzZh90EVziLMwTMxuLWxyaceAxCu92juIB3t1z0XR4PyWXGwyAAru546RlZVtolthnQPA
M4bZQIrcvCEbtajdjVxesXOKKSyB9cCtP0ucjnjPMb+NhQd/QVZbibFS2d1cVFe922DkByODWij/
H0vntdw4doThJ0IVcrgVSTBTkZJGNygqIeeMp/fXWl+57F3PSCRwTvcfVe2QUhmZpux9QQv6+lN4
ZH3YLPjk2guNxkvflb8dRK7Nv9gkyUkPbiFvWvDQx7eo+x7n3wqNR6Sz8lfR3p2BLexvnuP1gPxM
wiyEzhWwtkHm7aA2cC33Ig31DeNQ3b2Ulew4nXmfJl+pQU3UfO+CHvducpmxtkMxxMxUJheZ9e/v
9UBHVTOIWIRZxvRGIXugxIs/naEB4UAaa/6I0kaMajOtZ43CZMcF6aIZ90xGEDRl6dUAfdGWBKYL
ix2CaxFNNrAkrapvyQ6CFyVb0Gqf4GP4zkZCPFJA3cbpn0Obq40faGmWk5bdLNoIEDvMqiSRd95H
3ATIENHvVBdpzeqbz9ShZWC8Q/oNLx/lCaxsdEZonCQXeWgd+8ExnVuXQP405WGkTaikPlJajwkF
VF89/VekliMSmaDyk8jZ6WAJudFsgEvkY/G8k+y4Ks9Gyhhol4w0LV2/My4xFl897zhvidAdD4Mb
nuTFV5qflp20zu6dyd55Vv8co9CIte5Cye6qS8hTnzlzQg8dkUbOHw9WoTkP2oyZ5upkyEbwW/DB
OSiCbEprygTTPriM4/0wuYQUzmnJg6PQ+9Ecg/gxjDxsGQ+ufczn7GI71krnMppYRUUT0VdfiZpQ
39lul6q9DxaDCCNEp/ZmTB5bfikiQ9mFBdXA8qePlHU4IavXEm2dOTpy4q9lX1SA2bPlYrG+EgBv
kcPnjFCfKOvL1tiQAOWLuIFzw1bnY2Xru0GLTnpWHSWaY1GJrohIPlTanfxd8s9lgpMbnEuVWUnF
OS2TfhJ9Lkp+ninmGFPU9XwYIuhoLH2bOd9Lf7A0OlTlYHxeFirHXCy2lQnfiL6mV1Y9yq5G8/5e
W3m9yGGS8JAatdUUnfr0qIfP7MCNh+xYAGNCkmJ/iV3M7AjW2o8+HV55LBx6zoNk/ED7huEv3wyO
QaiCcg/kAaIq0z0V4RKYP7HWqJgvBTXI0cjgEcUxmttXQqHx028qjKbYBDHtB7RqmqRQvE0aAjKY
PA3DB3+CQl+rgW+aiIVpmc9Orq+cdriYcY7uAGc5qzlhlTV0omp8MBE2Qb16t+wEUSTYDro2VQcB
53sOvGFLbIrdYiFzqy1kmwNEwpwAm8ZwP+EbkP/9rx+lPhQ8iOiEEVNbbEYRm0iz10332E3GI9SK
nAPgDgE5h2NLikzz6EwP2rNFw4JKav2E0Ieni5mxGF4hkqu52ihdwZz3ZHFSAozL/A+JtA7tTzCf
AWqAOIGYdrlSDbggbwky4BwyUwGUU5ZybRBvS03FnYECpAvgq+NHF59IWeuAg8t21Hq/9Thb15IM
ZhJlJSHPuY7RqzuINIG6gAakcyb/wWOexyuTVipyLqE9ZEGC/VuBEQlt5rTHJn3544VS5l8+QmbG
cMLnQBbnA9kLXBs0QWOsSOACdXZIya0UsZpQ5jwZ9CAljJKK4HTc0biLXBo8e/MR8epWqVleXXgO
hPo21Tg85MY1xVUqJFHMZ8oeshrCW9+SKxHemPsWUpJYJpIcCweKtKxmauJ3U/rVktLxA8nQ6+Sx
IZnAuIZKkihOIgEq772DNY3wpYiGoSCuNuUhkVxcZTrLO8O1JTn+FAs4nOKJAeuAcs1WPyizFr/v
bCBTsq9aQIQ0/zYBLseAAbCnOWe8IW5kZuNoFoWdw/Vbwt24iwel0TyLYM7jCcn6hHiz9KGgCt2T
ne1vl+JnlPU+QlTwKq3bBRWnDdZ6ax2Ur1yIfwhVT80oVvRkltzTExGgUs0sAgj+1sXI9on2WkFd
SWw8N5tQyaKMERpwGJpDKd0fxYdwioLeLtjnRE8Q89DFHNF/2mSN/ws4Dizbm3wL8Bi29W/G2SjY
KKrbubjIscDiaZFJqDWHdnopox1HDGcsvHJKfBcluoN15cgRFTbY2DRBSjSgtQw7Rn6TDTMqr17y
WjTmxjF5lCEP6NlSkaFxLQ4hJEB3qJybVxcPBdkCbWLe9XZKFD/KGoYZ9gQmZFn3oadUg13uPtMH
0vnFxSzh1h5/k0SRsiaoKcWDy1bMDwjIYS9q3jom+iCk0wTbUJrTAeERq1o4awlS5kGRRGgLYGRZ
3o3cxOCj4RdDuWj9E7DbUBwUeAUqQVIaVH8gKsuBlHBzmATCQmS6sI0DtlDF6J7jkhSW+KIHW2QE
qI9ehB1wCMESgmFJPZov0dwQp6HyHac+9287P4JOYCmUjKwF/VRuBP6EccTNj4FCiPZAjCJPJd5+
QYcFBpbpfzwXwSWBQAAF3Y4kNAnpLmc5D4noyuR/0iWuisN4UrMHGRWdJThNpA1jFR6pAqp2dF7e
C8IJysHHkNavHHTSG5K0+7E80r/C3qnyYMlKKCkajelthtEmsusngYjhIUQvCxI42XjVrJ8Qf0BM
tuCUED7Adk3Qn4OuNYx/lZJHjJm6s4w9sxyzJ4tFQtW2MYijTFcBxzvYZ43w75GQifmo6K+kvdyH
MLDYphjOebzkRhHRN+e7DS3SdjcUj+gCFJpezOKXE1x2xCoZfM5sBQGlCCKJ5XD6s9Ie8ri/5/ZG
eFBx1+UEIXNuEUvjhB/wIzzHSIykeouHvoNFjUCs+oGdDI+T/P6pdohhTjsHmcoSrxtzpre2pXoQ
l1D56kYlkiDUSL0LTl3Ldkq8ZUi/G4MCkIZ8HfxQPCV9dSBbDIsu6XvmB5xbwz0g3wdJiowF4oPh
5+K/ZQtKI2ta2S0xix5mt+hXIVgR7W0CIOLBsETRzStvgWTUIkTInS9vQIgOITNiOV2K7kFUc2VY
bTynIy3B9QviQX5Fpt/kVza/HcOgpMYwujaJdaKmj+tw0fstuLnDJ7GgT+LTmfmZqhzDCQ+oxmtl
4BcM5h9GEhkxBgc1OZ+dtcUCD0v3l+PSnqGn+UgzvJKV9qXMr2i6Vy5qFQq1OGrtcGf1Dzz3vAfs
QdY15CxAvSkQ0tJPpN5y73a/PFoetiVESeDu/EUe8K6kSGfY03TzpUB2wTJMaIvEafB/4TgUdwRz
IWTtLsg5KUhEhMLWn50anfKY0Xti4frEmMEFyS6sUyLUn2JYjUaUkw8L+wP5TXcmPEqXXkXwFZ3R
XG4qY4CcuJlNIPncPPmBie+HoHX9CgCAWGporCOhH8gzagqDKDcwY44eIu0sehp4V/pfkVxUHauA
0A5stsiWEQplWgoOQwwQadJ8uAxOsGs8pwsbrE5cLo/GX2ERi7qbkMCErZ/WA9lPSQsg14jIVSiZ
+sqlL2JMfrICdZmmMCxKnxjBBeljw0PLl2wS47/Y6r60DOZwWLcrUVqoSjZxHPkappdG91Z8hRqv
o1An8DGW5hF09ojO3CB0k761Zvipk2MV3I/KW4jCevgHQifTjNASsuHKBMA6Kb8hOyKi5jK8yYEw
ootCLcTDLud4t1S3P1UeyI2NFc76ALTiPmTGKNkieElbjcr2diP0UNuc4ar+BkO52RpWJ0galHds
KCKNnzDzmSkaLXj0AaAaik5WGp4nHEpl7GvLu1yUhLnxQ0WInxF1CmiS0CKzkHfYZQ8K/0HtRKYd
OqIFoS84Yw03hKhod2p2sapH8LYAYnPMVw1ZfxhvbYVym1e0mCsXvLuZaX0Q3cwZrTWlaJfEfY/t
t6KDa2YH5kNY0FTkOFaX6SWHveBbhE+Xa4dIjGB8mTS+k6MS773PZiI9VrJsOeCsF/k29EFhXDUI
NYR5WUI/k+TvOOMnv2uvFQO9IV8RVgeNYG6izwWogTjSkGET8iAYeTw+F8V3ReS+mCWIqimbkANy
kJsEVUBQAXRkj4hn0fO1pPAtCfWDArPNUnNnEZA8d0JESWme+CA0YhhEyw3wKC+tZP8KdIubkze/
t5kve+KNDMRGsCp9t9EyzUeEMqjJlyCyTq/uhaafVRp4uoexR9Wc38hM3BrG8IewZEv2YiBUgjOK
yAouCDeOfSV8k7M4IrO0za9lb69SDsu6xNSiJTQA/Cwh6aUfwlCC48VDQszgNYtejOZXNdAO8RXw
ISHCkFdK/nE/URxq9xgRrnK4ckxvxlD5J0oMsYtMh7KhxkvEsWn9b8CQgDhlcohzaGCGycbN+W2C
zWzw73Zkp6BEAwhaggjnBJ1XlYWwoP9T3zPBliGDPlxmpHcfkxKhbuH+tKfnEi2NXh2SdMsdw4MO
5PV31k6D4/cTEOu+IlbMnoD048toxOcsNDaZ6M57MCve/hEcGPocEQb6O8n/qT5U5uahiXFdVXtO
edtzUBvz/dk01qJ9JadjGdhgKkwbyL6fAOe5V6xpp1q7jDdpWpCdjRVuB5uhgq3YvlaMWU1vrZLR
vXMy9AWYMeX3XezPUudsd15mvO/47hD0tjzxc3CBGFybAxrvnrx+iXgm3MhEdQQTNw7aCvJPjByp
+2R3O1lU6vIxSNN9N8a4G04NonyaPby0+NegD0wM5gOu96Do8ByMd2WjQaPiFEY55ZT2q47iO3bw
IjGTdU+Kpfjm8tXmKmwl5GX7mwE8avgo8Qu0TYEMPl6rvFkg/073oZLRm/QfXaJ+MBh08zmdhrUV
wW+X+2EYJGfUfgRBz81zWXcbPa4fllIfsHgzmPDBMF969BtVHs/ufA7IDU6BzF36xcLlw6Ndunqo
yoHDGVzbeGxwM7vqfdYjIVEQgXE+L4eynRgmnhTcRG6grwjaaqL3oUa7E09rFc8HMUIerGKcneYA
ZGS5MLdvtNh8ND1zF02PQcfMYcTKi2I8MIaQWOz9C6fiPeyOddXfu4FxqNJtq9N7ipcpjOkaILIg
LXC/kX/GFm7yrRWZserUH27mkDYVD52k0FrzED9FaB9GY5eF2TEbc59PomnBWBENWB19dYRCCYYv
k0ZoJnROXZrqE4wgNdVbTr6Zuiz+gLcFiNHvLTLIbBK2uN4GYVQggrgEoBq3DqL83ipwQbDWUn6Q
wsGZ7TGlj0Melzi01gspxS08Relp+zE07um7XDp0IHy5HP5bcSPGbfGuDXvaTQ42hXoiymR1dBAX
huG7U5ATzwpUL73fNcOlybScqM6ASGbHr2BaVX77cnDOMYhpQ4hLzO4rkTsG8R0clZ5y17fmKWYC
neF0F20Alqd+qrLHfxLnwYHg14G5S8LvtEXhVffmaTKfM6ZeD0GXinGkzpp7FQbBjdocqie7ByzT
C1bm0iP7zKZ3D5ECK0BuV/u+Vs9qUH17s3Ngpj12PV6aNbV25MRlq/A0JxReHb1kvItdVIF6cHXJ
3S3wZWqLB6M4+J2rnnRdf+OFcSO2/WR5zrvhErrhOSwR48+DfekzvDIW45G2MvgTdZKNVPJx1HB6
zQcIEXU9JMqXaemYU7XXpRleJo6UrP+VrUv8slztXWr8mr3q8/WH3m8AgKOZypOdjQ9Wh62Y12hp
3Q3wDUFG4cNoLsa6qRU/BupgqPvJySNw9BtoMY6boXtq7Hdt2VFXHDS/BNzfiZ7X7dMnAS/aQL0v
waSs6Re5M01G5n1dDLu+y/YOq4YHJcuAo2JGWizyf4DccuZtW9mVg8ofsrwP/atu8RlDW8HV2JMO
IsGThrMk+RVydOKukkmhdWltMS7tMqzKUiOCWmpePhr7vHB2ZvbHqP1C0jYTDzMeRS7DSaj+HPTx
1ZAOLR4dXSkPUdVxAmLLInKmeXaQxGofXv5Xydy9dXzJSnC0JWQKRFe1x+vAQWIWsOwceiO5wH84
1Ej0NogCEb0qKyPLuD5txyz2E/5XLs8JvNR2USSdilz5tIL6CWmjsAeblJwwLSn3YpQuo4POozOB
Quv1KTNvboWc1Lj1hr9oX4N5VnhKRkC/6J8N9keQjDUHm3HxThZpunN5YzznPE1JdI2m5BgSvs0k
IyRMbWSn2vtGig68HLKkNitkUb2n86bhlUGnKyMBnBfi+5hX6f869xrsz+CcT+dgVabhpjBnXgcK
Zhr+ntmyKFGkfRuhItYhmS11SCRkyYdyJNgCgkNFBEckNQm92tNSG2t4o8BjLp/aU1ZNFw8wZ8SJ
5HjUqu9jXnOvaonYdBJGMKCGpcVDRkgb/k7CX9Zcz6E2HsJB23vuz5S80hlWonGxCvMk0+ZIOVwc
vjH0Fc5XBCKX4NoKUh0r64yuGmUP3QG8PH1crT3eatGma01wX3CfzDzL4sCSFTnPHKYLLpbhEf8C
gKhLkKJmvhhcVgmbDMMW9FQAET6MI63NoZRmI8+KiEmG1sUkn1+07ilDzU3IuE1qiyUC3yn2w8d6
ODXTMeeWjaxfWhxUUrtzuiTYxYx5ojeVY54WGWVC6tLV21ExcAPyCUBaWwy+2rH2/Cg7Ys3zUMmy
9Rs7a/oSZXFWksW3r2sUXb1HMtCNGx4nKp8gR6vVsmSy8irOLz9chXk55mJgAgdbREwKEShdOuS7
rbLwMZ8fQgVRlqE8KIyPTaTfF7gtxOi3ACZgmRV37wgyJMb4RT0L3mB14X1S9ycDSUfPVU9mFfVf
E0h+xB/Vttmz6mH4qVJSo3+xJ04eetowBk2h7QFK61f/BbuvBxYpZCrcz8ZD1vuMccDUk/JrTtpe
YGKTH72EeMA8xEjMGoo/cym35GjxbQF5erEIZRKkJ+POTtBki9NoKlFsgM90LPqEa/CNCikkpBf4
pkshxr1oc9s+gbuVhGg8PlsQ5BwkCa8RB0dPUreIr6j6ZhCV9TsDqOz4MW11ehERO8eiqRd7VoyM
wyyysj2WsGiZTpP9Txhzu+8PzVhdZQ7/w3/fioIxszHUjY3ultWqhwp2GN4ZkcHlAPLJdhBpSaF0
Z8FXAdR0ks4cdA/YI6hrFGMXL3HNcsKPaOc3UFp5nBC4kYqYOxBi1OUgYMxiz59gGBpkQSo9AdWg
yUZCFIcbz2+FaWNJ7NeC4wDndPkL06Tkx6LyWGt0/KAmQY+UltzDaJTq78EBQgWfRRwhIUmtcXXx
KoPE4O9RDJP6SRAm7nBLSngESiFya4qZW8NH1X2tPgdAKjB3vhe5uEd0RRmYschXBSIDbHTJm2FV
4w4XA5Bk6rD9RdpjRFk8ZqQoJL4J6AoDGKOdwG/tFLG/MPHVB48dyyBbbVJ/bNZjSwGRWx6fJ/eE
gqHNjwn8qQgK0OEFxnOUJH7OHjYrsSCKf3iU8UT0Oxum0LKIPPgrHFLzUHQSbkhMeQRh5/0WKU1s
FFyHZ0NBFzX8A+xXRwvakJ8vTjZh9SzPTNaRifQtFxOqp5kP0tOuGYlLcomWv/xgaFmB9KPxb4OX
yEGR4UjESXiRLzugiBVEiJgZWSX+E92Bw3LWtL4KzRUntC9pnLn6I0tvY/4iYlk43WbnHdlNQRED
or1dbykQkFcDIAUAwajGI8G8K5OTUNBn6wl1fbo8OvZTz8ABlcYrleIZoQ5UwaptQpPMFv3XxE1U
17J5smpcoF7l1zwAAsIJqTlu8Q+RXtGBI3UnHY1YqLPXloSkCYXDD4MQty6JGoB61vV+V2mfUqo5
s/TVC1DmcqdJ1B4CT7Y3gRjAG8SeItIzpUl2oIXfrvI+l5BWcCWKt0tSHwGO3al3xFtt7MT8szDF
7GdommKUUi7CSAdRMeEDkCjiX0o68QGdxdpYy43UGU8lrkamETn9tOwsIwFRrP5ogPk3V5wAekg4
K8CRVuMmMpqzqeB2StleLfGDymQOU8YR6EIAiuWXlRTSP4SMwiGbQ68Ak/UIeOfZb9KdR4aiKPSd
dNyx24PSi7+J1QpkaBm/Y+srpxhvBrmkasFt30zCMEQa40AnLOY60b8X40kkUiqoAVpAYJMCpRyu
dTJ05qRBgd7ysoDn1tRM8FmmiPCYyl1Kl213jdEgC9/Ggs9XXFuiMBKWnDWTP4iVGsSpJJlX23cg
YSr1xHlffE1mt65JlEo3onkl+svqnhhKQ+NmZh+jCffPAigNitm1gntqkGnYez2nUy9ed/ZLjglP
twY+hK80cfDFMfLlNYlMB/JO1mOV+HW0mRPiSxbfGWL0kZjUm+nSG8VexBwLyTe5w0+oUDkE4hmJ
R5PDmS1qlcsoo/zgcxKgHEbyL7CIxYX2JM4R1iDTcWn3+pIEo1SsMrA+VqedzatdYbci6K5Oa1RQ
xBOmRF4eenTnS32ekekshY7rH5wsCHYqxgpxTIp+ozCoLKGIl1ODZBo+MZxg7w142KITEoktx0Cu
RhUbGeAYcwSOzRzCVF7qhquyeZBq8hIxoSgdL4FjnJqXqFP2cHcjV7U7Wjt5J+3qqnObLLlBk8C+
nA/jxSbTKScXEkVftzg4BGBF+GI18I2/3k8sFvb0M9U/aCLilmAbuChmI/lTjYYCS8wQBfPOONyy
+l9LITYiICQuNoOFToyaC6FGjiiwcOtIKt9BuKoAESHPlkrDpziBGQYTSvXsdFgXCaQxoQFR/uSQ
ZpGL7Fl50KY3t614yBzYu4PMHni41tAgU7Ru7RehMrvXDqLRJb/G9DyyxpmhOtKALDHDkSAm4hQ3
W9skA4hcildJgFnJWpBvmE8pmpRtheiJgRO13p3MPTH+1hMz7lyXp4niq5YjgffJQVo5B1cmtRZm
ZHRU4qzQ/RJN4KXt0xIyFHEcweIjWhX80wY10nuLmpxDyEM8x7RwAtQq/AYlq56QQP22t/ojh1OE
b7aKfsYSs2138HhnUxAcppFyzo48FgmuI2Hh7OxmuDeTl1I+OI5x4ZW6jLWvdU/QvoIwaqN2N+l3
pGgNBNPQIt2QBrVYT8zKKP0mfgxiS5P+XLflPy16QhISBcM1ne8zMrPCuTshQS7TrdUHRyPgxVrn
esFcwRng8WTvFU89MF2kdMHwNIuDDJe9ujJGHkxP/AWPMZ3CQdP5wdi+Dk3DLkR5SnVQMTlAEpnO
fEn67jAV41G4Yf26BNkOnxB3Cy+/yBwxQOdE4oikKaQuSYk/UogXCQNdjOGg53R0jehUq/lntgbS
xmm+TgzfU0Kq+Ah/YIuPumBjq36PfCiyNEJdce6QCGAHFKKmGbNYe5kzdY/iC/KftDk0u8joasKN
+YX0Dh+YimHrw5jNrQfcLYV9kdWeWsNFuYbNAJwAQS0uuVVd1n7ukswCqGlrpzwGeDT2FX4cL6V9
QIW3QAvk4ciwP5ZlXonek6OvhJuGDtHM8mWaADVDyPLRhn7sVgjSaGCiCUNBvW85j9bQbDkWTAaR
UaUi3j320bsoYuIkP0bh6xS8lEa1SyVCMvixuKAkz4FMy6Ij41122YgDDvtTOWWnRbuH/xzclQck
6mg0moacpuFKzJL1hOZyfE2rT1sb1waaIx3Di7wrZlhvFsTyixVtUy+gLBKKjLcxJzIkZ4GZoJA9
ABS98pWcS6L3Cxun0lonQTj2OV+BoEduxNp6Ck/TvOdm1PrLQkZJ5usu8IZL/SgdGJjKAVFLGUN7
f8Ci42X9NuUmxEawCZPxQbjqnNwYqWoopt7nrS0TCGe0bd3rTGqaVDVlJIuU+ibky1so2pM2HGJm
tAZVYoufAAoXgqN8tVhFvCzY0ENSzCyBOIq4HjTCMoCXtPHYy4pipas6Qr3Buj6ZOip7lmXnkfGI
8ZSDhqoaB8Q5AUZsv3oS6Ec+evD5hrYTitA4wfU2BeGBgF44RcujmEy5xDHpn0PMHInFeGcYB8XZ
ebP/p9KA0esJH6YnL6N7wplWxOOs0vQ1Sep1Gxv7eXF8ncjDgGdKvrUMmZ/b/OjKpi+DO5mB+jTe
0KdLchYBr4pC/Bn2Yk49UlHq8WWgq4GL1wHUtNQTgrZb3gRHMaq2S/GrZRRDExIbhE9hihwr6478
pii+9JKMTnUtcInBLB5WNw9xm0PiEW6/UHY091ExoWlJTiLPCOM+OjQhkq+G1r/3o4kuhLhAlLaZ
/TL27WrRy4tWY4fgMHMMbZO/T/XnlGubjFihoXOemFUlzWopBl8Lr+I2WJwfVpLOpb/P9QDad6Jq
b23Id6u9SB4SlIXLFo3CSUYkgtTWatwfeOtXeUIdKnnUpA8C2OgxYhl+E42NJ6NBQj7Lmf2hUqxD
ApQhaT5W+ruMV5Xc5bL/bgb3oeG6IuavaxXAU4qtimcn9E7ynXlcFgNxVJIPYTX9t5hbTEpY+r1C
5ZxzGRJmzuwQOS/ahYskSdGscIbCegYtdTtX6PEJizTqNtGX/8kDm/WUvNnzO1GnMOy7FnCHkUqG
dtbXhkpYOQ05snTSIWBMHepLEDRmqn0ujPFU6+VHE3Ifn//iO8P6qSAttk2xUovAVy/jxy6BQudk
a7Qt0wcpi1zuID/33fTaAoumNm0H+KJdJCQRkhH5lrxs9MVZDm3F7F7w+cmNgf880rQNLDQ58iia
o5M1HjhwySsLfG8wfXVJPqdmQgFokLMCYxtThIQPvTiagbVKjZcKQ5RtzbuMjXskp1+yoIzwldud
2zsmgo1kw7G+2hJFz3KmoQdVmKRzHbxJ3dlMtgilTfKMflu0kB4ISrRLXKqY9auhILPglSv5WrdZ
eC6q1yKCl2BzQvJmkPQkFchcwKw6hv7ggPDzhEnNtzuFT6reH0Eo0ezIXMEOfuNqB/ORF0RAOvww
I+8dxGCH/bZXzYO8kFGY+AbBWx1TUoKaCn40B2PrLY1Evh8d/XUBOu7uqKVM047O2K9peLAV3ytt
zpaRBJhVEflK++LpvQ/bg9sVM/eQXP0R9PMvCojRAbGHpBQQJWoo4clMSlLOs72IqDsyFDnaIht/
N48TmStbbcyOEUG1TTq/ld15po7M5IhCOp3xpKtdvvvLRwPfKYHFJS87gEDpIFnzfiNXsar8Sl+P
+GEdEosEX+0H4mig3wlmlqiIlGipaHpwWHikHgPXDTLvo4hC7J+ETmmqpAiVq37ldHdBewTjIHrF
iSoAHxR7NRmf46rhBu6y+J5eDeA3J93SjvOxc70X1BNV953ReVexkLLPxAWfiS2BY4FHI0m7l71d
R5SmKuFnGyCc871/DoX0NVwtTxVHD0persimX1t8FGPsfTQLhExvbEzjO0p33CA0mB6S+lUcJCMB
waoa7dmqWhtTMJhD3WLTre7FLClbzgBpC5Xd1dqX2KwNlksUH+IGWVLUR7RLfmsI5kiUixMDY0bv
S5ybsJVAADN817CLXWWj4GAqls2kzrDRVHwgQnGJ2zgqs3vPJPWXYb+kxvOYnQ2i3kRgR0Fi161b
1WPW0xEyDEQGRNl64anOuggkWCNZSX6bD/GnA6sy67Gfq7+FiAVFHA8quKDPmEu0qiAXkvoTTbyU
iBiT9ImXyyzcc1tNvki6tbaGWeYr5yKfo+lTX9y97V0bMHCus4jQfLrMUk05hesq/QIWqZg9+83C
hdohHCn3s5XtrMq7FXSBqgfxLynBZ91/yQqtEvpckNtgXGnTs/TjTJZ6qzP85CguKkZ9cvIK4CA4
2zobN9o03cd6erAysPb5Wx+D+8Y794W5a8z+jOc6aVfkmpItbG3HJvjGChIm2nPI++g5Lr5L5yU7
GWg+Nbs+dpZHkeQnNb6xrRz1Eeg/QI6CL94mOClDWSGtLF0cPQ4scCC8fwFyEdRfz1aGuozEy0g2
LA0splinw3AUSkzZdXDzI2g+oNGg9ciNwbpGzmI6LGmFKHi/ZlwKzS2Lv02j30cEGSzWplPuPeWn
DYCvLfZIRlcmIknyTcxN95XzIShk5aJbbWxkq0CSYX3fVvU/0aqNA0r6oeNmRz7r/RPBBxKuYbSO
aJd2EWBkzEQ6XuVljiLjTAaEakLqM3lFDJY94AfaCpHsGoARqrYi6G54w+kDXnSNGkmLmvBVal3l
O4F3G9gVRQlQF/OmM6H1KSBnHOIefa2CZ2l36DqKVkS+eNVmqLfeee3hslz4aHDHFBmbNaVXeP5z
TOASwocqHYl2eNLJlQboaJTi3HkpRvJ4zfzBjbIUxG8xcVjg6aqlbZVKXZt1va2zJ539BuWjlhc7
8uo6RTmSsU1+VCdyRwYo8idETAmWZOchZTDkkG5dJoewOFd1Q8cx7Eb32TdQxNGdQsRmiE0h5A8c
4l1Letas08ReT6+hUT4L9j3yjztdO6hgihWlac2w76AByUfNXrCIvzEse5wgJgeCHEqyLbD/iqGS
uRswdUJJVGg6SCVNIrLsYm+zilOOxAcQhW6PBC3jWHg7JZoRfwBhVO9OGZACAYUgebjDU9JTrDde
Pf3dJDuH+jObws622Deete4TIs4kaWncFMjsNK3Aa2IfEqYgDlOegWbB3QqWXZFi4wzpuVhCPsqP
OmLjRw7Q1F9jNTBy85oCObroqhF6aJG9Uksi4xg3IzBQ+NAyPrgB647O6u5KiZa4j0NpMPO4fKE4
6niBzH6CaN9OPFlL9a9ryNZeNoVl3I1W9iDGwFqxfLYclAqoVLDWJGBV77JcNO14UfFaTSOtj4QE
GNZ+bL/lhuWu4b4gOZOjS1Q+zPNzSsrjDFXBRAJsPHqIdiOOLk4TnWTMSbkzKgzqJUH69Go6duh7
xt6Ov3rnVMe35mYHj3nw6fY6kVv1nTr0hCpGvodW2G8yUaRykRrVeQgphKlpDfyOooKcZwRg7Y/D
aJpEyUZ+tCq7enwmrYFoMOzRJ9CbAnvSQ9dxzICfi9es5IcjkUxgkGmxLhbOCQ3fA82ezDzIUCRC
gbomkSwChBq8ufN4Ay/Qa9FB8uFzrVkcr6I8g79XO4LSnQMmpFqhLpjQIqrOoluaXLh3qZULiR+6
qrbuD58mQkzGn3p3QtOeI0ni5YqZUepmq/HTzOg2Ji4+foyov3lZ4Y+K4ifNsGHUzFH2DvO1Kp61
6iFyjowfNAQKlw++G5YkV3H3R5B2HT1ky1hhvlZ2KcJBcE3B3AUsncWpRLRvfgw9Pkig857YJ7oX
QgRn/B3inmIx2Ln2swsB1wOzquf2JUEZ4WrAviZdCtGjDVifU2038YukyCt4nxgLSl1BM/gNeEdj
jNkXW4kr+RObKmsylwiJUjuxeT667rWPvmRYZw/C7IbKkERbcUsQXYjocEjH+3n8LgINSOzNHFYB
zY0sQmZgcEaj/CcLCuaoAHlGVIgCfY5xi71mTYVQPadFCkmqqkl6QJhyTeceF5qEfRC5S6MmtybZ
4ljs+OA6Z7hTiGRvyh8J3x5d169I5UAoGJGpjLYQNZJhcws6UGU84pspJx2UKxvcIp29nYg4pD8L
pNLpnbVG9BaoKXGEYGlMa1CQM6NIGn66MYHJuMvM8yIsONXhrYUZoX0SexqB44RSLhEkhi/idPSN
giIjBgcoCqqtYPdGVNyVbnVUu0dJheAP+kNn2AQVbjNRZAvzEOF/tF5IwNjLeMenKwWsnf0IWQAQ
OCOealCUQSHz4prEDfAWi/2Ww1unykJrf4rJ9kPM0xjWegLfPI7QtjlJAkO2nZEpoaVDD/6Kkpp0
USV19ykqJhT3ob7jmUWgD84E1TPM/YXOUdbB2jvPyDQEeCOqj1lLnh0r4QIkime0IeDDDZwgZS4t
IL58s9ZjjPBoYGrXnjyCIDtLvUhIkjYf/65H2jE8fJ1Z9StyvZHOVU/8/HQZkbCuwVe3vEAzmc+0
tPCKlEyJAZ+YpBdWRPbZ9oAi5L944YXLhG6w6pYFLwrkYVtHnJfnxnnRDU0WEcnFsdRPLYNGlepj
EG267mr7RUwMaWf5A1WAvAU+kJ2cVQFDGmUg6ANQLhoEteCS8mV1sxz11OTEdPOM2o2KY7Bfd5gZ
hZtw8W4ry21kgQ1zBMwWgBxyfkQY/AS2lm07g/eUq7G8pgryb4NcpOI3y6M3siRUx1nH7bxhxYXg
YGjQf6sKvUvf/tEqEJwTUSl5dOBnorQ6gi3zAGfNvJZsCV1PYIb++vQ8u7jrvMRvrZSKgxnhCj6D
XOPjt55pfONRfuKPkFCNxl2bLIU5nSaM7DKFiA6ROK7Y4mgrzmzaIR84A0gHCIb3MussImjKh2KM
cNghqooyItMoLQpGP0NPyeVVIwImyDBD2B0yHHailkwVf+qLeyF/I0c7Ks5yWQiIz8t2VS7PSTRt
rJmoX9+ZAn5S5TLb01q8mosaPM2YRIuu/LdM0DQ4UGFXJcZF8nGcYuTjVj7kP3Oer3jqf1JDJQ8q
uGll99uQFl5z/Q5uxTgAJUP+BafH/zg6r+XGrS0NPxGqkMMtc6ZISVS4QUmyhJwznt7f6qo54545
bltNAnuv9Uc0xva0D0pmLgLIxLnkRuWTSRBjNXt7ixwgu09ep6bcmH5PqZZ6t3XrXXAlE0e4hLMi
rkBl3Crdze0fVRrfsvpq9/8EiI7RvcckbnU2ObMtIerOIjX7dVtSSFI2Ry9yjzpaBbM+VeDhqPwo
C/GXdUve+BhtQ5suSvOjNwfuyT81uFQKsMq05kiC2tzX8V9gvurTTxBWNyPvcGpQwg5PPXjGWiev
lUOUbzDNoIWqcIuzCfZ5YHPKSqjmhtqPDt1DS5a92dEB6wP24MX0UavQYEnd24GHzIE9z62dMqab
fIbgaKwdeQENgruOBVrScPPYW5XduLKZDCLtYRnJW2tNR67jVdKA/vjngq9LBwPJPodxemoKyGAS
4fsFzIQzr6wSRNTH8EKIDXdNvK3xJSdvk34q5gsav0UWfybjM6Gd3FRoo096sxub/1i4QDRYyXUz
pOya/1QfnQ6LV4sU61JYtDVn+rzTOKDKxmQrIzuBylpgOGzcsH/eMYdph8qfshcxj6If8ZYq0WDt
xiZVYDV3wU7ecFnNXZhRzfgY22HjzjAANk1nzGa+sq6zVwkD0Owtdxo5MuM60e3nBrl0QIBqyaXr
4j71dpzLqnttPIoyAVOQ0bqELP7N0RUNv4LEh6kTwM8ANlwmDUVBhJj2CJ0IPqr3EzlUGqBDEJMc
ysEVRkhe1PAzgH4kl+NoUC7U6tGCWA/HPFTpppVJCJOqzpe0I50uj3favKdoPFEQzDNgaDvHvyTB
kZPC55CSt7IKuOWWXkvY1tLl48IpkbNGxVzaYuR+uChlfI9PYh8xY2rFHZ0alSSw2v1GBdE2y3mj
Frs63uvs/SjcVLaSyic9dWUhK5yH+DW3rTPD84KnfqVMaIvLdE3uC+iWshvG57pAK613mAPS59Eg
2nBUI+JIgr2VBacW00FTY13MUTbUP7Xbg2pX65oMlRKMUrxkEnIg3cATn2u1q0kEszZl+eEAkKk4
cJH73BVkC6rKrcZtaLlr3UaVtImowHP79cQRRHd6pa7N/ozqgUnjNVW9ozuYh0H71Jm7KiC5vjM3
JCR1yqmix0BmXhNvkgFCzoCxcqycfLMndyQ0WkluCq6yOVWp/vMWwRcdNcjo6kI/Ss5bPDc42RBH
UHg17Gt0iig3UW5cy3RvA7rNwbtzKBviD3pM4S7MJO1UsDCB1wPkSdqNQmga6BaqEAL7wBfObvAS
dffQZFhpT6b5UhGu9N1mJ/7kfXHSWo4RZZel2IlRNVA777950b0D8GPK8EPS0JLXlGIoPSNdDpB5
CfrnB38uITq4FFDyqZvK5g+/bXV4ZiQb0ByTS16Wtb103DBz/qZB9wa/fkqRqa2tOv/Fzbjyh51B
qm/H82bptM1DigfrCizUm28pht0iB1ZkVM0hg2ylWk92IA4bP7GO8+itIYdDYjAlDzphXGVEgQ1V
1egzMyu6jL6GiGgysXTt+hKjHQoAFn9yzj31qDdPxN7S8iYtSIhp2RFNXzkarUJFLXNgaJLM9mbg
M0IktqrMZRRAB7FUWutYUUVwsvVAw4FtXIJfgxSVLJQFGcHjQMNjR2pNMRADRvqYsgxUEwHVBD5W
7FQTf+vedM81w7tzKiMeRMaWaJE3xIH4j578LdGoDDFweN9tsuJL9pyhzAgI+aiSY9q86YgiJoQq
5TOSzg0MaIb0VcKiCiAnddCWpYYGnA07wfkS82hEO4vcD5M1XpiLMfyIjRe9A3BAKyK1cB3hGSlQ
g49UMcJkLabUBDVwQlJU6R31An0G1yMXNdmBA4b/bfTEAsh+iUViovEhpWF6hxapLPQdIShi7s6n
t9o4Yb0IYXlwqGnWNrGX2esIpuK3L215wozZGhvUdYyHYI8kWT1X/VuXq8uMZhkGcqV7I504YxqQ
xVvQDQz1CDvz6knV81MUfXDkXsPcvuOd4+0lz5dO2w2lGcSambBkzn4YZlieeqWl6U6lO8tBEyVT
tBEh+m+MbSqg9AZMsjV+PIc4Hu/qFdOGDoyDan+SvmM3sB75X1ZVj5nyZjOIn+3yx6ruJISxTYJ2
TxfNhE4ZpehyYzuIJtUnztc2+u2cDED10LBHDNvK71EXcUpG/Eui1WjZJ4Vx41/SnPtfU8Y7E+Nl
ygVEltAZZ1WUnS6j9WE3qyhcJTQYjs9GDFyLGg7FCo/TFP5pfDFP1t28wtEhkW2MJ7NbGjaDDXz7
c8aeWyFJRNJwDkEMeFIk6VF+2StcSmujmxcCmZs90nOVqBHWHFadXr5BbLbm2ehd0FqLYPNHQHgd
FjyLn+OgGVenmoEQMPExJzpr/9/7+atBSmTE2KTm45+NkIfC4xLR53JjcwTXuFfH0iWaCyzNXUfa
TkSrqWpuET41lEIUJT86joD2ecbpb1VHiRsjbWlE5DIpDgs4CUusZEHIO9cb1bZXMbvXwdVmFrF7
fGY4TuTrtTNmNNPfQnETD0ltO5hEfZkNb02kjotdO2YyRIP91rXhscmg8yUAVku7p0A7Zt6+gQOi
sNHCmSrhMqYQcYiMsnL+DTyHKMBdXW9re6vOt8q4dZbOMUN0mfPZVe2eFUjl34QvqJ3hhuybP33U
hAR4qotPFta1Wzn4vxXzzJbumMmOP7Vi8fOYv13a4SfiyuUwQWzlKE/yXQfFW8ZwIm/5PwUsnwCr
kizTIu4XnkrykVxHEljI3ws/rQquv+xehEKJU5fAZoyAVQ6IdxYb3FD1L8RlbVCd7AfaAcWlrTW3
zFRXBhFzLXUptcdZj/vtAr6W3jDkedRCVw4HwKKbHxUkt8U8RA5zwnAGxCW7P0Cg+FVQuJEVXiNI
6Fk40g8LrzCdYu5Tnu4JuGD4yywKlgaQYYf/BmYDgVksRxraDQwA6JfonJp/xNBJ7xRrGz9WShnN
xknbFVBEboJ1jy5OWPZXnDHKRSdiB8l3Q40gmj7EXGP3PSosffB3wXgdzVWLoMgwxH5FUmWJI9BI
PjOYThWo18LEmm8nLnhk9qKYwKfZFtajUT+xO6QppSn4vZh++ZmgsDkbS0nw11VCBH7N7hI3xB3S
+xDdy2Zf5z+DzgyzBvGo533rBaSLntlwM/vuphlrCGG4W5dIAtQ4dbCjsr4cPyb13vuPun4l1HAq
djAyk3cZ+7cUBTEkIMw2YXodg5jfnxSeUCn2pVGpKlcanwHRFUgTUM/XEK41vg9Hx0SxoQ1YvOtq
Ypz/SauYBnyIpGOCvNajcJSjCuZpDh/wdq2gn4v2FrzU/jpr1oPxNBQWsL6+Ghg/oM2t7ouoNJnE
Ugh89ve8vJTKk13v2cfmCbESwRMFVKWrkOtZI8NqLxZIp0oyEmNH8h8iDDcObkb87rV3PahXETkj
FDoGaNGJm9iNlG8q7oj/Ce/HQAbrVq40qWqRJ1zYH3mznfpiD5sGxiE9Ek7kAD16Kx8FFxMH5EvV
Di/sDMs6llpxjAcU83pPxDJZfXsQ+tl2msc0GfzbJOpFu7MKqO+Am0j8iqFZ+RWHiXYfteTJyebf
yruhcLv9s6I3yV4UsQHt1mETscLWBzM8zfh2e9COIjkn+mdJ4SavLkikHp5Vr0etcXZi8o+iHSdd
6G0HAvwNknaWE6zhFBnX5H2mTgSvxrqdqP8grGBLwZEVk1d2wLcB6g79gyyFzCmNxBk532pjK3Cy
4JvirS9uUUvBWHWMsemBvHISgnmMLG8z76Cg4pBXkoIUcgTbvrZpiBQX4q7e0hOTTy+x0ezKipjK
GgYWWhxsxUBlCA+GP5V3M2PuSzbeZ/JCdErcSJjbegaf0imfCjUHhJuGI/sSWSP5Q/5VT6ULqFu3
GehQrl25ZJa2W65bN/QWbQhO5m004vf6dOdT0m1wPlkWOZO4iJNtDjunmj4clDLtm4EcORWunPwj
0sSE+WbGEPV/FPhA7zi71TXtX5+h/bCTfcAImKDHqF11TQeyghKFupB3t7O4feK9TXylHmT32PxL
2t+Gq8nIdjIAloHy1Vn2NQeOzCYkgcU7b6Kv8NwbyBlV2gu3CbSPva+KZJ+fm/jatlcdjD8TfLu6
tsQSEyunGN2xAjge8AGW4AfC8QAMV/3C7vudzERJ8mewZ9XcmnHJMh4TCK/b9UavybRk52D0c+ho
ygjwxxnVcXO204/JmUihuZUDPRUnAEryLSLUX6xVSzPxv9WpOZe1syGRzo4Q4D1nNAfv0/wrmWzi
7d9EhjRRRf3vLuVabx0MpsOXG3IRN+BEBJyzyw6Fvqe8pSXBI9j+C6LtPzXkjoOFnU/5oCwXIZ8E
FB4UQvRIi0Xbdq8QfmgYy4e+XvlJRV48qSks+yEYijvF39Q8XCMmsZGkQaJMaegkWEj8JRKXWBaM
osL6xATM2+XRw3IcPNNgkJ6sJz8mZQpBB9JNUqteFAIG/F9/+k7smxueHO4rtmGit2q3uiq1SoOt
tj2QsO6MeClalfAIFaa3PUocWAqJqCjl1aIVSdcXaDIbvMnBB5xBkd6SnjYINAnlZ5ldc+tnak49
yXxGdk+ao1GcZiZv5BQkW/FQfmd/RUEc2LP1U9juwgYRZkVbjOsQ37xOYsgH2pfEWmcKeY1ru1tY
VLJ45HTsAAVjFTo6+N3PzXHqX1KINQlK05ovMQGUirFRQhOA4eKiRox48lzurHSwkI7jseDFPv13
DtBJBfBa9dXhD9x52JFvLBvoHiESaCsmfteO7pltrs2Mly9e6r21Drjn0mSde6gTK5FKhSinz1r0
VnKqQB3PnbeB6UBPzPe31nubHUAUSEryiHra6w4FXex1dAktkIKGx5bDCpMarWN3fndln+u+5Rs9
8Sun2oXOPuKu/NRE/JNR0Ey0ASHxi6g98gsjVqgou+obAiWHTS/8oF++aNpCR4eINF0a/2z7UAXb
sb2bPjNC660dLmmZdvJk6zOVgONL1rR8gKxfEIuMNaIGiGxzx6GsS4hQ/Pcvyz0hWS4ZVrVzJ3dn
uA0trUjNWiVSAOCEQcXOPjFUrCIfQx2O5xI0BXBeQU+c4XJrUTU7/a74L+joEgKuD4jNqXBSYW8g
J7gP2PkVf9c043qwKVEAySx7CkdTXNPC+BCYbq0H4KBxujrmsQLu2DQRTQbrzh2OodnshhZmtdpZ
yltYY9QbDqx1u8AhuD+YiElXD35IUTMZ3qW1dq3vCbikFikWkMAAk+hNa8pHnHkLqMt1fkva/dj+
1849D8lGMfplNZ8U4k3aqCNnuttYqYfLJj9kCg1NRn4kV0fcKgRokpq0k/4hSccvdeal9hXt0NYo
tatJLA1oz57jtmlJrOm2NjsJdG/bfBUEci6qJrj67Arhl0DkMvgDjePlzdlGq2TaE0R9moOj0fTL
IdEXjoto/WLn5c0Yxp1WneOCexy1js/Q3mJs/ye8AnPgmf3nJeg3U8IpnRmXxD8iwWa9Jv53W+SL
kMoWuLmK8E9trciD0PP5fJvMRfVI5m737lYnk8bO6slo36Pvor4m6sPNq1WRf/LgyI0YCbkJtVvZ
70ZUYKLI1mA6BloYVDQIvRN8LfzpqBU/YpLQE/YmmrSGykNy8jbqREyh9WmXga9deytjVysZWz/j
MtlM8xNGQSSj9MV76ocxdUvJJlNxjXqBDvDN7CJNka88j+78rAOgo7UiPfFGFGkz4cqhJAtyBWJG
SD+IEpoYi+IraT+nQEiThrOBmHhc418ETO5nJdxUgLDKrWx+qMJh9ae5uyLwyMPPkeH9vgT8dHr5
rKr4Ba5tGTJzB/ROtStLo38DQZsotQP2Q4kEk7FGa14nSz3E4U1sQtr42mvEsaDQYKoS/RsiNAIV
mCwZp6yB3eNiuBkZIGJGENc8s3vfX9F0zfm3y2GLIZyQ3g6NpvHS64sseB+IQP/GruXpKLkeQbO7
+4q9rHgxfAsvl3nUtQuEPCsOVcNMngO0FKqrWLWOOdliccHg/VCbmMdXZFADt6qzcnr0pA4H3NXQ
+BT8g+8mG+DZGAWfb6Px76b3yKMJcvKuEMSA3zoKI+GmiGNAaV1CYYEXimcNYi/2adgkfQJorqwR
uQ50moATSYRZ1TY3qMs8I6+IgBMsl01zEG8ryh9MrL6+lQA96dwjWMImcosUAAmEZQ3tgz+lfoWi
FPNWVsX4vKl04C0qVI4fsgYD0GO1rN8tdgEy11loj5l+iNiTO9CY2tLoqUT1a2knxTOuSPPoEYgp
b5KyUIMPui5uoU98dfVf2OwVp77nE2aibArv5D+aDSpe9OXUKA8WKqlibcNVEanXEZVHoV7f9Bt9
okzC7s8Gjx6ODjqug4gAbiIfGyazAEGixztd9d3eMGNyy7JlqVerb72/8/cts5J+FAsZ/c3Kj1rx
JCpzkEPxQmXHBDIz+LKseh22fEEO2gO7+2lrhAwOaTyFS4JOjlkKzBhihNE4t58afEoh45MCX6oE
94h8flapVs5Xg32IegICwXZu5W4U5kqsItee+VBltfM57FWdMhwaUEkJMCkCH6vhHlOVHRYakXUK
SVBENFHwWrv6zjKxjYTpJqo2xDDMTxGp4poDkRVYS+6J5ej25EtdatXi5iCWnai9vFm73gej76ta
SiNz98hHazf5tGTrGM8i1GV8bxmdDxGbbllhoFyk2h8TFofhJmpj4utQ5DW/PRGOlvbwBNEzjvPM
9TmZh7S4I/Qc+UuIZyVjGCOYb6V5IKP1TReCqqIxm1UxIxBHpBpkSqHgE9sfk9ABnEqEQdzpGG5J
IIvAvDwr2GlZc00qdOIUIWVIsSILHWRQLs3qkcHwjiwNijqvtAoBU8xZxM/GPO5gGeI3NCOVP6gm
VBQZRfsNObkzujW7M1DnumHYBn5p3UNsqI+AN0fSsaeSKByWClFZ+MUXETjDuM5AEUrvQAoD2wQx
70iKh3pF8MOqIEyFvwdKVDwWaIibrFhXJj1L5itR4V7g/UeME38Hh6TEEmGRVxCo4+YIZKJt8MEK
l87/DYtbF81qRPyWzOOy6QIijYmjJjpF8M+hMteqiyCMeFaPmVYFpxD6P+6/2uCsZcGrRY5oTuJo
a4AIeFRSEP8CuCM6jjn6i1OC4JG9WvwQmfANarHOCcsuNYLI163FvVaO66mOV8xIeXDXK5em83JV
wKan0TknmKKHZMdi3YF3geTjnp+JnVT5gqUBUGwwNJjEmPYGw920EbsdPyLUlGTuoQKPEFAPEmjJ
leu6rL/mCMOLODJ8S40ZKQyEJplxcuh66LHhE4E51Jn6sZcRfgkFSI+7TyOyHRB7p/LpSUqZ5FUj
n+VCqiHAqg6jHhFFCPlLcO+fgEQqraKhZsgWEkiKFUYC7ngAcjww6AvG5toYV9G24AuaKCBFP9BF
3dr0P4rozaN7pq8/KS2k4Qtvh/pJ+JFJBAFiLKXKaGeCM2FnTzFJpcy57ZugWHaFHiJoFgbh7LI4
2ABbVDV0zD4GZ4f9LP6oKbhZ47blTeaAzbHrMaYawV8ZXKMItUT8T0Ma89b2rLpB3yDWx5vWBz8M
ubJkcjKZzlnCd7BoxyDTrNl+/mBbujoNEgYyzRtM0zHeJRDdiCB+7LutkUHsQGkkB9f5x437boPN
uNrg1wxY7QgVGFxv1cTkXPINREAlohrJ/PbYGeaGJ0qyhdRwy1FXtC8AGAqMVmcGOxW4RwGbMjK+
p16aXKjVC7jPx1OphM8xFMiMnwSza+g95MIS9T3nhd5cDOIYlFIjIomnyeX68QegNyoPgNYs9Pqh
06EuoAsKYBkxkiQU8WdI0GSbTAEcYxJ5b0H7BzpKLIJoVUQ5RTZeUOUnhSfCIs9lmOy4W0kxTKfD
V2hXOyQBUx8sHGQ0Zf/C996zlw38Y7i4tJmqiksa9KAM9NeXt55ong6Yn4wnur5z7ZZyxk7Kl6bf
aBFI1edQQSWG2rXb6v65Co+hvnf6v37GTj0uEqd7Dm1j3SXNQYtJarv/A5VHUBg+iZKPMSsmat+Q
+mAQy4acgMkDG/0cdxsprBK4A5YBFqogICSD07D505NqyhuHG5+aNkIMOpOWF5E26hq24PmaBnei
V8hCgpewKxIlFY84H/R58QMzfhbkt5QrX85ck44IXjhiCbHctA9PFKXtl7eeZ4+DZBUCaQ3VADD6
wY9VYjOMHWQzk/oQOR4V3gdVmSUpqQai1lgINe/dM1lwFNotLEA7Rg0fmcs0WmRpp29dDeQzveQW
6QfEY0Q9yQ5g8pjz/1UKA1K3Gkd2+1S5Ebd1IV7GA+JJIuYxpEcygHD8lO20kjjryr7VhMA788IT
GyLlcCkLr12j0oNaSrP/+OPnMxpRpEj0Kyv2IaqmrXa0zH3WnQvvNZ0/FboG/Y8ptOkVsld19+Z5
wyZiuk2d39T5LMcnUDkyFzvw6ST5zzqOq8wnhemsEI6awGZwuzXEq1m0mHgmjtoQeBWH0sOq3yX5
NYFIVocd1YOoErkIOLDU/qwjn67rghwuMoZt6wk1QA9HUgY5/oCBnKqGXvU3qVTnvwlppQxHbWfa
d08N0ay8Ws4ZfozxBTs9FZ/mr8esRDvwamiat5ZelYg6nqlptgER6DlRVxZTDSXqL/JWd7m/rTwO
GRObH9HX/reibXTS+HAl6adJtZcOyY8mGlyRdQ0op6k5YAg5l4297fy7/F50eQjUpjxfe7zwHs9o
Cw/BH6+of3kp+KE6CdINmSTVG8RBSpRth7Z4CaB6K7wPUiFmmFmKuADMa4z7EQ+1NglqSOVFTn7a
DFDLGCLHq/YA7ZCwWEF4sIn7oAk0HbD12M1yMFPyHRjwqxuLtyvb55HjsrY+rPYLjxzPVomMLaQQ
RsJf0fJuCt3ktfyUHcKb6JGilDS+sJ0sW+WcCZCNexCvfeh9235wqhtsQ3wR/CmIFBNdQQZv5nbp
AUEKuAMKNFhOm0lDTmTC/CVClmpBBA0Kbw+/x2acQMOF3xSgdos3qsoKYtJFrsP6PB4nD/ER6CZY
vY7mkYryisFQARlFe1Eyxoq0t863SUQaE5nhDbp4coeQzSAPGJy7W60mgCPXjlbeE/8+78s2v/lB
JBGReKsp+rZIeCLKkG/GZk4SzwiGdQn05C8tAaYuUJU6ZTtmBQXIFntEWjsreF1V2o02drke0KEN
gPLKmD/Pev0cwZo2abUhq4T59cVTMLd20PndQ3qEpCvEBf9gc4R49HBxZJTaiCCeuahD46y3ztL3
6nvdfTJgCM8H+Vdmf1KPYqlbefA1fgdvYvbF6SL3vq7vsnLEicrKytMsyKhF//KcQ/KnN91L4BbU
+ij7Mvepfo/rlEGOG2p8rfVn075FdoaPb4NkaNvZJQ5ylpUMjj4lqBPVWkpB3QHyHgiR7UdQYgmB
E2RbYHW8Acg2GJRAJ6kNrv03ZBAZLCqo2qgfOrBdARAM5DyTRf6Top8HVD5EXbYGqRhwBsOIKEJz
kOAoZy3W0QO9sQMwtuCAIi1ZzgkUJ7lTrvS6vMo2Hf+OrGnsbVe5UaV3ozgRUYNac+CJCyg68OsC
BCjcF+QFy4OCZ6vAFiux1CjcuyrbYjGVOASmIr5//n/Qsy5Yk8KswpmuGlirnZWIGqIG/ARqhksT
T4fH/St0kyCtncoixcNYkI3n8zGw+q+D6s78tiX2h7gJorhmQt1vvIK2eQraG+UIslxTZrzMQXL5
+sV5kKSkZwD3/dd+dS/ao4hWBEl9zV/GI/gI/uu/sv+8v/kLdbf2cB7Ty/TS3+ZXXIzf82/0Pjz7
b/6b+za/Ds/6j/tSfusf4BTnZf/46q7jK5+//c3Gr36zO0Thgna8b//NeC0hH0H/wLFpLvlkFUBH
73Kaf0tuxUf/4d7RT71QcvMz/M3P+W/52RJTs/Lfgp/xlRnxFc4pXsiPqKCfvzGL8W/ik/RX9re+
qs/Em26HHWjZ2dmn/KfbdTuL/z0dzW+KkoJF/Wl9UcGwcb9ncO1Q/sd9aoyV4jkwhO9VAhBR3flY
kUkclLWzZq9bR1vaR7btc3dON0S9/Y5HNCtn56x8yvBNZBgb1Y9/QlC5TNbZOl5hMFoS47Sz94to
690ZvE7pHlzkNG7Mg7ErzuWOVXwxbCiiu1I7dylO+rP9REznptg62+lEXeEFj9rR2jmbfp/ckwsm
yUu0aXY4X7aoW5bUzx+zc3Bw7sWp3rEIfWLEXH40q6f706njJ3izF5ShEJXHVbRsVvGFgNpLeiG2
Z1vsrYOyxX6DPXXhbZ0DoZjb7hQe1dW0r5f6oniqtwjiNtWpX1sHRA+raUXswF49oVm6R0/VPl6Q
lkyzHsLT/DKt9FWyKjY6y+6uXSrNxoKEmRm8E8IbMPgAuerwUmnaslIiHOZNbtQ3NfwexZ8zrpxK
RXbkLyo5ecKjy0tAl6hFLIBhZmvdf/Hts2GCyyjKomIln3y+S3eJ0QZNz8xVVJVroJGZ9lwnmnb9
BPAJTztgapujfN16PIkMDWQ+u8pvh1rCj4D+eBhnbnkyD/3gw4l+AKn4NXchKRedSu8oF4e3r6Zf
oF9ut5RTPsT9Jy7TGbGh0kHkOmsJoGAkUjJig+kmJuaTbL2/ykDdxJm5cGGrCjN/GisnXBVB+h/1
mlUOLNlmqBdGjck9+gaJWKTEDBki57LtS66xE0P34qVaiJ2g8Ntr6Qx7tPLoD4DxgHx9D+M0Cupx
PuNwBJY5qpwU5LSv+1blHIVpU/+T5ZZ/pk32BM4+1PN5B/FO5A/qGJ0DPcJJQVVRFTGerFP93bMH
9n5bqP8YU8TYHXztxqSysJFXWWRIp/pTY94KaixqbDt05DTcVyFdlY35KYgLdz2pYCspes/uHnNu
QVY6KABKx14Fvqwz7AtMNiN+sXZrYKuCmOt6BUIdX0xHgIf974QzcCpw3XKoNS5JvBYRXZgTejN4
4dE62OnSBZsrkOjPv9avYVBWlR7q6VVslUCdFuEffJtVCiyO271bqvHD5KWmuovPKACCCxr7rdbd
ZzPLafu8uz1CDJrCAOsWqoHwqL6ZZIy3RX6NVB0LWroOcCAXzk8DG1clF834agHNVA+2Mnz1G1pN
Q5T22R+sshgWmnF84RzHSLtSWFNoa14EIVEeP0kHFj0cIJgJUvwXd5KiHi3Q/7Ic2eaf47qADs85
5Xn2ZgKoJ6Cr718B+0kVM5lqgUpzxsuSEGP5KZtzo1aSEv4cgyThCWGjNABPLAAJXYRFTGCUlihI
YmeDeHVE7CHZ2pO5Kosjj/fr6L9rTEoCDcj641t7j90KjDqn5LdrnotgN2sExyt0c3p/zI8qyumA
JOsSG1dk5ns0UkyaivrNJaa4FjEEX9jqeRmcpdMqIHMEXHWXPh3vHeGPshxnt5xiwZbIhzg4iPEE
d4Suk8SaACvn8Yk/BTdkRaNXmaAgCacdzVUAYAdHPGHOgw+WP3ogc0D7iTEghGs3f+PmqYwUBjqU
dIxTIb+TIPLcJBoRKlf9M4Ej8kA5k9IldcF9My6NorjAW2nFQxyx4hvW6Guetg5GmsZ9mqGusEi0
9tnUyk3HFiKXr6IZmIOpnAbmJAmX5iYlu0lDIEuPEySfYCOadfZAxEyiLaigJP15XJUugO0CYRae
UFzdCeiOMhpUEDYbr7YObrNU2IiN5i4eMpc9AcPe2jHJDbkl5rffbWuQZfPV4aLEImN9jrmBUyHe
FeqlbYkRy7c1iT2ka0leM6lYA+4R1glH25oaOqb0xqukchaVoCcjKYp8gEUCy9jtcvzYlqzGBDm6
Jhhu8Of1zL0dfdvYplIyZu21hSmn5BA/aCXabr4ZF9203zxmXFFZUC1dzgfTZOx0swNuJx5XH88U
2aBH1NpA1BThSZMLrQGcFxVYywTlOrQHntas3gXKpuFJDx5d+i6om5kCvJQU4SE6mZHL0ftQ8kHJ
WSK8L/oLOD6+UkRR8ujZPObM8JzRsXQYME8LE0N6EmFWa13ZzdOldEKcsrQXERium8orHmRympT9
hJxCz55CVkUF6RsbStjre0pST8FIOnex5tNISXtvS8ye3S3JklsdwBg4GqQmjamdyQG7L5nLcqR7
E6kVuzkd33O/W1TezASeJrfRzT9RCgCGYo5U1Z+8rq/s1URj4g2qTCQd1N8CDZHtHpD6JMEIoVI+
0M+Uc0feLUJGCC3ksrlT0/OW8hzgyv7S+r8xVTY+7xciGvRph4ZBRNdvDpkfKuBQTz7s3NRQtS5v
mEcEj/3rjHQ9vGlxiRJfW84xxlC6ue0MwxCimlZLDr3JWZeOK7G+jAyTDf05g/2Uo0Ea3JwqWT7A
sLl5+UOOYDEUFvq4bmPmMTKIEvAgttEZw5WNW7Fjl7SG8thjt+6hywioacZqaYz5Jx8llFvzhiso
HV7lPeBX3eSg+TsIZZpSDti2T70GGaXJnFJ+w7hty9C+h6iSyyn9dFntJO63U4FoECNyvGTgSIi7
AovULQhXrUMo5+41o6ZaC3kQSJfF3+lPOQnYa9ajmATKgZ5kYop1yAKOJp3vkuDnafxlxcR5upV3
PbMgaxHohLO2zYIyQczG61nhKUoriAGEjqFkihdo9lKH+LtmqyfpuhdAnzUM4lQFFJi/+FFMQBNZ
2QeHyito/pJ3SWLyCoThZM8oqzr57RtyclDnJLlJCmj6UkQoi2Og/1yuLxuK2uSfUA3FJXbSnZsD
m3FyD1kp99yMhhUxIP/MCicXdyhx0JvR/RBQEYE02Q40gVZrDgZ1QzI2IQfnWvuSiLIExe/QMlbF
aw4/y3slF8kgNj9T/uNFmKG6MZWl4hxF3amr+okXUf60uSgkeSFb3IJa+t843zxkMCWus8zmWOED
qLKTn3wFHPExZYepBd71Og/wVhNhdH6xGDproQcoeaPHZCgbGzCLiy0izS+yf+UW52qXD00qD0oF
/1t7TWQgiZq1AdbPghiqytp4+jc/pdnBhlkeMV8ZfN/iwRrZ4npOWO3Guk9xmYqfhF+lSc1Ghr9a
AFYTHeJrUg97a7qac7MKtiG/e0x/+mSlNrfIc9dNw5CEl0gC191VjxxHoYiaMNfs4LEJ5DUVxy1K
MsffyZfJjecQHSa+MYdqFOqSm+g4xxhYDCLMCzQUJBbC0rX0I8bbzK//aBY0I8KnLMhLYusr21rV
c3tKSUOQnZuRSlVfrJh2vek1szETRwZ7cLqHWN80rXvO2O0mVj3V3ocGlvaJs9TofVR7oITRJId+
qHZreVrUpFvXZblla/OOJXUuMTNiIF3NWHVFsQoh0qHA5XNxHt5IZSIvm3xYM79R/prwIDtYXCMP
/eSDf3Kds6lL1MhjnAX+O0QQZmrHx9YqeCn4fIovZ/QAxNGuTLy1BA9hX1wVjItYeYB9fesncHea
ER1rloJhwNkPJqqxFAB3y3OEfBAPVo/0DaskvcYVrIgffAFaAUWbOkGYfr7xuI6acVrKewsXuZM3
aUY2laGiDVBX5qQNBkb8kir9s2P7J8mvy4MvgIDXSkddRm4CkBxfl2afiulfmM465rDSkE/76TVD
m8sLHXjI+wtkcI8QUJ+MFgjO1awCCzIayfGzdC0eXaJLhleZVGIsKoBT8hQoFN68cls7dFjht1Bg
1fx6X0CrQFFX3PfSO2q+cuY8jQQGaM6jhEemw2kTwmHMKemmcO25MUI9cuqBLmj1DZwkARrt5ntJ
GJpQOIp+8rFRdAGdaVV9zQKR7ym32qJoBlz5PTWzlQKyRTgFzkg6GAH+uS6wdH4RPyeXumJQiv4/
T+e1nLi2hOEnUpVyuDUZDAZmwOFG5bGNcs56+vO1d9W52edMMkhaWqv7T73rGXCaMVTQhIpzrb+O
v2Ey25rhKHOarOuuODh1+4Jtzdmku0lnLqT+gmXe00/IvKIA5VY6vqCG9fhW9H3sq9IcIjtGYbci
d5OMrdpvjx1Bt2nIdQyUcLRUTtwdmg7b8ZXZePeMqZ9N961PL0zkK/I/3kiSENscV8Joo202b/V5
J5F/v2NxAYYIeK7oLVHBDfgBcLyZMv+ji574xIKyEFkBnERU3W1JmQFYHbvV5NDlGuCkUuSlV7Xk
QonFB0qsUL1PCqG/Q36tyWIs3fklGN4G79VPmyNqqDSguwxezHTD9BOGjmPJB07IcAV74IifWE3i
nmMPxYiMusICJSIIOq8cDb0FBliBRNlwAATJScKaVGAakJi/QBgjpxvwEMxKSGOB/8SI+Azz2EJQ
iFwAqs9mihpL+FeKgV7CTV8NZHMicVAzooUjBxuOX/1L8V3luboejYcHu9L7rXw56WttZDZGhYPf
c7e8uZX2yX/5YB2xvUseMM+Ik5zZycxDcSBX0CkTfiWebi6+MxwSLXAC8oNiNSX6B/ML/duMRVZ7
H1HiM+wkZjy2DCMMWvCZKnorDvSYxH9/2w7BPc5zRBjSGCoElAF3cXPQVPisDdD8sjnmhNJyJ1T1
k/4VljLzXhUj2nSYUDTUR95dgGlpWxIO+mpe9pHFYCSOSRwAnjduomC64CHY4VFowveOqDK7xhfD
4DGcb8n8Lf90RuZikhQCEFSje6uD4XlCdQ6a6gQTQ7qsQ6Xd6vjg5cafbFI2rffIGDmQoD43qPiJ
3nTi/OCOK0Pr1z6E0lBrO1+P4GCR8BJKDvEIEqqwe2brgTiz8Vmru6f0phtbbiyqEUD0FsNugwrI
Hnq0lMFKD5RnI2vuNDRhfJccWD8u8TEYVOxqiZTpT13fVIpXL5pPhad+R1OCqh1VGXpURqAfKsX7
w7LBCPsu52jQM0crPjnDhT2wVJ5jyrWsRpn5kbfAPScNsxVR6ouYEeBa89ZNxZH1WFLXI5uxLB+e
j7n2xKbT0pvzv9rGnkdwvtEbWxMMbngM41fVEAlKLEoeH4wXWdx1/aaWzIZu9YXrvaaIx4vkIQuk
KYNVi3qyHBEO5p+ddiMCYt3MPOu97frH+gsjWWJeDPbPaYTwIw5UCz9jOGqzn1Csk0qZf5a2tww8
5cljtCT5+ecEHys4UWJ5m7bpNzaDEyo2nxk5WALBoIkJ0lfWud7uGrM/OGp+wjQiP1vtCHvyGNvb
c7yZZENgIog/C/iK0ny4fYTbGPAA6SC5WZav486r0O116wLSKrTDQ+t9D78nw1LyH7PC3GgaD1mg
ZCQRSHhTSduGbE9iD6HNnkyHMtjL+RN7wa6xGE/WNAenfEjUnZpURPcLZBugUHGYUHGeB5fVBLjo
wUm1PiIRl/E20cJFcVRcobXSl9+qHa4RjSiWI4GDFm4NpE1GuFp763Z6yWA5zOTZTVBiqRi8cQMq
5Cjg4FR1tLiUQinGbhv/aMfyd20PLxLS//DUW++9h/yl1zHwhFgTihUFlev7bGinDgG5OqjwpLSA
zbjWMjY+d96YhEg7884oTgPHyARA10XGRY/YmvWGXoPmMp7R13Urz6C9bkJCFjEDoAlS9I3TYXYm
ooD0KbvC/tUNi3xk2AK1plWRoJfo+Ii1p9gF6ARsLlL2+3hRM/9L+E8KW1fqwIJJPnQC+s1CVUFI
cKre0jTZR8bVHlDPq2hKf7LGZbR7tQpN6+xVf6yYMiVVl4xWcvu/k6OvPdqfJEzf0q4j+Ode0ZAo
nCbylRLU5YWOy/+1rfGvh3q2GTzsB2TtafZ7q1ekDo/Y1fAZLRMzPETspGpIvMpsvpj+jwRAZUmz
SpBreBmwC3loibEc5/ZpspUdCeU9xr4h/B75nxYOvGGWbo5AHlVmSk2Eggy6O9QYJxYyn+Yt0L8d
bmttcZj1ZE+NHS00uY01Ja0xLQi6YCC5wUHnoDiWTtZGKwhGkWGiC/CNDcz5I4wF+kJ13JWm/yVN
IJ7/ReENpSfCvWI9ddUuwAKd4XOaSxo9Y96Gr33FpHg72U75y9TB/E82uKh3TIgx7Im/mvtlllFq
+8HbVIao1uPTkN98TjUEbssxv88dYXQ1G29SAA6IX6e+iuI59RomTJZr6G8bqV9njsva1w6Gy+To
PlnNQ3trcrQjTQwH/CDVozDhvxuAA5ZJrluLmSQnPbZPQyucIFeHy7n/2wRfs2+tohSRTEvcKEss
M9/YWLNKe6K/6T/jUVkk5doKxlM8khJi5pex/56ZsA6FV8I0MZJFQtMlyoA2Ky1Rk+kk/E14Pq1o
qyLHnIxrTo522T3Z3o8x/RPIgPQH+RZVqC8I5Pwyy0tI3QKYURP7qTYouLwTOsO50cgt+CA8SWI4
JhSgNu3cWKMdDcGe0a00rCODZnWeiSvokXwrmy7CdQq9wfZbIyKz9lTdkeHsyB80uunlPXTeHACQ
LPpGCZNLENegE3MLRUd96yfBcvaLGxAfESzoOFfMOFSAeLtEPdDc9lVzkII25AzxjGBtntOa4xUx
k7Rv8u0zqVH0DieEdiVEiDkgOX71PddW9sZJ4SHCSRns3L3RrIift2/U5DsHGZdGxGtSUSXa7UJz
87VgIF5kvuS9vZJcScFRI/grV+KOSCdHjyiaRY8S2aH+zWEfg4H8r420jjTGyyjJjzltVNX2MNZw
4ZW/I3xhZCCHdY6gXxkG0QA2NDOhbf64bA3nM2jWPshqC6BTxMspf7ZqiEgEfZRdvxElIJo8shVV
BXgTs1y508WnbK8zCi06fAcQyzH2PFJA/UVAMyTPc4KfKADrAh6vTgSvusurOwCZyXO0wmSZ5C/j
tYkJukOGp1KINxAMU+0+6yT7x+nfhHnHSGOZgBeG6Xft5ownARE1mmcQIGLEtJz/Zlt2pYls1paP
qRAPDjCjJYVB+DIT5DPo4vigPYhOHg0skwMyACEPTpyQxGw6VBMR3NS1I1MEYCxrFSiBBrCQgx89
R+YUHwm5yTS6Ate6oRNBv2rpQmNVmiuLQMsez4iTxNzeD6mav51uBzJbOdssBtBuiUFq2o0CaG0o
zVJH86cFCGC4NY1HMkzYby3G/ADNCmbSaO0OT2+ln/zyzSMSEOGzDU1qg4dYxCGGeNUKTBnMJl1I
ZyZ1oE6XmGJ84StG0Pp5j6QPQAS8hB8KfGqAE2mIU9WjBWSRupLdvsBsznjYq9fCJEd7kVR7K9Ue
txIxXMHVgTrTvkGI4IntdjGSEfqywKZPAkCuCVfWSdVX7Ds1ILNSDkrMD7Lt6E+ESrLy9Kve4SOm
igdmxmJ8lb4eEmXVqCOZdSpQGJYPH9p/cLauk+M7XWUd6RkJLyOpJ0ClCCDqVeFUr2Riwh6FK3Eq
J162seZhXelA81AZqcswFu4AkEMFLepER5l+IQkGXQDqxwsqxbtU5+QGKQg8ygJ0kt0ks1+Qk7X1
j+EPz01qbZCkr6UWthCppZxHCJc4vxaNSVvvNt9dFq/T2t3MJBn0g7uR51GypZm5BryGDZSKw4ft
iCptFT/3bnWvvJPrn32IoQmZAeFu0DK7guiZ0p83doCeyr3nVoEQFaB2zldZ8KVjkUEU4lL10JhK
SHkXaPiMjmT4RQ6pvv22tyZC4ojybYEn+chg5UJml+0nKYc0KBim1uFmYGhTqWjLnrwrLyHcun8M
KB6oxNuouZiev4yMcI9nW1UYmqX7qEBfUgWdGliqpuuHIGJ6CMkqmn7Qa8oTQpDmAAQTXQNzH9MK
Uifc5jym0b0AzHu2ROqiUODNb3BkUh1l3UZ6fRPEyb51HXl+vx0wWQurzCAYujjJAhMlW4XcRAG7
FwaiPsYVpkpnZEAWgQ1UMHOt4n076tM7edpV5HLuPWyPSgGNr85sL8tYDrisfUqYBrEGHYjPbBrt
WIcogwrRkfFDMUBmfbto5plLImNvTrayOoQ2g5vSAqrYrFimyQ9IjrgEIh9Vt/YhixxxZmPcMu0d
ac5vjxfvBWT6LRVBqQaduIMiXg+xsYvm4rU0twkhiRq9ALM5MuSQtwYgi8afNpCqtx0//TdB82z6
09/XuI7+pKax9t3pbKnUcSprANIDwqecP/DsopTccAldb+Dn5hDUdMJetEWOy+lP5JsfAYF8OpRx
ygA7/J0Wz7Q/eszU0PF0aZifE/0BRlUPDwGdkRIjiFJDFwszFBVoMdoeGqXp3SP0eIDP9/OBgYHe
MkIGmTFzZ/pTtxewAuDjDXNWqLgC5Fit/ycbwtWIJVrpx88KBLUcwrVERQo5K9BKW1DTGiVbBclP
PGfSSHZS5xnkR51tcjOLoXgJQDDdDnwZsVTO6e1QRDD7AlKJj2wk9T8i54fyE4snug0w2IQ0YyNC
XGsqIF3MT3j1W3yl7VE4zhKgEKkLKLrERYJLu5Wy4oyQtcbttEPGB6BTy5hea+xGu3sKZkL9Eevr
H+mUrmY/+FMa4XNT4pstHi7X78fqc9XOC2XKzmMGc4A6Ui/Pugv5uzcM712quEl3XxDWH3scpWzt
G9naR44Oi/K2i3/IumXI9YeNP73u87XUL0Doiw5nqk2cq1ZvdVTQA5CdO1Sb0fkpAWlY521MxHVp
b5E4R84qCDrycD+IhmIf4jgNwJlsfQFrso78zy4yn6I4PgvK72WPsrtVGq10ybR4691FA8WIsaja
ksqKpJHo5YpAT9ymjfXcoh1w9hVae6KZUF/PS9R625ZmImwz6MW/TfxFiTfn7roBcdGI9bEQngDw
jiUmVynKGykARO1jkTzUMdikqIpjhzWICg27JbkYhTtdKjYkh93SBfrjELZZfH7C+uFcdPpKtKYc
o1OZna34CyjPce8BDCAKWGWFwOebT8mH5qAHN05BSUB1yIC+5OiUOrYm/VERrDAoH6TX82RCL9/h
VgHNnwnaZ76iMyBuykirhENz+dSKCVGhhSOMWt5PulfbNc8ueyGQGw0TP2GkjSb2fnJJBd212kNQ
Lt4EmSogj4bZB8bJxbvbN9O2QosD91TOIXsMUWbkI9juNsjK3ej6GxuDCm4RJz8Kdk5LX9HRppSN
83jonR9tgD0smAzI1YtWIaS2G3ou7KHzog0xNMP8JNikX80rul2pueTvtBL8yEQGvg39OlIs9/9k
ZDPduA3UO1MQHBlLf6aslQpX6gh2RB5WPN9sXqS6PUyR8x6wEqBtpXHsOW+kmu8BYKqgo3p5E0Ih
LeYnEC1Sfn5dF8M+rX9cRNue/tckvbMB2o6SG6eQqTcAS8mSGk+SNw3rHjJcZkA/5l68UD3GnD26
z8kMfybFPUcFNKiXmluHxDL1rwKH1WP4loK3/jdSbVDBWdkGnhMfJpwOReUwYv+CApkZF5zw5Rog
98TPt2mlbH21Ay5BHtz/gyyXsq+Flfjt2e9BSYVCjSyluvxb+hdNb7FhuhuhgDoWOXMbpJg3YGs8
JDI/z315lmpB+ioCMGj/fnM0ff2Z0WtfAfWLppOwgAZriBv+iPlBbDVjF62p/WlHAOFlJ0OvP0RU
vOA+PQfPbwS1cTQo/pV+j+0AAIB0iupmuBcwHsa5INVJrLPrX2VX66wG/0W9FDGoLCFqFLbR8ke1
B6LXn2eIMgQ+I0wqu56HxE6LSE+TRkZoPXLt2g7LGU+DCxZSIU4I0KsvrQG+RPFG1R2Z9s6g6JsS
nTuEEZ0XF1KCNDlgWWSbgMOFdkk4JegAKCTjP4boWMFp3jUGgUD347yZByT6yibOGQpLpxTcFA5V
qeN1Lgl6usVJM9x6N14iiBEZAznC8jjYXPgqDd1NRoGXMuSW99Meyqufn0Zg2gltPzdQbppdPnJi
eXK6D49JX0gByNn7QM3KR4zEFwVqsU+52KHxthr61WSK1jKKKniozi0zDkP6JeRwodYiCZrHH1mO
SkHJbCI9xCxIsCoPDVkipPEtg8lLWOTM42MihvRWRwvTWDRwY3gMHE053ITfD7juGPiQXTQCSDgB
C2rYtpIZypsqJmlRCTmmri7vmzbcG0JiGT82IL7ylFs5A5+T6bIaQTIY/0R7lyDeqOTAeJaSCvAt
S37idk/9wEKaIePGo+enn4FP98j5wuWl6EzZHUmS5dCaYoqvAg6WMeD4qcuMDBwZF68dOAAdJrQV
I50fNLeFbWqudk6HOCDAGNeQEckOk0DWTx0LJfqcchwBzUcTueTxA+IC0AiZbIYnmwNlipKnqwKY
5NJd8B25NhuBBFDCZwk2WPLwyQTkUGIYuHqRdSyIDTKaEC7FGH6a4iovuWR89y2mL3hnmSqFP1u2
NIXS03Kts05oNQMDJclb3ibdX0oKYo5R1FCTPZsuGDyrgrdtiINlAfPt/Q3UD46g4NgE45PHvdE6
VDM65JG3IRu2QpPPZtQK0VEumdZhYkWiiqJomIKYuOL8binnzkMS57DfvghnDk66VCAOZx6MHxwS
iuDc/XES8yk+C4OOmWsGzg6YSkGMXXD3MGop/Z1ZqRBfDF/EbCuFE24Spe1XAQ08Y3poGBqdCboA
RqZP4OKmGTbwGZyDRkzAF/cblwlJYgGIPPwVN5E/KoXAc1+86Yv07eqRhlexBUFWC0NV5QSbvAZI
eKdgWosmykXMozt3aTE0Rj5bqrkbDd532m/JXyf/1HWShZ2pKy9Inkd9R4oQWquA5Me5R6BJqYIu
OsYC24XxukOz7M4D0+wv7NvyOCEgNXot0QKFOP8d543kO/pOTtmA8NFydq4WgwEHZ0GifHyS+zIZ
+qlMVNJmLkQK818JY20Hn+k42gqzt0sogDra59YDcYPDHS0UnRxcOltzxULvPlpPe2Z74SHyhuVW
vm3KSURRPMG2zReOtM8YvVHf8rdUj26XK9J45UHT6eCTSD3D3ksxY9vMYDTipWrB1tQt2wiRT1D2
4BjRj0a06RRDTVHdMH21RHb7CJuT1JhNsMubV+xXXYbO07xIqc+PDEpRNJNM8ZEjNnD2vvHMehcX
w9BzBjLdHfMV7gJHdp3sYUQ4mVGFew/PTBfOyKPmwzlA04kSpGrWRnPrAvPYtbgLNiygmrk9ColY
9sySyT+JjpCrMzlOVecsO0qIKhZll8nbCUtaKgZCfbx6pCChXLdISgjZ4UimNnJno0yiYRCBCLcE
Y05Uc9Dy5UqOo5EWH3w7GTN0SptSWdqMtwPcRYu299T4Kq97/2isaFNmwNSMC0EBjkwKpb9PGTib
/UllOKxujfK7FnJV9miGQCGTuaIo8/PVwKkSwPkjzucwixhAiZW3xuNYARjK8YP0B11ID71GuSJV
F59CU6ki1Oo5rPkVGy4D9xAk3tGDUSeMZFmKGo/HAslHCccnoYeUOicIWmZ7EKfLmSBErF91z9Ka
0SxnSCZEwCHYy2judqTzFDoMw/5XUCvwok1MDESpOSZbk9iB6sj3knRlLtANm32H4ocb3JsbgQK5
ubKbzdZ+QifAM+vREaQmVQbIiZw21M1uvwvhaPNkXnMXzR1TOrYzpL6AhB0kWBjVf6U5aKZ0WRq8
HEAQYB5oU+aTApsnegJa3Na+dErEvmcuBb3BskpamswnTdFWNWy9IU+WIni22Mb1D6mP20xb0Jza
Y0YdCC7bLmbfSBe8EYQeMM+XI9YA6CMu0mGYZcHM2gB4HO1CTVB9YOqLZnjYmr4RCAlZwohT0fHN
VYokX1a86DLh9gfyKuYQ0af60WLxnjYIWXT8maKKMTGgZLwteGc4rBJoXxoktnENl7hAePxfB9n4
MzRwKi4D3uUeE3k5b5jMNqSPAQSyA+5otj4T3AlDz0gBpDaR9ztHRZPrd3SDKthlc/HpRGTnYF+N
K/ptQXUq8jWY0s1panXusacoq7KUENwVCh9Rg+lkB8/GQix9igS1Y/ZAVexyigT5bUby0cZf3Hs2
TynkABG7BFJQxxxylQ0Fv5BAZIAH8YAiBaAMsYrzkULqxrLX8OlJ59JtffYZbA2EDKCycPcmk9WF
+pVHIESoYf6BCs0tHMYyboJNjrnwUpgsPOoDMZOBGBdnI1wrzNqVLTsFLwebJQF3ZlNQuEMa1QTg
haBYcrj66SuPQz7X4b3u0JoiHBE1WNNeyvqWlmiM0KzGWFnlX3bKe1ZICulHQQwvAjJ+VE1IgQif
RY+iMNgCDy4ZdC4al0RVl7WNoALQItyTF9kEXMyArR5/JaeIY1VLBwZw1LyrmXPHnWINAUv/xQRg
wHipD/TuGZPpMnLVEyF7WrBLkp0SiOeOsSzEmbEpZuba5P4OdrFovPIgxlpi3zY4p8EG/qMEtHzA
jvsTKFuNoE2ZRBPz9kbS/sEVpeiquiTb00mbyLK5W7qHN1P2dBAjzmHX+DORIdO5/zTllaOTBtim
hjNIbCjGdaWOr0Q7ZCBhWrSdFLb474EdK2Tls+K4emnhiRCnEpeO2fRuDfWokoVH0DYhTJJ7hwCG
WDqWA7zcmDP/xUZq+o9pTwuw5l9BViLqBfNHwPeMV42qepgIdSEJADGGolUZOxpKHWhGzGtBuWaJ
IVoWoYrlWBvWHOIEWcblcJSClF/1CCaUfofhGQU0QhwzJ/k+w2y3oLbMCebNoXMphEimIN5U3nq3
DXcdDJEOOcBUw+yRUPRh8sxotwFSRf7EAXFFM50Lbk+XhVVUV7OtFsOu5WIkgHnaO8rP7Ca/L1QD
PJ9SSU0EybNI4HqhAZ4s5doC0Q5k1WJ/wPMVkV+DEkjB199jYhBlPevW4oQZ8lM+Mgsmu9rs2Cnl
OZ/zGwaS/DBdfimSeoP+y2e+yWtFvt0ck0+BPy2+0692xLrAxa/46KA5FpRNhbK0uMWi4ZS9Dt4F
abrcWvnsYQaTRII0Q3gNx4KIKXiVHREm+ENTiQvDqcNxXYI3iQAOZf8TpQ5voklbJsA91Yh7rmLK
aXKRbMwT+R/b82QwO2cbgrHEOZZYDtQWYo+vBgjPkUTVSD/EOWpGK5GFxzJYB4mi232lvPhUOSKo
QkNFd0cnwHFH+yxAP4gATRYAiMBLTvy3zJKNUvs7OfB9d0uvow3js39uJzrzoP509GZX0Gjl3t8k
tlYKaUFz5zCAznkqgXHpS6mvpGbJ+p5oQxWa3txC+YT8hbaOzlGOzIAw3E6W6sDfJM3Z3dZe8m+G
dAYJoGSfR4cxbxNsKsJdDti1zyzQPoF48AhBKdSepommB++ijh7etzI66GbderwO5m0a+n2ADbNX
mHTDrJ3lzGtcQkMgn2qbbtcY9UnosQ5sHgpXv0mTrw5skKKBY6NIXOrg4a2IKybSqc/owseBNLk5
h/4OtnVir901vrRjZ2cP4lJ+ZOXI0RSowzG2ab8q1+B8TPPFGPf/VDXceomzMQCbWJXkh1Ha5HTH
cKiZNI62DzwQqtJm1QrmZP2TPYCxJktwCD0jJG8+WiCwAQ9K1HpqMZP9FhM2fRJ1oQcoJiiIgSY6
JeTJVGA23OYggJ28P1SQm9J5n4d0G4RfVYkioJqlb5C2GBsOcU44Gnm0bNQ2a1qKc7U0TURsMMHp
Pgk+upG0bszlEXgSWvcXa2g/hyAB0hyZF3bjjKJV5QygtEcfqnTje0afnbcUlGyxcniOHNBe6zLe
BDQKGApZPeuYxcg0OgDvMX1oRXvq0QOyRpG8vLHRcNA7bGExOpyKxdFRHA2etpZb4YrRNjKXRr8q
qEDMycWQBpXQBe26De1LUOFWSEyZq7y2rP6vyXAuK+/OBI7sqIkFQmqsFvQSmW6cMsn0bKOdb03q
AnZ5aSx5FlJwgA6aafRK9V0jS+RTPC9eRlr/HVvBsnNtghHip9ZlQBkqCcI7fJ8B1fT7HHjpVUTK
WW8+45Q98NJh9Jis7tQOcCL8lEFxDlJrCxRrG/4+tzG+tKyGiWO2OyU5ACesEOQGuB3k11eiXYHb
oajBosNt2x6LhPgOxP0a97W/iZdgwCORp0QB1+lbR7QUodVogRlaNLqrMJ/Onv/ucnrY07sgQr3X
AbIahGQyi68LgdRRVhLv3jBD5y8Vfuz+0aatdmA6jtZvCt/YBZ1CBJv6b6ziVQZD5tD0DQPh6/zx
tCe1Oyvi59zhbeqPJhOZPJYRI9YKbNfZ5ReiwFCHLQdMQ2XaASieae4TqiHHRTsTQDrWGyEbMpZM
1nEtqo9U7TMJLqKXg5ohnbZ+Ifxfqz8MdgbaVsbjEtThaph6CVBL4qduoLYUs0zx6WcPxOocDPxS
ChODUiGDIguhoMb6EHQcfklBG4NAMO7ehTnzlSpGV/ipqYznMh8FgzWqYZ0E+Pra/3qKgkKGulll
6BgHY1fAdYQHwRp/Nz/OtFFbUMUISkBzLcglGJV0e/Sf6PC6OcVgW1EsMfAs9hmnGTAsh8mZACCC
+xK5TdoJjvZoDJ4K5yybp3BNesm0HR6a6TebgXpC0CZbibd2MTz5cG+piN3rvzQZdQUBzvR6GxaD
tNxKtdBjE1uGN5lixUQY1YAeNjqOt+PvHmBcRsJnHPoEIDQF8hoxL5hzywbCkyqdj4hbAH4UdnA1
MN8qqWCugD9mvPOntWEnzCs9m2F7sqA1gDfi+DOZskOUohp2Sa1rjqGD1ouWOoa3BBrjREaiwREE
jlLhqCuGi2l9DeJUrm50Nj3JBy4eg7gM97wA1MwNvDrwkQBrTXoVMkC6bg4tdOmW5aJX2sjbkqQu
idzEpcjoHwaTgZMXa8/JLxahJ8iQ1WbTghN7uMyNXCTzn51oljjoC0TF2Dn6u4NFB42FNDwtFQal
Uw5+w0E5DQG/wuWfXWmV1BgAW++RgjI2Ob5g3bj2AB0F22RZ9P/kf3nnpacV+MnEfSDFQsLZ2XAG
8rJCmNXhrZMgB3JlOJKy0boKKdIlyVa4KvZeO06XbWkQ3cF9CMw7tdLd0/xV6+y5ZWyf6oScE05w
NveTzqxeEIjpRyhJ6Y1HRhiMJPy6VrfQtc8ieheRc9jgUoJSTnF0a2e9xNIGpsKziCpgFwy2+P3p
PqWQ5KUNW2/NWmDhKuEXNX4YX6XcLZiY1Hhkd6nfvYkhPyNfkSGUTOLIlwH75i/+4C1p6QJkItIc
iK+a04XvTJwYNDsB0zSjJpCOyyYlK9Nyk9VkJmsB8R0qRgoPYQV7qaZAngxrepG+jAdCB7IItLN0
vk3RLl2iEAf3XiBrB4ZYQkIsROMQUgQBNwxMdpB/r8XMBWdfKYtXjaHwPRTUTGk1ph4nqvHUq3Dp
zbDU8QRyOQ0gmfVRVntfxdkPnL0w/OBuAuB2JJDaSn5TXB3mmHAonHd8TU0DoCrUHeVPX5HGpe6a
3iFYS0cNReYrI9HJRL/KHojW2QbXkCJ0olaz027TzOFGFzmZcxcc0EhVXARAwazfiJZHRaUhnW5w
n3icMD8dKNlYHZFj03UGucxR9tcT1x0hfWwg4nqsndS7gj2D/lnzTeE1iBE5cPQ6N2ZMev27gA5S
U7TRySLaWKh4V/9gBOwin0BMuFWytNTGXQsiOzQvHUH/NIgwScKykpoB8cvO72JPAjnpwRgK4qp8
zp+RlDy/my5GGz0L+ikAMPVt3BbS04oom8nEorSjckdHxWGLhr/ERSi1Aq9hpszPIsnxm48cDkUC
l+gxM2pntqaA3h3RkTbLeRe9I/6mR/1l2ClV0nEDOC41jDb0LwYpQR61gsq0V7BTnXsbNI+U36kH
HS7sqw6rtbz+NOY6D5AyWtrJWMuRKzJAFCHdhC+WBsFG5hhR5snVyFGiJ902oadWkDLogbczxm+b
gwvrL/A55VtmM+ik/E7iXgpoQdjkO7XIUAV274mfVp09szpfGApFUeAnW6MAIYgINk+ep7p5mxy6
854cltIdD4N6Ac6fCDbnfrfZ+FbwRpnDsCqsU8QittjuARNTZdNT7pYWuC78OeClWEQ7nB4P6RR5
G8U84ZgX2joMJ9HInD5WN9fIvTjNCFkBT7r0pc3JLwdA9eAqBBAzbiL6GJuJE4h0BcqReHwIT0fJ
6A8XJzjJnR0QiPN4YtZ2rtxE3h8DPALqoDOSPkcWOBlEvnax0KVZ4OohR37Akf+bW6X2S6JLBOeQ
NeVRjPqnth+wNBCAzgjESg9RvNTGHyE3ucMadl3WhwCBVJDMet7YxreNs7hkEcoewvgcAbBah4KP
fB6pj8gOEQa8ZxozmxrvDhQVeKA5MEMy+HBwa+bWjoaANy0dfhA6A/Ti7+9J9sdnS587aGThO9Hu
l2vgwLSm9qQH6aJMowvnVsP+io6NzVRNCvTS+kvJpj+yYJ3Ee5L6kWNaVlg9Raccv750PNAGApLx
WkX8SUo5mAcf2JsWLCZpzgyp91Vmh4FT8hUTKid5G7gAIXODVGf+rvOX0rzCY+G7xpNo0WZ8NZo9
IkZwzwnVZeUq0G4nHZtNQW0eADCJiMchghkk5efXmUy7U3t0Njzj3r+xdTbEh2HCaFXUqwY5n2b8
mvcGRkL6RPAFCjSf9ZRTCLIIb+IENaJ8NyMVWwlP4Me0xOFPHjJCC2oi+hGIQTxG8oHdp1uhuoFv
p1TG70PbW3P3dMPHNoQFhMq/jv8J9ETXLTgBSSJhXx9H8qKJjOWZiDxEoF3jRxrXsr8X5iOe+Jt6
v6YTLwNrFdJ+ZLzTEAq9h93VKq4Way4xP33Jwb+04bHdptm8lrM2P47Th3ilSaX+iKkwGB5Wogmc
IyIpOI+xkBtd8SkIIm+ENN/Itm1QOXL2lJtAy9HAGDEcIF69dngLfG8Ekp2d7VzPV5YU5kbw4dne
9VwfESmyvFTVWdLrWD1KoOQygJCkic/0QJ8ffhdU1EBikXnDhkWNtrTERSu0Eq0w9QjxbD3w9X/U
NBGqJtN0upOAMXJ6uIguBVgrFO2MkkV0TdTewj+CJg2G/yTUNSy2VT0cosVKSun0MNR35kSATgYg
8JIqBEgQ/8thSkBaxDRLc64imUP+wegHEqtXYCo1Wb58gm/flPlDj2gMOXuEIirAh2pkmGKtb9zo
yP7K8RtGYOOa5NTtpd5BcBBx6MDFFXSMuo4JfHyK2ZNiDjNhElsIDekOLH6PtZljE4P/cexsA6pg
ccJyM39/vOBMpbFxw038X3gMDR401SEFG6hImugI9KJMcn19yetOd0B0aJ525aLSjvg5mih5Nor6
4E/EkQ/HBOutku0cfZeKwaHZTpQ47o/sIxlIMRNxlz5+IKEpPZw9Ffog1kVIuj61EPM6GdKjLEX9
aOCsUppsJ/hjVoLWkzOaATl4FKzgjTVbHquGA16AtzZzt3KS4Dv45Re5UqpmcSQwNptJEDyymIlI
ir8hV0eoMK5EH4M/lLsDVY49znuHvyTopQcyE/4Hv1YcwHi4prze0wullbpuOv1DNWBa2Ammkcwn
QBYp0HRVOymdJBaUOvQKzWNPdLVO4GARHDhlV4J1Uxex/Yv+ph0eTnsuk2RTEOzEQSNEiawHl2/L
yLfSD2SjGckKiD4iwjFav0UhHAE5IkoE7Ij3bV9teLeoOSmYVeSMvYFfNtoxFmknjLk96WvaGoKh
xZQMCwKMJngoX01gM5EuT/WWSQLI3P4ycgAnBf61DtFoA+H4e+Dh6s7IZAFcBWjUee2bF0H8gMEm
ZAJi7ISAk15IdNkxA0G4KehwYdrMsVm2ofXaeZcKlYLbHSiX5AaT5AbCTMGWMAcwYbfgLRZw2cEO
XOf5N7HHDLjfmBxvAJ3NiN6TcoFZWggK6fxoeEj95Q3OYO3mkAOYj+S3oi44U6lUZCNlvIh+vAlI
DGnuNh8JHES7jtO2k5Gqksnqq8PKiTSiYS4TpnNwZC+ctyboB0diSQCJPKLaUjcqkRjcQx7aYCCN
YkCd3FWPN5U0m5Sy4vaOKZfOJuu5q8lDivqUrdCozXfRpADJFhbae9f4EbqGh5c+MNSG/H3GDXAn
7R+ob2miDNbzDVJAZDK/kIz/jgeaD7+5Y/ebYlzLvYBWk6qbA9yTTa65WUxPpE61EMHW/jmJ7lX4
yMBAwDSBE02gZ8o0qyB+LXq4xDuO9X1s66NCDerpH0KdJONZgPNpMpktfo815mGA+zHqJGSldL8y
WAagwwb8wDu79Y9oTZL56KrB1mzjQwU+wzNnZSk09uRvrF3eUfJQxuTsN8paCexnfHoMhWekw62f
y6/Mfzg+1SKkGYyalW/m5mcAj1W850IcouFDMDgEUy2+0qZ2Gb757s/WVvgIjTmoMcpLIi8t4hrh
n+Sl1/BR9oABol9eZiLiBRyvx3D7eyhoDyc+TVRpScMDvclx+dvqmXt+xU1eBA6KYaxE4k0lS/ag
IhCrUASKSfZ/LJ3FcuRaEoafSBFi2LqYq8z2RuE2iJn19PNl3VkOdLddJZ2T+eMA5Dh/2A5k10IU
Kemf/J0NroR+RFdGwJwm9KRcLjxNCRPaxrBu8oH2lr7IOmtLkN6N2kKiLE+MOhOotUx0Y6wucKKS
Lkj2JWVcxImVeO34My7PbxVmCx9vaGoc4/GeaAHwqFndKkkJtOTa7okHkf29olOJnFmPcWt0cAis
Jqpg5RqRYVspKUDxXuRd5QSwhLYx0wu37bqpN4b6WQDvOK8SP6IWr/pESi8AA9MTGnOd65fTvVae
Q0v5Yu+rIQQUKEqDiFsSXR8QOOf4iExjozSrkvuKrwOPq56SFsp5yn2rNo/CO3hDvUWVLIxvqkVL
TdEgEp/SWH0ShRDoevAim/5/eTLQGvYFXrRCGhXPrTj3ISIVM0RFhDpeQ/DQ7gE4PcYcBYyEgVxQ
WbmV5b/yuoCHiT1I34RtuuwqEv7Q71ifHZRQ1r/K2pYxKKb+hQBKxNlE5OP//ZL9S7TfYvNnfut1
2CJuWCFlDOZtG+TfRlQayW0ttIO87b0TCPcQeDQ5T+RQAgiD5pfcXXLMEQlicw4g5RhDrHTscwQ1
b+QqEqpduJ34rCmHkjaRpire+tKXNBAbqaLFBZ6oWKzyda1nh7Lfy/fH3EaRGZiOCdcjWNasjrTt
3NCaCszC2167wzrWMJcDtYgRxBywXSV4KHmsMtTQnQaGqZN/5eB0a9c9eSTCvo15cPBBHnu4mK7/
knNBdsIaAb3TdgyrD2yJ4Y8V0XNsAo4fK3/NBypTHxdLVz25znMaqjsKoIirZKnjT7AJsFVJHlad
zBuZ8IScIw20ZNJG9phF5UW+c1K3xFBR85kJC8vf6dY3PmXZoZWS5p4hfFQIH3ZqjjrunAlFePLL
eMvjG7TmIyGRmCrqNYe2bnrPBXmxhJ8IECXrpQqIz9GPDkNzrqjfLAi4uzhJASGwT8bY77zkw6P4
ouAXRhMiqglROsIDKiomnGYJWJSBulSsGRatJ8w6icvLEgAykT8JGu75M7pEgC0e+TT4HPgQEU5H
3S3icOM+lqtaBIByP6ZwAvAONkcuo7ncv6BcOEzJGbvLCThHteCtJx3eNTWymiYyJvUlAJ0aT1em
j968kZgnTLPbHwsuVRtQLDOR9uvtl0CjQYNY4Uu4bAnkFRV6OR/5UCWzgLKFwajeDBIcZPBmSIa+
ZHRsBJMlFYCTYqyJts34OLyy/SVlmwPhG+OWS4ZcHr8a+kneHng8EUMEPMRaaR5ANBv/mfNPSYcr
Eg5QAi3oX2RIYM8S1GUgEgvDwVoGCgbBzjbW84+ioO+uIP2tL/nihRIUBEMjraIo3njFdciAgmGR
LUcWYv4324/eQ/YgoWa6AvRFOSlwt3CpopTlSdmGdAI3CNS7FtyIH5pEHaK7DWanPKg2NRxXDUFp
c0LbABJCtGEsQpYar4T0wuQXUiAXA9lYFSx4H15EDWipziMnYs9YJHgPP1mcfnKrItYrJv8iK5jG
2evcY6w8+Lg+1VeVQWfCKWrn1YzFTywhgpFK7pXbVleIFCG+ors5Wjt41niH9SrAavwbDkgsmK2c
RghTOV7vQuA42491to6Qsw5qezNM4r+8gewOMMd600EeVDUh/zebx84lRaL3H+VDE6AgF7oqnZmE
/KUP7N60tDx6cJ0MTiHZCFk2LDGhYfxGsQ94gzoLgauyNLgI5TRjPhNTD4kFMsEbHD1qwfWS/4GY
ykkxIBgSozd+sqUCSG4VPQbmAOvkBvlkEJjyqiKA4JwV/CRynpk3CEgDHGXnJASbrbZyiAVn+JVT
x8g5o9kPaoZ+c9zqdnEs7Owg7wrnrMzmsgOkSfNRsXd4Azki2LEjlERVTAspV3j+0qHuovNyDYoi
wJOksXASRDArHLKALKjM+L2Z+gkh8NRsJUoMgiiUimckff8/gccftugwiAESIS2ZhAlh4uhBQAgg
IOIl1+wvo9ItvdMMHimH8t27F9i0N8YHOcRmgDCmnSCil8ewAFvQDwUrAwxRBAggxQF8fZ0laz4G
GXbIad95QYGOBVCHeD31jv0qhbJv1Pwk+uDgoaLA1tOIMFDcXdaatwDItM/f0+BYUhdgl4/VuK0+
q4b6cHj8SFOXYNFLQ0tRkN80LuS84WFUuYO7Ul0LXCVwiDrW24GQ/cJ+VpvgGjFzt+M/OaQ0Trsy
/lcPJ90iwIVu9GYjMUiBjnZKPD1iY+H4g8HU0apCqld0cKpBvDRGwNYXBgeluthIvJry1Q2qtbrV
KxSQ7b7QULNveZK4ByYsp8woESIL9i07IFKo6VatQgt4PSenQpxPnCbBYJ5dN2I35OahNXCp8sDH
VfNt6bKwVdmzE/bnmnjdUQ/ONh1Ndg1S9WthNM9TTGyTxn+bSGg6gvU1EQ+9szUtFAN6eJNRkwu7
buunBGtJRV6aqT/ksJOUmk0vckOajHmjzQOeheu62jE3jDzo5FTpN2j6ha17Dw6wtVOWv4FeHfgB
lsjsqAR7dEHY7o9EseL3vF935kuZI/9lyRZFBTs55Txcj3CXM2K4nGz16B/bAZ+oO5nngVVWBlJR
mNcBRwtV4nGeXxJnXCYfaoQ2zicjYpdDE5dMiHEzsJ8zKI/fYQulUxcL2VHlERX0TGk7mvHSrZC2
/CO+V+7kom5xocBcmXxeop/L4BgKDhAtBevRbrwSbk0wIVP6hBuGG61wf4cuP8xcRdH8rnV59KD+
qIl5UI1rRel9ndsr1XN3okrXaCEQyElTxTqHM/k+C1OWEX/K/CunMPIfNnsmHYkqQW8EivuFOzRK
GSNoaxJ5VGMRAIr1g4+COwCtCKI3OLkguE+vcrwnbb/pPH1lRFieoCayTHlQJ2KpClRQJXBStx38
F1YPoTfI/qHp+6sfo//nJhLA2AJ0sKsESb1lAGX5MyoGm/DMFycAkQ8wp/bUPTHIlRsRrqkxcXHF
srFPbfGLq8/hL6gsQt/sMX8hduSuCQBEpaRHkknmIt2UageYBMOlivD7TskYN0chJa256XRbqJ7y
JMeTMgF9lr33VJlu/xBZ8Up0NKiCQlnxgdcckBKWe8IbCF+HxtVr+XjgTrVG/0TFJhpH4E+xRlj+
Z8oETRw5z1zv9giIdPdHDsKm8Y4CxghSxek2grsHOiHwzNQ2FgvS+9kx7bK+cITxVBbUdLUB8RB8
ojrKA8Y7EawYsYerhZbuHO8tCppXfsSECIXgbzuapIRb/ZUFHE5swL6Rhzd5o2a82CnaQDaPCDTe
5XyXaBpL+wn8VZSYzzGgy9jS7KHDKmsLx0YLiNBl+lTNdA+nKdYvk4+lEhqEoK/4leSE11j/0zR9
3WfJc+noq+QNxBkY3PCegC994hVYSeTss8i2fvB4rKKsW6XA3WA4BromCZTmQpa3AxkJQ5iNIJEw
ql1aNRTYvFt2tHHIBUueuX9lYBzY+e7anE3shDykyqMHKhUC53rpdJLoU5MVvQFBqCkS5aEb3HJX
EXfJ/ZrZeDzeU7wYOUt9PkoxAU31XDpF7qw6qXUo4jcox4OmJOe40FA29T7zn3Pthj4Xmy5aXx4J
lKUTZFMeHSW1QoRxXHuyrMDP5tg3ZJOQ0557zAxKgoyMhSiGGcm5FAM/2qvKNuSIk2W5Dm1Kurk0
YM78F1gpajd+aRkWYjKoSZyYXnBfdFa55em70zuBh2RyfqkxfIqR04Ghkr9IY5ZzLVwM6maYqi3Q
AQqrOX8swMmQs+lgwYKxVkSHC/zYOBoDeUFwjHsTMCwPsyeD79ckElQ0jST1M+6Rt8+wVSlYrGSu
QQMiG1f5x4leEWYIgDG41obJDZhViL3E9q5ycSnXgoAQFWcjL6smzyynDougIvhnc2bCPBqlsZXR
WgYu2aSFcESEJh+j4FudCc4MGJTMPaSTtBu0X0xqmeUvqHRnmWHtYo6do0Mw4PfR9pb9K4yfxAfO
6FbkCXfQnRI5JHNVxPHRDPSacMJmU7UXoZsJK9lhxRSjAeOv/PwsPRK1Cd4n32zItO8QEHT3a3Kg
8wzJIiXoNtGrC8gfoqggXS8pMUSz351G5VeNiV7hcKs77RX1zVo83+6YrAOmXLmOIMFovnxLEpuk
DsDjEetW7xEyUT1DcwpSJWQzo5goD1ZBRwjwn23a70j6BO/mRwBLIBbKg2QeeuIkpne1GxH6fAqx
Lcym6j+HtIQw60Qg0iLxH0mI8KA/GUioJj97FV8lnzaQKI2cwYqNKBREotjobL0oFjhnBGvtOoZ9
+zLa1JJYJ5jjxoH4pVsJjpBrJQFAQRUukB7qGgXUBn5WhifWZyx6qqGBwfsi73fpAXSyJ/ZotcBY
KMp99WSz8Xfkh4pzQTH/cCjM1r6D9BX1FLC+EJKy/uFTQiZKMTHifZuGJRBmH7tST+fdSexs/8nn
XXrv4Gl5kzo+UQ9ugRKI3Lpk1psI+zix2KxkjoILGRmlh6GW9ZCy2QPkCqul0fg74cc0HKtRX+06
PEZ8GZ2GZg6wHKaScvkZyH3mHIFS4ddFYiChcapefsib0TnmEtsrpwUXa8hvp6BBxfdRWum3ZU83
TOyCPpvqDy2o5JOgn+GW5nmAw6wDIrP5yH0L6/ymmfqdwC7ysFdpuKvmZK3qDpGZw0bhmBXbykjB
TsjSTo3GNgrSVZJ1W4VX3QCdrU+BmROcsWpDDfkUb18PW4upc6d0iUx6/6xa/3Sb9FI1tgZWwS6N
d4vfzTiJT5JZkTfARfWkGOO2HgfIQbYr3khT1Cv2vCEKwdBoA5f9vy0vbo8LnkiuMrbeJjtcCrwt
332HS9Syy5c4n9fkhB/krKdEW/iExrhJqsCk6nuOD5mkWn7rIAke0VApWNyXCpIGAfuwiIjMMcT8
hOSvGhHaqdwBcq2gEhYS2Cc+BjBEaOwY56LJpALJ5HMlyvcS+cbKREUP6iOhrOKKLCeDcFJCTm3t
Q2MTdUoCS9BP2yWYr/0qExoOHJmUxN1YxzM1TMoTlyFGDRl9HBNbHySC4p2haCOszDHTbql5BFsb
S/lzgpl4Prj5DJlSLPz8sUES29v1coqvdXuDNHFG97nDua2ixUVF+1oDYOiJ/tTzOTcOsV3JluBs
TKMTJBX6SjpTev2s+2f0JCJFlrdRJKYJ5GBGEE6xtfJklXg3WgUfeLBce8n036Cts7m4DC7euuPa
8oszbVpqhyaOAF60C5PTEgyJDt2aqAbnqIwpRmQ3R5O/L+BTR/MpiKBq2eyF45XJmZioDOHICx9H
zEEqhnQ5vDKPWSfTOaWmAdTJXQvJ5sG7TmF8DVwX3dDKod1IccjDbkz/YGssHgJRcX8a2c36lxs1
YujHHIUsQ42MBW0Uo3CloRS8MfIw7ADf6C8df5MQTF1VkwFxEn4/rFH4IQ5L/vTkn9K3+55Qulqx
fjiO8MygbgmMmfBphq/gwfj2fGS+1d0WrPBaSd5qzk8q4LqTUNjFZSCEtLuriHAQlNdEDKFOkBIU
eMKMgsW3mn4sYR1Qdt3pFaY0G091D1ozRRpbfrPCkxAb+FRd/FF4ZYB15D406l8N4qZI888JLG8A
XJaFv8V85UBz6qCsRNaQHXGIvaegPAXZSKzYSTS8csUFtWijBXxMGBNdVgEPSrygcj5EXkMXtP5S
FGQIw7WjtEaGgvIB/erFkjhVc3wrDWUbe9SxetXG5hsyuE+bJF7z0yXmtGPXsEPRSgYX7p6cDECq
DcFhrQciFYlUcHDIgJR22QHzgmbxgxIAlmkb0Cs3uU1kyVUeJUsLEB9Z2LuU7mqCRdlFS2tbm58O
LHLOdVyn3t6Dk9FAIsgyolQZo53mHyt2LBnQGnwaur4bAvM0ue3SYd2YIuut0CdoQAeOIjF2ItVw
0QnQy8suXyEPaOwbXczw6OEiSAuSvn+HjWgSWgPPo7MWdscd9Mc5Iz7Z+bZMl9QqBvQhWbvpltXd
By3pRPPHWQ9LvmQYCOOvVvcJ+2gAy/AZsMPbKg4TPiOGDbnUJX4uBf0yTftcD+929y0aKSBuAFDU
geKEH7AHp6DXPIoCfxsN6IN7iZr2zY7G12jaF4vWbbaJoJ0c+9IzazTXeNKZiIxzqD6G/gcwnced
LXRMzSOKxZMvXM4FH0JGLozSJO3A7qNT5TYny/1VM/FA4osyxhfyqbZRh1OCD8VrLsxSRTPuHBR7
67zlGgbA0xEE9NbRbr4zelyMAEiIYoMyBsHhH2hRFky8vdYuVUwXfwwUkcvMb7qvAgkBnVyIAxEB
xOT8JYjfEihoTuqlWVk7NlH5oILpb5yeQWwFMhOQtcRlZABBEMxPQ/qGtWDOaBfj1Wkq41Pw3Fr9
l8WMCBGhiZzirCKlhVV+vvZj/SeyPq14ZGGuQWGK+RAHF+GvzDI/OtBzMswJWzWzxNQEuAw94Xr5
1q/IUiHK0ObVVHee/mEq67J7L+n27deOZaxNBA/Cr5nYohmIBGwwAuzXZrUrWRqJT59DlntAL8HR
BAKPULHIzJ8TSDumaF6sC42URWufexUzJ5RMxamRBY9dNyGTgl/U6YyYfjsLixnCAp4mEI67E4T8
M85ZIeu1V+g8GTXkX5ALL0bTirmpIBUH2YfY4gS3BDKdgwFyuuT4N5Yz6BPmTruaWKFQoJLZgQWY
FCA9UG+TCxge3Wy07XiLmItiBBCoKR4MbIAOotapQfpRi7VNw1HOHCCbU/0o8ioLUp1JXVZxNiY4
D+Q+aBocUNLgooNq4xGNW5zsf7ivTpqtLnyXvBZQF7B3+EY3fnaKZClmUJrmIYEl7gBClRkcsILt
2U+hQngSANVZIVTEHwu42tFGoFCfIb7L/Mwkip3jIVbpUu3/tYqQbZKgyT/E2GI7OJDVRUzsRlwr
+4hiVJ9ceq/rD1qZHQFO1haOz6h4yethIXCSCDeY4mfzzRJUCZLO4SoQX5saJht+9yaojzVA6WQO
i9kKz271fP/rWMAzm+2wWsak1JKrDWTBhya3mW9L49+fpCi1/nTUqs+eUcYXdyAvpGwIso778vQw
Juq5ThKKKu0MFtEhbEmO/1emEzoLLirWhmqotj5sedb9iRZA5nS0Sdh/AC5WWfaDUFpuNx4+X0K7
AStSy30klmyP+/s+xMQ+1d/6MmA1bvFLMSY4ECwBsoB4ajc99ZeV8mwgX4p0pOX4d6lT5KSz+T+J
8VhADaCLhbK2lLsXM8TUl2U3mBCBGEYwqpoEIwkvFo63Y75WSaSL3eTolzqG65MHMSvPsSBrPJN8
qS6mH89St//5JbEtFuV3NCxVsj4Bm1Du3MMWYvIHHIjw+B65C47Nby0xyCZ6MiZxJvgq9BDHMh/F
rBXTIUF+7KV7d3hvJBivLw49BJymUwJr3K/Dhc/zkbJNZB3RmmIlQ4hlKwy96q/WgGICKyR2vGjz
fxGycsr8eCyEW5B+y0ZRjzLsCAgvgCMqCx0NvnAKsV1ukQXfiDQ9u4X2ZJtfo9MsbcbKZKYZ0e6W
2eTfBmXoIHWzZWx2B5N0tAm7ghX+VBXjWkBMrS4zFFKiR1vuufZ0r9DA4ydCVL+32kVtOAeA7xdv
rFfwbHsCObl8+ohBhShYHgK96knV+JP3uMbTAsFvET1QOs3WDT6FwHKE55mxxOMaEhed3yH3Tbgs
/KeeZgOZG6px3kZxdSYiZK9c40bbx5ym1AUgxTs1PBK+m9HXoF2c8ovovudh9Fm1Lnp8KaqU+ozW
/nFyhkCRfbQ0hhWqufH6k4HVQrnCjO8d2BxZjUVCqmOokbNGvlAGLZGuhR6JWWwiduJuer19Vmjg
4bkRwm2gVGGo7cNErWrJnhvNPz0YxKBQ5W7AHdVMT8MNZgoWRH5SFL0OrwQBuWBrPfNVNEna16H5
x/9HMDA+R+UuPu+QXdzkNZ6zfzmJfndDZkCJEsd5PyVbpPkU+DmbuJNYIXdlBh+dmm2ECaxH+1to
7BiHU1paZ53k0tL2QUGWaRWKQWPdqxWNiC3BS+nWmtAs4aaY+v7gxlypKT4TXginfu/t4FdI+LRC
v8b8K4nMJbrokXreIH+q5vKx/YaNVKis6fqSapX8invgkoSkWeGCZJoHpCQMyQ026nQBs1r7evnI
6KA35Cv1i36kQb3FwclhAIbz/wCfZD5XEYF2HiWXPOSyZUJFFfWfyEElmqBTVg76IbwWh2aMnifu
dw1OfvKTa/ud9d6uLZ7vydrZLE18xIZYCecmLJtKSnNCRPJTwwc/xsFqxhqDruEuPjcv4QvRQlBj
3aln5VaD98hehxzD7hhuylFbCjjFl0c28RxnQFfGXga2zrCXsuthWeLOrNcSO0a9nWozKXDng1nw
YMD6+SyosUqixNC+CA6kByfLit8ncuT6FomvWWza2X4UdYNFVtFMPxjjAz7HmFsCPx9NIqRksgbA
TCiomjUmntARr4G3tAtIpY+EV8SkFRliRh5Jw5hWYiEY8BYzKTj5rrTxrOqfCVJKduaNo6XnlMBo
t0CokDDuf8SVu8qnklY3D6qEu5O5AdZEJgsWOI1t0mMgHUWpgDkLvANzikXoTOHxi6q0HxBATmoN
6VFuSta2/5Wr2jYEIakC9Dr0A/G3eEAFjfoKwUD4PxIcXrWKphG2lOqfU9PQw+ULg9S2myj5NzK2
W8U5R8avpem2mvNDToKKSfQ/iH48vKjzeGowgFpkqfm5ioZ8p7OSZL4ARQJ3zroBgmkf1Hi+OXBj
GDNRSLC3RFiK8h7/t7WQcaV3lBc3KrcjUYCjrb77CqCwQTqQYea83SHVoSG2OJ+Rq3l230MF89ns
vMpfBTKQBXiryCT24bkJykHiYk7Dt2IMzTaU0E9u5dZdQgkizYO7JeWCiwy5n3ykPtinwMatjmuH
rAvevrt7cQDXCncpMJZdUpysPJlt+OGmGAbKUzKi7t55bD2xtlKtcGd12dH13XMT5FditZcyDaka
YHNEVLPX++RyErrTY54g+3j+nShWa7j9bXM+qF31Mlf5Bzl8LameA1OvWAcNP/zppua9qvZ1lz0R
CpbhJNU6IPkyshckcOhDyVHoiqqjx+BY2xEWPyP/kXhHDSG6fp/lt8GsHOVGsPnSxHaRaMWTl2PY
bbVumaYcHPHeGrR7H0bIUeC6ykkHnuJDTJC0xzBTbRhtZT7qkwZZd7JMpX7F2+pYvpwgxDgVb+Un
cNgO9YxsPFbhECycQ/eS4F9gaN45Ro6oHEWUMe0lUDIMDeS9V1/oKZtNDDoMnACrurmV314q06Yx
u1YTNnxR6EjkAQTJ4AfLABhHy0aC25YZFweMQzD5D1w+K2ZJkiMxDLr4ZfLum+Rr2A3gw2n6LvIc
uZL7gIuXf5O404XnfLmBtk7iu91IBr0GNVhkfAQkbAFjewlVi2vfIaozwHdT09oRPBKatm7CE2o9
n7hOLinpXvRZ0CSjjxEGsNX3aauHWJtaMka1hrHN2VoqaWy2Gr/3dfkWEGgHEHZwbcQD8o7w+q1d
9nkR2qZckBqPpIKEwiZVp9QRiLwFHe0MLkl/obPX8ls1B48TcqBCJHcId9yg3xaiIwdkqukE024+
f13vq+epfIxC98mZSJnA5CjnhhyLpRBPlat/y58Q5KAzw63CpQEtHPL5FpHymmLXp/s0lhGfQTgd
HkxX3crPY1NeFEYfSv0kamsHTxcH5ETNXO/hwb0HUpWR9lMw6oSK+0wcyWil9zRNIeiHkaGV+bQx
051mB0c8vU2vLBNMg2Lg64xTZDtrVzNMMqqHh8qGgVH4KyIDBnta1Q4zwy8ikLdSc07x/JO6lBdm
5peqdss6AUS2gdzgSDKm0cA/pfr3EG21VqXfKlp5I22mZb7olcOo0QvUrJR8l9LOB5Hg04oUkNER
bBLNeUrQtjmBua67ZD9nfsnqEvBRhYcGj0g8/Kp9swWoRvZahtVNMti6/EMXtG82dzaLqlYpa5Aj
VXMfq4yQSQxKTvkr/T5SMkKSFDF+9YvUZYSD95SW88HurXVSTNs4r9YGNN6k3BtpJXRNBbzN4nIp
BeMOHLzFl6Rbyo7nLGZ0Ef0soYYLkzIr3SBZRTUTDODOsg/Er51tDYf8/JCe1cLV1+iUXiZ27jys
rgEaH7/HbuwLxcTmYjxmGpYMMr6LEl2580pF174t29fRAvgn+rIKpnNVMEqjOMOtVX3rDTHtdjn+
CljD9RhzuNopycogWdyOkj4a66e2IiF0eFfdcTlCoerRl/iwTesFEr4kl6+b0f3y4Wh9ulCzli4v
hNL4fziSRnXyFgSJLyKHu8Uiuqmt3Kuu0utspQeYxHsQiEOaSlUFF0bFx76UTBpj3WHatYlnVvAX
1Eq4jUlEpFmgelWmnnwtlBQwWwOzKd0Bu5YnUG4DJ7eXqYA5vfUZaFjrAJoL84Xzda2w3Uxq25JA
jTEyzPXn0c9/09DeqdnJmOxXPyzhhWZjSxrdDvNa0B4wDS+6Ye3yoxTJJVSTc2V+5Qp9VfZVen+m
mPpfQ+cgz6hIn3Uy1cCO5RaJeEamzj8YKcuHdag4V0w1/xLOQ2I/OaH7UduIWk+ASDGVl61OdtdD
X8abOAVlaCeooGraDqiMU/tjNjax/RzWv/Y6bbktQKNK8wKuOYz5Ji+nneO4h94w1qM3HMux+wmb
116jqXu6YYSZfI3TJhBiSGELLd0JSCTdyjTQ5c613Dbf7lP0HD4GPx7UEUfwG8281aHhdBAfbmuZ
39JmV+verXN+GgZsOal1QgLRaMknkuevjQkBh6SRIjC/olTFOXQsczE6P906+ra5ntCvWuoaF95y
rIe1V199wiSs7qg66qvs3STKli7aBW83ZNGuPGsk/KlrW/9rSlLFHvrqKHhUPzwPc0zvvbluuzNt
5W18IZ7LgBMX/7CYhkp2n1H3yJoglKp4qzt7A9k/Fri7JYOUIRAxA4SmcQQp5YIurD+9vPj2oygG
gtK4ZpQ0KbbxkfBlodnjKiWl4Ojo73pZnRFh3+U+nFXln4jSxpj3hJhCyRpyDDDEmK/BOZs95VF8
pR37tTVJDinILtFhFy2bth4ozKRRHBVpT7mytWx6AeWZGupy8+R3V9pU4Au7EFBhVs6qdZzjZC+G
azIBSH4IETF6iPp4XPJ6fmYiJVr7qEbOvlP5GPDuoD2sdP8yeFyExaKwckpYsAWMFWmOlr6RBDeW
bpHC5UNHOSQDdj2em+E3QSCG+g2LODQT8eQkBtb6YWjyYzby9KEdlCt2uAm9DXsjw3OdrFR9PMY5
nRcwfD5bgt0+kdCywjAp/5I86UzgRH67gF0NuHfekFb2OabxBb3ouoz8f3zOZZ7tB/+ZWP916GK9
xSMwYnNrWtpAOMazm0QfjAovvx2Riz9S65JtS6JuwAsKg1G/IRubn5dO22yMIb+RcOC0SYl6QTKg
RfElwVroj91tJmdA9EFzW3yr/VPpzL9z8Sqfb2QkhySNN5rL/gFIUtanOpeAHj5xFimWXgkGbqaS
kBfGBF4TThY79YiaCT+I1FSxZUiMrOcRS1pnJ2o5RmpGYmDIwPBI0iZoKG13XC6YZeNPB4K3pg56
68bDPua2odlkxkvhMTOi2D0nI7fOSL6Wvx7D+L1tntFHgKMPdrCofPxptv1uA1zI3a8znki1GkOz
UGBZuyrotBnbNoKk/mcm9X6q26VhdxsMIIWMXPzjYlKQ4kjf46ANCAM0jefRoikt4gNgbRwQVkyI
YT132ArRy9Efg79xWxDWsTJGi6RA98x/nJUCqvfq5CbyaGi8iq2FwQdBRct5YTTnHt5Z1buzijFE
MjcMVE9ZR5nkbiaR57ltEQCxG5AyQPwzThhUPTe7fi3Hq+RmmEwUKTFvXh19Acuzt0Y/vveTvZev
9VddXSsd4/O0nsjR4pMNDj06DQob8R2bFD7N4aPEWN3hIeo3xyRAf3NvIhD7ceeJdHrABcuXxFDL
3cxRWVemvB4Fh5mS8jaNNyd5j/O3lvtMugAQt5o/GNfIUfh1h+k1xr5UuEy/pPu3THyKiqCOVBvt
jt7i3pCHMMs/PcqtQ65CCewcrReJ4SOrk/EytmGvaBtl1FzXhFqmCC40ZLq4ldBMGeL9AcWWU5dh
FSP8urNeRzvZlzDvwlYUgNA9OHBE69zsHvwKDKH5FTPyPM4fERAUOoHGNA/RsDXja8LgbNuEhCfX
PNGWne894JRiDL1Jdo3RRNcxSJ58A6QWkY8bsWtPj1ZYr9ym4PkkUQICu+QOEmN3XRF31SDtd65U
6IG8EmOQ1weXecwvEwxBCNGLf0RUE0fGt+SuusHl20ZETZQZohY37RY+Ev4GZlr3VhpBRV2Is2se
VhNhIrx9ZoQDHax2xtioDO0yUZLDXJDVSnqwga+LZ9R2Vn12mig/fHCG5FtlVDaxVRNSPVotFsuB
2Wc81ohIJBelQT0MKE3Eg84bTTDEdkg+TYqR/LB56cGXQh4ciacEDAbU47mNN4Q3SkKEmT1KXjhi
A4VBc/SrL5ueULImJBSQeMQjL1hPgbpe5BAu7gYLnevj10MLW2jEhvfvUWacMB3sfbbyIEZ4Rod3
Wr2BWL84WvWiD+bNZ6kkW+cyOjhcI9q/ZRtN+hdVe68GjTy6oHzOO/PYhL86mIZqVQ+GUu4ahxx7
kb5W7Qp1/7+mbd88roApjS7RiOnASjhLdeqxAgTYySuZnNTgdbex4bHpRjzJzesQVtvR42AgkZxN
N4vrtaLgO7De8i676vgLaS0tj35LkATVq3QwHQ2CmygIf9BHpI68nXyqfJRltUcdv4Qyq8st8e1j
ah/GGHxRzVHsV/qNLyR/MCDAoDss0qgrmEyxFIq4So31fVZeBTEeu71G1wVGvoGnq8C8JrB6FJjX
IPN/B2SAdmsi8ROVlNLysVE8ML14gUXBA1rKemNS5wl1QjyIg2E3WXcROpW8TZ4aFN2Sby45iolv
UiW4a4cPn6jW4EXwpAwsVbL4XIsaIirUUyCrrEQCFRsP9kTSQkeCLFinUhbLwG1QdzdURfT+k+6V
xsLQ5oMRVgcc0i9mdymmYse7boyvmvvpli/OOHChu9gQ9ta/KD1nzKNd3XyXVM/p8VLPqlUynCRG
LiUed2AeVXoN2tMLsSUSPW7sCKRhsDLWucd3Zdfe9m6wBkzXLBOoB2IoDZZm5carELI2XOsR5Wic
Xs6ym8dvo6kvmkLvY8Ud4ZnzPhwJYDcd4NUo2YiuDhIkqN6VKNpZAPmQoegPX3zCtUracv0AKZQ1
P6OWukxRcRhTXmSr3iOjbvHRsnMsTO2taK1z14+P4ie0rB9yYw9zOT01aX7X1CINmpnjSyVbzpO1
o6/oX6qQVBGpUFH6rCy6ur16OXNKR+9hjzqYMAsYRNgUsIBRm76YaVeQi7dAxYFrv09AbeUIKE70
h9kx+5SAfvMyKKdtIMO7FZCs2Sx4F7b82446aSRmNIeMBY3cR6P0OOCw7xN7I+ZUloC1j2JS3IEF
gZyzfs3qs4O1DUETcI33W0c4OJPslk3Gdxew+zD3zD61VKhBIkoDRHvaxP+QSJ/FOGka3qOoawjN
X7hooRosAHOKsG6l+vPO9MaDBUVrJO3LTEvdHRwT+hAW1g/m/EErznKS18Wb+KNcIBe8ciM66Alt
ma8H+3ndGN5lqP74K9YY/UMIBS5tJMiTnzFuu/uZvc7R6V91Lq7G2OozMhng2UMGP6o0G7xsBOyo
7WdDkHNbGSwL1nJQqS1Sv8uS1qfxXJcxzzbDmMnyGT36kqEtKqAiyo4tGRSFk6zz+nRP3MCQpFhM
Omp4HAbj2LIfkeCEv4Ronu7MQHSbSKZn2FtUuONIVYolm0XRjglCjTBGq4OcIg000jNFohBsSgbb
B8cKiDf0dhX5hW020gQ2LazMf5t0Z52P4Q55Tl8bRyrV/EEDg4CwLL6okpq1BzHbFYgNEIDUebmj
cThhMdftTZ9Gqz7gsFgX8WPMYTAOLun1+l2pVGmS/adc3FjVcVfmAK420Pb/SDqv3caRLYp+EQGm
Yni1AhUs2ZItObwQ9rTNnGPx6+8qX2CA7plBuyWywjn77DA+K7nUnNJWdSF2vzniC+91pN/ARHbG
ox9bJ2XuMCAHzJOYlGuFp/HquNZ7QGe4bevC9y/dmAJ5QXMw/nQ2tOk+amEG0PiL21jQeXr7bqAr
BZhwcB5NKK8UF800wqNC8pmMpMyzTfdfKbygmzyqZqbTQrvg7rBxCKUNq+Gg+Ex/jq+siQKaBER4
C9CZk17LLj4c6IYMMRsv+txBFp8kZDjADVYriAsN2xNVZVD2qK3igheya0ZION2fE9U5xI0jFeUW
Xz//Uanzij48K09zI1zuEWikmtsV2ImhcZcOPDeuVXciJBAsV5lmYEu3ZbyiAHQBo17W1dkpo0Ni
IMspwNLozYRurBrItGqLhTjO9DHyvRQyCro8g5FnYyKn50dOjJCylgOQ1ayEMJOAd+PnJx+mg0BJ
4hn1w0gJ5s4msSXVCyIuCLZKLwzDPcFyWj0wAcKmyum8F8cyelc2AyWUcIZYIdzOVKEcWYSzi1uu
K0J+U8O8lhC7ogaXZEJO+vFf+2YzNS6Mn9J3dpVojlYJOG6AybWcPzoWBgyOK7fe1ZzHEZOwlp5u
gABKziPGmdFeou3RKNOmInyMcJn1C4Lrufza4uYxfMq8o+IOFIBDtKHq7MnADmIxb1RQ1+AGCRBW
DzC6sI7LKblazC81+aLlBXRa0IHqkuG1Q3pNF21mmE6dBJG/xkw8JSH0uYpGNdZR/AWl3xpAvFHd
uI25GgRuTYNEb5c9O6SajxYhdBs9Th7S9jTIk+4hRe5PyGJH8ddosMD/0EtJBH1nr7r2LZkg6Dmf
GeqtRuu37zkA0sg6iimuezIfGQIG2vQbEYXF69C0p15H++jv7cR88kDeZkQOouUU4QfYjr1zsALI
YKsXxkFnPVl1tNKktc4qH1EiXkZTvJqLzyxydxJjjy4NWpD8ccBlE0ESp7DbJLumtO4lnve0zz5j
fPzf1p5bH4xs2nQUZg9isDezrJ6EBSHYpLiZCANyn+oQtOWTebIxF9veuytWH+Z89Cm6LU9z363B
woke4EQC3KwH1C9Qt+xoXYOpQhr3l/zomOClGpGbqjbtrbXQqmdpu1v1KvqeigejpqE+uZ9F+QRx
dzGyrcW+aLSgJUPYLc649zBfa5Ka4Btq+eq3gVnQUFi3SFBcSE4TqLMxYn7nIMJiFAFA3hWfabwu
zFejpfTHyiB75We0ybXYjcRbsYOz5VYt/lOekkYL2tj+lJ6NGxoLKyGngTyolP6qGnMWNjLaJpB+
uDHqaC9Q9NpkPuvwRDQ9oG9jNPPWcOqrePsER4eD6JAFHFLIicSBzRyEXXtecLZftmlMLt8Cuvjj
UfAo8Tsr2ZUJ8X//OWr8Y6AbAWDLFKeBqZQon/i+vf5TJl8NWVUCdIHCR4PSTD6rx0RV/akx3CdU
oZioLQayZswXAye/TPMvtL69C/o7dUe0iNmAVpexNWkYNUOu6HPpLtXUPEnYEAuIjMcLSxnkc5nk
oxoB23t9XgID+mIW3TsU2TXQEkwZJRSV+qmCWYiTldLhmPARTZhziP2m5XVy3hMXihY0UEP7Z1jj
Y4G7OSLUEd8wBdngAaxOZEXajCZCnGnyFUFsps9tZ/8AIxTQVH9MoQNHzXM6KSEot5yZ9rva+tHD
hmxEBL4xOzNu5JkbQTc/tITmMxqHVy3tgVMlMLPBPsKus+cOYXShmm/db9aDd1f+1BXItVItaCA3
dEJDQQS286OMJkLmHxVTu4gRslJSxzV2pXRU8M+c1wQ53JwSlZzWB7zZvublatY3YkVHmOzWgwsF
NJxvVZStuth4tjDgVuoJb+RCcJb/Kv/aWzdy1xXZ1yP0QaCxH2JGjGhyl56o1HA74nA1LP63Xqf/
CMI4RMWGfxRbzqNHbuoJLuRZbcZoflHVSfrVTDxpvJyUl9qsk2qM+3k4w4HFFwBeDyQQ8K2ghWvI
IJozaaUqvhJbKqw0egchJ32MMi9w4U5FcJk/lLDK4kYuoq85v0iwgwLPd1h5CbQsdn/Sc4xymPO+
TRKWGwsvUO5cx03XqUaZBsfVZHrLca78iHz6AtC5DSyFVn/WSpd9QAgV1+YioBDjQ4g1p/q7sd38
cgRvoHSORJI96kM2rkda3mSM1+6w0JNSJs4T5hmG2GAzcRbQuHoyeIQND3n5nDgLWwvHz8UOmuoS
Uf+E+LNk0N5i75hqLAoq16LykF21Ow9v+hbmaFE122rSLvwJeNxugqlW8o0Pk4v3lDlfB7nO2ZMt
gKeGZ7bFMT57jK566N3MxJxT195S8OYWUoTajpESz3zOzKIlqaXtgP6y2FBRobrB/FapLIbfWEL/
jg4tFz9gTWo6ew26w7IgQ838QAwQdaknpUtq7iJxIof2/JBUw9mtu7Mn/LOfYHwHq86ApDPwelo1
/rSeyBujl2ydUxRTYTU09UxQRuPbTcUaytUWkYOJw20ns0APnU3i6BxTyFDlkL9EZvyYmOkVRgI6
vGJ8zAdCA7F65QVmREQg0/JoP4ktLfVolZdXT3377O5HBxgQhQAe2iVht5UwARMCtBEuOMhC4Pkz
SEEr4Y/3dqCWIdM0vJl4h3Fyz+rk2UzNpXT7e2GnQGrWazFhBpSX4P5g+HV3rT5sG7vAId2V8fBf
SdpeaLA/XUoKMtbEg5wGnNSQ/prlYfL8D6o3WeCaMib3VHhHu10KjNC9Y9x1xzQxtobl7AkYMQF5
AQb6h3JOMEfEeA8d56RVa5/Bjosxtd/lh2X8tcBSO/3dwBxHN/YRJaX7qckMokVB8s8TI/I25wKK
kWZAYRKEoJKbtQ8nGB0w15hHDKkKBaDgwL4cNto2Vgwn7Gkg09YTWpZzTgnho7r2ZoifuIy3pI1o
KDvC8pbjFd3Gh2EJ0aHuKBkdgBtcAUYbbRjKQREy13fh0jG+xvoXE3sgYgLF1KyaUVfccAqQVHaL
MFcvgEVJXEz1QG0CBgOqr1Y3cMYByYqPoNlU0cEDWvImrGkWe2Wgy4K8sspkh43jl9ajA3M+/fkz
di8eu9vAmij111ke4bNzceoYrqD1Ok41AXQwIVpk1W4eXyrXDYCy+8Je5QRZe1y47dDfuM4AJ2d/
P0TJgWuzN++Rkx0NrPogAS5Jtv1708xAiSnC1YpkRe2iHZceRp9/GOm5YUfN6T0FQuuAIlPM5EYM
bLGCoPRRVUEHQO/bp79HzY+pwp00XjxoODA21pWFrrNQYdt/jv9qu0i8XFMiZDkJhja5FUywsrln
Fnuw6v5ZyG7jCHiG1aGfgljLXmgkU1YOHrhwIDYjx1iGtyecdfsk8i2OZrhAAsu4QY2tnBt9+nH+
SBiR5uyW0R1V4JhK/1ILM4Jv0uGClVL70oN7+VVvOeu0wjzgBPKywDLNUwCCMPfPxBDbsFI7ydNg
i86WfO3gkU6DdZG5YT/YlLt6yUSBvndiqCuDmsYhDk+ITKkBWJqLs0vwacHLUsYBfNomecPv3wGV
VVvdOBTU8AWj7pYI3A2buWJLVjQUsGKwFnSP1jGWG/GJBXefxfZDFKranmj5tP0blMO4d3ADMLz+
Pg6PBYE867ZnfJpm3JBlWQSFEgOZSz9guWPBCMVqx4EJbFNb6WzfNObWpmSYxG2Rqf/QsqIx0C+q
BGiTWF2IG3fHwmzYNbipmVLa1Cgz1MQMp4HJ+egq7ejQ3ugkaOXzG8qZVazhK1aF+FSfi+mL19e2
AdBdVMNihUFg5QGC1QJNyUzalz+itvlkwKiYn9VZnf6ywifmpHdX9mvSvEmQuMJUEh+kD3VBOObN
doI+gJuAyufXArsw8a1+5qm6esRbxYN1PsXzrXa4gb0fvJ8JNIiwP1viN4yGR/3QtlhWOMt6qj9U
lrrC1p3kHqcEjs4cuFTp12opn2HyA+QRdsd1x9CJT83nnCgZfG61ecbuxKcUBglDBsNTL1+zpf6P
bnyLTgJ83oRlznuEmVkdEp4aHzBPTrARbWzm7Kl8EPaNnhlTAe6Aq4p+x/8EbkOPxStFzkOr363p
MjJCH5btVOOHBZQa31lGah4V6kzUlBYDLjbqG7B2fvEwpeFB+VRsrC6/6l+pXSmTRkog3aUzK7Dx
pE/x49/GuagblN3rQS9WTZBpdJsJ4y7XWtZ9n77G3m6u4w0/iJz3A4YrK7MjkUqz0HLKQwFXoyRb
UC7tI68EBqzusawWcYMOA4lWPmD/1bHwGekDgMn2UY+hwA6/PEyRRlvDfu/hI7p0XtxfhoabUOT8
LcXG/8TRY+A1gc75gHg29hIl5TcdeK4/Tpzxfo+c7Z2jo20iePofSr3ptIwRu9UCmdWOCGLPGayC
5MevC5g8R+lAX1iElxT9xUBNxlg4nx6J1903VBspT3Sse5za3K16FpHBuUc33U2nZSZwEbEsuvQc
vhF1XNYTYq9seZEeHLrIxtV55dDC5ACH8ruejmB6K/W2Admoa3373Y1nJNZ7tem0pOP4JRplEOd+
xk6dpx9TWlXyR0dc2dnbIde2Y0tBbeA2F93UnDyqtW02EBGzMHFCmFtDNOYrVYzuRq4myVWUEu8u
0kNrBj7uvvZTxLyUZ1v4XUDr3QPlt9NuxEyJLeBoP2o918DMXIG0sHypCUMxltQ0wZPczLCafI9b
0D7145c1UrwpHBWWFnsorL446D0NiRf6OD3fkGUQqbaNzpS/kZKIeg3jD6EHbDxRX1O6VN4xAxRs
gXygmyb9N8PxbPitQa+TUjPSBWMrnDBsP/Xz78yoVH/30YbDUcjURndxSVOpMHV8GRz4tfHJLMTe
dM5go5Qwu6XrAkd8kJlzgNBKpXsS5SktBJcbLyRXzD4OB2nXOxN6GsYr67L9sdk1nsqOGiB/TfO6
mX4lJgaNaurL/rWFSJMvyW6BygkIwaSpifCXQfVNJeXX6D0QTfrik5XBkoiwbErsFV9U/W0F3Y++
MAgwgpZWQTDFUBBMO+M+AUDES+iSMwyErSpsB2Y0HED0nypnr0GAXndHpIrHDGBmdhHvw1mzlZaX
N2TpwwY6ttoP0KtgGhTWwVMM6ug3GdO1z6BRfc1YhBuH8kd9mBa3N2hW0LbU/V3N9llx9YqKOFrH
2Rs6eqbsHlIaqS1Ac9s51ob4wIr0KEilm5THw3ecgKfMTDwOcJ6MiahzgcE/D+umY7RqpOfIvqXJ
ZUa7Mu2H+ZV/QtiT+HpsUuia5fDYaQiJuYAKkFmk5+silxsYWMoQoaZkgEimKjsjFNu6e55Bl2y6
Udp7lBCSPTyHWNLH8LwIau8nCJ8VZjjjLs3nY+gxQF0utqi/NOtfJNxNDIW/UKRe/QeVo4nZjjEi
ph0nnFkZSzrdOR2hIUWRa6zTQd6H6OgknDCkOrVaeBXF8qYQFJVp2NBTDbrxXdb4oS0mpZI1nuYy
vgoKADcjYqpGEVAODJKcRwcLB+H05yLxv5APSkgKZgoTOteQaAn6HZRKM3RtTfY7P8ohmOClly5a
kKG7qrHYtFOC5Nri3rXNKVQwV6kVnxaigLx50VrzM4WG1GDKbNXmLlXkiRlrLVhW5WUMX83FuRdM
RMzu1kLmp0dRUbA2wR0hc72puNcMAYCCFTqIV95WoSYuCPGQEuyYIJN6t3rG1Vp/Yp9Dn7xoHL1Z
tI/pGGXTv0iyuQsczTJHuQNu4MBBtvS2cG7x6dySPoixW095NncuERQCr+8/waJabWBgZKLS6WtF
gF5IlREKdcOGe4NlrlsiquHrPKi308Ans2JrnZsYgCfjPrNLYvviT/N9bHg/VQEmBoQweP96AEp1
pk3dRYcTTsPnVLCZagJjSFpA51W6X5yq6TyeB/1nmS8JF4WZvLXJeDDwaM4QYC/wRMzlx8IgLg16
iVEKl+vfeajWqW3+kbSo8WhaM5AW3DQxAadPR/H12+TXZkge2aYbF0ogzYRKm0p/CZVUQkfCUQBg
cJMnjVTxSemVcFMMdzFdqsJZS6g6BJfFf1SQi4LKSu2xRJyPTKvCUu9gyTOLH+8Mrhau9yIijkrl
1Zdn+73m9LQUioBFYwv9cLl0GnRz7Z/fvCwWTuV02O1K3RRgag8j8yF4V/Xo3EVybxKf5gRRweDu
ObBapiaU50lDpi93dlE5u4HEZ8tHgYWIfsGTnwlGwc0/QwzgWDYnKlAPN+aHzgw/ak2ROdhh+QbN
PnHrSUgDJ5ddzg8qK1Q2wxHJ0Upv3fcBmyrQCIPZG3Nvi2uD6CuImAdPL2Ha0fRg3x7VxX89eRnk
5+gWqbnZtJsZUyfcP5bIybXWNj3MFQK6jzWRKYl/aaWtkkk+2va0dLs6u6l2RXUljMQcuKjc81iP
zRuP03EZEKJq+n72G/wH0r2rmrjq07HK99oig4m7L7LHdYiRn0yHwK++UGMHOVMs2+tWAncFanjP
kNtFVhj7cyN7YI+c9Ri+ciAaGWyUal+7zypEmjlzPWQ7LdpZisaC8SzkHkZWbGLnpE2Z4kCpNt6H
2hUZAcRiHeaUwXk1DPfCvJA0p26aXFUJNJ4ORGhO8mqkogrzXc8+jmEHIDqE+n/mClDdKYte4k/c
6aRshs+utFZHQ98KY9sI572JrhUOWLkCGepALxkscjq14btAKu8AFHgAUinXlWTAn/nM9oC15+5T
1Phw0w5m5L7oXIgRcxoTPkWRHmqe1F8LmJxnHNOG6LrQeAh+68tHrcX4juFf/JTWcM5qkrLAqUTc
P+rM2+Pha0btOBIUxAiFhNgu0ER1LCHtFz5RNAEAzgxLO0owQU6OsEqi/G72sJag8mkIN0xz+O3B
Oko+tef2D2Y7b3Ove6bYUCh4TdYxpyAeMAfOpZcMOQtTCOy29jMdatU1TNsRHjBYMgkHwJ4XaUjF
Pd2TDh151oGxx0pDBg9WRWfisM/JOafywvhVZmeKZ3Nm6sU82Cq+0DIoysDDhBgQF8AOLXbmcusL
DntL8fQvBTm7nmftGSdA4sRe4QKiV/rhieZWK/I1v4S41APE6wxO5jwHoFyOY2Q+V3DSQLOnyg/a
gpNuuKipvGvKa2ZsnVrg+Rcyoi62uIkFFoQIQFnlfkgBRhRbncwvKay00CDaSvxUQ8xlAA1b78qP
pJo3bhFCZH3ouOsV5j+ddMLlKoBp1SajrfOh9LUBdiVcvPZbqNxZzD5Zlc1PBWJTQJTTmU1GJESo
v7dwxze7aFht/VkIudHGej8la7P98BcXayZ2dZ7YcM7lslf1CCk0ttyFONjSTKsbKcagiCmBXlG0
ZT+w7ukQCzdkJuFcscZ94LSOO6FimRwKaX5RC6I1CLtmGt3+4z0qll+X4w+E8CG35aZOParxr7QY
tzSV4BgT/DJVdedw1HM1CistVimYGwnpLZQP/HZROefSxZOfF3tSe1B9etoczoMEy4uQh0BGRI4H
I/SSeDPSEVTSUFWwzWRnlDwsGhqLe84Sr8TJBC8cvFF9hudMEqiSB43UCkWBx14bKKKK2kKZIiz+
8BBoOQDwqk+9/iropyjdcHbhb0urgyoKufVdKVc2Ol31R0PuFtAY6J5lMuxDPmzMjNUc0pce9r36
AwpMcXDVeNChxTfYKKqGhXtGVXsjGx7Eh+mCSf3mXVogoFwVO5yaD3HK7iNhKM9JbHtQB4Q6dCzk
IDh9hi6fAQoLAMaif5UefRVWGJ6fb5WYkgI10VjgNKWeO/0VEcb82+P0ay1YGNFTkD7iP1TtjTH9
iKw2L0tiCtJ12cdrXhLe1FibMPtOLnHDUM4MVJ27RNjisFny6WIij67McGtAkp6hqqpeSN0uXXKY
Yw0NEjVGcSbgEW40s+47zbWC0nzjNrkoDnReU31Y8uxIs2lQJKlm8+9fgS1b1EkN3O5ubylmLZUW
BKvbpKGDBk6K/e8GDaKsiBTrrYAXZSHr6if5qK4zbWrWVLHCxvClU1IoeEyDE73g33weGWU7enkd
snoHs/PTNb1j5Pn3eIJouiweFNcaRuh4VFsf4yXElsamrIn36JO166DNsioumNmm4nBOuYedh89c
2DTHG6Zsty4H9GR6AahQKPGJE+bLigbmWErmf8XKRzhcc/7QtRLFPJmoNyfwCwtXKX9jlsaa0vqM
VY+yJEvnYm/VNqqzqt04cXoJKcg3vgkILsGzxhw7/rhoKejnF+lDnpTth/6fNrivqgbUkTZbY39L
svTVWCxcRQFGZY9nWsYPpOH7GtQMTTOpyHr9WtXJb9E81cwALZ//tiA3SK12+1jEFSevMM5W496K
MMOvOHyoCfeuJM8ofzan7gce7AbN2mvV4EGUbE1OotSerlFbPipZUdbcE1CPqLtFvgEQlT66UAAg
h2wThVe536YLS4DZb8PTUV1o5A575SJDcTZAFMgJsIpLHDSbS3TWWotIXCYoVbvmQH+gbicpNI+e
IXBDaGfNl3CoWGw0dBBEtck7oNL3iyCpCSTh2vWc/TwOVGXRswfEr8CohThiy82e1UHmEmjh5FDq
K5LqAiVEGPw3gaAEQhtsodNQYSFQ/uj0HNVbBNudJe5jHMpRD6FzIDNaPwh6ohEqiy2ZD9O+CIuD
Ex4vvI0ZBfx8mZT9FfYTox/tlvT/EnB1Jo4FkGqfBvjOgSHpimAif+FMwi3aUFaHjo6x+XBiFuEx
0RlsbeUqk3x+QoV+gsIeBr0KUfL4OrzDltwFedfKu8HZQk1F0vqDZOstXBcoIS5Fh+EQ6cNQryo3
glhlXnjqcLxdY29wrjQUz8rDKgR4xAwoG2K8kqaTmpBgxGQwAiZZIQnM7mztFZowmSa0VHPNWc9u
3U00pgsXooctMn0qbQpW7UgHTiEtcNiReTSPL+raVsMs/m8VmVymFxVHVAOtWAAJhmmeQff15tSZ
Zz+Pjjj1rGkPUAOsVNM8z68JiZgJMwLzrvD8PDSQZ/5Sf2DAmlBS6HRnoTY/cOj9DPM6dYz1Ik4u
iE3LaSXMDXkglEESll5pwR7EnjohclgDAW9Rz9UAogs7msOK41/jY/0FGVdfrn0dQa1QAwz2PSyw
VHHBDdQCJmqioO7s5AQrhnyXXlsD//roh0eiNKdPbkyDkzOhyGuSq13w8qa33IXTufD+WhRU0MaR
BXbJF1dX4kLAgoJBplv0MtGDT1Cvan03W69x+WOHObYrmwA8qTW4kw5OMmHg8dTH4XqoE5ghe4UL
zuKgqOJPeRm+1GiwEotoaPNWJ289soqekTpnWW2+LAMnP2t3zv8gfk9Ge5S6bc/zGDipfvQp3eox
q0uM2NqVXxFHfOIBjKqGkJmyTD02UPPp2SfOeyqmRP/EPYNdQajm4pe7HtN+tHEQEplNnVyigPkx
iAQBNUflKPbRUomGI90oc5jefjHQog3M8FQPlRsHcyawTyFeNG90rhGOkb0HQZxyRxHZQg6bhqbF
91+bjAu++gVLbxtn19jzHxTqsnLb+e7aCOerBy53VcGoa0uDtJYZFglFcPkmWCGIyES4FUv8GMXc
Qe81Y0k8snBESmaGpkd8TBnUAVCzpYRmvTFi+U8ker/toqPXIS4J+S61b4L1uo/CyOAfl/uk3w2d
ts+X0nxoGCAa3Y17diynvaJV+pT6Y0xZy52rVU9G+MTwbVVdNROFVfwly7NLJRG27jOW2KfSeh2c
cNNCVK+e0RJyvLaHmfSyisktxzy29p7STLvQNkJHAFqbe6CYng58zAryIrAF6p4BwupmXQ+7nHQm
K9s2UOLl5GxMDDEaCguGaxqlZk7VnI8O8Y3aJZUu68mloh4tJh50on7C7qRzsU9GLh4L/AagQxLk
d2JqAjlq5aIDNaOghI3DSxr51FQ+AvSbaAb4KCC3I8TeoiEK0z6PS/3MZbSPKHMt9DpGLZ8mo04U
+Awr3rWxHk5PjSieI5kc6kGCJbf/Bu5TOV/aWVyaaDgKSAcEKeEKiIFZCnWqJ3qgMoOxaNt11uC7
0uqvI60tOic/jX4zizCBSgSkKmDm8IP9+5PUXr10PniAo5mFFCSzFjiV5JAIYoUlWoOhfcr0BCNH
scvC+M2fkpdQao+1g8oW6XxtkUWJ1wWyNMgazwVpRGEVP+X+RNZU8zI2I0EazVb29P/alOBh6K3n
/J8nxn9WWn9NTnkQevlRJs1ucObDxFOzl+Ted9U993UEaqaKS1JPEcW7mznQs7VT5Gn/tBo/IobA
DlJqNRzNOUoQxKdUXhX5LqrYCAG6lnCiuVShGlbQtFwk9rc+sRYZAcPLU02Feqe/0nSecIo/xp9W
ZuKHtpCZjH0FGroFPjt/CjMiOuGw0DCx1/tXa1zQDHUiKOiJqdCt8KRuwvKjsnI1lRP0fDq0KxtG
kPbYjpe5GoO0pU3HGcqili5KQq6eoUGqxavK927oz5Vz0IgEBgiFeX9FFQjaYUKetOAlacuwSXvk
3J6nH5xy3jau9t9SGdk6tpKNNuscsxVtObaT26I9LHC8GCvnGFqgBOLyBWEzYxYoK2a2iieepuob
o/xJ6tDy2/iF1pNpaM1lVESEyVK+plmF2Wa0NvxNHoknvDzfzQ6rJt/mssNqBS02Y2ffDDong2ND
9oLmHngt0hyZzCJdtHoyIScGH1X2tSTGjJnV99QS1FHSLHnFpx0aiGS9lJwoelXxodt/v5SwkjJi
z2A1U8M9yyk5GIO8YtN8WibxVeuwAVuX0QJ2IK7hvuJvAthw9JKFwNAq6OYXEDORYuPBAat/IZdH
2v3KT9Ti3wyj2jbrLilkoVGIW8pZUwoXdwNFmz/pKN/bHmb+nAXShno8f+AwNsl/Xmat9RitauO8
GqnzSGP/48fI02fxR/CazXITMbWg7RyNBK1JScth1Wtb3mb845OIXg5SZFmOW1PaL0tlvYcEcBDV
8lSQWLSa8QT6Fzb/yUuXECUpvkMyK0uTYQLhnUc0pBHX0UPzgOiLq/yhY0p6bGG6+062brzwCmOD
ko4cd0UZAi4DSWUeYJZ7A04YtQetnB0Xaz3DsNoGL5QeRhj2WVp7w6o/e5rGwnYQr6vEYQeusD3g
ZWpuFkzNLPxZRyfj6K3rj4gWqUM4YmjMFNNXcp1BrZFWg8LkuExgT625Yg9pE4wEJw2835IBKMIm
PptCHRq5yZCpmsRmEbwtHPYAoMYWVmrRbiLYcAW9klFizdXuupxvYXhfUTlulCOYM0P8BxxBTsfu
cAastOd/FjBP7oSBVCOXL7R1qmhWOcBMdhUQQbEEe/5zNPD8HpGcG5DXi18Kxa7g3dtrTbt3KHww
fIebAwVIKNXgxuNcCPnPvUYQG5QDqhOyb2wCn1azDCaawEreo9TGwhzQKeFWc/XsGRYGA8PHhDPL
nhG0sAOwYkFwDR8nadY+awMTWRJXzs0Ubw0HoQqINXdaraXobZiis/6Rcq488Ru2FzSH+F+03bR1
wQRIXs8XYJ8Bg1L30+NnzsuqWeYDA/uV5dEaIxNMaewTqoZGu8w97kvqf/Xi2e5GmJk9+nsOQCPQ
UU5xXDPAydWs2IbJlJnhMURoUGC+qcdfBp51EmifGGEVQA8rlSubSywtzzKNj3ym89hiR2WOxa6z
irvDF8nIwbTFtWz0Hxem4xTBHcmWb120uDlHLyYURVz8dllGiByZFBrUYiOiAPdJHNunLKCILFah
W5Ahx00DnVuDqxLjZIZvEySB+WsMNz5WM1psBEq33Hr91Zvg6mfq3cLCr1q0b2srj58RMF6JNkZi
QO4kLyyt4T1MdN+QzKz+2+evZ1FByWFabyCVyd4iXEFau74utgxa3EIoGdVIq6fzwhxzPY7/eXDi
KT+zCDVLkNLbakTDSoOkOp6kAm7UbNGZFVf3xTdiuAk+AqEhqDqxV25xacJh8qgq59Ztt1CKv23X
INcXKAC5mSDvgdFgAjkxp7ozSrDT/IyTHSXGLoOLBme/qvCJYnrwB1vSRbGtd7aNy2sSZOhDJvJt
YkYB3QyiljIPp8tZkDPZ4UEYDZEhquXVt7n+Zc4p5k8m8sQrro8QE8AUeIE5U+FpQdDv0RVh4J73
u6xf3uLyVsgDXz20cV4njreoxKPy545NuqKNqfe30by3BKv07fTQvveWT8kWrexsugj3YpSomWsc
r5wcKWXHlwKaWqiKoR4f4rAgqjd+dBvM2YSZBotTvyX51QzbzeRgPZFNTBCcDZEfLPrM1bZRhU1g
bL3I8KaHHlLmSs269JqNxMS+cryVjB2w8k8AycavPruhw7jAAUCcxPRdas6jGBa6XLdG409sSQkI
s4BzAIrAHKMMYtpXlttlAXzTevXD/X3aLf/sBXkzVNGgG+1NpeygWdqYWFc+ySX4yPlheFa/zj2A
L42E55e/WVi+unwwiyxfv+gvfgr6obU+13s674zUp6WkWC6+bZMNU/Nu4ZV03XqI8sex9w41bh8W
pbxW/ZeV5iZRhMVl1g5ml/wug4XRgxNkk72xFra22W/a4wwFHgvmp8nCtqdI7gYnksMExo/TF2E6
A6eXkDtDpDGyO/d7ZLg6iAXqHLydrF7zkkUmYf2CQ/kh5UGFI5KUZxVmmdoYO6Zg4HZB41xOn25Z
fYTJLZY0mAhwMTCJw39q0ModhwNtdrVzDwRAfIYag2bMT6MxOxu8M8IKUIqBiDzV2EErzK3hAs4G
LWA68+1ysimYPdOAK8kCLEHL6tFcG6i8WKLxO4cHxqcUHiYzURrMKRKnBntqghTfi0XRKNsEUS66
X8SFYZOTSlWrpJ057ziWf5cQviGmIHmNUXH403pgqzj2xFl6ACsrQWrRwxxVC2JTTUEWMlg7YFTP
0gJLlC9wDNsNh9JUPcCHxjQZz5Tq6CFoGmfc8BFZVDBrfbGsbdjc1RxtyOR1BbNrpFeV6L5LFKg6
hzNAKF2RXUwbxWYdrAmXynzfCUwnv5f6i5ZWq+Ayde4tT5ZX+D8mZ8ZC/Wql8yXi98Y4UU8aDInP
bYOcoXuge5/NDokgWnJq7YJCweZVaoBkqFP1g6ynfa4+sBYkOUZjLERuSk/BHn9nPxJUJVq3LJTt
uLmg2O4B2/X/wK92NRQgIj53o+SGGHlgMXOXl6j5N4QSqAEDQwQ1/3WMGjQzxY8QATKuLmOVBX4D
khiHFAk2hHv9xaMnZD4Cz6Yf4bdY4RZvmv8PcvvlMmvnSnmmaROska6W50pznpdOfiya/YwmnEFI
0zPtgutSckEmUE7pJ+d66xEo6wrttfbKF1CSVC9fQhHui+WqrNKQgVCq4kMkkMWU+XiOOAv1kXkC
sTMpDWpivvqwefqcNAwL5UUU3/I5fuls1Fnx2jLpUVMRAuvhnoXvHg2Yge91wOhvTSlR8hxnqE9F
dsPDchlPMt0terVW+RbAYkle7f5aYA6I4o2HvBqZXQO6oGllUpSBvbPNoH4BSmuwA4ihAQLXmJQs
jK/YouQ+ut/KeciGcFEilkaPsXNU370Yx3xG0grPvOvPyqxV0n0Wpnjr63AzFRLeCXYxyEgncTCj
Jei59RtgWgYiqkszTGas5rxVHNXRFO/q2htBYuVU7D1UWrS6tLGe+xWm2H8DOduW8TZU3r4eUMDO
888SRhcrAppy/sfSeS23jmVn+IlQhRxuSYBgFklJpKQbFHUkIeeMp/e3e1zlsj3T3aclEth7rT9m
2jqElh74qHHA+KqpfFOQQsWuZ6gghHpqrMMy+q5MYi75lMT+4fSPifCxTO3JjPn3FNtJhyVlwTNt
KXvhaFpm3IvTxZIuRpV6YRG65kw/FTfqkD4NUH7Cx1dW9pbPBDsxYyZpxfOUHx07fUTc9ViJEJLL
bhyAgRF9Ug7NkcUAUTzNnVAxgFASGEsdKFiBwnMPQ9ie9X+L4gtBmco8TA4iZjcGghlIHMiSkdI1
tIHHKTyo8vgN5S7oc4L1yvjBf1A0AvYZ38AYNOc3bV7hcpD0MVY1uWfU6d5Jzau4jkdeR53TWe9l
8h/ulOKCT8G7WkwTwv/Yp5hL4CG4Zaf+7IyQNlMgZOqGwXiPK9pgUxT2lbkdPTNAczwUR322Dvbg
3LtJ5LwQ5S5usjCz/hPA8AR7IXeCTEZmibTBJPBU3pFf9B+n0dSuRc6TMd3M0G/68M0umy2e5HWL
VInGr4J/xPm1B+o9CXBST6hoO91nOKjU7/69pDkzqiOXOShfVygio1FjCv+NDCEoDIic7XZWiYYs
ZJpsq89JJ1ahYSnsSOACQVwxkr3rOeYiVJuRPKDkPyptebMrNg+lB6XlwEnXRi/7k3W04T+ruORl
kWoa8UijCqizQrBjjjrAergpJ3L/UG+tun44BRZ3WVwz2z8TuVvH8zeEeBMpWJIdXzxl6hAApEmv
k1wT5KaL3uDeFUIBdTHomCGmkNFcCZOdyDwIJbRQcOjmFNBYEXewjY8lSNyZRdRgry9jIjLxqXCF
9WlJZPCIbKqjWn18pQn61M6WlxIg5nDMQBYgw/7PkdMSWB7sDKC3VPsTidyj3uzBeM15PCsjtTrz
KyU0DQOkGiknUGNP/ODyZBwlrX8zy/xTJI7kIsmLvVSGSO9gyPgxIf2tsiKJGcUxYDyWJVrj0lvS
xxdNqB1zVqdgZNSA7agM5SsPrf1cDBdZesL8EUeajD5rJj8z2tceiSGYewCT2SrGtsCoJpu7gupb
QAJb9vU6rNC8T5c5TLeanBx7DfHLML0EyA9sroklh+0NYvUcqFCqQ+vnhIyDWgc/cjFB5+bLRcvq
t3q6R9otDwJc5KSdYYsjiuJot8YBOj7MyINrXmvw9ajJSQvI/bHdFPicg2ZiW7/lyaukHnpqNiHw
0CojnQhSm6PiT47UTWhTvjSZ3ti2pAvYw7sFYtmRd6eHGrcfB246sW33AcFXkCnM5pqpP2LnppKi
kuG3LmUcIzxeU5NSiFrxCFukx83jtUTlFEXzP30wcaP2g8g1Fh+GroU/jUJWfmhuSKzczFRUTGiZ
S637CBdnE1cFBtvcLVj2xPeRYskpWqitjhEgIsYxjVHBeEUCDFjwA+C7f2lZ5pLpxhSujpSmqgJ7
NuAyZVmIyaZjyi7Ra8+IrBSNyu8IvkipVFFRwkTVsfcZnPhpX9KN0J9x9nKlcCRaCfHGQCULarXI
hk+rVCogJfsyqLUn1ckxsZydUGukIUEq8bYc7VOwSC8xYCbyW+EfJECqGsZzLp9blZXXnAM6C/Vt
NZX/6qp9a0nfUPpjZDgvCYtY0RWvkmZ8KI4SbiTuidkcMtKxIFinIWfmXrpdaJVf4Tx/DOl0dQqd
NTpjwZC679pJ/bRGm9lRtGHPM01JMUatqcUY1CdVsQmGHPTLYr0Pa0IhjIbtV2b2NC1SecQwUvGv
tiSI23lRHspfz6xOVlYZbBozfzEqk0tRqo6s7W9o5yVhcUrxO7JohKRYtsoXM/lvEFkXLa6obQCb
dtpvCUdX0iTHIHS+EI7Hu0VlWpkS+ThXBiWP9qlOZi8IsDbaEd6ctlFfOwJVfH06OB38ZWByACcO
1pKpKYIjrls2zrghERs/61iOF4nfvRrfJZ0K4KHOzm2tkIIlg2Zw2NPKBZxlAYuq9jHSQGAhOBP6
iXAju+1E3a8NBsYFKi/JVxBa/5LeAh8yzujpzpCsY7Pjum90pu9U6zx15sFslmRfdgSacF63OhX2
/Mumibh5itZi7ddqpS8prhjA4mybygpCnHXQOcQIU/hFolDPeqkq98Kujj3KeK4yj6BLz3KqNwsu
VZ/IbEG7PSj5PpvjjcmfYMv1ubUDbtmJcUKd3zp6cUWoQAdfgvuWqr+BMLxmX2YLwoM4OpTWoLjF
QjlRN9uRWxKIaJBdMn+IT2ZCdq4Y0454kEvdygepcK7it6Nr3h+0Z8ppTukkZgp2INHfmkajFyjO
JqkotbR6HocTrn5DsgKOV0zOi/INRLTQNJuU1SaV6ks3p8qpR/+gMq9KOA5kPb5mOlgLUQDBALkx
G8x0hXGIl8Yb2O1DeCcxgFOr2jiMp+zAJOr5I5kCLPozHIu81vBAlon1PY3hLohKZoPg2BA7ST2t
6g5h/gVU4878jXrc/EhpRzGxRLBJZ7n4s8/yWLwppXON9JxWPYfoFK33uyl02zCHc0XdpCIQbwtC
jsMy/DdXCcGhiJblzD6Q3PlcGGmzTrgm4+6TKDYyv1J1Y5glbKuGvLYqf+ZoEY7+4TVvsPLWrNYG
SfDOMG9rab42VZ7f5pk7NWH9IjTiZlZxBmXLFfBea7fMoXeJ+KPIsD6J5+Hdw7ecauss4vS1h+61
7K0XIipLN7A7cmE481rtd6yWnRUhNq8be/AUIesZM7qYGCyW2UT3rPg2n1VgZZtSz6+LSSrLHCeI
gYAtggXdh8h7aQpzMzaR1+VySpBxwF/B4NVnyEaVDFXabB/7qBopjYF90GaC2+MtwGaOUWPblPWf
MbQEGqaS2wZfoy7AMJ0IiLp3iyrZGYlxHWTGTqNmlqyYjividvNPglhx/EdeNuRHWid/4gUXnFKr
IMPlZ7xc7IQ1c0Hp6ECG6WtYpsdgZ19pMHlhKm1rsOyoE64Xmdh1LEPFZzU3G+qvtsYYVzhbBY57
6FJ4P2lM0rXGDz3yu9kt7/24rzW7EIlkV5IFB4zebGjZb2UT/2PzYdkWEiy+AAtCP27LD3No8Y8g
cnanvnrDdOXqXLe1PiM6NLeRKcqu5ueItamkFQ2kOSnNjabDCmjkOhkEDaNrsnFSyx1lG/Zg7hdZ
Ogw0IEz5b4fAeVXJbPFag/11ps3NqimrqxKvMcAjcAKJ+mhWo7q33LgsOUHvGiK05TUghg11r5kA
XNJxYxcd9G+0K0rwYxSOw2v5oSckpDjkBab2RtZvlQZNWM3Gb50kb02ubUQecjzqG3WsmKHtRxqk
+6TCAURn4GupYMQFcGbiQA5+5rq7Dk0usyzkb46CZLxaupvT5Z4yEvon07oEo3FEmIsoe6jJUGOf
7VtjO0QGimqm/qB8M1mDV47ckvP8bpr9VcWgMb9oNj2tSgYOiVq7G/OXQE+RnmEuFGm5M4qHFDcb
BxiNKDRcE06JwC4ijSEmrIcTK2GGjBRSzwJ6ArEUKicCy11gSDno4H/WeDQtLutp4oji9jmrYDhn
O7ypTDZnBwMJF65lz3SlOvGqseFmqqU8BxXh4fnsOm1+aDJXLakNKuDDB/TsBOEo0qnlQC9pZV4m
xnRXR2JQIdKfwh1eLJxAEQIsEqbGWd1a1M1UEG+JOiOhhWYC5xnhAWqMaAlauLr9En8JzWXJ2qOz
y3enFp50uhsMMJbW0LpyNJzQJ1tZN/zq1wFxi5CHxgahYtZyMJBUx38GVbQETZCTITBUhQy0HEZB
6LTFdWRL2Io4JI+M5LvWPhK0hVYASM5cCJpDDTXoL11/UQzDrVNXM16aANyGsWpBpsMbM8Pu8DXa
5TOazUPB7lY69ABFe1l5iJOalHxPV8DeS5J+hxV9qiShHqc0wqfNTeicRunPArYomGeXvrqhk1vL
xjMOvyrGqlZzVuKOYu8ZVGW1KIrLrl6Bl8pcyBqGvj7YosfyyvEvqPci9jkTPjljRJWDa2G8T3GJ
9vqmtDszf51VonI/JeUwjKQ3rQOEoo3bLW4Ck4RAzfpuhveICdoGIae8KJQQbsi437S7mSG8Md5I
XiNmkRsvNhxcl39IT7LoTWv+EkU8DMiQy3Fd+CoqWxJ93YHy06rY5XgHSHJy23bywNyJfV2x9QqX
S6tCgipXWnhoCcUEF96qHDJBcvnbWq3dBTwGUXLuiRBqkTkUmde07wnPCfXAa1x2evOYv2WH+LT6
ta8eQUOxOQN6X3A2RzfxxpOiMcYHlV/11tNdSBnbYF9zPqO0JglyqwPUIVGxZe244ARyKk9F9zdj
CQe2r3ibDU+KDOwhCaFNBHHwtDgKoZF7qaBAQ3nAxJhcGtEQeuKOTuydiQ+oK45jsevHH3ZJsQ0Q
oIdXKYZW9EuSnJJv1jqvKc7gUiIpjP1fR9WNmIxP4EtIbOTaP4wIKu30V+tpomrosux9XD9hUXoF
Kh7QDWcmtbn9qsx9kACGABQmkhgo5OwdsWzYnsRKJ24FsU5oXfamO886/GdibnCAj1M6UtCCi/hI
CKxqPKU4+yuRmdCdRJ9Mjqg45gHoRxn/81U2TSxz/AomlCBjF3p8ZCQ5San0MWQZOuPxJLSZnJXD
febnFaHwVXWQJQY1TnLgLFtV3VMmgxkfibKsPmsKAr5S40Dykk0QJ8fyyHM9bpFbZiaoIQLAnQbP
aSFMrMnRnX70/MOkQZipI4FSBCblRMgddVNL7X6wGYVr5gNHOpqZm47PnJktIyYRgpPghCL4XA4j
ohpz2eu/ebXh0UqGtfg14THsnYHpkXM1e9cDKBmN9a/3C+xOQfh4w4va4NHs2dzbe2dRMJbt6Vur
2TSQ8fHcLMuRiK+W7ECOsuELpmdt6hoqqFsO5aBva8zDjFbjS1GAwvHBG68TzdCMOLbargFU4G7B
8Xn1EmX/KaJ7+pHbuLoKEF9SYVhaDxSX+HSzsNfK9KJwO8wEkxyL7om1dFVhidNXqvlPl819zXP6
EvDaryxSlpcwxhiMMl3+MQWSwHc2an+COERZjXa/3sKBzYTJx9Vrbnw55B/nYNRIPai3eEsUzOko
dQEVBJ1ViNwczZu7dVEdFgyrUraNgNlMbMQaAn5wimHZt9IbUf4GlXAJnCfBlL7ao8rqY/5X9zEx
rqurVOiJkncurRaDcVM39LPryssiNg7rfSQYrm6c98kKr3KHFG5GfWfKSGR1RD3c+kae71StOyCX
i/ToNKfTNktyQtyNDzF7Sk0M6En1zdjdMr5sg98x4Im0qj9+eVlZNkI2rEcHCc/v+K7zYxQka84M
UhFaNXErlDaJWuMzk2hjsJ9CNxNqNbwvcyIie5C3BjFRAuRtDRshhhfvNH0WUOxnFW2zOvjiEOEM
SkisJbNGnq6G+pz41TXgf2WUVosGGd4dKineWkb24FhNRSYLFhH+Ke4j6CsG+lX2PfPE53jKBoxp
ByvhItAJVx1BzBjfIcZJKpm2w/g7EFyQvkdScGoQJFRZ/e5o5X+OiYhw2Ngz54+GdKHAOhbZFZqe
u0ePZz/LhhdR45De5xHv0fAZbSQW5i4MCSkxyZ4B/ATjak9V1fvBFKwF1qOpTwFtAzIIPV0lnDMi
KwmhzDgSnv3b1k/hDmo1dCw1Bgb7Bw3Sf8ZDVHFCwJjD3cFLS7E7ktjWzleAToS/vHZCdy1KemKw
ktYGAuJhh4VIxXLa3kzGjbTXvgZH23bcKEX5gDxZqSR5Tx7RBHoueiZUluV43KWWQfAs2Tv6v0A9
z5fkYVcr/qejeyTnuKT1ztLQrmq4g3KOrjMx4gM3TSUYDlR9KKq6K15SVqCKXKFI241g0y2S/nZK
hD5+rCgSrZeN3J9UHFedtS+JjwksnguUs+n0CdbKV+noG1AAnq5SI1QKxCaq71EO60QrFzwmvy5d
LED2umvwNCvLFzpv8FdFX46tfQ/IWFVDb5zPhTpeTavwCpuZTyrJtF3N2W2IH7N2RxKAv8doHDJf
mktmbOlFNa1LY/deCwco614Xnhhu8M9yJP7v09add6LrfFSCqEDJEZzGEel1AguteXyfkYXRfnwq
gSBAt5S8c2HCYTzy6qfOUXtcBScnXoVdJCbs5pIe6ltcHyrCIzttzVE4phTDy99WhqfDy5Bs5Sfh
EBXXZ2tHHpGJfVWQnnQQz7hTOgedaSYldK+ZvsPhTe9Unc4iWFJEouijZVJn8ETHTb2xhG18/ma1
SkmKFxu8CG3837/PN6Dhdc7FMroM9Ys+qGsZYWNUk1wcbVsKZup6RMgVXBEk1yVpiuZvaTnEkuna
ZbJtyx0Hak/xMufdTvrGatg1MdG/y6GijGtmb5ksJnN59CuzfuaKclf16Zt4q1Uvt25T3e3mKmBO
caWP5Yk0T3IGScmJb8JgocG8qcmjzA+t8OZLiXxRi+6F08io7xNw8X9gLG4k5oNochh0yOTFmFuO
DYDlv8l4JrAhkegdiGbyLcG555LIsrr9KdLq0wqp/kxhWmX60DAFC6WEzomEVptUusNMFl5jjviP
N50y3cKgeRtV1qX5FWf80NmwD6Ia+yOIf4D1bQtVTWOHvVvjVI3JV6yX4QUidWd14aY1dwkutjR9
KbM3levLyVljAKPJQlFi6a3gxE+Wz274yizA+V8l2hr1I1df0xHeuCGvq3jDWmXRD1PwRAgWhqFK
YELdWB464lYCtwY7n34B0oqZOiIuGMHAWuFPT/whBs573EWs8BTdaQ87QZodMX7m7rWbP1JnPCe4
u87Y9zv89RzSyckg3VV88jMKeN9ubj3JuPwl40hk0LE8mA7pw5ytxXmcISTo4SVbuNBusoqXcdim
/KQaQZMAdA4+B1oTTinR0xkotFiAe97/2CC4gVCU6R5k5cEY+MfLhwCUxD1UQfhnprp3GmsrAlqU
Pa/3UlLbWlLq5gtGhP8um+admOa6AaUcequxxYscd8Q0oDwlWXzWd3n6D9OGiqugCd4Gp93pPSEe
WP94iTlbGOIwEG2sbhZ1yjT/7hS2LruSDuT/m+1XbztHnV0ZZU5dEWt2N6Fr0XRmmhfml27B/LS8
1pK04/LaA4sIyGEj9cu2Q0Ql29hLJvVhjyE1JJgc52sM6TOPvHLc2ikJWnh8bIRMYX2fw+TuyPkh
LtItpnu0Oy1QV7q2aHScaPFVerS4yDcWDLcBOGLTkqKkoloqKS6OCKSiHoehUeiubOuLth6n8YLw
SRYPlE1r68LHSNQoqdqHoiTdDvUe+wObDxVCNLYGMh4/SFX8KIrZ4eO21565dbB9sR3q+jvEnJDX
R08Kfxtzr9AkqJ1LrjmSUGm86ttD6OyMvb6rxCIERNa98/GOxCOxCwk3Z0s+rq0dA2nPn5aNz4Rl
rsdIBt1XkM7f3wxb5ojsN2Fyw5ezBSC4h7xGOVx44+DnhIBJQMhpJAJW1E8R2SSi4XMayVjqqtew
JX1FwNALW1qVnXL9rMOELU6JJCQE6vELEl14vdF9eENzRyCgVyzV5WOh/E/bNu3AE9dzXxOcjWhG
LJs1NR3IA8x+WCdLQUzot5xzNFOqYMfvTf5q1Mdx+SbkOOz8gF0ww6HPYUgSBZ4uMhjRckViwubk
R8DcSA+DK7VXqNUZ6W0gs0ttp31jbSwzvNKehgJe8zv0/GyzCF3Z8lTlIVAcO0aoDLFC0RV+orQc
NrlMlN+47EyHWvLw0GXbMcs/Q/lBHGVCmxQ/dUmMHWG3FWnv4yIMbC8z+HyJDJbRhd03vRGv4UM1
PxqLUqBY9618PzW5rzrFLjTpaKDdwrqJ/gtyykhHnDtjZ6znJjroSPnX0EKbCsXO6EYhpXMB7SNc
xpEzvxV8fUpChJ8sTxstI2PYL8l8yJ3pvyd3yCdiSotXjeZIsgAdP4sKYHpCPcilNOPwlEYeJNau
TDkVHX3YWpGxn2u3/ZdU9MxzxxJPpzZehngjdU7G4NIlh2xIpegyfRk8msHk9KmQjieDqTEnT0qw
MYkAMevmUvYfHfM2oTJqjTXdrEIxJH0kSo4AYHKHgHaEJtxo2hsS1zoDW+WRVEhfiJVLHtRnS+58
FeYjng9Jf2sRNc+Ga+fLdSnlo/XXDj2mHjZF4vo7DxJsHTYGVFD1rt0FE85Tx7sOiQNkTSZ3/xEN
rGWKyuRBlmiFbx3D3hgQSVuqZFdCFXKIO/8d4pp2M4jvZNomw3jTJGeShU2cDieV/wbrWvSF/1yr
4qNK290EJz6y08CksrDgMuKKYoaZWvwQQ+zOLsUrTvBKjmyIfi02fW1q11VAJSIeOkBCwg4GbmhG
GCTQantuEnWtIrroi9tM36cAItCH+3FISuE6688J6tx2YsYCRB4+F7IGiBwQ7otew5npVwxVYma3
ZGeD23AGBojJmyiwznRXrGlboUqIeV1tl3l3cGIvcFBR2ImzRfCud64Ika24zkCm4oFtDo3PLP0J
LIRwnk1i+/10RGzMH2hAGwxeEBlexp7NJEMcCOL1pSe0nqpQABv84Uw8Gphfs6CFYFqujd+UsoGE
d2CE8YzxySIVoM0CyZxTa1ubHEec/USsYEBxR6tYy2wFqcpSK2AyO7+HaBUB9Vf5Rba/AFbJ5fEC
Pbt2pcyIRKbQ8iuAGQgNeBQF/T4xleq8sVrEzgMRU+CIXUdkpzO7Iq5LTTBXEjicOncQM4Qxo3PI
cZuwM8lIepHKrS2YIBlQQjxV3B3Q2fcw/eJz5lSX4GIqL+c0i3rkeGXnhWN+6y3rONcDkgFS2vAd
FdG2waNFNLK4/kQvuPhJG6Zwyrk8x6YKyKLKkCoFa1vMOtF40cnhNG51X2BoIT8Wmq0CyCdkqy0R
5PI4jZh6OfhDNAL5RGmnQpz8QBt7tIKBb1EJiq0hAEwwUK39B1uyK5WojuWCE68ZPY68VLsT7Q7+
NKFE0DFL2/JGbJAtqAtxA67UXUjyp/rPSJ0tqZTCzbeunk11GOFUZXDuhmYKCXMcJfL4CLVdqL0E
7Xw0xJ3D2sGEPaB4pcqEeLmT0mHSzwAtGeK77jRqJ52XEH8tn4RGTrxmpBtVwZGr/HXARUpUQUqT
cyR9UbTcqdeCbgRwGH4ertgYaQ1WpoClwlibiuSKP4EPRK0Bk1fogFg2FOOvlncWuShimwOogtth
ep9u4CAN3Q/1NPhRBK3CqwLZt8pbZ5Vm0BXIzSyUM/mvykrLpO8gCu3o7ER8FhzJLbbx5rYN6Y29
vol74gKBM/7/M62Ucp1DGsWs0ppoylgdo/a7Ki+tmt8duNRV1/7TlaM9YXXUpRDi2wGXusOJkPrw
UjhcXDgypCY4tngdUef/KcWBmFKCeQyiGS6msoK6s9QZaYyPWh1UajP/OERJqbxyPCdN9KE6zMz9
VnJGdnQb91i47wNrpxrzRe1oVwQdL2lCAguH08lC6YyFJlP95k9Cfwaq9tI6YF7n0FK34gJAxJGy
kJqguSxmEvlf47UFsuvjznWshZDwL3OfTs/YeVQObkBYveY1tho/D9TdUJyTjIfAKa8zdCzbRx+R
2U3Ke4XKnR2R/DPUCi5hGewMqDIVTI3s4xWsHQH+84y3nnUHR1x7SalcwU4VUBXXbAPoWQ6gkpdv
DPwF0oMaOECj4AdOiWRFruSAQLRoDTapEs4QadVBYYYG6HA4UgnKWHcFfLTz7sQPwbKpyDYrmCl4
P96GmGjljr0A4WL4ryP0GKBdLJ1Gt2+VbaDtCW9Ylac6uNf20Yrqi4BuEYPJIXZZnmtwRg1XR9C9
pRTjWNXGYVQPJ/KjNuG8R1jCMlXWPdtJjdiYuxsYhRoc+uHG7BuMUxzqfOWeHP/EOD5lCIuM8cAb
dqjDzs2OKF0X7M5DM+HW/DDwTJ60Cg98gSvgRm/ZAQPuMGXuNVfbktXvSismXWwZNsfKanhR38kv
mIb1Znjj2Qvzff9U/3iAWiKUztwhs69cspPygxR3E94QM26zXXDii/EJofe7TeBH6+VRn3BEXIl3
PRjb9pT7mPl/G8IDeYtAZXfTzji2X9Kj/oL2J2xh1e6GE8aNNbznm/1p3OYX81V97T+QxccOLwSi
P5/Silm/UHdQzFRRIqtxNYC9XzAQPSa9BC+ci0Gkq9ZSfkgUvx0PQXwsF5P8mIALnfG5eFHHVxHm
aIbA0ywhXEQS06nFliWbjMH2mY2Ha/LTAtCay7dwfOXPC7JPfAM0aaWRSzV0lv/Wyp/W3HTWygR2
ZYUkIf8gsbz/MC+pX7twOOSErrSr/oKvyEUj7BKr7sIQuO0HCpMfyzN30QaxhAev6yJ5WaEN8yi+
PdmX6rEIUP5a42XWos9wJHdyU0ZEzWzo9DAqFzAd9vwtqXD2rRCsLMNav2ef7bm66O+D6SnErM+H
Mkd+vY0oqCrQiLsgY4aKeMLFIIora/QNSsDvYXBUxg1p3AiKCsQRbrn6rteRW7jY2VdE268IdVuF
lBKyjLJ1rfh/ppbsb7cnlYvPDtUa4P2GJ8WIudH88sYDtu8u9Xm+Z2/JxflH2V1IFKK66p/IOLWd
eYaLgw7JX9TD4DP9VF/8osjWLQmvC5svqo3kXf4u9tXV+K2+1O/c5c3+jq7mmbcOHZ0APsldI9ZK
CAeRhBFTwzvhOuXOKHdOubWIAaV9KoR/Z5paa2fdDXea3x6hAmoSfDZheKjCK2rVhfaWnERZlFS7
xNy0+aYo/VjDd8FK5ZJ+1GbHNjwP1WGQXwLpVOtHuUUYvFNUv6JZNzvazM9Mm7SPRX6h7NpuO4uT
T8DgZMX8Maqajj/na2yaG+UEqI2PRmLA6dYk6UN4AkrWiJ8WOr1W8Q+aFlZl/UM+lqHbXYkA/+0f
5tnZMj8tL/KXfLOO1o9A9l/073jZRAuRIQi8WbQayDNg1ajZjYhxkLRrtEEaGV/8ajj079Z3/MU+
BEH5gRmSgZ72KqJhvmhTuqgXLPzufGCwGrezi9q53aBe9FqX4kZcOjssogM5wJzPRJo+6+lAyfOO
Ig3vfd48ngzp7gdJkUAoHh5r+WABUKG79YmIjFf2CimLtiaS9cyDKd/Nv+YdWeDNlJ7BR70rbgh7
Edtg9/C0a32t8PW2ZI0dUZncx1N4rz8HFvUNpkbsbxeLyShZRdvUt/6QJroaqM+j96udQUGMV27b
PZlhfwsx4IyqWqB/lefoFDie/hV4KeiWx4jVD39Q32vbi2hWiZKLGSGnUBjJcdmhVhN9esKDVXAK
U6K6AYXJoHcMWNgeu0E64faDY8OhsCo4P4Cb2jDaYdOduaGykTDAlXB+jLhWnTvyYBIOBeQkbqF6
+JfFTDWEpdd1KCZ9y2B6mNk+X8d55xi3YPH1CKrNeC2W1zZ5Gaa3jL7yljSzIGMEG89zu22gBqvN
0F1YsollZVHFoCyA6vYgwtvLy8jJz8OArpGRqjho1qfYgFpw6fEvbfV9MDnHlIJv5jEtaXdFd7Ow
VwIeCySneIIGMsVGEyGmb7Ps2VZ9ixhJ5KJ0uafJw1CNyJ8HhJ3fQfxo1IeqPjss1qhkgAdWEVgS
YfgbGdeeiOxzTBqrIH6B2Cc9Jgj6VxbKVtrSGDNlZx93vhlVxL8TfGD7EOaYdVVkWwzhUp+6qHgA
2/m3trV8EiOySHlmvOyZZAeNWgrqdlqYZPaxtn7w9zF3gpocWMfi/ios7RwV4uKunGePPLE7InZ2
Lha/v3Ghi5YcHsJhIRpxx6wa4KmeF7InLaxKrjUm4AocRHNV6p/yH7EkWA1s2SVI/gkyQcyKefrT
Q1FhsJaAuzVK8oLXjouIsIp258TxKb9M2HWFrDGqwHeiH0XawrsAZ3pDq9Le9JdhoADHVoDMya9c
D2RIaeF6pqWUTwk2VOrhswAoOC4nvHNhSvIpXxi5JXOP0CXzbTYZsZqgomRoq2dC79HsZrrLy2ZT
20RHDzQBnobkoNs9tSK8+xkuLrIICcNksJWRecW1xNOLZJ9wAAfdFJjOFDHoxDezEzrYE7R0JE5c
iXIMrKDQEEip1Vq+0BGn2qRTmnvBabh0MDVwD5Yh6h3SHZUTVkfG8MkJP3S01aF6qpaziWsjnSgY
lt4VWdmJAjJAbtqBTdcyk42Ktj0ozyot9vq6V3fAHcuw8NmC1j4sTMiD6Wyd7j/HZI37nWIQfpWx
RVqQ/gLgja1LCsoKmE6tnksHv0mOWvJSn8RHFeqP7pttDmGABhfaVfAz5NSYBOxIfwE0DRshC2ZD
W8U7MLVDwlU6QIWba3OgAYBtmYcDFTELBdWDnB4d6++tY0sxAogz0p0ShEe8GbwfAFAJpn2TLLvi
Jiigab5NbbgFeR2sP27RUcWgO/CP6v8SvsI+px1EXnXNWzXEfnkuQSuM5KkqH/g8yb7Gkksnt2S8
9HzEpn5tid8U3ifqQmZsLY5DOCLLHfMzRe9b1WpfQ8gMJOTzvxDcNk8+HMEGojr2cu06ImUPX0OU
vMD0zX3k+qmynirsc2X4dvbvPztPWHg6ydzYWJFmgKaFYYKvFWQ6+27p0RijnT6/xPmP8qY0CNd2
GmW96UkCoJZn2ye+pjUvWf+agXMjWBYBbwbFFAyt2po0GdXqoXBX5c3keyLsYZUCew4lj/owQTcd
kpG9UwX6pfGP4ynhbWYbHRiEZ2QG+bQjHyJj1RLvo5imNR5N3S/RXRklZGKDTIkw6LjcN33zSqvZ
Ycbway3SAQWnK3yAeZ944j9rItz1a2o2M2+AMxgvNnL9pvwj0SVLCoYnsGy8SHe8YWB637Q+rCKA
iJohFcpwofUrOcxFDKNMAmDx2QYPDEVB+FLqxLnU36OCk7fq1ookXVD1EYImI4VbjrMBRoZ2NvZI
EulrVAUYWsCdopQDMyJHIb8N+CSmA6+XgEcx9sOXkMSCGMNE4t3s4xmeUEa8Ml3RjvPjcgw0gPuF
8VXwcGX0QqS7OTkOzrkjo7rX/mLI3kCmw13/TkEgFCn2iZAe+k3HqqURAq0TtKFVZAwm1qbRjTVw
P6cOxXtQxOEZ0YsnyoVsjDxlSeEKX4ZAFoidogpUj85dwUIBRbakLFvVa5vK/MgSz+kZSQD0I/G5
xWHiWqXGCnBpSfnaAP55NReeyID/q5rEn4Q3Vj4YT7OB7c+mI1oMDg+ZfUAcTAZpeaJN7r8GRfUp
2WiFzGhn88eOMyox8mDaRXMX4gjrht/VWDaqDIBSVyt+XCe8yh1duLuxl3CWAn8r1VM1IfD5umIY
2HgbxYD8+nvVyxvKD330KoKcF+dsBG4+4ObmZjJZwADmZ/sJm6ECmSvxNabRK3qKLxCSygaoMhBm
UmU7kxusRi+d1d4Wvm8GphbFddEubhHfRKYQ5eT2v/8j6byW20aTKPxEqEIOtwxgJhUpSzco0WMh
54yn36+1Vbs1Lo9HJoE/dJ8+IV24eC4J+VVEgvaGI9mjpBwrxzaBcNeN+LOSHfdDymfa4n/cuier
L7ftQLs7f+X473s6IS361h37jZu2O9sgOSD8dck15kfDt5D2tYj8sGWqbRm8YHA5bngByoPxGlKo
ZZBJxqY4iXbIWor96DKd0HYWc8GMeUvoObya5LTEP2LQaP3FHw9zVXpJACInwvVKp/Sjiqp6DbOH
cFfj6fDsGNZ6JAA91yaGjZ9j95+2FLj0wVL2gJpAZqm/sMhatUyvDUoShUCYRq/3+aJccFhPakzj
OKa7I3jKLz2on44aEXlcI3x2zQVn3tvTn6Wxb7ZOlha7jeSRcBVSPpbOtG/QewmKN7qMXiu/LXIC
Ir5NzpqMSTLW0xOvOraxKu7IQiESHEEG5Lubch2rdyzLuF/x8TCOFoQ/nYzOoLTWRWL+2tdVFNfC
R63SD/m7e75CAnCpDh/6QlCKsdaRZ8IiU+uUfBXynXt3X1V0ieA6o04rU0aQu1871KAYs5nUjpEH
HzJ9tbZuHm6W3tw48LxSFxkEnO8sGX2jTcnrzrdeEb3FT12N8S9GHBiDV+7d4YmW033sI8KFMJmD
nAQdEChfrEjESCtLkVmoJgqNb0/zdVjH9chCJVTLnMEY4Ltasb7ih/IJ49UCMdqBDpybhGhF8Hjn
d/7mSzL3CE++g+YfGEYf2u+KTRpHWeA6Fu6q8EvVI+YHBDmi58inBh/f6qhrVOq4xowhtf+1U/9l
zlft3kfrQWYJEpFuY3vvFS5Nih1dIX15JJ96vJee6SlZG1gC+zjZBIxhOlXlII58O3jU+d+FksfM
X3Uxwmr+zROGW3zFmJO0AERBZbcLGU4SWYDSlKpprp4yE3Aq4pHiyPsuq75OAYLnizLh21aR8pWk
/7SZkSyupcFMYcdjIxRxBWM0xesd5l2LPgWxbl/hNAFGpAHVS6sLQhct5jY0n131a5h/CJ731a4g
GIOuCe85WeMgkVBZDRLsjSpD5f/S4TJrK38bTXlPaG0rzIgQVRwXWkTycsbqP7YNpo86TKuQY/Ju
urUPSsuV7FlgFzjyj7WOCJ25efmcE3xnORe9cJ8H7hAr159iShetuLgRpaz9rksUryh2UFWlenmw
oeuy7tirODgE1J6W56vYMGB/tlGcdl9HNLGwdVwAiMm5jchh7eafMzbI7XBYDYq/zZbYEZT78JwN
ew8V/yqTvzp+6a104xBja5YMpuxsG7sje40MzBCPBIF20t0UN2QZCa0HE4Iu6fBHpDCfDmZt0MHA
udcwyfsSfyZGOJ6ng/zhdoREuq+OKVU33E/CAbiw1vUur14yZLM8gAU0vIYAI6QNyi2NxHKFbHTo
MqH3Ei/GUUXPlXU9p12wX8h/SoKvAiX2hK5wEEcxOFMpMmtV618bBqua+SdBe8CzJ3eNo2camOiG
9g2PjJwLnV4DxxTI50ekxuw9h7fI1JZb3U5APEEBdcOG+adhDkWFEELLgICAVXiB4xHkHAkzKaPn
Cco+lW+gkaqqH9t+fGpzhZwYwtCtS86rbhlu5N82GEIMbyhZxnPHYRYFKmQoj0HIwGFHFQhLQ8ZX
5J6jW4/xyOA35ETyjhm5bvLV1ZZAUjrv7zT9dpFeYmI3GhZDc24itsrgwEQY9nwtNXqBobEYnc9H
SEOOymlCNY5jVfIg1ZvaBaMix9hACLOol+kk5SAyycZbpop3Hx4ZtK2d4Z5wSqOud0t7pxkcjvjV
2tHeM8EUXb/Cm99W0z8tHV3TPFoQFbh6LRkjy4/D/TwM34Fa7Vrvm/kqFdMYFmjjHwSU5nAPY+dr
tv6LlQjcC6rPTJoXoNBUEDxFBWSu1XlcxcBlfe9tqq7CPZDfZzjsJODlPwOe9C3srZnxRc/JjxJQ
mYR+2u+NIts79bwv9AlSf7ZLYVQ4VfQP95vBeXbcr7h/STtY0MPGMuqLXBNsQF6dWiM+51tqSCoC
WJ4wyubq21LxPrQYNYKd10OLw3W5louqZOMUBD1Pc3ZSABl4iJ5QYwmTZz7jDhjH3hN8ooC+vfID
IVtNRlhJbSEHF0tSM8enOe83efKIue4g/zYaDlOQAdv2M+w4Ab32NuWAP8lxbsmXSu9h/CzEUtkm
asjsnF+HjMA4mRzWCe+qN1UEoRcD/IKCI7UYXwfvhILvMGraklWXIm2yWgcLf5q+rDnqFRloRQHf
G/MCel0bIZKOGCiZ9TMGa5x9/F67Ex0XMyw5A4refuXiH2Gg3ZwGBYfaXG3D2jWubzTRVQ+UA3Og
Bqa2cO4lr328uwzG5vonANnsYhxGGu0QQAJ0GNUnuq8tPSlKtPKQaBlxb7X0oVdXc3qRuEaMEFXD
3HHiwq27Q5JKm3UTz5tqaH2DUGE94a609INQfciZJAGN2GrMhv5g1HDV4Uapyr+C3PEmfgHgEast
eN+86pAfKPuiN3HTJVnbDH5GusEuj74yFXNSJoaQ46c88gcON64vl4GSir/dgDwKfzAMc5nrTc6A
dkgHYsFWoEWgwb+jVIPDSOjVdnC1W8QRBhReMS9zQAa5LwPUlHj60xsElUstu8XcE2swZjJmdJ5p
FdI+3VYMKRqGZNbEwAKsq7AfoJRJvp44GYscc53ipbM/zI+E006nmA9BedWUuNAxOJRIUlnzj4wh
Tqtba0y26bF+v7I5YsZg065VCcYgVLEpWQlWcYyYimbG3QjwJSMERGJWiFscomOBmUqEBBYtiKpT
CyO7YTEvNTNxMN1GdU9xbuETpsS3CDw/wBEPsrj+3pfOM51fTnobUj6cyKeFM2Wxbl6i4BuV/B2y
8ONcdslLXIAPj5P6qdJET0EBwQsKfJme7Fw94k9Wsc1+L5kwZGIAsrEJqXyRvnIuMHEzRFGAT3Df
vxQ4UhKS9rstZItEgCUUsAm7P9KPDQROYelJvSIM00Y9SnPQZRH1hZudxuYPwgS4qP/pLWauDR0i
XiLnwCFITkNT3dq0kvkxHJVtVkOdsLeEOmNBUNI6txc4tZNOxp2Brwo8GsxCXGyW4cPgcL1rK2b9
ymADaTUAS5E1vBJCcOpzIKiq0NkuZvWWWn9HhaFy1nTU28myUeYDJcqn2dSXMCTNHa9tIwGsCLFK
pTDQn6XO4hHLhWEECsLrj8hxD0H9bLs/OZ1wT1gIk+pxRkWlP6XOV05ZxcZDrEWCUF3tJsITOvOt
hqxgl+UTd2wLLM3q1bxujz79IBTcafmsU0JfCtxqU9bXjQlrgsYVsv+Zwt5tdqVzAX6sECByCXDS
D+YA1EV7piAHwp2NmiuYOgE43F7fiR8pP3ZxepKTyUxxGEDiJ5uPJmpMZjc2geUEaJfZc26/h4yG
DLA56jRsm84BRggxdBs5JCs19iWZz8ByaKimJyu+yPfCj+KQVubBHMd9mJewQa9ZyL0HtzqHx0Vm
xXaibLZDIjoZiYRQeZkYkywsk0cDVDS953QnFKStExG/Arzd0DvggQWrfmycNRousBeyA13aCCq6
FLJVYSqkmtPTcGgBElT5Kafka73kj8VwTjjHkVjdYW4wscHdPHlSKUpxoNKyu5rsSTWMUeV0whRh
z1b5TeGaqDzC2HGDoSvHsxYyRcKsnGzy/aB9CZOTyCwMG5j9TcwTFTR30Avhe2lfIbZKUFMP8uwT
ERiihqm971gHDta6NZQ6i1WDvuSI2qcnVCScbuDerVmd4k79m+UD3NG7iasyZyWHwEbvYxI/cF3/
Df0kJpGUVKZ83ogpawnhtji2nctQYFh7xc3RJdhd/z2+OExwv1kXeXCq2kOp7gfnaNpPQ9VgIfQv
rYYN/iogyzZewH42M1Xrwn2GI4b4SNHoKe0T//OGYDP2xakBReK8FPJriOwdh9gUHRirP6ZFsDGP
oZECKV8NdzmEE2BV7Itaetqg5gRGF0D4hBpzuRkcMAllKyrMCXqUXf1N8W5TEM6hr+hfbYh9M+dH
6LCt0VJX33X5zFKXTmSBjY+10QG9SkUc8UBwqDOfJXECWsLAQK+2NloSratc21XNgFKw5Qy+5hzB
1AfijTOXqAwYKuQYggckxRCEzn/hUPL8DMsD4hjgjOeHowFnioxtcEYWf8YXLWymJDiSDA7JNzQM
lfvsMQicauhsEtaCt04EUhwxFtp1Crmmpreyh3uWgdEx6B6wIz5rTcIzJgkMfgmcGj3+mVQacx6X
Lc2RCZ2cqAiFsawsVBZNKpwWBEughjpjApiTcnZKKcuYRAXQ4IMpyIri9vCZwSWIgrfshgfH2NwV
+yiqBAg5crtZLtMv+Kflshsc7FqxJaymOzoAn9JZMEI+qjfBxsYWA9IDG1Bh+b3oNlw7mEjZwnrT
TZwUISYkRCcy0OFiLhLGF268WXABAtsNhi1BSZR7wULFEb14+TMeVmzNVWI1GFBB/oDpbejlc9ec
wh3ljElGF2hiz2Rv/JO0yLUM0rtJ0Il5egFHgrfrc6jX7FUdebko4bo63yUBDJ4C4/r4V5qGDwUR
ujgPVstOzGISuyMDj3aA3eHFwUYapBZ5kyfejGTvgURXneKPQ7E2MD3LQCS68gdRoTxORjeX0uYo
APBpqKxd0MtiHafdScWybgGCArjj4BBUxT72PR7nM76KjYkHMuNKYDi1a29yO8oxmVEjZtN7QdmS
gLk6FDe8T91ett30qMYf0YDB7HEA+8RGKso1EXhtdCTui25uJ3Azmm/0DIv7peNo41ExBr27a5bh
ADrpfnBO7KP5QZXbKTQVFswYqKtimGFeFvehTKjyChJgrIwTzQc06IxvMX3ist04oS5hD37JaZng
CTH9sI94b6HhnhtQvbZqjilNbMHR1fGFgtbw0XuOQAWmfomp5KIXLvB3Fn3LZgbzlO8oj0EKuB42
LfWswCxpBccMnopsa6o3YcBnVrsd5voWaiYHCPQE8LCm8QsWs8PxGIEzkAvCuUJFPAfYotPSD2Dq
zT/dZAfB7kccCeYofUMf+okGZsQrj8t/5aLg0qVgn8fEeCip/i3oyZZE14GpgS8hFZJtp2OcyQOs
m0s0oKqHdzCRc3IaQIBS74MEJegri99N7k4Z4Lkp8rd5lKH8w6V7XWrG0gEW2tMVcfYm1ckfmLxT
ira31ptrRjHqcvNJJChtE49IHVtkWg/K0ahAycdC0dSeefR8AteQhxaimKKJ30i9XkfjSxJVFzN8
REF8wgKMp2+dLYLRf9EVWt9Ae9Id2LEyVmsxoiGAjjlqwEezgm/h/YTxWx+rPr2+6I0G4CCqlpEH
3db7Gae6QFJXP8MAYZmX7BRnxBQpXCnxh2To4rybRSMHsYJzK0pDrleGmcKKL7Pk9yKjT5cvJ9LW
SVlec8lx6JlCYT5p0PpPhwXB9AwDWOtGgmHy1bwgFM5f5W6Wjsz7hm+KCuk1Bk/UuQg4aMU/gu4S
SdZlIZ/FRqAgDwql7wj5OqfqC/OC7FxQyal6FTsrlcgzBxcHdefSz/BDB86h7quyvqXPkzsrsYwd
k9OFqb8Lmymv/jlYTnS9hZ562qvN0RULnfgSzcwEc9f3Mvs6i5aYw8BAs5TQ0yDPnXPnvUpGOBPi
NYpzP60Qg9xR3wPjZl19sGpcUVxsjTsWWhueM/1zqTEPgnw3UbDnHczpGpt8oVdpyR4wEjFRQSCP
twLf9O0SPhTRfsuz4Ulq9nvdf8nHl14uoHCecvShtFhjTMppaaCGfXE8irh49OdJ3cnOtZDWu6eO
Ah53wFf4FkgP4RQX5Vk3xm2ZXTv65hG7UzUXY1GkgNmEl0/bvc9ZQWuHZwrpXhNiL4yGkuU90b8K
DS47uExWuqhTBySP1GcQdKKnOBIp1qe04b/VrvmC3cUuBw6ye2NdVcDm6swVp2w4KWPvLse/B3gW
Vd5Km/l/8YxxNOfAt7EYB0MlArfZGHW9V5X4Xc/cizVmp3meOITBVPT7PC8bG/KTDVouFiO4zjMK
TDdlSdsB8GyVJJzDXDD09cy8Hm9tDIvODaQ5geKS2nsWjSxHZWdiXKHfme7ain7UXfprKnAHoHwY
ORNtGasbTHJ7ko1b9v28AqvV85eAF4iJiJSxTfBp9uXvJeLU5hvPn9jw+xh5XP5EDjNroSjjfLTR
4VvF3yV564qDnk23uJu3wr508/cGoY3Y/6iDdS9h06S+xWg1wbV1pM8tuaaIzZhArNm0opjAjyri
3JZuM3Gy84zAu2WQa7HM5Ipqbamy802S/rBPKx2vx4Fi/U5XIfUFV1UNvGGZRJYifrYcJteENKJN
pArUy+AaU5nJM1AcqZ7IUsCFT/FAyVZm95gGfUv4rVRDFsyAUeGedfpd2MBAgzNuwZlQv3ScLipD
+deF3TGIRtDy+LHEWDczbHXUm+ybvqh9Jm6JjnGMTfooE3n5cHK1C0lYLn0WywB1Whz3BYNbZg8B
bwowewt0Zp2jxLLh8gT0ungkLgJ/glTa4HqaxcysB+l0P1q8XOravQAm0r345BcLKVGE+uXOwdyv
1xFLk1HFKdTY/dZBIh0GKn0dM3+iyL1ZiriW3cA5hrqq449HcIZtdW8jD5hYJZGVHpjzL3zKaqQd
JlNoGJ56ODJecql4hIWHf/1UHlC7ih4L6Sef0Bn2pkEGLFtN2AjduUCkd8GE5GTAivXwJxdDAmzA
d6A2OCYHf0yRarcqVzfPEQluknW4hX7naU9kD/899ReXy2jWTGH+4XOcgeJqGCylCeop4KeWm4n5
C614j9x3KUeqW3ih9V8MRK4pznQuObQG+HxGOzWOOgh+cHRD7WmA36B6EDAdN/YNIFMl4ULhKPbW
piZhj9yD3VeaTcew+4zoybxqXMvpPdT/hK8OaiV3RVxTeWdNvLcTNgW2g6+hQkqM5mcBwGEkDMr0
R/RBsVHgfEC6ySWFLI97CAUuIWnRT9slgOAcnQhU5W6LlbNXXqREUJqU0fEdpI/iR2pcw9gPKEow
ejGdvQpjhOVdJS1CGLbqzMS/++bOwgdfUcqLZ6UvoUuSGXGSlggdpHrgUtjIUKCnXHP5QoxPApX0
uhSKLYVapJQHFaq81C/50O7Zhwx/OPCycONt0/A/ewDuUatnktlNVHpNiOewRtAppScEibGYcEj7
KksNgA+/4IupJRuz/xS6udwCUK2iam/ji1TS9cmndoEOI7wFWvxsIk5h1gt37UtUFRtrwGAL41aU
BSxCQWg8bLE0uXr5f0IkWJxYvD3i7rriIy++aKcQMnB1XW3QVJmxj8unzOM1Tr9+8TZmB6lrpCHA
ElU1YE1sFAPyVRfAFYb7TRdbQqu3MJ+HbtwHy40rR6IDjYkgKpQSrU0DOQdoeqO93iNpwuLAVKaD
TrWjRjUc6HLHQBsI3KmWE46Sz12eY54wwi9xgo9SNb7awPtxnK7alH9ijnkqAWmLLA7K5U+DmBRl
P6b2+zBQAGJ4qqOr+E0K2jycmpIOCzJN/jKdaiotYQV4wNxa59wVvqwF9uehVls1inlM0cKa0fhY
8J3JGIMDZfZrzcBfynuEGsFNQ72ZQvVVlFzy3CExJtHPEBFaSjRqorUbraR2AcGINBT4qMkxxMvg
WE1PBU0U9+GGE+f1d77kJb8dQ5jQ2Cb41VNOAxxBSZFTr++DnWt4GOA6qGLQXzRbQTHLkqEvd5r8
WqR5jcu7x5AS2wEzAbjy/ote+zHbRA7uQO0DOeszD2oJ1a38bCdmgkuwVgiqqAcXdocL5NhM2B3Y
F9EhAgSr4AJL/eCYg/jI9euliEAaqEYOKMt9rLrz/4+NvMX9I+nR66Dtx3zBwj27eF9YSA4MOqnq
uOY8g4CFaS8DDo8qc4zMzQIHhNGmW5ibses2lrL4E5E8DoMpFQfein83BsASw1+8+qBz4GdMOmeG
Cnemjl0qNJMu3cPX2Ll7xM0RWLNHsIVELCddeGzKYBPBGZU3L9BwgFW2UWMnxWUpg1pXx3EJo9NB
19dxdG3QpTpc/TG9FPP3kZDcpsMZgpsJSsax0H38c6EW90ezd5F+JCeneTWJyNYZQmZmtJPiK+Rf
9eieZSYkBhwKnTiMRthHHpaL8wZ8aTVYj77FxEjtQaRc/cC4TW710PBOIJJt5Jww1Bjrbt2RRyk4
nMyY6JlovRKgi1GJj0iMjFTZosqlkf5dENzuUkQKeCTGkW7fHyN9V1icW233POrDttXot43uKJb2
MvsDBRxHyOx1dWBGM5n/v9YniDOK+cPdoiOFtrDTCdHtSeAYQsUcbDMendXiBuSjcAS0xsnUvD/S
LPfWg2PdbnkrVCDUJEhp7uT61sJr8ifElwGSkfiHaL8xg0DWvuNwtkwfTGfUBbidH1s4LBly8/w5
iLYjz711HALgwEz+C4ksHaJVwzSjGP/oZLpY9S3KbRRR2BPQwqcWIMiS7QFyar6OBiZhQBHOp+nL
rsuN+8izcF0wfl4cQhgBQcvyfTRsuoxK+3KQzC0T2riR0ohFbvhmr3GT4FvDiTZCUo7H/GiG5pYu
YO6epLvvcuAvdx9DgnErB1QdDkXd+pEaX5lJuSx6GsTRGDcmAQutD0NHLb/dBIkxLvUt5yObAXJd
UZAdWE4IO9cdfT+eWOsosE/0CNvJ/ZrS/qQZqEVxIsCHGDM0+OE/FlT7NIJKZmAHUT8sCgW4h5Gh
b+RL2vAea4VtRNM+M5/jwFMAasplWLW4KZA/vCqH7BS17qEHHCTuqCCXr3DzN0ivRa/tRyThBeM+
ryVwaWO1MKODXQ4TBvdcNBXEZ7CCOvwmnHI6RRY0l/bd4R4P5iO7cGJ0GcKH5UWUqnamusS2skwy
4FZGs4yHBLjVkR8wHodTXCv2xgCe0JkSlMkr8WsYjk+/9wSn4UKDHSJJjVgQqo1txnxNk/kAPdXP
HdKQOa44iSqmL62nPmULhoom7HgLaki3q1AMZn4cZtBAablhFGCnwczOYS9hZwoExPhZAfZpwF8g
JQ7zSyXyV5cSi3veUfSNbQznJYOiZ+FtiWquhxvrEp0YBta6Hxy/YnQzoEWbvP7WMuKLVWU7kfvZ
MXhyNP1t0D4FQeirxLeZivSehkroS24MljnnJWLa5yA3Nqyid7Zcn34o1R/QitaG+ltX/7XGs0tN
oyTkeDkN9Qg3JzpF6nVIUtLUI8OSokOWac35z7uWO41/YJDPRO5kYBwWDsg7ULfxSKKw2MTpoZhR
AIEkNZXFitOgnYnniIVxbVlRUpM8YiNKsJl90VQksKMd7oYFckOJTXQw1DvNa/B+4a/vCNdxC9/N
53eXaSzrNAdv8wiA4PbNTfK7vx3jluA8glozU3FB82Pnr1IijvGeQnivv6E7fHqBLF2G8L9jUd6N
nLEsoX5EHrIgjZifFEvba+E5oISXMqxJvzyEX9ivjx+TuSBJhOLce4eILrK8jrDK8ftfMAmxwOla
PPYDDHAzpzp13if+Bfu2SmndI/CNetE/SoHmNPUaZvgM2AXr7ysw9l51tUCyEwBft8Pkh1ZKHbFJ
0jf4zmJ7lB5F9seLE6kv9+YcYGQUI0M17nIuMf/2IwX0Xwpx2obqg18107+0x0bSwxnZ6q4TRAtL
ddHpDM9K/581YZikwV2RyBp4UYn5YcAeMYv/1GhrYWlLTWBjH2SSMF/9AGV2VXlIwb9iIitKfJqz
4GthdpKS3O7ghagglRbhJ1mNl7Y6xJ59KpmeC7ySIcYUyx3s1LcDQxaWooJqpCKdR6I2A40mJfjU
NH2n1MfRGPxx3DbDdaqDkwlS0AxUnOJ3Dfc4eZWqu9Gi1e9WTved9w7Hwo+Y9CeOgIDU+L4GIeu3
zE3bk1ZzjIDT53SVetvdmmi5Mbi1KXCoQlS4xzkhAzUzsqOiGRiIMKJxiksFJ31eHM6ZHMDtSLHB
1FVmQUxJBjxQEsz2LGMrRnQCSEDhuKrQE7ALW2hGlBypqh4exROXfcPOh6sccfUqKqJj+whri9/n
8i3D8lXTW27ubgeCSDdq8m1i41tGNRzaXgpNTfvu6YWguMOaKOnm8t950AgXvSYciSE2q1j3pq1p
k6UWb2N6gFybX/M0JE36DjNgmMh0QXodPyfyRqOTvA0NULeDXB/0UAPzs1S4DD8HpScT4d6BT8tS
az0a6KdEzlyaO7X8F77AdBfHFjLCb/ScU4gDw7DT2D1DfKap3zZgr92IvxrSbVSr9vuEayEgXZa9
jwt2QKRyd7MfcEG4bDD1ZO50nF5xUaKWG5nQPENY3BLUucLTrfyx+FhSvoxMICS6QKDoIFk+clJo
OWp07VdkWTvuNi7OAdHNhTEcoqY+qhqlccJV6vnlOElLZQHi0oNTxlO8Sq0tD6MucC1o3L387BDu
mVZ9SCWsGs1WBh4KFeAOgq7Ynhu0gFGUbTu0sNNL2KETxsHp99623lN2ocTlNA+ORFczD+KGPQEd
8IyapPPh/wOnJcZ1hCG7DJYv4P7EUdhvFdorKUr4k1joBycnvLXhI1XB8BB9W29NKR8leZgOjjFU
Xe1goTrjYy3vooWXIRH4t91pOyxjQHpkPCSlumGRYBJW0FoeJup8roeTcETkAk1r64RdWY+NsSxO
G6Sj3/XLjuNEDDoMxjMzY74E5Na9W83dAiWUBrpX/+s9KFRJQHHE4K1843bw+KEs9Kj8Zxt/8b7K
1UczmStgL9kOcg3L2KFdlj0NLCx07tGgU1ix/UkAAVZPwexQDvnJsPaaEGu47PCuEaMzUx2uQclA
DFRWg34eBd+y+0OAKSGvU9nNTF9iY/ZzFZTQYTqV53/K2joLEhymAd6Y056Jfz+655leaYX5opXc
gvKZoKhysnGbrQ9Z/DI05Rku62ah6e0tZafknMewIMBauUjrAQsdDow5jY9Y3KA1NDnNg5VHz92r
xmFAnSqDiNaiJahKOmsytqH8hD1jp2GN/x+oC098GeC0htjmUJiqgNromDdMp0H+3wJm1QXOLSzO
yc3XjooJNKTihDGkxbfVnF5Ih1EY7jDLEaQp5brkA6JwEvxh6lEB5CfTgt5iMlEFbtZ058lenP1U
+kv9R8VYmBEE4oIcV7qcRx5Dk/GwRFCMEdlPBnYJ3wQxjQxkPOTZxsQcjWT7Y/zH9snEQGK4FanP
tkA38Vqe0wM5DU/oloYVBxButA/ljdEd6WOMfbD/Ul7Rzb25fzykZ3vTf07W7YnTO7vA0Ho3H8N7
fppu3afzWntXan7VXSefjbXNv5PgsiDO9pFXeVgArG9knhN1FEEphnOEA4596tMjzlrgx8aRqYeB
0zzJSOWpXfYwN5cMuzsuQ0STKwsJGCsHnc1q6QiqO6l3FdUG5P87SUNtecMSa/rOrhTl3U2b//Js
ICBk1T6DnL2H65h/MZCjbvA8DMZBQxGRkm9yNLfQD5jnq9HBeaDgfqsv/bO2704L3L29nj5pVFC8
Cwj85t5lBmS+1tW5Lh6LTsfxZLBJQeRg574a1NrldClCtARXFi3dR4TxoLfWl+cuOvOBxv6WUcze
Qfskw231MpyMHYlrnJlrCBh4ohAUlV+gF4MZ+PxOPq4NCmlOzXWd7NBBVfhUZD6N7UyowSqoSIQ/
KukmnnwNkbnqjwZGJDgcbSHc2c2bM2/LnpD6k/M+W1QN2+oRoy9MHLghqAk1H2ZOgYkqwW64ZSYb
awOITZsPA8/+rItDuTe/aLdCtJUY2ODQenfVfQv8MazIw71kwclSMWa51gE5DXgiXH0D4gdTn+St
HsaNY95cE/SW0I8Neajle7f8NedjyTHSQJOM2V7WzXyPXhX6L/HdWVOuzuEa/lJCrPR2+k/V3Nf2
g2DIEj+yjUls0JGonjvmDW2xxQuHwTcDMvTMNVlzTL422Q3g6DMJ4KDgHzxkX7grY1Wjf/Nx7OZg
awSXglGgK+oZdjCwSCeG343vAl+tNONQDhdesvya+uw/aEG06DMI7R08p7y4ByTPKdrOVX3W8Mhe
9zuGRuHO+epRr0bQktxNGG1dP/gg6K/0udDLffeMcSobTywloebstSMuD0a6y+r/imsNCtD6irPR
ln3e81a+4xw9+Q4yasOwFkaxcwqXD51ZA21VxI/XrjAjLX2HY9MYfNvuzPSSTIQMtO6jHOj2/5Yo
8dMDJRTsDFo2YEoNnf4GY5r+zA8dSWK5BtPJDS40/GTAtnvcWnKPU/Q0o4zSOpa09dcONw1k+h6y
bH/OXtr/UNESYYBGB3cTRHZrlc161YhnoKRcF4+IU/xQ5fuZ/bEJ/9DHUnXt2r3x1p+Wt/xKAuB/
hrlJjhm++cDCuCqWRG5eYuWYKNsk3TPk63fDUyoSF33eoVnpc5/K2f5TY8YOR63TPzMu3Hydclit
NMj3RyY/HR+A6SjPdKE/OdrJe/ST/WAI5f1Mu+TYQ39Zxa8WVqoMkLeFDbESCwQMBA5Me5f2jF0e
4dhMsa7FfSbIyveuazidCg6Z5EbtxjfqaG4FFbCvxAvaVxeu0HOprSh21p66H5cP5FqlX1wYBZIS
Abq9/JtgGPOuD+OLsYFnX220kD/IgUB9IK4NdgmjEp/ZPv90yZtwyfaoGKTUZQ9wPyH+ugoLQbHi
kxq6AsY39+ER0UHbQv0pXqQhpJEX4CJEYoA/gwqiwj9ifEYNVrBAYpr5bwyuc0FYg41ZPth2yg9g
BFEyIGzAW5TmxfWOUxViVVZumVvgWLFFnYlQ8ymESzW7ygFWywOzlx22cpX6IchR23sXKbhRD1ap
MJ0mshWkOTT7+RaSZzCNhzrDVQyrWzXbKzHWACEaQAeVeauIFY1U2oIlSylCLAFefGjeqZ7ENLTq
XiZIcVn9FCcvVWruwN6kip2d+hkrhoORj7DbJ8grtFYa8IkFOG5gOx0O7Y303a38MCnRQ65LUDlT
WsPiotrwj6IBs9NdkeMyme5U7SPJjjIZ06fIl25SCuUux+w8/SN/jN9B7LoFLvSYUuRcAmKlrqrW
1WbW5qmHiQq/QyUGz6ykaxpqfS9VWBYXX/JteE3m8Gjn7A1vheBi76poW3jvSH1x6U+4A28gQTxH
/p6gwuj2Hj3VVIbAjFyL6h4UqGaxHt5oK7IB8+5VeiIYOfQreERbj3O2WkHGxW8kYz5HFV49u9qG
NW0056J5WXB+Qbm0co7eO37oALgdCZG+dop38YX6HS7iJJa36+Xoevwp99EemntybQ8aNfhICG/T
fxvuFevX3oEas80CGvfXnPYjxc/q3yzSovDdab+n7t0O381NAKPcPo+EmuJOTe9ET8mteyFW8DD/
Zfxh3fF+7Qb4IQdll6LHT88wNLCgszSYO6xYwof8CaplvlwnhxHpRwNHEJztFBM1Bb65Gk5psrO2
oDtXmy4/PRA4F+MhSCTAK5MaQmaiPZsw/WR8WPy09r4JtvilZqzcN7GYWTYxnXHCE1rjntLtR8wz
dvGR5F65dJdjTgEPQKfjwrTpupcxOeNgPxGaCU/L8nWLlJRd+GTgWIDfFygrTK5rtK/PTFk85MUE
FzU2DJ99AHfJ3C1QhE7YijwZAI0/ELTcQ0k0H01i4/NUMYtK7BMbfXynsLKBj36Cm9b4cJj5IijF
9Pyrrm/g9A52zTNHD+qw5/GTBUtCRkrUIEoLquQNhxZ2+ff0E2Ya2ZXhAd2evSJ5LT4wWbHHU6ET
XE96rvKNBT92fIxh9Dc8W2W5l3vkQx+wSMFpibFAV6X6c/JS9kd98SuCwoBCEOJBjJrXQYwBGIzj
bu3pf9PE3M+Yt2G3afLmFRddGIZ81hUSPlYgBJ+n59x7HrL9Ut0R3qB+KDqgbvLShv45InFEbQ7g
mFSvtN18SygKGXpIOMq7Lpx8V3KnZuuELt8ZFEKVfpKo2TD14MjzqD88LG2oB5jYtoiOXQVVlUzz
GefRo9LXYVfrzv+j6byWHEeOKPpFiADh8UoSlmSzfTf7BcE2hPeeX69TIykU0mp3dnpoClVZmfee
GzYqWz6HhAzwP6IMvj9t8mEvdDpc75auAsMDc4MLR4ZeQ/cJD/+VuRaACtgt3fQuutjWDKPLeDN0
DpAJ5illV/6OvBtsZZhRVxpoQ9GYaLAHTGM8wG3AR+7OwIza4TOfK0+YJmr+DOFisAxYNCnsuIdZ
TQieJSQB+8wUNUejXNAjqAdbLVhmWaB1QJIf5Qx9FL3YHteqSQ/BQqadPAspwJpUO/T9KTvdSjcn
njdBpr3M5AXSikF+gMQIHM8MLIMxeS36fFQ2NHpHi8bQtSQIwhAWCMEoj44NZVzTpfuIvVMIXOgz
SqCdrexo0yQTtM18AZ1aKr90394nRjq9/KfB1LgzyUBq/jabw4e89k+gFKOh+opWGsyZhNedgcMQ
2vwAvdQCySyuQiBQwIIQwiE6GNm6AG6XAgbogXBgcVkTmhx+vF5unjWuD13HU7Oph1NtRyE2b8N6
LprsJUcEEcsmWYgcLeUEOl14JRY4q8xAn9uy8uYSvbPC2FUZvEKt9/d4RfKmQKY1j0Iar5npgSzt
fcmmcsdClOZctWTN5csu7psgz3OqknNLGxhxVT+X77pen2Jl8yNVrR9rvWsCZCKC1BdY9qitGaOj
5UwJvwQtosedr8LuFFp1DS8Gh2teXxUKVwLp5NR0yZ/9JzoRU9DZFoYAk9e/oX/3pRr7JSsfWoMb
RrlBS1L6tEneq5S40Lxnyxpb5JwbNEmaNxSfVWqHaoN7GeOOXE8PqrBs8sSJebKUtbgXXdHMhV5a
Gre6GV4zvTmsbPq8mxoshopcAoE4rIHRZJryGyXejA2gZuiDGMewzEOC0RKOIxDMusxc0ZkEq2fS
ejpIH8b7QjtG8VREf6QovmDtf4RVV7/1AKq3Ghv3v2okLF5UEkOJ6XKkj1wnfY+m2q3A1TUHKkmD
lbg/nbgBaY3LbyFnbjwP/WG9KBkSI4cdDx4JI0RXvH+YGDO5BfuRmhziDBaxxiWASmM0gxOTUTGv
Yuaeruzawukxsno6wtTLncxxF/I5M90JZvkBWhE1l9yHovLC7YVz0EfhLklh6g/y3gLbgbyVXtYX
Hm+y7uMn0uCr4tTmzkpS/E9xWY52c2ZHoPJf2lBTD9nAk+JvytNc/KioBVyjOQ7VJ7McyuN+2S0v
qyEO8AaMITIcch22heJz61OwGuUH84H6oYz8ha+LHIdgRmBoTtdEIqSPyHh9mfdKycW/p0ipGVZX
DiwchkjnqT3eS2aZj7Tut8bmheD7XSooV8mwMzrkhFAmm/YzvT+bYGE3o4tACv1LXYD7QaHdV0xd
QbooMCgIR6bzsJukZNvYp5FloZvsgvT5CLANbIyGj0IjrgH6NqXXAeygRGmkiT0Bdl9HTNr8k7RP
G/xzSvlb1yyd5WXDpUh4RtwBij49XK6c+870NCDQfr76nbxndHZ/TbjfY2x9pfGuwlNyiN5itlKU
b+P8rO06G5KVEbs0CnTuDb7ETNM84wjtpk92Q5hWbF/y4lFncyumKLifO4ztfVDKJ9E4G74RKfXF
i1E/Qkak41xCz65wRCZ4MVyFWSyH0nXRKcS0/CV9gJSU+nmIOFkUF1TFDlsCuRUWufLQDI3t9Ghc
ueKn0PjOTO7Lhw5P+7PpWI8bn3cXr35AFcSnw7q01eA+/SEajTMv+UZyONbH+/Chz49WjcP6tznr
HwiLDpWr+uYHm5i/2RPW6yvX/KA547QfSDa3KZG3E9vuGxnkAbrHcPTnsAkiD1xC9Nj71knjnKQ4
2cf+gmAj2Utu+V0EKA+ImDqaKrhNxzoR7lLGT0nvG5FDDDU938RZVEZMW4uwT1rhWFjAJCTbOVTV
HU5KPlrePVcPH8rvUX0l3xx+s4vinOypULZ3XYZnAlHZLvvVNYp4UqH3hMTTYzlBkmGLkIHt7OYB
7dbWsF+Iy0QUyAcMAogZhCByZm/8Ek2hmry9X4zRe7KmKH038cMcf3bmD+8cQJzcXsfyIUvgHY+f
MY7X7bw5WVw8I8AYXqZui19Bt1iQANL6Yf77nXysFwlx942GS+dXd38+qicijVLbmd8IpoqQsoKy
3BqmN25crd3zCML+AmZGpg2D7HZbclZi9VGPhKgm2nFRxDtjJ+cP7y4tLVEKntDk86mc6BQzEdoW
Usj/i080yAsoHhTbj3yEtD5503dsgAc9c4CjV/VOlwDt8it+CglMDfr5yP/exeVqq/8ZmGb9KH4s
sJr8FZ8ZwxpAHSELwLa8WMGvC/jY4zKiXQscCcRq0bQMCjuAZ6IUHvltGJjBwGFrx3WWOJFnYIIG
OybAS9jBL/nCwPJCmqBSCd18Tr8LTzWluJ/ikgmMsOebpYP3K8PEBCtNOyndwZMDnXxQqDHRDSFB
Xd5mG3G+l6iOBpeKQmXHZ92u3mo5ER+kfYo+Jw9wHzQWWlQSIwskXNuI5UV3L6SnxQ5F2VsHiktz
pd1W35FP66okqmyLlTDMEZNzZwCnBSdMECMpnS164vB5eA37JBL3GHRKWEpsAFhI0SqOhx3B46Es
B3xNyxF5Jap7jfXPUCW0XTSnP8vN9NQnppuYWmmSlAKGkvx2QQIVyJt85vdhcSxq8aVxy5XDMXFb
xN0Xvse1CmQPy1Ln2z+SbzCJPEk/EBLAPYHa9Pgjo5T4HCcNwcFnBKLSDK/F2bbQB6VnSUtkJmsk
4MOlKRWq9pl9KMXwjd4G2CtNhq3YjG5aSMwZEgYp3ks+pCAKDP6epUcvpuayuuOhwgtBElh1TH5Z
D9y/myPzj+RCo5EbG29qOLIwRwKVzH0F+xSD7XZWL6xiOvV0t7TbyPWDO43K3WHfMhvf3oHcxxQB
VPXfY/xZd+8bhZYlDx+Zp29INDPb4+MCQKe6GyZPNrXKlkJ1RVjBddanzCQolIsjMeoh54hlP1TS
id5r0++rCy8xppF+o/Bhz7kn+CLZlWAynodfHV1l6bJG4+bAS8A4KjMB8mgH1/VB4E6GI1vVOBw5
UGbSH4mGvfJzJd1BQIauXg7LO7KJQ93+WvevTgpZ9d0QYHFKAUyi7r+qfCJ0iwKF77ZhKbHmMaJc
eEaW0p2vQ3cqjon1XYN5Q7pTvCAjYQlIrnh+ebpwjF9UicVNSUon58lqHhCIxw9iB0sc5bY27/yb
7KhrqIF9a3dGyJeGCma8yleWhXJldWW/MeJAmqxfOWvHQRdS/cYL1eYOsD9tow1SGRCOM4/XEFbH
DOVreTO5hK1mg0f4ZDw17dOMd2xwqke+iKY78Z7j5KQoYfIa63wJMkzik9L9Ql6bPunfVhhSNDAc
22781Ptgsb+18TtvkQjatIjp1PrmHUbLq5q6lnKQHlpEotyajhbzKUdlMkN39QuwZ3KjZOEWnZlc
bkvFZeZhV+gd/dFVWKZET7xWyWVDM87bkBSxQzGVa0ekMT8IM6RrFzH2CtDBHEcXeE50Tp771xo6
TIhSmV3n1EAKrYm89LmzfNPVpaQ6D4fiw3jtwVs/VweiOuhjE5/IpQ3IvUH0BufVPUCC9TMdnku6
LNvS54LIgOdEyxNJB8IXrWJQR9Xm43Br55fa8iqk706WBdgUEB2gWnGSPLTaADk2BrP4hJdvQXB9
qdGUM/CbrlioEs2N/+Tcw9FO3g/rOpg3WIB2ZQVaBvEwwElzpz7ZuNCY+vKktSedbSw/6jwTeLNH
uIW+AW4Jf8UL2GLKK82Rcze5kVqDc2yUmC+51MtIaWjf4VlxlpAMh7DN9rQL2lPuTSujEi7GO1Qm
e7bEK/vm/calk4KmO6ihoEv4bJFDtI/84UobFKiiGkrvSu/QLUo3ENO3hitf0MaAyyjbo4RiDYu9
TYdrl5UOH3PuRcg1fXKo2LOjn/on/pU8RhT5/ZFONm9zCW2xGaPShWrDXxIgUsahp8brHQS4vDMM
7gRn8sKIYcZg3O4YGn7H4tVHo99lhP85LI6MY9QkGi5ciHbFUbrbfKH1p6iv8ZjvlAvtIH5pVfb0
JaQnWRwWm2dR46PK2ScfaZAH4B3fldhbOSXA/f5o7nQDcxOojoINsNrfqeGnY/rbjiFtrUbexZcm
1LjncXhhX2aokT4f1096remFHzMVHzKzLpKrvkq0+CEjsyZsTi06nZnpEh9Hfkw9q6OX+1AyPqK7
+hrBU2Q7oyw8kWKCqKvOAgJ+OVG4s9u4YwZvuEyusXJB81ACybeRyxWjou/mpwnZS2qfjYX9g98t
/TZ/rU/BxK8bHmkD7AinDbD9bf5dZNB3kR7uN6xXKpYw3QQc4hb3GX47TSNWYAGLbydM0iRW3veU
DZB5UUu9q0Vo+FQb2Z+C4DzbZSHSYyuMf/U/9Y1/DaE3BE3UwB/FjS/8QuSbpu0BDATzq3YA8mG4
UlCEQtXCCJFj3H433PhXee2uLcZQnKX+G8SSQL20ZxYdx4dDy+YAAs7cmR7jAj5V1j0fmSoHHXO+
MAJw9ZV6pA++88BOPou650+QX+VXGoJpMH0xAOcO83HnXvlYIJIgvMaLbuqjFNDuaE52sMHyjYjZ
57OCCEbrm1VqTZ7DF4Ks735NP2Nk61xw0Dn4q6dfpus9TD7KIP7VwOXspvDfZmHEYSzukdvecKv+
lKR7jpS/6DcDFuDlvAQPAQRAQEeqXrLkiWk+XsKNpyjH+pWOAT609I8JTsLwekdbTbR/aHbsRV7A
C/IRSXdtr82PsG5IWO0YWQXlcRHXCg85CrOey+TfveXWB5PHTSVQLhMREJSlPL0tCxy1XOTj2q1/
WLZCp+o3f8wBlEOKMZ+rsAxtYCdabtiuuG1Rzm7CzY3GH9TP++psbuzUs0v/sLVpErFN8Jgpy+F+
qwsXT9pM1T+/MCSech/hEWYZ2J88wADFN42jzf7mwKeT/kGy1w9xKF9ywOIE1xIUGN7Za0nF3LPn
LH7qTUj5BV44DQdfihAiIx4Ft3Sc4ML53TUHwM6xOIpH3lBE1Rv9sHEwnhrrM5QtzSahFaPI58DQ
62/Cj+pX4UJdQfMEWPUWqg3PMcUBheuyH498JtGPnQZk0efBkvxr4Er1rbmi5FYd+52oRZ1A3F1H
fdcH8+XebUcEX6vLnpAGNJzvt+mKdIlhZEKyLhsHU457SB+YgSdgECKLGH/jm6NtjlNpQdsBZI5H
hQ0HZDYDSRp37HTIbUIl2lvYz1ELm44KPDt2KKXKh+RiC6OwR9Gsv5DVzfCHqfoYQXpjMVOssz3E
3+23daIaAQWIqdPe6ueV89Sh6JDBLt/S22dOFeEMJ801fPkw+4QTKMgbnI66jp+pQ4vbAix63Xwu
lwU9xhcXv7FjRW5p4k5v/DFjHlACxoyEZUKk9zRcrQr6Aww6kCMGLYX9Yn3bP2xZXGXSa/rOI7Uo
NwqbZd9iQQhhMzCteYbG8sPxeGKz61CK0Uh0eZn8ATNPDHdBblEYaMgk5/pQoL+/b4tL8ivuP78G
HfnXgvVw40+xWQQUCz5ar1B/X74YSgKoYuRxaPmecQT8I/Kmv5zsM2/1tvCNcOrcSLbRez4Fa3SZ
ZNUopsI7yIzGHfJDBYSr5fq669yFILmSenljBCMUbtazz3BzPycAuNBG7YRZmSUgefJrfiw+pPc4
QMRoo8mgubEdX0dGQsNhZlVjScH8Fu/ifm+5Hb53T2EbguT9yzKAHoB5A5VxaHrpRb9Rkeg30fgE
O71ffI4/n6AuKlfu66HJVUAI9EPbQdZC9DjfqTAWbjlOiY+lQ/VeXpY8uF+hEJsSLuyAsYGKC6c5
p5cOoX6oY/jG+/DzxiylLXcPU+Vx7vc/66U8Wj9gYXvdsUlTQhN8Uelfk0OCm4DqIfX6wcFJLkoF
XNR4FPaUFcESrtHbFLvt5lF+rU7EiSWcFow8xTp26JU+LOHAHOdh2qpoyw1lj+5lxcV6tlUPAQMb
Z/22kBfvIGkHvv1vtsJ0ZwudTpW4tL2etHzfHBICZO/7tfhIn40nhYhNphaU/gxo+x0qfWkRl7kB
Xe6l/eTn9+6YHb3n/KQ9GpCpGIGxPDdejv5lFV177UfrgkbxRvzfULLhE74C8PqiHhnoELw+oHzI
uI6e2aIq2RenNPgxKjVgyvIjdtpiculn8UExF2Wgsbs/EyLQJOCptuaDfeXndOxK+01oP5k0OiQH
lzIiaAZsn+srSt06QGmHzt6ioONeHjI8nsmfJ2t23pV7FJSc1qPgQzrR8Mnuv8CCweTAWHBHhTxR
lCKtE8M70kfyVMyRwJDpM+GOABJ22mcfi7rZ3jUrMv5dhbOBD54ZNWNTUT+xX5pIem7qOxUOmHHH
wiUYJM79rwVw0DjYdwwiHiWBKyULpOPVjU40ftyRvOvzn2wxL6BRa2n1XmIEvFnf5G+dtJKRSLrT
Jv+LGsS3f5l6od610TdLDvqApNSA0TYgQjjvzvJ6YL69YcT6WF1LKnnI3ic03CHUbpb+lSGXU7sb
hw/LfsLiepyP5Wu/p4++lZxoT4rebnbbYHQbJ6Wnsq05HMsjqPliJ3/qnnLOj0wTA4ykiAY33/eP
2Am2HxPvFV7SmSc/eUr3UE33gyN+5sNbt/3ggOQ/z48XZCX7aEv7Z6duKWv56w1vzNbgX4Pjwz8c
/fEgoc2QGOVlz5qLa8Ir3bvTBlCbvcXpAyksH1FmBOuRK+TWk05I+M+R+0gtty/9ePv4YfDg+9Ag
d6tLeeIh53aoWpDy0PzY/Vw2O8tnq3OPxfZx2P57SUm4/AEgsA4zj7jQZ77P6dbGofyJTmlnbK9v
fdC8/zx+PFS7MHIQifNfTK4Hbt0soW7HPOOcfta/yC9o0i7XDXe32frRjmugvlnf8jesZHPejvfn
BWNuukUlW3nqz+zgy7iZnxt3dCix+AaoGbnMRci4j08aicB28LYDc3EhuXLHV/d2WdgKF2ezGwPb
o9LzLnhVVxeL7Z7IlAMUIbxQhNNmZ1CpO2OHFn37umx/fj42OwpbRpBwwzx0Ef76wZSlopd1Wn2w
JGgkduFTtWN/2srbK0cPlRHzz4d1b20fjtvnKiX3cM/cK3YYef+sD+BQHLJhtsvuwmo6WT5XZ6ci
bguV4RZHHv/LMc12xnBf3zDnJ/4L8FowgGJRiUnb4onDwA7ndDwYjn3cqHsdJheGh+1Ms9fh9ma8
bGa8pCQYuXwbMleQkDbhbt2SRwM4G76BnRzzAykuXU8BgZF6x8jsjmaKieVVPzef6ovtN3uUarv6
pXujHCA9jPAmBObJa/7FYAcKoQMT+aAHhqOcJB+/LrwJyrU/4219Nt46oiKIvZjgQRyW/XScjlwd
XCambhKQjnCQXOQjCPa8G+aVaPvNSICjCe0gGQY7QiJfZjSU9cMtds0/rM8MpOqb8hwTvUZ5YNgP
EHW3/BQ4LvNWv1gfw6mlSYZomgKQt/zFMMH+zc294hGj8LO+gCGNbxl17JH0dbbpivIdwZay/Uxw
yFJrnKIfkkbm3W+nvNymW8lo+UXpD3AQnzcYwbnAb6vbiraBdBK2Kuz6rl463LlbCfPiFkB/Pn2a
f0XvcnnQ+oBJs+IS3EfRKqpYvnMnnT64iLa0wp5zy8ll0Y2gqVC1Xv0H3XP4QF1O7wyS9Cd1rB6O
2AUcAf1jcEMgq4sYxiKmCwUWHctts0WNs2tuKxZzTcCr1Nxvuz3u3+KWHhOqI64MlFd03HvHPk3Q
aHt+lsMgnXwAfMFMXrndSk+W5SXDsZE+ps4dp5e0umQP1PCQTXK2hhPNkEf9NNzYGjmrUhZut6NF
OSA1oI28vCrm3nonb+Mk3A2NeC0C6M8RATL5LekfZDEzcAmIIU0Ho7lhFi8ITR2hRjQ/iHYoH+JD
7c1sXf16SM+Mtd3JS10Rb02FyhgKARSnBiTq2KF7zWuiC0qXxCYMhY/eZxrg8Hf8tzlAt4GE+Iio
rPmuDkbA4B7DEX93aA7G7+Zh86C8yr/1SXowHq1Afvyx78+p2CO5PR37s1Jt9TdClh7rvPjhlqd/
qXS367PoAPzGn02+xwpInZPHuNhg0Dg4nuwnekA1EhooGYFu70c3OvP8GhBYPKZZnKLcB0psGOUe
IAoTrWdSAgkFoc9nuPNPDriH5gaCO67gIu6DRE/KpysflhrREwyzh4RftJUnLA8iAY1qD0MSjh9i
ee642kissLfFtaejgwpOpSGMiHqLk93J8O+yezAq3pI7PdJ3AFal0ZnwcE5TqpHlV6khXPzWDlDs
IWFKHvLK5VS0CWodPcV6Q7lRaw4j15X+CmTODe9hx1BMHZGPOhq7Axtw7qT2k2V/qd2DJX33vxz+
We0hzNZsTwOvr8DRfZkITrWvFgmbwUxfg2ElYK9PbP+09XCf6q4zGw76O3JhjjElL3cS6qZtYmx/
eMc6XFvgyvj89pwTFo/ie/VuhtPzetSMcD3Q0eW5Aas0EdG351KG5JehNPMLmkbx0/jIa1pfkUjL
RDbvzeHcNIjeaUAASu+fqSjp8TGcFEXZvBcaF1yZQvd6mDIuGZDOrBeFUBukNH3FaHDDBdRWYQCn
rLrZXh/TaCYXdePadu5jzbaxGwm7KP7mcITsIxw9gvA05sW+wWa8mVS3Mj/1JH6TbDIoGDPYURzY
SyGUDDOVo0Jeam2M0BtXUnDx0M46SWkRQ1hOHDQNeOmouynplvyfWF9j+phg8SITgHKfPN3MVese
CDBsmxbgAxL5YT6u4+VunDZ80dl4FMIwoxy3OZNvQAB4qZFpU8Qg0rTkaqfQu297uoeal6PXV1Au
NkjHdabGMFOigshSKsYuELC6lH+oxndsQPu2SYJKU9z3jcQpGtkuSLUU9a1NxEcP7aNPSzqNeI8H
v8wwGFFy253s9HP+Vjc/AmNTtOpLsiGFC+kMtJJkTSAGI8DD8a5mgQCIgl4MlI16GDMagWTlRoGw
8kp0jLI7nTsKNkosqQiFm0FdAgIOdFsYe4+6zbjdEAnAfXZrKUEFLLfNWM/KFTOZsNdaa/Oippyt
OkJQ8yDkrwQyAt+EQCs9WAupwmwGBSDc9Y0AvbX5mJT3O2noOHAS0AoLyE1NOvRsjRFdct55j/FK
z77Bpblzw8pGwSLl7yOXj7n+4aOEkSPxzfGb/3FEgS/7wohZaR+xFixoGWy+RKNh+EMbTpsAygAY
u7M2cVMggRD4QHsgWxU3z/CIA+8qlBs1kZfIq4sE2REDJkYAEspvREDk7tk5WXMLDV3KfZiVQ+8o
JRgWWgbwCdOCYKPMiUFxAWrZ8WkhOxLEGVO3/SpqvXhSfyXeUmanexX/Ua4KNcv3hMCANnc6vwp4
y4KBRYJdb5vjuePCu5KPlPbdeRPPT+Ay5wV9m+zZEOQo26E3VgiS2GlZm/l3zQwiTzRULgZ+sWfs
+BvU3/DdMF3gEY71W8UpWsuKs9C6kzOCVrr8OHfKWbdrqnmYCG2VetICBYN+c0no5tVS0InG9F5s
gNhYfNfkWZAJB2AN3B8rnAxzR/yaOW019RnmEYQzgaYFp9CnHqaqgbqK161wvKHA4kMHYlH0aIl1
XkkMt325CiGLoOwiqyE5w+/xgQgmocAyV0x3rOKAGL8TGkuOL5WGk1gBtfR4L8GMoorPMarn2NEy
jLQ8kXcaijkirQJ7e4amjOde6d8ApESsvaLg2IQWIbAnhWW9yxNGQPEcso46zmkIPwIDBm56hTFj
IzzJFet5yiQkBvSo4waxNEY1pkAQHmaJLtDmo3/s8SmBg43X7xYakRT9mdkPZwSIwBUfkkwSpzRo
O+Sl9WwhVTT3o/4mxK3AD1lSzLodqT0t9AQgohQvpX7k3pupQbKap5gmSy7v7obXtZIrESzIU4q+
TNVM5z5dTf4BLKKGWgl/4BwzIoW/Ons1MKm4jBxNFD8aVjAcGSQgp/Z+6kONrA452WEnxE685SsU
XpaeQQ6+bdPOMWU/wQAXfqmqMlzDbNFEsajV71ntjyogv4oix5AeEza+uo6O/DYFy8TAFKpODEA3
sS9xwvHWOzKTuOjaXOW4uc4ZLVADcqtOxgqhqjElkxxvQaKlwPbvMXsOU2oEcHA9Yo0rvfLOm83Z
yobhLcYGu1Ljre0n0DkMQgYsmRjpBnGQaAHYETAgDbCpjAr4I8ty8wVM18AiIgB1LQJcHGJwCVAI
Dk36lgwZUNqXdi5ODfHjy330q+oLGlLE7ZXfTNGLJlRpkATTxpJtIGExcppIbBwmoDG+JqKsaJW1
ZiCIUSMKbsRqBlbZeLJ2+Si/AUto+HrqSWYBX0s+46ZhJcC+g5fA3tCwvZpMqntAmzH2/qUYgNWc
eNfwJYQ2e2mwppNBalKmqyYAtktKxx85bblMCFuyLaIWYUPWtfo51rRdKdwVKxv+1HnQJIXz36Rp
VyrUPmsaKPwoIdXhs7PwvnT1073lQqRk5zF6XjohelIFUM8UDx4sIL6pf8CwDWonracAcjeyHA4V
wydEpxvSb1VWZtUiSzEAyHA4dsjgbczyk2ISbA+Is/5tjeeqpAWDm0sQ8GjYrNZXpTWfAkONqJ5u
dYY/OuqeEHIOEkUMpYQGvOF/h4us0Sem3wghBXo4kyKKAUkGMa4gTNVxndmtG6P+6I7Cs7lk6FvK
5FlfMMVkxAxj18c8U7Obw4LBda3hpsf6xHehZCDa7e0wI3iGgd+gziDIpq/5iXdmo3RYOAz6+Llb
kGnR7mkmoZyM9yrjPz7cHiNPDItIwObEyv331+VpQBSD/xMEXIa4rWSkWQtAjMkxr3Edh/G0isEn
FC6BWpKLNwCYghnJPlc0n6RdOUg6CzL9SJhlrk+4Q88Vq4QkwSYlVORdFrtCKzlg/qzSgkPVE1+S
kLEK5JNiFe7Qk2AH6V9CR4xOVkRlcch3NVB2MTU0zhvxsOYmWSZi6IcQOfU30vrIcWyxPUrYyQSz
okIZpgioCvQUfttKa0SJXAXjJapOpSivyoaTEUT6XqgnW8DAOra8SnqbIyYkA621lb65TlS3wZIF
aTCucE6kcWfH2lvPYGDDfJNjFOvf1DEVJQrMYwLtFiMhzOPeltVjz4V0ozAc0gO0of9QGN0fuB4c
mSIwoUtDs7KvRV5j/SPUArEAGwStbi5QMRPMgihPBbCZTq0miAsWLnhBEiVCVBNWwQ8ZkejUKIGd
fcOUxsLv2vBQWv5VQZddgNRX2AqzO+Bn4sikjXxMzMTD/zf0EDAOHFjNnU2OND1REpZIlOOFhTOe
uRHU0olJJqeCILxxlgrDBXjehbpJsa86tEQBugI4aM20UR/uqKjNr8L+ztEdTsBJhY6YTULUmFCA
jm1XB0w+C7xcMf3v1lbR+nJVKE7JkoolxplA6An2TBQ5Qs/MDNZ6ojSzORYjGw0To24+xGEuj1M8
PAHgEwcdpCABwPqn9syLcKS3Y3EUkw8wWdLBRKgA9cMrhvtp1r9j5Zih7Y4R0kyHBmaVqj5Dc+hp
igskn119Z0gwVftdakA6Zdd8g5XuGShLA8QKJ6nNZei9P0i/BIVRfVJp9QQNoAqdSdellFqxqmiM
mtjF8scSW0aWH0qkchIeg4ivZBA5vgmf9GbEvTWE9cppPb6vzdak3M4outpajLXpd7L1zXGEHLf5
x5MQR8BoU5di+dUrEilsRrdRML0LlCyYzdokVjFFa6c+lgRWiJyLOrqHAzroXKYgrynpGB5OzHrp
9kwffLrkOIgUi36lHAA1SkoyOuV7O5PQBevsjngULU5j/VkAe2CPMiZLhkeQ+QJ1mZEyCypKuH6p
n8HybAFG9vqfoI5KmvlaLF0wF72fsQYkdDEj2WM9xDFk8bPKJZcFutRvq3quOVCQ8OQWZD8kjcJN
3Ym7HsoOJk0jHT7ingqEC2Lr5M8QoBPmkrS3KQbvRufO+7uJeY6Si9A0OIzMIN7u958U7CALaskT
Ty55vVyEm0zh/4dZ8wnge+AVZFVgocn7V1EJWKN5neXxaeUQk6iPa0AiMlZhvjENubDUM8Uivvc+
WNDd7Oxpkjuej++cDcdMjylhNuq8ufRaB65cQp+RB7b2UFB2rPhg+/PcLvAkQB2QqNxhiorJT/mM
sMrUDQOrTkNcze2mT/0S+D30qZKass+Ng54OnoiiUIzZWzTTNcVZki6AITdp0FCMY8GOsUULsIst
oeFqCTvVOOzTAyUA3uoXBZHoNKEbIAgk0lRO7Pi8Sr6JWRhHp1b233M7+rSNOFdYkzziBUSWtloC
gWBX5/kgas3GUsI6MS/ZsvAGd6UJAhHPuWAC/vcEEHr1mZtyEcuCtYE+fMPwkEEsz6wVWNjZkKaW
e/gTLp/PZLUeMd7/P5cYB7VY/oeodJf+2WSaStS1hVN/WPECrZhEs4dYk1/BtxVkf2n9yUBtI2cJ
qYU9D73Bg/FVpdFRQAyxtT92RVJD1OgfWnVw6MrpwFYyZQ0hcD3KiX3KsRfrffrM/oKix6TwEYkI
Yp8u2LaV9slUkMtx6MmkLEhWHLazzhMBCNhub31Cm6ImNFsmgkdZiETm0jkhZeqm5CHLBcbzWi+m
l3P3lxkYC/RSwgLRuoYmGknOAoUo8DAVxzq8BYFInyc6PQhH2F0F1WQa6dYxZzFQOmxq367Vg6h+
gFNqICc2dX8uuz+oFOybIobGAlk+Q3hsE/pN1HdL60WT8QBYgRSzijZJ8pyDnhaNiaUmVNOeMQbB
tMR3MS5hVrIHmNHBZvyEgYQh2/IQFc2ez2sSydUKkISVjhScAmKPdgDv9lOZBfJ4mGJjb4ldH8Jo
9bTIGHWYAo4DLefhieOgnUsX4hHOsQjeBkBnH2ai4KtRWqJlIvuan0b8D5p2W2HddH9ddovjt+lO
5xTRHaqZGptjLTH44dM1AX5S8fBH+A6J7z34eDihfr++3ePxUGsnqgaKc2s7vUZCpcvduM5OZsm5
StlY1tdsfFOWB2HZqKhidZj+AqgotWgomt4T+UV3CLeCnYmbjsqE5wETkmqysyS4/UASR6eB/PKC
Az/ZiR8qSOobKX3qR/M9IreM7dCG3S+eTHForbHPVttX0aeN4qKHAHinBkqRHw6oblK5BXBa8smu
j1yks6V4Usz1yUDy3dOcVH1NeKbt6ilrue9GBrbSiDkqDSJ4XL6iTa5CKrxCe0G9R05HPK0W6VR0
/V4ji8qQPBE4odeNQ2kqoNCcWQNNNAEotMDkL6LbhluzgzlsZNJFXuhb8m8rmt9ptO/ZmWRL4tMs
58+Obk0iKacBYb+9oukPFDU65/yUrFZPGzpAYhEwzGmHBgnZOV1Rj9ECWRGSAeMEZgyiU0XsHaMi
5OGfkFooWAeXpeLEuBXR+khfHpDzFnBaOrzl63MiN9ybYC9RWxpnvWfSJm6P1AdVQu+G9gRO0QUq
YDPCtXLuMrZ4gr9F5Caw0qb7NTEoTjh47/+9yRu0B3h3lGujZgRmrp5AGqwZehaunHaXIxTH/w24
M84sP+Uib1ftWUCqtARXXVFexPBR2yjISRj60MDQWh6p7CUTdDgCTuIR+hg3arOOX5sNgHDml+t7
Stm+Gn+8ap2FKTpVxfK6DuzbyJfQ8KzqUcMCUeR0U0EslU812uyWQXMMxcjKDgPyy7y9fxXYAqI+
FK1GgV7IYKyXqXZOm/JphreiN+0XAo7I/uEy5emoRyNCg5RSfu5xV7IOXkU5DoJoITon5zVhRT2O
M0qz7LB0Es5SAq6nZ5uhUDQGBk9rrbcP7crwR6I9ZUqrt6jYsxbp3E7ac4u8uzMYB0+heHCnITqO
kuT2KOMEYHEA0psgq3b7iBGYt7mT2C5oWYafznD4bTJgmN+k1CItJm4MiWso2gkr2lsUvk19GChL
QXhw+IpOD1VXN1b7Ge/MvVkeCiIKWsCVy/0oWdRyVJiigw1FW4qivehmUbNw8yC/1tBhglOmy7i+
Z4XulPmXS6QjKSf7Xz/GT84JzeN/Jdf0IyDcgjnCqUD7SHLs/5B0XjuRa0sYfiJLzuEWOifoJm5u
LGDAOdvL4enPVxzp6Gi0NQPd9gpVf/0hRTTDmBtakn/pq1epd1qykAzl7kdYrWoE+5CtQHSnXIyT
EJncGe+hdbggLzsrMrWDsHzlHBHX1hj/tzBe9Q62+9RMyFs5JRhtoHDDwmfD4ZLiVRyBwgNK+9iF
Bel8zGH5cDOIMcZCeIcGzy2z0g+5nLIWLRAKZkpNEGoiEpDEzozBFvVfox0jkdKO5X+TayNP6vdc
nhOoiNvic4wNOeP1hpvWGgxOCqk0bXK4tXXcO3ssB161BirRbN+cPnposgD09SoGPiEOIczxn/oK
5wFk6kk5kQ5iPYbAFWLswl42qo/E9Q7zODz3DZm0lMRyZHXjwISK2V5qRIc626VaTsgti70DffB1
49KPoN5ZOZ/qhjwNjCjFz5FLpAT63nFN0C8pHx+Cho4FOFm04kDKxJMx80Gr+RB69L/4X81hvw+h
JzotmmIQmJq+QoH5YytVLj0wr3qNSKypcIKac387tw9hTKJ8hkV0EbKXxyHYGA4dABXjoRxRfVGI
waPJy7eACs8qiCVGkcZZFPgz7sfwHLq7GtFmz3gEU7yDZmG9COxuWrdKr3foMljbo1ueFq27DNYn
9q0l2RxEEIMcxeVrlWAe2D2PgKjiGUoZrpjAiZ4bI6BCyF/luTrQteGA3qfj9sTfIg7SnPAFXf7D
jhEg8Km2xmeN3jWvthPXOiNln7whehPmHT61vyQEpYT4OCRZ+a8KVDOgc3ZgieCBlxXolVt1C7uS
Su9HslHl35Azi/NOoIxnt2Yvp9ChUNtrbvLQhIt+n2NAF+sFswS0ommmcCABHKTs9CtmvbAa2xjS
Ua7ZHWlrxrUgaKZT9DE2LEfL3gPqEj2MQPxl7L/+whXGRXSxnN4pn0dJ7Y6LlIvv8GRyc7j1rhWy
Nrul0/Ah/5oJV8fKSTfM9ZCY5yE5TAZm0N7PWBP2Mz0Qv6cDnhck34F7gHCLAxGGSRW7qncQFjAG
qHRSBav20dTn98rUz6ZdftiEHy7xtMcgDdIyMWDfGeQjH/aleLLZDm3ggMCcfCPcgpOZgyzEw2Th
WRduihWC/547GigVdBE66r4xsHVgzO7p2MwNaInep6xge/+VY0AAQ2Sf29BfuYxUFniKdibjIhhd
wWuPLiJHOoBnAE5G5H/+WQng9lVwuBPJHAcnH92imHT3B6NjhsW7uNiEedYEz9Agtkw4muTT8q5D
CGLWO6Rd5Dv6zmNqk5iTY2teAsRzHoG3OHyAkPiK2Kg3Zuuc8JNvplfAb48dapWIW3Wi/GjGhvrS
UaKxlB28jGtG6Zn1Og0EVonzrLNbpg6TtRe3fauSmx3cYoZ3xhew+390KyCEIRHCfYCHOUl46XCt
S6E+BAduZhtKYUSwrqMor/Coizt03LgI2JRk0nFmIxxA7A0GZnQa/bhYq+pjvgcN0K5mATPA7N8Z
3sh27JiUDmZ2NDTqIV6Ahy+RaD2LCGVgUkCcb4F02xrHtR1jGZO5eV3zq13El2JP6z7N4PzJOoN0
XgKeib1ZA1VeXojlAp4gl8cIxva7khFwfS8VCYCUbLRlOWhDR8JZgGkZee+cd8E2SQeROX9UfF03
ydaRIbYMir4pv+p+cewFXprM0xC629DvdiM9fTqpTU2kXIzJSw7/EHy3o6YObDYzik6Wmcde7Yno
wNkdo1UPPRXPtN7wb2MSf/CN6hwGcbBjrt74iXZZbsvBx6rbvJ9SCqu/eIqBaML40ANzdSDPi6nv
UnDn0aRMAWkBydUTd6cBK2IXM1cOnDT0FPGy9zRmNzXy4GKJH7QWngPnhOCOfZ+tLDilTYH/xIKK
XQZ3DvcHrfO6AE2vQAVnajeXpiL3EOBW3r0cMo5ePIul4KBZn2OinrhMJv0S1j9yYdY0xar2fzOq
t+E51KsVhqlPf4cChZ08PxeU3qRU9+qXlhABhleMcNLiK4COwvWa+Nu6C3cq/ZemASa/GCpBxPTz
95iPJq5ocYjssRil6+e2I4mYpwCHMsUToUa59kA6BnsRdzereQXkZ1LEBua/BJT+NZ5UDqeJWmvV
blGPXZWcsci+T4bvauh31Ccb7c96/t4SD6f5K0DM4mOQQF8j8Jus85Bnl4Teg+fnz8bkH4YGm2W0
3r2PLgW0ICWhKfWZ/cfq0YeXkuSemOiDmiLBA4YcsBchXyGh4MKDeK6a51r/mWdvLW4lYihrEneV
YF5IQ3cUY80RA+7UNdYKQ9Yw9C+S9Y0yF2j0UT6XPNvZxGaEw8wxk32ccK9GtPfLgL0OasbgllT1
Y44wBJuVaPwWaKf1HzmOBC2VyEZ66wHDecRwXNhciWEUbmK1IYb7bqFwpTWtLIRbbC4irySWrzaI
8SXYLUPlsLzqYhFPKWg601Y6xxJchnJxQOkZE5MjN4RTokPQ6Je79WLCo6s/Z1LgdOZcE5duH0DH
Sa6xi7HpgN0xAebioSBuMdi4uf2RvKO9OBA0JTNdPr2O9yKnZ4+CZxFUmo8d4yWKG0DHxIGhDQ4q
WtDjZ4UIlaWaQgpitrU2O+dYVOPFpBcYF6KWjHhfadqHy8aUx67r0Rr3NNHlM9r+UgmZLP1wUPa8
bZkZaLX22gf2XZQOEo40dOWjjQIMLCHp4A6IVzE5AubVDs07jlWKCHkpnjttOIdJIrtTXvZiCxaa
649JdzA4dKUordrfUK31YNnyNuqkuOSqXM8hdImZhBgX/yLjUb7C3MNwpqMS62EDE33Mloeg3URM
YJmaOxpO6nRZ8FOyv1b+U95ar+fbPGvZejgDfJrBQz1/eHQnY8yZr22od0fvB9eMOrPIq4GU8sMn
T5aI1CkAOdaPnGAcQYFx5aG6SFYjn+lC6++B4Ulh6Ez7weRh4HQp/xEcgbzHUwhBqHcXCkbkufkO
Q9I7L/uZvX3AWECWmx3t0PbHAf37jdkAlxj7eWaOClWkigiBa7gQXvL2B/SLxVQztNRJq1cSuv7R
TvDvmDBxTpIE1VON9ybEJjhrNoWoIrugxuoKTlL3s8zmvoLIi7kldUjaT2s7GlYKcz1oAvtp+CQX
niCG8KXTmhvhzxpCRE2SHXhEkZUwEJ7TQ8hA2OndW+sbDxq47QxDanIvkuNeM5l28/caubzGZw6L
68B3TVOyuOo3k3Yz9qK1Fbqb2iS/l+mgH7GEEnJH4n1ElLCcKJNnHqgh2WB3nZed2EqgQfHOCop9
Bi6VtVDNmVXTtTeO9uVaaPTwh9arjwg5aaMIZbd3pIDt2mgnH8eLPmMM3CiEmD7a636AlmOzSgdU
WjgG0L7IJk1YdwqVpT0eJCedn5Zxt3+DqDgKumL6l2CTTf49OSLI0lajhajB86EeMWghakRjWbBT
jeBkM9Yw0MsSNY1AKH1IQyB1aAJcttxnNGqTVe9VeXFbjAs0/Zi1xkE8n4lzWTtxlzI0hVIIZhhT
TIPgtLfEOs5JwjWpbyhNMsCFroEl0L9meGkJnOPTKUAHZf5CTBc1lGydxfCe/b6BJNfS8D7bcfeT
9OlzOJY3DWMdTADzkekdVBPHvOcIXFSxyQiQ86yZU5hEVdZ6H7Ub+eh4kq1hu5wW3NgTpK2tTdqq
R0oAllNLjLDIxKUj+WTkgjeJVJAps30j/pbCwoBQOI/N36eTCtsK1C5agpVnpnIN6ShdzJ2HiQkL
3gcyN/B0KrQYkLwHjEC9U1z18HWC/xRL0KNNnp9x5n2Ml6HCj7ZyDz5PoLQ/ZpsjG/5SbvcYkFfv
QK7xcrAZCQg/yTZy5Ib6o8o4EaikDZ9SLNFPllafMEzO8EDn48cH8Q0e5+aA6fveMQ6sENpyZX0q
SaV7nJ7kKzApZP9Qh9+ZWI3ZiaJt+cgW95Lo1d7hBISmVnI9+g2EM03BfCO6QtPwvpg5pG2iRhe9
Ke4UB1QZXSvvX+L+ysloNONKSgLfa7dzUGz1EFNzjFoMzhH4kc3Y4tcYcZD8uryQ2aAAh6J+ToI3
fAIq5lEF2TSsdPdHKEaRQ0SkXu6StF0zr/xpUM4mnB5wIw5yisinAn3lZtJMSKgh177fPUzmYczz
ramDG3t8w4neNXkyXArTEVcfig6rYVDhvBcQfHLzA7EuMsjZesTMGEX+wqD83Gvnqan5Bz5EdxKh
n0vcS0MsMZX305c7nUiSQXIRioNWwW+FnAHQDRGQspCZvAOGhWBTc99dkD6taTd2z+sgnInStcJr
3dip4DpCxizDEa08tEqc/4295rfMJC+c2E74yozv2uv+qaHtVhh3jTEIPXVnO71yp/A+pdFsk+7L
BxFgIpor8nAccyPG3D2PvK0h5iDO6rMal75YX1flAu8HCzTWdfs+Dcn9f36urd3CwUhrZ7uYTNBb
hm64q+GBCFGoFZ1A8goA33XpyUZwZEXJHl9aCDQvBnlfC6E1h6iwHi1+Aok7xUzVWv8BMlJ7Qf5h
8uAGbykbHsQOWxME1iQGy4s3TfxvS+0R8kyYxv/ZWXQ25nnHmrcxh1o8hcad/WNFR0LS6SdJaht3
Yi9rUReEFN8VLMvM/JCNRCqRLrIqVIhpx8YeeMQQemJ8c9oWTwEaEdApzi6NEiHKjZOCm2h38d4H
AepipsIB8Ja8HZsjLLOtTR59NDFqoJqsaMwu5c1qfXNgYpf4kFAN5g2Gix3nQJS2TjAtF2TSPWi+
KBP/8TZ1RGMRwzDwFcKCAJS714GIgRLwvaDiCxLiD1P2CREj6xSPxSb011U0vg4a5vXeucedjz6i
GTNKYapNDGqj+DpAVOHSTXjxte39LX/WgXRysjhmkmnIzlwsHKqKlO7pwKxuZWczszSwqepBqx7n
Sczq0YnOyYTPYc3coaH0CjC2lTT26Ju2FM4PMw+0seZ8yTnOeuzataWEmePc9Zr+n1xBDuOdgBlj
4yJS0X5bXSwnpp9lMNZusPfAdkNc+hLg74rhUMNNWdpspRgcul25mPoXDV4qET2F9Ibo+mcmUQ0T
EaK3jKjZc9SsOvnZjRx5dy1Hlwl9JOZscKrkEAJsc+E7xMJ8VTM6XUxqIfJM82UkfJ0evcIjuf4l
HSOfnUNh/04B5A8ywGbHxXkcQTee19Lnm6DyAnYOPsBJPR909JMGLH8v2OUNZq6+h7QZsh/ola6v
bVVL021EmNw3rxaBJNryIRWVdNAdHmMMIXoVrgMQL3H+a20HrOZDY0y4RNEh6c6JdVGNdpLRqbDl
HLLIw6OJA5Wwkew02VHTNQR3aGQ+6GeHsWfaP6QR1kzd2vaCe76CTp4q89tbBrE+wRPB/u1wjFDi
lOMQ1ilrA8sN82KDjwj8N+eYy6AloljqU6kcIdXy6yUAUDg7wnIEWdlIlGpC52X7y1rYaoqBhkXz
TmDqJoVzCGJpWT20oBr9N/Wje3Szg4cpFkNG8PDHtHXwrVrjvBhRjknR6H30abqp57/QAKg+WC3P
TBG3Pi7+UOU6BqH4XRnaHtB6vqnqBS1uPx0UzUiytXASCYY9gQbD8pUMj2axnzFK0vagXr5zgAvg
uSf+atYeG9j4CcjArUox/CAZjAiXFxzi8giR+GOjNuSR0kLajPAK8p1RCDzmqNz7x1nHJ/8Uoeud
L5T6BFd13Xl+hrhBAw4+QRnSRS8tRukzr+II4ONMu6YUulXTci0/AO6m7Wsp10L4xMyRH6IwykAS
0exF/j5vI9SnLPh5DZnBaRCCnWvtQUwq6v9Ujvr04PY4eJz76GQ4O/6/Hbd0lszxIvsw+EI5Dd2L
QUWwCpwHj+Ca4VJQZ9tb7AscFlhH52q9FTa+gUcahlDftDDch03hnlqPUIAjX1Dfpyg6GXlO2Jak
sDwcIvRCrecaHr2XfsaU0PLOQdft7ZPH+bqAlkfwODQmLQlsbSbUWr0aEuYE7TYJNll1JPbkPvLH
JzkaWqQeXAkClXHMhpC7vPaWQc0KI4d27Y9UnHR0fdO54E43I0yQZAgmka7OcpVojN66aijpBweC
ZHJ2zdcsuyRsaRP3gpgEN00KuWw4Wel1zEsoS+U58Iv19GYRlWDpeNVe2mKU+Z0QRWl1m1G7N7h+
mqXYySJPfQ/D4GZfTM+2+rBK2Nqx97m4yaVj3N6SfGyDIbBjjSreiPO1R8UsgeVzm230svyv9jgw
mLknTnDUYvpYnPfjJN/l/JGp2qMt7D0Tw5b+KePHzaQFJVSifhltc7zsC9Koi5krp3awU0xh2FEr
RVTNbu/uFKwedEditg09RKgGDgKhsbHfs4EQRU7BDGm8HBcZ80XOSzHsb+OdqpgZ0yov+FvZdBKd
TjgDP8e3mL4KIG1x5fOm+Yfib4dlXE8QX8CgO05vCUFbEwCUA4dyxDtEYpOiAtdZS3I+FNaDrzkT
t0yDnMVYVbK4nDOlqQmKASSmQwJxkcUacHIz7zG1tI0ComUw+FCbb6RpMnBgEsfwyjQKJD9wsdkE
wl3yzW9xbrVRB9scvkJ17vIvPlGO6ZicLkGcnwJj2oYojQFdZM0IQUZVrX938rz5GA7Vxsymf17n
H2ojwfV5erECfW3xELrBPUAUgwquuV8Uwbumvy26dq+3N49nIwzoiPeiVc2pFT56yrzP/JfNhxxZ
DanDgBXUb4r59IhfaUAowuSw7NE/+k8OBqqQRCQh205AIFAn+Py8DvuzvDr8/TicBXN7IJdFv5d5
dtS8FxLXZd5qOLIQenFoN/BlEiu8LPsd/XSbMInJMYR8lTO5YvP4BnJekAHIVF0ICsO8wEatntXW
AxT4EWiKSbVNMrREIRvdNSAMXovYJ/MrUIxHPM/46RFiuIQUHsMtRL7BMG0BTMCM2orqbaTjaIXY
BqTbcH1OOxwKYwdmVn1oZv0Qstdyx/xO4J4wFJCX71nue+CkT2YJ2Ziv9cf78v/Jx6NZa+vXGKig
pcgJupS4rhkWnv0PLrA2G99wF+OhR2fLvEgssnM41sKn8olntdSH0NxIKm19iGcsqwpEJeGed/C8
sflBHWjYmD1hE0fnT8yEy6Bmumrkt89fuSWQDNSnafwqUJM6DuZGVXkMFQ4GKPvgT5E/YPOtHbYR
iISeUSVyRZYMZKpJ+0tlFDa9K97HU37TtWZTQgRKneTIzFbNN6iam5Sr3WrbYxi3xwRyQeOhvSjp
NMJPoBwNKs7iglBTTRIXgvY0hbnF5bdwSzOwasY3a/7CRjQqcVQCZxNinceUZ/xztjM31UBy+fgm
I1MFOcTQsG/SH/0gO3V8zHK5tcy1uNTh6KdIPh8cJoYCMrk500Lg75G0rQ6TpMheWelTF8EKJlMI
KLzWjN+CAb9T1hvIEaeadIMhGldsFuFNc/Lm2fj09/wDC9UjjOgheGb4OjSgRAjv9cXGY7PCQMN9
IITovobAQcnuTlg0OK3/otOzNhipNc2pg79K4EobzN8S2KQZhE1p2GAUDSY6xiKcU1xHgLEZLp4Q
X/iYGNBXz/7rHBY7P1r2wGffelc9mxzaYtpagbxI9e4+R12I3Ou37V/Gwb/AbLjzijcLib/VEUi3
zHuj9lilLxLv51HyqDndRFgEIfyDFiZkVXo5YaLLI7I5cseRIVo1veMfKVi4oZ/pMSRp/s3Rhh8Z
4IeY+fsao0945FIKJSiiIKM/OBLvi5WGmbcwVDw4Elu/1fYh4pkW5hKVXoWTWlgn3DO43HnBlqaR
3juUk6e6yEVkQiGUc7WmwCS1Y1iy1wXgxAnwScONIXH5M2hiZDrrHJkOcxpF+Z+wnyss/8yk3Wsu
A9b5HFgQFhSy3/nQGObOCX1oQ9/WH9vhuKCaPggjawm4VrPKxRA//ij8YCsEV4XxZ78wbcjq3wQu
t2ZfhhJNoPqR289lcda9DQZjrHWsHQCVxyJ67tihVgoVUB3MsdsY0CaG6SCRXBYNlyHsmIRgDg2A
SwQqmvE+QIRlhsy7o3QilDjhNO34afwvC6ddZ7VnTy27IYGzYppkLCLLJOu5SKL3vvhplnZtNst+
toCeHbN/ocqik8T7HL28JwA8156eQ80aaUe516jOhFYTUaLHgtV7w72H58kiWMgNSYq8SJ0HZX+z
HvMGV94AZEomRQEGwzxk7mZQ3B+b+/fPmlIrTgurrQVY8ga8muC0DMmxYmQnC9TL9VPiQ383auc6
jd5ro83XKSSbLv+UBa0RMYH+h596lq6ao86YMQ5S9W6OXusGqhqnbyks/vs+6LajXL+sjcAiUX5C
IIxP9VjcDO8iA4H+N+XsEhpL0SEhBg4i+Mab+Oe/LAX7v8Ssd/zVZJ4Y/ONtYUEv8iGKQwIDbPkr
vrgwksSF9Z2uQkKhu+Fb6U/ha19sW/SBDecEvgFT4ZNBhqE3pXnG1DWmBdIzZMckv077MkUEyXk3
Vvpqyur1qPbhM1bScMyi298QL3zk0CZxFu6511xmSzz0qoMXxOfWg1Awe2hKveM89r9+aeSb0Q/5
KYG2sY2BARgpLJM/fwNWroNpeOaRzdChc6tY1xneDnry6AC69f4/hj2qzx/liTPon12ydXjwxuIz
boQZShUe0FRz3RYd2Q6D6+56X63i5j0ZLin0l86KHkxY+NT3Fl41DZEbiuqkjclcqRjkBuuh/Fw8
n7Xvw4kF2tyy5s/NX84F4h0MbePkwRihP5XH2MXHhHcEb1rmGQVVK73pcokQFrj0v4P+409vbmuu
o+4s0WPGgEmL7d2VyDct4lZ2Jq8DXqk1/VZ2tW57nDbmK+0Yxov4/Qz6Cxu7gzQPwdNcWsxPCWqp
8qcOxw+zu5pOSNTFm5m/ZuopZ/+31AVSMAlXhqjB/wbTJG5d57U9GCB5RoWNgjOcmcWJfsQA5Hbg
AXkrI3S+uKB0houBXFR4qNqxsEAkcZSWUnKeguYww2b1YUUWlD7U0gYXqhZmZzh3NbMJdG4e2JPf
XmU4ktv4uM83jgBaJg9OBUthFYTZB9iyBMpZBaHpjPLleDYKhssgoeb3vDRHKzFJTHuqlgqPUeqA
EvcPQpvQUvcnz5zOLSJRYWB1MGrVzeKpTyg2wg6DarhMQJ4mKAhzrwATJ9HQNOYbBZJ8hfFWYHhC
M8zB3BKERoka1P9qiZyB+uQ8uA0WqvG/xqtQisALhYUz/8hcwqYjXcAws2Ba4dN9bvQFUlixNsp/
JCCDslN4Ne1Xbs5XqX+dINs3UES0SoffhxQFELpWcKm4SkdqTNtNsJRwo/+Iavhekt86nf5YlJl6
TQCJ2jG7meVRx0sI6CnRQDaKT0NhSxCSgdSMa3mXcdM8RAtS7zrlrvEsxQFM9mWG1+TUN3jJIHNc
3L1e4VVgmfXemZKn3q8fQZ25j4S3LQFPLpiE2VO6ZBCHjZQ6Tm4zK4q31YCpCB1V75YwDpf7apqI
aMF5bRjKX+XSIgb+UwAS4tUjrCpftadpIFwSgyuz3AyUOPmM60mI2FF/COh/0GtIAWkaCG+Sga7c
PBZjeayt5MjUDwdJM3iGXHpINOxZl2jjE80mGJsbEffTh9m1TVPKKDnuRzR/Ck1eh89/qxE47gWv
MFuuIy54uoYZUDv0LzIZSsb0VnbGr+5X0EKnb20O9lmsiEbWiMdxjCOw9xf27wRAgDQ11gjHmk9c
aBDVmV/bSGbIHqRyLUSzzZLLsdBZpsNQa1zGiprLOSnXp6Dn9kHTIhPtpOjxV6CVLNVX2kOM7KtN
5qUP4nw9eNMpFucf0qcdDAlKgHbnGo3hUW7vhUddDQ6pDOGnMGdgltC5C+csbsxz9K6j2NKpGAj4
gozn4Apflj+xugTFsLLRU8K00WtzpTMjHFNjX4z5pQUCaSScPAmEVlW5jExG3Gzk1ENRbkYXqbY4
QAZFPAnDJBbECBbWUhv41GeWAfsxeEMhj285Q2rj9Me1QpS9LN3FjkR3Wh67DDRTR9IWgUY1XYKL
SIXZGMlvz4tfrWsTZ59KDfadom9taLcnZW2TuflX+ObTUOs7r8BLA/U7qibUimrX2MPGwpGy40NK
WJWRwzgqxkulibkqhIZQIIPJRpX57BKEJfsyhuCj9Tlr52WCV8wW94ZWSvW4fvJjXGg4E6f6sdM5
ZRp9FXIcEfPrucuhU0d0qC15e2Wafue2vkcKH8bqOpNEODsGdKjU23ml9aqoi0fzpRzGfQGl2KBr
cOh1yTJjOqxwwpxdFMvYSIAsoGqZgeVr+ML69FCveuspjPD6ovxYRsAFZH/TNVo7mnNVmr1qsKrl
wJWYRKFJSdk34iBj4PLGiTEN9X7AslTCFRU6Zc+DgmME8GD77NYluIXIAJCLzI7I/B5vLRbliQ+R
FvEqobljhjG0OebYmuIcgzahiuOzDTPEqZ/m0P7gzOeuU/SkMquv/QX4wcX4yj1QUuOpWl/HFMSm
+2IuhGaBuJiEyAJR41BidagG0hnz1hGzKgamSPjHT3BW1wpIk8/Q+OEhzCiExJI635LMYCMzF91Q
yhhIwgfJ5ZQCKW4vBuaL/EmEvHZ40TgVDHDHRsJ6Yj77Zqr5SgcHUxWRwLjZK6N8XmKKdcVYb2ZX
h31zRcwqRZyZYL+U3QmmkqfvwluKkC/UIZVY5f3FtcQjarbqEoBqAohqPihbPmyE9TFz9/gPFYzV
Goc2CQxtqLwk6jajU136EfryT9gcBA/oselwvIc8RmFi3OUKG1Id7//XDgItviNqPm1NL13n9qfH
O+r6FytFaB1sfTCfEkAmwNRcGFhN2D6Z3Z2mfREPAat9Vm/CT10G3HSPE6CD3+rHvDZRpfEZilCD
Phccnbh61RFWohcNweS7aROLkRU8OZ6qS7OXDXSXzWnKrhN3ph1A7A1xHxaaqNA0mD6VK1ktf2Iq
NAiSTFvwlnU0KI5fcow2G7uFDJW7q8KzgBzBzF6U8dHCKCT57n6BBmx00DUZTZou4bUMHpr5apkv
MwLPeWKO1KtPUinwmf5pMddJ1EcYlruARt2xX0S1FkQPLjzHxqZqdFAlBQ0Z2UWbUoVEcLL3xLmf
6GxlACSyJLYJo1d5KwvcOBP4rc188lrRoloTJJVOkg7ODo+MxpxiO6LU0KS8Ka/AhEbDuJ9HEfgE
BdBYNVyF/ZGPEOvl3ei/tPOVBHXPHO9gUBVZtcrRynZn6Lk4In4DAq7kyZFvfDDjb/SAKyfCV5Ef
JtS8DjNUD3tuM7iFvr82v5HHHyYNVhoo6B+R0k3eLeH08DX/yPzIea1q3lkRnrLseKBVngecLgPe
CULe9LMagZjB11IH1QGuhNQTs/VSn3Upd5EqY4rvcqVPO52tVNcdtv+ERlA458F2ANTXhPnRfhWt
d621dKUgxs/uwggu3UkskRCOyrCmi9R3zLy5wUosBAgKyfFbTn4X0efR3Dr9ulhw1niOm23jrQ26
o1mB9be7yM72OEwYoZS2vJJ83scI/btJ/etD82TDrNeW5FTrwSlkrlgZLs5q54z36NLlTt1wyzHd
pJKIu6ekKE46nF0CH6UQDpvky0IvODAEFE2UzoTZYmAn2h2HgbRvQ6kmE7IMDG45xh0jHOJxPAeN
dTJdXnNhrzIJcjx2ow+olB5F4qD5/lfftNyjyExa6DlFsHMbF9ycSp4zXFKNxd+DBp45Egw2H6BW
z1GQLBjeOCjNwYIrX1bkoKZbWJDPGNR7F1oJe65ylv/ixVv3dbnLdPU2clfENVTdNMAz0jjSY665
m0r9SxbhyFnOXrfarwHeb/szg1IAKlt7DYScMzREOUUYCfhgVwybgWO2CKnbjWm6dBNokIOXE5tc
KFQVYOneht3X6dquZ7KudFS+nvtRF/z2+DpO1wAZWpHWZxQfbQS0nP/zEzKGKKmGqt9Y6YhZzEKK
PI/ZHda1Qm1LGZSDV1T6vwbjK1IzghJj0bw4s/hp6K4+HA05VxVyC4/UWUT6oknoNaJG8H2zLPsh
9QCS1LPgr27uHhuXcEpMvVSYrs2Uv4ZcjvQcdjTfVzA1USJmamMkZPfC3KpQRNWkz1nicwRlygQg
77CxymDlKqiC9nATsqnc+RGOlARSzqW6H63wOJUlIjuXCRitA8CLvMOQM1ymtqqfIUiB7+hohxRl
uvUQDGgBjf3QWr+R367mMNn5TkbuRku6KNgkYwFcBQokwZXXrtq2PQ/8epFyx+ivqulH6AUxU8TK
UiuHY21qcWpWR6b0AJFds8dfprQ3BhgnGTNOcxQ8MEXVDtoIJ4PpZwv/eYIDugyM0jO0EPnGs54L
D/ilQt1G1aaP7IAEe54FP4fi5kXmo0eRMaVPmFms9bJ5gnUFJ4ETiStGyhBZ1TUZDFXSrNR8Noxy
4wAE8etl7CW1JbblWHmuZu2+aeOXGvtIR/Jwyc9I8OKP7G4lH3SgSp5pX4V0Cpdxr4ZHXAiJJ0Lj
AmENyYNRttshxyM+hHs3Z+l6nt5CbHJ4dpBKU7f8mEz6FrA6qBX3KcyCZYD94Jsn1UZXRek86sbG
HCF1YWyTs1x0fFV8vzdXbePcjwib0ron+JshP9g1fSRiJFx7CVjxJWQIxGV0MEgXFIgwHpWdTfiK
aC63cevhhKQz3CdGJawebTykjXiD5hEYCXNoc4AMOqqTiWmLl+H8BH+2zEgN8tj5rTb+V1njJk2Z
c37MA3SV4dKiEADXQNkLfXMAC4ymi+A4tJ1lV38rH1pknGufmT/uZddEMFYUNsiVP7wEnrkJYgy3
h3Oi3IcZQmVYErnhbKCRXkwClPXmfYGxQE1C9dHG6U6rq10GWxcEJNkEyVuhD7sKILqDCpFQgDrw
25LAFpe0TsNjlLOPQxu6gGkVRx0rUnoPfXjEjDc9cqyN/btJYmHU3MsKCbLvaViRjXyaqIuL2NyF
GuqiJHkOg24H++hgD+jsMBQve4IDLHNjoSezPGgVOaOqCL47I0qMkgoHabaIKbWSDZZ+Q8+R6osJ
a19U5wCPJCE4zxF8Urbt9GtGL5i/tOa26LDCrCuGJRiL8ailleLq7t18b8EPdiScYfmRFRKDQNSc
9JW9V70D+GFBunFPeXPy8m/OT7SR8juE5cDyToeLkTg7XD3a0JQOm0LhWY2PPRy3mv0gJWzC7NrP
p72UjKHjoKv0zFNv1udINU953nOTlWCd+FIa6epx0a/NQChldbXZRHChY/URZc+5MX27FYwUvJzb
N7ClCAapnltPxFSxyFSXvzTswRJOgIXbLJwIDEQz/CsBj+hX3MJ8XNph3bbGS1iiCUS2DUEeEZIf
2yutWXbzeI2EVcbB4Fjv1eLCu/OuM3axGCYw+wKuOXXpbSBszcDYAFNWQQzVZK0Lm6Ax9z+7fAyJ
OZ2ZxNveWVksNtZNA1RuLSOmfMZqIHPA7NSznMkFmOigf0GSQ371+y8Iu/d6QogaAr5h7MVYjAp9
MdUL0pILX9eGGlTXza5LX6w+fm9cqItMqMzrZOORn0QHmxOkBcLVYDRWTvAIJA3ZCSSabgd4htt2
aZwPOHS478VD8SjbUqBWt1f/pTa+VTxZdK0W3iU6iD3dVruobebqlwFcxDB0KIcbHNSstN4W7he6
4DvavpjGAfYD0rl00uGCA3wdULL8/7B1axY74BMeMzTclMYhvXpir0qMaDqgWA+TAY5cxN3VTRSe
fgRvrgFpijEhkZOshiez9OKf6mN2PuHxkxzbcDjmEMfkcqP+1Dng6ibY1OE/y9iONTonJqe6+1Lq
19B39igdnvVZbem6i7JiVvMOQh4AWmeB9wDAhxb3bOLu1oX62xK5VLAENDZvo28Tdvw/ks5rN3Ik
C6JfRCDpkuSrylupSl4vhFrdokt6z6/fk7PAYndn0C1TJJPXRJzw1zpO22n8jVc6p9hlQYIacryE
uNUf0uG591Ffu3dkFaLV71b9utMPRZJB6vibkQNiY/bQZySrpv93gOmCwA4ypDF8Zs43KxD9QYbp
W7MQbkpbTxacWaC+7fALgg0NsQr7Tb1DYUPlC9qD2nLiEdFLJgGtRN9eevSPigpejoH6EJ2J/Y7y
CC3BW0gDILzyhdJbS3HMaCCdYx83waGCcc7MOmLZmddbXQRUC7odmu8a4pISxGbzOh8FAFUWugk5
tLKASFneRydZz62peSM0RG5Q75oIdqXP3CltJagb+6Jr35o72AMz4vCV+e7aEVKgBdVlKeggXa1B
eNCy2r+GN+0XLJlxWm60IjRnkFq1+yC0DuZiEJFBbRAud9dx9rVnvOtXYYaiSbfnihiiZjyFDdO2
GCYfG+MqWI9qWlkm0mD1hzKSG/6/Gb/5tfRyr/2sSa+wEUVvinxAbdLkpccFD6gxmWuXXb52DTZI
3Nc556wLvqBJiGxoz335k82M4/UB6XXTqm/zKyc9srcYV6IunvXPSFr4uaF20udIA0aTZqZtB1po
gyUgdT9DMN3gBoiW/jt8c/ggHTOdzKRBQDqqj+DSJd2AK4eJSnB+igKpAUNQm3dELYgVU/QHBgzj
t4mfnasN0+83Hkju4PsmNgJEOa0IAsRyRiQQ4vDWcI+SLZtCtxRI+rLI/Ips0Dbo3/Rj5jWIaKar
AYCzjEiq1Lub+tvxxTWSX3MxnvR7uJg93M3arMLidCb8It9V+pixyIsovjpaU06pFGOnmUwbykEm
1zR4utxoX20PqzpDEv1GGIjC446oUQhrRUqIuVIPwX0208eBir6h28CDu2P/5U4sJq/I6wPiWwMP
PSZFeKaI5vb31Dt6V9c13QkaA7Kxuh3fIJJY87s1vURh/+y45FZ0+ZPXBScgdeH7qEEqDBxSG4Gt
z6PREKnGqOZVv5TrjKhSQkGhSrZ0xuz1Xhi61yj4NIZMb/cjceI9q58j3HelnT40nrdtpUvkyLTi
y2wMK7zlofPgx4TBxIAO+IsRYugMDXDQBiQJoK50/TNDRF6b3UjvMMo7v33KC01WvxZaQrEQGuHv
9GIpZcplqoY6FXg8A6oeepAKmTZ5xkob0yuceVRDC6VzuJfjVfe/OAVKgtizFwvVdMcXmbv3rj7D
Rh9hqk1vGunWMGcJENiEzY+d3MkY8xCtt+ircxJe4NIF9zF8I0dunfKgaMGmORqXYiI1T7eObBlD
NgYl+XoKLEbAHnOoPN3VbBeGM0mpPhx+58IKrtqTY7M+1kd/K8o74Ye83JyDfiwiJU78iIr5eYwZ
aoRpYPGKaUqWRvSAMry7ihfXDAFE7ExWSg9WYT2bWbTt8xJaYXzVUnAfWRrNIcYDrl/7ot/3ZoCH
tRq3kxwuRdzsCtN4bZkrjyQhWTGCuJu+Y4XB6hQP2jAQ/c731aeKLpXDaTparGUROt10lYMXSN/Z
vMx3czaR7v6eVWSc64hrEjvC6m5MznO2kJWIBNdH9RDNzasG5ow+ajv+pnDJykYQhc8xXtSLyzxu
dCVg+BS6L55/hrEmgDh6/6hh09DGMyF/2U019pkgCRF0F9ue/Yc+FuvGYl6NCxutse4M0aAujdw2
UM31lV8yPsnhS9clll1oxhG+Du390bdwlv/h+U7bXbBMW6hP+GAibNwtMx39ftans5bZJ5PSoR+I
XnngUICSl0TJtiANycqz4xcYtZ0zj6N2BuoZHqP9lcsWpKp+B/FVp+5FmRVV9icCcz3VaHBqUiDQ
pYwrm+YxHb9DpN3odyMILd0fuwW59iu1/wvJTqF1gHBRchSnGvOYke2AmwYPQs/832Va2yQ8XMuB
UGsmj8nAhsPLXwamKaKJH5fq3TLQHuDI1f2QK9Qzz1VsmpiCqRnpVfTc0+cTUdj2iGPPR2tTF8HG
jj4a4znVLieKehXnu454Dv+5W96N9JzaZ5GElAhUgeyWYH6sC+0SWsyLCSyCfGEDp7Vf8jzv+rz4
24sIdsmCtNT2q59ZsVGMvY8eOCG1O4+l/1CHPJddMa6NkJgMD+XO2BhXb9b2PBBHwKpGXppJ9oQ2
9KkliLgpHV7DFk4sB1PewFYl5gyrwYRSG3R3zx82UQI9As2vw0Ku9p4Vq01zwd3HMYH68GVMJPir
BfnkpWVu2fpPeETW1BAQL+6zKT4d0plCiFYJ54u+s9jb6z/oo9dBusL/QsXz6U5VCtMIjoPHKoc3
pJw/9ULfrO0Hjdj0wkNHeHRIpi+vqahlS8rFGaj+fIpTazBYmb7ZM65WVu0Zq14JRYprZtOM+I15
i2iow0nfHQxhAvzObrqdcJSk/KLGcnJ6FOOMK3MOjZmYZJeA3Foc0DVvumR8C9ByFTng7nfUoLid
UngFrKswSciD7KHRI8VloqNF7U2WcveL5FO1PUFwcM8Y8q8UZ5lXiz3Ig5X2m7NYWVWG+xlzZiec
3VZBcIs/blDG47lT6BUIeKK/La2zXZZ7UbV/ZToeLARPDZvMoPjNmUzVvbtOm/gS+/aVaTOPbmu9
yTh+nPHpuVX8xRFxQMKkj6M4FdfkKRkIF2PfMGw67IY80KZDHhel+hx/16Z3i6NyX9NtoeuEeV7R
TfaZz8u2JAqi/fiPXjB8uApNw0D+QCtI4+4lXrwPXdvqQj5wNnZ9GVrzOtK+FP4/i9M/5u5mY7XB
ZyOv/41IgmllJmzB0Tgw0+NDtZoGS90D4wPPfquY3Sq0RjhbsIOvYEn1gUFgw/QwFj6b+vBDFu8L
xZeNr1cCtEUxVquQ2b7DANcc0DIb27DiQBtvLZDcpLyzGKXUiL5Fy07DLuubG5M82+zCGaTQiQV9
HkwH0ycPnbM4oW1NsRX0uH7I1ep3+byzXW4gU+ysuX3zy8Eh05kFRN3wwNAqgnLBJFSW4z4f0Nkk
SPGW5S3H4qqtX/oK62E5etLF+Mzd9DXzEZajxtfVSxA9SYRw9e8QXRFog74gG3YifMXBB+GSAhu1
6OjUXY+YrDuji1TI92VG/++p+2iNrNWZjom9/sm7fnjKiSvt64asEvs8ggsai+VlplRHsvLujdt2
mB9rA1OpD8kPp2mk9lU7f/iLXJtWvZWMN13nXwxesn2rSYx3y0f9vBYlvk6OUAMqnDXnB1PW25kX
qIfikYdzjMN9Wz/188DIxdvpGqVLrPMMqSwkgdhjEdT4lJBoM4KOD2ihzlT3HqiMF+KfNJ4jBNRT
cBhIryRlfc//NVoC3smw8tFvnE3eIRU5or35xUumIBO4EACfKw4S9oQ4CibAjBJQwMxMZ8ZGnJXv
5fDTmiheCbznSZ/r+Gusf412vCNQZZG4Qs+PXgVpTE0oO2hkvuhMKggvz6jfxAOoAZnuQmpLOqG/
qpc/Yfrr444XXXVdYsSSAckvofdrd+Af2wAvou1hF2WYKuKPoiA4efLIOHp1YSgOcXbV/qGUC5qw
tBmYlFsXh6M/4AOdGH2H7LbUMO2qvIJG/Vh5BiSnbqa5YZRHf4OxFobUfckjlqdeQLHGHVvw0u0X
/2Rn7bcbjY+ME3ecxP3ApESmjyiROCABsbF5kecA/BBFJaUPQlFq+MYsPmL3IJHNOIF4BNV61mZV
o21wOFKo9x1Ady/9KLt46wfMNJu/YoaNt7gDB4aTf7P0lANDgLqcL3EcHHukD3gMhTs9JxUyj8Zb
t9X80YnwDquURCO6AlKFp8eY5cjM/iBEXrywna8WdZnsedtU8YeweP2nv5NqcVyjp8At+FEBxEvZ
mKecabIoz2dW+sdqUPdIyp8Uz0ppYmYIPf/ez+XjPGqsxGOcFOEqrp3n3rWo/hBmK+u5ZMXS5pTh
FbdWS/BHIf9pG17Gm85DDFtl9buQdNdlPm/i/D2ci50WAzHPRo+YEXrfHHAI4VZpfuYO/heRCybW
IQjUmZu+aHRJZc+7Esp8BG2lTse7dq+41kyUNNo3ZqfVSL9V5geisrgZtG+6KYjRZVjQeLSXkJTY
6zJJUGjlPBvtKm2XzMOTGNx1HX0P049OZFfeB/+ZpLzPucYmzEfZDHcKTloZ/8NEtWmakFCh1OPo
YcSZsHGfcYnb6MEZmBIw32+GxadSID7VIIA0kqtpaE+pf6q68FLZ0OEAstmspQRE8hSK4pCr35rP
UsPkejZJI7IEGszwj5vTX4Ge8rN5I2oonTkxhhlx7Zn1KFsgr6Pp7wtIcTXdnUs93JCFYkfFyoyi
t0LlJ8shQJVOcSDSHip8PJNpbMptJloKs+zPhJmDJQUhz0YqAE9G0dmpjP1iE7NlssxMFM26cS3H
gGZ9HS8gwjRZSU2bznOOzdB8UcQg5InXXmI92sr6dcivwKe4bSgE9Z/7j48nu4OOkPcyCkaQD12D
foTMKfTcZWGxU0RvRI3t9JITwsJpJR1WesEepP2qlZSrfApjh9yqqG5mv1zCetouM1ATAis8Nnm0
3S11AhlMqXsrP+vCffNmc++19YuWa1p58M/HmmvWT4IjwRy+4qy7DwOZXcLeMljl2ZVssMGKEoll
JchahkMk4ePiyF8rHGvtTA4eOvyGIzwKv2aBLUZweqL9SIL61JkhCVA9AtxQDedVJKZtxE1tJeHR
43lkuSqZoCdV8ao/hdzovnrPucAZaLunTJC943YrVZmUf648yznYhsr+8FzjYTSLK5pi9uJo21rv
1vEb+1YMG2pcJdX8VTeXJWYDmc7XgpI7HNCvOMBxEMdXvXoKvHkv5gnXz7hCG3WMF+MrttKDAxMN
BfpLQIpBO4Q03A0mCBU86wu0fDdQU5YBNWs0uxSrvMlwAuLBITzQHE6hSF+MuPoLDQLyq32TWg0g
mPZOfwv/oyGnwnLSr3BQz1XdnTspzzlhlSmObABe9NRE6YG4Lz8b9nJAXq5eT5SG6f+xmvbXWXAj
+f57idqYIvqnPytWh4KAsWSydkkp39se32OAaadZ6t/Qau5NwzSONRnjvoQxfIPgazTkKZlOauL0
Xhr28sJ5gDh4khQ+ds2grGs+0nK6FZ5PfdLthnrrGTWTX767JCWXEc52bsHtFcl5kt6TUx6ZsKz7
AXNctKSnLO73EY3COpWfpdUcg472DeVA5yw20nwwS0iAY8I50NJGQL00Z4gDYRcY5K4YI7D4m4U4
a3hqsujGbpjJcWqfkr7dlrW3a5J017XiqY2LXVP6a5uouFEdHdFpbK2BZE7fqQFXwMo9rGQIUwwT
lJwGoLRQE8bIo3HiIwZ2rXoSV+Npa8Kj4Qz/7RJIU+nZCqOvReuSYiRumQcqXCJEk3VyRWOaGl31
MLfOYY8hE09RRGAos3csl+AV2XFk3WPgsHLzGQuNaAaGbBdQxeUJhgR3bNHteZ906pBKcRB7Ige9
xs6WgR3XYDqwsYSoBJiuhlZJfn3q2PsE0fjgdO9sFtdRW/8hfy6U01mFObmqcwkVW6mNib9kt4w6
o647FSx0+pwV6kz+V2eiBwC9r2Zxs+tzaOT3PgAKZLB4nhOiVFoPtaeMd1ZckXOu0efu7O+UHe06
vNfZzIoqaneiQgdFxmBUN9fC+khS9Vkh+EbZ/pjW3GDO/581p5BPhVOCUe6vgGanZdWHvBgnWu5s
OqN6QrCePQIT8Qg3TKwnfQAxBHisAdZbvbxZ7PFpWrqdaz564ELtXaD2Hq4pc8+XBd/7xuQZF2K7
HgJ8C8DbjabcpJ1gaNcwsTbZwRvbBRiGl7A3ig/zUNVrltxMKxe2I91D02TruROnCXdDEPm/jpft
FKw5YUCh9FHZ2jM427A+LNghV1FDSVehdkMcczXyhjxqC76IClZejX5+8cdtDag8J4+wFQCCi6Z6
90vrgLt+yAjWkesC/qYZtTcSKE5g8LeiwWSLI63AE6zQLdNFs/zY0UYZ7MpHup4icXZWwzAOy2Cz
3Caz/ExQrznIaJYMSLbaCbgr2g7lB7eyhhJiu+ukad+NudrmLjMJka4ch4ftvYhMankz2hVdto14
gMtGbnjvT/LsDlhzRmpXfy+56aKKETRJtB7v9XReaxuYFlvpA7qKbwXZhajhXVobi8m8wRBk6tGs
EboYwvpuCnXS37ibX2dUWh73D1Y39F40FAzKQpdFIM/EANSyd18D1gU5E/Opbp/0lWKzpPU5OqIE
Lx/mooLm1be8QyWdk18hVg7Awa98yKjYhhAM/0p/wawgDmaA+CbvFoDxJKi40VMWDauBbFz+ksu1
QnLE0GjiVjOQVemXzhA0pzg37ilpiWYtrvAnf/hT4+y8xItNUkBxG5ngCAVrpbogLt9IfqyyMc9p
XP9zWrF3++rWmDZBt/MZIH/CZg3IiLaSJ3f9741c7a+zidTBct9CnpyRe0p/eGmPcJRNasI2P7F0
7PZMg8uxxBtW9+6ssOkwrS9uELrgiIaZH2xGv754vPd5f9nGtQJP0t+iLCYgK9vo91FWH2vjVsQ2
6VrpYy3+KfJ5dXFoi4P+xaNBHd0uvhi8zGx0dmiymLVH9CW6uhoY84YcbqMgnKpEpLts9RdVk+KA
4vUYMBIUMM9Vri5peZgYqmk6esPI1DWJMkRIp8uTeO41xAhZzJvJ6E9gFK3LggqHds8dHMDgMjun
PdeajImzNN8cBABoLCutNgBrkjMEmDi23FWxoClkwKI1xbHbvVq0AEEM05isGsVmaVkupM+ci4FF
eMMqYOb9HVF+OaRSmj0jDWCDNRJ73DBGvvzEUzNvWocAtGTYFt2fmoddzOpntGFYSveHaeEhIBau
F299iSPPmk8zhmA+3Hfc6OuqG05pq+7OWH61WIwj21yn9birHcTAwhZH/WOetWdbj9AFj5FVum9t
ZR0iRBwwBrd5YuyzhoYR12fK9inkfSEZ+yUvuc9oKzCv2eCxfPLR4A7bpWu5mtF3GXwNOKwkyWCG
x20MsciZqFTz/GOsykcxssxwed7m+qUtjEPOFezAX4qTN4LT7I2TOXFWJBh+KnYysmHkBJhq6Ksn
zZNFqlab11YV9L8MV2GMEFtaweXQH5QomXA4DMHrvwoKnuZVuzZJRqYVnklXgvR80RQE/cICA1y3
8zXVpdVHYIEm1WWkZBH7EJb5J/VmbKBZrYpcMJ4zLh1z0Loz0N23W7a6z71xTGMc11WwW4rqqVbl
GUF9boDjvGr+rRwsvHTmrsveC8/e8VDwzk7r6pTb8TmIjVUPfuFBnE1Qy5SC50LhISyXr7ihipf9
3o93jW1na12ApFnCJw02Oq3NBztvD52bIldONIOV83x5yhgcxsztLMvHUQ/hta5ZpFBXAsVWy0HG
y1PxpgWeg0Yg8rzv2uHUO+m25kPLaSmVJ/SpDwDjCR9KSEMdp5f+bwHzRNdtUaajKzyYwsTeET4F
gv1QxeEBkENT+du+CNZoL0BlMz8iQngqPq2uh+Sh/sxNsxfdsFXLtz4U9Z9MM/dP3IkbLYjWkcvQ
PrniMUzGz4lXpUs0cl1uDFhnQCv2uAD1D2AjIDIrcyuopqnzf2IbbfrOLXdO8xl7Wz4s/nssEPfL
4FVk3nM+Lgfl5Y9THFEOMLrUU2lV/hTT49yV76ineKdW9zgwTzbi9RzEJPeBA9/S7EriujCBo9kY
S+ZTkyKuTwPBuFX4c4xNQZ3AUJpaj1ig+iZd78fo1Uo/xT4bbTMiWITvZiXFhZ1/aiVnsyr/taxx
R0t+58XirYTnPhsJUWhT0FynJGwfSj4dc+l0OMOjFTf/7IYkDU6ocSGvMBS7xPnWOyYDy0zQRMdU
JaiqYs7N5GksSfczTYxihoPivWSw5SXuX7dhgG4w6JsVdkrXZfUfQpaSZI2BGnbsY9bhKQBEZYzh
WVj5Wxkbe5W6zwNrYuHMIEVY8qWUNSVUclqGuG6PgRC3EQ+hHRob12G3PVeUlOg3RS6PXp2i2mZY
kctwm06fsQOHqatfNWMhdTGWtU31JWts1mbI4o9BdQMCo/YJzbDhqNot0iTwb1CHExfBE0PoYFQ7
vV0F+aF/ezRRAX+HHO06+opCb8ZS4z4JWwvFWPSzTqhLxUQVzZvj7kHWM52wSTsz/wzTjWI4fdBA
MXyr61z+5dPvwoWDorsJRj34aHsL1xlCpTr75el6DPKcAE5khXtCompe1K5KGFfyFYZogM7Ynkfs
8XZsUk+1/cFzSAMn0D0yf6t+uLJlWBVG/Ozk3mUxjU2WBb9JQTq591jz6y9hcihD/8UxjfPSMu9r
0Bol7c0MEETzy5h58ZN4vaakGETIIKxgA5yAmunT/D2yap0oXn0EmQurEa5H53Dhh/hd/8u87C7h
8FvMBqQQ/nZRgas2MiQhHqg/PLRUXdTft1h5n6pwUE/OzDZUG1fUpHQsvmwPCYkeg4mMOsxt1KHG
9yRJe86Cb79f9v5AhJU5pocY2wyv+sxjcCP+JEKJYx8Hv+OoUurg4cyD91t6JXjNUNOFJofqbS6/
W58DeMmeQAT/jeRy6tXyuDhetVJLc3BSIKJ5Ax9Qyu9SmuPKqhqQeL8x/BHk1ErXh1hQcv6ez1LA
GYGqN/lXIMy9HUfnPu5PaF7yeV8aw7ON62S+DjfCubI0vTmRx6ibEcV4Hq0fkVobrj4QSJ8+t353
5zc5Q4Gd6nTN3fweAiiX43dxbsG8RcMXIMr//DxgkPjYSEl9xUWS8ADBepEUgXUavpqc33PLbhaZ
4dS8BeTKNOV/qZnxLcLDVpVUFdm/UolP/cf4MY0kAIGTU7q3T6HPjI0lstr4Dh71LtqFNLhdQtLV
gIaTictOH0MQQndx620cs1gXtYvXVO24yEcb83DBWigT8Dh9Mgc7hpK8LMDowNReYr4UcmrPIsCQ
1ssdFXzQdpOBzk5C8VWY6Ci84jqMdDGEgC+JQ/Stg0HtM/WCo528ZuLmYLZZN2RLatO+6JjsmyCH
o6dwqdkAEgFSMU0OWIySdlHQoBcQXzCOl4vN2p2kmI7JOp8uZk5hGfgZKmzr7T1Ax2QM4IpQd1MY
sZzVANOWxiRu4RyPXxHAYrCskcDfb/xYyj84sKFsY1NVHb063G523xjdaqrvknWk97ePYOK36gHG
cusdQ1S4hP1qdj/RA91v4LFnwFQaXV1CrpHEEQSMTD86Jc0LM2x2jxlrL8xHPHFtGaGfKnYTFJaZ
ZT7hS4SpDM3Ba1mlYkRRiKz9mKCkmzYGzPGF6piy8r1y6NHpy93xFDjeNwqJgN0LaTb9MlzMuIIP
RVj39DwvgrCz08w/oGmenilw13BxOQenkbHHcDACugsj3BUDZj/MoZMC3RxiU2KGkObAKcGjNHFw
MAueY3KY6eVHdmUhtZR/RtcjPG2i/sXTRqOHOtyPt4mKDxYLypBYg3VSei8txyCz177I94NodbaV
V3KPxxQNjGEiN8cu0a70AzQmTB3GDUxr8Cyt805/Lqdnp8a7CiKD9xV6lZOpIGDxWkKpG2Je5Gpt
G/tWaOAFBgo/IuaAk2OGei8RGftszzjny7hd2e0fF2ScQRk1H6fyruAcVf9wQ9F90cxIZIJVt/fH
4eb2xk5mGIbosFy6+UiQfUFD8MrMDuU7tIa6+igkYfFZRaxP97ywUSrkC5496MIx9rnoaJof5fik
rOwyDgvIRQI0lunMfklhOqmc9jXyozOdM/6IatPb/ac9yrc0mvfxNNBJnvyEq1EE+9pdTug1y1KH
ZYFMHThFyMNlz7fViS6z97iwT2FdCtI6s+V3kjEqmNx3o2XVSSDQA3gj3rCAyusmOkXcJn3IlMAG
8VzJG8TbVdmbApC6/8hOjZGnd56L5INwmDEev61CbZXNqEAt27o7TRXlcNZdhpCmjC+lrUrKoDoJ
bkoyZpE2uulcbnv/ZQ4rVH6fZYzToK34Ah9x/ifNn1MUIzRuqzhuSKRD+9Zl+8YuX4RE0k07iNwY
McD0D51YRGGKLrVFP9E7Pf5+3EbxVaI9RK7gNqeRJ0SjVo03DI0uJnqOlg5kqIwfgl+zfU3YqluG
xZS0e6RBRHyo9q0VbmwpNjXSmLy1VxzoKTuYmhT5pIVeT+iGIwm4yTYxkTf+hCameElvc2BuNMVW
6kX939ilNgMSeKm854lbuiW/AnbrKhXoN+BY0ExoWYAp+o3wknsSOXBVEOHzz0zalefetZjvP7F7
8ARhktOwXM6aH8aAAVpTR4ln7FKObu02HJ2rk3DnrHXBzivPn1zoajR8y1mY/kawPvIt1BEugRoj
xIYI/rfh//WZBlSxfMX0hFhgOvdRzy6Z3l54e26iwrimLI9Kb4NXvU3FV1r9SLO72pjtqvjiFjoO
rGfARZRG9txNP22MhjuMPQrC10mV67FJzm3z0eh/rSCycYtVPcbL3IQxRsjEPq9SZiJ2f+LJ+Rfy
HNaM6sbJOVsjXLalPbt1hAgLbHhMkMrkQ1WxLvaYbAye42lErgHPBaS1QFOX1R+u++TzbWO4ZxPU
O5/3tz6hAvYXcRghaPxS1wEe+MJqgqBhP8f0+mC9982uI3lIZ0Z2Nf7I4GIH7xWb4L7KsWoIIK7j
znU/h2Le2hZoMvmvsgCBp6h/y1syduZ6TBjJwtRMuBk8AnJzFs3pY2eLfTRupfuIU3ptHH1OnaF+
a4xua3oEmqd31/wQPONqeOxGfycG6j9WaS6bAmzgF0eaINcRLyjkat06Cy65PZyxE5tF8im5bd2C
6D/PfM4H72AMmp9Y3xWBzF3gH4Zh8jnQw5s5BsCLh2NU8eJG0Ga3kB6Czzmp/3iJOMDY4x2OFWv5
9MjD4XNJxlPDRhoxrR5aYEHg5C9kdoETetR1Lc8itoJpY0bp1miXfcfTZ7MqY611x4nLkJGCIh+Z
0Jlv5D2soum9C6p/vBq9hfcBJrsUxvmvNTkH2wrOXs+rru9gKWSPOODeXLLDDK3enj8GSKVieAU7
ajXgwPLXwvWes47rObXU97aJEjvh+Ecw1GlnoSBCvMovdSVPAqvOf0U4efL2eBDqUmOYZH73Zo7t
50R+F8qoLS/9ldnRoVn83BnUaof1x4op1mHKuY2j6lM3OxMxzgnAtaDErDmO3/qxK6vy4nOZh+aN
FeKx44kc5+vM36qU90yuCaYCnT2XOjc99GtAlutv6Hjo+HXg9/TtNO/zgHF9qP/A+a+uzM4TrPfx
I2BYq7j1hBWLUj4Rp/bCssKwjaMQ01dO/BGaX1YjH7NzGE0EX+OJxT+ScKIHIe0wMWaDDY9i5voj
jZooHwvycos9pCaXDSWudm2nbImBjKMDWRUdevHyOFZARx5qeWSmj/pqi/nkarNDRf1i85xhK5QR
jpKjEXB3MOpuO1a2g95Nylvq8vIfh0ejALlIQZNqCD7b+YeRl1+QnSzvOM1HLzqONu4AhPzenxEL
idYk+jxrczDuCgPtWjptRqwM4TuUuweb+K2CT7DHRmMJ8ThiIYNZqjE6re+wS1TnyQ1p1xv/1uI1
T+6DXx3S6GrZ5AQFV5P1KtsKdbCYNRX552QjZWqNN5n2txYOWD0vp8iFbFRk4Vr19k4J5xRwr1sW
YT+6qWKlOITxXjjy25OkeWdp9swMCCBuNXLQ8VaTjQPuuieuYJsvyNBRCaYlF7Mhiwg6ka5OWI4S
IaJhbwmCFJdPl1sFQGfNjpXXCTByXdytU68ikyc9MdelaqmPiqDmECsiXwbzXfJm+Z+zbVdgv9Ab
aYIAZZXXK7TksmJYhf6qKzHHjQNGS9g+lfnsV/0u5gprnLo+ttPAMBDTFqDx1Y4R0hC/BJSODwFf
AKumGJkoEaGcNsFHWNdPTPr4fY4RHkmXshiaJ9PqcO+DK0oLbz+S5N1Be8UvyKw0vdfxk0EYZbic
uH1TBEAzwQLo2rQ/xaHzY4P56OtqxAp2OIp6yt00ti6cL7qojvvwQLvi6TzCycFSwGx/ANex/NPd
SRclQEnJ9JNrl3FCEJ8VB+0sFYmVIesf+0+lSLxwmAQwHefyDIFBlRWQwyAQxz1WiXEpPbiYJIcV
VAgcqxnxugUiOxaUSf7H8Xe1jzVDu/qGN5R/vJkNU7D1w8ZY4gqrmkMgF7CRcjzWU7RPOAZVQwXu
4fgefW9lc+rzI+onQ1IVlIlEG/0fqakzvtPU2k6p/WOPrB/ZF0R8HolysMXmsKq/MgdFQg0kOgYq
mjjbLGu2Uv7R183izEpa9OV4WHeio3Wt+Q7xcqtxCWl5nsq22H70jWKi4TTd+LmcNUCcmYWMUAJu
OsP5glG+sA2tT1laPvvL3R2/zaRctzPg//JuKQTRcwuN9qjnC3h5H7o2e0r4mrx8LiJGm1GkXH3u
27B7IQGAL6HoCpj9r1KqZgRWsCygICZfgpF+NPfbKJCQONqtT1W+ZKcuHml/jkPyZseAjvmXpuEf
LAYt+n2qCyxURqJnI8i4p+BeJoKWUAMH1OVcn6RHAKLzMSBEztHMsarCrCTGn1i/Hl3aCH7SQfwz
aFDL5NHI4PaU/mPANWOQBYOf/br/b4r+ziGOCrcCRl7vuqhdpcYdeAKyFhtXxztnbMP97Mv8wC9K
0sAG8MlaUqnFSL/yoXhyY+cQBulHqgNfQH4PyydDyAEThV3qrFwEpWJ8WZyGzn/4drvqIDDoDnTL
0+cw5RuL/MzSwdDf4hizkUL+jRIJP4FVJsdRVBEkJq7AhA45l8GEIsSxmejFFUCOWgW48tonbT6S
WMzbGia81Z2BAFd+zXSRMyZHf6UnVezPeFjd4Jgn8PXc4T6xXxPub6CcfZnYTzy2LyJAZpSQiD1E
z9KK0MeDZ7AoefSLkFNk1bVXrJeXfhIvXYSRMjjpa6Tmnzm9KCPbGYi5+t66+CK+a7Wc5jeJel5P
ovrpowx0C40nShVfgJdjRNxkz4Ff790xIzya5YlY4nMiBGJZBqeLc1ad/xTExywjy9paDpgnqO2L
7FSBsXC5jOwszslaBRG+PrSRlAA2L/NVNsbvYeQTHJxgYu3P0ncufWeccWtu56rFJAulZ0BQGLt0
MzVOo2XTmR6HHwK5YcCy2T8bnPW0VHtML7gdVxA7tjo1p0PSmRJ2haLJCf+jWxxyVd8G573GqrIs
CT/3xadD8ljuqexf3KKEA6CpnY7dJQa2D8Hufxydx1LjShSGn0hVSq2wxTljbOJGRRiUs1rp6edr
dnOnhovBcvc5f6Q/kQf+i0AdqpCKasN1MBm0mTG3Uao8KHEp87vmTJRGwi2HTEPL2d9KfeWMS4SW
mlj0EGubSuMkErjGXCwBY4NhK0ZuIR6yJlyL+cMoqMdDBwZE6G2psjwKbg0WQKiGdlVYe0ncJBKc
cnj49ef0yWGtmTQ4xe40OM3GQ5RsV+5OhJj2D271ORc88dO8JuIb5yp/idryGxWbkSzceWkxV4b7
0AHu4vqPf93WVRf2uZIfOcbsJDtr2JypeUA5dFORAr6dnuKZ9PtcRyyKxcSeDr2PlMuOTn4E+RZR
ZoNdscEVjrYByvEj4n3zXcKEHPqiRwMlEwR13b6lPP9Edz/54UcfWgdPThz07T7gn6blb0TYjVmg
PIMYxW8SMsimBjIucDyKbCtMS+MklmbA/KXdZEnoCZh+Ypo73muurgvFLSyXwEGVB9axGxB1qBAJ
jxseYazNoMiWE9KtDscBfWrDA+UfJTVnjvbs6PMuLdgsWHi5aQ860Vwm1FQflwgs/a1nDjvCKpdm
x37cH1vYSihfYkMRtyTT01yhGAz9T8FhV+naBlc+Dk0u4Cz5JcbDKjhUHTL0EmTh6pejG+7O0Qw6
6OyV3mxKDVGo5H4vKTBP5HpIKI7N93ODTj9WxloMOnCPi4WBvzjy7EuDo2DEoVbMGecNezqKit5o
ThNe/1A2l17wIMZ0lBV7NklE54DgzJO2fRx9d6UB8M39k7Gyg4QRB4qusDcaEifVngtmS+Rnym2O
FYTNOc/i6zBjpua8lzGx8I2/cpPwPgTG1ncpUs77i/qg2RDksma+V0DWwX5NqbBOm/kyed5z58Iu
ZCS4A/VY1C4y7i+IPkD2gudOkpj0VIyAftzGPoubaW0ll1Pt/VggAjl2nGE0V8Ncrz0UqTnPjy5N
0ArYuOd+6g9ZViBdS9azYsnz/kibK9BbSyavXu/86Jq7I2VabGYYelijQF8fPeS5LhjgnODol2NI
iQE7mBE9+WPyLrOPOMJ+k+MewyEPfeqFPGiAEgIX8TA5pA2e0zBEZFzIO/NI8JCgjGhkvI6y19x1
6Rkl4rtMAhzehSpAThHruOARCeYH0h4zUWyLuk5XJvI5ow7BUXGRynEdBLQPK423tiqDfumKN+G5
K3Leljn9NYUd7lLbpWsG1nP8rX06ZvXiMEypJCJXY+fAl56SmkPcpV5QUsKmZ4jgnNXlohEEKnAs
aI9D9Wjqp1DfptFJ7/DSP+RfIM6Bz9a3NOWGdccaF8AAOv5SNJtsa9RwLfkCp113xs2dWDVYy/sV
s4RqDUiYQIMGY8JT2L3ZfNuCN5WvRpjJxbef5JNV3+E+E4wx5M79uJ88cR2H2/xsGvyn+ZGa3YGj
8aDv7Dw9BWyQFvOxRfOGSpaXTHlF66ycmt4eEhHAmoxNPBwTM6AD+GjUzsrODm0TrJFWlwYyCk7g
4Br7xHK5KtQQAR0QAjCbBm3ZZ4cCq5wx3gP0bpjZCRZC85u+yIz+JWyzaGybtY4vWET/iI4XfKJ6
5OUBGhrSLPXpvY7+CXl2q1WjUdiJW/Uh+GcRo8cvbSIzNj4jXgJl0tBJDKvkYpTGLWv8g85mP2k0
nvj9J1AnZm/ieTiT9BL6YtQOpnVAWcyWktBNRC67LRCF+rj/iapySJV81GrryRz135o1a7hoAACi
iZ8YfDPLWPcsj17NzljTEmD0aKvcbt5qNbFO8Uds2xcjsVd+ax9TTiBEUB9RK6khsdFM7KOKkjea
p9UfsmovoImCR+wWHLf9MiPJWuEiMV5aO9hzxu5GjwKDrDP9RVcma6+if8zOFrlt73vri8jW5zyc
+2XvISOSFbn2o3YWHB5mYvz2GNE4BDOFx5McXD1BXvOlVvwPhudBi6myJB3bQeYUuY9URjm4iROq
0vaIzpsgPYZIxyMlbwrThUvlA+YGTD8FfkrtiK+NhvAEXz9uHqWz5mXbdnQLRUZXHBlpmmFjrUmM
y5h+jkTBJEiJ9KyjfoNpzMaQjhAxJHfJp5Sg/Rflw0uIpkC3iQ7JI9V6lwBBUMyKh9a9F8IiJDUm
vcm9Nh7GdFluixwQFeV2NWswdPJtINIngOxASPbPT9tDxfOUj+ewSLcoYV7DOFibfbmrST+m8/SO
aZxMW6ei/rt9Q49W8Pryjs9NSeU3kTb8J9MuSapyh3idnlta0EFYF51BlRI6QELxJYAKsf3+TUcA
OnUvGa3DPuKbhliQDsH6Ytb8R1TqT7PToU+6WeAApo5gIkYsiM4BdLaaYfGtezuX7yniGa/c8EHS
+k1ubRrxk4X5t8obpsRkJnIkitpXtDtpFb+XcngsoQ/iJMbrGDx2pN+iQ0Z6FUJzkVKNApW7bBL8
NWdzmw13t6vu3lyu84i+B/aNZCi3/fDr+gdH6htAi62HzHr01uYqFW9OvBbh74TGB/8DbBsdsDSZ
tkm5D+JqmyoLGOYQ6ZYfU0xWfG6cJwqQmrDedlgwWlIM2nmGhmDfbvlYCTYYzH5EIMzvtqQxpB53
WZyTHClpIEE6Y/PwhwibqmMngiMIluMnJBoH06nr9D/yxE2oRyO9x5l+gzK468C8YxDcCy5eT38q
Q142HiQ6qQzipSGCabeBuK4/qulqImIepgPr2sr24mWcJMuxGUEZEI7HYtgp4Xo420CMDJglYkSf
oQ8jxCFNCRMFXSj1d3CGYAyQ0AXoFRMMBINdH0aktlnqHksn2RaFsaqhDRhxr1Fdri8J8jbhnlC9
Yj5f5VSH1T2BdH28cafpOW20bdHxC4oABfjA/GiImtrO2wU6DE1svfSo0XEJ/tZKNUd7o+ETzx/g
z6MjPs2/m4poVkcgYjPax8hNiR7DTDRY2BSvJD1Z+Q/lv3Bgb1JkJ0KtyDuDw08ZPbj+fN2BUiHe
ieReL7tlQCFIJZY+MQwN8cZZFyyFixo36uExB9oK+2cDgZgsGKMdTVGUNWEiE/FVaz9PLuYUbLK4
MGFkXXthDxpA6qdgP+h6arniFAfJlHwFUXD3aHWpphDvCwqZMkI0YFxROHAedJazw5ux9KcIbjUO
EJ5hmGNc6Y1f+GgmDG7qGPUHebiCJygCFECag08184kdU43bsGbk+KmKQlD5fQOKFz+p4mrNcPEN
uuQDIVrJwhevuYZcUhjoiaki0KqGt50Tsddt921qBJLJeZuwJM6kaYppkQToLGsdGYJy3HmPKWpG
qqq3QidgpUDGTdsnsiX2HCIH+c4HzHtbn2mIgB3CJ+RorIluRkrWHN0geEwci20TVX1oA9xgOGEZ
ZsAFKEgokZAtRwUqdjPKD23ebf4sfphDbW6S0TbWcZnfBFeQmQdnA5AUY2GduxSn8OPaRnpH6faX
XRYM1kYGL0ZMNxgYO4Asp/E08CqwuDOBkDXBj4dnfQAKLzWiIBGtV3VKQbUkWYeTH8XQThf3eNwO
7OT6dCWJ7uj14hGFyKqQ2JxzunWbM8n9n2HGc2cnu1hWEM7ThcrdjcOu3acYcRCG8ZZOEBshsU9R
LcjweJUAKj7ZDqTCu9nC1bIXQlgWMLAgE+r1JZxFjPd+x/PCAZ8mh2yyyfeFhoZcyvps7STF1uKl
xBpVFJNxyvhAmW178KV2tbVXnx+PrOzcSp/jkO3FnC+Jz8cHJVWZ8YhT8R2sTIZFElqPRJe/5yM2
S6N7K4j2ozu5cDVCL7DIkriqwGKMWZx0+2SINyLAra/MrATDVhpe/d54qAcWjtCmQHH6HupPiwY0
4gxpFbHWQk2muymHeN6h/22QLNr2WuPrrXpVEbdSE4oxOO/j/G8S9j4PSWF78m1ojZCMFpes7njY
abi1pWttsQnmlYXcaLjit142/kcbGC8uhqciSretReL+d+13LwXLfV9AYQjtz1Nfj4WqxYACZEsn
FkKFxTowbtHetgUpCTHJRMRPeKaz4XL4V8KOSe3mQHuqa8VF/eJy5gsioSaPCpGhOjoU9Oo53d7q
beZXWH5YPQT7ZD0HbXqWHtirPfDN7OnSpYDx9qNXN9yb33VkP6bmDwGD+GGZ5IsNJIazH7E4jnV0
yGbOUpZ9q0NbpFD3lBUHriCs2neCGjcT2kjXRQrp5Xs4CZQ/hfmFH5LsUCNHh4xfOx8ZpZUYl+xC
FG4rfrk+jE5FoW7c/dBqqvHCCJNo473W3MB4iH5TITADIcrN8wwsrznvdS0emHq/aoUKWv26m/iU
sezXNtmWtl9TDFjeQ7C8rsdZ6WbXWZdrcHH86xbaKZ9H1M4q8vK7V0sO23JwzoFyLTlm+4TYt0Fa
6GuPbqghCwqG99mYwf0Cco9nXnimvWhu9hwMjHlztK9L73HQgmf1UzRAT3qOZufulOuOYagVzi9V
iDj0MmtXiRcDklEloPMtvnmxKxUfJKk27affWFjvE3nRVkMJNgRsFeNzw1DchN4x15ydL+q1FgOI
4coyAepE+2ozmkadvMAbyoBSuupM2PcEn4haGPj1n16diVCpwn02vFsIogQ4joBkUnZa10YO5TlY
YDm30xc/TbY5JKPCvww0+YIl1tVR7vEecskl5pYgXsC0Qe7Ut0HLl0DFDN41ouXuDxCvEeNunQoO
ho/6SWcJfa0lZbQ2bQfvwqRInO4Bmyp14W8dliitIIWE8C2/cJ8qL7k1Q4urcF7MRbSTyIE2Wjds
1Qo0RtEvGjVQHn3Jjn2KGvr6qCSyq/DRMopLpoOiMT3xLgBTOMNuLkFXLNI7axgRzfE3U4wMs4E4
YsdBjGPAJctg/nMVl3G3GAOemMCaXjAjrhyyENTBHnPQu9V0a3tjP4KMUw25DCvKPNNhr57dP6AQ
8jwAmTJ06sk6TPH+Wsh+5etfxFxFyKMJoJ99/6SuTIcBCES4Nxw4Eo/6Gx/V77X1EYe4uvOE82yt
SYPCzHSk0zJ6D4C28vbuWiaqPGywkj1g6nLlrGGM+a4z1VGJ7Xeu+R2aIxAaDtIYsEZPiZVzGzbD
LH2TugVO0V2nGMNsjIgMaX8oRwo0WF1PZvDZ695eZtMt9s1P1Jz/PMp6dVA9hQr5KQWWdfkz+cjm
Z6q0aFMj8Hnje/Q2tdor0NitN1rcgyyJjg8dqHOGzsgcbct+6uZ8V6fFNST7f2D+jKV5m1zUrDWX
3MViXDdY/ACfjd5dlChyXFRZZVAfVQxJaXAKUynHjKV4O6U3b3iuDdbFgH9ioGPrUUzGBhpUZD8c
UZxxMS5cYg/JOZYpciUEXiosxuGBp/mvJEHhXI0ZgYsoKPS103hnq+zPM6uJYsRJ3t95MThcDak/
azjk0BZZGgoI7RGoaKkJWjgwLljijopQZMahN3WuZtU75ysqg0qyGKErJBpCB2plXHfrm3gaRfnk
jO2unKpTS6fxaPOvfLQXlfMsLPdU4T9qT4HGP372HeNxMrKd0f4L4GTzOvm0CK3Fjd5Pr+g1SfFC
KtaW3lolSORGuk1r6nXhaoy3Og7vfPqpoVISf6arkiYbl853WuLmkYzy5iWdKTOI5JGlvQyNbQJ1
1UTr4mg1JVGAuOX1eKfHNWXFr16GlBz63n+YWfsTAG6Rlvci/Qzb57YKziUeKlTQSMlyZ2uQpW2S
L9RO2UUfMRc4S3fMT94sngq0C+5EGBMmHJTri8Eirq+DqMiNK+KllYU2DK7NIsqgh6D624mQojak
9igOytLQBxNcLlBis63TjVo33yC5S6/3Dg5VgiEZytJgIYNaU8I/RaHbxoD4pVkGNL+PhItBJYQd
L8OEK+X/OdTGUoFr0ZjsELosLZuwyB7kgQgASwQrT3uCJWggTwjC8xz/HjavxSw2MzekQwhu3Ul2
NGfrU5jUyvoFtfHaCbjAEB7DDCjAdtBePBMxf4dGVEMri20hukhE+x73dMIHOjbETj1Qmcuu3Hmb
1EXP9hsNBWEtEh0rYj9ufwuJexg+Y0nbKnpBUzKBWx7DYaVEqqlOcy3GEAlX6HE3qCG9ptdech8O
7Xvj/IUu7giUJonmlHtXv7uMMLRlHtAe32wS3EYJocRyR3r+Q5Tqj4I5tpgIoDSjj4i5dk6lkvY+
QPSICblIvvRhSEoAuJQdLHAGdGgQIludUPjgpZnMFXoBaMtYvPhEp0gqtjX9gb9o7LeSLWcAZ1ea
BHuUz795TZelmWIKovDhAYnYr8/tCyqYbgM935Qeo0WM6kLL/N1YGk8K5C2ZbAmf5ZDNIGTjs4CM
+/sBjEUTliclBUj4QLRVskT9vIQNzrl+iMmmG37n4E9h94w0sBEkeagLgJfVR8XNPg19QvCQn3Wd
TbfDVae8+fGeJCylA0S4tfT7Cwns/CK75kUFrChFYMmBhzALMx7kLWFS4BpKvsw6F1Ex5pz+Unwy
Sa2iubc9cmXrX8nw5JX6yQm7U9O2xwAwYLaCfVzNGyt+6VljiJFYlxNpt9NTl7Hb2xOqEG2b9O+d
nvxOiAKGbR0XK11H3FJU7mJGoCrxCIYstrURAWTNPmrmmc/6eAR+1t2TkU13zys+VDU1At9dGxJA
A0VhmR/Co9MqB44dMiQS2yTawwAsyoTPb+bvJ3O+BwASRpIDxmHO5Wc1WtSrwRuph0uX87V3A0Re
XLLUxbjRonfyvYrvU8Q/aeS7OSFXDTFwyHhqAlA1ya82NKfY7fY9Rx1hjgaLurKBpXV4KLKzE2iL
2P/mQVkSDLkeGEKAHRcES5CwzzQKe5iFyUM7XdCHqK0lAHadapJWUf/Y7mkcPwen2qgrwzNuSj3C
p4Hz0KOjtR+GtaeeXYkQyl2N5l29+iiI1loNf2duw4n2wC5/HVnJ1MdPSYkGqha52wKW8EzD9ooG
dpoyIMs6edDGEsF9iPDCkh8l058NTwbTphTWGkuWrS0nAhts8gzqkzM2264NlkRjcl9gIlxPBm4/
iJqxdc71iF2DY8y15I2Lgwwl+xLq+d2GHal6ebmJVLsrAZlIsAgQII2iK0R54ZkdQTpMgly8a2WA
jE2X3W1ALRi8CKaQtK64bYxllwT/fO2J20sfig0EYsSp2/rfmhoY2Trb4OJzDlaJdvApzl6Ro47t
w1yTlbCAyJ7V3yfLDF9fyRUpCchy2++429ojhyqGbXUhpyrrHDzU0fRjxUc6TvZlaSBD1dd8mAyw
9yh2t633wwXwoPQ8ApU8BiBGZh+fDrqnxH63e2c9jt1BZX80B/Vb9UrtB4Pupk5QhMfED8YFMCpI
bEder4a45YHMrp0XqCCsrS5/ksjf9gRviq796QzwjNyIT5TMb1LDv8UO9S8QDkTR5ERS44ru9fEb
W+gj1tG7+vM44USeTSw3jL8Oal8ga7zNNkLOtu6/OtJYwmZ8Kwz6C+hS0/lZZhBvXjYv8DksUE7A
5rxNzkc75+ThxF9llu5knp/8ETAYr/I+Qo+l4jP12pwJwCN5F30EFpaINRKsPq53ZVSfPGLRQgZ1
G49YzFJkZ86Xq65uC2szFkRaHWU/L2cTj35OBCamqcrA9NLKV6FFJxPDU4rVtSHdrOGJRuh5VCGA
zIwRWOxWhffP79Qq0TunRt5E36pDTabRiw5CPvSopsg4dfpfFvubEzvfaTktqBjciGK6mz6t4f8E
p0Gr0oZGjYJOPz5XIjuHaoFuxiukDQWZ42uvoROyvMcsb8+NIWgyh6EitedaB2AVc3d0MPKaXfMY
9eJgmn1Pf7mzIOI0KbslZiW4WjouCu1Gqwm58EPH0BgsE6IqH/qox6ZnKd0sjSV59VjoNZoWakWL
4UyypbRPBSonqqYWJn6/TpaLDm1CLQlLw82l8oRzn3Nk+AJBd2jF61xxoSdiNbfWakRPXpni2o3W
l/yJid0IQfJyLmMZ+/BZmr5hCzm5fnaoqnkR6RMNPPg2iECr22aXpuY9i+8dtSdRvVBygmk0bbwe
5HqkZr+xWeNMBG8T5pVk0ojxqTdxHx91FCHISL/HrFtUYXQPkoHYIsw2RAdwUH9q9WfT+ogZ8ZUH
8RUhNEG6/1L97Jt7B+ZscoFFBYrjtoW7JxWn0O1lSczAXGtfMVUvwklX/kLTrVPU5suslkc5XKP0
Xnv/yrCCWe6Whc/OQ8t5I3QybIuVRKuNDkO47z4pTtiH3BO4k0bQZxk9jvW33l4ZHTRbEImsrdUF
A2mzIZSGcwHsOHYOA2e8Zn96gtRIsIt8ehuGctcZ9ZNmnAKDttOq2eg+2pWDSX6njatFm6MfM3SX
A5wIqYhbJYM1e6puiKJKgGxKHW7T2waCRCF+9yNyIjRcSihL8Ncat04MJRz4llpK1gb79kRgWGLR
F+Dl8TkM/9JXUUPNB5fdUAlwcufZinsaGAiNqtGuRIQIh3y++1Rf2rp56FEqOUQRIqFBJV/W0euU
4YmAsOUmE6X4VMKyofYe8iY4R+nFTeqNoQ5l1mRcbGVVbRm3Sf+yjz5ZYrIHpIEXURcdwVgNTwcb
3zJipixz+0OQHvyQ5KxYvv6ogeZwjuraeKjD4UimN0l8VySNGB2g5hhrpbS3Zo2KywcMYEQwUDQl
QHc5rW9JR5gLs0+B+2Kc++fgQ4HnKC4jzWf0sJDfWwvRvGYF6WEhcnF5TZBNGKRGzlRhGeFTr2wg
xR4Ae8KrBBJPLc6ir3i+wwJThyCaMN36LOdFVt5nBArT5Oyq9OgjkWnRLrr6l/dTT9mxJY/ShPWq
4mmpXv5EuJpXPqVNBvyHWJryhBxBtSBQlTqoHYqmkNjK1C0ObjGREcKt/DcuwIcNpHOLp1gqkybx
fZcxIwabEwHu0SSGn+SSxwy1nz2KE9/egdmI2Ehka+0KmSOIYeJ1UuOSw1ROH2gQ2aJ53LvxfY6J
+mtItVcgrMNhzd5NoVu0kSaqNqIEzEC/snMmxANjx94ryLHVnG3GgKSWGrciF3qkUgLHfxvSaCLQ
JaCR6O0axHl69nje2tBgEplvI3lbp9Z2f+eeb1aE+rpkP3GZ8Vsv3qW497UByTmijMkoP2eUsaOp
HRXWhkEOkTQqLuNDa9tLRzQarwnthQr1gCzWo736hPbFjwdcmscF6qdqzwaAYZ0Fm5yBieROby94
MPQqW2WINwpfO6A4JhWFrkry/4H+Otha2FgFSyhhljfS+whAGJIs1chHnRj9GEpOCxnc+kVC8Hp/
fQ5HpVKz9upi6XAOQo+jtcO3UAz9OuWA9Di8lZXDhhxux3qtjo2GB1n1AdTIu9SFxnurd8sMoUTG
lGNAuodu+Eb22b7DbhYQ3hwTOtI5NAcM01H6nK0VXCcf4Hh+5mF2NHuj+JWJID9kqyuvzJBrcjT1
Pn2w9rLytkb2Ec7632/Vr8guhJExoG98eEWNJOR4urml4AEcdgw+cZWtozhdzUhUTPELLXxQu4IC
dNRa1FlkL3N+VqG8Tv2JcKktwq2142FBQxhKVaHD44IQW2irwc5gvIWSbijSzZPVpgc8cBzCUoJi
3c9AVwmPnbfv1IxfkmUEIeWiyClNue0Qj83zuKhGSbqavlDZLEHZL+hWu4C+RYV2zxOmMX0tGYll
xoRUSFXfhovE8ZpNVOe3uSNZQRAwn1RHPz+Oxs2o+cTYDOZI9Ac9e1EmINY3MP8lYvjF2PwUBPRE
Zn7pyBwc/XOUC5QUL16N/RfYJyC2gKCtNub8rZ5rSv90o91GmrccybPjz18NWKIMKE9m9Ms5iWq6
rNL0YKQkmOgGOvrkUM1YdJ39bJOLSYeC01KMS4qtuSbTydfNlSp8NbglppbxmnvkT8HOQgD6s6gE
sw7fjbHaSb713GfTwWsvnkaQfVJ5dkUF9oVBRYW1dRpPwpg6twFZkxVn34b4lax6Sa3dNC4+M8GE
MJ4aR2CMpx4J0iEknrybXhW/pTDUzG1WCsh3Z0IKWCvGDBgHVoSM+Ze0BM7MGKz4heggNSOuK9OG
Y4H5LAuxqizrYXTejSjaqGs+K/UvX40z4Lg+jGVufmSOfFZ3aI4IF73jqsqnx8kFFqwfwtRjq1Rx
LRgaU6fYTtV5TljjFY2i2PuqiQ41Td9t099sDC6KauimdOOg5ownvg8Uj4ttiYm7TwgZQPDeY95S
hIFV6kiBBakKhM2PxMka/SWf/U89XFvho/oxKxnt6jI+UT/oRNlBsTAZqqUJnKPg+FdTjXCImlR+
832jVJfBsDES7dSa7RZB5YPhNUiv7JPKpVPxx0EDssu2lOMgH6KrlolnK8yOXvk7iOhcxUgXiCpX
LzajgYvzWr3WpqDqhhG9StBLtATq+VdLWM8Z6UNuZL+4MNduhcBfrfooeIz5H5W/f+RYhld87N2r
OncVFBc2+ZvKC55w6TgKzoUzSNCvKE0EKj0b8r05tBxVSmCh3gkFavO5oOYW8WK0ZJIxW3Pj9t0y
CtjauxEZgW2eO4RhVUhwBlIEXd3fVw1pj004Jjq80tir5SwrmOHIFZ607sA4ucCcEHrOHo+YWvPE
mHNAvGhjc3M36oEnLPnBTuUpgILyuCObon7pYVQYCrvuWZ1DI2Nv61Jsha8D6jgitYJW4VXN25BB
Tmm8/JD7YeCLJqzR7EJLnWo1UXxJG9cfSdKk6aIZz8KviiNtNs9RhonBJQoY0KjWA+gBIsXCte9X
n41ZI8Gvz5n5oWpq4whhv16uR6iYCO0KDiMPc6ECdHOgGxUJ4PNWR0H1Vgtjo0TJ6syzQXF1Ht4G
RC4qbG4+0DjyFyHFZSG3fdFDRLZ7ORM53OCBTF+JdH1VPiejIKSsIDop/aeGYXVXCQb6iTeVmJpL
UTX8z1lc+BfVt7oClUwdbkSv9A1beBVz839L7dNytVWUW6SJqLPHuNS9tu6wuqAnP3imePWoZgm6
g+95izLXvmSKC4sTBFHwqeQqSZqYkfR16MbDPGaQsMBHgBFzzocVpj3gZaT9D3NMlhBOFi17AeMO
VqII8BazGi+/nv+8E3sF4hRNtg1sQIQn6VAf7fFeO/6PBjKYZDfcQ1nArznmGfUH0Lx3xbgnDEgh
h6EwsU5L/w3sZle4KAER889oBqXNyIUArPLikxp6XFssL10+HsLEWqkEXdEjSvGo2OTbhi25ZKwF
cfNOiA5cere3KDcirFVxU7o+UU/85babzn6VwWtqGXtMK77mc5Vnz2kxPei2de4oNqd+Bj3OTEXW
eBxGXCxskcgqyAKYNgId0hh1J19lqkc/NTRLgqnM5tTJ8VxcoLcVl07OJN6S5yKFfMzMs87rNKfV
iK2+7HpOIW09OOFRlf7JabiEAUgzWH6HCF7Kla7CpahZqSJODiDSJs7X1gzokHzOVbFDYRsnGjiN
fcK9fkK5/qDsR0UrAfO9X6y34xwtVeHYBKotrelald7KC7wdFOHeworHciehJOo03+OtWNUWNRUz
kkBPKc+QYgbLYsoAgd0znyye6c+wpnHkXgQ6ErPhCd46wKjjTM4L5Ax5rho9aOBdbgFCa67VClby
UadUAoxXkVKCDb1n8ukhpGY+vWri8Qn1ypmEGMko5U1XaYRnFMomYDe0Ubojup7TvZo31VeSWHQq
CUthLUSeld9rGOqZz56RazDuLykuOwohJXD0RMQ1+gPJBR45yECibcrSmJlvFXKeoc03Bo4KnAEr
JX1IGu8nPNiiXBFqsKgIeiCzEd8A2WnAFkp5H/EUxVF+M1XomgWlbfDmdGP0jvrjzaibJzWDy948
ZFG0dtjt1E0ICccezuNJGVh7L+ZDPdtItUDS+PoC+elFJzuOT72ShCmRgnqzXFQK4ilEG6pms5AD
usirdUQfo2/YKPeNtY1AXP3iU8fiCPlbYscYodNk7/kFOgzcdQwzmmfHyP0htW4diI4UN6TInrYY
GL3ynOYoluyq3yOUaDFhdAl7z2jvOHPJXZ63lYLI4mmrXpj6YGYhlvXQpRNP5dExQM4b2/OYP2b8
LolAF5OQUcat/9dnT5o5IpicEGj1QwFG+H2xxgaQzhBLCcXT0v6Xj9bW0OeXsR7PeT1tDRBGNe2Y
EISKVrbSz+5HCQhyqEk9gYMnkms5M/eXiLtKgF5ZcteNpLL16kABGh4cTOP1XnMo5TnlzLuKLCYF
bKs0isZU7JlnZIOioqNcN4usfSQ4k9hTJoReNV5S9b6omcxmxFIXP81Q6rs95GVBvA81FqG5UeZm
CfE8T+U3V2LHS9ZZoUd4uJIHVVsGrnVSJzl4dSpJ80Z6YehcRv2eEKUVjGBvxIdxCvEtf7kjQ0Zu
b5v4UrAjpdoT97IKMMlRUsFbpD6ug/DYw3uIObvYNdCEUDbG3xixSDC+/J3TtXiC/lubpUMt+TN4
56rLcDXFW9OFnp+xxyPZV041Dl+AJOJu4IbtTzm66HGpolWka3ZUOHncIpahbkILh8d0zf4FSYva
p2DQCSLv08U2gpIvwPiGIm1EL68IKwU6T/zfMwY3n5DO6dlGYUwhQ5N2JPIu4q4glLsDBQwX6tUo
GF0K+ewDMpvmdPTxizaekvJjQOVqolQTN4TF8KyYilzT1mKCD+e+ybE3QpJkkN7c9LX/odNYRtDV
Dvh7mRj0wH0pv7YrXkeLUiAVoGPx1qu/a5CvcXvqLqyDEgH12CB5hyz9LaNpgpe3yRAvTuRxxN1p
cv9louTx8RcBVFmu1i5SUUjMAUsKYUx58yKmpcb9pcwH8TDMBSHNbiNWgtkjYvNXtmy1bProvtVa
qoysk2asmwbIxIkfx4nGhjnY/JHUDo9nYr2bJEvPnEhZJN5iBjq7uUYVZQj4YNaJuEUIi24DYdUI
6glHvYTkGhklLhmeUJ8LUxHQ1NUsIvlt66jATYephrwwcpG6mjefB1jZmSy0PaTzLgZkz2qDKwkK
U4AUWg9OnBcDK5cHkTQUzlMtUCXQjh5m6cbVe7iXrcRI2Bv2VUG7PqDkn1172FoUBii8VSkrLOag
mIDMOrMvWYnCIL/ypOIN5QbcqaloLEE0lZG/7NO9Gryi2cV0Q8u2/KeXewv4UG3WIXrKAK+vwiuR
aKxpRN6EXdgxIy01L/pTgjZt/2ZBxCq+UT3towOTwjyi0DYGFpF/4byjbSDakTe1sFJ9N6CFlo2z
LsP6rCe0YdXROQkVpUEuDA78KmK6tu5N+BYxaMRNcOupnqtRUM3FRwe8jErODm4GsQ4zD31H2cg4
DwelF1RHv6t31A9//WlZwhsRk0u8XYhV5cPfe8Ahk0zeuWlQzzZ4RgxIqYCf1aT1mbEh/und6hf1
z1KO7NdRtfCOlfamVodxoFqKsJfI7PddPhNx9NUHE+Kt9pdaRmYyWpK5F60SlAv5nzrewVJyPmNq
hw9ggGnUO1mcEZ7HAA0+JvRxT4XXye+2RA8q6ElVPailoZ+8bSvSVQ7uipl2pU5y9HtfOVOOxn6I
aGyS075rmT7y4Z8xHz0/2rrMjF73n6Qza1JU2aLwLzJCFBRfQQRRUUS09MXQKhVQkHn69efLPhH3
nu6ucoAkc49rr3WIgTh3iLaEDGJ0kPOwn4qGEcE8d7OIgjO2oZJ/4QghfQwfzGn8G31Fk5VOlaYM
r0CbbknhMCwnsKZkc+HUUVQAqfTTpdsHaN3nOth/pyOMv7xE4qHhfeMuMkQMMJlGDOv5Q/XliBvp
4TmKDYUSrDi/BZBugS5sP1CqdAl0mQWIS4hmB9WT4CEHIopGQQKZkswpHQ/gOtCbKZA93IWYWkqk
kTnD2nzzJ10+oyrBzFBI+tJZo+kBuyDa4XCEUH6+ibS6xFRdSb0SGlBAYxaquvoOjWoEdbEs/ws0
RAwk4NWiSBegQJgDxxA4KZGkiWk+UfC8svZj1KykwYH8k95VuIoq9V+0J94umogUFzqUkmHAhgqB
kIpEtit+RzPYuUHbBlFH4Sg20pS51pKeKCVg4PbOm+bGNehNQP7WtWjdgML0m0qrCNRGATzQwzwI
dZWqTywHuwnDV0yzz0a9Gaj40eSbHD9NtRNJqIiZ4FBXosoaTqJjl6i7DB6I6bj3i7d5FZMGTDH3
0/GPAOHJvU/GKnydqi6zz4UVXVQ1A0dEM/InMqenUUN6BlPR63WuynsEqlOAPsVI/b8NSs0ASAms
6os4EovhimWSiIuh1aFFlRQLEfm9eUIT+rvli+ENKiWimPyVVPsK7mF0bU//IO5JxYDMl7MFuW1e
beIKiVo8Wq+qqCIO0b6K6O5NVl9iO/GMcM590njQ5N+/dXGTknQZvCkNC5c7JOse8/e+R1QIDnha
4AowUjV46VNIpIRTL+VzRm/7NZIhF/+u0V7cTWM7KwAFRuAVxqAUOlxLHn6dBPoneu3DAbKA3b/U
i7GvDo2wekgnbZ7vqxoXEcGRg7UCVduzKDXwK1F9FG4nmIaMDWVeBFR0TE5S4+tjdEoGZcg0Ugpn
w5QPJugUjTErJ7OF5q4JAc0J4XHUIJfv0eivq8e7qZJ4UfC1BtPrT/1t9HYkqoVn2MjXzad30xmD
RcN47Kr5m7yUOQnUABrYHTXcSfBNbZgSFh9AZwiw2d04WXWRuu0+gZFPvFnI8IEAqCKTiKo2zYNQ
MQVlSBJw28F1nqaPRuphqGNijEBS3JiANCcfJpV/gHysRU49zR81EtgSVaGy+xWH7jWR6eGrzjX7
umWROeEoMSZVum4TcqJqPxyJ2n3Nln1DmxzbiI8Qor4YaRfVEEhc/qGQw/oIme1ciM+G6WgrqnyC
/wUBcqonScMgv+y+MOtYsZjy3Yh2RhfCufUFh/UGxojcHvMb6w+gs4mcmL0aQXk8AJ+7HKepSd6q
XaHqmo04jN8BTckGjAZCu0S/gxIQdAQMh45KxYTFm+E88mvIW6LUEGgcIWc+KzYqlkSl7JTQ95mS
jhap+itssEC0ZvTXqP8ysiZBmgVLS0KmOavsJOkRcgoW6QASA8QDZDhooEcoy96U4p8P+EXxbSly
fYOLWA15mM27L5OWo3L5odZBR85IkMIZ7Aowq8ksgLIqNyGdOuWYHBENTlhZdXaR3yOrU6l/TrO9
wL00MZq3Uu6k8CunhJDUdl7v1CxmkikQAllOQShA8RWJ+dF7/qHUJX4keCCKa0/EyaQIdYLsvU0F
cwwlu2lLjl8EsQs2pkx4FkM4JPLxdz+bHTu0IxMcRChi+3RiSFdMM6LsZknxO8smf99IsRSoRN7y
4PZlKAy2Fia4sVk5s+di6l252l/panVUkZkIPgg4Cib/7xplSxmIaQtDcBkAaMdAoGyxRJ5j0UJW
lYDEHbUAaRlWaXCo6ilKFeOVTkURVTXkrIAOUUnsXP0uxvW2pRtcFc2KWTVqiYs0owvUtfFbb+IW
LAysTZSr29AaMzBBTihabTW94gYrCue3Aa4IjklwPwOY9YHO2FNs22vAaHLV8MTQDUxeqE4P1gK/
ENJASybhsqlLsM80+dpkVw1gNIx6EYUsRcYMqYjovY6yjy3IisR4iAqqZYyDUSbCd5IohjnDIV1g
e/G1ZAgmbNAECuC7hhKnA2pAeAJnDeQoH0fAn7JkANWpvEvev7GSgo+p7fdgtA0zwIaI0u1HY0rv
IJsi+hMqiLIA1iXaTirPOxXprKpyvsd/DILb8bWHp6RGh7l67eLZ8C8PXiimMQeFXMJhWqq59mEE
/8qs1P5zpatK+aGMXnY9gzNE9ChikLnKkGHGDy0V4BH6gH8SCkFNE4a0PSs03wt1TPo3lh6T/F91
HcmaYtGjkflp2InwclXJmDPPSUCWzOjVj5284EIK6g1N0q5vSl0Zh8u8nRkV3uiDSyu6Z0IqGrSz
GDLRYjFKS71qJJ5DfZBfxAGviQ+Fjxk16DdRPAELQ0Qon8e4xDGsJGKUilgopo4bvalHK1P7m8Pv
x6En2J0TMiw65pViuErY8apKK1fKKchQCP5WeMz6PSXrSuxXP8OdjGCyTZe01aWXcnkVxc+LWXro
NzaBNKVCSU2d+1ozMNJxWnq58r7vNxyX7Ls3Fcw3CxoadQbtkTzainxzJOb1muUoQZByAF8LPXSB
IxE96wmHL+igpgFSwEA/Q1uIW0qMw+V+Vny9ToA4ulQGaojkzleoXIaREaTXBZxqyHrKGI6kedPZ
YG5rRMt6GB9mEk0SZVbs39/Ajzp3HLwBwOfLGEgHyV1L/WlEsVyDjgBehzGw1qFQ+6mXRVi50gCy
eMZQxXVCyfB8kZbMgnYuiUGAnBoMzfkiqnZMUUGfB6K6TuhdUe5VqlX7rS1RVO3r1z4dZiCyPwDY
a4vymNlmJfNYnRlUWxzAXKIvN6WLR/EsoE+WfgdaxK4egZ6ZyozshA01ZrQgIGFT+MZKaTbv62jV
FBO3Y94xUVIrLlc9te4cLiVoUuHHn4LelFbX78hqGwTSgwfCHmz9aXUMWxqIrRzNc3TVtYx1YFC3
iKjbz5bYMdQGYhrXRJFytC2Yesj6+pRT7hP5Gb2iLlCs5O28GPWu09GGdogRvDozz66XVzdbJcnL
VceFVzMzHyDWPEgBMjTXcx6WZk+dqog+9/jDKD8A0LAmq257ZFe+I1c0vNvX55K9pXVGf1WhwPJq
y02kjv+uY1q75ftYf0j8YCgAKQdjV+0V/cgVyWAhoT7cTgJrIlHbiTqLIVVhSweRPLfkYfyUcLXC
KTSsE1grN0/R0K0bfBN4CIT51OFd5PHBF8v7yQ9qlLnvl2JVZPT1hJoiwKgrSeAE2Mh7EcJRQAEw
n9bgIgASR9OZoAOTetUFbaQEFNMxEdN0yNfwJ/KBU5ARTQziFcS0PpF0pcyQ6uyYxusZ/0hg1s3l
oRkzL57BvtIiXNFfl4oSsIGCZYpvvk6Zy2cFwWCmamq1We/FXFtV0IJnGqiHLmbynf1LjIkidrC2
rOmnd1J46ZPeq9NF6YegJfLxaP2qhptyTKWS2eSBNHHo/0nal7R0ig2ctoep7LXR2x2pLkoLnsIZ
H9W7Nvgek/ARUWEeKHC9Ns+6M4Evr6ZVsZ6+wDyYpYpy5qJqj1NqApkNtbo0Y0DLuar2BJo54NOZ
PTv02ZwuOZ/4Stw3wBAQWuSPsslcNtZVmSzkbj16rVlvKrRM/cspuT0goGX1tbP3+UPbRHO+tZbc
gJQEqzddfv01b9zyAn8LzWYgzH+SkBhCfWWrpGuUb5lV1ZoKQkED0FB9Q3KiQ0MVp4G2OzOh6G7k
BqFUdhwfZvI8Zoh/Q/2zAkusOOOaW2Nmfo/9gg+OZjGqtDNlrl6Z0dFfP9+3js54Q4sW1BqVxN3o
DrUaaTBJUsbpBaiSzrk3FBbjKwUCvUSYBszQaKVm24JW3RPREOaUYGFEfQrakf4CXeZYcQhX7eS9
e0v78Wv7jqgB0bU0Z7CpU8MF+sPEIR3/iUmNPa/mgne3+bf8TK9doW2m0pXaAsaA10kIFfoP6msQ
Tb3NtnPRW2WAV1BFsl1hbZUGzw9nQJqgnoteY7+WlS19vii05bw0wubJEDT4lTG4Tyr+3E0zgXxk
mQDOJkaCVvLUYTuBlVgCXw1Elrk+6uR3kVPQ/sJ8ssCia81oGtelhVtUzaE/Gx6CS0qPoNGZWpNQ
wv1VULmfQP4AtAdpBi3xJ/AvAs5axX/fMwkHidGIUjBej/A2nUuP6gQJAW+pAoqOen5pSkTINdFB
NK/310wDESAnGrsBEADJGLrw13DBd85SFHVptPMWCBfhg8dPhb84lJSGIwndMUd7wCSYWyZ2c5L+
gE/iJOtqDmEHuyhhbuqSPJAGIFSvqCxC8oBMY2qHcKDtKU+E4aIbWwENDQwRaBdtMBBxCkJCriC4
gmdgNaYQvwX/WO9j0O1vHa1sorivUaVzVBfRpRP0My+tuLeP6+l75vagpKSGzIpDRMYdqfQtjRkd
EYiPkVK4zq8OqJES7RgoLUjfOHFgst46XXvoCV8eYnZu6hMULaD7dZMNlD2LcJtvroa8qqy5E1iJ
/vHlE+8ttkPk55eyVViJS0yx/NI98ZDIvQxPVPlfY415mfe5YNWfSIgsU7tYj42Pj0qQ3zqsYQb4
wv8H1tBG98Eu8q96b6Tux/1ajTVr9O4+5clYI3jR71fwuVzwnAcXvnWo4riAMcdkB7iWn/Eazg0Z
NwoLTIu+kKdHehtdSkksAQinE9Tr7YNcp96Iu+UZ8nxBppDlQGZECQY+HQtq5a26jz0GRDeKnTjR
43pnAlSfzaE6l0+s9XXPY8kfnAeY8+o9jEL1gxvEQjHCR4X5ACEGmxwpglNhx16yV+9c2vXU7z7u
9Bm4cG4v2bnZHQIS+T468cRZ//SRI1SlwSMq7SKXnZo8uhWrcz3VG6RB99c7J4OdIS7/UXjNdnhn
k0+4Z67aq7alD6LQqs3vdrJiFn51Nb6L9zaxmaczSHqNbCH+z/osaSqQ6z/SzWDOU+MF8uq9mC0h
JF+2iz/JqFbMZy4ogy6RvjRozNqtmbMFmDIhBp7tOMoAQk+CPmU7XI80eT20YDW3Z/PAING0oQfb
gtk0KDwYqInZlHstTP4CgsNda0b7ajWcp3ZyGS4IVjmymYUyj5GbgZPANhMZndlZkCvx52Cl7MoH
tc99PKcEO8+WlP0WtVlvvmxIsAa7avlxeL3Jebkkm9FJ/s1W2YLcbgnWZx64Y6M7XfdXfWKkZruR
14x2WPlGthJTtoJ9br624bbcyCsOL/LoJIA+rClkVqDsdvgUS91+bEoMbrNKjNeWEHKfbRP9T5nn
G26FXYMN2U53xZav2k0Zz9/UG+zZLvWZHXebk3zCf8CZwZyQn7qzSEvMoVX6w3u/SS/MA67k1cfl
LVp3Gp3eXnp5ebR9OEnVjp02O05WGDgmUxk0ude3wkvNqx6ZuEBrbBTcY83HffzUZL0tFAn1YI9Y
65aGqM16XppTserMzEKG2YRAYVGtUye1X7zruqWSa8su8yLnz+a7mq1Hq8RXncEu9gZsBU6L2J7p
I3DbTEs3eIYagLzGaY+W0rnacrqaU7bl/j+PyYnCvNiqbMYH7Af866tSLNZLrDegtYdkkMFiUOhF
2ZMVWnXWawt+mdscrUan7jQ5wU24gvl625qfTbdEnnoVGAGWGc2NIVsuY3qEUyuflGXOUwaMZ7Av
VtUd/XV/uGKWZZs/WOR/51M0YB4oei5KHgX8knw5G4ZZT59rkzbqqnZod+vqYmD29oytk2+CteQl
685V77hTA5W4/QBrjtqZneGeFGoGl8Zj4Geo15uPO7TQCmKzi8eRmt9TeGKGzGEYiFER3B//xbaI
NtJxqClnjC0u80jAMTxR0sFSgwCJYOOlGkpN9/aq9cDPL/1jfP568BoeMQYYvusJlVlF+x6kR+mD
bhvtwaWuSiHGpcFoRNCPTdHTS2RnWySPzwpOczXZz86YqTd8MuKBAEpFVAqlw6ykmkAfB4wHtg4i
XW18hkTtmJ3Q0/G/e4wKoQhWsmQImthdq3boOyl+7LWmuq83qoXBSv2Kvl20iT1pS2giRzr7D+m8
i/SsL7VL+zW+M3Yc6zwUm907OtVu+XjjswA1QomXzh9EQfhk+N4v3VI5YkYbcFbI23HoAk2StehC
OQjbHdktsQrq4uTLq8yrH+wCyv3889NzVCJIUQXpWgHU2kSmC7ue/sR73NnrRPyIwc8W1XZ8ZgdD
Jge4X7mlN3Zl2+LPZkfmk8F/Qpa9nxzYwNIjcTuQbcJdjs+t2T+YrketPgKoA0ONMwK/79BqhIpu
yE859NsBj++H4aXjG+hepLvUzrkGVp4TcaZf3T7iIdYksK+nye/0yLn/bsd4JYxudxrO5nwrvHmK
rBFksIRYcaJFPBcbFHAYzoOdgWpS40EnzXYa++m+8z43eFNwGYD2cLIsBeH1Kfayv+4QzqXz9Pz+
icUub2+vX5I0V9p8t9GmQd621eCo4lPzB1qWnASiABK6cqMyFcA9b2d//BJnCSKWXhAxCGwl0M+6
LFnhMbqEb9UH0ZxF5/v5tBFh9QXDVvrZH9sMRTqWq/KkDY+T9H+wLu4YQJ+9d72z19De5sX5hW9Q
0RhzS5+9y3P6evxmasNcXs0/tuoQyNqMuCIAMLWHa3QcjVwjuz/PnCnOBDicXW9IvslQtscPDiJe
dCsM3Ko0VZ3ZijkqyYayJGZZBv5sx1oO78yIQTC+ZGcEu3SdGBEHO9uOoM7nlzFWNn+Ev2wTFjm6
lA/5jrUjzptYEUbl6xFmdP8WmpcQiiJ3aKtWsyy2r58P9p05NVd4b5YgZsC7OQUuJTvr7XVLUbwV
dghnvOq8dINMN/HnpSCMwrJt0gdfDt83BVVKz2Jn4N15rDwHQol3qSXu6BStSuZ2dXVPWJNe6n3+
aN9GeuHljUfEImNRLGIWsUEIYR5Ept+S51/76j19sMXSC0FNuPguUizHaBVcsLab0sGbP6gHqawe
L1IeL2KRM0an3owJVHV5nQ0Iu0SxxcOMFx7PjNtn4cGH8rWYKOLTgT72pdtgxzjc8vSxVCx6zudi
3T524H4Oyny8TP5eXuclOuyDhAMflyHfE4VbwoaAsZ31dAevxLm9BJfXLydEhmuMGc6E2I+IrPA4
8myPyU+8Ve/De+knD9ZZOXPDeBb4fXge9X5yL7zJqbnXrthhNlHNQyZ4qLzAzh8fK3kQ7GAOOJ/9
g50Iyv40PPXH2uEDSAiqHcYhvRB0gVjcp3uG3Ii4+ReK4RoZWM2XwQnIseb13DPhca0an9kaRRe0
bdWtZIfmzM33PZylxJYYh5qvbVhA4kSYfbmd5FZuXlskkXiofuIMzsN1RJq06R9IGT3kzdTLIE/W
Irfelw5m4gFVGFx9+oCBOcYxaXkfuRI2S3WHXopouGXOHuieOKjkIUScxZZDLp4PLwNm7sHRR4KD
wWbOVINMZ2rCYZI/mTpz5NPwwhyXD9r4o8NXsxkewq18mlhM0VPJrA7jHTxf69LBI/THbP1xSrHD
JX9waJbNX0Q7JtSyEzkY18gJY23FGSa/41Hd05YETb+iwTQTq6c8cCYw2LYX5S+H1CljhlgbP6El
VQ41Yh30xR7kNUAoPw9ytuGBv5Wo5dLQJDcl2TLY+MMDh4REdliKDFw5Dy0exZtjNMH2tZto9fVe
HoMrF8hOT926O6VgZbHYm8QdXwKLIXO/IayTF82aEuGW8h/5DH2u+eAMpM+AlswIvdn5u4LpedGa
8uK1LdcN4UdifnSmny18wYIikhuv4wWko4+GKK3fVV7uc15Tl0nD2q1tTPM918P5ZPHiE75bEohH
vFXOoE/M6i6yUEoJ+NraJ14nUGRR858BRK9kEfBM3/tbui/dcNvd4Yf2cdzYBUIGHkvpk8kVJ5jO
CCp+yd5af3Jn9Tn2WILxo/rDX/PoOQ/YkI7+GUQWTMMQoleA3mEEdGkhoQOzVEieFbAXIuMRWxQH
Q+pMG5qzf8H7IIsBJx9Ui2KmF9lO+pwsAKD4Wnv/4gUp//xrOApzwwAEJR4+RT1lHlvvIj0UFlo9
seVbkY1dYbgAwybcFVtBVB8yjRtqj+wUggmimPYhr1OXm3v/tBscpcWea53u1D/4cG7/9ZNfyDXq
C9aHe4fgiJTr9QN2AnjuAUJ/n2+CX4f7/iP2a8SKI/Nw4afc9ft3eMDkoquAVEjAtwGadTGvZLtQ
jjAHh9q90B+ldU51jn4/FRi0vUka4SREKJbUPGc0SqN1yU9Ulc/Hmk5xmxAsEUowa0qXTdLUH34Q
ISHIJP78CoNprl8pssBkARSERdqiftOrxgxoRGoBfRnDOlYsITeMGWRPqbsYPIf+wjXRd2V4mO7b
27mueF4HPBsiiRrGQXwFceNEQ5eUclL4w7/SnoEOUr8SPgSNEFx4I7M7tLfyqFry/e3xVnxJ5sWH
ZiVbHzKCxsMNbQE1bsbHyT3kaWyhyOM8XU/MVY7PEa8b+0iQnlhUHox6Crf9hWPOQmJn4K5hCqj4
4w3iMbx/e8xHtEIXYyk90OBcK25/w77d8/13mzzUFVM3RIAfkuDCqvjsbPWxiEhWFFdeFHfeP0NC
+ZGG8Z9u0P5YVduC/e4AbSFGIIB5kJSdByKgGj8GuOMvgR128JQtagdcLQEqNp3kwWaHYYkYRZvQ
RcAm4vr34XH6lz4+l+td2kALUztgKwhR2Zl3qkjCVp7U/YcwBcvr1079APtlDw/5JfM4FipAXGjt
5m8vv5Hm3lsnv/CzFY4VL0WNakf1jG+XfA5dcZdPzQH34wfuZD+9TVYfsTfJ6SzMGLzpWkukhB/p
vPIyXMdnJtc+D4CEZFXE2JxfnC55e/+oL0UtrlGIRP7NYAzzSar4Rk56+wEAozV/2IoHcQtgYmF6
pc2bRZ6exZEmVMiMbjn6Ube90ZrEn051aKzIzx1GAnx1EVAZ+M7BqO1mB6TaXSKBTfCY7dRVviHk
JsvnUvm24TpYNQdkUnZwZS6k83jHgVgMrch+ecK4lYvplmD3mfjkVJwrP32MvcBiHsLBIwF7DrTp
uobRnGDqX4nm/cuGR6USuyA8JyMAv7Oj8GLr9sJicgiudxIDqqCYHlo5+F3lGJ4BBdx68sHvudnW
DoQqfkl+PTkVZLDpnq9qHfHrbCu2IPP5FjGEV1KxGhz4RGOyISwjySgJ+sLlhxtGM/bCsIhfb7Ah
8fNzQH50wLQOhWg4tG7pqSd8i+Gt++kvXMAv9TSP9JRli+flRhwUB2UNK6OuyKSaCItIiDNP+utO
bOIhvkZk9MN77X+3xCKuumcpajY01Q5qVB45/pYFI7IWRo1txsHiLzxXHjB/p8JFQidKB+RcK6IX
j8dCeduvls2q2fJX/CMHTr1nXu+zofgw9o9Yw9oc3fMLX4r15XfEaLwac62e2KAc6p+ccOGSXvgu
HrI4leQPmUdMhSNpHywmew6/kQhTRBnjUt0xw4kbVvyI3YVbJcDkMd3ZdZjj/+8dAld8G+eN1Xg1
jGCKs4fxwMlJG65vcBYbHCUSr97zVWDOyLb+OQKGm0E7XhnKe9CAwMuAT1TqLZsYI9pjfjB5nF28
xb/9BM5ttG4OGY4f//BLYCpthClvLIa1ILfawX1+fKOLarPHxsqcO3nlBglfnM7jgTAKiNadcDzx
b0kK2AWaGKNgz3GRLNDrF9u5oh+D3cQ+3q734u+64lqhnb90d96OKySpRqW08PAyfCS+b3p8/bKe
9UUcmwpydvor+hSGtjd8Uwt8NE+442VnbqZ1CHrxKtDf4FJqR1wg038Ol1tR5JLFQ6AKwDNRed7i
cEMjdeG0SPSdCTXZPlAJUJz+y108hnzqluznC/galxoorhmnxV/adMFj40N7XyLYSGyaSGwEEgc2
4JNKBBsDZN3s8WJqC9dL4k8ln7rURfGlx9jHiEPxg/0UilD89C1O5PU6FzWMVlNVaEmIc9vL8M5P
uKhhOiety98mBe22XbIfxhW4Fub0sNnE5DhmdD/Z8nsyStwpNe4C8mkRL3LISfkVmNzuxLoqBOCA
Q4v5mC8nigWswH3kBl1D9V9jiN4UOkxC0y5avIMdz/gK4QwNj5mRthb/7MZMay9gyGgGc4YdeLBc
ClfPsWU7sv2nD6IjKEgIbIj9QYoBx2BBwzlsxk28YESwqfWCesXvF8dNDILD/vdgX3wgAEHYsl9A
uvQRWVWpj9MF0QIh74RHx+7E5kFRGPEcxEmC0IvQA9AyOw2nqTzCfx6Tl9B/kWktfGmWA7YwSCPY
v8QjMpfCYqK7xcpxqLhsLAJWFOcvSq7EYf0cQ+9w+VRHeMqg8fDi//weE9jA78mjpRY2Lh4gJOBi
uTG7PDM+mpyJGozYQmSLsuaxDCBap8cpO7OnvI0Eylyh9Al0RE/wyXDZzLkL7Wb7a/NmOObacXRz
7a092zDPlu7apmEZum04lmHbuidy9StZi9/rfqP59tp42oFmnx3zPNT8m6/bkeb7N5s/cs02brpt
GYbjODdHtx3PNXTfNjzN9hzeZa1tfR1oJ9tuNOPmnfRcu609zaHzoHlP07Hdm+c4rr5+Wq7t2J79
JAL1LN3wrKdu6J4RaK5lq5qn67yU+9F0Q1zMzfK5sKdj6ZZ7cw3boq4/f81RIdOoPeqOUWk+dIKa
wWecPR/+OO38xzbQeLPLVfNfRffdTrNs2zX4Tl2/6UsQKZr19BqNH7znXqLZ/I9twI9H2g2A19xl
A2reyu7EP13Hs2zraVdz8RbPMbwVF8832Xa4EFfpPC37Nff8p217hu86ju95Ty/SPB9vozn60/Pt
m1hc0050+8+3/Vz3AfxqPgtNljr3eAGLyOUZjo0EszPk1p8oZGgf3evEa7jFQHvyW8s2dBZpbvMf
fW27uq/drCNr6rP0tvVecM2ObokrtJ2rlup/f7H294x4UPg16kv4YZeNKpOLUfoVRZ7Gi7fSY4ih
MTGwuYt9/L8fQoKK/mnLfmuZ/GJnzrG7E4rehDsjoC8/EjRZgutmErTYZlSYDHm8RR9EKX7UER1x
qPokaBeBMY1gLoWDcshRm9ImDIqf9KsAbcNLFQDa8yPMRBYoHq3/XtBGujKHo3zn0PtfP8eWVeRL
pJKkYIOSUP4awVIEXwsl78FsHveFVcRfI5n1q164eMxDlTWLUPqaQ9Bu+2sH//uLcRdgOJBeLMTk
XJZC1Zf/dczFD5k/AJ9dFdVGzOjPZAZx+2pRKeEmaAoL1GmUHgZpAwY7Nsg8kivTPEgITq4zfZp4
Xcc9hI09Y6JjXOcMcAX6oFOQgKwZQDDDMfqUpZnOUr0eu7BbO+mqNyMO8tuq1pxizesQ5QY4DqkH
zoWxvQKirxoKMq5qwbPATCkYWBWarJFR4sdHL2DUbenFAS3DiZ1JKFMnRlcdZgAK2+vu8fs4n008
pO6cb45/dmzH152TM9LOvqpD6s5vSHmIYJEhZQIUGUe9n67Q9qVnfh0xFbCYxhS7DWJAJhUKbXoj
aYYyn16cKNmE5MDsrGQOtK9AfnL32Xcg87X2Bncf4d8N8DZq2fyq+cmZLOrRVpV/hqJWMX0WTHoj
sD3SPnvqDHQbc6ZEGUGaGNw2cZySiVwp1SdM7GvAP7i5CY9Lgh1Qx5PM2jlBCxlbI/qrTCJCcCAz
xBkCmTQAt8ixyBWjTsebDQvQm2BN9AElL/KuAy16hwQMEtPb7Biva4Mw1G622RpNKLs8xgv6E3Qr
wp28GCIM150K0mTKkTASXKFIEdmcCusZd4fugqU8mdT7aOUzPAOMZkwtNNH6Nqlwd79TpNMB/ULi
EMNKRwdhns00SJLQE9Hks+QMEERyxhycv9Ehfw5cxqwqiHsYhQMyQsWG88nMN/EWcTdkhFfRYMc3
fEQwxh0QBnxcct9rrZXH1p52JMpMFO6/O+mY7bhkuQaTy0Atcgtf4Kkwask67wPAx5hFwNwcnwhn
MvBO6sJHxQSFun/Z2Sb2ERG6gf43KZevCV+N1266r0gkd8G2PY3tktjp2JtTY7SrfDz2Ek6aXbAf
/qJKByc8doPIvPc/FjOi+hKBEvsNuFMbQzyEgbXKGzlRMVc2I6YXNuGWdw80xaXvuR5SFA6OzTJx
EDazS2d4KPfXHzZPwqwmC3MpXelIyonPa41wPlzZrU8PyS92LRlAtiBrXoBXWPRGN0fVwcj9blns
wsPYTvbhQZ4TgC26ZW585+lmbMBeyUBq5MgLqO9McBcm7V9KTEAJFxB7Lm/gcPXJ3I+XfrGc2WOj
WZIqrgZ7ecmk70+6V638MrBpZf6me0oiN6gq5XO4nMyvi9APtsEWQLEe0nsZLLu1fJjRhKIlhOb5
T3tM9/L6jd71T7hufl67DKZGDTK5KwyodB5bE025dbrPdlSzD0zDbZNbtwZSsxuTEMaHK0PXzDCJ
WBT8nwNhIXdKGhPyAQLW+NfcqRDRP8qPZADoXZR2/KY5Smh5Qcp3g/zudmBADQ6fUGnV9tQY6LdS
C83MD5dTU6RewYLBl334+9oxiGdA4m6PrNqRV91ysiAQ4kNG1NQB3Zqv5cBO+M3VoT7wPQR+u0lN
WsB6tpZJaV/nwOLr/ddFXYu6gbqDPYzHIK8ik9rbZuBAbXwGvWArRrUA/zv/eJNd4U/1bAEn5mps
IgRhR46otYHA8AJK4hXNTqTONxxVenmlT+5SbsJ1ehyY3/VkMVzPNu+zvJtsi/VrXQE/wMm7yWnm
lDbjKpvJXF03i7E9uHzXojcQGDMbgsANRWYzP6UWNFVU4CPnOx+4LxMSGfrhoznVjnl/HP5kdF2H
P7ONiqVywDLNc2fgcpXL3gFNN+flxnAB1zWRGGAFY7BhNIYmxiM2WXC9Wg+4/e8yXKBRxIbBZpoT
i+PLHqVbTaTInrxlKJVSj6mF4Rm080zWUeHFoLYTRIXAGpkM3kFeroP1VxnP5DQz6k1TfyTMFBEm
1oHZiEEgzCmvodpMmo96F/MUwOZ6HUaWYCjARqLSdmsO8RnjjpIgNgILGr0WtRCXm/e9NvyNz/Dr
v38xsdT5KeItImhCtOmTLyDunSer0c8sJnbXUKTk/ZjfNpnHf+0NERA64NRPfiEfCw8BRWOK618t
gynrOaP7E2kYvVqdF4w55UYOOQ6mvZhD1fJFNAVzjXQUVaZHDY4rXmC56IVSQ+MjMJPdksjl9YMn
Uo7qKfEjigzYPM6R8vjgFIAN7m7ChDKkRuBNNUZUAfkhn4beVH+TT9B4iCptwPiZ/h6glQqDv+it
MQ2QTSlCQjulqfCoafGBHJAaehyKBxLsP0/Fntqvg7RH79YjFxvDsvpz/YXJRzlKVEiLg/xL1x7d
WwafGGwTzTnlMblTb8DvfyyQLK0hGuzlfeYnq97pabNLdr7PN6hK/XHvvA13Ux8n826d7z944E57
42n/WIbhgbLpv7YOdn64lo71c7RWf1QP4MuqOvBiMhhLXox+pCODklS9L2w1ISxGce+7ha3eIT8N
QabYLQoienpMHXyzAoXNT7xrj8qx2YL0z538KJFn/oim4Z5GA2ITl/c5Poyf5e0K3KQnHeM0eZPf
Yvf+yeh1jp9vUZxo7tlOQDaPvA7hnycTc4600fnG7zYbzzuYt1gPHU+JGVBBN2R3gR0qTv0mIGIV
hR/FRFdtIy+osS3/I+m8mlTVgij8i6hSJPlKDiKYxtEXa3Q8IIpgIPnr77fn1klzHAcJe3dYvVb3
1RtH1aa3br4edvawvs/z6L1k24dAKOKpkVDfFs9Fdpqkt/PbQzHwC2YJZaCbTb2K/QaHNwED8Vqv
IGWu7IFKWkSi9kgVbl+VNhEliK/WewSFn++rNN8D+9AuY10BvUnB6Ai5c8YQN2e6QIG2uM2BnFyU
Latu9oaNQJNNU7EzhwlQtr6Ugw+Vhak1XYBS2AOVUS14UwvF7Vi6TQFhLQX0HsKIXgN6V9ij7TWQ
FhsZg9FbB3/kwgRytXm+eCUgkCwfSm5jB7BvOQQAODeftSHPWrw+ve+ThwuVAiIMTxhDX/wDdPKn
wZMssMG10GvfRU2ftl/3zXRx8J/zu0MzWffgM7GJ18dzhKQLwh7/s6x+4Wf6knd3ACGdx4xPS4pN
MZ8y1iMBEmM9zFtfS6qUcmpSrjmDD/ib4T52j4CREiGlK8aWfMunYcY2BETfQDGAawBJCPjjKP3j
jo83+f4eThcld94AaL2eMhVIBmiDDtf/ZBo/IF39wpNVO40HNpLB3do5ESjpyZp/sGxk16z+l2wB
H4AeExJ/4CHSO6y2cXl0RhlRQQF1p0/3YML0uzA7ampKTOD4LX4kleDvGijfenxY9f9otfFY9w59
eAngkLw2yeX0pnDLowBVY2I69PcPzdPs91L/ItwEGACrU3/GG3YEUHoDULDh9s5HM3ZJRh0HYJCh
UQCDf2E7nBBQISpvH/rV4VVwnUTeTIJ9mRN8s4tp/WueZn7OI4piJFFUCtDadEid4pbutX8lmM+G
MiagK9DJLxUI6hksYFFk2BZQUB4fm1MGKSJBI8LD4oI8PB6OzhDczscmPgXrFIAOwwBeFD/W8hFz
D6A1QbwNbgfrW7KULZEbkBmoCKjf2Hx3dPh2WphoVxvhloySF1beiTom6xmKHmRWamKQO/lpQodv
PAnRKuEL6Ax8GgwM738/BUhS7wUUd+LWkB6CH3J3xMadH7ZQbnj1IKC6aqV/gci1e+pFAtycUyyF
PLMFcIJ9y7P9HywCJBGEW+ZmiPYPDuVIQB4gaBLCXnaJmslIYCnA1wJqgowFvsZzIZZn2hTNuQ2n
7FzSgxz+n+5cuUmUcBh1fbHazoFRKmkm2chzA4wGFgMqyAd/OgcsjCKtaAuEUA7jCtF1LIpSjNMS
y4+nBoeCyiz3gjsdkSWA/yjHLpF9YDGuBM9zACI0aPaNaIZu0swDFAgPHaUAIGEAsyw4A8J87uMV
XBD8eM9KEyggZAGKg5pICSCn8l8QelIhYEoYGc+9+o/PYgEIDhAMVkrhoj4IXFAmjClMqXuKOgsB
NFUuqCsCyxS7c837oZb8w/e9NcEeGtWOxiorGVcmimf0fGWXYVLuN+opkCvd+/z1q59ZNuBcz875
/IBm/bFqwdU4ygVkDFdKZ+WwW0loHBTxf/ywLmgN1MPYvSzSGqTx9/1VrbhEyjis1IR+yhtlCRyB
lAMtuSjzc+msYwiVINk8CyA8HgSfB2Fn8oXHvp74BicNkscNwQdMC4cfI7SgHJ+bxZJRu9AkUV4D
yjMXac9pc5tYmzy1z96gakPQSFUm5jYq23YPaYifQ/7PDY953KI2l0dsbyml/I6puiYjarwyhZl+
XtEfEhieY4oSKW9m1QuyLAwGVRDqiHve1G94maTtcoIJDz7IUwV0pTZ0LCh+cq6sVS4OxQDbmosj
GBtT+bXaPZuokS1xrqrN0FcOc8MhVMwItVvGorKOHgJG/JzZRepu+kVyR+UdoJ90D0SblaVjBrZk
32AHMHz4NnI7QPv6p6x8puRe4VKKnlsWHIpMEqSsAzz1Oy0yLazmC+lqY9FwBePI8yc7XhFqaUdi
KKCHN/ilqInxKVxzk4Lxi5SPByRsCLUGqGWA0sDuXDPrEOCInQtsitXibyrSoJ0Yo5q+xlSED8fH
jrWPrwHcZcUIzgY9tezWu58phOhf9RcDcgV3S5BzoMYhcuNvTM+Z9I6BePiDPXRLZAn6uaQXGOaR
ejGkaiPKvgV/kViJksT1xCJpF4cjn0Ml0XBFYA+Z2xM2Rtn2c/3H4F+Nxchq5cqYIMCttInIRcmG
bUVnny9Udmeg9gu6IFokEODzPnRIgn8ubg12jdHFFKUUcQRR7meRsrH3rFhuWrfiXwjr9V4RQPzm
Q7AHqPNKKEniGoWj2DzSCcgE5gLst0meIXaUdaufuW/sAzxQv+GIgDA8aGGD9uqZXcYHAup5ry0U
QGJUnojNgUJurMFqEw6D2V6GKf3WMTMLCK7Ioc/DCtPJwXh8LBK4ZLNrWjC90yKT9LNvECdqJAlB
W33OviXVfp85SSPqgvY8BIct1uF95qov36M18R83aD4NuYY6hFpBrDtx2EiU7q4rNgufgb2BbkOR
402lzJ8/1oSazKeMVEzd+QkmL5YWGe3kh+e2F+UldmZlG762uqbcTiWiaLThDorcmCIGt5dl+Vi3
HvRQclIqneTB3AzKVntqIkfWl1gBwqkIV9rOp2c+63l+L1VBDyrCQ1TvwUi4SYQddCJJr8SpuPk9
z2Oy+YjyzkWUilCkd6IaQe5RnrDPxCB8ONUvscIpsu54OJhX3pl9cw3sbZ4r+dTK2PK+1y+XqXL4
sUhBeB+/cat4DL12L7LD8DO5Rq1l1dCvQLigxE1dJoXwZIQUggUFDRNuTc28AfTrwhMwtEVUWCr/
g1Bt8Jh+0zGwg6awDFsx7Pccn1/SxwLzCHSlopNioLyo9037NUKGJ+KVZ6jS1fyZvmk994jeRaxf
QqZ4f3qfEcL54OPMXkAhGa/Qm9NtEOSVMYQL6jztnqOywK7feS88EKUvNDyI2ygmUWd6T5mvRhMI
uzwxPXbc2wBQjGIAuqLwApjIBYHtqYaD43yNbHzJO2aRU61BFNjvb46oSKLOYQdwn1SbOYQd0q2b
iOrIRzGWBS1gChf/L0gvf1UYfD2OFA+Nl6e9M5oUPujW2q+C7llM7qQviyhcUZ4iXry644YZCaL0
xvrvM1dAaNzTqfCPlHp0Bh2oNu4PdyMqNKrHPoM5jdkyUGGg35GZpuoIZzSHZIPNpCxT3EQph8dK
KQ/JEFIpESbIDjCMgenrHMazwZdFjQSbgftAdDB1xz2Mw+hxcKmwYjWKnl63Dit9eo3Uj2eQ8t7h
jnrGddY3s9vNbun32bkvzUMZcgcBezpD4RIJ8FMYJbB5UdpCN8RUvt4GFc2YRm+Y3G2hOKG+RD1K
kM44LW4ep0Udt0ODjV2mINc7/GjH8TImqkN7sUn4PxeL9FnwYQj/VJWpiB7t0wm1mZTIoi5PLGte
ltkn3zgkA4eCohKpEgegxoyRISyhZRhNxHiKCAiYCSAWH48nhJ/NNYib9vEGI+T+8PxzFo9/631u
mPgb2RmSECpgiIFYh3huALWXB6FXZ6/8nQkGqB3WVBQpo0ELmnYxpoZnLYIY9lbEFj2w0KgFUBef
0B/CxYwetjhpXiuNsOMBTJxy4qgb3M/k6klXNMn2sDKOFPzuH09qA0JuCT3cEGZTt8Gj3uIrhPfa
uTZpY6wPCt3sg7b3EC6/DFe9z/RLpE1tmrDdMx8uq+BAMxVDTbVDlKmeBM5S1rQDtXtlPihJcb4+
t0AOyIWnldtdkIHTIk1IdKR3MlJgW2YPp6SYu+qKJIcFZdbGrBlmUuHV9Wwi+dwjok4puKHHGLya
vEtLKaC/yhgfnat0VkpQgRCHl8zqQKKyGadw70eiFs+jT2WfsCTDK66fosoPxuYemvmlnd8EsZT4
hMBucuYN0GehbC/k4/0MkEh6tMED4k6FtYR4+JeU0G+d8+MoEOOfe+AUInx4Xc89P0/OQoJUQFOD
X3CDJoHs949DgRGBR9DH0BAJRS4Em58Np56dHtsc1iriKen/gEP7o/7Ix+7Yn42jVDhjQQnBc/zP
DXqtPhQqMc5bvSP6BoXc4SHQ6qS3PazqDcqOkVlx+qQYBJIcuFx129teETwQaQJ1Qd0gm+N0aiKR
I96ON/K/nI6S2HvId9s8HI74UBbB1brCPthWieD8+X8ahvsG6w88Cu+KonJSIHYVajcundwQv8F3
uc4bnBfSQyJssgWoZ3iGq/gaMnlRuyQH5HqEcyQNirh8cQpMKkIasIJXiD3hzDk8N5N0ix+Wdq+j
8JSkDVwPKfCDhrIB5WSIbzxtUcUn+apFYkIHGqlyXxcazzqCFqcKpwutmGtD/r1hadOoMzeQ2LKx
w88QPiabUfn9vp4eGms5eKERuEYcHa+GPqHYQ5xiUIkGzVyEvONNtbrFL744vxLOj6vEWz83okcA
xoKgnWIi07dE2NqSvdGtGsCUvBJmA2MYiHcI/QhiMeb8GPHImyqcDbWeoxCrPlaUCnkvKwrvz93C
WeLWWW/tgvzhCLOWABr7zENGkDnO/TGOi7UruxBojvhBWMdH2NJ4LRIY0VZAhIo8I1giTBIhrIZc
SHZOpkDKizLgY6N4lGWHtO4mqMr4O/gQhDjc3fcGZ9AOHm78jeYpAOfQ9ggc4Sa15D5Tqv1m9m/k
vZAggNgNNjJtulTjwqe09ueBngm86TNQXVwDzePfdxokIWJghBgu/+moLOKgrIZxWr8CiAQUQAw7
goJoyvS9VBh/YQN6SlAAtdy9tK5ddIuSYYLjPhzBkbYPDgzchn6f1PjajD2a5rVkagZOdPKjafta
bimcSQx2ojVd9WHdkSPTvPI++m70vW4wC/x0kBibFLSUdqYUh+joBuFzYrfMKIrYraQPl6nL3yhL
GiZ6VfaEPVnYspg/bjE5uTqQ6oZtkTZqfB1mfeF18sYo1ln7L8t3mMTyFeV00qVhbqQ09Ktjqvpc
m9OlTWEQRD87NO70jjCBzUlzzCem+B7wvtEkeOoz+hUMtGli1TTG7jEJxu3iqi+4IY+H97l8vT7H
qZLqUnAoaYS0nCI1GZYduUm7GOuORr2S4Igx93R5oJ2fDWv7LsiSGcnQx8Q8gsWw68Q4JtYTvVee
DLhGWNp3CzbUp3AKCmy59fqaAg+i40uZJxzK8QG2FusVSiQdIJTBLtFmYmq5V/RagspbOExu4rhK
7nYTv5V86OIyyGAW4iM+YvBS9Mx8nRPU+RCPhz0uPHni6wUxHkp768XgJnql0QOiiK7TdX87ohx+
qHFfIFlySwaVdw5GByEiDqQj9CATBGJiYWGqsdpszHbDYp/u2DkaaKMUaFGWoGZajrZ4y2f8SJSZ
lKK4Ay7mO+2Zs+de/fuL/9kDbEP2ndjM7DW/SUdReyZ8Ic7Gqz4SvieTT5FuYQrg0FfUGUixodMt
iKHFrAMVz0/3E5GKE4e1l3D6VSXEdmj3ZsQs7w2pcka/qyftURwiGIIvgoBhizuiBshPkG/iiaA4
8QFk1Vs+UhwRVIogGXoT2SU6n42wFAW2xelou1VSGrELg65lFFmhoFlYdazX5Dw947rIsSiyA19O
zzLgzo5PpV5C+HL51r+ECFkXERqvlncmOwieDjaqqQXDSgSRlMU1YY9IcLluyJ14QAJ6DxEuuLPA
x/7POlkVvAzktBeyPJ8mesJ+AGNRo1rwCFBHEw83NOTB9DjYVJIMiUGUJoeA6kA5hQh0qaG+Q+gm
0G9ewoaLpIqSN9eAkadoeRT0xC0OSzgRQDkeCznJmfuNJNITKqGYWdwJep6NTH5ogkBziTAPwyYq
wte2QPNBB79dHt+8LmI8wLKI+1RZohEvSPgMsYjgPgrK4BnPyJc4KuBGegAdudE4/MvqskKoaRvz
x8sajiPB2l3AKPRrmMSCw3s/V4m047P19JqwuqAPC8o8iGoEdh0TUEx/5UhKOVlSTZwYz2gzbPUQ
YNCHqus90AcIfwwRDGFhRwWIos+iAKNnqiTs0mZbINyiKLFndTwXLHbODJxT22pHAb2Ala4OERhZ
LP1StFj94xVuOA+HR6Onjc9C4saTO/Fw+IKpSgu+jzjGh7kgLvh9JuYK7xT8afbHduk3o+07vu25
l92R7ctAI+43/P2XX3vYh11NYRRWRYScYHPfiB8ZbTky8hssg0rmmxqb+6x1lXhYHH56Vgg2Q7Hx
EjlBDeyZzgSDOVijSFyK4U5oU5PwQPL9eKf+TnaseG45t2bbbNl4CCKLmNapqbHMibdoHWDmDuMC
dUjUbE2S0TJ5IXstbd1ufDZKQLy0AUOwOuhTNeduzEeRsUTs77+izr/xbG4xA4/CG1gDHOv46pIX
+swQEQRfqhAMmXduLPsLQmSC57g5Eq8+jsp8EjQO9E7bsCB2mnmsU6TIvVf0lbk68mCKl742J39x
jKXE8fH5WKSw89XU1qnxyhFi1iRbTW1Wr5OjOmPWJNqI0mbONjcydwr0IaKIQy3EAmR1ShvSZsQW
BQzhp2giAYHaJU9D7cG4+OB3Cjd3atPCNrrHRH+dz5E8mswhxEUT5l9WNOgNjCVfRxwTCBFDKv3e
zpjUw5IHgR3EihNUYUaIqwlgMCkikGvsKw22Wpfoh0COSE2CIA92DBM3OWwnm34PwpRKgmy26GbU
+ufF8rOXzdUbta9KWagXEhVKWux4NihiNWr2C8wRteWeMjTUrVUb34GQ6pC6MtVlBOSQld+xfIS/
LHoqkGYS93ZHthWLGBPIIrv8hV+K4BcQcmEREPYQleEbPFq4R7xDbKEXujYhB+M3K4TAhEWCvDOh
cRFQjafv+AY+EAdERoERIIYBzUD5Q/T2t9FFrIuPiZ5nbBmACAJZNu4S6nvM2XBMTggfJe24f8W+
P4MDaEcSL1J5oi9MLKRaPpgoUYEVoKbc97eNZcEHk0axHwZMOVpZ7szfliBc5hlgRp70oQAN7UQo
woNhvUaQ3Vl+AM/4Ad4tfsdcJ5ElYTPbfgKAJm5NAShEsx5qwH9xpojyRP+tPITkyqInE4GRzjkU
Z9qM+AR4tC7iMviCA3Pt2Asic9H2gBHull54BKvEuSwAotXhIBSY9INU8eqtMym8gbAdbgVNRPYY
8NsZxRRhO4UevkGozPlzjUyjyMTUQwHD8108GkfE+HNEnIZC2z4iEuo+FChQllCY4XWWWoo15n+I
OTaHJSs/PcwRz2+IMTgU11TsubW4Uc6TgjfZR7cVUQEaK4jAVE2wXFvQDhYGn0s0S/aI7EmcHusJ
JwOpRCCFg4iVBQKJ7IuAGyf1rl198F4AHgDBDI39hC+0H9qX9vJpzkpPWNdoWCc08j/fBLsXnBX3
e0Fl7Om3qFSTScPsXJr3zHNk3vWPQQpjLGhxKylzSfJVZXVQE/CFcb+QDv+kJm611Bh+Oy2ppa+/
RvaO9lr1TI/tFp8u/oDt1Ax2Dh4KHWGYfeyO+l9qFnxh0ND2Gk0Yg4dwhlrjhGDG/iCYqGb651u6
CCzcIetpO3ATeIctzvXaf+XMoJVpq1JXx5y26u3ICcFiWNxqNgi29/WwYOEc8glU8ohHda1NBSgd
ohODHEA7bv58PGWKhMnsk+7KsDkbJOalU2pIjS3PXOTZL1ocg3jwud2Zni+3LGAHkcyPoCB8mP1D
e/rRoXM7KaPd5du7UvgroQlOGrrx0XpJoT9xcaLnN0zi8AJtgGYHVKbkH23MRqzoCsoAcLZRwHhK
eoeTKWSy35c0qbbKERNlWM5OqUdScjGsJzQWmkI8GT/rtU/2pivTV4GsZmlIbgl2/qXSIomm4w3k
LSDnK2LFpqI/swY9Wwvvp5wpAZRe2UsHv2ZfLXOJvy4R/0DZflX+9Pz8oSxPTPuaj+ClyNa1XOpK
/LrP5Onvp3SyYd7TD8NI3pE8/v1kpvr++TxnN1pLy9gU1aSn5vAOn5orIRQaYiCmBdtyBKp7Y0eh
qWVr5HkImFcz1BprGU7Irm6Mlp+9RgOFic5hifck92SZRwOp69VjLOGjF4g6csyij4nWmG/zHEIJ
99+vm0JhJBdznBoTsOfQnz4rrQDWvdNSE9ROtq/v3BourqL4JE63gRb7gazGA/byCqBM72m6Rgwi
qZJIxq5ft/wsXwZrencp0FaqhxnSbsCf5HmKTzirZTu5mNgHqix5WH5mpO7SDUbGIxxdXNEJSfOb
52oomJXMwXollIF6GKpU+SNjPf7TXesNVcCCDFclIKUV3qFIpPRyQS2TzT7GjAWiy/DgYTEyOpgy
Ec53BAwWYfX43lN2cW60MWQMNn8LY1bSgaYOBY5AMWsseBMs+5L9aIGX0e0eiT5WzHhFtNMGZFCU
gGqTOMIw46SLayTsF4anjPGKGIyM7hC8guL5HbHosZGDvLmqHgZrwIuSK3Qx7XKopxFzT+kiDA0v
Pmh7ThDLySfQbcxQRG+WD2ImIT+2sUEcD6zpoiYXhsYhgiU14Dc93I0ZphLUnWdKDMMZUIPFrDAU
ciQ05PR66ilQPhwqchPiD1p2gh7S/xJEoBMSYVEWf4u7c1EDkOLqtga/r8BFyfAIMekdAbLNogZf
5GrlSK1odxaQ5Y+0sFSCJ40RBbJZu9y2+x/SAThL2sKP9RtwyymzEOnbZw1P3cOVH14514I+ffIj
SdUaA09PsALpw5XR7zT7IVKQIU4QsLDy5An9saBCv8/TnGcB1AfdWfvAE0wAROjI57OJqSWTNn3U
uVZ+CzQw/wWLyfS4+yjBncnxBe2HFFzH9Es0D9BiRSfw7HeZe+3m1yZg3rQqzUey9UQJrqUH/WIp
PBXjsCtuX68+GsrFm0aPqytJfSPj42hk59/22Mbb+BsL3zTzcvhlx7GvCJ49IHOF3ljdxEES81kP
U/8trZqMRlbOuwigCZF5FRefhAofW0CSHKI+izLfANFnXqGQ0MmA1v2uUQOVIIXawzgeTpN7OAi9
ERtfo/3/DHxVDy5jq+KWOioNS1jF9JGmWOTLdM5CBw8/BCQBUKdMGKX+p+KgeRXPiZB6mLoEOwI+
2xWdID5GGe1lc6Fg5ElKAMN5KmD8iIIJ4jymCNjykXCENA2ylfdiAfV4pMK9D2HuEbGTORnbp7bt
4WFUOmrA9g2YRoejER1TN702WIS4vxhwhR4Ahss2xGLyQCt6PD7a9Mn8LqgmYMJRWQX9NWXI6Ybg
03ivXnpC7ZjJcT8QZEb0NBsomEELICpCoEBqSfBC6DwRuU6n7aUrOSXC7LPy+aUHAFMfmcS4KAsB
DtCdDNj7zXTVI9WZpiWld7RWiGAOoNIwGHtqHCTmTAodP6lGXnbPavnQ92zUTvMMnGX3phOzhVVR
joChRWITi942n9eeMiNacgpY7ZmWeMR8EU6w9tlGpGd6rL5dRmVSHihy0Ju4EJMAMCUP56mlRHWk
StNdviAixx6yaB0kaKWEIIbZtGRoVBoEkElI/ilESsBkQ6K1IyEKwMEf0NdveiqH6CBgXFaLyu4q
lakIcOnucX+LxsX5cUsaLdAnmEkaFoEkogXOwicFcZU9X66pvmV4LElqnFbxtGI5hlIEtaNils2A
EJIhBzNVIjGfclYUi2Xr/Yj0f4BjdBisd/C7ATdudON7skhqR+/WcKICEPBqWWOtgOoTAiwaZbA1
Ji8RJ2aiZ6KeZiVg+rC7T8cmC56+4CIoi6sDIBNswXN5cJ9nZHXNvoYFd3FVEM3WHtAJG8yvrKTN
g5hLsOyJfZ8ASu6DPlAH1nhbsNF/6dPyLLdwmyuv7n8Oylm7uaXqqPJiSm2sKWaMGBp/9rAvW4aN
Vt+XZgsbf7gT7PowWevSh9f0EVpuiNTIyqFZEwAoRIfRBQzZM2iHOCqSpk2pgd2lL3owKuRWOSQl
qFfMxx3XJh1/ryf1GilazFi3OgYU4PE100XxmBX7CzOyWjDgmDIfdvveJs+MYx4z+Ro+qu+airMY
YntJDkcpIIxl6b+JVseXf8qR8qSWtOy4ifRV1RqzPzCXl38MlGJuyuZaxXzrCQuCwYBouilA1gR6
zDcSGE8oSnh7NjGNpYpIRjQBSgHSEJbkD8wvgFbX2DCZaV/lP00y7Z95jcqCcAv+ZpmG2GhrdRBK
JQ1638jO/sRXqHuEFls2Kxc1kBU+rRJu+4qqqIuG10bbS/tthvsRXsA3PJjhwdz93M250BARicwz
a7NCrrTj00t7/FNCPobXvm4XLDAEuDb5sWAZMIyNXlJCIEZjg9CqLRQn6H4PUWhtLOftOOl04ThT
b9ZaT4cUAKIrPbqoX1KwQx3WY/Goz5PXv2nHhUaHa4d1aHKuxGGegUb8+k3fmh085IlDsZpOQmSs
0WEbWhOrskP1ZzTrHQvSJJowzc25BxgOGIoEHhzF+kEL0q0hP1J5pbfDDyICi2v7oapg/vC78Ocj
8vmPMz3zwZRRzct3yBtC5//DWHAQS5v7DjDjbLB05s/Nof2cOeZoQh2HMs5CGhaId/gVjE+0ASYV
86D3ar5Fbw9OXBwZaiiyTRTc/HpCvCSKF63F+AWtnEY03GYn/KEgufq7o3DiK36KJcFnVlzYzVlB
VhG358ltG4ImrejqQd6F+uxpIXJbjVGcyGZI3dSioUUBZyGzvBXMAnFBP7QSMBtE0bI9mvGemz9C
CGYjX34EvcOkOHODpgV2KNNMWR9dMEEkM7FYamLlIaGLrLEjvjdx5tiptXWnU4/iwrSFZjjnWw4A
gvgMPRw7vIY+ntuQQ5Qtd5AnHCQua2L679yvzVntMPwAureEJSGRCiQIM3cU6k84XuIxC74qsDnX
pvKkKpprgSazg6zNZsW5T5la6G0sToh16LJyKbFy0TcfErhqiUsPeaKMT1nnPmwBaXGdvSN6VVhQ
Py3QKZPFxOeRq/I5THj1aFgMfvSixQcBLU+LAjeF2/d6M7zsUSnIjfBi6x+N6y/tEQgdCp1I+W23
lbcP9nvJTI40ircVa4/vd2Bk2sd1wtcYRHO9hPnGrh3sHv5xxSaUudlMaXaE8lFFaFmb89k2TU+p
FpQWU2JNwz7YmcmP8YeQyj7PTM1+2MwMMwm0zQf3jsSTVwYXJrS1Ey839vYTgnRYcPMXraN77Gc2
mYn4yLyztVezH8jTgFZwmu2RhV7IZvaW2dtJb/e2bo4sBvPQKWmwGkdRTSrNSetSdXZezpO/0c1b
E34W7jAdGenAB8IGTACUh8DL9L7oUpD93pavNb0d0yYdcwJMWUeM4TdMjjPFqHazsxhk+YCscBd9
Vi5EgE4HNWHL1FwG21uIFUZjJqvDkvuA91JnnxVkAibtht/mkjuyOQQT+2IGAS6O069MVzK5yVOT
B4DD5M/gMHfHobU4X/e2uMKPPeWJ9H/XukcfYPazKT8xcSeuEQ7OM2DcMtO/puZj/gwqjgr5kD/i
qAyHcw5eb9dBO3uwYlzxssx1fOxnwLF5IywAC1zC5rQtWrjwbLaGyX0WCriRvdnwrHnGT3NsYaV/
wLahbCMRwHqjAZpY+ZL5kLx4MGFI8CY8lDDsrg6Ch4DO5c1O7/zIbu5fUY0xOA9eQqj/m4YfRweh
w5Yq7it4SvMmwEmsa0jpHYa6m9GiMb3nXrdtjnrKs9qiXq7hbsHCZuCg8/i4SuN9/r0aS6X2uCqt
tDZZPZz6xZ7aaP3+wc4v0YWAqn5NFw0dyBuzO8mBvCMxcnI73XGt2MM3IG1/rvd0fgOsZpBLOrZO
4DexgkOySMMr0ROF5uiqZtPdX2PIMSVJzATMQU0opj6kRjxidHjWMbePsFiszhvQgsSvRQvnBAYu
5WSDyMIe4muUW7kFmmalZ55l7aKYsF7WEbmkdeWpsyzMFLv7AzdPNjeMSKZnWIhGybxaJ6b/mmlr
bu8oXiPs1pz26RBQhLBZeFOcBs4Xt4fFl7n9hYOIFqdn/aDtxF+NLfwX5VZ8peRRprHE4wTk8zA8
zngz2yJDLqyI4M+82xBwOCXOzXzSM5B2LM7TfbtU0B3FA8sNwWfYVly49S/nJGkcuLjz0FfoecXK
gTPkoYMJ8wz2pfAm9oa6ttWGWeCdhPF8ua25zMx1ybBBc5k8zGRPOZm1uU8ycZG1M/vZcLTW2/g4
8vkGea+FjHfeWvMQjMSe/WB1ds7N9Bo3SdbBPghiF9Z3mt+vm6xWGEiKWG8cq/Fn2YDKEi++XQ3r
bneIk0HUM0VZgXpg4DKzN133O2rdwWrtN0g73G73aUP7dBvr+XfNX+JFFfvxckDRVfO3tWPeDn/7
++E03CDVlGNhmfifGX3Ty9aC2GYKq0NSaPI+u1MZ0EpvuiuP0wZZcy9EzIlujk+No5sNFopTe5gx
LcsDAB/rGiRwrjH4WD9KZ6aBYEJ231yyGawnLvOS568vLdRCZsDTacIdObIz/Oju2H4nLKkk2e/X
wn673N0jofbfr95cenfzB0G1CCBEOLDCO9uotIWzHQJrLoWaG4ptjQSHhfJDo367dcbsb/N4d1ms
mW4O82HeeRpLXp1NYFiaqHZRO4onbA0JLieRVx+P0fZJg04tBeuawVfg29MN4l1M7uyzEP+RVy93
7E03/WLsEVKC3jCBceGNw93MmZkqZ2ryBXpHh+t3dlQATBqyIt4Qd8O5zXe7neSJiHIevgIoVGjO
x85tOZ//+f05HlxhtfcOB9Njze3WCLsI2yRvYJ9AGjdfMzV+nOip8Q2lgm2t2CfSASW3OgSRmrnt
LU7QfJ3oaZRM9oaITUT3zd5Dagtsq315Wxa7ZUI+N2s/PyJ/nHOLM2d5Ps2cM/RhOmL4+lxygo+5
hk9mrnuT5lOe5DCCM/aWmK3Z4M764wW3d/CoHufzh3cN3bXwoHR+hHNiru/2/liyUP1yroVGKFxd
8+/gVWZlxhTMyUax158FyAfQnYyH78119HYrB12U3caWP046q5gBzYsuy6HMFvZJI2eq+fWlmhHd
QpGjh5WzED4pZg26+/2e0Tv+CI9x8RPG1JpLjKJVWh4P0t5uTw9kPR6RCGXY73TreeTtPF/DNs8B
mL3/CNuU+o91nEaJ7g/zQDL5cmIf+wDozkoOC8Vr7e9veVGa39/fe4VYYemdPGkjuk9rpjN8z/g8
NdbM8/kSnMTjSe9P0+P5yMm2dlorVey0tbanNjS9mzk7XXiWW3lFUc2+zGbelt3l0KfC2b7DNJ3x
4+bY87zTxZq9WKqc8Gn7conkxHkzNN4k5r7YMAodIyIeJWQcx6LBcEg7x3AlE8y1FChzc7HCXNL1
wVmFtWXToWBjXd0FtmnnwKg3WYCCpo9VJprfTNDKZuljBoG9QDW4MFa3r/xHPvX/jNMVkZDxnf2i
TezLFSWAqrRQminf9dfoW4rpzjajebj7dIDcE0rsRFawFiwRVZ37P6OFxoxfFzOJkwjT5dLI3vx2
48QNTDedzVi9PUkLodU3TMFg5p1bU5/rlgmaTLjF4EzEWFJ8+3oQV/y5uUsDCRTSo8sA7yGzlcyZ
Ui4k/aTl3kJVTSXJgoOvOnf+aLZQxjIP2ZIcOnnYMFCJfhknFyIsC+k2Gxyi66knU4dmBOphCDo1
f6vQkiAs/TX7II+nT9t5eoY1KxQQxAyl+yQIuKTirk0X+mK6uEKGBtcM4VPAA1j0Y/dNzfIZ3SCz
6IKP0uCe4FD961AxsXrGKGnMyW+2pTEgrHHgaDQStFioIXnaQ0+dIcj6BLLOu3eZGylzB7fyUk2L
WBRwX9E4bXc5E1XBG/3x09GxxQPEK+tB/bPeqsAerD5GEj724/vPgcHeUA+lHVw5pMOUFsHN6CiN
9xvRcq9gjVBNoEMmMiwID1RmKRfyIv12XTLHmKzJDW9LmXwgpGMJ9IpUWDI6Q5M7kYnFdSxmEFKM
pd9F7VGkS0Uh1pjrto76OA+n6XCklvo66r809l6+EIaQXwTKYvTvScMEGqRJ7v2OAyTAHVBN9jKz
fVBivDOiDaQYk20GzKLTS+CrGgkmGqIMMII6lBXC5TZ9Xy8sXeHRKdhAovj0Dkjv7Ub5s/it+4Df
Wj61x4yngJ5R35ksCf5yHc4Vkx4nCt6C6Ze9xcy8oBL9YB90gHjbnUFng/JLfq90OAAFs4Uq+aj2
4HYAGHl1zIZ/Gk152qTN6LpHCeNjvm4bFRTugZjfsLXcA5MomA33RnwKqxDFt3ctXcK9TILlGsjF
Rp7SljDQaFNAW9UD3SoFkk1pEUQdmjB1kK4hjX2vQMqBwLNbDK8P/mCp+qMLML1dPewHA6R3WRO8
8wC2c86o8TNYJzg5fS6kPJTJ1plm4CBOUmBngWp5tWKIKmUnAMgcqB28QNOAgQ+wEKleQO5G8b2/
lGv0TcOa1jsMRUWh3ICvehzxjab3VjqQ65uDJ8g2f40VLhUsFmsysi6ExmxR9Mqw0v4oGKjnqtop
oDBQqAeXREMK1Dr5l6XsxvofPY/R3dYfYViQBj//Dd9T6mVfZPVRhUz8tim3FWyDbDW+0AHlsx5T
boAyoJRxDX2+puH6czOpPmZhzPoR4T0ZXRExWcm5X36pCkHsgDB+V+c5Y1EeIcu/l5hkO3uCLd+/
ewVeQMCmzQLKMocXveaY6ckYbtD//0i6r+W2tWwLoF/EKkYQfBUTCGZR0S8sWdYhmHP8+h5bXfeW
28cKBHZYca45yxPNn9y2p9MIsnuvkIfv1kYgHKFr/V4BdfJCl/2rd9Lk2O2+argPbv0JuIuiZqiM
aytD212NCNUro67G2uE8zCl+75p+FUCU5rA5AzVPzdy/dti410JRa4Hu/TWvBV4jqTdthNa0YS+x
+D2tXZJ1VkaLvlz3i1oSleE5LjTxsi+/NQQOSyZ6ki1HCtT78Isa+UqfDpH5tRc4WquTWeJtxCaV
O1Q8nCXnRefZBdMuOC9fHrOJ8vq0lJR8sy6RQ6xM1979PC5JJfe8ub3c8cHAqFnmy1JomojyJU99
VWIdeoMWl9e5c7zZC75fMRBi5Vp+Z9eEPoxfr12qOWPZZsPp8gUoKGuvxjoD+5pWEf7Tth6+ry5r
LWgVQrK/3f1VXyf4CrOrjngeaTKdEGeUD5Pp47lSbmTI9GZJ7tPeOWk4GiQijflkd/3cix37HmoF
SbNuUSDykcxFJsOBhtAHhN25/ast3mbO8mkwBQR4lCbwj+VVX68BSGed/8tqaUmbubq9eTlvjfl9
+6yon7XvN8pMZo8WoxoJZM9aRmlafD3gVdGnyNq1w7lJZGK1HBSzz2UN/3PcrCy6ZkNLs3+zxVCR
G/m6E2HP83qKN8qes3QqiX8n6wFCVb78p9JfwsEjz7GEuedaoTUFxlG8AwNd0xKkUaQVtil2l5LV
8nC/GjtLWbM6gqwqf4XVPDW0+YCnu4ufa667015MDhfoojLlimedjdottRxsRlBS0n+0me18GPTp
qPiDXC9fQB/0YVfj3NXg9+znlvuZDR3aw+JNVwN+q62LB1iytoc/Hg2oAcN/+avmVS8I8GeVIbQs
fwHwar+u2P8+t0K0eLzdfMwKz17dWOc0bJfe67QChvusyqwPZxLWlFhWnlQ7PmkPTlbq1EoTTBUa
/5T3PmvGJ9Go8TiaNm1bnS7a53e9hvt74Q5atmnPdzjjZx4sKLB0bNsZFlNzOZfkC03veGPfpst+
XHglK+x7HrfPY/nrkv/YngnZQMt0LqyTy2nZoPOcwiLWl4SACCMrg1t2vXFh9RdhxgX66rF5DuDn
Nlal3WXsjGalS5ggPs/AiYa//Q2WOP++6dsavwxEB3PvHoT1snmOBiDdtlqXR98UMtdrhVvoFhtD
uozME8CVmC0A6CzXXpzaO+GOYndv+edBkAsCtvJ5GZdc/jwyWYJdgetcc0yljwcFPg28hFedUqSv
bNWfcJIX4+LzufgK4pIrdAuz9DZLd9cx7JlwmerohGnwiBY+QNrz72WLYPyQAfgdGrIG8NNGDYLd
cTm4zx990bvTvmHvG6KVXVpgj8HA130d/es20V+2euBanHSxq0evWQ8PQk9ryQfZBE1kl5+VBajn
1HcVrStBUOMY9UOHmoCQhh7G6XC8YoZO09oYN/BpmOsLECOGd7HV+g9bBK66zYNHnbqVz7P+mDts
3LXnIQBFqHyxF7PIszRm++Y0j0MwIJUuimMQIJW+xXK5hCzTDSxF46AFJHKrNgUg+f07oDQBDu05
1kqxQqarT7kwJJT6E35gcU/P5c5qij9I0ge2qmiYS0jjQfBr5FqOS9zb9XW7D7qsHrQGp9FZ7Xpz
QjYqVFp1eNXlRz9Aq4YKMj10VNFGcmjXXDtuvjP5EMZukxMl52pqUIBihmG9O4lAImwJwBHYKGvv
nMBYbbKU5zE9bekgnVijALkysq4+A9xaaXgw2o4A7PQDIMKuIemrdYLrbpi2zl2aYZQVPNwau8c9
3wiZTKkaz0ehtVx/uBtnXSK+TMipee9dNkH4C2SEcHrDL4jilvUReBjmBsaA4tjhMId6OvIgYZKZ
3j2otd49LrOGWORAT22P9qt736ViI9i3gmLsLwjZccvBpUAxnwecqpuy0EoHZ/KQZaJ4XZ/NtZyW
3YuOlNEQFY1i83rvaXaull3GwfvCYRWjP3b/vhiCODBHC2I7NlWAuTXr0SmeByYFzut+QcVeRQPK
Ie4JyeCqgAZXyE3AewIGqazVq/h9HoYuM0QPSgx/7lK9x12sGZrajU32H4E4U1WACWwUN2XVY4hJ
n7jLtG4I3f8+VvAuttMxgU2+hrP5ZHjLwtq9/e53TBVnvjavrrd3rbUeayyhTa/uQuhfuiyn38Xf
Q0F5eEiOwq/0FuB/Rl9ucW9PEfqLUs4DV9Oik9ACY8hdCZhpCMoGUDVDhR0QJhh5F/NUoWUXfevr
Gzh2+CRRV1VvNEC6Y4XBP9sJCLXLvZ3o0FZ/pFbFa8s4GStrrO1+bJtjA5x9NXe9l3/fjCsZB9UQ
CjHlQETlLzH/44mB8DW+uBVF0fhpdXw1z2smEKGzcUsmLzfaQmuod8MI/tIy+C79i+X3tVi3Vuuh
k1FV8mBJv6tBqNDydR/947+Haqz5tHShvpLDmdYUBVFNCDMuDTDPlbRw36n17/8ojaVoJXQmPIb8
UFAFDQ+TaxaS9LAKObPdm/arvYVQNIBhAPvgvl1IJ1Ry4cWjSseg2vXauqtMCO+vzdruuRS9F4Mg
VWNWEuoHLk/NbUY6zKpId5ftyo+Ps7e3WOCeGGSJDpDGDefSJ8ARCArFtKYYcSJobx/VlTwbFyPL
zXVvZRBuWqJhSnNKeXD+U8pSbmdZWZHy0NszHIM625/mD+NKx9zd/UpkWDfmfV5JTCGeosmKGObv
7hE+3R607jDnGLxX9jwG7jEUCXrFcEg2rBLhHxH0mhz+FdE4oLJTQMLsQ6U3dN/uLzroUOZO8XEa
pOOcxfWhzcgZyrN/7hgoBnzfHV7FC7Jsu55UzQzLjB8ptXY1DVAwNR92/ef1lhObeK708sqs5yfk
FhQwvHmYVEcViCKhQ/MriMvPMJsGHgRxG+8FkxvS+VvicZCFF3+z/oc+3aq9nLbMECwRncZpcZ86
/MgeID4W422lc9l/bXfJwwTSLjE4FUYsi62i0pxTKL4rtXy0Hv5unvgFl3niA01zmhQ3ujrbh8l3
c+VCrWI1NXoe1xgK9B0UjwzTVraaAIUnk4qms4BqDYfP/+0Pbadj+YEBwaCrBhtGuHo4r871Djjs
qWCY0y2wqlHjEDVMC2sZV2etXV7p7/y7SagLfKOBqKJpJdjlUlLhd4TjCh3IJb5dXJ8npSi+85u1
+xiBrCF0ZZtC0KXxUwH7FfW5sft5YDeWlY6bInyPju+y01mcVrPEJCruZTAp4Q0m78BKa+jaxbaC
3nX9bdcASH/n7099MCa3xLI97i8FcwsYPWo9w5+LEqNVP93HoJXOrajqVhnEzLQM1BqbzTDRq0yD
WkRmwIfRg9un3LZNBRnxI7JBqSBnclmf6x7NLJQfYy/E9Q+xUWv5EabfGjBNgTVl27mqz8oUAADr
VaODfHOYJL+8Ol0BMJBvrCtfkxJ/1D9HbVDZRXIt4nMC06iRHjejuq3/x8LkRoIx00b76A/fwdeY
yQzDpsDDrSIYWkDQJZbDmWITTMSazNUt3r7ge/o9z4ZFgR67PDtfAvEE5mdqGh2CIRrjvBZu/1mq
GaZGUQmsjdzKtBkyKocXdkE5Sgp+Ko3dzvO/uDufYAC62oTfGSLTK+K9bJ4sHu0QJEr6haL5MMw9
vw6Ac6K///fAHnA+bRnmxQaDkYGdRtQPlqiBCCB2UYfN11FM4npUoolLCGJeP1VukunL5u/0BaF/
M+78aM41Z+3zx+He3Fwb91V9Fdev2oD3+rHmcjcKQDqFxiOr93b/HdbNBcDqvbnUuxmue9pihmT8
n0DmY1ltrH0RIOYjUlFSSF7ra6zCf19ax5TBbh166InH9NTVWhTOlNX8P3gZaGx14idv37O303e1
9xjJhR5twpTSKh5DU5Aq16V+nnVVM3ePJizM7taoZQ5faKJdMgwqTaRDlWvjEKMzaRWqrXb+o5rV
C4vOqdpQ9lRASCN0CaLEqkEx5c2o2JopM00q7yDAyUabo6DjuWoZVtaMmL4tvNumEb1dB1H4e/S2
+rw+A8uxqLqttLt1Gitfe1pCx3+gPUhs8Cisd6GE4qxE8ZPNBlW2f66nwUisRqr9LfejJe12GNnF
wqwj2DXbqiUxU4YIaHgAonsqyAwxlTiWmWc/XKl30Rdg9qVd+g3+VmPQy6grzIBiXgHEQdUaNRJ7
EJYmlJyynvIIgsRc7DZqs/J+kXhxGqT3cp8sChIcBi3MzFeHvHihn+fqOaNdAvznUvNQa+fOEDi7
fDOASmW8OY//gAHheXW786wZUIFu4hm9OyPQNDBPJX62eVl/O6/F4nOOi7j30czFOeqLL3s8HbXm
jUqIMyJE2dbtMkNcXb0F5+qsx4Fvx/UrAZY+AvsMaKgQjq/f1Y1PIDAgQTq9/ZNlRKvx8tQV8Qmy
q+RKhKY6ldM6nKHwXv6iVjYv8QLpihKRnGrXqC3ajy2O8PJQmWSnkgP/dCZGwa+a6n6WDAj9ASWV
G+55h6tYaN0gDQOc87JugO/m8FlV8MacuvEulZ7YH9sm0xEWPlAgGA6n5cR/31/sHutRyLIwucfz
c2rVH+AwZoKxAno1GycW5pK4oYdBDEJxaoRM52xCqouTMjh/uAVtRknCvfzlN4vphHrTchLofwEl
lb55FePz99t/1yD3/b24dXBLbc/dSGUMrQUj+DvxT1qeHiQfcv9vvus4lbHje2+D1jmE8akbwnY0
ChDw81/0Ng/cXyS31dv22hIVneM/joufRATB5GzmJCeb1zhFXrF1f24iq+DQthSEnNXC9/K78IPb
AM34/tA87FuO2DZ6hZJczgTR9Qgz+SzQkrsE6KLqBypzwcF88iiqn6WvSk3aTv8VKy7llwZWQvcq
OiVIFpg4PwU2R1X08lbZIyBv3hFKwnLyWevWad6/rd8LD4Fd4Cw0C3CsJauNaCMpbZpoE6mKxMWn
6q4Lt1o+JTMDm2sTlnn54eeq2rJkXBD/H/C7207u2kFGdZ31LlfhnfEH141krqNo1q7SMeq3hzcl
VZmr+1O+IELiFcZyxvCvtZYqH9zySnQlIfHt/pTRGUAU+BXXH5Jhgb+gUWEU9Hf26MGdz5gZp819
Q7zmKihdQ+zZ1WyeVmcdCRYf7n7Ov0WjBNXtLg32OoDjeVcLzmO56wj+9wDBxUpH8BK+F4Qq10DY
jotEmIUXArfIKho4ekyVf1nzILtWGcQxhKYJXojNLTkdggKceFHM4MgWm3vCYbef/axXuya8t/q7
kyrGqmVyguaRIjH9VDHMT2FdxY/hkDydqaI/UkYIXdHpMoxqrfwj3JMHbCfBXVmw6kPpHipY4mFo
b2VYaER/8dXg/xHCUfNZNi9ZUlE1M8fSFoILkAMnCe24UxAy8EIVP7HrWCMn1iaZPMRSkpW6yKBO
ZklOWRouqLKQNwGQ158d3ot/PTyb4/qEeFFMwQ+L/vFH6a2H29gRallMcQoUOqvrxYH1w6y2VK3U
Latt3sA4AuuaNbZKCu73+5ub6C+7UtdDyqkkFX6tXyVgl7F44LC6qrjnLnvBdlsQx00gd1YMvHUK
AOemP1p20q6EeGD5T+gZBlYMmPjLOQApt1iEwuBQ47RCcvHnsmqiVVuQ8Cy14bjhGBH1iwzyp46A
bmtgAgP2jd9tMszXY9vZP5Ta63/UT+6TfNaUJ5z/iTQFMd7Y50Lm5X61k4iuQVDGKRBphbyvw+O+
sgVxYAcUlyNp25s+goqjy1Ns47MurwVAraLwtFafz/GaWh0qbOD+qj/Na6WJE/mWay7OPRTRo+uv
Lci0kjtOW27bNt9xf7TU8WrVj8emWckn5cwNbYjkcsU2rhls1PtP/zWfdlzkErQWHjkWAJM2wfdq
F1aEkVitTVB4xvoSOGQdWha5RUfb9H5vXWNM4YLt/pHXR13qH6HPYvFU4mc9XTGDzvOpUicPuizX
zwCc8t5SkDRjg8RvXmwBmXb4V9i4LShP2+Ui8+Xr1kHb7YZXuyy064hcqNx7d8+EUcpDW5ZSCSWL
6uh4TZIUQhjOAU+pOKWks1JpFvIJKhqsraKd3Ka9Ldfv59QHiYj0qryQX5TBa2ho4ETfGlHzPM15
LamtOM/AsRMtzk+VQufrETfKWfumCYBorybvadceTSHVehSoUY+tYjFoL2w2jcqrg+QMSjJFsTZ1
VepvSu3DJlCVCWlRfKPdOd2aeBS5/DvxRrQ0++faj3+7lpqsuhxBwli5dUTN0Ea9minTbyTmvDuW
PHx/l1sI8zPNSvOYh/oM3lNAJ0OtJByEnKiw63qz678CpV9hxHbEyOcD+/uTkBZluej5WEb5x+dc
H73KD1GzWfAGmOfjrjkOgbxAXNGhHP9hfJctEXLMImB+d8zKlSZ6a1v5MIN1qa8KneAW8snsYoT0
KcppIzXAi6emwOVvd6Av503X5LEeKYdkj7EL5zldJrlbJLR+tKAhp6cmvnYlhx/ubfntCnpy8R+U
6o6IiBEOH12cmdUIPJkhITgl138WuAI7l2/YuvWx4Q3pX8ADq2Gn8w+R/Cqgu8+QeC3tcvSfK5MH
iNSIc/5IRTzmqhbWij9TkHG08j198JCGfu+Hq9kwnDGU8D65iHa3HmWqdS1r5+4sTi1Fkusp2R8b
m0Li5kpXqjiZ9MvJxm/bh1PLWBuY1SJu6MLea207pX/JouSzcKmn5/T4sn9xFH1BVengKJVS518g
bDt3ccNBvWfNw0MF4Tc0lgPUvDBz0Kx8TdFq3RqneT3GBb1pngqdzGTyuReBIu3Nrf5bf1/NYcVP
cwTPisW1WyJscGaifCNv1lknT3IFl3qv02K/lxomGPwn66WCUFbBUuk3/fd1+yOACK+EpevUym2I
unOWa82ZXv70cjdHA82EAXvbxPXnVtsK1gWUNp+Zp2otao2dOzZvhMLIOQ0rV2rvS41wkLdNJ9qm
u3sqJ1Mgo1xTdMG2OVtQ/QzE6cGCtAkM4HQCwVbDv7+uZq1SsV2OkyrKzJsBtuTg8laap1J6rM7x
9KYMd+2/JdN9go+6zckD0HJsa+LVtm1+wS44IpI+FRTx1fHX6roVOL/c5IInyrFXoxNkx8aYkORe
PmW1JKGUedmvm81fJ95RJWZvebknSjT6D7MgaXP9J07PoNAg53VC5u1LqU3dgZV1JlwyC3C4PgM8
RY5dmHxs5Gej7N44QAd7RLUZqgvt7PTKDqiccZByaOUCOhgge7yLFi+ymhCLhNKiEhDaj6ghycWC
ZRbVi/lohNLcADUYhGh+dp5chChqJrew6EV9dKDscn33+0ScxWzemNbamMGK61blKxgvwEizOHoE
87Z1t60AJMx/EZ9W39We0bEMeJz1J34zTy8FWt9GhGh2rIm2NcMmkD3NU3ERaTo1N5FuqLllnUDl
9az05FMihvxQj9b1WxzW/rSvcy6UN6Y1UgtWl3dkiyAU1CjwwAmQMXi5KG7uoff/N5IRleaJ84wP
rDr/vX62/LzGqYqq4glj9tHYTHmB89fxDM+s/IZzLvaPp4RHxxp3jJquL4vvlBfzk8JGJ6Px/z+d
0jlNpcqTaNoWnw+Bc7XiZpRa5arWmBkq0wkItwn3qLLlG9IVgQj/L8Qovfr+EN6XwhJhJN91vI5n
yePd5AvCj4sEMIxtLo0Q8KP6dYDwfcg3t51QyaDvEz9tXKFzYtUVAC0J4b/HreP3nmD2aRUdmhLC
fCV8g/OHAoTl9HvUMKtfQhkH1UFmcuTXxxdhfvRoLaOmS8zx7VYdvsu0syVxLBweR+wG7I/waRTW
L8UYuVMZnYUhPKFlVmqJbQU3WNMefbHYJescDl8hrBI87ltFJEFXqRwp1mOlsyh15+K2XVIqdo0d
ei+xsRCtIAMz+yWh43FstOUpxF3Lb9RnK9Z4tI6nEK+wLrKX6brlHq6/D8/kMdzXxSN1JorUPX7E
PAIFkZj60D413a3qzZoY4ZEJ+ftq1VQHU4kG+n20bWIUtQlfVpWjG/vZH/m72yrgsMqUFCuVSVVq
78d+06SI7jkfl73cI/PLdTVMLzjVpdRxsEnXELD7RznPCftDrfHoi1vcL+UMcaK8wI0UEKPJE+/W
dj2VTE2HHe2s4bF7yH+E8tstyUdtM3lqgmpvWgT5m8HYsAWnsd287HoYuJat7awXl790gkTjNgJY
6yjZt1fCezVK/WgV/oBeMI99TQ6SW0QlMmdtQrDx9dv6GzTSLy2fjCB3NTNl5jctnip0S1uhVriu
o6GYu0kr2c8BoYuOFbKJ3r4nLPQ26GlreK2QYIViqpnkOMjI4R5RTgVYV2S8j9W5I/OarJJ+XWVw
lEFLw/ARV9Q5uh5EtqQokql3PGlrytkcCJVGhMeXUGPRLtNkkvqfsUj8sR9yKTcfNAuBMkBE1K8W
u9aU6WM8pGxqdtNFy+7Aqcl1sX/KgBetyrY7G7Fq829ikDLOSigwOIfKNuaKlf3tEblOBIrC/Pm5
6W4U9vV7KxMp/db80ITnlh21R4IEtXVznSGyyHeW/YJev0Z8X0FQQnz855eE+mH13dWbEwPdYVoA
a3pSXGoFrNiGyJ4hnERcOsq1a+mZlw4FruXHbhwZukcW2kVN3im2Km0T8PVaU/aClj1qiOnCN7rJ
SlFSK54zTpgUTShFZ8Npm3QLCQex2lbf8j0Kmvj6cw0u/i5NqtK4Z2iDQPsv82SwTG6NjTDpY04i
U0UNby+2uIa0aZHMSd/cW6Wx8d+egG3+YbXKXSZgiSr/1tfyqt7TVcIIYmMiMPpFIEfF05BACJJ6
QkIe02XlI/2FoVW/kZA646YmNXdkcbYLfoveWaB9rEGo21fzckorGKVFwn3GINAtfvpUgVJIQA4j
WpJ6HmrLPPSK1WvYa9RLobUki9Xmuj4dDXBsWgUBUr7JPjKm50oId6KsJ+is3J5KXKDKWU2ds+1L
Aujp/a1YftXU2Nw+LaAsWm289BMnUzM8X7XUqQykB5UOY3Vbtlnje6UTvRvZ18jTjNLwYEFESZxj
HNP/lTna/lWpXf1ykVSsQoY/61SzQIjrxqCLFHWIBtfK/xjmK2PHa33V+BLnMGgK4b5LNLqHE9RA
ippuTaCvVkzHCqWPc2pVfvKYNRTPDZ5/H1JhouxlfWuVvpR1hLaOtVMP0JpBhsoKeywAKymi4SOc
DRhprvHSdqMJLwwwEtS+SveE+jLyTqZzF8BLltTNcyVrpRaPQLnlxZhHaLzcQqx0/EdOl5vVGii2
+WLuP2TGwlWpBYacSz3Y3vi5PG077e6kw8F6FtOHbBVaehesLbPrvDIaDgLWVWQlhih9o/pT1Aqg
u0fTi1yiVkEuRrmV8smjyT/7fO8TK8GpCqzarrwg/jhtS1+INm2lzYeGu7mdtQtZ/WBSaFXP9Y+w
jDpX5opgU8uNS6q4nfKt+D8dSxWkUL/IAs2xcNlC8oGZ0rmdErFPw6VGe+pjxfZaO+tawoWKLt29
G2p6nQlBMRgxYxHhTGyIM++nFyu3PzfjWpJLl3KPknjmJBXdhdCm2AtN12QziGoq+HWLhHzEQxYN
3/hkD6UVvBtT6pFpSQikeL6l0BGbVQ//uDu5wu3O8mr4pUQy2C4BctHZxVhyCgmebMn3WJJSBaah
k1FgKDauGG1W6g9Pmzf9Mvn+cRQyC1EgEu7v12jaVihVZzu1vHhhhwnFEH+dsJRYff20fV32p7CW
ARAtaFBKlKK5JZyRdqBu9znXEK2EesrdbRQtt+2royecdXhKmrE88zSEDZZT5VPMYgdOq65yzHao
y68ozforlani+gnX1p2ymst8i0GZR0251iFu7Nd/ZJpKFxt5Mw+viZf/+8jUCFKHQT+cbdO0vWR9
yizVPcz3Jm8KPASNekHL70tbwEOupdibTZZvM0prT/OvmqpBZ8FgYfcBa/nLoEZRn7NQjNMlADZS
L3Y/UDPCYTzUrTURFRJV0VwcehRDzcA/e/N8yu2qbAeidbTDc3Wat3+cte01DBALOWnHkngKnsEo
9NC/6UkxJCftQEgHxiMIwZnyVPlh+EaXAikeyR3y1LTwJhiTQ4X/cuwub/5YPBvPZsJ7d8OIb4vn
+Hv9Ak+8GiyOLaZ51coGWwpGw1u+v6UxtO4xDU7b7m2TLF9rg3bUKZEh2uzru/zw3jtSG+n65aS0
TqvO+TQW+4Xn2LD7EFBplFjvvKboQ9e0o02sgr6v8G5BzsNkaq2OpdwFf56TV1OtyQr9g1v9EhzD
Jx9o6BJfXeors9G558UGC3kUUDbgqwlc0y5nKPW8Jo+hy0Rws0hMTRYSVqtIeCVrLAbV8eevn871
c2O3npWopb6sfz6Q/9/85Eq+SO6k2piPgsMFZCiqVSdrtLlDZvQQuJvDNiw/zh3nX/UkeBZcYAaO
x850vgfN+HgLVyjcO7mm+y7rizxL2WOyx3+Uu2fXdllLrSVRHGye/aoXJjE618sfB1ReJ4ttXU1E
vy+G6/F+vBgWuvsgHfUWHsuHihR3Ayng1nxdpkaQoO8ljlEM2skjQPYvoiUUqqCuFv3FTwU8Ce+1
GZcoybpRwpWQ0VE1G2TP2SCe5Iel59wgQO76u7fCw0CthRujrvu7J61d7Ak74LSrW3prm4FqIAmU
VtQVoNHnHe9SDOalxuPPoy/CgEZb9PHnOSr1vbqEpmy/iFGTf2o/OtevBXbsl2w0H9Qm13x7bXhL
hzXFKNrbGuC6VtJS5wZW+hltU0xW83uAEQfQymv187xNtGZuKbzVdNqFIIqeMb31i7BrP9Fgj8N3
gkGEkGt/94rtEYea/vdyOFPk/9HsAXBajfPd1fhy67Cgy2UrTvRI1KoRlDCZpCBfgeXSWxZ4BshV
FY9tqdqvb679BNZ17DN5PwTu0jKsx6G+Xcbs3b2j5meXt0qpWbURDfEGrQbXTm3f28q71GFnXRNY
uXSaMIKjvAJ7stON7pc7948VJZU4EahFjtTyxbFUVXmbymkGi113+RJPJLSLkPDXRtmlUxjNBo/e
dXBlhKRi43J/3a2OUBt2ZxOcOqXRsZuNsU54e0JfYZ/A5G8Ur9SIlHcAzXvGRZ5rlX48ghJMIDP6
1bHYkJw6NPA9MAbz4hSKghhhLvxPOpuUn7NePrZxs0H5+bQwTpFLSsPt23zgCZ6nz5YYVc4t7gXs
87JZ/WSPYaaxrI9mE+HmMB6cq0+VUYZXTmbhbedDCOjx9uvWe3DQw/P96Zqe03Ktket5QcVpremX
9WA9uPV2o3Vy7s/+7HAwTrbjR2872Ily9/UY6Dg9F7TaNCrr6LLGcyxNmIF/pazK/eU2rfybb9Pr
oTubD1ETBZ7q52nWwmO9fjTyx+7pEljRwPlIWPfPOr6AE9TicDP/Ij9AobIx1t8/+b8AdQCL00E8
0MY9d5PaKDoPCudhft1/aBlt+lqokrGZMT/lPFBLbT1Qdab8B4eNo8hiDE/9Qz8Yd3xc4Ikc9XYi
69zHQdDcpUyLXQ1AXgahQNah/PutEcbP7TXoEz2iYtT2Kds4hWQBsRxuxrBiUYJ2gmlJJPTlrrOL
iikKPaboLxLqSgDYoBnDWVh4dcwPKsNAwmnIPLcd6jTL4XJy3XZ8qdidV9sstsYjcBbdA/ZO1Vi3
M91OYpmQtC3V8AG80eQ5rLqHUsgImT3R398Mr4TGdYx5EszUA5iP2icIXpCc9Dl5jePDfeybeYHY
qyowyCh1/FQmdBd1IwV1/iRsYLaG3tVUshsJb71rlKyHVoJYwavRhb5uO8vz+yvunUufs9N4J64e
JTPXoPy3iJRSWqmhhRocoi8PSMlt7pvePCDS/hT/FkN/6+S250PvldrgeDW27ttJ1JVCL4dQAJr3
ANy7nsmJUheoaD2EBspXU8GzuJznOsYpqM1xUmeDEEQGAsky6+GJu/vWcSiRsB3srZVjLcJdzOGi
DL4OWgZQb1wOsEGRgsyG+SY0GEy3HkltnAP8UNtucSIyAuXUk+OjUaUrPMc5eemr+mzm6X64BBp4
51EvGHWQI+XBK5OtC+eNlOGH3u8vNrfiu/aRfF8TIKxF1Ys5eyf6f+iF4oZAsuimH1Ie0AAVsZd8
bzOIaYQab3ukC5FpaulgycuBCPpi0MLzO9+H/oVwxkof+ik84HIiw5O9b3QP+6tXGiYO/rZiwAtD
RMiI1p+FftCznI+CuuPlTf7YVLGWi8sgtdKPw/z7edbT1RT7vC8cJPMhkZmWqCtfcqQlO6LjtazR
QzGRVeppzKT6eK8g8KdlRpUquaixtePhkkrj1+Fr+1LzasWexPAkRvp3p95YI2K5fCl+P4ATBPQx
ghYsFOESIS1XWciN9i1zfOe6Fw97uO04xrqE4S/fl8EAvkwt2pwQcmj8YQGuFF05Brpd7ZW0zV8B
/e6dx9d6NI0TD8ZbP68GYpUQsz/vBgJlUehiUCw0ssFstKy91trXXjaIRntAJu3pMVqpbmmw6s5f
bmGkb9nzlOB7ToVLpenk3F8GMTqNqacI8YeP6xf6R6wTNVhNkch+19mMVTnC4Xr80UUK8YzV8zBB
ucTqi0+KIsMQSQkGxQM828spbpx7u8H6Zc9h4ak7CffW+34eG8G1i2PwPYMr3/a2r+ufVTUtmiGi
DDiORzO6fpeU2KBisAHE7rxH/zcbqAvEH4dSKoRW/BrUEiPTDLeJXKSvBr2276VbCoGlCsUO5btB
h0gbZX62767YLl0s+vJ1Ibk8MUSSK5GWYi5SXGoOUZMkwYuKZKb8p2wWYjNhzj2t8EXoMVWJIET+
LMaQAwBoBPRmvfWEKbv8bG6dSxBisJi7ND97Y3LX6xdVPmF2V8p6NnOISau1uv7N7X9y1a7mgrHO
3KlXLPUUiJe5/u4oaa4mNZN3hfZMc/JEt9OOYPSe/hgtNIuHAt004R76Z1CSfcI/HbthfAftFnhy
ubGjKDNYvXI8u35wlOxBgHuqGsyT9bcau9KQSyk0gdLN01k8986n5Na2HlJJMF0bXS22N4WOsJgu
kuYWH+S3QCOpjABwFp3g35jV30PysWz4EnYoPJwNsL7/Y9zAT5hvMa26u2LDraOxZzzv3/kclHZ1
oCr3J1ZJLrqXjtKow6Db2n/nRI2LYbEDC5ZF4gu8qr19t8bIiawpfy5T01P3GDt/ugu2ZNbf9wvd
+bjQnY1Lg5ubR8cv1D60BzsS9JAK4ELuPD6qpXo2klsd3+J+UZQTGLG6YojoOYwToJ3H+oqNmvhR
oRMfKeiiUR9Gw025nfmK0CZsBQJuNL1cyou0dfnC1iwYYvYGMmHNV+QI4BAVtrDs6ZiFrI5yvcvH
tZiuDNPqH+Vbt17pozbc9K7/1YY3s58jyhedfD+nf6aL9fno3Xrbr+wl7kfjaNaPTr1sdFw3dofG
dpmuQe30d4bndP72GO6z+qbQO7UeuhDdqF/rxTLUJGfQI3nkuwcjdpQG6Ps1KYM9lzzIptDFEh8O
U9Y3HlMZVT/F8RXNgNcLYuRNR3A/HSDNr46Mb+z627+Vz9JneVADiOvhFX4BVYV3mqGAHlQ/c4kD
B+aweN13s14tWSM7XsvY2+uu32YVBHpIhX1li4VYkIYnuWvQdiYCqyYrw6bGgp6n48pQiJX1ov71
UK/2Six8sn/P9Sh/Y3EsDspGg+4N/7tFq+24FweLXkldcJhLis8o2ytBUunWq4RXyfXs5Qlfu0Ld
VC+lt3gVR5kcmXqvLU3FgeCs4kb1z+Z/ULxQ6ECzj2rx+j4dbExjZUyFK6SS3M9o6L6jYNy9Uivh
egBdMVMHFyh5mwj/tgqNZ3FniHhyI6N2WBAVh8f7gLzfjB3/EIRvO5mBsM9AwOzaGe8YojcVI6iv
YbP2f3NA76CNxJRo778q8W/Gr3GLmpZY22X0S/LdYlfdEixufzesQtcQtHcCVKMaPzeR9KSqt0rh
wS5tGPpbW+QRzPWw3D0e25xpOSFPP4Utvkn482agVJe68fG9zK8H63drz79ZLWGe2Fw9PHzUSIHV
7yHfJD1ZfojeoIPUfIUh025IwjmGfUvs8LqaC/CEjqBJgb0eTrrc9Y6HbIIJ33VQFt1OzkEqS84b
ZhrCu56OP9XCXvtTqAaNdZgpSMrO5m2NwuWlC6TllwHO3bGDzyelcqp7vC//Xc/NfEDll9qP6kBh
rhDUPbM2PlXVrAvah8tX0eR5dfeEAuBRx/9gBk3Y/JEpiy90T1rVxoztBFQQgPTuuaHkelPsb/Jk
CefEvJ/uwBvnpiIfLXQNB62uKmQBbNmHlqunvR4b8nvt8NKjeTWLf0aX1jneu6G4k2qRx/Pn6xxM
cVictTG/0eiOptRomsuseQNeXbUgVoq4iXz1JbpNsqwf7/urwe4BdXmbzMXLUe2reEoz/xBR8Zyd
27dDq9bfHpvXGVLN/qGQllYaCPUz6icQgHOPvFFpNj4XRkoxWOd0G0QahXUj/t7nhvnCiJM/Pdup
tnGzAC/XEyFCg3taWtaHLDcmKAk+4WRdmxiS9ea6xz0wb///kOjAMG7wx9rxJvd0uxiWhBqGY/8u
qKhgiFU5xqk8IO5oknFe7ozPf2WO4L7bv7lPqdpzrtqk7LIluEMjh9H5LL7fRqvX49/da/Xf/V02
vn839fq5HG75ut1rqTMb0r6QGpFYHsTPMYDORAa4wkfvCVYQIoEtOjNl9Wxk6GS6i9lY911JE0eL
8e71hvJ03Z8/emHARxViiMAz7pUNV6buzo1nLItyXFftv116Cka9S5Ak5DVq1mwXCeTEKU+WcX8v
pXCF0MAevmJM7Y++HrKqSzsQtutgCCokOlO/QfNTZIQ+3lXbb0K+W0svy87t6xz0p+49Dd/rEJ5X
Zq5t8sqpht6J4s+2s1BEqBtc5Cl5Zprvk81YMU+/REMitJw863oY0qF5ghj61+nw6yE2304CkSaN
zkoizsFt7hY/QopUZjZCfSiwFoXgN7Y02Y0+GS7x/TAQ90s8zAkxb/vJI8iSVn7Em1lH0Tl6d8v7
u/Fe1Wc5yfdchcOz2pMJ+qA2C/UTK9goNw0ZicufQ6r1gEMukjlorGsH+wD4UuC9iWhyvJunOm7Q
d7eQcSTZmoWUnRo/2Mjh7h0pn65aKgvyu25SRkaC1fJ0wcaUu6wOfsf7pyZDiK+gctRCSDUbNb21
VL/UXvaj9bfLu6siGPYzgmd2LUSzakX+pv0S80j+0i30Q0VmKlkMpPI2/39E3VdzWtuyBeBfRBU5
vIqchRCSxQtleWNyFPnXn6/xw7nX5a0jE9Zac84Oo0ePbmTba1H3VsZ36sZ2QJmOtCuSK6PFWzr7
3ZYH65ZkleuoQSMN4TOVFNNO3dkfjz/y6hq4d914kNslYBCTSteNfCPdeXSVDdgyanZ3WcGlpzAS
uJmENVnC+84iKzWlW8ElUHg8gdV2/xVmYpkrCc3a5svUMe8rftpArFCxDeA7E8Uup2GjKiOotIgD
hEVaB0OBsx1o3HN6cwI0j2DQ2RYkjJzJuFjLTmSF+LViOJRnjY51eUe683OuZmQZhqfUU5k6M2yw
tjBCvt+Zfd2b80z9579jS9YJCZXS1iDbmCTJfDVvkQ4WKfzDEkZgEGhRKC0zUutZzz7xz0+LBk70
Kf3r0EebjO0luRVvt/cDHVcyv9S1q5eEy1Ci0pkXxachzfzharjp483KlbFF0bNJ7kIeyFGsiGVs
eGIDVlCfHXrIr18YgtjFp90PJHxY1RJVp1u+GLNKY3U92pFJvuK07fQk82cJfrR4jndsxpgw7Xg7
zX7v1nPB7H50uP01xOswTH5e9CZbc3Xjc38diVpUq6Kw3p7fW1rPl13Wc4c2PLqMfvgyJG+Y4EJZ
L7TImwoIlzrQxAFLUV6wBNwn4ieAQM2+G+hVplaaBmCdqXL8HnB/0ckMIOUUTQLLW78lrhXZ1bwt
ZUX3WF3rWHwHOaWljJ4RBI/iuqtpJfYuCpqUpa9ecw0zlx1tTTieyNEznpeHzCoUWsabyPM1UHej
K7WLwmwWyK4ZIymcwy40B0/Zpdn2/dujHmX7Z36Yj5jGkwjYZD9KCzaBVxdwoWlnAA4XcuyiA5sM
P2/8TAYgX7m6B9i+0CrLN3ZCkn1r1w9Q3C+HrnWpFeBQY92ye5YYZwN6EQj/pkhm+Gcj07kboadu
+6MZU/lvXj2UGmlF3cM7WtQkN8UBv6xbh/+UL0+zXweWMdFSE4JG/OT+Kzz62XVtm6vt04NLrrZZ
0ZfKvF/OnUdVmwA1uQ4fnShUtvvX0radOb3RpjHFPUkCMcqDaJNVTT8wjfmDiHc15QV7RQI0rGbx
0Dz9veVq9yM0qCrv3hTrKY1gQgBcWe2ZE42R1ceE4kR5cqxtJb9H9qF9Re8NWpBWnCj5FT3bPc41
h3jRKlGd/bfV7PMoPyT3ZRzPzR+fpfdXnAoauEHOdF4tzJNkcbKv82Nz//MrfxvLC7Lp/iNx02Hi
hNC3WfzcXraj/Lpk9tL7hSyFgi9oatMt6N+HzEwgtmLjg7aN0J/+u8/UtsKwtLw8myOSfGpkydgX
oGf77aq2T11q67O4X/qbzoyz1Mn1V5/JEyC+r0fzgU758ay/EQnj0WeKHXXM9I+pMIrFuwPKSfmq
nf8Uc5IG21FWiyQh54GDJQKRPSajW23nSCoQA8icnqbfbfqmGpn/CEGWYnVtithLWdtI4Q4X2xbe
cREzpI4A4ubKXpdcb0lhretg61u/MQQnO54HlbhkP/nPAOTjmNzDz//D61unQSii7FvQL3BMjFEy
XaS9UnZaqo5t39a8wXrAV1gKli3gRhgIy1cCEr1e6lhVSIPJzlmuw8LvXlEhjpuWusm9Db84fZwV
w6RGCRPoA4N/3eWq2qBUnR75dkllfP9xS7fUy1RPlr397xOlWfXRJgfZJvAjiphjvUfFPdzHvI2g
RPd0X99seQqGI2L+S503ybIWx9asUIcumLv7W4C6fJPE7963b7oqSkk3c84SBVyhMWCuqu+2GRYn
6vB6UWBId3BPyRVutLGHuWnjKT7GDtu9eW9ys4faZoIr3rh9KODIpxaO6q13b4oO21gtgi9ZAxLO
epD+JD8sX9ya67XoL8/9kjY9iFD50IYsLG25Suk9/Zbt/aQbUnGtEp+osIr88sWjET4Ktm+pZqkj
k73vWvtUO7esPpQTFn3ZqFwwKgEyOiGsWNAGuM1bRxNuHJTDprs1Tm676l0/9UvfHgBw4Q/ID1QO
6WTLB6sh+NqD43XnLZOWVEuj4hFhYkSP0dwoPlLpSaF21Ln8MMRgruXb5hXmNodFcKNkphjFeyc0
aOeiCuwJlkszRgv9LwhrtQIMI5YnHRSFfa/4ywQ35PVZ24dAHH+Sr8s3DG8eumVot9hbWGBrGx4c
zMJLdy1qAzkp+gow7PBZ/3JrKU9Jj7uzPAoDwaNupiD7vZKlenUUT3Ok/hCnGYq/TXvSFX8PcoG4
jzkPC/zTV05u6SPC8bZho76ZtnnSsWc0EfcUR489DOeA7G31PGxICllsiDaP3aUJhRn9VzD0RBuw
6QkKxJcDpY7FXIZPGARJ6DmmQUZgNWwBsXz0Z9PH1knXgy2I6HcmZMV/wQuTtnJJ+vB5VUaoX+VQ
cwdZnzicvb0eW915idDndqxJZTPU9h+I6g2SBgwH4LKVjczvMxPMUsYvFbjDCU5DP3mpcqThB8uq
7+ojd3/W76Teyxb9uzbphjQFvXi6bdZxrLNWERmqDdzztCNVOr2UPmJwrPZMA2zN7P3jf+V+p6aF
KdaXqeiojdPLWLTNNggsFF8E6+fwrTrUyCApIVBVUcui8W4Ye0xzkzol2ovMKDYdcOC58RRGTyCC
TDQOviRlQ/dPhi2sXoDeFwaWjtII+WffPY1OQAP/agZjXCSUDc8c508cn9V/qg3mOwYjiJ+y7acV
3Wh14+alGwrlLZUP6Hs4eqKpShZGIAuwi539iFATqwxLwIkHu4+S307C+trdT32UoRyJeO2aVwcv
KTN0VYxaQAP8yv04KtpCIsh4e0GNlxqtsL5I6jsQ7N3wKMt4NjI+hAFrL8JQSMQSsM6bvmeHHnZz
YjTN3SJc0IVetqpPtonwYGUqAOTEpLMiO6oZzgI96hHKbWRA2QYB5cAHc5sKIB4qhwVWZNDBMlCu
V4U2QFyiOftpH4zjUu4lecJzDTfDWb5+HHkibMLeY1AEWaFqfXI5x1H+e9W/TTfWyMUONSiDgLio
EWckzKQTJtZx8QI+jdlcnh5ixT1Ro0+nvzNMPGcAWCnZYG32ajzOYIkKAFOn4/sKgZsNo7bMSfeA
Ur7yErlmykIuu6uhuvFKJBd5zGUqX28fR3G/PCndDEGaJBXIA7htO95ZC1I+mYa2dc/mCwht/Z2/
fXjQbJ0Ci8lja2WUm5JdWcqG27H444BNJz1v6HqYfinZY8qOwVuJ2HL1SwYcYJcyYitCNZeCMRRh
oYDyRcyu9kSvuqty+XS/ywHWyUAwhpjCD4A94uIjF+Q9kUJPZc8C1kEfk9ePvtgwxNyHXQifQjDz
sby1KXY3T8HZsvUVpHQhOpSGLDKJ8cQ83P56tBiKoOw2JvsHu9BDJTQz6QERhoIGkW28PYB9a6To
V5R7tLLKOW6jhyWnFFOD9QZ4K7ocJK+vkVpYUfYgLZtRcNnvaDhUPY1gz7bT7LoJEVjDgecLFZ4n
mwpN29IBzs3K06Uj1YRya1h50kDrczmqHDH88+pWg73T+ScEpOwT5fnid4TgrPq+A4+xYsRuzK14
9WRch9We9EiMZbI9KIpHeW6i/yLdBCsrklaaK/al3OjbW1yInnp9XPRPuqtHRyxut7SG65Ys6xBY
nFV4ehgpRFB65KSw/T9YmTBLXGmSJd6pHGpmmLrKa8JskhcyED/tvPFz5ifT8gjdsoImg6r13o60
2vpFSQZ0hIO/UWZTE6Rwpf21768jS8JuOqDowICCT08QmVbBIDO1thkQy72ZwV1H78YLra0PndNo
OXDCzUtjm24Nu0/lb5CWvEVaYp8Obuq+NgHvnY750v6bX3wxuisO22k8MP4sqFtmKLtwUf8BJWSj
xfI4soJb6X66zb/iXyCLRyfD0fYD3nraFP70FjSCwTGQIs3Hfg0xGmlmSvFv0YLY3eQ8141ZHmCl
YfazSLKG30mFXlKcpDlXMiKQIBp247P+kYDBaE7ZxPaLsJbHjIfS1xoag3umpVXvOMrSdaHFFV+Q
bJ8fHRnS4Kgyi7P7pCJjSC1awIdzsbUfn4drNnJR5MNVBZu37fd6TF7IB3v2sz65sJkZRi3gl1uI
bkddknmZ5mXkDG7Hp5un6TAcwDTasfosgvTceWVWJdIq2VNIso7M3dB8xmscnyENjpjICWonDGGb
IXlzlOnodYR+zHbBuuZD2UetPWUBOJ+LSwsZTrdFTwJSEBpuQfHJQwha7ebaAy0XMRvdMbbj/fqK
3cbeJDEqA/FiZE161RQjB5AVsonrOureT3+/Ii7gOEUpXOujdmS2DP4DFuJwTo4324VPaMqlY0IH
6ndUi4ttTWtmhtsCCKWYBCk09HU987v0wYTF/4jyGBRlniwrNSk5isucfMzBezOrT4r4pMacDGBm
vq0EFHIZyMsF89tauqONJvA/DCZe61UXwc+r0sBBElaoH41+aqQyNfiQAHFB9vvSyi6qt96Naknb
a3RGvRPjnsS/MTdYVRnx27Z2DyRvD2ncbbmyw8GdST6cWYciREbAXLZx+EVlJ5FrEJ5+WquPTbG8
+p1Ym/n+un2/4Qm5rF27lKoc/ma1b3TPi2amv762M6mXpGaHVrab7y4LzQvqYmv964ECnP0+ty6F
+qN/HSg1LZoLEslpjVCty1Y17r97iQpX5bbtlM5NWnLKjZdgwlzP09Spv0FXVFLpKcP8FNThyyEY
pwWVEkiz9D55CyJPqkpLNG04caa5HRm6TsPKiM6nO4hRgBjtFWHST3sZHKu+4V2FW4vYFcGwHZmv
H6KPPYWQyZsXke+jh00MmVb5tgxMfyMZthYl+nfh5r0T4e9TlSvjPH7P0FRMdKUo2CATIpqxV4Mr
Kcu41Mz+QkdAETh2eRJpjChKACjYlRaItEiGVukF3ImyUDiHr05ITr0xfpoA1JsPRpuK9U482hVF
6wzLW/V2ybdFATjaI8Ml/aW2o5KUM5WlQRBq9X8Gj/h8jTy95cuZJVbSiRasHj6XkAQDXx4mn1XX
3UPKY3mYes97/pSB2xEWzNcfzqnWdq3Zzt9lRGsB0HMpmFLPpG0H+FcyYpELUGwowlIV4gjOvGLj
OIB1invGh2HOANCcCj8zZVP2tajjFIkLbwCsKF+FdaPqyElFmbC46u4+V6nqpp19WyYgDi8nQ2Pb
OQKBifdd28Dg3BayF0Mes2+5r8KXGmsGm/P8avnVB9URtUxIEfg2ZTrFgMTrcmr5c19+GGnDF40v
Vx+lXUcO4X4DonuYXkRE6zCasb+wgtyqV+SnPYcEaJS5S4S45QGT4zRN3d6zAG/FjsiiDGq9x2BM
NvM5GXSuE15PN9tYzHdJk0UFX83q6WJ4Y/PuLsbWKaKXdYerngPCMM4HxW9yXOvxcboRXXMOXheb
h9JH8nOyHpzJrYXhZNSX879+dI/z8fWbMyA3NyT5O53R1/NFU3SX/Dd3De4SbTBwzzr9XWdQLRCO
uXSvqW1dAy+sPfDiaw0/Khi7mZFYDCHkD3+tV4I0f/T/qUSLaOBevZ9J8zZDs8bGbqKF6EncEkuG
TnS0fxYeVX6OwOV36OqBfsxzJawxlINZByjcU4wnp3hs4pNatVL/pUpxrI9xUCpUD7IA6Wfi5a+M
T0qzGZ5yvTU5D9mn6k7KPPJE+2xS4DciVLFzvv/nkaTb0ggxcazDsQvI5a6ptMnwnMx/NCIu0QoE
pssL2mrCukMrd46iDSTH35LzoY+AUmJgEmIkvPO9wojWgwyNHBYuXf4ZgnsIAr2juBg6QPCuvdR/
M6RQpEfCPMP2XjYzb2W03wT9aj0Wsz9adAJWZ63/raMIpMvbaMh4OpwSKZBRKtO+dQ+J9yPACbFN
pXUzBKYGsLTDJrrcv+b3RmGBlylExQYiLIFq8oyDWgV9QvLhniOzVyG7kvMjbcrYFXuXq9Sv8IVH
WqCxOlgLMPERp5TkIneIvdOHVQgUSBkIB1SdAwE7drnpvHBhbF/q6ojQnNcGft9b18jtepmlWbbp
H8MTrQJhWQkGyK49H9NZKmFzKqbldh2hmIzFQqRLNY6pL4G9jAQbNA80e5Y693vn/D3pScr3s6ck
3nUzMJ57VWzdgDLd4qfmlWw7E9UzdsNz3XWyvQSOUqaZ7U0M+5iTM2nJc+lVEg3MIUeWT1NTDJf3
FuTRKdCTRdbPJkn54zZMTTBUUOIjUhInsc3M1moogN+r8wltI+6Sh8hAoyymlrwdF78dFIoPTLj1
a5/JT3QjI7kFueuZEusDfICeL3XRB26uU/SYngaFj8Ow2E7pNU++579VKvJZgafNgyy0qq6n98/1
uTIfLUfO776bew1Bxi/+JPHlnABbgrgZbI+jOdRBlEs96oBZNCbx0Kp3l92T7xB89UXKCOnS7QzA
aUWdYyCbocaKASj4DNl9YVL22zUDReNc+JmAxU89EuofeYxVQQejpuG0jpgcqt/RkC9rUdkBwsHp
dMTq8iqWmqVWztiVrfo9xDB+7OnHTmVas1M0Jp87QF8dKlL2XDe1bNsnl+Vr5suZJU6GuRFp4iTf
3QmhtWVRwW0B8ZVDk++jdIdv+jk1L3R04wMIaeRfsqdq6iOHnkbaKbaJiFvovo+h8blXjlRFhcod
9KJEGUQnzU3Uep5QF4nmlfzpXTKUmepdLu6IwjQnKwIplWWhPX+b9PV8zSvHD9zF2am6m1dTCDSp
bvYX6tDl9+q/I7aZ0teTgrCoHHsq94+xSFJ5T9C/5Zh2UMZ5Z3atFLRY6GpLN5O9A1LarQM22xY6
go+dfPticjWwzMMlSimALqLg3ltEGlkfCQx/QZJaQHChRHf/COonrXP6UZT0aMLtjvVirm57Uz90
06GHy7GRBGR56ngUEQ5LdRHArHEbruf4AlZx/5piUM4asQrGxMXKYmx5dRmA9XLAdwsA2Mr6EBhx
qZsyB39CtcHnoEL57OZdlzq3hVZ36sGzJnsAscInpNnmyilk+mp3oUcRHgicUOsV5ScRX1EuQ8BF
G2yx5YDoWcZjREIXUW6Stc2rZkFdEI1rk5SFfqk2tWetfTKnbkD+u1oBabOnzB+63Kn2T6KtHs+y
Mc2QtED5Cy3JFu6lVGZ2+gSeZNh/PZJMBbd16kq2XdODQRpsu4cnRqwmESwaYnfh3CFQLVKlkiPe
YT8ijBmVaqRhfBfJXxJNdGRvqk85KTRcPD5kSlZcRQT4t7CPzx6wzEGytWq7exb0MmtuhqKFc/5Z
8Lp2fY309Oh5DX2D67AHCG8d3cpYPicWwGWGNppZis4V+5sqHFuiERqtl5bgozNJvrkqf0rXLg5O
JKeuy7RFCk5P51054oM+qLfgVN9ZAV5PXVlnTaZ6HVLRerCezFQBh1nXTRQ68nVthvgmalkaNFtK
sgqEZE77Km1H/AXXCHMRIEaggk+V66bfrpvmgxFIviS2FEftKfL3hAp+2dGWhztG6sj/tBPNQrbH
nDFO+B6zfvr8mriAHoShRGx3VAbt9ycpOBtGrG0/MrW2TTJfp8hIAjJJv44skkabyBmlj3fd4oqr
zrQkftnWM8Q9qKycIj22iSOXC24zdrqtzbh5khjOsu9DA58CtGYgm3bZIWOmX6uvjUfi/2h5YD+k
fMq5kcxHS7q8iFKC1Eixbx41RppKToxBvKz+dgA5Uk/0dzzj2nV4J9h3biu+SmvVWcUeN96aaGO+
Tu5ou47FcWvchsNAykjszHhZNH13WOWBFQir+BM0VPJ9m6497VzmZiQvA5vCzrCqsz+sI9ZTm+KB
T5aJObM6LXNaKT0ITI9A0APEiw+955SlrTQTjDIrGHviVUHQODxJ/AgaBRoGdFTqEsFkB0bicSOk
zrZoyNf/nP9g8gMep4rw+qwkuerIGqr1aOcauFfq3FZFuHZrsC9IJgcaKS0dBPZcZmpH35rcIzCI
VNHAvSsroLQeuz5FEz20k3HB+w6Vx6a1I2saWU2DmfjRJfBkvFtKZ9BDSBFyFx/AAfJd5Ox8AK3i
PFEVbACJO2REg9Ovs8BV+1pl8Z3HvWpDoiH6oAmpEvF7bNMgR4c6sC9eNBgNTLeB+FJ0EMewSERZ
GGPjl+JQNRy7bGIbZs9Ri2TL9VtvIABDSn1v+exuzTX0XVuRfxWdyFukcYAkWg8ifQEFiF3Lzxvw
TDQXNB4xDAvi6hnsKPw4Aw9D0K9dgBIDc0Qc13bgNgAdEX1pkCQnqZHBDGNuw4kZ2eJeZK1ZnACS
7HVDiZ8UHu9jqPYMWQApgAildidxF0FO1KQ24oRWgaYVPFp3xa6p1iDn2JonJrRXaQsCQVM3Y7oh
unWP1CeimOGLGEJIa4DWplhpjGduPJJoY+170EYUbMPUoVBAxwSSP/4Zxm3rctVQHPyEgEflerBn
DSddXy5MR5eGG4F6NJMMicTlwTzCZXGBy/LEBCNqAOBdApuCm9RT784BiS0Hz1lWE37Y9akD1JjO
fBtBWKls6vCkqKZ9KsBkyWuBldAC0KkD1AWiu74hpQCHETMiWQpNA/kZUTMx6uUiRIFrixkAebyh
CPCpMMJseqB+Bm/lP+druqWV2xSif85iOIfwQwD1sncuG0eKDHCpJlJjOZatVb6PnRG6uUQdCcyQ
zLv0QgBNKoFcrRnFzUkLjBZeNESLKMyufI+USPIppjRn85SEcr39lA4AN3LJ6bk3XGE2pYl//6Y+
ff/eY5hWEkDKmh4K47EZx+zvY/51OQYlhFLC0JV5IBrNlngtJFNantFR8q0FH7oggMB9ohgw+bhf
/8qDN7AHIoIA7c9nK4aRriDsERfretOfNjbkQuOarO7+33bATit9OzAoZ+BruoqauTLLPzvdcdeP
s8h0aYRLqaaaJLaNuR2ZhjxFaihFp4jN7Zeu77CZf9cYxV1ZAk2JXW2TtZNpt4eIcN0J0zU7Z90T
TT1Z99Y/cTxfeaWtTvwfMqpxpPgJdyHadpoS0abtSDmvWBxYItlzTLOWSUsEoTdw1Pt3pAntCGc+
yTGicW7S3/JDJ1UIYaIw0okwWtr0Q8p41ZdEisdklrvNQCREh/O0e2MkvMXvXT9ZYyHdDabpqh9C
iZfVsb5DnvEsdBTN2GuhqiCewLNwxlVAANQb09e/Rt6H9Z81RVlzpkacRiTY6cu/rsj7SUNcNmlb
X0dI3ieHyqeh6yujBgqL/4je38yV8S4J2aqXp1HKWN1exLN0DOZontJe64y7YwYJWKdEOLTOGOn1
f0zt411BlxGNC+LvXuepyoB/QGmm8czNTZy8L8cQiK1qrCA0MsrDz5CtMMvea8lneFFpF1FqNKVN
Plba4ebOK04lw3Z/jkFnvTnsbyv6uL07KEhXBKELkw9Rg7uBFwjP8trTyNqTOA3V+Ci0o04kyuQk
OdCZfoJrjWzdz7LGdq5j7DLoXxproyc/H75q6klt8gG9O412knOsHy5Aq/TnSt6bz6l2+b10c2Lk
tXtNGj1D9DhVPm9+ycNWFAcexhJ0zmu0cWKw2SCeLgVHpnFeyKDVCoXqA9O9OlvUMrtOBOaX5hme
nx97LBpDrqYXpW6aZQYLdntGGJRUitUT1rNFTBdi10Dp2qbWMswRK0zHeWCOpPVq1VCkKtTHeAVl
q1yTt2K1VrXZ0FpOqsIS5s4tcc3LqhgTyB6zXdzi33x7Unp3FtlsH6z/TKJ10+8fBs+dC5GcelaS
v7t/g7P4cAc9dFiG9qPjfleb5vWykR2MJngxibLXwmZAHT50PZAgSCZJIpYgJHo1jqSG+pYZxKEq
rMmsP7m87kdsEgvv2AdKD5mBaN2/2eBLl0I4IpJrtMsjr/HvCo5A2S4l4mbpUrU/1Okjz1ksTVax
jZr6bCQAYM3kt+qxPZ9AIa34StiN4+OePAFTxD2U+erDUZI/ASrPx7rH7gTvheHnHu1WsZqnbBuy
httz3+BuxsXgBjfvclSi55T6QVBUqFN3/KLyzTAV4tUvj3MlJGciBnOGrMOqBrg/mMeOOFjOdhCt
vJT2DfgIEuT8+7bTdFk1j3ea1nXH5izZ4vsnmV3FqNkvqxxLFOcwYrjFULVDjrgrS7tb7M2yGqOp
cUp2jdJWv/CWgjwaUtZQ+hDxdRvQx3F2JfZW3ardNt/LS99vJRnp70HuMNJCNx9XzI1vs5Sk5e2C
IzcdVA3xDH/N3Zmh3Du/zrZlQ8cTlcu+xv+puRJ9KtuI+/Guwmx7y7WN9KFkgyab7eDr3fNdukfS
7Mmx7oeMeOedhupuCNnddm0s59GODHpvuhEVs/JDWDj9Z7ac5QipepcxL2prFbdNtnXAR7pkr1zV
HVoLn2hGynMaB0d5+hiRohuqParAazB68P+Y+7syV8v9UJai2FtJNnROtRb5JwNF208/hdfALu8P
o73xOGZQDJUOjERm4fy2HEojt9tzIpdKXN8KM58Oid8J+6kJR807NwrRBQIuA3evanQc4LoKlH8f
3679Y3psup4uzBM2IKy0spoMFHvO+WrcXwO071CJV9WlfdWIbmBNWTlG8pQxpkFSr0KH8LU2DETg
5S8JBeJbrhMBdm/g2nXouC7+gGH2vcdicHpbxlwuvpZxvn+vSmbRCelcj4Hbh20X2nkc0DfRqZCq
ooiUVapa0atlwTWjv6JTaq+ZVE0oAjRvR/fjUD/O6vRyzRpFnDRtsyq7O3zqtZiUjYrhW68vSsRJ
9pxYxXps76a/lWE9K3tVPP1vNlZ1LUEd8fb7qfP7g9Wi4YdDXLUZ7FvXkpsGAD+8t5cmbJhDdSFE
MxC0WLdrQ5HEcSBpvsYWHu3Hx8GmpidihAYND2I/lAiiYKg8OgKKADu5cQCos39lz/2j4LIi9r8n
/0SBQ8B1wu8Fkq3Htsw+LNlqaKqYjwp4G+xTbuWR6WTeqy/RloWm0AzvfQpSZhZRPnayPsnkbBG6
h2oA5Fomf0K9ELmZ9IrWr9+z17J+wyJ9hl7+UDmVegBaeqpf5kO8FMr76rlSp00xR4i4N4fpznV4
NuzM1rdTWot9RSCBn/0dtBoVCGbFPCBx3ZHYFiu8qzzQnL4UOXTk3e9vx0QjtazfbgPNATtzWr8K
qW76UcMeLX3sx9vu9iJF05xU3ibqpyV//pK+x5SXwwoMDC3VBMFrzUrvueUJEtE5ZH4bg5Y/mxJo
QsrEOEGVF6GFYC/5ML1Ls9FMsjO67wUai6906f2GSyOQ4d0el4ZnS1E70P3bf4aa1CaHunCweEXw
LLbAM7nRMljslBBJgRKc0AsJ8kR8nJePb9KEFnGCX8s2vL90GCWvfx9TIJuzsjHKROa2yx/VDd4Z
hEmGvtArRW8IwWGIk06q+kY1KFefjx+kB9nfaFHMH+oumW00FSSILamPB9p0XbEMSJgSYSzv9dJ/
CmbL/W+ju7JUV8VxqW+/3pEql6w8Oooc9072V6pXfDVHkn7viykN+W9jdlRX5pfuMdtT8Nvk6up/
uUvTmLJ7eqSZy6AmG2RSHEDAZ+Q9y2pSm9sHVl2+CJx/yeR698xIpsBymcLwo7MQYCLkFazvyda3
hN+n8WXZzAY7h6tZH95CwtKFx9moP5btIzUTg9d0GOGDGumUbS4nH+fHH/LuJcJWNM1v1y/+Ss5H
ZcgPpEKLHQdO2AqCBDKsc59Xz1bjilyQJNgDzJi9fyQM5uRmDTskNkgGTE5oDMCj8HpII3kNfwrj
/KVmluDG3Mti9XExCmgZs88yJX3BA+4/EqDbtXJYwuYfnUNpkBNNcE6pt5l4/wF+NJdvMV2jLNpg
HtJjrU2ZOsTytmOFC8LLSIqFNJtVn0eEdBlHeW4XPT0p2qwDsCFlJjUs5Yb07KRP13xdydscPrC/
/qAjYpnQBLi+FW9dv5whAAK35GN3WggvVREUeolX3K527S+r6o5+olWtzRtw+HOtgI+ZsT1fZ/ch
Z6M0yOrbtLR7iEJudoOCojuawbaWuX5TGkQZWl1ryB2ERt1xwRciRwIlpjHPqcp7P4eRcIW3KTMl
GF0OBFeeDEBQXQ+XHwZQbHvBTySlLJzdsRxw0TB9+z7ors6PQisiEKxD5MF/+X0V8EAJJHTeyS2T
ZJ4aFbUccwZCfG0vtrUmkfJ26j/ewVPFLDZWnXkR6EqthG48IGccA2c4PD9oa5zKuCRmDHvp0iCA
z+0j3yQuCr/KRvGcnV8zPj02nVDJNy80UWzZSuMP+OKqOhkbxkYz6aaFUbatyhTCU9noiHqwWzZ+
Kvhyo9IRbt3S66upTb6d0msfdOfTXrS9DTdRMczVE69yRF+7HgniBLJCnbjJQKLNPrsfCYs2kWRH
ex4gNC1eIjvSE+hF6U9p22Tx5UfwjjRktC0nG+a6Rr2GuwRT2RUPAatVrD6mm9o5WblqXY9yjzbY
7rG1rgpxAYmLP3ghUbJ4AWP8NLlYQAlJw12fTmAAjiAxuC1KkHIrJfNoJVoF0OIwi3Dkev4JVrnh
CSMfnwciKOVCNx/aossIcGw5F8VNaq5pUf5ORGwGPCqUT+PczTZIsoSfgqyqFJh/O8F0NYiRK2XE
XgofxEBPOCshm0ThvEqR6lBpCUrv749o+SBsmxkVfqONlT7uw9LHabANnRhcj8W8U/xWG57v3376
EMlSqoYohlP/nUvV7BJD8rRr5pZ1Xc7ZinDBU7aXJPFI9DWbSSB+doAGwIgiQkSm0bAdteQlIpHI
fgIceO5llYAjNE45qi7XkVtouEbSeb3dnHan1wqx3UdOAwalh2v2cv4+4xcbOpGu6fNtPabJEJDX
fo/hVx25bZPgmo/qcQwTjfWU81DlI1IGqL4KrV+C7dA61qV050yZouGGINq1nvj4fmv6v3qtOXtp
mmH+9t58ezHI2BxpA5xfX146LwZ6G1v60mq1GteX8vylsS2bC1luVGyMvzFUd8iNv/wdDPdlP/2N
kbjzmGBebTWGps8PGyadzF+UUkejO7aSxUq+DFsQG78dDb3QJEb/75dx3Zja1XhCtAf8sjEcrmqt
Yby0MWyMwJXCh2X17194XnxWa/h8mxnR/t07ysO/I692JX/vL2Qkk48/h9U7PvxM5n7/3n3iPZDT
pMcJRA1gi/6f5y3kDBzKIWvKHxO53sr0iPkwf6imIcZ2I/iI3KchZH0WqiArUv+hZLaqmB9AvdPW
0p02kv3Ab/soH1RtmUmTkIiS10MdHqBauUovRaZ/cAEPbzD8RaZ6GQOlE27kceu63y19H8oFINPn
EaGsmX50OCTYWT/Y0tJPuSULsHr5K1xGXK996cWIOUvKOTg1WkNlq9tx5XCbmn48YpXu38tR4stU
LZOE7m2z31jBvvlPggsJi7Rmmv5MFlXtRYPKROQm9Rap8zvXqz8e2bGuOG1yoDmG23nDv3gnrCKS
EhRp/0ylSkbdgFlEUA8j11TSTn8CN3ULtETCdp9j4rJ/tJcExztIhoQoly8Z8g8TcMYfwcq5ke8l
mkfhWQ7o/5LW+LYez35dpk8IF+eOeEdf5JKMOgIh61OApo9RyOPgD9yNSGnI7DSOaZSvqAWskpWR
nFg9UERrCvWZu+OIZF75mneaiuO0jlv2XE+IPTKbgChnqbatSuL8V7EfEr9uQfOLxLksEkwM8srS
ar6b62tC1NvtfeHkc5asyEQI+ZRax5c15klDCkt3zZ1q37R+mlnHagryNKt27aNZQ2olQ2DUsLAV
DzOKDzSGwVHQFxNiHqY04HxDluTKn6dBZjr7kwOaspCI1H8uY6nQFCcTYgquDYRapxLLPLtQYTs6
cVdlzkqycnhfhv1OiLTLR9Kk53rpND6uWhRgulbaHD7BYHvxa/Pf8i3/6+c9+56KNGNdPuEZZm+t
mEquQb1QzWiDMeTU0BZR5+Iqnfxp7/MqlcbcNRZ9oMSdI2cqPdFrZMfq/FaiNBW4CbCyycrGMPc/
AOqT4semFlJwmimPYwcM7GdKlKbVuzD/JQH0NJFh/Wd+Y764DZUMsMPNlCjjY4x0UOCSI37TEJ3w
uso/t1pJLfIWEp8Ur/3NmhIxJagfIhPPuWrkQeaF3hbt9VY9irE09txgVnXlNDOlrpNmCGRO6kti
GGW9lhrR6aT7DFr/x0V38xXDfRC/n1rsmy+81YQMKMuJhzD4qZf6LQo3Lkp7Dy3p0ITfKNMZcGe4
ZojWJ9Mh9O490cr+m5gKiOEIzAlGgQRskaloCTHGIFmq3yuFv7TtEnTkzAwQ21904MQUBuolOu1I
QiaKZb/JZ8o6282ly2wqhjzoDpo36CWS4bhr8pSrX2lB1pzZ3c8neFqvwdHgqmtTUGz6nlmxqwrm
2uU2UNyTfBmfbaCNv1kZkJ/IC74qalDVloPNbtNL7pNHBNfmgHiyAGUlrWbQRtCpHwJuhLYOivut
h/qbRiMdW9I+TahPdx1KFOVd9VjJXPXXpeClYKGfQvmA2P6NYGdQSivf2/7KVw3NFWjRdwAjaLHq
YRkY5IL2DEHJIZPIaBWjFWQ0X92qJFuSk8bVwdB4t2uiAuxUiaCcu4WBu7iOI811uc3LyTkR+XLJ
ENsC9Kld9D2EN/DqXwrGax2b92uFbMixOekk6BJl+JxH+dL6qRXfi4IlC46q+p2awdBrF+GL3IqE
Ir3NsDltBs70UKFAel67JF5Sp8riEVNZC3NTJ084+I1VpnHdtS6nyv1eOYigzkKkyuJ2D/TaKWbZ
tlEDcIIMdoa/gimIMVkM8Joup2Tj+mnO1eaZKO/l7sDc50hDc6zwBGFWxPSgIAw04ES3HkqTqXbC
r8PXaZB/S9YzIjb7GXUy94lOQeyJf+HBcGXpm5deru/HN2JE8D6l7PlLXlrg709mUqiyNoNcHwd/
NrqF7LdTeRwHowGPbrT4clxSv5Pv0kgOTe+JpaKSShv3KVTPEAZGCPoZOWXHFkr+5s9pfGWXx3c5
n7GD6nfEdR3VxfZ9rYhKjA+riZ4i0sXr5j+y03Ikh8tRWr9lRqlpefLNQDq6md9s6rmvZ8DnBQ8B
LZGaKgz125Ndjxr570e39BEDUPbquY+pdNw7U4CmpmNGtOs/6opf7ulUD8+hidhpRRgmBPtzGnjO
t9HiF0uwhaF4tLTBs7Xbb+f3VuesN7Xt8i8Bo2sHsQZh5kdLuBleD+l76iUG2iNLSFdWXz+vlz1S
EohP0nIc8FCz/zZfh+GdpBKqiDmFf9c9fBBIAJEHerii1at0oU+K42a4yNN0GO2UUfu/d1avh9d9
L92ZtE+/12+MCJXpzcvt9/53EZ1HZan+m3Tv96qW/ZZfHesbaAEkG5/xQNFRY3U0pG9qSdJE4EpR
tFZ6P4SJU217TiCFZ4rgBRwhv58BNIdmWoyA5OC5LXvSMyuh9RIK5jK2od4EXvICy2hfRIlPNGH6
hrE7msIMhayZVODBe5MHkTm0vcm/i3rVNiOMf4TKLpzENaSLL1JOb7XTfJhL4k/4C07k8mayglfp
gHJNlstKEYC+z+lKxUt8kwv3xxX44+N9NuSP8jBtdx7UJyF1kQhwLQp2PscVGVfhb73CvsF1uwQW
3abjt/7zn82eo34ha+Af/l2kS9LT5xZ8rmfvbYUp5lf1lm2j9/hKv/FPrsnfQfhR8UAGnNW8HTHM
hXrxdtMWCfridWHoN/4QCOBpfYvLsiLujRi0T7A0mVNtdo3/qWnW/fhkH8XeuzafrF/Vb3yUP+7T
6/3S672YS9Ja6pUW3yfnLEtt8cuH/vu+f6tuv1pB/+Z/otOTx/FSV+Mq8482FNwN+KUbjouj7CNu
NhxFaPv8Sn/Pk/VHzw26DJ/h4z0Ewg9xPT7MC28Vi+ED/HHNNMuO4LZTxWf820q+zZLEWsuB5vF2
7/UWG8Bv/jFzXUI8uufzjDuY1XQKWLZ/2817/fl3sfaEJfSg3LhxDsVoF/JunxpH+7meviQeLbZu
nz4J3NXDeV6tr/Pzv5e6AH9mt5huFo9KocioQmJ7T1VhaxRP+1pzj8blWDuf7lFZGh/tAuL1z6X0
twv79y1e4ym6Ef8T4czH+kPfwlv+raw3ukRrHQ9b7MrwaJTzP+6ZmClB3YvkRXzBI1R1/TBvpwOy
c4asudO8ibKCr7HV/PFZ7gf9x0P8txEfGh8szybeREPb/bgr3+pRCl/smP8RdWZLqjJLFH4iI1Cc
uK0qEHGe7b4xbHsLDogiIPj050s7/jjRe7c2IlNV5bAycyVvSI7h2XFwjsDV8wY+QwwVCAeRyJdY
uuP8PRQyhtgT6gASaqShsRwFWjByq94ypH/3unt5EJTxnivk3MAaB54zD5wVy9BzIXTWZWKA4hZQ
amt7zyZKpPmDc02psDLx1wrx16fSN57S6Mk5Pn9pJHlXyRe93D4TLjxQLZLt6+LZMyXv2O1C632R
U63i0Fy2jy96nNA4C3igl5eDJiGLBJ0BQ5fwblnkZSJTSJdi9gfAFUT8ErxoIFcXjfZIZgjkit5N
ZJwQg67LWFtLRptZLIVxOOvZHFXzXHaO2GTxb/ILJElQidoWkkil5wUYTxcNKL1PMNYkXRBfP1tx
dNQwxhtTIUxGrWoGeb8kShnWX5zSGpESGy/P+uSZUhhtz+gSJosWaZYTXEJosXjRiFApQcgeEs2q
+x3S0UO5f8ANpGaWuGyn8wEnaq0wfympPycu36D5XzejkYMszDjzO08vhHumRp85F768N60RIhd6
dfpw5ZHLaHQ6cGrRc4oYkGnBxAwXO53LbO1Y/RMAlZitJMx6d5rzZC4WbrtFDYcLbRPM4wnk/pI3
65Wkx0uXniQcND718k96dFFTCNNI81+1m0Db1Dg8vd3ygUmVKpq4YXbMmXoQ6e+eEA27NP+hxJtE
fLJZW08vj/GQ/VttXOd95GIut4mn0izVOT4yGrIGl6J/KWCkplGLRytWqOKhmsif/pliTG4w7NHm
qVnSrFOOhrWbB/RMDd+bV04RbJA7/RstEoTO173QUSxRDVunD00aQwnReESc1NxbpHmaCDqKDUkE
w3yx+7n83LdtKq+uJg1ppYJ9S54wlO6Q/OmirrJJ3otafKxSOO735aDRbqxuDZuGyuMTbmI7ppwz
3TZ33062ulPwUy3AH4aovlF7HK4THkxES2d9rxuSyhT/ChooYFvTz7YA15vdDpl3IULPMAFT2zRo
UB2ME+Y9CRFNItgUwfUJiFJaqRnirrOMMGZrVh3ermdj3s3PlDr8hgerbd4rqrQa41TtbReTdNAx
EOsC+Wy7q+Z3uQXEftI3z21GZIzp5NjJ6CqBt2hahJLqxuLSDicsmcgkD53MSQGxaEbL1FjXW8QU
ejcKymgQ+3VGINUm1RPXzryYwljfm+hQjSdEU+jTgwMNJEUfAPxmesWzAIDsdP8nm9xtt/YTove/
D93fNyQe6MUO4lDfziTsQLXBRNTVC4rlXoSMxDomr4WwFoYWchwwh2Dk4GZqm2TmDEIY8dal8UZ1
j3IiStjxpGn90TFV7GZANV3yFJRz+7JiQuZUJKpKv+Je2DF23bShTD7GNNhEpQ3fT/d9eKXqQf89
tEEk34Nw7Mn+s90q3TpgP3WTOhwMg0tIJyMKswADX3pB8TcpPDgrpPongVUZ5+ZRIVZDphDqAa+H
k5L0C8JjWdEP3wbs3jpjTOsSe3/ZIqXTMeRkUyTwHLTuqpmq7Ytzc2lla161PKvmJuRPk1xrul3S
jgw0icBBii7EbheCEZofO8xo+h2Z9q13fxqGhGeBsasKfuexeeC/ds3t9/s2ba6dk2Ii29sdMyAl
CwcWGXUqTby/7DuH+28qyhC8w+CEWYnXoi6EUQEMTDz8s8a5V+xoNEtsxE/JLYAEBfqBn1NTWWGQ
2T7jlQNuv01CzJRW9yAnP3f0pjrTN5RCmfErJM1K1+rAU0HH7ndfukth3KoLYrfPv9vUjKVkj6jb
r+1RMNYiEEeQa1Qg6SeXABRpHOHCo9ZtI/++mJxxhnJ2HVUOi+FJXBCvSSoEdj79kpkLNHA+Qo04
K7xXxa16DxojFOqb65y9B/kslkvufnUJ91lK3c+63jvvi+OrIS59tVXYaEf6gdBVZoeCGOVNmq+p
Fjl8uFsYPFCMdRX93O5fbZrLAU9DQ0LnSrW7qgTeFFrQ7UN6pB2bxy4tMJbJPJ3+trxuALyVuWSm
LUtDaqMO/WJ4/YWLlEXS0BFbYLJQ5Iso2VKnLNlvrOUP7AQ2nPwIcmv2RCpryyU71P0ZUeGs7Zgv
Nvla0ceo4ADpougqQHwXUlC3IhFBd3zbyIGZCBzrbaDpdmFy8EgB9Gsq/26yT4N2Ap9rgFZd5Xtw
VA/BV/eagYUkd5/uuX9a0+ONH7zlSG+lM7bJTEulRn7o9DBEmCSxGx5tlXqpOeuXpuGothXEgqTk
6NfVUDPrkwc5ZTog1kByR6dN6tW8J0656WrfCgFOqdvRjnH6TBW+XPMzk/NKo2fCfrzYij+uOvyh
2LEJOZ6e2YpUR/XwWfo7/4RHBagAt2dNdeekPh3bO2JfiLx5VPOrZu/SnPBNYiM1zUSZRC6BSEic
PzD3BRBkciaoEmDbkaCu8SUNaJKPSmc9LJmoqiUUiQ2ygfQOBB5JoiGWMfvXsPo07MSCavikkA3I
/+whv7sbuBj4AWayXWkyAbCJg4pvnVa988snJb2Nh9mlxBtgiE6k1K7/I370TXsGhA1lWXcjjjrw
ETBjQUWbwb6hXhx7qAnSBhAR9Ym84VcDGFGLyvRHINKoPDzWaDlUJ4dPZ0TyWVa914uoC/S31JbS
xzyC4snWl8qNUjA5fTvUM12jWWPdVJ1F3ja7fRPDded2bAY1PJYlIXSvHQ/OTarxxvFlkZkBJIm1
TDtQxJ2G54p2Tu6N37vRo0Nj58FlD4ATx2SY9Gpd6txXoR00HrrTQO0Do+PD6PRpKppU7B2sLrex
bmio2DWYbJ8UBaY3MRq4xqayaRecp7SLAb5yz8STe0RXmPBQkfhF/zaNpsl+63BHU5puHcgCVJ0D
3XPHpUmHiIHaolnpQlq683CcRXoSeVEYCJjXzKFZ7hamMPIOuUrfNwUjsUbAGLpymdYWfag6W4ur
aUAVtLc4EuCKZ2lyTpzD27suCzMa2Se0bHgzTf0YW23FmrdAq4ah3w3QHL2Lo597R7F8dWmiKb0F
t3KBMAsd5a9rP2O1VDrqX7eihIJKf9Q2L2s5N61oNKvtgI4blF9d15pDYqLlP/xj0OHYvJP3NY/G
GC7donZslhVEaSrdnlg1f3/mmJ587eG3yaRpWCQqsTttx1isNH1gf9SUfE2+I2d8T6guhGpTd4nM
IEDclmqpF0SNOoKOTGUG7SkLVNY6Zx/kmtyWz5JtyWuANEBKVBq+hmlYH7T7VMWsmhyAtloJ6IQ6
m+ofLk7E210/DC4Bfrif+uS3e44+7Az0NC647lehiNmr3CNMN8C08MhNcTHdFDU4PSL8fJ3wmiIm
oEEcCN/I8mwB/tu9UkNjTVmQolcalRcK79OEK7LspoV6z4l1zEXE4tJy/AdPThM51zTfu+kab2J+
bpnCFNF34ESuRi79Sp4e93Byz5NkdIHUNjhxleRDbB7Eb7mUjEiLyQnJ8x7DbhLBq7xprBDnqDRk
rUsfM0UXb/63hpE+v1QSvPtIecOTJWMAod7UF19ENtQF/aYrigD6CbaK2C6WbNOALJTkgTYz5egu
z94pM79yH2wULcNCQYPs4xNTru5RX4/hjIO5rn05h/MS5gRWx9uTuY96MtkwG9Ia3H3gp2pnUmF5
sLViwsbM+WTdOTxx75SF1cW2ijUjr/ToszV8xPI+u3pWkJnnUWQO5lj9UDGlLaZu6V3W6ABIoUx3
lPMGMfPSedAddVI36mN/4WZMmiNRKJkByWDyVKJAgqd73+5WiRsxxf9mKdMQxPQQDZ9ujvW6RUOg
QHutRQrplMKuhgkdEVrzLnuMhXE34JGs2w9d7Hgs92UlpgP5EwaS2isWFeKhwl4Hah7ehnz/wPHc
Gl3RsOqZtsx9iujUbZisK1Zpd4YC1K9jae59Ts4ndmqeD/1i9nG6qNDOtsLaShRipMB3w0pwemx+
0osqSMaXcWZCogNbTkzPM9Y11/J5kCIZGgxU2m/witX45hmXQwaPiRLzAYu1y4sYEDRQJolZNQMR
DbvZe1vfyoMXHngm8Bojbciyg1D3O+Sxy6Os+dctTLzf52HpZdtiy42yOyIw5BYeR2vW5pvdlQyN
A5M1I0DpNuuakA0iKEgQKVXPVgNcm86iMXsfkovfYnijpc0lPOhbYslseYPBckC5F5GhBVfL5OrC
YK/riZI5gpGp0yHCdCJX/idL/15rE5lRxUlR48aOzEF1QYKa7gy/gwfFfHGZT8ymBCNDxOVLf+6T
OQMXLmMHm0OOB4UIkrnymsnlf25BJVemEhv5//cjMiv1xLk6M2msuUi9N2ms2gGwwzbUz81rkEPE
jV0+APIGqrenNgQLMIUD7GNniCVP6+nBm54CCTGs4Jx4XdzZvBByiKgzTHdwUJWvAK3cjfsX+Z/X
/zUnSKPRFUViLkOmhWkvSIbkfCbBrtc0wnAjRPmkq5g5GltzKDpU77bE5iSOiAUC3joDuQxg/9uQ
5PtzMhWvuBzzkFxlmjqPuBOUBA9DzLDXZxgcTFWS2RX8iCxOeuYeeJ48jId/ZT+6tbKNRWvkOaNC
Rh+x3dutnijOK4NhT2TCZIbVxQNmVsmBRGMRqUBgMCpRxNcLhuI2bPRk+/NI1GgIkMF+uLapzDRG
8DoUqSBXJXalaJTMYFx8IziQKbtRxn6syHB82bcOrLBDO3hgklYcNzXlRMbvT1OyzpqM4BLrl4lz
GrOuuSbmnNftlQikVpNTQwEAGRTrHE/P0oQq+e1QX6EclI4bTTso+xoc2rIWuDN2FZUbjzG65mJa
1wC7+nWEb8eHvp+fK0IbCb/6KKCABCVT/8EkPJtsQAKzf96QY+rDpaToBqFa301FrjpjSRs+VEuD
0X/rB1QEFv6mpi7AxVkioJsMMZy006v1xFxkdvVlEpemifTqbOO1FbSY0hlmMsC5hqfdJYeZ+SCq
Lh2neyZeH4wfLUVis3Y42aWfDNFFPdFmNOoyJ1QPAVG/jiIlLs3lUTQcwLOp60EijUk2ry2xsytf
fRl4E1/00SBuqp5kIzMxSx3tL/0HkbhTsi9Y220k1587w4rfxrJSZYg+tgKji8e4fWElZU19W94a
DFBDUzHxJ8iiX5Fx1Xon9uBt2g26R9FX5dByixjPhHLL306BuKZbHmOAnoPFV+djsQoZA2yWNYy+
OgnQi7gv2eQxw/PqYQ0wSGdsA2xng5723p9BE/cHgWle8zjodBk9wBlDxYJbV9W/+PsygyRQvX1E
OId56hNjHfEeR4y/eKfPXC4BAXOfPND7N4/+fsHd62xkNlDJYiB2MznVZgEpilgXtTmmQVD35W9K
Y3TyjeXKgR6cVgwcsVybeHFyMgGbGJg52xgamXE8GKRc8s3dcBd853NS27cwT/DvTkrO5JKLDPxr
HCjEsDywPf815XMqkmSg5bzP2fImu8jZLvh1ESkIPIhIwx7BJpLtqBPijRgcYofIMxLzQ16ZKAPc
zgGYE3uIT4rq/MKJxA4Rd5OWu7yPtMftxWQ2sPFGJm2/hpSpsf/J/3utTtSGqqxfiu69zDOWH84r
0p1SAUS6vJMtMni2X40o/tIpVyfmi+wnOpSZEy1f7nUpu+W9ppv1Wexv3TmIfhF18ve7OgLW8D1E
3EfrOOgRmZZpP+WrlKggCKKp6M7Xuhiep/UGSrQ2gVUHqfMxYDqqvq0EQwIXYsUxDLnb7t2GlxpW
0UewmCJHzjQDr0NzYoX6Ro4FoEabaHRFasIaPpMLwuAVZfMxxkWxtFjMkD3qjuU9pLuDj1ie2RNq
ZdlJzG4QUeR3N9UJBrRIbK7JG1izNX6yOL/04voNDSb94EZWzm1EnyfoY6gKz3+cfmhyf+c6MGrs
OEwJKy1UYkgFyjSqQb6B7k9FKzKmu3xKEOkH5E1T4UD5guSJXOEBfGaKfhBQOhBVJ5uHg4DS8MdL
kUfmk0H2wik/UWzyQrtgLuH3Akn3rx9JRS81fiD30h2IO2gyQ38WBLQ4JHKjYL+42GQHobq6By5/
g0lBYP25vKt9NEgl91BwfWSeGO07RS4VArNrun0iPIFYzzfvrYoBIKbB4+YKLx75QD61gpSipD1u
ZsndiVoQR+OMIwXKyipiDfT+5nINZOwVJINk0CI5y94TI+NEImjJztkiSHsUf0IryzPiwdGAAe5/
v4Upoj9tB6XxIAFg/zYniZrIjKr1aPtGNhatud0a2SE2svRkbF1fQ6PFUUUof9oVkt0zIExsAxZY
MNMQGuTAdRd4h/2gHSdv8rGgPwO5Hw3/QlMqlM1KKk0k10BS+kIDzkiWI32C/lU+D5/GasaZdtH0
OalmET38dhqCGofeH7/t3GNiyYQDVzTxj+WYBrYZM65Jip6u92VkcAxBHj52D81JgzvGdGAvnoA0
eCFowB5dSLDTF6hxkGnZJYIt64GW/nPm5DmXE6yDJTi5DHOzbQiRYn3x7R0pfb08IPofiD3RJLFH
zHx0luOLsSHz3PHBi9SZRSzWAm1yHyi19yJxHb/FLpj2BvMBKyQDyGY8MSae6efkzD4MYFwM+fRu
6/eBRblFgcM8Tc6PawViBNPqDgsMTyYcV2Iviy1q6XPLTTklxH9vcmmYHVRWBNdf5LKic/tH6t29
vCc+m8pHVyNa3tnEwdkjK4i4tbI34ta9B6F7peLDS3pVYwAH2A9lcSPUB69tgrE67kWGH/EbI9K4
PHEYzwu2/P1RbkpxIuFS+/iPzHAQViJYoqo28k0y0Kf4lOwjqiwehRR+4Ch8iToLZ7K/7FNsKlZo
/33WKPOY7jyZX6PFi3n7kSdnIxrJBYVuMeB4rKOYS+T3v51JAOIH1ErTQ/IqpgsaRnzn9+AyAzi8
TcQhvxqU14AetDNRWDaK4D6BvwKdWNuIDWHjsLYpSsIvRbhbJzQ3ME21f/Os8VpeBB6BPHC3SE8p
eNCW5fOUza6r43E76PYEdMEao8PgBfyDenFgGqy3g9gUMlaWptsJpttu9kI0i78lpgWGp6zsp0Dh
mHLYQ2eAq6AwOEdwu8GS3h3Fx0o36RrX9JKKmfREgx+ewJfXITxa6rKPRAf0xdDNNbGxUX2bcuRw
XU52yLmX4btihSbHaChSGOY0dqtmTN1+vZ+4rAZku0zpT9MhkcyClOAiyMoSyOQOBQovTP3R3yJq
QCAngomSYYyOLWAKXRtZGtR09oBgWIsECgVEEUs9XEsSB6slRxG0V1y+rLuXLE1RJwkuo/gwyJ4V
BZZDG2pslpOc11l2x8/Bx5bn5DarF+/5hDiUR2ZP3mwgCPFNM2YUFpfA7OFQ5LlwRxxY9JBcNbyF
C9kn86yxOIIExJojuQHCWfLUxE0k+T/mQqzZn5RPWf1/gA8+As/mtOYS1QWpJFTXbSwk7BG3xplY
/kMI9pAU18/TbSkgSGxa3HsGdbVbNa6mORN/fvdNA0rWdE4Da11uW7vgPoz3eLs5LjH0MeN6ZCo3
GTcfzC5AeKyLJkTtakL4oLVTNxvNXj3VeSvIN/3gsCWK/n3ZWOcCgIcD5qVOCx2jIkHUm2vBF2/I
AkyOPfg32M/HKpEN1986foGYPOVS/jfXYoEC3xJrxCogd3ufY9aDo+kOIc/9vd9m7lYuJEioSZo4
wW2PWVJUACDlAcy7w2MVz0yg8LU42jG6FdpWkdN3JkQq+hsWaSQlpYDUUsDp9yZNh/IAcqhW1E0g
6e2v7piA/RlCPJq2/hkAoXkNQgMZKmFFJBQqfudKCWgPw8G9akosxEhoz9/iGDLWOXNnCNqXAG6g
98dEDXVzVF+Ic8hI7EagI9SqskIx24GKZF3KesWJ28vzgcUIH18gJHw+VmuN9QsoRPsuok2y89uT
3bHfjg5LBkHBY6JXLemFgGLIA8G2MPOAV2EARV6DUau3l+wZ5QdQysttHwliFYZnyIcMDIdk2AF+
xddISWfkIBVnBibBEwEeaXlvr7r17K1AWld6tiOwPbEGAXJIsR8/17bNV5/gL95/6AM9B/Bd5Wq5
jS5vQC+CcM5XyE1evr3dDASCswZtOdV9KDE2wUvF9hP1BT0sQoom5YgkOc4VLfOksTjTvN0bxWvZ
5kw6h8tYLNkU6b0HDuP6HmsHz1bAYZ4jyF/ZR7JiMDBZHe/P7cCudkjOnYgjYhv6NNkfE1gwxc8O
YIZPTGJSo4nqtHk64ixJOAmY0C3h6PkmVuCfKGEits20DX0J/9SHYianSwlKiQwnEZIm3ljnYNKR
abx1GesrhvJjzFqYY/8PY/817xLyJP6GpT6O/TberUkAa0VRip9ycgmw646DpVZHwYjWuGC73Sby
EegYyCiFTgMcFYrBsfJN9yvblKTAwhMSoCODRNv4TVDTv3CuzqLUdl/E/c+GNyb8d8fuQfM1v24b
gW/j0a6Gp0WcizxI3KfX6odHFuMUxVecutYAd33zwIETNc7iPWkCB5TOz+WBNzE3TBqRVa5YpQxP
IxAX4AZSkRksHsEmROrS8lDdqHq4a8j0WbUlEnJ62sDfP+26AqKLRd4AgDWPTfQPBm3dAEaKeg7m
TRM0Dfk4E/ks5jtQJeKTELL9CWx9LOYlqUa/gtojwoHXpFEcq5KTy1flXc4ngt5JpKyGuJA9Hi5E
SAbTC5YNIvnaXrR4KzE45+E/RdajNSS6j855Yd2+TPvOHRH6R8Z+nxPu66MAt7moUvTO0+0sLsd6
aGKJ1A0At1aiGv4UA5lQXAWadohLVICL1sX/ebnxHpjkrCExhZtQV4Yezso+0mz9rVsBZoRqTh6G
fGdwj5O2Z++eQ6IumaT6gbe3ooqFbhyHKnSpVCQ2DQjSVs6INh6CmbjvoD7b0S5mdtK1FcYFAAop
gwEdz2bRujGJtwD1pvO986UZiipZU+z3bnpPU7DmwNXYW5/XpMTzXUe36KcGIMKcVk8PWEQ/tg/z
HhPkUfbYphHJtM6kBRPYPEiOzkuvw3U3funHrjscwprcfNagum3afev8FxUgAevHJnF5SkRBOePG
V3w2Tqrp3wbxiG4srgq+G2IVpFsGAqG0AnFsKLjsv4b70n3vH/2U2vnTl5Ak0a4Vl4Hcauq8qB/Z
bSgvuJPUi+s1IE8ATj30uvhuJDGoG8jiymHeweSwwwOkYDoxEMjiwTlfr43FcoJVAc4UeEoBLHqL
e29xpOyPKCTK4HhGe1TqZPzyHylDZNYef0mqpu7mZELveIHDQYp8oP71SH+QhFcohNXquKeLBSwr
1NJReoWxr45H4SQkVddPvGOlVuKVLfzZs+9I0Uyw4HodQ4H14pirX5lED2KI4vhSD9mzf9fvxR2H
ZfBL17DJbd8ZP1HQQFcHiPOYCkybBUw+2iLoc/cPUIkAY1HMYPChSp4fsqDAp8oBjNadI0wAkmLX
IX2XZ/zGTwvJ7MU3xL1q0a8v5T8duKTOlbSxSeVDQ+TJBVeL3YaKYfgshLmfPpx4qAK94TrzF1xW
M7JzMMbu6KYrwIXI7+qYrxtB2idACSqF3Yt8FCykWP6H5iDwwF8EcZKo/n8x/Y8fCjIj9vZr9dDO
j6Rd4AOIiAIA4gNkJ8LqgYS/+Og4tzMh9MGQIwdUOY03PE4ZGpkcdA+EsYBhgo2gGpBenX2H+Pyp
ekPfDHsgCzFnXpEE+Xc/Xe999feQCQqgTJJFr63qM/krXbNue29yR/qkDdJtaY+anMoCfhrai42f
Q/LKbJY4oBmAoMxkBIqC98rUeUcBJOHjuU3nlirCOae8fEuuoIqXKRlg+OspeSjTZMm4sBsZUOY8
TpYgn60gIdObzumy4gWmJHlwiOLRcmnhkq3r7kT+5iKDmzWqvHAZ9yn1Qet6jW0ScRG3hw6nO7rV
MP6dgEKN87x0n5QLEO1ys33Da3pUuHp1Lnz46L9ITpAKPPpBj3eHV8NQYWJcmiDxbbJeKeQggA8p
wXUeL0+/b5BlHNigWN/RAOo6DpvsFy+5JOYn5aImW+MtCAjALVYedUt7krowrr2no+qMkILjmnvb
keCHSGiag4P1OLemXMTYAacl+QlGhZ+2af/SSvCLliMJAHKhOvNOirQiHXBV+FRJgKkPyL8ZX0b1
nb7/NL6yQYfUFNPAPweXpJSbKbqKvG4/dO8YAdPkhHOhO/QuMbAR7DgLBa99uIlerKvG5La2gxLE
l8e6JlkOkNe3wSNSSn8SEBmRU0Dv0A/8rQIIlZhDZE27JLmDaxTj5xIYsfyB+UMWDB9TZyULjxyp
r5AM0VBT4fQr0y+Zpm9YyGGCBlahM5zKp8lXQmSE48nSrI8e0yckfxmGCdnx5Tps01+HBE25DDIM
mJJnn2oyVqRP5ioJizx55iu5IsxGUuG9ysvc5sGZOT2YV5DtXX6SoXVohaOQPEN1Xze2MnfDJTQ4
yGJmbU/gpXg43NB8xlRbyhFA5mFa9Toruyd/UezhvXvtIQLo+6oai/hGyclJ73xiqaU6DaNNhgOj
DqQNz0iQW0MBaDqrEiVbeqJwMmUtqrrKD9nOlfCOPeKIvgDxBYwL9qy9ePdQSyjBx0Ei2p8rCKg1
6DErMkxsffMJ+WnEnmgwh13Su2b0LPD9u/selxRSvQhco5oYVjJ6OQT1Koa2nbqaiMo66ZDLF1XU
EZF688mL0W3UotWneH5ZTWSXu38irujLngUnJf8TzVnwWufyaPRJJRbrGZ1J/qTLVxetURFIQOOC
JtLXwQXgCFmn28ModmtruYYnCo+rGF754mb3oF0C61suSyLropS5747Ot+nxad4poyfrvjXbLaqD
DG6O7YPR0ARqZKmLTQANxpT+piIE5Ms0cEUVsEa0GBdvHm4dYwMgDe55agUZ/GcfDMaryP5lK8ke
gbWgjkfRw+mDc4ip7Uwe62TdDlJcF0npEPQD2h9u3w5IxybuJuEY5/s0JNOAR/IJlPRFFpU6z5hC
lFATNuaF4hkRn0i457BAkNz2BbICbN7ckc3AdH0Jg5GUUjugOHA/sK9JT8VryHCZLJ3jG+DdEAET
L0m8EEJpSHQBV+sBM3FLMjSL4LJk7h6li1bhdtVpSW+X4RNpiRAibxOqj2W87HIPXdU8yApob19g
kRRiTfPhdQ46SZjJYrlm5DOR+y1LGkIWD760lNwmKrelWn9z57ppnEOFe9q7i3ZE951wRWm4Jw6p
S5zY1MzLz38oXnbJutVQemjomz/GIj6cX0DrBGZV/ZNoCqb5NwkiswspGhTI8phFw6VTSVEQgDzE
w6XIow/swi0LQFwhFOSVApKQp0exMJa1w7O0JFVe1B69gzCDiMEGlk8t7yIn3ETGEwNo+463g5dY
LtQxgkVbcLpjrHCLOwI6HA00IlP1r+ifw43QZ7j1MeCZy180YONMb1iLCIyRoM/Or4HTp3RdvGn4
CTjn6ASrACQXeNVcBbRfULzIZqB2PxlkuSCfgj5zW6NSPElMc4lOS4id6MKB4GIdm7wKJH4HBH/+
XMRtlNPqnKchDod4Itd+OnysiWBuIVLyRJk+mHp1UlpEJspfz/7DRnddfZiJEasNpn/T+2he5iOt
0wR79sG32ccJ6jxO9Fw/1HsR6A1KeMkdHzCslEY3sIpeE4kmkxQqBiImD21kP68YfQvJipPP8j5n
3wOBMsGiOejplj6tQ4uH/1kx6ZqKoT5FzbRCY6oigBvYCS8jK4QFiRA5WLLUXUyB5VdIn+LjFf9b
n/cchgLJvQgZUrVLsq31/diBrZFqT8QFAnorBnuro+2R7PQw+baMkAXON6HyUx8bsHdAbCCK2wuY
0UH2e298a6QDICdSrKleWzmOyKOwf2I5X/GNWOsZgixTrshKJNooHn409m1NIN6TsKg9Iw8uhuRD
344ieJohkvEODOrm6Ib8wJaPFLdHLbeHTPBIEsXcF3n7MNPpnXXNgSE3wP78jQl8oYGR2djoHEwE
fmtE3F+9Z3Q640PrK/MlvQm71zzYLl8uAjqGonfISx+zfVmjdDMcsV2dershUtAncYkQNtAu2VBE
QMXd3uFWYw/A7PYj7s11A00plTgbB1dBlYPzAhR59ByRtQRSnJNpDaR8o6iHNQRxxYAsZnBpwGCs
Dn4IO4ZuSVSUdKcIhFgikSVeKGjwybUHLUq7LcBjq1SPGbX8sQ/P1xBYDNhAVrv30/HluPI3tk/f
clMswDkxRbAS/NeQz+RziatLCBI7eCpGM49rcAGoaAct78nKlljsnXeYOoRMsflJcZYcnia4wgcJ
AYrgU4B9OWDvLAKduC6cW8ROYangCigcB9knLVks7lPwVqfgOhHJRDD2I7MEMed58gDByyU5LelJ
4IkmJTit7hW90A9HYpVddIusM7jjACNsWnvgigThrOZidqJj5VM0+0CqbM+b10unP+RzdtQ1EVuM
0X9NGUu0dszMg79oLBH764AuvLyXGUBFMx7lbigaGBc5HPLrta334AYdkuHpEheSldVkCoUpM8Wy
taw90QVMG/e+3x1kqWb725zqZGx+zLKG6qwJPxkqw1qMJf6QuDfi6oSa0mOTTKMMA7YyjRMZfoga
+ZjmvC6CGLE5w69Fe2KvIZphB6S6nz2uNOJmIyWeFZZeASE2m+mnO5HjrsYhqqbqQ4IhliPl8zcc
R8g2kD7ySjkYhLwzYev0+QWlG/mt1KijBkiOnSCGqGHHrCUmRtE6XY80fi1dOPWHjU9Yj03koqlm
VKqyTbTtk3EyJZVLVDtO6PI9ahfeycsekLJQuXlCczXw+0S7iludroi3QYhAqS2f5sgtLFkb8Ega
bggtAsqCEk2+LaenIpNVQWk2DDMrtMG36KsTapPuRub+jwMSJuWdLqkV5ngN/01+JnFU5Gcg8NFO
aKA/ekyinKhb1MVAlLCoYjKJKUHSSYiGptC0UHuJTYoNTlK8Std0blvXxUK+zVHwXuf46De31KRq
mLsk17E2EitKpO37g7ycqQSh1Kn/6EcE9dEYtM59Uj+gnkMRyNSGB2ds6xAv70Xa+sSZFW7cr7YU
i945UHtLttq4ywTjIEaklByeeaf21bbahgXYMLYZdCUy7Zhq5K8U/P+YQ24qPecrwKAYhytc0kFH
fxVIfvwqoFjtzGzwEOyXhCvDiRtixcTlJiGOQyYISvtw6Uf0ll20ZvyFWuDU/xfiL+zF03mYuelH
TGfB0yBkJ2JgYgmy5obgP+BJZAUfRbAn2xM9V7GM4XHZOqXKgltBjxRGL/JKkgoSc+q4li05n+m9
lzTnSRbglOawuDYJzcBFjVeKkiXPlCkP+gvAl/NG3Rkdh+D38e5sbCpS8b6GcIfo9m8OGkD6TQHs
hxfnFghSFa4khbT9ex/ERE12fjjCToq826Yk7v9z6hVUgsDHCNAZw7ZrOlTIuNGEPofglT0a/EK9
Z7om7jWmcI3AboU4bvcTcMEzSaod+D5dGAZMuqlViA6G58txX5ApkiZbc/MScNWZF35V9Fv0HKUD
EV3tXuRNgiwDviHwm8zVBlSn2gJCAFZGmOqcuPkDeg/dAskFXR3RLkd0hno+0APylp+Psvhk2aBU
SOVFR/Cqy0GIQhI5apwYcGzHpXBjDBWu73znHSjCmgPofGL7SGo/RurtvIeBFGPnU7YFLNerJiUT
hSQ5ASkcspDxWJlDdNnCRX9h2xB6ZwLi+B+bwB7x9C/uHvnSlbZhBL2xoSSBCb8aXNfMahaU2I41
oubVx8gmikJ8PWd5S/sasY1AT9xOr7kVa4GFhexrJwgCkvih+SxXYiAldDAnqimWNu7srXdeEXQR
EVO0EQgXod85GfhDL8BngEpgNciPQA5N/j7LIFOdnlhoYl2foBxAhrAyN0jig4hcSg2kL5tYqxUl
hiJisMa5EESr2HHG6UHcIz04G0hUYE1TruoYFFK3CTRE3SPfkJbtYk1ho7DIPu4R5xdTDhN6Rvn7
3yWVpBqQFCAMRB+ZhKXHX7GR3/SEo6N9Ro4hCRE+ksel5cb0TjvKtlcNMSUllyP+4pFSkcGtSSc+
OAnoFA1FKqw8TZsxfH7vUD6tywERLqyfM8RpGyZhrE95tpaPqZ3964L4IyOp7v+gi4jMeME8ovq4
4cE0Tqk7pZhQjUJoTFIE1Jk0PhdokkZsHxbwi4HiJCW3VPMgkKxcPxxVV1B70kOAImD755eQw8C+
fXWTSWzQOLApCoi2WlBuj4/A9Yv2gcwbmBBVJOAgw00DTxHSUgbSHiCzGRpQIvxL2c0W3dYdQNXJ
Li8OS22nroHeTTsy2VKlaa59de0VtZ75b7tJkYRyohld1ELLg4rgRX535l4IQjKwQHUbyGHW6Ofa
pU+tyOlTlJm1PXJRLltgKyrGw21b5hzcaHBj0moDpdSA5YcM0bvZISXgGSVQxyjl0GOTTGpaRJlO
Oj65oKMpwMKWata3+149JxSgkIFB73gyWS8/5aRFI+LE9rusV+YBifIvKluFLwxmjwK0qK3hQYcP
gQaMwDHMZfQRySHIytTtFqoObL5sexgPSRMf2W0317UjNbh8w2L10McAsUD6AfgFHN1U92EeEpft
uhCOQdQrzHkER6Pg/C+awdYF01wJoyEEenQ6vPTKVQ29isZFRAB9HMpokRAOw6T/SoF8UopJvLPV
bzW9iGpPKkZIRsPQxKjdXn47a4pnczjG0lVMklMI2QZljIpCIPJknsITKrFSDBT3SeCEwnrh0Hdq
fgRhNGxzVMREVChKid5pfMIaP5Tk7Jx0l5wuQriUH78p2iQdxCIOZZmq4dnYhoSNLC9M3K7l39/Q
tvlEEelf33RP5KPgU7SgOzQ22Rk1r43FD6vGnfptvw0kcIOR1aXYk3NL6QZpAeceLd/oNxJxoXBK
FsjqOz3wyESDaIYqPxVmcMd1Z81/t0Vtc0Vjg73nvVPbS+BqaTPX3IrxR9CD24JAYOlRTInjXZor
VLlOz04p3PUeUBVUqzT2XpZPryfILNe1HS0r9JYsm537IF5x/x9JZ7acKhaF4SeyilHglllxHmNu
LBONiCDKDE/f3z5dlU7nJEYJwt5r/dMiWs9vft8v5AfyFuvr1tomUFJWaOyMGcdafNUGEnMpmZIG
+nGzmK7W2KZc3c8wxxg8k9ASGbO3a21xznAm6gIdRDLvxelmalqUzoxt71TcZdRCSwMib6n+pjvD
DDOuOPqG32qG6De7YEc7r4alFT5BsH4aNrMrxNpKm+e4o/1H7qIi+DXn2rxf6zvMZt8tu1MDNfJa
WA1vgBMzI4rSH+nNz4urjmE9+3BKNEcUvp1pb2+nIasSZ9/j07/adboVHfGUxYkCer/fU+Xui+n+
4iwcx1t03mLqLQZnsVicFgsKbH5n6zjbPf9wFlMnXB/WUeRe13D9Vz6urR1G67Xrhu7V4VMYumt3
Gq5D/uHwT6iadRhu/0Be1nzTcee+Oz+4UW27V9dxndD3/cyeu1jqaudQOy4ijIjnjkyPJ00ceMeQ
F4i+vt25ezggK6md8GlfD9H1AB955Xl4LkIdeFkhClxfLY5ifQ3FL7sHnmgdXSNxWITFhV8uB7oP
3cZ3wwNfRkKafHXXbHdrHkMEnfhiHQGrONFf+Of+Pdxwy1GO+F8YOn9bKKK/PaeEM8vqzT66z4ja
2/PTl3PdhjBP4FCoH33Ck73M5aH/tre/2PujQmfRbYIqcFiWCanbEhAmtgDxu2sheSCHCLOdqO3F
f0LVuBbSubXQOW63vFtbXre1OekOJ+DghjxnG4I7kV43vYj9eDHF4+bwvIIuC11n5dm2gEwWp5N3
kh3PO506z6H08GazmSe57Hos8AveWJtdnbr6bS84YE/UIqISWZw8zz6VM37dA3iuXfuUshnPIDc0
+2gHQWCTxXc6vWw+KDcqHubV1NoBGR22948VEZhpZc9Kd+Z13oxrzLkU9p5TviXW8O9sXrLvO9rV
YKQ5S33W7NIrA0VD/eEtx5dup1bh6zxpdiZfF9eWlUB0y1RxVQQz+vxmiZ2eZ8biTMEJTP0/ND0E
1GCUkYz+iPI93Ptg2Dk77Rjo4tjLRKHv+vuf/APr+SMQiE5QET31NABfRhyDPfqWpyCh+G/YPsPX
QvEHr5w8kaddmoNqEkqZ7WhDlnggltrdK3/7X1HTIQbLbXNbf8nr5wwySbQR0hfGfXrclOkfDUjJ
b/lFOWjJO3UuTfpT8iOdWOhTY42TK8CivnzsWVZ9aKVgoGhegjhNzV/Ff+5KleeM6Wfvrv44iDxz
AZ3JhzNEw0WdZrBPMUOpx74Z0YWG2aqdWeth2vvQDzBKn5n16SGYUOz79xX1KRPEX4tu/ZjRby1p
oZgE8PfYn7fxQp9KCvPjwsGIJBwj9FltTXyYXdNK/GWEycbuEDtH6zuhdIqYx7MaXQqoXko8tmOW
PADA3LUkbMfP4MX8FwCEt1eipFUJNsXg6fLFbw0fBWmbig/9WyZvxPQN2hnEYrRVL5H40GRuzSKa
2/JFUdzmMoL2/jUuoylpxzApJkJNhMCFC41a68SUuqbmDQCuVlDHbkYuGh87i3ewhB3JgtpX7l4B
ogYNR8FyJQKEeEUC9Wq0CZiLANPYztGfAL1dqTQS5GSySIihYCHmF3sxKi2EQnAVdFQNSoEkD/QL
5QEBGdRtPSoqJOsa1Ha8LzSXmE74GE9aDYEcMEHqT9uNnHkRmbunExj7yl6tgoKBUk5h+g+yR5E5
3HG029ZPjEGevoHKjCIMWR4ZZrXddg59i6GFBiZTJVD2OzqUHIahWZzZVHudJs7pFNzSE0valJC9
2wFujsApUIf5fW8sAG+iKp/qm1Jz69wfZKehFxNF0je/pzGQD1m55HbXsnCaZRucOycjZPKxrQpP
g9Qkx4YaaIJuPyGRBp2cC1ilUTXRZtE2Ur1rjolLHDauIsYg0HtkUBmi5+UA4w3pYTndrqKZvwHn
jRkCKHs9ZwvSK3HP9NcyiiPSALkAmNThGHBsIpmILF/3Bd3Q+qLmcdPf9uV2GVO5fUNxTXAZ3TOY
pmcR2IBS1+4xlhyMsKgc9eGKzxiaPZNO6LPEfTHuSR2mGWL62irH/rB+THn6dAnoz7noqc23z7my
Uq7SttukxzHHSeW0lTegYOewIKfXcuNtF332BDvEWw2xo+IXnJbxXAfL0F2NJLz35NkzBSk4E+sK
hn4zYb1Q/NxvTbKTjy+GSPx0O2Hj+4qvUuaOC5u66sPRpza33JwHZPPxqTFgx8rcjil+waYMV0ed
hSI0tz8Yf2Yv3EUtkkEitm2ttd8/yRGyjuYTIftBANGICiFd6MLAWmNkvuI2Qeit+GVDtIrHeiUz
K8nBlAVAYBT+eOQPDDW/08QH997X4bpRpE3z37HqQubqFgEQhPJR0YXPt6/XfkdRD/INhwn5nduj
tUFTCxf7Vfs6NgyaL3hfOtjFeNee4r/Pr4Us9O++G60fqzETUIs97IMCHkqbRemaelTlSU+57JAH
3RgLyn/ClZ4fV6TbyO3PS/I0SM7au9M9XtpduWqXYIIU6oMvX2I6H3oQtgbLeTw80ZtwkzfkZvgV
NSKXh0L80KSEkx37b3X6Ad//rPLRnLbF6O3uFaSDR9LM8Aq6Z1j3zBy5fmoWSQrCZ9hXQd4v2q+u
8EsYahzoFOyFr5B0UgdS4bL9ivJdRNZLWMF6DtnvNhXWlFn7NYJaJeAkdUG6x6Sw3hF3+8ng5gTB
E9BG+du499Qz4Q6I02LtJZiGCpS5iJr/4Y3RfB3b7d0dC1fJQCsy2On1fQLEfuqLjDUTZmPCVVO9
vU/CG+uWbVgSdQuY2O6SYfNKdl0CyE6rwFyjZnJuJi3xs6x9g5swqe+Ff3+uwtfew5ESnmtPNfyq
d8cPV889Ofeq9tccBVKztpwhn75/VCZs7KuIdR1m/048yNlJeA9R5I9CU/bzdk3Kxpk2fK5pR17s
w70d+/Q0CsEhRCCsSEu0clf7h+e81TA1fSub8BLGO3iAc1muSkoIGvbE5dZ5oKDM/TN6UsVjxRst
qmP6Ex+0pR4Yf9LstZGnn121GYuZaXPT77Bo7utteT2zO8IPF84AeDxDTjA2EXmLnDBCc8lwpXsm
zDPJGGlB4aN91csPepXV++7rg1jhjWkScRO9D4QQnVFDwPaUPkIRS6ex9z5d9NgVJTs1Y6iXny8V
uLGdYWGbKkhOTLsnt4+cvBmxRu/D4Dx3/1BKdjT5j2BNhgL+DQfzC7HACvPaWllaiEMqcnoOHA3h
RA16jUtZeZ+dfKBHBKYrSgKK+so7//ZAhcSEHUjnfDC6k5B7IlPwsxo21DVDJGfNlITV0R5s9NdL
L9KvuT2HqAKmCqml21f4CqUvc2t8a0v25HeYoLjfjRlmIM65JxEccXZf2jJBw9LaE5PegujVffNT
3p7T9zbdvtSL4d33ZcuuMvJ4p7QHyTSkDxFW/e8i0FyFkz1DPYDEoMq8WJo/ez/DOYmUgKQigwxa
W0WVANWVUxRxyxA+OgFmoT0m0FVlI9LdFAAmD2mq34Gl8UnMbTDt5PaBPBL+1feNKIlq3eL5sNvS
NWF6APYA50xHfoYAvDTxl3JHhJlBZfR21H1M02iQ20Crb1ZebDkKb1IjklfbawPG07kxZoXDOPUt
kvIURgoytdx7GmFa+APsXeoNpNCZH9faP/afvVzvk+mYaixqCkaj1cXXKPPk70xne8GtCK3tgQPn
AL1qMJrX/xg5waiwPM0//VGRqZES52FYGC0N6evdUkQtWHr6FDFz7zfPKZ/VLEgNNzGBUSfGXCRa
dSBfhqsx612adsQtvwMzHAWgW7FP6DFNOCZQRCmXsSfNzjOUKkT4MNMG6pyxoAieYPaa9lrP9PNf
c/jM3zCHiGx2ObwpT07aIOJOtNK07YRbcWrRUEIj6M47m8Ro77ExRdISMmi0H39VDPQ6b4YrEk4y
hToqldhBlY/jJkVBE/O+inniNUlJbUBPrSIrkBniKDTbxJWOovFUmZsQ2VeDn4DX4vrAukMp+cGX
YzC5ifBYYypKshvYS0EkPzspaPTdjq3F6AyC1yVopDTFLTb5Fnis+A63IgKY9gx2G6W5ktnGyliN
KDYd6jHAk/HdNiaHiDRa28cmku0fN4HrkgQ08kaLEZ1FFT3nXbhBA7yEO4zhvG4fEtDCH+FQ/EGY
Xy66WX1ovfg6n+d2Oml8odSeoDCBrbZFMEbvZYvX5K4E74lQYgvJaTK5X0ovQ/WTugq1E3UdsyfO
hOWVfgdfuAMPd4dgc5/HvCa7K3AzjKWrTXZj94hNEpWIHLb+7YweTOgckdWjHmTnR4NxXw4rKCsP
b/KKGcNhj+8tCa5C6oCB1U24PiDxEWlULnJ1zwz8Hqku5v4JiW7wjenkT7W/qQQDFISYVwSlmU7g
kPwsSLAcIHeAnLyVMJYYFjA0fH2nvoKd/ptD4rcfmJaeAXkNIZfBBCcYv63QrOdAmVpAGeIixkc8
Mna+Yn9O/dt61QzpjPfwGZUaVTPm4ATYs6d/JQgqnnicbixL/J3R/E6mTxkQPOq9llWyrsk45Uxv
C/5GRs7cvZePG3bs8g9iX6qtCa1y64CEasAVxhuBdj2CAtIzZ0L8tGBplWz5p5WD+9oqQiOn8fiS
KxubA2IQ2u/RikaACeM/gFk/8SidPaj8G0wQEoyS8zzf1ODmdfYvAcsQrDdEZ0B0NLwgOx7KNChU
n5L7H0VrFEjEl5wRe9dAF3/jP/Zmd+8X7D1YnFIv9gonnUcIlad/8H9BEVAQh0JQgn9HMHwC0o5A
w92/M2A8hCZYASYkf+QC3MTedc8+A24h7IQJlF7iLdZ/UsTMVC6DSFwfRD7ZSRC9WTHUVRLwVs0/
9N4kmYIkvEWf7uzP5PF7xzj08GHbiJ7SgI5vy83/z5goPIZCFRQQCeqgb6KQ568TtBrdpO28Ajpm
rimIyamyaEzArYT+VnQD9jNm8ZFPHfh7IgAZHf8N87++XzdmRTJDgKFsM6COb9lL7RO1KBO4FaLS
cwpEOCCyFfF9Eux4zzyN8bj6iTHDywdqFZSwVnDm4kUgFmi78+w5v3sj59T77wjSesc6ds+ZsEUu
pXO+VuH7x9g8bvcPw4psi13KhbdHOADP7Jmr4geX856ChI2OUJEnagLkzojA9i+4QM4vZCyK+t5D
hOrSv4RyJAwDeoQ7YPtYp8v8BiaHSAj7df5d7uv5Z93Pu22+3sVfMn3CecVqAjOqO4AJYojHP17A
/Cm+0UojbsA2ahJkHygYW1AeIA/7eMDN4MuM97XuYc0+/AkMPOio5PGbhhaNNGr9WbyXGdE+mjGD
d6Mtsp9PxAi7CGpQv0obZdNvQDjvx9gC5GIx3ycaOuYYYLidMDGIcu1js4H2WwUClIX0XyQpkaHI
j/ULdZPBnD/tB664hmBFOMBIWQLlESVwOQ/251qlE/Ion3COG4aehATUII6whayNtZQ97nZ7eD/m
+UfVT8W0VFfMf2qy32f/pxF4bbacMkI339Nzz9UBMf8Esu50vEAsiwpRZFNQTAtMDxhP8N7xFIWw
JqoB4HaRwEzxjNhUCBMFfaYw1iGLbVI+mT8f6Ku8WjSUNvv+SMnASY6VL9ncDtLTz7PvFzvIKE6J
3VqdS6CShrHhTJIkukalWxmaUw0de9Qku7vBG5x/upuMdvHbHGa8OQZ8tiHy9MlJlCgXATwo639r
cILHOolkhAdZeI+j5xDFEpiHS2FBOCzECRHwOb5pldGgfpUxb9LP4yAD4CW2HTEP1GgcdGNf/3vl
Qa05eYmFxScjk9hIwA94bwIoFVoAD6qgQVTEqR7bvRk+DQj0kmhw2FBPvq9p9Aw5oDKtOSvK1Mq8
/jxv442GDg1hAvc3ct7apma5x26JTeSXbqXykguaRmRJmTl5HRLAB/TICJlIyfhStmz/ykThDjiU
PnpQ6jgQtlg+GVIgC5CEoWPhHXYP+QZOOwqkb5M1DC3MH0XTeNaezJ280OfJn/79eEA4n8P48BmR
IO9USAuop1uy8cju895gNDiELs9f9sYEUA+6Ctodkw6Kp9wl/kRCVQbZrDvGTl89VCaUO0PiAZ0r
PfCDGyfB56iS6pEETNR5Ea06Bgq0zS8qb2p6mj5gvY5oiDULvg5lIAfYrZpih3VyLuMY/8J0AlA2
fJF40+KgoyXHf3ipLy/sw+pWuAAP8c6cP2oGOXg62yeMH+FPZA0ulM198aJ+xuoJSiAsJyJpEZqG
Fq0i43D6qhg35GSEPxo+u9KAEcI8lKiaTJ96SFHZsVwZCSF+TAPjk5gLxG2bPXzsE8Sr32n9QFb3
w6FaqHid6HVlJmV/wmH1QzTIUdagr3nVfxUBMqY7mE5YtLdHu6EyMb+zSNmMdkgKfcbUbzlkjlHa
GNcaL9uRKBgFUx0+8Bl0Ect1zyZN20PMXjUpU7c/i7Vnl2JRcc+v0xn09N0tIaxgDT8kM4zWGgZu
ibcylbEvfvz8VKJCB6p8WuFdtjzjgbcs3j4GxJ/tsSM/NF090KXHihomXRGdc6BD+WgdpB2EtXe5
CIkOloztgKldyKdBpPcoTFyQDBQ/qseaw7eSsLyiT0MDKNjv3G+XzWbP9zP42afPPik79uz4cFZB
4wQPJwiIGnSQElSUKqvVanb0PG9xQUgqHrpvgiEwgqRC65UuR6Wrvzbj14RAb+t2Hh/U8lIQ3inP
UCfRQOYes116/aJ3JyZOBgqGMn39tFZpx4B2X8GI34cFM+GZVEBju62s6fgTva3pkzE713T2IbE+
9Zo5eX3wmDrpW6BcQ0AeMNHWYk3GuTNmWoYzfkMOurCkOmEdT49mhm8Shc5ULB1r8d15oMHRQ3BL
uF1odFL1eQBCIPgg6mb1pt50MDREuqStKED71Aqw6IGoGNiEkQ1hj0EPcoc7BtPxhTRU8OwNBJF4
JK4xlmJKD5RGWzgdQYVvX8xteovBqJzp3Ge15NWpnuDrTbsioZVV4JZRY37cuA8ZJURvB7IDncos
eAakmwSA8Zz0ZQhJKQx+E1ysBSIhnfuOvOfLNhYHy9pHrIJPDC8TPCpS6UiyoTKuvfLK7EdZnliD
4JrHUMEPMHqa5+7SLbITyyetXkNuJ2ZMPk/MsNnEgtF0aJ/5JaoMZPH3gNUUqpfYgztCIQozSGu8
h2iXyskDsInUmDwgE5gI3wotOlR36QKK83G/0riyMrMip6arURy+ozFYb+m/5Pm9Ic/UpjWnR08X
OvAzqolLnTmPYg6wzXclsmw2r4Eu34qd8VdxAenOTnhKUuA+HLh3pLmTQZqk9Yzn06rpqacvHUcF
Ir0yfOsgJrx/46O8P/vFsTwJrwxggOnEGdM4gJHeIEUMsWL6xxRcQf17Xq0pZ7+q/OLuc9DWFECd
2wegA3i6Ch83JrEEHEDC9PCBwYJk3y6bb+tQrpi4cGapXKJbhdlouQGpWsTVwkxRdkwyhxgbmk1o
5Ox+TbYBccQkWVCwMXrNfs+r/ZiOZXnelMxp3r6YI1bNmTNYwfziepuXyGz/TVTrOuHKqgVTPSFa
G2yekgOshtXlQ7oa9DVB7zcCLReD91ldmBMKLCB0cP1R1Ov5Uju+psYhjoBauHCE5oJd5LVmMAPC
t9vj17p1qq/enl8xDIXkfa5pz959r0OEAOAEA4KZS34FEWLqATMXqkOxaF1Cs16b0bRZNGv1UM/y
FWsvskhkn1cECYAW6oHNm647frnqHzKIvHEMQj4qorKd5LPQ2GUVu0OGg05cyCvReYK608dzleW7
hjzxc/TwWQ/UCaKTYi60iTTr6Okw/XX7DoZkANpbWIbLUPPM+0x0ZmNJqzeqAWJX6lnxOXCd8soF
lzV4RgHhRbNf8ETcGXVQz3AKwRuBHtDeloxrxi+UuVa6vZOgeS69OJ4rbCy9TojunB8+dPFIREpd
HrVlCIT1enl3Ik3uwdDudcPlqWSmQ1EMcCT3gFGdUuFqzIkfFlylUsXMT/EXV8AWGSgri5N49bje
8LQxJH1NWn6QFe6oX44KYPxdyvcxgpB53IM27nnMgETqqzTCntybZ1j2PoK6f6aKynAfxJXQQeP9
yjy9nCH444fpaEVBw5Oad1fVo1dvy9h3CYaJnbcUnCW8kh9SyaEqkPuz0FDEUiYQIYAWjQwPsNHE
Jc1Z0Z3za9Z0M/M1k/gRqxJyFeT5dSi1gaUG1Ln8c5SF9TnEKSn00NgA0LeioVcdhNtF7AB9fVDZ
fSbdYyJ9XPW7TPlJiHrES4voLbLhWG5e5i7V55LmpgjndEcwkASNoabDmk5MEaQlwVFkRCF9Dokh
1mFCoDbR9b8AGoKH3kR6pEzeYe0OQzqvDjIIPQ3fpoCuYlJfNRs4pDcWPK3yVX2KA2aMiiRhiW7K
vzr+rVtnTHQ5DXAPwB9V50gm9YdiitADnJnPdYb2bBsvoaRiZLNLzm6IqVlkb4wI+rjPtTc7OY5Y
dlRwYLTUCRXxulrBV2mr+1oldulzu89hjImhuQxzoXka9rL4Bg0WC6M1vV/fFxT5kIuz8W9G0SOy
4dhuLNpggoHQNDFIb8Y1mS664P77/mZwCWSXFYIRYHMm02ESzw2SKZATHf+KuRYxXhAegf2PbZW9
5T2N1eC1YRUHzyU+8q+YUo6Vmd1UTJYSvlQtDT7a0lCiMt3K2BCR2RWbMQaQuz3I1GXLmPgCUqZM
TwzTZcgX0zbR/9BJdWFLj8iqFcTIvNDYqROjnZ5RJuOagJgBCUt+SThi8HX58PltnqZt/JAZz2Lx
QxjMsExwejg81IsD8S9iMlLO0On+2lGiJb4aT1m7JOIIh/FCGQcMdMXj+SbAFrQfB6lFskTEqn4H
XmFIyTnoATNJ+GTBxo1OonYVStZEZ1NjUTKJAaLbYE7s8I1kqTE9Js0yPXLLmCZ1vDprk+71QzVB
6UEdYWhCe0i7N1gE5YqpFAV2mH8DMXi1MxpNfM3plEUO9Rcx++xpvALZ9TgV2Uj5JmbEFp8EWC9/
AjQxMmCmcgWYUV5QAYOIIS/ph3EbQxFiNRvvyulgBKhpOqAUhLNEnSRhQfMKbQJgQdlDO6B+F/79
qG0M0D6/R1PuD59JilywCoySUUL2J3HGEH3MVCI7mRUah247zfJp9mYUAXwiK6Wb1yvlzFQ5RtDT
oaKVdXUK9DO76/XJXuWnTIc6T0ViZhmMimXxiHhWnk+CpiBxgWghyI4zIyFJysEs1AWfn2oUGgmV
m0sVrGoU5z5jcaV6JR15ZxmljlQSmRsIREKGrrgSuB60t7iy3qaXk8XPfPX3lClZChdCyUTkKUhB
ogtmWu5257sYGT9KAsaOF50YGs5l+J4nkNOE7wFwdyeOBS67mCvMWp0wdLqDfE8XseVVXKfaPhsH
3BT8Ihs7Vy5tfY8FbN7s+R+3CldWAU/d/fvuN3UnD0tJHW39jLoBpfswVVUxVkd8TQwYX8hgJn7Z
LpjTAXDAZzZtPnNFMjqF+SLICNmxuUwbPiRPGh8abYrWUsq/MU/ygA97LkNrHo64rADv0X9QNGGB
wLAAXMND6Zi56tiRueS4j9kRM8HraJRXg71gXggEH7zeW2aldRI5hPgrM59rj5sgbwJj5HHtd6hv
8QhD+fVRY0RFPaPEgwEtSU7LNE6daw1LdjU2TuZCleUEwgcvsQq+WU5S5p/pG4QF+hDSE/OFZqJr
/cLNq1PREmnx5opnno6HkV9ZwBD3dViD7cLV8cMeSpsA+SP2vxpS2nDZvmJlnaAOJ6uSWMDUZ8ti
48AKhL6iZAfJvObfs5qx3aGbzag2ERpy740CdoO+Ddhy2IfA6fk8KhZmGaAShBNWe5TRAfctZ50T
rMKbNQ63XPJcjKRIfUQVO1w3o3/jYh9G9p2+EgfumUvJE/dEHqIgpGsmarz9AX0X62zuvxWkfzYo
FFAKIxf5ohxcLvAcdzj0xZJk71h3H4qXKj63NtNpY8gIrIdsRZo7gm1kGeTyl6GZHVxozM19ZT/s
Twx35pEjxCFk/RFXb3q8dnlUCC7J3frY//CySERBY3vE12gwB8K47fTW2oIC6qfVrf15MxEyD7kz
xJGPgNFsHs4y+lG8PxZXxsthhjORoDB4fRSB6XJRow8nvLllLrqjHcHhcMNySX9YnMT0S54L5Sjj
YkF/EHa8fSZKM1K9/Hk9FzXmSKTWKD24V9HGn+jJkzHdu2CmxOhqJM1FgCAY3BcGq2C6J5sDtWc/
ZaY7Dn2Go5naRCq54Fl5yEOdoyTl7HGoeDy0H/o1thY+14zcffvN26fKfkiuyh5yVBAcIjp1zR/t
OD5yq5v8+t2RienBmHUcKCn3tJSMFgUKK7l4QNRwMj9deb9NOu9RENHlD7fz8UG6I3/0l37jbkUA
/Oq87HdATTnlXnt8cfVQ3bLkF51Xb6mPvyjDOwppCQl4vaW/ZCVvvkdsXERUATWzsxck9dHzkdDH
VByxolhjIbrlmITu6sjZ5RvAaB0JQSgCmEGgeFyfPLH5oUt1s3pbfKPVZd0plzxHYVHhrfnMLDB+
ud2msFnWQcd+9W97h/q/UsPdENOejxpe4/NMvukfmzK9+2YgJL1D9vv5uNKs2TwBTa9JiNgWwI7V
i6PnDLCxMWONCZJa67/7+ef0ZpzAOUD1DLvEklSPb+BvKsztCbiIITSfnfGH9Gc0NUPGAIPtyZgl
HdHvzozHFDjDJPSGu44tDqYLZQ4rFu0V87ooPURnoR+YoAPZeM58Ws8GAwRmHdOtrxCYCBxU70Hc
/wVtA0sh62CK8DZjsJQNdkjXyxgkuhKe7nOqHy7Aoijl/gGwL0KlrYiZTS3ZfRcJfzea4lbMpeIo
maMNoot8+CSP/fspBWlFSCxeksWXfigXf0d7Reqk/BuVJQ8BRy36RFK6tvRcGcwFLODYA+JkQBQn
kwFZKo049gnLRc/dbCq4U0VM5rvAOH5BnnP6EH+PfWhZ+iL01GlYLSh4aYk5BXRLILDFRoCcWLZp
u0v3RYeOQq5YoNOA6GZoJV06vRUKFv3A2o9+nGUf6xd6hgzxhw71jO6E5ZA8FA6G1At0HZvnlcaW
zou2XGOEECKkwesu9wcFMurD94JNAw8DPDMu/yHiPPOkPDuTOHUUfiuI9uyKcZ9DJfbQxH6hOZl0
LK+KRq2wLo0rmRArXpXDGk3ZtBDDYz0jUeGK/au7FDWJBeUvZ8AswxKkQj1lZIS9l+cuogcfAnNG
oIHB4uGefaTCnvlD8gggE0Zs3Tsr7nm8qYsdXP7nvWzqmZH/PRRs6zpOlTcZsKABXPSvgE1M7Htl
aEJ8jrZ0iG9pyVRP8h9i8GJvEVPlDV4/3lREbMhzhS1N3Y3G/+R8GG0nBTUOZE/itVFzQA5E39YW
rkTTQQFeEM1J18NSgIUvP2mfOfIY7Zdx5tIcb3uHwWT6LBjzHBEkEJ9XHbJqdjHkC69I+RAVvYh/
rE9Qor+HFsak83aMpUVJ9XYUmTN8NyfZBp+zyxIMB68K1I/BC2FHOEodFe8NYVT/PGhind1m6qWU
nXz08J7J8rxEFJZP+KqYsWksrMnjuXtqIdW/stHWaUN8dpdcWqhCjF1S8EKcHq8+njbtvt7oz5AR
sYmBrgRAv/QsvTfaKgvmvC0t7DTOczmapQGzGBeNlxzaWTUvQ4b++hT3uCYJaxKtFuPEDQyv+kZ8
nU+S/dOnXkCsmwbDHKOjHRVr9jTwC+m7eVsBV7TxbT8mJqsbnhzhRE9ROLn7f0O/2KHLEhYtWTPb
j+7FgpVCfsjQIGPKvliYM0Wb6KtExxLNTjyaWOzK2Z1Do1Av9mJ8J/n6W2oclubhHUkhhDk/YnpH
LIp0QAKdTC6uKGJiJk2kYoO6T14Y5w0fDQeVpOktH9zv436HeO7RCQsUYi5l2CK0kgipw2lbwgiC
4TUzFDTzdxeyRrE2THOWZJQPmAIWmtYx8x5EFvGVIU/u48P7sdWRmKaYR86E6r5c6Rwwo7Gk9VZy
9Bu0MPpSY6JK4o9UZgEBdMNwHoo/hFj9c4/QJR/8pFjU0rYE/CEv/DPrbhI0sEaN+15Ln8CCtZPo
lfHYtWo4OiV3yn5ULHIGZAYffEg+80xZA9mrVMoqiQyujLBgPGmayGDEHZmCk5IBIcxHvLvkwHeQ
GMTfYYH8rNH5nw3qcD8/DLXdw05CGrXbOnbaYWK+VlAF/RpYoZ+bWJF+ZGaozdfpFKv9njFc39rf
gHAPXqR1dXOuI92aF0301HxtjbzhbDmlqBKQX6OCYL7DzgBw6mwNsQJZZTls7Xhe3plzx9Ajl0IC
lFX21ckw+h1wBUIoMD+iXtW0lTmzpKcKVbouR7K2OGPgoM7oEZ6pN4C5D75k+g2sfPiw2Djs4mZM
KJGsE+xC5jMqCJ5ZOI+gSeTBy3YQPshzj+zk8t2X92DOoEjsJysUv+0vmkA0O2h4JFcGxpSsb1ZS
rbuNJgP4RTYZf6fE+5BK5r6Qx53ifRsl9BylXUFfTvKI5quli8FrRkGwY++p5jpFGL/OFbVmYtNO
I9iSqfR80ieQchvAvRlLp4ntfUXp5RFi5VXeaE5JzArKwom6L40+2O05cuXMEvDPIEznajAA922A
9d6a52qUkOCiHe8UkttkXqpCxo5M/bSgUiZo8OkvZo6DS5g78byw0Eu0xP6K6N+RT1lZRxCvI3bd
btlv8j9cNMaX9pdvXivGFTkTrBJesJk8YUs6l+jqeY69Xjkm3zC21Uk/Pcuoo6d+kxOrLsz3Vs0u
Le2ccVKlCH3KSGzRbhwkAdSPobn9zxj7mOJQmdX5HE54HA6Wox7OX0aAbdr6oz66v+byv2mSFdmU
D1AzG5xbQYa4AEkbk5P1mMHqKb+MoCtx7SCUJhvh6VOwM4V2Pg7ZEh+7ESAyXCCGzd+2jlow7afJ
5bykfhiBsF4H0FMw+qd87NR/Td9Q/8o0S2LTe5kRBjCummoRb0YkP8xy4qukyefMbuOBSyqGwATB
o00VEVJCO6SZ0/E7xPVDcZSNmN2ihXTEtLd1xMSk8UKSvccSXZsn9JGke3tpmGyAp9FA+rH32uc/
w5YIUEbrLevlyH0eyXrzz5469pKgpFWwkUg77SH95a6HGZ4hnWUP2zwv+u8Hofo6O1a/H6Y+YjPE
ADnT4avs9FJSsrRWIKPT9UlzQARSBICdp/vEB9Ulbn6iTkd/KNXNr95HlQMiVoTmw518q7/fj2l7
Xn0gDDHWDxudyTyT4iJPAcweJDEfxus7PnohUL9Jp/t4pkIS7pDmpfZesvznETgpg6LHiBSq03ZL
S40EN9J21ppC4hnB+oMyL6qv50L5GxECmv4wFsvJgVUg34ioo0pFurTUjAlO5Orw2Gmy+1mBmFtT
yZdjR/8TUwKhT5o5b+X4fMoYhosprLNDtgjy0lone0+Tx7UO0WZAmdJo3VFYI/+K1JOxY+cmZ2Sn
wQUizqJlwYeJku04AuEwmXdPvme+1W+PbG6YHiRVjxlUQztfXYpDevn8In3o7CqqGXHlAtJieaDP
9yQfkZpI+6JmOkhfo2mKQT0AkVMxcNPDpmRfDJPmQoH6uXYX7bxsv2CNP0RBoNjQJfKCHsR7zSBM
Cjzi0Sj25Y3JUF3aX5V0DYH+o3A2sa8zyWVLe61MhikWii8gcsoU+JXGM4QH+km07uDHpC6s+tkb
tN8Ua5ptfN9X+YyMPrbxCHFWQeG5ZCzBLP/iHRxwiLrSKUVYQNuC3iHZGpQk6+Qn+TNd4CeAjCcX
MBkRcWKXc8tAEaEROQJjX/AHFCRZ3fhlvwpoDdGpHGgT/yPpzJoUxYIo/IuIYJHtVVnd91JfDC1L
QEBkB3/9fPREVMx0V1chXO6SefKck08Inbkz+il/EskJnHhVbQgz33a6QqRAUIdrzxY7EGWCk8hj
yP+JqdyKgkTrZL9YjukW9Lwc4iUCW5Iz49whxgj4BbATPzoobLq2MedFlCeEIrRRR3N+011G+8PT
tS7CDaTbpjZtaOpRHWHMvpcQEPajFajJmeIac9NiCGU6o0zgpr5mb0TJTFu2wsHDhwZ7e/wGgazp
joK+9BF+Per/4BJg5UDa12hmXmd67g7t0dejNfcWuKhuXrvqe7Wl114DVgYewDCimyALgFocwgy5
NgsD97ZUcXGKHvSKLWxRS3j7GaEnvfjabKsCf1Hj/I5D4dwCP4inAKFj/1p+I3IgMoXMumN+b2Wu
3A6aSuFtyWwieJ93W0NelpHLCLx/4quHVyPvM4bA8lkUt+S90xqSMDcQd0Qfk8+yXIs0MRPtaHQA
/cp3cbsuNR+qU4t/luhhEoAVJaWP+IIS5fPyKQVAmahPg3gGtsnQo49KAZURmBh4VmkrSXRVnFYg
86MCSeCY2bBJFbjiiOTLqUEAF+xBht5PkKAvIIqXMknb0n5/fcVYEmqHVxuivXCAlnQnFc1njN8w
hSEaHZH24sDnlluFllX7fCNNi5nk9tgQLF9O7lYAIofrQjkpq7yzoLfF0Rz/FhiSxNWbhNYVvVuJ
zORxsgpa+x055Z82gctNgAEjXtjqUE8p24mzBr4eQeVF7Oga1WQenttWtCUlXGDw4aOS4KPwIoH1
87LSTf4XMtXhqvcfB3VHq034QJGCgjDLjXm80fzu3v9l1GtVCB+Tt3zIEZDI0mwEvN7u2RdhtYdY
s23e8YrtcfSgpSrt5WIru6hDc6wSkW/jZYt+rRGuA/bq8xSGOoTzYS1HnatvJcUXi2YZKc5XsFQq
DVOdk8q7QqF3cA4H7EIYSH18Fe7M5RfCWIWxh2X8JpyXU2HTnvSJsdZN9qF0kcIzAaZ0m3tEUdwV
D/HMGLxAx3AgROjRTOJoIf5B6WlpSO5xNYPdsB03jSNBhSXYLvjeyLBepRVAE1mr9J7b4+dNTQUY
C6YdCvFdA88eMnwBBYMNAzfNEFuIbtrXCyQZYf5Dxadkbec+odIVIhvnL/HAR3JNDLm4exW66YRb
adfGy9aX4ROWGV16wwSEmHISEiwqfEMlW09mLdjorr+HCm0z18khMhzwQMO0je3nr1Z9+Q7OnKQB
ooujelPyLaiFojiJMYuBNoIlASGRQEeES+4M01exijduhNcZCTr5NSlQuu81tCHwjwipXfYTkXbp
6EUQGKLAgg0qrVHhVxdKJOax3mPbCOLktYDowIlrYuTPIlmoaypeI0vp3GSq70MIdsRa8Zqm39BM
SS1lG5zg41638v1zEX+AHskUekJltIaQQoERQcLLO6hbdwG6xduBOOttpVhBokWKHIBw8jICZ8iG
W2YaPAxq3NlOh9m5eimzvnSRsAw9jME/AM1njRutks37DxwtoyZ+MedI+AeDGX1e4bxxw1hrqGqY
dPq1Et0u+JSPLd/LWbwD54c+/kPq2K1BMCu3d+M7JyJ1Jsy6Vy8aRfkcS8IU9PTFsoT/gC6KGAPr
HXRm2DqNgUq1n5jcFvt+b0hNwsUOoBUx/atdEGMaEHrvgqMOtCmw0OtWghbvExUTamZD/+cxNED9
y2Aix+cDOoA7OEAXZshr2op0RYW5ZpNQRDQ+G+rk5kRi60frgCy+wU1jwTEOLYpJx3qx1QNzAGif
MDNbm0dq3AwtmFuMJM9W4iWgbIUpvTEeCRNFpim2ixssuK7uUvbu9+YT6J+sg0BXzdzUISbbgO/T
zj5uBgFjivkL5DcQJyzsgPpUmEA27nkASKQrooQc1JdRAqBYxzqpGS+hwg3AEKa/zYRkXZxj3Clj
2jwm9IAl0WziHdObGpw2fW0MTrEVIv9wGG/Qzt5DggQz+MQEJ+EYjpVjdeM0L+fgeOB9vA04ga9L
u6MCDgveQpMf4Z0wbzfdL6w1hDySjA99dBd0t8UqkwKn5JRTbXN8cSwsugOyQfWsQiRuiPw35hwc
vR7o7Pgr++VsWKDwjBAJI+baJdiHWuVRXVPAAMZhk/iR8Hzzyl3uoaQH2U0O2ElMyzutOICR3ZHq
5syMP8BnnVPhEEGoknH6+a0OTCbLQMEEfZeuGnZFve8Qi4OXwChyYHdg44vrEzlisQApjU7aitoG
ZAYXMoDOWRbxiwDmGnR4YHdLc0ZXV/inGkUv4Cb5ljSGbK+/e0L4wJWooLTd3kd35YxXSQeLZaA8
xdh78NtXJ0DPvil34M9Xrgn+jFkEVSkIf/AfXKLWhOPOJXldJmAZwZwx2bFrRCudBR2vTKuiEEqq
UBTozhoLzoiEBdcHpwxfiNekspA3GdQAkbTmg9aiDEtQ9gO+RTZIGqSi68mY8TbznXSgbh45IPgR
jhGZB+s0+cwZl9dF2DfClqIu6Ix2Jy7SlqylGI7pXwDCQ1a9knMXBJ5nKlqv/+lz+yoBXjmT6uPk
qCf/hdLKwTBoiw7U6IGAF+2ixj19iXBpTfK1/HjCNFz0d3qn5qt4xdUJyBHGcHo/wthm+dS7euQp
iGn/4GJOrgtPraCLl1M6qdnlHloaq1z38xnaDMI32Ih+gqnEpFu8LtcZBK2pMjUcKhnatvdKD8EA
MT5p3fVOm50H9QRm5QJo//Ge3PQQKz7lUM/wN4GuAvtWOcfWTSNXo1C6TQ7M+SPhBQ2vx9GaCRO6
eBZaTPU5h98K2tRbQGxO3PCHLckeiHosrN82dE38tcQZ98cEcFhZJqW2+AC+iTckMISfXl2arRPO
x//6rVcdgQbyuIsOJUp2FZDizXSoNx+pEoIAZ37xLLZY7Gzw1nXis2TCTuOemDg0F6jOH9JzR54k
d/zYbPikCt5eRI22zGHpGXYRHSrZio+hX6ezBitJxY31s/z5ka+zIDxL7+1QMW7IxY/11RoqGjSh
4YRKNiGVGvSYLoVkgeoM2x8WA3hjBWO2lHjkBzt8dd5TIkXakLvCI7jzPqZQ/li/JhjNDhmU93Eh
7bEhRZOnCvy8weICtpR9pc/3AsJFfRDubA4Z1bzfr2cQ16N6UOfZUt09R/GepYwnFpW6dEH6hwyR
1Yr1Uu9msl1HThqdWQSQna/0XC93Ekx26P9/mj7t5FOurbiLCMlWDd/QUlA1nl7AOiwQbJiwFV59
z5BitQMQ681cJTSicE0fW7AXUlAKFC5OLRCi3y2WjDqgBC9Z9VRAf+D1XyJt1a33zYb6shhSG1sD
pA8StwyiXrPNryhFQjbrfTj7LPMBtMCN7sD531KrCdeUC9p62iRezTRTEeHIl2wl3wevcMr1A+GB
yoRh+pAD89yTbp20+B5B6+FQh+mwVYvGFIK26AWrpN0w3hyyFDzy9bDq5ypO+7CqkZB46lbYvjjP
sC738Tem/SBeQdG4wvN/3q7eg3pzYE2T/CneG7Mf58q5Sxg3GZy2HCLlCIQ4R3mHhAmy6PIzQ8ie
PElL3082t0Pg1n9Bv6gXvMQBEKbVKVZz4Occ+uNmyOYY7AFgEI5lS72UBjzK8kMpj6wKkAzNEec9
XuQHxAbICxB0MAFcyNxLTkPgn3guzUzIKCuuNo1c+XebfpwXhJGJtO1+kOfYGuEqS2bd7WGancql
dqvd4K9YbcMjUn9sD/Eet3u4iT+vE/vtGDxtnW2UgdiTcaY/MXS6mBAYZZdYCu4m3PRZMehNqUTQ
sYz3zJF366ZL1ttojjNbBJRD/UxY57lLHXQ0IzUZvCCutLGqeOrwptzqVbGkq/QZzroBGcuilMEo
D9sGQd/nr1wVB+zL76nTuV/cEOi1PKvvWo8nLdtQvZbquVL8fpgL2LfQVI4qp4is1KHA23svtEz6
SS2t6E2j4tdcKKEgAiq084bT/EwNq6SnT7mjhgqte3rdNoSrXu2LTqR71OuVKTCCMSvowERo+kPg
Gf9wb4fIajblvnXqHHcBxR79UKTGfHIKr0wQ4CkFe7oj8o2JbPXCxJjdXjdcppehTVwOAxjPyW0z
Y66RBGULsjNlSQq/+NI2jphyj7aQ8nPtaP4Hxvm9x0YSxdwKftjrMyWPvwIQwmuBrUK5e4S2JcQX
Bh65spIBq1RLV92v9yZiuyhMTrSpzNMOk00YiSEeGTkBN34UaOPtRvUywjjMZ4RljMvDZ0hbPlhF
pRPpVybGI+skjFb9DDKo1wMQz8WDSVDs5jQhRM7zsQckwsYeLUesojOv36hjJ+FK4lxDxTkWyAV+
R34OJ1+3TYidH/kmkcpkMRRKp8IzhzNZXakYgIMS9S5z/PX4+mx3V0zEQHTo3jdaD345zS6we9Tu
8YrFhwHmx8mo+h0CfdJnk161qnWxSx4GpYsLvdt5PO4d9TP8sWiScwFiJWglX6jTGDVAnca9EmId
zUPE8nBHC9KHfkzZCVM4Nq3Nm4x9koC3/TZ81MNwtU2tbCIsPUC/5E2+vB67eYtIOJ6PECc9y5cf
P1+UC23tj3KGXZ/f4JEE13Nwjvcz/C4S5FStq/kjyH78wK/+LOlakTvfzI61+UdZiS343BN8TF8i
UZLg7nPAqAuKaOz2jV1+DqE2lWrnPZO2SDVbND3G2VCWVyYdmueXU/m5i/Ca+k6orySY05UT4U3a
m6fPHh1D0s8iQmljZhw/e2oT5V++NbOxAq6Tj0W/mNUE0x5wHZLUgIKCjcSfLC3aFP08k51klQbP
lqycVnOcqJmvwhdZ8A8GDnr06SQxbX2J0UU5pdJygBP9O+XjQ9F5VX6ENL/8Fakv4NNKKRWOa+Oi
9/tF2l12bk1Fo6SmRIKKHSzYOW6kf6/My/6Ue9q7vHFVsrsKlQvOEJwXuHVs+nxc4cZBAz1iVihw
oIJ4JYZznDPko0gFGUUcYA9Q6ZaJXawb9nlqwHgFQE9WHQFG5fldcEMTfPw2zba41CB5drCLV5xl
hcfhOyLAYymODhLIeALgt2A51bEtD9x7t4XZETn1gQ7a5UW9R4fSgUkZRrg2TWp5GLtykW2EClyG
0tEHzCPZfk1vFC3a1FOCWbtMwOBn2TZEpTWtdvWSqVc8VKrciedQrEzWpowaaYyUUaS0C9G6Dhwd
qInHoRsQ2Ts7Msg4gS+vDOuAQ8eu1/rV/dM8wAGDaKaGjrDMercgBDXmabKs4B/CFSuIIAEJUegM
g4mHM8uQoxG2JxWh4aH5IZHGA9qyMX2JFqrgYzYyOcUJV8yYfNugN5jxc9gtygcWEaVeiBit9/qN
wIU5wWlwCkKPIay5F2tIR2N8DnjZka0hHErJqSCmNM4AtaAtp+MnVTD7VS8TbVH/GQTobHQd7NZQ
cwXoP9RfaRBVzvR6/d6BJb1XJjHkyNOM+bBl5FPzJ+eCtARCw0IJHkLbFKiwzgczkGaXk1OvBptf
9lTYo/k8xbYi16zsCqXhIoD53cSFseaq/Kvs129bp2ACtAxcrINeuxlyRoJP+p9jC/z80pKRQtpa
0rYZFGwywgvjlR1aeHXlrKUzNqW9cBwaFw7k9MAcnvIsJTWskGI1MABUxfH3R6SiR7mdrqs1VjFn
xgJorfn4Ffam1er1saq7lGwq4E46gb7Q0jxenO+a6+ORwtOygb7xcxx5hCT04aCwk51eO/bIvPU5
GgRhsg+KObtex75krGVapudr7MraY43Off+eR9r4Sje8ucYSwBgBewUrO4SnbpYerkS2hs0hbc4a
Gt9hGk+UzRGtzD8YzIPhs1QGGcSEfSbBUwByHfD1sP3PJHx4KNmYdrktYLsEjtFhfjspcJnANoCd
ql5KLEzODCOb16+1MUI9teKoIAPA5SbZ8O0onHLwILuAFIbpA5UHh+lj5HPeQCCv+CABius6OKoZ
/dAufgNJLLbg60ieyplKayfKRv6qeqhgAPMew+5hplfgGTlizjuIFxYQRCKrEOkLXQ1H+PLlXit5
Gua4HHMU1G3q1Yv2Fpfj17nd0ppNYMvc5ktpXuw/Z3WuznjJdDrxdUYXQzrg54dZ2vHtXU1jyaXt
GzVt5PC4x8ae0DkKHWkEonx1NbRIKSh36t2jHNi3s2CaGrbEr4n+u3b1Jh8/tTKe6vVZ4uwH5QI1
JQCTCLOoLeJHIY8VhNVHGUUB1IlfmTgTRSDNxnBKVlGyTPRTNX/hrU4pJgJAGWM1x8tO+WcGgpgW
qUIzzo8jakpsJipqDm7n3hJwneVbgQHorF+MDjpIzK291Uuedp5tI5y34cQQcTIFRkMHAO3608r7
xrzJIAVpvKunb4wA9V3WkZPDjmN7/q5D8yZRaOnHCtJJS9I8eh52wuUdHQRlq2VrI3Vb2I6oMUbB
oozeTp1M+xuMKQB33C9+28QZHNn54gPHANhv54qYGpBq94ZFW6+CeKa15Fpe6orBX3kYEcebzut9
erHjbFgvKTsE4TKCVzTanWfcgnQt6+s31LDvrMBiJmWOWvKtCUFyIShuOCReoRu1pKDTmPIsIAet
KdH6lFjCjCuYLxQiiJRYE5hnw8ye95nd7KX0ompbseV53QhedDVNlGOBMyGTD4bk7wdG6pbTr5hX
XEXd9lPKmbnVo/7JHb3Z6blPb6GrfY0IPv0ekQid1aMfWcMJA5dsOM9v2gB7Od6FZGDE0PPPb4Dc
D5BRhZ2VWOrVgYsQ8nbZ0YR5jFzksxHo/0Bk8g5cNbCvzJIORVB8+ULE+9a4+qu/OjKUUbUN5P3b
cIsriBaNKwBqmTcL2gEt85M+cigJURw96pCHHsUqWZmH71M65nhk0JMv9kwitd4VLrXpZuBiCHLp
DSpTBurZI2Q4IqSPn98vxufpGa+IT71P8TICdKq9tr+rrVuc3r0z6wDoUB9pc1Od5yhV9Z0JJ4Tw
q9rW7SGotwkDXmwK9SHLUwGniCvSFctYiIWTSdP+66flnI6XCQ8+fukHuOSv7xruRqQ6IsqpmA6d
tHYGTIGHlRICCkecbDgc1dJlzmP0akUaHEtCDE6QhbF/HYsLqWhndxJT+pwwKftNRxZKMEIeJkZD
qmu11TEH7H5J65G0gHr0gVeB/qqCX+yyNxBdxqlnPEs0v1+HTRu6++FqnjLWoUm9lRo79U8Yx4M7
qv3+zHK21pdTv84FApNx+JRX1RFcqVugqdV+Sx/8HYtBH637P78sLSTZdjjCpZFfx7NGdDjAJN43
GQzS/cAlY0vekxRj03AIwGp9KU+MKdsqjrUk+NnsnczZy0OoEsNmIAo4w/c4/B9fJzbExNpyBsbW
PgtosfhTQK3e1uwmdrwJ6Rh3KDRXQW/RHuo/uuMVBh4yOknFuRkib6KRZBNMrwCGsJVgXQSDxj6j
TbxLIPXCGFPcSs2ygtNJA4F8EaMqgH3o41wrW+BdNiKQFh6qFS0q6ZBGiwR3Psmnsab6Rz5mZDbG
o8m8cl4+HZXsDrpLLBBlA2cQPk8Bb8OUMITWgTgcOSLcdMiO2B5QCBVgFELwADHcKJ7q0ZvZM9bm
FyoF7kkY8hGy2S2YLaV96oZQ6z8WVUaMeIEz/xVZmfOf4WRGzDcm5rpfMSKg3ZEt02WymstT6Tdn
80xoqxOAVeKMZcEApGWA4bZPWn7ijX2dUz5cjrBDBpJz8IzZY7kF8mdO30t9GvuSm1OVp1eR+VSe
4HUnfWpDSjsmdOMqrJCXsO9hL2Slp3Ia9jP0HhWlWdkNUljbbpw6ariIyJ0lF4rUaP9a0Qti+l7F
rrECanGVKS7RXAXaIKf2FyIN0fccvcgbU4/RfBTM9M8TzjyyGeXtfup5KK7y+PD9rNPkAnZC/Qad
Yyj5OmZF0eIazMrvruksiiIKrjMvQjvyN2ExkjGhtfuIBHovY0y0ADpWW4tbVLMZDbdA/Mj+MQ9D
LIatHl+wPvA0AuKH1MjtvY8cBtt2D3swG9iRX9gYq9EvLZwggMpjgV0J+O8BhIjSTvxNaSTTnjRa
HaBU3rGPZHOJuh2YNdSJ6Fw+AlgmcDTZoDDxSy3KtWAX6M8QCkA7xemYD0p4aPR725S9n55pqMkI
XNfATh+0SCbeYgMblfs0LxRCRidWL+TgSrAxS6SWh7vXBNx0KDLQYwUbl++gzgespAyBTtBErw9/
Q2RiQtH0KCA3xfFFRZE8FVCdK/YrcWesPjdANL6B+rS7Gad4revWW/RpWtLTzrAHb4G8YD4hKLM9
8wwSHXnwj8PX7usAgVWiB6by/ZBaOCqdqtfZQr+ni4YO3o7yLJEKKnNEEBBxP+0BqAupYgClspnk
0EqUSUAFL53wYQK+J80wABBBuxuUiZg8imbgYJzz9zP3qQI9omF0LeR7zRMyCtAZx/b3+IFbgYVn
NOFAKMPBzTHJJzgohagHf/pVsE+20uI6+x6ppLBZ3Mi0mAe4qnUvH4GrSb+ewKUfGXiwvtDm4jo9
fLBY/LmeFdz5Rme2cSq2c2NKHlAu020wu/ohR/2dbeS7/RzRImO8BAmvt1jzyga0fRXvw224ZOrf
voPRBZxtagHggkDy9DPDVKKef6bUZPbMnDd5O1sETKInw80Xj4mihLHClZLBwVUAaSTEKwlZR85G
P2BxPCX4KX9ATYJL15PeRrySnFnAbA4tKvhXIEdjAlcCUNYxLzGtdammPfPHQNqMBn8CBo67yTG2
pNgFvRSsnaw/sjTqFFeAiol2vZnBYmjhRDvRxGEkU+r9jPz5cweJklcIHN8rrUIsCVg6fHpQelWt
06jq66LaX8JUgE+Lm5hz+9rPwJnSKAqiH3GXMH3TwAyLbkwAYDw4yLTdoeWh6lMRIQojufwxp5+b
6oLFQKQrrYIOdDVM1lW4adwcuSlFL6/ArgXy5wzKGMA2rO7XtoBEUUy/rJonNgyME63pJhKHwgLX
JY+1MDP8aoa1kx25g7MH9jhu6+lrupNSIBxcolQ/vYsz9fi9tf+cQUuHZ5+mLjwNe2gbMB/b5+X5
dsBxt8W3N9gVf1/2IWAcdybe6Qc5HaxEanA04OFyL3KeFD8cBPULt7NJaDopjaSonqCdD72GFlK5
ncc21f0FHU082qm4EaQu7Yz+ZT4Q04YC0FZZ81lrME5qc8g6kgtV1esdkTGrkv3lvVVvOKQsBxt+
r51G22JdIil4aG5N9QMvl+v284H8k68g5F9g3Ak0GR+0wfpRp3+KMpiUMzFGYAL/dgOgkhGdB+iW
ATr+dRqq8INifahtYi+HsPeKsNfpEgooYw4BER3oQBCXSGRhO3UWtnIg3fRpSeF3sdnJbhds9Pin
bVxZ9cDNO7rcyWOmmjxHAYDc4IsvMXIGnWKZj3zQxGZCd0Qi6GX5gMNv4oJczUf6XZlS94XQjnxB
ZovgIxr6Qrgh7uKQOADyoajQ4v27AkhJHTiZ1CKhNt5wqURskWzjYMk0726t6Oidh/3NtJVpUZhK
S7ZtYEnzRI+XLnMJt/p9rdgZLWeJ4FlfxJm36VCTbVDX+axGxFLKBvf4D+SvdPqlpZLko7L4Qt2B
oywlbtXMM2nJCYX4CTCHarXWrblxHrchnq+c4OrDkITMrz+XvbhMAMcSYOEu8ZTsSXU6DzHw2CTh
ooo9AIVXCn1nENxzJuJCecU2J51UuKiQTtKRbilgHmgMqg30Ah9I+6nF6XWFEvuLRoNtRwVLAHIt
1D1lcBVr4GISRBRvD/qxGrwyIHZ4S0IoXj2iB6W5N7cysqH/m53P914AF9WiDUCNoILDO0rpY4DY
gN5zghvplE9tBe0q1UsiCmpc/1jkJh1k6ARW4Og+7YkJTeR8ToIMEFmRNtGwuCHqAbYFQy4hz26S
ZMlfYYHg0gcfUIHkcCjKwwcyFj0JYyQs0tYUjs37boLJLjRUvsZQEIegpeL8ehhiZwVpQD2rIq8F
GVSpnVVJMpmEkWfiQktiXmlDnfNLAxy0TF/ipyZ269z+XHrhfaKsZEp+HhuT63jnGkHqCea86c/X
YC7pPLvInolsoTUWX5JahYKvns+/IU1D/hS6Q4vGJa8mXeSNqn2Fx4fGEu8dAWEGzSWF8/Veqn7Y
eRlD0dJOdyrQwFv/6bRlQGEo6Twe+01d5AVA3KJeSNZF/HjRHeHrIrMyyQur7N5iRAZ9gi+9tmKE
lQnU+PJLROoZP++hcB5jptraMZek8ySVJVwF0Tj2CxM/jwY6XdQ5OYmnJi01wcrAmrp8VqTrOpdI
7cppJGxyfldnuL86ZbyEdi1WVP+wduEEF4uwXQlMCRSlQDWq8mHGznL10MPWp/9UOCzKWa7dhGTJ
z6TFVMMyOO0R4hAyQ69KNUvFgJH3Efi8dbEPx9HHy7QVHM+B6ZCsVfqGQ1kZeW26qRIMsW1IykLg
U3tBNyeAjUJM4QF3o2ZZXPg5RqHqDQ7Of7abuEO8oDigmeoWiNWYPDF92UniGUlTOumt3TUovyXQ
R4qjMjXJn5Ail06bELZXEIzph+68EOc43GLYynS9JBFp1wgfjcJFt4mSzmTaLKP3IoyeMQyNnhga
joASUD8uSJ1RDbJ1Zace21TFKfNpLlqwXiJj8aHX4k/Qrfv++K4vUd9OkN1J8UNslnHpdmB8BsDL
iM/RyJQ/TiptP9ou1vy+XcuMYA6yxUPFvHQVnFMAaABhxDMaQEc+y/I2exP69x5j0QcXZFc6jwbx
QYzPMn2KOOZ/BVGa6h0sRGx2/UJxKsglMtnZlzoGGM73/NIddpf6e8SletDIcS1D9dhZvgD7soFp
1gstV9BA5TrEL3FaQKT4Zsa6RwInySeeQwSbChCVvc15Ip+SaS1tZTwphogL1V5LpVwzoA0GL2uQ
D2YMNbQt1Svq2BGFSUYgQKCmfLZCROiMDiZZv5tVjPAqpWWua7bdURApCZSFV3eCk3+PCEmSLz1r
NZCQgRPWpUsoYtRn2SdgVybilHvD5BX9I6rFr9vuOPB4ru8f7yr6jX/JvXtKe7g0azuWME/NT+E3
8yFAIGb6WLJoDcV3FYoEmTkwYO5BKak2kGfQrzSKA1lR6lCsr/MSFAmo0YY5FOhuRkdYzZIUB7sd
k/VkfCy1g/QO0AUlBBmfDQNFhgsBKwp4qXUEbVmu+OFWYD8Z6EfDLdK7jz8D/Scr1uHQfGXYafgo
yFOIpqFNcdbh9oMEhvoCzymoNET66bEAYiv9d4ORvIUEIrdOpNhJ7lx/pD+iUi5eihZfKcxm1b/+
mK1NlV2BBAbPlkUFHYiOl7nHa+Wm4a0ZFL6AjgJkq0TPoD2s5wkCUPqXwQBIFZtf+bJl4g3Ekrp8
aVIdUB9aDCPeDV9FuqQyymdzLyHF5nbFeHINBAn8NgJM6HJ9u4SdxYCEIgV2t7qY5NyBVSXIo8kK
Z++QW+XZ+dsbvI0EH54YBnL/bqDKne6Srz4xtbtwjoQ0f+8x+mO0GSpuv9RXaFJxOeCLwRe0HVfn
DfFwSE4/9Lj/JzdVukG9etVWhoYfynBXAlUh/DQLmy09+uWZqkGmijaTacL7Sdk2QyAfXh4vgd81
lRlTZ7jsd8P7ZUh4nVIyKNcRvHJkVhf+kT1IBsLexNSL6h1vkNo0jMnuwogxLxXgfMaWf+JanGD9
yzFQjPzR6+HCzKKlHIwD7on/ZsUUGl18ik4ELxWxMtFIL0/gOrSb+ERhhjwEQJ9LE4KEyCt5eHT3
FGSGdicQDhx4TWzIzGgOA0X/YVIwQTvTZtlwey0PaAY/0Xs/HBtQqK5QMS/xiY/GNYndBrZ/BgEP
wjv/qaACaagPb/GJtz70wzkwWZRDt+hH97aaqH/9vtiO5lxHxxSZiTHYVA9Vdq5EiIEQtEeoucf1
5gzy9SCNMgmLHlC8nW5RURlmPzxHJ8yf0LxqTr2CbgVdVJwbqABIpAaxKvGedDSf7Z5IBVzlhCQp
3dPwhgbohKadRdz5vcD04ybSMwpOEnAgdPJzYanrM4Bh9LngsYgqiI2hpgF/f20y+zkfIEAG5LzF
t4mt9UG7+tDVn+mDCxDkmkeIZqAKj+AXuy1YMzDt83WzhaqCjLkYyCODWBcscyDg9X58hpGPNnAa
n/p99hgGQp+E1zm6OoS/BRQmgAMirvgXltSlu/S0W3pzd8RmuFNhJU0patlsB/lq4HSVY/4NkSFP
f4OqyA79xhbZFvdkfficy+TgigWR5XrCvl2FaVtsWOP97nvBHwFPa54IH8z4XK55W7v2AX2HvxNa
EteTO5QPuLb/3ly5luBf1vN8jVyk32VnyDgkithw0b/pEJzaFe8sOhVbXgQjNTg/GlbvK1gr52f1
j+P0T56n557eQ6wKptn1ZzjHf1nJrBPVynb1CvcHVFQzenEZw67JDsEQYo2Y/vK0DE3+dqqtyG48
0C+SiLD8n3IWNqOGfwlyZPTRvdX69S7+5VrfyGOH6yFmjPW/7wU5Eschg8vQkC3w6ni276VelQ/s
4IuhVc5A5UzXJCzfG2+xWdaAP78EsdwkC53Z32wNY8piI26ph+uSPaxfs3bPpEHGy3OzHJgC0E6/
l6GFoT5sJfof2/gGdu+IeHUzYiPnwa4OuyzfyM9wjpA/M3rFpZgaP8hsoBI3lkacxUANm0N+DvF/
2DUXzvWO5kcTFUx6ycQKWARoYJolT8eA/zEgDD++d82Mkx05FrL7asv9toj2r8NpzzvjqcmUTvUD
0gwRJEf7OD4RP/IAHQYUh/zMMPE7BL39Tv8bZO4nflPci/sh69jjm7t9zaotL4S1rNyGruWMNjOV
/W04MK3mAhWUG9EofEIHI5Wr7QoslmncTEUM217DayC3VA/RL9fgDjBUZ6LXD8Tb5hGLN3YR9pMz
8mnARJgFc4lQDbVouUZnJu65frmntV30773DG6PW8Mt2Ks+ZeM2NKfDgY/9J+FsOqhvJL1fmW6Ai
sWYXUx6u2bKuot/2wfpVaU5IvW9ViIP5wP/bEs8k0ty93bNWAJuHl89zMC8YvXSOkxyThXQK6RtK
BOEpO/m63bPTMktrrEtg2CGGH480t0RJs0WfTiLPr+Rndi/mBndbKvbgXEBxlKhgnMB0RaQDrWaw
W/K5q/rBqFXVkZFmYMXSvYKeEQwyVWiRfWFcmq0AtxP7+RgOBAb0sNcskG4elMetH4PKXvZNgha2
cY6OIHY4ydnC+eITeTmhsmCPYNXjWYAOX5SHIJJpxI1+Xgvlxo7w4kI4lbFkwBP4PvOE+2BEmQ36
jZWpHHGlxVPBSpVB1NfDlBIdUuaq3fJn8nwtJDrCZsJRbwSnfFiPxxBddgyr3bN188rYano/W3/f
O7OeD/ksaC5W9UD/5OGRJUAsJVeNfb5Gqj10YOA+sCKiJot6HnNtphN+n1SplU012mPckqUOaTyb
Ho5NJqUI8Fjq1ciqKLdhEn89vZstf+UnkyXYrwJ/M7RhZiN5APa+nqLzexmcB0RCdotbsA7ABHD5
G7+MM2RSPThdAdhD+pwgXbx9j0xU7uSq2l/N4YbBkUE+AB0ylPiwQSt7aATQWkjJwIcLbpjDhJyU
nl+kZf9gNTo+zCWkO7z8bIwAj47w4LfgfJnhB7hFULPBNAbgIONVUlTTPUQasAax8OPXcNJMEwek
8fUGTUs89g06LWILNeXIJ5ioNsDfy0b0Xoj9gLpxTE2HJhsY0/MpA4ER2iD9bHwYZ9o6MR3xVMVs
iaN1UuGwNqkc7VAIrrJSV9nRNCn/j2i3A7ZOkvzG/4kDE8JTRRive/yzEU6u+OxtwnmWWuX0OoE4
WeARRIvtfbxWnvYX4zALgDdgr30yGO8lkQzbJiVgc41dqQnx+w/aebAjkjacUTlTMgcv6Gjk6xD9
2DCgl3+sEhM/uvuCN+Jx+xRUxHsERxYWOUC+hTGxAbOhiAKsdk/+T5EgqCCyjvVN92ye+sFY54sI
rJIRoSHO6FelJ2Gj3swI7BabK1zuham6gYKYmwOGmwX29zPJIaWRSlF/xwcScJ4u62x7nMCMFxsq
NfwfdELqstfmwpeas6utX/Rap/T/h/of0wbquFbwr2sovAT0G8sQOFAe6wVIfGZ9YKW+/f49/4+k
u1puJNmiAPpFihDDq5jRkmW9KAxiZvj6WdkTt6Nvj6FUlZVwYMP25wXqp5RDyi1ZT1ujf2kGE0C3
167RvxQgXzTZb6QB6gcOQKAXuyb0j95RYfsR5OOPtXc5qlNcbnVqH7NnvvZR61ea73yZmCf/6lj+
p7Op8uGrMo0v5hTai/HCicA6/l7zUIq/iVPEWtEXiY4XQP5GIYxYy34/iGu4RpOjdn6bJ+n9LpTp
tpZwDZQ1Y2y1Dy0uHYWuJZUp3e2r4bJKj4X1X6K8qN6bi2qi/Cqda4kywP/3nT5Fftd/Nnf9Xf9c
E6pVz7VtN/z7VQJUSABbj2+RZz9OSeyDAH737bcinWxv771QQNEjAAYoPmu4MMV9417nDxOaj9vi
pr/sLhpQD6d+enROl54MvYOcN5nNQnq2q9+ehduMjQjgLpkQhuxrHKOqKkruMLCNnmz3iJrCHPn0
l23p/K1uv2wHVcJ5urOfEy2enorxRYm40vJ72rEuc6nxocnIBmkqgdmwhWkDYWxZt6ZjMhdUk4k2
bbSbY8WLmaopcykl5tpUR0/eff0B7k0b/ICSIHKN29emmWuBrj9qx/q2F/3kZoEIQT/pcK0RToNN
QBqwD+uqo3ZhvNgMbY+0THLzw4f+y1ZVVk+kqQkmXtVzgB3qpmkt2vgEwOqKeuFzj+XPnrmsfofa
oKBfg42ntB1yWdE1UBC7rPs6cnHi0KrRIxEPUK7xeu0geAf3bxXbpUNDDL0swuq/v7WDiKv7WyhJ
Gg2a3xYa/aSZuj93Xx9r7OB7gevOffHBZYKtADudxYcINhGrCcKWxfMILXR6qZ1FYqK12Ei/bPWn
+aVkr6eWCOvdjq1q7XPe33Zim7vKpmPD37Zu2i2Jy69u+EnfStdULnCo6LBFdCF5K9zVvmqex93+
Xzh+3SuHa1Wj6apAj7aqh7gKMgB6mvb32Pc+9WF7v9zHSscGOc01svlk5IWXqwcPeLzXjimqSBt+
KYdIx1UUfh1frnXti5w3N89bvra/TyGyjj8eeTXo1ZTOdnhn+0XZuUhwVsmXx5AxVqP3SecYHjM4
BKaJbqNXTJ9MtP8MQjQXZfXv57dUxs/mRo5rFWC3q5LvpeneTXMVYYp8zQef/LDC/a6sinzL/po2
RHM2qswO1VCJ+feyTllog0Pp8BcryYtSwtz1vemRfW7sNEtfMXIBYsq5f8dxNgMMxJhV1vT+jCR6
6dRcjJAEEdBwovCpmXBsGOfAjclWjw7d0wy1J3NqAzlfBAGQ5ACea7X0RC9+G2cuZbnWBts+2tEP
ll0obGlarvtmcGxbP38nRg7tJUTIxnLQH9vUdvrUSuKc3YyOACoBMFG+nVsm6CsbcofcnA5+8Zkd
pyIDyAi3GYU7TJV2WmcRIP55iAqs5rLS0ylXO/1tts1zFD2T2mlk+CIw9IFQgUFw4jq9V1VflWKJ
usjveZxHo3AHHask9KFvPwc0pOm5F7v97BaNaO4nQ/th2t564lc+/qsIQ4ipo1vEZfzvqtN/Cp25
3JkV7eiR+zkkC5loleh6grPntZ59Ds7X5mFbTjAtB9biwCWOiVU1vSKspHF6o51VNsgbDd8YSaaa
CZHG1gtXOUQ60Vsd6MFPR1Ol3LG9OH1NL9UTGOlzGEjtF/q9xd2Fgk1xjSwOvmfJr/52m6Fn2XVX
Mb0o/bFiLNbKHLsUg/UiNWdPYUZCqG81TWo0XjfZqosTh4hMS1jYU0GRBkmFIOy6T10fZ52+M2En
KfRLlNXX0TXe3nIyE+ghneQZHniyjPV0x1+XqugoNGvvw1zrevveYmlhhOVIfZ5Gy+x4Bwn9T8aP
NNLiqZwTeuRB6zWtAK+c/4uJE43AtTZuVL2zBXgGMP348zOYx+8PDVKxfPvigIb0km+nVmJnF9xU
r8+hIG35+NbiPi0qUbHUpkYTN32modC55IbrPb9L01ocGkVVae661JPAE5AB3/3/2YCWeLTEUXVJ
W6asIzmSaFrOAi3if2bvzvuzRWiVFlPzaAQbBFPDtNDRFx2KF08G0gxa99HTTpfqLtHcHL/e5E7I
7x+7L8drtrY5EtTzvdCNPQYgQgaN+hqHmeMWpmlRjO/KdkRgjme0Zv9c0If2ekF51rXdqk+pOrHo
xV+NlKAzUj8iVccgMM5gJeAVjofMaaQZTSrgdqlqUWR/Nfr02kAaNhfWlfnnY7hs2+g5jTdpj2Fm
kgQOyxB5H39Ce/5Wp9b5jrZ0tFxXdKmZn9lUwwBGu+3HqXf8vn/v9IUdNM/quZENc3yX/TkK8oVo
vG2c3yYpblZEaPQswnjkYFiyP7tL7Rr5vGya+8QXSeH0tOO42beVi0ycGzkGg6jK14i/228dt+1n
5k3rxuCCNZWOmcZmM9zefmKUTW4V2A+iVLFobU0hdIf6aninbyIk2VeZc5N20/zrCEMItfcP02F6
e3377/Q/LRQ9sW/HaujKOzezbzL6hfO3ovU/wMkNG64o0F6K/S1Havzq5XWnawa1ZToQdvsTMQ6q
3z7gQjwM0OQ8zw5gWalOcOb7MC8gdNr+0+NvPu4jUIzQqg6SxZBkfpOU9iPd15v15eyqT4vS3vJ2
6i2L6fGpCfywEHJfAu7xdKk9LtUAqWNWZ9YZwQ1pT6WKoHIBgiEXyeZgzZpuUjSu+ygpiR0awoHN
x3Z0HO2/E0hu0SpABkhKfLz42I92zeRvfGwXio8F2AaIUMsq4GpE2tttHR+OlvBcTHMgDZ799Uku
F7zKFOYWyB912JAjzLFcBBz0e9k/h0h+27+P3LJdwAADKAjYw4oSZ0s1chUP6zHdjLktqHqci2fj
miV9LgXwPMs4c8dw+NxHBw6ol6qlFV4cxxkgNZztthv0BwqFDAZDxOTvhlFM1oInFj3ffrvb+LNh
buq5SgZd/eYkvRF3bi0EGy+quQV9YffnoQNv+ByyKV/3Wd6cUU2Opx2kXm6pYrHxGvoI85H2+q1g
pF0e3uI9N6w2GNwPwlr/fsVLMIVfA85wXqJJp7ObYMBBFf8SJEhcx7CYzh7fNONG2sd/8yUf/ZKu
AQu5UR+/7HvSacdwLLrpsTcOTeTL3r4P8nLdsFdhhHyMl/dvVtujPGJKB8Ud2ayMfOJr8Wdnyo6z
Y9JvRhYCQTwJGgDS5DS8jvyyJwQOksZuUqUnArSXJq10m/R6fn3o/7e3jOmHFcL7f0GcUdsuGjqg
T7+XHjsTkmOvGkrIoSINXXRl4rm5PSU1x2/Rrs8ENILSbCJa9VXpuUkQC3AYi3gpCWlv+5ePc5AM
QL4gV5799dTWw/nbhBHvUQ/y3DBPBtvAGkAjYdUZUjPBS/HxHtxNWwfhLegSphu2IC/ZsWLuePM7
A/mPBW53s3wN0X1+T5WTmfByVtBdYyO5FKPM33PJpXBzU/Vzy30p10OEhG0PAuyFXMCPeWVuffVs
RMd+JP1r9Iz6omu+rUG/vlM9q8kl3GPKvr7Nb/7YBJiSI2d29GYx2RcM4zvey/4u/rxRz7H9Du8/
3TiIv7d5wwso5TNvr7IUxPY4PVch+Ki4yVKUGJQR1tkClJu5gEc5ljnnevtvF1r9HZ4Vytx9jsX/
MhTzgrwR2W/ov9/td1i2I+MSNgrkPPUvJfLeeZQmmASBprgBjBYqC5lp6fF7Nd1+T/HmNbwrt30d
peZueNneA1fslH7z4Hru6jo/z7ejTC/biY/dRGxu1TuJ0+FRfcz+Ug5Tdk76ll/mC390tDl0phHq
H5XwQFucljyI5n50CDI2PGesbS18Z5g/r3Fkcp37CcPt3tbfz7lrqqlsy8bemvTF4wiXatqJjqcD
h9YyVsnE6hBPj9+zISk8MjWpnn8+uBeDITfXBqWcHEQmoKEgW9HnIGoiQZZnquIYX0n+CmzcR6bn
Sc/zl9C2vSQCJ+ujAbw8NOIXG4XXYBuzH6azFZWGuwQyUOKjOYulcJzHf88j1jue5f3q3B9aC0JC
3m+d/UgCecb2i7iJB3vZ5v4T0yPYm737TsWRSzFIhWWydeAp3ir/7gIGUWEjEuxzkOyiv9JUMXD8
N9Y7WYzXSpBnsxFcmjunC7V3785XWQemNTNGj7Gpku740ZQp9Wgc7cEpGLsCTZkz2oPSVz4b7H3I
9vhn8tbLcgiaaz3B/TS5Aunz+jgzEbzwOvfN5UgR6BxmnVCGGqShi0w2ydIibLgVDrI5znW6p2i+
r0KsciwlXjWktQXXax++Uj+LKH85wEuE+l1dLg6mx3zWf15+E6uaa11+mQuUNgK1aek4j1FbfhUi
o+1n/qxG+kAvKyL6I16/CtHBdlpITVz5mi7G/ygPTQVXWLWgyGrSi+LDz275NlJtiYxOv0yshTgp
IANoC+MddNWiV9IFnBvA+wMA8z63NDZ1PMdE65TDpspvBHrOicnzVVMmOuRw64i5dDwrsGGiMlVX
MgivzjUAIPEWzJBFnM5oO/PCRyyQjM6EZCDVY7SkCMWM07NSHIKI3H6HHz4HkayloP9Z1sMB4ctN
0ufq6aykiBJUefLafhQNWmaSWldN6umpln6Wg82SP5CSKpK9yPfKtHiAXmP1JQde5iNZMuM8pcnh
ju+kCdyvXzzvrPIdjcKDKQXZVaQ+5KqbaX2bGu+npQCX3pQTvDxSeeuH397jRoi1vMvUrlS6rCj0
KRNY2al5+l2BNWAMw3ZeXqwqCqcxzbT9ueyfLr25kGWtJOh5vMITokWCTz8zhZzOZZutZAoMzygp
q53LLh7T7edugB+p70bd0eKzhZ1LKYu2ZAG/dXRvoJ/GArwpH6p3qR7dsHRzE9G4K5gXuXgNMPt4
qN8zAnjWvHrF+ehX+g++sJAubiiqViMysI/D70roytW8FpmshQXD9ODd26sQVj10rHfLcW2/QpES
ZtpXaU+6O7qelRxfn+Qk+ofhffkyt8jSmzQegOwamdtT1bhEEuXc98lMZXUFQNzLfe+xN4CfTbwX
sEFhOcrxSVKHhO4j7/UsMy98Srpe6iPa6uGpyZT5OncsT+4WsijLg0OM8A2F/OKL8eyxdExxUzXb
H92Niap0Y92lq0Q2p8D6Xe7YOrG5EgeMHfHRVQ3b3Iq+JEsJXIZO/GNHlFF5MtgqE+EpqFreIiS2
i0l7ZazEEtaALvxM16BE/3bMQJfdnSKbGZRtU7R6t6PdRCs3idMfsQC5d+7bymG6MDgKKqHLcq6h
zthDiVy0HkGEKPlHmwp9+phrcIH3J9Vza+9dEJQ1GqTMJGApYuj5daLmideAhwfl30oMq/NWdgv+
5kq6ooTZeVBVSvfooyvj3kDdCJARZCM4X7B2M/Ry9YAWfZfNwfcWvD5F3xulkQPV9YDgN4WffY9+
39UeX/FVI/uXfNQTZH/0QnAPWB3fq9Mj4NMnIiouwGkYp9mN08QZPaI8IwDLX/CaVP57yeLFnjAt
m4q5bWWX6F/1pbBo6cydil7LO6oyUySJBpx7hbM8h2dNxGtuY+dnzORkZRvNp1adE+qBOkz5jWfG
nmNp3JATnlE0P87apT1/DpegfJcrRg7I12UTesvP8C8G3uDYg/EvLvIr/3vae/V6/Oiy7G28uoIE
liY35idJ8vGN17WY/WN8Qi5rg1sOfpmouYec+S/H3NeS68o+WQPPOv9kXsXovvnCgIipd5VO/Jvh
zxJVolRy2uxKuaQXxVe7Byfp5UXC/ZFedV2MnchjzVuo/MJ2wG1P5KMshJFrp8Xj1WkAIFhM9a+o
v9TqGEhTzVQgo8Z5KCqsB9E9ElQRssHE1jkU5xeLugocULf1fWE9HPQbjMebEkOi5juZYGOnYrtv
4K3mSZHPWFQnpd2IkXrnBBen1a36c7bohS+4oy7+noj4ksmvdbZ8y0C3C7LCcPm9w6Ecy+TdLXDF
9v2TPAyxu1E3zeeXqWE9rHEahRCBoW6ymJhTsIivU6SGSXLI8L2ZJTUBvnD9k0xlkt3Vs46kAtjA
y+xajN57q0h1e8XB9BE0JwOXChflXLgzmo0DbZfjVLtwvUi6aLMiS6LQ68Ez3OLYqptc8nZWM2/U
I9JHtHZpzcX/3AtK8sFhsGY+V4CV94su/ziUE8lK7NV/sBBYlqe4wnRMU8Hzd+XhPn3ZhTjlGIjk
1/bzqfT+YfZtGxxP7wP6fjY99GLbLqPw179VRMTsbrb2s1ywPViuuP9Mc4vXon7UnnQjDXxhn6ws
2Mevx6gon3bOJqfx420WT+SZyZtA+wFNi2Gub5z97jrSWJkhFyJpRS9n2s20j7HCPVFNZ0rRZDHp
vfoDCv2V7XpdqVT9dSjHY+XsVzzSpyJ4vJf519ASWOmiRfBQ+qlTZYnYxf4m0sjFEHDu9JMehH2K
z08jc3m0nBI7VgUzGnMp8+HZTHE8NnhfCF9YqUtypTP8Y5MKzgO6s1d7JAdoqolDdX+oIXNmtowB
i8sAr25df95I1bOUmUfTlIdxY0lalNJTDCyr4HuxsBNNFqvq/SM+fMyoRhIzvFHHGl5mbnTxqhNM
3CtV574IkS6fEuPAk1rDZlXT8pTmFHU+f4t0U/Hmab6R4H3Ev9GBfdZaw1MmAOdUQlpH2wLiDSpS
EqVA4Nz0p8QWitNXaf2hU3PuRGcnInqTR2tD6jZ/7FJIMCxY2LAgmdJjaH5fqSQmv3x+5gdxHzTj
d0dt9uvY3apZD2MXfRw2NRTn+6/ZtZro07m7MHdupiGDp8XnNIhT2EG1yAzHiaINwBjKaRqSqRrj
jvGdZQaqGdt4N5+1+yBxrE2uHyn4Y+KAVDMHNkJE0eKrjUJ9GNLs+3ykJRqFyOe7qI9kNccOyjXF
XUgI83aeelxva4hcHbFtpOsguJdCsmtPT6F+EepMNOg1cO5heMxy42c/OLRvE5PxiGOZfw0pTPXu
P/ZA73oRazhXU23T0vJLfq2TtcNxeMFs4xBFM3FRtUG9nuE/TaTYj0blDxNgaZ3gNTC6D6vqm/Mb
XHNjM6RlaVNI1zfUFC2QQ/OSzO/g9sBEB7c3GnjpCQMH2QaB1HWqxVlM/duaCMevfs39++MvULwX
+etnthvkFVOFTbyMBu2deYzJaZIo3qXRH4zBQiEmsIHPagsyilVp1b+iJgLK0dVmWhWI7pxBohrQ
eSXVTT3RVNmHSPo6D9K17ejWvNXUQKUODspYKI91FpHqhQ7StLAZxh+9SFI25/eOndspEGRdckn6
HrADgL2UvLc0xB4Z5147Eytd67mJjim1oKqt5gkzhbHnBYvXclovzXgt+4EnXz523OFxsJpciHRY
Mvvq41kJh40dk03Wvx3BpmFH3D+b9ELpi6xvs/2xRCJDr5WDlc18FytHOCaz/fnSlc3sapb3ccqC
sLhMVGkp2hbP1/b2Prs9K6h+ixkjdHPTrnGnNNFa1E32h6lAVBIsLohhli4zJAcAj+/rx/OfFENs
I/oOoqVH4gvtKEQhsGx+WuEpWnv+PSrZ7zE3Zvgvbom6SRXBcuHaOVuks+3gzo3866B/OTkMDzQc
gqKQMwG6EuwFnrvg+VZYELFhJNNLWvaVw7H8/AtnRNgSOWqUWZCWo2ro9eRf8m/Xiv2kfl7D18Sx
2I+OtiQsV6WlhvLGm21v2tbZApzmm1Dq8+fSIjqSaByGR6XcyLaoRCjFzJAzR+9YUp081PV+alAx
bXMDAVVbrXXsPD9z5VX9Qrv8h95/Z9XyTWuTpwg5cv39v8ujkPi5Vl/duGYgRIT4OPTf+6lqtHP5
hWYyH9hdtjczRpAVsPGPaBNxZtljOlBVm4jdi+Le5au0neNU3PB66rJenfvVtC5HEpBnIY6+3kdi
vyueT/kbgeNcIxmTwB6Kj6/pqhIBs0EddcymISNLIt61lJDkTbzqMDsmvW4kehppYTbhi8X21f2p
Eu8KRqYM5Q/V9KN6G+Y+r50btE0r+eWbwK9DBwgXkVJS5bL6CMDS/E4QPjl+XbW++tePWDOltBdr
3QebALnOv0bn2r1GfCDXxzXG/nzmxWVETLeRwqq3m1E4aewSdQiDFOMh/VBr8Z0XmX+mRztAtg6j
vE3jqgUSchU54cHZSSx23dj+yKvI2/wrl0R6/wr7GXl3iJW11ETTn8ugBa5aXcIF7pum5Ye+06Z+
zQhhH888XUgHjNH4FD2IAQT9UVbq16JIYCewhtT7eUfB3/M2/+3PPjpcOUvrmeHr3loN1xfeJeV0
911xQy/SdgV+28ufCNIIpHjxMlTNSlLR0n6+FWK92ESAvm+Yz3Fy6vfW5VYMAU3xWU1/ZaqHCgjt
knqyG9Nqi7AKXs30HfRDEt/bdqKOuyekktOuXmNhDr++N7x7WDGrUm1RIvOaXhWnNSUr24tSJ9Gc
V/tSWNXF5nr993m0mBq96Htfim/7c7oRa4vtKKrevoSNIjEZbOVUxxuWBzTe8y+oIXzh4rmf7qx/
48Pb+PDxUkfckgK/tk+Bi4RbTC4tFuxsmHAwf7iXszI7MncYMs9LiepK8f1FcP0MZQ7ZmuntPuJj
7eLLn0orfZ6fFGf04LEEFlsi++fYnbAp+OdCsahfIo1zfdNNYuVOzhVClChskGdXmm35RSf6uetO
KcXUnv+874jbRWo68wFjCjOU1Yw0Ob/T1findnApUYvgUVEuCFxHwAjow90X7N4/Ee74oxybXbcV
LTKTSIEz0sso2krAOihyGZgvO6bpny0vIP9pxuCr/7oOFPK/mwbzvHWniuNqVbRBCu4zzSsqQn6n
lKPBIgQi6cjqjEfTMyCCPSh48yoU0Bd/0zEno1msux8/1FA6WvEtdsLI41QIIDoTyrJhSN6EnQEL
h9GPlJb5o5ka4SbFhiDqhh86d83PgRL9tq1uehhnWnLss1kl5KxmWhFKra8PbdbbACxCxVLF6jgX
vG5qqrWrQkRoo1R9nCOlWj0SePYs3Rycj8LwsZ/4PtS2DfLZQSgnUNlYrwBnJObnQ0N5BYzkI6Tv
xd3YNsMSUz1WIbZ8HyZ/jpvy69ocp3uvV2Eh8MLsa+w6Gqtnhb6sipC1QYR7dB0y2WyuRvQXyHHm
akzgUKfWPQKvcVQlXLq8d9hd2GMnKg9fyxKawwvJD5WpoHRurA7dl8kAsei9RMSaM3R/0IT+5gsM
IKmaWNn3DGS0cSa4Eqmyr8vKIx7C3QICzhkedGakJztQllgrK9HV2m9lmqs5rT8uq9vSs5Qun2qP
zn0Y6+J/FK2oij5gIY4S+iIgqY5dWjaeEhIxNPFz1NBhDqR47jZysztvjFUnXeVaRYgfrrIyePzT
I/zMcdpCz2hAAnqHgJTZKps6byt2ClBds1nWky7ccdcQjoD1xVA3SIFG4tZJ/1iFDKZA5bA2AlK/
/Gg8Po+6DONkZRMVswcv5PS1Ac9uB+wlG882qg8fEQwlErfLf2wPWGMOUmgYA/2OyW4QbLwwAdbk
+IPS7nuWLb9bNBsaIFGrr+kYXnSAdrjrKjvB9FIrO5VOHZzPJzepc4VDc+6lfWGrCz6KkKIeyLI5
xAuJU34xZkwkIqDF+CleGl3+eCCfvk4xsF9+VLxgT4MVFarHz3Ky7d0z/GMDo8XVXwZiHVzWXile
w83kZ0KggpRiecyiPLvjjfWytvvKVnXXgZZxBMif5r7WE4frZkDp1teTzSlpSk87CYYJZxKfHAFm
l+6jeGtmy4m8Kd3JlpdtB1xd86iRYcR5HtMlqtwrrFQrbMZ0lmD8evHPaPAyzK9nqyLNFFdCCORb
Y/1DUgS3N5qs9/KVjuipe/2+lmIFq4/2R/3aMqjRT25AQJ4lMkYTnVg05BwdD/YF5ivDbxZodDo+
c+H0ccx3VkVllD9V5myH7QQ84S8oN1ODV5BwNgXiP5kDeU241cfHSqFl5mHX7sBePDvT98rM3zQj
7q3EcF01HulkrRj5wpYtpdKNfXvZSDbPEzNTjgH/S5RnvGxc29AQ6cJ2cipny9FF83YYI8GYr+vG
4tcsNyXJvKTDHLi3Yux8tK3EVx8Z7huBYDG0rw5XIr2f/TC3hBC/cSaHBNfnbjzyg2VrrvDQmTrX
g4KynshnbFXd9s6TxS8o+nuIGrVQ/Pu8zk6DRWBoQP5GQ+/+2NsNuEX+75Xs08/1FElS8DQgc1ab
6gd/u99I/dLM9R42zHM7Ntf3u10hSArpX42+6fhOsPVRjg7OJe1Yu6BujrJ36A9QEEDlDuAsr8tu
9zy1AxRMs+kvU7ch3kvOxsi6vnlUF/VYOzJpPtU9QwFVhvQap8fkWBnI3Hd1yAJHWy+iy5JfTshH
oVBfaASDIk6QEwan2sH0IOJf3P2p81QiRb2J3moUaUS6ij525Wnz3VYQLWXZAr5qsZFmWOw72ViW
yA024X3Lpw7XNzD/Lk2GT03IiaRy3SGHX4j0iE3v69Hiuq1ziFQi52Q5IGzoxT4xzqddSOXSdqQN
h8eQohA/NCtN3uXEJIjzjraNNWzGxVVnN7hQ6lH/Lzw++cMUeGzhA2wgIZatV/VgsWbPPEPjjY13
v+rePpLNxaPyHNn5eGcHnP7jY/cHfcdoe25sM3N4DUhjSDAHJxiTppvsNbQJU/NHLTfTKmmGEScq
U81W1xpLPHCfb4ZrBUAjtma+meldxqlWurOqLT6iZScp1r4uaW/9fc8EdCKSKGQwBMKpmZvoQ9wL
oVto8Be1M6OFfwLxWs+gDyPn4epS1SF4TFu6fdEYulsoWN9fhZXuWVMlsZ74UUbJlXShW08dkUMl
0Yh9XjBdVQqNZqogOSY9tygJvpQbt+XTxFhX1p+iXo2ZkYPZHX+FWloPw62Q/lgJxp49Assfioad
a4mARSH5STunfNHcO+YTAXWRI91gvqfLq4/bIFKJtNAzyxwOWGOsuvtvJyDOcZHoc+X8S/uyCOD0
vbjWvewuQEWbIp19Rx+RxPv4ei0/BnyxPrlsVbRoposieTa6lYo8ERxt+pU4CFqVl9q9km7bbq+V
czuyaD3br2Z6IPJsgtXhUdSBdYqvH2nsBxB/QK4FpMLmn2p9Ab6oRFVmWsQKhQ/5czaz7mkce8my
BfclAp5++OnUPF1eVylNfYvNPsAAC+u2vXzuXrk1FJaFZTFegzifaxToM16aj6aG+Oojq700rapp
51raQBMF93dfxDPU8VBQ3n6u7qVNa9EjyLgQsTCM+1ney5peBeJAibwdu5WRhKoC2PgfnWumIBar
OM3zkWbqI1uI5x9FU8Dd+C4lgnPvghbWyiKzqyBNUONs+a5djDQdDMVMZ92cDq/FM6WIKS/Q82zf
ylWhuQrMECzuAB6/DJ7tc/8f4Wwh3BpvAxEuPK66EED/uR+GF+QgfCLyhb0dIGPZDnEarEyMfu5x
juwUry5a60/RGvmSeG0RLx+rBFsKQoHC0shNOwDXkRa8fzdXf1ZS33tnWJirGnyMy9nyrP5I1FeP
hVx3ZT+3Vp6WcjowjbJtLF18jjbm/Lr5Hkwdafs6LkqcwCuuZOFRO5W3DKwooRQJVtNKl5/X79wF
GCH3Ih3KAh6Yd8eHjAdSZfWRtt4iLZ1gojkNzAewit4tW9i0L2CuuOvLPuhCtizcCb+X6YoDu5Fi
ndGKb95qqaERdpAWbzWTy36Ha+NBd01iXK0Hn79zC7Z3f3TC/zMCcBAxtvgml1B8Fl5/4Z7xqXBS
G0iiKbWnYWb2bOPu3GisCO5QH2BsU4vyvo6X+aqZw02oyMSIIDWkOxu52sXnZRE/UsPL4NaVL3w9
Pv5nzTySBYjVCwZIgCE/45Vroh6bc1Eq5uqpOUzn4s85eInzzaiTHbEXQVeA0jyKUG1d6KYu712P
dYprhys6pDWzA1RaQgCZ4h96/bvmda4YYSoCEUZSDfMglVWwqp7GueG1lELvLzKGK1++4vpZJeVO
hYzJpXfrpb+fzRhkZtn8kUoyAhek0nCubVmQ3z7EJe3IbEHuUd1lX43M9CllzN3EtKA4KXfsS7RD
fTrTx8vuqbEpbl1aBMG4l9gFF71l+dxQYZ+WK5+/oY4l741lys9qKLRc6JAsOwHOju7QhoNorfkc
YvLQ7MFe6j0pnoeCmnWU+I6NLt1sWVhfTHWnBb2q4rMi/+8+rY2wMuRIU8dWpu60yJZPKJa7zuJY
uwxEnMeW0HY9A6bO51A7wFAXRWasP6b3v/XZyU4L21c9faixuThO7jMOD1fT4lGTBPjVlVSLy3st
UTu24j/xT3ESC7LW5ge/6dG6cmllTgKkaXHQ8tW9w2VeioeL9s+8SUN0onCIBfLzQYbd2vw6hbGZ
8JQef89YFWUIzwokfKqw27WkIy70maPK3tnOMl1LEIOruPA4dKwV8ZnUiSWLx1nyIkq/DPgX1DCO
3iM0R4F05tBM9/3IqnOdOaKDLIAm9oIuaUj+9BxbeN4UIrP6K+Da6FHSl0gz2xZoNG5d+y9c1Vsu
nxAcnVshmox0p21sFEPBYmDLAZ4sxCSddZcI8OlcOf256kjk05/Zz02mtcIjZJRHxD48wTN/Dxba
dKHKLNqlPG5RpGawMsvqIVqMDQOVMHgWOiqgAgrH1nGmDLCtb5ZNnOv9hGe8q/hSXBhZ2UlkKFG0
WHX9Y6z/n5Uk8/vJSuCt5dlTJYgLexD1O4B93dUXs+jmtPP6dao300FNpcbezlM69uPLStxHhesX
jPEyv+mk5ZOfBDTef/Q8lu+KrEnrBoW+fWzfPl5OzVz9ZVMIvC6LpGOvT/6YEuyZ/f71gA6Gr1Vc
5cq4Pe6un0oV3l9ho1+3uJiYTI8yib7asg8Mtm+HyXoZMCJ3qoT3ml9zcglv1/EQuPYmveQivGUE
aNvptJCrptvpNjeBOtZfeFnpzn2es13HWufWecYnaz3ZlMOJdSrfmgBkud57TpMMc8MKPDSBA+s3
Kzxzb+IXR5xOPCgtp1st2dyL3HwkhZVF12/acHCYPHG0BtVGqwXSEu4MYPzPAUu3ycZ6+nt0UrPF
03PEwfqNZfEIuSf46ZFfezQv06DcQS6CZaHLh6UovTNSZD9Q2n/W5q9nj1AwN6GXpWQj1orlShY3
zgDe3EiqNRL6LaSCzLM2XelP2H9VaPZVNmNg/gbl0LjYu0hHWCrevCD0PVj1Mx3wqyJDt4mxDSOX
6hLFlqPEWtwIukQ3qtuJ+RlveHwhOy4cY0QvWLzZ8OJtBPdZ9CekOZPkz1nyjQU6erYv6Xqke515
hFCwknOySvRB8R9L9ZiWXAZD9/p0nFNMHqTtDoykrX1mCOx8Ss9JTCG3uK6+pJF6GkIycXMHB/ba
oqicqRugzK2zGizknmnK/iGJv7fSn0YtmutJY0mlRx61pGJ56m6SR5ZBzOTlPhBa1R1/syZwtsxH
JjGClVfF+sffjjcIxdiiVJEq/5Zu/MfOZe6bbLQYC+mGGsFsW+cxaRqW1OpAOY7VtzpdOfWomsxu
xT0w6bhlQz55sgX8K2CEdF5m729KC+VQGvCZyneCeqyIlXrppRghstdF+bjBlguuL7V1NWq5MdsR
sv4g+6g9NMi7NRd/saBwxhn3hfG5ONcTQweznOKfixqzE/Q6r+ktomE6CJn/hySJzkxlKFs2FwNR
/th2tCbmonpYcEBS2NnM/NVMjKxcRzGZMaXzoA24Q+yeRJftazD9C3Ni6nTp3Wf7iUeM/xit91Dy
nC2vfh/OCQVJZTYXkY5EbdoXNs/F88TNUWJJDKXjSNuIzlwBlSJMUVr7fmIaCbxqWgzviWqg0uSz
JV2e7H6980AYHmPLYrv6J4ECYcruFxtVqHH78GlYKs6HGNMgpPy/VzMCnasc2M31rqVp9bwEoOOz
Vdx0PU44EqPyFyFNUz6K82CkTt3Ut6IJzIyu1e+xv/uTsDIIEaB7gMfHQmXrH9EVqp01RPnyt/lS
NDSKVsnUuXCnOqfr01S88u1Ya2G26/a37s/Sm1qViNVk48x3Ql/dO6ky3XUr0g1Rs0M6yozc6Szr
/suNELiJKCQCgcf45EIk3LrV5YjVzXjaONyqu6+nNDonjC/6O7DwZRv00RRCgzyDPdgDmVDJJtov
DZPCvXkuJvI4OB1mTMmG3Xj1i5au3dElVG7JIiN7JbnSK/glrP5wTGDY6msBzma8rx/louovz3bI
KDbNfzGWqGotCONMKv4hUFi1FouY3Y1Vh7KJjSTqk/csYUKIxhWmI3RqcZAM/5fOOdco3gYNuRBo
u9YTF6tnJ1Xr9F90J7PlA1KVSM9gnGjkKwc3YN4e41wvTegecFgKY8sWAwKNgmH+XveB37aMVTdd
//+cB8Rrc/W3C/xvYMjW63fd3pjJIy82RJqBuKaM1rb7NkVsyS7QThcLrspKohBCVVoAzMEtuX0r
HF1epypAN9tOJirnbQFCCIISrBcFTcCUqy4nURkcxJvtox1vqLIqbp/F3Y5L6vubsoNfaE5xrzpt
oHjpbAHyMxb7h2Nelkg1Six2myY+LKZvpu6JV81r/fJ7+wV55KY3UBABgbwHKxHKYMdM8fXrn4/f
CuDnpgzPBYwNIzcHdGe7YWq3D7PIupBrR78EoYuWDslmth6IQUm2soXswSZE2rFYKYle+hf9guxI
fjhyDMIKrmSwagodq7uw0Znxg5Dq5HRm5UXCQyVSYRZ0nIDAg85sbrYokaE4KjETsFBTUVH/3YzN
5iCPoFrVUkY8Pco2RLuhAr7sumW/PM6O/9F0X7upbUsQQL8ICZN5hUUwORqbF7SxMTlnvv6O6aMr
He1jm7SYa4buqupq88J7GuauHZhF6lvxNMtM123ba/i8KD694Dmbm7EYIDWJjofo1HQU2l3hjU2l
6hMEww//Msvh+LX9VlfPr6V76grs7E1nW/S95HOX7fXBes3sYYyODr9AaWxrsDdfgC2YFl/hg27P
LrMZsEwFjk1ZOA4mCA4PggerjK19VTc2jfAIV2nvmkA8r4HkvSqnrqjvhUjSB+f92IefpaaJKfj9
1BQJGsWjgrlg0sPc59Rchyi7Dsk9SY3DoDHsU5mvyt+nPvvLb2hvcsYCJPPOmkUQ5DW34WlTES/H
mXlBJuF4M44s/Tvr6rIUe/ntsdefg8tcf9Dx/FqHL9Q34/mqfBhrkMY5i5XaKJaWdgteI2Hnzv8U
2H9qW11/ewfQN5VtmPq8HPrZjvviD+Nd7TbmtpT/sK0k6gk3+9jXbv4rZKiqcyafiAfCN27kIeBp
nAfnzlI/PolBddk8ypFutbAnqxSy12VrSS9jrafNQzONglkwyqxw6GnquKPRbHCSDKtQiaKWbW9N
W96hOdlV8x2tyybFWGPlEG8r/o5PLTVTwY/hbHoKQYAMIR14koL0Q727VCkcmjqpfJ16LC582Xkb
XaGm888xYt5OxIvztomsLYzU8VH/f1Ans+KKqH5VeQgL0yo+6tK8tlckuPAF2H/53uA7M4x1uRVU
j18YMjug66C8qpt3cycix4+m7u3i9Pn3bSZPkL00DEprhaJnpxGuP6OvHhuIQzW3aVpT/nyF85wT
JREVUx3TLkdFFblzmXpudEYkdrOZ1mGMCBCCCWluQxuvzeoPw86MzuLaWM0lg1oEuDka7nfly8vv
Pq9AOrcaBLSTVNUEHJQIymdWVeY2MbNRW+dPg52HeYX4w6winHwzVrvaC6CEvg4JWv7DoQHqGUvk
1hj5NvsTQ3wI9haPVsjx839mddaMszrsv4YUVLmpHssOzGJyYPPoaApWUV1j15VyOEM6rtHTAaMn
sQbfF6MTtsvrz30Avqs9/mEW2ib9vk8G2rXviIWn8tFDlyMg70N9WEYvKXGbxY8dwP1shbKwcEA9
g99DrLbtPAlXPi+b2utXFzJz7u9u2QtALiyIupfepaUYUzGTah/njg2Vc+8vg4nO61eFQuxUtkdH
yrGH68aJjNlDQs/iTR/a+dARMQYONE49N6CTVWCtuLEw7yemEo33kGqUQLaQPuVbzVDQQN7eTN1H
5NhOx+VgnlY4qGxK8Ylqk7RUVI24ci3lEr82fIJwINYpCMIz37CVLlYcKrj4d/ud9JWcOWbDEZ1/
vsf7iQH1RGhux9ibU+j0+cUPQxF5gAN0CK7a1u0DYgdyytkxNOK0xR5mokyt+2bPXrbjHEcN10Ns
gUcKthGlgEPlW0Tx2iVHITO7esIZ5Nm+/npZ6w8tyFd3jUdj0n3+XkvXmrQuZMYHR1EgQ6orqcc1
IHPhv9oXk/co8Q2di421gt9Vj5yEhC0uU+BQ9Y6BRLp3D5+T2aKZkoZ3tu3TWAj/hgfCntFMilW3
HWlW4pOwdVXU0hH7lK9hAG2H+dp1wNWhs69fwIsa4xyKueHmXnMuNl6UiqMk936QbeE8WsyYzKGn
s7ui32OXyL9mUR+gRuKjaQ1JW3tXY6WmERnfX1Ui1s29HaA7u7oH2DCdmhZo2y7htFCJO2NiBqwQ
X1mPCbi4S1PioyY28f34XWStbaCuxxphv5205qnKkccRDe3Ob3a72VxpUSGnXe9sQkTcwvAAaYTJ
EecDSVD7Eq0at6/1KAN1BFMc5Een5vFQ+z2kW+d1+9h/a147gr2kguk3FZAKu+A0H/MkJEUYGyx9
Ls3UNCRO07dFDfI3DAsKgIH0v/cfzdt4Mjp1fZkbX7bm3OYzE9Gk6rAMfpx9mE1ulJk6/U7d9PDS
W35d/vHEagm1r41n4w1Op1EMKPg9rvtdIfG+bagCvTdADhFyw/e+9FbDzSza2rRALte+ACA1BWnY
pHtXzUH4oIqD532pcTitJWPNVB3FfOqi/9ef2X/b76ScLMYh9KGncFpXOMpczn5FeSubRpFGQEsW
VVhVYsqUNhfuR6qxElZ9H8anRS01FYaEzVPoQc+UlRIVltNkIdVK5SNwLmAnEJ4bbYxEI7EAZCxD
0CP4Oc0ugRtM65RJsLBr7f5ZrKo1FHPp/tABYAQsJYAusQ7iyj2iTVuBfYUx8UKVqwkNrZN4Ubrd
JfaZ4OSYmuI+nU2p+ry9c85hkQ7l00xAKTBaH6rJZyUxnQeCyEnt+MBXGjPhDbQA/tdHmO6PKr7D
VU1G535mCqexQzoRd7XJaGsSM4vryTCu/X1fZKQwYnhv4xLdCk20ffkkEo3JGqb/daiz8VGlLV+F
+PIQfkT7Lx6zebYTDQcBm/EAQN/+barozE7ejUxV07PJrRam1jigTpuuo0sos56UX5sWVOoh5KLP
2n5LjsIR6rh3BAQ4HX5Y3zJCFg4N5Hv3wU6eWDdJQvi07Tvzp+5nCmF21t0VHTs0+iH3kEvVw6dA
vB2ouvS+EPKT8vIzPXR+NEKB8vuhx6CBECjX3toJSTnG50aANEDQOh8BnoQ60VKjwxm8vv9s1PI6
/fGRmnfuDrmIlOXFMV9eolJMvZsf5j8aTCTsOBqEl+7vMLp1H9jSM4106Vx1Well/92TUfbj+HVt
75pv75nWpAUvlNclB/lGAlf0hRoyNd3eVN03xGn/nelxo9eV1pOwmJmqiFEMkpr3VPVYJcOp76GF
AQHaa2PPbeM7Noy/a/KiWXkgV2OLd56mk5G5sPhDBwPEyQsNYrMiVCuKUuXSglBL7ja2JK5vIcbx
ToAAOYhkhKmQQ0mBN4L2DCop8b/gdew7anFnCSQgvnoZUDr7sj2BgyFuAFDvYRGf+eNd+7tZurMf
rft2zb4u6OX4s3AqJzs7jMihSStiFfnywv/kqmJ1WIU4HTHklvnom74DQfBFlhb74J3cO7ivg0dP
ld8h+NSzbr60GFzwpzgWd/+Ita7fd2WJOgA+LcbMZ+L78pFoTOrPUY6svMdKyPljxiejVbLizj5l
H/P6K7gfBBcN7UKZJNihMwzpk9pBhhNqMmJWtCo+eY4RUr6irJKGV0TIkXOmLqoCN3gOfYu8BMlr
axDpb0G2xvVU2T/nekq8k4xMYhrnBIlIYqSFMaqJVVui/MiVVhY9JajNZJydfNB5AMf99zxELITj
944wyl1++6eQNbho/DcgTalhiQN8JRMdG+vBqpf43nws1dm1Fz0Ba/5XpWjm+/U7+YbctmL6ZXJM
yXcPH6DH6lWmcOpl/z0qdAp/4REPOHUDgfYSJ9OqtAUCV1rwhkpflgof4hSULoemzYcAxPArSgSo
1vJDIESR4LYZm+E6+ZiTPVYnbbPU5U4+IegQT5YziVrgeRWuX99pNHR0uISi+Vj38vv83v2evylW
+f6HU1tcPf8xSu/oLqcqAVRVInuDTLAF81Y6xokf0ROLpsP5eazMrXrJacdhzwpeLUYDQ9Z6oTHB
oPlf6Cg0AQob0AK6hJBtZMGC1cx0VxPJCuG1dundSRtEeOTCUN3SpLGY+h5VJjQfymfTtHhY3xNo
29WHvTwAwo8vSBCKhm8TIZfIMYrV14qBiqthvnov3kuXCL3XIMc419bTSe/UDFCebtctUKZkKww/
0hB3X3uWNWbhkpUsZdzAawbNRk+06oq3553073Ugii1JUCZFxbuOCoGzuDVcRr4TmJoyAWXb8bRu
p6a5qVfZ3MfMrlvrUUgk349p9PO+nm2/9b2g+VhXlnq8KU2ViMSzhdVQJn8YJsIZuENiPRAFZvFf
LgGlbdJMOUQdgGOn6222vZf95YKZWOt2iWWK129wrVPlMrQIaGEOM3DYugLTPR3Kz9BFPDU6HyLN
mTddz3Asx2XDswnPqgT6N7JDycNp0wThroStinMpDi0kT4rovv7bvhzlzKC9qX1MevfmvB06uRJT
0hH9iNdtO+h1pEf5/FL3XvdszQFraQFPvS4HMzgyKv04qZSrea+3+/uE6F5zlVm+o+KB7lxPX5mh
OAhIK3pb3zt+lpYdyE2gP06smfgI+WV3Dk3UpcGa0cB05tQz9UWulOHepYGK2lyNdfUt/PtqkpgA
HwOI5aR/WqY/yPQ0XnWBHdOsTlj9dd93NN5gjduM5skFX/U1J4XzQ6x4SnMZKGzS4et4i9MssMaH
dRSG21d7gzBA6eQ+f0CzF4dnG6u/7+w73JqrTAv0IiCwNSOeCCgV7wLjc4VAV08f8yJTbR7Zm9rq
wVvPPvhlEC5j/uTnWBSML+GI5JpcAT+zBELjU/fJWxMCcRg7lmXFwcfzMoZCAIJHzoBLNznLTc94
JikrO0LnuY+6ZipmNnXcqZsbJbHt/U1XZjnOjQQEDvN7G45zHfBa06M3UL54JNGB7DGEilhzG9U7
Yv4spLyeStCIAKCA3Ir34qITVlxYGTiywNC8apO2CNRnC5FEfYKMxHfA92K9l7Wov66g8E81AHM8
8j4C5f0TLLfREuKwVU1890elrzq3wQI9dS9tW/tWvv36zjTPtX26cLlChKq57upRz3X/Oqeh47Pt
WHvSXGHuBStOyeOUtgGucu9aqyf8Krr/5XJLq1pmlGgQ8g+v/ey/0zxQXn2Al+Nmr4ToXp0syxex
2aoMPBS25qZvMDFL0fLRfX0W4tCSNhGH8qabQdLDmsU9Rn/t2KdfPOor+AhnvjsERXVTFZSzfXo3
0LJs5rseDtRdF7Um0nQ4pqbzWCRusvzlALUQ85tHNhVPS00fQ3/AorC99u8mBFigswCFhVHPjUBR
ooo9DdgwwJwkdcnSgTG3T+H9GujmBHRm3YY0RaeaGMRZf3mUQGsIhP4upBh3FVvXepgQy2t90d22
zaDrvHGZ+SAgigWweA6AdXaAbdtx+khjlAzS7oE3D4Tq/l6ec4Ymo7GWoCMzux2eqmnYvOYwfsyM
hocniZJ0H1ZgZhuVAz0iytXEjd+lcNkEqEyOmZ5xlYagqSJtOy24cgesZZybBhiNEk+sY4hCUCFd
Wn4KpcTREiTB4633NuQLTSk4y9C2guheY76w9LOKhMlrHy2E9PGHBBTBGk8VD/qtLyoSNKEHLoOp
JMHyl5j7RnRnampQMhCVc+DKBBMyplW8kxyl+x8UT5K12TkQPbHfAC0HM7YgseMA81z+C+GqqW09
vYI9lnj130k8AbrWyDO4oUAa6Iz9TC5BV7GAUeSInGrskPL4DH4bz9LhBFNVgdrILXovi2BbWfNM
ItHAyogBGqnPBLguVWqkVg3Gi3iBnMR3TA0YlFFiOp48+QKQAsR2GMYG99GzHqNiZwh3DpEvaV2V
W04vTlMynZ/ra+JUJaC0EET18OLe4zCUhoUTVEgujBQzBtbdrilaEYY5GZblfft+UJFRnH8z2P7v
5pqptsbLf6naTcutfIlcu/m6NSHA4HhrKlYUEcWDnfUa/T4UOwq5QoORdVDNLX9gAdG5dAlLl6WW
CyD/Pc0SqEUvB9NG5wZmqZX7XJFVv/o5B3M44dnEfhGft8/9W3fdeU6ayJnQGAKz4eBXeQ/v4Zol
rCP4rO2qj649byHVmXMRw6YiT5sZoNipF4ioz3w2Wv4wPwlNWMi2GEssGweWneP9p5ruFxNSuiLq
TKD3qpsZhfAAilajdT405+V4fTfMdoy6ozcA3JL3Mt4JdCF8HdnY/041wRAAzzzMgeZx31+khFh8
0y/24mhaYDencxafz/V7/teFfJ2e1diHGnkNpi+hxOOuBEdBRqzygO7CrmJNPEwgbtTDrykMgrIg
GQoJpDoLR27hOboHKjUh+cMWPWRGf+z9ODcEES5oe4UlBP5X5DucCmTwjGQXAqBsJ9XKtX5/Ayyp
SLUqd4QAhNDr1U/TwGhj+ycqWwzc2caS8rIdr0iaSJC3AbHictET0m/TY9r1pRMf6SjvwKSr/fTf
Txr4myycHS55nUoLaUW+z4iKk5QYSlbbjbW7a4aZG0BHibbtBNUj4Aj06zkL2ueW2tTNwEEblDq5
sor6EYx+BfKvmjer+gTLvKRgkj63qC5CvX8BOJjQCz0YxziWhMHFt8aztK2yGRIUE+/YFmwcxKLJ
Tp5obu576pjW5vDmRocZc+vqK4YsDGxHclNNGXRbo3yTXdn7qjfn2A1pbQb85dB6/eML3WAcKHkF
iVV5UJql+ZpCAGKyjZM131blxT3gh8UmiE9ySwxaT7fvxG7YJ/jNqQl9WH7FouSmfC6RnuE+b5W8
WAtDUacBbsc/FG9Ug0Bo8lZRXNPMdJPtG5+Coa6eyRWO8hGp0iqB6wLqqMhFS9lnqODYKkX4PbJY
qeVQWKP7qXhE1inOv5ayogx2eZCc3n4Uq5/loXmGQsU7Jlb13STSwkQBn6eYX8n37Je48nUr/Sgj
DOj/7VbaDJOq1ufVx6ryHNGHrylGhh7Kf2W/VFqTWuClNAXROhrXdNaIUnPGAkRmofRUWa5hXQft
waIblpbAL7aqgwsTpYXpb0gcDzBnKXK8d1Fn+whEVp0ZkMa9fyG1V4oLj8RrCtnfHeupVyTa9BlX
NrpiWXFxzLV5mPzjXozty2Fie2Jc0uHcdwpDfOxP9+JEpUmutOwvEKRAIKKOTo5vRuk/1JXmmyjB
hY1d9GZdj9908y7tEoQhCxHYqrkPeDzeYTU8DG2y7UXzYTejthFkdBO6UCPLBLBt2U1HYxuC+T5F
2DBFnRsrbIa2Fd82aExyrUAerS/1ScuDAnPan3ooDNhjQm4V8UoxG2jtE2Bz2Tbo+I5silrHjZqk
KudQlBCFTy1tmiLrRTPgmlJ3IO2Fvr0PMbjMoD1tQ5KPtEyamFe51tluqoh8XVyMgXgbvugNdzV9
L/7epwclZmXx+1rCMpLdznbded/tnzs7mkZLJcvYHfHOcpXNzATAbuIe6/EpRq2d2n6umvnOhugI
NdOGyRKJerXhWITxhxeFG8HEIbwjbVE+2gzv52JuPZBlBeWYGd0lTjPUziGw7l1niUBgVqE9/Ukr
KF3Pl3pGmeBEAiBdcJgFGC0xldyKsaUeov3RHyjql/++in8JvUa7cWIka4N3oosOUrs+fCLcHxHS
IhBL+/JebOIWq73AuAiEZAgyoMcMw9KwYS2jc1sHADyIhxPcj/UCHT8DbBHqxNxZk9QXMTH9azab
B5ehXVCKEfDPoWIqSdaEQnkaWBjbXyA78x2WplMA6jYsPiL3itqLp8BaMZ0VcQiRq+KtPwgJirSY
2VpTzDF043srX4+VzXDv2i8hBDgaDTgpKmVVfJkZUFTZdrooQ5Q+PlVXSV9X4fmvWHXua/Cu6S9m
CY2hXFdWyFiTV1KZ4dwvLRt5jBuD5Pfv5bmW7cHcE4zEOp7v+oQcBhDqHn8r7YZouutGLyWxbVlr
NrNVFZIa/hVn3iBny3FH5ZGhtk0N87yaONd9TmIf+bqim/B8taEaR/putEAtFIapQGhoStLrUKJZ
waRVkyi5b+R272avG7jsVy2Sjoez82pYe/LRQ+RloVzHw+Ed6J7uU9tNmKteZasJO8bfHTvcq38p
u81jd68SbzjzZRa7NHP9wuEJVwHz9HkIXxJl25I7Kns2O0X+bJyvkSxgu+1aE7uxzl2Oj/8YrXXf
MKxE5WpkDpACouw/SNorXFFx29e36TB7HBre7TYTROcXVViBOZaZSh/Y94e2WLK+u2EjpQ1ZAarn
Vsy1leyUk3OE4zWaVCkQ0DvkWzsZpaqkvUqvFEbn9i/WZfgDeRo/iin6ecUNxA4S11gHR+B0b4mJ
8SGTrl7a0bynv4iTSICwLK+aK1rVaBNdOrlupvtiOX3rPEv3Urp9O5fkbZluvsp2rWl6LV9WpxSx
T+QUmr7KZaSWgRa/E7+rFMm2z1TcpVMAn0LCS9x0Rj8QCszAJ8tMBSEta5efdyF5xNXlnPxUMfvm
Zwu4pMhZNPId1gAULqSFYbO2nGM/4o3SoqNNZusEIb7CCv+CuGICWp+vCcoeFZjkth8XeyrP0nBi
obrp4++vkrjpicKslY2CinzROZeQJtZGpnbprHblxV7Jtmaq5Xw17xjaUSHqSVgQLV9CUxrxH0GD
lCk1pb/Sj4M+kEdSd9VAXCNoA8Etb1Fr0V86r5OfJ2+uvqo1r/NHatoBQiSCxQga8pVGu/nqW1sN
a/ekJAVbTpcdC93/ckW91NroKKyojTFV98G2Dcnpraf8Imi2ruoMXt3vLG0eyqGeUmSwbqSba/02
eWDL7PFb5Vi8thVQ8ul1Urbo12K17MeDSM392ra3NvLhjfqgv0fRYjw52wf6N7yWoCvWVNhSlZZs
qquWxMm4TuqrEjHWGDnx1rz3VTJkXvpCCnbIgerb6rWXrW74tV/RCBOFNmSfD2apBGh97fTE+V/X
WzHI0Bnz/s4pZwjmSgl6Us/hJf6gyt3VFpuK8b5LRIe7Sqq3qRyaq0qs4fDKFc+1a4lqUPR0GOZK
fiueP9a9ZR2N9hF4VA1BZS64FTqz3Chef3VyllbvPL2P7vVJb1H5OEVxM2t+LkTP4rOS5SIElbz6
s934PUzbR/n8oV+VtoiFY+tZmtdzv2lyYT5WNG7Ny8+ufTHITsX+S+HdmNOHjpUKCVtXRqOUc1+a
TW++E7NNeWG5+bhNZHizELNZiL68YZrXxrWUG4aCDWVDzDv2rVxX9NzOtnOsuhAmgF+7XyaKjxes
sK6lySzb3hOpfV6+37ggLdAi6WS0nqLgwuSnCGRzVtI4pHH+9eY99QXFdIggFPg38WRzCTtIqqk3
arTuJT6WCDzcWDHWFwQas1O0rZ57896DdVxg5nCn+X6+rTV4lCnlmQCHQaKxi690dWRSVp63A9Hb
D0oOIGoo9EzZAs35a+nBHMnrk3bch4r0gtNBwA2m6ih8DGpY6HBzL1KJ8N8qMzpX8knnu/eyVvLl
3OzaDGr+xDtvgU7iUr4NUr/AIvhTyXcK8O6kt3Tuh49e2WGerUsU9h2hi+iYtiIKF6uIzOWELNP6
9nVbj6/dp26YjRQKI8Jh5D0tObhYnSF279KrOScOTuFkIexaATTXEWzTfagIMRlJAobzUb5tx3B+
glKF46cfHHSFMcw/LXjdgNUs6L/os0NfbCYE+1acVaK6se9tK68RAp/CNuW6Qg0Gx725INtuvOis
q1nWGHqhapyp5RZziyjWn3T5mJinTxbNKIYlhf1g+So9iQ+XxXlv21oMkgrKZDoEQ3r9/m4uHKqC
u78fXtFu4DPSplLd3bjTmlIlXN7j/66ZcpIu0OeT1f6ce4u7aZ759UG7bfH4UkpaMhy7n3zwWSxc
e8tsedfJeoU8+PvazFY1KK/kqwh1zQIuPzGzRWdskllJsNYHwZgmx+lORVsx9n3jlFHP7Ssc0RVv
tc7Ni8y+9tCq4FVOto+leUs/9kdDB8xufKjv3akSTFi6Tx2875V1urBvOQ6CZRTHy2ihSugBYUy3
E7+xfqpr4VQfi/qktujEc/Kn/W8OWPOTVxXWnXSWM/4mdzWLrQSSQo8F7hs6KtauNCRCk3JGNBpc
Mc6zV6ay6c+7kgVWSLv2cQxnasdGKRK9hqm56SR5sZ6inROnt+s86HMGRl2fceLXfMWDK3qFD396
u1YuNB1pJ5B+qya8z4QO6bwlCORtdy3EprcOx8t2aniiMEpEq6+YEk1W2J2jXanPQkaJtLZvQhjB
FvNzJZvFcyuuJq2T+ljFy4l/C/lZxCzdHQd4vIrH3jTzcf+3BdQWjf6rzHZmTfGvARZucMnbuhym
xGDxc6A2/k24TYNTZ6t4BrE5YogCRWnPZ48eJvqbvjd0c+mQCGvv3oJRsa6ESm0+OsJVmL2QEhd9
p6yNeDhcv77PjzKvU8fL8/v8+dba1FPJ6GoBCR6n86FbMVwkSqt+ViB4L15Gy+7T2UCjDQ4cuoLc
P7cr83HrrL5f79uaPh/leam8rj2gnJVNOa/msL29Vxf9/LJ810hT073u7miTEHwM5vg0gcJX8maW
3zrHcV4yuirfKUm8vTLl2aWfBYaqCOJUmWvw9alfm8npInpV9+P72BibZbXnuvKozr1CtEuysbep
u8K0jxaF/fdD2/WkZrdOaluL/1vQOMd1xGocfvbzwubrHPYP8zSTqa+0OYv2L4rc0rFlI81+71sJ
dgqNfe9Nud7AgdJK19+myZHLy4IrlmaqT9pENrfxsct+JPVx7e75+sy1uR8ksCiVbb4Rn03kNsNl
tshp6nEp3se3/ra24GfJIx9iLfHFj1aelFXETAx3SOzXlQ22aP7+UIQ0kSEX98NNaKQi5YEla2JH
gxgt+ooUO+bSIHescjoMTn1OBeHZn2lfQ6o1ynTyKiQetVwfs3pisN5VwlXM0hei5Xv5Hr81Ot7v
bJPCi1ruO9aU0ylk/bdW1KFgDjwJlPaxygoV+LkoQrSqHs9sho7p1ry0bD5Z05wKx3fGsg1tulVb
bopkzo/f5aUEP6caUzicqib1GjKXv1jB2NFWP3q/zhOVyZ3JffGOy+zpf1plBUm6kixv2ks9pEcv
oBmYcxSb1Ofj6/Da3MtdBo9F4z6OD1nomE/4dBx2Z2cbmj0kQ4S+nCh21dUH4HY5eKBl/6zYcgN8
lcxERiZl7QyS1dv7rbEaZCrzXtjEF0Xt8VqJd81X+tnxOZo3OL0WBbLRtbb/3cZtm+lO9udNA14E
QCHVjWUouapLP7ZWMJZOUjMAHnCOssxUJfV+JbGWi8gnrm/aqoVE6DAjCHiO5HOn+bscNUAmkgrq
VIDLoib53gzzkUQLugMmJjGXti1hgqO5DEBKmEWu5pKVjZum+YUAk95C+hkiLBbk35NmOlVa8wTn
3vzx9hbdsNhesP+TF4X426f9ye17KMTNZ254yRee3Uxz/u/hOJ9vC6ef1MfpXejAlINpNCml7cMO
F92+n91E94JsHzyYHuQbiyFEoznv2ZLOH6vOvnXpJIbZ/XvqwY2rsOKU8FbIzPKjR65wnz2H9sVT
+wJK7Cs2lzmqvR29Rg7O/PvhKzFMh1pp3mt7Bk26gTtGpF+itPCqnFrlDhOj2rzuEOrZsu+8oavO
qQQf53Cil7niqLkbb7urYwio2Sld1s3VsZIjxurcdu9c8A63suUiRKru98WMobiJeNjfig2Lus76
SFewQXgM781bZ6K9ROcRpT7uvevDF0geovxo21VlXZvA4umogeLDRXFb3S0qzunbwCF7GqyX3ut9
wh9gUdwhJM6l+LOUznOP1SolWoPE0+XV4PPBwTbH1DfykKdtcZKWAEtushMm+JdK9iqhaC8/su2T
+n2tmgr33+uzkBXvrcQDp8JqESUWxTzwUu8n77aIvNtF+Ce901BiEZ3ZGKcLC/20ttHlWkywa1s1
zvPmf6nKWuAmI7wN456zKRP5b67F1LO4/00tR2/t1KZihm8VNWtI+JvqzvmzqC9alsSyouB4oDBM
zAUOLDdVzG8d9id1RfvpDy3bX2V1+UoQsr/7n6RWRBHp+PP91JsvS9kkm+Y/BRlsf93gvbSpKwTx
fTSI+TyVEoMH+VV2kLx0nm/1jGpO1bIDUUuUQ4wMOSbyIrpT8Rf2RAF3dbtbFf2pWFm967kReimH
NCeU+6GP6BdXvzvZ9naw6DEBoC/a9JYDmxPT6bX63U05sBEtRf6Z9umDbGr7c6QBUySxHDDZJgza
fZCeCH7/o1egf5Ya/ZxrmIIFTsMY+G7So0fz0ciMJSX5ZggL2I1xEtokP3c8gUJ5SaiLwMT/OR0d
xsJqeAFVSRv8mPwSmRrBXOB7NsMlpEeZ27/DZ6LJqnAr3T+8dQQBx4+J1qZ94eOFCYh2QpV5orb+
0ISvMKYpbqTzlce7TbB1thRTH6l/k49jzcDFCnf4ykwVfSiO4JoxW7UXRcYMpWxjPt3Abwq3r3zj
jZXAHCdw42TZWgyhLW5ron7rPhvzeCtfW5WUcVY5gbSWysU3VUVQ+LXeCZ0TemSsO69/wY8Jx6XU
7s6vl9CiFh+/HasbVSRQ74S6YlBpMWubNL11tE4XT2ykzraZ6orz0/fS7jbevlWu1kxbPc8gLUFI
Ey7Y5oSC1VQz3k15nYhynOpmTwpKFKnAhcEXw92kVk91vf+5FlIp37q0b93eF519gNcv36fv1Div
/PbKmFnvjuJCiXh3Z38cZqQq2RJ426T+idVJTSn4ipagD5o/S3m2M1Ci7+Uo0cqrOwaw1PhDVp5R
qkH5QIpKbHCB/mp+xVuBsPYn9hOEJ9kSpJ+tqMxwtSg9TlFz0rWgYuH4KIdOHL/GRGZ5F0Wn26/P
XGXeSnQ9fEG+X+/R/kM+93J0ft5Lomj7ceY393s8Cz0ZWZ6WiyZoK/G+/8yPWSA4VJFZSJM4/mnV
W/5oATXX0a6h/9aB8CjVZhnb3H5esl6joU6U7+3qXMHntqmm4PD+ZekFv9xeshc/2EIJtKtMxPjD
eVT5EL/pTH/3q/9LN7gIrBtr9Mqbjkq40+A7sBxQhSbar26wmuPv+/2f3XVmAOlwbfjZXe/Uy4cG
XeuBlhSLv44jRLIfm7cqEZDNtDG/0HuxoDJgypU0LNnV958rLoShrEovoS4UARfPaiilYS4ZLmCF
7Blpcq7D2Y8vvLJcJ9ALimznqWos1zi2hS70yf4NZRjUF3djA/5h+KKr5KOqflYJ252Acsl1x3Xq
ByYCojnEYeKLccd2qBdbjV2dCX/uqv7oZAUdxf7Ra9V/cPDKvmeHm1+jk8bWsKDYydErO4nfvrNt
BH7wVQ1e/L1Q86j3YhgqBWKXdW0FZ/pzwc+imy1C1ZSVbJNBOVfkjcZr7HtoFNePPts6NPMOEb2I
SLM/E3AoNY6FzOfp4/Kbb7oDse7tl+O3m5qW1P08URutJSR5VVw2D3Ud+tjxbSuJ9/SmtG/oPnGR
d9F3vcJ+SBVAp+ZS1LDRZjkQdiV9Iv7UvQlzMFHTF+ocNCaw6NIh7FgqnC8zuCoWJGuF2r0OylSP
JSQDymCyaT6nRIS08/078cdzkKDj1DdSapMqUpHrR/1o0lcocQ/K3Dwd470R20aP0gnPrH5YwY3m
NbcgfFzT2uULx1tBP4aEphUaM+meGwr//ylw6x1cGHQMBPciIjh3VPbUhV0EdOqJ/zQZLtP1IbRO
ewzlkUDGSsaeDt7Y9gEvsuI2TDspOaxOZ/g3u9K2kNEDRGWEDF2f0AhN/dA8iSpEejwiDbOx6919
Dy3Y1+0+kBlHYruSZwQ+bj1yVGaGb/1rMd59td9I0+hp8krlh4+ve9ceaKlvf+MkSZZ5myTeVrh4
q6eX9UTrwMjyk+b0JoBhEsZFReGtEGEUO1deV0aMggYNFAvO/qeQeV66n8q3TwcHRvEJzVC1p77x
Xn/iXz/jFLvpsh3F5rc5EgfWXyaXDfZeP3PGkDRMSuz3Jk3hyinskEINv4d3YKaU/rxDrvJcDp4t
n/j4vsvWM1oEpPUlZgZGLBsthCM6AOpvQRRBKpUqXU7V3DDfnv/znONOVzQlYWURxfYxjqfK+8P3
QphJZwAthVfnyX6LD+IJDlec2dXDZlLl9LVQ95vI5G5+Jotnlv5yHFrDrSgEBluGsqUy0eZz/ft6
EzAV/bfyVnTMmSi5G6Q5MHCX/1w6JsbPA3gp0XQSQYm94XFbyoh8L/PSecLGr3TdcpKL50eZLihX
6Dz/OKY/feTuVF3/PtblxPhsm2Pi/5mnhzlGWqbFLkV372p5PgtHucb2PX5qLN6i/fLdvzHB2zw6
J9q2+KwSogfv5MJNBLIoJ39uKlNXxbcfWOjgEKPgK9y4iINHMq1NKlozqFd2OLrSzTO3zUcPETd/
Wi1uv1Z8NHaaiBRu37DJ5FpW3d8BzrRZaB8mtfR+sP912eEbTkqrVGm/pTEuHb4n+dJRecs8ehyj
N20B0FoaFziOk6WNS3YganogmCilxpdHQNLf+neMYL6wJdsce+KxdPgUfOaGt+/lR2o8iQ/iz+rt
O7scZ4+RDzp8LoXjhiRbTL5RYNdixyo7kljZ6JiyazIZcZCp+CzsLpXDtzhAQODe7NgUjK2LNVDx
65IMoeZbMnp8kZmACK7lx9dytImZ6tXH1+1Y3UqQlBe78oZLW49efQ8us4P0D8nDYdu77Iyrod59
+o73rJ6lUT4eXXbs3vnrFo6nXiaPxSyH92vfduWJD/HItXyNF7dZgWVxqx4ZIKN2h0S6pecdFyDd
p8e3ZCe+L82RB6VELxUXIrwfmPyTa5wL7kn4d1+ih3bb5gfd0/zwnlFn1oBedvJqbeeF+mZlppGt
07zhEUt7EmvcgghnlCUtz5Zzy6Che/XtHft07YBgRC7CargOHQq60m4XZeDr1tU6lFXnj/15MttJ
t4g3Xt5G/EiQ6yucOBzjr9kvs39KMDY15cNbeYFr9DVX3EszA5tMonf78ssVzLov/Te/VOfIMXe7
oo8x7c6UFQYhWXClXi+mWXCJAhDAJWyd6hJa5rTnUZiQjLJzAoilwwWtGfucDcH+UDKVM8f63/MI
HCb/Qu2JMcteS28/bhXFgwtM/uy2uu6M/Xj5un0tp3bSpKy6GidrJd3RO4DYhX89wP367q2FkOvp
hoIKvrUou4ZnfOirJ7bv833toglgwUUdJ0UiisvXT/pee/uy1JJJG+QA/x+3Vxu50qufGL/6VFn+
5uoSzfwypDpun0+dJNpvu7LvvvlUltpIiUCmx1Ql0ZxPdxdCNCsXlO80daQsmslOrB6+4P9Yuq/l
RJYsCqBfRASmcK8S3gmQEBe9EEJIeA+F+fpZSU9MT99uNaYqK/PYvffx1rpHvpscl9V8a/ydmp49
zrNaOelQ4tRUQEyLleWXV4bQXtqFzjhdnz93Q36anU7v7Im7ULrTXQ0PX5zuEw5KsCNQHlSpmy8X
IYdCTXmRqZUy2dcFqYKrX46hGjHywutlAqub6YrJ97oFE0tml7svK5PQckCRHQJ5ut28medlvyzt
ZV7xyANvY93TeSxFfY6smzqTZ13d++7f0iQyBgybfIBSUV8S2BbNJ1485piuaj875VSdBE2SpIIo
WAnpueJUB1p325oDJB2j0lWzW/EfvGVbS3HEO1iabYwkXpKNpLquF0Au312N4RdxkXk28dbTJJLg
h4KhNL956TlDltlT9Pf5wE37inCplPqn1i2fqIZdq+WqYOiW0u/+JVwbRexnW1wH3pvEMEXRLshU
+Ipk2SKdhlIPuAyhhMoMSQiECI1vfaHEdDfx1a6ZBtiyOc+BKJcTo2VjRq8j1c1MNwAPky27tGvY
e3bbwb+r3eine/R+pUYn449JoALDhkADIAirVhS2bmdHm3HJL+O0rSaE9cT1p6a7YsmhCLxaH9Pn
JRZQoZ78EIQrA8HjYVtCeuGJ2i6FrxTW309csFpfd0mV8V4N+D54BVH/oUq/shGPmAKLUpzCMbh3
6BZQa31+U+sH0lwIhOSxiRliZ4XHZLORn1Rk003ZgKOY7zxwR/2DtYw/rKvn5e2zRymzLGekEPpu
N3ldLzIMRqbpPiwZC9GeD1AQz6YqMH25xi3qXvOhb9oBirxZ61Avu8ijlcxAAHCHMMbUdWp+s5g3
c9vhFbpbBYjZO0wQ/EEeFihVv8k583xp6VRbyRUulcOhGqcqnlWavZw1XOJ+BzZTEgK6AR+3A2SH
qa/IxGPnA/DgUcpqV2gwZN6V4RwlpQ51PyU3ND274onnKYBOkH9hkUxboJzxmMxAEG4N4CGC9p43
8uI2fP41VT4SbVyW8tNMNzTJcx0Xcd81jnHZP5MFkjL6kPnvOfO+HoTI2QbZKfmWXRIw1/n4ZQFs
jXy+5artzjRrHOBcz+nhjxhh3E0U/r+LSsvfw8SxB95wpad1+5JrZBzPWcOLwucig8y0iBJ9YA5s
8/Oyk0x/z4yhcBpiSpoK3/vZb2ZG0FuSQklhD+Uwe88ev5JLc1HOb9f0d5yoJa69PCWP3XdevTnJ
0p+VvcCudnF3sTO6s3Gc1Wxi151ONM/XGiRFcda4uStVTKoq+5zSozQqT+qqGLfj5ed4PtpkBuvs
MB+3NxeVd4KZn6tL9zAMcJnFm2mg+7ht20SHavJQ3WTbWy3nQsXasx+bU7OkLIVK2mEW41FqGiXL
Dg5veju3Px9v935wRxNmj61HM2WtFzCRr5nuooBuD6IwXQgmxr+rv1NDzIbpUqzBtU9BLuEp+Q8A
m85qguzrv4+uzy5+eIL21mqSb0Fw1TJdO/Oo+0lEclt/cMCMH3fLzCnj2s5xOW1gy3uitU8BaepR
9jVdQ/p0SquECE+fUL/iFM4n6m9TlcQHy+AE2wnAoH21GadQvnI6DJ1ufz5HJfvOkfAd+ZEfzOAR
QqcnbBL21Gb26dYMtEho3o/6y7jMdPrAUzOhzhaKzfY3KCFb5+g6Na7VdTv0ARpJYoqwpz0uSI0/
k0QlVJBIEXD0HiW6mcRaf8IEG/R25vcWBXCSzwSCywUgkuUBP4ff9JXJ6zTqO4gq2n7fHQINxluZ
1YOHaWBp6fIo2bXwQqlEzQ5+RAy+sb3MTTaExY3MspnaeVoyNUIWWi8DB9HLi8YIsaSpslJ7PqhJ
BlTSGMhDE3v2c/zC6cE9KVYACVIefI7MZXFBR8tDqMBs9AJcJNm8pMD/mPdUdzHJTvNTd1noJz7c
kMkYzcIkEzgXCIsl2GO1P1wceB+55LxGcEtbO9f3kIN9GoXwpJ4PvO7Eh3O3bcsOo+YDqbdxV26o
/ouYuM1slwfw3E5Dq5rpXg15mOTIHYpuRZjjTmrkUzwjFiLKNYCy9oEj64oCdAB3mFKCnBO7PqC/
OKoALk7lW/iAJnm1A9IKTAf2BOEFixe5QAMCsVZlsDzvrb9yw9QvK7OrokMGfYIgrZP6DBBm4l85
CaCG43cyXSKNSz4I0e7cp1dzVc4uLTto6VijklflIFm7Jn0AjJPNlhR9HNMNfUWyfH+zKQwdPcjI
sYG3WoIxzLtFpO4CIlSqfcd7WdbyJSE7D1vJw2oGpcxxWzkQsJbOX14A7b/ldCcR6yRn3g5/gBid
qC30K1Rwl98U9gLxHT6iGGC03AK6r6LTbHTq3uhGHH/j6lWrJEB2CiIRDhs0uxvkKQVIDenJ7knk
z7oqMPggILY7vJpGoC/8AIHSGpq/PiAOFKkaB3xk3HRfNhI4yeSR4y7l3ArOKfsGkgEjcq0uveLx
o4IoxczXC23gAQXc0rqpwRQg3KQWoSLQaHoF/4tw7GJut7NsSVCj9u2nCEFgMsu6u6lla75MRVRh
spSvjRtqgcsptHL3ACyy0YJwC2h4wDSNaxm1EmMPnAWc5tZixuA06tk3wOLe2oKHaAB6Sridqi9b
V2XSVe0CRNUr1q2NU1pop6XZCvLduF4o6Emf+tcqDELuL3ot/izhvEhmAW9D2iBfwOtj7ILcKDjc
rxra9SsUBHz2KBgbbpRpCZZHe5PAvb744LJrOGB+Biy4byfp2rUYTI217qmR/pJYzIaCxlNjMZRw
3EY0DO2FqL+Bak98hCp6pitk2TIGAgWucBMs33nX0tj8WEwi2fPLYSK63ABlJz44u9tImXuYV0kO
Z31c/lMTijpipsOEaXZ9XqP8k6M6ABoZMLKhpr8rXZ4X7OigoMEfBlgzYZPgJljsDQmZp3hE0ZrO
27t7Kd3JfIR/4RCCQSZFtZjMSnv5465pW8PnE+TJlT+lK5kPiDHPkBoClUqQPEZfaADtBrqLjbVP
gWjnu/MeihTdSNU00rVC2nrYufCYlXl7se5luwKITXM15PgY538O5pTvCWKLpcwomHL+XlQ5yXEy
DLcYHun9UeJMXc6Af2CrWQ9102IJNnwYbr/M0BKC2Bkfw3xbR64sd6nYNkLCGdFZ1eyU/l+hz1yt
su2lKc6oxy/Aq84oSWOZoYBN5HAHwQPS66/buZhIhEZEXx6iQzLiCHbHd+basp6G/rtffpL77ro8
BqwQeOV5UWId8ugQYKWWlMuDnfVGl8Wc+pbIozAYy4mEB/SGkXRlkOJf92Uv8FgFBmN9jHE5EZx0
cG4iYj6pMNoNydY+oyW/X6I30ZXLt0c5DldjPxQZma6QTTzH9IrjXL7aHhj9hj+lt2+Ook+eAUaE
5QuG2EImAHye9WfctRDE+dwnTT4f0NEiVBVpcHUDCFJNN+tzu6fJvF3ou2RLz9tZdt8yM4SK7IEy
c/h8zMTGuHwh3GGV+TQXWExVlgMxXnd+/XCQvP0y4UH4+UxcEzn8y1juw+NTymH2vgp5hWBnXBIt
8PiXCZhvgj8PqOx33+h2gHk93dDYgriALsQ/hCXkTk5NB1VQMD537hOvPenOWnEytx6GeN+DEkP0
qezPTWDrPAMWe0iNkLvfa56UPMRQb1UNEJESAYIIXgbJE9ZhY14ZTl7Yna5BE7tkD6haDfyH69dZ
8yxGwgOrhpsAu48ZMDnd5VyWuDgVjhHQDfDuPFseoKDpCYqGPz+WBGdf7oLD0+tlW/elVmoblDh3
xBCAZhBeMWTjdpHxfJR6+bq9kOo6Rf8eL2lhynVMQvC5YYP5btLFV42Oim3LoenXnYbWXLOsLRQH
GjbxS3qWqisYBISZZcRjFjnmp/PqdpDrFLU3QlGPc18gOidam2Y84uttiq44PexiX59SXH82mWr3
0H/LBNoi7RAvlw5D+IIvdEI6oza8LC0H3oXVu4wwRP6lVjgRIXlQb6uCWiM8vF8BReBVurK7RL4V
4oV/OWwX7I8kpopFdlEN5ZFrMKcOi25YsRserqlEy6rMPVhG67/RQhdqKVF3ZUU9fJOujdnDssgG
gRmsgULZ5rBLFN3zyDrbwbydnwYhKGuGQpOoXZrh0Qpjt9+X4RIKW9s9XQ6Cpd49uMUmFYasMFwh
4tKi4mB6VfhWGenuVcQHhV2Z/y5/Nb1bytGLzrZeaETGPw1MmzlUki5Dkl/KvIL/w3UDgQeo+R58
m/W6ijiedjAIqSze0ccnmwmLY/MZVCVlm0a28IySKbijTJuNt7WICprzkRglRttfhtjSLwKuF4Ye
O4EZe59L1aozY/oUBhIfAd7IZK8CgrF/DfbZXtIIwasCseuALWB++MpjG0989m5nnYYh48dpaTE6
xZGojQOy7u9h1sRVAjKXHwXAvkdrJSV7zDnGSXHkKT2WnyGtDJcanBQE7RC6wXvj8lEgFNUA3EMC
vPHYisuq9MhPU/Wor1XhgDMPaKnvPtNiBAnybXDQKivGi3ABfKxfayaA8XpI1mXV95KkqGubjsId
d/MjpknMZjeEeo3xGQhhzuiuEnIF2sQs62i5arpyNRSnV+C5D4gXe9dLvTkiRSjU9gdlrZCqLHf9
8/hzs+4tCy0mRlwfZWp+h1qFqFm977MUXo6/ljSNwptoWsP0ox92qq4r0yrPZYKsY3FWwyEAHQZW
cvhMAUE3SFWyt0awZQgsTpIP9/378Dtb5wXe7dm6XIyFQBnxOimGBIQzUiziSCKez9gENQJ4OGC2
35u9yZH9ztAHSraZW/Mu5Ao8w+AXD9u60oEzlMzUXJlt7f4TjCcZBVfBL3kDfFJc47LtBCt3ylLY
PE0scdp7lKBUXKX11qnzZ0wm66b+kAneiQWWFOWunyccAI3nrci1cpwrWZDjCP8kKXJbfv93D7ns
1yKqW2tLEuo9Ij/GXBHDeBoki0cpv6soqizTFY908u/NFof7VlVyAT5UPDXISMTyL8t7lWPjOrMU
JJbVy3AXm73JcARfGnhv3N96kjMryl9xwnevFtaxZ3jnq7JvFU8ELwLgv6zm0ooreEcEDAU6+5K1
Wf96izdyIByqH0hoPG7LYoMh1lopy5ed1YKdWEwtwS3zbvk9q9SsdliEa+Rb87yJVXdn/Ct/CHvc
WKebzhRH51MD08TQvERtW/Ws0XE8KM7Ld9t5yftPZvlzQiijNEMBiY2TqsYVuWRCDDVkSQiqt6/p
QcEeEse7uOXLdF1VKegXS6cmZWCXBOcF5LUslPmLJ8eHJ+6w2isaC3wKr/7keHgYCYyE9YBBEjZ4
JIyNATb+EJYuaO8FvULPKTFr0JgmhZBPBabx+dqzbJ5XofiEqjgIa644vJ1zvm7NQzo11vhprKHF
Dfa50DcWZ1tggSk8dHTR7R+XHvz3yAbxN4s+ztQ8Rd/tOc0HAqX9b5ISyDsIDEuDNLW6dDwGd+2K
+QDuyzEIsd/v+mCiURhtpQHrmhOz2vre8BycO6vLx9M3+bsMQ0yusm+h7LHhEvVw4E5CDB4eDZLN
88iEYIdCTRw8sIR/fi17ANhCcxxHb/MVzqBVUph72jY7azd0N2pZOLi2DQziM9b1DDdRzUWqGc7I
k3us4dwIbFm7uG2rSUhG3sEMu1J3zJTwoUKVYMifTDt3/pTUkqv3/wVzComL8AkCC48tnGDbY+T9
rjIQ6O5Vl8cdP7mR4VlDoQ8ccIKMiiYfh4kyzWFymShvHTk4+0ibfR98O7PJPwk6Aj79EtXRhbGJ
SWZbiBCGkq99R8qzjgrCvuzNo/CZaksaKk+zxfyGTXkVKl0nrm6Hi7VEQDvYmEbVFcrXITbiIB+V
mFg7S7M8TCWjKkY3Te3iPimatxRKw7N3CXcI9MtZfGX8M+Q5SX0v4JfUgiD8bqzdS3KiHI75hXy1
Qtxv2lEhMRgG/cX9QNDsZPlyFyj0t8mdJ3WfK2Dpi7jVDRIKwb7zNNe/QgEX6ZSfxY4OARxVoilG
vgzDOkvlhQfXFydfJOcngmb3Ydn+FWDZHQ/XVTx5pFXPLSykUHveIGe0zcIZhG1six0H/mi4Eveb
a4TYmGHDLeMFbHwfeS2G4XTseiYO0jx8tmv2qao7gWWLWit6aM4/dp+H8vj7Rnd32b+ZAbbsncNI
T1oQH1xDsvhh57ox+wvt1VligGwM7EYpzq7C0sqtxPH7wXkQpuuUQQ3OTiwFtOWns0yaR6HahlL3
jssJBCm6+rJVM9cGPt8KFON6CNcs79O3ZpgJ8Rf8wzzEvjsDAnOvVimAU4Vk4YjYGU6sHwTztipv
cWusosTcL2GnWXKOsB6dMCVd9jLtBFfrLcAeFHJcv81uyyemMpFdoRKqk90chKmpdxNXLs9AF7LQ
1/LyK0DnaEI9HPhX77fH2Swn30YmglGejUf5ffAu4fOWZRSsth3GZnlEwUf+vz3CoF7l9U7xiBuI
5iEYMWxoMO67GvcbAgX0lVWVEpeDZg+QNx8mJ3ih/DSU7s032DlGZocwQO4YbBZPsWttZ38rAYyp
TsR/gOfYOedfyQudPNB8zVgDSw6hT+Il7LPQnRdgaxFo6llKDjWMa7CrPLqropIoYcLnuSEFAyY6
lOv4gaLiBs/GA7yRysJvVdxbfcx/A43V8hb6yxBvhn0igRIZSsHpgRZavJ2dp4WmMi3cfUYydm3I
Sp420IJbDFeQcOAriJH+0RI7W7bdnf0OxO66eNrnFkX+Lm2v+sC/4RphcPKYqfLm3trGI97Tmqgt
DX1NcCS9/bwGuSz08jcfJ6TwyxexlQ588D6ZQMf8ZwwCFdiX26Gp6D3swN+SQzX/9bFKDnbNZKsZ
Ycnk1oku/b83EmqRvbPatM+DG5LSubnskVZyM+7qNMnmWzwYC7IIeg9PmA+DGBb7S2XzEvjIYYV9
YnY/cBdUIgt6XU4TY0QbjgRAEDoKRwjBHOcI8zQtr1EKE9y+b5+sZvFMl3tKdL1KdsMYWvpw8/Ii
U9giuR6zahilZCD/4qjq22AlW7qxdtOqc7zSYu5J1nZ9j+04cMtW2vXPDuWwjJpQkFKFl7hQ3r1x
Ww5GWKRfTSNLyA3yCfw5+8VOu4lEXFfDlFHghrscFmcXDo5nsM121quqy2RJ7BiRIi/mjLNKQh/H
3HIsAkkTrJwp10uOXkC0RDCcPhgdeSqnxfYPrh0uWtE/BAA04uteY3nSk/0V5d4XzszUVEGLJuKH
tqU8/zqVNlOIqvQmaIt6p8iXi0gHDJht615ZX7G0EBPuxlfval7uXtWjPa6za3hSftkxj/xfnnaN
6vbjcvUpJHOrzvC/o+T3PV3k0IIMxQGbx9267N2OpPB/+bjutjdvia4b829W2pKrY5BOmb27kLDA
kjI4bs/ZFBJfIQrA62PoS7zfJSTNNMzs8FyuIYrxNMP9o/s+U1ofYVMptjjwDmUYiUTWiW+rRKfm
XKATls1C8pIW0pvFfM6AL6QXnibXUJeSCWPUXeSPjoXY2JucfyvmcfGUkrUmaPC/dx1Rg6MwFHD1
dpm4SCJepWcFRlYcVCesQrBeobJkLujT6j8jPW9KlBhTX+whsVIE8V3mP9vpq8Fe1QNd6HrAlj2P
sLVgEY6M1OojRNeo+7vK6v0+9D5XhmltmuXAM7L4vtB7uQ1aU/2xOxeoPhectQxLyd557rK6nZqi
wMeKSv89FX1Ni2M7S65CS7W0/uUyskv80PBkf/c0jPYDEcmzvbodCKyJxLx5BL5yjy1qsw/Ov1TG
8l20d/JuXQoFXh31xVzhAaN871cEs2z4efuicPXo257LIJYQfHZoWRpV54LJzG7r8lB2gn8Jab8n
nw+Rrmkr+5azKeQMiEH6v8+DFqieT5C2Wxd9j7YDF1TshpSDqNz5qTZgWKhAMjDa/ZQX9X7qKc/Q
YjvgtlRUuoKEK3UGqEjkaVfjAM+SfUtsbVca8zCIqLepMObj+pZgZnA+cMCUjDOVS3fucBpEcG/x
+GnSU9RYjmHS66xEq+DdcezNKsrSCBFhSy/RHMN/g9gtPrNkths1zalJogffqo+vxwAf+epwZU0r
3QTSCs5mM6hOWE7uG3YFT5GPxgnVFTWj7DYKxW3EbL3dL5zwBxng+JfWWmFIDUMQmqvRzg3lWsmV
dpBOIoFCcarLnPd8tZkexvQFQYxdqHwpiY3DyLhTTm/G9/NonuYkoQbB0HBtVMzVc8b9wmty8k+8
IUx+ipQtdbZ6d5IBKbJUcS+5r2nvhOg41+G/UQfoJGXlOs4xmuc/vjlI+DQI4sx8PFXvHkS7xkSY
IfwcgoLDPjc45zZI7pQrFkQWF8t+Hr7srppSjzZfcNX7AHqsx2RUwRAvpUxK/2BWny9+Z9t25v6R
WDQWP9GmvSi0j6k6rahLQEHvftaQmvnSOt2Yxa+HhEocmEKhuTqWz/GblDCzrxRPX6DcFoDJ2yZq
dpFS4iPRVz+Y2dmr/Oh+m/AkLNwS7tOmZMRYch47/Dq9ptUg7EgBUOrV3QdrfSZfz3hpFjqHShPm
Sg4UxBv3mhcH92N/z+rBtl3bXNEujG7iZ1lCJbPCv1xV074sB2M3pRt+9+R40qcVCA70yU/maJ4e
kimlRyQwkcf+sj9ixuUvb8ZCO8rbxfOMhmiHuoaKH6NEF6bwctYyHLFZZ9JlpBzGfUEUPe5wjkTi
tPBqKyTgt3HfKd6HeZPbrx0Iv8EibNk/X2cLOanB2kc1qQqL4Tz7ff877gefKyzwinZ6EvdvxxfQ
Zt2JFUki03+vTvF52eT2QvbtxeIuzMVDhTA6WWczx85t+ehTBUS8GaJhpkIdrhNaKGOeZV117EQf
UiQx2o7YzLJ9GmpgqrW9qEQzsI6fG/TX4Be8tHcvViz28etsuG4BY5rFkzTPG6l5jcZA0o08nbyc
kS31LBlxxy243Or4WA2CiTRzuh77eqWkb0VUEgdeZLKSZAirjBi/DHqrt7BpwkQchsVW4iM/1eMy
m4G3No2IkDJ7Pwz9rU0Y/mE/M5YbUnB0nmqnAgCusRgVf0hOCKGIVLYDVxanK8F6jUu3dMUgUtv1
FnQqV9cKnX4hoYroEWtDPFONaWwTXygIPtAnGqTtLtdw30ReUpDvZSPJiHDGnfTQlxQmMU1PbyP9
d6zqeREga64bVBDeGIVFOOekfOnT7d58EW3eRbbmp5lf461GhP3b0PW5t1n39ke7FSVhr4n59mig
PLzGEO6g8bNp/H2vb8RxjcUIEN8ocDqt3/DOn9f3I3kDEtahHOpRWemoZqpC4SUVpOvCENn4yxTG
BlsHAnAjnh/GLBEeBU75IL6a+TPK25jJz1XXRNvFFIfAHiMtUI7eRrgZxR6kOiq5qY3Hz/1ntndu
HMum3j6F6k2cN2m2RKCukyUhjk7xR1p28eF9i9bYd4x2/+1nWqVGdwWVyDN8/IlNHtxuLzSgXxGO
lA/VPKUUHq6zRlx2YnfYawmT5fF3bDoItdCy0xCjVwSptKvodUAeUbATzt0ni5Lk2lSfOUvuKEfD
h3ssvET7Eo7FU8jEve6DQPYCWGG6JfzVOzPKccPgk+ntQezl9Rq/Zm6ltSk1HYqAEx8j6XNs9BOg
86CrMqCeusUw3cjBSOKsooFh5/4WrPjr/JP+yh7LUS/Zu4DsktYQfH8GgHMjTeQijaG/LqVv5fV/
RBW06Rupdf+GxRDnJng0C/NyQC+zUjaAskoijz9bgWzMdCJTb8xGgJjVKSgomKBrX7qz+PeWbB5w
NY61ZT23LkWPdhHupzDJ81bz6vXmlCPHzcvn/Ud8rt633WyhvSufis1TlkwJxr8y9ayR3TxCwecw
37/IQ0S+ibh9nKs95stJk9TJxel3QKAkTugLF/jkt4wj4m9nEIv0u1sx4vx+6heU7CNQ6dd487ar
PY5vmVx5WTi83otNSPZrsFqnv9WtdQVjes3N3+KomxCKmJ5YXiR7mVy9kCI/SMSp2F+bOJFC33y/
FXQuIezdKJgnaGw+2dQth80t5smNnTyQ0fiwKeW3Mj2O9m4+CRjwC0zmeHd7Sd5LeZIWZCx67r4I
4LBKOVzHyqY4BPm904CaQ2BI+KJ2+iEXWKYUjeoHa3wc1x7v+Tvb8HMg1NlOb6eFlIN1ryznTHi+
hgyAi37D4RNMcskkUJK9vUuEzb5mvvK02Xlmjq946yZIAcBQ5KH7r9vP3aUCMbxZ/hety+l16XGB
0d7U9uoEkNH+fny7jTMv6UP+JZsbRMvGFa8Gwy9Fdw/iIB8AtkDQ8NGzISfdBwp/LKrwYCd1Ooeo
jx6+pW0XUMOABrOJ3+JUqGdkpx4l7kYGdu5F245hvVoCLedi6ZKn+b3Mlw01xssFLjhd6Mp/2vXn
c8naW0o/mUmWtCrhBOTcNuRq1V7HNa/QnQEYOhUqq/jTT5Lnbir+AD6ake89d/KX2upSOcbvZxil
XVmzzv11fJvvAcWNJc9x7zGCK+yCu0KqZz5cNNbA2XX2KYTtXyDfUlNfUWxBJbvIRLGfnxZburuu
HAA9uodrSG593cvh8pd94HtMU93Lqp1nT89XxuUDijmXqc+N/zy8K/KIvLezWiquqyvr/qrKCo5D
pwOGWCCdqoDrbYYaiptzZw74lw9wxkJ/m2qGjqnMOaB3FXRnZqfV/RmK2lVCeoA4nksLxlPBTfwj
kAP1gJxD8xIezkKPSNI9H+jP3QWJMPnL0NuBg7zFtcXyQ/XJT1I4CA/o1262jmijKzVdpJ7ANzn1
MEdv/x5w2773Ci4KEaF5nKlZ+x2NiVnAeSMcXBsoASBHziCUvIXFxrEH5orVMqvLB4QK+PdtRMZx
GcgZe731dEBzzFOVI4zn5f+4U2tsV3j6mYA6L+9Uc29V357IPDmHAWlB6ca0q0AeiEcBo555SZlA
hADgu+4lGxOg2JCZ7nX+tlPTs/uSryRkzqPiJXyeb/Dx+ODFqTXVjp+/JDubSTSvADVOssmKi18N
/btmVCkzBe2fDeNFczGxd8My5AOKMZlt7PZ0LyfcST+drp2iqq0CEK7J9BF17iBK/oQHVfN1XEdx
XMvUk31LY5+P+yIjT/sy9GGQKf8uZz+b6h66lbW6Zt9z5HR85kod2QKBIh6ayfyH/3oi13kFYtJH
sEGCwN1E7HTcftsMuXvpbIdJ+Pv28mNhyBlTh9pQTZgenOs7Ae4UlOI1G9/LhcXHOq6foq8M8wqs
NnsAYvcVZk63lm8Kp4lEG06NhlKALZeBS3wsC+IzIYPtba02m9VG2g2ti+exhYlRKcUicOoUDOOa
a4I9wyUQ8mFGOAa67h8ZmvxR9REH6N9DXR/wv+Sh2x6AK16qhaa8Kxu0NQEbj2Cj2QAftuuCOzaE
LFPDEPhza5ttPXzBsny7Va+H4Rp55jSB4Qjm9ZoJ6OacWoJDeQrgA+W+5Po/JaeH8JlCKyNCalQj
3VxnAFuVWF2FbByafn7RntvOFX3R/WaE0OCHag9A34NCGg3l1edt/HkRl+YbYi/RqV+P30h9n2ax
aS+BNPF6/jyVRFaGe2xepsvyd7KS7SmYvB+r23JUOdQX9WzvYADKvelBvQ7SiGOfoWwRMH3rOvGm
1wP+FfrKf/cGtR8/Ob3capcBXd8y3N2lzG690GEu0T+v5l825W1d5nP7US76Tnq3sRLV4st/stJK
8jOu7Ivecq5I8MssyixVturQl+uX1SdDgD3CIEZVpva2fcWUWSgjq0PtlKRDrSOp7vZPgLxH+LWj
BN4xbVjSj7BUL1Y1VUQjlJxKuGndew90rrr4m9cX3yhzn0sgQujEXUPzkVTF/WUVvyKNMQvA44LO
9byehZXUEmieDUDUX9yW5rbfvaqDGOg8n+k/ChhRvpk47LD9OrQN1vt9eKRFORp4JWJ6P9CH8qA/
zUWqL/C9qRwheX0I8I4/17hTyNaJqt/jv/21OvuTht9by30LmUBOtEvX9nFdwA44JKTDl28hQ3ym
8J7gcG2r1TB5aq1SZR0UvYjjCYEv31qk4T9L4FKzpHX4ugNKjzYfQsXeIVvBVVpCPGTq2c0bR1PI
NomBX5FKLlkj+BrUGLOZzj4xXcb0H/c/J2Kq6U429S7FyHzu9o0Luyu0VXRTvTsZvhDHzdSmf9IF
o9FueMGuRv2UNyncWjdJDhtwqPJy+9Xn0nSOHhORSAawxIUQAvlr09ZmVN8g+//jIdKPmsecgUnc
ktFTctjW9lH5ROkwwa5xT2W5ILqCUdSmQOyHsyBpxmQd3zOfymbZkIZUAyLnXj/f3vcUTcRR/Piq
UzByBuXIJMhjZVE0Q+R1QeiNSfzztbSTTsWh1cRPRKS6PPr7Ref6mKRTm2qOvmuIfhVnb3FpHyi/
uufZB62MHhRSvGriE12u09X9czUsFVLQ80DM/42jxWuG+sKBXM/89EXjalF55OaVw90hTE2iq9rf
bnI51wkupzKVxLqKWD1GeTLL8lrVjDiI1osRvqKMi7ay8uW2z4z8+H/fgAeeWEjn2rckBdavyXT9
KBt2gbtBOtcwOeVBN2JTmjfz3d0fDZzkvQ6zMg44q5XMHE74Lcp8FsnSlEPn74GUVEt9UUuQkI9P
v6gokGK5Tf30dzFk7o7k+n5+VHBLhV0Zcjm7e2v9uk+EBvs9/lWP252aew50f29ISy8ZAhCLjzOd
VjTbH7Dm1eNnnfy75VuJXCt6CNW/cDqu+0TFNyWjmiK4PkLu/HfcfS/WbcbzcOnkKIFk0xUUFUEG
45mJuml6TlcRa349mS/45NtHcl5R0MDDElIyyQ/JrJLhwktCJ6y7330XF91oV4ZV1RVbhvv6yFzq
Roare15T34lc+ZD9ytJyTs9NgdsGhh/Fh6BIXkhL6rRH7oeGiUX7ReMMbs7frQzIKAYFGM90ISRp
ZPLfciQRItIr7LeuSi7b2M4Y5EpkPk2IYnOZ2hxANBrOdxqnWfDIDVLAoiocPUbDVFtB9n5upvBB
IVwS29bFttvNRyti4slsG5vsdPtZZQYbGT3QwTmxLt+zHFwCJZ3i0DxNCXPcj7OdBLSO8SyrXuba
2Mdo1z4gk5gb0TPFiolvH2vXfbz1BKihLAwbdDIbIgklUdqNR8tIoykM0qtfju/KCTvplLL9ITT7
r/o6TJxFShd7XnGS5iQ6UcFSNs60Hc6t3Kl8NDkY2HXTgnL8MavBMR2fDG0IiA686eTkdm5kLyPk
ZVhK3NqlETiIzKnekVJDOmrM1Q16Jw7C5Bw2/me278SHOkOlo2IyYGZGBv72UhhXT/t6RoNXuMjm
a5ZM0YcvcLnaQkK9WnHcGKs2xJAxIRpIXN/RlnxQ4G12IPJRWHPm8JAQJ3fNSETJKiWWZJKsWHWc
amCDbqa3UyObf7uuamPClNOICmH/+JOTft0NLHhx+u7GfCDazNQnU2cM1FKSONJwxQihisgoG9v4
9STV38J056oPQmz52vb90L6RSE5VInpTis1Hz+ZqQsujsz1iYwiep1Znti2vKGRZGvB6KvgHmvfF
78xCtbH1OPxXTAVUhM16ib6cKc3O7LeSoUo7VzP+Gv+tGpE2d/mSHFCpmU+JXCP/kVODzitn/0MU
F1EeW6uvY3373+Zb6GY1xr85llpT7PXa2XyPD0bv1lMfmczvpjZzzrAEkq+Fr4sAkLykqElQXc50
HJTdT5GThhgzE9m3IadpLJYfm9EJ629NJeE1NuQn+5obFC6fAvBDMzXi/vbz9/S+xvklMy2KliBw
tChn5fzP6SvkE39XSg7NazNBewdYUPVDusPUufiokfqguJPuK5vcujQ5aPxh4OTr13038b6v7jav
cVsQuTm+397cXo8LXYg8768unQbL9eVqsHR1XayruG8/ZQnA0unCB66JoDee/6Rz6AV5bft0RwBJ
GHixfIPXjoyAq2TZln2+RdI3pHCrDuTRNTMg2e+vqbdturVOVQLgAk5rx3c30V/z+Pf/WThF1Ydd
nagVGSBxDvuaR1m4k9wLiWxu3GLr8JllDSed79NbIYKt+uHBYmn/g+b5EfU1UY9WvUJsybe1TKyB
vq3N6PbMrr87exmmUHNKaJQeXg0HvlajcwP3R5dIBfctPpcXn7vJgVCdkroRoY+sMqROxKE6Hqif
3w1DONUEGGcTnJQpW5xmkgRoGCUOFIzun9VuTIdOUmJWLj5e8/WzaC0ekEFa8Pyvl+WQsqMLnZUf
o9AVGWcGxUfDsIhbaYtpPVHRVhK9Tk1Dz5Z1BL5QuX/z349PinfZw092N3WrcV8F/o6Jb9snytte
cUSYiSRmij5GKzaEhyrKf47RrJralMLACXBk691fmvBgxiZu486xQfCumCmRWmBRoiIQ4gHU/dn8
5Q19aOc+k1Wg0fbs8XKlkMRBf+6726BhXHrEupyYDLzr4m/2eHXUC+tynP1Zd49vy2l2Im875mp7
LBBSTPpx3cO4lZNFpmVooHHJhmbaOlHfD46ou+BDL9kAWry/r8zWAhbZB8aTo35U8YlKquFmctEY
nZWlrndjyHqLbCXKVlL/8efnjNqb3Kq8nGbInj1+kt+zQ5DfS7QMIhFitp2a3Hvu50EurU5OQfPi
dVW50myBuAyjhl589MqKXBUk5eb6WiZaHcuB0ZYzTSwMA1Ir1LlIJEP3UbCFqn0aqtQW3VcT17Xw
ujbHu+YdyWquQeZvT9ZrgV9zKodIrL6dhvoYXgmBnf9k+JkkMfnQD819yZ5FqOvMMCWX/5BE5SQl
hcq8mlYqfEm9y+YUdA6PySHzVrx1Mu+r73WXzgBZius9MOT9wUHZ/seMpQXg1fRknu2T8i+mSyzS
vFBVIlNNiDFkr43HBrpD6/l7SSdeafEsWY/eWI5NjsRpPJKRzoEWzvHoSg8NukCpNBl300yKJDCT
r87BE0TZzpauolKcjvRJ0fzR1+Q5rkP/PqZSlanK1Sgdla5a96aqPFF3HDnaU9RLk1Vb+JFSeYar
134pzCvBclaKObk39YDqA2/z5ZowZ1CytTf+6jw4/10Tr8vmrBsPTq2tASKN6OMx2LUUKJOnmggw
vpaSBjvLrOPvHZtqFGYMz/l6O7xmqZxME4NdV2V73jENsTnY19LFkPydkJk6JGnGb64z87s8sQo8
aapXdLB6dmEA9nT0D7NTYyt4aU2PiGaKqyamWU4r5OveGA7xOa/ZOUeYJ2JBb/in599LI1eJeqZB
IjJBOun7fB/quYmOjFji+GvXZ9SAdv8Z2pIraPMla5pisv3zrBar+U3vk30tXy3uzJpNKfeFfle+
LoJMH27GuDXG19YuqvyPpDNbVhVLwvATGSGz3sqMOM/eEA5bVEAGRYSnr2+diuioju5zag+4yJX5
5z9owyBKcfmMI5gPUAI0u+xGj2CYHLNNPC4naWayIpjlS/2gETHB8Z1I7OqOFf0DaXBYQChWelaD
7PaRrRgPw2L2vZT6qKOShCm7t331Nr/zfPteYMOWXh+l+fWqNW4TMC5BjhRTp9FEilSfeZfLBT5V
nrJXrI5yeHviquHE8UggwLPWJ1wAEK8lBYE0VmZgLD2uPZ4GGh6PkI/gu8cQBu2hDw0ett5EYjlR
+3mPgMSweY07bLrALjB4waf11k5xepP7E/WWTQjSC9KBh+Wrdrfue4Zs+I1rQzGfMLYwtJty8D5r
vfVibzjF+e/D5YWi90M9tQofc5B1K/Rm9KlYUmZEKOJwBV+NDEiH5ySlwmGhvyvXpYfbmkPY+L6Y
g3/APNqp+8fltWHDUwlyXZ8Td20nNcvVJTBR71D6sORlSqXBvQHog0MA+3sz2j+xdAMJAYnFGmbZ
X7xn9CbcVxkmN1gWQ5A8frbgZCxyA10bAzJofrfvWSnjO6bHiMaEVOJhDYbu8MrsWc0GEAfkiRzZ
UmzpTul99gbxoKmZN9RIXNTuZhuyoeSD/YSSZ0gjhJLfEXaS/3zR3CfJk+O7IL9bmHs+0hmgF6ik
LLgvUGYdLCnAaR+dqd7oYepFvcUMNkPNCob+3iGQcenrjCX1n98bH+EjhoGGU4tsSAxg6+A9GrAP
fVOvsJwzP1DAiGHmFKFgR90KpM0K+zd0cerjrSttrBCxegHIyiqHxNrlF/0qdpoNLYJwOyEQEDRI
9p8OJoLFka5n4A5+5zd+VG8pqL27p06BSLSdtpdW5Va2AerNcoMXcOQn/BCTftAMxunhsdUPQFpc
ICTPn7j+3nvcNutpC/tua9ATONiouhwoqHlcAPDJUIXQ4jLPRZvnGnCJU5jRNim0n6PIzXg1ufmH
IwxjwGsDgQjS7QGvMbLjqPMJs6D5B9FKXJTs+551kHR2vXjfUuRy7Zk12DyGNUDDKtRbaCPwdxM+
itDPX/uucWDTIyNflTAAmklvqjj0EvGSfyhOPNEueO5glG/zu79Wd//lfIrgvZTmqd9ncRy8W2Eh
hH1yt+GofvbDC+/ufdaHnduNEvtzvtdOb/pjVzaSqCTxBDcm4VfzWOTTbsc2/a++6QeiZBhqXDpB
GmcMyX/zaFKxreJMRnPM7tnW7NptNsnGdJu4+cz4tuV4CK2Cszf74N3PsrtmPQmrul2m7xkerHfb
sPCUtXECYdvlMLRr468Xb3BqwpkqVH0MjEG2nG7WtzH+6q84bTSqZclpjjb3OXEqzHLua6YGouEg
aIk4Aw6u4TB5AAlsyVLws0WyU8Ki9rGTxEx2Km+bBR/V5LHlE+sfcW19Te7wS0c4lojUHiG9H2mX
dmSEVdj+UGmbFa/ZGDOWkNGWLbytORQ3XpHHKV9F3KfC03g4vWcmmDJ4P++6PG09enseGrNo/4bb
O4DHkoCS3MbRwQLBaTBiR7EFeWiMZfbg+MZvnpWlwYw5boKkD51xRF3gECmr95kjZOdbKBLDq7RV
z52QBv/BF7byG9FneL7mE1SJX1RCGVQ9vMGWX/SiHopRF1ckNpMmevaeJAiUOkJj4CM9KNCsDTbw
DytfgSzts7t7XjEv+uFvyC4PxzPYGaaqW1jbYrIiB9XQvffnn+eSalzX+HPxaz9ytwyk8ftl3ldK
7DKkceBx1vzxijyqVVKeP9+FXl9xLYmba0HvwpIxhUyoTbs8LI2F9GGcHw39R7ZvcAGG3fVW2fvP
CR3klcDqnNhGIxhq+34qrOqSh11XFqZ30o0+myh7mkqjcnquQU9wBmSGKMedpAw8PAqxvZJK63eE
akLo0fg3VxfsDWh6NKKVHT5M0LEY+pmjhdyLwKDKCm9ZLBnBU8ELImlD4NEnHI6xsM7OvwtL0WQr
rH32vTnQ7ZrdYfEMnz2fLYL8DKJTwnl+mHxnXKpYu8BvoY8Ef1SqBedAb9ltulQ4XKaHkiUaI3on
Rd5+GEI/5eS7p9nEIRt71BRJ0wP0CYdh66czQmBSCjwuVgkkoPrfc//Iw8+7Sblrd2TW9Y+9eQcZ
xNJkwZ6TgMg66IUukvdkhWKGRxI/fVYOj/tsOHuU4LsASXgGjCr4MOvMlqEAyjNZMYExv55xd8si
7NaU7tdMcQycd4nw0hz9NlTtcqmcu8ub3HOoTqNPZbX4FUvjLBhOUzpjGnZHnPtl7Hebr251gIrH
VCF71NJZU/GKq/PPPL0OYa/iF7kcQHO8W0OOGVrezmsvhjJJoqB4T6u7o6WucVaw7V1/7ha+kvyT
Ke1L7vPASnuzhlxo2EjXhsve7Eh87L9scExszKMA/2Xca3VQVIFK4FWbP8z3iZgOuky7J0IEhgDd
l3JLRUlV2AWi0cGsH7jrpi9IF+mtun2ROi8YDPt4SiQHDoVfHqpFqxbGS4ajAaG+nYmJfkYqAWsc
gtZIzrhRvnTMMykyJ/63VHn0T2XnKaSZxbvBhknGsOQFo2Z8ooHHky4N8WxrM+6ru48NKB/xYMJR
ivnW99b57B9bmpce+NvtWXk1Fj0r/iWJgp8EDBz8BwOyITZos75uSRLFpAFENGt5Ft+YOLmphF/b
YGW1C/b1TCX8nfo1lfv4SbGh42zQ1FGptcGsfIf6RD4+dgxzd/xZUCVDCoMmUgnbN/7OXRFup/pG
RnLss5SucAFUXb1viy/h/TMHqC4cTsgEucNFVor4trVxuE/uk8hw8B25YjrXI0sFVg/gRwZCa1Ox
hP5Xf6y1+wVEgOIiLOLYcDZaMBSb41cN+dipkNgoU3ax4Oo7NDIUDvZQvVBmrYnnGp5OrBlgyi9+
cA7uLis38JTYi9EQh+zw2HSB2/HNUHuWkv3DjIPREhYi0HXFaMoXc1iTZ2esQLj1aUnYIKPkMFjD
bHLaHcV/j9OJgVoUZ8Y96uXeVV/2nGfIhapvSo/vpRxQWirCZIQujt1xN9dY5GBa9nIeHySz2hVY
CdywPAudf2Nead3YpvnSgelPmVGNUlRe5+IJxCHMhdhu8UM+OXJwMLAAwfI295oxzkyreAZLnw8I
jQ9w7IlNbnJWDnRV/L4gEWW162uuwb+z1OZ3lmbGv5U1BFZsg74TMZF8xVeF06Ev+RnQGYybMzxv
tnwIp5DGPSeAHXV7gWyDQU6Exdw/fyOW06CxADxwgBOCqH7TWriSIEEVlLZHF375GOrSHpzjPdYi
nmxlc8MVue1QVEe8nctBCC7iwjifaC5wK2wpwBZ593VVh4Umd6hfnTDrJK3ws5WCh08UNYC5SbC9
yUbD6vmGT9qqIwsjZ64bzCfuwOfcbJlws5loszZog86JJhn2m1hSh9n0g3gfipOzuXE2bhV+Suh1
3drT7Y8FUL778Lc1cQWEw5UKJWSLzyN25CbBWjrWyyHeHwN4HTipLrjH5/gjFwyvipmvXyeyNqvt
A+oU+50x6Zh+Yz2xkbDLOZmeRsBUOhoyfBrmjtlc8MuLCT+0X6Fcw7PvkJo4Yi7oi1gRYhwz7k81
zhl3B0uKnbHuL8fcALzeXPLTjw+qOzLolT97mL0Et8D59WF6WsYqnsbLNOy7Htgpv5l4QlWY83/S
prW3+9xw+jY8GgfSjz1oRx9/TfTAqG9zGOm/WIXTi8nug++hUsKZHOzHtCdZ1DG8f/a0bpQ55RIt
HsvO2d6wrPLZY5s3uggah3Xd93uXOHZgF/l9lqH5GDIGSuGnTYlzsVxVHRyV6RLXn2PhNueBzQHa
NyaNA0Qy2WpGW0BaomlGHyfZxkt1UYUsA0XnN1b/oFfY8LZsQVqc3139PVJWBBOTvFH4STci1MHq
TXGMJT3RjLe4NnZX3mfmHUauJYMVbatyheuEx4ok2ir864RDAThQhbYIWQWcg2wEmg123p8yRlCO
Wjf3ML3x8aZ6wlwfs3K/J65gev6wA4fs96Ac/ql4PjUe8Z0wSgWKxFrMirGEJjMIh54XDYBJ8iwM
u+8LFhKYRHeDxzbRfrPKNqrRx/6LR6Dh1s8U8ZF76MxTNqGSSyRvkEDF2+oeIpINwFPlph4J6Axg
jma+17L1WiAoQdw91zc9eGDHInwsGQnmgNn/kl3iMZPmAlvmmexilNnNa3FdRJtokm8zIbfBFVdM
GaN4m4u1L6TRa2u+SBGQzS5sluVUO2PN6XytNMSf8n0345ty7aMJg5HDNxKGhwDX1V7mxeNRpqaQ
hkPdo2BCwXweGyHSg1yJ+oBnkx4/LmyVM2aAJIoWSK0cNZlAK2iAj9H44kKJLQbtB/MlyjvQ1X8P
7GtKN/nyRH3G4o9fefNcoAEn9AoUnNqHFnxMhbF4g4gWxLLGIqCD5TzGVZOYL/ZHziiBhDBGPTKI
Pai01R+LYVR9r0nqgr0x4d0GHj+a4MvCVwWcNdN53+5vBtglbxNP+tgfOiQDHjLRkcc86MHsRn9f
mC+RYhIvwey4qQ1Q9e4AIWuiThDgyFZ7y6aSZYyVs7TDgTcc3HJ9lK7fN6xYW96pyjccElbotGmg
GL7a6S9C60ni9ig/vU8RBrSNxaswzU/ahUYEI9reitewulDT6iDa9NhY2tzGrUtfSA73TggPXMgT
LjRVGL0sjLzUr/apr13kIFpE7m/9C/EL875nEaqmOLr7CvlYi8sPXhFwMBfdBFciL572ZmlIs85M
8H2FfHnuYOGeIoIXkDugD0GWAbcOD45NxndmxBhHNrkMi+iIvOoMafu5eC3SBQM0sasmtBqbWY3V
U+eADgeaL2x72Ht6vRU9EvByb/W7MCoKhhKIFka6jm5YxRpUapAG9GWDhQZYugJll8h2i2yccPvT
gezTaeRjHgKXABj2CrgUvsCF7IrkBgjAJmxu3LnIAdngk8YeB01wSJ7jRPUI9RVvNiSuyXPxwIIY
hSixccx3PU+pZ4lzD1i0whrWWJ96UNH74++ftmkh8jn1uXCrLzebjltwx0VBFsyMn2rHwS69t51t
kyn9lSO7g0VrQ1612eXY+UTy2BtB8njc8ESFrrL7aia/Apc9mo5GaLF407+1pY+VU+6wrUUAuJO9
lsaCv6YuBzavFC4cbAOw/KFkTV4Xpns+J2nGVkl3y1MbZIw6VFZ5pO21t91bDVfiyY4+k4aC1ixQ
LJOQaYEIFA7JYlhDH+5XnH7ntd2YGZsKacZIhFknp6klqlNEbeHv3oO9Ixhmkt93f/vhrLVV82Er
Y9XmbPCn2JBimLACsvakw3D9gQbPR9QXNCmErDUCWsCyzGIBuSUR0apunXnKnBdrbeh/3ezuS3tw
oclrzuQDf9nMYIqaCeI77z37bGpOxbFY3peKxjUunXjyo99CWeR+R87uCJqArcyfAZWf0GYQod4E
9jtgLESr1dBXDt2B6z6iAojrL15ChZ3k3mPbrcoxAjwaKFu3lZlOZhKtP15G6oLRESdllLTCV4+t
B5upyTNkiB6ucNyfxla2erkllizC6hbLrdrrOe0C/J3R92v19oqjEmkxw3EFuqZT2ymnPTdYUdTj
lhJ198C5ZlXAKsSk09hKPiJOE3BscrrhpokaAMwUeBjG/wWodCJhxtp6udOsMZXe0R5w6wCxsbja
KvuOCYXPYAyD5cCcmC4el25oQnHCrIT7InY+5j34F1YMZE9S2ubAnt7FW2IEXx1BBRjBi0rJ+4Ab
B4d4BL+JtJDWjtzvqk+aWOcwLQpoZaW6w0sJkvJxOIRpmPoUCy8bg4pdW2KvMb3ZoIdNR1xufczT
NvTd2uh7w9ofFU3/TOrCBowEONjaCE3RH/cVnYnw8yj2ye5BMsJvXgIJbUmFZOATbt9yJYYcTF0P
BTl6NSKFdscDHJOAQYCD/XBqLvR6p1ncau7rCo/wCngCr9KFDGLTs9H5AT1jKnJ4WNPcF14ugjk2
LdnFjaMjAx835koajpj91YmO19hgwuvTYHhPoto3/H5NZn+mvwcvbz+zCOBiGXVi4d1MpHMZvOYq
vvczY3TuxiDn1vdShIPgZ2UA7fmUr+31XWwkzHzxPAz3kNiDl1XNIQi9CI9SyKEaYikKYwcaZmEZ
qFLchwdvbF+FrNIrP7q9t5C1xrHdwp8DVgRU2NTszt9bHYyVYJm320d+Mxru04NukhuGQRLRhz+P
oBgRI/Pz3m7mKd5vzEB/iL1kGrl5oNrtqfJ/Dt7VDwF56BMWO2O4UbzzlZVtq/3Tf4soseGKIx2h
b0onJLnjApbduE1XrNySbT+QnIcHH8cbmgpdy3ckwqf1m0GITTVjvX/7+AkjHVccedGyq7qvdbZV
g+b0tXL769Bb8gyMXeTeTe18n/GjJ3+RRYSOs8ddWXhAljjCaTPJmSl0f7ZhQxo0f2BWo2aT/+wn
Td7sNfuuoq0ukgS5qR1wjXo53Pe31bq72+/tN1Qc8Xvs5VsTL0hrekDtsjGnE4Y7GotMV5kx+Et7
eCHqDWr7RLalMF90ZD31/UeYEfHQOv1ZMX6doRBEc+ms7VQRGXa/vCtC5N6bHJ3eUfKGTozVC2zr
scwLQ5yE5H4c6HMYkGNU/gRlES7N2BYxlI8cIihAKF8H3FMh8ngknCyq6+DPYA+vA2v0T7/1J3Ij
gIsO8dwIvJoWof5hK2nrA9jjtnrLoyndXM9u2P8y1hBXUptVhmc1uSCgbHZBWN6WkKPa7etjgWlf
/jfT756blv+jYpGI5wSra3c4Y6cKJlpuu9SJp8mJ25paqBBlwhfOLL4kvL7/25LsJBI8AGOKueqS
a+Ampypk0a1I/6Jc+0GeWXWDY2Dz9LUoyCVXdzXWEls9n0sKiB1aQ5OGhnAIcklqN1rAx7rQRfGq
C/f+PRVYAMgsRhbExFT77gKm1LT2i99uXxFewiEcKZfBoiBB4ait2BD/YgC/EZdqfkt9WdgKDvfq
9jt/L2IGLLQw44dX+Q1nr3MwLPBlF1mSRdAY9h7GAY+XNxZvUAhVWPDs6jB5Zg9T4L8tyMn4uhdU
fFwToc9dQAuh4kesvxl9huJ7DqKwXVb0NuUWtEf6wBAidM8EjaC6ZQiWuL0FC3isiBauYdScydOH
6vRxneThChI230hZE1yDf2FfkMwYzPNxS1TAnjJV9BgmPNZLABTMK3C1Upymaw/VAlMLhEIIWmAM
tGxwf7lRsZZmCgfIKCATC1J9QKMh0Sr3TeK38w+OoHAKn5MvbPs5LSQrgCt3GSMuKaUwysEPziAS
LjSo5ReerTCh/Z8RDe4N3kDj/Pa0NShBLZAYrD7wHGaDCSTzA12JLAtKxL8vr/jQPnFSc0RSagFO
iL2q8BD9cMMzM2FnzAtenuk/QQ3ewuYMj+Nk9/1fRmAI/wHdlmaszsc8EVoCyOTfg7xEU4EGATRL
/AoIxocWvYly5RExirClViGVEPxE98G0iNsekAzqc3Wa3MDL+275DGi2PtiFYwnKgvG7lnlk6vwF
dySnGrdL8JJsVq7bMUgOMAAslWb0DXNBqyZS+Fx7sseyRhLOf8aaZ/c5UGJaF3MzKFlUAyc7YEfD
Y6v8ewhwhD3BrpuklHx6+KMSSLZxKo5lzbrtTbWvQjL5XKYa7zc3fAbd9xo5rRMtOKGz1i3n0BMV
W8D4Y662d87MiUWBOit99gytD05Pn0GSYbZ8rt7L5Jj2rN/u0f8nGB1sIGuiQpiqhaklTKGfEGLF
EN7KisfSLmHo/bgm6RZNXEFfB2nfHAvyBo8GGny2UUigwRLIBVPYTpFfVawlNvgU1LHkdePhstp9
dgTHjIkfJ8qH0M7PD6c3YjYJQDmQnkGqF8SYt857RDJsIDj9zI2S1Q1Pj+cOz1AaH5Y/4oSpUwhJ
ZTe5rwun8oxktDySf6qiQxrzjnRDXiPNhIrMYIFoadRY9V50LHB3kVOxPRGyeT6hd+Z/stNzyN62
GXEh4YN/1uav45O1ojrpXci3wG+KKZW2PiZYO5m/8IyBRUSqJ2s9etqQM82Uy5AP34MmhFr0OKP2
hsXAK0DD8u6LUeiN8mbLSnnAIRN+729vAMo/QoABD79BDaRYKHsoEuyHs5t0pRagLoByg54XkPZ7
EGQQKDW4SXH+2RlwUtE5Cz/kGnQCeJMVmkUUMi1YE7QL1TBJOINkwhXW/Cz2Vvyn842z5ogybpis
039NQEXAQR/GPF+v1I9YDTPBZexYsLm8YGuAKacBV57JCI7TwCkbpw5JpUmX/dgufRnba0KjRn2P
tjb8wIIDPui8BMs4DZlnhAFwfM62mZ1M8CIKRE0CHAHnoSfNnR/2NG4OAEjwbLIQlkkhLzExZqEq
YC1mnf7yHnxzF2aM/yT5CyaNd18Y18I1gr5w1PvAbcMvB/EB3niy+3Z7y3xosTmJz8+/3hpvjDnY
AugnmOf07loUjezMAPVWhbKJC+576Qe44d06iOsgdyYhzpYSGjPqQuygfEY5wqS1B/thkQdEuhik
PgyLHjaLZ+qmdOl3ZgQhLjdrGD/kZqVuylDPWXnaNT+cl4aN7HfOozVruAbfCRGZiT0gv8BpUJt5
3bJ2dfZT7ORJHiRmD1Ua6ukxdgTQcdMNG6tZc3r6g+Wv8dpQCb4LozlAQkGngDp6+Qq1eb2ThcUp
cCx8JEIQpbD+Q9b26ltJbb0Xn3nv/B7CE+f+hOYbJMChrz+ZNzz+bnqy2ORJ9zn5On3DKZRp8hQ7
UqzYBCiMXAtqXzVmlxU3Fn0v7QjsQpCu19Mt0wWAzMB8zwVY0tCSLvgB3meBcBVhfiaamd0k1/GT
eNcklBe4BtOp8+/TJXLicUqdbZ3ot6zqda1g7uTFtQDY6x2MHRTT6Gs7gXH3oeMH0tDhF1nRHiH/
A2IuejeseeSXL7NVQJ9CeSzVjVgG3qcNutp/cm3ual438IAfpIQJMA3BgRA2RH3g4aI8ajDovw0N
Wz3LifnVR+UKi1SXfRBb/OqCcCzivuOyIm9nHK/f6+4PWwVmtDOEHWmCCHPgoX34bROHNMyVEuhe
i0vV+ddxPeAwDJMLnCZuLRboX4c/AjXEzf75JKJ5VHD6ARUAJUH3hFcSkyIwxx7PEHkpTgEvIngF
t82TasSxFtcqHEOQoIlmDffvLb/bz4HVNu7CYl/WDl8um9056jNeNO0AOjDMNzr8o1jQJmLcAXIU
VvPiMS8oFvwemLIjvGnr+VubvJ/rrH8G87g/54jaqichku4L/QTwuzIlXyDHjCA/1UwKA3VGfSP5
QcI5RRhfWGiBH/Sis2c7QomkOq/FZ/M+kw2DveATHrD9sonAIoMQy0jZUy9ZZnLBzOQFteUKLJ5Y
mtvZ5VpaDaH/cM7ofToB+DCsB4qNuJ8NF93tuudXG3RYQa/yGSnGpOLwlG9/UMSR33kxrBLAn5Bi
FAwChqKQpPPZIGBuunxX+fRXTtC2vnu2fGdfAc3HZD+fdIDmXs7siTF/azJA8vSYPNV6SuXmiSto
n3w+LWyJMYHCvgVdPAWl+itgqlOCV6xvqJ4Q4pW+Q9Fuzuj7ZcUblDv4itFZ//jS5rXJmcKZOKxe
EB/utti7Gexc37Qz5mP+CtDhpCayuuemWQ2g5/GisHqIlqqj7tFQgahYDy5NG2csYh4hCo/TYwx0
f58PJs8Jfku1H11SaHXCYjnUDuke3HF6t0t+VQ+QNF2Awwl5FvCt5pCQI7zDhf83juQ+cVqPm4GN
d+veD7rLCpGIUQloFw0O3Xpk4Kz9C3ukHX8cXE/s5yE+kQWVYkGq7b5cCAH6DfvBcbfBQ1h2SauB
W8xSBIwAKNDf2G3SRIWCoO88V/qaD0yeQbazUpw9QXs0qyisPmd5Skgqxas9PDAGOcVB/LSKyHzR
Bp4fNI40bT+T1+qNgA7S0MuWXxZxma/IpfgCkj4v6d0t6n1KwuOX68Lux/sq2qgFkdyzOJpqv5XB
pC8vGDbuhldKART3QjOLPTxkqHatzR9TtSiBvG6PWXbte8OwaSzqk9MQSelqc96xjTQrG4shYUIw
cX8r7QvInGNo85o8ghv5WsEO/wcTTgX3ZqVS7HA7711gb4PBoZzg/p7dF/gkrKBZfdbV7I1tqw+I
2VCviDebJWgclgqUcJpImoNpN1UWkQZlYDQ892kAJonHghri2GCLS8GtIatzLIEMIkz5YwIUrwWV
eStou+y2wjR269t9DYF/o01f29dWv2rIQmaRpx7SeXpgHloOITRC2p4qvAq7HhzGQ314QfOdfnAc
eXhdi1B+UWn+4+Hpdz9XgyKeqzqJjpuKEvcpAPoG5TYZWMXdrtNV9rLJY00BPvEWdgcZN9Tu533H
XxgA0rgMepdP2Js9/cdWIlkQpLNyWFXzfv4q//sbd+o17u0qesm7Eia9XfzrRhUrtZj2Kv4S7xmi
YG+lw+DpSdU+ApkjEOyz//R1FtmzN4L99nWNnqvO2EC/YDPWG/KJ+xH30ackHdbWX9vxEyhfJGS9
l0gY4syFQkahbSh8iMYf9kBxEd5rVaBmc/Wzef2mWwDjrrfoxRtCsdrCzeqrQoBDDw7L+EXP2fYh
9hrbQW/f6yG7mymgWwhv8OKVkwnMYNTtyefWu0/bn02AHUGebNJfkog2A6OXor9GnWGXhyq3ov7a
74bwAjZDfQY2c3AZbmGvUIlYhCBJHkwhYEHXk0fUvWaqzQAO1CB1HsyWBk0WVvhUfWHmaNNcArK2
cDwZTcj8xEeRjgnol3LPpwrfmuaEZpueEdouNyRoMHp1piXaNWwJIXX4b8Bq0i7nA+/HqwxrhFtl
9SocHKiE0DWsp8YuEauTV7OuAj1yP6f7ouqhIKw7zANHmQdvDlKQiL+mYwQ03uANZSwfOBwfafd+
zIG5wywN8W/YcFvQptHZIAZ4B3SyVGfFquAcAjtbkbtm4H3sBk2IVlrGfAy8q8f2zkLp2tfX4CfA
tbaM87TYF3mMAnxt5L/0ztBemoRekscPi7OZln+VL/jP0CHEuJ55D2Ysqi9SlczmUMKs+RreoLH2
bDjTHmaLqNfhF4kRpX8TeorynERz8A7glBpTijEN4iDQ8dbGhAz6NGMmRkQ7gAskoOCNdxPQYX3f
J9s3eACl9QQVBUFGg7qTheABwQLG+m3fRfwv39hvdCaIfb01PLQTsh95cZDkNiyV2BgXSVj8xlWF
i7mdEnZEaD0XNI3qMY08UbZP0PW/eyBqFsOwzqCX0dkPzrRLdN/NrmbGoVqsyBQcl7doA46TnAhz
26Fahdw+qz1MrgWrmS1CdYnxTQE3++4wF2qFnQBLdYIV8fHbVGfFe82pR0AWwzUOaziaIP8Fxcig
ozBByhAv0+8MW/Z/IK2FIGSVAXxAkII9dj9UFtNQpvrAAewAW/K62IeOs/MzFPL91yKfMVBhv0Uy
4fwprGgRZSiH+xEM43EqwHyZAxj7L2lIiBXfvMZ2MBj6YoTBDgDjInklwlZ+LuFIWFMzaHDyiyJ1
MWEHzOnNS4BX7jgGfSZd1eX40T7Sg0XJnmGa4CIZMQDMalP+zD/SuIG/WbhMkCANnEHMgT6ty89f
wb76B4G8eM9gDBTYFdjpY1wYWPESZfULCwSATenmeDXDFoyDFgsK3KZUdq8eOjtIJ3AcFUJwVIvk
Eg/HVwShKrD940yhoXFuvlc6NJhycE5QNua4BWDNiqb0zGKOnWq2490ffObwZvjbaJXownohmwlg
CExzsW7IiVuZqjcygvj3Ge4QzvzjyeNP3bKC2QnTxStjGWvqKMK1wZELq10TPwq3QYf219mKPWCp
IDT03ueYKdZgf5GmuD1II3yDPL6f2/yTRaR4XaBACLrD4MgbKtwCWge6RbyUiJx+kbdpNsccV6Hr
l4uI+XSJxvzU7RQKc8i00IOF5BOEluy4GXS2lhOsbedoebAi7VE42Bgx0oCeRSZlrPjxAosNGVyj
XS5Z7E7mXPrX5wZKEF8t3pG8spEvVQBG88GjHf555/CckhluYpzveFo56g7k/JAv5Q2NkXUVc7Xh
QhFg9ig9Hi8Nra3PMbsN3oLyW3Dl1wg4uefLXXJOTo+ttmbDSgtBGUFw6DW3fFHyTrYmKefSJY+A
hjwimCnMOKy8M2KizCIz+wwEByEp2SnQS2JURA9w25rUkhnyiKzBKZ3sbqGMbuxs8lJmzR84PZo0
wIlDunodyIPCtERkmNSL50pB0jMvdopXT4k3BhLPg2T6dtOzMeE7pZcHHlfLZluErESwAYUy2Zpd
4nzR/vGtenaFxOKwrc/ZAcoJ74SxBmvm6MZnzgXShvc4OTULjlCssw7xAKbl/vgR9DpW2TyAxpKX
DNjJljg//js6SvtWdwqKzbJepoPR42fqJAyu9JByGVHUvfdGPZyH019QgsSEqdWe0sMQQ02n/Utw
h4T3MitgPLQm11CoQvl+Wi/rG0bHAVLikXbub9N9tHifBNcZnUqfDOx09e7BBUStoAf0IVlQGKMn
EM0FwmK6+qGAHOk9t+9EEMotODjwsGBJklzvsWovvwi/UEdj4s8Ah4IivGfH5Ge1mtMbeNBo77go
8vvA703sboiT0U8fBcJLt1wZPVu95Ai6ZG4FC/97fQDqUcF2P2gQSdGnozJjnYXbuCPtvolZHd7T
ZGiKNXZmZUupJGV0VG8H2xri/HeksKN9A+t6xbz+0bfVzqsgc2D23XFTDo8/IK1NrFrF9jN+OWyh
fp9xuXn8W3pEGtcJc64lNU4R+cgx5Q26ypoq/6dhqhRxr/Ia1Ilfn3ropQZegmsdhE1tC8aw63Ts
Q3iA5UJXD+8HVV8QftMv270alUe9ZLQvahe4iftwMNkmJaMVJAjoaJDVKL/6Od0AtsSd/yCxqO5m
XAak3j5OND/PcK8HQnMx77GEkbfJCbgfjiN/BEk4PRRIuxi8SsY687ce4ocjVIWm2QB1uLPH4onz
zl9GGtc5n6QyU5JDLviEA/XIxi3Tpxo8WK0PrPIEsXz/QOCBg8SPym+99O3740C2ldbH7M9AR5NM
mC46cBPj2IknwroVdFvdqR4CawzitBk+ZsBXSLARygV3IqGPNF5s0JkY83k/H2sQsp+H6KABdeVb
A6c9+Onr52VIQhqkcPYje80IeGJI9sWOAyiCAZ/Z6w7B9EDJgHqgOLTWZLbBxS3HhZ/6SdDdXVxD
IRKtsuXXKXdPX7K0M9TSE4nCBNWiqV+nE7BxrMBeVvGHjSAH06bJyvUxjVfJ0m1OE1G83UIFVlrG
b6fNt6h0YDVv5YHg97Ci/QlqJENh8s/+pF2SiQCRBPoWvNtD6zY32LGUuBtLBzTB8sCBsmg9F+gt
vhAcA3iCuOzwj9xkRO3+UMI36foB+QCyivDIIgVilM/J1fzruS/VMY7PaXpuLzJ/vOstKmNkJKZO
Vh5MJYY7j6ulHiszSgc3JtziVwiFFj7MGB5QwNbne6ESe61mfyX82PA54i1E3Wonna/taxhQkNlY
S6DRVfB3x0B9rCPGwMbA/MpwbyHvCLjeqsO3TWXAcCs/Vpf6lkBPWjMHI0l1O2n6nCNsjF1Rdv8t
mtL7tJzKAVCqyjWIEZv4UDEUmiUCGP+S8S2AC8Vp55/r80oKNI9W7BWgd6eM5qEROSzPaD3ZOlG0
PmhaTOn83Pdg0ivUCSE10W/4K6T7fGiyNxwcPox/NMvjjwove9M/fbqdfEMKkHQmSy4NM9Z/nuUK
YFVrMn8mdg86FzSTP732KsnER281GFgU3+jtMDrzMLLBnol4iGGT0E1CecL0ZXY/6jY4GaRgSD00
dQwzh7jxyqVs4HJxpJlk7dZzhnMgEeMAt+31B5x6d6WQvXLf7gHx5/Dy8ev5Uzw9eIx5NjCgKPUR
5v99h5Ki2grYrlCvwwvoU2EJL0eKQIQ7FGs9yFGCTZ5XAOvqkrAnl02FfVX4XMu2TDbCNfqPpPNa
Ut3YwvATUSWUdYtyFjncUAPMIIkkECDE0/vr7TrHLnt7hiC1utf60/qmtErfg8UYcdOns6YiBCU9
LkWJrohpwi/KpZmaglp89tqMHqsZE5BXpnp6nHDuIOXGCNC71ozvUHPckldcdBHCSvspJsrQNkD3
02B9jxHpjsyIqDio9sz8JH5k1MX0FGWwdbd/eHroFIfptffeT3GyABmAHfVbMgoEk1bOSRbI5A16
JaAmQnJSTbFBYq5I1c4OjjVUqLwTn1/H4UEIztu9AhTAwkEZugg6yBebPceoLKWwjepfCa9/as4p
3vjEoMSGc+pFJbEji7ZCxXn8Q0hevsML1gmw2D3HtbTh5aD8mKv2Icvq+EmApo7mCFiujdlorpsy
aH6Un+F0qAr7GJsytNCiQ+RA0oGIPnpFVLcxkuV+J6cc8gOe+CdN27hmyvoxgrGibsBiSagdPGHD
mHNDMIqogMv7Dw+XrEXEqryhpUf6DjUS2wRpTqSZgXnyr1UPH/EZ3dbS0swqT588InLNUYmesvMv
rMBX3B/XelMpLRCMoAq4etTasjFmgu2tjiR0C5UPUEdqwYPsfQyzy09BkcZroGmmGlRYT8V1SRAv
H2b0ZUMJT0wkHT3HFMJGgh7Ge+yHwruFiLdMlDXTYSgwCkKDCPxF/s3yQuJ5sjUxYYu7ypSyfzni
l5erLk0yt4O6DVmubLK0i8CVaP1TU/VAk87es3VR4Rvd8kEB3jHKjxAjUEAmFufkWaYNVjVP8pjm
Seaga6QiZoHMCiHQtmGT4t05BMTMlAOUJOnA6IGKsyvxsNnPP7RE19Gww4mxBOpbvcYa+ggHwMdE
LYAb0T7G0DLFM/wSC6COvssrUk+iPTm3Z/0tlkRHh/mGviAjGoEAwglWJNEzMQU7vJohytik3NDf
nYkBXMlpafkvdmTy2wgQeNr4lB0w0iH4nYYED43wMVP04MzAQDnC6qFSBaKVgIXJ+o01iKzSBavi
GktuP79dnfbn9se3KgvKCQ4nlB7ocZZADR9L7GqY7jl1uNC/CBKJ7MVCTehr2P5y1Dmgclx8nR7L
JQLnGZbkx4HOvqLh0ce7QfHUImHcoORBwzDYv1EqxFC7TBBkqCnrdjvijzh92TqxtnR3mzMa7SSC
0kzBDctOdHT1z0ZiT2q/FClkiuXDNoCX0TkNtx4nbP+Y4OS/hlt6fCjry0/j1bsebmNqrVh+tNjg
xtDAZBy9V+ZYMHYd+cHcftIc6fh7ejght0C/UH1dLiE4Pvp605zR+gkEGPPOmgxoZJT0UTOU+US5
wpcTvyfkf48lKaca4btNQJ63qgTgBcorYAeSIwnrIVGfRCARuYCToWPI5GsOqkB2I5DQu9rL2oa+
js8En6n2CfmmJ4mvJqLh34i39QiXuwSxo/n91lFMl+ZuSvJpa/4DVzqXDosClx+iL8QY38N0Ke4D
JQpUrs/haUUaAktqf5lgaHuwUVe3FYc8WcQgD7kYhqsyzTKURP563A/wLdPes6nxUhbSJq+V3ZaN
QcPvBN5OwLDMNIe396QXP3+j7hW3g3EZ1xm+6S2by1c4l2jiVWrId47+Eul0y44IeIMcILmEv5/R
ZOSF+WP2wGA3/yxpLuTp4Bu+Zte7py20zRUn/S2ufwYf9zYgCNBp9/SeY3CnGlng+RQcbW0mqFTc
jgWbEjOcFbwk3IOIRYLQDNwsHvgndd+IB8SRkcIj1gjPcZmR8up9bLqXt91k30klQrXCF+L25LGx
1ggrkKQVNSVaYm00wHukTel29rE7Z/AneV3Rex933U0JMvHuZCM4Tx+13j0hBQDMxX66kE0hJxlT
hhkDhxMRHR7amlNU0o12dC8TjFo3xeYrXq+uAWST30AI5GCIK3yt4remLmfijAu6qBbbAtdkoFJC
+Sr4GXzWRBl/y5leENXCZRuwhpiD8UvuipLcSAAdHTcS/YvKqMLDNpfXWzSzbg967XO2siqBEohp
uOOEI2RGMAE9jG7+WKhTHWPw1EJlgP2rSt+IyVW/AYhHRfR3WkHEcWUvjciu1/iRAZwGgy77uE+e
qJmOP+WiL17Ypt4j/q6u3lhUSD+dIfRLB/ErkJwSQR5mcZQ2ACZLnHwtaKbpvLduk2GiDZ8uEUTm
fki08PxJHB5ysZYo/vljcRfm9BMY1AJtzY7jcugNoSiSnghzjgOuV6LPjuH5HBi/BpEEOnCQEClc
ljwvHQK74vknQVqWbo92FaAW1gUV/NL6PR2I5JcdFeELAcXPcbkBQR7alx0MqIkmjpIRJx8a8XMb
4Aw7/XH6nhM5pd8A53nPQRsjznXs5SfEqoTvATr8IEAGw0Hmt/wiy7FhbdiFT5QctOVE8M04+SA4
rreEJZL1sTSh4bjOT0NsSEhrBNzIsbZRvS2BcyHP2UDMQAlBme8E7lKNEvDjVeE5g0/taOf6eDjw
AQyxnqzJXvlO0XGL5g46kBPpikIYH/4xE6dk5ZYmw0qjj00Q1HF2Mv3W9MuLLyMWJweZkDBztoXV
GviK5GvtSC8uv9bPB+QLBa8KUpuZw/gDE/0OvgKNN9Au09hwyqMTIrHCNgBItZEkj6qwzyEUb6u2
+EbbnKGaP4z3/pOSBis8UsyHM9yQp3C2svboqyRcRJL3FVacN0aF2WcYyQhPkgsS0L3epHfvVJwX
wCriGaHjIZsJnB5z7KzDyJcYm2Px2vNyxt2zxtu8+3g65AnAeF98wdR1RBqOSi2OXGF6NkYSWMbY
+oz0w2ng85Nmwt50SXhOqDlRjHFs7DoC7bGZoImUg8uqPKUdynBxgLpiK/trnw7yFtCCB6tpUf/J
M8QFZ1ZCw91L9Cr7EPFFZqMyvRLLpfrt2lBTqWMKfHptopO1aBApPJTAf7dx1fvqOxjuzOvkSr03
uJKKzqzYK/NrLXdgzoxnZjJ+knK+R49kfz/7YelJ9e5+ZCQAMQqzHmOud6uxrxbWhYQ5MoHgEedN
6alrKqwnKhGPLUR7b4Ep8ZX7AxxzzMVgjv315/HMzgQAcFOppCiEjvZl1SwbRFPAPJZXGqkM2tEy
+WCtgJewsyn96HNQy+lRG3mG7CpmdCfkqK78qvEFo4ignsDvSCHUhZ5CtRXx+CSK4vePoKVYQaUm
jWtjpJPWrxQY2FvNtjAx8aGqkL93yK3RZkmznqKRPoApfB1vYX/AEZC96oGkuBZCcm7xKzTaZNAH
EoFdBgT1StYDBc353nzbxiU27478tOWHW91GrBhjfP6z5sMPcxmiLUxMGw3JovW19ITVowp5wb6b
Pinah5H27/VRW4FusWJ0YidwPiI/3yvInWIlG2zwBPw+6E/6UWk4973+CM5/FzQN+/Mtfva5cc2Y
v1PaA5ED7CGo4OeA3SmFDdtCyYtAcvVaVUMB3yqq98IWh0yxH32jx99tNoys3+fXPRJuGYGGj3BC
Lzg3KDP/bbFmLoL85UgjFBKb5AJmmqgy/qzz3uiRNHKAqSyRi7F5jV5UVqcAenrQ20eIKX8LimLh
YvY5fT4wki/7eXWthhCVrhhQPSLcLLQxibHFsx8Rp9ecgvqn6fPm6lvjJ0ayPteZJmCln7+aJvwb
6nlb8j3cpnf7NiJCUQZWKBk9n1VQX3z6vTU2/mT6clCoza0NrfGVXEScywyWBUgDLeldXoT67uy9
StdAEKAdTJSsg3SwqS72NSgz4+IeZUfroY/9qo8HyBpQHzA0lERuan0SKDB9cSz9q0cp0CArBCQ9
phVhoDkMiUXbfyb1AuUz6RjkVoL3YHuWEwnsjn0aLxhGAqxucmJd1uR+owGV64Au7ASvXCUGzhGW
BXpUyCkWq8Wy8EgcUt8QQzYzG3y6ihIcCH+yrTEIDvvkJfi0OZsxQA7IDWcSP3mtFohSSe5hRK8M
LB6rk5J0PHpryPvLEqFYJAnDDCgOiDikIwiONMZGLDSZY44xZjLT1CNlCxVF1KpQXxB474FzpRDH
gZJYpn/BE9YmVl+YSPH/SZhJ76OkJsTpSX1+rhdDjErUm9+JVWeoQeitCOSdCuCYWAeQH/y/xPO8
Ag1nFFl3tI36pL85uhJQoDLQE3ADDuT9C08ig+/ffSkDCjJhbVCJAta68uK7wrxMLNS/UdjM24Fm
klH2x80PLQOiWmLrtFD3WxcKUJpI2c0YEX7ChQWaETNjVwww+USfNRJRxtn3zAFITclXNyQSvoHs
yUvfcIXOc/NdvDdQD2zRu5vHVIkJc7gi7QC9ss3LCF6zTiBsEeBwhSFeesoDJb/+khWMSOtNMsCf
asVkmdXEY0/u5/TVRPQHNKHITaFo0HNS1xL8iYBUZ4ouxJ5M/hGA74o4Dc1/RGizepxJaJgQ4YJ9
YxpeMzWOmv6aWrPzuBzjsoBwE/kcdCIMF56Yc22qc4z9Xb621FC7u0SStwsqMl+ysPHQq+njwaxr
ibBARInMN3sKdKeOoJCZNIcgCwI9pIoqcWtgTDkhPEYMQVvaxrBCrhrRDwLn/37WgxgCmV4fESfY
AZiUuaGCw4Z5dQgrgzFh7oyP+uefKu8WIDCjM5I2LAMmkhJjMVhDzHEZvwUFEF+KPtfAz0E9SXtQ
dmhZSAPNSXAA90IrBRhAL2kcalzofJbG5a5DWMD6sooujcM8QMof8uEINoOSYyYDqC5mL0TPT0fe
3JYVCi9qIgw80rJMv6turE9ocY75w++TS26gZbw9/CYiBoKh5sAuYcuMn7E2g1R+jIno5NF674cF
fR/lWTNnlA1GpFMOAMFQjPjtG+uLR7rRHi5uxWMUfnMx1nt3TtSJFXQqQkMFj7kYMrLdNYI+YNj2
2e0CQoNSmRHqF4dHnAyUPkCZkwCGM3E3OYvJ728XxrvCozXqoPH4pXb58JBHLXtcgoF2uAkbo1I8
fKbc//IX8LEEgwaHzTiUc0pGccwFJlp1wXhgYjJBcO8x6cAPvWiXXVw2uPV6bE800DCMw/AuuELg
t1YJUNYaM2tWOYC9lOloq087yzEKYsOlMQh/s4IZYmkyTAl4yXBfO3KfkdFicOXHIcb5O98YTApG
rd3xkYGGQKXm17GBh7xx31SiOHkxXqA4Ok0epKKzoyS9D2re1gF67gHv/2IN33e3JTCUQNICFeLe
1f+wRUNdl3PpIYj9M3MK260NLnT0uFZS9mRq3b/lJyAx75ZXORfs3c1o+CaMbwxOO3AsBtIg3UfJ
BAwE4G290pbFlRI7yyQnPaExEXytmEluCRsU+pG7r5BqTfd+PKApRHnNd7w9Y9QTAPJ8jm7HiHKe
SO3ArlV3s47Y1Y4PrPpo86hxTWONr59mf3sL9KC+TjDTAQy86pkOUcj4PdQqA5THH98iq4rYzXNq
1jNeEORbYSocV1RgCQOKlSNJKRZcPpW2iMqd8+vbxmeJYs1vS69Gs4HqkZEYb+QFzms6LLqlCdBE
McjNpmtgKQ8BAcWVyN6YIp5zgN90aC64gJx2MK5QOzyzg0fOScOPPo5B2Udgp8bJbZhqyTc8Od1s
+4oZZwkI+5i3OWtFDzh5nzROP5enfZyyQ3DragSCcyT2iBEqv59YB5DXZj5Er3agaV8NAAYvMRss
CSkm2j3emn5L3QCCNysBieSPFDad90Pc+0SO+fz9uFKu7kWPuGVomke1Qj/8iZrFa+j0NSLhkLks
LK5T/vEf82YizYyCSwcshtlrcfk4EJA4E88bNJWcK3ApoGHvc8Au0ZIBskKvwruZwd2jbCoh5hx9
1YPnn/1GYFMjTnBk0M+QcomNPWzGZ5/5i0fsp4yXAdzNgZiYMQWVgK41qX2UlIgFCKjOhlPGQ9F0
ZWC3L2wk04aA0tG7KMUUdTA0aGXSctsAghXJCbmvYOSA4DxlDQ0GrZjGdJaKo3D2z+gp8hF3/DFB
nPj2URrQtU/fKRuUp4QE9+spSNjlGvcErvyLAwNYRghH6YjbcOigCELpgVjxQi9FuttjrF3sjrac
3RrYgMbzGMoIaqgEiv5H/tuOH56B7cJao6cjhk0lcNhH32ENECqin0Fv+fI797hoxkylwLM2k/1j
L1Tt2Jf5Rj9CGhQd4d0ithTscBSpd+cFoolXMgSb4R3BcVnehLCK41WagEZ/yY/mvOB3vK/38s9T
JT5lqlsF7Zg+McTL6sqf4OMQ9iFsmrJPkRn2/wywnKNcwy5AnWlyTO9RBtIWTaEPd0JlPWWsEOff
cA3nMy9JKLVmOgwBwlqMY4Nl57+GTDTgpJcZSn7M1VQdV4stZfuK1BrhY0XID4C5OmU3l4Y/ZA58
hkEAa+yGSo1GBMU+uStQd3i+m8q9kZUMUd8TOq5GHMAUQZh0PdWFXtfXIqBx60D1g3iT6vbM7gB1
XlNsnZtPAgJQPBsBnpPV1bvi7Wim2OYDCdZdA/51ADdJvqxYEESweqj5hqtX6w0TBXDqQBaR+ZwQ
m9MRlXHLqOre+4fPI8h2VP4y02I7tw76DliTCbjsenxo+sfvCk7omjSe5UmRCuFxm1SR5t3/2r9u
gMlbwava7V4qc+FJgINkxsgZWKmZw559JsjZxpTZKuUnIXBToL9BofplSLEMhzCVcO8B38JzQpbp
f6cNGQNwbJxJwCfeLQM6JmL+QIZ0xharhZ+cdVEXXWam1U73SS+JmUyYYi+rZZK9if3gwx5jSlF0
DORQPwCfs/cD1IaUc5vTDwG8deiWjDpzsNiQG0+eEjIIMQiUIpEKjYeHUhHB0L30mA9B8UrpQT3g
4uzkhAW7pXrUjgewMgeaFLU3/2/QAW2DDikx0vbnv1r6GDRI69DgTDnjdTHtEU/88rrXHOnliZAG
j5pCeSIRXrbELKDZY5YCGNwU+TN3ApaY9BBMH2ybDG2dd4GBkHeJqg8REWuOLVojs4YDgqTxJeM4
g6PYJrmsrY+bblztKLrIXacuNdGYqw5oESmgV1CllyuPoWcuMqCoK8VDAb4wbs5m4gtn15MtbAB9
s2M3adChMekO4QZBxb0gYTgyyl8eGmlijpEnHcg3/4DO70rZ40xhgA9vwClPLS3JxDFm1CyVPGeo
DZG+OAqE4Ir5ht2CWO17QxDeiLlNHAqsQaq+MtUK/ojSn2Gh3IEHXWUbQVOMSQh819mnoidv41LN
HnVGzSdmjhEDuo2V7S+3tp7f6xn1JHMP4H7+dFZK9SrweTV1geffJCS8pHytcnL5TfQDX/BlalEG
n0nS7l7n7cOnBh4wGjTkRKFzz6oZ/H7WhvyFz5huKR1gKmc4QIYPF3M5RhhvCO9vzUxf+vnGSsyy
O/2Q30RZSuYueFzlUCzUiQxapo8WYoed1El3GuPen2NFGuBcSo85cNvAr4p+ifuHvY9XpQ4P6cou
hI4ciVLSDkbB+hTmQxrjEekSHIkE8zDWFsSsT156SstA87BjWjtSzfqXElxHbBcSxGOFhB36MK1T
CATkr+LdeN+/2x/3DDoAgSdZF0j3yKu4LZlPcJsCPSprSrlmA7M3TG9TPZZ2TSSv3un5typwHGIJ
D3CX85zMqinLgUOV00z2TGSMqn0D2PVP+cBHAIaCwqPfYcruLxX5fUpxys77YQRE0TGbC4w1VJev
eDj9eMoe5RHDhLDabSf3WP6rqCLgOmjrZMx0GJEkRErrzy93vx8rM8inxZZr+kcUG5QPEMH4PJiU
r1y+L6UdAbNYylkkU8ZGnbBZLI8wvOjRfj/HgD7ndZDMEaOKSWEElDhiMBEbAKHuF8IiEwaBaIT7
ecjrsfmvn6ttVgcKpAOl3lTf0A8tqzVzfSPED9bikb1aLsXzDzEwgiBmULr9tEnFgMcBI0Ybf07+
iP3DfEU2QD14TxhwBVOAXcUGcO68ywwxtoPDlC2MuXskw74SrJ32A0faF6EO/7FLnqQrkTZsE3EQ
4jcdc3B46327xr8fagDytr6CmyGf4mrTl1T5Oao3fCE7esOSgidQ/XA84e2mlqM7KzgoRygFshXy
u+wWy2OsRrk5phIvCF2Im5TM/5jcIxwNZPd65whNn4eWxP9DBeYROCjmAOSPuVEw8E4lLsNyzKXO
GMqnT7TAT+3WwXYEC0xzzjqAXR7fQ+v3M5/+vH0xTAUsnQCW4MELyRk7F6DwkujXEakEYCu9oyyO
BzLGSIp5Baz6Bsd5G3D6i5QMWt+pMiXpCK23NwjEgZvDCOp+XTDyaNyh0UBP5HxQoF+ytqW2R3SB
jpqEINbJc2YQcp7VKx01oU2WUkLgHo7dBW8DSDAW+R21X/qfAqF2Mkgw930LNDRMtE27MZDQiKfk
h3wkuj1EnSvTP7yItaNH6FCPEsJMcAA7M9faH3q3mKcV1BG5DXcwxIodbd02IAgt+qTMJO2IDabA
fuL5InK+xPeRkMfJnQZoJzp4yx1s0S7im8VqhiUmK8MtUbhcK7ubvTNJeBwNeAb+7Pl7pDl8ONfk
S3gCQN1Ychju4CFJCtHLjK2w/FUgj/m+npwyR5auk8phOx5Mj3SOgAk8iQYeJexGDEmt04dHvAHn
KtFyk2FyCcAu+eholP+AiEgZGDqopUZ6pP4QvE0IjuLgo4uGARJ66GpgaMGFkmojZCfU2/s+HcaQ
UDEy52d+s01n+XImj+mVdESfgpO5Wu4xPjunlJCSCpEzJa37DI7uJaKuaUKcA4ykgicoyPMkAxcT
LuPbOJ8xlyQAA/DG0S2A42C8kSki1taGmBoFIzKYqnE1FdcGcRxjeth86xlRJ7N8GJ/w011nW5/Z
ayRTbJekwbvI8zPCnny6HsdgeE87YuUfPfoinAPuc/4Yg2QRGCAc1VYIBu+NzRg3p12HdUFzRYJO
QZTxiJEWabt7eiKC68paQY9eF6syjYaLN8HWDC1k3k8bMRO2QENAZOo9Js+HqN7j+rKekkuFQDz9
NEI3xjFtEUUXcCQfR4YLl+C+QlbAYsDdBfwAo5LHPBwMrmJcFLIdPUMz7WjEfmz3r7hxxooLJxRT
grjOVRzjTI2Pf75RhFWTuAl7GGHrE6aYB//QFWgN3c4rs/V9Wc8rj73EpYElI79Opd3RYWXlhN4R
eU4G3RirnGegpR2E5zFeZYZAs40RFsfsc46bmYjEGMQ6D+0Tyz7F40IY/Hk4kArY4KJUgxI3+ZUx
lpl1QdTqT0fkNFUT+XBNfPG3BR3GaLh/hrKLrYUmKcNyiXiL0IwADSjr8xlq6PMwvi8RHVe/5BBy
EV7cEFIZf65rLeH3pPWVfhlhwhTrutBEPhN0l9VEWjySO9uAZolgodbtsJadZ6+smV692mu+LHNg
2aghXcX0MScwIoSsBsZbkHvw9/X4GRNpR8YKTu5/mG95NAivCbbFO94m9P9YRCzO9Td6FnJCLv7F
P0J/L3VaOnP0DvriQdotJX1O5e9dC7YqQmblA0za1jF8jhbHQppOQEQzu415eBqA3hV6zEQKwdcZ
cIqwJwS2l/aXpPlh/ubmbVfhcFwvTOxSNkggjHRY/5FccRutv8CPzAkZGZll9wcwwKzJpNx0jum1
WyiO4mEAhwmLGg8l5ZfBeDYZ59H9Z+jcJt1EQyIlVJqIbnuqxcB6oOC0LxNGFU4xlPlVZMXWEiUv
NhWM20TzghE6aJ13lzFGWnP92mC1vRPkx/gar3Sqscz83811eouuqPIMTwu0ZZNz7YIXDSKEs8FG
IYVDX2pGjBaOftG2DkZi3TDIZolVgayQu7/bIGI9xorT+f8yQeSRbmuJtGhIVeHTXr3SE1F2g5Xh
kXZXuQhFub1WfPZ8gjkCFsdrvU3gOFTHSluvSvrimGgTsyCNNe/Syh2gkdg0pCpcwQuCXLfbm4+W
z/yDCDuxO60/SY8y9gf5LCEbyYCJWSB6V5eqUxFxxowFBc4YrgTSIJyLXn0wAnTH9mN2pPjCgNv7
PbYfl9aQbpIjrfTxxYRGAjKSYtfJ0QLm5t82QuUKGMVsNgpQLReJGO/9k+HXoKqv0QaK1uOCjAyk
cEz0hprBS3b3awoX8lKu3MPWxiWp26S0l8iQFO+SXVxxN7MrDtYRLT9mPAa30j5yy9DIiDRpjN5I
H4XelV6/NgPt7IEfyJEiwCETvgLrH3srmkwi/iN2fXbYb/JyxeNB+0zW1w8c5ZHs7QppC7EDHjIh
K0YoHjJ+gIeR1mK6B4p2ylWF5KD9HdAkACV6FhcveMC7z7eqU+c3Ytdu/ie+RcTSiSXq4tAPLFDw
JfTlvllXEz6p5nUntjIb0NQlkC0AE0pP8TCR0SdpibDIUwlwhg0dFa1LSnMrIgxOnAUY2nAqoleu
Dx1p57f4ipCKPSLO2SCmR9isrJ2w1D7Jmy3iMn4Q2rqW/mTM1iIlXaAzZnpOQC+g+PE2cMX4Z4Ac
eBWUR/zri3wWNJH/YIVhj+yVpRACR/jDoo0DkNXTD9MtPgkmFwfd7T6FJSCJMKVHHVL+Iv+lCq5d
rCZyNjzgHgah7ogp4qAApnRPSz1l8WhT5neBP1STFqBEcslVzmEPAGfu9mYhTqcDSeUhf+XkFrAk
luWvNC79ir2f/30Lg1wATlxl3/+ov8fY9J/or0ibgZGzsfvH35n+QSYCL+apDVvGQUwhx6Yk0O5C
yshOI4KpGu8eicLjdrNP7mOtcjJ5JhsJcWOb9/Q69ZG4ZuSsuyjF2cvZWGlgP6MGFAE90g4n/Xs2
IB7TJKrO5AxoHd5zYk1MqpMpowv3ZPNMjnEpcydfC8L7eR1+10MmwcIHI2F2ZlR6ENhek38C88C+
i8vELdM2QoM3gU92aMdcFbE+1pmEfeWXI4JJbMvPS6ROZNsZUgU+P27NgJRxBwMLeiSv5g+DNwUV
HtQCWdqR00NKz859IjwunEAKw39i1mz4cFEEI0NO77/ltAIKzbdwS2wobMPfoXvefZmvSJ78k02w
9i7zB664zlXwV4UwLlN1TqKQ/xYH24zhwXS1KWp0Z9bia95cPXFQ+LeCQ9b9BCK3nRt84oHAvDCc
vVF/qDbpbi8m4sXSHOF00P3i9bFBxEirOzwOxL+MUAxTJvaexsmkiXKI/b0gUQLbLW0jvgQv8p5v
myoQqxm/hOgw54S78xjKQiPLs1M3uf7HZwPaInnOmLZc/9ZF2o1e8pQhedGgppGpwI66Rk4+ehvh
FeAWsZN1zh1MDh3JaSN6QIXRg3/fPcpldMzbSDCVJIv9SOMB3w3lGfbLl62OP3soUChAQgs56Ksq
hF8d5u8VZbowiDwP9+wcGns+IenWyuqsuR+YBnIcx4CSxGnfDadaGOB51aIMoSV8UTpbBUGl1GMU
7wx4CK3g7RxjLLUwCoT7hgOcFME5Z4W1zLulXsM6Z4QMXOjRbJIwDkYDfd0HF/jnDaCynt6wxl4L
BKNleDSFvBr73eVHbN7MGqIWIEpffC9s1heXgD4ux2Bv7ZFIcp34vAiFvqvWZHoAjRm/SmmhPSip
ZkQ1EU5ijolHAj9nZN8PDkG4ZaGT5n8cNKbgaI60QGCCV+J72JbQLDwjwsyoRQTqyiJBapSyFKQM
BGqLwApYu8IAjkP+zIBLmiBCM4hdgBynfDm6JQ0OPhRiev6x22SdGKgwczG+8h58829+R+7wQowm
BiyS2lwyOTfQtqCTNvQDaxyEfQ2Nx9YFSgHERfzPEnAGeoXqHaZLRhwHeim7NxEEj5DqManjx/iU
U6DqzxETWC45TZPXUVDgCdHI+jwKtAL4m9GF1ppOC5ihuAfCV3jbgYd7XyZ2/A96OLzCwBF2sSYl
U4T41kHxTJvUCBlq/w7MDPYXzpIPAxg8oaFiMI2Z3ZbggyIeCmE/2LYmVKcfpwq61hPwJJkIHbbL
UbfQ/dKiM3mS/IdmCuI1gnaZ4A+kpaRpSz6sdvTx+nrLwzs5ZbrPdZOiegZQGrYZ6IXT+uxEQHiX
zXtZBf3kSNPdBp3LWbMdqfNXyi5W1Cst1qNj4LRY3WQCRmkxCZfr0xhVeT5c6y6+5sHssE1RF7vf
A+3AsnIG+TUhAdAFfpQ2rx3miG6sRjV4PTp+dNizxhPhfphh/ZzBjRARnM7X6XPKJ/75ENYZWnF3
wljEmTdRVsJaG94gIv5IWRh4ChX+0et3IvNUAOBGwWitHFQHD96aVcVBJWYJY3BsXPJwMDZy0AC2
T2Hnuw/WxRPwYaxPwC571MpMSRIJBXcX1BPd79NeCFZ5qcxgoyEdsbEBAQzX0K1I3xDoUiRh3E06
3ZFTqIBlD5YL+nX3x7w7RxvmilUXseXsjNYnRImWBkGpyD0RQ62JIBcxlmr0QGgA9RlUO97yuVd9
qO0r5lQk1qRVcuJOwElJMmdxMtl5OyFWZie2HGXGmEZGxhKxzff6Ti0qNvzY+vyxf8PULT+kD7CG
4vsS79+Rrw3+ArQoIshl8eTVEDEKEi2bBURekYgOgTJ7oeXj16ulceDbDpK3UJMC/xIbdIAZnt1i
7LTyBB3EEkcA/AqOA/4BpBeGngRLgm1wE5L6tCZXnT+1OHGY2k38JUOlNHFXeCwN3f0qo55XgSmS
GObmHpkI94/p51EAgeYzrMEwt5fQmr2lGFT1uyYoHX51+1P6qCTKFEO2nPF2MJBwjxoXECXGg9FS
xIR3/5gcwsaQZ0jis+EPOL/HXAHYVe4f4kSr8k87yHzEBfwUYzvZGcTyWYqvDfpMYOfVxgRAn8xT
TugXpgdxFfgVJudMIEdRxWesOZDoAEd96fM2yha6t3YZKAqnzLshXb4MXbYHwJIvZtBPomoRpdNt
SU/NbCuecUEA3H0C58s5AgOIT8Y245robIKcEOjclkCsfEvmcYJjc0tJj8JTG3/WJKaxd/JN+J0t
Ns56BoHCp2G60VVMJb/EyNffropgJAT3BAUVHALBaUsWEk8IohRWqzXjdyG8+a678jrhI6Ac+fcj
5BwVhIrwYbQ1V82c9IEwbUHR8lukJSPdIc6VgCelAEy/x8TZlL9Iw8lQfqoiEIkgn7hlL9hm5YZo
0oTIOSi8zr4Fl6U5MdanKWkgNwdNRYsxVUR/CywIXfxMC6EYvDl3ccRLYelg0VLjDTyxNU7A2and
n+jG0cqg+HnB0AlMg1sClAxUkgq8UHfvS0QNiB1qH5sDJf4cgc5tuc2uc2S7kQJ9+SF/vrNfQ0xw
AO2XnZn1OwBSMvwPJtqXLRlcnA6k8/PfoQYw0yiFOYEsJ4zJV9Yoh/jbAaEOyBm4KXwp5moGdIt5
AhDg3ERWC7ebeej8Lju8OmloJjoi3QjCLTol5w58if3nujJ7gkcIxbMYFo4vuY8B32CSdrhtuGGD
A8PhUcZSJsTcAKOAogRxD3oASuZc8hznPQ0glXhMej6oNwg2lD8IEFKeCQU3s6/ESQfSiDKC54eB
h/PGeZFF+3ZU9nWNgFhaahcRC9ggInWuMJ3d1b9Myw37AjoN/gSrwKdg8+JS3ncYK8xrINjMmJfj
t04eRTVMPemyc5ZMnXwP8FF6Js7JQWBQS6Ie9ipSZJWCLyEIGCbQgJwSwylmyXqw3/V4EB6ZYbxj
UawJmEh4rODmMdCic/qn2zFh517RPTbCaqogHBRUnH1e8TmAxxEqofZC+UG6CrZRtFO2gEXxofO9
RVfFyL1rKh66Ja/JMiNOlEudYwMQrQoqNR4BIsILcqhuHL8P2GzoKOAp8logLWnp2euNBPsMUwjW
Jz5742jOK0CJsc0GM0B+Ac0NZiW6Bq34TtHEBJgncKyuDWfIv4r4LZ+TMYRz89mupvoSYe9EzJAr
IyZVkIcJDcImq2YaRsgGnFyfnFNmUfI8hqjDAkZi1mOeUvL7IK6D++4VC+yPyodsY9t+7Z7+ySNS
0mHbHBY8niuNgxcinyRGZjCLGkYL70tUvnPxcwI6RqYEmCiTWOxUBAt+0idCJR59Hrok/jqQ0jYy
CdH7r8D08CpEAjJHex8vfx60iF3EMYSK++gtOCXdVTmfEsHjIhkCU5dckDU2cLaMz5rLi6CHYZRv
r0VQBDvMghA5/a+YfZ/Ng5NOw7p193CEEBPwTCVHXZn5x+3IsUNX3cqjelJyhPokE9exEQFeBFid
UiBSdQRHQF7xia0Ze/6adEieJzH8XbAyFEeu4kDQUnlaMxY3DMPonCluA95JgAAPPioCVsxgLUZW
kExAUCcS2+BlMrzGk4NywyOF7IJ44C3ZaRYbGb+jQIl+InZU6hLLATWt/jDW+waJSzCqCPv4EEsp
ZvzelAoedaPzw3sFx90fOi8cgqSnsy+qEfJfx5yTJQJuTHwKuiq4MGIt0HqV0ZUgzFNuBucNPIvJ
tgC3y84p7SpPjetf1FDuxeEonzOg1G93ffDvm8GioMfCDa3tkfk8R1HPFARihHweBpFhDB91yTEH
2jroNiMb0KQVHBhQvQ0pvpvr5r25gJiM+mW9QXtfbxCdlMDAkUqIM/twu+MzlG4ZE9gyf6RcenK1
ZiLY+syoKlQdTI5lNiWTbQQOtvvQJ/bYCUVafbX45E8G0sH/rOTJJT6j9M1JO+0i6W8rAOsOHfqI
QDf2Tu/NzAgknIzfpOOl9iLqFHD7X4Ar/nAjkTPrgJM4AhQiMTiiHhmAaJkpIz2ZtK2EcDQwCms8
0eRmUw+51z0murBZsZUxn5JqMBqgYB0kxuGFDKnxKVNgq6lROL4ZnsJBWw1pmv4j6cyaFEXWMPyL
jABk85Z9EXFf6sZwRVxQEET89fNkT5xzJuZ0d3VZmmR++a4SfP0YdhxnJeUBRBgi2SJxg9WjOl80
gJ+QgI9/J60IJIW9PaFAvUQ14v98Y5xJGtsp+0U7pFok7E3y8W9JL07K1OdjH/Vm5GvaURFVJwg5
Hq87Ydc8d9M2YJuxZpLPgGQlDIZDWDW4tqdzvtriHZrBrwIvYP4jbZ9AWcYkupb4LKQ4FgwJAw90
2pilfWJG+rIlsA2xWrIDshVOOofVxfKmAgUS7WUj5eMZOZK1Zm8PqveiAjdG3rhF5LMvfGgCGArG
bbQ/9gNqkTXHo0733dNaDUacEUvVWV1H/XN3wF8HlShC0R/j+4hqpLGyhqh8jBXIjpYXTksAp86V
V71l/bITASAOz9cAyyYh2R3PIvdwuBQah63SK9wKWoNvDfx/W5IcHJoJ11XSIV0kvLE0fIxZnfcI
sd4OvI+UkoB4PUc8Xt7LR8Xj0A3rcXbl2F5uM97Xmx05O9yvnEorvlH8Wbz84/PcWJ11FnU7EBSk
PTBgLVA1uGz53O2cNu3To8BTs5QPbXTMnXPlEFQm4p2v8yUmG36Uik11Ziwx10XP8cAnyptYziv2
Crs+iQ/rMi5HJv7qKdshMlSIjvjhQZ9yFryEkSS4+0v4fZuB19UZWq5/cNNow1LOZzbuvyb9cIhs
7W9KmJLpdnt8Hi72bPcz7sM0DpccRxxZeqBzzqHQ0qeMX2uy6+atu9yOlpf5gyI6wTE9J1uCuPO4
mgHGyvvP6gL8RwZX+ORhxEkL7vyxH1FJp+KKqyBbIQnj+YREVsSwFBvSplaTo+aUf21yTVvTLRd3
h+bHBjCB4FBSsokzA5yuqaG7TQmGeFOiDUhCMTyE9l9v1iGqF3glTZ/X8p9qDGDXFOotqbOf5yOe
R/tY0cEHzFmjM9VmoASvNaoUvLy0AgSo3ZL8vD1xorDrAW+4+U7ENB+UPx0//ZTBi8gDbiMbZFjX
NSPYE86uE81S5qjd3xkuidVnVny7ryE6ISo8+kej5d72yqLc4dOI6Yr6u0xIZuByz6DTD1mTTBkC
6USS6mmY7Sm2QRfdi8E/Z1xATDgvsFU04f9U9tpcmfaOAuThUP7KTOnojhk++yGNfJLkYsp8Q3NO
2cqBH9h//9SAOXHYenW0pSDJwsg9JSgk+CEmjOppOzeWzxCL2QoWXGeDaDC1RFSywMzmHtVO4oG4
uFysbKCovQi6T9pVu7/+3U9k8QmvVUXfL7rGfRm3k++mjNn4a87ese5Af3EBGh0+7qI6YV3kivzF
lE0HAI1YnHJuVrjiKOXiPmDbuc8Fcfs7CJ9yqh2I1twRZsrtrBcTUDGvDhNOYsKhRlwAnRqNMNdp
eK/+8OcdKbdNfqdL1MQPHvFnKu178Mz/rgsOxUgkTIQ/iApkg8OBQ5xPEXJlikKNjpfp9E86I/UX
s6PBpET1QaQiEutc7hjsLtGADYQZnFxMnzAtv7WJjBX15CKuaybPxE9Pd5xdIfNQIi7q7t9zgtDt
F1PnNJYJuJ2iNIfECpbgabwhHEMwdDCIQI7bsXmsAUEB+vZyDF6AshC2ZOuvWamstxW31X6KNi9s
7BkMERoLgoXZPIUZegA10LrCQXwfsvDfyzpk9xCIhqhPIgCwjaBfzqyJmi5fEVD/nuJrJSbNzkYv
TqvJZ12eyTswO4qVVLskNHnQt3/E5SNB+DqkrndbAg+hD7rRBSyAUyPth73jYPzs2XUiM87bHzff
aLtyzB0ieDpKzPV0/B6ba4YKwbpY2o6guR0bNUp8LOtocZPXtA0R6SVIK7zuQqCmGrxDM+AUGhxF
uBGhskC/a/EmOOzXwXPfP7Lb/lLC6WTqrwv/zbVnVrvboLAWsiso72uClMbJCZFhE4YNDsXHyf8h
rFvIhXO+P8lr/B5QHpsiOAzQzBiFHEPdSttw05KpjmHQx54pMrvoz5pzKX5j10TbL0Q2CuRRBldG
JAepNGyfhtVssAk5r1EXwp943JnJnIdzYKNBkj2Xz8XyG+EKqiPZxzqqYaxDnCq6k647fU03Cssp
ve8GQpOLxsQ9qr7j3dLtlIA7QF1GY5ce8mllk1qV8YKHpnc7oJciJeBuP5aSYA1ok0Js7DGX2+Ih
VdcLrH+hgTCGlyfmMeZ5jMHQt+vW6uagkWuCImP4dvLnCjh4bnQkVFyGusssubst73NyqAhdoqeA
v4EfpZs14SznkJTTyT2qRjVr8Mo1+uf10S0ww3vgATzvWuii9InJi+as4bbvCG3Jx7nF+EBXgCFQ
hC2sxS/tzW4MJsl2wW5B3+Dg0PLRdazGyxBMsYfKoRrSmJnBRCE9RkTCT8gZLMz1KX+0AwrrIj5g
2o/punUvc0QObPm8WALqWKQw1+ELNS0HWO9AwCR8zbhdQgGQiScP89ErRDvOfot0Bx72Orv5IiJp
0p76ONoBA+yE0QtFI5MjugdSvm3BQPUO1w18zqpE2PE98PD4xHneJhkXHGZc0XogyGNSDgSLtPry
pvS8M8gOcwk1YiNaHN0tCgJcIxMzMVJBoUICBDgs2Gcu9CCLXEhqQn6egEfFd1b911w6I2DJpv0D
fw6lMeuYswEMlM/V4ppDJjL7LyQkljtrzTA3zED7yrTwL0BQBI+QHDNAo09wn/PRePRnmk7UhBRs
R9yQ+MJ82tB21EWtIRSoTTSYEZ9qi5WlUv/xAmFCATo0/QqhEW9w6dWLY1wPa1ZYzZdnIEdMAkCd
LDgJ2arAsomn8LmpIaPBW8PvtW4d4ovyJeYQPteoARFGXsRhWVMsIm51g9kXVZPQDhIRgjqJ4R01
yL/xE/ZVwdQW5jG4BZ89gUMjQdPaSGqUs3zgjRrmcUNxN28UFMGH9ZgKWNUjppyyEXJ46aASWpc+
1y1knBc2cFGWR8OQBX9izCB3R6wSnXdvbdKRd2dqwbWwQ2xr0TdlD2DeNQ/OMMLc+xoTRMFoQOFD
KmLipZnpoIHTpt1RP1Z7zvmTNqrixwKvRXybUEQNwumieXj4t6RPlhwRTYsiJcXrgxHZ/sH7J/+6
enjPyTJ25HXH4cNjQA+n6N/41qRo2eDn8rwYV8TZElZvRuRU3NAc3SZtUqQQjiY0GEQ4RS0E88x+
Qe5DLj8m0E056RXVUNB7SIZSvB7Jq7aypMVADacZPVwaws5QK+Swl0R1QhW50tdWiOSamEviaXXi
L869NGeoJt9FQVWUMT1x5eVxRPbbsxQllEYGn2Q1LIbLBgc4yB/zY4VuU1wewMVdwp9jBTUAsMVQ
hq74fdi++2RJ2PnMBIf+bLQxQPflpHPUU3s7FBhd78iniNzoFxLHukISrgXPEeqA9LruloK5g4Qo
+WiFROPN7GIjYcONalCZ7D6mzFLoWOb9YT3+ibNRYlQe5ssGDdaY22F9AHcHkGX8I4J3Ut887Ar8
EkLJHT0W7D0ta5ViPJtD3lz8yLgfzArMPfR9vVEEESOKdgDlHzdOTOrZnssi7tw+KZ58H4gmJWkv
6SOmySvVUmB+7qADbP+4oZAlcf1jcbK7YmgKeBVwWI94uzO/wspBBfW6Jr5j/Qy4jAbAJEBsTE+6
GvbGN2wRuqcM9ZiMDaAfDgUe9xWVowv+PtInk+8GA1BAneW8QBmFbtSfcKkCoWLkxW8zZZmr9tWZ
v+ZoerV1CRVIcPkVlG1tLp/Th4vEGWOCSOWkEslMmHT66OBKMZTyTxo8bqvL1X08I7BwUHc05Xec
j4BRHLzn16HBCow8Z6f8URD7CBG3zRioRgBm0h93c5N4kgeEyuNfKhdY0JPy4hnGVSDDK6LbJoZu
Wg020Fuw00xfSIHBown4BLxUR++ImRrwD8Clml4igAK+oG+55ODOvvYz/CxNOmsDQlXd65TTEhLT
424ZPTwaMAg0VhhS7uhCc6/co9ZmKh1XiwdxBUIrx9DHNJAjGNUcLHgOYUZ2SdkenA64E/QqGO5C
cyBpPerMhvI6n3IkxGRkrnU+o8Zat0HPUQWkYjCRG8NM8wFmZWAy9Aqk+uUWcVr4JEphpyOkmxvm
vtKBid7AL8WkIoQbQTe1AD5Tn8HtHFtDvu+nNNo7M5FcO4iexwJrHMAKADVa9WuiT3/i1udT3yBB
KO1vq+eeYhQCGTlvhWcLQDxpI42yULK+dPqY2D44RFEqfocyapHBSA9pP/DvXEpHCrJ/emYpadD2
XwojFsgeQvKjh8qX2ibRCcU1b2OMHqcrVjk2umrfR4YFNxMUe+zqdcwcjepFDhr/u88JyAcFQxr3
TF6ri1cuPnEdyFNUzHZ3tVLEQ3HOmWEgRsjdT8xZin4uYY/8rtjE+LFxM1n3sbZn4/ILTxxJJjfo
5/IetlG2/B4qTgKGbsIpt1G16biOZctirSc9gh/gvrjTL5UI5MdpRLk9+3cPHzpaUyKDiR1jNvxa
A9Pasrr+yPPGN3TVQvrb970Roj0GCE8Pm8VnxdbDnfTRMZ5h5uOy1ttztSJoEY2I6v4chCFguhEH
wXdPsWKij02CQmGOA5XFOlGBTJMefgExLEk39/1ncLsiYgCIbN9jYOgHCo8R1+Ho3+78sEtf3is9
Ap7se8x4btE54rPfUygpu68V7534BYVnVW+tW5Ivug1ZA27jSOl2njElsKgMNCePRAGr3dwhBbAG
Pr3iGSA1S2V4AO4ZfNat/cEttLp8vGzC9eP0Xb3232C7kQz3JlyOIhGFBPQqUMZX0FmA2+AVPEDQ
U1l3GixOEyMhL4Ikz7mC4KzzCIJ4O91Bd96ennJB9oug8Z5hOez7r2DrKbOKdui0x4Y3HPirOpZH
NCr90wjDXYDw3KPvgnzJsexWNqAS5X7gjAL8obPaN2PFyY6QROP8SFillW00087nNQT/LygPn6j3
By407PnapDdRDgY9cZjwD7eQb5bIlfXsPH12Wb7cbW3L/jNEunFQZ7i/J4RdKHwPJldt+DxIB3JW
cAEiA/Pl6c//2o3XjZUQ16AnvSzy3hXIj58lP6xLuh2aQLkEdMjYHzwjuceVq8743WxxxfkR3/4u
jkwkmHXfbVPSXURdjn8Ltagv1EM/qxjxVM8rOjZ4l56aWw4Nv5z3TRthAUh/R0SY0aFpoyfMvuDM
R4l7sXUgHCQptLLCmpSInF0+lEEhkhxeRcD3rdBCRPcZzDf3bGf14TaRSOELYTpj5It42EfyjR9/
r/Th1/vBTkof9ie4LVQ+aiIeKo4n8Agin3l/GMkN8HKDQ+wsE3hwsVXkfJ19pavL26IyUimg+K3L
p1epfgNk6j78/oo1VsxE7dhz0a+tZ2KMpPDGukbjOrt4EHvrn5/xHzV9b+ozKYk2rNq8QXQWfZdy
1HgECsYG2zCDLnM78XiIXBUAJLaBBXlFIpkBa+OdZDZorHOOBaEMTY9ByQdnBhnV02xMYYbD8oRc
YqzhlY1QXaWosf8+MS/bKeLbcDvD7/mb/KLPuQr0OTltobQeJHVk0imcBw/3G/Mg6kNK4O132K7J
K3TQ8sNNAZNYG3P2IbVoRhRJA0eOZByTb7Mps6D9oJBCQImpKO3hx6ZZ5efwK+3Xf9qvzS3qQyjv
QXXthuG5P2wmNJnGWO4QNZKjRu3S5GdpGIoWD5/3joNwYrZ4Gkndv/mv1cf+RagDF9shzFeEgcmp
Fhh34N454NyRPgPnsQwcLIB9HDSBSZr1zemj5lAtDKqdI3S2NNp/IlI1WGLcTfPwBhKO1w1nj2Hr
emCgr918JRE6IqG/Akb5+q/S5+MebOO8cbQX/2KXJyC9UreJXkIfOHvNFPc1v7CVMWBC8opkxFHP
Ctm92MvI0+IXEeOFpg/G6NznOgI8ffyBzudyjnL1svy6tI44qMzo1rYzAPyxluCPzcdXwkzRQKub
z0pGB92Df7TVU0WkhC2kyExvhBl/g+4SyAjWeShXvJMDDPrEUSh2m8h0UHw3MjGmqnXBgIqt50tY
PnkrnharDByM5wuFk5xQKMkx9rpu641jNg4G0u70AlUtve5UUSJPJaJozCPmvzDSLfLiXZtUqfZ2
LiDmB421DF91d540GNX2M7Pq2ZsFgnwo/b1FCri0k4cIcfOHVQJNMGz6n7G6ROj1Tu7Q2CN9p7z5
xUdQANntHiRKTPhqjdClwPAMakHnHS0GOIf/BdfhgXgpDh276LGMPiIVYfYgjJSM5FeZoBdDzoZu
Ckc+OKo8v2647agukzWSv5/1DfAtBOZJddGsc00pbXJpKanMxKUWDeozud0cygxfGFcRipMISUQ9
V3/2x5W5yX3dofM5YAJ/Jtg/nw32Bx4Fc/NcPBc3lu5gymaJMNIbVPYw4yn/2oZbA1M+PXODspCP
Pv97+NKmjr9xz72ueISUkI9cKMNViyDkByM4LRaz7kBMFCjkoTZoVr8En9FIjvS0iIXSv/FMVITT
bHHDEje+no2/PmiMMKnZHWyNhSRY3tpT4n0+uC7vpHYHtIolOVcMthsBDMHJpURPoN+yjImSGgO3
2Zhzjqh94eFLpyJEdzien6o1oKuchASEhz5BhqFswVqPGFpMyyBcISFu9MPtwseXHFEySkF5n4RY
KtvGefKLOXkJiqJgbMEjxETCOwpSSCLtHt0y81d26q5i8uDsVxiaN6R78UcGUz2sgpok9JK/WV3I
Q6FnzC2Ke1gq5cB9G1QqetrVazinQCuYITIY+HXVpwTw30qbKmeAgtLB0k5EEWlxxPHZfC2XaiMl
dyMLct6UTwCwoslMN+w2wfnib3c0/AHj85rZC+dgtQ5u5UjDg8BDD/oAEhbqtrr8oX7eDm+4G3hp
sLXcMxDTe6yuxc02ksEi9wmLXeEENsV+cVtkk+2YxcRJGW8d/kUJOTXb2uGU4uiRDtdldWZS0G9e
b8Gv1WceZUsMSH7pyNGiC0b64YPYNTvxRlWB5g6SwZ90+J63hyuJtoSoPSkH4Vh+ItxZE8h9X7LJ
7ySIl/zFaEFwZq+1tlO4V8B9YbX5zcCp6P+jivImUoKZQNq4d6zU/wt0K+xkWCi/bnH3f7/Ju3J/
t1MvmyuqbfJR8E8m7AtO+2LXelJYIbABa8CtGBod9gTi8sbS7DeVJxLCNVqOEXcA6pEazPoc+H0X
v2XChcSuRi9OLorcOGRchpjde6xFTAJMW34+V1MYbO+DkBSV6vkJN2o4b0dPqUgiSiLWQSf7DBkm
GcXSCqEGijCAgDM2SlAeBDaYhBGIaiKZBn4VPQkBbRQ2EeTI1kMVYm+INiUl1EPAblg43C6ufCVu
V68THT2CJSi4JMHXCtUFWfB4zNAq4pypop4jj02YKOyAXG3DLril75WMuGDPJY1sVIBpdDKIMhCb
4OXj/kwcYaQnLXKSoODajyAqgmvh3sNEgxIPUQsCH8miQoxcZLZt955kPaHHMqcakiESJBEINU65
B+bkp0LEBWH6ZqHwVnCZsqiEQ4/50XEqq1MUEb0jUZKIZSUYSG6UKKRgcymrWKEvAsMykZxZMpcz
djTI/33/F/W4AIa3yuUnrybNmP8d2z5gMJLnUGKONB1bJWBrJ+98yXllFEp6wMQ5yHPfMX72FUmV
5A10wXfXJCYc4fzarfVEHhZXPxHW0EJZWWJfA3frD2XkYGhQd3y4JELQsEiCGjDl8M3nTEraj8Rr
6zGnf2mYqUw/PxT9tFGe77t8DF0JFu4NTripeTSjelJMq2kZArEXI6ywRiS2On2dhc+h7G9nBcKW
9DrN5+a6Ysj7u4UQy5pfnD9uj9m0cjE9+r/oN5FC9Uh6GJnokAzY5hAcINtliMDVPhmgxQ64cxR7
c9gnoYpJolvrSFFm5VBJfy/7PbC6A77Y5BUbiTGp3CJWnduQZyALS1JOWf1EFl6IIdqgL6+DD5zn
KoPVkvzfCHHarAQOEs3Lv5b0MP7y6pyH5lAPlfE9vrVxTaS/ZRJswvHNkUlA+GJQBOVJWw1WPTGB
Q/Ks3iETHpwGzkpCvVqHMQ09w/n/7+s0B66FHfgwOWTvm9ch1UaVC4jcW+pOvdqOOdYQlT5PuUYX
Jd2UbGEC6mM+3Tr84YQLl6z5zM/jT2Y1HJBxw8UMBZ8QG3GppZSW1Eod7R9KvsVtUQc1Vn3y3+zP
XpvekgFWMSO5jPj5UZek/RG2J32WDylG4Iu0znnAqHEgfLi6MNHOHklJlKijh90GG5JpCTQRPG/y
2/fc+z5Pir0+NLAI9UWw4KsLSq6BINHI5kAux7eFOfwE/dWVJBfs+hj/KO4lESvhbPqszI/7Pj04
eaeEcwNVxq+0uf2bp+Iu6b7AZra6uMByM/b9dRx78W//IuyTgjqo1D98LXZvlC0g7SFoSZ+5QEuY
FvFxwpgkY9VSj2Y4YOjhdEOaOe9zAPjPQ+4j0bPNzYfoVtXh+sD4Ia8qZjfgJ3JdvTeQ55N0NsxI
DMlX7wco6BTpJcW4tTJxW/Yo98xdUnm5HE2yv19gEA5gwTR/j2BdIFqcW5N7SFcfthLZgXAW7pwq
VMFNn5EBkCNb494fiYwnep54aRtu75+9yls/qqN2jThnNNh9IlxWHbdAjht4IBrPrqMHagkC6eAA
AQ+YRjbKDIPpPvc/JJoW5xIfJk12aDvYepFog3iwGdRkkTsZQzkSXx5XJlp+1n+T5Udc+Isi/O65
JMh1LN5pfdQvyRVmjQZifK1cTfcZfJlDWQkmcywnN0EJiO1puLbO8pEoURuFpd+t3x4Ry+f7mRVe
itnmAiNVWQZOFFpCxl/EgZwe2byXDO4Od1np2I4VmEiCOON2nIOmtcPSITKPJ4dGYCTzwRQ/HHuc
z2EMzqBvTLEKC0QrDh8SWquIRyBjF8FUy+e4l47PNac4Qa8/n2jGNl/m9GV8QnMbcLdSVYe/hKGp
+SvG5B/jQSOuYbol+ngskQrLzV9U2auRsquPMrGLYse3XqlyYt6UnnZhineUllcAGP4elJArVpc6
Nlu/vTrf/TZkttBIXOz5zYZoTmWuzrkF3/fXvaK7uX8RPkHuCLzLvHptVeF9wjTv/UIi5PrtSC0c
GRaA54BbLIaYRgxXLBxDtSsmQzw4AKb95DOna4zB+RMWLOWdDFu4gXj54sPGerYbEHEyzJ+uGNuy
+MfNNXc1ehaaqCD4GcUkoDlXTnR2ioNphf8KboWui5/b7KBxfvwao8UZi2PnAeBtgaapm8YBTS7o
pDxDqV0I3SINl/4Rdnd5TpwG3gwIsxem7NrFPt4s+ygcSRBE+sapjSki7AsbwHaiDayHHm8TOGP0
ETLcThkI+jE7tCHxAx6hIw9GpmbroeK7Beg1xlUg4yiSdrpgqMCw1mpSoRRH37669UXSiXb8QA+M
bsBV8Fty+nKUf6Y+bpgkN+y7PQMW/g1OzL2GVFcZEVCPq6C0oSIQ5iBEltQE0Th48bdWVg1CDRhx
kyTWf/+FuuVXsNA8Va+ufcIMf+1KNWf4x2H5kQST8UGYHvhBIHBxRAH8PBpKLGMzIFI/i7b6SR4b
YDsIkShDsCWFio5hliEWocHcBVyC6DzmI8IUQwNQmrheHt8RLClxgcOa0IEL6BTpLQos6yXWQKzu
2wZLTyBN2l1Wc4pcCImlcVZiPZFsMFWLmWEcmGTDbPQ4q9itgHQI5E5g240UygsyqHShlwZiZANX
4CrGehFcIFZEuMr/6XmsDQOrf9AnJMxjHiLyDYGLtuZeQddMgwJtMKvWkBkGnrbLCayYRjFUrVes
IuUelXHjbvFPWxovTLSApdpaQ4IKljlB9CL8HiaMZDYq1sxYDgF8k47CM66e4IojGRMqpBpRRghV
hqCf7DZ8BMsrHJNQK/6cKwxmb8YDi3VHeFwL7Ke/4HQbnq64PNoFfbKUMWLGnXA1v0CxIiDacTVe
acjnIW8sI9aX3EVGuLTQYiBVTr9i6/4OEVhw7UDfwVsjzPXcKm6gzTyrmJIewqYlr+ths2vdSUVU
FToD3Ah9OqvvKETYOaOe/Z2CSKZYdD31jPNF9vr0+Hy5+JjRZWNgxob5ODygaiWsq7CiMJcE8pA4
iXM6IbsTp4oc7F9Dc9K5mEGd8nT3IJ4nb6yCoKWX9ILBOyagHuavt3UeCXwyTtSPhkf3Kdx0QRaq
oT4u9tRooBl9h8LMrMxBYUFa29bihNDeFAw3b5cwEhDIcT9pDuBvyYteUxYx7d2ctw8iy8hYAoI+
vVrvCs3BKE5ZvU6IkgAYci4ROMrJcOcm//QhEmmbvKmbJ+BXMftKo2+VdD13cOgd+jwwtagYYb+5
NYJv/0CuEXTsyncPYP2CnhkJJj/r7oro6u3RKaNAypqsdjy6UVVNxPZEqvPPHhwqdusLLQRJdXFw
itb9YfmMkfl8UOaRJNVzRQ+FJQop0BtJ15CNBzfp1wjuuJr5XeF8FUUxOGLYuQYtvmNbJgPTgGV1
yX9veZjsnkpVhquAoUETcj45PD91G7cPH+uXLDtF//iWo6Jd0RzwB4H1QY24/nDlh4t7D2b9LUXP
zrXxSZMayA4ev0yZs42a3P4N+9qN7kyld3FP3p5g57BjFTbXAKsMwd1hgiC5Sf1FtyISXvjZxUtc
I7y5YNpTXAEWZz7nGmecDs0MS/cI8wUu8UpNG0r+yPQhkJGQSNKF/8R5ZlqKiykILhZ0QmN+wZH9
Wph8/yfHAEjf6qE5TDMAj7V1kmbK3Awvaaew91D7BzTANWK0L5PnQj1qruz3Et9na4qYD7kYcpH4
ur2IfNhySGY2z8033P7s/hYuG2dUHqCeP8IJnYXPmbu7abc7DjV2xLUYK3R/gEgD7mLyjVGnYfgG
qxCsArp2ht4V5ZTCcVle5u/fAqThc4nxFjJsYeIzEMfO6XXmX9Uz505vxrt8Rd5B0KaWli4RS1Dx
Py+bSli4cSQKJpo/0pvRmk5ybPJYdpPPICJBSwnk400JrkgR7vNBqkfSskUAALkFpMQez5NAoAuq
glGX8FMZa/h6zNMGyBODgfvztyFYS8VLd98JLmtwtNYtkD88oK4uKfjWw2d/ZcOi+EQUSF0Y4jf6
rp7rBGa8HWl54cabu2+TxtD3jgeKP4CtnH9WtJ1OqR57kSy5RCwl7erabXcvTnKBu7REPSRWqGHN
fi6qGalshHYz5UwQk+zBMbeIjBIj6PGslvAKbvnllOdLu51GahleB5CYUT3Hx52bjnZx36NMFIU1
UGgZxfZX/EbDMsIc/wH6tx5/7deGOyJqrcH3+0GRAGJEmMmRzaCcZFiigPwwCnNN2Tzt9mQSUopI
wL17hCWMmIUwpRuw6MhjsNRtga/mQm4tO3veP4yvrO2vDcKPgoC7wb6YsZkClHiD6SNCOVCn4jMh
IrRzbiST45WAOVAceqwYcPjJETPkqBSYi8gq4aqLVXOs0ynO9mE61RY7HUnAVkuY8fRhihS79h50
O6pAxC+hIn07TFfGL66Oza5WHGz65ZTMBZI4hOlafIqZyxXI2qG19IHdVwooEXpt+GK3wtwAOtVj
0LKLKjEO3bkknQgp4bpwfg6IBfZvIe6HD+fWV2IGXB3BECYXkK9PUiQ4uZEMUWQZcjhMb3uY2tNj
1v4TWn5OPeeO9AfKmN+/jt+ujvxQqCSwfIFW6HoEziSiOcdyqAAkSzbgyhuHSEYElzinFOL3Pl8f
R1UgxUQBu7RdDbOz9IKEJlf47mcmzg4yboKMOKZiihesN5dIecNGhizvmK8IuhuSODffLoj2JHmL
KXjaCyM5CrQjhLJHdM5a4oEC7yEmx5HRUS+Qmvngo/52UnuD4DX88nDevavIQqz7ItWwxk3KIKer
fo9ABjhJRqkbucv4ZmDBSdcLB4RPc9QzN61g1DxphRAQL4W5F1G/9NB4Pxfw6stdiRmfZVUzulCG
uW4C7BEOBHXdojz6yKTdfg+fA6aYMD9T/JUQGkAafg8rnIOtCvdMz+IFqGhHqaAh7dawSL8UZAwf
kjGn+5I0wve+uorM4IYFuGL31nD+kU4wyUieW1MgOHz78upHwMfV05fY339AcPjfY3VXpC+ydfp8
+iCnCnCxUy7hkFN1UoXe2+bN3OT0oHArYR4xIzYKfUlHJP1zb5bPIDAu/g1An+3uZ4HWN1Nq1nbS
Doo6ixX3R8NfuQSMvzNz018F7Dmu3WJk+MQ7syq7JXfUN7uI0MCJGFnkJMnVVRwSujJupcTqUATM
54Hqy81dyKLw4XJLZnr3cbPGDBrcgpoTcPp3/1at00iykB2WjglAAVtMatKe6302uaRjaMP5c66s
S+dE0rZH4EQfQP/JDYnLm3hlB8boM9ddwBxqDGyJIXzDeMahtg1FdOMvBqkxRi/0nqxtVuwsmwhq
L6cm1C8Xj+hNcx9+RA6bLR06HaKOwi8yG1UuacXgjA0CjK1TcrsdY1s5FMO/KVpKbFlD0lpgIks/
i55kQDl4QJFVyxsiSnk3RhQ/egWZc9ASYNUAPmjqasSNmJ7HHM1eRUzXbTgK3hHq4BmMR8Dlo7GN
9O0SBkUsKcoPtO9kHV19feBekDnezgjxnD0uLF9DDbEAjjBDeiv9T/i08+TikafuK/btD3jXN9L+
ATHcXBTfmcJCgciYG4mQJBfRZ3RzMrQjX5Jy8hEiX4tlGUnO+SisEoievSJC0rIndcwvJsRo4ChB
ocvXKHGTNvN6mmXOF5b76zf8mOzKw74c3gd2BRm0tQDuULGyS0U6jLrk3YMXaWoeYKAnOWhJxAMG
gb6QQGg5GTj8QYmI+5Fjc5lZ/m383Q2QubECA3nxQtCSvo/NvBmrsbiIRf3dO/0g501AuasFXHyA
q2RqciMYNw5I1I7SmDFdLwsYZ5vsgSG+MqCtU7evk3oERnnb5OPLKB+SQDjPjxCfI9MMXk+3nBs4
MYBPB9C20170GOeb146//m29ww9p0WMCvuYj7PTQ3WQxjOj6uD8c0nFBKhuHBLFdNXoA9PuEi7s4
AOgiKW0QcolaFD3WRDABnqtxdY8MKYEk/LkDYBBidJYaKGbmveev6fcnkp37qHeIyFmRYTf5JAQm
UvDDj/shEAmIhSlmhj+laJxAUx12W2z7DbE50NYv+jbt3oXQdjSzylA7GV8rWzchPMPHLR26Wpyv
nbGVHJBDjzUisTM0qbX3PmcUM7lvYYrGtE/BSoPPECcuDjOon62zxfzE5WH9XRAm/XiFX4JFvyGh
fhnQMhMyc03Plk+NFvAdR7W7w2PmEFlvE/wNhvElzo8/qaxanmncMSmvmm9yQ2vBN9FFBdGWiLWe
3aPaRXIe6NF3CkjOspmXUIve8+fxVZwr1vd0U+gRI8bv7nY4CvnZX3/Zwdxv47IQwYODUzs3V7ze
/NCF3cMz0IeT5qvaOgcvKOkUZfawxUz0Trt5TafZxafjvDT8vg0dgOGl4wYOZHzoiGovJUeCpg+L
Ke+gWHRkO+urB0ift6U9gRFwwjIaC+l0RkaY6rVh334M30MtatFfq4evTX+Gs7gSB4VXtAE87SdK
eiOpYbL1mG5ZVZvaVdd9v0CSdNct7je8jmYtY/2C8IcR3W0PA/GXfc/mzPAJ1/N2cKZMofP20HlP
xVKtR3LI5iB77/XHvVqLUefdz7eQSGyJ/WRnptKhOWh/mQh/a1rrFRTxNnh1tCWpSK8PxgRsW8Jz
NZThJZFX2P1JP5EnN2SvZCk40MRLIOeis6oz4PqDNlZs0rrTjv37eZDQ8EHC2B6gmEmNJUXbMrke
+z4MMNxaD6S8dEYLurd9KRwsGmybn0DRbC6fHxd8UiuwXiChYAamM2iUJ1vQEnhh3M9MuZwLtT1Q
o1/n3FdseQ+6igOVIDfeRTQAlxHqGFJ+RMsGX9SSrefdgO+mhLfxJL7sqnMfCCxLW5rzgVU68a+W
hG30i6bFjHsRqkGew96E/otSc5/j/lIPKiZDi+eTvaLHAzw1wAgI5Vv2fMP/RNS2WrV//Xs41GdF
KPKsBR3N6LvQd9A0CybC4WfaAoS5i/ZnIgvwl1ervMdeIIi8+4QgzFE+Rs/xRil/ofOq4uFb9+3+
QolxgWKYFFZmCuU2DRG1/MQnKcanTYIASrpFD/54Uy96m/uiOGGPEhwXrswI40JA5gB7b3RZoLSE
iB8zWpHunFyY0jJq8gbOZ1N7tyUpjLcJLxAxK7pM2MNyf2XfI5pgEIq0cUJQA9PreBfwTmIoZCDc
E1Xp3xxzSg4fdJXLrEkILzdOqpkI8WC+q7/RfyTd13JiWdYu0CciAuG5xe2Nt0KIG0IWhPfu6Wus
rDh9OvrPqswUZq8152eL72KeE3VPMr8rkodFMyrInZhXOpkuOQEHHY3G9DeByCbKGt480JgjMtC5
+NsdllbJk5/3PNELMDSDRYlo+O3ZbwH8iAUeVbkdym0dUuQ7I6NfZTtBFQusuTSkY0jc4ysMjr1k
fzk6ez3S8l4ZX0IfItb89YIATNQzwvjnpLu/udiVIm26uW3rL+fmXbS597WdY7m40/J0wUVvS2AB
Rb46Gw9v3EMxn38Mrym9ziu3PgmkyAKs5GhXLUwP+zKc796taJ8d0+35B3TvoE+6bo71EZKXgWcY
LP404h7Qfk6VBpwhRF6ivemaYUDt5MP89fx6frEWyEicTZu/6XKfcwrWliW6L9DmJyO/9i2RtSuO
sRPWA1NuTuLSMjrXrhNi3W1r0dpbRMRLqwGlAGF9j6bpyiy6EYqPs2KzQub38x31W0Kh+3mrlHeU
0L8SCnsvQwMu0Cy+Ne9ctpzFzExwvOr8QxN5+ddsrPSVjLM7mwJBQsTKudYnT2Mo8xIakoLkm4Bc
w2CzyqmXX30sZm21KiTJWNtHmTAxcR3e7b+HylyXH1w5RN/Mtl9PU8uxmva1cNTMNddVLtnmkbLA
VJ7aKzWu+M/8NJBL9PebzJcVpaRWv0eTjtSpWZwo/CZsNcGHjoM9GO2zZajuU4gL/ZVgL8ssnErr
hawvAm8lgwVqg7LrNQWYB15hcO6hC0m/WF7dbtYHQjA2urWsCAyt1cxXPrq0ZFOP0nB3sfis9W7m
c1SIhdducUm7+oyLO0XnWytGYJlwMeRRhdvS+zYmImMpdhXVvcEemH076KHkKrytX/1k/GtyqpVG
SBbY6XPZthfV1SQZQm4b4BhVQ5uWSau2ND0njGyFjoJJGmKeGt/rIAs+CXv0FTlU25oBKoXy9K80
sgdFcuRtf/cAvu1HKhZoG53xkazltnilTL78zX0InMWjgrn791KlBiteE1vk2raMyRQaD6QEnZSm
c9W3OyLtfJxu3l7lapdPHYWp4GggrU3W7As2853eKFCUrx/dM1Xh9AmpF0vpTaE2jYMZjP9QIPaB
Yw+wmEM9EQJItpPj5PJAdaOcSj7h+7UJRBYkxUnTupJjhJQOMohE8wz0ldXKxuvHEVK1idanhgab
27JxepT/lhzAB6+lWL0jkK62N8LvFKXMoZLmUNw1F55jpvIoW8nDVP6qkjKjO1i0vl6GIAXARfXc
OVbfCzFSvvGovV7i4YehuTy8VZhXJefquo8K0TgcZr/5ymvaZzRrXpq/8nLLmWZHYUQ100EH0A+o
9wXwzal7VV9BwuX7fC4Yt8nWEyyzzlR5J/aPm7xmrSh0mOtwAaXoZN5p4q7Twlvms1hZtP1kz2/+
Ogvy8/3fCsnc/YRFbzrBLKP+OwSDbVsrQtZXOeOcJuQKGWkN8QGyKSnPqSTXyBr3aNy7+NaIm5rj
LyFyASYQ4ExY16rTXvfgfljHSwdQEyOq9ckRY6keHB+HVGwCGiUdNNefQv1qm9h+KPWcFjLx7MBL
TuNFj70D7rhKkuRGIrjS8DbwzLGee2lkMjWUEC/DixolvoVv8SNBpvHHhzr73AzvP8f+YciDR9sG
oA2lM/MKWDcWe9L1OLQPNiIq15GCv6b31xcqka5K0fKdgs96Cy4fdgut5ZBggQPRvSYipb5viYb6
XbwTJeX4pB2adU6yoMOG4fw179+psfB+4UQHIFbTdccNAQd2u9gKk55LZ/6ijTX6XLxyAwjHfTQ2
Y866XqK+nWoza+ZbxmpkVz1Iq9xPr+kvYUssHg7768Txb0lb1C0p3uJkY3NQ5IOxcK+V6/KVR9kJ
DdwkR3B3iLhJel6NPoYgdH8ItVtFZzYK0D6oJAQib73vyC6TgTN3WTNOdeSIlUn7XvODTD0/zdTT
88A5Hj8JafnO1l02lH10pwihuDvHqmSFmXkkYemmonUNTVVJtrOuXj9aMl/J8Cx9LdV9vM+inZ1F
j+dquttGyZfoemjP952zOmU+cKfNJVTLeJRDxC7aLAR/ZTo3RyOiiiXwb1j0Ud97hekk2Ugm2/dD
m4l2wP+1fs87OiuLCnEC1bIlH8M79CegdI69e+s0LnaX5t0+7x0ZXF4U9qJqQ3+z4CXtksnaYsAq
XS7EwU8OU6oxIPO1yZww1+eFm/A9+4YnPawXRj2/S0jhjcTqrzLG3nn+C+AhI2PVwlIehKs63/08
tTkbdByV6/KAmwLAK5tIkFlFZHJLHcMPDX1nQxdP1YnniRc1kvk5Vey9/rxCDuN170VaZjHafKwo
HUU0P2oJxP226ZXvObJcnbg4dIHv6brMjgS2wXDrEnE33CpZk/CjnPG/N4EGgHbdbpWrO9XziYI0
jd0XA88zaxS6IItDII+dVe+TQr7sjs12/aYZD7134VFeQP6wIDbXR43p/JipvuTrCAmxCrdjbXOr
+MvzQwm8X/64O08wQ5U0RjzeOSK6eKm4rFEZnq/nqcF0Pn9ajSu3Z7solFYqpEPHeU9gkC4XWYDy
LthGziF5quI7DEFF6AcBaMM/v2RqcipuWQWRgV1EBD7fi71wf12VklcPsTSLavgxRYDepFe4Aw7Z
ksNi9nr+YtFR5IZ62IypYhn5z+AZTOVt2zOirH6X88FLN9lHqtxxt7kK29R+Xl3JBD4OVJvmy2ft
gJP0vZMe3fAkjGrFCr/TC0MlgKq1RqPlpucvCKV1UGjgkOnJ+briZLjUpBxtBGaUFy1CvAFcBVb6
L9FO+xJ5RHutTtNQvhleo18t0RGL9LvvYik9+TtKBF+9JTsvXQZsEG/QHJ9er0SK29bNCMt5FbRh
DCAtA3wxVv1B31AM0RHm6LUk9EI0+3HBqzSZcwFROEm0ODC1z9/88LrBDnKwUn3VpSH0RWZQsiRR
idKsoAJnKf2Kt8b7FPhon1JNytC9l+KgnIAw/7zWWJwTfjyESc+mIa095e+rqDM618LpJiXkWGwk
p9DQ9CiLwzPCty+fMIR3XRg8Z7nOzTTtZ5P9SfBe9zcneiHjcfcbbHaLV6k42dH1r6kp72+8/TpW
Mo1tays47lqbpH0ozmLjv4fQOFANTu98aTF6mlhmbeHzYTrt8BqYrkgVOfNc/Caa7IRez24hZ8hz
vmnyp90MoEZrkbdmoUUt30HrViGllKEP7iy5lN11tPEjhtIyiMXi09pWYoySjLZ/qb0YgtLdcF68
9J69w6xsKrknovv7VY5ty11+3HT90t65pq1EPth3fkQvkNZLJgCpahj/klThi+XjPN5KzbNkCyLW
XQWI7HfbdXxcetTyfyE0YfvXhAGvWQhEkXyuPnNSURhNbDJwtFzLAubP8KaGanX6z8w+0tNUMHoU
xkpOVm+ZpArT8AXd7CohqeVaXxVql1U7h9L7F1+2iOZiYAS2FJAbBw3hd2d/6L56hsg8Z0iA9+Qq
STgPdh7frHC/ZntCEPq3WHTbrlnouHudtLzn/9+5L71d9V4LgX6O9zIivIgRQ663RU8CJzkePDDv
et0oGb2CYl38kl9948OblRUZZD513Wpqx7CqN8h27KGp2PHYLpQ+8vfyQk0xyrGSrm7FTwYvgNfm
fOJSY86M5/qleHR9BRrgFif8knvuMdr1NHCK8tfXbLS2jdXWVl+fs/wjlSTKjH1DY4O/+WgfzPch
U4WoICdOhwNdhsTRaRUAACrRzee8lnoTycTIiO0oqdKo0RXZ+XVYpMQIZJqixuii4vQwbN7717nS
kMr13hA7JfTu/WGcP7w9hfWJoqh+gHGE8JKKPync2O20PnuO3xe/DCrdTC39MSslJ0qmj9V9s/ia
RSv4nxAb7GgZytQRNx4FH8VHJn4w50VsebYH6qJ6ztsjWUIrvFutoDFkIbZP7o+KLbDYtpGnP6re
q2+rqCUR//Nf0bg9w+6zf4V3LNICY9Y/+/Z6eo3E4IjLPzSFcOEhbX9eY6UQ36d7UH+Wc6C9/zlg
qIBxl66RbLmKlqmam16omLi5NrenM6RhB+LDgl/mmCYWjczn9se/Q9ACyAhhWN63M3+NOCvxdm8O
lv2XWTUQ2naZCSHJB6a+0EZrx8evdeveDWnHiucMX/9afjAsg+JIYwQvPaP9QqWPg78YZ6jK4+3k
+X4XR7b/8jRHGv86/m4SE7Ivjnfq3sRoi1xavTEcNkO6gqciDMLyXCenj4wPyrC4GGWi7207BJa5
lL4wzlYxcmHZAR4/yQDtlL6i+TjZx2tNfJsq+gBFdtyqKsCYvzH2+/q+fthKvAqxQ5JyTsN0Odso
FGkqgNyJRgE9PylGi1S0u8oJyoKfdtCW7k1nu6my/aBBV1bnS5sfLdu/D6axJORy27+/ZloERVVY
YYtp625F+FqNzmMZYPxmywEjrM/7RPqaqwWrkPZcll8yhRJzzboBP8ZtJCVItg/dP5bZ5kW6SqZ5
bZ++X+DYt9F1uu8XgMBvas8xP73eNd4diC3TTiSjJKIpOTmLhxcSuCxn+Go/T7XbpLgon8e31knz
HAZuHSP/h3df0G2pEB+LZeCaLI2CZjUBDVmJPs4DUNBbCljmw3EiG4yDfAh5I8WDOtqZGjZ48ZPW
Pt7uPv94fK8/xvueIrTa6K/K1qDQdlHJlvrJkgixY38Y0v90I5QFDtMk/1ob1U4INEl92O2qdJKS
7xOli98qmYK2tLxoaFKS+OKbAF0wY/yNr19zOz+HNLNtKlhTTLSbMTBF6I65a56CSdZ8Z3b2m8U3
ZtFktz7Vi8XS4ePSwbfPTNP4Rr9rsEpLO0uHMPTUqYY8Q5sfN+V5c99b9yRjT5/Nz4eYg7TiuE3l
EIRufu6/pJVkR0jOGipnJvRvuAllN1UDwadXQUsLV8gE/8MPWzk7smal6xVrvq0s389wwOD1fdaP
9eWIqOEp6mdNloAqrz1bNnIBa9VnfTe9shtFF7bVvKv6E5n/lWFfE+yeQ17JcBB30APxbIBe+fdC
OUwvZ6KEeWwTc/GvUNFr1V27auAtxa42P1UDd+cf/2b1sO/c9EzshUR1/ubei30vH9snq9cDss/1
9ug/yvvRy2TW/vtY9OZBHlVo4CX371d0gASMtxmbTkUIcnk2wuwtOGMaf1EaFFYPWohkqlH8Wnxn
fm1tQW47q5+tQnvW3vVwEz0kRWpPsAhF60qWKGzbnTf8Sz0GV/a84Ndd+pWnjE0Ckeebb0QtKNgW
XXItL/9rFtVuQRktgD1Iq3GF+QGrRsoqOaItlaTMdPM566fKgwKk3AD9gV+ZsxU7Q2onxqOdVAjK
paBJe6F20VTX2XtXwO+dxMTnZet6qSyHfw1FF5Ks/MrSCTA4cJ4EQMXnIqECKRveF+0Ptfyb4nBQ
pEQd3rS7qLi7kVWG9izCpUdaUXXtbAYkCxQfyao90SfFpTbNxoeVtKoVt1dlMquud8wG6Z5wMQ6Y
Q3sjFesmJUp4JINvd6eDV0QKxv45+Vd3e7Qx+2qS3lwO5QKXeKdINyKkuNAQXNIKEcPV5XeusRqw
zIW57fydbZ36ba1IMiUD0GGEueL2rxUUgPMw0cwPhSl5k2P9P3HR6CBSu8r8CFoQodf9a667fBeh
IqNOpSK3mZWuqkCDBXFRlvvi3hJCGWI4JBcWLfIvZO70S62/+KW18mOpQLh+FyermOoOTcnllO+m
frMTeqibp0q+rcSmZEPrRufc9dx87+tHvYQCW2g4kuWxYdDABV0GYtF/WMELlZxwjRgPLv7hDle4
eqRybUPylGYLwT2EeAiHDDiHn83FI7/QtYjvC9LJKpXRrEFusmkUeh7V0pRDvJqtHaLniir8BaEs
L7tsIKpnPnI/OGydPe0rhZRSpD25KPRl80NCf35bPiuSc6nzfzY/iU4Q/MfO5QUWXaKpo4IS4zsz
vnbJd23T8aZBjOyrI1W8Qacc3aJ0zD2Owz5FpwEI8+3evLX3QioYsa6eSuUKbppqeNPuKuG51x/V
be3ymnijYHE0dF4mxa9ra0NeyLeVLX1e+uBEUMTIw0s00g1S0DnJ/MCGQ33JgpZSR9G/6X7z5M8q
fAatx1cg/nXRSbWZu5s/z8nSmRl3aV7TQvHX94rnJIOaaY5vOX8QoJZkqOsd430sbXkdBP5f33K9
81t+sPxM1f3pvURbLkkZKMynQPmlv619BX0EdzEJQztF/dWkEgrfs5fWX2P3I9V/E4Q3Ve/gLtoP
KfPXw3ljFR3NKLqQaQgyvc2EQisq+EdviS0IoFB5m0NWS+eCvoQfn0VVZBy7yeu8p9B01l0P5tL+
k92/ej5CJV2r18bsVHGY7N84a7vrr4Ck3hpuZfEqkgn+HU+LYa6HxO1e4dqjO3PwgxYJn0fhNpB8
QJ2Xk9dAOu7o25Uzl4qWllM/WV2PpBWhIe04i40cgWJzx5NMPMvWVLpJiPB8r7uL2hdYpnaorOo9
gquImKKcHxjPSlpiRvbjKF91aNUBaOVz9MyV/q8Fg5XwuUVWvere9PkCK6jMhvcGJ1t11ju0HwQU
BXiNg1OybZCjBvXaJVq8n3srhoWk7daX+ucZhybJr5O23NJ8tKqzJlQL9VUkMaQ8IqO27s2JKRzb
AUtUHcOE5/9JY0h0+C7lPehAHeZjsfjOPVfxvaJ/qHyPb9aPn1wFetxYNluCBljKE52v2bCX55js
94rtS61Ixs7hBloyp9T2JRFB7eTnXGLUukobibRPdh+1D3KcOofLb2vWPX7kF205UrRXnRklnCxE
pbh4eYYPs5W/a83RWDpNHkzlpaMYt8n6dxGSr5un2myUNa4Hyvf4e/va/+5/faTpfjbiyqt2ZvHg
6MS/x/zhfBnJyrG/GR4b0qMq6zFmdhZ7d8bPxix+aJ/66+WrDIaI0ZM4iXs0G+3FTn66hhg/zoip
ZyWBrX7n5WYh4PbnMgoPEunRrfQ0YBNfEmGJdSRGvlTmekQeUUbMsxoaypxL5a7Q9dw8EPM4bmip
nXTMV6vKlSk6XctouijWbnZmty378VvaDzJ9iKnnQp8miR80clzu7VU61MGcOb42zadof6bmWnZW
n23fOI6L18YL7xwB41mHI93mtXy+pWUmfrioCsnuPfdDwfhSIBqrHP7aSwI6vgU1wlLOCnEm35zD
BzWHnb6WiS5FXvbYNloJV8oANkiDj+1wUmW/BI0ZocZO+OUIGGkoB3M79ol2CziYYjfhkvirrzOD
XN8WUMsNyPp7axrsc39TkybbFxJ7/cGsugXFrC+RrOdUbRHiaHUwxmemPBfEV7pnoYTYl5kLCeZe
KGSAbOmv62TfOk7+5dy57TF3+8n8N92jyi0domkYwDh6RHBRffZpoNwn9ZfPU/9c9xOL+uvka08b
MWpNUpeLftWe1fF3OhchrneuCIRevneK7UdmnqcYxtkUCnaei3jNDBT8TeamuGa2u/1Sz/Z5+Txf
1GZUOCZbDyGdXsMqlHGK307nXUahyRjKwAUh1XleLaJiomsY8j7BCmoiBbJLQTV/v71Yp9LDW1+E
VjcpVVD6z8I10dgdS0vB87xwvnwD3eGI5Efoj8R0iwBO9P66KS+TpqhPC/6x6y02JeLARM8yZv0X
EPSa6K37N3q7VGQyMhFTtv9DxbaytkQ6DUCf+0zVhxmybjEdknGAdeV7zRdAmlP9zCrFqOBkk/Ax
Lf5VjqZE/HgCdQOyF6L3mtX8E3b/Y+MYUbwEteTe8qfbp4kVMJSYwLTOTC/VZYseVRnArazCCuIp
XyzEV50+0pO8+eRGjBsI1YsQIXJGXxwpxU05d/KPs91/uFygF2SlRRbA81Goo2CycqE5NMlfAs4J
54E4Yt5v8UZ5JXS8po47cwcZ4Yt2REn78dH9FW0HQd8SIgcdUNFDKGJzGz25JNwxAJjZIPX5kFQZ
LCO0CP3iz6a7bm9ffVp3NxtFQD3bCxmfj2quvB3efjxXpbydssYRMs4Pab+0qh57uQYR7V9pgteG
1UF6TJO5QaJe6Bzig3kQOnsr/2aambdbCCCtjPt9DSql7Of0Qlq5wDXP+op0+MmXhDsRI2OJET+U
aCAlLsY4534SPVTUC4C3xVAc2uIVJo5rh1hTysHkxwGWJLYzH5bvjTslXe8vYhRrJnvnxpfRtLoR
TnZ6PSvsfEa36T1dURTcNUlcxLj0T+3VvWwmoBBPTC4dUX6lX4VgwI8c9JKG8UOBtfkXgzG5yhLK
ysl5uueL1QOhvAskKdIg5flsX2OGR4NAPtp2Nr3HSAhKOa+4LDHODvIDc0MhhHzFm1eewGvTBE6K
rexKiFfI88JMWP8VZfIsXSTDGZWL3RPZ3iPsqJrY/qi7D1jSTTxrXM/Vq8Qim2ESv/Jx6OQanqdV
597S0Nyxmn6nnFp6bqN8LfVz7m3iw1RJSGM9uvlpdX9HqbG/8aE07BSvttUljRr1kmTeU83/yNxe
n/PosYoX6LMNXfMgJamICIfgR/civNZmGyxXlaB8L+cP/c2mYom+qOwSl71sXXUnPcthrS5Ep2zt
xXrG0zt0uCImsrcmPmi5e3884+I5ejlOJLfBCfLxSZGdsMxnXU0XxH/rAThV/XcabaC0fQPNqvhv
GzVuN7VtHp5x9olsESOz7eZPjedxElgFZzqK4lKWdwu5Ty3jLW1jMnohYbt3xHv7gDQeebZpLntX
mpqUyLbd20lu9429Mt3cDElu/1DslCj1oyhm/JC60XsP8G06L8MTACbF/qF+qi+bO+gX8ccrZcLw
EaU6965lH3kOpHSZ9I6Na8j+QfzHWnLlEYxFioGVpOC/4X3qpmABv8CuyfeqFtpnnR7mAnqGADYd
mufJfbIbH4lK8Bog+gwhB9dXYlgcajus/JIzVcDtbV+Af0vy+jv3u/w+FMuBBPOFbs0HIWAWW7Ks
P2tJv0X6U2Sz1QOK1YkDf8WjGweUI929V/Dh2OmQRIRejA8xd1ItjO/ZWnfb3bC2nCfnSSDHIHHF
XhAeHDuws8q8K206fqA7X3pQ5v/ZNbUB6R4vvo6kcKYQCHm0pGkDtwfQUNNMItKvVfUOSv6afyL7
AGsFT94W+RZ+LehEtENW9+9ZCbKFdEiCaqyqxea8eTkh9/6qZPmG70NlVk/HR+kUn8euRiMBXd9b
b+2f65L7qZmOccDVHIveuZKd7PStGWfa89LohTtkQaJRy2K+rH3noU5MF4NkUJzqP5dH7tdxnGsc
6wCKWIX9m4SuqcXuPjm2lr1t7+bLPcmNhfYE5yO+ZdLmBmFAVAfZO9Yv/loRkMJMH7qydxJhpAtR
NLuRMdcwobEtvhCtPjxWFvVF7/bBFNp4flE5/P068vMSvvO15T+jITvZz+5TAJ6MfN0L+KOTqIKH
TefNXOMjGaWioiKhfzRFL+h0ffmf5dtYEEpZ8ykJ629GJ5UyoO5OtQRavzC4fF7elOreS1tikFQn
1w4BwFoTgqz4WDvIsnNbSZAVPW5q4cRppIc70OpSEZWsut5Lb+Z+TJd/Q9TnvsJcp0y0H75DIXhb
IB7ViCTVsKKX3BMUZr7ZL+X5cAc60agHArf1LSvTEOubDw0sp039+k5nTCZhPEpN5+MrlobZ03f2
CHa7edGH4aq7tz3I/QZnVPNC34MQXoEE/fNwQ7zUJlwuayXDROX6ALD2y3eukzUpuVOwFulKormo
J4YpaZ2F19Xvoz/OtPErueqSdHrZf+KHQ3j/uvwLxqTakICWrmypEmvkYT7BTGOSjBgGggZGfRiy
sebjCp9wCvwlKdurh/90hJGK5hU1TdU/8oCY905iO0PpXsG1h7enAA+tuPvQbkcdc60hnlu3fk5u
puy3KNlJS9/9zXIVPY06Gj3icDsHQcISOIKHxoDdKylelsBFeNhzxhZzRT1bB5WEKpPUYPbjnau+
1M516OLi3cBNiSpCr+6glPZXpttHaMDvHa7/nAzhBaNXq+voUlJOO25eo6X54fdAniIgs2LuwiCi
xivX0NdMP8akOOZ8GQV2EqDt8k95f8A5sm6JJErTu+cqSPsdNEF09i9bOxkD/ZOxYL22UCI0nHe/
HhJs3RK1K7lIeH+Urdfv0LUz+s8huhdUH1rUxpQvGINX3fQWMVqbyDCDjVpV1nifZHwZptRlYDMG
zpyQ2itvhI0igfHM/6P38Z++yFfNv6FZCxEuCdGzEUL6qQxDpfafOEquNGf8Qd3TWXQ5WySUxaZU
hpcRgASycTW9tF9Kn3TVF3G7vpIarv2jMBhw2jf+SoZqccv2dYcX9JioKNWff2iLC0CSNgZNuynz
4an6e6NAuMVBAX0mufv+TWGiqJ7EY5PUEEeFnw6/FGgoqjXPyyLSQ/ZXf6KF5x8u5Hmyvh5lfi+O
+FZxcujMm0knHX8jYcTiC6D4fa5fBufuFSAsqtqs/Z7mcwkKPpG2oMZ5k9lD7ap0q5f4r/HS3EDN
vBRDeiZ4nX3JXBMqQBPl8O2l2y4FyOYowDbfvBviaI2gbcXBvrpCn2LWg1evnOxul2US3GuDV670
s4qun3/tQv0UQaYIh+9hvpON8HZgV3emx6ufHCNpoR4Evgag9qwnLmE93PWf7l94I+j+VqVFKzQ4
rtbfBtHdvHTssmd9BCfsfijazLn7rD0nqT52ZYB4URDziqL3aG5/lu3QNLf8cQo1i9/0PyfNgql2
crB5Y2fSUOOwOXufcUbe62Ic9rB5FUJtJ2oj0RPyB3KhESrdU6sRmdsHj59Eae3rv/D8Z/qyefnL
Mg01raXdaxffGU2ZUfiruJ67LMatNOTz6e7FoHZDXXuujxzHm/MUJ2hwKCwn43mFKkCkb/478I6F
KKQUc3KLGl6WeZ3hhJdmoEgdMTwOZCl7BU2BVZ2SnfdXjeKnrYpCS+eRF1H8DtlGWa/Vl90x49aA
RLo0FLTsW3+V666GxC7QL+TV/8xe8bYGvlpgnttBQSr3sjLBYQ33r7dPmrMG5armxafCNstwyIps
ZEvjXc0m/IglyYbbglb0lUplsKgH9VibIIUZx+ijyS5b82JaoRojRKFuXCL+zdXn9iusBnix0czs
ET4E0r7qpRu++EFKCgf2aTfyTiyfaAfF7p/Lgsv+JitYWx+vIocmgRMGo9itnHr6V2mxjhNZT0AY
S8cqPhNOqJJWLkG2Ba+fRfbJYk/PSig8oCJMTU2IDkbX4JuJMFs/U+ulAwP/4mctoHQT5ecP7lMz
AbHIRHm6NXUhpdjzUJE94Lm41nE6v6vfPY/1o8193OG/kojhe7xYlZWUSvOY/lPZys93BX7lSLgD
uOuBa4d/dd97llbRZ+r3IRvw6Az18ydq2jGew/Rw/jneByRw11GW/cmfUZr6ZIUgFVAq5j0nhOHy
zju4762CWi35jw0SIk4Me6/NB97AVqqxG7MX9e49aeVfFGZH/r1UtDcEHZHGio/DuEn0K0LE94jW
+IW01al+/GZOcdb+pgYmYwgiQCNKxAHyrvhC0jP5l54KD5zTiaDS7pEHhjOOWTVozP4sly8hOdrW
6RJJSue60Ks5spgwPY0ebFZZseZCEX+5Dcs/ozSIPts6f4uR+yvN5yXFqfnmOlWeFiL9mpPsEJmg
s8d/iIK6m3FxON9GgGXDnT+gw3j5EVAQa6mZXKLgSGwEctV6HxfD6fFi5lb/F1IFDCjFG1GrkV8X
AbPuHiDr4bX//dU2U2jX5WfdLdQzeAe5cUAMEoDB+ivYSkMTSQLSQoJayb3thjvBvKw0MltqRLmZ
Nk6j7c2qG2nafvVfun/j8tlv0PyygYhPZFzE7AqaxTZUcsNHbUnI18kakOTawHJrNP+NczXZBQuy
hWTq26b8OEdorjdvPzubFveGbKUb7Jh4kppusvk+0byKDo9T3EyLmHxK5O5miPUvvKUq6jBkz6Dl
QQJzWRgnVPmC0m3eKUSgC31gx4ry2+7STdEPQIjpcSg/GmwSHimnp4Qp039Qw9/eUNhf33uWmN8U
hoibQP8YC48/Wd8lPbgurZoKyCtwGUJx1nIfbmmyiWBaS5NyFawRlPjRvDN2DrnbE+1n1T42JNGn
h02AXv4cQsBPtR6AR0mrxcZmdOjt3P07niMWVYdpRD9Xs1+SDITBM5DCxRZ9cGPOtVujWkG0cBRt
yURNmz1HiyiGYhcphe5bji4O73AW8+17ysLX2eiUnSzKszG2o66Z41jq4gVHG7UU3qWGdyI/nA+K
3ewQtV+ejGeDmYk66SfRLpOoE83QiKVLDbOG5enS9M757jnOFVMVqo5nx5c4L3NHgilDx0Av9BeZ
4R32evRw2m8qKyv5EJAHxfI1JyPogTtXcVKaO2t+2M7hAV63uPAa2VCkjKM+eQl+kJf6nxaEZP9u
jGTv9dqy0I1rZXJoLtvF74teimc3MwglUQZZ1JhVVB35q7pR05C//RL/zjqnWMMUXU7eTmd46NlE
CoMkv6HekZGWmHPn5E0F0MtBhPv/KBJ9e/mmFnuYB/R0yiY2I82/IZuure/c4Ex6H+eI1bMslJva
Mcp56tqKTUyYr/4rFbcSnVV704a6VKS0SOWRNlx5DVnXq+Ehdhc7n29vu+6jSdO8LMmcYo+ms1lM
WVfsFgF8K+okCfn64aa4qox5xNy9zfB0//Le2Fiml+nDo/wi9MWG5rt/sZekZJcWu8dK33P6m/cR
b6PvnCdguo62jXXwN5LQLlUvu/ZIBtTNXKN5l+ejqnu00s/47gndQpRNYTJ2bVIs3YOs9uVNefdz
fDswaRj/5K+cK6Ouk1VHpo8hNRXAzHKOSKpO8SKD0MZ0tYkbgqlSRQcERYC5upp+X9ypHx6jdYPa
vLRy9yAY999Zy76vZ3KgEUC9Qpz7ZUbuh4Ek64/xpjY1ePxbzE6dQ+cZRHAx4QqQmXKyvL0rFBUM
uKpR/6T0znUL5RBinQ+weOpAaPGPm+0FDHE8lRlQ3g0IfkdHW1CKYCGILrVEC7HeVX9zTa1zMW/i
DHa7652n2piqubZQhDgEi79U0tIM4mvPaR7exjm893D2fJsE3MoGIP7Fe2SDK1LgvNi3xn0/3+LV
ekGnZ9Kqts/TA8tP/2U8LH4/VKfMXot4zGMLKF56lJKj9GswFc5++vu+WnXKfijxg12Gc4HUYnIb
w70uY+R5kIivG0l3c3Rr5n248aIeakhyYwqBBQXIXb10zmAhzsoIGJrgif8LHgpf9ca8Mnv13a9d
o9DQ9Yg2iB1/P9elXZtq26XG2TLJTeVxkMXdQAMn/4ZZgy3fAyQKnZZVug3xlAwdnzi8NA5NjVT1
3jIbaKUZ3vvt6zg8nPdK8/ushctARxGPLwew2B7vlNR2OEBDkXOGvhf+FrAPKj52JKNYh4s8yXRH
1OZ0fmJ6eiY12YHrKPX2zafnCCIGLn+HUSuIkmiL41/0dBW2o6X+lcIrYllZ9BOOavNd9VbPxbH7
jG3YRmw+UtJVSX2CfPRPBfWnOt7qrDq2ikck/XlD9J4mBxiOEaEk0uYRXeVjutBb2fryZ4uqrWbH
weuViV4maifhZvrAC21nHi6jrGKQ59TOT2Sgf6PvZFm+yj2CzuMBX1nfLtZtwEK+tMLSuMhzCug+
Z9XQgJqXiWnNzJX3chAb7pDW8zcbIjcjLboA3LxJVuOMTvi6MMDNN3S0t5xq7rMIfFO6Vq6DqxrI
0PckMoNVNdMn2N18096GjE2ufxLaZBRGsbBU/cX3lu+hL4pj9ho/3o6q4a2XF2B8+dqn2hKkeOgF
zdWj66dYlK/QTvEUhB6VeTQLoSYgCGxgLe0WTTadm+3Fv6jA02RH6RgsV78u98O1fPom6o423dXQ
WwHpOHwmB5eG2idkAUKBILoQ6UNODeauoFmHTG/Thf5HBWEOs9cCWZoeGWvp77Oyf0++rr8OeqIQ
KWzVwC20hk3knbJKU2S6fgDn0g1V86NT/E+0S9i31hwfSjT+hgnwg/Ou9eocD+jN66k+V210KRFV
AxYEtonYTk1k/fpaZzrvRfmg0AXP7hAaGL6AjY1N3PttR39+Da/P8j+xpq6//usfOLZNnUZ2G2f6
KSddY1N6PfTOp9KsyVpORnH25+1qCQK8vedgvBmffl84JTOivIOCc1fyUYoANgZRlYwz4bnKvptk
9BgrYNuOUhvXxj9MRD6ozkWPeWg/+F6A6EniNXHzlazLcL2wi0Gk4iwXVy0ZelvSLbXdA3fx31P+
ptS7a+lWKIthOBvBGIqztTRG3AQYFrNwowJg6vP4oYnRxtBRGJc0KqMEYDYElu9Crx40PoZi2+S/
jU0zTXzsOSWW9hEoEfPUauwvlBfQ2MRiapInCSxZ2ow8f0IsfO6vwW7wLOVfV5H/e0gZUS+8i7rR
XBBSRa7if2ff608h/Zb4+rMefoKzIykZYcf22I9b26pkz12X6hxVgZFob4hO8haM08dq8EnZHyfe
Lq8212L5McVTTh8/YILO/FAaYSHK0qHeZooK5lUilNqhLeE5/poFsXZDjEKlUH+ygxlmmpsY9qPj
RWxDTPUUs4w0C5ViddPiaSl+WpteabK64pvCKfaiZZZtKYRjgU7FPi9G5wlTT+sJCg3fvMen4cm5
BpRPs9VsIXXOJYWttIO9jfSB0abjXQu4PReaCIi+zcgOCeFsHXFxzlMr0Uwu+jk6thF3Q9ZxRW4F
QClmDn5fGGw+Xfbv3imCn8v4z6sVrgQD4pCCzEEoyDn3o89F7dOztO0dSgJQ1AYavxTCyUf9vn2c
e2kFFEFclAO7399DQ9ZeIMvDpt/MqLiw3IQrqZl2FaekeGyABItvW1L3s/hlaLqXMvGvPQQGYMMZ
uq8n91bYsJEL91Ul6cykqL2258DRYwRsI6oONUmh5yg0rl2aT6FOQEv/H0WhwLX4DUKNLLPf39N1
bVY5vmU7o4DokU0gMESqgJQV5vEp+xJfqvKCwA7yedyq3C92Xeqy8BEo7K1nBM3da9NNB49dnXlx
Mw2j55cmFprVM/zOdbc7PjUtrwyM/2LN4DXpLrNrrj9evuo0ylD532g4EgE955iucE7XgweY5nBK
TW8bCwoui2Q0b+Qq1En0ZCrA1X6GALkk7CqnS6Hl5+ssa5t2txkA3CIuH6+b9yZ4OfGx+0cnPKPT
VfZ+Cv8RWnP6j6X7Wk5sWbYA+kVE4M0r3nshpBdCIOG9h68/o3qfiBvn9m61gLWoVZU5cxpsOC3W
zJTJ4xaOoExRNqSKn2o62GrHbdLVxzzKZNwzay2tTXeC+71oqg5rGbcsfGs7XCcxnB/Udj9Xdv9n
ViMJiJsnt3cGEZ1cPPeOJDlEtn3+o3AOBFaXVj40pDIXdnogwczmwvPRsflQB1yq8l0S3UHCqMod
8dbwZaNBGh1S/7rnAke9lPR5ssCXa/P1I6PVpwBBd2xQjafXjsJGhyxcauWQzWe7RHG60iMxtyu/
q4te+uv6eee0tKjwLy8viwmZEXIUJC33Y5+Pv0z1UJeggsIxWAsVeHwnGtfOO6AY3lsbrdGfKNHZ
w607Ifi9tukDH0scCjHR0l+7FoFs4UKldqnsgk3rx7Ox+nhzpQ12YaVkDXKpHSpupywQUMAbOMTc
sGkuuym/iPuDp/vBej6fqO4Vzs9LkT3c+mt74UhWyJ2LuU62d5+9O0wawdqloHxetBcjaCmkA5UE
9gjo2A8X1Yjs3Gf5MjKKgYbQI1gyPcYo3E7Cy8DAHOmGw/qTsD/sh6v2uRYaxqucFzZBjNCvnUNh
UsaRKBGkfZ07ywEflz+2MtN3tfsq/vGTraZKXDd6S4bpy44cgdZGP8Clq5gL7jLMZSEv+ROop5Bt
hj2QVUvjABwZ06+6p5JpME5lc3H+bQA7VbMkb9OQcxBYjCGS5F5dd06MbqrB++uSv4IqEp+PdsJ7
HC0oj7jJ8kUjJ9fRRAF0L/3LSQ8zDIEWmFkBcUYs891N6QYbUnFE9fR2lWXnwDzWI1vXWPCoQ+1b
feOG8re3iSOGnTtw2IsmLCYfRvli29hw1XoUU8xiV4y10sX95+0LWpHo56KFXHulCjPMZ0bz5j2Y
lpMaQAwEOeqWz0XzyVu3IjjH609TwTkbP+9RTCKD4fL2h5wNEXxDAkpYCc43VmjHOWLVcNmX8/WV
+wiEqkt5Xw1xLdlisraomcv3Zru/lQ2KGVo3U0q1XuVATjNozf9Z+nn9U2nL0R7J1l8RG1SAcgx0
oop75RFdRW4e6THHM/dffZ8H/H7HqbILr+6nq962jHvcdYUL5ovX6VlXZtNDtqlmCnfeXSIigiW+
qOcbyANnPQD0zWUe0a+Pt/kXnOx0y5WwHJzTrN+zv0n9tBYkhhl5rXsuroKGztN3P8TQNF+fdZS/
5gKZrJrtLgch/SNTYMldjY9pu2uLAXKNKTUL8WMpwgCdXIXSLLosChL5YZbSXF6C28zT2P8HbJSd
xQM3LVm6vwpRHM7fnUkcw/JH/rIvxF7FV/fdPwvSJQWfCKzNp8No9nqq7A7NjIfpVk5ky8AxyZN/
kogWvRy3nc77Xt7A+4TOfq8WhQQL80uBrfLzbHPtbpDsmrlTnc1jVmLblrRC7FZ1nfrIpCuLR2ci
HSovhurJZb2V2nydZKZ/n5U9T0T2FCXzuszt1C5B5RN2IrzS2AojvhxFBuqkDNRrt96jf+slP9bj
he6JQ/k30tmisR4nmrvqjkKJhqYVtzkaWfQnq0J2FOVv0b9okQi6/5VekSInT9j2d3oUiefjHy90
TiJAdMdVcYHYNzyYOAy558aGFJwJTWyPs27obDEV8GoVa3fpYfnFq3hE3zcQDYZ16VWIzoiMM+NW
ohxrGm/nZ39DH3ZfFIVxr3n9BfDxWs0BU+Afr2KOxW2i6Fe9Lw5ulyHXuRsbxponXDBbR3/7dezm
yvHRkZ95gEqVaP1otni78kap3O/j7XJ6vBT9zUvkyPCWG8eu1bS6mBvVj7dQoPSRtC/J3oLhl5qa
D4aXVVJmiwnOOH5kUgnDYKPr9VPDJ+rovZIcMY76pWAwgcegPv73KvGnPfmKuHcpJt+l+Mhb7uG5
ialiNvJp41GgSjg8ls8iCYIpJtpJCgGgT+JgGLUqrvZFL5hldcSbjHlBPfbv5bFguC+qRmpBjx2K
69ry61lbkgkyZ+y7Ge1L+9CPrgoSVAocH5H/fLY1EwvbCL2mYyirKg0QwKYPYe8yAFUdPrU+Ce73
dR6Ikm1HT/iEKgcggsR0/EK0/mgJcFU9Toz43eexGfulf+q788cvFVe26GUPsZAdaQTxG38HH+RL
P8FPVsAfDn/BPbwabhzyyv3x9zjnDQ75701/0dg0fLembRqAhGGtu0io54fgx/K4pZbUBiCDV7OC
ZFbFtH3tQlIUXGpNJrPQwAVulqtl4ojBn6vEYt2H4j+bLUhTcV9O7gavVEpuSae7wncCYO0pKn3/
s3R82vGfzddoIqAzpRXuBkqITV7ZsO6S5If/CPOsDJPkMDtxPMRL5THPxcK4NQ568mT9O+YlXwyL
4szXEYjkyW9sL5JKvSLy0m1vdlfd/ob7vqjcflyD/590JdG2T+Rj5paltxzwSEmeXzwbjBRfiZ7/
jYxP0c7tXfI9cop+7AbZeXLZSkZK+1tdWacoPCG/MnT9Xd4rbAR0Wh6pyCv4v2UirWuqZG6wJJd6
Kirma3zCW7QaWxZ9T3q27Jy+xvMz0QOjdcspXeEZlt7LIJBhiBlpyeWsxY3k9QSbflAR9AHgB2o1
Ajnf06N4+fFqrB/fm2b4PEKklIlU12pKI4jhfvj453CQm3HXrXPdK8ck7Km9jkMLte27jox3vL1m
S37ameKJE9gwdeOwEQr9dfcWrVn9T9qJVYGQ/vBDH8NJ9cKwdJJ/ED+SgIRk2WvtMfI3fj1xK/hg
R9F3w+Xvru9OGIVc3gX/zCWicHEjzfaWkw4GzK4dCPm/hBqraBU5zKTdwxj/2rKx1GIAyHZF1/LS
xqbK4dawQ4pVcqjf+pnaONuLjTk0/yyeRQMY1x3JVDOT1gHR9AYvzIwjHb46zleOuLBVBFzCQ4/6
sa2MOIy+dz/BQwF/mcmDON0RfswxVznfKgQjCDivWCVxrceDUwLv9flp5K6lZqtL+TCKQkJQ3e2I
y1JiW9ataUoM1ZgjvIRdtDIU5DKD2m6ZglgNlynecFIsOW3touLttySPGvBbBY4QEYJDxA8C8LKJ
IJXPmANvgws2N3KXs+jLG5ufszVcVgUksfvO/fAehrmivq+VZCrPqeKRG2xOfr2zSpX1bX4aR6My
enohOVbPfLYOX+FNz8Wr+/MoLg+dOy3DP3rddlHxUpT+3gJPbuIFyZox5/Eb/xkKk/HHD128u+Wz
keKmwV+LlFbioUzvuu8jQgmN0ERA//K0t/xqTl3AA5vCmkmrYJVk/+y6WQuuPjCT8Mt1rY/iwiNH
PmBtIfKyaog378l+LP4XfdeSFN8z7+XqQCduVPpd2xgyPhrRd+sOOhCjzBxsVcuJgJFlkcsv/MbW
boU1XdMzBICjnezFBsHeZ2uGsfI9+OAMSUhxjRvxkvWqXuk7XXFsnUY+oUEKKV3g3Cx+Tvi22jP0
OjRS1gGTPzp3uGXWDJyZVjUIbE81W3ZxzQ0Y462yrRw/tq2k44zZCdQZIyUolt7am0lFp1vqgMZq
h7mkS7I0wx/eTEw4KtdW/ZXvJb85wRwAsHGmDwyW1BbcVkIM9cOogtXdLP2xbOmYT1W5sT0Emo30
1uWA+D5/1Cy7CePVKFcNvsdhmESQahjXD/d1rCO0imDuRES9UyMxAOcUmaSiSD+g5087ImH9Ye4G
hS3XwDt/YKW0vJlMeBeY67LZw5XVXu2HSVcVrmy86hhj1d4DlCF3eErXhc0SN0XTgum9jxp+HKnu
6MlsnR08HI1nOzjz2TJ7+7o1DCGzffS/5qTAbnIc13ko6N0a5VE9sIEg4Y8R8l8z3fpOjh4kG296
KxYIhDb6tmytf0NDDSiGY8IydBqQj5V2LQEI7WM1UrqCuJQ6FxMalgP4I3abBlupGnpb0HCYzj/y
R0iStqlzLEeCntO2+PhxEtiQbAT2Uo/rLd3wYGxilWuydCP9jTQt+bP04GQ5lakdUN1wG5LlRYZH
r8db6kTtnBAnULiA7dgqjK3Py6TbWid+Oer4E9+KmFKutIcMmgWb3QJSONXX1mY5GAV5yxBAeGYC
f3JV08Rs8ZOGQX2hi4ENsj3iN46uobe02eWT7VXRDIY/tq2Xjb1EFgQirasmoOwjrVcBxbZAWekW
dvLDs9rzxQiPIAjAbp+bTg4Ek+xbtDBKlA5wdK6LoG3F1PwIBJKszH+TxkqxWUCzBgTB4pD26Ahk
Z47rQ56p0HxdeQ92nzeEp3/sC88Pewz28jyZTNcv7RVVzaN1gBhu+vjetFmL/prp/ZFrDFQQLvYa
bfqHdnnlH0Q6LEE/zA/Lu+s/+hS8E5OO8cTpFvxSPjO/8X7ol1cGSqh1MlsfzO67gX/WRrwZBgHo
E48c9p01oT3OYr/Q2TBWy1XpG1p7HNXEeGHY3FQ1XNqJYkBG7ryGff3hSKqdHJN8yYsLzkGl14eN
QVg2t/9WYpj8fs+O4yS3/8ucMH+W/s7In/tM/9+F+GTeJ6VNthZ7PHt2G579+g6DMYcHkdIO6r7C
/0Hr6t5NO40gqRkPnx7T0uYn0Gi1480IIB9k6xE99ANrQap5ER4v9wZT7tnmw1VJ919ma4H4+LsH
3nFsLfBqNFMJDnYLU2f8XyqEyO9CH85og8VUiu92fvEz6TEl5tlLYtcij9aga65NnXnEFqa2Lbhv
cKUQQEA0pnGdhj8TNCJ+BPxgU9+SHGC0BtwFuSRZQlXxDAoI9aeTYVCwVfN3uBbxgC9oQqlk9J8S
u6UWwiXE3kGsxGs/G/fGikgSlhB+BZTy+xCblyqJ2UglCvdXObP/Wt7kAh4Lu/UnRD+7rsdwSh7F
57F3X5ROLFpO1fWlzlMLqYl6wEjqvewzplmzK3n1cohQmXwOjHwqJzPBQCT9lEAlD7C3YsB8xMDf
fMZkHgVHkYhE1OmhkVkxqRE5R0BdxrQqTi2Rasizr0RLY7Tc3mFu5rnC+YYhmfu1fZHvU9FZ4WRZ
TSf74vmK7ZFCKKxsBmkGIaMDu92jUXL2c/v9ahymfNSqz87uk8CHOZ52ogh9PMD40QLLOLJZXsad
61/0M/q5Z6YSiGSXQeASRH43eA+BDhQSqQMSFLPL2rLRTvn0Ilp6MkoICF/x6SMYVwci07Ocro9R
NVFVyaoIDlLGoRuhbtlapDSlauxgfhq7+fRVFFk18VyZWE4Ag27fU3i/xmqV/ztqGPdDkAIoREvO
TAsQcyMLScWCO4VF5FwaLtGHkkb+h9ae52p7x4cFtoHk1zhV7p1MOVsPTQObF7ZNp0y4btDYuZnq
mLa1EwCm8pY+6YnJG4Z5o2D1ta7gk22Hd3ZM52YDZd7MeMXWwWwIYW4YwlqyxszXilkQDUh18+lh
r4ZKIf/8Y8SHhICdZx1usOQcc7VdVfpR8mPfDdp4hFb5fUtKnmstU931tBwWKgp46dbbf/G+6Tz+
dvUNBN32tOo/2kmg51ytD56+9m9zW7dRb7aQi40mXNmeiAmCbTqnc/ANy+Xq73T1kZFS02QcmNyW
Nuv6k17z3NmAZRCQ6plhzsP6QG3J+nreeM1KAN7l0kER567jg4nm0sQViIYTn2BzvnYwBxUAn2wj
ssoSG2bb4wmLbAMlr2F1duIvdMPineQm0k193aaPz9WANS6ft80n7clhMDfJLoakOH5XdtBl01lh
Xh0z27fhXHkR+AqYSx1riinOEkqSVmAL7CV9vKvTXXvaD9TiKd67ljHoBpDPufWvqjTBRYdpILQs
Sq3T/F5WhofnCALFu58iJVBGkyXVa/ANUINNPFh8GNGGgxpfrfTo6X+I4WYaF2vKdjNOvmSTaEqy
ro4BhgZI4MQnjSjyWBCV1FOzTCcDZ5mMGH9W7EaZ8Ck2bRxZXCu6sRe1UPYj8Zu9tFFCWK4M2GqC
RjrXj8edPipQUpa1+1h9v+x6p/1w09//8r2pvHHieCT01fV28eTOpXZMoQxeFED6tWCblXJBTA+N
/4OdUvrDGZtpett4e1/4JXYmEccHHD0EmD3LEahYmkFw4dFjGGQohl83c++fY0Jk9/FSVr5ddiVH
dYOxT+nSNUWxKtonPkoJB5FEI2Ps70uyfHp2Jj9UJpsYRU7G1ksBinBvFhpccsiwzN1XuPyr6XZ8
nFGNnBhiKjyOhfcXjZdT3BNPgcC+5P7lS2zbvqTMa5ICnB9pYi43fDwVYT+n0OM/8e4SYRAqf6Lf
JX5vGc5Cm8/jQ0a6+c2hcRwrpM/qsWnkVlqZZgXTO5q/KxOk3+hm/MDwGK79x81kXeQ6OZNli08/
RVriN7/8wIhD+Qm27efKtnqrvYYfLFsbq8HyCcAqcoVZ8mi5VNaZ0jpdXQcApf5+d9m6kRC9zzVt
i05KoZUGKWRkehkqUxNW7zMtRUAYLBabDYeAEZH9yEIt3EY5Rgqrf9TAdRfAw1/hXn2al01Gsi5o
Hc+rcixRXR0Co8a4gTl8pBCHfNe0EYdRrLztnjun9qTnZ5/s4Df1Q+/FMzL9/e5kPJGb/O9OYRYC
dNCfDSR2RguYnSTDENaGXsE0t5ioctuZJXoRlOaksGtDQQqG+tksIwpZ3P17sI5fD4MK0LrJh/03
XhH7wDwAlAFmoLLSRudmt5/t7+knOtezxWbxB0riioArHq0lIS9xKp51ygQT1RNsMI9lqgl8Lr4D
r7k+XO5M3AY6hzqkZsRbu2NXmI12nOpK1YRXvivqz+MHhzuOZK5zSpV1+Kq+remZ7VCfp4P3ALy7
8cln0G2BT3ev77h/dK4dXHR7H28ec7ZUh/xMh5Y71ZzvW55rHDGkXutSaMAhHZNwxK9G52LR0WCd
ao9ieH3e5Dv5jbISeHatsDQ/xEQXBkeMQcV9YE/rTno57U68b0Or/FxHMkbyvUs9NXh25j9ia2rh
rPq9ttIMGtBCQhf5cFi+KhY80ygcrXJgs9rUSos0WA51EO/ZYei/OJUo1KoqwMSA/UgZ964VmISR
AZVo+2jqhbQfRqzr5nPMiy43CN/vGOyzaq9rGBxB8DE+aVsUwyXroham7vwVIHKBMo3d2UhC5qC0
s1VV+YiBQplZsIiH14HJvoOQqofZsMVrPy2ijfNBwhjnkbXsYQcF0m1sFpYdhdj6Y9cYJMc/j7wK
vZns2Xmy7RTGdRB3ZFurf3Oof0kzyTnUKTm3c667XFlq15k2wqjIEMe8TxfxgwFTocDCGRiHwu9a
BY0aRJQjq4+nuYCt16Flmy/1dt1DLVEfUNWdy6/eDdKK7osYKCzrpdzFOCwdWz3z7brM29qr5VGo
inMrcm5HIh1dNJA5bnHbSm6IFB3r8PRtIZQWcVYRTKP53/cgVZtPgmhmN30aSH7HezFnwN73Rk2G
ydXZjFK5vMWLwR3mu4R977HSQ2GZ7LWQyHrZwhypo+hDPlkS70an0Xa46MvX0TXPo/OQa/VGjjhU
kfuxqTaIobgj6u5rIbjhCjQrBsKtgKwqS/wyvwQLJN6L13nkOb2DgERR/OH4Ke3juAT3pkSoclom
a8KUL1D9M+1gBxO6PUVjoMdZanwKWqFWuZQCYS5lFm15tBP7/K2SaTzai2pA4uanebwXCZ6zPKTs
9pFeoDa9iqvPLE0CKNkc+FQ+Yw0YP6z0lz4+ffGBy7RjIVJTPv0CRvLXH7AV1smruu9tv1dl3fcO
UVnGYUNKUAl62d8PM+UoDDmQV7LKlHUtMX6NHoRvRDmc9cSsoe00kSmHESpgtiLYQWGh8EQi8jV2
gTwDLCDG8QAcOYgJgMxNqkFr9I9o1ZgH29/eD0ClgN7wHic6KfEmW1Nw/V8q3OcmIu3yj2ayLl/K
s+oSzfK/AvU7k/9d/DPeWhRH2FC+VFHtRDoiDZpm+OVszxNbID/TCwcCXbx/wbE5mnGWuLdXDkNC
VURZoFlM0R6sr+PYrUGoG6w5L4PH8Pn9GK5LPaP6EoobuCJ0vgrtE3u/2CDZCqbUIU/NHqoUPeIQ
pX7U4zCjSuB3jno/G1wjaCJ431i678Pnf82Eiy8XHObl1OIAlB2LoXuxJ1SsoWpA5MftgMurXceZ
QDKp7ciHgyoKszxv01EL1EHmXnYegWLnz+RpzhtfBXeNMqdjM9enZXlob4ejedpY8TelZ8TSYE4Y
7nWUiBdIVvpe/Dy0gu/i9PDHjMinYx8QRJJ8AJV44VaYzf3tS0kOdL8t7Jx1bYQ4ZUWEmMFsb10L
bYTxGakB/wmzlkgeeTHXwP3lnMkg596kHSZkJ2bC4R9HpH5HOZJU4z8az8vIDzpoAA3+MP0cBuaV
sxgeaOg9+Qn1JrVY9dEyOOw6WTQVuH68KRv/jUtQfYvP5rr2z0dIbbzUFiHBbIu7+nIQeB8eYtrJ
MFBG7HM6ZAbx+ab/HCDCmpPral1Dun8GefjGmBhgWkK+G5z5SVQdhpCQF37b5nNN1xM6e+N/6jl2
9/hQq3Km65HgpZ7f1a/NqSC70igIFFEgiTto4H8nFZxPmpEgELswh72rkcr8gFW2vOJLJ7c5Wv8m
DEj3Fv3ptyJNS7VpB30ta0mLbfsbtGPiUfOb7xONB6Holyi6CCWo6YhnIJjPqpfXdLhBShHqd1hh
2COUV0Eq8u+7CarKZIW3mALzWDv82Jy8QBCYBdf1Sz9TveIJFrqJXu3atQ0rfNukBwPTyBv12KQe
HIyosCurBl5t9dY7FYgUpmMAKdRQDDZEaF/c4xgX4AZK58+wcpFwGDHo8BEQcbD2gxj+VWhmfDNn
B+mrFEY7KxcbmEwsnlqr6bpOENOyGcXdi1P+G/zhpF8Es4cIdcWyFq3nOofRrm3YEplJBQJt9a4F
+3KF3DOYpdmuyKIM60ni4MZmXZQVBqR5U6xVezOK193AFMV9ZBbp4K+DG8OGQ8ZaO+hym8fyphfR
xeyYX8Dk29vu8Ytcxh1m8BBctQ9TGozWs9yrDw4Is8KYZvFKoCz/quZRW7DCDySjuvqPZe0ClvTc
Phq5Jk40ag9QjY+ZDUT5UJ/aRhH+SD7BPrsf3/+uiIi6b1qWLUyllgqfhT4OWifsqccQyAOeSPjq
4oZou2B0wQBTRKCBEL+peDAoxdU6YJDBRyu7d5DMjID7tt0UzLHx7ijrFfFwLGVxmDLsS6nxzYrg
lsP449TqZjsZcA6HCV2N6xcaZVyIEE7r5jgrHlq770u6kO4imvTjA8V5keliPVLKGB5XMh/p4jDL
TezWt45sKYgYAKM0mz7ZYs2heXU1HShEQVrgYFi02WLRgaiCy2rZQD/chF5SLZQbBBVnnImVqF69
+RToG3zygLuypZyXAS2dVEJpLQW8tG1OD5XV899qOplqbjCfwj/3jFfEK9dxAaqT4aGwLduookH/
ll+fSt+Nk7zPJ7mY0Lrw7b2rpw+oz6YedNQ44FzkmrEBEgtWVyzs+b6PsInom3s0hMMcYAvWMg4L
INDZktvi3gYP7gjJXptSx0zEB+fGhh1SXDQn5XjH/KFAjjkhpfMUCP0ase1zuEc6GcGe+OpEGYo+
Mx8TwPymNw1crz2q77EWlM5ZuzsHrArM+loz2O7u3Aij5q7RQNGxKlniUFJECFJLtjhgXYtIjc4P
2QrZCjKRz6XO8WS2pqfWrXWRzLkcQuLn15rqMrjnd4iQEJ7i+uzpFnHDSWrLqBzqe4AdpSynROSF
j1jjYTEbb3h2WGUEPjJL5BDSFQ8JlEdFxzDURIq/ELWrIpO0cOdL08oMzIt+KfJh0D/CJvgd00W+
zoUYL5fkt1gIqF9idsRSRY1tkXCAg/gNvwdsDuGZ9Mvy3fbj8Eca1mWpp9kuuZWb0T8jlMjAPdcF
mVZTggUrBHxF+8Z9fJnbSDvrHJmZGsPtjlXeyGar/PzjPPpREcZspekPvfqrN/lI2ry6TOK6/JRh
dGi1KngFF5uHFTXbmDf2RG3ImgJPGxjZenfMYo1rW1ZuWJqctFwxcj6t6PeOvdj0McferVo3UKDK
9xXYOdNZZcZ2LDue89BC/LcJJ/hJxon9v9RhnSxSQKCis2UnODqUCKYJPtwWSDfUBfkeYR01HBAp
Ny/1S1Bfxtaes9BsvQeEOcqbXJOEca4ufM58JqZncxhJ0FQa2YweFQnEwR9i53lBpPKomZIyELQv
8ZirTyOFoV7P/klnPNIkJjmK7n7cYxtdz1argQEbr1qcxBZ2bp6JpNjjy8sLORZy5WOtM2GqZadQ
Cx0VgWw0THgYGYT1+HMfWuLlSw83ykFsRXaw36hTCnezO/UMY9t/Hbc5pCfpXEqClRaju+tTa0uC
cFY2nUXxyskbCorQbInzs78rYxwy823tNgqK0FAXTqB9srVn5AEU3piLx6b9ROVNPGFax8vGuZdP
DIDzjTfS36pucBSkw/GulB/J5+4eIpjlXDjIu/hcR/Pb6b2R/k0OJEdVk7XjFD+KhVLcqVo8mwTP
J3qB2fqVP7qxTOEWlbNg7Wwt1b46ohSMnSTCvo30Op0gjFdWzVT70X11j41AVjT3lJCVkpFQQnCc
DZ0DTtVV3YIbZgNPbWI5ndjMtFN9I9fKjl9aqhXtpvrZ3+vn8RO/S+HIULoa5xWfsA/D2pFbE3he
KNztZ2GWrt2pzu3UPOD4Gf+9vpJy7uV8H0wku89nKRfi4/P4YM1cKdm9oCBuG7Hes5cEBzKuaNhY
G3tmd1KFPzKl2PfjwZ0u0kfS1SzKxSzEfKhXJ9tEXHsr2NAJs0U5vMvyu4+u6GlIlSa/uX7Mk9Lw
khz6zlW3XasUHh/VEtoCHrfjpyI5vZqj8gTIZb/AKIEZt56uPiTg+SoWHNPAKBjXtWiXr1qs56bz
x3OPB/v52TbfShfPUw6xElg3T1nk5US8FE0VD8sak6v4R67xOJX3fEwUQ9hVaBXLL542iZnxJEor
QLn3svfl2hGlcw5tTjU2y9IbOxwrG7Lz3ccWX2bDhC4BBFPPm5EAfbCb2meecbG+KzNdqnJATOMH
XjU+5nq+3XWgoxcx9PbzaCfWi9e8WvFZWIuWnd/njzHyYeOB1Cd68u4wOx5L8uCRiZqLD9D8s/8g
l5mmu2ukyI9VvHw2zaHb3rUSydrjVkzGy6q23XfmUkjKM7Pkt6XkX/KJLJqGkBM30rMxL8KHbMWN
bZ6FR3Bcg+r74xV4yayZF0c2fyYlY6zHLglVPVnl4RQpZh+lEy+7Rzl7Z0qqvH8WIp9PlqnZ7vlc
esYLd8HvnmF04DkqaDv4amSFBDoXcTM58dkFWIlNr9MsFm03+ZVcm4eIb2NE/ewv8q+W72ZTXf+G
BI+BsWi9xQnOizeSw0xbdJz7kB2mu11Bc6XYNNfPtFOlVdNnlFi92JYuvcyGg24rc1eBLFVwWYnK
9cUuzw+UJDhDxoz0lrmWyLUPjvJjY0syGdhSuHjXO1ORTippMzoihNGKvBqpOyHGob80wn+Xzr9Y
Y9vu7efQlxGqrpuiPte2X3fcmxOTJ/xHg3510JwH6RaCDz4HDKzsVXhBEbkWcxS4V7CivR0dtW36
ZKVNqhTHK5lIn66gJa3673MrN36hieSCOhanJT1fHBuoUwodXBiQMYZRZnyLdi5CQxU1t0wDZj6h
nmU2uhgn4/XMaXg89zgCJ9mzv/DeOv4y+e680zMGqm/uiOehym8/fG3r10vtiEycqWLwPG7Kx/Ms
da2vZONJ2AgkoKMQ91YOG2PPbblJ+pJW3amCjEXQf2fbSN3puLk2TfWY4eke99FuND6M23YXjw8/
iCRLqDoZtU72Y31l0KtmdhW6ymSwZ7qHIeC5fE3+rh/LYnpHze1v/Av/ZyCLai0LK1ZZRurrSYdB
1OM0iyLzXuOjFGw5ww5KuwVg0s/4CiapcXzSxV2JmcN7Qu8fi2v/Oal7Hf/o6QLQwZSiNhYF8QmY
QOT+YPhn+n48VxOMSbwiCA0eRD345FCg7uaumuokOuqhkqPVDlS4TLcfEqeNBzvnYOhm5u8g830J
ZCEEqIS8pSABs7mNFo5+ZK+k8filtGwlOpFghca1Ip/Oz/qtcfCYSBg/pp38aCNeR5U1pSMqmBqr
l2cUJ2MwjF8zobg53uKVhoyuMbcN8OL4IfUQLjEpPKWEmshcRgg6BEapznOG85LumT8o/mYG4Ivq
fZCqGsweWpNiqp0tHkuvWT4Yp12rQutaC5vPsZTq/QRhO8WH8Wnphjtoh0sw9rx8EPP+pT1ZBhCb
xmHBhPHUS0QKr5ZbmXwWPTbRTe2EVIBsdytEj+3EpLOjG8Gfmx3XHwFVXvzoSqildmSm4ztDBMxI
Hj64NtKO4iQ2NyqFkBTsUyojaB3UfuG/3J1Phuokc8/Sqzgo6nJYS8KHR74Bk/IwHVMoqWCiUBXo
QNWopcJm+6czFDtTtDFuSlw78+vO97L2feW9hEHSs33qFjS0Zl1+Vzaa8mHxc6WfQ0oI/vpBOTWc
FDGXTVUZ3n7IXxW/xsZqIE4oAIS6wWKC99oKSgyjWnBoX4BhU7DqSW/SCsMBO0Th+TnkMk3eNunX
ucIyhZBo3/iFVa4rP2fEIFBvlQyaX4xZaHPb2yhWt7UAxjHGdQQpulwh1mqx0glD+UXp3hiGtGXv
YjBOUJRtmYBYcUBS9RGbH8RQMsrVYFPcl0jlkBbgQ3Hy5X+AGk5XZnwFAYk5IkTajWKIVqs6Hs2l
givulrAV4hG2/1DAVAyPuBxCVGcc6jFiIGZsLPkRILgETbAuDqxTHgXnJ3W9Nt49AKdcYUewJHQQ
3npev8Fht/z6SLPMmgT3t3ior9lrpKRkfb+dPCa9lGFUqafaKveZQaNKju/lMGyD+H1IWXuI2nma
bXHxTnSzDvBPkcYAzbzrzd0IByG4lg1/n8YLxYIZAbvDHIrIqxdN8q1+oMzEzQzWtXhheoYEBwaU
cTzkOlN8z55aNIz0vP2JhZLDH84G6ldQ6kN34sqhU3sdWGYQGcTiTRiE2ABfohwIk61Cg1qzgMYa
aLS6vLBy9TCmRvqudXlMPgWMEqAFTYrXgXmixYOcBuRPsZ0pTZRSgPdqqsl2S6ewyj8xQHLt4/p7
9epkHK8C/i79WECJhEini6gRvLUG9ghfe+pUuzKrnN+wQnjBCKBZV+O7X8OTU1la9udSYuVMzMuB
Zfrq+7oRw/UXdQFoBzjChvSCC8XjrmoaqP1MUW4QqGtLQGDEHW7Fw5bNGO2D0UzhbJYXK2bJDBSB
88mqGt/yJuLQ5nsoLzlnavF14pXrLPodRGKrdqpzHOeqPBqq4YCYnothknYyJa+bJ8/eg7fGi4Xs
eIU/tDYIXXxyJxN0CKf/tsliY1y3BVsz02RovH9iD6b9b0TbwGTvSGPlp5y5mnJokpQi4wiGu83U
pE2YH6zTEsJx68bJae+H3j7Nf7F8XhSfXwB1Dk236vv3Rcgn6NhXR90I1vGK8fYu6MzUC4Kn7zMQ
XO3J7V4ylv4laN+OleuHCEoZxtMdJVy8atz67zVXO/jcNd10WZNdNXpp326/KwK9W22SqLz35fWq
8R7kyFBjZiOWMHh3oAfGad8XGv6LYxqGVJwqiifol9Mm2o913B75N0JCpqvEd8z6UheWn12r+1ly
HW9eEsJNPZdciOqbwfuPczD/LZYDEmUEhJ346Vwa1zUBT8jGOX1GGmK12zd5YLDoyhIMq4c7lmII
J2YP/ZwtCOBfSzOkMNx1Arg62hUSOrfIBjnbz+LtM35RrHOcJclNk309dcc/MKw+lJKeNdQakEbL
XcRqqbBNCiLbDC1i8zzDo0QkQOIk8RiZFp7mKd9rBWXgNydwt3vEX/SZps9qx5EY/HYP83cZfpGj
8wGe8pWxvxxabwoMQUm1VClTinNAQDCrqgcawfVkbVScX31kHPqfERlZdg0cfuOL/gm1qvrs/fM/
vsMWh+Q8vy/tnPi/7rF0I49Sz1+po77OvEEJoOLdqGO+FBmli0zCmYGv/vgB9rwfmcq5gjB/HuQa
5jzz1OCfj5dh76KVHg4d88EgXRphT9F2zA+NDeYBIXUoO1Wvn1m6OYbILUZfZaWlqQFfJaOBW+Hf
Tgq4/ScAeeMxaahzDfgbey4N8CiMuSf1rAkNdOb3wBvW4rF9DM/DPcLGipn1tzoAoc5CrwMd5UVq
uGVF0ztuqrryOcQ1LjUCUjjadrMiG7XcQ0cPw71q6gukHuA5QICZgssIhFxAWBilQL5DBGAcCrT4
NHzricQ4gy98/9mPSSv87aG0Gi1g081pIPTmCv1vx0ngM65akXaHll9nOinGuxMQQ66vEqGMemby
iX5yGCy8uFA/e1ELGjim0bM6TsXoIFnTLztE/6wOHT3hWSX+N2HYHcRGDvdNPdKmjzTFKt5/Fw0q
hgSHZBMZd3xSyxT+2MkXfLGHypNV3Lb86F8qmSoK3UeYLuydq/BLJhq+PbFqj7k4BAOJSS3ZjcBL
tTRIaT5vRDP7Lj50O//wRT5KHQfbKEW3GeT7iKl12YV9yFp7X5yaJTLp3dSjWPlgbyK+YXxkaTNM
u1QEuT0wlBbw1ZDQYUKLzsV7jWesDxgXg+hHn4ve7S/gnvq2HrtaD8J1qtnUg3wdG+7P7VI/zm+z
+PAl0IG/rYqzcpFXW350r+tCfJhox2h/GttB3JzmM76p6O2ug63Ao0NrzSQkXrv+Eibh2ZLq6KAA
vdER8Q3SI7eS83DLQFNLxAJsuO5usHFl5IX+eVlUZe6H70sVF0Gzkhkfr6X9cP/mAeAoW/RRF3S6
8RDSeVUjdtKg0WgttqiA85fDOHs9t7/O/JU2O71oLdiSLAKtPtvDdM9QzUMDMemdJKe5nSTR2Z9a
an1hcdDI2zsAWkDl2eQv8ZWWBV14inXlsY52gBu3+zn8ZDrXsRJmOaQVOMyV7LqWYxOEnkS6HIX6
sTj5zq5qByp07rmzYCUIzIL3YgYyqephOaheSdup3Fqw49gMgXizqaNaJzrojMYVxnbhyAiRcaXY
onjlT1s7azRGiIpK9LqY4VBSUI/XkOaVUddzNZb5cIzrUyYZ/O7s90LlnhZHGFoL7EdJcD6g+elu
/py9rxV/5QJCWij5eI5Nh892sMG6nkWJ9edhnsHdA1TbC6gffI6xu7ilQ2B0aBqjoD6X5dKlP5xx
jtR/d5P/7dbO5E3yr+PMBzlHyrLyzrqlV23N5Ma1zBQVXt9BvJiU4ry1sKU+UoeWgi3zP5LOaklx
LorCT5QqPOQ2LgQIEuSGapomuPvTz7eY6l9muukQTo5sWVL1Zpa3Ow6wyLtgYFeZEr9tl9V+5UWo
X0tnP/U+0dcTHduHa1V10eM75A9c8lO4nGmEJYR13MB9E5pbnw8G6vpxC3gYZt88uyht42TJT3j0
3FXj7DdrCR+Aci2/Wl3Ubwh2NqacgAjdvg/xzCLNwH7dJV4kPsD+6/Tr8+Lt3X9evjEMtUOrd3y7
mxv+fOqqPFBo3Ehb/AicTyQBAMefY3bCrQ7vdQh1K5uKMRcz6q09SATCm7N/BDAJWu3VbVSDs+WW
+2h+s+fOyPzdLXUfDLIRp8JsMbYuXhN8QblFgHVbA/Oj7HVnD6zHNRTPDkS3L85bC6tWb4V/WT2u
39I3a7V5QRa0d6BUEuzGWyo1xd2fVeU/WG94ZnOJB1+E9JjCgzYivZz9yMYrQA7YuwGV50e6n2gE
Hl1a5+UovwA1JI+9Ax6vU6g15GgSsKm2F+WJVGcEu6RI7uVnQmcaUzT8P5wbVSInsI3VqNSjPH8k
igBfRj8UHUB+8u7RF+2pBU8YviLAIhILc0nVSzd4ayc5eB/dXYOLmSRsM8dAgJQsTrg6+uzvAKzN
VAD0I3XvBo/IM6MF4AnUMoA7gMogKDIHZazujkjY8a4DpNARBkAqEFClzMOIkojt+cDQq2EtcCO8
81y3AueatxNwvMoEV3h/4kbQqk8wGCpsmBbCqhkIJ7wmSgMosOvuFpSJu2fCdXNQd+mGVtEMBITE
Rz0ywkeq848Jde4O0TxhaoL1XZOBxjnTq/TqIO7IcHlD3SK3priHizWojpNapBRMVO6XkZ/VQnmo
4QGVmwlO15OMLPqyWzu/yxhSz0OjqXdkFjGk32zFyfffhhBDxEv0BaWDNy/zTNQoUjqq73J8o7ZC
IxHUHqNAG4tPt0JyhAAOH+KG5+LUnsyQAGry8Pnuc8W41Nqmm2noqAvps4a1tj6bpoQwMKCAA8PX
BNJ3axJDq/QYd6o5Puo14IfZw7yZs7iG2TMkbOcLCSK9OaB1RhQZJ97hHC50S0bC8+ohXsBInRHW
Qt4BiExBZ1W/mZEG6G4XeIbai42z0MVWQ6YOJoSM4NnL9UQ/E/3aArZKCIgROgWTfbIit92PtiP+
3K319IuAcVBo0HsIqY8vvX0DIskV9PsNfkkftCytDDLj74wFa45oMlM1ZziZHMcRoTD8uAhx45O9
sKIM3y8ny/DFZOXVowzlasaaGz16OcE1z4JhBKtTX+h2easjrmIoGzG6GYus0VbuqR9pzEirnKe9
zBZAXZkZ5YghEyJh5ixZWww/0jE0mJkFjR7VA0gUbs5FL65mQZ2XLp5hhsFQki+kjqwHyFdfH0Wf
jobS937GdTs5U3sfgHSJKmktLeHiAAYiPgO+AMJ6RBql1KObT6dJ0xQfMHzmBDynpxmUo1SK/UzT
bOGETtlD/mrx0x9ighjSXXUro7cdZhkKGbS47ZyHtly4ZXDJP/Ta02SZgWZTLW2hfHjlDamIOG38
q3/iuB8CBigAiQECBNKCuIQThgk1svHeJtHmi7mWhc7wh/3O/Xg/YYwhM/QkLkSvEB08zOBZwRfO
2KdDgSNf0MbH78lmU0B/OOv3kQ3n2stdwAKceQx01c7DNp/Baw/j/pLf558lZgtgO4yW7pNpw/q9
uDmbJovO3bOLlIIk4cP2eVhhJnqHXgjMhJfyNOqMOkvcGWsAGgiEujlRlz+mT1iEdKdRN8FNiAYs
HE0X/St7wZiw/jLKCwAFSM7yBSNuUz7RPKzaY1ZXXgKJ8PCTMcoL6LlJQYZnD/u8s6dgxl2l/DUZ
uyk63G8+rAe8i9SI8oPwjDxyFSf4HykFvDDuRs2Xuzd+uek4TcW9BbYAmkvQo3HycJPx9OmlehEv
+dJ9wXPTnMf3E4hXOrVGc9A1wf2mbWOxCIehiy7hzWU98fZuireOnVJPwQib3pzePEUor8NdaQBN
EvKtDduH+xYIIU15UOOEO5mmg/805mlKPSVV8XTcDMZTrpYmPKr+Iks+CJ4ALOHJ+u407XRWDj8D
q+i6furmqT/waXwzenrf8XSaphoCXq8iLpacbIvH71LYOf3siS7cmODbYUUmrPvxm7b23qYyxGDp
VvkWN8lkgkKpPzJmoI79JM3Tle1mvPZBgzzJcpdHBiRYv+N+71fK5UcbTFDCDYxN1+10Oj6TwrRz
3mzBOyd56k47Prgmn1NKZ6ULNyfV06w4PNgxrx4nOVg5DmPtGSx0dtZNyjZOidA5YhJH4Ql1cOGu
qVkMNFuhhtGW5QQLGz1yNCb+wbmO8C/ubRC5Y91xZOJr+aQ4ZbqPJxeFNEPZ87PINw+hAdkKOHR8
9h++rwOH6jYIr5MUefT+6KC1l2suQMMKDbYCgTJdznIl9YxhgQtejWt+Ywzv4pfa7H8i0MB7onne
1uFDmIFludFaoCUP4QcegzTd0HD7LiIE5trrORFHE341mzir0FsNrwmcTyxAwBPAIKkhb87ABHe2
ksV5/n8HPkqEWfLcfE7UwHSK4EFCJhQ2eXLIblUnOivL8p1H11gaJjBLg3KfApqbH3jkFbBmQvyT
SYFQLENI+Z6BxEQ3X2uReGteRwljR5t6wCfA8ZjafLjQuKBskeY8PE2SWrDXXvDqlnr54ju+7KE3
Pnq4INagOMLNEChyVOgjo4vJMPPEuFpSUAUv69noZ9XoQHGWI7saEWjo8da7eoE5OQzvI57lhnGv
btAyWvflPAqunu2z6BzwTOXTB6thwc+eFPa1qT4ZOZnZ8N5trpLiWQmhhumRWFSN2HUy9K3Cet9A
pgYl9vgdSGXzSNCIGxelCLCQVItlTqD1AMaJHodwxFJsp54MVraW6Xu0eRitG5sVskCUy03+lYoT
mGwwFIhc280pu5uQo/JLX8Fb0Uv1X51Z1JEZIQIzgjwEWZ0GChIIhfJ3In6XUPUbIsBshC9pwKQr
zVFJZT4nJnTUp21M1u6yBPQ+2dP1TTawek/BHlXxeBO/aTWchmjWnoZv0JUY6cSXQDr7nDugyzdI
tmsuZwSPETUs5ivDi2Kf0aJQ98Lf5hhSt9RhBOS1p7YMLq1sw4NjwgsOG86fI8ij7Bqi2gd2lobM
RKGk4hnujJo0zQx8Pd685XIX88yWmc4NDnYFd5VpqX2NQdS0IIJT2I0N+hCMrg82SfpebkFR6NQS
IodhW/M6jgcp5gNhQqiPMQQvoSMor3b2S2pvpDfs07zq5H76BFxscYdfblojupXLMoiSwTksT+rU
+WpE1diazBFnYWWzqkEZ3jmgdLvGBJdtplElvAS4UoFbxMOE29c+wPczynpMMLkoYC0BNB9AHS0+
0CFMyQOnNK4fICPdS7qKuUgi4eDOhtN4+RzBgErhoCSsgohxQFscgHG5n4NI1RFqoDtdCQTMRy+d
SfhBKPcpIeS4rvAEnLEPPD/QsbtlfWkCfTo33/AvPkJMPaTuKC8LJFOpxwQfbHhSbueI13rI9JjY
u7pv4oGs/l0k4bKUGNh1a0srcVQxC5RFEc6y4xUuQfV1brJe6PhsgrNunP0PcX2IXXS42ckWSj04
wh0tfboRbIEKBEmldUKkYwQ4oXJig6H5o3hTW2TOXmYv0BPmkiD/eAcNPYbmCYKMRBo4KhC9ai4t
GC5A65ppC0WU2nEUnOl80CzDHIP9EEHCkHgVoTYEF6PzSHfc7KG7qz/ostc5Km6CsX4VfnQ9MqmF
MahPrAU/HfFSrjZi5zQnxFUTZDn/sFsGXE7F+yAVauDArBmcPZkv7Fjc3/fA+V58xOcGTyuZXeLW
cp0IX4mFvCL2I4L4VCuDhQwfgB0LFDfrItQkY6oA4976RGMkm2z/dc4S9kkEOjkGtHexx2vz5BG6
BTMQdQJuE2VoY3ICyMB5xBYnRj53pdf9j8iVAzHbI/7G/J4hktzsmewgzZ7YtajFuG8eur5Q4hWU
vJQwyQUL5baYDPyku21C40TJlG+t4Q7sMgBqWQkWybXzCG587TsSyENlCUNwqaruXWfJiucTGa41
0eBdacthRML4iVhs8GddmiG1l3xs+oO0Kztrl46ozw38rd1aGHsTim/eCEvXwVHey9cWDn6+GZfc
Jmqj9E2QHjgFCB8RboY/xNI4h2CE/PBu3hXwxNW/+p/g7FYD2Xrv2iZyVKu2xX+rMbVnIm0NKnsu
wZv2XoR8uWFEKYGkS8V0Az25gFUI+5UWJVtosu+gQOrJOABVEZ8bXzP9oSp7BO3wHHfeI3hSd4mB
5pNBUMHSxo6aAJ1Cdn0qZjzRhRxCZt+fwEQntqKdzomn1WuwSNCcuo9WTAM0GiA1/BS4fCjUR3w5
NbvGYEMf7gxyFoVL3AQa3vU7ppxj5ECciRuK8LSX94lE2tgEzNaWTJrYBHWCi7cB7va2H79mn4oc
NbBBE74NuQBilbR1Tk6J+o1A6bcJ2cSCNJ3epurdlZ7RIqchUiTAtAju1HQmNLVsom4sAOIxP9Mn
uCoPha8QQuF2yIF3Tnak5sBb6AArQGjptkSz40eKinQ87BjlJew+PQ6+oc1E6YcxgEd69611UO2y
+nlApGXfvqX+nOcCszuEGtwV6EGUoSl9EXyYfYKVB20sdiJiIaW2CuUMP8nqNgjJu0eIS1FPh4yO
GPXI8AHw0NRoQddNOEOuXp5kTMRJ0IJT8l/MAGppihpytsiTq8dzygmJVZ14daGJJKS9Kg8QNQI+
CCoKV7Qh6UQ1BrV2QoBANQRLIHrnQCJxogEHmqaG7UeFHQ16e6cX9QbE76BbU4BAJBra3PIbn5gk
SIkz65j34GOwKVBjAkSsoO3QupFs+NMpcfOUtGU8TijI5EoelXs00ht4TUX42sLZTJf9t0bcWVC2
4EOQbJGycmry+ofrTv1OYXMzR0wHoo6PtqFUlDqdaDodj9klyaHSE38BmAdG4uhEEdBCZpw9pyRP
xQIPGlxtyy58M8efDwagPpIIjzzAojh4aL4AuIaKZpOIkUxxu5ziBP1CPgCN93EhBvrJFf0oetg9
DBmnJGhT+lwoUsERKcVcZDrvDIBSegNaYT6R1rgG6j8FouWTboC25vGiJAHcDmY3tzfvzHWPcn2g
DzJFM4Xky+Uc1PGdcSJRP1hmq4DOuRhshCAR9wP3OyAqJt/yc2aF+q/S/9ZsU1Soh6OvJHHN+Mfp
992FynbkRMTXciMDBA+7aEaf7gQa4kiXJdVT5Fd4hHohiRczloyWJEzCtYoqlax+U9Ipg3JCMwKj
RpusSwSrs91hvKQvtWdAlI8ebW6Q5wbqeXq1I3y0I3c6Tv1OZzotOSRS/EzrlVsAy8xHr4D/hijq
1NC/gr4i2h3N2AEYNq+OKK0/vw3q/nQN/E9vh1U1b3LRYNxBXl/AG59tcjQDVASCZCjzfmeo0nZV
BpGv4KBpyiKJuph6EY22UAii8ZxxNOfEZxFKEYJ5pDoYUQMHYYNXptD7Tff7H6UqOt60LchxhjNv
8r9up4RMeaziYSo9LILbLzsCe2cZs8p3T4xJCb+SHA0o++ouONmpnt3ZhtDqb0s+RGfkrIclJolH
o2fyGlayKmLwkxVGiKIAc5LNmMvh8KYUSG/AxhbrSyUsaqdV7uPVUblLtTud6TSZegQR7r5ElKGy
3wpOf6b716pT7HsIFDBSZslIzzgDNn+6OUVCemMVkinDEooQTnxzV7YRvYFSJIKhLhGP9sZnuCS0
1oAprSU9JTYSK6XpMD3Zaan3qpCtzVhgkP+bMjXfkBhAThAw9vR22SJb6sb+f6nA12yb3/SK4ETv
YuEtcODz6KwixRPvV7kxZ0CJzEix13cnZkL/j7/YmVWvJFLtKaCnVI6lgVnnAcBdI9RyCR+JORHw
iBbUfEy2+qJjRWeGqyu3Ex4LKKH/z53324+sFqw96tMUx/kc9DDewWl8IbLlg8HKmJ/YglorvN+/
oR+DVp/8jxuvBCUjCqmdzZCcmfSjIJzlmyYGs82eqqDmAhb3/2Gna5Idxh8KZ1SuYMwqO/9OHs6N
4ntJA6lAJGQiCnTUdNHJJ3ia/I9PtY2WJ8eRYk3UhiaQ2QnbVNJmCHC75cC2aD9HmseahJniT57n
kLy8Sh1rpLSI6JZKKtEePGQ6Gafxq5vDM+cDMp9VLX9gN6UsTAtmgVXofOYt71iHWCRcNWJcBfGK
o/AEw4exD5JsuCTtIKY8UaIwuk9iaGUypMSEYG7GdZxvzYTWwnbOsWy1cHACJbHa5OQHXQtdhvfX
itYCEqG1E8KyVAU5rJHfqzGgc1wzk68AtzAYun8Ek9+zm3iOLIfldfzOLhxknRzgIJfHTM4E8UUU
SDhNbq4glade2Pc5wS9T2/2mUkqh4hMJ1ybj/9RJibAItUkV9QMi1Uhn6gY92f9z10A8kXyBCj5h
k1ZbdiUFMCfPsEAriMvOmHIK6zYZuH4wGHzCCHn8nu6CoiqKzvRcrnOd04vlktyIsUOexBVpS6aO
nJtchd4jzjREYYSHYS3BEoa7ke1tgRGKZpn2F61cETz1SPhCO8fdKGEgI8eAF9eJb97dv6Rk6fpN
dkDKSTwypqv/nm+23hPt0opfOSLr4j9g/22Tytp/UBWqBwdMop/R5ehssGBFSuoN/yQob73mMbzV
gKuiKs0tdsoO4HzLaGFuC13EP0dDUi8yobCPCibx6tWtMwOgAE/Wk9fPqXf62Pc+ovpd7OFbF6/R
2eSnvOQbgRVsWz/L/iXf/dT6j+XbN1IzQCylXSY6rjpGVoOutiz55bqPdmEMWDl+j9ecj1E5xq19
g8gbSNIWzt01y37WvBmt3eUZ+YW+NUVjKimiWd/E9+wTrHLC6XDyCZCoNbJ6vPHe9o9+OdpiLO18
fo6TJrhgyppWYAZvl/6jf3HOHUCbYQFiM7BMsCkP5+2X/Gu0yyvjD7p02WPvllHJGZuxkR2gciOF
AqC5fZ/Zh/YNgsAhvHl36LKtZ+veMjJBBf07NIyHU8EvXea09eDm3VC5bV2joovZPRDXiv92YfNH
yj8qyQWM+QigOIBgGwdHurmwKE4gUuJT2Oxc/ZNX668hbLGecbbdtz5ezT6Pzy7O7nGzs/l5+i/v
6V+V2tSf7k4uLG7Dr/jnFq64i6ObzbKypdCUzKrUuvwoEiWwbIFLAWUYAUpeIZK4GVB4FoDyyZcR
k7fEwCpBk42ATNmAB16/zP3FySGWrTp7F1l2UlkJZim4R70Z2S401ID6vcB0UAtHA4W100IZoF2L
TbSNWqBsaNFrzXq7sP5TaW3CVfLGqUm71w6Q6vfk6tfZx7Wb0fPsr4Co3sPDkIWA0ek9WZ4oLQt2
iHEpmwRVEZaZiocQzHCMglIFykkFblichHraNznbmhCEEJ3Bz3wM3Zd6FZexoAUKLT9LLdyHkBeP
Z+iuXO1DE8Y82uQvyJ6QzyTfHdemCpoXrFCqru+egSgcsRnBFiK5DMOeZPYEYHKT7oZFR2yojYeh
jFeC6oR+PHIiqBqV3ii2fMZF20TQC0XLeDWoBSfI2ujKkQZv4lqyzx/s9GTzpG3x0adP70OI7mPf
o7TaZ/eSYYSOTUaBEtaREo8JZqYBeQAzTmmP7XhrBGwoDGmfIsohWFamdUDL5U0ZFGJmUMGL9AYq
j5u6RDWIkU0eFRrnTMgS/1bc7XgFdiSphI+gGTZ8K0CU0TnyQ3JlLJwoBvqn7NypJeeOoMUAjTPt
i0uiL/VfiHXkr8MOyzZPvhHiYcxn/FAp3hH+AZak9tT0mr3/2mojaqdUtWZzdvHP5AJmFFSGBgj2
X6/A10lESMhVAN2IVUHN8WTzcvqCB05kK5tRBBqJVqT9jmXlYDeYoWGA1lgzKMBn4QPU/mAMAdQd
zTKpCnGuxHuMTHfTSkjlId1lqlcx49rVbq6mLahCqn+3sdkHZYIm0gBVxBaAEIlz5ohsIgIU82fa
E10QDb4eImzoqI7PLfdHJshRuqW2jg6XeOHQaNAXZCW0jjwSyrhcjEXBPMYbrkS/RItHBYg90Ol9
8gbihF4flX+p2n18OV2xfnFcgSGBuxfIX/fZEhy5YrMVjE/bqOo9/nY1+zbEGnnyxkAgvjlNTAlx
Tah34e2hQNKvULHeUrN7QzKtOSR0SPyvXK7RxLkD+YP4PSpovINWBL5P7RS8+R2YEaBoxbE0RGj8
vAHmw4+k9f+EbYvQD8Xb9386YblljDBqXdCoEVTvjNwkvbAOJmgnwPvYe41pYl4GiHAiWTJHghCg
B8reiKlbXrNVRJu89bKB5fVES69MwFLvOses3lrDcH/mjZ9T/wwDwi7DDKKWO2m6JBxriEQQPgBn
35wYpfuugRybHDKB3PpRNdk77Ptt5FKzD9UAeiquaF2A3l6R+SC7R6saYKBQVfovFQ328Y9z7un5
ysA3uKco6yDS1Ll8DfSAObUuSOY3yEvv6QgDKnuOEXHxsTeTGxoQXO7Yay7r0v/YorkIjxypJD6U
Yznc2hC8WYs3m0Ml81btCGVSqkYDZLfYNdmHbu4D3egS+EDQ4R3oH7vBhRLSFaWUBucYLpaU9/0X
S5bbvUX6gzleQUGUcMoZ5/ET2xiAUIDQ+/Er7oHW7B+6KEIM6nN2tYpj/Fa8KiYfjWjm/73w3e6C
gwP1wL8VYnCiH7keXHzgT+zcKLMh6pis54K9PmHFypp+hTb6lLeXgB248+DWklbV1onGMBTQCYIZ
4MPeWmGxiBoLvTDsidmna713LHtpDN0i5ITGaBd4SJxFjew12Y6sAUXKVTPY/1R/qwi63yJjnALQ
sY8v4HaMHgktDnQw1oD8Nu4+vonkEyuCV4JbsJFiwpABkU39ive5i8rjm/IkxNBKGeTRJm4g6vs2
wHqeWreWxAvVGtYLQSS7UwSu0OilUi4pE7rwdK93Ub4EsG0bwbWLNRzbadEFCpbBEnxTxuPMjPad
Js0RQg+8gApcbmvA6alTdos+8SaHEhsFOw3ceOpuD1L5lCBwuJs+pUOHv4QZ7RMQUxllzu55UUu2
v9ayNq757aZ/oPQ3Q9Hw0738sunt8xpvaBAPrnOA/rvWeclJ/YysuJw3wwd9AjzDyIwpbFCl+aGF
tSYT2f7gcR7tyDVZ+Hipyy6ZBJvDtdGmtLYnCl2cyMgQnRWCCUAZkihwKWC+Uh8IabI9y2Req5i0
5xK8PEKK8OflvJbiCFhufUAZiu1OToGOF6ydkl/BHVBkbwR2B7OMsvK5aWMvAcUR+ZEXXA24wETm
DR8xaQZ5k14YEnNMZcF5Do4AFzAaJLnHgYWNbcOtmmyN9THgNdppFEkxJYO0Srs64eYMZIz22Bo2
UiBmRyr7jmPSEBvUncfwRGAvFSFE8jhJMVYMS2+l/NGFnkw1wlEaIBtgQ7PzXrJo72g64EviPMCc
zqArIoE6OnNOQZWW3AYMTndPmRIeI6wD8CMpkA7AScLH7Cy7gvImavcqlNGMxxoL8asmeJAGxJk9
C+IYVAH5RPV5DRz0yZM/LB4IJ2920z7VwpmAZQNzol0a3oPa0X+sfSh+K78+ryI+8n5gLfCZ31/B
dbiWjTmM4Do46Eu/8nft4b97gEobWz5v9yYO6VV+qmwiP1qVh/4gocdAlzeqO6pCAwab9vdUWDiJ
cEbYdeaEODhJYDRIaUa6ReB5k3sqOh9xAcWJOgVpk64ao4dQO6S+LpRx7F7gaBBxoFngsToJTO/Z
PT2nu84T5tABEm6FxWvB0H6WvRcNUWzYXiiYQJhHdLiCtB3WGtGtM4vTM51SFBXoGLP7gF/aJ5Xe
pdJCpa3Z1ioyBxyHmQFCPKgPlM8T2X4/yhdcg4OjXcVKjOr5qAIZNqS1QfsQZQkYhMbv+wdepD/D
zRWZCljHbI7XAJ0AOGENiDrr6QoHiX3amKgwCAnVh7qHQisajn2UV1x++ReN3dLPrQPmrEa1C1sa
+DdbToRGBDAxnARWbx084l+LLQ+K8y3EuG8bfGg7rOLzH3ov77Ysm/bZXocbUREkpO6h80hmXTN8
yU7imW461d4VEHfhsUeg9QoJ/oqsGhEpkwdfinX8t3HnVZ8APZfNvPju++XGCT32HTaZ/VJYgxWo
69WgAZPG0ioh5vQNpJCL9gIVNBg1cvRFswkhGg6ITk0KAFvPkLYMeODWc2giZlJZQo8S8Tg8p4/w
0zPTBgv2QbV/7WyEO77/nFgD0GZRhvuE5ZFsZz5oGaNnWluik9ZEHmxLQFNlkvDneAsv74EHxfav
M6YNic8ISQaWWd6uiffVYfSyOxJf3RJ2c67WfQxrIp82eYA0SfgKm5RcAHfLaBOjlwIGfp3WKuMC
NVGw9XUIUT4qjwww1845uCDICdvc8AZSpykBVt8OeYd6Z/6y58w5JKiVRKHciuQG5ealEOCw0wP+
h5IdAnejA7f94GCWVNZuDCNHNSWaSR0OH/bJmt9HQ6I5xBIWYgSnpE0r5MUmNZsyRaEGST1DMu2z
7Lp3SwijefC+OyJwsJExFBg48YsktXy6fVYPq+H5D1YGhS729WecAcyiqUMFqVVLy2imCT9q9Z9O
v+nDUgcrJ+WYC6Vc6er8fYB6sjvVAstGJACPEu1f3d+HQ4bqQuZzCY/asxYkOEjlv2u2myAaMI/Q
2SIWOrto+zo7+88AT4/mrPOHKqEtG/G1U7N/t06vQcTAodtmiods46npQGy/2E9/Hc1+34N99+Ns
W592EezTIm0BZBujSJyXgwZsztHd3yILbgTg6i/eZ7kfkHLDJ3l2zbbZJoyTfwk0bqNdQloIbTmE
BAy5Dfn1kJqZV6QU4HG2jAgHMaaBaX6GjE+kQYsymheB6Jfza27Yf+We2etQzw7oHcR83ogJnFDR
wL/lwxZsOGav8rRfH7dGL6zsvHpWSk1lukOpocomBcD+mt1anzFzYc6/dFJKk32wo/9wbPMNC8rC
BxG2r1pCWPn7tAga5yeu/T4Sbr6a6HhVQ7bLfP6Hx8EAmUpPktvHoIQkzt8Z20rWFHRJ7lEOjOB1
mT2KmUYPzGQKbmaNk3C1jWwAAFvYBfVR5e/eg7GCE0azGpeRj21dyaau+Ruy6JIdaoBmnXsNofAZ
uCZZHNuUzwHVA2XAaL1F8Z2mDhIqdOe+oQ9gR1wSrm0Gln9nwWqC1OUIyyCxI1wSKWebwmvArdc3
KRXiLU0HAnUJdnEV+Gk7/rCjh1ZnXg43vB73D9R4wHEDKxTcYha8FRPTnimYWgMlnPPODpQeATFI
vSN0DJYYP+rQOJlCbT8703Q+n6mxkgAW8lD437fxKmFT9c/BBm3UPVzbLbvQX4++1OBl//2xuDtc
P+ohWk/IAvhQVdsqLRC1pnKyTxLkBSV01DrIqTpwk+GskOgS1hv2HC4qeiPMd83yLndJlM4dUVSx
BwNoFEhQbmn3HJ3BAEaoWDUoDIRljnVpDU7ndLQM4vig1+s97K6m3wpdS+f39/fdsTgEm61uy1ab
QzsCgcDH9aeDCE1h8+IULdSaMYlmH0f5nuCZRgtjHtSimXtKSv0HIjwWhzAfD+rJJVyhyOScQlbJ
KbnRQ4JHQnFr0BhslhjkIKaAwbfOCIvOpl2dXpH8WPlT0INLroHS/Wj9Z2GOSDecLRUzBx5EG5IG
JzKNL2AEeLHdgMGQ4q1R7VGbxgKvz6H2gUYNwojqDXsZeismA7C2p7tIOhPPtTOmIs+AbbY8VdOb
tHovO5ojJIQ+aAVNQiIpQiQ6V2i9omIFlczZDw0P58llvY13GYtRT+ETFOkjgbMVf9rH8ckrReg3
UNakJdI2e43IaHM0Qo6IK3hV/xEWocNsObV1em3iweOvCacO3gabMYpwM7taBNIS5GzDzGHlkSWT
J13zBiClDyHEQR6FuLKjC3AHjExpEfXKn2Pe3EQQ+LHrKAngn7yA09Q9zsXLg/ImpEjE4R+zVHou
b3R9ojqKj9iLcyke1BL51JMRv6irlF9kaH55O32RnP02ILo4D0Ap7Ctc6u0/eOHbvyFGJ2OJmKVa
ItY8dsyC93Kqv2iuLtGc2Vv9/dMtHdsH64dSB74RUPPPT/g8zrZIZ4fF/RNdLtH7ExU/m7dfPaVP
bCbgfqOluW5RYeJRingDJWVPze1mwdtEuSPhJ0jsEvxeDp3DocMPVyYtsLNbowGzGiLKTBTcqH25
qem6jZSw2AQU6GPSjkPRM82AFKVJbzFrTilmwMl4m84Lh+KLxz/QXBovrwxf7mX+FPvg1OwgAr6z
UtglhzG6i/VmWqslj0dSLY8eZnBFNeS6jiqEYPiIURw6uOWTbT4hwXSfDbdErN5wzYrDwbtfD86H
cPbTtCjH1BHKeCSPyYHQjxIfraELITP8lGCPUhrx4yatXYn8jh6Xq/TOVCRH1Wg/v6J5h+ZKpW09
AKe/OGI4oEr+C4STxHqBNnHFMjWRivo1DdI6FOaIvZl2FN22uAuWnaeLOfzP4afsVTGest8Rne9g
WKFye4hff9s+dL3hIZ2N4Nt0LunebSaQmaf7pg0wBSAFaA458oqGKDzyEHFvaoZgVSnogZXfnjwC
ctjzwmhdqZnV5gTCRNckNcQWPN/mzLsijwNcjXqhW14aaZkqnOWKW0vvg80T4QdkvlDiojvAzbF7
4ZMVPrD0QgwuWFJFyhom7GAjkRvtlhS4MbwDIwJWhBYjZ38refnMZY6PmEwprLU23hFdyRTCWWcP
5Iwe07wQ1LXPgPXqTo3ktSbZtHtUs+TmSm5h0X3ByHi+SwGfnJGd5PuUpAeX+JGD4iC3JDGE4lQR
vGLaiF/RViEdESWVPuxPSswe93l0qThzrAn7hl4neJSuekCjbeXb1BDwcNa023d3HTX7JfamqOB4
ol1xiGl4jPcD+FE0i4RtkdntKnyo8H4Teg7s28tvhucueJ3JdbShl09eS8WtMQQol4MDjYdktVS0
S3bF3ZP60C87IO2BkRclYChmXml0pKK86p/7p8LZltzTdOvy2Ps3vF0pP5nx6+6eaz8fVB1x1UP7
cWWbIP7pON/ZwOk43Nr7aPNzbc3G6OhkxRNXDNvKD/kb9HJMOby3H9zyGnonN2/DITmYrT42jZbr
yj0DOMDHBDeNZOs0J2iABcVg3d31YG6HTQTSKwi93MKr+6OK7Ga4pXq87V4JSPJNm6ZEfeUwYHRn
IuPk0emw2lBx31A+161HXE1RClrNjb/V0hiaabPFXw+jQ9KQUW2wam96H1zAKAE/7COkeYQczvR3
3U2PtsY52iGAB1fz4XzyVe/cmrEBEBd2NyFqKuFnOEPYA0gVRVFsnItJxT/lmx9aPwevYlvBZ1mi
7LmC0mJE/RMK15+0+nPLaiFPepXxhO4jE1k7ipiNdJYuKon0KGd/NOyZeEuqkL9FTnrrPpMJ+sss
1irFBHDKdpVlxJ9A6ADlea+c4ctbAPiUmL7hx5oW7jGCfeEsCcj8Zp8CLBS0qE86yT3sOxQ9Zpfk
9Qog5Pp30KjP+Sp9z1d/wPpIVJFR6ALpZhE/k+OINvKFEFNYYiHOmEaTGpUMl8IidQowfI324eGx
gGjsk0kU/pb6MP0CNDM4KZ6xSjT0yCFhsoOTyQ1v46YHeZKl6167JHBZu0D4pM/zo+a87cpElmc8
WgUlLP5IooGpsklDYOuCSFxhPyLPaYrGBSE+G2y/aE8PnTfAFjq1tG1vE0pfPrHYF/pVQ/9uWaby
RXcDTLdKxZ/Jp2P40P8bKQcOxa9DjgWFt8vvKCaeCRCIHLpsZTiU7/2aX12y1FEl6N5bDX9YAVBB
EasRrmJJzq5any78S7pG0Kl/CPahnjxJ4xvUc+h1ela8Hlx+3q36FzdXYzKU2IQKH/48uEHaxEsa
xW8ywoG6HfnanVShwRIIWRl3cr+On3dnHZU4loHunp1yPlTN4jF5glmNnuA2oeNk0FmRpahSQcKm
hRLFB/dWjnPIWicMR3G1wd7mWKJV+wqgO1LGg6/jSraWSU3itagEFA1e2lkEMV/wF/yQYqD31Cmh
sV5+rZY5UDUN6GzNK+BsVunxmjmFwUePzzP6pPKJUXG8/GvAHPwQOmdI7QNPoGXSQem/aNh16fvX
gbC9W7f2PaoOMVDqwEOgp3IRx3ZZGYGsLCjurRRt1J7UjVH8OUnvhrMmbIaH3iy59+9UDToLgvix
ijHo0sVTAWkgNuIksEFHCPFyTM1p7ZrYPcpGbVWnC1TLqW+3sOO7upSTajw6VDx+H8cOYY9h2Yia
W0hbYGKDmfzdHFM0RnjoiSQTQt5H+fBdFsRmZngdnv9Uqx9dUVyro8kgZqzdWBStT1YEJsY0UZ3k
BN51l50GzxNo27cBt4M6DghkTJtbJMXkSB8MUXCsfM25wnPyyvC5DFCzIgDGgIWSzulGgLwNVu6A
ogKCnKTTw23aWMgAGM1GcsLNnDzvSJE4QTrLrafoxXXXmZU0/24R1P8fYjX8b1zkG/cxOqfTOsp4
FP8JZVGxdLBSJE+icCCzOhxwTFTxj7S6szOAsOOwoDLYQWYfB0DEvOEhL3CX5Nceg9OAUgAWonIC
UbVpSmBIN6vBs/2xfqX7e5wi5DR54uANLShAABbXVOnnI59G6amCdOCKFnJOy7SGq8w9/SRI6kID
oHH77XjeVJ08SGSjScWy8YcQaH5CnJ4AZE/54gMjDcDFBQDH7uuCbLEp/kJXJxldI9P3u8lrlKzM
Hoj7pES79iavBSbCLNhNdmxi+T27DFR9Mf1jb98eUI3pFnEVYjGd4QmSHA37Xs12E0xBuvC0KdUW
dWwmeLXzglSPFQb1OI94EYktjyiJtqhY12hB4YQq6kiV4jPJWRWJXvX8nt5qUlkW4WlyTdfZNkXM
IBbcDnCZh9TA9sV4bpNTt5Sj+0ReS3RtgatDSmDXjCqEV6CHkZOGbHaEq44mGXvwihyr0wit/M2a
EX2PUihYmNLJKZaVNhvmel7tEnTlPBeCcAL91aAO+uIEEAv8P+xfoqOPYdfhcwxlvgAHGfx/aiyI
dV5sCzQ8Qa4yYwnqIENgH3XFVzS9XoBULt6kSsRxWlFkDT7AfBAkt2GJU0G6U6B1Qbzi0oBtUueC
SdUWMdEir6K5qryidSAWr8BNZ9EB33Hn52DKqdYVuG9Opa2LPDCVU4YY6AiSfHTj2GKJ9ylEzaaA
culoIULdGH5QoGD23OYvbBUoC/TUB1CsCbQXRZLpNa4RTI8ADbVIiCFqAowCtlvtGtwyKmyADDEW
IEXcegAFpRjOeYakOcllAVHmPJqRaZL7l50NALTE6N6xr35GlZFTdK1YXYXT1rv9fc5MxtPfJaU6
XwMLtf64lukd0u2Bsw+XF5hKCFAloLz/0XReW6qiWxR+IscgI7dkMGMsbxxqlYgJxAQ+/fnW7nFO
99ndXVpK+sOaawa2wsWVMoTZnnIGpd/2mbxHAA9T0yYlBzz0PimIOqvETEAnTO79005UJCBHD3E/
w5AB90QbxxJXYtpKIYNLKownZMWTD8RZqCS1C2/37VD90u/DfY0b1Kya7pxn++iZu+cIWhhPEnvu
5HHAdlrST+pfwRg7HkUycAJJVrgNNbGT7V+hHShjq9+O2vEnVNPNaEnrrcC1CJOMHrjWZXmjIIma
JTNfPjC1BEl+YqZL3B6p8E8k8q751/s7uJ56mJvQPqN8x7jAfbOWLzVAqmG9s4jR+sHUkG3bhTQ8
OqgPw70OqqX8DGsSJBpLLaE5iVtxr949YEbv9GxprPBG2UPi2Tss1mMNLh0k1BjAoX/aHe8Rrix0
GN74dE5xd4ZiB1tzrEbK75HN8a6I8PV0X5ToYttBvi22KdbYGGM00bunJYhr+3NkhsISdQJmsWeo
ju7RnU00rh9tAMAjGBzzPEbjTWyNzxFQELwKlJsjtet+MmMrziBHIp9rnk48rLCHxOI7Zo/tdVYd
NlqkyPU3c/DYoSqMC9TLk7JlDNz8dv6hU0H/RUpUHRoEQHLvuP8mDUHA/eaXWIhaYht+8AOJZJEQ
5Eqng/Nh4D/Gx2d8T59T/Bo1GG+T9+5Cg8lwq+VFlYRlkhfCKwiG/Krlq1GBO441tmDv9Mv9G1wM
S96hhtfzffAcnWM63gFxIEMJ3SVC/DEpvWKgJd+hRvD1/rs7/51CeqakwwLPxMaPkz0B/9656+CP
HHH32NfztEbcXkCnHdYs62L9aFxaPoBiKslNQD5nVkHC494zWWqBbn8+eIv/miHgGwhBZvfAMzIY
26N6xTup2O0RltLDc49+KNa7E5APCNc0pRCdMVMUC2rpmmmCv6C+dHC+w6uFccU9OWL9AU0F+9dS
lnJM6xO6WdipnMLdJ5DtDz7ihInh/C9MFmf0OuQLdlh4lSAxqvfng7CMuVPA9Slvl0g/8E+kmt3x
c9kZaidgJJoPK41G7PQxUBFuyspUjbpbiELoCVj3uuxq05t/mVYjugzkb9FctnstfPf2sEmNOQh6
31kRSDzA4S+rRqrYv4rc7l9n6jjiYS5YU2PGHmsRUwTGZYevb8acCt2E+N3PcZc5p/a/JR/x3UC2
xcbE2Z/pCL7m8o2mgk9N/icl1wts4ccaF4NNwkVklcIgGmTcML26x1nHn4gQHno73PL+A37XLeD4
XZUZO3oH1vS1t9z3VkhnNFC3L0h17+wYt+GPusCwbfaCzo145PCkcQEAAMbxi+FsO2Z8M9YHPFRm
lwTgf9bS5NBj5zq5TN+xnYkt0AVXxD8x4hX62Rdb7/Pgw1g7z/M1+yEgRzY57osDr3bGh9B31lfu
pA66J5z3Iw0ToHLiJCFrPzCCNzyG7pegZ6Y82mN3PgwXN/oiGiH01U5JTLQwFsdFfB+u5j6+Tz+3
+LYsV21YeO/lBeoFMC5MjHb8XopjbwNU7X3mF6VPbMe3To+rkilPjzp03Mj/JbYeNBP/KVw1mYN/
YF/cfsEfaePhTv/ZqhSyG/aR4eX35fDSHZDxlxehXnz49S+OtUziMX+SSIufzuUZ8EPCcgn2NbEn
wQZ1gVFo/QxIJ65n9+G9iz/18I11LrQnms1jk1hexFKF9G1JQn7cAvJ+8QeFfvHa6kXW1dLKDJxX
1NQTpw1hYxhlj/XiQtP7i/2Mr25Gbdnj52+sBuqBaWE0aPeOytB+ec0xaA/AkNetM8I7hvUcaZ1Y
B2xQqx6x7+iuX3AC4A5RDfQou6g07gcN2pV/JiuS2xayAiJKONJXL4ZAlF8xWX1FOnQ7s3fFEbiO
mbzsTP9SufO8E92mYpOdk+o0FAAe4DSjqcJAvvzQt/q7z9+7mjYIjiqu1bdpc3j2UF87809okeoO
uKsxG08M7GJG5im1507gSNdGiCWXxYMUdjqMOPavcPt6/fACC9cFA2nmlwbfI7+s+ibqauAQvixf
M4qsG0WE6imQHRvPROaC2Gn+4BW/0l3C1S0J/fO5L2RlW3pKqK/Jxg8gyntZ7oexhAMtxUPtq50B
dyLnOTsGHb1PADR3yvr4TwilIK/P1OHBIB8aAk39HV42o1c1ZkflqL65STeMRoYfjSkjMCFFXsiy
TejVkS9QQq+iVbZJHUodCavS2oBqkVzeI+qoY/Dqeuwd2FfxXsL6mNEgzVy87wrAnHAc+WiNWYMD
Ie0JMBeaLHmp1wBc1qDqewQdqj40tmf8xWlxkzjBJoRnobj6HB7wPO5DdHJ4N76ClO5qxI6G2C5A
2hwDJj5jg33hCAe7VwrcC47MtpcDdaZf3EFOKaY/n2+sk+uCzx5QP4P+6L8O+JiS8VQH5wMQ2waa
l5qSKvWsY3aWWP9ptodtq4JayezdiFRHpAvxf0HelAZdili3Yv3ZYE8IFOk/6FxBcNE8RLL3Q5vy
U76FYwVYIUpuxuYXKfKKWvtxIJAKRNZ2YaF/p5sB52nLgeB6uCkDzDmmbL+1AfveSvDE4KQPj6Tp
tv5VNBDmk+7W9Txgi9qqAYRx1fQeeqx/XP2J261bqp5pjq/n2fEYK/S22T783S+zuz7XdlCdc+Sz
g0ugzAA1Zsr+nFjwMo6emjbQ2rbl7L3QNKExA4852s97kZsBSMIxA8a6ZfZCXdTD5uE+h1V6mjh/
+Q8QbryBVk9aEw1YFK8x5mw0SKqQzhA7YpCsAl0j/8xQY4aoHJNHXw1K/5Ke1tLOhb+IFdBpcJif
RGvg9Bfe/AZkB899XpJPgsvFk08uA1q7grZogjl0hxcMztN2V9H3Bf+C5nh2f7SV6XVRVObTCk4U
ULiK8U4nhjOTiO8jECwKbvjR+GlhHVrFecTMywdCk9IOXYzZLugBRzbKl4LkI3Bz1Cfjat+RuAfU
+kCkkFYvKzbKQGXwnubOAOIgIhxRx57d6caN3+zQmMIoQELGh3JYMYRxl50boTq4h/Ifn6mxVEC9
0czNwGBQd/BMoNvxUZ4hakXGLGiqK3TSnF5RuaRwSrtr+t3/SBZf1n4NqhnIAV3xyStVomKxWfNd
oIifCQAV21GqKKmg8ALNszYo3WkDgGZEbOXJm8JwDvtYaHtEgU0bdBMcCyaL4kZ8nR05E0xlsqGZ
1u4vBkfpZtugYV3YI07KgdprTGTE7h8Si7BAMM5CAxJHJDuI+zOs+jXjBk4lDz6VAZFmkCA5chZh
GDj4tX2jhkhcItmJV+n6Nh3NEj5DnnawfHfbMX6CDA0s5HYqJ9oZEUt/9EiJo7Okj45S1ZLtkX3H
l00MsLUlzXtU7yX5EPi9mNo/FKXvH0xnWMhpvjCB8MXpUywXoK0Bm6wIDiUkpDvZrEkZ5+HBGBf2
En0NjIeEonbYBBjcwemdIvmhCeT+/lw58cHD1xChsmcDUez0DlZ89js/1pA/J9DiBs8PPhg83jBO
sMjtAYyPsTz38im0cjA98r9lLcskf5GLxywJVthdQd2mIwAzEe5qZ3RPzZ46K7Pv7BPdwbqAk5Nv
n0KN/DlqhNDZ669I5mOGIjDj4QuCdb+6zkyD43GLyVD8YnLfkQnhixlXjzKUbgThQnBc1NDG2tsG
EAheVbpRg5cZAQGoBoLm147Jo71h8dANSE7UenQUKhw1uEG35FwmbxiddfTWQstIDDqhRQioT41f
H+OXFoDo389ejpnrfAM8Q6BRN+2cA2tZr4vVHdL09E56EEFK5Ab9layIm3CD3BJI54ZTs6diMXkN
X7/qJVJmTu45i03vGDvRva9HV/IFgi8wMUWG6erRG9v3AmmGv5k+eOzmOXvHavEIX3nQrkA4dQpU
0mbuXgu0rdH7MKByHIcCYd998hTKhADujXvKrLC80sAyQdVmbFAAWlNcy7Nm+IyqOacHSk4cmNf2
uXs9yCr4QABizFlHXNmtmrg+dMR5acppeeqc0cVsOVGjTWwBlgG1Hm6Lj4NSoQmaqBPR6mTBozAE
4fu3Iy7m7PHtjG7qzEARcf2jkL3F535nAHx77WsQWmr2P2Qq/JhptUCOnUBc2W36z7QdXVf6kKos
eaadrThdUhZ9YE/uzOwWW1S7P5Cxe7DkbnG7v/tFtNTChua8HjkDhNXRr3Cqudh+E6RiWiyuBiKV
XUy707eXz8y0I5z2VBDjBQ8JrH/C+wb633tQe1ZIh6bK6Cj1uMFzOoEIFkqvXaKsEQEiJhRu3nWh
P3BE800AxxLlsQj4Dsfei+cxotzBgx8oWblB3X9z05vBafKO2sT5oz31p3VDh7Z7T5mUy+/4M8Fp
AuYpV5Bm8wigXwnnxJEDFXbX3/E/pqh4YN1hSrQAXUjkpEGrDGmxwcPvApjf/lAbEc0B7g0uRnMA
oiUaRMYhrih4Svgp5n9zbO7QwZH9i74fWXsA45e15hODvZAOHTuH4x/AXCpiSOl24SyAFQzyRW3w
HYsVLQnhCN1Rh1sZJHphCvGkHJHyb/jvdmIMcC0cFct2Mumsnclte53ZqZPaizNJmRwIzhMhmahA
K2Ny1rJqhZatCAvMokh+tjK6ZDyqEO2p2KBLNjFUKpZtCs2ih78SCwGhK1DxaXQ+Q5o+/RNhUKIs
oIGNSapqBBhbMEsBPrynzISmyh4FPNB0Ug0aGtmN7LCYUa6L76jacstbxBD1Hl9oD+LfDG/XhUqr
QCzKxG7kPr2lFpRICy3Wk0uOHGoK0y7+vcxtvyacDpxNiX4vskcRYepnouya3JsCQ7JMEKUrd/GU
am7j0WTq0CeUhsMbMRyMKkzkaMtQVvet1RfJnl+GEB4zZic6eXqLSgd7hcEpKQ45rHRaXLJmvrr8
Bq7ctgefH6NLaJzzTqgNnntmgi0kWfLX/kjTIgEb00x2piZkQdmuvFilaWkIpVJEtHh1iAvQ+LIq
DlzhDxujfb16BWx7qf1at9weZ9yKN/IH+YvJ1ppr2XX5/JFDnwKbwS3gDd31P20L+hlach/2Dxpt
UsS8ANXdqMhAZqXbA4zmmuk9eSRX/w4rAH9D4gv2TpwPjQlbX+44EM8vcDIRl/Bo71FD6muJiKzw
xn8JZSsIcKZfQqqsamYddhjQchhDI4FvCE9jtFvpCV1rMPrHoP414GfeId2Y2XXAkPaPISRCJ7v9
8wZuqGBfeKLc9kp2YrGlb0jXG7CdAgw/jtOA7ZQz+ywLNKU6doX6iPcD9N1GoP/go+z6IbBKDs63
t/Eh1aWyt7IiG4ZeA8NSLNGv8KTOaxiUYLbsaDEkhJD1hYt5/QgIRlz6McEhboz+F74/5ZuzO0/u
8xNO28sTQSkwIYXc/8owHcUjGbwDaSjELEiCi2KESJhBKXYB6ogy8fnhBcWz0eM6P4wsPSlC4oI7
vxia+L/QDx7YVy1p+OWh4k7UUYd58IGoNZ+a405S/dkUbf3O6vT0XqTYwgyC+YDdw/C8BNBnX5IP
ySD4sjgjlVgZKIowwBEqPCs5Iap3JovvBTULTw4Y9SdgB9Q9kOA+IdJ5dCF960JjABPFKdDBATrd
hKvNzEQrxIjyIfSGI+mBBIZAX7sl4Iu4kr1Xp36FHgp21WwTNUwGiN1RsWJjxot7jeSxHMoaATXN
8hm79tyASPUC0EvPUedPz7A8xgWY0mjLVg6fN2jQJLogReG+4YpTLggqByK4jIksi+8RNoixBtOZ
6S3AVTl+ZZsDcUtnDyNX5I5iD4rLQt0nLTHJY2NrgApBn4XRKfoBsbhqhOA6vmdqv7v9EK2MhAt9
UGeVx5L7Z/YVtPs4DBJrDuUEL0gxRbcysTHsQHUWpgcVFJr+e69hE31nN6xioZ2eaCHJgaF3iHb5
+u7qQFteOSeUnd/BxgB0IX3Gm7BhguRSDc7DhqcPa1y4tFSWOGGbfeypxaCaa4Avc7QZd6bcqZZc
TiY0lO3Bk/CjtRiNkoSJtHXAkhO+1ygRMyq575hC67x7QwwbKWtzygys1fiuMzGQZ1Jk4CRNH6j1
OtH5mvvkpPjEPqbVXFmyOtIGYH9P2BzNsxNLZMN0gyQe7dmDMnmAQSxVAe5EO2vNsQMhT46cIDM7
Ug6OUUzPafpD7YuJ6yWoQKTjTOakffUt4CnBjOFFzYSbCmQEekXFIJvw4sHotAkp72C0fYYPCy+W
OyQpEBIyTTPFRU9E3gyUZRqOG0m9FrY8u6pembLhiu3Q7Al18eSX8K67iRPSWCNL88SuHDr85Az1
+hhgVIcGyh4xwaXsOEk8vu1PkSEjTepEArhQqVhDpN0oeVuE+3XHnZBS60MvwL4F+qY61ke0qWb4
wCtrrkAL/6DBy5oLNnWwNA1Z+jCWbHHjdzALFsN5US8Y6y6zPjFrF+J50SZircCYxWQX3g1Bq/he
Hpbwd+k5UpLdWYLQyYvvG6EcQXdAP86cQQqgv/WDYMNJ6Rg3bAEwG6E5NOXuUtAT2YChRJHh5Uad
jiTM16fdANGKNsSYFdNxtDshQHT6XpK53afbhosAqj+tjxWy+N+wr/PQSK7ofTKDKR4NNgz4Hgx0
zrNeEYSAp8ChpdtVoW2WJ8ogatKa6KM6fGCfl/8T54PyqyLahxzxIJ+57dGWiwhkh0lkJvTtelja
wpdGjVlC+5je9uI3Z/cNy29W8Oyg7ByYsFVHZq8XpMD9BWP4vGcvDYZ6Tmqw2iMCiZn5NiPaCD+K
99gMdUGlafJeArWXB1RoGDggzvzjOYac9OhBmsLW7DT/ULKSforCXFle5kC3vQbnqTau5xdqfHgh
BxZ4uSO3PpYqVJMYPyZiXy6Uecw2Akh2YGAMYxpcTACoqcW9AjOuRCWl1VyCkzlLueaZkQkxhKDs
cZM80NBMSSbLCgR0yNsQWSES61PdT48cVnido8ggntAMmxnl0KjxR12IrzcaWuch+x/xRffq6X3Q
MDpJoWLOvRqkK1tssi5hJyii27+YEZhVX3en8OP04REOsFZj1qdnrEMf3tHAZt1q9rvr5E+bESs1
VMaEASgLppbAiBROn7k0oHYJTLqEtHK0AO9lFda9Pbz1JCagChpGpOKxk2hCMYxnfUxz5vBN6DDy
iHseQBKFSb0JzYlN37/Fr6lJ2bsH58kXgDPHel6DMwzI2WN5JxZhd9phKN8zxga9auDxrxpY1MvB
AIqEqCMG6qrMwFCB6lm/fYdxFivMoU9XYSM9eFJUw/EvAu332LJM+RrsYHokYHurBn1SaBOKODMD
HSCcL+Gjn/TXaC8gpotrejlfZN5sUYLu9DR8pl2p3mxQYSC+FE4XdME5qyYoyPDh54MLeKh/338n
9ZWarz7YkcNWmcd40o42sTLmdc6w5J05e1aYJ6THTx6UMziVD85h/xkbcoBl3xpRgymJbXudPzNQ
RpJgZ005wgTGxedfxl599DSGw16ZklN3WeSJMt1MFUBQIrFGF7j6wzNAJlfZnJwQS6KqxxGbSXp2
vC91WsC0Nu8+n8YVgrLRjo3pte9MKAWJgl915rnu2ZUHfobWHvqNRm+amYfgqdhcaH7xy9YPyi8J
WjwSxxA+M9KCvjIS5gZs4PC1/4ydtTW6ay5/578W6HRYczHeWH57NupZOEfPg7EvIgPQgoLVBI/1
nnCnYLk4x/Bj+EoHUJf8ll71WZyIXmbhqqvUkNv3GXTL7eZN+yRotVAnbiCHsoLU/hyZzW/nMnlB
1mPVM5JXt19pAfuwpwS3nUC/ebSIp0iR4HwGWmAdQHx69uZHsg4e0QtaohaSO5A3iQOjiv45uFLj
vnLPfgBZex/as43bSn9zVk9fVXikaTZwdk1CMwPA6u4Bp2BxzMTZt0do92jAIY/en8af7a0ib9cJ
Z9WIril1co9yLXxD+GaS7l/T11+z4ymeiNCAVEWfcTuoe4Y7JmIBzJ1+3WV6nT976jAfGP4jrAMj
ucVF8gKao63rLt/LTtBvYBjdxxfgkDJEYD7Gfhv1VKgGmz28vg8MPY4Ssvr0efHteWduzMSKoMuW
mkwrRHdeQVulZId1cx2gzodnZtLaPvfpnpKewIBcskOHWP84Uaw7w5vKlEA2hYXkih73caRTWU9v
0wu7LTSQgbLQDmzauukZyvpzyoyBnpjY2ffOgRX+Xtb8s0vx6ReD69+bWwOc9oVFDubA9kOCqW40
5De+QgYHzfB2ZD54iBnUj5D8PRqxb5yHf9GS4KMxoC3fYq2WfHAuYUuWOERRDNuRmuH2xmLQArw1
KUO4365Mph2eliHs/xBCk5dHcHYTa5Qnx8P14xKhSxkMff3YgtCwU9/RPlGHNlkq+vDMZMGM0TU9
EIwXVeWH4ydN+AWdAq0BdLH4IyQiIqxNGhhB2XjtOVKXKqSAp/v49ywpx1Tf+J8XSYKIX/367D0a
7/QJtU9QwUVhVzjhoft+xpcpz1wH9moV0mJ5NElB/iRCqyZR/mqMAQnlKNLyS+mZNDVhVjydWETU
IFmj+jPUGvKIeg9AtvIe8h81Uv+G3GW30wV0cjvcJVwtMLWjsplaBcF0btEEOXmef89P5CxrzSu/
P+YmKW6L+uVeW6h2bsHTDQMYu7vxufU3iJ7otVpIrz0FdCH3LrewXev++7esPL7K3EDKDY4w8FCZ
sbjmYcmcnHvPY++OkVJnx6sPLKvq4abwVM3j/Z1nUINSETa41Z+JeZ3XMCGIDUGGhYBmRibyCbb3
O4WYdmdpQfmpBPrDr35zosMklKODTxluCfQl4Li+MbQq63EXXwxcFZXwJQQRFHIlvZAxMweSuisP
SET+YXehc7TDdgFSDemB2KYiOL2CwnY5VFqXF9LTiuBMP+63vMbkKH6fBHD1yq7Pz6rfFrd3WotA
HbSOzzwn8ZO5FlhqXIECzZybf6IhANzN7Ms2+KeGCWp6uhY/j6MLOJrVZ1iVhGW2yWfMUuCsaSDn
MLZfrraqUCQczNY9Q9Y0+vqF9SzeHIO3FlX0oIFW6dw5kYldFxy/wmthBWMHzebNCMRphdqI7DTu
nKuMAIa1pMPEc2UzfZ1/Sc7EnuTh2RDIS08xYIToGU88Td8R82DlEC7hNzsVa8KdxIhOGjYI5GqS
HYsMsCE6jxYLM0FaqR5bA6w7Pm6N7By2C1AgW9nL4DOgyf9XojYDIRn8vT07qraPWf7L8sIK2h0B
F+qReko3sT2oREmFckSZqmsrh6ghIzkzElmZkQDvWLWUH3vo4KWUWBAAS2zlKFe3x919T7/9y6Q+
MIeQeiKWi0tPGwNeqsMvj/WsiMjNXrOzotRXRhYHA/wKxQ1rw27caq5Bn5mO6JhWaFuA5cBAf5Nf
EpTjavgmuW7ciY4xqNzqcfVO8WVIxweU/ZLSdnrRq1QSToa/AYA+1KoHaKw2XRf3zJZjf6pJT7rs
lCmBPY+wK9Mg8xgkuKRMlhs+aaoTpxIXNPcL5ipnAoc26PwVNhm0NcFNd/+4+MDUeSFTpK9POwRr
H/+VAd3i5sXuaGcZMhGxgLBdYmmU5QqXoRBO/nNkUIdAaI8qXHF/69FpVEzu64b17Y/QP3PpVP7m
HBQpkjGfOeLFrgAxzxhkvH/m3w8WGMeGDd5vd/5gsAUgSoaHFwdeAfZqA03rAPsUugkpoSyVA8bB
c3YnZYZE9d4GZSOGGtSB9NnIcIXHNCimbIQtG9YZJmsowLWg6KE5+SzoA1sHgnNChZDPrlttQhtM
EO69EAZxFHCPj6Qgsx7Vau4ZHYACD3cMo2c2kCl6N26e7her13SzM3k+m8A++0rXNUuPJM/uDrdR
eIonSG7n6SmFqPZY3qFLiSOr+fM1vU61xkiOReXGSpG0FxJgR8JNohsLUrswFhv4JwjN9pBAvG96
q2U3WTH6FlXwCEkj9gzfGdz77MHU1Jh+IZexolGv1n1y26P7/LOm/f706U769aFaMF4vw+OQD7lg
p/SNiIJNOhmMOJYKc6dAsKNeEqCg2wHmguTmTEGwIgw7LdujZfVmP+UMzrSmoTtC5AwpjOhub4qk
+PgdO3ptAvBAgkmd/Zcpb1hu4dPRuJWijXhHDoISI+ogon+M6ozGwhdXoj6hKqFGGxJ2qpSPqt+p
U5oGh65IwUOO7oTI+hzdo+eo+mE652/nHdHttzUX8wxztcGOBv4J/PYUxsNJEuoWKgT2B25mE3rZ
L9CB2qU/9jYEdjxewpwdQhvAceyya/NydLG0HvPgRSXdDoqlVUvOw8nwT2Wotfhd1zm+Y/R8Hshb
ITfO8CxrBRh9MO9Au+i6lzll9/HvDt1ldxtwv32r45ddIGKMwWxfZ0KEu94GhKBuKo/mO+xCylzE
52zUTgEfcjlDDR1eKx/hj4boma0WnKOOpxMSxd3RwvxOJxcty72MC4aPPMx0tIUFSejix3tj90PD
atP7IJxD4VB73x+QZRstOkXM8js9YVqt7x8H6ll0XyDAD6IJjPC213/RFZCmCXHsitU3bAVIIV3/
BCgOCvgmqjh8YLcBRQyl0turnNj4EttELl9g2tn1Gp8g/msEzrskUkHV2ypwRU5Zfknoz8k9avyG
ag8RNvJpuny45eF4tf2yryNm7TI+96CpGXPMEbB6LAbFJ6tn9WV+ziQvmAmUFj6702vIR/FNyjt7
NP5dTS6Y6b7dmpLyHeloC2D9HCNWWA7uSx7kw2+NnxyqzwOpGEsjKYD+6dI/33y4b2UGcad6xjaa
J8qNR4gcELbIa4sakPVVfSSnX5ZyMuLPRygNQaOOSxDc/h0bEAMDBcaHwqBDFlli0n+gaOAbZ8wh
x1+OiaAGBHkZZ0ZfGVAX7DO8Quwrh5dfWpV9E/Y29XFs0DegU5giIFYx6XFA3bMLsB1UcevA70qd
yUk/hjqQlLOSN28O3z4RxowcH19NGsQ4ZpExgfUCec+QfS6/96ECeU2+l2FM0edKrYqBkV/xyUSC
kVv6BMVm533lOnMpr5nEGaOf3so/LXgzMI4F0Gi4ujOFGDGFj79m5fABS+YCARJgNsMILSWInuNV
QwjvsMZ4IxPI5t/BCAuz5LBVsEl99eyjOk5hImVcGV7ppjoOLYIr6vyuHKpcKF6VT8mzx6LImKKp
96D0k1Vqih5WvhFkI2yRHBC55QKzcKByEvB45Us5YPEoOGfgDvIvaqgd+Ck3QwnyniGGqwRqlNsP
8RFDowNfw7tm50wPX4vXQufuyfHJrxWZuSq35kquBm4Y4HjcR06wmtUznFSGXYr7kGP690MmESLI
sfqgQB3eh/Ld/dPvaVySwi3zaFRuL3I/5cCuw+sQXgEuYThw9FFTb63UwuCHfv2hhOzbAQ/mhI2D
nDx6aS4AnHx+RWJSeUo8OPbwRzboAbDt4XmhG44dxJhbaRxet+CJ8IKhJh5A8g+56jyus4bmiHzJ
dXjmL7BmfiK9Bhwtfvn/uIFyCTLOu6Ekg8zTiEDcq/17RwP29OTj5BO1f98vvysPGtzK9LEtOSWR
tQPZI5IgIFLSSZ4kWoo5FRcKTkMKopPet7A8vfUD9qk8yvwltrE40oLJq6vzEEaVOL8RZd5vcNpq
0B6xD5ArASLE9laeAEJTmA/4DrAjXjiOuf+8/PVFTc6FwgfmyrfWNMz8ituxlYsmh2se+QPHN3pc
ygFDF19f5RlCBTll+U3WqSHGd9Ie4CeonkLOgSdrCJfPFgcBrjQaQz6NEEZZ2P6NnjyuoTf+dyLc
Zk61SgCDKwwH8gwiOkoYfm3Gm4RcsYlQ7icQxZn5xwbgvETZ8YVcLNKkZzBmU7zOefczuYw3UZ04
jFu5TvxzIb7CisfR//u/gQsRdnuJzWsDuGas2J+tvBFOGgzB/76YX8NnWM7GxKCIeYAdAbZdEgfz
WshN+u9GcZpFxsg4/mwih1O4Jdw0Dv8gIPd/d1HogpRC5Mp3Ixnscg8gZlM3JDLiuI9bPOBSuXx8
u82H/NOFiSsSIw57H7yk7wsMfbgwnRFfG2JZRjuFJqCgGLDTOFAFVB3BmV/3NxObf/t3JFxQhw+U
M/3vY+mIzKAjLyqcsmpUES1WHjgPfyEQ/39wyK1V6EWdtznPwlquInRB9ngtChWVbg64ImMARTwX
7hvKt8rtZm7p81r/mazlwNFJB+QIy3Mtr7yC7sSI/oVvzIy0yGTKXa+7EaZP7LWafgcjZC4KJ5UP
NwOx+8MakSYJcWoBNGoOB+dmCJsuJsprBgFEHZ5IW3IjFmJfi1NCag1MQc4vxE5IKwniEmdFw3BB
BxVdv8z0VuQIvUh8c1CFgM1KkJDMCMzFPF7wfQfvEAK+CPUlFIe2EHRmmc7hjA/XDT0M4USfe7v1
ZyE9DYP0RZ5cXLJ4UpgcG2y1LX6g0N1a8wd8B5pBHIt8BYfL4aPYhcPVgRHRW8mT8GEE4IT9JW+I
NSeP0XlwD0nfXEtHRKd5teMmSObRCjcO/sTgrjOVr+HuiOx4gD90yLMD4EaLjrRIvgw764WZLFac
AXba7owr999RvqCWr/m1GYHgjTujP+9y4WVov7kMVx6kNQ8mz/N/91ReuCWQvW033CHrCPkfdHQX
ewcxJMYBAl/qxYIzkydMnooWNjL7O8lEajk0Dlj80kVT5oZu47rR8ubi0SDf+gj4Y72j7uolwITu
v3mNs8OAvot6dIUfOIbi8sEOV9dKV+QY8T0wEWQs82Pp+w16A95C9CV3f8Ug4QpjFNRj1AjZRI7F
iAY9uZlkcHHgclOrZKWvBjKK5SB497+rKmFMfKEvvs6Lf1+P1CbhC7uM3/8uyDoMcVvIov5Pfxll
yc5iCBj82mm8HmU5pxe5by/6dzLiaWF5dCl5AzcX+p88EvyvZLqXmdDE7AcTGv79+CsPFkOSCyDv
ZNwwp4cD5ERMGYPHAbMreV2hb0ANfQ501iSVDPcPpRzlXG9dLpqVvYeIDYmLFhyEAey6nhEB2woK
hPeqO1nTFtLAEPHUsSZ3M0TVdN0+qXHeVJS0Lc8ZNFz51dF5e11oKZM7iburoncmCQFkH9YAyw/c
MSao1Z33MbiwZpsYk0HO5hxYlUD0z4GZoY/dHRKLCteLKqx+kcGD5TEjUoyhD6QJ9C5daLoMxgOc
YL+EZDmpmWFX1qSDTxBtTm62RtY1NuqrlrRfVkgGAieGD3dDevUHEiH2Pwtx2cOif9wOAYZF/7Bn
LiafFvNR2uEjfU9dBR8XUf/kg6FP5Rs45aG/46EwZX2S5avD2/KMPuV01xlVyQkEpI+DU1pzMzp7
fS/9M+kUnfow45Br0FSfPiDnvSXvFDX0hEWBHQNsi3nFh6GZIOtnrVNLXdkHvUd4dLjK4b4ot34H
twAhhXAFETemX0IsZxgyyp6UR+U047IY+OKz4UKkIt8qDVB4aOzZgK54tpqJ5W9+8whMovUs7Ae2
embNvhD7y1UOo4euQpPBDQvpg+yw7hkdDzqAKfsp2vOfH7S6g9Ohybr810jjwQUNc0F1PZUO9yaw
9lISQ71XQ/EuHAB3ctMRfl6wmzgHtuqV6Y0NA7uWrbOUlg+A6pUO0GlKweADscBQpMrt6xk4Ek5O
S3AlEHkKE/UTtjmUY/iXltdlTdXZkYA5anMELTTTEGyCDP1pCNhqT9tuKFUKKUxsZATv6PLbaXvg
nQnig9svMht46MB59N6ZVb8Bu9jvN8Slhy3aN6RcuqoJAl72Wwq3H5uqA4KfBZvP4y8VDLWLsWDP
wr4czfSh0fyT/FgV3UENpXdFNSyfiO/mAk/eE8J5HrwDzwo/4j0UC8jsqdHYB123txmDhtKY/jzc
8JSvBW8glQIgVOjGKKBsgDOKurgcfmmRoybnaCCobibs0fGXyWDNqyHaXRFRtAsUDB+8HhDIXMaf
BW5LW2eFnAK6BCoq5XCDkIGmAouNYX4G63BP+HUJiFM+Qn0vhplgMeoK21Z2IN/g2glY6074UCE1
ZP/xwp0XrizfwAbM2bOjYbPVLnjmH4ygB6RbDfau2LY4e+twHXb2T8JLAKfwC6UrBJNHRkyRAR45
e/Yh/33/JeQc2IxBxtBF4oJfyQpJxmkG94ijPtaTOvlgLA3DShm8CdSiZkUtRUP+wA7DchWrx5+f
c9yF59P1MMQFjWum7b/uTLnQTaoR7wMH9fIdviGlzIAkNDVio6Q8M+0bd7T+dYsquv5nD1PTtYC0
Qy7EFon1SyXP3P+2YafG8TxgPqg4XGibFEwHK+LlYqh2IxMGF2r2PrpdEA7+NulX0yikxd9NGOpf
Ayszrhy/XLNhCzGEbeUlE5xaGXxZnFY22qnVEyhzdUkczBewVYCmcuhMmULCivX6DpXiGb5XhGOZ
cLI2MAOPA3gESEdl4lAO4n7xK063EtKCKd0WWbqORBVCPnsdu1dk71Ds2yhYJPsZ+15yPtHbt6z6
ZMHGlOEz/AJ6tNWgIInMl3eZUyhK/pPV35bqxYrOB1GnPj0LpuB3D33OQISKy1/ClC57GWx2cPIU
ofkjYDLjK6FAnGadFeK0dLNmENxmGDN9Meaxp5BnmGk567IL6OOBCH3DK+Vg1T8vwKvOkrQuOvIb
UCKcaAWCFypjWO/MkcTowDToL2DaR4/DHT+uqhsreCizf8eA7x0eandKwBR2KfCjIV4d7iGqMlFJ
yzk6/VcM3yvc7UygL7QrGARD1aOQPM0WYlXJ9hRhhPATYwtTV2QjMcSpEAQHYtQ7hCtJFC3eiQtN
en/ltju5BwcFI8hXH+4m729CRh7ClyphV80sjHAIdgLIlyf+bpcQzMP/k0qtiLG7Q9/z7bXDa/o/
ku6rOZEsCwLwLyICb14xhfcImRcCROO9R79+vzsbM9vb0y0hqLp1TJ7MPHmYfS/Yj+Uq2wzNT64U
SLTn8r/gxsjhrLVtBHO0FUtx1uFEYscPDKKyXomKDX3KsN/AvexPqAbWpd8/w4hbA6Zfy8ArM5UL
XKr8rB7KFJE0Zyx1ir8enyjdfb1LEyMII8Ksb77V4vV1NVm/1PJWpnux/1wM++d2/F5ekciRPP3e
dbJIa19mU3/FLAiTS1zv3LmNYtphMfEWL5s4QbDe09iqHPvazXWRlxEYyyYFmizYzmVeSIal6Otz
7zqF/awrUCHx8T7OfS31ln9GVSGKCg2TUyd+jbTHFPKCqP7SkeFKvunFfhNf8YVjx8EwSNvptxgi
gI1v19rksNCzOusbDtgYL4LOyIzq92YuHKtcKFTO4zjNea62W1azbj/037lPlYSRy6UsBv7/z5PJ
Efue5Z9IGuUxAy3KZaRrvv8fzw1WLGZ4ZLf7skCBY+Ur45eIPigIhtg0MGnSK13Kfg3Put12l5pM
vkQtxrb575ULMZBj6fIOX4lUmfMF76JgADL1jMAFgaSeSUTQS3Jx3zbOf3X7133B2oQYHWcbZW5V
xZTfcJqKJxo7Nhmp+QuoijfqqyfsRNOVQqJlw9M1xiBmsN423moBC7Z/lgIBZ58so5ogQAgBrXwh
X+fK7YQzfN+ajJT/5uvZjnRT1wPdFxywjs4zRP5kxz64+aa9NluwzCYsRqjeBuxDiucA1u+Zf1ZO
jVc7PQPVJpCa+Op4U9xq+cpwuvDImZBNcTd7K4i8pZP1JmXwi5XmZmTyQDxcbGSlU0NX5urMujkv
JCuP+Z1+EfW0chyc5kRmD44Q15puRdqrPy9KwWg70OHzvsvjkEyqzfzgYjFPQAOC27kvoDDkFVWR
RR5oLGhifM9S0VpFin0tfqbVpdpu/eIsVLCZ4oKBt85F4dtCvS6Gmi3W1f8p4+AB2Emg3LG6czwv
9Og83szRLbxJjTL1CyBufDDqKm2HUOlM76xhpZD0LcfK1yZiX6khIzdDOsrStDAvQD24t+8faxpQ
kmrBnEWJnkI41rjryfR1wap9ZvzOA5APTWwIkYgo8668Q+qKmNfwqTLydwTs4umZCPs63vVCX4ni
xVcf00kNusbFYWle9Fd6294f+41UTeZAHXxontDVi8Ns7e3/VnXtbbKUUmG+asnvAPbFpzkAH3Ss
nO0/uZAQ1JT/WukK2e8w7r/p3ipJAipzgnJaDbisGTPgN20bh+jW5RY9AjNqPG0cNU3sYGbh9SLK
3ys/WPvYTV6b7J+jTH6AOKYb2wXXff1+vm0b5cx+nPaqgnCNEJ9v7KcJPaHpF2MM4CbILXra5s35
RTnqPQbz3z+9+3m8mcN6a69y6jczTFfnOELMs296qgvYwYMmNQTw4l4J21u2w7CrDQ6DFrpu7Kis
CBEZ7lgM92BNEW8sp9tF8mcV037mdK22IiZemIJ0XCPQEavwYiPzLu5j7fuKefLC+kb3JOS4OBgh
VwzN9L7zRFPNNwjluWh+ZX6XHRogGtGkkUX3OD6O1VLrzn6RYFSfYz23HKjiCt3+dTRpyoM5pXkQ
1BP/lLlJl6wXcITDfhXet1U0/vkrUoqluPennFnO4wu0MhDePTgkXDvHxt5N3x6CsFIxpNLbD57/
dl3HaxMljc5nu26q9qDIh5UeRmIr7xrFAXfZ4/RIffUiSeGeb0421aII1/7SlwhipJFDh5OrCy6c
kkm/nCurmUyAcB/xBHV1VNv/VcQpjkz7yi1UGLQSCRP/4h+jLkqhx7+gYqsd2nNlSTdjf12AJAIB
LfCKJwzwTLtUd4pDePlagphtIlw0olkMMgFz2aHUMndKBvMI6s39Yn+Jzou4ZZH3WlgiwKurIZ5u
6qGjxTZNNH/UN09qlKbhWLaPRLtJV/Rz/n3a62cityomsGtufDRveF7ecKLlqyQJxn2CaCMzP58q
iI7PZtgO+LcpP2eTzgrL1hJFu1ZpEEykloy5eDFxoqMfngwyeOE/Y4L/4mJfZox5+Ah7JZw2LNr2
Gg+d8L9asFEu7MEMu+Suxb8bXuB6pxgCT/fWLMgfLE34dERnAhNpE4/fAyy6cjEu9bddIpfWmO12
cdIIi9kogVQuy8gqnGz7YM3frp7TwMYb88PH6VycDPaz94CpLbGClyI4WiBkCJvlseTRSemRaklO
MdIOtM2WNyU6mn/rKtVXkKmcf67GcJRxGAcnm6dqpvSBfPMZ86Gu1nUl7MtaR9MYO/X/vFVIKVad
af+VsPeegAmL+6Xz6OJVix7idIo4Ub0s7weHaD3IdF3k6vMHxAQZBlrwfXyFqQU/l8lPFqZLWFBK
9lb6fkC3sLkjqngicU7aYV95YI9va/vQo1ZFIwtKkLqDm3Osm/g1JiGFVKzTzU7Dc5dfWCOXijRB
SdPW/9ypcRMOtXv58x+hV1v7yC7Ws8oKetlngtB7GlPkuTTAB+vahPWY5St2PVi9nPImY5SbJ+sv
OFbaeqH5yTZ+kniXKJaizmkEPQFZzLqCgdGBeNFlyI0nK/CjeLoN2o4yvKBRCGZp2+mkf6grnMKI
AuS7CJhuwjzIKkeyF3I//bD9mezZpDD5bMnivZOMQjJmNI/XGgBV/urlj1XY9zj2rDBoKU7j0aaT
oyzDf06z+xfdSqGYZjLdOsxDWf4IncytZSll7ahDbLCAkaLgpYFzzLDJxML7rq85iZJR5r6202BZ
rSRtBiFGumE4VIEdJJqH6DzI1NbO5q1+LkXB6sEVKBMRG1xd5vECwwZs0PKzfe2fevcOmOEznLRV
l723C7SRxVLRtX/9QDMLrrkvL7MaLj8w1IhjQoCUnaGFP2Hfh+N8+nr2LypVyALeQfcxe9DlQ22c
DzwoUmB1zOnfrv0mJaZkbeQ1QWFlKMMlIsjykybcDU8VF+f6hi9EcG7KoM2LD9uFAxt6Tx8RvU+a
B4ddwAJyOF1S3Cn0DBXVu9GpNE9XMeU1b/syCoBxGMC5lC8NM/YF2NVGFJQnq3iU52MDFq9ImiuZ
Z5jbh5UdzwUMF0CZb2jxl51mI15sJvVm0MJljVmG0wYvYE6r73buXvX9AMbwV/esniKeAs16MBsz
aKGZg2yC70td0JRM/dd8alFWEUsp53hZc+ZGezYcyG97XskKAaXMDAY67oe8lhzcvk4tY1bBKlQW
TmzEFgJ0hPVaDfx9D0ZxBtCJ+uJfaQ4nM1/M8GyRYIFadmIK2q2wweLeZAjkub61wI8CnAk6krKZ
cGXyI8wWLXzoLYMcq0l5uwg/zRyNWdvdbQk2Pvgp13/Hxo32ApcYptHKUWvjf2BlEsltKpb01O3y
amS+UUZGy698xIpiSPrd2X/GxKVzJcsaqfr3ldOiZ5x8IB+48F3kZsjLx1sIwGCoWK8DUFHrDnII
OElX7/pf3YW3xYc8GONdZ15J+bSJNtBaI8HmszIBOoc1hZbIlIGTjkNo3SGNrLU4yV2miYqn0GNs
Io3jRo8krzuyt/7bV756WnhP7aq9gqyHnvn1tdfGcO6yxEgNGg7rwRaJNCFAvMGVPAz0DEsHCdlb
U0YCgsDTshcnvnjDbkJr0pmvGqG6PZmibdTDpsyiX/mhYEpEy04G3LNI1gTYo+di6vzZmoxFEatz
Fm2k/inxh2v7loIt3nshDrnqIDGW+P2wAHnV33f3w0s/j8enPkE1SvcTv4kdAWU5kxaghAq6nsWp
dXcZrjHAphLwy5vlC5L6Qr1d3lsQLTDRdbz9qyQKVR8BeSBGyMF/iKkPqCUcg6Bdtl/kHfwk7mEV
zuJQaear3hEnEJfB0N8cbFJNgm/wbYIcxHfxN5wUl9/L72N5EdDpdC70qULTLkzYgx7oYW4GTYgk
Cns5cOZZ3KdMXr42snxTRp4mvjSlBSdm22HdpigxyB9LB3bIIAkkF0nJeBFq03djPX0Zf8FKSvqj
VBBvlKG3vHk2zhRTpM6flHr6fS6VjcXvtMaDXHWGMG2UoSipA59FE/XdqjKXSSTza//hQb5/IGvC
15KNpwhCX9gI9YMQ8Ruq16yd22G9E0eDXvClD6vROS5Xhol62Ef6IvZhz1Z3WXJqzxxQCFYvcMZ+
czLGrvSRBNJZq0aLjIRYZTBh99jCb4OvhnQpN4IQmac4MsWfnIp5Kb0inQWPupRWuzLA7UuXR8cw
04eERFo9RxxJSoyCW4ZUeBjhKNTilexUY4QvxxCQj33ASOzFwI1+FbvYPNyEOKbExS3VXZsjUIV6
CozmfS4++FbaRRJEwHTHVQNBMEBv0kBbM30vDE/1cKle/FNiJRQm9rClbf2XeILnS7yiby71Bh6P
h296Tn0mcnf9SrY6qdoYJJ8+i5Z4pWE+3FxCwl4OHBUqJHKMbQXGhuZm7PxXEo9V9q3C56YLFvUJ
Mawq9rOzGjCUMFUAe3An7EJzSvdoXxqZJ7/KI5TwbemfwqVU+MVLGSElmdIzggJOOjHVxbR02nhQ
l54J8Fk+XJHt9HSvxoojAkceGevgq+ngfnYLGNK8Su7BaTDWjv1eEfZC0eDJn+C/znJDB91Ddh0D
yCu5wUiDurcMmKl8ZTVm178dPLqvppxYl5kHM2iNjjUc0mc1dNFmnSFu/7tUUo2Brs1mko05hBPv
M+U6658jqnR0HeA4REb0xRyHeClm37myvA4XwdiPxc0/nEIDmuvPj5xWWjYSNaBo96/ZKwR2pb81
hC5u+7dZovgvUf33krkCRxyP+/NUy9aDCFMa6QBxOGzSKDFJuTcy9a9goWEbbyhrwj0RtMS2esjt
8yBtDtfCEAwCufoOuyH2na4tgntbrWbvxcq6j4MqszDL2iZylryk0c5pdC39y/Ji7MVmEl17oORo
vj9edUf249JLtYzXNgIyjgs/PFyzJaL+ZPBUPbkx1iWmI74zp/JfV3oMvI4oQfcVopO2sHTF1zlW
u0hBoVQyq/fIoFHasOjjItYEYzaj41+zPHbSq2oo2y5YDXwXEsM7zEWsXXBuLs63gbbhCodMUOjO
h/fRRQJhhAHr0W2qvgap/348SbAoFOSMduziIldPPXyASDP0LM1RJ4vIEJgl2oS5g30r1+LlTe1j
LNLtizW1cLEfN8J4wER5OP23jwYJFUHEXMFrBM7IX/2vplD3cVOfu4PniP+/fwiPm3/d/9qu0FBC
7fflu0mb2kSvlQz7UIJc/wOJupXhls0mWP9RGFpgpTfb9d5GIXHV/hqLCpfAW5QU9Y/RpG2woyNU
UtnHjGfSlbb1P+te/44ZY2s2WNQrf+ca50nwjR4t1j4t96LfOGKZdrj0T63X/0/mrNv2EmGYut7V
cquyX9emSOKg0JF3kixVeXTXlVQzmLmtIgTckZxxCthnSuvloOCcYy6Jq5tnMTbDTvt6fRv4gIud
JvONk6veyOOYYCR8oXyE62MneXaQGJr42JccOmCi05PI/g73Lrp8LhvEYig3Kb0K3MQpUl5Y7lzZ
zHflSSN4Q8X8MzEJJOTCl2BgVz4tYiRyNIAK0lpsdu/ncEyOq9Lyc3UrGwUrkiyTJQxsh6tGmxdT
TkWF4WXEY5YhR/NQ1+6nK/LDTWUGbwQb+pBgb5T+jKgzuI/t7/qBaGZ+8+21mjeJTtSY/NErElXz
jglLtnhtwkcakEddEdzTvU/l6yEfa3gh+15IZ/9eLKdMJbnOpya1BwvC0nl0nRR3dkqe7IlNwe2J
/+3SaW4q7AjKx5H9fWts9kCQ5fIZ7esFzHODSxWxWkskSZYRPi6tpXLgHSxo3jYOanPwStB699TJ
6tS7tvE4vvtq4+IvnMKIuZYLLGZWdj6QZVFf2cazc11gQA1OEREe/goNmgc3JIOVRaK7IJ0pbxvH
xrmdpmtf93efZ43gM19mjwXoNhixyO9VUH7cGQ2c68ZHeiq5yuWhv4M/uYZG01H2d12+/YYRj/+V
lfrpKv11q1APjWyB5cu9eWQXKyEsO5djcX5H7uWRMrqXhglNW264ndoD4bXXUS7MsPMfYsVFFxi8
q+MoZJV408Vqa2g2rczo3tx2T0HJxXLeXlvG5OX7V8oLpUxXMvYu+D4Vkq1UjScKnYvKIaqyrSZ7
M2hOt9DEKwIvyPuWx61tewHdbhc6kU7GqIbFToPIsP5mmzhati6zv1koj+wdzXOeo4MSAvOhiqnc
UF1WhJg8CdbQWf11d6PrCbjhuuNto1ZJYO6dI6pHKJ0/VNbF//SYy05huKtue7ayEsOmfiVipge8
y5e9S2nVDqsi01WGu6lyDFMAPk+fFEyccr9YjZiqWA7VZx+gVs82H+ObTI6yNYeocH3Na1ug+7/J
CMZbU+Hmumpv18DQf4zoVc39rkIZF4iEqAhZEGdg/QIIt7NnLa4M/ombivLzYeLcwoh4fEnPZ6BY
PfEr/hJ9FPV81eTg8RvuiNXzOkxMWVCN9KQaUHN1xSRjD97CkJ4gUiBjcIRSDEg4a0yz/dzvmL18
yaUJz6dD6/kKFih2qrF30cscCe6nr03rOn5OU83JNMbmYiX8JCZWYi7L01Sfa5P6EHIOB/PYviMe
QT9mGLuWwcRmWTXj5PhzYzB5sV3GuW/QtPIrMZ+bVEQPo1lzWEw4frk8K5maZZtGo7GvB/wLIl6+
u2sB4TUC8TD4gjDqwJ9QgiW3NX2BsrBgGWGy+HceKZyNDvjvAXlSXz5Usp9rveCu1BQrM2MLgw/j
fPdOpEFZxkwmCQF7NgssOZLF+BdkpZIJSX9SfDRyCidi8KSFrRJcyJWx2nWxB+hCf7TbZFBjdknl
h8+Cxw2uz0I9EGhrJ1nsT6pZVy6j0AGb3+95UwNZArnY40C5ao9uCUwJFtexoEHuNW91XEvsU9x6
e1FVUpPusnnu0DnvehqaJH4HXxtSysFhtJ2qC0gkOb7rHru7RjZaT4rx1jpaNQr//NpC5SeL4Kyp
iAob1thJf7C48wHLxlOZrwO3w3JOoZBfhHJMHkWtc4atRFaN6zw98Hdr+/K1pfGd7iCssj1Gzvij
s+6+dJ2cZBb3/0qEfRuHwuKUYbbPG/1c5gIxXddSn57BcXqLp0FQ7/qE8TEXvMOvLLpvxmpg+3Js
9K4SFdwmtbcZbCd9aFjWkWutX918vHFRHgxZ0UkDrwGpw2FTXioqAR3cktEL5Kx9UzO7fnEcn0SJ
c92ajOdqdImx7spVbg/Kg8pr09u9q8fPVWNni2OsxwppsAVnis9MX5j7Vf8EVKtwdwD7pnlA3Wf4
PX3hcUQWLwiXyhk4iXcfYVq8F/G+R8wNga4w0XJVRQLuJYFjN+mhMgq77yK7VLWXrLWN/gqKnNiv
mr4xGWt11NjBoS0HHyLNt6kYkhjA44DPkCtWX7+XaJweaOlM2MLQgI788zgpp75fvdPXeiqaJLrm
anakGL4si0+xlYd9HjNNx8dJYG36WLmyS8tHsdG+eSI6D7xAdiJrYq3OMXz9/VhOjXL77k6d69Nv
fpbD1IZ5J3etoPdfOtPMGPbj2+9qWetvH2OamMKcAb5kUH2w82/vGmsdo0IKL1G5OY4NaVC+PO9c
UCZQ/vSPA3q7lW+xsBYh9m3HQsPalQlNtrMjAiV/hL4aXn09Vvv7nny4+95nXfj7yVkn/O67kpJ0
QXcZ184QZGFk4m81sQ/gRUQB5zBKsGj5Us6fSteFqj7TTQwZkzipC5YcLLiTRWyK2KVyOrUnjx/2
hOt09UXvbG5AQ33i+eLgle4mVPdazGNpGGW69+Wyr0+Vw+/N0oDe9nNv/Zvi60Ud5AKfa/ebX965
aAX4+E3QxX6GTcC2W7Zu34WbNZcO6B/Z+2zLSA12/enargGq6ILf2Z8MNtj3hmOrXdxwNrp8e53z
EQ+C2Pz8mflmhWEUDYN7NVif3Za1W7qzedZP2Fbr6PKuJvl2M5+CnZZecdZr1X1vMqOuGcAmiu/m
obLvcQm7GTbhc+C0Mjg/RrxYu4VcaVXLdi1aNU1ZT5EgRvfPHaUpf7to0lUFrWpMZJCx8OLGu5Ik
oP2lGc40ZKNdJ9nMcoCTY5Rjyg5n/G5EPmRYwR6o6nazouQged1XHsYGQvzA8ZDY1uOtHb2Wy+VL
8nWW6d+q8WhP0LWrtysTOFPt7VRdme+n6gEYWxx7b6V92AbyYdmf/BE5GlmuCtWk4lAH0wzWG4f+
25Ry0wqGxr9P9CutCeLerlxoZITn+XM+6SajSfPRPnykB6lRbChkuTwnc5Rb5BI4/IEYgui0OC7O
djgCP9a1ZOARL8wkdQqBT8LLq6MxKHxRYKnd2OMb/RrWmy2Vzt/L6N7cVRQ6t5bC9I6KHZaeAuka
b5/gQO/28r8s98PUUGU65MYWxW0SyYUzK18hLpryH4TYePRA3hCio2Mv8ZE1lxUfk33GX60Tv7JU
5QWkJuhsLQsWhRigmfOINIpsT8GhZVwxjQPvGKdWXzY8tCRrZTmXOHYrLRwr3GZAeiJfv2axyhEM
jXIkn0Oh6nZ6J0gJYgYzkdwQM2F5qGSfvG1sOzQwUEbseoVfPaEMi/+lZ5HFmn+tXU8xdDaaDE7T
q++7JMfysCo8omKxyy4pYrN011OiDp2O69l24f8jwRx4JZ2SAQWCBEp9flW1mLrvp2SjjeOos/zm
JolsjbE4bm/medciaWeBHMsZfqNdT1dzt0DZYuBRyQnVxBsgQKyhyj1XBo//F66t+qTgNCp4SubI
SRYi7QrVXK7GZmykK3EacfxXuuOwHRPAsVBRgabklc91OVa1W6yYhlrTzuFIG3C15bIMY2Wu5DT1
rL+iv+nK7oOkcvC6eFu4HmQbeY4yNm41VNbjbGPdxDzwIsUlorZCL4tqpsOlF8lCSyP9yq20GrzL
bMJMD3fF8TEgZwFHXqqb9HLav3v1HqukQGlWrKZLPhygOW+aJWsjAmZ4xpwXvhUQDgvJlmcIRnIT
Nc+1s5on5PtQEaEkoljpuP0dOiP6j+bOWmW12K5QB7rRBQcuOqgLDSdUuwbl+nSTAxLQ9+IyEhy6
a4X7mqpfyzwO3Wt5DYxZ9s8dgi74RyP7bzfk+v5J9enmCFxgmHNpRkVmZM38vHoaPj6tDeN9zgP5
arHjq/lEJgzTIOmKQ/oL/n+xIjbT2/zLlflhpft/ocsMq3ziTT18rrSYQIDvDfnPU9J0Ihyu2DC9
QAz2Ez8SZUXU4au9azkh6f7jv/8OOPnUrUiyI2JpWeeGC++vcw7jb3du3mfXWuj5Vf5QincHX5eA
UL7+ULOwc/JRPELKtelLZQ856N7w95iHNhS4jIR0vQZdS5IEsnhG83xKOnF+H8N0Z/KRhsvkqmEc
bOL0bRLyXaida7coeGRlb4NMF+IoldjHbmtOXH9ZXNs0HnB8CWMce/JQDkeCYQyc7gFRvhcbBnUx
hya0aeD8ZPE25mYK2PZIw6qngruRyz6SLybhCTG9PNZeKtZQe8bKr2mcQxSNp6aZB+BC7YOmaccu
enOLV3p3N4KE4lPcB3gy/YC5rf/xfP+1jK/0pywDlF7HKTj2ub0c4DklYbsB4d6N9orzQA3n7FlB
4HPwl57+oOIilbNXxNCycuJb9PTO31VwW4G3Jxvz0zw3VJg2ISep8kQG4pPu1w00O933YAoR+QW2
roCG595EoRyLF4tEC0WXXmW6nm567qai2j43sWRXYxNOH1sHExW0/INDb0+JgTQ3F8ISKb3Hsrnv
n1KVAvMFlTpJZb6cXAfl8hkByhRKcOZns6pfC6XVobRX4T8oyTSkH4/PR7yYmMXTrDugLPc/17ik
aXosA6nsHOt5fnHA8tfWgQsjqODZzMuak83wgRS39X35XSUDUGeVZEHqs6Vwa4bVeiqkQymzb70H
N8MZkufnKkrd69lDg170W0GdqjN/tUneVz6+M3NmqcVX9TXm68DbcGFzlXVPYed31gAw3mAbPCkZ
FbbJ3WCcfEIIYYPhkrS6/0x8qwZjLYVF55I2iwprht8cot4lTvGZjuumykm30x3K58b/wdAw9ZHK
t2NiWWlS2RqwewmC+1tYGqqkDSXEemzRilnmT0Ay+5uaakFAl1++zmNF9Otr7KeIYEK5bFnUl+2m
m0FAYfKlMUoSmoNHqYwvdaj6069NETD+MFPZWkwUaJGnKBMknO+FoLQcoGop1K9jO3iqdxn82ria
qUMFOvggz6ZnQm6gWmeFZu+XGL8d+5agV1cFy0HD9dQR8UH0XPDNOU3A06OuQZWwKnixz2Jufq/t
h8e6lVOu7rmZHvzNn41M1wHedrzYu5/pXl7DfC6sa7EWCEsRG8rp7p4DmXqZh88FWWehG34ydQ0w
Qvv8LsV+N3Ma56q7OdwY6DYQ+AJXJVsNS5GTqNz0MmHcvf8wI/Xe7dqxZsy6zKoBbfBSuTJV+r1U
/uWaGSvAX6wYOVQZ7WTKyerjqyD/h33eozYYMJEI1L2/ofasrcrOQJb73iQIJfHLFRASEmaYi+tY
cSE4Nryhc00Vn/s+tONWszOh+VjabTu7fUOlN7JMmcD8oGqYFq68udxuuR5nkMNoDLnHVtepngwL
00RHPbdBwyRcDLTn/ZgZut5lC1wyU1TJeD7SEZRV96SNlz7fxZ12SCFcyey7N3MqLdjZqlJT0UI5
ZTV9Z32u3snREIK9UTINvbV1h/co9awu89HVnjAcmbCuKKkCDxl8UVAJZupnDcD3OlHy0ejH8x0h
9EH4PbKjMl/gPwxqLqbk61MFiNOP9YLr9ZUgzAw1+/Pm1jjBLeur56+N7efzUnp4sYoXic2ZyuYZ
rALtosLo2jip5oG6vEDjtftMY7qrokB2Ym10UL6ZaxVtqpfucFBfaTPDaP1iS6pBguG9ez350GjX
acbjah7eoIJb6cVb/R5Jj8jA7MAe5rVkCkNOx9lJQII3XF8f9fME8bQIAvEx9rO/NNjQNCDaxaqh
kcHCSEfrTHOS66yytWsucjWzt3nmMNo8hiLPY1J7eVrixdOjfuQPhJwgbRn+fvuzzKP/Z5O4QRvf
LRjCsXyvrdPwxsu/w7/NP7YOuTnl+hUGIV5tiOIxnR4Pvrjk8c2MVdwnLl6lXK6SSESLHTcsJvDm
zaWXffCPCm7q6eMGd2lMOmxav914bRpI4Jio5M/D+KmySn+mDtNVbOHFfTaObLa/PUvJZC1tbfwa
8FTU8L1X0WYZDu/b9hpdNMuldFnLf2QDkY9O4FpeKxM8I3+c0EEIOOvqfka6vzWlOLaOz999Jq1X
ucLu8svKZpL43idpAGYPDlH7yaOejTWv8onGxDQpV2YkcAGWeNxUW7pu0wfxdFnkfu8PQ0RQczrw
rEYMZcLYtYaXXxr7g1d3PSu0oOCQqVzRtU6CEQqwimzZ4VpWrt1YOvo2rnALC8Pk44PGsJLJoM0z
MdpHxzN7pMX+DYZ+RxfgLbRXeD29I21WdtsQJE+T9oPf2sXa1f+aQHVgtra/Do73j/irYj1rIlU5
pqPtXzuR7woJKT04Wh67jcnHLhYJHNRe6WwZ8LmKPIR5I7bjaL2vMhKmYCKTu2ealt/al9HBK94+
aXCY9y4/3QBn1to1C3Q4dTCkF/naAaIzsjF5QHWcT0iud0mwEp0ltUQZaaEJMlhGhGPbwaVnzKpT
NPpSQzYpdVQXMMHQQyRQVUWxYN0fqeNO3kcoQ87jlD7tNy6eIEFc+aBWvKPdtaFlLay068YkXxkL
OtU7mlkhqL9F98f0w0ZcVlbWBFut5p4DVx9TMT6xnCYE82EyHWVyH9sxVNKEVAXu51jvqxPd3Bp7
5nPsNmLR/dD0o7OseVcfsryRxf5d2aVKhXM9sY3S6/pxUvGb84P7Qrwfd1X/W5LLjeMYr+5uVatx
U7ng8REXYs7r+jU+eqcEn+YpVk1vvm7x5v35C6c4GjAXk7de3NKRdNtWBSP3Y9lDHxwyUAyra8nw
/u5md2U/nRvIhbaXvU3quS2lb2DBMqTpua6vEq3srgIfeu7KCtireRHzydt8m6xtWINn+v6zsPpJ
iha58fvQ8LytcpXzPXoUBqlUOfuRyNbWi7cdOePszzPHGChyloQV3yfW3Artwxd36tNX9uM8MYV7
Ni6TBtuLa1g6BHXTZ22DIwnOZ6hALfywwwYsGvp2iKG/SbdXVVjwb/bDBfrK5armNKlf/a+gWTnq
lB/fmD8nUfTaUDaXXKEaEVXr8SXf4OgO4wKC1WlPMle5WC2+oaJlyO7n5gKmCIQ5pQ1Mn/0NRtG1
kkX1ngxivXTzgs8WBmg3bg6ia6nw/S6WNvayfOvlJx/BQjt3csaFKTXGj24n0Cbd8kUeTFYLRC2e
HSmV/7qsAVi1Tr8mF+AqDxn7FTa/2+nPLQCcZ+Xakbeu7QWVn4KCn9voYIMiaLWd+ZTgKS1JUbGa
yO4n4DvNQTBhVDpAvNTiFZTaYf3tlimK0oqg7V3e+3wyGXfubIWqRnUknVQRXuvMOpEvTFGejmFp
kx/DqWITbtmypaWmk0G2A8+R5cE10QrG+LNewAm4Qt+bND7iZTmIds5NZpk6s+XnGzWUSrbqu85N
Ljtcix8eZwCOK2R/zNspKsYpTEepntywVkl8Tv5JfnFR7sDuDLhVIRc41/pysHchVq8+XvoyH1hc
TlTMl/KgVkub/opLfovv8lIG6oBYIp950sn1jrNTeT2Go6ZGsvXtO9eSvRQDJpiHdG9njn0qXjZs
UsbrY+NZYBxVlvoTc2nE+4lFuVg1j6Feuc/ynVOuci+QLZJ9BgzPdZIVHWTR/d1PYZagx97Hf9+5
kaT6hxRef3wX7tavRKr6dPv2vWoX5qC+8Dhiy/Vy8ShziAq1/M+xsv18Dy6/qXpgM8Ube5tXtg4K
NcvX4Vep8nryrllZRCqZbDwNSo1VZJl1ruWRDQUK1l1wDGvcoARILPfoDW8kzuIWizbKKWMByidq
E9OxCrBbbTBYRbt1B778ilULh4/Dq5rbT+/3KLkKF+/GQ3tT9Rs/a72AS2d/oOpu4OPbjcFox+Va
b0s5pYRT/JHoxX883olH86CIpkpRnJzLUsWVbb2SwPtz/5KmCKU8KJH3FsX0NkqdayKGhd9uyWtT
2VselI9UC+nOLuhVQhnUPX35jLdzOf6zCSvuO3nrwpAaWcZjS9ycZiaxsaqF4Iy4eRv65gHG7rvs
vLsa+9nmQ+njojwVGT2JnqFe6+JU2QaOkzXzM1MGCp+QOB4/7QPzVEYPjW0vUXl99HNlR2uCfo8a
jWudGD79GkpOFdhgrapCt1A11sDDszsS97fliyBBJiX61tyME9eFxgW3cmeB2lUb+LMHhJpdwc5z
lRcZwLb/YHX8MUnVPdvP2RNr6VF5qzk+UnTxJwBaWOAd9yyOzqwHP17fDtH8YMuAIbCplCnesjgs
DfvYyvM+dbM5VbAdt76UY4CIercMqHj6tb3TKmNXLt1ZftrNU8n1JpW97biWxo4wdJuLAgPkrJlh
Z/OoFOYLGFct8HrN+d+lr/YXTpfZdz+MSmK15MBOdSPmQSEutxzY1nFZhHTkoz37OII6UC8QfIQS
zkv5GHndwy/AjDFw9gM+/msls3NTPXFOC8V2YcQJGlmdr9QtCrugnf5Z3zvoL/r9SWkcuphtsQlp
q/Eq9o1w6SdELgbwvBfHT24H3umzpBMK0iNo+5NhALYoumT+wwVwPOe2zbtfBahwSRh79Y7NpzGd
J2aeGbFh2s/M/wbkK78XjXIuckgmVzW9KHHQlnck08T3tQkR3LTzgzjOU90hcgoLNfun+2kM+55A
ubJ1tf0H8url6vZ2jqxpQI3mTR4WCe9lohxGCe15/69XeDZW+MKXfzq4WZASxhWXrBuYslvUk+/Q
JrYN+WWZkdiXJEgVIi2UsCASHNMM/Xlq+NdVgE3+rVr6tkLt9mujeSjqoeY8NwYyqv6UqLc4f3X/
DqXcd+E7Zm7moKY7sblomm47Xz6oJyc3Qu3vGH507n665dMfDiB4TSS2gWV+UvLXVfq+3sOVu1lh
Y8KxnUEfuFhrxczs5uGJqDjh5t+dwnyb+HCf/SugwjJWm4rrxWFZJ5dzpSSBgZ87SdbcortbzDdT
MuEdRX4f6vNi7gmijBQxFoVLAQKh3js8z+X17O9WVh97tDPcKR+lw5du1p4fJusMpWeGO/KHDaQr
EKw1zgXm1rGRav4v4xOVJBZ3KtPjUm7aPVSE4GDu6y6El+eH3vGm44NVS8HxaQHUsdRYkOVUfLzE
97kZqLQpS4dW5GT7z0zvPXh14/30qZTOafWRTI4JhtbPe0RjqAOqH2eF70zd0h/O8ElWqqXwsHx6
/Mh+uhugi3fr423+aXyusyXDkbiokhqtZ4l188rhP9/JzHMM/r7y187DOI2zrJCpz/28H2qFOd0T
dlrb7byE07t61FLz9L5+w4NZ99az46R0PFfdTN8noEwqtkJ1QJ/NFC7W9/EetdUMk9KOAQtUJVFy
vROY6t9Z/L5o2RVA98CSteVmfoieywlMc/90HkZu0w1TchUpTv24F4qQ93mx+NUjwPvTDeIOj/br
eVTQ2IutHbmn+eslvjPwDdXa5RDykQGne0H3Fj/UVu3jp5CXQ4dfhgZIc56dlDxUshwAvrc0koZX
1SYDby0vvLWfHrwPnn3BTx5Q3BJTMiMP8fmzb9ES9KCURz+f3zRM27GSNtGDylr6XjXuLZg+qymy
HxzUm/lc0WW1+t22mfr/TzpaBjhpPY7blsBrh/ZvjMjYuvcfo9ucsjVpfwS7jRcMuJUZcrsp/RzK
/1jL52oJ3IvWBatgzAjK9L5x5Oi+XxhFoFMAqf7jz6dq+1pyDLMHxmf78PtAloZnHbDbKQ9rQTpF
5t75OjbXn0pdDjQNtg/TYI/1anFGQytidrTukCEJ+VgzEBVGNR7Llnebxu1GSR/keprp//aVTPOW
RQTl9vqvdiJWwm9u6/L+aCiIkbm4Nqi5dYwtFnAxZFFDu1x+KqcrPy5f8nL8J9YCcTaXs1i0apvB
/VprKE7u7arn6KgRxwYJ6ElJHZRlPsA9xuUYKTb3K452mlzE+7HKKWWKra6n6fS4foZkcA8D2f+R
dF/LiSRZGICfiAh8wS3eOyEhdEMIIeG95+nny57Y3tmd7hYURVbmOb87yXYKWJOvZzuPsUfu2LTb
2C68zrVpCsbuPapPpICsWLWjGd0FQCBvMsxkcHmPGSwnpVad9cW3OrWx7x4NWJAn+5lp5JfVaFfs
LwJ2Rg2wByxc3v3bZHB6P/wqPSy8weT32ZASpTVC6NyDDsqsFf0B9P9sIrwdS4PwDypyuvkEJmb+
I0GN8jN/jYYpT3WXIQ/rb/svA4TNm805UvBZJmOOEs3sx9XEIxMbyJJOb+zRp95tdhfeJuQ9Gq2b
tM8hDO46gEmb3DNhiz53Hm/XR/n5LZNlV7r/RpXDmEOaD6IGA9+g2mvyISiewICPYLC+t+NlPyxB
MwjsobS3z6PjJ6qrXL44fAuXN3h47/6bqZH8mU0/MNHQX3slFwGzSxz6S37nVw9evcCZsFGZI404
5/+9VJeBkEaUIkkStpfJLpyUTic4wObTDm/jU5WG39vK8VfYxIYKBGXwo5ttw7jm072yJkyFOHPX
7TsJka2M0cZkWxKPn5DzIn3vPf6dJrogj0yW+O3pe9BeuAv99XKO4/HJeLiINRNBHJghIwF8u1xG
2tx7+suJaD/ZBcgvvSWwUAtBY1NvzwGmPRM27y/QyeBCXhXQvebO1HXDIFGGJKKrWfTJKQ4JMVXi
0EwMJHCbspG5kWEaNEr9yYmt2jr2SWhAw9GqJS7iEtWYb9VcGpDzwIniQc8ScJMtoxkeUWA6b5tK
ioNJChrTwxCTeppXRWHYPbgkoRBoqfy5xqrgI6NNSbLRGH76xag/r+bWDZi6QfWTeVt58ymsR8AI
vWzWqV/b7qghThyeHO+XiQQEPCok15TSzL5rGwpo81sevc1CSMRI72jWAsH3q5eyL7dO1Fl1VPTz
7w7A+mQHT/y4UGDM8w9ehPK/Hz6wL5SQN+Hhq9Z63t6JQlvj61I/fOrHP6gWdMOzAvxKnHUyivfc
F+Tkqbe1kW7LwkiNfH5oqv2rt1ccLYrbj/VH7FKNZwpLWnnfIVw4Vdyu6iZausD0ebBO9G9h36AD
lz5LZUZzOZ8YeOF6ou5k11m1bj8WqxTU87mV230ktQ6H/j7RWBMDorau1Xxel1hHcAPVvQcYSDnq
de8NJNS8FN+UHMjtAIOnK7lEn5yOg85LJle1VPQOt9khbp51X+ii/jJjTX+9amip5nZRRK/N8eVV
VrUXEFWz+WNRpiB/ywIeIMFYK8rlWJI0CmJjqHgVHInbkf4K6cHDPKG48yUVEsVzKaomiplvsaLJ
GphMT3AegX3ZLvoxoxTD3ksOyAQiIHsxFi9n4UxYvv+l2b/n6i8aSC66T19w9BNG/M7LSbIeTO/B
9BgPQTCIzZvB7JT+C9TuamzRnHellAEzRA/FiFSaeheIZtN/fS478idD1g77WNkE1FDnoHGqzEQh
AekQ1NQqBdO289NUaWEsRomsuJSXVLytbioXlQH1GOldrpAtpog41/18JLT5PH443us5iSF0dTar
3qOffNt44I2p4Pst5geXQ/mQqxiSUL/8GZfaW7fmw3QXEo8xbJp4Uxfnn5ruX424oXsGsoH3iZVH
98FjdnC6GE/8de5f+zGhoM5/StN4Ob0rs4KU750DkejiLTpW89oFmLwiX7bFq2lc9PQ+WDG3GVbl
RvToHqRXBrdhovT8mIrnN62ndBnmMcu2L/5N/9PIGIRu1oQQbEaFZ9njm3IM+D3U97okwXeBfu3t
fx8Cr96e78fGdaDK1T40Xz5pvLB8VXcGAz2Kq59M8yozPVW5f8sdcoKH1HzmJNJOtBRGfmsZv7QJ
cakCy8HTNPdVPToHwQ7ZnjibXH2L5XABVxE15TPT90I2wS5JPF5aZMoZaNqpTkcYowIg0O7DyoTY
iKSQX3HMv9lTiUK0YCxWrzpYNUhzoAfYmOL5VWPXl0lwqe6eFezMVhY8JLtAXSsXOWyfJB8gHyZB
qKcgW29j1MK/CbTSJiSF3fL/nlKaDsryn6DbebOgU0VAaXJbXQuUSjSw1Jf0YB7hAc4NQJWtyXnk
2SSlW1AEHEuR9ipmHHErGUir2yddwCOqQyqWH8mq90VwKcb9xORZA69C+DR9GZkTQS+ea8/FT9vD
WjYvSNTZkD+FR7qyOdWgE0bm2sg+FkKz+D8R/B7a9GcCi3bRWBbvQKds/Wpjp0bkgzEpT2d2hYuP
onM1I1Reb+sOKmQfKg7t19bGtq3rgPbaYVEsCLF7Q3uiR1M3K4ef0VD1fHBCoqw4kp+l1/g2Xq8D
vHtL9daZBkVj1smPP9fXnZrXUxM9odGRjTWFDKyXlQm4ENyxec+vyguzuya/wAaH98O3oVfUW0IJ
j5UJ10+s7mzcXetOYHugTwX3vISapYh3Tu4az2SNIi3WApEkD1V/uHWii7tb9aM7kOAPmKfQg2Js
RYUXAsycKerZ7KJJiUpwTKV8NCPiVHhpPqfpQXxgeJ+SMkha/Xp10lHJc2XsFuUQx3M4TN1uUZA5
+0eqSP5riceTQ/s74EQPbQYQ2kRdCm7X66IHY8eSNSaFzSqAaucMxjhJhanNnWITaStVhf4t8XtJ
ziqpB1rNvJEqfOrCEw15vJUmWqCbqQABQnvdq5eoGtQa+iBBPUGkp3kB9Cgvk8dKfv4eo2TlfHR+
UAcnxoll65T4SBBLZhVOfdVQSQRTqq4ddk8hVrDWmLGp7r513kNNQsKi1iX63sMOztVNVJ5fcBkI
VIjiqdIXOK2wCnXzCRaio81MKm70geI0TFALuSd3OUm26SS7YEkp5ofPDYkCC1Ocx97OD65W5X2+
pKUCkVIgDlF0UJlYS1UWm0Uzr+7xrM8rW4OslpU0GQ04EjpGqv+pDKA8isogz9d4QTR7D7Bqarwf
eWELZj1a4yMDCqVaCup+ENVxmjs1wa63VXWbqlkMh0djhbqbgXDV/NvRnI4c/HM6KvEC8u1Gw0Xx
BElijI5XTc28/5lD8h/OvIEeafXV3khDzglb/b4xh9PcPP1tUdynR9X3ctMLiozTxw8VoVjNkbCZ
qGxFRte+GtTYN4x6Bn0QoABp4NIYjaTbl/ZGcrhjHoVHouUgU3eGEmRb3R36u4BXFvMpNVGQI8+t
rWcvfIWz5KSVWHydn3KAgmto96mTSfVMEpwXtPuJN7sSQsXrvo4lX80KtTPzgCzPnRihH346Obo/
Kffr2WPz5bA4yPAp4wQyTSVPOo1Dc7Ob1jlB5Ue6r/DJX6oWs83qvJud05VtvBrvHz5vx/pNBP2y
7tqwcB5ui4bMuzL5tgVFiw4e4bpr2LKyR/weIKai/PEB7Wjp8PzW8B02T2X2uXxuLC5VO4AM/2f9
iAJ2ETgXB3Hc3drV5phZdvVXL5DlWqR54fa7a4MxXkJLQvAAdGFRUpCnxCik5IV1D/iNqOglD/nG
wk76xaagrZUSofwR29xUQqL4t3/It+y7XTL7nv3auBLR7zCRZ2/++MqtIOJC5hOqgmXfaoG4R4um
hyxxYV/GZCowbdYrJhAnU7wK7KNMyD4MJyw5hERytj2g4bJ+1H1JALkSFEOxqUgwq2k3XZMz4B8X
AizyyHvSH4PMormLVTPXcmyJNKt6JC3WTLacXvaXi8oppjEehAdTexwehuJlTJOjr3iWPMj/g1ye
CA8IoHmzV/8X/UIiWHwe5fWiAj932fEv/ZIQsLN9pYyXMJxlWcKDZc5xZH1xvW9kaRsx17MwnDXW
lFVrT1PI8YnLPTPkHZZxPHcg9cd9A/6VGqfllY5moJ0wdN2htv5LGo1ua6C00aqWNAXds0VbThOI
tfN1zUY7J5D8fdGnDqjnx/53GgCUgkKtfC59e/d65t93vmjsu7v2ycdBgMR6p3bols5Nw0Aq7u2l
cgSf0BD9GjVJhxZ8k0oa0j60u3yKa3m2f4MalDV7H4SV2qAATdhEebYLu+5NAkPwW05Isd4Ov2dx
bLHKdhQZzOdIHZGrWRSEtlkKn7MJZpyniVJX6v/3ydiwmB7XNDBBbaPlb6r5muYVX5XVz1oGwWlk
ME4zayzIffyC51m6ifJlKnAIHG+J3CqSg4RM1tmFBZ6ZAsjRqU5uasYv3dy3LjpvCFKqdehdesmP
LQ8WH5QYSHbreVVjOAGPLMq0RBuvAvttXSq+oO4eOCwsIxbEptqmizpT5qvZwOU3eUsV6cqtdXm1
LornebkzPvi5iVaohDAR/FkvUJj5wnTxhmLV1jBGh5lapUsNWVM6VATDVdIlWgseohPDp54S1M/+
V193dgAgMd8hGtLUQtqlkJcqcQxTff4jv3aCyvT5WgtzXd9LxgtQGLVsY/lWOIL2JYQUnxYXKrGB
78yWwQH+5ehK1Z3/AUTlwXArx7GmXrc6+d1PtyO/EfjH7r46983vkKLbQh/MxE7U1Kk1QpS0EhHJ
rxXvJFMFg2NDvPBUkV4YHovr9mb6Mz51iptCvZ6orSqmXVxLc4qK3/lvbrygvqWpvDGpkR585D5C
OhThcubzqRz9u+N8gs7sK5iET6G0kDCkSRWhaOxivka1bRxgaFq2HbmbOuUjs/HnkyGju/y2LdB7
Izx/JPpU9UrLDz+czzdC7bApHP84kX4mMBeNn+6H2KeqhVaupvtQBf+uakOKnqcmBIsG8iANAxIF
zvZ8LaCUk7AtKIDgHjDIlTOVOEXPdQu5K3jP2vnr/C4lQwAnF86jrnTtG0lXE6XvI+qRW2oattxH
6SCuGlwvHjbdbh6JDcfPqk39ZclRp7cfAmdxrUMex3gTvxUTgSTQCm+TlhRLn3Jd44O4WduRtL3X
0NISBUZ1IZzW2Hb1vMS9wvRl2EsQmO3/nJqxSvY9aRrlkpF2Z5KGbEVFGKEtjCj+LFwFxvjCu/ui
YxwdUUi+n6trmVpdDOy/OInpur99T69Yu+Nvkg1JG40RJDcx0/NAeggaLVxwRV2dj/zWOd/KvZDO
leTgvMw22ZgJnGe/5/IPwfwT8M/P3Zdi/h65M/n5yxIVcyvOw28AKez3mqTEs7Iys+ZajefRWAGo
IJBeZQZBg+GpADmw2zgUJuXYoa2t8P9BCYkfZeTtc/9BIGD1H9p2KIjoT+5ryZj2AXKdfME5/onQ
iOU2nql29utAPpOtOezOJBuN9b/8qtenjkjHovBOdqBhTpvPU66aj6pBBGn3OzdiqbLZ1c9lXcdj
SJM65EcDoifSqQwYaiQSmNbOwZUWk3d6XyqhbBRluGiImcEDDPfasJNM5UnjMLPh/svjITOBgmsu
WmQoImXNY4CAlkPGr35TvIIHtRL1JF/X5V4YawlvDfqCHDPccpYqk7i3DsSCkk17myFtvPD4EMa2
LD+UfI1L71WbhhyYVshO8FqtfGlfM4VlFF7z3lCmWEFEAMJYwgmweosN2BpHELNKtpoYUko5Eahj
6sfvkCh2NwTjNIvMDSzt/24W9rJ1gV5+pr+oIZYfbsiePI0xMOAou58nGPFe1WCgGzNvSOQD7Uey
7Vmzd4Wzd5D8uvcXDuUM3VhhrXDR8ID0JU8+S5mZcliRg5TyimKOv9EN8EtyDRVDACIhlYRMfnI7
xWtqesJGNy9RoNzjAeykrpknimph2DHRnfdV9W1Yipwmghs58939OTdyyR8dyORnhqQjEiQfqPq7
GNuWt0jNiAP1V8u/bb6Uzje3oxydeO829iESM+6ifxzVysigIS0cahw2EK+kZrdM8Zmqa6b0fGpc
FSX2f32tzPeNzOxjl6a6LD6v7JSJf5SZH1tCtkkQAPDBu57qvajrdARReX9uYkxU+T7jbTxJN4KU
60vpiB2BaeN7QoGQHahbMC9IqBV14+A+BaFHLfIY30e6PR9xTcWDuMs8wfKKndFGrBB+j800OWp9
la/G9onP86CzMHRcnXqEmA6XE5IN7wbiFFytebrWkgJs3gCnxxCu7nuudU+Wn8fyi1CV7M/SeUu+
mjtRBsP1rZCvfkNKS/O3Rd+wcX8tpC25yF8PiPm3/fgfcdVQtbQamkc5gGpKfCpt8SM7+R8KfjZa
MKJP4MbpInyd/xjVe83ZfbdR7/Rxt4ojDzHek2xWfX/WQS/dqOcjrKcaljN31nl0HqVY1q72qtUs
1RKG2CRPD0k4AjAD7qdEdvQJOejIrOYJP5NptNU805XwqunVDLTr4DGMgLIKd2rXHEtCV0C0Bvf+
YTiGPWFROlNVf9jF2IqKF7HDHDWHFhDvwy5MVQ68mH+fRODay/+RR+CO26f9ChJzdajtWTPgpNfG
s09iCLBMkZjfm6p/OkWbfCJewaQia9QB5n57ip+FNqs5Da+C/VssjeHhYHP6+F0XLiKDzOxvvshn
hZ/Cs6l/OLdoB5UJ+SV8IcglVMt61diimZB2EK8osTO9nOYHzjZ8dN37vYHf/k5t075JVhokLpib
QN0ViDTdXt0jRNEKfMUKy1RNg2mNKE24UqQaWaSJd+dfFL450lcainmijIVkC413iHxOc+gqQD/R
wy3/a8hoTRhexwtymVisf/uH9CbeLtlaWthFTX93pfpJBRCAskORergXbo/PU8xukOQt0lvQQ9nV
CJiuZWIG/Kvr0pnS2LmIjAdwSghzNi/zLd9j0DSoaeyOwIvQG48fZwpYSkkBNE0QsjzK61Xj5vlW
mehWkJQ+d1SmUsUC280w6rPU8PQjVFVnPKe+r4ONKIcwytNNedPfVRGktSOmCvgqQJD6jeQEjeaW
AlKrDemODV8XUfcOtyw4r61aRzTXN0JoRWO8ethM+jhirgabpp7zL1mKlw7FXfXR5mLjwhDzqSqX
CLQTx2RYm9k1USUS0DaRyv/8C6aNWIw5fP2t2QoBZQzSODWo17cg6JBjosRJVaLPvw2HNYWC31y8
iy+auYfmtJNRAP9HhHm1lYnZoREhztFm6vvDFlXXcHWjus2Mtfkjam2nqTGtS0jpCbmkeXZLKvhv
2UyxAO9bjHAXHSvYI/eeFepyysggAgCox34P64rV7gvMzxbtdaoeejK8IAxZq3Eor6cJuMFwPbIf
pII6IOy7aOrHOKaKDIbBv5NZ2vFKw1VHRFrBNWw38B1kvGrBK+ZnQXnUsctbN1clM8xF8obAGKfs
NGWbbMyLx/qR8nslLWwHwm/sGod58fYoHjIuopQ0sm/Pqc+0sZ8GdbY9BMzlOA8DO0DNh0qMHAuZ
Vd4YYy1qXiNTy38+/8Jkh/umF7P+vqJXC9Z+qCQFHB1h6MneZQspv4Qhs6lpfnT/UmPdJgUhHOgm
oF+S0S65dg6IJBAIKJLoWN37InKFRM2QwOPXKwQ23+oJphsIL5E/k5oSLCrFd1WIsn0qJFn+BdfD
vaSeyqxah1z9LgtrIn1NqrmGf7FqQen2MdPylI4qtbnJ1iK7aBYFsPh8v3rrdNOfnMsXJOqjC54l
GXa+wtfglJS6GnyykvjX6efykwTxhG/v00/csUWLQKuYlXbcdXBC+Rp0oIrAX7QVthqzOlpNJ9IH
KTDgQFDf4SKqM1DadrqdevbmownJK5iOtgOYCvJq3mJ1nfnrH/0cV2+K5Vl2jVKfnIuHr1v/THBS
vu9CnEByXUxqAGSWWOM39Q6uQI3D8TEyMrcidzjNDWFgw/A1XP3QZa/GpPpdoHvgLF0sKLYIhu7G
R+xAerDMWLUBJPAc3GvJqdACdDf07/T5+snumhQChhfJvjEkshzPFh7DidTArlEKxhEv3lKG64qP
mx2lxKQ5dSoJufinwKBqKzy5OtMWlEB1ZbeXz8CIwwbmYXybjGpwAr/2b4/3fO8x3v3sPhnSuiFa
6PC2layoA/IJFaKuyJEvGYyyceO0WH9zf0qipJTWwjriEiIgf04/91Xtmq5cfoxP1wt4vmYkARDK
lJyDAmZrP32N5yNYJl3ftmn/fuzbtM6QW4IqVYlqii7zMlbTxe7V1L0RTWrBtr5sHvLzIBLKJztz
xU+QAqTqIEhb6usNhncybbvv8PEYuhyFoR43mS8dcUtiFacpxSQ1V0xSHrw9z4h+rACT2LmdIoRX
O2o5e7EKMuiKBlew1pUxEaAK0nmQ/dybpzYZ+9P/Ucn4MAwBzdxXVLC2BDb1VF30MQpxlpId3LAG
1oz1nGVgejqD1ziQeByYoL4ap145iNmohcpWLgvWk/ToJN1v0gcOaGLXtaiWCQ41/qg0j4tGK6Yc
UZFlwuz3UfpRGK7Gm5kygjdOEl6XVoXre4xgAl6wFj2NBSHGqWDbQ/cZ5MGBHIxNpUL+IpysGdNi
CZsVNIyxpupx/+Grc/1cW7wBTY4yLxN4g2i40DOe2JnPgzBfy+nCsC1GBQphNF2dIx4kzQH+m91X
XGWidn1fIcV/tc52Q41ivvIQx4KOHHKb/kucMLatL9oFgU2EGoisi6QPxt19D82MhNqiOz8JYnP7
U3Ft1jpUb9VYJf5w7JafLt4p9PpJZ0vBlCMm+VlX0iQ7h39qlWMFSoqrIWt3vN8Ppkk21nxF/Icn
PWRZe5DJDxSuL+KOR4WBwd+HsAIoweZR6+yL5a2yKoPG0B4/N697Vcgla9lUVx0Q1IsNkQKTb5fj
fTOCFhQR8cGct1XGu3mKQSxlLe2bKUXR7NnPftG2w0oPmeJ53VbP26lW1Rcx4ng5smpZAL0C2sgj
4AhTL0VLiD+X07Whjot3bsumy0t2jOtsHYNGO9MD90sR66eEUyvoe7KIVqVKfVV3zOdb2Y5q5RC1
9uK4LXnFi7NbhAAcMsg947xT0MFDa/NwNwvrS/EKXyMXCQjw6Wf5gW45CMq7VG0dya/m7VrLEtFT
DnpEgx4NiJoaQi+D9niucpJYI+kF7hZD5pddGpqIEm6m2tOK7G61vNm5AmeZuQMJsEqE9svft/tu
ftclukMrhtP881mST5Zti9SsOkXsJJQFYQxVNIzqwniEIWzShViiOY8ay8DjFzO05o/iRcTkenYt
JU3NTTVeZQZS5UyufO/bFfAFTc9bj9qXHwnppqsSPXNnr1KDNl1ojq/hUY0PYs3QuKOlth87HgFi
E4wm3fy2ec+W9E2MQnoeIM81CrqBalbRVEnsW8xYkwmercYbsNTC1BSzYdtyCqdLmdPXgkGciJoW
T+/GWfW7xhph8UqCb0jamrs+CHRdAqXlya33IQwotGwCZxTDHCtBw5LM4HUrk2vFsjkrRYMU2gpV
ecaDvNKWMzdVUpd1/LJmbYJ0oZcfxTf8/M0MD3Eo+6mTJr/sZO8tqnt/LtbkM8PzInsGuKTIHgbd
Ycs9eu0r+TEXcw6w/eai/Fq/XdqrZrwlNaYayjKyQHyZNl3ZGtdXa5zT9cuqCh8eP57Vx6G1jJeO
3cdXsnXoPED12+KrvChfm65zpdPST+JdKuthQirDIJexRosR0Ge2akaC1uuCrCResQT70YuAgz3P
c64M87ZOOkrngsOpnOovOubbf2Sqj8a19CjzXXcn7IbaYFlC1UiONHQmJEfEStnpXiQSsP8jaTfs
J4qNWD3fy9QdVj8Srs9cyvd3Pvped3qUKZlRZYc8uH8pdIuZlqCyBHKtBW5ni8s5aZAhPto55yys
Snhx14EhlHvRV8jSsz0bmPAbOQX00ljI4W1oRmqYdCNEgHCR5eM8KabGxxo3hoM7UVp8XnYQUImK
jS2fvZmTSPmX/lbI5huuA+Ipyw4h2dX42WNsvkITR5GQkeq5vzGB+DS9TZfz4vbr3F51c4TWnbgl
2Mm14hig8Q3+XPKURXzcjai4bK8heGY0gOR+1ZDfIeTfiRPVSDgWjm++g3wxbxbn7dqQbufTAuuO
8Lrv4zeh3CJTJiu6Oqu64LN9V+aEZlJbacCVUSkq5G1zwVGueY3cb4Eb14ZGfD0ly/xX7L70bj9g
LgTBUuSOT6T03FQC2xvGgWmN58viYhgS29gMhkHohpBFJQxfrdNsPy/klbMGg83ZXR6F+0NsdDfn
VBmAEVdDwogf3Q/p0c3kK4FKbKiPljwKw0i6T8Lffh6I5RusrCvZqXynsXMa77in0YWzOtwMNpAY
EEw8zD6dXVsA8CA7SA8WRI+Xkv093Qb8vww89g3nmYhLS86Uga7du8AwN4bKc/b44kJCH/IOUHau
7gVY7t9XLuLldH8U7zxvlVPt2Q1L2ebcPr54RBNS8r52HHsYiMJlelHtZ4vyMpcCP0XZxfkpjCkS
ipkX5OcFG4fuVoXZOg7iH7HPa7p/zBfXc8K22E8iWXoAc7L377QlrTB3P5Hor7rhTFgTfT0gMND0
938hrQ8W72ORdEu9iOeTJ8mDqOyXX+EYls6tjEz05/N21ub9yfcRIIag/XpBJHNVh/L8WdaWK7GT
YM9cFbSWPQ2M09Y+zX3UR8UTmV5ZUgUqfU1J7ndiiu25IUbmliRH12Wngn2m5ijLtVOWyOQ9arnf
k0zfhgxPJYw2mUgLR33hOMluew8LnN7hCyq4nGrS4EP+OflNdvCx29EHv8lymvzyY0hPzfDu8/lk
MuHHauZnq190HOGpAykxk6Q+L5vzMw4H2wh9OKJv3JOKbXi8TkT3y13NGf3Ktha3vvOOgNrP2UNE
+wEPKKwd/vN123WhCoENz1Nx8g2e3BsGbdeInJ229Uf0gSjcfDr3NdaDj33Njn+pwCr9eF5CHpvi
2yVWDdDVQx4xNJNQhXSlmRoGNebYUZzqYeQAttM/J869kLTrqCVE1jmoB2dH7WXshICJbqqL8mVw
byVtThf5U6tyrDRT37EtAJq/6Ire16U8M19WkhoUr/oe+9oV3sDhf/EB6K/IO8iVDd2kI7/oeQRe
57Q9z76+4qFwVfE7LP29CzEvGnv5F3QRA8iuEiz7Pp9yO0TY+2tzUXWOkuQ8fLXbpraHvULc66VC
A2HbkY5QBmU6wbbQAkU0CGglyIEX8tR89HytNDqxFlX6vSkp8No6t8BQBRH2g1hrZqp7MV7vLBpJ
9u/3e+k9VrcRiZdCZ1aUfUI3zI0qGRXUuXzaIBh1VHjFDwezUSXxj6ipYGS9kKHduegTuf4sjA5V
hbsaM7SFaYVQfRbOl5nlD8M4VOW7NycFMzwoIgOTQKw41TCY5gDCXBT6K9ZdgUUcLMnaQUCj6VGN
MGch3Z+tCv3gFQlune879+H8O6S7v4xTVbv/mFKZxIGLZTaHS4TV50XceA6P1ZFRyJy//GAUq2J2
Sidenbd1aVN+lVVfX8boqH6kSW0rf2yLy0L7XG0TSSUFvzuAWMpa2E+p7xi8dTn9N28+SufQLpTi
5emiRHdaT/Wrsl6oimM/+ZBcTRVtjFGm8CauJqsdzLdeb0fTVGhDtVD00Pyn8dofDJ1wSdAXb2Jt
ti+blyMtkbqKFbd6+2HF8W0ryPKtZJsWInqTRX0viQ+HncoaQv6WP+Ii9LGicNJiHYWf+5oPpvMG
5Prv+r2a4Rf7r+b0jGVGGpXPLnFthECY67LtwKO04tn6HBWyHhDKrmuPer55f19VXm5JmeQ4pNDC
2AbhPV6iisN/TNKqHdeFHfyhhr18icDY/gaxNTX/cN1J/pswtRxgoSjvKCKxguhSLFJ+yQIQoDWy
NFkvX7QWsNdKzWt9QjzzumcN811wGC7gyIf5ML6pAAn0My9FGb7x3EgNU+M5A+P3bbx4D3y49R0b
7trQB26FlpUHGZh32SbrlwrUsjZpgJxJ1xl43tGa6nvi5lWbKpW7WJWiszHOAotrsLAz+TPX/to2
nKC9Q6v5qqgdTqWEBMxGonyqUmqWnMYQS3qOukxyUbMGz8m004gNPmhdWLQ82+sPkl9DUJW+7nxO
zG5oHeN/c1C7boSx2yPBC7ECZQkNKeH9JcNzXIbnyc9IM8B7fsjN6tOwpdlGN+W1YimySZfteFcx
Y6reXBGc3V5+PUYv0HQLrJD7ilWOzYm80YyPRBFRu0DA12a5PCo6r+7DA3MuWxu47EU9KStuIttu
Lrtj/hH85pfhgmN0U5BOnS1FbWm1orN5NyrT3J+uv3waTcbLxoE8Ptf4F2zFxMrukWqpMypHDwE5
+w/pi0kbr8oXMe3YBCZUTMXq4gR5k4pmN4w3NmNMm9yRfAVSlxk9YUIQqMLSrV/WFj3+o1Y7EVA8
VFjL4jayPl3adCEtw5zwcYXcj1HFyo4XZYJkVJmwmrXhrqSvYiVoTir38bz9qJ3b0QijbT/IfX0N
5+8TZcWXzKnqdhofAGsMpz4iCbJkFHryYraXPBTS4yS13uhMv8Wr+D4Bwb9lpqfuwuyFqDjJFmKZ
cjYs8qJ4nc/AuOfqtKPH74AXZgtf148QMM434on9sROE+aiScjtB7UO9EnYG8SHrb7DsPiqlfpbG
viItFIMcnU4IjpIgX+OP/3x8zvkCDQdejIkhYapZ7u5YxXAI8/lQtEoD5CgVKXkfUkbcPcVDMP3G
B2Gg0Vo0sGOGbhuTLfSjxEOGfjg3bDEPKXISfC1drshG31ERkqWcSfVjWd8mRNK3dyhSgzkETIfE
o//Ec/4y5cNA8qXI6WQ/WxXLQgmdE+pvRkdZ/FiKQZFNkvHl4tXwMjUjtYrN/nNktabNaEjVT8Ht
/jSMAg/mfDnzPdkWq6yL5ZmgF2KucyPpv0dP4/wjUU/24x/5sBWVQBkahWc/0WWWpwCqzA7VXfXj
8infcHAF42SUP0pSM6oghbDxOdvkZ5i88OACzxUdqO3UUPXzj4JMIgqEcSWYNZmt7Of3jiEKhh6x
ZoW8BXGrqqJsOTWL6jgVEA/VUDX7botajhzBVd/g+m+SauMYucJSdRnZAFqxJ9wz73IKSwoo+16I
DeJIDzV+ohcIW0gtB9hrTIPHNQm9ZMhixgS7RC3toUZYWEfPoa9dhA3kW7sf0qpV1fskSI/asaYW
/VDetK+suVy3IyOAAgjodQ6ug3kzqGlrx2m6o5KVk+9TjtKBDt/iMQC4gnuZ7KeXT6KLdnAzZnqg
OGWEGMXfm4iR0WtmTBjHvQEfv6yRyieGxRHLKqZpsPi9jzbVaBgL1lBRkFX8k4SFBAtZZkjt6ma4
7ERQOOoSFqrDZTjrdkSU7t2OvkfMiQN+cGzayl9j0CflJBWI/Q0IGOQZVDEDe7hnL5j3u95WI3+s
qYI5cgE0ak9mciM3D6XF77KrCuuIH68cpDbFI3zL5T29UEHQyzVNI9ELW2Uqn9I4Vn3W081V41qL
DBByACBzRH2RSeK0VTyEPCgeEQHLgj4lZx6xQDSDVTWQxoW+cTBVbKY/OoNF7/jB+ub8+JfXRABr
VPD83XS0XF+4z6Yyb/TEuX0/zM4zQqbrBBVdu3+HfdcvvTlHQBhFRNf7u+9TVdUiZxOc4uqB/wI+
GVqXGV3fH03sc/XZ3hd/AcfFqJgvLhv7qj5HdlxUWL6/gIiDzTTbI6E/77UxxU2SL6Bwfp+4xffC
41yMmbllzNMKgbGkLOFLLO4Hu+GpvuLpyocIsuv3JCqtETST4JeifjfH7PqhyJDe0d1txEftM5VF
fTuCozgNjg3Ta4fSQAiQ2WE4Uo75DmhE83qIase/bYiBz7/JNSZqvIVNzI7j4CRKd2KRbAq51fRc
KhTvthpbyrMmqsK2AFk5caOugO3mev3vIEZwhFNtP2WP5gKE6yprmvuR0n5sJR1MD8y26b/DwQhX
Gs8/Fq34F+1uvgWlSXZUpXJGo4Jp6RgiCk5i2ubyb0Lz3P6kXw3PcQJ4q6F4dZMDmts3jYV6ZCt+
VESAPiawL3a87Uh/ozuNML2SREIkAIkYlDf4J+l2qREULBa6Lbf+ByTCGNQOP6CAmoSIsQDU7smp
6ySwx2VL8EtZqnIV1lN9lwLe4xxCEAZ+B1v6GsNLkwObNltuJI1SnscQJ40hZUvN/Itj1VKdp1Fv
ZUJ3qqsqZflbT7Nkmbr8eHH3qFDUUm3njW3mGrc7rGJBsuaXpANAKtYWzOrJtw35BQFiD0TukYK8
3qg1NR0exd9c2fydWD03sD0B+QFsp8q9HxEZiF7OVWlc/81rrAqKNS7i9FPyR4ym0MMMsQ+/u1In
h4VYtMXNQxhDnsWiejVGsq6TXE5z5dwAOv8eG9bI1QcRgWckR1tkn+0AKINvEZteW695i+Gl9V07
7BN4BIJ/+8Yy6rNJPneSCUu8suDm1MwmlFXVid3RP+r7bI6vXqzGzj4LqwRBrtMjPENEjJWMu8nA
utBCsS3DvfXuQZ+fvrdynWswOTNX4w7/rTAN47MZ68VCmKr8IZyq90Sl5DpnpMnM/p6p0110AHz2
Ijuh26tspXLE8GWGF4zIDOMfm006kw6sPACfdWIny68Hc15O/Z7RdPNw/SI5EP6u07dJ3CKP4zhK
wT3qYOD2eaoJTNjOM8OEe3GexpsmKlZkN1f0gc3U36UzKbwaOVqmbSXfMxUAfmity93qJkv3umjl
5lucZJR4s/y+7IlN+t007uqMUAsAd79zX/k3KfFmPcTlhQeGiwmhmBithfTb+Q69ffD7rGuqnO66
mh4vC5+6FucdvZRIGRicWfYGK0KtjJATpiVo9dB9mCaXLcJQUpVMjeHAVrZRjMCTOyHmyOjXjkry
PQwQ29W3nUNPXVcR92VoBrFnarR623Wp0Mt6leqDIH6cGJxLKeVUfds6V5aSNfNTZPDjovtZNg0s
S9A3LMJcBhVM/A+x5HqQKHZps6r9U1rqP7oPQwdPE3Ya4izCfEDd77cQPAGAoJdMj9UdO1c+vNOI
IQ8sOXN7oHw9zC2qZwvqmyhgAXSEeeXr77ad6OyLmWaen6ZkejqJJS3lA7u1DAl6ipjDj/5OcaFp
fvXIATJZyHZO91UJbbE61VZl6f2YVhCUwUEBG+L5Ijdm4/0XhQ14Ij4wcu7brI4wSinjfFoPjh9B
gEwnUJEFVtiB176/KZbCWyLPnHRR3cpNm5R6joRnSzPIFBUkRAvEEnoU3ROB1q6WHdgXndVWuF4+
3WEkAtYbEAsEINQ60RAEzgKJs3eTLPdYS9EC8cnSYEED7vjrVCqQQzQD1rW9mLbI3wt0hjTZHg1B
C1Kzay++VLzj1BhVXN6KDN69h1jojGISsm9PIkpIzfak1sm1sIh8LWOjY3Km1yKK4aZ/WF4AnRNO
cOuE6AZ2CiY7osFCd9NL0zBtGo/qffhsnVXnhcj0Wgfh+PYVfSdVBw5A1q5TK/+sxPJhQntoltID
4zrChKLFpWxg4Fvq09JxBJbCMT2pmueRLO07TlOY+0uI7KsFC0YG1+b9fOegSitA+Wvb9rqhs2nG
P14EliQq3l2zHsJGLp9nghEYrEG4TJ80E//RdF7LlRpbGH4iqqDJt9o5B23FG0rSSNBkaPLTnw9X
nSrbY481OwDdvda//iCfqr8lBMroCEI2zNsxOyAVFrs4yY1YhmV/TLnY1MS4RHHEns6QHkMOW9IV
OlgZXLk5nIv2NbgTUXAGQeLQw1b7bOEZtBNn6rl5wBQfYM6p4chV4orxF1oYyrCBJtV6YyDG5mZc
aRfYgluM4TBfwU/vzq2NuerXJD1hJMMdBaIDswNv5BlgaGbPjD24SxDaPJYMP80BwCYLlURj4Byv
CGPB7AJ7i0PTMaRa4Vy5KE850VpblzA2xGb8mL5mlI0OYLCWvffA2UKTr7wIkhwKYEHWcHGkNuRx
sWclAbY8bITxC6bjTPoe8/gHRh377r1soSZATIwhyUBU4P9zymPl0q7xw4EOE2UYIAQvrArxSU0Z
mBdoU+zBXAfzo7tZ+a6mIKQLKIZXt6+oUI661+2peVCSPPNEueCcQfuX6MkqGANELdG7hT1g6z1x
SmsyPwPWRv7dSHG01nU62vTkmAOUsdNQNRT+M33rNwNO8fw3w6RKT52vRJtwq2CB1N1K5Nj0OQNo
Z+EZG8diQzItc5VmxTXwKZ7rGrPZLt0FLpYWySjPQzLsksR/srNh4Xt69dQp62DZ+ggTBFKSiwV/
56y7KNvHunqxvGmlpe2lJs+SoXYw9DvJozOp30gcZC0XsR6v1TSdcrofkY931TsMuTPtZssXpX4y
x2JmfzbcZKep/NwBxyS6R9KCv0o7Jtl6vFKkRtQO487fVvPItOBJd5uDAzTfTYjekGsP3IiiRNra
kFIZdkg4a/vHL5NHBGlOxclPJBqEhRZQmp/dsyTZBHZFYWrXt8LXj6020F0aytizJmeZEhZ12tnP
CLGaLqZJTWqEv8bY/jXheOgQXcGNDIPhLRVqF2dUWPFFBi5cyNo/lK4DbGWfArM66sVnqRX7WgJ4
4O9Rlx6TSwQzh6wlAIrGQ063XM3PdIYXJTbhA0G0gQmdNDPeqphqWggYWBg1Kg4PC9/bUb85xVUS
+NowZSu8J122d6fLjrI5ehPHkylZyT4LqclpuKJkUWkHx4aeYYDTwaaJkg6um1qOzrQcCD/MgM2w
yRV5sJPsjy7nqPwwivjARRc96L1tz2YVQYc+H6Cgn4ZFGIRIKwgagMUQeE9djkmXiR2qv5QyO7W1
s57fO86JounXsfZb6FThDfOVYF0EUHpKpJRvXnGN8D//Uf2coR5hpo+nMgykUIIxFOGL78Rbq01P
meavNBtKwbTuBYDba4DSHHQCf4ZUvdUGTpxu+6nrENlM1HY+NVBVPRVhf+pZy02KUrV/8RPvfV4z
PV5Ag/yqK22bq60/5ispoYSY09JrSKnN03Pqjk/NezTV91QjCqcPl4UC1umxa1YAcBITsmG8aAJZ
jNf9DKTTJX6Js8xUhYA4bccA+9nMcotptLYQ1aZzxNq1AHw8ssBbWqlo2ffEsbWMAZ1yHbNS5mcg
7Y7WyEalcEh2umUYk3A2WVuZth9D4PDHVXduY+3YNB5TLH8rDJlu9AZrbTe+RDhsGYn5bdYGshRj
OEaBBQyoQuYaRriwbB6dMP3ua/wxaqc+y4KgjFarqBSibZClzME56SKn7Teez7e2asImNH8je/mw
TflbZ+5iLMXNa7DKzhx5byJGgbW6ejVjCkIE8ji7WISW+Hn/6TqYnYsQQnmCJ2Z3aGajzOo7oDmM
1bDMKUVjLDfoi61s2bNsVckQ9PBRCri07q9l+VyzD71jjj49dxmEN+tme4ckWXvlEiaQJGt63EXJ
0XBolsezoFYOCkqLfO8roKLY+kHrFmLXJi/MkbwJf7IrdmYwrXmBqFl71j/XOSSPxN/mMNJSJtsW
CGZKPsBfaf9IClyKJ7d575q9R2qT94IBSQyA6X4BKJvBfQj/8VBr3QlRpYW7vvw3RDst20/m3iUm
gmQKHkb+rRifnQFdH91PP73xBeyEqKlzObwU+pm35ltp/S7I1jZx1JwGjIGnlf3XO+RHWbN+E4ZE
kd0q8yUKOdCBtbqXLN05EHsY+xXxthPOwgcNweECi8dyttJcuRaBRlNPmbjpMJ4bzyrZVe13xHSU
Y8RZRebZrN/z+IUtV4gTBv2OsR9BM6qjIdY5hk3epQfd8uGC29VuFA9bHFnotv8yuu8RNl4gP9bK
Nl5LRdbZRINLpap/Q0xgz1PmVzu30+2ygwrC9ubdevnhkA6VrVWB0O8I0bM5WMWenx/L5+lauB8R
KIqOWylQs/OeFf+46Nyy2GOefkrLFwtbbPdxo8GP91byzC1vTZRrHk5jvMo1q9bCeozpTtVfTvsz
Hx9OQ8GcMJKe3Z4sKvaaKRHeLDXDo+6t9v7CEHXxgRInKTEpxX8W6uOhn/tEyUB82OfJq+WeauwJ
GFjRXXs7v/wXYygVUeHg+JdCqeGP0ELl06YTfx2TUCaH3ATBlj1v0VDqeCm9+9G8X1YRr6nkagpv
PBMBeV7G3igOvH7UY0DxnAM5tdcMu6h4QyEgDYwpxIUbwTPQhc8uH0g8B31M2csJvGeyWo2fk9qm
9a4FlR5+eQqT5juHQOrI3yR4Vc4VJwDjJe9/zeijU5uYnORxU4avcXSU/Qf/TAokC+v+v/FIF1qc
ihenffURsnmmPl8tgYujvYSBx7nOIzlTbdDJWIf5G/bBGxdcarBez3J8dM0pj85xcpH9Nnc/poK0
Xl4aIsyHrn4r+E5xD8ujotHEzpXi15tOCpLHuHWCoy7ouDedv8rKnW2e6+DOrikBfKNLXwyzX4n0
zx63mmCf4MANY9lMHGupeJTNvcKevSL8HJ9RbE5pv2+Dc01qpsb6mi/BwyrEWpYHvV9qUPkBCiwe
Dim2RfjmFrvIOfnJS1x+ROa9LX6EuCWSzthOaL4tHZQovfGgoq1GcY4uid7VFNca+mA47TmD7WIb
Ox6v/OQUxyH5ssxHIJqNL7AxiJpt7bHgM+cxF1mZMcFOgZ3cuG9Vm/w0bI/G12jt8ubTL+9pBavp
YOEtUnG4r9jnpngj6zdhvrBY2IAA0MxpzRJm/2PwzXdjAzCKj3kXdMubcA45ECEsKxj61ZKdUJ82
qB3my1efCY4av6w/+Opoe2i+UJY08dm2rqLP542lztfuQUMvkHxJ+Le+5i8ykeFJzNQwJNZHf+/M
tcZnEs+NOGKhi0iaPSMNicGyCCHDXsDadc4RYkJeneiKOdyDaUuNY8XXGsQREAJUJSZbeNem1w6R
ahViOdJvit6Erm4yV2fFtDv52tJZR+WHM70YsbMf/d+IPWaAyaf31iGr5CG105ehD7HGpMhDHTbv
bKJ/cMTkfbeMYS7Of7cGMuvc1T/0PPv0vfRf0pKNMgbTsSx14DeMjKVxavKeIzKur3lt4ttUpudQ
C6lRo/fBS9m5E+QWbeeeNPZf6eSrXNJFwf92gvFbSDSRHfJ9aAIuIH3tf5rUZw6aStF3+Fs4PD0I
kQMb7XG7rDkmk+DPBpQYgmXRNiA5MYF7tf3ep0A6pAb4U0KPaWuLUuUTpWmL1w92B0nyGPNqr5vd
V1N5m6xmmQpYdRDNa5ssbm140nwsxYZ/RoLT+4SMJMJ+pfut2utcNdqC8nUwGB4xnAoczjKOCI3+
bfSepP1pcm7zxIRGgDamQ6hl3DuqZJvvkbb9sqCSnDBU8HjiWx8wz0NdFgHiAlTUzcqf5NEfurNH
dFGDj+x4dJNfLaZicuC6Vz26JLqVylxVLgceXZvV8Wu5oqyevJPL9asw78IZnAujNHjmDiyaKWG8
wfvpubGxjfSj4LE2+yseaKYz8RUxGcwyQJZYapgiNEjPEeyh6ibzssleFcNiz8sAps/5BEs4/G2a
FwdUrXxvUUGlxcf8nfSDxfSO4VfZWU89o9C4PecS6VPBeVEQUhG78wKZL4N0fyTAeN/D1egwH2Ut
FOBthvxHYbQydCzUDYR3QXqeF44m+4unvfrITeoq2odwiBMLm+GM99TQNsNrVD5Faciu+Fyld+71
Ez8vOdMyvVoZ7vAkNCpVoiS4ed0AaF1u9JBt9F9l6zyc06GrHhWf2lAAAfLmdzFjcdRZsH1Sdr7A
3Icx6B/XViveujbcaa6khK6OMVKcctaVMAxt0RzBdWLF7wRYcuEz+XNnlxWiTqJil4b12YqYXuiK
fSoi3SpKDiPbz1yayJEhdkcrWWLumvnnKBm2ebcPAMvmnmYwOJuTeOtE06KVM0eJT4NCKasIZjcc
KlOus9lUcJe1W5Zqn10Y4JeHHwFbrD0Mz5UQfyb1opsy7wvL5fw+FbTiig2zeykxMxqqeM2W11Tv
mX7zA0mCiIL9xaRXaItIo3lx9HU0AnDEhQWTXXvrRgqBfioPTuDtc7PcYlSvivQeKPFil0yT/Qzg
RzwnbLTzkgpzWNDoxnQuMgd6ncCscpjFDx5FRBO8DP4AMiGws7qZBfzQPNw6jTqNBDVRMmNLgQdc
ZBLDpB/NtgK4A6I2JDZxPvphD12j7n50WgT+O7EThOVTYaVv2SQuJUz2gLVo6eYplEwOpeCxDjOw
kMDEJs/Wv+vTGH2WAm/gjOCU7K5LBmMuE5oCexUushk57Ak5DJHaX6vQY1crF65YTsyzHD5I0DYO
j4n11fnkoSbd2a1hOZhY6DcsMtIbwQ2aABtCVS9z4W50vlRD4+I3mf+EVEoWzRlJfleOMC3BTEXg
4DmJ0ibuHzrFix10l07FIZzGHEsqi6yiMP724wrSUFSvhDa+mgP9kmlrz77Owu0jnIlwVZkVLtOL
ZpdbnSWQk8tBTyRh9JYAAamFbZINpuQjk8bKAXwCLkaVLItw4SNIoAEgQoDVijoywUWnxgPfG16m
nGFDIoyDGMpTzQbeOcSm1dPiM42iS8S39X7n7rH3WMeFWudMkJrmPedB4uS0pnBjhK9F4VGlM0NH
X9ZRGSfuu28N6wZEO5gZ8cEzn5RtBMUApUeK7WCT/w3oNKVbbfqSoaw37EeVJhjLdI+sRUrFrRWs
J2P0qBMVgNUMsrRuQl+o1L/SGdERDBCAOEw2gJt1EGKvVngvvqB3b01B09MgwRkzLBK878n3diG8
C6dG/dDfUg3UJkNGDwCRRySmSfHPEzhTb/r+1ao2VsfBGRunqPC/XBMaTqZTt1I7dCk+EuJg22DU
g/s2RHStI2bvRB8AogU9oWOIDrqAkRxgixFgVmOZPDurvsD/ote/6dZGtEhWlb/V1aIlMNvB/2vn
xebBiNQt4I17ld0S9hsAmLufWQREYHDWvxukUQd8bC3GQ1ajSfI5FslNq/i9fvpJEzh4OXQMSEEZ
+KAzfksJPaJsV+zEfE+NVWtIHpuax9dQLzXAAlV862br3p720eBha4eRDwNiazLfpUsbVZ5N/6yN
l6S4yOISjOdSP4n42DZ7jdGpvdbFNYAs6KI247RsxXDqUswIy34bODDQStiuf14KZ66haiJRo51+
WpfwaAQpUbl0XSLR2d45Ekf1nKAnoFCdsTFps8tyHIVo94hMFNk+UK8YCQ7eLutq+ogJ33hvbWg3
M9JWbUMZMd0MTiUOAUMae2GjpEf2ynHN3mQG9aM2g+e4DDaq86FGxu9tQ5vNQzK0GYuDRNtGIUDY
9cQblvRak9RWrka62F+u9vTSdkfmxyFod+HNwG5juiC8Sf9AgXB82mrDOVfhok85LC25MegR4oJY
K5clHNhgyOTuMRN2KIL8rEW9fY2MVyDJaJp20sbgKSEZi4wMdIUk9ZXerTGCRSXydcu1DIxxkwL1
SGoFESNAM2+t6I8jpb9h/xsDIl0IaGiST715max5HzoMzO3UyDSjS08up20nrbtTGDubI6Ptzoa8
JQMUX3EYAoYmNh3N8Kmbm5K9g6M0EI8G61YtzqGUcVBZUMs5qHRPrKlHrRFCuEEbXu1q/qSzZ3fo
WOV1D3PiGgfkLoBqzee0Q8ZWFl9ZHH3kollgtOK6x1xXmz7CbkRp91pAd0Nek1biOfrwgLqbSm4g
8R7lNBeUNEJ+osCTnNPI4p5vg0Qr4yDAudd0ZvNrlkm7tMlw7NBMtdgmmY1+wu0usRjiU6lobbYt
AMwyUyOpITPV1TcgZgMwVdQYXcL3E+VGjcnSpEGDGlsYGEnQAagk/olt+MK3JlgOVLFUs2ZMjG5e
X5oGPdCrqfpHXDAgVgH5DyEqlTp/5IaODLkXBz/UVoNV70HZTS36NbzpXjr+umi910Q1+2noFqPm
/GZu84ilIOkDCyVR3txSbS3T3kfRjNc1Il8Y6qKaCUYZHgDRBNY/5tYHcnjV+PXJbJvfJn0NxSLr
UNOmW62ST/7YLikaBYkyvXXMfCBV+y2qP/X2L22gQlF496gHY2jV86cUJNlMlnaaYTvVu3cJxC74
0qQhBda4Rm8c9Gz1rMq5sm8052Dr9crjJNFbxlrJyevFE3Z0ekUYVoPXDr28j2dfO424ar+NyduU
UTKq38SFDu5zAoyXJtX3nd4t0/Hg8EAZ+tmTcskvrQND3XUo+vb1MKz+OxFlh2x44XXwqYRia/35
r2yGSj7f89oiSH4oF7Gwl3NrVvX4Jg3o8c190gbHwWTrjnHiGHJs+SN0MXW7rQvjB/WWqSFF7HJ4
zOk5YA4DiaNLOBuR2mH90RFkit7pP7iEj2hq1doc+VZ6vPfmaQ4jZ6+irLaL/VxlCMqg3IpWRrel
9pgbbC7JvJvUAaxm9FWRMWxjBLQZMd1AMI1bA4ysIrxJ4uE7EuJritNdpn/6ISGSytvSC6wiO/03
9yuJG/Ic1HtnLpD0UX8vLSGxmgWBCqKd2dLiOiDJVvFj1MNeFKwX0JSwB5EOmYFrnMCssbXpfyeB
9QRYpbXxveyQ0Epj03mbQN1HBI2jblzQt0EEvVgu8k6wR+GWL2VqH+eKx8GgrzUCAB8f/0EkcnEw
Xg2nunaWQVtt/nfa69237r5qJMbWZrctOv9oZbDtU0is3NMKjN/D9Kvtmd1Y4V1IeC4UZhP+3Zbi
KOPuFVa3id0/j5NNc+tL0gfL8G7RwSiV3L6t3/SjzpJPpblwlLv22+y0t9RJBozINFwb4uqpAlz1
k5xRdRk9RgM5aKhNkAHliJSzsm9N3BcrOuXgqSwZCg0Yt7ISVG8AgbJTxcVHquxzIfzvbMC1xw0g
ZuiajYzSbndRkFdLatosnOkCN1mhXAy9lam0hduANYXIsyChsAMXJexOgM8JuVNZIDfhMLJoXmIm
ltOPcF8qyjja3KXXq4N0xD3uUb87GpY62Opa1qmu+HQqQD/MnYqngjz7oXoonXFkpB1a68seHjxk
87Wy3zQ9ZSYyvvftuPX1+qbk9F2U9aJ2aBPylGoPeM0jI7RZ1QEKbILXR6zg1U8V/1lJthl5VHPa
4sjtyHQn+jJIN/NWGRnnGC7GDEqlnGtGnm98x1qkiXuzI/VbKOvZpA33EAYJKf5qixn8JLdFpcNF
b6NtXYdwvQYNpQgyjCThyRfJQWWMIEw3X9n9e5ZAiLL96VWI6Sc3VcSWrB80TSRPhRkhKIcIbMiX
htRRdZY+BYxXE6OSv4VTkiy02IEFI0lbtomJFkvZk/wRd8eEaY4U0UNFxq41Crx7QhLckZtozr9E
j+NZJpWPArvjlE+qK2/tj3IjzPQxRf2LHRTxus3iZ9NxnoMoPBrFeI46hbSqhqpbGDHRSZgRqPrT
ceNqWaYYqAlwQUtmS9X3azsiOLy3449CnqbOxbe7058rw6wWjVvOvthm5q7LjoyivGf/sBWz8BoP
qOE6dZh/gLSaUm1DjQwX5oRdC36fRNW+6iNnUQ8lwRWjt62zT0P3yq0DQUcReDWUmEQzjFuY9VTv
kdeHoP5GqO2CFjVLGR3sMHrWtfLYhBPEiIgTtErH9ShNmAOEHDVx3q6ZL+xq36k3peyuXW56T2Pn
37qcpLVUoR6o0JeoIad2A8QZuvwQGpP+7FvNp7LHg/Sbe2h6/Zoi6mLlzTGItWlJbGyYa79C0x7T
e+ztPGZk/JI3e4PRGBJ97XlM9vyO/v9/8p8F/Qm/VTb71NvN/4FLgJ/HcOMtVqkdwgf38fQVeyOz
7b1tdOLZDVIA/LI9F/E8JO1o1+vmZ8jovPQcqrAmieOMszbAtbY46vYhiZkXhyVllVnbVM7AH1bp
3KnirEWG3s6ZNmFXbCZVOcQI2cPTgDJLWF+BgNLbxu9IhCRWbWn+osGDjYAAvW1uEFxLml0x6Mu+
5K2yftczd7ShnxQ6dEgPbwdJYz+May9NT3aAo8Vor5N+HJ86O7AWdQlNrfevLfS9KsNi2GFR5P1b
FCdY6gRIJCNgJEk5mevaKTTFow9wKjCr/I+Nfe2adPJ+BdlL0ZgUyRdtTps4dy30z6VIeXP7kZXj
wxuKYWl4SCoqgSGBpO8sfvsayFCPrK3n+KdeYR1SBsqiR0UmCmWRTfriEkrIawggZFrYTC/35YQb
c6+nu9IOrqPQd0ZJPVQO1bmwJoW1bgQV1VlYkl60YIQ4byRm91qmgvGThfc07YpK9N8u1Vd+RjXZ
JuzcJZXhWH302vCR+tWPZmLeNeEznVOXF4rXV8WnU6iTrMYCuV3xr2/kqpgwrvAhbWrom21O2Dhl
E5oYTwW2WDqed7Wq7DNNoQmqd803zlOMe+EAM6xkLt+WzdHX80dkJfhxqqWPcVbJF23htWbZThPw
5U3c2hz4u7L0GawROpC6WyuR9tKJy6squ4PjOEdtMBY5VI7GWFtSHcaOI6aOPbwZayYY0bso9F99
/BxL5B09c2et21aShRsM1B/m2hromfgAi6Yv9pmnIA5oL34eHFKXwXyAZUeOrCoTO90s160qNrXX
3oo+ATnvnt2yTnb4HZvc2qGmfrMHwtl6rrHN7NYpk69mkm+ZxhnVRviEheVtMsPnft4GOqm+rJzz
SHOOQfkaTybAY3gKnLlFB4Lg0Sg+cvfbzuOr1eOgzFXpfOM7mMDOB+pn3Z+LT3eluvReqs57EvrI
bDI9K4ncxgNn7/yLow3hU1+3D4ORoEzGu3Sw5GhPXu1sskBfWx3KXCdFrCoNWh3DuvJ4uyXhv2OC
Y14MBhTfosn51j1iA42NG3/GdUMhlzM00AOUMGalXTRcK6uoufGcw9WNsg1o9o6nwlKgf5ZJW1zE
967IgBZDkjzpibPZMtHVvodErO2+f2jsy77trTIP1RCLMTT8H4dvHejFS+sXu05W+sI3AOCljhnW
mF/bnkUdjh9tav3M14dT6ZxBPkjinjqs+mmKFiA6g0frTZsqLK/Mro9pjv+Okd+jERe/SN/gfwj0
7sqbjoRKZcfGDA6OX21qiVdcGQSI0Ij1begAw1QAY3AFvDI76ljJKp88yaS8mdhC5lmxTybmF666
xaX1F8BCEwl+5Sq1b5kO1UfY0qSsCo6WOT5s3F4N8CkIaWWgPzw5JJsy+RR1QOeWGjAtCOQZXTgY
rXbx3HbnJZIitEabxrLNap7w+c/Gdb/zTOOC8+NgF+9NVX9PPQIbP2aU0ETDIeHR9PwOHz/vXXn+
ti4FJAhpvqtAe6gEIhd7TB5jlemFlxqMI9HLZRn5q6Dyb2HRf5q+/3AtfCVCy7uKCWcazWDXi1/C
YDrPT7JVMx80tKdgcDD7ZpdI4xlh8zG0HbZd1hhPw+D9Jm0JR6W0eQDZn+1V68mLVbrnIg1fIo2S
vx3ni5vD9syLjyF1v9Nq2EturtdyQ8v+z3MOpof4P9WdVW5lJw32YWhHCHfpxjxrbVvffkTXYn9r
XoH2MkJMJrzn2J03M/A5zWkWIVejqG2xqJLxw09h3WZQygEH75jKMCeYR0XxB2fa3jCw4PfpdWEp
FWRaTydZ+5c2KLBdW3miuPUN9D+7p08py2fZNS/uIDD+6sx945NYQAK21AAqg6oaFl1nghECxju4
lLjdJ0EbXYVgGvd878818d8BtXd92n5YJ8oAGNEqpiFeTRqAbp6lMz+ACUm7ORC0UGRTWUeDUrKT
PjZ7qf9iQb2moF1NOSeBNkH+ZMGlevXBLe8WhUxegUs+W1Pf1RYsecNaC3smD3SXJAR0CoeD5nav
2UihwB7kiPIIlmnDFdOFvHh+8jaGHUwvkt5c7TQ0HHGh1W2jPMT/ZRTXhLNKxsZqDHzCDnr8SmoD
71VI9MKySOlIcJipPjO7eutlda1HeD+hVmF+iQUeR1X+VDr5pnf7de4HMCOdFX0vzko0mnVa0M+s
wgRnlAIOs8GaHSIOpOGvYgPNo59K+M92NX75jQFpw3iQtQ1V0NxkXjULYQH/R23AFClz30wfgDBP
5G836hfRGuQaYlnUrQKhWG8h/TUHNzs03OluLB4lA4SgFajom5Ho12GnoKl5OY5yyrKv8BQFM5ap
TS4JftJJQhdLRp9gDqa3zHaJMmAodE8MmL8NvoedPFmVsxw6LaAo8u7VMCGRThbJgLJF5Ra4n/9b
1gz8Jggn+BUrz/6aogaqo43aIKQF7bmpEXyq3o8+e6yfyhFHxcJlqiAZvZPu4zXtKzhaznz4OQkZ
sPmh+LKUBScSiVwVnQXjyqc8EwKn/JVrju2mg/+XMCLtxukahjDK//vgenn2iwqYDl4hqUtxhvB4
JFnbcbad/gvvZEwYaGoCZkaF+MVQkjAPqi7J+uqqaqkVxlutvOOk9I2WQdOsraUh1aYxk41WxuSF
2MN2dMSiFOK9U+6zPdU0XzZVJG1bmL+bmgFhlImemsxN44ud6d/7iIm+WIaDfHZi/xYE8EgbPkCP
n4Gf4GOeYo1lib+8+eixOmC2s40xiuJAoqDud3UU/9lT9iF1Cwd3dOv2v0kz1pk5fvu1dy/69ocu
YGGg6EhDllHkAC5V3vNgtNcxgeEcZO1vwS3MtHRj+uJfGDMrKZCAQlL8KfzhNfJxeSyDbRqD4s7S
zonKO5Epbirdvhr1ZWo4NKrGzq+iVd2CVdL5QLKKvycdT0x1TGt3XwgH+4/ph6nGS1BRRqQKup8e
Qb6C0N3UaDGIDqW3W4iE4VVWen9DgwkMjx+N9JJ28di19oefsCQCE/H5wRGUOwX2EBSek05dTFdN
jrJYacmMHgfFdoAr185YSvwcBqArjeTJsUDgaEObD888dVG6FI69yByig8gc46zHaaRiB5RgDxOF
zswN9X5beuiY0A2DCWMbnXut2PlFgE8cTDSj+4DPA5um9RhtafvgFsbcbA9Roij4UszPS7wYzRnO
DRcNzo647M0v6ALDtWyMZorPENz8pqsIvviCxxTm/5hubeIGVJf/URS4s4ochBgoJfutvHCRVGTB
4JMWQ0anmA0MvGmxwdVusTEtjVgtJ+4T00H8asmRh35guhYOsmR1T8Ziqt+teFu2YnNgZeFNIBHh
428Yo+0DVDXGBPSsXfVtvPPFH6bwJnPYtnnhDcOen+er+GzYXo9XttHcqUrOTqgOYT6fHC3mTvAn
qRLGjIL9vdRRxBc/yntLjHoBne0yQlbVEFHWzNFj2JiKeauWfaTexR+utO5PCX+QEhVc0XoK30zg
fQ1D+1jMo/JhnWXyqaiYiBydEMiQb6/U3xRzOv6G9XfjIxlAtKkaQdIaIgBS1g1+jLPUKX7rCJ0k
JENJiVhxJgfgb/NlF3C0wHOWHLc9sJyc85J5ofmutNTmOVz4ooMXh26p4O0rDp8S8acGh3CatBPQ
eTidevs98pi75IwUMINocdkuRbPy4p5Btr4wE7Gb7wxFA2qeyEI71fyGfMwEGXKeqWVpKEBIRN60
fGOmnikEg4Qi06/b5ygbtr0kkouDBcTYa81V/DBDf4XVM4iDr9Qltad1oYjpmJ/cWGIPA3uHmURg
M5wYp3wrX7kzy6EcsQRsB0wqEB/NK7Zq62cxjyvsLOAGOhSiTY9nLmLFlngoB0JZqTE97ZK3hhYN
w4wC3Sv5S3luonEUhKWLLH/OFFMfTLz86AVAeKdZ7qbihwpXe9RVfBoMvmzzasp2H06Y0JXBe5nr
BxsBh2th+mGOqDnpjFwXflXZ6K91dE/DdM9k/Rxg+e743SYI+8/KS7YaN9ZR/vdgd3fbaDfxRB2X
ZN3KUB85nk5NVO8sOoa6sP6ANDdZvgn68H8cncdy49qWRL8IEfBmShIAvacoaoKgVBK89/j6u3An
3fFeV1dJJHDONpkrt9SjfsksThBV3rhYemaytmk18ebPXdng30yaxB70xmgwiOHlL4PJKWPqt3xg
rol+CunJpcIaQF4TR2s/mE8pnrVx7Vue8/6Ad6pS/qEKcb+Yj3SJlXQjEz1FVrjoTpa6bzIZ3+Ak
wsvBi91SKEG5KqLzUJFtp8j4Fz0cD4q1TeJ4J+cE1BgMEaw0+SGPAakz5/iYHcKOpzrFnD+HOWX3
PtOv818yKXyOGYU2TJ2en2e+8kTKdkshjC1r2SIwNCFlFvd5DPN0FINjXDZbfZgo1ECjCKKyLMBC
aXLy7bXhOmE2kOcZoUOitWlrlCZBgc4JJ0GFqNTwwvD/X2XkE5slC6p+Lodi25IBVai1v+4+rYCl
9PxJUe38lFl16z2s2PwEo4q7Pote8NcCg02UhzjGh1mXSviVffFWG9OtKS7mBMfdmuDj1BwtsZA6
ZjfuOGq9WWvIcHI9SN1DlTmh+BryNtwpZekUJmrpoBKQ43A9Cq20n5L8lMqa44FVTBlRmFaNj6NC
hK6VNjCw3Ghkd56TFmJ3FvgETL1GLdXT5YW9Wwfch4bKhg5GqTEdy6bnK9Lgv1HZpkZ+TNLkBuVW
rqLvugxtCXuhF1afDVhvqYEXnireUWCkPgXE9MZGLLq5qi2pIiszI7S8oGnUoupjYKVX+O6QTxtG
aKToTeWLscxBqjmFevkk0bHMJX1msC/jKQ8K8cWJLxKroSChyaZpUWvKs5Tyy8gQwcpe/kBKkgfW
PGzfgSef8wGbV8JCyzPTPUaxOv7w812UkIQbJkc5YMiNNZQp7R0N0keh/Bp9u1X6TloGMVJupspJ
Oh5zpMYy50ndMvHyzeae8q95Mj7WlGembOH1WS2k2whwY6P9hlO6Z9vEfCvVXKOj+09GafkZWemz
r6GbSo1x6gIPp9StapKXHAQAOSXO1+5R4Vvtx+bRth09EjHx8/swe1MscFck+8RJsTPS+h32sCtE
8V732Bgl5nombVDplx1K+W7FF5xY1V3rqPza1ARIRr+vyjCiguqsR7wkzSRmy5TxgQH7UWD9v2wV
H/CO1DGrQ09ZxHxxY8djEPTlIaH7nkL6mF6zQ4b5ele8q2zeAnWMCPOweMygHSTxjAnUQ8jqfZq0
dQ/62WpaFpAT7pxOT77HJDhHgQHeBAE+Z6r4O+sw1G0idOgKfe6Z2mflQp9XqSy05GT8kJHON8Yj
kHNCdmKQgSBJ5c760WLkhfVUPK2Rg72cNnLBxZFq8itLGpzkExNNTxhhC1ESwL00m5PITZNHAWtM
/AFMJ33J3xazVrwBRRcpFyvDiJiBY2nTkyh4x0aEI4Y7CYpkwB2d9vAAw2TrVeku6Qp9YRIfOFSZ
HRu82iniIZqAZGkS4NaKrMLUkJX4p9Wx95hCXORDhs2pQnduJf0mrrtNpPyTi4n58IStWeswDkmN
3ccm15IvMzHS60ONlt7k2A+HjEoCmGCi0aC1pvnKC8RivEZshdaVQKEwxkWHx9f6Syww/U3Bt6aR
1DTChxrg1nLPxCa4rkZcl6b1tmptrSF2ZGpImrj1YAcLSWlUzjz2f31ZzAkxXI1hCe1HkfCn6QPf
Aaa0LD0lIzI5C4ehaREGJV3nGjLLzHWjmAiDZFfTVEorFQaIZxybCpFgbKY3UenVeZv4F/soCAws
jBRiYRKil4ofndPVXo5+fx4LVuumKYj1ZiSxGC2UbfBStfLLQn2ps0UcBf8zl4JD15avTvyI5E5Z
Grr1Z0wDriBUJuZgmwFIuiAY2Vao50pwPck7VEoJ8JgKupi/zPiCOc/P6yOtHU8A6E+vxVpV59+J
99Wqc/JFJ38gprtWhcG/mc8pY/UrkMtLFGYu4BelaD8DaXaTmRSaEvrXTGSm0fC2ZlxzoYWsNQfX
xO00JOa10vESmsrd70aXkG2rUQ+j3v0NMoPrCWjYfKRL3aXiUk4TH0KY6LZU1YNhkd7rI11DQ2C0
q5DW3TOiD3kEuyPTDrdBvbMK8NBTvRlFeyB/IuBZCrL2T01qEtBwUaTq1ueeanAF5/RQ8RAc1Fji
MKHK1sN/Hc3MhE62bvVNQDVtVNG1ZL7GxImYMSlbWdSS0aaTvXMWDOtEndhlWX8Nu6wGxa9EtamL
Le4JphxBWb5UIVrFFSNwo6TgT+ODWiNCFMsqByKvnpiq8HYINfBkZlBTMS47TXuajfpvRGwxKiAh
NYQD3NlYQtbctZcc6Yvig9EyzGMqyKtszB61JV1bc/rJa+GhwxbFg1EryVfoTYcy4/kFKS3Q7ccm
abeFuZo/i/l/d8K4N/MO6R7pt8a7T2H08MqmeASNRL8FYC88w/vVRh3if3Ke16Wooz66GI6dEDp6
9sNtZqdBsxIyrJQ/UV5tPQVIPVPWrPFvw/QZgPZtBzJucBb5kNfK7B4jNNQ91oJKCq2o7u2BK7dA
Vyk0vsuwG7RKSR4SykEEuVmbnDra1rGCwRAqrh5pn5JUM9FKVn0HKNP0qp0BjKUbs2XIBSDV/rdP
4ZoRKl7rL1k2YPsVu7gEchd/RgIgG99wJbWz2amyVBrWqq6SLgobJQwYxprrXKh36Vj9pbyboWmu
xkyxUyE+jLF+QSd8VbTJTXDyCWjGTaqhAet3TXtbdCIj1IGQGlPlGtFhc4rtuewsloTpKeOVzqrU
Qb8J0cgQjqNx04OEni818Rjgvc68NV5H3VLnkB7GPezzHWmU7vpDteJfM0bhn/G2iSJJg/yCfJri
hHreNLJb31DHtbifpWdcKI8hiZFUS9J57BDOyCeWGxvJVPeGqkxIkAZbVfNDIGyTnKW/qsroZDmx
RS5MBM92gSgxFB9x4n12JiLUOCZeGORAnBYOq5hFqQhH1tWOJOLM9LK3NeT3QSBEaPLuSKE3nYdR
Mg6edWqSSla8EDKfTRNDC64qjJJGY+xUBZoMtmavLbadwu631dpT2RFA7cHm7rqZMYIuNzfIwENh
JZBVxd0U4advpfanIbALonZdMhKTmOcD6+bR/S369hbHhRPoKD9D8OCiV7Urk9VLHJCJZGGepAPu
Y+wE8nQeBt1m++ajdjRWWsry0hAPXt/den61xmoducj/ealiiwxVuZFMWPHhIIMRgRNZsr3OuZ3n
N74s1O8AcUgMEUNUw1tfqt9aiZ7N6+eU0nGgU6xoLo2aWZdQh0/DhBVGQTXwWjVcST5FJmbKQ86J
Kab1QcJtOUzNEtGYn7k5usEq3Ccc5FYZXVXfuuhB8SsV6kK28vMMp5uaL1+nYOlHun7Sy2IBt6rl
M23vktplmfsUhwFHAnYfxO9kX/IWbIW6tdCJmzv+w9IqZ092bT2KnLKKbtULYyYyCHp8ih8WE54z
KoprVoUzlJ7bJPJGNodNXsMspNnTmmYzZj7K6Cxn4y0vJqrSyZLXreA5viRsDZOUZyXiUidy+s8z
+tVk8XLx10oDsM1eZ/Gj0xB0hbYZrZt5yZPbXJVz78DtiuRNpiqnypAJ9GCooqg/fm8hfSo5jZr9
YMX7asQxjfA2rf4ETpaJ8bzRmugHh42BoWbWm+XeehTf/w5hHlwVZaQ4qf2/Gm5ciUGmwWkuXD3q
W9aruJDi+FxM2l/iVdsKIyAjZbbgPbVaQGBricGOd38QiRg0C5IuouagStZ57D8Uo77mLAxyPNm1
1XP1pzCMQuqNbBiwJrSKO09mO+MrrMxjxblrJcpaQqy5xGEXGsZyKBUAkdF7zNAfcch2aNTzOoap
K1puJUPPaScbEao9MVpDLsacdJ4uJlJ+N2K4+YZx5knbo3zeT2UyFw27wRhclcMrDeBlm9Jh6BF4
VXXB5fPnMy4Arjyf0joK8obZqxdny4bWPhaogSfKBooCIfiHp6xFykFagcT5AKc9KLUr8CbcZ22K
/Y2hd0ylEVrphmE1unqeqBAdhfFhFkj0EvItunsdqY7KrtcyNrE6gcb07oKsvNUK442Qr7ykdlRI
XHoWLLPM/xSlh+JHH6rV/kg+sC7jn65mUCf0qVpNpvfh14RQSVbmlopJA8K2I9HwvWciw1rmapu8
YADSRrs+YTgS6jvO3uVIi+J0+VSvNPzFbZhBvDDzbW7yN+QZ5FFRRJTK2KpsJg4qQ6ZvDFY48L2J
F8UXdrXEfFs3Md7V/b+2miyS/8TnWKV/gU6O2CR8NmHGaHxKec5IQqqrYaWg6eFMCgWclfq79l/k
B4bBTABemJL+WZKLrYmgplqtAbIcoO5Rio0RRB8k2XgNRtxGZzTFsKTqyceLMZbkg4pygkVJOIWH
Xqxvnhr5qw5iikmUT4HPz5Am5rKhzsOhgWA28BmFDUAgrYUFmDNKVjzhxmrX1mv4wwZ5Y3XF+GgY
ZsvBWzelsx9LC8HvviYvXhZhtcQnNbY6SQv6pbcQXZnckALW21VWWvaIDzTr4rugCC+uSnuK+3SF
hIUlrd5c0liXcbVuDaO65AG4tBCioK68JS7PwVL7hReeBqwo877PCWI4NbXpahIb8FwkLgsZtBD0
rO074AFJCjAzb2AaKAu1yr5K3ztbioGX+psujrvKP88VYtGY31X3KrQWDDyZMamKzGnW1kEhwF2a
kzcHCDprloM3sNEmZOhHjiFZ5ugIOocXANIkXZHlEX9jBXBvQqpxpTlpkhNrXyONbg1Mgh5/0eRv
C5OKauFfsQCn4VT45p1jCj6ajjqyAMubZZWzsFWfHY5WvqDcupf1gEP5OGq+w8yE/yc9b+wEGFem
PvnU6gCOHMP0olvD8e4N0PAdrP6dFJ31Yc+Ac2H23ELiN5tngqy8dHJqxM+psW3CdYu7sOfaUvEs
qAuci+rMJjq3yjocuBZYcgk/o/QuoA6woOVeF69JzLQIjRbmPe0QeiSTPAN/TZU8cuxCCEHiSv/H
KWVA4OrpsbwXpS1RTiJGZl7p4c5H1s8wnrX0m/t2f2tiyrUl6zbhNSO3rYuBisLc1aeUrs7c69yJ
Otrld9bZZogV8SVlb4N4POMePYRgncU75vINuSvI0lfgkbwvaLugVTXYsgztewfXCrAxAjBUrCuY
jmKnfXbQx0Dz8OAScBMQMuwUn6LmTgk9+UKMGDkZtiH+onaS27M8o9jwLPyTOv6l/JozkDEzYBcr
7VwYe74rkV8+8K7ALGjh/MoV9LMwuIPERgSwHVyX/kUNYP1DYiFTjInGttYOcNG1emR2sVemggir
dKkBkGe+dJENGM1LhUSBCBvCIro3DS4tTn7BTpoteA4D8zrTwmCfk8AhrLpH1G/KdF/Fvs0TUgCY
72lof1tgQOYnPRzni3APIflz8iAG1W4cue1IAuQRhkOQtI5EhfgNQakWsTnhHUHpyahqm2jn6teI
diYBs+V+UJE/4kl907Umyi1qefCBlq+rRy6vM49/3oZWJIACcwJAjFBLSLKOQNOh6oPCX6BV6exm
HgiapKvctgp/Hmqg9YI2a4aXnk8d+fR3estP1q+Ar+3hpWiXnPGbB8036Qltuf1A8QEVlDSDVl2n
pNMkTHx3GiSe0UEckF3aJ0JhhMXxZ3tXi9NMmSj+8XWm1S0xbXbn819G4mV70eODWLhQd7E8VdWe
mAwo/fw7TKlkmULhWU/XoD+Vw0fbnpX2pMfoC0GXC0jgsItfBu2ZymwP8n0VbEe+ZVYuKpJfB7lL
/Y3ZLdLKxRT85uMHnlJRvprfqfwwYgz/dmj+JPpKP5L0PF4gVY3ZphsOPABtuU1P43fTHgwsJCq6
McoESq9FeWYyiwGFC8gHfw0Y8B8uYMpGhgJj7XCu9lA1alIPlpKxNi+d5KMhY+HFsA4gIGgWzyB3
gmHyI4bFiyTD26Hdxp8eGctagB+y5M1j1hM0W7g1uncW8gtM8x6DLnYQI736Jt6rY0DsQsjYW90k
2ZXXYCrxG/Cmi9rJ45Qbioekn+Xht2J53XNZUuNichEXMeJYyN0Hw7QpXlpmvLviCykiuwmXpxUt
IUORFp/KWx5t8Svq2bbuUIlomcMGJfs3bUA9kbOGNyJbdZgAyUVCqzMpNnQgoh4076pgNttybGFv
kOIdrt0iPK6CGKXEJovYmMl8lE8p3SOp0/IH3EtvBZZLHWzyGyJNdrB58aDUbAotmbsO1S3DsGg1
CvSPlwHrd0THtmbtykdOYgkXJdF5PN9N6Jb0xtUBsARK6ShwS5Z7DROHOXwMwZ16KdqNNbhizgrB
DXps7Iz4LuBwutgmhwUE/7903ZwbHsTvruZZBjiYLUtzhY1VuBHTAgOQisV6z3PnK/MQgAoI85Ij
03+v2LIT47TgB4uNQ5qvcx4RsMklkbI/Y0UYBCNoxMPpP/T+y75YJgDtxnhaQ6gk9RGAgYxgtvkV
gxP/d1g5HsQUUtkbV2RQTmk68XMBf5sq9HNgu3j74wUz7OaiAc8qD+SM589ec7mfQmbXfK8hPgcb
HxhKjDnOvpw7HIQiuKnHq4pqpHXzDxJz1PNokfS0srAV6fTIkQWtrygeeYTF/Ckhltj6zc0nxBts
HnoywijyXwkNMCwnbuPhzNduAodf9bsIto5kWyq0kd30CwYvLLZcRIRkMpIkMxP8n66ehODH4zAv
gC/Ios2+EBYb3yI2SGzKWAY0pKp41RdEUQ7dCjcMuZqusJnimTgJAQsSPgRuVCO6G9wnbxsJ25KY
0xLtxl89XvlV+OhD/pSirBBSTgmcq3/0mMMd6yfuqP4tE3+RbBt1nzTU/h2QX1L6nP7aaTZ45Zlg
aUlPckewO9YjRcyWerb84JvltsABjeW2wgRZOxh7tA+/fzAeQHqAAmbot1mGhRIXEplhq2DDMAmc
o4L8VuEU4MsMwCGbDboegg3FB3EuPCnG6/ZHIFcNu4irxeGwYx/Ih9g6in9N9DWrT1I7wnzLOLop
F/S8R/VTpICRH2jT3EHbFP9C3ln2puS9s7Uy+OAW0IkgYJjBCeSeETTE+LjTCfS8dmLw2EkrRC58
c1wxiGBRGk148ruWMJiW4c2cAkYSNjfOWKx5u+Cpm5cpsC3wJp6dQ0q1x+woYo9bRbhhNgRi8GdT
EvfmfLMVqCvC3bZRuPax4lIA25NjfUahjZaazK8f0m6YljUEj0Dji1fjkyMkts6Ekk/TkQVhaBMC
Ib511+8RErsqVHFtvolrn9+O4dNtqi464eEktqyFf+aSmxuimrXhKNZdREgiCtnLTMoaWbajIkAW
zM9PilhDdls3P2TMVSc2fr7LIcqVM8dsGV+qZNe7es07Tr6c5FYvAT5Kt5S3ESV/sOPT4pVLoVzZ
jb+29mritvqWeR1cx8xE3cf6nFcSqOwD1XZx4MiumGuuLLpI4FwL80qMj8RjAfCQWjFEb4S/j6uc
nEBQlYAhIdWLW0zbRDYQMYOJZQUzW9mzG0r2THNkljhXtA3kRFtO6m/I9rIVVK+3EYv7/sJplO7T
043TQUGwJK7nCf5K+WkAVjren9SsS7opQNgx1LDNCnGgTudF5NGxgGr4LyQhikEFVatsp8lO+M7I
tJcP/FFm6JH4NNsr/1x5EVR9wYqHryYoLmAkYO7lEKvJRJgndV5jUsvBamYpn2BPk/AjaOH3KLpl
fOv4yIUfX+Cf0bZkkDONZhvS6A/D/I1Q5yHr0b8EJNekR3Ef1Cctsv2n/hWIZ5Pwsz//Q0PLVdy6
mSkO0fMs8/Iw7cdHtkm9FfVwcGdsjbIGWAdIZyiF1j9IneLRWMBoZV7VYNIiL9eVApvJCQMZj9z4
FeomZAB5dGHdkX9b0k71XpEGJstpK2i4CP5Ow7E5gLyD9sX5o67pu5EwqbuBbKzkqAJDAiO5l63z
Z4DHTCY729oaN4Lqqm7p+4uo5rOH5h3CmGM9evA4bYSrCmrXVkxsKZipCAw/MonrEWu1e4T8E8hP
JuzjLR030VmhrW32MQMmSziM4ibWNeagJQKvv4YhpFkzryo3vvYpNCxv5HbWrN4T7bsx+10i/+P5
7+kAyuYdyLSh7HZr7DCgjxjDx+4Y3svmOFgfekRcjApKYT10GKBlVMSoR+l9ak5u7YXTRKa4Jj/d
WgWPqDvg7tGJOQHDzGS/hGQlcgsV9K4tShZn+krWdfolBytMp+IOh3H6Q+bGmUgMLIg2oDfWDYVr
vDzDgR+Xj6AC9pRM/HDpSmhZfmw8cyn9tNtoHrfiDt/E4N/nvD3tLO/6W5w8EGKwrZurGrIt195w
DdioK/6Phgbq8If4Sffu3tEIXYp12ifmOOgmOOD/OE+L1Yi9kJT34IdBY46Jo99MwYZ3HLHmAA9B
3XmSTVJRu5ZHLLDMhEhXzKjNVx5eIpcCUzC47Z5FzMiOMe68QWFyVNniGhQqwyzZ1ZnEXQaQRC3u
jDX6+0z5jeRfjIsFnGrAesO26Q8ezy6xSGieyw0+RxMtlOb2+aag/6Ftz69Rvo/9fXhrmlW744+a
/CTWL2F0wp5KQciu+S386STIME8J4rNHPXoBUZDanfsAZGicAQKs1dqtfOIPqN+g36BhX/jpb2MB
e0LtSDBpJhNJpd2DbfJb/EZbzOnSTXQ1Lm8ZfaT1nVNdxYAw+68U3Fm74oAy6vvkfKT1HgJnd055
0i3got0h/9WepeKgdI/MC7/c4BZP3bS7725E87SU76wrNVuqd/mFdJXZLLFPvLsfr7odxhN/cONi
bxrYAb4tBv9IelgBE80ChUp1reQgy7fUZQOZTfuQE5d0TmsXHkh+8zYs4yjUKTv0ZclHo+nuwggd
oXxinK3zK9IgFNIE96QsCyA+W2577Q85lNVecloK/9iuYB8CnMFUrNje3oLMpCHKwRFJ2AWPv0p5
OQ3sya/A9r4Hyry9tGaNvvC1FRXayFTVsJvokko3JPzJKmTU2YEL+wzJWiHupF1ZpHz6xZa+GKre
w3CTj0rbVcWtncFViI25dGnPheGjiAOmzydpN9AZTnS3JZH0/UstrkVXLVKsfQ3jAh+DotQuoAZU
v2ZJUmen7r+yDj2Ol65KOi8BzmjHKwnsVCSeJvIhLp4ttptNNFujNl1x6ujKB1GDZd+zx0BeTJKS
1Q7bQdkHYUaCabqNUZoLE6orilohxnhEow//jMKV+rraVNAKJXkPDS6FqMiI3brJ40lGBo8IJO9Z
RaC52hTzbSw4g4pFfQ9SZtFY1ELsNfUEzyB0nhEAASnplrBXwr2uY+zHXVx6qPTdmn6JXoUyD+1L
4lT1hspKQ9dcsiee3QjRXjPfvAFmNIfwsYYLEgecVxJA7edGGX7S5m12Mia9Y+kTdi5oixGJkski
0jTBUFKSldyyQPn8Cb4VBAoQr0AFFpZxor8iWQZBxFAtDNIkepIU2aQtZGiJLJOXLH3BXZMGKX7p
X1154Abwvc7N4UNZ1B29qC7QfKtsWjoLmvaoIOTR83XIDiVCm5IJVBHCJ5W+GW0H7wdix9nziUi0
MkZlmHOmaulLb64ymWpOU88UbBlD2J7NVfzMGEGxmIYGaoIS3cU1YxIOsfBM6p0m7mKf9Qn2kTiD
zXxkzEXBx2xI6cONjtCvYrwqZfuSyt1kFjPhl48IhV5aeBdz7JVCv+3YHIm7DMXKE6u0da+z9RzD
l73h7BroFdKzFaz5ozhQGcWeSREERkOKKjFVrWRHyHVX0lsb7XFjVkv21PS9jXLD/wJTiHzcagf8
lkl1QhmEUn3JFDH/CP+acmXKGzUHDnTMiaxTV5zjub6diM6hamWFvG23quKGMke+8GcGr7CZT0hK
IuD4/bF4BA9CT7zRjs4accD+U/2oU6jTu7JwrTvzkIBbt1+L0740DzEVa0Hu3DpUHpW/6VzG6wJm
s4/sQppBycBUdloRaymaWKy2TsqgnLOn2Tc/xisxnO6gGfvqtyoQXSD6XNYfvGh9toViUHibgJAX
/V7uAhDTMVgrB5cjiMueLemf/8cDPj0q80xQKKVcrRn2xGaEMSJdsbEHtlveLOlQXfuN/znNRkq7
wzcPgetCTFmPLugOPHUu2YFxDEcQ74nyNM07sKTyKbD5K/bICYG5W8E1Dw6yeCirD8V3Mdib8r02
QbU5GqMchmPKDfkPVxMdac9xMYECXrADo4VKKITjbWI8iOWoOQ5MyiPm7GtPAY+AQ8WN0rchbLhc
ppcAz4qJgU8fKuymmwn33FqEow0B3vslPVsh211aCjR0xHMgtnmF44/VHprmRJ2hENXLACT+kBk4
kFI3fyBzHNuUUhD/UCXQHeYoADr13Bj7XmDrTqkpfzIzZLCYhhsLFdZcvo+7OWqMJkH9QvxdP/t5
4Efg6qVke6Ec6pnqm3/3uKsGfZ99Cmuo/M2axGEGjOwdKEKIQaKclJt3Ld6l4AO6bw6TDswu3JbW
oYshbcePn8apUK8RUgalAHW4kshG60Oc/P8gYVmmbVUPxCfk8xIdilJyWPJIFz9M/fkvGIgUyLSF
VfLJ9Zq/0/I4mGDXvjTpqnh0tOuITrBTSLmum71xysrLbKAX0FmrCPO97quh3A95jWvp7YW8VwxI
+mUtYjbHFXmH465FO3W8KrgUtZD1TIofWGPApyG6gJEtsvGow9NomPQwKONiopnUc5jqy84IbIDE
s0OiYDYNr0gSayh+qH2ppHuJEBUUWuWzmZ3yDGwMAvzkaduwgEji73kfQTm5EvkzsILJhpRBBerb
VGxWddnZ8zIjnK4XjPBRGa8LpvZ1ZRwyPlH8TK7cDqTTGIu+dGPtMLJ/jn2UB126jC1jmfFFENSB
QJP7DTzWlZWAr57QGvPoRA4DToZcluSY8JH6fw1q03nCNF1zBu85Z0xbBcsK54ilwdRZo9Wmc0U4
PYCoUG5C+2L2z78qz9qKbFgmoBn0mh3mMkrX+lpBg+czveKyhkMEGgaX+Rp1w7wrM4FyL/lEpYG3
AJEOPv48cGnVR/ndhvfRhAWzbKe1WLAeIl+l3vNixMWNCpg5tWZxAwkvS7hStbIWoN2nu2VXK9Nj
cQaX1bBImOalEWJevk52dPKjlGE8bbT0p1Hh6+9141Vlb2BniEqW4JkL86OTifAwBL4WxorDpioe
bc4UzaCVcAFT4+7lzrsyNwKsye4BrF2A0SsUv/NusIkOxT+0yAlDJE0sPTD1rBmNwTzK1v8YPmOU
FQnFAePvIxsi8wJbGHO1+MQPaPyrc5JE4oAWb9mPm4kvcsWPiauBdYCfXRgtCXwzAzLZRTV+MhMg
Q2Es3OnVP6t4xQyf/DONsalHzouLiihoTjgnWW1b/q3r7RlGxuANIBxzHmi28Hv4H6wZrnSFBL+K
xrFqD0V3CdQjMnkibGnw8NZo3aE5lIyIOITmBSoaOQ5OEBCs75kXLWMIGfpaTuwSld2F/ANm3aPM
qAKxi7QUw5Ne3brpc6ZmYvM6MM/lFwRUFDHlDINVO8L+h4KgaGcLVhsGZh6DonYM8Els7Rb+jUu8
KDcNeAp9rzdHzk32RKGx9fPPQkQ046Be7phzh4AuHaI6Yv9AUgXE9b+gPDA80P5Vh2a6Y5KuRyYD
q3ENVex39sH4V95XcikYpuJz4ypMx3Ui7zKiIpRPld8txTyLJ6XzttgFMDI3Bmk9ttI9Q2HJEdr0
a9Ugt5TtwDQZvC2s8Akz5RUBeqEk/gq8Gmlqq5SkgfmtykNHKx4srjLgl1c/dMiOlYlRnXk7lkHX
GHgO41pNuDYKcKogs2eIXllsg0xzWOuYZEGarcyLTP2o3lL1EX0J8IM9wqXFLUko3XKiiy+dgRUZ
yBncK/PQ6G9iEoqrky413FTKfjqx6hLOSfXFKFJv1rX6ViYeKnXHf/B8CjHSAgxe+juW/EJ8UMZJ
uFkJzJLZ+V/H4tKz/05tVXiMN5Q3pdP4iKm5CjjY5nynnEyPQ1xfReinbBU20+9YguG+iugiy0X2
W4Q7xIwT/eohCbcmy3XgECTUzo92/aoRWV0QpTbS19D+gNrdZ8a99l2ZbMr+qluLEuUzQ0EHVKwI
0wS91kLho5IOKfJciw/qM1fsbLzThcqcf80ch2BeFN8G/ZuJZ8RyafrMyw8jPxXMTPHlXhMm+uRo
gA2ujzrB2TwWvB/Cli9uBCt7RciWPin6GOTXpLD5tiDv6+HB9OaSJCdV3Xbxvokeww2qg9jdTSTs
JpEp0akzDqW4NcZd/tYklANz4jBkB5ylzT6YHSfyb0vUimqLAguztVfAUbq2muNbS+WzzM+Fus+q
zch8luBZ37Vip2hdij0sBFQK0HUhUI/pjncP17K4Ml4iydFvNMx4dkijBae6qD/4+whqZYKTwHmh
kQDdwgZCb6DGIzwBzgNC1cd+R9onJ1/LxLSOaWdupgQKF2z/zI9rzGHdwviL5UethUvF31bC31jy
14JFmK4t1anPVtcrpzWXLOunmkpzUI4az33I3xOl1cFTJZeXa2zOYHB4jxMIdhbRMwTH5GyJh4XM
N5WMn0O/9IjzMNFptL+sZ5puLXHcSyoJLayjQhSOpAzPjqwA6qNgzooMcMHdHwtrmWVXT/pB/4vx
9SkwffHYiUxMPf3o5I/75KCoz0B9ZswLsrK1y7lVVBTWyqSB/H9VNF5kNymTawZ07M9M5BH+KtSI
vtRQ30QoGzBZAg8bUKIg3FIp6xnJNqG4qWOanihERHHJfPa5Pkx+ts2wD3mORIb9NN+s9ZS3P+1H
61UVINi0lUeAofxQw5OEP+EqdMXSH/5pxAT0KVvRS8wbPDLOY4SdWlvNz10pFxhv3ob6iz1VNlg8
OFfK8Z4f0SgePX+e+2yRk17KgRfk00JMLkZEjD2Nd9P39pqVoASIjWkWIEjFzxlcQ3NXFpyipmA6
BmGYSrwKaU0as3NCpNQNCFXx2P2J2WlI3ZwzQkFDsxeNf8V7on5CWt5caoJMAtrT/DWxIyQpQloJ
XxEicK/exiSB/PoozbNPoDuBM4rOhOwdE90HhKfiPe8IsTb5G5E0ce3A1D+gJMOUj6d00QoUrXQJ
/HyyuuwbUkOHP2p2BvSAj6I7kU7+H1EgjKIIDS8JGhc+/iPpvJZcxa4w/ERUkcOtCBLKuaW+oTod
chYiPL0/xlX22C7P9Gkh2Kz1Ry3+LcCwOPcqZRMOXvomOHnX6JvaKYvDW/O6+hDgvQwOdftIa5J8
Uf6IxEl4LZB+UVzSaBkZrTu1PxLfaHdkZZsX5xlyEdwG4P/Fr8urPPXozyv/0hR56CE7Cs2Ky9Cy
YtyBamjsNeXTK/O0uLJf2j+dq5GS0v8y0SZ50bDPxRU2WNhSPHQdQTQ8gR5UjJzuILao9IFVGvjq
Q0R4WYEw4VNKbgoHSfR6dIXzmu6GuK8xLAC68Ot9oskofhVEj7p8qgtHSjmD7PH3RQ0ZIUWQ7UX4
1Iqcf/BbHElU5nTl5FcpcleWPY0MAi0iGucVlp3YICQ4slM+f3lAv0cDCJe3ffRKthlhR8mrBkUN
4HGkfzH3RwdEYMQdcAGK+re46jmkY5g19dhm05L38CtxqXLvk9rOGdMYFIx4b7LT44sfAByZDsxq
ySCiIIulnqMovmBF5QGFsrGIFCKg2x5XIxq08WyUt4InPmHeeB2iXWwJCyH4p/I2T8Vvzi8qDDY8
FPXE5gMTQvE9xlpEZzTO0SOYIAI3e1rZviv0ke/yxm82xft55g7Y6mokfSt0d1R2kP7F2E92CO+2
k8B/DOqRZXhfCX+SgSA+uUuYHjjhGI5ZkXvmeIXnrRfIgRG583Yk7cD3KrYpEarERCmseoD3ihYo
ZiEyHxH+AaYwNr4Wyd+ofMU64bUqM0yxgwkxAdIiOst8FDdKeQZSFUiPVpeDcqQIh6DDaZ38ZeRM
seqjIped6EhXVw88Ze3AHAh0H6AvUlciaCn000eOaAPdrFPWu/ZH17YfWHE1bILF6Y1qiZEj7//A
kcJvLXaqh/qPsMTJQy2nf7JYmog6AOtCpyMtevQk445cIiCRcOa/SOc6ZGtyrbZzxT0RJw5JPgpS
IpTknI0QTdqV39daVjUcDHLoOasPZtC49RnL2b6DQJmj/nQAsRoVGxgXV4YfRy1Sv4Zd39W06Dze
MBHWnhib3UxsDrKX3HruLGDZ9QvulgTNfKUyqjBZ6LvXwUQyBP2yo1N8m2qLd+W/Xz6JDoKx0qzD
nJZzxVqWPE0qKmtvnPzwX8WRvZ9tmb5u7dvapm2Kup36qTwmjxS8Pty9JGTOe+4iKu7ybhuBcv6p
zHhkj6gfnUrwc0iY4GKInfd7iSWax1q8d5/xOuTXvbCqvbFJd9SOU1v12rJLLl5EtU3BLiz35qdJ
vzq9K6iCdSzjBRj/64apgFVfKK5WAD0qBG6dvfYlqNUAhhojHGXjDv54FUJPDWhpAPNEjh0Wc/So
455qO8A35HI0yyDc5hJ+MDex3zArB70DYww8xyib0Ub5/gHwKEJQBZy4YHf9+qGeIjwakfFdC0dW
5azeEf4jE6fd/TX5F8cOE8Km4qb/nTGqwUZQA1lBQRPtZg9MSnhZUMviNBSC8z3/h4+whnik0+tT
8VV1KUfUh8Wmk6HsKRXUZE8Rn2wSrAd9hbcO5dFTio8gJeUKPf6rJ+xyMdYfIwcBi1Wo7Yz6E39G
XrMXCguzY7gj+FTqdmmf4DJCKLEcul3RIF9gI+el3yK3wxbSqhQlgKkKPuZgriTBA++I18tStjY4
WCmaoM+SDcgqtjNLMIZ2AWuBgWHJTsR6EzLeiK9/1hVRP4fOgKbOvOv8wgo/qseTBEIE+4PTKz1x
3ryNrYyIYaV80RKJvE+71UnF2LLmqXn7PPVsRhTOw0MUdmMTGLCC5FwxyBDwb7nvdF8Mu+xvIgQB
bLFDZ0HUhN9OpB7uG8KTc8eksEvg8QTB3KXoy7TQsQ69vB7/zalb00rfSQpdVxbv4AyfTYCehnrk
U6/Gdh5sRvCzQfi1FBaFJWdO/6F+yLGbauGCWkvROOXGNe28sbznr28AO7PYxOIqP8fF+kX6Z3hn
TrUwSJQHkwgBXoHxUlPdGs2CjcQOaINwFp1VnooQhEDLUIltzkL+LzIYyJWXeKkjdYT1ZYdKgJQ4
bEbrNANI0zpI7OInkAh7BtIymjWYGDqKf1m6JZS9V59Z98hbj6ChUPQzIIJWXSNR7+uOd7MdD2zA
gNtbdBUod8myDukhfHukIOb9PqQsxmEJ0xxxbtrO+28jcJqLBjQGarONzvoT0YMZruFPcFovqrPh
gseUdhCukvZjYLLUxq0VXEUFyJ2pDLlbwK2xpL6GZBoIfJrPazbPqcPWSoaHFL69RP7tT3zN4Tf1
i1r2BJwd232vtRutX+fD1uhR2unNM5CIH97GJql7luBoBWVbfsaqGZueCe6g8z5B0zbFx/qjXUXT
AxG61york5dQyreKGxlRL9FUhEoE6pLSP8Tb8Af7hvkZUBXKLJK9OnoG+qcJGh7YKnZXVNPBPyCj
NPZEUlqbo1g/kfL0cORgU/JmeJKXKBa/QHct5R/EgXO673NECPXeOpE3G0BnGityVazxMxIuWA3T
9BBeGPt7EmSc959MrO2sP1ghWmNUQxysnyhQb5yBPsZ5fIztBrtbfQpe5yZFJC5kTmsQx7ocp/Vk
glpJh7dsR+QfgSOle4PpiV+f4vVnIDrkfaUq+qojPG7ipvIlhklUF0Z6fX8fFJQzniIfDQJ0S5T+
G2y1fLPmse8BZkhcX1aYvo8qjpuT8d5nDl2mkcDQQ/z78qVfrWyJy3Qy93jTc7ttjnLyr842PVLr
uDxXEK5N8CQ/g1S/kPNucsp4NXzIVHYv820XrKwIhW7DA47IzB5WmBZ7WjQIUMeFR7Q1jnp+8KQe
rGaTcrdTeZAueeiucbeBkiJTsztF2lKh9YzChG8VCqwkSIju341SYcbav5LzjMl+LPGdV+47uaLW
+hexs/2O6F2ojqKqqacEHB4p7K6v6kMbtmG0nqRvcsHr0DcwvwAOxduKJiCDJFSTcFGuTw4Bmbvg
UWLogp72KImxWprBiutmGktosGylov8iV0KAoF9Lyq0mJsg2/bN2ZopvkGvCupC44tAgYNLmp6xF
DhuOCeflq8WFXGB7K6e3QVrmRzEnxBs7JXsj40XuKWuEpmjeW0e2Vm/TSc76j1ztxn6jjd0iKA4c
4wV/dlQsQ8vPeGwLF3km5q2vGgCoPAsK72H0xsSgrLJfKbdfOIO0Y195SgLNuMoO0SFHIrDQCIf5
C1Y0N82+VBhVZ2iJhB53fbBUOoJXTjlSbaQyqS1Z303gd3lsc015+rNpS9Qmyk+TiEeSEKdPQVup
dzaASwMPfB5KT/H/D8/njWfp3xWL66JcZiNTevAIyhNZBAZe7ewuWft3cHxnf3hRQ4i9i8lBojTn
EHI0BqfoFlsKNBDrIC0ZD2rkBFg9cxeNQj5thuR3D42ZySdiW6IO9/WmeR15CPBEmvfkmsn3vvWs
s9g+K4mIQ/Ikj7Rr0rfbnnt9A6DfwUHr3coABHYPAUzf2aScl7XF7eg9HxYN9mCU39V9INNaX2gv
dJkiH1VQbV23xycATZtuU2EOxB5TrwEJ7NfGrXgdsVdVWwujGus9ARXNsk82Gjna54DXDAlf52H9
k9rv0ucdZRkLfnUjuVrMOVm9ZIoUs+X0wVj55ovaSfU3tHjx1QKUQliw9jXn5l5ugT0/sGQY+rWU
KCRi+oC7hbyvt9jTqsQjaQ1Ehw2ErI9HD1kDkh2R7LOcQkc9af0GmRPsTfTob5FJdwFn1iI0thqw
Q+kqEH2u2LPVbbFK0BsntphwHZ5e2UemvQhfIOuUAd7e6lLkpn37r9F7m1+AD4npotqG6mEBrFnm
Wjc0oPoP/b5bAjKExTbChqmcueq2uRZzJ4xthtc3/7xTzouUa23FYENVL+wOKkuOv7Y7iAReflvK
kqxd4pXeK9odTOwPi8mprmPzY6LXwlpVLpP3JpE+6oFI3S0W/MAvNr1yn87CF8u/SIlVtHqRL74e
BJ5OzCBwJW6Hyr13LYCvfC3xWTttYYo+2kTzzXLOR84ohSbib0GDRM0r13Aqn075YoNAmJsbxV86
3006/qIb4ftRfIbJzlPVBmtPki1jeSev0E0U/Q4yR2PMn1+QgciVoeFBNT/i+mJm7uC9Wv/1XrfK
Oik+dWznJsKeGuTQ9INxpcF3yeiOiXTDod2CAX71lANJSyoR544Ju5PWheGTIJ1ykTr1MwOrAeqv
EYyWDj6oRVGdG4wFBkPULFrhW4q25qde/AFvy/O5gXC3xGfCZyrpXYHpQlrW0QNU0uRn0i+9a/lO
p+pEkKeMBaW6lsLRm7oNdipVQ1QLJ3aZ3OkrgC8mBJ2uW3IhIO2wBdJXQV+pnNDzuBKzXRT9A2LX
jSubKj0TpNEN1MMUZxRWEDCNQMC83SGxIhVfbu0JdUQcguuDbgKvznaN20jrjfCIyx8yy4x+wziP
DK5wiYYWBBr06L7ziUTLadlxGVND0+16t+alixUaVj3mjqubmxRj6nXzCG67Q1sMty/6dDPG8YMu
ubrfoSD3ZochxSNh+9fxKzLzDPDK2I52RNCyQhjZrRAv6bskPtKRHkQPqKfBIfK90pZW7qmFWyF7
ACX6F9bUBXXfZr1/+dGvpP5iguRURQDcNltEjqhO3gaqbZiP8hlWIJ3rofGHR9lty+qI8FpS/oTR
S/dpzgxzNK4gfqdSomQT4m+l/uPPiSJX+TFv/UeA+JJKbMwIG9Rsh1j51JdNtzQUm6ugcy5guvJ2
+lKlOmgfwEfF4qlBTpU4DSnqivxBI+KC3iIy62V2VmwxQ3+F3BKtK10FOqNZ7CgcLvSnUhvIdkfp
mHHA0dtRbwJyupq6Hbyo8N/A/3pvTkG5BkLKL1NIew7pCd479aH+JXH3+rL+6cFSKJbVAHRCTpt2
mXXS+ho5NkNyiB6i3Rj9coKLa0mBaskqx+kN4AF2bS0l7klRdobPlFRu6J413B0x74gfCmCes8lT
1i1D3GbNtmXupikEtXLjUL2u/hbM1bwzR+lSc/+sDLQmINXGMlLWfbiJUEGom2xaZ3BKLycituvt
Du9T1u2gUaFm0UyMWyKxVPRwsngGNWls6WYR3NmeyumjizGdubVHtTlXTHyIJF7X0JwO/so69+LU
Cy86EaUijkv4FMuRDQ+Wtkb2g0Gnclv4pRKFcihZNsdHQvDNBdVbuEKmQU/qmKyo7yuVU3DiIOBp
rgGbDAF2fVphhRzQxsQHeT8dgz2gzGBuAWElKPugXvMVoP5I9d+WDKKrYVIrM3wZ9NAHt1ihp0Pd
YkKxsK8x6SCvXViOtOthbgniEFxdPJJK0ix50srfd31v5rD5xnu6Ldd0hN/LPuL0ZoBXIpAMvA6N
AdE4trFWt1+d+PPC7MPP/dT/840QvcLtvk3GZbLGpkLZZpYus1tPxtEMtM/6tzlecgTzpTXibDwp
5mXV1J5v8ggoeCNr2Zg1IJBtOWM7h/Uu/OKs60C1fTOy1aX2IxFKsUJwMf1gvxPP45kADWLBCXb7
iCHNn+GBGyehuD3fYPLfGhQcP4cn6een+N/0A0RTMn/Mw779eiBE9FqU8uaebwCzLqDxP34hTFr4
sJcUswSn11bbWhvVJpuVRw38J0Ot2XrKA3QMNLWvjuFmID2aIEaCCtStwrT5RSkZSj8MR4ue9N4F
zO6rcZSHcZAuwSdDC3QBkhDmGfFY/L7lBf+COOnv6OomOzkWR5NAH6K9rjHu1ZmvjFsvDD1SiZUY
HMvOT5Vgv1jJwL8pOlWd4SOFZ0Lf7cNgRzN/piHonP9q978KCxcY2dMEGQbCJQENeayrPgZaRW2G
rvKaYDdFMFkujF3lUsF4IA7jFREUZo/7JHZoobHTc6oDbyxm5+aiBiY16aKB2Eh+GXjRm+rEMYe2
Rvcg75pbX9rTt/kUnzRSsmfvwVm641xntghPBc3SvLPTa3yt7GiX7YqTdELUx0Sz7H6z/fjTwnEC
nHwSCsMdiAeZhGdSErWtSU64iiaJ2E2qz60zHEZ7hXf9BSFsf+nkWRj7nmdiSzwPRIc73V9zaaFW
2CJ9bM/apwa4xjYCOTIjRxVaxE8UTNy0iCSg+Fls5ujfRZU5tbXIt8YIxrzIf0F2pd1ITuOcdWgL
/+jUwEPGg8r7g99sli6O4xoNjQ5o+ZEUJP84LScY1HlKo80qHRb5TUHag3gezQOaCwaNh0T+AtAw
2YI/7BjVgRiHSHdNIqoxEp3TEgE/pwBda47UENbnahdAdjwkM7FGajM7q0GVLhi7HVrEz0NsoIwh
1m5Brqb94B4jc6k/Cx/h3FDtgO7LFlo7j9cCKtRKX5nIaPiTvmisl5+kdAvJdhThP70apjXz+ph0
FluqXS42WZuFDHEKT2IXEm9fgqMdShBEciPnB7RsYDPXJHJxRS4IVxHavmEG8LDZXecZpHh4mV1X
Ln88gip9x8xjNKvJRIvLeu/X3TmU/GjczIIlYQfiQqYsovL3tM+nA9QcBQtDdGZSQWQtEdqzBc00
noyCjWeUx4kQcf4e2Wlab6BiUnB7BPZcXl3CGOW/GelyTyIQJ1vFDBDsc3hAoIUBWF6eZmy0wm3D
Tc5JwWkWzKww7jtUXEgXrN4VXz6W0zeDBCaH1A5puMXZMsMXWHUzSCy/CXaAjAIvMHnZRMtMccBK
K2tpof74mvvdRo+YogUC7bKYbygjnw9NZOWzpAX8GHC7dQ2+995JCnc0fUlawoTFLBsxjfdcxwU3
uWR35hOZGn+SQ1qJPJ2R9KyMP+Urqjhu6m0lHbjdM4fSRX5VfmoOGpQeE6CwLcEJzGxi7IoMJza3
ncjT2+w+yAZwywCexGvJuV4sdfaD4YmwO8OxkPrMEpjYUZVP9D7AuJb1B/NezNkE6Vfqn/8Q82uf
JgEdGXbT3FbwpKjyDdED73olP9ffCfIoh8FvMCWk//Ra3QB1hNfBoluc9dbJim1CM4tyo+SSVIZO
Q4SKEh4XHd75Zf6+69JN+xV+wwAPaPkd4fnQCMoVHjJOSHwGvDM35BYn5Q33BrmFJLiF4q3U6L8E
zo3t9DOzvNp0hdbud23wEEzf0s9x+HhNHwJdpduADjg8X7PI8WwJhzJfsWwQyJvFLrD9lH6++epe
Ur03dJSi+S+aNaZzYnfRFYakBpEE6oc1H+QFeg/u88IIPLBc0TRLDBHdTQ2Zk2N7hjOQGr/m9eqZ
8IGA6oRVRw4lhpbJAXGLvyyE0Xhs0otxaBN+Sv5nYbDg/oLwh9sTSyIM/kHPRM2SDhl2T46IlPyO
xSOgb8KtOSVjrKvT4w1u3oQc0DPOZ1EzI5wpZroyLIvkPlkfaMMSqBfgSzZ0eo+0RzsLVzhDC0dg
IXSyS63u9Rf+UjKYVcAFFYPtLaHwAePkRsYYgw8g4DQQnKkbAI0uMqsvtVEZ9A5E4UYYP4pf5AVl
xptFeYYigEfJYCGRrlMdjRqCidcixaHTComUop17NiB+d94gwfOV7apDi3vCdDE08yeZvU8/Hn73
LxP+h8ycaMcwgPfp7WjWQnpg2t6jcCEUcY4TQM9C0q1jkP0/YaGmEHCG5wEI5WNlrgxi1IJDVl+V
4hkgSIaG4N0sGQLp9Vvo7rjkKG7Zz1wEz21xLHxdQy3IGaz8IxqDg0tGOMyqTIi+eGTyiNSzQhBv
t+IRtr4qcIoEDUS5w4dovHYxj5KgSDuc7m8sKzVArhZvYLsoy5XKG4qBXyzTQkKRrGPJG/ILF9Nw
lSHku0CmVWrfmyfWxPwbvJEuZhbEBl21st2JNrPIbG9qGJSXUX3FbyEojgIP2S803+CqMQHQ/sML
5CDkF6ho5kR92praPeCNqjqQhsDcGe8CyEtsUZi51dcZvaIUrlaVfkwo/NXRfqEiPdHp+ZbXhnS1
mMNqSmy9gbhOZMvn2YMHtKq0JAWetIZcLeTVY4Li9KTOrorBJygo3EbGUv8juiQ4JQwnSXGgVLsu
NxipRKxXMpzTwmA8EffhqkXqPW/ZvAsN0ASFwKP4niVHEQJjXhq+A8WnfrolWq2K/hrhbqiXkVX3
1iMVx730qdKZZpP241P68F7BsDRwXbOK6pBtackmdQMzeMGP7nVsEAiS6FGy4vuM6otUo/vQaO9u
mfnIahBB1uGJqmkd2eeLBmiZlMczYf9Ez12LWZxBVgNcL6MqIkXUapJ2NaGnfihAq/YmN5Zll1R8
TD958TA4i+kvt/yJmxJZQimfA7w0CcpZNhUy9EZCzwnB9UdthbS51ViOfbM6EYs2Isqj8ZhE2G4z
5T+h7lfDE3Oz1TsWjs7X5Z3+lVU/e0V7xRHqfxIiJKNwtAy9ivtukdtgNPWafB1m1FqgO8NmTi4p
AF3501B4mmwFkbQ8EUWywH9di+/TS2etIiTkazskH1RZEmBHcU7usu9UgLyLV7ruBE+i0bLfTiH9
OjbFF2+D1xycFDYe7ZijSE+ETU3JzSPloStDDOl+OXhDuxdkv3HLmvhZBI6LcjsKTAwACz7QQfst
qXsACIw2AwaEkfkDFxsmh3ExpasXcZq+4JDDUqdXvmB8ePJ3VqwR4ZXUvgSR12dIdiBMnTftEl8W
vaw5dye1lHj+VHyKxXZCDogV6aLL1zJfQwQXW8ULBLdO1woOAE74gqloD6/xpZEt+KoflUIVwrJI
bzp2RdGvCOjCgiyxQwP1Dw6BAXhfC5L2n0AXAtFi8UzDFleETAFQDw6pq3gy/1WguNv8Sz5TdozR
ViA4C20R8VjJ50Qvjvg3KLO1lMAzI/xBpo3Qjssj8YRowh961Vr8JqwJdVPXbtIM9dGbvxlRehHJ
uxydzKyioXHV7QcASlxOUUEkNk4zIdvntUlGvgMpmXmxdDROvfwrI+jakmXyChA6AntuwcvF3wIy
Kd+MP5POWxL12b/+kiv3WfhGxkDpZhXU2615b5s9EHY0+dxNKnEc2krgI4kox6JvS/beKPyq98Gy
tkASPCiOiSX1H7cdUlXUkEj8ygWDej9wU9ug323LsonbCFR+gb6vdUvDZwjBToOxDT0K4xUVIFO+
7tCJgFJOkUdJcbQi3wK73QeahHf2Ux8jWprUu3KvwkPeLpvm+MUr900clngaPdVaBI9oetYB3xEg
343z1EURoa3Vlw9UwF0oIUqR+VTYfASn5kyC7DIrkDN3sDgaP6Lsx+w2Or3fB8vhU9SmV69IHsKb
IeP2RKXjEHOHzg0hdrIi8soWIBGwAsAtEgDYXt/1Dt/Lm3iJNYF0pIv0tgwQosm/mAqog+ZN1T1x
hWu/M6dKHlV/4zVTz4oOwDJd43tmOz4Kmad3kLPwjmQ8nOI7luh7K6+R9JugQ8wHbocC+VUUmxTn
TSZAnTpixQOS/kn+dKS+rM6Z8nlk6LmhXXjs9qC1aHYAcSmf+LwH9cZ4nxoEtRL5GAA6C6M6gzbq
nfePpycVjgj9tPGIdRfIg0eqqy/zX6uL0vGKOBu/aGkh7kgSCZTbXDZHnIUabqsTdweH+VSvLJQd
6L17kaSo5YS/xIUwqilZ42AQYBNZU2bFzp5bZU1dItYCV0Xuu8ogaXO37jHHPHA7oEsEVn0l1H46
2o8qr4f6FAd7Sft7dWsFQzq9Tbnbiev8Xp+zihRgu5dZhpeReQhFjMq/88nxTsFwAsf4lct1BS+e
fpuIXlJEhNrbV+l7hHV57whHBJmHnQzcQPoew22ibpTsg3zjFpnaSc6u1EzBTDMe+ERrIxiFSBwv
UE3y6wr8NPKEqtpq+sPKjFL8w9A90lZeezIAjb83pIusH8Z5iiUZOKDndLxlvFiLi8mCqP/SOM1b
pe+Juyg3ffCF1+Gnpv0OkQyq58P4SL5ELDO/eb1uD6zMd3n0UMNma7FaSWidSdvdTOjkom1u5CAL
q2i8Np+ogaEa3Rc6ZHgGLfsmLAE1JBoE3fTeA6faQYl/1fEnOrHBTOlvVhMzx6uMGjNXwH4ge9lw
kjpnTmq5TsOu5AUsfOtwRY1HWSvpJeKqBLcGYGWutZt1u9Wwr7JZXQoN3ZJt1qfayy/ktEX6MT8k
IOqdjdUS6pmWVQQri/DAy7/fWHzEPyYZUDy+K9YwUMnAxPxB9CwRS8vqjAyDVIKkPYSk25EZBJAX
5fcANnmf3Hhlv0HdQQIQWzdIYuBByBG+M626aEE6bIO2NdGifDHCJe+7RKMFD0VUfQiBOFlW5bVw
0X7QLHXoBZY6UA/KHjVDCns2DuE9VHdWs+roz1gTAELDEE7cL8NaW7CY7XeH+T1yUewO9U4gIn8S
PnMeHY17pP+pEAxZHOj8oaqjoBxBUfdE+T63JXiiqwQ7ZfLACrdtv9Wb7fuBO75FTnua5aSeJANU
vLd6uxXYtO/aT+FgBsCUgLOEESw6shLxJHBGCfNWCJ7qAfJQY0Uh0fTRYvvOyUN1Ei4R1ATMKVJr
XmheuGbrN538veJ+4dud41tpaXIMcky4PjVOywFyV1Qf4b8Xm1wNdHJHAsUGRb4SNs3SaQpfVp1X
Bgm8S1Rfly/622cFqJYFhT7W4RWQtONhgKcvVcHKS3XSl0G522Lch6EN9JEsINIc/QtIDbkIUhes
Y5LXLrrz5Gt8bNIn4Dz+fULXCD+MxcHJOAS7mEzqf/IaKQn/Vn6K47jnE2eX5JLf4EZmPQgFNnb+
F9+MPfrlbfKtb/sf6UQf43Dic7v6v/pebZWf4JOfRVnLoWCQ3MvnelN/CNduFilEOzxHHwNmFG8S
FoZv+Npxes7mW+IF+Cc4lun/WADKBLv0n/45ox8cl7b2y1TPG8rTcZv8M0/JlrmCy4epUSwpYPZ7
SoigmHnvrNJH5TQRQQ4HfJyoXaF8ma9BPPX9C1YoBQuENakWY7ZzaphUnhK2ieoT+Q4lSaWHlxYh
FIVlmN5mzeya/wN/h+GHwzY313LBxAunJ5MQse0ycscqT6S+zFpJ6zhytfzXfMGVGj6UuZLsLJj2
POSctjGSLqrxQB7BcEloPe+WneyQ3WlBg+iHza3fMN3qGWa8GXkiYcIcfXmHjcDkIkhrkNl8TkAh
os0hNAAV+YtPvA4+6SumbqHiHgHJ9mmsyzQnG541sbZfBjmrIHQOtH1DCmXmNsB76DunR6CfopEI
B9pxqnNsrdrA62nTiFFo2VxG/31LP6rHnW+yMFYPtiXm5hMa9lj1LUfdY1w7hPU5+UVunpghtBYS
+iXmo5598H2iWKlMHyTe4IWfhZ1YJKO/2dcSqaJbvvcvMiY6+ZuzZ1QPUv/sN4T+dKrPEVlxNPma
TkEeby/0k1x9+e1lOm1ddsbEMDtKiEAT+1+iCM3gydeYj9zPwabB+qITEYYKLng2keKyM4KVxF70
2VTbMj/x4U4pH5EqM+aXqP3CDUj/WqovR82v0WL2cyZFybH/MeL3RLhWutohUe4mm3N+/i8tygGE
0vzXD2QuzzIQUryEpIGXMETcgOL3pGGhZbKsgaPk4T6kCC1DhmHSpZp1+WQDMR+KXbi8mWfpJn67
oPmIUGai76h4LTzxAGnjlSSAnMdHJp1hqknTgoER8XzjRIZsbfCX6oeX8rBSv3qf6RT9IDwnZoPa
8UBIzxCDWf9BtDMSPYNLOKU/AXL5bUqk5KI+svesom3xI8IfJw5DBv84eWLY7MrFaFsroZvjmOYo
j4Xzazy7mMwJSpX8ktgTR2ZlRTnsiJAUsbZTqO4iUF6fvnHlzzLUI/fua9ijR5r1cfcwpSD4C9Ub
mqRnyqyYrPkh5KUgW+/R5JOT23OKZ6fVP+RaZOMAJbY4bYMPrE1wlMJfF1OL/JywETGFDH994qVY
YpbcxRRh4qeh36BZW8cE2S3XuA+cguexvYgbRhQ+eJwduuGf4c+6bnVOang2r89+/BvSxnnRPCd6
4vSTLVEFZ6StpkSAS+xQhN5SHUwWXPQXuNGapZflQBP4/VsKtvt9oO9wYunnIj7yUGbL/KCO97Hd
qDBD2LPA7bnrel/9zh3oBLNy5A1pR9oBz1wzrY2eTK1VYyk8++vodCLSI1I2LGYqHnne0sFdQrEf
nC0DHGW+zOu68NHN8exJ5Re/jEKsV+1ODdny3TKS1XXuicg0Rl5TCQorwh/lH0QXBNqXsCXcpNYb
KoSuHKYLD/s45xQuCqBMqJuQ7cThMLbiI+AjDyCBcPKWD18sJZaiPyRh3KvFny5e1eAoSQQf89on
3x13MgflEO91EJ3VuCTZFBXkIjsQiGWHrHlMs/IlgNLQlmATXnTMHt2mI2AQDfvlDeLktnccd6tg
T06say14Ba+US1tiToJzwGx4kNa34qbuiWvQ89mkVv5UJG046i/dMsAxz65fGO6z+lJxMqzwjYor
DM7kQ5Ac6HB3cytWxGCUR1SxWM+ozyS7Zlt7lzpfzJVmXoJM6TPf4I3r3ShZqxCVG+5IlG4oxIk/
sPXvzlx3FIGmm9RjeOWmAAa0/DraFDweBeiZdjDrNTdrqh1k9GzJUuBVDL1pUP8y7EPZQuD1pVS4
M7ctUUsZQJTfWUtjicrKYppJcqfkJc4GDZW3oDCYK4TEVozmr4yk/5/65ffRDAiyqR4MfTPyP3r1
V+DwzMZPGgnyh2Ez6kqzzgk/zQ4s0JS82CYklliZyQ4NX/1pr6NsW/1K5t3VLJXI739Dmi8CMq3O
pk6+zrlDcmU2fgxMh7an2tF6L3uiE4HZUZjEoWk3Ny4qX075NIhqWMQvJ7GOczosvDPPcnJROHCA
Tcol/IKxziGbqsNg2qn+QzksoM3SGgmosNl0YWtfV5qhJlsnkIvByBb2VAAqy2ddg4Iop5SV9P4u
jjVRAEbC6kejKygg+6UrJ+dqcjHIdel5uMuP6CNeM5ygryNtpVs0qIbt/GZCdmHRxiFzRZTFRO0h
/qqpN2AdHDaJeUGG8socmFVf3oR0kDqxvu6QV3wC7E//LI2VAksgTvUnKvPAl5+WLfyJP4gQIEJw
y5skb9my7ia8J+I9/SCUqvUMGIR0WEj4Z/auDqlCpVjgg2qVdAP0wZ1BqwCmYDZmDG4dCvhr8i0L
5yrfmbNQTJU3hJ3tYOF1WpfW4iO5i+MxF95OF6Nb2THcj1wEapFaNyD0hxDJBUbAfSctukuxD37a
8EsYfdJsXihkHeWjeIIV8vptN2zeQ+MS8pR5r3FTo5WvNpbl69lavmUYu8/N1eBGaIOLYiK0iRmu
FhqsUHBsn8FB9czoO1qNw4VllIUdVdwVKZ44UhZTnia32tCXXrJcB6iTpt2LPgORZU4qji/u3HzX
gLYHjyT8jBkj4feKQ8bIB43AOI5sdNEQIPjVLSGS8aiGGPgw17gVS9Vrrx+rDxZVUrLkrwzBQeqW
Z0Lk0VseXi1zuLUh+ce8oyNxKWlw4Lmps4j85PO963BKenNoDlkPH+QNz8UhoDzMMm8POb6Vga05
2HFSNBnskCA22/DfSFO59UdCPntJRCMKQBneVC6Eh0VsyZeZnapL8ijmgLGYhQ0BNMZ1c2FZTiKe
mf/jnWaCKtDPRpAPb/n/kXQey41jWRD9IkTAg9iSMPTeaoMQVRK89/z6OejZTc9UT0kk8N41mSdN
5PxOPy7x8M6IiVlhmOTHA4ERr+Il77lhfFfDmuIBv6K5GX6IWfO4LrDC5avc/WWThKzT8ahUNuzx
kKj8QJo1ta042CGfs06uEPWEX9pWabdTN8EKPLfzR3Iz2V9UdpY4Pj8+aovI9UQX1wbSo2idK1aM
SNN7hq9WXkxUU9JXFcaEgNSNZWT8QpAhsWcu/8MQApR0p+yY9sBvydnsTQkPKBFBgzrdFbmg6IIs
MWztXJ9p/VWnPKduf9QY4QCSotrFfL4T7pVCRcgGYVM9cIeRAmzy9eJieKUR02w6aDAFwqkamBLs
BMwYfEVM7/bywUWfPua4Sul7kW2mqx6fJyLh3EFiO4kgEMfNmd25lDfK0guvuv9S+39In9mSwUBT
TzhBeVpoJidumo8u3sZQiv2BbnrEYFa/tfrcsCPIbWMPlQ2TC+RXyc7azbDU7J6PZFNuI6KVzvVv
v4/47DYFsNq5sOPNTCn2vBU5ItuIZTe64gQ7isY8eVej1hpQhG1hvw5r7eETscdZ9er/Phe4yRyE
bj9ZKZPJAU0ECESffcwAElXX9a3sEwaWxAZze6Ixpbwez6n0zdqMHph56zn9IuwplxSaEDu4JMO/
Pj0nAA/ZJMuOz8Kr0Q+VtPgtluM/ZECS66IV5ioF9r1D5cXum7V37ZY2nPLVMB+Ne/qlTHg++ctn
ZeRRDeLjaP+835ztffassAlCbZ3dgHwUW6glP4GLOxFhAC465gZICoYdi+tPsufMZqcgvWjQceM0
8PatTAcaQ5VDj1Uj9PgnhAcGRrv8ljg4KVTTngbss13RWBNwfqXExy7AQT0caFJ52kwJbtiKkFgp
30I0hPRMep28pJbZlYaL/B5n7iFY3dN9q65b5L2LwUp+jHpxxZ7kQcvEeGpDPvIYxdwCXvVMmKQi
C7nfIqgBlAULllWgsQQrx26IcBhonBabex7A7Ob9i1jIK/vwFr27+vhxCVqdFCbSupSAdiDStQG7
T2CvgsA4Nj425wW5ynbe0Htz0onh4kdaH2MmAS1iFaKvhXAJSad8QxdikMzKZNRvSKs5Xecok2O8
tZtS2fvo2s/xLits9fiZOXFvAySXeHRMrHdVmqPhXikgLMr7IC5lp5rRohxIXvJjpzHwKg4qXwys
Q84CQHrPXv6pUYFFJjGKnPZEsr9yS1MSKzX+qoxm5R6jwa9rK9Bekux6DGCkY1xdCWObBE7R5xb5
jsLE5icdneheo/bcUgwg561O8nYsngGu5JkjfNxiSl4B8WSazzq0JBsoW7mq7uKEOVp0Asx4Hhjd
B+g54+3SFmb3jbQ29t8FUchk25QgWfdInoWQYOpTT+HIvQHdE+cAfMPUVWu7CHdlvQJXDq86O42W
rv5TNTso9uzF8X3dol8sShhqCFvp3eYLHXqAhHVCR3oP2pahgHVChzjnXIMgPqxRxLdbRIgyZfBF
Y5KV0a7SUpV7nbqS98LAMY1WvjEs7vDQt4ZfvCigs8tzWa4RbMXI4dkb6NzvsBNWA9MVGga2pR07
3Ek0DMkRgmKlOR/0b8gbjGUxR9USot9c6KJVrQMba6yO+Yyfkq0J8qoNzowmWHb+o2+P4gZB/HDC
wBbtZGHTpqeyWCXaoxlPYXxIS5DXZER9JtjxlWHo4D8DesmhvMNqURDE/lAhYSTVMDhNNUR83QN2
cJFQy+2KcT/LDYHNsw+xL9mjpsaCR6CRTpHBXhzXNl+9ucgC4OHxIq3BtKYnYXTpQLk6bIJ62BnV
V0/BmPDLMJJFXVEdhzsaQarOa0eJ1l8S5cplCrptEXbLbiNeKPDWdMsBhodui+Rq2BFYFaxRhH9X
4pffrCbX+NQ1MGz9yI45YNS2vIXAHuEWctw+fCeFHbbCdMMQFGZBiW7cYpu5aE24VVaEHol+Hsfa
ZPCkxg7+Qu67wZGaH16Di0RFU01qpUvE6idTOiAh2FQYmNHhEHhkLrTswVwbXd1FQPueQkLoz63n
Bt07QSHMGFUOITcSG4TwN9tXTIcNEBCugMJUcEJhDaMhGlf8GLwNmQB5aiMq0KXAy1hdfcvklWEA
pjrQz3bCRVaRnVPbf8VOD2z72ujQUCNeD6o6RwMBYn0M96NvCX2sV3Hm1uY2XZuPDvaf1XPwEeV8
8qqtaSwrMk0tdvF9dddQ6cTl70fkqisPbY00nYJW3sYItDLlHOlLGjkxQm6uropfLKV66abc/Srp
mLBQoazw+cN80CL3g6fJIfDVQU/jzgogaZBEsSCGxxbPOBa1vyq0onhL81oMGxEyLdbo0jJXcX9E
QgZBpnmW8jqvf1rGgfLL72DKhBaf4KyF9QVx3ZxH4nM2bJdMkVAok2J07LlkCx+qGzX7Cv5YBZok
drL/o2TJgmJQsxIm3AV8lnFTPFHUY6asPk/yARfmi/fZv6AVZiaAngsWiFGQBoq2Ge/Y5IoatlIG
p8jJ9C12QwxseLnot3SLTIYR8KTM6fzM4jOGTdRebXPuZqvs4yRc+4xPBGSC9WJ4pxwzzAhiM1nh
EQkr9m4Cy9xk2aKJ0Dhj5OKf53I5ybIbYjVia2PvmvxVjNPy84MsFF3YuDBmrjQhOMhHO2NNTxHE
sjlFA91BBJx/jKUB8VbN782kW+QYAmsJoBiOSb1HX4fIZecNTxFxHnWD/G7CV9qDmVIXkrbqz3hW
i2aVhBiaWejE7RtvqBwvRdRWaXnP0a/VGra5iB3gd4yuNjwnEgA9ZobXD/Wwr6wRv5CbzKwCThWC
73jJOqnE7AmMpNwxeG3l15j+SczMIga8UNlmtbzIyhUpvcQbvdSp/sWxC4L+ggnYyIgFRGNI1T6j
tIiajNdjh+6gDx+aZCnsHPIfoiQWeAdQV1cO31qOHuEHACbWgfIxE78FebYqJ+UG25ZSdSfGExsQ
r8BEg7uIh4XSuPLghMbUIPwz2ArMCc2hmxxO1DgwWUTqrKFBH8PxM0XwNXvs5ArdXIBM0/AV95+8
rwa36k7Da0bSUA8yKzoFs2wxKA/gWU0OIKx4EDlVdBc8l7gOOKLROWgQj+mlDHgsaNQH5Gweyjqc
YfzVLiDfnhUwg8TUvLBWx2Sp/mI4jncEiJiOpBE7X9pB+myF34SdBZ0N1ddLYbOPBZr/i57x6wzJ
9XeJwOUW6rxxfwNsdIlPHEGWejf7wE75bs3RMWh4eiWzQr5jaRpxt6jjIYVQ7zzDybzIfDoFSj9b
GRqpeqhO+4S86KUwew/xtr5H8JfQNa4y5S8u7jMfVeoUPgnjmKey95Oljggk5i+I8CoZxVYmmGFw
gtlq8NY9x3Lmm3tinBaRfIcvoKYIJZEAuYd83Ml3Zhz+7kNv06MMEI91z+82uTGgF7JyGmH2BwLD
i1AnxWCDWH86D0JsdaDEmAUJpDHDQKeqgKYA/hNrNdnG0W+NP5nLo9kL/6rwB3GR++Ebk3kqavUL
r6IP9CpMnkO29UTAGZMAVGZoQlZDwLG9AXTIX/dgjYyvq4j2M54t/t3PC5QqTufMO7PPM9DXqjw6
6NfL+A9QwgfAEFDTf4X+m8lHPVil7VdAttkvsQ24II+EkRDPZK6ZA81Q8PM09NaAuoLyu3fz7sTV
nCsXFQUPlP7yt4zv2FDFDLoin8mrm4P+BhUguGWLxvYgdzu/vLUjYQN/oR3akc5IDcHpwAyKJdgC
t92ceMohPGQP758vLHPQTbPrDCSp3egnAB0GTvkBHjy370+ywXK4UV9SshsevLnqPsRAfjHIMXEr
0Wqm0YAE52ePCZprjstQXRv+Hi3CjLIDrE3kgYlE/WHrwQXFUfa5a4WlbRTtMCwNbZc/w8+eoog9
/IemisWEPblFeMbrS4vJAvSWvygokDSX4kDOGPMjfFDm8V+dU0x+jxQFgM+GyVR8HjtanMUklKf6
qNUlsQei/M4Y/8lGzqONW+ADLobWX1opTCa7E0qEqPpGzVzQFyOh36v9j6YcZ92XZhzyjdae/DcP
QxrRPkJhBDTCNdj0V64ghvykttAv3SVhom+jA8Oyq/WX5slelMCogdjBdRg9RjTv4c2rt32+H3Wr
cgLXDFnzBttg0+0h3OJYZEOKrZ/FIECLibjFsJ/KT7kLs0W5DfWfeOtDQ5qjBXhpASOeWwwe/xiu
cCkKJDstRSZ6h+CeFqd0WtuhskIg/M1wuZDJD+MSr3luLzLTh29UlgOokTMDgNzOCDCHvX2t+lOW
n1OWhxwp9G/BTT4r+oo15oAGl9foKLZQ/CwBRpGVG44cu3yNYbQr4xVIEiDMqbREwJNz4f+h/MeR
IkKDeAnKtsicli3EXLPpqv3rVNpa7TFPnaMPtWLddxspQw9J8ogzzPvfPNl8uJvZoNoG5igsDJBz
FujzifnwV/XX4a2ai+BFyEUGqgacHJbeHWEJbXLp/5hnf4/bb5r4dEaLaVOvUR8R9NrzawVf+pky
/1u5ZE9mLFgg0jPk6Q+uc+iODKt/yBpj+cyG0EE007H8Y1uYhEdxhIPOTlciPuGGbl8Gs53uQ82a
AKXpylsBnisQojKaWiranoYCnday0rcEMdRrgs7wqtDIYksxfoIZMoYz8vP8bvrnKiBCApd7h+oQ
8f4DSW46l+4ly30Yow/vornllbN6rf8HYWuNefPKhB2MKpJ1Y4SgF/ahnh19oX7CroXygyHWb3tC
RI22vbxHw4UVed2cGfKoJ/bSlfPXew7yEv8QWrQBMNrR85cVOgNqCtjVpCW2rga5Fo1Qdi5nNWfF
dviry6tU3FE+04bJo1NyOfvltRkxPCDIR973r4KioAv0wALeyGW6YObhUiodKn0aVKeg45bsRCRb
07cjDV5rFz9moK1UmRwHm8DT/cDLJYtrCZOyqjogDoGA4FiBh8ZtopK1gcCv9F4huvIuAUDAif+v
e0mScNQJogtwuhonjnzecBNeHBZeaDKcvNqVSl+L7mN8QjXapOeIU7NVXWTRCh+2l5JRRFWtNVhr
MZgy/Yp3E9kli44sFze9fOuifZM7Ef2k8JOgw4fC2CurKPqZMDMgFlG7DHDatBC4tCO9FHoLiLMz
1CG7Vv/CUK8O5O3gAlrOvnpCoOf1suzvqTbNAKVLdGNiHpOjzAjcvJbJCe6eStmd54JjIgE0oQV1
bKrQdYyLIt/+wePEuFJzx5BoAnmEpdawLlFUjt7CODaMhxFWZecGtR6V6zCVFbXuSArU14OC+CM/
a7Aao+5VCpuh+GYpFetfurqSsyeWtg51TlfeUv0rRPgs8tvHP4Czqn7XV5cWoBEeuCz8F9NZfd5Q
qgKYaJ1PBQbS0zh+Brfo4UUiQZFs31IJr5HYpbvCwGUyAam0XRW7LHSCDp9RmU9JI7G26j5rddiy
VIpPxhbPwAHFn1ixL5okKvxa5rA26wMBcqKyamcnuTtmbOIdVV7xKWc3YYUMSHzXpNoAFyZQa9nX
wArgcDAHPsDBUdkDeMUEo8Dvw06VTDTugOhX4wdvgj+dx1DD9YKTZidjghaYuPAHev4tcFuB8MfK
ncAWRAoqhaTwy83ih68GRyf7PYwXhIrONfGZiHBqmJ7l3zNTckUAgAcSRlJ+XnqfkMFtcqVrpTlm
o8n2Un63QIKZL0gRf/e4JZJOoLzU9OyeARS2Bv8PWZfckjwCuBqoE43+u/ZeHe0oDKDkN9DDVcsC
JK+EbZmAL3jENfwswqethiVz3ne2mYSXAQotyERR/Jk1H5wqzC6+Nf0hosA8mThdZDtIoGgzXc+e
sAvJMcFtNZ7KDy098wvJ3Hao4GQ01GjWqoamr4bbDgZbsKQemxPsCNJpKgMfY/QXFazj042MJfI5
oDKSUScVo/9VUKcx/Ge9GBl7QbuGn3vau964GcKT3NgSzY4dXmvYJSNjA4SWPkSl7M0PN/Nlu0tj
20QvzXjqA9XEaAhFP2bNHWVSNroSQNHWHoCT4IHGYtlxfbuAmWJmwrT4F3NEsjAti6fAqXDvX/Lo
FRiOp9rmb7QjUeIj/uINrEz8MUvyITDulg9ow9mXx5qWb2AxQyPp9QcAHGzg033OyNihfylTV4ju
lXYMVAabelrYaG/VR2JOC8eGUpTjGj162O2hJxMQln1OkSotxzhZsf7TowQZ0pUZWDB7Ig3lneSx
O+zLXATfxNjUQNdHd+BrwH/jCxdmhVsd33XVWYq41CkW8bn6SHyOeX0qcAiPd+9dsWmVIEHjQzgY
ltkANIJeNjUUYAZAALbRKv+GrcXs7lQvKx5zn6vRZ6ks9wIv2kLqoSp+C7PR8XCqqQtR4R0xNp72
qzQ/qg4S7hujBiDIMtzIiPWPGXyeecrycklaYBkhi18yUdIZSqyHEaMljH/YvDstOfIVShJUkxGT
FWMVmLqrmXicKb8MS0WQLJjLzWwtpZsIke5Vx73C9Be9W0cMBuMmUnvmbEBSlkALivmRz4aAbv4D
9dMezVG6mgZnyfmOlsLfssucef+pIk2bEFKPPBfWBFGlMl4zam0NTRx8PBe+QibvW0kfTGLC5smY
oQE+sTDBHNgqmYomPDqB7K71h05/FeKcF1W7ooGKGRBEzHOlnpgA5a/kvKk+SL0gjXoyA1BUzxhQ
U7Ywu0Y+SSzP+RK04UPLuw1DhFR/6Mh6lrUJ4uUHLofUjRsX2a4hnpSKxFR7yFzEHSYtvBdvb1HP
OJoO+lEoT/SAUcXR1+FAgJPG3gXROrPf8IRwRzffItsA+jx2c53e2jJlKFLN5CL+8Kb/maIro83C
mTjJ0t3Rt8kKtAfdajH/K/Pizz9OpDpzIUtUfc/cP860pawtiwJqt0Peh4KlasS2IpBfwPHCO3lh
PqZ60zg2s5U70ttgh4BfD4CfAC9eZNC8aFEtfbbUdZ5swX4Fny8TWD6OZ75kE7QVGjbJCoeLB1ej
67c9jmmnmPZAsa0xfsXcmFhM6/6CvYjjJFmXVzxa3W98oAlHWZIMO8auH3yTzG+T3OUB4VwmFPXA
VLfi/gt3Ajny+tL31uiZfXBTn6OmPz1jybvGxxPNUHadDM9Oj/BySXdRbAbGibwO+RNtAP7TqrBp
RJcaIiwhaCx9mZceuSNCnGAKE1/ggnNgHvypQl7HFfts6ST5O6+2zBQpP1bhcK/FT5HkCuZCQbFU
uL3YrbDqDFxh/h53jI06ArVJMYcVWnt35R2O6DjfYXiCKiImd6V203XiRwvwCuGevNRuNWNxqDC4
dbrtJ3AH5L+f2dlrvoBbjcky4BPoDh9h0d40DGXT5cYE7/Tjo+wpQ5Ru+lHiipycH4+Q9SRma5ne
XbQDTM/y0qx2bFbvBEZLPKoLBrash1GnKY48zA/jneAfInIRJb25ZChtjeHxcVSGAp3vevJ1tGuo
4Avh6bkJOsPolS4zJCk6NJCOnhTVmZP8EwPSKmXQ/9scGsWDJFj5lZlX1SdCzkrP1OZJNLl4P7xO
CkBFJHHecSZdteCG7IgccWPKHxIC4FIvEdv8S+PYRaL8qHfxL61E3R2k2brmAIIJgwzgF2IGrdOW
pBX4xOvKWHwy++M71frPS7huKGx5gecAZ5DCqT+CwSP5CJV9gSWohYkE3GdfhIciX2adExzIsugl
Vul3AAjqy+tWlfSecrKoob5CY8FP+4WOSPJXvjMcmn8pUMrw0tfIUI2cgWlwQkbR3eQNdVxNlzlz
6CM/juiO6gq2GGEGsA03QXLIKDpO/kmNNsbHgzu4S930BrtHH1xgFOeHsYMz4QF6hGB3wWBOZhe+
h0U3zmeXDHWULdyFwCOJlpgS4Snop5IiV2H2ymSvnhJl32p0N9o9F3Udzb1LkFklb53u+Ayp1oG3
6ItbWFKJLADODOeuXuioYik3LiZ9xednFBfszJCP4dAa/5AYFK8YL+yMTeyu7k41ejiI5cm33p6U
c0ou+IBQGJEZy9+pdkUAyiBm1BYs+ceO8BKWtznS6emHYz7n3ctbz1ik4r6Zzatirei7BN4VmeqM
LRcqPFmwTcD7uzUjeLbFnQNJpmAdwkPeCa9C/jHeJKEE5tq3aWV7aLQxM6olgbPDSV9BDz2xvkQ2
883AnGgGdzKuPnyiaM7A5AAL+m9rtg8v1BgIbPDiLAPueobydrSoNwrAAUKvJlDaCT/EHxkFn1cm
ovL7oPl4m/1K3jM7FvUXiyHoTdc6vsTlT5LCfKHPyBzgF+w4AcVY8rgqR5bImB3IalXoDU6zbEkV
yWKjfZNkcBGftYWwTRXv6Do4vFh4cGLZqYdZb/9f9WLLpTu8sgqFm+gg4gZMDm6xa9xZ4maMPRlK
ssOIdSIbH6J5BAk/93087dKvQRjAHrjTL2PPSHWpr/hMP9gw9wHiLRLnepZyKJnQWRyFBoDZM27s
bC8/kfHD55eOxCXI+b/P+OAZaAFPTRz/QNLm1NdgCHEejH/hme2t/18ql/z5wpkP35PwqVVAe0Cc
q9ODYMThZgV/LKZFqi8OmK3viED/ceS9A7tZsHqEHjEZIILInkb08PcEpOIkUEic24zkWOvTzfeA
TRjeVeXXROcT+x+WMiuCcn1uV69PXQ8aaCl91ygvQXNe2WrYMsK/aBYzg3OxWccnVdykxIrCwfnV
j0F35zKKqDiK0lXw8w5wCKfbyY5HtL7wY+tH4p0k/KRWjA6GnUNIf6mQBW+TdeNnjTNqQPyb0TZQ
YjGoDG/jiBSJWupVGOzJLPxPCbDpl1ax2HeGpWnnyi4E+Dn86lSanVON2EucXMBiuBYbq1uCdfnN
IA2y8Kd6xVHkzf4EPIQmG6kfVfn54G3lUopnNyn799GeOrqMbjz0khV9ltJJG7LlB/o3O0BdOMWQ
5ZsWJgFvD6k+MSnA/5BHa2up+9eLXGXZ2tSvGQJtkkNf8sUQ1zpTIuED+t7uyQ3k+vZQXije9pOz
gMicQMbSJv61kpXkR/NLOvnsoca5Ph5z86DEf7L+HnlSxQPScde/er5VkMAFl2Gx4tEHkPIHT+eX
iBrjyz9Nh9VvZiEZgWEM+QgTccGKH82NSo9NikXBsbDOUH+Wl4Qxms4GJ3rE/MaEtWVL3V+PSFce
mMhwApH5sKJKIYxvO1vx6wfA886fdJWGXzKH10GCDWCLoUsaLFn1LjgorEZEOwTZLo2t/MY4lC5j
gQ4iCg/CooQYEy+uhDv1wRqzceuaZIl+3Fn+hhrVEKXmYxVfz4K5uvJ3vgoF9Vp0Tj68DOkm03cb
OU3VX/bI1WMSOA0qjQGU57p6sFAg5cbJ2FWFK4KZZ1ukOTjns0MjbGfK9LmXzUHwMPsu9IuBMPWc
C3/YCIdl8EgjsGGD4oyQHiGB77uzvmSGoj9ox1TWi4+uORfSqVKdUV9mk2SgEm9+xU7NIuiJ3pFJ
duTG6oPhVm6lTMNPIehQLuIN409KZFVeoGecgl/h7Ri20Ox8BNbKjWkRaNJ85gJf1tjVXJTSYRpU
aBtwXc7AXp3OJsJpXbjtk0Hmt2hBh5Ft2UIDqL5reFs2T+ql/yySH/zXEhgxGHWNjerG2Ah3Hi/h
RFMJ1X8S6JdL+SwSJaNZ5h1h23e7LbfsqDXjwq/dxEsf1fi008cxe5WGK6yalgkx+Vvsv+bZndeV
GK2WLR2EPwamq+auztxZaLOdamxWmVbVOMk52DN5nRlo7h0DQ+Uq+1IhIrIVOmU3rsCiJlgYXSXH
/oiCE28L+RUY9UNuCehZ7ncOJeCA2F/zTzjzAnExYjymN/s7IUHtRzt7dmppgUIpApfA52hprIQ/
xADkqYlM6RA9MgWao7ml980NFrDUFZSteCCTVV9dKwgNT6rp5XAcnoTZqC7rRUbrJCCVtnatCCdD
x9QCvsx2yrdZHHOMkTDeHL6yubCZBtgHIJlszTGpPo2VHDpYCYyODd0qsMGmaxQbEMTXJDcYf/XW
Z0iV/fLz5azXbDZyjdvjtOeLxO/WWFwssmgh2Cevqzn1Wxpp/tgY0JpiFR7P9C9reWfobKRe5Hk2
ruJWCTz7YwRxjdbUyW7MDRVkvRYfvt2uqj1ZB8bM1mji2hXrF+q1Pz5AmQOJFFrIMGSEzIduqUQu
owofWCEysgWnyKNwo0UJmnHp5Q+opM3A+4Q8D8HwtssW5hVJu/5GcCGssVrm6m9zJsrzqln34cjW
U7v0DzLEzpMcH1ALPxoLSD5nBVULZ0HoJJgJ2iVQRXOdLD6wRxhIdj+6bZrnEgzJAcUJhW67gSbH
cAdoeSARCUjWXFusNULbgugorCbQcrfTUdIXHf3K02cq2CIF40lCu6YjeGwP8FHl9KlOKDw4LvFe
5YFLdyA65f636vFynSq0/yol0XSksDEy4MlqB5UcOb6HfElxQeXcHqNohitm0pBaZbuvYpZqlD2z
6UKtbmN0MKlgpbdJZAmU7WpBwDfrt9DfjuBYGBkwWmmG3mZWxhivUS/8oUkWP0eJFm8Al9xJLPgl
0qHTHkmwZsqGr6KLj4m/6JqJn/UK4n8oeKQPTSA/IEq+0nQ0jZxAft0CKF4pnfMaNHr9yJgL8Rtt
WubB8JD4Kydlt/mVa6tP+Jtij+C3zAdAxwwdpQVO5qtO+wdDs9lphdOZWxB7OK3gR2FbUqA6nmTc
0clJ6negeonYRgWAsEZXEFmTR7zA0TE2G3+27nmSgaCGAN0O2IlTZ1PkFzRRDRQBdLGkKfK5l90R
P2Yt/UvZqLNBRfWB5YWa/2h0dnIC5q2tlWxTnaNTpR9pNLTJVFLtxPnwpbD3P0aCLV7HOW3hA1RG
Oc4lHoXKtNtuj5mBzRGvx1w+TBp8pku+HfxqPRTVdTr+439nymZgdRix1r1V0oe5nCyvOfE6Qdhj
kshAvPod3ADfLwUzeTKd1e3J7cqzL1+8FxVYZZ5SRpLDiyVYeykQJP9EEqZkhgCyOxYHrZmQ/h7a
F/MfiqBhXOo/4DU2IMGXWO2iXzKqYJX5DvnYBQweFTm/zTfQrkKykL6TijT1N/wUFoKon/x9VN+5
LDg05ZLsE3SoMIKDcxAjlgeTd/MJFjFenTSfWCqwvkbkwwsbzhzXDdc8XYDiltUyEB7USFjz80lR
QHURP3zTVfpbNnzHhHYhFBBHR0bQj3mbUSbDIg7aDkSAm+yVfN8mOPwtJEbfzCxuSE5U52NX3wIV
tQHusxvtj3A0tWc3sZLiS4304MTYgPoqpZz4nOj8S8Bqx7o9pM1rFh2bd/HgFikV9LjaBsFfI13F
yfj+pQQYp6lJkTi4pu3PVxQG7D7LXxn99E5TVxjG/XbxaoE5zPfYEFDFs86W3EZetngEoiU/d26p
m/HBdsFsbdo239IszpFl+6+afotmgMSuFuDIsHc4qPPFbYKF4pQyzbqmx+J0x7qmGmu5XENR2n7O
PkJZEJTYOZEzoGYOfpIbOpldWLsjv1lrK3CMvHm7xaCUywga00uBaawn/0QmYURw0MWykVTBPwF+
o5W9GZLdMe/eBcbu8w6swAewMFego9sJyaSL/trZYffQsiPd+hcaqFm9hkMvnNAWdOZDGYi6PDd3
rjZdWeH+jdb+iiQQ7+J9cBb04ExJGWNuhlVCYZN2KwC7h7T/gnts1rNypdVbY4fCTtA2HVoRmvWK
kaKLr8sYlrHnfOINYmJuJLDe8j4ezwO7r+UEWBec2S01Xqnm5qbTaBelX6GnqSs4/K/pjE3uqdPr
K4H73prdpoR3w1uhVtQIbIqcbFh5xhoNv7QTBn4TGy9OvWTH0aAYB3vFCAUsz8ZM17n/7rt1hAdP
OEm3bHFvXO9BrRHG5/8+adRVvcEo0iVsbbYnWwOQX0TtsmMP7rSKTVb1Dq3ytPMAZ+RbSDIbANjx
cvDs0HRnG14plmQnmDH1ChsAB2Xa2qQ2AgyEvn4SvkhdpYPngQZgvhsKYGDnDqnPz+wHZgCJU7q6
nC0LMKUKTErHg3rE/nCTsLUJKQrqOeNiuTokqlMUblVeYmUvQ+jDdUl92jAQNMgsXogiIEDng2na
cJpkw9jQzB3yx6IBthYpoRaOmOPytimY2mPd4+ELbow6JsPOr4LfU0INTe2asU8DHq3u1OZ39nmP
bMbiTVvz3yzW9RGJXq1Y0ZpNw2z5gfs6pzHGlqmsfOOKkkcjgVQ5ZhLjC6cFxQbaMsSJRe4xAQwo
jv+LqR5Y4bLTHhbNWUiWnKBgoLLJS5H3j0BkXDTvbHFyQdZoVj42ELhPcuwYv7foWeacsAYnX/gv
z5aauo/aK7G7EcgjYFfDJmUKBkrClWDKqFYlP/B04ZnhR5zy9w7sJ/4DznO/k9YeEow8uTo9xAG4
lp8wdGpjIXKbUrs5Wn7SDoQSIajyl191ftGZz0LvAThDRK+YLyGyVgvdbVEA6UQwznN+DpwTH0b/
DvYvmijmJmY/0NKT63TE3A90h8Xz/fNDAUnInqadCdXTCGdmoA625x7vO35m8gg4hXiVOvMAPGHG
tx/jl+ZfqP9ozUs2nek/JXYiZN20rj1W8+LBurSFbPMg56dDcjZFOE0EWYpgbiLdeE3bvx0XYDtB
YDFm9Sf+jUWEsy7e5Bj9YGrcMoIrhDsl00zhiaEIkov1h7KTd8+1ZNUl7TG0xGahvo1Xxujo0BHQ
PP7guBLCf7wFKM8KRxeuLCBFBo5xyNew7lwAzZ/v9B94Ro2hupxuI3BtTCJdYFJcj5CsVUefv7O3
NPWBsIgBvszZYGX3yfiWvD/MrogMSd4YapGVIeaS1SXL910ON33lsx7Spq9ZuTKkDHFjeaY90Faw
15btYU8kulnsq3389C0kK9D8s1WsXsc/0EQQd6hRjTlbeFSsvkV8yGQjBHxSYFpV+Ovk28xBJavY
XGLq8lNs/QXhaw5bOsEK34lbAzQUlhyaz2AfeFgB+dkWIvC5X4/YaqjdDRaj2GZXQMkS9Mvc22jV
ge2vqR71m9FfhtIS1HOVc2wcEDOqykl6sjoCojoT0Ss6/l2GXbPX/7p/7S5CN9PtmTG3jUOnjptn
YywYwqQYwz1z3WDtWXJpMCSo6s3HszwqND0GAXtCdsPIOkUrZA48F8zTKtY60Tlijiy2qK/3PnJ+
LjliMlrPSgGyho+OAXzlw0qL/xTmBnbJHkgAd0WkWEa4EyrB8RhzuisqLzmDPT5ApGIK1zGCdvyG
b1F4YqSrxqcR2REi8FBdAriEOyRtZJgo6pG4mJgDrfs1hB+92rDwV449Xz6AZarfHP3f0cBCiGmN
pOHsmxBDoyXIkkClfPqH4ATYBTsiqmW5R79UfFfB2mTAQGFJiT87NcNVeInBq6FO19cNSw2YIAJb
kWm1mDwb/LaBvCkwLMfDPbAz1/gUh2y4ZuYWvyt/w7R0+eRnz3t5VLoUrGp3BBpaBGuS5arbBze1
zroKVyq7enhOCSISbV9DEPApqwb6vAaEjSVDU+w9WJWgwhpqSRkBSS5uOxZNnrHLDWrv5lZj0fGw
wQByzYjwjqCgN/cucRXoS821CI3VCCufBez/SDqPJUe1LIp+ERF4MxVOEvI+c0KkqQRhhEfA1/fi
9bBfV1Uawb3H7L22ulHj73r8Ml/od8zgbS2z1/3FqxMRY/AQYPGNgdV4HeIpUT9Jw5fMZa+a38Xz
NAmuNi1ZdDVM7HlgC+ocdPav4k8ezgKUIjTCLN0g0MGDMpnD1MsB51H62RjLdevykGmF+/4QKbGx
9xDJBfHnhWeNWUhKzuCV8QmtBQt/tHL5ljZPEx6v4cTIgWeEMZL5/DE/UtNFOYBeb4r3WYaaA/mV
srJOEi+/ZT9pg933IQkDiSR0TB73E1Y8AI5nPiZqn8bTz2CyUYRfQF0eERmSIBZ+6OiJO1bPAXWw
ENr9d2GHF5YSqY9QiWwhkzxW2nc8C7gzOfC/oEFRXDc0FfJFrp3oMrjYtVu/f/NxLd5IAxcDj7xD
0csqlIWy6pB8MCirAS3GN/+RBtdYih7KR8Rb4Tb5esnrSt4YOTGi4sCtfUwNQgGlf239HVl7WcH0
chH4dTaENL2PiewyTaNoRbNnJycRww0lZepZ6QImPap0vjtGsvqTo9eRV/J5o6sun6JA/w9yciLD
bgsdGI2ZHgYkwdBh8IRRyPED8vPhsY0ImRm/f4kG5vm0Nnx3PAZbDEUWg7yctETS18H46q6I+Y/Q
9N+eRPeV+va0LyS0qEtwwK2fv6a4A2yC/FxWlpAkoUe7+R+TiogMinrZakxV1pCd+EnnMJ//wFaB
HNRA2H4FyEugpUUPo8uxWM76EM6rLdORdKkeZWYrLKf/qaNHSRTvtNzRgKutjLXe+Pw9rB9kTixp
+pHUwhV38wD9DtIGGzZzDQBxBdfh5cmwDbDO/GY+Z0yQZcvMDJ7UXHeLuEvCGwimeQw9Jbb9pirB
E2JCcy4w/3rMAYyPSoWIztRiyD9ocaGGwZhxpvNIM7Xo8u10pQv/wwR0YFPP79HEOgfRu/kU316h
+xYqs9w6jnc8z/YyanxIH1tBdd+MCOsUvqqd3xqYO4yOgCmjeIrXgjHnJhcIf5AHYETQGHCRqJj3
Np4OiiP9W5vBHBarCcsjjqVnam6uI8Y1kWOz8CBbe81qV+jY28+VNaMEuu5qrnHsnDK1vGbg0tVV
fFUxwhC7gqOFyctIWeobqofxAR8j7dnGJGWKiYwtktWwKXcDVe2piej4aHLjDRc6Q5C5L0/Xom1C
s3o7Gq0dr0K+M9loXGHLUDyUoBl1oMA/pKGVxCx1ypoCiOVgzGgIHTwxKTlygmHVKJ5VfDzJNYs6
r/qGBG2txJPxQAqPssqJ8B4vlYvBWNA+dhRAO/GbK0AvER8RpEdCdY87/sIMKov+zNjT4zuibn2e
QJl8hxRuOb3MmhVrDG9HciaKsGXSuvyfKSRSwZW7DbqB+qgKhAjfi2ghfatXVF4ZwpreCwkvaimb
3Ze87DsvTvZyentPfktHnDvSD6aK6WHWP1Oxr4a9QsTSYiAhUrafO2C5lFugjqG4rcQbm3eygL8c
fA4RZJpvPBYw/WtapSUAR5VQJuqNgZ6Te75GsPHyJmT9b7YYWBgO+R8LYVpKXszxJJaMwKzmQ2yv
SJyJrEFLM9glqcZYBxaVRtCHK9V7Wh3+CaXYEHlY6gey7PD2OFWyZACIIJJKmPeWKRxCCSwlXLFc
vtYJjsu+xjTkvwhs9Xm/wxNjqMFbmiyjSM1U3fDKbCKFtPObvUg/cIRLE+COJWcT3LuyeJMhKTwZ
X6IGQwRMYczlXAXwxd7r97oeznUEpn22/kCmvz0RMUD9J/3BQXGuZ2sVqCKjBS/66oo7oXAIYBOk
d8NvQ60jfzGvRCwCl8TsbxK9mHHM/s0pdEe5CYAR8jlDYEh5C/Qm4KcSnrdRvsaaU3L/UruSxGu8
j3SbAlBW5GEoB5YcbQojCU7NqFtX/VpXryM6GXjw7+5sNs5I/s+SZMZyK7GcdM3mwC9tDHgNmjsY
BRkbKutmnIv5lunUU7UR+6KZDeItGs4N7lH2kcgP4d4YhCK7xs1cLuVv/YRhZ6Yb8KXbjByaxetY
bivP+qdPHpqL+EtfQPpfZdIKHuHsHaSc8ZDRbrjqFbu8aUcFZJiDdGfcIAEDCUA+C62UXW/hbm6Z
+TBHQYOGJgO0h0USIypX5AIOTWgUOTXzH6X/TlUC9niR8NRC8lqjvmR+CkuS/8lRUwWi5od2FzSB
QPuGcFn1MCVTY9EXlt70r6tAKRHdvmCe2bZOekcqSJD6hGPzJEAXdV7VV66vJvFT7ny+UK77/PsJ
3Q+CMsQNxZ5iFPeReWWo56DkeRKlhVjFrtz3MWLfsSDp3dwo1xJi6iYyTj2lQDiPjnI2KYwksHeq
yabpA5AAjKNhMofiHCRYyUtqvyxcQigSLq8tdBmWDZhn18CCTRKLlxVmjc+xWLMj0c51eUTQW91p
gKn1W7z5wuK1LT+nbf5TcupKW0ZdIkmUf9KVZwi40PmPvgGtOFXmNC0BFTBHZ+leaX5+17dwd55k
76EIh0zFYU3K4nTkF1omLplkbw79/CGsqjZgfoP5UQexXLN5hNbnWh8ZuhDfouFlwsGglPJZE3jk
Ud87rE1eqKpbmfpp2e5KMwAF5PCxV0xHEzos1BLSZCy0HDfWgfFhTE6ma4WbkiQazugmt9UNzmzh
At8Tv0yS4pOd9U00Qmhp5pEVisrJsqEBWLbIlPMJGGfWCteUApDP6etrslzijuUSucwKDwgwVsHJ
20vEep4EHNAqe6aFOaYyDQmb4mtswEv5EeZX/vc76hmI1bA9AKH0+m7Wwp1z4BfPtYbV8A92hMl1
waVCVTCSvUohL6xdwYcgNPuqsLnCS+Is2VqdQ8NVIEEov16wSYiJcuOtfE8YFe21NxOZR6Hw29Dm
oRYSHq4L/SDKdqo4enXMYpbFNvq6Yh6gBfKy+Mih3jVbJT8bA3/rwLPHcfiuIPGj0ObS5Ifl1IP1
XGTHF9m01ALGh80IY/gQl1p5Tba4UsbS4ZimireYl7x3cpDR51XXydhI749JRaJ1IwiCE5npyDO9
yLvyoa9JDtYHl7JJVrbQMs1Pi9Fq64/6R4wxkEadmzLAHlr7bN2JnRseOPue07Ya94m5b3Hn64QY
s+bpxhUrdrTV0DYZNB2U7LtTViJ4G/n7v7t/6FZow3AAbuEoAMPpdZQ+dD7sDsmEruLNqBDFK0KL
QoQ/KIs1zRerPcg2NlO3/8gni92u1MFHsJzBWE+xFHksfsp8rxAgusUJ+TcRKbBGSKIpfGISFAm8
FMCQEWRfOUbNu8T1zIKOxBS8DcQJX6Odkm1KtGKoLA2KlC1PfVl9vhmwz7oOjdCVTzLxMJ8NzgFe
QcEslGJ8iSUxJVeUPJ58ZbroJiMByxsDFpcShvJV6S4jeg0kCMw4uCUpiIhN7vZ1deWyTXOGQpwd
gNpp71Pa91ltUg+eMEQ49BFcfQ4KqDt9zc/dffNbIWZZZ3iCAjkizHMtguZBj4JDgS0CimbG76XH
F7MOw+yCDa2g5hbl6Wf5E39yjD0Tj+GFdQiZ0kf8HaRKqxogK04cBhz2TDdcGDfIkSOrJycOtCPH
W1Yd+NCWJdvo0pOQI2CdJuaIIRrDeZRFgSQGqn6hlh8e5QDdwaeLznCoP/T2wAH4fF8VulcPLFc1
bqxfuu5KI96J3yKSuPML2FLAsd9+skVcCb8YNOjSGftCb8zHTzoYnclpsybnBxGHKvoTU7iUsp0Z
Ra+exHFVFEG7QTRjMI4u+BaLiyQ5UbkjaVTKP00Miw4eFCOBOEknMnrN06ZijJ/XXLgL2EDnBQze
RP1boOwZ7nyJFJvcV6a5EY2MTUhyl/8o5V5EgvhFTcfIEusCd5UUhGARLOrulpnP+R2fJ+CiieEL
3VmVqTwCFWknBQ7ScLYjePgO+T/zvWjQ9jXshECmaANTc+5oF6sTsmplOmkgHzLffJExeHqF9bIq
G+asvyGPkwhDw9i+XqxuGF4zT0tYTfExLBAwxLofiT4yIAEoJuE//0QghLfnV/1ClocTOlkpsAnG
3dNg3kSlYToGdxiYxuizTjB/LmiGrdeypDvBHmbYUbtmsr4DiTlr+sgoGVeaP/zFHSl9i2TxAStm
gQU8j11x3NG0Dn/FRv8pY9wxt2EMIlIasnp2pvB9aDXQf1t7vCK/rbaTwMGG1jbk3V6oTMaUZKNK
0F6OSey/WlfjkJOQ65IXpD2vVKM9Cg9B/mcY31b89ULvtJwuTESn6JMp5sDgtdu9U3+yjl0aYEjD
LDbVfo5QDr2wQn3HO8FlaIBFmKVN59Ec7Yj/dq2tj5EJULJs/7TcbzDFXoEGgKfJGHBJTquSTeZb
rZcmO4OpsW64OqHMlGwdsSbvH794Xcm5Q3kjR4guMXO2gWAehyBkhge9WegBCy2QepTylaEXqAb2
4mb+lb1WKgqGUN+06Qsid8A2yOwRutEGoENI3WFW59NqIKBeiGdy3FgwYWY0mPSESwT9E9vJee2v
zgCKetyIxZc6+vKKryZR7ElsMJlIrtg7X6cdysEmWMW4o7z2t+yRwa67IXTE8heXXYqW5dz8UeGr
lBi3ZxH0c/2P+APcjbwvOePSBd0SOkCC/tJoCSOg2D45L15LfmDz6ZM1qCMJcXXe89wW9XUvPiLw
Ai8MRW6sBSNVaqt8EZBZg0oEkKlcQ3bNinl6CU41+lzD9MzbWHZBXsskAZQXPfzUWb2G4m2E9fs2
v/TBm3IGOT8tZIz8YlU/UncdTf9p4YkFJ9Y8yBnXDLzmjERnjCeThpHYR1Z1z1Xb/tOtW5P6zCdH
t/sTP81mUb6P0753vo27FDTRsE+oaO46dkmwm9kxj9YN7bkifjXJLvP0YpOdyQ1C5IwlpdtJw63o
9rNGJ2Htp37wufGciNG6uMaepPIxbJqjwGUSHfDa0OpRE1/GW4satyQDquM+YqVHhJjJX+O96O9j
fBWGOWTluWLX/WSYKcAA2hvzkjpBChoT5vDVEEpMo/TWPUX87jWf4apAjpa2QtsYQb1vd21FaOku
Q12nxR/qcKwJ8y1szqrhXhkWCzIceMtMW+UqaDI/9+Vo/dTvavSnpwfzA2V67Sp3VEvMrCCL4g1G
vHUtFMpUzn8dWth+pJNQ5oo3X8fZVYmDrMebll3QQVWsT/heAIO8Put6X86xx3A3921M94o0OW09
EdRnvym41YkOCNdh6qT//ilLqXyYDbLiBQbFAQN06SXMyZulgn/cYA/S9dcSZRzNhGCsrPyjNfdK
8Zl+Iz0xTLT1thEf6mEnjnZDrN5OJlmn3rfGL3nCjN6r6gf+B7d1QipkMEOk8+CtPqryhyChAjZE
/9MMZGYzHMk0EPKHaIdw/l8TnqZknaCQbi0SUAP4KkQl1t81lBn1nNR+mpJGyiXqiNEfZ296bHwy
EwxrqdE9Kusn1TTCHso7pC9syR3jipqfJ7PkQ62Z5UezSdQ3q8Moksm1lpA2Nt+Q8rlGF+W0S4lP
A8bww5AmL3ZVzIpd9OvkOsr+IG7IntSZVzwPMRRH2YvTvaYB/2KtuTVXQN6qBSKSXD2YxedQb5B+
/SHdTBjsZPqDyd5TWP0M6yeWAxKyQjJsbKgdSFiKTYs+N9kRMGlwo8WrDONdvW7xUmo7rJsZOZwI
aJJqm7TL13BPmi1Ehxh3iLbgv5T64JREhdUuLfX0i1mW8CmV85epDD3ovSbzTToa6WxjcEoyDiA6
c8mnYsvcm4F6DjtV2798CuDeZReHvgTvTESVe5BZk3Lw0qJpgL6RczgE9wrpLLZCzVD4SEffXsUg
4D+qZQS8BoM4zI2X/a4ZpdkW+2LYZ2lnLViGcEg8L4xd6i0FZEz/q4p4Mr3O9NruQoUbScRFV44J
Petp2vXj2WzU5l/Y/yi4yZhqEnWGdUrImdwSXE2WSuJnaWDi5nuyY0l+WZGwydg29JqzkAaP4ToE
Dr7qzjFCYgiQwrJjudXk2/mvDUwIvjN+UpnrrJF2TbeuoyMTfhwYwDPCcI2DsFU9RsqvEozHfBXD
t+lJDOhsY1qN0448QCYqD9J3hCIwCWaY9sofUYHvi9pciMZDzUwNxQTsiubDID6UdhGIZSkHb3Ot
MThlbQjZjvlBuWR3lJ/pjRg/KKmbpViSIL30nxLu/0ECO8sFSkis/RKJPPANVJ/4LM1LiNOaXh2B
MWuk+BiVKwpv+YSZtUtnyKGNNVvb9sXJ6PYVG60JelfH55jmW3YhWLTV7k9S7+QDpOfKOqrAist/
hFNkWBcjbTv0///3EDsMzQcJMCS7DC+g9CdL+o2YvuUYS/XkaObL/uknhCetPiNhoxWfrPwGhjCE
M1GcV+SAkAwSp5yZCIhmnX0gCKsJlSClNfUBpsKiPSCRMpj5ZDwMv73phpzzmnAD9ltq564/FNnL
fZELJJ8KAEofUvGdMiirygfbavpX81MGslDBa4EKw5abp1mO9wNLsDCg+JscCl50rtpKIX4rXsG/
EAdkZ0RAoiFq9QoHf1BRt9xJKDfCJe4zSwMn/ZV8xp/x6DNL5U8WCmQNyuwYr29esfJHXsFTl6M1
5VsvusO7/2nVw7vdTagyYIsNEJEg+EIWWtF6v5lFFSCYkaKBRZz+ekCLafz5hBK2oIENepE4jFM6
eC2Ypihmi0G2oXzSIVG3xi41/8Xagp7MyFbMDUoFfZqvK98T+qOOKYvGlkNH9oZfo49W/Bb40GWw
ou/KBTu1Hemba5kLnBpiaH8LqXdT6IgqUPVDQ4vVwmb4bYQv5at5bWdmqWn8Yc6v58b9+l7+GU6q
ejmdEIAWYg13luhwqBsfRnR9zby2dcv0fvgUeNWkSlsY4h9+EUdGZ7LRhNX88L8JWfZwM6b6ViGr
AlMBrpf3dxat+HNHkdsNmuxSjW0+mM4VLI99XorMvz6+qi2nl9Fuw2lVsHY3YN24qXbO3sR4WZua
+QnM0tFnhot6Itu8Ov/NjNZcicq6zK9MoweI8yDMDqnh1NoPQBeCjPI7MamDMyDciFkyeiAwcKXn
FMcJ3I0uuSfPUwonzzpTLD8ln9o47a6NtM7GnY4hKPw0NDx/NEQuwae5k8M0qI/5668K77NNb442
EMwlJ+8QWOmmBmFH51EQcyGcY8gfokYEhLEM4+2wKRjajEGsMURw44/nTgnXdSNRqfuJeCBRnvGp
jDgb8GPmGPlX/7riH5ieSK+OfXmsgU0rOzFnfAdWlznZ2yZylQ482xTvjSgS6KCezOKQEyCjnBhG
syOvlH2Up+vZ1MDeLW3BEhQqGYnEZDEOBBTgsBFNqP1iO9e2HYlELuVCr5+Klz/o+CHsiiqdwy9y
cczvUVnUrJIgcRCGjoqQOAb0Hl3v6bvKTFG98PRhx0Ad2CGTx32wifttqF90cD6MKfuj8bzhMn46
f01N+CaaFpWcQE5bEKq08DtmdJ224txHDwtDr0DJhODDMRg909clj6ZFsWt3S+ba4BUJOqH4ii+T
/E8Rbx36ZtZaePpXxCKm5Y8OXi9i6NB7L75SAbduRpD1nYNP44UuBF0Ow43tEo0hlMAQ9s0JcDYf
Ly9SFgDcOky/8mfxuglBhF2lRRvbBUQqGCIinQWDiHyG8JLrPjl0kOxl+JkSP+m2LTVZtxMOcemd
GW3Id24kHT7JGUqKEdIA2drCkc6C6Nw4YswKT7sDLVtE7imWj1S2dZLwsM6TG1v+Wu/zyPzTohUA
9bNitF1o6wk3eWtPJLO1O8lwGasg90iAsahYLF6QEdRt/K+bNhUB8JicCdEKHTg9MiaxDTMvczfp
dqW4XLjgJFDLOznw3eEEVxlbEMP9ydhp0RkYb9rfpidqP4wsHsOR5w864/EsQh0UfVA7xFUJzVqS
6PIfwpJfZ8w9O+HgCV3ILMobFdE+IYMhuSFaSUG/YI1FmoyYCMUAy65o/7JDvHrIZTPm7gK6WuTu
cDJZhR0HhDhUknm4G6etec3Y4Mt78zSKp2zcvnzcUxCuVnA+2WuqS+ZJOm0lrCMUxi3eYMRJ1Kss
NeUfyHXwe+kSoGTz+8EYEfm8xIOxhHIFrJymDu5272FtFNZku/jDsaX6tusb7rXD+5dfdBdUyBRA
UGg/grbhLMTy0vWOaKe7zp3MeeZG5imb5KP8OeyhJMZzhhPIrCC7orjNuR1SR6V9g5Zjkqlm/odT
3/Rf+Ov5tOGcnAkfPWAGjh4Y5tQzC7sGNQZexy37wDY7M9Vfx8+AFUkIuAfcgDjHcjFooxuD9EDL
STTDdkLHDUzwh8RufZehiMIjcjHlS+jrx0FD5//oqRCftwHs1uD3mtPWpAgix+nJmOcORc9NZVox
Micp3KOi5vUsPIxAZeqXhqvAAieqHtkEsGaltUn7gmqzms68F1Z0jfUNhwnsSvrEnD77o2ZLpZxl
lNkvMJLL1GObOrWOrviDRwgPcbaxN2DQXrO0s8KvJzQTWI4e0c/zG5EQ+OUP6j81vJOuVXi1wHd3
RHCFFKhyUYVUCDTEYyaTh+5im2fYmWsr6fn75PFiSa3+h7Q2Y3RLwCxQj7xe3OX4mDVSeT6J9PsU
HGtJoh9rXmGaeSIMXFFox88lebpvYCClp363V94ypquxNo83B3IBduwjR8jbeRsk19rZclXi6bdz
JGazxrkW7aFlQmEb0TrJgtc/A7wODOIr3MLI42QcBCZrLPubBesJxX5+waM3rR0CMnIyywFfoV8F
y/cdcM5DWhNIDHgGMB+Mc4gOCDvsID7IL3z9xIvwPeL1cCwzQJfMNipbtpVH6Hb3Xac+7zCjQcNh
D08UD2cPan/Sbkl6/p2dEWjkntmG+wCOqbjV2d+t/3qWHsWCfi97hPZL8cylYgSvNV+lqgMKJmqr
s8pbbJfOdHjuedjy/dTf1S2GAwmbBaYVs3KHr4ZkumnxR8QuUYsz3f59BiS54nfMcqEoXabu3VI6
yEewZurovonpYNw8xGC4/XTPLGPBPfIfIxIFFSNg8U4qJONPGgpUzQbRvFR4ToHh5V/+rQbYThb5
ZfSs9UH7mgn/RCIyRi4dKIUp0ndXbiBF2c/5E/ILFOHZR84sdMdLALIAmGCy2Azb38QFScRInbg4
sh8gIjKAfXtRvmcXAOoqcsfiRsnGwlVwoEiKaMjQsxKwQaoon5wz2/jpyy44HWDiXHjW0vAgIxJj
ocSIYVanu+xSAVPyPNIEsNmFDVzpCCBszgh9+O20NfQ2ZvLLJg9oAIxV/j0vcxkLsrh3hA9kU+Tp
ZX6srtE/G7XXrBpzG6HkNMi1XNfs5+DioAF/Q0kie4N58U7sOck9E1uQcUgPkukIfjw42teAQI2T
iR1+7JHnzpsleEQby8menaD+/ocFRNB3HNQGmMTjrOmkPay4v9uUIdcl+9eDwzI9eky+XYtBdfbE
KxzAByKUPc6XSnnIGId+QeloGLUvZkcH1SFKDmm/ng/pVWFAJYZTs8iaVXZ5Wztk3VB/XtYypocv
D8nv0C6NafdU1q36m0WByVFV72eSzEIyPTZxhicF+o1zH0IaEYtUIJj03t50j2dMYL/p/p65/1oZ
j45UOeax5rJPYMU4yOxag3hnp53W3TL8FzP0U21WMFPtZoz4kCnqrmpHp7jj9uEX+GdhAkLKXG1D
FkKtJ4sr9Qsd2F4QriWVackRhVWNAD+c3b7uOwjxMSFlF8xXAwKlZsfgCdGGH/9IAEdptRZx74vs
2MA9pssnCDgL+cUOxK8Vfb0UXK+E+ix01C9/TE9K5PAUcJwN7FLZLlNltM+dkL8ciXJRZYUesKwG
8Wd8cLywnuBJDLeAt2csEMHmXH8PwmsxVrN/5UOGxjWC0/UgSjVfZc96ViHGKXbSwcm/KmETtqes
cQmYhOirEsb84pVdScijTtMTlg+j9F2FkVs9i0lQXa1xk1YbadxKJwbnLNcebHISPPr9rWSDU3Am
NTCafXA7UrLF7aeYHx2UMxRg++zxZFa2aNBhANtju0JCEiX6Zx/09xKnNlF4pLmJrJrtcfAZh14E
A3qXo008NTZX5DvcltR8rgX6IRcAwJJL09CdlHiNGoK1zjJUYaAvwCJlFBIK6n787y+soZOyLAP6
CwvX6xE1tJR+gL8aap+ZKtS2beexmm9RJwu3vOLDvSs13/lC+xaVc/MvOaOBy68FiutymVpur7P4
ZBC8fl0iec2TymdYlZ75Jm31WnJwKUuLQmNaU3URKbGUh5URXvAjTunDTNy2WqfmYVIhfLFUqX3G
eL22iSqveW+BOWMpwAH/pP4e1k3r4OUWcd0wEjr1wv59IwpZRsYnMdejQyvSdYz3MWy9uRHgsifH
TyWiix5zg3tc8FIuXrwJSLj6X4k6QnKVgpXPTwqML3uYpGwkxjJCpkCwHjd5RFg0bZJmrsxt3PmA
zoWapgdhR0ROsS8frdCTtWNDnUpFvMNDBQuUOF7kd4v6O0m3YnxgwKKjPTtYoFxPRhggC8wEkm/r
Lj9Ijc/QamGO62pYIdWhCzHJ0KijT2h+BzW7a2wnBriFF0ZojMkTyHjK3VTOSP3CYmN+8HbElGvw
WxTJN3Dtt0iuwp8oYl/H0/3mTWSDUaFHoGX4ktD7rwWmUO+f9q/Sl+ROloghbx3zLYyppxo4f3Wh
x0KnNjsXB1v7x/E+2OEeq+v7KvVXDEgxgq+YQPAGDBmTvpFw3cVgegbReN995RKDqx86Sj1TCvo2
KNTzVKw0ysxl/i+VBLcdeoe6O3HG8nPgeXm6jNlFC10IZmNnRO+TbZg6qQYBV8iN3qwppuLfgE0l
3XA8aSGCg72IkB2EEBnB2ZcWPsbhoULXhg0L64o9+2E1W3GusnoQnzfQfrgIRsaQBNrQYOibCRBj
xj637v6E/jYggxK/C3CvBIzzs7/sLqelYrRhnOp2p4I9xfnJA6LtzPERWaiBKGMqQtTbQMNfN9cF
0Z/RHdgSqXgfQZfqf4VwNqpLj0rDK/OHwveCZxEKgpv/C1nDvpbqx6wXG9C2sbwL4VBVWyAPgnHk
c0UCIEoPi9G/TngM4iZ11VTXsPwi/0xMD51uJ7zZ/LoecOKi4whfrw06uOTa/XVe8ZwzvNvyl8p0
L8luMRcU0Rowxsheral32qOQBgRdOpNL9XfkXJX8VDoW5W1OmVxWX4yNMTipluhp3F0S4wwGsqSi
EfQ9EuwnbklPLH6q9K6zURr/otPkjfwTw2dprgDHRXCb4xEnI56SMWAzBMcPQi4v5/SAkQ7VPiUh
QRTctPrVwhQRvJvSRNT6DxThLL2GCNkstioZFhTw2gq2eEAoxW2gx5mkDaV4P/CvIWvYUT5hAmAI
EwLeiKkZocOz1UCuxCVLoB1tV7sLT+p0yqOK1KwPAUnvDM0dfpFJM1m00u/0fXuq+4ElGyAEfCT8
kZGzUiTAYCPStmgcZGhIQWrDJa6osQs61YyNW8xjoshUZDILjnaP2pGThLkJjaB0HZBaJsELZHz0
kZBQSPKQjhfzQ5W/KjrfBAz9elqLTrpqmUIQs+S0JxoFyhCyV1MPMvw7gfKF3mWNjhT1xKLzh9Vo
i8eGQwsAL2D6fonYYnRlvx4PVBo8KFT5+df4xvYW0txPFLieym+mj1iu8e8+qZ5Zxu8K0h5eNcG1
s6rzLgoV5+yDCYBQET1+0PU5rsyppbPKZfEC7IuBKSzPrQL2F6sb6W7DT8JnicoqAiIIrMQvxFMr
/L2R1haw+hAwnN7f5VMjPcWuZrnCViMiiVuavSFrpwf+jZKpwes00/txl1/4hCuUrFn0z3jDBEl2
upv15JIuQFuOItAu3VGfF5mCZNzT3wyuco45ZBlS6IEh2+P4TXWKCu/Z/5OtD4l1JoimehP+m7lu
S/Wk5wfrN05KR0fLSJ0wJAYajtUc5xVe9IYbDLeqVLEZwnCPhKuizmtR5tBsGshzE8MjhR35MrTV
TRc55p6RAK71wmOGxK4la8E52gmae6pFhnU4joE2snGZ0h8rYSr5XjF2C4T44JQWOgs3R6BA4SMS
E/ZE5VTPkeH2k8gF1TYf6SHK7Xg3AR0RVy2fdxiwjxJPGAsmdUcxe2ckZoTI35Z8f5C9IO0vwz1L
1m4l0LE3e7YqqOM7nUW0Q+jkD5cQxHVc9XFs31u3viX4O05WTTdv8zq8NXK/bCXaYnXEks61259S
BDH44LwRTzxCz9zO6+PzQMfErF6fMrf5ZaZLMj2uwZNKzcFKyTrnYAGXKiYzg67AVy66izrDNLxx
XBZgAPgpS8QFe/Rd7DiKclkfNRuTaMgSBSBOnP12kmuZvN8zNAcEWTUEFZMtRAQFRww2GVR654HF
rGs+UDtxTzNARJvMgzEVWzTDxDMQf7Dk+3nPKxp0yaDbhk8g31jNw390eBa1WGZTCKjmBwbT4k4U
KQuYzmGbtAwVzixOjTqaAyoX4CPBTj1lR9SX3YO62UkPCWmPlW2BU6EL23fEEIBX8VFQ+ehXyojB
U9EsXJanJC6vX3z1PYa1Rj2BccqUlfSJAz/nIIu/udjeCSloTvbNjl0y76xfxvpYIHFAtgP6/4Xm
y3ndm5k/lO44aOpi3524badL3WAX9aNAtsNNO/zIzx3c9R0ERTZRKO3ug3SLL9RFs0D4Ea9Awurl
HWxJ+Ppn8WCaC1lnWxIk2NkqX8XE8F6ZH9GTAM8Cq8hX021Lhi0WxqSWm3OhGQTC56yvoZA58I80
cWNYXt/ZRQPF3sasVoQecmzwx4yaCC5gRfva0CAKHknBu/dngySGY0LdstYW9E+Rr44CHHNJusVh
iojUGhw84DFQdn+4aeajo6Ucyy3vW99/Gy255/jTiEbmoUyXeAewL/TvK1+lO1nW2SK0o93KQFt6
qJv8iwmwuQp9dPpXgCzPtAA7gY6/UzVW4hujnyugK/kxsjkvhkIPP8Yb5LHE67EQ9O3QYeG8KPgO
m8UPdgY4fYybjHxJ7T0noj43pgHExQrwpWmuQqAHZjzqjpFS+2ngDr6nKgJdT8Bz+tccePZHh3PX
LVkn2WRvjIjDhA2IFnnd39p8jbqKB5YJxxvaDm374vmtx+gBF7PYH+sJtGqeaWQQ9KLSmWYt5n3J
w8OoUhnvMTLVk2+kq+bADAqzi+hDHUh2jOMYhnJgaEyuhOUcyjGeeO6ZbrO1P9AvMxQBvzjPpzHQ
AjdBt8HAeyx5DPkzOsjSmk3kvyMBh+/+NhpHVCA6uyss7DFMjyO5YZAG7RmCSfGnkhWAvNo6QLan
PVbiH61gQD9PZrMr39aIZoXywMEkT6//dN/K3qIsL7EgMpi6qeitlTWK3tB+35t+h5w77H6zOAE5
voUVibr4HUTJRx9DkQzS2hfTfd/jRdzjIZyQCJoQTt9/1nuxZMVjE7L5Jp2Youe17bKPedLMvJ3T
PGbmgjLJLT6GYfskpR2V3fv2AkqN1TKk2iMdAJqQsXpaF0bXAcwfBkm8O+eZOdR5krzjkOfR7qCl
MJEHo+XSsI4oXBu/6m4aqgdkvLlTCTOpmjFIvEIiSyExD5k6u2Vt9TqE8jq+KCQreDBxkmg9yTvj
Q/uAedzu5B1nKUyVozGsi3sR8BIRP8oiHOm1CqlAspO1ciPtQl6+bBachc6yP96jCLPRtbKVm3PX
31tH+sAwwubC+qWWSbYAntKdEq3JpWiasyhfsYYQnAzhkmUD2vrGOFfapyivrMQV/sfRmS2njm3p
+omIkITaWySQEL0BA+tGYRtbfd/r6fNTxqk4VbVq50qMpTnH+FtSYEBo4YqgKFSUNt9D9F0+QPGg
MQl0GGyqZIvfiuKd+4TJ+EuDy10pLw92oHdQsw+UDoMZRjcgkgd0JBadlUT4hoUisK9O2ZztMKDF
+OaLLR8xwSyYOFDxbQLcNVG0gy8ZMPwzFVGHkxxIEQ3cK72dkbl8Qa13WgFzDBhOJyLrrkhJN8sn
PypPO3TsPJZgqujzrSx9B/NHsQrgEdOQRVAokF6+x5nBgKxhOwMyaDfJLxYRXpl6B0mGXEitnbnO
itdodJnflBfYO104gGkeWSg2dKUC8EpAqdD9AXITzlmCqV4Jsq0OV4QsyTWY8IbiA9hIP1JDXfQZ
mZwQm+BOrKASCIhP5j+KrNl/QkQCSK9RbJZEzqOAmMkHYDDPI1bWFiMbhNAQdpQ5gy+PCiVwG3Jp
JQc4HnbNH52WDA/JFv6Ej4B6Fe7HI3wbZl1orr1n0DmwRne8hFS35v/em6z69E0Tw0zttE4eoUYX
ndnZvCXY6Nj83PQqAt+252VLqz0MgkkgIV4nQfk3dTfu2QWN8WQaoBxEo9SjWCNCz1LQ7fTsVR2C
b5wa6aN5NRZ5pHMUpdnHjorZiWG32hXKuRifiY84BTvQKyMWrlrLHD5YKy2MA78ThAEXifGb4S4g
RBUlLz/6cebXr4ar2TGl1HTYnCD+q8DJXHqZduKaavjmM3wKvGrYcR7K4jdjKVrsogWOwN8x2/Kg
J8PNY4aHPcn6rS/dgXhl9YC+X2teTPoI4OeTQ97yr1LogAGdRCLAa9V0DpQeZA7pdz+A6C1eCFKx
x7fROcliOyAEKQ/MkAGuJ9q0KYbeCQ80XfGmhUUZPwsgweauj++YJ3LtI+CPXvJjoiwsweNBOwZ+
IPU7YVZMJttnIIbF3zXIEJMWw/6apkj2TJkHup8cz7hoJUIXyDMsV7+5v9eVOS2WqJZ0/ENBwNOo
gxTKiK2VdpOiVouWbFy0kQryLkMXmpCKOukk2sO+ieGfEMvrevHS6n99SvYETa82TyTtpilZu3DL
22zxKYOFtcmtGm5h4ai5sZKGs166XkCghgrD69QIotOlbFIt0+XVpolJ6iXMVj0nh+53yWeZqI6h
JYtUlEoroeVAUwaqki+Q0uIzFqxGjCgNZjQKtoVBSOQuPQneqzS6bVs822tslVeJeELEviX+0Rjh
vd7wJ2+1YsoZcVk80ErHMi5EuCWS/bmMFr6LACEbbwVS/5jLI36XIw8o9kGeOAEwEi9bEdQrFRAr
8PZqsxOjM0EVVmDs8+RkfIaIwMk2Gg4YYANpq/3mzWMxIAdCuTAqdxVJQw6lLJJR2c0nCFf0EL9T
9Sv0/ykGTUrXZN6/dVfd5R3v2PgaMEJiptxIOwXd+BK5Mx+dhyKsV3cBJVeFebuQDFByeqqJ7VPb
BtAEMITsuAxDbS6vxWSngpbFQc06TfmAxxH8xL3Iu7fs6RTm5dOifr+AOpr/EW827NWYB/H/Cfzs
ZX4oDJOgKFRARxI4rjMDrK+ng7Hguh4PuX6Q+I9J019SmBKxpR2+Am3gNeQnLQikiKkP8JbXsX3A
GAW+gZaBe1uAOpAXLBPcJdviw6MYxCcXfs2C4WGBmAiEomixj+4xbZLTuTP9c/jEM7XU8SGQFwfX
3n2Lwz34SAFCtwRN6DY5kFHu+tW/kVnvy/N3pX+W5+t2ac3lXOUR3b6Cdb3D6J16XACugpxYOPSB
Pa1JHSPrDUbzH1fYUP+2MRczZ1ZDkKHOqwq2IdmsOomH23rgHeXPx0YiNQ23t7kkxlj5UE+EugYZ
Obc47Zt1DQQlJP8IUMnJmyW5VbL8xX05ckbEd9o16A28YbFCGicsrGVYWd7Ob2mR+2E5CAtiDKjV
a4YDE5+U9iAHAroTYuz4Beb5paD2YMCRmimXinw4BjBTWaDB4QRWJbz7bxFJoE7gDDmcPj5RDMZY
pXJiIjYCpyaVyy6fCNF2fMTZ5AQbTMvUaKm6o59Kdg5iUDTeG9f/7fp3275KAkUZZBDrEVNg2B3M
scNTQYywZA2fs0wWNMjCfr0EZ/YoOqgfE1IEUqGtzExGN/uXKjP/TSCZos2DVNCeOLaJGph+f5Q/
cMIUQnncyCyy+rf0b3bQZqe8nNtfUCiS0rCAewWr8Q/1dvlFvBeGcvHDoI9eogGXcwBYF0shAhWo
L4gKLgVW4rX0jdRGOip4EDi3hIvQaCtEJ9hFmtmYIRk/woZnLEJjc40AfUfCl1fBhViMGdSxpOaP
O0XBcWMxyRmsH6by5o/LdbQOl1/yQ/lFSJb8CzeVuAvRknCqsLuDeGo3zMH8D8Nvrzi9gzWlNM7N
Plc26CoodeX0bnxq5qX6CEV2VWUijxji6G1m7wgxEs3yCbxT0SE2Lp3/B60hM/5FO+oYUVg42hc3
Nbs9diyMh0xUYXCAVRnX1ZKzF9LAuGrq9omCCmsRz3FjAEiz4XHaUdAQscgwsmtIam35VnNw7Vg3
HqK3UfbyV0ifDQL4FSevOfAexuwiIHQLcmLkjUgsHLAaEegGAnv8+VsZ5h1tQrRp9lQ2Zo3gCD4J
faQXSA+CC7KODqRdGt/k6lHAESQH1Z+li6P0lQu0UwI38HaR1eQ7Yn+Jr13/CsdPaSRY3kp/5H3J
GJS/A0fQIQdmYTpNHPKb5YoA5kgfYPhJJqvOinBqhWHT0VxkedPAB4P32Y2sy9orkRzpqTqeYif6
vrxynvsnEne+UflGFkkn1DTMj88P/1/u6N+K7KL/YAxe6fdqnMPWQXHRUTB4cyFs5jkKonDFMi24
9JI8rZR0jMFF5McOo32So6XnPKmk763lb7gDgq20P/FPpxES8Hb4wP1crjnK8YIfYl5HlAo4cUYX
m07Kt63dsD4RHDKO8178p5DqVzvKFa0y57HDY4E6kADWDBuwT1j0lSeV1p93Lv5wJbcK/AuoZXQS
dkH2GQzz0MpPgKcq4OJnKOcL/6AY1iZ7nY0Dt9524W113OiYUY8Lix8BMU3/3fRbfimXGGawN4OB
/SFCSrwVBHj6ZLlDKSRNr4DAJXLfdml2EO+RQ371HNsVzvZCFRoXO4V0rBf7hNP58D+pxsPMPFXy
XMylWbhqeKj01G6V3QALS2wTjdnPAQeWjUWy8zfaJw521A2m8NGbyApZbfxP6gvS5QnshWVAPfJ/
wXhJXdANsRYL7mCmPhnThM4GZLmwDeMq0zA22XNLnH7KCNuF15HhT8YfkpY57NRpzyrAZkyVS3Sn
t9TRANhBSKEQ9eSpHiHfBpAextbeZuf2C6Ydt4vA4Ih08Hjm1qSc+88EpLAPX2wRxLN0kFDjR1nj
+b160r0jmKvnCfK+cnKPmImJ6xNufWdrv3NfO4C0RLceHxzEsUd66P8usL6k2kWtj7WKN/ccexcB
kdE/pPUorOFL2Qh0JKXHjgkYbJTbEazQYSFhw0V45MPQsRFrxE+xDB6hufSycQXYSXR1BHjsROU4
6i7mxlhGzQr20dC/h0plm8kPwsG19/KUhlvCfCnr0W+oMPEMzBTruV/9Lc9YzsDFSb3LaC/ggAYk
FWnAZXtUmhNJw71DYREBKVq8IbdQInvuWtVrjnIUv3W1u5Jz0J189UCDfIpBQj/yjtWE/7LpIUz+
EP9faUJhn8V2TY5meOREHT8AP2aeF33Z4lzp1giDfCCcWar2FQmKNFesuE8hsfo3tmMNlc4LPQSo
QfxAjEP5yUYQj4w5ixcvWps5fv5D7V76DctNEAZCohvLi1Tt8vQ5jmi8oxuNvXL6xOvGW8ad0aK3
Rwq+YAVeNa0TT1siNUllvo7C3uPL69aYETRwTIxLXJDPRfXPQ8xQxxehsAt8b4OLRhYI+8JHQBRM
8iB1vdxDm+rAn+KMdFki8u/Q4o5UP/xpj+KTtAt/NTvMkw+UEODWeNY8bp/2LKMEAe9LDvxGeU1J
ozLYlxaOrN4QMAG+ENXCkcdvE31o6xDVIXOY9p+4/sTeHuB+X0hugMDZ+6z7q98S5Y/qONxwytQk
9UTdbXY5jDaxiqAY9ey5i36z2e/MdehvAWDZ4/kvPiBodQh1YRZAm9u/8ERIWb0jfhLVsnKmmxGJ
R3Kf7bowNNgw8wVCOczbiLRWqDABcghpFDccMzaPbVg/CATqd6rDc5aYxrneUa47qDx7ye8MGogb
pbuQU4kOvXdYi5Fr1qSMfrQPNpoi/iTssW+llYNuWbFqtC64kzUwu+hSF2z4Ak2LTLiEhW+8Cwq9
Dq/SCSvBCk9sk6wR5bs928UbiR/f3avilQKV8wEGstZqv+ftkBK3J5u+C5hJbev44Eyf8x1jcAPG
gd/uwBF0XcJAo5MRohtBr5wKno6ph9TWN0LowOVz8/WC6WBipdIH0YQtBHaeHhB0ImDPQHzWxOE5
Df+6fx7/4cWbZ5ADZYKbghSBxGUyqmk43yPSxCLNKMyLv4lIsC9oC6OFiasTRgLX7Zv3TgucZe/q
6zvSHE5P7l0/veUR9lWGRDed9u9FAi3L+sgPheQFbqt1e6dk/qTuHpG7iTlYAX3FcYTwtH+hfJmW
O2y05fA2iPc5xlfyNZX4iCQfJR+vY3GINyV4zxd4i9iejHiHjKcks0lHX0A7hGNxBefAIJz35cbD
nFZeocdQ8yaowm2Z6O87YgwusV1kixQNF/cWiXyFc6K0F/FZ7z971jSt/UcJKeORd2TLR+OjrvGx
xflZIa3iwHjk+SIDzM3gfQJsrzR0MrxgOtJ+d6Hv9HoLk7PYcirw+esH26jhkc+BLG3H0xijGucr
59+Y2KBoC/+P5zgW7/Smpm9uyZzl9rjU7GywtZReKWe0eYuxxiLBq+bocUk64eXBxQUDOfMNHEBL
9Qz+hvKcZNmxuaSIKhWsJb/8eZsdBpxihklBcDEfU8uXcg39gzF3vbD0sa2h1N0gSQCZFfmnEK1B
p/4gBzgI2qYGmacFF5JpRdA36ABnKfEgefdOwnf5zcfpv5XFHwcaCywSPahfFkFLf5LpO1w0t0NM
RATZSsiczvjVgIotYIctJgzKZLSfcR3tJxrsSVglfV+iso+TEauDsnSFW2VPvY1ke8k0PxyCO9Hb
y23HMH/jUZXkU+69dH5do3fjlI0jV+ndGsaAM2cqPrBpZ0viFPsLI/pCXS+RusQMtqaxr+WDgu6a
3OSctisvvnDJEApTBL8jD2Zmxlde84LUrL9hZufyD5ZFFewNjbv/XC6OBPPNLng0mvHPXI1MljDe
nvRbBSRlExhof/2db06srPkhQ8Fh8bmZrZDaoMkbMQitqJzAiXTn5yjh+V+8r/CvyI0Rcwk7DSkA
4VIQPpQpCiaFprmbk7BHTy7B+j0+VnFiGamj19Q7CB05K3YFAsnqES92MW5RSjk58asYoqT/TYr9
DLgj4+Nwl78y1s/FgGkc+628IN/DYUN8ZeIhQZ5HJi9oLg+7n9qy9m+GtzP/pn2JxUetX8r6mM9S
oG69/EuQPGyAcMW9gpb1uyv22Z3+LhHoqf2WcErGnzlxAHCpZk1IJqBJ99XUd2YoIMP4KcIGkKmM
r2z+odY9cxIlhzav8wDrWZNopOauJ22V5ez01KuN0Lcr5cdnV+lHU7LBuWuaCShf3ng8Kn/8J6gl
Q911WRqkVdxloiRO0Z7c2QbdMYsYWxJOLk1662QFJ3Q3RAapGW6xSIhvOISBZiUHobpS7eXJpx4T
1GaR75cxyaRAVipVgd/G8CIxlyZD+cSpxd/S5OlKUZGgaS6ZBB5O7v4Qp7eC4FPqkpQC2QjpEjrK
qL2KQgXn9ruEThKGvzF7hqSUEvfA1zjuuwomjVASZuJgMkVSE3RL0P4IDiJdQZbXhAvB3uDXHyub
wFqiWUwXfEjAm0mIUunmSMQ6qza2j2gi9WGVqauRkQn1AD8ILwb0LBVPPPTaGm1uM2xLErlDu8Rw
X1oxR0Fv6QZNcEchgGY/Ln/fIMMckFyg3aWXtiEMOYUkVM+7eNiZwgBiLgRKpwjzO1rRVnJgK+6c
sPT1U6AKMNY1+sfxg9NNmxhtECX+8T6wjWySQyHu88L1KT3bFexbhZtPP3OYdvBijWy3HUkL/99v
mF6CS64e6op/u3/tClYVsmGO4vLBmqdhS/fm+4kSEuIXqTBbXv3hd4KBf5MxEMlHskEIHmh6p/ud
givjFM1kUXWf+5AjF81AUP4b5GO2vAJ9Gzh5ObVOJAhE5HBj4VRdDBOpvO3bY1m4WbwOmaSdmdZx
2OHhj2pHJCcfUQEZIfre+PQou48tvuHWsLhyvMUuUyxZtYkGzZZEKaEqQqNzV4VvzlhMCbVw416Q
duiHsQhyrs5tiMqRgYDivOTA1eDNTgzuEMZr3lg2ht+5a3tlTDiDLfGNtoqAHOI+ljR/iFQ7mG19
xtLfbTOyqtEmrkgBBU+C8sBKA+j1DNaXgPKBFfmzpr7O8wdXUHRIs2fzm4+/cekWEA0gx2jQH4gJ
iHYkN1btNvBZGhJWjP5cazgcSEJq52/xkKzHR6ITGvha6uQ/7XLEV/qlk3bt9EHY706St011x9vE
jAtwE9vNfVamsy3WeIVf+FkKH7Z5riXKzJpZQb+Q8iHFCkF/86eXj8IjvAq7eAKBUp1ivBGlkOEd
PgTww/705q+OMSYyodBENUKCsqc3g23cFuRjsbP13Pfdr9A8ANYmRErBb/yTo61mVV1+0blGfxvH
KraN3znZf8O0z1m6DH8w1EPE4AsEla++CP5sXag9ZbLxFTp8sdjhbKQlSL96fEYU0vDcKKvcwExj
j7pTIr8CA1Jh5t2CX97YmIX+XCCiWiUY2NwYp9Zu1P+3ZtRENcwgaBtujLPRvmBMde2A71OdvuX4
wk8R0WU3Z88RLth9KNke8bGORoy815zSXVwx5kgj5BcXp6YRAmhmd+wINXAHIueN6vFGrWvN5iPi
QM1+gjvD0hW7DN00fMR/bKlSYdX5Vk1u8KrCGVC6JmOVdD4jIu7ACrAYRps/5o98dBTeeG3Tylh4
jx7OPaLh/xGyxgpJBy3mCBgQQJkdXBUAc5Y6/GzC4sU/iyif67PIrIVuRt4xA90hoor6KZL+uw9x
zZMqU95nt0unAplI5q8OEBjdXuXDwrnTYv/Yc2MUWFqBpuV1J5z4yuPmAZMWqDAUt0WpwS/Mq/6E
mMdBj9G0e3K1NZoFj1SILWxtXAXHORucs3tBjdTRixhceZR3RPeXu6LnN26VS4fTZtgq9xIcK6G+
5K7SPJL8Yy0uH2AoLChgtdVd6bc4wG3MXpiqOY/SjdnYE2h6uOkwaVrhNUMomE12hyiSVFmwTYR0
QArE2VPqcBDjXwi9ftdU3ILI8ZiThVNC30vyxQOE+G0WGEOq/jbjgferkbZQnPwqoF1KhmqveaTN
o4t3AkxMesiVE/NAFc4SE8IXTuNwVimMg2mA4Wg1wMRXsbTbm/jVn2T+EtRIm+4oVYeSyog106a0
VX9QHBxpfkCAgo1v+gwMQA7v2spmPe3A/qMlQSDk4K2904AXkORgcgbbJ/bndnEKuj1STu+Hg35R
3gH5qpSTz80H2rfsZGAFDNaV4IRvXnb2O0q0rumplRktMPPOucMNJiMZJo1g9nrrkYTIaAfPViJC
odIDtWls2CxhSrQVUpOPy0wP88LympI0uiWRlOYLkoxJkJCpvnQQzekCAQCXGQEHzGC1YUnMDqMI
pjy9ifFs5qKN1PhH7UX/TrQzfAKzEWhbzd+2MvIPMMMFz1xAD09/wHvBLgAMXZqoa4KPlgxu7vSA
nE6mQ45Iim2gfmcdgsXQJnAqcPFChOp2yezgwlPyiv4tiy8eP+5xtixdRB1nyfKw8t/dutNNcULw
jo7hgHyKl1oaNsyo+jO/MaYGmd2wvNH/SE0jkq+r+iPUTgR8GFqdhvz9XLaOIbrYjkrIdmZlAHBC
2qyo3mvSbVLm7JaUPYGV4ZxDz45nHzbTt4R2RXC5Qt2IFfR3fdiQTco3ns1ZpQ5JbuSSdRI+yS2D
6rCu6u/WcHuL1w71oM5XZphafmYNmngMnhkg0qXtVh7lyTwnOm5p0RqHR1PsZulSsu4uxQfpJJ76
XXySEpU3hzbdEMPatQQXo36fCw6TL/FfUoHhrrx3iaeJnMSBMB0yS5AdTR/F6KQVbZNvzc73DE7K
UQCK1DYD6ryKx24tQAhi4SnJFV039FkmrExU+c0ZfS3Lm+6E02Ya1/nPQL2iApvM5WGigsJNs0iR
fFlY1iy4e1TWBhIren8pmkKjTMhQ9ZkLR+UPjobRK0CRdq2NlfG3HBBAIuphfsObOMO7SILzNUD9
oMwLPaKATiRthMxaU5xVR+uSEEd+4eOaksfgG20qY32s2QQRwV2QalXRA4QTegY4eF5qoEgMqDwM
gILEymhrLJYTp1C/jjTTeKPs5A80LNQil+BaRoZARglSfm70Af/77E/JiMn46xobh5KHVYAjZj76
dyHN01xCyQZ2i8E/58NCRxOc+Zyi1aWbI352DYFCMHBkouNSC65krTWRlYRHCm4pwoVJSTruY8Uc
BUtTjlw8YvKFYx6BDDd0dwkYWQLr7p+J91rY3LfCd3+pU6Q5eDJmLIxvJc0PDBzaH/gWsBYRwlzq
6CWaYc3MEzamxZYwEp6EfGKV3I30O8arRdzWwHsMnzXLWcgfLQb0ds58PZK9rjiN7/JVdSRLgO6S
xWkh70FhQgwBdUsBFkNe98dIQrLJH0AakkZKY0m/cgkKq1ubizEhXD2kPG5z0V4o4WTByac1RCm/
XkFEjfQJdVRW0JZkY9j85mlUzCCzyJCAGrbhqJVuy1rO1RRyT0+2VH1m/TGsTPFJZRe8aPNGE0sS
PXr2TjARzUMIL5V11UPC6BYt0SkMzRMniK4+/QkR9IkwTyMiMZ0FjISn/mdJ1K9W28nih+crWHCJ
9yjngAcnYJxpeVTFL+ZNXfySg1OJ2UC/TURdgCgvJVCpgTxhCaMCmsw45e6ePuY0s+A3z4H8lH9R
RIjAQSduoJM5rVK8Dbxrvj8PgZT5LjX0XHi4uY9gvYvy/seKFF6Jip5vnqX41NhBWST9CD6PZbKS
iNgCKkiWCGU7DnbqD3r55pElnPxoAv3f/G39wP1QfAzRO2dtVEmKLgdeQabC8TLXnlNifqKlOfX3
xeTyzxEWJo6XJj6HpRNmlzh89bkzhaFVEYmheJ8RrVLjruedBw72LJ7tFp8oUx5iLImpmSy5NeIb
Qz0bhKmhq+AJFdVrptAsgfYNHw7Rc/q+iHfYurTiC3lZqdlphComuaUxv5AWXeOprDGhjW68eBkw
z6L/pwBeqXR5/SMkYfgj1xrUqOpOCexLAtcfoKj0lXtNnkA+IJkBYJjhRJ3mmdjyspkNB/QDMGJB
qYKHp124se06NQkYzFwOOhRl5X7cZXZ4IocnJJAgcf23f8avgxl35uRLzqEHIpLEbghDW/fonDe8
rUwj5UaY1WXQxcU28rd0JTWz6xiuCOIgxUdlE3/DEH4de46wR0eyEXPpDORUx5Cz4swPhwRBIv/i
pvQncvccrbUwXwKp5yb2P3BxYjT4Nw3JuojR3QEt4BjXBTenPBtsYm4biGc2nEqOTQHmUsIl7egw
rk9MYVjS7zU523Oa+j1w/pdtT/xlLSnizOP7IrOnpdv9LcK56lSb/lEOjvhOhZM2CSj4QjNEQASQ
aP1dP2SqCUCg9kRQT/+rjWkrQ3hjwtydvR3284VV7oDeKc2oyJUwuRuWSKXxGLDqbcetX2/px9XQ
1DL8A28tCvKeK2tBpp1dHaYvlvpol6YXHWap3MQEGQ9zQ19zp6EjugyB61Ilk+9HVMwmQBzS3kZ9
9f5e8shUxsQN8dCEbglizpn2l/N801q8ZVPLNwtsu7Qmm9kncyvv8/9gevmNRzM+9OoFHvWPn1c2
Tv01uSCLMD6IakFAJnlbWfyZYbBNMuctfNERSWCfGmKAngvK9Q84h+DCpsoGCNEOtNha2Gd5DxbY
ZlnNeJ8pI/CJw+GXW7tI9pduvWcP8aptMb8TPFp+iUSDMlYik5ct/sJqdBlRiPagtU0zB3sZ0s1W
Upv60467+FzObL/4tQwcWic1lyjbQbNBEGflG4EtJ7WJzbo/c+XJ6Y2XNUcM6gCS6Lojym51qYUf
Gt6I86EtUaL8Un3Al2F1bxyu9bTYKhNOcqbzDzDM9tZNtGiwrBGqgf6ld6Cyb57yljsXNVyMjMXT
OMb+zyEZFcfv+ZeSrr7xq0v7Jn4bS9YvGxMW6mEd6XR446e0OTe5+XeqZcBqqj81ldn1Zh5BSrMq
/8qbdinqTXpDW9sbW3DYDeC2fswWdrjcamesmHqBCwUFki9/q5ggtnm57YmVoWQxBTfmjn5EfIeK
zSvCqSR/SzuOqDm6UeVypPO7RVwg6R8S4nr9R0pmPdCKJAJvSYFctnp5P0zZ8o+gObg7iEKKD4uP
FAiqRvRz5PhF3GMGnz5kqr9ue2SlZBU4qF4QM/aUWGzkG0vOPsPdZViwN2DxYL+9amcH7U0e0iIA
5obwCTegHORW9Qsc6nN2IopXibDauXdH8Tc0YYLeewsrfnrKSQy2IomCrOPUmuPhmCUD3b7Qf0JH
SN3qXVODa+XowpYfYbAhvUFujrn4BZNQ9S/JA8+FEMOCas2icXZ6YSXIKBBdRKAkyKaFFW+u7O7R
xmC3jOuX9hl3btm6LyHZNMxa5YegHnKorRUIlzx9dh8G3VQbvqXi4IPamPFN11csGwF4xqw7kxwk
gdlIhpkZlhjcL5nb6i53udy6PokjfHiTJGeb3JiEzy3vVMEK8qss7ItkW3tAdDDh22ZkI13xqK9S
xOOEkpFEB2hNLt96EZoeolFZ/mZZqq8Q4EBHmJN5qomBPVEAFP+AGcSv7Cg/x+qghcStucWxFR85
UrOpT1YRbnb0yOtl8ZtNs5ONrlJxXWNuTQIiLO53/VvskDT01CpZGhqz8Y6RG+d9h+ZR3hLQzix6
0unR2ybEkX6FTD2B+GkEO8QUqNH4KjblbehP/CNcouo2OXiFO6YXKX8ao1sH+yxBlelU/9xgFm7L
27mwKrPCPwQkwkdldRaFBTs6kvHNrpT+Cjk+4Io8Sd/XUr7LyY2IljlGcC3jRNpS8RK8ebwXogWI
C1QveM9UfmaYvxk7aJPjt54xkJP6yw0NERQfwxMMUNgfI8A9QBsOcZVNdQ9ywbtBmMrclQ1XVKI9
MJdb/ia04R5hpIT2Zjs0bcIHn9gzLwiRwFmncwaXhdk7OnOHg/cZN+p79I/QoodCBNjOpz1MOjK6
6cDWWMh8IiQ28MeHPPhuKCwJB0sHV+K4GsfP0dsg8ZYXX2pqdkcOpA3lrvd5yFj8oacvNDNSXgCz
gcYGuK7MtlwbTEqEWDO7oSPlbjQWnyHLkbTmh0j6j3R6MGBD20XKAyYncLDSeTvEi6Yi2VN5HlCN
aUgUnESyI9zmTATCccyJc+FnBUloZ3Qahb/A9mUSXbtgGgv+cdjwCzbOFdUz3P1F9yLo3jhfneTi
lip9bXs+JM4aZc0RFT+pYlDic08wC66VllizX6Ro4NGodHp/R2s7McflVijBmmgYRUyHc8NADhyn
e26fypUeUu4CrYdwfMSiy/NqY+DIskLv1fgOCQmMMfw/0BAqXc4R2KElEieQLy6Bfu4R/ADI58wA
qVvfSKfJKQfprclgeXPr4rT0roX2jLR6TTtINOfRPQT5T+nvi3yeM+aS07/Y66wGE2VcXhTeb4ht
pVyCkh7bflcO15CVmozqtUQtaNyBqy3dKbhM/qnlFWDfR+aZ/kTMSGKKNJJctc7FQMVPItJzRr8n
k1D2j98mOQVLnhqwXIIkY3xeSNSC3PQ5ZVD8i2cIwUTbqthZu94tyzkMi/TkCmsmq6IB65SeUgKh
FW3+trvqSwf1Qi/M9wRSMiw+1cIpllRthA6VnCFXHz4i8vLIxGS2UfEJ/i7m1QUjH4YnYPLyobQH
oEjSUVCySBxzlVsVH4Z6bJpPFYItbLcSt+/CjNLv6p4vv7mgPkLZnlDBysQDbJmoPESItfGjiQcj
/4P1ZZL9bEoCs3tmzybh4kaNxRrbPqjHa7o91lqDJhHjz5CJewctwMIs/MuDPaMUgS+s+BO+BgyE
q+zYLc5taorEUVlk8wIOUmDeY1hHDlPg2JT2SfgL/QFIGDlCTnPc4lvVsN5G7C2yKQnz1Cv4dCF9
hmTAdM+MQ1JttsyQ6EC+xEOe3gZyX+kPgp9LFmtknTgKUX4MWxUsNNj5/g5VKKM8BjDFFeRT3J3J
7yd6PRguESSQMT3h+xszyNfjt5Bb2CpwVRQHcmVho6JbhNyR8gc+zLq4xaWJZPJAvhfMdxYd05zy
JxQepFdz2zs96oJhVVPHh1wCdeZlnjvfxnhGy8PE35Xb0bDYvwNifXN+NxsDPMdlMY+0rXeEVfbW
NL/rt/ibgOnXguxqLB0Z0VcAmbJmImVIJZKh77gfFe7DCkD9GQKLQSTAZav3LLLlD8IXrnlqc+CS
0RXm69jBwhrf59pl/0WK6GjA+2orylRIRU15eNctqdQAtEtH7V2MT33n9N0hVM4+QQepcl5mbtYR
ePYjsaU0SDQaukzJr0+hAdDQMf8cpMkOd9O+HiwQRoWU8E3RrPHKTU/CblDGA1mcckDfH9UOTFwM
r0V59W7BnBNnlsZJl/b6wp3Y25CwuHVyLz7BcLA1V8TJ0uYaPuLgo+bcwHjlzKexTRSr96g4ssnp
nW69DOnHj3E0PKq+zKqyTkV5SVOrE88+uQ9zUD5fe1pfcYcB37npJ9JFb3I7FjSQpObmBy8IwMJk
gudUBW5HzYCBbLU4EYNpDNcigik1SduR5EO2cNQSmu2YRZ+zGGD/jrxTQTh9aifUcmZHSjQG3sc1
CkByJ5cEUmDPuhD/1e2RBGjIse89i9t1wiFEiFi8WwyfnKgs0PVuYH/D3qYkl4mTHNHqqvsWcyu8
6IfJeC/3td3fDX3T/8brBXJMItMgRp+wSoLkkJRCwIpgPonqxVFApSoVJr701Jh8dm1J+sWqvgQi
0b3t/IV90NO8RHdEoOiI+cgU60voFJvgZ1HZYkbY86b3L02xIhtS3DTf2bWgzRwBwIZLv1zLFznk
Vwkce84BbG6Y2Qj3tKYHmHJsnr6r1Gybj4nKMiqZNqRjUGdQmihN8Tu0NsHW6AoEmpgJLl2BrnvL
S/+lEqNhy5GtL34CUMHmsZS3pfyIf324tH/KjnBfPC9rEeQS6Oma4t/FYSXfpfE2Lm3cadbIXUak
NopOYkfvGU1Bhl2SfbWekx00S+otqf4eJ2eiB26qns0TvcQy/DfHMuTyRhZcrJ/ZD4FnvjLjUEw9
TFYocAH9YO2UFSJEQi+Xm+We8L1r/svTWS/t4Nn/tp2DWoT/vROYebe+CsAJW+aHbNeORpEc0z5H
AKtnuo10CJf2IFE9w/5FkzL62/JT4MlmmBxPMgSXPp+juBb1bZOyLFyXAsne3zJY5kCvcdSjV6cH
YvUbQsxjFvc2JbAhVhjPkpeuxK1C7B8NGSahWBXcw7ETiTXZKBAPsLeROXpvRfxKRBzVa3TuLTq2
pd0gQop3lfgdXMMGDApjIIevpV/LDV5hbsf+9MMrcaBPCk9udCLEenLIkSCIB6fxbMAk6iXhFbYR
0skEEOyXN4PPgA5YdeUFQMHX5BETotEY0GM14VjZZAlCkIJaplXy03irxtsgflcCbHBHpX1Gxraa
joWBeMTUwXsSe5CukbkzqNJhsyMEDJ3zEweX1uNWowOBXSe6lP2bICvBNaAqray5pr9q+CO/1C0B
1Th/EyRHc98Wx+DjP5LOY8lRbIuiX0QE3kwlBJKQN2k0ISod3nu+/i36zTqqO6ozJbj3mL3XtpA9
tk51Q6JbIEAA9rA5h3c6SINIVTsg7ddtAcrbmpff0/g8fkVcs+ppzD+KcdWzqwFCqB7qnV/8DvLV
RydL0k3jEEMH3QXEbnsw/H26y/gueu5OBptomr0ZG4JiF8OtjzZ64fqYe3+86MSWfi09W5nWUDtw
CC6Mo/fwEGk7vIXI6H2PrBX1LWse3aNGzYxWyNa/4mdFjgo/fSFcCnB38z/xrebRCESurCQ4w0EO
w4MZ7gvQIooH+jkLHEFl1vuZ8Z02EDQbWJXTM4dGXwaYL3aYUbCybLsKbRpBjEsANtKiunXZebP0
TU46qi8Zsw8sq+7/PCrm6j3rdCfE4o/1FE0jalp9/jbThxpA52jwDDlpSuzEu2ybvYsohVlTqV+y
e2ShP8CrhFdV2ZMdSrInrrpluUkCUbaO2XJQ6NXsC9RzY+MfYfRg/Fl/ku4EoVszSh52PeXXPNE6
wTRyGsS/Bvb1vEds/p1qD2l2hWErvjNEYRSIhatSzzM0VGRDpBogataT/SJ6H5mgEKtHXhx2cpZk
JHAHEk0aVNf80+dZB6Bk3KTIHnib9fCXs7TFckGLgPqF0HiSuW61eOm1725De/ytfaQPCCp7tTsP
LvJNAgfBp74pHCEqOWC0kK7yEcQ7c8KU/gOhwEDbxs5huU06GizO9oYcKybJMpEnw95geFQWz0iD
vuwRmcwIEXLuSMVMzZRov+IDWeFSj9b3yqNaYJq0RCpX9lxeWfOadF9YVYCjq+eQ9pWVQ1bsk1WL
Ogbx6LBdGqSfxDzxU/wzUa3wJ/qaOTs4uzg/kxsarfUtbdKRk7R0ldxRbwvsjYwWlgLr5pIIlHmo
VHrMApt/hKJnRKOvCWtcF0C81mrvyY+CoWOBU+MwGK5ErPwpCTfsd8e98CahAtkRHkZaEpw6Zmu4
4BgplWfpry49HXM19TDxmSIKrJHULzLRmXiZxrziVI2/AEjGAmAA1r0XBKC+jXi253SSnSp44kGT
fScZLiyiAnL3VIaVQAo7yw0lPrMtj03JTvdJkV+gVEh0GDcO8WSvrkTcjpUjlhnR+K72L6fjpl+h
2M3oU55yemZZ0CukWtrGcF5W1+IPYTo98vSWQ/zpe4bmmBYi6XM0Et7JiHynSJDfvxOCPWYEUxst
uvOxsWpCfcOqqchw1KevYEAlgPv9pGJ9WkNNyJFk8R9BaqZty0gtZOfEKARsYU2gD/tLp7/yJGnX
QvztTwxpi9A1GPaISwqSrFEyLSGx7P6ZHxNnjKARzQHTBGtNT0JJq74VD8JhKKMtti4rsbky6kDf
kKsPQn+jdrsM30FFvk22FjxCcYMBiPU2jqfGwTPLxsu0TeEBNy32/zoyyzEZWPElofUzPxsWPt1y
ET8G6l6kyNGbgDaQ8rboFp4pKZ2uiX70qbIvYWSGcZvBa4FXydJdwkXjPXuwbssCRDB/kXhN4SMG
DwISsH7N/rYRvySsqSJ0z8gOvqrtxG6G2TzpFzDxWDD7xoPe2B8P82WYP8v+Lgm/uCURqtYEQjL2
Ts5+s9WezKIx3dFK4xZG2J9EjyY9Ju0JhpzMoompajhfQhwJbjt7kMpSIq6Jsjo2R1/ko/rKlFOh
XSxWxYuB6SIrpybYit2n3G8k4+EXTgnbWDOZCjA5fSpIYriOWe2GaANJ4hBwItiQvZCossy0wbvd
iFfzKWDj/keNv9r2b+5/AJeRffAlUykGvDk98KGWPQk6JC8KfkfhIxQ8FX4erE8uQPhKhN7yBTkR
mljmhuqzDtEwMPQiylVtvqsO2zTpvcQBRydA9fWX1WG0Z0dHT76GLRelIAPWkd7xkxAJokN0ab9G
GnqpOPdoAuJ/ywas3Vbk8LzJiHw/Kgn2KDoeY4UcXQrf2PPJ4r9IJ0YFnK2+yY9oLSPN1catvI2m
GxMEg/Ox6y6NjxvxyYQVrQWkjD35NUAKI/jy1AhM3E3swoXTCt98vQIleviEPWp1V7aFfnRl9zYr
75G91SU4g1sNv6uUfAufEHXGS3bq0aZQqfuMEkDYAnd3G1BbL2WAcfE7BUeO300Nc8f3iq9Yoh/T
bOy+ClKnUDmBd2EzS2PHU0lfE7OIOMpuvggr9J30k49XRrw4Dayac/urIE1GtUf/jyEAqGwGpHJx
augRKNjZe2JAYw6OnggkLS5qRD6CgIOcH5IOiaSAcM0eDtfuyc9HXAsq3QmP+0S4zVrE1wRaPnyY
e2pwlfEzS+R+a+IfWwYPdhfeogB1EOEVQ7CDnLcbtzo6ERiTtnXsGAmhPuI+/OpvM/3KWv6BOdWv
ElwBnm6c2+IimjtcDz5Jv2z71uJT3pO6wvwSyDInT7IX/L1mPen1cPJJvJYe/l76Tkpk4vM29M3E
hAMUYfX8XqtuuQ1xQrI30PdKsVP6C0vEjOeMZmW6SpHLtJbfeFirAPo4RFoXwSAwn2VWTeV07Bji
D0hyfkK0Sxvcywi+zRAiIuMyhoZD/CAle8JYpezCI8oqi6VnTX9VAU7mAUKiu6V4n5UNNqvkjF0S
Nx7aDOtR8uXiEErHDf77cnWADkLFzpDT7T9R07FR47ARt7qFvZ3F8Xod7KoPv3ET0SvfM1wavOQ7
Co8RccS0qzwEFqvBm/mEWVcBaoCTheRJ5tAM1oVHCesXG3mvhCxebsgIcEqM3blBT3agCmFwgK73
i9IMiVxj/5n60ZRzp+PuBLAh7dgS8rdTA/7rqOBmGgJtOX9NCnqvIQT+EudvpQ+skf4XzE+6KnYi
Xu/g2MYA91aJcK4OCZ/a8RIgf0TgQzF64csRBrhO2Li3zP3oBSmjeejMv4Sejl2zBzxzE5rIZkim
xShXUX3gDjk23IHWARd2c/UZlP2U1Tma1lIFoAd95akg3SsiZosIAvBFDGUmJBrO1FOO7IHWRRKi
mV3Mrsp6dv43DJtOeqvwhwCgBEILQWljwdr5qIKtjNLdEaNDTxb2hKyDibiW/QSMseEpTpMzXzvp
BzEYwLp0IZY7KDaVp5RcEKUM3Z7rDXVSW60Rm1BZetpTmRmjMYqYkZwfFbxLJlm6aBzii0VMNsIe
dOMcdlA/L+ZDuybFOiJwJSKAZ7iUy6Fab6rdvKc7mjgWwLDlW0DxgEzRVzsVroRzjpfUAXTPWoYq
8aLz7IIUWQaNt05EUmYHBvtfmJ9v0nJY3KDWkARc2QQnKEusnfUeEzdbtARzF488vmraPsw+st8l
z6WkdXLLN2ufObQFZc3mibguppE7Kneivk1KIx6SiKjiZVVsYu84/0VYte1qUeoyB6P0GPRdU1x9
HoAvMru3mBvRr4lsWOdFrsLHmIH/yVfyNmER9T6++uo3rk4pmsKQPm2qQAGhlF8ggAkKI8QM8Ksk
WwfGfe0o+Up0blP5CBFYiTAVcvwu6kbPH7XEyv9rosssUGuO+Zs1oNm3o2I9kjIkbZabBTUq4Nt3
40RIEKQ9PnfzUU4b4Ujji+gJ75rWUWT4e7XhkkbYm814AEplIyN4N4AC8keh9KjGU0oUznBo30kb
mWcbluGRWdUiziaYmSQURk/GJlFuJQJ0iYnlRiX7V2Qp73B6GBFMAATzECqG/YyPaBBc8CPnzto1
7R4vMN9XTUhhsOFJkjmWTFat8GVWAcqoSfgy9vr4XueegpNC+g2rb56zHs79xroml+y7qDDHmwjI
eDipmsoJI+TdikBwnDA8jPt0eHH1dy1LilsN91b+88Nnnt6L6KWcfIeDvP3SoLQI5d0gc2tdfaQS
EsuVJq5bsNGr7GmcsvCuscEjiE3bxaiLuDAvlBMcz1BHGWy0v7OGzew6xneBNcdkt18xIzI/PjXt
WcdVLn7xOrJeGQH7vqTJI602TV4+yh/4ZMIOC9Ed6XgZbetnormS4GLjKqHrm/+G+qaPX+MnktBi
6QeZayIFNFAZZ72jcI2uEPdO3HCAQeYXrRCxnezRVGUzfeB1/KxoUDLmUzbdRXdkroWj9qrce5T9
utcx8srhiW7a+zy9ddSnGCPyZEHZVnTk2i6X16mTXCPiD3Hd/aTvEk01MfNrnQcQ7gYK9r1e3RTp
FGmPCU/5zCjvRkfeSyiyKbP3tHRivgnjJ/G3fP3BRmS22Dk2qa38mnq+j+Jtzdtp8OShi4DWkqw2
AAvig+6IqzWg2DNtVqS+QmFrWb84EqDZLr7cYp9qS85gHx1U845Dptr13bpqvuYagSE4W+YYdvDe
ZLa1NchsKre+p5qwvp3KuCnKFTUe86F+3wSYgNbRkS+OEar4vez9h+aEhUdBzFJsFVDWo0teARtd
Vk4DTRljHdoweH6LDACSMA6av5aBx3ewziAXYahjxEWaTMDaMSElu70ZcKIQQPSrlpnGKmEEDz2w
usqsdZNbUR9kro1wI32Q7Jcu+zxbmFzcGANlW0Uw5tXoicvZ+uuMgjb9axit8lkynbTWxSva8MCB
jY34iGx00igGsBArW6yBw7F/1/1bxGYbwZLJbAiXvntmgo2Ifk1+hLIKWShgBBN33A4spuH3XdhJ
qZdgim3xUuMGvGo8QjgHhF8zIK3zMcmOSrJC/a+Ci8lqi7tN30jqRxztDHZVY4XcLCKWYAOVIXiO
PmaNlsHzpiNkMuLIFhlqEB0sIIr0HYX+z5yHlSIGzqSQUhqz5COq56mqRK98qVRSNQIoZetU7N9O
pubJexPEG3Bp0Y5AehfoiITGS/YjBzN7iMhW7IpL1LzqrPAZi9XGXlGeAjlbyA9cpvT5u9D99Qzb
M5WIB97O1CYz9EwmMI992ZEjTWEYSqwSP7Vs2hj+U4E2j86XUPfsCZRZ/isbtANAD+tlOVsRHeFo
1HMeNh1sGB1y6lcbfsLsze+dC+BdeuSXiX06FyfTq9nt3PReImXiIqtdJsuRttLqY21tByKCSkeu
n+m934pM+jV7lJ9Kw1IcaM5wVMFfwoPCN81EmQkOxwGznSf3EleNBJ/0IjF59jcJZwsElnhTsBrf
CUxxUzYMLB6JZb7F3Z9RvYuSN5P6VfByNRwpLi92LrnKSLoU5PnnyJEUrENY7Xjx10151FI3bS8V
qA9DvwYyNadFWcNfwOjrrEYegDZTAgW/gKGQj67n7xnlrNtCd76l1p5Bqc9ghNgL7SKjSP0RdYoH
vsTPiTZI39SGM4ynCm0/lT0QaQrzsX22EM9Id7aH4GeKv1DXtvcA9QiM0ltsfA7RSW4JvCKUD+Dz
b4mCIdjW7/1Ktt5q+V8mMEdCDokpXTyYYO5fMOqwvUWKHfCZsxSynGotE7Ap8PIdSIpkwj2Qzc5W
pSZPjl1BXb230y3FL85PWJO0TsjCI9ggP6T2aKic03Y31VzJmEqj8i9Fg6P/zAkoId02xMWtnABL
xK8bY+WrH6F0WgKxSHW8FwoQrzeWrwWZcTwnfbcJpBcJLQpr9M7WDpPL+kxbfXDKnCfivFFgs6JH
cDSt3vAkgXzcl+cQZmv8yF/sKtlSLt7Rav5US4+Rb1D8FTHrV0Ylw79E6PeKI6Gtkf/k9RHmk/zZ
c+c3JAMCIRtHT+hXl+q761xg0ThAOwe+4Y7no7pLS/VqKpBDWE8kV3og3n5WMhV76HXKyMEhPxAi
aW58BdDBeieNniNLOoGt9Hvb7Tqf0lqngJcxGHGsrhCFhd+wRUG6zQL8UsS0cWD/CTwHA5VVKuEm
FlZx9YoU+tMcGQvMNWaD5m9H70ROscnOnpXGr2Ht6fdkeUuqU6naIaPVConMBRU74pG/EcgLOLZ7
g05o7h3OKe4wYaP624spMMIQvmP1pTKvCBCEob1FtzkjnB1LFdWKv/2mFF3uRvNY5AcdycWaNLZH
Fttj9Lg0HFlx8hG2vyLnpBl9aUveAkXXh9iYP0F3NAiGZueUMWroRjdXXf1hbdSfFjfdeOg4P8KA
lATmh5dlH4UGldCeatoXOln3p2bej63XjeupEVEpMLpMahgjud0JPEcku4y9E9JdzUjQKtCp8DJn
yiHjLkp/VaPZ0nyM4BgNr27B43gBj0NueZrCDDsMbEV/CIxnddZNHMNNdBhvFXTA8NU3l6a/qv2j
kREaMgJGMpORrUD9ElNuAEygJR3Iur1ZbMBYxMkHgtNYu3AgB7E3q+flVO3iU06AjvEvBUWu0W7L
l5yl7CCfkKxm9DF1+1fSkPvsP9HKMoI8aog0hqv5adKIkjOZUdKnxZ59iekzP97pzCnEFNF4sNeF
LeRVmo5yhpSJHPtlobyeDrX1MFiomQIKAXwjt0xltLuTGYjPJI+yAcIuOxAAPYzkW35GyC3k/D3J
7z5tT7eAM6OYG8/VcG7lwrrD1d+dShwgrLBGOzfGozZ7kfEe0Ecx3JFf4oiE5iPAWqm7bD0sK3DG
hc/AXtG/ZiWg3YPRAyc4aeWuap5B9Jf3HgmE/rUSt9P00vy9BTUodCP1OorQKw4p20iCXmjXFxH5
viXQpj1WCmGScm7nJAcVIK3eOc/Y4nGYithQnbDbWeohhy2TVpDR+Y4QReR0ys9UfYoRje5KT75F
/X0q/1XJTzxcdP0UGKcxO1TpbmSfhzgOwrMpueQcjMmhk/co9JobCQHNdhpsfsYeljKzL+vZVGtI
dsbsCGSG/mXyUX9TvnzOvYAbm65l8KIMQQsQYtniLCbq5NA9o+ykU2TwK4xcBN3BTHc9loeYzvaj
iC4DA3IeVLCdHV83YuxDcgjaD7PatuCs1U1Iiud3dGwJSIDVyrpRvCgEAYXYXHZV+K8cntlD/aaV
rdh5kx6ElInqF+FLjWTqPN2BlqYsIsl3993ytSyif7qLwf/obV7++FiggvnTmeUKR+ZOLcWc4U4L
sIxh4wE8Ahrdlt0hvhx0etrOkMgOOgxoM2aCSK5jsRlfBtmF7X26D9W5J5CSO7z7aFH5NQo3xh9a
f/UxSBdpiCDFhhhd7DLbp8FH0OEUKX9j5VFm9zp3Q5lgFtZE4B39T41Imnw7jE7+1hWfHRStZ1s6
FMZw6gLqadmWMQH1IqrUrZQcwy/xnjOBvot3AQUy40AECe1eNhDnr6x/YbrtM3f4QA6nN66AFvPg
m/vsgjXFyJhwuojxDfEo5Z7YbPVz1GxYBxjXiegv9qP0BJ/0bIDhSHGQPVgKAh5N3fHNHcJz8GsD
79LoGX9zxc0duLHujMxAH9kPmC9whXHOEfVkQmtMtDoTYwOUmN8gA8WPlvCF0QsRNiCEY1DGOYco
F696aGvdQerTlfREHMSurmMsh0olF4h1xjuL9lL88M8xiNaUE+ovGcn+7GE3Cot8NjeII8GIuKVN
Ky4F0RgYrTp87Wl2/xzAwZhbLcPQgZsg/zd02krRvUFZDy1S5cSZLlZ0LoAO4ykHKmo0p/lWFGeh
PJU4WQRH0ZCzQt78a4wbeuL9UC45WLOwoH56MpLzLc5/E4iUj9TtKUcOhsqInHaicZ9YucNePLRQ
eBqfDHRchCr+F1ce72jEoKv0XbkGvIBvgA2EEh4T3Ei4NE8ae3SEGswb/jLjB2oaPqiQmNriTTPW
FJsWMsNLmLm15LaYmd6T9sycCC31dfie6ccRBzGGob1upw3Fuogv+oyih9BnC0Q9RX4OiXtdB48N
yUs8ijxA0ydzrYLx3bV/xskJwoiEFp/EIYH9I//ClVuvIR4iRrL67DF1127QvheI2OrzZB6bEBnU
vQaVV6duhXamoqgu679k0chlTzl7gbhGcgApPdlFLGpufk22kK+qjs4kJITmzQRfujbzaQhIor+j
sMbtRfnUdLsROzeZEou6LSL6qnESY1tnv0wAsKuB+31FCW3/qvpE1s1TX/7SxmXJRwS0hMnVHdoX
OnwiGyu0U5wZlAX6wQBH9VeStsydrLkyimnuARCG75b2zjrOyt1GsQXda2cXbB7rTmBoguLRGSj6
R2TtpGYhQKKw5eDhqKq36mHhc7yZ2AaYnHnVVz3sGTqjb8QYYbY0bagWXMZNjDen+4JDmo5pxBWJ
mPfEikU8k2bgW6SLOXriqNYRDTTgaVxamEjNhAUEpYgGogRPjXrrQBdZW1Pd8A/Isvwj28Cq5hhl
9bsZb7K1Kr7V/F/dnKZuFc67hPmgz0dM1FLaHUaSZuXjGF2Tn+6QSBdEewHI2oqAjGeF/f27PQpk
1bFq+WTsCyZv/LTGS97aNR1AXhz6/sgfdmgjxOOSgSS7GpTc+KbC+2OI15/ppnmZaHqN+gpyNPOq
mczdJUkm/mj5HcJNn6+CChTa8E87j8xuMRc/G+rtmPL0onBJMPVQmKCZm/GBwiVJ0PHvEdZ39TvQ
KMZ3cLRnwYkxf5uIeffDO292gHNW9CTJlkfUXxtBBssF5EZCILLQ3NsW4f8mGRzhk7Va/cJGifIx
Ei4ZQ0GyVwnZiW6o/JNdStfXgUVZGwfpYi5mc0BChAni9SKxLCS4z0CpQXYnvnqWnkqyG9CyU1pL
90naM5BGaacIdnQTM0ITsOwSlrTg8HLMfsaBQxZReEcR39rAedQToO753n5H1gkG6UB7KNPhX+RX
CSCouY7TPe7od/lsbwVctHZvdWs931BxACkUi5uJ/WYFTzaxLnyO/A7DvGGyx7wh2PksPEl5AtJA
rYZqIxgOMXG6V8KQh38qHSrUtcTtcnb7O+oClbGucBQleW2+UTwxg02Ji642nbkB8V+kP+PAVWBn
FUzzwtRIQUUrcRIwWMJAT9n93xXTqW69fBjo+/Xa8QmTiJ9EWFDnRH8MohDvAIg71ef0HLwsaCsK
bDR2z2gTVsO/8pFDeK+hJ/FXDsLG34/9R5wepreUk8G69zCOv1kzRepgC+yVFjnEvOyTDCgDeKMl
XPUr+Yj1etmNsuohZiVw6+YRJvCvt4Z1LkzPQq9SMXFGTYW9hYWLKV1F+XPkHdHgGrN3xTti2AX7
mXhhYbHAZ9m5xgQp3wKGMuVpZDwNCgN2QfygzODABL2u8Wlz5Mw3uOCZCwAewVQzczY4xJCLyith
dEgCGsGKcHt1VFvwHdFg80xh4E/TTXFfIN0tOjynLY8su2iKm7/pT55Yl013ceL/uTIQ26KkonKq
dJqVfs2LtlN+ZHwv8JbqfjsVdtkfJ4bjhnGY6JHNV/Nl/TT7RH40/gVrY0Z+A/apxVP1kL5GBtcq
eCJgSRWUsc72Bz78M6OjSnEIZCuOBUWcxbIfs+jwjAoQxuFN+Z4bRl4N2FeWpKZrSH/NvCuHd6Xa
5SmFgvwjKJuRCVgkwvJd2kEk79roJp2jSpzZbDGUaIlbzqoR+dRZjq81tpQ07GgPKY/ot1zmSB1D
vCzcEawo+4jUwx00CcwV2Efn/B9cQh1OImvsQv6XwOZX3rd7fv9O3/O6oYqP2Y5ljTfnM7u1B9Bh
WQR3A8rZba/cDPJa7kk/WwA13ZLeICfHRetu/aIRYSbXwlTYNATHMkgp93egDGX6Ftj3mq0VP2O3
TMpuUGyY3abGAXsmzCL+v8O7jmGVr2wDM589OjSg/ziDU/8DRgGFRY7krweTSKbfQIgzcxQQJKe2
4E7y2KUTIBgxliPdDpSnTaxjhzxgxhq25PABr0KH2GOLWCjM3+2TSSEUTsAMk/UJ6IjXaJfxRp3I
qsRUUrvAYMX02KCcxUCQ7MqDxpAab9eDZg8hPLGH6/kpb7mmcmpFl9qGf+xfgsDSYZW+cD7gu0Ys
xWWHK5B+iQXJafyMsO9toHff5pcJnZl+D7ax4CHdZWCNNBxRCuUi9NVulwQu73JCd3sOLj3DHe50
Wz1n6Rp/jfXbgv6wjU9QakP/xrraMI/WpdQZLXxMy4pX8FKNxEEi8Ki3juKJo48d1NFg3ojHb/zN
4nOlH/Mr05kkvS1PJEVjbDfvmA62uAaty5u/EbGrvOMqsTxiiiWoUgJyKapqJ9whBBY8znKwUTku
o000ejwuBnPXDQQ9lvC+m1E/cJj1F4R8eFFaAwG5rdLt458ZQ+R4cNyd+mT9kenacUPZUb0drDN8
mkhdx1vTS8Pl2WASP0PmsokjWuUfIBMb65L2Czu8TJyYIU3Mc/4h4AAx7CnbG6CHa3tQXrDg5uKJ
jY1jbpqOC/hKumcsqLpY4hLF2GBSXvPC+zcQ/VDI0Q+rGMniX+RFmL18jtZbJ//zwXwNBHZDi81q
Yq+UZwcB5quhrDJiDz5SFTLtGz5FgntmtGZer7B9w9caJ29vmgpRMf4O+/PA0KLWpZWMgj+OfyS5
Rz6+jkK8IIjC2NfH6CTEAnxCQH4iP8vLLzAt93aoPTqs5pYDwdr4zXY1UclOBH0hxucGWYhTgMxm
PJ8K9hU2kRUx053GeXVG/jBi3YRknZ0hzCmeBhMlATWd0YTr0i1p3JqCYsCZmn1PmEPaBqZP+EGo
Q9N5izo6OoI81vXzICI+T10UOCZHkwJOBtlBuG7CfwbZGB1LF48lXHRR248MvIh/0SAEsWhtdWTe
qmNGtoR65gwrgMM+QqS8lodd86vyItvTh1KhvtlqVGeUc0sXYVBtPbOCpumUxZvE1cQv1mizSqbT
RlpeJzv6ZSyW2p+IjVm3aqVXPfLpJXQ41/xD4aoXgkPWHVgK4P/5uOt20UNgD/VT8uOwpAGe95x2
XXVtpx1RHy7gvWX8CA1kjW9Bw+3zX04dnIaTtbdu0QrDEAtR3i6iRuunyo7gGUImnp1oGcp6LewJ
Ly88hfE4kPjeS/Rt+gUQVlNcGqWsdbU/Xoq2ZxDQvmvhT83Cy0T9BcWOu4yJB98InfTIFHjRHOGW
ILCdlZf0icWHmA0NCvNifkHAAZtODR2BHDvtiBpG3LKub7YDgAkIXFexwIZB41ItoVS3wpDfEp+Y
tIz7OKZgh8KrzS28aoYoHTvczznysOr7L+Dfk4gmkvL/qWWtg3NOVV5BuYl4oNWLOhx0MIBWCOXW
KTyZyecWNA0PqEQ3fTIQCTFsJlBmHanHMoZ8c/IHY5sLio0ui+hiFDlw7xha9myNf5ZkBk6bqdgL
I0tjZdfC3W8Hrmo0tRnEzUQjsLD7g6DEQrZCJSxuVDAs03hQ5y9L2OlluGY4igmQfdN/dzcBSyz8
dm3sSS3odd7BHvcnWBppaRCIskewZP5XTVuwutc9cgvNJbgJAUlI6u8u8ur3yI02/cVTFyFmomyN
ETktrMtvsIpdzBxYwmbNglN9UeMb4xXvEUc2q7uZwLP4DTBRxEtO+MPoIqo6MAyAiyXFXJMpPHGk
OYy+ehqUR1XfNQtNHHdN9jWsrqAWahQ/hRNAXwClJMTfLNDy/AaKSpaeIZph5aRObPRaOh5wDeTB
iatx4dp0GMhOHO2tduG27SQD7AeZjzwlZPO2F3P+AlXB3YQnd3inru8+JQrn/o27J+hOPIYtyu8J
+ZOCOcdyJxaatNaaPq174W/Smcf4f9V0wObJPnRpUwqyc+FAcGDKWwnFwikM9zUK1yy9YsfKixkE
+lGHlNk7mWmsfb41bmpBu7Q8unLjBec4YFhK3yA5HYeEitmYuhUxXkkMrb+Oxysqua47cf3D0YWi
ZMUeTrWJ/D1hUVgOi0RAY1QneGJ4Qm6jBy8YLwu/ouHCRPHy32XMDBiWrDC42Z+4l+qNYfNoIfIK
jGOsVty9q4aKQXNbHFcAYwGCL8cx2tPCXNUvZpOInfiD8SdHfY3IHwe6c7V2hIvz3IKUQbaES+T6
ieo5fROd03gqjzKlEjPsF96r+CCgBbXVA+5BoI2XkcfMxYdGhQPdEM9pfGTWMgjvZb7GkTgelbUB
RADwNH3eQNYVHKrui59AZHYFRGwT/cjhLWQha3hFSymLSDngrrTbGz83X22xs2yZ0eYGhvqSfLuh
ZIqWMK0nvycrHmWJ4Fka9opZObKA9KQKbPOfKgjJcBkgib4L8N2yLSZjlGM/VraYlRexQfKcj0jy
G0DjdEMI8DCRlxsUwDvSQd3xkw82pgREAgmeE6O2HjqcAxdVWVq+abGIZJSNZIWzg5CWCBAQwMJP
zbZjysAorM0bGA0wDlRnomtWpB+zKyLWrEDbd42YYcNHBGIECnqhgCCDhSXVhz/wOAx2ZBgDvnjV
WCmaixpF0d5DPn/VuEbcihVjnX6TpFey2hYaBZxziZ1Wz9S1xefFswW89BbT4sKXpg9s1mGClvri
A7dkEyylXw1ZdRdJuxAcQytulfzNSNDXCacQi+Ur6I4ZAMCDz4Aa2wowLGQSccLbBTkFS7TKGQ87
aXYR9mR2mOckoEgBOAs0D6lp8EcMXWeTglR358r36I7SI7ET5CzzgQj5E7F76OrZNvoCIyp85tFb
ipRiPeN9whpXHZpyL837aadzuhAXz0EL8K10rGRjNl7It2s6QnSpReqaiCkrunsUNRnhKNmOt5pF
vW5cGyZ51L4YrOjXiaNn5WsQWboe7gE9+JNifMDo/5BGVg707kxYt8xyY4+K1Ij3wSPDy0wqAUof
5D4T8SskafD2kN+k3sL+nVkfWm6fPTu58wtNw+vecwxfrr46aQbBV9sUXuSh2y/uTt1hN0WjOsj/
RPhEWz5POGyVhz0zSJ4NMoZ1RwIPLVv16iHzZdelsEa+yG2J+unJj80H9KXjmWRJVmIn2MAfRlm/
rL94AlDhDCt6XD778he61q0+UW/SSmo7/caHAEOUaQzayAC5Akwtfiv6ifCIewVtG09Z/pT1fZ14
xr/ooZ2sdeU8t/oX2WtM0pJoHf+wdfyZeQxZ8VxgU3MGLnU+2JvFJIQ7fh0ORz1ZT2j6f4v8itw7
otHetho/eEpi0LVkAAqlIo3uyySeO3PDRG5qTxLGQfQvHpPw+Yi6Tyw3dB5a+DREBzFiJzq1cZBv
HKZoFPG/QmXmXpif2HpGNjA9SWxMSYP0PDlaDNeCpZl5k0/m2v+nnNVs45NwNUqcz3/ZnV1ghLg3
PAP6pS5Ep+RTADPEmzY4tZnIRtla+StTepmZ2cTi/AnaQ5eC1iFH1m4AwF2JUqc5DPJTFe+o4StW
WvCkGFrM6pX5ffLVf/Ltm+7sP7EdNHtTXOvpR8kS2e2vQLEPg88QYKFAm1670D55voe1DfUDi2S3
R6Seod/b8l3xAPPoxigTCTpCs628Myck7IF+FEQzFeiniAe1fRbnEACD5TFC4tI5l29BvyI56z45
Zm3j1x+22RcwdlSbDAuZB9Bc+OigT8LPlHty+7SIB9pCAE5ssHgC4lc8pZT6xsbfCA+ODsK9lqtW
I+hWhGKCHjI/LUu5LYi42rxk4LbYku6C9jTfRSSKqIRt3Ml4+5L3+FiH8GrlJw3ZTFIBc76Wd+UD
IWiJXJmk4a12tWpnEaHmd8JUFutg7Gbv6NZ5mGuQrRs+cX4LXuoQ4fIC1WCajuJpiXVX9/rgAAkP
BjAPrvIZYtdfZf8E6cUIHYUrGg3AAdzNS+onxu4Xl/M/nU90ZYClt8vLMmyM0ccLtKqFA70m9fex
frDqbcY9UW8bXhe+BlaS8YnWqUOGSreYwy1BLM/QdRehAcuv/UsXsRlZKBy2Re6Zx4kA2Y0vAodW
M4c8dETC6g5xtXSu0zXkE17cPv6G6BqM6Liuyi9XYnsl47Bot4A0lIWidoMihUdsn8xO9q2VDokM
4wIDgRwGBBkBMeKaEiWIo/TbjlBC0uCZNsGFujIuENVd+JQ5dbihKcaZXQony40s2qld1zNV2sAp
HbZY+FNEI5jmCv414Lr/cXReS45q2Rb9IiLw5lUCBPK+pHwh0uIEwruvP4MT0bdv96norEwl7L3M
nGP2/6dz8DeT06ekrFNc+Jhi4hYo/Zgm3lBCLflF716npPjkCqe4saU/lU4IXAhdyrEF3AxOFSlZ
TdCpI+1wIiS/MGshFebEcbBabK79axsf0Syy/laZY9wsnCIue0lGxMaeqlI/Dh5LWMhf+PkA0Iaa
U6Kvh7YwkrLmkFFnHaUdyfbxwvgYGS3wYkGyY2NTLpnHMMOqbYama+UfW3bq6SWbQXVeCGJb9XOY
NGx6V4TeJSgBNDd7bxiZsrQNGP5FO/0TQ9pbdEQT6BP2ajcFwaofsEA14NWIQp3ramxFybV94/H6
ROoirhnsBPvYXmYXYCAZJaXo0OuiumHYBXui9ulo6b4WueQXIqLHudKZsrXw8vpxoyI49wMd9ywm
QcJtuauI/2LlAFkLTlYo2Mjq7s2fQfY6NI4O3AExMKyy2nY3HioE0ZoDioswG/BeEsPMU7QGWeNH
frDDPMojRw0gn8Hh5nuYTjDfbu0/Cuj0kAFnH7tFh61c/OHXj81GIf/otSaC7iUdeF9BhVH40kBe
258UhsbZWDGnnXi0s6Vc2pLzD9/xUUXKpDHE4rDQcw9rMMVCsgYPUN7VCPuixyiicQGFQxpmppvj
k28jTjAqFDg4U7rHJC/Xl1axizMyspR5Ctmf4fRFryQd5dIdgbihk1XBmWxQGrFHZoYbKmtNAg5T
c5dLbNPdt7qj3JIQLDW2wglrIUW0CRBBX1O5SbkL/+l7zlSKojdCMRiriMwpKGnbQnNvCO7rgdSI
MkaFHi8top/m2gk+nnkmZqQI4iYl2B6RW+OrvEV82X1+yNGq6oOXHFBl5c3S8DBhuqV80k1OFk+i
1Ch9rf/XMUwhA8NwQ/GE4481gLxWP9QPPNSGz6oj7r9NyxGKx9CvGPGBWi6crruGXNRPEfFb5qPr
t6zV6/p+/3KV2MbltZ3Mg/RD48Q0Ol9zPKXGR44QgGUJYQkqRpNOWvC18+RbuALjxe6BGQfSACNR
PJ+ifG2sc+81v1qKY2KhsxIl0OIUaszZwN0z+XJUVAFMLjUBHyFORIehOOYaAHmtQc3qiEyTSPLz
4UACcy2fYbehFhmvpc83u6PiYLfvGav4+GZ7idwKogAxpnwm5IfigkXUsEH3kA4zgKhMXHHTnwzV
sSzfwDZFBZ9+Zv2hKRZouPex6Kk0oNxEbeBEFKWXoHL7u/aYMFM+lPbKmolvG2YwQwfBur+NnRJ6
4ILhRxVYiCnbRzdMPMp4su3UikfK1U+ItKVF/4u9U3DeKGf5Vw19gk+NvpfIjqD/DjEwZdAn5qmr
ra4Vk9yuU/pZ34fqJJU7jo5i2gvC7IBvjQ15QwJZ7qwGywgqKWvpjUFgqyscMLLzuUQORm4ldhIQ
iEip31trwLF/Uvast5uAsYKNG9hRtmbg1Hd2KPQINiP0zEC/ugzITMCsvMINGeG2glu/wkyoUjhs
WiZKO0X8FoZtjt1OXXxhas+PjemFtdt/YpLt+4P8PoeMM2ztGxh8/deYxF9z99lFcM1bOiIm7it5
PQfb2eAPDVzXb448cjjZZ0xw4Y7IfDTjaj7p8r+LehdPGEz2Vbsn3ij8ZaNYeWa/yqtNVcOdpgjx
uuA55T7NjsCgPiMuz9yi06hhKIBiNB6NCi4C4gS+H1aXYJjla8LPTu16j2TWp8x3cOfRvDssLm+V
vmwoNXblVyauAgblyRFdRFEerTv9L00PzT1xBf+zEdfWHNKN8jhdFruCMeub97KfSf39BqUvYUoA
Y5ftGUgAMVMIeTbNzAZAfwOzFq4ahqCJ99HuCWyBD/N/JNPMcgcJVF2zkowJP6pPU/oxbCX7arBE
QyvNYIxOUrEPFnYKHnlQ+aLHyxFxidv6Ldip/K2UULj2tZ+gdovtDMJFtoaANEZTxTqAtmnW82EQ
p8wOjF3zy/Wu/RASnseb4IYfPeR/v9FQK6ouK3SOiCWLFRmdfeqRTfqJKFSpN9LwbaADPKMs6+FB
huTOumhFsYUJi9p0CoTpbgDidWYjhdt+L9l1uez/MDNDnmgqJyDpkrKaNfzoKtVawmlQ/JgoO5FR
WsvwTpGIj8nX8kfUbtgZRo+UYw960kHgmW+8gKsxEA9yfJk4VdV1icUIif5SQSi0ZmdYvKiBdnHs
lUv1VrQeAl9Jc9rBi5k1MqPoNmVxZkq9a77zJ4yCNPIFzaujEAgV4qch+miENcLp+SDuDriueb11
Z25VkEwsEdf2RB8yed7pSwRlheVHLQ3PT1tTmPo8GKCf3mAVM2eqfap/J6F5wno5bZSMz1Cef870
TKahhOnP4/szNAdo/oBJ+hqfEUe11Kw7hb8AVHp2KN93OuaakLgngU3ENqBQ+guwvH3r4mmqHArD
tytyvZ6bHafCnLKWySvRsAGLcgAGk4Nb5fXgSJg+uJdfDwAWgH75TWZLAy+V8iczAkU3ZXM6MYM5
8KtTWPnU57FyiznrFmE5VmPCzaZDeWdaBWKDVbYRb+tkrfyoZ2MbkYbdLaZvCBqT4TMVRZdXfLPn
ou/gl5GtJPLPPzBkdjM+Pcfc2yizr6zP0DxM25x2LdCxsZ0lPnvrbE5P/ZTnB25NoGS8nYKH1rlf
debhNe5fHBA/9d6CMLR689iy5cCZtDSwlkTLXt31AAqsaJ+NXsRYtYZhK2dI/lnqIqH+o5keTIST
wkpjZvr+1hEcG086qRCZ4NzH2/w7TIQ4ORBWxO0fONBgCEwQb8wHmb68Ak+MrzlgikOPyxe+xiFu
cftv9OZOrtv0Q+tuGavgk/lGcaO1oNR/Kx9KMO/uLMbBgn7XAORZv4x4WP7ReBvPmmRYWr/XjRE3
Y5Ou9Ig4f/9xnXFAJbeKxfoNDJtlQ8zSfNqt1PonjjuZDVMeb3PsdeoBenfD82gReS5i6uKPMu7T
bB6G4lDG21epHI+0wMbsVMfQelX4T3UO/y1EaoDLd2jQ/5NOniFRjpi6MWHO+MRKXjFg9GHNyOVZ
kI6HYTeO7IQv+w4yvwY4WJpojIJfs/2zQKgP91Y9NN3TeoaFp1EDxrhspYh4FufdeqzxYrY+aA/q
8yRtQX/JbCaIzCTSRnxQC1A2Mn8z/i8eR4wz0mSrzwZTdISuKXKKeyeticyATCQqW8DHpfzFRDI8
AMlnK8fksWIvZKV7Wiuru/bDeWBqLFyBCUJAa06szgUub+2oUhhT2Lzm0BwQtADRY4ku0QIVTN62
NyBcnE2GmMkbINqvNcA+Nd0CSBrSlW4uinMiEMoJEG+Jr2/6JGuo8POPC55h7DCAdJ33z5uB/mBX
+wDU0bzcfLugOZN+p1Hw79MH0rLsglU+gAM6rdTYqa9HufbNYEXwqEovvajumMYYEr9WLd69p/LX
Fte3eGwlzhQMj8JMVP/M0a0gwQY21VFDFIh25wZMQ0T3jydBFDaEqRFXRPOLy+X9t4NmoKyFAzLn
nH7vdcs1Lik9gZmKrW11pxjuyz9q0PrOmKGD0pXl9HZOC4haJlebFn4lmV/hGSArKKs5YOCn9BQ+
uSXbEKtEjICRXGsJ27EFG5TXUxUvs6H/tRzBD1OcV/nSWITd1nq5BOBFdooJLW/WFPDIaam1eCb6
yKWBZM1TrUwG+XAGBd2lWAUmDI6QChodhliuJdWexzhMp9lK7oFooWdUXwXOQC5Ju19c0nbPdkiG
5dRFeHceRrKdv7FpaeGtAycIpflJLadkWwBEcIzfTvfkSjd3FTUVLJKz2W/5RtLuL3nfqE3nJUwJ
J3IFMo32no9OuBKHTCtMJIrxgyWKFQ1ZUxN04eAXbF6AxNmEvuEwdu3i4wDKn5VEOszTx0UgexPz
EGmDwz25xeiHfuQU8t4mnMfG4foH4VCF3Y/gqrfMoOE32oUuA5EAXNOSLQ+T1ZEg6nlwSJ2Pgv35
/tLwYkTfFMNAAgkq6TE+pNSbv+omAGDKuGE1Nwxodnbvrw6/3CydByddN0dxNQ17omWZZYnQbKDO
LJkbWkfs3jQp53HDf8uXHgD+GP/rnvKHCL4IM4j6KAw+1huXK2lomPuq9AgGmG7YesrNHsDylvJZ
eOL3JdO4Yze9z+O/0q1/0qOS2WRdBbeqoYm8DeKOAgV9Qv/zeUOG382ATV53a89KFX2XbKNUpM8n
rgUhEn5q/NBwyydhH+DG6j2kKWiXyn/FDU5Ej0wa+B5CvMbFe0Xvl7gVNCMoodQcF2Cz7ZEuEeQ6
4zrWGezOrEWE/9MZjsbrmJP+jAERKwq+8eBuuqNEZOqcBwtdMDuxSTQhqEW+avEMknbrWh69E4N2
N/9m3TVSx7BPQ3oFrIvhFA2hZxHMg6VBWzaH3Ibsy3dLN2C3Hh3leFa478gPgqNjuryy0QfrNK69
0FjDms5t5TvmknSzr2BfzGPbmvn7tXok6Ip/BMMvHnDBmYhk5MSS78sD1IPMIBGZGbvz/1+T9ID5
V6RThNqGGFaFNYt2fK3LyklhtoGUBB/0OmWUGtA7KLWYsPUOPyZwJXbjxUlGNsP1L88GXq1PFwoe
VxNvIxwca5nuhKXsi4dneoR/iJloBrMumtdevOJwFn7f37IAN54BxjbH/rjCBYE9jLOlYebigxNd
8zLW1OtsujUfvHHwD6iwTs0zOBLeyPcBoTeV6UIKWDTsTAicl5QlFnD3fXD4JieR0Fqb9G9qDtae
NlR/ZMB8rIpD2MVWqT/4eQwAJaLd83OyXkTI91n/TPeCusHEznLFE9KdQtFFEgpGHN7V0njhzOQ4
2+UfTCu7G0RJtvXFy2vOtQnXh0Ti29wChEDMKIAeeBHSOyUF/IsBgwAbez6/WY/BmihaozgAtwOU
nNf27VjqVz48tIxVgkdRgQ56TiksPfXDUp3yvdFv85SRBcHrxC92Yr9MSyocaoxubppcRsgdrYNf
Y9hoWM0JtvKsBwhPyTxo/ovWdgc+ITpG/48WQHwKgHpjD+y82eBXEk3E+S6kCIR3Q7QXZnGqLe7K
dVasrJBlvA1iTLQDG8cOHUnL7QQHCF7e7GRye8xECanYBSmfm6SnB9ho1qdUPsYl0Qho6+/ddERU
hnAiol6ecx6N8gGeWb9hFM3VvXCt0BwpVJRQAJP41s9zfo/XIRLO9ftfRNBsh3xrOZmMPJI524bW
jAwbxGvCtolXbNOBV9Fq8nONx2KLgE+wDiYzNoZen+a6yJZle06YBG8li2Sh65Aisdm2IisVxunV
nC6A/C6JeU0hSyezZ6GRWw85YsYZZTrj7VqucelI5ve0bXUiMnwY8iZyAMZ3OyF7vrYidcq47Jek
JCF9fTWrGu5c5vD3RTFDXCdomBmt+NXJ2o6ntvdZIcgP4IyF6QAvYsjKOaz8GCF+Jto59rSiB5K5
90rrxFk1lqtO+ceagreIONQFdyxSDkyFN131U3WVdT8EIoHzoJfHxaVMmwik9qJEoubWykZh2H2g
w/gBs6fV65G5WXrTagctY2MX10R0w4+GpuemMhi8ybBmlS+FoIPXLrlkAM0Yi2ib+LNAL+UK/C7C
tRBd8dUn6qcEBr7cyAB4EaTbOLfy7/8VOsy5u43Ba3HSPK3GkOzV43uh3xHymfElLLbpCUbTmK+Y
mon3LoIk222q18Hsn1oIXGHVCTcQJzT+sg9iAFZ3siYY6F8Fp1VCiYN4YmmSaJIRMlP8iBbLAvY7
4p77wFg24Dv22PtFaDat4GUnUb+oZOAFPnJSZJ6UufLwsPb5hY0erCdn8kcWIWPqyaJ/gIWsvv4F
zA5a583EGrLyPYQ28fbBhUNQ/IIdwOIs8ySgVtgSoP90Z/nE70g8j38TycbI7/5NE113hSyi9geT
zobC4GoJyzFdZV4Ii3Mm6dXL902K3MDn0ZPJfePxB+DBoOhlMFsmLmV034bPvjn1mYJy4GF7Zwgy
oa9czhTI6NA+Y+q0tY7mBcB0xDiTmIgUaMNC4M9FmvybQj+cu8WTrnYfAUXYi/FDZdH89tL1+Ftd
CKZn/JJ6PZNtxVaoEPTUri41OI6H2p5znxYV6U7jIZLE+TMILigRKjaOetxkC4WRynZUoK5zB1Nb
ob5yhnndJLmsZ+xe8wOUhDsT2mTEWEpexnPwmi2valakvM8LTAbHgqcVBS12q4aIx2BFLMmaY4U5
Z7uCFitz26dcm8RaS+ICnIlnGB4jhJ4Pk3gCthu89bsvxfI01qjanklVp3hmYq8sRyvX14azVl5U
tCmsQu5IYrDZMXpgSME2vPgHbhuwAI9BCBAT/2xyDFYMM2TUA4o7fVXCBuMebD/M22rndcUa/6k5
rjBoDoGfz5GU61xY76DGDUeLswNHs7mSMgIyfXZHTAvdYJ3Gp+EyWKD6T5G+GtqNCuvrGB2wrZ7y
1+mFz/aICmi0k9jtdS+l/7aM5SAjCws8CEPC/tWQ+MCkhDrI0f2+cwQkdFa4zXqnq9HqbwaGuEnr
81zaRnl4a3xeEfAXhuj8nw7uvpnuVemEPPK7Bky0yOAaWeZsPAq8EgH/Zsp21zpaS9CTGPktgyfD
jfcHREIkBsG2w950bNGYDyTFMzUgDJrBC4ONJcQ9qj3ZARvHTGZR7iKyeTVKLGzj/tViZyec5ejO
JSP2aFx5tDvXn7z6V0BpU1IYMODu9gkQOS5OGnK4mlcqTyZUjjIgZvmYsBYI/4LUMaD1ZLv+lxNO
h4PzZclf4m3ymVJF9U43Kf8WMuqrG6xARlFHa0EP1CwHrONfsras0mXC5BtZm4ewCr7zHJKOxwNr
O/y8cTwZE85Dtpfwx9LV+9SW7sBajXGyxiIhzG3zc2Is76H5qTbZjpAZNzHX4bhWb0rgv/sD4eo8
mykhxihE2NWGI+MrE97PQ+YkETgHiIrDN8Q4NyMI1zBwbncGxKFdkuR7UeLUYnC3HWpmx+pPLa8j
YR0jZaisQ1jcEx6K+n0M05nxrzuwjSSQSodUOtMpWdq2BSErc2OALAKfmhJc5pTjTaiKhZC5ONlV
eRW8mMgI9ODUT/Ew17fiSA+nLg3x2AuXKEBA47PKQZjeEg9ti7+MJpWtQWGX6L+v6iCx3KtpEexq
RL3EO6pDIBE/6uLXgtwdrHvqLekA+CHub2QaJsZdP8nAsvBbeSk+HfAXnANOW5xTgsZeT8u8Kv22
QN3C4o9Lqy0308ifDLdXOiJQQ8lh88UF61NMPPCWMHgHdCRYG7iq9imwDqKetLVmsENCzQT9Fdug
cBHJw/obQH7Te0sL/9pt+Knz8dw+8WvJa+xKgHTzs3Cf4J5X8B/ROC17eBy0US0qkyXv6UyyRTY4
PQrFY/XwR45qkTJAJLt7PjtePPcCpiY4UTDQT3gV4uiiMjjsf2tG7y+GbUG0Bm9bvLZ87JK2VbVr
EjtS/pQJceBrfQ74pVSSn5bsdCbqLCKWtxkJR9Gqr34iHPXjWFKG8FAx8ldwzPKAsugF4BhvsgTo
CU+luKzqndU9pi31j75Gmd5pZ7P8EplVjQsQrvhmB+kfiE7WWW9QG/GsKsMogTn4zDJCbrflWWdt
nnNY996ImLoQnq+cx7zbWHsOpnCFp7cTbwO7CRit2orjVeanxTtwEtKlBNRtJaBCKA4DnCQe8AVD
z+hHWLyehYAmlMGwg5WcqZaE/+zpv1z9qT+tyR4uzB1c1KEEeeAQUtAlLztypxpX79lZsJSAjWpC
V2f2VLAYpfkgq7Dc4vFP8XshlLcZVDG91IWFtK3AKlL7ws0yt33sYRHBhx/upIlze1ug6m5PbWJX
kDtIjcTYhkRxOZRLZdUfqQcqVLn/+GthFIoOu7cYD5SLabbW9yzUV9m05xqunOkkDQ5cpBY70gih
MwA+bWeIiPjYL+NHl4LoJ7RPd/rwQLYQs6P/cW/q73ucDSc9io6VdLYsCu67lm+QbCefsCUCcZ8o
a4k2ie/LJH+N1fzoD3ybkcv3Uh9SAkhYs2m7qHNFTuyiusiKPax1czWOF4JrTPMgTCcxvkV7tfLr
+NOqv4scs+q+ntObqpU3kj25CJ/saZbTb/5BkJWsehSadc1Pxy7HIZEnooemHGXMMK/7MS5jdMkW
ETdbiuESOOUi0z9ADZPhVK3iS59DxV5lh248sUwg2aa+SAP+Syzx3povpRP2tU20U92xq+LniBwN
DksKnXtXM6KXXVplBhs9/QrtK4MnCQ/tpuqcvPeYXCTrSCMPBiCdhk00m8OphhtlPRYna60MSEE/
+M9YE17YOy2FdoXbY6REfAygLf668ruWWdj4YbzPhmfzRRjaVvkox0tH8k39Pd3paxkwIW/wDea/
fxa6gtymSJ+lEyyRTgOPQACl9cDiMvgqOL7ytdYSRN7ZFcGLd8Yi2F2IBxkY0Ii4GtCMazfmy7RX
8967yLfMISc2BNkmU5jIfJvVcwy4b3E3rN8CeHumlnkeQG72GrNgms605SGBpX3PPPRe3ULax3hB
VCXKQpSms7ysR0VMa0JU1ieeS6UFuTduli/yI96b8REz4jBBvuhyjaRirwAdxoMrAAGSRi/AQChh
uC2ttWm1np7fKi40S7xV7zV7G9c4q/HdBC/HkGuH27Ocpz+d06arcKZRY17gHlC+zGIzohrzOblq
iUrjZFS7V7euGCmjENNhzy95+MdpWZsoCV5otJBN/73fBplh4sL4an/f8DLApBX4oI5DvsswmnMe
yAcG9OGvKmA14kREfd9CECwHb/iZYqesf3ITKwsLKhuD/PBjTT9ifKl3XMAWQExjGXOWvOfTlPpk
VfvK55QCu3v5KK7Sepcy5MeFKAIYNh4mbiIwWFXyr9NRJy9AA3CgJ+h/qIoqsuAOJGMid8CELM0W
6ING3zA1xkKBOKTxY0Yqy7DKydE35tDZ0PR7CNZJ8HJN31pW7C/102T+6yUoMG5u2FtI6VKznSi6
2d3V748u3qlhuBLTz75jtoAdFcX6MaNWKwXoZQsNawyhSxNZAPW1O4/6weoPSrsNu5UjpSAackd+
889aBql8S6NTMoygEKqTraXhFUxZziYLJfMGsJQsRcMZwDIeS5vLROWhKMkHJ0eO8DzarHrXKScL
XhV/RsMgjB8jJ390b+k2GY81dsdyi8nmUsIWT7kpj5tRpwJridf5qnQsw+RIJ80Xf5xI68LBIwxq
f3KZr9i5pIMFelCt6vq5H/8VMuZCJ/lM9S/czsQpDOKpnBsHZZnDN+JqzyByrzBqYNeKu1NJxdqN
TpT9VfghtFrhwjhHCK0Kqr06oFuOVyAyeQvb39xibrurinvLtFDLjmr8keNRRYOVs8ENh9U08v90
aVf930EqxMLR2W+U5X200V4SJWgg9kWPic2+wRQwMvF6g2+UXGPP1qQEiITcQcUQgo++HweK9EvB
yK+9Ylko7eEkNnS0CzGi6i5/kKzG0CBjAKQM8PVDVq9Df3wtYwYRe1l043Inc+eJ2OHXqbQ1UXAo
K8qMhjeVmvPDuglvJ7B+MNSaKG4JxqM6LtCU7GkQEz7wavFdu0B4SnaOw/aF6G9O/aKPAx6Z9iet
dI0OdhKR1twZOKtxVmApAl4Ikdmuv/ONmm8Nwkih3QUZUV6+Dq4VxubyJa6+gy2qAXglps0llva+
BQXwF7M/f3cBhDPelII36Ceh/X2VF0Pk6asuaemjluzeRw3fH3mTNYpgSpISSQpJCqLbYKGrNuB/
y4IYnJXecW4cgyfhw9BPgzsNDk0W+MDCvAi7Oc4XnftK/aYaaT+Tez4eCj5+osb03AWP2ocesCLh
tYsQpATXGgswSR/41D9ZR0vue0/BwdpTDHcVZxXMGNokny5GO5fFn5tEji6uyHDvbal7lLAR5gE7
ejJnnLFXEsVVJ6wt81YOHwmWT+WaiT7eT+CqBpkNaKskc8Vm14JHINzg/eR2sJJcjLA4m3MenCbu
3EH9sZRtCGPm3sZ/0FYkfdfvmiv6r4wiPH79a6LPVFm3wl7TfutPNUEYLq/Ss6H9lLw0ZbcEaLvs
i/1brtyhVJZCeQ040Ea2Ti9IoAGFzhjTCRacIh1qqhYfI2GIvGaUyh/jUquuJsdFxS1Wr8XgaBCT
GZDu8RGgcsVNrTOEwidrW9DGDtlwi/f5dAz1RSpc2pxF/W/K1OgFV1N7ubXoW9wv9DIaaQwjnYk4
11l8z0rwmb7+QZ9tsmQ5jP9YawxgJDwI2SWBIiZOQZ0kYEeZ2KgK1HmVthgruo9Dhan8bxaLRta5
bF3Asplxylf578shXmKLYzD8fn8BiuQmyDbaj4E4eF2Fv+zKj4ib+1OOi0OKjzHH0MAo+YZ6LnXZ
O2Ae7EcyB+3s+/UGGntDDWgl8B1fVwafMxfwNLCmZ4Db8rpqXBVJdzBAOFWrOrvmkELjz5dnYHiK
7zKcfgJqFsr87cKQ1V5L5RtRZ01GLuT+3tZUShfHbJhpNWdoJ8GKGKIgZBeCpD08GOMGHRmmlbd8
SsOTOnGJmQtBvCtwl8K3PTD1q/y8elTTUfmOp4PQrojHTbpHpzvFDNTw68yCoY3kPNiLos9j3Zm3
vv2cH05GpcEdqZ8TkgjgKy5ruVf1aOKbMLjvBIdzBVzrH5txtL9Qs4Zt8aNpRFSaO4Dwev6PRNdU
8oCHmSyRbHkZ7sOztXmTikELEX6aH6VX2QOiUvGUnc11409b8Ame4abrZvHeIhjcBZ655Yg8mPbw
D+jXpsSazuhb8Zh32qK4V/gF4uD2dd2bik1NrjAtbQjs55zpnoLcNRs7FxMWu3ztJIHYiUBQq5QE
SKwW/Z0TSKcNnpfLW4YS1fgTY2e89CozTjaDDqWrzWTRpshcypeUrNhzXdvmHGdzb1hFws9Ir2NM
wGG34mnFGhoACQpJO32Mod0+swed7OhWd9NC50OQ3gKXpe6aC6cId9ZrvgThQ8+YOe57FjL9acQD
uNW0HbWDNi2OLbR2u5FcYjpzDCrsZOZFLZ2XzbNPC2fMYiyU4E+WOr1T3o3GQXQkGWgWF/pT+AWI
EgrI5u1215iLRHZqZgzIBUdXNVcoMMFBTJkfHM3BHhJwFlut8iWm/Q9SMhIkntqSxb/2PQ91xr/y
nvSMF48vFMes7RaW99opjnqAFwtWFkHUlZspXCKCXxSsVBY20WT94o8FK3Jt+SxJVJinBgY/Ch9I
b8vs1DRwsvEV2o1vnlQNbELgkPD9Zeg8uH9sYM5vBoFRhfRjOTKQ+jKfvJUhrVbiDv/i4Ccv1mno
M8srPwKgBEcapoIvhaoSmpW2iTgmcOmmyhPigM7MGZT8gjiI/+fhd1v9eLN03BvXbEMEHiQ9UAn8
C+7aBySkvXUBhIW03bL1Vf9VmZAUHLxE+YXJED7LPDw2wqEyvzU3RN7UOKW+UdwI8J5LyoqoXVrE
jM0XaKY2ZC5qB50ffkyb4QsBEx8x5gXrV+t+VJuBHZTVJbfVoSi8sDpj96rfTDeWlr5GwUafGt8C
9yj7KFYRJZf1Az7WhGeZ4WXjMTa+KTsePzrPZGSES8EM6jt2VOcolucs+WrFC+VogTIVsfuszd5w
n3FWbuhi66wFJniUmFVtK88qVmO7A2OQm27yNZz8xbCBWdfjD1TIAgJxuJdw9HX1Bvgvvs+EbD0I
/QAoAlv6ogpnEs6Yg+HbtJmaDXwqggBqFqRU4tCk1sjNVxKibifbT1eLvvTBYonK0NiQa0MyxsHY
9KD7kAxh6+cupuy/K9kNYdN7egI6A8K1G6odjmKgb8gQK+lbjGkE6eSB0ogwMaQ9GYJXAUVcwZXq
VAKeYLfzk+wWCJSeJsaw7NDz+YT/ZyQP2h/xHpJ204CDdEjGmLlTKqBCXQMVCC2nXL++VclLkWgZ
s1DLivn+VDQjARr2NVY8jR+DT1yOeAR85iGKbaWH9KT8a39Z8vAezh/JGjFMTiQgJueU8y14NBce
4QmfQZt5PD/c7CGVIJ42nlCYQShN+NgLdauijoYp0J+ZQvLFh4pmm50ozV67ZYNw5pvnayJGicRL
dpbpdvkeRWTUiUsiSVsxzsLDPW2bEi0p5FHDTepdVv0GGNbAy4uHqSQu2ImYumk9hYldGYcs24zl
X8+4Qhj/cV0MJGRPRPkwVkxZVRck+SzSMxdAh9SRXxFOE1RLLKh9a6ay6JuKmByEB6e81RbGt6Yy
ZgKgKvTOUF7fnwrxshqfCQDsR9x9Jpya9ZQviLrg2KUVslA4Bp/WBUjGiDiqNblqJcsLaUIUCEvv
P6qLVNGWxbjvHYrOjHmQS1aFaGBXP1d1tW9AuZvMjnVcAKVXNHZQD/Re9GmS8477hSHMc2V3NlwG
2LPiZ5peG3Nmf9PPvRGS4MtUOqqQbjUBcY2dvsekSUvDvHEroa+zSRJ4kP8cXogzi7CxMWsm0Qg6
2iIZsZozrCoeEUKsxPrDMCtctaOBViZcox1Qw2cOH5DzgOAM/iHvf0f7uzM0Xlumlaz1wdd0hzg6
vpl0Ko+k35rmR9d8aHhEoUHEv72CyPD0himJFTDZdZBUu02rHybTwf/WNFgh//AxJuIGcxTzF1yx
GGeBGZSKV4AOJOQ7v5nKIYnvmFzBD1YSkU4rhsTVNeC4RG+A64bISuXTUle86RH7b+VSXFJgn8j2
91V16PTPV3uZyItI0KDSKzOythpvuIaQI4k/PSnqMiK3Bp+JCaIv/pCNrdhB6vIrbKlA6jgrmJ/z
bcohE5FjQug6nFR+V1puVyWPeejqxd6ES8+FL4I8ekbg2wFjZMsx2rGNZSciz+FBNqO4e4N6VNha
TN17UBsMyjHMruPibLBaNY+M0YdrChgzRwlbVEAkKSlNCyTrom+IlEQziX4vAEUsOoH8GAqEVFsg
9Y2CUIp/Dnq5oLtsFi/F12RmKjjufaCSFcOYbq/DN82XygcEo3Ibx0Rjb9raU3i+29iRrQNO0Ad8
p0m60n8MaDMkRk/dd4p9vf0JqDjSX0aNGewOIv0k1Qdkq9X/rBfIGzo9UhsH3Lq4KyPL1RWcdZ2f
FtsBfUlRzGdruRqsUx2WXqARlfgxxpeGvr9PfxGQGqwG99f8dZVnLxFMePiVLMFU9SQzoH9p+Lst
inzhkCSffcFeh0O4aLzXCMq6lv2a+qIonkZaLDkqAJUxeOnxeLVooizjO3+JQIuZNQv6X2fo/Fpn
RNzH1K4V0miEiIrE6LcCXCz0oSH8N2qpedHT9STymDz69/m+HjjC4IsGC1IXEGyW1j8t/lJl70Xo
4qy5E1wbu5a0YpiGISi/IputjvAlODtoM9nAOsq3Fa2KcJ8xHshY3/GoLwTwjjt0lgibDJrtxCcN
iKrSUWqHFVbdMnxbqth0Q3zazouxJJWeq21hAuPAIAlOXIVwd3uI+9mv8nZC8OM1YA3WmACXgYhq
h4zVsM4mv3dEUhbB3LXOyHotW6bNvN5l1Ndu74X2B6EnYVGCJOiV3sLwZM57HKYHdFsEwXCqvAEx
lTudQXjHMFcz4RyhXaydLAWZhOAegR9oxGETM+wc/6hkdq1jIhMJ3scUT01fzn46Um2ymXjUuf9x
dGa9iWNrFP1FljwbvwZsY2YIIcCLlZDC8zz71/dyS7d1u1tdVUmwz/mGvdcm34cN821EBN9YuCSQ
itf5QR1mFQQF47Z/A9wU87+Bt2Dxy0+rYTwo0DgtuBI71I86w2fDp5yaYxlURqiALsaB8G1G4RUZ
PVSfOd0J2lAIUJlNCktIPERKQ65KybLMuAbAV9Ez9hSjQMWfieKU1TXKPlWU4xgVNIux5WRsK+OQ
f7YIN3FpEAyqZmu+dlEiJYlymwUAeBSGo/+LYVmD9x+Mm4ZoxsrIPPzyelbl7eccF4V3BLDzzFUh
5ODQissemW7yiT/Kz7YRXm88GP2p6/FCLSXx0F0j71WLaxrWSIHUyS2jLg7NaBfDNgrbjzHZkLOk
J/Paw2d+KpDvY47YsPTeqtM/zbNRYIvbkvyFsX9pEtUCbl0SdLWn0F+9A4Kh3niG6dXkJJUp5MGH
/T+mmoblQCABwUfaifR0vNJeum4iDMNOmOzlcWWgdLP8d+L6yIWLal3t7IHE+KWBSx588ZCaqFy+
zf7mwW74lv0jxQfnM6Mblka0Emm7ktGj0EX0A6kWP112luLLSB7EMRaPY77tiGnBMYKNHYbf0aBq
QyWd2j1jpz0RZIOT8CeRaGBYRUlu3BKEMbBodBiEl2psmxx+CcTcoV6J3W/asg86NMquK6+09h0X
dvxdtrsQqp18bpnGqTBKUbN2BVeit5+oB6QJCjqGKOnuhcBZ68+g/UyQKqwbsB08srVr3CM+LzrR
kSEAAzzezz7/ozUW5fisw3tqEVBC3stL8NQqCWL+PAeStE2CyEUoULLx4Q0sN7gDLggPVRmDUQRG
luGvmia3gOm+bmqbEpEuj4rp+vFRrHGZhKDfcN5N7JlkCY2L1flzW0/H1FsqqoRieKjbJv4b9omF
lA25qWTeG3YHMqGcVkmWl06Sd8+vRVgQCTuvcUKDmo93NCgPIYsLEyUGZjNm9I78P1NWIKJ2tjJR
e6yQZErmexwuanBMuFuynwhZ0jYEkSG3BLGco0ieBbjCCdEXcetEueLNW4Dx+Zb41jqKGjXZQ4Ig
el2MrhjtTf6VAHW22+Mdr/7VjLP2FdNsMz75JdxbAAZezptUbRqobQt5JYnPlEXk4isD+mFV49rA
41O6PlIN7wdqaIkiaZ/w7tdsGGb4UW5cGMcK+SGSHOIgia+H3BGy8SiQ6AnvSZ7LEsLeYMGwXPDb
zxY52GLFSJiwD+Dv/VeCrI/Ch8vTAR9FxyisGpA65o3otor4DswnZflJEaOMG+LGgg+SV8mW8W+D
sdZM2Bob+gpjJaBuoWbgWH0adkNBi9iOc33cslaORYvwR3TGrXkwzb1ArcSHmdGjnhY/ZfmDwIRt
ukBkJUOYycKwxViy3Wer/skhkTGHUzlga/vJM6BxT16MdE/CU2FP2rH8NxHjw26jJHmKkIOjPFz1
6ezX5HdPds66fFADNjsIrMrDorINmh0NIfFc6C4YWHmBTLQZeCF1xsvwOIpvNAPQGoFNTBZP4gj4
CdX4RTJd3to63uh8XbRPuoauOQQW4/FvbmhtPNGJ+H7yfYnNIlo1gc2as/duIoPVrFyn2PWl5yQe
qpNi69Kz4BhUsbiOvLY2JZYQPaTh1PuzZemLJXOCYqcA/oUYg287+DMWLuWYkDyReeXxxlNshpdM
feQWdlRmMcJTakx+DJuscCOw0JC+WC1eAkR0H52xz2xFv7FPJkGXO19BwJ7+45cpTJGw9wePRnjo
ElFNAKN++t6dsDiDhM4eaXVnViwgKjf624Q+RFKgxoTvCn2KwSc1C1FENuxlR+61HUPplcdrUi2W
2eIrokcDmBeDh5hmha7xi2HprmNCsw3ykABxWaP6PeDnD08+pTzGUWkZaNuO+QLULHGyFhrzvnZc
DSk83zuD3sg/RSRoJ9ofG3hjeifRIxduisHER9nnMm2YjJL80RjctMFq/ugXGPFx20rTyZPJJmWc
Fv+xfGbfFPt31eRW3avY0XnikLjU6Mm/CNJJv8cFS0dddBNt7TMfGkhAFIQt8V3K74fWbAsFDfZu
Ud/09pcnSo3RyCGfg7rORFHGg30JxS1LpDo4maTC+ZWrqayF4aASuD17m+qrguif6RPiHuQWsf6K
2egS5IZ/jh1E67/68VQ3LFI1cdk+BKTBZDMgCdS7VYnBAo9NBYXnqcTXliwfJJs4hqleShUt6pEJ
NuYeHYssF350ieBE0P8gg/ThGYu1HXmummw0Vsz5vNImLpFQoh8adVHck4c8mRuMpcDQkjlKlXsf
stIdfnUZ/g3auiMrrF1CHwM+QtDknJdNtCYifGIJ93KBhZLcLfJf4WdmbGLRHOAqQDQ18HcTckMK
J0qvjK8uEH76st62lvg2AVoOCm8qD4qgdxY8aGpODriAEm1W23xX3Zk3ndksrkgdhGuBSKEEEIYa
pLVIVCg/VvFWKS0+623aUYLI38Nw8bEWtigxl0SxVRAdWCulFwXcYSH+ithpqsU5KFadll4KsJFi
U8PcxwLWF84xyPYtiNrEe2RQPlk9FJ+muvbo1r5NohSWYnMnT0nC2XGGYU1OKanhq5e6IuMEbjwa
eJcCtvnlocD4IuIkWTJLqnm3GAPxzpkkpAEx5wMwsIh4u6z9HtTEovNXGULIdP+tiLtvLQBF0Sj0
Pd7Nkpe97xhSE0awarHxK9T2PmkqEyV9BQ9B1oGddmcDm4c22vP/pmhPoZlQdPB/C0ZwTfwsUvK6
aY/87pwSieF9I0ayGvBu5qycoNMN/icpc+qWa24wpoaz4fgsmPjh9mXo20JBSJKnuogoMwKOjaX/
XZQGhxKATkTTbX5YpB9nveRO4eUtoOoyJRBwh5t/4lNXHMCXC/SSdOOC9GegOsfEySKBCppig6zN
acyWieF9jzD0TJSJBuI2HOjGInlEKrP1d6BZjaZzo4zKjhK+ItJRBHokyDeZfxxQXfXMHbMIN23U
7vvJd0XhVDMEiYvt/+efUyjsOXkT+44fpnHPi8NMbZ2Dw5j8L8R9DSsiJHmEsGy8NBRGGrOsTUu8
8sIlo1hnYqI73G1IE55hC9qvvgUnvI8yTscRLV1jSUgZE+84Jt8kmGOG42keWSFhnCSNWnMRT1Xh
T5l8Cuxz+bPTA0smnzEHi4FV1S5/02zLWQ9QGQJ1/aKmC/O/sLKhjQZ/8yOSNJZirD3lwUCq9lgz
ksUz8FW6EsJO9A2omAjIw1hx9YptK3wX12r65l4zP5t7jeMFc/f/e4M43+7ngTYP+B/uyJotkLgS
zZvL3NOHKc08Nrx01Vl+k8CeVGfuedYiyfBduOJGw3JXrLBc3IJ5+p6eiK6ZFi74klA5R3+cJTty
tlXIW8lWWasbLzsskFjCxd1o/kkg5gNs/GKl367dMaaZrgFeeNNR8X6hS8EQNraF/o/sb2ZSC7fN
t9UjKTZz9DozTXHNFmVk0gUinnlAiH4Hk9CWv9C1H+Z43bO4X5Duwohz2A7V2p9chZAFwsHunkN3
nqDjJOovtBMfJ2zKVpLC1UZhv6P7IwcCOb6vXgV5JeBd/JDaQ5S5rJzw59MpLhmJ52ffKdZIEEPQ
RXbBRb2Aaah/0zsVRxZ7csVXCcbuZATQst2B6+XbgBrEGjKeFVtj8leX7wLCWI774xM7p14xr7O6
ykXDpSbrJH/wiSGflDynKy00xPSgsIFWc5t7VtaeY+PK5EkQU1KRKPtc3EOIi+BzRi5bPxr2wud+
X+HAYlHBaDWcXbcf2JPZ4DNGn7tbRVwNODQ4q+OjatG3qm8S26e7Bt9wXcpXibNOPHL4+hQMu/hM
yFNz7HklALLHrH7s9GLkR0jD/VfpGIXF2rkIDgZKjVfWOpjOteyIXTIbsKcRY38MvvJv0VzN4eU6
q2rQosEevRpsgnhdyO9qR1VC381PU0d2VKzCTcDwExXHkgHKoQR8CzzXn13hOTirFcFX9SpmCwWI
unLVs/osXmK17bA1YZMaIMU44yWmV+c2Z/Wl2RM81RN7DW4nbccbk5Ea7WieMw9DXJ5uiWQgxo4M
1eg8EGTA50Al5WWnqrxyezF85jNhZOM7/gV5tCP+GDYdU1Ksc2KhXM4y7Mj1HG+UOM2Ol98AZ1GR
Tc3AjR4xsjOMbFRB1V028NCWDGnv/I4pm7nFGlevwseJYKm0stoxocZUSyZnV4b7TJpWRMMqm2IX
uPXIm8x+1VxXcxpwNy+wq7/xEDxoJkUU/Qy8oGoRB6O3x0W4TPd4QxN8riSpbzP6ETKQ4uFjb97l
zCniHZ2fgu+uaTFHdlhz4s9IuSXhrgLaMCCiWKxRn2FVOWtXzRXlr3o49pvtuAl4/gKHaRY4uflO
lwnbtEZ4wj84/+N9I678Dhyyda1Fi32TYDoEd+QkJa15OBUfv+Wmzm/yvv6lbYdGRrH18P4pH8OL
wQkuR2aMBhQ9pO3MAGx56Tk+ROqQNTyAjk+9CZdStYbZISx+dAKcqehKt2delloQuKbjMB6AIfpH
gM78sAgVQgWSsNfjaEe22FDlMzEh73YuIepbnTvYXwhPZQQT/0MwwZbzL/5X7hPPFi5j/iVIlraN
Rzf3r91fQqFv8Q1CfS4Wl+ZK0SFYQ73vvyRxRRTXpdskH7/NWpIQ2KA/YisNahloO1swUsZY9BV3
3E8GpHx+6I/pF/X/FnQMgD+Cgd/I4wZbLQBwWNMxvmCo53rXGZ8vNe9U0dQyEXmii1A0Jg7bOF1z
cwl3BMP9bDlXAPvg+7EqkFRkMzB845LpbM8EWo7qdi87i9S5CzYwWf1ZWukP89zJJ+TUYtfibUBO
M00LPjsmNuOxl6CM0xLw6MwRi/PVwJxRXYeFzRnMYgN7fl39MXHjWtNU/O5Hk1R3la90xtqughNh
r6xMeTci8yuavqtd+jMgwzDcUb8SEcCzk12Y+6IM7TcZG90B6yXqpV0+MAtzDHlXoB7iUAdxhfmL
KRWajG7VK+d5ZT6d+AiqmvvF4BOu1sriK4Tpra8979vMr8Ng/xGzRXz0h+mq2QbIBt2rWJ/ySzFH
eNV7FGKlcOlEpjD0avi5CCrJD+lB/V/qwIXMnzJP21YLIHxrdzxENBI8QYxkrnF5Yr2hrPN/aOow
e4AXf/QMBgq2pFB7ztTUgCZWEDFjxUFGF8X2zJTRbLOHvbZEWsaW8Y1y/XM2ahXr8gKPhtPZuDAe
XzynF0GVjFuxck2O9/aB61ji5IIm79ILLHGd9LkNvSAnYIyBeYKqdjC3gc3Y6Ef/UUy7+kMxXfDq
nDO+boSJjeWLc6QcrS/auRo2IeeysCMPaTgiK44X/6MteNSGdXVEDFD+I8RY+l+4SlQj3yR2jOyI
NEF/TDIJHLrFgAGE7kqDTwPo3iHqwux+BKKcwGKtCvNBqNcNTa+62M16UZq60MqXtgnZBFeQFBzC
cVVTD7J0zyhxTn3xHgi4Kh+NAq4xd3TiYwA8GBuCX4iREXd8f0xTibcpAc5+aMYHtyES/+7TMJfF
bz4sU3NH4W8YCqfSRlysIlQ/+TwqZ4Ddzwr1T1M8GfFTIjwgcDr27o1LK57SKfIJJ8QlyPq2wx7i
0m6Z/Sow8Av+tYPFzyfhq8yRUdoM16T5wLQJ2H36Fsx6ZR3YICUgorfPZhfiXr9pwQ5cTr3G1RcD
HB9W4gx40d+eDnKhduncUqAn1tS4yCtJS8R9skVDz1SbXUggHOnnBmLDa9KPf3J8B0z7TBBwKWty
zhOluorKuXCBOSvXzDtSeZsInfKtVJEnlh8Lbp+OZfdrCnnmmXsErO2xKNR0YIGEIKlHZGGsdARW
C/kamTy2Fe8v3A7mkL4u8tNA1A+Ibq4jnKh1wol7haNhtOQe234PVSAhcow/ZjZ9tejaG2aYRFQq
wY/erwy2/XqxrO48oCXBqDx4Qbn3zE/yfKbiwXEwaZfG+NVwJ/KdJZihYF1PaOBNh/rUgllpfDRc
xQxaXgYpn26ojE4/Pw3Vg+kH0/Ox2CIzZ6LRxm41q6Rwz5DWsAMOxPyZr5pLtWihZTBHrjdlbTPn
/DGVv4V0lccjxB72vazKlvyg08us4RCYeqRvvbhp5l6LdsFkYzHiJgmARlFTajavjoAiciB4KZgr
BVoLqgqR3oxeoLbYi8rjc8Ayb+7HkdFz9JXOWZn6H/LWroNmCOADoueNQ41lC4gErO4URzDf36oj
clCn2T/Kt/nEbNulzI9682RCrpzT2taHr6q+46EY7sF0oPmmYCWNuriFk9vVKDj2qiOx0+/jT3Rh
dfk7xUxUm/1CedKmVcV+WuwHgMDmR8PMSgoWkBx1kEfsfSh4WfFEKrFw5k9cvAT1letbMb+p2d/U
SB9i/CnWu6i4juIjinaF9E/Rf+s38JkBY2T7I3nCTi6aLx1GHqJVEXNAQEEup284IjnSd/Qyk4lQ
+ZYDxq4BFKOu55PjDa767YALpuQz4smSePYG32kZ3rFuH9R/HGoKr+h9GLaNfkkY5sF86r1DTcX+
yrheYvwehdu0jEeQX2mvRfZP+Oyx1vBlpJRR95EBpsQsO46QgqqvyduE6Yotld7sctLHfeQePiqW
+MdjRYCarstATZSs0OkEmxxZQvI5MmuLXOo2vvSMARf3UJcyigKQBpQ+uPQ858qr4TMYGXw27Xpu
RFcLHCtUKaxvjAiufrzO/TO/DdvHlD2DNzzD6NvLth2xHDKxo1RhGmDkDwM2xHjOKW6lI5PCikZw
8n8H8TAxG2/m504zfhu+wpg2ld6yTN+Z8kcVwTkvZY+oPDd9YS1QlMnGJ835ijrpI0CXW0hA1ipM
wtkbXtLCEJdP9GWzEaW/gImgdFR2DLzxEAEXU1x6jggwtnFsA1R1NZg++iUk7xjv97UTHF+UBDUT
7nhfkmIUvzumnsgW2HqDfKb8Q9NAZqVPVpxUOfCp/H+hDktw1WC3z9DUASJU9iZwnJMC2GFMv9nP
1y+T1aPXXvLJkpraCaNu5WOT4VkJRPJlR32u5NIR7c1IXQhm9Wsc+ZINmL4dqXFrFJsYCVPC10gK
JbRhHW6xHNJxke3LIGixDwsHX1kwb0wPensR2c3qHPIIMkZzOZkv/uyavMaQYj1nd+Sj72bAlQJs
Rp4/eOmhMffUwZUltOUS9aWyL2piWIp9CoQtwEF8roNliJI8wE49iAw1s2PE0o2IDpfxWh9+e5Mb
SafoxEc9AZPxa8Ve4DiNICVIxAT63mnv08CAkxxkcCTQwCUVm8yXhiShZdqkAyvsWbOgn9KRUYMw
Q1XIUA4ZuHDvZVfw0HY3G3aV7XSEGpXJugW7Z3ySAgC8g8pIyq9GBSodmtuWElyRdiaDzIwtm5ff
DM9fF2wkTRWDQHbSG0aYP0B4BFvEm410MP03YqWsIxfz1I5IAe0lsGKSwi+53smEgLYYSrtVgiej
42Kwpp1hM6UTYUJznXEudMtQqggjdsSNN+27at3ZKQtSphUm2y+P78bjwQYD1JQUgZTVpL/RQN5T
tKlgR0MUT8F00rDllOxzD60A68a3VNpoGkfFPEr9p/ZqGHqV1Y1BxER7BjeQlBq2CQbkI8if4pHv
Vx8dSV3SGUuMpEx/tOYsO67nZicwiFwAarpl0yErwPl+ZfQLkz3c48kFBU+ByO8llSsxYMrzo5oH
CfHNwLQqwkGp0lKzjzKy3G5vtxBzAnk4JOTpQY3WeEbNO3Q/U3CpaLV4bD8mQm5gnjBfbxGjBUu+
tZ4EqpbQB3NxzN91jQTT3NdWVZwLBkYlgrGm5GXEqS1r2NB7NjgVeYEAYmjeiNpQ8uTPEKkkZESZ
mNnipa5fE6YFkcwLuyDWxs2lufGjvEwW/MBvYfrbFeuMgimFeSfuvP63R+BBl3YHHpcfkGSAjsq3
IKXMEJpSuBzacqXc4+Ld5Q9ZvqKCDYcvWUXVSZmM9RLAFh1JTV6g6QT+byEwiuMz6wzUC5xbeBE0
Tv+O/kjV7k3+GBCQKNVZFD6Z+ij+AZhkbTOl6llIS68K6I62XYiPMD+AkWF8DHvzlKkv6GUKOP/w
W1vJFBffSg1QE90ekD6PASIqC7PndJGhRqaOH3+GwKB7rXI7dGN15B1LtEqDTAGpEsvSXgexvzGW
1CHbFs8ABnN5w8ujJid2HVSHMbRs7ZcSfBL/VVDf4cIgpCHnFBn/skYrcIr2ZgghmCy+10DqmMyT
3fA9VrCjPDLftLHcav6PaH4qwFhbrkYZBVNMaZwFP70B8YF3gFu01bBcwgDLRhYMBB7ntxiFwAKp
fMJcYugV/HK0+nxbA/9cp77d8aclid0VV8lHtYydiMCsANLy1JirmclFsg+4MgQLonZPDQwMQJCa
OcN2PHjsuLPAI0RvSbchxyr73mvhzywbwDdisTE54zjIM170QVmGOmarHg9JbPVYOCr4LqybBe4K
ZrVs83ifDFnawYKE3Mn4riJvBcVtRQFf5DWSmY9aMaycogMG2YC9p+P2QgyNGZ2AE7QYNEg9BWiB
2hx23MBEu9oJlA8reKtUoAI1eozju0VTTkw9/8QDMh0YXPFoYFSYNXiMSAbtQo1Mk2zqR0+iWDO7
CvEtDgUvYgR7l4bvFAdWT00HAROUn8rJWmRfPTBj/Vww+xi5o2V9N8kyoXsGbltt6TUkHXyqSwKn
AJGTE1VXv5mXoyL+mBjejOm/ihpwL9eHBH4Nm3n8CCXkJ4PFva191JJTN79qoTENfQs405XwUlO4
DOobOB5rr+gkYgygpimTTe2hwsPKk3zK4BkuJCXxGbBrVEpXIVObZWrGUwyJLcWKIJ6hqwnmpsc8
gi48pmtkpWrhDWg4jRbyuQC8L4cTH5nVF5DwAi59TgsmGj9zk8hAN6QYMZyWu4VnskDuuu5MHP/y
C4Vz5W06UmQAN7AI72+tY94L01v3oasvQFgykuYvDhuJwsJm/V9+j+ui/Bh/o8GFgT3LAedUtg8d
6EtKuC/4vaPWWgK/dafvgExXbICbR4qnVIloesgTCkUIDDAroCha/sJEXrLS/poHp6BhMH9q81Nl
/sznJVciygl61+TOy4cl2NxipwZ6pIK2BooreH9IkSpQQ33NPZdfQbtO9R0UviiFy8m4ZQGKvehg
DA6ZcH2EHfijb78kRqYVddYY4Ba60lzoHNbmeBrKu5HjLdsYESQ1c5Oz9BqA9QYopvhBofCJpeuQ
HYfumwrPkBktaoJteM0+lM211OL93svRNwQ8RiB4nKdi38BKSOsYec59wcc8yPCbpTepyAiAdoG3
b3l9Gi7TDjS5QuvLlgHl/6eCgPT/Toq9FrKxhT67eughmHLqU2gjsFXTiRENU3jJqYy1HJnLkGNB
oAUSnTHFyHbXin3Hlj5gASdIt1TAKcOdaLARYohdS/SY4F+LZczKj72eNceklTzQXYyvg10BZXvZ
0pzRJE/D1gsqUkugd+H+LOf6wt9oFHdz+yc1m27ljdgGDzWppiGgnlq5FqwiiE6nN09Q4A5fOp0P
E5XYOOVnhLGpEjkazXDlJqdSBl3jYE4v2PMuFnggnRSyYaL/Bd7RV86cBguDTpejrn4bn2QagPZp
LFQwK0Cg29gufxM6XsyfjJ1DCAA6Ul4FPWl4KcJLywCG8Z9evn0ok8Ut5Uor/4bWyYVvlU6BNYoI
0jOqcBFRq/iriq7EpF5xJjpE4JFspfCC8HXJ7wUvtCe6WoDxj3Gfz/eExZtTF0HlLNrloH5QCBOe
pxIxTQhrsw5FN862CbGNwMojzhUupY+IW1CC/43bjiFlBCaH8ATm5Pj8dpyJ3Y6z4ye4sk9hhbMZ
hKOIEB1GMdROmzlNG79CwKXEt3J+30mtq6tbuViq7dfciivxcpFsfN3mmxu+GvcKMaAh8gfMSLPO
xFlE/gErAkKSq8Fb0ZjNfsZ03ZtoV2HFsDARXxmEMMWiUdMF5KtcUCUoZeCTBMWyZCRInEkYhJhA
3VUz6uSVvlsLWe1yIpxNOkn1mueUtSGVPeoC8l3+ZP9qMCoUGYoDiV1FustakFZ4KQgngfmIlKwj
Jj5frv6DYpvNjie2NCEQ4IYvjV9Itz7fftOzx+kX00SOaD3o83V/j4NJz5kCYQqr123SHvWUQQyC
W8IQwDBhlydupETP7Yhb0FsC2dAfuIxZtvBATFdvpQcn8TEgGGWHMtkG4SbBsi2Iw91WjI9EGOXC
+GHWxYeHaHfBDA6JFEu6VN+yYUm42Ul22C1w/C6ImbBqrBp8TtLBvKPtpoRMrgkJEDwqWc359hcQ
OjN6B5gRDTnojVuyJVr3T7IGmqVpqxbUTuo5kufZXhapPaRP2rRwLbHuj/ZjfdPqfZPaCZnwVKvY
YjOX3QX/LaA//Ikt8GyGB8jOuD+GN3OrnqVyNOBBs+VZhcOxR+nEmaKjMOe5XjGMs6RVclJJpF4a
M8B7GYzfQ7IrD56DHj39YXtCNA20cFbHqF4Oyq2R1qi0Ep7ebzQLg2rpZ1RR0x+wfG+4DWz6jsJL
ITueNwiWSUWUwgElJ6J7jUFB4mrlg3e9H5a4WrNt3C57u0yYWBr7fI6zBjlSOkAHonHHSpDfAc0l
j3I9WfNgn9Ksxvkbj3t/01gvzSl+NO/AL58pIeVWgfkb1/+aiHTo5bi4C+obQXH0E5aH6oGoG3cf
9gnCwHQ07aw57h2ZGd9siJ0svjTxrs4/kz8u0PwyucnqmJ4lb5WDTgYSMwNV5GVyRYPEhKbUbFIr
qYRkyrePzHPbM+COSl3LqGDUa5U+pfLYid8+vyqF9KJZ1N0VZzg1LiZox1j8MmcQIkxSW1E6k2c0
YX3MaIC42enTaPl7+cr2BVgEo8IGnobYPEXlDuxGZoYGypnHfafg65qdF/GfUrgjspMM4hkawfnN
q5RZhw1tAQBveK4glYDJpovtLNgKLn9a+eKAZiXJSqmU9igoAmpd49enPnkLx7a99LyXDZ6DezaH
4rTLxeSyTJi1iMSsELY85jOS+oTkxBMp52HcgtRkn0hHEAh7D5saRhHgf/nDvMdsXpGdu/tKRJT+
J7yAzaDM8felVTPveAPo4vIW8XaulFc3zpM+MPXJ8l5+l8GRA66oumXP2e5XN9ZYOs2q7gC80rmi
G4t98ivyvm74O+hHQ6b6pBJwY1Q3dEOMCBBuJTY3j7827t65MZFMI4jgFo4wWo9ruX8GBa8QsH3Y
bz8KGSGim2k4W8wv9rC6jHD63sHs55jB2dmqnPXKP2HYcgjRQtMcM7/JajfSX9R5BVQYwzuii26t
iucwpgaWuUKBw6CriwJ0fzsmWxL0g9m5iqOcbpwbLJbcEQU9syKQw1aHfsQBHU0ByRVsEl++cJG7
+eI+oPa2Q/q2tXDFUyGsxw5A/bNwOb/M9bTFsTT+Cy02OvleYg+UL5kkaj/heURl3SxFk3DZlSg/
9XhmAqWwmZ4mQ/wtBNnoJA9uPCBPa9cAmaTuIA88YKA6eNGX5fSs/G23QyyNkGDlUzOutt75iaOl
v9WciJ5zlOx+s7BItKHNMNe63R5hLAYI6FierOnkYwQ/8qYy3Zj0D25OK96WX41xRlTjDZx7e0QU
6zw86A9eJs82HFyBg4TFOCL8ejuuKqZ8I6ktKyKLEiJP2dtBJJm18KPE/mvL6fEG2jKit5OIZsAr
a2ywn/OyMyWg0I3bV6XezG36lTJl3eA0OsnqA4cfM9JNLWF6XLHrncNglXfgbyX06ZMr9mxr8Z78
MT2mMaIH4Le2gtxi7vXAqDK+e/UKoK4Sd2L9SvNkXTa9PaDepTDIpFPHijIUn8PitxPa3Sg/jBn1
cKzir1RyVVFB1U/P/xndo0dZjR+spIGSoZ602QDL0lnw9lQXuTRTzwaPBeIlb+kgx3Ocfy/KHQR3
YoR+qnaTj1+M2JBjOAunTT4VYZMmG7Ze8kMfSfzQLr541Lw98xM8RazisGhEMjQgx1Cqj4FmWMBY
Z+IegNZR2IV5XTzAM5r+Q8E6aWRuRzBlchv/5U/G1Gnw3Qz/AsOp5acariHMe2RnR8kxHB4Fn2Np
h/0Ol5YTYJMw2X0Jlka8vPCDI1mzx0OtrejX3gMu3v6o5ETLm+uURntxGYy/5oQYNCDuzW1UCSwC
6qFgG+IaC5fYctFtokKlMukwwEH/5WxtGcunNn4ZNf2EH5dQsxfXcD1vKzn/o8Uf+p32UCBSbCUS
76j/DxnQG5gZ2ikwNkZyVeOTaJyqz7JhDomtD5EWtzU0uHjtE747mitj8WpRcYWY/DhW56qw53Ph
x+9RamjcpOzM1vwH2NIaaBCDdWQ/qM2mty1f5VjYWsmKWnlOy/D6UGsHBqr40uGKkD7DfDgrj/IS
P3HMIimLLvPYvl3zgjr6Csyuf2KkI97JPwDtOB1UjF89CmHEE6O2otkPl94bhAdzsTZxEGT6//R5
sdXyWS+WN1BRSayij7lGjIXvtXKmGM3cbe2f9fE56ZeK0c0g477diDdAYutsLZbnHpMzyWLEDySf
BciHE94Z1IOwARH0q5v0kMUsrUmdLZa/0IuwIX35gDK7q1Jjl7LjwGpYQtO6RBfkNaKJug3tDJKD
CgMYgoocXWhiFwAnr9IrCr7gqKNpoyX4nwBwyHL0aGtwOtu4sKvfjphafVM1W/BgscrIqiPqfemd
SaghKEu4xCKbBKawK/UcMHRnvig3A1kJ4D/jcyEQ+UCNoBAsuvya1xLf2jIgm0uymAohgmbCsUK2
f4SY4b80f0l+UPfVbqEec5CjhG3Srwm/TPw3v27M8TIrEfaCdpF5xTVhU0Q75n/8wIPPCADJB5QD
OLHhKrtRI3u2b024heFyBD9+vItuqP5YRjw8bG9fYJq0FFUsjFDHb1ayq/812HnpzP4N7AH575yY
nZRqh9pGGU+L+oeWHoNZ+k2k0vT3zu1Dxac/27SVt7xa/KJyR7a+3tSbTrVUhj3iTJKVbl69o9Cg
9Vx5NmSPAkAzRCfID6hX0BHOUADXX1Popips8m167qaVJm4mOuXoMrAbpfez1eFAvZJbLGidONjo
3TXdRyS1jkvDePWoLdQl212zvErVVXjJ07pnnCUYR38e1iFWMT6qPcTETHb0lzraAfs0emnzX7VE
MPyvYhOJcIqkCPBSZLouySRTP0DdzTiEFAGgulR5HyGl0GEWN92CexIvA0d+UjR7hL71T2krPzTL
8TcI8BFW2WZiRUhbbR51UXG8YXlNjvU9kPc5N9puQbzwHrZJ6pIsBJLJyth0z/olpJY6NU53BAEH
DHrl+qRpgACAo2VSAoJI8GCDokxhdT3rB7m8MHAwtAUc7p+zq3FHUCtxfc1TLnoLHxUgCDqmNIRp
+DMewCoPfW7ReDbtfLNH2c77SjgcjdmHdu3zA+Lqmjtra5RQSxhzkJZ0Q9z1bDEGMOe0q+GGVQX5
GFvT3SQ5DMQUq1rTzaCl58dKB8V7n98qcPyd73bdlsyk4KwQ334GXpBsTGWpc4qie4roe2MiASym
XUO4+kV/tDS/ifplDP+lOELqYJYhZamDrMh6ojq2Pwz8MK56cK0wKOTOApu5ce9h6oonllsZhc5H
gV3yI1rhqkuZCSFvIPD9Z75S2dJIG1Hc++vKcALPMev/xWz/cXReO45bSxT9IgHM4VXMyqnVar0Q
HUYUk8Scvt6LBi6u7fG4R2I4VbVrB22tFb/Yb5K6Fnm1jJ7eJpKEBW0H7MjGGEyBZvONUwCyxOJA
/MuLBSE+rGFHxwZJ4OVAQJwn9p3mNbWfG6iP4HnNHg8GdWjZufjebp/FBh3K0d7um3OcrcPChaMp
JydklgxJFbGSyBP/Z6v133ka4BqH1wcerdcXcR9Z7WjedNH6LYuK4jpyGMbDN7tLDYERzBGhO8Vi
EGIBJz/A5RjSxAZ2Eyw8OBOOvJ7jKsDhLnC3oUNBQ1s0eAg/mCmZ4KovioE5+9vixIMD4X7BcwEN
ViyvMuxufPY8zyWhKqp/lRUd+YLlNKBMNH50Ne7RVj6qVn9XBtawDkYnM6eQRfUgP7R5bW0EVbgv
2pXGWUzjKMbfBfci007A+ubNJJRGV4OxdFHs16kfXnFWg8ClQGFZsTyj5GM0mBtvzlrkPdxX5kXe
Fk6CxOVwLRJE5kgA5VW4AqoKTOGEw2zVsWdbKx8h8cY/phJgcaq6sT+KflF/tZr7xGvre6w/2Esi
634jNaIlA7Dd8/gkdlAXbuzQsaZvj1ffACjGEWkHZp9TVkr00fDw4cWwifNaZrdqpUSyw/Wvd125
H2Snvrfa55Mg5Roc2tBmC4BSWarkxqdIJdz6pMITYbxmDKrzFYquuVGvWR9CJDJ8TLLoVi18ymbf
4RYloFi4kbwtC93qIVJAWNc0xFYuIqiXBsaJnO4HsztLeELXxMwTYYYF8o1BVvfX43eJh4PaeXRC
tAo5IEdyw7uh/Nf/206unO/ZRUOlY4+aVF4/fpSwBAdSAFwWlsGc+Nwmfwttv0hnLxOZwSFc4Fu1
7RNAPkTw0CXwxzvUu5+gtYtvlorY4pEUnZS/TYtr/JfBLZ6FbyI+XcWTDeAa+w4UM+FZamIUMR18
XIdNwLyMmAku9BLS+y85q+pqwHTA0h4mTynpAzT+65gBvnMwj1Tm5cEcKQZ/nVHl0q8LfuwFTFB7
ZEQS4aKFbz6wGKgCS36HLS7cXQVLGcwA36vWm9hA4ORONfZoHgX+Si3KrVpnp2Eb2gFkID+icYYC
mQSQCoD1yYZQSTaG7Yc9Os5zs3kG4h3yLLTrgE7lMATQpGZlPVbTdlt+GItg+BwJUWjB4OuD+iXA
lX270VnnJAj1lbRRlL9ZAj59ElhF3FcH35KG7UP9oEnQLeMCwz+rP6u3HylL1rEjSkB0hMxuq9J9
rh76V1ytU1B6Rd/19Jx8ZnyUG7z/LtXTI0pGb259hw3zipuc8BhipzH6VYxRB1FWO1Aozhc4bMCz
N/jcrEHQ+BK2i1/JmhxWtd2Wwgd0nxwEXSKHaMnW7i8dTk28kcmHQlvIgrhah5ipkKmCFye2W7Ad
8R06xg8Jb80a5nyGncWafeqz/KKB45kG7BLlk9J9jxx5rHNXDKCFuc2X6IHKeWLrDHSljMUGwihd
m+UBhcTqht3Kg10urn289JLDNhTrEOWLfsBAL4llI2QgCXIyNv1oDaY9xKaOzE0XSxzMKT+HQ3GL
cvSDdl9eIVXpg8vu97D4Sm3zKjyx3gRZfpBMYDgKIoXtgrD4GB8btmid9mu2NzjygB1GtitXP+b/
hBlsRiEjLk5mGwiDM/SfGps0uj8Wq1A0V3gAt/gNadfM5SDPfzDC1v5llQMesiReA+iPtxWrsfxb
+0AYidstvhMs9jo3ltY96OcSSxv8VIGqRSAgmdV4dq8Jic0soseIpiOEmZPLePR0AozA6DLjb4ZO
9vU5o9oR94ylSmYcYwlhYmszCD9GQHX+Lbba33BhoThhM5B5CUl8cCxaiJl8DHJu8FEsZzwVgKAl
Tlg4hXdKHjgMzOYNjStBodPMAqV9xfDRMW6S2wa0PCvzi/ggblj4nSOzZ2N6Bdh3ze0XDhFM4v1a
txc+0EXKz2Z1i04MD0ECXjBPQs9KVht2eA1aEkfGpEUCj51rK2YSLTgAltgOnwzfiOa3rviqwDXC
Y4aMQWV5rHQIEC4sBdgQyCIZkli3AqfySflJCAqeCnogDzkuyGFlv3sbSgBKnZjKxm5Yd8HLr0iM
2HDNn4zAVJAj1iYIJ9C9h4/u0gTdhsXKPyh2dCzQO8drf5XdihpRWtXftGHbMT5kGO4wjdgL/eJQ
g28/dk0zLgSzDersE3lNzZ4XHmWG2cTC4ZsMJfngLsbzLxgMuNqxHuxs2KYS3jCShTIe+thGJsrn
6aLiSSxlK+xYBrPpzBjVexvJAZ8zLOZrBNbPE7DYc2ztKWkgrJQqvDoWmGswiokOxME9WrgWztGB
ZpmwH4N4Uqs+EojjjN9sF+hb6Mlg5PS2zAgxfwsyhhSN2ETnRc4QnQGyxhWBPJcc5ZUFoEdbdJ0Z
z2jhXQ483wiYR/Cai3qLFc7sIrJHv9byO8LZmnCizahcZD4lD93JOEKhkrg/TJEY0bJJ2bR39VP8
QWc/EzOLz0haopQSCUPlT4Ma+9V8omU91p6L9yNxhI2TQEenvW0hfLD5siJC5L6AkoFnuOBckOqM
nIBkYfbYkH7watCWcKC40iWgPWgwr8sj8ke8n0W/3yIT/K0OzaG/t3w2S0JYT0ODqgOFG2lbFEwU
qpj4kXLVoJNb89agroc2qNEPw+HLz4y/gAXFHvCbTRog5GLEF4rIySVn9sKCRpEDbuNMqxCgQjUQ
dtr851OjkSCTjw3Dnd3GJUPt1cBywFXdag7EBgBm8Gi4OLVYJC+65RInDcwUWObGD+OjXud7XPtd
iFZXbTW/B7w0MpYm8xtgpuB40Bvt/t/7KLtwQNyeE6+d72nt8AYS5U5zd6N7f3I/Hs+vWclwqZlo
5sWM9fqCoD2yZZqHYG461DIUDC5nD9F0b64GiMJJ4u7AYWUKVelLl82ZVp4T6h8NHbe3Ki+S6PX6
ElvS+o/9LbYEcyjqydhq6AKpKPCsancWnfAYYjGAO9aLsQ6vbwxxfHpiRLWqQ8ltGge0mfzEF4eK
c+eRZR3OUcDMzkdMIHJDpFoaWPvx4ebawP6V04DgLLwRIYniJ4qNBJ2iBNzKVYWiGz5YLx3KBwcD
OuLigM4wvELVBGMiLUBGfkvMLCc7trVIZgkKHPmgjKcMJhekxfTxKFpavLqWyhUVC5h5fpR/oMap
OC/NUSUsEiysCGDfL2IXYskMBSnzldMrawG7NQm0yqlZkRKONy5ZHINRyNiOsQ6sbEJ2+8QydmR/
KairsSZAEZFiVuy0r6A03RcuDYWDsJoXG78vRtqIDCJ6mshhToQ1zQaaLQ6o6XxsIBz4F8PFjN0a
6vGbzQJXxZl5Q1Ay4D7AuCGhNcbcDtZOZ2/ZJAZv3zwIbLOCY0uQtW6TsuwtzsZxcm/5lVw3yvob
WJkHH4PxEkMlzkLOHkjq+V3a55s0x4XVNuAV4zE2rxYtIqR44bnOqDQpnCagN8cu0yfFGIL0N912
c0C7MeP8DLoPFvrjVbT33DfsKgHfxj/oNiqwxomoBjY7XNRIs4C9eO0E3A5wq0Y8rVrshX7jcUnF
icF08UPtIRcA/HEk8S7Te4c8Ya50ygnIWiYfZNEn8fKv/0PHThKrQYP9L/xm7qS9CI/8lbGb2kIh
RTbKCsP81W9wVJz2JkOIQPsJPkX0KEI2BNy8oFDW+VQLLARYSM9PyVQ4fYIPP46ScyXkbScdCkaD
2TpP0TYEB+CUH82Z2H6rn82Pvmv8ABuHkHQm6DU0xQS2EoI8WOYPi8jii23KBJCCl9Pc3Vi6n8yx
KU8ojvPThV2epZMwBVa6pMynZwVy5Ve9Zm98xs/T7rY1yymfnuNT2gqr2jH94UvjKGbjSj/zgjyP
CBKbKcqsJf+p+9HJvQSVA1ZTZD3c0T8K1/BqfgKeKv/kDVbX+D767VVfbllW8IjE7KaX2Z9yV39N
lzdP+CA0KYCGjupP26b/PzbcjRfg8IweQPfj4GHuw4II05wj5EDSMpbpNdoJK9Y1dbBlNBb+r3yY
xEXXGtKBxVHOUcb1XEBqAWGBf5L4ULX4H7yLOUEwhLHiVYqDlmyOEYxwO0QxUzsQoU3C8TDsHH3O
gnjyqc0wIzSyc/s1LJeOKHX0sjUUfF6LudTedEiBLJFpE2wZu1QW1oSEYeyGsw82j+mlCL/FbOFE
JtzN4c9g3eVNWKpYtDSIQdHA0QnjnYm2nEv0vLw2FEDPXjdf42i/3zY0ljfcp4u2fXOU49Mr0qvg
G2ExPMONjf5VtQWYjacHqshWJZnPKigWqp1wKJBNHoxXhGCbaKUdyMHcwF/yRawQp3WzJrLpwFY+
Kjlg0HMtGDSX5U74CHk0qFVbfef1X8/vmYO6HNHW7iQepe/4PlNW8N+7koyJSkNUXeM3nD1b1U9O
+lkPRjYVki1L+MeJV4n8lbNXuWI+BMiPJhJ7NPwTVkifU2nd7Zp/TwaSR9hYOfK4lXBTj2q9fn+Q
LOTMXKR9u2PS/Eh++xPL1yphHLeKfbSWrrgyCPRddF+sEh+tvK72445kqTX2AngDop9ikfXGbxJJ
B0cCUR8GkYCM9nuRaIcicBFwzsNxctPd8sQLxPPGNQDmB+vh/5+HLec0+Mszh5toRd803DhTdGCJ
j+Z3PEr3yhWw/10NN8anW3QlYYFsCLhJ+iX6FPvlkVFx/GEtTPRWzNb8Wn2+D0CGZWEn/zidcUEF
MY5GdsECQYpUX1ZvGAz8vjonDy1QiQ2K1XPsP//oUpATc4rTOkDxA9kj9Sv8EM8qgiYBTmbjCR/R
jnsDE+bJiY0SBKgP0BTjWj47ZxqFkjaYNdTzCwiQS6u1dp3aWGzwmEPtWKqfnKH4Be6bPcs6t/nE
NMJ0BDc5qcjSl0Zjx1tzNxFn08+hpgVvPvE+n08wWRrWerYNPi1hky6u5GFBDYtBgEi9ZY/M8hM7
i4jRAYYvBPuXA79lhjeQ98KWpbpc6s8crsZcZuCKnWdXsS1B3X+cjOW37Ip2c2gu0rxdA9Siy4Ue
H37Qw3G5KPc03KV3iU6DXV75L4bbeKoC0S+9csWjCuiPI9WhOHQXcBxaBixW53YFUw/KFZxrwy5A
naABdFDvbXb+oju3XUwOQXZR4TiTTYB6B74IZjezbk3m/cPlYRvwXihfNBKYLosn+AO70G9/aT8T
Gi4cCZfNqTnmv8OuhLgBMIazJbSL5bACbRuXLQwVDcn4cgXra4R+jc8VqgGqHksaSCh0queP7+RU
AnLR8Dx0TiLsdeHcBRp+qmW83KSBiRM0J0iGK5W4U3Fe8pBkEP4Lv+bnfUSX9o9jIOGpxctmVwWD
nWLGB31vANO9atfxEW7FDapDapm2Yp++KrfsUlAivaFi3mczWhhXKUYPSYdWEEeckakZiIAMCAwC
KGPUbXBjuMy01+VIieZKtTeWFhJeVLGDjSIiRWrk2G6G2fnErRZbgBbMRfIT5o7lcdiQRupxC0UI
SDYMDvgbczYEBCntG9sU3HfQiJP0tyB/w46jo4xoyfjh74F5qq3QoOVg6KtU2v+0RezuNc08xNrM
jpXyVyVY4yPGx70p7b758CUOIbwKENDAGSPEhtzq4qLgEga0hygJRruG7ILGjisiutsm9OhgN9S/
4+yVelxg8wegmZ5EYVPEmw55GroTog2IMPrfTYyuhq6H0rO+JQAEXz2OsMlyFByOkgTeDajZYEvv
BxzJ6sIJM5HcKjn5i/xenM5/+fByYNrH5N/zOc+o2r23dCi891fQyiy5Z7QaCjnbOeDcptrCZWTO
JSn5XnB7KIjYlk5EkjiYBUPHx3FYo0uXXrsap5L6Uw3kP7bAZHgLkifyrRat34T31sTgqSKo3YYS
AsOW50NZkasbfeqj+/ord6yYn794nA9LI4id5xmDXbv6NeqDHroY2dk0E0Rpatm2IECJIFQ1ms0o
kGXgTwJtddkmCPXg/NREkH8vnuDm6Q0vXK3HPjyI+I3iYUCaSkdjZ/QqRcc21Ye8aRnqUeD5kZsv
rYOlqPH0y3vDmUR16WtUkbA5lIZu5STIwmzrr7q4fg3HhmulVoe3//4GqKhS3G1AtxVkOq4goqVc
158FW2+6jUleM4ovzvgLLzaZp4UW+Xm4P6CHM+zZKWA+18f20XaPSrgNL5fpKP4x+hFTGTcVYdXv
SWjvp8pTIQitW3WL3V/iLL6s10fxXCV3jUSnxjdfzhDeYt3rtslK7I9qj/ib7U4V/z2HyxOg+Rix
XNSQFw8PQL3IXQyrdw+OaDizBVmF2vOzGr2CjTeWDi+wG+IGSalnJfjycx0wZTzptA+TziOAUTar
CVP8G4rlIyU85HnJ8DUikt4KEcunmK4u1/SG+FzxoBM75CrqcRLP7+ZgKFvyqKYvuCUqC1iiPiJy
QHHWZnHJDeRyP72Sm1miKhCgx+/Feb3Cln9LpJ0yBlKyMkqX1MrnZjiUHJaBzW/cPQNQ/3nYm2gk
f/7EMzxNk+SdTfSJBRteJdKdjyRzsqBZggsTWhHAFyQbBGWkCqoeTvJvkh8UWwmMC9NYZyyJo+EY
wvvvLbvqWvmnQnKtvZln0tqxylliZWdmfdYQFBtcGCLI9uEqAfV5qEsFxSFUUxEmlAd5PCoIR5hX
ZVReVMzYHWpYjpGPxQIAqPfIippiWSKH9Im+JrC1IUl2wlvcmuMaNXyPG1S2kFxslp6LjX6p/dIX
/P4ykjER8lV+qrviVwjRlsppgCr2M56YZKI7O+XPCZST3fZx3PZULvPc4Ua+zK8ADRX4NrbqF94g
gBjpGs5eoCVusug78cKZbLGxRxjQiEnvWyhP3EjFZQxDOsKhqMK1wwf1h3FxwhqdmbCfITDmaE6o
14Z+mIY5xhwsgQzqwsttoC7GaFF8SQ5EAg0Q/iz8AvdAqF+z1T6xClbClK1YEIr5Kjx9PBP52+5K
W4RiCkjcuVkJ58LJVU/uHB33Hbx70V9w4+2BJVlzGkg9uHTaQTEgsPjJaz8tXAhHqvYLMpFz31oX
f2smVRrH4rKAyf+Qg560Vlz6l9HOmMVL8/z8FPCNscXY5RSIJVcuvchwsM7A7ICj7p05AMLQSTAF
7BhYCwdGBY0tH4SJ4//2+QnLzlyjcPYRu5wWvyg3oFsVjYV9xVMlHXsj6YesPwz6FlZGHq+Gxvop
XA57VkqDhn513ummKnUcnbsDS4a9znvwGTpHMBkc2SkJTms65hrFbJmtadXLcaVrK4n61sN2sghb
y/gUWA0R6tSyRetsnmoKdiojT/SwpGwSXiZiP+xC84BtJKCNKMDypeNpAqqDlUzwbmqjNplzFsnE
fvvYadGoBPxsUlmmcaMR5Kzu037bM9wR0mC6DMoRWR/9VtIOrLf4Bf5Jmmey4Sfug/e4Elm8jRvM
SE1mZYHhhv1h+1EYy4DLOFjUArCUgg9r4U+G+QXWGvOd6IAnVxNWKIpPAl4Co4ki/wMH9Qz9BcRU
ItN2svU30luXj5nhyMxXl1ysEF6K3/b+9ElvGQbUGRB3pmWGCABzun0AZUwA+MbzBWC6t1TolSW5
driDYQw6gyt8mPJOLzWv+K0OLRPTELxJwSbiC5PD1rSyX7AWpiVuIRI+LAn5Qto/vjZzlMZ+li4J
gjUlS2FlucyA/yjIZ0AuXBvBaUAcOMUuTB7M+9rAI71ku8F/sRJidPwxLevwkDRgTxA2Z96nQpp+
+pro0mKl/+i0CUX6IuKRx3LibVwmv6+SiBYwIiTAAV0pXByjwGHVHz6jzCHBbzoig9h6DduP141H
c9GsQwDD+d3IYiei98MQDfs+kF6UYAvGMJZXPEXizxSj2rNKuufQdmFHwOXk/XrzinHalFjkOWTu
sJsMocLFM7TH/EM7jo7urRzJ8WSuhSyKqUvovXj0tpjR7FxM1EnPlEkrcjHQYFyaV5G1j+cbZloQ
F3HLbVw+j1ogREc2OY9LQv0TPtGtEJ+ZLxy3jgMbBxXtXmDXnv4gUmT2QHzKd5pNs5YVkNlwzY3z
tvWzeyK5yTY9U4ImFUbQPhLZIZ+BbJHPIElhJiNT/NHqNHGAqPDjOZQ+CW4Xe0ciHsA2396U7oaI
if5v6IKsP75ExBx+QzoILruZl4dOHCJjciOA6IKrzODstslK36zF76r4ZiGbJdcEuRxS2XDJ6szK
K6go+PlZVR8YWH2yoJZ9jZe85Wfa0Wf6U3WBruzqYUNKrYTmUWdVYDEskmr7o7G1jqPby84wO7QW
qFF4kwLULyB8YYDLevKLaXP50RIfSf77BhACeOvMVn+jshVFNqZs16/yIogedCWSEnFEgwmA9UM2
bQJl4aBo4BbP1EnYGTSvIbAQxpr/UxIj2aVTYcYvTzKw37X835MCowvEFbNyk4hXNo4w8UKsA620
23SUrHt3MG/8KaOBv9FsOvzCS/vpKC/oMg5CkHn5QCYKCjlhC30lZNY3NLcQ5+F5IBmQh/2C33nY
BzqpqnBC6XXptAD3clcC+X8GQwJXM0jvlO+mms+jeqt8pLgcCogoLSRLEZqcb2a0J6mGkStzMkcr
jpyycOHSp/sFJNvGKqBzFxtwCl7iZw/hA5v0ObgQujwmiK3gsJJL8G9jSYf1D71ZudKjDdv+OAqi
KIDUlZ351qPk1WTHDUe8+nBo+ielTj16zJgWmND8rQ3djlkTLlAziuWWPpsGcl4hXQ0HXS8w2ZQ4
hHy/PyXJf0s+HmW0RtprzaSuyhC9nXj9HhxNtUPY0ns+IHy7SsZD3IWBbhpuw8CtO+Thvjp8V9wA
zj1wId3hy/1JT4xqcC/oa5B+M+en7HcVR6/8uMHBncRjl9oPaQvUHOIrY+r19TtEzmgZdxWFB9qA
kVRoxITAJOa+l7/gq46gh4Arqj/RSdrbmbeI6tI3xv3U+MVBvrE41ljV8Jg8il8c5Z97vboMGBY0
YMkcADO6SYXNDUdEW3OG9xuxTyxszvo8XZu8oizcf5hcKIccWYgYrujPZ94irGqy/CYPoh9AjfeW
LpX5g/1MUntha7f3do5F9Plp8GmlbA3MNSVunMLT/tlMswsh4AV5xLpd6CciLPHcGfW1Obk8NkRR
xtWpyE5ddI/LbzW/Cf2loEgd9qhIc/E2Jr9wf3H/5HY/ZXIloYaWK85UKCKwkBtxN4pQHr5MQInX
sJGwBmd2Q4u/E2HzoA7eFU+scnZYXSGDdbt9znL8aZxmB2qaq+OgbvhbFBAY/w/a92J4jLjOd8Oj
xG1aauHDrEUdiNhVMThVL3GO9oNPMRu9NdWlxosCpatwrrTWLSCpahjDQhnVlX0b/evkb6m/ZK/b
s13rLyKl2bRwY+Kj2t0StCHdSig3Q2zDPpPdIlrL3a011pNOOQUz6GDEda9+KQq/sbQn3FkxDxQU
iGxG9wNntK0eRDFE5iHiUUuMbZSsBNE3ygOMxj4j+miPv+6InTzbJWEBI3QHdUloN3BZ+vhm9Cdy
3EIxgBKpQU7HVCbQxC3oFE62AofAAakoZLpVZnoc4zyytOWad8UwvlDsHo0xhAHirk7oiRa9q1Pl
2ZSl/qyU/oW2LIbHythCbKIsZ7NjHW2S6gOe5W6RfVPvebUITHjltxqHXQdPNuzZUw82SbGSibn0
nq8j6XLv0QuR9B3Qp0ybRbFqzEuFN/C5lVxIEjQPcGeG122koVlzKpan9u0J3Vf/EZ24GEpzZyMo
AAihEqBvGFa8rYJ+zfT15LNonNZZ4kJKeuMrkDoluLTfSNiDeVG/JS5Yiq+M4wSDaBbWjbSy/NpE
xGmzF8eTiAbZQyea9mcDP9FIOY+JV5YfiIzPdFBlNy97aYdo/dJuu4j3JEG+6z9S2GlhaV/emBZM
rsv5JLBjHdcybzb4OSO6jM3dPeocmEH6030rNvAIDRxdMer1dwtFm63pEhctD0c5LvwssX9uVG3P
84atKdBs2fkV1JbmkBRO3flJCKsDcZhTAPR11NEbtqZ2TMhSs4uqW6icXuIWkcyonyJ8Gl0DjlJK
NAZx7+dWPCdJ8OQZStGbkRtaWzHmQZkdab95u2K11dBLY9N7hIumZqtUsovoll0X3yQ9QF0fodqa
pcxmmXfTtKUQXhpynNB5R2R7wtAlw+FgjrZouCBaMSqiPKMltvsTaFSsz1383CiyddFHcalI9zDC
7MAi5O+NuE9aj+yXyDhv2k/l/+T6Nl3zDFN/wHLELWK6XDt3w4YCS9Kp/0afEm/jbEddIg2HGYzt
oICf8To1ne0TC53IQ3TF7cGUsstcYwR6pGYBm/lI0btqm/wJs5+XUBxgNALSQZdhl8bAhkp8jo70
K7ouzlDq/QmJC2cdx7Our0DZ4WbSzPK6x9YLM7QBddqp58pY8T3F4hDEFx+XhHDG/x2A5nb5VB63
4HWRj1gKFSX8M8aZ4gDvqcPRxy6ISiDjht3tq/CHeeiFeO3JifucN+EszH2qkmpgvOIqc45P2fs0
5NRJegvW3uN2pMFnY6Psw9cpvjMPQbPD4af/B9YFm6Wm/VlSd1QUQiiSK+uZuovZA2wjc/Au4c1V
53Qn4JKcr8rB4dz6oe0Fnh/sltUkVDnRCBAlcE7TVEBj+B2MVTh6hsI/zHgxrqKvPU7dfJUvfgP8
3TznIUcWjqhmFVc7oDJaGRW3Ekwq2SKzlRxsfbEa3rc3oyYbHm9MrpXkg7XN50t14PyjPYB+DQ2S
DhpcWMivIOmcEDrFmhugYHYmPKC3dg0sXkwPlntOdxf5O0ATok2u84QUrIK5hRhDc6cFeXCZ6Yfp
Dj+9A0UdpKKLvxE0kWAJiBfBY439qlyN28WvoCjszLdYHaPLw0CIjfhuMGf3Y81SXXaRNfaJ2Mm+
bBp64eXMzBfMk81gLFjC+A0OcniP+Wp+x9sCmhvmK4wHkD9SYr0xAk3wZGkC+HZ7InfI7uWil0c2
06VyhOMplY+xcbnVcOZj6ElepM87fy4dGDkZcBJPpOAveMjhXr2ojh7bHoyTX6DamgT9iEw/W/9J
SdGwkr3xHWIaNweq1fSVJGEvMXury51e+Jm+IgyPQQWXYKYbPAX5cspsEYGGjUsoSSvEVqrqP/fv
akerC6dA7Dy3nDzRlr7FiWDs+buxVY7XxAANQf5aXbboO83wgx/LwINtGt0F4xHLAXg5VCtihhjI
an9SwSw8Bhc6zUUR5BMgXEDsOWeizolOPiWw1RJZFbw6IGf0s2C6cHiZ/ehKqoOigdwT/kfQnrWQ
8IgF9JgFnMaVT4n751ybGwsAQ4xJypgLG5LAN2GxbFS+XvIy2cQf7MssbuWYOengK2SwOOrncGbC
LwEW3lZDUplqX/BMJbk5W4+E0RJN64i9i/0YcqncXHMSTOWKiZrlMKRcjoHCUiT39AZCgH/hjPLa
RK3HloGNucMllLSZYQs72CT1O2JIzYYHfGdec0pHMID3QKVEdRvDmHDeMrDjWvni9aEkjyib4NHg
jaFsuGMI9IR2rxA1wHxBjLhCgrwjRH4d+YbusEqPfXRRCukolXbPUosKCtHmEKdzr4DmjyUVPluS
9FVmn7pweLJWX2A0tQrRk1LTmaMBSp5BLrtKa3PoKYVrsMtMyXpxASogXJS8MHQIvcu0TeQq8/nM
v4HNO61qdccZRMwLmtkKXDZzVGP1NjcYvfdIUxrIBD1KxnbeYXfTlRtU06qFKDxltlgViZsKo+o0
/WXtZwoq3cK3VD4YcCRkhkzdlJ/mBtk/uk2A8SlVtmPHOqDhLbpbjb46BHhA6KSI9wWPfM0aaIFw
ogT25jWUGJKU6IZwipyWsK3XGu1iAvSX0rfKwfjeGDT/T35BKL4b/Y6+52Ue4/cGbUxUniJakL88
/pcSPCTOSQcJoJyCAPRDqHZCt8G1IobytWPUhwfNT+UhXjFBhJ7xQPJ3aK8iVKJmoz1GbghiagO7
XwgtqGfZ37AbX+JbnUNWJHqqs+O1hIQOgQHrroWL7hJnNyI4QLXn8D+bjQkCEIaZZDTdDsxdBPPB
8pWg04nuqiDuejhmyalqnMr8yLJNp82rEQ4OhZRZ6TDi/pvvZlI7VCxM7gsX/53MU43vFvBK6I4T
JiRKQPZLZV765DdTK4vjfzAvVPuFRhyl7GObW35U4Vc6HHVNX9LuA5DU5SZNYSLRC686pr8SzsRH
jMHEkzH1uY6kgEAyjsO0PVE7pBXJFzRAz/VzXIuk57D4g96VmMH8kPZ2qt8IySmqr0r4DPNVLW1x
z0RwrclHQsCoOuavkQSvDEQhYDSG1VDmfMh9KV1y7LxbkMCtwF1mEjSuFPR34QE44nipp5eu3b0w
yuxhXtLzfaT3xH5vKbkL0168MIrC8u+zmSke/560yvNaWKZTCwzJ11NX2o40OC9/7P8V+a4qP/rF
upc/1HwPceg1BlVEi83Rnm1f3d6U7uq0klv7iYwbn5P8XGWBQiRgGmCJ+pqc+q/AwZhoalZVS7n/
0FcTAv5dywFPIA30L91vVSy1KTmfomHLDxNmLeoIhAey9Q6qq0jTxCGFH3tvm6rLvyNc+MmDZH5I
CPlxAdnxp+qGHU5nDCTNCgucyksLv8l/w8orMfCYPHP0pBKvbnvoKYy+Lef2szwZzUEEKlw3QK60
8tIawnK0L3CJlpxw9i1bNobDBg28nM27KLm1Tp4vbj9BMqN88OGttnff+RaQewEvGx9W10x+tRB7
YU/vAkn2E6j3oGupY+K1ToOA1NCBv1fdS2Lb3hjYOlph6wzz3hTNCxaYsnhQ7Zs692LVL/9UA+Ry
a8IbDmtUhRf9/c/iKr4QEYAjjBx5Iajni4Vk6mawChZQfyGa4325ehbXUrTDPtnFvb/AXRkdOhMD
lt+927S2+cWM9oJOwpsJq6gj0deMsb4U2263IMTiV2/Z6sMrfy8IaCl3iltpblww/aGnCanMSeSq
7UZDt4Gme1Fe02wfcWDAZHnN0np5lwCJbSRl3UE6yAkVK3ELdTHoT5vHpPzWgHp4aP3VgHhaglkX
G4EXeqmkhf0EEiO2X6wxazDubv2Wfl/jMUmvbwpgfRV5rmLA+XeEzR5LmQoSC+qhFMOJrA9e+AN1
57TGMclBYqamviBBIdhO3GWjWsUCMeqt5qsLZlBHLNYvcAIMee566bYsT7QRu7aFH9Y4Xjljc45M
Eld2U/yrDb9pvq07DDu9Ai9hpMqSss0Xa6E6y8J6agN2ZbDeWYk8vSH9mcx/ovFdLjaCFyaQU922
2bbIdCGSgcYR8TPxtHZ0yMdZPzVkdymHSDTTuHI2tGDWJKswQhZoNY9S9fOe7mT2IWTQtlm7LebI
ZeUgvFYtqcyN9Jk/CTO+DgRfN48nsVysydiuLXQyf1ib3IfwlAyr5+vUY+4pIWw5xqyqEMAMnvnH
GcGjCLx71jkH++2I2zNTz75IbX5BYt/ryO9Nlu4yhcFlFb0COfQnwdVnNcLY7vRkLaSXCM2y4r9g
vxcrfl6k+KOAwwRcidVAzURDQTAZ6gRw/IXPaxRXXvHkwPGeJlZTVoyZRO+McJDohq3iTkrTBCgS
dqs+p5VD/1WbMgNCZk0EBL5hbXX0UePlVR8k+EFycuzgAVXZcfiZk9LCiN2ishenzVvA+V+DrPj8
VzLvA2F32LitJvWfBPRRQ81oVlINW/yrK756xrS3AG0nxm2IfVzCQifBj2WhXMbnWqrw1oOOGq3p
j6fPXELT+fxWxN0CnYrhm9kncnp+dwe5DPdSkb8dKVvja0+7qmMlJ5QXsz41gak/xnAm9/zwRFta
7uo80Xh2tETXNt4Cqb4q3gQ/CsSGQXIec+tLhT89PbF8MaNLkZ4NSnfbbzg24sh+Cv4UEXhCVjfI
wwKiVLIvw68sOo+fWb7q0fItpttY871AcQD8gl7dd8PxmWKM136PimtMwGPOKwqwI8GXDIhajsiY
XbPCTIdD9/wXkx/oIaA1KFUfueIX6q6Wvit5J0MEincDsckJdcLnZUywA0RDULxOb5Yz8FnexnHs
/q01+K31eRLXoxI8478wuy3YZftmSrX2NDYC+j3iv3s/v4Ty88V+jIAdEBi3wnq8999ooaffIl9V
MzbbY55xyAgTLD0V8ECZX/s3TvSCNUCtgSgJ0I0vjy8oQKg27ksRJuCvzUK2cVInnagT3Vrx8JYX
2n+ySR7S8vgfSee1nDi2heEnUpUikm5BgYzJxjcqHFAOKEtPP596qqbqnOnpbmwj9l7rj34Lfkpe
BGWAtj65woPX0DlBeSsKhBY+mk9kroGKtpkjvYMChkuepPOImUqGC9yq2WnIVoS7QHXGN4GvgyUN
mojLP+RTXdJIDv166PeRv0sx7c1KREqNW0R/ZfZDrvObWmhKuxELP0cmsYL8q7uoXDmQ1fpcKm4f
/bbdpUQ3Zt7qYpt9VdKHPB2f5KiLelusgxmDyhRw9N73ylpvtwXVatkx6h7a+JlLz6g9t+9Pr9r7
ygpSWgiWkXhRtHOaYp7gpAliOMeLSDBIcajwMK7y2jWwJjPEhxaf4DrckxoR7kGnycY03sBh3wFS
ab++D/WlbL+T+GUaxZ/BYZbj6yRk86UOnuup9aIHvpDYlOgaQdqK8gktDZXrQ3empxMGkAWdug1T
4WfKfJsR3lkDBfhXhTmzlz+FHONDkC/Ego11yuxKJGtW7St6sxJIWj0gLRKKzmEjIcc4DvBoHtWp
+dKGzms5juJbFW1Mc0poMDQ8Ek6V4AtY18WlwWjcSy8teVaoEyrEEKSN+QpDNebB5qa/TVuFRWjJ
GGi5nDx2GqkzYPWBIMH7t0K8Sst1RYhDvX8PVmg4CgiQeZn+jnFItjlxA/l3ZqBNeTNJmB+z2QbI
PoKoBsLNd037l8MZu+aM8/zWd+dZxk+YSrKC8jey7kMVmYsrmhRdbcNs58fHRtiSF9iNNisTR1le
fAzABEL8rXnIkvStEP40noeFNZsHOtv73Cf9tlt63OaVrH3HtIWr6WfdDigdGNoEVMQGGx1WslgK
UEGhoGWKGhCq0+kSflBQVwDqzWZItjqunwLR9UC3DzqHwCfKNDhylqU9ygg82GKwrZXPmQq5RYqr
iFEthVtMAc7Z2Ep2YH4qYY9JA0yukZ8p5RQFTiR1100XWbdSNXvouB+h1SoKzBQGI6wFHGlD1LFH
oCzRs3OTPwpkNybIiTcDFAjPefBFeQ/dkx90iynJJiO5gm2I3ZAFQ0leqveTTKKM6qWS2VXAeae/
g/IS1V91iBeCRr49j56BBbo8S1I9b9lYmukMCtiuIAJaVmvEGOaMTA5xWlk+e9zNA6OhYBYLjZdu
UurRUNcjFZBZlMxgyl66lwUOS1ACuV7G2rNnr03V7+7cQfFm41Mr+XMKDwbiy7egIsoHrpZ6Iney
RVEQ5YTo/Q0nVfNa8uwvwmdYvpTJH8akhfRWw1Des7NF3+/xW5SA/DhStOTm0eYunahFZBGoVEdj
blsTuLcINdWNsQgNKCBHiPEETSzpJsq0gx5ibO4S6ixXwNlMgGaxbIwd8gtE3gA9ANWhQ44JnedR
dpMTmgTJqMaTFi3Hv6Q8xSTUOsx90SZmPkDJIj4Y1Vc5LVgfieKI0BCFcOMksOgfKYkgLnbhIQmW
IXJnc+rQ1BDjjqMrI/3Dega1VVCfkEHB3cZ+WDPSv9dyYSu/SDkKt3R7rnXVcEKOLR17ejNuW3xv
EOIxOUVHpP/KOM9XPRZ7y/tWZbtpA+KzwJCbiSoO1jCwPurF2MKSyOxYgMq1+4A33JiXAfmDIInd
TkHTUmv33KcGVpsXI3K4e0rKb9hszAIRH1Z/DM56HEMVsIqlbG8qrWGdFanKcpiRi1DPUEF9vRBk
s1eQ0EAsKfmCfG4cIbV6yuIJTTWPHGqydlAy1RoSZd3HRN2I4VxLMdSF67rB4cAVVmKE1MCYcVeX
W5Gsd/SEM8eLaPI5zPh6Bf2jJiDGqSj0Al/nkspK9J5ILSUTfRvrcjrZuF/kLpcGmjrMc0Lgpg2O
Mek3RuOjPxWbhKFSZtOOpyQyHnafKp4AKgAgg7iQ7tHv9RPBkvYWeQ55BKRaWUW49tApGqO3EpnL
xGVEodqSJ2nBXqgJ+sbwQ4Ym1n2V5t4roXg192zZr3zh0rUfAl+Lqj0Z8EMZoi9yu+Qi3num+OKk
8GAQVTrmT+/Uyht8Qzlk4oqS5vmaZi9/vBc0qD06E0pGQcQAx6SxOXJQGzYHLKIww9950hqREbws
4RRQ/NEx+yJ7wQV1mO3olHGDXXgeLtpNupFpszJd0en5X4VV3pLEFS2uM2HX4sijs26KgcWLvcBq
4j+IYpCr6bzyUUPUyxw3LwQK/x/8DsEmiiOWBKR6xIXMxYuKiQz71C8IFvLK4Tz7FPAf8tXytjWR
I3qO1ltt7pZkP2J+XPXahabVkdkY0Q7TAEOZwEyb6uRv/qrZihFeSb41cvBbqm5OSu4YqD9but34
LKH89+lG36lwEu1KwfBOwASielSAwi1BQCKZN4N4nCo4sDSSihatE/17rNfEGqY3tJza+1PEJgOS
E5PdxK0Xt6+wQW6gaG4wNac0HwSOTuL2jhyjKbpoRV1bPlji3pCZWvFlFUxlrrbC6d9CehIIDIEj
FsTfYNeoZdHWESzoEu50LqDDO1qTt9RzsRtcUmb4E/zpuu3x4eZASTj9FczQWUBL15XnMvzJFYoK
5iwwWHEYK1UOBu2DrUOZLgrzwXKEa0ShBhFrwyRXWGiMFK+eZozc2ZihNev4Ll2kbTNQrZrWRWRj
5K5wAgYI+DMZJdyrQLqDKHzkSKwQSYaPND7kEJIB7/b8Rc6Xy0+fdyd0uk0DtSD5K6o06+iW/VU8
yY31pnY5J2EK6U/F2tOgzNKDl8/TyVnIuq+5ZgmiIW9mguGUnLQ9IF0mNXB0b+J5ODNX5W5gdg+R
4QnVYJHygtKAzxI5mVa2BsJo+NyLKAsjzgiPJAlZIyhrhCUZXSX+4Eel9e4NV4i+7b7VFO6SFxgf
z7WCqZ9d/xbzOVNmDtjiQg2xP7N+WIn43RGs5b36wSL7lO3Lx4fqQieWCIS4vTscrgupX2X9hNMY
ykIurZrvH1+2Z5NNIpDGwJ2G+wiuSrUrH+qKzE8r4ENUOoFgFyN5HYsKXA5TvsoXkuBsQ7cVOqyc
BR8JFVrAajEcoRIk6pLrJ6Z4iehViB9G7+ldN3Jr9t18AoCCr0apm4fkEhMrauN0AZMAPjfZAmiI
ehDBA9VHJrzYXPoGhhY+jUuc+IEjFU7c7+T31mi2fVs78uHxU5Y3iN1DF5yqyKCtbhpAEbJN1rLy
qcWrhIIRA8Xdz2zJASxxeziRsOwVbA3cvv0ngvdS+PW1r7dyqB+ef6hoFsroNv9Joqv0o+cXAGC9
3LBSpLWlOO89pJYkEwtL9xy6N5TVk/IELxNh39iIcC3Kr4agDjyxDBKTRa9kTP6W4LXwykNTIuUM
HLCsQJ3r1IBRViUtjk3O5Yqfwilzhz2KKU7NLTN0E2zk6ZzfjWBco4/RcAwIFG9RIWRlDzuB/TWG
0wJuGQ4J3j4NxZTv4ScaSTGDBlhMiu0eTf/c/+GrmXyAiGiIQgBAR7XGRxiA1Z9+HrK2Tgs7V11C
rClpzGHsHNaILODwXjA9EgrA31K7k4IrclDWvEHYKSRa6NSD0SScgPou0HZxYSq4pSHDWpc1WFg/
s3HeqAtOZf4Pj5KBQRukHHCFNRWdPvcW9X2gANhwmEtIMUdvR8wlH5I7oxq/F0FpgNUnnNf8dnzg
7MEr6cl3Jt/zM5dg+kumNy5EDOzo0LCsYirKkE1ZCpVrBCJOqQ08sPP0EZArGFrpgzRa7Y89j3nM
vM3uCd4zRpOX/O8lggqjJjGGC01zOpV3iLsJT++8eEovsNGaAjPZMoNFRe3bmsxDj8CzdMGHR4dc
xB1M8imaHVzGvs2EV+ME1hwubpMPZEUbjDWwEjNk+pZCVR63Hv+Q8LaiFXircvJfUOr9DrXVIZ0m
0PEn/eVOan75MkgL4lX4Nke8zNi8UzsdnEpZkLPE/Fk+C8FuoB/x1W4l7bMmXgHzFBJx3SJGWtMp
0rK7D2lfpnzWEItZzAocCA0oCuqaS/iQMfIgK083Ifn5WONgbAIHLbbRLt44WtGn9VOm0/Db4rUj
lhMyc1qprfHFfiCwUnTEQ0DLuzLWtwCyy2ULqAnjDtxuRLc2BwR+UzAoL3JhwTHJ5OnhOSTqnPGm
n+doiTHtwvHAC5JaQvKk7Gg4pSX02ABsFo85NXVcR+zfCuIr1QUGId45h1s7F1ceUqJbjQ1gq0//
QRl6c9J40dVR9EJUqIxaYukZbj8uiVgMS6vQSQR08KT5XPcpQUCLGaArcNDkJlqAvDMJ5Vsmfp0w
FChl/g78qYTBEJzHCkCeqbLmaY9/OVh4logG5kQEucwW3VLe57YOM18A1C/6Bffi7A7UEvFt8Y3i
m+vsHAXGjue6yCxAE5+gp9Ai3J1DGziR9k7m6dHAUgu+t/Mw8qRQn06fWSZ3D385WaWjo8Zb2tl5
VGOmJCI7IU9pkMSdvAe03YJCk0lkGSo0BgruuSFuQ6AMJeYHcPMri5fS4s1QnkFlNHDI3xCmfqlv
UgJ8Yd0kFAlW0EzSWZkY6T1HBcMKonjDwwFtFWhfY7uP3FRiH1oENoUpJrJ/zgmkJg7vJmhDU32o
4pFzUYzuiXKbbFw+DwOene0QMigTcSeUO40wFkxf5CyU8ABTPKFvTkwwgUUoFnH+UaJIA9kaYMQ8
GxijuY5argAQseJHpxLHwqgJ8wjzb80g8pkM0BSzb/6ZgLMSAqhbNnBcnIWSb5Nl8jN78ilH605o
j7lAMsCyoQWLkXYKFe2alZlMXQuZHCvZyiBNzXkA0U4ehXKLTZcnnj2OsG/2LOxc47J9AUS3JqAQ
/CqPyLx/BsshsATPHpDgY41CGMvxRiUAlmiMoOA1ytYX1rj/ycFb8V5SF+swdmo1saNcee/eCdTP
LP8IinPcQgNclK9Ox9xkYwduN1FEahOQ9h2TaKIELvi2WH3BuLXV/Z/6jJIudAJI/9X2JNbVavD+
vlUuPNLI4XJ5GtABrZEWdzjwYcELCyQQP/nPlNzANwtypIA3IMVYoPH0pqBAvOcWOr6pWIQ42w7h
1y5LtwZE+BzdCTlDCI+5ZyepgB0xLXzhuw+vY7kjMqI25goem3n4V/bb5Bt3M4Lu4CwQssz0INk8
ZyikSVqY9NLvwUXyjmycCkd+GzFAGP1hEFj0sU8gwlJX0V3+SaRnDZ5IClWj76diDr4JHz9HzpZl
18lO4/5snP/dpKnk0KxMyRcZWVhN+AhWV16pBIs6SRMLkFhg8iQRd+12Ntp0UREAieh4CpeBsntz
A82lS8MIxcZFwA0HyxSOFWC+IVOAQgYa+riUgkWLl5XzkkeqcTARRzRF0lvCz4TYEAhWHvN+BbFK
0WjAh2siWFEqDL01fJHrxsvgWwXgWIgrNLBczzAX5jE4I27yI0t8rwrhQ6+eDV2VB42m92qro1uu
8QhKpChovwbtULQFS4iCTV1xC3SzgnxkxQkQYWivpECj5FYYMKTYlbOLlvwZFZmEZDti0GmXVe+Y
5gbahcuKe+ZNAku9agQWhgB9eMoniRhZObzOxjdhuRK/4V8OFTeRon629SktVzVe6/cyxohClJwP
i8As3i41yg8EdS0Urir9RsJW9Z9NuVRkY140z/elKcm4AzpC9T3POEh9nr2B+Xj0X13/12h0dB0G
2S4rTIPwfdonqB5FlEuS26OVCQrszGiZpYxLNZ9ZXFtecOq7gybsB7L+0CcbDCKyy+WWy7eRBESF
03eNbp6ElqTb+LkVPrXZKRLvKGECfLr1ttA+M35wkvVG1UmG2kUzn28K9IhCiVcSIpb+2PI4VoS7
jK7hiOr2Xe6M+o3DifGkfxYt4d0kv3EBGLb4eB/DDg+2elcRG7W7ojA3eIHUfBdFFAcetJk1nuBD
5IzjucPOg+ADMxLhdW+aOFtKT1goNwZ9dKn33mQ5lwxHYjDyx1TyKjhFmCbeu9o/vks+DD9SqzOi
AXbdGJPF+MtgK5rBlmWqgR31V6QOhkKTin8jMQlUIJ38lOeOLLeohdUP8Lm/n2ayG6hXzNY6Pd4c
SMX7RxY/ihm5MvJRC5jhxE2MWSu4VuC4NtK+NN4SidBYI10S6MQj0VbJcicSjox9YV0y+RHQDwbX
5QdBdbhBZ1QbpO0qfWMosLUpOAbiHrxOye8NQReIrxc5ARbY0Tv9oKNTZbgJ+gIqbDMUgVNF1/dU
wfOG6uXSxgrlb7hiPdZoiFBJWSvKjlt+ImjSbMsbn6Wu9/aAQk8yxb4DrAzoMWIVjjCw0KZdt/+W
HhbmiF72xwALZwtkfJXj0sc3wet0W5FQocjGoRtnB96rt1MIp1E6LHs1JF/2TSzJvgnusSDRx3U2
ok2ItsyDajll5UlBUXXXMUySLlDAVPs2aOTMBDCcigYRSzy8/AB2RW4JG673raf3UmZq430NNuqA
7ZQH9tTaW/mnHkku5/2a94jnuAqJxj8kZAe9P8LWJV6jRlv7L7ac5YpYMsMt4crK2eYhJet6uBpO
sZux5xvQPFtx3C5HXF4h6gfMM2ULHBd8znq0eQUZQznw7FJGOdkYFAB6QKpfgeJmvrTIP5A1B0gW
WUqQGXGlmq+6J7sknWckD0rdaqZT9c0XjaCLd7c+ztpPRh1vXpyGaqmO5Dgpr0b7FYbDO7xyoqVu
ZpHZRQ4whlnLwGI4BWAwoZVM9O21wtzSV99Jd/Xeu8HhccieKTl3TG4jCneeDr7C3O1WVbv2o3nI
niUy7zTk2XSnEehZS+mRuKTMlwOXtCShm29Warzw8GfIYF6tZpUIfukw7NlHEFz2HfQGXiKNmcUj
UelTJP8+gh5NwexI8tl4pLuy3w7ePCauLOKl81UQu69hAzUaT/S2RjzJPAIADfk3BArBsM7+Ev6w
geqj7Dly3ldUBiaLoH+Ih+2AIyBR2fRJGOBJo94Pta/SueXPhrEGzQ1BB2ZOhIDzrZBP6fa/BvFl
GJBg+HfyxBqQjQHkU04iBqPeqBraTGZnDtYxYAaxsCd6KD7h1KDgt+bd9BYNDcj9h3YuflsWKbte
l7aLIIpW5alCk4aU8ChfZzf1hog0dvRlQAnj5g8FreYgF1wvTflevndlfgGnK38JZ3mTbQDYU+84
57hyPzTCzdxxtLoPbZ2deGRhm/lhzI0953d69pbBdwYrOq+XvnKW3pRb08qGPo7+qM8pMMottgIM
9iH2NvJOh9iYC8xNV5zVh8SZUi5qTImkZQCZEyMlTjEHBDCvUSpsYBS1jiCK3Vvb9UI/HxCnDT09
mTeKD0BMeA7YvI3k6Nl4koRi06YfHgEW1B8I2xTT95rLjedQvUDcKrMNyFhVcqQEe/aMSrxrMgHJ
HA+iLfATL7YQ6aAifD5ZvrMdpUvBr3jHgKp1Ex4iBIjA6kOqrsz6EPFkDT8VmpSp+o7RHQ3UM/Qu
KFmCL19nNVDnlQoO3LVus1Rl0wW6jcW5VRWu3F6Je5UlhUf418Dqm9B3M589mopCbsOVPZKi0ysr
ZwcuaYU2preAtIcIcHt64SnrQUCNajrDwlNcEJK29l1PyBGAAavc8cdrFa7NBdLF4ozmvVE/VO+k
B5dOcCOVfVmdm4XFcUjlsHBAZA4E4VsGQwJ7PXFg+wp0Z47N5ko5AR777kXkk+Z9ha8gcUZMZWRq
cmRSFpBYjtTyAbbT4BDXf+ShdIQ2bs71gDYUgL9DGIu25UZk5M63ltVdRM1tfIafuVVf64bZnbCm
OPlsCiJgERKvEvNgTre+lf28bZWcOsz7B8Xh1eriHCirhG/5QqE3X2ay8P1d8+p/2FBINN9dsGYh
1cbIb55mmJDMnh2cbMYKnnd26bGRXFFPUrtuzY0Pb2YzHVbCifQyG4MGilYBC+qdC1QPXJP5gA9j
DiVPsR83+Jqc2keg2t1de3gTqiOm+JS2tQRvPz9y+ojkHRm9y0PyLdvm3EmmCNf33sdMQpRb+B3E
02T+F2XLGQIDfAWo9uSHZ/2V9xmBQ46O/I4oqjmmmDo6oSWP+BoE1IE/8R5HIq6PfsmkqjCSxsbe
MuzqO8SRcGxPrEHAC2CF419HOT0fKFya9XxJRj/Mt02sU9RN2WagdAw0LB+ZQ+cxxBmydy9eNzY/
SPEr6t0+vEXdsTPJVzbmwRe5A9EczVZ3YRc2L20EjoIbG5xKIHfrixA/RjqaGufa12zGvvwZmq9O
5ynnGJhHOwM7hTOKkD4G5lfG44jzFlPiclFjX7sjaavVM/d9AHJFXpeEp59HZaauzsIDAUSOFpFH
hPys2HNBhU1g4m6R/XB+kK1NJGvIAaHuG45wVFOtjemu5CxHV8XJQbqctAIa109edRDem+4h8yWB
qv1wiHYmxdquBSSI8JogLTB5QEr7Izm74oGrsuPgni2Q5wp218yvbJbG2VwcerxTiKaE7YhBPt7J
qqWIc+Xeik6i3QLwb+jHH6TjHdp5p1PWIM8reh/MAx8E+L9mfskcJLAr8azIxDbsBdNBHR7bODhq
Mh+MI2UMuDKDmS0CHKARyqmeXCQAQr7/G7AG4weU4q15IF9G068jcyEJj72jlzgdeM2NAHLsJruE
Ry6DlVgORBfbzbfKQJ63HwFptbAaPU4S0nzEYj2TviXpMzmGgmXACGrJPlLpO/pVCDxYrLGa/6lN
ybf8ZcT8VE4jwyoQzQ7QHCiSgbl1sisPmjH9cuwYKHWleZRHLqww8CBml0ew0SiMAevn0EW1y7O5
1LAl4IL9LQd6t+lfWpXBSi/3o7AnOiRBwmKzgp9BGFjC41+1W3CpyMDRdkPWDEvxlfyKn+ai6qfe
gHVf8FVIPQJNZ3ZiCBMeQEgCEJR4AtdsLsbcLm5BtgStg4LxMoewrgmoIpAzwW10Jwkg5GE0/Wsp
rLwcO981z1bSBIAkLnNG56HSdwa4woiEtvXI1uT/Fgj0Z9ckWIAE9qJbfVLXJ38jxqKjGDkDZzzq
luEoze4iie7GRnnzJVg0veJlPkNCKreHMZxBrfRjNr/61TLehtRTLeSHocyNB49Ij22Gi0ukrxFx
ODfDkk5ivBr0wYj2zvhAZkGH0eCMC3aL8SBiBAaWseIVf+ditoK0ZsOYnjobQewobrXqqGwLBPis
5FxlE0i/gLams/WEvq99f2imMSf2CGFJ8uPjuYgPBWZTngNyi69N6UbDWrCYlNAqTQo1PqXM1GcT
7yZHI3BYsgML/3e5pf1WQ5TP58+dvSTLaU6RdOLZV18DwwgqClzsA0YURs0Fz0SPj44Bk2lCdQmr
TdyYNtFpsx/Us0pziffXaR8irqxzIv2i3xEmvIG6qlx2pG9C+pBpS9oT+zsW9rQ5pMr53exC41l5
S+DSt7XFp4zsTP0dvPV73G9nn5CEiDbfGjqLCXBj9+hvAhYjN73UB+ROXbr+P6GeFJ3F1A0wLghn
alf8bWjifPwWW+3I6oB1SLdyUKpsv8eMaMkS4XSrJL2PmH2JYxZol8bdgELtKJPH5hTSwW+gQ0Cr
iTMn/i0hxtYCL+oYrKcDjnfdLdfPTrwz4qtaP6/Vo8+NXBLUGAywKskqnxHaPbM7fL/PAV3oQOJO
cBzMn9z4FeOnmKuo/PkvnF30u2grHURUCV4mjRVDyslCAkFyNBleh+8h/ZSRJZL6PmVpFes23nPm
VyDePndJDnx2hrwYoCIlSnn7tdJe3salzZ+NdniryxYYgZzRL6F7AN+yKyDzKK4NQw86gyY5QnrG
yhXcEIXgwuzxuMoEqU06ppw8wv5BkNcBXA3/MILpHrIFCwBXJ8aI8KbQ/rDBTPeYvm54fMjCmGaG
ixYs1eiQfIVwgyrBDyjs602ww0P0JleMUVl4Gfxi2tvdU/vBEunyovJUtLBI/Jdpdd8FnrFFLkHz
AP3hN2tX4aH2blq309/zNVAxRzoNZ86KJ6xFKqCviUnzdz+lHf/Im0hjG4VA9x7iZlaRFmFlkxy5
wTM0AbTchgg9Ren53gi0SnLX0g3FsQv7h9z5XxCJiha+Z8yN9wU9R59K+6i8h3kRZmCh1Aosxi3x
DBREMEkCVrFrM9ZQBseUrixxH0aUtJFGo/R/WfsRRQ99Q6uCt1PUfYgjfsAVyNrNwMfI1UHoUZBl
gF2h+xuWXXVmrFWoS0VdbS5EC0haMNAIWrVLPOWUUJntEmPLJYENID4s5E35NWtdE2f6sA2dyJaX
1VmyMbB+qA8OkWZYc6ULi9CFB4OltTF7CR29Z8jtFqCnP5Mtb5iKSYjIm7Tj4GHg8jdiCOI9ygm+
mk575uI2ae0hIq8S9DR7yqR+bTscN8mm+ConaZdDGdld6eHop29gmv5Hq0kuZfSnd2S30WW7EYOH
If4UPm/rz0CmmsRK/uGV57q/DALtsaxvl7HhFD0qwTn7Eh7JXxNxaL4XxinN15WIb5j0Z6x862D6
1Ly67xjd+PVck0kv/I3wveBXSscFPyyS/hHylJd/AdPjzvzA12BazV3LAX6RrF95OmY18K1yJdkA
JhpQzM+uVb9Nv6tyitRkZe/jv1QnfmE2VwNXS9c6o6Qguz0b218yGowuOqrjvZnqi0H8gWwJgnO7
E7+Tr1a44edn+dQOTTkSOeoaCC9KTmBge6hQAH/gSYzvvOhcKb8q8SSYN7X79TiVpnzMBR5sYQW+
EZ/wzSj/mrsj2X5fG0bhKakYFU6orxnVwgzfyqtod0q7nMHdriefANDHsRYX72YJ9mHMdffZIUtf
lMdaxh9u9aItuQL36S4mKo36DJrGdX5shw7CaFhDclYNdWU2Uy3IfvbT1pYZ7fMzWBYgXLRgpdUP
HhWoN5YnE37T9p8kIvytMWi5KOd+FbIK3NhBl0SfJc2YINot9h/k5UQhuxUSachaCFfNxn2rzSvz
wt6mCrSLzV/mSoEAZR7fa3TwddpvoJM5swb2bISvrt7BwRkTTHJouo3UWcYcB5p/bPtruUe8J7ud
TM9K9hUhdppJmIneBDgOEBbgD/VK9vc9dHxVH0f1iJMoh5pPf2ojcoG1cnKpk/rH+AkxUSNMkdhC
5zDevwG7BgopD+xjVqzFTSbcQNgqHaUawXIHllvWJ3iZYc6ZHVqxcQzUewnt+1a/mK0pVb82a+q6
RxSN2cFIXsTQktiHkfO70EHR8F+Sb3RqvWUaOFFzqeyWt2muZQh7FBOK4JceY2/JFpoRXBSrX9Qu
z3PMATCBX8phWL8ll9gEinMpvKaTnSD6Gg8ESQHo26iKwjaS3KN24UsH9XYIMXXciQ/AfinOeMtQ
wWSIaf4iN74jRQNbWPHn4SAgAQOKXLkTpjwU3yAu0aNsJzqJ+YbRmTorbF6sYrRn95ul7soBKqdF
tyrbrbiNgYRU8Rwa68kdw0d8OdN2Hv/dfChkEfqPatiiTqEbVgp/kM4OywSOOnW0PyRHkBz+RlVu
lQrhT5CLO4MGIFcBw23vSsEH/tlyA0IYA9qQeNUH5GgF15rJd1nObfMlAZCn21D7HjDkhhfCzJdZ
tGHBZyABifzozW0/PDhgQ+EafjBltUAh+Q/mDqJIVKcb9gnVVvqyzF7SK8lIY69Wof4bhUeVqG/a
gL6q+xhudAGTApEzn2Vuq2QhrtFFFMJd1Jc00SAdIGzOTr59/sFL+TMQuS1cB48Cnh2yZp+MweY7
1X8gc9UILyWj9IuMfBtRO9Ea4rek7dR47z0y+amzTAXUvKw6PC10CJkH0nCzZa3Pi2U6fNKkhpH7
6225Kr6A3kR2vR5PMjHhVCCSjEh64K24GfkBOp02A3LTxiUcAmDCxyzcj29qY+j+SKozfm7TXOoQ
2np9EUF9CAHCSF1etfEv1VhEZ2e8ZKRUzBh7ybJo1jqfKbrguqmmLpm56JQxdcmY+DrvJQwnQ9+S
I+UfEWy+d6inGAwNbkW3hCYIFrfIW8aTdqb66F50RZGEAeF5oENeaH+FWwRYUx18F454DJzeZzIS
jwqCknJGRI3+UMaHcqzgag4wk4vhHhFj5a/RKHH8NP6zLV6K/CBhiwfXmzcfPTlWAHnJb4MNk5tk
dkNbmUBY4jR6b0tlY7Agze4Td3euNCoTgJLQpBqbMCHV1tt6DBBNRZffjiFQVbc6ByDhk4C5fU8R
4dNw0gbn+GdWIKjFuIqE+qW/gHIpLdVW9YmzCVmx2V57IsOQK7BA8UsIF/svoWQd3TbiPtkDevf4
1hEP0fbiADmjeu/ngbKhz1v9zv5S5Dem44cunq+QrhuCiRR30utiweX34axJEMhl1igtwamF2Rkp
XogCIHVCBqfhvXsPGyO+dsOZW2IqLqaYsrfDegOrDnLWyvzrAjVpshf1ncDbZvyGPqprQu46aV/3
K14FNbM8Ir9HT3NISTYWzoPVFx8jCnXz/YvA3WQ8ia+zigBeeE1iXfLfauRTt5d1zsi8ILR5n6sn
Of8KQ2B79mBKbuV1XC6D0jF5k1Uu++QV0SKU7YMUfvkeDvsh/Habzq1zS5O+W80te+QYs68U9xLJ
BnXgNEQowGAJG7gWjNxgMaNE6MAvKCxeBFIjpwClKfEZr12t79i4PIMU7Nhm5yqEZwsGUwIxcDg6
MWC9CWOB9HIeLt8A9rXtIxnhRns/cN/L43Hod7RLkJPef6by0uSNYfZL1SNEKW1t9L7kuHqzo1z9
Co1LCwOwm2M8MHAAV+df1Xsj27C5o4Fihk2VEilILsh4jk3q38oLkcyEj+4/O3ldUe2cKTcFcY3c
PGPymmxtyvzrS5aReefPbxEzXvQTomaZIvAZXEcKrsqr/sGF1AXzhEC5Rd7ZogCOCcU5P72ZI9jN
UOiDns0WwK74VO74NtieanpowHSJ0YWYmWOLXsiJE1HcWh5FvP34qYsHbWmt8kDnDwFV4Z3pHNWj
zdhlV0o7l49a8+FTnge334wbpaKBLcaeW+6Y6KpqSf3c/Bh//3JuoRmUPrqSbffF7Z+5GrjEXAjI
hUKVtdWx4a3j7DmxuDOIEKL0bcQ0Y7ge1MN7ANUnfdRG14twiDgQWGaOftZFFgOCFeI/5dbxKSMK
IAcuwmmxbBML99rG0HeStEyKbdOs+ZnhIzXbY/CFwElbJ6e8c/y3mx4QOamFK/bbsT1ngE0wMOlH
ElItvdZDK1D+RgdYmgRS3UOrbzWUbTASYOTIec0l1TvUxKSyGyprn3CpVzeRKYmlx+s+cwVtg0BF
G8HGiRaQ61MbnRrhQ0R9JEJqtOlXMt5Nh7ZnbMaC26BXkbc8BwIv7O1G4ZkgGOvCnaEj9iBGGd/M
I4LukdyG1Cp53Wu2qFxixq9r77sKCUWUjXvjV4a+GU0FASA1oU6WEjvajyouPWU9tdSiqZhRETbF
PVHT84ZG38YusNsIkDreSTNJZ3tioUrRm5c+bQ/lPpQ/x+qseJcYWyMKIX3L4NU15OaROOfOQtcI
9jnMAzMllyEdoiP6nmViTvqsii4B3m5i+ZbQk33hxgIiMLuDv2Ucb4mHmh7H4Ucw8UHOOwXzxKIn
tbpDr7LoNxQ9/U2kqPxn5Duh/ap+3qgUzXOlL9u1Tua39JIvRrBJM+52QUmJjl2GKhTVHXmjuPrx
d8JfuhqqVbOtyt3YfkfIPj+FwQ7Nb1U7qd46aa7li3YksB9zxcwlc2TSpj5PnuEHul3lmG/51eI/
js5qN3J1icJPZMkMtw12M6dhbqzugJnZT78/b2nraM4o6UnsH6pWLSjvVIkNCkfcQ84dxbK+qGcO
Tx1MeaUWa7Pbxs2FQeiOGVqf3VWmQthq1DuJrgemkDYzki06Fwpu6jpE7nOu8XslXSTFqc8eYRQl
r8z8lvJTKTmAg7po63iu8U0glLBNymDvYv40ubiwvLjAr1gbwwfTe+ZVyks0YNW7zbKqzr13LgVx
ojwhWWlIjjK2PWBxgH1BP84JEsmiXa0/2/wEr5dUL3icCOnMHEkR427L6WuWtwGKQoOO43NNauis
2pGMhqWDP9dIH+ogDaFvC4k0wXMGBwzK1K8w+9PdTYpLi909W+WsH0Ww/nYRNfNaWus2lZkmbVTL
SccjN7bvPU0cSQwY+5vG2rvem3I/u/XtV5fvO+qy5I8+cBA4ME8i0a3SV771mTsLtgd3oclv4rcw
zK1oVck7beNCaU/+VdanaCZRLRRrLBH6WVCtKPTD+p1hJ1NdAnWHb28trsPLlApEMr34SNOrptsC
JF3x2ETY171M78D/pX3tMLef80MI/YVxl2vtsfDJuZtPTbBrmMMiPUYHUblHqE7xuA48x0id+m2S
CYulIvUuZPDyGjIwYSknByGiG5xQLl4jISsCRk06drz7VLVp4ZYxFPgvBV9D8zDYuFWR1TRTloro
UKfWilPRy9MWV1SMl8y3Y28Z78t5dxwzB2t/xiwkT84h1FUUJowW0/BhoQwWsEZZmM2+wq2UpzFR
3tCnQZifqKxQY2Snyc8SRjMr+P3QI6B0pKuYhEX4KTalLNzUmNF85iQE4fWgWBzw07s3qgNO5a02
2wwL4Ab5EVCh/8DNQPpawveiDTVD+olVto77d8jy88d/GhGA/aNXzi5W7k1EONJFoyAA91q39W74
nqwfojXU0ZR5D0SfRjwWZ/NVaANK6m3OgLeH64bLA6TGg1B9mnrTwj8tl3J+G9SL0GE6hc1esTf1
ZMG03kBxD3fM895qy1IcPAzkGkcGTJT6ER7qfMeODm7mYGfVulL+cF4SaNoLKKtovjCmasRTzHiv
wFUlgZAU4PLXxbTu5sfLMGy/NY0TwqbvRSxZT8V0SDOInsIVQYdELMou5AVym+UQV7y3kt/be8Ia
Adcrb4N2KaJdBz8sd5Et3qCLKURWUO2wc6xPXByy+lnJC52eoWiIpuu/WK+mAX5O8W2P915HEEMk
2MbKfyuqBuUvhnfSQYP0aMtqygAr2+ZcNdI7IjjuCWXOMOfhQfkDHYXLCizAf8gS6SzEb38i/U78
GLffut/C2bWYS8KRECa2z8T8xfuCeh58YQp1m6S+bDuGUOldhQTEjwfYZ836Oy7sycmI1tMwsQIB
WcD/BSMF+HrkF/MBM5lbPHjRX3IabLwTlBI2Gk0f39hemrX1i4IE2gV7iN+kuPV371ThfYXOOyUE
msHs+M+NvwA64BU0kHvkIVkFBvrLeS1Az1gxilCKPxmysVIQRHZJ8CcO3M9YsGhgrMAgU2g2N6C+
JtWVopyTU06u+uLFFcH60wN+5YjaNtvhnp3edVRj8EqIylw2BoSqE1UoxUlOa8xTJDaXzyOc0wmV
jfQHSTpoLRsWMzrJjYINY2J95ePUknXEz3XWxPLtEUQjEojguO+ixrHIjMbfcSy+wwOca1QDCf/O
RE0xPoLT54dm13bcNXSpfKMyMW7vA/akQCJeuQ7vvEBhX1sHI/11wZqIEgjlMwygwr/oOJo8pJLb
1UZEbHw4W+DIwKhmUdCcdI2wYK8IIOj9Ug6/vmWAkKY8u+VagfeJrRi8IMOB59vqZOv+jth/7Kks
rdmDj6M8ZeQX7mqfsJL9yKwnPOhkHcv3ZO1RQR53O+YYnvMQypg4Cca3MK7nwc/MGPcgkE/OXtZT
vTR5XMB1q2k54gTCWWIeSyr0wlzlylkW9vEhwMKZ7Ub1QPShzC8ZIZOTF+2bsnqakue4fbEIsxsM
chlNuYP/wZvdzQ+YvzkRwcWMVQGX+jtEOcmXkh8AH+/FQEwYj1L9kebQc+r79NEp6Yhqfha+ZtxF
xaKxoxuEZauCJPrsBQoCuyfWTMWc1N0E61pyUu5NRPsyPj3MoJfx2+P1qQ11wR7CNEQDVQR1jlf8
Z34XGioWnjJnZPzAVE55cR2x8JdLaNKyeqnFvQYXAnqRauGec+qhGM3k4uZZztK7kZFjMnv9Jyn7
fEkdTAjaQgh6KPas2wleyYVVIMD7RjYpnIPhUXJgcN78+ZdhsGFq0TNHJryaGaetZQD0KXdKYSZ5
rUOlQGIcUTCTIRzGbCeiWGhS/o3gc3qFKwrJBrxFL38pGGnk/JBtfGVgNQxbuP0+FTQ9NaxZZRNF
O0k4UDseaDl/kpvFsvU7g/MJxpTEj5ZTAHEYaY7qf1FZNZ6DDiBUb5NrRf5nVmeSsFun94Z1nm1D
Dup+mUIqmPAMTgu3eww4FHX5Leq3E42bjV1j+oVjorv3hVMHkznDnjp7qdQvgfbjXlNSG9dIjlgK
RXYU+QJists7hWDuoKVC34pWse1X6NR5S5Tc7kVGMMplVC7jXzgR6E+4MdvuPArxcuUxa0gJVeFx
bXCygFCf9zii77KPggW7DE6xd5dCC8h0HQZuTXBhmp5QXWTCgrkr6k243SZFG3MIfY8HBPpubnW+
gNggM1ihnTJgIc0bzr+PJD67LbJky9sgbkmFNd6WmnCZYnGvlkqZvcCoJ0nOK34RD2uFit2yIAVn
UJ/IXgzQ3QU/qW+cjGFSn2TDn2jZDU6WzRHIixIm36IMiZ1uRmK1dJrMDGYMFxGrhox72uGcmmjA
EevEx0xcbDF+SaGqF5NPMttW/BGAxZijmivZIp3R3NaQ8gQBz4A/VJ4CHZDdGwsSQiaFEBoycSnW
vwHXKUIsZERYFQl2YTrSOQViX+Qw1HfT0roUL473xHRUUqOhtugLn1BqW0VpMLHFMc3A0UYFniWf
bVgq1gMlVOXDe5v2fCbAVyEVbOSHdDeJ/hmlTc530LmN0kJbAwwwn6H7bZeW1W4g1yLjSCA21VhI
crsFl4RtOmanwFzX8lmSNtR5rrsmuiZclAXYBMlDD3w3CZiJCUFn30M1mqm6gM6LOmxWaJelQsMn
9s1K7q9a8Q3zSK8dxQGrcAJM0IZrhmlPGELr0X7oPKy/Bl0ftxcOPXg/BicZTYRofkycbpiNTIKy
43RAiqeRCkNp3+pgwHhYU77F8ODHDJ/XfSFsJuF0YlwCnSCbqVAdmMQisxjEg1ithAz1wYYbpJWn
D9MnAnLmWvOudnY9V1CbbhELa0AC4q2pHTBIM7/BuFeV3zx1xnPRbVNqLeR7LoxErhlEmPFKL2H0
acsKWHRYaH9Kfppqe3BccyFBsQWK5K42RdQP/0rHRwgeJlvBW8sYjtpSdo1q3EnD+WE5NJsK5jfn
PG521SK/93gajFa38ElPJWcNnQ5nZwDNE91OZfcwV6unCcxEb+nXh1G/FU/1Sq46TGDAme7GZZ43
kDymSN8jKh0tX0bbfB0Q8LOgn/OZLSI4mPHXwqXkfjsZ5c4EJKKu0X2Qsn1nU/PqTA1xv8fxzkl4
PwIUurL/8k221glQl9IhQQJ6AGpAdgcXi+bIltttLL+qRVc+Oa/9+1L7R4MPc5u2CmBzliMFw04A
WZP2M2maAFFX+V36Mglz23UIjmyYPOOhunZblG2qb1s3IKBmM/4I2jfhWgHAs7BaSCdCIyC6aNYx
QlDA4bztad/IPaDso4nCGtGW1yni4x1U4OSMtxyiXvehk1dMWMlkJv+CcrRXnZAbbV+3KyAa0ks8
PCQxnaLPX1BmZzQrT0QpFtZJGGXoH33LASp2jrpiXlSfoZuLjnYWnGl8TgNvvAJyd7/f6QFEAyZF
HcBJntXcct0inyxIjOolAbE1c+vmYX+XITUHIMBB0cZJL7WHLbLEhphX3SGG0QfIhSrzK/zk34gC
RNQFxDns1wT3zNpdnL5E4eRjibHEt+RLgPi9lbcoSlVEx0cOkhrwd0qVgggzR3eR9YspQWWRMF/U
5r24bbtJqs30X/h127sWOpm+F0WuK5yjrgp+fhrZQ9lOEVYNABJivQ792kAMYXX1gIFMxtAFpaDM
nK2xpF+5v9cM7aR0sFtiAHsmvyPaOZmjMEUZ75fhxvU+3rjNICF5L6ykLGMrgNl01kci4wadnG5X
t2HHssIhZdjRqwtssxywCqESUCbkFYX7lDIyhpdzNxIY7NpNRqNTcxwOZIF01kr3tlq9E0RH/wFS
IRf2WIK2bjR5HxNUPdqCA+EZyrDvz0uUkrseG0EQWbz0OJeqxbCoPIgyc7oF0wLIZvpDp8cLpJXL
fmGH1+C11OOH+POL0WN7gjJXwzWYB2vaWFn9IYTGB79N12tagmTnfvsJLDBsyxeI10V92WACptW8
AvStNsfBqDgN5zxj2B4bqIxDtCYSHJ8kaT3ey4NHL6ZzLjQyzXP+GxJY7vfhuowYQEr78u4G/wSa
71MSXCKqYa+/xtUFFRKoBNJV7ewNByE7kcoTMbm2UWzwa6EauYxZ57TDG0rD//UgaXV0j9PRhYvK
sA+EzyjgjDwxwslDbaDflf5NjDum87Zf3xX1jOdbTPWh2g3TJwMtT0yOYN1dfBTmI5J5BDhYJZWg
KQqeSqZ1RKaUMe2icsojjhL0yvwttiqU2OyRyqLSKuxO/nH7U8SoaxY/tAvqXj4gvB6rX7wTLfsI
62EjzltoyDOSfOiTQ5j+AFdMr5H+q/9ESCC5OMPwJawPqPLKacy7rUl1YkA6ubM9XPeHQ1MCCvA5
Y2mcK45RTncO/QJZDgTyAmfhSv1OxlMWfPmfcNJxbLkf8xErLozoF0PKeOJL4NrLmKhrc2itxoFg
L0HFgHtW0yK33FqM3laajk80zTTTPbdmGskMKR2+1XBbQzLEXRDKgkT1exRNWJ7WxceABCVT1d0S
eOe8ToM3XdqyAptjyjwAC9bXIo+ZB694z0B4ly3aEGOlMTOKqg11alGvYrpplSuZJpJ+Ve4OkAYC
PLtvUnSwOrw61yD5Urf3BiqudN1Pjid4TXseqgj+Sf9vog5bHKU60kX9OBh7P/5pvYef8i6Ld2Xs
XXZFfqn1DtHQjo/UcMmMtojFs+gLloabPjPxG3qeZC4z+hmKaCK+BQwN5I+EoysZHsPdrB4KHFC8
fFXz3OMyPsrbDDYBLk8MuCDyxD0oHnNpv1VnnbpyKfUKvAFcOvEUIyaBztkLbbVwmhYAKH665k3B
b1apjwxeByp4vleDajCgigCnV94isQHUEwGDZvJodOkT9q9phAC5x5O+4+HmM6Mfi/forUUizJjB
46eCi4gFJ8cfXyYaU7W69f0rJz6jQQl9FSRb5XM74FqelYw6OGPs4OWrHMsxacCNCbMx9UvhNxgA
dBU43T1U8EF7+7gsYicKnYg/6R7iHPmpwSTuxJ2Yr0VoW5CtOAJS7UZ9Ty8ISCAozA0o1KVvs17X
9U9sbTvilM3fQKZ+7LleTwwBJvfQf34OC8cerr507Fw2rLEE2XEzYifO/S/8SWtwYmNqBTfBANXB
PA3BEuhB3AGlAF4AfMbjHnY9Ve3d+2aAKThoCwHh8Vm/Bb5DBeRXl/SPKRCTB3Un2hweerXBWQ1M
C3tWWyCfLMXV1mxqyn2CQGPm5pm7VgGyhgQ89mlOeae/xlvthJWvOBiwwQMKxXUH7EOXi3d0f04x
eC6+RgwCvIfLnTMwoYzJCvCwhaVhqaoC4j0Xx2/HPDoQ7zGzmhsqLrzd3KvLRbpTn2P+UUDgsle6
REOhIITX97SYKx8xAmcxHDQTuzdytmFxzV05mnTj9YT4NSeoo1KxcBmzoXqQZEdzr5FHUbAWMWGG
J7JC7Q3qc4vyWWpB+Gg3fjJ18sYilPYYJJjFLYKt0r/FJ8B6CbnQQKCKdmtFzrWWLsCdRO+r0+6W
6W18NXT6d4afvMr42FywiBfjvdWpHjFcourDzaXj1rccrmEXunWbrAtsk/+yU3OrM8lGPQBdDpO6
vz775FieLiMPS1eS0Snk5tlLj96Gjim9v93Gy+mQh6LeBOpWhdYgcxCJ7Pa1sIBAL/7E7i5ECKyU
J1XB6kw2FxGmfNUtaHvCCUiCAAuNoXCVkMOGAtegG/jjjGcIKJIAJ8IeycIvz8Q3YTGODCUm5Lfq
nvxv7T397o2S2i1XhvqUsD/sOCFqf+mYR5m/b/yvwkKvsvZ93LLpKqG99h+EcG22atufFA45+ow0
PlecH8+OGftMeuIwcNJgpi1sm8CcYxOCRi8UGhppsqaATaiM+wAKl3IvFNyUFi5x1OGnadZpaXvK
rnYP7reBkLh58nTxgwGGVZwoWEKQ7eq5BonMs5D7uGhn+osYw3Jdaxo8XaJfue7Sg4e/R4fFVnXO
lBMPILaR8pwkavXxq0wOyWnMD3L3HNMriJkL/YYNGSo3xsJzlNcAaSItS4+azSpOVfMMEtuL/ykZ
DHrKD1wB+Qrgz152LOspCFexxdMBrwXYOKeATSuhHgXCDHUkM5jiYWIOzIXmyhj+YWsDrD55BvQq
I6pVHj0SmMscL3DY0JcNxw4PmOynZshWYmxUkEOwjyrMuz7Y9ctPwwEqSlqs75BTe4fW3yf+spP/
XAY81Kh0J+rsiuTF7Q5ivUTd3u0wbmAqWX4RlmZBV8T3Hr4FcAx7jsggrHvFOzNUV7vXeM3+deJ1
RLWKyvMhYnsH52nlQuz2JsdXoeNoKR9T9vn1HtnDKtSu45CDKHJCbhXYwJwzMjw4DZMt8uYqXHQn
e8oh2aMxN9FqoGkhrVs/B8mGvY3/TCKCXbwDGZvoFbgko4hTaDFwuBVA1MIxo0vENom+0XriR46y
KZ5DSWU4TEJauRautbxTzYOLLSAb4+jesbOZSTSArnQ24c7BGAHpo5mhkmcfj7i2bxhti/KtzF6h
DMMdq7iZWPKWGTamG+yom19p+Mn+eZPRx5SQEplbSb2P5Rm6VsE2wE2IKBTc3mrhaKITyAz8U+RT
6h9itE4x5bRZkKHYEbsCy32Cy/Hl7ywYOAacQ5rp5j6gaUeU3mKZS2eQVusRRRK1ogUFmnZJQdRR
se6BfCiNIyy8SB27WOZv4aK6QFF0BH+OkB8w/jii7EJcaMhH61CTBI5pKsg+kSzFpsCG6J/Sbn00
VuBG5cKwHEuF+noKCIcpcMN5Skz1yiloVnSQ6rAUTRuGquD+ECM4BEez5tfr+2W8aaBYPapmjRrL
PElYoEdfNKs4l9f8eRBmOCVd8H9B34+G3Pbh06O9BIGSvmLLt+WK88lblRNpp92HvwJyXtTl5MK1
OAUy6zWJtCBIiOr+8LPQL0jkPLLQMU5FVdLuiwqmSc/YCgNCc3ef7u96W8G6JGoWJnUgeaTtHCO7
407ycN/KVwLmWbjBctqXs/sje7nQ9qJD6wBqdt4HUwa41ywEfevdQjwiKFL3j7Z9Z2v2kwdBSN8b
FGs5RM/w4Iavq4fNNEEtjKGt+Ls40i74+qv0jhgqUwkOvz10ZMfFx61TFiHhp9hGYa8ywbDUFJ32
xXXU8zpM8TDhybg8AOxtE3PjK09Ir2O3dD/t+HJjUgdsi2pFCbylqjvEHVQom2eluaUZqrUbjNg/
EcYO68Sa4VwQiv9coHyg3bT4hVZZn4FQHoa/LkNp7vUHTCOF7CqQkjDe3xwGO1CogUQghnGVbZ2R
kErFHNssf0Us4CbUFyra/5+IHi56icGiKVbUtf/PFaZvqKyVZG6Nd9Fu3a3BCBQtTbxJqlWJj8zi
u1gH1ZICHHVKl9ko9flDwJtU5v4bpL8jhZRkKbpK8cEFPtz4B7B5saD/6DxEHgZ8yvJ3kOGMMZ0A
iQzP/ogDJ1HyB8WaM23G4qkSXhnpbl9K74hovNPVhF4KwMYowZYpSNxDTM7oEYbHAOGvergFMyu8
6iaP+Q/jRvkh85bDn6LBZ2PF0QX+6Mn9UpycfreF+0njlTIsc8YM3QJ3djJwDNyF0n+UHs0mx3WX
wjonmbFA1l9cPd55Tpvept+ptWsABAujZu75UUcM3dA/2327x3l42Hbjtyt9sv6npNYX5LmaGk5n
3UwSFdTJm17+hAJAE//Ywq1Q8mc8sHpOuND/Ez+j22REirjoVXPmoZjBOW69LfK1ArLvmpsEllKu
WMtAhH+2lX2MclKwhMqjFeDytJRPuck7fecpwq4+57ifl5hgjJCp1xL+iKZ+7zCWjkCoIihZmrSq
AXErc5qjWIxM1FmKBZTFMp6qRWvSe2jwUnHOM37ctpts1xqXgnKWhBdBfzKV63YTTYcs+0UKDAxc
umJGoq2gc8f4tbXNN895NlIJNuYKz13vR8NAv5BOeXHX8z1ONAiT6IJomxdVYot2pn2GcqWJe/KU
c6owDiWU+msIbJ7TLynZmajCLKxsICtsU4T0yjQWZm9m/LPIAOOY6GSCnQ/oung+rOxjcSplANQt
fAkUJMlDmr9ldoMkXKX2X7gtfoCT4QONZF9g4OcWJDjs25IrkuAdRGURnuFhTPhX8cdmIJqtvjMr
a9iZeFpP0t+h2lY0KUOPnh7iGUx85o9u/mz7N4GyAuEOKx//2BnuwIM7ba/+buI2ccGsJ/b3qQFN
U0Nw9qPrv656N4lPp/2YAIjcA5YBx3GpNzK2sjvVcR4fHjKh6YpXTcpmwHCR7pc8HWilYAotXBnV
ONI7VJCU++I3ctfhdlMYjtL8E0vimSeMm3KAqykf1haLJmuuTOUM9cwXjdyELk6/pL/zKvS/oKxo
rCBf0qZEfGDFwDmG9OkxBz7pgIej9sJ5iOm4Zrl2w1+03JKt9ipgOOq2n0E5I8AGIjnphRFOf9mt
gTtnul+aqc29n6jF6CmCb8R4BMvqv1LEVW8jjFgkTz4lAKelilZe/6PGxTM14DnHKT42mLEj0RMg
BvII6/e0eKswdvLLWHEOr/ML2H91H3qCLWnaOc8C/5SAkbQKamBAlQ0Mf0yys2JRS8cN9C0yOLGL
N/4aXE1wIGt46SKGTtN6g3mAHTNbwsSsKD2kl/n0QcF8424F7RrHi4IxhNBzhLNsToq8D4ii0lbU
/wnnq/WbmyeWpIxRQSKUMGkcw1/FG5otTbvRD3TciVx63EHqFlbItTM3tbrVxUeH0JOUJo+COn1Y
yqZO7n4uEc4kzMB0UHYyci/CS41YENZ8vQIU0Pp1oBGudwjbncsvA086OQrmEyCvDn+75iHLFymq
AV5OEsvbhGOJRkxfFNBvd6PLJq1X2IJBz8whu8VSy++5DylaqWBMZRemi+g708kFZVmvaL4ROFkg
/vCzFxGmuS5AOvQ+YEU3JsskuIjU00CvyPrgRn5Kdyplt1nrRB7zWW3HGhPbWUXpJDeOySKaBoQe
fLGWcTLYvLIzfaAF1dsYmD1pF41lnnYeMyRsM8PUDt2DdzKAowuJAuDN0FfutyRGoABWlb+huBUd
fZDBfELKl0HeznUCPBodFT9sIO7m4SGJOAS5GSaoATSUvw0WA3oUzkEUAHUYXGf9VoQYA7Mt0r57
ol0KONR0GZJ1bcHkrIYCqCFAwgdPlWEV/qvkuw4HPu843DeMaqbpr5F/B8xAteRXrTYtD3d0HyY3
ImjWgIhTwp9pUH5SfImwQFMvLcZgLpbRGISALodGtq3Lj5ww52SF+t+jcQslsuPuNbz93ATOtU2A
Krsiwimz5RwTIpA8mek9YmgnCGFRE+ZdXGN3W6K1A3okwowkm3FtgEi+5C/vt26hXVTbXCOZsOOV
qxB3ELtBSJPlfwFDBna/IALAL0d/l3GJk4QhuXZgPuSAPJ4zMrmigF6MipbZEcKwRZC8tfRb2SuG
3a58OziPw681/PhE7xLQ8PbWwzevFKKW9xu0R/REwgUJgPclJCtoaCIPp0H2TWAyBwtPAw7/rkVU
6neLyugPIw9AMq5qeWzcn3VPvAzs8JWUIzJZDj+QZeqc2UWlLYbsHGBK1lA3d3cFlyZQeM9jRI7V
ky5fk+jTJdh7oRNexthJ9bsandXMYA6DYU9LZgQSg/JqkIG8NYWLwtWLGjR7RxmZWUQfsjVk8GCY
O/Us8W5Suoepq5hnIuzI/yUOcsChkrRI3OI2qmyTSUhhzALSSnh7B5U2ir0uM11iisnPBtnyX/Q7
hfQ+hPYg9iC9bKsns9PB0dRVH9oot62ea364i8OGsFD6KqaMAR5DwDgewSsYWC1Fn4602FTYgCFc
aBmA3oHNjHzpZgz7Z5ztqfLO0Q3pPIUK+pTlvazujuGTsHQXqoaPGkTLSd+sDgx0zEcASgK4bgU3
f7xY+san8XNfA3wujAN6W8fsagA3ngLdsBYj70HHq1bHH627RtYlVv8xkgE+7TlYKHKZjBTfwRon
PTc/myCwPtzFybBtIekbHeccZrIHcBcmPol2GTQel/NgVCZ2VzW7ddJPYCxB/1GyuxKnC8dNtkhg
8sTejujOYQaw39sJHHusPuCUiV+DhC5nYbSAtJtiDQtO2jgwgP9FwkYRV6eMJJy/EbseCCQANxuh
OJ2ggylzWBjWteivKfEqBnIntrVEt8ZmYX4BKQMuz0JEHQGtaRf5OKGN3nmIKkfMKRr9k+VRec8D
ruwsAQVHblNxDRq3rEIN1P64u45zfB7sR7ef67huJZPKmAKNG1+Gw0PeQUXY1eT/9il1uj1KL/QC
YdvMR/JubJ+X/VUsTG/ppiEqpMz2078Wb7cOoo+hUSSUBEWP6ySHpoLvEbX+Mqcq0+GJSCl0ij8l
u4f3ANMUXyeFYT658fCMU1jEULLoR0tiYqDb1PEy5swa6NukG/vR25nlckTBn91cQZlFAkngJYIR
6t+eZkQSOXZdQstQePWGzbOIUeAWPT726Ung1E0DICHKoTLAva1kiBWMaw/us479jkaDhK6qb3EU
BPoIi4igNCAQGNTKIyievfialDSQ0ZSTkuEW9k+LUxxOqN56qG3jDI8sElpAUkLzVq7y+oAmzIr2
ZlPh/3lMjHgzKI+a6qh2t95XEJ6abn4RAmh23bmVv8Cvgi+G//BrgvBbw7Lab/8qEzcx5ITuAlyj
ALYnsFINAOVhto/gP9reIm4Qw6CImEj+GtQFjYYp7WiRC/laTwHvwQmrmP4RObTVAWNhJ9RJzHMk
Jbd9piQ1o5VqGytv/uH4waYBpUye6iSEpJ7Vv/jpMvPOXnNdOuqKMTw1/HDqNG5emjq/g/XErO1L
yZ64CljlYwDMyd4xAlWMKRR7iBYV4H2v7Wt55QuLiDCVWfRLomSr30J/jzXpdmDQDj2hP8PtflSn
2McIiggBAq8X42911N4dtcY9viNvRqK5GJ6+tiU+LOP4ZSvC7YxmLfyUvTXuk92LdnoWXpjagGTj
QmcvobxXvEzK0nljnE0OcGIVehLVvxqG8paE8Zzd+OEykNONiigFXvKkbHzIMNDd8ccyAfpaTgfD
brqnZVHylj6ZAcqcmhmKoJQsMyRvINACcY472BP9Xcm3RDmoR9Yg8Wb1ht4Sfkl8YSDejuuwvgzR
P8hAubtEnE2K94FDDlXaU1bmgrGgpKBjvHZXmvPhisMkIaeUt9pe7zZh6Sj7+p41XAJThgXbcViG
BBJM+2sJm6Igq3QunTk5uONgYuBrxI2LFxkhlBhp7WpOBH7YPfRdnaZIQ1j0dCHeLrsPWTVEJFm4
8ABvjzC4OQGWkCSUfyIPCcpbYBeLnokhjC5f3iC2Mo/+iknNfMK3VrL650108ILfDVMt6QG/WsJ+
j1z2BW5qAcbw66Q515OWiOkjp/XLtewRYuNtjn/mHQaiOTLXxA9iqborcCZoC3mxEV8wWvol8boc
X+PcLRbhm9YunMay/cZSbU9gaE5jdCDCALgZIxljxSwf7Y0hbapqk5EeFK8YkWRXHVk4XcJeWiqb
YjrgD1yBPhXmxIEPeH07Hr5GMQbRgdCkwV5CrAdVFlAp2HwJ7pZLJtIwQcp+SUyKH2+tcCndh3LP
8IYoEJaRMB+/oLIW4lVIHLZkN3n4jtURDQRW3erW73Y+jTNZmOIsO3LgbfJwUzKb5Pg0vQZKhQQm
yowVaGhVCkgMFgxd6XOPwwq2AewEXVsL/dp1z3Gw8csLowuiCmSmIAGYk5MfJDzSe+JyIwPKYLw6
hRldxFxhRAGpQ8ow+bFxey6Te67sQ2mdk9uYLJH240J2RGiFmosgKvUpVk/Gy4GGLRjujpy/sF27
HwKxVJQIqyJdYX+SOvkeLaT/L+ZcwuYb7YtsR+LkTFqF5FzNqqsV/rgPDzQuwD84BAqSsNFPqZNK
AztkvLQ8lxzoCW+WDgWQxksT/43S3juN1KVwFy4n6K7iroSyxHZZazQLLkU7VqyAjRF5lcjE8POB
XkoGEU6J5S0+vLhswVhgLPrRSnJP1RNXQpmFax2NYLhUGkE034qxsM7Zs3sxF5GJpKUWxIPoG5pM
BkBXOf5flbykpCTtg2jWWYHE6o2QAKHB/y2lyjsqggsDMZxh4aCHf9I/TT5OOttuHgrbjHHwAVsX
G2pg9Br3NSIUTmdC/+jimapP/oYLjyFA5ETfIFM6LnsUneo1oQu8UlPTsCsjEwwI57a0rCLcrJ2s
nQO73aw9PpFkBSgQuRnC2pW+conQYsW7JxlMozHWID4+fs7itnpRJNXpD3YI53ZZH8xPEd/m6gr/
DbofPInnRYx5JjQcvXqS/Czv0jPoZ3mufiawoiNYGy3TiX1nnSVCei7us5fPEIJxRAaupA1lR5R7
ktOv5CExvmlxegI8ggiNbbVxk//dg2rHxQoOVkPvQAVDxR8dJsAMbb6xH0pHNvHDBeyNKWXlPc5W
ZOv08tbFO0IqNDtmZJsPBZ/pzVB7F/1fRzh7Mtlo2ggJCT5zWjhfKtuf3loDqdWdnrsBFXa0bHpe
XLfsuHPAdt18ExSbFovFmIEvIzACsvNLpCHmXWMw3OhHc4CSQO/E4NZMLebOxCcQSfbrM3QCMOBa
bB5sUz3lmnQUSDqZe27MbJ4mBy85ltpZxNNA+8rI0dt3R+8UyhueKpM+JFwFEJjxh7gy6LnCcD21
WajGWWMmBYdUdsYpCu42EevsDqg+xETvrlY4SyH6pbDCT51h7TTbS+iM9cMAwRdqd/IvAyCIdVtn
MlQEb0M+YxYbHwb3Da0lmJis1hpqDmIXkHzENuqvYjw1eSOaa7U4s475XSFkDEeLfNRZ/JEhC5aP
CYsxlzUasZ+UVJ2lfBS/9e/ybv355RzUGSMRfgCNtGBtrcECAu8gxyHEH3pYY54UBpvgu1tz10DW
sZh159UbwAs9nRVs8o33U97bvx5aDK8H+cB3B9H8TclIM17944Mawjy9RbilHj4x5gLbvchkhDMU
VpbI8VTEu/UK/L1NUMCTG4RL4KYa0X2QUoKINKpXE4H2SDXAKBu2Prkq7pZ5VH6vtCWoK7E9qNw/
FXxGqNjGlpPSYKbpKv9xdB67jWNbFP0iAsxhKjEoZ9myJ4TLgTlnfn0vNt7gNQrdVS6JvPeEvdd+
i3UgcfWxL/7at/wL4Vtd/NZ04toEC7rAxoT1x0W6Dpd98Fg+FL8YzCpgPqt2j/8LfQTzQn7exl3k
Ui/jKu2okLMfRHAgnUhNorOnT5ejT+MK/IWY5W4zwMsJXEK7GjjBTIo48/IE15G1JWYxHo31Uj1j
prE8/5VgpORJZwY1Cg6OYHbQ1Mv9tEbYhSxh2+BC8kzrSwdIwUiDZC0sZsUXihWW0YblzNQdBe3v
SllKBeJpFEQZP+oHNaSPoLradePqV/nH32e65H/YDij/QRl3KOEO/S9RXs09euntMj3s2ZOxDvsr
yx+TNxxH5FMsyQHx5B/tU/6OrGcBR2KR6IR28uS5gi1X7DjCx+t7uipvXLdUXNwZM57/e/UhzGCY
Nhr5kIQmDJBZl8cjOSA71e/hW0yQB4mDDoblxqmMZ3Jg2eno+/wz5RPbwhQ1CG3wyHzB8EPrwAIW
umU4nMfKtcBdTF+EN2hkGqYKyD3stmgUqZnLdZ19J/UOZzKORND3G7Pr163FnPJJfBaBvXzwoW3s
Biw81bouPCIF0bNFP9EjF5z+T21eCEiHF0hc7eqf0xuqzK1y4Vvdk9x0QZvFmElKsNQ6uAwi/4vr
hG+m3UXYaSDX/E8oJkm4eJoDKZO77BfKcL/nqb7JZ2RBKjPcecNUXmOMOTKXX4D8Cmq4L5QI3QNf
HO5VYiSlgYq/ZvD04sbGcQAlPgHtqv8L5y1pDS3fdLYtN9MPCB/jWh1Qo6MI2Ypb81GCUvtpd+Y9
/OL4mYdn+9U8GDTPbyz82R9xvOyxQQySzbSD5nBh9RLcQKuP+bf2cnz1HZOytf9TwTWke/9kiGX8
ASTB2QUy+Tg+c8fY8YsKeszpLv1lD4x4C5feQ77Gypq7XvjsXkzZUqp1nRYEgl5kF+oliVkgkg2F
qdTuN+074e273L9q/5R/MaUoGl2LVS3zoIufm55yKwznO119WF7v8OZxpO76zDaOOUuhfUpWAdV1
hDLzNl7lyxB7+uEbDyLHI7z7tf6hbqMtY2E8L4606TUuEkiRLeY2lhCSo/8I65wkvTVd0TUhngPU
AdYRO/Nv4C9Z+6L0Hpjku+9YC0Sywx2eebv8FTzlRNNiOOqZvPIdR6K8JwP0Fwf8jkkon7KToT9R
91yqs03iRGY7xBewOWKTNzqNXb9bR4Ck1ItAJfEn7XkPuzPPzKH51pyi3+Qr/nYk2G+RHkJmkIq9
w4WEBnZHS/RiEY2eSuPFYfrilcMR4gyRBDa19mHK3OGMHA4yirfouviBavy2b4zyjtO7MaDqn/6V
V4reE+wK9smpcVFGKvTV/Gb8YQaiYSiRN1BK/+pAWD8rVN8l+qgTa8xm2jNV7h4I3DDgf6fyUWNg
xaP9ld9mA5Dsswj20KuYa8fpthYdFDsjmZFjg6jzJY3XWcYARGabfy1pxeLpqIdQ7X23Br52UDFD
IaM0mjeNFZ54loUvRkDGdwmJZWRZUGi32LoXBvCPiQKovjG6o57PFewG1ee0oFvo+Fv7thginPiM
pXykiv+GNcnrZ1AijbQmi/dtCUe48t74IaHM7uwlWwTQYGHXWBFBcnmzQ7iA7GY4txtEvlthh9UH
PBPRPcpWYxQKgYIu0A5lpnCbIN3dFOxIGwEqx2qzCbHyDJsy2tDLcQZyc7FJOyY7xn6MkJg41BwX
tAHgL5YlWLhhEIsEGQTMTdxXLQ4nrwU7nWEPoC08EIgOGYCcAzK6kEKpW/Js28mDJ6JoJ0quMVy0
bRAb7BTFK0mAiLNJRQZWbxr/+tyxrpbo0efrOh4bJqLYwDf+B2MvmY9LqTyBIUax1Lm8eY16SeMr
lDvuw87VE7cIneohH5qIHvtAIxl/zoxe4Xwad5oShAUQsKru1JoOETPsOkzfHhBCTjPoKKynO3z/
wfhT8pVr2yA4SBPTS3V24pCMClom2Skxgphs7M3+T+EVqN+VBPGy+KqKV6WeJ3YXwPnUBjPSavw8
UBRO2+QMBpp5wYNN+IDq947KIRAOCAA7/wMYma555VP+10xvgnbR3zFHHHqWCbBGkZnKLqETMqzt
GYwJMsSIpQoPFJqPeQO7E3/uAj5YHA1BZEtYX/nIJDD0q/jKHH3sH7hgpgJf9pKPHEfb4MEeTPzn
E+7ujr8iDvINYALVpYJDklaD975oSIR51U1upAn+8LqW9ouMESs59wBuRZdJkhQcGRdOodfekhfy
nu8ieZeRdxnrYfxUgiegwQyad7Bu2h2myP5KaIMg7enC2LToSBDfeIYZUK853y1YALv5l78F/U2K
YX6tO8zYlvr3XKeH6OarruG7+K3k+QCCln+eKFWRpWBpWqGzQjxY21/x6gOGjcEPfq4YG4bKrf5m
pgtYGLERehUG/DnDp+0AwBfdS3iWU3tu2Uvgar3FyQls6GiAAH4zeqchR+YYhr9D+JGGvxKWIywn
TzymE3hO/RbychYHGFj8mKRSk2Q6Av+1W2PLddOgSrChzZq6zYEnvrOauw+kdodOedI3SrpE6an6
DiVKVcAj2NW/Tcnw76zP+6jdaNqL9yMHJQmpdjrQtZNIYZ0nMG0EureXAu7PCFeTewdekq17EmCa
L4sVNMjCtYFf8AvxULPTbwy8iH7+mC/mk/uKigm9Tubyjk47C7k12gJAsQbfAnat9XxhA1595Cy+
ehv1gdSuC1bNKyIUNpzBazA47Lb4Yf5xjlvYAEwP64uMuzLn/nWr8jRqnD4QFWqntOWTTnQBQ9AD
xKAYSwJoh2QVAeAkJwFFzQmYKa2VccBpFbzTozTLzyDGd3EgrgixIEJrovMwxBhrFiwRBLfE0bi2
vnoM8QUr1eoxofrwd62xeaVb7dsMgVTvszdZu8qfI949A+AFtjJS6xYbPY+IlT+lnh51M7HeJkw5
kMhCuWsfwYQ+eR39YX0EQp1rNAFuTqbZR8/agu8XCMalJtbkjuKJ0tD3qttncBqnU8C0hznxKmxh
BQP2xPDA4Ar7E+bBz/lMMcyxG59IMtFxD9/71O2nexReNXM7sGA3MUnZvbAxDrUdcypgu0k2tZ1R
mQL21hkq6s86f87CrUL0wTnpoCQSqTRcSPVK7/GZ8VCA/bJ2La7I60RNocAZoDVJ7f6DuQ+5iNgi
SJgnFHS0W9S2a7QktbEdNuhRqndK/Omv+fKfZHRUDltR7lzTMxiyYlT8kzn31e/xRaAO2pSch9FT
+T17FEPElW5k7mrXYPtAZpsKwW8Fq/PPSNclQ3/HOssRDAkUlZB4ToOHybzmWYTXSjkw0KkxVLQL
/Lb+WRSPKu6srvxhq0awIjENyRqQwPf80P9kUl80V1KgZjCbw3FJf+/6UgHXxynEhySAsp+ddtk2
RA/eFwPTAUOEYhfH6NZt86rzxq6PkOvc4B9E3hPhwemrYpDTgJcefovf7Jh80nAD6FIQE6LLQ2Mg
XrMv6ZHB+/xB608KKCMjenImFlWwigBTe8zpmLo7yL7M9fQzoaX1UR042l4NyOLyVONlEgDfEWxW
/6TYPh5SepBzT7JWMaZvfDZYMn5ZXXGczW6P+orn4WYGx5y8ep5WgeQ3ZvP2VEGqiQ7CJmADo4XP
niFfz7KH10wCDeYFu2YZMaBmX1I/xsMnD6hyaJ4hqrEn0t+PxtqxEyIbbVPv/aVCDpzYBgm7FZwC
Jd0l25X31FZhEpNigZgGMFpwqW7VrWOxHyKLBfhixx9yxY39FhDBdDL8J1Ht2HkZ4aa7eNqHvdd8
aa9ERzuxCfxT9iWjf/3mbCZeAD/NShEY+B2VM68jmg+GA6vur3hDEphv9V12GpItugZidKxvUSXd
dQ3k2mLMuBP5BC+6Vxbn0U2ZEDlLugxmmBXnLfn13NBw3Vq+Y/84ovdeq7wyqgeoHme/6vHCOMrk
Wt8xE4YS9z0M6e/5FXyxRdHgjK17Bkv8Vq+IITSxHE5wMs4tVmDhc6kFRv5l7R+hF4RxcJUO+1pI
dpmKO7VMHRGbLEauKF5Xw3dJKlUF7iWvEFWbTqS+xjiCH5e/RQoAOXTurDVcZkcyLXbTQS+6Fpwz
qZmvNY5Pv/sJxmUU1+wrTMSxwKC22GkJkHplm/H65B7e9rPpstFGSC/uFQYyC1PtbCHE+WARmMyA
O4+N4bZ8tBG6y/BdemUnqfHKHisBDJ5bCFgkRLL9Q76ypQA83DbdBTVBNW2CuwpChjHLjYR1hImG
ArH0xOnfGHewbuFPo2xmSjB8ocOG4l0RVszcOV/jfzMgUfUL9gTsPIEAaxbQvNqWK/xoW33atPOl
wY1fr9PYkfNNll6FB7TtiExMdkqEZhQbLmKb5JUSndlGpgSctZKmzFMInyNjUZeek4Gb7KkHQAe1
SzJ9V8KebPeAH3glCOjacbnttRinq9PdwSbanOWUuIAbYWLzz360JTcyDB2DL/aHFXQRHSDZYFx5
Bj13/zr9IO1G6NZpcQRK1XQHiWix4kQCon4NuXTpIKQd376gLJXYjz8hR4aowv6DrvQhz6sJR//3
T8yPwDyExFK8jivseqOdcmvSGyCYKr/bYFeRVX+Ne4efi0+QeTTjV66HoYb9ji6F+5TAxb87Rex7
xaqZU3qiJvdCAJ6LImoFyDLfMdW71j0Xp5eRiQu1Lvaks3jF84OO1PoRNu0hio76lQhHirZ+I9cH
lUguACB/LRTDW4yshzhS1Bvaw3TUzo2f5Fqa6EO9zMWXcOLNgZu2lanKsVAChkHgj7fkWJOBytrp
FLEYWNnlQYadsTUevBhPw7hQ5FeWPceMxb1htefHCX84KAfZ5TNFU4PHbj0X7gwL+699THBtgQvf
kVUiDCF12h098FrKpbQ5BOrveYDKHh5QHotoSVucBF5w07D2DTcCL1CZyp5In/ahMnWR+NyREdXk
XW4GE4/w54B4EOXKy5C4bWy0bpPL6jhVHT/aTPG1ZS9qB2gJtAiMqDtcu8rB+Jm/DGMrXwFxsoZC
dqaQRnDtxEdg2LmApGDVahgH76lwBXiKaXMMHIzb5wZ2Z33vtXfrIrNhiDlhZHPPYUOgw7Taj5Lb
Amxiu5GR1tOiPCh2yfuUOQJbDZ7I0tpyVCY+WxtO+RV2bhzPA54iyB+O/4lm+d6jgY7KdzqFEG+X
M184MfrABiBOiJwluj3jS5a2K8MH2IHDnJ0hu6Zj/RqYCJ75DFPK11V2hNwCGZXTUu2e/Jk1nKW1
OvybGHNsdSx3n4qEemTFL3AcJtFWG/cxLDE83OS9tuSLeAZpyqjL4GQw0KVwSLqDOjEooUKcN9R8
/BLbI3NFls1Tl3bUSsc58pQtS+NgVc229SEfMWJ3+y5yoBaexjNZaBY37tJgYLBLAVB9TROqX6QQ
aENc5bu7Tscams0WcTjrDPzoFBkHKlwAb9K+gjK704dHnx0lyufILi+Y3obyAlfOP2bFCVV9DT7l
7l948Y0cijLzdlsTb4G1JywLtkSLrD3Y679ycqoZaT/i/oWcXox/LPIt5aMlM1Zgp5hRvSivDugT
drfARnuO/Qnq5x+Ix/FfnDy4i5S9Tm7Vgo/cQqHzaTjlRR+OUIKHOtecGo/mxEoVCEYV28p80pZl
Svvq0AMmC+gP5LIFQQGLPeB7YqH4ZnOccyHlrtwaJ/Ev7xtv4LEXLr1vEjthbCxQsKkPtpCfTP3l
sK8EJ+Mp1oDyL8L1Qx8LUN17VmIVzxZ7FtCqpO0W5SkEQlZJoA/y1o7rR3RivVNvEv6dqEMAg6df
zLw4YqrjH2vbutMpGf17J3otvoE6+jSPkXiUzWSzvCGIFIe5cnrpL+Fhm0uOnPR3Ag3JA6F88sjM
8j2Yb3OIOkliurBDSpKSFwur9JILbAnFfUHFaYwXy8C/BOqmDX78hAga3BYCqqr6HgmKI4IIo5B+
y/rg0OilDd/V6K/9QBTZYf4Ie0Y75LwGu46zcuh/MmUril+S+IaUl8UMymWgb3xcDKr9nZl56GRk
tIn5JW29FvpO0J9SXd6SXWyjFtxauYu/o5f5KZT43iiRndI5ZaLpipVboJoRzXsEQC6ENiT95Xyx
KhqiyGxxPcu2xstTUUHtss/ly81NEkoWpOuK+Nr2NzCuMVBeepy1hNIFpBoaiflStzfDurA2VuU1
YHiIT2ZFcgAMBqcebQaimUuF0DMCg4dQaMKFIAf/mMJV6xFMMj80vSi7FwhsOigrl7DemGxnZacI
t6P6nCvciH23TSeqWXQRrTvnj8F6zSpPM6MlHTmB3OX3eQB+qKP881Fi1cVh5P1t8JGUZDpgPFHa
XTH0+4ilydJ+o4cLKfOlREL0Bqy8nPETUrRappM3vtcFR07xbZDex3Zaq1ryl9H6FAlHCrobWUrc
ABWOfhUxKjfSkpjd8tAFKA6Fu+CHf3l1NdrRNavFmgpNRcZLx5g5VlG3EsuRf1gA6HAa5cam6SLX
FHOeFp9cPm0l6dWbIMvbqO7t9BWnoZslf31xrY0vKwguAvirzIyZZxXI7QZeZwKCkIDCZxGsk6mw
eFVR3urwLM7z/4Pjl+azkeyOvibDw/YibKkPq/uwmKomV8C7TFSU91RCkVRgtiNyNJWoZgzTHjU6
9YxoDaKjM7Jyiq3KU1tIi5zgndhJmeFyOu6afwwbfJWGs7DJtEiPf4zXjGuC3iY/yGAAzXzH/Ar0
phD8pNwthJ1idRPqV8TtQXdpCTvhPP0l+mtxUU/o+AFatUQNUYc3fOwZjEBTOJQEo40l7Lj016jP
EnKL6DIEH+ExFnFQyptAdaMAoBFNlS6D5QaTog5uj4pSeyhbI3fn+F/BjW0KbLJIQZYI9IreNOrZ
EeqYznCzJ8U1T6ZdOb80LjABtgOvDWFoXLzhkQ00Yhd2rqPwWyWJVyraShMj+HSriHiv+G0QLf7k
kCXSB9w1FcYKkSm2QEKoqJE+I9/1U1l8adpaGK56th3PiO6AZnNnDGgZ1Es3fg8af8yb0ovYi14h
Ah1JPTWA6Zt7yC6pZzxpMjlSgp3QkRkkQI+PT2ICvz5bBGhYj0golpxyAe/SOQ8h/lDTod7NIar3
+a0Z3vQKdUCFzEgNPbIgiEJOTOThzAJxM+mUs+m1SgYubzsgbT67Ggh10WvRjzOSzZ8Gfb92InKD
+OKFsF8cQk6a/heavRux2Z2QStkod+B400/6XN0C/7RvyWHPD7p+HZX3+GlqmPZwM4YfyrDN8mMx
/UCrwCsiyltwzoZxQG8i67v6WHExGxcxgffA3UvsFg8PCjkaH/Qd16VTRtXtpq8EVYK+7XHwM5Jl
5wI2l1TqKwUcFFj4we/GlonI3B952dDa7wMX7opylC499/xpvjBpmEmDkajfqcNbk5W8ssngDzHm
ya6q5ESZF9II9tNJmSiawFczJcRZj0RnJkHBboON9UCNGzCwCWl5Zj4Ajm/QeEB5KzhFyC9R34H8
xT6vRYeYuTMpFP2b4MaIbdAayAeRv5OJr/Bt6l30vEeR0UG4Lb+75Fgbb0bkGNJvvswXFVjMoNfV
6RxSInCa1rRKDOrKU2DsjWUe1N2S6iLCkyq8bvb8/J8I8YJEqC2lFra7gQswPC6QUWti0MR/gS4c
Bu6YuVzhrWjjWOOyQnAz3wOgxHOzKeE4KEyd0clQRPer5JSig0b4Dfdloi5j0NAFI9lpLA1T0PCM
6CziP/cUfsKZsE8KYKH1tJnV5WvsMFroG2Tw46cUkRnEJkT+U5HbBKhsTIkdBQMf188mlmLQpJEG
kxIoMlBLgtCrXzW5Ok3tzuiOm+Ik9s+03WUGKwxm14TgiXzyKsds0kAboBQkpcdCZdxo+NJkhEys
zRjAWDom8V3YIAk6lT/+Tgr/6cD9KCCRYODN1HF5GnBqxn0NxbJu2LmzX5dU8pryn958hj4yNvQF
onUaZ+qwXcFDhWa5eS/vU7JnXFK9WuiRbkrGFlULUGJoD8FmHn6EvHFT3kO/q7yA4IaQFTKHOAMN
HqAj6/rhLV2osN0lRfu9x0rYWYc++OzJ/RFH1ElrzVyinJn7BidzV9yMBSkk3LFnsSrvwHREvI1I
p0ReC/iDF4Mpsqo+zNEOkGPdVHQFuQzyggt5wxxLbr/VZ3+u5X8WnhH1KugeExBkCtJeEXlY9jEC
1Jbcq3rFKkVhJBoTQA/tgiu5FW9tfO4NTk8VJCQ4Nqi10zeaal4g6yD9U8R/0W8G39NRH3O25++a
cFTmX2ioyesqZczDbAOYniHqSeGXvsnhVk07xqePWdtmhojBZy0Aj4AUIqp3tGrstYKGGi35kQcH
ObHRIN95lPEmUR0rfi9QRUK9pEbx51WIxwHBlO4sRIyAtr5cEPqxvuk4dXcjIaod82Due1dDOTF7
muYViDB7QCa1o1cnqduFJYbLWynsYuVNXl7iHhcBl7vW0dFJDx2ERNUWXjtdOJzA0M/ITHyW1uqt
kJ5++c4qw0hHSjtU+wInboNR2/oNw6een2IZHPBnbv4rqrcGHZa/fGnFryLbIVTT7rAAqsYjEy4F
+V6CbSPxSIxm9W0gYbcOaP1m4UNL1hKivxxcOn37NXcjBkX4V2q+wdb4FNp9OrpNyjqLEYPsGcph
ZIC5RFwhNC9711TQ7tJIv+nhX5V61vzrJ/vUgth/4pUjTbBuPkzjEvcMEgccKxQGZ328avtG3gbI
63pb7s6G/BzhY5i/jBocGgsemXmrOpO0UQ4ceaayL64D6holXg/Psj/l5mcL4kK3+Viqk47Q58AI
TfqchLve3xowKWOCPxMHDpb4T4OdA6jWdCNLHuHVuY1kmYU2GlZzhWEPHWDGYq9owHw/M8ULQuwb
BBZ46m6aiXyVlgVClnvWtK/GpwXwescEE8+Bm4snui9mtYzzTF4SPBP+WVceCsNbrrazCs1Jme95
/ZDXbgs9XTryzrFGk94NuClrOtM/DMdNdFTDoz49u+a7tFg27WS6zjExyIHaBaha/wzjH8nQkXAZ
vw0UJjBGQRwic0UBrjIbfaoBjuxbdIIiba3YukXtjTSyvmWDx4DtzZAucnfDpsFnGcqHgdHWchCX
eA9MdM17HxW5CfkWgQ4bFddqdgbnLNiJ3MkQQLEarWZHaLaJblP6lL6t2Km/as9EC6jLBX779K9E
W26aTX9m9OeAQAL3uU/PN0zPhlNYBw1ambFX0kNAE+3EpHhwf3E3TO03hnAx3WG9LjGmVjchc0dV
slNcu/D/0XTv29DOqp/wkfg0bDSwgXBn56PAMjtSeCxJJO6DC2fS7n54DYkQewvpDDaMJ9X5c0TL
MQBfpEn2iuvINs6hbz1wsAkIlcJ19aYyuH0dqdiwno9kZaHZLegAzx0iOOXPp3uUmpfKMm3Ertu3
OyBIToSEpOwICaX5X9O/t/OJDlbgePVrV8SlBp8RKdXy7Sg4dzBZEACadB+DckeQYyJfYJuFZr8Y
HrV2jkl9YSC0lwtM9vXd4lBkt/fUDikDWm6j0lor1raZRMgsTl07ufqv9K9I7jaCvBJe3c0QVxK6
mm45agPMT0iQr5lDPS6tzlyG+PpEhvbdjlclePSAo+7I7hwcP0Qkt8woN7iIyrXwPnjTG9gH2Y4v
6h/j7qpOgIz98QWXZMHxPPC/TLsKK5KUtnz2UesK0Vd1SrRHFr4k/5+MVpsKwedLpnwg69Xc7Mfq
IzBf2gJNmSy73OIoirfw3x2RrdmWac3YbNj+qeuR5p+BRrVhcTEytcl0VOD4Ey9q7sm0Yhed+hMX
tT0/ODxVrMrIm+Ru1dbnVMFqzfDmYIocv8nCR97XW1z73FL8yKjR6I6nFTeUm1hrw9jgYhoQgWU7
FhtzfRTaLYEvK97zENHRizhb4fTJU1koHjiPPHmOD9xq1Wd3Y3j0avlNb8CCz/geAwh95rYwbda2
dByptSHy8gDX4JWGXzyMvfDMxqc5PfNH85YKWBIYZvLc+PB84ebS1SWflBFg04JiT2VSDZDVQgR0
2F2wHe+72aGfryA1xzfBYBh4rK0lzjH+0eorI/e825OhKiq7bEPuEPIdHD93LFvJnnFlfBGAtslO
fw6No/kFUZElWqnYLfKBFUZGzfX/Rps3WLiX2m9VR/Dtv7WMxoF+f+LZfmVA8WbpYvSVzXCddyB0
OMcU+TL6ZObaaUfEwX6qXDIaZ55FiiNtPpnyB/nbOQ8061uqU7/5VwZewu2EQGKCKU4VYnmUdQ3Y
06bYoVpCIpkmB8bSw1vJiI20Iu9zrybvNQMjX3Nr5S8MKBJmGLbLrnRE66JoKNY2Hdg8ezgxwc63
TXtITor+DYpspS4DA/5EEA8KaswKHqTGOjZ3dA8WQvPyk4xDdM/dzCEQAPT2EbyFCSHVZIFuYv+r
JpZ7GUnJ/p1occB3p+lNSz41znLWc9fQbYhAEN46dqSbEdcjSj/JteQNgSVj7RW8+9ZbnV7Zbn9O
xe3//R62sORa3vuMATvNW7Qz/K0qHydsrG205Bv5qPRwMIqfzcyMFdckBrIXqAgx2xdD63Ei9Yib
6Fej9ZBeFBFk3d8wfNTWQ2fuHduDUzHc6W/1ttfeDPHui9iAL8UySdfeQo3C6U6qhA7+pOVsY0hC
coD2b25xhrrmTluOeWbWKzCJFMAxvCJkPzTCN1QHjE7rYF8++P8EnohpK/uKmPDQE9dmuOu56a1P
0tVUNKieMPHm4nnyzN8W8IhdnLC4Mqq2OczYOtbglg+UDOyk1tbL3+lfBLUSzyoxFf3A6i5BidoI
JufjkXt4hq/dQmdVqGjXASqsBOO28C/vd2b/L2jfGlzNS+zyv9ZcBTuzcBmRUooxkprnd3a7lTJS
Bdkx41OVlTueMf7g2ZX0WxO4WHoy9UPuD+VFhRybwMuojR9ALxJPsq6bAMLYteVOiRLJ+lzuno2K
AfnREksRdltKmz5zJeO74yucjP3xk70cX5rH69wk73ziy6Wn/3Jmq2w8yPzMRVvTtgsMU/zp1H2O
4iQlVMlwQzQigaWwv9kqiJmN+4hojxOYGHsGO07wWSLFwJtgD4jDsCYLa9NGAJsOrrSBwpnKDPiu
XcrV7G8p05sZ0gky07rekRZRd/hUOG+LDD0lFnPXJyTzVcyfcknIx9mXH5JhQJs4B9FxRDIFAkqA
aAQxEamSUD90KDflucfjEzxm9bA8UDITIOrfaflmA2ZlrH/fzoxJjQrfBugwme6e3p1VpMkdAidp
P70tTzVD/4yu4G+UCAwJhzXxLllY7jWka08zfq+TT4t9DHOdDHIPWyBWtBHxUrhsitMgUKpjCq8+
SsSNyac6w7JdxT/6X0Zc0XzX0bPrya9PIM5HK1wpy8WvmdclSGs7KO4MsnSDIpf/JIC83kGvfrbm
NotJmmW0Jhngt2E1swX7Sq5MqCumtNbJ/4n/Yc2MUXJBhSIoOif/8LtmJmlkW/1naPuVpBx5+eoS
8+Rm7H8S/4b/VklekwCWDnb+flCWKEGUMtpRqu56RO7m2vdvEzEyEe0JMxl9N5Pn19nFtMM023Ok
M8VRuLfTFNX5Z/AppeS4DQ4194zpubSTK+UFg2e5eva8U8n4Qarw8p9Q8wPcMS46chmypKPG7hZk
mPbGL5B8rOPzlkmlxPmAPCN7isuzrbV3nfiuRD52/S3ayFzKrJxdP1qLiceGd31+KGDScZqvuaep
RLPkHXp+eDe/OLjDYN/KNpNSsOTP/BVeOrKh7OxIixDl9qcCNWSVIQL6M/W94r7YZ4nYuDm+E5gE
s0vVxWlOD8cShHgIhKKwL9gPADwnTnytE60Db4NejKHftXQXBYBQ7ioRcz9ypu0iTuBFYs02e2XH
uuvYchMZyJ9rmH6m3WNEBudJVyNZbuVxEnwAYbWSj0B0uvljSZB8opcJ4y8rOaQThopr/NGRInxL
QiJJME4z3+ig7X1muW3Oj35Ls8AT38KjMHe+fJQGNwq3PUUII0HiHqQTN6w/P2qJGIX3mbiBdU8f
H7xlwIn1ca2go9TPlceZWSGtl5V9/AoWKa1NOtEx0u86A4usXYmkGwcIRHn/GFarwdaER2l8Jzy4
mUDjHvLH3asrzKXxahHap2zy7iLguKP9phAFU8d5pXPpbzvcRgFukjUvf21tNUWiwT3IX1QSCQ0h
kOoZMxf0EnJJPqyQhsLRXjnhAcm2YsN1jDZ1fdQJoO13QXdore3xiC3YzqSjf0yYDr84VdnNuTQJ
5Tb8KWfyxdy43eqUWDnDJvFvBMUuXHIF3as9d6ThMAdFK71L9Ztp2JRd8VJQdIUz/WokLWYvS9hT
XKGYySt8BCg32OmNooWhxevRriZ4gGiw/8wd91Eo3k1x01QHxfcC6CXdcrl005ePE0g4zcRsNC47
YcnDQSlN+0I6qoad4H+enER5hBTEbGHe/Ra4Gl3dG50Ih10ZoUPc6fUzSx2EJmK11/N72lwN818i
3OVlqwIft+D3ZJOt7MbkFiCwrR4dMYIygnXKWaYsJizGhHMXSflwjoEbuXm5Fbp7gRhZj17WvOeb
r6HqZIRd8IS3Bl6/6iyg3lh+44b7OAL/ZoW0OWb3T1cfSHYYKoU/1LYW2bXrYifrF6LXOgSViW20
mwCWhq7w8a9jcxclv2Fgm4LTvBmYMtP3WSQ+C5g5yj3SU7SdTocKzNJJSCh5NbSPIaf6bMM8HJ5T
ek9OFGqC6ogSA2nOTg2bH90gYzufIm7pnPwvy9ikCam9LETqSlmnFn9+/+xnQJgoVZmNp/cajDYd
F2lvEt5EyS2TQ9/KBP1BeCQJjyw+6TI54U8YdRRs6IeMFzWIjxHbKD6a4VlRmwnLGma8q1azTgld
NgjaiKMbTWIhOB3FHsVfIG7562TLeFdMkBFwoLOEFHCzUKkoh6RCncflakDrKGHgyQ/Wr2rIRLsn
HxVai4z6r/itIG/1GCZrUlLH6qjn7WFuVMzp7DYQEpOblDREOC8rYZ57Y2awDGa7Wn8KL2Q/5r+S
oRI1ZdnDxkaq3DiWXDttwN8eLwrqZElm6ESI0Ui0dw7D1eIiW2aN/L1ZogvhV0wvVqccNz6Qnr8I
dhJ8MwubcbKcdWy8VXwGQfBYSiVzFXnRb001kDjgmZGc6gzotir1JYMpTeeFD705+Df45Xp5rYeB
ZAAK2/5mAqZnWk5FxkIb+TAycSeuPwJpWzEg8d+TmDWOjWSIQLeECSBMKFysDEnK4lrJnoxwspRO
DPuy8TqojGdX4bfc35iAGqxSXZKf0p84tNNhy/nLi1XQSPPOB9AR0VUYa+PdOKlbCb1w8DniqWjW
RnJL+32Vkm9H8rnCUvRcPuEll3uZcfT07GEoVi7P7rKggAH6H0ln2p0ol0XhX8RaIKDwVWYQxxhj
vrhiYjHIKLO/vh/e7q7uqpVKKgbh3nPP2fvZKDYrJgmQkVHVOGoRdvGX2H+LBCPPkE0S7vTMi1JO
6paaXIkOvvGMAFNtTNjJ9J+pdAaUE9kKAMDyX7rCxGDA9yhK0g6EU5KcNOVjwpSuY8HwVs3hWQc3
bI+rRzNBqtq30l6m64h4Elwf+rLaqhidD8g3eEEVGQANKUkTPrAeZkVAj+39DuJx2+ouM20NN+3C
UGP7pZNh0sUvI0rpQUuSuMI/idH6njT76Q1hklXdrdHUqNOp5+Ao7Op6303nSHKTEVSWxWlS4VB3
VWnAeyyiLQcmycuRp9zeDuo+QX4iYwUcISICD8QaPwdd+2+WZpaP7q5J4euPrSSlHYw8mAmOW1H7
qULY/SARqrcc2BtE8BeSyBQoLQc6atFoisuvW2697VQI6ahl15uwBYy3+PfSnaaCysEEBoEWHY6F
jzryba+g6+E/VK1W+ZwFDTxfFZxEgk1pNNmjTTOUYiZm3KHLj+iHDjOHaXop+huqPg061EzyV93e
5xrdWMVHSr/e7D4pqzKXK1+Go+zCk6CxV47riGpy5IhdOEp+6pVNx3O1ZI4y8HIP2qM7LKcftrma
01bFm//6yMk7mK/eh666wE2m8wplJU6LUvqLI3v521yfTmYmuiWwv6mbYvXHWZKDWu4u33gpdj2K
3+RHI6nkbbB80uuSGOvwyrVAyS9587mTUMPAl153Y+LKmktvpYq2OnfaXUN5KtUIeygUvXRP+50W
G+Z3pimoiLwFKMteJpYV6Q3v/fRT5fZSDDWyX5iD8M6PI4EKjStGB4i2+5s/Lv/dBFT/Fr9q2ois
u/oQ27EQUj5PeXQZlsEbcy7+G8rv1a6BhI/shIfJrA8sadbuhmLviPlg1laqQBJFzggiqHyvwSuM
Z4RsuG5unojeuIAPsW7hCLPW4ceddHh9i8O829NRlP9GhD1vJJNMuNmvpvEsNW5Z7yU07WXzx+FL
0O89RwKJrbJeACMI6C23YNsCnbX0RpDP02M7/qYhICDTzzweFMQLAZuDgoft1Xi05Wl60nvl55kw
B/dnFvMVFwW763lAFqidFq+juIBkFcHmHr770WbqmuF+V6zVyx3F/YxNw4s50Ydng3FfRuqTSv4e
Tgvg8bAuiMp7ELrxivmpsKuRuTXN9ly5tBPG1qtrAsmBsWrUQt8UGfEPQJN3CfGa2IG116l64EJW
lrC/uFkDmuoNT4t4WVDC7OrVTkiHTUPIOTNgp5mw7tvMrAWMA+8vor5gEJEOgmuIbQj72eQ81d1Y
HFeqceBA0ppiRePGwAfOrwmety+uG5zg38gPv0vxmO/SQ4QUNmbWir9aJMEKebSo7F4RT9cxjl1y
4d0n6dnG8jJ+98kBEPyzDZb1xYRj8GjuI6mB/zjiUYFkm9YktdYghLdhE7MF78mot3r8E4O/KThj
G6mxMD9kZsVndmEGPAZUees6my9jC08Ee19Lu3hwQflt0hJeul38lgQv/t+XFfp4T2fY7RP8t7u6
IkQBA7hCGLfMGYdy1odyz2gYcblAR5HYBb4TncYVc20cylDJuUw1xx86gNEHFpG+tAzEM3YEzIn7
hTQEJwbE8Smlf2+VpBLkCabU+G8Fg4xVdoGScFQkHqCFaMw/wrCfcPscq8FIsCPpbaSf3Jt++1/A
6QCT7TIx+NVvLpKnTp1beFQzUFygPJK58q9St5OIyH48wDAs30eGeGzyJRw77JfBjaOd2+AlQqVG
WIgoXMWVnz73qfAPQcf4x5fpyhaF+GkgJ1SBf24y5ac/PKW7KcAu1eITrDbtgwWbccnTSX1DB9wi
7fG5nBlttnNitaPcxzNDUw7NEmYp2WkFMlFfm/eSMXb28eQ8QM4JYoZse3s/RIZs35T9qr3TMGMM
qwiv0awszTbclkIfIO8bS973ID/x0uvnNfllOrbFj7mt9yXkRVIu1X0HhzyZk5ee+9HC5704IuUF
XjAd8zsPTXtOam9FINvn8KseMjK6aP1haQfkr+cBKkY03yOR9D0/LLN/qgaIktNnjpOCeCSqjX/q
mzFAZGhvO8cVkG7QNhDokfyiakx2YwMkmh4TiRomkdW9o/wq1Qd6Ceu2U2lFovAIOnl26TTKTvdQ
5HiNS54NrUtOWyxIPtUd7+hqnAP6IhV9mi28QOcYcAaAhSFjAwwwzox65T8LsGBhyqe53TL9lyxy
NDQiYkHBYTfo3mbCSZUajZiKHxQQK6BIDPBHQ0vtCSq8RTYc53kT53H0+4ZrWLoVt+LiODAbJfyG
SSlNpu1z1qmiUBsxxUsr/8jW/51YsmYn5DStJmN1mEhZ040Jrp7MYV+CVL7gHlH8he6V2bn8Ezcx
W9oHDSHFnI2lOn1G4cJAuLzyg/JtqLbIxlhVNnKQH2aSzUzOh4yCDJD2E1j1NayThgDt0n8htsXw
8u8NKbvd5C2JjHNYPLihDn2YTmSY0NlcLx5FYl2kdq+0DMeOBYMFxRVYxqDusSYlkgkjutScfMa6
IGrzlhBRdgK0T7RdeO2GzTOMKVKatd3vn5K/QoLx1f6xC9OBrlxoKq/xOHIjAFqscWL3qcXhkmFE
jNwR0B1ijLX43Gi1NdOUJIv+JBuojHz3RVjOenGUnxvB5wx7L+EUPFVk3aSOmxHie6KU3hsimOrC
k1gaIYzM0SS4UEZlHz0ZlOO2FRZ0cWnKVVBT3pimEecBDOLIXvx7a+d8InzI5Bdi6iwhI09Yz/rd
F3KwfN7fspCynjUJGXeBNF38LPRHh8cClRrF64qAdPDZnIhjVlj5sjzzz3CYEDMUEUhtIFf6sfw7
SOBcrAxObZMyEqOnAv9XPLPb653XNwQuV+c2WnF5w3QguBZDY0JJjswKsHOPXGCsNjW7xNxq1uZf
kTTh5MTCwvKId1XkBokEM6FhScMjAX/TQL9F2bNC/Ms4X3n/Th1v0e1jai6vDIxPc+kYtlazIQBO
OXczS9DSv73vBKAMdLDATMyuL/rg782i3/eY9+Tho+sfr3TFpJBpiPilSTNJy3/CUGVd1iv4Y1YH
rwJ1Ya3bOBdjrHJV9inePlLaJK/n3yu65OInZHU98uplaSyYWdNXi2jPZB/am6HQnybC+LDF5/F5
+100Tq5/j9T33AyvepNGl4k/yRCfE7wch079qWE8dOm1qI63l6M9dzrfSNA3Ol3+ZRf0Tir64tJi
IUvJzFhoR6nfjOQAiJf8dV0xKqXVgsoWJkzBTGWiuplud2HhPAliRXfRqZ/vftPT27mxM904KwDD
ffIbEPRLP2hkfeyE8ZCTAtESY9Xvswq3y/OXvUvDG6f+x+7II1zWoNCm50eZMSFt5n5f6kQCPDG7
rCWyqa7TReMPKa1+8iYSuEIayQC8x3LyiNMHYMiKRz/Jdt34mZIMxFs3Le6ragMW+Q22QYZiouRh
zm2wKu4dhXwNUGQRoSOLenhFh1u203BCAejo683UXlZykKPPe/+7Aa1jh36tQJdne7AZqwFcK5dC
gAhUfOc27BZLcYvvij+/nNZ5ORBVWLYd8nvR+1dOac4o8sklq56F/wo5wBFd8TJr9gnWthf8xeIu
XhBLLS+ii7OaD4pu9XiFiwBXokhOzwzIZ5Lmp/7CXRBxwh/mz0G8XXwv3NQvvsXgab8evBYfDTd/
wznerpzim62W75Za42N5wWjvwB92l3c+wclPvApXDPCQ8hGF/82f+//PX/A3dLLmBZ/aIeO7Vs7/
/150yQ3iO4ouLtdAVdb8qET18PX8brXz1z8JRCCt2ofq6MZ8aWlnPvTpO58521igEtOHouNrSY/e
yfgafJkOu6kD5argM5GNUNefe66n4mb+gGvQrfljab++8VDY/HvwqLUL71V7aB2Jr6aDZ8+vIbPm
11DaTDL4aMGfxwcXfXJpCYu8BYL3omq7kCor+QDRYELPkCBAXtjk+yP+WIzseNrdtDJud+m8FPjZ
+5H38vVI/SHQvZWnmzhEqzVNc4zoBsAJ99yHKfZt6ZHbGCq5LvBFCj/z51dc+MlX62Dqp2Pg8H/J
b+EPp+RXs7sT16C0l27vaJeeqztf755rZyArM14O7QF+nMVcZmc+nQH29JdfHEoqQ85fwJRM7YKb
xGl2zKr5TDDhRs79lpucPDnbf1Ok90eu5Xw9uFgnBBD2mZrS5oS8hl+LbWPYyT8pXlC7tjU7dmUr
dm90G2y2If3fsHl/pm7Mf1d+7Nae6lPP8KkevxGnLDjzh5Nr/1N72JVdBP8/GgWWW4ADI5zOYw5R
WAU3ShZWPAsTvzMdJ9cESEgoIP7kWL8dXMGE7knOMRE8xzdFJrgCDp2m/Klyces/Pjj/aI706E4V
TH7eEMKjXNrk/vhYBFwWMeBqRL+ZX/hcQotuE4/hE5aW4i5cSBfzJ2N/QHDE0HYX/SrBfOOEfKAN
mx3jDN5gxeVOrk/ljk/lqZt/55H2J6DEATwjZlwsSdyarxDDlY1XI3iu/50W68t29CndidLkvybz
/wd3HQ+lz0tqwz6ECef2LH0cC5TKhNd1eIU8nzfGRhr/NL8DmE8PmBqfp+QUH6pzvuMExQslj/EE
isl8hc9TfkojLGTljocrzA5PPqUN51dahWIgBgZSkcPzlB5ypOK895OT7JIdNnJ9T7RiSTOHhtop
2lV8fhcIXhEmJ2Gv4wkLTsW5CqOT2ltEtK3WCSrTveBhOsVTk4VDcDvq+6by/7MIqfvVXttGWKNL
1B44jIJoh9p9rzPEC/lEDpD75Vbbqnt9n4b6/rDyVntVQDCsIqtyEPqjN+XfvR21YxdgoorP6RlV
zKVsjBtfhXwYTtQRSe3NKu+c2ALUp3y+tm1QM2LT5o/HiCM9t00aYuEOb3w3YYMHTeYVqLy42Uv0
30eb4MnxUXbjsAnkK6gAvqIhwmw+XCJc5gW9hrWwicP5VXvgjdBGe13AS93XQRrOPwS0f6LQ1vUF
RvsRPZ5F6uB/30pG9bJlnwToEbKXPhM7Dbkc/LRmtw5OqbHC22O20EPAvl84ZXClO1oV/u3ICRBL
7/l2bNjKztoRleuqMJZHTNTqVfjArX7p/vt+w704s90JV8gZMyueWcy5k4zp3l04Cs2XSYfiHpju
ITtzP25XXsZbO7+lDDlROfJK1X0W6h74jEdFFxEL9k7YR7v5Y24X8A7zj2yLsE7saL5VhP18z5Co
AHDyJFU/MzNr4rDaDviJlQu0rZbO84Lqx4MUAYeB7BswHw6PT5GrNke5Dh1nDE9e4KTbZAjKoqVZ
RH+CRr8hpVm9GxkDNh3AvpRnkpNeNLVmnICYUOhX3Lvlt75oTIkhQh4TgzmKa5VhcTIRUDlqjJZu
ljwMYAgVW0X3WZ0nHZd+u0MvLS7NkmjXSLkO0kcWBfiNGO5p5P3ZoOOf8ib5k5Y2droeLIPKYgMT
1iHyrTYvafZoKWKRNPKwrwEE+ovKwmSN8MVOD/U7GHAAqGH1+hnQcistA+XBlZrJbxlKT7ePbJFi
cVcwau4KUbe48Lgzh9dHTMKfJpgCTLf8pH6Sl5SDGOXdJwZ1taH2e4L8kt8ZjjkIsJRuhWqr/UHO
iIdLUTOUUCfohGd9a0/qat2oDjW2EbHNmzVCBpouGiESkp0l+/fgvNLZoVfT3JbX/esXTFu9zb7y
p/fGBpeZwrWhXoRTRHLvsEuycNT/1K7CJs+YI3UmCSwJ9OMelB1jS3o2yAy4LQeS0zSnQT/aYuR6
BZ1uF+15/Fnk3zHxFXa8RLjLRFDO0YQuWTsgZNQgpuWtxmHm5rJ63YgPpWWCwZhGtezLC+MTcV5d
AN9oz/SIVz/D80zUe0nTidQtLC3pGStmxXzkiUrtBt+JbMz2RR7XrsSgfWY4IqcuiTL5rxCrlqIw
YEUjmHONZAS1q6RcEwCZbIfxl1uct4xUDwmroshPVHu39xnxvqRbgJ6yZiesiBi/Noww8D4SXcDA
trf5oeI/GPNOH+JgYIEWg3ZJpWmBFsnC2EE+gGfAKLc6msC3iVJwcBn3B8I/shKxBzUmt/168hZL
J/6m1UO5q5c/0ErwzDJAwqU3OUvaqmO3W3A6Lyia8dYNHlS94bkjyH7qtzWOjHq5K87cTh9zfRWI
NheYaf5J3AmP92Hx8Zul5NhhlQRURWD567Zl82ZBUr26Qm9jK9/LwiyD6NQ679EsLKrPyzBaPIkp
/U0gRA4JKpya9upvwjiE48K68QcCFozsgVUWrCOjJgB3UIkRjocyBXAPtAwGBWGU6Engfg77JZq+
UNmDl325UMMAbFLMQLU5YEeArneGet3T2bQbOg5rCrKFJ7CtPC2WO6m3MGRUFGMcGBgscJnJiqS0
RcLBa6BjQZV7hqgA8xAUM+/6GjiE/dpCOK03c/gytcipCKbB6G9wIc2E7LA1EqIvlJhI09bFA38P
17EtseVT+hNhfm/RKEzHRfOQRzv/1H+Tf2iCICUc8yMtNNQxGPaN23cBCDEynwTZqkH0Sbte2DH2
56i8ob9HS0WUXR7itxRE2oH7CecELU+sbhh2xj2uyS+gJx/ZVTnTyr7XuzbziJCgScNZZhlWqtmI
R9YC94lO8rmfMiwwgHdNxHtL2J8s4MvV2ptO4oVe2ncX74JDtSa8DIBiGB+347belZUprCy6t4rK
e8ZzXVrQ3bs1BQ1pLSAH++hU55x9r2yvgejMRArNiwqL4nD2q6JAOsTB6bZ9XnLCe/DYnDj2WHsH
C9DiI9mAkf8QP2hf1C+fMikih29hc5u2cMUqYjck4wmrk1Rfl4Aaxl1/fn8od4WKCeWa72ADQ0/E
sVhSppy5ozCPzgUOtfDtrg5kanscF6l7ltOm1A/4h/U4WS9oMb9izhpvfxzChW6TJdjPG1dIN2oQ
gJx7lIEPCmZsxmgN1CHkRnd5S+cNt3LIlGESf5Xov2k8ACaWIWLH4eihqmQgTTxj/kVqyceRl8gJ
lMGVkYRRmDLZoHCen7vGKIyKXp2ZO5y4O/iRuIsfwr07N50pHFVr/HezlybE6h4siLHA1cYNgWTX
aRQL1BG2dOtP3eEXusv71hGcZ3WgdQNJMHpfVj4NrRutLcRgEZLjzyvhLqRFPMRN+0kO4vJLeMJ9
xr75tvV/U7aJ3xyhUfnMMc63r7nausH2EYPjh+a9XL1Zk47S/8CZdSSQEf4Mz8aoNc2Vs0W0EDyA
ylQTt8HeV9swimOg9G+Tu4tA7UJhaiusNToja/FbvULBmas8lQ3erUJN2TUAiNf1ndPIREoWdyQt
MNlUgvreYjZKtuW//wYKeILjB05+rEgc73JyO6iCaY9y8KHTezMpPs5V5PEgYnQXRaePfTU1532K
kTEkEqBO9Hc21H8wnWK2LWFNfBxWsdllivtTs9+RSys3Rwo2GBSp+LRYNbBkvQY3r3hBPFbV95CH
k7ybGHGgNLlPkBYMIGgSuhs6xDSyh7VYzQljya88twe714YhAe1bCiyqKBK8i44YETM5VQeaaf03
cCNkysTqja290N0IHCE3MWlDqkeLueSnS2z+XYAPmOJrxbtxvOmtobP51dEy4gYZDMpYCDosPTS+
sTGxuL2ec3Xed+bElUEDgXYznTkIyYkTAl6XoD+umEhJKKPXWGpulRsTUwdjbXApIpm0A/xhToJn
XdPptBHQA+F0jjZF07lYruOPtASnZ1H1tqmTS1Yq2VilyD0mmlVDEk2TLrd43+qViX4YBoAPv6Bz
uZSlhirJusX/f91zy5filkKovHMg4G+4a16VTYzBjOW1RSb0EtfPuF243WbPBy2yTdT7KVLFdMb3
MiUaVIcFUkGPo9P6ZgpkJBem/QS+oy4D9cGIczXDuPQUHhLDIXuBxvXOSsFMYZHYLKssqI3LKWFx
4ZK9NXIqEFm4qmbRz322hC874FtHlqCeFhHn5Ia86tpnCETOfM+xB9I2xxiqLOJw2EhTzVri0MYN
T5N+me7IKR4kvDZWEfJah97uerte+TM2dtrkK39ReOJlTpKck7LUn3S0pOdn1ppUKiqwYeCFvc0i
rO+jbgs4CJdjBprMTTtWxWftFGgvnCm6MpTB5VDupD58gb8e1sxQcV/hA4H1zqXAUQB+A8F774Fz
YEnnz1xuqd3dCl+Wce+ZTMVS9iadMCqcm0xNjEoK8CjC+hih+HBqYmJfbl6RHymoKo/sqL3HcaOH
XNTuC9Ije+/N9so0ECoFBTqUi4WFbZWbLv9VOIdOv235I1K/5zrPE6CBW/cvia8FleiL02ozuwL4
aPxEpg7JcT6CZBVgKD/FI1G70ozancdVDMa64Z9S+fQ4KZC5btpmJUqoQVWvQFkLC2NhVW9fJ7ad
UqU4Ll+XRD6r/Nttf5X7a/tEU7BRskO3DEt6osVd5dShcF4XhqsoEo7eb9vpQwYyBrIt9mN4VLAy
ON8Jgfb8wLP8RjctW2XpNb0tZQGNTjp2pBk3DVUjoypUNUD7Dj1h1xmqnpBxEQsV4yRcy6/8nsDk
IA3ho/ppGP5sFLCjVMcsrg2iAkZoRHrFopUUYPWCQTBzjdgQCjhUh6is4IyEw/3ZrVdPRCoHERwX
e88aQLH62nPCLJn73DDCpLZ+pVnK+sGRG1yVrFye/fYlkBbi3nQ+xW2yXXwuYCA5YoIy3yzAurNl
5S4Qa9ZcipTab7tjK7pjhgd1PSQ2S+98QMQNle5Aox+JSR/n3h1LvGZTYtEZg5WNdmUBnsmk1whn
mPA28blLFGpBaHgmTADWd2oRJ4WfhqeX8nMwdVCWJNqqODnxDkPrPdb01+jO4vy4vgKIqkxA0on9
04Iby4iJCRB9IHJBe2P4mD6YV6OPfe4Jw6qbcOUnf/xtnqOYtTRpjbMz/Uzgyhsa1RtsRWYhJZUe
CpAf8lTt7kNkbgUzQ7Bq4SfVzJyl5i9/MYR1I2zXzzZm8LhwuzzaycNyO0zgweDEiT0nCqyDE3f0
G5ZevKDJcUroF4uQ6GCdz+yVG/A6CRL9o1pvAG2yUJgfBE2axZF6fEOQR7RTnVdACPZat75Rkw+h
blyoPJmGUzkaT7dxvkmwoWkXgJynjgLTSchzrDgJoXdA9T5vX5Tfqs/nQtszEEsjddXoLLTA8czb
Jsu+lgUAX5OG/w/FQmfDiiccqgLlhbWn34lPVkQ3D8UURKVTocmGabbAbMzuF7nL9De9XdvEziPv
xqQnlGidi9EpXaAHnVM4bExruNEmok+pxw5g2eJZOWJSAunAEFWkAHiVgJOGqPwXFY6bmF4XShpb
BOGzvyBOMMfxiB28UyzI7gWyBsJA2ITOsUQA6wuKfoZCfoNn9vk397s6jjYAxfqNoJmK2z54rgrQ
lB1ZJvCkTAVrPGfcM5DVyNHMRt46aWUNICMKEaDVSwG7GOiiIR9XBBswPsJIy3EAGZWpta6o0pp3
G2lLhtFL2qVB9MUhKDtOrfVGB6gxVeFZwwjsLTvsR+v4SFoq9a5Mlfe1MsR9cf8obg4WF5AwPdMp
XBNUQUeikcOOVvax+UTJhsRjwu+DPuf4Fs44D99MRLaLzMFJQ3ziV44i1ZXulfXSvJ43sgWZcVkv
943DWYLxtMvMBnzFV/pJ2ogp30H78BcrCzTh5j3nCVzeW2FOA3MjYrGYtymeCFLIBAAQO0N48z4K
d6M66mFI1ttENrnZVc64+GZL89gBqYP4sV58sbuZBFtZ6WysVWWPcyAcDwcZEh4uA0cYK/b99oHL
crGy5Oi6opu24/8aihZSNEYfM650HJemtsvwzh9RLi/wUzU/So+1xwJ0TB6e6hefNAedU2d81aj4
3XjJTWCsaVdTogg/ZLs5rHNfzUZhTNxaZNfr7+9qNBk0s3qSFazOMlujIVXsbS9g85m12hpnygeO
cGDTLfkHeZR8O3GQILuLDAuS2BfrZpNsNHNfwSH2l7rT5QanqcwwU9r074m03vlVcCgcyw10gvZc
hJz75skbK8t5brNN6w1C39Jc3DMcCS7n/200zz/X2Q6nyh/YXYbMXCroCjznh7GyxvE32WAEH8xK
ojP+uwfOwiISB5WUrxNYiUISlPdnc3Mp/8YfJ+YHEpNP2haODtN8r/WqN60zuvz23JAEgSl+BvnE
4tBk5nP5iEETyL1iRPLFkZ2YTltV/hGaNfDovSYr+yToyppmYDP/QZgotYHuvPxFvGH0tgY8v+EK
MWY4j6HuYytU/yn3myXYq9qk/Xdohi1bFYsu2zp7sfqm9RxDztBnPpRUHUeaLkR6/uAcdJdeB5aH
QfhedhN3xGK6qf0Bcu5a9Fbb5zdNwHD0uFfuUC7DAdXGuqFkdjm6r0U4GPiwwzzfNpllf6xnkTZn
OBtf0bn022HbHUb4o6zkPEnWrQqU0SQuBsyEgZRJ/Ls57NFcZ0Y77Du6arruc+a5wbBZwWmWP1T6
58sA/eyLiXD+GXtN4otgo9/+MhRq//lvYrj1r3xeUcwf6FYN+wxSNV5Sm7Gs4L5i7zAqx8L+yGEY
dd/f6ro9fX3hLFh+k5oZWWb1hTP3B+aG6IzSmmmhe6vpkJgwFGE27UTm9PyQXsXU4etJpYZgd7fa
De914ckN+mPE6M8IcZGN2R3VLjC/iqF5haiLYu41Jn63VMylgTtvy1/ZOj3nT/TR+Eyx0X80/qFt
w8fC8uLL7E+j0Rm8EismvxN6vp0yIHOkmcc4hUhUW9ks9sVOVgw8WwGSVaQD5ouT1WbJKDNyiNlj
CRNkgxWt+Xnj+h1N5QlmAbSLg7wNTqdYOFgdEgmY3br+QdG90u9YJyS7ZmYyweXGqc1ZyZjddB/T
g46k2s9O4kZDJGq0iblypQ03ztvHlJcfxw3Cvr4LmiPSP4Ag1QaftgRxxU4Csr1S9ETVvSwtvHoE
FGAD3ciCScQwYm40BdJHYSIg1QlwLtZ2/e2w6qMCKYFlBMz1a0gShgSClXkc/DvVfZICpMzwq7hb
L87SXcdPIl0ipmPWZ3eiO0Es0XBogqVVYvRAeJlVXqjl1d/yjf7LaM5MtYfjYpZHmZhMEcWXx/gv
+2uUK3615xFMU4TggsFVumaqiyyZvLKl8coNaEeihXAZCamSeWPrIagdWht55arxqgi59VetmYAf
QU0w4CEi1n2+Hth3/pRL0FnzTtB4A/pZYccXsJlzMNqnTchb+d5gP0HNwHeecVlXuTOQOI44uIj/
AKKLpQJpOAdnI3KxppG3zBsBo/Q6rpMRRYERG+kXi0roKaPxNTn0xQPJfd9MyS0wLxrtSa98qp9s
B41CuDz96OncUvLZ7sORPOR4Zu/iHGl3ka9dS46y10kKWBtRkYJrNbTdW4OtgknH0K3IR+siBfh7
Juqod/42gaDDbnbe/OTH/LD8IWrTdwYmjSWfz3Qb4Ud9L3lIO2mz50HXrRgL3ovUZVNJxXVEiaEm
HqExJDbRgDDppFO2zj353Kn5thFayPogT98jhUZmy/wMOiLu+Gd6Uz28QJzjhy1w9JpgZCEojd1W
fjaECvpIRHE6oz/Y5br3ghhfp0DoTOLZITU1s2UCzoc1h64Z2RccOWqTkaOF0QUI41ZXlXg1Mp6F
NSfFtNp0GIBLT+/D/EYUdyBTzVd0/kmsKD2RQ05yzZvT7WZAQwuaDxRZdDsj9dFwbd9WSQYlKsr2
i6Y7ooOY1ih1xRyYMkI5XlviWrPYz7hx6b5sovrEQa7/bTt++u3iWHTYVZgWl6Yk2vMZcEbbrhnq
Y8BmirJENrGWpS+1shP858DbeKeZa9jV+zDnfubxd47y8NRmzog3R6+PxY2mKTxsk1g0ifF7clrw
pqx+FGih2rEivF5eT8V3HCwAfiJHe/8oU0AvCZbKWgEEgylw3lqQ2fwTUGbVxpxfQ2xAsXAm3DU0
SPofII66wNDg57b+eQls3bqHgo/GwLz5Nx+N7qFEua0RlW7e9Z4pco+d/1+19attfTsDFodRirKt
2raUMq2PmJxtdtF95dHWmD7YxVpjqZFUM6eWFMeWx6420oZ6967LnBgfHMWEf2T8DPXuXQVN68WE
xrbkdCi660vvM/fMiJGc1IHx+8y5l2OIPCvY0Hey2URoWYvwTM5pO1p1FyD26252oVv1ghxOrslf
MYaadHyf45jjNekfi69pRfzesSsOA5dJmOc4nDCQ2dCWyjKiFxkEIB3pok2+4EJ6vQC9kbNujYwQ
BTf5VWPspSJeeOmXAbMSbTIU/SzKByH2u9SuT+27Z9RqEoK04JQl0eMds99mwADlx835lVNcpPiW
WCWtbnq8kf2UaA6Lu/wgNaAhphOfL5IU9bGsPJXR63Ie2MUCu5VgkqL4zj4TFU8jdKi336pYsWEN
zOnkJlKzeph7iMhcEGWtOCCYNH4QYML1YTE907Y9R+JGGMIe8+8TnUWDOCG1F/ncOCaTWv/MpvCH
P9D9c3pKF3QNFXS6tXIRKAdkm67XfZRx3T9KxtlFc6ZzpFc2+rAMvfSDuOp09BY40opDxuIMdZzU
ggVfVi89QEjq0uAhuCkebXN0vvw0/NuzDuQoPChXqCmtugYYhbyR7niamdoSl43LjkHmTIlFGOlV
kfwT4V9gPVqFaD1oNmeyHXXBO/YjbAbsB4iWbs2lxqtziL9jC5QGo6Gn+SL+jDbcYVZClzyNAD/4
4a9tBuSBLYy9HyoMY/xY39QpeQ9m75T7buY33caH8JxH92xwsS/FvkJnQaTDDsuEBiOtM634ojru
wwakOlJmonB06yYgWMMRWvu5+tOS3qV6ZORwO8iPctiim0l+Gy3kTTWYE1LFR69dDX175fSfKORQ
RhDcG1DJIpRpCXNBRp3vO3FTaPscGRwr+zoHHkL8S9ORyKKskZXCP23MiPid9LjKiHUflYPVxEC4
AAadJu4dDozwvV0aCugu2wNibS4GF7nWQn+uUzOrOvTc6rJd0zevLSQXPGuV1ywM9CwaYjQQgA8S
5psd+pg/fSRn25mTjY1K9JdosSIYqCAjsl2NcK8Ib5cVt8S8egudmZuEVXD3lFR8RB6TYAq3HmXC
SR5x4bA6HcnBat/OKZMZdMA2xIAA/ZmOGeoz6EuISNQf5WlEL4vQ9ZbGFRnlGC7Yu94O42oevh2P
JIuuVNkS9GpquIVFVBErg3KPyZNT/czNxc3zZo9nNf89F6PXh0ivuWP4qnh9Lj94KFm08+3cPl6C
5IQFs1N4fAAQDI5qvUNyVB7kMSECQrP3YA167co9DQNO09ESXSpLJQkqQMReIe0nfBClw0x61L4G
xYg5ZXcb9r/rU3d0Vgxj5ZfSnv6W/G/6ov2BqUmw9HA52ihTGcx2zLX/1Rvxlz0NGey/sWUQfRbH
IFK4UYQb7665H1GIzUOxsHkDBbQ45MmGVFhS9MW//YaZw6ZBnjgqbHbbH8KHYmyp4k5mk2MCAZkD
98NHcnMIHl9EW3HpKa27REtLN4UkSwt31qRsih7MLacsj8xWGPd7osGxxFMKQW32abSjYMyvzR9x
RmQaMDDacajjO26L5ZquEdLc1T8RI7YbBwys+ciGtjkCHIIoIDeSYMPQBM32tDx2mwnfLd+TDz/P
mWbGuqHj3OYHJh7h85WQiVZlF64sn/FsTFUKubKIamcBAc3uv7gwJ4W+ubGEgg8TmHPtyuR0i5SY
UOjVD+TJ8H8cnddu40gQRb+IAHN4lUiJyjmMXwhH5pz59Xu4wAKenbFliWx2V926gSoCIH02SYXt
CNEWuJdJ5LjsZ6E93diWAQSKAcwFVJw333M2Ij7+OnUHM8aLTuWe0q0tpyd98FyzTEtFn2FFjiUG
MNaTyzc5/Bt5dn8V/r5YuY1LAiRD2SYrwycrXjzzhxbioHAYA1sMbFVZTsvhDzsBMnxaQi+VZU+C
Xe205R1qhkDo42B3WNYEtvmtvgnuwKaJ1K7Z7dmeY9Co1LwDfyBRrJ+OEhpT2e4492F9kzyFegTo
YbZEwep1/ieuOboI8rSZBXDlW+ns/f83XHrEtfwuExMqwWme843wPrXiDBG7edKkk2FW3wesKBjR
Ql+7GHecDA7tj0a8gMf6kGHGQwdDrjmdClCTtTkdS/GMo6aenwJUBXaOxctRH5hkLrNrwLJX1klD
QoiD5pZBxrHfu7B4MFtyRU788ke21gyQ12RgGg/j2Jl3v3hsekpoSLlY1q79hXEEiYTtiSaJU+RT
2Pg2g4vB/yG5kAtgA0+flCcLmiUyHLsDuLYKVfX/WcGHZtqyTVjE9EHSjncC30TDCzOSHEbkJGya
s9MbbHS7Roe3goxOHUXGyrQKW4fBk8y28Cd+V08l3sTTChUNWBVIBFtV/A9CkLSOrnlDQCUqbDRA
i+nRHBh/BMkZEZEy3nuS7YorG6kyHHiMfMLtEzRdDvhZeybzSV+BAyzhXoKp5ytvB4+C7BRCL9aF
smLvZDZBuQxus8j0fwwqgdrHDXvREhVii/xsxnhmev6tuyREZWKrCD9Heo/apmD6zJyxOZgvqgS2
Y0YnxmySStaIkDnRRBYjD5e+Mt/qty8vztGxBiQk4WlhJpyrsCY6xvYoPQl3o5yqN6NNnLKw9m6Y
cyHqTO/erjxpM33Bpo8/MuyEGvid5gdKYv/N/eg3XFr0Z2zrxSYrVhPZKng4bJhWe4DfDI6DLeR4
TpASr0VxTussCAXob5wierBWW8j6LjUNStOLlZzJkpuKVavCz90KEBzNRSwgT/8qRGTDeL5SXQQ7
cAd8VQVXOVeshmrHbABIcNoMWwjDertkNKa+6Q0EDZu+i7/pz4RBJS8QPJ7OfHNk9FCf82rrU8d/
z8EjmdOehvRIlkjX2cZg98l++qx/ImxvKSu18lMp95VSLPSeiVwfrdSdL9zL+FQYZw4s7iIV/jwg
6ci7QzULcxHg1g7gKlMGEZlDXcnVUXBfYtkyJJu2HiaH6z67YGCuy05auDm0aOZr8EiF9JtFoWm4
VrmQykfRjox5+jaaIDK2NV5gjwvBhsXN8c+gmWjqJ+c3sJPCoeYJaEFKY+2XdtU8TPh1xrIRt4Xo
pEB3hrIS7+TGiLQyYKtkOS05e6khYKQGNLcIRhCrq+hjYKpS6jA9J1QqsEmwu5MricYItemGbqRi
BEOPjuUSwWJMPDkTcHKozvMQ9V18sgMp2AweFeVf2G0x4vXhEmZ2TzsDASe9iIiFneYCos/jvdW2
/B62zw//3eHKd4FuiZLNlog7Mz9QopjNTUbF/EgshfqTMPNtTmltnilm2hIoN9gnGjO0pflCPDSs
pf5Ek8FHj8yXh0W/eJOCjciZj+hFcucsYI4/7Y9tTos3Ic6WJgwIvLjvbMTyin28wuGEcK1venEk
auYdpIHFaucg9Bv5VL1+xZsOXjwT3aADsY3aInioCHy9LVxU1/PIHw0QK1zGmnXp33kgb/LO+tVX
4Z2zxD+DgefujbzEdp/D9Xo2M44I60jTjzQrFM71CRrrvlpqj/rM3nw2oLXT1SAaeM9Eg8K4TRyT
1KTEvcm2UzF2RH7NEGNtAbvOC4FzsPxHdfD/TfZ2DdFf/mqLQ8y/5GpSZgz6iuBOqgmI1cYfTWOS
uDwzRB4jg8l3JFea74aEGaKGkOH8zUacxD8ssk8nHXbNHwZnwMYOthfimp2FwyTfkArHd8AFQUGd
PWVyO4605CGHOQfu3gdZPo4rbIGJf4nlBexGl5MYiyym72twd/MtmWRzOQ6ELfJja0f/nvCxY1Lx
0NaIARXm6DZ6q39c2nYzrRvCdoFVEjutCOGiFyEGDjER7wsOwMwx500N806vbNnlYCb66ZLKu0V7
cGXBwYSAPQU3Eip1vWm9NYUI1jkIFxfFhccgk+do3Ye/ZG9C6r15oMA4pmdrDTqwppYQV9w4KqCN
Qt01z85km+gp7UFzB3RAoiH2A/4GZj6lKC1RCGQMlmCBsS3wDFhQmUgHThrKHiFxYw7e53jjO7o1
Gk/SfgK4yhUnpD6X+nSlqHpbO9QpfohFPlFewyynTSatm8F2Q3eTnhIN1cNSfiHx/cpPOg1TObcg
iNE29Ifqblv1EJqHAyUO/z8xVwY/NZbSLzagO3LDSpfWDzdFugxza9EEMcBknEIlf2B4SwQyE1QL
iJnqv4Pgkn5b/iv8BrEFG55bvfokGvNMOkNKaJLbc0BdhaGMuBjLkkvIdYjgs2Baja4QHs5EbcBX
YinjgJLQVdl3gCwZy/UGmZJXFak0tDVVRUAFw04SqXxrrL7dhgaNS80TEC246gAMsPVqO9hZsKj+
xSLEeu1Zce+YSapcURrT+AeZGGa8AoCQtzhGUkkQ9rivMckDKZH3HJyFuQugmTCJrH8cylUBhsL6
iBOmcBLWAmXt/qjwiGyP/CAWft26kBFCrWPMBlKH7E4k3wjaeg+SgCuuIJIKb7WDUo7/oNTGqPvv
Kb1oerfGkzQdigFsNXzA4192ODuIzbZ4ptA9peW/giwNw04k6olpUW5mcZpBcBgoXfEsRnhnyVbr
ObrxAMGIDGSv8g9Vraz66VxiXVpi1ST+6raXPfzAhhtpIZm8tF6z8XucdgoM/ZLFlbHV8CayUUJI
cvo36Bi2bNUU1hvzlyw/C6xbT6cURpSBkNqUMYYZV1WEl9JbWUMmSJmW+0zhGAXDKme9jkjHMdxi
XPKWmfhY92mBSQSpg6cUXmME5Zc3Vyn1NjUfPRF6D2Jzqwh6XTrcJkwAhm0krQ1tN4yncIOhGda4
27o4cLWaZgU6uckzDN57O2z5jSsEjWyIt/hHRKXZrhtGQRgk5xMBmisBvTETBSr/JZYTtOQTY4dG
rlYa89CSuLc/Ud7rLSoYQ2QS+/TI+kGHyC3oqAYt71b8Bc/xNGK2QK5mQS+KEFUjP+gwOcxDEOGl
8ZU7PyQ3pp5clnofxx8UVDGPdHCh0p+AT31cM7Acyf7OxINnOxOnI6rqHKhv8N9V/1kqfM85mKDF
5uvcB4j9bWvXmhciAHOM7UIvncX0XutOaQlY2OIuMb0kx4CoJRCUVTDBoBxt0JuBpejkdkTqi6Pa
fP+r8Z4Tsb5hWc3uZ9k6T5VzysOriB9Zmvyp1pfIEGbybnjH4I8A7l38mu06uA5Oo9xlAkjHiCew
54Nqy0Ad3cokgmwCA9dG15QbCD3vgJdPrgaBVwap5OvOO/twTlvN4cdNAb0x7j/JR6T5WwtqLO1V
NDseUB/gEpxB/5Tnwa3jw8JM69Rtarx6wJON4gmRMC2xlc53Hve23jS4EGRDuq+ZgrF0aX9u6jjH
xoGUOJITw9+nqiNuWZbstpUWpfpbcYiylEzpWcjbengV8Y3l5d30gLCJ1sJuO19MrPdTRiySMR9r
HF93eaHiLoWQOLzHLebkC2lcyt/g15xr2IHhgsV58ld9GlhvH1NICuHe+gPcyD6kp/kNETmu7Owz
v5feIrzL+anvtrF0tvDqx3KgPY+t04e2JznifVQRCW3VVW3zTLTvIn7nynUMdyljq0rYj28CI0lM
rEzElh9eCYeA0LHhpaOgSrrHYPrLEoKXJt37d8aSHaqjoZmL7q+It4xS4/5GoZbY7and+7QaKm6/
mGV8No4AHAMGi5CSvEKsgvTdiLk2vPfiIGW/IObTRiDEgAJ6EV+ILayuOXb61tNLdiFxZ/ex2RT6
Gf3AhGMCxu7Vyvw2TMBGMFdkluVmNGZZ8tDbYvfSpMvAAxdLdN7NvnFM8AbIvjaq1fZR4S+xp/Ey
F98mZdlHltxMcJOiJkvTbZ7tgOnPHTdSE0rbpQ3OPPXZyIHRrkf2wZaBbYd7Gw7YYbWp4N7FRNjO
TDeDFtKNcb2PD0m9y5Nho0qrAaTCPDQRSx5t7CB/Wg6jpvKVgG6dteggJhkex4ReXzXtUmVuJbMQ
ZbeuXG+llTtYzxCrM2rxXvpr6V18Ylxb79BUP2H6GNnsO+oAh4G+5kQ+mUjryNyNDC/VZ8Z8VFsp
ohvW2B644neXn0mHLjmP7R6PFPNRjjezvE/Rxpunmocs3YTRMcEbZcseVqXr5jjqJ9KVBe/s1Wvp
o3LmonmfXIFkEvKNFgxahlZYRN0XtU3GWyjm3AkKNQhvg3SBLJivjCcxuHbR253BWGvKlhZ2zzG7
BGCUzAyKwGTG/3Y6rqjv+zmieRvgnhQHKYGXv5Zuq8VB+8j+YgvL2JXyTI1v7qO4+S4gmFKW4jhD
ryqljsY2KR18Cx1w+57qrxKDP/V7rN+0Yhx+iUyvRtde7nvtRza+OMPS7ciwNyqPsnYld61eY4i5
LI4VmZuyLX1O5rnUZwjqM9Z/cu97RpooKQm+3g/IJRE5IXVZ0xbS8pnXDqxmJFPuDIZmMtoYKDP5
hWF1AgBTDiLVaOB+sk0zEhG22E9lTvwTr2BeKXuPZ4+tKW6cTlkhrVbyz2nYQOASjDdCONx2zF3h
wZBBsJT9BeXfUH8BBzEUmXjmR6zcqTSt+IWfxhJ7RONQxW5Apg9Mf1BIUreN8gqYF/vRJSp+LJJi
UphXw61dGS3pHuFn4N3YYACMIjJ9Ofl9Ef3bU+YQ9oPPCmwcL5lu+qjRmDZfdK3UaIXwC6ss6q8m
fh39ejDODW1gyB7JDMOzPhDv03vP1RLC2xl5E5A6LEoMtEiXmGB8bbVpTceq3IEKBh8DiNvYnamC
Te3kU580d1X7NUyQvQbasEXvjblWcvGARBTITSFmEinJEIJbDvt8mgeyCsZ2zOOx+2qPIcmOJRgC
EktCYMwjLkSZsa/rc1quyepj9EmpIa9Q5WpHsYd7VWHpmbsMDBJzLxd0aozRfpSGBnODUfNIdDPG
QvqyV07mpTgWzKFjXLvJKaMkZQ4HLWetOB0MZfNf0Z6SD6iYEJEa4ejtVOY+0S4lVjdkBgsRJdwp
G1k+Yc7SV8vivYto+0iuhs6wD6OLQW82B/3sRmbd9Rc9VemDMjtKvldferAK5Tu9uFzvLBsycbmB
uNs25w7ipMAW/9HXX9mw7QiiCXaVPQ+BygvoWr6CoUxOgxqTa4mjHZZtTu1ikyG6pkc6BNGR8Lqh
SE/ZHq+ExYCp6bjWkGyhzzDbY5Ve9f5bbo/wascDZOsB91O2Vsor6AIrw/6hDWZbnsViwVbABxCK
Rc3oFnBxo2A/jlMzu8V3ion1rMApZ0q16m10yLjRqpecZA3uJ8KZt+UCOQlORcu2gOdOptvBY4I5
rqeGzM05dnQek4IRhWvmuM2qN/+RjQw/7ggkRkYRyA63p/xSFQrdtYK6itp/LSk4ILpB+KhWHaF8
yAF9gbr4x7I5CTRMri1yVKHT4jm6CKDCLNMvFo+4lnyn9pje4fTGeYoDBfdhzdS4RsQ4cReOHcEe
GIVBBl428co88hyglECnvvMZzdn+ijsebQkybYcvfJUz4ZQvDhoZnfeyxI+ftzZ0rn7FX1qR9gQP
qpBtdsYG5nfKx9QYmaFU0Xhr8XeQnXZx/aWYgPxXCwcT8SKkkF5YRNE+UYiePctbrhNGJm4PvwrP
fvzULl7+G9wpheuZV5xhRlTEKy36GOqe4Z4NYEY+C7MXrbsLLIPigqXiMo63urZqP6GTyBfANNEl
sY7AMgY6LzJ+xMRWbu2f5zkF5QSPAfAXGOIEncVzB3PdVa5+qJl+Smu8lMfU8ZGZ6UPpoAFaI1sk
Go2f6q7Ik9Fqw+EhUYoUBfjxGRTYV7slik2cNmm9CvvPMXpBWQrUZ0Tm7Z9gnUhXKdHr9vkssxHp
pg7NeExEILbpNEuOVx1EsWb7VNC7DQxqi4MgP/t6/0HOzqG+shf0KVU1bupIYKfNWDznuMCeeK3+
s1sF5O7RdlTlBT6g59YZ/rqgh4xXIMkHy4nfo2psmsuRQhS7sXFFPNUxMh6Q/5l85TxCZ/NgYWFW
TLeYasDBfO1DiPZEqegR09Jdm2w+yv5TJUxThlMa8PSj6863dbqLLCgpB9ZgXxxl6Z9Ovcmlpvtg
zGcdeQAqtvPVZE+z3eGcPYKT2kgiyHSsP613p+zxfyRPjXI3wKIf57xB/7WmM87wOMlna+Gno9d+
Fe241G5aDkLkYMloMogHTQ4f727FYx2V5P3AprdFJBa0irDgQ4hzKvpPYL+1cIs//afe2+9DQLQC
mW0ncR3hmAtaecapiiue5ztMwMuluSU1YiQoj9TCqtsZ/1wDxFha5TnEDB8z+UOBHplnkYc6yv/l
Lp11vQvlbb/tRx7MXYM/Trxlj3dne5l5z5r+WRscRnwMotEfYySR+e5FDS8psG2LWIhn2dFY4t8k
1eosQDov9StKVuD7a4Qk7WirV2GPVwrOcNKco5Zu4I5xGpC7oh7Vaz3SF+xMxDzO6K8I6cDZhOWL
7ShBe0ODSyedCeZJpO35irnQgRv86K7cq3pr4v/7GXu+3clH2GH9tlTfMmD+d94xqbZQnrxNRwnO
z9HaxbCh9OImSeQmvkr1g71m6u6F7jbC2moOEyG5kWVs1H7fIynZlLiIeSuDsXqUXrlV6DgxpjXu
hGARMYg7iwdiolxJyu1xKMieFrL39GeE8ZnW4P0UnhPhQeq7BXuSRJg+/Pqk32p2Ib8E77dGL4cg
IxHWeB2MARUrIORKlR312O2VBpyB4xk0y6KwsIlWhgjGcmZJtmR0QVtyKujPqTtR3fXmK+/tsiJ1
guk9zR2DzPRnaCmYX5b3UXImSbqbbeCa4wDPLizf+a94R94V3WWivLQAM9WjVmK1VZ/GiePdpoUe
BQ1Vzw1gmhBauDjGBYLxTsbzvFtOpxhAlIHdeTiXxGMC1zB5QbE8OlI5O0FKxUVoN3KE4OrUpGjK
LVecG4+ljtCIFRpvw6M3Mqx7Svrev/rVUev+3w4CNpHhpIpkWGK8DfV037qWvieTSaYUXDIBkM7x
7E5l4yXjn3KfpHHyWNOXiBMCLEl448na/4QHDWORJyVG1eLCXAgEGu2FwBGIO+vKXMrjZiYSLoW9
obSkFu2qZmtBvE/+MNMn2C+GptnDSbGUtSycg5KIWRrSkrKmXefVKqFlZUXbnDRQaQOCINplDDQ5
udV9JBspdntO6lUt7Nm/mugjht/pgZ3jAgZ/NSEvhnsfPgpqCcSuwZ5KYRJWwXk+g3CXHxwOXM0e
R7xi7stoPLY7k1ycbE/+ESZhMCaEfdTzqCvtnYgONKc15hDq2brpqYtPKRRMqT4R4ClVJ+zFvHQj
GRjlL2QCCjaGsshHZ+g2PBSEeA3/cNVu7BKAkLOVC1gX3wXOEtp3rZO65OazzeNWpa+VGSwAQXl7
VSVElNICb+OYCZmeEJQQvzOKNSv9zAsSl5dC9Ke66VepMX90jLdCMnWyCP86JA0GQBaqKHLo/2l/
zDRp8L7KV4UJ74f+Qf28i9pTMDDSeDbWYfoeLM62TYUNcYHaXHcj5ViGrwohm4LnHTKqRiQsmi1Q
Qv3T3dvtFDw8bVu7zIuDh+Vd/QLwc1X3Py0P52RBxKhWvQADBOMOn7M4/iLgDnEzoNQIpDwVbExo
dVXVtX5a/x9GT4P8TmJbhDlfX1vdTv9K3dGPAhO9aoOLGWFTqC8lhcoaQt4W0SfcaZ42XmuRfYfd
p0ZzQuoo1YnYrXowtIsG9EZhFH5Ck2xQxMHxJHqh9Z0UkGpkapfdCaiT0MiGS30iT09doCtLiSPG
f/reA/qv4vDQmBtRXOPUmGe7odEWb8FDSmYNG3I9e1DCGat9dXjR4Kxurq3iosFAl77Joq+bL888
duJxzH5T3VykTLFozFScWrBt9OmddgE7uOliRdDVbmNtpwQSYnIrlXs3B0swx8qRKJ3GaDO0W8Fc
D+OOVNnSw9oAJtJs66twTGuLvjOWNckVPmF0c/2Y/w7hg2fXCva4OEB3/DGaN1HOZrpTWQUKjcma
bXhMtpZ1GNg4i5k9Xn95qWuMR6nczPJ/6NYsIc54kfOYRB2iIIjziIu1jwGU9aX0b6u6RAMPOptE
8WOQK1t8BwKzUYH97zgflm+em0b/Ir5EoDOOzoXlTnsSmLgKLWko2lcM+jlKF4MZpc6X7iVIi/HP
Exl7HqrwTOzjWMETTl0/t/3rKMGFJnYg0UHyJRJBnABCzKD91cpbx10hJS/bvMMyF6wXo3Z8g1Ji
tY/C9KXQBNt4ihU6GMClVc9S4SjRvfsyPMK8fjqBcn8dtW531xCISzN50GTE8s8fPvOBGfA+MbBF
L7vl0K6pU6ZjAeWExt/EbthgOI//ZkNsNM+PNw+b8pM1p1nrK87absJ0GvTR3E0jrlaZC3c5P1NF
yOBiCk5H3EaKMpl43sGZGGjmwGKWROjmcjjnho3Lt9ysfIygILZN/kcZuhLz9piTn3RV41fZV4RD
ILDEz6nFhw5faCEqXBaG8n0IzEdD+angYashCa7w5CqfRDNiLS7H/RGunBMgEAqsq5r8eQDZpEcR
5T7qzUpSO7Kavkwd1It5lMdEYcmWBRN7G5a6Pd0sot4tuBMCmN78nsuUppiCJ9qBZQvoQDmlX0xU
C4qfEywNAXc+XEYNIt1qulZ3/GKepqL7Y7MYv9RLEO9lmLtedJv2AQkIxwQ7EeUhqKeAhhAN08rn
xM/KgwqeLorbNubL9IVItaLKJ3m+w6sS3+FdgTwO7Xx9jZV1EZ9qrBeMR4cr4ToxXcX6VAZG2ihg
4aaFa8YCcQ2MvxTybQv1sZNxJcY6N1uPTj4Wdl0CTfqwRRqKauWeIOkyQS7a/IcDKectCCA6egy4
c0WRaoIZZpUd4RMg/8xd8PeEEJac63lB4dYi78P82SNDSjC2nvD/yMr12O+Nnj0vXcQB9O/Rrttu
Q9oJkYHDKdTY/oV3iupKDzkBFoSAMeqqTw3kt0x6CGThta7hfYP2UkcaK/6CnPNBEHeSifdxhj9h
gHmrGe9CU8H8ZTi2ESPI/nsgajGFeRtP+GnpGMppqOoU8Ugg6pGFTN3cuWnNxRWw302q01Dox47v
szAESTKdMCcDpnkkkgcB7iCnWHh4fIbOcPSK3KdReahNijk6jUierKbceJkwp9QOGEmqmGcBxgfT
Q2rlVyaiB8VJZTL2JpsVExGAh9LRvZ3W/TOVzSDgIi+X1yhoXkn1kRfhR5Tv5zN9oOUKZit4E3or
ijJLMMjKI5SvzyuksT8jd9Izve9KgpDaKfndUzE/F6nYfHgUEIktHOM1GP1JrF4GmuyUWHM9U66q
F8EeVBto9Kb0T2jjqxZ+Txi7pNa/MJ/slu9L4UwU5vBq0UvzmCvsei0SJgN/mLg9y3Ful+pJNoIL
6eDSXHuMMBXMf0PrEcRjnroa5ROj0cKw+By/xJo49dhs/XE/9j9Bwj4pmvfQrP4E+KNW1LzCZDiK
CO0wQIiHaSd6HpIN/eEKjboLrAE8vED1+Stl5iUXvxI5IcQRUUsq7HNSiy2cUsax/G1518AfvQqt
23MQFouJxhgFaifpo57CbCDNzyZddmuK+3JK7/4tkdUTGZ4DQJO+zUPNzjxzIyHgYu0iVeF+kbIA
I4hKRZA7RuDeNh5+0NhCSZcFjO+j+hxn6Xm+MrpaXkXSVEU2j7b78wJAqikOCt4BWyk7xvhN2shv
1gF+e76joAQxy1eQpDcvuqsx82+aVBr3Mauc0mc3JzZKUG7pbOY1Miomw937w5WrEFAZAxiIMPq4
/Elz0mo8c6r8M/XkZWU6mpRf0bGLMNzaxEIYhbUGL18qFYJs9vCKAbsECK6Wez86UdYagrZx0ZIa
XWJrBeEWTGUHTzkbAT32a9Tg2dHy+pi3oUAHYKRpI7XOd7EeUHJOTwJPeTOt8pk3jFR5vxPdpwG0
VsTdVu4haw8/DcmA4fDTfo2Qqfk4NepDDbv9n1ozwCqI+MzIaOHtslEVwhwTiz0O7bviTnSgKpb3
qghcK5IsiwIDMxxxZKLkVxhCLnWItwN11zh/QoDCeheDd/to9UXwEf82WoT8kNKEYTmfe+q9pXct
+H7dQ0YGwpf50EFxMJGkZxY72XBJik9L7/YYR7ECF7yACPntLfPzlUzZ0P3Njrh0yOWIM455qUN0
RszrMYP2gQTeVIWj2f7/svFkjzz/eE8CRvwbWQn47mb5J38nINjwWHIlLgS8QiSOjhz8m4NzKz6/
VzJNxKZXa3FvsFb8S1BAqUQywgvMKb/EX0IhndpTJCPfPpURvoPil2kyzfbxSsOjVv8IPkTWX8fH
k7IrnyDA08NSbmL3p7fH+U73jEmzCPSw/jDgxhJu5hOooahHzRKJGNGcy8Bz3Ih4lwtQfNuZE3nR
i/Q8dn/45QY+CjVxJKQEYhIT/5LWV85QstSk0KAm5Z7HDIzmJSGox6E31wVkUT9xBLuRV0lEYaC4
Inqh+dNG/i0HnBcg+sJZNi+sZJUXqWLIPGhTSLEm58luuOVc3w7HFBVPF9Vih58XfZUPy3p4+jWG
Y/bDUx7l9B2P37LymeSYZ9k+0HMjBPbsZMLVzrBYjaqHP/4kMYDXnHPc8HFr2dEsmAHRbuCNsjIb
nTUx3FsIq1H6pU/tqir21W/xm7cZzOI7EpACXxKTvmcawMb97eRHW5BUTA94f56UUd+Qashn5qNC
qYoLO5NpuQR5/mWFhTpp/GIolpDSI2snNb6jUS/ymJ/+VaG5KPwRS27WD0sm62f8GI/2VfGra4gu
6WP5LQL7rBWt+dkxwx/GDO2Kq1QBzSBo9IlBBY70tzrGfdFwNXn4vNn+Ih7XUlTYE7vBEH+3dKCY
WGk9jle/SPNzGVR4WBgQtusadS9e2kov0qctk/TLN5jcF/Dl0KQgxkmEEv9f0fXyYm2O32j7q/gZ
+wJE1fw8w/8Gt6AIfht4fVp+xSOkZgFjgfMU8TEUgaqHBBMFjQf4gQ1HTB80BERJs2ykglC5adjj
RDPPEtGSGz0TrRe/td+F/ztTj+pGiZ4en7rlY8UGmQzJ0mQlYncjocDGrZtQ5pi2kZHDTuKqVMO9
is8aoO/Xs8BES0RLCZmjI8Z70fVuJr5zBgC0Ahk/pcSa45WcNgzMPFyQA9Jjb2L/2+hnraidvMa1
iadRRb72gZVKT6BmEu92Eq9bVyAwvdNxrPi34kM3L/MeYbVkhrQqm55luzHprfFOIKIi8DdRsK0h
IpjhipXs4YChgN2xeDFyU/ueaDrmlW2FzTyTEgyquhhRFulsg/aKM33H9czSL2PAKE976VwpwHiD
3xOjq3xiJY7rQ5pvJEzMAdtjEzyMlxsWclRepoGprGZjOi7mJD6uCRCGgBRFP974rXv/fN5LHeDx
zPDhnPxOWBXelN7FlWPe9kBCyV6CVqT1mLTJgOAbXCKy0N8m9UfJSgl4zgs+WnqoSA7D/LDq2FQR
P3eMlyJ07sw8elBZyyki9aw3O/qKJfndQ7kukRFy99T61mDDJSgHKfg18L5LIA74xJVm76Y/KP0/
PLwaIlbbhtkZX2WumjhLgrIck+aH2k4uMt/tE5RpNvKdMC4pULv0+kofSBWvp4dpBOuan1BM0otn
96Nx+JW4KvTtSvA7kqTcnYPqMfd0O4PZKtZDFFABKjV4j9mBLDAxXGksTQFeeNSgr14aYQyv09Hh
hVYP8aUE1kbSjhoGNVyMqPyUxm0mwfN2yLLCXDffPXmlgcGhBRSBCJvjbnepAeUr7EpnD7IYecyl
YKnU2FTkwAkedzaOQBgbJEuwarIQRX/VrmuYKFGJJBonAVLg8c0Js4VSf+AwnI+4t+Cc/1AreMDq
Z4wuYSAEsKVNLOG9c//wm16OSrMVwoqAFxhBw6/He4n0VwnhyARGgL/o6xu8vsZLmL9D9RF6/6rB
FfIr27uJr4m8qnV0cOHKNCvbgCUhsBrEEgRvB77NQ4U/lsHLj+G/if24qT8UdiBxzmiPh98et4gi
AwzofRpLyJHzvWL8J4OzjnZuzPgQ9GKI5j+T9G6y6VahXM5BxlU+eIi0sodgOu4Jes8ONenv+BWQ
aZ2HquPlbl9BTsqkRZcaSxm+WU6MxsRujKEjz+mh+vXx4bGgdGDWXgUutjzxUSxRGxOLTJdCN1HD
pSQkDwruhGiba98Ld0RYo783c+INPCxaWRyIDnKWzSxlkr4IqFymOsdq+BsTdCIPUKoDNEHRyqN1
50GDuioK/6pgiwu11J5SDdYXpkvjU+RCDsQpZVwu6rS1yAOFr0qPjZUFQ4Gh2pLRff81u+ZynRJG
uRIlVN5OD5FsgwIDiXj2aQZh8hXSF7FB6Xn6oJyzXUCArn6x7UHcxE3KUukEA36ADht1o13J+LIA
skopjaiLI4VRrbF0XCZsC9JVRYijk75TYVPDsFFrPrpfTmKsC3UYimybwz9kVx0nYQ9gmOJRFIrG
IYaXWcUry/ch1FNNwfkDoUkiDMZ3+pdgMMdfsd5rX9nJCCPCzFr0TJObWD0bnLtY9dcvXAuhk4u7
nikaI9BJIymuOcll5fiM95tiOHWMTHwNkq7ETKxE6nRUeCqxq4ktDLhRpOTQQYRygksxXjxvIq+9
Y4bA0NvsYPnTTm5blGVGqgKdF9shQwYFwaQYAdXwFmiYIrrpzeSrwfUp9FePNSHAiDIyn2SFhym4
Fc9oijs3R54OP2BQ62/BwpalktCl4HIKUgEDnrsVNq/K2qf5Gz9xvdJhPEa7iVsAEuLEqWEb1cNk
WffGuKlEceWLuYsiTkuewrjFa0knsnHWIGbJs0bbEgneNiQpSuNNdcEmJAxyeITEnBTca7a1dGWM
94jROboYNT6YIJGNgo8WF0XhYwr4Tsze0bqFBws+zjNj1Ju9ScLZNLosXOo8KzxowOLzXQ0ZOyqE
j/HawqC7Cp0ShE80cZNmW1XtCAET9uKKGixs+QgasRjmYij3kNjRJE6/kTMlOEFSNJLW/KQ7hTUd
LdTm5ZV0AGSkx6g4BwY3hfyOxf3wiIx+4cUnk+uNTBLK/+xuOmAGLW4iR8CFRuFImYK/MP7HAYRn
/I9QXKvot536HcufqzZi+mcSNP4ho6NnGFmDH8OZsZKnRAIfTIfRh/udXQzc77ge2k0A1OrPEcOD
RuztOr3jcMS14NV8flRWH+hIBbxGKwwaReHuscF2h1G4K+1/HJ3HcuPYFgS/CBHwZksSBOi90wYh
iWpYwvuvn8QsXjw33a0mgXuPqcpCJpQcLWBIZO92+8Jc8zkgy2/lZ2AegZbzTYTBNhxZ3QsUcAy6
o89vxoOh9Lbo404uv7FAyPGrC9Af4xI2WaOhnk0/yE7hCejjv0y89ylzvnKdKM+k/ZKtLx/GjHkc
8qffj5hDjjq/P2biDFwBiKAgeBjhpUBBmAyoVj4MbNkrEVoDCqTBfKxp164+RePtI16i4PqxUED7
9yh7+LpbYVas32b+NCa7MIFWMTtYSWByIP6R86HDy67fjfinIb31hB9V/RGZODH/qEunM/683KSL
umnhU+qoeB+F+Ta1u1kcOgbbZfWuq7fYPmXjHcKTHG95d1bh27dbZs5I1mTZWIjQudIM6cdw881z
UZ9yluHyAiA2opUcz0t1ogWcFQIZiwecesWUhHjth1tFVzjeq+icCzl1+ven2iHKVOpfNIiFBwXs
aHTMYK6Sf5WNs9x1s8TEh9z/ZKRhyBpbYvVHr5wbCm8D7VFBlpqFP6HA1dIQCQG7l/MlP3eBI2X/
Pllw8LW7ZZizY87gvW4QH/m4xmyqS1uWMWXMMri/HaO6/CAEOzlGI1Fcrfw4Ca76yUFW8ndOA4fV
J3ImOb4VCCHhNnU3inUPOZsl8VVso8lHj0WLSU2tLfWOTO9XyJS6jlY10sdBBjJSUmlxg3KND5ec
fMXBuxW1G7ArLHdVka1VDySSLhIdweFgughVWWQgtpKYDe+xLD4SsCr1uZbXqvLHf299Um5QAzaU
FO2/GvZE2ZGbWa81gpi6GnNo9v5gcBnXVffooq+ICbtU/eT5u9TjpReITpNrJKad+b0KUjnHR2ts
Oh/b4sNg0i7i4EeLhOAKKTqmQe9QAk9kvigxG4x5FGKmgzlaqAhbgFKdVXZ1mWTr+Eny/J5Ir3Fa
sCDr/UgcRNEF5fAn+vJXoP+6Ys6s2BeWZbWl1wg+bNtLmJ1g4711Ll0RFDPkmtX1OfM9nu1/Mnk0
Ix/SqdSemeEqIqoVjiLphGUMcm/yT9QAF2kbWb5nvJblB3G93TOkldfI+DBzRpwTSE0/hBVGskMP
MRhu2DKg3SC1HmAfmuZ3A4dSYWoqlth3TKDjN8XC9MJut1D+oRKlrpvjpij4BWwO+ZKQbJrlytAY
OPlTRsaDJjEpf6XxK/D2SadwC9Jl5Uf8+X7IalzlriLDUZ9tX30oc51CuAM/EvHzfaqnyX7R9EWs
ipQM/bIyfpqyI3P2FgXxYSQZN4jXETQZIURgmrFf3FrZJrPchleLn5p2lJf2Unq2bPoba1iFTKKM
azYHFpL2TJiJFJMRICtEv39LtC0ioYMs0fOeZK05ybCMOzdqgsrU+DVhsLaIPg/tGSEkHgnU9XW6
IN4HbQ/HjwfqyputvYAUIBIueCTuVsMcx9af8nP8h7pOfEagUwYboyt0TTyQhKRA0RHxRMwGFHE4
zMWFhP6N0jW9GILdVssA1vh9/vnFaVRqC3iOsfeKl80P5ZvBMqxdMpCgly8KGxd73c9BDi7zub+Y
M87RNUeI70390PRjx6Ch2w3JlRKeKpcuc6DnH/ObSrMhMR0bFxaDOxU0R4GzL+9PMaQ1CNITw0+O
G1Yd9LXMTdwqc+uI1FGq2dbWBNewCDQQeoJV8CrNFaTJ1G/0RIWDfAXZEgOaIT4JjLSzlcBMJwne
iwg9MrdT7KFzvqXtywBojvwpeEHF0GjGKxVveuZWPz0+IVHb8dMZ2JBgO6+n4RWNF9H0A0MZhi4+
Y9WQ+Z/MgxZjR2mETcXcv89vUvDuKFIJ7lGjg8hcwU0KJI8R+rmrl65K+ieqTPops+u35A/PIm5n
QOUaFeWwBlCoQGqj5q27U4REOwNXEm2QfETdS2Zs1D3M7m9gG4QDGTwjRnMabQP/1QT1Q3X83WQr
Pm2M34DSoHPsFHoxvZIWY/WNLa9gZxYodEbJSgt3FtSekesdSH/p8FU2Pmk1SwaVc4k4lEycSeqr
R2tUnobgRyu4TOLtXiuXxRWwpEHJXIrNBJrgj8jgI/nXjwGHNl1iSpEwBilLmSIt85aSRfOM/2QM
1176xAKP1bKbsAwmi2Y+j+FqhX8MaNk9wKoBgOZtYY+j3Y4kl5jGKUhS/gmQxdH3uGynNe83qBfj
W0Uw2fTpMkNNgW2TKol9AHuExsRQIayo5ZoKq+IF0WKfzitjqVwgkyMe4ETDLLf0yUx1ouuwVp2o
sjd1+NXJKx+pY7PkofPY/tGLk/SHs5KIaCYLWuRYV9oFKxyWIO+ZoneraZKIBjOK7ZKBlIp/Qz+P
0dFkgpditRU9kLE8znkvLiv0Nw9vPGftcariE+Z1wSmd2pDEGsiC3Bf+VuDR1UfsqTF4kXChf5gx
9dfWtEVkj21C6l+0NGLUEAdWdZBghzWZP5TJ02qHsrfv5+pEoqDsJbwBuM6kG10L/SpP9h/KZJOQ
+6k0rrSGKPuFmacIbXYqEFwY4GJJja9NvMWmxJQ+lzSdHwCUBR2VwMmc01GOG7k6eQhH2BIBdPX0
VYTZoiCNsb/JHMXgUxKLcxitPyEooMVpCP9ZqCIZFTEwRAnUMIH5wYqO9LwWbLE8tajzuBiMJ+xK
znR2jCEykYJsWWz7TuwdEuXVDUT4YVbmIiUzHMEGn3NATK53VFLKuXI2s4xldcPW+ghhvQmgWBZj
vFOrl9dzKgLqNZc61ErWwfgEMtwzW+BzFQ8EbOF5TCmSYUDEv4k0P9l49Xwb3BELnOuQXcipYaQX
uWq9pooIvgv199PsCvNeISx6wAP0liKd+ZOXOXUZHrfQxlvF9eI93WGkhzRKqJb25Y8WvKrdik8H
gSHU5pSJ6wwkYpzPre5oMoXf55tRdnWUZL3DXxAXUNO68hvCCscEnGQUcTaGSdZH2mLF2NunSeF8
mcMYhi//KsqLsBbxQG/4mBlFEYx0EfUr7JOUrSylg/ZNGofDppkzAf2f0zcr+lPpVu7L1KEEogTG
HclgfzvZX0Qi7SM3CR9QlAf4FSaGOXx5JLf5l4ZlULiSVgiK6bNvzLkldd1hEMwOYEs5ktYI6IP2
LDEvFRdwjEzLgTGgMm+Vl5118jQSeRj+CC4rfRWOCRF7jXEYffgow8abknQXXEO+f+z16WFCua1A
Kp9EN6iUmtl27+u/gTlvfnUm9geznUJookldDFYExb42rigpSe+hvUJNd+SfXFfQAXmN8DViAXI5
fsHb6mfWeJwinOPgSLXgzZ0RfHHRETUCjzZfM2GOhjXwY0ajvb9CF8kFz4vMCPmS6St4ePB0+3pC
MYtXGO46spc12kGepKVunKh2MERrCRL/Da5uk1nAgInwykLHCYQzKiI0oqi8qmSXKg9VYhqzqNRD
gjk9OfXMBPUePQGXAEP0ZkGCQZa71hF9W0RYp8uokU47ZnpT118+SBPhPuSr7tptcxKvLgP2LfY6
3ibAvLaQJQiZNkPZUYUtOzN/2BQtPhHAWTK+YKAx1T3KgGlAvDDbZoFA55ovK+2AHltz+vzc4iSA
oA6W8chfbkDL6DBL/xxoHylEB9bg65pQukV5Z8JVzsO7zDRpR16BsMJeyeXNIU13RDxfNEmy05P0
nconaZ4d07XEtvwzZzGHQ3AuHdJn2vHZkcvEzwIIYA87kB3QN9RO9BVg6AvtpiBY2KBYRjCkj1Bo
Z2Bu2b8w+9DlMzYICZkdenn6rhKdNuvyNRRVpj6Rwfu+oYQC0EIVA22RL8Y6GivUcdK7xR+Ph6BY
hgRbhs4AaSE6GIKL1MYrnPaP2VWZs1L6CgjHQtsy0iZf0FHtGb9M5ZFb1ftxp7eOz4VcLxR5b4p4
jQhRtj/JqdtEgfvuLKaKPKn07c3+k69NzakwScU9oL1ZfCiYjVTdseAcrznSmAPH5PFAW0Unqgg9
mawHkjuS7pAAQxTAPCKn4WhPTduvNw27gkO7C71T9x6grX/nbPyW2/YfOhkOV2zliVt+nYQVP5Al
nARwHS25zVMmHzubBu72QpurG8tjzYdOnOob6nJHBAOhXiji4IrPm592N+LoJWlHW0lveOConGAT
dgsdPbwDtRwGOAKLJUqj1FEYNhAXuTZZFVgIBrHSMHtc6LaCm4nu0mU949mUolPVujk1rvAad0Ql
VETABhC0RgLcpxn/RH6qxzWcCUq8ZJNtK0xYYE/jBWzdK0vyJfIm1jjz/hV/a1zv+WoSFFL77eBt
k1mjf5WrCg2kI56rTa9i4ug/9jfuMyVm91ZtNpg9l8Y7JQwJEy16DAtSmqOSGT2SE2AcYZKPrWtp
D9zkU9wUOoodqjvkUJkN2UBbtRjnW5tDpSwoA1HI8G5BH5B/2QDPBl7oefBtPhOSNqZ0AhJd2OmA
RaE2gGxP2iySmcVNj9DSFxsZIllDaBOTE3PgI2O/rDj+ArZ7eeIj5p/hru0hpsdrmPiTjwY7+rH7
mRCjUFn5TWIA/+5bm2aJ0Anou26YW3qemNQm/c7mZ+r/tZ+FPwcI4wMbVyGQMD6KN9NsYST/nETf
xbBkIwxWob1JbHXgGaO9ph5lDGxJMPB5wccCRNzMBW+IJiCOeCbXdXCZxuGgjCANpR1zuIA5OLlY
6rPG6misKsbwWJhwhiQnMgphjjMFEpkgWP8g4FmxqyGYnUCmPOvNvgOEUQ0/RrO7jcnP9MGG0YtB
bexYr+SGdJUbLzoOxYUcYO1I5oOIqYZjubhZpHIaIfj5Jc6dCe4iR1tJn8yI1l+47A8NFIYlIpZG
+pZV2JEvkmi5KsQ5HYboMaOei/q6Jt8z+ML9UshnCPJceAHu4K261UQ3nsocay+x9Zur+N1Zb886
6HPiEvXjvrNAghorCl8NSNLZxHADK2eJpJOZlfXKd3SNP4gmBgVzTnBEsAjtxrOTeoU2B8UUHFI9
XGnlWpEuffDb5TYJBJVIZbQMvlDMyJ9dfaL0MTdlhJ3+wd618YgKwAALoUT7V+d/w7AEmJeFKNvd
2lsURGxvrPEWkkswRandhp+QiKgP7wJ+0/JU8v7s2kXmCi0iWpIbIrsw0AdAIDrKT4i6LD84S3Gs
8uAbR/IK2B+K5Jpzr+Rb2gBUJoK+4ORE+sIyD2Hgv/5JpAP32B6uyQWr66xcIfCRmD3QjbiZSDTp
RpPfcYbnigMj+ZyHgfnqgghm2kRU6Vl88pvjB4wgdeggbPhyWICkXIdevuZ+I82qVi4cpvHnWQ+O
4q8Jn2IVN5rNk210QxAm4/kKmDvtDjAtCSxbVXLNMmNlgzT0QLwcXFOTwqCnJBeAF5FkNK0Ca+4H
9nxp/JsZXz72rfBzoqMs2DFxIKnRK+ADJT2YYxzvFLko5FX4y/CiPqRxzbO5ijlSOTDpycSnJD7D
kKU7PBsDeyJROeUIRkJ7JIFLGU+PiX5dClmMo4jwWry0YGwfvnKYmk2+o4pXQV35l2k/XCKUJZup
pNXkQ8qjuxRtIv/P43dgANdgwqDsFLH6aeVXi5AHNNvUjKCDwvAVsOtLyHAhzSEhnrW8JKwHAwJ+
+jdxQcKiZBWquqEAGR/HDz0aioYOZqS6qonFIO1AWEkqv4jTi3hiX/2W8Mt9jK8P+4EOPAOdv1o+
ekKrZFqkUNLxKMwE8QCemU4OwTvL7rjZZ1P+DcbpaN/IN84t8ikICFsVaNmbzbTmz9q/QboV/KcP
oak1PTKkS5Tqizb6LbkVe+5CYcXOWfJ6V7SuSs5Umj5Q20v1F28u1VJMPlMf/g1wX6fZfIN+xLJl
dGm/We2YF9g4+rm6aC8I0WvTDa/sJRFbEq2LW82W6EQByLNAmKe/qOcVRkvasvzlSVNsvlmGLy0Q
BgolVheODDWsARgCMl9H9cETQvET0AB9EwQUYKymrIbz+s1zrm4ZHPP9wozCo9CdBNe6ZMRao+uY
D9/jE+dHgHWTJQJpUvXSOFAX3fvjBX88j++qf8bBQVzDA8fEx2Wo7j2CjvKlZyM11D0iBhANrCpX
886TAohDjcl7dEzZvquMEJgzVVRbdsML/QIrtire3J7t/lNPL5ES3EcmKq3Ner7VEfGhY15PjevG
Ss+9ucWAymac93K6lwQIfdar9WmNqFDn5rCQppB4LMLR/3IeHtyGKGOWghwmZ0SpX/z51MKmsbaO
g+OdIL53dne2Dlr9EtzAdMeLdESYR+ADTq1ofbPuLW7xdYRvYsOhpOYln8g+2JDS4NmWs89ePPKa
4bCfZ2eYT/clJNWVflXVRW7r8AG6VTLp3srQQX0PZ8S5RzcFyaBIAGIRL3FVHzi1EbObD+NaHSKB
lE4DScz/zjqYWNQPXF66TdYGEdl7/6GqpJG7KL/aL/pgyHNCNlv4mYuMqqoubGfm4ABvYLC6C7mA
rW1Uh+Knz78KArcVl2mBQXxL77TyRgcrqn5bNJA8tPhWHbwj2YOifO9BnucMnYv/ILuzTbA4Wa78
HdmjLNKVsQmAGdnVXZspl+nUmkIYmOsVD4uiipHbJB8iHqYbf9kKokOqDmSSsJiRbIkHwsvtQFv0
47PIwbnPmgLR+4KzDZr3HP/RsVnR6CCytTP2ngvoRmmGpnBOG4nblx6eQTu/xied0pnnbvIwj/E+
O0uMi87Yn13lT39SLJ/lfXCDdW0Ht2QLafKGAcs4MsmCENlCO4D2LDmjc8ynoLgFDN3fEbsvjrVH
GK6h03eGk9zxKewY+HweOY0pON32uz7TOXNVOJq1TeMHqw1rHW2onFLDbhfhmc1olM9Clx/JuDZM
sI7octPVuPis8S7kazWdMyw94r3DjZ4874wPy6cMDmoW8xD4B/mzCjjzkHX4lNtZh1NzNkC35Jxj
qgX83K2AVx4y5NcZdcKG0CVA9QP1n1NdwQiz0zXW7lR2Kf2c5Afvoowz9SXQD82NG9AnRNfRot9N
fF3YPxBbWEfI/YbhqGeLX7z3Y+V28itdeX8K84p2JYQOMzoIS3OPd3BOSGlA9BwCC+2oXP2aciSe
PN/iVwZHtFmCX9sNfxoURJt5H/nRo0tfvfA31e6P+T8y3hr4+1UGXXxg4NjMNxjMKJMzdYewt2c4
90qeOInAI4L/woix09jEv/D+UmU0Lh0gMWKIziZFaZhcyTqiaaQFDEl+7aO7hfQiW3bMnj6mE20Q
0BhL+SuBxjYrqRC2fbHTmdNzEscR4p6FmB0lUGb6hjWPSsU/60gmxULnr9v26E+Yd1YR226fUNkQ
isYghIP/LRIZRo9+USV3SBeNspaM3+5e3fU1G04J3EvEe+O3ISvZRWD+lMKyyPJlLlescL/aCNMd
OBKVbkBL/LlUQseR/lLItiyY8RzBEPzyETauTeUQ1kep3gkifHDpWxftgj+/QtnG7F8snNi6YvZA
VmEtUBYVSHSypXy2eGRpA2PG+RKD6ra7oo8Xgrfa0S5oaPW8blmjk/E63uaGDViARiWIbKJcUK4N
m4x8PYZ52Lm/BA7tHAlL1phoYpTmoFkI1vfxjAhkOgcZsSVdhD7+DD4Cke5qeMU8FDY0tTHaag+T
asGsbd7U+4buOEX0VZO8xqGMmDZ7eNI36lU/JK78RSoPc/TU/4snUSGzbePIjVleVFTFmtISTj0J
sGGTM9OeTpEMKa1K2ipnvKHuE/oz9KU0lcVPjuhPmnIHuyBn8v6nJ8+a4WkBgbDa1P6/kDkIyHVh
UlACT+pp1kqYN6ThJAZ0P+3w/9uDNI7ZEjVagoonh46RqvG+GUDBisDOBviTlNvhTh3/es56Abu1
92SqqBmD82meIHzyDlazd6ka2uz+UtHWlO23gvnxg0WC1lJmjMcguFwyQWKPlVsPob6HWHt/LMQ4
/QwRSxGshUftMo95CPsRhY2/bnb9gzWvxh78Ei3bTfdXOQbmxh/4Fpv8Udz0v+pP2Neb6JF7duma
x+z0WXO0g9z6izcft93IR/GifRlf1ol4l53OknfubZm7Jht1AVLkos/1Y7+uNzqpBirGvlO7STbK
iZmotQOg+dut1B//wgfBh0+OxAKRRnKrT8G3D99zkgHlu77d8T/1M2afmBoo4DVhhVQotLVpUt5t
GETI4kNKL94cH6118LGyE/NOLCjBxgcdVAN1MIbmZb1YqP843N9IZ2jvgf7SfoFbscFK5VOqLnk4
Sz9ZTuiKYJxLd9HV3nw7SntpfhDawOGTl0K2V3Gd3IqN/1MT8Ls4EfqVT0RJGNOVncy+CToFFH2T
ZYQhtkj0qbhkiQA5B605sgZGGB+2DhoER1RmudOjbelw63cYeuVlWy+Y0TRzBVYTaKs3shltXh84
DouBmSub/m0kTI5m/6f5bMSTeeYDyXf/5A1gCzKFm8BhqpM4G1RFTyr/KmB8MucVGm+A2dmqNxdW
5AYV3TAJ7xgqQb2kT0WPFl8bWm0WIU4kXFLqKz7BBxclWD/4AGF6ZASETbIb0I7/lhFwRlKqp486
OXFIanaqM+VcM7S3kg0vff6Lqdogby/A0I7qY4yIu8cX60M3g/PMinTJnxfyk/Ru/IP+l1kOolEU
l8H8sFGdISeTgZcWJUKAxn03eXDW4mJKKRltJttFtmLDNmisAebYOY0cB/ogzikhmPLXJx4YJl3S
68McRJtLKz+c0oF5n13M/ZAM5C/aZTY6eGQUavnELgWn0tYU+qU0GaJrY8uP+mmPw8RfA7tMvxGg
ww+DQ8SQlP1Fu7OySbeqGPhkqg2dRoMgKmSS2HLbrHqHDw4KEJYKwEFkR6HmIvDTnBkv2dpoGBVj
W0aWOayCdcaJshGW5CGhcYxdz2FiU7KwkRD+Tj5EbikVx1HdnmLmGj0/inqeXM9Uqi+/PXoIaVGb
Mf8yYYTL33V8t0iT07/qPw+taWOb59DHjYqq5TtlWUZ5wCwZL3CmMcpcdqpDhJpP7wCypLERquJ/
YgY8hnszXanqKuCIbMgM1LDu2GTeovKiSmdE9FG/guiXXGDyYFpurydzXFZlouZQaEzBQFS4QE7Z
vsWROwLwACwwkuA2nvl4K8ovwf8LYR3m/ZXRIYGZJX0fbY9Ec4TCePy1tGMBuEddxeErAUKYoG41
OaVNQ7LT6I42jbowqy7c5GN3ZeMZFTck/iwYVWoYes8c1Jx3VxV6lJpv6TIdytxcQXzk4WE0zt9D
7+5Ki6m2/Sfwu4cPgbWpwn/SuRk79qjcco6lgCjmol12SJADpHrVCKWYTK+dRW0+tqRNER301kgT
MhiEHif3Q4aMl46GpSD1dWe9Jm2p6xpMtPbsxwncJs1M5gJCMS4wPc/te6If9Q5e9V+SnSMGhSiH
dWTatUa8az8nFzKa84w/mJgbC7TRLBEnTDlBOno1sjsGz4NAVW5aW6SZ8ldqONXHpFnSXw4P9nqZ
bM0RKcvs4Ri90IM3/IgI99OPvhU0ccr1Q72b7ggkJ8RrktF+kBJ39J3MY1sBzE0/Z95n8DhASUcX
hRAZrfpoIqTgXzm9dUOnh5sonX6o0FhEOrPoFN0YC2gUhgt2ywEA9zHpTiEmTwIcxvx7pGxQ0IEL
/HvCBa4i5PMIuSWpMufE+PBTZ8jv+dRV3eAbxcJJnHrK3BaINPBvk/dvInNCqgLeV7m8DVE+L1rY
xHNiNTOXJcG0BelOPgrbzx1R5UhMJqp3gS0nn1U8EuaGZMRCzEfOYVCcfQs1oCM/gPIT70BNWvYv
DdB+v5v20+rPtNj+f8WvsLmjWWBcpHC1izrIX1v9aadPgs15fA0h7avSsBqDP89Yl3/UC2l81JlK
vYzwnRb+oqRsgF4voMplHgipZdIfep9TNt5ztmQKi+WxqJhdwXNWwO3yY6u8MgWlUs7tma95rrAU
WOiGm05mavUwBdZg7OH6U5sc46dRk3X9jlkUdS4TZqM7SUyGyF1s+L6DwZ9A+qxh9F2i7ZsP4+pw
EYLbQTFoWOFKNRk0NWuLnNniyh6N4J0V43trRyp1ClCaeXclu8mNpRzlcvPAgVKpK1X/oiEDzTLo
tgmjgqXXxyEqlb4WbtJ4CK9wmwyw3dnxc8eNCCJiwN+2NyKawzPINHWqEPAZb7Vb8sVrVQRLwVWV
tUyvuWdsauL0ssBfIA3eGPmtEc99f2LgBL/7p5yUtTz7cIPN8hFTdsWIDNBmS0QClDe210Tq/CHQ
86Wzyf+LYsGK3x1biz6MHMHcohh6DLzbIYLbnswR4tNabR8E7hQvSKsg8gJxqlQQMXNmdMOM+RKN
gwRkMsFVEFDjJg6Er4fJlyUxLebPDfJzgG5XhsMpI/HFZx8SoiH018FaQmo1jyF642y4W+DSysmG
r7QHn2RsBD9mSiw5Mjv/AaeffoeNFpZIlo49MdCEyi0//XIkt8TSH81wnxYp08gqAGtQ2pNM2ph2
/V4YuSnVKRu+gADLuudYAkAWc1LXMeU7mlW1DXCQhCiwwXayYbFAJiF2gtq/4f429ZM/UbhxaerB
daD4wAhaVL3NZVENv0L+5bNHVWAXcSA+C3pwFO0EKLOSCpes7KbD9cOkms3f2uSpJSlw3MZogUub
PEa4vtUHNbzTMfXo6kefvC3JFYT9EAu2H2zj6lFN29HuOwocQT2zqOAn7AgLgQ2EfJIlTRuBGTng
rLAohpiTsKjOV7huq32foMQ6fIQpTJf8ejQee7CEA2lfJwOtzwRZcJG1C/8YbnLbonyJ2JiHZ685
o/FXQts8+TXk2mUycOotw+87nIEmAuLPaBj/FWs2dden24i81XQVxftY31FqQKSikM9ci3ifwJ6Q
CeQbtq7CbtOwtYhmnr01lr6PsEkVVreIeXiwWOCh65dim/6Dv1KnclKdGYbhvSSBlvUqTCN+iIyT
kCqlWluAi2D5FRDDl3Kyq8dnxD8dM3YEqcQbVr5SeVUxkOXm7wicBfJ3nizg0UqR7yYoHWXHnDrk
PiguVXuvw198sGJ+4X1MWvwrdFouXJppLYFXrycUxqlTdPIbY/JBsktviY5UhBPfNQM2oTnpw0Lf
qxOQCsrPteOh3tYsNFWHiZy1ElbaS9h+xjO1I0UANvkq5fI27Cj+GY/88lFBdBkvCregGNe+eIoS
B6aY6DIEqjaaeglGB/51Jv0yHG24AKmGvD3ZPQCIsPqQegX4fy5dGH5QqjCD/eFPbzHkS/jeFvgN
w3wVSE/OTj++ciCTLEsJZpLjAI38yvXGhVhn27FFIjy3Vkwpb7x0o03YEaqXdlaONuENAxYZtdsC
IQSPX55BQhHOIPAUYUPKFuae60z9rIoHxUyjoT6RYFDkAMxqkzSmv2lfzwxL4MlFf1VdUPizUZDd
INnIlkuNyNvgo5m1Pe85cAbwuuzY9EVu/I8Hna+QsWN7ZzlmvQPrrkR7lhPlBRFeB6oYugxT/Gzt
s+90w8xVunlDROstxvAK73PmaTui05hWchezkPYvWLoKVs6hdEZ4JeJG0RaM2ti316zU+Ofo8lPt
QX9CFyXUpERUX5wpI04RWl0m+/mOaoAbmv6GXl9qFyqQpgYJPu4jHEuaiggGf2qNaMN6M5epoDFy
6/dX+UeuNiabZESPbJxXdBz8wdxF55IQtoX6tWBJVDauFqLD8xcoabErpyv2W7A7GqY/wDVw4WeP
GtO3n6+78uIz0lDP6968K8fMvPIq19rRM05Ws7NS2Hovpdk1AM9+VBhtDxZgFimM0/j7H4Us1TPK
ayqecVE8GrwY1TwQn4kj1XRkxAq61SM4yTIbGQGZNNwnqEfsJYLyy3jr9VFn64V6woUkv8mpIlNM
FR7Nt77X3qDupkzo6OqxYeKb1++eBionCZbgcsIHjIj3O2C3HLZvHhrWIZED9NfJJZY2pJLliuiq
TH6SYc0VzaiKmwJx+3RWljbUatIMEmkXvhkAfcsht3LAE8KGq9vBBCL+NwSmWLtesiQjtoHdSZ2w
rxpM6iuv3og/cOb9w1hMUdZUFduUhf9k55KnZuGOUo3pS4TEzVFC+u5FAFM6mAuQicm+gDh0hPxQ
QWv+2MqNFTT1d7cRoj165DvTZnblaGThFlDSmZsCfUqC9mMxgCQ+C7SJjrGiFQTNwSB0+pCphuE/
6RkMnzvADL5Zjnep3WgwbLE/wJLgurHzafwHmWDdvuUY9kRP9clGLd0nKN+LneF/m34w1/xvlpBi
i2jnPjW3IecEAbYEtSrhUYj7+ajsVW9rIinu7g31iNCtzWCpNKuEoUIPM53kovjY4U7WWAkLKkAV
JuTsZ5sWXAzqJeR3jMSMDFPYFIJQOpD6B1K7/pCySjEwB7sJF5RCHTskF76SqLhoOUa+wi3y/AEp
avvHAIw07dWndBxKkQ1VEwS3j1MNC4o0GvLiR/M5XwgzuXTz/vfZWRdfWjOE5IYiIPCfVtnpqq4K
uvNlsJX1E5umQSZLQyUvBhoewi8n43B4TewAs/5nNLZRaAsPSIXVnjgehIgU8H1H0zCA9Ofrmt0p
48LLv9L5B9/R/AI7qtmwlTikyj8TAs2qv5OB8N3v4TgpiOVn6VYk92zxYQZUMIGYVLVK+gPWvu5O
3CeUvUYP5I8vmdZHYAAHl08tN8DKuvYecBZ+ysfwOeGQjKlKBVSrUXZmbSp2iOmZ/lkGSH4n/1PZ
WB6QR+XUHSNnFE0Fh8bHCbaXZoW3cVhY40pWtgbCUwAeqIqA2TG0bR7hlGfwQcwz5SZRj40znGPN
D6Jg6a1qRAgzGJhrm8+4LtY8WcQ9xf/YIdOv0dv11D+on1hh/TNHW3j65+pfBI2HDqldKu+epB6J
swCMJVOuXfOgU4vqhXoan0PsMhbWJeLdnAm3iCJIeuTCsiETE2BxvWa0M0ILQOWa1SxDJV6JYHIH
zRpOipPe2+DmDGtndbT2LAu8Jl1qaH0TMEfocEHQgM6+hPJ3ZGzH8DdqAeAQLgx5JUTXxPn8+fKl
a81SkwfG8s+ihTJzBxCQRnWUL2a6z0E9BzY/TEgtk1mXVL4nMvBCaIrgOZEcWVhKgJCZFykF+Nkt
2B0q4daQ/jLtaQ5gW9aZeKVislg09Z/vkA+r5zPOeXXrgPddx5eFYcXR/49XR/vcVMdq3MHqAYWi
lYcSZHRw975lwh7b02C8KgTzSviLPEd46cVjJACxP6FYwkAHeKBBTZgLb+stoftL8D0zVbbOsujA
qfoAhQdfRfDhvmi/LQEU5YXFgOkggw+/PT5JtpXNbTTuNVd50yy1ZseYm9UYMhbhGcE/Qzk8w09a
WwAqmSyTDuOWULqz62juIqGeb7JsIbxRhxA9SNVkXOlH0Xmlr549z9moXGDXc49xBNNKjJFXCuAJ
MxFHqF3gXVewLhcekyqk63PcwhooG/P8wYrXsK13RDo80TaMrxC3NCGfV0me5XAiAi6LTCZdcO91
xBRupaX6r4LFiPhFO48xItASuDK5MJ7HBdh8R77TMqZ8kaZpOhm5RFSFcDzxBI0yZU1of0qdP5t5
R4g8lSUaC1Gvh0tHIcHEnZ+3XLJ2SH5r61RefngkVpUNEPNtrKKTyESVv5/XbUH9mfVRSJdicNB1
HuNVxVxKFZ6AweB0GtZtZC1i4reE9o0YpZFfnzt6ZdEDZLJG7WYqw8KUoKT3M+3gGR2x8ky42Ras
J1WAD36h+zKUs6eI85SnrxOxLNXXwM+I3vmavkM5xyfr8Tes8DB+vsmwphdaJKxXhwX2lxjBxcDc
0qk6D8G9h8of2YJ6KDoSqHyqEWgC/hIMnFEhOrS7H3ZECkjshpCmGqlzSXArPIuFaW1SkqoyGdQR
Rq3+S06An1HiWjsRzK2MNhZI98cHCXRrOpBtwn8kndmSotgWhp/ICBkUuGWexHnKG0JTUyYFBRR8
+v6ojq6oc7o6K1Ngs/da//oHu+kXwNWdnU4oxCGAMUkfBbTJAgXqk5KTy0kwPXvHU4PZzBMiQSOu
tUw9lw3O/eBi8BxqKgLmQJ+c1HUkiJr5BCD+PuzP+CSyyhNENjcQqDcmH4OvzXj5FsJRJ7oyAbkv
4SovadcL6715nts20jyKxC9RyLHoSbetMiZlb/HEKKbowWWBT24fLGFbNxn90viOy6ktU4XC70Bi
NNClPt1Kzm+uUM7g/EytFsZ64ojtDgUKpmsMGGnJOnwi88PnFTzuq/hhvtvNqzkOTQTOAfCI6vFW
5kLS/KCOt3H6pMlkxyXSuo/S0c1s8fy58dZk700iDhDr5jsNa4o80cUE93tMmQSW6Cw8ehJBXCft
Mbn57HNq5SDcFMgZwi/rvgIn7fPDPQ7oATDxTLKIozB5exyCkFQ5hW+MxQjz7mDX2FjgvBqzJlhY
GKZHouQpj/DWhQoXkJOIshuNvGXxxsvbZb4U01UyhoZFdIOQ7lb0LWDPDWwsTiFvnXfhMw7oNpK3
xbGHnVFGjYgtF1y6iVFzCKs75lc3GEsVAGakvvDY8FvJowHCkFaVHX4+/jQxs08Il5yqbFFYlgMC
MkSki5cdidx2BKoPN2FGr3IyYc2gd9hwwneYDMSTge019fm4Dz7ZkeM9+7gQXAeiytOKHy4QL93B
mA5tGpayA+WJ4j9j32N/eLg15DgsRuI/5iJ45qR8UsnjNgGJA/Emog3bFUEWmxAQIv0llfhk0Z+R
oIRTyiKKV37Rp7UzQYo+PILELkFJWYI1pGEHeqCIjyjKVGkeD6KRgDeUYur7/OGOAuZwt3sGfHVA
t6mRCtQNvp8ZJ8DNhQqE0wXDGgylsf+cHNu9TE50bzK/pLcEys0pVfeT2B3Iwi00MA+BzPNBOJLX
YtYFx4eoEhxbZSefzMrJTHlvmCCN07ncr3J5zn3nM5TncenTlhZ5hB8Z5BN+AKAv8LH8woWLWnP9
4rPAOCWwFmoHrFtFR7M2cjHCfIE0lm7X+aSi93glt+Zg4jxxbrL3ZAMZnA1vqo1FHW81DoudEEid
w+EKv5CwIuomEB8mFji0ctLIb2beZslBoAEIejmdD8uCQSM7PDxcGmMcVLqQOwnyMo4Dnj3kkOf0
J9eOtOvvLHozcb9wcbwHnHUsGz4lXBS+Cu57dfMRXiBIGkeM3ecj6B/khRyWrECmrPQpjWzS59Ga
iSvhd8oQFVE9e8bImTxCBdJM/N6B2vO+KbH7frtFBoyxlkpGYzxWXjfh2GFq0a/4XYHRcdYuoCiM
k2nZaHC4Kzw3iJj8rl3M8nybgx9ol/IsLUaXOyNpLC4zi/YX2ANVTCat24c3LO4zPeR0pVzeMByh
n4wuPAAq29EG6ABoa/hxvJAKQzqaz00yawktk659kBnKZui9LtCnuJOsq/v5E4yHLhA5nhg1v2WA
7zPAVCCejRyuODxYFDpALp+hgRRG4Ag7HvHgztmgwBorLYYvlFgDzas43EaVySbCwgXigDCGKvzK
fKvGX1Kx6n2V4Y4avAXyVp0HkX3KEQtgmurFGAppbKpxs5yMAKrYLFyWHWO6ZARpzBqpL0SLc1jL
RdYwowPtZhQujhszm4mctjjPmaMEV12+P6U53B46i+NQpbQW3pY0PbLCC+1SGo5BJ1ZFtZXoCm+w
ZitaX4E5+ISlSV7I+OGOuZQn5cydRMIRWBjvv/bZ1NjYqkdlaHb46iKVIdhgNA1BJ2MzHgyQviJO
p3AE+go1/5uyiElRJdL9QD3QsFZH+uSMUQ/0k9T4DLvvccQM78bf6DATS7VNzeBD1I5Mr0ABBFaX
wmD/Mfq7aQByEKve99Yb6Ksp0xvICo83JPiUoaP81GH9DRVWm0J4WtHrS6MVKqnpA1QH4ZXFfKWG
RUBJVtrVzWUXvVAKyckxBipp5D0HfN/SvF8FaQ2AyK7R8Yhv7kgIQLKnKnSLgXKNvEPCZGKCNsyn
ixu6eRYuoNKbtEWD/nhgk7xdlBcAVQgEVOyKU/sL50dG+hYyhOQjDO5Nb+wbf7PeYTDBBjds2N+V
9FixRfAB2DdGjMaY2tH4U5bR24KQ8ap/vH6CJaDFxwPNwYwEIBeaJd9thIows8ZQ9ICen0QzE5OC
6e+ScgYqETeAbQI/dD4nx1ZRDt1e8kFguihHAdd4ezmoDflWRe8g6SCRhLmndvO5Ilbnq8AdFD6L
28mc4VaOIjKBi799yLTmk4WMWxyztYkDHYsL5q5RjfC9MtVSpz8kc1PDc/a1wuCmxWaMBw8UPu4O
HxoI6q4OHE6aQ9iZjJi42n7qo07kjf/3/rZnPgJflzbBHaqlSBLlsCXxl3ksTNX4YVwQKCstGhx9
BJ19bHLn+KmclErGEYv947CBDF9PD1raALHoPlhPH4seNSNEJgPSxjTXGat2GQ9fyI14XBkccpNz
OJ6x+eCmfQxsvBjZomnRGmwqncFkCj8MCGmYKb1tvjUXSpva/lsqgCBIMakreTTfLGJSzCriArh0
dD2sJbhGg4qEy20XPFMeEOcJr3D/XaHRgX+HFxEfIJbno89GRYEFcj1e8X24bAXyEmvvPeOmcs1c
AVgx1n68OcjoBg4+Eq8dRxs7AUNhDkYgePasYgbgB/GYv8OHhnHPNRQfF88FpCzcSPAvngK5YcOf
AxBUljRiEEQRPdxjaGQjTnpaCN4rpluwNdA73YkeI3oTz7vMkLiV3HMUdldeOr4DSCb/EU0gnEr0
Pfi6jM/tWTlC/ZpgtlgHrFFuGaRLobTfvIq5yVrkXoOUs3ZZTsNloypDs8pJDop55V1L4OcMNZ8F
lZM+So2Hkqw9Y0WSdJTLzoeZyIRHWDjYQjM4Fa7VlQk73uTmcMJgVcWEGC+YLSN7kFT298mCLazY
4sZe2lCJ+cVEJ2cRoVtjC2CEwYCejg3PL44aWAtwpvD9oHbgoqH0nSnBqAD5GMAn4K6jEd07Q2aL
x/TOFviC8FZSonDvWNDcZlgKXKjIYlWZ2OFWhEbSxDQHtvfoeEciWvksaVB7VvKbZULBh70phwT/
B9d/7ikCmZdDT/yUkXoPK5Q4a24Tz4W/CHaJSRffJyHMmm2GmfXH5V7D6gbRevGio3tG1vaBa8nS
c2PqRVxk8HJhVAOggXOWYOAGxOJggZdzIB8mh5IMi3aBfQub7ROvGMV/ihZLvICuywtb+V8sXFQL
gRXzDz4j/AukHDwhgkBZtbATHw4JAV+G24kLxxeLOD4iZkJfNsybxxXCcsZ8lpEJpE28T7qcfWUo
dBCS8Cj+7asmkSRfNayq8Cm7chsNqtUq1CjWWKffUJ7OlN4HSuMK+VnQIKTMaTB5b+eKvFbvOLBu
pA/44Jrgb0RZ0O5FJs7Q7rftyBTVAcJurog1+j2VM5+K6x7LLvZaCtmmid9JJOhVyuLF1LedeK3I
4jVgymfSgNsxx2WK+xkiNPD5YYtBOQCX+DMOibNmMX4nZkHI9sQjUDzpCMNA8DhkmyhYkyTunZKP
QWLlqvmccS1ECn4nwfOtWRguvBTEPbhEQp83OLqbr9GA076N/kWDoVfQvB/6iaEfAYe85GPoS3Aa
mG0yTvCIspw499cSwSFBWtXue5sROvcm1Uxxx4VNBE55t1WRERffpDMgVGuMdb2303BoMktCoTDI
MMoNSTrYTciwUlAeC34n2wmW7jKEJDNG7wypO2ztFHook3x9qluY98EA4a4a43nL+JBYoUwEEDTF
2qoVt9B5cnptA1MJBOZNAcQ+W3GQL+qFi5WAqofsGmb1l2rzHM+HxAJQFUjq+voktM0rd2KNPWfP
5vMLHdiACGQhaDQFh9xtAnhQ2hG9NIQT6+w/AQkMZqf/Ntbr9NzkixH0bSTWGEH9wepGscOUOgMU
gWHS0v3qHXRcOOiEIkAl/i0iwWcgKtAsU+8ZMm6XBV47xp1Mb6RddgfXRAVhHvDujF1mRz1zhx0Q
4EuyeF7U82OL+n75tP1YD1NvdFW2WAQw+abCL2z4JwXTtJdbH1q7tnPvbXCTXyeXqa7bO2indPZx
7sdeIDsZw83FqWeuile/+WkdpgUBpOZ8joLlTqV94TlCgsDFhbUy8kc+di84TbBEuI5TjnIZ4Too
ka7M7hC7ELfkZnTicU2W0rI3Jav4GXZ2ApJJb/x5zIh2MBJHMy9rP9OtiHU1LzdbtMAgFwFyG3Oy
mEbJsiHnfuQr/CPskkiZ4T4xvy9Em2jRZZug1Xr5JCH+9L+TJTmGCzEgRogNg7EmOaI8de16X0tb
lrSAnisilnqOTelJ+RtCpW0gJ8Zuqj2MKnC0WW5FknkYkenIljg7feQH+knVj4Vu7cOPuV3j56Uv
B99ReFuzafTcv2brSNWHYNBqd1vcwDrt3B4tUtiHRI8fRn55xJ9C2BF/xTxudCkO1eH+x0RCN+h0
icGiFKcjQeaGOAExIHWTybFRniH5cBNfuB1RQWweK/Vcr5ttz5vkvLeklIzP2vHDLVbd+xyLudl9
MGKgrRp6A0YOHvwpT9sg+edXxe0iZJohGUU8kunvwNoHP0G+ScE5ZtbFScavf76CsAzbRWlrO35i
QE3AnOZpTS1xNrX6Jeb/zCTpIy4XwiRJOCDsGeeyA7y04HUdeYOSY0vJCJUNCmF5Jtns2p65kGS5
BhHjNEGC1QwuE+C9RCnedsC7txPk8viKfo8OFBK8BBidOin5sSw7+vrZAfc/G+mXA+cNa5on3Zg+
kIwUR51185FbBgzwhundHowABibcjIcL4kqWieaOnXH05cU6gTymf7edQIyJsk53zUH+mVz4JPRE
QK5PQvNomWjI+T78IUPuH3R7sIv549J9Dzxh7ahdgO4/Z1CK9syZrxyHo3vVAefvpcX9TJlEuUKX
RJZQuRcWcCvxG0PNBwSqmJQFaDGY74EoUDNwSnIkxMx3lq338pvtaEGfNNQOm27BYKmmTd5IHu8/
a0MamrPhWXLmMwcQeVi4eey1jOmS/tiyMmi44IVssTg7Q/zF2W10xKnj+AJVA2+DaDQUFXSblOhB
Y09n6R8YM5N/WBgMyScwHSD0Gvzcu4CNvMXvfEw6QcCVcY9fD2pNQ611iSWsoAX4S9mycNnAZgPx
KW4i+P/dHTKn1JmyxrX++ZeFTEgUO92zwoYHRon9/09j8UbiDPKAg37LqHWO8xPFEfFserwkbspg
VmI2Hn7jJ3X5sbKFFGLC4jFV8xqXmp7BOWHuXUDyaXX5biQXt3E7nxFlZr/nsS+B357uq3YlnOut
FnxDkBQr35EdoS57fI/+4j/FrTAY2icjA4z/KC/GxymazjPCBWdEVTI2Oz5T7z+dD8Xctb3Se8Ku
Jx0lxwzgDO/5M5N3DL7X2XoSxF+j9O8wPs/50n7Ma0Y6GO7g3sFryDpBSL77IK9BtazzVURDa/vP
rDo+V88VelsDp9vl03+ulH3pC0G+RWqW2enyYWPzsyoun122UOxz6ta7YiPYgvn8wW5nlQbK+T5D
Xr8A9VpU67t7x7Jefy4luOyMSdb3JeAXPNi1dtPjBfesvtbsrGBKjX5bCvt621+78+1nwmNR9Ott
VuG6gDYIOuX6gwNRRxlqKvCYXMGt5u/LdMdc4QuBvdOfV2DU0SpfljP4V75sFZf3JrsIJm5hsV8b
k/19+RjuUT1TyDeYHOKl9Iuyc+qUuwd6L6cLi02+wpoqmJ46FY9F9J/GA3U7rX9NiwzLhzkj7DRq
dFLAAn5n4sVEsvxCfT814k4B509WD5Jdtaj7LsaTw7OfM/2UrcZUGQLKdkXAEVmZhBBoSBF5ia9K
g2eVO1WjehTWLxtPvbtwrDgdYZH2i368zBSciADU7FaNyODKqiVTqK/C/JTINvPWU3U66ddN8Qd8
hcjOYEeBcbeMyxAOnpgWoKNkqizobBjKMGxTt1nIqJGkmk6D7YuJiQ5PB9z7+YDIhau8Ls5kIs0S
BwTpqQAzjgKYUbxW7Hz4m7W8otQ/+uTAkA+ShTBsxnxfvlqNni4C/NvL5j2Ew0XXgPEmLFgF1iNQ
MnthBkYVEIVkYb8EkgRlRocuzKyAUdqwRY4BdDhqbhD1YF4NL/aHXZifDBSIaBim6GHYgN12X23z
ebJUo/v5cehXr9/873FgSglrhJ3y6QoIszHAoGsB8IEFimMukvtVfBVn6fmDvCOzaJaHjgiuPnE4
dbDDJEOHGqlDldDZYQ22Z143oG2zxYX/4d2LGWgVCORDwF6K3E1n3K8qIQDLBbyFCSMET5CZx4pp
zEe10Rqi5oM6HIP2e3IcABY3AtIjF/D9ST+jLJNmDgT/JQoArj/sd9rbLgQC7gULUDyD2Xz3hkvA
9fgzKAILunqQsqeTgn25AN9g2ACDDPKhKPcAfWwJzQJdLz9N4C8BystkU5D6oPMMeJgsgWpoFAYO
PkcezRy2HStyppJBtvTqaLLmXGZOEBacti9qRr6JCVgAeAu0wQACjE/FhObt0hCWe85rLYSHOmBz
BmOAT0pAqMFBPtXMLiN23gb7HeAGcBPVvuNQyzY0eNDDSGLQ48F6adu/x2M1sL1TsDP8IqGEs9Yw
hyJFQFOM/n2FxTYZrcR8mcBiBbFlKElPupKj72W6GnlftAdi8O8fYimfOApkPjL/VYb9Yx0M/4zC
EaLzllfg3MkIKWDqzu52T+Btffgcql26aNfZD+svPkGhGnrhPU0FDp68BIZggU/uwTWRixNSTshd
2w/stHpP8YIcEGyl02uXQ5dbhQc3zR4AChqGfNfQhapEWXMwOm8XtxNLDMdB7XbtMGRX6DmO8apc
K7Ku0QOKDNC8unIh9Gdk2w1VEwDBB4XBI/mjL8sVuK9OBVyNTnAJwEGEFOGi0sNEBZA3JAMtv2N2
CysuDGUmL6pAcqCwhkRXUEpT9uMJcL8UbkeE7pNh99CFyCqGAxauZ3Jnq41DX/Nka4omvrJU14+I
aERXc2QzN96cAmmYhm+q/7uZX5jBcWLnp8/fOAJYp/x/+bfNG0JO7anBOHjgM0FUeMQojNPfk21s
gSQ/Nmr/7TBaGQo/OUpCjHCi1m7tYv+N0rA4JRCS6cA5/RkVm/C64Ln6uEwQPh5jyQp6TcDdjzoT
PNwg5kRYRDcbQ4comakrivdVS2BZstHcOKLp9bECsL/+IKbofvoz2XvqNj2xZz35wJr/iPDdwbVm
wEUY+qBzsXnAWXCDiAPzdDF2W4/OA93k721BjshaQrrHLnZbkzK1wAWxIIoP+v9edGkkAGsxsLnS
jTSnakmdaBDVYH+dj5evSz4rw8kTyni0ly8XkNHQ+C8xBfAGTC7fY3K043fnji9GQxZtrBvvlfuC
nkq/Hu8pYp3a/3LS3qPpjJgXWzSxVilNwoetIqSzMNNFOUcnRAnDS+cqkQpThDnoujwLCy0snM55
+dUyWVJrl4Fw4R3le7Pk4VYyU8MpHVJ3WFHSMyCxn7uGHvmE+NluPVo92nq7nBc+MK9VrzMfSJYC
TpyJfuxPKE+pwtXXEMlGXCAvghrBej8rFx4XXyYcIQCQCn5mSES9vmIr71cpZuzwLhDPMNkq98pC
pG9oZv0+XlErYhQvujcTUq174y6qlBSJPTWhx+P7x3vZO9p6hNFGYom0GsVWRSfAQcVWBLa/T6zW
gkcZaSanq0X20erpatiqNgaWScPK4xuTszknOXFIWRjQltmY95rmJ2CyavPKJ5jfFkZrpKsq/P5+
5/2qYG2A+FtQBH+nTuwUnvxTZsYE92hMao0nPSTUVZxMep6TMk/CzMMW18s8gl34LB/XpwX2J1xR
5eDeYNUwHbHnCwTmZbDnVnCoo8IZ4fivZ6fPgcCf3KyciVeEKTZILFhiQRc4bhWrwqUlM6dOgf3v
KfMwq3QZTeg0uXpvqHA/9GmvM8HQXPiYmYY8arKuXdVik4aYzGs4nzqi35jsgxA4en/q1NaFvHtj
KRp8ZBMN/uxCDqqDECZAKOoDefBvRZiQWTixUzdelpgzIc84V34TjV200+7YHzs77hc3VYyol8w2
SPfyakg3K83CrwwV86XcRAZsjlcTE9cmT1rLyyfzv4v40x0a77kCYrIRzoeygzbMfV2yS0Lopna4
BSTOQ5vYNx4maC+vWLSQoX9xYRXOn1kT3vg3BKwMsMIu/PwhJbpHDzuzO2yIQWMNjdZjwkiMJwKQ
QMnioXcz4GbwgfDUIsSK+g81g8XYEEyncp8m9eVGdT5+Z48t7D2vuc+H4PIbtonqCnipeOMo//v8
JYvE035HLqJs1tzLS10puPnPWWFmc5zMjHfIMBMTtwEmZScvHC3Ext+ZRMizTNHPWCJA8SaGbLZk
Pk8NMvEHt7jyWif/yX3RYDriKHZntz7o8Iou2Sqt1gCY12GCWgRk61KYBpX9ditiu4nSoe8LYv8V
pjtlZEPkEm5OeRph4jFhH6qt3hj9vi51Ycn4A4FVYAeJZaKbBsj9rOcWQswkeF+qeboEy3Tf62J+
dzA4QxuJcNZKozLqhjtjxc7HEbhYfJycis/e8yfAwE5CAQpMiy06GP2eAZX/2jwu/Yw9whAjpF/M
IXRl3VoYvs3vP4OXu15tWHMLJhtUJSvMY7HPAX04JzwOKOZ3U/qd/rWp8ZpaxfGx0eaFM3jX1wE0
qgVECjTddEm+YLNEF8T+scPNOmOqP53hY31DYfNeM0xs5sXbyNlDaBhxcCQXExRhK+2fEcV+tuGs
x93sDiQgOsTOULxa2M2x8BuPfklSCXwgMQ1PRp3udaF6dCVjCstlGSWH7ChwoyGS+a3zXrw2aJLd
f4squq2EMF1S7a3yVdM6TJZFB0R7XgIQqDM8diEYze97AtCC3r+tUOz+FTiYnp4R0Xus6gJfbd4r
aFezp/tZ3okuRMG7TOdY3iB6Zr/58BdJzrAVr91P6Mxl57nrQho9Zd4SxMIWMvLosr9H8QcvYaSf
8F4cqPc74Rfrj8dGOMi8QzBheA7HbpMdY6fymMSShDf9g5Q1bDNk1qCYAKtwi7mAncFF3qL8bmkG
uQXtzzMa5I+LPEDG5cfLIauXnLsVltey1blT7+lki8ITTExYjdihGLZiL1uDKtrwcMW/t6eepIMw
/0NIw0p/RvcICTxWiisCi3dsVhbxZlEDy+tuqA6UfItUdWPsdAt1WWzYNRZQVZsNTQnsHiYBOvmJ
uzHB4np2+YafWWLSKPPrsa6d6Q4Q4pd5bjtFHGoWl3pX/rW+zBHR2R8LVsuXooOe1Ex4AyPsCZ1v
AL3HrMLeL3e44ToQ4vxbBAuCB6guVVi6WHv/fpbdAsoOvIfm+PrtV38Rx4FPg0WxYk+AAkqnGtKt
HXmI2GXLIdN1wmhR3L0O/XIUCouWkzt1x7tbBG5BB/X+BRmgyaI9HRRkhTkFS2+cJwofyGlDrPaN
Awc0zP8slQsGdeEU7j2v9Aj3RjwmXgdhTS+EMFxDW2jkUFdww6LZw8NJiz1ArXR8gjGLAQjtGZCL
5tZ+ICzggo6XLUlPjTOtSCMgTXYcEcOJsheOi4QjD9MZQGNrJ7VDQDWLizpCOELce5AbBgUPlY+F
Eyc//NU4aB3o2Nhj8MwkCuwIDAacRZjV80wXxXcC5OPfYLHBlyIcmN2a/o4T5LOHBRak52x7s5/r
xw8oFyNR+hSAIbqP7IqinkLB4Gwk/DowOb0WOLYggSEp+UCmgLDmYrmamgUPhWBJTIkBixPY92GB
TOp/ib7EtIfTFbBuz/wcIPGLt5eL16IpeN81RYHReBC9DDkq96ndXX05TOeU31tyt2zIxGa5M/ul
Kc2rIdc3av0pf1ZhUNXYzFGdsTGdXQbfC0YpBCck+uVl7AXjHk6s/c3r/LHOBmPIM1gVxvuQeJ/9
5Bd73V9lXm0qL1s0R1bLH9XTnA+aLUHMvBeq33wO7WGfbduzK3mQrBf9SjmysnwGX3hWISEe7L3Y
Ddm/pA2H3mh9++N/4h+Ioa31PdxOt2guYWYKZZ0m90sdDW4Nr/6Q3fRyYQE1Zytq5H9NOUQKRqfZ
YnDlqWwRiyK2abwMnb95u9cWjyU5w5TSI2dCifMGOjPVIAla77ujDVpPQTNVdxQSz+si78otAPf3
lt6GsSByAIaEBjPYWW6S9DdvhokbnfAUPuOa2aueXBF8UC301MIgf4j9biZrucsWfxMT8b3xdFmo
puYxf3y60ygz/j4eEwDjj2Z6FNKt7UcXVmcrU1q1wTD5TEKSQg1zvK/QhpF6yOqkEpuDXlYkP8Rn
WqrHDNATv+HJZkfWAM6J2KN6bDmPhWhBobFqwLsdt96V0U1YqQ1GCak46jnT8Eyhskw2dzYx9hcV
g8AI2wNL4dOiNnHY4PEw5CbRLyCS20puxTao+o85JMPHOrWGU7c+jQ4Tzl6OkYN0KKM2qpeKK/vj
3cTFRHverV+12YqzdvnZpj/wYLEH30IFx0Qk/6mYR2LPy3yNT9PhYYo+Qh+jGgvKbc0JzuTs5vWd
odTm52YTzZ0PWXUmplAASJiKHKY/vNY72Uk20yULGgYK6DyUTb3lDSmxMmrd2h2GNfHse8hFp6NV
iG4RlnDcKWXBzC98sVlCr3FLixLqkIXEDcPey6wUJBcIYmgAshBHCOcVcnS5KT0K74gzfPvOTjaw
rZ37TsEjJpR/av9lI+COOiopJbztAdOFBTzIsoW1OYBbr9/JGvJhT0lOGeHl51E4rIvEA9XxR4sp
ySdgKDpZeAaXbwmAO18M5PBtuf1NNhD3eVVhzPHzOWt6C1yWNcnz4j3u7DJg/Y4jjlAjRVi+zkJ2
Hic1iQo70nRRP0qQlKc+8JAecOyxXEZrNngyFF62HH18eUmJbiVhzH49HItUQX5BVa+5+Z44a6YI
Zn4aCsv3EcBrTCupmZJXsZnAgGSB9/RFqT3cXMSg3W/Kt5Q28LpIi6OTaRw5HDlTtiIc+3F2bd3T
a1VgGNEt+iUFOEODDWmlQTGY1XGFFAlWFSaXirp2irk7DnZTh5RS7lB9JoqPDuKx0M65RV68mdgc
F2GzJjOmYM79088k8xvEx3z7mU3wxNRBboFnMb7fZ3AlBEPG0KcyISr1W/7Qxax9XjJlPt+22RmX
jVmzAeReS7i/yYOvBsy8NWa63XioxEoOs9JI1jKjIdBgZ7qQoB/IOh4RETY4juphKTnoc6iGMcdZ
ldtymQbYXPJnoCSUBFrQE0CVGTmgO2oJ2knezhprMMK1cDRgRKHzjinQLhJnjID1FwI90S3aQeJ8
riN5m7uNR0e1ofgAl0x3992dfxNMKWhnNR6PA05OXXVjQ6PC6ncQLGmfFB2NG/YRjLQRveivcwO1
HEoHbR7GO4qlSkzG9Qnzjm35CzfRmaxuV9zH2kPsEgSPMevL6JbjY+kQ5bKiMLKfM3EHW3jG0TyH
umZLsV7P0i0saFguu9YWF9rquUz9KY5ZmiEQgYKgssIRxZQmxGUiprRzF9Sfu0rbVOMXAfzvVRvR
h+ZqoSP0Yq+khWhpJRj/GJRla3lxszKbetsqHVxrGVvE3sSCeWI3/9xQcv8bNO43wB3THaKGwWg7
I9HsyRfWgP5Aus38iNwZfN4A++HvV2ZfGiD2+U/6w1dXAjWVkdCygWgQVnK9X/NZFUALpWj8huJO
3PUnavsgm5czJtizZJ0zVPggd5oLrvelinzxAdBP2XdHAHg0BH4geCDBb/elFghu7WTrDvHqUjDp
Ak5Ex7S7+lRtbid5pmyAFZjCwnHIlkuyrpyhIM512JMGELgt7L/71M+XT7bTrl7zretr/vOYF+ty
S+GIWJVFCjePRSrURgO/itNirrjTnXz6RPz0gCGmz+S2ipDrWPhPmTf/vnqtx1thz3eD3l+L+DG4
GpMIjk70HqotqcuWtwPmELRmzGNn9ByQCONdt5FgBKKWexnqFDkyZEwzi71EMsc7uoJuLWwUjFbY
j4j2qM0GVFIiXYB1iNFdmK8UOgcJib7OV4lfo9rkTP8ZKXP2YbhEfUSCzZ9Ix3Vzn6vh1tHOLGQU
xFnU7d7Rw2oiAi26sfst/Lol5sWRG/g2DIsdEZEGcizaLZlZaZ8adyjld3HWPzpf1XwyFnfNOJ4V
YP8t4M7U+kiU3I/F27u5tEK09aqHHSLbsGzQ4mjMIaJ3eHMZJTkt86tJYtLvRw8vDWqMOnROHdXP
dxmB1JkHa9n4hi8vj2L/7mJLz/zz+uU4ZtnmDhE+jKroCOMnxb392txXGFM1izqqT7iSg6eA5QiH
r115d+vuwh1y7lCLDDq1LU7KeIKu7k557dlyyDKYOF8q3v1zWb2srg143t8zO0C+FdzkNzkwftsr
qHP2r0CLWB7JerR6nRnZbdLZaDWKkrkWiYtbOPTN+Yzdik6xxLbAK8kq5HA2X3OuwG2vypnhGBO8
Zp8ueSngiFwZjhExXuxxY9VidhWdXJw3LHBGrkxWodi7k/4ifqyaOOkEwqbFbO2uWc8xvDnjRUwo
AAGOy1R9h3LV/yQHWjUsdnhYzd2m1b19sepwWWIlYBiZZdBadelQn1DUHx/H3FWx0UzNDiXJA6Yr
tHLroTm0XrQivFQFpvAj6/XP7uxeXj+Cw5/TxskfzLMNITHfN4f0W8Zm7+YgSDvpwH8smXnjzmvK
fmHe3dgfBnC0k6Szd9z18orJQXp6YkxMhobDAHKJd85K+6WxymiGVQNOthoz/nXQKxWtM5VtSFKy
JS8pYGlyh8G5uJzOJmttjZUKOxkt391pPybha9S9VLrxD9omjB2/FNoiI5ewE8NnP6jJbwLuEQZ1
BOgYv5JNG3XrZpEjIhvZCO4+d2simN3vaM3HeSSIBvD2IrcGwQ5DaGtMnH3mAb2hkgUkpp2HQWwo
JD6Rpg0e2BvfGisZ/S1bxIffmbgTe8L/eThCj5W8ySxuSIjLvDQjfRRCv13fLa3cpC97SkuxoxFE
Gf8CNNZ04IIdtw2sAYyr760OblFvVb1dlPNS9BFvMptTGr8b+bevhUvrJAurbEsofV7bJYQiZEgv
+8v1g0WqTiqitAjvvFgop3LEX3PtuXx9I+27eMczJp0diBBfr81uj6DmTuDnSEMkWx9whRcubEb9
CMYvW/26qognzXUsLjsyiv0E0fh9LcTzdzwX+VxxJDer7t+3H708Pj0ZNL3NQwUy4dZw2CqYGbcY
PthEb9fdvJm6GpCYYCIJ5P4LtVWRnyOFjFv7zOu16Fttns1q+t7G7+1b3ZbF+lVArrK/L+/e0MPP
xUH657E0u3R4FSaHiryWERPYmeg8wtp6gUy83ER7m61wfCmu9pg3WDY/5mJNGx2gQ8SkeUxoziTQ
hPCmsRmd4/Z0FzdtP59Il9tt9ugRdp4r4KyxupbVNfcJeIfePf9jusqIV+lshRih2pLY8HYf/9Ea
8Q9tP++G/FdcpJC373OCUIDGGLkoejDFIIgzV9jYHZx8m8fgziW9bNIDesrzv+kvbsTR05bpicXZ
OKLIBBAi3KR7mkXtC8DcUwyEvFy2YwyBGQ7ErHAPM0HWD7088kvWlDg1RTSsd96LMRuqekKi+JD4
EfAN8nwtAu+nIV+KALJqUIVhnOxg/fEGrWYhjuwJ+zyDoNxOXu7jEzyq2auaSZTKmPNNzRzWWubz
3IR59gF2Axm4sSdYiCBTMuHr8lflpU3pzfhLTzeTLSxRuDGFoySB+gzaV6h0GD05sYTFUPRptmm2
Rro8wViNaAOJoeIwTSbPBPoKwnD64U9YTF0FM5e7l6IbIXS6gmhKfLn+XTc4ghODi1CZCPLSGpEP
JXqwerrWErHOGHnIvZhAyz9fPDfQ/Y4RSmLMZVOaDxbn3QClKPeQwSm/btReBWMf49tCuIbmbfCH
qJcnkoleGxvHCQwJujlxnvxH0l0tKbYsYQB+IiJwucXdaRpuiKYFd+fp91ez48zZNj3IWrWqMn9L
QUHYXNIhdt7MRFwXmcpy1bibuhc0TsWY97dPy+xaUuR0c49gyDTvhFfjvRIDUWFo4OLa8iw79qOF
JScCiHOFiDZnOPzHw776nBwTbelk4rGwv16APXANRLrq1T8jOcRu43XFIuZ+IpD0de9xmxm++yi+
b8NZopU0NoV3yDRU2x96HQySK2a82z1EnyA597l+RBUIcNPvtzerYQYAy6DFirLQux4r/HmL4E9r
X/ejVLx943wNUuSqG5FZ+d5O0lpy56hp7m+1ozz0ZNn9wErEn/xO5e21wvprPtn7Vkvcqul47fqo
x7x1mnu1BCo21yo461jiRJs1vaR/Pe1qXizLESJiLjY434bxR3PFhvfvVmZzRHbh/mcTFR9Qy/lc
VY6u+60qk/mKJzki3lkySolHJXh8blXNOyHRanyfPDWJRxxhpGxrhV/Ql69Li0FkuBmjz6FTy0R7
dunOHPJea9UgI8ArQLn239aaxtZHApfpRSNRamTSa3Mvi6QVPlXwnTDfLR5Y2LB2SLAQ8z7EKvjU
pJ2HK+8D+GQchDQHGubLOgig/Hk/JjeBmz2sTZEXZyVoMSv3jSRJjuS65Wusb611srtdNSzbZXzw
3nHZmicnmyEWrEwenvHh1b8mu6/VMBIhq2/sYw3eJ+bI1b72vBZx+jdH9SU2khWwy5Yz0lGlshxs
6Hn0KMZ7eShHHpWUOPlmOlOG41niEXBQtEAHsOXBX1Vcj0gjM0ihUOUsN8/dSyUxNhVLubu6Fcuq
DcIS2RiUW/OXxHyYUH1fT0Iy19WA8mhsqRO4mhjYUIfByAU1kAmsk3z1Z3Qm133Th2V086Aldl+v
TWt3qOdWjcSKa6hIbSLCb5eo8jEu/DX78b50PDUkEr4YjDEuwmlNOVagnkjFB2QgcjIaa5aXS0eW
/NP9UdLt5LtEsEfhXlLOueBeLHaaro0zuPCfPZvXEI0XlBkcllQYD+65ZTk49tAvtO/EAPFB8vbL
nJdKeDCCjs+7E0ccLg0Ki9h96J+9GyXbnjQgQqLIJem/ZX6sQWqY672aubU49GaJzuH2d2cU2m0/
g1n0df84BWg18iM72B/yM0IeGH5uxl7wWCjI38VlMu/DXeU/3HuX9ZAww2+d77W74j9ya72uuERK
rHXwKfJXutDSm8+L+mMf4s/d9fXs73BtR3bCkKvZZ/OSasXseEL9s4LBS0w+M7tTGCpAh1J3sQ6n
CjtlOlnxQVwQK4sEh4aRPHDREXvLVSMoXUmb/UgK7eJIXdTj62H8Pb/Tg4hnMALKVJVMHD7Q9z7g
YpZ3ChLKktex5HJc9bBraYkm05U5TXlU3yxCCWkGJRY7X5uF622t8l9lhw/hgIuqH37IweGesCjS
db6c+710JBK5NAxD8eK5xc9V+Ot7TjEDUWG4gGzy49EkkrnEn81VdD5zNyLGc/IwCdOlx2Es5HYS
2EowKYgo5Wc9qSbNAOIoIDKmPwuWLYn1wYXHgoWs6VP4L5DNnbCVdF3q2nX9sRFEvBneI/23YORn
nVcGvi2Ans8iKsWXx798TrZvyU4mJpeqK8zXALQHTfi6kZC7ja6K6fUbUtk5DqRO3GMNty96qphI
w9mVTlQpUqwFKTms/y4NB85tzCYQzIw0DNvWHa7Np7DuegG2GlaiA+WtQEEGS9lx/NYowEfviEY8
JL4i185SIk507mYyQ/mVPQVz13phIhIdH4WGpEfXGFIjyXKQ6a5bCe5Ms1rjDVNdm8fevmU92Fiv
NJ+3sDez44K9+M7pkuSuBO9j/CtDkxChzyy4bOJtT2o4Tq8Yd5HnrQOVJumlAyJ0eoTfYJ3xJw73
P6oic+qyp/HSbPZHcGtR4kTvZd4Kvh2fMoOq4Gflbvtny/TPPMcexxt3177GmvO/1Mkyk569Og+W
icH2PmGkszkSRbnHxFeJWOP46EU8kLlUwZINVAb+Ah5HJszRvBemSQHXdI9CCNPjJ3kr78YqG0Zo
tPaaEL22Jou6do93pUjtwMhn24xUOAxtItRYu1NQW1lsngCLen9vWbarS2OREsxXZ+D1jGWFVVGf
JjoZkCBxhN3Hkp9JzQ+VUVDUqebcTIiXs2Uv4IUlpe5R8GwZ+cB2JAY0W/YghnAfJqtVw1/360aG
p/c8fby+rVB6absBUVpk30wqihj82PAmt8ZubKd+oLT/+cR8X+9gSbkpSdR+Mp9UmZK8CiHBcv2+
5pHh4uP0kdTL6CpgprgajDxYVzAY/Qdx2njXeY5uA+wAE/XPra4piPd4XDuJ73vZ63s7S9c5rY59
PhrqZIkhO8lMBH/OMontqzZxGrmf4e93Xg6MPD8/kIie+WKAoB2lHD/U4/MtIci1suUJPnQMy+g9
qsbF9Y31IMt+lmctHcm7PCWzEiOqA2w9kDrMPn3rzpGk3Le+Rr67B4aEBsR6mWP2OZ5yE3Yoqyyo
02TcgiFT/7u8bB0S4ooULwRdhOfEbo8qnBx1t60lVBtnn6i7qe5rhw8DmHqcS5Y/dKORxDNmfuRV
EyrC0WcjITPh7AzvmsdhVZR+uDCqJI+ZqBAj6vKiG0R83TYdOrEQsTNGjJTOn5IVXyFhaPa7DjET
5TetMNY2F25AmiTsVhPJFKW9QB/aNva1O1X2rb2VFgZw2QzZ1AQAs8q9uCnvNSbQxL0W1Ixl3ytJ
SylH9sC9wL6wbhh9d4V5rcuXTmq0E2NKbMg+JPeaN6q1nlKGJ5u3nwOCfmDQjRXzOpXcMmosD7Tt
71RNddLGdjRywpR2uAP0vQk1kI76CskcreP3Vjsjn6mDmy/jKM8Nx4+IgQ1XoiJI2e0OzXGG9goZ
1tlwP1YDK5fBLVXff2vIzvnLX+IWmOBj9zl4mdkXcD8MfxljszSoPH/+xOc1/RFHzv3QDGEFXI5E
LN/ya+lnU99ZMmJyf9N3iR6N71q4OdvRxSw9ZZvUDKKUfflKDycm7dlX5r875/LhT7MnDmdmoMip
oC2ELABY3snS4uNQXY7Ev1Rew0fn1FkNXJHcT6CUN18+EPDBx06CywEp3DgvGqqWFxCyQxSs0wpi
IevJrDrYn9Fzm7L2UNejFj0vGHCCLtiHjAztcTaGB2TcYGwilGOJhW3ZU5ld5qooZK+ZGPiWrbbI
IHZ5+7nmssVYOdo1ZqbplaVoaXf338ketK69725NoqP2WPQijLX8le9imWmuTHVnMVOp2rYyQ7YD
Il2zYhS8sZn8imHmVusxVyTNqaL3tWehEXyWY51o1nbiuPA4mXy2+mRkuQzvH0ch/Nwgq+7m51mi
kTJPI4YvyZZEsFffnXR/NY4i2YfLzuyYz/WfDW1DBYv2QS1SNsKnfaewuTYPbZsvaklgUEroGTa5
RAfx6ZpBd7AD9ENaoUK0Tp5BKHXAjT/wRo/6jd7JyIB8pH4ElULUBpuJvqZ0NecLW7MYz0ZaVPrO
DWTZJkdX1/PcCggeJTqRRuLn3aEbGC2b7vSvOoqn30N7m5/MIjuW7MGKQGK6x7FyU/Qa79sMNNzL
wkH0e5XW4mM2Sk/TKUHq+SvrzrOboiedPgFfxahBIueSvZOjpJ8d3Qz1GUQ62BG456O+QaIpDYfC
2gf7T/vw8zvViX3fJ8n2q/FoGGDVuqCJsEAcPSxoWKGAlUg8cy2orjitPu7N6/A8fP0ta7OCiJBh
ymB1geKVU+Cz3GvNIkHjV5hh8JEbZturTnx+6sRaDykDmVq6L6ernFl4cAs6hEhn14bOmBT+8f6M
fS6Hj/q7+xQXQL2JWX1RrZ3Lie/EJ1fcnx4V90clFzbf5W+MleRYkZZIabpvCRulkMvmbYcdVkH6
SKj4dDFIiQoMy4o8PT69fie+18PUwNCEWrr9Ivcx2q2VbG+g79gFz/U6nxrwdtawr9n8q5WyN5vZ
Ug0c4CIYZUSHaMBWepdMJ4h0xLd8ooTSX9tJtHSuSURqPmUM5k8Gwqi0gT3nYaIMXBGphOuLQowK
YhfGm44eoPacHBq4vu9LPS5Hct90u5b+/OXv9rH+uTeDpixFq2ZGQP3WIa3ru0+VWEelUQTGDI7T
/e9lvhu/eofGsiXbvEkRg5NNfO76j7agoe33sykZtLOg1GB+yeAfMyGkyNpJt179wzjenn2FL9bP
trN996nM/VVOFAj8YbGn6vvHGnFOpEf0g+1tgSxfB/aeHD+TyAJwMAHsuxqjsjQq6++ZqaQ5yuap
H50O+cddKsmq7OjjjBbhZ0YG4cP5I14+1c5f1KvbNjslZ1pOLlGSUqLPnPzrJJ21SZbKzrNbw0Nd
fYUJxvF+tPIuU5oJxE9OH71ozwyMV4V1m5zp3Lq2ktWlZvLQOCNzk5Ug5OOmIU7au4PHWmrw/Jy1
Dm0e0amSoRhYW1K8rsnKJTtT35ygK3mjBypaj9fDiI1syyaLceXs+BQ+Tx+arbCSvJurNlESFZzJ
1Z14b/FBIVgHMy5WhcPHtrml5wPoaKMXVAVBxSpSM36VIhct53pPYJ3CKAztPrDuZerXD+OKUswS
P8+P0QN/LJNnKR/KLesfPnJNYpvKrrNscA7TsZqRWVxW36VUQQlD0AsLI65clXkGaWK3FSVSXdUH
Ys5zjZdi3f03G27tVX/ULx6TtXle/Yg0jsNYZtPnunb5O3xkBsdc/v6pwF99JYPgsUOSXzJ+rYkm
rvlf80Iq+u/z9BGfEUXdx83sKPtQunVhjwj6uLXn62PVPv29+qlJrMY83jqjWtaGyBms6WJ/iyvz
pHcWY3BavEWy0nGwgLJffxw85KpgeWKnywfDENn3o5ijKX0UAer0cVEJ5Swp2TYEok5wLYDz/GuS
ZymK8T/XnjSXd9v5s7mrpjCU1+qucjauIV6D/1ZRFdVV5VJeNBcVzGjjOd5Mo6VkPdxCYSHVRe/Z
OFbfleC+jdWz34thevDsp5upNgl1bVfJ0+OXnIHFXOVQvHKBXmrPEvVYMbhXozUZBuPKVQHmdiNh
mbFUEfy5c+9TJ5YJkq72+1W216U6NLmvv8TnCSey+rpQOqTr96YSoICM5SIuPYqn2p5r5FFozckV
80aPVwwhPH6kDu2IaYuQWE9wmPtQPdDjvvKHz2wTwdydNY/ABL0j5CFWvs/xwYGwV4BxyxOEdc7M
oOjjm5E7VaRYVsb6kdQy+Xvq7WP5R6702JZ2ckb2hcy9kM4VtrbCyXqyo+leFS5GSFvdfZ6yx6GS
thLlZcWF3DUf1uKyJHh9ky0eMenCBL8tjUyiGd9XFG7YIMqSa6SV25YT4kO7loEuoLCeUddUDheA
Q4gyqkVOvVSm+jg0Mhdx56XHrsiBA+FFWO4KyX8a3gvmKcyQL74zVSF+u10xBcH3Fp+IDBvb+Vp/
rGvF9LkcjfVWqfLazcdebOq4jaN3T5awQcd4cwP99OKvEv/Wop3uOe+NYVBKUcuZ4dxD4LxSjbfw
t0vpbd9ORicmUVxy482lv8u2N4RM6ap6CjzPwJmNVoDgqcEt2mO/Ss0CPLy+aqIrUYts/ZlJdKP3
b8jqJTqK0HzvQxSXlk9br+DaxUPJG+nGmGZztcPgydIxNp61IXunde7nPBDDSE3neq7HZVzn1/WX
PDBwSq6owuklPpN1k+xCannx8CzgDlONR+XWxn9m/5yqwLx98/qZ6bRyndXX1gO9/dl2Zz0y7q/0
VJWDw6EL1m+ETRAr6BnuZz5P7VSc0qAUpsSpjIkDsrXlk5u1gnGKv6VEGRlmMiU/KZdSJZ0uxi51
JMCpJMPJmFiId3pXi+awXFVO1dUSCCpcvGjAhVoQMhbtm8A6RFZdVMDEjMqMRwMHkX2WnDUkQtFM
QVL64U9V/PhLqf8Vuo8i1mvLtY+HNLANc5epoMZUPpQ8GLD48WOzqZ7+jolCFouyMGS6uiCecwCu
PvbXTizTNOIBTKBP1w5GfuAr0i+eVH+bzk75KIvnHxonVku7nE/K1feeKIRXeR2pYwC9yXnfObxr
SBERpXcJsXeRFQaMFbPaZdEVrT2e6kLEnqB6FHNKQ/rubi5NhTfsFyIpYIx59Y6SGIKO7MdLYtSG
5g39wHaTqf7TABEqtOJjwzPaGVkA+fd3dLobqz00FTxbysXQVLDnH/LrU49ceHgcItibhyB43f5k
GsfBs5HuShYnaqCx4UjljzwYD5SVRZtPOC1vngoZxLD5wB8ubSeZIsqKyjTbOj8aOWfaGtxZY9/j
pzsxEz6VQZnvOIHDjJMULySCono+2ccJwngsdrXUtQX2d+yZtqGpDMfYInB3SctlesVe5fL4Q9dE
kcMzqIBIhmhB/A9H9G5Xyt6Lfh97dnpVd/GqiFVcQopEmov53rC0EgnpZKIqSwiepWgTDUUlFy2v
xB39qDv8yXu6es7UBI9ec3RfqRoF/EIOE+1JMSNlIhVcjtSlJoq2zewybyfGa1M2tMSv3H6I97jq
kkCmksqSIVNbvDvARCkD1vsf3sfinIz2kbx3a8WTrQi4GjKj7EzmuZshBMSq6viXWOXIj7IeZkFJ
yMyf+R87KFl2P/dH8Btt/3mYYYbQZcDg24U+liLp5vZZ2a+6iB9skN/iAQcQb9ZD2FFoDhLVc4J3
phHgx0RN7w+ggb0CnmThgZ4vt7L4SRDb6qKhDFFG4Re7sXWfKctRhTV7HdiZhwGe9jbJA0mxr8GD
QA7RWIk9UVwbvGK5blzXJZmX6j6hLzyUsz5QK/PoiaSROWThBkP9GFOg4gP3QrgC0O4s0q7rlkBd
YpBgH++ivhnCBIESh+Nz+3CXuSA/OCscWTKO6wLHJdoEbS3kdYuDYs751x1Fhi4PkBuC5fcD2ooL
AY78w16grWION4kqGBcAKYjquWmHkSjg3bUImYJPQyxo2o0Bhbu5bxXLhHiorAkM+b1aHOCZO+b9
1ZeXiyeBasCVCOJdDRan0mV+q/ZsDBzukD4XjcSZPzDyCKM3ZSqd5iBKzS0LGQjdb/oSfoGG/GxY
HTJaWdn2I2tkOwL5jBjyrZKp7KD1L3/Ubr4kb87VqrKo4JiClgyFDgO6HdvEU+Z+GsamoIoFe704
4Otv1NTLtUbcR2KMX7Y0L7N4Fd5Ohx2AfzAHDIiy2DPSYtPrrFuXqppL/gPPK7jmlr+yOHAtF3MT
iQ4iMCpZW470C/3GrJXqJHu5YSagZyQgdWFVlQtjwS7YmPq3QrSfbv0zLSR+NnOXZx7MMOz+BGEh
PMgVRzr4TH5ZM2HbAjGwi0i16hkL4ef2v+Gj/S57h0EMakw5RVMr7OjX9fqXyxCfa/BuwQosj6+b
6uYmGLumhmSc6gKZuqaOjUhGMYk1eZkWXeTnMRfMEy6ValitM9gUz0+ajhBUBCo7jJ+TdetYQVk3
bt2tKRRav3vryZ94lUtqWqVp1N/R4bp6/Tg040NDQcaLpuCuYGjMryqzZpoX8WRWQTHHMnUoUf11
HNJM4Y+iZvuunlPBZnvnz9kI9ZsYvHoZ4eLE5gMHe+nZjXGrPHh/a9aBRt8g73G49KPD+N2FB2xI
TE8NVHZzM1z3X8WgCxeOVtfRTTZzvSswy2LJDJdeLeb/GR3SQVgB0Poz8R2pwnEIRQfA1e7zWxVD
uxjrHLzla3zo3LqLb9H7HXMaQioaJrK+7bnhlVvjMDYkRRQpJC1WjGzK6WjlQg4KlCdy3OWDc042
mHFSlkrfqzWW9bQBol9mphhR/qLfqQw03uWYRkGFobkhqV2Obg05yLThweozWXjr96tyFMVBHdx9
jDP+TrBaJyejW79VE90LpkJRz8lZxXxPFj+xjxgbm85OVpKRdI0sny8VbPmsOkr8SOytIRfJvi8+
UDaYKpgrNCbtUz3VUAgFJeeicaoLLYCt5mcT8r39gLfpPli57D8kzfRKiorFx0aXLhVDFCOLerIo
AA6YL6tNvXWc3mqygb4yYOtLbTfLvz/OxKbcBJmmLUr/FAokGo5lgYJIjgfdGqK0iDDvXSqLUq6w
q8gwEcZD781at/xZ/ih/68Y2LAvRo4Z3vMhtBjsWlUNvP7iL25WuJTH+mb+S739HlMk+7eQg7JhE
61KMP01RTMmqzivI4/tSUljJJa/K5tV50zaRfJ2LRyH68eIpUrpnay8TGiUU5AaUPGcin3eVlsgZ
rHT1iTe7kio39URTeYPS8t+gyYohYcdVxXjFRLSMcqeo2POi026aW0RcxnAUryK/d7rFRE1FwxAv
yzNwoBDPn4ehtnI7tKjYC0lxJpI98vZFu25a5mp2iGNaigp8VkDGzrx/J0kjjfAQ8mUWUesxZiHB
WpxS/tEevSrDu6uQfWeVfNsTqxQ4Jyb4Vj8GUUF4UV8L/pO9FkwhKK97K1Kz2+9/36Plsn5qwHtR
7M6kR+Tz2UE5pAa8sWwmRswaAhySQkIMcEXZIhylmtyyZ+aaih/IeIBm9NSrTesEhpEIa7hQJQGm
MnZO6FF88CTiWa06bLbgyeOA1sC3xfjkSBkmN0jTJISbLB0e655z1GntS4Wp4PiC0KtjdlwG9PAB
afcIKQXSaqOMMW3/KA10NwZqY9HE9uHJTI0NYS2RYcjNHDrWnb2nK/AG9yTT1hq2U8B4lCzrihdY
j4CvN/PHTrnJ4aEmUw3uDtfSjuq7i2DzMiy7Zipgdv7RG5wOlctcVD0FQDgBFtWMnHVsdM0B+5Pt
+7euIYWPEO/mPDvzxPb4cCuGgnSyJd9cSJIMUbNSF4N0O1ZTjPXkL8TbHjCEmQOQLViTz5MUKeJM
0GEe/eUIs5Kb2GwcclQYkoK4fybL1rplKQgZLWNmq8FZDpRGIcSnq3bu+1zODdPCnm0aveznCgSc
HeXs0Fv3Uo/Q4ImCStLGi7soLMZxLM8JOmXKyug9SkzkJhSomYxsPRo1MnaInevP6bWV67pDagw+
z9asnesuxF0O0b6G/HoKqNcG6ZJTsM298qWz+jNhHmJlGh+g5sQmrTDZBa+V989Hi4vu7igAP2xm
lWw0v+qA1sJLZn7+3b9wv+UL/Mb7yvvUBJHtjjoItxUVAux/UabfU5lg0dmqTrL9nBsqm1hX6Rdv
yx0iyRN0HJT+P5lJ2ouMwhnbUiFClc3SCAOekbn7X5faC7rQFz6Y/wsEN/EffIqNxyCTLnSS1XvA
lUZO0Vt1Jra/gD9we8Hw5dcYVVayJ1evrd62ReXYPPgyHjXrTt3Md9E6dFRF0EI51sqc331FIsT8
KNyhHB8f6/uv3IfwqGpTgVY+Fwa78roX58uhVLNsJ5JHptebrCHbhso95BDtCx8KV1iteqi0Kw5s
BqWPNSlk9dY4jxRjaL28SaatnjN1DjYPJZegOH7KUH7nF3P1bsaSPfeTjWUPaf5oLIR99bLzw8C8
b9/TA6Bw4UhSwUp8arGAPctalBfLo0alBYx/ToSzRDksVPuCVxDXhbQGe8R/rsp2uafJMDbPi0Gc
H/nMD5uKFJHVF5BUGZ+rviceHD3gyLMk8jndX95L2UKsG0qehri0MG4iVKlEXjUPUHXZc9MNEMgU
9R32uxmHvpsoUrJre1mPjO3SfuXxoITFA8PwrrCZOtZdMKTy1VtJ21p3liVFWTXxY1SGvSLuWyLM
jYpOfbzmPqezT9uEUNUkYbMWKY9ZISzH3ujSYLqly5BBE3Inc7VIV5bAPj9KKpyOFWOncGUDSQ1o
PfkXz2S+7SI0ZpJPO0mqM9xlrmqrhyKDsGHfVGq2vpqan7puuWpCR8msrcuRJtiaJ85bWG9dzLwC
+6GAzr9do9Lu2lbCb+YbDUvtNk5zYXlalVBOyF+Yt1vcWfcMbStTOTBDP/jMHd+Rbrbds8HddqER
whDLHdBFqKFq4edvP2ppPrZcN9f1t7dxvr/RMcX7NDoEriJ+J/GMHWnEFCver8ulIVtMVJjpNaEm
juA8fl7KDipfOla8jDJXv6DxTOXP7dWEuOb+q55y1f+xBja53M+aztEIZf5jAPGpELOXRrqnzr70
xv+R+U89n5IsaOJK1/Kx+Qkdwet0MiHvxNOUv/efLJLDK4D+WHnlG0J7qsJnWzkK46bsxhr+jjhi
tOqcfmyqgTkLRe/769qWVirntR/vxXsgXUhz8CIdYBW5wRlqfWAFcb74rBgaNBhXK+BoNuK0+jd2
Cn1rAqudLTFxNxyPAuuS4/2v5JhF4dWQcn2q0hvZLrWQx2K8gaGpS33Oy6VdtggdlbD5O/M3qV3m
B69AZ9U+rDvbZfU1JpFZIIbzm8HzlDeH9aVCfEkLzDgdGvJ/h7gAD0LDj4Tg3FkxznRinsqcovVW
9OyEo3fTI01w6TRwceNJ0K238mFu3FUq1pCnY0vXUAZZj2pBsI44zWHsPM3OGih508dJHP/ftCox
QrqK+Pe7ETEaHQIfYqPIrB/iUn02AyU6fyuPl1dMMF3aiwwLemaaOYFxqf2X0Ftw0uU6MFPJEtpf
Og7jWSkLFtESOjhnprGhIYmjWO8P/ZWomkdVSxwLCfa6M8+V95PQDCZiCSaC0ftdKAGeFBqg5Xs1
eRorfuKmppnEGjc6WLaq2+CHIC7nwTpe9tTPii+0vGxvVrKiBtpzspi4fBpLis+e4XenuuUW422M
N1z366KQKsLSPu4L+achhdWfXG66/xrpPO73AEIIqKmpV87Tv6Twy/4lXj/8gWp8rUg5JHfERpFX
PlcxCXFrYnWePqwdG/l4D5IJYjDPrfeMN5LzeHCb1WF6AvfwZRlpDBQYClv92A18EdhgY2uy/Wtr
86MAjxeP58Io9Xupvb8Ao6+hKQ7Xr8UwM+o++zNRNftscf11+xTAlSVv1nUv/hJycL43fajhshu4
Ug5OkA2Jbrr4zhrHh7N6NfT+tbVMDcmzj8HqYiqWcUvt68eDhDwPF+YduC9Lj3Qjsi1faxhkvvVE
mSf7VZ89w7pWAgf1iHruH8USowyTYm12bErPDQUx+QDXHrAO7YvMtXQhCVrpgXVfg1mi8BxlukgR
7eKvLNNny0FI6UNauvy9Vjar0nt67QVt2+33X+1Ccx9I4gKhXWIRJp+dxKa2HGRS9WXMChGioEkt
BM0sozLOm7nKZhKRRkrrV9r/UsdQTByuX1S/cCrbb0xd5UOGprVz+bORbN6lzLHDfSiTP1eM99UL
G9qpweFc0a2f6zPDekMQPAGPXb9M5TM7dg4/ppYlODzC5Fb6heb+WoFSEoaIQnXS8JlUUhMJuwKd
s1KuNwVVzPPSUWKE5TBTMWXz6n5X6ZIuAqkWhsO2UiOTXnMf52T+On3hkoyA2dYECuWEqujVs+Uo
QCCBbsIGRNgrlgXo7zNTy44gbIexvdehR66quN9+EsqnFprBut5rLzw6XTIoIBRaB3nXYYL7cYlV
yQvIFQfsIZT+/5KI/k/2mMixM1FvLTeo0qehgfEvHzbLKJItmVwlyGp36ypUL8tJmJ7uXYU7IAgg
fUOACBFlwLbIPCl+qFzH5El79mWQ9Ib7YQZ7LxKlwrdo96Lm7b6s3FPCdGuTl2f9hclUUh67ApBf
j5/tOvgJBTiewN5SZ8fvkM3dEB1zFzhczp4GWb6IC5Hd4BrpL+7dsI/JkZ4nlt+BeVjUU3JKVOSX
ASIB8PZjUmMU73jIlJKpViJyKlQ3BEeOoCOTDTr2uiu6BWdyhPyxfjgV4Wa/VsVuLDqRTB4JHP1b
D1+vfGIIHlXakwZlvFjMQL2KksTOYiu6UjfKo6NFPG/M6OaVO+Qq6Xten62s1RvGlVkekgTFtXYw
TNay/4DyGTF8QbS1EUgBKYSnbSsE5BtEgdmbuIFtES+UntqhpGVTLNIibr/ufX9OaUdPcmW8vhfe
IxuphlYrk1h33xR8sUZyajomJ2wuxECHLS9WYJDQwM6YcA9N6c67dXmZkHluRoV4kqLHjrD7eK+e
ZSa1cgszuUuy3nCo62CGyEuA4GtXFsVIzhLFzLNwVx/9ruGaWKdMIYi8yY9vHS5zM+G22+LxWbPZ
34FygnwexStTIbdeKh/H/iA+R9vPC8swDyv3MjSQs+GQT2pYH0L4TL7N5++KhE9bYmCGoL6Roh3E
US7PYuFqd9E4rEnbT8aOQ/79LpzZ8sCIukL2Wto+0imnY7KrTE5veoz3zpVXn/cjE7oFon5G8gh9
V/5xD22M3WWPKT+0mZxiEx13wFf1RraIaPGRbsk7u5uRSP+jUTVBcVG4GoQjPDh0uyGGkK1pqqHW
aN9BWLsSuD73I8J8mh0LYhKk71o/7iBtAkUVkVFm7uBJiqcIW4KVJfRm/WNLDzC/Gkfzja7M1hR3
IfnTBFP+m10A5ZSJoY2WC9B9LE2M4/coZ8/IKsMqItvqtmecOtAgoSAhMUdkK1koxAs0GwRnB8oN
rD5d5K/Zt7+huoNs54oA77ifnQPHUhPrxiL7uTRs4OvubfSc41xv7cj34ivxs/5d/AvYIqYKC+ef
pjjRWZ0KiU+H3HpX3k3NyYRJXbUjillbnfF2T75q3osSwowJ462k6nGiPZfF1x+Zl17MieiPAH7w
rVRbhXg1Tj+RGXgMTaDaSxRRSytdOcQ5SDBP01cDOn0IOX+hirM0eBQQZLmm2x+cAMdSfC5/jlAD
SE/KmdTS3IqOati68UMHSl+RLRT+D6ilca3MZckCzCE4lugGjt/eURukDgs9i6ZkGKM/+lJWrzL1
BBjPaZCPqxAqS2fJ5P6PKtF/KpqDhezrPLP7M7vmYUc43vjXSgbVbypOdh9mSByVj+T9u8KaywZZ
3Y7zd8J0/94T+IyGxQJs2+vDCR/+S7Jqq7DBmb38xfWJBbaAbEMZ1sAtAYTkoPNU9yAQqbZsPJ+h
9lONhbJWsS759vcgh2YjZVuo9iqfGL1jlTVjxyD1S8WS6nLxIZTO0jlhvHcyDKN0y9np5uMcpxc8
T9dq6DGL0/PbZ7tUVewJH1gUdSfMc/TIB49AduylX9/7nvqL3L+0xoZOLt/Jz/2pkOlFG+gzN8qm
5MF5NU8YN11ESrpK/qFDmy4ShfQnLNKBpLdSYAqhjxZXk7g8hiC8zUA2MoWV28GD09cIh/PfCrgu
ios/wwSuukQByubJmeNhK6ewVZ7rL491laXnNmqOTsaMcwmF5+9EDGMmaVc1hMpSY9Odh20bzvon
zDTC93aqYcklnPKGHdZV3Gwu+nGIfM7wgclki+fhbLJodggRzCJyOPozdbrDpbgJn0RllvMyXPtl
mJoCNcRif+zFYIYHlKkmOgVFMbOk9bkKUJPMjvybwYpKvmkjEnaiy37pUPZ12xSVyGQZRAv52Wd0
bpXrcE0cfDdzd/GX5q3o57WZHuEANyXzqS9fBRSS+bhodygAbh9s1etslUji8RQDqm30zEQk55Dj
Mavy8QSlJ38I1obUN5UtZrfl86mQU1AS/71U634fn2+sRpSwdXLvaYwM9wXysYS8J3rex8m41eKN
JMA9SBhZXZz9wxKoAlLcLem6I/C8rF8RMIly0pIO9eK5uP5bLgvxReloD3FE5EwWz79H2twcsU9u
Evs5/Ckop9vp1byQz8fwVdu2Z9ji+dZIorf8gNm1kKowaJTI9P6O30E3ea+8zZvMp7/3dVXhPxz/
/O2LttPzxMdkX80OTjU1y0Nrcq68R0dRx1JrqA2FpcbzyTiHgRt2HTm21nEjesIi1+/ciLNYrKl3
/2HTh69oL9MlZautRDQNXw0rTLvKulpcNSNfj+4j51UW34iB5ubv/G2zO1TBMq/59veUyW9r73Lm
c4Mk+Yj/7YdYjwF37DhRoztMhNjHSnx+bGUm1wmGGe4Sk31t2aySnad8lemlzwZ+yWe+ibMelfQX
gRKRWPJrVrmR4NZuSshFESGduXmKYwM7OheZ5UjtG1aQt/2ncuZoD6UPP00imKZCjGUG3HcYg2Z+
1/33X/JT151rQqWyHqAuInS67h17Nu2HvGMcROE+3XVJZO2RH/9mwO57rv1qmJtyZB7bzufVJFIM
LcU/rDE7zQwWMnpy/9h3x91cKzo//3Ihicn/Dosulb8bEe5rUYu9GiJxG0GERv6RJBZczU/z2e9s
FI6OjH3I3iDm9D0wdosskG2tcRlHi6YQdqVFfO0Ahvlk745SUpHaXoJk+tUjX5o5XzRm5unW+IPf
5izQA76r8dU4JRtU164mof55yCJop5Jde9LesNNoEsA1tmrgNIB7iAQVSX436xIdJF7thEwA0xSi
9VPUNK7W+WQ2bEM7omjW2lBsK47pwW2FYedNt99s6jFxWUiwbsh+AnPXuAnrLH+lSI3rr/D5+CDm
i/Yuda10zXg61Et5iUhbdimTZIg51SOD7DQ9Xc3TI+XDW27m4ntXvjTffy+nj1GrD3r53GAXKeXE
EsoVEaUnrm2coVU2CLUT+TmLilu3+Eoqb7JCgYVgm+l9um543GaGGxhHMRro+gs/uzwQY5XXVMWN
uXXmgCp/1/Vr/9a8EgufpAXFvomIRq85DWPTcOGVFVMJEshX/y1Nx1ePUjtm2+oUJ0WkIaoKAYe2
NJYrTmcBT/q+swLGfN1rn47gN8w323RGA2N75JuyeZuOpjwB50yju9KUgkYod+A01GyfxjPmXaOB
ioKKSvYJVNcTkN+JKMCRpnRzQBMV9RUYaERqXNzHv1EZ86xhWoHr5QvIDbe1JSOg17ipVZ3Nmj/g
x6umklNAXnQ52PoWskp7lBVJYWBDzyEeqPBG4lc2vAfpMY+2ieToklqZGj0aC6gIuvJrIPI/nvex
2WQvVelovcNYiu00utdaCLwmc+CeePSzdkhbx2msbgU+57SQnykUsiCiUpp6NFsXLdu0Pad768kl
WlMxzZ7O2NJivvpwfaocANJhUvcgensA6cj1dCl/HmXFEGT9KY8iVwodkEJl+jL8xXQQm3U+mS0o
XLKj7e/qyZqmV7Ala5HAx0BkAkgSBvhLRBxNPjJ6U5UbbUZtFs/naGL1U6V0NSrv80dudWfl1jqv
BOih9mbBFyCyw0VdSGoKyQz56zeNlA3JQ6LfATPFfm/D2xznoDaVpUVZQB6Qnl9wjrgCyJa+5/Ef
S/e11MiSRQH0ixQhb17lSt4BQvCiANTIe1fS189K7kT09GW6aSRVZWWes882zFLs9/Y6D3hyGKvb
spU823J1UmGQ+lf4urzZjJ0jVw6/Hcf6yVCXCJVLtp1vJpxLVBYQADIr0aYEOag9ZXIqN9SrJi4+
6iDjTDyUbWOO3kfH7mHx9DOvrAvFQSxfirgFea8uFD1c2TzXOpcl3165IFvR7WWBgR/LX4VcAl/3
+TLcvs9/l+Mnt7PHu4CIML+OHsPkr2tisoShW1l/JDuboRQcixQI+exPv1S++e8Dcxo2Tuegyl38
o3MyBwEzndg3nOvTAmijIo30cGDgzoqj8J1XZ8wrz0OVGr/1fE28Z7KowvfxPWiW8N6f4UAoSX5/
BGra3EC48MfP6enmkDvu9f/m+joSPU6hKfR1UHpNfwrqVS4yUPc8z+uHln5QJ+GZ1v4UZhvLqAvL
oak3c3DdN+a2W9Kb2u7cSCW6vLkuTGefOlC5l+SQvdsi2ry6h6tFzTZ+YrgfnKjD7ObahGoSOQkP
J8w90i6mmcgD2KuB/86Lzizwn9RNHfbg3jLItJ+Aio/WyvUbxgeiaVh5RCTokLlzK9Ghr1WcLtvZ
EUlZCUXMaZztqfJDLe0aF0ijEkZv7Xsrd2zcjlUVvNfdhkBEzwup1fL9+H0LLA0HpUxHZbgXEjOl
4WShnuhQxcfOJwuEVB5tybbAKfcR2WxjRSGdz39q9n+ZV69GOn+pT5dDQ4s7zuG2b9qbq4CK4n46
j+YcuPYeRWWR3Y60YHIyDO2tLi2TbpZmwjP1xQUbTU3xBaWI+zotjRW26uHG3KTKZ828kLZ5Dq68
WZifkHIlj/qOZfBzEHw5mf6rWnZZm+bjJrVWpvb4Fp26jqP3Z473cTDcDRvbx2q4YH3IYGH9a4yJ
h/vv2XfcHBubSCs+8k6oYFxUJhc7dXJQizif9W945zTPQel8r8x8w47ps0HitJbmChlmfq6mi/sk
qrE7r3qru3QJcgYo13nVKp1qt/uLeyi+Xoh2GhVMxi+Hxz52qnfoS43xgpBqJb1jpPV1r2BkpBuL
wxB91Vy/gP58HS43XTw0KLrZNYmkLyAG+4xCszHPD//bGfSMJZFGq7h7fklwoPq7wsneKcNQ4OXy
Q7S+Wg1c9xAPS9OZeZldpr9nR08IIFaCq6yKHtNCUPFpZzItFeXD7QJ/QTPLpxF/71P9dH+5r+lv
dm/xMyK/q9+Xnwy0Er15ZwfQGC3+Tb8UndNhqeQRZ9TMmgj29ywHHwx5Uqyv853lbZx/e4hVKHZ3
xX6pQwGJVIV6VLyV9w6QT/uj0g71iw2M4Gm4A52u6M6imKnK7VkrHStw1dXIrv0MneDToattLTZu
4eg0aY/ZSDyD2ClcWZjNKDmyvV2/52wr4G2Ih/NgQKWUXzW2qJP/wKMkY5Qw8aU1pbw5LDi6NK88
Dr5M42AepD/XQZxRnd9WWFT6ieU2elw6BQMLCKd8tHln+m11uuuX6zBbO9+rhGvX4MEthee7NJh+
TZM1nIETDvyizlCiZFqSLwu6eoI++OYWw26UMqp8Vvw6XPnzValbd/uRmLUHRGzeiXeEos31tmK/
OnQ1+ObuvIcl3nSyXzQeyJQQb5rg3b3J/N6/SzaKcPj0R1yExRCKV9J/vxbBe6ieRQqvZLq6VFOv
Q2sRltJjmP8EcAzcxbV9izyFZ5+DT7G3YOcl5XyQRQmjsoZek1Xp/RJdhTymDG4rbCCpbc4YG4Tl
tIlom29k8mWNyhHqlHcKh4G+JsIZ4ckCmzz3aBEOVzubWLjcKxbbErtvAIpe9xUQgE1dvg261E8/
aqtSFP/sJvfhY2Q7MP6sHcaHX+kER0Y6n+dXUDsC21s8ENSROzaVUfny/ddVcnSfbsYyyIBYP6fG
RmPOYq93/AbuqaD3qdai2If7pYe5R33PU57Jw0/x7TmAKCvy0tcKvZuLeF5U/cO9NhlPNyNmtpJR
WdSO7wbVc36lGi4IPIWf5tDagxxm66WfRw+OpW0PWxO6oDikEira9mU781N3tISX1kJ71sNo/tD7
7Bu7z9t4PhC03jj57F+CtTw8OCyXHwcT0rYFDw12mdmj60XVXqkyXAo92qgs9bLAD0SV+wtyIqTP
NnLP2m2sv1PNIA6P3k7RcbCzmkXqBiWiAZfH7sleDZmsbYzHwelaSbzc9WEMRCBThfIUtr1WkwT5
rBqHs0T2z0dSlf/proEytKbp72SuUbxGuX+XZXe7raxn+3UnXTWRibjd/kFxyltOCsXKY1e9fpk6
8UPyqXSsus7BtFBGznEwTBkLhDjEehyZeL8jMGOJ5AT4XL2cM/M5aAfQE7XgW/ZdsVR/ks7m6ynH
InQWe/NY18JkWAFqgFYD+FnGHgM7VFlJcJn/qaRLtvzkqnnCCTGLh545ykIqO6Z853qExlYR4vLB
JoTiVEJm7vYBFbA7IdMZqWyGQuyfKfzfxpRXyJPBV2Nq7qJdsq0kRot1ZDPdUhEPn8XKSTEvysmE
/pGsBg5Esbv9mmOBjDLpsotyXg1tJhBgBhC7xAhmv4mh7qpLOvWM5O/NN4APMMz+Q5qHUylEa98a
5y3rZ7ZkJq27xm3uBQyY4fzpdvGdXxyFLzoEvH6V7ZlseC6nTiaWrwbcz/JWkG1bgPP81ru+SzR/
pN4WRqhK9XxLubneNw7FzvwlEAcOrSxXvKOPUcx/bmJpr5VTqbZ+8ZLYvlgXuCmrihcKNgHGSAnZ
he4DRc21OsOzziJn6TrWtDgMUQ8taLViqJRRGFVWVFK6GymhQcL9XEerR3Qx98TEvd5/84sPWZ6n
TQ/HYfOWhZ61oPClmVW7D02G2ZmDHXBeQKlO4gstmRe6KgbTuYAMeDgNg4yOniOhqavA+DLhVUXe
b3VJkYuA36FXf+0SjZC1Mm9lMTQ0vcjHqVT7iXqlWwQLpWtQg0TcGuYSEN40sdyjzKi98iZrMZWe
lDbjwz/WOhYS0AXNfclK8fFWWgzWdzyCGxZe85Bqz2m5CbNxRTfD/IPrI4eV88vxNoAHIrTJoy2t
lEdgqn+lebGaE9qXQu8wP7jgo5jBWZVkGrxT5MY7BTFJkdpyUXxviNdM7QV3FRnI/lh3y+dsVbte
2ucMQVI8myuPHSohtG/zjyh6um245bjtwUwAie7ahwWmFg1clv29voprepaFaW/y1QqS7azGxvQr
fLBhiOvXUnBvkURjxZt9wnrfdIGYufE6sgnDcHm6LEQGC6v1TcmKmFozfL0Dksf0/TzL7filBtoM
dhte3KolPolw+qTgm5cPP8613U96JKeXwQjQLl7/FAut/aVSKE2mRUTlUb6dbaSznVxxsCRX+Tkk
hKTs3o5pU+ymI0aCmz18oPZREysFGc2sDy2f0yaWXL1T4xUq57Ze3kkC3domq5tPQbyxSmT9kfma
TvtFjXs2GL+E/DjP3hovOYOb0cSqujMehaCYKNwZChxbKDl4NEw8ECzxfQ+1zf2V+/YN+yKu7Kbj
wrLg2a3anO6JisUvcYTZ0TK4+6R2dcBsDj/10Toc6veE+KK6DSeB9bpr5q/pcoL+ITl63sJjQG9g
jCi09MBYyRFQX23a5KcNVc8x1VKkKjjBZYp/XGd+znxbPcT/bM9uexD+K1aNwLjlL6pUO8ZsySH3
p6F6UxfuqCyuGocEEDWoBZYvIAzWQbEUdYcy6ZCN6mLQ0Tv9PGVY2Rba8VvuWaGseEfsdKSreI13
FTLbiB0fGIqEgfnrrVm4dS0Ve6kx9Gk9Xi3/Ze7mPY11spqUCBICoqtzzVAel37ZSwYdpxKcQQep
RWHeSMQhpNlGZFx8XNRTrIGMSdTgobj9k7UAVUKJcAtTjKPDIhFSYTDVF/A3nZExBykNw4USC6tS
oD7e4t48aIzoouarxtxXlqw6TXr5PdPn/PHMBv4Gs+0bHUM53TFkRE/A+nNYxoPgcIAfUaoWe6kZ
Y/qF4t6mUoonbiodhZ0s/ucwWLwlPxmymNhlb+1MKxBmGMSBsJ7QxfwIPjL9h3aAquvfZChgKuHI
1iov64euxy7/mSmWP0+ddfs8He0a8OPL9zJfmXO7fOfOS2N4rL3uPgoTZtRQmy04i2Arwk0M3dgY
odwjBjKDzoaJ7fA2UdX+6b1cErkGt07crLOEur1oLcdGrditxjIqf5b4ZqV84cT6sf1SWDr0BywX
isPCz7zEsvXwkek8ujsenpv+wZEYeWPY1O3zJ9DxpPz0+yA3sfZPvC2T3cy5uU68aORpyuIJmXah
oS6QAbfAF+Txvvxk7erR+oP/0QNQEKQ+n9vmRO6cYdXUVKfg9EdTy8101QAmlifTUWqAKsHh8OU8
zK/onysMklsUq/uTEWb5uS2/ckdMFgxJqFutEakCZE726WM4CAPaUtVoI1DnzG7/CDKkQrcP89/W
glN1bTHbfyFsaynYLBVzUfZsjFMIZPVzCEjMzLIyD65dFczw0j85fo/RAlG+u5pgNa+/5mNROyg1
2ipu6c0zb9lErstgeOmJKGcSSpvqZZCq3kH66XKufvzKtgSqi5V5tDYdF1w44DKa0fHNv3c/qaYJ
WzJQc4pvhqBdw8ztlyta6k+HoolfPITrEdhs+5XFgqPib17q96n1ok7nFWFeCNuxSA4dIsIg8Ws/
Sy2JLy9w6PXXs65bXjWtjFOHVPZe88w/6zfe6f3L5DTpgsN3P3z7AAB2knuLjmt4j2sTC7nUoDMJ
uFY6UpneJjvm4gt+x+BIUvju9t7laWzamSw/yLepP62Ea/iQ/BSGzPUGd4/uuPRi8Dodag2U7QGy
rYCSl88a51DOnCVu9NkaeCfbTQ4XTRByZPqJaCo3hlsExIGVNa3I5/ER/Bgzrzl68vY+GynZnCz7
dxvDTAAnSrvGKTEJYHIgYcok8/yRIsEG87Vt+8j3i0t7xTLhh/CQNuqZfwDHgR2opNifgRMdJpbt
MNh8CgEcoeAuIhUyH6BS8NnKzfaNu8W/ax6zkUlUmO56IRhkECkFyaJNB1GWlgaAO7OtCAwlF1dd
MzspNIPsCbujMNNIOqYSrzGv6hCxXs1r1F52sUlYBNRk4nE31uJDY3uHZ5xrpR9PHHA96W5XEPsU
rZsOIx944qaORQVc9iLKI7C6UzacQwYVTwjtvWojPcwuiUqxWCFoSM1EIhngm1dDKD5MMXBVmB6m
BukRvGT7rXFln4GhqrMTI2BL+/OOjW7fx7icHuOWcdmkV88xnVuPQ1svxlDUsea5o22ZlagFg7fc
Yjjt3wfx8P4qj4qjynqcrGwv9f3YU7P/pZ2o3ybmJitw8HDRPdYxvQeHXt6z9skygr2L0wbsdm5N
/4H1kGB6gL5BzjJT7U7ftq2VCUZeNkxcNzd8vlihp45uVUvhUpAcOkTBbD0QjH3BsVGi+nW/KFEJ
ywYKABjkIdAdIxKL/XgxOTSduulo9crPjT4mVdlP7neexlDdROiQHqPbx7l9/HYL7RGERMAvPJlh
LP7FwFA+ZFsyO/vVLiZW4cM9DLlcZFVxDWLJIrj4qxU9GAGiriCPye17XzRTXHD7rrxXZEjOxeYB
YLfLb3/zw3VjISlo3nbzT9KvtmFp8tdwxAgwclVsmwZF3o44KHRc8FXIomelEe6tGZrHNxDGyQjd
9FFp8EvBESjA1/fAXQc3ahn9fdCNaqOsf428LVl9Zuj35luojoP5qJezEPk+aea6TBGxdYLHjSPR
z+D2iat4bDOqsj6xzGf5N4AC90XHLyNoWzplX8TN00t5DcS+gBaY/q6/ccORiWzSx0ZxlBusIjtw
qal5mPbOGAVWp03ROQYt/85biuf3aQ+h3RKd6e5YYmzLY/R++MYyxAOiujAI0hP1UgMMtOXpPRBQ
eYEtPtQyPR+iOIIkzavqFI/sKoq95uYbhbCIj33pjamx1IavyJqcPBE1rg2cI5iQoRRpYO4TiW2n
gy3x1FgNxLV5dFniaV1V3qAvWZRZmqnSONTWuloazeDUVzm2x9e2kgB0zMlhgOBVt0PVdFeJW023
Mru2xz6KtyZz3uZlSVJYLFqHCCDQArNkv43TPN0od8ZoHPWwN/bv6LTjUnWfJSTHeAnBBS+lOKIo
uZNpilhUrheDnxakOfGxBH2OV/M6kL0Zw4G78b6icRqDTDdvkhFbCuFYGON58qhvZ9fBrzfuquoV
3siauvcX2MbjR9x8WOJIPcOrEegxFCfsLqZkoeBd04BrOfWPJO+dt8d+4LxBLYwF27CHloxcVY7g
dBvzm83d303m/fiwfpHv2Gy0ccXif7iN2YaK+BqkirsuVQQm1VAJXmb+1yz85tubbiG0AImX3Atc
vLUgg0Sl5OFFocDGiOXsAzUxN+D+5225fwgJ8GXVHMX0chTPShPxGUzum88+vTcC1FICcePGZc6Y
2D0CTpVVUNXDzGz7Vo039SNTik2dsUFESZEdSb4+1FKazc+3UtM+j1TMJ2Zb4pRQcZQQ4yq+uY9Z
8OV72bupXOqPZdP+aN9x8kTPyhswzZzq+IFMVBM6s7Wfqi3Mhy4Rhw6zOc4LeBU6DfuaomXoYbWn
2DkIGhKO0oFZp+W9tp5tGqqjRTrM2Vnu3goR3p/Mb79TmpkfwMpIkMYer7FLwi4R2nBuLK+9N13z
qUh+1ciJdZE5Tj4vHFC1xJiLW162XKqucZ2nKbzJKig6SxqWqmgLgQIECWYP80vb/jGeV58f80zz
+YGahbSuyhmN8ck9YuiSKLJiwb7X356JQlOT9fZ4v3QPb2GRlR9n/mFtmIPdAbvr+O6H3m5djzn+
WUAVVsEZc/znUnmJW3+3Va+B+6p4tFldHq3Uc4JbWWLZcGg6UuMP3cX85dJFwNmwC/53w/KuP0Dm
7ovj/nXjyaLUPNaSBpXOZp0NxblKEf2bLtl4i+4chT374oMvhqZ/c+ZQ2cjP9vXj2gNRrJiy6ZlC
FLs02sJgBvdAD3H5CoPCLNyYTTQt1oMGG6DvghDUIprXkt/2zrfF8CSFwXxftPfAxfMW5r6Ho65y
yvFeoc2dUeJL+8pIQelJ/rYt42Ug1+QGtq9xsTc2aPBG4vsrItk4T7V+aUOXr205Bm7foYaw1cKp
F2XNpQXHsPKGKF08VDPPCPlTE5aonu91RoKp+gMOSCJzofLb1PaFFtlFUlXMUElwKYdGxpDfu25r
uw0XGtvd0OpapYihDAw+fACDRBOIRAo0thpOgIv1bTB/dPYeu8LJjK/Qets9wsmRX73myeBchoTx
YqHFJ02LTLZg1UE9HpF3/RYnJ1Pep/nuDkk0/RYwoFx3jOprvgFa9qayGHTX3n4zNPZ4A5EtBUPp
w+OWTdm/e9yDhccAiHK7VmN5xssZJe/8920nj4zE/AUcsr5HNtecxvUxTk9fQYrLfK24V5xxjJEQ
FgUjrnwbDe/0SbLVXI1vD2ri5y8avguiRANKOMNsYaXBy72dsUyqbw6sAjsLDwuedtgZbEtVfS7V
l2qn0MHq+Eq/u2+XgvwaB8yqNgZkABDq6Iy/mlCb4kf8ofpxIrjERZqHY+3Fp5u+c/OopF8uY4kR
DEAtPf2OsYR/4agGivmaOh959S3dTfdUyB7iS5REMp7XoTqIhksrkxWUz4rSiAAFs+HYQaDbQLPV
3E8Lw3wt/jB3VM0iUxNtHttzaB9mVKWQN+dVQ4XtPtF2hoeRa4eSPdsrzPBxQ++75/51idKdkMgJ
6x0mRxCMC0YfI0yL1SC9UFm01CfJXgonLkIBbhS7asEpqdsSwFg5/iqEiiwibyiAoJ3c5KiijYtv
WSnkkiFS0NYVuyA83+pSeQqcI/PkiyAdUu6jvAa8tZjzXDa0N6eJ6Q3TgVqmf6m7LZ9p1A/Fcyf8
GdOU5rV1CiVBavBYD9lZJtAFrq1kiH4W79M81tJezttDced8Y6zGPuT2c6kGOyvHx3zse05KybRe
oUjkqlpykA83nVOidSRqVzyg/hxrwI3xPPxTAsrf+fham4+9vya/Y4dm38dOMNoLrmPr4EuSzfaP
3/vv5IhavS9i8FjJP8r5TaMYiCBefBjec07ZeA05hZIyk0Mw27cVs4rWfHUqSdQKZEB2Re9B2865
KFd3ku1PP0xnGBoaaJyqysiXoiXoA6epLNuJukVTW7+zwCQJ3uXkcOZebj+ZPsup7a/ZzbNvtMND
TQfr4qeaUPs/ja7ZMe+jMP8FTCiW48ERgFlxpirqKM/NKo64r/u6RZoaEHm+x33REqmy0IBzja/Q
5tlDNZkyWsTsUQpj7hooZaOs4aJ+M1ZocafQzbG4ewVs5Xmp7PohMOJswvMsPy+TXCna8ZtShgXJ
tx58xaRFN3l0iL3Hr8gRiZfsuUNlkhZ4AqiFPphlWSerjnN6CLA7NdZW2nnNrLWZTL/mjpCKUz3B
C4+j/ssKSlhOnYTWq60lhYTc+fnX5tSkFO0ikPwSwngeXqyUe6k3jXTyu/zPPB0l+qW+Ph1X6fao
P7TJj+NPiPkgxjyokDunff+BeHNO4c2em/t1M1ds4h2Hzt/EEmeZqysMp776SCZqcxHK6+YlR2ox
4qPDPwhjbjFKrTv5Qnu6rJw2/T1TCGYDDdwSkgbDwUYm15f6A/I3ujJ7OV463eO5Xvw1pC9lO9No
78ghwhJRlPtFiZjnxZ43gCyr5ajEpmhsO1jY7pSi3bgfHopHK6eYMt099ZIx40kxGFXmmyx7klGI
3khF23Qr8ZJumbG7DqdO4lF33TLFxk5wGRUQJlzMMREHTz6dBJeaqyYPM5mKHjuFOZyivh3nMpUk
Ho/shunLhs/fU3hANZ2r7oud7eelCSfB70DZGlIcuOh20y3mzbFbZO8ltO3xvtYXbpONVNxmfhYu
9r3Nsir17LHBOjM1ZH3lY+wiJJHVifMM/6koLQjTPM6EVNbxXKGjQ6mULq0wSMyF5eoVhSmiWSSH
l4mp4O40pEC8CIpZTfvLXrrEm3x2WItcaF862enLsXfqFKPpcCoVsvJIDTk1bkJN99C8WhCHpgGa
ESNrHiCQDpSOkRPX5M8366RoFvhGVXhv5T9XHUBvtnX9fV6jxE+hyFahkn9bRarCPSSm8xzQGYbp
q00j3RMX21mGPMgNxL1/p5i10B8WaHHXu/1s4nc2U7JaiD/JfxrCnx0Tt5cTuaUvOPO9eDv5eGQg
ydcBIfYHAxVWQMF0qedoU5oSRfaYAGGCXluU+hI5giHW6okgyLOptZjXYI9ztMxcxQjqOW/hDEFV
dEswHWqpQoE3MBRoN21NKZSoGIZgIacXMO+FAZbakJaikt21L6eq7WF1qX1vU91sKvrGSvlmzdMz
8wvn7Jppt9K6Mi325r/ujzXO82412Dkk3R0aXCHTTSgaOyeVjYvtCAf1llqsJoy4kLDj2n38rIe8
ElevjmDrKmEnJ/7iMDIvzOUCCbJQat5Ekkt/3huBWi8yKe5tiy9f5G1bvVUpKVAxDMVH4Fu5OS+o
H8cqYh4ZiteRj1QIITfsFNlgnRqZU3O1xgyRqlBmcJGVEFuRbsQRvbxThb+zV15Xt3awa/3wDoY9
RrsP01xBVpf872lJpNNOZqKMvKEEndWykis1M3Qc27rvONxYO/7FyN7O/nunDm/e0lXJqYnWKtE9
ahXiR/18GaFTiVHwplCsKG54gIDlrhFswi2NJ/KBDpl/y6/EvMaUJd3yPK9gxEeumMAPg+t4grS6
khUTvwumSQz8KEmDwomxyNPlxSTV3kY5ycVouucKDvnHutDMIGmQBrDUbufes5Xs2B79ff441Upe
rfb4WFR/8oPN+2nfSu46aczH8ehgemohkc5x6UKWaN3aiS9pvf39IN+WCQm9e532OW3nyo9ZLh7h
ZFYXVYOS6s/l/SfPC4jz97AEeGldHP6w6WMrVfy8yjaexs1rurm4RxuGWMf+ddNcA7vP3SzSXFU+
5Widr5/Wb4+4WL0+a5ns78kzE2f/PQ3E02wzW3l799Phli5UL8x4wW9mfIurZj5wyVyERe2JBrrf
4+EBtaa1Veb3PH1n+JUoUH7ux0W2J675FSN4lhCauYzmPZlj+zEB90HCH2jr1JiPzWMe7MPM2RM/
5/RHOFJwLC/QJT51pjRZ81c4rYokpDid6vPU6/bBRI5t5zi/DSFD5EH35HC76BfmgJoRcU6J7ALN
TAD6tHwfHV7O69q966Lsct7zUNGj4kHAuIslnC+bBs3Pe2DcoaxtVEMv5/ZuwhMs+6mkeGZrux/V
LJSHUYs22mP0TFfjUl+I0DRb5xR4KTSX8y4YGoC/c9DfIqSUghQzbMygcHfIqIgWPoXaUABO0uqu
ZPIN6PfZQVDkCw89qoioS0tDBCi9ny4mLNXNIuIXSud6ZypzX7ckCQm/VOiWAPfLzh9nS3O9SLTS
uzZXtlPhTbq79tvjC6He1sCa+y2TsihXiHB28EIX4bSavq0Yx50cjg3rOpPqkFNdQnm1+Gf0ns22
idS8W3qO619sVy47yz45t0WX9PiKWaQ0WgY9ELyQjDJTjACPxWnPQQ95CERagxv3Jzep24dsEXKZ
ZIa2Frw9M0HtMu9B03kQFRrkr1KT53EFJjgf4eVcxyUjot4uXf2+VfvYFm1nYcVJ/BlX+5iuyV8T
A1S4DuAjd6xOu6G2mr3eBhLRRRReeBemfZfTWRjLd+veAPnmmgieufIvWbu9vRTotrePVD9VKrd3
nTaHJttXedW5C40N+HCCgwOc55KdMTqwbyvWSHb6cfV8aJd+go8yKdOxqVaHxM6runi2HKeX2aaC
KBO4YUk0Q3LswDaogrPad0itjrpNkZMhwJ/WAm8IWgnrhfm87sGB5ceqtWM5ILGybCRWHd+q7mMS
mNXypB2/+ouBi9F/1Ep9z8F+3BfwuisDyFmQc3gESI7z0VjMNakVT8MfznXfDosG9L72sWApQixZ
+7Xx+0Yq2NCbPdqGoy2wuTJ3M8l+FpwiGELiSa81pXx7+RV+dzg7uc05vPx36nUZ7lTtXOE8tPCu
T32x2q9qpky9Gc/bi9l81N+83qqWrDnSn6frrdQ98+91/keojKuG65/91Ax0vd62ZvawqcaTtkgu
vuyVtvC0RWVfTh4quXX9Vh0rS2rF4Tg/bIfrUii3b9V2Pjrn6mwn2vNeO56ENxm+y5upho+g7LVX
biirw/k+m75N/yU0Xg9FB6/eR7l/aPZNbqbDcfinl4l2apb01o41H9sreilfBKYVJBywFddhJK2x
3Ck0Sc+vIkf1AKW96RgK/cLLvhzegro5/Mf78Q43TV97t5tO9lApkC35mF2fKnJYm2aVZ8XPJXVD
WZf46N6XTVMttq2VmyDcdnL5Gua7TvDe4S6jmw66Ge/qh5/TJKMa8JZslP3buTFZ9gxAfeaFloX7
iIzHTkHTZumWMuY9Lj9D737XViRHjs9TP1nxB3k2suVXGKG/9x+/ii3goIXD8Gii1HQlkMq9P1CV
EostYmd8/bUPpbfVV/i4SeWvzPXa6ccOsfbReBtPQgm6e/aUf5N7S/IcuxscR8s/PAWgIg00MxOg
UHge/n79/4sAboNLiWfUQpqCcuyDMljKDy8cxYsB0OUIdPM04c4rsIAPHPVVfrumB/57XjYiYDvM
6N4ArDJbdbAn/rsj7t8eBWPofaKm/KBNZ+gm51Fh2mpvx+rcj8Ls9/Av3fh9S1TFAcCVqq17+c1D
oXj+9/xw9X8QPqDYVT/RPZ1uo2QrH7VVE22QS/3eMoSZ1nLVWXvxVvpYv9SoSWtfJl0RyElKsc/k
OlqZhimfINvf/3/oQrNtKOyaFCu/vHkweqWwla2VUz3YWB0mk7GsJEiz9R8+2aJ5mriuz3oYepeV
SpUGDhY7pos4FKAvMEOjjr/FEem3xPCsEMLUhtnPmRPIMzA6piu/b8CiQaaJrYRqT9BsitLVsY9W
qJIu981gysp8tMZDwO0PSBvs4sLnXACCS6OPSx24kKsvvzyE95bd0rTXJNHJeG2CmfGklQdBTGQL
yfyk79V+utWP54zCKirSZ50kY2xqFm7PphkesvDBfCV+aOLR+e/x85fZ6O8vFaaeLc+Y58efbsdj
x4PN0JFiN/x2vXRHYkt5DVuTknDxQKNj+fVcXrZfZVMogD8L7RhtAB+Otq4Ns7fT6qS/wph3GXX+
dX6KH5kGbmh34XDBScAjKdubi+W4nBNu7PfG59wP2ntm9pUiwkRTFcQ2zrM9yLb6Z1TYgSTuWn1f
6R+79yiRrdxeaQXWNGGwqff+dNDfQBXKqSrXJNq7PAarJQpPnEcKybhjK4pCOrHMzQyq67T8Okd3
r1KgqbftVYdcLTyqmfriQ1LqlT7NH67I2tQ3Kit/I297nPqRkan162db346K5aif6PfZ+DvGrhX3
S3Fg57d/GoIb+wISo+fmY2u6nvXaYddccXe51LEwrMRwj+ZuTyOkFtvKDESv2AP+NGxhs2RrZi/y
J/5gcw5VhNtXerE1HZ69/26s9Xupi9EEM4VddRZ2aIsoZWWGd/F389smYSLE/Z/wgwDF8IirqLvQ
xeSTr4jl5uDl3cS+m6veK7ltJ3+rDnFY8k00okI/i4/141y4twQIoul6j2EL3o6d2Ybt80WX7Yg+
wOvnXiZG7VdjCx9K5uD5+oakMf//R8//nX0GhvjlOCnnFmjMGp54r84eZ1lYctSsMteFGmPZVZam
qOuaEOPTpTzgq/0alyMS8Mq0Gm0juablkhPSajpZXKXKvDxQFPjfrr2PosO0Wp+XZRsnuyd/lv7a
irG7KWJO2/p34v1skb3nes/oY2DU1V0Ot2dRv8pm5ZASSCUiqXPKjXcaShIbOoRjva+tMUiyi+GR
NsLLE870ZWibtH4ezA7azL1l6HhiblWRFtKrETZsnwnqnmb/OuZ2Mc6yqldeA+d/cf5ew8/OTchm
84+aYNIxZV+71G8LIhVB+Ql4svHfAz00o21r+ubUZGMtl25tty3OEPRH2/U7MaANSp/cmY7FS4fr
tkYRW/so5fvbpV+oy96qeV3s5PhnO14uK164jo4Rjq6/j8c27zWuhme9Dz/qKwzr2efn8Tqigl/2
JhdbAwpSoZJkKvX2qDTQnPr6DodEmH3dy1kWF+qkciO2U0HnRzHtTqp/q4YA2GqGw31VYUGUiK4P
BxsfLhGiMviGmntBXqEj/jdPUHNV6AKTMo15U9QSMmc0LmgYv+pcCOy2Z80EUfpFtjJN+HeCDl4c
wT8pxCNvXYu3jAMs8bqY5cIjv3tdDQIqU6jCoxR759rULqtVfQgcmXj2Nh1HB7NwZkjNRH8zSNM6
V2FuS88ULeS89K6X5aQ/zLwWXk/GnSpMBScZLKXfVnZUlOurxi9oWSKyo9SinkCEfLsfyHSAW6LH
xYFXTt86ieqxcnnJ1Yl+c7XPBfuo/q6+wQF+S5cIOStTriBdZjaNZWteXrbO3SPuFoOFjLDMButU
eqjmTq8klLWX3/1K6k2Dlj2NE6raMVQhAKt/fssqqVqIE3C4u9I3JwtoqIm2hBfuDR+ukcTX9L7N
SbJmod8uLQ0MhKIPqqWzQ2rHoREbVVOYjzX0DgW7Rztn63CKuGhhPwnyJPwfFrt4En/Fd+d3+22s
miH6bK3z7Takc4PKobVJDnQn51QEJSmUJ+3nZBz+DwbKM78qPzS2AfDg55M27GnfY8tSyjFR4qm5
GVxe5410Batpw1kGZWMcV+NqYVpG/Nv2iIwchVJof+tdXpt6js66IGKi+AjFGZjEkRaYLPgE5cez
cv26LyuFug3+Nttff4CC/PKhd6w5U4saBlFcZUpOMZSrv3a3HnKbtVJJCNUkrscTDCOB3up66MR2
3dzopUQya5Cf5f6uuh8WSnVIxkIfVrn/W/V37u+icpM0gSrdTucn29Gtk0AVOV1qICYYn5NkOgQ6
MuAX1nx4PX+tR/al6n60mAtQgGUWfx8EMQu08LdjUUw3A3E2pKcAxUxTkac0k2hBcx8ellunhPNU
W1S6Ol+DDCfprbHkAiH9+tjNOnOXtSSBWR2aW15jgfUzUx+j+hrvytO1jNPwby78VapXnqcAV5jT
YDmSIzH2oN/THyofJWf9cxrpU+abxme+tQGS8UcqF9Mtle/lMoGzod+BGJxXCYsom9k1CFk8UC4l
C7P1unU1PLEq68bt0pg9f6Yq8Pp8VYrt/ldOoaH8OQWGd6GqubKCfdMhONauhi5++mxC9lp3qsVt
pZ7oCztIR9tnJXUN4jwoKx1lWmh2yxGfChHYOfWA/e5RBPL9Ot5neKsIO6F4c2wnXjTr7WC7pic7
VXHsfh16xTdlG9Vn0ZTlxktm6Z3cmOX9pH5gI/nhXQHaZDX3SAx2zYA+DxXAVDJD20Y2iovR9fdR
mUw/85cRifPUsF28Qi8x6Sd/Q/jy7zYdZQqNGHI8uHWAeIYU614+Sv8eQ6iUwiHQAzP9Ng5d8TNI
TOv4QiBVoZ6+YLAkP1vHymMp2kB1CpDcG/Yjo7pkZf/N3JASOzsyhK0xuidnXlSVLan6fHQ5Dbs4
QZPiUHb1qlFqIGBw8A08aScDASIPxJmMngGfxjBmS7RvP2k7XD7adIrDtUK78APtmVAxB4UtgXNK
JO/x1UdJ5WqpS0tchH3olQtaK8e2qmERbWZQgTrqXbJyH5mdVPo+Us2I4VmeU5htq5+liXM3OZ6E
rmd64FLY0bF9etpTUPSa2dE07pdeusfaBCHwuu+lMqrmwuQaS8VshjLuWV+Osnjk68bBGyn8bAbF
zcsZpPPnsF/P1m79fLaMhrZnPYnT1TjgN9tRBmjTr8miN+sptgXPIVrt1PYPkQUj5kbCShy2XUYN
2f+RdGbbiWpbGH4ixqCR7hbpBfsYzQ0jMRGxQUBA8On3t2qPU5VTu5JSpFlrzn/+TdQykWf3v67s
H8VZ9Mssfs7V6Xiqkvyb7rChS2BbYNsKjVn7dJoPYy6Io5qzOydkrrTCsMJg+iWalPupE3sIFNr8
pH4RssyAas0jQPO5IXPe2/EdaqgrXsq9k77Iz8DUYcRBhYhzHkGI2/gJs89doGIw2drXk9VXPX9j
/iAKUAr4K2s2QwsKV6hjNH3TPk+e0+2kZE8K39g8vT1S26Y1ZmqucQLj8UlAhNyzADxavT9hszDb
9rIIUPA+lWw3gxfIh4ToyPXwrsG6Z5+qnXU0hP0nX5RwAl+PmVc5Jelj1mLYFVKvfnQf+apHFjLE
2WEyBNmySMXyY2bTflwDTtcfRTzCfwLCJmMc8xyEFrKzhWsbdV8ZnFMjuI+uzpKnufU6n8SXg80S
Q5FICjifv/A6njy/IjInkTC9fUPr5rxWT9oHHZKxgWuuqLTnlFKZ9MmArAIGKLe47AdfYzW/vP03
HFjYS+iQ0Zp8axBL+BsgWjsotJgVFoCRSDs1Hrnjm/vXo2Fv+f8F75BX2TlRo6n5njVcyNJc/Ujk
C14lEW8Mc7J+fdtm2FNrwry5GzNmqe89F5G+jckEmfCspUoX2HbmAHsTDQ9PsorYvxg7PJEufpO+
w1rDQB5+YL39YVtjEJezbBwgZDC2ICbmtdEXvUXTzF7NFt+daML3adeqRKmO57Ut+RSTzKk0BQ42
kvt8zeuz2ZqM0qVuahLnpTBP2av1VFOddIU6EtKoFnM/rW7Lqt7WuFFUWBdcie8hcUk5ms8YNI/I
ORXRvpTDEonvO+q51Xb1pS1AKsstu8UsuiXlcVwz3M68hj4fCnd4yTFZuM5vaA64B1HdCfyN3cCO
KN7eexXyFPUwfQyLMlLZ6ZY7WA4H4tGmrGDwBih6EwmFMwta2okmBI4ytf852jHIFWjjGSXwzbcx
W1VjPMAThj25r061LMDOoQqQJxqiyEPhmwX8HXlKnBROUHChd5fDcdYekHYzZ/mC9pq2bge2kvu4
Ee5z4ZBanB33ugEyCYEK3BygYG3PtBmD4ysq9w5LLUjO+br8RTA9bajfZgMh0rDZ77IgODekmYHG
ToioxHBs8wgmxrRwhh9pngE8wYyBmTCjGs+V8LnTzm49t/csHDCGTg9ssjKHZwB1/h0Htun+udP3
VHSgQlQtTA7qHUNn2gJ0cjKhjNIGWtdEZHMZAdcLVeICilXuga0zb1Jj3YFxGnYl5un3nUgCgQsG
X2CMJcpWHVodGhAwqpdrlPNB/WMG6F0fYm1Cw81G+LbxciduhZAdFv2j2C1JC+Hi6YuSEDVE9PSA
unA4IY+b9yfoa1iAvaJUlAgg8sTA1W2P9jC/JXURAfpX+/uJ7wnVNGI8yaeGhEpu8ExcLLAXiYzo
32vx2SElAEg3QWnY305twpIoeMFUxkD5n6hvLi7XbKEfdvknLAWOoDO5twW3A6imMb8LqFNAkvmp
cksl0bekBEH8I75M2wxQF+SAjD4BmyRwVAhWV+cWvmlfujBex4dd/eIVeztWWQIbn5Q6DQ7MP5ts
jN24rdodBHJNBwoTUTJLdcWuvaMzPkd8FyaEvGYv0NvpE9kfhr8pKDYEPgfK+bVcMjBAd0PnX3S+
S1ACgriEaYaFkpHFuRGwOmsBcxiUV6iYTIIpeDgirBCGxQTIyJ4NS/uewKRWOnqWydrwMJ/DIcDT
t6gG9v/IE2Aj1geFQ97+oQTnFKk+8NyN2EDMtLEJxmEsLpfvRCHFaySakaZMZ5nQF08sAWDofcg3
OjvqoMFNqa0VwHN2eVFZUZ6WB/mDlVnsKZfCZUnhrsVphpXMKonjgGzmN1tWWIiUSyNgtmWlDJjY
xb6Ro0AcdTVW7JD1800gK2DNHp/HgEF447hfapwSneilMx9jqBr5Esriu3dVgqK7eiTlMKzXSY3k
H+gbblEYVazlHCe7onC7c7ifK6Zc3IU0M/Qc9IT7PGRLiB448T3dtw5n/jGnWfAvyicUAjoiJh2U
xvy6a0Gg4tCkH3jjX7p2K3jRcTKXRBiSM+6DW+6iDEr0ilYMvAmoaSTs0Ty7Vgxg8HSqJmUivkf/
MU3P21p0VyhFgI/cx05TE5ssyteJIe9eWRBt6d13+by+gUiS2rPa9z637DPGFQN7YOwLKJdFLTgh
oFYFMFV8eVf1s7f/PLEJqe59baLJsIRJEOvsQgI4u0ZXeL+qGFFynJL1Y1Iv1Yv6Fkrg03ggs7Tg
T9MFojS+QI0rvZFatWc+1Amdj+w9kPlrBFqY0LQ4j3LJbOfBxSpn+IdsUDmPDc/hObKvDBADdcS6
9CXgSQ+USlyPBVPDmuES+mSf3p9hucHszyQsi/9dogzPBTZArIiG+YK+FjHLID61ZYvnuDp2cBUr
IpEYFKoB4BrDQaB2Li79GQzWxbhu/ZF4PR6Lh7doD0odYrKmq1PCoSTZ5URRNhk4FjvN1UdBPj0n
rYje7R+rugpMljAlwYxPiJRValKRxIUC/rbH2pNOV/jCAublJx5fmE25CMgaV1Uue7yDcfNYBuyK
Dkb2xxWhSabhUTHD++U5hWuAlo5Va/ZAAAH53QjNcsvTj9sEABaGHxw/T+WEBo/xEbQ8XhEG/QUN
P+3HuGRZ5TwUOqnTs5+7t6YWTc5vt4dQb6+fB/LKa/89Pzcbo/dsy8+ixIrsnDLMyV6R+vcKeJXa
02e362GRXzB8nVq7QSaBaOq/ExLHe8yEgvPhsdZ8adykGPK0v4rt25/GH3aIek9rzb0OHAYmu8X4
R9BdGKquO8kzjwNN444bm4L7ZNRHnmaGtlxiQD0jwETR3lDK1nQ2bEWMcKz+Wx4XGZZN6Rn4DF++
Z2KbAZUb5/5+TUktwul2fcqm4QpZDXnSUxE+88Q3SpxQ2HW7mYQpNXSfwnshI+LZhdbRa14bZcHz
Gt3n1HOsF51GohxH4WBPBoNpLtkOyw19gxUxdWWtoFyAk0BbwZFjoZY+bxtMi7bZ1y0C7qCPQr4E
CgGn+jxdfbGjQaErD0xzc9hecPIa7tyXfGjcBVsiVK+ZATskvornGtNY+R48L58XIa9CS8nITVss
bllcTPZgH6aTwsPAVRysl74jR4Hw2QjdPnASM2De0GdGD/mLAGymYX66y1KVnFN2XPY2nvoLXqys
LkaobUB8ea7AqRd3evXfLUKQPXMmYVRSTReIaFZfF9Yq1DbMZEWAJjJ8+ITULp6M6p+dnGtzV4hC
8XvFhcSEj/ZClpKz+UFfg6x49i+jCF+4x4pfZ/JuYKZ8YSzIhzJgsF13L5RjzJzZo0yM4EAKdf1H
YckV+xUjV92g5/bwRyFbj+ktTu9PDGjFLr4SmbfZ6R2lL6/Zvlm2SKskDA33E8RRNKGXiB3My0/K
GXaEL6ZWLO6Nt6UItENc2j4XnRzYIej5hXUVDJ3EPlzTnhjUeoSHnLX19bLhb+Qv9lIJlqn0z2oT
L08evvee8aVr720aiMG1gt5t8FM1FxBTvuWYq0Evzru+YjVgMQ0envpFtHTmEfAKG+0Gwdpmz7rH
og+ylvkK3PVcud1rW/3SVfBwgEdWeHVMRGZMu8iRslpOuamIIT3Qxj4nm/oaOPm4bay4fAZXUAQU
5w98UwGvH6jYRjoVGXlya/3Y+tqo7pG4VSXGbvUT+jXySQDKSfmbYWO2L7LlfVjcLyuG3S+ZVjBk
F3Oz11fVRFButGkD++vmjzDjCBsskjOCy1Q5r2+Eai5bRE5VtaCLVoYNu0iNZF49sLYi0KyAJpHb
XlRHwSb2xP2Ws6hJ1H3mBp0YdWP3hkBKrCb9CQ/Ue0pjgRB1eOE19gQlhjdnz6GqVUrS76EDgUCW
1UKnKJI1DIsOygTH9tgAGIe7xKOcz7J7bFP+Sl7ZxmnD2TMhB76pa+/f+wF3ZgARV//3PBsCeiGI
mRO8BzJBbYipaxZ33zeMawWbpndpCMZ4EsjQw0Cpb1NAPE4jz4ALZGM6oDH68Pnakaj43aAk6gmU
wRYYzBCQ15EYIEE3mUylIzA7VD/h2SbCGu902QNkJSxQRp8VjvS+fs89o8ZQTsRDzywgqE+EVrOA
eKxQsMSSQvKuxv6x7pcdkxP4HXPeXX5HtXJ4QzaAdgj55pEtjfabqTCKFEb0+WMudkqyIvGA4DXq
rxdqpA+ekqDa42JnxNrve5PBq9GwNbzXxfSmYJa0xdbDgJ1aJiio0CtfCAh48NAwZcYsYvdONPef
HM7iUhLGqvmvb6Z3ly6S/3JwnSWjBmI5Wf3ohi4ROk3xee47DYROX1RZfIOKZV02ZzVhDnrhAZAB
UsBBUlVYyXMUOtRUVA0KrhMLG7AIsDWoKtd4ebeKAWwfw5K6/daDqPQsjKdKXGXMWT+Bzu3eKJ6v
GFX9mJfFBX1AB6egdrkW5a/y9jsyz8H22QAnf9Qtlrpt29pVJoWY21BvqYAMM4QfTN1CHE+pnE9P
egATK7vzusdJtPPKogJJpB9T9fuUskVVtlQoCiDjLYF7UOszW8Eu+5iljNzZl2FIs5e/4Cqr7bdc
fFovMDNcTBjYPXAJxGEDDqEyOebgtu04L6h3If2/o3O90gopnGCZk39bLIeCt8j1quCG+xmPUTcu
Gt5P3RbNA0KHRchBiwcCgUEumACcxVyOruoqrecQ9MC9vy6/3Y4J6yQHnEFpvaiQz1k+/gj2tuD8
j8mAf9yxvSStipZI+5P5dFj5Xaker2Qo2Z/vCmTpgS1Ui0kIH6MFajMBCUTmlAwHDIiTYq8rqIW7
agbVhJnqArT2chH7tPpFNYVPCb3SUT29OM+/hQVXibjZgqtHoaft1JyNWhq8sSpcPAC0zYOKg9Mn
Fa5AAmwneywzZcXsoXv6fev18MgRakXaQNcZ6TnVrHmU0UUwthhfgArWSrQXOrKqiadZdCJgn9mi
LBdtnQq3JmUj+VhO34sIHLSGOv8lYIL0zbjrvW/IEIfw9Hqt7T29CnWUzGy5d/d0Bmfcnm5uv2cH
zk2qD+p9CgZpOM9KKZqYSojPmrEa7FcEg6divAxDzfTP1FYj/7rVp2gR6n6HYXFJsf0cLovh8GZ5
vcsfNp6l+G92L3v6BCMofgT1Rltec/TkbM8DNrTnXdbtDKH/mrXFDGPxCTCI1QzegJUEfL4WMnV2
ncOoIo5XR8/8SlqYD/yoyTYjuNDar9bI09F4ksQG/b99IfUTxkzUvZS50EOI16I8k1PoyCp9xAf1
Z2Luq+15k/1mvzUuA+/K03HMp2g+iwEcKB+KEggjGFJ8DKoHbGNMy+YTtc4APQUdETGdE7oapsbP
y6abJO2q+cC8Ah3ITkgS6lN59qAvMz2gxxw7zQF6tsL7LZShiw8MKbq4xSOqGWYTKIYOccCP6yfz
Y55LirLGfZuhyYyu/CvsuQab9/ELM3zw2e7aPUShCZ4QQi/PhABNWPzUZ9TFFeAq0e6JtlCxPDyr
u2f9ozZJVy6vSiwpv+MIwDgFyeCDEXgv5CvPZW3PsCRsu63SprWQ5foT1AwN+S8JNwG3ecWCU0lB
Dy+ZLvRaJneFdSl/+vTuHQkGjwoLKWoKY/yhOn1mE7d5n0PLnsmmrzKIRLtxefpckSseFWfTRi5y
4biv15Vkr5GnQp9zMH9IhpzB+iTgikrhYIGiltiQT+//i8yKoL8wbTvD0EMaW4Yk76jfFKBoRrka
8Em0g6Hj4/x7z4S5OKryK2D+46wJg3wSPA36ibFYtKB1p6f+8lHxtKBgcwgAZ//F5+dG/NWKuf4m
tsR2bRkHCTwK13zBZ7rkeIXX3JCQiKqUQDWLx22PsT8KLpxTOCI2UCh6Z6QVU3xe3vqUWxQnBQo+
6UkSbHCtNzdlll0hKJuJ3i7QaZPN2zGKhDyeByzixAjL/gtzZwvr/7R77tT7hl4FX54oU2fIMcbL
/C2v4Sz3hqdisA4qjTBU40MnPNAd/gl03q+X8/ymRiifkTq9zrsdf87LjSx/cTPSsLCO3m4+Ccev
E9M9qG5v+M5kVmNNr88eLfSxunBnVDSMmJA0nlkwFTQLF+4x+vKYSYy9YRACzlUmkFa/MO8Rdob9
saRBlFfKxhTdA9+UY51O3sYkj+nKQsKVEXX7jc4gA0XK/pqjiP1pfKHaIaftQ9moq0k6BoRdNcAv
EggkeQjhuNK3xWfxM5lrWzUVPwomEL+BDD4ovKy0SkSpzYZS7VlQkY2eoxzGVbOnPYW+SAxybKTn
BP4R5hF2KIVdzMSH+SSCcJXZDoaRMzRLG5Uf5BN+9cfhiEHohtDJ2DSiEa1Tvhs5HKBO3pyvpg/G
lL43zxgzzbhBQoSUAYRLJgCD/9SiFz4bMzvRflVsj+8zBdvcFzXHTF7jHMJsFnomgyV1/QiNNXfx
zEZevQZOIfLx+sMx+fjbXJzn7JyeU2Mu8kZJZUoY2YsW3E5aoudqIXNaa0s90iOTwLnc8jUIVwLp
EjIGaUZRz7hRi6QQXdk5+MXwimzDg74d+DH6cEQkX8oGHlVSArhcliKdc4whGe+KsNwa8XUODIOU
IM2/BXws5l8VwfbVL86UpGq+97Bft01kEVo/0EkwJZUWhDYth+gVlMzv7R9iL3GCwuG8W1/DIWlx
O75tBRUBfsF7modI+kFxmf31gNOCuoB33pXh8BnbkHqHpcD2eaJBoxpBKrYyF7TR0kaOmZK3Cf1s
lYB6NQkw7YYmE3yXo4JXhC8yqdAUpfbiClkDqveJe4I4ceaPMSyHcs8tFRNwzZWkPxCuIpA1B+wJ
LOG8fI7MTZUoS9ylkDUxAs0Oekk7Zq+v/aH15D6UJjjv+0/KcwP5NUaxd89eWYtrJC/ukRLnUZG8
gzwxFlL85L+BhhbP9LxAojWTUpChpJrX2J+f51IqflL6GBcGHjzTYY3DpfegLAgZTgXD6oY5RDSJ
zPnj457e0zzVUzOVUJsFPe9CNkmEPdosSyaRkeRRt3/wnMZ6rMUSOltPj6/L67L5Hk73CBHVNl8W
WxOK4PYRdWIW7Fyj8/eIreXCWNwTbTXE16ilUz6+9kU0MF+lWEyG+LK77YpIX+kBA0B+G5vzLk/y
xP64nOTFc6+l5ew2U76efku/MX9pHP6Nat27zfCxndN1fgxhFjUzO30kEr8fSX8qGL0Be37XCedr
25542X/nrkINzw+84wkdTTJMx716bE9PJC2rKyJXZ9zfds0JQVCSbwtK4F22YSbvn+caPjK7IbZT
6eueTBYd08XFZKMEyuodFBytspI38uKNN+cDAGs9/r6W3YFTfSane63Ns0TDS0gcL7vKXF2qkfXv
Gr5XCufFTJ/Hh+08/TxSF29ekfMweOx45Qy+4TpL1KX1W4VI3NdyVFOWYMa0xlA2qmYjokrof9Lc
nOteAdJRzIpQ2zOwpxhD6bNl7aWInTdRsW4TCccaYRHTkGMbVRhkMOVoIzhzvp5MvMxCjjQsJ6kI
8qWH17ZwKEOkSUo0YOyBNhjnhhS+fSoDWtt04wokmjp9oKqN+59+Rq0m89EyP/u1ouxwT7NIWktz
7mzUT9yh3KP4rW6k9TAbwvu/e+7xIc2veKoxaU7vf9I6W14/mGr2n6bl9zOoG58AcEPIsLJgXpp/
5bEye/wVqwGtbfRG4vCYXj8s3NsAp1JehX+fFh/tT8vhvH+GsIZyRqXIu/FNi/R3J4uMA9AXPDdp
ba9x+OTO7+ENSXPj35+VT3Rt8YBH0EyDcnZNzXmPPcGLAt4xQYF5hSXCZxJ3C48xb4hhX6SlkyhH
+XPxcSdz8+0IsL685Y7BpHg/TD+VENtgvKOZDdz9LH59Z5BlYAD/owNZ8egV/ECzrOfWita/p3/Y
iY3tLnhqxbpc1t/3OS2xvSnZFc3Nc4eugOk7kpi04CJoYRbbPq5osR6KjyvOtTTvZ80nESTyoXYn
m26POYYG2onR6vR1WJY/MozZZeZzV3qGywj2JnK5MXogxBEAdLLqTsW62g5RPb1iBZVP89U/9h14
pWMAfNUeW9+NteTlaBtwx28T3SdchY/iREYJG+8NdkFxYgebPz6frHXCXgdnlmwuHfKF/NME6uy5
sQhhqBd9ipn1Rp29QvWnRKYuzyYziUVGJzTh4V83SE4iNTXYiAH1Yu52BmnaIgdCbaMnm0Melksj
piGCE/OdrxFLzBlt3Oc36Gm3bf0N+Wpg6QKEyue8xkpGYLhn9lrvBAjFP5rTR4w4u2KGLKYeEEwZ
KrOSUy4B3Cfv2VvASTiFYjarCSpSFpeREEsyP2Qes69aLws4GkEOhIbSJFjZuvUOGDSlO60i9+uy
rSIqcdSGMYAnQh52K1hQmVNtoWLygsHk9NxBCMOdCQLC6wNBZBbAq+E1gWd8ZsVTJAnsRhcyKcS7
jieEteMJ9BXmPG02hnLQWQHyNx3t2anYXaLdC7cKPjPUDWQno/PVM8EDIwFgYEHAb44uLxEg4PvY
w3fsTmyMgYF837mHCE1JVnK0nzGlx4cZ0G6/GrbjLIDBBgHMhSzMZCZfQ9J6+/yJU0nXPBeAhEjL
Y0TEiHiZpRwSE/8EqrsjLcwFOylKthMnnBFq8U0BcIv4AicMniQcMF6aMS1Tk8lJGJazFQkmbLfT
5TmWX/BiPShRbdLtFJ+piXlke3e5dBCasTkXkRsgstCm5pN6Cv+C/neF0rAIH2vJSYElCRynwBc/
B02TzzKFhNDthsYlJE+ofjHFwimL2ewO5A+0gKeOZiYWRlknujraNsAXsCxsklymx6l29wmezngp
waNjJvc77tAyPuHIjeJwQSUjriJAHboEXsg8Ul2U0RNrftCT916oz9vkPr8KAisQKVI9H5RPiFqQ
Dzy9fSotHnM+3TdEBbEafJuLMtGOgr2gTn35W5C43wlJar/pBakw3mmtoAXtnoz3Es2XWVpSxEaM
8I24I0LECqyAzyyIGeRWQMaQ9pNpuYR2zt+jrxrcH4ZoF24EpokMxARQiHKy5y044PNEFE+cNlC6
SUwMgMWlTUsorRnTSYSyRvA60XJ4b6bLC+HszIkFndmBYgGuvxFYoAwX/55ZV1hBOkcZMN+D1LCj
QwBIYOMoe5fq5w4bpBHa2tYlwhtfjtyDZXOndudWgxwpOM39ccIAgW4VoBp6M84x7nlZbR/z67wi
NgW8CttnZtrMXAJOlnHqdudfgHhAQiaiMRNBbktuZ8h9jDp13u2E+6iY6PFMjrwe3DqendHP5/rT
4+Xcijguv3P2mPTgsYI/PY4F6ooiT464n7Tig/p+BY0SREnceld85bgv4ARvAd/ESfKzE1suUD1+
ZrCE4U/M7BnjfmzdyS14YiH44vlgmXo4Lg0QZ7yHytXTTXWYT8GQMISxHV06s8yGV8TNmZcNzD2g
EcHnFHSEIJSD42YfgiQHeYTNhGu4AIwdmD7sBuRtRG/OUKdwGnv/aiLNIuOPoSqaR4hhXzxwL8GQ
2atQNvgY+psFRLyGEDfN6P5x4Ll/ErR9/rONxFi/sWGaPQm2Cs/41Lg69YIUkpzrnnVS2fmkLO1h
wfwTmHtqhTz4dtAlxdKAm3U6SKy8PNXJ6HbLDyLapIhNwoBy9M/SpAFSFOKy29+DbQdtyn3WuC6a
Vu6TMgE8A2YGIjYX3GPCtcq7gBNpzgxTKyp2xm+sjNgRnW6ksgtSCY5Y+HJOflB8TjM8AD9waJ0W
BLcSn+ZXK/gLoLtYXrnf5C7hpmjGeEHL/iXUpt/miaL30BjM8N/eZZ05ChN1pzT8iY9IeT669daM
ZTBJlEK5n+/fDFvBXP7O3Pbil/3XNFOIKU63hbeGSTdnwmHomDkeb3IgbGvwzJMO7dUdE5278iNn
UOBUUGnxRXV6nBfcCUEjQO1BflDd7gnsMO2WGEdhg8IdyQAe/iSjqtXTzcZlMZWIv0k7uM6BDdIS
5lsF04zji/8ud+XdzRZYbd+38xeUn7dznCxar8YM5e7CuMAyWSLsF7OXHLsa01V+cxcbGS7NWv/F
nwZnks+MgRQKGAh+eCg2EU/rjD9ptrPfW+n+9XO6++IjmiOO9FOQEYaUC6OOGtA8UAEW6Wm9lX3j
iJU+5Th+31H+2xqcbnYWUM3pJSa6lkaTh46Zg4H3N3vHnjZrIgDlMUb1jIv8a7cwlhR39mzxM5le
18oZRz0mTCUtwI69hJ2WXVoO9WMZEa8xbJ79d09WTSqUWtZsOPEEjV/5Msen9PWNMTXrqQELweuf
9F4DbPGf5qhj1MjEz1ChIo2trxANzuoNdFwBY9ZCS8ZGce8osBVSqr2zAijS6NAFHubstizCM6wE
GrB8VpuzO/JkeFI6TgUR2/rJN2KcGNniEBR6UNkIx6UQc19zGQ+6gPAuKB+YNnhCHonpBQRm+JSg
wGTpYbrx3T088xxMSsTxz8kW4rVRw2sPz4VXUxqpCqvz8xYDY8PjBNqFJkJbfDnoKnvWff1Wl/fx
I9fSItRZIJEq9HZQzzu09mds436sv96KdbJddoIrhQ8Au2XDF5TjgvSp7kz2p7NIx1iBEpX5Em19
lUXpwGwJgLoN+4TqBuAZGAtfW3T+EF62yApUfEFQ7ri3rXlZQwlVwur6PX43+q7CP7/r11V0t1xs
KzT/39siSnALNS0va8Z8Gcqo1+6B4x2rNwF5QG/xo1sDn0NBtgImQAynOTwsA4Zn0OZLTFMXg47a
cXrPIVnU6+rwztwOtxtl3bG+0sysXviHX/yehd+8Lq4xAgKMr138R6ZUQtTAkCWfQ0h4oVa5t3bK
cAUuWo1tM89HH2Ml6ttV9II+JKTppGYS39fCFFp0H1md9IU3PjZl6b+33ZnS5Lm9rpuWL1kg3AqI
Y/kdvxn8XyfxU4v7awLhNQ+4qZBssCAzV8tSgojhYslIh6hU30AFqdZCWUia4TiauBYxrcZ8JEY4
BoL8it518P4peOwRWM//ys87GagPN3v4+XV5UX+k4VflmwZelT5GpdnF0Rm4wk/BLknxinyDaQTN
ViNNXwNOPjsCCgW7c/R844rmhSMFmN/W57C+HEu6Qzb27jpr289zcUByZtXsbgtTXleYFzlR5kqV
p92dUWKe8lsO6AhLmq8eEFzyRsVXzJX6Wlna5owRpr5UFJaDM3kR/ItXaGCDHT4DLsMjtSbY6jNq
5eIMpGSR1vDBazQyQ9IpKZIbMfa18FOfgqXjK3PBV/IybXUEpfBKPFNbXD4HFtiD9Ssf8GpPW+Ze
jKsgy9rzex/V/Woow3uxu/fbR7au8J+hgUJNzy/KRz028I4YAt2TN6KHz3wbMwj0J6LduqftJ/T3
AjrWD7YJ0HRpFqsfvjSf5tyeF6l60CFyOOOh5S5MdCIuBs/+lm5Qx6cNjJuHazazZga+qs/zVLNd
c40Qf23O+b2eLNsfez1KzkRzqlk146XEz5nzyTL/MJb9J7fr5vl3WzwDDaIwlwibirSd9aERceaL
lJcOm1mHImZ0q9mbUYfkPLns8xprqkMzM6ImVNFg/rRhkYp3yAAktOCedD48t+jp6x5IELBDG/Kq
Mzjh8TXNfBiFfJf/sUBEj2MV3n4MuMlN+IbP7BO/EmCsFxdRN/EGpsZs07GAZZQ4g4mTPI95JCCU
+74KBULSiN8zbX75LCQHCAVJBvQR3Fzxm3EvLJCa1x3PjV/CG0QgxPLL+AReIpsu/vqTJR/vjYMR
DRt2M4jk+Agvn+fUJYwz0tb5n227Epm7eLH13l349AeGPDPKpHtNRxz+Lltzkpb617nFEgLGQuef
6eupnS+BSigTFtx9pJreawjMdsmkGazO8idZaD/n1gsPLIyNNbcwPavAbNYt8F8js5di5XQbvZxb
ChodfjdzaoenyqMXSBSHZaCAJFE6wR3FvpLn+g3XYvmsrXC0ss1kFIZqMpdXLmZK/5Gz1bCveWvW
uNyT8UhAlg2vC37eCInr75Hkj4NN2Ifu/GEjkpx3WlBI7KBgX9bVj/9iUjIr+sjz4NyczXt6BuV6
vpw3NYRrHckrsZujrTtL2U+WNtbecE0eS+lFabe0FtpJiwePo3K5IK89c5Hy9FlB36gcp4W9PS13
Tyhd7FSovpyB/Ax1dfluXx8BIQVMIp9YX7rs7x/8n9ysCPnY1Kr7eYMV0kSGk/AtazNt78Ea3Sl8
RwJiEcSo7vt06GGgk2qSB5/3bWlvngJ6+m3eMORTkStmho9tI0c6pBTn4jgB6N9qurRNt5fwglw2
7Xq8+R0Y8KBur7zgO7SYRKz0hhqEPYfjYfgxDd6nbVUG8t5yrr2z1DGay7cvXEumH4CxTnaUKDv0
iRPYwXKgnx9JmR2hDYhvH7PjYZkvnSURVt7kaE94ODjX5ehMmUw67eka2eOCxY/qy6SgkZSthsMc
ghjnHc8vuxzBVdw2/nTaNE6MWMlhELiovCnyiOexj4fpVh78TltWn81sgsr8z3Kh/H3q8Cem509S
IkSNZdOQujqRaJ+vJflZpzmQbswUmgLsjPfbt5SqdAK4PUVcPq96zCdV+rwfkAcseWDgWwUTAN4L
bvoLpZleOXw3J6AJyhjQ6RWhr/eOu/0dRns6ENvKEobc30/G16ceaAETtAdKkGmGBzxbQM+TeA/s
D9UMXkseaUn7Kiep6QFgUs9/9bSeiFR313rVeteoI+EKL0mHlos6pYmOMdQdr9tP8W5ZvSjpGXAF
1YmbX09zLC6cy8+d2/1PXwNnPeyTZmxzbG4D7fnH01eFeTDgswm1w7m3QecD0+bUgSPn1kxtw+2h
hDf0lGagfRGu4CjK9h3gkRq+igDHft9htYkDG/5uVFGROrGFJ7UZGdaix2oPuNyisL4rbtziq7Fi
SVeRT5TTWtltCZq5/y57xEiQHMjh6aK8D68XT9rp5vSKM4eszZ9dJH1Jf03YdSLX8I6PFyq7o8km
f/ni5jMzj0r05drYY0Mq45EdIG8+kxqGDvyHLiiqlY3KDtj+I4dDoQ8/MumxZ8UkRAVtPcwHQiEs
SP+48zCYXw0SJeWNzoPQT+HSri5ZK5fW/VtrZuxQHixHZbSnk+66Lt5ERzPbaL5e417PZi0dTA3l
MddZ1BZXVGMPBhSW4k8evvkGVupPt+JgliFcogudD7nCBxIyKXAlfoXNJOpD2zqUtMcPX4Zs7Y+m
pwwJkmNpPTkb//6Vgm8n8eeI161DAarMdD68wL0MLdX0a1Q09lZ++NAwDOlPef2V/ZJfJuy1lvb2
ZixUbVYtyndSIB6wi4NVf2h4hdN94SjEaB0FMiQZML2rYxQxspgSVz4+1sdtczYiPcHsYwJLEDp/
G0C8e3nNL3wz3AfKpSBEcCgy2Pzwdz+HY794XCy3EzodPPe/XjWRXY6Of1JNDxq1WnjZEeKdDb9m
EcudaDvjFhc8VXXVM8bC7tnwSVgZvvvJ9q7iDUxMojLiDceGbCE+aMPaYt5aLzSoNeQJk8o84Iw0
Elb8WupjoDCfWZESQ/LRHCKUc7NmpOBUhru8M42+fZT2VN5afdywGDTTJfNm5mQeY9p8TqhXpnux
ZYV0qpo91f9e3APKfGzDP3yazmQ2OReyfdAFIxZ0AJWy5AK14nVQu5VkHAwnWEzOS6t0frT/eLqv
5cSZLQrAT0QVOdwCIkcTbHND4UTOmac/n+A/U6XRyEJqtVoddlh77ZGIotWsFGvtzsPkubtmrBFG
hKzjeyJa2WxyrackV40Vy9lL3WoQ/EZ4c8ZBFpWiqMjCr49zpv+RwRel5S0v49OAzAveVkkzLFtt
F8wThKjDvL37ymVKvxlk5afi7VxCvrWVtivgQ+cL1+sLfSnod2o8r81K+1Rx1UZ5FSmQguvi3Itb
hnL+hApnAq/FrMTPFkz5vKblUw3uqA9hKq0YGWTemPv/VDuWAKuCcclg4gmLVx9+krP4alLI7wh0
RAjIwu1MCFm2e7w2Y+PidVdSg0yaEib9aqR4kXPi3Ex3gIe2g5kYEZH/t4FA0DCMvfCW7EWSpQRP
2PZ7vipFRseidX2x/T5PAwe8bX4zjrOISXcmrXT8J2FVry0bpolYN9G9fhz+Fm+HXPFoqT01NoQd
sR+iw34AIAhCmTvRbJMpLuluyf5J3krCZHInjp9sNy8+Ghwvb0azmOfrLzn9nCwKHxtAMWSHp1Mn
VIMrufcz6WoTjJOdzIwyBjq2HG9r6X4ic4V+jp6oAVpilpAEY5EvzQMCs+CdW4GhPiDqNHNvBPB5
lxvnCNKfBueqpIdT0Sah2b28QZlxX/xELrU0xyhD8uGToneK1KJ3NECz8iHSpsjvVD4QVrLKN+v7
fLMYog5SpS95MGhstDBYwr0IlrfiugX2fIQ/K90nId8hWQ+LvblBXB0A4b6+nddzJfwE1OrzaNej
uwOBpj5go0+xBoxnjl4SnCytq7hsjXDLxey1sCmtr2FOICRFo+hGNCSxnrmcuu8RxNM51ulbbyxG
6DESWb2IhywLi9RPhGc7WxwPr4/yYU092rzFM5AvtXEtxZh9T+6Jm2YEtgR+pTtMY2ydrF+TKaET
mLg2/f2+I/Qsu5mWsnf4NCA/MTBIWDOXelK0zBwpWCMWKa8vgwiGK8bYze/DtLmUEG2W+lnziZsY
XLU6l27JxmPHbnefwGqxa/FIXlvpXV1jX5JyhnuHyoPAVYtzL546vzxdt96yIpj0EmuZraO97bqy
+AzjpZmsGAL3w2xtVzqO1uuvR/TrPEmUVr7CJtrBjhUb11AK6BAGIWhyNFjvO6zr6xOtcVVDqJcE
zCL9LHilJTc5IjZsixM1/i9fi3ainpys31LcBbn2dNrcHQX0pL7naTmH45sfSKT0opYREjW9DMD2
4xsLW0jiu1lQA4mKjw0NyWJ1TCApf7u+z3uH6Ic8SDKNX5OVfXu2+IlF1ZRBTgqrBM7Pt2VqdLsE
02TlFKmcAOI6h8gP+MyUChAl329Ls0XA7B8VI5kXsSxDyzZXj4Ht/11TOk6ysz/Ud9+5cVWs6e1Y
OxJA5UlIr+vc//FwlqglqmdeFrQMzwQ462qqn7qWI+nhKgvNSKZdZIZLeKvT7yq3BN5hHbb07ig7
5c1JPqCSBSkjbBsYltBEERSAtahnETWyXWCI6W9a52Vjs64cmvf+lR+MIpedzIQ0pvNysvXPacGC
YdKp7Tvkv7IP0tWc2vKvjCXKgGqt8r2EPG+fKdCMrFg4GVd/5I6eoquCYr2GLhfePUk0omXeGiyw
kLopilclg6y4GHnf/GAkRZUJqse0f6ru4AsPX07wMd2n/aR8fCx7prpdEy5IHFEs8RfFC4CKQPhl
n9HwxDNxr0Tv1Xt5Qc4w6sh8v/FZOdOpx3Fz3liN4uUhYKlM1YtupFiZlaUEZVCtRr6Q1lRAdcpI
05AyYFYAiQEjjFWzTTFD4XTQRFGyrE2nhcsXf+975lifjza9ZcCzdeuLRRbyuEk1zgJardAFIYCS
22zjNTnwjqmP6dXULkeFYfce+4EIi0LySenMI8nKpacvmcK46+GQsLlXUhTK3TvzcybT2M1q532A
6DculhZROxCo8HmiFLKhYHsvjduJ4Q3AVCSKbpIKEYWC13QcUTAS1zKpJxad+1d6XorydicrMw5v
ff+PgwC2KruUS6+W3XXEZqNWuHBEQR9mPtbzwprlXOw+H+Zx8oh22MYiqe/FYmBk7guRtmgmfI8N
YmU85LphZGJfT2wa8+sw0pH9Mwdnca1tFuUE1FY0j/J6lyvQm5u5zkrU1IMBJptP3MvzcUn61W+5
kc0/Q2hGVpr9bzxI4UiRa1i/aIGoJX4OtxIkwTheGbfG6IKa595gm2pc3tJfOJskNediaPkGyzdk
CK09NgF28mtDEI+8rdjqpWKo7Extsa/j+PNybSK6z8xqiWvzmKllOHHkjbpU4DAFVwLjxDohLi+a
x7oKQbORxy4b3CxusWB3K1zEp0u3VsX0fmUpNYgSDPCF6baSIMpOK3juVzN4uco5jC55JieQZBbx
v0jCS7R+kn4oWlK9i2ABwAOkuz+CmYH6YQS1Wu4n/SbVxH1TPX/tH+EzI59XlPESaP5aLBPn4lVQ
Y+s2XM0LCTyFmzLSzCIBjVdh37++y2KNpzop287pI95E2w0rlKtEOb5WMOnrIAHTcG4uSruS5LAt
tCtDJDBrPE2n6qGPjGXbSt95WnOE2XQtW8t9AH6IarfQSWYwXPXHXeCQb/6TdDPTz/Q1AbbKg+Dn
QxXGSkxUS/gDIbS6b85KG5k/Wvq3L3Pp799O/ZwHvG36vNam90kIb2WJ9ul1M4r1k1/gPpSfZR4m
E+LkTf4JbixizRwcB6n6sXuQN+3t1tvxWbyxczTiFo5l5VQ99Xefq8/Npyu757fI+60XHwCK1c+t
XWf7tq5cOvP8unYfIJj7tR/EpdlpZLn3+tkhczmr7qM/k2MIWZC6k2dGu89b79Tn9/04WOBa4+F9
dMQ9xF7sAhDoeXHxeeqzUN+H2T8VTzUegjDxJ7yNhVp9WK80JissKUxmj2VJ6F8NZmM/OXb3I0CU
7q2+HZ0Hp44idz8aCFNzjNW7f+hjxShlPAEegcEcWcjm59a/Ti5m1jDD+qkTQ2OTAvmYvu2hpkUy
CE2cvx2qIQ5n9h3luiue+snhqR+drD7HYe2WsUo8nT+2Tp1UYxkNpvt6DqgBT1iqBHC9fLMzl6pK
9i/7+2S4hea5/GhEvCmT4wQ3ktjoPmXRLEcaivrWBCxfzRTxSRzD4xE+Bl3YT+Q9J6PxAMvSpnfi
DwtSXwTbNX8JjsYvErv/s511I1uXrcGAgh43xKQ7tL5Pv/edg+y2Jp/T77Z3lbCilRXr+Se3KDZ/
VqgZOQJ6kShBWihwENUPtXtvAUrTmpE2umlapaqiW6jdhsmP2D3/+Ju9sexMro1IeVa/SzN+743r
C0fTz3Vn/nNurIYhviUKp/Uojxup5iFg9yWwsgSckFAUYu/XbWFaQ8Xylv1Jf6JJzbyfYd7joc6B
+jGUyGf54x5BTrD6xt5yHy1l0wnprHQV6xTPeFSQOhpCyDz+pNgRwJPLRj+/5Lgfj8NlJfGe3ZaQ
MCidO2r/O2ufmzRNEeii01f+oD19bWv33/MoHsb6hZP1Hz8J9zRSgx2HOG2ChzBZAM/iFIAvuf3s
a7PPMFBHgK/rLaYnlDyP/MiqybH84G47Vo/pkF6C68YqBDUwt+ZbzfEOsAwSTgF4rAloDXL5NKwv
r6uk5dfi0lQSAo4rpArkn2bNs5AY7gBeSLlGAUZvInKQlRfwDzhj/5giCimKS7c/rnAcdbK5QPSX
CdTtj3mDUxlOd70OBMSsH023c9XKRS3+TAgmSp75e+Qn0bm/pUAgN40LGKx4CRxT83K6F2nG3oDH
WGBmw2Q12x/3U6216N2Q3TAdEvzh9liAh4gi/QaRmEWa9AGzDPCeqCBWTHyp8by35/KGcOCx1gbW
yANMyDO6j6cy5AT+RhjThWwLZsGhlY43gBUzsEDzfBw3W/72x4/KBnnQU/cS4uUvf0wzrtlNTsfS
sj/92fZbp+GOXfMt/XHs5Pb5lMXWsye5uziVfPqbMZcF9HjGh1pkJZs9qsfv3GD2Pm5kG4nm1IOE
qv4dP2aTRPf+Hf+m6+1NNd/X791fYiUbEOXu+j2LNu8fTL3XY7AlZKKsZKoSsJW/TfN8GG+5wf7j
+LH7W3JEWsShKlV5TvTZFVgQpT65flN8okIpvY/Y31Se9X31t/rb5/JJqijY/ej44b95I9UaVxOh
/08+bqG+YTQhlF5wqIwrTJDuX8Y1zh5sMtWkC/ch4ngiop1H69FNjLJTZmBZX5rjRqaVAcCcVY5y
UQjYfJcOCl/Zj4BT6J09NVIH15XD8FTBXOlUCL3d38NYN+sRjeAoSTQEDOwMOMNB0pIwXlPsz34c
XE5l0XBnjtjnyisM/zgrYNfLyjFxLiBbHe+paCuxnIHsPDFAqtkbSjxhLWA77jyOA1kqPWAq4oZB
D7xXgBkuK/ZTjO1kRKofKiq2dYIqZYXUK0bDuB9aV0yv27cFPthkLVxdfVqwrgjaktA/J2BHWiOg
Mn/iTzPmRAACJijXOzHzira+oo679gyp7OAE3C2irLZ8W/1k+cYn62F6hBVQldK34PAxAzkyLS6k
ahTHXlV9rjXLkIBMObpwWBJzdh/z4XlbB+tCiIhBwiBf6OzMyOi+VwUjP64r973NAw5lUUsjsZXb
iHWSF/1UABAnxmQPOE3CVBwCKNLSqUTCjXAZPZfGWDJlg2BH16jNY12eklM3WQFaEKlfynWwogoo
sbyPYGB4DKCu5pP78FGVP5Tqxdt6LFtOH/n0ZM1JO4hIXgM7t+tDzIU+ZqrE97oVtvSfUGeDGEwH
nxDNwdz6QU8QaL5pHIewW5He/G/3LQSwsvjYjqK/pITOchK2B4kWkCYu6CXz4RtdfmRpFaj5c8wF
4yFat1jjPjrImHnohJhwUIDoEJquYDa9SgXCyCYv5oQ2SJ/V8X0bAPT+vOVbatQwFQGlBKbibz4Z
70uck81ksBw9vvYDROhAHf07dHPYVbwNEByBq5McEEkOn8lJSvwinAaU1oWxtbbVn1j8cSasBEHD
G5VOstavQ/ZmdsYV5nAmrxg5CmIk7OO7XBj0vPt49ByZbxH1ivHVQeZ/2cG5dqfjLLkNmTari04G
/8O2tl0WLTO5+q7zsNJqeEK+GQMjxCNPvbGqhAwL0Qr//3GS/FNnbav+WkQnJOKxFTgG6fJGFhJa
X5bJGxrVEEUcjfrkW0KK4+TUuA5H52H0b9WXgvuD4EfM4zSPfM9+MOaJzphJP5KFkL3+TiuCXdpG
1vEv9uFhsx9fmz3HV9bFUeXEMUTLpIRr+plb4pyFC3kmmSDGez3sK/eQvUyzGdTgeMwhQCCxQ4We
GXKx//llAST1RPQh67cYY+Yx6EWFisJhZ6A5P76JYqo2rd5oYrPhwUJPh5fvlHuZ3oNYZQxUC8aD
s4pAngPUrUQNlFiey31/LdowvYSs8E8MinrAnJmljC1MGiLOOXTkyBTfbTY1dBENiHgLs9OL1EY2
8Pqi4RDXtN7bomKBzj0VPVhN7xeGeE3/8GZsvk2/ProLaJxbvC7zMDrbxTpH1OqcLEUSwWUaHEQj
Z8SQFnC7zOgRbFww6VwLzNWJIlULMFefUY0TqPs97F4qIzxByTQXeYAoRh+m3eWyJ5j8jC7CnJsL
RQFzxMkCIbdDGQQc4Qr2hYNIXNbWfHIbKLgSY4IdV8R70O02aHgyn5kzYxFoVUsI00N6iqv8ov1D
6ZiFacakhA1nPJmf/qSIZ9BmZDkyjYjtuser8dsbOupF9m+dkqdMYBTDb7a5FVUU7ONiOYXWrY8t
7JcpETnr+m3TDtG5j2riXlpM6xlpaaLNeEpYaZk5DuSWSQuAMwyQvpLhdp3VvXcXdptoDFkQ7un6
Gs7+bfoYJfcS7LVNoSHKL9pMltmbkPL+YlWI7aY8/oPZsYI0U5qU7AmvCxjm8EIzChVavJl1c0Mq
X41974fHP8KGPkaU9+z0x20tUZl4hXk+FX5JC1o7JeQGjeSiuskNjniWStdVTQx8AvHIZjlKhmjG
zWKAFKgtzNzcn9x2sO1djhUCeSMqp0k3veHVCuJrlJg1ZebC1DpJMeRAl6J65aeI3UsJ+M9sgV/n
D4vBohpiEtGcTA6QgVfQQvWQXgV/1RWKbjs0tvarXm5c22Gjus0nt470z2HGxzDRXepTvpL4uCCa
aoGNtMmakkkUj7UUIlWku4sKI2T2IDyrncH8vytIstM+RGM4ZsRMjecVTAVhWhnpyOOSZRfRQcxy
IfA0WystAamZvFalGzAhfggAS5BmqGFJcUKwlpj1oVnX61MpBebPOqdjhTqNhuJY6Uq2t/vsnieR
5YBFeFvvxpfvkXwxPmSRUuyGTX7HCm7IBs3osiY/Ah88vQMJzRHkvr+qWqkK5grmuBlCiUO8MY28
P7LVeLRq6oPPdvHy3PjQ8QE/hyNLTba8ZoNdVu4C4ITh4+uOID3c/cUxqQ7DGOHS1fxo3QURghnb
d+/QsMVTbxowjiWXmHbTG5DYCfRu76ALkePZun0qGNpFg2QG0Q1mhDa3ISSTge12DK5yXffambOR
39vEZoV2uJKP0MRedtCOq86wT7ZNYc6L1w47wIOSdUs/isIQRGqHbOXnygUpGBSNr0xySIVwGB+K
QHrdXJYZLXzrIE16kt1I8HQ4nRAtyGZCzNOj0JC5LIXMUgWKYjEDmBKygw59Jz3pUrJLfDy+Ta7R
3DsFxrw8O4azYZu90tBf/qWbt0xZmJ0p5ZLoZFINymBlXqrH+mSMt1W1RHqQG7U6f9ds/Qv0AXJb
9ptZ27ycHR0X2AokKBflrmble3AUXCpoTwriWK9ujiRoob3FDLH7TonXI4LohFgpsk1jbjyvZiKl
8ciMQXmHGl4jW0oGEOk3sp61JQGDUaUrRc4m8rGA976BPr63H8cP7PL41xCU3G7vwqa16jJaNb4N
bbLG6ibDAkgxr5GmkAglU7l9T99m8FkjnxCH0tC3I5cId9YEH8RcUlkYz21GRb8Jw+Lne2f3IW+W
yZxcqNOQT839lJxT+SbMEMQYtEKcwE3QjajJ+z1Mk+Yd2MVQ6++j/a2whw1qzwCr+SxZXL8vFwXp
evyIKwShh3AzCcS359I1Wjti2ZKyAPOBtQba10ft8heYRIG474IdW1weIZyxqhvBH47LIOwMQnRS
cyuAZ6aYO9YSYietJNu/86ZGlMRUIClBh08iiUkcCfKNuayROpT5kuK/t13xgf9K+lB+IGxtwJ+W
3KhQCoxs0GSQn7BqHP4Hwiw84+zjFClOo+XHrngRQ3OrHkDYxQwRh9MBdQR9T07+1sI5GqTXtbSO
HgkJSEOi7007zWnFPCEG25TbyDhVDbVjOb/MjKENZgqEeKrMvoJckOQPb8fyHylxI5hY15WjIJJl
QFR9w3ILkJg/Z3kKBT1/4bpBnZn5PtZCeslTleFmUYx/ygVlpOLxiLTB+2NgJCw8HzgYAC4TAJnR
IffTuQWV+ThW0bQuN0HiYLDcQUQ7a2DhUCCWCaYcecsE4reCYyXWvn2TTp9zxnnC5BmK9eE7XFtc
X8FqmPnLtdhpzopiM5aZ5CcUZgMDXO72aFUQOGqgquoDPiajzTBuEv9ILg8bn/kaq7xlAHfUSNTI
rr97lJjqZY5BMLqF6VvJR5C/HIuIe0gbkSLevhhf8bGiDxjZZzlju+fB/VxM4OaqIiSpsP//3Yfj
hzU1wMkEswKGx/V9HBGLD1/RfgzjXleCLv7c7zTw9Pg9Wzr/fMJb5ze1OcWzlpmwpVsM0OSmi1IW
VmKgJKna9iNRO/TOqwBz0kH60XSQnmQiRS12nGQ03fJGyC0Dst59jHH1nM5z5TUXR3750HQpg9Ht
WIh9lYweYAE6IIJOxLNM+fc/q8r4aTWYH0vJOw97Y/9oA+rP+ia1g+EVrLtjuuiqdHgSZWs3305C
PtoJZhHs/kKBviU+ZxBJcouQ6RPfY1kKfXOhBLmeJeAkgQsBRFDDRsL7kJdCanBSC+YEMoONMzIg
jDkyRbw2x+THUELjGigiQHaDv/5t8VqmTYdEz3jP26h2JgyOKHsSpz0B03woomRE5yTmEVtJoFuI
lKfKYNQzmdiccd7YFbeAWKecqAocvoanXz+SHLdBdETUsaF4EMFsOHrK9ZlT13CgETL7I8GYl0Fv
519mbSQTTEWe5Jhw6cAEpnYOKC2hJKy4axgoZnJ/8SQ4sCl4/KvCZmMKgaFk81noHER7+9kuVBEc
O69nO4P15tViTl5KdekzIcWoHsxXZidCyb7GcfVsPA3qwEbYNbF6Bp4qvd+mLKu8pfbuWzNmI+Im
x23zo6EPYQgqnD7jWeFa+hcTYda31p8QH57/1G+U/FOCjoRXnjdOyMqzJAe+jW9m7+29l4c78C1s
DjQxudnXoQv4IlrCdgwjQTT27hpuoKYyNykDsDsUBZ5VUBcHlhD2L7X3vt7t1QwO1hMg1ybVBkJO
B2rMyvc6W9alFUZqPpvG1/BSFLv/6ob/6TzgqeodJ9Y0pgZSqRaUsDsvAKR5N1M8zV9AdMxehE30
GL6W6nuJ1LdWNhLW+TBLhhw4+dO3ZUoHFEcSdkU9wN+vBrhZxZ5NUvcF/Ka6Nt1Xw3OmYPLxM3rk
obATyLFFvqszLvZ57peblupniusvsfPBibjEI4PyGstR6GMhXONpckBiEBVyzpb2z8zEEl5x9kTr
qcFqn/eHguxd5yA8ZuMVHyqsQ9eVqRmU2fzNYP5+GZz2+Z24MEDp5xNc7dhe8cri2oGUdCb6fq1E
v6ayD7xrFvl6PfgQznW8QpJMYDIIopVD7VbOVqI0wjAIn0Dekn+lm6sB/4mgyMc+yVbXyqM5ZyFf
BEgDhixKmw5DwfhvPMwBviYkEUBG9XtviU/60OmiXVPUo7MNufkYDkTa4X0Y+hqHQJptrXIFQW0u
+svJFQVmPtc4HNs8UfNeamiSzQ3niWJMNIhIhigoxp/sx52QMC7eOl0Crjd8qNV5MdKYo1/J/uHm
kEAS3Nn3+ls0QttQcC8ng7WYX7wEc58dyKeET3Y5rxLujzUUmLyWMylJUZOsmsl9mafu9itFPGNY
P/e5wHP+vhDuKTvZoazNki3pjB6dxVTuycLtc4Y+gMMMhZOUXbwLv0tontqxrZRZ0sUCgvbk1M9c
9dKc99wf++RmjUTrm0sFK8EVzyCMpTyoyDqRQGe75yDXkymgZWLZTrIQDtXIB9UgiTmhR5oqp0V4
ipizylKZR7k+Pbc6Z0iuE7FnVfJ+pL0WCXYJI/dM9+lxKDkmMlWZPs3G4Iri8GgacRmPtAcla9Eh
i+PhXy4roksLu30XGTAjoDHI0J/GFhsiIzAeMSxR4o6LqvR8XFXZfP9eANSmcNwKSRzFk2VZyMK4
UN4ODmLnhDoCVSQqyyZ02PtajDLgf/Wkc+VPEsgy+BeWAltmvfuF7d5UvAsm48ZyUQ5Wy+5tmGAE
hlzo3wSklS6TB1s4lq/8rbYL+oQl2OV4B24y0vzOwzqrthCcaMkY+ty3lpfqfFaeN0+4/ZOwssHi
K8OT7nIOzRxch5ST4WrLPJ315adhghg21rVkvKIJ4tMih45581q6hZDF8kzU4+dF0Yd2dHBbFs7l
Uw9iEeWlOFLNg8NjiHXpAP/fn8tpmxOTUIjeOG5rYRrAxqE9/+Wwz+Yf74deKgUamP7cx0vHc3G5
5PYmIjDuL9r7czG9KI+rl3SNmwfGFFrwmdZkLh24m0mk0+pFcqDfTW9fJn5iWJTTZ4UB37KOHipk
bHiAwJovEJIl8qtdKbEMZstyvJIlWvAMSVl7LKAw/sJMUoPirs+WweralTVzPGEWOchpL24LPQxs
yQ1lHX+tqD04WsgEARbSqDxm0pqWQLT2sfpZqvkd6EkrzYG76EcS1RSK1HRBGASi1USmtr20tcTS
8IvVQ5osL7ErOmOfDh9cuuAeWXdD4CMOrnepi5lat5Voqim3agSmuryozXLB+vS+rR9AaBblx7Ic
TVZi57Zs37dr/+ZDJ1kdSglAZlHN8vXxTRUfpsr68VLJxAaxZXeRKmMuil1KF3HbkrivWptMc3lr
yoJSOUbqV6E1i8702JMII3+RKDzyFlt1jxy3XQH7UWtg4ZBqeyHozumizgPLlPeGAL8U+8peqvy1
q3ZO4wDhT4PF2ALByhEp3Hvbjki+3W/yfdNdXaW7KkyXYYLqGaaHzyPA/3TZfuB1luMry2SaK80j
/PhV6d9Xy9b8VN9s31bpzupaPaQ7V/TolVPRIN2VLuuPWWJAP8nxG1tO6vtJOMPuu9kaIWLPgdwT
53OeMXg3yLbLkd1CjsMTYFseACxSyIh3pNpPe5FjLyK/s1zO1Xkr8YGdNpYtHy8Dih9NL9PDN8NC
fpFPu529De/Va4IPJ4RCTAtcp0M6qk65fb+H2h5s+6n+M2RfnN3oiqkEuypEoinm1kXQDk4kRYoV
lO2HoXEfZl694jjr6B23wlWnubTucTjQfGTZ3x3K21uB30Lw8lCM1h+9T0lV/5hcGJCQQdmf/3I4
FoDJq6d3DpT7CIbjJsXOPdU6rbvR3+uQHTbbDcnNFhgjHpTXaZh8NJOPvl3iw8Sue7u+4/G5fZxu
pfi4EfKC4Vy51tLiW431r222tBFUe6mvYcRmw/lX7paaJKL17CbXWV8bUd65zCaIGFk4tpJIwZOd
9P5z+8g2N4XYJ7Db5YpHdyPUsb9Ms3au5Cks3a166Gsyobfigpqa3xjzE1jwNEyzvkm2iEETlAZC
DtK7wDKwEZ6uGnJm3xoWkp9IP8TRoNA4yappOUZ9cNwF+j5gVK6f+FmJlfqJpQrTRGUaK6Qvw1D0
+CLBPSL5VfP+FWdjwwt9qU6BPmNBBpP82yPxHs2W4L2goc+b0JDm98O0lotUEa2Oc8XLJYhzrSTa
ETCfRVneAr0AZP5zeu6sM919rJASPYTp4lEEO0EphcUpSysVz1VYzksAbYlF4GCV0qW7qc4u1Vkk
W1J2n9H8x+rTSP04LnqvDHEyXt/ES/p+BD/IPpjvQGW6+y0uXFkSI58rRNT1KyRnNBQ5iegpht+/
P8g+K1CDv1y0/o3FJKyeAu+VAydTYfa74yoih1ZjhWi+24UNCbb4kLeFfS8ZZmPobtb5RaW1qM84
+MfVLBfkhhw5LcYs0aV7fT0vxXfBrJYRn3ZvwEeB5Ri0xmdSCuIkX5z0JvWl4KKzLJa1VDinNyXJ
S0bzq1r8nQd5ADtzK29WxUj5QJY3UQUnhqAy8hhpsD6uEHaE96GY4vqW6+JIi+SGE2J2LsF9v0H/
1QW2TIuX70jG5BlctxXGzPa9Pgt68w+Fz78Tv9mvyyjal6z28gY617n27r3s+2MQze+6MT8SJKEb
9nz6ZBWBBc/j2++ie/lNv29Gl+ZuUOQzw5Z8E84s6JdkUc1ALgwSg3P70JWSdf4x/R5/XXu3MhKO
SPHWFEOB7SIm6HQ0R8IVn5yGl2G0xav0SdxMsYiT+N6Js/73eYmm9k6fwaDY+Z8nwzOLMgnWQYRM
CI10zd/NU5rgFl75OuOkg/CCJyjJT+FlzzMOdnHevWn70FznSn5yGfAXu74DfzpYcGGCMlniSdXP
EpwxjJal04DSX+Jq3oxeP7jC49U1+j6rZWNvZJAyLtGC1OUfxx/o+CSQxnPL/SbC+OjM7/nngeWe
2Z5UgmbCp6WrsUBC3wO68NL37/F8K1pcvU0/T5MH+Sbkv8TTYwr5XI32HYHRTD5zF67bCdQ/yx9C
0ILiZHr3UcX7/q6L02/A+VWiXoncyywW5dzwMYIYzfxmJh55/tG11I6SIE5bNaasq0/V4NXsWk/T
aSvtbLNUXXt6eVX7+ClE6fWWpUM5+zX+Sg2iITY+2LfJId1zz5ozWLVOQbo3riDe717bdzI6TEs+
jD+PbHq50Wky/aBJgPtVlqVtzwKXvb2/nuQBtI3QyWLWg1UxZUKvPA8e4mFBbUzgwlN/l9/7T3/m
ftffXl2z3Xuqa1M/9552JXvb4XfBm7sbHfjqzYLPArz4/lNj+CST/c+xv3pThG0PM02PG6R5RD8S
I0Pj1b+eVfH49Xdi4jLf4yG8sr38eUxLa7mAqgvZm0oacvVUu84/m2auzfEz/QpnumiezK8fq5sD
/TuLgky28FXTagVq+MexVMUnVT9XtIFLZoNMkrnn+svVsCUjia46LTP5TboQZZd7iGTcpazfY6wb
QgGyQVqQ4YG8cd/XoulqZlu+A6I8YvtJpoAyr8hnzsJ4HwM2atlYIcL1kWncL8M1/UBkyNrQKPoS
nWgxWsddY73p7kbZ1jlTojCqPmXU6Jv9AsQ8X8QrOPA61MV7zwjIdSiRKv7vPb3H66LXINGnXG1z
3hm3GWqvz6NKr0Z5/bqKl5LvsWay4RbjVfu70vTpeN6bkpb0y/Cchtv8vn6d58IvrYv47dU9X+NY
3V+j2Z8K96tnGavqq4fZu/21d5lfXw9S+n/l1CWTrp87tP1n7V8X2b/uuVeWbRQU/nC5jqoK4TGt
eT9t4ARoLkangfNnMycnJEshEqDSsQMRdhuG3BBW7mG6v+gtB6lupEbeaDBntNB2g3PPRuHk28uO
85eQLuIw2ozCD2UYj+bf8w99d5SZ3PuWhhhRLNi1MoB8f7v8tbF5A4rB1kS/KK45AD6yMg1g7PnK
TvP3SqToq8y0Qrk7G1y/fESadPZ9Nwi1VmOJ3vN7ejv85vrW/iWjCD4KJohfKFP918ezf315k0P4
8f//kV7f8iQe5Dl8tYRR+xq+ftLuink10uPXJa+Pa041pl4Dw7fwZ/x9Mbofyr19crJfchjX1r1F
ZSrZ5PDUTGwnqpiuJwZmK3Pl5jc9ina3Ije4vegihWmBH7X9Y3Vg4UdLZVor3Tq6LwHA3jv4wmqs
Nq8qvLoPRsmev31kZIL6iY7ku5pi7r1kY/nlNssR21N05H/N92oLF77KceDFbA5C787TdKM+l4Gd
LqjRnPPYA+X3y19aYlla9zwgDjk2CucybCPnfLSybivDQ4jErxGnqdXRSbfZq5lVSZPFdSiKGyQU
q1kbhtodvuo5RMgwpLzDYVcubDWlONIMzbPvT6UvYBxjpNpnQuPmq0kc8Dgz1skSwFK3EMQmqinD
l/Vfg72u9IXio31w7arb7pfhD+Exyvxg21shvJqVyXTZt0cHk2hxUT6VmBHbkX7q48GOHlqJb9Vt
C48Br2Cmd/mYV5IB8rZSmLwLAVOf+STXm08S/fkb2Ax0YOoj1UsPIjJvsz2i8P44Tlj82dMY8Rgi
MqEdk22CSZJpLf53SRR5M+SZKM4nUVkudo00kpm9fFrR4aazbmWbxN7NbzJMOq4EXPYUi/qX8mys
G5l6dsRwRzWBAGCdTOzyy2AMOyAIpbtmuaMPFNHWViFxXgY+TyZsq1OIB+F7azsNKrEVqx0PqyWj
EfS+9Qh6g+bPohiy8/xnRlVzZviFD8NgGQI2kjVG6k9OUhhoxHRgu5TSpxla49vme0yj4edge3bw
YIcGnn9+Qbq3zqirkNsdO5lI5LuRXXj1q8O/Oq8rXpuJ1oGp3Pndqf3v+HVg77yPnfgcBy5y5IZw
e3V6JPuzwbmCYvM5Cbz2uvzsF/mm5D2txGem85OrsnImFgAK+VUIq19xlRec0oV1n4UBYZTpsc/y
DafXwauPG4Oe5bJcMfVpkXTP+Wvc8t9rALwO3PHvwH0ebSFtTnuxRdl5Y3w1MhhedyjRgUvs/0xv
7t24GBT9OeEteyyf6Xf2uEVzd0ZpLrn7bqQFXaduZjj1CR/wNJQqw+/35+W/qmfQW0g8whXMJfOe
mruFHXQR/m9TxqsAF7nUdGDvvL0Z4dUeRvjrvOHt+twn7eW5lhC7D+VdecdkFT5BEQ5sr/s9nARl
DhJUobiFoLznGaU4sFokgn3JyuM6atLv5ve1Ur3ur8xqt0z9EdwZHM/H70hbMvBCN1f8q/UW1qfE
Z6KawHC7qaf21VRRUt6v3WAxgpezaVt7H9KmWuGyscVSFj7VvufdtZYj1fSbvWPXudqxNcWf9q7x
p71XdsZLeJvwvJd+3vK64FWI9vDTq7R/hTgJt/d619dbvf5UlAOXvSrkRiUr9nWjX0N15tlmHuRX
T3cQeU7W/nzVxC2v+vjT5vbXXms6Vn64wj1Pvop91dn+df3pGvgOLnDGxU6qjL2OdijPak752d+q
4jH2PtRLUHCPBd/VqvKqqCuV8rrfr/50e/jrswQXh+LFc68ox2G9oai+fAgS91N7+9v33GATH0UM
9mDXKcven9b+12vR+RZdUCCXtnfl1yu9qhG6FZ4V8+erJv50qzqrz+u5ivlXE0Uo3nmFzIJVN5YN
/GFTUWXZXu+muFeNe+Qdp143OaWA8O7nQzyK48GvDqxq9NdXddzs4W55vY8L3PjIhvV34GL7mfcJ
W+9ZkOJUXut5XWdeJ+3dqaDXwb9qvg6U/rrMIxVHAnOlg95m5IwCF917Zd17Pe9VrLra3OWCZD1e
cZG/o2Q3IdqirZ+fzbEtLPG5qYHz98qu+e+UAlShN/7ym4JfreuebU9Rr2Z4PdW587MqLrQ56b7w
iSY2d43JEI1QiHTRv/3rbV5vYApx24OG9WzeHEiOzmjiQJH7PBMNlazwxPPN789neYqrrs+r7N3q
oU6GNX3+6Xon/+3n4HzPwpykwDn/uvd/PJ1pc6JcE4Z/EVUsgvJVkFUQtzjmCxWjATdEUQn++vdq
89Rbk5lJDMtZ+vTp08t982zm8+/7DmCy9+c84a8X+ubiGj6pFIv1a0TxKUQ3zwKlBw+jf64/njco
LXLC6JK5QkBjr7p83Y45blWPnO8CrsKe97gm5Jv3hsoSJ31LmN/l9H4mScbBUsaOpIxmgdJj/Hn0
XyMJob3eU0h7/lr7/2Yj8XxICxkzRm6ggzwuk8P4ca8Y6H/zQZf4Bd1gzHH7/Y08H/I4/uUavnJ9
xPf8qjBGvI/RxlGgnaige8/FW1B4Au/m0SRGyD3cz691yVwaMnjIAhPCv3zSe3/z9/S/1/C4v0ng
XoZZ/sWsZf3cKXHjEl7Kv1zyN9H8yB2cjbEveSQf8lu++Iav623ES/iG63nnAfY74h/yGTcxgHgz
aCb3/feM97Ry7bz4/nsYn+/ZGAu54DH5a7wjpiz2Gdn+UqUm3eATe8cLeNMDF6X8b++IaPKrky2j
TTPtHXcwS/aO2/jip7+20Xi6yBWPLS/g1nZLu7iCB76/5fj111ATNwyX4gH40DmaMXjtlsc85Hre
ytffo+0dT+FZ/R0f0cJGrrJ39o4ngV/XykN4X7ulOVzBv620ml9x/7sv/MQFf83ge7rCb/jm3bG/
/v/XqlR3+Zznv5vC7/mJViOgv1/4bT7M5WV95nBDdAaLuPRNXN8Q1pLJO+ydHQMEzmdkW16Rh+Yu
j5/kbNyDC/510nghMvKq1Do7pR42uHp+XRwxvbP4LA6XUQPe/QAKKyl/PO9dVUJhR0jiU+XqUHW7
H2n7pCFLDqxvt1gDk/PDT9XeabI+SdSYpJxCCZ7ZIJyl1TlSyQhqXLxRLWB7IIZe/IOePEDZJ+2g
dJ8VAHBha323+68Szmtj3ANi/zg+zR758E5dD0UZZE7ahBaG++xAiQJW+s/x5R2uGXBCOtgs1ehG
ehQHCeA3QezBdp8qU8ABXvD5To2o9TBsQEQ5hgrg+9+vSPXUwr2DHf8NfvYtBG5AATA/wml5oOzp
NDeop+B0dJmc+4GmTSmEacfnp2OSJ9bbmdEhuH9dH34+73cgxrlPeGyeFMomF0DaJtdxn6RV+KnP
7hG87lTD+6dPzUvWT2oyLb/rGaCGl4cPMM0BWmvyKahvAqDBBFlFWapkNdMDOEDhwJrvEXM8AV+K
o6T7HmHA49Ra7H3Qo9lpvGpCLZ7/kJqriweW88iY9VyaE2tTqjS/KE0+u497BFDQwx4KAAvnubW1
1SsnbeeGn5lTAbwY8gVexrBMc8pRzs6Rs84/AJGC0+djziTdov2/XwsOGEcG8fmTT6jz4dLX6KYG
2kevCS5nrwQldmtG5awiJPzvF9ejVxggQYz2mQwem+4XGEigLDYgpYwNn0oiSngo8dHJnWEN+KTK
6X7j9ynYm+nPkJQMIKoXR0+LBt8aGbWzy210WeBoG0y6fxXJMlSzgRhDbce4BDHvR5vSd3sKFAQv
s30IIZF3p4rY7nrBE5Bs5/cLtKXTKconJyAeUuMLfEYQli7rHomztCWc4y6PVHLN4EQnDffmgYwR
ErIcEY9esmKP62b8CElKvXiEd74GJPt8IxSXkCZ8gRiF03DWuafpYDC8E4MlxuuV57dq/zSX2lf+
jQ6o+w6sG/hzXZYefBAliShA3lBS59TUWrO6LO8GwgrL+Qx6CfXTLiv5mfJZZUSsHRtH7hPAFE/p
u0SG2gXLEtySA7wUF/8008gGpOqcHU+n4AoEiPhajlgkGvkxhOODvs9oNHicuMr2yZpRBs4er5I1
1PKUce55fbi7Z9cG/6NC9RykvT9cavzovdHpp81UG2LfYUs47ac5O6xoMvN97cv6Z/gDouhdKI4n
YHz5AtOLfFl+FBxPhpyXtf+AdLqGik8FB6zID+dFzUtkTQ4bBtyEwU4W7pOzspuT4UtY5pRewl9S
Mh4+2FHEPO4ESccWubMlALXDw0wzPR4rEnbyrEGIYN4/6DBrk8hof9qf8h9YOJz0QzDVMBJGV3cE
An52QLVak847h6qLskUEWPINvaBIatHgHzOY6pos2AXP5Isu/IJgiX4v3ZsJlug1fIQty50CDRaZ
TMWdMlneC9dR6fRAA4Zur/D3+1lZ+U9WdAedkI+CUUEX0IaYGhpV3pRN9LJuXf3geK8ZmSJ6JFRw
2t4NF8pjxIrhtAdC11dDzSN5JRH0Bp3D4uHlY8pqDeeBT4/Kr5wg25Bqt/5nT3dQGbkOvYurNuvT
6tyS9w2fgZ41y3rSWzbpCyjFf9dkTDGaYwQVxso5MVzYz38uRLlxQnwyr7DauGT7niZYrW5xXdic
IKcFBdRz0hrxMuPXm5lf+vh5kiPE7yeSrGGZTSjzv8wx+/CZ5SnBJlJtCJJUvr7By/XdvTywdlQm
hNRC09M+nyNYF3Sc1o4+PkQYJc/ZzW+22k87sZk0TTxhBbiTgbG7JbjmcGxTkpE12X12yQYru3Cq
6XPKbs1OxQgBenb/AGj1Dh0yU4IvSfOv1Kv9gCFbKAkljozkKQDGlnwJw2cAKSM8h4cvdaJPBvP8
LpZgdXDAQrG1Zb4A4tK9TIjU38ApdIwQ7pQh5TrhncraiSohCj1G5AkCRrANegMKG6VH/QjA2sNs
v7ZuIl6n9Ne/4wBu0AzTKt2Twr/pk28BceCo+mSk1BW2o3KlkM1p5hUP09lOLz5qAIi1P/GzqVUh
amFrHocxDuB9DEEKKjidE5zd4UTcf6tjZJRgzyc+c8/8evqP+OhacVdHPYrE2mQANkCQ52TdB8d/
9Wz/9Jtsfxqft7IPEwVNjRGNvUI/Jev2NkXrD+I2tD963tW9+2CTKSS8jOt2dIZF0gK/2MAL554h
xzIWTZzPyk/mA8XGfs9WaADwTFcxW9Blvx865W9k4Tt1annXCfq0m/e/LMyCW1Kleb4cUB7pSrSL
UCx70ZwKTOHdyONBTE4tVtWj55gUoJAvgFkwbbajZ3peoAn3FGMNQgUgKgA6QIegUAnMrxVL8pxh
HPROZDz4zTgv/MaEvyOnyh4UKhD9qBiEPKoJ+WRPIsllV8FKSAsuojJBY2ubQH34a5WxMdjinSXp
RvHP9JQq0xLPGwg2Tq5RShBqpzk3KBbh5ygvZ6rxU8MS89G7rF/kD7wmJ4oOGtADqWVe6OYsH3TD
fjPuf75UpwVRkNRooLbZh6k7BkLBu5KcoscDYDbBN+xCo+9+ZfOWBH+A/LIbzE2VZIrBRzo7yT6T
62xxP9WuIQvUU350aklHJE0D/Twin0Lomrx8cwiqr/O4Ha/179twbU+J73uEagJUIOUMgqmMqcw8
z02XlC8PIwAJZrauhT/WPWu4M6LxLAW0r9nPUEEDEj0zm4x6EqN636bfuYQJhg9Xp2ra/6o+dC+b
X0uXJ89+WO0m+MwgdpMGecJC0uBEAc0U8GOQIV+J+XXAvIhgSPDYpUjtyFcqBI6noJ4+Z4/wvCAc
H+hPH5RIa7im1niC0Exa+B9HTP3TMaKyT3jBhcwS80CqihtQYdic2f+H6PIsKzdXl1aw8a2pahB8
zu8WfE/SywDdY/SA6LKn3/aHoFnvQ2oY/pGgwM3UF3MccSCouX+h8Egl41TgUgRLYcTW9uVb9k7s
ksY1o5djzdnmQLpwsT3Zz0iWG9EAt/raU5LmouAJsa7rkU4tX0QUz7uORZcCcj1iafjLqweHcIih
khJynGo80HTYXB1ARL3Wq1lpSgiWigNJ2/A05BjcuQRYcTO2c7xWyDiELYkNUOHvh7U6RRgSZNiF
IHR43eo3Zc8mMETa2eTwhY5jw71+k6U3tBMUwvY1qqNmdfeXRVbGuGJp4W2GR62bt/Fh6qiB7R6m
+ahyHpSz3I/+j3j9RsW8v6C8tsM9W5FpiSayF4/4sukCPKNN2pJbHQQ9jkehtpYsFfjJthIKoU7P
sQHzdXmKRiNSiqx0KI0zocpwCg+36bKLK/J69RivztKKrx7FxYQaTruc/PYDYQYKOUav3at15hTu
LUkeTu7L15q1P64++4BJ+fhHqyQH32uzx4saniIbfJECJPub04quipofe6xu+mt66Bdun7j/cdTO
WQVjE6P3si1jtCHO8zV65vtlk4UTgIXSkD3tvr60j0tWbEEVNJxiXaWgzP26z9SEQzey/TrdZ5hH
17BzX9QxnDNOSP5NppVfUii+aMdPaqfBPsH8MhxVSVTKg5XRuTcuBkC5QtPLNKL67x/YldULdmfn
ABpER3gHui0LS+F2+2ZfUL1nnTYU192j6sM8zTHZKMbnAiBNG2r4SPwOSdCvty8w8dliPbtISAm5
ojD9M7wDpsenJ2ZXTao87Y6flv5R1R9F4Vd16pikl9xO84OStR1F4kpm9GBq7iYGqZys5eZpBgYY
JIMK8k8SPO9HFsEdQ7ab1CZmt3rnpPbT8ETqaPcUJryuQBB2N6p5ohe0S1qEUgT+PA8G5P9f0nO1
PmjrPRrpmlz/XV3Dcu8Y0tzQ2V8HFUdDwfYN/uM9wki5UKhB3eHdv5QzLC6+uRZfnKYwEW/H6Jwn
tebf6g/NTvUu/QXu+PVKDC3Sif50TWQfQeTyfqk1BXTVVbMeZ93ykt6bGeyPBOEuC/CmhoZ/v3kN
fDBAkxRlHtdsb4ad6fP6TFhs+bodSQP9VKi47NXTfi++UUSZZ7U2tajLQEncMZUNEjWOJIIMG2ru
tTVdbeHBfNmrG970C4lmLA/68iLd5xfMTk5p+tia/0a93HbAx+tN+hwTQDh4gBEwQAlVFKw9mz01
TOSwkMR04wB3nOvzC/BF/USb2kn7r/p5tHPOtUcSnq0AE5FBKTBJvWekzwkEo4XZWiwQXvqkTQ6V
T4xt8BiUTz7qacMVebVC57nu/nFowOS/NqBVC6oDFiaQqpy9wGU4fPQFjY964m+s+uYf2LvKJ5s2
h7Mn1RVso5hA2LsTAJXHWKXa9PDx+MaCNJJmXYgO+6FZwCA2/9g1DgdnqM4xW3MKMDgVUMaM4dd5
vUKOyK/a4Y2Yy9onukuhZgqXneEcqWV7kpdJniXVAoAngH82VL7O/9T3cPNR9xi2LOExz6BHzAIP
5hs+Bh21m5xoAPG4z5LxaZ3+svGeVJq5gI790z6B9+0v9Tl9yDHYfy72EMjU9ho2hdvxfO+0Dw/9
YUtJx93pUCA3OJFOFLThTwOHCZQua1SSRQDPxd2FHwsYWN5pL/tL7gLR4kKKV3j+d9U4UAg4dbf3
waqr+0ObkvU5g8aE4CYilxE/GSBSY/ibasEvfaz55AZG+PoOcWLP1Wb1yVW3uerd+4wNOZv4pxx+
d92T6oywHTbqmrKv5Bc+RWcQ7n3q+IZPEBUb1y9CNRu4R3+/zPm/55ojA0SK79+T+4txAhzWSvmy
xgr4kpoLJC6HEjCegaG+mPC1wlggYNTnnqsYvqk6Z8ClnlPNdivgVzvBsMxhrd5Hj+XJM+MHvnY8
+UujP6w2HR4KbE0SqAC08bF++mD7pTyDkbp1oA1CpuldD6PbBQ7nYZUjwi5g4dc7Hg23Lj1wZfc9
9wJvCHhNF+r2nPNh9MubV9xxI2nYexCyI6EfgCw8Xtve4sHgzRgNRqg/u6+Knbrmkl0LKwYCp69v
MITkYMQBEu10IDUppJFTUesMFswf+LZVbG35Ubu4DDBtN8D6BEwIV8eit/1r6Q0PAokGppObztHH
9RXPmGUeVucU5jt3Ggn122FxIuhKbXl4IoS3ObzcInnNnhRrbsoNafA08Aro6rpI7LTY5VstRZ5e
KSoeSjhrm5NkTeAtLF2KyMbf0NVxnFgfVr2thY0A7Pp9uLvF4LZ3WY5TqTfcDUK44txjsiMX4V89
qkc9dwc6OugWWIFrwDCX+bgjQ22tjADzuW+K3VUZ3uKObRhM/F+/+fXJrs/zoA8EJoWsYHsCKLTV
6yF59TouXGjJCLQ6ewjBHiBsLEz2zTq6b/i/apxac+yLi/uKHN099dHEBj61lRaTR3+Y/67uBGPx
IuL/UYIiKqYvnlmElNURdgoAIwG39ACo6cU/RpUHrl5yn3ScUegoNCZbQBqA1Ox+qCTpg8EohSNg
OsD0edqSBnyfCM/nBcl/XaAvGLb0i2KQg2uS/GuNNexGgupLi+kGKOno7AfSvNzdB2hY+5/ptf5z
bgYn8q9X5FXSh5oo47y33iegqvv9JZpSUx21Hp4uZP6PmHofSoKuhdfHGyzUtZ5Z2w43NvnPB4HT
1/bA9Qp++klb8mpQ8s1U8pD5ntFb92cgjd5XPMIGOj/PcrjbXGudw3l3X8HcBjTQcUlFBG4lIv5L
uz88J8+4HAgT3ACU+obRB88ecH65HjTLuMAIPjqv1b5wLkn4itmqJ2TNTi/L/fQ0Ocxf8SMxYybj
+6S45R4tRGXqc6HjsZg0+npvgyJ2ge5u4FrlbJ/9UrRZrvPsCdOcld1XDNugD3TSUguuy9emmCII
8M7t8vUxKT6bpAG17TKtJkDWJUZsgEkLGuzDB4viYroDk7NJQA1lb3k8hVSbPGHIAF7OrT0Q0lRY
G9gBQU13T9+iOJRgkD1XViYwZFoMVFWfBASM6nX3ecD8RLiDyium/RQIHw+nqplqae6xjiswJQHw
F+AesD9DykpnKglj8T1SM67rzyxydjYA5sZmDGU5MDI7sugD4HZLF6q/pQbu/zGsf8YCrU3OOCQB
BRxYwwKSRh46swUvnIXfC1k3yAIwxsqQaxMDfq313xoZLCqYBS7/hK9QXxszpfbRC9WKdH64A1ZG
2oPM8Raj3qHEXslrCkC9aggFqvgX1CFBhoKHIENUpN2Tdo0WQvn3Uwo5YjUs8VmEUEvE4Ej/DiH/
iyVhhZnas9QZg24rlIpqO4T9D3R4Jul3tZ9qweuFkYUUWQf3nPRZD5N2B4jtVNLj7/GuDoRvkcYk
gLfCcWjBXakkJhScundIG/LKrEn1YSdlavpadAGT7BWdx/n88NF49mcOlpLygeqlluynevfkBcum
kZQrI6nBFxZCx8OmjhkblOhjbaQvMFozdS6EC3gaAi5MzfS0YnRBxpoZqWRi45fJPUCzPBkeiAfy
MSPF1JQrGUptxoKzwmolqxS/QLpf2jNKHu4rymHgZUyF+/AO8nfBv8KImIdn+CD3gTCoDgAoeqRn
yAVFoC+7PGOJ2qlcDl7UAkbLlDJ2Uqb8l48GSGhOxVLYswrvG8hEp8elMfDuq3pz27D9FRwtg8Jy
zBnMEjJD7PFIMDjfFrwdT9zI5Mlsi2WL8ZHCIJHhDSTxgF6oKA56i30X/7LaRZ/rax2jIqtX+eL2
156tugYWGlldsXGS15+J7CCNd9EA9Qh9k2/tGRefh4NMbxFYVlBMu55x03MPmoMugnnENWdoaug6
Zv0ZjCHV6h4DU97DbkroR/BcHZcwTu4/Rc+slPS+4ZkrK9wvsZHp9pPlgY5HjAp0/mCNEo/E2ICV
cscOxi5Wb1Dvd+pKiE0oKdsFt/GHFtUbNlkGAcFU2TaZyDxgxmdsgDJQ5uy3L/tnFRRjFdgjcAUI
1E4BzMCETtnR4bvQppqvTyyB9FKhfIW3awLQc2AvT/EzErZSPMYTY9qbV4E6UZbYTs9Ig9/jxV1H
GDxwxWKqQ8dK6ekEt+DdMZN7pE+AOG7+ETjBpVq4r7PffeNHhkDgjJBD3GoCxYsRiOU8mBMrGhBQ
4Um9ybDEtTtVduUPYoLSz8e3oA8fqDIbgNaaAEQcQCoJhwhWD+YdJLM4QImmwK4C/euXmFbfGNhX
edvLp7U6CNFMTi9Ds/MvJAhQm2DmQFeCQliA/Z/cAw39IYoPyFOU+3FaY2+J2rrFhiiPsR5CNBJj
vjDDTJwQt+TZL5Npp4PwRdQFqG8hISlYlhTfoGJyj1o5H4fCVy80UzbQwIhfcZ86xJjt8Jwc5rIb
DUJ7RpXL7hXTNYp75rVH8VAKQOv8ymqACpWGUcg3U2ZFhJcMkpYXgI/noP/vkprSQLQAmiE4FyN9
/oxeeLirFLicsRIZBF6uHgHRW3Qa4QKYDOJ62osBLPZVxZG8mTrZT/J0MDuyk6alT5qcnlI56Vkp
RSIJ2ZL4aHFf3BIyOqN6qa66gJzXsJgMZtbslBjha61yklvZC6BQoXxel0sNZzf+VTW4J+R6gCyM
AyG+JW1cwUA8L3hdP6OEKyuhgu9NLXi17UCHT1rLrNkjxjFBZluI32EG5ExwiKR9oNni11CyU6KE
1bJdteI2PjYOJNSzHho3sWkRTogClsWhHgDXTBylGh0igIGDJ/4Ce8opiUBYeg3oWwLv6Ec+FUBt
iuZA0oTJLv/sz5X4GgzSNr7GTYzP5QGs0NCaXTdWSglp69igeycG+xKpRJR+ULhBcQopsLzbpjJN
cxiuJi4txw7J6ouJsZC9Z7Z4PPvZYXlKyEZf5TNp6iHhhm61J6cHrAPPCiRYhEeRyVOSPpNygB0b
Vu7YIjZ0CH53xVyeaZEOEap+wXmc6IIakRIa5mkxsVJeC8ydN0jxb1FTYwCc2cWUrU4A7I0oRe2i
3lRPLoEGKbcZDlLy9ZgifSUDXEyE6u4RdwF832G7UePjXA3098j14ovHOAaPcL8VYeGeoI7IgvMA
lg6bWMsa2gEOenYE7tXt8hEYIYGa5rvfTAubMzXF/cXv+gwjOGmtMniDWcP0tRpgzAHxrfCxqnBF
wbL3WA1mJDeWyzuKq3VgC1+QPjnoS4JgjkuLTF5h4isJ2xZ47PiJrC/MH9yLiZLRtYmeKB5gvLzH
QqIfG2akQm6PxEcTc6cynHZopS9A6I4Xl1KwPh73fjaY2UHnUzdOrmix0rL+VgvPq/PquqHqiyVh
pfs5iYy8Gulb831yioivzGtiDPwZGbtTVEZtLCTn15W5RrxDRjKXfgbi+nv6xsgYPcKeVxPEuIGN
NWCzPKfKXKEIGnD4MXgKLLZ81s/KHmKhxnUC/BXPgekbuelimazbsk7ufi8+yJqdKxnDQk6olnV+
C318Dbs41LY/SqxzwkhLVkQTk0XcbPAaygIf8JkZUodwSFiwCtVsl82VdjbxIybxsqD8O6S1yzxV
xmZIXWmapxQEJO2KxUwjENzMziQremmG17g3ay9ub4YEHNzTkrYgRauS62JrRo7QWAtfCIAybuLB
rJiwapPB7MLogH86thd/j+e+FMGmZIdijcdGlgVFa8dNmfS3APw0DmuwiZvVLybXlm7013wwmPWB
oWCJ4epcDBD+jmG20kfMMsUPtFW23ALvLx+s9FQLgSjP2rhd/fWVhSeZ1jIc1w0ptOWOm5oV/nr+
lku5dyOrnxRdWQyiVB6omSWAlLPBDEW0PCQGL7YX11XJJFmItTU7JKhKHtBwi7KultI4nLgxiPsL
KudliAvXbIcHfpOj4x64TNGDNDd0mRFlTGkAemZlZNJ2SlXWJ9RlMYfdc0qJWaTyALjNMox15lV0
pzK+ClVmeEgusTEpx/wcM6i05krOuOhDvqMqBhlCQ6avtXwni1wGmVczmcWchsR2RoiR9UP2+bqi
9Lcjj1UJy6G8VGROlFvnXz860ET0aT0m8dpihVfjAnw2CE8mSoD0hsB+yHyzfdgcBOOWpynu3pNd
4DhRyYNojtAy9uLzRB5PL4NrDDLFhYn6pRyQsUKWAhEsZFHWM6Lng3+4EPUHqQp47G10pppH2tkG
FYpoz6PQcckgaENjRDlSRK0fOwa7BqKSPdgFCFCDIlNROXjz0Eqof+D+eTiVzdxaM0r8hAYtEwVV
YIR20EZKQJqaq6EoHrzm6WusXLRU3EX1uGOhHcYH5ua0pLwoJncn7qFVFT6jdGVqErMd7TPIjsZY
QROoV0Sh+6fRKaGYp2Hp4g6vEpPtj7FG4b4nkMGUnSiPnqHtaYDaAko/E6D1m2ejzZqo+PhjT29+
wAG5BKi6rEcRNFKKPJRJTq/wL7OrAyP8BVVLtg+fEc3wyEcIu0gI3E22zj21BfvUnrDjgklZwTmp
R0XaQSk94NXFzGQuCYZSSY5MICmc5fFSSkmfp8dWwFCmp3S/uIz7PoRkYYG1c4FGHHdDVMYVqdF3
v066oJiTSUOxTgct9yMmPFHMRYapBSVxoh03YyWRyL+ZXeIBhPCXwM7Q5qEryw7dFIBvNxUzACd/
eA7rSOISNmOkzAswIVFj2NkRB4SpPKelwvKOTuWV4/O4CS3K356JyqPsMdt8gHJHs7L24U5XJsDW
R70k/3qMdVd0Yj4jHvQY31J0+lKKRVSiJbJPHKaX4Aa/Pc4P8Lur8fmjGmsTc3EJrugaaWefdWGH
HRsndaYo2VTLtLXBGhXdq8+uMUtalnorsB+iRlhwpO+t0NusRDPrh2zea95OgCgup5Tl9CMX0FvF
I7qDXqcyGPAiBrDCSGNmXcpNXSkPxGZA0fALMW3w2o3Iv/HgBGKLIes+6m2oK70xIgNPG5Vg1Qm0
8JMgPukWChsRc8l9dvhWHmQ98gNLJhCNCX8Cpeh7KJB70SkENyhosALIngk4aHNF51MD3kVlKL8g
gT2giyKFDyxCgkU3Yk2oplDxzpyb+FRKCJRQVIAeWBvipLyWWxoRMjN8QheJkqKXaOfgreUC+tYF
f/nw5pZ9HPY+dAMa2w4p45PNHGPEGLFy/JK9UUTKGPV4LFYdSPcKswOsQIzYkuaKJNx3BK3Y9eSP
4rVioD5QMn/bQ8vqk85TWEbLFUbkL8m+C567m39GhhlRBrFHGpALPll8CU7/aDpQLtzJ9hLcvDKs
2Hn1CChYw+2NqvUdqP2OqAVxJTQJ9SsdwGZM6gWNR99l1MvoecH0PqBgB5tTdCSyLCMDga7fTgym
c/8toyFzaOMQeEV4z/EIMHvwiURm+MasE9Ug0yBiINL/1z4VPBI6x3E7JJVdxlUJ5S9XuHIrypMu
E1pkourvm2AwxFRoXLF/VH9PoMGnrJme3nyFP9WoC0TQD7SFvZ7xlFbJsFxcXMpBOQWphZWGrUyZ
N5SC0GYg1qGkyrMRypygXqIyeWttGkL9ShvDe+5dYG4EE9o3ohfAN1glROu8fsjcr6Q8Q+ExWGYh
OrNF+YvkTLuNGDSoWg9bjem08G7L42SXtuXKMulh1vAMHTVISMvrk0qMKcUo0FvF08LrKC5+IDL2
G0RTVo90h32OnyhP6YIrFhqFxp7NOJnYDWwjMUFZ9jI8FIwDGhYAo3c/8QvJyyirO4xI3vGlv0iy
jK98ShJIIBlaV4DnZW4Yc+YCGyG4r9XPm6d+iqEKSCjrQxrAb+muWItyv+yD8jkgaQRWMSoR6vfr
aDNTI9MnQn3z9j8dvaFrpnNlo0BlfR9E34PfOFajG1Ep3kGizZr9jecdEZ+/lc4wstNdfqBX87hE
RuNC3NyIDIKrPbQJ00L2YKj5wmDVwMUJiydDKz3AggrFor3TENQbLsSQhBrps+KLKhL75K3GRyd0
vsJP2EFe/a3RPgzPv+7YRMs1RL1DeET6lEBWuigVBvK9MN9y3UM50ud6V7PlKqFOFgpCoHiyhFG+
wdNyZN3KM/52D1nudBUEmIBkclFuDLsFGvdIJAMl6/X4DP1B098bKCMJ/Xh0+zyNRGpkqngXI8Ii
Yr0+YoCGyuQJgB8dBe6ApZW95+LAVm9xhsEcRBhSmTtZte9xLofBbQfsOLIk2yLNiDnTikiR5RMW
KxlGF6knnxZRM6AiY/Y5/1JVFWNVi13JqmOcO8wZa0NG8SfpD6psorIiZPvhSBlagGuS3uVIezLa
wwJCu8rWx41iVaPsULDvNdrHyiG9KH0LqViBsm44ytNoGW55oIyk7PvnJ3PIoGH9krMeUDTKxBNn
djh58dyQZSdPk6aLNrE2D06Lb60SOOxmLdRQ9FWmXEGZyJirjHKxwYpEzEX3ylZzFWEw6bWcOlqw
cHhVncg5SlonbZIWlhFbws/tIvVaDDfrj1RZ/ojikplTA5JT5ZSPmUqeCKY0K6feyZriXMi67cuO
g71Pc2Vc5IlB24Bl0cY8soxOv069u4kYdZxIeSbjKJexFYjESbewjZEQkRKqYI6kEdNgzjM7jrD8
Q3NFmKSx/VDK7PBdQ3wjJyys2rdFa2K3y3kAe/yQcA7SRtyFbYkz0ZVNXn6BYIkQyEkJmaIEB33D
OPJFSzouFpmVYWYmOLTTcCYDmRvkDhLA6SxtqR7esffJFqpkYtm2mGLSLgSUazh+gMoreoYFI9kc
DBgWCZeJrPBK5k56zjDJCUkOD5SksYVL5woPfwtvkOFFBpVwP8FAJxalOGX93hj+5EhGhheG1Fwa
/PfWybLuZLxlj2XoeZAcOjn2ABcMSI8ILAsipnHMDvFNWXrvwwtKWQ4y1CO+fTsySfhW0I9/DRXz
QoaANcMfBLaMpP1MuryLuZTCfGA/eQOPPTccw1gpmIM8I6Mv+0lRu9JgzFQi6QndpfeU7zMijAk9
bQMbBXzi0AakQCjJMMwFvzkxi4xzySnivc1W7zHKR5itvDq4W4KVQlNYcjKXDPSfYsAg8anpoaG8
GxnXLp5cT50Wn7LxobpkXYsk8Sm6QzaWv9MSkk/jacJbCp87FsvnnR1aZF8G+M8wortet5AFxyi+
940rCkqWtyjZC+e00z9YphDgjoAcrxRLhswiGXDRXrIApTN/u4ns/TZgXkOmbMCRShonosGQIh38
gEjIyp4gRtJB3kORyGBIgRFnpr7fsE8gi0LRwGbDuucJKKQeDiZZoBhAaGdpps2nb4uFKXj7PBCH
PnayaCUVW0OOTjLbuNc4MzOiMmsiesiV2G+iasVMkPVBI0QT8ntRXqzxt7g+AoRJ1IaxxbVEB1B+
3Ip1iwpkokVtydFZOo5aMx0cdqIIsDNQH5xQ+IsQ8HaO5SgWmiv9xSZ9H2v+FL+0S547yAHzYgfC
gmNbyTdPthX4tyg9YZEh7chjQqHJ30pDU27xYriAZoNy85Z7WbPypLfQxToHUNF10kxRk3+KAJn5
6+/em8t2xXYmS+kBU997at5nfRF3hJgDvEgIfjJRsvSaDVVa/15uqCw5bKH4WQNsaDGuNtEJXH4v
2bh4Y0UhsMgkOr+Vw8rbakLwZDmJUPCfGLCy74prtIKtkbcwxe/di2orus8mJvNOpR/rYwelHpgZ
XPFWJeT5yBlnc3tP42DTCzCpGDl81AiJrApayoiBnsH64h5ZeKLyZSDFaHiPWrX7k+DnTnZdzoPu
CaNG7DmxwA6RHIsIXoUgQYDjVYZd45NiPSWNNGPjPUMi1APsBeA5fNTI1i25EW03g+1+jj8bO4X5
kTprwTtQ4ufxA1cm+IOXlWzAeKB35PTtqn3UW5HbsbQX6BvUKqQaUDKydkhOBxvdxYN3dCmr+AB2
i7PUWP39nk4fuVtFZ7BLIuaQlKW2T7l4dO+JzWFm5fBDeYIFRnKd7hofXxns33aIeVbb/47EnPzX
B6U47okqqXlR/7s7/6isOhZZ/vAPX9akJv90bO/UftQMohyKCQryLuBMljtwCUDaHJbLennDQwG8
+ZzwkG+t2jlFFNS9XOCuEs7pW3R0HysjBJUKlN9ljcEMB06gwXVz8+5fh+GSvRM1kWPPuL1p+Q3W
F0sfGF4HmKb07pFJQ6q7c4gRQXKawuuapNpuC0CQ4uYjhodzr/AgTGoCBZ0hh6GsBGOcog6qrUjw
phjmOgZBXVIjHjh6fo+xzkn6MqfSRCcXYg3IDGmeCZw6HYm4bJB7718+Ww7UkWtvI7ybLsA9rRNx
tgZMYeBT/1uSzupU5NdhVnydvwbJfa0R5/bF4KMqM1A/9ekpeyzJ1dnlLjH5/bR5jrpPgm/kas5O
ZDSqzgSeDLBgP6iUhGPZe32Dg/4iCftKqtKIpzEH+5HyDXJwTe4VKYHbQY+UDNLBPqqwLt3mRxlu
ecbnNPev0PFSuAjgAXnsE+XfIatv7vM+6o4BUYhPICWgjzspAYPV+bBawLEIq4ft2CRLvRJraW7N
xQDgKPQeZva2T2HkPz3VS3joh1eyHKC8+RXSqQZgor0AQaiEqEPIAiwgwR0LcFrKDU4j8+iBP0D6
6u/oVI2WZBcdhsehW4ZgsgMNbroFYFzkBwGU0EKRM2nNWHXIHRu2PghipJ+D7k+KImkHQkBy5MUr
DlKBnj6GrEHIDIQDwyRS9xr1h0lSQCbq1P/KXyzCisM0rhsrmp52uEKDg9/L4YQYPgCNg3AZ/wwZ
q3AvrPknB5K+F9WWZ3wsiQNAxT08LQFgbICEXNx8qxbIMlzPTwF5NcD7grCz5xWccaf2gtVKUSYV
8P3h/jSlaIAkVPKwr2PV/U2t1fMT8NyZ6Vcfxbj7H0nn2aQqtoXhX0QVIPGrkkTMdhu+WG0HkiBB
EPn18+wzNbdOzZzbbYDN3mu96w3Q9kmCBHOa8a0tL91zSN3VPQh1JQxu3/IsfjhG7ekQMOEQT+ZO
eiwt0sxnmelmivfA0eL7ued2GD45m5RgH/gKABQQDgUH+oUDpU8IVvuXrnBh576Sy4PXhRJOeDbx
KXWy7evl7e/+HwOc50SkIOGq0UIPrJ2SIFRyE6LirxSO5cXdN/7SnXXBNBNrtxiPL951VUOUvuWM
UlacGjTnza+oI5ZZ5nzaB7H/A9dQEmNIhy3XDQYyS6hAAyTco4eTHfvyUsFONFR74cx+UCCXRLaH
fA56BKN95tKMty89qNErJBnU/BnW5Xe9KD+uO3V1/6Ab08+8De2TjHUlRe3FJO239HCnA9kf9Vl6
5K9wYOMhWjaSiCKCqGmvxy4oEOxANSQtmm9UeQ//1Tl3PdBUAmR9Ft6yFaF7j1WlOgTB5NVG+U7f
FzxWr1uEzWJ6I/pC0XHw5NPocgBAJoe/us7sNQSd9muNR3y9U2fsCRBdsebA0zOQZIcwCvI8yCjj
SJUO3a3yQbCLHM517DjQ4kw+K3xTOqoPtZpxG7H1PrEHrKvvUvLU7TPikkpkBACX26n7nr1Evgas
/2rWO6TgjFjJNrAuJeEV/Lgpc21pIKHcY9afzRd4J1Zow/z87XLH53jo+w2uXiWdhnwkM0MYgFRP
R+I5FXlBvLDhWBeNp25VnbDjxOBwJa0HUpwYAZKKmlgiB+iZrvj6fHt0OGSMbvozn6DKXH2fsRoR
K+lkeZpcaFJEWMUkyBjLniCpkKAh1U9vr8l6km6wAL+kpm/UhF/iROrm+wQ7cE7bSthdYH5hep2b
xtPO5fm30xVXXkdVi7ohy5CKvamQJEfU+DD+ZuDyC+pDxRM+wbjpDGuVudl78YfRyUb5cfjg437E
8nzxhDPoXrdv3G3ZafxhmvDuOzlckGGyuT6cARKEtbZkHy7ZTPe6YXqDiSxDdUsxECMzsYu3OBDn
NhHQ+SpekfHFfqgiSrKJUMRPFhuZCotdhtnk2cyXmJ4Tzef1MLqE1YzR8K9kfpGyopD888G1pBhu
FwVHn0fHhDPzZtxjNNOLqFucOLW/WpknP9W8iTKc8U+LJ4fBgVUiRt7pMfbC+wdc/mFD9kQXSpGo
/CHnb9lM7CBd6z81aetcGOF3o3tvPLZVP4v+tb4UzaIpoxWjGMtClYpKVLFJSCH+r8DkBwTOQtr7
nHlxKEbFYrAh0MoYr6B+fg3lL+sPo2OsOePCYa8uo8dfGT0jAf6WUf4nMu8iEmT4j3eoAjPxV4jd
ll2YRAKvETiaQFw70o0l4KQEXPIe3QnnwzdIGCGnGEwCgr5D9lzxCwJreodit8I+iAgIyC1bU4Tk
LizlkJaLV7bX93zZZ4G3qNZ4xpb9gBQiDzZHFoIeEeBDXJrzp5wZX4zBIEJ7IWM07osLCHsdzSZq
cu71Lt4NJ+7auida2bPu/lt2O1ip01hx8QptmQhWU+nAbH/MHKnq8I6q232D8avzIhHiA5fJrdOC
iwVEteOuPx/4akZgElhrLw3XdrYkO5Rvr9YXL3vjpcls/c7CAYSm9rTKp2oDbmhwiZzxVtQ3M/GE
K7MqDowdxG6aqbfTCmDJnuwrjGR69wqhck2e6+L6LfkWdJhvKBu0YW77SW1xvh9ifI/87U8rGhoj
UL81JIWQyD105TBtAU2Vl6uuzGlzwI8pO5cHUUUQZhCKS+RlhosYiErFmhHXQv5E9ISosLw7HrnK
B/Tdh0PhmzuZJkeevYewhKCHcdE7hGPYLVt9r9yKj8R7zIjsqDX2Pvfx3Tc7WMRQs9BQ5rNY9QoN
8ZiHlXJhuRlcvkDmOXsfSskxK6dSd8mw0mY2UDGDZovIdS18SmvkekjsViSgpjubSuqylP8a3S1W
bQkjcpp8l7XzAFcmt51YKEjIRHNUc2u7IKRHCwtQPuZMf08UIaSR6q72chbaM3rg2DTVqZCa7dt0
5nq9VE5YRVOokctK3Fiz1MdVdf2IH64SyUvZmMVVBGeRgk6abjlHUdeNW+3pvaHLtEu92VpEm3Bw
heTlVj9XWqrHTjke1s26oSEW8cNZu1QIwqj47FOC2hv209yAhU/myrJhfDB/ev0J79cwVpaEl0ZG
vNTGIDvoohBdJIe4dMWNOjBeXej2PLecU3+Q8t3ECi4Lo1qpf5QLk0NVH2TJXTZs+cY0eXuGvyZV
4BlzDQs/cQbUlc/pgEPSb+u35sZA9Lczu1Ndb/poxIYGGbJ1i2WwapKhEg/FieX3Kms8zDaEFqAs
Uw5Dx24Fsd41a79d5veftJkRtUwDd5966AhRLb2nz8lnknzhD7KSZ6RO9ac0KFlr52SffRsDZwvO
TQMVGWVHBesdF7IvnZFt6xEYdw09bZYu7o5v3ho4Z7n/QochhVf/IgIR8TN2KvvjGt6yk/ZpfV14
Xy3kAMX1fww8Nibrci1Xa0rZykGv9j0qVL61dnFCTlNDDfIjT0KqEMUj3riKiOth8XsLTaaQxnFd
pB4Y/rW9kWkEi1jfaT67vcysJiz+GBCWG7KbszkVgEiZdNdYJ5fn/LOKv+6RvX9x9FP5DjYfQ8K6
GPYyyto9sW8KXv2THbcmO9mpQy1Kxs7VXkiHO4UgTaiCdAgXuJu6Kks8w9cPqHgW5HtnUHEADO4E
RiBrQ3MULz/TL31/Y+ZMGl1YG1OCdxcSGBYreJGTfokxF9qBfaG5Vw9S/YZEMlmbprVn9jPj4del
oyFHs+dQukk4w4qdfNoXRxmwHMcJjdLkzwoJAWMPvXu3SdCjjPWfiRsT1y7GV/RKBoq6aura9H+z
H0Z/mCI4D7RvxkK6X0qOSxwCpLUCZXTD9bTb0/OxxgzYTfEnkZp5RxE2PKanYgzS/qu/eyWm3OMa
0+eRHh7aFcp++rxvFB9YaLhLUzQlpNQwSWtHl8rlZUwXgAlPVzdvI4mZ87dxStOZQQI8XY5p+a+3
mzUOKVZlZK650WL1YurpYR2nDJ4suO/p0Sve3EKOPR7fx7B+WPscS0IV7+f0U91q1GQ4/n2KfCsb
e3Us6eiUxrWMLPJoyV/S4wLXpFityxNtYxs2zZxYPIfzON5ZvvG8vVhY1zeuLewCnuoOe1zC7z6q
i5n2y+6yxtFOIjnqISH+8TVBdKxmaxHTZtZzeqQGJV3jyC6z43lzImaUJq8u3DfaKq91y1NaQtj6
6YIm3VBF/eDizAJ748jHFb/+aepyaOcE2JI2D8OrjSYKazKbm2vlW6xUMIp1Mte29t5el9F1azDV
7VxoHL65JgruNJy0bftnMhUHXFwWnzp/e49EgHgWNScaPnIRTNp6gKuTFGgX64N2QtkzVF/Kfhta
H4JOBnYX2cGLXFzOwf6MOeRN3fVn5t+7B6yOB1w6CFXwFR6LDtyQOY28qyQR7SKqcs5XyIYElSub
4iamATHpBGy0O2M1YUQ+OQuejcm4XN/YFDX8eYBedJAi6Fk85/DMvsREn+zZNSmE8R9xWQy2aENC
mTG8fmCqeIBaGI37xsMGfTFuimN/tilFyu/0qPET41n695I5dB79JwXmeDBdtiNMMEMEhTbsoHBB
sRPKW6rtnPyW5Zs3EF+7DRlaCcZLJL6h7vxI0QCzQ1uBdR7+vy5ihq1sVL6ifeAOShF/aJADtJ2y
qQO+fX7UoB3zZanbmALMbZg8BcS98cy/Q4LCe18CoYIvsKmZGyHz5D14450ZMeplxxXXlIuyogTl
ev3Lkock9bhRPdyMHaSW82Su7mAY0YtJC64BCKcdaTum54K2aaDkmRfQF0AV6MSKoyX2z/woJhf5
DY4mDE/wKNzCwb12GuJD2ET0ufpB3inkf/jU8FwFme8seQt4SNR5GSwLUQjClWEt0u0/CTfD6v0d
ivVoLfEY9ZW1spZJpQyziBUVddwxCRxYhrACsvDaslbevtVOnQmMAqgCKZ8ohc8lr+KboBQW7Oag
Nzi8im/wI4ho0o8JSNlL9P9iqgSTiMuqbOhjDvpP4/EtlDP3Ylfcxs2Eq18zWmUIS1rfnBE9dy0A
JhADZnXHJVuxSHsdFiJ1I9PJ3bCRd/SpoCw5S4+vLq6QzMUYWZOPhXmg3IbWADFMW7GQfTH04a5w
Z8xDfuOzgT8sjFX2Ud/AdpkkzgWFR1Axa9KOGfbA9wOogeNJMfEhqGBCBVzcBK1L8hL+5nGDcrvi
6eCh4wmQIu6z/SPvuBFz/YdmH6harCtu3DGlk4d2APtu8jOSgrJIb4T2svgck4sxgRPGdxVcUGVD
PEzAAvwBDhErN1kOZ1peRsoMDcR7/6g7SH81Eyu55CvzOY6C3aezariKAoGF21kf8bMXNwBO4XFA
Ajevb5DfxACIbwmEw5iU6h3mM5d8wIV+JtZhehzOPKPwLgXPifJe29kHvQIx4sOzKHf2jzCxZ0c+
C8oI7h5clvHMnYdRytM8nO1IrGLqajFrEk1PwRqpxKyV195gP0N4hUB+3s6/BVV33Nwn0NZG8uTV
5DCZ072veN4AgGmIS+/Ntfy3CW7N/fitZqzlLuSQgTYg0l33XQil43k2I8HouFNtQJcepwBArBKx
SlGn8YyVCFS3YGW4yKorDhS2wAOPMrslD3PK5dN2rDH4QjyUAEsALrD5WJzC97MOaMgBvCoAk0N8
+/d08UNAaPxpwPDjzh8EE7AFl4j+Pfdck5f4gQdbmLaDPQuqItHv8f8KLjc0Ne6XUvHbfE92HWxN
rzOeWIh7ItjGYn98IZHmII536Y5Uz40SaUinp9h9u3VIF+zgJ/W5rn7IkH8eiqAI6MBBw+GhtyuF
PGR+6gnfHsEC/7AnevIa5hvKyRImPAqC9QNqxZsUnh4G6x0y8fXEoCqysCd4OFWofNmh6V89FGoQ
0V7+GEjLdm55MJaWxlpb9zDpqXLQyi3kHyt6whAMnmGFi0tgzSeLyuNYxmyDZpWMHU69b0FSeoOM
sEr/PddzccNBnkiXCFFsrfsFfk4M5pZX5ECIxA7pEr0ZMp+NsXn8I+Qj8Zn3t1RIMDIkYGOAMCVE
6PWYjYFCaszysSyGKe+9rrcx6GdAl9LP1S9irFclDMjVGGlftkf4noGd2Jwm45eSew/e/F6atOAv
P1Om1ZooxiOFW0ftxqvnH8n+vqbmDpV/AgekBTsDOT+hWSTBnI1NinQNzctNyAdV1E2IHp5EkjIf
DuK57qrI12y0cH1gr4RuB7yZqy+kHeZSIl89x65lDOM5RDlPB25yXptxK2QN8ib1jTm6vH6RrVMu
0ftDcyfOCFpQ7HBEX0Gd3IrNPF5lBzopakcCe6hCMbJlSsLghNW6QjmzGFHDqoS6hZMLyiKWA71X
oPDnGFznSKTmOTQuxBzZvtoXIZAPCocyyKOY938uhCTivn585KHp3TcZUqLKe5EVkweUqiGYOQtZ
3carCpBBFI5qCIaXr+xTz0J8rbJv6WizxwTtEi8sFEhRGjAeEL+PWgJaZY7oTYgh9UDgBIucXSaw
PTPQ+QfBHLg7Oq5tuS+27QfxaNyS+IL4KHwsy/0kKEIhwW3WQPivJYSvoPV5sW0q2uQd3zLgtxHV
Xbgq93W6FcJAZCpb2rx9kbvxpcYgwBmCbF0vHxdSA7nLBDDhQc3t091neEfdNtnpqD2w/g+4I2jX
3mdlh4gL+djzaK6eAbI79Gv1a3oN5Lm+S5fpR/qRL5FWcWAqeFg5SAortznGyxeanwVPyGFEZin/
xEtkxvGSn6uAgjeoii032SsISNdKUJA0y9fj0XiijzF3g+KiOjVXSHNNllJzfN6kXX98cH/QP+6R
RRobZJZ8VqETs1fUqT5C8BTpUexLODqsECSxIgKDv7EiY67yok8TARqPGB/lfrz+3G9CdKcvk0/l
7lToWCaoudhExuN1fp0j8fuRNzz1aPpiVFLNLSGDaSmkbAjZYr5xg65uskPZuWmXRfhaFoGOIOcX
QRkbRTCEFZubUNd/I89Po+xoNjMeDbE7qejiRh/BXCRDRDP4//SVkEohUUSj9YHEJ0bDg1xqPWz7
0FrH8ys0qPvtDYS0HBKPL1ijJWPBpuKi/hMJr95s9psmmOzYALW5diiD7DbuUAx2LgKdjb5SN0iZ
UAw3yGnjxZWcMOIHGYUg0Uh3ORpoesMw4wqAjwAdpI5GdW+fk7fD+XuVXQ4ae2p/yy7ozqYlLQNX
dmf7VoPXZP4Jl4/9Bx28kwmQLGDmFcwgPCbLkPMP6YoyVQfHvr1t1/o1kNgrC7MO29JZ35KTxVt6
2cTBs0oB6QzftG5RbM/0Ey47lkmTTRM4rw61OQM0g5MBhH58nqiDSfZ2QGdxUUJzwffGziBzU4di
p7tx4kFJiQHVpoxSgSZjJlNwKKCZQj0w9grbYhCjwsm8tJ6POWHBHtoeBt8EvAj9BOUcBYagJAkt
giBNGxQTFHiJTyUh6i8KeRQQsIkoO9EcQKxbvbbvrXp5baWFGVFNAtEyHYfKLAhakBheR2LlYIAL
tFWMjoVFuHhd8CkqXdBVuhWK9Y0gvwt9DJTgILskIRSih8OMm2yhIYRjJgg2gzApRZqjwmyHykC9
WZFEtBPFqboiGULISagzOOnVt6NxEtP7ZDPVpJ6nVIPysBGKiWQ5bqgnAoxV/gh+p0GcrDmYTzoH
szic/yWAgtEq36A+FSxocy1iQWnY/oG2QObYR3A/aYHAIsy9kIN0zGrA7h/ir9++uqXVBBdkasNK
s8J0YfOwc8gsWr9gJ7e9ejdGxqfpvZfVuvXFXjhG1Y/YMScLZfEQ++WCJDwY1Pbe2jIPOAyR6Zmc
vHkG7LplXNGgfWwXPPRg/YY0cXQmCG90Nrte3r1wtKqiu5flhwcDbZ7B532rvs5P8giu53s1l5Td
C4wWN5aL1Jy7O63yaWDYaQn1MuQkO7xKqxErB1ZmEtMQ4cBVySvt9WEYbyc2pnnrdfWPibFc8RGn
22vpFvegvy74VI/XEnuJF8c3mXQoyhF73inO8GxiOSaBiasDkNPocoDH8CN0MnqnoCtYBMQQ6Ike
fsNPeFMchrHmyDQFaDQvxlxZGFGC9Q/To3KW8ZWIOathdxI2Kd+kyn0bmxGuIbjMrzWGZRFlsLA4
QNIPtLhY/iAMIca0DBImG69PLlWMZ6jNaLFYvvJVVofFhWOFI8mCU+A2qZuPU5OKv449BN79+npG
bJ3NEK3eoQtU+w6C/Gqs/VQ/tjpehb6tug8TbuBR+6DKGLEeAf38ZbJl/T22yLWD+O4PAMszLjAp
ZWp44yxQzUjYTbwes152tF8uESnMBKYyxnv+jh/273P7WJMgUTJIo1mCe8cd2qvH63HUsK+dMRvl
LwH9yH8a4xDgvMsCVgcD8YcSMBg2Y5/YVELT+4S5qidwSMYujGdxhQJZHoCh6qWEdJEDLyZ9glRs
M7TyzQHomZFOircgV9yctbE3eWIDhYnHjDCDef21tafgqzMAj11o4efIivd/zOEAQ07SOI4cwHtJ
B/acv5TlteVzNzP5tbuqoIYH6pemXLL5xkuJrBjvpqxCHFjyiATDFS41mIgtU//qVOcW2Mg2wQOW
HSUQKweCMFJElhfwgEz+84jR0ES/El/Nqpsn0HxwRd4/DT9LIsPakGHfbbvfHkxrNmRESN+/+432
mZyNP2G2QKK1ciz32Z6DAs4BBw1mVoxjt48lZRYwe44DjE/KIsfOXy0yiiWiZAllY41fiHi3p0gD
u3GqL+DvXozBnzOefWp+Sm2zIwWxP9pvp+hJbvAaTHYja5bfuFb1iB7C2AGL8T82qbQC63PI+2Rr
pLOk6QRaoIe8xCtcHcDoALd5b8Zcdu30MVZ1/tPGVoxTqXEk0uEwVhyc/LV7lc5AHIoGcSuobthV
iMKM+NcDsYg3+Ehi8Ezx0AfEI/KgYZRbP4PGnL1+cHjGCfrBXyszmktS0dIbDRU8BZ4CGUiC1qjF
mIGsy0PlW7Wv4xpI5/lcZ51TwyUaw/6+GO4+Dsov5uubAt9DAmnH6RWVMhMqHwtgpE8CDuTRes4Y
whsGfkkTpsBgKx0BlLOkdy3bsbFI5dTvXFUP03RdP0I29Prh6MnUcOEAMICSVyBltFV0qrSrOpOf
QOMXO/dV758SVksmGMm4h3sBwk9u9sQOGGcM/ewKI+GLYHLIKFdi98jV5ebhUfqc99gdNqGUebYN
pfCjd4Zv4i+I16gJpuaERpbwl/w0P+pnHmRMpPF0DN84/A6rN0DRC+uJebnpvpoDzACBMJPP9NVR
R5dIW5ex4le8AH6mpVeo0H3n1mf9S3XJh9qNvSOBdzaR+vMiNPC9HEgB4STkMD0rqwlo4b+pP7sG
ue1Wv34McyP7NYnkTubF20mu3zaWeqXPrJUhDtg1N50nt161HBbj1DDom93Y9OLKp5koD09tFjcz
Mf6GEwXEW3DFAXfcCSPw37R07EQEimt//C4XjcklyewSVhfqlNFKLVyEnJaZwQ+JrRl8oXw+tAFr
FASZvYaBQruk/AQcIQAXAM+gisF/MvbfD+TzDoA7VIHsTn/owpy/Yk3XbElZVbMjBB0uNB8aGP1f
bDM+WjxhtUn940jWvIbjh5DtGfF7UrU00c2zJXy3f8g/NN3LmLh9MQtN5s138fd+85Q45eg1T7eR
V3eIAbw5rqzDghFA58rxkk/z5rvj34FlMB6u8jpVlq/rfgQQen0p72PcfGocuNJkdm8DLZurxukh
z2Ui2h8LBjTve/jAMvrpMj1jglT1vgrNvt0maFNGty7Cxz3QWeaxSgdNRq83zlPgZINiwrluWQ/F
VxO1n9x32j3q0kp1zQcGAVgEtu0OUD170zXMpPL8glRztThvtlcmr8/I/ra+XpOFRS6NRvFdsURk
zziXP8khhRqxii/206PhoBSXNwMZPaQS4rVrTWlgInz0lGP1XLBC5T4oFK/WXGweunUy3tJHZFuH
zGZ6P0sGb1BxZJje/5TdQ5iryvUMFl/xmmLNYikLQkObWWIFd6q0Y+2/dpxfSkTLD67GnGfWDGQq
AiJRnkpFhEAQ8wDW4sx+Uct0aNzq39yc9flM5RWH2STzFMtrGYlaEWn2TdS/T/dT93ffpBOvzjfD
YXh7D8y+sedSLV/CaI6bO1XgEmH91G7Q7WCOqrbze4k3VF851NkvRCF0t6Pz2hmo9DYa7p9s05EI
FG4gAZnXafLy8kXL2sBB1pg+Kt/ESxODBfzLoBpA8FyA78AttDldPgrPpOKoEdx3CrzI8uEN2efk
Cowkm9vqxFJVuMv3PbFAUfovt5vs2uEdFZduZU/E63aTkBrILOcaJA1GEfA/LvTZmzsZgzi75V7/
OtwhAFrT8pLHH/Ga4dcLFVbr2yn2FhSyZPBKG/OMIBbV9la2OKh5ZJmmNTomrQmJXU4FtDxEKAu0
KrSpJQWeBydSaxdxe8zzLawX9flVVCuYU8wfmdreUcXnwauZ/mAoFUrVX3rHHpGpfYYqT+l9crwK
ZIvySco/E4yiJvvXe6eLoZuouoICzvA7GuJ9QT4XBTq25y02vy1OIllwv/cwjEoIb4vkbU6fcGCW
aeYJDO8blE3Dhn+v4WCPd+qfBtB2GPQNfY01CcBVr+UvY6fiyJ6PRXCEDXUK3ohjJLW/dFLqy6QP
8tpPsE7V6eKIVQ/FTImVU8fnT5JASzoPaph/lZJWBJASsti9t+79ZMkzu3Fj9mC1+yy/ew1gD+2b
vCD0M6HtwD2NADx+ylAF5sWM/62ywakHPjEOgtNnI3JNHEWGAd08DvF+eM16dc/bv2WIFl41cRpp
wZ5dE7wsJkbuNWo/mF9zmmCFlxiVMaVMWt8Tt+LlW3donLz+k1qXZHAioHANlZ1H5aQMmKHxFNwE
niUIiI5hOlRn987FZAifK0VdZ+z6mKvCvpVnFrxiiwBlUTU0BiWqJ/+yBp+MLNYUkG+8ObdMsFLD
4yEkaAq0lh9/YbXjqp9xQvA2hYY+/+m/S8OJpdnDOrdh0i8Nc88n5HVbn8cQ8yPGPnjxZO5rrXO+
aVMJajJEkPLQkXPFmLt2SMIK7BNFC3SRSnaeWFNc+m+u0L2byTF6PvOHx2QkiwEeO6mE0JYap8Sh
PA3nxQ61PuquJp69cY2jlROxgnfGurDsAFCxpi2cBGfxeZoH90194ZMx3ef8IxfIKyBmZLAegzG/
PFU0SXnEw85E/N9moGhw8IhjJ78LA+lyQ8382hFgzeVlWfJf3RcJzg12G/PsMFlQclZ/PW6xwC/5
p3IoEOOSy645lYUtdHS3PRzs61Ax3FL2zOstf7KBbjGtrscpd6M5893MYY/YuIj0b9Wcvf+SxIe5
SqWHaUDv1Z8GneZ3DsVzpgfWD76C6aLtlnALOIqv5CnIY6AbtycacYB71T4mk90ILVKdkchNR8JR
jo9GOb+nWICG+mOZW7iyu5BHjftWUydTm2BbJQ6NfnCfGQTXR9hNvlrr3GmkPOqkcR/EA23vYBS+
9NSlBmusT/u9Ie99cX24MITSgXPseZ/dbTgjsxJo6MwAHeJt/1oM6UVfT3BnhNfhWCM87ZQhde0w
6bnuqty5Vq7erjvNB1iBHpR0dOHXX4bA1y3n/Ru3mKfb+Y+PAafZQZmBh6Yzcc2C/OVOGHEcK7rC
s8U5iaWW7bzMbaZN5ZQUU7+cIBnpbkhHeMQ/n+38gY+TGmWxL9p0BnmQlnE/1bPAWN8BwnSXIFy0
YPQPyR3JtroonOqrfntVLqzg0bF2Hm6shTWlxzJz5z0umguhwzJW3iZO2vAAFRuiR4V7nOXJNP12
HPDwXtsv9hmbrozBxmSyYmzy7n4SzH/sv6r4etxGAKrk+9kfyn7bd3NGy1ywqsaReB5Lm5wa2coC
7EXbqAEi7eglHRVRhvQlSxuDz6n6dn+CL2Z4UEzMzmfID93VYK+b4HTOj1IbTGAKFNf9+77vzdtE
28nW6vne1PZiICIdx834bFT7cQPHWK09G6dJ/DvXQ9SvJwvopi0R7RYB2fYJKwE/29aV0xIhrC2t
0uHT9zziT8ENHL6ziHaEYvL6h/gGgvNKxdEDT+9bdclspwDn7wkblo8JMJl4ZqYP12DTXMKhiXVP
aoK7/SExLc7J7H6zJT2+6IZfF6pzHor0y6Tw3vUiMBLVl9WRmeHWFsF9DDw9plBG1GQ+GbqV7tDE
8FPpYwtXFDeTd+IZ6rp+MUSkhS9cY5xTQfWmP0l9xXQRPTG7uWIKKdOPTq/6YlxnyFwkBTvn2OGF
PvNDM1W9ajcgJOxXFlMk7dhgxDPusEGpzNn9t3sCC9S+2bu0vHFNsSaRTx6017Pabcb0E0kfw7nB
V+Hnaw4zIKV2RsWhmRhzj5aKt1eyxVX5YODLqAetC3FrZIHAQnzcemUaQ8arF4q2gUKu3L/0NGoz
8S0mSmSNHykiC+jTBccYTiAn+RL/XesFe3pnUnXBcmuyhdIvE6AroCQg1IIoTr3na2x4N6k+qdCy
iz9Yoy/KoOSfnKfN1rOWioThPbZE/+RR7ORII2lBoQqpXLTFq2aLhOHD9OzwiCPww4xgCKyd8Z9H
ODbObFiqAVkZRAxkplfe3XcS2bEwFDD8LltDte8tl+OeKbNSz4tP6O8J3v0MY3NXNlyRKYMfsekQ
u1J889OWATFulW0tb/LXrpFNpD4D/CQcPzrWODMiiBv18okon+jRyVSzcDM/8uGl0n+8j8WGFRiX
H2gIJcwsL6Y1SwDYclE62Lmbs1rQvukOnuN57aj9ND/1jD4uEqNJI6wGHxY3XkFdHCWXUfot8wUG
OBOcsp9wleC8BOm5VH0ZtFWbafms72g+nWxAQnFXfUJ+JAnabxxkoK+TRfuY5yfh5o2n/1QHGdyh
muNMwyVFch4WwpaFNi7H9NReoeALN2XDN5ivaJb/sJnMFd0WfdC4tFQgtOlrdOpxRwL7pVhraAaN
GVHUd9cCWQNWfm0LWHvYgGLUabPROq/sUCoOR66ZuSh6uwnwn9cTEfLbcDXO1y8QxJLD5IX8xr+b
0ahDW/ywMWHk0abpH+Ar48TUBc8+AI9lA3gt+nZaZT61BAuAqb21wu4+eYcA5wiPvyn68zp8qR9c
FUtQQU+Qrd070ux4hqn9vvls0DTZ1HG8XnpsF+iRiPXINn3uVh980spXlhij11SKIMo5vWT+ousM
r7j6UW/lK51Z4If6mFMf2b9dP1OSeZ7vVJzNl23FRkIAjOHWL9/sdi8tahmMrqD5+gUmuFX19+C/
cX59zuOJvnq9dFpOlqX0NXQ7AtGv0FDaqdF7VrdKsHiw3cnog1X0M5E0DpQfM/utwfWodK9+00Sd
7JD6Q/ZBT3mHggGRJw6JD/hg7ut+Vs0f09hPHgR+QxCH0JksOnNt30NylhWLBpRslvbGyp60F55I
5GcURLQpz/lVQuORnArLoSJsjNu7XDRpREOMBsF+7TsoNBCZLR8aNyV/8Wk+A2qFF7AQVtokwF8e
HSQc8u7xS0ffQTmrnw1IKSWZOTEcI8pqagIq5OvyNbjIIgrEdTSdfqwDzX0+Eq8CaoXWabpvPus+
/9KW5rn/BYmUd7zpI8CjSUBVnQsF4crxCPerR6iwfXZLtgql9Hpq88mcIsQCvpZ+3sW8VdxRc4aH
9za3OpDYVeZsALSThIDvo/ptIXQwbIAkfEKR9sHKxnYM3no5A4O6LymWrs8xUJX3VKVnbi5Q6wls
0KRD8rzUVqiontR+aDBgbbesZob+VTPywRGUnY/kGRJ2T8RvPf2Y3pZYU+nPUh0T/lvK7jB92GGq
YDu6yY25ZAl7daNyCun2+CFshXCprp2Pn8JqPd80UyxYhMTqQd3yDLTEHWVO7Ngv7FsOpvNLgnWS
zFniGXFUZElB/0iDMZ7HJ+O65OUsis16X43Q4HdlF4ksqGHRySu9i6oiJAfLrFdJULafVrbTCgKz
cbhwSntmEa/ELKQ8Fu3Ssn0Zn5H3Qul29E9SmDWrry5eWB0Kl9tdO9BfsO9liOIfZ+J2SP7JSgr6
tfTcEUCTyHOtm5UVPAfrlr8XPV0mZMIu20mYrUo3s3SJ6Bn4hS+N0zCp6Na/qy+VITNyIhVfb2C0
xDUNPpHwNmfvlsdVD2afdmFFyHfjKco5PmjfUjYf72Ghu+QoSRs2alyvsRK67u08bKX79Hwlp0Al
CwsuerO92zP11H/qvLpFh9vNEjwLac3f9lppd4O+qFW63fRSiCieGCDWw0773q7GzksjLLbL7JiM
2Ebs7t0H1uDyj8acYOLIe5A16T3n3GgST6YZlzy8t3FiJr+iy1yQNiyPWWcTp7BhFxCkEQwDCXN4
0t6ydnav/V4Ph+eqL4N7Fj7lLy1d6BPmwgD4L9RKnraJczK0ltZ/JJ3XcqPaFkW/SFUiCXgVGeVg
WfYLJdttEIggRP76M7ZP9e2+p922hGCHteeaAd4ckDqr1ufjFMcnjWgoiS5zZT9BaopdJW97YFks
NJd1GhrNxyAaoTC3c82W01XmqefmlzKyuSkGt4iDUWgSi30PvjV0xnkwi6HBLo3Oaq8YzscMJk6x
qFNA3jjKcsw/G4uvyAxf80t6R77tqadx7mbeBDRfBHDOZfmCPzqe/N/kgdzva0yk+Tf9aL4NIS7o
0uhko9s+XPkVVkKXi1cl4TwEFRCZtcbhnDQwHvGM+MKLgutuhk/Clf/QI4egoWdy5N+V377YJSi4
8IAs021NiAmaRnOV645p2vxDjjWbcQaG4hkn6m4Oxf/pGayF2nYxW9IvmEnOnM0YqRxG5czgge3F
H3+WE4KYL40jfuV0XDT6EtoRzI6rdEiq7bM6cxoGW3kts3/Z2wj0BJdIDokBaQDx08xv+/eSugEy
sB7MpQtsjnvka1u9+8wwHtLXcvVWSF/z2S9UkAdsvM7JrcfXPRZW3eoHSJrcWLwLY0464guqg8zB
xsDPQneeqDsyR5q+WkhViR331lNe48nOj5+fLlH1NDALB4MgBZPVVEh+TlTH6cy/s6yhDSEHVA8X
dHOQPlF3S5aSea1PSZhQIsPtIQ1Ds4cYAA35GFUeKIRPaxbZPbu9lLFJYIGIyvalEbhsYwNT4RXX
y84ku60vIeWKA/J8KHF6fI04uQ7/aCwl3Y5O8X3hwWHjSENwF5bdklUudt1wmBD1z1YTotrhUnZ7
Ct5hWMYtEOo/qQ8UZOiPbVIjaP1m5SBlRyNrSXb471MLikR1Cf114VW6W5NgN7epX152AhfgtSdr
xHwe1SbQsK0GCFTJ24mzdXvt9wPrPSxqaUNWD99GMF1tWEVvL77TxjWqj3J0sXY3dubMaWtKSgTk
bhl7fUZX01W/KG9Q3c2eN2qr1IIT3yMW3EgmphZQrem4C3VsbY2oxOK3GYxG06+AIupjeSfSg0Pb
y75jYtpDNejniR3VB9ZdHppcn1lo75yN2Q4zss6Uy8ChjXDyZEsmIAExGceEbfObvwId5WCfHCPt
G5pGkgfpbwdlOsPtBZlR6z6urymAKDAAo83EgV0cFPBJKGi0Ue8wMurOeULAeDqYBZiYYN0DlRtM
BWZcOMqAJ80hsnngZtAI6WCQfjL7N4dpRS8GWpHhMJZUTLtq60HSlyhAG8CNlMO835THCWlJTwmn
vssp+aI2YBQDgfDpnsr6+6Hb8SucfRo4BtMQC8x/skx8EoT2JcLggWzAm3E1EE5OJ7Y6+YtWlXJC
/vG4UkMirr5nWBDQLB8cafSmhxenH6rmM5Ieml3PndI4VByfG4tb2ByHNz43B11s+tlS7zsONb0v
oti2KYL7NbUuu9Ivu4uC7iK1wK5VVcibk3rP1p08yMzyOZmUbSD/zBYHbj+Po+LAYgmkix4R1fVb
TvH7MSluceScQhojYut4EttkY1qzOV5xPisbIWwzyjOsqAp3RiWznyceaUL59/zpUAqQ4DRTzzrm
NNUqH0CWERa1plf3b0TXSYtrb+5a+ZLKH5WJ63p7HTha69CXgATw3QXbqP00cZtmu7g7j2hfIFSC
SVzY2AZjrF+RPkAYBTotzWWkx+Sj0PwoefZKMFTe/UwBca8P5DiYtUssB3DFjAD69HMuiaCGIaVN
0iC2E/kTzgDRLgaW9GrsyGh02D3wdO85Mu40ks2xuFtC6nOcCCbE8EmIxctZl+p9uZZUl/0Tg+Lq
dyEhIz7OpPMIzfnpltFRJazgZZVEHiRCgtSAMxa7uGZoOjIMw2Ff3i/q3XsMu0j3Go2EDAjTdPhx
IoYMWqe+dMThzmNWTUf2KemTY3REakWdLyc8pGbeHfErljUSt3W51u9BkZOZ4b+eQYKuAx0Ox0YP
/uFGOZCTVl2ik/b5JBhTE83i2aW9e+zpPQ4AWCMKzHlJ4kr3q+EH2Nxg1y7NiwKzHlFh5Ub4UMGG
MZaU5KrIwUYQ9hBx6DhDcACeW3RlOYZE9D5Ne5FtGsDgdHXv6D6spoE4rrVWHPFWqP+p70R+nl8/
rWIPl/n6tVusBnGuQj+NjRuLfUbqk5Xt5Hf1ndzdEVun6RfehYkcXBa1IcIz2qoZrn99wMpdY3l6
YzqsXnz9L3/XgNTDzPfYFiSB64rAtXrOzJFwf/jkXwnEZn0HdktZACxoxZCXV9NJyB6LK+gUEByk
69In9n6bfXH6HvYmBGMUae+sNwmK89TJd9UBl9UNHdP0/ZGtQYfRUXPUE/A8d+0uaEmzhUe3sCQX
T7fkkVMvzXh/wuKOJDgbjR2IUl7a2e98DrZOcY3eBE11hdeG9PYybcN05LmXv0NIAtyfb9HsdIb3
uPIWbRUqQffNWQI7hskEF3BqhC6UInF6oue9WI90L1XBRUIYaE7XIXVeIfI6wGaNFgzF0AGAWblG
m5i4uBzhphTwanfQ8d5lf5Uqevv3t+JhAYnhw3N3OLoMDfgJPiBjvX50vF621UkyCGSNSWe/EPtl
G1TdZrmpEH4xmVvrectuEHs453AY4VikRnYHTeM5ueAOoE80pOlNGwcuiDsINAM4l7sYB4Ap0xWG
UBSrLgs69iLnBaU3xh2oHw7iJWnQThb+AnDMER6Vdlshih0ke6h9RuJCXEP0j9N+W/oCQ6FSgBeD
4ATMz8TKgkIJGxhajQicdB/F3UD3FevpBsaOneB3DHxBM9edkVMqO0YiajV6GYw+zqrFwThKu76g
eILAVlKDrgkOekNl0a2QxCsnBbQcAXy6nv/Ob41szUW+TBi9MbSa5uOFlKnd3CebK9cUF19hKFXI
wxkgBQQBuErf7FZgI7wb8ao3Mvqmf6zOnPngjdOioJKiO/I7ToIb85yjR5UPLUshgs7qXeoOmD1K
8I28Dt7WEM5stq+WWfHN2ZTWiMD0yiPYRXyNYGl1YOr4YlmiZPpzHe6iDRIltgCOrHl6wAUpMY8K
h7iv+eG+5Z0TyQbvUeDrSPT3sSDvNuViQ5k178QGCI+BugjtaPta8XkyzUP5+RPnHg3ZbuFzx7PR
YjOApmBqVk9eNZSHFXOZ9ttrOs7wcFj4POJpWMm3Yied6djRlsCdghaFgFwkl/mAmcdCDEwBMMHa
w+/0jNSFrhVowL1iMnECPfH6gB+PSkynEU3Q6Bv9DwYCk7oF9Hl+lLsXMUhfqJoeo1szN1DxHx8v
NhUnQuYBFp3G/qjuVOUGsRDtj/6Dk4LxVozbXvqgVz8euROVeUmNddF96PdtT1s1tVGdG9mhRC+r
egm+gioOToSx7IDQ7pQG1OLfyvh+VROLvmoEnYzG2sxTFfRwbJftUmqMb5UHVGwe/0aojrPZMoYl
aM9SkIVrP8B/IDRkwrBEZZ5CtJPyp9PMEnvW0/xMkLLUrEp7kNgpPoH6N/GvlO0rbZuSTKyeKEmb
lkg3hpduMg+xEliEynBeGIcoWuWYDURUgruc6AbYXsaS+sVn8LPkfUYO/KlkDaFHeF6nGt1gP2FB
fukkQ+NNhZGd7jSc2hpql/IYL3ZUJCOCDlNcvHx3Z5lHe6Oj38h4mY6N4SgLqwENBteIO0KttY1s
nJNsq0YtqaCrWexnAlPGutt+Aa9XIRAzYAW9mhLRMl9Vkn8ti0UynB8gz+pJSVdyLbJw+Xkax5wy
wKtTO2Z4zFDzSv35JeJumcfJlFpsPMnDnjT8GSroGOtEf9kNw+rZUJjfMumoza9PflQvjw9G15T8
NDFuLwQHSl+N1b5OT9WfUrCsOBhaWy39cbwsuv0EHKjv8/yQ4SWQXbqBown8WRjZpDRAkHlyLHpX
SR8mTgf3fMXXZr6mbY3HoUt8I4mBhDk9kipLmMqGim98EjzjMXhM7CHzTaW4xt2NKr/KtnSQde1d
73aDvGpnFgYz7Q/6BWyNNuKU09PFxv2UBReUNWv/Nk0qk9anF620qDk8E2dBIMIUt77nSotDno+Z
eZxVcC1omt2QftMngzI5kZagufivFO05ftfBkKmisGQo4KYAR8KAoU+ANKn7px4V86LDONZf+Owg
tQDB4gkwL6w5dXSKQRITJlvxfFUe8bDReh94KjVoJPSbover7kMmy+HIlKina1kurEd8MvgcPVWI
y1xRcCRbzVoyfATdqUfYDbuYqMenqIj3D/WUyO4AQ+Pz7j7e6vuPvq/B4gC3GVkNxYRB9giTFBeC
7GDoB5ZJXtp4vj+Sf01/Tj9ldQdLkGUYtcvs3KUOCw/YzFdEzyfoNVeKdpqguIIijPuuPKCxpRGM
oBSw8OXMw6kUO1p8kY/w++5f6OPpvz1XyBexyUEziHr1oM436EjNafskLHw7f6OX2t7mcGwiR2jG
8ZowfTR252Rd0i2+ksJIL6OVHJ0nV79hc24T1cncpw9Ga9SbP8IZxJQp6OuvF9lztEGo9Gpuzvuj
3Yz3XQsLtNYdNvXFtGEvKClBCuEBOy8CGkZsAJyM1APGHgn8KSS6JVKRdVmtDs9F2CCIvmIjgicc
pzmOxPI249iROGKtfK0HeFiQQYvyrRjCkSWf2rGRXQVlVWMjdcHGpxzsgj1cBAF7AKUjwGZGr3Kp
JRzkUWSxYsub3DhQJCXqFkaGMkJRsS4F5DtW/ZLu8nKY+dR10cxKsxXHtUR3AObZN5/sDzpOFt1e
Tz4q+BQI9qF0jpZ5HtLt/ElOMC5d5EAH+kmqfXYU2snywgX8VQ8wbyjY7luFMyyuUnkA8TMiS6la
V932rgsDk+RqFgEMmZS+dv5XNNi8K6IuKhc+Ovyq0cEyhUeeRD5H1fvT40NDdYRKB4rCCVWc0/oL
ZRDNTrBenD5e8x08EhTW80/jtS0nOI8eS27UX8rsUJdr0Rx92pFuw6+USr+p4PN548Am5WY0SxKa
xTcJ+qVM5Ev9RZ3X5x5sLrhZFWR6XA8nzAusF2m5UwCxoZ/8NnqXuYlaRVogBiDkLuHM9bCfMwdy
xqjh9LNctOtY9gYsZon8jULYqNDOuEvSue0DFapm7g6UTSVW5gZ6N3KrX6jB4OwWslASdQQCzmkR
xqvHAuyCNny3ALAhRM9vhx3cD0iuqnGqVXkpfcPG7Ih8fmHbhDSYw82MzJcjrXp1fqb4pRBGms/e
rKoVSat4tZSbNkZJpqNteN364TMWbX74qtnJJKQex7fsNOm+/IuGX01oORezx78MtfXjUqX/1JoH
/jmyUs3NiPL7yP9GiaIwrqDBAKFXzuLpKazsjwgij4wyhZ46e0eDg7xKl2GOkDmB6Zde4HfkAheM
GVW+RnOodDkZDPo6eWPAgycMg0dTrL/vFAw8dKdWt3VxpCarBJ+A8xzAQZ1YdEk5GT0U5hJmawoM
JpzwNOEiqLCN2iot04/5YzPoDGMgA3zNqep8+Q7rr/s1g98EgEH8pM6JaWz3Q6F4tS67NdK3NvmY
c7g1Ozal1/o1N61SoS7CHDSm6NqX9bugIrE9jMnH1PFI3IQ0Ym0z0c6eFcf4QRqi4UTyW8+GxgbO
ytva9EdH40AbV118ptk+ezoV5DzDfVCE3J9OjTOdW8CjzzzEFGAl+NCx+Rt4GsDMNFNvEN+HNFdj
nWCrRIjWByy8Y33KyqDUwzTxB6QXz+Enxifna4whqHabX7b4HMN7QtT6zRMi8CBeHb58ZhlI8Lpf
qBLs8w1+T0MflER9CofNxWfz+iz/XFMe+dd9salpLFaiRVX0m1Lb0avjNRROf9XCenUuncBnvmmV
Nz52Ia+w4Ksoi4z6nb1KT1d9i4M59EByNSobqFD+0lOP+8EZ5qUGvXJL+4DLmvWHzljX1XqCJKGH
vUaVhP+OdKQ5ihBi9NRxHbWAu++P4aD3h3ihI3uB/hr/YvQK6EQCzWL61mMipj9EOUUMN4IbeECZ
/Yw+5iAX0yBEK8FontMB5HZVYsKCBpKlK7L5jAMiCuQm2FJXmatUA91G7jZtFYnLe2LNMONZjFFB
pbxR2JVeCUZ26G6J/U5oHc67/fCkYQluVeAl0s5kAtZhs2tkofcQO+Pf1+uUT985rzT2/9ThUpBb
w0/dzUPFti0qoJBBDyeaM0DOgpvAOtc/59GHRkmHRlVUVNlKorHTtJxY/eTum4lPi3hcbLhrf0Y3
TvcWfU03E5c/T/lH6yBzIvPc9P5wx/yk8sFkK/LaBysq/cyNp7XWfwzCs7zcySZxTZYiu1LlYuSC
STU/0hRVuPjq88OQ+GXlAwvIWOqRcWDJk30iJRhGpekuvk406U/WnO7gLeeYDlWqg8ZLn7qUjo/D
gVcFB1m+SLGm3hz1MEYGLPt2hSGl8Iv6MOg4OTlkagJQcarsOKR5+Wr6pdAYHBqV0iAsuRhw8IG1
3UtBs8BoKCp3QfdHzQDAiyth3owTv6RDkjID84Azc8rZtt7Pscj4GYN57+bFhnQk6nD2vX8qtg4L
tiUwdhu0HJADJx8LJPs+O1OLpg61J6tC7rbw3uX8ICX+uAy712wZJsAiv2N2kzCzQTZs2FP9ptRv
EjKv+MRyBKbSqdsewZjU+7QmFYraPJTpztErgY5VrOiWgRBB9CD6mwxb2PINAY4Vxm+09wMOGXN8
bMmhglvZfy8KVuhdWt9qGr3IeJj9qd0sOImAjmlM233D2SHdQgUZUwh6HL79gR0eNpRBWQxNnyvB
tBsLPY1RzMFR36bsO3Vm8z+AS2Cd7l+3AfBpS6x61xlrT8npeS47j4PSE0N4GaojwOpEoVYWh9mD
9iL5o151ANJxsZP0y9PEgf7hgHXV2HtWWKNW3uMTlunb6yS+VfxdxBz8b579wCO83+U2v1zxW7yM
MPMUPwcwyleKw8PJbYDVh/M6AfQ60D9czYKcb8n8Lm1CIvmh1Pn/V+MJw3YZfJeW5us8KViel+t7
EAcix0z8mfE38d/3YAprkZuge1qYY2dbit9r5c+2Pg+e/JKwPNdCGTt706NNeqO9ievKUeIaxGfM
XNxGgbmE0kyo1f43wAXaE+arNakg7PVA5f8aJH1OG3kTyooL4K14SxEEGOO/HiNQzK9xoG8mTyIw
TyPtGf98bkjGkKu4WaR089pQJF0MA5hsuIV4mtXdTGBGcenDr+Zxuetkmwe06vD1x9xdEEyarTD1
h7azeu2e7nNPQcg/bGUb5Y8rsTXv2f+yjyeGo8CVDkSPJ23mNgBT4BZhw8InB4wPy4BuDpkgxJ37
+BVyVyZHdWVc5DExwSfsvn0ElNF9KKz7H0Hk5diO1esiSGFkcoNwwA2qQ+1h2uuaOxgMwSNI8S0T
ORPI8QJAJmHsgBkv+w4GeMIOtufP/0cPxDgCBZ4Yy+Uu6BuRDP/GZxixXYqhwBMB1W9pmPn97rWv
ABsdcb2AAe5wee5Vl75zGbDJz3mK4ncWpOQw8vBJ+EUS7beuyF4AOt5zWLM4HIQ0kZAr0z71FO8Z
iNulOFS4PO6aRzGGlCEBH05UvJzmXMmGgE6ZgMfOVfgSoyck80A8t5HFlWHAYB5xIUaQxXLAqBBG
+vTYsYZOIFwweiZUkPw/mwifEUDTHflxtlsiwnBYCMXsqeExMgOejHMYKDzvMlg8rJxIxw7d9ewS
ex15hjGRBGVAGIjGCMu5DXO7OqrrFivq2n0EdKIWISpvngm2fIH6Tnq8VxBogXRHWHkEYsSi1z90
YLQ5rt+UI2Q76JhViz+xaQmQ5vQ+2RCs0xwM15G3QIkPV7GRVlh5ArZgVo1tP0qvExmB3E5mKUOQ
h4f7bU7sQAo4/DfgkHKwGmDH6mOXe2R+I2/gLmGTgsPI3IHMzHDhuBdWjH3h+81hAafCEYbu4jpj
aTD/chT4qoeDw7r9jb8SZKefjLTPblg+T+qatcFBUMW0FqEHYo2gafq3bgD8sEbAW2NiYof6N7+E
5d2cDCAzuslh/5sEZPKw9dmwQIIYgbzMvwm3PNSRWOjBGkScjmuRGOqGpwLmVoF+FdIK8dXxV8WV
r0BZj0LdoeHkIKhHgOh3fIOYG7wTv1lGaRH2IRUHlSmPhaUR52787YVV9ehDlOKaxQog1KsknPDe
BXdBvHDkNefImwuNXBXIv7ysi/kel1YH8wvKnAV+WyoXE29Vr/q7j0XQ4Pgnsl/EZ0Ab9Oca6JqB
WH9Zs3CoKpi+i18w3mpNfzbk4sTn4zVJQRG34MFFF9i/CAOYOX97BPjequHrhpktxm2LUNwK/fvv
9cWNYISIMaJgNdWR7YzXkj3PcE0sZhs0N+VW3CNx/6htqDQ4h4urjjxhUtjws+ImIgJYz7GFA0LZ
/d1593583iqGrfiaeIGU/xcfhf7T39MhFYM12NX4dvF8xMWIYCB8GEWsjIhSM7yGD4Xp2C9XveZT
CkMJvA4535O7Et2IILl7CSdmUqUM/ICE+eH8UwQTRDeFkSh+oT5nAZvxHcwtPBQxVaQFREomN0UM
IN6ar4ItslKM2OD8WSqK2RLSvRC5HiJJR7wQhu1CxcwvPFjENOMARJoBLslorv4GuZh5It9AfIP4
BX2JSp8WC4SXH+HIk6xjupAiOSYQJk/pOiHNCH8jbIxmRJL8RUr9vZuJJ4i4aED9rXDe4V/4O0MN
SIIrbJlff9ccbcSrCakxr0Bd7uMNKa5ZhMoAqnAjhCo7xxMIJyV8dp68njB6emIHJeLlhCsS6z5/
Z+vKBWlLOMkIUbYIXxGJZKyXMJ/F0o/m4v8vczZjykIglYg0F/8GGZnhj8n8n5hbfFxuItNQ35F+
wqOu4Mpztv4btIyb9tatQady646vZ+SVy8E2MAQRg8pgaNSM7TpY8MhhPrAhMCxwoOTTxb/yJ1Ah
7jDozMU4oHclMn2iG64tP0/wJ/QQ3CjhP4PflYg3EtRvbtz/j49Hof38idUJLhGu9jytH3GXxR3j
9fH1vIuWlrZL/8aGmP/i8sWqIj7M3x0XT+3PhgrK+Rw/T/ErZQ1iYKHrDf8eK5T7ULgo/Q0lbzT3
QFHxL4AmlkIgJ8KGH4a3SdvP+3tso3BcFROWCCN0eH+LBuBrs16MrBksBkHss4x0uJCKeSSsTIXv
hhyaO3GLCzye/r9KrpOtlxnPPt+ssTUWE49MMw/2zbH3cqj0Gm4ZD/ccBTiqBPfQdHVXzFDxNnIY
4d2V2zpQJ1OCoSo+jbAOneN6ygekPdn+LUZ8VPGmYhCWTAVGEM9jFG8u1rwFj1S8oniMOMI8WeIW
LDKqUL6TM8ZVcZbnuivur9g3KtRvCeuSuFSIMlvcaf8+k1jPqzXNsTtfksNOqp10WEk74Ws19/BH
+5ucYtKIoSD+rL8T3K4e3B8WwgDpZqC5kHb/niLHz3JbB90aRSJf4T8qbO8wIQzF54+3wneHsbYG
+hApb8I4S3w+keAjh1io4rDISCzW01Vco/heyO3cGa4bwjhLoRwS2sUyIpYjKiABkMIN4c7xcXm+
fInh1YfVt8INi25zL/oHFdP5AUlYs/z8fXMVME/EtcW+xtRgsXWF7Y/pKrb4LHNHTJm502/p4u3p
7BwVG1dHqhthGEgHCLs+3GTFTV1wM8W2goJH3GlxL/9WPrFezHz58xXqwuyI8d9i3Gaytoi4I4XV
4sFAEA8v5q2EvQw+uli/5PjQEP7Mm4s5KwZfs56CGuecxv9/49ZwDsoIjxZ2Bi/vHkKn2z92uPX4
98V+WCn+0yuIQ38eXgK+sHV6hKcMbgMy9MSe7tAe0H7jmG+R463N7JECxupZyhLU10ljFTYupMjF
nEUptunnEvSvOLWDNyOp56TPVorpSnA3dhP0KB8kKJr7uHY+Yf3nCJst1ZkCKQEwC56hYrel81CE
0egXmiBURu4D0PMEi4DqEleA0snwXvyICuwS1y8wjMxaQHh365k9H87lJ/reZ380VWtaD3cbUWL/
bwT3fisrN4DGgaW1k2CRX+OkuMzCLnIjCeuckh2Ss8Uav5txa1x6UGgL26Y7SOpSzy0VBNOZX5C6
Iulofmgg3AlNwWsVjixukaTAQ2gM+luDnyTgrEb1Nt4WvxoK/g5tVeQZfIPo7RWvzWsrtVcJnRHa
cvURqi0G08NqXnj5YF/LiwJZGIumm24EDwVSGY40QGdbZGK1tMXaoKAxtOxjBlYV0RJaIuXYqKF0
1cC1urV2xf0ZPGV4i7yXaQgtcQVkO1mbz9HRKQyv/ER84IcWYXl8SfgBzGhksixgkhghGJI2tHeN
jCWU9Q7JFrYOwm+fxoutYyAIVr3gnI+3sLnEr076HrN31FolocviRUbABSYac8Y8dThvvtaSvFYj
Z6jOvTUtoiUSX1zLr5rum0ubK2IZnOw7AVQOstyF1y9W2a39Vb7JRLCZyixQHm304drFqD9wsywJ
6hOqCv7EIVmCDrpACNx6uupU6+QclXsaHylhoWC59NTwreYUFjuq12Gv+DryY/V1MQItezP5p+Oo
i89UCDmgM8kEUa9dDqDqmril6jed41z5/Cq+Z8iuwamSGHoyCbd9qJ1rPiTuZU+oJixTD2/WkKs7
IFm420SJCS6CaROXiwuldqjZAo7tAD4PcgzbAzEIhlUlSj4oaeon/vc66lFcv+tV1PzCFGDz1iMf
R1S20KrdtK2r/VSLNQ7F7UEJhHoJi+aUCeXgXqP8mMmekgRDOuGa2GdXCVsYegLQYzpMcl3oLzS6
s8McOQNvGH8MHU1kuFkGlHU8nCvIGFB26VpPdnX/BojT9lO7wU2rXrV0O5blF8S2yGok7GMMLZSK
dSe5cusm5CxoxAo837XuDNysv3a6SqaGm/c/9MTueKNDAkpQ20JmOtGkh3Qg3HbouuDhghJtrGj4
3DiflevpxfHQku+7A/RIyGkcXxV8/alvUEBMyD94KdqI2R3apt0vu85ZHIklbraRVXXkTuPqh2E1
bb6OYqHgAz6JwsFaCGUviHEF6wOcdElthI6Y/GUMn4CQOYRxzFD8l6lbGY0p0HHjKE9fNu/ENQyF
KJ+S+B8QzvOrbffcxneNqOp3MCZ8bnQH9JVYKbjYT488nOhI0hFoLP+AhANwlmqTZqMijqU440AT
kcjFnmUWq/n+93CQol/YCAQAjn+Hdp9WMozP1I6OWheAypbq7uFpHw8vTVc/tLz7p/ebvMEnOBwM
chBAY+2YhjFXd0ArZKaO2ZANwqvwrnxXxQdWVM54mAWheXtsfvxF94/E8HSxSmczu4n/jWSuFk9Y
MpUV8/mL/pDSdksySLGNY4qSDW9+5U7HrOM7ECM0uCB23VLHSuNBkKrEht7RyUEPBFMlweuhThv0
nOHs+VZnoGKFesjG9e/DM+vWaTOShNDulDUZGwsDLwfETCC9HXCyjN1vnWP7qKQRjc3L3eUkKvf/
Xjoc4IrSN4ITFJPobEzHOaSBeXaGWZAcQJwjXu4OKJrZtKajmtTEcrAaViD8iTL7B0B3DkcxUnK2
qzA5FPlXla3owt5+QOya3vBezWr+TlKOmnvZyYBkLPsg/5pHKMNMnD0MekSZI3+J3uY2xnWspqDy
4cYQsQJBNztJfIiKAzscEPFZoN0+T5dFvlm91BvfxppRlMf6XzxnP9EhyIbPZEkiEP9eLC/ckB+B
/DaEbcGxBENmc33ydnEVrModXXNJoIvF5jRQptybExzeZPmbTt64XAGxFm8SioSGOhlEvSunZeoQ
TDaz+PFD4axgL5MRtAT8vyPHAXmlzl1sEVtcnjuIyRoddoxDyFTt7e7Yvk+pbSAtxPfvuvgCxFz4
NK/wBjAc2BNQAnQiskrR95gD9cMCTHCl4dg0HWiiLjilv69ivEwen4jv9HB8p5FgxoQvodlpn4wq
+yAN5w5chgaI/tlyChjfW0gWCDCjCv3BW8P1VX1QPNiLE59GGPGF9fw6TS8rbPUQVDlXbzJdcbPF
QgnLc/oVPcvyGpAX0nMxJwyCrT7d9ZWj3EXKcfVGYoCXn7BDyliw01suLxVkjdJygmgIC8ObI551
Xuu7AfMGJd+Vri4MNWulvqtqQF+GvvS8cqQ2iEF0N5mwgYHBm09rtKbpUjzEbjxMGwnNZwif2Xj5
HYqNfSn4owJCHRFEL6vtAq1JFMbnBatVt1XekqWlL2giQ044pPRqkqW00RhuxzhaPpY39HnLsoNo
6HMv9DD/qWO3JyZrGdUbbjmbA00jLE2u4PZFbiNPD59kcEY23E5CZvz8btFLBQnPAPOD1qXX7sJO
ZsdbVjf9s0J48dbyKrNloW2itVl896Q9wAFD8G3VFwiwisf6nFpGAOEVQYOl/kyhfI33Bdh9Sadb
5c7YErOlPZV2jWjLmh0wLwnwmpDwb49W58dXwlrPGrgHKPxWiKQ/s8ykI2vQUj6Zn9KE58xjcCDi
odngGUCaaoFvZmi5tHW/T+EIYNLH0UXc6/pzVR1YxtEuOxeQVneFpIz2a239kjb3DSwx4VMKowCn
Thx2JZs8DvikffiJcwnZSQPVFztLbQOAzS8LxburxDPoJ45GT4xY6DHXNFO9ZLxKH4z3yIK0Ilnb
jm3YeZ2Z1zgW6OuUKpxUrspmfJRgoS+P4RjRoW9s4i9Y6bEl+WB2mLSDXLxVHaUWtZJiBJsrsSkl
8nckJHPBbggx42rWjb3bcMCY3PsWVsKQf9B0/km8qrzJsE/1dYbDKqfMye/M8KcvEfUfDkjrofwp
mx5yZmQN9OqmdfO2oonEoiVSAn+UPcs3Ru8V9EtqFmDJZA0DWmou3WcDjSshtN7AD/dIOfKcrXwR
e8OHINXEgWP2kyK3PLXjZUiwThFEoCEJu8pt3mjnsXZ22lY0uzgxJGLF4uVUnNexLFlNH7z7BzAt
5JjsRCyaPTJXdhmCBhULhGXIxgqRr4Yqg1p4fm3vtuFm9uJF1DRpx0KpCoYtnJXAdlFvYqlEzaBC
m9V62Cj6KcHzhrg5ePEFplFeoW1ZjRLwKEohehk4DizrZfgKnvJysD76b/0teXoLG9yW2X+lK7/L
aUWQAQ45BIa4Ht5HWksWADIyViorDM0WYTz8Zg3q3kxxKhl75habkWP0PThOqH7nDzefLY//DJLI
OAtSOHnSNi7P+FAYPGj4YMt+nW71NHzZrT29jvF53fw+YFsgKfqVjWCy9MRSJp/qnI4Ptit0VPao
yfpz31nD56Ne01WYXyO8LNz8I6cgAM5KuqB8f66EEB/q1H5O0yCFMo+xrlCJUGwg94PvT3wiC8K9
F82fUP6CO0CDEIZuKYUVRBosKM/ptSg205eM5OItsbQ13vnGQUdxRFiEM5EzYpc3BaSndjHY0YWV
Wo9FirRUn+i4sW4SCUGsU5UFm1r7OMC4Fu7xxoF0ATOgkuaw9X61ruHzddQbSznbb+wTfVCRsSby
98hHQeZg5U9c4mGCoLWGU4n3ojE6zVVbYl5v/GJVhFUFEIcgpLJLyPnyA243KDgSCpFvycJuYFEM
TlNw/avyQp4apGV0UD+4YJHxROnm0Kh//PvlTcdV8W8Ow18YYyREwEDaJDjtg435BrCGVlGz+XO+
GpfZzpC+IBKICTwTG/oEsmTn54/1RwZ848xg1KxpzD0cWotOspUs/2NhwAVhAWy2rHALGd8CgKKQ
jR+hrXjN9ksXI9/ct7sZKxOeBssSzhKnpPUE64ozepidaV/St90jp54tyMHrDgwBITq6nMYvyKxB
ds6CqnDQPGiXlKM0LR3MMg7V54jMVWgfdO+5f+3SEA4dPOnm89Uu230HUZhcFmFJiTs1UrIfeLt7
wRZqvpK9qfv4IuFf0QHIASZg3J+eF9Epy4KOTlG2RpE6g8E4QVCBRncd7Oo8mD5kIigVYSdzXFa+
F4frhNV/1fiTa3xyRmD+2TSficR+vKmrNhMKGZBkAXqRzXArZm4jLwsUnv3l5SUfjeFH2Xv+vJgR
92yVTTvaKTlFNLIZD6OVCTM7eFXyJ3aN5rDVdK+yAUmOcDdRlYu42PsX0kWUHt89uY25jR+OSoDa
B+3c9gvThJ5yzhPhY4wmwhl0lDaBtINTr1SQXUrq6C/ORdMHuUQ0k4ASrcEtLwbRdska0Ymnfhu4
oo1B8j4qlCPh8K7peDIRPbgjKWFyK8aHdEGlnFaOQRksW/fP4ks75Of7xzRZPKr/iDqzJWWRIAq/
0Bihoqi3VWyCooDicmO4474L+vTzpR0TM/xt9ygqS1VWLifPuVFInIMBCNvGlJVva++TxiJfg0oy
unW7DGIfciKkasz25xM2TAtczqvRrrD4oeMB/AgyrLNN0zwdczT4lRve5RvSUlIDLzy/TW49XAeM
7HkWV/ZQUsAzpo+VwDcAfrRIiXSMPswZGNH7tEnfE3hCAoN98cC2glinFlSanN3XYYD3zKiXUn/m
CQTmFFUXnfSO85oTZ1rAUUDhlGuo70JHRL/2CIzL6arOqpkYFDtSmj6l9wtc48POBQZsXb+2UP/0
62f3BkeUY9bSLcQoFSv0CTxXXFxg38bH3n3CenTI7F2tY1S7276waiCT/fDyffyk7cfQesSJf0gv
PN3msuV+jg74yQy1u8Fs3PBpg2FeNoBCkx8clwfo3QQgfV/oCdExAIyToBvOc2LirJPRK4MsSdYr
evR0CwYNjiwYlche3JcXuxRcRHZtDIc+tK7APqDqO+ngNW/SwciKksVlKCEg1KFCuDdgVqeN2j4y
Sm/tgGdHgI/p2fhYXGJBEaB5BQS+FjZhoQSdAfaoHMPEBPA7859rQCDHKXEOUKtWH34GmplgeDX1
G/kKkloLgBQIO56h+/jqV2c3ASBPZkYg7rT73+hO/BAU8iRY2XYG9TroiD6UfwjBDunGF+NDwAPx
dExpgTRQ5xDP7lTjWglE7qe6/zbx+sifQKx22/u1etSs9viMK7Yc2ZvVz8QavRYLikH3FW1qHsBP
TiObvqk7OmZ0IpHnksn+iuDM0wH7sd4mG6wrfQgD+ijQdYRidNZKAE6euEEQg+JCGPh28J+UKy4m
Hsahfb9oN6QC60HMTsNB1WLGNdtYuuaSDk7mjl+iQ5lpY3gZ7T9ICiqz90KIpU+r1AnL+1UXEJ26
Zr2cs2e2z/iGRF2j2iD+wqYJ+HCnxPlX2SY3FLnN2YrGNP7VoOeE+D+npemL5BzpotiICcZxzg6w
kd2P1rZNeFyhZXG2EOrRplXOglKzP35k07wyar4ScO55TmtLF5YR0Eb3j/9sdUDXAIaqerSJkczR
NADSpTTAh0KDy7qnmAMT38GkVjeuQ4R5AMbniUvyqvQvsHaBw8OHcMtFH45CO0FYOg9q1mN5XNQg
qt3b55dTTq52Ed1e0o+Xd2aGLnJcjaxhzW6WQTx222Qx+jsQM6ps3qx0KrQYkF7J9ZEQ2bTL7cu4
fPdy6wbP/WtC7yYFnzVpmpd19S5m53awaUzeovkEmMJM9ncImZsGJNz7UYW+ssIt9xsar/jqzYyw
mvuVpgOX9eXUw2DNOm+v36B4fljVZuqrwcHQ0nVltQYYgXtkdAvaTMjyOtDK9EHbv9qnJSfsEBs0
rSruhgMBsUWu1z6bFPt31m4MHNb7qp2elJ3XioAZQ2SSVmlDQQuE7od4oMFgSiKgSSCPW0o0B0rS
JsHGq+3cqX+UfevlwdM1SB/1im4WfYBqYddNhxklRqum36B1+0/tPRIJgFj67WbQFHC0Xa3hVDu0
ewGrBH0BodHKlGj6uYZuJL/ZH7V1PioiRVhTFWQvRsgF20W3cCv2o40uDS0U0rqrDvR7++/u1U/u
RbtCGD4qIC53z9PTzW8hX4NXju1AaZhynrWBdqRPxNa0EQtmHI1gigE2RVcZvG3PYEO1bGChpJD7
6PAgl35LUKi1z27Ol46Qh4RvwsPyQfmxPro5UHx81f6uDv7P2pOh7+4IzQ5uU+QkLOhW9hF46NEO
rwHorEaEd/gc3vVhuYfVz92c3X0XPgg+7+FlQ1ohaH5F4F3jjAFxgD2uCvbavQ125urSZ1UAx7Q4
uw8oiUBPBNvx6eUR4vF5VduAGl5oQF+j3aFHULB1aG1AtWFE+yuW7OLscw/QaK3Wm8UbkI3AFmoW
zU6TOnRImsw6bH7RCfzJ6AIoFZ3BKZw7yBahi9DyWxbRzqU29B/0XnJSTOuqQ/9FfUKMEp2nuMoA
BJLGZCNNrw45KuSCIU2AlORMkb6+geT42gOGdvV9smY1QV3QDETP3TRHNgdg7tnHslaPTuPkZ4KF
aIEC1I8Fl/QDOsUh35pcrv69sG8JGT/SqrNw59BC+1EJvBe0o9NnQ0nFBxa8ALHALpACAGNHaepK
q1tGbIBh0s8lkHDWb+48VdXDCGz76kOc6VxG9HQwx49D0nwAHtSFSxnQqXNICEp3zmbvsvKX4wuK
3C36h1ya12lf1hcYJfMB3G91EoVtnB0q0/SwbcHvuQ7OvU1BkHQDqTAaDSqavt+dwxJAXVTYDHc4
mySNceWOa76QM0OUT98O2kJjiKoYPJNhBh/CwWUo4VuRQ/wwLzO76rVgJqfnBsTMw4OD3RgQtOzp
9ffoKCK5tKfdssvnnT5ehf7iDLHhQbW7x/9BRMB5+WWKwSSgzu5RWumyIeniKfA2mptAgn0sgEnW
o/9KSmCDrUeAcoj3XcIO4x+z5d2yHjY8o5CLmafg+ul/sIk9Lhud0qaH9p/ktABmnVAvJCEvvFRb
+ECdd8ggpNn81m2OwRgZdpP1w/w43+E/23LeajXv2Rtzblot3dBNHpsWJPcaADBL09/PTsPR+nuF
Co5+Bji0MOvvutdRiQVDl+yDewBvVCssOOUDCKhDYPgLkaERZAGzuiXMm4RH5PUA56A915Ftl5KO
sgunQD70Zb9R+Ht2SNe1t8E2qIKPeUXML0sAVVsKOzYeHduHreLI45eK5N+PVCX/tqID6Wr4t4fs
NXN39MK58meFamLFKaxL+O4U1im8hAVUd02/sEQ/FMVMHuGyU/LboauAPxoKR9+6W5UeDBfdnBCP
mJTP/KQC+fqVUK/tF/8jny+183y+9fhC1DvTS2w4z0HZhvjYrmkzJc6j/lbTJIOoKsIC7UANzuOe
7QjkgDQXGXC1LtnrygJJDE0V16L/TrNks1yQ4KNC91DTXtMnraAqFoEqeAYug5NzDe8d4hBimTcU
Rjo7Rzk3BK8LxqKvX7TpmESj5HF0dzDD+8BeSfRS1LvE+6t1EjULwzMW37qLIidpco0Lwn0uWO3B
kTIGRnST6ieIN4IDMH61UdkzF9XgYJGU1vD8KPwefu6wlR5d0uPA1kGQalZW3vdpPzWmEhgTgLcE
NkwIJRoTgUlKMp9UlfMHgBTEJXLbLKTXdD8vPurjwLrtvKxRf/2GDAVoom6x9dfw2XCt6KjTUqBF
eZE7OvPRKtXyQzkoyLt11AYPdiOgmEtB1+T5Rd15qAVekL2NSIENKekOr8klOkN6/04QAxGVZqd3
sBeDHiRNzivaqR5/9TK96L1BFwksTmrit1jGoRSnZ648+7Xof7RqfLloKNKoyj0m16YAQPxu21et
1+vlaCmzCQVqDcOBXkO6pLdcZuYzl/vEGckLB6bg+qj65DDYTMWpy30ouPmyGzUXhoLcH/Sg1aJm
L3AOFHkYthek938b6W9o0WUoy9DObZrJrT8UxxtFv2sHaYDfUAdgzH5UrgNiS9oPocmyZLQjd2fD
mc9Y/5sDMg9EBO9pfZdvR6bszSaXhUY4YMExfcAI/AkPPIRpGiJwTcCkj+3mD7U1c3Mm3t98fbaB
vs2x+fG1T7tsfO7fmR/HflcAXW9Ye98d+evePoVPABsIG4OIEDjMrNvs1ntNHptdA1CG0Xsua9Pa
9DwG1lD18PnLEdlz2qZpEDYQ+kmx/fd2aSlgibJ+pALGk2shJuDPNpBPNooA6kLSRYhbzrACTfc8
kEs1/ujgorqLh17AY6K2Qd3p9RYLNHzWGXeWYijXeWB4g8FD99oUf3639ahGNMtbHUJk7hx9eviM
TcLJK8aW5jI1Z5mFd9Yko/W3CeyzaplAWUvuDJDqMfxYDb+1KbkN/22zRg0K+56K2ytbFaRkzTkC
Ev1YeHBOBbH2gr0KGTz+LbonjeDey5YCnjCss7V3ZEjBTANvwXEBRUKbGAAj3WzXJn/GmscuhPSq
LQMLd5RtgQF0yQ6i0damVPTxq8CfWp5gh8oureoAVczoZTcjwgTEWEG1YCPBGNlZv7Bkg6YPiwx/
KOV8sde74BQjQlIHOgjj/Dwbzuy6ldGB/0HSZ9+pJ6hfp1XkJbZzwDpkrt+GPqR8NWHYFawwmH/d
6GX9V3qKSXa0ku2cekX02tA91+Ep1ln43TGwZfie9X58Hb/8lASbGW6hjQ7Ip9RCD6HsoIpEjH7v
oAe2UvhD0SN2xZpT9v4m95f3uboodl9RNWjZDeCfTQ35JVAFMD1Q3kPGcsRrAwdB3lTYdnL8Yu9L
p6hQ/leBXsMWM6LgTgYkLsP/oj6rHeCf9qmFWAECkLzBurj73m1YBpCikZE6kZE4BtUmqRCK2Rbs
K2Hh7Y5O7W5djz5hEPoXY7ILOwxf+hh8IHN/q4zBuIKm6jC5m6qSNsfnOCxz3wYm+QN4SG1yBjtg
7rmVleyyoSEyp0sPuXmKSxRDtpyGwx+Vhr6RniFJQx2B8cIwIiXX/xO7WcPN1AgzsipxbWDE2Ss1
rpCKWc1l3ZW/HDhOcFO0yYy3FifvxiL0xi/Sh4ADQxD4pOpxRQiqchzwVQmKmr7ZKSeo4qB01Oru
Lor9dZOAcnXckHZA1wfBooO+weELMRO0jUWnVNbxm94qqBMgrIHkGOeX/I5P6FeGfZYouPsELf9m
hTEtwt58u6oA68BHLOOLVNuVmHuUq5KdwSrEEUJacaNtgfXUGM2Iwnq0s0HKL8gQMgjUS1Lgb8YY
nCB0zsiggHWZlxbc5ZsLR4tVj6urJvdpeRk/xpdxLXkssxE0eIyzVXV1Xnwms8FzlKFiVSwGh6gx
uvbuSXVormkzBDoE7Kg6348PIBu9RwiQiiJOeB+AowI3VtVcYUcckuuAoc16svOQ49lpWWBOIQZ6
c2zXAWP0Ku0TaK8B8rXg3y43nYHaUMiYj5F4AVp2mdORiONdrhGkdA/kfqGqQRmxuSbHXrrbDUYA
2V7sW2Xxpapd0TlzJ+udplWweuc+czQ1qhTGurULFNcIw1DaRBWs5QCL2k0Pa67wC0+cFufpaznD
CQA/ApXVdl59ujcQPsTmmT7QVl+CTBIuTz17WJ+G+yy7jwJUkXXgFl41XCylNHsATfSqJWZMMKMr
R+jXGVFqP6M6DnOkPgPFqTnlZbkF5RrsDBAZ0FdFS42Tt9xZa9iiMeLsNkr9m9E5z0snEAo0HzoF
qox4myQRgGlvPmPkMwbUR+FgWzN9ycLTxJrhsEOVl5esXSPYnkWHYHkix7I7rXM0MA5QtbfEDB0n
L2bqQaFhpq/BVSqqbcyoBbtru4rO2qHztHc0jVGQsEvrxvBOTgxRCkMNIMQGzQkLCaDoqIooaUYu
7hNh3Q7xHWJbCJkf4XV17QNsG4MxRHSYQLAiBSsAyVBswGJq0dTMGypLEtYfWmsH3/Hh7NbHuWug
TLejlNmI4BizYZp+tfQrfg5y1CQO7dL4usIlwb8XYYk38O8ZamVH6uf2rF0FEIErRpogB6b5mvLX
Z0hpFT+nBhqsNn/FjaC1eECpS2NxB/JzKF3I7BEIFW0obquL65Wsd9IQLccGkpwwfXWh1KJzlR6s
grrZm7y/rgaQ48FcBF97AdqMum8/g6yUFDwts3gWIDSoxtK8tyFFAeoeN7I0uAJtU6f0iveATUal
md7KeclvkTKGWZTYo25RpaaSD0lrMygv8qTBEKeGQTLH3iGBPN4NaJvukLQmZWqsL0nrBgIPBiz4
0anYZdF3TSCPSX1AZQjCgE+CKoV/0WFR7T7HsKYgHEwbN5cdUmxYNLTZJWt6wjmqdmGKhYUUjpPt
5jATzZUnYr2knEgQEeYDzqiDE7GxIqh2I/mAYc15XznTl7TRp9/xSTf20f2uHpl+0xKQkeJF6rkc
0esProseY8Ig3LUlmGDac8vToiKVpFfmfKnCTak70QcN3XEBKfoSOB0zv4bUZWhCqCfdAnREbMrQ
Nqv6eBfckw/8PFTjCvp8yfEqGNMfrAIMI7J3mQ2WH9k4PmH6gT6SWiHkbrht3BCeO+NO17DkkLoS
o1OeutlH4kgfrXdIsS/QnrwsYwZkclK7zi/0iNXDRoB0UfyI8xAiquljzfgvRjSWzncxjljvRLgB
EXK3Epd7FX+fwgzV3/lGgx5E/exggLGHiId8kENLP+gAMhdpmf2I8fyE4N7ukysd4astIfsEkZA7
mhUMCiAIVJQ6KIOcLJy9x7zu1CDm5sICJR2e/L1TY5o+Jq9JnWKP8CcixPjsA7s7xUgHAu/smaAv
7JkP+A7VlC9+XXkIY6amgS6h/EyHQamHneqzVmAo92d9sF8xQlP4XqODj1bgemdT1cc1u+tqtzaF
XIxO5RstHff+s5w8zn6Wh4BE22XSnO7JyB37bdusNyl0UGltPBvDXief7VTp656pe3hB2oEGHHJ0
0hWo+OMy2MekeB5OPoZUDLIeC/+hT+LePewcvJsNtOesbM7LhE44vnP/N0N2JBv7Ca4ErWFr3RyR
pT7TvwfnqP42NOW8CKGydgPOLO8d3cMivQ/NEZXvGwHHqIrbuHpRrmCW4M1X1WW1HV8jMtnvdcma
LZrkDIevvUMP7CtppNT0doNzOiOFrLD48Cj5xZiaAuMYyjLu2/oteUw6H2E8n1FSp2Y/NIY3XqRb
gSCJVfoq9MikTIDG1QvXvANUUMUkW+edun+cv+isx9qDnKS48uMZrtanZLveawO4BOSlTYtr1bpQ
TKg2gcJADQdRGeiU65cwGH7s9hmPvyzCmY3C5oSoZ2MXGuv6mkWFKg8UohSrSWWXPvYL8W7SngyG
o0CIvvzdsAC0FqTDx58luV+KVoeqsinZYMQoaX8aHt8l+B4cRbK/aPVUkQ6ySeHXLwFQJlhDaKv9
LIDMfX9aS5KowSyCviMWPKsabF3HqZRJJN8ESSccYyppAEAAfHHSjfmMAJDxxzGJxhXVLpqS5TDM
pDE1piUYYrn0G35/+g27MWwB9ISCRS1nTsumG71HoSEuT7IRIiVFTD97XV3GBrXDiwIzg6h7yGK5
nTAN7U7F3k5amM4dPjoJLdRkdwthA2SyMaRg6wPqQfmZ8iKFB5qeCUcNuBGlFEJCOKexf/2Oyp1z
2Kohr4MokkIeNMwW+A05ITKuMAm3xXlkUvQYfLm5NPAOYZgZAtdA9I+ynsgIqMciH13J90JSdcWv
nwLUom73Xpsj+jxxNyNj2AxoZ15fMHJ0D5OrpxVZWMJyQApo+qSHDdQLqNDYEDsZE2hHnhMT2d+X
HPiTFjvogiiKGB4QPwFbdjGBGEIwB8fxbPi8tWsuiNoZEna6QMgaqwvSHb5S2pAxEDU330xxe6ag
F4Fujyh5UZeH1Jte7cvOYUiT+GIAd+qoWKKijaKDoiEOqNmivkK6pVdJLjZ0ySQHU6r8gJDRECoe
NlpA1YwSFLXjXovBrJlHGRxkQKvnrd5nU2MoplCTlNOMVMNp+l4c1iYXP27EuB2o74mUZW4jjHME
vR18wPvBDTpiGbit7wsiFRZh1VrcJwZKYZkDrpyC0MO9+Y1RAZUzn3uJCZjBMEzIBnmX6W14iFDQ
84yT2q5xpe+4HrBHIdmL4+FIewdtHl3IZJP4EO3B3+98vqVA0/UQGSOcDgIkYwEEuRSjijDezqlC
uwiTjT4eWORPQokDCq4FAB8KDUA8s7pFGRykATwyID22jN74tqBE91kwwv74yjHwLH6tcfWrwaFH
5LyyPt0IwOO/xPawguHOb0v0+OvqVeNXfamM8h4uMpcS1aXbnH3pWSCRBcYMIPjXuWGBZsQKeuvd
kf920T0a0EhHeFglk2c9HRPchjReNO5tlmGiXhIgtMcRQ+WUfOGbRCeCPqzKZGbvFueGjUw1ovMA
6QoAcX754ZGq5Suc2qoBkg4YOakhd3lODZfw59BhOpfIad/ty/I1gZuwObj7UstBJHkLKKNpnfqV
efG18YUKt6A/sbQ5rN4PZzY+hrT1bt3dTO3ne1GaatfJV7I6ZtZncHlYZ5IcG+biMWgm3zCHewvu
yl7e8G6ZBRIRHlEqClCZUafFSTIvFp3K5QWuEfVeku2UxZkdz8kbPXecgZlzRY5MN46goCEmUtlq
v/rgU09YIQ+mU00XtBfE/M+spg5BntLJwvBuvJQZ4d1S2oDo7BB/8XA2dKyU8BGR46NrCsDK+hVg
CqHAqYskNgbmsLiMADQgGYFrgnvEu1pJLTRB5ou7tcduDepQGlLU6RbrmgdXQnoaVK1XB2GCFwEx
9pKSK7XJchUiPW8n5Ne6RoamD/neBbIvlBAQaNBV6ieEHxDhNwSZU6eBmJIw/SHE8oNvf7vAE9tt
XuTxwZjTPza4989bC98I+aiQcLRbWhTJzD2kLSS+jf5l0VoJu54Ir++7jAhOkdQ7j2UXUNBrg9dy
oQ093AYHr0H8FtSGz37e/eCQWPhsn665xnWKEN7uIGCSXMASUzLBRnFNRsdha/WCCGyyBSUH6gVA
DZ0pO5ozuDpc0NuIjLtjelnQit5+a1iZFn6pC6UylRGGOvnJKWYf9HuvjBc1eUeAib0DPkbmIWVr
YcvbjHav2nn0n8K7e0nw/8NP55y+gQ+8JJ0AkPI5r43LY1a6mkxj5ukS1CJQTyimpbQKMTNXPTEn
+RgAA8spKYp7l5UQtvnm1QL5CB0wxj1Hyg+UrwDqzusXHG5LY81AZOQDrKXmzPPUHYcUbaB6v9Nt
RMx7ik2XSjxpO2bvFWxShlKuxgh8NtBKQF94SukiJ7LnhDffca27pYDkvyVCfKcXYPxWXhYyE7JD
FNgY1Lh4EHW6H3LE1DWsAiIuTXkfp77kvcePDYMBdr0qkplVhf2CMadDQDBA2f6AREvHGOCrnObo
ziTfXm1qRmSoFvBAVcZXlt0KxWs9Zv7g6qAP+01mw1x5myAK6FoZ362TCnw/Uy8VBav0Qq6ZfLOk
hAe9kuLvAZfM2tlGMNiqGLdSDWAFI1d30wPgjLbDHgN2RkqLZFKdZPcCuK9NFm9QqPiiY94m28nl
7YP2VrXlSSIAsH5tciOS3Y9jN17H68yK4/V658Zuv49Jct2bpeI47vdjd+lO1uz0DUnBuyWNxYrj
Nkcz2Km4ZMd8rBzDYMDxLhaiLVxRcaFIoJMF7E3lPBe96aI3mE4RUFPTqTBrUYJR43HNHU+7Y8kg
Vskh8gL5BbsrdZevM+UVPnHabSnp2ZQkI0An60NqmT1gmiDr1JL3MOh31EF82Y+cLeDTHs9KUuqm
eg/VM6xrj2+CtUuNAysNABGFlN+Ow6MmPgsSSCEBfa9e8PsfVHDgsCSNPTZUmusg19HWijYp1LH0
4lzb03HXdMH0jXNdV9ywhgq6J3nVGnfHb0tKRY3EhOyAfTBZd4t1vFdxaHe0iQ7kjsphyhneKXlB
Q8y589s1u6wJHCPxXMRVOalxCryEXaUiJudF5ojHwpqW9bSb23LuUnGQ3xd+qv50uqjRgNX6O2vu
DakD8tPccBlKi4U8wXDYO4PFAjeQUSFYjm/AQDHbMbe2zT9GB8/xGm+MXSk7UI3iXYMeD+1CLeWJ
t3dxi6AtI0bSZ3JhH3bKlRg31L7NiRscfUpMrMYvzXWMVg0rgtawS1fvCLEPxalxpYM02AGaBPj9
Oz1aBfWYy58Gd2ccRR6T9qqTjJuzV0NDDy/WPIQAO1zt1V0Nw/Cq/HDIEm4NKT557Lg5601mf4Aa
epni/5MgWEW5orNEPs3fUFiOAkq+fCB9LAYt1zm9qiuTdPTVMu2AbC+HVXVp1OMMXhxIFPAWLw0C
yDrblSRrU8UulrNpFVKLh0fewIsskIAWbT1HveG7vCiiXK8hVY4JtGwosH7Zf0oCHWCzYHctUJej
hzUZTVC+tUAd2yZ7ZPFZhWSM2FypFkxG9sPKnU5/2Yf+w3V32u2P1lIbWvdblGEJuPRb86JLTQk4
i7X7FcVc96mYnPwzQdr3+S/edk3wL7T9W7xxGbe0Oxp1aBDogKRWowmaY4onJjhSqsPzHEHKkU04
BMPfc4lRuJzu55233QGUZMvz7DXpFNoejRSnImc4afK+qwr9OTx2ehLSEWf9qh0A/vmIIUJG1jAL
/Ib7GDRZlw4DqiQ2e/JJ4YQPHo3WI3s4mXQ6ts2NvqoOhZTOXYWYmXWN70UyUV/aowpHOSm0W+NV
MhBupzOxZ8oO+cXphiHHtF53QpIE8qVzRgnh8wd6GEoXqGtldllFG0qKMjigJMJ7sWW8tKzNZmeB
FdnwYgS+TJEldzZJghfCKh4FEc0AwwzfOVer1Spib4ckT7Cnik0DJGOGsR5ZwEw0GH7t+avoRInW
YRLL72nhyPwYpy8dyDMpCdTwYu91tIo4Bgb5xks2e3uDxhdjd9sLO6HO4BsSVqQg2AwZ2ZvE3yQb
bxNZMpTPOkmAAAM68CKEy097j9yP3cJw8SOWgu4eJ3jZH93FHorZGSx4bLDDuIsNFms7nWI9qGUi
0uNgvB9dPAgMBHZiwQ8GA0PN4q/4BM7jaTGr4V1mhshGvVie/b2Qa6xf0NQpJ/fRaUrx5WZzlnvN
7ANQkeMdSG34zlwm/iFOAs23mnH+DYAWK1Y9DC1AQykZ8hFcqBeFx4Z88ZTD5SmL05Iq97sjhVYx
d1KMFCM6JfamsvhbBf6zkZwlOAEsaeP3SNTJgTT1KgV7ZMEVTd9Pk69u6iCbkg/xfQYDUSbHKVef
C00OwZofvTmDloBYz8M5YIlJJ/NqDpmbskWMEjT8LzQlBbDvhMSPkrvDe4lnFBCnKMiGW5KhF8V3
vhT45Cjxk2iVBtRJZVuldGSD81o9uKO8GrEMRasVoL1wFZEEMUE3Gk+04yMuLf9YbbgBb6nJzmd+
TVbKmYvJp9A2PcWyzJF0Iuc1pV3ltyTsvJLqlrg27CAIAYSMFfd0AaSFhWP6bP9uLoB0WT4pdXIr
5XLKDyac78RMBqyT3Fi5zbIgGipgtZvKwjMunC6IH3leXp0ComZZ2nqflAoqKTOSkFL0phj+tVh6
WHgGbVaTuB//XJCKcgYtKoNyQAJi2HKwFQ5F7vdHs4qCK2fa9KaEBXLqKeuELAvdKV8lozuNyOeq
OZM8wZGiyzbgGReEsF5FqWkb7RTQqxOsuPRcUhuzjD3WpYF0aK42uWKWZzY3C+VkqL2Gw2FVhVsQ
CobNR95o3qOanZBWeA994gXy0w3Ggb+r2/i9hzbKsTxiALFR/SVF/cmkor+6gyHthGEoNgnCNwvb
59t1f4JNLOxwHmKVwjkJPrFNSaTn8zCBm4G5wYHQWAoiCzO0WsHN16/D+9GAa9u0V2nJYWaZwOVY
r1hFm/beJZuhkqHPSTNUfZ/RJ+Mu2ZTgXFNeMudbJCRUmp4r+x4BDMQOwqPjv7EnBCGYvr1Pgm3B
vPSgIfo9c4BujUQwVyDRw8kohA0PtAZ7iiW9IZhlpDTRAsufD+ec2gTAMuvZHSo5oP1wuMxBfV56
8kphs5qQB6F+a6EACHQDnV8EelgazN6IRrBWRJrIQjSEevc1bV5oDztzbE/aOwC+Q2crF4K8t1ox
dwGsf9B3A8w1vYNKQN2H7dxmMqD2xEAUKA7pXAr7V8AG6BG7EGZSxy8sdDEhUBC2jIf9sJG2BLAA
m7NzsS8YgEhsgGxccOB64FGJQCDU4Q/46eUYWr8XUXbh955LTiKUQrRs2xBoA7QoqE38/ATZY2Zv
nZIldkQ2AXHSZcYPS4K4RzC1KtgQZX59QQn9AUY4yo6UAP98NhPskTjCAswAcuGL+RZeCLJLfCcd
+o4YL/lkeZRPJlTjg7tvqzv+OVvMkbGc7x90A60uLpW0ust8KuttXNs0gtIC1lL7SQKX7A+u3R/W
CCe+UGvSNt7JXQOy8eISnh/PXXThsWfPZA61UebqVhFLI2qIBXyyw5XvlTW24M+BG4/lOmMRaoTC
YkbEclFD6NCQ4jInf5as5sqzlP1ZIdrk2RxgJ0nzYmd0GLEvpxelaZQy67EtGCdZwFitsERMgIjV
YAFfL8tUj2oBV0K2VkcesaM4ZMh8ytChm2zVaAe4dJF4ZDMQ7MfhxmOu+0niJZ6IChduvqjGtXDD
tBGDggMymoRzrMHcZxq7c9/fK5/Gq3A+ubTF9ZmPJpOZmnzhN+jmVBgfF2tP3g3IRil5rO4Ek6WQ
nibaEi18HiVkbbJdXaCrFMa2tDLLOrNrVb1KsbXpYVMjwPD4YT+nDzlZNapHZDl9mTw20OCZwreK
gUOrCpOI9gO8rHAoASPu7XD+1TewJuKDMfOuOJNPtju+4wz8hvOw3vpuwx5Hjq9D29MPCSLwIkGF
lABPgSe2CCQlRhogA6R60zoXVeKWBWAXIsb46rk4mV9uNO2zKu431TzsS7wHhFLe9ospBqPJKM4s
ogMwgKQKDy6ZpYC+BasgVJAvk0f+VlCO8sUoGgpORgwpp19TywdoCdCfagf73tMu9AtEC00HViva
Da4paLAnVZPcwZqMc+dJjYpEXNJM/k71zgkbAikA0WBREsU9/oZkV5znVdeeuMmy0W76w7AdgH/v
XBQgJtvhdliy0dMS3OLMOgzRyrTl2Eq/iwMkJuP6NCdULGTg/w6fGOmolldbLiu9Tg8LzVq8UyrM
HfD7irLnGdSWtSR+Ho2W7PpUdbtfay/xWPmHmQQlJNBKOFZ/VyLjMQNIIRMN7F8X3RcQYTfKTz/E
H3Msxy/DM3NPvsw3+QHyxb9Mv1xKduSAAabymOkxgSFOGwVPgkA2YAOyBDN5qj+g11/8LF7StEdS
weleLWaYbD/3ihwysXnDKdqszPItAiOTbxTfgS+UlVowPQ+oy/Aj8CeqOBu4D013OmU4iDWhSY9D
dWjA+L0beJrOh2h1kpY4/wBJAokTUNxDMhju3/mADnaAKDicCWdBeozn5XwErSfQTvH4pg1cEjEH
C84dKSg9iyTmlTOU7eeovvEZv7i26CTj1u68V1x3st7MGkESMzInT9+Y1pI7BPbaiG5js/fpZYuK
W27ft9I3UZo3B+aAXfWhQ84sghMQ9HxY4HzLP0kQ8FvChox5zeQjd/XbNslwmAw3m2gTUYtmxQQH
4wkeUpb0nXXtSnwoqxp/8+zflpxkrUZ0kuflkf8hjKXQqmW9poXVk5wES+0vimExZx2mPsjr4klL
QEyO7fdbnm0G5JYcWZ6rHUFZgsC0Dj35JrCZvxV/6Ml75J1ksHTefrXFm6X5qA4PJhX5UgRbKJhL
mWlPZloluvNYdyG2ZEhTtyP6EicnpyNDDBFMHJSKqAiBa6NLzf0zTkdaB9GUZb8Ra0nG7F8fsUmF
XXZyq8m6X4pwpAkIhWI1U3PCx9EZpkUaud3cMfy6f6Np9DaoAYeTcxawnMQNdz186mFj3Qw4Q9xv
INWstFSRsKUbOFzlYsSGxoWzQBv8EHHyrYIcvaYCJL2ngqP7PYczJig6bu4XvsoylIVCFvrkmwBt
Y6uzH2EoyjfckLp+x/tgH7z6CMDgTclGClmXHcJQIk2Zt1iJrR2vMWdypUZ4uXE8av5mu0IoRu1H
LX0OZp4E6KZlWs1BCytzXvB/bQyRxkQIkLVQjiNYzdv8x5QHdx71O+YXWFLdYjo9kOAUQDueMn/L
xLkniB785kPFGpmq0++v+9hlZiWTdcvyDrxUbL1YPwwVhwfMkdj9S8sOfUUYIu7RXwLwD8otNkmg
ggLzFsA3mXLmiqwhhc7S3c/vpbbFegPz65J2fbHSuHi9F4PiRWtL8fse0g9/yQixcwIgP2mu0YUJ
X/HEsBlljk3ST4J8lTzmg+UF6heHZJS9tf+soZheQffKaiFAWU7jZzkbP1N+syiC6MIHxCUrydPm
6ssGSkJJEjvvyFKJu8nJytHKCct5VNtnhkOtpZpAbdw6Yw4CjpSml5Tl0nCzuTxR8Q/wpVZIVjRc
aNydFo8wZjrvdLa8ofKg6VOr+4+ONCOJF/uH+RXcLwY5OPgH/4o5I/ZKJdiSrQLHJo38UGm+uH8Y
MG6QmGRJab4BnKJlAigU8AUAbkQZ0hnqHwPBw1OFwodD6ZvYWCJioLr4uYWV9cWmy1fKJmb55zHi
OULkovGn+C3mEQ8J7/gOrEw8S1LjnjyKLyg/klcUZ/qjaXIF0ClZRvkc2YPyKwNv0VKSxXsRsYo3
J06e5B4l2vx9OGHjndRGzsEJVviGxO5L/0VdTEwJSrCTAAAlKpY8gGwo2v8+UIDDePhbVNb+XGZo
QvH9LHx+cW8lS4ALw1bv/72lwWn9XQrSJ6ToJP0qqcSszRok8GKBKcvxi7csnvFLiU1e4XTu2zib
0Qq1lJCsBLeaNxLisR3bNA7imL+dYkmjcFsyGOIvy6nieJJ5lmshk5B79vsnq/GOcSuw/R34cUmV
ymil8wZ3QvDo/F/v//F76MoY/tv+ZoSgu2WOySyhAcsDRNM2woKsKjejYMEj9zKQpfe3mPcWgwEu
moDcQSrziGuwLhZMGNoCqNuy4sp02v6mU6fTcgm+whGJQzcucQqSweFExqYrN7bJY06rwLhCjP3n
s/9L1JktqQot3fqFthGAIHArrX2vpTeGVlmISCMgKk//f1lr73PCVaurzsLJnJkjRyPvlseMGls+
+AWMJGCSXMv/mevJiy1X4vC3rzyc2XomGD7d/wIsbAHKm1KkHygGZSjAL/ahFsR4dpYrd5ALKPiE
rJoPio3338KTtgbIZ2jxu0BBIDT/XvJ/L/vdkRUjZycLCHKYhsaAwQ1L6R78ikpLVpW0z3ePs9P/
t9gEAM4CtNV8KBFSfMSN90qHvJJ+9tPvDOKZLCqQYMACgJifxUl1qKZZpvK444GE2Erav8Vqxam8
Clk/NfeIIauVz/mBRkU72dJ4/ltw2u+/m+sD/fXNawcLQspifLx4eaSGqvpJKNOYS+TB+AhVtrx/
Uo4uf7+ysKRak8srL4k0lLKyP9CcZUz+r3fEUfKvkwLXGrZ/L100lY+W70w0N1f13/0IwYzPlEKP
tcMvW7YM3C/l5cQLjk1Dc15beZ6y+wCouVAR+Sjhw3+28jzkbBEiOK0gj8t3j1KVI0oehApxnMiD
YB1+73G6Gcs6rP8qfNmv2dGH0fC2kn2coRVfinkQV0N1uSAqK1T6DZlnSaEnMg1mMHMBrHQnQRPz
WP5bJ34+lb9g0zYVj9yeI1R2cm/5ip0zJPeZMao2LG5o/Si+icpYWXMaWlCnCaOESKSudAcDe0n5
O1DmRQid4JwEpqcPipFN9i/hjCGpFH47XRchOmAP9lDIyGugzTHaF6bvPmIRDKON7dlLjdKJZ91w
VWgT/roo5h8ONX5M79DxjAl2AFIlucFxnCIujdCiRhPSc93eQB88/g7+l99xvuUbxc6+DSq/oGm5
E3QYkOfG6SQ9BIJQj28epONm+OEgEqkVjlf0cd9ZOMXko396zXX+U/omJOd+jfVhRL9je82Q7zpQ
g2wkxVo8eLjx4I199e0xxe9oE736VthY7qf/2IPoeFKj4ixFXxqjx8HNGdzjhdcQ9kLNgPFFAFyG
O1mHh9x0UkQq/Y1HKYZ5x7EPviRVEDQ0kB2EOdK7fbNIZJPT0c+L5/QuDQRLwH0qgIH6/07wfyuJ
4oOpR4JniMw/pLd7upUr77vvaM3mUinp/LxyuicOEEXL2pH2UeoZeUjTJIXCzZXmQowiE+9/5cPN
l9apXGUuy4RFk7BNy2ZNC0JjkmIwKVWUMSqf/Rqg/6BOrxaNPHE5DlSMEwZKgag3nq7okETDIUI5
qYClloBNNr2fcDqRDyFX9K/clXdJYfR0FSpOqRkgU6mEzw1hlVnf+UA8L6izKber8Yu7lW15nA6u
03zMQP46NSlFDKoN+Yby2R93CvxGt/Gh70D+CmlNWSWHdjSQdcjuwR0kD0bnvNE3SZ/0D23F6wQt
2L/SAovkQPltfQJ23BaH9cbtzAQrkxu/BUuHaD6UKgIzHbpNEaDFi3ghddjVv67kT4BaDj2cMbiP
OWAmj4C9fQ4HlMrwGwyIsXJvTt8H6Zetw0LyhbSUWtwWUkKtufefZl6hWicR0CcS7Daz5nZBOj1M
H8f+Tk/3OY7t3KxuNoqwWr+fsl2yscZ01tRoXQxUFjDcYjqWdUNCHbNPPEiIcbKFU5ZIeLz7Rt9+
d1FYFIAWBHS2k+7kpnqf+XN//+2t7r8fvEECPHV4ic2QKRK22JSBpJE+cVDoK0QS9fOx8mUvpEq8
Tmugk/tWitloLb0QIcEwa32pc+U1bjx5pbRvkqdZsoi7/14vrKcCyBDyyvkPYODay8cEnk2vU1kw
cpP8K0dRjv81HPmPMo6ccqn1LV8gZ7xoZhZZs9LcIZHjT+638K/RnN0W3H9/N+r1oId6qIUQq8MC
F/nbQQITxJHIx7oJV4S/N9Sp3Nv/tTSXOAJ7+w6qubg+YuEuZyWMVDgbLCw5IHnzVowvX6PX+XWO
wD5xz8NhZnJEZT4St/3rIl5JKqg+KoXVzZOVzkgMyW9e5DCyk8ZnvHs7OwCmA3c2N+n7b4HK8oxR
0Ilm8X/1vjQ68pA/2Vs9ZW65xpRUwz8lH/Qrn+UEgbvGpUv1ctA8/wqFv6XUl0JeMKL/bifANdIs
AJoEsnTlDrd3NUcPCV0dJ4GxxX5yTjf6XtubemBjG4b9Eo4UnjJLX6OILeANZVz65uXxi85XgwpO
HiTmUKyLvsG0OSdVQvrU+1BeD6k1HHAAXrm/NlC2QPnZge5Y7MQzyJNjI5SDMUEs0PQFAJJt+29r
5EeOUVoJ6iYlorQ/3FY4hP095KaO+5RTTJGzYLEA9WS0NTtQaQGtgJ/xY8+X1FTIzbjVOv1yLae4
qKxE+4qtK2/SP5ZoScRZXRR/csufqRwFgLvEgGMvcnpY5uaCzdYz/n6XNU0PwxmIsocOiKboS9a4
9MpQ3ZcQzmC+0DD/k54prj18Dm7hizfpw/N9Ned0ZUUQ8DVjTS1A8ZG36SGqHKT2hHPMsPjnMvZ2
pWOdWTnMbmTuwAJn6FGC95N0f5bl/HcWzVCG/CHvMqTDyo+iX59A42VwV/rSFjAzHElDglsYFsyM
yQbSRzBn++s4tJEUhfI2pASOobYsgxNlHCjuaTrcCIwgsAnjEAGJ5evA4RJHTx4yt8dNHdEQpaJU
kH/wDYYjUkvK6w+Fiy8MrHL53/vkFpKhCukL3JOI/p0fAbxB/EvAemlB5CH9TeRyI1OB/rs/JeNA
bnJBQv4LzIScBKOhIBHy0MAfSD6SK8zVe666XEtBbgxADnwlXCRxfz2u3BJy9MoJ+w9JFPRQas+7
a4TGSP5khe3k2IByRz1aJYBvNC58EMJFgXClIL25yQELH7pwOVbTiaA3/0Mh5XMfLFZpMljPBlul
gJ3CFTiduCF4agI0SZ1wI5/PuS8g8waMP//2F3mF/6FQPXaQaqWFddJvJnIBZNGk/MDyQ8uHC1Ql
/2Mxqu/xRmbnRP79mOFJ8Ld7qZMMdwK4fHN4apzAux18eFgI4z3zNcoSEumHtxDvw4HssPWSEe7p
D2ziBWLfyv2NIbew/IuWlGHhz5aJvjQEq+HwNN17go+w16hDizsbUJ0Dhw3acBRXvixJKfxN3j5/
D84itnwUR9QJBDUi4IQK6pdbmfgp/C8QFCgEwDyizoKkEWT51EwWgMkdGGGIEyIivaVUGeUWnqhH
2fDmXpTvLkg/mv6B4P7xXOC1LgCUvOzHvsYX6jrZUsqSdI0U6+898jsUUDYzmQR83Ixv+mEMgX0Y
QB3uu4jFws5vi56mw0VCVcMIGzMj7Em4yf9ADkm6+YD6CQzSDQT7KYG6H648dNd0/vPJtep6zMsK
pwDthTGYgVdO8LDReD36sH4p/IY4oWA/nTlquXtgZA0t+z5KMZHyaiiXb9KtnIfhGCaufX0csWEc
p+ghSQ12UOd1E0Rbixde+2AJ3ZG6hkf6+W1BgYFJe2GXBvH3/h0BU6dTPV9UvQ1t8/NFjJsDwThu
h+3gSoBTsWkh96BN0MJX4Xx+saft3Gft+Bn5FtXLfZ3ruOREHETjLi5L86cT2y4+1iQlXhHZ1UFu
+G0UdNl3OTcfnf4bS1KNqmWATg0F/Ys+3ZjF928z/eKZvp+jqNr06kNyhQKJ4qQ31xG2E1imbQz1
lFn7Y3GoX99pxNRN42DFPBge5q6tY4yuT8oDvRcVjc2Xanv41B4pehAmPQmr6vf2n1lLdrjXRqTO
2bgu3M73c20Syu3wxMwStUE8b+qpldKKxd1VDhES+g+TWnE8Z9ihjmIi1XJPvTLihM/cv53tpYkW
ZpEjI4EmbvulPig7o6qGf70kgg944bg/7k08nc/1rj6Xu+ii702O6T80WjYsSWmRCgDjHsJnuh4r
K6goejqT3qwzsWb2giHvzJ40wzaoh9qfVi4iWUe6xSvHtbq7+dHh5r8hkh0Hx4H19/jXesYCZXjS
PchkRsKPKl+jc4sm0SSeWAMZT8rnvEfvkfSb7agdoaqdqCNWUDLshs8A73VUlOQZ+wKSQUunqIiG
jKZGFjqTP5+KDtVHZ5pOsGEaXWedpTyus2qS+SLeT7DDbwYWJGryBYhbxxpKxsaiekej5TduFJp+
Cnfm40mH/nJ4P1IJa2rh7IHXDUEW2aQMsKv62y44Ij1J+8kItrnz/mp0I/TiJqUWuRAbc2/uq52+
hB06V6bPYQ99AXycRbuLF9XlwaM955crOMfFjvqf21xI/2gxl63lY1o+UnfG6DPtaq79jWvXV0J4
WOKbGjNq0t8DDXHpm74fHgCsWkp82unZq+eg/zwOcgzbocIxq94n9O82XnT94txZxtmSZXdUETv/
ROooy92rtVf1QGcPtN2Lguy6IV4cwRGtVHqoz3dUAs77OOoNur81AdpvN9Lc6zYr+y22GnSxtWvh
B25yWOy4R1OiaPsGkOQv9e/SHiNus8f2j445i9ddw2a+r03YkwKRnxot1PEcxAg2pHBavolmMsHU
1dzLdkfULvAY6z7mWhxR2bAm4tq7tUT74RHPIDBTF/n4BVsPq4zMj+Hx6UGWDpRB+8Hm/HSx3MuS
gsxfyohS6HVjzjgEhHMmQ9KRtsztlAEUcdbwlZBvNtcRPw5/JVlT2V+w5toVu+RGaFQ3woXr+ENM
46U4Kx2e0tXPRg8323KWULuQK0+YHF5EZePiaxi76iSiPigGyddxZ4W98DgqzWn8ReWpIlPqJ2+f
/KO4hCABKtnr1wQx5OwTtMZXfJqRwKgbS1nFT6+7tUKYKp1hG/klwWjqpDI2nLMmTcRYe7nGSjmU
hf9BLnaGdP34l8DLbXT1iW8/Lhmc1/qudxzpf0KG5IzNeYEYGI0AVmuDq3ZCVDKp8Yr1u6rX6zAw
o218BOKLoP2+cMib5Xg2AewhjNAv2SrruI9FNkcicJxoE7jUZOlgRB6gkxnaHIPmPQzzBLDqIwLT
OofjVdD2mfE3yYaYytnbp3ImrjeUuHixBzniOLwvLnk9avGyuYbYAjXd0X0IyTJx01U6y0HwGASZ
c0C8+xwlFUGj97A84ICkvqh5JOcBSkpmrEyUIDq8NBvLADIJtVGqLNNyp7+zGZZ2eJfAOg9/MUl1
lHFO6FqyNjbYw1bgvIjybOj775mC2CxzLOVs4ZLu4iSowy8CrLz1+Uu3PMQU2m13ZyEYt/TgiO5x
X1DsK/U8fWc+x14W4nGbijmttsQ/43ZWtBDB0P0raSrWOAKQN4RxFh4m6ETN4ZmD9qqWO/DZscJM
6efA3N3dy6LusF3u3+J8b8lluNDrvFEFI1LrmpgwdhkHU0dhmuVqCiVR5XAHF6/tJxpac2LS+2/L
YYOet7vjPuLsOHfPSIkORx9d+xPA1un9xIyCLuYRsz/a/Fzza2oR5rcAqrDWN9q+GZXM8tGP7OJL
Z3v8ocLMESC9iZpw645jkc75ChXCyPHm3yLXGSIlb/Fm0U/tWl3bKIJ0QzjE5d3HVviGZjp1nx+P
XUzdaYA0d7rkMPHskca5v3v0HAWs7O3kyeiD3QDFQ6gl5HMi2hZAp0QKhhcGgnXXUEE6kIqUa/v7
+OkXc5IkMK/GhBNXhN9mp8+MwOYb0TIvo/nHxf1UnBQsNp8pcefBexkFzw2kjnmEo5X3nN7nTEs8
jRAWm0wseEDL3lCd4e4YqktrfPXvmP2OzV1DzXP5nIxdNlMmt1WzizbHuTHClNbR5r19c85m+cHY
vdmhdnExpiiaxUiobnMa12JuQi5glCJUpwgVzcR+AIT43VEk2vvi/D6SwEzihnPs9MFOeA142XTd
5T85sAtyJ6jfN+1Ox5phnTQTLfdLblbjUKoOoGYe2M+5ni3zz3AZA5oZM5lYdQAmgXAe8d4ohlkZ
pNehimqs8bm4/OVhuF1edPx6Fbe6oH0lGXzzxEao51bL59SkXF2qmI0hGgOyu/UboGAmMVe3+MmK
fjlvgAHyfvl9nETb5ITo5ZAcCmSaCp7aXCo5Q84GiiOJcOkwIHRvmd+udY4QCwiv+NFP99RB81au
2RuyPUWLgUMU2nRcC3o4MZETY/VrUuM5Z7/SIVZGaH+7o2qSL9pxdEq2WETeVul7nT6xwXD5preS
wBiuBUdeHZbnczS84lPy6NfnfGOkNExdpkZc458uILsOC8Q4jm723nLfYXcJ6kil8cH91HkQcvXN
Lmd/fI1Va/j113XSWbOR47yl9bEmOOvTm9ioIarK75OePTLt6+rRGYIJUu6z39bdraZtOsrE5i4d
IvW50/zh3cdwfYyXGgCCl28/aPENtxeJvPJ5Rv6V2Q6C8rnxgop7POhTfXmcKiNzjoHcOZvwgfns
sUJs6l0nNkLDAgQOAB4aSzsyEYEZPlrGiEpEMyb6A9hTRYCOrvs27eLFazgxsusdqdVI4j9Ljoje
lO8UwVjfqcw3Vi/soRTUkxJMarL6jXnkllGoEAjx9GtC6XFL/3r+skvmZ1zLJtkQDGuSnsXdEGnv
U3HQY3dHTKVKOKYju8GDYVS+RkeGr21IgPbz49TskjfngybrLyfMWL8WWInfBlGMEbJjgdPxj2ye
Q92YdQBiOCVZHHCgxvqi+307Lolk700hU8bEc6DiZOTH/UN8xPq9V+clpfWSHJMOZLKUiT68M8Tb
XDAmh/NM/zikj4XXiT59wsblgOMTSUXDKiOAHop517Ljo45luNedkWSfnGvms1i1kTUDAZbJ2tGJ
4Lewvd5EZIoZ4E/7ErUsRs50AJQ59g+Cw94yqpyI0aEiAmjaAi4prx2f8fuEfcveRGsqRDW8sgxE
krbp3S/Pnb1nSZG8bWGm4PBXwemwH54oiGgJloyIdggIT+hxf3FuA0AcEDxtoudK18NrM7PhNCTB
a5SXQUMWuy4RIt2bi0CV5xmxABHioVJFSTbqAWZcoxUOhwSLIGPj0CvtkmzlMZ9zw8yMcroZ1PnY
YNhRzzXcevmsinnegB+ivXmmAkv+xWyzdjvjzwdK80fBCBjKHlkvD3C5Y0gADCkwa14JPq7t4jzb
7+AijWl9unz2AHbeno3RCJTe3vgGW5iBSophTUoLZ2HqiKDtVeCKyDVMYKrehtf3u183q/uKfSKb
sddSSQ2fE3YFegHyc0ftQMeVyMBjhcyr4ZEkwX+GU+LlJiFwb7/H4J0qn2q/8WuIo+L8VqDVQh1M
/S/jQBmf/3sTvyN5KN4Z9SSzqh64Z9dN/wYOCGNXFMaLx0a6lAiEJHHa2E8vEYfk5QZyxK9Vvrmt
7jMDesTfvJCRYAaox0HnqS6hYnhi4ahPOGEvkLf//3v7Z6klDCnYLKRjYaI8ZOhBJ/SYwCWbtLtm
l5AtJa+pIVpBuxrqvVFrvZx3sb8iDe2cO18dlYle5dPtZk86dHwD4XeYxqTE+9aYXd+yeQ8eDKdT
P1IPj4/mfFKcXe/3oUkHWbBhfLL13YTxa27uTdfVD8k9ht8Igygd9d7LogJDySwopArNPjO63FeT
Xlg2nF0d2AI4cJTF2Og0fmbZ4+qnaItLT6YkHe/JCnq9mBrrEPU4DMUOxmzd5175aZlM6U6+vi56
h/QXJi7zrPfJmkWDYnobmVsaY+wOgNi72xbSmobfeYzx4gzn10W6f3XHxu9VmWnfULut9yquPYQ6
j58CuSda0SzRw+q6tAkc+5BFc37fsFyhHMWkok1WeCy9AbooE8iVqoA4vpNoZKsorZXBDa5bglK6
XqC81e/jLlEZLVBZ8kPiRoGBJD6nYcOJh8kojCW+KVnUfWuqG+GRhOpkbgCTKGEEFPkZloYbUecC
qnPiIXmPnMdq1cFWtHu+PkBtjthFtkED3e1BO+VWMJ+t/g0Ekq4JwiNXoOte8TsD3n27OpeARm0b
z7GgjX+wGcapd3icfb6TMTL0oLsjEKOZYdX1iw9QmG7qc0WNyZ46+nDVgMp7Kma6VJ1Oi/jlm2EM
l6C76C7UxXEFI4ZjPiwe/n+6Wu+V1FVar9POwLSdOy3o00tuBGe5heVHr0GCFwvpB6pTwo88Ogl2
3NRC7FYRVgHH/NRho2ZPRlnJQHxaISnf3Mm+ZN+ET8BMoHYLkmVQhJw7kDgoBScYjCBSN5bphC75
QU+L2zd+ORS/jBhuM8xLqkt1oQJPg+sq8V4BteR9Rc21QkHPT0uYWrrg5qFkq2ezZFQtOUaG5ZoB
uW+D2xKuzFgRa3c2kCpQtrg5HX9LDJg5Eb5spK37x/LNdHL52UqaqeXwjslrewX122b8/9bmeHr2
Uw9buoWytYbHReX1PCy6J8nwGlOnkkv/cDorMRnoUruXbu/qaOITg//MqPmpcS/YZSvOjV1nl3JP
uQ9ortImW9sG+yJgFNPVskDtOiiMsf/WiSJYZyusprDT1D59nRCD2eti74of8teVetwFRy79Ej+m
u0P80YOq+ZBlAss1swZDROtCfcYW+roYeGUQiZpPq61485Gp9vqtmQMxMV/GUwr4MJ5WSwyN2jUJ
GDRxfYNtEp8aNvIRTUh0ooVV/XogxI+CutaEFQLVwPvTpFRbWE+AzlcfPSvhfe+wwUSMcw2Lpd10
J0y2etRZYmV36USyLuIDf1qcM7zMu8jy2h0gRjc0MQtF8s80KAHroR3xIqGK39F+VkHmV9i6/DkT
qDv23uO+M+0sbezW2lEePFgHj8119QYZO+6Lswku9N6VuDXMrHEFaPsA/Ly6tocxNI4RF9Yp0Fx0
MM7VpAMC+Tm9AntUsNPzf8vbDsgOUpEdlEiSKfOmXSa9NwwPj0N7Fw1BVNfgFGD8Oo2NLLt6rYot
1HOKXS7R5PSFbtkZHqGw6fCaMjJfROOSf7hBvJJRbK9vfiVThMUzuCrqjF0JGGrFgd18g5w8t71f
jCS6yEknyjAd8V88EdaSCevr6DWRpx29GjsTOCWgOTjVHR7YHpR+S7QpQ7msb/6YdN0/NGAct4xG
StRkcgzajfPsEO/nWc0he/tdajcwagwaEIR9J7/lF4YvWts3gKR/osIj7K3h66w5tPFD4KS3FKcw
vUoiysIs97N8TFV8T9wuM6lt7Xi3sDno2A0wfcCLN3FQlH9wgKtcwtF7+Do1YiFzXRQX8QK5HHef
dbKPv9kfKXl6Z5r326V4D0dC9z967KD764aYtAxHB51QLEQkfmr59xt9y7BLmrl4zagMvgDgCVaz
12Th9IzgQUIK8dmTx0y/+fWyWL7czkJUKyCRbdh+xDOvgnWbo6Ynrsb5POVXw9ii8nAfKx/OB7sO
fBqfgfWFuKUL7RLQCE4uO9dX97daP+kPyGcHWLdxclDxbxS66WcMqXYa/9yXGJxh30DMAg0CTcR9
Wo0x/8HJJqbMgYQCVwFewdVjR2drz3q+jSa+9fPWb8yRwtMBwuhz7V4NGIfYP1S1Z57ep1R3iNnW
xvQOH1Kv4Xo2Tkp1mA4NLVD4ek0fTxXd+RjeZ6xua8oQ+CpdV4kCPjVTwqzyrWJilYPbcVoT7IR+
g0qKl4epIrkFz6GaepRj1ViBjnT1CiISosCEg6gTGOTjQciZkQLvalvTdO7Z9D/G85knve67Xt93
Jjz2swk9H4oNN9q3zVAYXs6oGDFrgG3MxdCMOc6V6EGp0UJ7mSReqfQLVAa766o5sys8m9A0ARfK
o9uOOpiHLq4zRsF5gh8JZy6eVBRGweOPUXIDOuWYkPFYH7CV39UzLpq0CUOGyfxT3qL+MrgEwfd8
B215yrSp+n643zXyDKwpIfCI0JYJOERm4Q8IhYh+zYUatGc8xzBJRmVMh/nYt5jws5gDc0pjiaU0
GwpYewAK4+YT4Q/S1AwQ4b/5prIbCsPlKBoEH9MVmYonvFOYVUL9E/l1esGHZiWDZP7tkES4oaAi
9vOAuS1sq/8WkyBvU5152Maetlh01YAgmQtswxmYL+qVDeg5fi0FqaiWafheZ/sn7oTs4ZxqbCzK
NgoL3eHf1u9n+9ra38ZXPi3um7KzwT/s5/U6Sf4CsRZKSK+tDp6MDdf2bYxdTmd2myP1WF2/sM7q
Gl6r9Tna+IDqpFN9/D5OOj59Smjk/WLNico02+s8HY1BFTjatlwff5sB2BKZs+OKl2bICQ8fq4tM
7dw9YMWE1cSWxIWDTB3ScUpDz4gdI5wKsq65sCfqwj69uBLdvg4t/oPXK1Ml8YvrXuWfUeNVkBgm
6jTdAI0cDecBkF94qe6qTx+aStIMjut40gbpoBPgKTc+/rzP11m8PBJ3e3Tv0zjIGJkwcQIRdY8+
8o/wfvU5EQz8QDSb6NjXOLF2qoZP9rENcGzsH7evql+qDIIwIus2wJq0DLx/FrMPxtyVfgpvj3YU
MDDGm95Nnq4BoHRgZT7ZtFQ/0vwraXyBqp4F8mrHdwwruuSuptCBIFrE7icPtNahoIcpYAekxlaL
hmnAmmmW+qAvsYBBsNqcktqI4z2hsQyUrziJuYD/xwLkkkjtlggKQeupzAzbrUMV0/exzpW8UXaB
AOsUWsrk/greK2PcjrM51RlnHckm/HjIZH74l/KLY05de7efeFRB+IodYnf0XzyQtjFWcemCpBwp
mo6wssLH4TMlBg9/Vzt4Urpi3UKlkMtfQJJawqjZAJhD03rg2AWczP3JqkSZWXkclQ0eXl3wU6zb
z/TdMaQsbouyb4Cwl34XnjGQAtUgLsFwhv8SV1W1ry1UQRil24/O1kZfMJJ4sxJXJbgHEorhA8/b
+BdTfoD3FsM/3r3XiNjLYQTcFhbgOVKvb5xh+Kpv9mpKK0bULVCV3sOFGyt6+9jH4JPa7gvLoZ+H
7YBG20VIy3plSHrsm4pbEltscsMCnSkXGdSX+/sez6vaebX9M6cBGYtR3zz2jTGOus6Z2i67Lblr
Bu8xN/sIN1P7K16SS/JQwlwLcsgVYjBORWqMUzwpGFXdIMDPj1i2XlIPh/JtweEAGw6h7iZWHArV
Zn37oaQ7Bu0yuznNb4JfbO2wKzfMfhjYsJFZfZmqNmfr58kI8OvfrZXencd3u3x+xSiwNq+ir61a
GDLhy2+DXIOQDFbkyodm487p6OP0KvtbFvsxszt+ZjDPSuCgdipDY7N/PzrnxHnvWPqGx0iF8Bad
vsKZF7vyrA+f29eJiW+7jFXuuBwyIBt5x8mvQ56XdBbHOe0vjjWz5OUx7RVPWgn8ZATR8UxzYC2S
ylchvUYumd7BZ2F0Al59vDj2BHR4gDERAYksfQFJgKUAMQLltVX0WXevPsN29bh9xVLOVxM4RaVy
7qjsSelrQXRcWN/ILQoBvblZLVrxq5b0qambZKZc0jBN3KamiTjjIxmzA8HsSPb1JAFRQulCMCMj
EaIdRiUKROGF1MHb8rLcwQhLrWcRUR/kHBF7pH6BG/mPHW09eEwGNO5254oYCtRk/Dwh/OsLC0yS
O6LhaURgjPdxaYdpNc/2LZHuH1o3Ci82u2/WtILRI2mI1AvcrNzd8VQFrMFQC0HIqPFBzGcAK5nh
gJ/pJVbCJMT1GYhkm0dGmNyg5HAuAF6ceg9Uh1Xl7eamO3UPFISFUgUcmcI4w2yWHzJdFC9CS4rh
JjsVpxL39DjkHol/8eTgq1YAFT2HpNDPKL7iWuut7gVPgjYbnU6BkQWSGJ5ihr8bcNdrls6ZjSjk
BNTxmiQWBo7AisWhJRuGWtmx0Sx2+57JYAnxMvE1nb0JjW+uriJ+pOFGvY8e4M1M1iyXey11CuDP
5CuN3TtdM6Ptft4Mew3xPfAxMCAbc39iZrZFQuSKbXf8Va0pmlKftpsCDnIe6UbZNXzZvsnW6+pj
ddPTHT6EGDRqwMLJn54+Pu5U8J2KqhVGSjUj+ZH0ULL/8l2C2qI33MruRpEHb2jAn5yM3P1PFED6
MMq9epAZHjtivLQZXGDiafjWqdt8ZRDgnsOXB2WimX+oeAj8xJxN2yp3ksjfK8gWN4aPy5JJq98d
F3MFG7DfWAvacqKwbVOs0JPG2Df0ls9hFPZwW3LYHZ+MH3B9g6LxW3yJ4lo0EjH+FVoYz0A0eT3w
R4rPpM+8x9UO56sBgDErAVyZxLY5ZTqz0rdjnNrNCrc+Xtf9CSfrsQYXcfGYNct6ms6rgbqFJjN+
rtWJNSqGzYaXiy7kdiE4fXCcPLbXn3zaJaVQck0Gj8pnp67hAH1Ig/QJGemoWDDht5R8cOKpsWOx
8d4JWd6FdCWIi6tttcVOL4NpuXxs83vIyAnkHovvNxUYLovuvfXfLpbwuuVECsHcbrmiT+xHBoqL
2CNl+/rum2sg3m0vDV4Lk8zN9kvMzVhEKoAWnFUmrr4ZjxncaJN0F2eYNv8kytnERr9fvodx4dmd
4FH3u9FMOQZoqG7MqLFfGD+w85zWEzGyyQgigA8NFYaaEMEhucxcXzee5TMIdayZNUGMkNiZN5Rr
4Kvel5kMS1xrCRdERgHJAqtInK6sb3Mi2UfgUk7VGVhMigbV92uuLqHDcI8PooGxuG0NOhor6Oj+
U4dD3hvD37nBNgfkrk+9LxXkgHTWsOYnQm7nf6xAZZsgOqdihyIdxR4kfpVNqioo74HiNtPOsJn2
/AdcSodKaw6AS/TEx6kovKDgx5S+cXATZokRsDW+d6AMY2P5XlR+jMSw8UpEzfCX/CctsRXqhArC
kNL8aSd4HcVF7LpM5jaxljNEH0QFVkBok87+uhBrU45vjzbrsy6mGRgJQxCFXLZVeyqmmFuerP50
j1cNjjFl34NK5WCTMN3jUCOEFuxJVvan/83M98l7nmLgAHmMJl3r77Gp4ROFaiWKR6wcIken3AMw
hLEFHo4/QrW2h1NziPGD6njjJzoy7Pz6e6AxxitcfoZnAzjM+ne6flQLHNogaznH6WNnU0dzTjEs
5XR+BGEmyTHqdYh3w1AfkaKxKoK7p/XrJRN9XCn0UcqBOiNZiE2YERBpQ1e6YqQtLBaTPGf3+nZY
OGymJBGZTKXp0xVx8/twqtAtEJ3IVru7B6GysMMKGxT18ly9Ic98vQ/miavHWTDLFCeZ634+YPAw
OM5arzvEf7X9fasc63ivPzs+OGAvcuuh2ri6q7RzViCb+gmaw51mbvkZy6e9SnfH6n6MO4vXmA5g
+4CLP3+5pAzG83jeAUBMBvn4MVC4iE/KFbaG3jcGcnC/7YN5MCedjb764IyN9o+6I6I8PjrZQybM
YDIghAUib0YhIEMbYKHOklq2Mpz0HXx4wcAuhIBe9hZQfjsncnwbiKi4Cb2c5OYeqb3hprCSj47y
03NLKh8cH3DhS1EodLDEaENzYkKmnGQh3GGeE3fafZT9ft7+dQutvL4NGsvpkcA3xZv8cz1xCnFk
mNuWUzzxH5CzOTVGNdA/sbOhsrtfeLnokhE+BNhhuTfNJ5lQu83wHadwffC9j6F689hXK0gFP71y
Zc9vh3LSXChIg8845TV2WS4RvGeY1IVLKtXTpVIhHWuvhK/dnf1cbFkJr32SLtTBBQ9fq5f7lZ8o
mk0ZYDyRKvdGmFybM1A6oPqqCPAC/thkovqL6twFKmGa1emzlaMoXOWjzvi5KzCiD4e9sLNnAYH+
sLB4xi02l3HrPnY4Xs4MsJ6ArRt7tfKSrLSzcr6RZdXXaNQ3fH55YdGWAb4jiwalC+HLo2SmT+Ge
dxykKgyrcLw1IIdfeg2TSA32Bcrb2V2CpIbvLag1EXMc6CU3GoyJDUUKz6KGqeCSLnSghOl83/fl
LF++v2Lse7nU38x/D8UXwoR4F8EGA1r5sr9va6aqyEssB3CyxOt7WDwdTLXN8stYobHKJ931a/j1
nr1fkE8Kd8sJZ8wZsparGwbv4fXlfXrQU4Gi8KlN5vnKcMiXehvs+hwmOIxB93o5n2UVdiU6uNjE
cL+xhx+8910yePBW9kh61SYNT5/h4VifEpNG4H1PAqHauT5V582ebq0P5cOhwUhgPttTxrR2PNYW
5Uf++sqnyEVRnno4ISKl+kqX5T721B08gN4+a/xXM+np0+RACJBZgBvYoJNMoOj3hG4S0re+dz1O
WU6kZR6hV3GFT0ZBxugMoY3BMcRwY5AWY9WYmbdZTk40jXg+gRXQ01fXetV0HEJ2QFjdqut38L0b
YuLoUWy8lm0TqGt6ECZIIAnaPewBYYXP1pnoDuhz3frXefPxJ7HYheonBQla1w5oYeHekQRLOfZ/
hJ1Zc+pYloX/SkU9N9FCI+ro6gcGTcw22NgvhI1tZgESk/j1/S0pMyozKyMzuFwzCA1H5+xx7bXj
3YjogruJGwU40OUHY072b4HmXkN0mmPzUNu5/ciyOMekJS2zDWBuPIdXBBpJ0MCzOgeiUUZYoLCL
Ttvj5DP4t4hJAwUCQ0tlTVh/ZkqgxuvPjXdoSd42wEE/LgmO4/KFrUkck6TGrXwlFUzDugPuhuxu
3EvkNHer6GLg0Nh5DHLf6G6faZ+3H9qRMzUJdZXNzs+tWrjFwqxb42K2e3I/1Unx9R7WQndBXuXO
eAGhcrrGPEGVgwwgsoGMJZp2fjmNHHBdiOd+Bqzw1AX17pFCauAStNNOPXk8bejs1ejU6E9yosMg
K8jaNo+koVrHjk1hB/aD+7p9dka3LjinVyemncblDQSRIkb1rh2zHjuNxWmyIWUEYtFqtLzHkLjj
HP7v9pEYExd030X7Ed6gMTxg6gBoPozo8dzY9o6XJ4qcTkTM1tRqrMF/XYLNq2m1PaLloPToj0Lh
RgAn62jpxgdME2TAtLb8dg5BYcdwmbbJIR8+zRV9xtuueG3ARHDOoJ8AMWZcfNf2YPS0zmHDxUFj
zdCDyHjZlWuGUsdBOiqK5kFwhG4peq53Ap4t2+zsmCY4qa8ZJYdPK0YESf8IUFJEZ28za0A5xKH5
RjWWv+8UhzfIusFQb3tLMl3YSqP626XZFo/rtgFXrPXtvVyfsl2MM3DdxisQgUQ4m24tKYDd7Yj2
NM8J1Unm8/knpyk7EdhHq0N8+J7kb3VSxcTII/6jSQFUNOfmwkZnqpxd3H04jBTECJ7RiLMuW9nx
GrTrGTyC1xSfyhnMKwBFsLIbyCFO7T1xEbO3t9DkiJYBSe/xCVNl3jxdGfPWDvBenTpDf0yNVK1P
ARlk27jZe4oun3P4+u/ENie0HMBKIPk29C4DBwF96jjR/Xl4nVwnaY+1xTq719v0MIVTH0Zt12sB
grPTxF+Hy0d7i2r4fDSGN/91/7P+IYSwPQXHt6OKbEAlJA+u12gf4O5fA0xrnVR0upsAvm76qzY5
pRrR7UEO5e3nvNeYHNF19HP11AsV9JsHJSXRJ2/b7G1oYD7vWOhgr1XzO0vo3jqPLdGU9XceADy9
DPZQRpOifnfylnxv2EjuzRPVO2QtPgm2noDgUBXZAfxmeh3iWYMVwIzV5EbVXOhR9QcAzo0aiA0H
8A3oSnBh16JJmZfVWsML8eGheU6A7omIO4CGfk7xZUI6E/M8gL/63iYkRfkM9jaYnQEzY4vPxywh
Kh9jE1w/DOobriG1Ms+sQci+MMIuXS/2oYoGP4gwgPI9bZ2PgUXT84Q0x3hcNCPqYihunk4rzg4M
HzjDMEk/kHQ4o0Cx/YTXy5ae0BPybzAFhw2qnwwkjzz+MODD4DfErs8vqkETfYeeTNDjyyvladBR
rrHFqBl/Leu4/MsPPVmIj6uQOwbQUKdx2idkS2uVHoHKhiFq2RSvz/f3sv/97fPJNx92VdV0bz4p
Pr3vl3HzyTqZrDugylqTX0Ls1AQD2WzDfXBty4nsb2E3/PpKW2MqdJ6LLvSM0DQe+5fXzfTWHYuP
kSqN6OsLPkEUMPYuD3HVEeIPjNb7TDXCVAmXDDmf6+YQb5hP0sDpWrSOHF9KjDOa6nzquJgUNJYC
4wAs4Y0uNLnVO1CxRl3pne7NEPtbAApOzeOjB1/5PT49EUTb5dF6G2/w/m/teZ8mEB87er+DoD+2
l9+4Q4dV2yBwYT4G95/5EBBldAcyPMkfrSW+m4GKmYCzdg8Bhik9Bx8A+mi/M9hSW9yEqfv8eLc8
r8Ne3CHlkeSugwer8AsygzbkxsdVJ1u2i5Cmbe0anG8B6LAnmyV6oWlXd/+yfiXkQnuAbXP90hg/
ZsuuUetcR+Q+bh71Fsm+HmSNAHkBwNtzE5QX7Ga3jr1MWBhgAgm30WJpg8iFKJEevrAdYw7AAfBF
R20gVnMtksgqqO8IkDJgE7KpZT+DF8KeWyX814DKA2wbnYxAHT3oRtE+UMz7ch2gvaebKXYuTUbB
e5FA3Bo04crPow1toedRzegaRPpa+Wc+XD0dN7FfEPPHAGze/cClUdONMGrvUMO39W8dC6iESykZ
mcLjO1U1wCgX29C9j+9UJMAHBV5w2bbfClgowLYSGRo4VE5bXVTA3KF7PKRfZb1C+0SjhVeUCsWL
dFqm1TtFq6juz9Pr/Y0kZQGoS2wEwvrcEuK9Q8h8MSj0UCFangDYBQXWbYBVZ0O0P7x81PmOVJSW
R20Mw5Y7uAMMbmEcA/MVP8VsJtYFoYWgqzy0YtaVcksq/xNRApCH9oSEEKHQkviJ1JPio1XFs7JB
e7SDSu7nE0LlvALzAbStSTCsK1Q6HR4eg83rugUNrIhgTbDqi9H399OyqSL6d5/MuwgyRQpAjhB2
ZZE8qkptE//KhqcG4TpZgZvc8R3Y044Wb1ppZxIWfdILZJVpud26dc1uOl4C28PqPXU2fo/+sHDn
QdIwpZ0sKzaditBI5A3U6kCQm7+Kk407HRFJaoKNBgH45bW/GKrOAwVrDqz42NZYdbF0PeIhXwPJ
qTrVXaquftu6CxKrZg7xvZwyAaqpycENe6FSPiaD3027xtfq80yumKVI/JIR7c6D0yInYjd0+vWQ
XGs47xIqGN4opLsPDm/rt/Q9e8pHALVn9en9O03Mz+Lz/H2DSykzkWk+gFgPhg7SegjGrLPvzaPH
oPb9X1nmWa5/BNyyuwQm/s+UEDW6Biju4/X0TrsEat7VcmM/69HIateIYYAmnxbdX1mJFqUxGAio
dHpFE9zuAEU3UTr19qa3pOSebFK069Gqaw1s0nleFk2LxsUdD1hG7Ge4/EHmJzcoXxaNn/szQDPA
LgcgcPS/nWSPJ/sKCGaD1kPnUY+VkJV4SeMCvsQbBK1T2iWOUemEwqnIEHhjBafBiLBgSPyBJrrH
VTTeAZz42rTMJ5GtoO1vxvj8lgI7oDqFzC6EGiQh6TqQKPeS1Kh7BfgAixLMJDTbeM/HaPUGwJl0
gsha1ugPuB6Q07MoXmyAZGqByxexiNC8hOWKJ+cLCxpH9QgxEFlCmrGfyEF91EwyD0kdbjzKDCJj
QD0ChOoAO8l5UEu+YAxoZbZmzTya6bV1+9gRgSanbNK+F4gQLNZUydyW35tai75f5zYRAwbl+vjE
DnJRtcLLY2YhuJ8KattO7QwIOqNPn9BPeCDrLRPZs4y223aumd4kok3p2ncxXc0wmPJbk6Ad0a3L
LP1Z/WCu+DgJRdOAVmgHV36PEvV8SeuXzh53+EE3NlYuFqGbx35ID+eJ+1x7qQ33L4BWr9R95u18
1acPXI+0AjHUJ6e3A4mXnI9t0DjzNnmG2w3AQcumKFqQaQDmNSz9zmaY0RYLPGer/knSe3ilIHYV
bSkFt55tkJpR1kD93qMbxkhn/kIi6ZmmuqRU1jTZWk3cKQz3xXj7icVtfRnv4I2bYEB20/mgfmuC
60Dq49qshwQYpvg6K3WPvkPNb9hhDb6grLeEntQ0QiLVoJUIo6bgNKgQ5XAUVmMBj25PYP5oIDfw
6PlZMCc5oN10XoE9NkaAt7bfNWQEpi99YFzwOSuyoiiX5+PQemUm4QtiP5INNgDBvFAriG5eUsXw
Sd6yMWL259NbP52cXmrPpwEXw5RiiloLJrac/vXLbobHDyI7eNAeb55kmFeHt4xQ+oRk/HjTXdMS
DHeEmMZxOh+ev02pg9obkTRiMjQ7u74f36kvGZpU+ZFrInYN6p/A+htw6BWooxHpDvIfB/wxnD8S
AJchrXxCOyCKYX3fjhT1kNtR/CNC+WzeafPcN7s29c779kexbjvE/mneSVylfe7TiMJqUGC9ykj/
gA+K7Fp3tYqWQ+5P6r8ADF4+Hxs9723+tCYobJEabeOeED0BqU3ByLCLfjLwM+z2Bdi59UZeq/7m
H1nkXu/8tuvJhqnPbJBgzwYWcoKlz2wiu0zRxIZ8E3hK6B4Gj0XDa50XVwuNRYjdIpOvZplFgmhq
ueMG6CSikaDbvcigaWofMPSbNwIiTpH2BQ8iaSwwqkw1nu7SX+M+yN3Yv0fzRvP6GKfH8BAc0eKH
Tv58qXOlBRXAgQfC0UpgZTus27U82BLIW9X7G1IzyTzKXlZPxOIaTLZdyxjmJHztzu3edW50O6EX
WZg+Og480I9ohwe47bmn/gP50Mcwy3Db7c5aIFW4HiLz3FqRUbtS3/ly/QA9U3MoAMXZbmPrb7Gz
vBahuTQNLUQLUYrWxe4R83PGd2xlSLjourcMDS8qNr0MEYT/RhIBenGKvUkR916t8WNQVxK9qe6A
j7H9ZRMseLoE50H9x3Fo00f7pazzz3/89//97+L+P8vvw+iwK5aH9B/pZT86rNNz/q9/1uv2P/9x
rD6Pv/71T9dxHdv3XduuG16j7vqey/eLD4r0ltr8v9bHzLfzKwVN9LrpXtsbkEhbCruHOe1KTpH3
DNcSAb9DVwkTLflG2j5KonS2r9k6xNQ51sI7rV3zBMDWYPb1TD1WYhHjGD32wyNxzGbtAiA33HLT
WuATzhGVqEyUQ/sGXv4yul1jSu9yLNVd2xwSDn5abLyxiu3uQzxYwky39YAA6rp5GsGsJqMzB3XY
qfXtdfsyK7YBBarXeXeEuLM7+3MEemgOccBlsop2FGKx7dsSasVZ8Xqn9s5tXbSUv87tbu08LC4j
wPGD2TLYf+761jFgZYBt++sxNp0/HWOvbjZMz/QtXvx+jM1abln+3aL3C5EOYFf37nHfMikBGVuk
n1UWDHZhu41vtBw5gHwirUIrkDMAUlKaAOKfjzEZ/PqKHuenc8BODAiNujuaa15hSz23ijxIoTxU
XQSRL/SFhPuxRiekIJioN3jROUOSPrh7yXoMkxGdY3yyEfYQrPB+dIrrAJmpsAYdhTa1YwLjZnpv
hffXwdmOEZbRhvTanj6Yp7ggs2wHrhHkm24WjY7dg1zd2r15c3v+Kmj07OYAVC0iMo2BzoKX/Hyc
QlqyLqckZVrf++l+26F8lL5NdWI+kf326I6un/ORVzzdKKVxQoqhAGWamzA9hcfXDcRCFCBDojy2
XrKQMPAFIpcYV5W5AA6ONOkFUdJ+7lujZAYYj0rEywNZPRsjSLoZ6fJ2wfv3NUCZ7eAwD26f05lx
/4K5pDV9SaeGCxiNhGuDuUK3GAd8MawBuCtitX6Y3dnuG/MUc6U92ITjKSYHLviO6rFPwuS0YPnc
TFNIKkjetk6vg30TOjIi3F5sz7uzhPhpE5Jx+nPQp6974GYfyOYhkzuzpNazkF01In+Z2aV+Y29H
WUq0ykgIhHvx9tMfrcYfs8sntdXbYaMR1L/+Zl56f7b0G3XHN1zHaDTsP0xL10sNt3F9ANyaue83
cfRjr28HXmAA6G2037edK4mRfto0Mcx2wSp6W+2xrpOB2b6OiTv89enUHetvzkff/1YUpd75ZqYs
Eyp6d0sgTwRPgQ/UhyjOD+BATPN5cjE6jR/MUoIo42VkExsFMUS1AXg2qhixpY/1lj36rlnBvRFc
u3PVrZFEJp5iDfL+FQsd//4KtvdCZVrv9nNMW0kxLgExoC2uowdUKJtWzYxwGwnldZZeJ6OI6TKk
9Argd4ODXQr6cdJvLKSUjuJca+wnNbKeuDxNSFBwIty2Nb4FJ7oYEb15BNsRKVBmaiHe980u2d+D
onsiyDgtoiyxxvvAIZD/nkfEBn7gEllDUgrTLe67H4h83fs2e12gqsmNJATgWowSLPew4SFcvbg2
Um+K8/QA/4n1tW3jWdM6FMBCO+neIKn0W1M3uH5v6KIWUy9AkeneiplTZ5iH9vFf30P7z29hw3ZN
x284jv0HbbKzHodHcWJKASkBoU6+a9VWEfEMD9LuNVCOlwQ5FJucDUZigh13p6EbFSvzyF13DhPG
N7EjFw5XOvIaPfKkOHqnMdnVx3s9cX5c930zxQWkc8UqwHz66/Ov/+mS8OsNTt4zLd9yfj8Fs9Ph
eNqsjPtkRX05sDNWchdpNF9GWJrzwCXjDwRyhWqkL4Dfq3/5vb85g8afLYLfnMEfRvBwPZ+9dMMZ
YBnfgfeQ6LBb+5ASBwt7q2jvyEWdmq80ITuuWzDxn0KC+n99Dr7/H+fgGKbJIBie69Uto/77Udjc
b4fLw8pLm2BFDSEIFpOOZ73aDG5BILFUTXXI3tkDv3eF5Bnc/pIK+e4qbkBlj2l9L+gzfW1T8Jy/
eF2buodmQGFI1i5ejE7+5AeHPrHVhhj92tvBHjAJyFoIXBKKRHGC+04juJgxxuXynQyTjTl0SluY
bqbdudKYi4wB2OBxWg+5Hxb8QtnEAD+3pqTHeUR4Uvn1OW8v6uM9bBgkoJchdCoEWAu6asY510MO
OjH3qM3WuoGmCaCzw+blXm4VSwrrx78ZUNvTiP3eynIMy8LUcnzHNbzSCvuNaJtv3TRbbdb3CYEg
TPRQvBC1qEBwKf2064nj9RwUyfx9Exf7Ttqjty8PO6QGWY0IKMR0oILdxcdeSnPJ9QA/7NhbUmqi
dgBucuyZeMtmYpKSMkhFHaJVSJexOKcQMSe+tAppbRtigkXqJcsxeC3eiVOUk8U/sZUXUyjIk9q7
xtMuPHxu6OBpveXRia+d2O2swhOv5RAdOvNvpmYWpLNaNJ+u4ixwpwaFBl6PpsRhodY2NEswOBJZ
snOw4fJKwFySzc6BGa5ivujRWjre9Ew2IseWrKC5bbwb+Am6XMF2jKRI/OGRkVgOSJ2U/2/4jk/A
DtBQLZ6P6aU0bMDlmOIAwx4Aa51bdjeHpyH2F8QvEjPhMgkX6exXJM1pgRFCn8Er1Pcq3AdnASTI
dTlchVqjUzJH+8s6qUxhvPH8VeXxgGuEnFcIOwE1FZcp9JsRG3XRCMsEOpHo+gmcOjr119Qhp1SR
XOC2KSgehLv8RObF6dBfcQCeNjShenMSzKdeHaZGxaG2cRFsY8OHK24bWyGABjVWRY8ksAkmVriM
Ia1I7kk9vMCsU4dqa08ncQAvwIr1vz7f8lffEVfY927Bkq/Tn2rzY6cenletdez3N3AJljs4QtD9
CNfx7ieHkT5ne3CNHKg2vSfaqZ5geR6cwR5eHy+s9QuOXZ3emvPRWR2B/OQBxQWdI9HDNXkmMJTw
N167enWGZwXNCVcmtPrT6ts532fRBcp+nfGtvHonrCfIdcGk+5DlwfkCzL3D4mePx2hN2nmqzQES
RUDXOpBcdpahQ5KnQ8yqra+OAHU7AKjL0/CmR16/2lzoPnYXNEFYXF/8kFyqCIr+/bj/iDVRiCEx
IunxoJoCMMig3j8930q2FSemTDeqBVTDslZqAXYcPC6iDvtrcWua/6l1kA6O6XpOw3RMx/2D4bO9
5O7tML/eMMSKkB5/yXVhhPQXo8OFEWY8CSWzdrSK4Deinkyf5sn8m56Q0Y5FSAuMnqGCM5YSy4na
rAW945MVmfJgQ6wMkQMzjJ24lKtSzQ0FjXhRxVdjUM5KtMQDCmgC7j3H9EDtNJI6Raj0aSUgeSd1
eO02YFNB5pbjX3u5BNA0BR53Iv1UapE+H/y/TM6funlZ5DEh5kwN0bNfuKlr5rWe1ePCfNMUejBx
9VcT61JuDbMFGBtCVvQ35XaCeidmBSvqMdL9XcKKqo/nzIZXh2l7TzSHTj2RtYs+0wyOH9s4/djH
15/ae7GoM5m1gvYUYs2ZiVdeM8OS1Uetv49NQFiHwEfkQbsTPt6c2EE6SATC4xti9Yd+DKcbsmIT
OghSTQVkH6BuA+GJcfaqKXG+NPtGSNSR1xp6t2P3NWHcv3HU3T/VIL+ZI/Ixf6NBGpfslzkiAe6G
iH3uH6orucjCJXwRpLTyBJZtv4g83IOw9KCV9OxPtaA1zF5I8s6BpotoCULHgqd8SVU/E9/u7Trr
AKzgLsw/JR5XocXsP0VwAjD3jVBC/0r882+uyjH/TC86br1e93zf8E19/5urWm0d099cL7eJdMJj
4RKlD8+9enBkHs7DXXCFeBPkILeZtkk/ohY7JxBWhI0YgpwTl30K9b9kzQXJSq8DeKWAsEN7Cd6J
ZSyDWVqQKzr8zcnXvf+01bRufcf2PBx70zd+f/a77cN52FvO/pZIr8FXEx57RJaljZeDY88A/zpc
1zq8QpkfYXHX038GQy5KdzgIelI59Ov5SflJ9dpIpP2l/zdo+l1vOdCWkOBQxZzSp8hNtFSp4Csr
xS1Iakn+to8B4fHOZXymY+V5mLZ3QYO7fqL4hNx+7zQS9Z3RroM8rkMkaiPwiraDBpLu0bBKmksV
PELnXWvlArlhudYk3FlxgEHnmHpsR1VcxNuOP32EJxrpnWb0UOH/qg9DY+EkIjTVXvc8tU+7vXmt
xIIW8CPxQ/g52zjzcAen4SXS/2IUPob6THdvA+mDkm36TPfxxpqEiYz199ei13OtP7N1Ldf0G5Zn
u55bOqW/mYH54XafP1bubUKVWVAJUPV5QuBHuqsyy2SxbH8kew8dTLcFLW5Z85LNtwRmEgygcwD1
J//LmsGu6W16khII4PhMGX5wSzY0Y+LNAlzZLWn0Ze41sHD4grtPKUFp/2AJ8V6vnSGWS0i7Y00E
bSKDiUyaTDfNCn2UAxhJoFlhuqwxkIofAgdDfbGKaYupWaWv6AJVvtLcSpmGae/0s8RQbITYVjFQ
7fIABfMs7ckgw8Qsjc5NbC1kbxpMZJ2hLDD2wJcmVpn26vJKlpf+cniOpu11jB2VErJUjYRQlQ5m
Jkxf/UJaiEXBKsBnrT7UjzDhei7PaoUQOIp1ReuBfiATUKor5VCQErNzRoOTthb6jD7OjZLZYDto
YPNtSNJrb0gPPQ8fRuKRsmRRDs4UKSaPwOGq0jjrpSskDZfDQIi5AcS6y9usd9Mi06M6IokFzsRm
7eo9xiSEClCsjTSAek+hNwa5jqahSLUnhkPnzWql4zobaK9cHDuBxYq1ayTULNlcg45NaJNf0H+c
fW0HHHz1ZUAvQdkpl3EuD6oDiYuZ+hUKBzkGpr/xo8NmvS0/1440ZNjAWH8f1eVRx8FI6Ux2MUVJ
8hrWgwcwADQHdrG+0mfLgU7g9rNlqKszLYXMma8anJV+pKvKeqcXzk0nyggzifiWETv2KBWBDCaD
Wh5QXjVqZnLj5ET/z+yEpabcmB/3dR3VjW1wUllvNx/qoNzLn9pQ0lJ3lq6SzBdrsSyPy8nmHQa1
vFbtsrokOTo6sXKQd1wEs8BZcPWV3DWSK0i+8liaKuJcSuM9U6Gan8sBrFqsPU12zW1IQQCzMlN1
BtqDZqI21UNCWVejz9bamIEiQwSuktBG7A1xNBDQ1azUhNf0h19/yB41nbUD3RCdhUZcB9jFEFGy
64YSIlIAXKvAtNIGWmnzftrzhixhO/SG8/eU3djMJy0dOUIpqRhJBTH8V5enYfGH2uKCDNDcY3hJ
1PKBXnIq2k7rmjOXwNBR2L+Eg+SF3urMOYtNfGPH2Dc/kkMSJdJFkkYb/LOr1JaE4R3zVBtIOUky
7TjDeSU9SrUmtUXCCJVesF+oBHvIvQ172pQf+aQBE1idtCtc1Y7sWklO5Bq2anllEkfsec0B2XDX
uy/on4vI1Wlo39ZQohByuCXLLMG3jS8I6xVN4S68Owf1On6n5DiZvYzPz8GVKnPsmEg+a4agzhYZ
lr2Efg2TThetV/OpLOgL54Dop/N2pRQuSWXSUQwYg/PA0JM/gLE3laFXPWo0ij2ooSS0wjIGTxzl
/lYjsYDbjANdC074mDIj8/KvzE29k9GphwVmGwdcFqe81DziibctB95jUwyz7iWSaXbpUjlPiPlS
vq99VV667NTqQDJ23AHmjtx6PlNTSyumsH7/6fCCSABqTl662/GJBujsRUikz3Xm6095O+6UOs5K
DbL1+a0IQRGUvlA91qhcuTI9zlYTXGWEFazbWIs2GRvppwQzMLjMUN4Jwcg6E4sQQk8m8gaVms0A
zw4bGEynH4e5q3sn/bj9KZUm9wcl+46KZQoa4b4QmIYbSxUsR9Ot1onL0Tl0l69UDmvnzC1NAybj
u8mN1lzWAex+qXTZeEEwOZvp15owOsczN41Lo12GpgA+FjdVe9FTahuKvV/e6eQIdOmDX86Vr1Hh
4f5HhoCmr36gzTUS6OAfa5gttFJ1GFYghoEMhOuCWauFUR1Px2K6DrVTbbhSGCgEbHyc4dKVB9fM
1B51cZWR4fYVSPG5CIwLTXfdzpwD6dbxjlfyHasgD0kkIEkat/ozYf4EMAenoWmuGywrReNIR8rY
mRgD7qR+uO8CINGFKZyElaPJjfPrvmsAWFM67LU8kG6MdlX5nayzC211dAbV/0Z4pFhSlhSNHanc
5oZot5oaDtyvXD1vIrAsuu/aebWyJaBtWQRrtI5EDUJughqWgqXv9jFGT7EHhOavDwmq1QSVFIp+
JY1XIzRrguKxiRGhAhshqImBdmGjaWsYP+BLnqSgJZorwSwZzx7Gkl8n8CqoLyTjJvaesSOeJZ4b
Y8lspCbzFr2nzSU6JcQrZUC8TvqAPza7KZITInkTu+PloPaM5fNvaaut5uMa7d3nYSMRnxTYl9if
7TFkzj3pnEq5y0boz9G8q5EVwOg0TBWcahBaElGUnEDj+4KnVCckBRIsBCYBX1R0+b5s2xQUJGt4
UdbvgCao+8dNV0PCZaJIjfh0xauLUz/hCUep3mP0d91JFplfMvuPWPqbT7ttT0w8LEJTMbwVbRB7
SCEYvkrRoZvvElhEciHoVuVcUkSitKFLQahgZB6JgY44Wy0+hnrSOuS7iIqoFlePHZ/W3rTFOtgH
+/YaIBieiolXdwL64oWH2KJ1VoFXUU8O/D31DvFuIK7sfHLrPUqvJsffEZ/wKjIDiuVimrXF1AmF
65FH7K2sI6K4CoJLhbbWsUMY69CzQocyIne4jf1xHVajzSB9obMGn+lJxIywAWxv/QvU1vPhlsDd
Nm4M897uR7E1OU9+X/vbEVOSm33n9Palf73ksDqwF8KVhEukYERWOlryqO6QDSh8psgGVLREObwp
9AHvYK+npceFq6WwnuIofl/u+/lHe1CwzGE4vDD9SCE8GCiUdYrzGGwvhUHnPpiTKAMqkQ+LOO1w
Crj79vDYIem7DDevtRcdd92j+Ct+lBTJ80iOnyIt1EbyVGyHOAufEqhTS0MIbW1cPjlzTAoCMzoz
PXAU2Ze2o6dMck0Iyoz1muBd9/40J25jEzniHZOJgCa/J7TJFVPz9Qwp7usyNGMw/7ie1fEVHNTe
j50RGDmgTtfEnDgcTLNRB7wmVaiIkGDbeldwUMV/Oo3dD9gVTk5blDHR3pKbB3sGsVM1uFGwyevf
+VahTwU8q0v0p1ShlcGoKggqP/iaHGbam2JM2rcufE3Ro8fNUchKnwDOZ4/6VgEt7V9bKdCld9fk
PjafOWt8af9D3+hWa4ighJjpSHlgxL8feF2Tflsd0aw3dSrVYXTSOh39TE50/qYB0ac6CUV1Ibp+
1sjpnupQ+vxK5E2XqgGiYmC6JKRK0cerG8OZwl2gSL/2ch/70zQyLWK+p5l+LQff4Be1FyKtHOU2
yt/u43Oi2Cr7frMndITw+EJygxBgF5+eDSVLzNgsZYl6kznA67pUbYaNHoX7AxgVgZJHWdd7WtPZ
59w9E1TMovUUXlMkT9Z1KB3qg/YZ0CIqdEcZdND6QuUL9sgfVK8BadI7KiLM+LTuW/umP4BbmC2q
kDNIaJt6TKJDiogpNGRFRh+mPlwPbEk8zh+ZkZXOVfQU+6hLpRRGWGU7gYCyeIn1hvEkq2j5WoTn
N2n0tHTicJiF2mjLRcOsD+137MGp+06DCbQ1upBqdyz8DDUkLSVj/EzRL6Yq6klmAPVI43l4po+y
8gI0emIMFE8phcCgoVRCt3gDMcrtrkLaEgVr4upbLqu8ckSFFlLtRctGy5JYOPNXgqS89RElisfO
YUa9QuQPaoNK8C+TsqUSACZ0QIOBXUM7vQ5hm8q6a8LyNv2mkEBIIZpeSSm0KW3U0uVLkB5ZdPZ4
Kzmlm75h5WbR6pOiSuou9Dl7aIO6tuPbm266ppr+6pd2XLzZXxm7XYf6qz0euWW8K4UDTU80I/iE
HqokXR5dEayuUWaQqpFvKdsvEdHSI4ds7peo36dmHJIBcUj/K4SvosE5U7gSVMo5lJIjJNyJZDxC
oF7Fk7Yqv+U3GeenChkd/8zZLtkDSiCskgG1UJ1L0D9tvTpAtGTQqAPSBiilpaC0Dwn1KrRd5We0
FO+I6EeYcnUKipMHYdmmP3Um4zw0fyBAQjhqcdamiPT3aqFWIo+wtkb1DmOxJg8V4AvhbRXJgKcv
Ivk5UtAezlX4h2ixxFBJoUO5f2f8NKpuyYVPDobQPfxk0abcWO0+CQ+38xATgXmnBFU9ykPYHxjf
DZFiaHLalydSV5gUwCWJHhsvcyKNWQz3Gpk1UNvYOfLAK2+8coivAeYZkZ3SSJOrKYfL7YxhvevY
AVVDTWluqoCTfbvAW1mF3YyYlejcZOtU1yjvVVGKNW65Ii2KrBzjw0CJijXXfAvdb02ALSfltkhc
BNDBaDhEo+9xfbpy3WepXo2rdEUlhTS74GhPPzXDNbOLNw3Skht+/XXSLvuaj5qnu1d3UpRzt6AW
n6mh5dHgeebXCCg20y81ac+R/uoT/S3eVp+a/dJr1Ke/6pU9AUZOegpNOmVpoz1PVG0JbV9lsSwQ
NiTqlPtbT9IBUBEVNJMWZMDgLKW8z0moYvcIe9+4pkrEU3H0jjifbfnl6onWX0mOheMnZlDHBtIs
VYbRwEIizl/FzL1ycZQxf+wYrIaeEm7YEARhmdwEg8uGuRhLlVJT4lGx9s2LBlKavx4WCzqb8lmx
8N9l7WDvvOt/PZQMlF6qAr2lip1iLjICGm93Uo1YxoSU2SmprDspu/X6DMU20wtawJDAlrK5CpF7
Qw+4bRU5UeBJca4dsUiqCaoohcIotiJL+0HGzFTcb4spLTMZn4CcePljpmQV95QbUUZ5BibOH8V1
7FN716RrcMQqslk5ADrWkUyyUg82XoYmo4zw4icto6GV60KaGy9dWSI573Kcl6+a+IUCRbSLy0Ot
PfLF5ROie95Xn9wj9ZyQFX6mp+C5O0eeS1lJAmmKnaNCzP+VpkPgRrBAYXZXQth80walkOQn+jun
XYDm9Z0wvlcKrVWUTw6jOq1Z4JAjo1mZwPo7n0mY2dxnmdTV59nHiSQYJv0vJjb9amF1L+Wobquo
PWVI/GrwlSYhk1omgQMn2bFMyGa/VBhKN+mqWY/IbaQNuUVJFScoPurtNe0ulFzUogaszl8noIFK
QE35PNRSPgPNX0bzcDOyf/S3ykPCh9y5PEGHxY+VE9JjOzjGTuAzi04MMYNJulmPK0nnKhOpAVZG
niYfEUS2zYqtDVxvKQ4fYnM7MRn1c/G1VZl84PrylO6fgEsSIPEIz0MILhGFrEvTitcxSsSS7psE
gpRkZXPOUxKWLkOjpIjkQB7IhpdCrqlTa+VnSbFi4YUSCfSGwL6cR5X20ALLZ1W+X0vshsl24Snd
z74vZOnxOyin5aVLm3PWXPazhylCBq5UTj6TInHhuIMkvjw5fQdJCA4D1r+PR1Tv7NvSgbhY5FsK
Cl5vZaZlH1xBlJvot40DltwO3pQf0vTxk+PADHzkimSKFdbet7EqFzi6zGhZln6fpCsICp9TrkAA
81iICOZsbM8osoFRRKoSjDr9TBzOdvNRJ22LYf1ERo95WkPW2cF1oG04eq8RlC2s2i6OnY9j4wGC
qL3LuJavVXU79MlhAkrgoqgyJjl7AUNfATx2YUE3PBp986v7WL/Jg9OsyhrLLGCUZsXCQUhK0XuY
Bh6vlTxWRlSoAPw4cjR4iXLp6iVwAiVdHb+6WZJ7ko56VH8x1e32GSh0Z1NgtGuA9EX11J3UayUy
HX4qh9AM6CAKZ6UumqIiOkRpnG1OTMfl1lL2XkIsqh1JBm+x5JVDr6aHE24+6E2C3JUXa4UjuykL
ZAnsQ8dSllubgw9hsCXw9bMKv3H9KfgExAm7dHSOXKdy5Ewl4jP4qfrJBiAjvazpQf5BQYpMGl1E
lf7TqC5xcoQxuScYUWgL2h8S8fBpzKkRRXu1Mu6E/6VYJwHBT0KXTLosvFEELglU3llYapnf8ufP
HeFMKmuqQoMYCKYjTbXl2+ps9R2jwylo5ei2/mo53RbUj8tP0rMaISBg1e2Vujv07vxe15790IE8
McpR1qKRbtVe93Qf0o0XFgfsAPW4UpuaYhboU0ZDP+e2jfWRTrSC7hgBuOlbUKlUyU393kr2Pe2z
euomSRHrcWeqS0y7aGtWGxZkZVFqHfrxrUuEl5ivF4OxAtVRRSkrGNVuZvYPxCmlZwpafihOqRhr
OssIvhErPPNHwTyFL3f4IYqyrSg5YKsazozPtnXinYKv6P+CozjxGoTXkeVJCQWWsPA9ci/lQEqh
yw/VZa9jkPePcgAVe9D4VgngR7jCb6+8AfkDF/xCHGSMaBzeqSa9DHFNe0ki0XXoNmJZfCgtrMiL
vFfJyjQ6lg5GVlpVcnPOXcmw7RS4UOkk4jSWprq2kKuAdEfCL5NVgChGVqsRlNwFUfJC5Sn7V66r
QiVa3CYixYF0544c0+nfxzqsTlUmXemPVI4PJsuSUcBQY46tXiV9zYneK2Si362JKejCNA91aSmQ
BC6M1ZXPmIWV61EFArQM2Wihv+kPg6iFqs6tWGd8IZNs3/P4Jc1fg1pfEJgHQtXHfFL4RUgqAR8V
E8Cz415oyUhCcJ8QaAoVybfaf2tbjFKUj4SFzos1wlBXs1hIlyJwFx6YM9mGyvkfenQQ1kBwIjmo
Vr18hLraFG+l0lH2SD4Rep6bLvGoqX+FlpGdWCypesIax/Wnx+ar/SYrWYGAfCa9sIyNId1n+Dn2
8RfDTD9h3XHiEFgr1BfL3eK+giviAH55IyoX+PEEPOxtSbQpI9go45c2t5y+RJeWkJAgmkNasrpE
nYk+13qUGNEA/yow7tBi8DOtPm2kAJqP9SyEGdMO+k2o+gKHsrAI5qpn3RKNR+j1TXYEUoboou4J
fignzZ2iNh6CEQx6jQsxUi5w94qLnDFkCoZsoBCEPAjc3y4QU+z6W+6Hrt+kY5SMKMUPWU7cdLme
W0B8EtQSaHMKn6BIAn+2D+gWmcjRXCXSqzTN5KrrbKGoSOXWyZKmUwsRge/K1CEE0hWyTrehXIDM
ZvP/CTuz5USSIIt+EWbskK+SklWgfX3BJJXY9x2+fs6JKE339JR1G1YqhCDJjIzwcL9+/XqzSIPq
cd9tBBYVrRLwJQ39B+/CDt5sb3rcmiJS5LKPEJQTSdA3TAVWsdPVca0gOsISYpy9o6evynuujrTV
x6pwuWwgBjpcXEH2pYypu6XB2v5leLWdXJY+d4d0dkd5lkxfAr3nsZroF3gY/V3+YvS1SGqzG/Sl
zpk64jc7WsXURx/q0SD3unreET3rzC+JFdB1KQWiWuF3l4TV3QaPkxZthBZ61jbZ3rYpeszcwyFe
fHM2kw70/QItiFAgJK6bNc8AQKPa6m5EzzTya3jLW5uOnHMXCXynyh1tNdZbFF3IlKT2CDWvdqqb
eozMC1IUj0PSYXC/Qh7FrIv49hQ7Tvsbmk1m6igs6FABGtR2IUjI1Ei4VkhaknehVLzQzEHB9fOy
e8wfwLcgBzS/ZgBSXiHBbmySBy8y8WM6kXwXPVHa4k0ASWRdQ+bjOtfMvlNLjvhfR9ZsTOiS/jVP
bH5KsKsMHSNvZH23va7AmyDzwBvpyEaGxTQvsp998zfuHL3Okk+W65kHoTKBqyx5lhUEpTLpDD9X
IR1Mp6jaK0kR0igSHoywPCGSJ53tF3mT9esYEouYAJlWzvbQKpDtk98R88b+rUyp8oH8WJmEN9lB
wi1jAEEGv9c0ffh+c9leRJXLcWOTXeOYGasVZTTW5UPliTYQ5EpNpAiYSK6YwHiQCFHlDEeMswNg
AmZ6nTwsybPBOOZ4MrF4lYsz4bY1f3aXacsFMktH5gk5xRspOZUH7mH1btmUc7zoCk4UCULGN+hG
u6a0Z1UAmEmHum5Cknbx1sBkDdJJ90HsSOF+AsDpmh216CeXGhnO6ErowjQOTNBZ4Bg+qiHuWzYm
zeKXEJS+cQ+nEIc5y7rRhzw+G8j5J/31zSMNUmg6vK2PUwS6UYAb8fOEIeF31ELLePRJWMaaE62C
O4ZhDcYgnNPs2/9jXAO9k69mRzvUYqwf0WU2QXAObXiR/vRsn4AnBjTu+ToOcbOo0rbcbdcMhZuW
W4c23I2pfONrJUiHxbAxV3j12Lpwdx2wKVA7fzthROijpJkNffEMvMS17OJY4YyNO00geP4g+eye
mq8M9t2vQN2mcLfsm90hH4PXIPaj5XSAj+1FkdjPh4iY4z+tiTGCI93vH7PMonwq/6ZUcyquCUpt
BQm9nmdIUaH9zi9VJpdrqFyXctJcE476bj8dI17hYUm0hVqkxIhgxAW4ZF0XmJ+H57PUGKbRByhy
v3i4ms74ql6dL+FbwTr4yiqAgtwouUi+16i4BCZmxxkRwYifRYBE4ESw4lwDBJm6yC5Pl9FeBcKU
s5tXJU3Ef8VgFLRqzvExlA5T2DIY6YwVcuBHkte+Ur7zPfG1LT384FtgM+oo9nNAWSVaA1gvH7mv
CKyw5DiAlDBNV8yNawkEv13Rw2buSzvAQuOwLkOT1ZrGmA7GtoS/uyT9nIZFuGbJAnZEpFMJQHrE
AYwYlzR0f9hEIoc0aqNKDCok4T1d4Rr7B2+G983EsURJOPp1Sf3erAjRy8HK3IhESRaSAyQ6uSBb
LJDvVQ0hExxacUjigMH8ielhYE/JNtLHNID8HzPIzb2QlZcMReljk5IEwL6SKXADoDqjiXz+JSXz
MCFGQFNhF3EfKaASIjVEZkelOe2E6IA06bQDL7lzIG7PNBMEgGQpw13mQBVQqOlr7sFtQaPtYDlA
yVfylfkq1NYMyuk5R+KWacxcPX0U+OlkThAYyQI2z7rl1qy7v/b/CLE4lCLA/r5lApJU75ua7tUh
cvnRIo2F/JL4zynCvW7lvhw7QZ4Ci4oGWe3NXTE9dTIvO77IL0WWu0CqOyTiSZZwqgFUZstzVvtZ
8SAXlUtoFJ57Kp5QIPiV+ezmwxsUlgQYII5Bs9p3N3DJ+C/euORLhNAFBFzo/gdWHbYkJhUAobuR
m6wpfOfyoIu2DR8A9mMh07WHlIMYe65NAxGsh4hcTL0YBenVb7704XyIBZDi+9L393ci8y/foz+8
AJsR4NfI+VetpL6t4aguaiTKhhIQf8kRUmufc5iwCGCY2bmdACMZ+GZJC0Low1zm6vlHj1h8DAbx
0USpvHxzq4Y/0aVfprPXHskiD2JullLdaYLxFJnVkhtExATIFqdWNzLij7qSOwpR0yJv89LdwYZU
bQXs0Z8hUgOjdJNDRYYQRJqve4OgYeaD4Olh8epFaLbd5twzCF3eIxyxSYCSjDjdj9jVcHbRZW3p
+Or+nhpwt/mvLScgaQamAP2D67L1WSewDwYvOG3rwLpBrhCbZPZBR8kw+tCgrBKp1ClazHm8aFQf
QKYWbHL7xvzTy+F3Pe+7HH87c7V6yGJ89DNCLoHzWnOzQG1eGegv8pkv6rPsQSrkQRhwbIBOfVhh
UjIgAonPw1bIvxrTuR9luFSDZvZS7uwOl3kE7mI4433e990i3ShPbIY6+r47/+CtiqMSosTmsIxK
rORtlPRQrpQO/fsBaHBgfDQDB6q8oFhMYYuNvyWUDfkpJ8MXKWXIvI3fqXQKMYiFM97O3i/v3TaM
h/+755qhcA4l+PbJOzCwkauRsgkPM42OSwH4yahQtrebvYhW9RWGBddDnMgYZclrbFBwFw6qfu37
Bv9eX0TBpEIADo6BPw+1dd/4wmhu2I0oAZElh+cogi/GuSN2aouqNjTVnKXHT8M1A8QIxxRf/d8Q
xSAuAAqcqbkcoyFjIbDrgAgYhjm2LsVNKGBxfv8gAOXH2ZZUawXNv5ctDkPEsymEucqmbr1a0u2j
fh++ZkMfQuDBYHZP/GWL6Dh9aI1MokOt/OM1Bg1QQrcu4P08CxycDkWli44OF/alQRvbm8TABgMm
uXUMWAN5CzqN2Wgf7hhZtPYpy5DPxwujK+SkUsMQ+XzSvqRozV+NDiyrW6T41J0ERpWbwvLV/yOt
7YfSHkloeuC6wIOPVf/UwsPVP9D11iS6UccaBXY5WtfJHXZ7NN+C54MPjguEDcV+6hW5R/tiYEmz
27rjaqR9lPTtcZiRj6itLaMjaNuQ5JW3tPm2e1N80IWJsmtiObpzA+6PUlqPMJq8sc2b2vS0phJv
FHB7PvjEbu4vVMFyLPOi7vrnxqZj6V2JbBMZU27WLDX5ae4JGZypXcQBjWKJn2CSWIum2fUnyFDB
uxZktq5OpGjN/Y0W0C0AQ/FYvJqyUDAgzE9KckvvWr04rbT/Hkg77zMZPyMmvCUSxs1H5MGC1Yuo
sJkWV5SPM38GKvIkRLCFLvjVzWLcHVLbRKtQECDnebScmtwB7i0T6fP4aVZDjVWau8xwRt1F7Xpp
ULOvrSCiTZvSyL1LbpnmUr1H7qv4VmF+6Ob5Pj0ruJlYUylduiW6ilKZSdqQJJ6lKEhxDy03UcCV
EJ7XfMhKyz3OaUGoG22yp4DPmuVszOkMf5Vb2VSu2wlid5mSH2eh3t+e4885L5sfbuq0bhnjn5uv
LqCBxabMhQgC4ESwGrPEeRyIheLHdSn9MBOPL9uzhZMkdF76Eafz4CPWF0g81zmKf3GSb/phNDjn
9Y1zCNQCOyh1AXpRMFbeQQ2X6Ij393gXbrgWyBmTf3DLpzNV7XzPNszb/nocapnp1QmF+ZBPmIAs
x8CoSkhntnbwZpbFtJzYcBUrJlZJXIfkNYndDEY1T5mOZvXc19xGSC8WvDkpcgFT1XpGRNryLqRl
mLg8A+vDKrqz0NKphBlesW3JGdM4V292SJWCBmZIfOSx3JU6M+y+EFDC5YdfaRK6/JqpK6bOYeIk
FNsXROSPd7trgdVCahIDeW6+aAPvbfQIvW6GY7N89isrLXcI9wc5eejTTrsLQNA42eOEd9D0nuJ6
cbxNXkyay+feg9i7+U3DO8tDuQuvQHQ3QpWaeIkWkl58yD7TnZDqVn6YXBPekhPoYfhnTSoLX0+3
NGBiYzteFFm+wHy0qtZnUm7HZSTNRSjVR9wL2RPJIULj+LZBiJuIrpDeFsy2BqicyF8D2TzARPFP
vUPfVUqHn9I+lmkB7e/kQ3rZvkSUO6OzQL3UkYZW6UxITOjoHUkZELaWoW9N6NcAVY872pJ7qPsh
XLvGQJHbu9VQRe8FsACMzbhWygymMpznplPAxm1vJEYMGsnr/jpjscejFSoJmmoES5PnakeTn68f
XyXza+Wp6ng0ws1hKil5bhzvHbhSmm3K7WLKt0oMf0jxlPoz6JTOS5MYpgllEPDb4Wr4MSRfczZ/
9ew8CrWGw/tVmBlItOO/6CJtmBq2XCJUD05S5KdJmIuFZ6VgRbmLNIW9dFpIQ9NdBdG8Up2PWmp2
Z3EKNB/1YYUHZGL4Px4mUIubuq9MP/1JDuGXePO2rd+HDnazd6scLg1fBETLUN6cciUuK1s7XCew
KvbdeUo32TC1hV6c4pO38X2pZcp8csviYYGwCg4QYkktNDY3C4C/AmOyuNp2C3y4ivfpR6s1/c9V
bWHCJxS1mXy1yI2O75nmsJXHUYVRC+iL7CxMJdSp0xKCb4xtgdLMlWWqKNLgu5FFU24tc0HFPt7e
Cso/OjGszBPDbu5FqlUYP9wtV4xF5jT7aa4ek/r03gWdr80pQ8/XpvzUbcOBw454y3BnAWOhoMiy
3V2VyQ7qfQ15o75VDHlIQweQR8LhX48SdtCvzT/qba2Iv9xaprXjZ+6K7Qasa8DC1ePVB9TR8+a7
JeoF4gfTH0DzVmFAtYc0U0f3ec6lT9Mc+ptkpluz2vI9VgeirpbFB97Wi59rhIUurBWkgxxDq4ja
mHFcq6VNWprfXxCFJZrwAwuQatQ7s41sQ2hsTTbSn+M03x63xi1kU7wP2862M26NiEP85Dilr0Y9
b548XdfznyE66QRU7YgCi098yZCFn+m4JcUs2zZ48WszpPVOJPcmtTkfGt2c2oQ0PoFD1pEEzQef
lp0hH/MQoQayMz7SYvOiWqVtBx3QVk9ojs2LFwdSeYvreflSqX/0+i9nkMEmzxkU3Hbd5TcyMav0
btha7674cJ8OEIP+/JtuzXwpcvm4dajBIaw/mHXoOpUZX2X2qdACTSAzy6f5d+Yq+3IFO2CHAudm
epfNtJmdp0wbwbrhoTOhryzYMXpA6LaM6FJ7OTw0VosGwknH8ZffuIJvjE5ybULDiVPuc5gi4lm6
2ubbi1lnXUS2+0QRUQMlf961LV82Thej3uN69sm3rA+N0RUXNlmlCOKPbmaI2U7aXCMtb5flyxl7
JkVLy1bmdnRDA4TagZO6K1Wf5/tG7jY/6dBJqKrkd+F2tEyHm9nlaP8L/fXj9eylnCK6RKBIzX67
2M1cC9TjPIecdOY6cy1nYMXfKJBBGow/IWFWaBa7ENu7CIIQPAHDXB+Q+BGPuZYnagHN+c2PBLec
1wJ7tJ27FbPx77Lg4cZ3ibzQXJchVOziygPc524ThDkWOOzWPJzgno5edK2I0HDor+Wc6t4n19bg
5Pigv5MqgPParTQ5GmGA4S3s+kaVLhmUoMd6HiGjBdKyiDkiiM47fFcMHvJd0u8c2LIkBqJdeDT7
kD9defVelN9rsZAf8DXrkmiefqigiWpvMymylIYwallOE8PDE6TI0TDsBNYshsgOD7zm8Sq/Vg0q
ntrFewfA7H/ZJAuXn7u1YCDHcRiwZah1+kWfTbgbfqeDlvf40AU4oU2DL/P6EcnyE1o7BrfiXRp2
4qhmrn1v4ZZT7/ayl8cK/eo5AQ9d7ebeNm1spRn1HV9uvnvM6fGvbX2VVVYyuKZ1NJgTfq3cjoHX
dm3T8NMO8oyDG3PySXNwQ6j9iW4Sf21Ubgc3uzZJqsptRON4c338fWiEo3hgGlH1utTR79p8hDZT
DZ6zUAzXQfDk3hCuYxbo1DKkQTu/AOXxvb2uDIkV8ApPpp0dQyfOod4KQ8SBdw0KxJQqCCPW8SVH
9aeabNPIoZhH3deGm+VVwiMIA/tzW5mTdlanwuvasTSetHzDyVKgrYRjHQPLE9N1/+ZKiZVsC+aF
78rUBi/hPY8nPrkgdwMrOmHirvmDh6LSizB08PJfNdqFiqJLi+kJ6cIfiULK7MvqSZWTIkqF/xAJ
WK+S6nRROhwQlRJPlsY9v95Rxgye91MVasgSA9rI0ou1TdWnFWGwySihxe2j6P6WGMLQREKZeSHT
WsNQ7WXobIjsQ7g34qkEPlYleog8MeWGIEt+k96G/6RsjzlUxKMNRU7gxAYmVmWKXIplmh6gDRe4
wfWpu8RF2+FkQnxAiIW9k8oU8RQ5Vsach1qgIOnx6g2zdQIZ4YThpgiV+TwGH9IUUL43Nu2RTp98
S/IetEbfIho6o35cDCniM0YZok0hjy8tDLIREFRSusgCXJYf4q6u66Ur4cVJttiDWdCw0ZBZ2jBd
W5FwcgiN6daEXEZtepjWLWWBYU26hepfYfHfMHnuy5grpDS5f4GLHzMPlnnGwNLYrgh/ctDawsWd
kFTSm/BsSulsAPBk0idH8YTZdt0NPG6yTzqqRt7Jk4IfQnNF8k8FXImTMRDYGjD965weUJJl5Zqd
00K/AlRnkKMUjxkp/dj9/RSatw0nirVxIxue0Zgl1ZX4qVRCl7q7A4LfUl6zwFGJ5Uam3nI4i4ur
PV4Fbsrg8kStpks0qAxBvwGcd3o60ZygXrSFexYuilpqxysQyw84KqcGzdlwCabfAvw7rHMJo/3v
wgfF/y9J+X/X1D8kZ7KlwXaSWSI5Y7xPMqhObt7bRiNgSbJL5JPW1M95lyW1Hol8JCw6QXHUmEYy
5hw5/yX1CU2OYTjhHePyoiQC6evfTzj5o/7J34zAP/RP0ClbH4YHThimLTJZglkOo7iADwN7p1jM
VAljiGLlCfDl5g4BO1YES2I3pVTy0PwKoRsu/HdivJ75Kl86qVf3KjbFdxrASYlgXbD4ApNE6glx
fAzEVc+oIicWouMzOUcYYa1qAiHijOBYEccdYciWPOH/kh6p/tEkIs6Wr5SL+VyuqqLQ31QrBvnR
6nTMbg8Y4z3GRdZ+FplIsBPyXvHSWrv+cHZZbB2esXVEdhsxSVYzIaT/GIPw+KQVbACLTLzknwXM
vNmErq0ioLNBzeEhT0wiWfzAEhK7iJxQ6yTAELjKPO5uHr97UvOZbjUtTvHEA57/PgeJHtb/fT7k
/qjb8bcRUJvlbyNQ7JWXs0kJ7RVTULLA17frB6Ab7o2r3uWdQwuGDnPsUP/x3X+Wc/vbl3tyf/vy
YWYyL2TyfLl0gfXrmolYouWh006cTIICdc7sAYo2xRUvyuVEzcOFiO+zDr3w6JbZe0oag2f/4pZT
TvPvgYZAJlLcdBLWn0U75CUEKCJvTRRSRD5uRKE2iJ4a20b2zVfHnyf+l0jg7iCcAYQA3C/EASOh
US5cJGtS4/NPg2XVtCaHS2Jl3uASyZNNOt7FPNIRYItqIDYmoSpvOI18glqWttFwa0TgNEy1ksGl
aqIhhAODc4VnRaW6nnXpl25e9Ex66QHv68BMMRDzwxKeTGv01WHVmfj3G1ZAuPBPPkQxQdOxWsoV
c9V/SBom0/NkccwWvWOaDpwFcM8CkL545QYov4JLUA1YqJnCmCYkE0hmWSKJzHM63Iot0pkY9FtI
W6J6ga3fZwUMZYEV5X1I2D01lxRAMKDZNx0F75u7srsZnuqLxDnErsYv0gt3cJTNJK77+AEkApm/
RsQyNqxwlTbtJue9nnwvgHdpUkO72M7wBriXrBQkeQHYOYjppOV0kQq5+aYvUlBjs5AA+INZQHVc
gTZ1bV0YQKNPWVODFunNzgIYqce5i4bjSXQmHerxemAm1uSF1MWnjoDsFkq0yJ5Hb2CGQ5VPRZAd
tWrdUokoZRTNbwRoRVrN0luS7ytLVsyaCvLoqp3uNePr5oST0jBFNatSG5MWMGLpTwMiInfK6auF
xegOeBfhPfG8UX7S2dP5LD9FJzSsRzjZdcgQyORjD2fpspZFnQ+JUcygCYVjQybciESDw0VzUIy/
qWJ2aQIFY5lx53AxuNLDJnTDc7aM2fQ7Xvg3vjo+tAGFuTU3+snnsD6n0F4FCf1lZAWQC+BEjfgK
j4MXXxRK59DtaiotLHj0ilQF2hgrqwDSuXkVUM5SOkotJiuvAptWxLGSZj4OcGzn1C9J7dMHCsUE
/AUcEwajwLME0QijOH3chIScaUuJE4QT6SQDgiXvan6ZGcr+5mHA+t4EN89UdRxux8xO62n1TAWX
tPh0pr7Stcm+CGwQ8XDRSXP1SeABYkAcIgmBOK5NMIvT8unqHr7vn+hey94xTgHIHmidEnK7giSj
Gtdt5tKxnh5QFjMqlvW8xL4wVL5QTqVF+L/KHfn3UV/S3OCl9GgkEhnPUpoLOAWTF48USRN0DNHA
fCZ6VL8DLvLBnIAeldYp5kyN7z22LoU2AZmtvq0lWrkHDXORduTcQHgqUP7kx9H14AnHQrECa5JI
HURJJgFVZaB+khDQz8iEmHkyN6IwlxQ181+RmGa+TFaJDghiKBJodA31WTwNf+NLeUVxiQNiw4zI
mtAfaXB8jRFFttaXiXYrvLXjxpqhwPcdwuP2jpkjkiar59/7yrATWoahI+ugY4UZqnJagscohDjE
0TRC9b46sRFawV86Sofhopm9zQIlsG5jlsFK3MkamtfENsQAnNO9M2Z+R8AMpgTuBchVC0GxrHal
RVYzVE/1ePcouUTXP9jYQDny0iVCFiGhlPsjOB8Y09r6cXJP0IZ5ReSMsVP0zCxpNkWjM9wtT2+V
Mntc/FlGLYPGxbA5OnHfhEq8UGE2cb9FIMEtcGiAWaHICSZClGNqbgNFTsf1zK7mYIm+r/tGXvsA
hMuksMQw/0D8cYATYeYvRkmSIAShTexFgrvPXDmWbKz7pk4SWPb0HwisfjU5IE8xqda1Uv4y2q4E
MMgJ51xepNQTh5hAgcHSlSvA2e4g0/6R4XZA44P+N4eL3pOLovBYfVp+CbD4ARdQ+D+lHb2hPu/R
5GrCkPEjeVxGbZ/RQ2dH1Z8sd9Yz8rx8J7yvI4lgJ6Fei9plTkxYP+mI7ULbJIzrA0cxRGZy7VYH
6NDk2x/EdWVIaJKsgi/BUT83SoSJwd8ON0/vPM56D+1XuWU4+6sQQq2ijrF98mUFapUQRT0s6Tnw
eUhcRhqeeWgfsn7MAOoNQgXhAaGU9eSi3r/KaTMwd6NRQOgvB8zJ+CPN4ryOG5Zn4jy3esI5rjTu
lOkiuzeW12kT3aUNhgwiLQsRy46o+RiWf0zgymvJM/UGN9p9gzxvnyKi4X6knglp976bIbdCjRF1
VVQgcvxddCTc6fMTDMZvji1qIgrnCDYY2yimIkVNGpx8LuGGbfPQHTDiyos4Ll6XMZKcYre5XA0d
KqmCPuJLDprc6IsVc0fpR7Gd9asjBmXvYceSHt2MkC7XzXMbFLZLmtUUHM4NmHcrlhrXIvrAS2AX
TAmDqrYLDa+/omE7tBBt+sFZdAakKVg/6bVE3MXp5sSTSkeDUk7T4VBw6PdWEGaQlGTrknUrHAXu
77tfN//yPExfT69nfYRaeI6Wnva2ciPI4ykysljhoufGF3Ob+WvpBtlyFoMnIifRg23RuvJZmAhm
bA5cd2TWuH24w6PWGpyfdXMFnXOL3SyHQzuv/1pEzkUXnCpGBP83kfAmvzQ4ljqVMie8Wda4ujpZ
Fkx9F82uf0R20MpXpzq+Fv+8X5qS8nsOYQHUMm+LHLiCOJ/KMh5Db2mD9A/eCH/JSoJGJxuytSZG
o7JooI3k4mNPc7Y7vj/yzVoEBa68o95p1gEQ7qIB7QQzroLS8BpaO8AzbPiAfkfAOuDOvM85oTmL
psOT9aKqHZWI/MsO2SAH1qnOtnrnKfqQHjl9xf74UVOWKKDJtPTvOmdxw5d97zksE2x99Umf3i+S
vqoYjfvQuBMRTW2m9lJg1fpAPS7jlDHLMJo8RNaZn9ILdOQL7DHL2o6IQOatY02hO6QXDE4wCqcA
DbqcdLXXN4f7PFqCcgsim1FusKxCTVaQ/rtWlY8K1isJRN4r7wT3u+VrM3yCcN+ZzKCIsCeV9oQe
jiNv1eu6yXngnRqnyKkQlZGDHKeZehSVwAn2yFvUCX/4NpF1Y4DiNUlf0v9YQRg3CxiwsTndKdVB
2FzvifaPfQEdurlSCcheBjUuebIayuBEURZT7pFbZY2QVUdjnBo9BUgeQRZRyr+2N1pdBuSx2lp0
8+n+IeG0mdZETjI0evUTlxbpQYPGATxUUQNjJ1PaA0T/aIGmNgylUPR3V/zCAEpufbXZa4YKrzIQ
rBw9qTWZd0sh9Xi0wRYwxvhflGLVXFFwIx/PGComhqX4EdrkLgVNCXgoxOZXIVRimyoHDpSxpyUh
F+cQAug1cbGAZPEq+QiiEunqVTQSqJZ+tvgTOFflBtlg0cXUktpiwBHLX6v8Bek6yggZZ6k80gfx
1t4rwlBtmAVEImeqlbdtvy/TscxocuvPaXfaHXdXv6mEXqrvMF6MlVQjAvtiOFvd9eh2hAK+wHeX
uyDQY2xT8Nq+q83hzblNQ8QrjZTeFzAaN0uCF03RgtK8q00FxrDuwt7gZovY4nUOR8Il7ZLd4CBj
MUp03O67nbpsK/Cv4413R7GEP9LeJeM6swMTidY7r/NrOGNaOTcl1+0ZSU6QfE1fjqUHYM5HtrXi
3ZZlyY79rneiN5MhtYRrzyOhHbqLWXO9BiRx+e1Rw8QLCJ7ABG2AQxVFSpUssZnaD7/OnaB4t0Qc
G6QPcZh57ciMC7BKDNLLqKAUIRx6r538gesBBaFIqCSLQ7ZCro5uOn+ZUznm/4r4KBkkVC0fReKE
E00hlHmblskecFe7WHEMH5AQ4YzIE6FNb4Boym/ObOvorHwMy4AiCOelfAVfMfLet8u3clMAMZ/4
ZhalP73jnpM5AWtxDfIUPnIZl296O6rgyLTzJqjDD5xynbZL0iKVT4+cJiIHlo9VmYqpUMjcyHSN
j2nffKOrW4Q04xVWnngXR420ZObqkQOVqcsIwBTFK6KGUYnGE5gwcT0tOSE6ivTplGkwfnahTli2
UuuKjxIDXBWz5rGvMyU7KVb76UD5zg0tNDkxyXDisHLkIovAoGfet/RdJ1QLMAP+z8I0KsEfsPzc
JIdWTZA6W5t/mF1ZUMMp9cRYWBdfWaPKU/5BqxaHVztRhcOJESYQCTQ60hqrbqG2gTm/bQqIT28G
rZGIKqafeUVZVKxI0hct10syz/FgFyvmICAELQthtiEloYOr16HPZb1TVXpEoFRGudATKZAl7B0L
mfxidOwo6lKhkj2adeYOhMtKoVKUHXY1umFL+6cpBBWIKm85DyXOECO+eed4NLJhXpfhKRWZVRWg
pCKzCRb5O2gC99gIRyZUuN9NoEXY4KFsiRqfNewnZiU2EBJkZ/mZ6QobujayD8yC3Pliw1xnms+o
JnUBKDUlv5Y5hvTPFbJQfDsMK+zVADwpEm5J83Bci35+cMdBfUE8w4mQzvnIN08UT3pX5O6K3PsX
5tjpEvvHfLEWEW7L9bkPrQz2OL9sIBvRtB3EQkb2Dv5xpb57HTZ6X0oRiAzTBgTyMjxjCsGZd5tm
MdBvdO214tAYAmeHOLCVR7NAPk8u3aFUEIhyrJIChpxaTZAa5+r4A34TE62CvXdftRzLIqwswTSk
kzYxMPQGNoAQExtknxp+h0GEcWYmJE2c3D8EZtek0EwcX3egOFqWrGovioSbWZSZOqNOEADhpSPs
2J1Bcqr2xqIuyi/hqUqLL8bd27F4HYRgTJRAQTSpp8yQJ5dogW/zG7UbUfNlfrrMvbsiHHW+FBvp
FKjQbrNOcSV5AwBAkMP3M6URQmiRG2sc7DYVWPO1LI3z+LYDWgIbyEDClCq/KFaeTyfM7m1z/stn
Biz59PQ8oLJJX0U/2DVi7KDnJvtAnMbQNtMwlLNeMIZyrAchGFy0hDBWJWwDHAEVA8jldXIjwc0K
j7jyQh2RYZYQjC5fLBw4Pwg4yZDINQefSzRCjXkqOTALmdjbN/3/GH6ojZl7GLDvCdfo1Ba+XPSD
xp70cj6lexXqJPn00J2RL0Wl5I5OiTRcsGDFHLF7pfk2r3HSNTs8shmDPOUhyo0qXx1ZEt5otiDp
XAA8Eh/l4enDLMMy1SGxKF4GslYsB2XSKeTkjGZUj6P6Jf+z0Fpdl+BhFvqy15Yf8vJdIxLAEqJY
V4yvSeuUwqmlHXYllWktvYVODe2sG54bTvKu3+WGeKA3b1Chc1c4l6AvWg8fRfwkZZK7fRU+0SA5
n7SxP80jBnWaplb2THWvy21GR8YJe1he6GsVH327Yk5+0Dfo8lUu62iiRLu24eIZEN6hjTORUXqv
0GodC6JBssDDrTsYt8fhi2cTSlBA6MeINjnKFoKYI4FSyaiPLBAB6BZnFyaWVi4sbSZct0Cjt04z
Twqsuasdavt+cOh4LkDkN8EnpEHJpR6EhZSc/ZPAv1zSCXPdLaWEN64cuEiXv9udO4p0FXiP80Ff
f/toxBA9+ZiLcP7EQGlD+C90YGWtMvXOx97T+rW8vBzABGJiZxpO5ELeNlJERwi3BHxs/YpEUnPG
HmbVNHmAb3c9jYyuBfaWGwlFXRthCZJgFrIE71oK5QkGdbpzVJ42X7ofuB7A1YHcfgWR9a6Hlt3x
LvPkR/U4mAlfo2s3oDntZJwCDKGcXLYMYe1zHe48b2R6z9C3iXapABdU58HyG+eWTgX1RE9W6nhj
hy8VJwjycy/RGRaO4sPIvVjsFJ8Rt7DxOP8yT2c6c9bnNI4KoJUFJ+p8iJKycjh/555uiH/XwUHx
RPRPSqgoV3xj0NKxSy+2et1H43MBq1tzqn/jZ0t1XC2fqA+y7xfZcqarS7UEXD8OH/13HE/p0IFD
C96oGIjlu0ZlLkUUmPy6xbWdQzm47k75RgEXXpAKLKoWt4ukPtgjoLJibyLWYFn7hyG+BgNW6WiF
DTVQSR0iAZqHXK4QGyONchY4VYmePp4/rYcPGIIVIeCKHbXEvsa+2DqyO3HUgIhGrm/pEsYvBsN0
FIovyIdzK9fkiBg+FUFY7K/r6UXv5tznQh5le59TNEmxLn7frNm7kefSCxczoie2ZXEjY81Xx0fv
zXfp4zmAbs76cpMhlNMsi2xHGOd2DoWFPXbYGMLQyIX0s4huuTFO4U0Q5RsoROhTHGDTmEPPGrYO
7LozuhZuOBanw0zUnji+3gvYyV41R+cK9C69WxJN4opwZUgmdkvWQjlRvTn4j3Blk9YusB6OtBLC
nQj6Lmcy5dJ/JZPsu9v7I/JG28sqLsbudn+HMABkYBml/hOIjnRRnw1DPlRlJgvfROvPGZB181tC
TT6MwwyE5p3p+5qP6muYWOH/VWCXiuaLV5qWOUOEE78MVBJSWdDtaEktDAk9RS6ZBaRjcPIpBWNm
siItzvyJodaUNjhLqKokZ9vZz2XHRh0mCoTBpLhA9GiOO2ZUxoRjfmn8l3Cc3j1H41v8508DN4FU
v+XAqeANtXdkicFiiuSMMk36RE/r/NBp4q8w6MAYdaCsbhvDmtZ/qiCRRnnezUHfKl4X7/H8M3AP
veOwpCvQ9ThsB6oe7+Npwt0YXyZNslO+RSTWpwVPKYzznEuTlRcL6oSHYLhuEKrYNe6kKIJt8RlY
nIE0mj+DOv0XqSOXlP+UpP6LVhA4MH+jFewP08pp1lvRiwTagAi2uKJwoIUqOv4RTRS/FvH0Qc80
vJ84Lcw0bhFmP75JljQzYxLEn8U6dTG3E+z9T/W7sMDhSbESwSVzx0Fa8q7QCNsQpIOQTU7dA2fs
a1r5U23cNS+9eMRUvOpnyBA31jvtLtwSfbhBHsfEu1gh93Q4ClZLySiztPTHnZ1+GoYIYQw6k3pu
cDH/PLwZNMBax1FwfYZ8Aj1ssBMY1rDbGt/pZKPtASvc9I0rJ/PGdGMKxvu0aAw+TaZE2Nafuo2y
XsNd5FnMWYV5wNSColBhjsWH4p7w85lNCauCYXz8dybCnxseVbO5cqFM49Vi8k/ayibfWw+ry8Oj
nqW3TdwyNqQwhZF8ZcED9SOz/Iu3ZQPQtiHfrjOiE4KaUrPQP6fL+1w6gIH9DLuPtG+MgMW8FnDh
vTp92n8//XzpjzyKKk2PklI1qVRDm6q/TdHKcjyvJMO17XLEO8UXD12mFtMFOIWMp1Vh+r1zfH7/
ya1QhvQM6UBBVOPIKk7Xb/f126hS/06HbRwKO91U2e32KlfXs4v/7dxGVs4XEna4HbMO54CcdVZP
cZXhx1IFTw4cuRYSCSLDQbJC1JM1ZgE81J0TUSGcmXToL637p4nPvo3qEiV0hTyfFXsmlRJ0Z5fh
YvJ0TElInoouqmS92nB1BlxbIm575sXAR1fC57pHOiZus5w3G4MytGYf1b9gJ6VyxLIF7VpMktKJ
3RydIT05uPdIejAZKKYubVcDJwZPvvUJpX6XNuoBLwGcD8nYo5vFj6lVSwA7R1yzamzfyDbC5CUh
WE6vSldi/zGJXnpcNEwsBqYwXHFBcVH2wmPMERxIINhPQea45yD/3YyuvKqYOvn3OVb5EzWxWCwV
6aKZoyvxP7tqVdej/Ph0Yoq5RAQctXJ2AAjVpuLwUZygAFgY+YkVCG5SR1G/fxdGdpVEh3aEwApq
D4Ha0gvhaSQ1ABfgRfzeojFr+34Mhoq13usaHujuxl3VdHhkMZF7hYXPJvzv15rP/qmFWLFUqpRK
2aK9xP5Ba8ysTvnRaDU5PMYmFF5oloeCOiauVn19/MhGcgDKRI4mPufNBRII5gtMNsUkaAIhASCe
v3b2tFU1YIjpvRP9BDU1PiTgxNpeSZ4mOwwxlFyIzzBCgqVuKeZVoo0yFRdiaj4wCwwa2WhHaEVh
5VkVLiQjlODwTj+qOL/jDy2SMZJuvEtD0y5Y6VL34/f7l+r8sverkhIFuGFYMI/7hUvuR0dBBWwD
Nlm4W+wufxD8WIDnfsKuoWwvMRYSmTjexrQSfEOK41roRj6i9UFrnKP5O4JaJIHiTXW3X9bzDSEe
eg3jrVpqmamf8NnUIQiFQi/DVuFw6eoiDXb/X8Y0l/z/bsnc9VKSS3JZOGlJMLZ/M6ar7Ww3G/Xm
h8fn3WUij4lkq0lD7Sr1tVcbshOCK16sIrHO6Un9O7kcb9HcNvgfYKmMkg11BccMUQ9vDIxbqWaM
wDPYRKwi+6xwM3ZxdRESLeQeBthfkWXpgXsYXmYjWD8Ii02+Z9+iwBLK+Y01JDFMjVRdiNxn7mXj
/1jCYFzfKUAOB5c6a+ymtx5T3zq5sgOlh0r9Cd4kru28TrXEAK5wJD37wvLbP5Kkg2YVKNdvlD6R
dh7yg98xlNO6npruJ6VU/uo+Pb3s4alVEeY1yV6aX47rFJNUmvSyndimPdhHOEOwJWS9lM8Xlizo
U3tnfVDL9Dh9/U+iaOiU/M/ShWK1kC/mq4VctlT4B816PtkdB/txgrYQcFb2sooQ16g7uDcpsQ4x
+Ip7Av8OCp0Z7Gw9i0AMaRZsq0uQdGbHYu05Je2ieoJowSnA1Kk8MMG4ydVzyy0FJqImcR8KUW3C
sG+w3/lWQ5cdSJxWDhlKsM1CWm1UPkoII5aex2muE62hZN5FrfAtEx7KF3tV4Mq8UyXXgNf9nyze
Sv6PBpBG26VsxdanpX8YwMk+MzpU5wVHKNMokr8/UY5AF5j5q8ORqZEIpm3Paw6aFKiGgkSZBzL5
JySS5gBoJsN9NiLjY0s4eqyQXkKO4I6+URq7DD26REkcToYXb4ufoR+frw2bKxrRJQ970lJsMdd7
WAHijtpcskakpUQP1T3bf2mb9dXE/QLcj60ddO28xXmFPJrqaSqkKSsmLYe9eUqKzIy7eX/v6a7l
KfjF5q89BX15vNXKpS/vv2hchChyJ/YBEyI0GSc5ykZnzB0eqC90MoMrMU2z/EpjY+vX9kU2eycF
Ruxz1FUYe8KH8vAIMuhDJTcU/ZKp882RtnpGLUnjbzrWav31tTuI+uun58nmYv6oKpC5tXJrfKvg
VKE2vJWSYC+9UGdPvi1zs+bL3J5OaZnU9o5YxZnuCXoyUBX65VZoBufb8vTpKdd7d+5mwrCFL1Fb
t6V4PSZOHGl5lHIx6NiFM+TmC3GgUfo1uRhfsogh5kin0ZwbX5ZnxL4UTWDXfWjxl9RR7Yh+K8RC
sxdDojku0A9rzWq9UFNHiZkGIhSmBapABBAS7pdrEf+JL9PfiR6YX5vgB2k8Rp9w4wL7xUotvSL3
2DIJm0ghDn2Kqqp6jYB6C+STdFr2JOOF/op9GwnOulLcGBZMkQ2yRi/DejVcrPwGJ7wNs5Tsk6SQ
wQ01RaGPv2tv5DqRIc2/O58k0VXfYWXA0Zi+ntaX8Gb7W5pL0cvJa4mmTpMnp8nKOIwnFjfbPtF0
x9Y8gdnTmXdY6bD3YQtOLqYt2sm0p5TBTiD/ZG41vYcGgTXogmRPnoE0bLHFmuxlvdg2LHNrndFX
XXSAsMxU7ZbKOG/VuN7r+iKQAUgEJXJiET0K1yq3YhL+yVPxk/41PNgORATctFUCOgEWuF1YoNfr
WhP9BsYRYIbML9EOfOCLCtRd76rpg0JzhtrtDuaSddZLCmXjwXDxgCVMa9vmzxKvKbII3IzocYm0
ljAqA3x990L1xE1+UMDFLUxeMMVXS0xvERpEkT6GZPXWtH+yhZSpAQ/iGiCZYXvJPKwc8g9BF0WX
Sz03Vx75adglvs1MuolqPVzXaJaJoJOOohGEOM/LFcOaz1/00CGEHHkN42h/sUHhj2W1o5Ei9B+W
voUDEkFIIBLXm+mWPmJwlk2hk+As51BfV0VDMTmV2AcNcuajC0gAXvShlbuBq/Rq7Qy5chzCys0u
NZkybdresRcY7yMCA7Dq3NV5SOfh0cUGSRB2socgpBGcATRJb0OGAGHZAAkYtsFrbqkvTcgaYLRz
q3ojdqkUrlLMxn9Z9iqpdOoflkjZtSCsmMJT+nDc7SWBSCG/lZ5OKNwKPIj1kgbA/RjVg47+sV0e
ByWZ45b/VNtZ1Av0q9aTEobw57KNOmvoSyOaGfIB022UBRjzH47P8eJ+fDVrldpBDIzOWnDvz2Tm
BzTRMlsf/bL7Eyx/XTITFbRC4uXoOk2YPL1WCau5ejadq5+dJwmGo8ZZm3ZD35RuKLs3BS0U5VLl
kMoM0q7TbGiYQywD59sA1wTDGWx58mhae3mRu7SGrfy1pycyV4Gn9wTDf38xQxy2cs/gz3liwE1U
jE/g8Zcp2uIrQFbdcpOrepfOaZ0IJXdQz2nniNUtCqDbju5hhbwIWX78dEfInInjrCvqbzqlXA1n
TbhbP1F/y1H9ZzzvWZv2yTLWfr0sUZ+BGdNmTIh+TlcOfFh6zyzAMiC88+G3mOsSWSqS9BFeNrlj
ZmiLfu8kSOfadisq6EtfqNC6S0Q70xEJObe2KHeTfmCWBUzK7JQPs55mOw1ECDrMVduc6kxnDSeo
1ZILsGgnpoleE7vkzupdeRYyLrKIcykiFdApUq6VEEApPJMlfxnjUSMkh91bu3sF8g/aCRxARMxs
E273ew50wqRQ1qpLULQDkiwlGBrcYnJ+0ZU3XY7GBUmZX/u2xTrOAkfPJLu5EBNp/h4RM5JOZlTM
oA04hpOCyyT/ZdZOwocJX/9OJIW6Z7a2BdaYU8rgFupPvO4QFpuaBl+rDdP/IexMm9JYv6/9iaii
aaDhbTMoCIjGOL2h1ETmeebTP9d1d87zz89zKinjEETo4R72Xmvttc2RMDUI7SQSrok5mPPMt863
Jk8eknef1ATG2XFGQybrU5hu8JhIq4g/zTUq3P8pY6EMU8eN5G6fmEOGtI6QCz2i5BG8K/Grd0kb
ey1K9VjhsN+i1xXnby2Kb+kQRIvDoJ52z8faBrNhSzksRq1cGV0b5LiUGm+J8FnOkcNdlx68dZxb
Uc+yW7IQlyCj9eMyadH+xfEsye48RInWtvp10Noi51+HRcM3d9ZmzLgH4CIg4CBLLpDlp/2aHHYO
lH8UMV53R9iwNXpUiuGJMLKhTTIDacd9mB7iWoELkQ8R6tN4JyjKuepWbpleObRJllc1pTUOemXm
NoKTPLIAwLR71NMVKN+kCtYV0suGudaT8jVnSHLnk6T4LCiO+Cg8B76IBUWcVTe74nOBnHj3ViQ7
toNEkcLYfatMlh01pn3dUOQ7qA4BF06YOzJOEZzIsrWgbsmC25i/GV3jTIs4jtWYbLvSrFA4GzdK
j7Ijk2s/oHOGGEKXeersngrdR4onP1FUnNNpfwvxo1tSIjvd2ncka5YPVd7zjNrjxHHwZI6V5+By
0QP+BCJeQzpZl1n8cAJnLNm2dezIG+k9u3+IIKeixuj6xMlJVGUdUyi5as95Qdi49rlTBArYQuQM
X+Yvo+tzJ+PEJlwIwQWLIz0FHVrKzVXIqUY3ax6RIzvhyKLlu4sJtcgd8i0sTQ5XxesT/rc8C8ZK
3iYoQ7ArMagr1czNnJoev24y+saYORdgeQxmDTuVz1ZJHXZIZxXGKbVdX+MSIXthDCx1s+bpVB+H
8EkyJouDRe4MKMAR2/4Z3MGrSmmVEDYatg+0oQgdK0m+SoRamTuJYZav6V9Ur60pEJtbPBcv5Gp2
h/0bNlKwpv9r4pyUokKxklTzcaH0JXEeJrtLflSqHB7mOIWfXnNRff8WPVB8nw6oeXciDNPl7mrz
GcuYVq+Ko8YMyn2RXiA//gzSRdF/gd5JqViuFCm3jcqRvM1vOM1htN3lh6fcQdCbEI2O0QZ5hlpb
MLrVs9mINAx639aKOnkdAabtLcl6XN/3Nq3iJ5Vx+H8D0BHnA45HT6FTTuM8pf+NuP8Z9NJnU5TM
13lj0nTbdsvO9q9qUoOTd1twMy53Diwcbrj+/3Rf/Z4gyIAeJkLKM3bnh1rUNXHX/NLhO3wR6jx1
5838E8ZDhPAOKisv198qN8dvFnIWn/KE1Y4V6cDTy99u6X/WLFcqlF6Wkmo5KsRe5d+u4m52OVWG
+cr+QYir9DEIyZ+ynEVrj64uqmuvsCA6UiajUEdTwaxqORHpc/vPFk4DLbed8c8pu59XxAK2Q7rj
Cg2TVuH22Nx9ugCwgKDbAnWfgzxZiD0ha9jfiv6ylDH/prCZZ7jF5fv0CTcL++OSvzXCPAmZwV+G
UvU/xrU4UDkqOrLL8Rcvi0ppV60eB4PTA6IMJ/BhBqpBu14QAwNvp57K8jMapkzppHaVkYHcbNuY
lBrLdDCq5T7OjTyE0Olcy6HaHNWTm6t3NHBXBWzE9hD1m/sNFcllTO27ufYgra1RTbd3vV5pdU7p
aZLcrR6VQGjT5sJvyOSmoOedG7xRkhuXIbFYuvifwbC25dbJxtS0OW5VPVmUY+rpxBBD8QP3gGdj
IYpR2iQV5iYKikUCeHLHQMn2Tb4salQpdd9t9ml7lqxlijnAnBFNETdhmGGZ393lLCqSAJJbEfRV
oeEZ+PuoDW8k7Mh+BcBV7Cyb+37x3VVQtTBCAKIdRje8uFm7K+H53noGqtP0PPnzzS78R5F+lC/n
i5VyMS5B+H251+vtaXeejpPTg/kcuRueh5opW/Kh8n/KuFWkUflQdhWxwSEVqOEjdfXn4wi1zV/W
Uo4jrhYKxXy1mBS/HEe1OF2WFmeOw9IJYSfxfOlkqxRMI0vUdWlmyi0RCUb+xL0mhJHyxQqzEX0q
psV5L7NOCNYpyqm540zREjyY0r/cox4drEP4762wIezu6e0j4HhiI9vVXHcUDIg6uDdVf4CqdC5c
dvkn0Invf2dXvm4iSVIpYJDAxa8W86XClxXnnAw2w0pusHtA5Vfb1XOppd6X66RL893UVqLpJl02
17ejRvH+XKt2/nzd439ZVnx5+y9c72J1Xs2G09H+If95qF86uM79xKKzAZ5+M6pPvuX7B4KXWbtw
nRC+JP1ZbVVDslAj62M/PTeYGbX1zV+O6V+2CV+O6YtzwXAaH5P8drh/GH668Y9acRqr7Ac9n78j
MyBKH9GpsA8yv07p4tJBfXR1qI2xKJ3X+mNYmEvtWK+kvVEjVye0BmT58xFG/6L//vcI4/z/bhPD
aHaO1jE3LXcza+V61V71fvCyuSnclq+Tl2p/1J3/5ZoUovx/EDFRPknK5XLMdC3kv1yV5X5zqiSD
3OnBxku5axXXXhsrqWS5S/uaJBtrVyElRCLRiMb49M97JXatHRNbDo0tvL/rWG+nHHQHkGpzQ58c
85hwj+ho9tsy6yDwD0un4A8/3xEe+GfOJ8sfhLTFbH3T5INCmvCitDHn4SWNRExwyld7qu3zbcr4
xHpGP5CSQiCzJpdZZIkk+K1H62vpK5y9qpD58B4MCWR8wzbLawo1bTpYwdt1nP+DVmWyE8AwUFsN
4XmdTVq9nTwAdAfHjTMokBUbFndMAcEHernr/jvBbdLu6nKR4lWn+jLN3eo7O+EsFr7fmOdz0Lnb
0keBLvNuIGDMvk0pro1Jz1wvJTA3Hd4+A8MCY8IzffHhvai4F4tXsW4u3A2+2KrB/2cm8Fo7hSeC
nE0erImzJmWItSJPCJ7wJVocsPYBT3ttdHmowKb6zt5uS011xx2I31LJVObA148i65SojhD2u6Nl
IuPTnupCnfAdLf5CEG5476sVKB0w1Mle0bI/72/1lhvf4vp6Y3zAndFzFKZfHSiGKbRLz+FoKaXh
5aS95Y7C7Vp1fnWyzC4yB+rNCegiO26ZxvMchVWAFNLOCOsFISet/SeO9w9ebI8ma5/JneKdOO5D
KhYN9M+V2XT82aFn98vFQ9Qc/RCotLmCmCOINUOTF+HZThC5CUkGbxyvgaKTE/FaWqUWqh7CaOYq
OsT98CB8gvMk4gbETc7A/0ovyE1UP7wLXrmMMQDK7Mx0s/FvR/1lb/vI+w+74TWtMnPA+4fD+/jZ
5wzujg06FQzvNyY1/FneCSaxWuQ4Hd5jIhKPocg0ycTY2HVxaTwmhwPDiDk96s8edrAbDqrsFnpa
5TNHe/7M146NHHNx04Eosv7DceWzPRIG/YyzcQ74afDjcLFPhW7EfB/VqrcmEpal5tvLx9GDg8gp
zd9Dgkj2Q3T5bC6qL+Ez5IHEljNLY+kpCKoz999VQcmYoLNJnIiyT/T7sBd95PaUeubYZThITycj
jRirB3oOcRcLafGOEuTSuTkuN3cUdY4az80cpUvb9/miUf657H7Q8m1dP+ISVKmdPqs0vX7EsTa6
x64MnY4qTVHdgv1iiciM4LJKHnJg/mfHSr/nuoUqRRj+avKmxjxTCMyAfITpstBO2e8AI3AiigHR
ReDAb0o9rSmEAoW1xL508hWODPVUoYucNSzmBrMnHw/+r+RRiAbOFDYZyhZbhReRNWuXduA9IZno
7ia435xBKISVAg5k4CsKdADfqdKZW/RkXsNeUqr8RrKbkqcxzsBziXWQYO3cRGCWQZFrCCpKa3xt
3CoqcQrYBMkqql/lsUoPLo9A2/yHfAWj6IT8DdiF34mG/KO5FVyp3CrFt+olAeGpUPuSwS8qiUQY
gF/oISaU6D3wIxOEaWcO3PNZvdqUiY1NEHETB1wX4dRSWTW0ELyhdVDe0m4Jf2a0wNwiZLBgxdyi
8A5+9d0yrWxyRXWZf5uhppbDGO8VONXVmwcZE9aoiJ0h1V3dW0JTvJ2i/M30IFMGg6c7ASk6fEZt
9cH0WaNFhZ3w1Nhe+MxGgyNEBO3/unsLC2aSK9qi9ib3vp/BajaWqAHlsohaCex4oXXAwIuEm3J5
BF7hSNGXkeoAqFuYW7cII9NGimrj6fAApsdoNBmiJwOvTEFmQ02tCIoqKIrIkXDhklXPfS8E1E4I
s7PFKYnr1za/9CA8KO++jt5W/exv7Qs2++UPrPob7oO8doe679wLNA21x7blppUujhc2tMo/UkHC
pciyH/OehENSAVjkJ2wIuDRCi7Rx/MAxHhMhL6wotxBiAmymEVYmAc4/iV1dGKlcUmprhT/pykyv
k2HbXJppB7YsyKmW/dhEdS7JoH/I7m7Z522pH0FVjhJd2sYRg9C95xD3XoE+PygCHUJViKIG7iHM
MdN3cVMx6qyKJEsxoQW6VWwlKAwiipIQFmXJzLAsdZOK16NR1MDUeEB9kxjogVMDFuYnD9e75KFT
oEllAo8AKle/A5K8ln49A9j8WoqJllaBI3CCePyq0rPvnsPuM2syKJcwDci908gLqqeDAMve+jJu
4BSOVJqSywrHrAGOyNsGJ+c5WpWj2mu9RTX7USo3ey6+wpfpY3N1vgpmEBDGwmgmQDoS+F2yEizv
h5mamJLZWh41hHLfSWcLE9dFD9fRJ8dPk20kBpsPDT/kxte8Eoktjqmq3yU/Bb6X17aHO0IeD958
JyR/cIoW9u8+zlfDzzLvJo6Y9ZMofx8/VU6gE5XvvzQpHGb+KiJj3g/xx7XnRByOELIbdwQ/Jp0M
kVTEoSxZREDyukqiZ9LNheERH/UxphDHl2naFRt6i92MrQOzZbTfNeqULCPc66kG+OVUEowKVGBk
9fZGfObSPte/kpEpNKrk1/lGiRbTO7ZRcQk9TEQovI4YNrxAboJRGKHS2AtuNavKyjAM65hVdBgW
uGNn0dOkhYmyZTbqN+RFxQ9gTm5kzTMrGeT3R8CGCap8a8EFqnPUeUsIQpBhtDUnx6725p0zO4MD
L8M06PBg50/Xuj0Ek+vaAL5ryNbnhNQWbNiqhpG+IzVXTmtD1AuQDc9nsxCQ1qFJjE+IWu5G/CPm
EeHuEjPUN8sqcf+px6WAxc3XbSBbtt2x8gDylIspsmZlsSpi2ixxB4xH7b0Fvw3w+U2brUoDjVV4
YSceqw/UIlNj+LJ6s4+LytdsKZemy0qAQcORjY9byXcZCzf7ZRXIzvWCdaSRFV9my+S6L8AuD1Wq
xW8nXMg5VA503Fo/Y0sHoyXPxU6GzGB3NWerFECPuYaY/6MtVCU4ZIZ7gqvHNau9/WxPjzOUfrOe
+4QlnGvYhM29q3sUrj4bHtfPghfkoZAR8g4FTmnLzSy1bV1QlYxeHlgV59TWsE8R6LgWCkQld8D+
hEChROZA/c681cnTC8j6IPdIT9m1ylYFsnJUz9izwOXKD/mC8q113PAGXDM6AeBjzYPyM9Yse8w4
tRJxtSmurN5VqKUJZT3ARxOOTR+HKuuUZ1UgPJj17OKgg9yK33oGFvDoiVBq27Bhjym/Mi/qVK7j
xgnwKQIvtoG8tIZ8j4RMuBZhy6KwFXnY+VvMXfHTr+6rE5zrK1yz7Q8fm1wX6shZuY6j63XLcp05
TNGxA1+DRIADk8oR8XjhLsAV0SKgFewotLvz8WJzA4vjUC5wSz0QC2n+qfc5tkbX/0dIsZH3VbTZ
WUAv1l0owpEMSj418pd6ysptmKawLIUbC242d56qhw/DElQG3kbrr4xwLIbEeeF+33FmOEgYsxjj
e7iaSUSoaRhNEfsGb8tNdhoJpZZv7S+bYLzvXOZuMQEmn5PP/LclkApgJWo9y+ptRLPmK7p05rht
pSkHC/SPpcMrkEpVSur3M/ltlSVcpgZvK1Z++JconXRcsf1Q3q0fmoY9ipTcCeIf579giMXkPyGS
SrEUVwqlQrEaVNu/offD0vQcD8uF04MePS74iusQm5FsIi+Sidq3t+056/pukkat3UuxuwVK8QzY
aK4H310xFRWfr/SpUsPu+YnBasxeQv2oyl1nJLBBzhiW6mZZYhtyzyDZqzGpbyZPWXSPrhuFLJ70
XJhit/I9prWqQQPbw6hV5fpQNc9vAqYOudWZUu9Ib1KegJZq1slcadxWMmkgyfGGvzkSYLi3sKXa
PNUX1ImKFqVsFzoVC9H7uJ+ZwseNC3t6d2HyO3CEc0PMAeOi7+Xvla4vL6WQ4UkiB+Ze7lNSzgc8
Dofof1D1sKl4Qd3U559cXo5/83xuTxUgKr2WGvBk0cKzKwtNyZyApQc9IJgBi/Omc1G+yAcEAlnt
pckS38zFNeGh/KOxZSmwTJmW90Kl6ZpgNy3SZqWIWCvT144atTwGClGjF1Om4CaQlf05PRJiIUkn
a3dm75uby71iBO0G8qyzCRNQhZf6skqDipwbrdfmTORsTTTiMkqzjlmKwZ3OZc9YPwtgMxU5qzvV
PpKnMuHZzoWPC9up62wAmZl9togJzB/BNXXKCP2HUG5WtGqbYTvWHVme6hRiUWUDIUYPNhms0fOg
8jBr+Mc1ZvqQZUdWQq+JaHX1sjK6uCRtcmUwkk+uaKZjpuOnZ+XCka3PLthH2n1TGvlLu0BBqsuE
3iD/MBaGvmLkezQ77pikuJ4PtSvs6ModNrincV3w3hl3hjhVUDfrhuEWSc8ZfhHD9A0pqT207XyT
fB80bYpS7hRwBDRkMLwGsWWX9T3ddk4hAVIE/1es9r8q1qL8b6uCFMhvq8I2l5vH21n5hHrXuaRq
tXhHqwdmFrBD51h73DOnSresUwSuqNiWjOfFr7L8AE0wu6hhCzNRsMK5G1rzGoPxhLvyXe4bUZiy
vORWzIa2moorM6bMP2F63lXupvhMCrwF5MRg0v+Jrcg8ZZo4XzBjFitXCN2M7fgm0pO5QwsyrK7N
K5LG/AqtNbKVJSgAignGgptQZttQfN53zAKouyJAsqWN42Q8D/4mJIurhwKbhoNFJyLTQUex2bHJ
uTGJgZ8+RfYH1I7B+TCmQJshBOtGcGMIaJCwx5h92kEN0652L+0lm4ylslF71FMnl+V9xleZNYpZ
Yb5+/AsiX/gXIl8q/c9N/kJ/T8aVdXxZlE4PxPuQd5YEKvHDMLYe9QxRbd84ryMppcuJGk1oZRbw
P/MCOFt/ZXM4DJx9UQPk84Xiv1j4S35TLl+Wx9PD4iNLLoIRUVDNs+k0gbjUOEJGDa8J2llSHVUu
55kKOcZmyA8IVYeB2Lh6453QLRH9h+rP4FLFkJIWO6AoUtyniipz0CG7xDtZSGn1VIaaCBYpSAhx
yuUq9Oy9kyW4bvaBuQelggsjGEXG5d/pFYlo6XthlS5uig/lkbQ2axOGHqEKrVut/VQuJQIxpUt9
JaxkCdYfYldUzXRsVWU5vKuwi8ucmM8VKxQujwMjavgp5mOgby3aHNzIlSD7OLW3z7Y6Is7qAPMR
0G0sp7gZ/VQKG9S4lsd2db01zVGSjLXm1Tq0JbfmSN2q04uNhu2RkqJQmGEFsupcqL0bt02hTLnF
4fXkh6VFpwctRRU6C7qa05mL5YhbSq27qrUFvED+VyYlPa8cRqDEojsMUH9lA4AXzfmQBGeD1MVY
jqrvtq78uX7o3GHTdtJxC9PO94YTfx6FoRzhK5f6+yD8QileCst5sp5GLngWpmU++VahyYnj24CA
QaWwW9CY2+N6DNl4pzBUqwPuoRALygRtRmte+lxrCF5gYYx5JJp0oiJjI+tUS7gr/o2WLhX/xQGG
iVRGV1Mt5aM4aG9+W7Q3uX1pPcjvTw/KeHbNU0S8Zlzm7a5CDofCi0ASO38KwNVZ5COkjLEEtWS5
6xnxRygJ47v4fxmg3mVZhyRxHIsJ4uCmf2DkaqIQCvdZLfnOjh1yJDZABQYYW4HGmu3yPyzYLHWd
UVZkuwmbOWYLjqIa1Lck0Qp5kd8iF70eDmvRk8+MwfBUkAyu1ghuZBeEt92F5jT/y/pVit+r+Vs1
1SiD+3GjxHGHQYnpfTHeyDdDxztRO9h54CL3ae4evcNwxqJwTbkgykUOMsPOtNFQ7EgreLQ/Fuqo
OybqOKgmxD2kisBW1adPopwLPNmYZMiQcDx47tpiqNANyDNXw2dTVPqCh094M9cD1w81fBareq38
23+CYbzdGXAHhhzQ+E3SU6UYrugW8zHbpQlmU90FSp2ZmYQ34A98w2geislcppTj5h5RJHM8CjO3
hBSjz00D6LmDsxd5rOiZmWj2QU7dUXzqh/plPxSNHF+MCLMIb9yyc6WbltIk064JFRVWdqrKpEcX
mQ+oGmus4Q3rHBfa+7AEMBXJ2E1TUnseMJV34IxJUF0abGtvjYH2Sl1aboWaMZGYkkivpbb8tQW3
NOsgL8Xiia/bbwEvqG9vLUs7v7N4BY3cDJshvKyNXdlRRNeoGQeqs4KWTGyIZ4LiqAXrIpOy5yqT
+QsjpWMNs91OqDJz5QH6C6c2TAXz9A0ALQ6doszppk/O6xE2QuY+s2dhMeAtYpOsgbk0mJYvwFN8
hwCl9SpCLnrNgROBRgjSeOKuGVgwvLvhWpviW1Z6VnYEZMbmSKZZVg/4s82mzvdnFhYPx/ZT4oLY
AU+oGLaWxToZXgMxFK/TEOeuPsQs52Ld/s+rcwauHPzUEdqTDrUvvgln4oZvEyqW3L/IaKJ89b8W
rN+jzC+L7mJzyE1y0/zpodgVRmTZFdBrDaiyKH1UYUwzy0J3fPd7BVXZzu/yNrMOLOSQV5UVYqsy
IaURqNUMUqYbLFHdqzrkjm5KofiLVQ+z1BZ0GNFrxAuYc/nKcTOIvYkzlszHxQ1WNURzi88qjiuD
awzQDOMVlTsdnfJWCpxozRr656Cqd6k6Ys0r6aBT1FY4gN6jVla6eljKl++W8OrUGQgUlAV2G6Iq
9mjUot7ucm9Edpthrcrn4Ps99hWuEd5W0kkIXrcjwdAyTzhuOAVd7Cnm5iZtqX8DzhWJ5sT0apz2
oqYivOF1wucAQlZtl2IFWWSwz8/B9zVjBmT4+4yk00thmJ8lyMRThN0kwTwuHWmZQ5GqmEQtJGvO
sG0HgeoG7gz2LOjE8ZSg+sQwAnoUKaVuxuNH8VUOKdh7ocIjbRDa2KNVtbyzyvhM6ndi5Chh3x3o
Cfh6qBiyHNT8tfhkFDFqW350xkVFTeM5fKr82gNPKH8SwVDrZ4rtPvaP9C7jsuVXHVv/wMLGg1ku
4fcjkk/FU/krLiarBTj5q7C+e6IXBhfL+hECp/A9rq8gVWg50MW6gfKTrLXBuJ0Ej0tNfWV6M4pW
rfo/Dh9iH85HVbuL7qDnepFV58cPi2c3bUcnLDQBliw9BoMZSm08dm4PH4VZHMgM2s7iuWoVHUCM
c584jhfVIiD5kaXqWp5RVPYsLJJNmvWn84V1g9ZxGYRTYNrziihugzuASwqzvWR7g5cqF7lwTTOz
xdWkq2M0cxCVPc4qINWIYbFs13fEDTPb1Zga7HDugDHJgwUB7oQlklzaGND6dNoaH9Jcl+z1w8zX
+MmoWlm+L4AsaYr33fSKShcS/D7mnbwiXKEwqgG4oVZM8Yu6+kO7sg8FGMPWgadkmbGAheCwRS1u
VlnW7IZqcD3gZUzEfTHLQ3KPe1D8E0CHXqrgJdYh8Du7vGprwlbcLT7k3sjFG8c+ZRYE5/oiKrg/
tAdsmDqDqlTckwgWb+1ta2a+awvy+275VkSAb/BjnU/c89BNFHT6Y38O5QW40/7I9cr9VqVe7VGh
FFYVEoVx94AFX0yYhP8G4U9UrzAohtcqYLaPxtpKC7Cy+3ZobupiZEWMlr3XLnMua5hBd9cUzSIr
37fHQE8nGH4KUsvdMwOctB7eJFBNwHb8/y66BX4UiZKhm9DP0L2j3LORFXMKUse25K5CtGVg9zvb
hI+NrudEzgY1ZYNsIEzvvpuK9tFui1ErT5tEH3dbcUtxqZfwQxNya5tWYxWvUxb8hKIT6kkK9Pb1
jvIbOuISe1ldQih1xhwEizd+8r5S5EN4sgsR22aXGol527Xh3V0XWmWMhssWUHlXB+Iq3A0ytHqB
9M9ES7UpnwQ7sxvHkYZ2DDUCIWAazPFEeuagMmPGmcmiTmbF2y133ccEgqOr/i7dfsRdBiGVFyb4
wkTyFaXXbXP5LCsgheLgMGULPeDM3vxPtRuXgAds6uqHAM/+g3TvQyc+8okP+fBhwBcsd1g0tiDw
WorJxp8+hYGyAhFjb1H3BMBckcHC3IqYIuOKqgFtk/kQdM/yr+2tNSB0xn2Wo1Js62f5Vi4UTI5o
5ES/qyKxHY1wwREhutkTZ2+HTylvyebDlVUgVGkAoENGg5Zo2ynQz7t0Tr01uIo8glzPEpSkROoq
wobUAB5GDqbaLgJswAQR+B3upACMhLRHPvA9T5nEAZzRTHHePN7q6SCAeYTNucD9jO7FMO1qrVjC
BsQySQJ6MjfDh21ncV9tj65DMQdY4vhBZFFexyPxK8tRu9Re9KAUHgIr1bygpXeHyVDTrMQVLtDu
k/5n1HWf/XPuGQTyX3PP38OgL3rS6X57WcWlIgBIxwVWW5sQPRBDXK61bTKGENsVddDf9MJFHWEo
ltXmHkOwa+sVrRT2zLk/Hx+9lP4LoslX8bLIg9FE5fIXHWV+UJ0tx6PYzFLcnq4sLCigRmyRpJXw
y+5Dj7IZ2baTPc24zU/RmWnv/InlbcNsuNqKsNZUPSkl3I3ruTEdFDUXIhviwzESjNu4m6V2Ja0g
QZK+IX9zkGrt6xwVOx22bHsjT+nKzVR3K5FJnTdW/fcTvYfy3awBXAnnRVF53Uq9mhFNkgRj7B5d
fvCvLUcU9s5WBaeyn4JEZih0Vmfo+LPqaeG+I78JSntWBSUP/J69YfaUpUu2ghIC9nFXFo+VWsjn
QQsAEsf3mFMfEighS9M2WwrBiMH6NsFLVkjX81A9TLJO9xoYAjgZ8vE3MmBlY5TunpGMlu9itgKj
ZyMeHQaItMguRHBc51vu/1oVjEjxoTNA0O4k87MqdLeO6ed+VKtnhghETLbBMSiOb/lx1rp8ZLGQ
KCsYm+FTANt8PhE5ZQxBTqg29PwpWBBkpudPlYaenuo5KWZdWlbsH0QYRFfxbRzQZMDjgOV55MZn
BqBlmQ5Epcmzf7mk98Lx05MRUZYh8Rr5Wf1WvBu1yq8QQYhbiZGyAM6X8GA9TuwMlkj6dlRCz/oI
Y2FS1o+INbP+PkhPuM4OVnZSmCbLoTEe9yQt3MBpAvrIS+jNWH5qir77KFOvT0zHuRtOBVsHfzCe
VtNolCwCDWvEBydDSOetnXB08kanGYYQql/K5DzaIIAKhZaRBPJMJG+Z0LrnaxwraE7lCtOMeyrS
nv0qHEB4ES4KlJZfBeb1iaBInTryrvPOzxXmF+EnLocSxefLs3fIEWRMH9j/IE9Vw2rgatFYBq1n
X72qajnA+B2S0e2kY0ZinGz6YLzg6N1zxz3toB3mZYrcRV/csTn+NNTIKD+lMSPOyrONbs+QCAa3
9oZhOIfizg3vMwzWEdnxe0DmfpVXx6xNxoQuzemlSXVtMIz1ahpmrMi8FSRLyAUnCyJxI3BHMc2I
Gf27pqnRDs1rjGeD1aX2KEUpBr6FEpYbKMZEsnOPKtdrpF47U9eSVJKV3psSBf6B855xfQ3Ezhi2
jkiePAUJDh0elFhwpYc9+D6HiP4BSJMZaoZnTEb0OsRjHlz0zQsyfKpiyGUaTlTu0qpMqEAgxZTs
DN7yd1uuJlIb3tMR4rsEHtbrAHW8e4kwjc0R8XE9nvfY+VcYrUZ1oh+4i4xYRhzA3jzQXz51HHeo
eRQTVgpdZ70dZApc7jD4YHjK5KW+8KIjI1u44nwyEpSWL47J4t1EjxVfoxXdhlNjUnClT/g3m8N6
9gkzfixAXEGr6shDXcta97xvjHvJrSsXrM6bi1WWNTkmKsibzOI8UA/Bu+yBeCijynWR9GXR36NU
QMbWWQzSIXaw8/4pRp0+2nVpzJB0t+jBhs3BGVvI9hIh/bh+3Kb7fGNxqBVn6ZDIO50nN9Mxol8K
ADom6PNLSgXUg21DC3ohBN3SoG3+DE9ynzSn1+PrXf/Yo5cd9fWlp4gcP0TrdTqDQVVEYd+eYynA
ViMmaXs69aWZO2LSsEQ+08WqA3FTM0PyM6sKlo+9EPSKDlqkRQV2wOBWoJnZRiXyNqdyY3MzrX2M
SzU0jwSmxK0biNjca+NwrOdKiFqo1lHWQpOKTiONzrXjvvER8Awi6/GajhzxmjKI9TXNLGIa8U3a
8+cPIO3kla0CJ3kK/4tpeVe7n6WtKElxScB8qDGqz2uj22Xtfn7VGiEIrOzpG9KPJrV0VB/UicRh
Pq4m7+Nd/Rynpd70KofCtj6qp6VJrVL/OezeT57OY6CvPn0Lj7mfh/RnZXxzSgf90aF5GDUn+bfq
4WOJlfL8bR1949WK/eGylp9cbZ4mUWNf6HUqnQnmDfScLOIk26dquvrtSfVOZ5a+7BqV292gf/WB
0obNND0T4H1oJnappcmoVtjXLp/HOra9tfR8m+TTxe1DdL16J3ds79rjh0ZyV71DDESouklLn9tO
TAHvvJ/m2u3e/kf1kbQK29dCev4G6JkWDzjArvv5+lvt2HkbXQ+W6boVr/kP13xbxxK5sqCEcddm
qlAWQZCSHBfpbDmqUe1eaR5QP1AS8158OF260II4tCscfZk95eN0dTOd1BeT2h77h/zb9tQ8zOrr
51maokmpTfReRqo86J+eZvVhAzBzjfYAlBrB8/FlRWEpvcipjqqdaHU/TwGEo/v+Nq4NqVDKfCao
IYxqRE1xbdZ7ifn5zNaR1srUXB7qszYLMk2Ko9bNpkmn9EJtmuaS20v+pkSNV33+XsnXytV65b5+
Tu+gO+rXuXquP6jF/e01bj7VOg3cdtCWK7om80rpdwL3Wdp5OX5UawyrXL5xnKT35/54iL4VRH6S
pqVq/XJqlNNFUkduXt9v6mXCP4RPm/qBHOpJc4irJ2Iq5D13o3GNm0Q4XHMuYASdfxnVfz5sr0qd
S12LI5ZvWGUqBe6b63RRp3YNE4z1z8oxPaUPw0acp/t16X1SqN3m3seN9+L3YgNavnn7ENcni/Tw
1Ix7ZZsfkIWe+Pvm/n40Sd93O4q4CrXVw6UODTamYKTQvjl0jlejWskUdHo3vhs2Zqv6skb43r09
fo+v1zV+WUnfJ89zkLhDv1zb30/idIjPTnt9D7WyY78JHcw71dqxX57V9vX8x+AbDnkYpCzT2bmx
S/fPg0JthC5w1Bzu6ptz/Tysnz/yQ2Qax/oHpCPp5jI91VCS6XH9Mnkb3RdPN8f6sHJdoWB2BRr6
iLit1ngpjuqV50F6WtcYpvQNT+4aSH+fDpfWeVabdtJ9vUCJc3JV2NUG2/oeq+DtCOtzUu5uWvyR
YD+CU/fTqVZq8Ca9fX3x9lK9SiMmFaW55I4dqpNrqKhrfcSLzcPjmR+XPyKmEeEhtEC+WdvPmntu
qtUDy06KRh6rDLqa3OFcHd+datVurlu+3dYH15URtbGsYDhpXWqTtwoOopf2eolGEQHWrFYhDkbA
2ljXJ2+zt8birUHT6kIzbXAkjUr6Eq1r+xZ2aIX0cJevYxtwYKVLSDyn/d7lEdkaB3d6ixpvw5cy
Dl3pDrsNjhNRCtEvUux13+x0DTkhPWE2e/iu9IyctJ78XNZPvQhFpraTtn9QSaBsLd8cfCz7dtfc
1bZkrvTJDM/I4xuNou52CYNhe1BNQ2fYB6DD9hUhbjd3RbJPIuWWlZV4NXVHr4LDM+yaBYoxF63v
v+nokWkazaSxO+jteQcLogtwINq7Fa41NfVZtjFXFWhGLVNzIHdWPOKR+ho+Rz29qkLsTCkQWANN
hDIBdJAAFG5RkkNKM3XvgBa6LgYneXlQsTZJbDMp86kTJjcQYmA2YfP7CVD6OmvubmP2RlyV2rrg
M8F+OS9ZHz8Q23nSOlJa0G0SMR2f2hrZmVBCb9w4SchrOSJQJ/QmOCMMYyqGIJ/6OaQZGTt+ulNI
WnpVfiTXp2MGNcT8miCWTULhhqCL0EdEs5kIEkwph6pABaBLqneVWiq49AIVws1THl558iJLQCEI
r+/oGO9A2FwVrhVF+ZFHK8zXa30RJb5nr3Oku1Mq1fNgquXreT0fvL13SHsHT/+/ZwjDIHsXiK0a
tesNM3ppL/9qg12LeKxu5xtepxBewcdWeE3kWPFRpvOyN8cbHQDs0j1t7rr86a3Uwhk1c568e6WQ
4zvj6JVn/fSPfbY6W1+a0d6eN3UYyMbmvF6kwRWDU8mxE0DVpf1SvMpLMDMzYoMYfsZNQ3Juw/Dc
t3QZdCIUm8eOZB+PMYmyZuOKSmehUcUCcaRXyDPNB8BF4b1ie1zB4eNUHIgt2sxU9CXpq2OQerPt
uHI0AfWAQoIyljOXSH4f7M+CEl1kXIBddCIDt+MW4mZZrTk0g2ydD2cs2PoaBmLJTrcBMjUW98OE
QkRF0n50NX0KTw94p8dgGuJ7eBzZ1xypCf0Zjqm/Emz3e4aejsh75NmMYM2CbeKnON8Q2wRAVy5y
Tr4a5a4F98ltZl3b2QGzQohoqo6RGp+WHvj6RNWE3MVXn69MotraXB26m1/2I6wZrBtSm15ELiNp
nTiLBLfM9YmGUDtgkAXhatZObNb0cbXoiuU9Et2FS7jM/XOaE4gGG5ZmUK+5nBod6UhlQrKVle+o
RJvDT89TInIdOEyISYxWuUjkJn6XZdQWTrICpzZuu974TgEHjio8VyArgwRQjJD1ykm+ayO0aoze
E9om07I1gL1AoFWWSw6N8bIEhZbi9CWrFmqoxMAgnneeYbzm3YAqYQhV6Vyu14nXMEO7Uai2z/fr
m7rEqaPGJ3CzSBrNlfj6KsRlusnp1vl15jjuta2iPZX3tTTD9M2RVWrRQ7moXR/SWS+bA8+39yf7
3/ydVK1KmX7FEn/XsXwR7i3363ly2KNjWT2bKCnqMCsT5slIuOyrQ0eIw9w+E6Jm0MshSsvfHZ9l
7BmlE6jeZbxUAOldb138bRmCrpTCJkib9vQnFlYA+JImZiwAZs8WBXi3XF5dVE+f6jvVCSToIMWs
vZ/eR1dxn0sVDtNMTtp3/pvI+d9GCZSel6OogLN5KdI04H/VjMfioVrhl9uH3DMVnvtpOr4ufJbv
AHeIaYuz+u54QyvW+HYwq5+RmlEoSceCPiKV29GIiDfdEsw+bYvpYlXfRLXhtD671JOEfga1am1H
/zcSJMPvNsFO7iquYT1HZxYCz206fp6+V1825Vrx6dBL7ooPo8/4df+NRWj8XkjS81Ppc7SuzZL6
JSHATy+YXfbzz1gaP8Y9QtB1Z3JJx7Q4PTbmm6sVYMmhMX7/G7z7X+huEZvWqJpU46hU+uIjMV9u
4+E+Xp8eyt9doIALXrPFBdgrdMgGnbgVC/DRM9BXWHiAdndYb1Ve6a1NaawLhvCkVKpVqhYdm7aL
rwlwOfVAIKERo7rcMRED+Q/qG3iw0/UIrHvRrN7IkluzlkmFpJSDnIbUd8tAMUGWZdtSdyMX77AM
qfEwLSOezQjAFW2DbNenk52fkm5qi1zzwgcmeBriGWZMr8iUZJ5cRxzAki6yg2LLtsfMhMz5X4yl
GPG2OX+2OY4fSozhcML64xqk50cplG5kjxlluIytPhWIOswVvxgoFljsFHq4KWuawVqA19AZa8Zs
L1myeBxeZqWaJWUZzmWnAzehbN9SjuJCx58emDpuC9GLy5EPXvouyhJ1tnV1tfrzkEn+a5X5fcR8
cXGqDM/VZBwxYtwj3dKy/rriSNanZyBgMJMk1sMv6ZWLTX4tD+f9BPqgfE9ZkncRkOOnrJ+E8RjW
VJWld8BrBp1FSIo66Jc4xujA/T3bBhMuB8741uhJfkeBYHS3/atI9d9LCNq6YlSMq1FSzFcKiZ4g
v2nrFsPybBJVljIgoKwIeCjwp/dXHsgIwKgb4fDkR/D9pMJNnYU2ETC2QW+hQK3SnsM1a6kXBGTw
1ApNabhKmWRGoisLc0xrwbh4D8sqCWKLsNc6ZFnQ0KWNapOb3YDK0QMDGlQE0AS3O735UNG1Y8kN
LH0mUMcFwmfC7jv1s9p6Bywq9HizTmV9VXrXXH85rOH1PaxlpWxawOdfMi/IzLfRCTJ5cjZBsXDA
0tlq8D0BYvHQvG5Fh/oCYeq0mTWKcVffoznSyNfb5KPeJ5q7uNVbTWfTetCmZonFLYi+VnebEykX
nmm8kGGpIi9lXX6sb3d3WUQ9XaQGvX5O/XVNftDOO7piGWZqfj0L1tcLHjnwUtZ02rZPXs8oiSPp
G1S6AattkpIW9gTPp4xfa4tK+MlFbAGu6ogy4qFyhZiFiIavhuW+p+EtHCXHs+Asl40t8Y2xHUFE
q/BE4B5a0Z8Zn3+ehGxf/7HXlxiPSb5aKlXjvOv6b2Nyuow3m+oxsmeH1FHlVdZD3gNlAI1ziPbY
1QzjsuIWCKRXmQrhVNdqzR0w2pCh0RsBokQh5UVnjgPovY9mmrUF5gZoqfEH2TCgTdHUKg6NzhBw
7PI1SW4Fj45YCzOcyfiX3TmLXUHJwULG5Uy26KQCOEsqIXtb4Kt5pw9nk11+WDmgyZjtG0zq5KQt
v7fILCInz5NVR951xg3RbsPZ/+erW9SO5n8CqSRJCmWubCEfx+Vq6cuEX41Pq000ijD5ea3e3uwb
pW/Hz9GuAV/wsNnWpzelTrGYTtvjlFChPl+DXM5uRpTkLXrLH5dHkIQL7PnbAmvEOUR0HiyBxG/w
vlin1f6fDzX+1zgIh1qMK4jok9K/xsE4NzucFofD/uFm+ljuYr1y6qxfmUksCqhoqrUVuEsDLUqn
WKjtn+Ozscn3Va/0uKx/Hm/i9NApPQOV0Qqkn6AJ2T6db6qd0jH982EWSsaeXy8p0VccJUkcxXHx
yyVd70bHbWk/3z88LtNX/vH5/wg7s+XGkW47v8qJc48wAA4AHLYvMgGSIimRlChONwhOwkgMxEg8
vT/Ucdj9V//uanVUqTSQADJzD2uvvXZtVzzS4sOcD2X0ELlI56gN2/H/+QjtAMk8rJsqEPsNJy3w
cipTWQhLpOKwAy+yb7fB+taIXf/bl9X2kksCqkm0wdoJnrrdvCd2+Ouj/03Ejq7r9Xps31e8/WIk
mCQlH+LwEKqsbVVa4rK9HxOxj8UaUPpzu31D6Hh51OSx/2o1AZv89cG/jh/LqTNdtnIsjvynyfnH
B2Nr+Fjv+e5TfOvCFw/7+2vx3t/vYjGC5SYWi8PBEAd9Xtqn2j4cDovF7WPZv9zL7jeQOJpif0z5
Suk4yUldRHZGWt2sHqKn5h0OtwHab13fx6XJb90+n5fL/ZKg0hRdZGMUgVx/blhZsan6x9LfI4Oz
uEFm7ojbYlPMNoxjlSamr5fTBhv+w1L/vaWDHTkaj9mMhjrSzN8tk6u2w+5RxNV2wDsSKPPuuSj4
iFmIXKK97KLU1QnUZGVfSjCP9cW3Fb6BMhF49dV8u0+d5fF8PH98f73Ez88P8+xAlGc/yXvDQ/3x
RS99AFND/Cx23OQGGGG22T3tXSiV5Z9uSPsbU/W3G+oDor+YWq0dFYX/YOsSyMq30O7Ep8fuuK9p
LxSzL8/e+H96hr86L/9+XP7fQ/yNFmJ0bekFSlptI5awvDby0OstnU6a6F0++YaTym0gVidOjXhn
Bz/EYsdJiKU3acRPsMrkZrbZhHKz+fkK2EO3UD7txZvXP/ipb2+3q9VKEauXAzpecHaMfsP0u5OX
4yxdeu3vxOYM9bGD7Pc1BRrbE5+f288L+Ouvle13lz5lC7/EVyZ9x+dx/DS/FosRTFN3LPpAoxOh
rV36tc/7o4+DfXDRC+7pXeVLl62/6stJW07sYPHr1POjJy7kv7bvaXVJ59B13x/zfnpKLtG6lh0T
MPqV6C+Qeh1xfD3XwYK9vqJY28yzxaP3Z+bA/uClEOsXk0gqn+HKl2R4yoCBA/yx6fXqeWZMohD2
LrMXB0usVlq/wlROxP1+98TqovCAOp5cOEmJlmDovMeratjf1iJe9dLikEfej6I/8YDV4nt+ZvMe
6QcSxymv5FFw4IeL994U9S/b9mreYrofUqASeyQdPyK5zMDOMzDol10DXZv88j6S089t3+/ZOH3f
J7UlcfpcTqdr1/6c7o/ncyaWy/W0v0ToMVztej89Lo8fx3Fvw7Bid979c3V4ycPp9M4trO/r9X4Z
75T3Pc7hl13oTd9LjsQhEouJL3sRR7l62/YXeb+nYvBrFXYHX3x87XaoBI5qvrPdKoLdaIhqk0ym
98+3S79X+KV+i/RL2Bviz/5KltMld3r//Pz8tffeYhss2FpcNBZE6x+pvf31hO6UAWtx5VGxG/tN
zfUgcOHcXHl7iNN7wVNsWXh+gDNhrG99HtBNWvIPg9fvf/Hiy0sht7ksZL/ZQrxFzrMh3Ua/fpss
Ru+1dFkcLLM+0xc6tnXa8u23kG2j8Qk9M/ig/qru0zUFmADjbgqNX+pl2btfH2NqLGMeLaRBPquf
Yl/Y+2XxgJ72WKe3c7p+op8LJpqv/RlqnfJ9cducB/MlJQgSu28TQ3cKNNHHhqntyp/bYheJwpl3
8qN1XKEK/cKsm7fCKZySfVw4h8Vu87P5dpAJEtnOpHotPMrWrf3Omh7e+3XbbBZzJI/PlNlCbJLf
751EtNNE2iOx+Pmaf5jiK0Tcj7LlbAgsPVw83zOZTTEQt00iMbC++PqCfDud92MU9EWCbqHlzV5k
YKqwf+by2c/soZi38FYYigrHia3IOSuGeCeM2NwwPj+zL17mZ4bzuW1wr7sFX+xt9wu71IuqKLbF
h2cbb67c3Hb/+R//7X/9j2v73717uv4v4/gfScVTDJKy+J//OfoblPGbnf4N6RkYsZEoIXbaXwJT
MO0AfhLba7s6nVbBN9ThpSL3a47Gfjpl4T/Z4NPpHlfrJGKOW8FU4ke+Nl+N4LobMQ/s/jT/81UO
9X/jThDMHemATkyHsvTfhuN4YaE/NSWqtkRbO3Xn3wJ22c/r1Lwz89JaWo3QP/0toXi1M1JRrg30
Wb6sq86e2z2/6i8/leP38YYeD2Xpfg73PrNTPOmy66hmCkonG4ZWrEdgUwgRMxxJEeNGxr6IFhx0
bOOA+2MJthW6s1ssGocMQPnEeExZCWv2gp0WH8MD6FcwlrxGc2ZWz8hHR9eYvIai1MVzICJNjlHb
j5yKE68KyxdqLl+5iCnYtjLQ5OPcfEaKY906TuuxJli7ZmtC5bTjEjvXLjInUmR8D6fZQI6fQtm/
TjXMuO84Eo9IersXZA5DmBZFc5H7AhrxbaiKHArBnkKycR6kcnDzOCA4mUPHEJhEDD3RhLLPMq/I
9Iwyom11lq5mcibt2SwSQ/RYD8ZVpai71z+eW+9kXKsPlcr2S+rT3YA114nZQ0cV44/HTrt0hJy5
HEttpiPrFq/N2+s7O6AZk39QP3Yp/w8Etd6wEum5vmqXRyu9VoyRjPnA4XEXd5NGQVXw9FkGF/FP
DfuqbZ9vsF/IFXtODuD+PA4dz2eMzfg0gOyNOtxN5zK+qmm0cB8O0fGCV/BXgJfh6jGWr3W3YXon
bdef1MrrV//iCfzx7WPj0Z90TW7dbLSBUrpKFow4hnTA7Aw2RLdEWu/1XWNJ0Ui9erUIXflEJvfD
L0T4waW/3lNAh129B3bo9nA4kMQ8c58pkqH81X1YG7YUyzh4f97V60Aaa8X21uoaxFIV/ey2H5Im
VisRGAxzhpgYSQfu+cIg9Mc3fA+uU/2C5m+ei/tg+ZhHlR1rMk0lPQAvDF9qwxvpEE017KpwfBDs
wDaoSCtyOAs/o4d80or/cBptOUrmnbWgQg2pOkrfQn9mPU9m9VFDi+lkuraSaf6QGngl9t6O1nkv
PW/R69iRbXDbNvJ2Q/qEOtEc4GYwIDqCMm3Kbiwex+rN6ECHJ3wVasJ4wEXHnawJX9GXnVtL7wca
YbJsqYc+hAmxSBdwM0khFOrqwtomDzngce4fq3zSrrJ7sy22/lB0mehu7HbtEPxwoJ/b4BPc1RDh
kEMyIH+4VJcsF/S9/LPV+f8YHXM8HlpjFKq130oD/iDys3SIbG17TT+TdbktPrRtss3HoroX3+zb
avPgQBnS2LirBEEzZR4cu7m+6L7VSx05z+88kowF+ufL+rsIO+A88yD/72X9hmKM1fZRpWpYbWNd
hLVUv4tEFu6M0bPQAYq3bJ69d9cRicotdDi97vmf3//vKEr//hbisWgoD4bk/P8a2iduXDaZxvtn
2xLC50njFMG5UcWAo8/ZYJAJrOCv9l5vsC/dEduiLNJLAPFCGAdti8Z01VskEmaz+8PD+Xtbci+a
O+A/fazT1Purg+4vece4amJfyRDNTZ2W2t3D0QjdaTmz67dVH+LCWCUKV+ULCU1FID8vgbrX1ofx
AbAdyRGdOEPbmPdVfug0A6mKXqrZ/dgMNzfGLffoWYEi03DmOwxnWld/oLb/OxTlL9fPM/7Xh5sa
SaPpltUrNasye+NYwGrU7O3BJBU5ILO7GBN7nlybhrpfItWQTUB8XsC9+URdusReDWMXXr+8MKnN
u/kHKFv7NzgPWtJAuupQV3VN1//1CpVglKZmo5Xbx8/gWp2ju/UdL5TvfNUU8g877W9SO/1i/uWt
fkPN066qrDwbldudtvKvgwR37G0oRUAa2oxjUS8sS6bXbDfeM5L7M0mlTmr16ZW4M/ufL+XfIEb/
ciW/xR/KIKuM0FBZlqW6M2bQxMxF8TX++Od30fpn91sG+y9v85vF0V5J1gUDnm1XCbqMItEuIOww
W9R9e37whCHFHf/wlpiy397UslRjzGRGdWD2/QrD397UjQI31+M82+SZ1Iq55r5n8YQO0YfiRJ10
a3v8mb3XlY3JjcKZhfqTJfC3r0JkyEU2jk4Ec+wsEQTSihnf2RKRgXKG9tCyq9jW6We2nAd9Le20
xtITJcKgG9npor3WlQzXg2U+7+h0+0K5JIQXAcIOk7JfSUS150+EWAkyMtk09rixX4pTUAMSITQP
xvHo9jiaxb6deA5X/CznUTwPS8e6wl6NoWsho/yD/ygwTrcOxVdjliprQtykkulLJojHtfPoOR3C
wWunTTLTo/c4nbSlTVOf2kDnmI5ovhjKIJ9kaAxnoh44gSUfMPFitK9tkya8VHb+JKP3yHPcwNZo
tK+kT9PR8L0errLBbFisXnDJYEnABwtl2NnDoe2bwlcFYao3H5Qi0WSeSjOQj0COdKFG4okAnWc/
Xds61LowdDG+a4X9smTs2b4rqnw6ZDjQCLKZGCiiAzmg5ApXC8f6iTOsNMkCPLmip8TsFnM/FaOv
uJLFrnxT0pU62Jiv7xetl8yNWfhIgkLxYvFgr2VyABqozRp3aeZnY7RqqToqsl9o03kl+G578LS7
pz12nZZWG22avxyNpJeJAwcqxFopR7ndEj+VQlvrG+1a7IqP9os5qbnQTDGqpNq9hUOKd0FjP592
ypKi9V9UYpDYg8YZwZliHohnTvTBTFEICBRPPi1pgdNZE921HzQP0/carayh/YT8Ax6pyFFlhyOh
RaLS5QCgORG60UfgeS6JK3iAABivc0Pa0IcQp2I8qV1RPGUfu63TXOSFcF/O4weeGagbQRmJqiIy
WlhfgMIOHTejRDxw/RAeDceiVUyXhjfpskWSyWH4GbhTLZg3ge1ab21iKw3T1OexuXyZwcTVj3Ed
f706CtT+0TWLNxNWohWVU/XJZn2OZNtpsomJpp7Eck86RocANMbWbYw3rTpGr9UjX7S+YXuhT+Rk
zq3kMcvCfBIE2SSE7qpEyvqVsYUeU00nczmYzXcQdHYbEKlxi1q4VP196UYyI4MwrEOitzKJwcUi
yu+hxaoNZBM10ighipuuMIYXBYL8YKkr+yfjUdNz6P1kVe4YoScqhYCcbaeGX8WjIIT9jvSF+hrb
RZ1N3A5x/OrqPujNe/l2oXei1cZyFMNu9AZOpE6jMFyaqS8GBpXt4c+QJpn6+dXU7+qgm3g+QgZQ
lINn7DRtBwIQu5kY6eNVZorI0nZxbnoyN0mTEs9l7Ae9uTzIihh5RLGv4/yFEDRG1LZeb+5o1oxZ
wmpwsDrIl53064uhkbKRjxjdpiDLC6qpG3zTepcOlxp1N6+9VWVpa7oMTarrSScR82C84fq5ejx2
Rf7t5xVlRXwrVP7ChOHI/CR3U49mQ7/tn0XYcHrXUa5TdgviKSuhZcDHnbYw4Z1WALjhF8Z4FROw
PwaOZ7W21eWrHO2Cup0OVQ2w3sPkZOFaVcsT9RYRE+eZRs34knhbhAgw5x/jlIbvB30RChpNRUO3
y9RM9kXUOi9yqWrwEbnlu9n69utFRamIJVp+sGqGqb+IRkTTRu1/hgka8KVDkD7EHpbOmFGghh0U
s4jZKVvOdEiUkzgB9T0WnWPJFMzKeX08YRGb2WUMmTxgG4z0lsmL2ltSebLbKnAvtFcwr2gRgCg/
6nDcb/XYeq/Z34YFh9LcBHk564qBPRwns3YUyXJciHZITRV1OqrcwdyNR6vOU2WRwNgdBrPqtS2f
IJh+OAnbz7RU7ECtKXD40PMfoa3Xhj0qCIrIqbvn00keyadBRFqbY1FnymycfD20lY5kWTZMtkFu
Se1pStfbNpETwnB6fVQhpL8B5Hctku4oF1k2LRSWKoWInACkc15LZfHMH5vxkD7CiMnRoW0Z5/Go
cOL4FKd0DeCEiu5cG8QftSJ9b+lFmR0VqBhqwK7dUKqxeUkGkCtfBbsTWKiGyZUGMh5DMbcM4TcY
QOxU7naOFw4ndQ2aR9oVGsvwJZ8QmP1xIzodOjFnIhh000H8mIdx4Cjepk39kzbEXHaIv7Cqlmdu
FWafvipFYm6cFJKoTzzuvWRRbPoX0cOQY4xkcVlP8nLTqZ14VvQo+YsgNqZJgCKKp8kg5Qr80fqZ
leL5gADi+naMHZJMFJGet0gjwFfUynRMWecatlLtjcbgzJGeFsOZ90JaksMeH8uEVO/lO2UDrIi0
f5nrEzp6wmyrDiPRDT+MqJ1ViTnxX5ssvnJSB8leTV44HfjSBn3PXYfjK2SQaLRFgCLUX2WkOmMO
yMglw5+OyIddg+4p39EyTLj+nFBrEQN4mKpvqwd1DQnbA+9haDIs8evjqH+pt4ig5CkHQHs0GGxd
dMMyTJPIqJgcxoBEgHhzeH4j0vxP3XfUZTiYhqY9fEgvIPAQMcj8sfMmA9N2dTtr7dEGWUz6CyDg
h3YVTWpEdpmSig4MwgxMmrXkM5q5MW5B1O+paict9kx4mU1gVEXAR9LThMqgGE3U37GowANiyQ6v
2aJPu1Qcg91OY4Qpk7MRixKSd+KEuRzAsvecEQMlFEctnayTOpKHtKWPJsbDMUxZDInQSBHdWsRw
FD+6cxrY40S8kHM/msjeE3oMiTDENxm7iQlqJ5khi8B5dQQvdg7azORzBq9R+EO5HiC66WGH50jU
w0nr86gcFcrvh5eJeG8txmfmoVbvfiQxs+zM8S35iA75MrmUhD6PHmPRTj6HSfixbJ/zdjTr46yJ
Us9TeCJI2uhTBPcZ61RDfgF4YeUqZlDYij/p6u9XTY/CEyBnOJaMSZM8CpTdx6x9Lp+B1B59O4/F
VLTC8eJJnUmidoAb8mSPzI8KkSkflAWZZnFo4MincjSW4cnw3saa1C/R0fgZA4IcjI1yBs5Y05bC
cqaNxN0+6YwYifGh2equwKoUukCURkF90bO1ViiBHESiJqJgWRH2hfpd2wlgI5BKPeXyUmj6us0P
qJGMc3RnGrpF2NCnF00DlDZ+QjrmC/vD5z23JuFq4mRgO1fvPaG3t7Rp+DEsR0MeP/qKCSwJ4saz
10Ff0c5QvhzrMWWHPYayTaZlY+fmtEKIo5CEcW42ySGIfqcn6/LEQeGFCwk8puzN3VgS4ELdewzF
QJVASqNCpE+bJoIxVRS4RtthOW3x3z7hqx2wJoZNelKi3vuUdMSM5s2KjH/s2jnx2D1KJHvKSBwO
yFi1o8pRxoRvYkTjmH8yQGwg/bnsfhG3YnAfz1yUi/R3r3IqBFuo2I6+m0v3lWzhXLT0FQY9jNrH
vvGsCCRxnVcIvbFpZLPoh2lsF+4GtVEQJ9/JO25K8JU+rBmJ/CXz2DZTuIDJvfzObwoBnwZ2xpL2
O8BUOLfCI/9vgNXsEVvElP7TxjyNv0sasuCLq5JO1AfucTRhzHDn2+VDqmOhBrItHf7v//nDjiX9
UFCdG8gK4BgocNCH1BAlcS7B+cUhecny+oA9eRsb4sGhzwiCRMBJuagnnzi1ELjn4DzYViQGQ5F+
YT2NodBNLJaxw3B1PRBJh1IXShrInvSDUYR5yZSd/7A545zhUJUJsW0tI7rR6J16SoX+qqEEoHsF
NiugdL01CKjSIHKlOOVowjjczuhxQcyg0ona6EG84Zd3y6EUtJdhTVQiU514ZQKaXuITOb5PByS6
T5Qae0R1ak+g03MhDZ/6q/4+uBWh5BmC2NZHXIn60X1FZ6NwgPGghnCkB+aMkR3A1k9EzCrH2ymz
ltFCrc338h+SiFTrw3Dl5p8GueAkYLpbRslXItfli6YywtvAiV9vY1MUis0JJgMYZzbb0PdkmQt1
W5+f0FZZAmqCJ44ik+CIfkh1mTBLHgMJn3au4Sz23qo9eeKIeqPpVMFEvaj7Z+ME2SzXMYA21OTB
NbyxQm4rfHQHjgE6diOeMAIegPc4qdwidJ1kkGXhHZKPHbnhSbqLFq9AEogPKUWo9wjKAcIhBD1Q
h3f0V76AxqnUGSL9bG8hZUBVhofXnTKMeo8rkdzUM94SbRtiEcUS/q04o1PCdmJjR7vgPNoWe/81
1WjVp7uAzFubGJXTViIcSN+3m5+0k70NxXo+bRy0yR5mHqx3aD7CTGS1rGtZWdILZdxOIjrUAunj
Baj+7uMDY/nY7SCNySH9QXyUdRkz8wVScDHpUkFbq3rqjhYNC6rw7y/CRKSlsOaeU1LLfk7Mxi4o
K3Im4gkBQmDapLicZuheS/JUCmWxJ2dAhNHF+HJ/eOHnzQA1hVwXyogj/B3tX1SmB5LpLG3NlEjl
EC2sS3wdMYyLzNa0B4AA1D12pPXquSo4K9KnnbWcZEc6FVFRIzbBNXALt3qbfw7HYkggKfi7Suz2
K15xiHxFgirp1JYjmZ50pvopIoaLRJXxpOzpquSBx5IbrnEmZASmbHA8mSxesk+8MQyFoHaD6dZF
eXN3vNHuNe7hWXpkaTHP5iWlQYlvoOxEvUWlzWnYuwc3s+tWEsFUJmbQMWk4GtkqWxqaKE23vRFk
nKdeE/1JLJaF+nNEe5p4kn/o5LpzU5ta6BPTsRpIl1ASLxI4TecAgKj0ZzDa8oSHf96HsA9WvWGx
pIsqytmqqP443AjxZ0PswCC2bvIc4UiIhuyKewSN6SavTpZuX51p9d47DGX6qdH9evKJfnWpVU7x
FPGWmULJ0d09ZgG9iBh2ShbMEifUq6aoLvOSxVlX3/T89iKc7lFr7Ph05NMlaI+U96q1h6QYmWTx
KocayTb4At4zoKlZ0jy/7tU53bH8jNaicMVP57hFT/hXKmuF6STUGgKZfbHY+QngoC1lVkpzKPKR
7fmzgPACaOFXss+1mW+ZhenunVyn4n9tNxejh8xcoVTSXAzO5syn7ZOFJ/7zJB0Rzaa+pufyUMzV
SxrhF6Uf29iYF5/rUjEdNycDm6bNxLUm5Xd86r6t0MaT1MYSu5Duk2txfpLDljO26tDkMLJNZNH1
78swrfbgnjg1SoMZAFnqQQv1lytjagqb7Or4on0/lrvhKj1QhKGRgNgPIuvr/vrQj+XPoJOJJZPW
DqgQKXZ+MxfWuvgxPx5fRImPG5ab8C98fKnxZBDPldbWHmAxxyDhjHGbzmvoNDQcDOUTeSqqCMBz
znPfGpOqki2jvskQy0lkzUqay/RrYc0M04FXTxWTEpiuiJLaOO05NC4Nl7XqhIPJ6zkdpLOHT/SP
L5jkoW0CRbnvVjTrqC52ewv54mDzKvZcE2EMURqJZ0YzpCXpTEzxEL6TPrfti7hsHSb3sb58wket
pgP1bWAsyse8TOyUlhOc2ZjqE02Gj1sC2XzUx8IFogbdVImmeUNOMNG5b+vD1ZaGNs9yGQWf7Wvl
4kiz+AuepUdmKh7lW4nYDZLkkG/xCcV7PmRIMi6TWLzsQ9oZD5nr5zF1JzysxrEp7JZ8KJ1h/nwS
SURyXVka5FRORTsu5GW7tL7956ZFZUZ18nSq8zQZvuBPy+7LsN7KbQxNxZLsCeLXseWE7jwaTuJq
SrUYm2jRbU4Qp74RfxWED42okZMscL6SuSQ4TlA4zRJFJmsQxUq+aOpF3YhoHkPUG4gJhTbmITeu
BBvqKI96IGeiS+zu3O9eYslPWuq+Ht1EG088xnszPW8w9RCnNReJ9maiLgsgOafrlXw6Jh3cPGkp
CAh+bQxXQwOjPnlQpKygp4I/kLWQ0njMzHojgQB4SSupa0sSlAp8r5kMYKp3dhk5eiTbFjNnR9FR
sZbVeOp6Sx/RVdPWGtz5NKAD2JyEXDSsY3T/KC7nU7gVaj1RCFaJoNeV8m51K4qdJqoGjwnev84B
B97i6A81mV/jSf+Kyv8CyIdQ2DVjzABm87eCV5RbqqVbarZpWid25+lzgi99vWdb5BMK4kQMORX0
YKrDry2WD7SuEc12nYJ0DOLVy86Jjk1bx+e2dgWdmJMKukz5EDkJEkS8C01mOqnuMgcjGn5E/j1D
LI6WXkMo30Q8BCzdrhotBymQ6lCo+2qtAuVeaxWlruf5Vc5U9023rkWx9dB/JfCp7FH5hxLI4Heq
yK/HMLJMS6MWStnvt8JPFCogcRF1AvUUEACDe/hOAUQP5JsB8Ynuil+PaU7vy+UlKQQjeIkcSELE
aE8hPLm8boSutKjTTB2btt/aA8MuoUDgDiiteTZRuboPv/9Q4VB/K3AwYlhl8dD45T/0svXfije6
ouhVEnXp6qnugSz9ZhMarmAxOaJVbdpFY9odyUiI4R9Ey2cGWSgdStc8UOVEImA19lZxR1dvAH5I
YmfEDWcRdCzaaqP3ZkRAz5V7xal8LCLlnLqnB3siGP8k+V3J1xYD6pK5Ur5VAM3ZOko+YtzsY9E1
+wYbSzeEOXHjWZ1vDf1jaFzTdGUk5I4WNBJ0ep7ZPUKQos1vun5/gCwgVzGeaRYxM0maQuAwowBc
l28pSgq5baLvR6kfyj7xKgTXePmIFpnrjKrP5PFhZQugQMPfDJrvsbt4vexRuBu629ifaNk8Hr97
0GbM/eB5DUFJNawAsiMlsfdiNF4bLlh5OU+1RVivOBJkH8D07ap2E6kPV39YNk3t6c1/O3eGqkH5
GQ30gfYb/RnoR7EUtc02xQ8hBO5Z3T1v4bHYGbDwaI/333XY7NvkGB/NnU+uQOa0g0+Tbso1SqAH
Mg8f2oix0ACbYOC8PWDTHoAy3Z1+LxOh3rOv8qvcjufFR50hICNDjXiv9Pu4j3pMaIoJQcWrFSNT
tDekDJpzefOPyjU4YwF4O/UcH+sbQXoNfWyV7NtLtiUa+tGWzXd8aw/EW0NkKFXANNG2OIy1SstB
uazBT3fKvhqDlNtRNmlwYB/EXAS4pinNkfBySe5IgkvdAZo3gWn9lv8QOhUQXYi/RsB8qE6N381T
fX1emQ3f0OpNIf4hPFIfiIhgDrnQ9zH6a8P3YOd9lm/ttgBaphBEpueK8KgxerxcZavie7AI7vUF
xngKkgvIey0+q029T7/Dg/lDksvDtSjvIDnTV/znw1OyRIemXXk/BrHl1Y1wJOm+vYZMOvvhaUNY
IiKlkpUdX2eCb9KPgfmWP2zdl+0Vl9XH6jl1IHRUsJzC60Nlof9wZcpVu0Y74HnvJyhF8JXRfHgw
7o8r0Q3hCoaClBb+Sdb1SIlxj67hIjgClGBFGsQt+HM7+HYv+KSWNh0y4zvj2m6N3ltRxDpI+Aa7
clN/q4T3MGRXxY3XHLsiP6rbZvu41Z8+4gtkHth4Il9vQfjsZxJKFphZQzsmnOvUMc7Flwsgeh8u
oerNqx/tSoRavaCkjC/ld3gPLi2g16n6yc/+kc6H8R1xm+aTTC44e1w+ch579mp8BUBogDPIIhbk
F9QUfj3PEtUrcp7r6MiqcszCDUUtkzc8VYAWq3DTHfN9eK/mLZsRLISq2ohsljohDgmiLIDNLNvg
qoOjTpq9I1Hm6Q3O/fPhIRDwYHTJxIjHgcr457F9j2f+ydqykbpriDBQIEvuKCfIl0Te6Wd41e/m
bnSAgYW/R6jtWu3r+3g/vsT3BkmzBugAPYhvbw8UQMo/RIqelv1T/E2pFyEu5Y3K6nfyPkCvqDo/
V90++FYeItqkn2wREqhoYZ4TZnN6Uv/ON97ny1Ecd10nfQ7G8sE8MvtcItuyvbLb4JJdvO9y/2qk
eisvI6hUpWi+IXNxbEYHn134QQk4vr127F1qjz5jZDmH3RekvCtDcvmqBm4HPAFt5ocsdchpZa9u
W64dtha1siMpD+YgPsbr5rv7dTzIHCl3UKGFRpcHMiICJlX5GhyrRcvw3wkDcQeEzet0H+21gw+v
7Mku+qGEmL8Eb8/jHd3MDzK+/PJcPj55R55uf6x+wLnCg3qvTg075fTU+k1i1H2iGj0ln1MfLt/0
8+DgnZN18a4P7fryhKF24RKtS/hlAMTBWenxueoa7rPLaP9YoiSf4yl6k4YmC5S4FZaPZxr1ZJzo
s/ngbiNSJHC7I45veMPtDE75of1shvb4lsPiOsarwUL5NG/1DBgLJV+Gr8y1HxVPxc/rt4zrZ4Nw
bxPdouYiXUt4rhhQgh8LXDwpRgsEDfP/YwwHl2CX8Ie0kPABWO/zufE/25+WDPuk3FOaFUjaaTJh
eJLR9/eaVDrusOT0rfLN5/Eluj8v2geiuLC1wecCm3fWDxDzInYfq3NrGjE6MVQC3hjVVINLgOZX
pvaLnhAGR5/NJX9lC58RNfkeqMB9CylrY8Sqaqo9RAgKD3lhIIb8mYCa2cOSUo/oCsoudtnZ7rG9
KDRq1RPr+eXrTtQ4UBbhQI06UM5lW3/0B3nn7Yqzylb5zluKZ6L9anbaFfCEQ8omrU5wPinSLpIb
pQxsJkbgWcsS4iL6RyZqL8KiLLs0Lm0hoQImhCfEAnNcFBuRc/Ms5HAEsg5PcRZAYxpLaIEQCVyK
uJ3dwYaHmxaR24v/Tdh57UaOJGv4iQjQm9siWd6oSl43hCy993z687H3XHTXCBKwK0zPqFUUmcyM
+F1IKEvRlw728Og9++iHwNQkxBKzxhWVHr9a2jqmMK8Pi4mYtS1SzXBxEbjhAgy9ffZLcPVFxyMa
oXBsnvKY2Nm4CEGDCAlJ5mdN2GR/RxXlvY23UsnmbAvPcxb1BSXsCNvAQ+H3BFJM2XgW+bhgWlaN
UZNTlbimZgEvzYZKe6K9FrCBD34KQb3oHqpL9CqC95HtRH9I1RPadBn+R3tHDsYLAGn1idR1ACuW
L8JdeaqOyj0Wxtf/YfIWABWsOy6GfhGxWVeX8JmSk0UogAlTFMASBBBwi/AZvAU2x3/Pzv6TyUnS
2MJXpbzQHJHA0wqO1B04VXXIJ1/cDymvyfisGWxW1N6p3Q/igoVXYtyBPKXvhjXjSsHXM6LREVa6
muVWg4sus0ZAzH0C1rds+hfOro7+/ThZ9vRQ6IAiUPqO8ppjiBwX0mt3mV6LV36k9UI6Fy8Or1cB
Zg1r/qKiRAbXpLyDqMJU8VlEu57PfDXUZe0tcpgsFh/6Ymgl+rRb8WgSVgKM9z5vRa/jq3FSD8Ap
rDzWn/rKLmNRg7xWz1Q9yBX4H/sDGlrhDRDFgtTxvhBY168FOBe16bsOq4EfqrfpN+PaRoiCOST9
Ci/xdnisXxCF9EDer+Fj+mjsCdL7bN/I63ywfGsdHSZ0ofNBDhg91IugWkCZA7t44DKLhqrrcz6y
HrikVfbAS14+jcz+NZepucjNRauRGcYtoNPkLnhP7e34WADYzH+pBZBdNPfTQX4SXlm22gvqvoE6
6jm5nR4hupf4Gh71Z2Nu/QFZTPyrzG1+Eu6DU/1p7q0z6IC6hMcCPCkp7+i2WZ68N7ELsIsQ0LtP
H1ht+OUlsAN7Qr4Movs/QBOMGZP8nva6LmZeYT6532B6LP7DZ3XGKHAv7IMDCQfYecs1Yx3WyVk6
8ECV1xJQnY0IDc19cTYA2e9+Lau/q6ot0ZQ0Ymtl5p7w3/9SSHZK0U16FxZntFn0cbm2RD8lJw71
WLrmuUNcmYvxaGmvhnTxBzcFOEQz1K3S3FUn1wQQ1GayAzlewtQc2VXUzdg6Hi4fMDmFbdLJnpvO
Nnh/Ie9BJSn7qDQoW4qlHgHxOBzZE4HU8IeRPe/LKEnmDsLx2GpjN+3gdKgQ3RIXCue52z1mb9kj
MsPX6pjjgQ0d8a4ol3Hl1lSf8crSbyLhYQrWTbDVia5hXFB0Qt3coMGxlpBxUuZC1aYfbe0gTvHB
IlI7AgKkCCbFrrIlrMwgxmw9vctPDQYoxEU0LHLBRqPBCyTYORgfSRbiL3pVWbxOBpi7aoNJTpiS
TRnJ6lVz2siFHIWSlJ8TCVDRht+qKN/IoQLsPGo7sbcVzx6spQVAuY8+wZmMEgAUonhjMUNaXPf1
kuIPXF5SbPbTQp3L/xrMu3BMbQUSYIbrCIGM59JgxJatYAcj5JTf13Rm1Ilmkfnr/YJdSQm2eb4Z
u6VCYYwVnE2qd8XE5avCoHHygOuVQGOsLbPA1bxT6Z+Tzp5FaY3bCu4wLU1/WaT3fXQIxsbNFBdq
AZxLftABP9JtrmwnTD4EfDeuQqqkzhbJWDlbjlmGTlW6gbeMrGXEzGIBnptUPRddndnZ02j3laPh
QkMc6DuZ5UjaVsu3A98zbAkElIOjhwBfAYDgNe8rTMRSRdn+FflPw4PcMjd+LUKia0tOKpprNmzj
sypgsl0EXVLtjpGN7gzyZ/K3IonXvgOgpAxnA2vFZLmDtAn9nShs23gfsjKR4kFpGI5OSu10nKUz
PpiZTfWihEsTVBVsVaaH5FIcv14LgPfo9BGj3Jvo5T03IdFz4CPOcr+sTNck3sJcmpIbly58IDvh
wHsD0qhAA6/g4LsOIZUNydXSaH7m4qJ+RDudwwnD+IGdh7b8B3E0ZNus+CC0XJySrlmj31yq1C7P
PUGB4vKXzeRaoPtn8SK0Zu2qOokwV9LRzOh7PQuE/DyZ9yZsSoiApdbowIt7TXrWzXVr3KNcCSJG
CCA207hjv1zBFbaj/bkC0xBlWdcV3fwDWv21m2UJz7wzxPxsklYG3WCMR73Z17wgOu6g8CwwaMC8
NYZXIfsslXaFYqEKD0J802Sv4/jR+7/oafX5fb0GLQxLVDVTV0iIMeYL/uuCorEXNaEw83NIMIes
uIVWuKlyp25z9Mkt/U9kOFZOGTNepijedzpMdSs6I01o2QUrGf7ast5kAFODLWAcXnIMOFK/yAPK
0lpCcKUuel0+KmhmkoleelcGD2LVulbJ+kYWFDeEBAk+tiNs4DFkKuUbq1vSdrlKXS7Fl9bH3Q6f
lLTNVilQfaIUqnjLWvNcl4gmW3boWUkNnJ+wp89Kv1TrV6Esv7A+ZQtI2Nc3eT6dmgTkBCTq54d6
7TD4H2DHvdMkGfGGbl0hjWbeYeU1hOzUDMsJSD7byf5SKl0x2Ka+PfZrr+NtRsnS3eUetMRqbFaz
noLT6UmDx6cSUzYlEeT4Dvz9NAuD1kLodt76lwu92rz/c6FXAnWrGPJIGf38JKiX0tp7xDMUF1NY
IyJLZAdKl/4heGsI70AQpcA32hDP6EuV/gIOYR4j69DA44620swiAE4riTLy54tUrl7S/79IU5cV
WZIJEbi6m5bgGbXeqfkJtAzbXKjd6YNdB6RGYixMzjH5JPh9CGx2xQEYfTPBfbOULAQG5OtA4FDb
ROuq2+gcmdPaG9xolTFlXF6C/sbj3pddOmisSz9f9x9476836T/XfXVzQ93wFKGQ8xOwqywvh0cy
NG8MdGfPDQrAxRj8spt9f6PQ3xuaKFuSZV4dxT0xYLmmj/mpE+lnfU/9UBpcV0GQ7yvkIxY8ks9R
oRnq/YED0PSYG22ZC6NGDc7TE1rkndLoBvSJqknxWDpFpzsdmuByGNaZoh+mttkj/0llJFNe5O0y
fbxTlYdB9y59xFGuNr/dROu7JWqCreoyph2w+ysjfhFHUiZOVT5jE/D3ioFAGNocTYnXX2oZVglS
sqFvE/QPVXjo4CDjkZqrIJsnLR25eZ1C0ZYBT6bP6W7UzpnxWWvgj3SLcrAuiE2jazLMUwHZGOi3
QnfQIZIAHUSwESF/1rzOVZF3SB0WylzeptZREbJdQ1ndai8JgtIe5bCmZHZsyPSt9GSJ4JbFeBp7
kCefAUmguOZq6HcDABglSz3mdmZ++aVrRbuB5KBga+HHlAt7gF9F4kFjok1wfuhmQoAVlC28Fou+
+cxHOJS9D9AlHnvYtTD6SMKTR4ct+iZWghKxGS+jYi4n66jSwqU6avdklrjHthzeWGPsfHblhJSI
cMnYQG+9N5unwiSJrHpTxByhuWUP6PgkEeqy2o30+2XA6Z88drhNyS0WEL61w63a7ibp3IETUUcL
nrcIahptY2non0p6HqpHCbZvMLDD13PLzOhdvbaH4tgYz/X4pKufQUSYJlqhqG8WavskUvKo4cXU
iC4ZZ/6RuFAe7jgNTh+/ZjN2vVDB+UzQqtg8WxPWgfE2IHSzuIlMWOW5y8XFpT75ZOCWd1a577ET
eXw3/VEMtlkOOxMQICUtOVFOVnErDrcClstRvS/wDibtvQYG10YXTw0WRXwriae8wIQY7RPrNk6W
lk9BDeJZFQQCP1So/vQScIsd0poxuP4V7tpKdv20a6a7n7cS+J5vTmW6HVmj1LYUvv57Ksdd16T6
kObnKL63BvEiZqpdawZCCfhumlbf3CUGgG8MqBnqS5zIDofQIYM9wHetJyupLR203bpCmyuH2waM
TRbGg0AJ5onjoQKfmf+Cbj6p3bgtKVIhNDCHoDsyeOIx6Nco7XoNuAYNp9aKu5zfOh5iYKRdMb1D
MeIfwMgiMxiAci5AYq0YX0nyaibvAoJAqwElx10QRAiE7gvlIUThaonyxnvIzaeRVSClNAqMAWDj
HshYKAhWnpVgkEpN5TsNzUAyPsv5U1bck9bY9AdMAYn6ljM+3G9WhkXaS49W32LkWk/AcsQ21h9j
jXD53LR7hIeWiA2WQNeeV4ooFflejRpgJQNJLSxJ3m4C03NFobOL8L7BV+DlH2oB307cb7hLeP3V
rnmIFW4rTpKGNsCwukud47iOQU3yYBugw5T0TVQ+pz5/KQZOSREOxu9hzgQiapx6FsmLTxOqIfwJ
/YkJK7ZBEBwtS9xbC1WAyBbXrQWO11obRU/YdSt70kDQ0PFLg/ksT6gZ6D08tecwg2UJprumrhAz
v6Umsp/6OUVW583MZXss2CXbUgMSRGtDTWv28WEycnuMg4PgEdpHfeeFcBUCmushYJ/RYw8ZOaLC
skHkvBKQT5Y5Ml7qMtVEOiqkqFCbmxhesQpjV4tp5zxvqxkot5LMoRZoJ/CPCsdu5xSWsvdoYg0m
dyAz16obM3iO2RescNxWEEsaOVJm6jz7GGkagrtk1D5D6io0CRoSsSo4STU5otllLKeNETORdYZ0
gtiZmmOWI9NgF5SkQ8pmMSDX1lKCGoFkMBi0tC56Ud5QlyDzs5LaFdW32KSpwOhTVziL7krsJ5Ok
IA8RNlVusIEpqyzlVBgxOVX08R4eiUKUwa2nL0pLSI98MLeigXhG6lA9iYvCv5UIAx6tL5kUwbnj
DUc6Ux3tukhwJB2TgZLAoNNqUmHRp4Sqh48hxFW7wVVBz2Hlz7l2Z6I5r5HznnOjsyMFFB0HP2+B
wrg0rM3I9yXJdAu8EBmgnsVkB/3LshBwWkwxhc6bjoGHUMkgcr9/0xG0oNQIZVJz4xbsA11fDxts
NUgfqb3nsjqfRRTSWiu+VEDWDkgvQ1UYbKxQ2KKtn9X3uZJgFJNXpQChI5AoCJMQFosItE6thpX4
nqhkpPXTYxopqBhffREBNZ2oBx84WzQY5sqHzfckYMJCPSxM72623dSgsogNKqKyvQ+F9D9eksYT
WdPc7PDSl5Mb0XHlwzmBAWlUboxeIeSPRtq/aIcpQyVXYFDIE5FKpy3v5bIjwrzcpmnjqP7ElDox
LY5JVN+pU7mWNJJGhU1pOSLSVYT5QsAoOyjkdHyMWCsy/1b3sWuzmD1mOwcEdo4n2acafuNFybB0
APJp0zlmI1CCYTO/6vPPiPwC6TtCTF6aNF+GVgbbBF6a4jvUSkxEmqOp6DhD1ocg29ytV7PYhhUi
Ulb3z8cDJsdvjwcLZ61sGKKiXrluu0Fu6s7MUHhE656cfAgLHaKxOsrdnlNebTeNspHMZ+/DRBRM
sieyLs2Bc9dJ9Gwe2/RYJCfT2ifpSWESL7d1am5D/XEg+lld50zsxRMU2xAFXbUKDTuTXSM9gIcB
5XekhxND2AMa28ACHbZEAOnHaXTG5BKF8PhLkcRUugecWWi4oXoDV2ayXof7AzOBG98KqL7GtZju
DEJ9pZ1l7A1shcO2QkizjMZVTZp24QgURjc9k05YeMouMx4b7Tbr3EhYV8Pd6LXYGZ5F3h6j2Ofw
TMVzXB8y/SjqW4nBgu0mzNahuczinSqj0gRqK1Y/Pwd2tf8+ByLZRFFTRJXcWfkKm8wKJa9TOS7O
Sfo8yZ8JQrtquDWKg5EfKnGne/veuu2abasvE/W+k99M46ar3ClmWsPmpu3PjfRmxSd8jQKpMG7R
cMfWVf7sqYArK6Z7wqBhC1JhQ6KviplYuoM5yS/2Gk8pMcC+b6ZqZbQ3OQPekN3KryRVwM2owk3c
40HZFI3DbaBW7IkUY4mWW4OEzngXWWc/2JKrUMZLlYmT6mbov0DOaxRMxiIBhkFPKuPHWDZY4HIX
UwlroMyXuKoS4KbYtSTk+U5q2KBi9WdCoF/r6DA43dK3yIPH4tMR9++UBMLHDqoEBdcq8sdpq8Yr
RAQSYDOVMNmOKP1vLBol77mD5S+LAT4YieP0JgAy9TMOxVf4o6BfZj2qD4ctgvEtaEUQQKgBv5AD
x6Rhs+RAjpYdI7pJHqGyRY8LVBc5I36rP6xR3Jx47evZsIGXZafz/foKI2Pzh5nq+7lTH4N1p69i
3cHiUc/YMGKoAB7Ot5NoIZpOBg7Jm7am+KqmWwSRAzb7pU7CpenCQQGldY8GPZZKhWqb3lFHdp2Q
4enG/nLAxoKm0t/NjgB55ccbIdpXKAUlB1nCaCzCt/B1AIbD0ImlEl5SWxjt/IMUxMAzNazs+wEz
x3xgwHHE40aqtpW17kK3Cl1jzSLSM1c3HY2Il3QdGCvTdCd1k1WrnlhfwTFKXL/IeB2ZcTXW2gOK
DaBXtv4fvU9s8drZBWS5MPNxqe6I6C/EhaXaYGXdHRPWfJubyxprmgXlAawcxUaGf4KJ6OQGsVGP
rsrEBsyyQDca8rK1Utz0AXsjWt1dE7K9LKVp49ebbHJrcy1kK9VcD+HBghXBQpysZL5aDIzb5sEe
9TC0CiEweXeTtscQhETfesHSknbCsFW1lcKz1JwBTZ1wH7XvNHZSsoqZl8H4bJIqKzDSBUXuEwQg
mz+5H5C9FU0FqnRyn5T5j0nqZLMVCRmrnb+jx5whKSihMzkmAfoFjqAHFiCuBe8WLSWKRJScAxHP
0yem8DBalvrKb2xyeXCh9DZ4N18txelAZPs9Jx42v4b3V3BgVPRwSeeqzFxh2NrG4CI4zEawrgUU
M+6HJgZVXiDXyhoHmooyFTk/pIxauELkZprTm1sk1w1ySTcQQPgdAeyf03rEh7rivsnGlhQVCDQF
B2sLIGznxspDFo0wm/5murXgcYQtKllccghlJ2SUwc7gKymRDMvSnDq2aaPFdieF687aS8WSHygd
JmUnJTs8eRBMAYM60p00rI3Y7fNNb2wFtm9hweUGCaj6KoM5zG2ektWj8V43J+MJjUdPvUR7YRvO
gCGZVF/ZlWb+C84RvipjEO0AyLyA84Qdg+dKLF7CBb7H6HUOuIGJR2QD6rfHIIVRDBJtehW2PUZA
2JoXro4FxE+hBh7MOXcIJYeGr9k28Bgy/hVI8m1inuUxFhe5h2wXBsEuH8l3wSlg3nvn8A2gwXoe
Z9E0FRFRgNrSxGE62vqdyfT4TmLS1YGnJDI6l6ku2kY+RggXc1sYbMZqPPnjssJhRBfLQNaWzetY
Vfc93CaBCHl88qa9FyUI0FfmdJH1QxufE9iPtiOa0jyG9X5MaLTcZ3Q4NoccUY+t7qoadTSYjo4a
YC2T/TMrZJEORWiHFBLQ5GYBhRoIn2L3UYkPPx9wyhUYM6PVJvmOmgWuaUnEh//bhgIkD6E0VKRX
aLOUfTxOO48gXrjb2ZGznPMUmLWGs6smPolSCDvLS/Jg8gQe2a51Yn6ZnevNCWo1zg0yp4ZNV1z0
/qZRdjKZJOOqIYjpCKE+/ZZGqn1TI3HtQGMgifBU18D2OI5G0pg51868ZThgAcGWPU3MGDlG9crD
nI+g3dxEsiNDmVC60VTpyyh0ML7OWU6xk627I1rdExMjS8zKNsZL6PJMW2Q0x9YCgw7UNUUf8vKI
5wM3xcCx2mlyV0aGrbiVsmT/EYIvVmX4WL1DzfyaYit9Qyj8/WuaV6XggGVaTwBczjjPkN8AvMC2
O8A4CITKh4maWbSnZ/p4orwaFDiEaJElM80eELhwso8/OMNrgxaS9+s+qR081MjbRNTxphOBOvQO
gogaEGgnkIPM0KPCYWlmSAEBeCSwnlWM+S84jM2+ZxSJsO0c2urec4OEaAKQHXsg8GHuJSGmZvkS
M/K208G6EcDeGMxmowwk3QCfB/SC4h2AbviBE8QZwTDoCehD3vovCeYUgZHuyvOCc+RXGcXbSmE0
DeMm2NfbFXIyiz/iGUPszgsSomh3ECVSVHB8iiWGdCdErIhWI5svJv0yTtCLnJkaElSZvA63mxyB
sJ1b44XcLTKwxuOc4cLreUBnONJLUbfc+RXiVReRk3w/vngPNWZ00xaZQ8oYJph51HZEi2AhwgKF
pRdWPN9J7whsyHHAmZK8c20epxAgZrIUSod7rYtrej2DzG3NHXCsUOswhYiVA6sMfUYyUvGkQaWh
rz1QiGF7xoKuQfCujTdENiilUNXoGQ7ShXXU73oOcPQcOL4ggxmB1mw5kpGOyOg8voav6gEVTMsf
sVoh1kyWMzGxj+8UNNLcHsJFyUMDLTplDyiWUHTkG/XJ8h49896P7iEHUVFxYGWpi9RGTpBx2AVg
M2IQXvQ3kXTLvfksPpdodfAqZhsgA2RQA9EHGLaoKvDck87BcYI6ARsjp9lmII16gNtCl2y3L/xK
PUGaTMMlcElA7LWqEFZiOkLLQJpcbI+fyN1MkLlb6TE9KGfliwywBEvxAzxA+d5zfV/FK0qakj2S
gx1REJYwmF4GfOAzh3vESEAKsY3mR41nX6EJOh44PnMYLLdX6OJw6K+QQofpPiyBomByFqg4snE1
DHdCvpTIdZRc3gT/WQyWbeHUH8NqWMlPTKbibBeQjE22UC9r5tQxsx3eHj8tXLfPwb6ng0QNj5oM
c0yngXDa+CHrfGnmy2xytD211fA4fuin6SG8Gd+jB1yPLcsany6jOnzutouCI2dui7m1epciiSQ2
qH8UQ7JMas2m+KSI4N95QOPmggxBoCwsH74Azr/oJwxuLrUBEhCsKHxbSpSKPtPLR72lHFoMr2xf
EUZ89Dg3henQQkqTXZGLTIY6g5h7Njz6F4fL96o19ROHMq2w9MAOiKKEz+ZTjZufjyLpGzX/P/vc
VaulF1U8TICE57C5yMVnSYVebIbp4vvbIPuKpE3b2cGuPsHmBgRnaac4Pvx8Cdc03/9OQ0OWIY+J
E6Ph+/c0lIBVsiEN5uzF9IKc0oScYi9F/DitGh3Yf61YywrfGdUfcOKcppCSAghukRdP0XDwqpUU
P3jFdlTXmH0GBuIgxqPXev3lQr89E/660Ple/sXpBq3aWbnoIQwj6Q6R5KT46654wgOA7i6STrkR
naW8wn3P/jphUEys15D3knAdLztp6laUGbYGj2YAFcueRPgDW0WTiy/JqK97y18GFM9qNTld4T/J
dEHC1P3CbknfENOmCAaui4o4p2heHWxdYFpBZHGwoQthE2KSC+ZuNtpFeG4RGkJKksKI1Hkh/WLA
0Oal9BeR9+c5S4Aqmj7nhUFF/Xv7ZG0KB8I7WWqAwWTElRt4CzFz0uHAHpQOG1PejdTi1mxTnQM3
ulXRr/TkpmluDeOlkN9C6cmI70iGKQh0w/AYHHRh61XnMiWfcNUciEMy1RWWuzC2Dfa3cJsZtmDs
KnM3JHBJa33c5/l6Mt0g3PrxSaY/j3aZ8Bsf/Aco+u+valDczXdYMeYi6q+VUqnKFBSSkJ1JinFJ
/DxO5AT7a2Md0P3SRLkqYe2C7JJzwqSwN0qKVfwi7er7aZehwy9f4rOyu0PYcpdfEHE6VEjHioPl
Szg1+/wY3egr8jBskIoFxz/xu29IMRm3Wt2UmVPdhAzOpsd5SRyclCtlbeysN/UzQ7LLTLidtMYq
59Q2hykR8WRkukxl3cVrdFbeNr2YW8y1NAFIUVGuJhgZtKfgJn8VD/UDtp5LsdG3c1QGIV1zIiWs
RvVmXXD/GwBDe4pUFJXFQp+TYRFFOsYDAU4Lxb4X98gbNibz9Ij22PV34z66tAw0wzK+5USpGB4q
MRGGYXxrczmsmiNj1exx0RwaDnsG821FB18mjsBFe+oYAVfZqWOupXvEgtN9tZUJ5yXD/TY8IY8x
1/q6XPKVqX7yQpsnKrrgDPwzEVdkB4dPWPUWRxJ/UckwOkNhJkJz1u7p2V5jLEocKNCa6zUui9W4
ZifvF2uCgzcYgO4RUC3adb/wXAukFAWOf4LRdCJKr+QXJOyPbOU/60jFQ2NYumnCSf+7jkal68Jw
jPIzTZJeQz/fBfWG7DMp2Zd4MfVlSVGcI2de6tIyZYB6gvvNLtstJQdmymKcUy9oiQF1JXIEiXdm
aHxLgI8tdC7pDBKjNEkXmH38bsz0PM/+ectUvn3n//oFrjod9CKSr1ns7RpqVPY6JvJJTH1AJguL
6fh4HovjlC4ta+kxiGecA0zLyO3JdA2ZWY9WNVTn17UZXEXZ+pyfc4KpM97hxScPgGivn6/3zw39
6YZfZcdPVaPrXs31BiRoEIFMFYspOFuqKHOZpcOLQ6Iw3nJUuFtqP9gkSg2uVbzVDtlFQvwIhxLP
4b4aM4iMXzbv7w4gWTVUVQFwNyX1SlRUeV4qqEmdnSu8q+QVbHJaVpUAp3GNI3cGbX++Hd9+HtIb
WRFl3bLMq7uRTV43CkOWnXMsL8lnjNlHC91Avi/8ya2Yho1R8+dP1OYVff0AZJ2SxAL/Rcd1dTxp
fafJdJfZmbA04q0G5tDNhg+2+Tg8GDKhHAWa0y69iQIsQYUaOkmfunL73HUEGxg0HnplE1puoPdX
AMvjeq+gLc+ofysaIvhaSUVbq95Z4nipQYyjkdYBn5JU7yR+v6SB/CeboMSkKTGDeeBop5EV6zef
jTH9nPolnjPSORcpBssYQhArocB6GPPHIrM9UbiMdLpad5KLdcD/f74/3yEHf9+eq3LNb8rCTKQo
OyvKh2g8ecC6w3AaCsBlf/PzR/2pu64eBRy5MithFHJUrzNU02QqGYtXZOd6q71XwutgXEA/BQor
gGODAEPgikuhPVMscxnlb4Kl70pTi2EYpobjVpLUa0mspZhTmpZNepYCjZhDA7ubYU8yhG34CH8/
9EcreC7l6lxjLx/lj0lbTinH/2RrxS+1i3QlnpprF7AO9EAUTaplalfCgToa/SmuuRZBCjCSc6Zk
5z5epfEn8ZfFSiJLa1iXdICFoAEx//Le/yfr98/HW8SgiibzQajf/j0H9HqcdIK90nNffIzaXTIb
KSySAxJ0jAkipTYLqJCZypixnYraU8IM5yZZ5ZCFFdqL2jEY4vfz8lDmN/F6eegalaSpolpGRP7v
NSWJFwxa6qdnlkbSi/ctZDjvgZn6r9bsECXPZlaTmafOeK+AtIvl4OPXkZ+KiPmKIgQ5q1bxGbQl
FvusJz2rkAlXi2GqCkdDiW420Y0gQW2+5pa4hQD/+ReQv2GZLNSioq4qBovsj4TzryKNJLZh0lQ9
oRJmCNR5qN2YBrN2iRKt9dkWNtyWB+Ho3YV768BIui/8JiVNLVJe0ASL4cHB9udL+vY5z+pVEyEr
8OB13WgGWqF5jZzMrzdLvFMZNIvLPQ6Ogf8xyqRK9eZBaYkPw2uVTCt2A/oh4903Z31tEkS/FCDm
N+e3Nb9+XBERv1i+/33IyiCpozUMyANTt2JylXeLaRl4CImWZK1DWNrC9knHiYlgou9ZC0zcYbqI
gIhqzjYVUGhEtPikzszOJJ9kTplkaBryvZavUQ3BcxOcLU0O1uS2XvfJshAPAbCVSi7OxixdMO+u
YUz1jhyGERW55ugMVQM7ZmYfEALf2azlbonrKCSwnL7r61i+qcQNvY3n+GvcGu9JsSRfBMhLwKbw
RMUjKI5Imq26xJyPVibQnIAEHQV+/pfj84+j/N9XhORmNP20PKwv+Mx/716QTJJcTiGPsw3wPDSO
Dswi+cZyTuDsp03nHyXrrBnwb+ad1R375qJNzAgT72QsU12Vr/PgQfe8G1OLua+fdFDriiy/Hnro
55X3TaWJOFBRmKlgWKpMHN6/lxqlQY0ioIvPwylcE5iN8xk19wLFAc+wRZP6kWCrvEFVDxenvKUr
mKqn7lIcI0xJ9c1cf4tv9WNEc/uRv6FCqD4N5p8QV/gbAv1HqHp9V2XKH3EeL6YwLenfSxUHLQma
pErOub4rlV2C9iDEHDFCMuXGZlCewoFBKsZjn4O4Vb+qkv/7SkgiQ1EVay7CNOVPm/vXtmFZRTBK
gxoTW7Kvh26H9B45bVZgNKWDmgNUBewEowgurm8s+S7p32rh0CvMWqgo2VEW1GSt4tMnayfRfym4
pW/vjq5yZczI0Ezrzxv91+VNsULaaDPGZ7Wm8dR3Qde8BIRGiOB/Ldy2n6SX7EMyokOiYZ8KSmkR
4Cgt2WaEXLRbHYURGrBwJN+sRwDDqGNEQFk7B5nx7WFnpxCVBtKdKlRxmZOyxI/wSYOUgmP0tOyF
dSqsfWHdVUCwxQulGeJoAkxk91MiJ79rDvjvB5NsaT6SQ5fMnbtBDkhWlJZTUCGOQdI+aPLLaDHs
LtOWbbQa/BFWlMBT2bvxwhf9XWDmQwtVMh96HTyiGb+2Y3UfGgNKE38XYK4Pu9tiS7MTkIU0oXwf
Wcu8XEFs3qgTChYV17xCDV+IaN39UxYSPz2ex4xMEhCm1qT5kEd1pVr+PhkJrJGrTcSFCyRj+f5R
ZqpFsCGtchpr5rI0VXXoPNnNA3k9kpstJ2TnMG262s+6JSQSY5De6Gb/W1L4f8tlSTUN0ySHg4OY
SXb/vgtVkyqCpVngTnMOB+M4zHTj64Q7AKKgv8RVQFWxkK3SiSMXpxW1ShBHH6aCkfjt5y1E+m9B
wLUgLaZ4N1UFLO/fa+mH1rAkT47OZcTm365mZeJkoSfFLUkSqEiUT7czvV9iWb45MyVN1ciGkGVE
7fr1JmukiWqG8RCd/eg29EmpyU86+VohNHRwkhvIFaNi9smLN3e66XRQx10tdwQwPcuYHQwr/uUV
VP6LsDELWOMNBPoxKV+virWp9sY6CeroTMkakMJMAXKDXdpSNr7WL0c7Fg9+MOwr/FaIrpTULb3x
ZqDDlRhYEzFAOtacgpBKTZXXUYsO2bo3sIfLcgEcWtwFaftQBv4qvpvzUo2GUUVkKgcFvoiKZfar
tWZeQlfbLVJ2iRaQEpiFdnWIhdGUBpnqBSi+N+ilqT7mw0nVp5ss32jWXWN8FVyeVV8iHnhRWqtw
OGY0plJAeqf00KrFL4/c/OYOG5qKMUQmhUfRrle9ZIy1mRmGcEPiQWet0OHExW5OBchc3KjZu5Uf
TPY/Qql2xRl8voGwvsGMSUp6iyYAJEdyICj99jIWN1BiqEEma6UQnvaA3h3z45bkwZOFcA4aaFs+
+e6059VnvrG2VUHMAke/le+qtXCBwu5s4b4hXtRYySg83eL8HpzehzN0TgN1V21qc5W8prBT3tYj
WDhDT48Ac05kxBHQBzv6+AQX+uAkF0K9f1mM3/CY3CXVtNA7z7dMvWoYvSpLTNK/NR5W5GCJKpU7
gGVX0irKKXK/sRL56abM90XbZ5TjBGJi+4MKE1xZv/RNsEz0pRW5P+8V8vwO/LuoGHQIPAA2Sl3E
5vXvXuH3WlL3YqbcEJs3LadNuh3WPKdwiZ29WSc7coVxeW+RrS327bOxuhccFDsGNnLr/yg7syXF
kaVbP5HM0CxuQTNzjpV5I8vMytKEQEIT8PTnc9j9793Vbd12jCKLUUgR4R4eHsvXiurCTf3q017+
8znZf/VfnJOB2U5RM6FK5rcQqLw2qXN2Cn17WKYPOgIbl5fBVaMUFVv2O6fTAIoOZDFhk4F1dKa7
dLM2zr4or2JpGiVbioCXuLpNNW++2QSHhTx77b+yX9rG+gFF66qIs95VnhR3/z68H9Zf+mokIYlX
qudI8HhEXJMZrCQx7LDu+EqNg+JeSER+FStq/P75Wv/GR3GtVIIAQSCamUx+i6FMa3rJj0Wlb6X5
izdo7xBVGIEPf119gQxbIRu6WMzJr4WSgs1vQI4vbGaQ7r1OPEf3TMstIcFqPXYzL4gEskfPtiBV
wyvZpvq3tdpfLf7P5/vbPNcq6TTXzKMuu9uL0eufUwpFPw0UMVA8QoUJyos5u3X+ZUFiE5r5ccHC
6EWfvVCjbf/858b7mxDrzyfzm4PP8lM2UKiib+EVJr9uh3gT/+sYJYvHyf//pGrb5N9UECMsVhHm
+LOh4JVtxQQcvO2WFvKsqbdNfxbIyf2bUjcbE38xSUdnnUdNg5Ta6dZvKQ5VmZwu5bm6bpGLsOqv
08VvYeuwwymlEe+Td+2hn7D7PdfAnkK4JFgfxDxAPFDEOCjBSOV4u4TuJf00Lu55q1DOAt4JvQ7Q
zNOZtgNurD+NyD8VZHajCUQe1CdQjf82jPMUWEUxrwdvgLqQTOsPAA5dEhewvaAAAF4Q4hZ4UPeA
Eb/zy0p/ByNLEcR1TWkLsFwWG2EPmMfVnjOfxJQ1owCXSv86hCu+dSfR/tVuZ9/V6vDIDgiskGyY
pA702YCEVj2x+rBiK7yHBb0A+r2jxEEdEPyCDyGDrhGaAwgJPOSerqdo/wRb8rgGP79HWjc6Qw/g
nZQ5xG1rcjLdsmBvHjCj8IcCoAT7oLpOUINwAsvwlsZ7FyIXvUcKk6WC84YY9DsF8QcFyj63hwrI
uy5Ok9maaRRqFKFVnUMPBzmNBu/rvDr47c+OutYZFSVvBONsMlvKAhRMnYUteEt2ntkkToUAslv3
SKmcgIuvmsur06wOH0clrikcKsMT7BLQtHg6GHFBLYYAvcan6wcmTAqbWm4oak/usEZy+Z8NBxj1
X8eYQdrVMmx7OgVn/dto3qfOvuuqnDGmuhP4mIvw8qBsjlMooKBWibofJ5uejHTVPcEThZIj9dGR
rfjlB4XtJiouH1dgvl8Ou3pI1p0gyvLy69L5HN47gHkwOZdx88vOZtQFDvqjycglO09CjiUsJrOE
dIcCPv0J0FpPCS0iLEFSe9nzBEb9qHGE2RlRAoDqxxmUfd1NgeWKeA3AWKnFJyt0hId87x+hwnoC
AOPAN4scTXDapg+jiZh4/UP9yYbLx/EQsJeK/gvcp5l78smYnCMwoZCMUilw1sHpzSHfOTxmoNYo
OwrYTT5/qotuDITnCF2904/Ry+YFuCBKtlxK1XVYNx8vaXDNQNx45ymSKZBOzzqP0l/jEujdrIqf
ICURUXo8hTov4Z4D/LdhQcOCjV0iW5mzBIKP4bKiaIxsyeseEDIaHx+aq1DpMGO5v0VqAITHNAB6
+ZosTLjg2Ok4S42CWz8kECC4+5Dh0x0CS52V0fUQVEuIH3yICQlxNtkvO7gCDEEWcGkWsWMHACnB
YOIhIVbqYjKk3Qto1kN4SOZPrNPVBxMI6GGpP9jv0NlCEpK6ybjg09MdeDApC1hB9Q4ZKPJhXs++
CtTtYJfgz5ofCaXW19Nj4hafJ+Lk9w4JgtMcjuzHrl3CQu8IZpCz2iNFwq7BBwU5XNn78IypXFCM
ZXbNovIHggSq1/ZzGFTL7esUTpgM8LKvsiV6Zq0we+YiF0U/n7Kj+XFgKsQszTnoeip1RYwx+84Q
6GKyhCtuB7K2hsI2GoBTsxEJBa6kxsFqkWq6/stMdLOXP4dRjmkyNxCX2+yVOL/F5sO+LXUyC5dt
lsQaVf6dCjmQA20aMjWssPcQaVewtqP1C4laBhxcI5cPsX8+NQIATBf9lw2NRAGkeNL+y9L0b0IM
ydwbJM41pMyohP/zzGWfEy3Teue8zQcoUH/YZxA9ZaA+EVMTRJgeVZP6vKrmQH1c0nfsW57YG6dG
Ey4YCs2oQwBtBpvB07YlBqfWGHrgBBGDGVWW7M5Sy30uXv7ZQVHo8VcHZdnkXZloDWZc+7e49JpV
p/6sXc9bTQqVxmm7PmpCenK0ZLseoNqQ+NQTFaXfFcDTQ+BigO2Hn5e9hwwUXJ2NMauPGC0wdAGu
l9a8Atp/o0i6Frup7VsH36yRUlK9RpRUAl0PrQJCbCQTFkO3QImEfCqCT9S2gwmHaYoKELX2qEQj
1Jk2QXIOqEzrKRxj2wsOjAQalRns1+TL9ZcheWzbMGUnrIis1CXBnuCO2gh63RpqJmgpKBoyIUA/
v+P4VGqFClgJwvwUHMbwPELEFZ7SSE0jkNEnsLL5tkTFdoF2UTn6SGNVZCQ5R4MimKWRwPW+MBEh
zWKlcIHXEh04R2oEYvXy4wQKBwxYq0bn/aczUL8Phbp7grea2UUVgUcboBhT7uCdisUw7pp20Q1k
REPn4v5zr2p/3TRjGU4UZZGWmKrGDa3xPymxolXYUriezttD6x2pcc93aQ0ei1gG0uJXNA7UNdW1
47aAIP55/KqWxYejuodK8HpQ5B0f7TekJSGGB3FWttm/LNHYUJPQ6jczhoGH/SVy7Y79l5SioSfF
+Zp16rbxkuciAk8XH1DhvcTK5v6oiOCLjBEViNL1aXlaDtyy7WmZr+VWreVZ9nO6OT+Nq9oXyAfs
Lqs07kLyxh6kwNCLbyUPPgNggrSG3JtVuRpCJypX+e66QNtkAwp5e1xVq3R3XlDlGw0hqEv+d6KK
z57RFy8ey1gl/ljYnzWHAKvIlggctjMNFIntU850uxsAW9g6GYLxl8U5n5b7J+b4LmqD66IP9l00
guZwyOELnPTwc3x24i46RV20/5mHaSj3LspD05dHZMuj4k2eg8LjE11k8gr7/8s8dGLtRZ7dX5PP
y2cJW3nN9uUdOUrxlnNMOVYaGhxDPn1/nocQhN6e27787v03wafz6v0ckKDw5e7Ep0juOUeQdziD
Fzm6/B5HvT2WX7yfg3zWitMHopb7ITXv9s79nOT7Tix/5XPDMuUsnLha86vL+yvyXM6MKu00PM5+
JQ/1UG9OcDAl0JyX1B8ckmcbAkV7M/hFdFiie4Gurq/C/eizGFu0AZf7oHmUCcVq2AfZZUHJ/ZqA
ZYiqZ8BPdHkf1Fy0wyBLYFN4SB/4jxNOH7pluZZ7sgNVuS4ZXU5MdPMxbJFqoqPTEEg0u48d6+Rs
K5+r1iCjT0gi7HI+Xzwpm3ydPtS8P90om3Itj+7P0gf5vPyavC7vyLOcUa1sCiKIHX9kTMsRal67
XGZaDHE+Q71ecgjemHKbxD+gR7vZhNgFDMqx2EjHaxg4zzvfCKx3edyxfu98uR094hgf4Gg43U5C
DZiRGVt+5acbyyuWmQfOHPao5pECJigSVwcQPcTAWtgFlV/ExfvhHOqPkHTNL4t8s1/tkQlYGe1i
+pOeWNlRv4CsJcoCipJeUR2gAU9gtaQru6iOsq2INmxl5ELqHFMtH8H/s6pX/UJGwiFqQpjA0fi0
sd0y7oOKkUrduT991UM9LLDOwkEIMt0dV+qiWamhuihjKBb4WEoXic3BY0yf9gF6ZbG4gHSXRFaE
kKnX+3KjdiA6hfWnGH7F1uZ5kW2UdYNpN6srR04iIlFPD3ofWkNutgebd3ReqIwVbD3BzGX8i20c
GSHSp/WycxFL8Vp43Ppwv2oXZEv86Yb5x7s3RxZYHlwjHqkEVwsOS+k1tnOXB9+JurALh/DKhfSB
OA+0K+j7etl4F/pTPpevD0vjBKD+j84+euPu8iAdC/6ErpeOl/uwZMzHxSbZZhu5npQxnm2aVfZ4
5SppOtqPp8kWlgdlLVeFkhQ/3+EC5UTkrxMdVzktBwsrmJ+JZz6iT0F/WgwgfpGAm6F49i9cEeRh
XG0WXN8sRlXnn6KeZjS8+2lxFWyi5VyNsrn+0AIZviX2LdadhvcBPMEerfj+Oai53sSbjB/iUcQT
ie+aPGO8wPX2m3QnJiudzp1Xrgs9RGD5u6VbpMOl82t/2LJa5ncZYyyb8KdY78Bdxtfdu52fcoJW
RonhHfDeYswMLld5Pfh6WMbytw+YPlzpjjwkfAjwDhi1EZdQL29kVjowsGUUyChNd+muoskmEF4w
CC5xzUSEK7jZslipQYfXnMLdncnly683Kzm+/LrMF+cncdcp51Hz+3oo50W2ia7Ptinnk++60HDH
LUGQm8d2yBbR3edbtGAnMx838SZyqrgPGZQybQ6Y/MkvsMl2YUfTLfg8sdl00y/utzYU+XaNOpb7
T6uhNIThZVtUd2/dPu6k+9mXXhTx3jvB03dY7bFYDhm2oYxs8TUVM7DJ9xrmzmp1XOnMVMPSiiFx
SxnOf3ZCFKdyVhajWA4t4wudlIYRlEXpy41PWa57WMokJdNVzYHh/vJb6RcyF3G2YR9sJXNytuHO
8BZTl1FAfzDji9HanrLOAXsmUX6b/6deGuxfZbDLu9KcvX8N2HrG/ylBuzTc9s1+Pwb7bbIT30+7
8vMy88kAUYkOJC4QA8mDU2jP4QoK82DqWZzFsBgW8leOSv3b8riEEY6EjZ8HQ5hsxUtJn06epVdl
YMtYIKkjo5/Bwiwp/SezjEQATizzqViBA5fw3enfTJzGIuXnS7OVrxYmKa0vTQjBsdvRX+L/xc7k
O1pgRqZrRwjEh32IPgTti8+h2WG4yzcyBMRspz/3q3xTr8YFRWeBDGu5YBlWw1KCJPGz0sgVvNu3
qxRXKJdzXQz/15biku++RaZa+v5ZDmITYYg9DijR04I3uy02xxUlvkRhFJY422pFCIaB5zHeCjOS
UEsGEAJ9wXGOog1+MyIB4CU7mX+hB384vTUfzJ1co8PcBvYTNwiPJiUwdNl0I5Od5XFpWSCtI5eI
AUQQ6t1mRS044YvEldnLdMHGKm5AYiqQc+Ii5LRltIkJiJXKbCJziVileIbzIg/y4LgqNvKcV7FX
eY8zDhkU3uhL9093xbpYq3Hrj1t4HF2+AWM3gOEH42n/iWrJzePK4JUrJwrx9dFVY2gM4QqVH3Ei
atlpBvHW0vzH2xhvA4m5UG1hKlMDprR5y4Q28e3bZJVEVKwS57KmCaijXyo7O6Z8MmgjFZJPKAw9
sjdRF2juEPSPp/cuYHe3iE8BxNSAf824WJP/gDa/jCD5wThUDtv7YiaY0rPhXh9sz/TEjMSAZFaE
c4H83f0G8JZXTwTbYo4NDkB8qZy+zKt//I/jXuSmK12c0YTi5iS6hQSBa2T6Pc/y+DZ7oyd862/T
26/lGuSvnCJ6g+smUgKdU+63Oldl+Lp3ebx6akwzBq0POU1w2Zqe9SQ+QO7JzzyAvOrmLoAz6SGk
MfQvhb/0tTwCUYLIuAROR6+IwJcToEjfyzXITEAW5Rb2iuXCS0Svjw/DVtydxBoyCTS4vOJRnEBG
kHK9XbsMfwnY79HI/XMyVo54fvyVWIT4FQlieMRAQExgU4g/28ip3ifkDh8j3qpbTHGBzbP4V7HD
Lkx+dligBDBOpKDVjjUyOGuvjJqlGaNxqsbpVgaATsOcPlnKEAOoC92lB3CEeU9IpN9CHfZR+YVT
aDEwLcYXIRHNxBrnzM9I7NS4eYTYSUwVCo3OQtnTCB218LTKH/ff6ePkndA6PLro23kdE8QEOfjD
arKYhEUszyZhzbN6hVhTvpmEMhK7oIZkvSw+EuPFRsWaUje/ZGQ3LqLangzLCYfM+HIRK1skHJhp
iFo5iBZWjOajO+x0j/IRToXyrDiLmZ+YlUY+Ua8ui3JzWCnb9JFXoZz1UPYhiEVpinO3wNcf/XHD
QQh8EU0OUDAOTwHv8391u8ur42bYZaHmZuHdgI4+oiZ8ng2eg/Zm5oN78WV1HDdLPZBWL6Oea7jG
egCYiVf0QF6XHpH/80h5F5OSx8w88YhxXePLl4Sa/72J9UqQev+kGJ8EopPNdPWHSSJ7wSeUZzHQ
E56gxURH3yRUvRurBK2Gqz0a7vS5YTYSj/Dfe88nG9e8fRa1tgcJcGFI4BP3O3bDu//32gHvhe8i
VSD2LSZ1v8lgkQnQeTI9qHH/Y2ji6eRGtuc1DeQTMnrEY8ike/ca90/Ij8nQlmOUt785g/DyJp9j
7/OVwhWiUdsTR0i2E7KRSBMLFrfoRGy7rWwPjSE80M04/hO5yuwh98PnEDJbsfJfJbwAQSNfAsXI
HTUWIv+FPKx4E2QPwTeGxE2Mji8B6vrPjP7HrD6g3jvraCXCRUkh/BFrtu/Aa24hpMSdeijviE2L
26gCCv298lZsUsb3/+++XP6KxYun53Pe5Vu+ecBZyHFlfSlOadhKLCNxjvgBljE0izSMNJq4GTil
F2K/YsGmVwX1J3NwzPUt7s1iuRbNJ9+ughRDxqap3GdDdx+xGYMXwtlyIPHRRJ8L6XQUrHkH9cNA
jfMoZV5CsB2nIxOkXFqzknVRSwWN+IWTpwRQicyGeNxKH0iMIMHRvadvj2jThLVWF9KHt7VUFWlu
9UgBCQGkTSEJ0liY8DGSAUQ8JR+CAGSZbpuojaRuRUzVfBEQD0+y0PDhU8he+rcadyaxlh5M3/PI
pBWuzJ53i8Ma48uPa+DA988gidqlHK1lzmgjMwYhSaL1bpXHpX53BjguCnTCPeDXGcKbuBjxVlTS
wBY/+BLmSpAst2LVzbWvMko2erxfm7EcUg58/4Gen8pCk2m3jfrlEdNQvHJL5ahMqBefq/FNHHPL
h+7nY/g2TpV7C73XXI2ztYlti31L30roILaLP2A+u64hvYBM23uVWX7cirWLrRNk+GIst75mdpCb
PLvHudJG4puydb+U3zrSpuiBM3taPyCGpYwH9yKDSJzSvTmlIeUxwQzlJ3zzGGXrZtkwoZCXbuge
MKbMxDGKt3PxekfeqfB7d/8nZ2x7N7tENQELlRCZFBvW+t+/WKcEEPe/97O9zdBYI8OaKegBPXtP
Zh2Zd+THaU+66Nc0GhfJGo58mQgkmDn6w86gadkNUQGZUOrwn3Yje8sGKyJ6jBNxNxLAiMOhipm2
638Q7d/OVM6jWnUhPo7Jh3OVsLbDjPLg/CDOuWSAiVun8e8R/4m5V4b8H/GFuDYxApNow3Jvoy5A
Ipbfuscfckb3lIJc0OjfJlNeEx8t6wXpn2Itg8byDV+mmyyU2xmBUpju00h7miBv8J/mk551ov+0
ljy8N98f/ovOhwZrceSK5K1bpOWeZw0rVAlm5K94qNx7kqBcYlv5X5ZPEodDFs7wySl0JYFgRcqz
XEHtFUdRpLuFsf9tNKx7W2yyjRlAqiPhDenO+bf4cwkhiOfPaPOxvRtc1/dA+D4i7xOEtIjMRAbh
ZhZfFvA50FqSpIFL4Daa5ZEZH/0JOyT4ZYk27/OLvC2dJg6gjAoGdsPi7e4aMYcfPQ3cgz6c52gV
MI6lD6WRoSnaSEjcRPK3J0iyY6QBaPwjj/slJHye9niftM8PUwbH5S2JDhvQceLdEw4qN9m1kbDI
nvPj7JPyTQlYMtC/qiePJVUmsQVArIe7E7MIUSVklXGahfhNNDEoK5+yBeA2Q9D2sA/gCZTAju8x
roTgJ0xSRorYoIwNJTi9y0EY9AQpFAG6+CysWQ5qcRk3t4OZmPFaHIgMemknadTzw33Kr1gKKAEl
47CH+EbKJ1iUSNwgDaTzi39EEXcbhgTcu0cYF1ze3bviA/C1zXK/TjZsC6IGuN2veSBRj8TmOpGZ
hH8S+okbPQXo7bLClguXM5WxXbVu9nASgqA5wTwnrLAIvy9VZLEiZgAzLLuV4ighP8RdUeXHBUpT
FOvjsr1NEf1Sc4u4C+SQTXR35aAFY+JM1rMSBP7x97CCCCtx5WVZ6k44r3twan1K4CchqnyYIkZ8
i+S0JJEpGQ5yeWG/mL7tZbdUPE2zbfxmayzpso6FE7Es32pDyYWUr/AXME3ImlPxwejf8qy1a7Ko
kNhV3pH/JV/WhPaTGaHnd/uW4itbfW5tnI0V4tmSCfvi866fVVqYJnPAUQUkQZ0LuYz9VH06D4fk
wTgvlfyrMN1CFLPeJ/sdm9HTp8P+a2g+8n7hEKQPbt4g4xibpauhCJSG1el13NiEw9cvAIHDgd1c
dvPfjhSGSkCNGgaY8ZnMEBIgU3/4o+YKJYRXIqOb+dShKbNp1H+SpQUIo0TZd+rfm6oPARlNpb06
+e8bSZMNgfclhFOG9uThGNbN7IW5P+BUB9AmF0gPWQRk9NchQNaJ1eh90Gif2ueJdzq+hJsnD83P
QyPbC//N9KWezJPXDjY3FA8qCrEAirwLYaeL8OHmsWA9ICF86V+f4YZjkXJhDKKB/Ev6vQBN1/yE
l3UD1Y9rItaCGYmt7uVrrvW5m4Tl5hfF1as6KA8zfx8cnnsGB+xdn1S4ErlwXQE6j6YrDyXdvX9G
M4lRUn2Sb3gAL0aHfzqe/oZuaijJF1A27vHzFkZICGFHzrz5ZNP8NmpsRoG9VZ7kmRnZbvZsu0VQ
rJDZLt5vY9CObBlB37Ab8UhuRUCL3lJ69ENoU4vAb055g3QPOyP8bHv7ZhsmD1POs19wD/tPUHcr
dDSUiE4B0carMm733zsZ7PuVErWv0FTcPq5Eypv8DIn5TR8qW74u0+6Cn32Tg8kP7IPmFa0EmuB2
UR4AgJX6Nv3JEP/W5SS4QRdTzRYmF9vwDEwvIgPGzQiaW7tAi7QZJTn1SX7ShWhQ2lLyVYrPgLof
wyaNrryJaZlcLkowP/cBv0+D8cufnFnI6TAMQ/uN82sXcjaWZ7+Jqcln6BbOQbpIFpCUNxUz4k+a
jgWjEplvCsO2oDMZic6SDdsJQFRG7oREI+OAvl+UQLpccSZsh0SI1M/vA0GJLHhHaMT9il1w5Ael
nTkxxJ/ZFZGXOfS3vb19upzL27QmJSSviosl0d7d7Hlc5ETEfVh/v99WrBsFkg0Wvvf1M0Jh8BDs
0Ib0SW/dklGatwGP+EPZsK2+Vjf6ttgNOwRsIacavmUxrL9cX1jZbsS1yapW1rW3zZubZ5QTu7eK
HUmfFKQJ7VtQxemCqtsopIjF90nDyar7Pk7lL423ZiUugyBSGM+mC4Qt9aUI3N4WcXVbSbOadsUL
XzgEtM0svWePkKsznDmq41nrLHA85CHIZAIOI+tL7jkAcPwkKRbZ+VA2sksmCUjJbLN/yP22kxa1
ZSh57fuG75RNNXksRU2b07JnwU1albL7Hka5BZpKk52klsUbW56YsPRfusm5/TFBqOSMWB9E4v3H
xW0M3QyhX+DWle2FsS8XLbtgNzvgUQK5K4xcHIyCeBkPyjZ50LHAw9zydIad/vTPG/eO8Td4MbCI
1OchmIKsxO/FLBetvRoDdXpbkO7VR440lqqslMvhqdk7vnKg9JQcGiWQcMSs9NZTzv6Jujy4P5oD
ZFmNW00hM6ZkfAjOzneO+tlrDabwui5GADsKMTv7+hVIwfPLeAWZQb3E1xT2rH1ArbDUdZxR+pkB
biDDmn+WFFNMXGsiXEdGQTFwFSEGPmlg+K4jLX2tzjZ8c/A7LWqNdGYK+3mExnZ/AsPUQQED+KCO
Gm2dwPLVEvkIQXKIjLcDdA9NlSGcWqIQ6liwSkbHKfQc8xYhuSKC1LDW2GFBzdi9oi3GfIE2GMvW
1JP6Y4AXl3gKQ93gjey1IMMCtJwKjB/wAxQdKBTXQrj3cUByDNXdYg5nOfhI5Kkm4BRRGQErCe1Y
RZUhE1moZD4w34o0+LBLCeTYdZksDtXRTfNdcZn6NdT7/Z6fongfoXiLivfV5bQ+m9G+WtVWoFD3
ud8V559J/pVPX7QhVPVN3W31xjerUEW8RhH+QlPxBjZHp5u+eIbNw4HoLfENZWfZz6pdo1oDX/D5
dZJsxnZX7ZfnD52d9S7Op5vj4c3Qv6dUfx/qr2OyWY7F87X+CVO7riC2BEBrO2ljh2pOhMOTeHAe
h/PGydFl3pXCk8DWXnA4ukbhgduupqs6XRnJCvyMarkpcM0xgDoI9iUT2BpVjkV0HZ7hfqoKt5vM
jdRzINeEwxCiw9YD1tlnbnKSRULzpb9DCjyazNYIBLhDPZ++g/YUzT6vuLpQHRqgdpAC1sCewGXm
6sQdgw/vp5bG0DmlY5iPoQ0w9LhsjMeeOb4rDshQEwopLwVKydToIVWDZ/l5NUzXaf0aNQs4q450
YuDAIW7BN/qju8K1ACX05WkvDO8P1XnXKQvnHLXmozP50ZYvI0iiqYjutGxepb90GEqdLAYrW4Ln
8QcCgx4YD9yqEWqwieNRxKLXcTP5oTo7O3ur7Rh8fgfCjxwu+AORrH8ZprvuGHIN0HQK1f+BwisZ
UlczsMx12jxk15fTdVlSpDVGZbFAkv0Ky0/qIbI3zf1x9PIG/tRQcXYTcwu1/NV+AvjVE8PrgZO/
jPlyIHA/++bFrVimksXpt+PgdeUKWJaufqjDi6P68PGeO5HRFFCVyso47Pp1f473k+AEI7Gzup6X
e8SdoCEbBi41HPV1qfqTAzFnAaGtsdf9UZ9uag0iVtQhQTeLBN8ndORrdWeuQa8Z3+dXOMGUF319
cNFP2z/uF+2KskhU9/RV+zaJJgQarKjhakTP+Nn5eeLTz/BlDb+UD2OT/7iS6qcahbgX9kVAugxO
5LQgntxSM0c5d3XcXCHFTMoyvBiQLo6X1b7xGC6QgwKCFrLTmQp10GmksBXrScbdiZ1WYkJwjVtQ
obbZz4wIsBcst8DDLj/VdzD6JH+sDTUoluGZvyrKoMZxk8NTTLnWsQaZpRtUN9vvmYhjze0jMuZo
g3j2yLIrAfiqIEdodItiRF58OEWTqxEYxvMZMt3JKUZuPYclotGfe3Qvx3RZpkdUWn04NQ9Uk7Qv
7RFy9g6Kc7gWV2eplLyGzfTlmH7U6qrOdhp04R11CG1lYxKtZ9St29rwPE/AeofwgysxVF1XdObw
7FV4rUI9Dy/ajEpoY2l/k76BEXljTdwU4g3ovSFn+DJfzsH4pH7YH/rLheW2/WwttSUxaaSF1GMs
9I/rB/quFC5AyqUcPNSWxmEOk5lOSVM8pxWgNEcOMGT8rJOvcmv9oA1p+ARUJdIjxDuENY9FzbIj
mkAtN/EPIdwA5LKOS5a67Bu3iwOhpOWhnLxtcATXZxxX8jBcmEY26CC1Vx/aL7pMhY+0Ug8R0Nym
Q3sPnUQoKYGoA2yfzJK3y3a6Jj8LPBzUGsxv9GyBtDauUhfBQWWe7tSFFuXsfVlhu223Hajqp/Qr
B3f/narU4+5Xzrp7NhYItUJySxi/NYKjc42Lcz03oeErrW/Nia6fNc28g73ustFX1vJENih7VFYd
abo3oKPI01Vv7Dm9TL+7Z/QE8x8KNb8ftGH5M/lqnqhr6jdWE5zAS6YgZikeo167F3zgib1XLQuS
sYnL9hHZrSTHxyCIMCcipGT4grJqO2eaRiLjQp0JuZzCncCzCNL4IhSHqBABv+dUzW62B+2NqBl4
e+De55k6mZmfymcibMsnhA45LKw2hIUUWovy5giNLPUL51lrCL3zlLXKAflm41c7RfXjqgTA99Eh
PlzNp+oCoxAZsQOkbeqZzAkqYWWz980h1FkaQi16QKJlpSk/+uLkXbDeTH+oytejtpsoj0ixTSeq
W1PTnugnVwNBpLfvhrOjEBfxizmAyXS/O5XI3AG+R6eZNhi8MyaGLJh18DJYkVAayYglgZYXjwry
Jc0Ipt00Pg8o7+QzhCLbDVD1BjKpft3Ybykt3cASHcJk26m+OkBZ7+b+lNKYGsJr4hUXYtDxsEqO
hCWhfn4qAN2QfbOgTHVzY6Mr0RlXa0QddFP8GxGnniNXgphIx+fHJwCiukNSN2i6hdV4VrtwSurW
l+3VzQbmnGBo4Zz8N9qLG6vGb7hISrxVSiilzI/arD9DiHWt6bUxr85b9YtC2uS5dJpZgrmkZ6gH
fDWZjzqRAkTKPvjNo4b8tr//VQ6R0TMnrDrk0eBGwiphCuoIqmbXX8JemBHaQeoCcVIoLEgg5QW0
6qrkP2sPvheNnTqQUok71nHfLmiZRg8pbOcrY4JIoEsdGvy32qv1/M/xrjr9GyCoPZnAAGEahkEd
vvHnCy7bNlGujjpuFSvSDvwNe0oM6pdLw1kBN9PM8FBf381jMZ+eVo6RrTrLDqbTyjXOK1VxNdMF
8K5XwuuIFSAMW6Ve0nt95+KdDiY0sVE9bsf0sU3DTJ1NLkEHqMTojVkFwb3J4wtxz6T8OgFRNj6s
YqsNx9lFf2yN1xRcVhEMxoZJvk+jdHwywBEcH6rhzVBCJjzzsrSnT/WFysJoz6b2+OS0m64OLLjI
D8ineB371WpsQNFchk0bsfGv2eFZgaT8tU1WqMdQZdCj8ikRYmQy/O0wscNch790be5j2JYaQluq
z1NYG2YAkG2yoMncafx0eL4CwDFgC1mZ1UenrwEWp3VY5n6FryCOT+fpYZUfo9YI+5zgzL9Md003
HyF4PFOqHAN9vpYL+OyhECyucZ+4aLUKISR8QAC16fvCn7BRXkL17epU6BlRSsxdAWyPmxMaK7Ks
HRsvTfyJHcMMaI4RjHOwSp5BcJ09lAzAt/fRRbD2UPSiautmxqKdhkdKCffRsSWICVSaBJ5TeIdA
brK3g4pS7pvQrCvBEXAE6T/H35euaUK/4TFE869edwHEXzSmZg++6mZAynGuU3qe+9ng2f2/ERD9
tUpSZPZsA1E2B1ay25Ltf8DUmnqxDoaqAMfKqc6iOJnudaEyYLGRlKEmmU2Y4WClCeG3LxsCgMAi
7ZmTpUIxhV10M1DNIDuG9sVt0rBIkAbyOrZ5By9RfVv1KF3pXrNP4ugpMbntQrnSXOlFCPyDA9oi
OgBut2xcB4HHVtg3dQJfgPmImcFXD/kP673zLPsmV2F3lPn62Dk9NS0Cg4C3jm2Y0vgSKnxs/LCg
OlM07f+LIf8dovtPrfRbMV1+PJ5OuXY4b7vUPUN6e5b5DdpIaGlZxUJ/eyyJ3PyJMYNvinodQ2e+
gs1trjQBROxo9KCmRmnuGFppSJRbaj4k/MfRI6bTOgqVXPiS21EKetB0Hmp38sYqgPUdNCypPUdT
ur0EV/gaEE85iDeAj9/GFoDGJO6hjifHpTVEeUFNazBNWHz6PRI6KJtSmUbq+zo7vFxEAlw7ziD+
RYuZUpYfhls8XGG7gNP8DM8PersuUTRlAiRFzkGhLUYWA6Q22PTuF3CuoxGRQLhIYl/zmVOgRlM0
RAK8KQJTmj/BfC+B/W1RFnANLM2D0T1JXKUIWGJTHwafMumypA4gA1e/a3hvCeFsH/W+6QRSV2+c
/AsQ3/lb7/s/Q/s375sOupH0k/y8rSpI9OeU7XVwxLP8gWcelI4RdpA+KNQ4ICnjnmu3/ab0r2AH
EjEPNN+Ya2m6ZM6LaDPkDPXcvzYBJN6sRagu1EwpxGpKFzIkZMmRhcOLT6RUq1NnOlIiK0gbYavd
syysPeoLkUVPfpRvp/iwQ+0pcSfJPG88KitwM9cs7KHRHvzsHDpoM6QRkztztAnxBqu7JDyxqIFJ
+p06QRxlJs4o1sdd0m8bZXEqAsovqyaojX8rtvibinMchKMZlFtY8If9zlU1NAp1GPvJuN2fG4YU
y1PnvHqvLu7e/rCrAxIGyDUXXIqyJa2SEtK9TSDqREKj3AfT8nmVZbApkgEdCX31LhwJR+twGFWI
VCGwtkkCsSRoyj1edTqDlgOya4iEWhacfOlABbC+7I8QbCotyqiP+pnJUQJeFmEqXJYUDrb7r774
OZaLPv85sM1oEezV6qdOIsgefqmUveUbuBhGNokMf6Dkm4gC3ctxcVDfDuS/4UMxqDi9sq58dNrY
mrANsUz6p+v1szHW9GCGTaNHbAbTwbegV3ZmMC9Dw5iiRmKSl2DnYp1XPmTGDvgH8qcjdAHR5fJ1
Kr6oqZkOTxNj1RdPjvbBzLTnA+R2j/qiBKtuefsKXuuIoA4i4hOraLak9pv85DlWMDGiSbWbjisF
W0W72Jrj9qiFbngnnGYxlT32/yPsTJvaVrqu/YtUpXn4KsnzbGwD/qKCgDVYozXr1z+XOPf71gk5
FeJAEgKW1L27ew9rr0XCScYn2Lbikb6+1ptBWpwNrhHO6mYqkyFSVkq4bVASlz1YJ1prKgSHNgNE
4r+0ebAy6yCB1ckJoJg0oc9D79nV5ZFKmW2XkABCUzAWb6OXipqgYBst2lz28DmenGiXwFRHgx4+
O+k1DIG2RBhyTTcJ3YT8Ny2Kwkpl0VAyr1bcdCzjgH0qFW2MswQSKbBvAERqF+dWSNHds9XwJEtn
qVnIxPLZks/wWkI2w7kZU0FDmAQy9WpSI8vBiH8StsGIhg5AJ63YhLSKjNgP5AaS8idFEO1GdOXh
wSko4n5vfbvD+JsmSdzuC4uWgmoZmZ0rE6fXysHqlJ1qkJVooNoVWnqxorcyVRZWJ08t1Tp3j/Bg
NuzL3VmlXlEM2UJCqD5prsUX+3g+JdiwECW2fPTI8DEeVnzutACqoxJMLW29VqPhiscrRd6rRJkZ
Gcx21IRNrlqDwnNYDU6OpEUSSBPPYsV08A4rsrooE0SHk2zjk1/0u2TaIi+G2BDE8h2hWVnv7zJ4
AGL8vjE34eNx8eV9rXt02xtThNGccGpkySQc9VkGmkHUePmVeoVi0RsZ8SHJjDm7zRwSu+SayTcI
IN2063Fq6B/ghnwzfYnVZevv+8p0qgTFqnvDgQRmJHzz+s9K95Y5/NlaIBISk8eE5atStynNnakn
THoceYQJZhJNXmpguSFhfDMsS+E0tJkTkMQRcBRKCPM0/u7hNhXB5AHDY1RcIKOc0k7XcqzBHZAq
HDjNNRpbtSNSSLSmkjASpIPsn4tWXWvhE1Ed0DB0XUpsqci3XY0YBjvT392I/yDloq8TXXDoV0T4
6b5T7BlJEnlCNjR7o1oWRCZmQGas6LclcSwdbeCy9H3QQeJPY+FVSTfBYzmQ2qyJE/2gQXybWgVi
j4JRspbr+QP5rgHYcOVvS/Ums3u2WY8QXb/qFf251xU0pOlJaYuZ35W2FteLQlemvnF46MEPx4T0
H2ctvIGabNBuqWuy+K0TvO/80u+MotpL5lsP325h7tHnWxjN5S7fHvT15wgXUNdVzwkNzCmx3N/H
9k9WGwsKMcRdNUnklPrqrP2XGxu1/j17QNSzV8VZJWwa+GJIp9C5W3UkRGZ/v5j054bA1RDdRDQD
Gj1oa36P60I198y49L+uRhwrZVcrlxyrvnUKwRm8rdi3qYfOUJo/POfYZft7CG0hQ03/ralCGKsY
3/hfpDbvYhgfHuTEPxuRpO35567Z/3q6f19jrOL8ayzTVMhTtTEfo5nmzVIuihkZqQfevVweKn9h
Su9lJLm9Hv600/7Zrvv7030bVyhbTKOEywY3O8UTpfJeg6ozrzVyXKO3oOFzBuxIZB0r9T5l41E0
yu90kUS4EZrwCjeU0+PQqcbh71P+recUgjgTahU6iSE5gIlN/UZY0pqoFhfQCe/Lx3tQbkYdWKV+
K5IzEoh/v5LyrUj2x6W+0ZHc40BrtSIbyaPkaYv2bUIGAxKKi9H3qANJk0durOKEXio29CKFZSBf
BgYZvur8eIzSGq0tLnw4bwPaDfvMOluyNxVohu0RZU19yJrj2M3ZfpSUyuVIMP7A46EuZVTiD9Hl
d2qVUezZgDJrZKi3VAXW199NKfDasopTI9n52aWpNQpy50AiDKG9P2QUyW/FxxCWhvtZLX4wpu8x
23htao0sFejLOLe/esP/ZcaK0sRBUCXJbkDWyjxX/VaibQhKkyzb1uJcqJ7H3sv+1KVI3yE/zCFd
zIXuaoJ8FSeqZZfiFjKTIdzq6Q/joo595/9axv+7N2SbIc6AR1L/1pfe3O+JKHVRsovqp8q8Fi3s
7APlxu4Cf7EckpOFjgCt2PLueoRwkB/2yTTXlvfuCQFYb1SUmyniLgXTDPiqQdB9UxTzlrplPSMB
k9PyS0hnTmn67ixERY+GOBXpz9G36ePsazCX7fJmrlMhw1Uh6SCsROsHVi/pjyVDZzZUAXBVqRwN
sIT8PveNEOYwVKKUcBevKaYLswAst3AtQBcQq4hR4ftCqSjgNnqAVX3x4lErwZ9xwwc4mSpxzKr4
gZH1P+4JEgNThw0AvmG06H+/J0MLQg8uyvvuYS3T+xkpNwHPHPc1xPX8+zr+msPf5xjaRgVpdmMU
6Obj92spUugZQS/ed8WE8g11kTXl4u191W/gBIFowITLsN2KPgooeMy2WNjZMjugFbZR3NilXAOU
vXAHYS1d09Vjoj8NEDlNYnsNw40r2o8N7S7XbqwFNHQk9O/ic3Btn2GXIpGyyj+BIQGjwH2v7nb1
iSAwmKRnUvLRGUjL4u/Pqnw7lrBnleBQGmWktDFW/HYswRSokkYqUO+CecfXTn2HBiBq6KWyq9MD
HDaErw0VH4WkM5rT+M5D/9HTEtWdmu5XRqBc9b+0eGaIhOGAWmLzReneJGRN/Rw20MvQLUw8T1M/
+sgRSe+dAB4WYUzl+YcH+ZYOGx/EgIiOmYOvXNe+U7JDcJA3kEFFO1l8TcyXR124cFLaVUf0ZbxZ
ZuwYPToFnWg3HAEdjCQiWnbIf836hFSOBoiy9pH0IkQs3exBa0eGzkGkkDwBPEieqETfajWYu27U
6pyW6g/qK8o3R+jrAQjVZVbemHD+TvwqJGWZ+w8l3AU69YMIXpSZFU2lfp1oq1badJDaPfZ1P0sa
kqZ2/+aBMPeXaT1DbTYrtsTvMFooI/f6IqdOwlZUDmcv+DDl5yzEeeu3HYAUWVk3BbunsEn9Ux4i
nI3ygBT/4DB/p+/4ehhcOqYE5lNT+Z57qCojysKiDneFklFN+VWLL8397OcIzNJzKmyVBoIkyIPy
Vy2B54lKHJ50klwCKvhE/ypNrMJGyvfVmIiu5FlcoG/9YtbIrr0mbEVeQYt68Pp3G9L/nANuV9EN
FZZlOL4N7dsuY4mCqlSKUO2JCtdt3F6HtthUg7SN1WNSKKgTlW9aTTt0U8wbmIlq2Drax82AfAgW
E7uk+PUwRtasqOao3OdUB1N0jw26t+SrKl4zDnFzyM+R/tm2yI9yzseUByKkfdJzaiFaQ9G32/gh
WlUYrxG93TvgAk6ECoKQjguqmFBtUlFpjGRQGeURumPH8prXqoIVBR/WL8VF0WebvoUsC4EuD+KS
AvB6fdW9WyzBD4a+V1+TwfNpGbBuHUnHCuqrSgA/LPUL+h2hBxFa3b57N1J0cMwfFEUER70JqG7V
NO/nBgXEW43vQUSwqZDUFiltgwlR64NQe/OMDJCHpPA9S1Z1gbKMHlFCI3ylrtD1/bqmsmqCos0F
1pxBVIqXY0koXz1eNCqfISR3ZIrQo2+iaOpxtWwmwCunSDnREqydTl1CE8XpWjYQxpJPLbUXEATV
RteBWN3bdSVo+6bxUEYAkmk1F0NaCvpTnKPSAn+TgI6Ukf9KslNLZ1JH7FpQrI8uEVSBfQSu83Go
yQkO0lJKZpBKooEhFMsgVCFSQww+jd90q9jlyMlq55DOPxnNMu+U54R4AxXJt/HxFY920fulGBtC
VX+OtK4t9WRau4PnfSbUMO1AKtY9WVcuOmpdP7Zardu1odkBf6aKhUA6GMx0o4nDXOlpOpc3CTTZ
uRk4Yg/cVshR1i6muiGAu+XQrWcZUtOD338OiH4meQVx2GAAOi2jX35Soi/ZEoa33TTIdmIKX1yv
rEdohVmgHENNxqNNX3UbP5+Z5VVgPvNBQyhkgpWvEzhvLLFEJGwgeqFvT6QUo9DIz0GYt9fQOssK
+ddI3ASSsi1IGRVBOVGEYlcO+iTn6CozoLuNJk0aaummALYKgjPRIiEhb1uduTd8cE5hDyl3kk98
8uJBdXd8Cf5LwWvnj3u8IDp+Ynncg356Hw5Jt81BgUmdoz0M+9E8dkCHqqadtZa0zpRhFgFecqAY
nggBkNqpCNFJQ/Gt0EbiPFRxZBjalOYaZ28l5TcfjyasEjikEKzvKOiZ7bTVzuSohugjAFgR3C99
cJXNMXDo4CCKNNXthk3Wb/GAQ2MTw5zXwG2sP+pZK3uTQPOWd6DlSXpNseDmkaKXQXIsQY3OwMz6
Q36nBTKFNQzWIjU/DgY0Zo/uvaXlTztb1Hy9/ldefD5MJGODtzTXUWtBKIjCay1bIJmcRCyWuj8c
A+QBW22WQ0KvnNvh/lSJyA312VxRm+lY5s8ttoZgJisxoA/4GULAIfS9DubJgBtLNP3tmNFCBJwF
x+lcUw5PffkQJj4SMCvYcrPovbuXtl+SQM1WioGZ02uSpC7VYuAEkNyJCVwcYT/1dOoXiOj6JC0T
JPFKkpkawHdGJheL9UA+KoJD8w4RFnlmraaMXs9E0KVdiswQrnGtAAa3NunjOK5bdSnFFQgmEU4+
CXFW5JHYFTJg2NpGlS6hJNkxj3CHbmyI0QOE5RxZFJ3IaIyiIoGsJX2SekgxNboo0KpWBbrNJGEK
klmP/hhIgK/YIwy+q2+AcUv9lm1S6ShIo94X+OBZH2zyoIaqtwdIDa5LBKsDxyOitEuzcUtfhUVr
K8f11gu8aS/cWNUF5A5he98lRbqqI+Nw144NrJ4+tEWEvSlRXnYfFoI8ivCQboFMqhE3EG2J8VlM
tGfAPAr2JCYIo/oRlTsfTUsQFBRdKqV/S8T6gqdMTjdOf6ndLejR1A4+SwBzgq6yug8liTngBrUg
Ua+U3KCGSDEql7GP/mK6DprTmCLL75dMcCOmwmiN5/tdnYrSuwl+IQLgqESGnScws2E7Q/qmiv4t
QF+7CfdRpH4mzLk4KBuPTEkMuWEa6msDhJfBm+X19U5dnjxKAyFiM8InavVV90njBW5IVrSUGdEj
SKWwvzxaUCxxSy0YiBrQRlZSJ8F+hSRZxKRq4aVGPtijCkP7HVE+hn62RjZFhBTJPceWsMBcScHq
jqJQk+s2CSdX4dE0pgcrImVxaBZPrXfCS5l6xbLi5PBZEunjsQgaKB+Js61TBECuCagkUbN2shpy
ZzLh1bWWKoTiOGIMC9YfsJ5NcFaFdlmiCy4USCQBrNKsYN7W0oeAarE3GK4jx+FF5OjWrEnRrKzI
v2k5dYG+OfTisLCQhX/4FQqFMoACFlt2l+eNILwOSMRqg+KQGNG01zERFZEuZ0Fbnz1Cki1UM208
G1dPQWjZPVksNG0ghcqIj7drJXekPFAuTPuTnlYb62RAKlYbCQjnDLSqaN4/A114Tcuaet0dVQiJ
rL93VgoPSVfbpONLt5Y6cIAhiN6gmp4Pjf8qkZUm8qICKO0VSd7rEGlk5DFJpaglWnWcAdkjuZHq
v7N2uzj8/LtD9hV9/BaJjf6YoaJVJ8rATr5gGv/KBOCpI/PiWeU+yGXiTkqApXQwymiihJ4zgjAe
CnUsL3LHHSWX85OZtQuTbEguvSlxaXuxQSH+8V53vVNV58Z7cP9vf79JbQwH/7xJEgIQFhObGt+y
bnmi51XdeuU+kfupaQJSM3Unb0dJTqAYaoeeCiryafghpd6TLsa3gTwX6JnVuFPezWCFr/70oL2M
HL6i44uFYjwT9fsxfRRnBALdslwqpjAZ512KopU5GDH02TR/eC8yTjaoswDJkZuRw5IMHpQqUcER
hvDHuDYHS3CDblMR+Iwl4fra0j9JL/mLRz36Di+J6e051LSmmXlILY0WqsHr6KES0gFKUcv3rA1/
iHW+krrfhwxcDYHn+JnE2e8RthBH5eOeMK9SXazEZJaA3syzcFaCNmuAT1c0d5Y+sD6aBlgZSrfW
RTbk6gFcIDhQ+JryIKC52u4SRD/wJf6Z+sLoVI20h0H2CQ7Cb+F/C6d5lnBK7B/WW5Vq53vcviRe
v9GQE6hVEBCS/qQAVNOKy5CYT30KCPzvJvWfdq/q3IGmcCdA7n8fn6iQkgewJOy+Qoe5MljzCvWe
MgQltfHoOJB9SpoXKX24Rlk+deH9CYs38NF06xwjwein9Nlw4AVZOq/v9aGL/R8KB1+x0Pc51ERo
JQ1RQU3S+BYrqUV1L9OQewzRlPHiJSXlRY2KymjtXhlYtoUFZiDfDXBsIEtZqf4InfI56MVlp+Ke
dxd8WeehJsdB20gPfyVrr011MEBYj3naYjyAErgxlBFOwQomhVqmvhu4qaVMihCScmAqaVdhLPfy
MHoziR8vOXqSOoajNrSo0ZXrPDASCo01SYtqlXavgrEvhxj+U3LTLcYWh9UsALTaZ8ZRHcJjC4VS
X6k/hcRjCvz38SIShs18jC0xre97WViWD1+tqnKfW1CAyuAnYyrJHkv0AYGuBBgr5bCp7hqVQHo8
wOIUQJ67HL1ahfxwdYLFtOpwihu3av1ToEXPSimdG7X7Kcf554ZGzktnXplZ9I++g9+qwZQLRX08
9kRpdSE+5RoHiOBti3J0ptJpJdMUm2vrUOynNSD1PgMmUk/kyHSloYWKHNKPfG1G7VrFjdDvzHGC
HzVue12+bIZh28bipdY82/PffChqE+MqMNfWvcPYM+Sc6e0PHzGZmhYLwiU9iYGyzwJhXguwmkPW
Rq0xEroPpd5osTEpVZqFa/0a6qNocH38+2r8jw1hHA+yAfCQ8qF/K5FZsRZUhZr8U9wQPMq4Cgx/
uFAqdXmFZJjKaWTdJwLFMbyvnwsL/2E6lqgjjqXLbAdk6n7fDtpyqOpeVIu9UC7N6igNKz1Ymvlb
Al6iouBIa9kjgJojPRfZsYxWlb7s02mGzodx1FFEhMGEfoH8TaPJD9EEJCbZQKMV0JCHCNp/0pY3
uYCwdCXrpx/GbtwFvln9b7f+LZdcyrLehJZU7LNhp+hvKb0Hj6VWrWLxrWyXD3F2H6YeFNfdQeby
5mEoznW2qKKfctp/ZNfgWRd15ARk3ERJ/6rd/MuTUM1c15uG++jUo+IBQntTaPZVCUC84+jZV92u
1gB/35FxtJnBmFHslhUUUPqy7n+wqK/9+/uojMJFUMrrlvGHuGKj+kVVRn2xD0ldqB/WA4EBUopQ
D8HEYQgQIjyAjtkaLRtIJ6JLYT23yh74ptyc4KCt+wMS5Av9pUtdY1ZFCwvATjS34F2MXYITT3Pq
+wolWI1N9CPa8h0ebZAswVv0rh1kSInPwbVvyFHP79FJi1xUeFzATLB/VwLO01Q/J8rcB2AswVrs
RpELJjmg6z6aQ7MDtJ4GohQIli0pdqL9cPp9oTL+GB1VNiUFRTgy8d9qT1k3ZPfYK4v9AIQ2Wmvi
dPBdrV2RBJPhq/6lkhmDcFt0weDV7CmyoxuudIqxqmAdB3s0jQ2B8ss07degt4wQjcj8HENpfadr
55zTya2B5XMa3c69bZytkoBS3IqUZJ2BcjrKdWm3rCmqNdH17+tB/zMziiHCLUsRWBE53L9XoO+m
TzI+Too9PRq83jeXu/20vHnOxaAf9oKzYwORnuCJjfIW9pWzf0IJxu7cDv1h1bm2E20qrSV0g0dV
4cJWnW5xJ6k+Ad7myI4yRTtqYjxpVC8MUsYWiUO7n+m0OwIpcFob+KObOqHbI7cL35jj2WcapFzF
PjjL2f45t2lsmEfjFy8vK1AZztinexg/TacLd7px4TRwQ6SWUqelRfEM4fKkOQJddODHtz9SZ/WR
2C+rD7b1bTUlrrNXJO14H8Skpg3XESBGHRaA9afx9AprFQrM9HNNxE9pBZ3bM26pNoemczH8ou3H
X+kXawerJjutq7wDEp4k53RqHL0TGSX7JEG5TI/uLJyUsw7yGf+QPkH4AKUN5A4gLjZwltCyH2yT
dTVpnF8N3CXwEMxUV5rRNrjML2B3oa0CxOs+VnR03OGQG1nAxiYe3oUUrnehSaa+JvGk3qS7djas
0/1jITMNGhw5gi1OkJ6clrbFVBA5u9pUnIzTQ7eiQz0QRsjx/2A4/lBhoxv/FU4Sh8jZ/rw7+L6z
bFbMgAOYduoSrDu+/QlebxWu6JmDklZ1dvRIMvzBqZ0gqrOQpv0k2eb8WYzvyp8m3IfSzrt6m2Bk
Kz6gVtKS+j2LdLPyFrxVtTOeczY2gF4Csa2dHPpz8MsS7cJ36NAcmzTtmd3C41af4rm5or8E+WX/
tR4Z3OBagJNhJS68KeIi9rMMOymHLtQYGQVaWMLp/NmRkKytUS5Bz8HwjQBLUn0IlCLiYMHooe4A
6r0ke3rpwP2XMFLzDZ/FR4GwL9EM2fxfYQCY0iFdR1ybfIB3IoB7kPdHsHtdLSFicUa2qvvCRNVn
qV2HbJLPy1eOQGmb8ZVuYizLdeveokm+pFq9iuc95AwexgZc/QTUmX+rL82F0gFCVNkpXVqv1p7m
b1pn9WP43B+MdXAWThQZDvRdF0/pBHnrTbJTUSKj6+ApfDL2ykLd8s1TGWIwwU2hsFW3LLRd9aJu
snmwQM9smq0a+rBtwx1b2q0TRLWbfk6D+QoFa1dz5DmIOJbLmbrSCYGEbC7OYrB5iOmMH/VKXgmL
JzSND8C95h9PzicZIzt1Yueyu65ul9iBSp/lrLkf4K8pKPKW43Kl05QljSjhCk4FrJK8qGs6IA+w
uM2LtLDWd/swXhiUug3d8wzmvcnT5FW0Py63w7yfO+fbzamcp9Y+zD9eXIS2uW2+p7efUudG0YUl
fKb/hycDGOrMD+So0Mapf9j/jXF//2P/B3WAq6NJEoH/7+6O2dEH6ZdRsceVphyx9EPZ8Q1x4tN7
VxskQNT0SQJeJcOXbZjHB50UHVUGRDvAjY2hozd0Fb0TzdLD7ZTo6S3uF4n2HE1bmGBvlBCzHWgb
8OHGi7OJispOLeXXptVnUrLUQ8B64TlTaOyZNMToo7cZ3z97k8bdVnbVHvYzMG+qVTnKg1KEcF91
NExm8jCJaYoZ018SZilyYRmGkT7zyDwyL6Vj0LfSdzRHthC4GOUOgFPG6SRAr2FwY8Lj3AOajHHt
q3AZ+NDOW2jJtgR7QLXHrJClNfu/n0hfSI7voy1LEgEvCBkqdd9P27BohSHz8v1Dumm0kCo45DkS
fPTL1uZFG8mLFG4LCoyNiAev54ik0Njy97v4j5DDwjMzwdepEnAw+fcpT0uiv1DREAHLDoPqkWvz
odlassat5FbHiVOhb/j3S/6B5OAgNgGC4U6jYIZg3u+XFMrCtIps4Lmrwz3aAsQoHzOA7n+/ynfE
GbkNLqMDWpDH6vQfENQmydPGkvVsb/jHLP9IkSOTyzP+XRovlcKJQ7IxHeXZHxyNP68LlA+pWCZW
pKxvfm/Z6sM0bFEazfZ37ykPZtIwBTSj9b8CET3u1DaU1cOBt+XvT/und/Ptqt8G1e97MdMEMdsH
DzcKJ9rDjSnNJEfa4DlELW1nqSuFHtsGXqJkIbebhn4vvBcRrWLUPKjWbQikmgiUwb4y08nwlZzc
lO8x8TKC4n+/3T+CgvFuiW9lKu5kcb+zGpRVYSEEW2T7oTwMJRmAxkcu4v1BC0sLyr/qF3+/3p9r
7dsFv5l5NWiCV9dltjch7ejqpVcJdopro2nXgEoghZ463I6Vj2Fj+tdxSygB7/39Jn566DHY/Fck
lDzEwZNQFN8r2m1oEqD1YAXvdkgHcYRG4E/2/0fs+u2Rv20vWqT6nZRl4xhP5MSlaJ4jh3p3Se2R
9KeziJpAPtiFvvlxer9jW4F4jlgQ1BxE1CgJ/r4F7kOvAwuR79meOm0JRn5osnlJravqDISvxpqC
MqhLjX32wVdV6gtN9wNu6Qtf+Nv2KlMjsDQZ/XYF4cY/YnfjIbXgAZP9/WGXmh3X9F45SeLWoAco
VXQILmMCDnVyH22hwDWgK+xfB7wS9HUgLLlEdEoq4EVt1ETAY1v89Fo7JLjuMGxzAlOlGxsDqTGi
TwS04Grt61H+F60l8km9AT7LpmlHOf3djOT/mFjEZEgTWePODYb3dzuKpCajzJfG+2K4RgAVTERW
qOZjvdMH3ciksJEOJ9/j6RdqKtaDHp1yViGCDmUA+krv5oNmhk1YziRfdv9+b38kHTjIdBK4Y3rZ
HPuIfr81uihVoajjeN9JlFhQhcdZGIre1okRhNvfr/VfRvbbxb5lOPT6riKWLtz3tMzIbBsyHLoU
iNQNhh2JC8giB+As/MOvO1Kaj8nfr//HMfbtWcex+Ndyzn2vaPPcj/eWqdgBuAPSn6M19+IPdY4/
k/bjlUbonSRqYMW+BuJfVwrkqKxqoGLkIQZSlPKsthr73ZACdAHKjYhypEah/AFnQV+9STTtBB78
q0BjaGJwJdV4KvRy4atz/w4dPciXv48D6NBvFskKpwajj0lzQ6RZWfq23C0zQ544SurTalMQL728
EHp+bKAoKp0dxTTiZYieQvt9tzvcejvg9RTYt/sTxW/XQhxld30/vVMdd06ZM9gowvH9kg1RJ6H1
6X03xmaSfSI8O85mk2eCt/3atJ+fO2f/ktmJvcm4KEtxMoZp1/B/37l/Xb9y3k0gKZ2k9no9m33S
FLmjKkSgR4A4GWxUoezdbne9Xvm5a2kTSx67+WJ3uhL5QQQLdzsRbsH3N4Rpn557PPIg72P6YHzO
8fVi2JfLCjb+xqa+L9/aS7d4P52IsmfHhW+fxqeS7B3PQfT5/14TnsW3j8mMtzt9fQtGyhVOCY/f
2f7kxI8KjIZt2MQih4+Pj8ulJi1w4YLXa2HvULLhzU5QqUxg1rQcwQHF5STO5/55tn5+fd37/Pdg
fwWwovPycF/AEDyF9j62Z0egONx/N6DZqNq/1s/rWcVXZ6d3Uhm2zu3a0ROLZy7ZiwUtl1BCwhA9
skI7Poy2Mdp9yUxA2Y08yUyYHId3mPx4QqAFrnp+55r85kaRf3WnFtmDsf+S8Pz0zshZXPmF4X55
OfBYq9WqdV5gy3Beeme1uozxVex8tDafsKEVGV9Cn9Z+enIzfjSZjFPoHumkdY6dffyavzFZM7XY
bekktaHqRc176n0kn/znEqsZv6e0399pEr5Atu/ctyT25jRw0vW2PEWM42hp7+HXmIzRfr6g7XJC
V5T7WBMcomHuRtz1nJQlzHCF/SB8fHAbkF/kzo3i3qF/p51WZbPfjLR4cEyZdk5YKIvQfzgEfrev
X8biRlj5vxf9km50oEWSBz6gV0hS6IuF0OnRQu2f+2f5XdgTVy7htXA/og1GMP7tFrqHMfSc3+a8
7+GCWbxcSPoY4xq47jahfTwdR1tY7N7JZfKgH777cVh9MMz1ZDPtFsGHd9iQrB+fOJxg/uS5OKyc
ZrpaHTj1eMGraJ/PrNHb7XBjGmD+YQQtMkKCfWLYGdnTDtscp+tykCeLcYgZwn8WBHdzJ64lRO3t
m2KvNi87cmdMOA349qZzr6vD/LYM7DfSF3bK5RhI+3Y48HwfvGHtfDxc3uP/ry9Md2D5JQ4LjAkm
j3TcUeLCjHYLTODztOPNx1diXzSXd8B0apvbbh0Kd0t5BjSFJxTJ0MHY4owzTJTJVwybeo6bXMiN
Tbtp61Ruv+S0tqUdINxJx9d657btXSaT1/i5d3P77fx0ezIPq85NthvGXYNx725fnuapQ8jOgECi
4xwwa/vwdJtDpLcgKIXw0b5aXBHLPpTzA5lHruYML5CIO6KTcl/jnb2Po8suwFjKfKF3UGGekihn
lD9uhxWL/759ER2merp735HM27zos8plRzi9j7vjOD4MT8mkbq4vLy+7T3aRCQ3Fzufs7sxO4zY3
PnnvRNh4jGjM+PbMPRnOaN+545jwVWdg1SLrymbKtPEkWF3oCgzROIzVwrLvx100jYFclw5EYI6A
4uf409yo6VzGXwk/Tz8+/3N6TucWWsL1jGcbd96FwLvqM0ZuTvrPfm6n93VsP8f2Lz5Dm22S8aSx
4uu2IAX3N7/s0m2WY/7rvmC7+jKFOTudufh6vM/P2bNur1P714xNdXJM2AvvvBL2CK6IjgSo+IXg
eFgLWyv7LRv+jj3UGqdkHA59Nj4o6d3rS6ja69k43WvecP+MdbHf8xAcSnbC1TNulaTZdPzgu96s
2essmu7X68krQOUFyDyHaIlXzBzAa2O3E3PGZVhug+vPsl/mepg1/C9MX3x+Tm1zBzh9zRnDejzt
IaLghZV/nrzZl42z1satnPl+H09QSBaZ/pcXSPK4v/Xres8glCz9Y+3q9vNx/OfXtvjOnifZ6ZSf
YIVjqBk3wW3Ik3e26/crewAm0risSDozmShxAuYZXTNS9v3M/rSc4/Nk+7Z9Xa9fZ8/7xv6VjNtK
4RwXeySe7Y75mM32swVHGPe1Y00yhqBG7ejZP82Ov9D2tCEDYk4/F4xay5iZO4/k85ieZN1vW9ez
27XkFItxH3hdDw6/X1lous1o+/ji2UyeSNP3YCo+eWudRnvbm2sc48F0sKPWXnwdKO/jek4X49r4
Zw19naD2fsbgrBezxJk9P6+lpcGxWNnPayZNcr4ueIbg9FO5AaLiFF08SwdlI3zCMexQZVnICxYT
PdEQD3sLySarZUXOeCa2s5xjNDEnlnNioE+7wY6/zmIGgV9fKwzLEjgbWRz8yMmfYHR04DLGJVPs
c2OjhZ3ZA6vNuEs+bbfr9fPo/YQ2xrx+3QLysmlecYDTkDN02I7f3v7ZhExbfhmplUDyarNniEqy
kc58pN/tls1ygOHLqZbePJ3j//IYOXxI6MLzMPmqbhZ3KJohyws3fmGHm0GaWEye7nCojidqiBmN
dlJOOLrZqE8z/AJMlEI9tjo+Hyb6j+fyzJefn79+bvSiME7M7J8tmxzbqGc+Dbesrck7RZM5TGN3
5zNfYemw2bm1+1xNZv/btRkrrBKn7Z9DZIdRtjOSAnN0RMjmHYclfD81PzPat8r4XLHl8bDLWGHc
D0cARpjPvdfygD6cZA9zKMD47blYneqyNwDr5QPwlMua/sSzGn24cSujhuu+vFzf32HNnj0WDD9P
t9hj1TTc26fR3+N0+eexAAi4K38SrvAbwmO8zxHygXoMbNTCmOOnHlh3HI17JnDcQ3R39vwL0gSW
qzj6bXgycz4Se8WS4+6v192OfbpwdhjPsGIvJT1f2Pv955FRZU3RO+7s6lfdhdR82rNbTCbb9XHN
ez+t7RmbjTWzIIyGsHDaL/Q50HLcpNv6uXziuN9S0TjkkH/qhKKrYHI4XF5exuN9GdnbJb43ntfo
cGk2O/V4Wl+298UzW952K/vsiJz3k9XHLRg3Qvi917TdoGcDTmAmr2ETWYd7crNbquKzZhs5t9fX
1p00W1z6JRdYnp8i2wHLDc7i8NhUM07l2/m8PC+xeMF9enpTnG1PgJBNyJdnk/l8y7pnBVDg2O/X
xRNqHZx+if1xOKTO0815Om+/PNT1GiotKErhQaifIUU9HHjb+CxU7tdzYLOYHsW9CXIVPMKXgb28
/B9pZ9aduBZt57+SkXeNCNQgZSR5UN/Qt8YvDONGQqIRICHBr8+3qdzcMq6Yhxyq7FMulyW29l7t
XHPONSsWX3gRjTQZo8dxq53lZti4JqZeizhZbxGVfOdkRSxcv79UaM31+9y/xjERlMhEW6OPEXE+
axa9DY8OJiUP7TSuhtVAxHyIfMOV2hlW3PY5mh+hHqXWIiKByhrtLc7R8HOIsyvcS3QkqoMHkXAX
F00Uxc+ck6Tc7EN4cYXFXC5NbMSycakqYEINq7sUCsiJ3W+jXOxA9fMC5D4+TjR6ei+x8NrC8qlR
Naf7wNIlY+Cx830oHJBwbaKHOZq5Hd/tdiDphsbPhiN0vFxhdVs2f+r3beI9lpS2xUfHCYhP5nP2
UeJUBDVf95yNyGV0DER0k1uoyosgbR5/6H3i1yvvund3cvBNkAaI/ttUiae4zcGrCI9EKPrn57Cn
Ns6k8L9GtFp3/dWVm6P13WUW3RqggH2/XwIfXuoopQ9t77snRzxYEQf9CbYqfiLU1xDJKstzXB68
c9yqrTP8rNmnFF7pp7Rj9t3nxklRfmGAk9eVy4rQOneg+7bUgGGkmbkkMpyf2S7xhwhCoTAitM6d
kw2C0J2d2BZGbrMqH197m7Ngz2Z05uyT1YdwngDBDU498e9IY3f8o9I+RW1LvOCNoDUk03G6ubJz
5dW4jXtxhde8fbVDfQoVm//efnlj2Mnn7uj1EHhmtuQVzsfHSCw4h5RHMuNni6iSmJb87+Xj40uk
EJyvFcEoWyHcDEVY2ol2Q4PPsC/C2MeQkYO6KD5kRnzQXdzdiWhXFVyKFrS/6gvG2+tCLEzBS/zd
SbSyZm8zxX6Llv22w4yJw6H8PNiC4X4uwyhPtxSnf+5yzr8S52skwl5WibNSWP2l2KbWNVyecO0w
9RGFDeGFmcOAsmLtcWSjKIrehKvDhjW269bh3fltvMnb4ux0r+ERVTKVhi9hylRsocYa3INfst+a
LEF04sgRaO8hn2yJ/SLCZXzrYP2S+R8vL731+CWzY9Kp0ctL5lwW4Y54c45FG33MdXdOi9/pleF0
kDmfEk5ZdIAJGPkJ4YZrvvYyZ11a43uUhQMvkEYx6fQKl1RhkubcReJ9sacsnsLog/CbG/0/IeWI
v+w45K0+tyge5oCfz9UN53Nncwm8zmC6fnlhw2FYR18Y5DnrQd7D95PK0dCnzfjFW/34gFGXLJWK
wZQ6liPcVeqJywhP+zoXZzNgP+C4kF8mVizX/Gyy98xrZM98x+7MY4NlMDGQ8TxmOQNnpFnOC6FK
6nx+jqdiVUPDAXct7guuTOsFxAH/9XpTbzAgjPHweiIwvDgM5/M687p4J6cmQyKTtEasAIZ8ZUXk
upfeF4OTrC9H/L5xM5veILKhg9qz7CWlAgutMnZUFBPbkx2yk4WR/miFMRcWQoWwHPFsaxbnj5WG
Lcd6+ZhgLSZsdpzKXPs8cMY4g6VP94608YK0AAk2kAmxec8TwXd9V6XyC1u4EM7JF96GIgUvmqf3
k/SVeKzLxwpEhknHl1lWMpvUzQdw0QuQd4SN8OnBxsEbmR+blZ2NU1q4hS0N4YDBz8JW70rsvjX+
W0R4a5M80qTCI36tX18wILNJmxuM3jjeUcR1v2Jh1+acgcn9fkZPMFaqqK/9VeoW9Tejpas6PCzw
SVAm/F6KPJ2OdaWdqb/l86q/R+P65frG1JFGizuq52h7HNknVLaRnbi+HD6YBMOCxmacj9TpfqxO
GreaXMbVVF3D2s16jST0C2367i+j7PO2/K//5b/9r//x3vz35PMw/HNb/2Vf7YYHpmjO//O/6qLX
8uNuOy2ViqYsUyd+KJyq6e28LattNaWpHG2n6kgJ8wHU2Q26iKserL6uFBzetsOachKF2354neco
4+2Cul/GVOmH+0CoK4I8IPIdFf3dNI13Xj4Al+2avc7oMt/2D0OEWDzdKedpv90V38Fs1mDXtXLv
uNbSJyXQ1uPk9p8n8Nd7emi/ZUct2+2UvJqW75c2cX42vL1IATTZSILCzt2FwvI6R7iWSDs6vppe
Ep99gN4Mf2WSvWFcogaIcwlTcuHhaYn20rhc3AINxab8LYm14CzbWpzDoRbsgk0THplipDlhbbrI
bI0va+lToUIzOs0FeGPUEix7WGrQoQKLtoKw90UnafHqRR1Cl4SCEH6Ve/ugsW2X82vbgRCQ6Vt4
BahjF3WoSfB72/LOavcY3Zpr3m0K8CtPKCDJBsQylAiOa0Qmogvh4OLMOVjAoD+6Cion3fBuvSos
ChvBtLNtdn/fPm35oY92X2vaubDBqAYtEP2h/wFvws0Aan2eSinMcqFO1XcL95d/rd0C+bzLcJMP
WzB8XbsofFH+wMqT7Y/F/xrUQiSb8Tc+p540Fn+Z+yvFOi3atSCUlVA4NPg2oKVDZnmgOnO0vmnr
jgluiNlAG/AaTvBiN7ZuuTJFnglmPBKJyZLPkwlFny8KIJUl6iYYSSxYlNizaMIv7NEXocQEkJfb
st23qE+szDdgIYTxg/wJw575IlYSrsYcJtgnwAtARu7IL1jIbWYKaBnyBWGvUjw9ilRWidc/oZKF
PLFFjGJwgRLjiNW74jT3sxpXX1O9/BIORrgpQc6PC+cDhPji77YEBqg/2BlYkw5RYIfQ8k6dz13t
1sn6xlwiGaI22CaIgfTr6kn/+nGW4/5QO1CFwDIASYuiPjzUyjxf0ptenadz/A/eV0LhlhbtkHaa
KFWKGi32iwqO5IpsFTIxfGOKdxRVHR6s5fb7EaFPNKvDGXy7hAuyFYkA8M/qiRCQZcXN1vGTvm6r
84/+B3RXcCQZGqMLdGu+29+62R9XmSqV01YXnkMEh3e0XpzWO2yH8YqoyQQOSCexFH3Y7AP67YnC
jOdrx2515S3VNNNjSgBIcz5uOVrcWlz7UKalPgPDq6j6ijtT5WUz3yLpqwxOPN4rlcPDW8qI8NVt
4Zqx9LE6PbxocHxhElYeCqvwiaHlu/W2i3RxBiE4PQUZHv/8Jvvy67Z7e1kRXqf2bc00YkbZL750
AGHau2A7XO98/gX6V4uDv/tc7W21to2hlNllrI07qCcPCxeO7Q99aCJcJxGn1e+d0QZjhiapOVq9
66qtxqU0RyEhKmeILDqHSdlY+YvuJZgt+KSsLe+fctoyC1I2LoIX0tKAeF9QgMNxauKK8ZYYUs2H
ti80o+sEvguGaj0xIwk7B2lggQAFw7742j1rTm7NTOJo31OpLCqWMlw9m075l9n5+yE/9NOb+prA
/s9Dlu3CO0RUAsSzCjS3JHtDCykoIh0Nm87y/Gx/PbvyQ1d1fymUVpUk1VSIYaDXhXwtvBhAZf1t
LHQhyRPHl/4q1oPtkyb6Y+vxz7H8a2c/9FgvK3WLveVN1660gPuxe+G1iigVjsqoRWjPnJA3RxMC
cbtngy7th26yuLhgAQGbRFADs4RYl7/6ntVtV68kuYOh31ttUkL67MxvL2FuXpfr9rAZSf3Dp5Kw
eU0QprdIf2fUC+7TnrwG6nhYVwlt3yeuXn1o+/64KQGo+uumiq1yvG7y1XmqQDBP9sSmZz4dQtKX
tAs5j9cM067ey1Ckr7/Ml6srz5N4v9wvywGcDys4A6H9DGiL7+DuK21p64DfTClRNY5xEMDLcg5H
VvcygxN4qAzb/duk88SD/itc/HtdtYdwMU87Ctxf+nlaUzYgkm1hUI+8mgDWdVwfntFdhRR8zTfI
3fA2hV+vV67qn5ygjVElU6WmU4JFJKIVyenvHl75RzgLsoFRAeAjhgKG6vsSrzqrsyYnl/MUDlQm
7EyKDlT13yXWZ1n3bhQ0KGZDag5mbkUq8KH1zxtLrmyGnC+GvdQVG26rGwwA49XGIs4hR2lpT24S
uBp38RDGmpCKdWBMUmWV//t+l5tq1zYvxz0bAbindk8CRCXdiEQ1XaUx0gaAvMdCHlHZy90tEnkb
Pu4n+Suo3y2/AGuM8ld4cPPX1rqqnONnllq7T2lsDAHY088UWqUXsNnEg/EuKmRHnonXdVZSO77/
OjIdm1udRT3rLLS1cn9p63ODu1Qp06OhdeyWE3Mh/tm+Za0gnmysAgWQyjLeTss/r4o5aasaXfuI
CoSXj03cBi7d8VQ3d8W2EN4W/kBnx28RPnHbvBDvo4hxcuuX2tNGnfvLGDAe1U+mOv2jEUP4fJY0
JqBDc7Tf++r75Ut9b770d6Eat0W5D4UHCQG3Et8sahGiRAO7IVWT43Q73k3z6W6ajYXesxDqU70K
RyBFWbANytFt1sqd2+wUreLM2runCM2ZUTE6Ti6zcpYP8kk62kyE3r3RT3vHWAmrSO9pA3VEujGo
YPIYaS2rjrJuHV39FictnRnjakFZBHE4UR6BUodixJmBKzwuQTQtLao/lCHW2Wt73V7La+gVpHCP
dPofPaizbJlDRbJWfS5LXTKZJACX01E+yEQZtKfG4A4/VVKVayw0DwtkFnlOgz06QmaYfUIpjrIa
BQQ+I7GFNJPQX9Ld3ZNssa0LT/Xbzn0wYVV6Lg5ng517ILW/AWKHMd9LggS9anWudE0yQ/HSuiX1
x57cu7CBoFSWZ+WgkR0Q7XHdO/HxGIkXEwVxE17CVVSGTVfoOBWhjsD9Cf36Bl8hvnboH/rZcNfP
+yeimKJ7jeSIbmuUhiKq2YZq1I6K8BRiLnm1HMStGCtooZEtdOP/Q0C8FVSfLTFi0JP6Ul8nRG8P
TVcZK7S8TV4iFAHQxtFrWWvRbTEJIqlD0O026V4QRtJK8LeOCB756P2f1wR6sCU4BwK1/3i1ghvX
QQQ3gCebingfDQj2vWhBJ5/kBTuuZPbhC8NatoeGk6HbN930Nr0yRoa7d0IgsgyAQPGtm06XDGOq
U2oGN7CKNxB2jg4D03DL3g2H0RN/ErHQoOytKGU0An4u6veHwXlSjM6DE9saqgTxh2Z2nOiLpG1f
Zp0k1NeXz+1rOSsoWTb2aXaY7CaHCXzpsRHr8eX+g7cMxdECMNDJ4LvV9fZV/O4007ME/YqltWOI
geVAMF0RhLUpqGAeaE2qSMFDmytw9OcY5Y7wEPxu5AHE/msXwgUJRLYFVbLyENWonXpv3OCFmZ48
YlJfCtp+FkKVzsvw28ymbFxoOCOIJ8RciFAyBaC9FhmZRIomuZKr3DMzrW+QnYnMTgBgVJIb0fVG
/PS0UJfJbOfTcLXeeXj2kGIZbatuNKOqTWX+D0ZAsQxbvEh7XFQZbcGWb48Yp6GBT3ZGVtenwLkU
NUuEMh2IQ8i2ck+s1zXYDCZ1YBJsrvqdpbZUlofFbqEgrXYIWk8wrI/o/HvkAVT8/y7YQyyWJaV8
2d9YMIo33LvANYhqf+OIbImJMF7wUAU3izNiZfRISY4C2lKiewcNzb0PJoAMBm0d0U1rSGLvzeYi
eFedIQuz7Pb7sw1+PSGYA0SBk3ArC/sZQIlD8CfmEMQQhFi6Z9vhx24AKU3ah9gFrPoM6z54U+Mm
HZN26zDddlX38HlZt5eInIersTHG+j4rIrR+hhjich2Aii0IDn5gKM81LIcF1MI470ahh5dNdJrE
Rd+ge/Dknf2MYr9fSsQRfwWM2kkpkkyXD1NU1bqdKyzq9vVNWRRnanEt0AeFlb5lO0tpLH1xATK3
+P36Igz5buy/X/4hN91ezNuxUrn8AXps7zg7EefRa0V38ffrPF3Sh/zIuMmF0b5xISnWBit/OwDS
TaeQ1tUTB/ZIFsZB4C2B6WeiG/Qi7LnfV3R3aI5Fc80OUy3eTgzWb2/V4/SF6W7RRU3smmrh+2kO
9ZO/mW6WZa94LSL2OlqfSDKig5ghglOKXy1PAZXv6f1qrY+VWnj8J6vyM0r8fq8Pxc5zifLPStzr
flr1khmMRyPE99x0lHibvVU9WZq2MJo/njaD0qyNxso8UihIna2RVUVywKgS4UyOX2CbN2P19cbg
DSyCZ+sySF6Rexts49N8xaQjX2HAL7XrjXWKqA4+Acm2RCzxyw09kusV1apTJjtuiD4eGLv3bCpN
0unpQ6PBDy+WewzzlZDl2vZ3w3oqP9mU/zh7GsOsbcgrdQ77PYb/6+wdzDqvEvl8nBZTaoDtQekn
T9Opf18DHRCK2WzHx2xK1fItE8eH41R+vQwBVGy3OO9nD/Yfp1ijLiZ3oNtgOst8cJaaml0MDNZx
entPl0o/XSB4fprdPp7s1p8+maK8qjP8JQg4qbB+P1mtGrK0Trk7TpWBQtFtKlNOT8d1SDK173Wc
36/27/f0fy/2uHD7q5KVW2mLYBZy4XBghlR3xocnJ+KfT+c/35H2UFeUbwcjW3W4iOzvxq1AQfPs
mYW/RyoPexyuXplpB0a5TBDa31cNKQcjLYpUOOb8TQIvVsNZmk0ucU4YFZpu3msxK25/buP9/K1x
GUcIA5TRKFBKS73fwnUPVy4hBNDXZvn7Giv/eKIMukO9jU1QW/q9GfPXCbi0oQg8StJpCgD4ON9+
7D86HloT0Jz2mvXuUymIo4r4JsAANKn7BkAn0B6obbTXdNLpZ+aEM8+CP+1HBmJwHmE4lXH0FPLv
oc7fdwUl1daQjtl0u6HP2BmkHyCoJ5vXDVpBWrCVRjd6vPkAptf0hbRX/8xfIafPXQjJzJZ9FKIO
JKPQ5qMcCU9ZatVIXyFWhP4IVcMNQhteByQdCldMmhzs/KXF6adagEgDAnkQ4i0MtHvh8HTMYQdk
FX2PZ1Qydy/0bVc8vMeHI3u83Ipbeiky2q1oUrkmPeaNPa3Gq5u9Yd64W3iduILvCuGJcTqAhVNu
4NMjJLf2ZVihcOCYMc8J8cZVh1A3vZGAa/39FxIGJ8mtLpYJJawPcGTUUNpVJLjZBlK/Ha4mDNki
1pf4EpgS9AP2NroS+14h5KGPwVboIoM+bdk7r6mcqxYWMxSkJev0nlBUudlJP3Hca5zFEOGysufB
1s0nq5XdZMBXFx+bd6DJjW+8nueFLy1bs3zyxArdY72HlcO7a1ABQoDdVjvCcPy1O44rRAf0diud
lp5sd8DU3Cx9nlgvtwWSd7RDCFrXgt3Tv7g2M8VsEjKeHZ0Rt32264XxbFqt9cOrGi16EwztMcrB
ITIfjEgnbXXKxjxKE+5EZq48QHHIhP8LEjOkri+W3oVRs0Ra/ZU+X1M/iSF+uNCHqz+YF8kw632Z
FdIEVgYAMQ1ADvRTdyJy1IABVk/Mckv7YZi5IIoLGrZMMIA9Uj6ntG0NY3cxJwLOJEBrO6BVV9C/
4lW7IuWAqMcVmfWf1GO9hgGP5HoN4mcahuNPn/+63a5uMYEBMlbkHHBJ2Dcb7F/lyC/dbr/bn03e
CsvtLoAkCFjulJRdZDFr5jFM6xSC37pjnStX9NcNQLqiWPnntQa0Rzo/ALIHtmI8fh8KQOLJRXUL
OKRIdkpmPgBzzQRqCp33EngOnTExp53xyj2Kmveemqg7iQaYaIGJQWsBcNqsDbt6Vi/8kXEYbZld
qzG+A10ZEez3TS3JUr3T9poxgQfOJu4MtODgd+wcVVWEgQAYZPZUwLcmOZLavzuBx5FUDXJjrq2Z
UHooBEH3gtBfByrLG2ADx7YxYTbaB9MWcYhsg4Mj5Kt+v9bP4u3DtR7NnnqRUH3kWhV1niTQ4Y3Q
6aNCksxmETga+s7+xr9Q+asdpLdsk6fWFjCMaOvKa236LMz4eXy+v/mHbKG1VeQz2g3GhGWnjqmT
+b5tnGdXaf08NN8v8xDoS82NQDPjMsw5zDvsZFRTHeBB78s+/KKAok40iZ5N7Cvi7H83ld+v+mgq
NQU+OqPFajO/AIr/w4gMf99t+69bJ49aAdgPHDxKDy4aaQAKRafmHAroI7hnsCxMtCDS+vsWaJv/
uCuyeGYvBZkzCI+Hvb6/3UpdPaTaxAFSJFmvV7fNlhdDBTAB4/DFCNPr+nU69QBHZV7iAkNij6SO
H4piDQfa88BKi9EsoMXTyvewKgnQ8RD0lqgNMuNj8zdnZpUwHCHQfuwABTt6wQLXRV8fEC0DAmMA
pRZFu6FvDS1gwF1oKrqNezdNtdd1+zdXs/vLPgME3aG/sX1R04bD0j87w7MHgHhr0VayhqLbv8jD
5QKMKmhYJsuW2K7ZHUs7CWBoAPgEzFYK7w1mC4gRGCnwZpU1d0aT2SSi6f/ljAJ67ALS+vXxxUhO
DNhJIEBfHIdgkC85IITjDwcEIBA2MxQ4AgZUsL6iUDX/YLbi6tPa5A8n549ZZrQLNHHv6vbAX/Zu
3osTO4EzsVOLXwIXpQYC0fgVfDhP4mpFPMOHnYdQBNEbUS95T+vBK+00OSWu6+ynnUlOU3LTL7rb
ZTICIn20DrMSTVFqmjOlBy+xDZ/LbOOfu/sofT0OyrH0pS4mqBMiz2YC7etBPrhZ/L4JH6dDhc1r
K3gqWZOZlDX0h/OYtG+38zlV9gQRRgR3TJD4WwpfaDOx8Ssq8P+f13s4ieV2V2zPpr4H1YQUhqsz
K5B6GkdOcbcE90+Tjn/4k2/v7yFVU6/71mmncb0iJB4ZASba2XJoUqkuGawR3ZvjrIjPXu21adFu
JvvZYbGy5TibEQYa/et6NdaeRA4/CzPf17wj7vlvP7OvbsbtwJ44fN0GnS4s5PiAhrHIubSoPhUP
aE6khub4+MnmuJRC31maq5PO6DAllqrhOwVWffQavxjlNFWBXq+rxXlRd6zb5Mnj+odXQGcCuRP0
pQTZyUNZDDaO1lE+NXvqEs20ekX063U3g8XaN8clGFTnMjq9AqsZAHwpK+cpmOCfT4/Ilr2JASc5
+75SGsdKyzrH/TSZb/ptd/NaxEzI9HV6Sb+/0Xuz9PGc6kKnlMADzoV7KvbXM2EuvmOeEnk7PfbL
yZ8xoClY0T/14U+itIXP1MHnePVS06iSgBM/rYHJ/7AVTIQbIvRoqy20jL+/212rfS2rTMo4G2kI
BPZEn/ziXSMY6HzocAHJQZdDXpJ29/TNwQH6jaeEKzBJNxfLaBKrUY3ehwC8QukdTxKf9tZ5BiTl
EjeLbKAtgCfQn1k5eqiHaqgO9aHB6GriQpAbdewm2oRSTx8cmWaQfEpOoeJvQo3f7cGmW3sCR61F
sGiDLYFoDWzpwUMraUFzz9r2mBYdHmnHgdIFQi2FHSelFiJ5vz+olohDHh4U8E0UI2WR+3TugdVf
DwoGg31SyXkODtIcHBcgZL8O4wSqpS2jPmVQujDrIOnwDNby7LIPuY1ioONyvHJZPSo8bXAanCHo
Mlmyymtcg8J/G9t++vz9zT7SlQjrrIgcjvT/XvJ/iBLbK+WcQHhMh5fQ6OZd904Z78Yw75Vhh7Ef
S+lfgotLmOgWc6EUsGE64vBx+9y/Fj41CdL246BF5Vd9Fr7+czl0cIWoFiJr8lhA7ejlWTm01WyK
hp6765HU0JG0qxHMbl4LujRmLaLSAX5DMz8ZgYSqPYPRwMbVD0R5bztnHzWNRX9IYs/8vmg4r39s
EbR2UEGE3k5QW3w/R8auk9ZNes1B40BPFile7XcCGjPDoic5F++AJal6597GZZwryob0WN1LLA83
w+2YEut1uR0oQXu563UWu17ighOYkUxeBuex8SbPTrDVWAVwbtjK+k0IZqG3D5S+PgRg3lt5nejw
AUJF7gLAjtVR1j15nfAygyVdgdW6BVE/6r4WHIdAbBmCnqgBObEZKbbxfg2vdBGrQHbziIwAiG+F
Fhit7s4Sxb7R6TONzCeuiArvz7WC+QPVdJgJtA5Vze9r1VJ2aLDWx3wqBTQUo+RMyNhmpFUi/hSj
rYK/7sZwOik9FHjM+35sSczIasewGto5pa9oG7VjNUhdoJFhO5KYY94D4lAhiVOJtldu7qh9ZoeZ
4RXMfMjesjWhmSLN0Ginw98eFsA/NMbG1LAD1V3KBelQQ4GHhpOdMBXU8YFCwJiXxedPeWZ6bbQR
AgTb7j9iw7AhXjyS1jDNyi6s/95+qXX3U7BQe1BoEkOlmNGjGDxDepSmeeqowMGYgmcUdmMx21M7
ZMRX4D0MBpMDlG7B3OJ1cKWPeYlgA0JjPFoBsnHSoJkfJtrsbFjbeQsEBlT/4qOr2DoDZm0weoyF
U7Vsx0jxjuRYXuyYTgK5wXgZ/OjB6fXil/5ptsFwNrMzk1489BosRUl+sfPowfjpaDWm29wOEujW
NgsYVZzVOHvKcP2PQ0JriIjPxK8LdM73By9v9VMONUg2vby3I9U/usz7RyYdqbIrUm/VvzB6pARi
lCHxSjKgr8LJQsOnrOHl/do/9xghFOWMgDlpW2AxxPBQ4rFrbdmHlAuUwsoHzWCtImp39GGvLlyA
1jsNaD8FYymGeAESAA3gwdvZsGJzCfLAXX/nHkD0gEemilV4qzC3i0B3cveTqiV5sZhrZZaaKQ2k
c3FoiBZ7JoDkxl6RKOVuDv4YtJ+XkKmI9u3KO/J84aInm97YpUulvrsht0bVwYU30Lq5UYv8RrFl
r+F33d1123jHIqbxCH44IYm40s+m5FdY52nGqFSHnFyzj7FwdTSp+MdZhMIt5mwF5IsmcC/Dym0Y
lStYDdrAzpf48tdEMNt9iCmovc++sGkb87sOtrNnRlD71+OlLNXWaOcgkmY+xPXnqtoc4Hynj/SO
8Jd1Ia28cfaMO3GnYHncsUZnpiobR/HW4zIAsMzm3/itSBAbVA5MOW903kIgwkHppSH5FDNMGaSC
VH2oAjWwAkih8aT+Yz6774cYaLWDaDmjjjfVe4JvQKZ8VmM3uLr7xQiWVUASKIHslNmXmS9uRtAC
rHzkRJjGlF3kZ1zNKrswlHqw9Xo6uKzVcBWIc43ilis+nr0Lac6eVkoBfIYd+AIDHzVnoFo64685
BiKBblPwOYpBQCrMbh7mQ9WDEDFEftn6wtT5iqtj8kSXvwAU8bsP08TjeYhyNO0uFdY26L+3H9LG
vFE2mXzdZqRluFRLC83gQo576MPcf/8KVm3v7EUpjLof7AwODUysZiMoAjS/oeoLWZaHObUgLPak
3sp6KyJcDqdApOvUAQumTCVHARG/mcjQPz7DKvxsshpQI/71Hh5yB80wk2ab7rJpx1qRkAPHZh5I
tdfwiIUVp7OxD4yyV/gEAZSgTnAFzf9sQ/2jSv79Lh7snLo60V7YcBfGTPPgsaIaC30Mj1jAnNAb
cYc365PUBdy/Idg2trbGrGry5IEq4s3+9kAfYpLT6aR1kg4PVITyggkC1wowf80Gx0OtWI6zh9wU
lqiw0foBqd/YzGN7e/ujPcJ28phO/sfvu+y+i37cFB0vWr/4flN9WJtVnh+KLE/ELrsSEvF0op01
gvVGYIisBDYMAkvqn6Wfe9e7h//9BhAu+Mey6MwDKKKRCrnjQ1h9vup785BkcDxzwNE2wvr/qYDd
K+f9K0IaEBa1vJpdLircNf+vwGsrOGxXX0lQMl+exADpmRFAYKer25eQzl2gEpbCzjpIbVh5HcHm
AICXSrgohQm45ifsLAL9SaPEygN4+V2OFUVAZtPf3xcwA91cprUvTKPK3p9xUVEaZ3zEBlYPnrux
W/4+LoLcFwP5KAZRyRCvlFn2z3dG4fr9txmWtBTTPXxU7O1YzLuKKroYIWE8E8t7xRp3LCYZEwq7
e9zHwWuDvmg7NI48w8uCBoyei1At87GIZ90/i5+2pYWXsUnQY8b4tOyrtyNNM30FVKjG36Jr4Mxm
E9hIcMhiWuX3x/YTcc7JxiYJ02ToOmf8e+wAV/l1sy2VzRRKIrgV5olupR88jMmVwqCjsMgIzp/t
m7/HBqHHxbzs19a0D8PLKKEm6RoUfvdPEsN/VdTpkVJPFVE/AgbCs/yVGCIJ12qA1mymMLUsX79o
y7gFGTQGkMfTga7cLifHGUhoWA9kgFza63WYQu6MEIslT09wzBTOBbBp26vWyvL3FVP/UeoVySrp
nIJ4IrR0328OLPmtU54uG7Dkm341v26hErYyYo+NVRDvZt3VqHqrx2cMNwJke6962S7aA1TJN5Rl
2wThAxSl3mEGz7ZB58go8s0eMeau5FiFHQwCswwaia4BFccqSMon2d69k/VgJ4CAgT2kStjSYfn/
fvcnuTzetEZOpzC/k4W+1SBLM+bRLfl903LUl/OgXqc95ghU5vqfjRJQAeHHf7s86sgybeK73i+W
6sFIwPamnzfaoT0xep1BcbDqa3jyTCC2XodsJaHGC7Y7RnwMkNp6JaiuSxr3jSC7DhSSiXosb6Dx
Pl4hfhJoa/vcPwI/vxGhqmSIB/6/agVG229ICim5rGjCXN9OOw+BcUaA8nhn61o3P74I5tmdi6zS
Ns7o9I539jZeMSl+vIzagAUlSw/5jHfTIX7OORt204GFehtr+Ggih72771UHh4mxxm3B8IiSjpWv
Of5nuyKGjref15inWfpyDEwVtBsBV1wyM+/XsGVFxsUrANMu6gmqIrK9YZKHYIg5dsOCgVh8k/YG
NDwyFkXDYiRFmBMW5AxdMBGp2zJyRNYKNUc6SJfCA6St91P/5OmvWahN2TXqk6LJHQfz48HhVkR3
WtNBfnzfN4YBk6e0StoTjTiFQHMHfsA+M1fYIPpkp6gAyK65HcCAWJT2+jQoiUcQkGysa+VgQtA+
kZNAq/q7YnwFyJuEG9B/5aDN8Db8OEebE3sCsJZ5ShrIiEXAkK3EOWH8MT4rTqF46fGNI726DOtd
76ROSmjIpSflhp8AXbE7//NN3gF/f9kdBAHrY6VLrcnFY+5GRRPlTX9L35lc2H3qQ6WfdC9f+7dk
qXYVHipotlttp0/SOVN46p8rTReJPhL3Ij9YZEoxua7URmtyGxznyc06SP1WZRcbi057TkavOy0m
Ea7BRXVXt6BdDK8g2M+JvQUubIyMdnwE3AkjIkW1BXK4TDgw2G+Z3o00aoMSGnKAyCzDOH9oAojm
myJItr6eBlrbVWtKGNGGjar6iuqrUnAi03qDnl3Swcs5CbNXhaNLjhBWm1bMMuhWmzlawj7YsUb7
q6+e/BmbWWdCIncAKGhG93CMkk5P306vpQ37ajLMvo7vGEAoDy+ROVdl6zZDXOIyVpKwvutCUFVp
PbHaP1F590f7n6v6kIyYebmrjFxroTDj3vDM5J/MDDdIByLD5jCMzKjxfmmE5VyhYaLaZmOf9z0D
xsBnxMU/HQi3ArICFDiiT1BCPwTTm62sFntNb03Q5sTEXr8QYyukt5M2PxE6KK4CeKB2O4vrrO3W
iie13fTdyNCBRGnSvl7cVPXN9qBRvfpCjtfpXomfZNeI062j0+JmqJaBduZ2Zwc10EuAryua3rQe
MgDbv/vCnxXch7fyEHUmq1IxWxkHJg0ho+pdKIedbXph1G6Z/rQRvRydgNfPnh2S/8caqhxXxexg
kx7N0b5qzpum1Zp04FwE4p2g0OqAm6oYlR0V7M40aKEhi6AhpPG1iyysnDktygtk8blLzGAwHvth
Ei0OdxNDtuoSs+3JanBDiCz3W6CSC6fJ/c0hRLHlxPTlyb+1vU3tnWHoavzf1/GfZx468v94O/cS
wF+GZ6M0u2MDPGXSwAcJ2J1ChQEXvCedwnPaS4yXLBuvNCLqat6UClwZ8L9fziPGWjiZukW/x9E0
Nzs7J6a1L3YFOFjywQfnNrEJIqtIZ9NdYvdUzoHCFyW0y3LXRLocH9Dc20vdtvLekkdnY2AWhC2o
Z/k3JpCMUKE6ojNEhQSoU92cW4nyT5AePKNws7anZD7rckL/hfpSHmumjZAnqk2KEknMOh3hFh6d
oFmQ++VxuNo4ajFQtZDwMSWCPC5rI2hv+IcOADWE5+uDIzwXTIHv5WGkMRuk2aeSff8k5v0JDrnv
2v9c7YcgRE3SrATZ2prk8+3H4Wzdpqvudp4PqfSiDvQk4voJWBBXU6nM6cjMKq1HVua9IWcZUsmt
yeoK2HFHrf/sJjsUbdHfRZ3CSWVnExtvKFspNPENEfBkpqdnzn7lHN7zj2NpI7xcS7YGlIOPOYS/
VnpxNkcHoJ/yDM7yM8t+uN+H+LaA00GtE+73NM0Iw1bWDVvJxDnD8BcHY9Q5oo7gNmjmUtk9WebN
zqCbPNgqoQsxZYP2n5VQ5JE5P9CFeUyX/H5a/jdh57UTx9p16ysqqXI4rdwRGjDGnJQM2JVzrqvf
T/lgr/Xh9duSZSHL0E31G+Ycc4Tfe91f7xByD6UkD/TzIB6GuZz0ySA99oRfKg6y8H11R+QFEPfq
1GCR9I7ofzJP/0jvkUNOPyrsu3J30Vx5c0cE/4P75/f0O2Hu03v6dKj39c6V1nrpkdRkKIXYFc+o
CDe3z1wLoxbiel/Ukuxep2y9hc/2b4v6d4jm0xv4dBRrZl5Ys8UbkBhAmDvhskN2gbvtd/n7hjsT
DSuGS5KtEfJoERFN3Ktd0wenbg9zjMkACOLkaNyIm1tVf9ly/8ei+ucj+4SZkG1rbLnIuzNaN5pd
1K196UYwXAWvUB1OLc3Eqd0WTL8WQgGnp9Yt0Y/GQULQBfy2mJkLacTeBI+zd/LWk9e/fILGbzjd
pwf4ad13y7zkWs9bRIOboDkvfJOkwe42iddUuLbYCZJQ04canEtsgdEcwSrSPPK0WH9S4hkwVHKq
WleGXowLAwh85yqYhm0e0csCWR5yIEBLwOmocDuQxtQdIiQKzrrZHbtecuAGGK9QXJvmGusPQ3Nd
mis5WyLvpXtu+4OQh0SqpcpZkW9Re9OjS97cZcptg3mg8+4C3AQI4MIsG3oZ0lUs9vASNI/jdrZo
8+YDp/RC+WD9bT/uS+tzxSqp/3y4nyrWsdZLPbHYjxK9AeAW8gZg/X6vraIlmLRgT2Uf79AjEEg9
kxgjBcQukjG/zF42e4XpEetKCFgyO+XfxmK/o3WfPtZPhV9cy/piCry5gSAZ5hlMfjANYYNs+56Q
MTDAC5+Kq/apA3OAHTLNaOYjR87ceXYahGd8iLJLWbhhUUg+z0gUriNH1FjEaRAN68d12GTenw+U
vYD50zP9VOB0atOUfc/brn+mJ5pisITonF0bqL9/mwADzv35xeRPeEujq7kil7xYRDuOuncLC/kc
iceoCHhqBX6e1ACr1xf2guvo8/a+xZ5CGACzQx4PqclyKE1eOfkZpve47YRN7ROSXeOpAlo27U06
3OHUy0HdmRlhWtR6E/cDHni1N9NEYuTOUHc6DgBiyO/eZWQEWHBkHvRnPXFGTBA+dASoWL5xp9R+
w2tC0AUmJJvIcEXmQ9J1APpkQ0qH3fvd2veNVHoDqV8xXgkE2Gu1F1VnBafQJchn3mOYzuEeykka
IIHSbUBlqEmelBKj40dCmCahHBPcR9S1m8nMU2mrbotyrORLa4Xkuq0IeCl8Efsal7gP6F/h2MOw
lzRABiJU7XTzBMWVIHzh8QQCG2NQRWVnK8/9k5U6OWH0QihlgaL85TD778L8ny35q9P9V0G5LGWm
kdcrPcIGe8KfSe/sMoy/GLltPmKL1Vy74/gmf01fxIc/r9vfWWi/9hvhxKa4Dww+U9nXTZGWOuuk
x9LkWHS1if3j4DckfrCVmtbpdEK8yDhym79dgb/IVr/vmX9e+tOeIerHbIpu3zMaHayXdYeBQcqH
ij0YyWu86OAZMoVXsLC6DUfeqe1BoXKXOBTVGpPR7JBZQW05JL/SPiyWb6V+xgzd9FbJT7W9CBJa
/FpcjCyGltvSppIlQ8hAklp5quyagP+yCxZZdm4NJ054HcD7e5tYp0R0pnSH+Rrm2qkjfYtQAOHR
PuILTTI7yC/hYSV3CY6NOqMC8S93sPR/LIr//3w+K9NEJZMJKOSGY3Wmm4OFh1Q4new2xNVtvjZ4
re6Ompszr7ec/eoC5II224eCQVCzr/WE7BxqjV3mC4CZiAmh6cgOcdncf7V4UPMw40dBagMa2pwl
8SC6DLI7m25Lzc/vSmrr5OQYrVGX8H88iHmcpZbupL2jrg7H8v7P+Fg81aKjL5SYpEt6jbLXoBQ1
MTABZJ2n6aMlYDJ3OLopo6FfZqLNcyTMTakCQ/MNJrKbh1GX7ArFcUku1XjuxDuxu8jC/nUan4zo
OjNKw31NP5HMaAj3enTXmyH3LzEnhenMAykaXguJvyVDK0j1w2oeJ+gORLHhh2M4tNhUS7Lq1DLt
+1/uVIyU/vNM/ufD+tSkVLGidqrayGSl6q5Z/Bzz0CgvovBaThehRek9Ve5cUmdvOIWIuq9okWek
EDCjMjAa7GosX92+ZEZQTq4RHQrFlufcnhRgRE7SoTuqfD/MdBzPYl9A5y/6ylnevlvVLT1VvrTc
r909rbWQO2P/Y/gwyh2MhVOQXNPQCHHGAY43mN6MnUMWBBPB7SkNNU5a4uaZzdE7aD4w7H7Exxgi
P1i4pKYQ23zZwftpcTn0x6smP0xTg+5Od+JQwdsQEXz4liWF/ZiG010aFu/wyq9lCUOn+xbvP3oM
ANcD3ve8Qa3eDjv629LIQ4N+YN0uvIKwm2WPt+Ejxd5jvijDjR34TWRa6Uz3i7t/T36SkmD/YuI/
lRlk4u4bP8mOdGgQQEPpifvuge5n0OE6kHgrdd/E+lHpL9hU8W+J4sVw9GDQKIHUX6YhrKKDrPil
cqm372V811R+RjBu7IvTWcG8FKi6uypMT/vL2l2Jnt6ml4RJUkYY0b00hGv/3KrHKX9o5hcCjyXp
msTPpnzRpUNey/SKYYtV1XQczZMohdYUlNt3Rbrm2k05d8lpk++V7lsUcymGcf2Yq0ezfy4SevJw
iQ6TFQ58a/VYac+8wy31SOialvvZ5BZO2TU2P4KHx4fM1ihZ3j/i6VzhgRwdIvmyRYFeHmMS0lJ7
xg2JWrg9be2d0N6NStCg+IM0pvvaFGhDaKnnTHysa4/3sA0H2TwZxZnKt1aPBhZB03ktDqPlEBRm
bH5chlkadCyr8lxLd8t0FNVbUb2q6UUQvvDtI1t8OsrlkcdrxQh346swBaJ0WPgeK+SdpU0wTm9a
f+nTPTzxjqNMtF7MJHcEbP0F+C8rbNokmIyfuvUi7sbm/UUaDluGnZF8qfrLEl+z4cZLKsbDqN7M
6a1HR9A/x4PfDGGPbrkM24EMqQNviJ/EL8ODYs5gYftthawA/iVeDzMUltYbSNjYAjkJlfIyALvi
Ipr6pEFN5FFPPhWFPl0U028UvIc609cIJB3o7Ul2djfizAenJS8A/lB732X4ZdxS81LGr+N8LZf7
vgb7Pk7pzYpfRuN9Mk+R9pwyR5FnsHHhriuvIhB8rh4KwPTGFRgekPmgOxolSe8ItaPhlqtxWDqt
32t3I/UW2sglpGUwYE5Dl0LEgZEPHJkeuNjrS1/ffFV1xjbk0oqH2/QDOLgdQk0gcijshaMsHJMi
1KpgggoohqXmCYRqPkk/ZWxGxyPx8RnpllWQ0y9VHlBSsbqAxk174iLk1pSnlx6vVC7UDijWW8lI
QDHKVGXw09ETh1CE+oGRnBmKQFwdkurY0UEldH8rj98V3ZeKkMjhegp4s1ZxFDTijaFpdRe1DyPl
PClHGajM4Pr3m+LQEOjAISP6U+xvpturTj4cRFpg3TfEsFq+CxY5i0P1KMCm4GVaR5TtbnPUwp9r
28xfY9TlzJrSh2Q8q5S3PSidP4+BPhwrwcO/Z3GT3m+FY1XFtraF9XadskOVHQr5SJRWsjkSDNDq
p5n75uID48ajo2GgIhk2A8znkpTSdq8URoJbcSXGC7ryCgRExKdU+5+EMFJoXLptZg/lcIgkRwAc
3mx8TlvXIK0FB/XJTQjFakLBdLs0bLujsQUDX0SHrg6GIsRDPxnsWfKzjGNpfwW+l4+j6xwTK2+O
58nlU5ApcIugn32FYlViiwfpu4ivp+K1itfDr1KokQiP93m1pPVXzINnvvbU1JM56RS/sLykuBp4
tkskcFQf3cvCfpQ8Q3VRQpQMDUwPBLEFlWWn0El1npnufyeGX1RuJNmjYjeb25E6jgYGvTB4Ab5E
LGvLkxmJE7aDEwpFE48GjuDiVYazjx3I3Yj3knvDhopJPLmu1APXGRIaDpDobnDTXo/VHGbyqd7c
uQ5jrsvUFxuiMA+mTo3v43GthgNkGsmuYZmqB6E+lxYq269JHvTNsViDOfV7jKSK2UPUgb402tUd
rN0QpIKHIYLfM4hu/OlS7tCKXaOAy7JQK7gCYR2RkAvlTnRlsFWuqKeIDfMxXdkKp+i0fWFz9vcN
k9gJu6fhQfbV0m+ZuZAu9bB7fE3Oz5pkDVh07AGcVt34ngTh4QhCILzq99obtZTSfGvgS91l/OaY
FOORGSMZ9VjPg+5n65eV1YZzGAptRMX4HE7hQ+9Do+teMYM3xMO2Pm011LjtMV29Dilmd1Bxzmq9
jmpsdIzbAs0G6x3Puik/26fxSQP2x/vwXT/lfuXxQ2qfvyoPY3mktdozm1yDsmNhA648L1cZbUpx
ijXmz6f2joEp4eCGsA8xhqPyYGF+zDwYPptxjAD7mBCN0Fle9f2B7cNzbQt6plE5wcJhzaO+AHqA
QGpfODn0PjRTuzYvG8hR6lG3jSzh8es0P2h1kGHciHyaeOTGhqmDGV38jROw7e42pJTQRJFOcr6z
+R3V4EymCpBf2b0PMyUB1MjveI8KjD73+Zd41rbvufRV6X11DFZuNZy9WrdCjMSwqfLEZBcvFxx+
KDohgeLLGdn5O8MaAJB2e9bywIg+VuldK56XBa3vdpQX2TaK97JnECFGdo9YO5fwLRJgbtI4SZL0
l4JT2eGtPzRPnyX942YlY6TRPEmjDbold3ZCHTA5Blq+ydFLN0k9vfLAFSllFOiFhlNZ/rA/enus
nJok8c61BK/t3QjbbJw5YYISgFschNbO76RHlREUrT4TqtkHgv1z2/mL4/qnt/8Jf6VYlmamt7/e
vgUzeHa7wSsiuhSvhOmDaDziqHY49SogC8HGNhnCmuqkiss6mLG4fRjfTBy3/wp97q/8p3f2CZgd
23LUJI13JkZEjTJUcQeAWdPZpzWRTe8FBiXBSt3/OGniNohHf7XJK6wF1UkgPfA3dld/e2e/E0v3
Vl3D5w9XApD0X9DZv0ECI500K+WdJdxAEEHhUL3036sP8bl4MokoLfbIMPOnJcOpGl+tN3z3lDcd
BirG9BhLvfEwJxJFYjvDsvAiHdU7NE0RdtvDQ/7O2XnBvjzApHT5UtxkuBC7C434thvJpY/l1z8v
APM/Qch//TKfHvOyVeY4CI30mOr2zCcu22Li1Hv8K6MB2ySTTnHma0csjenSmebJRaxP3XLK8nOX
n+e9PuGkCro4oIGNxXAEn7au23YtIlgNV6299PJNlndEeJWDHIVE4WlNaJKEMkJN8necqAorJdTh
2icuS39WOKUIA8Vb9o7WXu3cSj4CJrZjMK5+g6PBGPC1EVHbBMJ6N4iXarsTtrCi4oxdvfU0ANvK
5YBmcMGdOixeyQTeCjMlKGAbQj6B0Lo5eeTPtz8/zl8zlN9W7b8e5yfAfha31RKTmonkuzy7cu/j
sGjONoMMdcRGO3+PBKf5KxL5nxg8fDQIJhCrIH+xl/61InW9LrMuB6FQZLfoLnj60oEVqat/nxo3
jYm2tA24vATCwdzGNBFUYK/J/nKYSP+1lgga1cgFFw1ISp8AbdVKIqsyWUsqUXu4YE+2yv5DwIAp
nWBTxJmczpgfwI7b517+X579L4rH54f/79f/hFljBSpErQaG1iDbX3f09YWlqWo0Ft4UB+oM/wO7
ZDf/WaDKgJeH8iI+NvJpbsLECK3WLRSnXj2IBcA4C7SzHvNLmnkzdWhwmRBzqlepyxca3OnCVb/z
ZWKFlRXSGWmpJ/L7MoTEn12/tPkVi/F4vCvGe3W8NPVRSe7m8dan0EbsJHEW3e1J2Yi8tPA1CK7J
vigZ6yZMoZnBX6z0QJlrUOkaMNqOWQ796ZQLh4ww+jKoERmpzO5co/YtC95zGgiiO8thhTG4cFJM
r4zolgKJrKflF+CqeCBGAuxuwkSyQKXByve/szWwRq+S/LE8/PkT+d0fgpPy3x/Ip3VZD5sxrwvr
MlL8bfEBvovzjNMiHHPI80BAuKdXHrdiRPom5AIAD/zKB7uz3JTOSwHscGn0GGxlE+MCZ4iAgT0T
u8U6HFpveyD+vSD0Dz276eLoukXepPqLQf3mbFmYr77Ze6Nm65Nb5L4BiKMGKYoO/RhVlPTnSb/X
rScWgIzZ/nAl6/3PD0D63fB7fwL79JpRtoXI/RMclS5NJ/VzxhgFLtKBKU+Pg6LkN30IM0l7WV64
MLCtxdbydcJ7BR2I7lZ9ONMQWs42eCKPB+PozS+w3u+oY/2GGYLi1jXGLN4o2v0b7rBQOhuszbgm
yNRhUaBtKN38S0ucFvbonOrY17dfysZf5dOwnhMBsOJAW0A1mm2eCeZKcF/hqIKbK7aEPyZVP8b/
xt5JKK9R5UeagzzyylEyQrhDPzzioiiRQxQab5iqjZdhg0Zib1VYXnA6wYKmxrUIx+NbXTrzAYBx
83AQG5zkYfs+w82dIfg2F4CJog9V9F2KXcEJo0Ot7PJO+LZlnrS7q+qxjVEltgS8iPC8YccRk/1j
eFSv1et8Nx2Xrx1Woyi0GJoNWCkNdvuDl46/4JZjeQxDRNz6a1c2PObbxnWFMPiMOJKniqPNALzk
x35YMCuF9U7FLhwUuqnHTHhGqKV+SdZvnbE3FgO7khQhBBZ/07z+IuX+dmj9a4XI/3t2YwJSq6uU
cwGTb206CdZE5Q79WqUzyc4yQCJwNAFGh4MYOj7OU9hVBy1jfTtd4+WZ25E+/SFoLh6hnAY0oWnl
iBxV9NNwUSnVJNuie+TmBbsHi2psFTkFFHfxL7Wwqu/7+fffhesP7rFsodn839+lkJZNkjZuv1kM
Zu1kpgdQ1fh7b7hGF8rEVMRenx3S0lVLLwIGxD9eOqZlYFZuLYdTfzcYXixxeYOkeVV1bnqPo5vS
ryp9zm0Dm8nVSZ4yxsbtxbSusnghuZnm7WFDvAhcwpgC9yrDjbEZrzx8wNGUqz8ToC351gJXY9yi
+VV3GaVLK11S45QqNwmso7vU7bVSz9YYaEyMEyiCjkRcgubB8+nMMK135A/K0Npce+btpEwV4Kbz
K5zOhCsAHKR3id6YqDbAoDa/0T1zBOrwtCiIX4fHbHJEDJJNV0clJx2w6WcoCr7/sEW2tFc7jrZf
yhCBbONdYvgjhY0Vsh64xWfdB80EA47LAxPAEnlE4yubKy9BX58T7RKNl0y79Nk1F6AtaU5JIQ/X
EbFP5Gzn6QXXKm7kvNxnD9iL5eRzglkm/GynxQQL40UilnQ71/20vSbWgV975feCjr+485uFJmjz
wXmA/5dLv7qTBhHSjdBzdjCBXYWDG7uYhw6zrcYuaecTX3onpECFXMkhTQYAGkdmhILTqzZPdbkf
f6o4cBM08io8aOSoRw52eEyNW/yF1UAkRIsCwrJjGiIFnlpgIqGVXBMrGOALhXYgTDi8VJ9fdEgP
tXGY9TCrTgMjzcSVv9dfpFeo42UgW5e2P4rcPLmf90e+ntuDsR5S4yBL59blB/UyK4QrPQHkgj5x
UKqrlh6a7TIg5otcUJAOfRvjfzxfBVsm9mJ1N/A1Qtfo0iKPG7yguFPcAVazweDVqwnG/WC4Av0/
k8N9Ft7Q3XmSFOSchZGrZUEElMO0FxUp83LTj/Sj2QZWHArSacuCtTqs60514aKOI6ciD2z0zZFR
hSMx2g3qiBQWf+bUw5Nt3hl3BvbAhRcDItTBtnk1YjBgYuxcAPdIGEKbcJ0MeHxfLelp6HxhOwDF
baXH9Rl/S+G3aDsfqUBdxrgDhVASiH0Y86GX3qRDlyKaxtbhKjMg4P1AMxmBy2yF5kC4pxpfzYPa
HXQzmHtQLSd+4Y4b0MpBGFJ3WNRiLcAF/sC9vuPwRxtMQ7/ahrZHDXGUQfYxENaurgD9cnXyc0uQ
GAE1ym53CpLD8C+G8PxBNE3+MaMbpnh9SV7ha2KppbYH+UkjQk9iW9jLQ1vsQGHrimYAF6TVfjB6
bifH5DjdOdecCM5oPoiiKySH+i5huArQAoZWAWzdqh9DIOCXHD9Wr2Mov404hWIT+jYEFTlXP6Kr
fMpzajTP+NaG2BFzCEAvB2QgdYemFICPCdJiy1NQdBh/OcWPxI7euuMqssv3j3Sag4l0FtJ8mnOa
3QnpKcmuo3qJ+qslnqLhnn+Jk79Uxvredfx+LpuGrKCkw6/rU5OHxc4qtmskPjJ/pzJ61IOCqS13
mfqg155+7cRntXCXF9nJzoYR7qGe1KPMVh0Zi6wAsqg2HFvUGdRfgm1U14iwT9rc8tgfeioBFbgw
x1mZbE3pJOOS1X/ryS7QYLPYJWS70Y8QIv1snosHMGsTAOcL7ujY7fn919znIcMUreBv5uh5/lyB
/Sfj1ZAstF2GpJiI9f/3ShKLxpo7nSvJqmwF2P6cPiscj6WXl+6iUgbYOp8dO4sFxtIlIYUIiecy
dZigcTai2oVTMe1zbMXawQaNCSbrfrVxrc/0k3YjFHZAggnNxXSA7lX0t4pd47A8uv3f4Jr/pMv9
+7f51F6qUlGMaUOH1VhcH04ju2BOQulkj9YrTZ4p2es7fZY8gYXY5t9e/j/VDCwijBgwCsGE+VOt
oin9oC0qtYqIR70Me/5iDHiBHwozlISj3twryrmwDnpzhf2lxj5MANk8a5Y/5XeTcbSWM0McXXhY
MJ8u4L/b2eBH1qEn+CK5TPIxyQ+ldaiFy1rfaXHiGNMXub0tZC0Bg9buxt9QvgCQh2u+nKfhri8u
en1U578EX2Df8B87hipGMeCZI+/61er+q6OWslxbWjEXH7FRvefq7wdfURNIp9wjdn6yzDDfr24S
uHIHVlpivi5w93FFvzMGu2kO0nRPrvSx/lHf5uYMK2b8QSdYo6/Lv4xfhOs4h+ah8ONXSnMBcRvT
fIq1PaWifo2ynVCV/+DKbHC24P/ke7IOnzHEiIcxDuNbyx1yz3XTBsS12e9iFlDfz5DGvm5tQK0s
f9vC5k1pA2n8aT7FtzELWge785pV4UpvlhIWvhj/2JazJIfWdw75DLQCG3cBT4Cn9/E8/LRWryxq
ezTC5qfGgTqisnuvl1P0bpVI8XThCyMN6TsocS240sXKg5Gh6PY0rTczrM3XDvjYPEqNn2tfwGTK
5Lz8oCMVtx9RTx+Qk8PZBO1X65uFQEMdgRwz2/jo8SyMw/kN6xQcqL8UO/3UNI7tY088IaZ8Tvwm
G06nvuvzq9kxnMp9vq8uTyLZzhYCKHyzlkA4xaJdvEz6mUXELTqQrjE7wvQXwENW/qvgNU2otLLK
rsCk9H9Pl8GY+kSfSua2idNwuaz6U0IBurp6Fg5G2G/hALNFDClDoW9GOMfnFE7UXnv3yzhjS311
PYIJr/Oh2s5FE1Z9sDQHdTvmyUFtzv1+c9grI4+9w+siv4aKhMxyPfavpeE0or8yJ3lk/XTmsacG
yF4E7WDS0ltPOolI25OcB+ulzwO4YXASZHhgurNTSjyItiKzFR27aSAO46tYuVt8hjRC58mOHaA+
+t2jaDE/CmAsiN+ZWYMDTsBKltNepw1dFheYze6oq30cLq/fRFwXL2Q+fJTY7BOUe79+6b5V8Ulx
12eoFIoe4FYKLY9aUKhuxhtRfegNmQ61j4bk9cTMfAcnEyIIrneMPtKcCY2vWdBvLa/PH1QGE65I
W/jCrbPaRG2BVnqjcOzh4XyP8GPTUPmccX6BgbdcRB7X7KvGBRFUtcGltDPGco/WgscE+CpVpHri
O5hvqAmxjvMdK0xnGE6+gHJZz8X2pT/oQzh9R1RW+oh2KkbZvR1/076LCLnoDI6NdIAQnAzvFezU
1GHsWKpnQz4C5KOQUR3GrVrQXevDUoRiFABJ8wMsOdA2+Ke3HLhSD2Tt0DHzy20qbUZE5njaUON3
eKa2X6sfDPJ+CGerPlt4YH/dhzy02k6f35Ctjb58jf0IiSw1J+NSd7Xbrx3TFL/s/nKR4qz/X0fi
v9b6p1FB3kailFaL+JjOfLbnvrnXors2vuXXuvcbK4CWrGXnMTuUGW2fB04GGUkG5sK4SUL/4M2m
Qww2pVIN+UF2+8qLadAiRsShYYZVgvnKop4FkOSz1l2W5o7+TBWo9k997ycfbBpgEz07QKy6hwE1
4fP3oyXQo7tbR1/CpkP1TcOF3dAxpcbKZXnKl6eivCnlbShvTRc0eBR9aUhbXZwk8tf0qDSHSr/L
iUkssOVxCv1umu9n/aqYRzQgb8lLQZKOH30zOOEgYKE+YJiDKQmm9WOoYqRG6WAdLMhblS1hRHxq
xhAB2SJwVXn8rlA2i86jbSw+9AIhGow4FyHuAu7Y7AQfSNFZElSTwx5aZEfMg8U4oshJOs/aPvLW
t4huI3TEdJOXLiOviElW0CW+8UC1uzRuiekHc6MtKF4o3pmHbks446D4jWAJUt3LA71LGlb8Cz5e
grsy4oN0h80K5IYm5OSJkOoU7vT09oaPD3AIyMmFtnKFP4YjzQdqPkx+YJhTnJ8TPUBRWmT+kzH5
fc+ZTTntbyd0iXt3RxHNZIYGvNqZZdYbwwI+q7S5rjJ50zEITbUTZsSr/jaGjeqtYuDCm53zoxhB
mHpazCBl1dAckPg2n5bm0oF5RnelxHTyrNYB9Ctu2iXaaSWjcjTx7Afk2gsxe/uQL0T1bHBrsz1L
UyMZt3Tpq3UpKOJAz49F4pUQHC7RY+zlNB20iQzvZXh4bmWGnFZj72+FL7N+OAuTYNRtVnVaHJlq
GO8api+N0+KUSdu57BBcM+xYcdWFg+AXdEZvGvKowXatD1MLGMprNMWvAwk3iPAjikI2uQ2yvHRh
iWhe8DvjEOkuILlU2U/5uHfqwGWrto/cusadieCbA8rN9dtmuZLhZzW034MAHfiI1xIPX2TQbxcS
LbUbI/3MXDMKewno2UvnAwiRvByN5Wxox4LiW/dUw9NwhIGfSVX1aiG9h4/ANP+X7jcVyfE8go1r
KuvJa6BWpncxP5h5HyYgUBi53XhccaDRxAIOTI5FMl+M7tSBpTuZTG48+Bs6NGKMsgdXht8lOhmT
m9hBjcSghSn/fLdVLkgCR2YEZPm1MCBqUAh4nbP8kPR9PoBLMTNgGMgzaH12tjA7H52JA3MX0TjF
c4+t2XbQtsvcH5fqXi3vKvJgyhC5eL0cy8ztJbd/oQzDM2GCVBA5ZR6wa4RLfF5yW38HEVW+6jDR
fVQ40XRAWTuyBZKQurRdg+0rsArocmKj56KPn1ackNTllNTB9FB+0GDDZ5TJ9OS6ne5aJKAvmXmC
ysKlhc0zrw5UDxXJQm8aHZPZzc8K2mVOPMnN1CCpWet7pBuFWTwfkLoDd9eMZBwdhgE5mkSASS76
6kUMpDUsR0e5pl/yoAAfgdiDvxiXs+pVq52feTAmUQ2QgcBZnZquDEubDKY2kDesbqoMl8ucsW2E
3Pg4mI88uCY7rBj2DMf1FzVfGB4W2jvzEEv3bffUyUHVnBpk5P2hyQ84/VhwN3p7TV0Jugnwc9BY
nhr5WDIIuK2Ibguf0Oez5EqjS98AixLXZDL4K2Z8e5Ub7NV3tvZgQXv3pR/xe9oHG1YyuQ/TtPDk
5DTitPSRtKcsuxTVUVGPiRjk5mVRT6J+yDr0/Dd5upe7r+ZIGQ7gHRjWpUGP0PnK8rXobnoeRtlB
1uC2n+LYl6WAbVzP8JZPtXELq+qhL19m86ZNlzi7E01/SBgUOmP0tEx3hnVWGh+OU9L46TtYKRq7
CMImQBfKGeywZFR9cGKd/JX8sskZSrc2D4Z0W6PLJl7m7havj5tw30c2TBW9uWMZM1tEet/R7FxW
6cFoHswowP8KG+XC4T+paAInG58IcmJv67e+P5rbfSXfNvmmDQ+q9pCVj54ZRXR1j6MEmfRJTR/k
7taND5tw3ZJDPx2T6rGQDmy1nGWXX3X878tbP0AVeKxZ6FDlRG9MD/txiP7baTowLEc5cj5JGCMa
94OFTfZVkfyJwDS8tdDnS74IVm/e1u5rLj703de1uA3W8zLdNv0c9ffbcBG7cz367VsuOQZofGPD
5OEYmFuc9e+N+bhF4YAaJL/1yl35t9hXWfmv4SIOKZgUqyLhqdqn1ncrl3aVFmF7rGE0DcdOuGhI
d4AlkkthBSDFa+TR2QMrq51PpQ3QCwTMccYcVoLhVfnTEoivkHGQSiqGR1ug45PxVA3OjF0jTjNU
oocWadxL8b5dx9reCMPDPb1qXO2snSlnF/l+Y0UMDOx2Rd8GtAaJ+I6nSXHflm6KhCkOLMGv2KSV
0yJMSuFkE4r8ArZAqSydTURcncuAsZ3RLFMg2NYJ6tFRq+31Ur8QTGh86aCZfyT4BD/ob9kJgnaP
lxbGBylMdxhrLpJrVMPg4NF9OYNFew1tIAP0LGgQRwq0cihb0WLtCOSCDSH2T8NuJjCYtjUABRr8
aHhvJcWZG5HdR3oqhQEuRBD7MX9Godg4M00CW7qARbRLJyGGAWshsJJtsDRohOB58wejNwFFiWiD
4PA/BkYwXxiiRMCmDYprh1O8HY46cAvEYbDP90jlQktlW3rQygAkpZ4dVmY/uBN+iWyIGO5yVLjR
zwpjOwoahXGYx/luMR9jOAu8C7BNZS79BEEs4VhWjDY8OG1zZcNjgzyUgM5yWJu7ogB6JYRQlHpi
D21tpxZM/Np9kJXhVHvcPVyUiNaxIeKpP2fA3CSIPerctzEzpqAvXAoMmPysJ4w9isk7WVMIrLOS
EYQfj3YBqP0zWoXV+n8V2f9a5Z8mKFuBcW5rJeJjCbQMGUcDew4MnKK4OcO18+sStQXqG3elZ6w+
cEmOHDaEheu9xqq3tfeNs1085ER30yAlznq//cQqYuUye+wau3vj9IFVscOv2EXHNihfrNlL422i
06HBVKin/W7nxN9mAa6dn1Rh+v8IO68lR7GmXV8REXhzikCAvCuVOVGUBQTC+6v/H2of7Jn5OmYi
ps10d6kQWqyV+bqUEL0u7s/tnf6SInAFlkPOQTysKDQmc9kbG/HOcBAeFlBiKprmAwzjjjxM8Utl
oV50sE8isGK3QnQMxBzkIXUQp5/dQU6iG0VjO+dltr8MFZsHTu7uAx7AVJwwhOxZPs+ly5uAFjOB
CvWNzBG/Iml+vclYyjdfMZblze8JaYo3WRyUqvsIvXxDP0anJqFFCGfNQdHxD907QRr6qumCjBC0
LCiktRotGXNHZMEDGL5yM2EJYa2qW13datmGvQ0/9fR6i30TN1C17omk7LbFfV3QlWVLSCuD8Lze
NkVKIzJf5/wciAMCTXQw7XjdZ77eb8il+ffVIst/JNjJrDZMQ2JunvrPcOIobc3bQxfEcwYyktpE
4FjdQmq8O9PDuOfJEto5Cj3lvkmBm0LXrDcNCsHKh4ZDnicZgZrvBiYKMkOw2Yj5rrbOU/xUWrvS
OsOjpYglEN8UOyPfV8pGSTZF50mwzmQIkQvaQf54WnK0ICIgcJK1EC+7DqVE9XzPaZWRmx7NMKix
su9vxS6VDkTaMpsXJUgeMv6a+J8k+RlRwQ5LfAU9KXsJ258bS/uChtuCu8aJgmzPlqAEI1dkoF+y
sgxCCpyhcW+JD+kXZt5ddtAIcmB3lFyykyBhK/hQXVwp6bSgKkFaNxDGGbldypTYRTWHzLiwkRFz
JFpX0enND329GYzgbgQFVr7kPHXnoVszl/7OZj1/nMxl2ytU8ecUkIbkooUZOfoZHqTLvWrcpvJe
Dp9qsH7ju0p5RD3d+MKAiyeGy0B6jKJYGy/shs38yLkk6cx8hmKHBK8xWea9fhkjXmvRy+79KEPV
2BTKjc/xe8Z3dqogzUGVz2zRMSM2zjdvxB47w9MV44HYn95B3FBlFv4AdKB5JpGj8V5ut5EaSM0O
+cnAqZWtKWCS2z5ONgN8qLQ1iTFZUMnG3cGK7rYyvYjjJlT9/EskBIXQBrIOzF1KnijJmPkhh6AU
4jedYBcGGJROra0sPSjwa9GqltkhNs9l/qUVF7xSMv82Zs41GUESLF5gGgcxPUTDwUwPWbcWmqM0
rUOGC+kXWT+307HLt7W6Dq1DYpyV4SCF1776kauDnp8LeWdpfqcB+h5xzwC+VitNPtybrSzt8Xbo
6nGQdlg5BvE5v71g8ogQBjRHJTwY1etYfYvaJWH8arTGfKBFGC4C1Vxj8YCPvSmrwfJvzOSEa0Vb
Lx/i+xbrxMNc02oCJiiWHz02mC/qDIfwSkk3Jj6L+hLhEwkhT864SBIiltRjb65bjB4S9GIgpZt7
tBYRjmdvjf7TaxddD2EnMbZA59YMIjcjsO0nRbtO2ZsJl4JfRVI3DxY/F14fw+qQmieDmFHcGVhG
zHUnPMXqakAVMTUo9/mcVo18qJJTSjs4rY3OC9f8WsiHaFoLjJSXPVPYJRX2MLfk7TaBmfq8CbQF
uM8yyGpSQZEawI/PFjOvfzB5mmlAS3Dugs6ese64cJgtm/oPbAVpMGD+wZvy61nJ+ZPcFbQ5oI7e
Xr5ClpgTWhOP9zw9lpO6GR+rrt4ysanc9+M73w+DD7MFMeKYxjqRt0m3iaLdAyOIRnl9aiOUgls5
3nb1JdYudXjJsrcK/qy+iOP7ED8gKq/1+DSFH2P3cetOefmDGbmMty2+aCBBWlPwuDTgwq1xjXNc
Yl6uNd8pWVmlBEjW26bzKu6dvEVHOmAfyj1Sr5rLMM84WkUYZ8L5zfNfyWjXxxIdQKduaingX0VY
gSSYZw+0Cn5eL3dKu0KggwaANY7xR1Yvde5RH47l7o7SSeIcOhbSzhRQlDzdJPwrvm6s+duUpWv5
guUpWN5BYyf3Hrsjnw2rjkHAeJWU+TcPRn6PzC6X9rpwNmk27+/J+ISb6SbuBxxH4u4Rb8Nwvu0F
fpz6KHNN0zkNd1lJ0s3GqLYGd4AE38gjThCJA2tionwNNINgg8grWXXyVix3gno1Rf+GfpN8ee7h
bDfyNcAaY51LgfZ4y8Kd3m64vonva2JW3o/FmkhkCbuFxI11MpbP5IaMnGY2MYcEa1Hx+JK03vbl
odk0yOne8YLO3rB0w7UKI53zduBzEvdsyKWwi9Uj34wXLQeA8sDCpp+yxo8ggAA+eXfianjFMrzc
m3kFPbj68mDAQZYH8UpumWD6fMoJ5rHU5zp5saIBYd6BKfJezHbTSoEq+qqy0lFmIhkL163s9dUX
fE5pviCAYEdl2RjqVeWIS6R9zi8T+RyP6qu4fRTl6/32IbUvt1mXOz1DQVx78e0RvWAQa8tDXn3x
HvrhKcN+Y76MGV33so63eUuaMfiGwabfTWc+VlslBjwHD0vKb47UcsKXRw+N7603XzTtWwH/ltiR
3Vs4/28cvXThxzQ9g1claDfa1VTso3AnI1+5PU3JEwkLXXXhM3jQJBZIDl/m5Vb7jboxi112eypL
jJuouk4xq4APL33u4vdOvbIiCGJI2o1c7Kbq2BsvY/gikZqVbNpoGwn7UNjV7z0RDcpRf5z1265V
jpV6BfitqsuI1RUKntpudHrLKSuCp9O54V+GMOpfQHnaFy6VXiE8x9UUR0C/sEhoYQzuh90bVFU9
6onB4aAnZ2Mkc+sHayq+VJgEAeIZdaNTUWDUnhSv9QJaA3iM27SIAWieyCFHPhKdW0KI0b91+G6X
ibykliwErMyMCHhwlV5pbox63atO7mlnuiCDpTibNz3sgPxsdCuclXcGaIMBEk0K2/1hMtjhhqJu
QT6KhMIQh/OHStpu4coMj4KWAF5Fntivu0cwn7Em/SM+xl1puCMwRReUw5Iep8C5DHIZvk8SNsI9
opNJpUjye2tVxpv7w6tkv409o9/08bpItnIPQnRiEnQW74O79maWb4L5mvZXI33hvyl9UST8Y2Qe
Tqeu9GjRrPKsx56WOaZOJpknduvs7te635FAjefrUCFd6FeaHoTmknB3xxKP2OUEY3c3d0bzFEfX
h/CZqVvRuDbGJbF+7t2XAFYGmNZQACNQjBFG0WZ86fePgbxL+Uw7wD/VrZ9o+IzC15TJ5DEFxcfj
Rk03q3raV6X7UsbTdIzpUI8iCpN+biByWksoDuFHnl7M4inV31S1RPhH2dN/C9FrnnxG/Y+a7JRi
FYbnQnkS469GeVLVcyWeUi2YipUYfavhj1m/Wd2yqbx+OKrlU3j/6sunqKcK4kdRn1XIIw3QbRRf
HiYAPND+1rwndoRCzLgJdtYtzS6QQIPwLHHJU3Eux52pnnLMtBJy/Cj7IbvghuhDWOGSBZ8LW88s
LuL9rZMuIhMfpNdIehVEHDGgfGX1Eso/dfY6QlERl05bXYTHh7gzRD+pnVDa0ZW2F2taGa0z/VCs
4r6Lp7Ul+QOGInq5CwLtkrxO6j+QdEJV09l9ExOZVy8z5TjGp0yk3gPNRIaz1YrDQO1mT/k65Hjq
vFvxqjAw9nEO2VglmC/PuITDbPtG2HZrT8JvIEvWvsQlMgEe9fQtTAIwn4Z8kxOycKgvWvecBD+i
h7qdaQJfbpUhoBpFrZJFq5aSkknfyM7u2N6dsEVj7jyYL4CgGzH0Ywn2VTGqMFlnypovZForI/eI
J2GmYIPa95QqF+W9fQ4jnAJHtJdJ7E0Ea+v4s2Z47I6wP9xAqgH/YvLhOT9JiTteQI47nDOmQ3lf
Iy8YnaFevmYiCnPESTYIZsZwGH32XiKJovRnY+2+4UKwK4rjMvX1U4jlnTSN3lOkQDDXQHq4beSS
AUTEvxnkvTDmw1w8PjEtklCRnbimGJsse1u1wJ3DG2tJBK/ngLgbA8hAIkCrM6Sz5HrQW3l35Mps
NYjAOTxhE2pHFR2FpEDpIKWrHMqltDGFpjytlBNARQdC8emB/NKXN7JsW9/xKzEZ3RUh8qZCELwi
sCqimlomt4AXrEjyAbNaiIf6C6fUHWLpIH505MgSup/N0xrb3qvrGSwfGctwTXF4Ga5shxfic5gd
8B1y+G9GIKYGC5uNcxEONdsmWHuOwjtIk8judZuTjYyD/NFdH3jXAzxWOqghiWMoFJHnnGYxGdMA
NBuytbzNrH8PkBkTCOg3sL0MyKqXww9Aw+0MkIlVBE6ydBNE8dAdb0RxVlcFwA3QuyQcwW6TDTM3
axxmIT38WpMhlzEAOnhDzedUx1Q7QzNYQi0G7AjNRtYgWGgF/WoHUNs2QWHOwI6OYZQwQNnRlOWA
/bj3QKJi7PPiLhzXCcevsO3ytTGROoQIgPgMzGpoZZcAfOm7kaxu4w6NQ804qnolTFtFoGpfiNIG
PB/Zxu0OZ4P11tZ0IHV/kFboIixK97srk6QC1PdwBFIPJA4uKQ0aMcjVDVLqexSMlZe/tnnwQJ6x
LGnMcMriR7kto9FXLR/bKHQHNheptB+ofElYTTYaIA49PFOgqCzb1aguws8WAwVN/Xt/CQVvvKB1
5bjEFyM7mOJyDW1hUKK4eCBg9DPEbWh/mDNhLeZd7NQCrmOEWOC1lQxHu1rHFu8nelwCT8lv5sDT
5r/gTfEb7lDLvYGXgiXQyMCbnbQ8ACFGKmPWGXZAzpzuvT8SsC4vZxqEdyS70NeNtUhJ83h4eu3q
+BkKWyS1moEZzNMyGYIhFm5o4GRfTXCIW4zURvIbYdesJC7l5rZASAsdO7cOCeyQ73gjwz5yR9Y9
WmZsgC9KNsMpGSlTsG5oMu9eWK8BoyvBH7JT2x66nDXuq6gtG1tOt7fq3JqMu9oSpvl4ZZ9IvhIt
IAMry5dcPMA/be5K4mwYAmla5Qz/qlk8njjnSC4VRopGm6JcZqmXkVU82RkOcgpOdSPicqRtsNAA
L9lsHoizmQ8CUY2DSnBYljgOIbkwXyNOuKEophjNeZEA+0Vb+OWs6l5m7PzJnH4bvfGMsfNH3aYP
r6Hsmswn5RNeUWLqBUqalQqBsGuZ4BFDiZKEtczYv58eqED1gCWf0MXIi9zyMTmRr4Ep5EHUlwAS
7kO8tUUQUpyzYnnkCkcl1wo7sh7kpf/Qvccwm8XxhfK++Q51HkgjyEHACib9EkuySWtooOLZiMyK
yZZGs+wjD7MFxlGIHDLF0Dny6MZYCG5eh0BpDvhBQpoRzU/uHuKmGLrflkf8wkuZ8x8pMibqxC4l
OxaQZJBjBKoGIgMgQmvK4bl61LMnPkKOQreleMZjVaLfwdlMYC48Pbl/0PF8z885C8ZFwTnnPKzx
uQwTnvx54zKor+eYFaftuLW2LC1UsqaAxYkUehBzt8IxO5gLsEmAZ8bkmtFpbD3ETXci6NPlrbMx
j4JrC1CC6U72ZX2vE4up7aN2/2CmQr/KRS/+wfJZowWMZs03qWXwcDNfR+ztIM2MPl22eW0O8YmQ
SJhDhsod6p8QiT7I/ApDL4JBsHAOXlaQcq0gauB1IRcUB7E1iBXQEqZ1NtaoxLZvSzUD2gSnAkBj
UCmokjZ7vdGMwM5Co3Gu31O3PRDexHJAAUiUDicUdyCCkEPLKTowedhuS9NuvyYFRjrggAUVJ8qg
5kML6RS438tmPCb3ZX4GTgI4fZ/T20kkBKJ63O2YwT93T/+gYBixV1PMsdMynoTfW9im1njrBGWF
0BZ2YZgWxirs7Vp3lQP42Rx066Y7srJhEFpGKm8UGHli4Otl8sU3Ex8gu1tZ3CE/JhuIU3fiwXnj
FqBkRk9DXYB6WDgl6zl8BRrnNzAoVQjmRb+xRFzM+S3la1Ynip7Z/fs7lviWUlyxCkssLhiyVbtG
wGKnhDngwS1mYy1wSvpbdmGInnqoykU8V1aEYtiz6kyY6V7yH8Y5wXQhPZzHk3ou4Eo6m6ORJ4sv
s6pZD/v4DAVMCsgyZjhZFhbmR/dUyb9u/SwwaRkkvMCEkLhx4fCznhMUzM64iiy3KZYSSrA9/zcU
G62A+dwq8trot1Ky1itsSy4G4LvuIHobBT5EEk1Wcn9olHVvkH/iKdpuROgSrQR5qau+GW7YlaPB
F9QddrB8uN77rdod+HMpOfD6qnUUsUqGwYN5DKYjk3YSHbN4W3QnhYP4fhoAhFuPjDAiKyiEIlRR
+DknEPF1/YseVoT/CMuI8CHVbbK1NgWVTLzeSthGzUaxzjeeqmnX1EvjFR03x1y6MbDRV07RO+O2
Q7IKKTTXrgS2yiuCIiirWsubon4xDmv4ajxwmeSxsEkSi4lWrYCHgW5suO269od8PaJixBs37ZJ8
r9Qn43ZQIGOrIycypYom+UQns2+gbuwcjq85KRkvM/HoqBGM1WBuysdRSyDE0N8DQK004BNgH4EI
wXXS+nfMGAbfKiB5j/ID8VY6MI1A8kh3Jj5AnC8eEJgdeTyTWCCsjDdhO5mzsLVEk5sGxiw9p39A
nOJRI83hSeIOZ7v0PoctoFVL3JbasSG+fUHUA9spFxrWHkW3RRr1bFJCtvzgQQpmYxbeYm4Yz7Gx
qu6eYbg82RKiUQJPm7VE25SfROuoW0e1R0e+sjitCIZJN53kU5vQbsSWH9dbRdyzp+IYGiO05gcN
kQ+OFJS4QFbqpktXJnEa+GnEgwo1Pe7vEJjE2979tl9bgOT5LjED7r6MPocMdzg5f9B2gn6IrI3W
+X3O0lzWUD90aORitut7yHZ4CJPLDTWRcr9G4dlMjxzLOtku5sY0j/dk1wxHXd8aycFo95FxSPtt
or4POU0AcPCq1rccWmj70gh7zkyuk6yCUu7GMi+XpbaJ24BgAbJWojVHEr1BHK3HCcggyG/HPtzU
6UVq91V+ypLd1B/r6QQxMzc0apANq4EQTek7F2ieuXOYAp3OgD049cr+9ghUJSjGl6i76NG+7TfT
Yy8xr0z3+6f7C+CqONE9oflApgkXh7Rygc+IFAAIuHSFNCDscP3NgROUnPdyEb9qP9GzeiETQUSp
ZBMqQiVAm9NQcrU+Xsx/p4kk64/UuYgTE7s6MxV/Jz/+RcwcqzepeZiFeI42Lz3jyZSX9prj94kX
NU5MYiWosCIX11FPihNHBt0N+nf2NiYkoWuH5gZyQblPkondMyKYeBdcPB1mkN+vJrCAOhUQtHJg
kXNuAjcE2QRikGo5G7YqxrgtRgpoxo+xXAmWVewKISNycGCj26KBTTV4ZOhMGD5h30GUotmJThQe
dH3IwciACIKx+T1cD5SUAJY059dysRZ/xVmD2BpYDOYoO4Pr3dikKap+LxiAOAYjIixrU+8SxqIA
am+NnXFCWb1R9+MeTE64NtAVrR3jfNDs+4+2fWyMI8Y6jbDNygbyYMyHBXG1SHtMQwvKnVtk5wRR
EUXhGEBRymIi5o7Uxd8XqV+F7+qn/cyuhtd/0uFhS4J/QiKFAoTiDtq5R7cKa4U8gfgHY07KZDMk
OwfQBrU1xcnI5I4rDD1BQPi0+Aq4TMw8FOicNPyGegEsABfXHc0JMXw0sNQsrDAUOx38mk0rTb9H
/iZhJRSFSHZU+nTL5lwadeSxNi6d6incI2BkHMu/rzn1jzy2wVCAeUyKgWHg78Jo4yHIpdbDYzdw
u8j8MtNTVTJuKKoX7Whbe+0FL+ZcfWFYjpbx3dEKT4v2YEsIGkDcUGqpAII81dmyeiYpIyqejYW5
R7zAtoz8gGKSMzosXcOJ90KDcIxIyaWwvqvO7ZtguS46/Md7+lPcp/mX9/QPbj5NR3W4R7F4ru8r
zdpOZ4WMzlsMjOTdVVcKOSV9sjt79H50W3stBp90xVWHSQPmYk/lT8bKrKOvTz0DAbaWtLoV26z4
HPHBoCrE/0mY0Hf38Pp2cbPs9lLg4/oPL5D1v5J13BvzBBPT0i0Go/3jXUR5dNf7ccSSyBKhCmLt
gW/+Jn7wvPPIRZy3DDebQ2sc5CwoVkgxIXM3+8LTB8sCv6GWCERm6L8gJAcXBBlLX/PmB0RSoytY
EFuqsZoTWloXsW1BOTw5UuEWwye2VYsVSgIdsAP9fWiHn+KzadhYgJFgFJS6JYhF/iVha+0QNhNI
Ciz1W+Tmdlj7deS0L4Rn5JaNQm8iLEZxgD8TZYG2bfghKlMb53IZxxhVxwOrdOkkn8Tp10wsZDoB
wlxpQeRZ2tIdLAWG2Eku+aO6xHufM45u2Hz+K2JT/l87CTfdkEWd0RQK6SH/cCFZtVb2psJNFwii
uPanat8Q/zLLvfF7zOqbD0wZIJcIKKR5G1EIFnqvTt1T89ZxU0j5oykFjflNdv/3ZW3of4pMtObZ
wroiG7L2O6z5L8eDJZi5mJXmdGYha0zDncju3KA1uZGbkdOLkHy2qFiiwNkVIn/ihFCGughHBNEe
ztD1N5DS0UW4k+DZ623NsTaWsoCPkZjbm/iPJEClp2HpqY5GsomVVQFlIxwQ2BKfYFKO9QG6KlTR
ClYyV9uQnHK73nQISgdOETmT9LtUiQPE3dtjSiMl1quQH38MewTD0dx9eKBbondTl/qRIEyjXQgv
c4phIc0OPVgd1MMxtj388e+zsHMNyyA900q8kzV+xJdKyDibYsEMsNucGWPjuo7Tnag6ypt8KMNV
Wnq3WTwKZYMg5Vnb4I0lvo/DXnmegtkDTOobbjcD5IBi3sa7ne3JI+RQfcJ4UzIngY+XOBL7tm/T
BZnTouSon20VCIOLs1U7IYyB4++ev60F0PGbkeBA/mSuhSRuIKlhJZCkY/zN0WE1GKfm1Z8B8fyO
GaDKUCAnbaz8xanJ15SKbJTAU3wfkGTqi2KXRHNrSTbbsNW+eMI5Tu+bcQyw8NLEEDCn18/D5MUM
BqJ2M+0SntyvVnRMGWA28t3himc/XHCEhBxwDwc8L8UBhK+/h8Ajz8q+MYZBXlTU6T/RVTl2PIi7
GwqHfqEH5Zb8YKS5ePJJCggHry1sjQ/yS8KXfGNXsR/eB2A9hgBm3FTPVrhHvYq9aa3enTJc3GYc
nkgaq9pKvx6SWVQgQAIpBgc8zoIjmV0qKuotn4mMlmxeOCMYYUmivSMjV+Se7MgKwLRGqld3KLec
nXumudCnJ5Bc2DsciK8Ik/+1eZm+yDcj3cbGtTB9CoyljfB17nqXSqJbPnYY8/tvlsXH8JOujR2c
ArYcaKRQWXKR0Vfensh1kFe5L+A6NAOxXLZXHnrzKqdBTvdLsHCh2EPzPDX2Z/KNq9zs96QGfS6z
TTjOrpobdcBL+kW4M1fNEiUDmihSvmjqbPI0QMrBXpconYwlyn4E3eWszWDXWwKzztCsLUL1rjDP
nvCKeGSIuy/DkgwKVPp88g+nm9WL9chsQmM2qE+fBSbrByJJOmI+e9MEJHWyz+FFe+kC5P71CQMA
F4bxjfxIEdWTDwMXneUWj5ikLSmCVkj9HthzASxP4VPids/GR/csXPXQFVA0I3cevHCFNg9IPlmT
EWwG0sdAmpnsJms+KibXNsFgBURXd/ET7hFdXFFT4xrvwh3vr7RQALmTtMAHFb0Qk9p6HVQrcSks
LA+N0xoN/YxB994kuawLAvJV0GVCOW3hlFoOj0yTeemVn7Sfwf2k2CpVl6qrcom/5SkYNzfQD465
hMOO1TYv6rxf8RFg+Ij2BA5CTgZ4JD6IrQMxERzx1BIA/KwvhwXfvATtWpqiLcPzre45KSz2uMwP
eroHnFQgS07JBxTLK+2mSXpJ5onOHNZ/VV+4NArQ3rFWXNQcIinbnwQhUjHIy8ZuN9NKqHbRldow
PtzfSUkEXktX03cLvPUr7QWegAgZvEfsDG+Q0EiymNowqzgHGnzERodyWXjyrIrjW7Nz0MXe36t3
6I8FxS6UyUkI1A/+JRY6p2HowicPu0KnUDvNOzAAURIDFgQOpx/SEFoc42vs1FLip1csg7zveQOw
JY9qAi0W8xPZyKG4A8v7JIYPm2S5ALjp3tsbyZ7UB672zp0WGx81lbymwZvIfX5tD6k/54XP5Avk
wRxpIb0zw0tEblMs8apjHwQ9pTaypzeuritB7DxgDO72dOXVOpItQ0+63jQ/5aUob0p7PFc9d9TV
vokdBMq5ucT6Z+gotSDibgugtHY8gjoshDeuXAwaClVCp6CrA9bKZ7rDFSl+aj9MNX6CeiFdeIKm
7SGxbfilUd9id0We3wC0ronXkTADotnnhpV+0zgYHYn//B0zVFG1ngG7xek1dHpKFAIA+r1OOPJC
Bx+wn0hTIG8EyTe36DLcXSaufoDGouu21B0bwKK5e5gcrWDqyGl3AeVV5pvAq2AVBKkiCWQCtiQg
kvCMDZECxbAis5v26t8LB8Wcw2v+aSu3RHMe6meo1v8bbfmXwqEXo/v9VlpIsm+upD9ha5k+eXBJ
tsGo1b/HmL2seYtCHcSeKKKguQU8ybOE7INtxBTceSeHpivJtG6Bc4YnXfJHt3dz0tsQ1vxMSB/i
xTxgGatMAbPxwjAYupveEd1wx+i0PaTocGYZk6HBPheTUKhwQN5wozlAG5bdLNPOntUj8zSPkEQm
RsK4pA/R2FLBiO8hp9ccxL2bZ3xMDrEIS9IPYDm9hGaXeaSYkeUtPssb7YlXE5N5gkNGKUKRgn6L
5GAcvuCuzCPEj5OBbq84CJidFIaBCND3hg8lQWdF3pU7aMAN9vBR0bqQAQdvYi1zeU38hUAqxxFx
wFljlWBvw6e/6E33Fq24lzpwJx5LNjVrfq6g3+7vxi5Zsa++wQzll0fk4UGpSRiyqyPrTP0At+RZ
Ba0tMY2i0uwZyK09EZmoLOfeE3BqdNLj41PzHlig4FfmT4qKpuGBw8bBHGQfHTiV0Bj5+EnTffPB
9/M1H61AuuSDoDuvJ1eNtjhbcxe7Fo2kYlufFaobEZTfRaa9lcGrGQfNWNkQ5ocWiJ8ooh6Cj14R
HYauYRtdmoRT2YM/rWhicxRbC9TlzuOtf5ujigs72zfWRb6EByD+p2KAG7cLW5kN1Ml6oK0lEhJO
zhkJCvkAtdhJ2+5bONy65e2UnB+fw9P8ctQdwuLj8X0v/AcURPasUn+QNfN9fyY0cpl/jcQDhRCl
yonukuhyVMPUM/TSUvldKg7jRslsxeYoklT6ZJnYQMhA3cI/8kzjwigJgEEuXpA5eG0v0pa9U3Di
T9hRCcSfj9DG/VHs2ATZEE7DtT5w4pCWoTMDna0001ETuRlC59l+EiYngj5xrmLmGNtdLC+ASJ5g
zplEB0Hiaq9CvsR0BfFs9x8C80n8O85olXMJ/T+lnIGXym20M/DgY9mvgZZ1DXvxKmbbRRcBsRu+
VdvQ8PiDZrqI5WpmrNQ1VJc1eW1kZ+bz8NTvC7BtzBLp42qlXzD20n901LL6xx0E47SqS5auKv9E
puQwMkdtEKfzsCd94uEg74kCHtBp05L7Q0cJSMWMCNB4m4Bl5j/YaWBCVL4Yn7KXaq7uianDlkO8
JrvKiK8HrkP3woHnJ37TYPlJNYd//xh3WBB+2mul8DW8J2bIEasz7hAxDo8nTJpq4hHxRhEVU4gF
jeX0HPuB8IYbHiVTagtH6nWKSEYLLg24RAR/we3AdoGgZF9w4B14QKlqOP4RYj7rr8lb7Odu/TE+
w0ZVS+M8jhBwRMLYDJw/4Deh0yHO0PQUUsDwtMtMXR4AKBfl87DnCaM4ZXDhGpxOvmIonVVJ+4pu
4qR8FHizCKqAL1yY3z1ubQKtgJ5+SqpAzGcNW0yBi0HD65H5BrvLO+r5/hO6GFf6Fe6Yi7xTB12b
H3n5iUJ6YnQpRzzv/5SsYl9ZE0ZQfsYXspWqVfcE6YRMkPdOyKIkuMaVPydgsTsCImF3AtWQX2Zb
GHPmBVAzti0HZ0a+D7s1VD05jI89CVR3t6dsqxkfjLDqU+Y8TxfwfJA73FI2NW4pmx9C7ZGHBitp
7hLJPPCWUDj3xHmTs0I+KmMmlv1HuWZv47lLdSZ7Ljp9gWCZKgHCRjk8EbIsfmiv3WBHR5D+MZ8R
9n8/+/D3/+ns+8vKnWGWv5x9TSTUw9jpiPmY4qUQ+bwgYpt1QMOwBrg/sy82FzoRFUb+vbwiUqY3
Rt9r2eW7yeL7MVfJOoHwW/Gl9Bgcgzd6KEj90K3gT80TOaJa/H4n3jym4VQ+2DMpPcO7QRnFKD46
Vuk0fAiLaf3YAqkCtpfe+Bpa1zDZFWvI+8yX2qXeL+w5Qm/X3DBknnMosNW0mzdiRnCrnizMixYF
t4q2YUFNQw4xpRlmbSfzq2digYsVm2eyRUx3SdfmF6ZRniFmZbJ/3010dkTvzZ2W9Wz2C5pj1qBC
7Tg7KDmRhw86t/AoY3acz0iPo9EsNr8npa1e2he0jhUJMXYpOwV9FFakdDdUVNpB+jP2eP2c+/4z
IYHlNdxaTxxdQJvGlYjvidOex4oRKcKrru+Jmaj3qYXhEYdwwgDpUgsYOZ2sI+0MnW29zjslP57n
Xx97QhUg3ocFu96WPEFzaTjjswDcSEU/Z1JL8RcFjEQ+DYIF061VuBirQ0fC7s8G3CJfwGqp7qXI
J0Py7tbYHngd7jD51WzRdntz5i35SWRE4geNRM7rFk/IFJAcoLLpbZn0phMPw78vS+2P+6lsKRpj
+AxL/d1v/7IqhVaY0npEYopc8BNxNyD+sOfQkHdMFMoOoKQUw4ECD483rQ5IsHohlS+mmrXvZDQo
xBw5jGhoeu9xpEQZD6fHRWUoKrzAK5grIPPdblzS1PVozqA3kgCebbQCeN/57BmJdJu5MMakPv/7
O1P+8M4UUbMsGaOLMgez/P15q+/6XaymfDqDHnPBQuiI77T7tPl9ZQvodGdOQqWHxzbBLgzi/1Kd
9Qt4vER5z8E8h5VgGYOV5lRGnKbpNmwR9jZkgf9+rfKfohKgWkSiYyxdN3Tpn0GkY1jJhsnFEpVw
sxb38GTGDE6imHCmT6lymxcDpIG1CgarEtrRHMaHHT3FzIzyVRosKqGXcNoPaBIMJ3/H+1eTDUbM
cAjJ0dlIvxmngLZdg7FDgDU9UbxSwzXcj9FPdRcRd9UEmfXGcTisCWuUTJvDcPI7pn1ApEy+VW3I
DO2FIMLSmRFF5T5URyWFE57kw/DbIxAYGw4JgzznaHBpn4lafC4/SbJAq/c+7bBVW++cIm0bZO+z
Mut93Aw/CCDCRQSvPW9e2Jrt3tefb2s6KuWYByalBZIQOCDoe1QQKJJc6yQGnFM71hgAFlKjbLL5
aFbI/cjoOrYv7WZE27sm7xFxzXf9UTHXeZ+fWY45xU/Oy1C6fc7jRlf0zr8sPIKXikYeWiQ9EUhW
/OitHyILcsInnC5ANSxpkBMH+QW0pokAEO3FAvRuUXLDPvDxMvlzPZzodLmCi0LSAyWvn5Na66S7
dsnJXD2De555X9YWQQoTQNyc4RCktCDMYMFhACXTmVYYMWjyQjPIlTo1RdiCsQiICBG+kJhDBE6/
gvDL70iuPcv8pvxXKDdI6TnhteNtMyUetZDzKM6Eu4pgIfUP6YjpS/kfXjL1f8+zmRaQiO2diUKY
wr8/X8JD6LXRyJo51Hqy5voefBDkpUuXQ+QwmhG6DR6A4ATaH0ZyhtfkPXXkIN6aF1LcDEaUQbfN
W7Jd5riDF/hWIT4pewdCSVjsRBmSqQhc+gMGSrgbDev0BPBIdzPS/Rj/8RD+4Rmc35DG9CrL0kUC
if/+hsysDMsoE5tz+VNf+3fK3G/tuf3OUNc2c86S/JsNql6MN/aI/DK8t1/9Wf/IWfeUcJ/sKphz
J5y33mPfvMnP1uXfdwn9z3f8/1/gPzYJday7PkwkPNsMIJ4nLczpY9X/UXZeu41jWRT9IgLM4VWi
SOVoOehFsGyLQRTFnL5+Ft0vVXLBwgwKM13T3SWL4d5zz9l7bdiq6ZCJJvMTi41V6ZN1AHzRlXSo
LqInjeYMAA4OD0zAWClG7Lm8/UQIk9clfxbZvPygC8MwCYUpB0YeSeE8Urkl9BT5o/xeF0jrht9K
7wVBRm/p2+W13rXUU1I/e0EaxYCEOcyNwLUvDgPMTXoBLVL8wP79EmhGz4y56yCwUEILxdmtqv91
GP7Yr9Jal8VKFdod21MDgVV0itfjhlG6xpdZemSekUR/6St88f0VqXY2wubPyVsb0y9uPqmfsttA
j3Y0A9el0Zt1sZkES5XU+vbMQUF6pahKn29LSCac5TK7fcbGho94Chvjg6EW44kUKdmSzQPY0qBl
EYAHwtwuH/lgXZwLUFEH2ChEkfKZcmHSvB5B2pSUDtorU3s63JxR0iGdnyWlPe5wWqOdCY5rKGO5
aRT+J3wiF5Pjh5kPxeYADFWBY3rlpHFbCsmiqnf0O/KtZexLbLeGK04FMoVe6giV7jDztoV2KtuJ
4LTiEBmZVk06VCFfyOOKLfKKEo83R2pQiqAvoGYxAh+nz+0I5eMynqcaBSYd4/CtQiL6zvC1+iB4
MH3xJ8kTgE+RucyKiT3zfmSwROSa09ARXthL2EdL/ynI97E+0dIpeVD6UATi/UXbopopL80LYXEk
8byVCyPExz7EmMwJmNmJNLhsOFjbJAcIrHlAM+shXEvq2JP8qX8YB+M2is7Rs0lFMq5e6CAXsw9O
JN5XNKsIDLJbkCIgAcfQ/F+Am3VjbA79XsQuNA72IYzhdHKzCP1M58YwNGld9KtuNBOWyqmrhtFO
nbB5WAsMH8mMAjeZGZiL9T7h1vvOoy9e9E8rHMpruhP5XkPoSyP+RXnJ3qgpVmwGvFvUyRziolNx
Cl/4dowVkzPLGGE83QC9Fa/XBxnPCw5K2tbaF+eLOqw25JcgeMum8cHbWUEfkcLpz46/uC9Nr7C3
ereLMEsR7PDCw00Oh4VbAxm1uyVm7423i0KXAnwUzSI6Fs/GRkQxMAD4EQQzmnojwu6W3lezZc4T
oXF4IsV02ZHxMaKhMBO3qCWwP9lWD+JkEEMlrYdzRHMIpsxV8Qwyn36mJpNNhRmfAWxt7IN0wcGV
TyMrpsrm/omLfRFcPhJrdsbLk08v+lhb6px2uyWrydFhlRlzkYpZNAueuAMv3DAYJzkC9XxkufSr
MZjT30ifKO6tafIMlwjkwEkGvlw6F+uTLvfxIxtx3yjJnjjykeBA94oW8pZdk+3TIJDmmanTIoMi
aLNp1j0Tel/0ynb4A+Xc3KEesGr6VQPEV0+3CQ/DxJwRQQ6zVV7qmGQ2+UyY6S41mJPDxXdyRszr
bAqLaduzPTNoDwtvJ635g+uhbDmo0kH3wLSjNc6tClgDXX3J9JMB+YqWOH8FJrKeIUOmqic5rJ+9
MSCHrYSJeUiNgG53xgbHsVR7B46DrJdFVv04OvobJB1Q7tGWY3HyDFRsxkmjpXSFCBQPmcVF62hO
iwZREZpfG0FX8AG/mXqo+GrpGSx6aS9SKpzN9ORRJApP4paTF1l95pi+D2rdGU09ro4AFFeYdhsh
HKNCKyfizABpTZzIsIRdqY/jjyOohdBmKlFdRrD/VIx7tnzydsqkbjksxFP9NR6Z299XeusfC71G
XIasAYcWWejvNruiLG9dfE3anarOsnYJ8vsCmi/hGOJHeylfMMMyrbnUnDsV2XC9OGq7PPrw6hX8
yLbDQfWiVjQCe0bOrgi38Sd+SfFKm39yfL6iyvMSV+oh2TNTb/p2pqwvYQ+HvtOavZhYEHZN9izI
PV1qWyZvevCO6j0zGaTFFgdemI7q0BAXZkwAnSviXG3WaLYlsiraKZVmWaHmda9+r0Pt0qVR44ZA
ePBMwJS2pzMWveb0nwoow7AcyzUoZDqAfrAJo+/7VkF3s5GcHtVnkG8Ueao4yqQZ0dMDo6M9GJ2O
NU9RmD4ogqyfkpVed2Bais4Gq1jGXZfCayLFp8QodpU10Jnco6wCRPNFhBugRwao+UFiVeLkBqSJ
cct3wx5FFb90k5yKIZ5QkGWcK7xs6NHXhdbAlJpeE0fy0qb/xPGeX3JpGwgUVGz6A6HqixEfshOM
dgSm0gg+MnqP5owE3zoHn8LZh40bEaowoP5Aa43YV2R3OHgfCJRYXnOOARbyWlRVjDL6v43y+IIE
DVW3ig2hl3ZA8lBZ6jnAWrwR8skgLIeRNWcVcoAYADBB9phw96nXCmiKR7nlav+8/l24/HVhzbty
Wa/VqtO8hHKZUx39CyRz/bDQZipLMwf5QXvQmz43Qm56wyZm4wzVM7+l0wsDEEPFB8m74IToo1Ox
0KJ8Dj6IxyBfqhduSYi+OepxkVgqOSsRia1B4hihIEiohZYiawdLNp0xMu0fxYkYP8/afDmTY7Zs
6poM2PLv0rm6mIXmCddiZ7q0n73BgjrL+mAQwzJCXUxjisqpRJ2e9MpADL04fR0n/Aw/4d1UiOef
+ZeqHWN8SHBsLY03iM/KpjofP6qNflJPt104GxbPoGG3HCPbtXWQP2jiLMs370l1ioW1bk8s0Mpe
2lvn29p4l/YsybqI9GtYfVWbenX5oDkd7n9fpcxe+/TjrpqWrKogPS1YFH9/8SNlatloUbFTUrtm
xUQLPqKoquUpIa5Sifd92l6hufVUeo9ccnENrp8oois4LHSTWQ83pDBnsCTRpzrB3LmWKwZAKZIY
IhFItscLexnhIgWpJ6u8QOPQdHAa3YBcoIV4MpiKYX252TeUMDkSmj7sDXcJQnwatKj7eno1dIul
hHXIH2UwjBEkQj4cCREcOHqnI/w3CiUm7GmG+F+kp6Ec5o1SGbcwt0oGmJn1F2IlZUJa+5NXIjlO
ie76QW3/DzSqpZmirPP4qBar/p0C0Kuso9EZvCHHrxJNFvAj+I0+ZcvwyjEEKRcnRrk/xrBg8IvD
TMs7fOt1Miwt3kY7RM/Ze8ExBQ8855g5r0rNkcYcawh79kwxzBMhfo3OLtIL9pXkweL5j5bT39/g
TikXGGnVGUFa7Lyrjc6acL0xLJWml/JSS5NsQA6BiSC965fPtB9ws5bVyM/slhCGfGx5C4hJaGt7
8Q8zolVME5DZ4GeGuuPB5f7HJOXvH/buuHsM6zjRW37Yttc/xdWAw5NiDQKWk+y7NZasac3Sq/WC
XfvVwKtMbBm2XLrPv7DtfBhn76Nclzt5flt3C/D3G0R4HOenHqPHN4Ii6bxGsO6mwe73l+4fnfS/
f/K70qCyoqzqan5ycUMFUtJywbFxtcUFajkCRgf1GxPOp+yUvRR4GbfhstlnBwopXIHfrdTffxxJ
v1sEdEkWSa9gmo1YTzLle+lqkmpaHlzNYH1rVr1uGZP6ayY41fEgH65INs3lLXYVmj3vN+T9RC31
KkYsVYNXlv0OpktOvaGwfg+uzO3o8bF0aFsEy8yxJHGtBBw6im1a75WIscewmmefNXyA8nZmMamN
GWdyVOxkrUaA14j/mR+pBIMxTFDmxv1RP5rn7ykMHbgbuUWmGCI7rEHIgIbhG8zLFrvGRCGWcXg7
XPfMYTHHVUByUUlNDRkq3EC3haWVzYx8yVn/jeEp4hZaN4q1Vg26BEsSij9k/WRKmGRtvBe3fBQX
W8Ngc7IVWHC48E7XffupuTqMZTbohbprj+99D+yK54cwGRacdhKqG4GfzxKWicwQbxHkG4IDi/cA
2RFixrye0TJDAGMggtC7tSCrg4CB7hS0Qp8Xxmv2STUgGC/kU9b081Fpm3NI/Sr2ZBr1sNAaDO4Q
fdkXNFtGJMwogbhpPnGgFITqEaMzQP+A1kLDPQHX81Fe/P2z++NZuVsirmoUZJJpBOtXxC0TjYPo
EwyNxtpb3tK8ObCpTNP9z5NcLCkZWd5fKXroThYHxANElz5aCKS7Srv/kbRey2lJOsAoHuW/97Cs
NqOwzKVgLe3KZ+uFebtKLgRH9Ffx47pmYMaaD+7v97fmngz//akyvSxDk+TvQv/vT73qsVZGgRes
MY8xseyG+jPWzWRnJdN6Tyt+jWRYfe/MHqkQTBEljhFYSmiqQuQ/9mXBjEmJnvIDKVAhWgn7uOIy
oQUwgjFRlr1kZ0ycRBAzrbKLPaY3nFDtS3IgshWL1T46Ppf64vfv9J2a9kc1oBO9o9IKFamgLcX4
cSXz8ljrnSD761jZJjq2rVmVwVVYk8QC+LYnrR6/YE6Abo2Os0R1hWeVZbeZRs1WqlBYbWHZq/FE
j16F41j0IVRfTmK40ZPR7z/oz1uuaJpF21Y1LP4j3rc6wTmqgi+aTEHOzLXbZxD0hQi5b1CjVaQT
QhOIKh/kYTt88Mlyv63cXaO/Pvpu8Y7zILoFgSasGir22yzFG2W6bTsSUQMKU5hiYH27T2SEHJsr
5rVQ0PAzIcljfNRv2UHWy4XMKYtWgv2FQeqLMTdhLEDv7R1Sho4nxsY0mc7oi9Exkm2R6sZBr8c/
W+LEp9s2kE209+7lAhEHmZHDXqylLqrP3GHXKt675+AVG+hNYc44wACOq1mWbEzddCSMQ4uNCTFg
y3gUiGA/GMcg30q4TEn7QRMEcrd4NyW6orgGEQE5nEgxhfWn8wzPIRuUXZ0D1uFnb51PmH4vLwz3
xd7YuaWYuTgf0/0sG86Ip82GNpnVg+uOiapNcwZ5LviLUcrBhuru0c3pK6y7e8Oxz9Q5cPNSGt9Z
hX80V/NYrhKxulirhJRJ/z1DVE60vWAcEgH0IibKQFsrV0IjQKFpbx0rErYJEYP1g4fkx4qk6JJm
9W+Sbii6Kt1Vgr5eBBct861VKeLtlVm5F3r6rOlftbIwg+eLmAFywGCWfJXlqNQPv3/83UmNt/jv
T79boi95FjadGlirDMcNUdkU3j1hKCM/HiVssPz90+7rsO+PMwA4ioakMU5R+ovxx0VXWlWLu+Jm
riDTIQerylGhL4RYYx/FbkXBWqG7wteZTDsgihhku2mRTkGQeyCCMLbJDRv4ObiiAbwmbqZrs2NF
onabTkOtHeUmxHILd1pYMWwfJt3Uizcth7CjccjkGb8quM+CNLQQu4qvwAB//3o/X3ddlfuvJ+Nh
ECXj7mIWadOkeXgxVkH5zsU81hu6hL54iNrp7x8k3c9v+gupMY6ygBqa/Tp8dwiNk0gIo1RSVyHz
rjXpHyVSyfO1G4FbZzKD0BKPwYX016IPxyDuAlUo4nqqXsyddOEBWXb2kbYLsnfAFDsRLR+qKGap
wJnRETGAe5Jap5pev+QvdEcAhXxzAJOZJYXzmqnZeWkH7dSX+vxKJMbpQV3HJw4pxfrGUoU/oreA
0dCLxiYCvHZxxEzqQ9kDMN4LmehvgNATFuYLck9ObgsqkGAVvcdLzMPFqjgB/oNEzBc5bhiU4p1M
B7fZ8dC+k/5hzbAkk158e5FTND/tmVqeziCoC1ZEjnC0vGj+B+vk3foyINwP1AmDJCxmK4Cq/eSV
OHJYrwiqaeQuoi/mDh1tVrIL0MtgBzjmlKOMmtzfb5t813D6vmuypBjsl5aB80v++/EXlcTjENKp
Kw+Jpk50x7CdMrlmeIgMCy02C7QZ2n1JgnOn/SDiXvA2FufDXt7+4ABn/GPhYeSEA43hEl6n+1Io
yfUkqW+Rsoom8CYmmUOl7PImPoGlGlz6UA7K+GArzMWx795G+rM/j59UetarYEsw/dBAbRau/TlC
FKfeNzP9jZP/xmht+rKzEmc7U8Td7VXY+qvrBPJBMCDD8/jRPAOKWx8/lGE+13FQCNNoUU40VxmB
RZ/5I3lGt3UdMSr6/eL/Y6XTIIFqqkrjpm/e/H3tLT+vJCPT5FVKulH53nKCyoA/dXi8JtblQdHR
v35/by58EDuLrCPJYJPpe0h/rHOhKgl1bGTi6hpNGa3IK1P4ooff+gfELt71QS3286sZGjUOyVWK
LKK3uCtqwzCQ+WZXcUVCpilOi+sCDnKNmFJkfCF1D1a5fhW7/26GouomuyfhIvf1lCLGiSRfNHGF
9TSmlDtWxJItZBThv98w9dEH3d2xulbCovD5oLoBZto31ngmMdTlrPQxGJXBFRPPu2A6SjwJy6V6
m6e3eUIAANIu02mRyULVQr0kEY8HQn3ov1/ovk0AZRD/dCwG9FPxpbPpsFaw1LALBajnWAgIXJNm
TV+qMjAdEZFdlOPfv5v2s/pAS/DHRbxbv68B6nCWCHGFVIfWoSeOW3oRm546Nhafb8HiCqn7DIEY
wbFC2Xax68j1QmKOaChLT1d1hy3shiKFkwyI8WYscgiQCGmwWUyhtqiwT29OqE69V+NN+cpfCl5e
Aj5edAZE4q4+TszLqqDVlbmNtpMxiy/bCg4FcpkHBc59v5RFj6+qo2IlYY3t0ezXoT/ehaS71ZVa
FuJKfPZm5kKHVYfyw5tryHT6xA36wgnl8RhNGzMZgIkf8YLzIUPrzW2kzOHcInVNyFJBiHd5Ivd1
UmAZNu2QeQJJHfR0ELYyrzpZ+9semzJndRWd52WcLJR1vkb6Enwwv7++IZShzyceacsOGetUiJuo
q4B32MZas5Nh5Cq2uunHahy5f7/fyj+f5T8ugvr3RTh2wi2zhFRcweprpLl8nQXdmE5JxjyAKphk
4zlSJAZW4azy3qpifSwxAY4bdaHU8/LihIxTEyqacYh9jan8SoDS4Y99ShriR26Oti6aKQhBUwG9
+uAOfu8E92+8iU5E4pHl/PT9ov5xByshtJRYVTpSyjiuzy9Xl6SPFDJhT0cZYGAXa+bI6rOBtkVh
W07xbhb0YoJrC0uM8PGBVz7dEGmEyFnMatxVjAH2pUxKb0QUJcAo0kZ3ZYwPOialGNyaOpH76Y/J
c8Ggrm/6tnZSPVik7/nQ308mMkC2A7LvLE27q9fkOm/yuBO7FSEpySR8K2vbx3XO+kA/Eo/C19F8
Njqyf2FyOCYQJKhwnMndHN/uZZm2U8bk4lsBBP+E2PRIiteoOwsMsgAcYPalI+tk4EexxrcO9hMz
fIrMOTrdCA3lG2PuiLyzFyJDGYaDuCBm26jHiEkkXlwAdbeR6qan35/Dfz2Gf37juz5oy6n9aGpd
tzpK0zhwE2HOEC9+tPv9Yz/SaQiolqjzxJjfaqo/npe6qxGu5+x+TNw1hhKKt7j4SxhqNQrs1e/f
SJJ+FlWsk3982t0BqvKkY5OGMLT1hY4jjvd47rsmPgXUYhxrzwz3FApM1G6M2bDnfcYorMrB5b2c
grRHx6Vk2JlGNGZYaoQIxN+QoQ0zq+4pRBCLbgumEONtKscbQnO4YuCpCIFmQoi7yEGqbVhoAWgh
NRsT+CFPL6Ggtvrmn9iA8OYTUHKpB+krvn1954HJGGjQLsC4YNs/XZEuWDbBJ2Gx9AjCa6Zw5PGQ
W28YuIId0EhoONHBnCVbYXp5RY7pfYSHaM88r/zGouhj4Q23b+jTUZ+SlSpGi08qVzl1DbDsNwLm
XHJUU2VM7pVKZV8/WNrulVr9W2QyyNC41zIzVOXu+ntFyntfXLuVItuFiCZ45umObNo5YW7ISWGy
bKICjXZPyj3a0qlKaQrZeAlQPOv1GMkt9B+cHgS7DBkK/ueAabdsX97lOYxeiYm1rrMOkIHlktdi
6n3PC8iVKPdNimYPsYE1HRZkIC2xmdQmTAGn4iJKMz18sgBZEhwDZ6Ok6UAaIsZSDK/SqA7IU56b
xYMj7j96PmxxOkWYaRmSiHPj75U+qXTfaMS2XTFisOhHr4z19UwrYZDYyRpC944TyxcZrd403Zcw
U/dgksxVv/V9skshewm4Mg9eez73Z9HGT6XrKhZ7lcLtriA9xrkZeXnXrtIRKenova7T9p3lWdwr
RxsaIsabsfFycZORdGaBHmNe9xk0bJo50VXkBy2yU/olW6Pw8lZqkF370HT+eysgOiqwAhN6glET
Zh9IHKz7I9nqeS4iPnfsw8WYjY0Z3oipM3aIkoAktzmrtKHgBZkf+KPd5MsLndgFcGjLjjhmcUyS
uUKirttum2oi9KFI7dZ0xS2pWbptOAxYyy0hJiOPbhHt8pPg4FAnL5Ml1UAIMbpBCxknX8iAA5x1
EJ8GBRlml1H+oJT7xzmKG26IKJoZiFDT3W3tunFT1EtdtavkA0eu+H5717GN0QuVgH8RCTEx9HEp
DsUDxhrCiXFE0tbz3nkxmI1R2tQkHh4HcjAGCl0xME1t3LtGzxm1GUSFoRMg8RMAytlKPw21r/74
Rh4i6cc9B2PVGhMyjY6KXRgDlhbEQmg0InkK3xEWS7tCCwZ8RZGm1RnMvsd0wS0lOrYkc0PjWsHP
Ei+rm7aq85nRuBS7DB8MVHQPLpOm/zxvGhwyOYJBUhAtxbzbe7ysCI2rxIthjRWndIsV1S2FAusq
z1JYLbXMJSmNrqW3iM/JjKEPMgmhcvBDVN9JqWTUKQIgLVYWt4ZVIzKrjeUpclxhgbYRQUYOBLMX
RxbKQEUSx1DnfNxf8qG2Jkduop+JPePRV/IRZUu4Rxpg+g41r0bFMTOe6meLFG82a1S3vd1EfT9O
4p3IWr0UoYDjkOatKMgjmzPRvo29FwUmNhsMZkmduRwRytwExF+Vq/RpS2S1oLTDlhIQ9GXLgEQb
Io3JGui2UJiBxIKCLqEu8529MVGXfo3pYMH8SoTK2v+E/OFITVBJgHngGcBrwqQKiRqHG4ZMIrzo
L2wroIjZhXhAaN7wpxAojKdJI2b1MgxqvOA93zJTJ21p+yQe0Y+in5i7RmIHm9xVgJX13fD2Cwn7
5QvnOJqE3vLyJO+sbf2G7lvXhqrAtxtc994icNOpsa0XtIpeMJOekC9oMGy5kPT72SahOIgDHXXg
yS/BjjqIHFDIN/NiZX6iWqxvDhcgyofksLKrKpg/iUnbM9pSlHdK3+akAbg0BjBQkh3DD5ohJJ6X
2MkbNwY7FNr+SUAVg4IXksoX8AVQJZj2/I2HUYuYohGc3JpBNFmKO+9AJZkFvD5LDaZmSFKVTWhK
GqMkHsgf7OIuU8Kph11sl2xUJ54m29skWDfv/hJJiY4hFhxQH/NAS4g9FETLHBYh7LoQb8yO1SRr
+s6M0gy0qb4yFvCJ1Ffa5e+s6OUT/m7XmJK87uIzXd3eAkjl0K/6NHFp3yCr2uCjRDlMi+xLmbQn
1H0b8cR5jP1eX2oo70JQdTDPsK1raGoRSY49aasmRAYN/UP4hbJOPeEn68dl6psJ162Ya+SKhXvQ
Y1oxB00KQwkhZDtXpupE2NKo8zOINdiEiLQayqhykXF8CJvjK3B15YvU3GXqwP/VsFV4LszHRJzk
petpo0if5QRhfEDjEvb6Z3+HeSCY9W+t6W2FKNp6S1dkjCIZpuqdd+cee/GUryE0sQ1AelwjDdiU
TjQTX81xsYi3lyekOupEZeY3lzagMrpFvAGBjZ6aWphXUyPuNOTE0KM2Cc0Lv4RJPUvIj+l/L4yv
7VwQxlU7vWIRbcYEmDIHPSqn6gCMkOi1OJ3noVPXTls7MC87f3oMhw1CLvoA+2CHfibcIw2OPywk
Z55dvDGiqcjyQ5ePevUU7xsy/EA1HLxzVWKKQfA9VMk3dNCnIVuFdeyDER43DRY3J8NxELnRAqru
8riRNxjfgUSEh3CcvLc78SSS9c6SZAxTBsjwzpa0LSZ00NolqO921dU7LTh0WGPfL+/Y15PLiJYn
yNat/lq8Vxv06dQHPF7cpsuHzw7KYWIWv6cO++LBe0YRbu6b1+tWnorbqPc459PbcwKfDEGoTIfR
RmFje6twLm4vmOSYhusLn4UfloB39jmgVPIMWTvv2Suu/IWqub43MfVp5k0540Fd33oASGb1rH6w
K/yreDd1SxF1WdUsBSXe39WSWNSGUl1DOGOK8W4gt+e8FKvba4NLSXjzGcj74zB+EGBt/GzUGyaT
H8pVRj8izdi7T22a9mLFl2aFc0PmtVC9RVNBU9xdLomrxkut2ZVXF9ZRrH6iRssYEEr6lpQfGugx
1zVnmA7CJmRkeK3fRGGryPuGsVe6yHrUndPEROYsoD5yOEEC/2UwxbtpZPy+KsT76sICtWOPe0+n
lTUvcHz0a388sQatQcjZkh6e5G09Y1oHE984VTRTr6Jbc2fVXUQcCLRv+htEqOxAO10vQDQWEhFY
gDTCecjpJmNN0/U1i6YlTtPm5UrTH7FU2l4edAYk8U4M1xf/DFUpexhv09a+H3koXpp2cZJiUIZ7
8xxNqt2R9Xkv39ZstPV7vvU/evMkJG02wmSEixJhFz7ZdNeVayt11bdInRxDMCXdRkHyOipRETvI
ozVqoD4gwGDduEHIIZnIVTHQ995iHOt4aobWgWJRGOQapMlxEdH4mEnhkD0oX+OrGpVjJbQpA9CN
Zm6HshnCQI/djQ8gJkcK9Sdu5xes8DHD0CFlQKbavLVofvltR+qahuvEjoO1IDrhVzq7KBM92IAn
CfvRAwsDPj4akFt9lH212wen2p/1uimKzNZFVdU1Ufs+ZfxxhA6vF8mXC55QumNU4BQchLhoxSh1
SbCIJz6FpowvDQnhSI0XFVml6qN7+y1//bvtY/JuKHR4JU1hQnl3Zij0Y2SopkKNuBNm5TmjETe9
YFGSBsKM1Z9Bupti7EWgcIJUeHvR7OuMhHF5Kboc8Wx5g1lK3FJOUfgaA7SfAbZUFHoUV5FtLlRX
d6MnaIWY1OnwIpEHjkH/H9F624+9KxqZjslfIvGvBu3ZGpCV080Jt8Lw0oCrHV2nlIrjGI9eM5yX
c0Ax9Lzx8KQgsE2nGpP/SZAhVVVP3BEVIBGubnMUP46Ng4dKPndKJwgGxh4dzwEhnbrqg0F6loSy
UKCqs11Z+wvDmG0NBvqpXktLoRm0K8nVdwnjUY8BB3Pw9LX9LAbEFvWCe7wIfR4C2CaEvfL66BDg
Jhd2cVJt0AbA0oU5o+/4EOw8p3/aCF5/G4sG1IlFtWjeWNwt0S6NKZIECF41VcpX+gKN7Syt2fCN
zxmzMymYN/q6cjsaCOlgDH1xoz1Zj5bm75Pqz/uvM1WQZINZ4939r0PTqmNVLlchMb/HRrQNMGd9
FxLSHfpO7Tr3ogXJ0qAucs2prJVE6XHhpDbLq5PEI+C/+deA3t9Buh1KqlIp3mjaAftsKGvI5aYB
1fZTqO5vdY1es+XC9xnhfVPxzapZaVNzn5AEeu1BzQW1mLmSZcCMyhfrccpNAoxygfdCjFlDcV0+
xyQbRvVXhZUuZiIVkrwg+OfSwl79biooCwxGfPm+oZC+gbaaCShrkCdbaC2J6m2HJmnFEPXRHZcD
oDHZZZT0PYyBCZZHq9/8eAveua6cQBgm7AA1ee29Z5lQWWFwgQhInhNoDwNv8BsqvRwAlQffSsKf
iJ3UsUyCP3GYEmkrNOEwy9H3YIeuwXQYHpKDxBtfUFsI3TJqv9S0GAQmJa1njStftdOuG4nJBHvC
7wvN9+n0x002kcWg52MIeP+Spx2ehDBNy1XRkBDwzHHVewHZyq2sz/KFM3SyJIdMg2INUkifd8dZ
rB3K23uk7K1m3hYLM9nI1soMWc1f2nxaKUAoF2E6l7rXKoWjPK59cj3PTXmo49eanFr+f2EThrPM
WJEjmEkTfCmh8aC3++14/vG9kE5y5lSRXd2fNq+1mOaXpipXx3Z8CaY1HVUQk6z8WEoJGVDPV/8l
O77JRKwA5hhI2oGGk9GdAvWlDWaNPO66BVBnFFSpvoA4DP4XWHLWjH2G2LdtCq5FOCeXDzMg6mlE
fg/E/VR+8A4+/Bbm34WKKaitlORNuUom5bvwGjvg03Gtf2PPwtzFu8yhxizshrggOkwnCdiVN5W2
pdOdyx3NwkC0TXY4puVU+G8lCLmBiOifKE/CbQYIqtuWovD3Z+rfC8cf1/6uvJLixDe8tC5X9Sac
QNgft4TU0EWieeH7AzZtomc43n4K+Gan4Rcbqfzwue67jvf3H4G1oYmKxe237qZOx0vm1Wp7K1f0
eHVe/Rc8lOFr/2QTuXm4vVzPmIhVJAV4y40EFB3Zh9h6e4Sb5srVoqscldeO9z0eymHvjvafJeQE
xxPF9yUZcMCxXBlECYb7EUD6ZYZIlYYsAw7TeXA9f3ZOTNDE/EJ5y6uq3nVYyybwOi0+FiteHFRB
wi0dJB1gOs+0u+ic0Ear000BOQSPlSySpGI+qAV+1sv8ADoVuoH6H5fSfesmirJr5qnFKr+O0NZ4
fIgRu3kMkCdxf/+y/bPx47798VF3TzyjRKu8hHyU7LZDfYiZxlZcGCUPrum/6qs/v9HdI9re8sYS
rnyMytDP2JbzcP/797hX+FMZ/3XN9LuhvNy2NQW3UlA9ZT1TeEiLRPyALIKxAUF8S4rN542AzRsv
KFkyM6KrSKjidM7RR/7yeDRf5Wx8wciHMIb+zW2cJyOICJdilseTBpiohfic7j7RuxBcOKGmTK0e
MTP+eeeNb4GIgVn8u6n3Rx2aN8em80OpWCUwyNCH1RvCdNh+qyh6MEf4R+OcC/bHR931URs9FxMB
CuyKw7XcrNLLWCxPSvAec54tBPsKhp7owW5cRywkkyCjpbttPwC10zKQfCj0BDYMZAi4oE4Hl1NV
Uxb9fk/lf7yIkqoh7kJrIdLpvXsRgzr2rkrdFcBUBsysiZJtNyjemeFTtQoraU5QOkurG3MMIddJ
XuntWsvn2NDTHnpCsXZ5+f1H6l+Hu9dF6s1IGrhijOLW3U90tQpPKxOGrGWTj7RkQw9ZsXRC4hEx
CTYCht8/7qf8X2EOrHNa1ykIkbb0z8sfz8NVPhqRYiW8N81KtpZZOPeKU6ZvrzCSrFFKM7F2fJoL
gXMMXF1y4B5T/TcXZOkkWb223bYvZpLlkYQP84hDCs+slwO7fc+4oApTIRG3daC/SNGreZ3H+AYl
Ur+OIbCEhJCN21uFN/woNoPKmIXps9q8qPpH3r54JlW+/67rOE7AdsGWnNemfS3X5mVxQ8vYqDsz
XIWEd3A2LnZ0NvJyLZRPuXwlwnAmPOp3/2suyaVCGq2gy7EQBd5dqkBVcj3Uy6LXyYSTcpbMEdH1
CrqKcYqFZZIM9Y/SJR7Zken4TsNJPubgD3C8do4TY3SzAAC6YfxkzSrCalSIiSgXJt2sCJ18L53I
iRhtxbV2HWRndddM6e7Z1a7fYPuPHHRbeSe4YNyxfzZDxbXOxxPotnbig5TwmdSRyetmpp0dsNj5
4jg07PA4+qDpsBPHOf1jYayq+5qNmm4bTB7js93mbZ8Tw2AagAx9eqAgY+tTnEafqIwB5V2XzFfw
ZgVEFKDttMEyy+OCxrlq++gHNwAkGQbHD0rYb3nT3++AZRnIEvpST5N/8GSa2kxpThQ8kwlAivaF
QNQb2/PN/6xqaJV00KNBpIAOAzAW5edjsFe9pcoG6jFEKenv6BYKap1Zcfygfvu5y/CTKZyeRVmX
sR7c7QGV2OWN6efFqqbAUeXF1RehAmKGfHAJ/vk5PGsyOzQasPtV2lO8LC00I18F5CjosctKHZjn
Y/xALPytif5xpf/4nLsl+iiWlyJK+BwlX6jx2UtHXbVIJdJi3QvDCC2yK2Wh11/x/7/yqiK1j4Tl
UmTaz6zt73VH0tO8giWUrzpkJS0aHzRcE+gr1Ws/rvGHiHpv5RMZzko2TBBBAbYumcqM5NeMfCR0
P46cjMjg/H05RKh9v/7ycyHrwSdl6bJm3h8zRC0Si7DVs1U5FRxOiX7Py1RsaRw5wRSjjR3b9SJ1
by6SkVGBHb+0UxtS/+Q4ubq3Yb4gY8hBwcM/L0Eqw/M0DO3IYWLtgst3g1GC6pZFYCDxu+M6XPk7
TmP807FzHZHUO/QdlJSXCZMQtxnQlRyCvhslI2OES96FxwnC0hpyTGC4jvPO5l8elq/xe+JeHNGh
g+WQM3sg+nmDUHGLwtqGhTegthvXL8etuVQmlxcGJvZnNtj1f580J5dYl3ExPAO9HtCuGZzlwf84
O7PeVtVsi/4iJPrm1Ta4x2kcp3lBSZzQ92DAv/4OIpXujpOKda9KOlU6tc8BA1+31pxjPo+91ngW
LJvNadbeBzYBeDPPzneJXUzFW90OltnSm+ZAGcMZdfxFsCVTZW/NhvlwZYX6sSBevJCL/aPVQI6J
O6PaqSIb1FWZVI7MEaAAuRPCMYOPeeUT+CE/Qek9fpuqqJmUQC/3eee2kjIrV0vmvIeyezWMO/ND
ggZZ3GfU7WPhwbT2f1/yl29OElGwihADuPaXtvCfNTiI2qju2rzcFdGDF067O0O0TyR0IPmLHBIE
/77alzD226Aff+A/lxsnn38uZ0bJYMUhl8N8SFG3vktf0i2rB7SZAqW2hZEWxkdwFx/Lje6kNxUf
CLWC3fmjAzrBGZRSxvma/fSX1yxxIFLG0x2AXXHcqf1zU4WAn4q1t9gRUy/tqSEr6HQwZGvztnWu
PABlnNZ+PAHGNnsf2dB5zd8vZkCSMzuPi5EURc3vE7leeYdlCz4DgABlnSgAwWeyMbM0uwrtlvSj
p/ADM+Y9eo89lu/zk75tD2gdg3IZgXSlPatt+qXlVEv1ID6cxEn+ATSggWeizU7CVCeKia4mXfJs
RwqujcSVcdw/ohlZeSsZh1g+AugIdDTtdpjHFMUgqJh2DAvrhgBOnNXqBJk+rDf61sojPfZqDTb/
IV+Z98rBZ/OxJUEluxOfFBfYpiFNvU3w6W3o0Zar7iCXU8SatJ/BvGT73MWKxr8wpklES53pBvgA
sWXpyhLwgt+I9QJgrhpPjY48tvlwH+592KDn1/DZOPRYmCGQwn256z/JwIxJw8Cc1sF8mKetK+cr
GM455bd3DaXPBGgOiiw6392neEsRuNpkH2xBMOd0T6C7d7qrbmmNI4t8Vt9wuHoPAVFybydSeygS
V/ACKPTfEEj+oA52+ooxdJmwAXGENSyThbf117tgRy6JA3xzm9zrN5qbgv04kcuAKmjRLcBbYaVT
lv1zfSJQa3beek7cTYH0g7fGUH6gczvqXCb0ocEPWHfE/HRbLM0jm7OcDs2IdxEoexDwSW5TkqNi
6VETfgThEW3f35/mj3V/HJr/fJjy9w9TLzy9w2lQ7Fp5nsYqyI5pI5FCKV25zs+Fn8oDOvZRZI6U
V/0aIf8Mt2g4n5QkV4pdoRwFb+ept35AK8b79IZVR162ZrdUUdESch79+yf+emmmOfSZnLkMChDf
f2PZx6nnWQO/MQnmw4kHj+hALD/l4jXhdFAwJcXWQ8YkE+C2qaXhygT/NbovRj/uLItOB4VAfv7l
/DeYRczBlBuwW9oajPWZ7wBnnSEnsJWZMktt4RH8k62hb/T4++Rrw0foZ9Ksn4lTYaKtNWfEdkv8
2cSJZqRv8Z9yepog0ZgyrpC9UReebsDbTNTJo0WDq2V1Vp3S4cg9gzzPXzMbLR9RRPEs5u9UrjxT
YCKrm9xB7HxtX/PLovbtN1+cXXKv6/Uk48OSnkirIf4L4UROetKKKlf/wVHr75f8y4r27XIXi3Zr
SWFmJlzOh2xAFLC3bgEKQLgKscRNm2vF4S9P3Y9XqqNMHQWLpipdvNJA7ro6TVVWD8GJUJzzLgAI
vxtPyiJ5M/dI2EjEjXQ6R058DY77y8oly6TdIF6GgEn39Pv33Pl9oRQR12a98A4RrSJjTKuCLp1f
u9T4ln7+zP9ciobi90uJRhuVhS8X4PPRg07F6ECvZAjmen7Fj6aavyyR/ChLo+qL9c26NPZVWdAm
guIXu4jC7hg0CRd7amooIGdSOzUReo7/TRAZItECVYpMY5UWoggUBCTia8NMSt2GAGI0bUShUUSB
ePVpoM1ASAjhii8dVGQ1xZyoA6j7hJJB06gFZZvZQzb3gLT1eKNnYW5j97dGZDJSdNy+3Yiu5zzE
Wm1hszInGK81Vtix6T/SSIhil8fIDpAk2bP8xW4h+a06ksWHZYy9HOKrBNQmCU2YhqVpe9venjcE
CqLSYYmWgcRNFHVBQrsA/ceOyZDwHJX1b5fM2Qk5KrgJ7gNQBxycw8kRt+qBGBINdVEKC3iKGjaj
ndSgmiK5chLhlMXsjeoXm8djsU6X8LAWGnCzDhqBk32STvkqzCG1PhAsb2err7anvs5IkhyxP+Uz
rJ+SoiEOFySlLKDmdACYWjFZT9IjKxTeyw3wQ6If6ImjOV2WIP2hUe+95/RBAgRq9g7YOOBmEnxj
fXYaCHi1kTjDYUtIfbAmDcwv/HblTKocWm1KZmOjI4UNcZOgwlGBp4q0BZi1nVTEtU0lEtQku8wd
5GsYit+tB6TxNAZZFw3kzMLEYt2ADI1Ci+ienfjco6gXR4U0T8NfKrfycWAFBqpkbNCqNY8W2kf2
lsKiKFZhvA41F8Uk+9CKf4h4azD32kv2JqAjK+d1tyhQG+PqIf/hTlrlG3NfgL8H6QqvmM0pMXTD
DW7w6s3bD+/DO7Wpe9x3fm2HD/oNQbAztrUbcdc+65twG+7DTbUQn7LKwTsO4LTcI0Ur7k5uMx+z
A57Me+uV+wf6xu8pTzbunCifcWdWeR+Gs+JBXrMzMNftvfJsgse7kZBrwZwRnsVH862+MckAYrcF
cpUs1kfpWGGkA/ZArQij0Kd2DAPyA+CejgJH2jfiY31T3Ubr4sW6Ed+iNUKLI1sYFI3oMOI36UZn
zIiI3rG0IOXpuadyDv5BBT/I80WRuiPw6PmkTsC2KSAAnwz0kIBVn2Exc2PxBpFeSuaYC4wU8ipA
Rf45zIjeeVaRpRHPVSpGJMVjpyL3drR19w8o8s6IsL6IU8hcpJ0xEY4RjzuaCc89naBRazGhpsSd
acexAUMc1Lu28w/DnYiIaUBw5N1R9m1X3i3hPC8QJZkh0sfu1n9r3j3kFmcopGj5oilrEcWqscFl
0CSedIC7VLRk3lrCWqryAzDSy2uKUGDQIV5xq7TY+d9s7Ygzw+0FeHru2cIG5XWAI4isJPSvQD1G
xRadKU70ErkVfF97hbiRSU0k22PyAWshvx8W+t3fCyEQhV/mbCosCjgy8gE5VH6fs89pq3bRSUdq
lB4Fi1affoyLQwD2oa+fMza7VBsnHSoiJqhAtojejQAl3een3VnrN3mY2lWdTZUUgVG5Hix1Io+6
McKWckxlRhzZenEXyop9JhQgLyuQbLErwe/0A2+m9XcWPetXVowejXJr3dXESPOdByoS0VaiA58A
ZT6KVUayK2OHicwaqGZQgU9IO8qfcomGDQzl0KBdjzAHopE1q/RnAZSLqu/i06cUuR1Z2HQucxFb
ceAanI9UhjtByGSLpr1MXy3jTVr9ImLeRrIuEWCEOSC4j+D/U/3X0TtblO+ydo0yaaqeo1kLwkNh
QJ9VVNVY/apodIKAw1ILMNAk8xxbi3/WPNbVnpxCsCk5HAZ0V8GxTiInMbMHIfgIdQyv4TCVy9D1
S29RWa0TwCgdNQINQgNM0lLwUSmUnJ9O/ocw01lAdDGYFz2QFXhNETPTOcidIkSqG036GtsB4D0q
21V+nwGdFzBha9J9it7x7w9HlX98N2P9k+4gAmsZrPbFji1MPcXMU0wN8jw/IJApCGBBia/PUDTm
rEHqVPLnqrjsSNLALTHHndsBMAJ4C4WFMytkeET19JCNCYq2I/IK5uYBgaytPWCU9J+wVaeYyFk0
KbWFO05MItk+u/jt7x/yy94M46xGu1PmrD3q874PAM08h36Qn4OdAf2FjLGBnKmsJqqq3vbejC2+
IdxEKG0Tp0iA6TCbhEhcr1lqfxaVsUlIyriVMUSg6pe6iMbi49YKxd8Vs161/bs2XoawIc8bAraS
0CneYs6L+9JixV6MTnXHPLnMe6VATs8VueLXdvT7Po7m77hhNGhk/6QmnEMtNQpFhBQkbWIq+Rnn
zaWlPDSNnftL3btrpZmH5pcA1Qi9K4HdzA+qfmWTJ41ljsvbQCiCGk1ndiKU5PubOfV+mKVRInz1
u0wb+4cF4pVth77udkzF+I8Ecf335/DLd61R4oJqj5/axFRw8V3HhtCcujgQXE9LV32zCgqmfVBv
cemW3bYZ7qg9h7ATwUANFAYq/egZRHt4jqR8VCwhFT7hPhAnTg3fWfH2an7fNccI22d5flLEFZrN
VmqWFTF3Q1HY+WAuTXpSGYZ3Nuhl8mKQsHlKloPAXJQA/W+CK0P3pwZW1ejhjW0i3VA15ctA+8/h
Wo5aNSqEyHNPun2C9JZvYfEyOVrkG3XOfdM9//1MpZ/ngvGC0E8Q/WBd+fr//7lgW1ZxKTVcsDCX
RS6R7FffVp1rECZIul7x7CNQQxOM5PIZ4mtUbVQmd0gMf9/Gz+IFd2FRw6SdyPgSLw59ZudjK5VC
zzVI97VmDPE0WJvFtaPsz4lxvIwCboEeKdqJi8vkyrkP0d96rg9cimiMYpa/xNIhlWZIj7piSzik
HOKfkK78vF9fK/pIDJCSMUYyjDf2z1NO20TKpbSx3BKDKeo9tvwwePRwE8D89fEpi+/KNWXzL7Mn
ra5/LnpRF/VyNdBSobVcIPQN1JNu7qeH8aOqRXYDiyp+VCWw2bNGXlvtSxnuyvPd36/15/mWO+Bp
j4975ERenK3bUBJ7QYktN4JFKDIvzc6qI8QLdl6lsvz7Wr9+ySbyHiZFS0akejE7KI2RmH7GxXTj
KafcjsGxahcpq1deOsyNYr7F/iIl0NXstLkV8ptGeWoAWpyvTY7jg/0+OWKPHltBGJsUqmQXb3sQ
+s7yvJh98hGo2CmYn0Kbgq/eTQBPpsWuyefKRxo6xrVG809rOTMx+AeM2dTHGEsXBQW9jc9SHuq6
K8RQK8FBW6nuJGR1oVSfabW/sUwFaR9F+F4ntIqBXYhvgi6zwods26OQANqTcgy94N7CVdcgx2sJ
luuDZVrmpGQZ08I8bXT+2OkM4Lf1Oe/luOuCALWmfuaBj+fEem5Gup3JuCTU5qYQtSvD6aurcfmA
AQbpBgUGpiz9Yl+QVoJQnqtQd/mw2dusihsMUI/Gm/YYvtAs24nbcN3szU+4f/pYwrb7+9DmlB9N
aIMRDnnb2wCybMJ6SWLs6iWY5DskYROw0aAEJkBAZsYzeRI+JADg/mjSRgCvPKvmV1QklxnTOmoa
fgYvjF+jWlRNvk8MUhWqiIMG1Q32BomWrrE47crb6p6gt3Y7PFDKADPf3lqPFn2BHpv/5Mz2GOE6
gULYkWDaomt1UQ1RiOYcbFBvfDRHVcPMcrM3IqRx9kRv3TOGm2fi23E7GS/dO+W74lAdsoNwy8a3
ee021AxeQXcrn3hMXtMjj+NQraSH5JaUB8SBpKTVj6SpQQY8Ks8Y8CUF+Yp21I50c/pnaUxlGXBV
Ujo/clDyDEcjHkWZtNSzhBHezt/0ORbeKcf0Tb671hL+KU8flfESEd2wmzVGwMXY7wASnMWkIOyO
kB46UZXtmVMJPjz7khku+9NpabZOg3ghc8ijxNyPunyUpHPebG1yfeuMGNNpRSHHtIFiG40tpI7Z
2bjz2FZCTBIaGy1NQiqecJfLDqcRUXcKwnyC5RlHYjRvyzGadQx0CZxztAo3XrlQrW0izTFxa6Kd
Zruw2va6iRgHReFL5kuTktw+bNHEtDF8CEbWZnqxKknuAlEJtImCjV2rC92bysl4txCrWmXR4jC7
VnT9OhJcjChUTBrfoAh0nJSJ799hV2phW3Sx4hI8TxedA8tYDh0Dy20zh0NLZWc0HogdeF7HjEn1
22AkQUJJGAdPViD4TJnihmHrdY6Rhi0A9vIiutqRNJsaWxmvtRPFA0czHamiPLLpOtJr8Qkv8v5e
7x9PqOKjB4gWvnijl/vId2QZcx4Oe6pOFFVkrDefFW01ca6pSL+mIbBeEyUVFq4z0rlojveO8Fae
msoxMwJ+Yw/DXdbseGRSuK77jUVf+pqqQx7n8m8PTkMBRkcA7xB70h9HFCUZ+NNeqblDHVJUmA6I
iI32o8NNR7ImILPQnGUZ0aTpbXQyQf+3wPpe0K0rSmd3AeM8BUOIKHzMUKEycgUHpP3YWbFDhzUJ
WZh2tPLDkRxW55MY1pXphsV7ma+rdp0CQq66mwG3EZCZ8OMkQGhNK2csJJTBXiLx5URmQEr/z8RR
mz8rxbOUvgikMg0Exw+jUFFctVR8Qjz9WTbPwm01Oc11+s/huGUNRq/U/lzehcY2JvYhoFpqUhPo
KM5WeAWFjm6N3apukS8J2MUWp7KNf8d9c+5vk/y1QMvY4dRBXDaRvPe/twk/tiTj8zBlU5bG3CnQ
ad8/dCFOlbIcUtMdtCdJpnI8wCPlCzPrVSWviiq6slb9FEBfXPBiapJFT4xyITJdNb6Pk7VXv1j0
RJmIVVTIYce8qGtzgZ1htZfSd3RpKNgnGvrNPhFG6Gme0dOhfvv3Y/g6s37/br8/h4sBX8uZH8cR
z8FIySWTqJOxfKrnuSfSDYbISp82rKZ4uJ3BQErsI9O2jKVXPkU02aq6JUwMJLLazKT0rdZeCjz1
f9/hz73MxYO7WBo5u7ZKWnOHPpmQxjzoSJTfHwom1sy1IqpMBZlcxvEMMDrGjH2icdIodP7iEZ1N
p4AkWZnGbJ3clWeQG/UqATVhCqvG38NthxXgQyBBlhN+NjqNcWwMwJc8+aF7rKK5r87//jny+J5/
PHAOMTLuqVGFPnZN/jkCZEOoVGURm65F/vKJ4nu2bGVwdi3VYPxy9J0yBQ0vxmuy5wP2VFX7kA6g
L8m9UOgGWHLG74pnRXnsxwEVP1sZuj+aKx14OhAxxl7FpPz3XSvyz7s2qMCAxcTWp0qX59HQErPI
GIeLJB+kNFw2hXIjpcmSs+Q0LF6buLKjEic9D/ssPqgnJJ4K9kMGVj2mHWgFkzDG0hNFVP5E/X7y
Nhpy4R48Xx6abo+0PsOuFlWA1UVp2Q50ygleHViC2Xn8/WN+to/xzkmaxLNHgydSR/j+CoKyKHVB
UQ231+e5v4L51pv7KN525Ak3jtzf6RJNH/zp6eLvK/+kH39dmc05BkmajJeNPvHUx60eiAY0+p2R
IvpkuO0S7N/6sO9D0A/CTY+nrqVJElB070sWXA83GVXGIAhsn8ozJ61pOgAnUpGQKaS/lPeW+KQx
ifx9r//lKf3nXtmafn9K3UkoSiXoDBK250N5E1c3XuImtLbS7lEAN+07XuMayY2h3F+58o+i0ren
xIbu+5UlsVKavjobbkrF2Rg2ZxYrmi3DymcPpogL3XeL/jmVHv6+7k9VE83XEX1omgxPILAXvzix
tF7NvcAA44T+RXCQdsNYvM0b9BqvOdyCFng2dK6EdOcen177NBDuYSBQNoVjSZoUYt7KEGd6zXkT
gAZl47DXWOfuhGLTA6+IQ6eSn/6+a2n8Wr9PKNy1yfHB5MyLf+HirqMo9TWZOdS11A9rkluu3xwT
tvsqeu9cooJD5DnhPBNLn/rS698X/2VegCCD3xcVhgl49FLpBjxKFwKv4gSWkwH0KVSEmbYfp5B0
Lcu6z+qaLRpkZyGbS5Y0l+J9ZpDwzEzh+asse/H6eUHhltyXRIa2V8WLyDuEbbZRQQeePIyVFetQ
j1BmmNTptqW0X3fxKoB1/vcP+RKLXjxFCm3E+CmjYpPS0PdvLqpDy6utQHOlJ/WQHoqnZoOlceRh
FaReTto7f013Jb7VNu1d/4bbxn8ZtpDSaX89nPb6oXypaf0iQ8eYQFPY7d/4X1iS9Xt5z4H/JEG8
mrTPmLUPw0ZeZwfyXIrX4Eyjc9IR4cjGf0+fD74DoNLzB72w6gMAIb0rGSHUfX4Q7mmjy64JjqG4
LWh6jYktJPlCV73DLU5fLlAn7Vt/jaWl/hyNpIfCxsTgoIx42Yv11wiSRlEMQXUtY96mtqg6Z2Sr
1UwgsKZeBNbCijcFvLfHAi3W+Z5OOTBzhb0C4dtYGCFhvCUOYF/0+USKif7UqOZq4wRHOv9VZUMd
STFYSRMRhlBs0wRq+SNY/TubmLQM+xTQxg1c6ZozKwwP0iuxYhvA5KbsQM1RIUAaswPR1gB5go8S
VQEnAICx0sLSnVx0CpS0xGPd5dacrZ2p2hwfAsEWRNA69tmYtsmU9lBmIJWcSPvy1njjDFd/NGBE
AON21MzoCBPPiQ24zCeMLIA56VfnAyso4A0mqFdeQ/9B87A2nYZ7AEpCh+lN6qfkGcX8QgGC7rSt
5r43w0ZOu6QtZmJox+8IkXGUc9Tq9zSO4EYM0fJcLWN9LRTbc+ycYBaDI5SnFgcGYsdQN1EUle2q
vXJC+MWcQJ35f180iurvQ0DJKkllM6W6oOBwzaDB+EyOHAqUd+/Qv8VrUhfuDGUawKZ66Xdgd1eh
a5I8kz1k9OGBq90km/4pfvW2JXmCIrQPGjEUKjKInGj4kNOUh77C6D0Jns/LDHrER4Q3Ebc+R2bW
/XBaoj6gvsJzIFL8qN979x2xxtKB/QZCaHV5PtQ35XN5T8ecbTHQqIn5DpZFfqKOL3EkDaaVYJMf
CkaEQpQvT/R99kZCN1zhp3Lvb+p9Rw7pC/3n6uXkGofTtnqQYIy0nL7ueYW8IwZegwPyTrr5e4KR
vopRlzPMaC/T8O+PPOiLYtVQe1mWh56MWrFeKffSvbLzHsIDjxrHrwSgmMTJdW0L99gRXsKD9C4S
QzL+BV1bNfFejHsiuJ6yZeyiakw4OkzqV/2T/xoO22bfvuZ3FfMQACVzlKKiXQnX6oP6mhSTEap0
Z75qkE63wqP6Ub8Ij9Ybz1jDFMWTHqUOlP7Ch2IdLqPP9pnDmWbXz8NR5ejezJS72une+9vzvKHl
OuKAikekFf6DfExoDjuF27+SgfKqfPrP/o28QVZSL/3n6vV0GGb1Pm1sYsQQ4cnvbLk/9XckEqC+
nig5ebuzTblJfUKVku/9Y700F+Iees1KsdNncdO7+dFb07NcZw8Viu1btOkL7ZlCiBs8ULSJHiCY
bJmFHnS3RUFubKTncmEtjL24Psp3uf33S/xpdWKIYB/mnD86vTg2fh8iXiB09C5Osss2HfCs+Ekh
hABJ1rOTZgvo02DbGBSaJmeQqiRcnYE1z3v4keex+GGaNtIeEZRs4JAhMkQz/qpiiIpmukEOoo1F
wTyivdWZAbGfvNPDC8+O3yzO4tICDE1z/BmuN5BMlgaRJjLHgHjOzEBTtjrbCWL6ZCT7dR4h73Pc
DZh6y3AG7pRJI+NfQFDIS3ytafPLGZIdwFcD0OLZ/DgciEMUVL4mUXVL52M/PJyJli0T1ovOkZB2
ZQb8QIxcMB603rNsBu8NmraOpAWpRe703iK+JtBmv8aruBhuYwsAqMuomWBf9/1V1VRYhK7jVUHM
JDSwXJbBtHtNvXti/QbiNPB3W1DillW5hTchgY+V99SJxc8i3QBML0DynMjtXsI6KFcwuc7iHZxg
DPEoiqn2LeBAaicnerKYy0GS2DCHK3VnSstkmBqnj7Px0mtsHhZ16mr3CUISKBneGNSCRru5ReGk
6XNU4OocsneOzImZkHzoFjzRVHxO1nwP3FJtI8ug/R6JcwI0EDKdsSulMx3WAnqrBVUTCa1KsMJJ
l2LSiKeQSs7REdlOs9PkuU7VxZJ2YrumSqYM89CYn5NlvIOhkm0V0YkrkMFzjdp3uvfPmzxY+x2b
1BkjlvhNuiZtClppgcqjLtjw22BQUefBPwYxstWOEopXbNDeNPv4e5z9l5dnyLIq0gUV1Ytiydlo
/aDsS9k1dqTF0qJDK5gibUsd6t9pYiuyTVHWQLzX2OSjwN5kZSa1sEsdUr+Gs0M8HhXWXFvK+txT
pwCd/77D32ZzdtuizjIJIIGD5PfPK1eHShismnnIWDaDW7yfK3pZc9B8jHvFX9NryphDSaA1bg2i
ZWNMh/Om3mvZC47IFnduKD71QNGDx1JxKB2PW8qPGkUwYDcK8ByYszc0KGzolwZyZmVDbDhalIgU
zV6eqy0l5rWR2Z5A1NRa0zfFaanDsyPRUvfWSuEMit1VKyV9Q8GlAlRs55G04Ewt6Qs5o3i8zM8b
Q3H9a+Ls3/aL357MxRzZCpWHPaMijDi1UcnELrVjCH6FbA+x3ch2UdqI/tDABY0bENF97y3JMOfj
F8g+pM5BRRLdyQz7ofI6QGphwBlfIG4c0ybM3GlPNhPZynRtiKsFCGcnBmlLs0y78o4v48xoodGn
pUhAjxiXFx6z7+84tYSu7LRcdlFOnQiih8JYOVHiaNUMoSkgWVLNgy+qXhvNssJmUKcnGKPTMbEO
MR2kIKIQThMYwHI65ZRfyhR+SYyfyYA/CUvJrzW2fxaXRuMLRRoOMbS4L7dwsnL2WylKZGQnt5W3
ldmAQS6QHM+7CxwfXX5Hts2aeLx6OID8OlsH6nXlVbL1zyMDA4LzM74rWgnUi74/OGso/SCITImD
9AQ2jWpOg30bTNMK6M6sf0L4ZZ5tmohZ5yhQ6LQtVD6FjKxgqo6FZWDJMEC2koDeYhSwUtGv2bIN
8/zkoGJEbvf3YJZ/Prbxfqn4UBqnJHSZA1DTroy1kyG5VjkDNMRmFRcBxUBaHtkzZRklwKxK8Cl5
pSxkbN+xlBL/O9PiBTS7nJxKZiLSZhvOK5xsGb2T4Fo2gzx+bd8XtO83eXEOywypqqRmfKgVLbUp
kucTcmqWWwB5CBcZJuxe/UkOprAlKGrZvIqNjf09JUIKTaQyv/LQxnF8eT9kXRKVhAsEkOxF5djM
ioj8KkaHFTtNjXiQdY1ve91tyVXXj+h5+1XRfgIWzB7TDRmMvjfPVhnQPXauxiqDmX3tw/tlf4Y6
khAZ0N2cb34oJfOzmjRSrEtu5RBE+cJGmdPGuQH3i0fJAQxUb0sSPrKlAWjHbjbRJtlkx1qbgaZM
R9DwFyXzjUSYT7a0G7Zn5EwK2y6YcYZQIRhPho2xUtmHkfTazA1j2t95Rwzc5SbWDi2BHR8lXBj0
cmvK4t2as5442Mnm9FycbIWFHg/8lDZV/Cj1rjr834c/P5kfT6cHzgkxHt/HnXjOw9hEWeRSvLKI
Ug60A2HBXXmQo1Vr2gO/q3arYXdqNmL5nKcb3eSthQv/GkrjpzwNLgngBpGZCIEWdbXvd6IKmack
eiW6OkX7jLWZURSwG42YDs/gSxFgKmcm0OEhNLcRUskAQEMZvnklgq7/x2ORTOKcNHIK6ZpoF2t1
qvpd00S+5PbG/FQvvIz9G7LUOXUd6hRqgrOAwN0Ins9LFN5L9UEyn1qsmv+PaUaGniaZIzAF5MLF
ymhF+dAOVi66AYWhirzj/qxNCuCjWurU5YPQ6sA9q7VufgokAp6ZDq3yNBtoUBQ+IbKNHQ7vaUZW
ooyPVZtLovfgn9xYfvDjW8LKyrO8a6+9yV829+xvIGHpJNyytFxuxYy6SGOt70hNR6tEPfRRSCfl
tn4hhb6ylQfymNArvCdo3TWNXSXS9RnSmqvRXD+3899v42K2ETk8D4XKbcRuAFJ3KWL6aOnvToHf
xkv4b82UlBhE52ANd4JzZa77ZYH49hAu5t4krnpd97m69yLsiuOgOD55OO2L7C/LrWbrPh7ziZZM
kPluy0XjUOsQbk6+Y/RT7zQnvUhdZOykV/7jlRv79bGM4OSRuqeB4Pg+zhqFoKzObM8uB5ll96Kw
haLy5jldPA/Ir91Xn5xjkE8DUuPWGHHK3t+RBdnK09LhmUGJJxb4/Pz3bf3S7ORt/XNb4/P8p8mV
VuagWnF1dgPBGTI3q+1mGTSgjR+Hdhlji7CTbgaF2pNnFlQbB91/YNjaTLzGfPqle/j9Ti6+m/O5
MJo05gHJK/WTUCU+YQ5lykKo4EWv++4TERS4TLjEVXIb9tNumFfDBlnDWOD48Ba0AEZBlOZ2+eLU
LRuTZI3NQCgZLWpyTKutFN9gzpApLi3+foi/vVoTRAjlaGIKebsXzzDIC71v8sGta5T9IkfTOCWp
BEd3e/j7Sj9VvMSFwetnowuzAIXAxcRU+WJbk6cOenZ0M5Gv2lI00qcZWJWadn8fPJmdm2nlJL+2
ZBnjr7jYRQBwoKnID9Q0iu/ff6UWlYPqFZygkhthh7AelNQo3qUeBbdqKq19QAjI7Bf+rWwne8qj
BWgW7NJkSqH7JsZLqdYyOEbi4eMVjL782IM6bzbUAvEb4YKXe6c05/VT68840J/aT4mtHSVsaBgT
lRhVCxbIjk6DZm2pa0fDDT5dkh+ozuMuyejIj/ZhrGXsC88J+9ZJveijOUcOGbMrYhga9GS506IX
FjIsBew3yVa7soL9dJuPL+ifp3Qx/4R5IJswvQa3cahdqN1MqGYR3ENM0XVxICfwEC/iVboNVZDb
tow5ZU8ZogmXJ89GWnMi5JoKfW13Gw747FRR3lCapqJ8NB/SdAkj5e8vSvtlswqWbORdSQZ7xEua
rqCUapq2xeCS5Ts8UENBcJK0bqe45Wmrh++wOBtAm96q9QkIR9VzY6Igw2iZUJmZy/6dMexaWi4I
S8JpTHp0szKSldUtqm5BQySMlmYB0nnTwGTtHYXiZgUJ+xbDYBGBI1tQ3PCzhdkj4mu2TC26MRp8
RFza1xJjvrrFl1/waBhFAKRr+KEvpmCpN4pGJt/BrWpkrQuVz07QX+pgUQAeLWZKuUsa8NoLbMqe
cQCcXass/CvyB8iVzeHXJ++BRuAojiq/utbX+qU7iKGVRC5ZURG5wGf6Pr5aoyaSzGS3SZRkXB78
8DMaMKelt3LgRvkqrLdytSILMctfRfnh769AGQfvxaNBXUNxUIXFw5bnYl4ZiizrNLnqXXGlPamj
K3MWaZvuPKcSqqwJuYVcOCIjqG9OgLqXkX1CIshOm/MT5WKFxuojQO5SnYvFI1bYPlpbp4WeAzGw
pREbhDvQ6RmeKunAVDml5d8/4GtnePkDUIozKYoaza/LH+AHfZXlajy45Sf8f2FnvrS38gNM/6QF
wdK9DB9Fs9aKFS0/yniKOq9RGM/zzTgXASPFjlfY5ztq5s2nAD+Fk/YJ/nC1LmkUP7WojVgFK05o
EMQhDTC3n82NCDeJ4GgfgjHr9piI5/g7JpvmyiL9i2SN6pWEh4IKx3hsuihviK3pl0Wvta4/TEpz
2uJVPyAsBXyU1dt6G3+ZM5M3sV557eT0Ku4tzH3DnBwO8XFoQEf+/bCZ8i8/F51UZOzXtEgYRj9A
YlKaS3kpe54LdDHHK88xNphLG8qlSbsYskcwOgNpltpDF9143qJ5M29algd9qZ3mfm7XGIfTtdTe
ywpV1J2RbDqqDQQqwC33Dmb3nDT3akifqn0sK1eKiHP1d1IJtJNDMrUx303V516zQ93ZVSr2GcSd
ae4/SFa8k1E7Dbm8qhLtYUD+KoDNKmjLhLjSJGHV0g6wlnG5bpNFrtzW4k4a7i0ZOu6G7mgw3Efl
Ph9BF1vjNO+CbW2MFaQ8xS470xRskdPUnJbGTMJqCcOWRIf5CRpQukjNNVLNiVHtT8mDL7gNyz//
+PklarFYTlUi3M4U0MlImynSRHwJGRsAP0JH5L6eJX1ZafaYIVLZHeDidh2Lq05Z65prIVDtD1g/
C7DNGlXMdIIUXGjuyeMR6U/jJq0IVkk7MPNHzdynwpzMNkQ589S3E4pdwbAp2yUFAFuvV3p/3/nr
StqFw1pJlqbvRnLGpujtLFM3QUptGquKQnj4acTHYJhR0Qn43NIHA7h72t/0sM/qwM2wC4d8h724
9IUtHiJDXxfy3OcnSrtTbovFLsjm9HG9aKOIS9mnfLmRTm8YvyJjraHbK4j7eWTgyPUihdMcvArg
oL17uXmKgI4QNBz8D2Fntts4knXrJyJAMjjeWrNkyZZteboh7Eybc3Aen/58kf+56LQLaaDR1aiu
SoliDHuvvQbsqPEquy6tq08QuQsx6Ym7SMShC84Wth1iqWtLr9xP9aYNd3l7tLp9Ut5q887/qKc9
+3QsKetJLl8N3cEylxpGAfbB7dAeL3PrOikPJCSY8QTCWSwm+5fIPwhn06abdiiXCTYCHlMGTfTA
ne9VeZYaTp32u5Qns17BzEdQu3Ht84DfLAF+xXZIbrL0sQmWU7HLARaidq3BrZ8Q4Yk3pLY2sS/Z
qQigDRzb7NaDBO8s62ptkXfl7+ZxWctlWi3LbGPMD7l3rIZNlT/k7k2Eq7+Lry1Wd9SXzvwEHbnP
TwY4RXxd5jetuIuds+uiTFdKkXeN+zkunsvhSB5qUS0jg4dawQLC9Q0EaOgvWfIa1bvEv0mbazhd
oX5pGOt1012PEfBwVWLsFCyLmfg30N5dUO5RGEcr9wdl3B/1119ntrIiNDissQRTgZtfjjU/wZzI
aseA1RYsOlSVlk6Ua7mYe5Yir9/8zM1N7RzLfh803YOrJ2t3moAXn/SFREFN68L47lNgm1b7lJ6z
vrTyuz6wtvGwT42a9ewtPcLfvH3lOAtfR/UahG+1XkIdIwRGHn2LOXYQ/FAE/h/j6uuTUWUw0OLZ
bKaQf9/lxCQ3qcQ94oT0D4nrtowfWwTbt+m4lOMpM9fbgWCv6Al7ggKV2AwPw/BeEY65SQRoYG2G
xttEVnmU0byecUUL+1eD6tZmZAHDci89sXc+dM1bSAyv/fwc2Z+V2yyMnnmly9i8ArTlqMpOhnNH
PdGbjw6yUns4kLxBYXCleeJW657SMLwes2Zb46ELflZ7b5hZX00+se99fvEi8dB52abFRTceuzfZ
Vbsofe/YcV5JbheQJX+wrfvr6KUGc3CfyaPeCsd8H1wc886Z4uVgq1Ye7YbUCmT+EwFPYs1VWzJV
yatV68IJwDhJlh2KcnQb73ZhHCzckSx0xdb1lLsI7t21I2908pl4x7iIag0hBTjYou8Xm0rjcFmV
05UVHOv2UlvwGBo4zbERb7LRPsRV/aSNOjnHKDMc5DXFWhAP7hbXBTp4rfHVhKIrq4XpDDS36aJ1
nKtZcJDLeckkz9eg1O560g8S7WgaoKe4NPfIzf3iLYBgUUsA3mE+4I0NsGPiBjEQjQlGSbggeyot
n+L63pvfBc7VxdsQi70Yj7n7mmaQ7otTMZGDbJxN81xE21udEJFwwBM2WqTlZ03aidMn+4AlXBnu
nc4CiGCiZNVzJC+iIdKdCAoUkm360jSXThLG1h5zDCtrniEmc8I71/GdGd1L8W7RgKRTvE71ZA9T
YYnvZEgzpn0YoESJbizmZ420r0jMNGGA0KQojFGzmOInT6NA6hz5ohNOavEreUb7yzCNd42pSK0/
RpE85fWdxQSlN7VFIPotfxd871q6b45clYIgrFx4N0U53zM+c8PpHNvoXEeLK3hyYC0+V662sg0f
7v3CtldTf9Rp8JyUTv/F9i9ql/IJHAb4GF3JND+3Jt4Zycckw1ds4qK2w/vqWJBwJh01gYgI9nhL
jX1lHHPzVSvy96FvDqLgqLePcecvbVotbY42u7HGere3qUeGkjf3NE0mmR8ZeHdgc9ebibhqK3kt
M5+4QfMB+58UcU026b96b9hIDXnV6KwjQ+4LMlwNgywo3kte3JE1iW2F1n1Kix1QL6T27LMeyql7
qXEU5oDC/3TIX+PZOZvV3m7clwI2MSYfKBDCU+WPS1zvLDdfQj6e9GWMiai7d/ujn5xw3sKPgfCX
vH7SbTyrq/6hO4S8SPYSHi10xBYBZgu41FMMiTfkiOiBk3xq+P7ez6KzdFO079PwVOCBjQl5OTtr
r3izAbrLCpviygWJn1eo47kpvW1O4kllId7O7kbpbTLK/8i7NHa30oSHrTFrmD9gzLJFO5G9S45t
6R/G+iBrIkerdhMRNKzh4ZnZlMtU0k6K1MPM1uwl2Ae/vLbaSDJCmBVc2dal0O2FDYY5KVn7RFYE
lMLeO3vmJ/5cIGKB+tWj8zz7pAfMyPhTbozPpGRrQDJnLhXUZ/5Jt7wEAKAW5gdmvJilc0os6sZd
fZz8NafFCEO+g9VsaOmtjuuGM1U7I9p33aM7lOuc9EcnzHbFEB3G5DEUyW1DLeSAjAeg5Has2DUq
56It863QroNe7BPqWqZhGHkOzFDqaNXwFoeRBBPciFp/iebI4xoaoRUGYiOxQZOfukByMib6qSTZ
up5fCXUKCMEwAa4SdNO+UzwKCQFDTtRScbdT39riXC3vbKrNxGNM7K3igS6tnLZZ84ZS992AapTO
+TIDLO9xFLPK8lm9pDTX1mzCP8edQdBSyrnV4oSVbZyJwIT6Ar8gBhu100PfREff4yX4dMv+MUAp
mHKB6H6wzHV9OQ6YieFqEbKy7bS9if1s6+Lnog5St7rO3IUBLvPvruM7JZtyAd2zMplmdvKtxZvD
eNI0HdqsMcUm2WEO0t+za0H5wO2HJc6RVY0tQ/VPSiXfvLUJY5qd5D4RznOTTcu2r956aHlWc7SZ
o3SWsYpNa+tx21Aw/zST/g7VQbfFWhRaNnWAyov+uwao28GoQ0eDMk/R6/YqWHY/5jodNPTI+SXo
9JVPBDK2dFnxo+n8N7BOfTjNmclB7MOb/wLr+oPmx6gXvVOigYl2V7YyhtGCI/m9tj9sjPG3X/yu
UjwkWsHbtzYJvhHlqnWmxb/fmmF9bxUJDDTxHfBxAiDD8u+foU0Ho8u93jvBPM0JPMpvLc5x89eE
wi5wWNyfrQurEG7xgB8QE1M3MX+ox/6Ma76UY4IZuwvA5RmIfL9MuUUfmWE9oImwxR3pUPq4Q9tN
b/Cb1YPMq8bUORk3vUTj5Lx21CbCqBYZqrQoaDY0lozdzplf7qzujRbNpYVzg3DTWNGi8T+r9HEG
juZmiSYqGqaWpU7OHs7Uw7i32AZ4oy+c57k8ccJcCa4ygFGi2YzqaEJXSDWxinlyecS4ZGf5O08/
jdrJ1HDBsbUP2mqNgUmnVH2nFnA8PDr6S+yd2+xX3Q8//FLAft9eF78Q0wlyAnQLkPnLT+VS08ig
HLwTbfTsGCtjrq5i2ESjfQlCxJb6ITcwD4FhS95TTtmgQ7fNcQgf6IYomWRBnKts6bfNI8ExDqEw
9fi7Tm+aeB8Ub/589LN9rH2gzVtwPXd9vCiiz1rieBOhXhoUgkFaSl+dDFqsEvsnEuAy8hEwY6HC
SDiEwrrZZsa86KYjBQBRbvWiYpbieGRwZytlMJjzJ+q46xT+3nK0Zahn1zOU4QHtVlw7W6NJtq6/
DiLG24V2SBHyGSXz5uzO6gOSXx61DDuv5M0GxohQY2fBNhDjdYZZZ2ll15mX3XS58961HOa4mnna
ROD1USQnG2djlpjWYeGOhRdGg+WVdFYlzNGCnlITv+rGWk3E93X4cQnuNXYvLRq/jOSL58hGCFPt
XmsPQpp1LxhOpVq8msGtKeJDJzznlcsNVz5J4DenpkyZOf+65NwYbxMe2Jn2q9HPU3et4e1NENcx
piGuUBTo3iJmujTqJcQXDEeNX7QIGer+bqs5P4Hg34X9KBxwVGaeY2JVgRXS33t+8BvLjyvbPSXV
s+w2ReDtKmrw1LdWvvbsZlT7ynQnqufnEIE9Y9MkSBcp3ptOyBfUDoH4gRz/HebGZx99HtJPR5B2
9nXMbep11WveCPlUtR4mXHJOnWJo1x6mWGzhMtUXmJHMzCmm8jpqug0u2QZ71BqPpjfshpAaESJn
nBCGFTzHGupIwr97tA5k69hac04poicsljS9PFVxs9eisxs615mhvVTiktaYWIXDWfUmeUHynHUc
oJEXrONS746Umap8JyQppcJozHkVUs/ErA7Dewvd+Ye7VL2Avw5Ez0BUhceDYUKO9b7O2cVotlY+
2/7Jz9YIBEDlIBjDoXDavRldU1z++xL46eO+XIUpE4Y4JAXhlBM+r1qtNRKC2F3l9dnRl9VPlD/x
7fZTj+czqBL8t2t/JbwkTlUmviThQBifY0NqOwwch+AJKpbIGpeBPHD0RMMeP+Aug+y24aSmkSyt
Y9A+cKQbHGSJ3PaYCnj3JWZ3BTtYq28Jo6I8yrnL03Zfu9nSRvaU9e6V06tw4gKW579/uP+I6ONR
cMUnx+nPwO/PVvuf+Ww6+ok+0tmcxnqFU3o2gtrFO4e20awf/bDaGKD1ATmkLmU754tF5F7wNhS3
XXk7wI0qaI0zOMWJ8x7kp7hAYV9te23tevNG8FTgkkNwmwUbhlaENt5P7sEpf9sF8dqc4zo+K6jY
40tBDzhY9tqz9oLMcmdDDFdE4cQ4BZKOdyIL2zgN5EkFn3U3Lisq5dTfTQFZye5jgSiyCpuF+msY
ENA5Y9HmRovA3tETk5ZHSnq2NBAhpGSioWHLLoLqzpCfMv9Eg71MXaL6evLb+3ajOQ9ehcOORuK7
2LjWc2KLdc97mGaSGsZX1lTXHgcaxZj7gppCT9xlG+8rGMJ190oRuEnprx1oLgHQcFwrF/x/v7U/
w4Yv28vU1XFDTiVv708l+z8vLYzM2fJZeCcMDZxMv3eddMeIE/xi7NBhkzE/cPKvm3pbzrvMevZi
pFQ3qX0/JaiNsGLmm6c1jPPodkrXUw5HfGlN9157TrvxqmQGlWiS7uacYR5tzxee8t9P8B8bFgaO
hWuvC2mWudDfB7g+ZrY+pB4HOJ5NCREUECjXVvyek2mTP8/x+78/Dsv17wcSgi5h4wyiO9TKX4fL
okqdedbcE7pJDaHVNL2O6dtQcjuWG529FbFCSKAhLqbYjHiD1uxpe7Kv8sr/Q84xgnedYUTj3Zb4
ZQxiW+rWhtpOpN2WkLoqj5dBEN3VvlxrAnYjVujxuAQ1iMejaJjPcq7rkbfUALZkZHAcn0o/XHgj
lAfehi3ghrwGnvs7csu9tW5ja0P/hy2bs55U9UdqMMkqiKgAy3+TmzbaLyxeQxa/I1RwGb6nW8u5
M7AdHLTFHODA+d70ztVn4DHazvtHXuEMAOzqzbU2nJnxjT5finLYDwjUUTHu4dvUvA9GulY7vW+w
hUTm7ce/4G8C0d9LxGjNx9y+moCJyfQyOK8Jz1QznksZVhKlN4afP722728N/aXwKBVVspX+5Vx3
zKYbZ71BJEu7bX7O3Z6SD583cLkMKeOMkBIU+ocPVWvvy+b660O/NBSlmZaGGf3fh2pkiwMAGfYZ
3ICKU6pgLedCLU5rmCYnVS6WI2T8nNNco0r6yV/6u48JPnP/+xOoq+h/tnpZy96pzQnnIBeX5Rhv
ggDWONBuPrWbVgtQV76HnXkwBWjMjBNlkPmgkCBaOqI5gLKW+HOv3mCIJ/qlVWDtbrlrv2UEBQ87
6z6jVO7mguzVAAuTnhqFrUggTiOuTZxk1BmMgfbcAJjifvheRuQfDuMVbkroUUgOD9OTgtRrfHUH
+Va32t6uw7WsP/yaxBSUwim1WXY3eIyl5PzQWQB6mXlF9XBoH6fhNB+7e5Q/Gs3NRgzniXK/cY3V
HD746LrcON7q9pHHNekhdYBq4QabrK6WFfV3Rmn1w8tXL/fby+dUchUvz3a/kvkTTGOi0MOoaWAM
k+9nMnzV72g2l9GFmpdU94H4CFFlhuZa0hjkFWpLWpMfvsZ/FBg0lH+8q1j5aC3/futNbeppbHnO
yST91MYuB4axf8HzxWlYgEy72uKzRy/Xt58O4t4IDD037n5KKfsuvmDxoZuhQqA+oJj7QmgwkxYs
LAycUxisPIBvr/k9MZQOo73ttNueo2xi+F7N54LqW/dui4Ho8FWgvItnaCk5viHRvaVSHdE1caAp
dz7t7EYfDuo7c/iJa/K9ucT9yeKtwTQgbZhx/d8/mzALN5YmMFxsnAeuLmvW9kOmujs4gvlp6N9K
prZVj2M5k27bDtd5ooO2f84cd2N1abvoYWg3epM8asHLWL041l4yglcnacBlUM7NIg7LbU235nLo
gSIbRbJXPWqPA25UOhfbfkloZ5OE5IKfyFn/cYlRTWNXwEDcsIj3+PvxItmlIq4toY7DkS5LL5qr
zmOIse2tTRcBzWaPNK/rHxbjt5Ydb3vYqiZaRdejcf+yClKZGV7nZs4pC+/AmErvQ29fNRDrutwZ
WLyEjn3FidzYHxAkloDNJXbPSSWXsaqDcGMdzj98I3Xu/71L+UYCvxZdGf9/Kx+6eBSVLYH2Oe9i
bcVhR2wsU6rReaUVQB++7odVi6sElrbKqeqHj//+Hvh4JXFnazp8gy+7s/DDWgsDAF9GAExW9Hwf
VSs4aJSGTbNncmTZr//+SP8/38H/fOSXd1APCeTFsXNOjF2aodpOONSGnzEjZzV3a5kXlSMmMhM2
thpVA2M6gSArNUilrt0H7k6OjzLGonu+kh7GcyzRofLwQZ/W9KotDh0WkxcNQHtwh7XutNcpMKyp
h8vZrA5srD8vs2mxx5GY5sYrzSQX1yoW/UjArTct/NhbpNWtcO48W1tVIMlVLLdJnxyIaxuzBw78
U8zhFY4MRctjOX0wojCGxwD2Q41lwFipLTj5YGD+cnARQvZ6sM6rY9tgsa7hTzaZ802mrMKhsDqi
WtP0qgrc7bGOtut1lbSSyQp8wbxceX2xZmIfCf/Z5H7rMdQqa7IRwNoYUqYLZz57xr5PmaKDdceg
zKHJhBuHaOygofgu9RbTaQaKP67d75Xv32vnS+Ubj1XutGPhnFqX1uojwxmvX4BaMVieyXDCVOPf
K+c7YVDtXpV0y3/QQzhfFmtqltIhUMA56cWjYaNIq/dOddBoVcEmvXHZhiBe8aJsPey5bAgPnzMK
4InK2OpxhwLOV5y5aDkEl4DqR8Pq2KvuIx+b3V8UgryB2S7e07k7RQMm4PV4x9mnW1Akftj13/nn
6klgkIEbmj5Kky+FWcOdIkfBkzDXjJqjXvu3N71P9Hr5qTYBf7fzlkW68hHhWxLt/8VNP/B8U+XZ
uMrjbKfLM2Xrv3/g//5a+EchUEQzJL5eOj2Lzy6RmpyyvLxPe2AoaAN1DA+suViOpAXjV6tPBV19
TsFSdJsZA3cfYAYjogA+SgX1mvJZXVJND40E6O3fX5H74T8OTEH2nbIyMdBjfVkEzpQbmt1ij1im
8aPWx0+qzp/dEWf2y4gZn5rejIzyquFTqOGPOLke7cEwX4FHey0u8jVKUuFBjapfmkA8tVF/NpUI
wDCvSzhvn51OduBkLB3bPgRmuvYNHMDao7olTf1zbKutiYqUPa85RKBZfGSpgmn1nRSPKcAWrm7c
0KqyyzR/L7OZKsO2AD8WfV6Sf8GEKj/33aMCxajF9ajkJROi3o39tpnPc3RnMaNhWF8uYgL9tPiY
pwReUjy5XNx9V9+2tn5hEnFVCJQKOExo8qMWM81+iWd+u9Z3pQcphSq6ZlzitOgw63o/VfV+EY5w
HSo/uEfukzaod/UCK+ACMbqavZGppf6aimzFepsAUf6QReRMic7ggUMkaO6pORZeSiAXtiKBT8hR
djM4Ek8HZzcIY5eH8hBCS1WLdGiCQzyNxFEr7+imDBAIM5L/95Jw3G+XGPgVLtae66B2U/6ofxcT
8dhiNWbUJW3oUZ0Bc1LtUk8sMjGvPNBlYUvg7noT1/HaKN1fZfhWMv3y3XHZNf7tDAgtavSlAQ65
pHS0xmcv3wQ629DDfaQc1rzO2YvWbrtPpbOUfX0b9g1rK3uZUjAjiDZWOS9qPD6mhihwbqSIqUhE
fiCI2Jsq0swiWA0eQQCA/C24pjcBIQGiS/nSwGwRY3tnIfTQZ+8mYXrswN32mZb3OfHhzJ/xLF3H
0XDtWslq0JGAbQyhYSJ4lnZES3cc9XPcRGuPAHkBp9trx4WXQc7U4m3Mu4hVV2saEMvEioeg13eb
EQuPfpk3r9Al1wF9tHZpmdKoOzdAhDJwz+SC4K04/BwsFB9jf9AAwcYBhU+X3quHNuVnZ1FGVo86
wvEemnM/EexHkT0iz8oEGFaZj0cXMU3e02oWr67sb7U2PM4mSFxEXlVFuJjrn22jgpoT7IyEeFCy
MwvsSfoh385Dop5S9a2GD84fgqwchQVHcDw62od0gmUYQe1kTmJdHHzBzVmuulbewRaPRmMdeQiP
CaRwWdHjNtZYrhO2k9Olw6vKqatrG4/8WcCDPVWcu3O7L2pmpeZ5LKy138ybsSDyq1rB9mPGXO64
gRHEIpIvzCOg9dRE8GswdE5N0jY9PgAevgoMcHzz3Y+4oV2Hr8zgwSFRZJb6KsqnhZeIneFnbO5l
Kik/ZmOX0mJyKAT1RxfMt95k7Gsdu5ZoXGJdu3MKsB2QrCwb1g2mkHMTLQyOYtXvuu8DU/EKnZ8c
KZ4htSCg0qLxOQmGe4DrK7t9dCMILUF9nXEKqf+tfjYD6MMNmDXg+xm+cq/e1PYmFNVSdt1FperO
5LTxiK0gZxuFcF3Me9HwJxebUnQHXZB6CAmj7+y3TDK5U2ZG1nQdS3cjzLOPG0lLbBQ1j4onQy5p
T8O5xmEcO8QpfvPwhZAZTtuwvLEL89Ag1ZgKjWeNq2WoX0XZo+5f5Bwz+dkxLxoFsK28Pdxk01rO
g25vdX+8Vn1jIDkAR5MfBipL7Owbxj6ZZR/Zwk1bLl02mlNCzFcMoRzncWwqmeJ4pjw0rX6Y4R+p
J3XLcK/oB94kF6mKzTGQlltY5v3//dqM9cL06GCx+Wj4sV04UpWG4C11fjPRJVf2BcxAtWJG+Cjd
VyVrKRJ7o/aZGqEYA+MR89ip52gfc6wG6OkSBni4/RvRpcZ9R5XfzQcTviljr0CV7qPxkEf3BTFC
idrA7UyYTLWyYITUmn499WcbOl/Rc/rAvkisfWXAo2APj9hEd9U6M7JbvL+Oo+EzMUObzFvtk3lt
wXypIYZlEX9I1u3n6bX0r7245fjxF1X7ZofjAUJSW8plZKFHA6yLOAnT9n7Gr4GQ3bLHhheEP4TW
xmn27PD1KMyu2jF5tzE6yTEromaJ0LLPc75qIHTE+Z0vy81MlgJoT6wbpzjWl9Fo7SIrxBYCf0yU
JrFJynVxzqi7E4rnhHFXY1PE95+N9ztLfuPbMM7zUt3z3vQK++GqwIVo7latpa07aDiheFO4L53y
0mgucoQG115mivKpxWapyFGakApFbhMIus1wFKCPSioDOEeruSRxAaDdcrPtqBXLCFjZY4Bde7dD
9ZCXzpNff4CvBiVMDjZsVfR3Y4hVlfQXIg238FksmPAe16pXr/QRxSr5oi2wM3aiZq+SSX61CCkg
qBHic+d30RrO41J1IpWfHybA93hikN7J+yxODsCcPmB+Lf2VNeGzahvXevNmQVmKmw46M5si+IMj
qUrbph9RPWopp5WIbH4dzs+1PhPLZps3+L/dV91r2Nj7nqG7bnYH9n4nzoE0VkC+IeeER5ebpx8h
0wQnZejB1AbcuA6q81Dg1UHlYlaKhjcb1x6DDqtCVlzcGXCH8yq47eTAGA5lcm+u1PxOpo+9nJYj
Uw0zvKC03g/wXYYJhNUNiPA0yDmJMcnlrArfhP4Zcn8qQEPdm2rLdtqzlt3lrosL18VodLhW5Gkh
QXd1RkmIDHzHXuWcvHVUnmNj2M2omcKe0Kt4nzof2E6zAM9J/JgyevKaDlX+2eUJbVYpuAB+n/hV
uP0qz/jOBEGFM1S0Jt8mzLH7rl3WSt4v7oTJrdAbdBU7fzZRiwEPFFCTsHKAfQib8RBMMIIL4NJ0
z5Zx6R2sAg5iYK+AIRZdlW6y9MOQ/dJnLapfRn06lMGrQSfcSUCCa8mL1dzrFNYa/3fBXF6ddH5a
rGTDWY8LiunmxNCgbSrNu3q6QIlsRrmfmL9WYJi0exxsyUTlje9Wwj8fMx0eM+3A80F532Sx/K3H
9YP62xCFp05cl4R5WM2wHhJEU+Sp+z0opLaxARigMkH5wIJYWzbVHubp2ov8tT6lS6n629R6g1V5
6rPDELc7LSsWTJquIuMmLaFMs2w16ClpKM8+Bxzstw2eUleRMx4suF95s7UHF+q5uQpbAB/KXEaP
K53oqMpmUsep6IesuQ9j9N7VUccF2kfaDz3Etw6CctFWpm+wja3vxv26PVfMKWZ5Up1jNb9SDuFa
DMFQHaUwCZ2fUuO+E3vUJ5qEyxouOXxYov9doKZFGzbCRjPKZHLIAbeZqVS4LYRWs2c6qC4LAWN1
zrI1V2ZPuaWWwgQ98odS2fzaPKkvgq0iJiAgi9/8g4rSStw6bCTyy3xnOym6HAZtxoini3dTe/Fx
Ggpcr/k6EadO3hy7NF2EHFApbtg9Cu2znb8NyS6AD1G3Z6pHCvJb9Omb5H2yq+WEB7XBJdLzr3WW
hTI3d+/GBJGae8lGPO/GJzhVS/A1gQWOCyl7po0pZ30Tx2uT2ZJD8efiADXUxz4k6A6v8Sm4Ggti
eeALq4u8gBgO8jLJ5FoaA5ekvpjq8RULUrQdJfad7ll17fYPs5RvqJX65XC4JXTIIo73q+SsFl1R
l2SynNQvllpnim67+YSgI5D5/vhp3xlxfBw9OGNFAwwYJsbfKyavYjOoGz7OQO1BTRQxC1blN4U6
6FwfxDe5fOWGiH9aq//1nI6pK9t+HhKTg78/uJ4JgSqJPjhxpigowsPCUjTBTdFwksH+ET+SFf9z
dzjY8CKnQwggvC9Qd6F5AXK6Wp7gjGXwRjLwNrQGmND3x5Kcp/i2DKNdVR8pA7jNK+sH2MP4z2f2
sBMFEEaA8FUzNjR93XZOKk+qQm8bf20AJlnxh1WMq5lbWfWQip3WkXQHg3LhxkfMDhal1q5Txzpy
JEvE1u5P2gjje1/LAaW7SskGzqF/BcmrshP+BIR0jDgwsdnmsjtFxsJJiQp1HgacWpF7BR//PiO+
TR7wQ8DcAihaxwGFQ+ILNgXeGMhZ0/pj7ztnp3Y2QzhsfeKPQurIDD98w4PfY4BXpP1hDvGEw27P
yLdO1WxM+dDghlRnuxClQ4H32KNv34+YD8b+6wQ2mWrl2sNbVmuJH56i+06aa0vgzEXVaDYUtjNa
rGTbtjjMEjlLPZ38pG39+rbV86EL9JW1K2/76/z8T6jM3BbDsZLhWRCP1xr1IkCE4It1YNWb3B9O
//5Jjf87Hr7C/ChVAdVQAgIQf8FK5yrUZ3O0nZPn3adas7CnQCCawnQn16vV3ImDqnXzYFlBYJrd
6FcE+O9gNk/FpXq0dpwWghTNEHzCYu1RQ+LVQg1jRncFypTSsLcJSLLRf/aRT84gNpGWAuHihQ8O
NOIkGonfJmlxduU86XN255PYHCfDAquOWzevf6vNLhANyrrbjxpkbPx/xVpyRQZeqBAQERxF9TKV
hyhnNkb7D8fryvOr3QQ5i+msodoKOmzVI6vaJIAJL3Us6hIIxCLFJOGS+yfMBPskgAyAjXCMUQuR
PYemBoDPz3SImXdWgozMIY96nhYZyNvs3Nh+9tuuHgZXbLoa7rvGOLXM5dEp5lWNyWre38jc3dhh
iv82cJx7bETPMhPbNvWv+d559zm0nCcI1UKcOy3aFQVmwa84CrwF03Kltc0m5QeTGAq7dkSUKN71
8Zm0V74MIaJagPRuvKE58iwUPQCCgHcFjtrqX/bNaWXOH4yywG9HiUlqRwglXQanVQDCYaXF0lbU
wuJNwff4BSwaWJwZzOqaKkDaGKCHavxieEeDHlW+MYEDWqd+mq81sI38bkqqVdBtLOuSWbj22OEu
xS5bZE9VNFyaTK648/70NS2Eol+FGaw9oT3UtXW0RLxsZnGskKYND3oEIXafR7dzvJfF9VCvZbjx
w7fBPBYko2dgAjfOvtVPYXQeMbJEhY9JrDm8doj7EkGLTUpdJihh0PaoNWqKdJ1058F3H1DatA7o
/xt9PL+d0iJ0mcOk9fVdpN5dSDulrjGasT8MWFaQj91kVmjXauwe96/YQK8Adiwbo5HkBVQuw0/I
flX/UuJ8aP2pes3YElmPWINWTmvjxdCfY0Y2I1qcjGGKzfSoDa2rmFl2gHa68Z7S6j1ECFAHr2ny
pM2HeLwW4r6vXwcLMpqNg48srw4W/0JOdGjTvjFVGMW9iO/m+V6b8G0I3a0Gti0BNOOpvAWMMnlz
ebRvaC0tTDCTkkFxvA6z6aGzRhLtf1E1K42R1uW/kZtBsOjQOlTwcP8wKc+K+dxgsqY7GjIcJhbA
tT4eeBNtmzTrjflbHzGg7YarTHWADXB/vtOTeCsT/9nNk8eUNoXvkUB6DBTMWz2FiJeZpFEyLBH/
tNGj3txhpcUt6mFHzcMhaamtAFs5PDjTx4yMvwpRJdUnMHo0xOuIDkxVX0aLSkaQIZqvPO57Yifj
PwhAEb659ovlk+Ms0PfTpzH4anR3PzbL3rsxCkJmgMUbj4uD2J1wo8oVM27PNii8OsIqp9+nFHBE
S12ZEHCHvlxmmViowV2GlE7rknUPX6clqYAR3HvmNxtXwS8uoDdxnnS4qvlV0+maLBQ2bp/vRbyP
ckZe04c2bAPYFj4nUCeN5dDMS5I8FxUTIJMCtsmcRZpgdtyeKgDVcLTXTlniQ+Rduf4vPwuAfDBK
kZuBTBfyEtdOJ65qInFS/EIGFSd51YoLMS+9cduRe5vSb/o2J6u/0/p9rj3W5TN66ynDvBD2+ose
fgLGtfhVwcqq6ovi90lv3/ennsCYGZEprqfJAelRXNpM34kFRmdaGY/GZqYMwifTNK9XeP6CPo+Y
SPS4CTLti8AOErxTbYwDci89FL6/DBO6CIl0Gyq5bJ7cNtpl5Xhy5ot6IRwrMwd0oMSKVrkdXbGO
zWJlLgK93xkhkge2l0LNp5YQVsjPJtKc1jwZSu8Tn2qSCiqOswlxUFI8mO3daN9JTDtmS/4/zs5k
t3Gly9bvUuNLgMGeg5qol2zJlm3JzYRwOmX2fc+nry9cg/u7QRooHCROJpBOUWQwYu+1V3OXGiPA
WruwLLoI8n5SuF8dLgJwslKwd+Mx6XAPUd5D+1iyPk2next8bV5oeDTg2Jc+GxTrE44AFgwb997r
dUysUrYrf2lnEtSGl+QPxxpiliS2yauMEHGyqMfsKnK2qroXY0k0I8T1Ek4lNzEFwkYXRtlMqwtA
XQNyYMTaQFDlRUjYzPg3637vaC+mdYnptNFVqqk384DXOuBmDx6lAf9R2SUj4ksHvw6bgUd5VRvY
C3FSDSkBUMlNNbTXDemKep9iQyoYN0NlnBPdtTBwRwMHlfDsZnS0qwRyVY7zga3NkBlmcb0USFbb
sr/qfXfRxMpDN2mr3MYtGu134S67jlwrjC2bErY9B77bRc+CoUKuIoS0LxG5GH3C5CfsMYDDXwHR
xht2Cx55FfL2Olq97d0H+RZAMlkLxPAkJ0f6qmq0RQ9rEHu/MjHXpXmxrAvTrZWlvpUYF5v1y4Rv
mI/rXd+T262eB2ZNqJTu/B6Rw0lF54qEXgwd4jxMlLGGi1mXSgnehD2fgSDX9N+ThsyS9jEcbnXp
idzdBdOD5b9w1o+EDXfWs2ndTt57xvpSK9KRyOjBZgqD2GSP6FKNH1TqQ1W7DSwo/QGa01mGE7bB
cQdrvAVxjDk1quhioy4cdV6x9rYm4CYNgqPaw/EKNKrLcjVa+T7ujUUH9atsbAI+oKzXcKBSrARS
d55J3FRTZon7t1Qe81bjZAWvRbHYc1qYISvt5GjrOjk73oESeGfZaD7Redpsye5UrG02Xks8BN6N
YsdbVXl0MEEI5ip8Y5XxRdBs+mTdJuvBWWvUAT6pZTU3qBmXuXhIapcO5653/MeqcmbT2F2Pze3o
KIhzPehG5VIx7kMoW16Pv48EYdm/5VS60cQupVEWfbUxBnVBxYW6Q90O+AOI6b5x3y1xUvRDNggy
5MerDJNgH5i4MN6N6TSZzAric+9g15z3/GOMX/psRpAMIfEDvr1+efJn3dAxwcQ7AWbwQIC8VzI3
9/+SXeyHLzYYxbRJ0L4CQUXFjqYQcN+cORQGffnu16cO6mBEvrRrbhzBwBM9lSFw9/avtESsOhxE
jTG7D9ojf7ePBAHQvJQ44hAuZcjI8O4mwchzfFDREZjeVQX0NFTDDKdPCosWLFBJ5VNnwmvIcdSs
cFcZZ7nvvMMbaYx9Qla7rbMnmsWspE8xiju8rCsw7Wh4zJyLIDfa4Wen5r7qhwV7fLSK+SYe1jUJ
J2rcPcAXxZmqZf+Ntrmf7LzUufNwRepmfuZel9LEKWrwZ03f05qYCC5Uk60Kwhk9IT064pVG0iJ4
p+Ip344FCfEUCSWmDCFQq8Y+rAfKvmm1F4MRalo0DwEz5Fh7CZNzxqagMWIhRYEXodG6xx5VJlCf
7J4ursEyd0kSaNpFQ8ZxrYjF2reY/U0o3LuznntkcDW3eeaiPkbyqHTQnpHtRWhHefWe8eWaW6ZC
xmEyJxXroeQE0RRMwEglMHRlGXSYKYazlLC+8rbeVvkh1Q+Ot4maGcgDDI/QvBjjY1JeB9rGbu5C
qpQKynsAXCPgUjqWhys+w6lxmKsmAg1320QXv4znenipPbz+IPXU/ioK2tVQOoCBzo58ZBzICqxE
ZtpUPvsaWM5YvEZNuFLwwSot75Z55MYKeOCoL4hHRLO/KattW231aTuQBWnGO5WS1Fc4IiTFJmCw
rcElV9xr17o18KGYajysdhZpFNq5M3EpIndJrcl4BmWsyB/KhnFlQ1xxgCCmnpbLVc7GPfaLcHm2
SaUvRV9A1kCspvnRydJRAtTXlQ5pLPQXHRb/HUIlOY20A9RzzbnT84Nw3KVLtJzuGEfd7HYFbQV1
z7JF/V2byWoAnY7OqkbGPB66gdNgOgpqbCiLySSPgpSI0ndP6t96EWt/vXDaGkp1ctiABlghTddd
Jd1rhSUHhABIshvYt7g/spt27k1mdzYKgXppiQmSbIx/irqY+bARPnLEnQBFZ75SyLKEn7Lwuw53
h0tT0RAmIy8yGH1FxLnRrlkJIzfe6/Dg6o1lp5XLrMPJHmkvQY2O0eMTqMSPDgi6hi54apVdjooC
Ywd6ygGi6XCVC30XOsq+bqODOulMD/96BhQH8gM73aFLvR+Gl6D9U2FvPRrUR60LGIprT38Kp0fY
JRZ7i9NeqyKQaRUt6EBaol3gAr0tRuBU8wEOS6P34MJkUx8DP56H3ipM3GVJpuPwzBEWDVCiGBhY
xiVENogfTQAlADMH411X05sqgS/iTmQBoQQJomAdtD5h4YjRH50AU9e9Z+ydCFfLIADL+NulIOY6
Iej2E7Zgy94HteiOrf2WEjsL5gmjrsHqOn+sqNKVi5fBQvAuk0UYVnzDGeiWAR1iPc9wDzHQVkwe
fSuFcYehIIzYYO3ZFi6m2boQsCPtAncGm34It4m2D3BcMJXTIKIdc0E0yfoDN575WbXyFWeZeozC
CCcZkCASV6iy5/FVdIF1hBmvoGUsQsr7nGSIuMHxZNCYnzWUbPe5v4g57a15kPxNHR2yC4dgdMkq
GoLpKk1Ocb5XxEsnZw6Wheucdx25w9bPne3oEESLYY959rph7VSLpv3DfBBb0IVLCe+CEPV/mIfO
XEqMdGOb95PO1NzGh9YhJ6qCLKElBGTVvNsXwKelRmGsTle64vDGM9VwBDZ93TKvBDwBc+mVzbzX
sZZXLj6q/iZFgLjTmW/6Fa8NJJ7k2TmDXu3d+84l+XVWEMCClJRIiMfCgiM0J3EArs4QLe1bIjQn
/CiCVWD+GUx4MR06iSf/rto21zmpL081EQN5/K4ZLw6L0hi3pnaOeV9xdoLBfHSqtwCMAGzfA8vp
8L8Ald5OCYblhFZw/tZ48ROcbjMvzqt7kgEy31/GgT4fag/MkYQw41DhdDPszfBcI4sIeuOxSR8r
kqmbdGOY2l89yteCqONaw0QADkoIuuAPrIz6xRV4CNT1SeI9cEbw1OI7aPiJTtStPd2/nQxElP4x
aJs9iguTyIIE4nxCngH0cAJYwoWwb4fg3sOQ2rPfR4v/cRxlMXpKPtP32nkdPI/ZOVZAheieGkzM
8uyi0il4xDuOGGWErzovbWp00IqYUBopBndsjTCOdUqdHD+Hvn6v83NE2l+CL5RTyHCCdFYQpKu0
3B7sLLg/IGSDeaj8S2PflphXQIQcWDxl/jTp94p70QGumgdPgVHSn8eJVjC5U8qeQA8qcQzzvFfP
u6/BZLFPjYGTznmOBxCP6TCiNakgNP2Gl34npKGbk8IfVxOSVGx8oTJbaZmbbt6iWU7R/yPZ6rC5
NZoPFk1RT+9K9pLhbVGN51CcXVtnAvQSjMaRuajfY9GDsd5Bokm/YI4/jXpUHN4N3TJ0Fw+/z0B+
WAoINRNKaNalYV/1xGhQmYzrztiY0c6vqXuugnBnjW+/fLCUPX+COhld/OcHf4Hz7Tip0rx284OT
HZgiS/Acln2TbiX6Fix7b6uMEO/VX2ZbP6L4//9zv9nE9yb6P3L5igMLtRcYjpzARF267RRL0zZf
YSOOSSvzNTchmWQzaD5D+XWPhpQZdp/8Zq/73aRQ3gcycXRgROkk/uUBFGUMwK2V+QHV5Q4up0a+
Vx/lOFDACdzF/gsWFi4VDsr1QbFnRf2bTeyPQySwaAsnXYYHGBx8XgJO3nptYNWUIcjitWOFbhe6
c4HokErORhrTkxpOoV79Kjz6afHxiSCZvBL8+jK+YnRX6uOgIzzRjk0YLfSiv4JnYNpAnFi11HuF
DjyE70C5nY7uLwPeHydKGHRqSKsNlHLf3LLUBIzazz6+uEIjlIF2AShkRbwFIOcBQMyA6JFW8bwQ
T5PXwPX6vwyVMC9GiqriXoWS+vPNTwN/pPlAewOzXrGLNcXcSkqLXKyr4Lt3fbA28XrMDi0Wm1IC
htmRx9w9caNFc7JHCrru/d+v5k+Db0i9DjocBBAogz5fkq+afu9aDBVrGCtxSgpn/15h8svzKGx1
05DQk/m7f3/mj68BaQlMsph+yCzCzx8aRWbQd4b5v9PECYuElPMKP4kok0oLp8e33CyfGbvb2EpM
Mb5Yv2wM32njLATDMA1Ed7b04/3ytachRDuhMUiJwbGCVJ2Zb83kHgpT4ASD1LwHYQeSTyFNJkwG
6vEoCXdWWK1bfS/Fu9JdgUyoViUQPjtzyGMcVrCtpBvN/tubJ9BWCYt7gEuTD+BXRZspDG8CeF/B
0Yj7377QhynA1y3WclzdxfYeZbrz5Z4WfdmgAVUkKxUrjJIBSUPIBMI2fec25He34ZWKkU+RqziK
epSA7rpyTiMwuJ6snCZctFq6lAOfoOofGqCgHFixgNwy6sM6NF9q22NoYRFHlqyljZxaEC+ECYnP
QLRCHBzT1lNPQrCHOfTY6vnaV9ulldenKFtLfqT0Uarle5+h7VqnvbFLSzir3XRO8IEsx4Uy1fij
ZcsqPcnFKEl7aoooWQ3mT1kFf9CABniu4QqoYXgE6yWMaQWjSwz9woA6UjnaBuZQDVhtyY1schYN
lp4QI+U0BbJP4MQQGioGZNItd+foKa2AugGKH4hX6cNsZRnhBghbEp40UshzCJVWiXNE8Ih4YBuk
EMmsGUpIOYSqyS61YgZJkOSKyQYdKYD5LyFK0jJ0FiIJb31PvUJChKAx1rekPc4arMBhkIrSuhWw
JeUtR2zkGRRvNeAztAEdMGuAEqWO+ZUGf2d0z1o97TytvlbYCarWmideAwGYIg20Rn7SWDrwlF4G
zNEUMllc/1oSdlmkQ+EtMP9wq6N84gZL1uqCB3moIJfBAuRjgojiCidNDXSwwnARS0qPM5KnVW3Q
oxaav6HD2bjgNYqxx6h2HvC8USCvC5vGG2wrc++xl4tTdU3xkljjQkDni0m6hjHS6a+Yaa8K9ziM
f0dANkwiGEgCgnNZyksg1vCylITqw3yGZ2cP+dIPl2o6Qv9pF55LwTag8I4vH1tRgyhTI5SQO+RO
+rOfK0smd8u+GckByykhdeO2DvyFoV2Ia1g7cO4k52/IcavAEUKWyIPBDLk6NWZ177nEE7LNWrT6
nWVckZkyT1NuFnuBjkPBeGNXoIGmzXzJuZ3In811b+vE/nM+pDCj2LRSimyMrMZmV2TmLrK1575+
Sse0m5XQnLE6e+XrRbhYIuYCfHgRFobU+nMp5ySRs9Q8fsvwgijhsPoD41OD+uMQDjQ2wCZQpCZV
XElSmtTv57W2DTHSEG2zhpwplesapjci3SERbvBvkWy5mD5VI0XLjdUFPoLHGMA9KIJ96y007QTR
lhyXCrKwJFmVDJsNbqECY2FIBTOnbNaqPP8YHJS2QS0RFbH+B0r2nDAaPcxRdgxLdIQFTjZ+NyxM
kaxdQattth8Mx2CpWsUvHBvxU9lgE2PskvNB1WB+KViypOkqsxoxX2CFQfu2qxXJJ7vBOeLqPKl7
RAlFnq4liTJnrvrvk+orL0C6YEiuBZ7S8F5wY/l8UMFEUC1miRxUkMHFHqYNhQL7GUcTRJt/f9aP
FYpN6p4mPfBt7SvJou06fwKt5pMsaaCblbs0PnTuFY0+JrE+Rt/lokPKL64U8zpT1r98/M+fjx8x
TuYITOFCfP6ybpIYUdcM6aFuBBaoPlmGcvjf12KlRfGj2g7zrM03mG0sqJjq5FUiZJyuN1ZScK6w
ORkvUhDD2F7+nAlLPebQ1MDsTfPCSMfrF934SO3D7L1m7xV7qeiTWiwiFugAs6WjbJxEWwz6Phq1
+WAp2Pl0V14lnUTSpaYGNynYdkoTW6fVtnDVVwiCYBWIU5ksKwIiemCvC1VS1GFk0ceH0Hxh1olJ
fZKMS1wIEixadbimY/DSYAgrJTFZVhxQ6F0h5UEiEjg4RgCKewHnCrRnmCs7TAUaNC4m/xz0VxjD
zMjDFSoBqYTS2YXsHK4lg8q8gqZ/LjGlL0tG8+sa3mp5rvJkkUOCrJX8xCniFvraHZqbMrd2CVgI
tjp41ZuC4QFzvDTIgEfjlda5WxXUzmCuJxJC0HQHlOLaFMHVvx/9R/bA19qBglQ3TIv1Z9hf6tIK
9Fvtqz6l7mxOZjkwN0fPPl3keR9K83Ggw+haoARAXyZhIB3EGo/ID3ULj08S7nTuFCejJIQipNXi
6Fra0spiyhXZTRqvFb+8Mjp9k04VjbCpgSo3u1D3D28JgETu6ItwyLHQGefCU67KMcbyjVFpkjS3
/WRuFHZaThhZkZTitR/pFTaUjvOi8gGX9KUGWdKJk5WumFtJ9e1sfctW/6tW9QcGFs7dFoQ/JMp0
cM6X3j60TM1PoJocDO3ImDczwRAxeHmVVO/rosZbA/HOvx/Qd0col8+EeoclFFsgdfPnVxM1rjP2
JQ40kiNuoNbmZnCKBhyFUvwhFQny9low0DkcMvSiKBhzbcALFGl9x5gQ78J/XxNgIB/6ZdWwU5EN
KnNCpfry80Uhqh5zK8K+VNKUMoRT3A1JjRuYq8oGrw2S2xT/HJlg06wkK2IitRa6xJ1iG0udZWax
tqos2EwmZSQ2tH63o2Ib4xy3LUATsTOl6bRylGtQnmWwYIaO4wqovxRLk4wapCf8tYFD0vWyh8aO
OHqnWcUQ3iY3+YMlEvdQzv0rjyspJTWZCe7Y/tHoKXIbLF3sZaVHssyuAXLvRvsmCtu9ZT6zC4mt
5dSHBP6PJK5wNH84VC0dvUaPCw+CYrCWtmP4VCvNga5mPnLUSopE5ogjziJvxQQSDgDW6dOH7kfk
ztIsAGvBPTPAt7rf6uY6HV+DETdMVW0fdTvFdFmbI8fc8jI9wLh7llLEMGQAh0lBDsNFQdCcIT0G
uzJwIeh1lmC+r8oGDJBxqoNxo5PurCLaUPUigJP3R5bTpjIeMJ9/ZFK7jNJuZYzpU6vGryYewUW9
lfz2MSJJmrRNgAkt6jHY6nd4bakMZWDgDGBTco3FnreFvQnjL1lLdhQV5qTba0ZxFGRnWcL20i8g
uhsdZ13i3hlOJ5fnN0VoUyBG1bgIVZTZ2ktE80eyzxZChCxvjUG7rgNYJskfw8TeDQIJwFQyWQtB
v2LzTziVdTZcPPH1U+OMW+k541KtJEa/jk9VC/cgxUh3KHdS/kQNjAg16ax1oGsPThfBXSu2nFxD
ts11fT4G+bFognmLDaEFXxlxjwNAIQ+xgTjm1J33EE9Cr90UDayLpwr7VI170GHlS7lEJ9OG1Slp
ZNAb5nj+0K0Bb7BTIfyiDcKtT5qBP65iFgZlStpiThreDMV0Ldn8NoVhGHMD+xMRFWLetHeeYcL/
5+pM1KvirAJHuOkaieTOVZi7Os3OHFNJ68pifonqKkb7JzLuTLrYaeY2zo5SzKRU5avcLsW4jMIU
XwpnDW8Cw1xPIaAXR3XIgp44yaPL85mZwF+ZgcGsHfOKnb5NAnLn9VsJPLQxHAXmHLjvsZJcqnsT
YZplbOKVZVWYdl0K6n+jUxZNThRvwTCr3qHsXEVg0WiMnmOG+sku0dy/bTD8ydJk42NO1zvuQzrm
N5THA8KK1teYJQ3djVSQTbHGeYKiJkKtJDU/bC6ytu3nLU5iGEw6eE1K1vG/t7Ofqh92Mwovolyo
jb9CtrUTq3UGR/HAjJ+tFf49eoRzhc9hNw+KSydeNONihMu0lONtmv/fTOW+5x6yyeMFZAOIkEKv
Ol/2U9tHOK2lDUYe8Q7hPDQ2ScrysSPPl2B0o5mvW+SiEo+gCi1LjxBbpifVxYQLAGKYkX4YtejX
wZN/uTkSPPi81aMNUKnCONyEpX1FiVTi2fBHjlJJx+ZlL/u9hdQ5fc+rEyQCG3XVOCB+4p508Y5b
VYFtVu7wS4X8vRqXlhiSE05cFMfLF/TUtDt95PklB1e/4IWBVrbrTv9bigvnF1zshyOXow3sGHUG
vrkkK38+3awO19XcmJKDPDgklgA5oS7EUm4OktJZ7HyIUj47lCKOUiFtoloQJCSj/FFcG0bs3b8f
wgcq9vUhCCGkphnsCuDq8xUFWldnjWIlh4wKYIqcjRSwy607knJeDkz0WxpYSI5UV3ZuHtbsMa2s
ihsnEEFkxs8aWlR/uk3Rwwf+Sf5MpwL5CUyPtIUEf8byFMLySJFF0aIXYl9Bw9RRL5lkgbDf2Sgu
hik/t318J8WHEhEY1Ggr29QknRguv/hCzLqjKsgFDqTOmn46/zuV3ETYpjlqrZASVuwjzhE9hCgq
4YVueJDwRIabkkJ2UefEC1OFroxSshnjzb9vJO/SD8sZDQV5QSDCuC18ETSoGse8IYiTEMxNg8C8
LvXhJHEcxOsr7Bbh+yjHweZ1v+gqCSaGeSNESTxxvsuu7SDYOHW/qUfOHYU8YvhEbQe9WtmKsH4e
nBr17J1Vnjn0ZIWAxQAW9aOGKW3lMaCHOOZT68blLLccxqighOo7zlLbylKObWrPgabCMjhIkA2F
wQfWJIG8NFb+xlCdNezk8Gnro3PRrcAu6mYdaa9yWVahLwmB0IWKD4usRjSkxDDngG36xkaLHTYq
hemSFeHWYd5pI7Dqred+UOc1Vv1hdjWClcC+xoQTsS8tkFQYGzIflr89qY+Gr6ygGu8l07Opa4JD
1iG20Snh5zoIXxRr9F4Y3rKuPmQTwNsDdCIr2SEMksoJ9o5+vAGEkUoSTtvI3hb6nYgg2vfHdHrr
2zfHdxZFt/Ozd2H7V1NaMw7edvqH+ENoJ6G+asHOmaC6wwy2o1ck0jJdUh44IWxzTEhD29ow6Ykp
1/DNkdVFEWVLSeuLRHpLwo7VutQq/UIykZVyp+G3LUEueevk5oo75CLV7VXbr1vejjy6Qj2JjhWT
eml2ypBAYUw88pxbj9YVd6QWX6FZq/f0uUwvXfU69WFQU9BJeW1bkwWAeKXGCqDgAERbWnf2foSE
WoK0Q5kHlezHBxFh/iJQYlfNm5IlxN5DuFB847optVkTYPxMr9ShfJXCc4oGJTgqEImSrmWM9Ldv
ucQkuu4K/VoiX/5kLSPGnZUU6hb9JgR3Q9gqucMYa68rFIZR9trCK9I7a9OATeZu+OTjqNw6w673
x32iTX9g/WwQMfv73Okxz7TWI7NntyK7Tr7wEd40Xjmg+MYwEN4ncVbBQirUOhjHDdStjDlfmlBs
gJQJZO2qhsA52qHZp+R4kWWIgu7doqGkPFLgEHRWiu1S6RH7DopLzo2h7Gxt52o7fu+3OwVcV1cJ
+6GmHNtuXgFC+sO7RYfsiJNLLq8vgWBvgzxgVjDlqQTT6QyW0HNercvmyhso5DpiIFKKb5Cfpe68
c6bRY5iqsszt5vbfe4346eTkDBGMPzU0VF9FW0Gc2H6fdvFB7R2MBoAqlXETQ7bNwmiOQ45TJJs0
RI6vXvdxf07b8TozB/yvmhUM2X9fzEduyucTxNDoWXXEfuBp6leZi28MSWWUqY+n+rJNDzZci2qC
ohFBMaecm/BLDGz8L2Dq8N4bB137gziH/SrgMYq9TeOxMoeKiJWDBXW4h3NJKeT41wovRoc7V3vQ
83YJjfUXHO6HeQ1XTo9J0q6h4j/85ezzms7Q3IzkqgSbQJ3EwhYVdQsSQPMf3DrpQ+5kc58/RQL0
Gc3r2DDRVY5Kq6/S6d4vU4QX1yA5xsTu2ZDuA+EMXz/11mV/qAYk2rg0wB4xFVzHKfqigp7t3Tdv
RjX4pdT8odDjyzB6VYnINXTzo7F+e70LM7/+7/8S/0945AU0vQv3iaY3AoN2x4OeHpX6tqnJSyEs
DsKdqxK4Hj4ahBdaUP1UPVop+bnvVrF3KyJ1UWMJkhMw/H9YItxK5IwOwyT9a0J4gCMtiIqpoNmY
yGZTkVFksKf/qIa/kM4ZVckR0FwnuosI4Mpxdu4r8qY5tJdVhNFh9JyYzylk3F67DVH8VxwP9VON
DiGINhFKh5R6zTQxCDV+e9O0b4c6poa49Tt4K7j892WJREFkmJPW+IcRWY8Z5DM1YhJD0KpZYKLu
oQPXqk3kQgnP0KJ2rHhl+8vNk3XD1/eL8a5qCaymcJ6Rl/gfD9ajEx1itfAPWHnMxkqscwIncz9b
pa73ZrGj5fga0rB73qXq7G2sKIt8tFdsl/PwlJh7aOCZGTFIoYhrnpyE/q2lrGt/5UXI4vXrhZKJ
p1oyK/E71Euj6mh5qCr71IYXlWUzMIuXVMlxVQCsjSYspTadsHdTAg0wfPbQFNqOwmg0++Vd+KHM
ZrXpeNyxQdpIob/csh7HJserEw+I4VxinFCZzh5KHO84OC5yC2vE66Rl7sFkjS0q5CW2l24AMZ2m
20zOwv6t1/nh3pD1bmGjixickfiXNqyvjGByvdHbe8VZV04Vzm6ZgRs+dONhk7YP/baVyggfgKtq
r331ral+uys/7BAyFZA+kPKSCfnHXfuPhZQUdaolbeTtI4Qyeow+za6GDVF7PnZfOTxDo3uhAwFp
iDtzM8XEcACnZXQquvHQgniVGacZTFuzBS6Lf2tVvx9qlgFQDLZvMcHHuvbzOneRLZj4glh7AYmh
LrWdmr65Ibvuv9+nH2hUfA4B93hdMon51nbmHdFCXeBZ+zw7JxomXNuIepA7du6jBJtKWs54TS/c
geOb5rgplB6WYXPt05Vk0x7kwY1/WR7fe1B5SUSo2Ci/eX9ka/EfTyauzBjiN19dD149qlAqTFGu
ye9YYAqL5PeXOyA3rc8vqgU5AVsz2hTbIVTi88epVDaeMTQmqRVrVJCQE715SdET16+EPzbmpVCR
rrGxNM6d9I+SpBEKzAHoBxeMnQTF/31FP3x/4tE1izAQuQC+ng9JG+a2W6jsVXSLYbKW4nPbWUCe
UfydqJtfUGYe9fc7gDMS3BQOfTSyX6dSnS7qzuAlRCvnr+RcibWAfLNy87n8UwUQ78TDsaB1zCFb
yFgdmW0TMNrUp4MrWT7RyYDNG8QmZBLUXzZv08hxgCgz0NFamS+Gj+tZvysIfpZBOFjdYcnTHl00
jQEOXNJE0cZ6pq6v6/puKPZaEW58UGOjfgexWafJXsPEXSWTUjJbG+K7zH3OLN3goaUnxSam6gSD
wRRnpYK/uBE4TOWOjeaR9sBVN3qOfwDC1ZDmPh8LUoTQ3OUveUA9S50VyIiTfJ2IiBZvXEiyjDbi
veJHW8kiQCXZocjo7RDrJsKn6narpeFNSLyJPQCiUuFKoXrsvoreO9amvRoJ/M5WiX4zRGLuNclN
mmfr0Gl3RqYtJVQ9eTYUdqZop36sNqQ/zCyCHq2xuKeg2TY5uTuy2Zy0ekeG0ka3Fz7sjKyOmeP4
K7/GRRmxFLdQEd3KdWSkWsDg5/2UFo4cwGeMr4NEX8kxeFdeVJsfpEcgJV3ilopSvjuUx3Jf8/lh
H78paRFhtcoRomTpxdfpAIGUn8C+dJXV3ZXORwa2dsI3CG7pTTsh+iTmaCO7EelwFtEM2uR+FxzM
ISRQWbZi6Sl1borU7PQXwR2Vo8GOWBNV5YzG9Es+dEgYv6zpH14h+DmcMRTicES/xXv0Q+MQZmbt
JfaCIk822FhUE7s1MWKF8vTvN9b4YQ/h82xDh/dmWWCLn/eQfsqUru8Uc1/wbf04ke5lC3YxjP7e
i0Zv0ID2OGMjb2oHQTbvy8BAAzs2/JvQrAaefqqSdG/4Z7MhDzKudk7urnoDza8NS5lEK9lTFurc
srqjjWZ/CEkhMp+xBzilONS0+Dp31d8W+zVskS1xVzVMg1xkTKqzJB9xoxrpWmuZXAG5wtr324km
MfsN9JE75Zed1HVow5hXQT37ZnOi53Fc+FPBWRI+KoybBd5901K3FnZBCG+/JYRn/GuF7ySssNR6
3FeJDg3e1WJtxE9t/jd221+20h+aGocYYPA8VTLRmKJ9fjCm3mdqoPTOXi8eUAXbVrMk9EDLGjoy
Ahn0EwVsgsaDQJ/ULrE2Spny0TqPdyMe1FJIlLezijuH8/RiHI8l6FqQ92uVnS5+KwNjVTf3tvlg
9+EyShYpwYQs6NTZiegXNwP3+y79+at8QdQcrU7sQRscYuHurIHI1v5QiFutegUBMINT1iSrPMNb
qGmYlGDMS8O/Mlo8HzyS0/hOBaL6qtfnWXbtoYbHHTD0H1r5VowIN1FjQ1nl8HsT6d2QPMQkkRnF
XiiQxhCqZDDLMt6jpKYBgT50bVoE/dn9AoLfLOAKElVfxZmzUagTbH3f2cbG9bHOnIjKcaMrCApe
TGZnNJ4NqrzYhi/vum9ai3r3zXcrTJZoNUP1Xm66YlyoG0vMdbybXE5jT4Ro8+Zacz2Ge+rcDwUA
llsLRBlzG9ZDQiiSIqBtxcXsoQoUyGAbJQd30ctZCd4SYiGIVm7K39kgS/eXzca0vq17nowuva11
ShZ6us+LLA6tkktvnP2oiJ2ukp+k6PMo/avjNhDzpJgfLwibVsfnyXutgQvTXicu7+Bo4cIazgTr
dhw9w7Yr+qWCi1gjnxRy6Elf9H2IjTEncjEd+os9NfQKBzZhr2dDs6xN7TGbTGoQLkQJhH3GZoOz
4U3GEKMP+uUO2cDFH9C0gFi+pcNAGfWYGidX9ckaLZhYptelX6/aAuOgCvpI/UvL+EOZ7WiQXy1K
i59MXqw6NdrWzew9Nq8i729ICTxkbrOEE4eFFZ7j+VzzgoVm+vtEedLYIZFC+A55FlOI0yW+j+Rh
66W3UkZ15hS/BvF8Pym4PkAP5i46HiTfOMtll+d1Sf1rY0kWxk90P3a98bM3g2dkdeGyg+4oxqte
3zmNvTMAu5CGAcQMNhOZtd8dyDqmSm4snhscKXNtAeTWarAxs78xxDdiNQM8vjK1WdTtri4eNJsc
0DdiPta+LUg7ZBsKp1+2YvHBRf28F0NhcFyoTlhgQWf4wjQyG78N3VDheyFGIleYIW/1ppVM71tf
PTSRi6BobWSUNs1K5kJY3rKKDxoVR67fRChPIpYa9WeftquEyG+TZpEddm4mT6r4a1WYVUDW1fWN
k7WQDCpEDTpQo4nBAlVKRu5qidavITk4tt+s8i3hrGscdWehKWbnxct4pfwh8RtLwGGRVrdV9uLU
TERgt2l+BiofLlkThPC0/DqojUD/R8XdR5cp6xd41OCZ4JnIlJISJAlG1EiOKxFrFQ6nunHTkFna
ZsvSI8M8NBlve3gxohOEUVswU+gDosZxk8vNrZNMC702EKShYVYGoMxgweadju/25M8DKrBUW3h1
vTLEYRirheXFN8DfcvRzExVvPZRJgmpWlWHOK6Y1U0kMG4JUabo7SQeX8GkUT6Wyb6lSs6tE7Tcm
iaEaPOzJOBYm9ltPRi1mBuQOs40XEbLCnkRLIrXxGydJA9u+BlG6jaXCOQaFL7nHSbvIdCQFs0xY
wWyyiUitDiDvM/wmd6ZxtGabvEN8gJ9La9Uv9kRMbjIelWEdS42xM95MYHl1x5I0GDT3Z7cubrS2
eyidLETkKLv+JKlgbgxLX033SsIGXGFAuR/VBisue/Y/lJ3ncttYt22fCFXI4S8JMAcxiZL+oCRZ
Qs4ZT38GfG/VsdUuqc4XurvctkiCwN5rrzXnmD2tfmZlBIXhCEuXdDr5fmmRY50dVl6Xrag6XhEd
zUg34DcE2LeACU4ueT91cN/NuyxcMOUJ2oe0iH8ox/R/LMiyhtRq6mNSiCjTv//jBOkWYhlxtDT2
UaRtYBIwZyImKOk+gqjaAigUAzYu+RbpwVEKJraa2H9wkJiIXzAjPDK+EY3WIqMWMqAMpDamhrfv
NU9OhPWiiawK9InJqaDxn0FT7W5sqxJurNLtMFCeZILoGRcxyYo3NOwKhij8GfOBMfeUjFIilxbj
tVWvctryCWVzIES2Vz+5x4JOYKIjeWjnOdDPAK5FBUCZaqntlohKDbzQ47VPX7+vX3/rHr+uFrrG
qRvHkm4wgP77goWlr3cJPum9VTYHgQ89QZPdZj/pMMEoZ8qH6pF6jhimCTZlIL/J7X4aR0eceoRi
Uvj1sxY9EupRyYWFw4bndhyICDJAZm51H8zbOVTiXZ/c5WOOADvfoGWa0Md1wvqJnIXTSANVIebE
PyGyB2Y6AuhX96lRH+lx2kH8QinZht4iI7HBDQAmCwTNPkcFqFseCqXjQnKlsKa1QTb/HLurwWpQ
kcUbjN08QDKjWD+pV7X/mjtM+c8r96XANBBy9mIdGPsCgUUkwYqOdoN3ivxVI1x4LPLex7d7yCSk
v6Vvl/TbOu8cEq2aojLWLgWWvRxpvCFBwMUJb1bvmn8d1Eut5fMCkxB+3152cn56F6wk4z0eGT51
s0H/EK1bERzG0Yfm1ON/W4NKsAGxrGTzpdYlpmqvvUlXLdxmfsNZDLwP17ksd0HzGWAVLwnqgSUV
UDqQIeyQUT2r8nDBoN7+/vZS/9vMmi4SGy2NFlGzxC/PIwJmTx9lNiN95PRFdy960vzYFvUKgo+6
HPUPlxfnlDzzqMd9f6u3ToF1myWZMnyu+0+NsJQzDDvjrvHOhajPFcpcTuizbripybGFes+GvJbl
txrYREA5o48X1bt17MBWumuSlIwGYh7SnajBR4VbTD2ouJeRfmjrfnbYVL//zL/1Gv99pP73M09H
xj/WINXMXTFzY2MfswGXiQCdDc4a+ccZJncRvZrn6cuKnrlVAlUIzvEgO+n4KAbomtqXQtYci1tc
Ka8pFYJba+fIb2w/sDYy/ZbSWMBDHUqc7uiA3lvx2tBYCb3cScPJYrepxxLgVcVD45HEcJC8zxSr
sw7NQxu89Si9wDpT5EeNyIyof5yqSK9B1aQBfTQhhHr7vNFYr0mu36KZnpjTC7mHR1ri6hKN+bTr
RRKUm2ItW7daIVkV5BkTdcnv5hiax/gZeS8ElWsp7wqdZLOhd+riXAgC2IzdD5f6X8u9jh2H4/c0
mPh6yEMBbYVGTA0n4e/F2e/9qoscMYZkR/SNhQQlGd6B+LEU0jnKQ9vwlhS6ReyCZ+KpCbfacDHC
a5A6qrS0cCb2yo2QKDk8mIiWx12S7mrjxWjtrL9a3TudyaB+7AcUIbQJ6YWOyU4QBLzKpAUK85pp
Ew+jAQ7DG7ccURjzX1CrtOkhZnuMAWElv0pa8cGbxNE4fgpgw1TWChBiJxO9mjCzPA5MD5Eq8PvT
4kDRWGSgcFlQkQD0mF5YG7vsPaPGID5jQeDdD1eUe/M/966hqRKX1DKojf++dyWgqZkKNm+fsneK
l1jfmCF8/RBV4vz7V/rnV/fHK31pc+NhKgw/4ZXGFsk4D755TChWAeV9/zr/UNKyBP3xQtMS9cfj
GA9Af/3W5KsjibKqEXmyhxDwqJ4KZS7Ts2zLDFPGTyvfdKW+u5JfVr7AMus2jXnZWknx5bc0U19q
5dPyz510tfzXAs5izx0HTmyeWyBzxLuWLOma6MZG80/RRHkadrp3HrRfnS0NrPG+E2o7LSSXdstk
JpQ3gnpS/a0U/Ur9dV6/Cgpd0EsrPpXG2oSTkcdLaouuXuc/znH+2/CZLqoJ1ncacgGt/PuiumVR
9Yao6/tOvPbeA8+6p9ue9ZmFLNwqB1FxHps/PO3/cDZOWuhp/sgcEinhl4XVGOS+URNVR950S5Ty
UnbLbNh04Lw6GSUWW6EGLwwd5AwZSUAb+EewsPKvz/3nW5gOlX/cTIpSu1JT8BYCtHo0KGK+JmAD
VUPsXIJxn4a4jrh6ZENtkHXmtRMnKui68yTAKJKzEL2aPoZcd+n6zyO27L73AJhtomKVNfcS9lTY
AyN2jz1MreonLqbyr5qFxxqJH6dylSv599sHnKI3civyeAMV9+9uCgJKHs6B8ZS2TLdodhHCDuuB
DErORjW0YBXbnyLThaedZ76kdbqJG932rebYVO0BcYUKOFmgRoEaMDdUDQkTblONIzEmX0V8mfgT
1YfhxyfdE1dwiC3vPokhbr3aHQ3E898/7f8qONAxSsT9WJo63aJ/f0JdwogMulvfF2W305jtD0wk
LM2R2/OE5AyPbVweS+tFgPwFLUt3G3pFMM8riJuUotD+GlpiPK3CuzjuBTrdAWdM1sEY3oC7KN67
4skDcUHLXckyciB2CqGobBVobSoIV0Z0pcozeDDTFywHc69Nd56BllEsN4V1+v7T/rZIfVlk6K/I
IqcdiQJe/rK2eWoTNIYeKzSQraVH3z8QN9JIsOJD4I12Y0k4MwHlPY7UWyBYnZGJdAsclkpvNeY/
zZOUfzQqdZkYPSSUpJsZ+pfWg6IlRicyKdibtE+MMUQd+RwBEdHes+7aS75tjuG8VaaguVkaXjue
BF2+ZAnoKgQZNa5fLEsCWc+eJSJ2WUyHSjN7yq3XKXHUdNBsxfzmiimUde2bnxAOv6fPXy+nrFms
aBI+X+13yf/H0y35Q+GPZivvheHB1S9edKclmsqc45n8MNlpqd3KnQ5aEh+fYdxKpVoq1ZNm/go5
GbfaPgGnGMHi6zvA6oxVoIoOJxpIao4DyYJ3TgiluHHj55jDkec/luBkglJeK/haLcw9fYJnNQNe
6rYL13QJBXr84Y75b0FuaYrMf9H5AMf9/RX+8RGDWmD4mKjivuleTOMiInnHAduQ7VthmFBwncpY
NGsI4Jzg8wuWz3kYvWlAHr9/I9Z/lyIeUKzxOt4bmvS/q+g/3khOPkpZx+PItUTJggR6BqTU8ftk
EXorD8U+F0+A2uR2EBN733ZNf2WpiAhZ191+7U/nPs3YWZgdJvaIDz4wqlZlEEDZamGn9zicwPr0
3EJRbqyUmi6UMc5Tl1dKM9+OJtafYc3DPt0zc10Zi6h7rb1z7j0M8j1n5ocLi94zyF6b9VtFlWml
3ipqi0VCoezRRpGhLlVF6PSTzeVoaZXj0XEPpI+M+l0CamPgndOHyyu7d4s2Rq9JgWjWWnZx0d35
fmk3JtZwSJISVh8gXhzZAIaUjJn7qpnRSuqjj7RBvo9v0c08YtDzxEnycO7RsxeHOZTfuew/T85U
S6VYJPilQV66c1V5ozQhAzt55cI/qhGFduoP5tFpJf37YSG9kCIRmZWpQi//UsClalP2lcEXOI6H
TIb61r9GyqWWNn7PV0CMx/c3zL9eTqetaHHmZjqufdn8XT0ca/jMw57BzjzjSNOFb2V4lIk68fMp
teQnHcY/1IUIVQDCTzkCKMK/JrU3iZSMo9iOe6r0AA+y7subfZB/IL/XA0JJ9lpLBkj8QgZ2XXzE
WoJk5P/+oZkpAqQ36ekahPn+vZsRfVFLSleOezMNCQcCU3zW+p0b7MiZXUbR0/eXWP5HecNHRt2l
yQabChKEv19vzPogboVmBF78APSTHk8B42giUs8pDkrzWDxa2+YGjDD2llkK5MYunH6H5hXWYP6r
zZ4F5TPdhSHebcKGZ22xD42bUKxK61VkCs78kkoX9h2Mght6Jy0HOX7wEwwv86F/VZKFB2NLpz7f
x9lz9mkmq4zWAFztYot3Ph+2KJ6HEW9Rabu/euNo+ussXqfP8ofZ7VufrumDPz4WyrbJF5l2N9oF
rWEoy135IFV2eUmzdfJilgdWBcW9uv1zlF0T5UFSn7XERprbrLuEmD0nPaQD/V/Cq2d9eAmzj5af
eCIqKtJXif4gW4fmNdJsP/sAVDCEj9kycmfC89BdhPI86LtKmdPvzTPbkO3o5p/x2VYOz3hSTimD
hTzjSB8I+6KdV2AJ460oHEMCxF0Wvw2frR2e1H1wZr/DjcBIqZYvqsYu4shvvfgyiseismtS7LqT
GZ4ykhxoYYIVoJ4BrfeU0f6umBjbZF6VzQkthY6ClK557vgVULHTYO7bmCRO9LI3r7qqvA2DEKGb
Sn6Eg2XLTGfd0bRm7cXkNweHPj1YVBXDQz/H+qgCSazeh+JqAKvIVvozW0WRIB5/QW2vt4t4Wah7
P9315i5j+hOsCt0xx7tfbH2chMIvK0QGsfVp+UdORngKvL/3sJ35a2js0nECC3A6owuKHuOXtfr+
Fv/HKsKMnmoJOgo+j68Vihr3gZiP1e9n2u1AYWyMiIjfTZPMReCf37/YtCR9WSF5MboTJm5WxAhf
nt6iMITEU3l6kXS79EkBIgFiYAqf/bQW/2MzncqtSec3lb7q18JLKOTUS4NxbzHaqLUdoSNzROkz
xTsVkjovS7K+hR8upTYt8F8+HqJdheWfmg/k0pePJw5FHaqwEvZdHDDuTc+4Trd4aN0GUNlrbnhH
E2r2QMQ5mWx6Cjq+vuSytLA0wAk1LEuDcYx08QcaKG5iSzRIGbTxtI7LhvEQTM0RSEkEM52JhSfC
JJ1wv5yYSSFha7d5Bjgu5/kjU2emAbYkZGtFZT0ScUzwQ3WNbbFfi8apV97z8iWfIgfU9zEFmu2C
h2LMYfkKxfIPX/vvq/3lwlhTB4WmOqQBzfqyVcmdFxaJ6vd7pdbs2Cp+lS06AkP0PnSowWOBHmpS
4MsVIX5F09wZoi0Inz6EjHQoOznzVyLGe4rOENi7J9FODigJqC+aUZqN+SFI3CWFiF0rmOLTj1Tk
+IX+IMMNUEsCmkaVNMLpn9fTteuhxgmqSO4fsc/uh9UmTjegyR7FDVlfc1V/1zYFTI86kBy9/QRi
5Xz/HPweIny9IOgwJFSoxrShfjl2xqFoJk2qd/tUZd3oFl5gISp6apkuBjFahjmJBvNCrGyzje3B
eJ1SsHPlpZM/Uvw4r7q31cGNBgZoPf/9+/emTVva1/dmon6cVEMMhr5ueX1RBt7gA6juObjjUbQT
sNxyBHC/kV+buaI8QDljFnzOig75iLoSjPcKtmINngEHvUlKSFNbqyCA0MnIfqhHdkt/1Wv7qq/X
E5enIz7E58TDaC3P6SfSl7F1grLCpyD4DGUM/4oKMZkRHbDjkQ8sCflZbDskzPgBi1Vd+g+eD+M8
pIJFC8Hwz+8uSbeQCSytdXmhFT+RzAhi+ddl0STQVZRAaNWny/ZHeQ6KJ8Hx0nT7kZZ7I6Gbnh7T
CGmHcfKgYiat/zBpURg32G6dP/a+OzdgUlCYGUyRYuI+E6vZNuzwk5w9Jwqr1kjJEo6ReOsoU+NI
BYPyOUgVtNF2ITH4kv1LGstLEchKB9NPADTQpcnGk4d9k7Yblca3kca2H1r4H8kZHtjsGZ6qVNla
STCkSZIrX/TV62irM3pgQ0xPyJ1lwxl5RAiMmcXhNZc0Cpu5gbYiUT6Y8enwDgWpWlb8HFAl9pg8
W8dE56RMx63IP5MEMGmZLpqoOCeBgIisWqbMXhpuWj/uZnr/ZBQjYRcVerZtj4DYEp9kmr/dkad7
kwmt7dFmrBN9XkWpzfIFt5OePcrw1B/mg7fx8quBpanDJ27axOvOSEZJO0xEhjJ3Sbgb6+HWFuKp
7DWGOp9jAibLQGQf16cUCU8R7DBx05FwORw3IdMjkaVTX2ndTStfmzSdD25Fe4fu/Agvx+xILwlW
of40wjBqiTqWeBQ5a2Y7FzhsM+Au13Gne28CMxlK0PUUTDvJHDIcfQAaHhohAPB+lTkcqgkLjPQk
IlrBDdJLThuANyHVBKCzR7uyCg+19M6vGxbIgIihamMcCoYK+qSXE++Ve+K1Mw5LUlQ8UePPFaJY
VcWdGZDRxc51aq4Vc60xXpG8YaI/mrSDGB/bMrHH9l0geqMoRLitMj2nds8EXyiehv49jRiaxBBQ
MF69MG5X/UNvYcSsyD2jQn105WNeqzMr2eFAzP1PvVgoqB3CR0GzhWrhUWv6mBVFGqhQveWFUSKt
8gfHB2Vcuxcy8HCRUfRptq7tG0VbtD2mo/T6/fr0dWfHiIuoTlFYmFS2eP3Lc1j0UdK0jJsPBc8M
Bn4leQpJpn2XWSvy8oY1ZP79C+rTtv3HgmhM+A1V0zBpMz/HovtlIqyXnEVYE4JTX4GYcZpoKfYb
X7SDvetv0nxDHGQWOiq2xWWM3CLbyIrTdHeBfJpm7jVsTITVOPExq1kY5upwKCeb30uc72iy1+gq
VmJLmrpNFsTWvFfhynj37g3PwVJrnUYiyWThFwBMD6148DdJsYx31Ruqx1+oa8APFCCcTsg9qm2i
75Nk/f2n13769F+KmsYdRo3oyuCErzLcjQ2gNZz/jkH1Xq+ql3jXROs0vpbCPCelMF/QjRC05dDN
GZX1M1aFXGAMdolFEmQckd0bordhj+lSSm2Zna9bhMMSAhBwlbC6cXjmgXj1HlIigFZWd1XWGYcE
clK23OVNtQ+UlUhAx8P3n5Jy98u2p1EsagaNOhw1+FQk/cuWLESh6apdP1z6whbMNzosi1R+EMYY
RC0BCGVLBQGg4iUBiRtUvyStWFvVqUjuGs2PGNkTD/6is1qcbBwKVINzHHd/9Nx7ENHV2VEzC1g9
HwnjLRHUvBQ+G5GAkFCeFRuEoIpMdoxhQPhg+WJaOTnlpsSOsd6Gx6J7LsQWdsPUEARu3so0iKIl
pRbEd8JBDDyzprGwIguCG6nTte70ub7J3ZNSSbboKXikhZKoTsupIoq8SMElG9iqo2sF/NGKBevd
RT3p63O5X+mGR1DpJalr0u8EtC3LaiznlvFrND7J5xyqhODKahX1jqrgZZX4PizQIAD2U8hdVpue
ivIzTiYQylKXaRrBZCuBBTD6rHCCI2zoyfLuTTYMkZCm8uAOr5V6SvFhKqwkxDQY4k4tPkUE3g2Y
yHyr9yvVETktjEKPSQXFUbVIgyVfiO++jO7bgDBDVE6jgHiyusrqqRYlJlvvcrsT23NNHohSndzh
JuAQ69HAl4u4fFazS5RsBBIG1W0f71Ijd+LxMlTMahFyhvpjQMiTgsRzXDwIHYj5xsHIbsg855TR
eHqzZShe+pFMgZULxN9fNsVWwyyItkGvUIDeJaFjK6IbuuqKrclIFUIwZEHjLCcXE9eyKKez0jhD
eVLqa2jBiA4SOMILa7hMbhOFKaOf7IJiCl55C6NzQRxUvAv9rRWrM6V98p8L3NH6Z50fe96XnG8V
1P7GeYjWDfNUtzdmNcb5ct/xIxoGtGm39INlkF1Cz1wGxVZEq1QgSDJVviSXYdGHWIJvRw/QtOeK
tjju60TdREYGEmqnUI1PDzsh2hI8+31ar7T4FjLe9mYSRZiMwRkqIp23eYv7uG0UXJq7ZLjJDRHU
Jd8kaPHcHW1t+gOB45nbqHuT1Q1Dkk5a59oneIOQdCi7S21dfDG8Q0DHIQyWg/KcyEzWjsa4aBEw
6+cQ6nr/KkrrUWXYgNc3dbKKmTwQaXoUgYOSjr1j3hbPeJswGz+ZxtbsUb9g01h4/c3n2iZ4d688
wGN8Aze5sMYFImL+qivX2Phl5c/k//A83nlEIxG430wqnUTYltWR3jyJONPMFN5WayNA5TAbOVRb
XrzS10Ewyz5oZCo2k1WKZ4AZ0U1cY28M26WJE9y6DJPH2O5HIIls2hX2cp5g8thn+S8jPNIoQuhR
Wm+VtAqLo2zNB+bm/S5R8SHIM+m1/ODJ4bEaj4R5yNI9BgaGLb6rl3iRsveQUPJ+T85Jfkn58YeY
aCiS0rwVZntR2eBZlZflMzEYebBIEwe8OvLB4CVuHopm1atH3jv0E7obxErBgs2R4y16op+INXE4
z44qI3diO66yNGNE61dIqOfxuRnuJtKdkU5XmD+4lTaT+LEa19xXCd4Ku6UiFMA9E9toCeIsn1Il
n7fhplMtO9+CnKcnoK3K/k1KftUye40hosY9CTkxSNq2QJZd2H1wR0zQHqJLjwwGCwpNbJD8HKcW
vrRgN5T0h3YEhb/wuxWZTWG+g0uRCDvBhf58CPEgarSriTlGBO7U5kq5BHylKFmpoYQ5Vh6hxXc8
Bb30mKxgbDxo5IkjnyBKXbmILGNTE2/mijtE1tEihnVaLD1/jr1jrJgcHBPXAZBREOSF4QORKILE
YeHvXXkHXqb/lA1itOx4O0pL/40YnBSTsOoE/q3C9qOLDBfHZyvneLrVPXVWeWeTOz3YdYSeJNJj
jXzQ6NBL0oXL3zPo+bX8HGFCajhDu2ByvFvjn5UcMXVwy8rriLhv8qYzCkfvxDW1tK1s7Wt9Sz8u
M9ZoQUnI5fJxwgtuxrBKq12rXDmvoBQJZLgjBxE9nwR3DKXlckiWDdtxnR5j326h8X2i1GM4Wvvn
PLx5OGHb/IppqS5ObIBdtEyfy10Vs+rZ6gAoyBb8pfGkpUeuNgd6yO7FnZfuyA6bGZINrXbg9gXh
kNh6Tl2wCCyAuDapRjxriodw1+6PtG8Y4xkKaRF2cKeTJB1p8qmEuO9JykjqeSrM8qnwOlOxsCz5
xwpWe7UWRqQFM4Y6MppDwUF9Kx35KWgdxg8DxarnMBUNd8KvjLeqIJzCxmvnyUJJmZc8lojD0cp+
8BARN6IM6yp8kcjiqzZJvOiylsz2R7feDOkxLd/0kXsDHp0IT6Bu5vFnq28mL5n5VlHku3G7QAVL
tc4INa92qr7Giou1SpKvhPE9Sztyo/JfeshS2vWL0rrpPZkZYN+Uk6J8+i2Kr2YT4C4Iss8SeY9M
bFyWc3Mcw+Lkcl4uraM5rKx6yf2Up0edlLg16q5C3GrWg19uC6xmNXQpgP0LcpjWXWMtEDXAY1Go
oWMCSWQA+t7MDRnfN2crYssWWYkkMIYorrIHmfQtgI3cJKp/U+SWtpVtlTWbErlkwUACdcgKdNdG
0AgHOedLUJ4t+So2kPap5dw9+L4uuAkcoX/bSN0HpQnQJ26y4rmReLpgc3DCwhxVEPVZ1y+N9tpE
0s4fTqYgzxMQQEwhc+SR7QYqGPCmRHuN4xCJ+TSJrmwfIlg77MHp+vGyE3deUtjZwqfwMrIpL+Ut
a7clLacY4rQXLYLy2BXSLBdNDrwD+VX0ofRHmbpNx0LReY+EXkUyZm4S5rNlMFKOD9ssuQXMB5Fm
19KxG+9lzQFu4N1TA3T8XUnulaZhCqPZya7UmkQiBq+oVtD9waCQ956Orw+v8Y6TGx7LiFPptdXv
Xf9BxE/f75HiJkATXMpCffgYmTxk4yN6e502QnOojpk6D95DYBqWDOjGdGJl28bvZfNiJqfOpJpY
oa8z+ufGe9HD51DcgBIkDovE68HpdfSYlKC/FM4pvu4tCUVJ9KXptbOqH21c5H16IYx0FjA3VCsK
j1VMuJxG+F5yKbyH0cv3KqXDKNhBK69VupKk8MUrhfb/yCOTU0c1AqFHwcnTb4O+hIcryAul22cA
HKQnxUONp8fzPIjQVb+3HEzjMDpBQDKFemVlwlKMr24IaRYSAN2JoCD/h7CpF824T1/aGFwyHtSQ
UCppeM7kgzZlbEBKkwLPSTx/EdNLNHEtCWnmGAVLQqzb6t0N5CXaUKoszmC0XevIfCj7Z8Ew52X8
6MKZGmp0a4Q+lJ1TN9GD1oPn5L36G7X/0IobPMtFSTBQ+iYkAVFepzgs2V/GmVdIdiFHPAYRx2Za
Lf1aql9MSnKDd6Jkb1m695VFKLYEsE9T0A88mTPZPamUVZ62K8275N3HaoY+ziBrqpkBhjFy9iMY
bgsheq+xq08hvyyy0UOJpVTRLuGq2jXHKlyIb6npVAxxarT23b5LupmMyBPKsNdR29lklUYQXpN9
zM7U8n9Q4zl67SZ9qlzaLulbSQOk/GhjysN1UtzptknpsCijrS4gCrOVfu5CB0JNrEkoRDjZZuOO
5A3XpITP7cCdmSvYzjEao/reRM8i2S/5CpitLbm7rLnkAuMN2tDeiTWlj2xdcvpltivv2Vo2dNJ3
I7s60j7x40vJxokcQnSGcuPLS+MgMxdyl7SPjfRCypv+QDs3rD54CWtFWF0srQWyw+IHCdeGelQx
qxHLkfqbUb2PoEPJJHPJEdqP3qqjFkxxQZ45Dc49NDFUXrwUb5rZzqFWD8yQcRaPkdNBlHaURyvf
Cf2zai6+P2/+dkH+0VPgtIlkC1EFf9dMg37G393EMfbdKLDU4aIdzdco2gbFgh5RszTbNW2FcKbK
LFazap/sE/TMPCI3CezgI2ShEiD5hRjoyIluHKMyss8WkNChDmJwJNMJ6sOc/MfduOHmx0/F3Nzk
l8m8v8l3SyCBYu6FM7rHXMT0DFcwuujb6MLWWhY2DustVXx37N6iN9xiabkGeEqvgcInU5e+sEI5
19xV5fj99fgto/xyPVSkbJMsEREWB9G/r0cmBn0RW3J/6RJn5GwSrcJqTS4iB6nU2yqynT6017al
y7rzyMLSVtCB5HETs4or9DLtTnRChYizhUV2HUpRk9asU480vBaKv0iQzCPFL9Zaa1PbRqGTcatK
nF0XZj4jfqCes2oEhqNxb5ZMdh3pEEsM/hbUPb1OFTDTScBCHUlHceajbr8wQ0yZWBaOl29Coj/n
w9bKFpm+l9/UgHzLuRIBPAePDr7pMPK/fMeDNQ5LXV2P3YpnCPJYfjODRetvGnXFqkjsDBC7uF3T
m/z+8krqly7OdJ+pEOb4j2IyePsqFoArS29e6vtLqswbII/W1NKkTlcfxfiulSf1My+vCbKBUdgP
3lOtPsbVSVVOPudQVsAA/aV0hPIJlLzV12qwiZKDxkJunYR7n69i9UYkczJAUz1M/QD3qmuXbtyI
PLMQu3VKWBIv9vyVPwqhtYrpjm7TBTwswzrJQOb8XUzCY783+6thPeshbKw7nnVzTXYzvWJLOUrR
3gt2pudI4boUHoA0tvIJRV4v3NGtKfmDKWwkQMLGU/vqFw+eeMiSOT7HUbkeRG9ZaE6lPipgHQ7R
eKFkYcvi9+b9TROPZnQr3Bu/LqqPlUqlfsjcdak03Pfnjjxihtf6WjY3hbgj7Ksy9mP3LMVvRjfv
tD3g1Sa86uRc8my0H7p5bY0dwUK694w1VvI2arV1JUIm9maG8byY+cWNGybMzrj9o+gq0jUHc07s
s3Lh3hKrH+yyrCp/dzD/37fPWJImJkrH/zjgpDL3c8PN+0vYXoTkOVd+CSHSRWBV/uQJfxHL9wQu
gHpONWpO4RXyKCvQ3tI+WupVPwd9ReAZfhUONQe5h1m7i8WtjH1Cf8rbmSgcDOU2CL7jFa/JcBXG
HSZzlrTBeDC9S93/6s0rCURauRW6neIfm+BxVI5pcSfQMek3ac13t/a81SAXHOduXnruxieRMKZo
Qq9QzPQADh5KtpRh49EUkhftW6q/tJw8+p3scuBx3JagCXC8G6vajsUlJHba3EdgeUpAJi8+pzf3
PU4uo4bFb08DUpOeM1Ck6oI6ZjR52k9ade7kx660Y4442qYb7rmHBxJK+Kb0TopwSejFKJjPm22H
K91aFf4Wex55rEQAp+q2okJJN4q6aQAT09RwUamvBTgqBMJ1D511Unng/Y2FWdhb5XtOpiG7VPLW
wVrN9KlrEZJDB2aG1T84tu4Z7awkLJEpoblDAjaRhIs7/hgJJLtyD4NDNDiSxIhiKWW3XL6r+vMP
y8bvwezXZRlCKYsG941Ib/TvZbkTEsmTi7S/yEsJc841LW1zqT0JFH6b6CBgaZxxpJqPqxcCoucg
2OwUF9+McLdTutZIzpqFj4HTnGg/LYtJjkJa6ZyQjyXeaSe2iz0VS8EXupTeIqf5SG7aPdrGNt6F
ZeDQL83tbl9sOME8xHb9AFRBWbnrYg6QHijdIqScmEEE4CC0ofc8s+a+TaYCKfa39GIshJmGjzGa
R92+WpLMSFFPl5p/GAkC3iYqXYVlvR03SNGtZatD/3M4xkjL7vn/bw3KzL+bl/GTzJ5PEOXjjWzQ
ZMESkB3pmoWPAEB6R0RLY+GwWOB/IEz+kRJUK+bye7XWINHNtGcRLma2AmgpNgt2Wf1M86O5V8oq
G235QFQGJVtM9bsXt6gkvWODKGW5HUOnIWCZiHP0hktvkRzBH1C6YrKYlaf81myLbRQsSs0OZIfR
Uv5RQfAifo5mzQOj7/Cl35dLUkuWnOOGrRHaGmoCCs6tv3Ed7dcPd8oXoevvFYY9Bp2rwpSf9vrf
Nwo4Hd/tda25RAUAN7wElH3MPef1aw0shfQ8p/tpJAtN4css6Hf1JOOhAtUC0ED9rX3+Yybbgpfo
xi5qL259G+S1nqyiYO0TwlYv04EoatUJjWiWj5C5qrOUn3zCI7uLlTwDPCQEwyiejGw/JDAPiDtO
b5246ZKtpROXytjZxqIbSJtG27riyfP21EKdjujqqAibxt/Tlh7Ds9qCUX7u6JpSmRjJQs0/5Vc9
p9F07AJc0dlD6u7l+uzmj2a0qcJ1Le9y/1yyyzY7V17SwDUlWJyoNrClbRBwJflbkTwOBodnJqby
Oa+WWYGSZOM3F8U6ZUZBpv2hDBeoVDOOjfEynmZI6HFfiIHE5KNs0yOP3xFhiMSDES8iR1oJpCYn
7bHlXBBq/0PYee22ra3t+ooIsJdTdvXmfiK4imIRe736/TDrB3biGcRrGYGnLUvk4ChfecuiDbQ3
RN0uxl5P9snw3PDbafwYSqxl1iars/eMcV2pIXS9+HxXX04atH3xadB2XbJrk4dLv0mNF/H6EdeP
zfSe0/G4rOkai/lxOj834lFT7ifgZPgsazuZLOH80MI1jT4b8V0Gl9ZtpeGhq+lu3w3JbrIO5nBI
irUeLYvLurogqbRqwZNDMpdXPS13GaD2kq+BBOZ8F+vBpOIMsRPSg5kfdW2bo6d+s1PB1bKNBqgU
JdK6suXLokLtMtld0lU/ADS26yTgvdQoLMc7K1/c4ucyZRs9RHibTIQDL3T0GBItx7H4gUvhTUXp
qSgA3W3FYp1MS4yPNTW8sq0nlJ0Wab+/INp7WfCrc7KakH10Jo6/CO/fhUHQ3e/P8N/R4CbhzHBe
sNbdHoi9WPhcC2xGZCoqHl6irM6Me7rNrDXvY1QBqaSIIU+EegMm6euEfL0Ii5KKVnjuw7RdVaRX
xTolq7xhybLIcNJjaV8WaMsbl3UBgXaVCndXUGTQwpPVJVqU+vZSHvmc68DLaeBwW/sx3QtqWFJt
IPVO93G7mu2PDXQTlp2+65UVbT2Jsgi+pTR2dadokK93+aFRhFRMJyQEWzeWHb33VDoMoiv2NP5C
XgPSAdb1GeUkHp8eFNjKXhxuy0CUJfYJ102U91PvYoF58eKzf9adhgC+CvhDo3AbwUUacjLnT+9Q
qE/cpHNh0fNZ0dmXMIWxvDOIQ9T9iP85RPhcC3bo/BE4QouDwxS/AjpH80N2LM6bXx/Bf55NjwSP
8aUhYHmsmqmcX3VFjbb3GQwu1oRxTAEQj3oTHqFfFAtesOAesyGUe6+c8D4PQbRPPRTcJRdDbwec
A0gB7P4YBO7oJjt8qQwL9oOdC/UxrrxxwOXESSlhpeQ5Nld7w6weA9TEoRx/a5wSSBIFPCymS49X
Jp6F1kPv1delOTfnfr1f4s70fulp/glsfWuNhEUHjPSF8AloKr7SJoAdPovolF68y8fJ1AI4+xjM
fo+O1nhP9RDhZsiwvOfFQGTAjak4aDQL5yc5kk+TJzO/2UI6FxyIhHuyTgEfPodDbXZAVxiSmGQj
RTZ3dX5dOLODM5/PZ/R4W2JAOm+8IVOA0eNy+JdftVSaLO8CC5KqkExo6eAifu49+VNHX3Xut3rM
AxLbqHRFsHK/phebHKMTYxALa59PZhZiDMO85NN4Adhzbiifnxg3TqmTyAO+CoI26HY5uLQwU9BC
ZkZwp0xeDXteZtOv36qfDTkxmJRuvhU+jokwt+rQ78c/PJmvB3DxiNn7TfHUkZ12CoTCpS3BTTL3
0spjfrJAGBpFYFaBs3cE5huGzQwHHyxTVaX3jSQJZe8183aGwQ8IEQQVcge589YjYSI7vgVDylfC
8d78fCsNoKo0lpHT8LgRw7TF1MNK+6Yg6WLP4sFMnGeA7oS28ZP5iggCozBc3esKewP+rjKCFKVH
jcYldVmHnrJ1tnHjAtjDC1tWiOWN9IxoyfY2FQTWKndNm5hh5B44xdFNYGRom/Eg0Aw7o65keTSI
edpsjPE7kR66NvPTJcgSf51GGjpZqG5CV8eEzkEM5405gso0b8KX0cEt9Ij5uANmVvVcVR69XgS+
GEnGB4T1GZaegvSAM3wUz3wAf0X5LAUfoOLUAirMbz7MB8QA6F9BD726FY04aQGQmpfRXubfGHcf
ekUXn24qf/Kr+mzLeKxdnUF1zhOkUq4ElXU77u2IIeJvFVcivkV7X/dURCgpA5Du08dsFmqxKnRv
47ev8NnGV965BTrU2XBX/Vm3/Gw3zYKfRmikvNJdMDKHr+bj/GDJ9vlLfxjoKZNkec2+PrbH6kN9
jZ+bD+Nq+wOO17pdnLhCmr8WSEAH8cTsuuFBsUzYGsloGGOUue9peoOtKWp8qHqeO+PFxgcWWoye
GAeVlacFAmdksZiuHqIyBAKsBYmzPjphmpT3oEDtEqliDmnLrraZBAHCKRxjcd6mYe5SRgpotoK4
2uqhClX4iwq6vmtW+RrO2PRwkez2rkDNeNvdozDtNeHZRuWBlXifh2M4bYB7s0M/xhvzMb3PqR/a
BLIjtu8fzVdNQSGj925fni/P9KO0V6IY82361GmkQkAvXIrfA8Z1kS2/pYnb6Mh1AfmwHrJnbKr1
FZa90iuC0U+AA/q785v0yatLxMZNSlxQBpG+XtL5mbgCdjEWauoKNPQw2Mho7Pj65Es3T5fZJ9w2
o9OLEy11Qur8mLHZ2BfGlUO4AACB0lrm33D5yNwM9BoMRpJkOrhnSmHIzdNexM1pce4CMXOyfXtX
flyfhhcKamACDIzf6avodnMYNtF1iVJPr3iCFKBCVExeu1Yr0O9LfkYpUyyWt02rBeZEndSVZdfQ
/EIORhf8HoW7YUS7xRFuAQ8rQuSPB322+XAa+bVs49ghJaHcYbaBPg9yD7ZwN+yEiwtqHOkiwGlX
DDHejTvrmSeQmHbGkrPjw/BJaktvSlTDRvT6yVekgMs1qMwH1nigZF0+Ay6DxeOUJmKE4BznKleJ
vG1XHpMBnUv89HAeqPJAbUIDeYHLUTkAJ4FxhEB2a4Lcc0GxwwLM9s0RfrHETq++1XTSKW2bsY+i
Ed84ADypTfNLyinnzC9bmgA+T0FgC4c3+5FRTwZ592hJfputKLLkpj2+nQTql5ya1GvfKAkku6FZ
6xRpMesa/Ux5wONEI7C2q9FTq1CssERxB5gamKJgRyehjOMMCPyhTKJwZq94YJW4jAC7qw7NDWFa
ANyXabHz77v2NarveYm5ODozPA9HMwBwol7nS1mQWHaDp1ezPI++bgVIRoyyzTUX+WrWxYmOgPOM
PDCgSJEF1PVTaWgpHcyb3+jDItfJKJvyKx1o3HW44ZXX+I7GS2+eT7ebsM20wR/AQaX2c1m61icV
c0QS4L8ieycjnCI6+dXT9JVS7nvx1PRvk7lCwVvSfVN1FNPN4VBFAfN+hH6PIxCnNxl5Adl0MfA0
Lb/rPWAYOQ0nqAZ92ADAGoOCqDJZCR110CWywKXGaW+PCJdHG5zJkzLItY2qhHUeqgUKJpuoPBbK
qolOwJhiAFzYso2lVwt4dbpK604c6Lg3AN2cd16v5ZoynzWllNRXqet6THE8TOkueQPgKQipIBw/
c78Os4fuefrVSihQxXEn0xvm1gfoSRuwbzAY/nRkQUJ6tHBKfEWkOpcwB5o781AnKKIlIn4vYU4B
twcd6vGrW3Efyawvgrp5c0FyG/2dlrNNhmsMZJO6MhEA3jv0Ue3CmL3vUDxqe3BTD7KG1dd52eph
NULR8TKa+uxkPSg0IjoHZuleXJPyw3qq8TEnYMfeHdm22mXLuotN2jVhfz2CUscbsbaCyngabtjE
hcCLVKZlFaqJbyFOUZr3AkIMdJFNmJWONFFkOqhEQmc/GhYDp7XgINY+u1N1q0gOM3xjjMhWhTdN
8VHta+OjNRp2Wj9kClwjDzVldDx7661SnxNrkR77JqSPMgL6bfwS6PisKmbH+KNTYiBKYdONd3jv
VHlNIcS7qVtroXToI+8bUjYyCOFZSR5ufTgK1BO8kjpvu0m7Q1ut5GxxjnwzX4rnlUUAoqKVs0iH
QM1oba9kTjk82Zn7W7oR4BUrGbMdXFRB/COUtaIsWoBAElUiAWzXhFVHggHQFrGQizPSoXgvn+k/
QZSmyy+y0Ip5j4eJRMv2AqA19ksCuftzZxsPoGP4S+LrBs8EWwFnRvQN6pKDhlOitY3BkU3KmIC8
TtIrb2N8mkQvkp08lc/Gq4WA4MUxRXDWdmohVjS/kUDAv+N9jFnWBkfQuYfSEZCXQdPsYuHT+KwG
JMZxpGDsHBpxQ/SRmu2mXUlgGGPPAvKbO/APMK+3ACwLYDgcIFysvvY0bYD1nkmYQcKhEmYrYBwo
5/ROo7qmBqAgVCNfbn3Qz5yhxfu0By6NqtS5gZsOIAcUBnwwVLQ4LRzqQxiNSpI/8S6xiz3XxURM
FcSLDWbpeuOMczlfjYX2TJOB+jZoba5lpMzEQuUzMZWQHV4XkYYgXEQRG0ii5ADsltFuHdequlDb
LVUnk1UnOCgT0rhjtbN/DBTASPSozZLH0YwkQWMHl8g72BbhqLnwSqzYRTXLuga3xkXpFC0ic3R7
DiwqY16rL7XbmgmltKFWEcQEgJ1RudXwgnm+CA4+aPTvoJ0yfTOFCu7iZvh9urs+oWEG+g201Z0q
ezzCOEP//DRvP+TCSN1Eywpk8M3XPvWVLKMCM6/uuBz9jgzuC7fIBIwJ+STEgcy+Ls67YmuGZhWM
bDHsh/VjpgF7ddk8VdQxyLquaF2uhgTcqs8WIoy0NXx93hjBctEJxnrM6wzPAEDZe9ElvBkeV8hm
T6kvkcD0eiLgkMKrO79Cv6xF9BCJA5teC8gCPkIB3mDN0Qzml+MbDaRaDdXH8Y1VGkdLjW87nwG9
jSAfiHJYR2dnzEmOHTwgUTbEtoU3v/qo+bfJBlAmtETACIg568sPgQSiRozC42yFQNeQCp99FIOd
YpPet6GygG2Y2KYYmDio6M7tSz+1OQR5hOpswCbtEloIQcYE9gPYzSPr84xnl+AIbIfI4VA7pzXJ
SZOscspFG7rARBw0ZKV7RjSeAiI7y0Sy05tFQ8kE8EZfNjTLqX5NryApChqygs2aawaCm0Muvc/e
wn7u3oYwSj2UZGmj40yKaprCeKB0hGElBgsNMAy/bffZeQLf5uhv1RQMLVCjAPQMhpdDtEja1SQ8
TFFYE9kmqwHySbGus009rtm7BvOh0deZeK8rARo9afYcK1v5qImrElr+8d8VU+UbF+5X7RIdKPxX
dQQz0X//s2Iq9YlwicauPUWSC8n9YrjWhbjJVTOXdjUa7NBBoHulsVORwmUBWDux8iAiXgVEM20M
J64tcqA2+nwLzOt4MpF39uRjjLY0wDunojBPuVfkubj1T8IA2jeq2/9dvS6hFz6T7L5bRCLadFEV
vWhP3TuF1h6AdIRUkF1brnZKjpcVLRrQ33zNJQKIV4kDLMmIcSx0MzYPjWKSo6O5F7slaKoXTI2+
aPbthxVAlGW9uLyXvhDEW8K0V0IIDn9iUurInAdsOf/bSeN7azHFAY9ek/xr/QPqHw8FHsC33gfu
tFCNNBUKsPldGKCV5VoV1HNzojjasMU4JinHl5CCtSNTRK3ZdsflcLUbMAWTk+tgKEMUi0AkFu/d
OxqAE+CTJxI7CsLkIiQR7Kl4tM87j5ukc3WHShLVLPCVURVk5N6FZ0Pf5z/Ozx1S4Sy+YolIk1R4
OTJf82bktz1+Lv6A/R1wNE7D1o7oZpB2jKCi+HC3I8CFC3vzIBgNk0dgVZn4GboRWlZ392oU0LMC
tlRAb0VF34lWmB1xoPYfE4UA6snvqPwm7wQG6OVyWJbNfAgjti+LNtsJRxCdzZgj0kCPjB6qnY12
w9lFimtwlNj5W6WRNlM9AapCnG33P0h8KH99LrIB0Z5G9txv+HPhIHeD+2FlNKd4zU4ERD5/1XbX
h5JONu5XNhn0cJqVSzhWPq4v+Yt8px0p/V5JZz9G4vaUCIl9q3mZUzYkjykhh8g3ggtJKZ89/nuZ
W39pvGu6jo2qgaM0//umC5QqsXFTb2VzwpIM8GbycDWw7AwUy4bx0aGPmwGxDSfVMymwnL0LWeCI
e6mXojph2cV6Gn0xWaLfFcPDUvBHcaYWJrXbVAjiguQCWOnJPRxB9BvQZyT8dbLa5zUjoxGatKtt
4Z7aM1+iRMpMtRbenQtyD0d06g2dnS+A5QEbjkuyO0dVHHWOzW2wWS1Ym5NqoxoILPEaueR/AE9l
yZ2wHlWcfvRlcJKyW6NSZXLKsvnTNyA2A+eJbvQMqiEbksw5roZx4Pc/OAnLf+v//D643/ZQfeiM
Se3y5pTFAFMWteGeU9q3tsqcbD0TRsWVg8zX1xZKzJScvkyJqqct70hPF5d984AWs/SqIXBJJrhN
N4RM/378f93lf7/CmX79W4dKUc5oUWhFc5pS9D4dCggtsEY04BwJdHztsVtcvzhN8+V5LdF9sCPG
r2V1EgbgG4ADiEMCevtKuUagsS21dxuFTbyQwOoGE61iyhJniGAkVT/sgPJfF9pvU/cbJuc2tAMA
Ua4d3dV5Y2OfgOlyEo7QEMdn8aN8b5+FT1irHABP6rokQDGeVeJFkkq0FB+r2P73aGp/W0wmVrRo
FMuKwrr6czT7FBPEfuB5X+PFVIVAk/J8ZSEtNdEQWeLjhvL2ZC77bmep2DIj1bbX9GU0H/DLkSA+
CWrTiwFdQGibwM+REIDGODbH6iBtcF66wvKgKogg97E7dC/0WQ+E/3g/kCecV/HqvKoO5hXwURLo
k0uOikeM1Qf/vsvvmhO/zlZTQoN5JuSbEKb/vEtJECbMdBPukgSR7a1EBxWEAJBBm/oOMqEdIPAQ
WLPiA7EuD+X95Q5/uU4KWGrUjvhC+ADmJVdNxQyppRPwgvGnAOb74kOEQ1MkRZ3FMYgBvntz5CNe
5qY6VicJE1fbOGWr5DFfXV/lr2aPh3yIKMgiXVlHXNQDYdveg2q76csrvfJZOMbVjiXHxo7KO0Ui
MhrRrj5B04shRwwUKc6ZH0F33ylev2RDcDaB5CUqkmV+o3gpCHS1DRDlU7RIF/EeGm+gvEUw1Ij9
lztYNkswKuDibf3Lgkd+1+162jWrIURaJFAX4q4qHCm4vwWQxIXn6v568ugU3FU5+52fBZrpL66f
xaNtrkv3vDvbS9Eugtuc9cETPCy7z/HUHbsg211PLWDr1Y3s9vGyU57VZAO76idO238m0v/u18I2
RtVQIv7uYCreMgTVbk12ag3nfC8fLq/jF45LzKZ0b/htgPFYMKwNXwvTE/xRLcyclix2BykM6eV6
028okO9yWsjRqdy0m/pQHpTHgVD/EWXmIFvWm3wTn8Au7cqgC2sEtZ9Byn49JgtSGVoOnirY5z0n
r0b6vSqYDGDEBdydMnt461aW0/rCJgUk/CA/1W4RZgG4jixgXbnIn+h+t888TmgbDsU2xtdbdlvq
YK9WQMTv1XtqU6zYG/TeXU+Tj5MqXt24ssceBB7gep//YDPCyERGjAoZgNuce5OVEkBe4TIBFdSp
PyAwaPPzCATqm7HH+f4nZyF5Pod+DyV/PQjED1RU8ZFYN75NvAY2dFwKeUbIcllpAKbury+oXmN3
XH4Oj5fP+C19G09oIh0kqq+f1zdzYzqSp3hQ6VbJG6n7D1vMX9YuhMD/f0HfKK2WouUpckvzShDA
2syBd3HKXoCc0rFfNYtsCYMoMLzz4rzPN8K2e2veqvD2eFsW9xcgO29kbh2p6jYPATGhtGLs+4b4
fg4Of5rH1nf02vfRm0+F38/QtJf1oiizU35st+pDt+jZTy4v1luxyz6zAx04uqq0K5lkiN0Wpn1+
RoMAaBCauPgon4CuFV/S8rrQ1+PeOtyO2oO5ur4DTFnelv2iXkdb2bcWxX21qTbpobr/ArPN3GsD
cVOD1BJDk6fTbeLPemVux7d0I7F/iPcyOJ10Q9jh3e4kcFG3u5rWhn3xk52wx1FzOeuhB8IalW/v
uhtX7SleCn7/qP2w0H8de/+ZXog1zMGwLsNT/nOA1FuDAZdxhVR4L7xn22gBv4z0Yz3c3fbj6+QK
i/geVvkdvu7WKsIl4YUO3oDUIk+SbiflmjewG8mBdruxvd53jzRoAUTRuhHddo8T47LyKq+8K6kh
lh+5L2+vW0SmVgT62/Eue05DgKPqG+Fzc+hP5ht4anJy8VF4/ve0/YUi+teNfpu2aZsZeW9xo91a
85MlbCTKdZ65ui2znbxSFv/+OO17ADRPPOzGZi9qbP7+o41TJRfMMWMxO1Xu4JvBSxYWO6Ru6bst
5UDeNK4M3HoKQVf7/btwj02yJ3kYB9mJ85l4Rogj7Op2dq4OWIhluxBt8Cn7cnVPo3LBKIZAjJx4
kXuokvrdc7mqH3+Sy/rlsfl9xH67he87T6yTLZn5lJ2I25fCew1LMQGobBeLzq0949RR4X6Wt5Cn
7Gpl7tmmnWtQhOWT6Xa2FDQhXhQ2DCP3/ChtqBwrDzRjfwg0/3pO/X6R3x5rotZi14hcJAx4Z4A2
eUnsOhg3ktsQGTN6yV5YKt52UR76bXu0y7thq67bxeVDdkebXuMP8+w/ke+3B29823HqCs5O088X
tK4faJQFqkchOLgcsLdfRuDAwYv71b0nHW/hKx0vsncXPeUfxuUX5fy/D8+gkEI0iBLLvIv/tvEV
htpkas78kzfa6fpq7bQnchpyO+mpksnoXMmi8ufdSOqWA3Ath8aDe75rQB2Sjn8olH+oCuVwAV3K
SJSOvDUQl8pRgprmD3RxcsDqoaGDYsdh+zFZDqVDRMdprwH3f1SeQRi8k+XfkCBfjQECfI7m5t6/
V5k8D+Y/7vJ7VIYPSaJerSE7PejL8/LmEkx8Av0VPNjdWxBILud95spvVEy3+apexT/I9hl/O18s
VZMVDN8ASFvfcrS8sTQsF+cwyTEDYO1XwiMQQDpNNBTCmJBADEavcftl68G4spOlEaoIwR0zL3Yp
0x4myoMuMY3hWC/NAybJdheCoeBUBMEcQF+3yUF96yH3m/uKiGNhuemTsqCSc1pSGXLSR9WdlvH2
6pzdyF3LLlR/r1rGR2EZrx6ANIfl6nz8YdiN7yU8JrlFGCwhoidLsih+m+S9eC0GSFKwuR5qOlwH
5cTxJcNKh3n+zv31k2NZtginTeekAFRDIgR7zI4/bnussl39gDW1f1tXd2NwhjgZn+2X2x2VsQ7z
nNHu1rc9GkJvwjE/DG65Enw5yJfZBnjOF7UJmLY15+f0btLGATNKDsmnk4ajRE4KRjvxXdUpYoJG
gqDnViLsVbqwrjXZYKQb3S1NegeedNecxPvuRKljQcd9Sw1ovr7urju1L8mh+4ifqQkZ1K+/QLlc
ADhMM36DRHaC4oje2xd3rH/J0IzItCen/uq/rviyEJPiVFzP4BGANWCLugVo4I96G+85T6E8uBQ2
1U/gS8BwABZBUYAaVUlgo+hy24WnrZQV62wB5Q2M8se+fhoOwsv4ROZebJuv8al5pdB9eZLDemc8
DHNxDj6GRSL1Go+OjmEg+y8UWcsGgk7L0cJk+1kFqQy2GIw+Fw1oENYuO/dX99ocU/AVWLvfJe/S
ffIOUJl3S55LMEBh86WxT4HdoFX5cSkXOA7c9x+YeIlh99kChHoqHsT9ecZ5dJvZmNURIAIVGz1E
WmJVhtPe9NQ3Qj92Zaq8CG/OIAeub3rNPmDXW/TGoclEiOotxXd+ID5NpAOZ0x2q5T3XSeOWvh+g
kuElqhA1AomQvJvg520wyyqhGg0xWJYE9YItb6Mge4s2eTjP+vwHiTZpDoW+bTZ/TPo5RfxtSx31
vqhHgQgi90A0tUfZE3u7/jAfmwMYiX8vMf0vO5slUayg6qdquiR+i8vGOquuZnEhXCE+PAf1Kroj
ddfxEX2gFEg6n9csKAeYErguAHYVmUkCPsuZbdfQ86FRArnueXhj9l/uMVREI9uGivyKBkDxQIHt
SlUGGE7l6G994ogixWXqmfGq3EUv6b2yiDe3z+azJS2P1laIrdH9CA3Rjl4uO+OHIJT7+svQztZW
KvIpooT+3Z9DG4ma3kRFk54UcyOR3HUrFZpUdz9JtHn9mhmlIAfjIgwltcEMD0KAJPLmbiQs+zSk
Ckvf0lBcui8d5Y3zzoKgA6XkugEAFaEnXT9K1mGqT4kKHHmVRugLAcVfD+2+hkZM207wi9vFrvX3
SvDUaavoT4L8LK71AsEWv6dOGi8saydM+0rcZ/LyJizBdBstEkewR1fn1petFVoEEykk2J9+pbdw
87dCs8W72exm7EGRYHvltpWbANn6pNlr0pVFjvcBVqbW7K0ZshUoWYDk9JmWdOapAFDSENSObi5u
uj/gb0bSn7tySsvbhQTQW4B26MDx9H44WKW/hTEUOVRZ1uhiqBA4/nwitaSnlzzNkpPSOpMRFrDo
4uMQBUm1V0QXdS5Y9WzoQCvbrfLeZUDOFkq9UGjxme40rtJmccnC8w2mnWN+AoY0OhuMHKagPYBq
NmJQvE/DeXFFRoUUvcaW0zciX7KOsbmorEVTL5A3K7uj3K4TCTDOxuqC3VV3Y3M5wG3usULHeEXf
DGD/dBVNkcdOwYd0f242UbNvjLv4rWPLRtuXTOW9EdZUrpE0kMTF8NJz+pC5AgCDG2/sumvY5QBp
PGT+oeRcBZd+f5F6V3FtAqbVoZrZGoRzCqxOJjujGtaXtfZZV4i6PFjxp6asKgutldDUFjIKqdcT
fX4QBexaEHjkIpzbuwBjaOb2HvRsmcfefSr3yhhUYMaPjQW67ocAUJ13o++7lSlheqzI9NmsX9Xl
33arQjXPfdRa8anAGxBCE15EYFnhNccLzuqbbKtfRCul5XT78VPYAq/NwTLZGj1zjNCRnB9drMhg
ZLM50yqkpI/owHWf3V2eIX6djSUYP3AE8iO9HpBX1ifbc3Og3qmZP0xGa47h/3Ur34KsLKmsrBAv
yclAFlA6nKVDOm4zA0Dc+mydsmnXifu0QevbybftGNxgcKKBwF1byprG2lVhmLdac4dorVz43e3p
vC44p0Fz0I4nE/sgFkZvl2a8sIrrk4o4SY70xJvYPl/xC0Ld8hIOuat+SJ0bv5XvFsBVKhw4X6T+
hZhjHx2GboGIXgM00pf3ogQij1I82GQ0I+9m3rK8aacVsyKrgvo05W6/FmNfGkKMaCiCoFaBG++Q
eelRBSUtP1XToZkOJVbCxqaIP4QeGmW37yT/36fML0vi/4wsUveEc+ip0Gz4c5VnnGaFiCjeKYrX
fU7BOxSkh1jmJEh9ukd18U40o2NcK/gjDeLGsG/Ji5qEue6fR6+WPIluUwcV0MGZ54b/buYhkNfn
cFiWrH0JJNnauNxDT2/WEpt3jyGekxF9JcvoA3wwWPSSxPfiGU8IwmGbg8JvdUq/rtUC6iyDKMou
IUKzk3Ggwt0IlNQvXI7uT8j3nuhLQqGyyDXT5bnCQ2eXEuqAcZQOMt2pKjk1+T4371vteK0OegXq
PSyScEzg5eNIzAzKP4vyoRjc5O3fIyvNc/I/I0uDft47JRmL9D9HVsgv0U1t8viEAr5zwQuq6CGY
iVCKpwGeAjocFihEs0Dp3AAUJSP2SAg3ya6u3o5xAvgoLq67CEIOzPQfrk3/697w28V9W1DDUMeK
eqviE1CZTlq3YqCJvooc5oTBp1O9ozsyq6oAwNdX4vBxnRbxxbutoe5F71d5oQ0B4Xz/ein3EdMf
kDMFNJ9utQVIVT9OViDCcUJTC0Hmy0xkMAnCERakgoDoLA8MwfgLmER7kGiDR0/JAYRyFrF9wsfD
HYj0CHJ91C3bcgvJXMFNG4QRsp44PcELAWofVBYA5hWxeYUHprS5AI3VgC8FFxrRnTO0QYZgPFHm
jZehUOYIZ+gO9LeDrvBMpLxMGzi/se1og/KVee1TX3vXOyJh9vpz5WIwomz7/g70Cl3Jrny41GE+
4wdhWgU0OXMzxKVQQPkBN2dqhAi0PNP7YZqjOtC+oPVBhiwOq/N5d3kGYflKZMZeSvjNjEbUYyD3
sxyAYmDV6oJeo8O7VC9AofqzS2sOsSqSi0KZ8yZsZumM9Px4jWU8p0qOijiAdwgYSNMQ4t8Q+7WE
vdGsm8vhJv+Q4/79JPlttnwrJUijjN+YUsan9APQOhmafMSexLrDb0v+0jOkZ+hHM57gpG2IGnC4
QQ1Y5OAxQjBL2ATlPSX9DLQB0dnxCraX4bp+tJcgfsvulSMNYxKKG4IqB1o3wLCfbgflh7KMNBPW
/7MkCaNVfjM3nWTgJ38uyS5XlIE8Pj0RVTaoh0huPzoP5OpAUEqkAy4ullzQ/JqLJ14XfQzg0WsM
whC/vW2FYRurUGYRcuou7u29RT6P45GdnuWNK6YRCIPfqB6LRlV99YykPTF5gMgrysOUXRRwVQEF
l84XNXsWXDdAMAPbJIJ3ew5WtiA2wshD5Lkmslcdc3LUyZkoE5NDZrOO+0VdQi7Qc+BkntEh8Ajb
giAGzwNXA515g3rg6byPuRJN3IYRofCbBnEAX8weVWWZpIuS97FA4QaWGRrt8oaiUouTusfLhsYz
YLmbrk7jcHJQOkuwnGFuYa/YhNWdPjmzLhqTl3DICtBvRLqO4K1t15MZ5lTeNDxtwigKdMHrb15L
6aPx8A7lJxdsecnM8uB/f9jqPiwK9QqD2uH7qxS2M0lFdjlVuFlzIEhG/pYcxk2MmR9ifvJ/9OHI
lsHpc2rQ3v7169QIYgSQViMh4Ge5HJDJTV3TWmdFAC1IKMLRWvf32hsGgHOPSoTv4hhUlwG+IXyZ
uCkaksb/Ma2gJIGqQcoaBtaNJPYXK82AHwu/C9pf4UuC0xN/l3a2rLTXmggR30TN5ffwjmQEv/g7
rjj1+Dnf8BN+a5Xe/yhRkcR24FxKH1IXfDXoX/whxDJeCQ3qf28CeYZouJwpbfwe5hacNIhF0IH4
BgYa3wyzgZzTTyjwgdP0YRtBCsrTgI+9Dp6OgD49aqzroHvhv+Nl11MPVsXFT4rfwK1huBQtBE1U
Dh4yDPpnD33uPSmc2gJs6N7KEEa26MKqoTXCZ+/xZlggte0qwRnU3tQFabfcZUDPwfboCw1OFByt
YWEiK1seJdGtDWfc8n5SZItTUA9e5u20VfRksWPowRna4DAzm4x+e8s3MJu41Jx3N+cnCjMHWjh9
Q3YO3jZ+5/cXnEnak3wNYTBVz2Y6K/EpQB2eBtE3P3l/RBn1aNGLXpuFGsKAIIlE16/lhZiF+jU0
PxtySKgbg4dtJvwWWQlaZYMe3S3anm+PzXmRxxsRkcEbwk/syG6hrdWLj62oLoVxtO3QK0KLMg8g
2mYVlAbUtmzdXI3oNvECeP0oGOWBCIIRa9oGbnqShfLgSg2iD2gEr5R03SXHTtpeaAx1jpVit4Uq
3LZt/LT1agtk/umSn5Dr62Q0Q/0bA56xHkOpe7qSbKNOh06ktDBZeAh+SiGaj4K67kqyo3VWriYW
b73ZKV3QNeGI7YMDNxh1Q3iYFygh8oCySEnjX+/f5Vzy+zhzhfR+uOTHIdEcMTqopvASKwMBGwJ9
I3OAGv5c9QI42uD5YlbeTaoelPpwUQ+op3DRA8J4n6OaUmeIX5va1cGN3dzyONWHPEKxtozeEgsR
OiTHmIZF/4S8JNd4VQ5WbS6wAmH6ORXkpuyRSwuyI4T6oXjm3lhkqNUVKcAl/JfYmhG/jV8J36GR
RdWhkm/wktCtpV98HWB8AXC72rcWpaqVpa7h5NGiyhCbTfzzBMdiXQonU71DY1qfuSqhJm5bbk0m
n1vpsEl20XlBlJJqn+fuDdKUdT2e86DD8LECpXQnM5UuYCP06eKR7KL/0Cwt/UuHI34RKDOOK4h+
6f/j6T6XE2e6LQBfEVXk8FdIwmCMbQZj4z8UrxmTc+bqz9PMV6fKw9hCanXuHdZeezz8vY2QKF7F
C5kaO3wfoqx2HeT8kZ0mgrSrh89cuosY3ZNM9N9/1ybYXROpUL8WgdUngkx9hwsysjOyFGf8LmCk
SRhpHNtMqUzJWRCg2pf4xIgZMcoqp6REuLPOt4ioVt5D/x4LLyIj+Gvzv/8PHcDYt/++a4zRMNrV
eDquCAkrFgck0bxhodzuy+P5+tvuzU5DzSo3ykhPax85m8Vq2HEsZDGYHGlJWcpjhi8afFEkWqby
lMsLpNqX+mVxUsxwq3shWczepW+9oXKcvE9x5xySm1jD/OpzfX6ebJ6LbCrLRvaWVB18Gxj7V1yo
9Iocx39VkoHnwrk1zL9nD4wHC9o2dQPJWHsvUP7G3IMSMRxh+etFvmTpHt9ZC/CrCm/cjpmP87/o
RFihS1PbS4Qq5dmOUe3fw0G7F8g1Rpd4endonJuLDhsywg25goX5xte2ds6gAK1jKMhSgrScHWk+
rogcmKQTgTKmATPsePJ8bBuSX7fl7wmuQROAIMQq51aPOFWl0nbxeA7op6IpsulKzHDq7LowW6vu
FKkDOOGqjpv1gM6MzNAxdyzCYevSZzGfiyiUN/2YlGqNrbFaJ1hwJ/v6dkAmNOuZ/kR2gBEFHONR
opVuqY08zSTXWbt+gTcX6cbMsrz2Vo5ZIVRVJJVpmBkQfGaMKT15urePzYXPXUcA99uiM+uuutl+
YGFR4qo7bG26m+62V/sqkNq7t/6tfxnd+uo/VmLta9u7jGRv6V7bsRu2PayoXUwoo73f9OJptH47
dNZv2zfUefq4kIpXjm9J1jTENhYX0kKaTe5xNpnW8Wek1Gez/Ln/r5KPNdGR4zeGHnQqv+bSfROT
TgePWnPTWXWu7Wv7Hp+btO/03t50Z08Tuacq6fpNV297254JOh2QS24j4Zfj5eD4lh3N4EwG1QzS
14iI5NNUuY3mYw5DQ1ugxhD6AQGXjrtoPabXuIwv2GCy/XMvCK1cvh2b/6aCQfedO8k3vr7AWuFk
Efk0yOqr6eDYfH3l3G4ee9Xfy+g+vKBCuYi4jU5Qv15HI+h7zl9mhGJYuly7LJ+AUV08zKRxDp4N
Rbqelu4pnh1TdG/EEXbxR9wjLVI5VzRBEeHWWUj0owifSnHR7+7JfA1/2RO+bv3M16q7fOP66y26
+96mM3nadMLv295koi8zX5pxbQc4ueAylRvoBwUsx6rp9b5VHU6X0CXj8u9yHJaFOGEjB3Q4edZ9
i03DPNVBfk58CVzA1gZw6r8f+t9daKwbq78aOB9n+5lpKIBp1vSYPO06YYvM9pcqvH6rRSbucpw1
d/ZNr2dNe9MUu2tfD3l7tr/tDX8zX5eRMrzmMtLm26PxJN3lWLvc6Dv3Ln/OPTLpMsQd1pq1Yj+H
gu5ue7StbzKd7PrPtT17CitiOl50q61q9mm6CXwKc9EP5SRT2DVn3X1z1VXovhmOuULpb25fCiu1
/FtcGb7cEzQi6HRMVb1NEvnNkEo4CUWY5uMS3Q1xEA34rZB5rTGkUsBHmdfT78qK2Y+Rn45PncvI
KnSsnPErq3Ov+n4EYDk29+3Mn9yXCvTWg9tIX/A2UTm5mk6WwKxbeb211s11D+TlMRdL8Lf2EQNp
exIUhgp8jIEQGD24z6b1Q5998HhPpzaYTbJCri6320oipFeDXwzk6vC7EickllP2DiQcFodN1OS8
UPWmwPpiwfEzi0is1w7NXTBmieGve9Yn0d7uZbmQTZAt2xftPLZJa9T9mczL+o3AdKvi+E6RY9Mw
dbvG8q31byPMqpSPsCPbkWahSFUQcR2Gu/azGi2lXGIXgjNHOW63t/dT/i+dbZpFF5R5LjduOnU6
VqOjOPB8wNabHcF4zXhRjS2VQxf3QMZeNjlE1LXpmPZiaoS7jokGbMV4Ymmt1Qs2hBkDr+xTDZyB
zsGve7Zj99+gBZYbQ4dyeObxl8YGzGwO7ZvGsyfakUVa7G/HuKjsFeW0/LsbXe6J6bgs8k/E4QAv
mEvwkMr13uxISHqxzyqbHH4zr6q56u54Q6+s/yw1gJ2p3w9XkVahsiZamR5ZwwIhQ0ZkLNzmT8+V
2BBujqDq73ZMPlKzXHro+8Licb7o/dG9uf+T+azyLcXUvEU391VuiVFvLRKigwCAgQ3CWVOJDypd
96J1j/DZncfnpyqqTYEMMXiB7YCLxqchPBAGqqxcDQR81Nn5eN8u/NT+rO3b/+XaKuk0cBv7olSW
h3Kkqk68yeNz7f6zHB/1k5REonmzTWeL+qrsEVeeg2jT0KOh10wwfNSrb3Nis+tostnlBqXpEF1/
qMrNk9TS/SuRP5voGSJB9ne9PtRxgv/rLjXMOsPpoDDoKIMfhvHuBHy2w2z5VW0MGzSeXafY4tSu
eNLL/lVULXcSUtKXDVmPw5d9hFI74h1mFp32Kna149uls+vc5SrrlFsrBrCv+yGWugSJvilh6Zv4
khU6ccgDxmb4Ox3ngRasajHb/XP73CyOTDyt2u3ejLRXq0C2700m9KZz6CPJ+aZcNXTp9o0t5uAE
x77YnuP6b5vu+tMaMX+989A9vm6+l2Z0+/izbVehJhAyVJ5tDX5vXpnBOuuemew1VpUe1Uj9ZCbP
x5T2rX0pbLo8/GKISB7QJBa9SGf3iLi1/11NZltVWvwuvpcbF9s1HtKm/j2zFHWVW/vSulv/NHKw
aBkiilMn2w8NvCKx4IVYxt8AyvV8N/NUbFQbqZk2sDmtxzgcLG7Vselx1XvZ6LHJyVwgrV7m52pG
m5chd7hwmZWZbFouJXCNdJwX6Anzl//+0DdAfFjb3uJJXryujU5n2hRQMZ3qxOO01HaubzqLzqa7
6IJQy5SnM/7tAyrgkCUKEMnUy8X5+DBSxn3yvKaEPptnw0vYBoBtts1rG8lDrjdsqYH6nLJPapfv
89zaRJdsN5ZsDeNXiN6y9RQrz9Nl28tCJ0/DZvxvyP1+GZ17xX1UDZukp0jytASHLc8+e9HuoYDc
67tucYSIJ4XMTOEW8q1V34GzbhLPzvXsqf1vuRldpqb1OQgkeqpj8yMilRN7K21uPuZwxWVd+7Jl
n+VvubPIhrfYIm6d85+z0uQfGs3fVNrkmQ6cmB1BiWn1/Z5WvkQ9d3QoPmqrcNiyNe9awonfzJR1
85SUv0+/u/78TZtssDx8ZhODok4mtYf+hOl99HZx2bJBuM34rrQY8JfKcI8QOn/te4dRNkGuTYIG
WSTkdDZ9yMnan317+abPt73peCljWDCleVK5VSoA7gr0HLdnC0J7/l3//0/HhN9f9OW3jnWj8XUX
mS9Ifus46GeOima5Ie1iNxvAGqlxsjupowS3YYX+2/itMaUozKSzoNXfOexPZaqCX/y4uWKEH7dp
u+tWm8c9aJDcTxh4O74iAjCJO9jxyy25LkjebnAbscltNneKrT+3Apf2q8B8XiWQlQE9sC6Osn3D
E45QnmSwQo/YeUPAefjRH5bhaD9WKz1vCpPzbv0daRlJ0fOmVWhTcEWawKF2p8emB7WWYJV6WHEa
4NJw2Sr/blehBBXz+b8tYWQ/MzbuIwgSTlfdXObVI6aUO6hJjjovJsL+M3caQvPACrX1/avx9ISR
mWhHcWgNX4RtNSwg6Q9yVmqvOrr26PkkUi/JfB0zkTOqbi/rkvf7jj1daqF4txG01AiqGB1U5uGL
9gJvzR0TYok97fOxRcHw6zfPGYew8UEzr2JNDYOm4x97ogaYJbb8/fHJ775S5mIV+OT/dceuMx/b
i83Scv/8uqsLb4+LMXgG0RaCvvA16TAPLzr2fA942KeiDY0J4Ehj5ykGsc5la873Ydk9BG965qN/
dJEtxjdqwWRs6oWZvHGWq7qZFr45YUsNM+raBgyngZlNHgsyCmHpIUgFuZ4nH3hqpEGqX1zgqYvO
Av4fS93Dmm5QDK0dW81cz51aKnWCdzKBzObHnfYzYiNTkMmQ+SFD6Sz3KlW9XPOEV/r0+7/r9p3q
7yT0n3K81xwpnVr/JEe1vz7qoBPdZ2brGiIimdFqMXN0gonrWeJ9hotwKpddWFo99UluKQwoNOCb
p9WEU7BdlM8mTDSbD5OCI+sck8IIanpIBTWJAOet/7pF3V20J5EQtueGJChuu60oeg9BM5yj88Do
49T2mO/UaG6jOMQmZtBMZCb2oVb67TCqfIVT/bE3kzjDamP+ttD0bgALMhGYD9smMUsNvFglgrLu
3CIDEWhGZuB6XO6zinKbUcDeHCqZGl7wYGgwnn7CGoS2e5x5RsRuNXuuPAGeQXIBNQwjU77cn36d
m+XfVcdpaZLbn0wWRgHClf69MWeMLh03XptZ+NkszO+t0JphR5Z/APrjkOlcT1+Z7SAnRreMjyPN
/aBx7fIhhP0Xd9ExIddUWyRwGwRJIGydxEDnWq05nXQM9G3VyvaHSGP2YVH5kkZhDHXQtVl6zj2h
sAo2ADDCkiDq1H4bxJBCC+DkMjqWktP/fqVPkCecB4wjBlU36fdbvmFz9OdSZqnHwDhF7IdKCRrQ
qaWOPCgaJTM9gXLePY1KX5TiZTp/M1UX4uGCLw7QL5lPnvOZhDdTD3pTqEuueRvpLavrn1ZLYiFY
L1ul1AoREvTrbcs91oY9DT5emXGVWy2INOxZcygU8+iYeV2zAKjo8DcnxMWkeOyHhWzHCMxyzfxC
Ol+61zfokvljUVR/aQrSBc2CMem254ysNRdneLdsp5p74TLZ2EoyWJt0c/bwcxqFvy+sbpPnFVjk
4x/+ff2st1wwF4ZBesjVGsPduDyVhNm2M+9WL5UgyJ2HH7p7usyGw7YiWTMHT277uu9ZPZnMyIPm
8LlNU8tsXwMXjXxHWsLEYv5mrx+aJM/Qd64W5vND4kxWsg7OXipDTP4IecNmbxQvGWT9wQTjcK7R
bh7i12bTuJ4BoNJivlGY/Cdpwf7YdEXruB3sinlwWI2ZwXo0KgRsKRS4lwJ/dxBBeMFA+9GqMPAI
meyfx7fkNbgmCxLcRIX2cXzs7TqbjlQ5hL9zbHOo/IiUXbMpXZuIBiKksrG0JC/81PNpsl+GzMwL
ZrRgu/zIftw+Toyh36gHX9bPw3T/m2vk34oxepHfeef6m/257qVbo6VGBQncEIbyqwwmxfg2kAqq
JsHWuj6NBY0tMA6+8ILMheD/iNUj9EVM2Ze/yz/nbWuJY2TRYBIX5rN8zaJNrAbHVeaAGgOxScSD
tTzyxkmiJPdisj0G2j4og+LfW7iEi42n6cw/g7sS5VogWeM6m34Fl9D3EekLozHvo7BsqR8xvMNx
BjJBDIOXAqlXr6+esrzt7ycmo4OEwzo5MXNy+4Cpp7A5xBKBg+9rBB2b+P4fpsBVFo5oEr2Bsg4O
vVy9GqN6w5kXeOj3r9p5+ubgKc1TrqHi6DouaYl8m2+mxK1Pq5o5AFrFEXsn9POmher2bdb6K91R
PKs7ap8tBefnXKQcmzj9gnEJaLWZbpvT3okXHmd2vOr0ftjPokJsPVZSyV2fqm9G49tbG2uhFuJ7
BwF3jQrnRaFPtXRhw5m1MokDsW2tyDu3Dk0BNSs5N3ucWIVheupe7h/Y7tDLLcpxyRlWiHHv5Xr7
oE0xqHP9cLHBH2T/VI5PIG4lFIu4PrdNMfvbQlztb3NhBt4mIC4NYuRlVGwhiO3nmrlBxZwQDhL0
4kKcE7IwJGZGl5fAYh/nk1dWxUYtyfAPLAg3Dr0xS+nTOt43KZrv6zT3fP1v9pcrptrcNXLPuHpT
ZkHeg3qpAd0RwdTliFN1QxZheHpetIRpRTnaKAN2Om8XXrMtx2Pv0FmmMyx9i+R6pLvUh4P9009n
k1K/X3ftExEqBSJuI8C5Pcm7lKmfPxCitGeDa39N9OjN9vHOsf87vSW313xYmGl2HMFwpIveYYoh
TubC/e/xJulJYB7YDhPYvNJLYRmfyk+Hway9wlmGO4Sfp196yfRrxdbmq/axR24N8liI5pu4sMG9
lkzm8Wkwd0IcIvEIq6NUxvXtrZ5vbqWxh7rszTY2rSjzd6hzHqDvii0B2/pamtJ6HocOTu1IVg/U
XLeBTPfTz8It9jO7Ng7HuChtxqq5OTdXZ9hpSZGjam8+e72ITyu3OZvnjZoAJfAeHg+a9rq7KlR5
Be/PIkGL8xjK5MgtJkOp5XoIwO7j43dRZf5cnjq6VuqAyQnjSL0qQRb6nJ1Zv80FBDigWV4YBmZw
kBWsPNskYFfmFGv8jskKzC4X4CuVauo9Ese6bfFXKZlNXD0nU0GZRGA0nvgLLvXw/SytVtrls3Da
TGdxkhkwnokanGfqE9ybcmBII5raaZTsL4Gb91wg29jgoMT6shFljgSIJxqlYfjdFdUP3w5ZWzAz
h4niKY+44bCpK9j12YRxCr0bYqBARKEJquKeeWDyYD99IJVNyseD2ClMUAqOdKuwy254FBg+5TZT
n3WlJdhxieevGDWBSyD6gWkOZayU9UIuOPYX31vsw4twzZ24LhZQKGp7DVXaCdXlV0cgeowkeJB7
cy3dJHYhX5Vi3MSSZCjJI2727E0bEQfjXNoh7KVs1mt39wjjfjrhz8lJO4txMBbLdbYotQLlYKaO
iBwVBy7Y04ejQgAHHLDYOCxp2NO+q9XkrsuZNHgCYLVx1CJUfGARbOmYbYvyguJahYaD3l6E5xRQ
URlxqTbZ/wAS0Iti+3QI7KfR5tsz7pgf0fEJywJK4FCtaQUeRGTocuOGlKL2JIlGj8+veyt92ty0
joW48izoYMr58mhIofhUXiTD3JdXn7ex0hWi+n759wm/5WaMrQsbJNfNg382LwXLJaAUpvsErsGf
OqparjtuSv9dPlRMq3wqBaHyFW2a4KxTrMTN++W7yjTFffkCNJb7ZDrcoXqNC20+nnTYdNGoz1oY
XIt/t3+Wf3LDMC03H5PkCEfgOPy4fMzTv9mUGz+Vleft/LQTyDnHU/p0f77/t369wFP+Of01cGXe
YZRyi3h2b0CCrWz4hwbdYPkH9uP0ff5T+Q8XtLMU1ALVLbgGsFjmP2jnMd7j0uf0C1U+1DznYbm+
wwaMzGW86jKTpKe/90+plRbP6iQmIc2+VD6FkSJ6aQXi7AM6+xTcYvZM4f6sVVCFhtMIFR2CwfG+
SY/+c+XKkNs5nb+uXqA94unr7NuMNERk4E1S4h3DQ5WU671lDDkXXdN7UyvW6RR1YVQldjxPmTVz
jtV0Pb40QMLOu2SdrutsldHxdZuJyRSz5Jq8cXJH615PXN4TyEIOM2zitMcuCwOLxlkPkRhwGQOB
LJYxycBX2guPV3uePZ3eTTIcwfAmJKvsx6rV1D7dnEdz94J/n3nn8G4EB7sWkNgrt8ZJbLCj5+vQ
YLopA1ykx0Pjmokv0ybAB3bkya2Zvz5hPZ4UUdFjiZAJCllXTJJBcpOftfLis+UtxzIGtyJdHLpf
6NlzbGIAs5h4PgGErhe8WwEqgxLYt3KUDPZvt9kT+M+cF/ociJVJNV6KK1mbwRAv37NbqMWihBaj
zWeygT9BseWMHnKtF2QUMNAOe6AkwMUKcudlA7KgSKIZbJddTL0sTvnV2z1fr0jBdG9ArBAAptd0
cXu5bZJtpTGDzP9yWTrLjE3vVs+W3oFQNC1AY8halca0FDBO+WlTbfHlEmcuXbnlL7v0WG76sjh5
XW0+AWw2sg05OjmMyvH+0hBQdh0zR+8HoC6yU1zTs9CyYqt8eb2W2te9RE1wiYHDhJZZHkl1Kvnh
RvrIdZBbijzY0/bJXCacWCgu7pNDNqkFPtzkxG/Sxfe7Xaf7zfsk//pf0ZVi6zwmaVu3A+VUZ7Tf
aP51vj977rABd4mqhbTy9LR7z7CuQvJl08skZX3LyKFylm0r1mKefZ2iAzyMYhRHbXUiz2IDtTDn
fF7iUqJlAgEMXeMVTOnIgAmgGgeoYHm5LybbY9i9qZM1OI9ekaIcU9LV7gmwBvrAwhrXJHCbNVLp
0ur5EdeOQfxbvjeCuPhWe76O4ceUXBOElktfwelGpefN+wl9eXSXtSqoFExOKsPCWQKeg9iurydx
eRTwaqeEkbsk4XegCgZsBDjIMsYXGqGZYK79/Zvs8aRH/MWG8Dr+7xImBwOWKTAvvMlOZtC0qoL2
8pRI0Mrz4jmWtFqd3KlutmjjNSvp7uJIArjEXxBJ1zL0kzlpnE7d6t9q9bnG9l0m0fn/dkyVCTdH
5c4LxOSqQkVHAsY8S5gEO2UQHM3xs80ceNF6J2wmPLfZJMdZXIVWYbKWm+9N6fxDzr3GpUNTU4pK
PZwPu67ytLj4QbC9Por5j5NpKworPfampybVA/pC+uPg0eCOLJXa5b8W0y7fdEHDSNNqJ1j51eYk
2334HSgMpnjXLbXxQ6/p/scmc27XYzOAl9zn7VvXFUeoqOl+xsK6XJ+kQJYANNT/wDpQCd5Mc+ba
vH2X2miTr+PzmO+Uym4CgvnKn9a2rg/dELoHMdTnB9py4JnDHEKj46rNakU1OnUJ5iZwbZVSSXW1
DgBLJsFbJzaz7Mv0p9xnTQ9zeMC4JAqs9bW3pPiijs1DobHgb2Ty4itlEKzG/JHWkwWy627HYdWW
Wapfaa2KtIHwlVynz9aojIfJzmGkWaF05hzToa8kA2r/COhOFtKlLN+Wu+2qzDy0jK/NoPAeUCJK
5hAG2OetY5PjZugf3iEVNdrWIRrHGJ664G36xAZjHteeISBrn7YfcEIbksOz+let6JBekmubncsf
2q6N+CPXwzYPXPnuMKc7Lt6JNYSdPZjbtHXAiyptnF5OpSh/gcSLCy+1j9pL/ueWlmSHlve6nnk5
gqgUkmt3TYRHlkyc3UpWVj/WYiD/KRH01/ncKQFBUNTRHNkFC9G5Qj6rr2xQq2bW7hMH4jphVpfG
Zo3rMl5XmEDqy+eMoTtFm6/ZIQnJ6HhXvizl99ro3KoBg+7i20/lu/RezKPDYpCpH/aYEaP8F8qp
AiVCRNCNhZkLkTdOVugQjjjhl7Hkl/XDCagv3v4KgcH6hK+qiZO0J9Zx3skeoHXrFdmOi0lNNCDH
YNmr8j8zhrbXOd94Lp4K0a+SQnAKR8hJ8V/l3A81/SOz0IyRf5K098NP6XJX0zjLoLdPvc7bazKt
Xp4x3N5MDdatS3z5KlcbS6ELNXwUQxkCcW6tG6tbmvmu/hFWtq4i2YwnnNv79IrZjDjkbXvJxEz6
cF1fXIrIRc0dOaLDzdmq3LPJcEL8E7D1ym5RWTVQROVljXwtNXaYvFaJip0K9QUIxyo5/lZkfxkm
leFboOFZ8thL6RqxiwpcE4fhLYdCIPfStHV/B0SPH8SXIFTDZHuRTa5eK8pvmHooX2MKYm+oT9cN
EYnIw3KXeDONb/K2Qm1daHzIUBnCAChSvSzkZruK57LgVlj0iAk4MuNdGFIXKvt0NU1OnL3cawcM
TYnyNvl4VkpuTDi001JSQ4p9SM6r+BaspupqsdEdXjbTZA2wLA9jAIu9ozBbPv4889ZggpaWNxic
Q9ieH7ddmUsv8fL+irtMjfx5ESpziV3M7DEDx+YXTukwndgA8YVK4bpuLBiT4LwVwscJSVEJr9Pi
+y3RGe7UWwIQ9ES5FuWLBBdTFR9aogMyBrIqG3b0tpk0lodUKUPEtZsID3Jm5eROLptXxSlUJbI4
2H6kCdUP/yrsCSnI1NONmVtymTSOelEe5Qu8a3JhBlVzfNT7eM6m937/det23fh3VZcheBNaI5Z4
EdoTfqqcggZoH3vmYF8uJVMEwtPExZLkWKohsZp5zOvFa4cHDukAEw0fmWaw8le5oaFNwu/rwsCd
cq351p9+d/OQLxdN2TSwv3nLakV266qJkg3PoX3JtLbL1ubQ3FdLzuavs/SyKLOrdfS+kzFGthuP
QLaJ4LqHlNBq3Ug5rt8dnWDvv4Vlq4AqEzaDL76UCslAcLx/cDMLiMUSnE9V7ub77NNsXFV/c9wX
ZJZFc4LeVLDR+p6smUct7mW6YSTdHZoXzEKjO0ox7EVBu5smG3hVaegmp1blcqrvuXV0f6Y1KXfD
PB2+oEU9l4hKjWO2yUKyHXYKl4/lsJO7M1rWj8AA1rt8QbPuRYi1rFeScd/rfrYcFfv38/btlGkZ
zFLlFh8LvUN7c/vURy6K7T1MGkbVOpmi0P7aFNpS3e0KfUO+Q8hhr5FDmsC0DjNqiAA0fwqrJLf4
XB/SLEPf5nmy+FDgrfj3czCoJxwa9UbnQ2aA6A1LZZR0tlH9nHxsmq3ONZk+7UdC7JPGoHOJB7Lr
Rrv2LUUneJYNDQeDVFfBkKQMa6dzQFNQag06g0N717wmnx1lraPBQPh7tOhlGsvO4PMW15lB26wf
jdHnGpnnpodN903IZlKOLnG9007mHZbJZPiaqxe/ODSiEeLw+oBBMW63VXCutPWo1LrX21XVPbRL
rVpj1qP3KnXZcTZFIzY5z+ya2+jznnziKmbsf0NV00Eoj3hhMDDP48y7vAZRayi8j9YdV3XBNuq0
Gp1BPao3/N8efWrMZ0s+hojKWf8ctKs/cj3VA/2JiZ20Gt51TSyWZBu1Gq1tNPDgoNOJOqNzcvTV
R66+jRr7aB6d2ntOuShRIl6DeBh9ntoVT7BId0/tQv3jnnRGMuG5/6P9YalEtZYF2Zo+3eLQ5Gw8
+sRoqJ+UmrB2RL7O1VvzqO0l2bjT6mi7ehCh4j8dRLH1ViNXr38az/YoiUaduoJbnXn01lrFreTj
cxh54Jrso8E8io719rnRyEejemvw0ekU9VOu3lGo8uudvcc7Pg3oRxXXCvwbEH50HHHc/VZTeImo
rZAQ/3hp2vzxGWy7LUYcFdu4N9urN6Smj9hd66SPaLD66Xy0j/Wk09LXeM7PPFFsy+JYck9LxAtY
0ZfYI3j+1/I8opWON6UnSdzzmJIZaKLNKa2Vk8r17XpsFKud1fBzn2+Xsy/3+UfVmVdo1/ZPpcqH
VIG5XRNl9H3Tm4JpFLql3CdC3+UirZbeh8f+ofhyzn8eSq355mOVGxUW/02P8fL0sst9zKen+hbo
oEJ1OJx+7zWbu3m0PfP2yJP0U8pg8sh9HOfPRUkdwayOwtSb+dwxWm9GhTVyYSrirsYQTAa+cAtS
T2ZFgtoe6XipEk0E5P6gAmU9R9/dq7JIlpjw5Sy2C3wuT4x4FW6ol8Kc86GYEcZxs1NhbUN4vOYH
KSI5lHX4PtxDtbJ25lhitijSyAilBZtV+S0vmGV5qNicngtyaV3/TrA7XRav2XN6Qo+67JW2o1L2
a7t4uw0Hi9fN6n06bX2IW/V49j9ZKOZXglpUzpEM6xjJka8XJWdkCwxW/hj9braW+ir8SVZk7mKz
e/X9fvqE+nyLP56BgZP6Q+Hb2A1KmGXqWBWurHTEVBYg04nhkOzNEoKazdpGEHyN7uV6kYGVuWsY
B6ZnWYqYVrECSE3wl49TaqU/ElfoW+8osmIWZeEWghqhzcahJ3eIiu0ZHZkPq4EpGBV5FcKrlqqJ
bBSLcmOCXA43GKPXPR4iNj/U8SCE+9nABUxXCVBS5iG/8R7X9Mdx0lSp8Cr2nGriVQrGV68FSt2L
cVyIqa7PXiVN3gQSgJlt5SBBSKgPCgHvzWdRo8XZXB3f9nFn3idlKcjkG/g8qftEcrJkJ8XTHw94
XpetdoFkoyDV8ufy+8hpxEtlN5CmmWsAebIuz9Q1fcPMs2kK4FPDJbNmIOf1vz5VI2Uv0iPx/mX5
cvpcMCPoXkZTZkWh3n6QlDx620O62jv0//Ccat5CUA6eZbzDzMbluimh/bttaKri3Xw8ydygzYcn
iWsnspLZfJXFWChP0zCw32vn9pLoCFdUEM3/XKfuBFuG8ZP/1nVd6Ob7KZTrukmkXNkx1yxW6MBN
CB3DR3F8dvOV8VX42AG7SPhdX4f+RWzO0DSMT/mkKlMMIOAW1TmoQOh609BAmShhYU6a/tQtfqSn
+FOQI43RnolcanH+NZNx2akYKyFgAjgQ7l6kBquXmKaFi5nVKr2Ipw/acrwBFUmS7m1B4DX85bIA
SMjFdAV/b517HFXVEMmDxGwE66i2TbfcPpJqDeVPT2bMdcdPOVFwCsiEsqYcVV+ul9fK9elyaAj0
Wz2hSbmxEc8SSVBax3xzaPRniSjT8xz7VnplUjymM0YLWpMsINPOEQFlrpMfNnIsU6v0zjvPyDI6
HlPZHS4YNoQR8KVRM5l8GCdyTwv07gD1nCrim+COgAsGGTjFsQ24Uo0lIZ1muYLjLfQbyDwuUVF7
FE9OL1rs8kn582BOsXFwGADiBjbp1SypgoseQljsRGQP8oVwFzqbMmzkKl0umzb+Kq42uHeCCpMa
IdJZWwvJqHHaDOk4gDJKHSzAqWCplAVbAVb5NuRkZyigTIMpciWe6wLCGZnuyY6Sfk+3XbW5tSu4
cwBIgW9AQzaNMm6UwWEbrcSuBhasZDHYjKXyCSG/7O3TdqXcuTJbfwu6bWba2e4JR6QUMbNph1pJ
ApxJGiRgAADrq1T+mo7ucJLg9EEeIHUe2ktyyXVUgiwup/NN41hO8yvpbTwzZQgKwIFoT0bePs/g
bfrbYzpkShM2WQa3fyQi4rKvPhf6xWNyH52vsWCZKLNo6rkju+lQEHFoT6Ec1X7vWWyiaHc8iLta
LxUpqE/ZZ/bcVq5F0ph7wncitDjd6UqHd3xBi93AA4am9nvgfGexgL8mtR3SazlafsyfaSUk2mP/
2i/moyVH/fJpyr7g3iqjeyJB+BUECRZmcO9XqYfQ3tSA7JOy94VWmaJaxyWx7mrgpZ1Uv2qtvBwg
pBbC+7ls0yJzyAoFhIVDjHNHuAsuZmCk1rpPDcztrRlCpuTMdLoJEPM9oW0Q7MsIVhg++dnvIUtV
6Z7QCArXj7YvVsfE6Sw/k6aoCK5zod4nMipQoDgeTma6MovMQ1nYqkVJtr6UquAr9ytU0X5wzxin
fz/XynMmQwuL99yzFDlmObhJWEXQXLnCINppPTBZxBGioMw8DArAbV/ioHV2MaSOcUeosjZRRsxO
7OveiVzC+323ZsmkGQtcqsZ76DGgkWgxvvSohnEhyoWssQhvlvF8tB7tYPwZUkuJYsSea5VGVh9d
opg7VC90SVD7wo+01sPaxwGYDlUDhVVvBd0vfFUstGlrKq3LMoK3e3QdXbcdzSCYcMHQfyrPvsvS
u9X5mFzohUjljIzI+Yd6pRt0p1eaEZSluS2DBg9ZA7TjBvqmDtP9QFjTeDB9fK0ILadRulWXaHZp
+5YTRbZMM7DnApTz4YHMhV0Rrrsj+P2Mr8dT+1jF6Y8e9K0a3Km4oL1Q4uKqH3/61ASvVDNJyerL
+p9NrCvhWfqlX63XbguvwLDASMciA88p5IERJ/tqGKTh0p16RZtDWjMIfB326Dad6mZfeamuoTP6
XYH7xwh71qBrjtVxtzSu8+QI+PRb/ap+SWYD+2t72oc6X5MNbBtDyCqov9vs0w666RI0YCWp1/Bn
bb0+Xz8w0BZYCX/WfeTePO+THnMILYj6/bhdI9dducK4jarf2/aWXYH9BaaNQbM+rP8BzgPAz7y4
zy+3clevL6C3xJnkoMgNcURiJEoGqi4Vs8wMUO3+Wl2m5ojGzk9dvU1lvBdmzwwkWw2TLiDbHA5f
ZCayDbJHsHDY9tg8jrvQIKPlhxaE8f2fem/thlIyL9RVqr47rW0aqYvndeO6faPeumdLH3+YG7wl
Zx6oHQCpzXLHt2snuf9uegf6pUwLwUzD+jNXEe4Ehh6J9yATcJRgFwtU88J4mNsShjbWlv2xnf3y
Asaii9Ak2xWrLE0LlAlYUr0BKDOSbdaZUDTyCFhJMeErQZmNVd2D5r+91X7Q2bE9l9KsDso19Avt
Pr9MvZOZRotcv0DNiwJgGABGo9ojYcvHftYPawsQBbW8WkwUjwDG5lmJWa+Ov8yDc1C/Cu0Q1XWL
RPW5CllFdk94WmTZyTSLT9c+CFZj+KfQyDbLhajQvTcmzXWfAclYZO7SPjAfB0sVs5ZTSFpyq8Ka
sYqoKpdqc5BN82mmtUy4suq3eqkWEFLIPZB0wELdTK4KbivRZEm2YkzTCpqEDDdnPeuMe1/1xyO5
RLT1R8WRoosAeRiZVrWG3teFwSwHXMbGyOZKQRJHA9u+j3Q8e5M/feoiFdZvWaaDvaTC+FCefLaD
oULnmxMCXplzQg8mjGbYnxkLmd0Yq8o/BqEoYPDlHHAmHtv0nL/TbgHRH0Z8g5BJDIUfplsmuX0p
GA0dIluWvn3KbLfcvh1WD2tcadOpTkaGo7JoVTMp7g8/qv3PNsJooi211q5Z/LqlZsm6S/yNa2/e
2WT3fq+9IMwr/5nrskczJDFkUWGXOgkbxlUSTG5zWDgBAqVgpdNwVk4VYg5ksGXODLUxt/dNS/Tn
goipfVqm5WKSxxdsg9un2sMiWwUoO4pKvmCQDIbKKYuVmad9wmL0xT7dL56WpVQfeEFYELfwo92X
hykNuK3WsE7ZL01tl1VJYXrKo6yN/vxXMX9amIaM6cloeAMToZJUSXi0sTMgDIWuW57zNUNmmFq2
rkAmz9L5y052F5d6SEwS9lZdyyDrhay32qQ/wjowTSpPqqOrJr1/14wy26n6+dyp7qPv3GgBhtm8
/FN8PFH4P5rOq0lVLYjCv8gqjMgrOYioKIYXy4iAYiDqr7/fnlO37tTcORMMsHfv7rVWr8Zq9u+b
rBOuAz/ld3gELgsg9LuyxgGXpO1a9VUESrC0P5wZIPhDy1JlAcqD27MweJc8BG+dp2SR9GRbkm1g
aoxiwPCyCgcYnT3KQhOg9B7Y1OEJmKnIKgKyBr7mEQTuHVug4yDivRMvrEwd/NxAbVOyTfEUpJvk
Tyz5jZiTgQH0x+bheRjwdlYApflbtnPactF6/ZhGYMbgg+CmeHfJNpMKYQI+XYtXsS/cFMFXX0vR
ixFTPnYtil67+2XS1YLPOZtNtmEQoDNall0EjVFtWiAsjvcwc2rcmSmYjfv1dvhwOv5mBfLHSnuC
zig0JBOfsT3ABE2/K2Ef6OzG5F7YEgHoM/G+3jOBz4TuYMhYKb7NN26ynkCyfLU3Q2X+Pp4gJCDd
NEoy/pARJIVbdMw9T3ynSDSr0sqIhXArD4dlyOi6MJ50Dh2IRq3vkppGzF5MUVlzEtOEQhaPiBT1
Nbgw0mYKASA/BPM9kclmS5gCsYRxIKEsmJEs8KskdIDW7DSojoIOoQYBIdbAROBx6RIh+cDfRgzL
JHyxjvkgUDKIhH0Oosov5RQy4C2UABFrkHOKI4lD7d+HiHmwwyKbV4G2xRPyyDwDn1kT0EonnhVi
hEyNuAgXIRJ88mM+HpXLqct74YMveECRo7Qej0MKx7sDtpYS8niFfCPRa0qxgnqGJF/leXjOgouB
0rpnJdKA94yABQGeSZC/c9aTGX5xmxKoNjvxTiMcIBDxoOeCvHevBKEyIoDx23l/SWiWU4eXzhd8
5liUrSGFC5pa8DVqMW4SVC5RDsicpJnUqVapA/gM0cGy5mvQZuinG2nuTVy/F+aNZFWkRV8yJnYo
O/vcv/IVGRQfgOrD65AJJYgdVdL/WvYEQK/+JLvzmnaxT6Nvkrm78FwfkaWTyjOMtT7wp1w70lMu
TT69V5Ph9ZVo8jU58xP+vvwZfObZ+DmnACk+y+ONrRuJN5Z99MJwceD4RyqjAdDO0b1GAzIE5F/6
zBck0cItlUfPzgpSwCnsTUiNnHs/G/MU7FDK6C8vRux6t5mBJMYfbZl4j0DfHmqupNeL6jwgBfxM
GAoYD7UCbwomkJVqvfrAIWRiIhxY02vAMEIgPEYIMMZHDEZMO3SLal+8JLefDg7b+AVOf0FlPOl6
H3ofADSm4yGj62j9Pyubn1d7+MT2sCnBtE8h1zZ784ZWPrrPhhxn06878ks4UyYGrpXZw0yNxsPP
s2G4llog6Fl8FzeLOViMX+HpmUzSTTmh1LZmFB0CAHWwGNfnLHfkc1fMj/bfCMXhYnPyFS05/mZf
PDOMe8qxAc+/HWFTgWoCux0UiFyX1burtbJRyGoPn0uIgSOW0P29/X1ZA/FQQ9rneCnorbpcFQba
A+5Q7CGhUHFbwiEsub6vKZp+kiNcwG7q/pJEv9OTEFpaMrragPltQfFVm9hv+HytOGfIYILxjilJ
NLYNx1YW0RFG7xTs68++LXPU7zp6M32Mp3XHeDCsANHIVLYypzOX5ww1QqNA/0V6pq2C9smMAtSh
vaKkA4Ty/ms+aWKmGGL1Qy9SGgajHQ0ljqTp3Ptq+cWsHeQA0tfE2q57eh7kUydIl71riT65JdqL
dHzI38LLBlyCTRWlM2Q25o85R8yb2E+LPWiQnkWp1uIeX+PR0Kc/wDPftO7S5b3GJUvHIcdggqIy
wwY39dFgX38brD+0x+WOn8IAn/k5GBiWc8CtcZD6fbXi+hhCfDyY55NGcwmbHQtxbJDScmmN0Jwh
lLi8qRoUuxtKGGbete5pQDhd0s5LX8romk0r6VgbAxOrtHLKNiHzdmqLcRPTZEZTCEJdI7zN7/7N
em3eD/UKdRA1EwqtXeri8v/GwAx58zy17hYTFNT+mUIQAtjJHU/Rx8bTkE+YYjBO0oyjfFJCz5LY
Wz/zaz3t2yVqjMeiPNMswgRmt+emlCcnxuN2Yt7wTx96xRx5LDksS/e5HiPthNzm5MNwecosD3n7
WokXAT+3rrRKjaM+lvTjda6NF40n2Qd6gTTsoo85asYw1ru/A0N96rnE9/C35y+RafC+qz+i8Gbj
R9w1QD9e9I3/DRSpfWkNc8TsebWZAGEBYSzjWeEwzhTVNMppf0x6PeI+aJUdh80RODs+fayOPl4o
s559czszdv7saePpFDTezep4bC7t6z3CMAugLhlJqklm6Q6tfUCpaSJOXIDVefn8q9JhsIh1zBYm
f7RLPQXaXSn6gysyxPejY4IE8pLGJ16ezPiKuwGSjW3ntLX6K0wyJqB2RfBy4w0oJbByZqbue2Dz
MnzF+XpM2+mtAWa5OINjrH9MxrnivuF3HNTQQGE6dZJVb176lSDFjJqMYTXCcdT4WsOgZ9XiWqdz
ZD8TheZOdU97fs8dqvN2BVMx3XPcWblFljOJF3eUCf6I1SA6xhuDYbLMz2PfjOfowdVDNkttZi6V
fu6nLOGhRs+oTx4bQKMzLP2GcRKtgJsctuzyNlsL7LyjFy6DNdTG4UyoJvuwZ8KhabEJsKHfVKBC
1rLJ47D2Xg6nmnqtffRCKqh3wCA1k3TCTJiHASVkt37qJmYXI2ImJAUDbjkyXpG3Hj4WzAdaUxwR
GRrj/GZ3Zva8/IbZNQ6zTgCWS0QzbDcUogM6Mc2kIZf8aNX2BVeNERSwHC01yQRSp6RXIiQFJAsj
a7pfRXFy0+NZuqAY58ymYkYOv6lmPXNwYkdCj+2GmT4+fgCxBX+gcq5AmQhmlvpVe4SKrkzGuznQ
GmsHKQ4YZqtKzBHaG92AuDt/m9hNcQ2IFR+V8GS3Vrvq/1Ebdxck9W0mAN+rDqMoEAkZ1TI554uS
tMcmRzY6PvUWpVCzfrFGke1xhzhpzNThjjodO1r1TNLMKJu9lwB+m7dTLMHdPKaN+rjnGnHIILuT
xANz+xHNslZvU3KEeto1emahy342AQJX0WcFdFloD/PrpW4s0Iahi3ZOjB5VCfrLL8QyfYxaxaSH
7oq5os8QDgMrcXhT9oRVcT5gp11ds0M23bs0rwgz+gndTUR8vADuS/pszz3tcxnYmUk3x3Q4h3pf
VE5yGtiJvtcad/5lGfS83GIdL3MrYcooYaBkKRLjRr6Eb8M80UsfFaguIdVhth3DF8oJj3tFOKn9
7DTYO9L2smmuBNzZcKY4if4wO6CD9J+s2OntBYYlfat9Rr/Sc+AVBvZgtXp3NCwGeQ8PQwpEfwVr
4XF+6s+gt/5oE0gincZF42beQ0Tgw/XbSvzHZbCVVyN9CJVdTMCDv8vaFxa+JAOlf+i76GdN+BsV
gHEOVuS00fNML5KbX+StfO6fvwvFtrsDmtRUMYSKEcQgqfabOKVJjuwrc0Gw90l8aIygdYmV9A3z
xWfR1awfxgvNjuzFrt4qknasvVrihqfAZPrfOxl/Or3ZhFQaX2qb2aUlA4OGBo021+71pzmdI+TU
DBvlmUy1Mgplo7N4WKMzv+tjHznvW7Jl1cfEh+XQcEYQ60eQYUNtUtrIzXK7F1CO9E5CXABuli9g
Gd7b56yP4aHa2IWdC0hM9vs7MDCO/AhSA7baRRxwpf0topCc7wPyveeMWiXMKia6MWL0QD45MGEI
uoZCNcwTsAGikgvHJPCRjR2+TrE+/82pYaakrhJNR0a5SzaY6aPR3MI6fNzPbqiNT5wUZ9nou7XF
TFxatDY58Ft24k00Z9Y3z9UacjQyxxs2GyDgfUozhw1t6SC8WKReEbbYq6ndax2NTyyHgVkvniie
vfesp5diMkd9Sei6ocEWuAKRzcD87dqMWZbPsMEJFRaPnUNo94t1ZVez/nVgypChVn2o/fbCHeVK
jWjGAI9UydzWzWSoER8hjo18gRkqKe2qwtnJHsLg4RIDRsbPHkz51FKvCZog2/z8EXp7DphhBYRH
0wIKZTWT9C6CG9GkAb20a2oT1jHD6LBz7Wwb/HTmWcD09Gl+yKe/6KmnRrpjGHRjYxFOkAcWaf/Y
hhsEE3ZD0e89S/bOGN1kyKN3lL6Ve+l1EIpyXQYoxK268D50zOSCxfvsOvR98BLQSoawrqRdfRk1
tTWEy6fNjteHpvBvcCzcoNLY/GJK4yB6RaY/w4rglLbFB7xJjCrIYv310ob4oNNWX1tj+G+07vfg
dffq77K9kEEQ/iEkP1CLq2GLrE5j3jt0e6klNFm0akikGsJLcy4j0p8P/qhWwUYzyuKls/O6lz5X
KjVfOw7oIa8OveflGbNdmTUPD2N/RaiDpeWEaY43tAGN2iFpRys5i9d4POONYlRMf7xz+iuwMYzq
mFBNUqpBq6BI8BqT5A4UVVBvGnexho86UyrFCfp6rT2wrLoqa3TkvTEFhwGnDQC28q1WQdxQ4xoc
FoOOxuJ1kqXx1e/2CM0OLTstoXEL2mSwGnf8ByFulxo7DADGGZkktGHpM3JQ8ONioCow7cir5xxv
DVLxSXz67Z7mO4Bpfphjj5X1QCsjjNaZxLWQr9R3d5tdwOMwV4MQrI2PyAA4+NvLUEOJtGwjlB92
6fPYvPvz4wwD+Fkw+p0ZTExmR/8KgQzZrXQE2f26kO1hSR/VB0gxKDaoxwGt7kydZkXQpLyqZtVs
YHMA0F4pNkjcw4ofJ7cZaAjyymYDAoCocxxQEwsdFMGaZo9Wp1pH6GG/uEKvA475HM3K/BNRooP8
osGjRAcgEOQSh3wEy0kwSjb9A+8S1GbaTm9wsf5gPbCRk5zyBWF6gQHPhTPjwM6j0kSdYHIUSROG
FBiPGayL+7Fav2PdbIX3I+m/yyN4K6IQZLDUiyxnTLC+k57e5kgiwsK52eLcK1cQhRPe4xFmn4p8
BkX+8sdTibkjAxNfTKOYIX31GFTokioaH/IMdPsvd1hEI2dvJz49dy8qJhqSN8z1+5J5AgWg/VnG
AM5lJOHnM6dyfmI6Et0XCO2QoXGYQwBVTovaCpKEBn4WDeyi/VxmZ0k8raiu8cg9wA+LNUn3JliO
Xi0/87vdcbmQHG8s2ZH5Il4xFJJ19hM0wmP2NoswF4RgHYHfD073A4dnBMXzh1AS4PcbmMry8J00
YT8qsVd60B6n1Qewh3jGUgBFfapwrFzemzqHVztsyE+AhmgfJG0rbgrupgYSJUgvWEKwT4jTH9ry
sf6Fir4Z0x9u5YBTIDhLUOL3ZGB+UULxIEBd4Bm8eDJQaju4KH1gnSndtk/n5yoH+HYVBtwsbJQo
tnL5TiBmuDxASc2EtF4b7GI9lPTPgQvdcRnp7u8XMtOC9uisINxrqjWtH/GiR1YkBFblAV2TTqsc
KRE5n4V6clsvoP9K47uNJ8UGsfFgbAGMghxzpgAtg8GDUHVSB9BIsGV/sk5u6WjDe4JPgFoUuC8I
FkzOWEeixGqGNRO8pwX/kXxD+IbRCUQTQPc1BNYxITk6AKkA50I5qcMEAa+N3z4MhYCPcPMa0u4t
pgEjM0VWKaSOf98ESuN3gLnA4sDn+ClsEd8RVCtgFOUI+40SCYnmH2A4FlPoOS3iMxEPzO5d2IDQ
MIpEvyH+WHQycUExArdhl9io43LDm4FbLvdT3hgvg4dFmcqPmDJOmjuk9tDX5BP2AVPzJe2scwB/
3mCZW4xaAfTCx/QL0OmAkP97KMA54HEBpNN0jMUBJAhmiFQtN6Pm2pH9YTqADhcSFSMb5Hsjpp9M
uHtfsmnos5e6/5ksfmnypOUE15FzMVOiapadAbsIG4BbQIbnPfkzjzjtTWJe1VUs0Sln6JSmJTDS
bZ7r7bR7qGDXjViXZ+XdobHaAzHT8ilki09RqQ4C9H7XRJfsqexyJk8qU0YoCCdYkF+zL/TvpDdE
ZZijbLiSDtkdax1bjwkAIKk9KlMgV6gaCHF8fXAJuAqG8Uz1VR5ki5+zB+DXwAL7AvLjPSIbqZyf
TyxtaA3TBpioa6xuoR144rSkocxCUzlFsE+YgLTice9TgZsfOERYaPl0eOgfANoqbvQHeNIBDC/V
hwPOISo09MSvAz8abVhhgt11WLJINcB6WcP1FGSVy9UzHzNOjx87g1yQdQ9DypX+IbcHcwCJBL3F
kxTFC313tM6ItYfG8XGOz8qV90Rtqu5PvGJIX6KQYO95x8mWGyLQSqZNGp8Fmja0DLhM0IKlo1uZ
Aexm2x5FZqN/FmRv08MQA1IafEyQ08Gkv5KqTWnjIvFYnpj2NctOjy3Xq3/l6vDWR6diH/BluqAK
ZJWgPpuSNXJJOMYFkMwQWdzmiyDdjcz4zIbgHd8ZUtHXyzmllILiAPJRI5nFi53A+kwMPqOTIUVA
AMMLRXXDCXtG55NRuD0rsftJ67hgEwLnd/llSNBolRBDAUMANv/QWmQ9vAnF7fL2xKXtQkSpXDCQ
Z8XCBA9UWEiNOAOADD4ineUEpQPnpypQ5IdYwZWRN8Of5wuRTdJWBppPJKz9Zx9ZpXhykITj9kNP
Hb24nPQkXWSZGb20mEqDIjnp9EvCOLBvLZFLXZHlMj6RzGxkfS7Tx8h6tdqWvEFkJMc+ojGEWCEa
M6ReLyFylCgR2HU6bWyXsclfg6KmehHsS+MksKAWloJ6PtNz992jK57Zq1RszH1e481wGXj8/Guj
6PoxBkPUjqmVOrBegrbouHKUMO/3eKNVtKuycstYO4zXpB5CSGfVFv+jP4bO/ekIeGDqZ1egrGEI
kNdjaMGNQaHZuj31MKNvHKH6t38Xbjq/T/MceaOAO3rMj6NiqCNIlucEoSEdV1sSTZZDuRifxrai
d8OOV6nZQUK1wJVGuLHiSnW2JESfWpcyTljZIgcULl64U1OFv6JXxM6NZ4yEb2bZ5L6mD3fHuAZU
SwEOFx96U79Tms0QpNasfwKQHi9+zi24HfkTSA3WH9wXDP1j+dHqXc+mRtl7yK4cIYew38t0WmKn
Rm+Jww7++ThuO3KrJaf6zsKgviJZO4JR7adk87HYOGZTiQntKM/13qQIn+F7+w0nBWCORqL3WbQH
keeR2J87tEzTDQC2s+DWMZngTb8Mjr/qeJ0EP+7gMEL+QFXaNwZjdWznU6C0CdFAdpGGobZfDA8o
A7MTKS/w/zBqgt9blbyigIdTkX8oACFiVxZMiUCCRDe6+thKitNA8uCwuHyf6+nzzF3hZvSjdloy
T7ZxUNm43VVv/Q6YUWmCrX4W+2P3QpLPhKJc0XoTZhKch4f9mttXhP3L8PLZVUFyes33x99qv+6v
4BflqB+xG8NqydmXsFXSeeXtpwyd3r0W2YzAlZzZsDf7d2BHSVTtn8N4IzY459qSiEUMu0/jLYpu
gmnOTmMtgECwpG4DtQ+ICqjk842YBibx79G0sdNdExaTXKQeRCyQzfck8dMgD8pg7GJGCrgirNLE
uIc72ca6PtIRPdjusSW4H2Xq97FT49DROtic2cmcnurWpnTDXLKwfk5iwzMfGXXofIOC4lIcZzdP
XuVXEmuOln3QXj9ktvGWS9pGN24WVMuGztZJh+SxNUiTknMbKW4zaY1qchibJTkrLgoTYKjJ24xD
7ood/8FJrEbr63ymPwM9hA2Uy3p6OK2LpMIK9nOmx28yXk8P1+IuVihfo28q9GHGjJQdOBhEWHuM
OBors/s4N/bNDo7fOUw1NT0KkfS6t6VgFLJADoPgeXqfxiF6GzKYRzYRxCE3TBENSmyMF92GGheU
+gHFSLKE/OxtiPJQWgChJ1IWzjIyI/6exASJC6cguiOBHexPFXNOmbE3q69Qj1wzoAoibzx7RbCS
8M/3A6chT8gZSixG24BeADkNNjlk8V9c5PQXrlJ/xD6aHdjI+EyJLf6A3BqUmIWM+xZVPkZkyOgw
9VvkNJnT2ko3DrAbwiCEmDXlMKAJxRk77SBHHE6s0HoRn9CxIivlMZBYdSE9BenukdjEuZAtch4Q
tHg8bie4G3JUOqlIHKK+m8yeSw7qzwW9KxXccwlb91yKzp1EMIgkf0IexHNz7a685QxNK3lSbRFW
0GzdF/Sywef8EMFgReSxOhhgyRmKNAWDOASeVCkYQNKCjH230BoJ8R8JBBeKL8hCPlFv03XRGMGE
cul55iKsjs9SbIUHYLGNi0lCPwHd61deNu+96yc59TG3INmWC2IGA7JdjLBWmfvDrrrAbftpIeCZ
p+Zn1p08bNmLvQJjW0guOCvl9J7Xds8ZhYxcvZLSKLkHI05STn58P1Bohq8oK4RyAm66KN3u/5IM
kixqBPZz/8qZy2XmfcB5cpnZ+UO+gPzMwWpQKhkVRRrhBa54J3MUYdKyrjaDcI9LEeqQB3ndzxpN
htOCshvr8mBwLvzMjaF8N/VsHP3NysSSnOiv93fSBkb4RfLFBwLGP1Id1QVyDBQ+VGKNsiI1hJbn
mrBw0c+R54kkjksKEIcUCmSN72NWS78PumBaGGKti76diPe5SEeuNXSlQN85yNaNxzkJOiVlSOdV
GJofJg87UfvTLEBdf8xQvx8zBPil+pVUjkUoM/kM+zgib2g0Pitk1g8ySnPIEIg9BnNGkttfrtJS
xugfL4tcg8LsnocNVogC3ufgiE+sUwHiRbfD6MQ65PU2HUuhTQ+LyTONyZgkMKWnurQyS0PHfgYd
HTxSrA6n6bG7qLb3dcv4vpzON8TwKm2viqILrxquMP9UkAxhZHNbKyuSbFxzbtx8umzV/rTF3icG
rqbwwyMBGAcDA4RrlMJ0YYqE87GUJkWpDVv+Qk/uCEEwR9G/dL/DsKLX/Vy/MK8g33iE5wjwqVt0
pOE9+sNpRCYtxGhTmPYZL0gQcvhMQ8JOfw2adfC7ZsxsUZFqkfKQtoDxcEoJwBHgPxdwEOcmh5RM
yi6pstN3nvZ4VyE5+QrD0QH1DwJtgiaHGntNVyAiSXMPiod5BO3IGKCkuozWfmyUooMdexb9H/RN
vL8+Izl8HuFXIFFePBXgxmUE5n4k8foxouUm5vplm3r3DO87EMvJPVFlmu3Q+yH9psxF0q6ozyuD
dM8sJJYQOGYL+M3IiSA2UwAZ/CW4pkM1uXbImpGfA1VThAm2vMJutFLZBjEv4KN2ot5ZeqklnmPX
HLvN0wtW6wyWdj++1vttbGTz/hqH3f5aQa4XolH4C4rytT2AEqduvhusb5PfKY6YzLMu/c+ONNN7
iMlTiq/siCSfK2KmwUkxXlvs968Vclwqro0k2LAiSjx6ev3f9LfoL3rbx+W9e2QqzVE4kikWmnXS
7g8Y0XN2X3ym1FkDjsbbjtLXbknmglK85MrsrpsVneAJhSFZDkkJpwn6WyIT3jJd3OZ4P0TsY7X7
wnPyXre9A7cKz5E3EPXl0ap90WYiphZjmHUCrqZ0AcyMtR/jaiDHyNnpXyEM3sQHr+uBnYGom2T0
H4TpzwhN889ocEYUR3hqP2eoL+hnNRuirXTqD4Gf1dweBAIco6cRiRJ5al8jlSSyI7gmynMe/UhA
SXZxwD8oF7qu/HRXz9FndMm2r50rMZDoTjDkXCVE3Q8kEJyrotEbB/SbRpt2gcJz79Mp/i9sEZg4
aYn+sKZQ/V8VoSknE0cNuhcJNQmyrwz17LIJnsFnhSCTJdWb9nz8St3upBWzCdR29fK/3njRne2t
jOCOvYM/sFoTpxYadI6sY6oPhaz0DxymeiqBpelieRuDI6Nue0dlC0OGkwjwTmP0Rj49U6KtBWnF
QNAtMVe4FF9A+N9atF0GrTXkadV6TF637G8fx++8IlZYHWE3lIfKsXMsQxxrMDbprJ8uX3Ejq1Zs
vjHmAOx2ZvwsZQQzV5rGsCTAx2KwktgnIKBUXMxQA5qipYp7Pm2Pxap23kdC6p9FPHPP34faVK4w
cWN06Lhjom/RAcBZAWTK+yMRQrnQoUKbAYGXxZaJncsYkZ+Ayc+Nli7383YDA3lfvhaUSr3Y2p8+
EVsGEJKrg5DmgVsaefuKMy8s53VLqwAKLR2+jGtRUPpI0KVid3MN7MJ7HNHLsnmpbSihTqzzfPZE
Tr3F2RSdTAvKwOnDicuZRY7MCkLQS/FMnY4eQXTEULPgYyLcJm74DbL0d+wUBTxwVoby+m/idBr8
vO463u1JbQt/WGgdBvFyZ4DlmYDM5SVWQiSssdPhMhc7qLAS2H0tLxRJZVLej1cbVdHI+oXdQJoO
pv2ZMpGsTN2h6MDcexCVPloLgFvBiFIXWd3F+CxPUWwaLzpi2TCwXwDlZrmjI6tCCuFLYgm1q/Yy
JkYKBuO14za8yb/XFMwkAN+1dATR9fJLwwvGQhiShlY3tCf+O+Co4yp+hhpF5huaasi1w06f/O+g
IN8DmLvKp4ReicPoihdf1Nng/cl1JZ7XOAuJt/5YMbH2HEi+hIeissZQQrpkfZMBLLj8DFasqMHq
fi4AShBewUlRSv0ZuEI3k6MAnZNvLrrw74eW/lzQBUI4uagCgqfeTsWu9+dGxBLGSYaS2HhM96zf
8Hvk3nfOWEmQZKApI1OO8N9cIiN4sXX5DqvLQUrEDceOoIuloP4E5ACWYj+z5D5qecquvV28TqBu
SCkIyWG8GNDZswEQyGZl9LsSlaptyWZhox0eG47ifVA52A/Zb8SVnTmGpRGqUJo2RDIt0mwRMNB4
s7oO9KgoQ5XigESRRU7xRZMSbUEjVMCZwz/rw1d0Dig7yjYi+T/aA1JiRxC9z6tQjrqHLiIHGJa7
+7KwbpjWy3b5XiQeFtMmYo1qzcHFDsu4aDRbnV67/fq7ZNqeIOToJAiVKDmzDSGvLvD2l2KirHrh
/fA+5658gd7hOKV8JcAqV7KyVSIqyNs0A5PuWjBbmgCQU4MgZRIWHMVosfwDMx4o8MwfaGCog+1v
UaP7/moDXqAQlmoMGWcexm/HGUBI5R0XIwN4egwVRc/E3ulxJRb13RL8DvGsFRkXxOB3r0O3dJ5m
wjAfNjm3hWbZtbgxt1Pp01QaNHZHx89S75geQ6yN1Ojo+IwgEtsbuRUHN589IU+8G/mF3lv0od2p
Ym8+R/uTaeXyhAGlo1X3nOy1/rJKtffxtkNLUUIGkdcY3WP3yE7eb8uj9fL24B6/6Rv5yfHukQG0
894ZUlvaUuOSE4Bv0J5kj/XSxghO7/NS0t1tp2w5JMCOEdjxgdyrQ1YpQqScWtUeRxfsbAX1SLVN
PSG9DPkEfsKqkw69Q7XAdzLsrtNgYKRbZdMJGhdPfO95lHlZIBVd/8NR83LBA7zHdhhBdp9vXrmr
fdppeSd8pC/zMzak9Xd922WhdJQ8PGBg4Uidlt3Vc9ubfBZgiByi7y0tb3vveQbEK2aEar5N8YUA
k/5tGpIQ5iCFgD4nazLu7hRRkklO7lDP80vP5Wjz5FyUlgAJy/jcXvvQ6Uxb7VisJB7qZt+ZSE5V
xpkKSkINBmABAigzPmULnS0LhKKaSUvoPLJJYDGWAXkfAR1M7PnDnx70oUNPtPprVHnGYqhThn6S
22fHzqQ7U0C/UcHM+EQQ68weIf+Tl/H6trqvGHe36uAaydxEtGLga2T66eqJcMYBQYt1yYtD/nAM
vEG7nHufEx+PaKHm9CRCr8CKod0KlRkim2Y9dLipn0tnyzR6ePD8cl91tiw4M9bJvR0xDuQ5/W2U
iVDZdfxm8jhX8D7FrOdRz3BYJWa/NvhjNH+Tt4eizcJacyWtb3NMGNiX+arxGjsJ4Ca5kSlKgQ+M
J/h9TwsJ7ByJ9VAH9SS002g6FGDaM6AEQnV2I4iiWaYAFGl8hWkfIG1jSksQV642lANxiNvx2NYH
0h3onfTPAwUmjvRI9HCY7j3C+mbG7+03MFrjDRAEitt8ChEmu6+IHielMKngEF6DeKPAHmKF0WPY
MU3N/Gr0hClMNQkh38AtjHgtM7JivxIbjmQGSGFab2k/DNC9affdUG8I4/tIzIKigvLl7ddm+QeC
5sOGUX/31Y4GhI9hxBIQwZHngyBG8NPjZ0PjcuwZhboksULUiQB9cBL2HWR9i8fs6SgWZLmIywhI
cek5v1GBIOow6ZYSzMbdGHvDy29FT+8w6hvvoOcNVz28bPkxPdYG+Va9Sufcha/XRa5IBrX6QLe2
Nr3T3xB+eO9VId4wACLVEq9it+fVuxtTJo3CWSUEnSTCw0D7WAObP0Yj0tD1YlXkRVQfm+Zc7t68
FgmSD4ziqbeX+gJSVWissmrNikMQOU2NxPwRIFzSQIjXefRQo8Tk/pNWveb3eZxvaMGusKVkfLtO
ezOSrLdRrqh9kVU9AaTgNvC16xkki0Dd/cygbZrWdNqj6WeuG5zg5g88JxO7YPWwnhCI1CteRU26
iSlmrjZhhzOfpEFCCNZS/zDEEl4WsdT2GTKBlLfoPaLiiu4J5EnrXQYGplXY0/L5jMUwFtLcAu0q
pF9Yo5qSO7JKHUNOPXVQ8OukcAS/1HhZ1M8c0JNsCmSPDVQ83+vf2QUQDIVffzO4afsdntuTwsMF
jhl5oFagz5AGPOTPTBa1PscfVighrVSrdUVtVv0zCi5iHnPv/NZ4TgAqBjr6G204v3FWb3PAeG04
w7MHLVE1uUcsnnjyspXFg058m9oOjs15LWqrCigGsIPsrQqfOmQyWg62ibWmS94GXmf3ScfRUfA9
1QRxILAejYsO4CSWPorWHalfJ9nGnNN7A45adqlfRA5vvWffGqo/9QRgCRlktRamJoNgSK8sTQJj
u3vYexRW2SlckEgGtRGLe7J9mMxfJ9nbIxbZ8AJYETdXZgDJ3sXYfGy9LsDsLqep4qIVA/7WnuEz
qFcK9osUV25vTTyMXeJfq8KWKE9zMDYxDximxnvN8O64NsuGdgNPnnw2+12yHiNzo9v4QJKcLR4H
jqnCGCMwQcc2ExQ2qIb2Poysjj2kGMTRsnZQM5vtbLQASOktkjXN5mqhbnoGWfILm0DIGUNWWT8I
hwgdvBDXJgabb+c2fV0taVZ6CeeiBerC7vhOkEHBTkhUIUbsxDMMtl7cHp0mEhWoHu4cKmsST4ak
81Zp3BYA3wiAbsYYUuF15D72RNtHfO5ITnwGcofs615vwOzwq8QHIBCOQYhUwZ21Fywl1qzM29+m
5kDw0RBRljHPTMvM4piYZNW1jzusV15gilK3CqhLyhW5ioxkHn+L95v+MyHPqVgcHvuNjIsfbgP+
/cBvAxvgFcQVP+ii8XfR+OzXstjVNLrpL01uEaVQBd7dv6Ms7pDwpWgP7y4loPQ2eray1XseQmIE
sYo+OCYhRMUjIIR45YpXl84RICnbz+oR8GJsId3IXb5+CZMH8Xuovl5UD4xK0sBlKAb80nq59Uoc
MHC8nMRd7AQEPQdmBGsAyWV9bSEkb5z+5VvaCEst2A1z3DPqy2j9mnd9MtfU+NrAM90LDFftowGG
V04Nor3AN3/BX/oVI1RhOBNbBPWwXa1TP7duFhMMQzadqRiJRWO2L3JMUClzFGHxa30I+aKH6Tal
HU1o9YD8CJyKC2hMubiEE42J8bfFgasi3KhK0PQZ1jiYMZj3RX3oXoWOlIHyBgOIURea6QIXBQ+F
L1p+uL+bfVsQ18LSgjClZ1hop8bMfVVfHCe3D52+QuzQODS9nVNF2Ba0rU43/x7oF5VF3wQSA7gc
Xprl79Ayu5xayB0KbSfHOJsW6ovicMbRWU5/u6oH1K3lLxiwIhgfe15GV4SF2vrUocNoJ7NR0d8y
WDfk3P++MDfxBAIABkMcOL7o+qPlT/yb7cP72fZXfdAgH7S9n+l1rH3mCEi8mzhQOBakNQrgBIYr
MbE3AXtSx+qKJQFskiNEJ/kh0cFQlq5Zg+0GkZa6KIUdggVgWzSwJbvyqPC7CBXaVe4WIU0h3OjR
GjQtX1GFoU+nLBE3vO/kJJldzim8QY2W9Ze6mcjZKUFDJHY1USnK3S+7k+U8B05EqebR4UBemVFN
0VEY5BbxSWuWnykXwZI8rkXfQJKywljQePmldgDvCona9BsgQ9ELjwth9c85O1TBqAGW2ZrTuOgg
g0aPF5Bds5gefkI4eTjb1d6QeZUDD6TP/JABsvoFnClf0N0bTx1zcTMBHg4lWgU4F1O7cB7mgBOK
1e2wT59aNbA/yBzxoIHOpPMFD5N2+qK1EiDfwjrcoRgfqx8CAU0ZPzyb1p9Kj0MS168tdOIgQZJd
7kgKB4i3dTQyLGfehMcnIjKxR2CemfG5MAeNooFH/PhZyLQF5NPgH2x2QAyQNo8NbcnObS79VUrQ
zmrh3LwM6fKLQ/YR3rWIaD4pKZbGCxnF8JH8M/mPs/PqbR3L2vRfafT1EMMcBvPNhQKDcrRs3xAO
x6SYk0RSv34eujFTLpVhA1934XTVOdUWSW3uvdZ60z50LNcf5uTFH+ZYPiXRvHfiD8iZ0jiF/cFm
Qi1yMFcsaSLRHikXPesAzcMejn95HtjlSbA1iKDJERERu54O5rNkHEORWxR2BPudZfjZVtJ/Kqj/
xtIfShXOqmFvrHCGtKEWRlv8XijD61PoQEzvZ7TvcP5scj+eLht2RJADCAqcdKy/AOCXXX9usmsS
9c2eycTyD98Qn8MTQXOwj44lQxEwD2peehqai5KCF8SGX9Gs9MPGBoNABoPssGKd5NyMMDZUvA2w
FBlFjIK5lfmNb44f3uORC2YguezHzJqZoftQjM4T2lYaHVhUlPIOvNwj2HSbT3h2fjFNQjfCobyc
RiR7k/JNn4rsAxekHRNLXs/hovlyn1OeSOzEWKbicmMOQANzvohjBBY0w/SXaEspvZTefc4/mi1z
NONFVSiJm2H2xfyGMm9wYdpDCaboV0E2rY352XJmxxuEcFzqOWYoNGJoTmOGhS3EXX9SsBKFwW/I
hQWJCQ5nArxcelH1NYM56F3mNZ0Ey4XGm7ON48JmwmCHLgPtKej7xHLaBU3nWnZLmybU5b+ncAYO
z6uerj+4MnEYydDaWk+wI2i+/FW852rpWl77U+v6u+GME9lWYBt6ybE++bvIMXf8CvMQW6IOS/kJ
hTiPLwLABl1oRiZDULQXLMwCF6AVN0VRe7bsMwSBYsZNYZXEa8iyQhJEy4clE7a1YEFwcTEXx/TI
J2fFyfmKdWMY3iLKsK7uLbdFCUkjzj+OYJAC6Vj8veKq+YR/VEuHJynzjzAUrjZfAMHHBmrsdgyA
RFuKNoQfxcQxP135k4my6fHzfyfvgQ+fa8P/gEcxghcKNFDGu/aez6UneZfO9V3HojnxoGKCBHKc
mO2bMAqRxe+uqPJQu31+Emuqo9XEShcMh+BcPtV3Q0cQ3jKwemx4GKhg3tvjSAKqfKgaYv64sEkn
eJExTRpMP+wkmhqtY4n2BVcIks+z8QVnOWX4U7R9abv497/+5//532/d/wr+YJuT9EGe/Su70EWd
s6b+r39r1r//Vfznt733//q3rhmiJImyoSqyKIuKpRr8+dvL7pwF/NvS/9C1UOqKvoz24jZwr0QO
0xVfXkjTIYKG3OEhEptEumaDOXXLOxeg2rWxpc6UiV7MFXWBuTS5JvjxlxS2qssYGx+td3N/e5Ex
MYHrCAlRHpmgAEugLyWwDc71bmJ9COIyejHyeWKNO9RajJN4w+n4ODdzV7su2abok8kCuNrC+883
rSq/3LR5d9NqJNXhhZvu3kgpV9ZnzFbqaUtFadTbxHoj+70ST+2NpJSe8IvHwk6JrgCFm1+YSlbj
rsB9ydHXjMco8PQzZua2Fk+DAMZrkztYANG6Y9RE3SDvjD/0GdUsVAeGtCxOfr4XTfrlXoYv+MsX
2J7DQpCEOtoTcFWiSGhtfN0F7K9us9C3y9LGqtmH7wTLmW22pqAa68G4efcfwrebMKFMp3i/vkJu
0It1V8whd+WiDewIwatSZwHkQZ6DPC6e2bbUaUbxsyGjjW2YSTWHKN+cdF23xdA6K4KbtR5Q1vzn
m5TFn29SG/78y02mtziPzHPDKnXEqclUdlk/K3P5j3G6nVK2nLU4geHfLxCgsUtyVQzawVp+vgp1
WBY/vCufX8WXq+gb5XzuLjzq+EV+MD+xh+RgvFlvFydaF/AGltQYuHnMcFyehhuiwN3rIHVJZvQX
TCCZ/A/MenmhMjwysP3ymMh3C7DVZbVlh2xfLxQdDhlI2UE46GiZgv3Pt6Bp392CIpq6YVmqLBt3
q8VPwtgwoo6VbyuPN9jQVM79KFZmPYQAnF/iRTyYi5HkfNGxfLGZ+p+31zl4xjNcNrw0zoPI3IBB
rC3hwdk3R1tR8dMujRUHPRjCu4pSVVoiS3ipdvpcYasU1zArQZZ6soSe40cq7cZhAv7zrRnffjt/
3Zp5t0b0NgyC4CISd/BYgixSLg5c8AvkBibcz9Y6f6jaMTrHhb5VXKAG/7mytb2+PYdjZR+EtvlM
dPRRWRWvKmpjZQmQCJOCRc2CAigixeSVHVCaZ+to3c1VTzBtQsQm5Pswl/In9TGpHD1ydIFUgLHa
jkiaYhJXQwvtbwssCYHFMQtELEIdQwvRrSh4YMIETAGsgQmDwueB+QNFwM8PRvlmtxNFTdIlTdVE
Q5GHNfFl2eZx0F7kQKbt3BuvqglWyau+EHXajcVFhUy5wD28IHnmbIe48D1p0VimeXea51vrqZSd
gacRUBQ7F7JUKke6rLlGxtRsiOgDiQzx/lsXbKqmoVimKurDlvflgs+XOO+UW3/e95eF3r4Ir6L1
ILWA3CA56UUb5xjYmdF72R8S5u044ymAUPASLsvqsjIJGfuotaNGluOg36TKamneUSVVDCe16KHj
J1xh/XXtNsStnea3dn++AWk4NO82CpHLtmRFMWRZFdW/34CRlVpkttwA+b+7bB33TrJPO1fEXuC0
0R/pvcs1bV7Qv1PmmeNfPn346fefrhgSX7goGZom3Z1u+bUq01pW4j0Ox5NX2IfjHdLG0TCeqZBh
h9NfPu+7GkK0TEtXdF4/ydDvbjfM+yCrWzPaq7BJsU3Ixhj6q8TRhF7IWMtaqESAVzi3kA7MbjC5
BCcBFw/oniU+3auO6BPRtowl8QN+MbfEk9Z4Q9Y5/fuq0h7Yg2TkrOjt8YETRqhwIbxRIsNw4R0E
qrwyZwH+pyWl78XD86Rg9C5PjHBCWpjIRFhdGbed9nqO5wXwfb6rLCzIp3B1UANgvl/XdnaQFvnM
cPNZsba0dbi/Ma8D5WKKT0OwueZeVriK+iJi/YARgUA0ScMJP8KEBSdDJrjoKjGnuMxgygHNxWyv
gzeJE0pud921e3A+yHAMuIt8eu5a+sytDJ07e07aXZbNUG2dqVc3YTYLuyki4MFO0rTsjEyBdhMU
HmOiRJmfs2UBB9YYt5WDWEgJXDP3rvHkpp3OwUJpxwBBlLCpMeqZS4G5xCspnNG0iq/0zLQHCV4k
eK9puLWP+UxRW5aVA/CUx2u5x4Dz0Qom51NQ/7YkrW8OcNGyFJHXwZRFSblbk32W5G0gKtG+wXcm
xPbQvSC+gnxUjsR2SH7gG8ZVoMJJEvbHI0wHfkOpXaVxJX1agO0/t0edohOaN34rGm5BkBwX2Axk
xboMnUjEemuag34XWJ0OsJH2WIWzNHtk0KOjnqmXkNfAMtvGg+mSGONwa5DwNL8QxExWtwN3W11h
8bTpi7kmMQuHB5WfwE2gNFxOklffXBEkH+seVCjBtrTG0ZvQ2gU6cBGm3DxQZmWxuhVPGhKS90Tc
n9HSiQsdP0Rlfg2oTPZE/DTG2uzo2znmYSGL1wWpIVoPf40ux7epsfvQq5N5laxhbRODGwbznokj
PgHwVKGExVND9RrMVjGioPt8VSH89kx2tgUyMcvN1YV2W2PJFeJupNohzBlmI7SX+UQMXDGaV5dN
biyuFfE1XtsPOiqmg1ri3sRnaD6EE7Cy83jex7ZMPSxt0NUY1UZLV1K6aRGyMBCAstkxvFp2oRcH
xyRdlb6t3JzCsK/B2sRYQbSv/qIOF0gmO3PqWrwvYuj40kY23sXGy5N1326s3gkqJy8myu2RabZ/
igv3XJFdwMP5ZX/6PPjv90PL0jXRlDXN1GWd/fLLcVLXZadIvhTtrwdlIaCZg4avbz9pVOejqo2F
lfbaeflUePd3FtxLOJTxS/cG76QgrQB3ziV/y45WufHGepYySPf9EKsFuyFw6fjlmTjQA2wIhCct
GBXQSzDOpjJmW6KZNBA48VUJxxzEeB+dIJn4TzXo/5qZnf92fjJeYAoyTdwU295cQuDDqlZrvf4U
D4PiJHYkhKFP0bhwftm4ZW78pwdz1/tJfqdeW1mP9r0DX8TFmnE7RBvi7sO0fX35pYj/bCV/+ri7
PaDRa00zzjIft2r27TFbi3+s60DpwDWEx9nHXEG5pdBq5pkyK9CbdthR445NyekIJzwk9lCY+0Ez
JKGWrPe0Ks0zJT+g3o7ZMssbn9TppYD6DvBcjEOUBlPp6ben9k0NzV7213q6q6EDqYvDc2ZF+whr
hTMDZEcz3dByZYsxsH1Dv3fQEHQ249crvb0yhbVHWlvxRGXdK3aGkHpf8yI5FF6qQEySnaneuVjI
+iaPp5SYZyZNzNKvHq5ChAum0aaCYkdRhltAC9lKmtbo0z2FXnyWmaPitUJr8oJcDVGRVpKxPUc0
B0MFBL9nSLwTDwDNOv7I5YT1xGxZL6YqgtVtDfnEq9ci00eQhJjB5rQVMLAWX4slDVRzZLbVQS9b
DTAUVA/5lK+Nl3IwxMHnRXdqfFDQkY3PLhAeNiJAKJ9IiYumundhrjjJkh/bpkuA2Fgj3WpAwhie
CRx2KdS+Ehrnz9/Odw3O1y9HuesCbqpayVbCIqufExzLn4VVsb4+Cot6JtkXR/cKC5tqWHXjaB2u
AS43LSDgRrBvE36vPObLeEkrs+TLXZfQP3aYAsAYYTzmgE0w92aSiV4ZOOVPhZaTVUj5wZeZe8mf
6M+FTMXwt7Pzs1774b1R7srhsL8lUX5h/wrxbmVDsTEW28kPWTEy8KtQn2InmGWHdpbOwwOC5wft
Td9WnuTSu5zdfgYW9dAs2mVAoJ3vEaD1Ap0vIK0ICeyTThnCeGwUzzK+cKBw1WkOwd54inewpCth
LM3PgBdeNMac7I0nh53P7uLUf+Aggucaa3ELC7F+Ps+uDM/nqQuoqT+IfwhrjCTcCxyCMKStucbo
bTA8I5y4tjFWxcUYRQzE0kH4C100edGxJHxQXqpjskM+KOEbMCTOe6qGnwU+Ol71DMOXvoNOmgGg
vyJXPfplP/zsK/75oGmM6Ywt3ZLv6thbek7kuLlGewlMCtECMRTYTOzTUfASIvR9af+ILAQCWtNd
no46RDPJaKAcK8boDFXXhioCA57OFvA9fKJOcIDJq6f6jyWNd4E2oTZFcr0q5vF4YNUMnd9jJjvW
R6kuUDVjOS1CKMwmOfwBAAAgj1l0YNhbzqX3n18T6bseweI//+9W73rCs6V2F9HkVkESSFxjBr8O
xZEGcbHbXUAO4RTB7Dj1Z/uXDzaHXf6nh3x3GstSUQkXnxc0eLkG85tv1yCPDeJS4Bm7M5dNs6Ro
qsIVUWIF7nrvMfpd5CcMqTEhQ4YAuFSRu+r0xao15ibsQPAC7ObkUa7OFJY2u6HgZAOHtHkEogjf
egSodmLaZbOolFFQDmT3S2APGfYbAVoaX0tjl2RCA2F0jLXQL8FuH+JIC1dluE3OH/sxNIhsCfkm
bqclPvEY1+dj+R258MAhIOcC4dbNUcRdfZshXIGfVjmkTEbJFkIdTu+QCwc8vZrdXkN13RrTvp1W
r/17HL6gxs4SQGzy0+1u2iuLysBUboLLeoxoCanZH3WV4z2E7VmHL8ZgspoffAvg35XMyfm57cbm
U4tG8tgYg+oAmU86zB+nV3GK/UWrYWDv6g3CiQKyJq6OChKQqaqT4L0uDGWs3HC7W0fBImk3VwJ2
wH963wMqVJsDUEqSNaNWmFzg7jIJ7CYZVr2SJ0KSMafI/+AJi5GNfs+kZSpcWDoxJB18XPDEB5Un
fSHCY2GKvV6rO0A6wxQBgpG1gNPim9tr6BqYr+hOF5NGb/cSfrC/HAqfm/5Pa+6u0FE6QRaCpmdT
P8Ajtt6wQpvpK3Fb8mVk62CeE1+4Mh8MWz3m7GfYWwYHDEvJzaYTGBBa6Vhso1kx+eVl+KaSYPgu
arpIY2TI2lCgfalMlc4UNaFpPxvnKFhF6dbQQNSgbXJYCe6tmF5nV95FQ3LV8ClEvhC+/XIJ+lCt
3D2bv12D8vdrkBKh1aqOiaBOo3TzAiZ1GB0DAmyFR/O1uU6Ug+Uyp+z1MZUYuo8QiuGb+BCeEZ2M
2e4VTKAQUdNUkd8HgS+Y6JJ7xv/gttWwh6EXSN8ukNHTBVnjHaQdwNbDQO17KwAOjBHwQdy7Tele
hihRhypKLechi7e1CTxVk4eunLI1CD4+uDZVobYSiUnxyTl34f4EEKNROuRgJ24gzZPreZT00MNx
R1nFuqsT6toPpini/j8uvXjOor7zbfQN6PQwpr3CY8LHYIXNNGGe88Bw8chFvIciTcO7FxuP1KUf
5zUE+uT/xYLOeCgwQThB9aHCeYA/YJAfES7o2DFa4Q1IX7sX4GGwPvEAEonglWVEZ89wml9BxTRl
nvmLCDs/3i9jk1gLcNG8cIVycFmhUkPWQ9IG+CEhHHBCiKklVbybNYGLcwzYkJKNk0O6IkxH1ohX
v3Yz6eoBEgJk6tSM+iwiByW3pWjavQ0Ucu3XsuR74OGvxXt3WtZdLPqSykweHEzZYykNYb+39X7a
HXwUtm/Baz+t3pHZmEi/+wlLKMT1j8K4tdU/NS6PJ7JwId1TX/ib67pfGf6kwUFaniBuNT8oH/iS
9WHqOAqRHf8Bi4VIgtEdPEdhhsSUENYni1ErtArOiR0GNtvBswdjmyNeG2PyEOXeqdEEjwnTHvxW
KxTuY8UF8EVth/Wj+qC45bGYN0yIBpUK0heOZRxC2SCNY75AKd+RaPEoDKnl+Dg0O4xmSCdGpDhi
01idVyKI8BJiBZKgbgr3bN9UYxgQ/UktfuliP8GFn97TuxM7NJRbVSuc2KJjIbHA1rnyqKbNVcjB
UpMaOsre6+dqjjtC7cWz63t9zDbGut8hIiHH+0L6t0hnpbPMD8mrMZUfhS1h9C4Sx13tIfwsn4g2
gZUSzanTLawEYWbPeUfEPeqk7pctWfpt27krA5LkKmRaWEX76k3Dv+NJGayNpsN0iO0/TJeIi6pX
SXExLsFhwo+PAe515qhzAJx/3gLl3xby3enQt42opD2Xoj5bAZLzjzhcRhfnShqkterhz9ITLWtq
u6eEuFzBRi9wrd4ImSjSk/aQnn6+nO+Gx3/bkO/aZP+qWqUq8V5p6/4DBuZiGE+Je3NyhSf6hpkS
lkuQctxfy99vZnSS+AVAueszutLXZTHllGTQ1fnrGoMeQiSeQQ4hd8NuqCbgKiIS3ITsk0l2huYx
VZc4y/LHJWJAzHRYTMqIPOiUfGfgAUZnf0ggr/b18uqmC319QT8GzRzJXz/oog3wYfr2z7+QxFL2
6DCbP70mQIoTnA/Z7j3aWvONtxy8RK8deB4k2qBx/OWxi98ugy+3f3cYt0XLjjYUCS1jM2ElBlsx
njWwvqERBpDrRgUnsm9NAoxRmaphXIvqDZuFYn3BPAjLm9AhgFmLjyaZhIgo8SAm/4ZIzm55Exch
ka5u2thVsihqt//gaYJBNUS4IGq/PKYJE0YMqeAFjMUH9JjkzopLbREcAS3OHFTWCADaOHuITmUL
homnFlsr3gt4b0CnZgf+1KcThYCxfFOgovJiyhak5yioDKzgSmrtB59detcqU4v295lWEl4ErJlp
5oJ22UDXBGJDDyKq01YR3AdzBYkMcGDsmv2e5JtIchkg/PzcleHt+se+pqgK5AOdcse4qz/OjRWL
5xuP/fxijBD6YO6LkilFf46pWWUXyiJD8UXNjrcht1kuL9jxwBx/z9k2MGxE6AvviNOa3R15IEJ5
KV8F4YS/gUhKPkm86R6QBvYH1f350qXh0v556QYolaVKlqjcrZg+UZM4kymd2p3xWsI3Pm8h6eMl
gXx0K57gWv38geY3XRtv6F8fePeswvNFaIKhQW3eCi9f+Rxjx34mPzTo/qEsM5sgDWWYENze0lXA
esKjGWXQpH8qJ+2SpHqgFA5k1FwGrDVUYDnF+UiHVLZA8Nyc1CdxI+4VXCol+Ju4NuBzW41773KQ
7dup2udHGL+QYmf6Rv3MYGwPxp98fbbNbZ9j32jO4f/ABYrG1Xvihcjc0n11ZHtQsdXY+XgJ4YGP
ZY328NtU7hO4/um7uKtGwkS79bIKNt+tzy3OvfqyY5dZlAZc+zEKOX+ZxvAny+ltIy+FZow+qX6I
UX3TFhEij/Afr5mjNTdOADuZizSrWgU4fJNwvsi3/ZIh/hgTi2FKQd8OLlDb52fgCt5THjSDYqgy
1XtNszfFrvqpw1wMl6qX/rFgM1U9aQsJBHeey6Fcm/jo3q7T9ID7JSZFXrYL59Vz/Rq//rxcpG/b
iy/L5a5kSJS0LKOek6R5RLIHjefSjWROfm/Dy4EpVb2mRi1fJ9JvWLz03Xzhbyv17ni/mNeb0Fis
1EpBQmjffOdcOL4yY9jAvEhArhLYYjdppFGNFKAk7I3soHFFQ2DipUU8CYKrcXib3AhdMqmWx9Uj
+YkxYShAYxod7DwFc1DdW7coLrZ/nieqk0oTRSJFZURKrGh6IHyZemj8aW6Nzp2LKYRmTfExiPoh
+s/cwW6lm4fzmci2eB2VrUswG6d6nT7z/TEovTJ3xSx5nhJJwchJHElP4tYi3xs24o4Qwl7AjUhR
cFAbgbhBBCqI+d7QZkBBlpb5XPxgkJ/Cibou22gc44uGYzEGeiwa2UvjabZn8ObLTue/0l6Hsofn
XtnavTxNLbdt0NNO9WSBNgia5i8rQxq2pn+8LqoEPmxJGp3n3U5SpGoRRjGvCw64HAQqmXPTYQM2
aiSOi0x70OVlrzhasGmoNkQ7TMnKmarXHeDuedvil4FDFIqiyGXX3TAX4DzMSOHaCkR7oj1DSP+n
sryAKPR8iqgaszVj3stOT5Jby1Tk+miWGzLuh8j2/hDqXsmmFOIbKU3Lz6OOqI6aKFBUdyAq+hBx
EF7wY/tAPID5SXx+qXUwZajjEJYgfI9l9UMVZoK/l5RDWqz9aosfCpJKhV2IykLGbn9fBw/Xdq3L
r0GzNwK3sx5i1dOYel5dozgOI3HLrtNNBj/jNlMKt9KnZjkVigVoDDTQ0F9UZAGiNVBsMgWJIqzO
M1hPLKGfvx5Z/2ZIJkHZUE3FhEGgfA7RvgwG5CotLuoto7eSoL1uS3/jm/ubeexhyud/5Ovx0k4U
bVcLm0BcNsQ7Ra4P5QgPwn5VX4+yue8RBe+lfhMzX4W2pj2KNQ4wj0b2ZLH1pbi46MzVYk+WnUpa
KQONmHEYld1RQsVFDYFN2qO54rBNhBmYpoq2V1MnSmZn/nMGaKYDfb1L/ktTLSkIL/JMMr0+24uE
GGMBA4wvbRRhJnMKY4kWLwD842hZoODgNIeniy6GVLFuouNYBa+biRXrQz2oCoSbYm1UywokRKaP
7+VtLUz56yZuWuZXYT9Hd2kpDzSKOKfehBetOlCPFryyzdVhFAH4ouOB3W4Y2RlYB0Gmx1ZVXeQI
Xzmp4xdD2unhjPmbpXlmPG/xdJFDVzCeW2y8qmPQeTXSJvy9IifPX5jW+RbT8MzWiS9MpjrgGMF4
OB6HB80CzOPENbtVYq5u4lMjzYL60YpOuvHKMuwIfvSZQkgP0kBK4xDS36zsAzce4BpWrdmfGoKo
iKrWpnq1NS9Oa3lS8YfQjGIdS5uY2+nFFWu6pjkNOKRjYSlo8/y8i3BAxLCQTjdfq2TMUC02Oyrr
JPbMCB8AXGZu0GxvAJzNbSlIBwHX3WITF+sbLigX3tXgVeqPWA5Kqy7fw11Eb4bZo6bO2vipuA5Z
3KIA6dSujud1YkAmDjax7nXLyppqt4Ok2AyHzhCyGTU20/SCc6IjhR76FGYlOuRjaafiaG8ipr0x
9hgocLDHqu4gY2mYTMohsHMvgpAW2j6tTkZD8+mG1RBHGBmTICdbMH2/hkiRP0lRBjHOjF0Jfg0W
EKJLETLvq57ip7ESCrtMl4QzWMnu5zdR/bYn0lRLskx4soZ11xMVkSX7eiic9zJxHBMJ+1jeGohw
5Cxt2w96HXl2I2+IvPUn4S3d8SYYb+WHPutOpmek8/6xtXPchoLPwbFHBFqSc55w9gvb7kF/K8hE
G2WO/Mtlf27f/9jev1z2sP1/2T/aWD43ueGf903pNeq7qk8kZQxKgQGgv7wUm8SEEPJxaV5NeRbe
Tn579OVZcsXW/h09M/m3OR6gI1JMOYd7FHJxYgf4aZv4BZJ/NsTc1+/NQ6Jsb8A5vW1gMXg1UcgY
Lllz2Y3e0faDqQF9+y3e0B1hIPTkMw8jQOQ3VqakDrXEP2/WVECPTdVSxLubjaxUEgqZsyzO5oG1
8m9Ln76hdo1yQl1Wa/ZZs3XVluqZRsQUJOpoGb5GwLCegLoLhv0fnEV0Xj2sHHl76sQzCZDE4fSy
kEO0WTw7D3RLvzF/IgzFKRNXqon9mTLq7HTHqjAQGgfdGHgoJmPLLjvcq+zzYBcyxXKKn1qLbo4R
Bkg+lWAxZaJ1RoIfTeIrYYqTWDvl5lTwGUF5GUJfSJOSgxEaZAKYh7B1RkG8OGOBGrsY1SAeQl7E
mA8qHo4+VTGrUQQ0c4yccNqLoBdBzDNACPTdrVmQwyOLG7wliWtM4Y20Hp1z2i71CCrUQzfsp+k+
fmxfZbKRgnlNvizsc8VGoxpLO0BgcIf/oJpCvr4M4iq8oWQCLd464qsfamEO+T7UURdjoWsrysRg
8H85VvUaWqWPvg83bH4y87vGgeum9xM99crfWOzW9+flX0vgrpyRjUuQtUI+VLqCOhURJZGWZ7pX
kteSmZ7MKuNNHiateT7SsPAul+ejpk8yck4wI1CGYJmWEwQHXOLcMWldn+mQDFtAua5E2xQ/n7Nn
KgAyOIRMyMwicYtJBgRjJAUpZlHc5GesISQR4VV/YliI6xfZaMlLsarwPnkytoJGeDAjOPKKJhdc
nqJljqvBh0zkKWDUJjTJv6yBqN5EsMeZMLh0Bzy4OQ/QfxvMdTBtAT6BPoS8DwbTkM1MfkCFw5ZH
yHbTIXIMn3WEBWh6MLMGio9+gyu+nZBofz3lux7LEALhahT0E5I1KxZ0RgjM8b2Sdj761jXo/8+b
73fEVaqgvz7vrn+JjWtwLVUGc9njLZjWlV1++Fv9Re7GypxH0kyDGV/NOxYjEKwE8my4dcr5KwHx
FLVj8U37MB6CdZPMVfjwIsZxU6p0vv/z/ucr1Yf19dMWdNfuWLWsZcrwZAArM9Ppt8p7B+sYassH
Y+uSoKyEVLBJhvz9iqMT5HCZwuqdybj4p8AFYZedoIYXD+ALFnJYwrBSXARG1ENj4jAR7ALJUHJA
T1Np25zOlQ/SjNcdqJy+0oSJNmTTZi+EzGKpQoqR5FCaBxgdEzAAfj+EVkVXl9EqSpSf713+9t51
ibPR0ExD/xzwfDlrbqFwy8QmYV55GYkf/UOg2cmfYnJl+PJyPVzdy6O0JSKy91KuC8uRWcdkQXYN
75fl+e1E+ct13M1NxbhMc0FJo30+uyGje20+0JL0JxRy6S9Mpu8nxl8+6o4BlBVyZxYqHxU8GBZ5
UdEGh5d0fL2Mu8X1kEBvQIHEyTnCbJ4EQ+qmJ/m1+FP+t0bFf13HZ/Xy5dG3kaYi6+E6mIyVLzeS
aSmw1s3pto3RZmPDjSC92DUPql0sNe+X7/3bY/fLh9+VRmYfSH6d0KMkpidBAJqdV9hSYRbke9IO
MiaH2xAZ0mIus0Ihrxx11vGeNK8PrFRJVTJIKfv5krRhA/rHa/jlku4qgSpstDQWuKQG2/7DOcJ/
XSMuEdfCbI9JEaJlfllbXrLA1+4xIn/uoXvkjRQQLqJ/eOgO0kFBbri/zc0n9QkHt2pIiVWe9b18
Gclv2Ue35ThnuzPhIuBa/RknQPjY5DJnVM1AoNfXZ9TSJMIK459v7vuWXdcQbcDh10X1bvcN4F0H
VjgsOpxJP9D2P1/3+guDjQn8V2w3u+XPHyh/O5n98oF3229R9UITKUW0p+btLOfMcBhRCHgasV76
VL0RMjqSMbjoHlAQtY94GqJAvwzp8G5rOXhrJ+K0KXcMW6zAhcCcSxAjf3kq30H7kvjlIu923ja4
VOGlYvfBDMq4jAjB1S5O4RV4gYfwXvGXil8aZdwybmLz2/Qroj21BOvWK2FyiKjl2X88GhvMqSa4
IAGAoeFL2l+u8/tZ8ZfrHB72l1e1asUuCE2+vdte/0iejHKak2cGiSSaVIxY6VGZK7TT38tj5ft9
8a91c7cvFkKtB2LM11hJ6GGExxAO03kBqJIdlQvMlKWBTKydUIlcIJMYYyocavybJxivUXUo1k3u
SbdFp7kVBONifklOzKzMcBtjHqGvpWRSI7UBaHiXQjt/uZBYiFPsR4vXu9sGI0wpsBMgyJlS9emy
hTaj7iUX6k0QYBqGfdvoZiAPnELxacNTuhXGEHmCZBIKzqVdB9cJbUQ2E3EvypeqNLi4kqiievKT
2UzEDWmqt4/4KQK1RNrwoT3jZsUcgJeV6rrBi8W+HhFaEbBKCxYzw9LfUCOW+8Et3BiyqFEfUlPf
wmX6TjrQB214HTklSHY68ddhPifR1rJWZFfeSEk30MeMW2NZ6msfwwBhRGNBr2uCJXcIVFB2vvkN
eRBvkTWCdh7muJCvbtmLRB604vz8dmq/vZ13Z5DmC0FvpiyoRJpU6rRuJzpZssA50pClN5SL0/iD
nit4OK/CTT8bfKvgWCUAKWNeFJH8X1yDYbHjf9d2h4tsX2CaZWOOkms5DcVJesR5ka4CBBZjuzkk
gl4bUwLLj0B4pAljpVVfKDM8NdyBisqP1weFGbplF7KdN6Pzb1Mxyfrllu9VgKXRXgNZ4JbV7c10
uojZ6Kjt8UQs1iLJmLZ8w0gqxYkPA9qZWY0sPPqhS6k3N3fR5n8MPsZTESMJ3eWoLlep6zOUJQnK
6Re4nzUOPhzQAKSPbHcjA6acsHEQXVm9R1gkMXe8TIV2zLQneL2WnuXPTHy1B39n0Cco7mN5mJNB
iDFyhAasV06IcfmezEKvAoLBqsJEdjbjFfKLFZGT1eEMLJFOPsMVIatFjwEWA8Saz5gQ40jYbKp0
rH4yzSo44eQNwTGhoiFNbx6F4+ajquwztrJ4cSMOeAG252QKnGpFJhwUF4S57IDig0kT+TicWLqb
SQeZcGKGZ8QIsndvYKszfxHbOX51c0ZlvGBUnYm/qWtUc3ismAffJtuYVGE9ID4H0sUQMfIaAyrR
YVZeU41k+p95Mztjm7bGnYrbNk84Z1636PKpbPOZvNktjOdh6EGFihVHO8mhKyzxMYD4f97z+he0
vkOJSMEiaXYXe/kQnINXAPSKannuF400V1XACtSt4/IVHPbaTH4jY32Srf5ZPPz/ffKTgPFlhy6i
Pom6kJNE2SflY080pu8m9bTU5/UwZF6JWA0I6GEnVAttN2LshSxgGGLCKQnmYuLlin2tnOLVwhNZ
Qrq8VHEbufSngES8YnUNlkG0kPtNApEYczHSdFQnwujJH8MCPRoEFLwEj2gDK6i6whjmT/GpVwdr
Rl708+YhfTvW0k2dal3UYbveFUqpEspBn4XUyh/AYzKtMBM1YSQZWA+QMFanv33gtw06YjRF0zVV
tLT7Q6g1E0mSGUhJ6+Rwnpe7FFvbbCSsgqX23MzCHUM+khKO+il5Vt5/vlvju74VlAO6qyjrkvlZ
zn/5ZrtSS7Rab5HjET6qTHtzFSV2QVLJZWwE0wbjvGwe4pFNWja/Yzr6tpRnDaQwYp6YkmfCrJtE
xMubXgDqtxRqV1QPmvaQNIcuXEk4As8y9/+SdmbLiSvBun4iRWgebjWLeQZzQxiDEZMQCCGhpz9f
ee2I7aYd7Yh9lttebbdBU1VWVuY/1J8lkzELeNoyc6gJpjiZgFrpnRFot5OCagB1MQNtNkw67eiO
fE0xOj57jhwhnHtHWhJF+LJ12oVkIXuNerZQtq2KBKgEbtfPGLkAZ3KXXGSbfrk/P2XyigndUnYs
zTa+kBHf7s+zqjV9tXrsx9otuCCFB4jKcXNS+kuPlfmCFqBQkPOzFeTWnjyDHlzhBFJSU3KvEaDT
g1eGOf6uF2CfNN+G8IvkLLRBftEzNViFXU2Lsict04cMztwry9hcfRzqEdA8uj3OOUDbHkF8bpMt
1OpuaNg4U0ma66EQicGOWKMxiAoCUWdkTdJVTL9NP8fHNEQOkiLNA0vJMjiakEdcG/1YrcdSoKvJ
FeWK3r9v1k9ofEVxGE0690p8/JnINanWaPvyQGtmFyk7f4cumtp6oCKH/Hasra1nYkBNw1AMHx1A
MbPnmGVg1/8/nQUEU9lSmL6vlMva2ZV5qTj7sRSXwf2j+ITKW9CYL6dOj70Jilxog2bCZgGS4/zf
B1d/yigV538P/rIx0Km0yXbFZM592BNNB6mVT5qGiwc1oQveECU+4OS46eDYTsd7ICgt8/kFuLwh
FnhoYxwirFcR2vz3ef0Y1b6f18te4FznjdxcuSko0CCn3m/mCqovzVKeS79VPb6wHa+rBXtrk/9s
E9jKy27sCT35lttfD8BwyHLlFqstS1moIT5ME+DRKd5p0mxAXBgdKQDDpqGqTWUQX192SfRm3HRG
E9Fr3ovN85cCxY+df5UpLcpnii5bIpP6NqOvRyt77itmdIG+NAnC0ApWcQ0VOKKT3q3a2uCOatVv
ceSnSpBKp0Q3DcNQdfVlatxUZaVqNUdtQnl2xGJvZihAQ+1hPoZZ452DVes2cNrZ5hTSeDQCJ5I+
qY51y2h3CfLNfWPMgaNkVFDZFigIvR4CeyKhyoezJhHQwa9DCd6ZZx4tek+JSFEwv4U1OAYqS/mR
Pfdtibwm5c+ru6n7WGo7gOF9vp4WVYxo/ofwq0Rp8JeR96OgiKpphiPrhmw4X1vpb/c7vcsHK0tL
IiiHmkBpY4+ed87IJ6OfjiYnbc97oLPjxLiOzhumHgOI0s4cTKpNwVBwDjKMknr6B01Bp0tx+TrB
6o6uLDr7FKFnWFLVaMreE2eHw5MKdXofHEPD/2UGWT8lBt8v5OURHi93yzyqdy4EmCFAeEwzoJmd
fFLdRh9R4Wt2/mOxgvWM+Nin/LlrHwZiPQiKFl0A1rE3KYbKhvkUq9YNsptro70/tGHme3a3cVD2
c2WWtRkxIZKHx16dHDYmbl2tggw4OfZMTHiPYLq9PHEAFaNHMz8s7PfdUkL3qo7KB+5Ta/lNRfmw
tTLAE7vHyMZHGQbjOabz4iD+45pv9hi6U+vZ5VV40PbtBIHNvgk3qVO3K91t5hISigGsOdqPVIo1
RO3T9qEHu2PrjFiwFISmqXp80nyhzgPATJMjaQnOznbcACInm0MOg/k2W6GBNDS6CtY1ZDfvotUV
1a3dpPDP22OERiLbLhdWOLBuWifWl/kdeS2idPnQaiK1jdCN7GPdtNTbaH7hzVCRZyLontA1AUZs
+DjXIRyALIOrN+4h+pUz90Ug+yuWkQmyjKi6rr2CQeSDk1/vOaM3A4eIqTdtQp2nht3NohkbMDYC
mfaUn46B2degsBVvRwPJNQKFjtQK8wBGiEdo22N4jOjTTshBOYNfhubPI/N/T/Il4KaHU6Y+ZEZm
GUAIOEAr8UsfZLDgrqCe9svRfkoZ1W+35GWJk07FpZHFhG4+0JZAdMB3Asy67p/v+dT5RYPpx/X0
+8Fe1q3icKh2zoNLM5d5QgdgjU637u6WeeGdkMylzTSkMSCHKA8Ji9L9gKgXlu0mdwHfOhsz0Ejd
k6xyq+Evt0FM979GBvoVpooSh2q+xrWzctaV9MltUE/+A1rh01vX7dMnRqjrxvFpDaPZGR48BPDq
/v03uOPXjuuvo4sStqk6GvIlL7sUrVrpSnUuSHLa+57+SX6Di+/7fUyj8U516diTo6dnLa6jGm9w
GPIAanV2/yNar7iUCYt4xJFTCDXoyGOF4kNC7TCrnS4TEaA/+3bMMunK9Ox11nUGwmu5tQtzvwye
EdWdf9/Ln9eIb1cjVs9va8SuuhrWveBqqMEAK2ZeyXjdI3RKwvpx2R6H8Fj2yPrSwKWE4Guj2oJp
riZVuBvgYz6FlQcFJ6gjSgK0VfQNQhj0KXUfb6k2YsDnPp1MEAnotCJv95uEgypG/L8exsv8059X
xTqb1/34bLjFZz1BEG0JCgKDyrqtTAAO+fXJV1qoXODrm+JdzOoMEDNshGEfOnm/wdV/zMA0kXmx
6iJ2or8UwC71STvkl5qA8A7GGW+mzuYyxy0nsN+PwIaoNGwuPQjmx2uYju3UhcgjOKggW5E3IxtT
O9k+VrrCzyp6to+/JMlk4T/csG/n91qtqqubpe8tzu/QoVZk3JIdLcsiNhGek4FlxfVzvgLqQoRF
zeSOzngLYXXMFejVWz54TRXp9VVPgKl6ehNYok9BNtE8vGJ0uyc3xQVGJZoao2yAmhcKXz0D9ujD
O30AR8jb3H7dL0aHgaSRee2W2VsxYwJ/PgDqbLKNEt7Y0W2gXVS9HaG0x7ud7h6QKUCJjsSU9vdU
aDsC89RKQ4xWaWpjRAeThkRWHe5gzOQ96b42MPFlzVNb1HzY/Up93LoKtvIz2gA7bFW46U34iSTr
TYuaa2jMnoimFf7zETmXCEejWomvjzY+SNkzsWH6arQz2ukpYQt8kIE0UEhxy4Hz9u/Z+GPXUlMo
B4AZsWkxi+Xm22zU97ddodzFmleH1l2UQM43Qm1cRKcVGoCeOsgvrQs+VNgbH1Aq9AzLIxnQPqv5
BQQHdlRVZDe/xYgfpHR0i3MCmKnL5NFfbYRvp3UqHyt5ZXBapFLQPeM8OZXBDgwGDudkIhjRUybY
VwTbQeMMTeCRmCQyCGSIAzE1wgq1SjUA59ugjW21ztdOfupDwdjVXdTg9hh0ArY9XJbp4kD8AYlM
Woxk8skH6VmCbROemz7T52zCW3C1XafalmkL2rNVeBmlXaqQb/U5SdnA2W9OzsojDKGgh/jWmrzq
TrO1Glo5oMkA9Et5jIDp3vGUme7B2ZQY2AG6PURPK4DeiMLBgwyX0y19pJHk3VhpO3OYYVxmfpoU
x48rUpWUL83efh/vKL1Pb/XsUvaNQ/+ZdxBD2e23KkaHBrIpcYGCbjXMb/O0byNVj45JNbzu4vQR
rixKj+sbF3BSSEc9e8PahfHXdT9zHhv1kXC+4pcfQQr/9LY82wGsMSaRruOyE1+FxSa7+7JLgbya
ngFgHD0UqqBw0+9FxmGHlWpYgHMqoGMEe9PLqSPX+BlSssySxg5XZHi4ZoEUPfrllmbFHd0TlXsf
WPzi5Ajn9+jvnvEFPyzvsgQMdJ3yaJt4h0yVQkXZrFvVYXA3InpG5TM66+MTVmPNQi3Bs8D2YzO0
zlkSnW1+XJhF/4Z9LHWXs+ssQZ9HhyGgvBTZIlbJXas2PU2aoUZa1rPVuiwirAdQTjW0FqJAje1D
+kg1stl6htI2UoZqiJk5lh5ZWDrxbchKI89pBiA0DxjpXaHMTFcf78aobGfnvn5YZGVXhigl7LcR
gbeU8IBSHEYW93a95bCoaNbpBgcihMTPdEz1xFanbOAgAp8pSjOC+oiEXvvga835WM66DUPHhoAz
wlEOD+B8Sa2UXgyVDUINerEU9A3UKOmCuIj8kk7fFmzJJYr7LlzJKkvyuiU/oEL6aH8CgoJeSLNW
uU31HEihW99nyBcP01bWldDcaEFRzpcomza1e6QdgnsTW/jPm8ze8r7Vyj5ypyvIOQjKA+pWkNfx
LPYhBgBnqOctWl6KxrbAV0pEVNEB4HGtnYRaLn8sFN0RXUwAVVFcflpYubblYnB+eheyKSFLhrat
eFLWHs2gFncKBjVE/KZZoIQJ9+h2aJfYuPg3hGeIUWtM1h7CegnIF0AhpDK51B0DAVHVzDM2MC92
+zdFbR+O/rkYA5I8MCNDpWntFHqcRGshIIzc5hvVeNJop1giUUcbuyjbaqdmvXo/CKvgciBkPNbs
QHLiQ+wcAu6njq1KloPG74FEg2HEHdJjZF8LI6Lle1ZGDDQV2w3Rfjdwwm0p6Flb81OMCZwEDKxr
I1b9xKGPaJUPWYsPdVzIH9gZ2Dn0ziQ94QBgRKXRZ3A8jciGGXCgfRdbv20t/q5nsQTIji5D4XFs
7RVGccyV/Cg7ajpWa5S0QbA5fWwTr7ZfFSELo6cmK7Ss8Ts6B2x3ANaaKnbYjyz895r0Q4ff0CxN
U1Aq0izHkl8yRNU6ror6aeijwso7zTXr6oXqV8eipe7pvpBtP056fN3hr6ydw+vhFpsQfv99Dubf
2ywAcAYlAMfUqWuZL5UjXcnq2+5srihNA4BcdTRpaK4GR7y2rp7xCKt8KgmKdQ4HV1+u1LF0395z
7dMBoN9cYhXghXSpoRQ1brPScXpExgzrpie6qdAmU0LNs0BVETWyZtUrCoxGgS+pYqKVKA7nvmq2
LiskR4blYZwfjdHN9HB8zOooO67Ty/RwfjPBYR6xqCjfVvfPB67JaI/6mPWYji9JkaHOS4S3zI65
/20v9EMGbBiy6Vi6bgK/sLWXbZp5Up9HW2rs0S08JXlyHumB456D81DdovJG5Ea+KjySiA8vV0hF
OLXEbOOeut/ETnjE/gk09hoiW0CJsHpXsEeAf+uyQyFrcw/Q/II6zoPVm+nvEuDu8yMqFF3Tt5Ns
DhBsQArn5+Nb7qNLU3WPDi4Hrjw1Ht4tseJskPlpmM4pgiXSp96xWmnbmZlztohUFw49cGB0c00M
K8CvdmgFTtks3HV/N7aEQjVumkLwB+BqQSuChFiOcRZASCPAd6BLojpCVLlqQ6YSficAxVGlInyD
QnXQQU7jixOWRiQY6L+U23/Ad1BOUzRDdYBfU2x9mRNHa7cz8luhjDIptOVIs6Ns1UfzzdmPNIK2
EyPksW+TvNroSdvBGUNxdKD1yCq2e/QTigc08gyr1bBo5gc1OaqoroVZNtLlqa72JemX+fN3KKEc
rLIZMHQLpTv9ZfrkJPzKHq7g6CknpjasJBqFjndtgNgH0nXa2LN/z9cfj0fE0JiwOgXIlzrF6VDs
V7Zhy6NLfkDNILns9m4hdMdHUpo8kQiRkn8fUBGj/M99IFf47Ygvs2Cv7Os6bbhCw0qke9bOVfYu
zOlVZeHWCGErWpF1ofQkjej6HJyKolfJxvTa0w+/dEF+uniLuy3LhG5F++oHfEuWV+n+dkMYWB6p
+7mhb8xd8pRhdq0S2RHCdDs4u79cvHh8rxdv2aqlmKrOPfja43874knL1Uw97ZH9fsxzqroazbiz
8oyl/mqGmNQu5mGj5qIi3XfPN7VMl4xee7WoVm+/nMnfBSq6dbSgWCdMmQf/Uqh1zvZNO1Y2xQ45
uhmber/WqO+vDtG9XlvCXAmFpfsTa9jxvw+s/10HsBSu3TZUWk/aX5ol6f5SK5J2e4wUItgucECf
ALSSQgq7jxC+1QdSchSrkJR0Fdm9bi+RRLb0oGXfu1CoU+O9El7A3tDB0326vlaByDweklc6rA0Y
pJWvqJBqkOGSovwQ3LDTwrOhe3ok5zw4Z3GWdTJ1nt5/mbg/NI8s0SM2EDLV0TH9qox/e7SqlGfl
9eKUo/MKzS+ZvSmSN/uBmYKEt6VwJYGC8Kp08u/b+eNhEWoVsAOFHZ/8EjAU+Wik5u6BTCw7+hT5
oWwfKSoA+kH6XB4BaPAgrccvk/gHTBix1HFolqHaqmjOy+73lkqGYYLanZBnJE7bxCLyuSyGF0S9
ya2xSUquPpuxNcaosdNLWUMyrxkJN6ZnB4OZA2BJRziB34fqmhwY+wCk/bOlhnEbMKODx1cz++0J
/T35LNNWVEDGKLxZxleb/9sT0p073JC9U0y0hTUuMDkquruW+QbzfddR36oQSkPXHjnI1fz7GX0h
K/+c9X8eWFR6vh3Ylkppl95WxeQSwKjwjy0NO3A6fTFF0XgV34KDe8JyD16Yf/DPwTWSgOigquxf
OxDSkmekRtjEDerWGYs+vY3i13jVfQ7l3jPW2yvv32f7g6APZ4vMqmPILETmK05UTS3J5l+LSYqd
JWkXrVnhSfIc4tlxOnvpBlLMqgsqLw8xHHZASJax9Gbi6iDhn4KKFq3z9+d79gbN7vpuT6kxKwki
Z/PHXE+eA5GMFB/6xOwcO/JYn5y32Dx55wRMSx7YsYAITSjg4DWMxecEU0EsenN8gG8+5sHUY8Hk
XwElX35teYpM4K+npAkfA5TNLct+mUl5eXPSvVEXE3l4XzyjfS/vSOMsof9Jn2zlsUJFVevpIpgA
nANjIq9s2cvrTNTP5JYWniOttwqPZEgIgeEEeQAyiPKCBx0cEUp6dLsl9Pi+3r+3j210dRfVjO4H
9dlmqAybXjZfYS6MwqB/Gj2Te/eSrAAIdZ/v9mf2VnWJhnS1dAzSRIvTmDeJtoaATzN0YvU1BsVx
fJ0D/mSHqo6yTtFrJvbFs3rKw1cn6lgbFp2ic5xkIztGUKx9Gtrt1TybZlP0B/V53c27t2kaHMdp
yxgYg10/2676dQsl2dEJ7zDbEx5g+Mh01Ah+LkXjtRoqgd5R42p9n96nt+51rPpQR+7T3biIlV92
WAASfng4lGkdVUUpwUDf5M8pREWkOpnSo5jo3QOt8JOXDiDR0lea4fbuThEz8mgY4iyouUBwfGAk
mPjcAHlZ/rVtBpfgObSwzFuB5de7Sp9uO9UUGgI37MBX07SjR6nXVaMHLfhLUHkAL3yE1l1YqaEe
XFt38mBcDlA8JprjhIMSkam2YQSzx0cV2Tdk135j/Txi9kj9ANH+zxrY6sNvTv6FIkDjjp5UAXlj
qkhoeX4BJE95jGjik6oXu+K7UMfiW8cJz0ONOkaONnDgaPFNdsuKwUNkAH20brDza7MzurIxoj0M
4NjEsAG9FdG9QHa29IzFBe8jHBLxYeV+5B6gzMfZvWAH6leD/OQjOQeREg1sJtcDBCcOvSCP3u2P
lSJUL4B/ANA8nFpXxArQ6h+WH/aHMI0E4QRk1/aeePQI5zEUaqeqQkU5AGwmyGGPAAE2xHGpWezQ
tJdcVrznOgdPS09h/eXywv4AJLfQHcIIZfvA5VdGytils43gBQkhBCiMxXjF/Lner+/kpHO+O9Ol
Rawb1vgBRhvKWR7vYKK8sL0tdQoerHpCFt+VaKiOpEk2Vdun7a5fzIt5jZz+/MrLDr/EScX+YUyy
lyNJJ1t3DFN7yZ3rm15VjfooJ0d3sVhe3WVfoY4JMjlQ3DVm2O7V7V88vG2RTTpGdOKkgNq8TwiF
+bTdDgaDj8H85M6pwAR3IB2lP3i4DKgIbXlENySP6osb8SdK5hjR8o34hCbijj4GV59XP9wI/myP
2le8Hby9vafu58qb2cFm87kP0Zkabjaau4E7H2+wkoqGn8LXFefFiGHnboabVbD5zL1er/c5HM4W
Z3fWHn/i0+a2Fxcu6VP8VupuDHc43AwRXHPx5HXXkru+uLMZlpezxXKxWMxwc3QrVjBk2//nY+V9
ctTS3fyyNH1tf15itKXDFGIDrQID/MKtfF9JT5Ki741DOWELjAID6K6RfmlL/pMzxT1M2GdyCjt/
s+Hgws7KQJT0ibhJ/ZF1Th2DK0BpgYktrsXCfcrgE2VEHzPV4OETUDy9JWNResb1ULhTiSteReK3
EewMxf+54qfHn4cvvhcfBo6IykcZmJEdiffuYhbnrSJGBFVEd9mF99uR3D72DW5/0l/ztT/J/Ek/
9frcTCPsLyVM1BOupkBk2zMjMAEuGDqftS/Qve6Sd1qv/XDpd7vhpB+KsRZ2u111tuzjnO32zwy4
CbTFbn/NsfyGHvA69WB+utevMcTAaZNGB/QHu7W7TcPapdvmpiGeu+Howu9MECRz9+6EPwQoHwrS
eu/2TY+v6IKF4mserhUOxto7zsbonnmoMnlll64C17Xmqv5nyDsuJ7WmWA0GBXfPhq84wjAN2F0M
oMDGYhhTuWUY7yPcsN3BaDQy/Y9tNM/cwT4aDHqZ2+kQwiLTrb05hlnHgNo6wg0C/PheDVFheQan
KsGqG2px7jbBG6+YDz46nU7jYR85H8w/Po7MO3Egqj2Iue24eOgFnIQ4FfF3KbjNb3OkkqN9tOVc
vL03mDMXKYGQfHYwGhiJs6OkkaAhwoeYkQ93i+LDiDcnwnJ2KHl0qhCMmKd40xx3xTSQMZhTXZzn
XXRZYj18R6XVFZ+Nhwb/10cR3nlnKwCfwbGaiDDdDP97QwCj7vz2CaCFV2D/+VZ06gALeIVO+Zvw
sONL65EDYfCKawRI321Bd/Du3hR+cCiOK46Pc4h39Mm6+TueV9iApkzkg/s+/bJwcN/fuMdvvR4v
ailBr/emtXpv75rXe+dgTbBy3wklYvajU+Xi7ud/fo5TV/wRM7xq7/CCe7YlxHjoMmie5Isffp5Q
fcOpDBfdz+FnGQMnEJ/uxuxtPjcVs5RKC06Bu7CKN2Vbp4bNTN3h6cdMbc9mZzG1kA3g48sXDvVa
9Kszd3EJRF/67G7aRdtJ7OAUrfgkOlFGdvf+p4wz5tMdS76IA59jnEqJfGU8HH6OPyt3uBGXQf3z
K0aRwhKXRLKA/Bi5nEgcDp7tUfIIzYBQttlgsQlM+4Jpo6sDSuW5/Aaf/g8R+xrHTMw96B3qpqU7
L+mMnuWZdThr90lXhB+u8Oy2l+3/As6iPdPcRZtozA+5L5uKuMzfz263DAjSi9lC3C9+gfjgdUVE
8m/+wl+IoN1ddK9i3VmKGMJ9XPDvF3e5EBEdYVef4MM8Xa8zf7nkd8DoBss18aS/XC5A0rpJn1Aw
QY/NIxCwnvX7jZuMkuTsTbaj0WSUXDym7ehrakTJwI0s74M5u91uo4TQkkQM6SiKanc02kpUJ6nd
u6MoYnpFvCbZutst1A5vOzCT0eDsbXk9ahDBh+OZ/mAr5mvieKNBtB2Mjt4Hetsj8S61OxCLqHBd
nyQ7Tohtk7/dsgwevdGIA0fRgA/+8JZbjr4VSydh7ULs4X+j/5bOi8fPR1//NtkF7DX5t7PH6Xai
oNPrvInZGRFEeh234z683rwjZuDb29dUBBTINA48sVz2mCG9VuC1ptPpeCzG0ecnSyi1UJbfeGP4
pUufZbNiGLrW4GvkYXMJbI3ZMRYDb4qonTvtMfWmrWnqxq2v/6Vuq9W7MYenraDFrAymLfHuWfR5
9FvMvqEYzxsmF68g1Lifw5W3Gc7SaDj0xp/j4eeQZc/yPzlq5X79KtgeVFkDANZuPNycsLUczjiz
tvjBbMbk4O+s7UNW99kCCXYPd02xsCOQitOLWEXFN97w4A1n/17L/1Z4EtY2DpmTpiCVLb9ut5RT
c706yuE+2t007CTr3UejnYKr9eg0CHne1DJxGnug5TRQnQc/z4Pr7epdHqtY0cpfqIr0xv/eX1iW
Cu7UBO5KB+cll6ueZZqml/19cgsXqNImsJKiU2JGNP+SR6fuKJ1dW+kg8Bs0EytUfOzIe2pAbhnr
HkVs5pb4XDouk0rkFUUgprV7w5+U5hw/+JqGX/+8EBmD+A05un7NZzG1RSYyw28ADIdIW/QI0U3+
JsVqd8a/XINr0L6HUnt2D9F5DQgHpXhWgCK9K+Wx3up9VvcRWSdIAignIbN58CKkdhdLkddgnc1m
SfEpKiYIY/FBmv71VVwBC/Z6TYICbDBY1j4m3KFIZCi0cd4o7PpcivgBHn5BMZO9pUhBVI+UVwtp
8wQi5OxjkbLwHe929UQeLI3u7Xv71s4xu8KjZNfN23kMeYyV9upbrJ1Au8e6//DIZD+2WzROWJhH
E4V5OTh9zVMRD8TUjTq114FPJBbnj3nnzXYDOex1OiJ7Rj9KaKCxYLL/SfbAnW5B4SNy7fKuHx+s
1zCpY2A83tb0t/ZExCT0AT0EJfmKUdX2HBF4tgMnoBJB0KHw7g8cbwutjySEFouHWIen96++zOcN
mpI4BJYwoRXJ4SVB+RAAqy+8MnPW4/xrOUYgLtCmMKrMdh3dWZ9R+PAMPmUg7Oy7pEjC7kyKmuCM
c/HTb1jfwZO1QDz16dd+JRag0Mhv2ELxEjQHBuK9xfr93yqPRUN4WB7xL4oxQhnnOEazwrL0QSRc
4dd9wJtWfChvBR6S1qZYoR7hmj1aqTjLprgwS+EvU/qLqv+6rFnwc3SNWS1r9suyVslWmTalWUyu
4OqQ7896BfWMk6c+u2WraBUkDB1lrO8TfQjv4Ugva2geWwsNKggyPQu+3JO0IuG8vanv+11owqKk
iOQ+e7LnMODIk0krRTqbjldJI6zn+00bSEK7YapitMDciKTe9e6nAGxuHZum2geFpVL3zTfUmGRC
3BrF+BAsONlLLoHYgCk1YqkvKSWvTt41AaeE7swqNgxX1rzTTHXcp+JLeCBjdy++0/vWUO8/F2XV
Lk7Quz21L5hpRog2ChkYW1UQ4nuSEfE4rMRIND4usShCIGXWV8Y5670Uy0vMcBfaeDXVBrmfPwJz
9FT7V+TjEOscpLqPZtyvVB3FEo/gz0fEhhWhG5piCphIU/QFPr75dZrHW3N7UOUCi13DuLBbEP2u
PQ2NVK0NpqekktVKwUKfcWTwnbt7ZsobPZ2i1y26fUFPLqfBearNaR+exqk00afZaohw9fuVELNF
uJ5XCBUb5M2uQQFNt6ziHfr3FXZ2HnEgi59vKTnuowW+BRlwtLz8orOiyftwFfSx4/3HNXx2qs51
47Sq/ml5DXJ/ZgJkdiZo6FPjEavSySMv+tx8ImWcgHekzgMYKRAJKMke9TZKQkAxxcp582i4x2f+
j9wbqfndA2XMXKSt2TJjdY5R2ByF4pYKlaBPNeHcx/T5vrw9u2ZYsViPDzHt8y9W6Nf/T+f2oRk2
V9Ys93gnI60w0hWfmZe2RJ7J9lO4ipNWBmYghfeQxw1VLZaI4OZ0V3g27cXdVkIx81cxI/nvogTP
1wQEpmMgR5lW//P5FsfmltqromAhk2KMyKCSdW5+2aq8u58lt2Qf35N7chpce1eKgy7Y+3uyauHA
EkK3jqqojJQYekXAiA4VV+zxUN0Iy+k1qrYZyWAWiv0c6E3Sqi3ZFvu3D5R63dO7iIYO5MxEDR3i
WhPI8H4Zw3yI8EfnPTzE2iwflZMmKPhUfTjXwGqRfXfNkHxIPB3Cms+zilT8gtNWFRd8XOJfQ9Vf
rT/GviA+Ce6iYVnySwMje1a5nj/UBoki71ForQIyoZz39jIbJ2l0frZMS4seO9rh9ewM2kDJhtLj
wzKR40Vev7Jivam3yPf9O4L+lYVwVkDoTYTCVJIQ++Xh2cYtaw7V4TnSy9HdpBlWfdhgGPbIXq5/
bR39dAvg2BCsbcciJrwE66KRnbqRpHp0W+HJgNpPebFDXevJeuWVudLV1K4tr/99gX+1YMQFQnrD
VFCxhXbkn6NTKg+2VdyterQrRysyifQjzQKlmK6a0f/fgV4u7lamdZVduLhV1b/ZqFPNbndwRpr3
WP2SyKp/dVK5JkuUpGnnChGbl07q6XotK0tt6lFB+RxrpKx8dsxmamerbX1rH1e449VXWsopXkiY
Ez+pIIMysHBpzU00QbWIIZZKx/a1KcbGXoqu+99uhvLbKYqh8C3oK2ad1sVJ/u9u1Ae6+vCtl7So
vZ0M3FDpVtaWai/q2P9+Cj+N52+35i9L1VKtTP2g1iMOCNAEEw33WS8KqXvU31dkQf8+miqmxx9r
259Pwn4ZXTfroT9PZoUDzX39RHVVqz+fmYrfiOvQdqm2hxO0WAAGexhep4ykrWl8Cf2jp720qold
Dk48mEO9Tw7KLjpUtlshdHBBaftW/R8m+vcb8zI881tpXSu4biMVbU14ZbIUGLbkXpGvp4p0ln/Z
36ji/f66M3T1ZEN0pu3XwHJQ9uZdVS71SFu9G+gNS6IZm2foS92y7eMEDEkZowmpNlsGo9S0VeQK
jnaKnn1ruKLv0ZMvSY7Mxce/n9hPIcgWs4ZoqujO6/jI8kN1tc6nevSQujfpvTammdk6ajOTU0Qd
zXB+m6t/rY6ayZqIxSjBh9xIfQn7xyOotdRJuQ/FofvYZ+5DR86DTlt1Q4QT2b/nCcd51jPATDlu
7Dogpx2KDIfFBeSSyG2k6cGyMSe9ooSInoIleSWNCGW6vx5BqlnJ3rJ+aTT8jekWvqiQhS1DwzTO
ehVzTZ/nR3FMH9VoZnct9lnOM8Trzrz0MNLBaP0C42eOO6yRxyWQzGGK6xRtVGqM5+i0vuA7MH4A
5xmqnd2goUIRq4tD/Am+Pj6GJU1XinePob1g6VW9dNiAx6IfbX8gYE2KQwEFHAaKL6QQKPzCQaOB
80vr9ad5+8cFvoSnnXW+2KlZVKNV2cFkwjCjY+t6YRFyG9mNsrnWPVLqW3RAk/vmyscLWbpgEPfo
7sMriOvr/N+j8m8+1Z83/BXdUDn60X7cueHKQqMvV3oNah8g5V3YEQ0b/Sa+VQO2G0guUifcg4Kb
5L05bb01u9nggcbvLTqw8aHenif26Jez+1vW7uv0mDGKxtKtfIn/fovmtV05Z2H7M1L6OcA/uKFw
tLsXE0+RauqgVdSjf6h7+3c7yicXC7VCPShn9vL5futfp/QOz7Gle/IUqulHlYco81SX0UEHEdyu
SNXx8WvvApJ2mdz9gsUKnHrQtCTdR9xnk/t6t/MyLC12brXV9ji9+8chFhd7O4By1KZEP679cnhc
3o3++Ykkipv2SfzPHYyBfEzlKqEgz14MCU0IKpAC1+kDzqsG7/Y0VOsI4yyHCkmwOtD+lnVffjuE
TgieXrwL7Ezr0nqs9YG2ztd36pn0sxbnaPDAjdfTOxj1nH1a0RDLMbaNQI3XQFLO3ek5gedwDTLi
u0uir2EpY7vaI8jVMAueiMlVY5ROBVQbRXNX6u/GN7RoFFgaHmD8EtSp9+hJft2XEtxh/I1CyKCK
N0LNA1WBSBrsUX2HxbaVEnXkvJWtfe4XTK4h4KSh1N6N2fsnigcwGRFTduOSD1b9hHmDb7c/JbRP
Yl5wOLX3CHs+b1FdxTrNGSrxFdnwLrSoGT6WpGcuTlN+7l1s8uaBE2GW3ALVnkKpMvrGM8pxGB3g
Y2x6J6gC2IV5/BXgOj5s0i/NOOOHWMqs/d9h+DJrb7KWn857Zu31KRqvdebdQItQwpuVgKDRdqT1
Igc0trOxsja96867vV1AjrdWkxUKWe1LMsCUzaZfM1i93bP4boUqOmpUZyZQdugP7/oWsYmLTXR3
m8VXoME4pT3canxoEbq5aw0ksmq2w9pj/dskEyvBy4r5/epe4VyGlGF7/rxVIwRaEWDtFViJC2sN
Zsfev0IWg3+9J28u3esSXkfZRHLjEo0bTDN7WAfVtJauW+DMOXWQK64U/r61ii9diob9R3iYIMz8
/yg7r+W2kW4LPxGqkMMtE5hJURIp6QYl2TKARs7h6c8H/Tc2PWXVuZgaj2skEqG79157hQ/npl8T
1icOny5rmOn9HjZAhq+Qc5Ov/tF2xUvPDoJUGoQUBOnSvoyr9ilgbMKCWMk972oAq0g8N3OVfIsG
OyZYIcVDywBxnLfRpXnzwnmWJkusyVvTTT47XMMGtzmo/OwzVJIxmSQt465cg2XlMyleo0A2oK5j
6GMsug/ryjL6xPCIqB8wu2WemrP2CofL2JoJ2p11ffFu5BVR2X0c0ahD359zypTH4rVfageIDFMm
yYw42h3MfXzWV7WLiKN3Hbe93W7iSF7jKTwRaTLLMa091zNx7N/bS8PygJ8B4Pb5TFoCfwGWBtL3
s37ITumz/fACfD3RFngt7JUFsLZPGC89mEv8PKopeFhcWM/9UjojScNQeslaYGJXOCwp9I5MYwma
I5CvcsmOS48m6NGqAjjw5/60uAJYOPkn+jrM31cd9OoVmZZstkyiMAzYtfI3h6Dyt3SebR3mPB4z
mGBCkLzrI7Qi0hU7TrqLPI/PzJMn0iJB1os2WNLFl5TnD34K1Mqget+X0FOCR8QPF3xNWDXzcdWD
2WoLciYWMty2GJcCTMNXqbawAWCXsr1QQmTZaD2cXY7AcrBumETBrdRqeInP/WPBaNTw922xbB9z
0zXL5ya+yjnJMxCio3n5WJTPbf6VlVaIXbgVWNsvByyDj5W/DNJdu453bbW3T7JzcOwjls8hW9na
f4p+YvYkvwyN+xqwYox0obzDJ0mp8RL+mF+1a7JitsljC5/IwXmfCOiqvIDwSYGDQYi9a+QVrlQ2
atEpFTCaYVwsf9Rv7O/Tw3tWYT2tnnnD0BZ9NB98u4n3U8198wClsH1OI7ci/i3cVfk2Ex0eUnj3
nFAOpXMFxY6PadzGVJ9zJvZ71DMdNCjM7Wbi2W5/9cJlRsmp1c2rGzDquPBeEqBWbfbvLUf7rx1H
MRwLgoMCQfGrSvrtWE91kcOMJs89gFDiwByahxdIdJ8qW471htItTg4lOCLl6ECMwmyi684GStiR
lfhQElhmLOT+52BurT0zh6VDUMm/v6Ly91e0EBYi44YmN+U+3E1JerNEAhebzcWXN/RRRnOs1EcB
s0iYqzi6MpFOxMs3n/l3D8lnEnA4leuYY3xRQn67LU5sDV5naPBqw+IU65XbOGgMEPF3PyPCO8Og
pIqFdNpdG69ZjRgy8G4ZOflQxa61HbRMm6rTv6nJlb8PP4sYehAaVqoOjnHXanbwJgkfTmvcKRdq
72xkGqbGJMldWgFtSAX5p+mLSp9ZE6SspWDKDrauXbwcAvdbHvvdl7EZniFssA3DgY1kMlS+a+/7
IXdCEYt9lW5zldLY+igLZoDADf9+GHf92tcH2QD7mMIgm4bE/ucHFVkiJVJohXtZrFN9aWJEk7/H
mCeq67a8luCu//68O7jo6/McA7mMI1sGl3hXYoxNlxZO54d7rb9xbWm1y0ai5Lf2dwjJf13Ybx+k
3/WFvNNJEVV8kNyfLP9Y8N6kDjHY25qwv2jeUgn/+8q+vGx+qy+mS7NkxeQmogUiomO69N9e68D2
NcszjXCPsFvtFkX5GWKP2FqfQFUaMs1guKrhg6mphFyQslRGq5x4mRCftVJ/Yd/kmUPgkxbwzlcO
mm8nJIm6cSNKq+k5mAjW2wepWf/7a//HfbJkcC5F/Zra3ndGeujYVWVW4b7Dea4dbiZBleZrgk9d
qT2ElWto7TfmFndyga/7pPLkZZMFN2mn/rxPg5TLdqZrwT7q1LlDIhcdeFJ9c/j+xwKycJZj6cis
ZmLE/vyQzlHx7vPzYF+WLyC9fn1ywHzN/yf6+XUtmonZAGYYUPX1u+UzpFodM9gO9gqPXbxX4ldp
I6J3jKWRfPz7Qd1v1V+fBbpraxpuSsy07z6rUKLIiAxT7GP5KCpXMrexNSsphHhnGmBJfKVa8c1t
vPc2+9+Hasb0ijB7UO69zaosyMpBNsR0gVJ5cByA88H4oYt2axJQ7XsEkBpQQhIFhdEwN6JoVTOz
C5ujYbz65a2p9EUg2m/dA+/wz/99L2B1GmaS4gD9/3y+orf0vOz4XnG5zjQsNBE/T2nEz6KaGyjv
amjL1iH47iFAHecX369yfPGmg0uVNay+/vzgIjRLeRQ4jRYehVvekVQdEHXRPXohBkSYCiu1/ykb
7W5KCO3ehSKRQ81kFCjGxM8gLXDAbso1o4JZ7YFYSe+ZfRs6adelA6HIBMCInZkfUEMyqQYIipyf
en9jHm1FnzGWQ4xiqejVwE2zYeXLmE4ztAKM9aDaMyfWiMOWeojFGLWCag3Y4gWTX2QpL3T+56p+
VpxxG+di5ev2QyYC8gxP2oBdaPXCHuxQiVlT7H14wvdpr2TmeWyjjdH5B93PDrnlnbgD83EaIh48
lnB5oMNzkk3d4smAYbDvjOc+k2+p7519A2fovlq3yD8jTPiK6uSMF1t/yKn4GfHaT7okvUb5m6S5
pe+feup89CnvMSu16aniI2LgS9xXkSA4PbSqkYg5KjvNyudaVq3K9pcqrXvTWcq48IZ6ulFDG8Iu
5R+vo9/iZ1EjQvPpK/2V3khzvaWLVk23I2I+H8HGnLMVwTnOcESH/91l2GxNob6fxsjU66ROIVbd
i94+etJzaSf0Ynawm35CSvtlwmfkY3ZLnJVE1RKUOXnpL7qvngUmugkmET8UxcOV610ylNVslbCl
Eyc/b4vHigQA4yFrlkX9lKCtyRpllw/jDg0O1AhGuVMYiEZp+AMEt/IxlPWOXeTNx3HLfy0LH6VG
y+Q/yR6nqiAzHAJ9BrKwpJpoXUw2IF1Pf+H5b/AVYhycIxM6wngJsuq6SOrxVa36fTzkkOrLiCdb
HyyCsTznO+3wf28fv62Wu+O+c0RYeWYu9jykyKP9JZBqsAh+4uuo7iZpsSUobwW9ZlTSv0nbHO8C
zh4ehd58IxxV/uuom8ZUQMWw9FDJ/bl0Gd8ElaILsbeMS5cYy7pzA+sQJ5j1SeGyE2BU8Syp1/rH
MHPsfUAjLZsba9gGYX/Jwm72HUz65d1xv5mYJsUmHqgcIPczS8nIWlXOqL7QLgxjj6PIycBOpfGu
1CpUBY0GUCEd6iO+kd/fj//YymxDY7ylyByUzBHu7sfY117oB8EeG34mpV6Ez9C5ShjOJ5jRbscA
ArGF7R4znm+Osv8oAezJo8fBQApTZ+e+66h0pRH14O/D+OZv6+ZYhicuuh1+RcO2luekXrWFT7Lu
glR6O35o+296kLsWZDo+/vgC969Co5qiyUZ/r7SuGTVzGh4P+lb6wF0egm9Eqar295nBp02DClQF
NiLRP2+0adjx6CgEnRs26dPH3mH+xGxhaq9grjrhOsouUWO8yURx1MobG3o6AJLhK61XyS12nYp4
HwO80Dz7QLV+TQBevfj3M/mvO/I1qsbujRrjvhGQ0lAqirDz95wlCXq9VCVonJQv1bUYm1lS+s0g
8e8CzdZ1Y/LZcZBya9rdE5B7tUjHgJSWzNiV9YOsMtL4+Pa8/vuqbH2qXBxCoMA170/rtm5UTYoM
aUeZwIbTUEeHhJ7YrtYfmMD/+xZiy/PXg0ZZrZuOycMG93HuWgC011AklTLYj3630CP8kxJ52WZi
pVUH0UO299NFpQ/rApN5eSgfCZTOxrcqwUgJnoUtw+HXo5kt5YSjdo9Zg6HIDwVDjKIzVhk2uSnX
YBfp+q2Ykjw49OKifqk7pLUiObCrNZqFt2q0ckxqAl/bKoaxiAKA7kTfOyEDrlTZJ1QiVYQyQcWJ
IAjOPuWBj60FvmpzvUGjVI+k5TC5VFGxOOPCcIAbwxRD245Us3geETTIzH9dgdtm1clgsFZqDFL4
MYtDvpX1VViAYmfOsiCALckpB/WEBYb2t0ELmOdi3ev5IYGO1RVEHzmo4Hx/7/flvCrjl8wK1iNh
fFWnrQzLWxPfQORz5Y63uGL8ov4M6LtjWZpxYs4aCGhTHZr3P1uFsLUoeTAida12xrzS/floRNuh
FXvNgrapkELLXBRvIJ/MABNeSNaVc62wN5EoZ6hx50kOMR3REZuQFG6SWsEqFANypeKyTB5msdWD
LV8t1MrdtHRLPJ5JqGsJ9Ywte6Vp2bw1O1fqm9emhI04YABDk/+hcR43wN9V7yzHCOcKvESMWyFZ
uwKbhRJvrcYgFNWD1wPu0WlItodkYQ8hEgllnVY5ovFyaXfqxR62CjPeaXGq8q5UpzRkYmsrRC5B
vrALwMNk1/kGzSMmmMnJCy8O8FcAppbwTuhyvTmmqr2wBNS57M1r6oNv50dhM+hIxsfaIp7P+jS6
CG7c1SmPLWnvQk9ODQbNvt7vbCvFUIEDkyduMB/Vx+ZoakTdS+pC99faeKm08pDk5sLJUM3pzSqQ
i6vsA2vyenWpuRnTbiE7kjvtMUpXLbyipPJIMry/TBAg7OIl6ywZJFpJ5Uz2xELjK2ESP8TY8gXB
aiDNHnBhUzUYr1D7XfGn5Gx2Ge8tcvvDVFDeOQ8j4I2E7G162QmZbPStwItbBJzvJskPPOMxkS9h
mMA17WRXjuEppvZLbRFGIylu5iF/UJ2tiB+jrJoLUrzifnzyIhlJXH1kJejiak4FA34lDQYLbfA0
tDHrQnJL1paW/BTVSKxf8hiG3qrrslub4diXvnSUf3o8uDLd9liNJ9/q585gIA2NbyOzg5ZnQ6Ua
qW+2X8/HKnXLzh2APGliB8Yi3gADEU4xAXHRdVRuCRSmSnn3RL1NRnx8sreGF3O0tWXftku9JtmY
Alik8aY52CFcAG3dhvmyFuQ4dtNdIWqkIKGzZPmW+SzxC1hsuUvg/JwTerZpKu84eD9bFIb1oGMf
ZdfkPRMOK35YuNFYhiuyZt+A59utvs6U6BhppHFTNvQDgQYiWosG608SRFPfWZr6Q4fBqyDAlnIP
/2+H813X9Re168/T5lwb6lztY1ytUMvCQGYLrYqpDBHbCJuvqMfS0NiECQpHP8RitC/E2rpQToDj
Y+hh2z9IOdz1crYWlbWjmXAlNXSHY8L7XtWT25C1NnSGArlEfoWGh5uSPY5NhatrtLXszs0J5utL
mYjzeh0PymEcqkfLSHapBV3URNfYFvhGtWQl94SqXcsEY2NObUf+UAd53lF0O0QWlxLJB56CwReZ
8Fb0FOUXryA0fj70CvYfIe1cUN48RadZRhwpgHmJr4jC9ATTCsG9thGDuWpVvNdi6UcTq8BEODfn
yTZDPqzaoPKL0WMwUmSLIdNcpTEfQpkGofTOLeuwztpzDpnW/ikU5qi9A+FWtIxC2u20ahvtoEjm
Y0PkhKMU81q2fjZK5eNFiJ0PO1EtCtZuvEvw7CkH5pPVq05krITL6gjrlvUuF+u8r7Z+SPhHi3jU
qk6WrrihzRBBOxkhGbWiBOCP97a+iDWWcoxQVe/WdVqBfTk/nZYQQAypX+twPhZn3W+w8+pomZOX
uocown76aIuWdOT+o0nTM7yfUFpPW48REVmJS/yUWWuZWz/3Qc2SaaKnYsKmOIscrx8Auk3Iah+Y
yY4V/ZzxVmBkGA2Y+eX6zWgvI51xWQ07EyWvPSAIV4Vr6SSY9tasa3v8KdDBcaUB3YrDsK6xPrX4
bNXyQstbkrxZi1oHOXlqL8knzab3JoFhW4HHhIVLDjzxd/6G3VSup7gP043l7IxSfWaaRLdpBEOG
pexaFJ815kV9rGwe7Qyr3J6QrBHCeyT98JviQ4vRsVn5a0KbYkTyi6ouhVpQQOKYF+jNTlaSoxpK
CwtaQB6TSBOs81CbFTpzMjrOiAli3nH6mr36osnmk4Mn58gKi0W61vHbSwKYshNzLJkOBJ9IU7ri
Kna4VynbDKqW9EPJiiVDBE5d/cHxc2dmpdkhlBUimrGTx+JJ/WxEsDOjYKFXDfHq9MMSTDg2/WKu
dqxrX6t3GV0et4N3BEsYRIfFu5IP2PyZDxMvkVWTxN5jHYjt6IDXQp1TjI43LXx1GmwVw7jeybK3
9rhxXqrwBMaFGg/nPDf3lcHOJAVM9LV83Ed4/RSlTO4tRWsyKvYssQl/KZRHiaoaQ/iZ3sLcd2Ri
KSWsEslLdDRy2RwXslTXokaDDZEPG5/CR7YvWvjieNVPqcgeuqJcOnjP8UZ1TrFPlalm+yhyY4GV
c0oAzhgPPznUzjTfqAKico8RlWLYJ1JqZmt5op1B3umd5tGrUxB3fVkG+rnlB/k1JYe4ZXjPJTVR
24nnqG6XdubocOw8zMXUbk178RGN0J9bY960kEOA+/Lu1QJi4Ry2ZmrPulNieWPHxRXqwlAFz3Sj
XAS3j+GxE+VbTfhPjTZsGo/pczDEbHgm8+FSwmUkcz2VsXGaLwYu2vLLRV2NJMhU85GwDnKwnHBR
6+ZTplobM3kaTX2n+6ErqHlnZSJvGsDv2WNt23OLm9TL6FFCsemaSJl5IwGAFLFJA05pEXOaSYz4
DQT90a6N4KcdIyIObTVaxaa91vv8oOTao9XYrh6hiA+yfZrhV5WpFG680Z3TkQdBwE5qDOTGV/vU
Kx4dMK42zc7/Luq/CGR/9OhTiiGeGbRFBtzaL834b7B+InelPGTC2fmYfFed2OBhqA3IPGPjKW2I
NhgO7OW+QfB3iFOAoB4ODSwLtV81AdkUbvPShAGSo9nSOza5dv3vL/jVmf31BTHe4UXC9oht9s/u
sjZFLpU+M2AagCwSG5Uk7RTASohVaO9LnlQg3rOBmHLIQhxIikxlVm3GaN9wInrKKjc6YMVhm04z
ZJI6YpC0GPaw78kUAcPMo1QbAAWj+KZkGBSnCxKSpj95NbsrEBcLPBJTwk/e7sKh2ET+0ejdcPgx
wZCFZC5YO0X4Dl5olN5Gih10I/FCC18L/EV07yJXD433pCIHpIgO5HoHy3RtiXCntOqrnPmPLdjo
v++aNvXc93cNE2mLyacBvH0/7vODvpC8wbJ3BvAerit+uLDLT5umhUJRBiqTVmF4G5RJjvMGOjLW
qisXPzzeW4OpjDZVjMMB0MBgqXfgND86f6GU5P9A7IZjJ2658NeQr+PsKAUPlonoRPouD/UvRGsi
Pv52ERPC89u7Wehd0cdMP3ZZfQHNAkYw4btWIevyLeLA6KKXf9+2vz9QZaCN3RXvG9Mbfeq3f/tA
NexbvzNsYwdkRBXz1a6OwUmGVKebn6j6NPENaqd+gUF/PingASR8vN/A7n8Z4LbVmHgii+1dneN7
Wvq3jsl4WNc4sTKgwnpCN11DfxYcXYpOnDSUPspgoL55bSMh0zEnLOHGVKQydTZSoc5cyBrLoe9W
o4UOUBnmaRnsEhy4Q62D2v2eG5BhQnY22uU6xATTehsCk2QTnIuZWkdLL4PA5W1qCzEJ7JnY/2Bz
X5GBMguM68i+3yvi3JXedAQf8sCYZ8k565fCx3UvnJfyOamufpJvUlgYynhmRGnScgUGcADehn1E
xVwtnWDfJAseBv0NX60Fdp48QRJ9HuR4EQfZJtH9S1FSt/0synpddChBuOK0NZdD/156znacXECF
tm5SfzXSZWSA3nr/OlZwuWKIL1GWzAB5GHrz6vR5viyd4mCJ3s0lcSh1eRf4CZ39g8+h0tYUwxil
AFP2AaEtDo5i8U3O63MW54fAwDw4WXfeS8VXN5DzBzKjzDC+jOblCwtgo6Cr8Wx/O2bVIs1eR13b
SkUCKa8A7rBZNJ2BH/Coc4PYtt47IHmvTlxOeIxr28v0wJIsWSK1gLzzo/OumVXg/0X0ArHSofZQ
JNZaytJNNHC1ofcUm2INbd+DAKxNLP4vq1zsJru5miOnzC55fIFLJYUXqd1OZWxRvE9/6qyZ6UFa
MwDhSSzKLlZqLfSY0waiSdLgkwp5pKJDD6HV2OcufVCdN1/BxXEyJR6crRXiL8Om34X1SpGwnugf
uwD5B050dv2WO7vp0nqxVuL8ufewjNLkhRTjT1639krqOySS/DbDIccnQLlBXUv9xvgXmtHMbNJb
l/X4t7YbCjZFLQ9MU2cB+dBObDwI8Tkq1bxTmrWdvtVmsDZSfz/SbSalWOdO/2TH8qrzzJmRmJva
7mBTVHNayJ1TVFsTu9Op0JsqUgmD/8ZbDb58BSV2qcw3HlF+ZanBpuTH9XBdkogt9PrVH7CIYZYt
a8FCSZyzkOBVjxY9vZAuEv9ULCIZmye13g9oX8xAdpPMP5b9eIhzEtGIP5lmADgWzg1O9EGpN1OZ
35M8XpshE71yXKZgNSr+cHjpqTjZ9hBaUxArtV1EVsnb1iztoPwM2hRfVBhx5baXo2PRVqtM1KsG
YEEyxUbGJDNJYldi8CDrH33Bzi+p31FJJuD8bsfSFbYsjMnUKf/4blsO2zCKHTU1d1b+gJmazjPY
DFBxpRVgfpAzs3z797as36OpzGYZp8M6YPskbseZEOjf9uW2iYSKvbCxH6OW5fleUuHmcbC2zF+d
sm5AkkpA/dLeGNKTiTmmGDfdKC2ruvophpaqznW9hpAqHY8Jui9rxP0Tll8pVr2979XHIH9C4LnK
xov6MMTQlOq1b5Ik1F8tToJGeaB9xNNyU5PAYL7nOP/VwDoKVEMoxv++Vi7pv24vxY6FJA519z3K
KloVyU3oEb5XoVnuDWDOpUbNERcCO/9uVWjkuNDoNd1cBi2SG+5AwRgxe2uh23FqJPAmmTX4w7BM
1DeRtuduPMVt/67CQgLqvlTWlGqp+Jte7W55RLbEWHu/JpRjpKGUe6K16MkL+ncgwKwuHsU0DIzs
eU7RHpbvXjdcawaiebJjvBU4+qpPq9XYtudp2tTHlN1RuGmS6zCNWtj+8pDtPlh5VfCgUp4hc3EA
HEQXunL4a8gIFaUatwdtOQGEta0stXY1Ygc2FL+skVgW36vweM7FSQq8pzp+SWt1ZmkQtYduM12/
VbR7gz+XWnqZyjzTSLZeOVxC/hXr85Tx4ERKcbJT0b039UDwIppj7KrwudukQ4pbN5j5+JnS7loM
qQmHQX5uDYxZGzy5GECGfnriOFkq9Rdwsasgz46FvurMbBmtW4DkwdZctXouPcUVeFZNT2n6jaG5
bdNiJevZRbFQpuvxUiaDE73IBFJVeXGZREZes9GTdxU+69TRMh5kMipbHtsxtEOOADPBbjuVzlBd
m7Ffe73nKnq0bExM9yIpnOeMgO2Crad+KNgAm0g6V2wl8TSQraw92VhzI7MfO0a+PLU5hdXCj/VT
q0BGnKxw9fdIx3rShtjewRdNmlXVVCdxKQwOTY2Dt2BaljZVCMaKSzs1cj8gVa4PVdW9NrG3rUXz
bHja49QWaSU+1uQbReKWGrXrxeV+ghgEnNeIPtgOnZUsk6Ypq2SVEERhe7hgFdTriY1+h0C7BNCp
edOV7oeXQB53opVPwa1lgZtgCT+sK01ZxWD4UjKcoI+de8COjrdOgHeGot13lbwUwzoyKtzSOGpy
Ge9Cjj1fpLvJxHuavpuEANTYM/QTY/P67zX811gGLiTdKh4RpkVE/D0xUrGdHm2MZ+y6+mPiL1BS
gVvn1D6TXin+pmi9T43BIRJnKfJqdMVkV/4rzTCJbWWQWbWHENpeMPSA8Ytq3GbSUknJDITBEO8b
+IXe+KJ39anVqxNkwHWOC7tBktQwHPtyZXs+u8C4KqxVZS1CaU9ZZ3XBzDBPhbqvbecmRfJBqFiY
q+D9fi8tG+0zAUkmDN2GyFspy8EpITAXrtW7vi0flUoGnatvEgkcsg3i4HVuwYPXqmuv7oqBiJQx
3Pz71v/V+HzdDEZvxKTAV7Pku2GkJuhLZFES/65eJ7NaXcMnH2mEIsNH1m23l4vFyqvlNyxze3VZ
EBYiezbae6S9luNWMH+ynDmmCjRt+ss4/mWZu+lby0aP+1xqvSbQRmaSZq3y9lXJ9znu1A6zmbZD
ePJLlZf/vqC/YlX+93hN1F+T1aPMWPnPw6/K09Sw8iQ/eEk8LxXq/hxUILPWbIhu3P3q6h8Zw66O
U1AkbsnYyO7PsPQjegi5+PRzDKRCLDUUbZNLByc6tdKD5OFlWiiDCzgNGifbt5FmVwU5juzoQYvx
3DdeRlNl86nm0misK8+eVVNplCR7fWC3zccrYLufR09FoWwL59PynQVl8qxvdHroaJXk7XqQgh91
+yup7B/lR4ZVcU/zPvrVQevCnZ2Wu04WmPMTWl37yyGED5OgDXOcJSroNWbAr86Al6inUfT7+9yi
asPoUXkwsqMpuXYs5nmDrEL67PNjmT223T4O6HP9D9V5bhN8wzEnznt53ne+m7Ur33oY5NdStOu8
Gw6F4x36Ka26WnrNZ1JefN31QgMs7xTJxX6Io42JzUKbfgD9u+MowI3LhZb4D0mQnRSBt4+4ttqx
KnG+6q5mnSC4ilxhp+8GIZ0jQqvR/5UyPZGhP/z7pdDuNbzTS4GAl3AwGL3wK+7ZmL7Ti15O8/wg
p9HVspNFg5MFFb6yzPKQHqA6VHDYS81YaLz8svEQjds6TPeC7Crkf3W9HR+zjpI4FrSP9D26uR+N
pQp7vjJXinXweY9ShGvpuArUD91eCOjbiUktjQnLB8U5L9vceXQezYduXi5kF4eeuXwhqYFq/j0+
SHtpjymusumIg2ZMgOOBh9+Btajw8iFW5oTT4xlrxvmwVJfhTl1aK9JRsHrBnuZIJ6xgCZpdxgUW
DdfySXrx1+Ha2wIvLurF7motdvlm3GNzgb0G6Vjrav5xsr9s7zw3OCdHZUUhsonwTAoW5CkSIdXP
2zmuazbS/9stO4xr/KLX6Qrpyuqjf3KSub+rjvrVWoVr/s3XUJfDe7358vA44lGHyYw4D0tt9T+r
mcP0v0gzbzuZyHRXBYsddk4sP94OzXwBXXAGE2KfHLPjADT54rmeG17CS/ykrDzgc3xr6v1ku+e8
aPwF3VkNH/vaXLN368eIkSyIL+ZL2nONoCuni8zAYPXxKe3QVxi/qphXEq2JEpjn1gpfRBM+iRAH
myj+wHQUuSchx06wSivvwWVCD73On+u5vMgSk5iccCn3HI0AdqbGq5uJW1M4yxAPzMgZ55CaVjpj
QxJrsjJ6UlTmG03c9EBriPSYM8tdvM/Dcl0V4UcbNA9SdtP6/KLBHI+nlA4ldJ0keuis8KCSbhvr
DadE4daMzlRbv3VCo5lTF3WrbMc8OHoqkzys83S6quIaqgmbWW/MWnLgsh6HcYYSVkTsQBDekhQz
VEF3mV9bw1sdxeAvobowpZEPZRy/9EwHU/A8ickaFv16cYp8V3O6fd/gZodLqF2nWyMvXJMZVewr
dN5r1XBjm9Fj0RfMvDw2S8IRI2mvKh8KFvupAke+n2VD/OzTN/x7If9V7H+tYzIwaKQIpsYD48/N
XdYB7ws1ABBWIZHhnyou4N2R8iDqTUb7TjnEKGhZsGElYXbOOGw65D51ZmytmpFwSeRLhFqScOKI
517BpoiGS6KhLeladTbk+O/EP0ibu0IP+2YXsu/5INOXJ4gMIjLUE+IK7k4mI85jq0va7JD40JwJ
GLL16b0dgyXF5dzqwcCTdSPtC2Yilv+zJG25YOo6iktnIhPslqp1LSiwOwYvevmm2FgyiaMcmXhC
Gmq/ysjK1LtFKkMY9VdNYC0kpVqYMIE1eaPa1zb70TfhpU46nivWgumHRl46AqJBeG+K9wjdR5ZI
pa/YHou1TOZK1S/M6MhB4YTKTD/nZQyZpFsxk907gpNVr9CRDntPLXYSAreAyRxp6BShRqrPPfHu
JDc/xB4kfEFWtqB5tFPVDWheBIGuInIObdRvqrA/hmNsz4pbkY4LYXxHLjLuZQbTjdeRXkHHcdRJ
fPPnWxOPUp3Eac2NJ0Q0GZ87uYD8Ey66IN8qgkyCNt1KjsVKbB5rRSdqxGZGZ8yi0T/7mbMOyY/u
nJdBXyXyoymeOvlRC69qtEmi4Kj72jJYxb65hXNKIYTpP78iEtdYAICdmCrSoi0cGD2j0a5lCZvg
fi/ycp6mrmPB+oTy6UiIfuT8bDO+Izh4b/rBMm9Zdl64HMmw6JNmWWniVMvlsUvILpS64KfsdPk3
r+jfwAFEZscgT8O2oOMZd8CBHASSXlVWcijCktEK9gFU/r5rMUv7ZiHf1/w8kol2R1EyZdnQu//5
SIxMa9TMz+JDOh4lZINUcqfOhowVzOFk/iB587VqjZ0+TAJ9cdASAzoJrmke8YEdsd9ZzRB5SCZI
9YVRxs9okPCUgylDY4zsrT4UFkrHggM4bre+al3+/f3/q26G/048HCMW2F3mHWexsWJhR7UaMTrX
ISh2x5hgOlv2lzIVjG42kD9OMHkE83WlXcn+jyl4Q7VcFbcqRHRVDVbBf7VrLcc/XKYyLTgZYQxz
2lX2weMHPMSVdUh7Ah+uRDQtfTqYovZZ9M21/CUlwDJf1jH0mtApx9C+9q3f4KLMHMqUFj46cEQA
ngz6ozKYiKc/FXEwyZePI3wQmu9eNeOe9qmok+KLEwwsn1bi3pIviyx7ICba21cd+mvZu3TD0iL2
nThI6/9Ie6/ltrWm6/qKUIUcTkEAzKQCqcATlCXLyDnj6r8Bv8/BtuyS/qrfm1u2KIoAEdbq1T3n
6MSbE3hyTeq2QbrWRLz3gBwCsXHj2Tj7xmMy+u4cBDukBoWYuTlmwMENg26PjN4ujP3sYydsZzqZ
JVtfR/quUQZjTra0Y1EuPhxpLZERkSJ3YWBCzbzd5NWxP3fr3Ct/I5BCYHLOA5WCIzCkdWnTX5NI
DTKdDf35rVs395Jd7JbwbqEFInxaYepZRfa5WYPWvFxCCLzgLQPo4ZdzdZxt/JL86sXz3s7eh70m
IQJNGiAv8SFbeACE+RA6F1zh53G/oOuMkwmVFmU8KnATeGa5R9GwKjdEiSd529rGFbSWa7KZdyCd
z9bqbp0snQWewdiuWnetO9BsTVDUyQLMBKG219DcAZ0jBqxBfyqbZKe6mDVt67k9o0Y5Zu5wextZ
1LglIEREfavGni8Jort5O2+ZK8vX/HX5lBmxIPrg5RN4qPAIKd8I4PgPXunN2z58oLdyFzInvRtv
6Ob4oAvor99/RLsFGIyan68Ls3c5LMt/jHPsYMGe/j5q44YQYtXvQ2jaLSC/5bcvDxT5x7fmo1pf
KK+uqmsCYhA2XPFBdLqLdhUvG/d0HfIWIHEGORRYHG+yvFX6SDi+DuyPBDzCekH+coiX4wIf9AHI
6AdYbzYdOpywhUAXuAC8sWADNIalnK0XpjL+bxsW6QOniRfwAWKnWqE+dN4umfsW8SEv/AGrqm3e
lqdTfpuwiTCXIYGjxdaBm162LDy5wi6Xkp9f2BM2Gbhs1r14ufMGD3xrP2zZmrffOHsPyOsNJPd5
CfnfUITsK1sC84rl/PAW7NEOKoe8o+sSPeYGgF4xEU9IeFEx+GCv1WOu0qhwnCxnZKwFLNcF2p5c
kX+k+A5qHVmddmuqXT3Rqk1/VIdkV0409iaZb9EN0h9Qs1AHoBQmmy2rYrKIMgbb/jxiHhZv1u9M
L+2FB1h91BGMxWrCIrjJsJKPMQeFypJfDcjayBjItBrVaLAnHZLyTgMuXJN+wRdNkflujn7gbaiN
rbp4O3XC9/IdXcyqxAwnS2SvVAN5iMJqnfMWie5IiTlA+aj5OGeDtTmyeF3NxUGFiNAgrOT+kp93
WI+m/r0rFU/GqdLD4VHFfDOICG9J1sxr1Wc9EVp2oBp2FQB9kC4yDUuNfVauO5lZWcGtEnKxtYda
pmtXvW0tz2DBZLz3QnkEn2DP02EK3q022Ae95vk1StDaeGFgyKRTm2NwbxFjxDS7JcGsjckuwEGP
EIWWALGdiLmrCl52wJjCuqV1Wby+9fnaLF6WuEDCp92krZdH8n1PiiJlM/Fe8p1y+OUP4LlDZR1Y
tC43lYuqQaSu/HOrTbshxrQjsmwchHUUSXuQNvSJSx8LoAckrC0vmplnCm3dlOJDX56op9pWmR7D
0JLX4MJ82w9caaZN3xxm2rpq1wPJdUV3ougkdpAEIuozuWFCWUJVyTXhly8SsWzVa2td1L1FJ6PQ
wpDJmp7Uk2LYpVlAEpGcPnqSMtYyjXivIY9LFQQDMzVTJd6WDSMc7jkkf5VXG/huc9H2tW2OoKBT
EE6gmxhMVwpZXFNhytDgVsN7oJ170FOtAQszix6nKP0mo/Q7/fjf+s0yTy30IsuE24bz7VOKzKrN
sM3K2j+ENYvyYIAZIiLkJTGII1l0IouOoYbshLDjFJTcteGN1qtp9F4aXcDbrmQwDiZauf5S0kOt
LmZEVKwau5sMZeXrsIRGYcRNn3fWpCouoacn0lU/xSXI8JIk1CL/gFs4a7KtThXQisKN2HUXHztN
7dOJKfP8tHubc2Fb5WQPMggzceMQj23qWuL6QE1tPEnmNS1CMveRJ+l8rqpFuU1LymHQ1wB9duOo
U6NbmqmJCUXWd12rHUEjMFYdWfOPmpie81RYi1AXi3Yv0PGqUP33hpxrqSQHwQjdTmPSbpnw2tHr
WaWNbepYpbSfkDLZhCuUMBjEhmOdvTfdaXHY4eUhvXZKWKAa8UOYkf8XAa9QKE7b0pXjmrgb2a6n
xcaaWtOqYqgijeOi/bLFCcQh4yeJR4s5rjADmiy7FX1t1aRdNWKzkWvmprJSVoNo2IUMAgSdNIuV
YhjoYUWqKwG44q/qC42P65+o82gyjzagfqOeqVOMKVdqvY0ZOlq3JBG2boJ1IKPlZIYsaAKqcEXD
6/GPLYu0dnhql66mN5ZQKSwXncB3yUX6wWlAa1hTLyuDsz+2W0SLW0Hrd/Hc7JZVBL6gqN1MjdVS
m0h3lANspTS91GSJGMd3YkKDa+NMuh0/lfxs5Msli+ys3taB7koV2RcCLHMmj4u1pnKEhr7FZr/O
ubDN5KBktRdHH6UvrjnmU89KZpEhipTjFaaLYlXq6WGoBary4Djy6jTBKaKliy212OKj+cJwDVg0
cYX1qExepmgbvbc8xiGlQek3KQfFoulpNDwqtLiWhtrxzatfnYO8duelXsJC8+t74h+hOp4mXJV4
vUhzG59DdYXCSK9pgXnI5qMUipR4m7sgZppCcKnow2bRLsWtdZLbpwTZuJrSxkqksCfFEFeqmR6k
t1Lgac2TxmsnvE76vGmSWywX73MY3qeoo7Fd3rMwptdu6UXkY7CpPo4zkQYtTWszXwd18fj1pwIb
+fedbioybinaCGJqVj6t1Xp0gIEi8LGqJH71Vaxz853gh6tUoqeL9FFGwiPKXoTwBzkTTqzHRU0K
nAIp4yK3EhTlOMQfsnIbocm0R0XQXyyFLsPNuNKr6oErdp0k6YOoNFdYmjShvxpm7SSkh3XUtTJK
+hARoY+CUQopF6BTFY3wnOTdyzzB+i2ySxROh5rWw1N/XyVMXnF/yinJg2aC20hR+drTt3Vojx1k
1fHWkDyyIEalwl0g3yEVcSoieT+6Rc1R7Oh4C9dK3sZyvJP87BaOEVBeLBy4T2jvPq5149C3uCUH
KCMc8MxiXu03Ufw+KkdhnDZ5pJLEesEInLHQjwCLlOyTmElHnLRdVdtKvQvjkp5O7LwJuZUO1lY/
uIKhPJYYNdIBZbZMtgYX6xCjneBGeB7pFrSc3kbunmqLdMsYrHR664bRR4+WAlehY6bHSr8p1kds
cRxRc8MKSmr616F/rzOCH7WgpZ206Rc/SgY+MpowRqgHM1QcQ51+RBphMBNlNBoPUbmLitkrfQ30
2E6YkGYLpElFZe3zmQSm0a+vsd9OtE+TiWUo+pI2tzBO/c7G/XdhqJYo8NtMPwhpQ6fG+7hH9l7+
kLRDhe5IJoEW5acOVYw/B9volIZrPHSEe6H5NsnjhUDibhJRaTWT03RkMxAZWwq9kf27ingoWQSQ
EdkWArxkNjeLgLoNfxkhPVeSp4pUjaGeuumDWFMsIDbTojSFRyYPL8okeiy9k7cJGFI95K4PTYa2
6AArZkT9xaUgohMGHzVVD1Is8r4+Lv9YMNNV0aRQKf3fofmUTxLKpJ8rQ9YORoBTM/+lSESjR026
1+mEBCkN4acvf2Mb/MsdShiytB5EfbrkDjHhMx7852QoeTTOY1jQuQRRZpdbq1iCXWYeRCVaa817
nJ04arG/JApK/me5Y3wDtfxH9hV+Aj30lo6rfBE/fW6c97mJCp3PPZ56ufLyn5FlbRQ/XKdTcJSm
bUy7KU3d90rkSGK21tPcWTI2lig68sQFLu8SAss8fSqls+BTWIoeh6E6qCi4JSE/9S0duuO9jANC
0r4ZMI2/k4B4fXHhyVzQREjWMp7+5/hpYhBL3ayoBz9CQjzDe24j25SKu876ZSb7OSHYtPJN9KCn
9dpERBDBV0OTfsK3tKGeRVNyNGE7qU7WMlqwQnxJ40ttyTshXpmNfonD/kEISuI8+OvU7mbjcRap
xjOnW7gDimzbhfChTfDMKDfwSqCgUGAUPA7xIaRYVLU7K6Ys+HMsf0o0hSDBl0GKYoBq9uAriKRP
00tEEmJMSH8RLTF6ymjBi4Yxfz376RmBTUpj1UFBhUyYL/3ohc6TzNA186fIoD7rKApzlJm7MyPK
ECA5o2/z1/fGbwTEn2MGh5lDTMMs7LzW52kpHkbJl7JRPSha7+iIpFP1LSaEKOLUQzAnjf4+D24D
kjDmYNvHlVY3Mco+0Rn7ha0T/yDjYxdIaE0DLdtSIbwraR5ZzvljRAOzgQOaGOuIWnVI0/FxjrcU
1ukbbsqpq7XvKeSvwrwa0YfZFhuRWOzrD/iZDETWTyFhKQLiwdQpauanzGXnx1DjtNA6zOYI1h3U
WONKdbM26chU/hphdlpFhWGWrtQsYRsnUswNsj/6sYXnSrh8vTd/p7YRw8pI0kU6rVLb/CwuExLf
UDvFNw5R4FM4AH7gy5cgwxIMSKcfPYM8jvFWCOjxkXfPQnmPtmQT1/kuApPgZAUFeaUDHXamYqvg
6MIbqkxORJXHFPdlnB8Srt4FupQMFi0bbz1F70gKCaCDmEwDVomERhYmwHbWB9koe4Axff9+wnEw
p3z8QpI+BqmxbNMyf6n9x9DdDZSNZ/XZn1EdULmcIV4B3+pE+tlz+wiFEw0oiLrqG9LM7zv8j0uT
yguiQI0qAAUYzuOfIwBCqy6TDEuhVCVuW61cy3in9PJktZXTVPH7wHxm1V6lPSKxysb7onzqwl9l
8Tr6JJAi017ykGNouWM8QVxUPGG5uWkE6dfXBaAG6pqiE4qi+TFp8ld/iljGDO1qkZyKBbC0HkMD
uZEClQkWzKRRtmYxOXpgvFZkX1s92dQYoHx0tZbwbA3dxUrD+4Jz1FOk1sXHIHztaF+gMr90EO3G
QwizNCmtHeRdV8PyY5AtLmkfqlOiYXFOsTq39KNkZbvG79ZgAwwruYbdgVpSlD+MNWetFA8svL3O
PJKPVsb3ANnyUKbE/ClM1jKn/QgLHf+B2yqe2Zl92O2SrtpNOMpCljfJaNTfjCHyX6EtJ8pEusEa
TwbZ87la72emYmW4qg+1SikKbWdC2lLoaeCg4SZROg8MXs1wTWJAgjJtjs8j3WRz9AzVqWB5Gzky
6bC6mij6GnaiHbtKXX9940l/Za+XfcSYZSqiqup/69BJv8xZqCqHQH0Z/WPYCK6I4CSQkBKgDOw0
Vp7KWSEtEejyRpV8svyDp+B7LefXr/fln7sCqIwJmR2BpvbndY20tIjHZlYOgIYoD6yC4P9D9fLv
NAghB4MNBgmy9nzyT+NeGukG4VWJuKlyFEQ+UiKuJhlTMkopQcAR5/SorctZeVBS1AxTe8Iz7o0x
5j8Bn3iT7yPiXr2mRYyUrlngPi6R2mwKTlgNTliIztdH5R9XEammJUpbIiaNAsefh0USp6wps0Y+
xEO+KgDp6UPmloqyyxCYpZb6KqNGzYmcFY3Ihd5iZAbUeterpCWRFqc5CQTIVU4cH/1cc4KZVqu6
vGuE4rtraYmb/hyYqAiry75yDgHhfapqx6rcpqMQKAdVvk8wmCXqWSjw2qGCE7KeqHhYZ5q4meQP
v87XKfFdhchHTuuHsC/2YjaSSByf4kR1xvi76e7ve5F9Y3qRoEDgefqMfEL+P/IjUz6wDO4K1F0f
ebULmxFlIwFdvhbp+KGxcJnbm1Fevz6Ff4VsC++d1tcWYj1NxnT15xkUCysQpaGVD0nu9hZyLIfQ
V4CBPNx/vaG/I/pPW1pusf8Eh/6kG2U8siWdnID6AUBKIasJlkiP3Eq6m8JbguLt/+dGP91RTdpL
lSwN8mEQdwNXnZjtxP7IgrWq4P0CB9a2ffRdgPZ7NPh8sRG/kAmhtyll8U+mHUWJSqPwa/ngHwe6
DIc/JEoiZvkr2tGWSyjXZKgRsKCUN/PCDlF1J1fIK0P5zWJi+XCfd4PeFJZCXga13mfhoV/koxS1
OdDyasX13WZHMb0KwTdb+T2n/7UZCUWlhQSfpOinQUBrC1+Nh1Q+SO1qIHtZkhX3hdRplKtiXHt/
YpU+Xad0o5ZgceP4VLHAz8rWYwRAf0ynlbUAe0sOWYIrNvlQK87cFrlgq75O5trSMlb8qRPmBFja
RwfuQX7FLuPg9v1mVvxH4KkTkAAQZQQGNfZZJpsEajiagiYeKtIxFVb4nrpnTDf1NZsNgyNZC1gY
oXUqIWLB6vvmal1utk9Hks1baGdVMH2so/68RdTUNynQ6+KhpbV6FN6yoEXv5CU+e6NXttiecxEF
kLGahHlTkX2KfUjBavXdXfOXcgAaDX3lFpILtjNwe3/uB7lt5qeOwzDqEzpodRM2TjMYZIGxJWvv
SP0jqUI4Xq/xRMlRAbmIdpLaK6NTyIFaxqqB6u/XR0dbrqPPRwc1McdGQlKM+vTPvVKtbPKj2RAP
qa9yU2lby+y8QURDikKs+VUi0BQEeS3NydmAlB1WyPuRL6gdXZyj+sOArIwpE4jJOidnqKBDSqSP
zFocVtOdHoM8T3JYENcZXH9sNTRLnqNzP8jXcMzgvVzVmk64pX7zA9Bdbd5d1EY4t0HI+Cw5mdAj
fRvdAcmWIQekipqHqhCoyYnrUqRlu08rc3kycAmWXr80CtEl0qTZN3PJ7+LDXwdJX6r9gExFEiR/
HqSmI6qbekk8EFBd26Sh4KduSv0YDoj2WtXNfHWfIXed0QOG4bnP8Ix10t6Y4b6MNO4p+h1qjCvj
xqsaDO/RWB8kBfeF3FDdC34qtQbdsbtw0j3uP5e0X9zIEFXUO87NC1iPIx4KYOrUPZTxLi7yN0OT
3Zayw5zlThHM1yjr3VaKWMCn97kW/TCk568vlP+btD4fBPxAS22GboRcyn8ehEia/3cbl9KhJn8U
5Puy2aXtuu9sko8VeP3ckxFHUhmJ8k1AtdPY9umqWJQxNO0Bz+Nk+r6j/7LJMtNOUeS/SC8BJaXk
lpCMzNdR8+7jsujWpXktJy8P1hXqLG3cS/U2Ew567wB3VUM0hAZ+EK/xLyLiP1p7DwCHp4fSepJI
FDTKhqi60unaNZ9iYwOjyba6Iw0a8xyagdv4LiWN8SW9lD/pOLCxsPRd1bswXlUv1lUnQfws/yxU
p32bn8PORdcJLd0SdsW8yugx5e/KpS0c4rCHuHUFGiqa61S2TeosxX6QL4Z1DuazSfsWMdlRlZ6k
ezVzsROq4RGDSkBBML9gsRtpi1H9CEvMfptQ/VHX675eD/lbCthdI4e9D8YVjwpoFjKQBsOdR0FC
q9dquInmtSS70qaBnYnvR4/vGMNCBI7Fxpf2Pb5tvGMldul1Mq0r4aNXNqSI0pTUOR3ZV0N/kQ1X
5mqT3go4RdpaI5MsS3vB30dLA7DNNK41zqMEP1feZLHLfWbhhKImdqyOSv0o965Pn2BWnq2+i/Mt
9VWLio3idII9d15OP3uw+w2CMMeHDy851o/wl0gtNgvcOd9VGkL9FQVF+5offRfcJJKEZ+U1DCgB
MwesGn2nDRgTVmJ8phcBD9265CZwSFeS9pW0CqDLNM+ce0l1FNvQDlHthby3/AyVp0Nw1Z6klvSs
o/RH0nLg4FR124n2+Kr7bs3a6ypT2hpWgXKVI0+PvAYsMlIFjSLgASVmpLuz6YgX6Zpqp8V2uWJy
REgP/4h0vUmnxRnYEsT5no6PhJL13qJWsfUHjDgrvThE46pGQkUP5rPlkWnu8FRq9jKGcePmNgW9
Tt4n+oqLT9N3I82tk1Vo7pYFe0uFh95LNqSpUN1KZOmQ1UZPTeEZoWdEl6B3yTd0/qaOV2IOWCHh
ly/tDPKZCpW+42EmgdNNL8P00ugV/Qxv/vgStnecHx7IuAoFLtuqQUihNIc0gJ60lbhNgUdifgai
ZusyCWp+BGd+XsnzM4YkiwXItI9L6q6ORltJGW2LegjSQ54/ipigBNfS9xM9SquVFT/6NXosV/bP
SmqPTyWdNwYNsdTJL7DyXHCF0aKwo790mu5CcSsgXc7qLSFciWqHfr90ecUzmsoXc3gclJ/g2ut4
G85nEmkj2w4Bn7g8Un2PNENiPBmd6HUgl7lleohpNDFsdPyvCBgSpo5oHzV7M3jtTA8vhWQ+AeRW
TS/WTnXn5B0umok+i8fZONTK9EH6HIhNt/brfYBWFKUpEoBx1/ebWtg0xmw32lEcD4V0rQ3XiQtP
I/NvNeeoPdWoN+hS9PXQ+3cGmMiBZbIBqZVaPtHvnyOvnM0F+tBWPDQ+l5CmeU0kuUDGcOnLApqR
galUFchbCTeqNcu/iB70/lZJ9w2DVo/4WTXQts41sphrFtCAKvxRkqIotMAZfGPPeiGRQptF3oqF
Sluvybb4DGB1Oh3UndJj1ovp0duCQWrWYhOtjOBmdveoxjcEr2vDVDZ1kmzbEk4ChznWUTq01XPR
BYqtEtTEWsnFNoPyqo5+u1ZqxZMi5gfiWnEGFjqQAUl2igSV3DCf4c2vQvY3702wXdprzhTa9R9j
rKzHIjyEEox5n+4NJck5LQaNndF3ZxK+SU78I2w1JPDupPfAHZLP+RQZGX43km8bpYNMRQfluM1B
i3GgWl7Z/RqMg9Geesr6CvTVfD1TVMj2zTy6rf/x9en/x8Jn2REuABIC4KbVT4GjIfVDVaQz2qOw
2QaAfMSOVrxUAn1fw9Ac2VoIxqC8bzLGKkxK0VGNJ1e0oKfGH4Eg72Lhm136R4rCkC0CIlWVwTiL
n4mfTVNiZRlT8VDoiPDHAWsY7sJCvW+JAUImn5km6sgU9S51IlPe9sOtD48ol0xyjVb90UvNkxlr
vAYPvfCgZvibEUZ+feB+a3H/jFgMpCTY8DDQoNj9HLF01PCsMJM5cNVTRTrCH2+jf20r5FBIxcdg
5M4N3VJihIvuSz9ZUsJuZAIUFApSiDB/nIYRv6cBiZLQqOQ+Hu4QlW5ZW0cm3iggQU3uY6di3Mzi
XUlBY2FNVdq0wsB/nn00JsTwnBBBv6IUgljUrdwG6VgKbLks4scYAkuQ/2qyo16bx86ZrI2Ooj7p
nRRXRNKH6IuPnUESEX3ncF/33CGZ7gQUV5NKeRgTJj0Obwo9TsMOkRn092xuhN2EyC+Srx2wAnsi
AyUSglnC7Pw0x09fH+V/ZKdpUG0Sv5Lv0CTlsztgSCRt8vNEOkzVdA47NGCIPdQk8CIGzyuGD0uy
GNk34U6S8FNvJt/tp3yLjPYBFjgdhKgPrGqz2JlDe4pz7SHVGy8FRr4se+tKukiT7NVjdCmaYm/V
/c+hpSBfVXdiZd5XOUb5KHNj7ZaJ+2KEu9jfJRZd25fFSknbJAt50xxHD6WYI3U6FtU1x/lUIChk
gY2aDpkgBfWo9U9+YDrRx0wKuWjJk/vhpjKf9VUukOxPpXGXgVPr5vvYILYa0j2GO5e1+0pNwqM/
iDYdqUBprnx4XcKiBBQMt5azrVbXv7SO6ARxtZeH2ksYxSzRi/LY4JUk9fozq/y7VmZ2DCi1rZq5
uAactS545QPL36xC/y9M//OmMDFzmBoIkoWV/9tx9p+MEQDmdByDAoJmmbj6NWC2qDg0BgNcPgEv
nq46ZDCd1abOxRkt9AhppVINF1VxHaAxURbgU3KeezqulCKwtL0UGrtBoZIfGfseEbvKsjpKULgp
q7gWj4swJWvHVdji8Db7u1jP1g0UsqKWOcoicZa2qwaC9uESNMpPJZrPDW1tGkxpSXffGZpdt/d9
Ahla7Mm55tc44ibDPRKrE4XOraCYlzGqvHnO7+pU2XdkOVKyXgEdueY42QrCXpLeupFbLQl3Rmy5
cZfQv0nTZ4oTx6EMvCCkK2xyb43ywVLswVI2VXjvFAkYlXSbYQEZCozc2Fv69nk2Yq+rJjvudkDS
yaIM+NHUkMqPeCuXfGt0v6QZASXzamjdoNEm7SJh0+5McVui/1/Ga6tUvaoVgEEtAfnE/NEDLfdV
faVM5l4d8eTPN7mEYJcP2NYx0yxVUBWWxXzGR3OMY1rl1tum3k5qRB1rKyU7BFd85d8iVDnJv6tz
45eZKhsYLwtlCmS5wBA1CWCzSAmrFB+JGWiPJiKESX3EtLXdpNQlEGFC66QFZ7JbrlE9wVLUg/2I
SeDWeXgpkdxqFJkzU1gNiERSrGcw/gJk2ec03hYtXYkhuqe3OZ62c6x4KnnQMoteO06gmFSMWTWa
JIfb354suKavAUnL38mpMIJhZNLD7TZQfk/gmiGrrog054cak/EzKV+qd+l9mnz42Usv7xf1yDJ1
jAqoUb+gl9qwF9ozGEE71zXouMlrBksBJLbS34reOi1cdZpiyZw6gHFW5Z8UrvFIBM4usM7mXMs9
traPKIFSn4ePrdydZ306ys955nsjgxLF33KrAYwwFKhkcEy/HlCpfxLP/XWLKtT6pKUuAlv4z3gP
Vl5NKq4n3XAMnopf0rn2+lfdFU/CXqHN07Aa8FPi8rEZM+ivRPfkQ3kITuq9eYQW77AE8ZAyyWvW
tTa8eRvDZO1kp94xeL2M7D9cLQr5pWOTvh69aZXZhS3u4gu+eggTOfc6yRoaKHXI7m0yYXzLY6b9
pCde+Yuee5yTJrGxrUE4WNo1g+Hhq7w8iIE73giEj49MgBUf9mS7oTjR2uEbfkTW73TCCZ9U+IiY
p0abcWag7x2yaOQJjDl8/b1Z1klg7shmUjQoRVswlnfhgoAPr9CVz2TzK57ply7IqLlslIVjiycS
hc7y05BkE+JoFQ3vsgl+MX1PSxvlOa818KeJ/9s+H5K3HN/ER4qUDZkJ3AM3UI6w/9Ar9CqWRehh
tsLdkqA8d6yPhMmZfn28zQe1UrkHR4AswIbikNBFQrbL1M4f/LfkhQi2AewY2sIH8wIYWvgKcQYP
wR5+EhjzlnQJIDRhCwm7i4BVXTbLxtlUicQ0s+k+vkCzJzTn3BE2DD6FYiFlagNtucLB3/DV/L3Y
4WuOSg2L3O+9XWXv7FdNdbi0/WcgSvqz9tSdh7fy2D/NT+obm0SLhttRpNBr7Op3bLsbAAEmV81r
t2fNdBIOUFIfxAfjm6L23zJAai8K8mSWM0AS6CD650WuddSJmzoQD1NBn9mkBJRaeoWF0qTNHzMy
3dEyK3G5pO24Fq1TQWjLPKAR+ixs23RZxkfjMUDOqWun4pj0yUmbapimanQu0dzWs/rTnyC20q0r
dfACAMWft2Z209RXKYfhOUMGmiVcNjMspwpdSbtlwbJrVBYtSDDa4vr1ja3/nWvlI9OeiA9syhj8
P+X06eobJ10Wi4dQ/KUoozOx5G4eJjAOvYj2kXS8JBZQ6bZzLW8FDApQypw4F928F49+/THk8o7s
HDciRl0muTG76TWNIyudij4XHtqpMQq8oc9dsxycgJXypG9YBAbyT7FkrKoQTPTxtk6zbRyhYaTr
X6piuEwhtC+VBamId+oC0jZb/Jx7oYTDjS/ZnNIliLXEl19iBb942E057hLdOk41Ia+0o2qzmWB2
JcMH8wi5tq8P3D+KIRw4RCvo2BUKQJ8XwLoWkhkehfngz/2jCjE5KyKn1MMfYlbuhfy2BBz4Nd5b
kZpuKyLbZMbWZU9isR5YH12HwYKUBbVbcMGU5CK4nRFC2vmaKeIuGlNXTW55gM9C5U6BXV51bcOy
FK+0TB+KJDsWxXfD/N+Co+UG+M+H+pRPFQEK9LIcivSkEV3WDW7PJSqKmyQGsSbQ3HjwDPE54BJP
8APbJIGWcglKfhl4zYPJjnL7+i2q8Dg4l7rMCGR9DL2xWyLQIp8OUVzQAIFh4q7vWqeahMOvRFZP
Wmue07Fz9AiyluTlhrb9+nRJf1dc+GRg5fHnLS5D5ZNfOJPwXiSGMh9qjZpFfw2HCfYlefAYNTZR
TiVs4uHahPMtiVwVsHS567+t/y6T5KdJlJ2gfo5iXJJ161MN1uqrWS7lZSewLGaT25XWvTnGr7KG
vhPdMY2twURl/q/CHOnt15ivhvaaMnlgJf5mIaouqYJP+6JCNft9AVvIuT/d+OqQ90rrZ+MBT22I
jt6nd2CvHvvY37fG6AQBdmWcQqX5YUzwkVjtMOGFiGwny+5x6sTDje4LlKuw4oJuhawUglDyN52l
XQFcBSp52Up0K2IhhZ63CkNj//FsEgXqc+qCKs9lV5SyR+QzBWJTo3CUArFdIbJWrUGcJafhDTyQ
pQrO15cCw9s/Bj20FwqOD81CBWp8Kr/FVSplmUKGJ8zhH9AhdOwtpMqoksZKJ3LNmOhaK0Mrp7zk
rPlWmSDeuuAlQsS+CUSmNqv72RHZD2C/HR8lbznp4K/AHoofVWRee+lJRoRhxgnc8NqNRwK60Kb4
/4BeSQ2fwnIrMY30uFlk5aUBBK2JxVoJGsZL6LJT7yjhRexZwr+IiFG1Od0ys/oZFFiuY9cfVch3
D8vDb89iR96RY6bUM33sBOVQ5emKqvcwT0S1/dWIRZLw0VOfctUlbYPITgb31ztWZK40ZWlN90Hd
NjCfy/wi00GxZp1aDIitO5aNGeopI4Swr4YPWn4/li9LDyha5mAPJqJ5r43aRXxyDnALe57nvB2X
r4QBNn95Zx43nuGJG3/jHMPUeDwXtje53pEXHL0jTx09frh843i3wuY5j1fwcLzitDwJ0emHSRwE
S0u3j0de+b8/XsSYGNl878l0HtrelnfgZzQ/PIQ/eaPixDO8fbtd3rWyjzf+sKPHm2UfeSzP8oXX
3Dx278a3y8v5G9a2nf7kb0Xmoxw9PgFgj2DDm0yu5BxvqLZXt4ULAo/jODts9kyWeNkCP182BWGD
DfBBqfXYEu/O70tsqLJ58PPJPR8Fe9kZ4Db2W7g6c+je2Nibx46cz1648jzJ9rZsm594Ht7aN+9t
y78ufMH96l3OXmPzi7ezd8P8Wtnnt8ZeXn4W7POyEabz1fLvcHV7u/EMe8t3MuCT33/dfv/m2/Ly
Cl+kxOniGb67yctu8zuy+8ZPGvumcA6P/Ftd/e/9Le8G+g/UyVlfHbPNRXG8t/9H2HktN46lWfeJ
EAFvbgkQBD0lipJSNwilDLw3B8DTz0LNfzF/90RPV3RWpSwNzDn723ttPpkdSQGzvuPHUafMn2sm
lwd1/at5Vz/bkuddP0tQ2CUdTGb36q8xWJ4HX+Tvr3xkfWo8wfW/Ka3kBdj7Ly/+Px/fv5DzfHnZ
k+jc71/Wfwh38mps+PT65379eOX6hEP3fNuy4V/Eh/f8PdpW7p6I6Pp9fMm04WMLn16zqnwtn3zx
+fQata1+1lAqH6rc6LBGVEnX7neV+8LHU++f8Ot/f9cz37h+9/P/+3lrunb/Qq51/b0kT/fP+3Hj
P6/B1GlDdHYM8JLzNS/r7+Q38Nj5Cz+EH8Bf/vs/yLVuiNPyoc1u4274n8//1aH6lFKIquJHTv/G
zLLSedrOauf9WEiH8hztZqKDNWpmhAa3TCDlfjTjSZInt46fioWG4jENmgV1ow73QDy731iTkeOq
/ZDeoEY+m6QqHSTQfhaMSKtdrYYbE0EgWv5Mc34gJ+bHypconECeZD+r6XdPEAXYh0nZeU63Y/6T
W9HTIjgqMCXLzYdq3VCmuyp8lOvAfBrtS2p8AhlgOqX3XhQXh6hNTmUin/tefRSTfGXw747KLiQb
OurSUW6QIoy31P7jxJGfx+zNgKd4Tv+7GAMSM/FUhu92cZTXVhW6QizxJahLU2dw0aPq7BzqpXJd
eh9xynZ6ierKJ/pIZ2zpN62+jefnVgc1i/HCSzU9iKz+T2IAd6r7/hja+nWqNcAfDBgmzY3iPnOt
MH6zDKAvd6HKgYPYXWJPXrdLiAfsHuOgMrzFxowwE6hT0xOw0A23I6hNwK0U6yHPFAvAwiMLyC4r
3OsJRrCQfpCUivpiIkqvYqHrmGGbcpA0TY78QZONol6z5moXJfuIAMGJrgndl4qaQDF8N4pfn0EG
HtvE1yz7lxswtwD2WimkqYopo0IZVsEdoBmKYKRdz46W02yqXoKbliIzzyjaq+VALJv6S6y0FJCw
O4kT37H/Dsn7SmUs5xi3ynKPcvEU2upWFCRi9dGvuR1hXK31j6U7ERMhNkIaoMtoa2xdg7ccZMKf
Lutu9eqZAIttVDJbOgaiM/5zWJCtoKNFocGl2i9af+nJSHflVzm/7gfemEqZA82hksGC6tjSZEAz
bJZEjxGWXCe5JkDG2XyK8RGLCnIuJGGScFkbHWbupRbB6DiVbrUS7szaCpoKmPM60BcQgZsEWdVP
479hVPvZ1NyjRXCzFtfK1r5ViQl7X52y40QWe2bjXzNFVukG7HhXEN9OZHM2ecMryRFYmpZrh68Z
hc0RA+Z0/smB4prTeRGsCL4jzdlWaBJjWW+Lj1mFfDIi6XOELv1liqW/pVaf6Qwisx1uM5me3hYg
D3tkgQdXKXZhRPw3xLvHOnsUm4qRtSaH+07JPRPuEEUe60q9jS+Ijl9w4f3yKlkNqeykeJXQnWZD
oW1mPaOKi1n9nRtpI+faPlJpL7FwAHTVfFSd4d2gukXnMGdlbybwuvAHEPl7kwRSo8BcYmHNSla1
BUbH7CvNAhvkoQ8NyNfwlvYJ/wao61zl3nZJiJ/b5TweBoelPvXpinWvEpu29PdaRRtAqtBYukha
74dJ+VkhOxrhm2aAXIpDbNKALExcAIpG4Yke9GDDFxtfPYlCPrTmO8f6S7G579+G4pPuINrGtsCY
/ozD/GJkdyiR2E1hbQ7KuYYVP2gNGF104yV+LD0gGYRsaLzuVDpBYvAa1WlxSjT5GIY0YCNyKPbs
AX317Gogd0aXgcGpn9TPkTD9zMLmvVhbBQ4O+3o5Y6BfndvtwCgu7Wqvj62dyRDc0XK2qs19Ih4b
Un0od9R8tum4W1LBwSPJaFQaeBhqqVPVT6b5Xbd6kkgMjFVKuNXmqmXUMjYXo/kpGvFshag3fdI8
t5r5UQAn47wdwVdITsC5/mQDRjOX2NPWS1xlXZbxSyYhL5uPeXqzawCWYOI0dZ19RH4a3qoZ7Qkx
Ca6QmGI4g6h4XXhs2MUVGYg7W3aleLiG8c3UOp8ZkghjZHUsYcQwEldAOlK9iX4nbAdalJyrFk95
9qsr9WZQps2k0sCbNidaJjDufyhmtRuVc7eWYZhQxfTN4ljbGtS0xgvJPmFBls7C12SFPIZPWnkH
n/Mq5IQAc+vjcdqL6S1iom9KjqtNiT/L7SksOkJ0Y5BzDyyVj1kgrHP7AbDaROrJoDikjoGQOOJs
qngiuSAzOk2d8pyo0kbX3/PlfeUHaASL9eLQdJeIIbOUdZhkN0p3qKtHzC22aV61AaVZZs4wkjqa
Us+wyIpZA+fkbcZGYUkUcszL1qzrXVs/8P0sTX+1m4ZEwxt3rKvdOQdy3W5+iDLO0V4NcnL8czpS
opyAmdUCI4m8WHkd4JVJte3GnFYMA68DziG0cqAD1kkb8LrFit/NHIcSCa95ZBv7WZHRDiUOmCja
qnp/sVHyVdi4itZcJ7X2Rqe4yqCqRL3acOSLrCsMY+E8C/0Sx4Nr8GOqCq28eove4MbM8uzlFuMW
QHA91pco2arofFLa7eMaSh5KZW4gzhGeBLpaWx3kw+aiSPBCmDqRxff7Hl8Lu0I7qugkOQ8RFyrD
eZGFACpWbypd36nOV5qBgsPXo8gfDZoZnzQxaYTayTCHP9qxphClZQ2i5M2+SLStnSS+IfSXui3d
kY/XAGFlbLVN8ZprW6rYmKE940/BpwFcHKeW6Xh23GylRLmv5nRRENrFT1QwgzNtYmI1EPL41ZzI
P6Qz6cN5bzmxm5A2Xgp1R7LdjFuPRjhPKponOf020+82YoIEcHYKvUEWX/XMHXJRvQhxo88cvAro
Vo4HbQfBVMUyBRIzlbiHAabooOopqS/Fyk60LFZMJGh6UZgzLA0X1EkhVcsOs4YPgB5LS4MHBtQD
3eZqQ8uhwI6tRuylbSgsP0UyUhZDyHuc6WWZXQ3yh4m0qLEOUcFdDBWUUO1dzx81CfKIDHbImKKL
o11Z/9ph4g2Z5vXm6NZovjBeqUDdNta+rZ8tqcLAo4Ey/7sUBeVoX0JH/qWzxZifbE6UgtN1pTiT
XlrXM9Kx62NIUsXWNA51ftO14tg02T7txkNBVkODg08hpWJtI4xlzTMHKtb3aD8a9KrlDjR2/T40
dA11EUjvhvoHTQlENpDKg6qhyGI7xGDm1NqPexLaKt18WXtg36yFTKiy1GuZTDcQMmAaQgdTyU5Z
0U21o52cvmTazJGPPaQpVdKVWEG5/ibxuZWiC5jig6zm94bxT1RAOq/TbZwyQSByWYzhftLEA7w5
h4rtUyX6DCREmLC+y8+ZyO6ESqIA8c/Nb1tJAmJW8fqYYWdhOT4qqPdm41uK6o6MMKJm5PtgzMN5
MJwRfomymVrlycK3WiiKZzLfGqFXLfILKoy7rsH6hHKX8JzAyJW6jyh7mcKPPMzcXg0PaRg+FggN
04DIYJ2L3PLEdPpnv85FraY7BJDatGTPFmiIutN/DVmCy+9o+Pn2M+d5lmOZDYNubRBh/aS0dGgs
43lpES1FDWLD9OeRigQsklpS8MzZ5BernKBfl+zVrj2HWUNTY2zMusCW71X+XGsdQTPJt0V8GMzk
3CpkjyNrF6UWPO/RpaEQUwCzyEb1RKFcncYij9jyPeUmNbNvGAZbkeFp6Itbh0ejUHl9e/k9AX0b
MshZD/ZF1jclwHpWUo2+uOttvWhLJoT0hBmyb3I+L1q7i5T5XCIrFl0WyNrdmbt91X3oyE3YvbR7
0jCr5REZMkcOvI3sIy8UZirEp1kXpenwVEIzp2jS5QuEUnlZYtGWpJ16ALQtmL7RepMTFryMsJZU
YlOCyVT/zZihwu83tmOd3o3xQx+ftPCtrfunovO05do7ynVYWHIuX7bB+UywuejdkmUWsb2Dw0BF
44JJDHuf8+DqTHXrMj/WA25a3JNjpx47jhqJfsqY10CWztPEqsyAgTZVOxWITORwgsszmTh6pCiK
qid41NAZrRoEqRUesOK7MUPUSXDBAZXcf5QtXuWmDhLHpJkFtYAOm1H2BqrSlqV26f+hWS/ouKZ3
hrwVA4OgtiQvxlFI0YXCBHPdKka0dDm9fF5XjiGLhCyvjoUUe/SQelMtnbT19qjR+DyvYPPXlHNB
b9NTidXRUE2gkvHO0r8ne0/YGyLyfITu6JoS/sO28pP1dWI/l8rOLTIlD/igNxHojyBuYCujbQoY
OGV56gJ2Z0kOQ3hyCBejUZUfODQeKGTPbQOVZTBQFrnw67k4j1x25JyBXgGrk2Ox64yPdQ80QRDg
GaLUfdboSVQQ1Z9NdYowkjCvvTAVyadXmruc4XUZL8Vw1nsJmVTFiJVap4JSRWgN6X3qSaeVKLmq
ukscVuNyW6ABxfUR5EBcXLrig25MsWBF3YWdBDoVVEZcPtGi5U0LG4mUnZTwid5S/hUU4KNVFTAo
PmG9xwlUnpTMOEyatjOTwW2LkzzIblzqrMkrXIcx4I9Xx6FykJ1B23YXrjnKHH5J7JeHVuGWzCSi
kSEmYwwcxKEvWO9moR8yoSCht+1HQF+x40lx41fJT97Zl37+GQiWdYI8espPoKg0hr4/l35eWLt+
4fjPQP+unRhJswdZwnGZsvXlqgz0TnBDKXqi06LcR025+TFKwTbmtS9veqkyJyrcLoq8pF+eQKa4
nc3cuzpN1TakQMuovE42LnJ0YQ+zhwcgH2jW9sa8OIDefzdSOEBlcYnH7omlQWBz6FrLh0JlYBb1
fpWejOFE/GE3AECSgSPWFjnLuPT6EDCNYVPoU/NWALOvs/X125hE/5SPuHk25vQfTstQD3/Cqod7
07iZeC+wkDnpV6MOfjIeFTEHBYrsiL0Xh4/QXlfoYHFeGHCgVERV4TvOW11jdeLSFTmv4JtWlaCr
oifs1ClasuywVGBWHv4UJucRczQLUWXGzZ1Ipas8W/V9AnjF+C0XSL8d2nqpekOCr5v35h5heeFA
EHaQs4Sp2fAYncWwu9/2LGNW4d56Sgywy8p6AiJvcVmTZC7r7AJCEW/zKSFQD4y4fpcpY2F24RI8
hlo9TXA7X0ux1/AYjLK2Tbm8zVhRarN76B28K0X302dclJzSP9Y3usCn9uXcMQSYDxJ4zH8/LDV9
cBIfE97wBB2igOSF2diSU6+voJ0MykGRGaeHqm/Nlo+DcieLcRssLXheNi5aTG2NAJ3paOzbeNyX
BU9wzQ3TEbsRLI+t15wM3U4puO8pw7aMpn0ew97jPgq+AQ4waJ4FUxDR3q0i7cOEXSdFicAxgq6L
tv06wigDgO22vt5HdHeWqWZmUp9S02A1NCZoHz1xkc4oGFnLXwtdg8y+42OZchz1tHLp/sIcs3Oo
IOQWZDG4S7AXiDnLXWtEOdKSe+QsF72rpY2p8GRSYp+S+iQWc59X5W5qHa9X5t9hcoJ2QKRT++ek
Bx3ZAxPqqWyZ8qMzVlc50YMJe+nA9tJI28OSMC6izttxMElpXta1DGXIN2NVQlvIWAmVixrMx1xr
Axn2uWmlrsOK3dQk3PjtSztdMlM95zpeRLU7VE1IA8OQXmYwIoXxXlufMxreUIADHTaVSW9ta9Nb
DdZlwLFRvQ4jXZoZK73XjLd8OCQzV0HlNWeYSV2HpbbBgI9AirGujxT79ISPE9/W+ud5/HKwRaSN
7LZL+VqO+7rJXnJHe3JiFYQRlg7AHxjplgzLEDuxKHuzptGNmJzK9svinMM5CNW9abEjKL+ZPJ8n
WSUdS3vKaMtQBuFLqHdhvpfdtZxoXbIxEWndXhZIfFVpPuktzJx0NWKTTYzkp6HMfbSL0Gro1vOi
33DiMVnSmzWyOjXj7SwrTEM5LyRfEGcwnf40hvV25DdrSKa2Sv0g9ztz5XPpCIWStJ/i6QqTvx5C
aqPXy/AHo793rWdDPHMzt0zsWTEYtjpQ7olkbGptCphgz+4I+2LT94KjdaNZq9WgcJvxRyXgHxvj
E03o+DwUcafNB2LQ+JK13DOd+OU/D8n+lxCn/f+NyP5lPCiMbNGAmQqW7ZzBT6QKzeYjmUy3yB6V
5GXGB7ij//w71X+PMZKJxWBkgU3FaKT8y1hudkZE7FZjSz2aXs14adULad/5lIB/Nz2lEA693dhp
RnSu5SRwhSRgPZCaRFkd6ELdTFQqaPa2xg3DrsqWyEOMkyfWiaQG0etq/1+PWfk3DjU5XpOQGogO
BS/6vwYJh0yFTp4Mw0lu/6b9qqZcq2mvLg+lCNYNn4IjySpIO+Lo/c8v1/+Smrehr1j80hU0C7+K
Ce//cE3GwEHSKAt7ykvW/gxQazk7AiOolk+FtEZWUYey0CDU+IZ8rbhwS0yS1Qo96/8KhpK1+vdp
MgwBR4YKLeNs/mf8/j8eyzxX+lKn/XJiqnytMkjgtn0omptlomSRC5tK6Slsx2M05C+tpD+kayU+
U7W/F7lAkcj8oQR45AhXSXDpScSkoi1HfWl8tXgjORqJ72T7aopvmpyez019HNJfgBI59cfqMFAY
27go5HY80PSDGcNes2n/ZANTBpWV1xhgBHiZeoiLUScukh1U49UwiB1In6KRPipEIdV5LSeNuLix
cWa2vCLtvb59Ue07TaqASHZynbuSvaYPy+ccQ5eEPLxUUhCuiE1JFIGkxgxOpu3YrtdM7CxtMR1V
wR41TcTWpC5ohDBKs7eInLtq3zRDOtduM+9rBQrceGydQ4bVJ8LRgv0IvRz6UPEH8LfZPWFsPZJO
CXJFOwxcTsMmCcxkutWy+I5SIIH6Mz3tWrUGImdXkUYwKYc1lBuF88FePtY6t7JFHLDvLB0PCSkf
pZyOxsjml+6F3CQzMDEtuZn6sdNkt1aj+zI1+zSNzqYxbIvPvOcRTPaxHd7V/lPuWldO3hLAF1SF
3Vsc06P2i+/xE/7ZMe9U7NTYBRn3xBO7S/EwzTJYnGxnZj+G/clhojwsdiIng5vGjAV15JHoOGjc
VjDiUHhvJPRA9WVhlm2Cs05RoHpEKV1+AE13a5l8tXrOiu+kP6ktVWqYis4duthqAtTfNeer4E2s
pcJb+Ve2gCfd4P2w300aP9gWaQSVRus7JppdqsT/zQzk1njKTFaV4q1fbpnV3ZK0g6uGBlDfJfAK
FXcMXUP96ugzSAMtOsJcFuERHMicvywdvriesmj9a+DyjZzBBWMXc+NPp3cFhLVgtxYryVs5cohJ
B1nSdnlSPhIa2CwQnPVacMJVjENLL5RdRxQmbWdCW/AwFvKAhbPDmBOMYfpOL9mx1bnt462ysNWf
rbjy5axf0a9FmwRSWaZupSRHLCduWSA+VcRd3qR1AsMQyFpPteXWQzJM5cAw260+BbmzH/CDM7wR
VR9gNbpI8k13kKbCcl/0XxJYnrm9TDQ4NfVfqJPuWO214d5OhidxGhgT0BYTPFWGcSgOD0ribEuW
fCUkBUTpopnYtufaeejb935hvCRFt0Qg/NPBqGL0tQg15YgXZk3+EhncsEHdms0+ak854r2pW766
fGI2lc/NzNyU8zkeoUOiLdrcvsevufxuEqpHQnbyxUXrmGTaWD5hoq3E8NF8hrqxtcjKtcgYIYdv
/UoHAPL4UxRnd3b5HrvtzYTxoghxzkuwZTD/qTORemmXxgz4qiooQ3yYSMQaI76Gkd7vyNzHwqcv
cMWMEGws6D/hwCW5rLYR0pHANKVWe8GeX5qJMR1HCCydOfAcAUELZmfDSAwUW+hw6Q3x0hkMZhDw
44pIYHyI7edEe4rtBACL8lrAQrJrMNPqDxIz+e2NQslxziRJcQ5D3G4KB+bXW9s8YqL2i9iL7L4e
v3KEvbr/tBmYGFUDaPW+jPGW4vZVzhJWsUmrh12G+1jRz2pVvONZ5nqMoApbXzGfRrX7LZTkpDoN
vZkcz2xAi6TbFvWLUfy07CST4sZDLFkEmpr82zpfzJid+ddWzy3zAsPKvIze8yk8GHa2K9rFpZP9
UFNuFAE2nllMwwnZMQDDrUMGcXapkScxx1+/QzCKOkyrrrDvSZoEtU62R0xBJmHlWpipSc2xchJS
vBGgEfIcUYpyMPB0sZsVlMcYlM25Ybc2XHwQs7Q2RapiyQVZQJcjrJc/iVbtbC5n9rzN2MfDNTna
lXEsw0/FJlqjBUwAVJtxw0ttUmM0ghzc6UJwYgmaIoinkVWX4sdUSHtGV4ckpMlDRm4udwKIG3Ey
mO9sx5mkLKg8pb4EWbVSyXZmcakBdU7hSDIFtz5UPshDbLaIFi4gU5NdZeZnpaNiId1P1hc0k01K
Ol2GuTRme+qXZEhelJSxUnweZ+04te+tSHZdhAElf8ubZK+Hhp8gdYzFiyHSI/zA87SqXf0RAxpn
GZfUejtr87adn8l5AJDNdnHIPU5AR0QstdTnrlvvz1Cxor1cP5yRE5uz6L2cLyVzQgVZOamwQ1jU
+KaJPxYPlc5UEDtulypH3Yiel3bxx7j5G9nbq1h2Yd2hsRLKJRqERDDRsezWmvOG09QFofqqANiU
GPWVyk7SEtdEeOxV/WSMvpbe5+xGDeeHUb21MDNrNdjU/eS1Dbst9gdtygOar2OIQ1vi/ttwX4mg
Ycq8NWUSndgm4EMOV0TcvUC2sZtzj5Jy/jM4v1P7ZhpE6JJLa8YYnZoH288bZKmdNnLaz/a25aca
xkOt+50NrSeXrnGEf11h5ovfWlSXFBy0MjIgaPD68sW50HdlL46oFWfmsacuu4UM0tvwZYgZwk2F
12XFYSF23tSnUT0oZbozx61ehr6JyKH1/VZFgi0LWlJbcOMjLECqp9atQ57gUOcCR+qdX2xOMLDC
i8KSJ5/yg10jKGS7KOMgDMWrlaSBFceejfiSO6R8KIiae979hpwCzoDu0uvGGf0zpGUS3BMtvH9r
enauev0s6v4qmqDr3yeFiVVEHexznzPrypfTwoZnYqQ1xC8qWoUKFTgMQ1Yn5i7p52vBXry86Mp+
3Qim41YdLtzrI21yK2beITHyay7+MJ2Ty1fuROn0VvVMGuHcRUPtq2tOH3GnQUrcGG9yeonb2A2j
HoMy0QEoXkIG2O6A1q/9SQ/m9MvM/6pOREiIfPL8JOJzyu19QPOXul2o3eyBZC3alJaU+1FdDl2U
sZsG+99gBNCmzJthl6EvWAkseCZpVDl6rXMEg3ZLxvZUlfmhduYXaLxR7uugMszuDaP63IM+x6ye
GkRR2TGbILjR5S0DOlN/nToE0+peY5/kUj8iSGj1r5QzqxjuVn5MGCwvnfqcvcwjtx/DnxsH84Ls
Mr7DH0Ihcixv4zj1M8nctszGK+mrSCiHE1w98e9lzamItX1LuaFshIeJBhqTub9mXi3IeXBFeEYz
rzmFGBgEFrK50iYvuD4xeRuT+ATjF+fygCaMh78DgqoxN81YgnO0mJQU5Pg08aMMhOqjdmuqP3L9
kUnTUZbai8RLO8T7iNCCrEIuKm929BXJ76pFlognO/9RE/0HbT/gefUaBAVUSoTazF1M2pNHDYeo
AbFjPqmCKeHywZyZ42xczrb6LfVY3i2TO8y7HE9+I8pLoc/oiRR5aHs6c6m4/BwZr+h37KbQ54mX
YyiSdjEoeJGyONerR4UUV8v6m1IGQy7/xo58MkRDeTMUMUD0HLdzkpy5QGzL/uzw2okFX8Xrslxk
wUKAtWjJZbMwzqn5wyRP6d5lgH52kQdNmFx7ccvsK4O/dejDIrQwzwt+AMY9tLRZ10j8hcKocB7Z
mJ/Zwoy0EvUmsXPrbUatjqNjqr7m0Q1jNPljPJfQMMvHpO+rjzKNt/qsH/IKxIRDXyiqebDMgx9l
jFmFn2L/ylmswVo+jpNxt21kuwbv7DrrY/ulOQ9CiHm0lWpxzCI5ACjaGG905eVqdJqIJIx46tWI
oRXaaK19VIwMe+ZDAgijXVtei2SYcxONAMzbQPyWxK1U+vomb6reF8tyE1biSf+uUTIc0iYQx7+Z
9Z1G701Snk8VGJAsf20rpmfITksDeKFm+7ZGQEq2ON9jRCYnRS7nySAM3YqOCgvIKpZ1lJzT4FAt
BfyReyLBtHUa+ZjZKFlHtQVoaCvu4IA5YA0xIubqNliEhTmWMT7K4rcPHW5n5csgU56V/WqxzSw4
aQ8J6YNkelOV36xI2V2dcpZp7fjXjj6njsnqdM0SVrHFLueWPTG70kfIP+wkKJKua79NyBy057z6
nji+qnw8dQjfUXK0pBTfM4vWiKEu3akMrtaa367YJXm5yYDRiAy1UBr2juavR8KcX7EIc89HaWNW
F0gJ1X5GxwBA3QKpuWh56Y8Lb6OyFdIfuliY7uLlfSsHWv22ak6ZGeuhdjfQFTYL57Dq1CgngAUI
YrFqM0e8K7Ym3nJoI4syHx1AaNZ3PnZAXJTd6MBDHp8TGdkesVF3AiwXhI8PVVIA2jnYku4VAzWx
rfZtmZimEtYZpjgrEh6+J0b6Hqrmpt6UGW3UIv3DMgg2z3QAVHMnOkDhqRksP4baBYXBKMIYMeh2
06aeORLq1Lcz1u2rXclgeahX1JPnhIRr1rE5FuaJEX4LwLZj5dM5KOyYUFImITOW8QGDobQs31YW
2EZ5/CeWWA/PtIcHRqdxB5hcBlMbLH031WBqIkVnIec7u3600mlen6/2GJ32e1oTTfAGCoJhhHSH
x5gMJzOV92ZV3Rol4+6Pe299jEVT35K1cqquYVjPHg1SRwk47zBROw82QxCQzUfIt3qMQ21Wzpqe
BlPileJ9NHvP6epgfUJJ3706RnodDDhh4+BRCW2B1i6S0GfcsW3K+hCJP1x0zdx15AgYtcXF9p28
zrmtfrqJ4PREOixU3roCMVQijdpvBw7Nhns/v96zBwAauLMcFAGj+pKwijM07hAKQx55ze1R44S2
t013t5zGXS9D1fRVVtYmlWgH0AtslChVRnyTbTowZe2kzHBGrOJhGmrC9rP9qFnj5JzJac2yw1mC
cong339IPTotUXQjPlQkOyKUlmGGL2twMdSq/bigl4BhG5MXVaG3AKx+G5qnuEeASTFELwAdx/5u
VnzcDCk6ptsimrbK2O+crieo7mLw8+rI/tO2J4c5gq2mGFHA7xa3heR1NJSH76K2dopA8V5N+2AH
bbZxGoqbPi7PkjL/SQ3SwIp+d9L+yen/DqH90ZnFQ8psaxMZLV4U9jXOnG4cVOG+KS62TZVBYV2r
Kt+ZlfqmW+ERA7zhKEyXxptw5guR781iQ6W1WG3wu5QcpR0qdwtlW5pjP53TIJXo9KT/lnW9pVAW
kfxJkEiUdMEgiONLDg8kXxhG8MaE6DyCjIDIyBLnPjHMgEv01uBqG1kqhluW8J11mDPWc3MmQ83o
9u1gPWsWdBnBxSti9ZkcnLrfzhSJmEbHfi85qE64sw0JHV69RI6+EyEZwMF86JN5CK02mAbaJ2A3
FFz7MzEQ898mVoq8TfcqDZ7d8m1yDLWINFk9+k6LJxTmiByPT3ZyahMroOHkVZ6nM0SgSTtIVCrI
mwwMT4a6wFTRs9beFT3N4T2aW0pgr458xnNBbYMzeRmlobHDsiE3DotJHmTeyGERMMsuuw/+FD3U
l9e5GvBl5CSQSW1qEukusW9njTr0+H1bDCmp/O6ixgt6FRFJdjhu03k5zQyTWfjPslkdlIk1QSi2
4yKfCnvZLarhShaqTV8RxFd5Qed1veGMGVNRot3tSbMZajnWtZPL36ynLI2blX6PFHwBBmYJ/BSr
9xotcd4N8jcckZGRCZGQIM2BuUAJUWe0KGfaMZdmtEP/OG1ABXNOcHYqIVHzXVGo/Cm2Rvyk9Ca1
FS9Sy5ky/nW60GdcQQq538DQIblZHYz+uQztWyb3e0t9rxggjlyNE+ea2pavlF8hrimR2jvS0Pvk
S0w3oazNqXmB2/e1nZOd1r+Dty0LJ6A1VrKxb5nTfgIHpkQHzXa8uYCyHx7MZuF0YwpSIOSwx1D3
pXzUpWjbmXTsJO+KdFbHajuXUVBiCIhjLh8xJr9c9c0q95VZP8qJ/KKTwae+W8suw5DtayLiWe5w
Yt7DVXyTiK8h2KlcvcY43dntsjO5cIl9hkVwVTLmcjjOpY0Zb2TGK26J7LjO92wxz7czBv9fovzW
J7YUCuZ8hxKdPsKBbW9VvC4dPYhLBFCVb29wwWtr37lynrOJjBr4VCt7F6zXR+jpDnM4Q1de9JTG
4fRzFiIoe1RndfAMLmv4IC0a+/IWe/p6mVDJEuuYIzST5yAAqoinNQXe5zTS1CsB6k3VXQMBYtOe
F30GPPRtL08mmfo+0i7lPHJ1WLysNBCTkRsRWt/nNb0/quSICU8CGSrpMLaW9ZxWnkayxrLFINF5
hs4PKokyPNeIFdq1WbXzOKTcgm3H9rd4ytDpGJQoewtak636M76IAR+Mk0C5sDkzZTo9RxxBZeMS
TvVThnWCW1bncN7/F2VnttQ4tm3RL1KE+ubVtiT3xgabhBcFZBr1fa+vv0OcuDdOQkURN6qKLEjA
srS1tfdac46pOHmpHPS0wudzHsoGnMFTATUn96KHqdBOhlrcZmmlv07xLCfFXEk34QjE0ooYjlPK
MjuQD1OgL4mAdAujczXMXDNWPAqJfk+2SZcvK1WjI0OezTzLvGjhkyGZi4rWxLx/08X4mIXCoexm
2ZPYPYcKikajvVpC4GZVdO7035Yx990a7s3RR2TAph2WBkq/yjzrtKbRN4bgw+WJZwOZzkOduznL
GSjQPoKVjPHI6pKefWX349XIulOgDbZQiq4gmBhNFVvDcSPhTXl30nX96aApsavw6Tt/YnY59LRQ
mjPJ7uLkYkfBewJtBYPIfywo+E6wlPDf7A15ujiRM3tPnua4ujk7jc/4O4wozqZc8q2fQWVOtOLP
jW/zF/5sDPn0m/BjwWrxdJmj0/gaYWkIbTeL2U4yf9xcFpcUC8tiw8f7bC/hg4OfZHNx+BHMI6U7
/y3/8Nre6gkfCQflre6fgWs8KxaL2T4TLjb4bubDenqaj/GChWXazcc/fxWvDV9/mq0z87HNHpbP
4+Kv58Q2/sXPssEUw+vNh8ZLzb+EHyR5r3CSE96EU3jmJHE6sMxcOAGBw/uaf3h+qQsfeXcc+oWP
87maP/Db53y4pzlYjjfAgf3nS/OpmX+7T54yiuL5nV2G+cdRV/Cr8mVARl7uzu+CT6a1byPsJ01u
tgjNJqFwPsW8Gd4uv5PfeuIMAA2AB7QaNuIhP1cnaocXLjX/+jtMTypBygdsaNYCkxZy1zY4ZBuI
9LvMKd38IBy9YlE83++cl26xuNCPxJ6zWSyEpbtZ8NXZ/XPfCMsLnwq8T97u/XLnXROQN1/A+50L
d7875PpduL6cnhWn0xnWnFauunN54kxtOFqHQy+vw06w52y9+e2mywU/u9k4BhSYAxYxbYd/igsm
fZ4knES8w/vmNyOFYXS5mKv5u+ef5XwxOPjFn2Pocr/MB3jh0OYLwli1Ob756vAq+J0Wm2h1ubvz
D3MrnC5P7jxaLu5isXcZk8GKOMSA68Fhzj/k8h+/kTH/+Rv4OiNq4c0Hc5mvKt/Gb7bnT/naBYPV
cr6GvDQ3wf/+DF/mCxzRxptvnw1Hx4m53BlI84Wb39Dn4GaAYMW6fJ7M/pwK0TlEYhg0jyEOcEAx
axEXxwA4bohOUUMnLdsbJbsgeyhOeneuM0AIYrnKmhocLcYp6rAtEDMV6iuEcwgzuyZtFVbj0ESy
5pKiCBLpnnTqBYPOvmJ311OEnlDyGWm2KUMQAZKxXJHRFqEW2CQbdYL4hiFWoqCNgi5LxS0Pz0i6
Nfg9+96A+ZKuFASvHQQJiYlwJPkj0dHDiBPPneVc+tDRoeaImNo6pYDJvnm4ByVNGYALjY5yJ5yD
7JRDQbtDHIyVzFFp9PlSLdvEHUJK4aRDzynQdJTs5CMqqhk0jZTVfn1OWpTF2aNSXD4pcQFhqlUF
cWXOVUAgidI87BEsvk56ihIV/eCcxGZ5xyn5MPrQ8asB4eYyGt4qgIkV+4lrX1Bgo3/WpPAo6xrb
xGOrJk7cJ+A6enF9YRXsVs29V38ncy1wojE/CPSOKqhMnRNE9a73tVumkBnSUqnNC8dDCjOlTyjd
VnogIzmniBvMfItHfMSxj/+UanFcDY4pDO/GhBTRUx69aTzwnYfJS3cTInGTeHDyvDEhCPTdfit5
dQzn4AAdW6HorfStPr1Ca4F1k3CeHAlWWi+3y4adO4YWJ5/Ag5hreJo9aFmBun+HaEW2jvjTs/gi
sx0zqSKU9V2MqarQ45p7TWN9YRW/kQlRLAXlPR4vs5RJlCo6SpSGvIAwokuNBhXFzmaabrq5U8CX
BiyYgoXf7Ov0t4DaJG1UHLpzpB84EanZxKXppFQX0G41lv4gT2s5llwNaJSm4ArSNkUCX52VXjms
+5F+bWe5qjYeDKo4JbvuaLScUcoRzT8PacSYTTZ+R087DBct6B7VEWeKFzdHoJR7T5dwv5JdrJsb
lP+7Pm03OgZ9YguN6KntRNVVKLfr0XFCG5MBeOzqx4KaZMUmNo8ezFSGqGWu5Fq22+YcY+uOxnNm
7dVuSyt8a7aRbdC8Fc3jIMD5XaZddKGAv/cRhFJ5gR+ir0vNB/uSwV4MMdaSDJbPSqOk+zNU4WsN
KtQU1h3F/2yuzxXHqep3crfG4ByzcJTD+kFEF+pL1l6ecOuFCnuZQqINReDDBHl/usLBQkujXaxh
sGl8uX4Zwy+kXDBXv+bK16TTXx5xNDQyd3vmAymAAMkGE+IvzkS2ZdRJDQr9bfau5hm+rJGeNKri
xrTzOYJKNaQKfg2nWH3mgOPCPEdVsPGa0k2pokayrfBpqzRvYYdQGROYGuwM6yHBj6QxhUm+9xDg
bEE8t2NZhTuHLNtW4+LSgwLAprFgl33sCjUbd+T3cnFW8puHb0pqikMyZcSUgMTgu1lIQ5yJbK9k
z1Q1MIy7Xa4NzqBPBy+lqycbR7ZIj1GJbXlUnvzYiUoDcd8MyWejYY7rYZAeukK5Tf4sT8Acxq51
lAFelm6k1Addt64qn2shLDOiOoau2OdOXcWPkSrv2YofClC8CXoqbSQINP6l0l6Re/xuZe2I1ngS
knczeIGBCu0aLj0avDFdxhpmLxk/kYhkHbPR9Dqa21mV3yD5E5gd9UJfEqH2EFcYtltDuebiHwt8
koxCU1cP5bTRme/IGM+p+VFRrdCKR3bN6O0ISkEX1Crvjb6DGzmOz/KYLRWLqfFusrU3MP3RCUYs
ePerR8373UTKAieVBiq4MHdlUlN4fikFzJdT5/Sfxf93E6koKaCkZQXeM0GgrL6tY0xUdU/vUZO3
ZJ4wghYG+dQBs9WIdhCThIrodZyCRWUpm1KI3ZLiXJWhr+XYTfNQUDzUUJq1yI2nRyXI7XNCybdg
7q6z2O0NIpjox7AvG616QQkQ3ts+I7NZwA4ShY9YHmjWEylr/gotBI2wlNgqtwMBdY231hNg2hXw
XbZuQ4YbDBQuhpFq+h3f+xIPMHTcqCei5E8kKcuuPdfmFrGGibikCs6Vn17mYqwX4DGw7kS18JCB
ZfhZiaAIMI3bysTu4I9rUVOPg6o43av3Lk6OMKDBY8ll/s6mBYbciSoxr4Jt6QV4KgGwTMtDuq1Y
BbXb1APM4Axv7QNC9eY1ofy8GteIp1fe5aN+r999uH3mxbMpRl+jQ3RQ+sUH6CDgcAvTjlzrie0G
5a4QIeiD9ID3ZCkfNCaPJYhVxM4LmiCnmWQV3D8+Eves2N6lfiOrqn0PT/OLsF21jSdzadrqhf9b
qRc1hXmJzsdJ3MxVXqr7lmnODh3hQVwjuHx//KB65RIx9f7RLzJ3e6Wsum6gSi+uYJxWMv94O7bS
iwrZK458nre5shoYda1a8YDFPtmvNEC83STdAp3+p7aStA4NnIw5dNqSNbnwQ2UZMEVFg2KLLVtB
EmP9mFBFDjQZbZ8FiGp8hDwA2eQusoY5pe0djCVJ3CCNosadt/uoO/sJLlFuqxgdq34WOHkU29cR
kGIgwwo2qHhKD5L/SGL8vlHHQ41rVCyDVSFP74Ha24rcHy1F5fERHVSmz2SgbxrjX7Cic0JfoKhM
vIjxNuJZKNCxSnxKmkzH/IefisYD4KQcjJ9GJG2So4Ey2hdofYtx7opE9L48nerjCB92Whgs4yh2
k/le3gjGo+s7vEi9tI1DenLYVmo/cnrkTvpco/JA/o4dYSXJRlO1iwqdVkjWYtKuJbaH0fRLE8xF
XQdOkoC4DHQnpIGXhf2hyZMzbstMSm2pmmzDYCmXx/A5cbgiAgtVZMcSJC8e8JpBNzxENfJbHUmq
rhCgsVs0ESdqEHxUecZfAWAPhWtmPArlXTVOBXTOJPwQKutPW5cP3dg89exHRTzGhPmttbRZhN4E
kROBt96pT6VvUL1YpepUL5g0wZSi90mSe4XauaytXapi8dV9Stm4LWaKXUWbKfEiu20TDOc0UTQH
A4xtJR2Z7iwLFbTuFGFbGjitaVJCoJ2gw00qTDfLA6f0MDbLp0b+CHzw3ZWO8KW+0KkqPP1FJOGy
g/ZE+2Cp5r+Ir6XBhGtxk9b03wtMvYgiAkKhhjuatMHyUFvlp94XWWISQSTWTuP/MSjATRPvUxFw
MUE16BAn1bp5q6ZqQ3O0NexaJHVJexTG7ihAP9e8ZCsqaPCfswz4kZLGl5J3G8fpoY7ORoCNkqqM
ESS/cBNoPmIqSjWRtY7lya6pw5pauquK4aWQRCcRLUY2DeAGA0s+UZ54iEaak5NtQQIfs3XQn5N0
NrJQ9s3ydVrQKG2ZHSjzjrGG6ojzHul/Qmzeg/fhtw9JOq5ihHNUMa5RyTxAU0MOqaGnHV3ykVpy
sOtzZee1lFuG5FdO8R+xKslrixEpQ1PqtxKOdS527FRGZx4NMQlECsWcNA822RRikDn7rEZw58+B
42J9Gbw/o9oj6VGQxdi+7gCLzbgBEmq23Qfzeue7dYTtJ6IfakesYkw2RThTTOEoGwDztV/acC7F
ZK0Rmi2Uv1iUycovA/lIeTPazahXqyhmO5I+0eM0vOphMGXbK0iDY0jdNCK92BwPm1LuNnWDzW72
l5NQWaJqluN3KdqN4+Tz2AMWZXdMsrEyGwiuGe672Uzjar24TJMKzzug+eFdCLb1cBcnAYWh/qsF
pjdFDyPBsXnHfUE9bQKAVauvMitzIYO6jqiKqcroDRryoAdBu3LHocU7mANcI+seIoIqDlOhLEOa
6Sz03odw2pfi2aw/xWVIQhOePbA31T51UfhY1nzrcPpoERkQKruJ8C+urGzWCKumpYpFiPiL2HxC
0qMExzjaoo9ZRFwlacSG1KlHq1S3A3RVJBFlSstXVU+Rl2/JdrQpdblqS0tSywLA6F24FywVdTCX
ovGuOM+QpC565TqJr6LMFZ7e43op8/tj2FmITEOFiSiA3Nv3tol5rwjyo5kPR2w0g+DdSsF6njTt
AAxhhwZhiRNqHfCStNQ6jIjVBlO5aAZu3FZo5OOHKGuZzJj1R7En+Ew9jTEExkRaYGBnCvauXPeE
urDGc4gF2XuTsCfBB1PRkmbXSEtVyFaQaE3UDtbFnOTXklqhmfi7WJR/UBl/zyoxDZn0cGIkdJX/
/YqcHtlpVOgc9vU2Sl7lYEsLnAqjR56O9wMiSppBXH/BsT4xl2SRaWCuTRKT/pZWF4qeW2005tAs
5HtVt2u18VYeGhu/bx6U7KxhDpODIzbxhdSjRvHi+omWRa38gOf7Buma1fCGSOQcqCoafl9U+KQC
iyNsClTG5pucfeQ9VoU5kwUYQ/ED4vO7nPzLa315z1HVadGk8Vp9tM2TkNCGM+f7PQnaAxpJ7M6d
6pLjdWPoHFnTrX3qymxuhP6n/KjvJx9iFxxvjYxpHV39lwOh1m9iaKN+nFYX9mMqLfnqPKKlDGhX
FKu+cf9z2Snlz4xWBKY/COtn4fzfV//vA5gxbv8lZicSJUxNbKv73GYcwO3dUo7ozxIJDNY1kUlR
duv0wBT7w+t+E9Hrf7/uF/wkeHpr8GXeeE1fulsK44RyD0ZuS81HARG9rJOL57/JJvAwglvOKZI0
HXDxz5fgm6uBIwGhrqvA/TWVwff3GdAjIxk9E94AIWo0wgFsbwRiCv2PPHutaWmn6ZncMKv74cx/
Z7h/vq6hSZqlEAeofqH0jaVsSlPJmY/V9NQkIr4Biu7wD+qih00S2To7htjMQCF/BKZv9+UrTYlF
O47kdVLbUj9KijBNjyWkRuBGdrTRoXVSf4A/fsLxvo4QwI//d5xfrBf5FAtZbgZsHHSCUqwrV4t7
ZAIMQkA3vniaEk+6fINC3EdPsCJ+GCjzbf/t5WVQhpZJdpNsfQlfEJKUjpvgG3sxp7Hs1Y7g13uc
M0/xJQW7rjeAOsqzb+oICpWjlBc7L/3pLv2nmwQpgChaTJAiTMW/hwjp6G1U0gTcawgSPU/ZyMm8
7T/zUNIbQBflbm5gyqA80pYVrPaDWei7QUknfIIRoliaJllcib9fPx79AP6mIe9RdgShPZg0pW9Q
8Mn8MBc9csP0h8HJ6f1+2skLw54kWgaxvOKXuwICQdREIJP2KJb9ddkvhJtOxMY93eY+a3FEwdEL
W+i4IUVkKbx3+4jaqY98aqGsO4MWi3+kd/rub2U7r5GVY+hcEFSEFkRwgk24pkjX6WcsGQ6gf1bu
5kZ7FV/YA9NFD++RtwpdihGMrBW4gxB35nLg14mP5h9vE24s17CV9bCmpc2+bwa7bBIXJjpTtEoc
+5rQlgz9P0xgW6OevrXAEq9o+dUy+v4lomLBNZ5a+TS8UNzLfmVLUX5DUiQMbqajZz8WrGBBLIE3
uEkfkmfTVXflwi0OykApCsGurd3GR9lfJHsSlvtt/Mz8YAhubTgmAGvj6cfpQv0GpdZVmcKIoRvW
HKxufrkPyAnLlFQH86JmydoQhnto0JDM8DdEo0alNXMKUFKqWR3jEg9iiXzCYBvAYxvcsTTZYTf9
gkThVDJ2mmhEo5yeS0M9tb1byQQcRDNUUd5i4sHMytMm7K4WUbVlW0POb1aFUv9GUXQcxPo65pAO
eu8safU7QmM6zJq4btl3EMX773f/d5sc71oTFYWkSEkUVevLYyJWclnCHiLts9YNNDRAEwWR1MRr
zY3WNq8pm3rP61gvto9FLLyPANb0FxZl5N3ACbh72etkPIRWSOO3sIEj/K7ouRKNcWmK/NhXhPaQ
2/fvB619v3dU2SBjzuTWsSBvfiHLEuOaC2meKHtk/TAb0VnW0iYQn0P8e4qt2p22N6uHVD5ZyalN
HxrjlIgrjOlWtAxOMbtXyWEJRuQb1e4N+hUNg4U8uFwFggu2YBRgwyvoU9GELCBHe9FLSzu83Grx
SvA3FYaL7BBtNeEGltMztpH+2PbpSje2gr5EUBjEN6QoPy5ljPlt/T1Tz2+bfGuJhSQ5f19mqcQb
qZXkKUAbx0hOZvJAbcyOsnP5Olhn338eyzc+tsPaQ0UwPrVulZxS4xgrjiKuBO9clxdRYRVg06wC
DRvWV/laGQeROpCOjt7RqOkTH1W+pVtLeBmK9SyhV9/K8g0MRutv0uhPkzyBHJdqUPn0Q6ihAwZh
xpFsrXz2Gnz8j1K9G4ftJIM6eKOOTSYIxUyqXYAXGgRbu6rBoGH77crcGEDbqJ8Li5jgwj+58hw2
q5n8vFcdBHKUkaEuo5+c2AX2FMdXMbJ0lCY79uYL6oBzTZcmrrb6U76Xe0R6TuP67aNerCbesfkg
olNg5ckQeORyHTOenyfgvHq+klxlm6OMom6PymeRPs+SnOYjWAsjhpk3ubTzYqOr6+y1Y88oO7mP
0ndT55tR2OkqPvFNWLn5uym+p8lZeBhy4jV2Ck+vmTBxyg6tedY62+hIhjjkMLqoCKDj4pUKeScj
lzqO3s5SiXdgA71UaWASh1Y9s/PgK6w+JpXClGtkF62g46W5Q+T+ROwlEOOfBhOJ8PMtJELr/jLd
KUUTYBOKlD2ChwsQmbRY9giDUKudRyi69ZVhwZNBAxi2HpMbX1C7E8XEHFuNJP4uk13LuVHXCIXg
AGGdOY4zXhpJKgEEM29NbuGmrmvu/kk9pf06nBPjz3K+D4qtxa3HljlXHlPe/59S+DOhfzOfcuGP
nFFS2yCXbSkp5QvlKl3b7KC/K/oxzn9RCM1+FclvXSNDcellv8bxj8ZwAO47mNQnQQ6w/URnu24Y
YQSVMfjqx+aePnrAdsITBAwl3xsIahi0u9jYZgFpd2DSCViFo7CBLs9PNeOWC0pepIYUEAEksvpu
3Cq+v2hl/BQEbgCr3Tf+VkT73x3wcsEjUtHS5g4CXjbZEr1FhZC+9b9PfJL5fS2tkjTKWsWSJE1m
Avx7oZJHnuglvkU4a7Ds8W0EtDyh2dnhcCWCwhT4H0b/DfURXitZOxbyeyBdIEoq3UOoreLYDeVd
ecjlXWFsoaV3O6jDh24CFEAC+mLyVjmlyk0GXpWiSOndmmkVnfSnjpua0tiKnZviEf6zktYZA2d0
WUWwtaFBdZjGfVFsG41p9KSrxyg9yPjkoBq2jGJeEH53YYNdp94+rTrz3AsXhIAD8qGKDkPGtEGc
XeSOD1z4Zs2qogOoNHd8XYNUaoo14UZucDGsEvSHC/aU1K9V4QXpFk05tLpYJuPhg7Zi1a9VNtjR
iVus35VrfVzAU14Pb0AZpBj/r9u4uBpoqo8KO7CdKkGbXHD3lVCWakrpGC9pc4IqDV8+cwhYxOyw
+iFIIT2guXT3JeWbmpoRC7CD0KwY71S+i61a78T10KzYUlBuYUfJU6CRdvhPc6cVF+uckgjPSGmX
HNp8LatM4Zgngz+MzAlH6lY3HZMnEcyIiGAWyrPvNAQk7ofm6OHX+Skp3fy+6ma5j/VDJXeL/fHn
Buq/tqaoIAmOpfq8jzb+hecoPSDOlYe+HzepuAYkN9MD6vX8MV+kR3z7OZBYco4MMvgOlgH95c7c
P8hXRlUtrHVYcm5jvTTxeeCNGHyDd2nD39L8SfcnkK9msSCF1dtlkh1JyzBywVTV5SucR8YgetxJ
das1HWMCvos1XStucrl7oC++8KyWsjJXpqdHBssDsvajqDR0SQ/RHBZlUy8pi1WMG6sKtpa/Vvub
xC/szvG7CuDGsCdss1CqUMLLP9yX31H3bG5Ftpgs+HRV1Mwvq6h6rPshGib2D0cT6exzO7pAJDBC
K9NKAszi4R09W1ztgmSXzhn9LQ4AwfZ5LE1vxge00uGu8IRpdhKyC+xddHVou5Y+IcxbJLMKpEHJ
Lga3CB/wbJY/HL/0Odt/WVqwRTZIDyaKT6Fz9ve80rdKZXpKIO/NK+Jop79I7Hu6lUf7jNYj0Exg
JE7RHBIF99Jvv36gNIt/CpV86ojXRFj5I+FcxzC3sYc2MHTf28QuKEpmy9B8aN1JutBP7U4CPXDU
A83j0B0NCZMKF8Nh1onzi8AF9vxtV2xb9YhHrkrOcbD2z6Y2z1zMLuoApKeaY6gk+Cl4T3MU32d/
OLdkcSMTYBhqpWuhWVAee+tmbkgE1f11SF2+0w4DnTrmGn9WYspXPKomslFmL3IPJbvNicSEgusE
2iuc18R8UtINk5Fl+92ThKAAz7101dQD3ztRvxpwshHCgnaaX7Pyu7URIih0yX8K+2cxdkDq+g8j
C7Ubp2dXldg0Z6GtIKwN5KM+CLP3gF3XO88dWG1QD2eYXJZfNH+N4LbIL6J5TmisY70wb/OzjecQ
wWY8U6b+KaQrrh4L/cFP8Qcd5tlino1U8dK1Jx+hPMLczq5Qz6EzjjHAH5qIFhrdSXxMw5a/87gx
tVeAujwEnb5FgfJAkR4qHJFeAba29L2MKVpTyiWX1AdCnDMZkG0vLtJ3QrUC/9EQ1oSQ9FRnD3X8
xGqlBRScsYJw5uYpc9YPDz59Xo782wD9svYFnl+rXcjuLFMB4OE3yyRM5yXSqioud1h/j0U+UrAx
aWtmu3CkSZ8uJ3j03qjtxGqosLnqK5CiDj2rvYBf28QknSEAzcQBM1SA2VbZFkb8EreQnpQCjI/w
plmgzAMUp8ZZ0aRfbZtvos7aRVm+sgL1lkQFHZLsRReCnWYUv3NS4PpJ3aZd+qiABVs0g3y2BPWY
QuxtwnpfdNKT2Qlsf+9xjOcLrUJmoRumc40COutKmjWkNwFHpAiRnFuvJJmsxCFU7UzW0RZGXzl6
l+kaabjOhgQDEyEvI5EpaQP5bSYToACmsqfIKHDj1ST1oMmuJZI1r9xyuhZzF8vj4iaJf+4sHlds
h4Qo2PrKsKWCiruCkjv7XX+0jg23ZzcvscnukKiQvw6oh+bILhQggdoBnzmXQXeVxZ5H1LJMWDY2
PoOcuFPNKWlL6lCji5q9hXIvW3OZstIqeTuiTP5a9ZI/aVgQI4qSMXeIL3IJyvxYaPTgOK8qOTgV
2LgeyW2blE6PCNuLHM9nMWA+eL6OmRb80Zg6mlQ+qqRFmsGAdoO3jzjZqE457fk0Ba5d+Q9FTfMU
gQYPKtEVuw9xkk+dWOl4EQ9I9p415m6etOZ5kHaSoRe0smo64JrZLkvgDhrB02rXNvSYH+Gl/vvY
NuaHw9ehPc+6hkGKh/xtCz5JqGbAoUj7xuk5ACghqxBbElIT65jIQA6QKe+wKMoMemFLqjZC8Hwx
c3LR2D6XNj1YVn39ACeUbI0FySps31lw8VDFp5E0O/a8GNipaEYUfXzZaXbJM5NawiIGNVu2Bi4F
h5QyJzDFSKFss6r3efxa7kvfNbaI0YGQ4O7VLFuaz9hFyewIMeHjkmWgvx1yp4dNDL1xFyVADpc8
rziy8fLvp8n6XqckaYWNCht+liqG9CWutKi8SZhBP0SBCadw5KYgBMYdkAkRu52xPsp3WmVX7ZLz
ocIrpF9KTOMti8EsLihkFmxFH/nrwHLllN487jfIA7hFUaFzLtbdavyQu2s+0473Yw3vdI8VEUtP
0i1Vu0di+nlKoQoqhtM6SrVA+SA6dMz3eMr9CunWvGepPpSCgF58BM8Wl7Bx84rEN1th1C7H3z6b
iXCljQt/zuNYSuImfDG2mncUki38tJnJZq6RH3bzem+p3fLmnNlMDX5ra9JJxnF90MIfKsCy9r0z
pCqqLBoYO2WV6uuXSrmhKGnlF720lxrImkvtEWEHQ1AWXQVnlrSSWCLyh2AtRBZw/DGly6zd4m5L
HENaxPp8IrVhpwgYP5biW69s59zIZDMRHoow78gTqyNXdzHsvY9qgjyDAWHF8qAKbQqcUuAOGMjr
Qw/qJ38k0np6bDYsSFFBgDvgOhWW22y4FCyuFLrO2+SPLK3ReSA9KDoXj+zwBJ1yXMRHmufAeULA
povxzVL2HalRwZsMDpMFo7g0PxCvwrX2yfVdRpkDhLFDe0kvZgeMjC0v4n52S73x0CNOYMZ9b12i
zCu0lOfM4F2tq2bH4kGEaalsQnaT5bP6pK50YMMZOSdrkR78iWUB+xc2Stn7kG0QdrFmEJPlqCwx
pagtNxXXXslcHxpxuor/+JgfV+0+aRyBBGNQ0czj0kP6JwN7g7oWK8CRMaE7sEQ0VFXBYrqOv0HH
Qbb0f82KU/oDC+2GGK7AP18fpKsnX7t7rW3o0Ws3aihIxQDBUTxBIIFjfpW+mPXaAmDxYPJywCx9
V7kBxpoaR9X20LiH2onZ/aCTTMXV8Ja2W8Y2ycdHZFXGipdj/GOv7FYoSHCxS6f0hV2ZZNr9Iz8q
bWkv95AXPzqUK8lJ8vbKFS9f061Kh6IaKYgDZp/CrTflXpcWNTDJPZMP071sV691A3pngV4vwc7y
Jn3eAcN4HZBxDbZe431Z1Gummb5ZUJirtGW9s/78+3Tzydr6OivTOaQjYai0Rowv94Sk6DV49Fra
E4HMXDL9ZgDJW/Wm5YvhkdwGjwidTUb8JZWDpbE1GHUegLtlu8nBLK/bnfjDBPjZn/23I5q3c/+1
XQuleDRii2BT2U2PMHW5f5JwFYgswHH8CMvQjTftvrtYH7C64ZczSnHuADx+yLHL/pCBpf1DMVIV
TSrGQLpQJonzgu2/jkYxArlUcOvv434lYRQG2kLrBq9bds+g0ZibhPMl7FmpIR2oHJ5Y0BgYxGww
U9v7wL9DojJyJIqF5iYUSLlYxspFCak+LVUeSxLkW5Spa+2I6An7XyhusZqy4fPPbDMJ7SiIUD8y
wLAEaOdG+dVDnY5J4D4g7paGA2EOFNc0NvHvhfbTcvSf3jz9fGANpiGa+tfg5V6oB7XODWnfSy6R
2W1057sxp2vY11dpbh2q8VrqB0+4fiSkZkgYZSUazuWy119jWNB+9dMRqf9QEyd/i+tBQqiJ2ODL
Dq5qx8I0YT3s6cUue6o/pTSDBoL2bBYfRrOd828JuPXUQ84ys49miOU6rjCPNrdSA83vvwWq7LbI
Q5p6C8RzNTKN5RWXDPYDhz7yZPCg3/gfRngLa0p+iFsy4RpkVxNFR5qM7wmCkkaqH3MCzU3vIzX5
CUV0x9HtQXzPfjO/frW0g9bcUqI1LLqtEt0OyKa6PfjnKbeVgu8ZmGpf2XFm7TpLz+ngos+Y06v1
6dphYmeBqOXbGkPvHIIbI71CH0YqRxvcGlUlPgExvHkd2hsWL1R0Hw11JOOqt2cxh8AN+fGm1Ppc
V1J7FjXA9cAi9dQjK7fpY2i+CVo5aEH1kj4ngX8oqhDKRpmdt8YKQ4XZPEWZG6DSzN9EeV34uIOD
gs050sM0XQzBzKo9S51LNjjVZeSqD2WFR/V1ALRCr92Djk9nk6BaNAB1YMc0WlTm7Igs7JIuyhv+
apzWlco2sdWX81/XlnL15h+Iuac1qneeLcoAZY7/7zmPsSPqkmZiDGSN9WWGyfJ2SKBnDEA2F5oD
Jp3Z3zYowq7Kg2nY1O31JwV60L7eZDZr9lRYojWC26LbzHe7uP1hafw9F1HXAbaLLOsUbb7Pvgxq
QCBN3yuAIyvctisQXTDS9Hu3YRJGgSZ/IH5EkE0NbRlu2ISvwy3VJZes4xSox5JmJ1JL5uThrf6T
bfv3OGej7kJQ+/fzJonfF1AcJz18mlLWP9ATO6Op5IoY+71GynBxG7gzZK7nxDJZHOFv4BxgkVT4
xw6qdjhdm/Ctr+gN9DhFsu2otaswrRwquCzAAm69KmEgCa9Tdyiq6xzXiL4tYwGvU0HiwTvfy6A0
rTZfVSpdU+4NuXmV8tcpIxmB31RkXCpgAz4gCZHSQgkXp5GMVWbeBROHeTwuTXpXkGnJBV/OtwM2
ioGGpLqd71RPfwgmpvFZd30nZFqGJgMgWPVv0PQobD4Qd2/o4amyWOrSrR530XRlnPdkYwfWQy9O
G/zER43ZEbK3mQhAXCnQ5iZ8p7NYgWlhY5iDrWNjaOREQaiHcI4055vKlD7DUTBA9IahWyfjkgln
Tk4WG5ILuE3TmntCZfXgU23RKDgh4ONOrKLkh6v6Wf78+3nL6NPZg8KhZFb9phErRlnOWrPb8+wS
o01Mn/YDcWGjcwe42JO2FWWUbBlvLCxT1kYojmApgi2qVqrY5Bb9WAT5PsX/fUBfliQlLguwkxwQ
kgFxa0br/gOhAFzdMnL7lww+hE1uF56GmsyHHx4w/9B81PVPRCgNCFrk5pdbUej9PvNStdvLGMJC
Fn/tGxPQSCMHdxFMxfLWIfps8w+eHjkZhKriRtaVsU6bkcx1Dcx7quwIAbO14WOKYVFW+NV57Gxh
ZCXUXDovc3my0IfGPtyxzqUUwgzJR4ohGkFQfv3h9yp0kXRlhJVt0iNSu9lbTnce6db/cHZevalz
3Rb+RUju5daVXgMh3KBUwA0XjG1+/fesvNLRDokS6YgddkICtpdXmWvMMceolMYv7HED+/+UIB62
uXW7XrkmGwWNBRObD5WgwZDf4XuJviQ8wRuOckXqgyS2xTRb7F+rop+T9u8dF1Y37soRGkFU7kRs
N/da0j+2E8FBkdvFlaXl90nkM2a4724Em7oMJ5FJ+FMV9Z+AyrjqqdSrtXrcKu+X3iTVDA/9HXvv
HQ/rhCVYYfJPKInr3Z57ejE+w608TcVAEstYfZlc2KIrRShW5n06OF2c/LQR63ulokWQioaW6C0G
Phl/nLj0PRqCMIG3I+xGE47XZ2jyz5nbBRTbEsfVMcXs6TMMDQwFkqFpQ/FAIB+55wAxyOO8I0EC
qRx9AXdPebqGyrR7Tra4U20vzVBedWwokSXoC8n8ldI6MhkBv0TpXTgeWqG8QqxdcU59OGT0NLTZ
9ljXk3iKZuUAredLPLY+4ikcXYrVc2AAyjUwQKl8adgsrghoor+0hQSvkscZn/oWBYwBW9KXGyoF
lkulROoq5fSyfwDBPic+oDTZTmDtkxpi9g5F1oCu6lf7PqlsBcnxflND0p1Z++Bi8FMxqVRH352O
XmyH6Tgh7qU2P3HSJ/OjktHJdexhGZIspvQwc1YEDvgfvBg4ornysLeGJn45e9ITpCP7mWJzFuAh
uiQUhV0GIsO+Nh5Qn4JZn/ftagSHBJGe7olStjpAD8voDS/P54fDAf4u2zLUhJTYRYXfHLKzsgU+
4hJ8nOLxYa4SlGwqFHJSrw7AfCxyasOaBHgA9Yat5fHqIXz/Usawvd3OcloDuZo+NRBnOwAtzneE
STskAKv+B7Ze1Kyw4DjyU3v1jzaZ9NG+82zdJb8qSRTL+Gw4j8O/Nh8/xQUWUkyKDFdHBRC6C1Ti
M0CanVUXMld0iQitObKKozNrqzK6jVrOWiKHCG0JpwTNAwhj+jhuzI/4AXIB1lRHNEfZZfvySgHG
WVB6E7UhbiPKLD+Fvw+PH6iwBudKvRwnigCadUf0yjUU5DIqE8bqxcUcigzRBgVJxuylj81BzyJC
CJKpvP67mb7b8jJlgyfqim7BvNTUO8gsvsrdAa+Zy5goLR9bQ5WiDlbbsp+CeNXuddARhL/s59eR
QgptYu/sabSqQ3lEjFpti4nq2QThTrED3qBxEVPvEE/xdSaVgcIGf8VWnuzEZ3a0cK3gkFC/C9lM
5L9/b0Xle+L766XcbTeraxTZaLOiTy0NMzvEdCeqFz1rUeIDoxI24HiNqim15tpx2gQxUk/HnJRa
7ByJmVhWmlPnRmDlaLj8fmaa6Gt38zYBgsIyo6gyiuN3ub86valxdNtX4LIkG0ihOzfqtp9yNGRF
5JBOwaEoeKKOYRfNzpmL13YJp+I8ASJir6D6yooslfXAjKFqCG0G2bQ1p4rl6PHceqGsg1LQbMJS
mcU+NiBq7LOp/f0alO/ZFUMEOagdMaIkVb8bT2qX7W/6TanGGX0D3J9Z1hrynx7UYRWqKEONZApw
HkCKTlT7bHOIfk70odEPLrv9lGiDzBUZ/OUf5/Vj21Isip8liyJ8ya8gw7Xt1H1XSdVYXXVLiYOD
JMbDE3Rx5/aABtTaJNLfj5WVOgQuvS7KkAKK0e8n8eNkg/HL/53E3Q2+7RVdsxVOIhoQK6RTM4hY
zYDcAZ4vg+tc4HsoNdo0BlN+hS+Row6hT5YO8GAIUuw3VECNc/9Ijv9YiP3S6fH3c/y+ApsG6s+m
yOTLYFV37VRCRuwKKsPGt3p4adt+SlBN3N5jg63mMkLH71Hv/fdD/kAgEsdE45elXzel+81iD91T
7Wze4PMUR3gOCFhbDUpDt5dMXl/3iXchemmgR5XoOGO6hDm1Uq3YHcQxEk4tLnh6igB174+79X26
NdnAwowxdSi9/H8Xp1ZUp1OkjnfoDQoSYWpoYVXknsDYXbwN2bBk1IQHTBmUjxEK/N4o2rcbIY4O
ocKWFXosveZrhz1iDNOW6RUC9UZeNRgwbNNl92xs4EQCfmUnL36+vRo787Wbpu/aUw8U5aXYmY97
LGxfEDZkRZBe6232fHz+/G2zrVflu/W4fyyerBdmguT9RC0tBVAv6vN+e3u2Hk+Z8/tFfKcmcxEg
SHgRcBmCY/n1Ior2RizepNX4+hpVXovS+5P6QlqE4r7D+/ttCqq9sHftR/4M02hhvQi5iKfqJXq3
38yH38/lc4n6MrsiZ6bpqkQHE4mf+5kp218iVJTzYjyhytmpNqRmXN0pgy5EuNidvcAEFFogPmFy
cA7TEBEnF0DSlX2MR11MX1xoxh4VV47k9P44ue83m3NjieXJsrRv6ERrRPssb7CkVEi87pt1ZE72
kA0MFAnYyaqUjWt/rTb65zbgW4OYKnsxWOOsN3fhRFNDDzNuBxpkQx7Qq3yqWkinhskA0wZpqIWF
X7uYukBVStiI9gJ7bI/1uTE1ltp0Ybk9mq4ZJmMprIfyoBgdJ+rg3Lf71ASOKWjn+RoUfrc8DqJB
Sa7NCG+BNrThZA3awWlk4yHmSBOzT+HesJiibTu6DSAGrspZuqgnah9xQaxNr3N9JPfl0XnRrfkd
aaWFPrZH8eI4i1bFOl2oI0ghnkqJ4WEYL6p1vc5m4Dd9fAp4lPMLX9f5dVauGn5TrbHbGJT9K9Fd
jC6tk/Exx1W6tqfKXF0qc3NpTs2pNbeXlxdzeZjkI52fbV4hVww0ROGNsx+LDtJz94EysKc4OR52
PBY9/mw/Lyb1pIS35qDO+YQA9QVwHcDFx0Kur45UjkrYD8njvSNwo8aaq7w4MltvzVHxBbAcsDId
fkTrsEXtkDVkrqHHSeIbYj3mY/QrKcnnGYRVozYV6Ju3YLd6Ec8PvJmdPJ8lw2nCWBl6CPAqxD1B
kBIvwsf7759QAo2d5OhcH8UFx+vj6rBI1wjUrg+7at0+7ueXURxqnvJgQrg7hDlFDL2hzmhIfKw8
ZjAAA3uYT+P5dVPyuH0UR7/9uADRMpw+9q+3D74B+eUV7VV7jZ6TjbSVXqMNZOEZtLVZb1FB0jUC
eL/D88DXQ9tlv+C8a96Y7NLg2FdG9pwc2iieXSeXCSw5Kuub/p5OeFghbLo6z6xRNWvX2mO02C+t
pTm359byOKE0aFyMmr4M634ojU6zbMgHrKMdFEykHxbxqns8zMRf5+vLulgVs3hG6jme5ets3T1G
u/MqXRUrq9+G+xFpLq+e1fP0KX4q3uKn01P1UD3Im/RN3SCg+KZ+lM9YBXKRBDxvhzfoQUCHKA4o
5HjIugP7vBorbWXxaACkZjLTXoo9zweq0tXJiZilUXhGxH1hLo5Ta3Udln2LknunHKEp2rcnyaa3
67bJMuJi87XJKOyNWQFnlzXEtmSXLA4rcc31UJ1Zk+NYmmrTGjhlZEzU1WUbb07P8utte9jAC5ib
YzavylJ+Kl7sJ4iB9UvHA+GZI9I878ed9BLtlBfpJX/vHvN1sjNeGoyPVtdJsjAHtVv5KIXOmqGK
rALDXR7YY3kQjfcTbXGYov/3sF/sgXEWlOuv4mcEsdtXa22sT4+3uf2wp672JX2x33pv3C0Xriz/
OId9KnJwrECsSPBCOBO+558ox0dqiI6KmTVOBytxc/bL/fIw681Pnnb7Y8n6oZxGrBMUV9qazvyn
35fTyPGhMbWEudhDP8W/BXJgv6KrP7wF8ATKMQUM/bi/D8vBdZzMo3m8PM4RgL6M23E1zecUpMzT
pawAM7C9GHfDbniYnqaHZTwFUZgWm2qTPCTzYlnOm6k6Pi/F+0/T3uzCrgqN8mk5L4bNBCyrj89W
qIfstxyqsCmvdek55Uf3isU8/A1iAKbrD+PV2JofJGfjt94HIIEtvhfWxB/Wq7ZVttI22RgzY5Zs
8LJawsobpbN4RRXb5DrJhkb/Eip9qR8Hedj1s9D2cF7zL+4p2Ptvf7ED5J+X4H+a9g52RPwzupga
TXscHAfJGOGRfCwRWG7VbbGpaZicUrFkTjnCst50SC8vjw8lwbIUlsH+2e6no3qIQsQYu4qx+XBt
nAJIxgiVMBlbi9MSXg/J6a3iwgPyE+8cnnxKIkO5X030fhPWITrwXhy+o4zm4qMRSkHlwabwsXUf
FIPzoA50HyZeaPLoAohDXtmnRm0sT7Fi801SzOYGorNruo94W/gxoYDKW888UL7lzWVfTJLxANHR
EP4ar+vhbajN4vFtiE788jQ/Ls8PV8So5s3ACooA6Z+QCW4gs3D+Hu58L0K668Z38WN1SOUGw/ti
HE8x7QoO/UP/MhDP+1AOLAQRqQvLBvlA9LrrIKZPG27lgpW6N7f1SXic5vFcOfoUvUzP83LaI8Pm
H/3R5Y+ixU/w+z4M0WXYZFCIDUn+DIT/wfxSDF27qqVTlIhG5wu51QL7dD04Nuz5E6yvQ+5LJm6C
5POMUzmJ4HcXV5GOG2Tl+qitNBuUrzdQGgmF48Ufrah/q+WiGYGGRGwm6rnuo8ZrROVUHqv5GGXY
Zesd5+UgnUpu9HD1KHUP9yH8KTdeyoG57XyVyWIvmrb1SNe4KGIN8P8DHVGQtz9POx+DNq/17FnD
vJINOr/x9wsERT1zZjHDdERdncuz2zL32A4lXcIwlHdLrrzVwJd8RJB4CRPJZ3uGrPyUtzrggbxW
TBEO5LBXL3oQgS2Gi84WUM2JnVHtbCbb7aLy396gwfMKeU8etdu4GL46F69zk0Hj403Bg3pejgzj
cEzs4MwQxquQMUSt0gUIdJsntH5nZf+V+YeH7O6d0nmco8n3LnTybo7cJwxRXxDonyWePoJ+Pqxc
ohQzdo/b6BWBax8zCu9ltw8JxLdnLsqenTkSrMXBLcAFhTOr/O3Eqx1vIgBbBOm8lJPcTiZb8bPk
c1q7iTea8O5d4Wy5TGGf0vi77ahza180yHmpuYcRdfAORTHo8kVe4gndRwsJQIpshoVb0N3Pw9l2
w+LsIq/4AoIrXhUigj33MjIG2GY7sfsKBcihmIN5WHafdff56RkzgoC5RgyIfi8UryM8zl/YofXZ
KokT5n3eSzDz2s0fq0D8AlkGtxlQPhXCy3WesZFzpACIxwdw/txcCBpMxOYCPASGjgiy2Hr4zey6
vC7OzDf54hICgzpM2q42Tvrpk+SpHPk8oDyJcUqd65u84TP68ZM4s3oQP8HnCXDlnFsEWNgS8k6B
JZSccTO+uZkTLh/mV59NjttbSEHr12M8kjbi2EIwCFa0l7kfnbNS/ednCUkFNgYcEzjZt4cdmyH7
I36bIvLgi9kU85wHEOKH8rnd8IHhwV1/LPqb34ckO3A2jfcTBvXfhoZ0vGnJ9zvjsr6mN1yeoMTT
g1NnY67wQ8NtO3ITFx1cJjuwf0d0pdYj9uVRzqjf4QGF3kPO0ClCnCq8iqEpf4qB9hDnxNiNn1hz
/PSzs4jZkBykh3v91PRREJlj+UI7G851SNmeB+zAUlB76IKzIzhN+C01f3VAZUbQsFEkc+FlLKU4
/zFGLi531be9xBWDrmbgi1HcuB+r4UfibhiVLpVr7iE4fT6OQ9Qiycg6Xf+4wD6IK6v/yBJ9p90w
s9k2DoEQSjDMvq/XVI6N3egH68w2uGDYFw40Pb5jh8HKIJ4Py52YBZivaEJcsVyIQQzw9zndjaZ4
P7uv8O7osE/I2fJN7kCB5v/n1n86uGxZvGhyCDK340+e8RVy337vCZ/FmXcdAaohkgyGBM1Ave8I
rZLoh67TzmNjnXswUdxrIFqW0MGXfAqRfGqqPEiWjurAUaVvdEzDFV+2c/NwSvdU7+jCVPNuXuFG
COSCpS5OPpXanuFhd/zQ823f5Ovav/bTidj7iXteeZTk+g3Bg+Y8XuGOOIeHLjDxwfIIvBBS+Rxr
2hgDBsbP3kX+iy96Z3ggrBISXWQ6JrUrhTq/JW73SUD9eX+/p1khXnCHDU1AsRqg/R32EqfFqZSw
AtRJ7fjJgEBcGWJcOE6JRLWhwiNnV16OoQ7Ap0nZgYsYKR6eJ/Eim52G137ZL0dlH5JiTiGcRl4k
gzQ10R5iN+sTKBHzoAnkawHRDqpWQUoUKeLI0mWCCuBLDI6po42tfjc4jsopP47aMBn+1wpIIYCs
h6TWEEGLXO/3vvG9vE1cvY46iaoxRTBbfL16zYjVWmsiZENccwZ65qmv+XhX0S1kbr3oHlhLDfBn
oJtcSaVIrHoEiEwZta8txBvEcip+e6OTsLN3bZdJgAEOP2R4GBwGMoFePOgCEeKdx9H0MKcObiCu
G81KTwssdrUFY8Visl0/U4XoCCylAzihOsX9b7L6/aJlEdPdDQhVIkoxRa5Gg9z89aIl3B+ak9o7
j9PbBKJWE8Ft7uKHPA9r/d08kmwBDLieSHVagWb/lb6Vv2VWKKSWyA8hDYQ2DTybr4dXszQ1tYwZ
BUWuWtq16ax9uKnkeYTx8fzALs+m8PHPIA1U9Kfr/ufAd/sK3Dwz7Yyo6vhaSqzUFnBdcp3LaoFe
n4l90vpqpoMz4pbYfrOfbkWdp6HEE0XZIS/WNGzXsWAflGS7j8AqjYWfPQxB6DKKeRpc2myopjDX
TMvD8fvJJn8fsy+G1IJCjnuw+hlUuHKB/kokEQSSJqqrp7qcUJkA8etARb9C8HopmfCjRVbjokgF
gYRZlP5WlnKDByROgTpqTAdjWF0a73wGabxVnqzKYd6yW6AsSO6OoSWRWLxJvoEJW6Q1oZ2kiJRD
fU2eTXyVk1z249u0q2WHcvqWmOsQQ/jtvdvVTm0nUMIuqNYbyS4r34+XC/6QHv0kVjPP0OD2IGmG
bHGtzzpcmdVC7R8O8PgJuKVQOUCIVpFiyDZXTRrU+4kB8Z1Pnx8g2sKLOGZqeKtBD+od7kQBoneu
qD3JiwEytiOqFZzL6TpWpXosxdWq1I5B1d1c9fB2Voxtj3RMp6LLfNNfzw3qmOg+lTI054esxNw9
ZzdnWZ54Aw7RdjlLFMvVwSrjuKXeiER7S0nJuYD2gRTEpe2LXIWmzHuK9MeeSvlxfP3Tz+7GV5xa
1wqXKiYV9I7hEyCuckxMfB1qfPa0IDmaYV7Cczvhy7wfFMeXMkEH7KGpPnR9KZ/WEt44MuzuVMMw
DYfmXlr9kUP8Rh9jCMoKmWxJ0mVg3bvkpn2Us7iSsKlHq0evJkUzgZ14OyxEb/h9shET6P1cI6uq
gjyTKKRQ78bcteDGsD87I+c5VI+RL8FErfBqk6ip/P1Inx/126Humt3i5LtMpto6MaH1G0/Hswxb
GysKsgXQ3tY9bZCaPm1OcN06+c27mE/7Bs+SRyt72G+jeqYWu9igqB5OPJJ5ZYlsL3LSMI4w+CjP
foF0bu/6x8b2u1qXuBemzBpEpIUSzN1pY3V7yZRCOo8teXgyt1XPJwvpok/HLVEkeKMmqbXevDlP
MrY116e4i/+4Rz/OyGL1A8qSFAUG+tcZuZeollTpLTGetEhwrt2X71RicXy1R8zXrFEpg4nUFuvf
79h3FRwuXRFLAcUgJM/ueTxSrGpFVHPpJqyiI4I7XDXMkQ6MM60nlf7e5MN9afxxuT9kUb4c9e5q
YwpuuvLAUTWKuKtsKCtrSDBn9f1UTZJql/6pt/QDOPDlgHesCCmSzofrCT224vKMBmTVLFB7klVW
Pq/s+Xkc7uU/Wlb5aYD/27J3Azyv9aKwejIScPQgpSjdnr5UbYR6s6nabuNiI5lz+UrlEH1chebV
jk0JWcbuhpzx3tVxSlEU6iUYJ60JE4xlLUH9O04Wp4QiuR0lfiho/d4bfjxlSMAWpWcmaai7U7YP
TA37W8MpX1yikkM76eUUj82hSf9+IEUkp+8nCqI+UyFjiwKTetcBGt3UD6V9PWM9jvMKBb7kyBHV
9ik3t6lkgT1K7/8siEw8rZ0QKvmQuRvVoNh2yArOcDDjqyepwip7p6I8311IzrevmE3+cao/bGJV
RYYMKqsadA/pLjq/GkiJVXinja0IQ1IqGw/ZhxihvWyXU6vS01FJv6bBDeFP2OhJiV9rgePqGrb2
gXubFsOTMo0UxT2XUb88u5cYG+k/2vOnKV5RyD2bKOMQV95NYKbW3HptzA7CtNeQJxnApTzhBH5v
Cvm7egA3i8oYAa+hxEPG+OsshX93u8+KKhtjQti+FcP86TbQnj/hcQhhXjkXQbvCnq5YnpeXh3wu
bfZhb6uCteHWFZQPAnlTAwnHFIm/2idARDogomCes+uvlvB9+RR13E1PI4UqoylulC7SH27m7Te4
qFDo2O2ObjHMPDTdgI9heY4iIAHqSvgSMEAKFvQ6lwY3V8TzAvZqxv+BIfG8ZRMkBQooT4FaxuCy
OT+Il1ibOmAAJSinBvtCgc6X0+tUpYbKLeb6hkpf9waqIlLLunscHdg2Icjv1QNlTDXCE1KWkQM9
0WlDydH6ihN7/P+Ir9Na/IyozJDnkTIqcTsQvysnQNKjkxctjgtURv3TCm1fL3dB910ek3gmPUoj
8f1lIn4f+Sti8v/X3TREhp2SFtQM7nrNuQcxVWqLbExUB8YhMIUe+CS4nYtHlKfPajZcPSDQqyez
/TrO0RnBUQDgofs4sDW1SbLIwRkA4uKNUuBA8Zft1grjpQ7GijTwphwICFsOYIXKQbwU3UC8cH6+
8ZxgdfG50YVtMBCQIn1kmw0E0PrfOQjEdDfDcYY1iQdZJ7azIidgTsSW3p5oTuGRoJu0pdMFvQWU
enzMPGiJS1ip3G3K8/0OtEvcZPE6NrF+DSBUe5gHBReggdwnq+B2AXowvH51qft0AI/oOzfgddKE
joAUEx4txxffYzNFn9oDsB3c9KkZdIN2Go2ikQyMJI2PIwUIiWyBy11bYOXnYiIxFWrilMqyl/z9
Hv4YcAEbaPCHFSB56W4eje0Wyf+Wga9kU6z3tNAg3cs+7gxGdJ7INCAGsIMK/63mEfEdCthY95IX
fXeb7k8e7rFojptPcCHLXt9CsKNxWqRlL3/s8fWfpnvdIADVUFkzydl9nTfqWDPU5GxlAIG4h6Ei
IYaqwG7eX7KBTa+rl9Un/icwQOaRWTArXAFlv6IKzygWe/OUzC7JOudRQFliGF24AYhzeYdA5HeO
PmiFu/98/r2RjR9XK4gx+I4b5Bm/QRRxejSkq8zpF34JgFn5IA+gsw84N1697EFAhDlyKscHI7TA
7iv/4kEKc3A89FBOcE992aunt4e0j8IOsGYgwGvZAXhf4fCA29PiDMzZ9o+4QuGtwCP28xXi214D
1ufDDgzAQHcYDa3sx9SvFhTH+QLzTPkcjEh4k3iueDULLjPUxgFOFMZwNBDjuvMRZeMUK2f5+qg5
rz26dc6EVdKYmvP+3o7E5CkmUZ5p9yIU2OrJkdYPxVDkAHA4WGh++ZRTHqTxc0mekzxUBpT+pAek
ozbRU7U89a8DzNlFDS6KFs+Xwf4Db/Xm84fk7QAJ+8RwPjszG+iGQl+RHIDSx03+D/MXwK+A+Arn
5UFg+wLcpTXIBVCZJXICgcA1e9NzCNctPAaWhzvI3OK3hOuMWTxNnVsoxjBAIL5F4j1ihfivocgO
kNbgRawm+CixSJCU5dDgiXyQ7SqYHO3nFLV/wkcik3B1W7B2RDz4K3E6po+7VOE8jMdoiYVzcg8c
V3wIDHvmA8E8EtCq6Kvl53oAQYRZRcwhMijs4QFyxef8cVwKVJagkKTC3nk2nMdHkZuhhp+PEn9E
kfpUYkpqePP8JtCuz3Sf5TyLrEPmCqxyNU2mYiQ8G4F4K5bhSxnoGjosILQ1hY1b9y3CSrfnkRaQ
WJrE6oUk3tvNF5mM8xy9Kl4Xi0w8w2ieMnOEWzy29M6HOd/7iauT7x/sXds7jwoyUz0mMz7aF7yO
eHZk6RLGBGKCAzl9sz4xc9tjh8ROaSSGpaADBDAD4ln3uZZFtIpOGiQMQ9IelEc7ebh+esIMiAvg
SlhOWTkbLhCownkak44ZPz9LzsebyIFdSRNQb0lOTKX8BERywn6ePPjBs+efJ+7nbuo9i1yXShJH
fGLKkto4orVEM8AI9GJPzByRw589iTFAjmZEDoclmxpEJnYSI2SCsVcYTqdPw7fNJXhj/WVyOfrS
S7w6BZiaLGI+JvGxX2Cmh8DLDIWdF75Wy3nmPIsfRIZpz6fTsp5Y6tNATF0iZjjwULxn8SeP4kyf
Sk7BelwhzP05valuNch5iUPMxCsUOfI54pMOXCh03M8ggq42hKhPQzHjgZrf3ixXm1L4QKMfEL7r
zf9Ds/9abmTlJ/zu35lQ7CD+SQFL18osexczG8OlZGrpzdg0DiiWpNNkoKU1OVGRD5UYx7bzkvZt
xxhC2ZuZzOJM7SI/efRuIwomyFACUQ/axYXMHfKjiwiLt1c1bIfZhxgeZLfJ3oilWCy4Cl5noUif
PYo7NA8f57cpjDPH9pnOUoanMIibr0uXytKPhvNpHPd5bDnTVe1Y7v69N+oF6MZ71fA2w2l9isAj
faJ29DmI/1xAvB/Hz4YugpIuA//9D0Tqe4TOEoeGG/8g58ufjPJ/Gs5UyupQtMZ5fDFDaIPZdcMu
hn3n70vVD9t5DmOpEHQFSVdR7wL0Vu6hcKmxg8OkqsS81cAKcZhj1EL0dAlQUkQf7fdDijv+dSdH
3TGABQujCnJh36FLdaK257bhiG2rgPVsdNOrzF0ZUZfx8vuRvgcRX490F67WkYkuscqesUKKwio8
TSUO6L3+fhCxxf16OcS8FHgr4HKSIRl3AVVVnfVG34PDUMx7Ltdig55gtzMRpbiYJ/x+sB/ioq9H
uxtO2f7Q1JTC0ni9xcVa9xIbvRt1cs5NN15Y8fn90EgfkkoPToYX2XAwbDpdd0piuvszhX8I6TeH
YUEpaKtOyjgPDVDtm0IQniwwxvDzy3vWrHWCDPMARy2v5iiWwWKLlwdFC9oY0yp+B/TRXbCI3t1u
4dHw7Ah+5tUIKp0qz+YwxrzsauzUGv/69TXyKYLWU0hp8ULKUKpOveOt/oPPrX7fcn9tljscAnkl
rZUEHndFi+om9zhV9mzED0bOZJAtehI1oWTCinOEFzG15dVtUySbypwX1KLIRqSgDEOjGDsg8UvE
JiYHTy9sYs7L6HaTAoOq/ai3H5EIuELNPGnrfY25lkzFkE5jN7c/4vQf4L2vVyQAsX+Gf7K37CbX
GSVCxgpl6b22sIy5aXtpudAVWOtjrM0M84/+9QOwqQuKHLs7nbQxFLmvh80iOz7vVXJryYWKymxy
UiZ7GPqRT93vUTf6HWU9EoXLVTrJssyDuq/Xf5zD9zoTdpGGyPtCXgY9uNdYRk3ghJG5mY6zCjUc
fDPO6CZzH483aBQ5qX8NXkucUSEHzeF2ntXSgFtsNS5Rt5cZa5U6z055PxuIuFXADqjFlg0k4iu6
MKb8kUAFvdYQRbIJvfOP8fl91ubcLQvNBw1Q9tsOua4jxVDQmxofNEpte7vyZuI3FApsTOCk1U7c
TsUgPLHXxQkTC0DU3mEqC8isE8WsmvTRZJ3HXxqMtB4dCyzXpHaXKzrotqfrO/z35D01Q7RO6hXK
smrtEZhbRGo3GXYm9VjNAgUrLfu4kBO8sL2Ih3kzQVICs0J4xotETrzylgyOZFoSRjEkGgGf30z3
ivQt+O3vjaL8MDoVaOgme07q9GFefu1UkhnHZe98zYRwumq+KPtVfmU4dbQCilwZgtlljwkKGkax
PTFVmPHHiY3MibxVKmmo9OhYeX20yWuhvtQx9cP2QrIffj/Jnwbcl5O8m1nTum4uXVODbUDc7t1c
lDGQH8GHjpkyUh7K/cqCBfSnSIhYg+6WDwVCqk4yQTLYkd/NXLnUXUtDjjJRMa3WEL49Fa+9zpPY
Epn+YXA9bIEuo8Pg98v9oZ9SjIagmILFB7q/d8t+eZCp/sfnZ8xlIjSBmgSFjnTU34/yHbXXOQpl
vxY8O1Tz7xbgIqfOxYjAi3DdMkz3nIfg9mCNpB4NY9f9ETF9Dyw4GnArmIEoBPlkI/4zZZ7aXGtP
9pmmVBZkxzAP2cdr6uH+vKwfD8Q8CXoCqEn1y9f+3N16CPP3UkxeL0NESJAOqe2BmAqbP0bOzweC
4AGGAN52n+MxrCw3lOaUjSmS54rIeDDCUSL5c9768UZZioQbiGmp2ifj9J+mq0qrPWY9OxW5RSlF
NmVHZp3D3aSJWiG7Wu5+7xjaT1MCeSsWGEWhPuU+uj3Uta5eb1o6Pmq9idQgXBGXw6rtUcz/1CEf
liWoDprvB/QxIoi+ybMewV86hUoTyrlf6MxrgK2t/dCiit17xwODzBdWag43o5cUrjj3bkd5vwZZ
6aK5pr5Vc2yU0su8O+4OFF1F+IQXEWXfOekBihqu+VONXOgfwe5P40xXKX0TtiYE8nfraS1Flwwf
sHRsG5j4glxUw6s8oVP+3p4/3T/ygJSzWUKKQro7zKm29xb+e6mYYSVpkuPZ2HunRUoJRQpUZte/
H874HllTt2aI/k+xMtclzuef/nJtmrw9nNUUUbueo5b9M/JAUE+vropEHkiCRs1aWkzzelSrThrH
Qa2tbBjYx6mJSSTrVj4xatR/ZnIyVXBGaAcHIGB5ICO3YCEHghKcIz/Wtt9bz0/4WYyeb/moUwji
Jwk1nueHGkKSGnTc7MpTjGGdhhdo3CsivyJF7CWI4GIhRB07duGd954S9+uhMQHnxJzkMkOE6vcG
+YE+oCtQczT2APhOUej7tUHkvJSLQywTs5wof3bUVwriorduXS/Sklqi/ev1o7eLnrVXsomvxuvx
Ha+KJ+2P/c5PvQCyNbk4DFLIz96dRK4erMvtkKVjC+4HmT+pf639I0BbsjvNivPg92tGMup770Zy
hw7AQGaeRwbl61VflLinX456Nt6IPTw4HCjjJ8sQpvJAkI/h87PpB8Zjww2CC1lX4GLn8AgEtwc/
FJAbyQH21eAtA1AbkgjOZiHSCwI1pYrG0xaxs3o+ssMW23GIgPwFZivAJXtwFpxSYXXR6DkAA/t4
4abZ6/PsRAvBy0rAfVB5AAw5Tmy28NpS0PWwMfUQ7QR3VUJjkQxELYhIJnS+vRUpCaiGvE9s+JEQ
4lHxODsbBFSdnYCdZX7a4pAGuIQo6yd1soVhTBt0rvwK6dIXxETKtjkbQdauRXGrpw0FFlX1I+iK
ElcFxxV8SqAiLau/A8K5DzsojoK/xq7MEymuGy7wSDp5p754VXDWMBof9wSv+TrO5xoIbj4THNjU
tzbSBGu0IPPOCwrlSHeB+vZfBNdcYMhILQLzNlPBkBOfZIWCRHkLWq48GRghvryBKP8pfEw/Z9S9
bSj+40oKP/famTKB2+YqE+FhegMC0ahRgukW6uB+AkSy5z2sUfOQrFRACRb5J/FAEY88CsGMhwYR
goKCnExuhSKpGoLx2Yv88yzyBWhVUpdyWOUTHENoF3GnL951K7oPyHkoWPWQajn//9h90rNIB4rM
kGgpYouNKG8Q+BBiyHQ0hEwApJH3nIliEaprwN8tSpasUND6mw2m55J/HZeDjmzjfx+jUkaBZpB/
4m1obNHN4BnTNyUXAhXgFPsHco0CkhKvCYz85p2XohpFQMYFzQonnohdwM8CRs6CdCHugerhZMzt
EyceLzv/tGRmEDUCNwit1Ml4GxhPSFLWnGJNhyxhu4phID4/m4sLNtxiWU9lPlPcZYHaK+7nZ4he
i+Kn81Z/wpuis4k+2XqiSsZw6RUhxp3iXDkCDnx8KgA6qL7CJ4gxeYAbXbnmSJwz7mKBwPPJMdBv
NK6PjhZgoEAJg8jRGq7ej14FoH9sHEEmFQ9lnQd2UAzrEO1Tvuh8AcmAkFQAB714KlDaFWog0P1n
Wjb4H2Fn1p0otvbxT+RaispwyywqOGty41KTEmQGAfHTv7+duum3Tq+u4+lKdVoThT08+/lPopue
WoKfK9664OwKFre4mWMzFaJ9HvkSk7cfCed0XgAlCMD3tWi4MnDWjpJCp02FXSrN6b9ZESgoNjHM
7MIoA6FvEqOJUw5zS1yW4SfbDOvAl4BXsJCke389DGj/YkPN4jCeickolhvxEHeA5eUmloDfGKYY
B9wLNBnntcA4Ce1Z09/tmP/iIsIpRcHRLuzHFx7doJ1cMX6auBPJ4oliQww8sQQQKstkam2xrDQ0
PsVvF38j+J1nabymnjPwZxwAXI1e7IN3I0bgFwTyn/aoNUBzKhCa3sjgvcIzN95byRfyvAmW+1xn
NtWjaL2rPpEFwF3FZ4l/zOQIVmxL/BlavStWQFwYGAhEmK9qf2ilaCkIKJ8L0rQYYmIoiMvE0X4p
BpyAhcTwF9R6sQaKyyiQFQ5pJLwM9VvLhJsi9gYFsZQNG7Y12ODkBdySOiorfIzgz26vv5d68ZOR
ADOE4aYwT9u5wGzg8dCYBekAUGF7cNI9yPz+7QpkS4BXTLF1zVyuHbwtxDD5eQBh7cmXYLnT5mKi
ZeZEDKK73vmaLZZNIVEpwbwEzJ/woZS5+HgJyJcY962rzoQy4BEIHcDziturlTsP0VnGWd8SrWKg
FwHeqvp9NUIX0ZsP/4VgfHQYkqIs4H+B6D9Z1iaoAn5rAUboLgQiMzFXqcCPSExBbhLv1Rn9Bqtc
iouLEuHnIcj3Aj0XAiJx+TFbFKifmLrdZroAC2S6PQNIDmvITiw0ZEsF5ToD6xOrmmA4RHPAUetn
BzFT0HVELmL/TZlxbFp0zo1nICYeRBgWr94XVyk3vrH0AYTCO4nnCV2RwnRFBmlgb8v68taXhwJV
jlAeiZtf+gLFF/KAT7HtCFhQqOkBxbh86fKtc1Nh2cxZBUFgvxkR3/ApZIFN+QLqELiGaJWzDwhF
ASMTiOJuCMRrzG5whNIRL0C/9QXtd57sSkAfEOx5hpDfvI3Wot0JVleaor2P5SuXXqhu6sXv/4r2
GYEeLq9gZ6BjYnp+bX2Bl708cQsZmpcIan9pjpdnW+D1hbVYGD7PvXSL3ix8dDtG5kNsXWHQYobw
vRF/IMwUYoCXFUP5uK/Ogaq3FuCC9ZsV0qEyhEsESwBBiFEuWktb9/bQrg4t3xWvjHbRDq8PbP12
aiA+gqAhCMKAoCUIynkHYid+pCAaiL8JkoEvdDXgdGLcCYuCH+KAN4J03y/uH8iMTM441ssTdAag
WXEbBZJBgxBt003V9wLA+kLZE+r7xdS5gB0N9T1AoCcWRDYLsTpQKDXuluGrg/RtQUC4Zm7HXRLQ
VeWIf6dgslqHFwpOzJn7Ftm8TsA2WDzwTX7TtnF/nq8LxA3iCVSWxL0brS/9oE9YGfPcuwGjpdf3
H2Ji/CDxD7AqHNN4myzLE2ddBzyfnyewSVB5ntzrFz48I84QV602B4K8EYi/4SUDXFuaZMRwaytL
aLcYSJZ4VYcPW+aQzgDumIKF8T4NEzwN9A7ha25XCBgmV0SZrkQK1GSeUsXZrfP6VL5fn1CMnfj2
/oxOL+fldF9IsDL73unKIX7o5Qc8unCu2ombuONLhsOkJdvKgbx2hGLIssAmIQFJEgE1ensRcCmx
6xshwho5ginUcyN/iy8T1uHY5oqYmV8w4n77TmhOuEl3bxYXGCGm4IVI9sfHwuJ/umHp/sUTs4Xw
dCMFT8Rbi+f1LDlCiFSjS5iAFUZG/NVeEFgyKnuIRyxMyMNYoC7PCxFJ9WzgSJGOzdjsUeuYVP9C
B9ospl42dBWPF8G2FaLWHksxvngK8eg6AXMr8d1/PurF0M5nCMp+EV7liHHf25Pb7zE/QobAOK7N
BNoMUdNOy8RJZz8XwOp2v98wF+cgSFW9KZ/kE1+ZKpMbcmakZr8xUAHWMoSFXO69lPhTDHvhzyEY
V+LzkTOyRnkhMEs6xA7maCByqoWnKoizwKeFpqrxxD4poEbx8xrde+j7v7Sq0T5wwvn/7Tu6F6RR
jlCrwaT7M2qprHt6qmqVIZEPd9Fm2c7eMzaa5ftIJgnC0CU7Sr1PvdJ7zQo8K8qNeESZqRJpvBse
mktCgxOfbzjLh2IHNeRQXnCR84a/7pshQpqD6GLj1yPBaTaK3QMFde1zOpYPmj156U9MNbR56Wnz
Ef5LW2WuuPxFmVfBM2iDBzJqj11wie5nWc0Lt8DE+/Rb9Kg7C5kZdGTfxZhu4J+BxGVjsImIesjN
weZ1Tffpd/r9Oub78yplfRqRi9ce75/5/nV9bLMgC6bz1BviT+G2AYHc3tTFdmOuzlrCBB7b+jta
C9OO+nt0fXREM+hDCkvZyD/5mq6nxyrTm32zz9fKUbuSaIkyKQmSbYiJx9QaOdEsXQyWoR/tSozo
yHUIBsvzVnwHFwV019olc7uTtsYXHWfS1WOT+WJN7hYpUfWbcN4vBh5pU3656xbxKlolkYHueafe
Elnn/7wMXd9JSKHjVb5LV+lquChXqJk2w0XlV/5wUbCDzp/+JDX6mTpX5xSY6/THX6IEQ0ZpD2jG
YYPvPD5B0LfaSpC2VJ8My+HDkHGquAfFMg1y/pyuCB9EB61Plu9AwW1l4pdXeaNhj7eRcXS4s4n6
sNo3OdQPTFggVGySvXw27gFWad0Rwl9n0MHK9toKT1VCJz8zHB+h/lV4N6Tb5POMzwja/8wreJBT
iK8fNLUx17FcKNgByHOgEqg868e62rfcgm21h6CAXduxP2pQvTYlAjosEfDN0Fb8UjdZnjfhPv8L
WPe/KS1wQpXhkJxpYqPGqix6g/9oHsmDNhvepTBbLIceke8ngmw4NwWj4yPU0/1gE26L4D6vdufU
7A9ikoRwVCpOQdVXven996zYjo+ja76PltIKYYy2VNbR7nxDTnM+jaEjTYzm6XLm/ArnSPX4Z7ir
uVfVHkrbUfIlf+i/PrRdg63ICOPC7+Qz3o5nX//dHvk3CeP/+5h/dGOy91hum5KPWdG1WMJe7KzH
LMt1dZkeiLjzTvz9ebdGwSgYrodrGY+N/ld9KXbNgaty0271JfkqN4/VUl2HC83tPNmLsdbB7GaJ
lwTXRSwGyWq0mLrwwnCzqe23p6zvu8EaZiMtlnW3aBbn4LzVlhpTJ19oXKeHH08tYgGqw2DZI1fb
RjsVLpDfelIwXWc++xy73MPNNpqn2qpLWhv0kPAvCgp19C8L5z8HwR+to0n6KNR2xNXpkCqe1+Fu
EBSzt3kvfomGxQhmwOW9ENYFeBss+OBujAdPi8NORJ6J184V/85JEXdE7B1q1onxklYnH/C+ixcZ
FXeIxcg+cwfLaId7ja/O8y3YVk3M42g5WbyXzTbfNvP48D5lC5Xgt4SsR2KbKN1Cf+p1s8RLtwUD
pjnKDJf/HhqT/+3rgxsAD05hB8rYov4xNKIuyV5JCugj2isPPJSEo9I5tbAP2RWzdnFmtxCn6vOH
YgGMmWjWqW4RH0fcNrFfVlYpyKc/zZWxka8Gntg56bdAYEKlmThE45r//aYV+d9uGfHHmLjJyE1w
/fr/87YrlNFZHoFGCCeaCQOWfu0MT1YMPh67kqMW9Nddf0h9Rve6B+BbjANtO74NggHOMa/GEA4r
78V0kbMntbhTxBAANTtl36h2uS8eg0BdP3aRD1R4aLyQwaEE4a5kQuSXBxOjO2Q72sqrajVd9MuK
hULYLqXue/HiJ2Uf5QZjAP+1KLiQSmPAGsaX/NRxNr7kB2FZE18QbAXxAdccxOXjQNnibHMoOZg4
6FmXtccDywFX8mtMr+7w0FrsPmS7m03cYi27iCvx5+uwMRzRuzgWhHr4LXEtEHZxMjpCW2OynDe0
w1YFNiwELv9MoH7ezOv5gEV/uGk8TThpLcRDXqrL9nReKoH4nJjrrEmt2Wi3aBNt0k00b8gIWUTY
Zz1XL0xvqS1cscmKw2vpyN7Ee6xCHkL4W2CmhQfWsl6O5wqvGPO6acq5bLwQ16QnAcigg7AUDgqf
pK0IN4bsR0x/WhLe7YlVii4Z5jcjU3RxXvPWjWGZxpbi1g58U4/ANg4vQiIt/AAKdwLl6mWs7vhC
sFFC0BK0Z0GXRkjLgBVPFoxEcTJmjOKjIkYtZrSDA/a0PEGxnFkxl1bn3WRVXEl0UAgON59HeaXd
9fj7/KGuSIAV3lXRfgLJb2Rom+i7gNy7ao/t82evSL9pKW9TTvmf+F7REeCMj3nWHocRCo5ii8vr
9DjgdBc0+/iz+U7X3b7alhijlH7phxhf+O0iW5GtrScr1NNoMSi87lj6ZBRj9/nUTbYtGytmZCDo
c+zVm80IP6B2cd+QEFMtkl26UahPqMoaHsNlu51yj0qP1cvP4ICelngLbjIkCu8Zzv8DVX8yeBEs
vPmL+GvjP3lx7eeb2mckz1KX+XGscSxWZ7Kp3x15hm3wsttjjB3UUM+nZvpZf5eiTXbEGHD/U2bx
YWMjCaLP9xHTs4CgRC7LRL9/pvvzR7rUfK7dsnIbUldqyqEB4bbx7O2lUFPvM1xFpVk2l2Zowuea
P9ikYhi5tGACfsmQHPHzTHjmpyy1EYEr/s/h5VD4CVzTmSiWBt7AU2EhrvAOxvWHTE62lLilymL1
LTGPGKzjXSgqsHDTHs63gsN5yZlb8UhX9c+3hiO//5a8OxUaT9zwOjh9VGf8rjdM1WYRrdpEF//h
HLypi1nxgnQhtrThqTikpMiss4Oyfnuhr63FN8tFAuGVHXDWzLpZab+wGCPQFIHUOg8gsjAz33Qy
mKQy0nXhINYum0B1ZTe9KTBLMWpftL7qqq4wJ0u3UdCwIqibigrr5dwxusXkZ4JnTuLx3qGpEtqD
P4fYMPlRewkzpnQbs4cQgbePtsLsakNhmOzv2wGrg0ruj6jfBh/dcfBATWYNVsl++jFYpHONfyab
8WqwCJeD3WCRA16pS7FuqMZXPe+OP0UfSSH6i71MI1gJNcHLl8lRWkx40+PLc1Nt6lW9em66XcNX
zl6XZldtylW1kSGBr1q//Op20lkvV82uXJWrAmU/wSr8MVo+N0+eqRxe/ss/Uz6F8wuWIzhdbMBo
h2ZEGy8Q1WSxbpc53m2ZV287Vd8aHgUc3FWIrjT3J+5wLlzYlNV0Nf5I/1JF/uvJiyxNgknx8uIM
9sceOq3jfpQ/QVYr4JqRjY3uDIBjp9lMP44l1JP0kM8zecYyM+EkCxLB0b/nkS1/uen2t/oGzh5v
N6FHqlr/vV9O/xfiZpP/xxv8o8Jpkkk9Kc5n3qDdeedP2AgUfaCfuPEsdyPsEsOV6tw3xIk7LQhM
7KseUhkomE4NfPTgaaLpNzAaO8V16rGh4cWeP3UwAgdRyvXsQFQUMUvDE1NmdZ6HXv0XQgVQ/L9U
af/8DH8wd/o0ej7CmM8g8R7vPts8Wz1b8OUOmV4lmcdUTg17M9Q6kz2aLVbbxgeJ2qBf154mgn0k
f7QaCWdJX/mIthGnpjTg4MGwadetXzMgG3FA2iccNPr1iIohphAoFjX2k7E/OCWrYpFw1ejuktwB
PLAXh1lY/XgxatjBZKsW1h8WTMghufNFIO07f7TI/XClsadGLL1PFvLUbfwUR7ZBcF6y+eOIwUrL
KFFXU/+8yK4yHpAV9oHsNfKqOqLp9od06ucd+PbmvEjmU/QI+Ehmc3UxLPSzfV8I66+x1yzGonUy
WI+8KZ5u2idHXU5d03U0izCSEKdYOVDW5610a2A7n1JO+o0xuXU0U0/RrjhkF/WWYuD2ugwXrSNE
Xw29Mm8yZ51ZTubyXHbpCOE78XSioHYxFrGgqAdbTo4YI+HsFmIZPzlCcqMcBGNzBrOGZz0Rt3Ru
ZNMSg99vbkUb5L9HuPQv5GGkmBJQM5A3TIA//b2aNpSGWTXMuFmYvuGe9SJ1PmYPe32B3ISi1f2J
QYQj1fpzpGfYsKjmcFagohLdsN78LYsbGeVuhMZ7Sr/s6RF59zPgaXlSX1QUDe0PXxvRykhPPYQu
NpJPgAFwJBZztA0ugwOjuFfAxnjMqbPAiISX6QjLR+rmOZdJ9VU/XMp+PaRNOJgRqkZ3cFkso+1Z
lG/TDGBY9vN57sr71h56ZydyJ1bjgBY4zX6kzyRO2iQWscOKlsZoDri3zdf5OmSMBEXQ7Xs2Zqil
RrVt9mzStD3YQu/rHU/1CPJ1ZObukwYf5t0zWcePepscmtNgP9nGC5lW2Wd6Sk+DQ9Yb2h7/rZAv
0ra7YRm5GXjk6DjaLFn+PNhAYgwtq/2QNJ12mSIpWD8/1dh4Lx90NF/LkhnWLutgtEdtWnkqi134
mewfe3Ujb2L0hXwZcf6NjkP/b87K8r8dbTRIWIKAxdqs/rHqvUajQXaOX+Jok2B2rjMHV+VFOcHF
DT+mC5Cc9XDf0fZpKKmUY0o3CWZMcS2u47teHM8fWK7G3yI64cpMZKA7NbYstflRHSway6ACuHdL
c5Xyjw/52svzyXF4rEBEYOVyU8l3L0wNHwEjAyHBL7/wHnPJPf9l7P/vx/z/7HyxcP6jhyGVWfbu
7woWCeCgQNtgMi8HFthfqTY/p6p/dBjZ2zhvQWtDZIbxw/+kiGlELt9rHG826GXtyaWY0UFDe1Qc
COP076r+lzktDf9Qvv/8Qg3WrTwZKTDCpD/uYKfe1SZLpGYzYDqGONqR0VarBuEisjMCJHO12X7K
ZSWtY6Z+vjVP2b1BtT4IlCEE9fa0GWhGRodyTcRGbmX78ayFiG0hhzlQjZLu4SSxPYgsdRlL61pG
GxrPG5z1JIe4JsVOcVelikCNCE7ynQRB9oVjfhrPntMvRtErNDO8pGtc55+b/FcNnyPSsTPpB4vn
Bx7zDAJa5TgxXJ9Ge2iXOGFrnFNk447IRgSm984TqAAEYqcFr9OBHywDQhLb+pGvX9cIuKnb9u4+
xPuJd9MfgB2XqacQ84grcDLPUzalQfDmUDul1lBec83mCPQ54sQDGDN1OXMRHLPHHnj0tADh3pEV
To0OCAIfFIRVL7OOdSgava7YRGi9UWI6HYJ2IlC4BCr6vv1BI150rGe0QriyUH1T08wPD3pHBCt9
PbGrVo2OKHb8b5/Wmyqgcs9guqAnoDu0NhG3shTcXuhtJDfuZoPcrbVFmXK+SGhHVkY78hUEqw97
Klmh3bCPaTYIJXrBjjwTqbOi97on1zpyaxbV8NcTSKC1n/33nXjXIcDdwEBM/3of8rejkrvd4XQ/
G1z5t2zqvt+LprNQ2KuLyU3rCQNwEoTwCxS5KPR1clTUAot+5LwfIzQ8GGtN4q/hGM882lkcdmhq
x0Q/bquA3vLo+uYw1awfsa3QvJQD3tyj0Vum+oCr/EB9rOhhYY6HKFdN5W0WUHtehoqMkqQJSxsZ
VWyULyxdWFR1QogHh8GlUvTq+pi4CZiQZg/IZQOAxTusEPEtdOwLVUcHY7fb0fFTGXw8SZjZJqUl
r+TdeJku3r+QfdNklEzOOqsQok5+wOm/XiNwnJ4ySW9PyIUo0jatDBuiwaY13EJ60B8tyV3qso/N
+u2MjoBFhVk8je47pxOeQmxuzYrArck1x482I1L7c7gfXIf32fNhF6zkiLXmieYN+UkJlkKkJUIN
ns44+dWqNSYZZmLWaAdVu4cZg6SfyhbTOdh0IhFulXEKu+vJ2UwaX3qxK2VTJ32scqx3l2NidF7r
CQEfhGEYRbKru2WpLjYMHtyLctIq64nY/xRaxGezovBC5SkR3u5ycciQJutyCESAUxtW12ciz03o
7uXU5OKP4eSwxZL34XcgwZjegotfofNhXFtgzoLoPbVaaDyhIW1RHvVPE8dqZJ7ze2wR68hHCEfG
c2TdH05DPC9dujNaALLWDb5//07hJoS2RLDqg5xLtBK6sn5diJTauoIzejzf0cuVX4Sc3caL5KxD
ME+FmUeE8bgR3clpPyj6ISn1eig64BDDQuOt6sNLYdNNqDXcNugxax9Fva17pyVOK6buAjVI/F6F
7/ZqVzX54kb09mJa+CVz1ojg+etop19P/QEIeOUaMKYKLPQyvXwZzR5m0mexLZfnxryPeR843owN
Za8+Tc2PnKk1BTxb6VeMyjg84H1kwQ1xtbF+uGM0Nr7Fm2pVIg1cD2OHuwI/DTcMqPQID8X1pjjC
YtwZRDb/5Xti1XsVPqQbDk0VFolAYfyqmU9ZAVxJ40yRLV+DnaYXCU7qFFXcPE5HcJ2K68N8hWiN
zOcq1iwSafAYg3SnWVHM1q5nxSmuFtLL/cSjSSa8of+o5Q8JfbViTOLKzFvGmiWD6C41Pbz1XrkZ
q7SKiBmijTP2I+Y3XZvPeh2O9Mk+SqxJ7LAaIcUpI++Nse/kkihedZ0M54zY6mxGUCKmTvVkdtjP
O+baxNY+pNlAYZUy1Zfdv3wRoiGd+gXFwjeJdFd16uRBNLYe+Pvb9xQRJTLpDlXmEMrZxNVeuw9E
qJ+Z01BVee9uo9SHytDG3qjWH8U1ebm+eqRiVL0yNmSkxfrjE2ECsff68Jj0H/mHRMAwubv2kz4H
jQhnz8icwyDAI5JsYjwHh6upcZv+wkDGaIKExgZMB1CKZ2ngWgxIOlwoTiYhwTcGQ0fb1ASBKBZT
mnnh3j+Vt96JzGyTTsgArTY0RHYaWIa5fpyc6rPeDt3zBBGwp0J2TmawFzBMDi/K2ZKrWYVJV8L4
IFHNezPItJGdRvYTY89lV5gtAib8r9vN2aaHIoBfTjOvi3JoP2ECEAmoez0CYuYRzBgAWYbJ/ZjO
OqBlMKjqZdwHsDnSXWmPsEEQDIkcIWoJpJ/OVGq4EBk+nE14WSEmpZObw8bhZC7m32IPvOu3TLxq
dADlmgPzAWyzWtyeRn/EqXpH2msQQ7DCJ1PIR0t6FCCgIfQxiekF5h7pn+Fq2JmSIy1TPjzS4Es8
G+zR41bfTOnQei0xUQuKCSQBiRZM68upCLAqvqcmlYEK0rnqMx0sPP3IZ3JiKD3dlDqo7sYAjI24
NzvdqTbxnj85VvmW5keO3R+yENS/y4oAVHPEwKfdSO8jp0sc3wg6r7451M4e8+lFPT1cok5IIryb
XWW+fk29cJ54BJHOMVEYzFLYK+6L/tEDCkOyLO6e9tGpdtg7Y6IEQrHjd+NLQUVBpCc0Am6GQ2XA
RZdFrNfDT+3zJifIypB3GpxKp/9itQV0h/tMAjK5Xcaesbo/B91CmExoib5fdSaitcrP8ax82Q1t
NaOhRwfnI24QYJ/yC6uaGdAzn4c72KN6S9DYiVIOoq3xmHOJ6DkA/FdY2XqSWaAdsWm280XfE7ZO
l5n6pDAH21eCv0Jkvvxf1SkJzesT61gdMBu7SmK8jS54pDSO3OpNspZ4q7/kuaDwarcpNnWMBgiE
XHZml0f0LwQvj/LO7Nl5mcRLyQ+/ycKe5SYlJnSBM1czgVm3rw4s7tsCgfSYLKCp+UuiDSnprAW/
CLvAPj1bEmsQPHi+go0KPUWzxW6DSHAE04bGU0q4mojSsWd4GKVbH0OPjM5+fn7a3bwT9OM6NO6/
cDPOP1LJe9rq2crPFhQ/4VY8vU1xh0We2RvjjfSyz1tkCWFqrsrFNPuF0Gl1xseCkks2q0P9NaEq
gSrFolc73TYnALGy+mM5a0J9AlcXvz+j5QhfrQfm+1vGs6SA4mX37kS4x4/pNd4FoQZzYqxGJdis
v0JrH32U7HMSHCbYHhdpO3XKh8g/ZZjXu3OgfRcXdHww42f3IDp8nZe9QxuBXk0o/FASn7Rlft7w
GL831feTopYVjdWhh2EDBeM2OmSC12axKzvEL9jSRkNaptekABTMOef6tgeLu00VaiY+1tbUYCZs
nxAfUfnawX9WDr1JXENJbw6Db2aohLo74FRBiLee4CMJXYWPRXyMla9oDTMvC44/3Nx35NSUKlck
fvmKqDR64tyv0PLCdW7T2YSbcp6pLv6HY95PbskOcA6yVEczD92vkAvZzaiijp3ObxNE0UO2eN5e
K3D4RtPjXV2bDT0B8NenjYHWlBgTyG1PczQTLqJvKMIYD+Ps/S74qYe33a8Tapuxnk+90djkbGS+
Vmri4Pkf0BODW70tIVhAEY75TTNNh6fBAdx6V2Yw8aTlYKZ9PWZw72DnDnZPG7bxYXTsfhFI7TdU
tAqHpUmOO0isX2kWVkZG9GQw2FDQveYxlGfrNadkYjGlWp8wLy2V1fGmwLvaTuZntJJ3o4MJRE6J
f7/dUbTLzuOEaw72kMaEUC6Ad6iSIBxBf1Fu6qdkvU4vSIqUaRhuwFvVYL9CMXQ6ttxFjzdJueT2
5nN4rTiUH5orQQ+gDvALK/1pI081mWvmYFbReBIW5D3HvMeeMi/Iv98khgnv5iGuZbin3z1WNcV8
n2QwRFp4ktPNpWXwMkXiykUz39tqcbf4bferpJjwTsf8qqEFCxfX4k0iYQ1vy3tOjzirfB9EXONj
EfnP23imsGfA5x7D+Ct0cHM+wVgPsTKGoh9AYzXUJVfizhR/dIZW6KQWvm8HdGl2xN19LYTtjDLQ
wzW+VX4FuGQfyHPlC9AGW5WMrb+yTaAm9TB4NXP+iK3JZBby6YN75chz6gKXoOffQ0TZReY+ZrA+
1uySfHfKwm5CPEt0L7IPUQRLH4/5HfFvmwGJKPuH/3vpPySzGoiu4qrCJ3bSQJuxj91vg9mhgCmc
ol8QeSllZyN1eU/EvjS5jiyoc6t+SxoBXCjNZXMrV3RLuhl9RjuG5buMdzDAqg2WxhAJQZcVQ3H2
iuCXif7haEXJeZ28zfNm6EJkIU/a4EwIq4jgCpA2K8MGv2YicJYt31R2Chzebee/cv3sl8EdqrNe
pK4K94xA+YkolFhNIoM1jmhU44mzErYh/N0CGojNYon91VCnSJ9QQrMac+QMXn62/ng6zcQooUbd
7Qn7T8Y8B3uS7cyLzXu7UnNXPfZXqYDhJuqTIMOWC4CJzNheZLNgob6LT5OrNHWgvDRmBePlYQ9R
Rtnn4wA+TLa5pzj51rXDS2iqrN6XaExRx2JCZDW5mBOVHdSgPJHmA/iju9Y64yNDEI/Xc6Sk2Cu4
ZN21AhIi75UR8xHqJXRb94WkZXsPxN0WeRvlQf08UB5MvchMAYjHUJ65GtYT/t9+yFuAKoriTXIK
n/Vvg2GZK7olX0OsggZA7U8xNd6nKweXkV2jgabY9ae2BM34HSBuqO1wV4C7HkrY9mNEGq8bgaak
bchWIcOYHp+BC0QPVnvbIVTOwnhnuJvQD0mhFnxoH/AgsC2elzhB2w+LT4UkWa+4KTutdJSzAYd7
9NarX69DT0GCKEW2n/w0wp9IkeUQSjmmuEMmJdyLN/E9iT0d4JRqvD9ZfkgBze2E0RlUtCvYEgjO
ZYzmNOnYJ6mB51MZr0/3HFpvCqoceYJkovYqoCpPF8XQU94GvwrAgPuE1W1L/JnZH8PWAxzvrWt9
KTWE1bbkpB/h2MvKeT0h/hYvRCjqJmkftZXPOtxEyJj9mv6SFlOosaMDVjt2hmmxcZ4XflpgFhKf
upDMkIeffw2cqWK8p7pKVfNVr8LPCUi8qSkWK2oYI2Ulfv5Qzh+9l9NEWIMAHqmU02I27oLCu78X
nWZTLSulLg919tXsG5hTDjSIm2QZ6ZcRA+RUwvXcVfUXGCo93spWb9A++0PZkcowMMbf9UqyMZeL
zQ8K1+5aqvojdriaFN3M+2KZrfnJxSb+Km1GVHnNR/iHTfDNkV3FmRJb6gvvFKOmmNsxfBPIQSo1
PRocR7rB6GRFGroN+g9iX78P1J8vAvoIJgji0OjhFEI9Mw8KEg5/iB7AYDvic3cKsYSvD3gMhA7M
XkG45yy+z48Vh4BrfZQ4ki0PbKYsVfts3a7fkTFWzdEy+YSUC+SfGSNoBvP+Ch3He2rGfWwmm3wF
APvShwNDZjsv1myWgx379l9amxMBCf7ZSsUVX7Q1NTJJtD+attFdUt/nNmk2uNARhoaccM1ais2z
C/tQn/TWXXACgvKzDTLVbT6rXTA4wtva4DJduGEwMQcjmkCFjVxxw8c4nFGJ7Ghs0zK7KENmZwst
Ax9gDPbd0U1snmTQGdA8KNmpLU2NY5zD3NRujWLS6eu9YscZL7GHm8aas9U609NoFh00vJNu1WrA
XvXYqusz/IR6/TA1G4DfHTKnAvk754RPhkZyA5nAHmekY+FWetUsxlAAJcAbFyWfY5FHy7QGdlQV
40qW6Jgh8dTfkPB7Q0JxQk246anUBmvIlDCPq4O8vbVEVk5thfpNnIVmIR8B8uwYGMGvJdZPiL9L
cdDLafIGMALI3ajtMYolWqZfyhpxgTWghchJWSSEeeUMBGeXow8rg3rFiQEuOceXlEHFonmjX+dG
R2qMNdDMl8JCeuc0wfbbu9iJmpjMNcELNr8br1Q3Djgrnt7s41S9MBehCCIDBK2uLpyubp15eXwS
6Gu3F17NyVp2L0N738xBDVzN6aFCYvO05MChfBzkNWf+v+AC03/tnv9jjP1BkopbuW9Gddrg7cZS
zcGOAsNu81lsPY/vY/0t4ROvWiEn0LMJrWZZnI3h18On/Rzk8cJ9Hlp2yogVe1Y5nRsfYYyOyKO6
KbsedtyNPZ412oAuCGQtHx/7/irPOS78BfklAOd/5wruPAJcx70TMwsBgPwD4CA0p5Zezfi5STmW
jojZQInyzX5f+nluvYZmh9fmUn7az8ish9bglKtzOs/KKaI82z1O0kX+NeGwyFKdzNSxTZHwLAPt
NCUcZycd6jfWnR0m61Prseo2nWrRmEKPiEBtRBErI9aUzCyz3yS91HqxkmhKpTb0OIEqRl0QA7Sx
h+SGxu7UWXd2Emj/mpGdTfpscWMy1Nv586p+PMhZ43o9HL75mDpFYWUs/Ag9M7PFKXanLCeUlV7y
PZrJUdBL7mMfOg+6jli5rSJOfoh/rB/ooGrMHNI6hmrzbL/PfM4nM4o5r/niCpF/WPo/53JrdJFO
3PYjKTJAvLg8ZpiwhWvGnGhq5DvVHcNo4YUc5OrQohnR0P3zGbeQVKJt/LAjEeNrNrUZA/sdXp2V
3xfKyyA1EpRv/Pa0iR4pzotI2zIYV/4bu8vOmUZb1Oz1lr0SxI/U8fFf1s+JGLp/LJ/jIY4skkLi
BPETf9geTNr3a5SX7+fmjQQJB3ezXBZHxQqDs1gbL/WeIf3AcI8bdnweh4DkLsY5tDUNjTNEA8cm
2r6fJr1of/TRKs6EyEFO1XfoVYSbuczolKN56Pz3sv/vb5uAUozTcTMHkvz/IznNx9kgjMrnpq5o
ccjzpswNuaPNv1+CwYzdkJyiQ/MOyqUaOeE2K4RmTQ1vdeMqwhjp1+hMkxjJ69fzkKAgPoWfj3gG
G4NEZqpxWsbjr35k1e2vymvOJgbmcjZLTv/9KXAD+Zerz3eHwhBziO33Hx9DSUbDOh21zw2bxiyz
B7Q3kcuRo6WPzf7/CDuzZVWxbV0/kRGKInhLDYqCtd4YA4eDUkEREJ/+fD33zYo8O/a6yVix5kxT
oRet/VX7I9/2d7a6r+tbcmyRpDGT0hstOl/aZ0a9VnuMigJ1sffA01jAQOmft+LQBxMXRf69MONb
Zm3BeYsNHMDo8MR0yt9MuQQgonHm/Mhm7OGsM59Y2mo0PkOLmupukXrfzb9M69th+8DOVJ7eN8qG
lz/cEkNO0Xt5I/TSejEBeqjlgEJQuhv20+RQ8w+kZZhq4TNBEXFq8ChvUvRfntz4fzvKiCqYjchf
ILZc/pdSaPoayxel5Ml9rRkOVPXnSVLlQDbJia8scgZCkKmpR2Vc7mn9CKfLha+cy9dMwUIxR2a4
Xj8OcRNwWcJn5SpH2h9RezPoywaUQOP1ukLZ5ASqmuX+3uspM2hn80+kzL/Rm+E658bGHJwRcvuw
hkRAUv9T1K0H3MWOYqUQVgHc3EZeJLkeZaTNYMaFkSpoPoL4tzAfy4bxDwiVsKMtntuMCnrsA+tY
vUUvYiCxa6zhkTF0v3jFOH2AZ8nTX5FF7BGSOHOQ/r81qvcqZvCqQXxxeWrPE9qc1Rh4A3RU6+dP
2U3oSkBwYh3gSwYc+r9fxfhfkihBLY//8038i1om5CTJxym8LZhjr8yry6pmjIlJCzxeXMbzhA40
Gn/XWXaCgCgad8RvKagn0IBuR/5FMt/r3MqZnuH3UBmffT38TZprc4EK1mb/daah+Db/Pu/+89v+
S/yUt51E4tnrvR72LnBJNlx8Js4IbXA2/z6cGQPbtXux7jGEif6yUf7LeQvX/r99gRGT1om0EVk9
/6pXp697LX3v7/eaiGOyS2gkX9h+G+2FeduM11CUwCFQdti2Fcyr6KPWk/17w1h5VhTcojeuPIbD
Ttjw0g6b65bcVNrW5dAGxtk9yVPlQKSS0qMp+FOO1n2MNRhQvXXk5dPHP+/W6++8JM9uBbX7RUbM
7Tr5+3DwAC4WWENzMsxpv0jVPaTn10bwryf6VKFRiP17WN9kkgQ+2uSGodcd0eJtu/Oksu6yMSA5
4SSEvrv+9mYE+udAzTxPar2cYiV+4rzFLzq0+9y6KQpDQSgqx2fGc1ifsCqoV/mOprqicnUBnrQp
s+vQnD7mspc58l8V4+d73UgGSUJFNrI7a99u2wVoSJubWEJ4i9rIm0TDLefOY9nPP3760HjDJASj
ziwDbqMS0mLN1n4GgNowGi0ETsFYvzUqTn4gOswB3mtK23QFAP+5kG6NPxH+gmcJv6NqCpIQXR6I
Y6+DnHBJoV8TePXNDDqq5nWQMr09/d9b7J+67P9btNzQ5KaNRhRv/7om1GlX1e9P+V5zusUlG76b
PxXjvX2GnD9KaXzXlWTOsFqQ0sJF+M30j6yVIHYfXyYaVzJS8kfHtyfA50D/MEuAb1vH/2Vpj//X
rfUf31LY6v6juuxn6WgifbiTsdtbo6vQdABZVgTp6ZlqlYmXkqJLr81sppzxawO/czFiMAfdRHww
I+twlUZ3NVS2j93rmK++YPnMuDE5BmiQ/+8nqkjKv0x+/3NsMeIAt9KEiMd/a5ryYvaZDpv7e62+
FmV/VrEoJyt5agJBCmwFZ8ay51YeWumusKwBsQKrhwuQkSb++XXRmEowQ+XROdXQiO/LYsVMB2uE
vVVCkE8cbKMPf6znz9f184c93JGcbslu91fVBtsdieW7sauAD+zZVh9n4rWd+LX9puKKWOYWHjGW
szJZ1ripMv8jL5PYHVPwHu4kd4xYY83qTSbybZaTpA+iwT2ldYhOKw3k9A1hgSYj1uszM0q4FYmW
KEEsXBUHMpGxH12agg9DAxsK7d5uBCdCKmu+fBHwfmcEDSqWscL80RyYJmAa8siEDFOCl8XT4Scx
SYn8kshgJuazQpAlhZJKwST9SB4QsXnhc7LtYJ5NQCgHLrXYmxy/fQ9Wp1e36a5JrQrpPxLjCaJz
esh5GbEvH7lNh9khhkVi3hq+2/89KpeoHT4AUGz6gau6LLllxp3N8xl2f+lg/ug99WIAu7w7/92u
oH8p1ya0/2haO+z2VoOPsNJfnTWUl99c7+ufCbgVoe31rpvNtFqyusQbG81Ut7iykPUCgsXgbi+L
fubpT93Yo2EPAACilDPwZs2uJSeeBbZanCH0rM+Qqej+sFoiCxqOreRhJafxNQGA3lFfIcsZkxJQ
HPBsILb9gIfO0zXoPqiN1f4+niYuD3I9LF4E1RnLB8tD7gwIxkCHo422nPWIPdJc+x4mwdeDeDAZ
isBRn5PBXWxUJn5PDXXBKDyPaL3uxh2A6oFpVxpoAbw+LrJwvHzSOtFMoZyky2YewsT9jITuo0N1
UmlcvxTRBCiKLyvHhoIUxboAKR5THAwE9ljxWoKIALBH348yHnpaErqn5IQbtSFA4WLB40pgfkc1
fB8fx2bO8+kiQB8qRCmaHqodPT8zwA/tsf9TvXpd++qJ66LiaA3a6B4S+BC8Wo2Krf+7eI/VbDla
PzBC5Od+R6dYY4XLfh4/7Z5Q7KPsJwehJbyccopeltnuzewyC7Qk27L4uUurY3tUcVsN1jXCUisJ
CveDVf6E9hateGU3rpm6PBfjyQRNeJ4wBereDI/CBMFRMOebg4zJiJm08VaMK8Z01P3VfyiuIvjN
Tb+d0KIDjSlbpm6uXn69eQbYvZnNBzkMDX/gjqgj7p/inHn16rEGq2T83LGY90EPaRt9I/mf+e+8
JjySvDuhlXRm59ceDLomLIABd9CIcGnMfvHlj/ZAdsb1zSAiSRskOtQft1P1w/bERAHQeLxLqMm/
cHP8339tBeDH9fb4eaD4T4/dnFuqay3oZ2C5SYRm4sOo+EPhv88U8zHcwyY+Ps7fXQYOgUx7n/6V
+xiFLY9CskbLwb5fScd7UN14k+MTpCAfwRZ/oBegomXe/a+yeF15/GMuzcQQB+kVO+TIfe6ltQIe
j/9rsKgj4EZYcuVUYIerVozYvTJ7Lkg3jZt5TQS6UhB9ssbuBupWLIY4ZnGkodrLgicRBmQqIRz8
Q0b3/EOpiNNvuM7CtzX9U/9omZbSXr2hxWMTfKL+JAWjaDSPXSwpZuop8+GJcXLhbA1W88KdJKAz
CUWxMN7spqfUUbZj8cpHAcIEfxzlztN5bvLVdMl3SnZYskhm8l/uzG2FIhdSUQgPtdHIkk/Jrokg
l/ypnzL6PMSYWJ2TkMobXmAmtFJahoDxwMZvIiInkSx8OWfBtaL7oXMafbAB4gOYYVSxa+FBaowh
XCcNXuWSPnOM1zVb3uBPLvuz5HEKM894748s6hBV319IDHkE0m4oTPIOwbhCyWO0COJnC+bPEwjy
2QgrLuRgN4fOMSN+3a62cn8VO4PV9IysaPPYyS68u/b8gc1kuugj1/1iq4bDKROPv8CgCekt1tQb
a39IANYxkPlZDchCus4o5LTPAtWfzpGxHIGC5utKTPeoNL/7OTI+s9SEmOgn5WthNteioU7wFDXX
XWMAjGoz1PhAugSEbOkzwcBla83fBo2k1XBw2DPtsn8EpBccG9JxhBr741rkoeG+ykPpR31qLwcx
G82zj6bQS6j0CA/iwP4Q2Ix2ahzFYe1fgtpvBgxbmGwL4vVh0AKsbaiWUKI45RgpBVi2OQqrnyks
5Z3zzMo2IGWTfYlkEtCdLKX5xxv7Khll+xoDFCS6sg+aReYAnupPfbiX5yR54fJjqJ05hQJySneH
J3fUG8yh/AVUR1C07azHFAxQU/zPnHsUTSejU+r9l0gZRQFY03jieBe3b2n3cmIP4ewtnrcHknBA
1CwfgeQ8jVeRP9T3f6N2wXFR2W/bRIBPKYUugt5FVgDzwTBYcEh3Xcg40f+OhUBiWzJf9LvpPdYv
o7EhsdGG8AAvRgS0PQNNUBQRBDRaXE688PeC7ZLoeBeXJBw0qB8jC+p0KW4FEMOprjiXf2R6I8RX
Gt+pvpBYpIZktO1aBE+bUW5cWo1hxZCrTiyYUgmoDPd6K2aNTCNWQUw2WGJP7Z60X+TgI8QwO+k8
2MCadtDznQcPi/3eR+FTmc1c4oa3ytKATv0ClljcbxZMjaGC/i4rcndOCCowBV5cZYeLcFnqEQ+Z
osGbMDZryU3+CPD91brKtoy648UZrxOIZwkRW8cAlbQ05UUcPiBJogfUCwpiBnFwed796ZZMXT6P
39lAUm/Z/5fljMZ/LuG/FEbXlAdKGaHuEdngm4i9AMfyCY0cItTDZRV8IFrfCxTQ4ZCXbianyl2N
sVjgkA/RSA7QAazhNsnFjyWrirrevj+19Uzr9+PV/p3Z+zJKaVPRbvcaDPrGP6vE36zSG+FBH23F
cvIK4h9S00DgIBRAvAj4XMwaQT6/GFexSB7LgIGOy8mJ21MS0VjecM8mop+AEeYOe2jXDDjC4Fe2
mH0Vy7AgHeL1wGnMCwfzd07RXrUW0tIBU0KqQ+pLv1gE8S9fnIFZPAAKS597NyV26akbrhSSQgC6
EhPoREzYy2ocaZ243ASJ619eWvr3WIDIRLShm1y0ihFnW/SdDyApI5SPzzU6xnyZOmk4LEF8Wq2N
lGXde3cRZa2pvPB/WG8sMwhi0FAxJ/taQ58gOfqRR/bG5Ktlml78vNf68mSf2Fx/Fw5jo3LwXqku
6kaSm9zRWUz12vfY/i6r3ReL7GxerikzLqjaiOi+5ot4SwW1mx5KAyHWN6yNbM0Hd8xtASV183jF
N2c+9IF0yl4bCD34xB5XdOGYqVjD9h/Dfa+TkMrJLOfZWGfBnd8cWNoqsyQ378KP8Jec49sIE4LN
8dAalx9uTUVZMPCClzREdOyMwJ3uVKafu2VdHjaEcrsYUJX9DZFpscke+v6LYRP/b3WBNuKstVGo
XLAqc0V/GKOoobEXwYMy8xkaHRXCM6IFecNYM2HLlYUYhk7chuAe4is2NGd6fOxqIgvideWmDomb
VHf2i2pR3EsKn/HbQWRpSESFfpNl9TBe7mOkGfjiXoX+Po6OCrNOX7QqLVw+AqqA4vOcbWtvsK2q
1faFbIWepPtR0KfNRDE8XnDi8KtaSS9yvRk4ANExHvM7jqChh5RmhopmQhnpD5fdH/Vj/+XTiZl5
aLLwqKILK0y69qoxNlX4k02NJwQ6h9Yb5aDZqmiLBnwfTsx0Uxrmc4FjLDa/y7jVH39TYa2dzLRs
6EiGiYbyTboOGjxzQGZTc4RRJwsMWs3uDwRYaUOCiehd75bJR943gAbVreF229UHOuBAVC7L0YYu
INX7MDP7ha74NI/od/5inTmvlpAp8CVU7aqQ9IHAMrbh6x7n2YmJYNorpE7leyYc8E+zcfDNZ+6A
ZoOuQfNR8SxiXIfZdqqzZ4W+ZC/eMzNdhiGJraJsT/nGAYQt4s93wtpRFpg5Bs4bHc/gyGd8rfeW
pid3/M/MvpBlcxo4r1X306Ar3JJ/OMMIlaOGI6+DxogjoAk5VBMyMM7dTbZ8YvUUsuseJQdtqWqo
ixKfsNaJ+T7uK1v9cpL/yita48iXj5+xPq0C+onkF0SKhdS6k4FZ/yiKo6ArbvTPagBVhOWtIwXJ
fAQ9MmUxayke6vhKSu9pyzjk6zNHVnmjmthzleAXwnSbaMvZLg5e3vAAQpT/XuZf5PCI8LBkysYO
QUqcE2xgNEwW1qGkn+bv2+JNsQsN4Umc7HCdvVBReWbTagTRfMwqLM7NCskKPJ4NB0bDyFAmP7uY
bx427MLuGqsm3BXLH7hMtZ7Xj27LSwAtEJrMJUGr1phyDOFKfBOWBzQplQ83ZPLnC8lCB4hcwb2z
8ZDVOQy1WknLDt6fofT6bPvQ69XAGLs4AzQh/pQQbhX2tNVJoXdNzPvf8B7blapPEy2jcx4jy2Zo
uF3vm7N/bs4FaIqFrSKRzKmLeF1CKRXgU+MURXy0a73sB+/1gY9t/Zn32ndcxiv5IPBxsjPm5JMt
vvo1Juxp7FVchzvEOWQnaN8d0g+i9l4x5ZD3XOy42f0k1fYzY2jxawEWja8zI+Fae6w7iDeTMJ9X
RNoXz1UjYM1Uwa58/HYQFLvNDPkCxPeYkNVDS57gLtUVDszfPlDCwR9CZH3q2j37BC2PqKdD/XId
HkYByFx7IweRHsmvSLBbVdpEtDvCbni/AYiWdg2+B9pY2b88R9wouqb35JGs9Nd+toOazZ46P/6P
I6NYDxfTublMcnNH1o6if2r+iDY80cV1pr228hFVGqUpYMn/8NpvzKxPSqk+nK1WojqiMK059rBr
2h/guk0bkWUK/pqGyYqy7GIQYjJ23hHiCRt4wMivz028ma4f7BeYFgYi6bL9YSAN4Y+Ci1PNNvra
7z0Oy8OMWk23pSMXOfQMiSeSpkEvBxgRYOzcgixFFyay5R+8rSeVF4OwHg4CUNskCo+jplgqezhc
WCAi2iKxvsrKoPT9+fvngdlFpDKed0nRUc2fC+RL3JvUyLd2j/LJGCw6KE+JtzC0WPjbN38mT7Tm
MMRsoVU7tmA40TkY8r9mHveE+I65+KmtvR/hlQTEUsnx4QsnG2wCC7wBxD2IdYames0E9PeA3YZ0
eBZADttEbzqiPm44oAdznLFed9CcyTHD1MXtrmoeRMfDNG0CkjmcE01fPjcQrQ/qTt4aHdU8MX90
ZiSgaybV7HMYrvBZj3b6Mj8Okd84T8n0TH0kcv9Cs1i+/aSyYDG/G64/oT+mWd4Cm1HcCO3Ed18Q
kIf00sPpj6I9EyfdZ6c5vXWtby2Uv0W6AUeQgJCv7w9ZeSbSbBRuS2ojbJ6yOzghp19QOCnEKQj5
U7OdzpNzN8DaK7b4rrcai0/KxP6hRIZwi1FCH2xuoHqDnC3bldzGQup04ThaSYbHv6H6OOKeAWAU
V85yQjDyj37ZjJYX4jgqzZsFhalTEv0UhUHrztpoeYf0Da+QnCRTgd17kLSIsq1blXiyEHSR7Ywk
2/4GmPyOSQiuNt5KIYoWoJAZ2a0jIisIUma4Nux+gqxF9SfeHnCAUTEunBiOINJdkxvaapMijkiT
zCBVXGyb9roSEvXon+oGYEV/2PVfbw//UBokJ2v1fWv+WehgJ79U2gZA6tAWI66Gnmpy9GAoR5+5
VTBOH7t9fYbCsJ6+NaVcQQfarwR9QhI17aoPRHk5X3azMeHVvflhUtV9aVksqClJZjNGR8GflmKQ
XYjjiAuLbEzOrxr3N+DRKGJanErDapCpjKjVqoUsKKVCLeZcsz3XvAk7ohzieZdrFjVQpn8hGzZg
X4cvgcf+Zy/u9xKNeuPMPwyXoQaYmNadTJG61CdPDgnGXBLaaH8XqYfCNXju3lQ4MptYAI9Wunyx
QU+ZiyPLfq3S8OLy57n2Jr+F9I+zYtGbDbBUl4SwxmHEvyBjPfrSvPjvheJWfrITqiVsA9TrNoW/
va9/OLaofAUIWeyGy5gRnyMnos/r/DsKJJsbIjUvLAERLIwPDkWSdYdiWrX8LQyjqxlpdG+0Y7o1
WJHTTfN2zsLBxxYAsaX8Ji6AszLBMP3EX6PxDX3ewjjgSTBTFQCj3Yr22KNVQZ+s96222OBvox1n
vhtYCgtmTAbsZI9dYZ9jb2t4uF8eJId+zFHyJn+Z+3foF9zoFnXLvmfRo0HAU/Lxp2QQ93bm4x4H
3GYGikridmrSIbqiZwPRHrzcLOgBbfULp6Ke/o474wLlwCQ4oqDFnFih5ODuRVF3vU01/o856VoD
l47U2HWGysNDIWbiQViNA8ybFP8Ir2YsjK+NVSgLiTN0Bz45HIc+kk88Agrz8LEVVocJ5pPOKbFK
onWCcUrWNLQgBpDQD0ciCvJxU1GdyNycm5hywnqvEw9jxShozOFa6EwxHEUkcQsNJneqj19i1YCT
YOlFpDbYgMuqgLnUZX8pU3F5TwUZgokFEmW2QbxuOgPf7/CMtze+Ahzo1brST3QqLssewfQOcHGm
T1DmgjADyMN50LOl52I+uxNS+ti/PtodqUSEQ2k5+sXfQkDQlZZ/0TKh0M+WeDjJVkopWrZl7fIn
yAXMWnGu8vIE8M6FyH+ULDpaGSlC8rXqNjGGiKU46Db3OScID0ycUTKxvsHjj2olvQ1PSkj8JmDq
ndzgzHjYIxOLIgfL8pCsqtTkC1cj80PzyvkCEXP8upkFFa9dRwBJ1AAH6mO89cVtrq6ptjDJYAPu
qYFai3CJVlsX2+daun0P0cUFixWmyZeZOsA/yYaekJKR3fDcM7b0qV0TY7SshWjuDxmdMDihDNqM
HJy36IW9d0vrrAYJJjkMZF8RYSsdd7E1XUPQLViVAeIAi6my/BTyoort2KDeUZwc1a0Zh7mdAj8J
a8Jww1lAoHKrNYsCC0nH9JoTDwgnyu5FGC5BYq7CxQvYwV/zUXgQI6f+kTC3elNv5H7DSuJQc3jM
2xgd8bGDsZyFClfhRfQb8Ao0gngmWhuwMsyEU4lbVOIKArAyC47EDbJZUbpiRZ1ntDecvawKAtQv
5uTQRBUwijMh6RB3HAHRJq7FmTld9Nf+9DJHgAkUKqScbQcUJIPwTht6n8cWleHmtade5LikZsFg
h7CQy8t6ODJRPODmzznNIvmIcF2oLJnHh72GB9qayCCEn1o2RpnR4Moz5VslXsjQf05QFbBaJh2C
aGgc5BRDVIkQs0NDwXYnRIyULtcYf5/s8R/fJWuScmgPtesnuuKBqoOZ3a6xubFJmdCEgAINDOid
qg08TgC+GBV4ftc7F6KZuBazZ5ooZ+r7igyKaQLYmEy2EJmOU2GZR46KzQQwOZp4FZU8kmP494Zn
p8rE4eNccko4a7NUbWWn2HpgsfRIdQrSVjt5+eZFyQudZaSSEXCpcbAH+NuOA14ztkl9Fn7sy+oN
qvzcdNE9GK0B4kE0qB0M0lL0eJEtIWkUtG0v7SA+KFvKOgfHheMGBv8qjrtAQrQIk71A0T9eorFj
QhEH/hxegchAbBVWf1AjEmONdEPyIlcPcyftltBCFexucQlec65rRSexaM1Sa5fXCm2caJ/A6o4g
jPO3PkD4CTYcFTuBc9P+E/I+cbF7GcxM5aBhge16sfHx5AlBdT+H2cvNL6ersAgQtEtMCiME+J+U
rGx+iJFdJB+/sZEe5ADVpFXZL+/iUA9RoO7eHt0UxTmWLftuvPcPGyC0NAl+W+ItE5BoYitcX9/D
ayuEV0IgpC6xFOGWjK1nYQzQT4dUxbxIeOiHn5HQoqDsEz00dF2LuKY1aDukYTST5t/zg14OuCje
iBqFg+NGlVIf4vcc5uPUhcVN2Q7bP/ws8Zqk+koY42Z2jbROpDYm82nE7YX464dcqZQiZmrLRhMx
9Uxk32IyKXV5M+CdugVxR7A99ApCU8uQhlWCCpgqHnUj97nxrIznCSkFH5ctnj/0YbhU6PzBowq3
56aE2iGY3edZWkzyaIzHDzgVWKrq9LWr8o6OLGZMqwQORMoVMN4egklHlBIOqeKeskn/IOTlbWEj
79aZgbznF1PHB0TSk4J2k0gUuOG4XEDqGmAVVB6b7qBsw9Qqwj4Egg6KUByEOL6guUVD/jF3OZEw
pESz3KGm2aUh2o1Yn8ws6e7zzmmIoUirxVs2qok2XEt7caQLneE+CeiYhN6JMbDbCmyHyauESxMY
X7cY2E9xr38OLZMjaGQuFlEKwmAgzniu1js9nqWSUUuJAdvtfEmGIwMJMlN4t/FZgsLG3kREt38W
L2L8J9SHKczJ4U0FlP+o5OCU9mxHNpv+EnkWCvozZj3s769rW5sRZTJyGgIUycwDrGW1dfbzbmCz
glHz5OPzS/uL2ocMpkV9gdLXm/P9VutfyDOBtb6pO6ZGdmMRDhYQE/SeorV22VsYaBGzQkaaIB8Z
McL2DD8xtfO0pHdeZQakKZcC9l0SgMOCOASDou5FbkrpdLk9JMVJNoaUWweIsjvdLL/HxBHELQRI
hHK5dRB+2pPV3WdMByicjagLlTNTrIFUAS6FRWo/tSEmdpffgr/D2LmvVQXtiocJYaI/Q5n6ApES
0NixAkromNJRMbEF/fpfckQOMrNGEWlY9IsCCYRgPyD5WY2XXK3seVscY7Plc/fBZMM6ICtDIXGk
oDbkaLH3E0+mdJa1EN1hhfC/tsHNvy5rl0GRVPCe5PFNPo5yKPVrc8Wdnt7EF585MZL8STj8K4nU
fKG/eoZf54vHgd0Oh9ByoqRLcgNpDbDaGZPd3Rfm5Jrloob9z8OdkuQ8MbMNL27d8+xg2h1iRMCh
hr332DwToeYnzIgQlGVsIj+1pl+CBDTpb0LsMwwSPh0pagh6ZBTLYWqLpJKpS+GCYWzRRftm31LR
8aAFzG4pEhlLo0ME28c0nZdd3KpQREERVfj7REGv52DjQg02nsexsJ7zAFeoNM3qiCWPrCT0n2D0
0Cgh1XOzJ+YBcRiFVTijEaPSw//BE31cZY2BDskq5Rl9gkYBRC087HB/DW3pPgui0v9HUaZsEYWM
sZOZ2AzmE658yq0jd1+/BPSXSU1c8feQgrktYlOtIxZzsHm50Qstbv8b5+RZUK7AaW6baGDd+UZD
oqhprWLKd14c8kx4UbgCkt7Gfrpj3m+7nzB/BeWEzfE+0R/goC1Z5i+zFiqdkSWFMGBQPNQpuMRW
rzkKNYf9fYEkX/W9/rUuskUg7S4Jn+bEG2hKNLtKHIbsxMdRJfIUJn/9CCsDgJY1hvwNvI2MwQ0j
rmk2fl98z84c3WkrO+rSILET1aQv+1ixxVneeM0+PwPq4wjhE4P2CtdqXSzM/u9FNHLS5X2eE0bi
veiAEGFyKxlY7mJ79TlQV061PeJUaG+0f9v0BbaIKI+Vh4HbBBvmyOyo0Ii15ChhBREwEnU+zaOI
5P7dwyq08NjHb4BpUpudSsgcSR9R03yNQqhc9XjdWsMz2Hj5x+gZLolcGx1/H9A0gaDWsowaufjl
aPLfm1bkDVOysc1s5ZrYE2+0HR/HbsFQd9yrOiqRITHmtTZlBNKcfBT+k0G/7Z19yvB5pAkq2UIy
WJufnCuPFoA4gmJHgysb3djBdVla7+Xl0PLiBB+GYe5/DGRz7igD6Q9CCV8CyOEinmP1p+rTRiDU
1v5zShQCu8wLfHF7qo6/k/u8C4kGIm47kInP4W1b03oObTyYD5ktaai7KY1kmFFddyG6AnBVBhL9
TE0mlgM3Y/IHUMjgoKchARyv69eSYKVkCIGBrZz6FIOiyAPIwJzwvVRGTlqM9g2aSq97FsrMUa6w
F2OGsOj35WTPSBOnnAl1z7nbcX8446HWLKcDIALUlmesloQKaV/80ntx3+L9LQn8TE6MvixKMmeg
N828tL5Tj7iad+k8KPI+OvKYJ7sWvKlEjGqyWVOsajyU8/uOOci4y7CdcDXeQzJxoYxedqwhW1Nb
n1mTo+9aGs0HT3sG4ERR8kBCbKGDl567zHrcw9fEGeAbzSxSau5ek3OGjgEqU6+/TXsodCRTm2nn
MKcazuFQ7x7GSPEikl5mtP60GmSTIFIZxrU2OAyR1+NgSL2P4r/JvH0Bq9vkkfS4+/pT8iEBaptO
5l/V+4jx38/CnILjYDlasfheiBedJnXIVoFku+8fqK64Zd6rOruNKgNhN9JLRtFkVk/JzBb9uJMY
AQDZJehYz/VZxXQM3Nu8+AaOBJUN1F3bBRpiyhwqfjgi7lVxI4qjh41M9P6UXMwFNi0J0YgKmGgT
DENGDUDKG7sLslW4X7qQp/bgA37+mc6FmEEeGvddABLO72N8UgTfNAI1NbG2ZL9MlyAfiQ9Y8YXB
oUMFZXbLTJvxnC4Sajz3noyN+RzyOaMLF0M/Pg9uKXz6SOSik3W8EeEpB+pRJCPRnbu/0XKPrFZ5
AddG+FR9rojmvXjdnmAjgBnxH4SqL73M6k7vCKXl9uNc73ZKf5bD0HUTTb4YCedB1MX6uHQTZD6o
4RCCfDTYetI6KgQbLzQdTcj5nNkjLt1owJfjFIHGfAXdGaSl4SkXDIm5Nbawy7O078vow+HbUMtv
OLNq/EMoDr3Gvyy4EUAm9+9tCaXy0WWmnXgpAbvilRYGUXuouc4dpadRnJg/1WkfHAO87MyKbUYQ
WDnByM1ZXowWXyf1KVsYbXFEg0c9MF2hkvPVvfzQUJYzj8dfiYhqwsP5T94R4yAt0iseCoedAH3O
CNvGC4VMHOOxHaEIKmmYxTtm6hBvRIk6XhZbzC5WiCI5CXu/ZxXPv3jyUApAiMvI6cPiawSDNUe6
ke64hkjU7QNivDn7+FrCj6+NkKGIgQxnnrioqPgQ7T00CsZ7kIQyR5TL1p0GE6IhpS3wETh3v9KS
P+Ju1O3wbQQPnLku/yZvxFMXhAAgS1lCSJP7QVrayBHFzZ105NlhOra2idGvEHGj5xtUhGqNAeWK
X3o5nm8n3N8q8EGDqXGAHoYjh/07pRRkKYNJrioIbxDLqVciE5CCNCTejEuMDAEciUDMa/lKdQlG
A6FNH7sgjcCSfoogYk4EChpGHp1Zx/Yz7IiHAHySjAbhZ/nHFDQ37h2WWD4fcHqdpZ1kbslJ1JNl
hdcie9mNZDGKgi0f5ecnOdK5SWxWPs/Dyqr9z6EHgBtoQN8cchUc/3uTXVk7nDF+faayuqU7ef09
UKeymnNqLQ6ub/TYnGtKKJ5xc0YSG/BM73buservH711yutgTcAn+D8DZbaL4XFB8A5OyT5mdNBk
m0OA2d3TiN1sP/KeV0wrKw5LoE8lKsgyBaRh3W0/mn3XZbyU8xckwccupOOj0hUKsCOp/BMFcpyv
9AtfWAelMUX2R9QGc8nX8vZJL2Grh/b8wFMGTX58Sx5KeETCoWxnnSH3nH3nbqQ1DwJS0ENUZvsO
MLUlRkv+6fIee8AwL8EXXbtsntqoUqTYIcGj6fQcEc8IFYbgI8UZQeRpRs+VOJxdLE4SglgjB2al
XjMGz91Ntj6yz8tk82DQ06VzpMmGLqGXAFvMz9jhTHvMURbO1gL4+XBhMsGm3wyjC5n2WgJIaUmZ
PUBrNphzsnE0JuDBzOL8hBd10aUe6XJ5EYyHBkYmIWZjkqOqX24Tb9xZOTSgTIO6J8KLXCOu8vn4
yNHHDIyoqxZsmnKhOu9dsbxcSLhjBikDeNpeCDommyGSe2I+wIWxOEMl38bM1RMkQszW43IDi0jY
wYbaGlMENCuQ5pnFzwETxFiIjgu6f1usWpJDEM+Nj5zQuODRDQmwHeAy1zPFUzclr2EhZcZgz5AS
HYTjc+E5piw54Ow96AMVWPXLmALuKk7CiXeflz+JTtB5yUqpONsvG9yrpZvqz9tFsTPUMS3wrXNB
fcqAoG4/Fdr7P5xCX4pgYDBC3qib4alVA9Xkh7/W6T0gIrpZ2aIa7pflrkPOkaAPm2IacscLctw6
X2wsUGjmnYjzeMJvYO4Zholj8dzADGAAKLyuN/P5x6mc7Pqi0ImdMg2YGB4gvEUCzfU5BtbSMxat
10RqyFFdrBLS5ZjRpA1darz4a/dpWK7LNZmY5OxBCLkqJeLd4jLtboiIp2/jlmfGeOrRwbyx8k73
o/qgMBarWHxJ+QHOKawaFTuJZR64rRiSiDqvWK0rYDkuJabHjYQ+abRNNlwG6Zr8u7GVKbaQxHK7
lsJ/yCP6yKWRNK2pvnLGdxdc6kwOa4kuVJh2IqfEhVFLozxp8bApE3iG5O6kKUAIP0CiXx7UNGZq
bklS6iRs3Lqm+Zumbp7fjSYp9LrlzswpAl5lkprvyf8j7DyWG7eyMPxEqEIOWxIgmJNEpQ1KEYHI
GXh6f+hVm62SqmbGdlsjpBvOPX/CDMJUmFuDhnVBjHlrHjJ22oYX2zsBw6AEWVXbF8nqdqpAoedx
ntdpxhoFTyFhmae+CVSJme54wnIQhGNvcFSkmShcm4WFzJx45rnMpWiFRzReqYTL9DxUNcHGqi2O
FZ3LML7Tr/jMV8n2MSTITcEsIoPOS+92EBH90Uru61XQcXKjo+j3GPkHnFUkIqOuClhXNa50i7BD
jW7e4De7Ud0U2NW1YecqjTzP/ZPIwjNW8kak5T3WtPG051HF8KxYJ0hqAuxCMrbgph93wZje1+bV
NTnZ9tJEy1FhTTzEcJm08tx7MEhjhAcpL4UpH0CjMdaJ/GIJ6lwmryGB6gnlLkw4wQkXT6iOabHW
K+scZelBT/EYjr2lzzwu0ONI6kREx98Fl5u+g5HoIxzLU+fKgVaCN0c51gVscDRoeNOpfpm+uN8C
K3ghKoIvX/YXsoEvlSnPr+pBHFPi1htOHMFhDHyXya8WmwRfRmKsl12KJaLwXGJQkbWJj3ZfWkYt
EWPqrvBACoYyuegJj0bGJE/g0ScCTkqwZ6Hy7TkL8dGt8dwIzVrodJzKxp4VqAW7yU4e59Bcp5RI
9jxuVR8KLbsuw56WQE61LmEEOwt4hHipIwpkJrRC8BG0cGTLSc7KRh/yIstxGcv5aRzN+8APT7Ru
pz9OjdKurceoZ+Z3ryHZZ7VpXwN5YUbZUUp0pwybU5/Fi1YV9zW+F4X6nnNG8cg7VMnzyGDI1tD/
sLInnF6xpPVotOvaUT8SAYZiuTkmFVR92fVpLalc1CA7d1Cc3AKwb6uLT6Ox6q67qe6uBXSUrTFP
KLY8ftxqdB+RKAeFh9SPnEJAsBXjo1K0a8HDWLdW7tq0lBAjJPfCUKxNvEwFna4iZo4i3aZjP30D
6CwKLWzteipYDSoR+2ZQ7qo+TXMmj/2lbMLKbo2l1VGJSld4eTo4iFmnczPbafVFEzO3Ve7TUy1n
Kzn05wG4mFbK63R4nWslEFNyp/d3I5I3DaQQZpA8rLQAT76TdLXcRMvdK04dSSocAiP7lExxoRZw
pwQ4lHjJGfAtWxQ5jT/CZ/MerRhAoRieFNk1Rs+WClqc/nCMjfaYqCtjosozwDMg04xNomYiWV6B
5Lg5MfD2fQUBMS7s0S/WYc0+YxyzsnZyuodwRvBCHD2RPpuyQRGQlNQhQkQgdj0TcR307/u8Ogp6
Bz+uE73ZSOpFM75beAvUOIcU0sxjZ8aWB1kOlLDKGa3tAK06P4tqDXeN1c5K6UFL/qtQV+860iNL
qhc0i61uro/eMtTFjQppKxnDddY/JCq+QjjoeMpFn+jKss5iCqWMdYXdNoWsqMHXilVbK+KnLuwX
pR69mnSty+irNPW9XyxbvV0EwqeMiIim5BIS/eZrc7KrR/Ba1e7blZ29KauvLlh0M1tMZuHbaWBM
5TAIN0FkGx9YX+87ZhmAMHH2tV1LC9/eTKd5YSvVNkQaoFLrHjMvb+AEyO/J7I12ND46BHAz46ho
c3Owi01LXmO0L+SL1a6qxwKBdLujI3PFukTYSDAOTlDjAShm6y/9rcJNC6ZCu8iAK+NuBbVfxzXD
o6GxiP213y7MZLYBvtT4OByg/LVy1KTFxIug8zPfWPh9fgCA5a1TvMnmwurd4BPJwXV2SjK7m6ES
o72eWHYHpP0pnywJNy/rDv7Dp7CNCaLhE2w5d0gn7fR8MZ4NG4o0yTUr9dzzUu7RTjhfXnjPy7Ds
jN9vK7ia7io8pM7ZG7Rsx9xH8yrFIwWpvuqOZCVQv0HinGzVYXfk+M1uqqWcO8MyA9ZzfBtwvjy1
/h+Yc4cbN8AHmCZQJq3XS/MYuSySwCZ3wvg0vQUXcmabk3YgfqXH5oH9COKM8pA957R/YkwYV8Yz
CqgJ7vexJ4JDG2FKs6qWwYWb6OvrebojD1cZVCK8qilDQEN9Nzjel/qQvAbsehdhO5HZB+JxgdJ3
NGRMV2OfmH29rn2Gv9OQFolsmhru2UVhNNiyNDNn7iMQIDavE+0md/l28aXjzdCGhOBEq9RkRaRJ
gE4Z79GZONmKcLspbSAHMszVlh8vElgDvXzK7YX5Bh4Lswi7cuIygpm67C8KpThnUSKM9wJKdHBe
8PfJxm9Wf64z2gL8/4IeLQiqracYk5PepQ1jOjRK73UkP+sruv6DsoJDAtQHp+vBrTE7ouQgNaCF
z4aXmemArAiq7Vv3vCNlZcK+0dYjxnPiwsJ4Bc1B/ZlQoUyRxPqUBZsCc4XLiRwrzu+tjYzNpzzn
aMCq2d9bC04FxalgVXEyY39Pr4qeEKoqsrV2nDHFiwaz2OZno3eNw9o4nUY5K2D3TsuX4+HGBw8T
YXQhF3zp1YXmGjsNJt6cPyd3cMRmm1GM3TNfnP1u0ywD1BIwVlsyHZ2BwqUgq5aVaynyNTtHaPG6
4dA3YeAL8IbNgNs7w++eDm7+ImK/ZBK1Y0f0oB0yFTD2xl0DL+58dhdtAkbZFOwCC+oBOTIyiy3C
E0pOdmL0E+2hOGOgtG+P2nLqS8BBmeQaU8zEdc2+RueEy3N+VbYybTH8IENcxWVndz3rLnXNOZqX
EzKwaA87KNt0uGfpGjhz4e2VfHYSIeNRHs3GE8BHO+cIM9j95YIzqzl/TiAg6KONTdy+nwaWXTHY
DpI1xyTqKXuGxZd8rPNdBkRBA/2g7iAGO8IufoVOYg8A919zZ3+SZ1/QkaX5mX9z1gBQwe67D8lx
gGs54q+vdKX7o09g+2X+zC9PJ2v9Ten2u/ETM07IRuHM+oywbIvwAWVLJBMW7P9qZweiAw+s4uLZ
vNQIUhcdGVtsUjKWSvSJbGR87oWubfNYLTdhs9BsFZfIkEanhVtrup1QAMRZD+17xpGIoE5vB+Xc
NGxahIDXCFBI25LtYJlR7j8Y6zXT8FX5KvgjgjFSN95Z9wZuj5sA+cpz3K7Yx+F4+1/6DnhAm2G/
zSX09RskodFedA+HBRt3iFAXE0HPJfzjxIaMFgWEA+RltgOR70rySUQCfMRHJuyZjvdTuTVmm3QO
64+E1hW7n4xbzCm5h4b7RWHdfEgELRBiv54a1O4U3Dic9Qt+C49fbBkkLTjDWSKn9NM8W88GKwOY
MBj9WwtfAUrue/Il3Ok5YG0+Wb6KKZDygxC+GzRyZ9GnbrK/YJ+zjKsXCzuGsnsOWPb4Sar+0l8N
2ROfsT1RFBbaZB0PbMMa0nCOh0ov77x9RG64v46E1XjxHxj05cTNa8n5DOcpRtLT4jKPcZUg6WzS
cLkhyg+SSfhJ9H/cbA1RA9UBipo9+8sRi3LCFLsNVpYL5b15Uw4WQBRYEw6ky/SC/R9Hz8KlUsRN
4E2bz6ffZedA+xqkVeUBhuWLdGyxE09wrCE6Td/L1nRL5Wlu4nTEmvVMoIWXXKiVHXoIuEQpjo8x
9yEAUvTm+hsPCtnC8+YyB8xLa21NjuPJ7E7DQ5IuK5wP3GSPwgbRPbxtNMYsTie4IeUC7Jl/1Gzt
E0436jXXio8jdHF9n9OBkY9W8jivXznu8YMNe8V1p1WHwlpcYQ5Qx/crmJvWFeTdeBUB3K3IqR6G
yYdSJr+Nkd7BPUF+3k+ZB5UTPYGaT+890jpcJ41tvqumIFHoWSkfb6H4js5OMHAMQdFFLhHLNFv7
F/55lMUAnisBi8x3rH80zJi7TX9MHcuca6/9l1o/Zib0Mn4eFjhDjoBQdo74qLLE+it54hpgE+eI
bwa+FCuKE0nFSnDy9SgWMQkqms0X0smrRqjCOzfbvWN38qxoZhmmdG/8z4TF5IsRceQdTNOjj8si
NOgGhm/zRtgKUgrCED4ZaNmbdGCoTDtH5GLDi/zzFR/ep5Jfx/rxh75u/ulT3Akr8aTSfuCUM6wn
/6rqLgDgu5PkTXkqWaBDZMl05g+FuFVCWpTKxUQ9z0kOHdHwFat0VALmyG4c3ALU7k7GAT8utoFx
lDCnuVf1HWWSiK0wzF55QTnLTZJQhYX3nLoLKpGwwekTtaWqvKUkK2sE5wSfBuSRwcUtE3l5XJTw
BmjdNKDSUJAfAnrb2iQhH+pNgfX4o4e8k9VVS8SVdETu+JJAwMMc8Ppostov4BnlnM05qM4THIin
cVYS602/D29tQiUhsq8Iv8DJ/thxBNsWb5O+io2eDZxPCBE/5hxE9oSGyUZWezM1hftnHOQdMwsz
xxXBqAsZx3kahS+JwD2NEAQfLWkj7fgaCrwzgropLyCVUNObS+wKm/upLlKnqqODVBQdcwZkbQOs
SRwOwW2XLBtxsL4+agYWJzOmjcCpVDJwMjJIGTW0VQQSExfyc6N8icM2yesdDMzWYFoNzJfeK59H
WXooB8Nwovx1jBcZB4edH5c2XT34Jgg+KbjI4X4RybKXX9OB1erAHgFMBvtgbpYb2BpC8FnghFn7
nz9bOEjfeSdZsqqboqFKuiXfmGIUilFf08Eoz0JyEKLXLlmbiB6afqFLdp7Pr+LbEPzidXMTEPPH
M+LvS944XDSyVhnalUvK6SbxLVpGG816rIddyNH258eTv/E1NHVdV3hCehC6cePVZqSJGFZFWnI+
W/hSsAySESVsD1kAiMYUOcC0yNHywULu3kfrUiVBB1pX4/A61IQPlFeu1g6T7abpekI/VzTjWOrD
naocWhKtqbJ/ueObXLHp7ZiGTGaUzCEbS6abOw50YQgzKyvO+UjlWBCDMTIDigLNNGVQAMqRp9FK
s4K9HLJoKu9aHs61AFG8hs6o8OweWKZInyI0BFgwTMfQMXj/+Sa/sY0yDcMyJJKtFNE0b+6Rt2QW
mVgXZ224QvtWOUiuhStbr9X9Mlam4Xfj2fK/K90Mz3QMUl8QquLcq/Giz2RHJJDOb5eG3wGUfybF
+ucnk74bMKZqqookqxauJjePVo1hOBqDmp877zH290MCsaPHWZ7i10pheEIiCmEhe6BWOe7AHWy/
9oWN4+fbkL95w6SH6bqly5aiGNY0bf9ygYmG0GuDIcbDtOjw8TgP2Scrno//aFd+ZOUibF6v6ulq
YE7SIzcAzZaaTT3KsZ3qFQ5aFl0vb5Vo5yF4qXN0rpFuYtxrfgktdb9qD30X/eIGo3yzlDCtRVzw
ZJ3Re+uvI4WNWWbJFR60sKC4HzN5FQcGcUZ0lTWOp8PGMpcWDf6y5hhHgIVCvkm9U6vOFurms6FA
8UP/PfAeI0lCJSYBQzst5yXj2swVaSOP6ULF8EjIcbtHWBck+S+jTfrutSuESZmKKluWpU/mPH+9
diVQEmVUu+wc629ti7B8CtnA7Gd8kKkkNEJoZA26IL2sFnfn7KyLOAfQ7E7H1i3CX+5Glv8d/Nbk
JqiIWLOKmnmzUKplnFlWZaXnqNtok9e0sbJCiLyIayqUlxCSJMlbljTUhe4QkvFiKsBd5Wsj7K4g
JqxbCw2mNUJHUNrGLw8JPcOfB+o389NSFe7SNFTL0P4Emv/1wuK+jqNAvGZnE2Qlb9epvtYQ6rFz
FDHEbgyzfr7ed/vV/y548058TbLaoI9RT+JayoRUR/ipwzvIwkwHwzJQMvfBXBPcn6/77XMaIsNC
w37JVG8GRq7n/HZNTc8es99UT0VCeryylzCYrFLdEeTHn68nfXtBUxXJGiNRWpFu1qGroNVVG+gg
GaAJDekeRmj3YrUKe3ExdcPlxLdJAMpHa2VhsmxgvD3xvHdSjtX59UkrCEHO0u0vd/XdFNckU1V1
Wts4Lt7cVV/4/eBrbXoOy1dTCBxVypeJgAOR98q248n5Ho/GhaFqv7z+6ffebAPW39e92QYa0Q+T
KGnSc4s6M5n66JiSMeAtejHW8Mse8E3RYIqqpMmkN0qWKqqT+dxfgzqUQEMEyczOPY6zIF8I8RFq
5AvDPIURtN32M2yfe3UVxm8tEkTVDYRNX5H46/SfJjkeKk4j0sZThLMcP0nhL/Gu0jTW/v8y/n97
N6aNUhwqYar6+XmCddKun5ng4VnFScBsFyVTPQrKZZcPL1flgQgNtcH1kjOjlyZfSjn8klYvfWMB
Zoq6KovTIiXr8m2JxQbW6KahpecnqqoFadgvaCgTWEjRfXyvLeIPZQuqNMCmPnHyQU3zoN3VBBco
x2pt2PQSCAAfn2kv62eDiIHqSwOBedY+vM9k471KymzZzT5iCGsjjZTafps0GZBjljCBOJ+h4gyn
EMw5zNI5+tjZs+Tmf+ii8HdclW7lQUAbhnlJhzWH/ozQY1Gudj0cVcy/KQLJKENlVG8yV1omHE2R
RO+yE0od+EAKQmY4GRNbFiIKxkMWKcqTGlS+Lze+C+9gjxQAq4ZJmqJucTrFhA81pwuOaTmEGOhv
CKans+uB/h2Mh8Gev4ZHzRV2NZZCja3f1dostGZrxA678lPc6FD2pg4oLtTu9TC5QOtu9jXeVYSZ
theafy/ppVmWi5/n9fffkELZMGSNFU66WVWpwvO6kZjXGzKDdmgb6ZVvSEzZmmvRGSbm8oP8SmeR
8K1qNxG1DRTv3RyNCn4MtHEXk3YwWa/c19UURQsv1kHQvFJn6gGj/6mRtwnnz+3M9Y9YTy3xd1IX
5TojKql/rY7NoVoVz82qOtLT+6yJi282cKhW2tGCtBj/spb8u7KaErMb80hDxI1avFlLkkip4l5J
s2lXHYFrWcomcDfxVpRxv24c32ziXE6Wps2Rat6UbhaTpEmwIvS4XAXCkkfdg4/HZHrxrg8dfhNt
F8wDIJBOxZ1FF+ZyT54B/nj1ILil+JLS2GtfMNP3OXp0JOAoY+2wEu5//v5/CvabJUUy8BgVeR1T
rXHzTgLJKoMmZrexIGhcNVzs6Pc58QLqVmrrHirG0x3hJA5cNGwkBsixA8LVbi865mtsA6VixN5r
9MSU1wyADQl1u1SPKiiBN+sO9Azs2JxPGb/ZrEIYiEYDWnSJ9MGHRo1tpGCXF+Go1rOEmAsnvJM3
MEgwJtdtOoUQ9mcDpjfm0n+K8dEIbXAhZjMih82AanIKPb3eAbBBL/34+cXw+N+stliAT0HaDBgZ
v+//bwZteM0aVR3SM24RX/Su3eIBAHfiFRtYHuQ22skVnOR7RAUY0Az6BkEFrHmTsCcwBtSg4X40
3GlAR/26O5EJAKfhOHHuAaceNVypUK+xvUC3hKJPnX4lPgz67VBD1kcMEZir+GKqB7x+iCzC9ZX+
TQ4n6YyenGYlXEobCzDSfJB5oCTh7xz5XCytD5XW15KeXreh82Igf5UWmGvh7rJSnqHOP0K5HdwK
2Am5B8HJzUZYVPC6g6M+H4jVEeciGMJo89+F6uJgb+P4/NRgSlEhujzIOWwhV/hAPHxfLQ2IO06w
EtdIBsngKLftdtz2q3xxD5UwTmxwLHz8iRfWVj0INKAUUzz97JYlAwlzJpyYYHjHLCU4MfNU8lyE
VgQit6yWGT4GK5EXH3yQ+IK9ES5X2xij4eb16alDJgTXAfxoqbpoYl3Yx88mLEQYrrsW1cYjcb5L
kgWWFIZ7ucJGZl6u8PhEG0AT+z1/wlTmKYaZjfLCdKMPdd2NO5pxO0gYXu/UWKJwW8RVo50YNqMw
G++m9AdKn8eqAbWq0FKj/UYzxKosLOl1Ama0T5Fkk+W08j55io2HqAjuylo/JTNEPc+RG74h6V5h
osBYPpHEpiJylt/EDdAZCG1uV29UexgH8J85eWvXRenSu8LlHgI1geD4Q4CiYU3H6C+WvBEMkDYx
0ELg4B8ICwKOD0xwoqfm0orzCpozXOYkGGp310Uno/jsd+35yo+jGvXs5pGsijMSsX5C1U6gYhhJ
VBvkf1y+IZYFBTZt6wWyqjk9s4My3db1ju4sV3CIZF9NIF8IhDrtdQ3sfckmvoDrY5XqmjtC7iE8
ISlBZwELbKImmmm6bGg3YlmkseRQHXxhX7Ht2PCQsf8JzW6fLDSgCgbTeLABu0XHK8U2Ag34x1hw
yXOoZKyX82bHhr1rl+VHDNGjGXatmVxIEhVYu5A9CpuArZwhXjmQ7Y94uO11xyDnBPuXSSItOtEK
ARY/ifUFJLhFcRBWH2jkFHicvFs0XjOqjmL+xnd9buYyhlzCVt2l2+C+Y2+U7HGV2iJcPIiesOAI
uOgVN5DBH8tN3E1tG/x0cEUdqy8YrkiqYApRdaDrR4xJ0lFjG/MKkWiiw/+I7rVNgUQElSzHzlly
gtsxCUtZcGTHmyx7HCjie5qLjorOAZ84R3B0RIwQIOflnHYWvxozY3rYFCzqcfpXFfJA1SYKCWEA
Jkn4CVWQpTMXwuVsnGNoPXu39i2FFMRC8sgmkryPiBOh43OZdrNEiQ9VeGex/Nf4DsH/02aEfdoe
AoBoR5Qrd5La3WXytZMBSrvZu44UNOB1fKoz1xQx4aruSh/pvXJdxkENiLdUIY2I6SdCC2QSyLfj
yckPv4jIhUNHPO6eRiylX9iSwwfVBA3cvGbqTEMshkE3OBRYjBxgnWdgeFLHwD1goh9qINj1gMVO
xgQcWXiCwhZk3Nxmkt1+8Cq3A1ipMCNLDAo02SbzdqobA0oUH1xMtR5MyYajimfdnBnDvzfZfSaf
GXSecEG3wfKZxeUV8Q6Kwv5SzsUtYlx0eTmJb/4UcGjSiDffJJJvJz7kRISH1HylNjUP4/yCX8/W
1P1DbNpnk7g7pEJztnaqQ/2JtGIAB6TYYJ4P3Ta5J0gGuDaAdjtpOwFnTyHJreq9oGJE1tKzTGGz
A6+9P2IFshznuh3cfcJYAaNARm9O5ndMNR4lcIT74pGqwyHFC9a36eCUQSIb5rcmIhlcVh3ZHdYS
FlbADwiK3rI3Y8UnAWe2VsSF6+aHkD4OWbCJRgyXamey1TgE57jCIQo1iktK6Knpop33MQ64rtCm
L6cse6cDZXnG82kmHjnHTmzsmbCTn6aqfQSwRa1hE6iFNsRfxLseYBu9Nnsa87OZkScYGvaTTKsK
goNxmAqkelxWe3hCzWv0YWIkYqfH+BnDJdJOqUvS+2lCGkvlMWEKmAdjShBdeE9Q0bp76eH6oS6U
LxKYCJrHpfVBgemV4kjRA8RXA0HR0dJXbQkVCfMl3HDA1M5AKznLabrS9pXJOaIyVzjsBovgEL91
EtwbK3seAsCKfD+dSFXfNbFPKGdp86oaqxH3HFx19yQ58hGodmxwXuGDDV7SJuMYiMpwcoDm0Zak
WKnbSNnqvUAo9ga9kgUOD4n9YLN6Yz3RWQtxqaoXb1xE5V6SNcxZdtdt9Qzg9DypxdnbHNIvHPrE
GLRmUKjrT5FsQDJAdtRfQMnTshxfBuiVqKFeZJDo4sBu4Iooh54FKJwrfXEFBZd2jLyFjA2xulTh
JsOJnhZ/rBbCM2TkOR0Qx/8S2K+c4tFfAKlYNrOTnDt00CPyXpp5w5IKzkld48iONmF7kwcqT0JW
oge2PKFBPNSw6cKFLMFqnCFPhR5iF8HWK+SV+oQmUXNhx0kDc0hfeQvoplRAo4P70zJ4seCZeE4M
5RfajDn/ufL77pRgygbnWm2CD/5pbNXa0IeanpxTjOfC5pxxHqMNKdcGNPVdDkz78/Xkf1sr5p/G
CjEWisbp5KYEb5TSY3oV6TlnWCcPergLRW9d1q3Tl6we1smL4OHDyu2zq2tENHvyBw1Gu971LNcY
5pXon+gF++Tgjl6z/Pn2pH97kdyeLhmmqIiqbt1mbKh+VolhHdGLNN1RfUh7eVHmvd0IX0kAJ96w
A441HVMsVIlB/6XloU9F9u35xLQszaChqvM3U9/2r46MOTSFKUVKcs6wpEuv5twYo801UHZ8Fi+9
HhO4dAGD1M8F5LkWZUJPFqoZt7ugngwNaORb1NYTu1XDtVOFSskX5M9WecOiSSM6Fk07gwZnitp2
KJwxCPaJfkmku7x/MJHDJWKzTEOcuUk4HEjHlORVpTmjDlEVly8L5UMJQxSkoEqHOZVZ+CyZwxai
80SR1a/aqTD3ZfymYzx5lWr8zkU34zky6NYRIEKolfbGJFKkTOha0Gf++fPJ330+i0/H0d4C6fvT
8vrrBVaFlKZxKidneK9ihHw03RTNi6o8RhU7NDYBsJMhK9O+NUL5rMMxohbMOGnkhBzCcA7Xou4G
1ZuOvzm5dj/f3Z8z8O3n/fvubrqrxSjQebe4O1zdjVFB9XAJsPSu0FJTyih7I3sM0YDT2tL5hNX4
9sv1/237m5Il6QaZACYm9soN2iJGXp00XcFkx6sQjgEEp8h/6K772EKCMnWtusdp8sMsK7u3npgp
ugfkaRbiL6vOtzdC01c0iLKxVPWmvxrQS/N6OU7OsodTMiHYMfmovPVM++WV/3ahm9VmkLQ2KuoM
M9rmXIVrKYIHlrwNcfrLA6n/wpmmDIxFPICk6ROq8v+Z27WFVDSGH597EsjHuZw4IiwStDbeufYv
jD5kbzoaUmFHk9tSlymRydiGARkJbHhQRjS3fUQmM4qXCktMzE96eJvzquTDFEtF30nGphHeDKm4
U7JFIDd20T+05NBhbIfZpaMidPl5tJjfvDuZrUE2aZXIpiLfjNayHD3zKinReTo8UjIpEhXCTB6X
NX7Pd9dX/w0+pv6SPeBlgJLbeif7F2c3nygqO0P79SnnUPoWOMSnki2XyO0Rgw572F0oPYb9H/+z
uN9G1BD9VjolbOHYeTQLqlQCBgizWRSL9hOjNVh1ax87K7rT1t6AlbhNH4wvsXWRelOpQMUWyPGS
cEheQId2ZdwgUVpNV+s4r3O6fmdQ05IJj2TZoabDxLW7lzkyCb8sP9K//XtTNjVTlmRDMhTdUv4/
CpJxANHsc8yss+fqelfzHGJd2rFxNgKHr0z6RkYmU1MsVA/a6STWBdvG9gpxVPfb9/t3L1GIqiDm
kFsxFPNmskc+q4DYD8k5hkybuyw0BVbfYEd+4WTF48+D5Q9cf7O0qQC5IgkZQIPy7dJSq7WPFkEm
lJe216l89y7pk4WbL453A0Ojw2esIuxs38uczEyGtz+xSX1s/JMXC/cEXJE+u8u4GWHTsjARaHO1
V3j+w3Hlh6FcDTT4IYnYOgEDZxG/0FWGodY9B0sR4FiZSZf0BFsyucJhc3BjJCTikVPdz4+pfjMn
gMZ0XSMFxGThmjbwv/aXTuyiUA7T8DzQakm3squfwodoK2Axq56UQ7Pm4OVOmdPmqaM79ifPzk12
JkaxAueg8g1tFsrs6BGh5PqK1vWpuB/hNpb75h6iI3Wvh07t55uWv1mbVJkRoCgEmEiydRMidJWb
a5K3Yngmd7JSTkLikWxK2ZCdhXYdTzsNq0xVzHRI+CUJuTl2MBhUiR9+RVe/0rALPIUW5zcvcjP9
FxRK+v7uaDlaFru2rsn/f6VqnbdWZw7hWUPIgZr8iruW68cPrXnqiXoOdyZ3aFDx/fxWlOn3/jNi
2YEAnJmy4p9S4q9PeWV6eGnQo0PFqLO9T7fxp6oRDDDs28dQIBztujTp2mwjXFCfsa/uz2Hg6DOK
sOew2lmfsLFUGJ+c6M9Y4uGg8Nti8k2lrCqqZk2xM1PL+ubFmGBflad7wdmUEWazQ2rpLutONc25
vKBZzFEaV9XrL0P8G24ArJApbkojb0r7Z90Q4zThPOAzk7UzgkfWDTkhcqs5mNcHYzKsKfdeGM3u
10nbzrOEoLtp9BBZ//P3mTbM28+jsO/okqLoinFbiIdDEdRZwNPL0JMYEQyNXF971mtpYq9VbAfx
lwt+++AG0J7OK+d6f+b+XwMiF1XR03sFqxQWyXKMjq2ZbqzCcCUo9Kn6montvMfqRIXkIZGO0N15
MZFVRL1FEdTcavwFwJH+GQCqCC/KkPgaGpGLt0el1JLrsclT/1xwGui+CI2hdog1t1RTe1tTRrS/
vYJ/Xvp0RUp/Q7TYwaTbV6BoRdj7SQIPR15L6WmIHgTzUY/2V+xqOCPoAwb6GZnja6W6JB1Wh7BF
PM5oKh4qSFRpuXTB/c/j4N/14eaebmpF8aqOea9xT2qKtFuB/UkWQ7Mvpddzqqyrdl979LrM08+X
/Wehv7nqTeHoe0MK04t3XwvrXICS4FBvXH/D+7+7Ckc9TpwUwhIo/P/XvjRMPLmteTalqTFs4ThX
uFBdrUL65WT577mW5/nrSn+O5X8NbpkXWHZGiBn7uK8wlM4gyWZnRcL9MdqPOU42p3KgJY7tsfpL
bfAvkK+KGnpAhZ2Hv8Cj+/9Thkpca2kQeyfmFjuO1exlDeY7Qs8kRqGC7S8W9fj0JHshQ9KHj66G
Iif/baOZiq//rSg3t3HzsnvN6MsyCD3UcxPfap3Hr9QZWes0WFgG9ZuFGSONstb/MuA4/zag5F8u
f0t1i0c1asqOt1DmNH3SENAsiaWFELTzdmoKF09leB+RT6Fp1WoY9iZ1UJqzEzbHfLjUYFPmyk8v
WQOpTHoxBmlNIffLoJ/Kl/+9Io3EX1mUNVNXaNAYN5WC2VX6NQ/j7hI+YAqOnWW7Jcb8pNCBXZFe
BV7eYuXbOQgy7Bolj3i0ICUY2DH7a33r06TLHSwDZ+DdcwFeQrtGk3BvnbJwprj6AdNxPKNQjC2u
q3Inb9Q9DViugTsnZRF9W3VPCwJf7A9j9fOT/Qtv3jzZzWaalJGXldW1u6i7BigHFbi+IyVsnt7p
a0KmzqorUr+pu/a5m7XvE/gnIasSgD7CXYuPDhIj+02cMkBXnSuv2uV1JzykGw+xBDmdsjO6161i
K1h94AK6wpJsjzgX/4fpn/u5o+Hoi3JkhZx2gY8bPHPxIB+i5bAU7tWF8GCcvTvLzQ7J4xXn4nvt
qJ9/fgGcQH75ttP4/GsFqJWosYwu6C7GYcIB1WgZPhBbtWvfkUvgC/hi3LVb7V05eBciy44bnWg5
FBPkFy6w1c8cohsOw7pFt0CE1BYk6/qaPEgH5IvqbkpTl1DYKItwp64sgNMrxmwmcUXz3sHmCOuD
o7L3VxhFrHGNhEsywA4Jt0gq9/GudOqNslf20aO2l+8FV71TXAUA2Hr27yTX/PDd4Tie8HXAK3sX
LsQD5RAQApqxtbgJt8pJxdUy3rBZ7+KNsqYdvjZOFqEIJlIc8zxswBXx+ZV+GVPGPzP6ZkzdHAb8
XkhjP4m6y+Buynft4D/E2wVYwi7fgsLOeCuNmy+VjclpgPISi2ljH14wj8NS76DbyAf22ou/I0WE
xBgf68R72suQdAgjWKZYa6VLc5tsxQWS4D32+xhsTCHtJ6TSUzudA5Q/U+5psetnYTtO+oAvaVUu
+ucRxtHPo+cPPf7fhYFShNqAiuQPseavwRPLRUq54IN+OeFD+NC/ey5G81vvntTO5bhUP3gYd9iW
2DUgDV6vfSzLIAiQVxG7xi+F8b8r6fTeFVVknaJAtf6cwv+6meGqR0Xnm+1lPIR7sgeXyU5wiP3G
bEU7a7tgr2+1nYTATXLEPe50yIAP9fPPb0SZNq1/3shfN3GzqamhpzaSZ7SX/km4S75wK8RF+JC/
51vjkDwAFhKpYLwT7PsfYWfWpKqWde1fRARIJ7f0rX2TekNkC6KoCGLz67+HfL+I2sfMSC+qouqc
vTMRYa255hzjGd5IRSJ1HeeMN4f9IdbSkTQwxsJaGNfxPlGtNlRexBiBWPmklFd+VpAPd+phyyvr
7HyQj7zzzbdIo05Q+ifHQJjoA6bGHFU1z365urysMedBqLclvrw2xvY0KGFEtq4tTjQ4wWpSMTbT
XcKNPWWshcX0PtkkgFEQR4mekojr/px8mP44naNqQChmDKAg45yUp0oiTaF8koVWe8d4527Hh4T8
A387uNqqr42gloR4xD2FnUHHnh0Z4xyoU8uPaKLNSHNPA1LQiZJVmNMe4b2UQyZ9gys8kzaG3tez
yXmIGdt7xeK4EAikKAaaewluAZBFPJt9LrtkWNbDqpmBItoPmygLj5ESZMFuYISMyFyMfTHrhmuE
IqO8A7S3apCvSjieDV5OZg7OdZzBrs2cjjPYH934veLoMmLLiwksAN1Fe3wMBTnYBgo9qP4wG6YT
IrUZzimjlNQCbXROdtP7W/l5kqyt10T6QBoT6+aXLnKRGTNIYPe9lTy+xAwVB0Jy8/WQ0LEs7g3F
l5ol4AwxSPe2QQkIlQwajx2IlPc2KcbqCLEO0qJsKkbk9sVAYW6hfyUwugBLvsGouPNwSrFIKIRN
7WKorAvDP4es6rcxyEjy6nqT5qWBbagHp3k82AQpAQWgrh22pmQT617XVjuTGMPmkFSd9mKAZ37U
kRT3w/tSRbDIOcAiQmjE1vZWJEJUc9tIB0O7QGZZGlYO1i9CGYyRPux7vfGuc5EiInlTV8Ls8Abm
kOhLQi/a5ckXR5g8huqYOxlULrY3/i4inlBJMIgOm5ddDE4FyDk2KCJMBkZwtWj6BTduSw9GdUk0
uQ4WsXBPvmGNahvnLLAdU3WQI0JwHdy46ZdIG+ReMcdlqY6oPJJ9wiTSx0BwHclPTjDfoumHpcLg
QNmTFFE3FEN8qD2aTK52wv18nt9g/53uLogqpL202/fEtHdFQzGEPosG8RqwjLh3P+XZ3YFktBQ3
jXoRjzp7BCZVr5MxIIaBUm3wA0Lm8mE9A8SQ7awv+cnq8d2y+3HZqoo0W+QwyHDwvwXD7bbbHjS1
Ps9pupHa04xOBHLdX8rXEwFk3N6tZ1gSuy0gkC8sukzf0WjJQxLrmJPLDv7RJ1f0fRz6cUVav49n
gS7jD/lmfdV621t7Os9tJDIS7b+oxl6uT7ocdLXLUtiRU9TG0TG8Durp3wv+b/WTof/vlz+eoM65
drg24uE874Q8DErD80R7FXmykKNZBjZIoFDLOlAozzUc/dmUVnPVqftgOewSPFfekyPq90zhx+3Q
caFgmWDm0H+o6KpefiibA1fU72D992X9iQaFssumCPeOQLZf92E7R2qb2bYaI7pi/G8r1ksLp01k
GL9/ppH+OdxlO8YwJeHtUnDIGA9ndaWR2G6U/XmOuCloA8C966OBhKB5uy8BWK7vATKklhCNPa5M
cVnMWapYl/lXY4ngF0YcyQXaJOyfse7uIJveo16nTh6eFTMdldaktWj54mZXiLbGJzSTPLAqlidQ
QeYobPaWOoC5toTjYBJNZjXOvJvXH8F6O8qIiSNAhSYhVmWUJ8LqtkQLZukrhQHDhbiLk8l43iaV
kIH7YjenwSe+la7slMNeY/YwhCM5MwcF8IXaF/zvbR5hZw0sef2sO6n9Ulsy/sWcpSidVU55ePla
9WJwAGwaCq7t1lfITZatighjp+qjcLQZ1suZl96c89bfE8sEzJli21eId38hMINEjrD00FvFRtWp
r1DMZJ/ZXHeIpjEQpoCLEaflS7FI0baQZ9R7OX7pY9EtR/dEPtstfHMXP5YG6gt9QrEoie+BPO5f
hu1nR6P9+9XSfrSAeWz+/bAPD7Ig39MD1qhmfh3mQM3e81iID44M/8rdj2oUXoEMvVmbb4lKzKJ+
CP+rnOiuGuGGSaEejmCbbpIOrLjW54boCIu7p9LPMI8LfYyCR8KocLTIZqODm43wER5GACr4rL0l
lNZ6WS7FNVUizSzDb98N/4SA5Mkm8LO7+PAZHw4Luba5nTKtbijFSM12mLyCz9149QoxC2q8M2lF
FeFUf99ZWf1ZpXJnO9tr5/Rj4PrfNbyXn7dVpXNnQez4jNeAMJfz9q0PmlKxPwG2W+LqU3XO7qvC
WbRPfq9ApkgfHVJO8EKNmgeQuV9F4hMl9s95UXc7dOLpsR72+z+arUUtHQ18Hc28Rc5bWVR+2frq
n5YKyroRqsGw9gpXGEh8pwNtdkaL04HwQiaqCtLJ0e0dILE1k1wJlnXjix8dKqV0N64KPgH5tAcx
M97awH5Xh0Oon5P+Nuk7nJwQEp+YCN6AMCHKhCn49w3/9sw8rsn/fq6HFfDcZPSZ7nzNKCIE2GzE
H5wxb5ORuzPXkOhn5/V+mK21lUp0BQw1bDfkN6/qd3EIpkcMQLK5oq3xZaQTo1uUsOR+XeJ23Hji
EoEayxIYDdRjf1+3/uuD8s/38XCc6V0wM1X3ivKaCK5q0QAtGR4DLPBJ+3aY74c5ik5vP0K+cY23
ERpQ5JmqdYa5M7iaaqRG2ZpEmkgak21jnj6JpBv13neLLJAmN9ggICD92j3bPRvNVaix7G/d0rqP
NYp5YsKmZ0CyRw6yhZcO6rf7qlP6Mqr/vDKIgeE2Ojjll9qJhtObjZk5a558/l9KC86TNE2womkK
88uH9fYOq0vb6nkzz74yXBup0yfQ3CUb6hSdCVUAjoTmNLxb5aoZH4nL0p6sgcrPNZALoOduqFpP
xHX28AWc9pvdZrctznOCGoZHu0cEp2EOq5ATEwmJjY2DI43fgfwOBTSFjVNvGEWR422eSQdq2dax
BjnSVCc5BYhTkHs7L3fOo5Ld7O9HRf0xlmD4STloIHdgo1ceR71yZaS9kyrUbE3q8OqKHK5IxWBN
U9hcu4XN/WT8bn7SXLOvb9tPw+L0QnKLBM/jswDVzjGKCCQOM7GAtBVAQHiLVPqLxbjis9SoCYYE
aMsjyO69J+vO99jov++nQu/AYLgnMwtVH3Uad6m43lMhrcFzdHWb5G+hCOX88t7JAowHHAnRbRVK
gLl1Io2jkuhCAGD+liit9ENbZXStxED2dM/QeZqv84tP+VC/AUWD3gGkEMBCVzNcSGdEm2/9fe9/
Gli49/9c/o97LzRKdiq4942LZADGFacp0pzwC1xfgFD4O8u+EO4E2PKEAUxaAtU3KLHYQO2d+0Ju
mFv6p2luaxyJVE+ZpTboCyI7WvNT56GisIovXeEK7pNUJ+Sn4wPvte7ULjUEZQKuZEKQHU8cCYve
tLI7Q9geOxhKsaXYd8EIUecSXDYkkgfxGfhjVw+erLG/HEy4CZ1xmT2t03k9lAuX9NrHJtmr55eQ
94KRP7JnEYE2RgR8KnYx2kTlutM245pzKvoDLU3pc0CaDyRdcLyD4/zj7+9F7XbvH4/VP5f0sLuL
ChBGuVWZiqH+x7Kdm29NZ/JzmhXbqIPkunVviAZQH5cOmbruIh2Xr8hgQQ6n8e5tEyt2BRGHTJ3b
3oJm25tJ49vLgTZGOsxGndR16xrBvApwzCWESHlo+A7PbmzXDvr5KQwMcmg4wEk8LIJtvRFO53Pb
fQog4KZoVSanBo7vsJJo0QBjTtl8kcp7mYPW28unyz2wZsS/TuOh4NVHyBRp6B69L/TudZQnB+Bu
f99q+Wcfu/v2/3eRD9++0TAXvV65yIt1cQRzpuMhMJanoAmoCTvYO2M0RFQkXH3erSURnee4XN3I
670EWIcvfoHFEkcKueH2BT+LOPn7+n7dSRjWdud9ET2t1s38/ulOpo3e7o7yqabk4tWzTqQwRz3k
8ZX9XibUoqGMuQS9MA2Tv3+z9n3g+/H9/fOrH4qPfI+nf9exNmniET8FmOy9v7jOyBeraa8Mcxtu
+BCkQ611TiWcWgRmdgkXG4cz5KtIlrvxlpOdGbbEgZ8TKb7NN84oHXLYJQIBRI1/Jf6oT6jZpksd
Y2FRHMhuPAlAqNGoF3Y5BqxdhszXTGHtwR0kIAOTZDraTTsiN/xLWgYTwJWkwUixAUSt2gKHoxU4
3BB3O72OyiVa5zlzL8rim9mlFqW6SWxQY8Py8vZ4r7pvHQNUiBQhOlsEc6Aew2pCpvFoZ1OI+GQz
QDVvhnik4rttvIMp7ydXPFR6jH7XFMkaAv3qMPwIVXhQKrnIgr8P1m/XYAaAeYwlawILm+REM125
PaIsTgGVFwWLZvPom2ccIEibogoAFM50fICyf6dH0hDheif26GofwraTut0WGrkDCu6ZLf1WUiYD
jBDTG7ae5TkpHfwm2EqR1scfNDUnNa6qCyF64hxjMTEBUO7x3jB2IcnJsI+clV96ZCqDb+46tVti
BLbOWiGPMnPWV5u8eQYksQqjULVp2R45Gq0QsWBeoQ8xh/FFTBuGZWu/VEwW6Xlckt1AwKmbmgRc
haUt7MzVNoGWaZMi68LLx2jx3vVe4dnSVkD9h5W4T0G3ChGxF+ZyFyn8Dfv0uXWLSIxKW7J0UBeh
GNB/GOSOiEgLx495fYP07XzGx3AXEir5yVTHmm9cggpCg4AH4Ir7zNTD1tNfj7iTOMRbpYtnIDix
tGAWWner9y1GvDdtEQ++FjTw8nUvukwhjg2KNb/YOcxwFhGDFBxeDAuR70QkN2NEsYyTjGPgvJiT
XGg6tU0GDRHENAzI4p4e3NfOS/DOcuZ14caDLcYEmLYQaem2GQPDWtKQHXMt/MqUZMcjV5avB9DK
/JQEKM0+vOy/GGbSYglhwtOqptxBv+7QVMYGQXcBGjK2Z7P4amlUnG14nHYV5D4NIr5YJRkPWMud
27DiplPdwR/E/fg1reJwZ/kVwx9xBgELhFiYDfWAzvb7fsEhfpialbvq4xVooEB4d+JwdbxQPtl4
LSMypqiHSOKZSjGEodMOetiMKbq96gYwGT8nxGG78zfI74sQLJVFpOThhQFtoHr7r75J8OJq65GZ
Q6z51q1tNTwH9/XW/SCI3SH44IXwvzZpxgg+dsmWiLYzIWO1f5vwCtg6b2exOgXM+HsO7jrFb7LO
9s11vZKHMTzn2O8wbWKIutp4JbvMU8Rz7wSwHIM1XjPezYuPAe8Ndwx3Y8972Pm8+i+3AOyg3TV5
F2lSL46zfBR9lO7W5o8fcQritPVS2P1v3c/ufnCfmlgLkYd0YWw3qiMoNxjFBtjP+OPnIb0cs9vr
du+CiTdrfzUrMK0emC7PsBdPludfN65/VueHCl+Vr4zds6amDQx9zU5ZTBbG9PIF3/dE84ty2b1G
NfFG3ZM4YeWwAY665BJyrCJH/BiB6gO2jnbf3pnLDUP4o9M46FqLV9HN8EN+qaOjjRXXHvcI+xTC
lnqOkAofJ85Yc5vxaV6y4V1d/9lE7qfCoytL//loD3MmXSrz/aZmz6MKW8g9c3a3ORU6dCNft7NT
yEGcNezv2/l9Ivu52ekyv1pF2/JNFvlnnz3hnTEKtajnPcarOzrpDemHd4ImDmPQ5+PSG6267Ieq
wqK3BBMd36/mcXKbseCQxdDOt+/NWvTP/rML6/08Snc3438X9nAz9js1vRiHbVdFta1JNEYaEiyN
9JbAmG4RIIhaDatR5QKb4+SD5DMzF028CO9P+rF6V6/9cYseW9bFdnOWqwO3SAZScWE3HW4X6ss1
IHYNwQYny7BMdJdy1X1jlIxdso327qxnvanR3f88u1vyU2K6MX3bY/RwcK3y4zDbDRiXfbBlUD5U
y3Rii+bArOyaZD58blHh4PemMrtwKD1iOqTMIPkP1MWz9jcqqScf70GtsqvvR0Gpy+6p2w7Y+LBM
IsgMZPK4LOmlXhxQ4H8RJv5yf+FTu/eXNqYmww3MDmMuWAKZyd/fAAT62Vy4m9n8tmK7lQJ9JgcX
a40+Xxxh37W7pWW6X+Y0GWHmIUXvB5Xd+I1uUvYQ+s5edjOBG7M7sFOgPugO5XtPmwGvNF/FiJF+
5wLs2d1E8GD3zdcrgyhcX0XYBzXKRobq92L1HcFX8fxiIPbBmLIvup0RHcRV2HDzWZnO0dl88hb9
9rAi7afJrNH60B8fEemQXraFxqKUrinANGZt0ZFRHee5ENEP09qeI7+BI+MsnzmYI8GPQCdmozhi
Nm/tu2r22VcY+nM8GfUn+upM1/Dg/32Vv3TDka/JdGW+EUGK+lBTC7utXvU0XqkaS0HeBUv0WM0l
e0MRdRxnr807EYg02rDPyvTHPIUzAQagz2qcEcRGZAuZFm4TXdF1spzSKVkR6VJzahwu38uddYIb
tugxMGDfH6c1adoozm+M6a8hVjxItB2eAcwuoBbLCiEl4tSnQ/H3h5TE31pAcLDQfGKKYcT10KzN
VK3eHfVNd7g3hrvZnUlS47CE8BqdF00AOSMEf2Ambuo1gU5zHK8+sYKgcruTJtUZyYiwaC6vGDLS
L8IPb3JYTu65o7vGC9XhCzEI3TdJWHYT0DgFn0wraRPcXnovu1fItnF/WPNLOTMTjevtJ2IPiD8p
uxBrnXTagp25W+ee3Xc3o9Mi+7guNh8iRmyQ3SX+4JM1v39RxpH14OW+5cyLqL2avbfm8zoXZ3R1
njSipF/mBlCLJEWHHNYZD4yHlTbVL2flUOonkoN2dhskzHHgiBPgt8qtlCMLnMsZx0LnyvZKOHUC
6SaSo252fkg47QQ5w+xutMmrBmrHAIyg2l0xcUctkAc8RjAjdl6aYIqlVmq7sWc+Si1iFaFPCMPM
P3ub5OgopLNZlQdyZ5DOsiRL5Am+Wps8i4AUVuIyb1TGV36ngEn3yGgfmH9EfhNM9M7Fug+BnDtl
shkT3DTZeHd+PPmwEYGKYxgIaAkaT3L2jh5WMTZjGt4tHmlqHSov0W89NMHOgTZfzeh7zxrMGQNJ
mo6nmjMUw28Q3wxki0SHfsECogwE+534Kqd0YZA+OZ3/0v/mK2E2CyYJbY7yqKrvpcXurPbYcorA
8KvvxmTHMAA/w2BWMIkBg5VG+uwB1z8PRwD0OixeqQ9ZRC40CQ82ieoetEH+yYWGce4T9SutjBhC
wezvF64nds/H4/7478U+tBK2Wq71dzuWFWmqmuBlRzpRkjcHs3hQkIrZrvQY2gZnvzKR3150mxOz
lcgxj5FP6CpfOn6Tb+41WX07cEtI9ON8dI07fLhT+rLLCm6r5sdt2XBUpAgS+E+J8AbigynNjCXk
Aw/WgEVouIsTrkUGRziyRxwOzwFQLmKoJCdm0EFDwzIcsAaFvfVObwBkZleUl3d/cgZKcfEh6tMo
mij8JIa7HKaY3uEctWG0UgU7wodBkV+Eu3nJ3hTNl4jQ9mBs3qAYkE3XHVkOMbk67GLTwoJSxTFH
tuoRod4kR3YP9tEh6cTfeKyQ3mmA/dq6hhj+xxPN5ojE5x3W/i4hrd5mNsrZpk+K+M56ySIdz303
br15X3Fv2pnlq/jEFUNisXZxtx59cMSPTkxSObV8Ie+pfdnkfzKgEeLt8u/v/BfZ1n+fz4dG3V2+
3o5qn+ezXJzibGBQBNQDyR/Sqg4OE9pxHGu5hQR4bUYG5CvBQ2vBkbSm0TnY+eNdMD63psgykblP
N+Pul/98HvsYL/D+whzt6rl/Sto2FY+bs5qeOCFcvrpzGhx0/eU+O4zPBDh11dqG/MjzoAqv5lJH
UNuE5N4OgDYrsRLXs52foqQed73zZ24U+bdCAcc2pk2GdX31cQvub9U2zZv+aS4Pm42pvx8G1YC1
1ZMGurNfXGFhKRieSmsLGqxA39oFEtwdVCBWN0vkVBcSY4k6ajMsvL+/0190EHyn/1zaQ9uruKby
Ru9120Aiwu3qHlTu1HxLeKK4asLdIkWTxSGWBOgUiMuBemvnVRFzXqDIlf+sQ/ntmf/xNf5zPQ8H
vXu9L27bnFt1/rqFvbG2RvwZsA+sihlhFMa0l2yXeSy972YbX4X7Asg26TLpGO4nNN29zKM09+4h
/QJCBLuxGuolT7EJsbVgEI0uEUMw/lTqplMprNmN1bCMs5kaSmE6FLx9mK/7KLRoqARC8Ox8823I
+uvjPey6xWEnnbPs+0kgHiTZvKYI+tI14r6A0G2UwrTm4hbwnGF10DkgKYwPNpZib4NXWhy8YQiH
Nh6Uuv9PhGn8DRAGcjMpNOSuQHZ3To9J0NOC4bcDwz8PivZQYNXHqyyfuiuXhsQ+uzTaofC0NOHx
xHslRaIW68kloEf85BH9P6zBj5tGlY37mr7tD8Zpvk/10miyGmX9KWZctgLechbpnx7JFEf7Yg/V
GNuR8VIO2hh2zbQYakFuM04Kr8guD+Nm+qnRi9uGV39rHd+IXyU5NkPlwZLKLslu8CJP2vBwoH7b
D5R3AvoGqOyc107Xcggu743DOu13e6zoQ0ACOv4KiMUTkOyRbOcIUxhTrO7DjKOUYRMs7PRcKYRt
QgvunijLs/8BnnMsVXQUjtYqdV93TgMOCN0TPP5AeFJJaL/IfHmtUfhifpMwln5Xf/+shpdKaDey
qp3mDFB4OQaHzzMWBNXvQEjZ+PBZJ+dkO8a3MtyGanScHt0tzBQFkh+7jqu7xYizbcjUGqEIWbW2
FJEBHp9wNKj0rA9J90+QtYKBaampamg4tOknaFXte6xTIysONTZ9VYzF9G7pInqi+XUwk5q+LA8n
j+uAEsvu8yOSzWQf7KkyO90CbRzKA+aGrHrUoKCjYPuEbI/8iT1V5SnuriMNCeP2GQ056QB4Plu5
6tPRDa/Rhr91jAtP9HaBlgBossgat4HNAiGBis2LlXpamPmZD4+NIeAJ7W6J5H4PremIHrVaAIfx
oV850I8AJ3Wcs11AKrnPrM/Wvoi0RRGrWCnJpMJAZFyIVBLBbZZc8CZAIQrOPsym0VJjRbpGJYE4
XQVA5x49IiEnQUPWJF1vHksiWFmpSNmDoiSYMoKNplNfzbUAhN9gH927lgD/KakLdghKeMSogFC6
sOwK8Y2D1TXEzRcQ8Dw05jcKVHhgjBg3jEiAj/FTtZHhnBwZYS6AmQgI7Eroon9o5PZp5DJapvMq
fge4cgShtY+iizhegRsgoUunV761Ur65VScQDyY5orIN8bdMOLAQHL3NEMw2/UO2qxAeJUnNa4Hy
KaffK/rgcQgGvXNe2LIQX53+8ERHizxJepMnL6Xa1u3bJMfu230z+A2onngb7+HNplUiO21SDpkH
GyMsz6ziEMupCgUqJw0cFZm4ts6UXoAq99o6gK0Aavbp/wLY5DTCDfBgxlkHpG0aiUANKq5OR3z1
Qco4+qBPA9HobjqUq41zjAxumj4x2G5JJKHDgNYPsNGOJ/Zkrkq68LCS2JI7QhLZ1xwLcO47hFbZ
KgH1BO7Egsv/52Ft3DzcuIafI9HmO6LqubmkXNhKQLM5Tl2ZI84x6gVqUruNn7Ku6w5abK+mrGMh
unpatOtkw1SUNyYCe8cCCeQp0d4pgwP72iFkrAEzaRuIL+cYowYVjI5RoKBbzp/hGg/Ag4g45Ayg
2KxATJBB7gHYIVmTquvIjc2ZIugg5ejRrPvdQYjohh1H4xQWIfbMdScpLH3d7Y5zPEZ43yN8+LbG
3EdDwkZrn4eh61ZhPMGcI3WPwHC8S2gf8SzlYep02MMmoK0TlcNyeMFAcjHHTWFKPHsbzikn/Cnd
x+wOXjw7IIAMKHDahKEG2uM709Cznw4OS2XQHxBfhB66gwIib3ky8vs/XcqPfeWfRfKhZNze23PR
tCpb2ks+6laQFv2+/pKG9aRzIugvwvC2IHN0VIbH6Xas+7tp6mtDOsd+n1WGPxvtp+1QfTMi/W0/
rLqMJmlZjo/D7TrvcpN5/hMaPep4S+fvZr8iuzc/sTowZpddF7taOSg5Dx3GZXLii40QYg4hoga0
xhCRF4QdVfYhFpwsweNktoPcZ+aD3BpaDKr7a6jPb6Msbhc7/mmPF1lGnY/BM7oEvWgzrKKNKwVp
UsS1f3eOA5ThNg+A2eMpk032Bd47Djjm0f/k5Rl1ByjcARyPC6dg0Mqgj6lcF/RyYm25+XwH2IDI
2vFYSWxtUOCbyZmedBXKiXWmJgIkJcLsW3bOIskSSyOT9NBol2iTGy4esoWss8c24wl854WHcoXD
eWMpEWcCV2AQmroqD9V9ceHtufMTMfvxoEE848XOsSsYQd/5ltT52VCbyAAitcGFMUpvUnJLfCTU
wVP7TlcB//WUPBx0xbu6PV36ymlOjQ5VUsKYdJgLztZnFtlik+Fpdg9JHe/8a9Ik3ZCLhcO6+Vv3
5j8jTqER+nk1oEb7YBQ0hDi9R1EiIPdzebzdqrnoCabEdPLa5cvmU9BXMUnWO1c42nJj3tVhv+/o
L/SOae75d46bA8PNwiYqiRUlNRXVdzGhnIlyIKywR0faFMQLrklmOAOiK17atTa7ET1/tSoio73L
gGE1HzhQUdxfo36wiTW3naAKRFX/fqIhbNFrkemmAQ/zWXaXNFxiMeqTk03HL03wQkeHUe7g3vNF
Mo+K6DykO4HkfU9JyYo8u8XMY0AlyNQH+8/zcDus34qAUN61GCqDy8AgtNbSR2QEXaZo5vfLDnxH
MKP21vdRt4mRHrTkkAJ8XMsfechZ24SUxjN4WN6fAUJ+ciFUhUOmqsjA12VEZw+F/L6+tfnucK3m
V87h2iJ/V6xiSnr5LpK8C+/AvaJw7KbwKmImyG3n6Nn6Jf1y4v33Eh5bnvm2ZG3bcAnEbyMUYFht
g3+px6xOw2oK+jYbqjr7698nRvUXCRu/lsISwDu0+8fGYXZqy7qR6moOejGS3pASd3g6WsJmQ/Hh
3028Qxbhxkw5bMbknX1EcHgANfpVr+1gVLjIHazUn6Ni7IY4b61mtZ+3tw+NCcQRHq3+ceB4saj8
y5Oy+DsM4eFV/ufS0Qz+t0dQ9ppefr82LNQzDGZ+PuVpR4s5bkfi1RQMdzM+Tsk/zmnCrG8kLb9J
iofuO8RAZWIsdHSIKq7ygjEJ3amNoPHd8MCrIc88MZzOnTtlP/s2/RraVyya2TtvCEMqjfsT0rJB
Gk5SLHpqgBcSPSJsNJc3mX4wBw7k9QiscJIRP1hOezZi+mHrCeg06GWC0JTs7aQXamve3R6rizT6
+2vt/bDTqzQcNVkG3MaqAsnhv/fmcswLkBH3at5HVKI4vSxpmlCtnc022M1SEltjYXx5YQSgrpla
ZBmoIBOKTJ15LTUE2Yo5PSztieTwJ2a/uypoQCpMCUAO+sM3diol5VpeLtX84pxfh4pDn3CwWd+X
G1wbhB8N0iEv2jUBcLOc7h0mSQmSV52G85O7882LeHh00A7q4CRgo6Hueuh96bey2osb/TjPOd+c
eVrcIqZGQrrbD0sfoKwvD+4U7m9StPdTVIJVh+u53C1Q0HExB6xJ+SMEuMi+tosK3aE22Af8BTDF
B94f+zzpvWqejnaoYK0OGnMzpvCkgL9GiN3plGY8cTyHNvwffMLvGzqr6Ip5r9RBP2hpaoZdZ4uU
cH8/qSmioWQLY8QwDXXJdnylLNkP6ZCP+fv6ZD/oR7v1MTxN7kjAP8UlCDePMntKY/Pi3Smhy+SG
CqP10iGNdRriPbvxDBKZaZA1a54DDgj5sLfaLTikLBqOMc0YHYQ2PHn1DJykoVDsX9BqUHAwBbwv
wU+6h0BatKByUI/2bmYefN1suJcJFTeDwDsEfV9gxk6sK3O7w6JvHUPZK0db653h4d5MnapiSli5
GEsiiRTxqQyaGFFSzPzq7mZ0RbcvBwS1EhhwGqiHYUr9XKad1+viVNN8vK1ZEv9+MORf5k4In1Wy
Lgif6PUeNbGl1qvK5tIc5sZ0M3hp7Xre5/BZJFzAJ2DacfGCDtaSBrulut5Fu7fjMosPIxJtcDIH
Giq/dPKsyfSbHPrfa3oUuuppVUmtWB/m97j5xiRfEtllTfH7TkqX74Ra3tqO5dpqOOLND0nvQrQo
uNYxcSkjjBz0vzz6YdRjZfBVkIRGKqiObXBySoTVMwPLb9sYCw4tjM7g10OW+t+FRz6DxMpO+WF+
DEgxYJB++Mzgsq60mRGeugxMBFPq6u+v7XtvfHyd//2lD6V/Pz02gizzSxltfRrkk5vVK8E3gg60
6PxafvZnx6/mam9Xet/Z8VVB6cGC+fb3Vcjdb3m4CkzhIkxPgxwnVX0oItSibaVtWu3n/fmV9Gg0
fefkRkIugHVIeANwD+R6FnY66gdljNIBPY+vTAH36vAA2sWRA0KX11r42pOh8S9V5r8X9tjs0y/X
2wmu4X4uMOfoBflYQIn594f/SVWheIIgRUQMrjc6e901/NOiyg6nQmzlLVkV3hl88uj6JoJ95zyy
nxeEYaofT37fL+XSf37fQ2dZl85XMT91vw926leG9VGbAZGrdCevLWHdf1cFU0198Rmv8Re7jqJ3
fX9RUaRvKOB/P+ihrvW2kPJyLo5vdEyzAd3T4DuAdyEwKTtPqG91iQpKCUukiU4ZE+rdJ8PAwgU+
1VZcJDP7F3lx4r/Pq2xWQ5kesFJC4cNJLHxod6bqNHBoAGQ2oSgWGd97dFt/38DezymGKpJGrnUU
GlGVvj/nP1+YlMoH8ZwLxXwXb1/FiYxJUZujoEOChZStS7wMszmIDtJjYRlBX2io/RJh39U9V6o9
WX3yCPV/fqX/vaKHr1S6pNLltuGKqkX/axvi41Cs0/vGz3E0Cdb2yrAUxOEFPZ/xQacpPg+Q9ire
kfkTrP1dcPVpn8cK53v6eVOCxUcihypvO9siPZV9cX7wbtxTrwxaJs+NJSc93kb3ZqCKlEiLJ/R8
n+ie0iD/19A4FJ8MiEdHnl0j3rrSiPkzavQbjT/NSdespAr6U/eomeeZ+KY+JU2ov31DqDzodGiw
FJFRPzxp2111FC6nDYdDjn2nd4EafK6jpd8Mcho3+ObtGgw0hNL4NjmzDe9tEhXxf3ZyZBUx04YT
+m4oDDIsWG7G1NUqD3Dai+i0RYyQuXmiEE+Q0A8yixszZl5WpxoWazj4hv3346Z35+r/Lo6qaHRp
I8QygtP5/vL/edxO2ubY5JdyMy9iY2qYs3R0N1++6TMF+mykxfApo4OD8iZ7hbjlHtGWBCinsNPc
QQoSChNQtl5e5bhiJMlL1ClidWAI3UHk5ra4rzuv79VBE4nqKEa2YiQplPdu9O+97heK2zjiB30c
q2Eiax/81JoL4zmu1Serrdat8w8flaE/CX5deBgjjofvzUhzQQeaBt8ElQnAPsDkqp3N89fD7LjQ
PkharkWa7MD1g2wXCHVwD2jfo3em9zKCw1vBOEjj80y+AyE3U7+caa7YmLeVinbAM+Y1xGNIof6N
o3giKtaVUAXO3Yy4GcIf/FtEebWDVGEJn/lA+ryQCgBwfHRM0teCpR/U8ZA0hO3eU0fNjR7339/0
L0MxNA89zPJi7xvn9bAZC8JJygjIyefbQbESpsaqj7aWgU7+0bvax5kQkQA9aeKbgxi9+BBRd75V
8lQd6GHDO9sGrWhedbMV+VZlaCFek6jh7hVV636cr+lQgFEnolVGOhreOHuuT7gtFrSsu75Ri5gU
Zfb1yWIp/zxOUQ7ikpJAJHYAg4evNO8DlzZSLZ+3tuwG39yafNh/FcwDr2JBi5RiA80AM13UbSPJ
fEdxhEKXlkZ88qoPdEe025AmhfJH9eRxg4b9y/PWA7araPB2VarX/64TRS8/HS97NZ9L9IdeAF/z
hiCsJD6lBAxSLfELsC85Ego6lZQGrIwweFGcWNkEoXHrSlNpVQ22dMJJHJjJdJjwxZs4i8Vwv8cR
xlCzC629fXZUNgxREeyrndvIlnLi6DwogWNVIHu7LAw2O9/wlEBfd+FcikQckETX3nCy4A73Hw7N
Fz7aQP5ivjKRlsqd9JfULTEGKAFt/4EIAvQCxPSDUxOafLIsSGmdEApJdsZHBQ6NmYgcasNvmaG/
XwI/BRbqVSgRJezdH6ekQ4PcUNiE6qBi0HJzNb/m8IKybYBZjWyDiOHCO0/ThnHe/Ws7I4KesYQ6
58SO70iiwUnGMycTnrGDe54RyHVhzHf+EMa7Ra+if9n9yz5j59Vt8veb8wuZSwUrBJuUAEByh74X
ln/WyCY3rnq16f8/0s6ryVFm69K/SBEyIMRt4hHI+xuinIQkBPKGXz9P1pmZrqJ0RMw3b0RHdEX3
25mk2bnNWmvH4yaYu4cAtImu5OlN1UW21Ie7t0vUoXe2SMng0mQkIlUoWjfr/gnb54O0B+9YYtDN
AdCQZuefdFOhWXlO00zUX/J3nr61jqzb3kjrbrpcj2qWAnR+FJ9s0m83E5cEDOg2FhX0ybRJA3Fh
3hfauNDL5kKRA/K72JNBrJoKuidfp3MbwjiGRaFL1LRO3vmrYuP5DGFjIVSSGTgKof5ZHbQW6uft
/TC9lD0pzSf+Aip6TZrmkrbjAhTOfWMf0ZvwconHyoE+RueAps5W9W5pyBtPDrgtCwCvJK1pEQ2x
h0tKxQ9KNYjxuHMf0OxhP6X5CqJ3exD4MG7XAFnBKllN2YSlMqhl5gNuGYeiSb+FZpdOJmr/PHmM
8jADlTRpvT/eqfjG/uoitnUL0H8bZ1/VJtvauHbxkq+oU0bZ1J6ZoaYOKganDSXUPxmvVaLu4/V1
NT7DcqVW30MQgtrfSVDr6Zws4JmdG4nks7nc+xVP2pwrNVv1/TSZVEAjRc7WhWBOMZSODYOV78xv
HiRwCwQUt23Bs7oydBvUFLVIWVu/g0XI5qSWqUUeFyTH3O1F3Cn5hdIJI3VAzXFDwVwWhKmT26+v
wxOcDXrNuiLleuW90AtGt5Fv1ZTuC5XRJgALQNDLztAf4dO2UTqAfocJo52YI/XBqIF+GC17uDYp
M8ZwILqkG1L/IUC1f5bV459k7elMSYND2nQqiNgohYNXPZ2Plxq839FecsNRta5H1pnX6qO+3KWm
bl9jJA2Y4AVJlk1VNMJ0cvTPA72/C44P8w4ys7OdZyPaPB169Dq7jK4Ofd1tSjKdaolNeRKUMlfo
oTB8gSGirfn7cWjsdSW+XG6V0VZMlP4MDJqwu92NDV7JwafokmoyILz20skucKyO4X6mpEpFmcpB
XXvizTIRjTbXVDuAqkoH8Ydxuya7Tdy6niqjan+iwV+zFxrZ5cuY9l8W72jTzjqS1hb14bgBXu67
cX/5eUFT72rCbSOergjX3ffXGPVkvAS9iTELQ/AHYnadtdvupf352YDZs9wO+257K2iuACEMwqZ9
DE6THZcC6ewLsPJmuKf3oknnWNaCvmCmBkeks0jBEdNyG7cCJpqC8tDNDLOT6EIqW0MHRA96rrnX
hhlRm4V6RSs8MAvAxHloxej+PhjEIKFlcnwbDuo9pEXtqZ6YWv9uTD+qHmyHwc44v6+o6zVNfSxr
h8CxUXNQenfXg52RdO+uPsDDs2AhdO8yKc2F/PK+ohFqL7vx1+b93K73vk62Gl5x7RyD4p9RmS8h
gVWpLL+hetJbfb69ddTxm2LTfm02R4Dc9OeHoOP7S0p505vwd+a46o47lPCRujgA1iQaRdBkLyr+
PIhlfTw4T96QWlg8xPlunBdI0NMUjJ+UmnFDAbnGpb+5n6e21hC7ad+M/XFq+U3d6WzAXp5hzvFb
isFIjjjLBEuxcT5LMv9PyjU0/a1Ts0ARuaorxYRGS1up1fNuWxnBHq7ZC5sEmDW4uzTOMay58fDq
5hjI5edre1T/m0b5PWohtbXaZdHjpG0qo8nVDPOgOemOdECG5sghwRvAF3iIzqk3rLeHy5tYbuCi
v57AM4NIHkfVYCegSo1U7u8rlNzzWFvnXKEu2DJ0SOnScRHxR9yLYe+fA1rpocr5Qc83SO2JkKAk
661JkTmaVkGVPoLMhjsNDKDMUivSiBQinl8TKyR/LtE5rhzuTEySrpDkATbUervkUA8BJh3n8H1w
8wCbgDS39RqVYG2SAgknTz6N2ryfG1XEfYllSUFmPcQEMhKAiA3h7usVfGaEODB0+cW7qjXRd/29
gocWCjBZysExQ9CkZmjClDHMMKT9R5c2cwa1K5idWrsbmtT4Ju0wzDohvrCH1VysjqLrQSGVx4wA
9EuIgMzNRgzr06FvBaoq5scJ/m7n+OY/Rr4szdMbmNT4XfTdyesvUZ4Emb++pHAY63e9ulK2fMkk
nN0lxGpyEAszbLeXe9THmu2l2+/P7Nh4195HVJAv0F6dnmOAOvLHnao9r4J+u30Ohw/m9npqjbKp
FQLAS+0MjE0uMsne/ywd6rJeLjwc0dC7OOq0MR3E3cHgzAp2xhvhJ4tD113ZvN7YmeGq65YYDOWJ
q4jPVAWyK11rhEV+7/tDyeJdSlw+msCdXhxEdwQMAyD+zqfiLXYhb+DKwc8zrR0kXavj1wU5t5X9
2V7IF+ZhrDoTs/9oL+GJz8tScU/IG9Kj+ze7wvWJT1pybUQreSp1sZDPSstfNL+63uEr57UGxRN2
7ZXIHCjno9EXEqmOdbest4YFYyqxfLfftFxQONrbuG6P34Zu/2D1Ydf6tFF+vbdPAMa/p1r0yXA2
sqxWiUYTOrW9sZLy5nhs5s5oPEgwOUYn5V0iky1SJxZwC82lbvbLygzfKqtFi1OD6aLg2TSQCy+c
sap+Sc6XFvNoyCzS7GZB0R8dnJHy1t3bo50zWlsjnubBXQD34w+8Veg4irCCgzfnyt66vuHgOfIL
Xp+YquG0M/bdz+ydiljq9DWzvV72N86y7/ows4eue6HQFb2VrOaTpBgbT18ZtOabZM3lsf3hEx1b
t3Pj1lIjbgrn0s69bmJ7XwCjDUtYHdXAeADH6pds4jOfELkQJHYoEMvOQ4VN3F/3aVRtRGyispjN
gIGKMDVZNcBMW2skKGyJ7VoEuQHFi8ce3N5ymXXd/uuv/3aT/+zhj2lIO/Lj65PHMW9Wds1oJNvU
EUg64eI+HPGengScpOZRcBs4YG5X0HjLoBAM9tAJasu5hVsTCxmFuJ/KwHU3Vr5w3ZJVUuQRejG9
IjbntmnENe3G5sTBTsyqBkILBhps4trV3BEvvrBxA0fv7Bg+3dQiUyfm506H5IPl353L5/iM9FZq
fF7KLqEqbfurmRVsv5rpCc0qGtFoFt7NcAFoYxHikrSb8GzDbWeBsk3Xa+FZYnTvbV7hISxpCPSd
qqnio7zhFIwxb2veOPF5cyHzvd7ZJxrJWIl/O9sq3M764dHKN9cWByyEC0RfTvCCYrT1RwP0U6fy
ynXSQWdnDtd2hW7FsrpR2rxDHuK/i0RajFKkQrd6GY/8OF2bqHW+bhQWqeLOQgBsiJMLT0znZIjN
8bDshWk+vcqyy/j/Hq7wwlTv623tGtW/DZKEHYNj8LocYwgBawKb+GwtTk0UcSB8oZtRGWwdD3eI
GhER5Kxre0Dj2CRUoOofN+mOH+oATvMJpRdQGbEFWNA3XMDPqNaeeZbopRyWfcPzC9lQAKTBJAQV
UXiHrpu4HjVP92jUXIR3O1ys2++3Ccocdmx7POGjzMjCXHzxbgdgWjNM1Bho6+fedE0f5G5nZbjH
8Oj7ZolH8fzA/5hYwWAdbnG639DqkPOkQMZ937rdZmaMVkK09oI3MocVMFIgL67cd4iGHsRBjpvF
X/gKgjcEqD7QvGiRUwTkrJGz4XF3YK72pA7E66P/JClFApYCMJ10yEtVv+sgP45dHh0au42ObT3a
RKejivQ29qMVui6nzmFQnyDSZO36IE6+/Q+A6SH16DDymjTuDVrCB4pt+r4RxeYYyIWgEPMQtXC+
9uY164hLrOJ9moa7ND8vxgTB40mZN/IEOvT7CwqPUt6oX+JIPq1tUHjG4urVTyKaKFZ3JRwnoOWI
1t8i2JtAxFGd5E0FKEEj8UZJsPMdw/2+v7+nUbi/zeq1mWeJ9DRuPi2lSXnl9nYA89fa9Fo+DZtE
/e1I5KO5++6DYyn1tDkHhic8SxjC3xNqdyQVV0LG6+Z6Lzp3i9g0edP7NP3wqDccBS/7sl12j76Z
na+mXrAFjev5eKtumTp92tWPhX1ABwtBFkFD2a9vlRmU/6hTSbNXCm36m2b5vWyFO7yubrSdJsc+
10hxKOgtPAxkNdadMLSliN8ACH9VhyN5NwKL/DeEqdc3ADv/x/L+nkLhtm4P8T6vPZjCDv9fKhBV
39BUocingzbHlX7b0HSh6dC+92qi2Bo5SU8XthowS9GYxiQgM8SW1iKmH33Drk4QEkJFYdWBMXbl
t3DVLdu2pTGHkm7qizVJC7o3o2RhAMeBpQ2V0Zj2HOHZDQmSP3b8hjWMxbK/bA36rtWjQAEJi4ew
CaCpYdFmpZnKwyIusqt5ZlZ8KC1ijJko83lqcuv/HA10DZuU3OtkwwpZsPWhcc5uV12ah9RDjQrr
QCbXp82lWfPvb/PWbAek/vWONMsGLdzo6upWj84nBp1wpWXei5S9oc3OwYEiUNWadflJLEICSBJm
qEjtR1KwKze73ZPxzgxlvIReFdDP6RkCCgRlM/NaYvqwVecQoDbUu09O3tuYMgEqK2QaxEO0++br
r3iCMOFY/Vi6gkHIjloWnY9Y1sYQaF2GiuvdfaBeIBI36wI4LRlOXpTiTmm8gRoaBLQKLe7UtrVK
aofDNhqBseoOmsaAVi6Ust6awucZLpUY/+s/tBCe+DdcYY8etCTJNk2GIxCY0GGeg66JWTjCb6Jv
uRgJAZjfALhkvtVJ4/hbgRSGX/LQfn/Uq48urHEre1z0/ZFZTGbSXQqBOU8QVeBo2KMwnFHVywOk
z9+7iGLxp+3QHtl2ODMX0kvwBivLEZZljK35dNpB4YOu5hZJyNx64/aNoQ0DdTU6xrIzNstczidV
dxawBVJCIwaFMFwwuslOuZwPcRyNkFwxakOUT6iH3CEOxXB0u9pw9j5IyRCq0MqTdsWwmuYHrQY2
U7Ky9BDoTaUejUqd0evas64nvpyPj97g7OokFnFePQ8NKNyyt85c8PSsiNG9D8d7975SNxGOFUQC
Sg/1VuF8oBc2db5Ga55La97z6pbnAOUX3ghCvTdFmU10HLb0vYK2WK8XHGy2NfjyRovIWZBSND5w
1XPiibPoEVzfIJEu2AwaoQO0Bh5Bq+Mvib+cds7GNDUHmrVQBVPWrQS1b/K3UMmMrUchz0vQj9LN
JKRuCNnCrcDiQV0U0SNZrRrSqNRT5ytbM/n/GcG2cSnoa0h7nrMlOlJlFmUIiW3tz0JvYy9mDa8f
+8vUaN/Ikk+altSLq6LWhlaLxY+rZUO0W7JneD+jHQYiVmbfEOsAvT8FubsgGJbcUf3ZawfQAqQz
SrV0+CyEkKe7sgJ2FumkAaRlmy0Wa7GYwErr/x8zt6BV0QFzR4CE48ht8hwkvSLRFAHsnauw3+Xb
JP82OyITabg56PYZTgBQRnSmvRUpou7dvFNxe1+JxYzKAzLG2EfeM5SCpN7eBppj1CP5im883ct/
OLCG9Hth9R/CDz6kDIX8NzXrC01vTkjAfVijvvMA4QWdakky4svZC2eUcK8GzhzifSowpcPUWPqd
VEy/vvjfgjHpAHPo+453QEZCUvO/enOfv5QYQ3gzRn85Jh8NZy911jZpQHQtZKE8MfQ5VENBymby
uSq7eU+yCbTIgkJQk9BH2uUV9iCrbJrp/dDQSf5u6Jjsz+iSSb8TRC2M4wQhHY8yhgEY72PVRlqJ
FkdNqVbfopPKCm7j0NXw5AZlKeknikg/Z0V2DfP+ww8/ZZdMU1eqPopRQTl1jtABv+6ya+6HtZ7H
uTj1GoRoHUBHeokRffZQ/ViQ/4jb/Bj6nFz02pXK9ahdpZysD1DvIyE2JA92KLN6T1ytX0MVAu1N
Rlm8AhJ11ILPpPRRtkHqcnHpo9vRo+Nu5rSC67IF0wq1TRQAtVHZBfz7SP4av+DO6Jt009pX6jo9
Q/E2iXGctQ9IBHkT+nZswWelk1MPtBkKzCVOzRP84u8NLjyYxyhdXx/guEeS6XigLz3JFnK33lp4
tOoEb1XrpJOWOM0oSSUnsaGlbNaFjgI9u2QXnjl1v1ah8Go2a9Fudd43dSSzmg4AyoZ5Y0CYn/VI
+DCjm7OWvZyULP3fJNDv7y+8d6c0Oh1rO7b+ZtQRyJSFxekUhByM9ZKRnhjZJplWBFxRwm3QMv33
VaofD/FlVanpIxQ6PcLqa7uHuyqFaY4IqcCvLVlPVQYIBS8E7Di9tnGQedMbhVN1PajnVq4dK6Pa
RZBmRl2aXODiNlhE/ntthAaNj01R5q2KgxT+1U1P2NZ4iFbpB0XXx9G8Lpt4quKs2QFJuYfnDiv0
suvn/ErDZeXzxBEFD0K9jDSim1eEMoi/PvOS1+l7mq8+o3BC99f8vs/UA0WH2WWy2LbfpdWGqGyM
PORVcTnuLSMA4EYWbGW6oL8pvlcHpedEHoRX0yhsXxZpyuEW7SsyVd4kx6rauPmrQXilhqh9VChw
380u2hsHg8fvHCxkLvjrvjEuDQFO5ARiNvwaDEbvIy9vc7tig7kPNEPM5x00soFc3FxjuvV69LHE
FZrmBskhBUNvOaSHoHNTGujhCbXwn8fXhUt0QGm20rQyVwkn2btuUoM6GoakJrhVMSTj4U7uJcSO
7wLPq0Uo3JZ6rhxPzRpHSgk3B6jdCBLiYas0cad/4wEaFG9T3CUpYw2i1D7uEL0hA454+0cQgPZJ
0EFVBC6BZcDjRjI5/OxX7L7LTz65JOos1/lnfzNmr19fvsaTMOTXXZB//uMx2Z/up4eacohWy/0M
D0fmdwnj0XX9qgxGo4sz8ga0fMI7qNrIRXWMS1d7QwBz2TI+S4OUv0eJpqVUXKhUtCBOaYXE8yo9
nJo5bW/I2M9mVA1OYm/LqD0Djkw5jZtJ1xlBx8eg06kLn4LZzjYohvfj8OSepu2SxVH+2sDf8yk8
fzRoXq+Sa0WT1SgygwcRJh/hEY8bHQyKQDh4Va8yTvGbmY6h91zfEs0hESupHxLgld7yCsVUlK7T
39IB82rS/Qc5NpVyc+G05ftj2tzXr9qovVCM7mjX3+BeDyjzOL37YArHFvx8833ZnlB8Cdu79iR1
HmX1iydJ+N+TKJyc2vF6TLQdk2hgRBG8S5Cz7LYmxCWx/XVs5wMuq2V18sXwGsJlo9pVYscb0sD9
vnS/Z1BIBK3PJyU9V3NtlCbGhBiyi/+dU21V94g/0BP11uuhJmHQVc2SuJThg6Ztw4voK7n4jKx+
yU36+6oQxfOmcHKrVRp5FTZFXVU0RUsa6mhyNNHGX3eqy8Ui3xn4/1uPoJYUB2T9Xo8QyyNBCC7L
vNMTGLDWW0d7GyIDg3wIKaGS5/XJDeecyGeOhu88sH9oQ7FS31WasbxUZ7KbsOlQstjYUiEb6fDJ
DtBrPPz6OAvr7Q1FAn9OWbcSyOT1nt4bIPN4xgjvIKi+XrAnHtaviRVRNnUd/VYVyAl5vG4uujJK
5NKf8Obzb6jNgawbCIi6GN6mUsj48/X4T4r2er1Wb9LXoE45gsjit+lrteLsetipKoHFeqKJSndR
M+1BOnUklmAWkdBEXmHQ+lwTrPHqkLLzrYcdUIYwhvEitgiM+qWVZ/2JDfw5q+/s5w+DvGmu0ziL
mVU+nM0O5BiJKe5i9G7PHsuQt1VDelzm1xZ5sKgaiJNMTvA9A4pze/P8IfWmaezUOLCa0OMF764Y
XFcQ5d1TYhw+WsT0U8Rm6Vjl1EAmGAMEZshtD8CcTJNlz3qzeC5XZn9FWyrid5cnloA/OAVEtQ/v
NtoIVFnKbMkTV+bXVtQKhv9+AeJzfPDR7QsfsNh2aKux6BJNDwa3iti39y5djdF9xeGuGWRPqVVV
zE99Y/XbZRWW0g0oGP1HulUfeV1RRwdrFmaDMCTl0IbqGBn0cpyRApDCKjnv+QAC70k4O8OzCdV5
POv99mLUJZ/T06wPuksGipAa5QK9Qek+5x1Iq7OUspbrUnlRTqKP2KyPB2kG1scVn8Dyh/HF/FRN
kEGQO2ahOzwMl1KytrR++aS1B0tOff67EU5DaRTM1b2x3iS7y02eM1kdr0jFbjsE3DAYDFbOlwJ2
hlJ4a0jRyPKpFFFpnry+gM8MwK8pFF8QVbu1ajumMINRGUKHlb4hRbVK52uNMNF0ni/nxtiQ0MvX
Iz/JKfz++MLL0dqo6WN1uqujzArbD8uuvI8SvJ6vyMYZ21LMbgngGn23OvgkWyUVhABoqGWzeHrV
iXvIbOhVcNeFHEKcne/71W6v8oK2Z2GVrtVGfXkQqNchuMLZ53ZymY1eYO1BX9Izb/IGA5ETUxVo
4+D3lOZa/sb7rMuPGRXu4foMP7lyzdSROQnD+POIWoU52y3b1GoFZdkPbRGcaM3XsUgeGW5ZCv5J
Yev38IWrt9cu29ujzvAqC0JOrUucb3tOIgTpyg6sKres9FtX/voQv764EAs+DhEovkaK5ZmF9HIA
HjJwql6PjKlhEC2YS83sT0qraH+97t8fKmf1w8hX17fNTa8m+Arf0A8bmrvxvvM5+wP5tZ2Or098
QwKNXx/8Z07br88tBGtNJWtG+5wVbre/M9fo4KFyXJNZSW+gdvAfDVKDF/nIDY1lu8RHUuVqFjy2
X8MXjE5UzfNVs85qNwS4wtPkbs4uvrlYLAj7ET+FKDD9yjs9IByU+33DaE8kkPrhk0QjwTgcbjCe
OAUIRZO/tOArClDXr5foW4vl1RwLVmmXXfLK7bFjb2YLVsXrrYguxdAYfpZ78t9O4avBCobodtCr
p0v1e0HO5qzlaNiACpdfYg48HpiemKNg70k0pTts90sscOm3FlygilJRdrn81r3J8bdtEta9L4fo
ispk2cI+N/f/jIteMHfpequdNHm7qecgCQjW0B4MqIqARTM6B9sl0HXJfr/ezqcnvq4jZF7Tqe5p
tcJV29cvtWRz56pd/AkddcEx2dhWUgyVyVSqssxbAmiewStr9Etu2/cbWtzdRg2Widaity9dtH5f
c+jsp3u9XlEk/g7XmxAlpPzZcuQMPE57jx0+2YEznx8gykioL3l2JnIR5utVeBYq1X/OpHDvH+s0
TVenWN77mR1WaYnD8Hi3g6bpUE1gBYYotQ590J7m8LNf+tQ/e+p+jl+4+OtVumrUHozfECax4mJB
Ts33PLxQPHzL2uDl+3w7tIySI/7UwP8cuXCd44SNWa/W8ohTT8xo9IdHBrJHsyz60oBAhP8uynb+
iaImnQ1/7HzhXlePsArUeiR3Pgy7KWKIJ8MGFeDgWRgARoZG6ixLV1mep1fnrXCd6xuN93O7Ub9H
Dbvv9p2kk8fD3SO1xHPGoDcyuBfx/7XIGvHv74N+yM+11iPic3W3vaCg/Q5eKjPEYG0IMQ/eGm/G
kPJR2ajy0P7Xz2XUgrdSV3dqK41WeCvf1bcKRWQMNrBbYVFKxYgRoeGkqCWX6anR/r+by7gFN+Uc
JUdtr3CYv23J+2gtk0EDr/cRGMBuCJ91ZPCW/c8Sc/I0YG1Ay0DnrYXke7MwbqTvkzsZeUUeZb5Y
ktbCm4HuYN2gofMBonBeM67T78wU5B9ZeVatKdAuznlnZ8PSN890ZnFcElMwOVFLd16bmacm/ucM
C97UsZYm8fWhKiP5li0QXyKjaw0+HGd+QWZHwJUHU3Bzy6O2J5QdeeH+rU3B1K7rymqv5ozcnqWw
KTj7aHH1CCGMTgfD0jfLknD/5Yr/G7FgUuvRZbXeYPOlSXsY4SImE8ej7aAX4FgPszMeVkyzxIH6
L0fv36AFO7qvbzcJsGGFnAlY3JqMluDwE7IBNwiA7ANDIjGRoNQYlednFXnA/l64f6MXbOnu2Iha
jxqfrFOSJ+AlYqNq3WjX3JV4jz/eB/c2NDOsa+8BCKrb/OZqrYwcad0hKq9TiVdOxmSz0dYui12U
Z7HLzxNQMLnaigujnOQJODO13MapRi/FG22GnjREYChqR/nUGaaL+AMFEZmsFcEc2OvrW/Adt71a
poIZRuovhUUlZzIJoz4aIlFncRxd6Zp4EDStC7soLAXvdA1ZvHfhFOwQxVbMNdKEQXC0LJIAn1n7
0126ljVt9OdNsR5Bn3OI/bK57wfWFBY8OQO4lGQ03eFYn+zmsIGW8OE2zvkGPuL193yzll58T5Hj
WW/F90TZteRjxsqGIeEC500xAwNyDTyg0gHlOfozIAW6OpKBdAn+9ul+hEeVxznb6/sqZkRCRMNF
2rumSPXKGx2wg7cR+AZ/aw+HUD/6+5Lte8LDk12J/41e2D4tViurKMrZPt6yEGkXuAvQWcVABOQB
LdJPMcqDQ8xYye3+NuAvvrsoxXUEglJ/nOvyfpFNcuQF6+bmnjyYDVpn4Hn2tefZ0ylR0HHgz9cj
WWgwKOt9SiqUCgdVMlX7JO0606Depb5EJFmKRX/qUv9YoEbh3d3otIStbVmgyQyElgL2lKI4lUcH
P4PAzbAMuTNEjyUPYNnOfKd1fpyL1iWNlfVD7gzPn20jsUu6CqSYM1CtHnqKEEoia4kImFuWMSr9
5sLLpjVXqQZBUhlVHfh8uBqS2hWDEtUsB8QJ6QkZr8Iu67c6ZWHz94K+OheFxy0+nR/aac/gs7B7
6XSh0ZCC/I//rsNQFwGFFrDbpKri/roL5QGX9vN/9uD9uxff9NEfq39Yr7RzLa+x+pIU0iWAGFQM
R2flBTLAEvHuIgZZZnzkt7369sKLd6NTx1a7YAvISJ27FAqE19MN4ci0JGRDgkayJKVRo/xXX41a
eOmyuFFNIpq8EqsCTySPTgEntWVMfgZ216lJchxmYGi2y9qTP/ehfixz4R07bZq7mrplmfeyIiLj
VeqN35mhgymCLJh33nzct1Jv+llu5uetLpi97VqpVlrXhwIfaTbrdkejgcgHQuA/8bhwoMpgLUrJ
Gn8/6D/OU56f1/dqzs7yrMCEbfnk3+qp+b45AZOrUgcSKk1eR0TKTgCirnMUb1byNqdMVTVzVKnE
FfVfAxw+mGAHgbPPsodArvSLQ/BdHv4xwfRQT/KkhTkOCd4XZMkwxFcS//QJc0UgQwwsnbv8Bn+U
tql//ur+OwffztiP0e+3A/1hNooc3bYxdPQOHziOAJXJPQcjWaYW/TT7+uMA/FFQSNVa837hcyeh
xNTLeiUSDtJt79zR+h8uy967597sj08s2LUzuhLr240RjwAmZtKJPpD7ouQPFeTDwp89Cms7wkEr
e0hKzrpS8N1P9RNoJFhKxCnkom7OqDaVaebvWsfYX5vbrtkvtWRl571gyZTrIT5XM/l6YcrgZHGa
dkiDe84UYQzA1+B0EuOGHm3J1z4hTP9yaJSCMVs1cmVdSRrfF2227eQ2AePiQneUGhB8sBV3XAvK
v0HwCNB0D7YIdcBf2YvLDt+ivzqjQ1zm4pXOqWDl8lOrftJPWJvMmmHicm+0H5Lql/YmMw0LbwtE
sCcIqSk7GhTM3OUn7b1fe7ZPi2A/j3zB5t1u6mm9AuWHrQ3NULESyuKI3xr6YICwijz9pCY5+udw
DU/q1u73W9ZdNdySaZS8cWohfZIeNOwMmib4NZRd8Kf2Q3js2PxszE0giSKJRZ23oxi7fW306dan
oKJwckqm8TSC+ncd1YJfl7WS9XaHhrI0yGSDAS6JBX2wRwtvZXlCDa1pJtOU5Aj3AO3BKpSFt98m
5oXF/dZ++2HzKmhGKvcTT0LbnEUOrwC4S0RQDIAdR2idiAygUTzqxkNCzC/yxkdegUZqIkxrU5If
Hp1qC26IzGJeO2P3f5ZL/LFARSfw3DhFao1DiwfECzm4Tr8QHA5kccr3OaCVQIImSnal5BVSC0YS
wddTskqJJrkpM3g0XeriG5vudIrwvvjdoNkQPcX8+PbCfMBjgDW85UrWB4E+A3T5nzlH6EZCKCGz
DcGbd/PHLiW1XYQ9YRkmNyOknRJ0ZdqzU60knWsIAwDBY3oMUYQpdcOfe8I/hi6YjU2+olPRVg5N
Qyl/BjG/apDroXpE10fjq7d3ewTH9H4UnZY9pjN1f1MeDz/dkR+TKFiN3WOXVXL5/aa5h85hS3Ba
o+0BSR7soFuCrbBkHrDaXpsVukILWvC8PhPPo5F/MyiCRA65Gl1ue7kM5kyngkcjYWTyqBltTFLb
DuBI3KXOW512gTipK3NSciifJ79+TKBgKuqnR+220+7K6EE4hIcMAdojGuIESL+IVIXfJ/daYqCe
x38/Ri0kQGP1Xo93KqNCB5nhlYdcBdw/mnkPPj4o0tWMDjVCuur0l2VDP801N3Qku5t1lf8KQ0fr
vRZV9avM9mUP8BKylGBDWn7HS/Lou+bsgovEdtwBbJbstjxOP4wiilYtMEpkQhBrbdLYrHDcwG/V
1Efrvg6Ouq+fIDZoTaO1S8T1aKh3IPDbq5VurdcnrJCBKY5ZhCY0tNNdq2W3dZDdxhXVa92dNPHR
SczvJTmPYhTwZ6TiSarvr63qo74OWgfgDzvdOLXah8ve0zIk9ipnFAXPCI0nD+t6ODmb7W2cba30
+ODGNSNDi1Orkqgivy6BShrR8WwrGUpUigBXfIgnaoIsn7u6wVHda0b9cDHX19g4ZNdx8vAb8N7v
63GypavblR6z6bJ6cKrbDdins3dRG+axurM0db7JIFOqSPkeasZKXbxe6KLQjvx+SuItMk5KS60j
OfXbmNbW10OjkrTY3cqbdtPN6n6SVaxkZ+vpQqvj6d96lY1xVu2YXkOpcW9EYreH/FRpH+ukOTvA
iSsNPNazr1V6eWatmmhaXLo7ZVhT+2qzamx2kz2GgcZ/6mAdJSwqPkz1ZDAz0Vi9Naupeal3T5FZ
2/TyeruGHFnSYqD7/HjIUWCEUXsOd9uSjum1YjL5Px9OqwaET1VFUVuFV+RWj5XDfbdfBzct61c3
d7OxrvqPQ5CqSJluh9HaizV6YdAoRKfZavMtV1Mv4TOaGZpyR3qCNDKUWCfVtF/bdmoxUg/d+0UZ
XFBr3h2EdvvcVmfJfrqZVhpGQx/Xt1a8s5sZrakXDYWWA3yWrdfNC/Kw1a8GzI2Ke6hOmrUPJaHf
V0VxtebgqjkbfbyPtvRjnt60q0jqyxjt5po43XU434l/jElpnzLjskmD/YoWWEel/bjS9qaqmZXz
qKae3NU2HzRQYFvFMNau7rmCUr1yo41DXeStzKgqqUtv3F6W+NrmYSTR3qkd/Wtl3050Wt+00C2K
9sa2RVOPJGhdB1oasppGvNq567pmHBtjnW4IaQ6Pf7V2WvS5aEQWe1+70adJvSNxWrGOyNhuQRU0
FaHFAIkeuftYLa9VP2/s/ZpyCxDBCdTzJFk3/ePGPVfn9drBTrOVvd8/Bo+jq2V0GT1UjUZ23orV
FskDJRrqi/t1/Gg1uso9n+j7rXla0wdQiaz8qrLSKserZuxrrqpf2/ur4iMizM3cHRJDyZP/dyNZ
l0KESP9p6PUUFXTPp8PjfG0e1kFCe75j/5E52IkjWqGH/j7ul9rHInLiP6f3x3gFo9y6nrdkrxnv
8LC2qiIOWeeSLS9H4x6Zma7jnVWt7d056X4Mv0T5kutZ2aJ82k+qqrhvJjcc29empEgM+8+ceCRo
4MhSAK79bUp20a61XR12mNJdZ3UOdlpba27NmuqkG0O9AAPtQlFAFtC/lxX+is1+i0N/JzN+uIRR
fsy0+JauA7U22UTwCKuPdkNL3Bv3F60C93C9G1ojEehWC4xU1viqA3244L/ni/P9YJ2VnX+NL04r
14Pk0W3oO4OmMelxQI/4tGne9qZ2ENHe1bOgeQ8urN2xyQVUkAqu9PVbX12j+7t9GJuGWrKqxbrS
96chs63oNTSUUEAu2qlabV2v7VhVtbp1zicovruZfldQPbCPUBIbQr/WROtq5omtpNbpMT7kCyh6
5vHeziNxQT2ajse7mnXLK+BFK0gZbtrJ42ApzV0nQ6yAG3vRHaodZkS/zJu1zvxtbNzO12Gr6mgg
TFvyetOMq75369vIKzk08n0peBd08vn3edLZ/bFzV3WXZOp+sw4i+sI1Fwe6KTXcy815IHQO/+IW
qpd+67J8PeoT94JGPWgsyp5Y/4uwM1tuFNnW8BMpAhDjLRIzaLLl6UZhu2xGISYJwdOfL13nYnft
jl1Ny2VLCJLMlZlr/H+Ylf4wePVpGHNdLvN4qjetnGi5M95DfdDsXv/bPvOHUfszfALBC3hS0oD+
izBEoNj11/PApJBD5X6U+q8aqtIC3N50VRRhN+3H5i8QFX/6tf7rnn8oi/Ptrt/1W5/Hc/to3CFc
vG8t7ZC1ewNOKHXy8m6TAZF+njx5js4W+sxzoYem5JbyLmtjlfBP/l5f4LQ7m3Z1X9pmTgXxsFbm
vwj3T2L1n6O/XBogqQNipFh/YuAas3ltx9rI4my03CvERMYZEoOnMzTc2pd+K9Z6+jaDxcKm9L8l
QKxFf94YqVNUVQVmDYzlf4pdJ4+XDC4c+JGGUOyviEBbPqHSznkHJ/mxHv+iaP44Uf64I+XDYFtK
wDyY5k/e938I+skw85N1Hut4+JQ/77yGU6KA5vEO5rjxoX3gWbiR6ftVlvZt1x+Wud0f9KcFdX5w
JUOS/lp8zORJZ27zfKb2n497JzWDSlrdWwCO7eFLP9uNus6+KAQ0RlsdbOUDMosWctUBhFP4LW7k
eZ7/MoR/pnYJYQPvEJhSBRRj1qc/JvBlSLXOKPs6LjAAP+EyV78vkqOMDk3vYHhbuhllMR/3Dws8
WBCnYYf+mg/tL/Vj+rBMWMcuw+r+pn8s7ysN9+uD+UGLp8EuxHP870EnfPvfw24aTEYNzGVG4U+f
f4H6YBjnpmbbZB+wp3llkcsJmOxRo/QyTe3UFNWY075lLb/ZeWobN5QO8cvpu3137xSDUUDzVH8u
iAhve80+Zyv1LX2a9pQozzbCYx6V7y63p29MpOu4FowPT9MBpVGnDA+55krNShrX43v2WS4eunpl
HufPoXIrhS/Jn3xtJLZwFfeXaMo3Jc80soAJ6+PxSjul4xX98uOquC208V8N8LXPxmxbR6mxl7Ot
L9cl4DuzM+a2+tm8o7IuKdB+v4JEvPyBtbpTtW7Z3RlQ6fqd3zT4hHJbmmD+s+9QqkLr0DtK7yyx
O76z91tnSw/FNzQp3rwxwQclmawSVBslJ1qYAHf0MsMeX6VX7o3q9jiOgu/wbOPDnFNbeZCfjPfl
cXo8mfb51QR4H5H8gNJA6VcQ6pXOfpJX1RfeomIMYESEWm78gCgiLVfFV5auFnxwWbUf/1sY/s0A
MA2d8jVC/CZC/IfgVueyVnJ2wdjyJ3jMi8fqsdjVj7e42J1CDVbhS7LY6GB8+Gcowy/HW/RIOQU8
N6DuXwKFCRhcg24zBndPjRqIThe7/GH8MDeXvxj//7JbgfhB7RRmuLSEeuOfa1Uuqe1J02ho2q5U
JWlLj/1RMQNr8TciiH9ZFf9xpz+6RNIvQM533KnCnKsTGdJs1yrDplktbsniL1v/n3kqYuWwAMoG
aVwkWvzXLmw1sw5N+/0cL25g557yX2OlI6OjI2MW1Z1X3oC0li27XHoDKEonTyWJZ/ZLI913UIPl
uk34Zl3fFfd+Ol4t1c5nOLyB8pexVaTeafq4mAAsN8/BLOnb/tqsrvnSu+ale83gYgGRdDGX4STD
oq0c53OVnAsguynAsNCozzCmnsvjPL2ZpzftTsLJYNlq6Q5pZ6fqF86IhvVqQC/U+smr+rerFCqY
WBZo+ResoYs+BVeU78U4rktQ2cZLwhecvmCiR/fbejoZq0V3bMvGU1IwSuZxrZ3uz7r1mupbyehW
ZdfZ+Qll1f/fgg/3kfLfyyAwsShdbH6kJf84Bf5jLxoKuZmnuykquUSJ8MIu/QEgURpuy58SJYMW
72qwQs7u7ELB4N7dm6t4N3gIBEO59AZtc2KuzJWo6bs6V+e+FlehKuxCzsi0mlZwOKwMXsL9CbcG
70jUX7cr9A9OvK81KoqgFBZ4Z7J7eV8AHdj/HKOHnbiWgSOx3AVEPyPH/f/vCzHDulv3jupJ+7ur
eiqM3NLbdcVtElJQBFJAD28A/OSf1ePVGTj1ysn3tR4uCeVKEKSrq8tBhSZdXFT1lL14JNT/z9Lu
AQMSpaT39RArUIOCtgcvdQbmg0xR+Oi0Tzqs09aD8XBzW2fybnAqwCh/eTbweGdOuTYj6hcbKvIB
0oHYkGAAICjA8NEukAVAWLHswrjDVCIe5+62T6Lj6uB35+oedmMgXncFyDDTYwtRQ0H/3gSoZryh
hPPL3aWEcmX5AlFUpNxQEiAQViDEWazzB4EyKUrzMMEJFfd0Kfj9PFFJxi1gLauU1tTkiDSr7+8n
eBxplg6GfMtvCrBj2MvByHhKq5nGimZ2DJO4IaX0jskFxG3nT/Eo+UFIBtW9Ez1zZ7hkiqQfhQRA
a8ULjHcgOixHsJUvN/ykIvb2LBjNTVB0y5VFzhmfglKUr8zYgIpBDiEqBRkWMHqO0xrSuC8AlVez
/fEB2RPyKGSViNDX4+MH/7FV2wK06+vz+VlzNArxVVu3PzXnc3ejLbOdgUQArQqlnFB9AM59Wpdc
buBrrO2M6HKtPgmhE700/ZSm4uaJZ0ZKSOttXT2a3uTMMFD08N2bSJF4tDufX5AEJawD6Vv+mSIy
n8ru+LQkZJWBsT0Db1UeJofrIXMzU+N3UYWCizx1RBgf4tSQ950RjisEHahuGB9Ci5aQc+WCY/P0
FO1/+U9r01gtZQYx6eJyk+1UrjRCeqHR4t8ydd5Q4R8D/7luVzJ4z0R1Pyy3jATu2gIMJvoNmt+d
sjqFjMoGxLlYADAv6ABItjS7duG+YfxKn+qA3Gf+3gWrDiOsk1mlrjTFPh9OEK6LCSQeCMgpBlx7
GQEBlZw0ElfinsnbzAcSXDkM1mGOq90cK++3wMRPHJRQtCuO6jSuemzcq1c6vXd/WK5v22F7dpZr
0YQbYGwy3SDHOC5QpPyU4zKTg7Fc/z7jEuY26RmwDa5lV6DVnrzmsQva96XbwVCXH2RXYl53ClNM
DKEFSa49ArGncYjWNUF66HpfZehAkjGYFQJVCAogW8AKSURKIPSF8QPXJuJv7qtHMZdYlsQDEgLk
J/y7pMVNoQayYeHNC6LlJmucwORakJM6eXB8iTcE7vqVpJWc2CCw31CE+r9+ppyA+st2ogxaRVJ6
MU9X1Rp+LLqkeUAJRN7g1ePIHRf1GV3rjfR9V4NssQRup6Yz2r14p3Kheees5kH70J4rN3fkZ/kZ
stZj67WAdcmRHF1Rm7z6AaJl6LL93lv6ZZiHS0B9e3hTy7AMO1BsPi6lLT6tH/jlvK8QpQxOnR7C
NYj+jhU83bkzfYmG0lT+no7L6Pe71Vo0tSRwLc4pCITJz30LME+x5VWuLiK8v7p47bHI7NmXP2iM
WzzIUGPM/sUTWWScCbw/zPJRGcqRIcEUUe6rBxicLrB9pvsUCpqMczlYVKB6Sp32i5fXuJrfhngr
wnLfJnN0jzK4pfc0m2YMW3qLnoMmU/wJeiZdR8dGzasOBXrrpc7Fuw+k0N2e7x/ma+YuHLBLnAUL
k7k2WDnUNbWYK8EV364pZ05wYFNAceNo1/NGfNqur66xGl3IhVzLs6CVJXNo3a9HqNigmHWu6ytn
QYwLnKDkKi50Wevl0xJS8RS++nF7fxu32D7JZQ09youyhrGIsyS3DaBaqA+quwRHMyVp/U7ClwT7
rAyBQOsKvM/4diANNBLX4l82Kvey01bdAdxNLi4nsFJR4A/CrtM+XgPV/X3cwNZrAyPMfylu/mt4
ByvYXUCFrKxVF+IWRwLwUPOuL6N7dWXv6nZO/3J1y8CAU1D/lNzbkxZ27cryxPOavFG/G3xhcnli
oHl47MlVPs2HyW2eWpAqCYa7nrP6FHzUMAWsZ57iN+u05DeJBMYvGG4ozjAIpKQUo0Rn8PrUSQqb
eg6YUcVvTYJq/VXzE2fJV+mWLlrhGfLIms6R1h2wgQpdowAdJiDHuhW2D53w8966gPFefsrgHM38
mfPFbwtPd3X3GvSBDDjmNdDdJWcYYeanrwO20pO47B0+vczvgzuZKEa48FT3d18xPCgtzvA+P0mM
lOXlv2ZibmJolLXuaoywsl5ievGPgGVVM9E+W7SpcgqnIGVwgLnuRKiQqABDK1raUe0oOmda30RK
uAonHjbgeuJYPmmr22bcAjzp6OSvp655AEEi+lXB0iVx3RTiL3El0TzYjAIhaQK30vJOnwp/W94V
TPg24FKr30LQHO7v+auyvvwSrUVQ3O4gAcZ85/754+RKL82TGHCUbqdxVObCtDPYlnPmwsiVN0Kc
tdCETbwNVHqDrpKRyZyVUOhgHGwQugc/EFkzi2ARZORKA5zsicHrPNW/Ppzd1rW+ahibW/dCj5hu
7dxJvFH9s9tw3tkt4ECGqBJ0W74HvfgAFk/HM4vFVGiU488efVt3sVBQlrzD/exfAigih2EheyMb
3Q99UUMLbzsDzQOLw4XD3c94SX73Zj4P3s3D4+jIuIm3kDUzEXqmyxSbSIgVLkJm5Nr6mbPEIxwN
rDfXempfLwxygTDd38EpQIQAJuAvGWKZMRDit3Ssp+uOLTQnc97yJNdgztxJEb7slJ+VYAruG8bj
xfAMPr88Xh4n7i2auPwaM0BaxZhDV8VXf78GFpQeejbIRZKeRaYiVYqibLokXfeRyIZBYQA87042
CDWFQgvtmCcCJk9IitjhhJThdGSfI8wHKjlMV/SwDpSe2Aevq/T5vvtFvwlQdy6Y2Uf8BnyzZkP7
iwki/Yvbl4ioAJCRZMAN1T9SWeRJaS5FhwWioXfChSj0T9eCIEngGP6/NmqP+6eXD6KuQERokdDZ
DBg/KC9agEMJ6hJcieyeM0rgfX/IBW5HdLcH3zvx9KrrAMGymj11rdqf3uv7u7N5fcc74zJrfNFp
KeuF4HGY7CMDb39raASLhzPaMgCPqxc2cjHHyvVRACnLqyMVyX/LZDH+iOr/WMD/2Qt/5NbcwXfM
64ZeeGkCdAuw5LP1ybtsKGI5AJUoYBVn8Vy8ULDRf4TWy75lg5colF9OA6wcUBDTfn1n3Yqvj6Y9
hyTpNvbxKMZZqCGLtRhpNlbv1/4N8gHSlU8O3IGoO8IcqBn+v+XX/YvLgqElN4eqV1kGKuifLovZ
ylszlZQqvsMS8BML09FPzmH1t0SBPxP5TEJtgqpYXurQkVKaJkzd/zBlL+NYdr3UqXGdo8EZNz+t
p0PW2KMcXGqCyniv8rN/kY3jYBC0LS8rFQi1Qof1/Yzidn/rDGYK0YalHF7nMO32xhgvuqcb2b35
sPDHE2Hf7kktY6kPz/OLjN8qL6C9z5omOqf1WlMbuylEmAUTZX5p8Sn+bbKIyfAP1/Efz/jHZOks
cx6q6aLGqvGiL/FIaU/3XnGmFpf8BEnvCYviOm3lfp312nHZTptpxkRta9uQIHQwCdl3u9xw5q60
83LTyIV9s5bhqJjeTcrdaw3izrVbN/cZT//b5fqoVBj6kOZl1rBupMy5KC4fyPJ7b0DaiAFwj+8G
YFi3N41I+NhSTZu+UYHpqBc2iYWzJEcl10bb7GBjMsZVoz5UEDrepNGBpiaacUvnrd+ztlXBXHll
5+BGGdC6NL/OfXpeczqfLi5XDYryfVWk63O5Fn9iGJ5WZelc9ZWur2pc5zNJ2/ZSW5+G6Kz5qe6p
snPWAr3zFmxExNgBN5WDLNvP1fPCjEeidMv+eoAs0pvO+9t8DRaX+H+PGJVdwlP2jyETXnGCoFRd
EwyVfrgw/0MslabRwcGu6rhzzeMUnjDgQLCEKr0LzDD3m90taH51gTDum5g2Y+YPcRNAehVWwc0t
PN0Z8LhUQQe/whDnBz28xTm5iFxE4SvpZnA7V1uXH62/JH9ZxVMwBNg5rvAkZLuTd2X9ErhbI4Sf
i4aaULEV977uSF4V63soVPONjugrIA/p4XkjbtDggbi8y5SM4RBt4lOi77NAtL6JFbwacRebvCHu
vPDP35KXBXoyhgWNNn88FWaoYQOrrNMaNhlG47rB8MPSdvJIw2YTziR9ZTzXbh6JDmg3BgpETGrA
QLd0gbitFEp0QRUrXkF31Lw3YPsqNKIIMv6WHMMVRmTvESlpMrv1IMb+KLbCgrE+NN9yx8PV+7Em
hIXhz1GW2XJUuUsfH52nqPbVM3xR/48REP6YJVBjYU2IN85e7l3rlfoL8YvK5Bbdfc55ENbTj4VU
29w0D4HfgYRbLWzyKDSCMptzQrQVmlhu9kAKL1+a+bv0hAI1RIOvoUrlwQSAo77u3ZIbC/On9eRI
829Bjn3c8xeodynMlPfnYgFHHuaTsNGW0dLXfBEkiqYEptPA8Msoj+6BHBOVGx6vmx4zMrYUfszx
8Egmx+Z2s9vNHENe1GJ+z/EpvGzKzVlnQtrLl1vqlTCtdmvhuRKHMGJ1x3TUs718xaXmTWG+aeLs
Md9UcYUIL/yFbyYWiZ9xEetJBtpabCZFrOzH0EzEIc5bbsXrlCzZX5Ip1Pd1bGwXD6fkOtn9BEr1
FNYI0GJbItEFzcxnu8bnPsQ/og8Ae5ztbvFlQ/YGph6pNmuD/lOocRp80hq8+fkUlKQ3qhheVxdP
rtu+DKHsLTFBhJ7UBwpkuzdMODQE+JXvjjAOMv/unIMLSLEamS027LrwUrt5sEjyQOWPMxnn9zCl
qinOibN8Z9+y17uGowdlgt//6xQMjKS+1mhLu26c1AOI2ut8JUg9eH+9go2Uk83gFi1wb6Evo4Er
6MRLpw/O8P4uuVzvIgK+9T57P/dIgzSo/dpP45N/ck+uhUbTRGqg/wLA27dzaL+5aVImZtD5jd/5
ZgDebeYKQ3n0zn69TkHXviOUyJCfubNXBjKUcyPWGgE25PhO1CINLUf0oOUgqgaEiEtP+hTd0/ln
UOlEG08QbKl+5aA6Dt6AQSBUYMtbhpq3zFbdd8o4BFVl5wG9FtTfRjJ7cI/3SPKJPmp8Un7WAgAa
SFqn+PEUtEdS3t6wxt2bf6PnRAuumIjLEAMDwwPLaKOsSV1C0a/Qle8YUMLWEaaL5oGf/DB+lnH/
0jFqmDAoaWQ6eEJ5hdZ8XboSNVeSL7TjM8avsFuXmNMlWNA1pgK2G1YoNLkYdNjL+AH9awA67uvS
wYoWz2Z4qOR8Kn5H9Q7m7z5WP6Hrw86dkKvZE/5ExtZr6HrNGaiF/JV6oJgx8h9dlHtQ0Hslx4VF
qGbmNg81XioFUnrh48IvEV09crp8ibwsViLhbRHrRx6mYeaeduJr+Gm89g2vhw+b6jkkMeqMkyJj
aTgJ/wNdlgclNpjmLZJLXAYE6C6xHM6MSwoUOkOIPSAMNLGWCA9Hhl/15Ks2aS04HSxmjBkMkRBK
E9G0DPsWnQKY4JISXOiIou3Z/3ELIV5O/zOXhMwvVl+3iCRili/hP1r6uKDOe7HYirVt5hJ3v9j2
SZ/gOiK4C9coqrlYpBYfytdEtDmcgyXY7LgegjyaNvq7WKhYiEAujrod1ayx4eKB3Mhxyio2bohr
WnQbOwJL4pmuXeAWFgG3M4K1QHxhjthA4HpyqQPJgFnPVzVThiDNCQ1B2jZO+znTJ2mQwbf+Dayp
ENWS15VJx1oLENqyDE8PPz0JFHpsJTgrlKv4X3ytjBtURCBjAxlenWmbr5St46r2Tnu7skpwSlxF
aaw8NM4ETWtIVsV+CKWAP2hEA4AvceRfC7C7NNL0mNMzzaVAK+23AMZGJnZxvNzUz9qmiXg9awcN
AtVTfD+t9J26MzbDc34cnkH5JUBuvpbHxUEtKLpdWZvTsB6etWJ1+zhpsCHnX/prBYnjrpBX6i49
Gofmmb+Ng2zYMuGWwzSu9FdOtTb6Tvxz0F/zZPjIj+RT6jsuyf/m7vYBkulpdz7ePm7Ptw/eeD5B
iPx8KuzTTgjK8+l1cVhsFgcaVB5zZCpZHPSRr1qb4aM8kpCQrcuEne61eGCXKrYVUsdpb/2x3F+A
eKjhzVvleOXYzsRW+cqm9nEK2CdBdV0YoILMz8I1uIcJVsA/nnZdv+IeO33XPQ8c4jdrY77qrzR9
eVrRO9LCzo/5kdhynmgHXTyRscmT7ll0Q55wiMc8kayi8VEtgeubJspO20iE93d1dIqZyKc4ZWnV
A+PQsaiKWd75YqmFZ6njpnSkuDNfFqcYhzyxNtZGrMK36Ea5AzcvV/JGrA1c9cS4VtFyI+2WG4IY
4Bg+Kzsz1jYqt1tuxCBPuyqSglMs2iFON2P98ULu5Y4fVTSBUyAF6qMeFx1/mvEQDuHJH+G5D9M4
ZV/KeQs+XPz0ENSyzZzYMeqIs4fwFhpJyuZ15xsnt4qUoMdpd8f4EyvG9WL3sUI0Dsh057ZpDt1h
+V7iohLehLr2YOIyt+ZWrwRbzohvaGsl6vaerYqn9LoyEmWrJctE4ifpkgj5tJ0386Zc0Ez9Ud5c
X6WdvJl25uN1aTcE//El7cSxBMByKFaWtGqe1d9jxPDlR/11eG5Y3cn7RcTN19MufUvfCuBHt/KH
/FxvcfzW2/O+AZyge5iSy/6yHxMjOofnUPi+8WonMgvQJSm2iNReCNY5AQWewAkCfL4g0cW22Ipr
XJPh4YJjGM0pgsGWzB5QhK2DltpCp8u2nGzuhLSpjJAYEybobDdnu12KQdlOoNhOOz0+xUICjI04
ZdzlscSMTzQ6JY2NpHgSSZf26UElnXRbPXXf2l5025KfU8UaIk/8kLbk7SXL/XKv7acXetvap4/W
3tymj+lj8c4b1ZMiLqDyxezJSCwO+n5PmvgFeuOtwZdV/l7urcRIsqecunohEqloTRoPQGuu6qhm
9BmYOFAoI4xqXyNzLjJ4QiG8ZaIGJz9nM7GSW9j4pGR0Ufec7ostebHIjhqYu/mjTfL9zMzeivPB
1Q/vJKehE5WxTHHBJbb2S5DACt90mxBC+l/CN6bjE4N1FysDq7hk/538Ijy7aBJ41W7s0meSPHzd
b//f4yqczQv0DjIKF165E3uwYCjCjc13TvLqUkN7mIGr3CQTCwLxX35rEohmI+19wZ5d+apfh5ft
5aGC/7wKh6QKZUxHD79iVFHyUm5B2cXvSFOiRSAQdy3oMCFfTQlGV6tv4qTgNhTO4GHx4zA/Q4PB
VYtoDBZhxzwZNpifl93i+7IzCCWTu7y53Fbn3azbDTUt5125ax+bTb0pd+ddxztNvjoTVT7xcXEo
DiUnmC/it/NjQcK7nR0gg8gOpImKgJtTba5xRdg7Vm/2NUgLiKnJIEnpIJFIUoem31A/xmQIzUj3
9eie6JEeafeVHt0SXN912HDU4S25J2pU85setdt2K9V2jo9oC8KOePNe2ndizbWtRkNikiKE0xyv
+pAMCT1Ijy882THpfdyvXgXPqhIVIR72Y5OUrN6m4NgoV7jgv9LtGJHSMEWl6k+RFOFVqN44a6tE
QnEUOhU+VGihG3hYiqOxqxgxlYEwgs7NvCsU9SMUlsI9juMtGaMKr/8UZWG2v/om+QRFIEy+IsDE
cIAa5fzKq5OaFzKAe2Oi2pAgHQqgZHeqTXjg4XRIwR7pjhfSE/cdz3RHf3oYjkOSLtbD8bw9b4t9
81WNzmLXHLuj+qzQe5dttUdw9rek3V62zZv4Nx3I211dtrevan/mM0Rr2z5cHuTL6vbV43DAYbqv
9sNR+dAp89vq6KJELqyduZEDyy9idV/FZxhlXtT9ckseI+bRNczic7R81TipSEiU2Fi0P1EPbbSI
+vAaChvKTEg+eDETvmvq67Ii0K7sryE+pkhe2gYX6ENpk2Fm1bG1XWz7p+vTeWO9FDvjxXgpD/Xj
+NQr3vhkvGQkAz/Wj63kjy28V+NTfiD94Wk6r6mlSA/9E6kLk2Nt2ydra22V0Nqen+Ch30ohlGN1
vCStBVPNuhLXPGHIKZh/cNLRmP9vToArLVI31iOvOEv0jbnJkrMEfbUM4SOLPe3diZFf1Csx/GDV
HkQyl74ibevE568kdVGljkpzc8bnhbomsyt/qI+1alc4cY6LXWra+YIkI4cMKgZ9poTQwK8vHMG6
1zu60/tk0CFfXDxj+aYJ+kE/4ObZ9NFpc/2ojuRd0aREd6JriFt5q4Z6mJLWYuLXmCo72wn3xRkz
eIgtGCgf202DrVyT9XV90l56UlOeJJPuSg9yJzquOvPO8sX4zDfZo7k398KmHUNM4Wjhix6pP0W1
pYZzIZh36kZ0S5H0iHfFmC/J60j9U5ji5wB5h0DlPbCiS2j4HJGGZo2eNB6vpHNjLGi8a2FC3Lb1
GmMC30S1zqk7ldGNr57YA/vkt9dhcUAz90dPXBUnHEex06A6E96bVofXlkanhwZPkOAqKbbnBI1I
7AFCQ1KDxbv1TqJ3EMxYI2LFl0VEeF/i9lgQIM2pBCERod0M1D/B0iy8QsLjdHPXF/xRywfFG9z6
ZfLMlZJc/NbPPGiQQ5bt81bxxUHups4mEtaJcGHpzogvR8GrQyhe9LzwbtWxkOjLU4584oY47cvN
La53lsvd8WGlOESEGQWSE8Zlg9VqOMLcwl2S9N7IgSnBuNK7nlGt9J+0GTHYOk4O83sILPdC+p7G
A9Y4hc6O4ogkGnFnifG7OLgKHYDo2BMqz6SBqtfEdZDt0sONbuyASYLenYeuAhKEvIgll+2M/cKf
iGYZuNC0oPUZ6/DmmSx9Yu+RxDbF0qmy/XW80xLfIrK1vfCTcBBouak7kmHURhff8i8wVRlBlsAa
EBnBGOVbds+CzUtcZvLPWynCae9KZDdpeGeu/iWSvFr46xbbM33FOLebt9yXYyED9O0225FDQmLH
PWjDa1Jt8326L98gRd9PyZS04QR0yTIeN/dHOa4aW3iPTLIgJlaiwYX42bGCzBN31J0q0T+KkOis
TwZmFlqkBIkO+vEV0oPevDs5lOV4Z5eQK0b1uG0OOrFSM8fSFs9KiI3dVTwOu4giZEHxkQaeNZds
I7iyNbP+45YkSvfTWaLD0Bd+YnPi3lkonl64ofA/vgnnIhzlm1Ych1Mo3ITCSVjldhGM4eAOrvFo
OiQW+2wXYuvv+XbnXmHVzMAhy90TVyoCc6+Hs0j54mrC92Tii8W7SoBE+IhE+FYhDC9+1wg6ljwh
sWmvj26u2J9ohde8DO4Cz+xadNSIKJHwTB6wL4XtN6l/yFjuX5iqJWb+HLVYyNVWjprt1cteSl8I
N75f1Hh8paQedwzcZWO4YoI37k8qBs5FdFdcCdHoqXg5xWzQw/qx1Fm9SlYuPGfzChYglfxgfLSM
GBxmTvv861fhQUDx02vNet4OrnDS6s4SQeX9j8vHlX/ZfWKpWPVMWnG62Jh7BO2E46+P+sh0xOCc
NkRp6QJQlom8TnwqeffPLDBXe6wwdu4cBSsLceCzFXdkGUni/0IsAUrU3fkhhrAIVf+GWlGhppAb
i7+ITBaUjDrsH/DWm9HdM/2710AkfduUBSQx2nvrToE41Ljw+19CNRFRe2RqIyKowqmDOqp5YO9m
80p4uqRPkuCFM0eE50XUe3TTAE/cWjjnDEw7FWcdBhPunHFJKp9wf+EFJMtBnCy8A41zD0nf4F/c
LXj4dDxlqXdyha3fOMabcAikQYtnpfkYWIyov/ENgQ9+80+soL1nPOfh2RPEF2S7/KTA3HxxmXYt
oue0iJ48E/UWSw2sdPxLfgJOrAq1SwicyhlXzs7JNBGtFdkjndN8/06lsDyRsyDyC9p4IPbertWH
jqsuQ4WEDpGDcXPYFOOcztA85QUnJ3H+iSsO+ElmHGQIP2l7vdOTEHUl0Ic25KG+MPmukRV0rFwK
g1nsdaQcrVNZmwy+sR7chiAsS33nWj7pniyDNVPu+i1S0sMpHBCI7lPy0u/sR+56NLcCTa8F8JGF
JPPEhCO/yllsqQ63DJ/tdLEVLmWyGsUFtK38eUqMq3AL/6hPM6xzoeV3n/pR8sjHZulbuMNr505c
KwuKmOmuej3lEkxFpDEh994pCJQsHy4OS1fcEtgY3Na5kapKbqUjYiMNyaIiTfHq/M4PSPLNlQzS
+TXzWr91KgIUuY+DzhdJcKT6kSSmkMI2wxhoMa9YVoDzYuFmxerY565iVf6FehOcsLoK0hsMtgNx
lP1KrOQ97INaoKTglSxwmbNABCe0Nyoj2POkbCXCKKITyk2+OW/Gp8vmzhJwY7Mxwzs+ehnXmOb+
BIF4avDX0FqYx8IdL/QO3PCuSSiYfNX8nW0PHSdDaSb3+GXhiok+gcEGYyG1yRefUh2LLmnYt+Wt
7pTPIu4DUW77XQRNTEfSm45KRu/NPR3FXXDnB6e33mHYKtu/PF8+AEkMKBcRS6rQ+yXf/CjpDLGn
q4wvrSuCvF0RTGLwTQcixaR3SFwNRD7ksJaB4AQF8fIuIkkKj3Nx7q8LVqVLRAtbFiuJpxSycPnO
rivWV4Ja5p7ugdAszhjljjPMBMAzHpnHEyJ75fanpHzq1r8ZEUkeuLGoS17nopI5NQpGE6tctSZ4
RRkFIkEWkYh8TWQbWUHhoTI69UvH+5Y/uDOSXMU/i3ksupI1tLF7f0k3LtyeTheCzm90xYItpSNV
1JtYd1UJhV4L2B2xMMEiwbARfSR2PQU7dPAwyty7N78JPcB0icBOVJKzIk5RiqXMDl+EwIV0P/sk
OyXaU4VVrWLe6pHKgRWyrUKTwh2xpp63N22N/aGgK2AaJadDK6FOoBKbG2OHYEbpg/hEKBC30Zcw
mnhcoS4vd0hFCwKEaGw/YD2d0VlE0svE+n9xruygLV3LKPONOsm3Elqc2ITJECm5YQElpmgtaTAQ
Hy3DYtPG15isoRu7A2kiQubEHCi+Cq9Zq16HLiUineKABtnJkvtr74vo40gHlUS1bCFLkj0cys/K
OT1XDk/JI4BrYF9AG2xtSFTBLr0+g0aE7mGQkf1DkHyome8iFVnI2zUS2URch+P2hU3a0bnpp9hy
eICI2QpDp8hkVlj4+o90/YBB6TVe5pCqzSJHSTlZEblbbr8ZNAawbiEUtX4Og2AJk3kRZ97t9W+l
qsq/5HxQayIq7RWJ0pPlH9UcZa+Mk3GRzrFMThNuOAlLleckNF+lm1uHT2Q5OqfZWA1UM+PRNP6P
s/NqaqMNsvAvmqrJ4VYaRQQIAybcTBkbT855fv0+LV+sP+wytVsq2yALJr/dffqc0yGs4+o4dNcO
DJAFqiCjpEmOjasaxLYA4EqdL71rvbSfDVb2/qoT+I3G8dGGYTAyYyxHaBwwJg5CV9dYoITp2cLY
jSDbe4wJlUBR8YxeEn0KD+dCw7VuaUWT8agb7dIZiffNgY7fF3teJefonDwg31BuC7rP93ZEdJCC
FFHH0b3rRT41bWWGdv2NxB6aPyDBToHdh7ae5N1iXUexA7ggXwePBjm5w8pb8txKpRgx41VKE3ct
NyRrULiHXMwLho/QjeDDs7DLRKHQV/zsXebTQehl7dIIAS0kafUrrZzLoCLp3XDAR4nvwqtFvE+4
oGK7wo6POmU6JN+lemtequ24W6j04qvuh7MdOBHdYf4GfTlejd8udcVNRebKWkjmLc+IUP+pL8b1
V5YWBBM9xLbptr+w7OVctxsRI4hCYtyUXyFKEMqYF047Xc6oApf9LP11w59pckHAWIVX5to46Zvh
Qd1MDL+WWeIG88lFE8A4uKPSc1qBKTIygo5NGmfEzmLYcw59mURItwHeM5xnmq/MD2TAo33AVQdi
/xuBQ3jeXPPFD696esvCBTf89s7+ZkKK5xGlfCxgcrdri10QujU0Efjcy8PiQyngxGr8bwFf2CDm
2uv0wge3Ef3xbUfda52aF2HOi04DSBrOmeNzWYQyIEPsfqlDbmUfRQLSb2wYDvKHcDVuoJvzg0J5
z4ng2GZs8XETdvWy+nLevRNvIC8X3AXztQx4EmqzcKfllTGM6paGyy38ZYhmQjMTEYm8kq0QqhOh
LF/ueuERx8zQi+/kx+RXCjlcfG8emIUE33wl+zleBCOZL08mDwqkJ7+FNN3B1mYfoBn8+rvaDlDg
0yt7LXb4M6NnhKBc4GQjeWVOBVxsk57jqXhLhfPoM8ePEXQbS+j+XHY5mxacAOGHQRvzc3oT0JZ/
OHT/pCcrk7VoJd4oyB7cc+ADBMiboOcbeGO7h0i50qi6JGPFXWFY26fzbhxX373NsNJu4rV2F6/J
kO/g4iAs3dDF9lMyzW6j305rhqu9bCAjCklYGm7asT6F5+TGmldKswpulTuEhclNnK97gNajoJ7W
saWDafCiUy29Dbp0y1G5dvlwfehPQr2s6fg6fOJXJ5Ycnd5e9CT9SWu3HA26w/Ap6Mr25OzqvcZ4
9pKfUejiQqRE7FHubGmYb2idHj0KA8LUnXCm+1u4x3ADcDM2jiTGFpMNS3/Y9fdSe3a7XqJzR3yA
obsVEnJGbJYcvaO1XGxsupzfujWVigFoKq/wRcBohiXqq/FeihUTJjVsmi/jg+73B+GE9oeFEsY7
IhNEwSn/wDmm6XykvmGXnaMORfskxcvCT/Pt5fg5mmblHDtMJqsvy8b4CVoOWCvkbGnsCg+Xbgo1
hrBym80T3UxKAhk/CVMVunG5DZ4ElND307t5BZpOylEhqCRHkPg+X+kafL94KzG924XP3euvM5Bv
AfJfc6rwHtiiYcKy91Lskk0OGZc0ZdMx0y/fZq/JZqIXL4TjZd37o69xLlOfml6ohiyt41rMFGXg
tHU7spa5kHNFO5Q8iis9kH62q96lTZBQXyYA//Lq73/9W/oT1AAh69JP2lLHbKY11zwEnpJyLtgK
GSJeP03HKlulcDpK9CrHkM4XLSoH1pgGD8Kiw69zNfoH6fALqVZIxRXhP9t5FAUUCDylqN1Eu7YW
zNlhSen4nwCSpFxw2bVi55Ezkq1k4HRXpFO1nEMKHfVGDsdF5iH1Bdo2wO0GOKQEwpf7Jdmoe2mF
yOGG5Cgcoz/clXxV7cj95n18L+hJeikCS/+RCz2TW0mpl3MeA9RWNWFNAA3hOQjoJLCTVFjZ5T0y
JJUdkrclIXY/sV6y/iYONDRdNxy0sYwS/MCoNO2ljQprlqAvubVJLi8haGRV9pgMX6/eBlbahBAh
HBQFBkK6074YX3j+6Ga5t8GtyB467g+I8hCML4kWZFvpwHC6dv3lfnBBJyxO37+Zd+7HIQW/KLW/
7f0HrmTQDlE22Oy9KNP6rxJNQAtPImAyCCW8R41YnGCY8folYqsO+U0D0jLX6+40nIyt8l2FyxHv
zc34ZRx8Z6sMK6kMSQp+Cv3M/pru9Q3yfCKAjPNAqPauEC1YvI8tcK2gjzkNyHyffa8MqA/AP1fN
CyHa2fKXR3Ygkihni0GHA/nB8AX8zYlbRFRkQfpFZhZSrQ4EZElYmLXFDUzWku2sF6AzMJSQJ4lm
ys6CQHHgO6H2lWT0UvJJTSw3ek/oXAgU5npBVaa+uqQZ07YShaFBVvQrSmvkFOpXHbma7IOYaTf3
l8AIEOW9gWLxryQ9xt55akl/hAtiXAQ71W1LW+lyuP1OOq6i4unlLbghxn6Rv4otHloaTtn8I0wR
AZyNKwukrD5WjI0QUZJwmmp+DSI2Sg4EtXt8ifR3ax99H+6hOx2NvRD4yLr2OdmCtZ/frSu7XBca
wVZeDRTcbfa9O5uP0P9ehVCCjvQ1BTavrxERHUXKHdDmDGjkd3T+vY1+mF9kNSmAiqQjCg0AchmM
v+6qEooP9JnmDQoVt/iylxazfebHzx1NykdsU2/Sx/QxuoejAAvBPUf3ubz7ZVJRLdFfhvMwXhrT
EBzg0SxX7TVMROTw0IBEReWOh/J16jgxECVKmSoOxcZ5qrZvMnMWaiNJgBAbGfK6j0QLuZHM5O0t
+Mo9wsm4kHM4d0Iq0roVvyliWOSFHUegFkmOurWf2xMtW/gvaCwP5TUfmmBDymvaD1f2QehZ+EFx
pGgkn0T45Vy9WSflbXy11w3JUneb0Y6o0b5Hvpqsdk/MCn7JULw/dnfWGv0rY2zArQRIa5+VR6C0
Z5RPFyzLgbwXnmrQLJX4JetiLnfwJYsnkICBFYiZluvgqvQDajmBW1WwKBFnDO/E4V9l4iXmsIBG
VxJzjK/JHrkKooRvoqHBj1RHCIS4xmYegYT0i0jqGlEE4UtW3+hR4BvmGfM9C2+xst8UYLiANT/4
UhAjpVdN6PHD5/EWlQjzBODBkTHgHEQET18S/jU22reRxndELC/alffT3srb3k8h3Gfs0C+GmfwA
6iKoci8Jzzjx3gEh2StH5+iWtHpFiwSayfW9aQ/SPrZogv90jsVNJllTwbuSFIRnvhrIADLayeFZ
uUtuwrNkVtDTgS1FeyWZhIiTpBevPkiwnokHGXhETYSaUR4L1tpcC6bQFrSDifPfTYB5AAiC03gl
rQdM9UCpar4WXIWu2l0IgBAdY+mcCgxAtc4PZyABgufGtwIhW75UWsGNoB7hbXINYbSn0DIOHVMy
gcySXf3WdwRKAhPpRoRRa7WW+hq1DTvVIQJaHoedXPqEMvySmQgw4OYsZgqAZLcTqY9KPDQF4uSi
CoBKGxpQUQr/GXBQ8HiB0ULBE+nYhHtjWxykMABnPpr0VTvAP2P1A/057WTJeSIOSRAROUjC7yUp
0mmM57fznvjOftGzBps4ZtgNr2VHBRdNb6O76E7uxH0k4q2N/obAjLtGOA6ClkZcfHcraWCxAeQW
9ZJKXBagEMjtbQajSw4UxiRcsnW5v+W0Sn4paIvgaspBcoK3S2JA51MgYgD5TxUEIiT5QEf3fo/p
H4QmurX0/Zip2QmnG9Kyht6qdamlRCi7nEX7oh8nyjuRfEK0QlmSXtSZUuSIJlW0zzm6aWa8b1je
+LPwOco7Cj1M8UWpnYrQTwiIsEupHJnvyxx15NhPT0/VClLEClHKDVl0g7IIDMyXloC7le8TVFX6
6lEUuDHQa/GOqP1Kbp1v3244O3z6588f/04UnL9rb3TmJWuugXTE+5AolEXFNIcCbKN4rsj9hG2f
fqMlfnDuEzpjkhxYz6J21rYzYVQsAyRlCF7FCaGAsz9x15kwF4zv8nmctA75T6DIY4TRyk7ZV8/6
qyDS0aF6LjfefqIto5JNCVwC/Ljhl9Dihayv8XuGZ8Fj4QLM8Ovpdwt7n5YTle5R2S5n2q1fEtAO
50Xyzn5dI86Xl7gC2IgEfjVB+59cw63xvWDXk7P8asnekFTxSaCDZ8l8mucWCJwGEdmdgDby2IgX
QXCH4v10wUCeJSGQRASVBZYNE3z3hBgIAXQfbob9heN8A2HOuxQjcGPWosTHEHjTUOKKiltHEXzR
Ar8ROwih2S2+e+WF0xmBokgdLErnX+JhwRmUDbQ7appfOsNhjU3gNXYe3FI6rrY5pXj+KDSu+CI2
lkq54DeQfkiR7pdraAZ+eU0ghDB6I64CzhonAEpYQpbt9y/RGyUsAt4XcR7wMAFAF0bFOxxFa2m8
zreMKKNGQwHM0FPuWyb2QML3YTdiG0DOgNQKUiqkSw3F3FH0wBUUYYl8yU/TXy5darozRDx61ex1
ceUKHRpn3pb9liMlbJ+006+ivUXGjrM2lgjOl0up/mAwz0Z+0pRzsMEp9BYB7l2zwfuRnpAUu/q9
tZlve0zRYSqiQD+b/njGZFR+Sod3J4eFqcLZpeQPfPsMdR3rBYVdJj1V1oeHt1vk/Js3c02yRwor
L9LZzfQQ75Mf4d78KsoNg1xXlBGS5Bn7+bGAcC5fQfu9QgvBi74XwgYRW4d0vgZyB8mbeL3wNe0z
129HlDxQpU0K8Zi/nU1zBSwBWR6GpMKtws8KuxhJNsRlc5PAjWFpEVGHkBxwm7ls3nuDLg2DFClE
if0nRgUCiIh8fbm6aDBKmHy/9kP2bJDkBqb+G0z9A308xNmwuL8kMPUdTuG4nZFa6s/SSIx/VDcV
klv1QZqcICC86GZLGXd3qYB97VqqwO4LrkXIdluVUo30pduZTyJMJWd4lLpsfpvfBFTOwJql+0Wn
FUDcJPZf6rLoPeO/onfxQXHXV+oXmzoz2dHwJ0DuE1giEhOIfMpBtNA4NYtSlki+FwWsFOUiXM0k
S3od7hgzIemN8LWMTX2GNc8RaNfGOj4j4mV/L2pj1N3Bc4vot+aPgW5Z32LOiwXDhWBv8KEKYiaV
A237noSHPj2HI2w4+XsGpqeQECjV8gVEtTfT2UxXWOU8SVXByAeag8qD84PeGsIXP36T2jkh/ptf
LNriy3ngjvStg3QdSbGQF6IyJT+RHqiEUPephnv36/vchyB91xzl9IseviQHvJS7CFULzhBjdDLB
5An+l8YN9lkEVrZIT2GnPCSc+XmvP5FjiGCYU1VQbS7XGsC+HAwWtNTxErmbXXWXUVtLCipYBp8n
7AsgQkfk7VI+BRu6dvCsUayRGpKKvAjW3D4ldMotQIJ/xx7tb9HYNCzPwPGOqPxRHNZ1aswohiQ7
BXp1tDXrNhvwdFbLzcjlwOpIQ9fWmhjRuKNvIsNIaEoFuAZ+ZhToSIz7b1rgqZZBO0JlbJ9jqh/8
nto8SIOmybJT2cXbMRj9ALewOQW3st8dY70krI+YsDbdnWK8hyk+A8VPw3uvMBTTLBL6yVsVQb8L
ofJU47SywWKt2sUbzP4SGyQNWfOMwxNsAeO9KF7LqVpr5asezqs6wYCjoT/nruxyPDfpfdSBgeNJ
hnNsVmfXXWQdyVnWnTo/dDr2MAH4VoajwrjzWvBm43ruxceUOqNG4FPTrsmIA2Puj/lrEM0bt77r
tFfbHb6mzYOS7m3t3ashIAXlPu3wh2rOZQCJamSX3Ghbpbaf6PbKiuL/+8VmuLaBt7LholFlDivX
4DclYO4Gg9l6U3rCFjYqHo3oG1cZA9I8JjJ5h7i4rrs7vJO5uor9aFqfGDxrf/abPNVxdAuTTRxE
Mev+7/bnAlPRPorTk6HD+CmddY8cyzNwhTTmjVJY/oBJlRe+luNd72Qv2FSVmgWmXbXHetE+8fz6
MIMEdMZDC4n/HvthuJ76YWeMIrbbRrGSUxRct8VR0R65XMr4idfinzZmHhPNEV9iRY788oJw/XbK
MRTOG6vVgZjhUGXHihaH9sgtw1nGibcJ3v/9POt/3R4+oppjuZbnGB9SyXR0Ey+du/SkFLd996bQ
QBwdd+XhILZM7xoKnyq5pVlXp2diobNv3UNCEqDcmxrWMPl92FzzVs3f4clMtuy1iehKOdjGXm92
mvaJn9xfMDJxkbcNU+O515yP5pda1rSNF/bxKXbKq3KkruvuRhs1mtZsQ4f4lqOYzu973hIxbwYO
WV5VrXZT91CY6uJKnbGNGfhwn+EyjXV2hLtgr742Latl1qxStTwbnY41Lf0OCyopTp69ZvlhRvZa
hddul64ni6pjSfd9oa7l/TjR0RrREnNgkUwj2lSkxJjHhMXzvy/Xn11NHOfwqvRMDx/9P5+IYUjy
sClV61Sz6g3G2a6+R3OyndVm59Jkr9FTZmO0CZwWXzhvGzkhNozNj0RXvzoh8TOh955iijhE/gSq
NUeQVUkMNWTVNWZvUamto7a4jYfySXGQB53iBNZ0c5Xnoe+lzT6y5lvmIa/jmGYYiLOTQWMul606
05lfpcMhowqbXLHrTNr3KQZiz24WnD4sMBVvpUZXANoLiD+WjA7Eq7lEseq5PsvyTesUXJWJZg+u
GQo1eY2Km4fe8yBNsI+xceqq6VErutVsPBZGc+014e7fJ/jPFjcn2OYMu66lIv//OKltxmzamCzH
PKlK4nceTlVZuTVposxdvHFjOGwWLR25rWbS2Og5qonN1pfea1cBIiol69Z1i3XmYpydYtwqar1x
DHxOtXIT5iej+eYqtv/vfcZv9mMsJArqumnbnu0yY+XjQxw7Sez1cW+hxen3eWY8xM5M6alyocPq
EaaR2dJOTHZD+2hhvAjv2XnJ+nXbbFM8iMojXPvQBTDJ1kv7nDs0iTTwiGbwlblaLdT2ee9uuvi+
xJbaLUhOBmiG6lErmhX2GKtYNe7jqtkG08uI42dawuTVqm0y9TvTdF8Y5H2MIgSIlGRu/C3E46sD
Uoc0hzY+Hu76s4sCL6IXw11p7DSIBZoKFqUn/lzPx3QS3Mr+Yas/yuVpXppNX3RbzCdeCrtf1Yi7
7BiiNg4NiktzVCnfZ2v4mmv6quxB81vtvS9pt0Z0dRKaztp8qB0e36fA2PSnmbw3+op/QjpH/hDr
P+2l9iMPb9R+eWlax59T5gI7wYPVtCdnjN+MnBakme3qCPp1CLu/Kz/pAxh/GFCIZYLGhHMCDbX/
xxAwW41qLpVtnqbZOHbGybB3So6pC8xGMzlY1k8Vu/lu9vyREQUzFvhtf1q6q5HHKaqzbVmUOHvH
29z1/NqbuCre1yRsD00fsBb4lYMYRVF2A94PdkRVp/EEuyZk927P1LYr3XjOSvj0abIth2kTDF//
fbc6f8RRDs/RdR4wnIR1Q/3gr+HM5agtem+eiKUrrXpQ8wR/iuwm6h32V+fx0VeN9aRmCDRwoJ3c
atfN+j3MYaPMaVPrJxOTwdlXsmEbAwZy8TsXxy3KkR6r8Oo9wuevuEtUzEFEe4jKKxh1f2mKVdCe
3eK9NFBy9RBXLWU1YB+wWDu1JYm24Csl2bs1fX1AOTnfVFm4SrH5zdXgXPeRrwfghhlYQwCbiTip
pOa6am2/UZ7iYvS5pr4WHZbhoRr8JH4OUnXt5AYlL6Cnu2zraKPGKjM63E0RU+gMOIjF0Ha5mT2P
HNr4JF/BhvQvy4LYmOAs4jqmY32g60RRPkaz7prY2QMAzM5Ny3UfTdcfZ2T7ytug128lxgx9dlOM
NDzAthDWKZuw9g5T0G0cN0INB6G9DNa1qlcYBtfrNGYqgLWOBwi5lJpFeJiW4inMx+vB+Bo00yrz
oHDi6x47OJmAGJnVJkKVWKqq77gZHpa6gsoRWoFSHEJUGCkOyggKirRaZ4hAAswZgnJlYOOhOTvx
QQldtBZusO+V9rHQHZK+1RTkV42RP2WLU/uF9kPDtGMao0M9TofWeW6BGcYp9nsqysxctzrtsw4b
U4hKtreO+vOEiXyKssWNAO2yaONcVXbDMTaHPvjpzHhzIaxNxlcXBHXU0Oen9XpmiHCBmb7HMUDX
1ivt1lDR09KtiOtjYTu3RtH7aje/hNEEj6DunwblNQmng2rQEib66fZdqC/rSJwMDMD0KX+Myhar
PERW3L1BCls48BdzeNJaToQL96GNV25/yOx8HWvv6vDQZhgD6Y+zvS/C7TzZq6z7XoaZXyr5arK7
u4q9bMTIRAtvwgg/4vJYse9m6bIyovhQr4PiWukxSUAjhmQF6wUXL5muQefpLvve9HhQAD7U7LFy
6/cBx5EwpcQu6Vb3N7F1p7nf5+a91vq1kj2G8V1ep5QCa4dOxstgwuuRwRfA6qfWW2c/GrwObRlF
VsU+pc/4rXkYkaecZ75Qv5YQTpbNghDEec5+YCsJpRS36uJcwyytHvKbmeN7Kb9Y5Ur5DqS5bb/Z
X+16zfhn5XahE3hs7RWLGrdw6EKXTfe0QYt83QxCz3pIHkYNZVl6cJUnFTFpSV5bcWPfYm1dJ/sZ
6ZbHetI/FMqqU95TPVh1LDCTe1KQJBOmjDreafO0IusOkTlMCZpJnvnUZkZO+70DLervJvPNpm3Q
ZhAJAgygGuvM5IhdOjEhxsNvIx5PC4MbuIhOpmHre54LbH3b3Dfx31Aic5MG+FAXxSaI7F01p7tm
Lk9jMe5i/ZCaGHiPsBVK7zhqkMOM6GjSrnMHrDY1up0a93Vt+kmPMrhlMXKHQ+fF68QKTxrDZ4og
3JD1PUTuhGRWRUeB6CQwmis7xPohxeQgJKe3jL1tlxvdhFLCeqlEvtvcBKQEiYPgtoYB7pyrcCF2
dM5LQy1fO+FuYXFr3GTboYyaQ9D3MXpRF5q/3SayYFqWzVGJ31wTDB7Nk20dLRMDmIr+rDlBDdrk
+c8sRro7mPswwc2bJ9NccHxs6AqSNKZm8qikKLWHzYKlf6cPq8R9HtVuHZmQS1pnFbByG+NwnWft
Y0uYSPV3cHIfYHw1TAxV1+37hXXaYbiNaSY3XnCfBsPLaEWXwU95jHqXyzZprzOt3oJPJq5+UyMw
CQbJ8w/RjGLE3NfWsulsbAzte9fINiHcaZtlbqj9uczX2cIjGnD3zfh2AZbZxjrNp+uJe18Jc1/x
MK5owLEcm46qk7NozDhMhpW6DZQ7Fb2SMQUgRbThQJ6mR7PdcX+t2qX1896+MfKDgq1RYirYvI87
dWJ+VYeLyeTXEQFaGfyKGyEplHVVfk9wvqnmzlcC7SqdcCPF42llD0+FBU/EdA9pgP/bCD8qe4AY
uZ/p2gwZ6p6xeBwjwLZKvXMTGsp9dCjptUxt+zxkFe5J0fc2IXpOxMoRb2GyqVG5d+a7rn1NyvQh
XQZ/BGjvcswN8OBUy+mHA4FACbdJpz8YPV0VAkEX7waoPDl55eiB7yU3inryluekMg4jS2809psx
f44gUJulflbm8HnpSJtpMYeBsrL6+dk0exIW5OTqsA7zFLd1PAww2y/aVxvFYPXOuIptNjl+RTFW
Iwf2SBWMwvStQrlSs9qfqEFKs96quMQ2KJfnBvICnItVGMCRK5A+JV+G0tulWnnbRCPCenqlpLcL
uo3UJcV0pr3r4f5ZGDeki9tkGG8yPKjypLnTUWi7BayW2DnF1tqgJqyhpUF9boZwU2gq1c9OG/p1
2dZkCVhtmzTzcuwDiTCdRfTFoUqtFb/LNb/sXpZsWdejClfovq+tHTfcOg0fYyKFTs2p4PhiTiGl
OZqS78Nw6J27hdExHe1BbJorJVq5PD1OjJjbjm/0od81YbMeiMyJVa+8ONx4TCjJyHMjDFKGEXZk
pvt58dzH0zqNzGuX4y4dYxUi9o+67CpmUpinX/XGmxH+NF08PNRhx7Avv7SNVes6e4t8P29WS7cd
ldy3CZL9HBPicO3/2jgnFyqOmh1khNjinJzQJcVP/FzPr0ISpr60zxM1/YJtuWPdu2mx7p3lWNCO
qoHFZpEOKI/duDFnbzdXQPKhsY4ssvvxrnVfY4OLrSYn2WE3e84WdZPFCEAXqrXr0CzX2Zzuq5Q8
cBjX2dA9uAhRcu9+VDGQcV4nMsPGnh5q07gr1a0ZNVdqAZSRIxUvSh7052lKsO9irIJuXYVmv19w
jrDpvZWnNseRabwevZKMqEYXqDCFrNmXDZy6koQ0TK6XAr34bTKNvqIAp6t3A4zPyL2qY5vm8XPf
3YdTubWSH0vYnlu33cd1uW9yd6145sZ1elIhBMgJRo/4NrhJtbKCiPxkO1k3qYMPuWtPK2WEHNPT
to/rU2vF62ge/U/nrWl/GIPB/daB4zSgQFCYCzjxGzYVGdacKtGoi5l/NRyTGquj3EJE9TrAYymm
ddFRzcfvM5h/V23D9jryzkq17RBxpZb/+SSpP5wY2SHLdLDhvwBm2ocEt3SaeJqHUD9VaXxQ8yNQ
YNBfJ9MFnYRr3uXfeRLGTzAz7Y/NeoBzMvqFuSG6ZmsfYFG9MzONufLaSVuAQ6FOZK/asHN6nK/o
5Yy4juCwn4RPYZh8Uur/URvqrq6qBgQ3w2L+i6F9mP7jdpEZReNQn7yGMRdfav2hmZ+K5prURseR
FdG482r2t3Z473kvXX5oaW0REHiQFOOxhrBF39/0i5/BsLMwbqrfO9SX4xcrvk6SYzveLNpzHLzU
6lvsPbjYM2Cv2H1S3368i+QQwFVoHjiGZzHL5L+gbmwsQWq1XXVyYGcF+mqq/LFfF0270rGUCz7B
sP+2NZ1xKY7nmJZBIfTfrQXu1MT1XFanhUWudc/a+NVijokefXPi62L+bHzRx9pdDg4EhtaIZesa
Iy/+uznTbazUDMLqpDhov8Aw95OSX5Wul6+0DjIbUx5Gq7+yC1XGRGxrjzaxwXmwwLeyOyPc1hgF
tT0OGhYQi8uYEpNSZ2JSSzGVVxE/noSBn01k9p/c1X8gX5ddB0CiGlE9l4kd/911q+zNAl4lVk29
0q+neDoOIabCUZ0eSDdaKzwbRG8mkEUOnZ8ZjmIarmnMbIL87ibTSUPdad1WgK4jIS2heW6gh1ap
TWz7dnbu2uHTqW1/vbi/7fIHumejFW6shUHJfDFt3ZvWs+1CvTDgtJT1y6jX94YHBIfPxRBvyxEZ
n/0+oQzyxITGxfYixd5eo22mfeZ7eelM/N6dkpNpGKblMTpLZ0bLh9tujhY3qUe7xKBJ8RM12bZY
c9gEyFx7bgheThJSqZS+7nzFHE2NqepyPCsyZPlAnTLlg/S8nuKHKvrZKB6I28O/YZi/nTrDkIut
eRZdlg9Xe3ZTfSA5K08N1W9xPWXObmAoqvUyUVCZhfbJY2h+xCJ+nZD/3d6HS5XXOjafg1WeijA+
jlRjeq0eLDOaV8wtnSfrqnEhTdXJbu6qB9tIvkbdfG6y+mBM05VTV699QtVZaZsG4tbQ9A/B6FLL
zpu8NFeK7jECC2QgUDbda2gkD8yX9CslPkz2ch2F8T7WlrsRw3IvPGezRvMmeI95sJbYPoRMslri
t3+fXv0jJHs5XltXmZvFQkcT7b9PU5/2lt0YKVSvxlktOE4s1ngM+n5Th/G9rjVXSgQ2lA723hqm
m9aG2GA6+0Lu15shVL5XSnvUXO1rTH4Vq9V1qL7NNpyLAkVtXuIRFubfPtnlj9022WVEXUyAtD2B
ID/scoFLa5jnC5g/vdAk+aYE9SFl3QpvspelO+TZeSJzXGlGA2RfPVcaMiJHX0epdzVS6pombPMx
XNMguSfBuyI6rymmNktkn8wxfWnm9rNo+DEQX/YY+1zd5kyz33JEvyUk/TCmUWbX5Wmx7BXBn/6O
n6ndccHA0KaGG51DHOibhLGevhmqPTUm6287+1F7Y7QMnEww9ztoc/QQpfFqHlAYZ9/rWpNMeO7y
s5W0x9JeHmoNAYfTPjD1h8PC2idRtv8++X/kVh8P5UNU7LsMBN8kozQQf5Yb2dHO2lX2ax/fxENA
y6nbDz0Uzuyo0H0aXXeLd0kxqCvrPKfVRnGVT86uLo/kxzXMtJg+S7ZBonOBF387u3VdGmqtFyS5
AKEJ9pN0PXvcagov23fN8oVm9k1TwX5lHev0xyBmVIgVb5TEpkaD0mrj1JnelDJa0nbunREJgxfd
d5H+/9lRmYZrmjIKi7Luv7eB5+VLb0ycO1lXVLfYK56+D3vcwnX4RNFsrnQ32UQKZiSWvsvUfs3n
XA2qbPPe1zVmSuPyVBfeZuleM29ceTIQ6ZMF0PjbvQoYy+7ZrAYkIx920i60rilz7M2qDtRO8Utt
16SQuMuBKcRk9xakFGrCrtmUI5BwfmeOCN7S4qAQnpxkuW5LfePYzAmy3nMLcw5CseMxNrdquTqH
mAJaLc55pa0aOmRdjCNMDH/A/TTs/i3H+f1IPt6qaVqCLmTlKaM4jJc7xlaRS3nzUeVS//ux+FuU
guBhyArqOIyi/O9JU8ayKfsg4aQx0wH/gZnwjpqlHDcLkFIa3/57cx+b4fIQ/r65jzfSTBqZBVF5
qtOfIISu6Zeo37NvWGwOa2Xc/Xtrl2T94wP2++Y+JIsEoTmyLDaXFptm3AUMLbWV98UAyg3vdLQy
kYK5vKNv/r1duT7/2qyErt+e6zzro6UbU8z22g0zPd1pZ9vvsfn4761ciq8Pm9Fo8TiMfadmVPUP
Rxf3pVoaPYtz3tIyC3sZaUOmEW3d7G3CVKOjAdI5aBIDuNj9xtH7NYsbVJLYdBiyN3SfLBN/uZf+
sz8fDjuJajUPwLFPlXfMGNLt3qXBT2pUtpgkN/8++L88IkxNZUS4RmDSnAuL4bdTbLRxMCo9j0iC
7A2SHV6ucI3GlpEf42clx18WFt2EMSKybHgB9oeSsGqrJs0HRNlO8m1sp7ViM+qFwZRe04B072z9
pwUYljjzrevgAKnfxbi+ssK0ZoNHHD4S1nU6WfdGDjXTfqmU5JPQ9pfzToruGAQQVcZWfkgrokZV
zJgh46fK3ujeKcd8wTMFGcid17oPV/8+85rcVh9uu/9s7kN7UU/HIZ+KmKG1EaDsSBvj3ZOh1ptY
eS8gpmrXM9p4k2FE07VqfTYy9y8X4/etf6zPu8bWurRn6wqqompXy8TN/K1USWG387hdLMgk09dk
+mwp+fOomVztskCqlkVZfTkrv91wej3VaWBb+alw0BIzpZOMi373bf2IPjZ/UNv94OLd2YXrXoFC
lZz/fdb/XDj/u/kPz9Yw653TDyZjHpMnqzvahDPc3bB7x1EbqZd79+/N/XlLkfNZBoQHJkoytfvD
Om1DVhsWVeeWJwPBRrbw7sCPU7qrFkH9s6L+bwen04hn5qNuSoT473qpJfE8RCWzHh381QwS4GGX
pxtAxty0V1O5YwH5vx+eC8jmGXDAoPl8CLCKNntBFyTQRYJrNmZPu6p8ihmSOn5Vsi//3tYfHDsd
at/vG5Ol7Lc7p6gpVPIwzU+muqsgYPwPaefVG7mVpuFfRIA53FaUSlVqlVpSu3VDyB6JOWf++n1O
GTuWKKK4M2tg4JmGx6d44hfeEEHzGc29p7wU3UnK99xbLKFZHzRep/qQjntraffOLecl91CAvMma
OfkJLdahtuoEybGWTrzyyXAgFaVdblZ73fovts7nsSaLaWqxL0cRcyuCWsYbhn0RP5ZQ1ZVTs7RP
Z154JtcESkQIQwP+Atz5NLmepVlSmTK5KboBzouTcjixvqJHgS1pd85ELgts4/qSfn98cGrGmFSm
449R+BTClODqMaqOlRxH/5HpzNir1SMVSWPplZu5a7+ONNmoMs7rWmQykprH656KO+KdzcGJ8exJ
DoSFNLRNDiXNJWGgsnhOZj5U10wwJJTaSFfNSYSRlHXhWiWXXm3tuXWKcV8F92l8AJd6fUa/VXwB
SXwZaXK/yUXiFuBE+FD1HEe4eOhndmnprTgUDNi5z2n5niQLe/X7xaNzxYHT0y71uEsx+PPu4bUA
8Metyvf9HQBz7/jqGyOWwUEu9te/Uv1eo/k63uRstK0fkblo4qJDPZveqxvbGxXRPpirjXSfKv2p
weaWJuq9yFo6KkXgeLb+oB09rWxWcu4e+gqMl73O9PTO4qW//gtnJoTCpE6uDzhPt6eAlrbsLcms
Tf/oNW+6esYgL+nOgGNbuLnJYWg/rg83c3zZVZ/Gm0yImtqmBHjEPw7CXgZOk/Nadh8qNmjp3tRg
FwiUbLiwDJd09WsEw6jYkluGTlJrWJNR+yB25NSSffG6BepJRRExfhG5v1s8IbAAyhlgpNafwYdf
/17xL54OTLnKIZYUNaBpxB76VSdVgeofi3ztZveNvRHBWlecx+SweDcuDTY5UnXRh9XQDHyl91gH
b6wlF0abVCvZvP1vbgpRiPv3l02S76TXCiUQUwqQPaz2pXlBrcfnSl9YvJkr6ctAkxux7jW7ygym
EPMoP3wszRNZOjjxxaBkdvp0TeDnZDpg05pHZVIrqpPRF29mD9GlNV95NDXjiRVfyfHCBThz8GBb
gDC1DWQV9OlNZKZ6aES2K91ZNdIfZ4+8lLrymtiSYFrzu+Pi980UxMBrCKgzelMa1+8kxlOCHqhr
r0p3LtaQyrix9D/bHt3KLe+Z03wElPps90PT9tRwV7K6MhERgPlRvW6KfCFhnomRAE+DoiOwVkhl
pxGgnvhD7btScAzHhwiW13Df9K9GK214cmz0IhyUdMqb9hDn5TrOP2JjQz/i+tmceWv5DVTscbw2
wIROm46dT29m9B3SqODRUtotqrz5oVLvu9jb8M42qDtJ0kYLPqzsjQx64eb9tq/ZZQ7XkRhdg44x
uZNqEgzwwB55jdI+8ws4RISl5FNRaizcQt/vP7YarFboFqy8DNj/a0TqlolbDTW3blC8ZC7hg3+o
PfQEAWqAHsEbmzdIo0Q9+K+N9rYwzeIm+HIHwnjRCdQUhe1ncft/HTxt4iqDCIPY9bgeQWzaQtjs
ztuHvPjQmH6FGVbU6g75Zzff31nSwv3x7VgzPKV3TcF3znYsa5LMD1pWV4VrSHcgQ4ndIrtYxcYe
eoXnPafeYrI8Mxz1GfgmFuVz3bqQrD5FGFFYgduOaleca31wNyTLUVqAcwcnauK85P3lWKC/tZeq
dTYihMOJWnbWFSob+fhcye2tHf5xfQUuGi1fV0C47nGvKZSNLHWa3MlW2sZ6Obp3rfFnV8J31cqt
0RWbGn0Co7FXvIqVGe2qot5osCAhIDBREq71/K0foYDeFg1ERMdc99KHjylYBjQHMaURaPOwrRwE
TnNAvTl8NTjI3qPAPNoW9rzqRx3+Snpl/dCOtxQyngL7mUZBD6M4YCAESDQwViqk+F5dex36XgEl
yW5Yu9JmCOAZY+ZFpT4xkNYp/gjGU2EgYfLgQxxVhrP7J+nb9an6RsZTuY8cgwsSlDiIcVv5ulm9
QrMy8nn3zutwGE+R6czeIu2eRwhMzkur7HV3Z7bE34cQEf4UtSVj6WL4fjdSbxevgimqfPyWyTve
A0D3DK1wRZN6J+kfUYzmX2SLKHAHYUwzXrmkSj88RgSVNYZTtN69RN0ZS1nk92iNsgc3tMypxVXx
28bJw2wIPD937izLX0eWB3kENS28ajT1TWQi9IUk/84ds58Ly/D9zrjEzTZsJAAGujyJLpoglK0Q
yMydOo4wW7zb0gUEiyFJRrimdod+eKVMINBxrst/gBQKyJsUo4W2eKS/d545y47FO0WWq0AgmFxg
TVsbbWM5l+IBJyIwPNBuyLOrERHsa2q9Ss1H7CsrN/ndaYBquUjVWqKpj6sLnuVKiy2pfVKUX7rs
A2N9vD5X398RAlvWibLwZdNMdizo6AEAbJUcBfIdQk2/H1xsDOrT4Hqb60NdXsSvF4kYC4QQkawG
e0/8lk+XW+wkYR1CVzmaryPg6XijDe/RuU0BHYIvS9H1LdU15EcAVnuTfnzj4S0LNsTvlt7u7xvE
IouDsgYIRWGbTF5Pnk6pNKMqPhbKiXKwiKpHUFq09u4dY5cYtzjbNgilvGfGvl3sj80cDNE6sUEq
cUAtbVqNDqpkqNqxiIVsp0fbkwgqSB67mvf75P4l/ZbCBZbet3CRDWiYtsOnggWEPfp15m3XhU+h
1LGoQNDM/Pt70ag6AcCwgH6aSxeh2DbTpf48oPhBn5a61DpVUYIO7V0w76n3RhWCjyQ4tMZTXuSn
pDyP4Us7qrvre2xuO38a94J6+DRuko6yEthNLIpnnvyaI2Ef3ItDvljy/F6CEHNqAzajEGkTg0/n
dJBHkzJrfKxVCnTaOo1eIYfaAcXkVxV0NpjJ9WJlTlwW3+YVrJ8QGVFsfRqKlZndBLR4GTR4Y7QW
pQ/j3Vyqyc1ul0+jTA6q7LZqIGl/7096UtwLdbl/LJsH+kEN99b1NVOWhpvMpAMxKZMkTmONoKs+
Dk968VJ3+1p7Vg1/qwDTD7pDFWKcpe9TDcbU+MoNQbmOMows5KdTBAtqfemS+FZ9uSzwP3M92cN9
VYMLtkvcKAlBiMcK/8OWEMjEvYKsmEaVE4HeXiqpXJL66RKLxOICo8SReDIbvpqneQSR/mgWL7K2
FxAKgaZQ4cvJ9aup7OAEKA1ulxnS9QjWm97WJsqx03TFxPAnOe1puTo3Y7OrywotHYFSkLWl6Zk7
4qZsWrZGqwGM3eRdG4oe3mvLqgFYohQj3rOhQ5sRqFJEGYYD51X3ODfvFpsr30GXrMznoSf7Myii
rKSbxhSN6Jw2R7+HOYSASWXfxwM6tSndB3ktEBJUMaxIPvkA5XwlPfjNuTdf8+zDQGpifC6kJ1x/
ak/bjhEAUfnGUbZSJSzxSrzsi9sioklqAPZFRA6BgR7BfIwfvJu4NBZmUyzq90X/ZzIni96kcSan
HpcJY6DOHHr2Wmk/WEwyjRYg9vUTN3fggAtr1JUAGJHYfb2dU29MzLxOkWooBeVtV9OCYlQCEYEb
stX61l0CmX5HM4o1+2fMqfyzV3lO1jvIQ1jtusF7EHCSKf8YvHHNoY+LH2N1zgq4fE2780jhSWuB
ngerWkPBhuSuRQi5wyVNRS5neG4VipvJkzW8DTBLl3uWc0ffRKyaeocFhGWa8kAWisuoFaIa+N0n
h7GqdmZ3AFoO4UUDT03fWFafry/KJZP9tgc0XSVWZFj1Eth/ervchDaILDFDITUdy7ylXdlrH2n2
1rRvWWTuYgmlTHVVWIhhyPvKPGHMjQlvucqyXzGdr1bDb5FTKCIKy7sf5JM2AmszX3L9o0GwICvW
vP21grG1e7TD+xiIdoYSdo/jToJ8PbROb9VxoelEoCAyCYz68lcCyD2C5W1kxkaRk5sSFxF41F1s
/La6ZzPSDgBh17QF0SFE7guCV0nQrfWICalNLiJJk4GHArZDz0S+S9mbPaKmlscLT//spv40fZP7
CKKOXmgja0ZQ5TSAoM5unBwIaDlCsULPHxDv9RWbDWhNyOl0+dnbxiVE+LRi4VDKTjRyjvS63ke/
NE8DQLFnw6gE7Xr1I4Bor2DcWsABUdGAfHTqvyilptFyaD17G2MSDk+e7YNuxNcj3UQRUXyfxce2
1nc5asA2uUbuDCstGVddlW9azVxZHWxC/17k5hLFMf5Xgyyz9RhZ4buCaoGZNz/8VNrGhfEsALHi
2qSkFIfyMclkcBrk9B46mear7zz7KuklyXaJnYj1B4UAtpW/K92fvtRtqqi9KRpkwjUdQhR3sf06
mvaO7N2mwixX0g84FpvxgzgwAO4J8iBozjoY5jJFCoy/O+lL7iPMEjxKJZZ0ME/jFE93HpYW7EZZ
4PLKLEr9wS5gOhzkauuMt3DhqnZnlj8l/yyNt6hI54isDbBgIjTZTXOv0idQWggsTriOK/cmzrO1
EwLWk4e1nyengq9rGpyy9ANYFF8eUMNEYg7vy8rnI3jdolPXwLBwX9XQAq4Wrxq/Xgmlm7h/dLX3
Ln2sBrTIwvsxGbdp8lGAKPNjgAbMdJWZN/pPK0AnTS0e+wEJ4ubV4f9rwjI1TfyhcxRBDXmdBQjp
SdaD19sHkX5kxUGPEIPoT4GBmGmivEVNv7LkcSPWUInlDVFgMbyrXKrrvDuJVqpX4+DrBju/7La+
KT1UJLeg2nhfjHLYpIG6iZCPTYCv5b6KQVm8KmuZ97Lclri4pgtp5mzKQx5sc0ws0UGb1NFG2StG
ilso5NmQL9VXZFV+9tjnkfyUcCX3wEY3vm8s4Mc0UeyY3qm8O+RYQjOHp+7rsYAxNzZhK+HLa2J8
1IXrIu8g7qNjr35kiDRhTKEhiKYPL2OY35jJfZCOu7o6DOB24sZcBaQvqgFuJPyzC/WNleJuljz6
5Og0/Cpbv5EDZ+OPz+JPBt05FA0UTA1ZfJM+nQraeUl+cS4B+PxBk0Ch65AGUCIXeRitXEn6idlj
+y+KAlxeuG8TR3mZeu9FaWiyXsqoBG2dNRh2+m+y9TBoMBCaQ5/G73Fgnks/+pkYGL2nDbTNj56c
vmVS5bq7HeKdojyVFv5/UK9AxRaZB/4zXhUO9ac0/IXLh5m7NwX4e69N9kP/niFnM8QIszYY7VYL
yK+ZmpxF0UXRZXpoAlkx2QIFcky0EPLoCD9xBfLIQ5c0+rPORwhaLzKJWo6POndQ5N6SUoA8K5cg
HZfWyHQybVJ++C66qZsXYO+nd4K9HTdGbESib+xhU1Q3dKyVQ137O0DSYdtv0spkSzJJ8aNdngV0
nt6JmTyqxDztGIv3XJE/WIEoQNexqm6U3IMpXNDvpQXAPyA32RNPjAlzwPsYQ+WuuvFKBDZBMlZI
0UrpcyP9zvH8JO32lRfNrfaNVt9cfxDnotjP3zl5hGS9HuVK4Tsz5cwvVvsziRu4EYKA5fxb/Muu
TeqkzilVOsIUrh4d5ewFVRfukY+YYCjHbTNPa7yhhmwXqIj/tygSDxFKVLH2fyglzYWK1OvpTgCm
ozc9OSh6XdjDEEeXqI2IKWvldawEG9l65h4AzxaD8bOMYqmWNlfBcgCNmIyrgOabfH0gS5bLM4oj
uftaOm95aQPnRAfNQT3tUheIc5gc4CnxQUH1DeGkNQJh6ZI61tyKf/4Z00prH9iypHEdtcXZaOEm
bYfCXvHKwuRSvKUk4nsPkiQCNR2Qi0J26VvPzZLyvHRqhgvVj1jhrQY2KFpR1JZ8mBpEE0n6yp4b
TOSU8FVS0g+ONfGK+IcdlHYU62Vhy88uhAaE3LRFf3QaeElOZpRtKH5SGW9HM9tIxm3OO+770dF9
wH1d8teWjXi6hXY99AVPvdEQwH6hjOC0b62xcwy0DfI3HsM6oYvol2tRgZUlzHEiYAXEIOjnr52h
wcr019/mPRpO2ma5ehDqd4np3yHKtBOxWuacyuHZVlEJ8TWR7HbESqYdQRHBuMmHmxvjo1ZLhzTf
iyigJnYRAhhJ+5I6p0Y7U14uLf2HGgRPA/aC3OA6F0isVSvdVLZKlMDjrVeRsg1R+3birYQlZ/1a
oGtPr3RT5/UPm8CkDRWoMsUuBNyfui+D7Py0uNodnHrWjhQslI+02ROI8iDPPIwT6rmTN96v+3wo
FI6C82wRRQ3GOVXIJOP6LrTOqhs8VIq5ziPon5hD+fIZhAfWUD9tiPj2reEVrzTSxCxpBtYcPOTo
5vkyJgtqddul9yWX8aAeQvpTKnoSo5MunOVLuXd6kzkmHRIeByC50xcqyuIqik1uMsJCtDRChG/U
LR/DW1iiKlSUz7XyEXVvsCXpJ8Vxs1cSblQLtW8NVd/KOerxK3mFGROKx2ezI+CVRVhQVQcH8ShJ
erald+IWJ8B3B+VFb3x3YqRrya3FeiUEfdRodUrtIkkKC/xo7a3XR7+HAE/EpeLwJdX/9r0WAC5a
yZSlp9m1OoapKWlI3EUJSAG2poNkEFlTBytcbaW70ei3ckusCzc927o2whlwJnwqfKH6NmrBH2i/
JufB2kj23tKfs/fYU45lh4Cr+aqrJxkq/zpgAcU7yZsIe4TpUNGvAadlltXOGJ9j/qUQQNYEzToK
jgF496jaq6m0c7pn/hvXN1z9wXVpJGIIEBEKlvKLB/ucd1sVhCv1pMCuIK+WqnCDBueuTKzfQ7mP
dBsG4S9tfAgt9EIRsPPyc2mOq0F+2MItIyV21A1F9wo1MPIeA5h3ULukMjl6DW/Xbyd9Limmay0g
j5qhy9OagtralaqobXQ0a+RfMvch1c0fEBxdFa0muq8lyiSD4jw2kUX3tTmppne/ClxnU4ckAgrh
ZfA6ZjsPB2ZsqoG1RLgHRf6wjjXchjn9VCcr+cXESNRPnDdX5WMyPNUkbRU3yX0Bh5Jd7MObs/Vb
X341fJRroxdxFVcJxGjrNhmana8/qD36BgDlQfX90IHHX5+H70g68XB8modJccB0civsdcLZQaTC
0u9gfM5hSTns/kJEUeTrSHeu+1h/YpOAflnzaHTUQwT7siJOi3nXURddSQEWD85/TKsRPw+0uAzS
QcAnJ1fY6JdRkPgVgVP9RuW79XGLkt8oMUfUTsQOuT4dM7uCJ1Sh+gdrnXacKCZ8ikfzoRxTM0TT
kqQQXiEPRX3BRZFFeukzEeL14S6Mh8mB/zKe+nU8LxvRS0PC7khh3wi8zRjyEJC5FgZGIpSg7BoT
QSV7zKEKNifuHa1rV6ZlrcX2kght+qi5dShxNTXBc3Av/hiGKOHw2KKzyr0F08pcF9K/ggqZ5Op+
LENU4hN3hZKhiguevnmMsjVysM1Gd1ZZvOswahj/4JQTInFrcM0YFTL0tAEpVHEFEEeXUbHN8/S3
XzRoT+KN0t40nXJrpcgOG+Pt9Sm6JKLTKVI4n6aQ8gXYNQmdid8URYEEdGyylxHNYhcTRhNZLiVH
EaR6rgsPbR7MrR3jr9GRj72u3rVat/PNYIP85jpIrC3yR5XpbwPP3LhmDXi63WpVt04SVN0KGIFl
simRZxmRlBQoreEV9T7d/51T4BtMXvXod0Y1oPUwtItQUkrIHtp220KFFgch5o4WyyDp/hYe+WDI
0b4aF57C7xwl2FMY7tAcBt5r6PYkrHXbKE9LjYNAhdNpEeXND008vAVk7nlY3tDMC3HQZomomvRB
e1AkrDISABYfZfhnGSyBKebujS+/ZxLfWl1a9qlXIrjrvfkW4lbRlthNPEc5ooxm+bseiqNk10cl
Hncg1nmFRS5JmBmMwb1WJzsd0RPbR41GPHTXN81cC1IFBafTQzbgrRmT2Ro1SU66NqG6kZ89LvNu
75unhJqDix69ImgCSAF4RJDXx52pQcChJ1hRbZBXGB58Pc6hEUhS4xDyxt5jKj0n/V40xChI//+G
mXyd1WWIW+cMQ9JODMQ3EdwuXk6zkyhYhpYt6CSAUr9+DThyNTFiJzqSFovSOQQPiBYhq8huK4x3
CScGmkPh0t6au4Q/jzu5FDvfCl1eLKI+6dTqOMSFm/QXkWiA53yhrOMlcoCoc0xvmM/jTVaNkqkb
+R7TiSRwpZ1h/qEdLWIs9uz1hVsaabJw1MSbxnD5MmIlZhMY8dBAzznJi3hwMUffvonWI3c/ujPA
jL6unRr5it76Y4RQEa7ACHFYanJb+Pq5o2oK1w4cukXLVhT8siq8S5ru5vqnzi6iznUNLIV2kTaJ
K5TItnWz5Qd4NqTl9FH0zzTCQ9W/N6SHFqEIxXL318ec37GWACQKKA2quF+/OnDt0A3HLDraOCVi
Ie7ktx4hm0GzuDyzmlmO2yZoYJdr6vrQsyv7aeTJnpWiKAl8KSZw0M5qTRH3QHxNvbhPFwLXxW+c
7Naic4ZEilPqnCSmF4SMLfU7w8pv2UuAt0REnhrecrFuBu2KGOqnb5zsKXcIawv9vcu5NBxPBGKN
kd9IHUZrLpIWSrElQewc467IhEjncpVDrN+3XU2t0pKFUgnEoa/rKzu535k99YNE3WvFVhmPohRt
EgYKzipeZWuXKHwxL/sukcHjizCpwo7iOsRS+Ou4jTO6eRjy2AF26B6tClm7ci0reFpTZBTDSwk5
ZHywgBsYZrCnFk0F4Cz2fC12OgzH8tDU9/V4T5QS/NlKKxu1u+tbcKbipFL3QlwA0AF/TZanV2h3
jBqTo5LIwmt0sUejxCaYyi4mBwuhqzr31mlC8x4ZIQ019slwrquNzei4qPwF8XvU4E5Md9QLX+KC
vmuZ/UJx/KPpy/sUFYrETbdDJU4gmJWDFbi7gMZO55fbMSSkPVC6eEqQjyy97L4azB+x896jSaab
wfb6HM0dU8ICKoMI+jpkFl8XUvZqMEsiwQawLXpTRMRWCurr0mu7PtTscfk8lrghP+USTZOpaDsS
sbFZMyQHQkqAfiG4D6LxBsvNbbKbjta0n5s3dhwtbIfZiPGf8Ukzvo6vZkHnGRKbVkEIH9iEl9+n
aBsmpK+W8YAO96Wk49rpvej9UU7vVbwSdRzSC5xltHJPbX7hgp6dfkhR9BoEEe4Chfg0Janpq4Ur
c4PAgQOBRmcwvvDo7SXw5hy2VKXl/e+RJs+Pl/ZW7ZdMftQ9c0vWNCv18XnwPoYIzqaFILpj3yjA
fPs/qY260nM/XG7Otvkdo0mYNhWxvoLCbXAQfeKFrSHu6Ok9puk2BAWBgP2msBF2epeXqAMeW24I
+s4dqn1loqwTirFW/yrr7zR9BYLKMQvIaxtwDAu/YKY0qGoCBI2EPAWnaaLrRp7lVkFIgFyeqBGH
uAbxSqrYwnKIfyrhQwM2amFMcTt/+2pTNanNU8tDCeDrhoxcNEQbnxsDRC2l+Aq1dqSdjiCK4tc6
2pjouhdJtwqHw0iH4vrgs/kK7Mt/Dz4JDYZUSgOrwKCDm9GLt/yEuP5tPEVuvuG9oIxJcdQgtB1k
c5WbkApxQqGR3cnMhI8uKWRC+1wgg7nwu+Zu7c+/a/KkZYNVJ/nIrY1A+vgj7R8EJiU4FNlziF1y
QPH1IrVFjOZ071reHNjNQClFza/UzBsXQ3b2KZU8tnFTJGuKNPxZjeWLbgQ3rT68F7gnXP/RF17u
95VENUJ4O1gQv7+upF1UZo6UPcGd6Pdytrza3IdIBRupdcrR3Ezr/mNM6q2pPQzKz8FHwcwpY0SA
cIHP9Tva/70OYAFNB7uPdpdKHzLXYBgAwYhue2xIW4HvBgBgHzBbsJCRMwD/xrAqEO7flnTm6yha
iFlnGAKwOCB0kDHCZaeb8vW7JLtppTpnMSI0bLSzCawAhWFKmS7FfTs1bh2uadt8pg4SgDnn2nC6
s0dP4Pr8zj8dRLFcDZauyVMwqytbpp9Ldnh0vDdPPbFfDZxc40fR1jAo4njNjvw1Ut8cag4LY8/F
WJjoaAroa1vRpw4NVq+1RldySh0b59QexJWGIK0MGhyh2G3TvNBXI5rICLSujzyXMXweeBJQyL4X
tlXkhMdWOsh0xk13U9jPPM/0CqNG38T5Athv9jUSoYCBuiNP0iQYUMuhHatBR401uwf45boflAY4
POzB6182v56fRpqEAiFmIGplYcjTFzSTTh7mYEAHsuyxdjTCALQDgNiD5TNDY1l2ZQ5hAh9QUM+h
oFM7Eq/Rp1e3jzzHRjIxFNErDLWW5KdhIzX2i5Xu7QDRewvu1hI/bH52/xl1spyDmiZVYGihQJ1l
ykmO7qkl+qooBF2f3bkblO4QPUaoEzD+JpObpU1dR9BajuERsJk6HtAyDdIj0gUm9/n1seYQ2Srx
NaJSoGZstuvXuaybMGpaAwVfcF519wHOpER7mgsZYBSgVHCTAhcm4u4U8CU8glhvdyIlAIgSESAr
BcjAJTPxObjdl181mWtd6RJcEJTw6KYvII7V9ENVT1n2VnGV8jcR5Qq+573u/pDak3Q7VvLKzheV
4eaCCshdgIogZQP6m6yEJMuVU45DKMgUokYJqBLtIjN5k02yMpXSdPjSN+1+YU3mdtqnYae3dmDq
HtyyLjwmmnlE7yDUnxE/wIFkXUpPPZ2qNH4Tfe9Aw56L6iRpeYoDn2hWUTdL6HRc/0Gz6SKOKJBo
AGMDV588j5bUCe85fpDtPcXti4lHB29Zrj11GMW0AWpZAXxAK0SvRD0nBFqxG9Fz3NGYpIBMcCoo
RpaFL070p+ZXB70kSTCDg1HEm+s/dbaaQJUGPBP3PbyJyYvne3blNREveSDQN9gHk09r2cZushUV
N4emHOEYweii7tQc+ojqEMkq9jFsl+k7Y1ahJKeZFB4LTOdg89OwRA0qOogCNlei4h+QTnDadZ+9
KcG/Guw6guo/J/98+QmTY+MnjRyiqh4dS/s56eIVvR5xIfPhIINodAjs3/X5nt2qnz56UjX3ANvp
g8RHU7yhSWPGBXY/qKpa9QrBvYXFnXtQP8/wJAcavFRORhFaijrqaIjPE8kniCBR+QbCMLYLhenZ
pwZGI/xKtJ/p1k2204jWeqIFXPogtdMQbDqYh5ry5inMPwTOg3BpOYaea5sjMY0pHPEo8iqqmPVP
D1xTJaleotJ+jPCLUrtgF+ovofJg0kTPtOjZtmii1TQbqM4UzmkI6TQLccgm2dDugRBCE2Jt5ier
e4/ddGfQd+XPRa/Lx9RHPmv5u6gtsS08sB4XHASKdzndUZgSRINE3h6OCyVpszzmW519rLbuzuic
Z/GoK5V96H4EzV346td76Wj+SCHtonfvrMzmfCsoZ6ReAMTwCYrWEq+zSuWsqMGpqdSHX5CXw6JT
+63U6P+Sl0qatnIiPFrys+40r5VDjTO/DeTmWUofpUC6Q0r4h65UuN3kr//F9qWei6UmvRUewa8T
3ZlFoY4OcWmC3x+QYhqBPLN6TYLEz/7/jTW9ROOqGoyCcJCGFyV5F/lm2A9AtczhP5bCoLynoyKC
/K2jy+ZUeTv1M0OKjZGrKNn6mBOknqjSRCDGqmThhFyIztPU6fNYkzeyL6NxGPyeWEVr9sNW852t
5Uor+h0gxCUWFb8x6Y/WoQWfxPs86Z8Mz3xRBkynzrxqTWlsldDaNAosULnceK22zbv2SaStQZwf
HE62h/5ApOc/FL3bWeMPJCh671wW/Tqp5F+pwDMDrpbwx2bDhhY6lfx7RAVCWDcgsYpXA66wqRyv
PYWOqWE94btIt5OdnTxaMMpaT0FPRsBDX2ltSVr7oD1U9X3vxttW97a+/yNvsxXp2lagqaR3yUbY
tg9uLerU4kqVAFumHtowJI5ZBtm1t/cjrj1FjdAegC7vr5y3zpJXrf/uwHy/vq9mG8q8yfA9RS0b
/sXXTezHspEqJVFKAr5MG4rb3MY5A39FrskmtPZEyYZQtGz926DACsa17rCe3CjKAAUXMT6LMu9D
QWRVJye9wCmHXn1H51VksWY+rEz9PGjOKuhPeYdstvwqdz5uqOkWWjfKFTvfGTYtKn9ch2PzJ8SP
0jd3AUI2fSbfqt5Lawe3Lp2LvviIIQzk0cv1CZh/eT9NwCTvqWAV2rLDFqSvZ1dYtlE7z3D+WOsu
asqkIpwzgfVIX+nwUadc1J7X53JMyFVC+AuiLwTrr0tg+pQ86pJnwq7oCnWIEqBhERv+vv8FKrOx
1oJ35cXZFm6Roz3lIwg73KjoOQi4r/9m64fMalf6YOLostZ/lpW1Hvxu06XDfaQ/1/6J17ulNq8E
qF/hIk41k54lC6BeQH28hXTE4RStBRcQWy+ftVuY5dlgGDE4w4RejEjH5K5UYfAro86lQvkX5AqJ
l2AQ/U1cqxEWNy8Ap4VBRfzw7Xb5NOjk0kQSO8iTgsiztp7xj/H7fdyts4/whxfuHekPcCBwpBTe
YbHIO2wTro8/W2Wj26g5l/IJOnJfF7Zx5XrMW8bveDYxWGrOOXCo0LL2rrq3nCdgAzunxv1Ye1Hq
owdzjNI7QjnEJLSSqbDJ3m/ZahbW4gI1/T4tdAX5aYSbU0ZyEqZNEYkLHpgNbwnhnoAsWCDeKApb
DhiuYCfrwd4wD7HjvTSARTw9vyHBS7kbbDrcWYQ/eSWtKxd5kdDZJS4c7fGFskyPxxYqTTQ1Y4pw
CdDPNlwbWnzb1AnKyesuLJ4pzxFD15q81RwkPgBj6yCm2AIQKoIsYu8S/BcYBZKWhNI7oYeA3/kY
8u0JLgKcfDStXaUftb1RIlyzMETkdVilVH8yJ19DQ06o3VvgHg31Q5eMbeS9dmF/J4V4n0D27IML
9HTUvIUFn20yUMj+98xOnrPAHTGT6Rs2nHTCtWyt6webwCkY7yNsArkK+8K9zWU0n8+m1WPMutV4
Dcoheqo5yoJkc30Hzl9ueH7DJhD5lzOJ6WsaP24xCPMpEFN/Cwj0B4lMTxNwDKce8doUMp8e1crU
+RemMAs/QByx6V4j+qXWQnmdkHQSAusB2Sjug5e6h4Mjd3uAGBipH/7OtbaGvKeOVuOkRCR5feC5
MsjncSf3jav7yVh4JXdq+kKgAObcsM66f6/k78OSWqTIHK594+SayTy51GOgZOKYp/FjDF9KbfeO
vpDAzC4mAku8EMiVUAidLGbiubXVSbhuUm3hxaRrxE0qvD0EPBG6CiUsOIwpcjKdDK4ZTybn6fqs
zmY0IqngL+JdnJy/3mhFhua+bGTh0XN/YlWad7h2I3e+UtRnele6HB0CM3kKw39dH3cuUfw07HQX
xZYRAH1hF4EU8YMthBGg7VQrsiXlxjnmgPBJ+t8PnGImYNC3MAda7sbwQE4DRQQnnVE5VIl0J6nP
lJZGHCvirUMha7SAyaYKPPJmHXX3kuNgU4b3blttC+35+gzMtvCAfCMwRUbHX5P0tXAlJRu7NDxi
pCkq8bThkmhAuCe+kdt6J3BIEBoQtOQ0u6W5Imf3ZWwRAA8bt5ZTggu4d4JmLccny1yyHJijgQmn
ATAIgIcBa0/2heV7JrYBOSU3ssyhy86h5GJWrRywaNsojfcDzhOguHzTR+aDRKfXdm8zJdqgjmWk
dBAIUZw95UN6r1KUbe2wg/wHHrNel4698kP7Z63rW52+ravDIO79Wxnn1qrcF86SCuts2+PTt0w3
GycwczWDY8YBGw19rYOttN0XvBV/wQ+IiPj3+Jyiel48ZUoHxHCp9D97d6EITbVMRSDQmFRVUYca
iqrwL/VLxT1BlgFxLQGZBjj4f2i/zoVmKNOhPIRon4NYyNczTWOpqfWOwwUTnAuFKiGnuccmMn9h
eQZaoLa+kPfN3yOfxpzsZr/IshY7Xx7K4txKPU89nhjG3jKHDelYBVWnKMlzF57D2U4dsi82Au+C
ZDcVfOqNpPZ9hU+tsg/IpVWbPQA8g4WWVC+mnsCAyFbyTjLt1TjuWnMbS79Dqh4kLyX5nhByxo/T
yvc2tuud9a4N9sZBp8AsZfyL6ZkeqDinMi58w/vgbuPxAes0YVq0CNif3SKfPmQyf7XT9RW0fj4k
2VbGsOErXKxUCbs6NQVG8nL99pm/FgG3ACMTZdypEkTORh1aEMJHANq3pRWtKNdBbaBXTk4iSK1V
/OiTDDeFYFaNxb9G6JtgfuyT11/w8Qu/Rzx1357cf37PpQb2qcY15Ng39SO/Jy1Vquokao2/S5zk
R3BJO/2doFsHlQ2dJ8Mr4SxEUHRYz7gyXf8lswuBXjO1EptO6VQxqTOVwLAafoigXWofBrsFMCzl
6rMUdX8sdndmI0zjfzg7r+a2kTVM/yJUgYjELcAsUhKVbOsGJdsScs749fs0p3aOBPGQu6emasYe
z6iBRocvvMHkE9Ckg0k2hbHocu/To2I8lew0z/VtUTNi9ybh46sudMTsUn67DcelHm1jBBf5UduI
oHeIn69nrmejO4EuxDgNiZcpqc1TgA6WijiphqWpfpj+s5CgAb1um9GvUIgRz15neLMS2+e1ZAuF
h1h5nM89lCm0XdUmj8ZwLwguHiUGUPaCjGjR6C/DN1f7gZe6PZgPfmAs0jmaHgb8xBDmU21sAp+q
QfgeWqeKpdAaqttiHfLRtRhjZmybJe1KKHsCiX5bc0LLE9stYa8z2XNJN7dCuQ8IQkLfsx/dIFy2
1nszgwFedTdD94CpjxOl3G0ixUWJRykgr/woYOLqtH9Gpd5Y7d8ZeFrjNSi1dVZJdPKtBec9bIPM
HnocOYNo0asPOlor0VJwSnLSJ5ZWO4SbvqbKRGNNyu59bvsZFrRWJh8aSX4Ys7/BSBZkHKsZNjiR
YrfaG7oKkFv1RYvDq2Gk29LPVzF0LjX/W4eopVH7bZ5n8ibKsNtVzJ2Kc13HaV/2wD+q8sr0nW6t
S9M3KTRJZjjgSs1aaeQd5inIqGc0se9YQLhPIdAd/JBUEFe0WqLywQSXgq6TDDoJTG7cKHaN6a/5
i53oqCOmOVbBl74JZHU51wGtlcuopCSSzOyKH0pvfpDQPDAd17s1h1+VyGnrfeX5N3LY2JHRrQL6
kWRhWj04uT0DkAH3uGj6he4pMDFvMWt0agzWejTfOlJd/XrZR4RE3+YD2B2AchiqaKZ+vXYzs9PN
Xuxk5iN0V7OOPrQIMrUDsFVvMFaiGHP5sDp/7X4acxJZGGoq9SoNLhFHk5hKtOEQgQqSN85tqjAi
lBF1u8ujnq1vAUD+900neQv7wO1dL6bjLiJSplXKs0U4dBurf0iq17l2nGvxnQueYhAsKgtfOOSr
EqLqqq6WsdlhQg0UiUYFlpDILwY3lncoaB6qBjTIY97eycUy40Ugp/JDFMJzs3znEhwlbYn+jm/o
dgJxXhQLBpQGAIHZivx3rrpX3vRsmoKtBTBvxQDPN4mk5EbpKRhyQpBtV/gtJIU9BDcxmDtghpcn
9Wyrknz637Emp5HrtV2JphfAlPIIrM5J1tQ9CKE4IIp2J0k2dmiOii3z5XHPvaKBQgHkM1GwnF68
bo3Gb9AbgUhDwIgN/c6rl6Xx1FzrQiAgcWaDCHs4LjoYJKhift0gtTLiCIkS5F4PZRu2z7GG7DX8
6nrYf/6H3AsqtIkYg1IuK99C5OKjol1JfyTH45zK+pJLWBTnBePZo9EtmrmJV22F9S12TQDFdlJE
gdsfN54vvTSQxSJkPeEiohkTb7ViTpSPRlGpU59s4k05j24GBahAvB4kneJXOtvGsKqBVv4pKFt1
SFMopm5XQ+VUmMTrFTlOvu66ObbKmEnCum0SeWHSsGlhcAvNaRGlWOjKeJgMyx3KDLMVV+p9JqF2
leC9AKQ8V//GYPTDDMLHszfHG2woULo6xsovH861YLqNrrYxxxsDLg+/MRtHCW/rHuFcH3Eh9ErB
RsnGU4/C/wx5DgHeG3EAHYrnocmXyBbib0S92TwIOE4mrfQWhZ8O3fy6X86Ce8t49rSdaAbXnTMA
Jgk+DDN9L+ChUnAQ/T+Rf/ooYM0xR5XcFnUcd2vqlP/xKrIl780cf1r3tbesrYOHmkaR2j3kfwE/
ADLHXnQhogtcRrDsIZAlUG6bZnDqfr5Ew+ckLnQClWNPF0fvHhX5CIxqKQvSF6wpZC7eUzT9c9SK
6pj/l3BCx7AzpAQZPHW/BEs1cREcocUrbJXqU98SQUsI7nYzoo1DAdIzX3oP0aNsSRkD2rPoC/Hf
A5m16+FoBS/q7EXx9pa/GQuENTim/OYtlv9oceMAy860DxyhFQvuffyc86CS0Mfhf9aVgxHhaVcd
uASWsIRS+vkWbUtxEiJKB57LTFXqn+ZKBEdadQvPUkgwjQQGsMOKjNaLEBdTnnG6hpF61KA2UA4d
AY5whqnyq1hDFPE4vgNeRIShoAcSNKRQ0/RVXO/vPNCRotvE8TjmhYM5DSo79yOisa1xr+LWrhrS
MjWan0bJoFK3F5hDQ3uekd7Is2aVqyF+kqBEWW9qcDAwECdcMxEGiAbrJnY/qu6jEg7SWMrrvJ9G
96hVfsDftpVyJyasSxM7QR/PlAAC7edq4ZwmB0Im4N6GtrjLdVyp9zkwd/Bu6GA5KpilE9g0i5DN
BB5mvGTzv37Z8yrvo/YeowVE96IYnmu2abTjXDdmxXset6ukuc2osxfGFWjV2bPv04E0qSmOg6QN
aE1w9jVvZH3/JD9khVcLimcbB4jgKWw+5EKAX349+vhgkdYkjCQES9KMlX6IhQqzXtqq+0tR1x4V
MHVNy5GwhXCS/g5Vcv4lC3hUdhgUCf2Wyyf/2eABFh+K4xzIIOgmt1ua+yHsZiXY68YGn/mMbqWJ
FsKrm2foH9G03VrXEvazJc/PY05uuUTK/DQtGLOYrSkuNonmgBG2S4X6f3lQh30mokh/WyMJqHsb
HVzkNeTef3lvjeII4hEQX0QK+CnXNBVKnl2giiuPTN9yPJSpB+Ul8PS1z30B/fBkCRTMrly151JL
GjQ6CiZwbPCT+Tquorl9hT8ybTvEBN0DV8lM37HTMfWQ2ivhxPkVB5QP+XzK9LIyKeBBNYF9rbeB
YJYjU+KMdGm1hNO33Inej5ka67b+8PTHOkU4k1iV5Ucf3e06ZyOaOUmFqEnvlN2VStGp+TkNk2lc
oAGhGvQOpyIQjedbVjjCnHM5VgVahtaKUjA4V4VXlFvhkQdASvI/QOUSPHNL+nT9B+yiffqcSVo9
Ez6I6lmZ0TGSNhikQ6i8qS1lqdWVjfXwIkXtzB/8zeUNc+77gTPFQwpuAcYwk01chpZHzx3WLdqw
dld2K12aL4QSLxfUPIkXlEcuD3iKL7/NFRhl3KOAVn5z7MOVKveRVYr2vfG7GjhD3QPgeQIk4HTP
eQt2OV104Xti3s9jVLTTrRpbtteQHOUt+H5RKv5RyT9rzNiG9K2I6NwhKRMQvAyQhYU4haFYdj9D
TFUigwSn0yTDbSd3TpuYgCUgSxBnYdOI9JgtfOvENSqUAAFGlBmChxgQrHU/XwDXpqWOORpgIgrV
ad6vPL3aegOlTppgQs3g8tSA3WO3fJ8bdL1UnHnwZ5ucXjIK89q8ReFC6DekvrXADCNBJLhX9Q1R
pVB5mHkvLg+sVuTuY+AkITVJ6cZHZKUkGIulXRK9i2DSQCMjwDbJ0B6VFPVEJOMI3m5Q1N+GSMJw
2wrY0giGxUgf4NLaVRgtXd+05/OXZIBmFRUrM3pi4Yq4Bt4JpRsA9XTmaWwAtJelDwIVcVVb0nNX
rqSoBZ58X82UvWYgQuGhYJuthHyPiBulGQ6k7A3aQwuNaCwkdSYyShGXMgkIskG0SylGEv3O84NL
TS7f+3O8rZUQQsXgaIjxoomlMPcpAtgAsqVufO6jN/HD+B3aOIK5Jwe/NSLPLFprpFGCaC/SVHYa
gQd1aaAFfFQhLCyCORonlCLL2VvrJQtU+/jsfZwIYcKIx3DLlC/Aqgje1Hwv+/3Kj5JFF0PSA+gh
5GVE5cMnhuv8uaPjS0DZDsEJg6pBzJ/EdHcVqdhXpD2QaUFC8UNjFemQHVsOD+hXDgGhuSjqXi7W
bUKoBXErE1peO3sFxSTDCQzpiYjMkEhwTn84PqIMIMoeBkhTTjZ2p5AyCN2Psg8XQnYQsWW77bdm
t9Ri3QmTjUpgRmVXaKoiNlHhqCyUdeBlt/jTzx/yVDr1pcV+D9TiAcG1kHeKiOaLiNJPldlCzCWA
bHR5sZ+LU/Bu1ci4qUiipfj14siS1tJGKknC9MytXrpe3Br17JXO0OWBzlUjofWjRAvCERTcCd71
6WqMacuFTSMJ7AxJTEYa4uEbvUQTE94WIb1YOKwfcKz/MI5dhAjNV2Bcoj11+VnOlFNUQMZg0DG+
RgRjctpSK216S5y2gPFArJXUcgB6i5Xp73L4qf8PjRNxAU+OFIak/IkYi7CxmySoZWriOiMAs8ZM
FMOjBI8INrOHdMaS5V/3FDK8d8m7cq+c+byU2zHoJYxTuV0mnzcKRtDLBcNaIRCz5r51HzvzkLVC
r+laK+rcWKKnpxtII1JtmLxi1KjzQi+5UXSSSTaH4sIG9CCszQ5i9/3/f8LPg00CnlhpIs1EofZE
2UVjOkfa9RdlHkjyYQ1I7po/6LkaitBQ+fftJmtmXllul+rAvYUkHuUTqOqoaQvxkwwJWw4tdj8L
9Spb+Fw7hf4TEj7iIyLlMnnTTkugC6vsG1aOcObT9dce4LuhujtE+1cZwBeI0mk4AxiRLufdu+l+
ZMODlVb7HFvpQHu+Kj55ru355Zkmk9FoOii0mGcS7RRflZ8ItEwwQWUyv7UIn8J2vpjjXwCcDJ1Z
cUWLbJwU7PoB9l/mR1OBrcxhDEyRDrQBZnHr8SxCD5rLzMIuXUe4DwQeFFVdT3HmSYtNEsiL8Zb6
GjJZdWPPx2dxIQmdW3NQ/gf8OPNjYuEAR1RQvb+eqkYmG03ezJkfGYGh0tlG0rsrxPTx4qD9f02u
7lzqQwwHsQbqHVH5NAeE0T5zfRmeEhUtigIZVzzEV/puqPsLCVDowlUsL30igpTQbcyuy4Kd/w76
TNc0QQHkH1/fWYmKQi0H84RwruWFfjN4xtbE2p6aRzVPIMIddZjThvVMFO0RGimhtB88gkoWaXvf
EKNfPiLOxNTwdDULFRswTQCVvz5Q75pVpfc8EFAx4hw0duDToLcOLBRK0eWxxDk6Pd4/jzUplndZ
nhUSvBnRLKYDzCsLg5D/RRrzyytN5tir1cpLZkaIbLbwmOGVBK0SvYxMWggy6+WXOke++zLcJA4u
+yhS3bkg39HBBbkDLIp7UqRMXNTEbwKcx+qy6GXJ+rXI5Bw168vok7vLm5lRaLlAXUGjADcgJ+HA
LehxzcPxsfO0hSXE9/CBRRjODzSRKIgtrSGSdHkezl5saEjRzqO+bE5pcnWvW24ZAs3UrWf0kFAk
qLMPAZMNr2TWZ1cRKTzHvOBjqJOjXlfcKpdiBgKom7kp4uf1DeVbRO4vv9A5sws6k2CDDIIDiMCT
dQShCVEOC0iFzpWhatU2yNHc46WSW5Gh1K7lDG2xQT8RTX+VvGWWtUsrXze5tRIOAVh+x95+rGon
ScubtgoEHWxEukN8HhHHiw/RaMKZqnIEoCjhEOwhknXzfEv8S2dpE3KB+cGf1rpGIjt/VX96u8my
RW2+jiqBrISdysodMgfFfnodyHwJRjiLhhKpRup1eVbPLpNPw07WKwY3kpHnDAvkTrQTUFAGYkdt
DVDl/3K0WdBSkTUTxY7J90sb2oGoYpxgR+yLGEwfIzJaFXjO1XD5/DnwabjJhM5Kc+zDFMRW7mN9
V85XuDBQCj9iiUleryWkTCPfGPW9av5XTx4uz+t3V0ysB9gT/77tZGKxsHDNeAacDalr+LD9sCfl
aj7M4sZdIQGlVU75PkNCUemuTPPJPWx6rNPBApQt5DAgZ329QtIs82vdA+FnQjmRKovWBdTC+slP
vLU4kjpYb6h/9DtRcW0AiFv+sqtq2wzorOclRdjQxt1yJaPU39U3Vi+vSDnIl+VCQxLwI8hoRqJu
QvJlEh6keNqhHDiQMNec66aEnir1NcyQl8CvkyaG5WfRa9CcnjCPRnUVZeuwSexMwTykPQjX6th7
9ave9s2dqAC7SW2rg7comg4gtic+V5VwH3sfKQ5oGpkqERMNDa6QcUQaEKnbMF22/W/Xe7PKd1jk
IsKdq+9q9SwKNOIpI/gOAkNNlm2Ovwz3DrgP6rE78NbcDhGQb9XMAXeL9hMWCP6uohxpDhmVoxFV
PeMgNHFn/XPpZ2uhAnh5tZzbhZ8/2eQmTrWodUM0h/bI7LIR4VpBSBLA+auUPUX8qG+rAw0fFHax
78Yn4+vqsLxSnTcj6zKfcWZKB9UCL+AHWAbdK9qt+0sUwcSeLNdWgnpKJVzEzfK1uwG1SXUMhhzm
P4Ay5F2hQUy7vzwRZ3ct1CwNJLdpoQU82TZNatL+dMMTnFqoTXAEU/XXAJFTj23bZ4g3XrHsmpcy
mF+JHM5+hE9Diz//lOuHTelheQF2AKcvqopp+0LkS0kBddfLL3kuxiMtAlQkzMvgJX0dqJPHdlaP
mPZyzlNMmKENK1SbyAKCl+vV/XMf/PNo4mk+vZbfZ0ak1YwWNW8YtdgALgX7y1LvevdGSIgIges8
p7t7VNnDTO3ltz0bEiFrwfsKsXLUZ78+QN6kVloMrLgif6GXr8cIyBZOYaw6GVKUXf5Qk3VQbbNt
MitOu4+1dzV6OHsef36KyTRkYSknTS2A3YWosLOuoD9TFnSrV4TUKOBUHWqAz+Rk1ztLZz/4pxmY
9B4GC9J1OWNsYBPGGC849cbEEsq6okZ3FVlwZca/SUGVcVQZmBGBvGmRu0mOOm0AzhRxoFfNq5nt
BGaOhMbMi42oYIEyl7Rw6VE9FxCvK99f3OvTEwdhExYAemqUI6YlFjnJTTS0w31Z7XBwarISGevT
widGEwViUQ2IZe4hNkF8lLF0E74QV55C3HrfnkLHt5gqHrygqVyajjCumYxuIFQxhO1K8G6BjZid
NCpEE1qHm61U4ty7vgXPzoAhaneE4gZmY193wBj1eRCW/4xNwdkbcmeQfFjwrtDoBb3J3hcCrqLY
IOSH0CstrlmFK+eKebgkIP8ElJHwa/IZZJmOURtj0w3qGzs9H+lzbLywjLDQa7vF636eQ2YEdT8o
7xkQixywP0UikXqj30P3VdR1R09xkAm9cv3Nz34cDPRw+VNgI56e/dMZpY5AXRvEz/dgMG+EnDj6
PzKVboFN7kttb4B907XgXk9x79qRxKEwqYdvQspcJymnR87CciH7iMuT2ryYYRdN+8YPT24iNGIw
91lrVn8jB3Ta57go33OhxOU7DT3E/vkAwJ0JjYSZUgr1gdhCnMuUf1diiVJvh1AolT/MgZIW5e5Z
usYU5tH97ZpAS8ZhEXZwKIZ6mXTGkWFX1YhqMjgdExqU+DWqUxkADlIOpf1IWmDWVeQULm7ddK/E
zkQenI8gehuQzwm4CtGNqr1NDN8sJi0XgrvXvNvPXXlz6AxUXzAFYnV+XZhJn8hohkCcVCB8NIJ3
TdIhSpH0s67sv2tDTS523/L1yC0ZSgC6wWg0DvAM37snikQ6l7PYTd7SfCnOAlyJBdoi9oU5tFDM
u/wo5wrpcx0LJCIW9sP0pWtlkHq/DwJxGnvl/dwtFjrNfj+7RaoK7MVV9TXxatOj5/OAk1dXs7kp
jchG7T1LtgWTmx6p4K3oKKJdfrWzk/zp1SZXbR3VCOCnjOQDnnbdBPGAnwYgcTpCybWxTpKu318L
Ryl8fAAPnDLaT5vWyqxsVqZAFxBXjKmWlvUxT44930tGF94Uio8g2ZIwc3SaJ3T6fK3fm7Irsj59
NiC2d+BedHIMPVzdh4MBEwUhKBXHqSjUVmUP5TrYRTSXIpCREM4gTwATS4jUX4TlujDtiATG7H+x
70HH9j9vNjmvW6vM+6obeTN5LTfRsvaVDQBSFV1Pb6GUj5c/mnLu9EOyl04L6RqCo5OvZumSXjUW
0ATiaoH6OZHfeoDKvbYV8H+REwkyMZ4B2ELhbzM79uTpCmmdiIIpnVtkOP3BDINTP06Ut648ojgI
vn3rT484iZ5oKftloAyBaD4JQzzuEAHcDukIodnSKvmy0DBFyLqjGgLAtur9MMwd4gpcZ4QHsNAA
ULJxIRgLNB4564i1RLVxDjgQWsnlxz0b7H2e0WnAZWZqGFt9QMmxZ50R/ZQHmt+lvo7eU66vzNxi
zSKgfVmqo0z4cWV8cZdemK4piNTkTK+6jPFFw1lhN9AwQxyKnBUjnrx8lrla0IW9POrZcw1xSZC5
QhtrKsEs6cYIfL8jrSiXsTfaaJwVUg2bYCegw+S6XCGXRzwbaCLsTAtDJo/5hgcO8eTrVKtko1BR
8FJzWWebtjW3J+q7YzTmLuSo6w9t/5TChVNjp9RTlA7vUgyArjzLuSDr87NMTtnCd0dk33h9onsR
QvgK5YM0054Gv90IEGiucr03v/Mw36OydOxa89UfFTpQnFSXn+VcvA8lXvRRMGgypg1MLxxkHHNd
f4+PDDAKWe5sTcJ+mIS722Hxfnm0M9+dXJ6h0B2A4TZVV9AkN0xHk3MYvC8Z5T8m1eQ0hGyQ7K82
FU+U6sniFrWDmZARpcI1nwQNneLKOLByOsaa42KkI9pjbOi2KHdhhI9Q1zpVKB9SmQZatY7IcKj6
I3Mpu9GHaL1RkBZ2THMUmKhK5/VbPu8WaKPP8w8NUgTFQL5gQvFDqEKkmKjlOEeBdgDkiu9ktTbS
YjkWqEbN13WE/8LRHG48PVzmci4yqzZBamdYdLP1oBjbpMFUt/mZP9FkEgqr2gz+h7XJ2/JumG3K
5AkIuz4bl1hSvrjKXzPZzucpvpPoVLQPHF4aZpjEI1TuImAT3TgAyHxvgVZlguGOmmvnwcygS5UJ
j2XvNsdBKQEiQz7b/Qy7t/Qt62c/vFxeJs3O1d6FGWJI1NeiwScKuur68mI4F+ZrQBV0wjl4+vK0
7t+6WmwGMpdJNNumQ7OD6ihURZUxPYyodlrmoxzxgfCyGXXm0HurMADEchnDodEZoB+ICFjMfjT8
1pS3wvp1+QHPVXhEQxq5TRPMn/GtNZz2ldS7OTFK+CBC3bw3kFf4AGdOLU4N+gWcFGHk634k1yXr
zvkAIflDi5NASIY/P7naaUR5oZxyMtdYTOWJtKwHbTkfD8I7mVDUMDt71Id9p2bLKK0ErzG0svUs
xHlQRmwqvssavKHA11drBR2kmOVFiShOFMHDMEhiRdgO35Jwp1GbhdeMjhuH+P0e/Th0gvyj6FCZ
Td2DaDaY1CKItPXkDcDtnBJ1BmJ7Brh4ztDDvNz+THzYz0TLgQv4ebiZScDOYiEIRfFcNp+F1hTI
N7He0d44eaCmx8BF3c2/d3vokq1jgtipBXSCZsmQAuSaxdvEe2sTA/XWNeBTBI+jhSztvCBxwNrD
tVTuqUqRXpELNDHhB/37bIsR2DoOtLXEjxVGMf6t0SZbhZ/oVgIyekw8fd8q+o49L4BVeW0t2iR0
xv7dyLQGZa6HIWpXKkFAkVlLHqGr50xquiCdU1GjQyvMGDid539OwGt3S8Q14GyCXZf4laQ+V0zt
kPW3bm7h5JKvDL3A2NBfCe8GHSinhMlBUXLZZz9E/1gAJcfnmeftYyNbG/NXKwptCfh2owEIAw4H
SWvhq9ZD4D2PMqrlurH0/PzKhjxHC9MEphitfFlBUmDSH5tlStXgVsu1nBuP8yza1e5BSZYIxKBm
AwMYjw1q6wLgZjU/2g5b3nVRANz3N136Fij9QvBeBZLQXIBB0+mGM2Gu1qN+M0L6GsA4tgDbwq1F
DC7SJ6uikZuwx2mIWQAAg7x14oFa/a+2UGFHiErjKavHKzAacXa7n5n3wiIBgbzlSV24KzcsSKFO
omEEdnn/n7kbNdBEFEHouXNQTcoQQTSrtHGoweHSFIneROLXOsjFodJoZFdiAhE4f7upMHYTaG5x
2kym3lPmrRya1Slq9dNjEf5GAZUKz/UA+aR0Mx1qBihzjjo+mcNUC1MjyPznVBO9jxPahkXp7Wh5
cBOr9BIEiyGm9krYDNCoWejNbSBVC27AZKzwI2pPxo06DT4hFoUja42lIxImAWJ17Dc6gbkmL7z8
l+/5sJATp8QGSLQuqEbMlXsZp/hFUnk3PhWayFMXpsoHZbFQ1giNWynfC/SC1xprGPCisC5uYroL
bvo6cA8QKFRyehLwAsFHhG6g05yb41b0iNzyY6h+VzhYq94b3iVcZmH9l6jZlYNH7Fki2Gk52154
HwQQJwLzeHnNnGuOIqn07+xOF00mS8q8G6Ng786OsyzfYFwm4e2Rs2hnyvFxHnd2rSYrQe68MvKZ
xOfLyJMlFDV+6iZySu7eYA9W4phbQg4x6CdVtght2JiUs/ZS+YwyhV4k23KgycTZ/v/gcnQmq/jy
LJO7yx9GacAM6FS4wN11kafmquoOyHcZnrnS8w9B+OH2vDwF5zbR57lX2WSf0nyvG+aWjJr6XusC
IT2EUEAfcOrr2/+JgQEgCIc+YVFMTjEJLXMvUggv+c7coLCluIYEDhcRLZpQDMhtTKB5+fXOEQO+
jDnJG0pvKItIjamBKdhCyKuUqENAnMFtiFi0QTmMNcZNYnY4rHM9Up0V6IC5iFCDW8EUEgjqALUy
fnv54cTY304VMHR4wsHAB+n6de6TpPIlw+cAo1SVS8mC4qeUYqd+DSj4XybhPwNNEuZab9LBbDmV
KQh3nUpz8CWVXgWcHmrw1uwLBH1zf2OWwabrWfXlYCtF/zbm2MvRQRewYtRsR08F27O7ypE4iQz8
93n4JgogV2qfmnPyzFqUYKufoRw+NHl16MBc02ROw5si2iZtfDtU85ULCAXveZsblm9I85gMWE/l
veere/DnQ1LfiZIuLWNBk9BawAfEgmrzjPa9PWNptx99l2wLWVp1XQFUu9rN23JTGsYBMhLVlv/h
G6vCwIUaGgIzkxNmVrq5CSaS6o+Ckfo9xbFaPc4Q7L48zLl7l+Tw32Emh0duZemsGNnG9D9EQYng
jnmhHU6Ll47q5cFOGe63DwaNyiDgIU2c4hsLM2SnlOLQ4KqRlL91rL2woX2r3/m6YvdVcq8CoRt1
C51kF2WzcWmG7aqhvdvOzTs8XgWOQCmHzRhz/5U7Vx0cidAu1u28Q9kPm83stu3/DIS9Rm430nsf
zRwlyJ1EbwjJVTupwe1VIAjieNGp2qoKKOPTXCkaC78BZZHL6aqM3GVhUaDkogyottH8y4LWVmAz
1zNvmVerWHN3nZGuuvloX03WzjGv+OpEQwYkeXpkk4/SRRKdYJl6bSEPYiFDjFAAd3LZd/Wa7rMf
w0Eqr9QLTpjmbx9H45hVABnqEGm+nipd4XXavOYeaRmEWRFkESEbZ46dg9rWIqdbAf501jyLPgrQ
TA9nDFgEopBXh9ojeVqCmG7fD8tG3YCnUyofJsjhhI9UlBtFL7ei2IFqm92m+qrNryn8nV3MiGfK
HAVAGaYiIWhol24hMW8sFBxM0cqKAlnwNSRvd/UQPtnUfJ+v/4w22aHdwJnbi9GEFEniIjN+Mqo1
E1/oncNhLrqNXvrbePgNcoKIkzLE2pRgaFrpixBlARdji+ZPXCaOnEs7wYoQ6HIwztdrj+JpLj3t
ZE2Nqu6Vteg2lA2FWVuKVxhxtz8QPyUS5flYU9cv7rNhkg6jUxe4DTSdvi4pPE1mVgqMZH+qHHRv
VnPju4kdowUCWVeBGsRqlrPXIdEXXokp+jqB0Uy39/K5c3ZdgCbWTNFpRbf/62NIMDSKLqfwljW/
XR2FRAH4NG7Ufnu1n3p+734aa3JlltDM+3rklanaS+2uoKobvhCqUOGlbSG27VXgyNlQ7D9Dnh7p
UyiWJ6NXuCZDptoHwvdU2yHnSv6RVX95Hs/xXjQkeP7vRE57O5mV0qqIw0CoC4osHtdPNGNnSm3L
3rtgHgnHWtpYtElRqYGkLbY/US9Vm8tPcu2VJwsLO1iN+IdXhs1G8CkzrVxbJIsiBLs81LmugYad
wdzCdRV4zjTLaEfKx0Wm+XsJVBuiD7N7BYn6u+QIq9tzbUNfVkipwA0zHy6PfG7Z4qiGeaPOLUAv
9uuyhdaeNXJc+/uoGImrhkUGnhWPbPRtUpxvLg92DncPvlxTNSE7YXA9fx1tcGvPp7BCJMCZ+Q/a
tHcXAM4EMcxIHkAnUo9rvaNC2ahrXq5qe537pp8eQJ+UANIqHqDEU6kHjelH2jKtfoM/InFaJPr6
ysuey5mEsY7ochtCqv7ry7Jlaj2MiaBBJ0Nhgj/L693OxxXpxNUzQT/3IT+PNjl/wLyOMkFesFfx
Uh+wpLTSn1qsQOtFG4pIaFBxMda2UfeUtcFCTZNDGGvPkm7R2/wlldIOgZ+1RClIIYsXzO++rxfB
bCXQ6yB34Ky28YeKiYSBogCtJcrSLuXBETQmpOkZKALF19d1MTrCOVv4QZdsW6zEA8QCjiMqPKY0
Q3TG2mpjtDhKIcbRsCOD0kQ+K1s0aUshXD2YDZs52cjUp6MPqiubOriWcZw9Pj9P1WQVemHeu10A
HkCQsVG+nxXraq4uuKC4FShSZdLTVX2DK59nusG7cuykPmPM0X+gU+J1SzgPokxIf+Ia4fwkMvzp
HobVjoE5dScFEDAKB9NNPU99d6bVnfaULw6rQ2E/PUTv88XTYfVyczQXnf1SbBaHw2qrtEvJWe9T
e/9jXO9/3S6fd4+DvfmYSXbsVJu/V0wwpnzzb88l+mifLpHAlAarKxrt6WZh2vUeKstmZa3UG89+
sJz7+1/x7XKJ7Mr942Nnb27yK62xE87q0rRMgs9cL5s0UVuGPxwOvnO32vqPD619/2fpOM9OdBev
P25eLh8CV8cUafanV+a7z2ZpwKdgzOB2pTl34eLBjpj1vXe/LG2HVz3+Va/cJ1PN0G8zPTl7Issf
NKlg2HJ1c5Cdn3ezxZ1+Ey+Kg//oP27t9Z/7/fJXaPfr5yZyPoLVMXaufm5xd1ya78mRFIRKFWc6
n/vl5898++o71oq3X9f2PrdvlcXtfPO4ca6tMTGh3wYVWDtdcPX1KYo3KvJ5n2apWGOJ/WrZmvP0
e7tdr++Xqb3M7eXueXf8uLky6glGNxlVVI6EIzcmyPK0MYmTqIQTYaI91avFTWIPzmE1s7cPkXM/
/H14GO2Vuvpt3dy9tjxU++cFyM/TAeaXvTpEN9nuafVQb0DiOst9xqM+PETHrbn0f8jbH7PjfnT2
7ubefkiet/clydFRQbHEXi6Le8fBpf4xPH5IiyO72kpXL0W+Lm503dG3mMa9/b28mk9OOd9eU4OW
y3vO4UBPv6g8Wo3kedoTol/2jey8VreK0y/uXp+ATvHXu7Gv7SSz1Vf7dn9bOxvUzRfukkMnu+mu
Iden/UaxyCl4W9yuQFdgek72c6coWVplqPYvVneas3oKligcHXpb267tZvv8eIRNYNxe+dTTlOzb
qJMdPevV0Ch9RpU2N6YNfnfxusVZY6nz1/2PaLu83Twej4gDLedXwqdz57pQu8APZaagiDmlIUVz
xdOaUlGffmZ2us34BqvF3RbM4VLTbt+NX9EavYneTpy+tu35Yu1u/tyvl3yF3Xz4A8tzGzr5olz9
3Ww4eHLnA+UCh37U5vIqOXfmIc0xQymDMB7h4skxb6Q5eNyoU59edPtQYHpLUKGvMJZZ3W3Z/dVi
b1q3/m2P5shqt/kwF1dSMVUMMF2m+M+J1gsFoPlUOjPWjagNW099YpHyeV7vtqvsefu7365WD6YT
SLa3748/uPdu3zaPzQ+WqNNLtr6gZXhtx0yyU7FaBGIB4wmTooc+xWO4eg8guCiVJ+Ug9gzKlHZm
48fgvMZPP73bu9XI7Zc463SzR2UfgdxfsNyHRbOv9re3O+Pq+XiilU7mRkjRAFdBbQk48iSr0Xyw
MkmbK0/BRw43BgOMhf8UPlk26hDOXeE8cSOusRNbjrvip4IkjC057kLWFuYt6AbVvk/qxb3t+PZj
ijyzPUobodO8iB39L0Hhlc127sDhaUW5iOVEx34SrweK0s7kslCIZH4uDpJ9d0djsHPm2erBfXpv
fv0ofkbdzX23Gla/mv3tblNs6Oz69tAuQslG8uta+UcVweFk/uDqzsCgUP/h3JnMX9/j4eK7ivyU
+E5i//QM+/V19oRmz+o13x5+V479sHVXf34EAVH4gtOwcfa/GsXmNPTt3Hn0Vkfr799ypVzjf568
p748GXxLcKUz0mPsqfg1T/4p1Bi90Zcx7Zk9DevOqVc/D4ffT08PD/XNOnDsvby6XTqhvXGOx8Xl
/T7N2HVT6LbS4iR9hIVJqfrrwPocYWAvHGfEOItXFlG2FgGOI67345V4auqK+G2syQ3kGbE/4N89
e2p2Pw+vdwGKEO+mM1vb+53nbDbHq0HjpKb1bcBJsmAVWZOOIwNKmxfTNu0VUgKOuNnX+/Uyut89
O5sr8/n9+BLzScpIhXQGTGVaSsrHpmjmHkMKmSXnJ/Gb5hzuimPlPLid/RTttpljc7gvl78AOIX2
rbULcX3fbJrN8coGJDefrnfSdFSrLC59cCv88uvHVdwmsLpslJ9ueBasD9RiC9aTCky5bUBMoch8
sP7k9XJYuh8qOd3CoCdio5SMVEm/KZwZX6hBLgndBweuw3abGA6QENtd0EceF0N4A4VuVc6PFAJC
wkNAUSO6jQ5/m6+AaT+Gj0q3DUg6jfvM8SX+gGDj/xB2pkuqYl23viIiwBb/rkWPfW/+ITRTAVFA
FESu/jzsN07E/nZV1I6qyspGBVYz12zGHCOhR5UjF6ZdY6iZNbT4sngJYCxo951HPXsAliYDAmMM
5hQNX123l8rBlWinW0J04GpDCuLyLq8w9wZyZEaNEbix4jQvNH+sFLCHgp5UiyJhJX9exlmtHD4Z
7BShYnBGhzNhLJz+Var40PD91OPKb26TquvwuR/lp0Nv4KHXQkXMgTtATbiyMrl0i8zJVShxve6V
Vy0HlZNQwmuWMZpvT395l73KUaaEau4g9LTUvd257YN6tevcRMyxoj+IHjTOi8g4o9u1Xt83tBQF
hj6PjODgxmIZvlkc5TmTryfDrLvkAYL2VpVpmJi8NTSDea7J4CqWsXBHublmND8gm6td/SCHLWoH
UFZgDBTnzHs185HJK6LP/jI2+ykfB3FSIN21W7Sf/+Q1wXWqqSJMBI8Si0gXsYkEZQuli3lmbVc7
7jphzs3bqoktvogoZS2UmaxPeLMOrQahB5Ltq38qSHah4WPUO9bBmVZoFkwjyjMNQ9z4qDGeZyXn
c0LYrsdgnaTbzZzHJJNr9kW3MTIddlHExfABH5KFpPn3TD5yiwfQaKwUiddSPho5l4Ey0Xqc6fAE
NkoLUCRqGtLoPZAfOiASI7JC0VVP7Rhxtw8726wR5gpxMN8swgf/Lx7mr6WaJcbNKBmHrCes9bra
RYZ736QrIOQAPxm9hgFZB3N3bVUME3MIdxekR1zgPmkHn7HpcJwlHxti3mE7tpUPMUuu+O+r/6yc
d2WWb1hJZUOpJCCzC3pN9hJLfRjz0WSsi+KYC9XQX2Z/s6HXHOh6j4OmfJistPbHZhLB6wTjKV1W
Bp2X/XIcCM0cgkYEBxnGRjJys3Uo1fH7JzOyVUccTTN2U9H3cnEV1+vkWLqf6n/XgIZ+3pzDPY8i
nz/qeLh1vFS2PpziRqbc6AHAeJE8jaMWWvJjHIZ2NFUWB89UEgMTPX1WQh43qzAS14Xswv7l8FGa
iARF7GMaWqDrSc8npUCUSHe6uX9UbAhGV6v7ajVwpuZBX6XibRyOq1WmC4RYPqJKjEunMTpPyeMT
0erW82mA/88HVqcjgLG9K8iDYPAWR57WrmV5sAGc+exo0d9Z59y0TV1UR0hcCzG91ca0y0n5iQ05
9HqhjZ/qYWUTbaVG4kV/oKxDaD1l74QLPaKBw0hpVhbRIlvFxqrjp14EvE5WWKWU8as5+aEiBdoy
EJvii4/oG5GHOjklR5EERpfV+RYx7cuJmcvXOUnFzcazAifeExfy2mf1RLeGAz4us+LVx4FTz74o
LomadIOUR2RFm5sdfWzggE5sOJni8yY7EsGSPE6UmI1CBcQqxUXdvcUPXcsBxCayP3/zegI0Zq+3
9BMWtNEtUQh0CCPDgaejyQfWBlqaTVe9fAp5VzcPYIiF/3Se9Rgo4l00xWzYNV580B3vuQQu8bBp
6RXJkC+L56kit3E9v0HxyOcpA4RkM2L9KxkoAI03yV38ANgWMGO/RTi7FJinVMiF8xZP/2fUvo5W
AyDzDdR+RukEuclLLzwSMIjuNGzvYvQzvBLFNOmYa4/c/uEtVhC1S3yP22boBsvQYBSqygnbUb7J
EjKZcFVwU6Eu7imrJ7SYQWbucsMoDbzOVT6u68XwKn4e0KJXjnYIpDa66MkkG3iqZqr0Iqsy1mR1
tXukSXvc5tAgoVu8RSn6XaNKpS7r2eu7LzQ2nCayfKUE7i3aDGNII3a96+p+hQDSub0h3bwb20+P
tkPFTrpfH0Cys6A5UoKnd/9z97v38QNc42AcQD6qra4yqWJx79mJZpYiUtz/9uR+6ZD/4ULiwLVQ
dornhHB/OLfBo850oLrN2u+vaisvUC2VZc4Vn1ZjjbpSs3JXv3St18vE0YPDj27ar1x3OhIQr6zm
sej6a+tu27lfWmKMNvPdyMVz/ImMxzg6Kl+VjN7GDlm9kTgEXVmkthn1LTBNkfl4OtolFd4NXIuY
rq4mzNFU2olT36x91gp74e0TaHwwvtZ/P/i/ubD4WoDKSSlAXNJtvcDffGetB7nHtd80uFya0YGa
WUSyWK3nWce4Tt/Wy+xKJ4B3cP7f1/31uf8Y8N+u+8eAD0ul+8witVn37HLbrJGYcDrmwCvNZl+T
OD9qVt9KGVBabSR5ldDt24HIv7rm0x0NjcgZbVV/5H6W/31b0GLwvP+4L4aCjqAejKV/Sm90lOHg
qXaLZr1VHEKJFi8v0IE1Z4mXJEYWSuBRonFREZWN0XRI5M5ec+j/65fMD71tqDkPMUjtPBD8PhbK
SyBnafQtqNOnVATq8ezhzegcWivT85vtbtkE49NCNudI9MhMZhw/iTvOIgyzUogD1QmxGcUeIg2e
GQfi7o5fH1OZpCKcH4be0avs1Y1N/aMYo8Ml8m6TVeqxqZ3N5vhwp57uv91q0WG7az2+YGmgF5Qg
rnt3MVz/JUj5Z56bXF9Lq/r/R++PmEHJmqzObs9mbezVC3iRfF0b1qlnumTI0Ns1xm+DDdBczGlm
tGFhOlmUf13T/0xU/d+76P0RO2vRZxgOno92Te/9Yvx1OuHbrMm0L81xsjYpunH05nJROqX4Swam
0ybB/mP9/JIt+G0/lQqsPR2KQet9X+w1a8LDx6LEL1vaIyKn5/jg0Yq9uGCWf/6Scvnrtf/YUx9k
b4d6nTfrrph8ZDFWpe4V6+gwO2ULt80+3SsxfczTJdJTzooB+Fv89o+czx8D34ZUvz08nd5wwo94
eJK9E92e6Jev3mbdOMIWdmWisyrkZuO8ndXqKjzWwvSoCvm3JNiftdY2cGURovLdRctHh2zr/96F
NiSO1CAiZxgaizkA3k8wE1ipaMwOLstfhv3folbq1gSuUD6RsfkzalVIxX96xa2h5DCwOxfY9r0H
NiMITGpdMrMTu7tU5+WVcqHQpvC9TwbffS9ycnwhfJ1Jeg5XN6n4t8nb0c3/Nmh/4o5+DcbvN/fH
jrwHL626woO1Rgx3Ve9TgFY65DCb+7KaJybqui+jR9qm3KeaHeBOXLAxwPUVXZYEXVsPlK8yxlY8
HPDQ67/c3L+E2L+P3J/YCuVdIt1yTZr1WwaL65qu02L8crX1zYpmbcjmPWWwJR6WiFuO1dCo5REa
VUQQDm+n4u+l6DipGTmKTdH+Lznnfz0Zwcu3LApodwz/xMVSR+z3Okrnsx6tSrJKX1DhGYQ0k55R
mJk7tCHrwe356wnUrs4/Dcjvl20NzG97aFBoWkS3/mcdjTt2x+xbmnGuvZH83uGRzK9/eco/ZVT+
tz4GUBMAn4ct5Bd1zW+X03uwhKRN2qxLknqQ3t/G27or/D3ctYKYwp0Rw9XC7s3PmR1/BcY5dWwK
eFPFS+bT91rfHzablRPIv5wkv/Th/jEMv93XH5u4N0heSVSxiRNhZAIF4glEQmzm55F8+tCxOIRF
ZJ0T+d21d4fet2nPl+EXST8hzMMxPniJ0XmYK4zN4m/0pYzNv80RxoU9D37wH72Gz7ppYA+K8Rbj
uwnZstkJSMkYLd3b+pVPOraK8U9R/JYx2oIftGdJNvsRxEZ4lAQMwXnxdLbqF4oxtk9pLBOzihT9
w2aoK6Kz9Y3Qek3SF17iycy9Ge45nCzb5NHM+mraRDqfEpofmbodjxMW50Kc+g5ZELdN1+T+PP0Y
3/ORPC8zaVmzr+H3/mH6o3Fw3JbCic4/I2PUl7jtL3Gd3PDa+0ZubCtr/7lMZla6aj9pPjTn4yQW
c5uU1TmHz4tD1FbkkuDRJROzDL31cNkhnmAqYjFjPy5nJAn56zLZLNd3x0q+yFktl8NCBj+8sebe
rFmwJXQledyQtUk82hhF4N7lPOgaA2MIoFAkxKiklhRJ3EQKF4comE1J+KHoF+ciJ/Nu9j1zBzjV
XQ4M115HpFbWp9kwxoX9isXwJUjXkJQ5n9PTi4pv7FberviInT0HFSvGleyJxktFmc3SVtpJfCx7
jHh6YV63MFdJbZoFVCWDcZTs4xehgF3Jxx7pNy0SpaUtSiPuiC6iyqCxrLf1bH/clZb+cN/fKckP
AXE0SgJW7e1U3abVnkrm/7IVkbNBUs1E4wvu65fcrK4eMR/E1TK1F/q0R2LJub+m8BQGZoGwtALy
e1x3IafDVQl1a7TuqLIzvfv1nG5bZESuYtvtGjAD//hJaanLdLRs4eFCXfRFXZo/PeoAt+Avda5f
aKV/bM4RtR3YrNoy5B+ORjF4Jc1T0z7rHkt431joyouv3DrBYmWT3bHT2FKW7d60uxNbmFPSbpR4
HuMx9S+pzkrDNMmAeCAALqWAtqyc9KbNnBvP/nb8tRn4/7rTdif/Zt7q8hNW6A191vTMUrTAH2jG
X0SStfG17p9IQqEAxlImmTnPHUFhLIrlYbpqJuniTRAmnMWCk1D897n3r25y57fx+8O4Da86grYf
xu9jbydfEyvxZ6QeyEC6HSq4Y5OSRV/eOV+cEVmCv8ETev/mo4KIUnFVWujon1TeZf+pw+Xw/qyv
gfcEXrzP931yTon4eNH6Pn1MgQSxtlZxX/T9chOb11WQyuR8XXXJBCZ2MCbLHE6i0+1Cm2J4J/ux
hqjt8iuVNI36orcryHnPIHM7dPsSF+K/x+9PHNOvQ+v3B/ij7hL2gpHW3OvPOtzep7Wbr5+Lm5X8
YB2uz79cC4BeW1n5cw39frU/Ki9Z9mqS4jn44E9GLslPcR8a8G28jRcnMhn0aba9p/bAxn15FhbJ
IauPMgMmmvR4V1ak1Nze1UGwRp9sHzcM7RA7ZhJUd/kng3moAvGjP/ytMvavNtIIKntiMXLblmAS
N2FCV6FxIft1+ZXfHJxYF4vV219Em23/R3PrWXb3QVbolFi/HtORKLfxdN/jJqT/OrQpJsj+5HAd
SP/pbW+U57jtB40tHFzkq56WKj/yeQGTTmVdgSNGfC5DCrakxo3UVWWEPIool7NCMU6NOwNaQpag
500e06/ZewnQHz4K/7Wa6Ud0bRWh0j3pdeixRVDFAIaCeTWDoVEZHXI76PC1gzd5bC08ZPzk+CNP
j2XLNgxgJUCITagyXO6DyZ4QorG+vhBP7civRHXysbYfUn8Z9KzKqEqeYV8E3l2oHsQnJLkUaxI3
3GlB8MGS229L5uPykbo9uLp0pjMgDboS8k42RYYqbkH19AqjwyJnrvKReJgxdfs+eRbZgT3Carhc
eEQw7nG3H3cyPA8nraejlFmLI0uFpzS1VFqW2QGM1esbJ5b0uxm5iYgDc+QkQwGKF+4N65pZbxQu
LESGzRJP3wcJU8+20J7iHpjD+Y35CVXMdl+1+GWt2H06TZ2fYVeAg3XvuwW5unldrR8n3byffi49
5q1Ns7fz2hVbTgOeqb9iwnPjx3juFmRjI28V+CvSphcHzSMxcvxJecmEbxhypfukt8UxXRbCWxAR
RRMSbG3tGC5m8UPz0eHGEWziaZP7t652ZOvmr7tFkectHxGIetmFSJIeyrmurhkZ+jyey9FnvmWK
NGNf/3JStsYEuFvGOmKqjk10M+jdYiOEI/K9Y4QVugArhe5VkE21WRZJp9OH4S2Ml1Hz30cObFpQ
vhExNF9GY51o3eZVA8q8KMfwEs1qjK4f8zvE2dx0zPI6PnTjYyZT+LVYgvU4pLPb08ZRzouUb27f
zKnfZTRjGlGFfAvP8zbv07c53L/N17jL0r7gYj0oEsCnYsLUlWERKZu5N/dtvrc0Ob0i9Mpk3key
QcAHkzVmduyx4Y9VZNIP3B/R1SvTdQULqnGrxDVAmcUIl+H0ZXUmT1OzdDjXxHA2mISX3iKYpO5r
nE1Jlzy3Aet7gZc4isTjMpqVRwaSxmWtK99opYzjKQ0G7Z+dzB9MNVebBZPRjDdxV00sBvSBcdI2
1g0PCoOACWicO9ZAucmuRZ98gry36Du1y/40t8heKe5oXmKnVukeS3T/mHlnzN4i8xkVRt4zUWEa
3E00UmGWYSg6hegtYkj02z1Bzw9aFSMwOJ/Wz9UHxrMPLZiMtxrbvrCuRTvCnU872KyJq06zhjXU
yIlJhbpH7efjV2EU/Mut4s3Qv87IZaI3MB7pFDz4TWuTyMGmsIJN0vdj7McBlY7sKouuKItxyr5J
rA6aGcx/6n1U+abn90NnHG3NZq/j5FfzqlB+wD16ZEbRsu3Rxtom7RvF7ix5qU7lI5UghEeGkRh0
j3TNxKJZ46BQqvih7G11eIVL8neB/vr2cRzALUDl0e2dT2+z9J7OJf1K7aERnj72w4H1Jt4NDcWl
EGxWEC6u37P6jAhKObs6b9xAZXN3g30xfY7fxFrTl9czGi9z8ylZOvs+I38nu6unH1odpxhKDgLK
WIEJ6Y87nOUGWXIBi8904AULWqTMwuoCqKDPoxLK7LZvZpXFnqAwKZodt8eIslYel7dH/4x9nXAC
WUgG0m8krnQu93b5eTRf6HwM4tLmdaJSqp5llmrcpr0OpbLI9zQzs5zcfvqR/TCDST3TzQAZgXF8
wv68ZbYtPcUh9NFKcS+s5G2QuT/oy7cPX1H8wNHVLfgCjDgwYuNudKxomRkXmJ8tZfXYDr8RRJy8
PVZDzHb7Dk91W/1RRceCVQVAbEc8U/GSDzed4gzDTCaUw2CanPKXoc2vVDlyIxrfxvfjcNbdP4+V
+5rdvdrvKCLbPGzW+TqS19XNwG8f0e89H3hsUxUGiVjwThtKgsG9zSeoS231UticzbzOxWeRXPoz
tlpk3tzXTdJxITWjpamTbAVvNOvP9I0+IdcjHx7tWIyfAiSQSm1bW0fljlLufVHNQv+JBnkp44H1
GuedtpZQtQcsjjyEJvi60WRoFByxXSv0q3G2xVXg4NEB1UDXBsEvGLVyw5i+vrG04YXaCGeXnstG
o0PULEJzGEHo63S+in39zSYLVff9MXE9OLOimLgZmxTJzgRt0+fIv3OmT9hh9QwJmepl3DWOEtT0
BiSff0ZPu+oDMhBVKarv4bj5ofCVfuuyexX3U3WIxvHHTMfoAFpPrzsnARNIqkTKz/3EEA5zETdG
b9ppg3TtG+D8ze2uRqzEBQpqlIliso1Q6wtY2FfR4mZOG5mb+uo67ZRSQyhx3mz1DpRjoucXm7TX
xqWvzII2PSZrzBTNVMZFjg769OGXwhstwnlxHIDBcAY71YdjKfJecmQjJxJN+154QEvELqnXFbgK
IzLwtOSb4RGmGPcp7l+NgT1kTimt6y+DQs510soV+R85oxSefSV+1+rvcYDa59Dt2CGHa94KG7xB
cs53gwPkJMbALmV/XV2FvgxnPaoTpmIlFxw9ZZW7oTOQZSjffYNafneHeJFQVhVyoqz0Lc3+MDwM
TO3AwnGQ1Py1KJLPjJA+OWJlo47R/R6W4grG4+ctkLbMSJVvos37FLM/e1Z2p8Qr9FK+x495VwYz
SHZecOFYagw6Jmb2dal+B7OM8u8sOva/SgMGuGNdGc+fe2CP7MHsuU+d0urbMDR79GXazNCGlBqV
5XCWafIGHeW0Xzk9zYyJv6fdeTTR8auo1E76b0fdUacddJ3hnKlP30I7ZJmB64D9K76zosV4+dDa
8jr1KW8Did8Clge8xbA1vvk3pB8GnZbmEG/46mpWzHjFX5oTO6N97OBALpoRvle8pZsVh4sCIz0Z
+CKlaH6a2atwOGFUL3fVrbp9dTipOUKYrf8teGyJ/hVfIFPorsFF2DfzPh9YudwWBpqh7RsHX8/G
zcf972S6UbyOBSlKFot0m6xpAzJ0p9bcHNrWSnSf1gvSDyAAY3WcH58FKcggNJ6xCEaCptWAavD3
YNyd6j/xhuVxTcX9rLsAcdUZZCD7YKX0YRUxBt/vAquqGg/rPmvMcl8al8jOnAv23bq3CQm3dl7+
0+qttD4ZCMWMVsBMhiKwsUNud9z3r7PBId11XIrw5rVtERfXaXqjb7q59BHkGueX/kSdp87NpzW3
4w74QNqYHh7cFjz2qx3OdieAtCF/Ccf224I+ZpyQXeGH+1qla9FLzdsEk+0ocLpIsCDYKM7lD20T
lBNGXreE1lt0f6hqD9fNDCc7oZDPOQDT4E/mNLPujKRXNmx96nRfAvl4AxOSyhgmnxCiBKlO3x9O
StyE+OrEl/sFc9H/Hs6yj3m/pN/8njeN1glStw+KwKK7/iy6s5s7SBzm7RYZzwuG84EuyUybR5BI
ucPxLRMqsne+YhFq3nfRy0j3iFsOb3KwwIhiv1+/SvYBPDZENIc6lXTOgsn+2Mqq28MsEAIPYW/T
jM/HCe5+yV2giHkjqpWTcKl8o0w2eBO0YPAX9SxQTbxdJOGnWEhYzc2+C6M0lTWDgGKPAKvVVvhD
IzqXYvuxI7eNw5CjXWRHFC2Xqiy3iGC0lRm3nPa21bo/foHm+5xHuyeHRrmoVnVHpiQDIWYeyOIU
Tjjd5Xdo33yENcyeiF0wQF5hvveQaH69RLihttCbgwR7hI6KDANODjq2YnA1lArZ+6dU0NwrVvpb
NL0ZqJteZnFEAZXmN/UvSBQQoX5gpDlsN1Y2STb9UDQn8n2VMyItASiKeD8RNTRCpcH7Pvr4ATHJ
U9ax1Y+tBw50Au+RBRX9ZyCfiQmRDvQMFZzSIwvufzJyRSJLaFe+SgAYL5EnEtDTw9Q02T2lOkAI
+Xw7AU+gm3VlQdVyL43HQzwSOL9mIaSkhZ3AOUtWAVuPQXLz3Ghefo57oIt0lXy9gnXBs7I8NUmV
trvr7hAifyc2Pi/3p73Ee4Av0D2RxuccSmRSt5g6NmyWyWBenXh4tTTewKRe8rl4ElCNcHXkhzAd
Qida3w/PJ1pY4rbuM4/Tjn3t8D+WZWXl36PxaB5tBlPSKK/92wPKMAmn+qIp6RFIcTvWgKyZ5P40
d7RFaNOAVYjPHjNSX977wSpwrjudLZtsgBvrhGbUgHkG/9qRXQBOiZEAxytkMVepzOyLtfZ0Bx8B
pV5h6Jj9ReQqFjsnsjW39YkUKzSGbo8s4PJqv3cjF/PsPwBJBsvuPHNuY6znEzWWGX493/IR+ThY
FG5RoVsHfBCH91bJz/Rm1L7+010WTu73XKpXfVP7ymEJzWE2dDo/j6vxmdPJte181xF+C0MmNA/L
mR4H+2KLdaq9gv0agx2jqN1bpZcaacBZ2BHqHqs4xKFxtctgBCZNjBbmY/zmRCKTStYZANFxsLqP
g1V+xFQt9bG+fuPXXoGCWqNN7EaKOSKix8Uh7esVx+Nt2cj7OCK9kEvkMYlwUth0xG338kEQghhL
6FwX9aIc2vlHBJpoZIKZfuJyLtNdo0oORIrRAEtbrMEqdq/oEwDCO9wBDq215UcTSKAPZTjWKGZm
Y5QvZzxajUK1aOx6MRiXh+4UGozvct/YXRLXIP6t9+G6+4CL+UnpBb8KNXA6qQWpglb4v76XSiOC
t/3G8xq2gMqrZt5SJ+crK7bf5sGLzOjNNVB5UH4AGIAzi+Y1lAo+xh0AFnKP4EyuBl8VFeJXuwpk
xJn7lFT2it2NLMFdjKZXKmmU/UMRnovTgL/4o8wLxsNllxToie3eZ4VNAG/2FBF0IRLDzxTYAWIL
xMSRCZ8M5MvpxzMQe/GZs2oXUxByBwa+ttJeIOwJPF+AoghUgqN87e4bTEd14o8YjGo3TN3gap/1
eXCo8aG52kaZvk4tdpXEOpiJg96yCYqPAtWsqDKDu1ArswnkORjjc/2opLFywTjxCh4WxGtArcV8
X3mWzqFJnU9mcaOdA7ZKBQEPfpTAjmHD0tc25i6e5Zp8X6eoXL5OwU83M4ZgEcFDMFoNzBRiUNsq
8i+4s0ORMl5AwIatg4gdVVEoL41GtzjjR4EfYjJeBs8b3ffh4i55Ayb2pSE41Bqu0XI0FNlDvHZY
V/4ADDZCqxIkJpiO3IwgrqklwN5Hx8L4tMBR4KKVdZ2132KugJiEnD7EETLLrVsKTYZ4bLCvz4eg
6xRpnRuS1xhUjOXp2RMAPTHNvAjvFaOJ5eWF7b96+02YWykn+SQDmwncs0vVkuv2BG98nh+Jgbm+
5ZCd0ROIRUc/9LFpdui4DxsDS1l+7OcZ01urAtt5fiY2prTIjWeIGjtHlJpMMa8p9ALYrAQ0mMU3
6Lq36NAVj8lVWtOfmNh0rDUP0T+1d0FmM0JwVI4yB8vPecCDc/v8/vUwa5+HaW+KncUJQQN8Mk0z
98nC+7yd8OtxvoEng53cvdftJ0Sr7MzAJGeyHfJus2QLppNU4tWMjMT7TEK/XOo90eMCI0s7RbP4
K9bNymcxCggszGY5mFf+zVInMFI+rcTJrdh7bsDLKoGRMbCbZ2LcF6SfJrXTUGzO29mPvXPoVbro
7iCY45noqOZQaq13/MWJxhnLPALNjVbsAvbeiG5UFiVLs9jVu16LlGZ1cKuQoBzBud5On3n/KYTa
5SgS6SVxP/tgps/K8XUJy1Z8CALR3zywXF/lrB8799pSPN25W/1avFfV151y9O4G+vIpPzs1MG6b
WJElztQpnN0mT+bzIZT5gILb8iZHc14GFmgCbnPTxlDGk3W5SggAUjFC58mA+TOdoIS0g5PuelYg
7ZZDIr9yd5sM3a4CgYwod7wI3ZfRW/LZADZ3WQpUnJUn1MIG15mswKh2/B7a9ATFM/4affV2kdnx
80U+yWY99JJ3KhpB0J+zSEEqr25e5FHZH+zus/tM9Wuw58sc0k8YF60Bo7vo0dYVTAlZjJXqE6Bo
HJj2bUN+A6rSxLh+xaQMItGE8rEaAWqeQTecnzsgsWpBGoQIhtuADJirRV85bsCisytCV5kDRc2/
eieFbGkwTe2HLhKFbnBR/vScWMHUyWwF0hJs6aKKHNUJ91Bkn1S/+EoXkafuPr4+VagS6JNSQoyD
7JpTbQanfi0HJ2Q/fso5Asld89gb43TN0ql2vC77BCvW1QRdO83WYO7It4BSARiVnS4EkMYoEblZ
mfWNQKFHLsLoL9PTjHAHR+blPPryaTBjspi2ro8Ksjomma2tonFtsfUXGgnoPi98iUPkv2myNDFS
1mfPfpM8MmtlFk2RvAFY7pZYzStF9XwVL7CLbEiIEan9sjq3NYjmm/mgXkmcy3eRozuvbWUy9Wy4
aMZ5YYRftfgOxoGxrKiA5tsBddVNDk+aWB2h7fLbpiCQOF424TLp7PG1ziSKAA5X86jWAjhdjpbK
FCTtMjpo48eimjdj9VjM72Z33DMbCouNr8jWDUYgEVR2aT3oHQss3cBn9VDfpRLR3d3PuKp9hsKh
28ABoY+/ya4cXO3BfEC7yA7Lz9GEF8mWvJ8H885h9OQxcbbDSe3jCgfu9RSPO4gRiMYfzMNN4dTe
y+u4FAvzE/s1OPSXffO2fRgpqfB5aKtuz31xfbguTbJvwbxVPjI/c3Wuj0M73PBcksDcxZM0uSpa
74Of8jDcDGalNYjwOAJRmfgt1Jb3A6M5MR+Fj40OjNDurPGBHA6+vjna1FChkcIY3/znXjk/R+JD
PLsP16MJvtk0tnvu7YLfomyeVrqrlw9DtVg57nXbLPqpoWzpu6B8px7q9tjPrsb1dNt1DvwMT+q5
v9TdhBgja7veKnDlVzv27pPmhHIgEGK/4+Io5E7noK9rL/d5ENWtaWSAUwq8Qk6i7fr9tO/2aMmZ
1Ttfrc+k/THc4IVUO0z0iu4Pptkpvx6yEvg0VmAPrTv2vvCHkqzNy76Kc89Ygt0e16vECxfFKfcT
O14MT/HXDId+0/icmaVdoiABrk4DXEmchAm/WfGCXg+PtxoV6Vl1opHp7nAiejew6OOuVa+qed8i
wT/cE1JGMjwOvIHdWKEDa833fVoiZy3JniFHb9yR4To26/tSJTG5jpeP6fP4Wvc8RRSr2n1ve5TP
LPXI5X2Umce6HZASSmdk2zxWqh/7upctO2bijSwo9Tb4XoRkt1UbaHDu0ZESVCa18j4NEXSL3GYQ
R2QG3hPjHBwe52zC4CoUefCq/MBtQx/UwwikaA86XQnW6IapaXIhgGmniQin/WFKNC65nKx3xGPJ
Il4MemyN+xcn2IemEJqARlbZE3evz+lEZWbOyKQHa/ZYhs77GHJC7ROn+ultgdhYQ+dBhrO7T6bV
OHFe5IxzARMMYu+T2EfqAKpLq0sxdNLQbtJnDHWSoURabFXNb2e08GkN4i+xX7g9j5ylUW5es/cZ
4Lzx/0g70+ZWkWxr/yJFMErwlRk0D9b0RWHLNkigGQnQr3+fdMd7S1bpmhv3RnV3dZ06xwlJ5s7c
a6+1dpPaHusYYhcbb1i9aW/atKR1ArSeCbs4HyQbByMlwAFamc1Vr+rt3Ov0FlZLpm7A0m4fYIm0
7AKkeDNJP+/vxlw37MpT/Xvv3D5+bNEGdaQ+yUFF7QSEDdAgykEzTCIWASIPlDDmfN0H4q5eefce
ADEA0K6jd5NZThULneWB6Wk3hNyFG8mb3tPdW3R1WtGJDEHrF44Ggdvsmv5hwk1VoAiWrluN4bbX
7EMO0fqNr+saXE6TrfPOpZe1b4S0XSKqZ72TxwU1Js4XxDKuiv61T4JnxZ/Hi5UhNpoce9cJIF8j
OsL44EzYaLaiUAvy5IOvbByJHBVMj7LL3Jgr4FGJcyPI0uWt5enUGSijfas/+6lp8cV9Ds5pWVn7
HgfOzgx2g8OAOuo76pb7O7hr0uZ/DgsawAfazToMkLJU4Xkpl5bSyfDt4wZgOmeeOnF3nuI054ZH
JyeuH9vgGirOaWwEx17SznqHQd7bDU6LbGT6x/ccummG4wHGnfkUELKvODz1HgM6ML6DdeyRyixP
6wOFHjKtvXeYXxeHghgjEhDnPpLGRPejhRNaZ8eyupNt4cc6yO390vCac2oMHsHKAoZ0FEgyFsD+
zTM727dLdJyfvWub24mv+VXUaMth5qMw4ULydk24LrUilfJEgXwlOvTpy1RN6P97xzytScXLTg4C
ZLuugCtt07D3Bg6UFpjban6btnbsVPsQ5tMC0KxwbnDEbxam42GDSjdAG2QTF0zu6gC9RsSP7yPE
Rhec21zuA8PKOWBMm8tTByCun3FWVoKbSpXL00e3gAMoGXNxxEDfUXuUcKDP7DwzQs0U7f2dY0al
uLP5IPMN8MQiBPC+CRaG4hiz3NajNLwQ9Hupl9vnd2We9Y6j/dFmUWVu5l47VVg5R/4/157g3i3C
H/iT0z24T1lHhzCexBOy4LMbXT5ouCNOkHeyJmpUYNu+Hklzhb+YiLutfmPRlL2nMKc4p0J0NENj
fKDSQSmTomz/0FH9OJQj5sHPekxN0pOudmuoMjnesY2N1+fJSegkapGg5QTB1Kf3oQ32QHHM6vSU
gC8Uxp/8/mY/j8rhvn0l9aOQ4dBHqH1x7u5xlI12A/Ycy+uyzqbZe36yAWz1JkqvrJeMYISgrMpH
SSB27SqQBFguD2npjiWiQGEy4It7VPWBK5KpNL6uVwGvM7jZFAWnty757kC3W9MsYio6q/Z5JHXK
acUVjb0/BEug3YoCzL4ax+mSHk7EAX146GzfYRLhoX/7TsGOepvYNwFbKONhBlLZK+pJBIi1NM9b
TkZnyszeT4GgpQtt9ux74RCxWC9bjsnvE8hijJWxc6ErauZt77Z0Dm/f5ym/rYLsoFhu2XK2O0fM
KuW+q230t72z2O1XR/xCB3paHPvHe3CZZ98n2Wm9Kf0mMcnltzTJGbxTmAWyfZ0bfeMiypabyf5k
JxjSHMBJnIKoCsLMT5BY83yazcAcKgfrDqkDlctUBnhPcCy38vc0d6lNYPAPl4MOM32dTcbV1pdd
VGbEKaB68WVOk9uo6hBxJCeh2wu3otJS3zQY0RlZTcM5v236+gJwWV9s31A+Zd1KFHpmVCcSsriR
hj8yRACkh+1D5QSNpSSusuXZho2QcPnhShWHZcT0EfYPg3LaGCqepsBnLiaXQcM3vJ13jG5cvy/i
acGaRoanBUq74aSeeBbq5E3/7Df5Z+f+tQfIQ12RpvaNJGd5+zq+nT60kT4wxeOJUpvZaY5WQgtH
PZy/ZD8ZoRmio6F1CuPBaq046eLYY84YT+qY35uF6kqdfS+eJCP2E9tu0WxLAKvB3s67jfA0Pkar
2RWqPqvs1tO4s3C4hdubc7RhfbyVrjnctqUgaa/axgwcnkLV2TkFMDVYphWB9k4bxw61Iraw1L6R
sJG/cCfuK4qrzI5s63ggOccIbJ/iskszUhLypfRR+hR7Z0f7XUMp4J3657cLmlEki1E21D6UQO5W
FAwUu/VF7+ogJ2dPbW1mgCn0CZ84WvMxm/xSh38SSVFrkbjH5RF+9lZkDPSeacfwO+4Ih60bTT3t
VMdy3docQ1HicrVgl1jVBx8560qBEARy12cmTkxPsBsfDcgyJNCdhGAGhLTmj2of20i371NKxGQ0
ojKYDpROtbOz4AQmFu17+6nJAlTAiXdWA3nsQP4+KVbumvbmzXBABZHoQotAHhtc19k2JCoo6/N0
87miTMydCMTdgZsvqLKc2d5mS0JYqr7+Vr5dG3DpfWhZLD1H6RPpRvt3QEHQRW4ejZWr6oAcFvZf
ExkHcf5FZrPx2U7Gukl510TQqX6zMuXp4bN3tG4Ndzui+3FC3wDnMLnb+7u9SN5nrczp+C37smjY
m4hcYuQXg5YNJHBxWfAj+ntbq6CzWLhQnj7f3+WTHZ0RhAqlyfjYTYZ7fzWi7qH1kdGG6oBaCIO7
QxQ4wDpv78Wk6vRwQBOynGjM1RGhZRLDSiU7rqwKsYz/DQiAyj57i+EwrexP403wpprD43obziXZ
nxvYfGxm0yOEBuQlthmgy8wcrN8G093HsGhfPzZjzl6W543CXwOdr38GoUbEBccx2HCxSB20lt74
NB5/r3ps7kuQ+Sjg2kGy/GbpsjCQx1vfrIrv1AluI1x2+Pt3PNYH94EyOs2+Dzp/YHz0EVvGVJ0p
bq8oNG41aygUijl0U0SSAOdoUY9vUsCrfXwrQVT2epzuURVG/FLxwRZ8q9ob75tMfwthq81PzFEJ
J1akdc6SzZQc+jxlBsPC+S7a1HreWg3r87aF2VcEmuBWmAuuS1Sw+eXk674fXSTrG/GqWfqxN77e
Bt8N51J1guEptzCgovr8CR9bDymRbn3TOQEe2CXZGa1/o0v7cnBOK/uItwWquMW2u42DoUG8UW8u
K2xrOScyg/DSlgefO9Oh8Ko3wpZDLxGzs0mHWfrBk1HWz1Ec7W0q8W+t9/G38AjK/CF2JlnEfG1g
aSTIKZgeiIaown3Jcc8IerkzIhT6bHX+5nAqyitq7iOt8kmZcpJoB7fDZG8i9wtBCCJ+Ub4P59h3
XCz8anb+IQ5WTujNtWUbErscTPryZDIhWHZHJB6Yq37RfXywsa/eHnL3OvTw74MA1sUT6WIdhlz9
L9bFnmydlKYgAgaY7D0Z15ltvyQNPreboZBCo8HHWqKtuTuq/Ftv6yUeGukf9b4glNM4QORU2Iet
BhD0UxfjNg+0IYJ2nn8AU87IEe7+jJ407EeeB0IxH94a7Nu5NZup/t7iGmAAWOxHvQU7mos4PGPZ
RpY+NmaS9cZE2747SqOOD0wx8TEJc93xOGCxE3kh7BwoJ1L8tr+FzBliTcOJhX63Ek40sHGoRwdQ
JVbIAx0qj2pQoIz2dbVXoZu3P4PEsl3XX3kd2EQumiMAMgcN8HiszcaNMB6zswshByzwMOgMhzrF
pL+/9Usxx8OnNp8Eedvy1MLDGL6uoCkKW7YlSU4JIS3FlAiTDOhYNoju2yn1tSQQblYj3xWqSHss
fXAdtprBFoyxT6lZIjhlZkdqj3nzYbtGvtd8pex4fNInOayiZknZEHzxVPJ1C3oxOo6wS8kXOOlC
7tv6COPhaGR8jlg4SB3gsa27XeVsLfs/7PcRKTnl2ncuqEsKRKnnLtLJ0SIjQ/P7vk9DFL66bQex
RzBK/P01nNKKu84vSxUE/D8oy6b49w+0dzWP72pcMeFTzV9294s7xpdOgoBqXHUnnj9y/YX63aOX
iQpfCaJVRRhI+0HQrrWRUV/pmR5n9ImBT9806Sjv4Lq35935EtzSmGZrb+tY1iizuHt2yqizKJzI
PRB/AHRhh/axTavj3CNlrpmTJ9J9urpXaXPLp93Pp8eGhyCAgCrKt5SbnC64wmgV8lUxPUGsGYbg
SdZJcrnbzQg5LRkzEIrfW4eCBmkoVu7RDnuoYjMYkI9w8aONJjU8AWpRoNpu+qgKqC3YWf/yJX4/
VS4c2oTFyHlmOJnhfZUzlrkXytZkEwFcWeuWKwQIst3rvZV+ILS8KHRaE2g1wRDPg9KPbFLP3tl6
361JPEG2na3qvZ2QxtBr7i1zo2DccD6HsBnZyl+FhTEFVGRn1WIHxd6tW/ycn5+fcCf8+OAAlsKw
2No0S4PZgxeHow/kBQWJfefz0s78z4vQTrE84U+0ONKPzt9hoXaVPjns0Bf3Wh0qvki73feK0cfG
DY0B3jTjkU8ZpGWLQGgH8I92fa4Eo89AGX1OaxXwr/YKIghVWOoJsd9TcFIqumdv9H05YR10ZOfq
Q2glDc57mEvUdkQW8eN5Y2qGbCimrov2nU/qvp0SH3ZSkaD8sD92AQYY9s2lkMu14Wr/Pbty3VBP
Iok0O9MCp2Io1ZJxYbz6FAwsg2rD3v2uGerV1np8qyeFhCpdK1M6b5BKBjcHJlc7dU3OWchlBdzn
oCZIy81XOmMMmVDeCacodPq/w9s9PZ3pZ2+Wk6a/4rLuYyfhGhFsgDHALuTwo3N194PiYi2vByS4
2PtYkg/fe+Pk4X1y8emBzkFk+KaXuojSgiVl7rm8vkwxmWcP40AJuksCGKbBJloKHZ8Mswfhxtjw
dYK+p/m6V4FYuZ/fSocmi44gGiru3kuHFFGgiarwdyg9ctrvBkmwt762jj6jsaqf89H3YMKXXtVN
hydqDkPTPjkHNJXFPJlp1ntk9N9x9kAIQguW3j1q+CB083gNFtlT3cZQ89ZkAhD6YBWMaBzAYzgA
x3zW4xuFKT9pXzrl94nXiESum7RLX4f+W/H3/GIV/fvbrQdAAnvw8lmFqdfg1nqp8TJXXi++f76Q
+PcPB5ByPRyblzSuJlcYZKfADEzUHpCtXKaknc/oxCneDqETXiSO6dTZS8ivLpePK+TpAEwaubTS
N4xPWyc40Xr/YPUTJ99ZUdHuwXHxFxjY/L0L6DH5cnMbLfpymvQBVJ5utHcjrfYn6VxNCsmHESaR
fOQd6PN4iUAgQwag0mX2G0xbSAIgBuMQmZKlXrxD02qJ3szuHdvQOw0OQvyraQt4BJcW+IuNHCDL
BBNPgvyJ1nSc0VSsZTdLV9G81oXaV7e589Ea3K6+Cpt+G8LBVdc0yoMWfP1W56f33Uh7z8fKAWpU
UQpGlgrcUFBaECXrs96/N5ecb6THb1Ss07S9g88O+wqY8tqnVnaq/FR3qMbfIcGmg70COARbOaIv
pLrx9tSZ4SG8nXRcyWzK5lTCYX9hXHVu4BoVmTda/EAJA3c3oLsEWuoWmtVAJgiAy5mLTJ4yMYll
FUHeUgqaFNt5asPoOlE8TV2Km5reaxbdGLY8mHTqN26DEnV0+0Alb15p0SrKOxlvbW8VDB1vHN8I
77swEiW7ae+G9yDxTjbtv6g15QGWNa4xgWEDZw5DNXgYcNBgH1A1zKh7iKteHG37UMdienGs4zZ2
HvtP6hGH0fkTCci7gSfRHN7uTogy6DVul4ExWK66hfuBuVvQ35PCT45hjsT1HGjhwf6QbNiNezQv
eKlQ6jTteat/dZeEm2AvcU/g7uAYb03kITDGnA0CKplAM1d8tfQO3y1e4wPCkw0xzk48bMMxAYPl
uqTc2JmcXFjb850tjzbdA16R+87FXRJ9/H4579/by6vbj5dZf49g5j5XoGQLJ7/Siafd2M3bB5Kl
m7Piz+0iU2h1tOHJVSLqM27llx50MDjSPBXmMKRjsd8YxZ2GTRGvuyXNwS2grXiDZL1xucPDxLpZ
5SzrI97lB2f9lXOk7quTBDUxP3bVnjbI4VpZR3JNzZLEj2j3paj0uGlR/nROuCV8XRyIaMPjIG73
szHlXP8w91oQ150NFCjYkOtDJxWWMIA3b4cuXCFEzx+Zg9EXX2LrlUHmLAFGunPc7OyEa1bppO9o
lcLDqJycF7fxhqSPHwOKFvGjuNlhuEZdprWEFEDJ8jqUO/vJFeafU/XO/Us36TfcFrG8CAVbdwNE
vvkEtFYoQTTXu87dr0Cl0bEGxw+lsDXNaYwg/MDmofqMDoEa2D0oZ6wx1rSRYghsi3rXjn6s06Kr
sPijlnd93w7SQOrene3g2ttFJ1tz6RI0PPgwWjuFq7gZrytblxEEUWpsO8T4xqc+SqiqxcP4C3IZ
/2kOWOnOxgZxdzdfBv7JhQejDfwKDMOuOtXG2kyS94SiMIiAy0tsJg20XEPcr/gDJi8Jo67PUQFc
74PhnnJQ9ON0ZtqU82yJ2o/Wft8JjCym6LBiDm49abIZaKqdTtLE2VOJYWJxYAuBV+MFmCfsBJ8W
Lc5uQqUE8zlvGzUGQBbgvKJGgq+eTh6SOpipokKBT9aJ+9KMhLYNYo9z2q2rAtKeezuHNnA2pEEq
pfAwtr4M0OTGXrJsaQ5nXxLG8yus61Cbm0NxuihBBekRJCl523fz7rZdhWAd3f3bzjMwnZ5uVEpa
u4ERxOtVW2ofQaBb741vrSNdfIPnXZRLJbXzHiW5O1sGy511PqIsZIB2A2Lv7A3G7SklLRjVBcWB
YqIF2RC4bEO4jnKoJIBWOafvfZrbtzeAWfKDadkt4QwGrSlEnvNS6ew2Tulzm8+C7R0gOr/bp827
CQPZv7C2qLV4WLkBubU6l3YxS4QuOR8qnT3b+Z3H0Jmf2DZMvwEMekQnc47Oo8vN3wZHWqTCg4O7
3rp456Znyt0zrHbNTqiF7cfXnXdu9C4JvaIdA/6lGtFMdI9h2dHSjuFp5eWme75juMV62EOzApii
VVHeb3FXSWHW0X1l3FJhBhlaHy62ucfZ0EmxwRxV/p3D6jueXYp1ms4Rlmyo0S0uG085BFiP3b4y
4Dvc4oKdI/RINFJAJ+utvjQfKdumV0QxXniTzUcJXxMB4rj6SFHwFPTvQa0DGHKBTpRER+CQo1NW
kXaxm7j9wXc5uxv6ed59GeoMAifDwrDuJDnFbtLgxKGH4XFUfqlJICQMwRVEOOIzDJh0FxK+q9vb
SKk6jZsLJMKr3QqhPChqrq/Gq4xYMxVZJdvAhth4yohXZ9OI1WurnCwBSVFxscnayOzs3bLgWilP
DpGODWT30OZC6yncpI/j2G2QiYqyIRdKx2ivcguEfo3NKIwuGCgbf7kN74BcDWri9+gewStY8+Wp
RyyO7j6gFGUPJNRXTWtw9W8WBKSznXrF+J66GAi2yAxRYsjeMMWdT//kiVyzBvCTlVey88f3fkrA
s1a63+2v3NrpEzbdQtHvn6Y5ngXHeRWVg5uX9mhb1dfe0TyMmpwdkMvTJeSAr8SDPeOhrvCS9ZfI
YK7OF0UqwmqKsz8np8eiQEO8AqyFLkUNFI/MtRxRj5fm0AapWKGoAL92dFfYT1K+0of52Tutd/Nq
QNRURw1M8jG2A75bfd6tonew16IIiAitTRSf3qfqVI64n6G6QOM40LiYYNQGMRjAcbEhj/66d7Mf
0ZHhqhMAW5xU5THN6yoXYdm9zz82lyTj35utXSKubURXwLu/L6DyK6H64wQ/5dPp4X663GQmWMhj
K1dzv9anTtq9gT4KAzDIzQ4Ad1YzbKtuPT/ltLej1lrpZ6OcpD1lCAc5UB3NLa3ORdj3kqH5aXB9
Rw2A4jtt0+Uk+lIjaJ7BzJUCe027b7BRLeiYLmewu5a8Q0fxOE/dktX6rpJEMtERfc5JlAV57RQq
2EZQ7S6CDO+Sg7vHh1N3DkELLDP3bt6pxgpYfZnePmzYp0z6em1m5U5dlRPJhgVDJp3h2HL3uDDZ
hmO6nAOUXFHljPYW1yCRzt1tWOXO5eNqI/uxh+gLB03376/9g0v8C0p4eKqnpHt3KPP9ac+0w73k
pikUi0IXug3PHc3XIu4LHgpBV+lvQjqkwjGjcnunHnvtcKSC7gM//v1ErxGHhyd6yn82V63M9gcC
m259hC0AgBmOEH79invp8PWw0J/zf83gk+xUXl2n7inhwNy0v9aJM6icfESh5e/XUgSa8DzRutaS
ZVXC8Un+yTUfctmjfjmf9hsAIqFVa/QF1y12m4u83YLEQf3OZidDECUIbd1a2PJVTvk4+NNXNgq9
0vLVjqA5hgfEFTwPWi7sO+p9Z7dXBELaUfO+L4fUeVf8Dw3pX8bXpyKVVvfWQSz3vUcmhPOCZMMH
8M5tmKKwlzBihJTaiz6xBgBR2nDk17VSeJnA6w8P8RRU8nLV2N9kHgKtQoh43COAd9NuMzzy3gsq
I5RVVK6KdYZYslik//razRYns4HBjfpsAJnRICk+7rJyQrEeC2OdoAmvFe0DUgPeuoMCl0LtaoQZ
7P8GNMFD7r+Gfto/x/PhtpP3DD1V7MyDK4hDOPgzMBNKV0fvQhfyqAy61X90l/rk7w+vvQJtHsbX
nmC1RN2Dg2qbciJoVI7GNzcgAMe0uiNnnTd7VxsRnnObLUtwcCAye9YE+c4DbVzaZA3YTdy6JwrX
b2YILw3+c9w3nboOP/KraKy3NBpQGhpL9Kfg8LAd4+352mqpq4K4h9Wee/RW4Y1tiDFoDiW85fw9
KeqLW0sTR1hT02U8/lra06EaX+RCTm58lNbeEpxqhJnkk1fwcDp29ndtxTegSYpMkxuzpS1AZUiK
4e4EOFUNK9S6F1RSJzbN+BLg1/T348kv0Otfj/e0T67NWImP+6ScVLAvP8QFcFRGJCMWBLG6sV4c
9L/GejoH7zSAqFoK64PbId7eK+ccrOOugoS0F3voQGuvjC9QvF8DPgW/al+2TqnMgGc8ajDgWyMa
x6KdYABnvbTfYm93AV2smVLxU58iwK9Rn7ahsjeky86MywnSJaCSwpeETJCijbXYUb/DZtx933in
mVmz/37wwT8Gfu75oV62RvOk8S1J2+xrl6qzcO7pNryTC8nWCEsURM4XiwvdxhsGIiP2JcU7OHIf
10CvWfivTvPHadCfIFx5c5N1I2XhgwPZHwbbfdUB60b3X3PgvIi4vwZ6wmoLuZkcTideWzgq8J7O
TIGMUHdNlV8c47+GEXHlIW5s93HzsD1xjJ8dye7fgxuSRIry9rbuGlQ3kNhGDwOV92JzzMxU5DmY
mYAsQQ79MfKoQ5z/m1cyVYMe1i2N9pm/R9ofD4q+KxvF5IbljQDgNJIYrGb+B9XTl3vin5GewoyZ
UXBpnBip9LYT8ZXyAOFKRxtzRSfxx80WY4aaxOK/iW3/DPoUb9LmPpFWGYOeeT0E6UwkXSWs98S9
1JfLXhwrLI9/BnuKNZtVop9LMRiLHRwdSBYayKy38YT1Xk2EqRvrKcK0dkVVJSZHmAnB5MAavOFQ
wfdzcbUANa/bya8X5P9/NYzffi8T7bhLVWnHq+2ovoep34FF1QrrbDFfHcwPMyhLTwEjKTM10ZvE
zRyz9A9MD5CHrnD5pXDlJ93/Tbbxa7insJFsjUYjE5M4RTIaYA31decWouCd8/fXehWe6PDDZVCn
7ZH83AfGvDTOhanoYvY49d40ZzFu0WPu70FervXHUZ42WLZfHdON3ipIMm5zw+fa7XLTtxtdnCdI
JWtGe7UiHkd72lnyptjdTbUpFnsXPxB3IAxCCIU1O1h7tdAfx3naVLJ5lVfZkbfC6AGpdJB24chx
daKTAd4NsGc2UQvoSZxeWNDdbaT1h9HEjxNn+w66DtCD/4eQBd/aA2FVQeGJiyVN9SiZw078v07L
0748tlbxoSr41CJyh2m35fpRw9HDmtmvmZXn9LWRF9eLdGUY7DFwoDtgBm8L/jyhTQpqv7XYB8+3
iodvYD5ty8b9fNOv4huAlGAmFnl5Wx0hCUFzho6i5ou/PJIeR3valUV82e/Mk/jieJfg1UAppwQn
q2Bi1sziy/fSZZIANqdGD+ffUe2emlmSGHIxkfwsRLDUM23k9iRINCGpLWjLL6PAw2hPR62c00FZ
bUkFFLbrd0mtiaZCFjrirtpT+hcHuQw8vCzYYzskL/5+06bY+//6gi2FlEch0EitpzlN8wK7y2tV
TDCEjlR4SXh70PxQlDy3k8ZYJIscHqRsZyzs8D3g7tjADRK9QVC2UzRrEvbDIJee6TY7rW7lvVfW
CaIVlQWPiifWSS3+Cwu8jTEZGg7KWxNxsbxNx4c2iklQZN3ZAGb9/V6vcvwmbb9VVVE0Qqv2FIUa
WanKzVXOnH5vO0p06B3pmxS/CWEI7Gy/o9qX8carI8e9/JIPoz7FJPO+yZqVzqjTW4e8OgQLx22g
bnX+e4/LsHs0U5UUslHasv5enfo9VVpl665O8OhqdtNetqi+zO4lhJKPi86w6dXCNv/eD2JEQ23S
iJW+Fj878+HauVVVPVFOovnknM4xFvLHiT9ab0hLZ5lFh7hWmNlOXZbwAhz7PepTdJHOu8ZZPTOq
as3npMey5dH7VbSI69FzL/gc/r1mlLq3fNoLpSlfqyRnPIeaifAdPlke+T8jdkSXPyyFg5pToXZI
8akfJpYjTG9dqxtDOjTW7U/CMLVtf+Za0ZjOc1ZNNvQC1/09o09xTb6ku6pKK5XTgf4VjsmQVa8P
zdeyQjr+8aYLybPf8b3nqw6Tbt0M/3t//B7/KdJtsuNZu9/EDEPF7uudPqRNw/eWH5Zn+RT4F0J6
3bt3o+/amRY/+neg+z300yWoXDWNQ1MXQ3MoLiu3j5odkbCPJNh3F9zuEiuAOf9ZM+UvgvvvcZ8C
UWmouSavGLftwUyGMo7jve+7sR0R0GHF/r2G9bo1/BSBlH1uZnEphlPBF7FIXdIWRnVCSp0YvHfn
uTPnq6N3tMJwxJy7vcpxF7NNOHOReET2Bu1EZVEKAXo+2jVPp7yMXICf9Do26aopPX0Ec7vLWpJ5
VjnpaJW+DEMaTY58vzOjWfj4O2jXxWNVhIh/ffWHAZ9mfyNvz3R0P6lYitErXHH7zajrNe0wDEnD
vjSrQ7HOdTv2G0xwVxyzw7olL7bUX0/w9EHOkpKb24PY4R52+2qwG0Iy4r1HAzY5phts9LaGl1Jd
yvSCJsfCe3h1sRcfQoueJkYrV5hryNEnqx8mcI/D2YKZhgs9rG1qqdd823+dEbuDlh8Mxpu2lzqL
zICOhBED0SX/CH1h+L+3lIPVQ/excSIbphwGCy5QP3F1GBwdp7sadp3APsEVHwbt6d8b4wUA9ms6
fiCph+ng4nhLNjmPd7Wn3TbOBlCtuvRs9ztyBE+Czg7QQYRE5Xs4dGoGr1uGPxnaw+C5coAfXrAM
p4VuTdsXxGKBcIa+8dbsQxABhCR2MVgj7XY7pdtT6Ng2rCXM1+2/nzT74TnK063aZKX4RvhPa5E4
47qUYSahrzEB144ZoR9o1+16sav/2AI/JbeHUTdFcTXO16tw3HPmhjDLN7rQ4i9W6A1WyIk72tro
N/v/oWTXRcTaD/905txW2ior7mzAYmgG05+OAl5fqIDCwWWBEpf5thedyLXHwednzYdXXp46/2zC
Z072aSVd8vzAh9etH20KIcij58beu4v46xMCNsjGIieoWe114z7HvZZmmHrKuO35fE63bpqEE/JE
wFu4K4uzBznG30O+wHR/b7CnQKdI20JRzxc2GLwT2buFphcP8TqDx9VOun8PVruhnoKbvJXTuKH/
DCYupE3YGPZyWYY7YKgJwTWkO4TVQaEr25oXZbR0G5MnOkHN930hM/j10j9X2IelnaVxkSknlrbT
lrEpthxomvPKLtfsr+4HwJsV4jgwmCmxO4Pzsei9RXXPoNScMD8HwcMzKEmzqk5VzrduY6ixpFVJ
82T3vZCra8fvLbBugE6mWJwzdRv75WXjn9X9c7t9HPmkXKSs4O1h3VirJa765AYTjxvzxduEdFHt
9ezapV036NOV+QYSqF5kljaz7fQ9ODc7O/QH/qxn29/f7Wkdovqio8bvb/x0ad7uN5RsxYBtwP1l
vmHQUfg1unj4tfZ7p/C9d/Nt0TMBNsa0DjdSa3byT4R5mOOG2lSkVnlUAe+YX9427XKOe1AF+rg+
0pRH5CfWwo7eMBd3A0TeoqvH59/7re4y8cO/eniK07Ywc9ngS2O73yB2ssf8UWq7FgsrAqFvO38P
+IJv9HvSnwJYcbyZaVNlg89ZU8sWbUyscEP/c/e04KJeJ/t4IRj9PdxT8LpnzcalVDkY732hy2t3
6QuxhOgdhv4amwxa7sBLoLPM99Yf1uyiF1Xg32M/xTL9Km0PhSb277ZD2GhWrm6Z4woD9O5S5iuP
JhgnfrGlOk04qES0xf1bjVYURsm897U97uoOzGfR0qmxvaqaxHpPkaZZmETS+qAfeiEKsm+YzFhf
DtzZglOEFHF4tXRShrqv/zJP/Cew/IT/h+V2josqyy58DnxvPToQ2F1Euj5azpFhuW/0KKm9JYhN
/Mcd5SfQP4wI4xCZlgiiTmFPhUGvRZODZRc94ww++NXrLDaTBYv9/3hQ//DDHsYtlOZWLjQmG5fh
ADOccM6w9GXzRo3pam8NOq7iob1ztn5QlyHINaHlme1w2N1vG+nGHqPJDJzj3m0Ayb3b6mEDEg/2
rgE7H4e+Xc16rzuvfiLe4ytvVrekseLj0jaMzW1Ey4/JsT8ZNWzuoArtid7IiZya60ntqhaX1IdR
k7iVbS5Hscu6+rp0upiOJpRqqcWV7XC07gAlY2zExTtC6PhNZ6aaq0JdiFGfIpp0pg2w1uK1xWFJ
I5q72+3fBmGfNFwKfbdDuyOuZmhTbNx4QJpq9lTd3f+ZfGTer2Ymi8N6Z03nWGTRVkukhSEZEAqY
eY/EMKijddSdG+pTbNN2u9isrrw0h5eDyVZHsYmppF0dN50sellg133nmuuB9gSOJrQcvEp7XrNN
Ox4iRy6gPHHfB+My7YGI5LitI5QO7L+PrLq7/g8F6mGFHZLGSb0WbKd27rXJM7qbkWL3S/G6qd1x
kUeg1O/13u1abKsmeGliTh5GLuRtfMljUhxAPb1PBOliZxda+2Bwdvm4yN2DyHTqDq66LfVToXsY
9qRn6VmR+LjtEjYo5Pp5v1stPbXN7QhMh4k+hNrV7hFIIjdwgBxrZlycyn8EbU3My8MDqCvprFzP
7OnKZ3ndxVUBodVPrgPGZnXM4XFq0OeYc7IupX8NTv9zRD1zt8zrKo9PhcB1hKtEH9U5C8yiATcB
ZFzX/fZFn7BfdwTtKXpdbi19e96KqRbNpdrzbUJvEJzeUeJ53I76H8fxxFiMDjcX0zXhnbjeHawZ
2F4vP7hvdzeKUi+K3EUPoDOwg29nOKVJz9VyMh/zG34g7ZnmAXYoHK01H+nf9WBZ1WG36QqlmJbx
fIHdrxqn3dXIVEr3bQGBfY1WndlabIMALkmd5PqFEuD3cE8ztYnjWNqZDEfLycoGZQb58kK/jOmP
S/u7dNJj57dbE8OuE1+8AvN/velThN8ez1lmaAcVTglgYxd4eeR/4aVD9YAba/2lXLzK0/L/Nd7T
pVXN99V2F+/+s/wJOKT59PUUWP4ZU9bBrkNTIJcrS9Ds1Z3hcs3QT3H9em4eV4bGLItCQrcb05fz
BpY28xfiVYd1Z2fNmz5fSa97VcokaNnAGV636k14SZqIHt2Bu8DsBL1JAm1fLKe6OmLdN32+iV4O
q03VaPKiZy9fz7seFZoBLrHOnaSrZ4+Hw1rIqGZqn2+iDeO8O6x0RpyTaIajjf8FVUCzfJvELoOR
eK3tZPnqlH5cSM+XUEMt1d2lYsgE0ygbqAqweIdj7Q1j1vXM5c7NjayuMlI76lP0PmVxvL2ojPr/
SDvPHceRngtfkQHJQZb+Kjrnjn+MjpYtZ8vx6r+HWuy2ulbj+rDvNAYYYICmqorFYjg8hFIXl2jF
/FYOFUJ3r0NMyZ//UWlVxzO1TsdKaSVa1A3JwDPHjDzsDbUNKHyQ9j3AaLN81pg/ufR3LmkW/eXe
qOSY1heJg1CSj6fwkYIMic/+ZOUxw9TxLJ/w8qUK1p2Sl/beFBWffh2sYpFOu78tUvv5Grw2+6Dc
BtiEQDRX7+wVuCG/pCn2aHUtldbb1VqSnTKapO6Gz2RZ3a+Ppz0tUNBGcqxa01AQxPwSqliixXVe
mqZ/Har/GnvhBAan6Po5bRCkorgQa/nf7c94EWjOVXNNVT/zvALOddlyrhh7SczAKjVgkjYjgJ86
XgPiO6hNNCIL97datspVE8RGzVFO07iVjrvFdsE17fjd8J2Hre+OZlXobgKv5Y2noyG9kFovTydV
OdV9dT/jkYnlmrLKdThZRaPRx7rNY0o2E6PUppVSZ/ALvPgKDTH/LFU51dJ5WzWTQyJXtbvlTCPx
ZnnO1i7IbHliEtd60Gxv4SPzj0x6AH57k6flwlxUTGTiS57BR88b/W3YpAXAJevBaoU9Z09HbOzK
4F6N8PsLtlSAYzo/zi5minDoIV0pVDZHzEbhTfXcTYhD+f2oC5QKFTi3XPminGG67s6768LhXLei
wDKfFbjDzgsjCMcg9oTurzHW3tZCa5gTqiRvK1t7dSzLuT5ThZ9GRKBEZuI6y7wPYSeDgghGSPCC
W05ZV6MoisFzamUZypNTql2syvXIDZJdrrvPjLbEd5ZHFqL1J5OodDUxPUnzND4fdQqW+Qr/egpy
ixdTltvx7fF4imfp/K8MgOS0dhSBoD3AUaQc5I62DYmLF26vsacSWW8O6V/WqNn9ywzG9fcnJNWt
Wb2ZHDqOlABqJk0YkUYjFLzzVvN6Dcb4cJlrvkasTrsVy1W6rlexlbByrrOZLdsJvvCgsCCNmNBQ
a7QKg47cVitGa5dU08tmyzrJO1CJoZGXssToI3Lh0sSX0dylzNjfO1nFXC1P5rXszNErMit0qZJ2
gAQIEyLjAN3mBJYId8D47egcdvA1Gp+QRLsNyA/eGNPe1i5ec8hqJf60vm2WlcNfu03eFIoQnJyR
S7IePy7jXNR4Vlnu6s761eL6+bShvmuxfpAG6WDuTmD4h4fVdZj4QnFm2yC/RSxaexhTLMBXp29z
SFdjo30bfILQ1RxHsWf5c/pqud2c/23JcfT6dHOT5AOuRvpeWpXFk9VmIjRvh1pYXx9Lc2u/ZgNk
VJuo3DnoEoyZvgCbKl3qrgymB2DgebNQa9U0llytr9fWN/tsZ8rePgbknQD9hmB7njLGN3rDNKdd
lEnMW9Esr5yzY/ZsUapXNhhx/7XeILb+YjQgm7ungk4Lj7SvaSQW4dZ+SVTMVp3SU3lmcJ0fxbWU
2ioJrrC5bUMYRKJr6Q6gewogqWh4uNGf/y2pAEaWd7lqlel2+G02U3tTWTqOVSYKfPaf5yOq200S
igJrgTsXPGK9hQffAMiiWfkfLMuPZMWy1M6r0jytOGV8aqa7dvsTOMXc6SfRS1SvY1bmBGkRZTFv
7A0P7w3gM9BCBm+G62UFSWfyuflPnu/PZqier12/pdO4XCpjzM9BiMstOWRISoIK6u3jmWkej2Jz
9s8WqHnVWUzzd92YQX3Q4vl4J7MJ/6E1IWneYes9wBPf0N64utz1H5TuR67iICXL86VCmo91lqN2
146eOfX+OSIDYI4GHeHV770wIkmgqCVeMK27L0r1b6P6I1/xldJkZtRON/ZZmE0lyfjeRPa8y33D
lG9hc6MQ9j3UG7Pix/NHsBxI7n5bwKSWawvBfpdCCbhpKa97HQ/kFp63RsOLEqnc7R9pilfk2Kv5
bH3meNvP/aRBZkfS5ZyrRd1LbpTucSj2RX7kKbbkdlmcrVRWx0zeLpDM5gQi4MHAJc3BuFvBvbav
0X0VLoKJ/Fqj4v+slrPd6WJgP9qwgfZPTLOptGHubESEjNhp2JKo38OfcW5/L4bnrHHwf95nxYYt
Z5WzXaYJYNJ+nRA3NklMDrw3gVFrzaUYpXuaqxittVnaLOOEm/PYpfmMAcm9ypwmAZexiCB8rx1J
2rVqYC4pXzfGmbd9f8N1SqW2u6aVcjWer2Sxof/+jne98Qau6xGwfn8Tsd6XVtCKRM75R4XVdtZV
fbPdTWGNFGwhXMctIrjXysndQcHK0BmQpkwyArjhlT9JNcUNJlR7rSu8JJAQQ5/eGKcefhGl9Kmu
6FhU4v31ZYoNc27XfdWYiw0DtiGcA5hORvj6Ik9rqMUg3Tn2DCGasxuzy9Gs129sg1Q4wTUKtYHd
pOpGfmLsfS+9bxK0/Nzf/XKx7/XPha4p5so5x+mmOseAELdjr1gnYQ1vBEFN2uJpbLUgIR+LJTGb
GtFFim5VTIcWfmDEVTWjaKXT5c6YG1jK58pz/cNhumn4DrPaX68zOb5Z5Ea9t7Jfqrpj5sZJHP+p
+YYi7y//DYo9q1XXR4uoVr5BckIj6rkRmGYM2f/HkhW9DXlpiiW71BanWnI1y2QN/Nfue4lJohd3
gieE2I79wSMBpf54RZhR8htDX3PTCj37vHjFiJUW5ynNStmGvxK9Ln23+SG4HLyvOKCopdnborci
L04xZDvb2CW1DauNm2fidbBtowtj2HB3XGprYPm0oIyiKnIlJ1L1ri6XynxdNREJbPv1PQaby2gQ
F4HBW4sk37ix9P4Lju+XTFGx3MV19jfjWt0j08+g4u5kFPsjMl5sbGM8C7VPcJGhyK9RsUr1eGZN
jcoFeQCxuxDlhm6TIgfTkbJMJnknRirdP8oiHN2vNSre1Gm+X1WrRzSn3a18dONmG1SspJ967yEw
LxJQgIsiiNpeZp9QhjO/ifQX0wmG2hRMkbnKL14xVzPrXNstytxXnNlauOpNoz5jBARPV/UHQZC+
tXZhgxkTQ72B1qizWrOu3JxZubYU3WqTnIcg9L0ZRs0nnC1wLwQQ/v09LwwU80tVTNNts1/H5S1L
PXpdHyzbXKqTJDY/yFgz8YmiC8qskanbXsVAGXZiJTtZo4/LPmtcfO4QRQhmKkYBZlEozvcew64+
dThcrYYptmlvlWer3YXVPkpjVffRIGrohvTeQPg3sppflKATT3IwjbHzAut60v/+1hpI3RErFsuw
SnUjvsnyKbbTzikAJzf6CDwUmrzXkPSEZsNFX9VXP3fIqqtlnOfX6bEuJrnd7WOTCRdGI1J7JJAB
Xox9CpY6mY5OpmKwysmsYs9KtzI95v0lA+ss2FR2RqPsQVnongY4AIw99Kfs/GhgNNE2Wipm3jh2
ZQ7MuNV7ccm51hqHrtmQeAO1WPO5b52DD0JCwpzhzN88fQ9bvKOdr6gEFxsp4gE4217QWtPQWobn
gJl6r+YXnGClz2VXe3c0D23W6JWzyev1ar87LdlWp/H8Cted9CxFg6Czf6R4p88ZarwI1XdbzAFc
1k0xj8xD4dUhbYffyqsjrZY8rbrbUoSqzttj1Wsr3epwLNRR1KPHfB+i2+7a709mrREz2Jc4TQwj
9d6yViV9VqWwqp/XWSXm3G02y930ILfE73fhQ3BngZvprBz+mAjsU2eWNPeyppjCy3V6LS/jbH83
cD30cY8ZZivQu94DuHUuyf9ofGuKIawfbtXb+SoScQwd6hwoEL2HgfvyJt64VmF1GqSYv9rMXl7q
C/ZUYlzQlf2J+xFFrQA05/hbtzg5oHtGRzFzh+1hb8QLFneNnrt1ecpCMAvNaN+QywyXPaaHTGtD
Y+s0a7Tk0uYu5bROort8y/a0+z65ZQgfxwsirEKGzhhqKycaM2Aplu56MpI0qYrEOkFV+CqQEAD/
0sQjDr5mfRrHzBItzq3vZlvVRUUuJUd4cGPvfdZm6Mxg8ER/1Lg189MoDsYaoYV5ttxlzIar5ITO
KJzsZ2WMud/1swKzabijEZFTp9cbe+cnaHLdxsOY1fqfupckwzjfUSRLXpqc8NhkdMe2zqMtMevz
M6N2JiNrwJSWxZi/Tx9RUGnRo/iw735LZ0Xj0ehpISIalyXj/s99w2pTc2bzWDaA1qGQAFbMPZ1D
PFxk+cruW4bAITGlU2edcilGaZdu46Qm0dTWf26DkW3S1Q+coEPITMn5UaNcOmmKQarOVwsHUsgy
cXr3NKYBOR5PCI8DKBIaZYZVrTFKGpFyO+6drmKTrHmldCvBaJA5vMBixc9vfgCqJ98GwEinTbp3
xVLM0s6+nJeXE0vkUROEuRRYm19ic7fuAw4YPVj3V1jUJ5N/RlUuiEpanyfTzN3tn0g2EYl/dQD9
+SxvFuqsrmY76/L/OUVd1hb1/SGLH+Imhwg44tIYbbzR14BJkkHQOD9ps5aad1PlJ6msr2mtJBF4
23+1o27/NmlOsvxwKXpIKXZ4Y1+jNDqTUFcixYttlm9JRUQKTr8boqn0JowuZGybkXvBP6FxOYtV
g9aD1/hk/mXn6Fah9Ne41oXwrZxlVGloyvWakcK8LIvf8CkUWr6qkyhAKHlTbZZal1ypK17R8bRd
2DXxih79sL8K/nreBtFLh+Z8sjlLBgfe194C9mPzl/YqBmhxrB8OawOJvrS9TFZBvQGC1QxfnXDC
8zqJ4Pvgspai3gXoDSbiFbSA1hXV2N+6Ypj207lxswy2mTv7eu69Cy3BCF5vcSUOTfwzrtLS0yXu
tKerGKdzLb6Ul6k87V2fRoHJ5K8Gt9RrfWszPBp/qa4YpsupVr2U5mRcHpmA6PWbFmO5qXpY/sDt
Ge7422l+Nz6rI81V0tlDW/GXbOtoWBVx0yQSlumKuNqEFWysONq8p0Mc3/s6pUs62IqRsmxjVdue
0Cnwan4/bYK2FEw05wkI8Q2+KKnBax1SOaw7L42teE6nnbMir4PUNCRvV/FlwlsE8nyECtfRJLow
hHih3Kb84DS1GTWdeMVmLU7rXc1aZxst/WOxuA8Lcju1XvQEsweR+CJolJrDzwWk5poN1+iWrbhQ
q9WctqaNJLR8ccSPETd3OuAKfbidVhk4VxKO110YJ3T2sbDKY4H+dCi+WAaO6e/3KD4aq1W8TLm4
zBdg/B8hjrvzn6QqLGwi2tRd8S7/yFMOeZ9O7dL6gLxHm3hVaoeMd3kAgxlFF87YDFqbpsfskeE0
aGg7gf+g2LZdMasVZkBl9iT3+pa3tat1vB7Z5+ewT4A+2hsuhVnWygi+/poRJ5/6lGGx0/aP0OwI
ckKt7YHix+xcnnTh/woxjdyjE1msN/o3hsx31uiS2KF/X6MfccqJnhKL2RY3dtj3gc/QngdJT+tC
1SqJRuunFOFQ1tCJazBsy929O7BlexutH1fAHibv0s9nKAed7mvm/rg5oVgk0UawrD5VSRn15hAD
zvz6IH64v+w/vIM/8pTrm8bL23xfYdk8BVjKd7PB+zvBatn+iGSI+KveA0N+x3Eg6NPh5335f7DT
P/KVK1wqx/vS5YJqnT1KADg8zdEXSGbsdAOMgXYU6h+evh95YlJyWmUa9GJW5+zvY+bYTCOwDazz
BgU8CVryW5r1FV/cH3mKn3GqXs6xYSKPCLO/HWd0kYlL3T/aBihU0GtcUxe+IwY+0+GtzcVo16t4
GLY1TbbbVAwHBQ8697Ec4PEswrveA++g7tkttsg/y5XtyG2vva6VautzZimAbE/kqQdB3cRWSDE0
K8096hDM2jUqLoZ5s+xDNcVSXL3sHUB9sRbSfvhGQhWKgPtnmjU13jEVak9Q/ZhWmNSAPBn7i/u4
n1hL952JjC1sxvDyRK37QeaxeIPAjLJexN6+1zKXLuOlwImtIz+BoNBjgqnM89YGLhrDmYGBc2dA
ES+u1td8ngz77UI2RhGimdJJjrrJkTc0wVnWSHJvPxSbNduWl/XlDh2nCbRb9ZrgdkaAH6kffm0g
iiZtJEbkkoWhYA1sb8hg7m/NqRQW43OWM7N0uWUfa4lZLx1RPboUxRMRjooLCkgOnbi7A9Oax2gV
xr/qBMsVurd8xYQlpdXcKm/k5WD6XddxD2+vuAODr2X7Mvyg8bGWpXaZ+s4U9P/RfKowAGNegmPI
ybbe7+/7k7g/isRs93pcthiK4m870CnYH9Jm/1xytbGovt8nR7uCgj125w26MlpL//3WCcHREzLF
I7AuDeN9FTbEy9Zttk65FXtmzqb2xbiJgQGKGeLrSmJlBAUL2fOZr1PtPwSmP0tV7BnEpemhvmSp
qBQtRcLkGYxc9wll8s4NPVegeBn3dEkxZfY0Oda2B+RJV5r0RbyumUrRRH9PtE7hSY8/G/etmc56
qmX/2exoET2gQtfIJwu5IM077UARnNKsq68SFp5ftVy26lVGhcES9/uBWB6m9ctCHFkCz254azRh
CI5oTyeNTd/Fo9PRZsYKY+ycRGVLjdN8Nk3leibuo8x8ZJn0ho2+PgZzrxZ8QCMaSD5b78AWnuWP
YJUQebmEtvS6k6cX2DAFf/qBR5T8Ot7L28J90Bxj8aOUk6b4r/VtYu5KK6RVCD7DiUwE64PHPkLp
Que25JPIQtLyAiq89HYenE1wB71rZw811S4Y+uvud/xAF+J95Sq+P7mvUp6G9HxdH4zM/cDdCqmM
bkAmkXkNvIe5z/hvXQpNK1DxZ63b5bo2ZBtq7oE2CE4a52MwCOg9BPKmzSzL9//rvubWp9j+/d45
XHdHxFFHxLsKQ4JuZqwNIDsEwtHY6Ookxbc1J1DxXzfG348N9Gpd08fPgd9QtnMMYlVzehlV8b3V
Kc4rVL9J5ThjdZtgF5xrrv2w9/3FHP5WEqIhyAJ4cZgtK8gKGs4HF2/xSGteGT/jYx17dGRXw55Q
ew4ftQF44aOb2wflHdg5c7KToljXqItt7r9OhEwQZ8OeMDfnhS05+70tuWgGgtZ04EatlilWDJaP
zfGyRTrBIjCL5mj97gqRIS/fsDH1Vk86K1acbQf+b4BngBJINSYVIz6bSWqZUsJg0MerWOmQ8MwD
iv1d8zXXVm7Jvw4+J00xJvMr3m2ysE1ArNtm/7XPAZ8YisTh7rFcM59+9/sSC3HKMqfi7/UphiIp
E/jGuzoSWd7GbR8CiJdfgdxPGDLrfrm1YEmzhTCouCSz1q808uiZOuW23lu2YjxOC6NyWx7YZCnJ
Qae3Q73nFCNH1wGJd1eww2ASqBa161rDJSpzT7ZiSRzT3t9mZWTjvjIam9Hes0Y/hJ0IXOXHINg0
oU98pqLN7mudKt1xK0YlvqZ1GrfYfHiR5MnovpYDykdR1QfiGDfoHhrryb50m60YF2O7gcCwxoJL
bYSesveBqhXZO/zIKNjBFwk6Wd+2XWg5cpqmWI7ycl9NgQGiaZL5Xwy6/VWDeidmFD7QQ4eC+sp/
GM799qfuEpd1S1bMBkMsE7MkZwzvSRcq5PdJiQ7IMjAgdIuL7M36UnK2g8/7t6sY8sKsj2rZcWqm
aSiKvXOmMEmYlUy5ulYESAzmFm71h9GsdLNu6qvLvMkh+JPjf+qotnLCFc2+XhdX83y+yarBSYeY
rnBgwaFBax5ZnsZtoXu3iuiBKnmJij6fZnH9NJ2z3PYzU8J37nFEJ2TQlGyp+1RBrATiRGXDMflS
Ld9WcRkvt2BFs7dx9XAxS1Vz0m3Hg+5r0oi9g8vIOX6amJKvpXtpdVC0G8g46HYTf+z4ZOb99nV0
/9yzUP/fRuXn3BVdP6bm2ags+BJpDAz92NsNt2OqW0DU6x7+HxaNLJDR3oQAgcaie8TnupCtMCeU
2w5F6xfxKa3W5fxhcISuaDIZjcovkhGCF1WAriAxGayseVCKE4s5qYrbf6rDWLBc19AB4bbrEtn0
Q65a1X3qdCBDbQx1o0szDOudzVabX6e1a51BoYYJkyNoipQJi/SA9slAjKiFXBrUyDHlZm8wOPgd
+m+9sTNo0MMlfIrgbr3vTy0wqtje/HP8anPsgamMi/TKPYApImOz7AMjl57YLOP50qIVY6etaWqO
W22B3d6M5WJ+4rjxFbs8oQQ+4iG6H2lwIYEfAXNs8YTpYNa6S682wl4SRmsaCbq+D3lL9lBH/tWP
MSK/6z7Vhhev1oUZDLQAb9lh5tI2p9H04mT6j86ZiqVbpscyvLRlcWKeqd9LsnXGlMvjA484r5pA
6Y3QDB7G85D0yJimlE9dw9cfHMWfM1ds3xW+64pjsA3CjkTAR9NiCrM33BUAFjQLLvaDcwtWLF35
mJw3dsolY06GT//vO+7KzLVojR0EDOUdz/3/pNN1s27XSMrYZkUtC51nu21146BeMk0hDN+BRozo
2qPSmeEZKYH5EKB49w1phglV73ZequIQ2/E5Le0S7jYX6bVfDma7cGIyCxjUKMMpaWiL5gxy6ix6
vVKrtwhaw8/P57O37Vy9NiQX0mnWwtj2HpbUzEoDKrEHbemoUPvy36i40GUzsY3KjG+E1Whcc9dz
ntuTX1qSZ1kTBv9FBw0z3Wyydp0urQYvbwKx1Xt2RR5W/kMUb6NuWbfSbs+HtCUD/bxuQr629kOq
HhfXHRnA/onG31aMUGsctS3pRb5sXrhyB6eHWbm8teW1eX5+7wvbOUSqT+R4AoqVGfHbfdUojFzy
ApULVy1V57flktU+PrPYaYRWXpr9ehtPdsE8WVFODBCt0b3kY9GmAYBsk+7tKaQXyX+EchGnU8c5
lA3ZcnoPuPWXyeTQBQ9PuiX6gL2mt289XLq8tjCM6vuF5S29dzsUN2Ndm9qziy3SfahNGKRLgXrx
3J8HE9hzUkn3EDc97LZuiybIR83+67RNcS9K81O6TmemGAQ7Wq88GSjdX/rUH9j8LwuaasIYGOkk
g0pBqB2wC4f29yxcP9DCrPmawlJ5/iAUt+N2Xi6T01S0gf5l8fsmzS8ybRKog8LzcLD9++svrHvk
JKrVqOVps7NikdiuonvdLtjZVYsHBx8P1H6rdYrAJAu2XGP8MwbVO6eu1pni68VapVdZaqkBu9i2
A+VhNWjOE3cy6VdC45ESTMD2M+dmcIL6K3irzD1j8gDq59r4/tR8ju4KZPc0V/8xL7PpcVORz2HE
w3N3Ndq5157c/xHADJn/sXV5esmTYX21414KQ7v8KSg2z7xUSjPmUXIK7W619fxefpN2FNIWTwF6
t4IJlLhdy1ZVmA7Mi1Ws3Xa9te1DJtaXtBDYd4jWokrUab21EKdNDBXltG2rZhm1OuFiOQt9cpu8
MY/HlH1mk08hKZoQvJEUYFIXxI0tlOxlfQ2m6ILnZSoGdlY/MVawjsxZTL3Vzwqao48aHC8b+iHn
MBgLE0PcJV5feHMdMKSQYSYvXjGtpeR6Wa3Ti/g4eDn4VDLmIV6j5EcAbfzbTdsjBoZLy0pm4Sjo
Q3XzOv6eBvoms6I0Uf5rFFN7OtQrICX5GiF78btXqJwlslyMF36lBx2I10j6Y28VtsbMBNCYmsLC
X164YmoX19LGdm4HTv+ZGeWTeYBYG8Q8fGEcwgL4hFT4j6YHdgOunf9H+U+3fMW8llbO9lar7Amt
/dcbALtb7L5vyCvgZRPeyzObfJqE93b4MH0fLxI+R7cLGShetXu5XahKiSt3B9blynRxOnIEPPfP
vHQheLeQWY0U67rP7dMLVfDncE1W+GsJpSTQ9kW4FvYUCh9Egc2F4UI1GQT16EZjbephDsfDypli
6dW1Dx6JzZlPZDB8/NQ8FOL/3ftuxYctlS9lhyHg8lBSUqz4JMqbAckfmnshgBjqbWJRrS+/UYpD
Ol9d7PVplopTIlnyTfeL8BtAIvU2joX+Vs0TUOiK5QUqRjhdbJfr6p4V1twyBQoGzB0eSO1hH4C2
9igyup1ZB4v8QHHcb7RnT5od1ljHqmKNUzry013lnGlGF0pIcqguJLy4foTaU4DT9+UVWv/8ehXL
eKicN7fZjdvA1IgA5CeFCDoFj81W49vRTj/RmOGqYgfnq+nCAgUo8TXh7TSSZj1G3bpJi9ie639t
9npO9EZmRedTyW++p7iqzZvFs70NxQM2z+qu3Jqb8r5T8wFl8fF1CKtA4o9+0iTqamjHj8iR3ZOt
mDxzflzN6VTB5AlTrM/IKmF1jlZexvLQMUIBaX+u3jVHmwHs78lVDN3sbJYAJJ442lMIRTYcqpiU
PtwSMx6e9+3n2j/LQwga4Ys0PZWneguKkbFQnI0ZChMEVTRvEI3sAazXIexzApAotxsMTpk2zGEk
E3Ik49ceXs7RpX9fMTMEyJ2vVztzF2Y9rmwdTKQ0yZFlJxMySYZ4CqVe0wlAVXZHrhNAQNvhyezB
niUpdyobZj3QnWAhRUrukqgUKdVD7Bj2De3ZBEYUMyD8edupudUhY06oSAttReJlRVuAAC8MaA06
g3qwhsaa15SG1wa2+FPzkBb67PlvUiyj45xP++o5s4ww1/cNEkTCPQROChJ3HGRYQwgTh8P7x6Kz
F2qr7Wm9N5ITbJ8glUI0irrHwH0hOMRtg6xWlwksbEvPr1Ixh9s4vq42Z7k7gPABhoWTXYS9oLS0
gcgVUnTGjXqALpNwT3cfIzCHBzrtdJngQmRE/jMUK3muwlJ3m7Nq2lGl5EMuYhLGIZ12l4V3kaT8
pN4OidPRxh0k7bCefs/6n3F3SoKaBMWwrQWuFwXM+U9SbGlld53NKgseKpnWwPQwhlO8rxphCEdO
LRjwSg2AF/Njh2Ow8+1PHWRSq4CKSbWX1fL0vJYPkH7Z2tO2D6C8Oarjw5Z9SgLL4RWWRHhztPkZ
jQdXUwxqdZNW9/DNInnvd/vnLpiQiuFi2ID9ksIjIzUexxd3nIQMRNTBJwo5Tmyq51VmClsOEKTf
vpuxulYOznonTwmzGOEDpbudpgGqf260Z/FORHvesNrT1bcL48O8YOUu3KZmWpmam7/89mpEmgQ6
LveLiQkfJ4/Rty06lYkWSuH9K1+YFc/LVZQ/3pXX9XN5a07Kr+3nbVN63d9BXTnbgPbar1rQoejo
tartPVBJCVsIU33N+12YmMx/g6Lt20Olvlgn2doP2eCdbv8dfogGcyO+9u3Eu/UG0JNK8nQBAS/A
oG//8/RScZdn9/5uFMdy9ZojGHvoFNXaxAXAyMliGA0Wif0nVUJ+YNed7IH7C7/O14hUxRNYoR6B
nNmVhCENO/HDo56orNBVzH2JooiL3XVfLp3W8iWkzSU9Gzkeh+HJUFKdJS42/DlpivZNsUVpckVa
GgqsUHCMI3eA8e/0xi3dFS8+75w0Red2W+NyWO1X4ikSIpGT6ncx+d1mlQmUpYBYmasW4Y4/VOEr
p73v0w60eTjRqX95ILlvUHRu6dxW073FNzDajAmBQ+w+Q5d2kfgekGfSM9M7TN6ki3OuzVgU4qbs
nHDFus43pWq1tmS7fZw3w5vu4Xumwnn7FKQDyORJZK7cSOrBG28X7dfA1QUG+WK7jHBJH1rnZitY
TUlYnZsEDSWNb8n8Fs3mKDZ4edtVQfByDSoMOYPhEXgi3IB9DOFsiHcLdjC4tZf+ZN54N7z0BGtE
pez2ty995+CdEz9p1RrpdHhI3OUYwrHuyoNTWZxQSeuXfSiGE17OlvPlXbhKNRjih6T7bp+fPnFm
46HsPmxeYKKzP2Yr74VJmSQpaQp0Pdrcn+jyf4vhN3E3vicEJz6wtlrN+5yucGzhRpmOlt4BUJcu
zVP8MuTOTHG4jTPAjMWRMwPU/8oMPidsSmJl9EFsQ/de6xKNCc3bOtxPsXv6I1etZyWV3bJmlbKz
gAYAsEDXajEnOlx9UTC+CVsijgmDoqEsmvcbrYe3TvoIlHH8LSGenoFTc2+yil8uubHZMl5lZbAN
UsL8BvoV7uAdPQk8BnCM7TLQR1jwj42GrnKZ5Q7vXNmsop8TfZ1B/2ldFuakSpAHDcT7ZPc1Oc+g
nyHWSsDqyhznOqjCYNoGtABYoTQYH93Ky3+Drdq2VS6bNRBIlUxZcp8yXy7O1Z09Yxcg65IwYTKS
HQB/hq8MWPjx8f7DVJi8zgtUzFWSrO1FvIoRKOOZZYQXsy6bfeZtIjd1nyjW0T0i/XZjHca92E3P
LVaxVhd7ua6salNj8ijDrFBCSkjM0vIntSd8Y/jDpyGOGS+iQRPpOPCcqMd9Rfk0e1CoernvUKzS
YWtUrpd1ySB74/e3W6ikwey4N2b7EKwKg/bKh8/FwU0itXlfdnHAmpOt3P7qeT6FTQrZqD3oqHLw
vs5GJcd+xkc0khdr7b7IjK0NBo7oDHK6Br2l2jJGYZbu50vUco69hgmldrANOkuZVM3D2ZxFki/s
QHBIgsPXDkXUbLtaxjFn6WaZbhEozBHiIfbp3clGnkYv6B3JVOy3JArub3mxR5xbqBIDHw7n7fV2
RO02QZvptgyexCmxOvhfNG4J0FGAQVrccGH4kZOq+F3rXXpKdwdR9mdGbfAWM1A2EG/I8jvgUxiS
xzicKRo29XRBv7g9/7JvOdGKE1Yt8epuFuhYt8vlojrJHB7O9okdhq1s7dGa9BhHululW7DijFGh
uy6SKQuWtDTOGLX4CbzDMMLRGIVZDV5eaMwiFQShs64snbGT31uyYtbmKW+qvUS3SjBZC3MH5PTd
U7PEAA6K1DdGu0ZW7AKY73DoYIt7J9LiQbBog4UUQJT2+GWPlQ+qmrZZN2sVKNUdNYkJVj+ebQ51
7rnM8+pD+zUc2TLGRtjGHnBGZdLV431Nz37pPaGKga0l2z09mOyCDLt7bscdsiGMhbi5STVzAYmE
XHfz/DQaxWPY86kV4z59l5rfwEXG4zmYUHvmasd9ZQQm9z5LsbdpPYltI2YvOApY6+gXMbpNZie0
F36JiJxkXR0iIjpVRyDmvId9y6Oi7JAxcQWF/dCj7wDK1dbcX36t8d3G7VKHZBlkHVZvCGUToYw/
BAQDnlnbmVBUZv91joq9jhlIZC3FSrYfHwkweKCFYQx850uvJW3wuiSSU+Ay5wWqGc3SYbtNgEgj
kC4wRh7yMISh7ydP7TEw0jatHm0qvyTzYIadXEAG0Ua9I1k7pf/kusCNu1CjI9QMAd4CTWDuyhOt
iU1ytJ2q22GMASpIJC5Uid+L7nDtzf2x+TVeAL2+PIzHy+7Si/mrHXBQ1HD+a2Gy8JyrAz/HtFTe
sJOPklKnjEY2P2udbTRqGgtYFH7/kqWY/LU9te2amAPygYwaFnT9MJvIKllA9xrSWrcWyoxOq7V3
6d+AC4rbmNQ1aYAi2Nqv71AeAXO6tNM1rNoTwKhUcuPQLtFEyL0bxzDeu4svKpco830zUBRh/JKq
2P991Xau5cwM0La4COlVSYYh7w6Mvi28GyIfbg8Prc4KF720CK6Z0E3VHQcQ+O8jTuqxMa1ZN9n2
LOMVHiIQmTTsRB7I04eMYkebdi3cZAZvYmORiQ+t2P7y7LKfH0qGPDxUAaTzHCfayShJoFEgghn+
B4+CjqAfiYqdvdWPC3ObIvEAD/qzHfUhahYqoaZLcC0TG4IKpUdwGBq9rha8sb8EK5aUzuNDZV67
GgIRODKCZ7N0nx+T7xWAgbZMo7OjULCoprsdC2mVu24/SekD0urAWHodAiuMQEQpBCgwmXg6THzN
3hTlZH59omIwN0mtRFspeyOTFV7D/ZbKXcaXsuomZCKkb5j9keHEaeK39kPSUG2m12meQp1SqN7t
rbTfnKc2n3H0fEl7rbq8KALgkIIHzJA6eQUlaJZNW3jZsRhb5yg3PdlcY8cxdqg++T6pyUfHEMIU
al/ep34+iU6acsNnTiU51xykgVKp+AcPOgAAj1Hw1lsC+m1ogXdFYcuv5SnOXcU+XKAoQ2BCtyM6
Dwn9uwn0Tcz4ymseX6o+j88AfA5cWgJAo0X62/n8lsDlNrhv34rQIb8+Rrnw9Vm8Plzne/YaevbL
2CGDJCmukbttPNGgPZ90GKwBNORpCEaEXvhHR2dhix7p/GmrBqBymF12IE9Rcmo85hNtiQPhpANw
BhUQedW2DhhcaNTzIpWr71zj63Vfl0VTzah6E7OBa+BScnUxOLhAVJDe/eFR299gZkMBVfctL1m9
0SfbvtwunD0dgTYtPf1aByzKlufTmYc3wSZLbUtU0N4QWn0xztXqRJ2kI/H8V0Im1Fl2L+42hePm
SwgSesQBrbSb+GnV/T5smOgDinm/cB8/v1vBukfoW/aFkAygyozxL3QMz/xj+3u8EI4poJ30i39e
1l4VX/XolsLPQ3vq6UElBVFUTsswFb8fMzMpz9MDSAsJV4ngMCKTZjSPph1q3DIHycN1gBlPY+KL
Mui/xCpu0r4UXxbbmqjW86vjvgvxQNQxPQYPsU2amK0Ix/JLmPpgW8fdLC4hjDUKzYGDrzSn0RaS
zA+GfH5xdhG1Ag7rSqn4e9n1P+/f5aKa6a8vUOxmKVnMN7U6u3xmptzlQ9qHYK3fN19Lc7d0ct+l
6Zc88cmlYhIdSP2SGdwxI9MIrf7ahSm69TZOgDG9H3lva03Na/aHZ+Rvs24biqFdb0/xYnNhg3hg
u6+kyiSQxJECY8qB6DG2suF/vmu2odjZ+XG5268g/hWmcSGCyPoUITcH2/P2X4dv/dp/xZbelk5t
OaNcDz/qDsM+faWR7cSMEXJTlrf0mzIK1Xg5SVts254MmOTz0gN6uWhdGA0B60cdC6vv5Lv/vtGr
+/vuAeiYTrfymkLTKMNRiW0+MBw8LI3h1NPoYGGM92PgbEMxrVZ1nmzSo2x699W2GOWzl/AEf4Hm
7tMjQs2LV26QJ9JlCYrvX8WiTmzb9aptK5d9c1xd16XTRpJEjI0fzbsjDOkQLB9AbrKf0c6X2+dl
AEdnrjE1NTHc/1K2nHTl9t9q81N9d9qKuy6uGiinS+PWgGG16nVPnT5uTDhZx0QtoxGjKwIwSC06
ZYXvBaZkq9HrUUcyWy8Bjj1TDpaMxYO3a+HVSLTdtxKFgUU596WKlVifViWAwnypzFQVzn+CxxJg
mmmnQyEXD59JotqRnhm+8t7+KJf/sL/dbmuT08k6nCq+BWc8WKjdUOSXAibfDIxxRPWsB9p7S2ZC
Gls9P+7KeKszbFt6P6zQ8chthGIfdlunejK4GoJ0ofELVDRp48lm5wIyqQLKo/9EpgTSzwxAVtos
l1F7H2pOQ3b73r4oNmN/2Nyc2FqK1r7S34uvS5lTnHqpWfCW63Iixb5PbtWKOaiUS3HiMIaIZJrh
0V9Ku9vk8j4a8Tb1ZKwBppit15IhWroLohgGe7fbbpwjC00IsECRrElaT1t9clcjfC/mB6CNG0Y/
CGC7wssFr11GS4kn9GJX3K8pyRi6QgCO2+6LtF2vvWtjuSMJ+gajerXvAtiEoiV2U1wc3J04erx/
VBmx+L2jUny3dONM66tFdlTV6PTBIz8dtrugVl8pED/LpMFwksEz6t7T8tFyq8DL3YiM0ys9Rl0Y
/Gkp+ng6eU9bN7aE4vnY7MGlsui0AY3p3JFiQ/xzzir3xPa2jtOFIV8L6dKzBPLE1CNIVZiqRuKC
Mef/R9qXNrdtNN3+IlZhX75iIbiLpHZ9QUmWhB0gQSwEfv09DdcbwWOEcytP7KokduLBzPT0evo0
t5ltqmNdGamWIR83SktVoip0YUOy5Th4Uf5Ks7PFg5d/ALOyh4JDGQYo14XvHmYxn2WKVMiN+zEZ
FdxKvdpUZo4dA2eOppYck6KPx/0vd6MOMEuCyRyK/xS+jM6ZUad1jvmfMwOKTdq+oPTzgUOWdzRE
BOOR77FTjhQOgzxu7ZJRpKpandRzhPWQkoZc0agcpABF505dPFSE60dYQHYupOLbCmEcuPET69hY
zyAYQwbH+ABSES4o3ggmZsPM3H4lU4VJRVJAwgysFrpNVEa/KLLmy/01FIZO4ov1gSbaE5Lk4mJ5
NF2QJ1qPRHmKmmD+eECx6PD03zTc6AsYTRO2YSaeQOA4pCuAsZ7H8+CNakV79NQh0kCeHsqjRc6b
62wNw0X/up3R2oyOOKVZf4WCJRcQOg64EZDMXhfUWLjEwAlM9dEewAsCHYsnr38iY7ySLGmDET8p
F2g+beh/voWdPhH6ZZCLfiyAIARtbTKAyEhswLy4YOiGm7E6ODzhnExYYaydqeuyLggiO+o3OuVl
2l1rPMEnaqY+W8J7soDqQULPBWgOI3E2yBCfLAFZBTLzIIUBYvaJC9yb8nnH38FY1aTrMjFR8EjQ
zR5gVAHgCAgzMNWHomX+8BR1Kr41REExkbDFVEx2JkVUJtdck9PuIdwg1BRBItB9C3b9hDkq5R5z
nUMkEt8EN96j8wQE0w9LpDhACn+3aZBSTI8ool0x+kQ0qEzvXlHVsjFHDeUkSAU3m8f7VkaBZFcg
NvRT3MFDN9B7eIf5ES5CE3uYu42Ewhlt7oQqJPLn27phCteoGJJgCBooicFGz77MJkyMMp1dUY/Z
ypu3N5Omylf7D6CLfcdDwgv51cesdkPrMZkvFtwQYcrZGq/PvM5WLwy0woUdfB/UMkJ7CX8vWc8x
WucLYBlKacJARc7MCZz7hYQC74FHeDlZuRl9Ass3kYpFnUA5dcDLrJ0Hq1lbCAdRS0BExLEUkwHR
eCkmIMqbWsxFw78SkQQcXJN6nTKg+fwZjfU8ak5ALa40ywpM+YdvDCz5PPM5kgYoAqsSx5/BmOWz
dlGrTP294620opiDHLuB0OQISvnnGqORVZw9Dv8ebJ8eP4HNuXcWQJzlAipHoomTmJMzNIdR0Bd3
Hvzs2cHdgSuJr3xJw9zaNfPKugD9xAYtuX0L1tUSk/PQ1g0SSlBQgkAFD9xEA8WKlwKagiSNXxir
gPtLVNSKGXTwsmk4zBs6X9B74i898EkgAgevW+YsQAu9WKsO53HT4721Y0bnGqV61aoaOwaXYYZ6
SmfnS2eOPhfPIgZB6wtRDc2SfXdWlNTlrE5uxa3VGbej7ZvKN08QdkBH13DNtRUyTAOXh4Uk036T
LQkHdLIQc4NanrM4T74YvVZXVZAKM5z6Gi4g8MlDowJ6elEdLmHjaEDl/7oko8oC4SRdjCvJF9XM
oEGBibdezxtkGkFzSiAnXk/OZKlg9JAlJolr+jWoaRrSnpkldcCcESJe8+BrI4bs10ukc4F4enUJ
Pwpuez7R6mQ+d/wFjEbT81ladAK+AGg7dMyjcw5QGA+ohUcHrACcS51KH44XY/RWgTlTbezjUmWU
aSicwXowEiDUQ6XdfkRw7nCWnEySGCj14gfA7qLA7K+7GDPZj3Cp62q+7l9A34hELnW/fLxFkb19
ubhb1GOfwamXLF8z9IGe3BCB5vUb7xoDbe95T3rSVRh9D3MEpmnkqSFpV6SKKCCncY2eekSnFY0U
K6lAs5D3AHMia8k5fFKPfz/nn5OgFzeKJPVWFvpzZVyhxwQ0fcXLzm6cJrKUDrjm30mr/cndRMvn
1zgBiYvB+wDe1hn9HSlNnRgVrgI0Cf7hBXO+0HBi7TbyauM1CKsIUMqz2P8i3z+7po8a7TpSJVG/
xCruf4uqIGpDaBakOk29ec9dYEg58jZFtwVr8bMeo7Ibf1blVwX3izoYEkFzoKr24PhClEbjoMA5
Yv+P18po6bMfZoJ5/r2gCaqn+fLB39PkyGfvFcmBe7RRtMgB8RxP7sEyCjqtxJOS9Tod7BqJJwQE
SNB6nvVqEoiDp5t5wsvoZi2/zoQ6h/DCyxRcjOCDogKFWYkmZlS7qE/8k2d9MdPj9othHctLclay
a0O6o7BixBxzB8UHmh0pF5aMQsTlO9LRSjczrSAHx+62fhcj6w7AJnENCnILHam5dUUx5mjaiBML
OMYu5UJjUA/DhLsEoh0gTQCUuRi9fAncjYdWS8H6tB3wtv4CkdLONeaue3EwddSSEWa2c+TkAnvn
CgVA2NE+sMMFGtXg9dQYSt3/ehFr+63fvCEr87Fw7F2eO0hBWk2y2OhbQs5+H0Lvk9dlMgloGkm9
yGjZQBZUM0zxyqBbHerk/AB/dg6BQInV22jWBpAupMEX62LhoJ4ag2wJ7FScl0CL3FBwbFNT1Uh1
d7ko9PTmmN0BxN5ycBgwO9BeAEvGU+XT/tE/T511gcuk6RPTx3pP67fTEmFfdbKKwJLBbUBoN3cz
O7yuFMEBYHt+fzBRibq9Yd4TFBmFOsvS0Cg7yCcVAHwP0TDYcNH5vqsfVjxOgX9xg392yyjSNDxd
ZtcE7x3xP+EMC9vff6EhYYOcPjIu5IITyfBB2t7e5WTOZSxbjEYVij7pBZE0eIb2HNGhpDDyrqh/
wTXqnHf4/KivfHJWnUp3jFdl1GrqN3FeRtju28NDsQUZPKD3KO1/A47KH/1L2uuW5DK6FJQ54qWb
Qbtd0CHVwDEqersK3TesTYXlfbJ8RosQlImNXM/Jur6nR8RXPHkm1+PWVzA6NqjFRFR6siRkuaCx
skc0p2986xGLgc85e+YZSxLQGyuy7q8fZ0msU3xTOgnqE+EDkP6AlXrC8leFXD+GNj6i/YlPjs5R
7ENZfeQU+Ek8AywPL9eBZgd1DOKLB8sDJ6P7irzBinrxOFudIsUc+wVsU0+VnLXW6MmWgCFd3gA4
cKcVczBzefJOLe2vr4fk7Qt+8Ku0QXNLCqwg8ngXdH6BE1TcR8/r9b2RIcZb8IqXPCs3VD1GhyFU
etuIOSQdFuQl2UGPIZ0GipY1zFXxBtzS1YoeVaBp3GEAt5si2YgC66Jd5167bj++MZi1tZTA+uRX
PzgqfdANo2+b+UpWo0gEFYvE7weYSx8wSB3VKiRbkWnnOBkax0Flu53O1bX2G0wQRcx5ihCGgbDv
TW2sN6jWAv9KQcPHHJimBwFAZlBh0xxIZP2dfX1C/AD4MoLxle2k3sFuIErxDr94R8gI+6AdffuA
6W+xfdEtjmz9Sw7wH9UsMRrSlIq0Fcmx/v1wi21v5eBBsmrQv4Ns0aYJFgchgA8InkG4ShzFMZmi
HunKwXSMbqnB2L1GT5EocNAzhM6K66cIx/dXv8OLUu6eaaYUqieojsX2CUUqJ0aNnhvpTVZhx1/B
KNGTloStFuH2SvT2rtX7Fxq8RIMkE/sLFUIJIFNE8Q6PQuBfknE/p8+oTTHWm6gwoUxe1gQ7BPYN
rwcGKgP/G8ree88qrWr37q8xe3bxidE3/2sIwIJJs5lWlXWK+zcXRDAB57haR0jFUWWIHgq/OYtj
HYczGd341Qx6ya/I+YfChqGwldcZYhz4eSgDfeonXO9te8zzdYbM7GjF/iwAX017hP7Ea7wi+Ydm
mdaBA4CE/u3FJuGkI1EaBH60WHTONOGcD0E6SOxAnA3QCXbpGfuMIKWzI3FpInR9T9D/gazFIXsG
kHO75lZd/iW3/Y9wyWRBR1/Sm5FYthmcnzvti+buoukESgZs1RgtJHD8SV7syg5RauRCS0sK6dCq
AjDB1bm890g3Xm3QBfffLs00ht9++6wHG3/DBxjuYrRDrUBRbZaRKG23NEISSbflBlyBUPIrcChx
VuMYlCGQGa1W5L4UBAbOs8BcBaRfll9fQOVSxwNukZvv4hiUoS1stJrqQyurPoR2hiCZGCnRFJPf
w9W4xEiU2yhQ3Z+2gIYYNm+fpOxunSqjlMyuPZVNM1xl6SAoQ6btWK6PYF1DVAQqLnhWxhyDYDDB
YXP7iHn6cMjIjTbdJ5qqnmJs2kG5Ek8VYwXujlZcWTny5enaC5aIau9B/wqvQQUsxVHQDmc98bTi
FFXx2OMa6sqj77jMErlUWxwBDRlQifNjnW5eXqIjMvhHvGLDgRnf16+bTY0Om8cFpqTereyV+/qM
bsB9swYPC9Lrq5KaEi+VhdJd8HH7qFC7v31NA/x09I1SKNddGVBss113qQVErRpZCCa3Lzl4u18y
DeYUtO3gaXopNzRU9gLLErkiWiiWwB3ScNtfnls/SMgXuNFysymWGyDtkR3RCSgHNo/6C41Flts5
K9DN7ZAzeN54R2rppyaAXxZhZt5378TxgTewc+UOkKXVPd2N7hxQTgYsyG3Aa7Z57eZw/MCfO4CZ
EMxeMosHXOepu8FXHZ1Hej13tZZAdk4IMjGReYmbwNcj48HT8Tx3QWE0a1Ho7fWiwV0g8VC+i90c
GQMAOzwP4HA3PlIDyn1wz1v3X2yLrumg7dYVgeX9OcNL6cXA7JFwp5cJ0hPMAbii39z2jmhHXYEt
FVwHv75Q6SC8WnIXujnAi9lHbfHoyQbH8C8tIYMXAxASUUJ1/0/rUpSir0W10sO9hjYEeDiz9d0X
ILWe9jAgXlrLB8T9IHIM7CSSClN0/1mY8ViNXtCzs6H28B+ALMVjTB6PiYcXB4gPwq8l5SwvfFKH
ybhPVlRVkGWUygX6/ZF4YZaPEqD3jpadb7MDwMPLfbkAcBcyfQY6lAsMmAzsRwsyQlanM0U7q1hQ
BmMfQabnH3BIwzsVYPKFjn9yvCNm+SKNsaNAN3D6xsVUXV6AMGmHVFGXBUlQJJ2956xt2iyW8x74
BKRukKMk6MgDTS5+fV880mFT+ZB3yZP5sdGqzCWjsTARhOYC6UKFGF4pvPEj2noRJj1TPICMAnfI
Ov2Rfwn0aEkma6OJvVgZftbDgyHEMurDQOZ7yEpDPdIMHWJifbqtxKcdmNGaTNxx6Qot7lsc7hrd
TiKFzkiDn51XGA60r3HBcby7ZCz7GeikSs3OPdAO2CSaEQKMnlwOE7Cj5asn2q8g6wMKiidDky7/
zzZZsx6ZVT0zGpIhwO/fgHGOQPhLDeMAoNv392vn9rEOf96Nq2TNd6iEZpWLv2WWuIZzB70fEFtk
JoYfpC1QfkdR9P4bNIH4CZu1eEIvDuaO3/6Wwcu+9S2UORvpjVLNkwDsINg7fEYJGCykAu7QNE8C
DXneuPBoMO4AORuBUD7czNykGhmdPaO3/L7TAzXCnZOtAicP6koA+aLOA4yNh0QE+GgQBQFm/ooB
OohweZnmyT4T4LD+T4GwxlK6YNxoD/5A6DF8whxceSj3IArysPLOLeYr3pFP4l7HKzKmiRjVjaA+
9fAEyFFP4M7AoTmilIJFaXJNBRQAII9IOXNue9o4jTbL6C2tSko5PUNvoVeSuFW/ZrvjFxoMwCkN
vwgYR14KYTrw0iVQsQmKLplsCk5Mi0YO8kFt4XCxZmA1mPYGxeWiGrRoAR/nbHISU2qMlmQsk9qW
qSqSpgRmCjZheV0XXuhkduiADWMJvCtpTLzriDBzBySNZhvurPnpNz76COaSs1BqwspMf9tjqumh
oPB1fDgi2B5elueuoLbxF77AQS/bE5dvaFKbjr6AuetA7/IAE5Nho17mzgdqw9cF1m6sPUYnYlrF
ITxbJrgwYnhgnBuYdr5GSzO2qpVNRY1V2jwoOObIoqAlGmPCv77ggFKhbsBWf/KgvFNzcZTxxTPm
KiijtLnSmaNoBKggEHtQ4x7yhC6AYnyqdJKjv1TnaJeMudINalHphuWgOeBk4kGBe842HNP+oiy/
c3ZQyHUJxUX2mSgnP5+0x9safLqI9PMZbIpMyHSj6n7fMz4BBhPTeZZfz4iHXndIyx0gW9xXzZEt
Nkl2qSW16XW64DmYRT4Qel8x+qWxIg9cavCA8i1slbE7ODxQ5kDCcePQ2WSZksVR7l+wcr06u8R3
Q64XCJC/AJxGSjKzNXj6OP8GMAH0L0Ch4qHdYyYJJe+W+vJ3t1QN2ADPkkzmik3AcBQRXG9ExfCn
KS1avTET1e8wHAxNKXeAlREBxpCmRfdqY/nzdP0MDAo0PKmfz0PsxbaBTdwWiEkk5/g7GJOu1pKg
6zM8fNUavFPAJqB1mg8cD2wqbAxwBfYJPwi5Sv7xmusfTzmr409grLqQNVKMKRL9ACadY4btHVCz
y31jwaK7AJBSoE00PKHH48GctOfjpRntr6t6ea6CCNrfgQ5Yoph7jAVogQC0m8F8cVAdXlf8pJs8
XpLR9Z3SaGcpjbFbGkv2Noctxwgk8NSgfAviOo77OKldx8sxij1VMkPPIuyQZvSC1REchtQR5yGV
CZ8RvgNofeEwclvgJh2X8cKMWkfI27RigX0ScHELYhVyEr8w++YVlRiw2x7QFM4xJZPJ8fGajE4/
yb5piA2EGS3wv/vP0P9HTbHYK+YhP//Posto9SQPs1NbDKcL3IuOxCJYVAjBBqAkBJf0CJ97aLJb
bLTNv7ovpFnVaTGOVrZU/Pg9y3sYKI5TprhgZlN88OVFNhIoe5g1sD3oXuuUKME8Lu7BTIQC1QvS
oWA9PizubdCcucCcweJw9ctU8Dv+VkbPye01rIsGes5cnDFbnLIrSL1+Hb2mtIGeTWzA87+ADdMi
59fZmT1uAINDLPP5eQijXVvat9Ud7/VpjLpLa+WshhUkBOOy3+DmDFOTgSz9bXR5NWWefmGbN6pw
Jpltid2D9qUAhyVU/PyIbmFodWzS4Wd2eMfNKDTNmKVVXkI08OYIWLiI4dJaX2hAQA4XCO058s0t
mgJri8sbOOXhjG+aUWypogWhmECN6zlEEj3ayKM1FjJ6ysNAJYMK3OEz9HhGfqiqskZ+vC6j4Ups
OTgBG4O8A0adgWbFWloyyX/2eDxG6HhdNW+Pi8XlAy0ITxyNw5UnRssVeqRdChmbBpqBsCKud8Ts
I+8VHCNUDxN2t+VXn8o+jDfLaLim71FS6EirQsHR4F7UFYi2Dn4cPXz8DewXR9x4Bl62456qK8j3
5BBvYOuQEscX9mskZlAS3a3QMYkuqceT9/19SLe+u+ZVKycDuvHnMvpRDc0umVXQj8CXIPMFmn/k
6Wn+CvT/5yfvMujx3pCE4fDG6Yk8r/Q8GQ4HyT1iW8s8EJuQE4Nc/qEFhOTMTbVxxF5nFBxwtdos
FwaNAoca7JHWl1zPv9CJB2gIkRXv5RgTvL3bgsCzAQOZ32ivbYhBm4qMZcFc/kJPDZd+XILJ/XdW
qFmAghnh2170nr88fUe06rBLgGUc8E0oWqwvC8NVndAzbBWZEvJwF/AzcUyHz8PT7Y+djLVGYqAz
Hl7fSWWj6/Sx4P1CrRFvxNsQHISrcHkiwOi/rirkTjzjPSo0DwtSh2FLA+XQWtzBlSUIJNgAOYI3
CR0a749RfWrim2XRQczhRAPNTyMUMOvQaNGJJK4fPi5W2WAIYQ8C54ffnWiv5ftuJSGNhyk5ILom
GqY1QuxPVM95Fo8nn4x6zJNcDUUhJI0BOYHJg55YY0QbOiYptQG2c/OVS4/I8/50Ri/6SdInrY8T
ud5Ruv8Nwz5qD5myLwVEY95zSyAUDCGMQa5aW0GFCOu2yPEsr84oylagdg76AFB2UEUndNDtvzTt
0yKyNesRKM3sQ3fKOWdZnvwxCu/SpucklUgFUSEJpFPAZ4N8AqZ3dcBIb2po4KzIsQgG/f5IEfSN
CRZZBffrOGjnQGPSAxLCxN6EPpIF/2KngnmMS1B19OHKIPFjLraV+0i9XNQOKDkE1G9b3CrKN/Mj
PAwEazZGSyLzvHA+ObukP/Zv1f6zLHOdlVEHSVphWaROFBsJKnEhIhWaPULr0ahfaq98rDAqAuyj
j/8fNOh0b3+vrwsimo91URuK7KNT7tTO6BLF6CjzDL852qFtAy/J+5q9G2i3JfY+arRcXNb68omL
TfwXBfqzPKNgskxV01DG8iDamS/N3deeSPLvMSqBJ8GTpXhT/FmK0RdClqI9ycdSmEBngwTAnb9B
b0VwLo5goNj3gk1GxUO9HF8AZqHaEk/WU/XKufBpsf75DEbOskqQtEbDZ5xd6rl7o1zwEtjCodMP
49odznqTDxdVQcXU0G0tDp7M6IKjUEokNZCoJYtYke+G0ZkYi+6C1Ivi1Xsu4IcO8i+RGq3IGMVU
VMpTbYgk0jQ5Ewx1VMxA1iVdIx/w/PqK4QiAUB7UJXcIDG9pxkqCykuLkkqnVk5AJRGcp06M1Bh1
M3Z3cBnBS7NwBNBMcWnqJvG/5mjXjCRHlzY+F9ff54x4CCVv2KMFjTGTkXE+7oX9r5mrnayv52dY
axe1tdWzi4YNop+MvdRudQAyxGVsI8rgiMAUCGX8aYzk1/lJLsVG69CXtXVw/8hYfAnLfbTZgyvR
/rxS+xBnyUkpH50GI+VadQnOcYklkX9K3ME/RuuZO/R1qtjkgbMeydQtmWPVaJ34FbhZ0aAPmjQM
K11mSDV+7aXls/VKQx8/lcz65Joo3ttijKLcgL9AFRVIekv8dZT1AnwYXFUbC6h69/57vfjf9smm
uU+K4HcXk1YkQjgiFj0awNBg/vHmEd2j33waQs4e2SR3qVXF9ZxArjHGCoZRQDM6pTKpbeEZuTYD
bX02YkLOPiet8Y/8sAluX7pUl1DAQ1Yt+DkOgFFAts29Y6pbv1xguRafEbqoeMnrSczQ6KUMye2R
sjSKvAaxKcToqcOMAHJ3l3Pv6xe6tlxXJUy6w0MXTNbpxksyKotaBvA86XybuW4FOzh1tNkHL9qi
UAfWuQ7QLwyHwNA+eNU0RmhIaracF8TTXyyEJNVSpRJbSBYueYtxKMkiCSzx4e4BiZal9IovyTA3
ADizEHiaffbi7UT7/bJ/RAdDhBmn5Rw5rdgWX5/+R0lglFeRCrGZJPiuEjk2+eUMZNz8q43BdAwd
RmTaVnSf3BHWhD9SYFqLyeDqhmNkKAMd8kgc1N446WIn4G7IkH3A5fXABQPgFMoGC9589+mUi/Sz
GqNN2rAoQrUkuwnSfLgFyHKe0YVPzXXu4klc8q78X0TvnwVZqneozBxzXGl7UF7bs3Xaf2TuEtQ/
xyOqo5sBDnwI5phmtFqBewbI7wW/iDZtnH4+gn5/fMbFBTwTAj7iqXSeCEYEcVse+yPEHRrN5PFD
TxYKUYD/vzsduKJG611RoQibFutRfhm5RJrWiPErCF83no6GD9BcOvKS5+ZP26efVRmf6ByHaXyW
sSrSl28z1ApRCvdwxFCeUNtALfEWnFbbPwsyaiVLTkXXinS3lLCEL3JE3/8AtQQoOLaRE7v9TqdL
FKNzZfwfI8gKOTvRggiecIdgQP8FsB8wFQsezzt3LUYn1EkQXYMTXsoT7C6yhATIUogVFYgRboTG
UQIq48rkmXgO/TM2NkPzxR1RPYMgbPP8Ssk+xClc12laVHQZ+TXJ0HSNeRCzVCuUWYL1WtCBnAnj
m94RaAN0cBeMbiFje3+AOwMzwBGayS5fE/DB/1uahGr0Nho5OitXCUtjUs1LviSPRnv6QKj/pewR
jf7a6IeL82wmYGLCjGkbLa/IPX6D91DcXzEN/LZETcJ0xl/DvJlULMW0n/UUuQAeDecKs/Xspbfv
4V7Z7+jU/OTe9fSr+TkA5tXMzpVmyjEJMfRQ+4hns/TEHUjgiKq+XYTu4ZMXs4gkrH+7rj9rMg+n
bsvqdKU1nwTwgnwsvfiZpgYAPs+53qmktQqaUgPzt2RF0VnEXaWfM7EWSlJCzpywMMtjviZsABAS
YOL/vKw4NzjxdP5YkJEnwdCvVQ+udORy5+g5RJ002AKTCiQIZk1yc/ITD+eP1Rh5aS9mrCUJVgOV
ISgE0KRP7VlIku+Ild7uhurQ7R3KE5f3x5qMwMR6HquFjyNFwfEFqZOPehs7RgwugOXprrAx+uII
/D44YlGQSLcFcbfl3upyN0BV/4MKVgWa4gaYGcDXg4s3er4apu8E7bXqHl626GnGU/EAf7F3CEP4
WmrCbP+xFqOCdUM8nVUZazkviAZgQY+esRF36E3f3R/EHAjFk3P7rKf0wR9LMopYmVWldgnrQXw/
UA7QltXii9DGqASl3vfnEzdnNOWS/bEkE1bWpyC+6rRLlPqXmKEEcdLhjbuoNR8OPE0wBVn5YzXG
AYzj0Kz9bjhTzF9HagrJ3WXwiDwCgsodxZWovwHGcwhE4EYwlw2IOZ6O4Nwr6xP210oxhaiBBkRh
C5U/JEGPwI/p9jP8MZv8MZ41590rixg6mafonPfYdotRGUA3AMqB0Tx7r3Y0y7N34JPQXN42JzXT
z1NhvcAoEIKwz7DNk0PNUyA3meNmPbAUURx9+C94HFwtyMvQG6WB5ZFR8qmchZ0uFaQJ4XOioAra
DNVFupEGr6PziFsvmlSGowWZ95nq594U0tPvcA4jJpeEUvmFabSuj3oYSF3/m/L52SHzOturJiF0
HowLOKoJ8YV0vWfB/2sxNIq3Gv1pjNH84zyZh+kbAQZ7n7Ea7m4ehwCG0DwxexEm0LDc+uv0o/jZ
G/MwIZs6GEpxey/wC4YOALwKDQwvgHFGGI/I894HS3xje4NeGmnyJEyqtJZyApdAPN+QiCANC/Dc
wlvKC8xyXn5Jr4ln7jK72xMIRpiDD5Mmy1K3Ya+7vl3b0Qc34UXm7NZ3Mb5pHQjGWVHxXU9nF/kR
JFgxQfFYLvy59/pqvyM5sebrh0kb+yPKbAa7F5tGlg2IMkIZYD+oqQYFChruQepwBVZmQvjwEAnT
3tJoWcadkGf6ufUDLIvKCII2vNk7NAP8gr0BjdcKL+i/6aR/pIzlQpCypq2FDP7LC/UCIouJMfWY
mUTYf8m5d7js/1MAk/EjGrJhIynTGtkvVQW3uYYSxGViBqeFTnqCFnwRsswG67SP+ZDc0u209v3Z
KaOcqlirIh+FZQKXDMOYgfH4ldiELrtvLXPJBe1N1Zn+2CqjneRQPgUBCS45og/HmQtljzqPbS7x
Uqyn257KVHz6x2qMdkp9w5Tr0xnPZD7/eEC8uAYshejvPgmQwFmM9zwY5VReMERFKXCY1LcTuQWa
WzHikwj4cw/mmqN5p8po472xGejGLJOuEEkFDA2FBEVBlHSxwYWwOH4F21PhUHwG0ckDRBXp14L3
Cf/ilf0jPmxKWkC+KKkF7HhtPD5tYW3QWYCGrH0Jrk44g5wdT1Xc/9gxE8X4RtXUaU7SitluGK1u
o9r/jPqZvTgBcsa3bSQdN5Qsm4Tu83PUSWdIT/6iDt3y6BwFfSBx+FN98HBbfrinSTp/pAV6PdT1
DtkiJG4ccf4brI0MBw1q9GFS2oXOpdSYyrP/caSMO6QWXaxXM1qTShg9RqsTvgsGbh+h3P5eIsWh
7fTlmdecy3uZQzw32uysAjVjWw16ANzeX9IeFW60H987QCjzwt/pxUDZrBnoR9VUFh10zS+i3Jtw
MlF6BXoG+vXh9xYRlGGsCRpB/8tVjhZkrlLujVBsToiQsGDlbB+QKl8CJQtGnd07qBY4am76YYyW
Y24x8OFGpwWWOznrF3GOCGnIkLvPVzLLC+f27qZ6x1VBx1kid6GrksA4H2pinBozhEEGWa4DKrRh
dPPmFaRdvJ1NJcL+WIp58lVu+vlMJ/mMENZLw5RFDMy0e7ADA03/pe1/4UU+G/fPQuA09g7ZMARH
yOOimcH75Ea+tNxfGmG0c8YV6aP4JMv+8EThdOFWkYME815qNfAPFujqIVp+Xlw2bTNHqzLS5Bta
bsg++V1oX0IwCtYuxGPo66V68f+8R0aYTNCcC62E1Z40DIV4u5sj8vSW3X5v9atX1MAWh/7+tkBN
a6HRBhk3pE1jMU4iLJkQgnl+h/lH1MATIL2JWTKr3wdL7g/PZv/Ly/kRZcYdKVq5PaVkweoVOtXn
5OoBovBrg3wNGCrQJcX13CddrtFeGZdEltoWkSkd79NLDxYWCrKp1xIMO7sdtaJwzAr3CTFuSdxk
ylkwsUWUdV5Om85+ku8InY90feSi/IG86q/6l9e43rPqejbKLqBPVV8PC84lmyQ4o8eDgZi6okD/
ahoo9DESm3nLbXaqgbDKko0SG5El+bltmMUDgtXCrmPMHCtT6xRKdiEeBNnrujcUh1zMylrE0vdF
LNzqRauDZV4B5548X3R5eVJVq5mdbLE31lJ7nfutNk9NzEKNy8Wl9VItXJfGXmi+q6he6vEuuGy7
mfw0i4EHbKO52HiJkt5p7RmtxMF3Hnm14Can70CL3DpMlmUQW2lwlESvlg5oA3drs9iKxczSlV0A
AtIEX6B8n3p4kkq9FpPOVjswTbRX5xx3C1007Uo7aNUqOJ2tWVxahazPTWUVmY9q3zhaLViq9iUm
J1dP9XlTm/Omk+3W9O0AgPbC8+PIrq+KpTXxPK01a1ZnjqldrV7VLJxIl103vnhowtxJct2WxeaZ
9pv3bnbOnewszNNE90S1t9BqbKftY11tpUCw5WvrJBrALbPrvMdh4ZflOk+s5tw4YpQ5s1DYKpi5
UuTFMosvK/miWZ1f2bHWOamQO3GPTsL+8uHXFzvFjRVlONcedHPdYyfJaStKj5jB61XyYx3tLkFq
xbOzR7vsxPq7TsuV36iWULwlYmlJ14OmHK7GIcqOTSa6SfuaJZWliQ9XRLL1dyg+CZmyUON34+oF
ynXhR/hdGf9/jcJZe6BvadPUEiNhm5iy0wTNXaRF3ikRXfOcOafK6iLPqAQvnT3Hs+cLJs9ej3mW
WpmyNYP3pP8QJYytSFylNp2ix6SsElMF4yejPMRZb18qwVLa1bWv53Eu2lmRPfl14DVJYscYgpSJ
oiWFAMn7b2aTHg19IYrglajeQum+Lq6W0F4sOB6WYOzSx5OCXEAv2z2OV0qtmRK6UnqxTkr01Gbt
/NLk8yLJ9n53XrUVfPlrZEOA7UhD42imegH+W3yY3hgO2iAcffYF9gnrmuMj5cdZcXnKr6J9MWVX
qCM7rARb7ZVVIJ3mkek75+pw0bZ57luvrfZm5rkVmK+d6Iqh4Rj19zmr7HPc3M2Es11FuwYnWoag
SMdFRUH5HgXyXXTN33ocejXbhhDnQNpem4OQJs41nWN2Z6PuZv3CyBrLFFo3l+ZtvROFb0HdXtLO
zupiUehvXaJa4UlbaP4SXVROrUULNTw5WllalyiwU4jtKTqmGea5lwcpnX1UVetiUMtCV0P3ti4a
WHJvqSLGjudIJSfXEKoIS0HZzMTeBrscaIqe8EIv0XvVtU6Na8/qb87KTJD4WwmKoKMxTXRlSoOS
HPm9LcoikR6Y8aYp1J1/iP27U7MKy+dAms+kzDL877r1khLcAnXhQHvI122bHlR1trz9IUxs89d3
MCY3wCQ1saz0eGNqj2pjF4k7m4l7CP4MWtXQjfnt5Vgf5vd64KFRZQMIDniNfwY3gVoU2jXV4k1c
ra71qo5WWnsIgm/FvK5NqDY1sFI1sru0tkJpK4arKDNXcvoBfW+3iump2TvnixhfbvgiOK+YgY7r
0OQhHBvdhJkoZQfLH286YVuXthSuzjp0+dVTFGjZCybcBF7Zbjt1leqJzVmcXDZWAFUUeDURQFBw
NjPH31w69Ia3dbxpu25dnDxZ3Z7To6DPHCH6CE6D+jmJW1gtfSZCWX8VxTPnE5jM7e/9yxh5JguY
l66bjOuT5X1d9VIRb3AdOW6gLdxWW5uXl0BZxcpjKHTWxXgstdbK01UG1ZU3hadY6DN/I91z+2vI
CfnrPAjag9uQafjSn+KhXEK5b9RsEI9EOVQlde/p1ze/9trTylc4VMfqABb4a0ENbdGaAdYggR3T
rQZpKJ7rNN4Yvgsb0L8kuXtFs7xhC25nOFpgF/h5JFuxEwEejewGjdz9XJXtqLRn/l0L2wfIk7iM
jjpi5OjunNzF7bbsVnlhaztpKx3qZFk9VPvywdxn2Z1+tU9vQmWFj7LmSkdTtWXZCmBK4rUp78vY
kWI7DmzYne7pcsx2p/1JsuEblfeyaHdb3XeQUfoK3vIPZZ8i+Z2sgw/xE60/YmsVlXV5ju79XeBU
iVt3T400j54ugi0Fdo5xuPfmRy67seaJG+WxfkRdNElcDFzLknWaPsiSm7wFR/HO/zYNy0e19Gpd
kr3eOeLicgwjpwfQsHS0x5mjCW7T2tfcFox5Jj2GD/3ePxqHfi++zvaquJYrpxPt62xRmiAYaA8v
em0ZpV3suivtRYs9f39V7qLaye8yw61nR/VZ9J1eutP24b0RQ/x32TbXVuG9uktNR3ktpHkvuqfE
nu3kI5y/2VOyPT/GxaIKX5XXCmM8Amtm2qq89HGErwCkXQ/N0bhXajiP3uypS4/VR3xy/M/+mO2z
h0ttm6Hd7EppLusb88HvP2ZbMzoo8P+uK1Oww2fhLiusUJ0Hpnd6z4+zwFaP8b3SecLVTsLVTLmL
o3kL9Po+e/x/pH3JcuS4EuQX0QwEQIK8csk9JaVUKVXlhabqruQGLuBOfv049Q5PYuUobd5YH9pa
1SUQW4SHh0fA2Ktz90TMVV2vlOUCGj7241Z7lL9YsmrPU+2W9oonD8mbGaxqHKRpNcZe+DQ92MZO
f1aNR8Jdl7htuItP0jrZD6PlsFPwWL0r5jwlyqWPJHe1Y9/65DH8YQDrnbRTsil38pRGjtgOT5yv
Ib1DH91D/XuAPGXIIKCi/4ijXbr4sTY4yVv5Nu2Tl1ztQl+Fbuhrk1dpXqKts52ZeK3xYJWrsl8N
PWTSuj8E+9jyieVz/kB+TQ/Bj270ROJW6g2vu7PSHZ5lsTNzHF5XP5X1k3hWFNNFAshkjvZQn7Xn
4mxgBVov7TfN2xCv2sENfhkQlJFHI3K5xNn02m4Plzs+YgGqEo+45pBePtB/y7eKoI/XS/mgnspT
N+zaN2Tsg8bRnnD6yCF5DXUvO6in8aV4YsLLnqzASbk7PFRH1m1T3cke9V/kH5yE2rVQsPHbSJCf
GUaXMJcdzR/VW8udXHeaH6ti8rsf9Sl/TFJXpm7+lshjavkifgwo3NFK2Y59imCat7JaSX1dAZQ1
3lCuZeFV+KLKHRqnKFy7QEu50PbN1GPKp+cyxDvKSexlxMW7VVi7TvdjbdN3fhFugtKpB2ec1tHP
LvSjzmkrpxduYztm5Wg/+TnYCrFK9VVjrUrd79rVxI5tiYjBy0cHQFVmjvypeVPo9r91w7UeYF+U
M5ZeqVaIPio8X7ei6DFTO6TacMD3wLVtN/gd7HH+i5f4kTyKnYa3T6KV/mK/TC/qt0gQuPyETeLm
JU+9Am7H9KtwR6IVCOQm3jOyUs2DHfs8cbE6xI8nb9JwYLj8mQbcWGciOtGxP5I02SLj6ZpVvZLh
Bn+PnKp2w09B5Jbjyq42DXOi1mvOPXHql/wZu9dGzoCn4dN1pz3XhWdXPuDmpDlx9L8gEXCANkUE
ikKMZZZbt2J9QD/C+GBEjtKP1dOE29jIHSAQXLCqjiQ/ZaNyqukS97sa7GC5mypfDq6uzt97vVsu
2ETyG+Ew0W0Ex1+9XsqCOpLKiA+i2QEERMqfCl/rzw0g+Pcj3YJ7n0da+Fe7z3mYtzw+1JlfW08Y
CUBHaE8AWiJ+/X6sj9dZl77VRA2ToASdlowlP9iVeq8ajsHm5TWyJ3SA98Iej+HAozByZR1Cyy70
EkRybfsa0WqDIHwtm8Cj5DqRegutmdOVwZPFTqWWOjwlh7jYTbl06lx44T9p7DaB/kAhjK71Y56d
alk5RlJu7PxSi/bYNOhYACMRnyp7dJKS7BT6/Cv4QwSbSQfHToNdW5BtwyGkHt5TfVvHu3COSibE
eYi8ZXgJiveKX4B9jHpcT/pG5O1KsbNs1AP+hUDNqRCec5Eh5DNdDGfAC5uacqcYIbMdP2mj9HK9
92wxbkbBPIDQ3VCdlQHkkMPamXQTU9Npk/w4hZgwx2k3LqJPXZy4mkyIXOuVGNbf787N2EcQm+O9
KwY59Udv9k+4V+siGTZ5HR8q8hrT45i8BjA6A8B3ZZ7i+hiQ1EFUOII6+H7kWxhP6NQmqHCzOe7f
19OuaNfHUdjGhyg4gnxRPHR1wN7IN6ZTMf7J0/8lygPEtg3DwKuWeN/y64AdZX0b9ezjprPoXTms
3tL6bD6ZvxjC5DFa59H1f5ijrduIdNDVhi85rpYGIpJZ9nHPkno9yFOQjg5IEdgR9GUBTDHurOot
GyI+jbgIZbW+V1kq8vhA6anOdwrml0KSVa9xY76f28fHL+81kn3g7iwbpd9L2SIq7SelgjA+lPaR
m/mmaIRjR8McOsFuWXL0jea1ykDd6oMThneMpX0rZpqHnesjETl/hJifDm7XBgVTpEwOISudpNp2
6CpM5Vbpv0TYOTqQQTGhj1Akf9tp5ItCekNfey0L/diunBzRNR3kloCTEuOvztR8bQSFFK218rW0
em/mzULwQEYdOioF3wge0Iost5wuHXzrg0h7N9RTp5ahg7PaMOHWndjS5mdodqfoESLvdapTR1WV
Hyo8DapXbmy4ehivqLyyULpTR9wwcmCkmP5PTZkzxe+qk06QPcnsdQK+ybUjAVyOYOD6+G2qUfrY
P0/Bv0rtZ34kSG1nan8iU+h09Y5XsdOJM0WkFFmTU7boQ6O2iYzctFCuKloYpmwFw4/FOuo986ba
7wCxzenQ1M9kegsM4UT28/enZI5c/zokSLNxaprUNpelGgNRdZWGiORGugvlehx2hXbOwztncSnR
+4heLdgRA9y9YVti4dD0LhJ6awTxIWhsl8e922nC1QvdKdWuztIVC37Bxgw1wh/ba/o1GN4x8Tpd
bqrhihobrG8O8HY2tAh0WLNPdkO6HvmfEcx0fmoj4Y2k33UoLw9PNk7Z94t0yx1//nr61TLlMbVG
leLrDfuM5xcdYVz0/DrVf+pqPbR37ODNWNcSaINMuIH05/JtcS2VZAo1ER/SEqFY+gdu2cpSn5qI
vvTXCEx0NZ4ZkACYwayJXfDSYx4njl2d+vzBFCe9uVhxsgJzV+epKxBUauF7UF3R0nglu2rTNYOT
18aWxZ2rlQhmxjOSdi5PM78HsxFH9WkmVKy8XGuIm5usxvNN3aqzQj/r7FWd/G4DuomU7rMEPhQh
hlnF71mZuWWsuzEQZ3DRBHd0UvhDzV5YdwzM8M4ygWe4dXQtS2cWE4Zu2vPR/mRgjD6x7biGv8im
cc+KS66/DOwKuISjPNW2BwIWRraffmhl+6RN7a9m7BAJtIca9iEzELtzG1Rd5Lbdu1KNwzLtcZiU
CwrJCvqXLCl9zQqdvnrFqf4nQbAP1GB1xQ+w5Vq36wo88hJuQvEa1ehvyhAkgfeuDB3B2j9tBVvQ
DJ6ZwYxhXUnBHFU+JHgmoc0cJU7lsAvwY309Ezem2ZSOPdGdnOS+MpzQSB+zEcNnL6XDYnYICuRW
ihCA/gRKuCnJqshOMcLrtu1fc2W7cWi5GdINbJLrZF8YuavGPyF+tcV3jXkFi6eltT9oq2nUPRC9
DKRJ2acbCrzWRskKDw7BAtIDAYzA8s2ETqbOIj+ORe10zTGx9JUqX5tOrZt416OUAS6L0HNjMa+o
ruHIALiOsepXJK42WDIF5KQfe3LSgZWo1m1bYr6HAr0WYt0LtQCcOA7sH7FOO9sjenoIwFYYl+/v
7U3wZNmAtIRRCme0uLgV1KqK6lN80BsXr9GlD2DN0ssYGGvYdoCn0j7gBdvV96Mu9WEfxs4mBsPz
3By9w5diCXsKWZBSEs/kKejqAjzlkDZHQy9/MRD6SbTVERIWexPLu88tH28jbjiyXeoIfabDrSvy
P1CEerzYhcl0zvFDVhJfamvbGt1Utncw5i0fYKOowOAUeT6bLBLWtKmqMObDRwAg63XRn0g9n7Pv
l+UW8gHwISbqiW2B5fl6XRUuUCYr4ElkJXBWDHGCrY7kGtf0/2+gxXRirg2CDhgIVP18kDnSWydg
dNzr7we6ibA+T8n4OiURmSW0gA2mJNZ1cZ0vuewi12hgU+IHOtgo881hoWWc+VKZm++Hv+WVPo++
sH9Z2oU8bzDPofI5Pc6kMHAdaHDTKFxQ0d+Ppt88JYziQXWCHvF82VeECkV71BdjuG3TwMfgFZTM
/tkgiVUhIzWnS/s2cCNky2y5s5Am4u0T6kq4UyUtgq/Eu/M9N6fPbMRFtkUFSq++Lv4oS25OQ/Xh
lNMK7VK72I2HY2nGbmCkTjiWLhFnM3vn9jnmZwvWEV26nVI3Hbs/lb3wwVTd+SZ6c5E4ql5tmxE0
ql3gnCaouJHW2JNU3wHQmMJYgymw7OmBiicYxAywVkOQS5tLIHdlNIJk9MfcdGKyTgB/rOnIjKvd
uSlyyFltui1fF9mV95iUVcCCxQEg4uSQqXLmzGIw5j68DiBAwlNP1xKkKl0dRp0iZQ5mPqgvVLyW
yDObGbhgpEIx8py6x3GV4HtqQdx0tv3FTIyhI07bIIuGVEJ/tDi+Sv+j1ZVX1is9PjVqAkP1YEQV
gt81LGmYmk5PxC5qq5kPCYfTnGPtW/QgTK9ReM7Z5AN5zPZLFdaqtaw1za+asQVaWeXaec6T0z7f
miTzm+yoZynEAP/KAUrl+iEWvRsV+86mXt9Y7hwh9cHJtJF7ms5WDWeMdDgICBal4CFfOZzhwEM8
Q1rkDpLRNjIgI4JkXWr7vgFWZOVRJqC0Vb9PQ/pz7KdXUWug4t2hL5E7PilVOuoQrRXjb1He/Pj+
aNyKphFF25YB+0r/Sl9pcEONLpL4wMm6C86kmINpg62RMZkdqjx9P5x+CxzZJkPTbIHUpbUUf9OE
1xkfxvgwE1XAAXw6A7YE2lrLrnC1Ii53SB7fGXS2d8tg4vOgCxOvdzUNeNODMkieS6SQGYRd1VsN
s5DjKT+z3wHi8GBFpFgnAEZljC4y9MXEubvzIfM1++5DFi6gylr0uLK7+JDbR9b4A3LZgNAOTiii
L0N7GtPQHdR5yN/vDHxz2S1iE9s0LWH+9YiJVH1HDLh+2OSucxSMZOoFU+Kqzhfldb69yFF9P+gH
BfrXbD8NOp+9T0CYFFqCxjjY6zLyzeEYAzro6aVk7xo78OqcFvWqK6VHpNx3qe0iq+9GmQ2T060I
cqVtmnp9Kpwpag9tKxFwVns82+D0Te1WNWyDjN0wP9eydulPG9IY2Z+qZA+szRlode7NOBMaFyN7
LmzmJKY3BoHHwdv1COYgKHGt/NWQiTsE/4zN09g8tBo5aDZwH7mz/jcxxkw6GCYCWvSM/7oSyGUn
TQJNxaGyzk3rh72ftsdCf9KKOwPdvl+fRpq906c1T8o2ynMTJyycZoa2KN5nsZBZO3a4g83u9bUN
9cv3G33TucyRoW7qJgdY+zomuDGrTxXgBg5X2WoeR4gcm3/y8Y4bu2mrbB0PgMNY0b+S/0wm1SiH
AqwYO+XWHwlfbmSbprgm8egAF96lqpa6vv8g5k8jLgyHhn7vrTkpzGxE9ov7fEemCxwFLmxirWL2
NrsKqco1LD10YXisxkVwComam9ZrbC7PnEocTFBB/8OKg3sFzwfSHyTh1xUPRwQQBHV2B4K8W4aK
cuQdxCXKnr8f5qbcAr6BIFZhAvEK/TpOwTtR2RFYwYG+MpBWs2pMs+gaAefMOVPkxai1NYajrC/Q
GeT8COlHnI0uHAfHrMO8uAOvbqKrT1+02JE8bEqQ8fgi21qHwQHnG+FJWbqY/l3G4zaO/jTYwlzb
kZlW6IIQHyS9ogs6UloKCYXJixgeNxmE61r9n6B7nQmPOwuvz/NY2E5jriukhqHr4FwWQ/eiTjvZ
4KzDSAJAY59VeVCu7dT1PwpsY9ZDIWwba7TI9zJROI2ovMh4TEfPLHxDPofkMpmwcEjtNRsy/gxo
6xW2r4q3hL2O+rozjxZIxNpGdUkfrQzZOzFFz+0uXoVm7VlQA5AQDeXryTE56EdNX/NGukP7xBPp
9PDaurYqhP1SB3iarP6BVjPrdiROS3Zd/lx0u946gdPw63xbgRprut6pivyBJqMThdwnGnUEcn5i
gozQzVNzX9h/jDhyQbjR5jWtNEejuGHtLxYMnqUyh7HYE33jzEoSE+JHw34ayctE6UMZXa30lxZl
XifXuvU0cw5JVjmAVuuylKueD/v5b7YqdasEej+j2sdT9jRk0QOBLrGBGiG2/wVtNvtApUH80Nfu
lOabJC58DnVg3J7glW3tTnx7w56B4TTQuoSCCsBd/nq7AlWZMaHAXuiW603RMy9s+CJvjPdjr7az
i7trQm+fq09jLqKTJCd9WCUYEyI5Ip5m+1W2eCuYyTn1bKXnjKUOg/3W9hA5Dl1/5/7enDOEPQaU
qwLFGQuLArmUlikK8h+5yhrMtnztq4tO3mHBZmo6Rph25yrdAH8Q5hDro4YeVMLCYlSdFXdpmH6M
2KPVKQZGUCOx1aBB9PoUNIM7lLuMwUe2V5YbO9P8A83jHa3QDcP15TMWFzqDOj0Ww3+AdhKD9z8X
iYN0DkAvOIA7c77hkeGKqYVYyLRMyhbIi1Ih+1EhJm6Bq6xZjxC+g3ME44bEDjIRkET1w06iurSr
HfzHpEaHkUtpqDurf2PWnz/kr9S0MZpRqsOB4rgFEAeW62ysHFCxSH1M8e/vp317sFmDB5SFngkL
lDVAwa0CEzYznY4gcxoIdMCISwPGOr7PG4HP/dtGY3L/HW/+809YK1V5W0QmfFHL8s2AdBnrMg+R
5Jj0q2L0Oz1CAjhzJgjKk+SHlR96dZ3iX6xxwhqhs+FWbGa0kD6AVhEBQMrkoY1gbsKfll460DZ7
9YgnP9rYkcNz2ZtOEF84lCwSCdazPthemZ0sU/NoKr26hmLsRJJxDVbaHbMSet3CsYrEpcVqiB4k
6by6TNa9hT6NUeDyqNsmebC1oFCqZo7oosYQgStesQntFePa0xCgDf94hghX63/o4hU+vpqbghnc
sYdHCEgG88Laczmwg5lDhgZTKpAxAtcTQQ1T4vSJ0tgMBiw/KBAkwQXyBhH+Nq571cDSVsfO/KUe
kfx3u5Z5VTTN7oPPqF0A0JU7QCrDgJQOagZwE7DzSB0gShrISeugA6D1liW+xVsHTDkyM7TjMKOl
I8hzLLetfqlI6bOwcVQdeEOwbcR15MQFsVfVr21HvRzq8+RiZL9nqtrIqlUD0neGLinyeOFlYr84
Ed5QDO7/cFAF020KIIv+HouD04VjIBsNtiDN4AKrE+c7mx8xs1zB+CJr9/1wH9HdAkyYukVwLQDj
QJQtbI/R19Sw8HzIDJxreLs56JmzrQR5wWA7lwc0SEFG+anR620EMjwOgvUUJC+ZBWdvQRg0tftx
GP5NmxgCWzl6KbB3Gl4Acets2yLpIs0Z8s/bWsW72Y9iJ4caXDEYF+jIuywBR2M5EMnPJQBRBQlc
sA3C9/JMgtxRHNlGfu6bflOaIG/qGNDqXUtRjBVkyL3uzCFxFHGQPBjCykUnhAMTr9+v0o0YzYRP
AjXOZyXrEnFNeilBzmrRwaxwd/RjiYdkEuHjBmj30o63vPCXsRaevxC5RmkbxwfG/gwtJI2aC2cE
22xmzzSdnHVYnG32C7gWuYzvp4n3S26ZrU8TXUAAfWzLsrCi+DDVp0RDJQA8/kjFCu10t3NpSNq/
IwAu8MAm7wu8Wv0e9/FPkl/7wK0H6YQwCyisqIojMysP0nRnyjOvbi+IFNyYVi9Cy51aM90Ul3iu
+Sg1lC5Ds2XE/tR33mgPPg33cbuzROIkSblN4PSL2l6Bd8cldHC95ZB5evhrHNam2tT5C5XTIfLs
onO0iHql9Y+Vd5usxedmbop4zEbuYaojkKjHur9m+aVj3Qr4Zc5g1/p72R9RFhL9btVJxIhRY9vV
oattjjND0HVndAFfTcO51/ujZh+zBAK/3kB0cw0B/mYkbaXunIFDpgO/qg/OLW4PHqRbwdLSTLkz
6wkJI4MlaqIjnv7zJ6v6Tw60/yjcofgfcuiBqob6SPnMJk4175JDp2g3bkbaFcaNEMh9v9e3HBSk
6bqOahYggaX35VMS4koF0SFv12B9UR0FghTuH6b1Lpi9BTkQmQNmAcxCeb1wvqkZh90wWNEhVq9S
HKF5Q3Yjv8dv3LqklEL9Y0LvDpn3IvCF1dRFFBkfo5jlVYiTRa9Wfrkr7b6VLMMYfO7jZQsTQ311
7oPdar2YWDQTowBvjma+6thFlp/g9gjofdZZPwoYurJ4CzaqVk4R4B6VO1SsQAgQFtsg0vHm8tGC
igV+i6KMJ6wflBWuwBB9kLvfb7Z5c7ehRUSPi1nZQhZGRes7WxQVdlsPoXqUT6B/LO2PlDjsyJ6a
kVeSR6s8avwYISw3RQ+isz5OXPebVHhVOTzok+0W2lrmqBLKDC8M1Id+n9FHXobrpr8Gr2Laz7VS
yC5bUMOQmgCmIIHR4r1BJFOKa538nomCmaePup1IcI1gMxDVxDzDL7S9GvUJUDgr/KH2xwDbKioO
CWj6Cx3pnRjyeQrYw6m9tlm8jrPSrxPEJa4qJ5ThaZ6WVvuqrY51wn+wcULOeHKMyPC/X8uP/j1L
j0nhLXHC4OKRG/y6+6Zl9QNalUYHUiDLjlx0vJvGQ3hSYemNCop3yGFy8TMAlkJAibKyCnqHu7Ul
N3cUZS4Wx/trxl/9SkejMVtj7KMDVS5SkyA7klyuwFo5HD41Qexm0POcRyFbXdvIvoM24jgnk/oE
wldURmkAOHdWZp753yvz329ahBaIlqzcbvBNyCTNFLY8RVD6tfarLqhrNbseL+b1P0QQ+Sm9Q25+
pGK/GXvZzKoKI7gia8R64AbJ8EFF15kYif5kAAt0fKj77thE9gb8ryYBNoIrqkBzZFv7a5/oO0NZ
SNJ0HtaxhT6gaUwn0tZpOToC0n9T43uYex5sui52UhzyvttqydGI3lI6l1O14JuD0vaDYDM0bJNl
J1IJ6NFzP6qviF+zpPtQYmYx5CkgKEOYBmgqxt6Nx9Fl5Z3VWNbPz+SkCXoIHahma6jbC9rVbGnZ
A13DFiKchcZmQCVfuauKNwKdTXvs5zrQuNqBH4vFroJDwisJDmeV29Lqgxv//mTcNM2fPmdxZXoy
4rk41kYHDdpnqGbFK/w5wHR8l/28O/NFSG+lA9NK1QCqkbV6r7R3NTZOgDDXNGoXdVjQYGMx7PRn
XEro7RFqIHwoQDeR6Q6dcfOGAsTPykmTGEskr9REwirApBFdh+W7afTPwCABCgFNDvGd4HfGu8Xv
mxTiKxOtYJFF+wvKp3FKFcHUoYaRw5Og7zwad8zIYaLeB64cg0O0wemda39zcwW1wByhESHIqq/2
UKIcz+hm7671LxQPwIC+kNVLk+1Eca/V2e0pfhprgU9lYhc80ezo0Ntvdflu8EPfrxl/tIpTNv1B
yHGX57+5i7hMAkGSAVyxOE/GUA0EkfyHr5f5XMXY6O8IuUHi23ctqDGv1V9W7NNoi2gsC+uJtiOP
Dqh13lQoDkb9N5AB8lhAwMQtAmMP22pI4lXCOkQaKnEi4orsUlBUpZPWY9pvzU6gf2t8SpOVEUZe
nl0RqFj2Jh4CJxbPhdzztPWbBMqy8TJXIMNQswZlXBX0rcDdUfbIUIMSxiikQLWSMtvVCJ5iTsHC
Hs4yiRQoAHKy3NqoAXxNf4IsiLTINcSviOLAXLpxmtzxuzc3Yj5h4CggzV1ydXZrt0mZTtEho+tZ
u4XyD4cpV0/RoAI1/dAffG+zzBt0JGiy/w642Iu0ramZpBT3N78KGqyLqnIR8SCZBEnbpF3TYocX
Px1q6BsgAQh3CEpwtAwFjqnuyfa1DZv11DwM5uRoxb89WG5zLr5jf+I6RzkPRy0ydxF7b9CgENK3
XTWpnZiOWvdqoWAWigU0zgFwtLYqQf7ifYwhzBm3syBAZT8j8pNAewAAOgRniEIkvXBT92V5GBT0
t8UugBADnypQbl4PqDuB+h1epy9/pVW+LtG8IK/rTVYlEJjYnh69JxiMo7uAkPfafdy0D5/WcWEf
wr5ErmyAZ07JDw22OP5DumNRHVPy7/c7disnA0EwMqkoDIEdI/MR+kS6TRHNUeI5RIdWn2MaiMxX
c/yIrgUgU9GoAeyOLp4QeMySlu/HvjVJqGfmd3DxD6ML6COagMumw9AifDbzmcKd9erVCbXz3w/0
YXCWJgLYEzw5HDzSb4vlbGpUmtIyhYkwTNxcvMaERS176ZM0flZTsOKtRHHxqUFdPPYVzSlYzx0j
uEjoYBGAsGCEeTjCKQXJLqGaC00OpO2WGwn1kNWrqC/RrEBCw+kPDAwPglBTnWxUnHCrXlXmCZkJ
N+iUW0q0rAJIh3AmlJcG9TGWnjhgqpSB/gkhdcsGZS/VTMzkyN4UkC+qWaqHf4Ply0QAmepmMtnK
/ADRD4jAEXzKoH8MDB/9f5wM4sH+D9Qpjs62s2Z+QByRgTlQONTQG8oxXDEp3J4JpHgLF5axbqwd
2CWsOkM10NyJQt6tbpkt/l8bYFgobdFR3/KXiAspqkrxKYoOCowWaSFwx7UpoMvJGxdBJzVqZ+gh
c9LODdizIbze/4RbQBtVJ4QzYsPXL9WPdjoORoiU2KG0HkMos+gplmtwcIXpcnCauT7rFGdDnYHD
//783TjoUK9xcEQU5AHhi4OeF5aVDIVp7/t0B9YG/hD9K8Zme1cOdGegJaDXk7IQCD5thHRQPZ+q
7FhB65We794oPt+YxYZ+ntKyXM+sy8FirWXvY+1gqA0RSBkPKO9SlRuA75vQJiG3xGOiq5VENwqZ
8xUeDytRpd36koC5yfsnsx2cZhrhdB+s8JlBJxeg8UQQQQX7KkGcjR0k8FXwwwoICPuHtik2tD7Y
4LIiGjhZVqzzUnfTSffSJNgzyUH8HXkJ8ULFgoPoinPRQ0am5UcJ6df/85aCGUC+TeccIg2yIE7M
XiK7AIZvrtwT4UMG4iLoXCgi9bt08y14bsE+U+iaOUMN0yISMHRIAo0YapccYgB6NGdbFT3ThrrI
veE8oVbMqogTIONWg1bANpjyotfnTFyMezf5Q1C22Hh8DMrUbLBTAinxr/6iyeiAyjvwNcVcMoC2
Oiih3Bj1MepRMRDvkjQ42q3h16W1ofG1gFlTNjgb1M+2lzZDeXMybJCsovwPNmsaTpq8x9L9X9br
v5+4ALyRyew4r6Gf0U25KgMdnVeoT/uzGA5hlTtx9l4kqECpnqOiXzHYSHi6sbuiRQwEo8o8fX9S
bnlYy2CEgvaAlgdr9nXFCr3RkB5HWguVrRNHfrDZJeLYc7RJwmUJ39E8BjAxUzuMfmfoGyQiTB2q
7EzG8AL2X4an1LKoCAH9NetojsegQB2Y26F3ExpP6i6DVAvdVeqfUbQSeJ+RqCM+AU14vv+KGyAU
HfXxtBpHbcd8jL/Of8p4wpCtjw4NYHfMT6hyhSCy4chO12tV+t+PdisX8GW4xQE1ZNXLoAGlOYW+
OV6ktoOOB2sO7M3jP3l97Z9Q1NPK3rtbxElvWEW8HkAEQ+cOFAQsbyqJiEKQifB1QvVsFnYe7aTL
61Uz7uPwbYxeRL1Ja8eadoF8CgY3b9/axBfsl2jh3DdifNTilymsnQZ1/hIAIEH/pfyu8bp5JC1U
NlvMAvUGPuzrltSlMMcIBP/BosSZ2BWNVqD665npdGQHwSpwGMQ6yGSvG8284wxv5UssuGFURwoU
nWK9vg4uEhYnCSs/okOtXaM6UjZQXT0UukSQ5ONb0rnJVvSazIKGjAOo3TmRN+ePkJ8SNksIYcK/
fgJ+2vCpzxD1Q0JDTzTbIQHRG8jkoZ7Z5A5qzS0xW4PuXkR2a/Y2QZtGoRMC+fiS4WiNMiujIcTS
A3mhUwQyY52F8qQLVr5LdzV51fQTj5y2nGUV4V39xg2IMK864IhAlya6zGGUia6jMZUEy0VPleqc
dGzcOkHjAxPtJTbf38W/zY+NYWx0l9MR0YF4/brMKG+rSEp7bY81zsYdzF1rb1GV9P0of8/o6yiL
8zQVetpX4QSBzehyVFj2R6Ar8MeI5L4f6IZ8ERprgmyMZSMpYC6zJQZVSSpYq83wCse0kfkW3Yq8
SDbHIBSODpoo1PGoYf1I2h+9trLjN0gzoBRNVB87pMwPExLBYTeuR4YHagLv++/72Luvvnn+PhO3
y9YNi384xk+xHAF52cek1PZIho156HTmRaIgjyPnH6P1XFlq5xCCaN1FeEDth9DGV+RCQzuL4lDy
aDvCKQxDvsUTke6MMqApx6+YkxKxXME+wSY850H2smZd/KhDFWKiP5ak7Tbi4RkiMvTh9Cv8npQL
qDtRKe8nUajuzHK53YgeEKqiFMRAV3PKl4p3qw4mMbaatQdJjcYpPNor9PoZcX3vqH6WfutjINvg
KFMnglNj4bdlg/aedkWsfZHtp3anZ2i8ljwg0akyAMt7EtTZ5Hzeu3k0vKyLZB+4T7jrhUlSwQDM
okZr30Ht2hHoYe9ph+6NsHCMgbSqZMwwAuF7ar+izv7747e87csZLNbLVuWsW0bXRwTNjqY9QogW
RyW677E72PuvEqWPkcCaotbPRJ/EpQ2ztX4o9by19mHygt6VHtmNxZpp/4ez81huW9vS8BOhCjlM
ATCCpCQq2Z6gZNlGzhlP3x98B9ei2GJ1n8EZnGAQwMbea/3rD9lGLN9E6dWK8ZxJwk2f7uQDjnnz
IV+IpmZ4YyVeGhhTWfHO4EWxnS7Kw8uZZjIbZpSKjekNtbIWJuZukCrTuF+klV2orw0TRLGIMZrM
f8jZWbXmTVu9qCIz+aTZWXI42oWen9EEtrckSp8atL+/DRkKSUayDPh38TbmXPXjwqpMz4y24izT
VzWO0XQnAySnOPlsX6UsuVbWc8Qil+GHD8V7JT/kA5xY5ovxUOz7wPqhptq+kbaVRO9Vu7Be1qoq
bPT5uSxX1pDZXbrY1L3QjGirqNlF0XC2oulc690qnFeJmblm+CaXKm4y6TqetVUaly96Jv/iadzF
RnBjbVzZHWQcHlCuWTQo1DcfjxwB10zTLzvDy1PYV+Vp1o6jVdgRJEXj/3ju8IQ/XOqiq1eZGVpm
1hoeb7vWj1JzYlSRTnuxuaG3ufJh/Xuhy+U+MrUc67rhnoTnYhSdPHywBOQZt/QAn8rX5Y6gOHKE
sGjYX5eH+8/50ShWM05qbnqa7Iw4SUEyUemqQ9UCdnqxZJxWzJca068OzsnEKVb9KYc/7MDiDHD6
zSzeDJqqSPb4aV0WPeXx+yS+T0J34yV/4tH//aHs/xC5F5nVZcj7rAhDhHWN6Y3V1hCye1jB65E6
G7tiXgUUXClGt74K48dlefZyRHPTbqQJIo2JTmdK8KOQ1rRcN3bAK0cGW9LC2OBsosC7WH3TnCaB
WtSml8eFPcvjUVgcZdJmN1iqHRq6bfLFGFbi5jlerzqgfP8j1/EGARFDxSf56tpaa1njRP2PNEwP
qbaZBr6vPqTNfu1FdavM2WbEIMIq0lUmaEv1rGGMyManAt715T6PXnkzEiAJRieKltmN2LitjnAi
rHa7UlBW3SisRhUn3jaEc7ZgNp0rwHust6WWHoU03OhLu577q7Ea9kTzrPpZflJx0JJC4W0sZ1zq
3gI9vkvMpHFGuXGBP7d60HyDnXT4+ol+qtSXN23xhiWFLVZicP9xSfqlUjeFErGNQZDM9A5uJoPX
+bc2/TQC2U6beOd344YHbxOagd3trVz0/+UX0CRQ83HmXBoyRn3GK+8D0xOaVdBhn1DieSavMRoS
XsJsp+HchJsw9nzV+PL1zV9GDyznCze/mGngjGUCn368+SRSBysdfcObtWQ3mP7kmvCaplCGh/qq
N/5OTHQ3DWY77k7tSNiwguIA+7dSiwo7biJYf4bugagHBmaNd1//uk+ie34d5YppLlaVymdfhl5t
BoxYRMMbRgYF7XE0K5chAl51DsU+6zU0h4eRMlS42b8to/iLYmkxGOEvAOWlkfv4YHhiTQcZQF8u
HYYbTpWpXKfto0G1yYVl/wi0UGjVrdV4pYTiuqaFGyZ3TgP38brJmJdZbqCuEKx9LrcOA5NZhaWE
YZ82nmVzXsPCZPOjLlkqxDhmnvv29WO/ssWY3LPM8QaZShIvTp3QsPpRaU3Nk/wjBioCkqhC/SO4
XXwX/p+14LxiKghud6HaK8plQzFnQhHHk6Z5y75lSr2dKi8IgkvdgKGC4hv7YhmAI/TyOgJIesjg
VAf4KfEI1PH89Y1fOdkZiuMtwwdhaRCyPj77wNQ707cMzVPjR9jolP6jtg+rl3q6hZpde8smDatI
KQ44cklWSvxhgPAfaZ5PFymFoRf15a6ehVcj+KGVvGMB62zU5ZG6qXzFrk1xpSD/pPR5/vqW/zaU
F+scEx3aWxVISzcvlYAt4kllwM3HG1uJKWPsAHqupKr4tpwvkRYweDIIJakl5qXN21LiyZrgaf6b
MobrIiCgOudQoQLiI/TBWCjJLNeSQTxxJsJm3a396STCc2lKDBnxJ0wcq8L9z4wxDNWsHQusLAr2
3J+aVjuqde6a+EmYlF1o6ZsRn0VeQVcE7hRk2KZiFp//WE6UkQVwt6xMIVcf615ZlTDJo2IwbEOe
1jU7VS4XR73qTlVZHCrrDaIRgllXKmOGUoiWJGJkG2Etw8YYz4MQPOC7ZkfcXtD0bh9jqxogur2D
/57y4Oeofcisp6+f/bXNlwfPY1dBT1Xp0qasritBDMZBXco7oW02Bh53Tdngg1y4U+HAf1qUsnHX
2Im1kSHtmT2s1aJz/Pm9RCBim/J9fJRuMVYuIUY+ScvSwY3ERZahXm5BLWJQtvle9fgGANfWY1pv
xNRcfX336vI1fVx5MuULMkV2GhHyyMVON6dWHxdjrC7bTDzqr5YfPeiFtTFghkatuh3KzDN5TUaW
r0QNRnI0t2up+LEw4is8taLBbctuw6cyKqYN5+qwVGJBJLpNtPFl7PyqfecPtjmuND9fxSw6VZ2d
cjj76SHUplWZYt6pJKt0ru7avMpBV9q7saZ8asa7tCsxALo1OPjbY1/etCzjIrNYZCEiUz5uMVIW
62rh94qH2gTsI2OsHxe4HCySuTSy6Zn8Lrm3MgZO2IlqeHJG/TFs2qNU7xUdkqe+yaW32mTXME4V
1l56q54JHcUEIVwnGnbZaU+Kw0DcwZTpKxEr93ZUbCk94Xq+V7Obo4e/PhSf7khlwq7i+7Iwbz/e
Ed91r+dCpiyFsh8TgSfmO8UUtlqCJSt+f3KIkTOQfNnDbQnWpWY+idnoTP6frLUOCozbrJAWtYBr
NjrUiUr5NQxP+NRMjQ1C8TQjbjBV31bl8JcwRSh29V2slbsgEbyRRiEmlznKnVEJ/ph1ujEH6Vkd
MRvqdnMuHDJ8aDVl2Ggc25QMtYwvK5ebtXATq51D+MFqGBA7hDoYz6+oBDNVHBXX4EqKduH0U606
O3Y5fubhpdeeh2iEU/x7uUgi1qfKqNdVUrqSXDqp32+6zt8gbg6t+x6hvjwACbCTiOaPCd+JEWOo
KLH2aJ7sMW432kCiAEPoiRucEn3VbvochK+DBRnoTiAzYwyN7xgZYsQ62JKwi+pi60v88OKAv91P
5pVFCI/IqtxKLb0FGNCMyk2sh4D/Pu2OoRk/lL/pwt4jhpihLIk04cM+ycPdOFBLWvcROsLlHzV9
e9Ik8EMDslAHgbeLjqWZwjQAvJtwfU5t7NrvpUC8NwtXSke2qHA7x+k3LYbIomZOoZVrqxdWYRAt
Rh5bNVBuQCHK8mlcLjQNHwqCRJad6RLU16pMjmakzF7S/DS6djeScVuEGUPgvZVBHXywwp9i/lMW
HjX9zo9qu8t+MsFFMPteBXgWZL4jMLhMtLOU7BPYwGr9ZGqQQo9qt+6NTdXdj4o3BV6irKxmXd6y
mfk018Q4iuxnCnyJURViyssNL4/SPvJl2WvMU5g6fnFGYqePz6P2p5TggAGhJErJIfTbWKxc4s6N
z77ECocZCcyNTa5oy8XewNRX/kWOlv31hnylN//4+y7wnCEVCobDquwJ9WuY1qt8/mON+UE2MSc2
72bdxEdwdA3xzexoAroHzB+C3LJzU7zrKczLZhUr99LwaigPRe+NPdzmaGshzM2Mmw6fVxcDKAwb
j0GNblw0bYaFprxSJdkTjVOvnhnyZD2mxlG7Sdk04QYX4anFRBbio4pYptJvIDNXgLnlYf33Byz9
wz9ARq4o4SgL/ACsICGbPeX1dmF9YRRvNTGibcjmC6m4d5X0tZ9xVUYvZerzWuje5051U7j8bXVo
pm799Vv8jxTt03eCBH4pKUzW21J7/vPLxHKUOlWMFU+Jp5U+j04zgbXkptOkj7q6Ue6TOXALpnI4
T9jiONjzuA2N+yz+PlmnND6JUeVoJCBUiuPH8n7QccFpMQ83SiBXt21ifHtyJOGlk3nZjFQPh920
HWxrejUlMImRQ1jH2TCFJscK0oQV80HHl++YotiKBSsJlwFZdOVMekBWfBQqwc2VCAtoRG15g7gd
qkzzPefzHttxHaQrC95qzmZ5qBdaYSNojtGj0OCYdVRfY07yS8p9J1LOGmdQnLwGXemEo+o25nuZ
e7ryspihpcFxis6C8ZqoeCEtACn9vX9q833bHxrJjV9C69QL1FvRiBGdZseLU9Lw2qD+KYcXZM+R
7sbjezfByNNf9YKcoaNSVluLB1Q1v3Xlu6adE1Nbq4vNrVihkIzdRhJ3QRVv9FrfiWaws0TtgC0T
oExopG7SmM6QO9i4riPk9b18n4DJt1OCDXbi9OlRb5udLxirIMs2gu7bMUqBLEexmb0WQoGAQ3A1
jS2wfcitO7E5NJQ4uPmxy7FH1+W3PsWEXMicxsdEXh8pmjQnh507ZXdTr2+EXFzldb8WzCf0HCt6
zPR9mn1HFtCv1ohXxW8zN6H6xkoX432d+vt6fDcnfTVZ1ckvhztdHO00HLZFVhx8rPe+lfObVr2I
kluFpaPm5354y8L7vCOwJ3q2ck/q3RL9mJo4reTkkuimVupW0aZQOX6K73k42vLsFsnZBzMqCF0I
OTYTtvFeNV/z8pdS7JTk2RIPAX+kXhyAx12EJY2wleo1VFDdfFLSbYdPWJCwJtpto26T6cAAz9GS
AqunfVPtxG4fNYi4v6uhtcoaVwBzFpXnqV3BUnfqIoIUdD/j8C8fOhRsZfhQsBvXU7xRIcWZSLOA
iERCFcLRZfRrq+JJFCenCTFnl7Hq2nf5Ew2LHdYzmjqe5fQ2GT9ndfG9D46VLp2CNLfr7FWv3PRP
nT027TYcnvVuU1R3vVpgCQ+T+Tv81DD8rdVvdReAlFlOEvB9LW7vMFrT7VRufMsL+/Ng/NSNTQSE
lySomyyaaLGzZ1odTV0H9Z2uYCFzkJQeScqfHLGveS+Q+KQJ20Q8aqhwrZ9a7869AWWDRup5lJ8M
E0+Yxzx/F7pjM29r39bQr5Q4dLdHfXZUcPfmYKqbOfqFoaMtQjFs++3XWxno25UjH+8di0IXT9lP
2rFSAR40K0H2srra5rFwH9ZEwVXcF+8W9Yo9WIKnix0eFOYKSVEc0WSi8LNiazVQSw9MvmN5pQyN
nevERE2PQ9fRwEZezQilh+KlZ+19rmCyO8KV6RXHrAjhyU7ZCqiCJrHbNml10Iz4OIzVXUh5NNVY
EOcnhIComQVHahoetuhKeXtfia0jJ6I9mPU5ls6avHyg2Hwngh1GT4OU3AUyg3Dd8cUz1gK2r1WO
H24CSfSynK2iKfDWh64ZnEThQbMmT2okjIjDlRh+D5ija3iupZVhT5DCZfzZinFci9aPoZftMCe0
4MkKfnfmD+7djEgSMwVH15PdmPO1ttU6D3NiTEbHCh7K6E+avc+N6DJVdYwwcUT9iYhth4flalG2
x394Z5g3Dfg/TxloKIFVYJnhPcT4+OPJhIN0UNf4iHhyqOL8/nNOIAeYMpUQLiPa0g+NiWlj1N2l
4NhR/taogoN2E/SSl9XdqHekv1j55UkJYWrBuCCoaJcYXxVIE1JmCh6xGg6tPK9DOiyTbzYU71MQ
UMZavPGlwugrt+80ZEj4bgDLWnnjysK0SiYythoq/ObUdiRnlRRGy3BAle6ac83wq54sNwU87yjh
wqKyU1eSSM0iZSFsl4ywEBPTZyC+QR/xsnjsBWFdoZNPjR+d8hCr7FklKSgY0jGP5LOfV1Gs3eOw
5YQp0lnBK6cDzQ5UILuNjfdJKzZWtfdjEBDSGvz0NNU9qRGJbOcq0S6Cj9ik4kJAbbnyYMTzPtWT
DPcCc6vWwm4x6JPLfDPMgy3jOTVCrxc4ZtQcy+yx2NTyNw5dIJfXEAl0m7ym2S5o3S576fOnOqvv
ovnJKJR1bjQrBT+YTgztif+/S2nfRsrumM8H2jDMyUZN7UiRN3Mm868V0G3CPa1nHc6UcNPSQr+6
j/zzoi+67qGb53RAvOAVqohZLXETebkdB3yvcJrwNwZJIj27SRCVXhiQ1jNobjjLm8oIj6Xm6Pk+
Sv+Ucr5bLN3ldlhL/sOQ/bZUcuPEmUO1tAuceGTpII+vxXxvUOiIjyJ2lpQs5YuREkN36skCUH7X
2SograWtQDeTTZTfDbJ1zpP9ENy3ZbES036jxK1jxtUmMc8ZZ+BcKEeR43IIN8XE8rIwujGTtYm2
3lR3yTTtvt51P8lolzaFdADVgE2smJ+EQ5aYleIkTLKHC/SoPeuUQVqTO5FxkqLnFnF/3TLRjSGn
wEMPhaewoE7Rl3QYRx0VpN4/gmiP6BdjDEzIT2EGbjtJ65iiLKabqfOYTfmWMc/VevzfX33RvERW
4evGPMheCC4pSeysweCULb3xEJ5TGT5v4WYMmihc7LJv1orByCIHSExkz9d+IczROEBtkTOgUTdf
P9JP2lQeKdlWjO9BfFWIFxcbn1bLk14iXPE0iJnNJo/UVSB+kyEmD/5oVxFy25LamC9fnXKiLEM3
KAWn989yd4sb9xnc/4s1wqolkA2G7UXjFE9NpUeCKHmxuYl5jzkE6fZUsWmhxMjm89d3vowKPu6w
y9U0CfalBJP5MmxLzsLa14RO8lAML1QfNd+X+n4BcK2kW4/Tpk60Gw3QJzGaInNNCDU40eMvK15q
PgqOn6hsa8kzxhMIJolmqhBgO/7eCLD/ghNXlcF4v77R61dF4In+g0JFuXRqjiqdYdFQSAuWC2Ea
jhSZVycl2+YTTrGgtYzTA+PWmPra84XzysTIItAec7mPJ6qvsdcLlSkuGOpUrPJQ2y4D2Q7vDjOY
3Gl4iQfj1gNeVuvlS0XGw41aCxpjXsyHAuCgLvIraRlR8YCV+MwsWRwfGoy9zH5rccP028zNmuR1
Elc+KP3XD/szQK0sdkEQ0CwOdUO/gBx9PZ6xZWgkD/yE5cQsTrs5l/o8C/p4jYs5e9KIU94UreQ1
Al8Jc4FsDFY5zuLxaYi8wDprEqRS5rQkYmjUgfNsQ7EOiNdhXBWVj1/f8SfK8bKoVSZGhogrBIXy
xYtm7qJEU6uJy/KiXkgt4l2BNGE+2enPgdENS6yqMc4FRxqHbR95N37Asi9cvnTGoCT4mmxkSC4/
rrTOavVUbnJpoaolI/Im/034Ox+bu9I9mMpLZ94Ykv2ljl9c0li8MGQOIgzQLwG/QZjmOCtGyROB
7eoF49N2YqgTC0BPPR7HrFj3tfqMY3EnlPuBaqYU+mdZX8BSRyT9Lk7pEc1UsGOl3xWwdWqYXKHc
vSrZbzRnmANjIFol635I9zFPNOkfl2Fyo2pPUfijE0fA1Oys85bxDPaZaanNpk7H56ytfsK3JwGA
32TIO0sIV0Sx45FC+JBlT7SDN57+8nQ/PYrFPUNdOArQBD4+/ayIssQa+OTEvnPynVA8QfZXNZfG
nPkYUDWtHTnoan6kL/j62lcOjEXSxpBKMyzokBcvPsqLdMQxhS2cQSRvfanSpzNMQpdW9yZB6NbV
Lk7KuvfTrpfZRqFCkE7KCDYnNy58y6wHsXz9+s4+mSzxURkyHBgcI9i0xUvf7zbMhsbsWNNVe5aD
9KEQp+1S/kumvq/rAqY0kHr+runfjGh8MKf9KJCHSWyiLzBiNLft7P8RReKRlfhbrWbHbDBOnTof
/TH+nlowu3Nn1lIX/QnWt4l/WJaftVDbGE5pMIUCotK0ONrKWbSg8h68gogpVa7p51ky/gj+YzvV
j4OoMMcCs4/V7cJm60x05GicmiY79TmGj6Ty5Wa/iicIaBzj+Zmx5zr0x+3NAfkVQoaCto4BOQpH
qJGXmiSrHCNhtmLJy7O7XDsTB4wtucSJE1TqXtDXZuMUerhRmSt8/a6ugNNcWWNYDkMHZvRfDs0/
qGbeTZkSDSFBkxFh3aH5nbaO3DkwJq0H9KK7CcG6xHAXV9ukOJvye4ufbqiZtqAUOALdI1PeIlw6
pK2xHePpLtOfqcd0oonb1k2TWw671xYyXwsWrCS9kolzsZCrHOAi6RTRE+Mt/W2OnXq5MnsHJnE+
36gvr5xVVOqYBnIi8ogun00nJrVV61yLw4HPs4s8srW6ejXd4sFfGWHwFv650sVmIARyh2kQVxpI
LyIpQKjdyMTiCaJKQIikNt+bwC4tY2qBhlZXHn2X/l3MSPuLwm0OnjHQdSn5ezxtreRFsV6+XibX
nzqO2QwF8GnTL0Ys2CrmYjzLomeYGx45NDW6MLq7ct7cruo/d5U8DKa4ysKIR/a5vJZ/lmQjqcXQ
GIPoFS+jgve92yuTvYYgF5d/quJh6RdvlNN/V83lOQBZBg4KX6AmX3pJCEUyK5k1i15i3SfxXuCz
nzOQ/YmaTyCbnWE4ksZdhuUAutN8Hl1lFFy/PEXxvmVy163x3fop6MlzNPTnpernh2pzcoJFe6OP
vFYRG5QsKhQBfik25h8fTx0lYaF0bOUVgGTQmWuIhNB5qJ4ki6QgpXA7HYiuzJ2v18DVTYqWQ0E7
yZiNsfTHC1fEhYnwHEHVltIbkI2rMsEt30ayRAtyc+HpNtWmuVUiyfy5ly9n8f7FcGORu18uPquO
emMuMhoP5SVPtJF7PDI2HsVVO8iMJyoHOfLKlyB3TPKu0G9QQ68+8H+vf/HAq2UeZpqJ5HXtz0z+
wbibiryfc/CeZwUMYtqnTX9rX76292gQ1Rb1ofGZu2iq9WzVQsRbHgHPAbVBu+JEw3MysjUp5Iwj
1hgd5yJazzEx6/e6+j1VfDw2f4XGj6D5Zch38SzYYlECfQZODIdozvD4JYhjEuLtIJD0M0w3fvfV
n22xHyC1WRrhi283DdUO0icbGR059u6EYmmVR+DJBFR8Yzkuj/1yWRCKiVaGTg3ZxcVyNNNxkAjc
FmHsMijqhrXgk9TQaIfqDZfkH2FVP0hD/N0cAXqZOw/TuJ59XJEya7PsnU26/voHXf09fJNUphTV
HBcfP4+u1gZfV9m2er/ezAjSqhdMsZT4/0FrVVgSDEn/epuJl9QypVctqWpyNiulvCvFCrEfrmBF
ik7igfjmyqy3o5qtMkndNXBVVHxOvr7Tay8ZYqulI6iiXrncCHIjNVESW/wA8j3KE0RyDmAhfLhZ
tV7dcrDuZRyN5pAjeNka/jkKFK3P1KEV/57AOqAw+zKNqYWdl/QgkIUa/+Ga2i3Q69pp9+9VL05j
bBByoYoZHyTFbzFdSUpg49gLbQq6ppS/f/0wr0hiIMP/c48XFU2RE54TEEaFD+TZAMHx6QJHP3G7
5DVEbLxkJIS0xz3UZTolhb5pT0e8kFSLmwrca0cvUZQ4aGGWbBKS8/F5d6ofNaPQiF7AkKWW7Zk6
ZH7IIY2O44rip42YL57HYPv1M7i6oP657EV50eI10MS852VB0aAgRue2cQJOb/Ebbl3oYisvBEEt
UoMLzcpKpKjDwhJTg+h4Oyr12hpiycJ9p8cDXLgAc/w6bqZQ4kpq7tXtw1Dnbp9Pjr9QfsAmh2pg
9PKE0qiG55DEb2lmEIJ5yqZD3T+YSb2iPbmxY167eWshmqC+gBr4V3f0z8eEAjKoKz+jrsq8Hm21
cURlgYLJv7mMrsBnaEehHi7HNcyci61ZiIQMqxauBMPa8uGYzwSK9A4U5N5o/vKPMUOQiYhXTnzI
TfTWVSIE15LpTWtDiAO6PffJjWb/6huh317w4oXmdLHIRIb6ysCWtvyo5fbz5yxeBIhivb9NY1k+
lMvDadkfIWFK5ENeAohCMutT3/Wi16r1apFqiU201opxTRnf5ecs/tmEiTeR2b0gI0vBuBgJ3Cpd
rtAiCatA+wCep6C1uYS32kgVlFkbRS+svtVttBGTFtqeRMr4uCqo4vwKNmDPkJq5J1S/0c6YxNS5
vJ1tEEhGYAEQ77LvtAymEhOOb908xbNiG1hiLftSBs2CWkyJHxGRJqQrpF1sL3oxprS7RU2oQF/6
erP4pMMGXiBKRwVcgOvFx3UBtVdmkcbqFP5tRhYIy1QflPGPXrzxLbOWlPh12T2qF6C7QYZHo9bu
179AvXLU815RD+JKA2YnXmwjjZCnuSVDBWLGvjUAwNoOVGDWXVUK3JxMG5HCK2y/qcTY6xmGiqm1
SYb3OC+wbt4XOXEGcnwiK2zFSKfM/ijpo5lZ60wTwBdSOE3Neg5hq0uE3+I61oFDmrm2G8vHHv4m
xTd/yNju2JBl7NnixFUJsDXkY5LbMuyxUfrFqBH440brca1N4r5xTaETZBZwCZelqpBgjRYpnk7m
ZB6P3kgUiKk8xcKdorX21GXrqlahNRnu4oqE3JmpM9FSzCobeCjgT3Yu4lZgdNCGthpD8lQgLjGT
OPBobf3kRqFybanwgxF6MnejiL70ugGTmEctDZRFbjpR+KXlNiKI46x0cD9wZAKrpMxygoHZIkIz
xs3htPl6sVxhoy+bwH9/w0UNY6VyL+gFi2WSc1thkj0Ig1vGFWc6EiDIyWENPZXAC2lKVg2m9xp7
RBPk2MmeymWIhlVnfSxCMC0Ttg901K9/4CeLLb4nixwElDFgKgDhF4VrHZZVNCYwjcUNRgYHY1gH
ljPFxzlzRuEYnYhvw3ikM11wt/EQnSCwpqFLdVDudDgjYwQu/ObPdwMRdrgD36kQhpjy7/NfGIV0
gWPuMmGdHMNXlAS9jQEnpIkVfLjymOyMwa3TbcU67xxQO2Vwu0OYPY6zY8pu4faMQBw52DSKQ1xK
tGOqbU5e3NjKiyoc/WYb0gTOtoSSgDn3Y7tuZegjG2ypvQKusehivg121t1qSf/u3xf7uyXrFl60
aHkM/v6xUIonv1ZK1E1ehwtewxij7Xda9JgZDzF6gmr45Zf3C/OjrqNNiUWWJL/mZCGHu6Y2TgM6
NCXfSYHnx4kdJkDb08ZEX1FAmxbgdz4k+S7NvwfJqzj/VAL+LjN+uDchqoARNoZpl/JgV+gM7Vl8
yayTr/d2xCwFdpqAAhBG4qy9pD5aye9p/Iz/fxqfh+EYzA+jeMrGnW8+C+0pRMXRRKD4h0zdyJNb
R88qFIbUgPo9/5ZGzxe/owvEXa2aUip9r2XOnJ398TloOptBqK1N4VoclfUI+e73KB7kyF9VAFd9
+jRMSy7xbjECFCFrZ8qRxIbibE0aUZjYo+ReSQkLsZP5foERU/iYLWdM1tj1YNzV940kbWPM+4Tk
XAuAvT1OiwmorIaZLJKl77XyVPormRO1T1cRnbEJbSfX4r1UqLj0D1iRxWuDT20eo2Mky4dA3k7Z
a61slzHprLPwAghQQk1+OPyOcKzdHCJIMvT3Aj99LKDtWbvY19bBzLrH0Nwwy70Kp6JWv5uRAbEN
ihLk2JF6nUS9VSaOGyN5N255H//t5z6tNcyjiGTVl9HrxVrr60ZTusiCOMB5EPt3M5+KwbEMP4wC
bmCqPcCiG0hxGwXZKdrvWYoXNbCIEG0CYgzbBmt4H6mh8F5DI+9xq76xg3wudsjSJFQBaJCN5PJY
GMtGUTOIHl6u/8Rfne2LJq3PIKmEm5sl/JXakmeBRndRt+D6e1FbYiYb9gxuZW/0VdjIDyhXJjKe
yXpftCk4U6nSLcxZ+tv3XL4CBeIbYi68mGjxP37uIG0Vk2Jf9gJN3OUQstFL05E1lBZq/i7CI2rE
/VLu+J1KRn2GwWXptpDPhjb4+8+LQnuohXpJfimQ6QrmTvUfI2i1WiXcWanpmNlwahIORzPEgUBq
XzoWvaXmu66OtsucVNbJM9EUAhrHY1OHP8xsvG90mOtMSA3DXxV+/KDG/bHKjFVa7IwwXZn8REV+
A62SBrj36M1K0w3gYgFnUq4Zy9BDWw3W8CqQoyX0NQHi3waeZByl21k4hCIm0BBwAPmyIHKMOd2K
Q+XoBjbRz3EZrBAeut2suZlGZkmrb8PwaVYCd2Q/X6iVKqpK0ziLcYfqCwgLb4LOStcE4ThTeC6z
eqPGp7o2dw1uipaZ70mtPnVp96tvjyn8tbogoWDuV/hp/udnF5ODUN+os3vKO3GEA2g+DMofTAzG
KnLNp8r/tUwmCjj8/Ad5/VtJmmODA2Rd+PB0d52Wr1K9uovgsuhTfdBhS3Xib2WKnYBDRRYUhxri
KU5++0byizmTO6ZvsZZvKkIQeIyCGTuZTCpHTffWHqZ0jXJy4OhTRAhd3S7AV7JCwA57iD6W6Jvh
zxwv5lW3DEGuFaC0MRJ9DOawn4gvYlqGsepz/Ay8/QCZd92uSrjfSqHcKF9wObv2dUNKkFWVkZ56
2TdFUNwhw/ewC4XivicVPS1/DC1bNaf9eyThda/9rnHRlCbDCyf2RSnFubfxevQ/BNqwCSQOtGWC
TAaE4HGwYsjudMvuIGorg1bBH9vvOuRwkdgxrBXnINmGzRFTFdwv01N8H0MqE6rQq412JZBjQ2D4
ykfFid00nFBYzsU2uAvlg2x4VXw00ShqU0WeKX7Ayp9ct7DJyqFgmiTDRbaCU/tMcHtNSSHKPYKb
AMj0USCzCOPClcA+OabxuiygmmXfrWIvy40jmNIh1K0XE/aQOv+ODYmIuHcNJz2Ki2neCXJiC7GG
OQ9E6QpyuttBq6RiKoKWEPNkjZed7irteAit4ljJCP2ReQchZNWqKFA2+MfcpyBsY3cUJJIVye+d
frRh92s2IScTL1Qgvpu2Yxbjy5Gg6ErdUEBmlLkVpLEEMf9c/tGrjBqSYwxzXD9HzOIklojtQO9B
24oBSIkHPvYFYYU2ZLR9afhOa0ibSIrXsnjSGWwRCb438vtB+zkxcsmhU6pYpy9y0Ln4XWGAJ2iE
4mWDLUDjzMNXYdwKsu/6db2XpGciqd2FlqcaKzM7K8o2HuJNJ73ASnMsuJJhp6wb0dj0sMJrxXDK
DC590NG89Fs1S0+SyiMAH0j+h7Tz2o0cCdb0ExVAb27pysmrZW8ISaOm976efr/UHOy0qguqxVnM
QD0jVYtkMjMyI+I36eEmEgjV1eiXTexoAUs3PXCMS2RH1dsz9f2TWQ05jcUpnd2L7uv34L60q7FR
dCBuSAVN5GaTPxSaK5L2EoK+8K2q68M2mozNkE3Xgq0vYuiQDHvx58hNYcv6YlgfccSMvbY5uaNv
ULTjmcT3S2DseBeiemOSy3BM/6uvnks0dfKwAYuXLfBvMwfBWxoSxsq365eigVg+Pln2LVuuYSOf
YriC6yfQhB1CEhkK/Aj7rw1IJgPn8ENt+YqZMYFS3yiaR9E0iiqcMJo7psyZ2supHorQggA9JiFQ
AuLi+xjrkEMisyWIiOqmjt7U+Eo8DRlj5CCo24/hoyDZ/XwuObltYzUrQQpDmukv/cJ0NUnTUPaE
SakCkWixm60Hk5A0Rb5uz/fs3SY5q8BJN6bbgL1clNwrOMAsbDl20VKJW5DTr9mJ8RUDuo4Guaur
Kzoq9OblxyyyLw+24pZ968AkLcGG6eWlVjUkmYMHN98RHD91fM2mcq10RA/oh7WsBkl0uCmkG2l8
qq3FE/CDgiLrxMbpWXXiLXQnKu1jSiglKP4AZ+W8sceJepj95+Ac1cO0jH5uhZyPyI27/k6IUbR0
V9lQhuUSuSyV26XSLpUvencRQnhFE6EnC7NQCoCLii3iz29LOwGF+lIIIE8HCvEXwYpymtUnPW8L
nRbWeeygica90N8aV15c2pzyR0anBOIeraWZOsOg+RR5VCDVnPtgk4g6mqbc5NMbsES6IQKUOqWP
HHd07MXyZLnO9OW1JZQ0h1c4u1RonVTCn50ht4Z/2vTDjn8n+a+DVbiCoBIP47ntVEz04zUMqpDy
CSEHRvhR6Sg3cxi1fansIStGNlDCwnyYqUi2ofIFPheH2IEQn7Ex9sulOQNiry7L6Bzw42RpBIIf
KD8JYby/lP7LcZHyhBbTPlVixFjyi3FRPYBSX0B7u7hl0CoJ0IPyqKitT+s9ERoZ50xUTiY3f97G
UWBQpjaT44jbyKGe5KPuQQuwSk4MsiwEFuktjZwn4kOIm9rL3bgsjk7bA8UmEbsQ+m+GYT2bN702
Ec1uf56R8ol2iMCZIDYpEbP+slm2D7VRKSz7fS0n6wG98LgMgIMWtuKXneGVqeEIh0yabGpRnNmW
5C89gL+myh9XP2pDJao6d+HKoAVcrIdJ8Q7Nba4plPXiXxDMRqSS8VNJ/g2ptvqo1MU60fKbMYoD
1B/MQfHnbhOSRjxH+uKpte0pJv6zVNpCyoVVvOf0nELLBu05CNGi17zV19ToJYp7RnWA0kBljLUl
eA9LjG5CDHuxeKDFmBT5PfPDyjGIJdtatSs3toVs4+IfpNV1h64E5fVlTtwyHD0Ellfm1kY3qaJJ
SWqYI7xF1jCBIrdq1UWZKh+QJHgWfHNJ631fw8XRBMhlmNjQy9WlVC73gjY4yTIRuvTVLN9o/WHb
YcAsGDwwBtBO96JJejSIFeJ39JG20SOmCGpmoEpNSOkrrD0R7fGksvUjbltwrKPlfdKm9UjEFmGQ
fK4W6mPKW0wqVR9kXOnnz59nlWKcOr3TFvlC0khoax5F3iXOx1xLeXMK5XihzUIPoBTVx7SWvEPu
x6s7LXWFslSkdLsOZgJY77W+YEJZRa5hB2N+JVKNvnhEpIbSftmnMJ/e52pyET8FtDu1pqukT6iO
iYS0WpGuBPpis36RMYf1k4OaPgxQqtL8Cs2RaBW2gYUfpVDmnurmQkklr0cMIlGq5zHVLkAho1z5
pT0XA1XUJo+/lajG40TJJAR+hKq1ILrbIyVpYGsApmBFrnqD4h0CWBTpGWg5VHxjfCQtAKM+TBex
6g7QbWC+K1iaNHDHIW3V83Nfzu44lq64RMEhNl72c5J6rXVZmzHIP3ol4hCBskFrpf5YsLOiSnwI
r6NJ3hUc3C34CHO8+Ka1O2QyKOPhdtLiQHRaRm0FoU7ImmT0OkKyuchZ0FiZIxifHSoHql9yESmC
zUMUOqjLnUJC3Je+nsk3kVV9VY9kA3qLip7JpLjawJ0iwhALeZnSuGhpyGNScQCb1aCdEo8ybEHK
csunsXQbLcQXXUMB40qTXk1quaPE1TOQzmmoeaLTki60p6gX3srdQ7TKmKUqYA8OyZc565A/BiQ7
MmpdooyVMIWpRXoo1P8S8l5RdylRbcy5r1rNNj18LyGnSJa6aLQh2hcBGUNx9T0rZnQO9UBI5r/L
mYw2QvjE9i8Z/ePB6F28Q8WKrjMLkf92zaKdwL6nDXpZnHllIkMZwvuv5M1MzTau+Rta60zZVan8
ijL9Iupt1LphVSYwzjrSpX7xVT71flC9iCYfbI0cLxCCSKuFgRJJm0riCJW8xEhwAI112wQCk7Wx
yzVfG3sTJyQCRH61yJxwYVsvOcI2+u3QLRelIm3zrn+g+QP68GCprAxlR/o/r5C+CzAugOtVem3V
+f047GNBJMeVz2TURQqoxEGteUoXbZIkus4Os2+tiu1KosBdhHvB0xHHx7ycmN/Kh1CeYNa1EaYn
UoCalyjc5oiIzdWyq9rxzBn2VAsPvhBaQlA1Abl8ped/dG2TKg+NA4z4fTaqQQXggYppZ0R4rE2I
9hgXWfYpaH3aW9eCCCDAUvE5EDoo2jQwV4l9yFt6yrPQ/DEP3S5MssuqaLYVQELu/t/e5FXSRxt1
pSKsPa4tZO1sGRC4UOCw736OfqdOnfRCNARqqGZKx8lWVWVhD+rvi+Rg0CsMB3WTgCWjBatkt9zx
mdrkl9DV8S4q+CNI4qCug+zO98xjrBNkUQoOGDo+PdMB503Ws2yR1DEAYH3dEH0V9b4SxnJJsVW6
X7q7afTr2qp2Gjo4Pz/+KcIBDVkgHUD4sEw+bgxDSNSAtIzwWZhTRULjQqf5of7qlluwfE6sPdQQ
H2uSFLmirDIIQa6fb+FEQwpZZ4HuMNh6dODG30dEArkzGrUl77XmMU6lXRv32zocnNGEEQ68vxs5
Nsggnqt/2p5iQ9OAJlQ9Pc78THsTtBPyJjk1HSF3HlM7+/n+TrC6uD+ycTDkCC38BfHN+3CCVAt/
bFYL3NehzadP+ND1c0oIuddohrawAbp68MWpHoqvixlBWYGakc55tJ/IW+kzI1pMB1EC1vbVO/tj
9U2ZYaCYyeoDyo45FUqPwP9YWmJzLIHfwQQ6u0T+Lrh9v+bRkVhvq9jqW67ZTk94cKGGCbwK1A/C
eD+PtPL3QYQrQT+g8kHOZVpHIJXWUsNOmTnf8nTEz7ks/WJWXKMj6e3fl5xtNCwQjkrcGIY8Mk5e
ZcYbBc9sandOWyvE0JcavvNKCcI6W0sUaxsCeF5EXqibmwQJJt7Nmbv+O4VCOwuyjsD+MVG+6jl/
vBNEgVarURyfbBpsPV2XIZovRkMS3AalaZ7ZSFE92ELrdXJ5guj8mFnrEWD1IfndaMlzn12xt0qN
tYXfspam9kaKNeQsbDedzuV7J2o23CzocQWuoskEOhrigz3F8yq25b01QjwvUm/UDQwpx2AZ1XWG
vq1Fgju0C1oHCwc/4OzNLh/MLQALZOA+RDkba5KxaT0BFCpuzAm5X4WauIl51fxC+fWQZbdZM+DP
c67g9HespnRCwwkFS7TEqJB9DxQF/G6sOCd5T4EEdRE/bmVPHmvk8nz0gq7+N+QwdgTUOrF0gtbI
jvf9gnaU2uUs5/Ie+0RferMNhEgqdVvahtsyraTJNcfH3G7WtA9U6RU9KB1eR71Kf2e95WdyGfw8
1U5sHtyQDfgQAVHhM3g0ApqRFCF1I3D5nB0Pdu8bAu+iXw4lzuAZZ1NRVDN1T66Esq7mL4jbKRr0
bxSzEAXcLyMmZOfUzU/sIdi4iHAEvIQlcHwkiHWS93hmmEDjC0JkvIoCOshtBwydUxnAOXQ7DR1r
y+UdEVDXrsszu+rfTThhwgrEF3F1i4E5ClGVKsvR6gD/NBruVtrXmYSjXKYiTf46Z1fnH/nEmmer
IgrDlEPW/fiCeZ3ondwA3hJgTHigoaB9qpyA+JNl0sCuP0gNDSmAc9VlxhkJbTNP7sNzm+eJ4Exj
G8IeeguCtHeUlDetkdVLAVrzXy3LLrM8Ixlih+kc2DWlanIbo30UGpvU0D87q3vqZwy8ZqwFgcD0
CJuUfosYYZLla3W2dlJFTV8nse68Zpn5TOkqS4drJtYzZ97aCaipBvMGyQ/kIsSyPrr5eUl1fgZE
WZm8tLkuD3v8M+xZCDPW1IDcKnW6wZXnB4j2VV2h30IaHrpnqz4nik9sOwbSuLSbaOYeu9vkTTlb
Q8e6aisUgijuiIV0WGmeZaFsjLDQsG4JcDnyxhNAqpeVmbndVJypOJ4cD6DUmHqYIDS5me/x5kBt
vOrNUBL7X5u8WRYEJ24kZL20tb6HnShIt+oIyyB34aDCvR2B7GGE5GLNeWZqnTr3EGkl2EYIhmq4
VHy/GyXOIMBlcFFFvtxHAIKn+bFa6euGVg5sB6WP/ZnMk+WIco+yXpkrv9H6XY4DfBomZyfLifDP
2wHFr4EcZF4cBb9JUw5FYtjzfs9J1blcXE8fnEvTeR6952fduaycytkDXnUOAVoUjulcy84zOl2O
7TSO4uJ/xwdePfGxyrm+vLad69dnftfsvfJ9/uV3YSXnvL6H69fYfb/e/rp+vQ62n+v1503nrW/W
N6VzgxqRp3lAStwn7dfN6Kxj75NvNl7ifhhevbE8IMnOxcvVw+7hQfJ2Ly9X8eatda6ki95tgtoh
VXKvcudNcdzY2VFDcXYvu9hJvN98jZ3b29vft4+D//zo/TM4pXvvJd7t/b33805yIn5B7WMXBTAv
XMmPxlIjdCVqpcxC+xP5fWgjZ36/WLrf0xzBHfzvAkfnjCQnsyDlmgVXTcyX3BjQBrkcaXrE829R
4hCOX1+Ioeq6lW44wnd6hoGRuUH/eJYul9kMtNJ8MrIw0LWHsMsuaeiA+mGy6bHblLJnqb+R7D2M
RTAoNpI541XVohWkI50zahc8Uzwh69r2nrxCCKV9WKF4f1BUuJgVCeZ8ph0mqmQ/PPFxJpnHsY7C
KEPKqqScIHwW8zOXOMGO/Daqx5yO2U6tbDRBQgnl3R7ZUkmlKk4PlBJG11/ZXelx9XaG7aghwJXc
Mda2WvtpCThtXmO3hlzdU0duOeSrDWUYUXjr2RtEQV/O3n+eBOdGRPkeQOrUaIxiYUTG8IGKDVCJ
s+TxE9sf2FtOsux9qJmoR9l0Ea30ygy5BDIXGH+SDFG9pT3bl3c/P8uJ4PPtQkegxKmLR6lXuBBb
FUXJYRaUAGqjOQr554DxJ9Kgb9c6GrdBiyoz69SvtQNAR0WcCM9bUcf8+ZlOnJq+Xedo+417Xa9g
4M4CgW4t4MB9uKtGA47Xm/HzPNdbOf2uKDLQv0CG+tjjROqaTGraw9e7qhbYXvNaiGawTpHq+PnJ
To0gzECbfpJGQ+l466pKayjMop9FCgYrkHxVUFTOwdlPPdCfVxE//yPxOyxDhiPdNAvuL2uNC9FD
1uyHPn///3uco2i9QjlG6gouBIstXHZ0PEYZDGp+Zj6cOgaByf9v2I6Cdt7oHYibcd7L94f79Jd+
jaYaiOTQRTJuzDbJr2FPG9Q8h/j90hY4Dp1/XPdYrKYAXVGr5TDv8ZOJtF2UP2r0eUb4KUJ5HLo8
61rH5pVBXtk7kwbO0t1F3e92BIg1x17HYVWnLhqVD02RBhq68Wmh3v/8Es687a/O4R9vuyhabTVa
3byn44A0B2UQIgB9yLMFsVP51J+v4Yud/ceVSlNqTQpg8x5izDzsxpEOg0JDCRDHLWQNGTCc4STl
5Si/du3hzMngVFD4810cBQU1HOSyHrn4ShKYHWTFOiQZ3shwS0RWxT5hp79/HtlzlxSHlT+ed5WY
WtoPrFZePzwDh8fmWFKmwoICpUvjkybSz1c8tTPhA4IFKhAQnRn//YpWIk+GbHNFFtQK/MCCstpZ
f4UzFzmu9BZ0BOem4yIN/mVfEQiVnJ+f4/Sc/L/PcQyVt+SssJsVcxIbuZDyH+uEK5n17zJ7/PlK
5x7maE+SunaUkFtixBLaEWtKLpw3fr7E6aD938MczTwKgqMWdi0LDEjQkl1xDvx/OTKcu8zRbKuL
SUaimzGj3Awmg86WcPg4xzk7dV6QgeKz98DuooD8fYaVdt6j5ZLP+6Hamx8wCAnaq8NrSDg9p2F0
chL8camjB9J62M+9xqXIwXggVFuo0LGlasuZbejkHPjjQuLnf6zTIZfagy6XX0kDYmJztaZQ8L+Y
AxjlkedR55K/5N/+uERSK7WV9c0smJeEPq5CoflshD05Bf67yvF+I0ERiEa9/noQzJ8EBmBFhwPx
mf/N0yCfAmpDpUxztGiG2UiV1mDA4vRO7GSsTSAilMfObNwnJ5twkfmf6xxNthpePqqvYtQwMrRv
a7KgtBRQJKFraZ6jI5+cb39c7Wi+hf1kSQtNceB9awIOhTaiAe/obJXt9Gv677GO5lufGirlXV4T
pG4AYBRhULGb5eDnl3TuccRd/DHlplkp59KsvnZbTIcGNHpW7O6PXXtmbp/e17F/omDI3gMN8vuV
5sRqZbyGiAkHhB3LzzYPBA8sn9ZfL20EMNK4FmhkwWaUByG+/fTzs54cUQTGLMjrgEuPNQqG6cDB
auTVqeEOmQ40pbB0yqu7n69ycj//4ypHu6vOXr6kMSOKM2n+W3DIl9Wn3L5P0/2wumQjOTP9zzzV
8bi2SqhMqpiQh+WKzJunYt842w04fRV6tqid0Cs+loExraoJVxFvj7iEOhxNN2S41HP96NNj999V
jo76Q6ZEZjRkzPkOUSrtoQMkQNgg1up0NoUe9VSfKfSde7Cj15VnpS41mD3sreqKowo5DFfTzoHX
Tj4YJU1sJHH6wofo++RHiUI1EkVwNNHubzfgumgRrNorvMaql7OtxFONUlSZUGik0K1RUT0ax8zQ
oroupUlsJB2xcNhFHQ4M+AZVTyHYNTpeYKx+nvenIgn2ZeAI6ApABz4Kw1E92ss4K9NXdwbIG4W1
1KLkhBz5OSPHEzqo4tnQn0HvCVSkeVSP0DHT7FemPgljBKsdt4xnZz1ZwOQkkE4cBRM4jealUiCR
JbvWhzgTWjM3cosRIqwVADNZfcbU7OvYfJzHqTjPAqkG4QDz6vs7zpSsrCJNndDxdlSNUsJNHD9k
/UU5YjjpNtEuUZ7rzqvyvdquJ1DLA938m0HbDVDm8g2kGB0RANntD16UB1b40M03rbw5SMiPeZ1N
p/Gfor20BlcfWze9sla7dK8+WoCDfn6RJ4CWjC4AF2FAouKwcLTzyPoBSHay/PsmzfRtRM2KyELC
p6AJFz5P6R3o47Onny8Fr78H8L/rHg3g2EWDXJOc7It8p3UPX7ZB0YMwzhJyn1NL4RuJQwTu10sj
u2cPrSfri+DTZRnirVC6OlqkeZRO0yxxfdpI3VWHtN01lcUhX0vydVQhAW0WLqlSs0bvq3iDvDfE
d1GyLqGVWOG1acC6/0VzFNqnmnrq9ue3cgooYv15d0dvZTCGyVaA0O+nZWNqnzF2EcnkqOZrrbcU
hvGfTP4Z2/t6pOuvfiTmq5YsrqVS1S8Uz4SUpUZAM9ZyvfpfzRdaNmysCofX45UfI2okM5V4bxQw
OFAaVQvFxssui20oVR7dminW/AyHkp+H5GSYw6EWUAp8Pw1Nqu8rrq7TUq+qmSHB/QrRYdNwSvl+
kS5JcdyidCdQBeeDqwhkf01T4VasQGLHPfBoxxjVQ1GYeNvt59bvzMZRwQnYFtwTMHnCC85Ixl1W
Kb7AfdGBjTH0UvFa+vnZv3qsf9+FAATY9LTBjHx/9kofu9yqhwlqNZYw4xuKBLD09u3KCrDncKoR
vxI9XE/AftmSnKQePWGIKloQqnpX0IimymBW4zXThFlEkbVq1k08uA025Wb4rFqJn4KlHgEdjSAk
B1ndtMNVUUnepA+YcTQBhBcl3uH2g30dpHm13+nmB9Spi4RmvLCYgtp1scrUi7A43CaktaI62OD3
1jBobeFG3BdNcboYpDm1xv/EHySkq+xxNXZwtvNATvdhkgZddRvNvzN66HWOJ1j2jjMxFUDpqgsj
XoF5oUQPX/gfE1hCiwJZbUJbwI5mvGljTO+6xl2AlE48ZQi/O4mLM0Y5+t9sCUImyARZZncHiHE0
E1ejUuph1E77PjR8Mx1Esa4FRjzAIdfNypHitdICGNwmkE6fYvlKonXT7W2t2woEvZhCIGudcY4R
Hb+iVYRP8Nzl/oLlUAJiMysbH4kWdt+1BZGSwpA9Pmqgq61Kcxr095XDZ0XxL6lzTyAFQQa5Cn1j
wWURToCD+kYRHVd76tyvk3JjtSXcuDMd3C/R6b/m5B+jcBTAbUzsZrXtp73c9zSzYOhNbge+txle
LTv1ZWlB3r8NNFgtOXDzw55JIB5MnpxyBkc7Ag+100CQSFOnyT7qQQEPeiUdnhLsH1YcBm3hXNsc
0P1b/J8XFHXeU+v6j7sXB5w/UiH6V0Msd2x7FXBkWWXagQtuHrF+bNvR7XBDnlDDNT9BLQGBtvHa
2sUUajNc0jnhHOq3eHwdaput6zK0V0FkoCvg1sPrnCz7WFcCvL5FP9vAlC+3N1kfdF1OJw/UHuI3
4sxijxtO15QbBTofkDeHbDKxXF+JhaOFQHBZfNwAm4AnIDCYIjvSGvWzm2546xpa5TmtauEWNyPq
y2FIay56Gr0YgQbzAT0Hps2I0Y8wvRQmD5WCU4eKPdKYvsCyokYTYY059dZGaVbb/q1mHA4TPveL
6Nyuouvqok77jYB1UBAtbLwTEKEwkUEVjUuEMknAUWMdY0iIyVMl6RClJj+l3zahQiH6oJYQtiFW
gL/Wpf6eUrcg8Y7lFadhgdHmlGHz62BtddGKAJVDkwfpdPgUpvCcKS1YyrX1CT/EhXhdUAqXTSe1
oXZmj3DviJKuXelgJjBYonjbACqVgJXHaA/A8BJQFZDBsgsmbcx+QUZA5eITZ2RH0gdE6tHHWbWu
tNQ4HWF3A0+MC4hPtRzVUHSUzJuhTbdW+jxq+tocf2GvZlnD9QLiRPQjVCAwh/61hUm5zGS3LNso
8pK58waVY4GiYoXQed0B0ySkeCFCSyDK1UHZG3bhZY200UvDW9TeU5N/zOyTHK7ScEtY1ka/eFKY
rlNkBERCiXPobmm0bZy9E8RFJxTXprAf4OiAQF45Nu54JXE6fLRXD7mgesCPScf7hNFDBZOSb1j7
Chjf2Bmrtz67gUA8rWwIpY+ZtLUKNoQxCNsHDSQckgsqbFHMxqJHgBlUPaoiDNLe8O2Va7WqX01e
1l7J/XAh/Ab1lA6/lON8+BiDUo32PW6BMiBf23wV1NXFeiOahw3QUXajqrMh+h52tMkzBKgpQrON
J7lxgTkDAlWA5JvQz8p+U2E/9W8MA5osCPhZDtTgKk5D8b4AjqtuIkafORTR5p0nHF8YqOZQbWP+
H5vZdRrWOwK3Jyxn+/4hzxEcwyDcWg/5+2q8MZHoPHR4r9/M7VPWPLDO7AYU9KZkQqkg+8N+JqRW
d4WbvvRWs+2AxBjwfIHAL228llNo9rljreAEHRAN67sgBg0WduW+kz4jo8eD6lMdI38xVa/aatx5
Pch+KTVrFFadUL6FagrsB1solt3XzSu6K8oFfWJvo6j0xIzplKcMWsoygpIfXg9JGbAsSzZzkSkP
yeGCYRafA3Y14fYIdTZY2nmjDC1zERmp6OAm8B+y6NWEPSWGQmBpUIEJr6toCDATqKHrC6FgmSKM
+pygX1Lz2upa9eMhucjG0KkL6xF9wTperlsT4zXWd8Jiy6XyXkmz1ylDZMZ8baci0MPxpuR3jcZL
lUlu2gH06HB1gmRZCCxomvpt/tFzwshgf5BTCPLgmbB+8rQG1sIm+QZ5birfo3rVpOahpn24t2a8
v3JXUq9nipH9vOa+abKM9PkOa5t2T20jI/FmCCL2DEujfkuQc4XyZnJwTfDcHYFZFMNzjaoKFRYh
sao3j6tWzCTx/CInSQ8PHS/2kK/cnx/jy0Pir63VRkkDEJAik/V+f4x6ik2ltONpH10dnvsERRRH
fgasqm+6y+wuehs/sqs6wHF1F21wHrvIB1DBflMjOrOd872gJ9+MzQvGmsjGOOOm7FF2CZT2Mbqc
d/OGfPPG8NbhNvXgJF0deGc8had+2p7ugXp2jE372l3Lj/Z63mnXjYfuqyff6rfmrRZUwbLJgnzD
vuH1t8lNfEXA8H11Pb4ZAT6im+5GfpQf+7fqV4zL9j/ppnTP5QK6SM5+GqCjkodcrJBXm1KSECwM
lrn2kD/RcoAwUBcnU90OxT2yzn4CkU0guhAqEYs6W5CQfjc7gKJ1zmZ4K8glEoLbg5RvOYOJI+qq
0/GL8ql66YmNrxbqAjjXGio+tVPojT2rEmkMYdncrbxDiKYFgTjBrDdfPQ1jcy9CFYFCQQ9YlMH7
WcGjBc0DY96qeuRmhLl+JTtL9aLjVheZhjtZZ0rxp2ozgA3RG8STSqUC+n32dE0S23VO9Y5CiXgU
zgkrVInGl7N60SCb/3oROqmzzlJDQptk/ugoHJrT2KqjPe7Zx4LOL54Gl53X6bdlkPjNmkTDhYjm
Hy6ifbJBdyyQvdl7hlrl4H3tPIZu6E7A2Mhn3Whz8BAC8edt6XVrxIzXZTCs6wC85kbxNV/1ujvD
1YPyJdlw3uVzeiD5swfL0Zl2pDJ+5eue5etbOBSuwX+DSV9r62Vnb1j2Ozx8n3Wu04s7iN1fhets
P7frfI+Bz3vhYu3p2T4WNU7ijsDa+j0uj97KNX3NM7x2U7m/fil+dzXfc5jKeJKDJ1/YPIjlYhz1
MgfKbvHngBKcQ+Wefwr3jna98xz/qrf1lu79ZvHLLSoA68ZHNs9JXXM7OL9TRBbiTepIThKQxDqP
hfMuO0HivL8ySM6z5JoOGvtg/CivBWQMDqIH7uviPhtrzV057+/Ao53Euf71njiXjXONioYjbZ+u
Xlbrt7eHq5vZ/YQn6hZrdMA8hIr4MYTSIPToPruR8/kB2dMpHaqTTzcXvXNwYZc6i/f29iS+jZKU
cCZ3PqCzuc1F6Uxe6HBA8vAUcOWdeTu6nE89PN4cjZET2MAw4HjrOs4NkEExDOR+PruG844FsvjO
Xb9B3sz5DL1fd513FTupc9+7b0rQOsAuPDJHpxMQw6enD9sVv/TJdD9N1/0MtxW/7BdHXecJ0I5f
Bpz8XNXL+Qc2ihtuMV/jBX6M3PTIX82dMOh99mmuCkOP510/5c5W9ZBh9FbOyumcai1e+QfSoM7F
w8f6JvYgbvmR/++tExT3jcu+cd/xNeetzNx7wzuWfAp3Drd1Ix6wcO0rAzSksc3WGIv54rF50MhZ
fz5R9XVe0MvZUkwKHiqvvIXR6GLW6Vv8ZPEQmXYlz9xJwWqtBPZuuSj+MXeQii8khjpyH2R39wZw
2ck303a5V32kgC6UC+3C2hgbO3Lr2/Cpvj1cGnvUia6768NluSt3xr687S+1fbtO/cJjw9497PzE
9f17975c64BG2wALOm/yjfUhkJ81HLudzp+YzJPbegC+gunR2qmB5kKOuOBY7C1r+NeOkvsGL+pw
l07bSdtYme4o+3q9bKaN7YWu5aMb5i2b0O/2g/P4T+7mrthWft4hrb9j3Pe4c5R8gsAvDvIYjhj7
4paM8M267jcr4oMdmJt+CyDxI3xd3Ye3xi79x/7guAbqS9EdOwYyq7mxK28yH+HTbXxhX2Tv1fvq
H84oQ8jbmbbzZfiOtZbXBM129pfAVtb6y6q5TPJtrF/Y9vUCUod10uK6Nl0dNH9874wLGHXKQGJ0
tQr3nM+SGQQzosGbdPShKiW81HJfXCiB6eVrfQf7co2uzuPwnI8GfOxnHR7m6nZpdgg6/TxYJ2zp
vw/W0XECLRgZFl4y7dWZmwJI1EfM98FyCs100QkXHt+cLGEvWqblog8yYj+8fGZt7ha4y0XqEogG
NZnH1xlyGYUUVDu/FwaWtQRB01WVy3H1m1wYMqAHYX6bcbSdkGeJgLKr+Kw2JFYTRpUkq+LcaWeK
Nx5e8jk8c3RCGOnMjnS0++XLQdMjKZr2oPx8jspC6/Nq2Y0eFwYefeCr6bwfnLvPT5i/BERSchdV
Cr4rpj8u4n7LZ8vt4tvOHMzBxJ+IRHgy8OrM4RFcEZdNx+BviRQz9kKvWBefcdCxZ6l79T0PiBR+
5sde9clvJlJxhMJzPdtRwCLqXKIEG7A1rglcQe69K1zddgZf3PFMWD8EXbrBS2/WnMhypMwNr8yJ
PNntg+ly5Va37FTVpriKWge5IA4VXCMkbiEF4FHH86r1xx0Hes9wNZ7/4OU3YrfSXK5zRX5G7JP8
8cL+GL3FNe9JJfzeAzLuD2w1cvC8MAiDj9TAFT9yk8eObY067zrfigEVQRN9iK99qOGCcfDvLpms
BRzcdlcEPoQ1+RyLjP1PxI+ReDIG0m3mPFtr8bS5J37RL273f34XKkpOx6uInDt/fSd2ps+PO0jQ
vrzOnRtQS4HlyL7ELvlQbVPRSXMOPqn7Vt0lv0zWk9iEmgsY8c4bQvx+6fuDZzgfVKbWLTvA6Pe+
2A8I9NHF0wfW3r4AsotNgo6juwRsb8RjJVD5TbN71e7eXkpndSsFk6cSrGMHXDvu0XyKg7/zuwr4
ce08pE7rfn3JPPGfpYtMopNve04lhwBNXB7bYpuWnYMnEPewqDihRMHKa9eFVwRUAogzimfvam5x
Cco38XXw9B1q62zLH9tf22uN1yjGUJwAZm/x5QAi/fb9153/xDbnJGv+0Bx1ba7xd+XmUmcXsaOg
O+H2ruTEmHqZbB8odnmr9YH7HxkbfT15TyEDCInHc18GPvyQ+z13pT3FzsXgPc3uzGimHO45ljwR
2c8sVevcSj0qrSfFPCJqSwyfiXsuVq0MmvQogjO8KWfhICkIC+igNxJ6ZGLt8c3HhiGddtI6vVBu
84v8YrVRr6fdGBhrMTvfPw0vWutXvXRl4hhW+2Q2u/QxvF7dahxbRl88Vckjp7y9ySt3D5l3i6KB
l7rq1t4UziOrzC282CeZcjOvXosPiuGSOElMwc+R+atS/D2PEZGZUzr0VoPK3FFkVpI4HLKYYNU0
naMjY0AVuKEFBfO2SXQfSDuwIIEcHuF/iJpaBvm9NtaoFyiWW+evlNKAcBgoq8XLuw79DQSpEf5u
Cey5MT2nZRIc0BTJ9ANO93dto1JpRbaNlqS+68YCR3BpLcuPUqa5IZdZQVsXSdMqfRcYbKVoNyr7
xCB0YNQ7myJgH5JIp1AdyqCdb0XFoj0Q2fTuTAfMEC2Nb0OjyooOVUqgiUgvjpvokxxC4CqR8Y6S
+KYZMn9BJSG+C8tk5Zgk8GEU3w6y8tAu5R7Nu6uwlW9r2EwmNZQYDkBcPE9xvumr20N1iZ5FKNxL
KtNPfLVfXWDB1Q5voXJRAVPTxnvJgspS+Aq1NiST/ZEWrRG+55i/Q3QOcgna5RQFep/5dok6knxT
V72jeGVIqej/cHZeu40zaRq+IgLM4VQ5y5Js2e0Twu1uM2cxXv0+5cFi27Jg7e4MZuafDq5isVj1
hTfgskoVVWiog1KNMnQjwzevQadGVQsc6T/84RBbSCNKySFEU60pHmjx2lZ253v63skVKwYxQBOy
hKzb1WYK2jDvrcCX13bONMO3tPnjF7+7ZO1/qOYfOFShPlEeft7ByrdeyOegaCPwrvCjkK+APmpv
dPVFZdBQ0kZm9ZtKbYZ3nK2+C0ArNK7A4aa73MFPftLDrncHzChY/EIcEYTP1xxXbaIh0lNtWKfV
NPZ2IWznGEVJOfrdE+KFAwXrM74JlNJButnUtLRoF8BjvQRrwc68swi39uq/s7kqO4WqlKd6pw9r
ighqT+2LZ8ZSTIDg1GY+QOx3KU7r+lN4D3+kiHDm20KAIYS5ixErda+vC1HZsay6IUPDWMfKTqmw
jHjS8oWbz8pYQZL4LQ5fAi2fF8GxAxQhtF4oXrdY7SKyElC9+HkttG+lGUiFNGmF24GDwtV1RaBT
JDkMOrNfR7jVYvI49oNkbMve0g3dkaC4W6DbLevVyS9TJQoQdPX7cmS2K7NHWyQML0+FjaRydbE3
ZmpveToZ+0GaW9kROZTVUGirIvDW57QrF01FnxHx1GkSRn/s2p1ppTG5aPa0cPIzDfw7XaPvSBSe
DeNA1lrIN0CJ/brYWWbpjaxa/bqu8aM2XaROXwbslAGg0Djqs2aBIfhILhPWGalC51irKpo3b8Lw
ezgIzYYaV8e7pOQb2w8uPlxpC7CWBkH/67SA/niwg2xEo7Md8p1Uu8AqCqs+Oq3UWYXUKsV2tv7P
r/rWgSN8WoGWQyMFfSS2wj89tNpNQz2xrO5TUA3whNAGsrxXE98Bzznz7amtMVLA6Nw1Rbu17XWF
O1PY/SjQ1q+OHSwt0N5Jg2HN1h6LcTvtjFhG2JTYfK+0CsQI1TeD9hJvIYiz2cVEhFQ7IB5B36TH
W/wyCihv31mRG6chzDxNxoJInIua9nVFJK7pPMVnde2hsR2g5vg3oSLOYUjZWFBaxZz49O6MeuMM
0AUwgDGxzIUx+nXUMEFmxQ/Ylti7R9lOuIgGcj0y8X3MKWAa/bmJheEHS2F3O2GtCnZp5Bv6JNdi
7vtze89V71OE/epYogSJzJ7D5oCvfv2lhNi62bbU8X6ynW7BHuGrF556Jd4bdZYt6uYp9AXQKH8O
EuL9yNmWfnPUwMtp5Ix+gddQiZxvWWz0rFmlarLOjWByudCHInksK3PmJMNMlugyJACtetNCw+ki
+gqJrMyEFIYVAEu5lNNCpYwiDpgwDkeNG05djuYuCkDeox+Zt+pGCQ2OEOtFlx5Dx1qFMSrJFfJJ
gMvpQDne+88vTAS23xYH4yHFAXR1Q/XUKon6dNi9lvrhOienQ1c9gtVJfG4+eO2sre58qeISuB6Q
lwFx3uBjAbb2dYNkfSnHtYmYFz1byDwpoGkyeCG1pt27mG8c/2gV480hQhBd166uwovs90rh0ARn
+9M+jI156DzTZZHzJ3jUcLkAXDrNtNWDsfZw383z1qdgcgyqFjqtCvfi1yd1iDacKGBpveyB4jSO
BNGiSBPEmmmyN/UkK0m0BmcfFvYv8Onw5KqY3ZEqY+pJMwlNVHVX2v6dOP/W+luQAQ2uDSiB1/dG
V3ZOmxYGXFbtjJMn0p4sPzvr7pF8ayCBy8JqB3dlTb5KqZwkM5U+rD9PAsERjaZKsgAfj5Hqz1v4
W+6GnhPIalTncW6Ed3j1muUBl9ksuSAPF6EBiG4KDV2e6S4X59YdwyhoEaEExOI5V3dbqISykrcF
rnb2nB5z/oBNsjgELrK43WiLBgMZmvzy8+Pdul8E6EtHDQADETCuX/dR4XLDu4U7wOeNJm6DgqE/
7G1cmvO+nQflq6Rk46BLZpr00jpPsHCFVFNjVpsKLV9TvoDj2TlDe/x5Wjd2N+oRgvqASItOmPV1
Vk3W21F3UYe1LKzfvBG2qCik4wTqIhJ3L6y48YoZjItFVURv5/oVG45RGJ7PEnTWExprhrRWSH36
/zMkGxgxQiriIjfl72Aqza47IM3OAA8OIN0x97eDOU7v6encfpj/GeVqGwF9s3JJZ5QMPE4KWG7O
2U5K9PP7uTkKVCiZByEas65GSSwzd+qGYDzppwCGSDJRBeQ7/3mUT0rv1XGONimnG4Q+qD3qVcwf
mlkylJ48iDPWD7Olp+4lJAAH4mfZ8qcNgXatH+s+3FYDIscv4BJFkz+zjAfLSe88861U7MtsxKb9
JwrEE8I02ohNqeAic7EqFNQ+rFl3khpl3FnDCmzVMPijzkedvcSGx7BHpWJg8JccXHHzadr4zvrc
iMKYEdK6XK/0QK/lCbzARZDJVgZhNceZPArKNxuwSbHuw40n7WVq/IgD/TzojTtd0L3REMETU2fU
r6vgW61lxYP26aOHhG9DcGN7uLQoq97kwuunBmiw/8eQKIgRBisymdbVXWe70WWAv4qEir0j/ci7
s4L15baStoqHvEY0/3m4W6k+WOn/Ge/q9PEcq3LBeFFfIMxU56QZkrny1EkX4QmJU/iDeg/PcWtR
Mb0ilCDBQHzoasQgHDJoPCXSQ+4KQBgsekOZZ0sI7u0COM+d57v19aocrMgLiWDaubo8LYwgc8if
GMexiduM1ki4Vt2t2vbTQNUWpheT2D8PYGQ/RVwtGxRJikmAGi+qlFZqad/5tH6eEHHD1z0VXRS8
jvwcNRo6ho2YDlf53Sv25igimYI4J+Qur67y8CKXuKOh7wQui3IiFyvss6C+ExjeuroQXrTgGOBZ
gWvv12cxywQ5ZAD3awDICYoIsDc99+2ivGI2mBp3XuXNfWNTULXZruzZq8HyC/YuqRnwJqUt8ULS
2iP4DLGK6hPGlhQx76bCNwKvz0IlPqmW+IerFMxG4Dg104hqZUuDhDiyioQEsFSvEJVLGmB7wcwi
3wxKYyylCNyTqTsP+QB8KIS+in/Xz5v51gqIwul/z+fqpWpRTf1YZz6A5R3SIhCfBIMOpSDhIyVN
7r7fW4EaDy6MSzl5Fec6xvX7Ls3lhjWnCCEU1SF0SZA5KIGF7ZtmuDMlOKh9Nq4b587bvlWWQRUM
4XqZYqDIqL7uLUxFS8PLqUHW2bvkvdGcc5fQNPMFBfHxpafBYtKA0ZfN8NvPTwCOK/qfceGw9i7E
M7Ll6p5Pr8GQ11e08EZWhfKpQUj+dUqeXXpNbHJFsxqt9EGw8X/XgyFw+neIq+M/7EoFd1huOc5i
N1yzwYkF8e24Gwh+Tvbbw3xSOSl9Kcp1VlHkTd5XWU680T537lvazgLnrOVnf9iU2U6L5tgccybf
31O3LnJTyDdCMCPm1a8DncEcqqarhzUkhpDcDDCT8eDvyWlQvKsOYfL756/mu2Qka2pylToUUgyy
yKsLJ6rz3LkY2bCWssvSQBJfaqyJ5OFVKFfvJNHTIejGmVwt5L6ZX3IAP9x5XZOsHWfYcrWAQU2o
MeBkYtvaFq5DobdLw0YcDzxE8Nu4zLxoVrvVyOpXQjb15+krt3YdHEBOIFuHvHmdtUD78NvBS6iK
l4v+okx1Qh5/mdsrd3CgHbwE4ZOBzHYWHCvpV0L9w6S5hkTznWncfG24fuhY8JKGfh4V/0SEVZfx
kVo9q1hNDXdZx+sUMH3tHuF7QN4YMAesh3uv7kYRFPkblZ6R0GoG/fb1i2tk29NlwoV1Y0pjV4Uo
teyTfOJmyVKOk00zgHy0/nLBEZI1cWyNYqPdDGi6hZyNqjH14idRKAU4HWPrdv9E/tw7118R60H5
2BCkaOdqM9ftJQq9suMrGnYRqHm9EMQR5Xc2vCEJPoqHcCukC20rmjFRIfuOtRKIFF+llNwqeG44
v4PW27oXXAYVaxKAVPUzmAbOc9fZ+3vvUKzXt+nCCyQqwIGK+vLX9bRadLsjqxrW4jYTV4hEGzCY
puYw1jxnBj+l0YxdJaeLuOlWl4C8avA55I2FEsirpDjaymWWXJyFW0rrUgu2vd0htVx9lmHcjMq+
fug1UMDqsM9UvFtz4FDdRBBkTOpv+kAfHpCVn+/q0pm0aPBF6sowymlWh0tfb8cCnE49VR/qtWCA
xVY5DnpWiV/rKfIFNeAB1NXdKMLEKZiwmk7ykdl7vdvpCN9HFSDoy8gbvHEgfXDSIAVdTVzHmHC4
WQYinqAc1OfecUfZkE5lUO1SBWYgwzdYnatAyVtJ2eAK8VTK+Sf6O7tIALTDeZ++NCot40F5yh17
rBQYfUTBezRwSLvxwrLCZ721tmbQP7hyNLoMfgYuKZjWlrbtS2elgW2PMb6RE+h0Mj4KVXLnxvzM
EH96uVcfi64MUq9eLohQtvoEU7GqF5JRbRZMfe8IKr8MehT2/fGlrOcx3CoFwzdBW2q0Nw7foNAA
goNNASxTh1NVzSadkM1MrUkaY7vLxiy6c3wvh795z4uDTUVIUyETufqCPLnLO0dSepHXEaxiVYf5
sJwmp7Jpx012mfblvsejABySrC+CCUINl44NNr5o2ayVwAPDPvj5O7kV1trwvIXKF1VP+Sruy3W6
60VhfBb8gZiLwEdIKqhbtJd97fnnwW4FdWSz0I3pMXwXVdDMtOx7r+uFWJJUAyImWgcdnsNctcfY
X7nD8ecBb1YahCm9TBamGtQ1vh4CXpxJXhyk/VpNtWnSIhSqmVMiWnQ9pqIcH0DUN7Ud31Zp71KQ
/gS1wipAKNzXxenn2dxc638mc7XWnRZrZaswGZgpnNkkn5o2J1epAEjdffJb1wkpJ8VNEVZSBPz6
5LEWal5rsdcsrklsIf92xedx0lVHOqlxNMfw+X/RQLp16lLuRFpYSPR/y+lVpdPyQmI/weXP9Wma
YF+eC6UHUToJtJ1L56KcDWDaIX3c9Wn/LttB/COELFVqrpZMaffrU9tKpuq9xlOr4cmjo+dAHit6
eGbtHMk30dSkmwwtZG7CncAYU337+RXf+sSFVLcqcihMFq/b2ZfKzJpMzzEabk6XpsCNayB/KCBJ
YQtVYrX3/Nm+guOlZBMoc2pej4jpYc7ZxnSoAFMnOnRK815Ic+PTs4TdOGgdVIG+iSBjDgsTXUnY
DiOQsniSTkLz+MnjgziWHfHdi8rXvHl3YQTSkybQ4Qwg26wRNCs4FAaW7s5SiVj06gynCU2MRSne
EJn713eFwooWqvAYhR4ktdMOsnoc27DzVKiA56z8KItnBSS2YpCBDAtKxBLN6Z8n8QlQ+jYJi74S
PU/Y4NcbRg9ysxnyYVhDAO3lYqGF/gL/05FYGsdMnnxiaFiiIycY2U4nDCZn1SXZ9Bd82EL7MUy8
HXZBKz/9hUtjqQtr3ehJImjITkZQLNtK3iBtgRvYwSI4G6BtcCdnY73Fqp1fJ5psLQeFecFOotec
DeMmaMexa+Ou0f/SI3fVEWM0uAyHRjH1jYqL3EJRQMVtopqrmTWTAuehQUNFRgYgO4jeMCqqlXVn
ob4T+onHkRiGve6YBKnXPPJLfzEs1yKVMaRhbmI9ToFAVbet5D71FjS95Lcug6MK/pDhijy9gfJp
eY+XErQlXo8uqXQYUuQV7WMZhNLP71F8199eo02dX0ZlA/aU+nUvyUoqdUlJsEdpr4O2A36A4CvR
P6y7gJUbycEng920bXSov+lVekaXqprPUFH8bGi07NktunMWas8JPOYieaJgflfI6ebBQlOM3OiT
9Hutg1UETtQ2aUlqxMUpWcMEg1MK51s1/VSKp6Y/uhDaVG5I8mDOha+tPC0NazrYzkKzy5ncGWcf
USaV7vTPi3/rbBG1Y6TBOV1g939dfNrfdWQZxbDWq991eW61LbuBuklupRMFuuS95vytir2AbKiy
eBG24VzdbbYcZ0oXgtswtCNUWawlWHyz/xVasIrbkTnkI44yrMLBt5wBTXDViHNs0Ak5/HuJxo2t
R6IoUzRn93H1XE2G2yBUpLxHOtDedSJ1Sz6F5rN8zvkFyghaMQB7yuncPC18ZmAUdnJQs/pQ0QYk
1vj5ZdzKoR1DZ1gOM077zyvyn+TVyZ2ikEOvW6fGUUxCHAiwrAUB1A1Hcfmsuvven1gwMlAOEYgO
Xycc1ud35nHjeEcVTqXGY9FPkK+LWpVjRY0n+UgV9WOfoh17lYo7LF90bliKWhVK7QhGKjFOZEA1
iVN+nsGnnffVoQBAAbwACj/AfK5XgmZaGBU20heRaU21KsT79t1wk4NUaAerRvojxTvOt+1pIIcE
YTUsDPlv1U0qO9i3BthHkd4JwrVJWtba3bIuql0eIrbq7OUMwnZqwqZLV30Ew4nuUJ2cVSmFvgqV
qANKrvaTEiAhvnMgVi5VuDGkByc+lfi/VJI0G3BwM5z+MbWchdQ0vJ4seCoTQaju9y2qMvwgvPHs
Z9286KNuCGaJGc3NTDu40FPtotmUWJyVunUnJfjEtnxbN5WwmRUyhIPH1++5q7yhIExv6fa/O+X0
YuFhX2qIEFkPiAk92W2CvfeDJGc+ooIyNmDJVAhIONm4L+IF5i0zsd1d95iqbyK+LywbV19p0Rvu
SIjF8vZFjNHhYKLr0Vz4TpgcpEYnvQJBWIRmNFPrseegVKCUm1jyt059+ZVV0lRWirFsw9Z9rrFh
TRMyYDxS72yb7/0E0hPhmYVNvE26dhVDXhI9D7UBCEZIzOZmsEJ+K9oOz5WpL88ad2sWM5+WSqmB
GCgOxJoy7Bwjg+Wd/20aHi1eJ/VWh7Wo9M0k5UxyOqiqcvPo+ObvPjHPmRO92u4ispZp+qzFZ5Ns
AzbQWIaLVF/Qv5BqGM04jqEfklbwmS9wElFLwZMxypZOOYwi9d2K+1mAMIZ6QcGnz8A6zy75vAVZ
LFsf+nB08vVdWehP3eevW0OlRUgJ1aA6RpH8qr6o5qavJAoy1MKtL6q0Wct76IxoHmNfGyMKkHXJ
q31xCdso30nSttLcP7Xwtcguh854ik245zD3SuO5GaCDG8XG7F98qGhmCgrRmnJu94oyAZBQ+87M
Qx1Yj5RdnYZTr87nKQ59bWizL+xpUqwIdXGFB5PVPwnpGnHJydbEiGVcRLqRZRKJkdIp1WWj139+
3iUgU7+FHJioCA8hyzSALF73CzAxkepa0z+1CM3Ee4ZpPfaJx4RWhZbKq+7S/pFjEF4WBOVwKhZM
+OTanjm+VCgjlPK0D1RqesA/KEQIcpEWQ0aBrZs1JZFUOUZZos93UnkKBqCI1ZavzJRicuZ8mqJ9
4zq/rGRvgpvzVXVhVM1DWD62Bl9Vt03ThYRD7UV70zNcb/n7SGe0QTSWODtiWTskBToFbfyQYmxe
EzR4urcKqYvkBsRRKiXCXTuNtTEqSRq2ln4N0xgdf54G3NwWM8hR8tZQ75JraRRrwxN/Ho6duaXI
PLI6BBvUg53nn57AEad7+VB2Z5TY3fC3KHoJDxad3Lt34Zvq1DJxo1MRYhjEEeHn27iLV4OVHuvc
hQTt0qJtHjoZllH4m6qJD4E9b1YFYHQFlorC13LJR2CTDI4V+BZxtGmknizHn5bqM0VckYXRSrMT
HAXRmEE7pCx/w0wIbGekKPjDZgdBKRNK5/7gTCTObCtsyJTsEUptVQIpksA7EYLeg3207bWKZoeX
ZlPzr1REYzl0Z/RKgNXnYzswZ1UEdSgLx0LMIgzfQFEKmz3o+il71l9HLLPlbozSG9P2FhV4UM6Y
Ghpv7TCOBg3XBQqRjfMkPJ0DEbLJ2dIsOQaJJrRGH3cFqiCOcC0OCHWSvp3mpgUooUfaaBnE64uB
+zr3m4Zix4WFgD1QJ7hlEpJ3IbexVVFUwllVgpTQVJsIZ2aUA1r5MpO0lHabti9ceS5/pGE6wtly
AGwgBJGIOkapAyElOpQyMIngaMTOhtw+9GgcJNa0ltRPFLuYs2dkOO30K8RmcngfrPKHmQpD7Ilg
OETgthFaNTm9U7gZQpUlmwcUlFEdXLJT4CJo0Z4oXnBGOljuYSu9xOlL3LsjyedmDmjQ9b/rBg9L
/q6Qm3GdYjw0f0RNSZ8L6Roap0K9pXT0icSsS/Wp6xcXvZpiq4AO16IsvFnX8AUQPOqUACNuevb2
ONM/CucNacVemsE/Ebkw7pBt8tqxfnmRL5GTEEaaqSBkBPC2On8q6tkFDtgsOJIKK3Ty2+HUBOMB
y60cNRBVCV8VSDHC1UxIq8Rka0ONGgyV4gZOdAekh2tQlyoq0B+W7ixdJIfoAM8an9CpdKVRSvmg
94+iPtjiPRaXf4d62PZuMoFLuhmCbYNcR6eiPXW6tBNxqXaoaTWXcuxi6ynMwJTMAA+ARhztIH6S
5btT65JPrDKZGrhYCwdRL5OWoQp/JJlYOgZjsTzi2Zu+WAhFcRk4NPxIpYKiLe9r5Tc52sj0XsVj
45A5atp4fOGn5n0+ET8RBHUUvtlJPKFJPPIrkkZqjOJ3gRWZWGiK9ybc1cSshg8WGl0CiZ/ZRKh+
dMmizuxxQVKdv+k6n0FdTBBFzLFGFQocjRKuqFKKFXAh9ojfFaalaG9dLIh9zqcTaqJoe8ArIKXY
iHKMmS1vRNifFsj1WMlvovFGgijFERfmlIDzZpZY6jwBlXLxzRl1nrUxFHs136t+vG/KfEe1dG4H
+h7LrKOrhoQ+xj5E6SpQhrmCVSjJhtCE5QZDCmus2N3CCPDDThc6X4KuzoSFMP21mjQsrDVhQDcT
0JpgyBYGYkuFC7NeFTd8zWGpjGQlIf1np0t/S7I+N7fGPRm/1KeAAfwZn4jRlrOSDmaARI3s+kvT
I/AXZyxvTDM+JM8Yy8ZMHI1pYh8TsOaaKu3pZiw1KR4rfbmojOJF3D+Gm25C34R70X3EzWLQL8Ek
vIRPfrwjk5yh8jNYMI7QEsmqHuVRc6JVzS4v6EFxaiGjEjTe+K5BhFA0/HrXGhaFRCrGhB4QhCiu
XUWkUeoDzBg077HZeAfvicJeeEpW1S5+MFfRLjuHG8CNW38Zb/qVv7QP6qo654/eolleTpQet9U2
OeQzY53v073yHO7tX9ZRX1o74JALmhgLeak/2EvvNd5rz8oiO2iTdouF599i5azTmbFIT94Kcv66
WbsL6SDIz+1y2OoL0qut/Oyvoj1VjX4hL5JZuIoXPu1da26tqqVkQ6xP98liWJZ7ZRGfii1Ml0Wx
yWb51l+pC7QjF+G6g0qtTM1ZuzFnxcxeXObNHA2Tlb9QVt2qXPctD+w+EHYdy4XJxI1jMNe1kbUz
l/ryrz25MLXgUM2t2bBpNv7DZYOsjvGSP/q/rFmwkPb2wd3qh2gY66vwIWcds527KpfOzFljFsG/
jQCZCm8drZt9sGbdlvmjvWo2RBPuPHxw+clgEjb+zj+GR58ndF+qpT4jxlsN0+ZszfVlcjAW2SqZ
lryafI/p9NpYJwdtUb1S4p4ra7p/q4R/ZyttIZNQzYOFPpXP6UN1ZL2pt8+1xWWNQsK8WVdbYz1s
0LzYwJckcVxam2JtLI2l+xezupm0Bta09TfhRlkW62KdrMGgvNarauVsjAftQdoUxBxbfaud9K2y
//yNRfiEoNTY30VLaZtsok2xVCf5Sl9LKyECE+6cMwJH/K+01ffBsmHhqxfjYBz8nb43URPDIHqZ
zYwH82gsxYT0LW4lr9HZYHHFTPON4XApjsxDck74VRcGZjByt95OOjn7YBft5JWDftFb9Ja88Qtv
1j7f6Kvs7L05p+At3/yH5O+c/EdrHy5V3pi1D87Swjlpe7rgGx/xjXVwjjfiDxvv5QZZHeMd4+Jz
vnG37Ufw5u385fAe4bmxGt7drbH3ds5JXoWfH4a5RUnkZG5bhOBG4TLdMP2ttpcP/qZdtStlny3C
DaIKp3IWbrDK2af8uvghMt8U8luHcOP+lWbyLltXK27Hlb2NN+IdiDnWq2GPpFey1rfSOtzIB2XP
xBfKqVrlL8GHckKpYKnxa9Ao7G0Xj6NzvKTNeq4/lHcZ2aZNjSjRqpuZB+lkHtKNmHn9kZyrj5x/
5k6w9uib2fwOV3Jb4o3Ez3FfiRA+wqWF+xZL0L2k3Flb/l+A1tDJfWWG+Oa9FB/86eYF2fOSMfil
4Kydwo15gGrXx8iP6FNMzHuUkXaUfeF357yshlhGnbTwebN0Up/zZaE9RrvirbfH/Ye+Ior25ioN
Q/HHRqo0LYOpnI256p4TfMYyTp3CfMDMKjj4pwAifHvwRinB6IheLjqJHhdtMidJyrVl5i2QUxyS
ae0sUWt4KtDdtRYyzuEhgTmx5yiRlk26CqD/H6oZ9YMcDwyMbKKll+/zYz+yln08QdEzgRaNyN+p
/NuenHj0S54p0tTdl2/l8Ohzj+6Q8oChTXbdjHDmipZDOWrKmXlSknmxsatp3k6IR+KSWQA5G9nu
0tuE53YSr6facxdSyRnX+sQLp3I7EpZ/7wo4dmtRL6kP4Cpvwg5F7bc8Kx/1xlrlb8pqWFlb5zXa
eEuNIcJFhgKTPauW6c7Ch/HB3rcv9knfE7LzB+29tQZ3PNMWBInBqnoKDsPv7Ikka5tt05Ox9tbl
sj97i3KJ6bTK/TadoXO7l4ZJ9Ddcuq/JaBs/dhDMjVn5R/x3tROqASjwjPu3atRPqe8khEUbTOZQ
QBF6Afwuyvsk0ON2ig+9lqGjQL79oo9fkzd7BcPmcUZXdMHffkUoGkM/KhgjookpQovoFgYjlDgg
YM+GR8Ts3jkDlhd1oq6ydCpkEcTQhbTDvx4dhXr7W/6LAIzCn6YfRla4Q3LhOZx501hfUAvZfYpd
xb9z2PZoFkAkp1EQz4pq+ezMQbvU9bze0Lu239tZActwY7900276pkELV8ZRMv71axj75ijb7GR3
pTroDMjw8ZszwZesoRMQLV1yHij0hrCzQ1hmmkBvHBnWRJ2ps52FfEs/seGMj/vJBSkCNiGK/tVE
V0fOnOwgPBbuiDq3OZpTsCiXOm2SiUpMwWmH1s5Uf7mcY2udPfITYDM//Bqm2TJ6YK4WhyTclbH1
IaR33Pds2U6wP2eLKKvyIz83PACBU42U0Vu7DB6kOX+pQCzBOWircMfe2SWPyUN4rDfxEd7/mSN5
PqycrbfJXrx5s7L3yuo/W8ldqEttB61gEXHQZxv5xYZAHx7znUYGOMse+o3EJR49aqt8l071RTrt
uNJ9BGqUabvUptq0Pl3m6iLbiyu646rnzxz450PJtZ1vg707PdRrZyMOvGxB3+jBWYZPJvXnXbWu
1tlC3xlL+ZizUVbyrj+glHmQuKXkI+Vh7qx8qy5sBHPyJ3cq/eoXgTRpuJ/SldAwaFDASWb6etiS
yK+6ebFHc26W7eWF+XxBd0XMLD+g4ygmxaX2CqI3mxV7/jMLF9WyWpqzfBcfgz8+ihR/4t20WOov
/tF8MVbhMXigrNRuKCzwrjWGu8zTbftsPcRP63rh7rQH/+kQPlm//K2Vj/y/hHvm0X/SjwjiLHhC
f1uvAeIviculR8FMfuB5n61f2q/qWfpTr+OttSyeq7W7s4/tQln+XHiBHXknGBTtiH8K3K3h9jKG
Q96jfcg4p7OzzcWmHsqXdmWd+hUuF+eee8vi3so3zt5c0bZbRouGKEyd8jWeLT4flJWIH4lpF9oi
eu2e3WW0zdfWU7B0ttrqcg4evIf8jZ376L5Hj9kyQagj3HkPztx7SB7ZlUdjpbFx9b2zlfcQ5Neg
NXfBtnv2Vvayg51MaJkuqpk7C9imzhbJwmW7bJ5A8Ty4O/dYPZtHNs2CqH9p74rn7sH92x6GPbXg
mbnzt9JyKEblvL7DpLumN/8nlMaYE8opSPhv1U1fj7XciDvv0dy6B32a77W1sggO+Hhvi22z0Cfa
Vjsoc3dWzaJNt8qWw/SyFRveO4lXah71HQrGu3qVLe68WNEm+qe2SJ0Zvh2WGzbwMshB5lUbyR9C
1YWRap3cJ+s9WIThyJpKaORjvMGBBSDKv1PpvUaHfI5IoZesQgC6YeJ/3UmFVeuDnermKX1PzjEn
VEDpbF61o2qWT5HbwJqUw/0PpZNOG3G73nngK6yEGJ7+DDKJn3gFVbnqHEVVO2h65RsnD1UbhEsn
3jZ+k2fybJfPOSx+Hk29KmuL0RhJdG+BZQCKuxot9LER1k1XP6lbIUyCfuqoQgZnhmINPHo0xPr9
HHGRMb2zUTRBI2LkTbJpdae5cN1H/jaNqzWHTkx7I3HENGTUuEfJrtlYfJjScT5yF+1LsjTf9Zk+
S/bO8p7T6Sfo5WqLfVmDK8hBOtSaC3lVP6E+1yPjk6HXE+8f/y6RittknPunpzPySJOfl/77iXW1
9FdVc+yQ+6ToJP1Uj+UV4cYBaRLwR+uOe7B56tfxU3XvY/qWMV8NKZC2/xySoW8nNmmzcbpsqJZx
tBFXIgZULbi07o111f/99krFzvtnLCfntLFCSz/Zr8os/2Uh8pk/23/cR7R9NkQcf8pVMw9O2W9R
rLyzra/bnZ+D04UXZgMAvOxr7QA/SVtEXFT9JC2iavQKUavXMf0FvcG9Jsujj+6JYtm9T/fbHcTy
/jvqVY+oNRQ7tEJNP+mv4p5BmRZIEWpawZaa30ryxxkSCnce9fM4ut69/w56VQXpjI4RI0M/IQ2G
rKK3eM1R4RKSghh0jjbD+akcnT4+/twTOvo8iH4a+OrGLco8iTlX9BOuElP/wZkZFIQ3A9KP/W/r
jjHJvcGuMeCuj71357O0jUIQ3qDxelkUL9rBmWMqfieYuMY0X++ez8LTP1vXQuu/8kKWVH019vGm
XBbHdhsdvFeNDMAbPfCYwUba1ghc9cviFB765+K5DO9dRLe+oH/e7PXVhwer5EaSop8o5TnVVLOX
nIztW7D2VsrRPnErePOd+h6pI5V6DFCC7d0z6tb1QBMLDCj/gnJ0hZTMi0ZxrZApXGCJqRPJfkMl
PdQ3MYKDxmig50ZeWc+7ZEp7VrJ3QU7B78463H4dMBptAGqUVq/J0ojNx3Eo1fpJebH2ykQ/5w/F
OH5Wl+mHcQiCkbHznixowzMSFiFytYpRBZ8ho02z5c6ZfesAFYT3/57K1RcOQ1UvirbTTy/R24X+
wwMZ2nP/Yr43b9Hzz2N9Yqe+fV//jHX1YasVatapMojTpF3lqEok45wYFWHtlA7BOPcm1apCJiSe
oB4euegfTPp2kv+RdnRmWA+f3s5lYv6hJv+SFyOXvfsrXCnTfhO+WfLYOVrpslwjtKZ7k9ZBwX8e
D2O1XFyGRY1TwaohtP/5kW6fVZoKZMxysKX/vBL/+bDq2sr+i7Q3W44Uy7ownwgzRgduGX2e3TXc
uEkKCZx5Bufp+yP6JkNRFrK/26wqrSqzKnDgcM7ea6+hf4SZehqe4fUJDCt95bkg7xI+5naY332c
Tjl9Oyu906E0r90hYgqzTh3jB92ebPxdZpnUk1PNg7EPdJRvT7cbMPKIirg/odwzEuKSLfxtcNoy
vorUnsXztvZSfHuZRO0f/EV2mCo/voCjIjx5wUh0Sznr5wRkCXs3RkSMPL4Al0lYWDc41D2LBxFP
3GpNo1E5Mz6UGYQRq/8yWyv/UvbxEyChYctA+5CcSxtTc+z2DTAbHsVxXLQH8aKtxdJqdu11AuQT
WwVVLK/SOvtFNkf/iav7Xn5jRwBoGlq2fny+CiIXbVNydLCK2lNphBNP7Ylisjoqu8CNgI0MP6g9
M/Hk1OnJFMFj8YsK14B9CA8Iqz0d0gGm4nbauXEEsmAlX9XXXWWev6puLhEMIEFA7l/FGx4Jvm5H
7y2lsepEokUq3YqfrKyEI0Y02Zy3yNCpVpjWe93DFk10Blb1pZ7yZyO0Kp3Zo8UISMEmz7TIIgLe
6KVpLRqS1T4rrxXerZLz2NUU+279wtJQE1tW3Qq3Xonxz+25uJKeAhLCZfhTdN2GeCCBVE0pfOgc
8LCeLlmbVsUUNLBAtLDFBm29W6ZmlSpm526puXcGGrgyTnM8K39P3+VjcinfjQu47KTrBJB6mkaR
76ZiCYV137X76m7LNAEf+CXkIckmVvepv8BDZQZ4Gj+b0lKZZp7Sl+oAD4M+XH5ilIR8GTcx5mlM
qNFTyc/yR/Um8lNwrvqCiFV8lc/JV/KUPGEI92Ss+tASn6qSvygL5jO0IioPS7FLPCHJWflQN21k
t0+3d7WxlLd7xycTcQTjbYiwCyaNOt0PPwpf139/x38dTOggFfRI+AGJ0Od/d5P/+Yw7papGrZaT
E18NvAbgzPID9LBagjKq9Q8X+03I+mMf5Goq9BK6MWZAsLb+LCSTuk7HuA6TE/Ct4ScfBcTZJ/XM
C+y2gRd9ar/6w//9/v57xW9NUVKWrSncA+6vtW6HZi9GFvZ80TUa7Nnx/9+l5D9vLqv0W9QrXKri
GwR+2Cetd5etcRPs1ML/97V+fJLfGp2xUY0SAUDCLKFbTxau+jGezaOrDakE800a6ub/fGB+e3nf
mhypah/mPeTlKR+tiYeqduwLLB2YOtsPa7YdX/59i9Ou/a+18q3BuZliqt1M7pAZC1BBerm3drKd
7An7n5blX6XRtzv71t8MN+UW1COX6hxcdp8eg81JapmHwRUOhOLkjmiBe1lS/9NbnGqM/94jfoQT
JX3CaTi/0EL/uWS0MgipYOP4JA/uqP4ylhKus/Zds/WNCkq0A8JlBaHiBN9cdZKHdcu/H/J35SwZ
FJP4Fzs8UAPIgN+rQr2IjfaR3cPTyBCHPaDGMBlv2MSpnWwrBXYLm+/5/9M1dch3ElpDIv2+3TUW
HzfpFoYnzGYB7PvXGJ4FFqfGSbpEm1z1dNH74ZLf3zC3CUkV9bcKk8vE7+vPSzZRgteSJgUn0cfn
v3NuC7wXU6qRU7uKXuPdBHBOhvw/XPZ7ZTJddoo1N1XIqQhNv20JdRLJg9ArtyMlBObqb6aXnW4v
2ZwzMr5Zt6dkM+5/uOT0R/65pLgkJHIU7oqKc+u3O5XuuV4K6nA7jqffQ7P07XaNTiMJC6mvesFH
8BM9+nsd/fse/3PBb9+pEcqV2Ej97Xi/3q/MojGVvs27peaqq/T0w819o+ZPq/WPm/u2crKmleJQ
5FoqZ/8lX4qnYRpyULPNhx+2n98k2G8PktUCdIi2ysCmYfp2/3MyJt0d1nIbm0fmiMvRS1fBrtat
gLnv/SoekkW3uG81QnZehnO0v7/Gx/yz2AnPmEXAMYgPyT7GK92q9vhyvNx+3faM/Bbys7objvKe
McYqXGVuu0C56s4kq2IM0DLJ0PzyWWKKcj/XjC7w+fXqZb5y9L2OCzzWGpd019RWte38oLBAms9g
9/9+xr/jEf9139/2pLt8r7pHmJpHpMkl9cd6bHARsRbSeygdu6ehsodxI3rkQTjDBvaQ4AQ2slMI
MyqBdtoPr+EvOJFX/sdrmAqY/7wGQSGWpy0S84geZxnDHBh4uPdD8XTzsm0BMcPYxiDu92u4xsBi
8cPD+B8LDqmbSkQucUeg1t8KlkAfR2MoWQRJ61cLWDxNvoSNC5+xWvK+n0i3ClPHZLy9LPyAYVs/
b/Xljanj/aez4u8PG8e6Ge0WcogZnPtvH7Z5l5q+l4XZkcE0CZ8QRp5SjXkfyBt5OCjEsbD7obX6
C6oxZM4FPjkTR68pW/LbNetZUQzlvdSOtKrpW3sQtg3juGRLYNIu+GGP1v7eSLiYNiE2WHlNndyf
b3ro4hZkW1KPRmFnDJ+Za5PMha+BpxfubX+HGYytNLvoZMPdLmWIhokjuOheLLTIFSTLowq3nn19
Ydy3DakYsH8igrIs5pZA/QzF8o87dFJlni011Uu+wghCq1cRoAK9LXKpv5NNyAx1InX+pNqY1umf
nxX2o6LCfAMWJY3qt6NATPRHFrcid/fKUTDgC15/MULWne7uBXxnxK8lNs26PI8JNfiYrSB8Kr/+
vZzV//WI//sjpvPqPx8TMUCVONx5xNoH0oMZ9FQPJvIwOs37gDGynZ3LKyx84oBMG565SRyKaGU3
PDHtGMPx0c6naC+HDqq1COF1Z/OwIqNhWnvaYp68yuuJZuno/1dhNRv/n0/v20Jsi7A31RlPL7pb
c7Gy+zcCQT77z+a9eL95t96e3FJbe0Tv0tuxaHXe46fMq79mCxjYSqglDP6N6Nb8ntceP7RWGTUC
2kf1o74mL7cX+moNCZBo7UR6ClJIrvJuVu+0zT1+lfVNAoUou5KsaVz//R7/x3fJT9HQdBLdDVP/
93v+z3uUHkPQzAJkndq4rc6hciHc8G6+4eGKOScT25gs+XT+74t+D5TmHUwXZS/A6pBS6rs0oJG6
NgsCITtK+Qu18qS67b9E0R8Ev44WD6o36GuV03S2tBKlVT76wSFGdJm8ocxBzoXl26nYRZDr0IXI
YBb0yV24yZmoBqvAfA1Bv7SJObHXpkRLzLrTeTIs01X5w53If2+lbKGIHHD/gOBP4sefn8Gtygaz
vQf58cHwRFiPxlyQ14/iMyl3XXophs9S3Rq/7nBuYqSOw6VVj1mxqnS77LZldkiCTwxSsuzy7wf8
P2pxfhYxvjNxcobCVebPn4V3SD6WmpkdQZ0EFV7nWko3GdLUcZEWm072iwDu8pt2O/77wv/reXCw
zDAGpi2n5PlWVrVdmIpKmGTHCYsI3fs4z0kdKfdpN+mefKN3bx0MGEQ8bvbADnsgH9XRHn4a+Dfo
ugNaEEtAKfCT7vB7BPa05P74Yd9qsLaSupxPLjsKEOo7vy32xaS0Rn6xy5+ged0y96ExkQLDTslW
vhNsdoYhLCMDBFvB3BWLDkI5yQ3VTt2PldK06fy5pZuzGR6cpPnxzLAg+PN95ZKYmj3WZEd4a2Lu
NqY1NC4cuRwyWkWE20URce6fz9hGc3GVINMj46ScjwU8n0WJIyf08G5OcEFN3sNPOTOS8VdzSWeF
6TX2i+jjJCSDf/4886anSZOOSEpKrwfrS37/yxNv5A56NdESrU02ndL4geaZEDUNm/6v/8pSO0lt
dMjKh/48dFZ+NXfIKsLUk2SnZI5MzQszNF81/BVvT9VOOqhX3a55VxfKK8IT8M2ZWz2cCJPiX+p5
hBYHe/tl9mKoHDT3z/sncs1N/prtAiKousYSS0K67XF+f9XWKZNTzYowBHvFemSmWgJuaASgGRb/
w+L90W7El8c+XZN5AUvovnh8wE1KgZ8rtyvsXrLMNzmxlU35URCkiuAE7Vrv5P1pBsjOVBw5Cqhv
SyC01cyHQ4G/MdiaDQ5p4ukC4YzYJMPWBVeb3hcuIk45egFELiAWsNe3+oxkXYOAGTpZ7XUa7DS3
Dh2OR9DMwrADKqQEBv2R3S1HNwCiu0VtM1KqUbgR6dXZwTvMGom/N5HVbUWxGJtWAnCgVZpOors8
vMgqV/en4QXr2PFFAwYEk1TOAVkW6AQil4jq0Wp1wFgr2Qx7VeT3L4Vqd9dfYplc7B82TLwNvi91
Ih5ZR6piTlNRvK7+XEvNLCubPuiJi76E5/OUnRPVixHOJeA+JAPcorxKtlgOoq0e+Puz3oG2+gYk
TV5HaXX75+65I46O9aO3foN7xLYV3A0QMgCZzJheO6VbRrvVi4T84AZxAcbeVvEQF4pvzZp87dnS
m+w9MhDtICHBrsJ6ISV7L6ZGKR2p2lXQ6QoGs7gRdsXl8fgIpPex3pUaCQwH07hbQvymzXyRtD7F
09/r5EMRXvDSLpO9qu81OGjZcyFghkM1SEouQVGulh7aSx+7ervN+3lGHBXhqht0W2fhmM1bSIwt
v2SBLGV0qJ5yNsLA7qM9avjupa9fWe8FIXzkD+sPG48wKr0JyXo9qwAen9XN8Yxuc3cRqOaDjXJM
8iJi00Nw5XmG2tAeW4iBmlMwoeu8UEagad83IjP2S32RCE5/Uoj5rZD+khG0Us/UwU7y8tggJ1ua
yrx/KdfyIvWDANIqrMb4MAu+HsJ1Vlr1Z79Bjkg497vyhNH1xBPB3QiJa/9ZnZQnAkMrbVGVLgEN
5jbZ3eHm7USqLC9dxq/1K+FKS3MbH5TCIY1yXNS++FiSqgoB0iPkHXsZG6OHfFn6MyiaBCt93ji6
DhGZupBxR1JJnOHp7o5PEP119Cr9Cw9Xl4AxjXCOHGIHX9LyxVPnJl4M+XtaOtKqVVkV6bIyvfKx
1McjgZn3z1S1QhhyUCNtyc+O0UleqLtP1tRZWZd2ClQ/o2F1lHaLoF+1pPduXj0lsyW2QE3o3YVF
8oVv22uQW8U4NyuvGHcDudpEK1rt9KnX6+6gX6mUJxcmB44kc2qmAGSaW8qHYiXD7/kAgpcTZP4T
9nMkdsV2eDCO0Ft68pYit7ekwmIQ4et7ad+A4x9/kb008LxtJ1z8gldI9tam3kOlEw/5yjhmM7sg
2WeZn4n7ZMGcjKPsRz7Y1Y451eYrZ7YT+RlWUs/wAZdBbOdkh3oqUYlomZ/EVVVaLXvmZ3tCiBK1
jviOvf5kDbWgVxwhI29qN7dIwCQczOtbJ1hOMZCbqGTMaBlgRXPFsgmoDV2F1uQ1VLwcccnycjLn
8ju0xNSBQrR/u3sJnFevsqUN2uCutAa/ekM8S3i8le8eT4a4bhC8pWtNwmNu1SHHIuSwdfXRrqYI
G3sgc0S26mTNOp5J+xw+6SQq8vEA5j+/1b9m7TII/bbzzZDAHEcdPXSfde1UV4Nd/5wcxHO0iUjY
6hfyXF+QWb3MFYs4ZZ7sBa2epRyKFTGTxlx0jJVJeFS7plO/e6JVrvlzHkyMPqLauoQwQJkEVQdU
Q8Pl4b11l0v+a/wM7BmzYaZBmRNkHuqfLHFmwmVoriQ2VFvAGCR7UrnFkc8U3PyXSsgZpwlACDHj
9SY5mtLi/tIrjr7svnhJHwDYw2vwC4i3dQhvP9f7YDIu8iqfxkHxbuQRWDHZWHOpc4Od1i+SZZ9Z
pJSMFxxavnpLPd4GuFviKofOy6n4FeyJYhfsBzKyDy19ik/5CRar/TizNg3TS5YieTPA9TDpSQ+M
p3XTbAT+oLXSzQV9nV0C0IsLrrn6IQKQlBiNoU7EKcWSDY+IAkITv9p5Ozd/YIL8nvb/UUBNp4pK
6UQO8oQDf6s7K3Hs9D6J7seY4wIMJXC1XfslrLSP9Et/pr4T81+S9sEhMBvcIJ7nb698dc4Nkv9l
isW8OSXfFhm2xGwP0/ySP2NVP5ts8a0dzlvi3hIHkhITRoRqC+04wN/RfV/e7xs3/2jmLXoXBohM
P3U41rwsqMbS1/JhXdx4QfT3uaf+gdLObPPJzhdAX66BJOWLhHir3QXOeEoZOR+HfY/Rna0hUXU4
oJsfMLC/Oy9FZ9I+WUzKdC2IpP48fU31kamhltyPacpScRTJkQ86E8h5+sTEbAKlplO4NrEqsQIk
ReJkkpGKNg1ObTH/BY09lGeJTWVhQi64uWXl3D5QLUrsXoTiyqvxtdyP10aw/t1Z/AV68MM1TBVE
EOkJff/2w3U1CqgaqvgIuWGaWls3Bd2xRbM1p7L597X+IopNCrL/XuwbfvQgiyuRouliw0557rcp
XZojKs7M0kBSIVr7D8v5CSH87qWgfb/qtyaAGOOZ+kAjfOzMZfMhFAcNU4EHhIFr7zfE8VoL0Z19
TX5M0AGK/VR1kupXWUuUgedR8ulVmBMO5VPWr1XUADGv8pnwnuFhCUg6H0As23onFlMkWtFvIgri
YkpaFO5++ZOlx9/Y7/QI6QFxhSBTgPHMnwstVG9NVsRJzHGjq26sLOm7RHGOUUNVOI3+qsW2PCzS
3L697PmoGsMJH2j9v4zkkmA6FbtC4xjDDy/2t4nqn9vEn7/q2zYxlIzRyIGJGWmA3hmU9Dl1hC/e
bfWt672WvIrSv+2nLJ3CzKwa8UhjkY9t5o6kH3bjbNkhY7P7Pb10KG7CdGkk61vhDL3bbQSyTXch
rHLJJvWUQGe2n8aJ1U2EwU5mG+pKAlQUjhocBfeHFTst/3/d2Lf2VnhESFCFPD7OXmf+41PYVuSv
Jtvx8pNt7G/u77+u9A3Ul1K5krsHV0rWOoKVFq3kY929a0/twzciJxPfZ4iowe+xrZwtjsYv4ZMt
tPsy4Wtw1oQWnAehxRmafVJAkD7JgT1Vnoe3H1qNv6i0v7+n/yzBaUv5D7R1I8AK5CuNj8QC7Yjy
Q4gCnhR6s95ulpg8BuiFcU784U381cr/ufC/I0LjQMDKrYhYYiTC4sLt0VZouhVveCTmQLxihD/M
MrnoP114evB/vxgDGz88I0XSsf683UCVukAdBJTyNKbykp46384IZOW8c+MLgIvmd5MwIWqOBkht
DLTnY2v479vX/ppTTrev4NwIrXWyrvy2T0vVWI5NakbHlOSzYiMeFOw5+I/AA8raZLseF+W4yOc4
N+OO8BS5FFmQ1jq4Nk6IJBxTBqveGP05up01dX4VENV72swtXnAejQva6V3IMmINHRUcQ2z1I6YZ
u9vBSyhE9ii4LRFdibGgTULa1K/5MqufMOT/dYqS0aJino/HGW3st5ssOVdnDJPuRxzH47f7Vv3K
SUJmcc/zixws6dQGbfeIVrcJjsFggHQ3opRd3L/G5TpG7D2vWBnX7mCqVnk6mdi2YuxIBSygraSI
Il5M9fObE9ycLvqBbicp/280zrelgrUoQYYkq+h/g76PppfJO9GiY/Dl4IhlaVa1zpo5mc8w1uI7
MIzVw2lbjJKjiHs5XtZTah2tyuPZDK/abIHzigFNr8RpXTvpxbxJ1unoqgHBrScxXSXRJZPWQulk
gV+2x0L9pUB301QrHnfCfT1LMbl29DODp/TYV0dBvmqBP6jM8I1XBYeGVQC3SYD8hfm2h4S/y7zi
OQyPLfZpS1CjMbZj/8NoXUNjW90X7T6Ift00x1TskKBKpBmpKz03+seQv+igKFZOn/VAvGUHq8lh
IGUGge2G7CT1Jmrc9qr6oG4qmkjJrqOdsFas/jBL3YQYVN5ZzgVfARtyGYuK9SNeVsIG9l2AGcPN
zgFaCFN+4NK60+h5zGqXtAjcZoIjDH40LnmPOMKL+cf43DKuMfyZzhRkLwE8yktCN0fGRK7MKHAX
EJe9wA+nxDxCyC3/zN8F4FbMjU74OUJVpyPL5V2Qj+InX4nqtBs+p3bGP5mvYom8ehSRV9lvRV8/
G1umUbfS08OCprz3NWJW7d6/XXBxGHwZ14B8r8bL/ogzIRKk/X1lXEbBkogROXT4CcWXQHT18JjD
28gNp6hc/DE7r/0yxtfHCMyNbchFhk94JVBKx2qD08B0ZgfO+w7ac2ELH+W2uLvdor1vGsWpU6fC
gmqB6DdyRHnOZLOOPHOuauTUWA92KSqYpYCNSKGGVqNe74Ah5NYuqxvuJW7Ofk2eb3SpBVuxSNYe
n8m2NLKTaD/seCK09aI1c0PocOJcql2eGz/R+JJwwItei/trfSXRJzxpnpFNuQzmHv5jtCgycrKQ
I+Py0LBpVPPbKwFIPSHoXt4zql0ModO1Vj3HQVxlbm+2iMnF3hl1n2hevABoN75y0RpPmbEoU4cB
AHHyuC77JEtfZdlnM6awf6jo/zQkhh3qPCiR6a7VNiVYypoljQ+eltiV4CeJjURYfbi6sdD0d2rx
9rGQv1haSJr1OeFdTWsXHyKa5+yo8gbjpUzOGBLAYAGyoS/a1QzNrdUukwWDuF+45L7CCJol7qDg
YOyVT7m6KMkGfG4NZ+CrcGng+0OpeQ/dzueKBkdnW6HPHTxE1CmrMHuccKDWRE+4fWL7Fov+w3zK
keOeGHO0hBezDFlXU37xLN3eXgtNsIWmt4RxK5rbGv6BDoJRbNKrrh15utlz+y6Kx5vpkPze0zB8
Rbe3RHJM+i5Js5WGvPi+3sKOSPsrltB56/UH/gt/uhsCdXbM5MbZB4VkrRMDHbLbg15iElIX2HPv
WP83HyCxQ4ydLLApGJz73QaAHlSOn487NPDbxpzO5SX3QXmZUi8L0Esbi6w+K8BACJOFgs/TqW8u
tN1moSN+XpcQOvkNJYEO7EDwuLL0Ff8tHKbiYDlOY7uqnOfy5l57mHWa8i9F/mxw1gAKMxfG6KaV
XdWlXSaurs1LbA0g0WSzI5nQzsMsWA5MsTRsqTM/OkuEsAfJfNrB8E6j44QggtQY+yTo7cFaxsUE
x5BrkDqe+phHmn1DVZ05Mkbp1v1NTJ0My41DIMwj58g2Ett6uK7xt9ROw+OaKnc3JSy7OidGZDVr
LboUfMDsM3XwrJiWEriELtNQIUkNuXQw1+bBMtBdWuOZtAK0TJdAkiArpCCEn+pAw7sGXO8v/LTH
AOnszWDfphGG/pmNJFRYBM/zeO+fmIq4DfYnwgrDFrk7j0gyMVBIrWHOt1sMtlZBik03DW4EGVK+
21XKnge8LpA/W16JyF5kM1yA3nOFVCbejz3B5gKPfOokhmZ07qNvSChcEGoB6QZ01Chfsvf0UPqt
CmoYToD8cQAmfVyYNUDrTrF7skL5hmOsXTSV1TTnkubKNLC+ZGVMafaBZUrbkMAJgt55ePMOZdTj
okh7M2bB1sJCSAssb3Pv1gTeiBqxWBn9m2ksIv1oYIkRx51zDw9kFI+aq2BvIbgRdUyt5tZsthJo
PvCkMpTHPAD3FdLOYmQiZ/6seR/Vz6Z9QNEIQcQbu2eFhEpjm9jMonhQ7CR/mT1wqleQH3aG08qH
QnYUYlA7q+DPqRSg12jNz/SHIMFE4On5IW6S+hlElfo3fo3096ieSxi7Y/FIT10j4+sd0IAC3rU4
j4uvkU+5MXd8xzmHQnDMv5D0nmuR3aVYqNEcZa01RuRKuyqZ68XnnZ2E5ffQrLjiwB0CJ8xfTGkd
zSh6pRf88JhZtNU7MC7+TkU1j2ecabUO1WJmt0xTYvwKZGHdV/CGPy4m4TVrjn1xqcJ8FtZJUGBP
g3UaFj599IQ+FBOmAkY33PyNch9IpN2TO+AN4nX4YJCsnLQY1CvnYNqaXKESv+rlWKmu2nzVuocB
RJ9vx4I0DwITjyVsBHPfQ2gfVjGlQG0PwoKTnC0Dj65yXirzMvTC2XooHSNxI91NeE5XNfslVW5t
QB1gmqjZRbrDpFjEmqV4Eku/1K0WLP0OcDm5UejGRRhO2g0R9rijKAogikuOkJyBT9OFjAML23J3
uRf7UF0PHIT16F77q8nsCGd/t34ckKDesFHRGCMhvwwds9iB2OCgfyitsa7t2X3B3jHcNjc/ZseI
Lx07mKe6I2zQlWwrXsIL3LSyn7w0tP+x3SlrXA54o5irQPgXOJjAC4dlYp5TyVNGh8IvXg2L4oUy
ANexsOKfzsvSEzG6uI/uKG6jENNGp1pQwAOXd+ovE549hBn8ylyBCepspfSrEGfLTvBC402m3oST
erl9tiUAaj4XEq9SJmYQInKlt9OVaCtOesTdGpgxA+G12msu+Yrimq0rZhP03OW2BIMDt0uCYDz4
5Y8D0digb8DhmOPrTvGs7HONkcW6wzXpmUFNz8xkURu2sRTqeTkQPk+x5pq7gNuywd8Qlir8Vgfh
Qr8XZNbUaFr9iN37XPXHk3Iu7tcoXKoEyh8QTBSaXa7YLZt6HtTv2Mo020LZIgGJKicdd/psLohO
RUf8wd6cu4olcoRwEHj4oNTueApyJ3CkkxEtG4dmaVb4A27O+fRUHvM097WSrwctwlKLSHxdALpD
7dXWWYH4JD0+xHkoLJOE10moSRuDr7hZgJAgsonftPXp0JZLn7gpSpQYTactHqj81jK4IgTL+MyK
Hchn+SpnXsdsCNl75ucPR9vjC1I2q+KzDV8UqGlYaXenTsHwySuanbS/0+gjTHEAjiJMKmzlDIgc
Kb/oGYLqytJqGNv0DvM6SslYmauGJ2VHyDwQe9pD2nm6cY1ym76MVDORQfyVIqdkWe0rJn/UN/U8
4sV5mvRZX8d1OalgG5RHvA8XPnqU7HEgbI2nloQp8ah1c0OymTPoixnzidsyHJ4Uaa3VL0HqtzAb
eWbN4MmiXwHmE0KC1ab5SzXOyfgs5JuHOOmmOLblK+9n22Nk0E2wBJ84dpIcH0woNOAgjmMrIGfZ
FQRHwQXFIe89VhciAb1blU9dfBt2huSzDPMncxEaa2FgLGRn6OM2am1T2BV3n2oWnz+biQrbi4F/
RD07xOGO2vDGYMecAxhUWGX1FQYZ1vBSKev2a7qXZofYZNqgV2QJz7b0KP2qnzLhxHRhUmvdSCU5
tdWqwxpKZ6BraJbIqPc2rxuGw4IvtG4puVCddAkol939c2jP1X2vZvNRvzI6LqK9VO9CzCSa3Sx+
tsuM8RV7aujx/4O0/sQRknZX/BxoSOspa3tYZ+lRl0+R5NV5Y49i7ei34yN/KphRtVumATlpPLR7
6+oChYvKDdgd9Yt4HEoPw8FkUxt42PIiWSPqW7CbPM7BKjKkRB4OQcVClt38vaK3w/ziBp3tI5lf
zJdk2zJ8YSDVT9W3zb9k+GQUibbWWZ10fRwJ8lATcP1pl47fBugHHyhujWXt3t9UzM8cXFBRwfjN
AFRlF5+KbN+eAi8Ej8E3qrBnksumIDR+rb9gxxGi8GbWIR5obKIlGqctMLjhUfENN9+kynBLKKQV
s5/CLgt8r7Q1/QPJLXyc4ujic7iRbQ7HmS1eSl+jOj/Sf5SZe98KzfQP8vJXeKb0PGV2jZMIY6Zq
T4iXNV4wCjvpX9rl7mWXZvBN0StdjVaECWaB/aSDp5Tq33AGvd5/hz9S9SzLc7ogvcahvcbI1FZ2
0LdAU0MnnRRlM1ynm81NmwpnNXHFh4u4RMlfJzuDYofIXXwTkaL5we10L7e4/5deZW7GfBfVDv+b
qnHDdcw8oDdOs/aSEBRbzUXTJhcHV0oLo6YIlGdvgHPNnasuYdOEKcM+EpZRgG8MNg3C4hF6bAgz
YTVrVtjnl0/p/UzPo6RrSXWTclGQIa9Yd305aNiaenfxwmEmlHMV5mCODM0Ps/VdssXaVhXgLJxs
oUZwZmD97wrFawcrvXg6AC/BlijSY5stNOmXjImwtqzQektu+fQImGUx7KFrgffQpsxMl5mJ2ykf
HaASozEt8tV8GTIONq8Dds9YyNEwv7P/7NMnQViUfW19zUQ3bF8e+hmOZ0L7grhUlzBqHmzz1+Nm
01+eVNz/sNHE6VJrNyUWLvf9o56xhQ04FnuC4A+Dj9e9rFsCX3MKry3D4wV14aM8BeYLv4sDYCZe
qHH4SnnbY+emI4b9hVfKdHTqjlaQfTy69PMTzhMFSpOFsO+VeTEszW4eN6sbWAoDPegChpUcmAZO
vXVwRtiWMGtfG80ivDBtlOHGPomRzT+NneQ177xbCjHH6QJn+HgcGCEP0lrxcDaNGI3SN7lt4Xck
lANdhLSs49xoj8JcfE1by+lXQeiBYaWty4kW954R2R28b5UNWnNvn1SLK5li3mFDUc46GB6NpJ+9
MlV1ogvHoi6veBls2KQOW+HiOcWLk9F74eF/G3i64jACQeAKeGniydiXgzPcvrp8XRpnU3flfHlX
AyIXzkO0hX3XegA7eelL+C9GqztcHgUVaX/Qbp/sayMBCIbXA9mTSU7KyDspVE2PNe1yxkR0k7jF
gZmm3lPnuiW0IdFO1YWDOaSqWzM6r9IX3/tsDqEFYfGO+80iJ/m8PyMe1Pa8kDLO7Fu9N+hEnBkK
3PFZ58jKl626ubmSzu7+ErBNa4EbhDBMemd2MWm/gKwpLr8SNIO5o2ECxOHRZB6zBBOag8OJRCcQ
RwsASCl6v42HLAZLSdT9PTqVRQUq1loDbsn9wXTUbBG0+7bdp6s0hN6zEilEb/jRsHVmPlPAmnfx
mNoGMXNpAmugi3wlPffp14zC9xoMFzCJ7lkSPcgSz5oxVwZgFyGEI+flN5xxnfE5mNSqm9Dcdarb
F9cZRms79oy2PkrlBhO59IucYM24pOUVz+ZQ3AbQ3DClmq3UZI5PbbEX81P2W/QLFihLmxliLTYu
7ebfow09WX+E2VIDWTidOgO88qGb3bIVWIxBZz1b9cYz3LJMcaTyUJk+o2due7RG0dHJR7z9FsRq
1xiWjZft1ZGt1K8pAM/JZ58t+ATLeFPPnPEjYu5EB4LHeHGmkxRdVMmsNcWmJslVXKYMvL+aXcYe
4w80Lk9GvY6lJdgPdNX07f/h6Lx2G8e2NPxEBMRM3jIqZznUDWE5MOfMp+9PDQwwfWbqdNkSufda
fywwzEabYfba1UuflC23dvg3/gW6/TGIP4FL0UB4A5mj3WO2D1VlZR6MxEYaeektAIp8YUbxcuFI
NjGns6Zaz2azQt56n0Sn153kBzhiW3NbRW5RnhS8rIbwLuprZtVoT1dPYexN2RI3QLfU9d1kzv6K
/AfMv5N4BmybSDJkuGY1+BmXNcUIjfbDbF3cu4hSktfkHM3HhOe49FIPQP6Rksj7qA6m02sOAKb0
qG7P/EC+nDTakkZqLNf8lm+TMAIWim7aEbLKQ1CZV5OvBpwOSLZsiCOj7Vr5kXTAEuZ2kqRdICiA
ZXED7KhzGRJxlzj6x7Ix0SZxHn4N9EI4cnCIBTKsfXbVvPxLv4x/wNLMihHFo39qXMCqFFSoneT2
Y5B/cMIGBvqa97a/8rjVy7qjTYdIp3Q/D1+4ndkO2rjwJnbqv1G8j9tJuJjTx0seh12ZRrTxLQb8
lnSHlWZQaUCy53yNUnRl3vT5mIHfFse422faPlc8qTxHkOmjw63FsrxSTlXI3IUCyJ/i28jEvXDS
onJJfpfsKijX8U95Y4WVJI8JWbsALwuvt31MSI2rL9JVF3fx02x9QCsCu+OjvE/Gs+7teg5Oo3T7
nbDW5wadkxO1TofEBFkGGZNOBVD6IfnmSeJcBvQa9L9UvnS5N2zodrsgfUzpcXpUnIM7WFfySbku
kMO4te6axqfGNJLGx6o7mzi0HyXblVWo61HeSTpp2oFFa1+iniLhs1P91cTYDqbpqhdJIrFKrNE6
7ep425nfRnhXwx1JtpIcOCnFj2yKlsB2jJYlkfG6a/j6neQ2yx8E4Y0vKzIjdlBYefYWZv5rxwV2
Fs+UKK7+hO6D57cxLbXZJNm+i9wViCp/jUV06Z2ZQ1rcOV1Ls01TX8FKxVReuBohAt/jF3IxxMdE
R1vPcM3zFjGwWRJc+C2Ftngjg5j/rUpX9MfBlvHxKZLHhaXvSPIOlwPO/eFnktw+PGWxI9BPFTsN
zy5iIWJJQ9MOKU2euTw4unhGiHus7ULbZB7uEsHtYndCspv6UnE1S7eWAUoGcvpWm36DJvFOWPq5
xCGeRrtgYPlDvpiuG0CTz7RFg4gsEed6g3cyOMzRI1paV4tWNAPuxKtpMgq9Z6vPqdi2g47Q798s
HykQMQrBKskc5dZanCjyApVCWIdgLN02kNVp61V2pbE3Tp912XMQAQYwCoEyG8GvyP1VZLqvGbVj
Aug18757AuwH80eJBp9/cbKTA/wsvjoQmyP80QyPMhpVxADQXrktYQbmclX4T3WK0VP/V/uowQwU
jj2xFDERADCfaX5R0tQ10je5fQ+lj8JDo2m8wRIU4PbmDfBgBYgGTXAjRv3ItfgukznLAi4oOPQ5
qvxCcrnhHmG8rm7hPwCtCkLQ9FcAGByXerdhJqk0f/rxuvO04ZoomlO7+DUI+XbOj4L8Vi23mqIh
/Vcj4E11ot7Sd5nHmnvilpGo+y6pXzzq8/f0+sK9AZ4goqLISkxPnr+Z9HLejdQuYk88Zow/xG7+
IuVcI5opMW0gDNzVPjRGXD3Crd7aUWHDPHBMBoNNTbxpOmnyDDdZ4kmps0ppKN2qBmKE0MqjbYk2
0G0EB3kpiuYxJBlyn8z7FZfSy/XgrD6XBkR1ZcntcdiRcmAPyqaN1iZqvviUxJQs+N3OFB+its3I
qB2AoazwwBcd5R/yoQN9eBKUZpylT+PTDBw5P7TJW5XYlRt9Uq2wWhc/bFBvbbzOpQMJv4KD0KYd
Dsrg9qKnxM7imxOpItbiz+dqvbzrDN6kd6K4pI73s9bWU0EWzEHPfFP4CLxzLpNJ7jScibnJb1hY
vfE7LJvorfzQD93g01/MbyS4w44C4fOybhVLQkCAyHKtIC/j60ZNYA1WtxtZklvLp6AmcWjcAEjw
Uj4lF4DpQVNlpB6Mu36Qa4xItt59tcaJqGqOMYov3fRA9gsvLCvaJ+l7QQ1Y4cjlkaNrEP2Q/Jh7
7PcH1g+Dig2GLq9onVTakOLfMsetaz8T7oS/TzvUA224lUhG/ZR6l/4i4EVyEUXXIBWe1RkuzDYB
YUR+OJ04qXazequvIGPUvHTKRnyP+G2v5jXH6RBxy8XnsvnXyScQ9VR+X67fOrQCua8tIbC/cbxv
ndiFZADE4xE0tmLlZCc+kBZnuZtytNa3wFPKw3RRM2f8ENBLaiVo2hr8GKflWnyOr0/LuJPAKgZu
tkMeX6SHPHIIGLDkYN+WjyqnIBaJ44kMUU7igeQGbZ2OVrBvFGpH1uY11kD8N6XP8sf/1L9N7C0g
Oj8tGvLV6/lwy86pqKVBYlQhMEQ/M/RIZ9fawFxgVf1f26Fk3w3yqVquakGwP/kZEDDGZzhwWHrK
uXnmIF5id2yZXuZXtAIvUNHucl6MlbgPD4J9NXNMohtTu4M7Q/njmNSdztwpq7dW36SY78DvCjxw
h4YY3NSbwXXn4rMzjjqjO4oA3bwFIPKVJX7xRxErp0/tvGAJ3MygRxVx2QDViuK0/UZcPjl+m8pW
hh1fsahecsFP2GuGu5JdB5bocLTJZZfQo2XBrpZVS32OkrcwdDFjPRLtNF5j8RTdu/ghKy4IV/q1
sk/VWbMhMEbjt+xO8jG2/fK7FBCAMrr+q7qvOFg3+n0ihg2hRHkyINA/V++ZDxxt9D9m4sQfHTI0
JgCCYUIn3CwrV+odeBSJVhTYoOBfTdBu4axat0/38ss4sWJbQX90n80tsUx1f5nkTejPIOccXhgX
6CEaUeE4ceguF3lim+dCH6D2ZCJlXem+IsM8XCerS5B99R3cNn+C0ypDK0DeYqYeunWneyMGSQcv
fMPIVdkIztBIG3wJuFiuDH0Q2ATJ1N/lvgBUUf3opENL0yb1jQe2mG0D7EAkbnpxmwbMSSf3W7LS
lwvmipGi13579ZdrMmp+zItwCe8jXgbtlu/Jgsn1h7acazJnW/BqkAZOd9iVyO0E1za3Q75FNatl
o6uadpp+CqSvCSwIflEzQDi32AFsWiaCQwzEA1c1bZgieBE+quSvO+jp+a9ggrRn7U1vHqzHLnLH
qvOG0s3PY31IxM+6xZTPWXoL1Gs62PW5JEi3flmH+GXsnlR0ljcHL6Y+HvKbAgV2Ig3omua0GdVb
RM8yCISto7pHskXPRYDqQT3K8Xq4or1dJ+vGSq5duhHBcOp7rX0bdWgHcrHRAdnV4L2DQaHo2dJg
N8sz/qWZ1QuVDi0MO+VbQTuzHAOqJiLkruJZqN4EejUXl2+TDBw3vg/4wcWXhLV6W0n7hj6Vlyy7
D3eZeglV9KxBg2zJhHg5drBYKqI4c95odK+8CRU3EPTwuYMbFh2x+KnETU5xes1lgaL2oDENCKQm
USXudAyRld+NsR0vmSvAOsvLKWKbA3fQ22epfUOk2atXM8hWFP0I1Jwwogabwnep+b1oRS/5h68L
ZyFvrS6z6BH+VnnCBI2nEvWJAq8RJe8lAa/DrXZasoLSEP5L8ZqiXlfqbsU5awXebB6Sxgs4NtO/
Od4DZEIyA1p+y7Mb/1RbYboUdDJh2tmL5TkjSW3FehxVt7pzVj8pT7sEqlOhK9bUhNcxQulvrT51
8MjXHpA6VHMFsoMcM+dlMQovmfb67NS0G8PiaTGFa4fsXe/f6IXMOQojbWvSKVZ89QSytyLT8sbE
exSW+0Gm48UjMpxAZ6PnZwD9RUmP8CWQuMTAjQb8HeFvm+yYq9XwcyDnq2XY7lQqRInhHdCQ8vL+
P3gY9994+gA91b9CvFfHL2XXPiP6kvIDp9jDqjt6kvbo4knUSCWIPDJulOISFxfAXDlIHAlYg8gk
9HrOarkF2k+ce6ywGvD8HbtSAEhUuhhOaFoOPtkPX2ekJfxlpjtc2k3/ufrRSCJmGuKv+xqh7wNr
9hISfKg9yb7CcfOqnfO0ai8cWTEPFO2aX73wvWc9ADr0tQ+SmWPQP/QyXpU5BVgRwbl4PNf6ddZd
5mOE23CIhJfpwh7fVdQ9pvosm64K5Lra92fFQ4g9/SNFKar3EdFSJPmlm7YndrfOP8Vkrb+0/vw3
hfJPxY+1nPWaTKiTGZBbn0030ThJwT5mSZK+oJfq5h3XRH6Xx3VWvMnEANPjERIDxZ0M8OC377lx
mZVTFq0FFQzmiEUD08xurMhrP5etXUxblu2cYT9UOLJYZP5l+KMRsMT/Xto3bhgIH8mtfQZYiS6Q
Y7cx0jVrJPNhJDwIjTA9RArzmxG4Zv764Ub9HpdrCWcHsrLwOA1O2tll7A3ye9xoXBwHOTrW2rZl
CpqRQTWbWPQH3a/VrQ69hgircoVoJ+hvYolu8PCjJTSuUoqt/ISpYhO4FGa/Exeu4kv6cVa8znhF
zJ9hP4A5IHD9sONIg8g0sBp5KVoRr+2tukc7rX4GjwkoArAqCe1KsGZbSjeADp157YZ7VHrQLJCn
tfpPXlWIS5xVfNKYZUmRr9zwW8ELBFxso5JPHNgi+pr8dgAOdcdT0djRSxHOF6bxcZCRbnrzjfE3
BpzFFrNiKJFu6C36+RsvTH9TG6+9S46GfAd5R0L2175Yo9UskXGRht3Pu/akmF6e3gHPWsxUTpnu
TdLiMWkuZ7eEASs2meYvq6eRIgC0Rd1j+snxKPdHYhXS4FfWKX4HbHOE6ojYn6S9jEwyd7VH4gK4
jSM2wQx4VsfPHMk/kenxoVhOKVH7o/mQEeTLAGOIqCanUYkZ0Byml/2wwtVI3GSE6x8antPMD+9K
cGjh8eDQsYwiDJE3xuBKt+qosMOe896PiXXddgsvJ1Ulv4axicpd/x23RNHZXfUuG3fpXLR/ssL+
K1j8+CvF0c70xsQTdmHNTct7k9Pz9694z/qj+D4jjmDVZTprQp8tY0pGGluPKvhpxADp8MPMvnCd
2p1B3iqGNr+WbwMD3S/LtrrGzlWmnk5QdP1PkW/mTI8YF7Km73sEMGDvT5WtYt1HTsSK3TxbGFdO
1S7GBsV7E73u9I6rRjjFaAqAZ/STrjh/w/XIC97CjYsgw+vmT2JF32rNfXCXyJ6uIsNVe054lvzp
pYPNa34rN8HEUk/vJioH8rV5h8MbfisRGOUv8Njbk3Id/WHMjDdCc8St9zfGMMtbfjdFuIKtBGdA
dlaNipTeLLuVJB5wZYaYkByAyF56Svlhom8mc9mWXsnts4/iDTR8BcVY+/pmKffj+DYNm0L0aozw
OIVy8JI3YUdD7+vXtTCIPcCT4FJpckRTGFeUlx7zcNdLNlwlyJX6he+0bdjfof/t8azdRlaHz6BZ
z8q1Tx9qedTT28zQCABLCRBGl6xl1Z5TkOmbhtSjZ3aGo8fqEsL5y4Mdx7/PDYtH3ZzrFOkKMiW0
xd540DH0KY8En2X5Lwj/5B1f6FfQYmHJHVILhYQ6LLv+WlB+ewM4Pdo85diObBVrM/aaBHr3+GKl
RV+nXUE5GAhpF9v8QD+HHn/O1qhQqdrI9iPQJz+x8i9kSrxtlndW2kr9N70AHaJNi81EEwAoIYAD
Fs7v2lgTVpm03lLZ+UjR012rsH8aKAXt1/ZA0cZR56emoAlXSyjcwDoAXvkVc8MpPlcSFPRuSU4F
1Z+5jYoHa8DMGzcjKqtev0aKoBtvTLX6VfWr0NwN4zxr76zJEt7IBCLcKsV1rn0KMnPUo5kgewlW
RAEX25Fq4yBVN6BGkbnu/z/2xNlbzf+Q6cjhddDXxeDDzQmDrwKuIy3MtkCzirCHhwQJbolufClp
0nXEFSH9YmCIurUS8gTbdJwhvhhvAZwzIIyovhkrtKS0O1j/5j+A4/QNLg59l3oaZ26GgikKMct3
BorH2nWSP18cVelA3SJsWH2l8gnKIXwXAH/2KWOmMJ9DtBDkfIs/uQz94Cw/IOw7/mrBWroz3Mau
f2tTMjX2UXNofwNjr8trSoiRdLOtY441WNczV1kuQGf0QWbkoK0cdHRRuDOjqxQeVrRMXLgMMqTi
M0PGtqGBsMHIovZ2AdaZk2q7dFuRx8Qvgm1ifI3zQbeqW3vRvdmlgwXNb9WuNfkurM7RWZsZEJ2c
sbfv93XxV5CURfDpKynFysOPVDws8ttL/ggXZtzoAaB8EKe3NQ+vJAcodxjeGsFl8Tf/oYmVxAtZ
mVTchD7yQH0vMxNoDp/2Cx1uKYWxXn5lWtvGneQrxhEewUjWYYoh55bp6xKsohZcahpDFpkZ/+tO
4l0pscFs8/kyLygz2U15Hcdx073n6Exf6Hp9MJ89H4H0cvciAP6/5O2xSnYvIw3jX+13/a9Gakd7
ap4B62Ngd9lhNVwQj78DRkolPrLaFTVfwcIZpDv0PLxZPGoDbgwFMdk73tagO+mQbZwrbHOlgjzU
4QjvsPPOH4K6VdsdF2Mg7toSFs4Ot8B5nNv9jFz8b9SQh6i0rsThhi5bq+x5XOh5C96mn/Yxjuv8
gHfYcPUOJ1Vn3DvIWbDF/HD3Asnr9WN7KKQ1leAhUn+FPXChA4e9WoGPT5FR0FUqzuRbMdXV8WNk
r6iSd5WVsTp89h8Le8DoVQSdsvRo5T3esLdO7X5iRY8RiW7jzb4N3Vr6rSi84AWIN/xhBRCd+184
yL4wr9EJ3UV642/lvkq3AxBE87cwHQSDk5vQ3+SAYt0L3OE1ejajxXGxV7iBQ/M0BiTgp3Q93mpE
Vh2pNg21aojM2WtCwhk+iBFinRcl5MEUGT575BOkDTDjV/9SBQIpxcBvx5qNWzv+V9Az85BmT9vz
cWS7wa00p70n5S5LtzV5SRL6QNIE0C+LbCicvsYDWFE0d0t57GYLSbOkUsbw3pO6V8FWFWUDKrk3
bqSuTtSHILVRn5VxI2lVxRjLgLlkVgb81wUW1yWwvtG4erJtHdxMefzQqTyqHQ3ePbk1ULOSFj1y
jYqvnhpLbhfIi4rojpLPetHAZ8V1sQMHDSUHCScHSVRuSSdxW51OhvJRrsbHjDC+gfFMRiB2Jjwy
XDNKk9LQMbPUDsbyTjNjR/aPrdOhgoTNbM/yyo51Nyw4OGdcH5/ABeLlnUGnxFkZQtgvm0B/VvW3
hv+yQL/DEB+Fh1eXssjH+uqcpKNRiO4VU5diWll71IZbtbpr6LijPtmm+psKJtyGTLCmF5g/gQi0
Nu4LeRNEVKEzuB6HJVuvzsvybKZvVXxgsTfd02Zk1aLD8iVyhWibt9xF9Fcin8fhjiKCtvth39Eg
hGBPck/hBfS+P3TnyFm9lTxUNj8RJa4CjT8d0o1N/0XFgSVQBTQ5/UvhzbfmBLQobZsIl3Xr59vM
A5gO1+Y3wgx1vklbFUsi/W5W9A3ZgKvgOp2yyR9gR17b7yv1InFQy+Lrd2GRMFWXtmE7Vf3B1UxU
6zHjUfF05QRRE7ujL7GZh1/Kpd1q8rp015Cp41t3Ysvkh9nxku5IltZ5g0lf6JCqk+GB0av8kAEX
TF+l/WR1B2tbOZE/70qiAbKtAJIbNBsjooNuhdQLvTOCe4o76/AEGMaANaEQyjA14u1Bdht5gFn8
dSv1sswIGOip3yYUdm3UZxa+tfI2o9jUWW3H6YRQXfTEe5+6zC3dD56M8PU7lwcgkQX5myOZOzaH
8Z2ka0NwuZ/IvvRLfUf/mW2AM2rW/AeTFOYu8kO66UCDwTF5MJlPf3skEweudfKUveRjwFzO671H
krbYyevmtpKPPNzSh2VVHr2hXJOvyh7NJ8eEoqh8ctC8i8MuUhzD7vHJZ8zTLPic+Fhqc3SESEih
w5PzU/ey0IlBXi0yVIbv3sU4AA2Z1zb5KNqyXj5qbBJd8i9H74hHiv9HEnBz9hb7h7dKtyvi4G8t
E7kcbLPlKCq/soYfgT9QrY5ijv/za34b8JJrIx5QDxMX0/pP6MapC9J+Kfk3rNYxY0FEZEFiyfu5
OWrNMWYMyv6fR0S09/zlneCx2hV8y0f4c1qr59ku9vzjgEmrQ2xE1nXEqw3VFxxhblA+lX+Dlyze
0H2My7+KS77nRq54Lif2nBAHRED1cj8+DqFI9AUxzu2eB7PFFUEWYmM85YGuoXav8KraDRU5MUIy
jo4QJbV4hl2uyI/9Qwq7kGrEr466oQvd4RPPQtdvTP50WPweVIPIt2sEeRN85VyX0E3ZtCOLJjZ2
Mdf1aoOe7C/bUCOqqKAex5oj0/yIfkbxQMJySBwJSbVUD/+Az/BE9tE6I7Aw34QSoizAf7bLU7ai
2R1N1buuEnr8KIxrCZrYP/JLiIDd9NDO9tG7gHayHxu7YmNwqlN8keoHuFcHPYU2TnU1lLDzcu7l
XznfJbS9/MuH9/FssKLHvtx7qcBdxBq3Vm5LcSxWvgRc1NxgE7igCa6b2MHyBCmHY87XSSNE0NWm
LVtjkcGl89gnT0DvOP4RiY/Z5NG6Cpw+8RvFF5cS+fw6eRK7U7T7hpmq/k4Kmuf4UHPFHYq3abVy
QH4XnrSydYf2SsZ/Ph8NueUeWYfVBUC27OD9p39m9if6L4ctettMG91eW4+oGNRgD/SbQzyGaeHU
UerFw73HGtv/1tMW/URf7hd0ZRpLef4SGOyqaiMHPpYojaSw5lMYvJBKwRjMkbONwnCMuR8ZxDcl
rB9DANbjcCdEqgNho3owycWHPLjyBnkaBE8PA570f2aww6i6NH4ZbcbDWFubBk6gKeiXJrzHl0Jv
TM8gJCCKaBpCirhK8qr+qZjd6i2kl1w66CMfEtmzEEslOeAAbYQjSAaSBT9qTvCI4W6cnHb66oKA
SGxMGbLfpMUhJpOCA98gJYRi+B5xiq4js7iYdLKtWrSimOmXkFkZKzFzrrZT1Z9aom6R4T/oH1K2
nrOtCLRP+7zFopa+B83TgIqkweyr4zYXezwf0rYqGf7RAsx/r2sUeAYtXYTkRMy8svXwEnWkoodA
p3L4NZloHuZTjbkNYD0Z5F3bIKGBal9dRrBerCsaXDiHtmUg5dNIhA3ZnabhIA2Ir5EcV5Oy00FX
6dymKBkfGoHHawWth/Q2RYyWFa904a5EX6sQ6R3nNwlLFu5p+lCaR2L+k6a1Mb4+tVhY2Ya8TfNd
02xrma5sAXqQ6r/s9f0d0QD1FJSTZ0/7Gwh6WDiv5r053WhULLIlEKta0gVJfOoG/WlzKugVxvtX
OMNNHT0gCgQxaNhmiEaESdM7M1eiHpTuBIuPP9WrtF1W/IDxYqIJUM8v8jrrz0EPacashpU3Z2NA
kKl/wrfwcyb8Xof4Exatmsl3iHaQiJUTrSkC/WizrxxWMPNMRjjBrYtPSuzsiUKKlACyv251yha3
3S+iLwwPdK4SHOmm0XbDWzGyXlO1TgaZ9BfxDCP1YLIRl01M9SZ8VgQ6lKADKs4FnNxCig9GEUBb
iJaxsMv0uerdPgPMlE6Maeq1elJYFcLJK07+W9aIqX6N6aIksSsxv2eDx43XZ1dm0nHYNE9NuM4c
dG8CulAFTj06FF8AXzlM/LQ6gM43xO7RBp0j+LVT9ZuM/SVktCIbONrxA5h83qo1M0VgQGRmXX2P
sHYDEHknbmeqqwQ/4hyf/Pgwl4h5vGYHuNBMe8380Uhk/RMOyZfGbdI/k2NxBMAC0TVEruuJAnWQ
S+mGqkH3g92K/J5/7Y/xivYfTeurb9ZR7k9WoLl0TLa/aJYIWbXBJzdVcGsBVdABM2rQ8YyEzmk/
zcEp8MtPW1wP0sawxltV7fGXmXjGq2MPbqk7irAVR3JBkLWLF0LX2pbc569GvkRUg6uViDnUUmSU
0AfluypDr4UnnhGsvG9H1N4VjEnOmSuqH40W3xq6JQLGrpYUGg1PkFHe9TpHwdT5+txe5CWzOSMr
/u+zIwnfIqgkG2sERNbmz6nx4+mZtb6ZfIZoz39NL6G7k4yntbgOaRCNbtqwyQ//jJIjzJ/Yvp7T
u8CeLSU+MEhkfKpXceXC22JKd2GlZwcR2U/xBBCqQ8KXeAZ5Aa3g3lUuNO8iusQx9ucO08AjGD/n
3zjz00uLZaraDuvgJ30pRL7z4gq3LtrxozV/xRXxwyYcItR0RnUoZhy6G/uHoblMe9pZrNwX63wN
bf1XcMh9L6DUbW0AVXsG03v14tbq4DSiyJg9ou8QQ3Zb6US2Vf3i1BgYk5sMqZF/dG3laGLq85oF
N+0WU8Tbfc2npFiXiQ99WUEPyROqHcSeUovu7sVyDPlfzKNSyAo6y2OEsdRe9bZ2QspHWAVTTAL4
Ej34B1LbNMRhG52m1vk0e4jOmtdzD4EEtcqU02oKY5GdrR7G6KeYVjbpHNpLdOI2meAXcJMwTRE7
6AndwzyGr8+dN+31hb6uQOZ/XpaCR5EMDQgA3eqQ90rJvM0FQsyGnwDZDEDz8DbD/gDPYZ1j0H3V
t+IP6f4QF+mLtBNXIvp6r8aLbgJBwniTfBseimQ9cJpxSA6snycBL0JR8ldlxjoW90OFyYQiQ+Fh
RA+NtVZO3gFbiuIIQpiVb+k4ACX8ZuJdCEG9XC5i9UDbkVnytSfZR4eMG29K8ozxvD+TAOklwmkv
kx9qdiizp35ddEtXt6Q9FBgt4vsC3xPia7QMx5/5YPqD0pzk2LTV4hhoayrNMw5qgNN2XYhbSbjE
zDQTaWDkyCv+YG3C+eNVLp586O0Zplx77Q2mq2B0jvminbi+aL012MtFgX0NyntK2FSIagbd8MEQ
NhNSYSRvAIFFdomSO0xV3p9e+WK/EovNw0TzzmNp1u/J8uz1PSg7jmDZmTBP0L27xKeJ4lUcJul9
LvaZsoE/X/EYoS9WjxzCyGLKjSFZmmU3rrYPnNlw+ReX9UaYTn3tyMckeYl04ugN2UN8qPoztoWA
oP7rjAUJGIBYwwQdvowVdrH6ZKeclfucn8CLqMcxsbxZ4avSG/nDPnszv/BCY2ZYe0h62HxBa8b6
klNASc0un8xv/kEa1O4UujjO/441yjPhjVvBkI78yIv+qkbpowc3rH7sqZKfWfVDAkP5sknKWJB5
/Yu0jy8uaP2RHFsJ4uWvOybot05l6zD36SRmknFiURhEVGP0xQnbIUq5GLjaXfK6fKD77PiofMmx
kqOMF2wjvHE/0e9r57cKOMsP3t/YnrFvc2VySE+TE0K7xOxIHni91Pnx5j3H70eHWOmmH/W+xzSF
h+s4IXcgIDizWUtoH+U5vMm2xi1RHbtmP58s7jHCmjK/yP4qsCGbQhjupBAkEfrePUfipUb7foGt
a3c/MYSA12yrHNO+O4/bEE4BH6jOXYdtcMNkGeyn3beqebNH8c+a/Y1/ufvdf3NNvLpsbdrruBw6
17xUhNXGOx193EnXnU8D4nx1Dj5DaF4HrQ55aZ39ns/eLDmpsA1kPF6nqL0GFBpTYUy8kMq9S3AM
CD0lwTnSO4TZJ9U+kjRGVBMWQ8oUaneUXtmSDF45dz7uO2Zyey/EGyggolWH4gceNEk2ZrKO3gCf
E9s89JQ8mfNBBdQZzOP+c4a44YmdCh8YkvNP3fPTRThHPkyudYM9GniVigOCxmw+lxBq1iKxGBvj
S5xiaYavTMC0b4bggX/pdHU78w/CIYKZ0hJ5LMx11fioJsHp7zGejhOyYTlwNZQv+OqfCaI9YJ8L
+jcVj8BzoFt1WF+lydc2nA86YiZIQD6CcG80GxGLTbBlK5O+7a+JyJ5uw7Ccm5sUxgDXMtAOVmo+
Ixc2iu/T5pX4BHZRkB+ve5qk98sRsj4AbL9UjbUX0HC8YE3qfLyx9GYANFdPMbweEdasToS1/Jrv
qM30azQ6OXz5GziescHeomy6Z08pPbCvBzv36Dqv5n3s+7WK8m3lyqSBc8Nbn5NP9NlMOqpfrwM3
/+wYr68LlssTjHf4QyDGYblCFnGofJ1fceGu+C9ABLkxXT98FO+ImNT30uZBBsGt1iE2dkq4NS8H
DZUPiKsM4kTqwlv9nxXHmCndFcHSADlbq3mmfv/ZemSQ5B4nEJ5jfvgLADbSp95GdZASfWqT3gqF
txOPr3xFRi6EbKqfuTCDOH4Wl28znmzFQQMlHALLPha6HbmN4eJv4jLMwMtvAEAdjynhf4fmq71n
l+BqELv5srtN0dr4zn+QftgtBRkNhC9/gUt6ab/aZogfb5LjMrPrPgTMV5Fu95Q5CT6+IarCN/Gd
d4sJEz84s51OXh7qecnLOERxxeSbvrcAPTFx0JTOItVRrvgzHYGtcPmpPggmj2pynHTEOODqeykh
4n46dpo3xs68yc8EsUSvFQophwpa50QIug2CiB2YMIPt0ppw19nxZLFuBtp+4PfhiJpf2jKCXnUC
KuxUvuo1cZA0DwrdORG/hu7B+6Lbc+/m/T2f6AixtFcZ9EgGohptERqZCkM+/angRgCK/V7EZmJL
65kMBHfGYdC5Qbc1XprN8td88AsHd6a06FT9Gb2VfB212aOxWX00F8RJ9SdvGlwbigFxu4L6JITu
tUK6HOAFLTR7vhpWf0D/iVwUVqcj174yArUiVKKWa4YScZgeYypU+JOAmRZXD4shx8fChiHdrfZD
vyI8WxsGiSPqEcgj9bj2wAu0xO+5Bl7CZit5Eg/weuzRYQh+3ztNQavx0jvmH+t+jGaFMxU9Ni9P
8tEop06tcJhtuI9a4Rc9fPpbEx1Q87fPlnxI97pBcqglglXDCCAt+OQShFRQGUhJPCnJVkToxZfB
eAWUzOOsdbwd/3F0Zs2Jcl0b/kVUMQqcygzOGmM8oYxJGFRQmfn1fdFV38Fb39PdMbhZe6173YOb
IU/WnApiCaQMpl5o7Ju3adWV28jHDl3sZNoQiD/lomxYXrgVpLT9i9zzLBCl/UPdUN4hRhI4a/Gx
aWKsGt4CorV2BadXAhOxCSq7DoGVz/eiz/AB6fZA98no1rgNOIRfHyWHMpXinEgg2RFC96jbQr6c
GUu4sxzj0tyxhRiotX6/fFKZ/HwlJzZkp8fLhmZ7Fw/8TYXiPNbuMLhMMvyitJ8qdS1Nl88jw55u
x7VVqCe6NauX/NcBzg18tPmwidnNdWxuvHSfGY4J4USwZAgULKx3STAkToFCy4dCpOUnKTvwhTFT
mJC48+nK9OhM2C2DoYGTuyt5QUQEzIo5iUmGx8TLpIgHhXtHrnnSSX3Hh7e0a6IDaV2xp2bAMK0N
owrDKM4yfltS2Iw2nA72FUTWH9ig4nAY21yH/WAnZ5oNlqisO14h/yExbrahECKGJ0G0mwU12/WD
/EVwNmycr4flISuAvMWtCyEDJ1E1XTccPvBjoFSSy1dgJJcfrAysYj7Y8dpEcErkW9CtX9/VAAvH
Mr8yl83C/O4niYN6br43nGKJcvVuifPaewRlNr964gsZxeIOiuKw+YJVXC10jMM+wLgpu4St4P5D
1pAtnd/Ooru746q5QpQgTvZtQVup9BD4jnNHB8TYzlhSHBczfpiAhn55ApuaU3hoyLbmDHUB6vgF
iyKsg0MB+YL3hhVY0ziNEl/VPG1tOQL99aSlhHDnglUAUm8tVIHQDhrGrZ8mFl/9JEq1YecsMLEu
jgZES3eGRZC+uHHuQAi23c2Fo/xkc7aGzu+8d4/v0tVIoHVzShQMZduk0mNnxwMJ6zOrIYKNTkjx
1K9kg4MY2JwSUYOULcsxsyOzpQsQDuC+Gt2eLmvxHMmg4cpkCrLOt8kSRGmLAXVA76t7TwvlJguV
CMhDIaIyMr/qmucwi1jhT2mlNVpSIzCYT14+WcC1QwgDZIHX/EfevapICBXBuZkQt6x7pO0EGe6r
pX88HUY3kDzsPDUHlh0eK/OeLUswhv02dw17h3fykXAOoPEf5m08mFwMkmzBNW2Uqy0sARTk1myV
oc12Z1sRjt7xGeJSQweH0cQeGoi6lg+sNz4fcMlh4LJ1SZ28/sYE88Fq0icdxIFNYlfFZfjJ0eJf
oCgz3kZspOZYvgkYoD3sCiUBm6h7furD18x5uDiowvlsi1+lCPOdziYDKqHH8pSdbtAjl4VgHOBr
AiGbK/kCSdPL4DpObuCe/GNg3o2Bg8dT62i+8Y6hp0doU15w806jGeidwUtBmOM8XdMambdl98V5
haJS7Z8em1umnVW+pEMGyl3HXHS25Izh/QKipUo4ps5ZvIrvYNrEz8eL2kwAB+S94nf2SVn1hYq5
gSnkD1fgIEngidiFbl9YLyFNIz5irv/R+vCF1d+A18piujvRQPO3bjTasMtRKkwnSg0gSIKhYujM
wNyGKgRA1k7eeNa2be7jhI5j8I4qxCg8V4WAOXe2YOJRMFkSdtDjkAn8ifZLsMfeF36hGuXifCeh
g18UN58cCPhZww/oFYt7y+f2dqE4NWt6aXwIwB3cnpVDz0eB/VVa7yGAoslFhWEbKg5kF0Cl2nwh
hc8zIi4MfY09tw/wYP8HtKrBTQEDsOS3MzYXoC4uEvYPrIp1u9EcHteTczeDCTlPfQhB3QYl1cSM
7ryNcQTrWWFabUMzhZA04WPYgcxlbA44ba7TEdRch/wH+/D9ILu5vC7E03s34wewqsOUcthQi3Bv
GWzRTQoLwherQgB3T1B5ytgeb7Bzbmwg4c5lWzTZKqfzT7xXpuvy1BQL6vZrwP23c1sndvkAcIcT
n4cs0HDR49xnGKIzFlLPiwGK0v7VLrlBu9hrenOVkb9+6mHDucaVDorq5QlnnW15bbATwGYjAgQx
Rc7ZHpExDQ0wmASsZfxVdID0qnhWIEKFNAHvkLcPUjm+RdJFb9xxgSipRkKJWIOFHTox+/1ZAAIA
omCiAUlT/FVWz/YolJ8PHO+XrHXFbmLox7AanhChGiy7PYhhX+9+PbD8gcSIw5hOqM8DljyY2bJD
+uNxgU3IA1WV5oIMci7A1+s0/HS2+nbu4xprZ31b4rFgWAvgEMMFsenH6WZHP2D8PgyYXBOSKSAS
hKVTnWgfAYmfkLPx/JbbJQkg9zLsNu1fCnw+kDBEF0mj9ULFpiP0mVeiPVq4Q8og0CbTgodOKBJo
k33RmLO3mNmkB7DlaCEG2e+/GYbhDaOprcpWqgRt2LH1IOIX37xsLvzWTvLzUG0Kbm8pXFF8Frq0
2OeUMv/DawaKdfO3hYlTGlUH9QATA8HL3JwuHt3DV99TbSoHN0aMP4juDW4DCwrV+vxz2KT0Hzii
snzrApCgTcmQWiyoCzdEJ607oqjT+BA9uMipBSt9TNTxIpuCV3kZuByZt5j47OaKPTJKAwoVSAhZ
YJERlK3DtLav7EVvvRZ4DM9TxQdXADymOdH5EbTNOP9xtNUQrBjLcVr0OPmQ7hjMBbT5ab+g6+Wb
H73MAkNOyXvybmy2JAcoM5UcbJS4ALkg3pBGZl3Ed8DvmfOM3uQjvm3gXgWrBLa8YtS9WKKxM1PJ
bACoftn1uBxXrSX+vIDCQLragMlttoBKwfRpLtswv+/5jON2tpjOw+WRODFsCT1gL0bfRFXJBH9M
v9BgtpGxEWcbJGAl9rzI7GGqzdGAZIm3yFJHRy3FiC0ceSFvHxU7YUegFVK8/JKO8zfvLDIqPlOk
XyDDGFdzyfmvYY40J82L1+1qiN3Rme1BdIaNBJaKLUgLyRGyEE9hPiCopj9eQpn4pOIi0OEoTSKX
UPobHq5DpeA0vm0JbXViA6PlN79nILi23JhCwGOdWnnmtLOpnSDlgBmKPyzwbqQUwW5kJ+fm+66D
cuPOyB/gWECsCjg6IyoRZQcbHx2ZYFrCL69cwVPlqgFpGMdlnixZKpag/nhxYasFIQPCBGxx+oVk
2iOUmR/TKMPkpEl//gnHFyoQZjspAi/QdmPqFuqyKqwOpgNeBgtpWFeCG5OTy5qZmwQaTVJUXlLS
BrVQhvitofImRsA0YGHpSXM0l+mFUhzAXYhBLcgxSkwKPhtRlAzNsUdFBs7fXND+3bEGYXoqQTxi
dI7YufOuOW9/9KiD/ewEGKkxSlPZ0PVLNiW1P6oPqzuQDk4H1UOz6fB7bK5MDlwoJeZmiKhE6Qgz
NsV+8g+0Wr7iNogOkz8QUT3ovl4n4QJ1/GlNNFYEoEAJOChPYMwe4IP5iIlPOHfqDyM/29u/4vPZ
ujVPh5uB39sr/vCF5mZ+jC4pBX0WAHMV9OpHxBEb1H7Ud/k6dRXU5dpjrBn/npyHU37UztK5u1/k
nwnCheLaHiDqvDDLzBY3YV4BZxe+gUDCvBAHzQzn4YQ6traylMG/dLis0v886dyqTDwjNjyYTfqt
r25hUCBZczCrMyeiqI1kjQYBXeKI/AqSA1xtBAidrwVwIOg8v54fbw9ONx9LC5EDnWkyWm60OGTp
gK4X7R0S5a9psKWnYKBexz+79LP1hzMLcsb+cPqar3R61YJCYQ/AJCzfNI+TN5wq7FA89L0fr9RX
gT/iH8ZPaBuc0mKXXI3v54c8C2e7gY40O9D+8Y9xwuKX3RfR4CaOjA0QtzVI7YBLHrnEfRiv9Qld
pX/9LaI6hFMEkraeHZIb977uvBbvlQbOswCPJHrm9DrkkSg7Q7AqbeEvNaC67yZ90xTCvqirXcJk
DFgSM84C7cJaSiOOqCaFvPGFGcEArmMLahVR7zFmJhsOFy8p2Eb6V9Hv4h0S7wA0UPQm5/HlYFb3
TQ17aBYQx7iq2SzbwNnv6HfcSdmnjPNnzgy0Q0O5fC3LHd7xVumJG3hyw9dEhBLBcBgi55/iaQJn
WYVF97NE3/1h4tFnvyZvUdVJA7aBO0C9OoGMG8KO/hFPPKPpqXNwaaAhCe5KAikXPXohjxVa16GW
C8g5EiCQL9BsEvDc/4H5cSUSwCMIi8q88F5Dzxv4V+CI09ei8ElXXAT9jEtwXQ7oqqKq2JEeRBtY
LXgNpJ2qbmi0abM0GJxOvH5tUGoptOBblgWi8JMTJq2fZ1fkXOMfu1f+Ugo7ll/Kzf+o17TXKeN5
xQ7MBqCEMJSr5yJqXKaTTN8B4j23cEv2d0/15QX6I0wJvuKHq2c+PWEaKeEUM2VJ2ClCRwCi48Ds
btZmaq5mPoO0sXmE6gvboPLcRr/wOmHTT+0T0H9nwduWg2GDjXq5Ammobu4LRL2BPDwF/wHb1SM+
KLgNczl1mOdSEz7rJ1yTBuuZc74m7I6tA6gZ1Ox+Ll4XArDjkSPCSsNFSwj7OEAaW13FKafLnr0d
yB999gk5cFRd4N6BHYYDu1hiBFWv0gqvYlSrVMADP1Hy7quOkCcL9Ma6QQUMIZKAS2WHx6Fd4f/9
DLtFFhib+xo30eULetpvYjrG1/2+nW0mrGKqpzeuT97O0TjAwv5qvow9ZgOvK+CWLHjtgF6TvhIE
hPNDvP3DU87pG64Y+C6KdlojzvYS+4EnA8uXwol04Haka4EbmxYoCTrDm551ckUn4NYPO8PjwAx4
j5sqBNXkcDzo6z55vVmNiJsMX7CpgM4WtU/jgzZ7kwUFDI4Prp/7/6rFN8Jk4RGVoziwXpj8Vbb3
ceUIf+MNRYRXfJiBusuQPx60r2aCIGCEstxjI/2XbR7lF+g03Ty5NQ+Ik1GzgHX+VA9V6tx4rLgg
2zFZcl9UAZyT9jWbWDYZu/EImLKaPdz7A78q574qEThNeBG/ywuWxJYqSlxVJ9l9tSse+NbNZz8P
KdJW4zYHSYJBJgHeAiECYC1qeQnU3RurRF6AiJZNwD3MIj/nXQfJFLyZj8P7Kivt6rs4F+Fz148O
XXZyYCGQHifkmj2gAfqj75oJ0dI8Hjdi1foP+AgJxVRdMbeDUVvYvezdnut+XIt12GnX4gG/dzpO
8Srh6qagX/X8k0adAkH9gZLMsEe1k7hyoOkZXocEnkvq7QsfSfvJ/4R7RA1gVZGBx9WW3OGKav4U
LGawi8Q+R8JRykBtdXrcFI8yiH+MvNLYmOR/6Ju4s/Ig4cK5ZMxZX1o4O7UPu1wsQCBrrB2lfNnm
21E4Fd8S7gLVqunDHjnCd5XYfCyWDLlt5gcz7eaCEtw+4hjdpt0JUC/e4J98WpZXvEKfGdoYlybM
zr7vmtXN98Im35J7QxxOAFiVlytE6aawmBnrFnfj9/RYvlZ40WW4hPfk5LyMKXADwELH9Vkd8PVh
BvTF25n9DWRYLV9KngeEN2fjzRpvGev+baOHksaoUD1oOWneQNatrA4EYvhm8zs9OVzijP2d9Pg1
1B3tysxcCyOViUX5jD/dlr/9H5SUHjeDHC2quZK5fvgD0+Oj7HIBGy9U2ExRvCbFoUNSrZbbWxfe
S+wCVv0Wz+3ZXvMgC7qp5sYSv0+Lysb8zAKOYGXDor3vu4kAVkwTG5BY/QfCzr/Y1xcdBlr7GJig
1uLrhNj9buzhNw3JLn274J40ojsOrHbW9VUsW96wTsCs2TcAsbwhD2a2yOaR1j1ZEIRe5h8mtG/m
FfErd1NMKMUIbjhIAENbUtkG3cn7ZMaLUcOjG9U9L3wSIl1RD6xPWv/RbRtIN4PdbYb1k0Gmx5Qx
FdmB3t4BnLyXVS6I/3myGIlm7/DK0r3Tdg1eZL3Ls3oCDsDAvcprI3PuWpjqX40ZFjWZdfgozO+Y
YIBvgN0w4Uu73+e0Ydd26gYaAGwB8UvNiX8rjonyy8vajst3sWFMpO9t+biwWaaapmGtQ5fgg6pz
keKsgwQ0h/zlgwOPNetqTz7cQaeutdPf9kAcqP6gbhPkU69eeVSPE7RSZZ7Wr7E0EN47BCB4Ig6Q
W6f+n402ApsXpmp4jV0YmernseYPSX/M4L30tsyM+XW6UAdXKVYlpyF5ne7AKClS8Qg3zskTjg0o
dHU2NePt89afuF3BtTXNnfIgxb+EszDcFonB6YI3hIdNR6tvwycZHKCm1hrWQgELYs73DFL0mPlM
I0oR3WlW8PEDW4MHzqM+NRme9NwbZ0Z78M5sQ6TgzEVYiWc0jnOc6EH9FVpiqnTSFmHPDnPkO6tm
X6DDPHGDCSvur9ZZQI6PFzxzmS0LThtn82a/aj+DyyAust6V0ahWQcn/BcwfO6CVR3LhXqYITmjK
G+kHylksvGhr75feqeBFDCa/ney97x6IVHbHlQ73wFekFZ4UgsBi5tWjzcIQK6bdmD+TIOf6uYf6
pZS/wbyavYr3DrbASSBHN3ev69hISngwANHF2LAaodLhs7E2vk0TqgILFI3ebpUna/7lmXh99JvY
9B/vr+4g4/SU/9zVKLy5Bh5GJmIIvn62lxmv6cUUl57CmPs53WxuveqX+73xLXRf/OJcTzdIfpnu
sVtWpyfL/ImamzUYG8b3H+scbd7pVxOaMY4MkxV7HtRaxADYcBFP6yNpqRh2m/6J428nIsNiAImn
XVjafmcy/8SDLlzQrSdOFegfnjj30rx5jMki+U4o1Ry1W7104qi+eONHRKh3SssCbRsegwil5qr6
nSH45lDA/as/Zb748VcfLyIIcHWQsFgbrf+zN5ZMKO51O7mfwfHyMejgTD5lT8JUq73o4tL0gEri
tJmHqxxn7diV46DeYo2ireRxob836PQQpY4schqCxggLo6grfwP+YCjVMPPTrNsaTqZNdNcYKBdS
x+1I4jt+7GY7STmJqtXVARLQdTpu49sFfF6tSR0FSecgdY6aLLR70FdHCB8Vi0/jZhmPbWgmkJj2
4jN4tNHTiMhQQtM+l1mxcRnCNajsgpaS/8+0tn6U5K4tRNg441KvGbkSpzkx7ZfPg1msmsF9VYH2
+1drVpR/YEOMBh92HT7+D/1Yy1/DsHrg6nLU/rTf+oM6ACUXe40NmpDiU4gJ2NtoZebUxY8q/9X5
p5zukvjjXv6GMSvPjpAHnfVNDMXSbmKc04L67pgbKejZTlt32I18xeBXOFQSVfLe3EWnWYvzu8P5
LTx/hgf0Fm88Laj8mzuD9rRjlZuTtAkVg1N9FbY88calZjvIgFD2KPqJdRyQiQ/mC7GBkPOFwJ7x
A5F9ZZl+jeEZnqx9/1FW2yfeUHg8oODGj/RRza8U5mrR6D6t9v0SI6WNPdDWjKQdhM6JxWYBxT/a
wNkWw9TUnDgafYyVF0C2h9C3fIb3LiTXT3K+oBqwO+O8yrYAmZ6p8rlUSBU98FU1EMmZN1nL42hn
+O2FwQGLKPRzHZ7+IpqKM6oJHh/k+T3qbCxVSvexV0oGZAgSBMPhkVHHq8l5FQDp8dXiOf32FRQy
WGTpFBDjAQRJ2oorT6yH+VtXeeM9o9rcvjmXFeTqft+oLgcU58CnGGX552Cyb7aGKXgWl8+oquAN
gDhqvq7ZFb3127rv3sLnvdy0iC9auJ0ZHsUr6CjitQ417B4grmIoCo+OdR1mzjbOrPcTHc0T83L+
4wAvGBvyX37E237ChwK+IzzZ/1OCVuManQYqKBGUMv4g1L3CY4fqrUThMmK21K/yDwXiGrtAixMK
pveY2PMnfaukHT7BLNkM//EDEzkaELuCQIpR/FHbZyZjwzpiDcmOR5mkZ072/WR5uahAYIpNC+Pw
wnwQlhD2SIGydZxd+WOzbQdoBms0c+vnoovosSNCpuVsTUb3y4ym1E1ONlo5kAe2CZyrj+7b1Ox8
eRSabRXRElebC8nmM4fVQtD+8VjSD8G1b2SJlPbj7RS/mGcaCNrfBQEc/5GuFJ4wEdbOA2XPnJFy
Rtz73NQ2mQoYO+7uz90MRUIkr+4s6Dfd3EQj/fY0ezbgqICIBxEIDg85HjUb5Cg4CG/BS9nvrxHp
OU+cfr0uIqfPxE7FN38bu2Cv23oQ2gA4l62tf3U+0uZlc0hieN5z1k0Ry8YCDJRezTdk3AY+WNge
WaMUopMioMlcE1pSYGTrVCEOZDX42VWHy8xRnJgweItB3UqRCTzh/oLmq56BGQo6BHWdY83OF5uv
bthczXktP+kx121tC1/QohL8ZTUMryhZNSi5qwtzjOfxc+hIGG3zo9xwtxEw2FBDnvB6YK7YCLpz
foYxV/vJvgIVQoZNmTbPTg8oLILTP2wDRoNt+AW+xehHSQe4E+hi98vOl1OXnfEYtCNkSH8iezGa
4lHq3slKJboRhMKREz6nD+v6U2fPw8Yl6SPd62zIqzmN3FG/PMyvt+Cpu48uEK/COUsXTGid5nCU
Xyne/Qt4d6RluJhbaw8ScqAL2w+3NAImLhFJdQShsWr2bLBmEPwgmV6fijv7loiMZD9zqq75Ebj2
dqAlTmtXFdZcCglqlJn3hOT+xoeNeBAgU0iQrS+xKCH2LerS9R3QW6EBcxD08sI8r9hu5qSshI1f
fRPv8XZrWIsIPmZVlONbhR1uAtbRH1LCbHNsHyIDLJCIGMgr6pTBon3gwnMDGKqC1AeU4IuJOn4w
JFcl7Nhm4ZX8dUsXiYQc4aQuX87bFhZtu0hnUEfow9jRhMKXDsJNIq3NC1NY46Y4kQ3D5K9jGy80
FnZ52DX3tU2VgsTNIb658qJM4CGj7aVd2TSiVyJFB0yimLA0DbRNumiKKWvmlC8w9OdvYqoGUgod
l/pJabiCVEpHMd4UHeYXvABxOOPdKH+ICrTw9+ySrVp+vsTtI/7s6ssM6cvjFx2E6j0X+W1RMZsY
S5kaSn+9MWWrpi/hRJ4f930fh3X/KWoIT6xoWgO/XbStNS+YtuEDJO79A5eJl7rMZqGcS3MoG+AC
quELwkq2sS8h86GmFG4FCBKKra7UpcbSa/SaKDEsHA3n8ooqP7Su0G5TIlmqIXhKfxnqTxMf+plj
Ktc3XneJX+Lcbu6M8WPmSJtBW9DbQqKE1RAVnvyCBKnjypUmIeHRao9h7wuB/TH5a6YHEeKpMXxi
hJuyuMY2w3oy6Jbnqv6NR0ZC554gdiZmY/W+YVexKRvMRgaiQYMMIaEIzwwFL0EmE3/qUN82qMxw
O6hLt8WjxnydGzgrKizbMbQF7Fs8HHOrhAYu3aqsRSu8F5nwk/hQwJCk1ZFWaGO5fRP2klFOBgZN
e4r78gZGD7yekvP6e3vyFTqV5sEJa5s1vIys2VAZTHX1xDENX0ge9FXrbPNvUvZCWCvX/KYq3Hrg
5mfn8w++8HYZlA+dogI4hYXquZwt3wgamxVvsdYGQxn2dGgQJcpLjhMDRC+sajvlMnzeYb3QSRA8
q0MhZMWDpAgpyWsvBPVvp37I/MpjwpJD8IXnx6vaa/dvrSacGIb8+yOhnZl13HTwgtmWIPsbwhJu
GTpN0y8IKsDD5Wk3mwz9PL+HK+ErBn7LR9eWHBhLTs4FSAvCiSDGzsSySRfNQ/YkiSv3gMYgUoQ3
Q0755h2DynSg4RYb73aiQ66+aTPEEjPnbC9X3MDfRr0qyEdMfrI9RaqKym+ZtTL3wrMPILc92s0T
E8hy/DH6403z8y3pH+r+IV4LuJE6bEx7uB3S+1W6X9MHTcyhGn/yM+lB9BXspz799y+NBWGKLRnB
ZJrjYnvDyVrZvsevpEHk3H730pJhUvKqJpwJMIi3TemTdiOsJyogwsZP8U7GwwXSFwdghJj0W/nK
ZJz94ra0uVV54bgHeD1Iuu6wsWa8tFMRFrT5XcuknPnyA7lQIJ2hI2lYo1ZzktmNqzz7gZXSw6tn
/JjDTa2+WCPW9cIot8ACt8buo0kOMTnFAW7I+HpMO1rYjrEzIrSzWfHCXf6/d+3PfQPpBZveO/nS
FXJPr+RtJr0dT8ibU7OLcbLcLfMtRXSr6I65ENlGR+nMSn9nqynUi0fb/fDqVOTMYdEOstQdtQ3X
KnSaFgOlGD3ckZcvDaimFFLEmS9YF5DkorqJ1BSFwiXfPAPElakzw/nQtFgeaZGBiSqZaD8aEkSP
xBtzjm7bYvzvT1ll5SAW9ohNczUnToOpc97Dr9uYiR+XobbJ81X52v9gac6N3Mh8ysMgOvlkhdCf
OtGXIVR7JWSMZuo8sa5QGsRdngLtO2HWpr2TXamEae0kGD8pTre8LY0vhFtJg7KbXJBTVXgtQRB3
WMAYOoOH24xNGiC+5MorFVrqpg3im0fIARAGHMT9c8qEeMf+A+/iEKX+hVwU1W8xyCcY61FEPf52
lVPRPpO30mEiCyOx7j65JW7VjnsAdlGNuHaKjimYGaTGl350luyIXqE1ZN8vjeSel/hTw+oCYTWL
D1FBWvBA+YQTPIA43wf9oCVrU9zB7dTcF+gbnpdmXSxFyKLlZbbypfRaFkELkRI7Szg4f8WpSHeG
clAAPSs4FGGS7wnhSYVzM/qYpGjZpdd/cCz5Rild/3TD+Z59vETQjyjO9wny0Hz9pDx1R+hX9J/Y
NCnwj2HWsNBm31Aw+AdEqTBnghApTkyNYHXyQMU/hc5wTOgKch9uztPFNpDFcQau7MMslPgOYZwv
+BbwD5GQwugbMT8qyke3KkC8cSUhR4SvI/0oP2vInCn8Def2zd8D0bRBBdm4vlkfOCg725vVM8Kx
+ihc+ZfwvqusTtEVlflJmgNBgMlwVvN9sSAAa4hYQbji61s353H/kVJUTQf5231b3WB5MpfO7SGa
xmqcC1iC5R85s/Yb/90tJ0DspmabGZOHfNc2rTCPGF0SxNQfuoKYYf68lpHC3pbTLMeWIv7CXeMe
YhjwmteMmcglpCUZz5iDyJ6QLvK7220ZV7D5vxGbdsCr+VZQWq3mW7Ml9CWbBktzmzYFs6d8vkXN
VWKsTftowTNMcLSbcgE60Yq1iPAzrXTJGX4r0tyQLoJiK8YylrEQP9FXq+qSLlhFk4IzuN1TVIQ2
uC8NDP3pdMiiwLHoHppHeuFu7jNz8n3vsf5vALiW8iprP1J+wKG2bRV95LLQnXz504S6q0K0xRSd
4DRIMHSvuZXaWO6WlM6tRlc02oeHH8NzyZYpnqaqNfQ2CtOHy1NDfXpbucZWxzYVZlvlkQgVq7CH
aO4ZqDL4jvwyZvtJ0BznJFlpMiPfc94G6tGEvPSisxvfy9tFKOZHwSVChUfvC+v8envNS3zHfeNs
nOFo0QU/OVIowuYNBG06YJY6N3xBvPQ3ImD8S5lTk9Sl6r2D9kd87mKMSH+r2UYjV+iO/Uv4zFmS
2LW6ICIRe5DyWNa76tgQBHfAel55bhXckVijPBjTcXEncg0AEU2xN66l3G6/UCyQxbV8tLELXW6W
nxKaoiw+8P3VXYi/QbPptqbPgAze5UVkSqisBZ7O7BX1zzN+btWFdB0MnVCLe9rGeLlC5w0kRuB1
Tp85l64dbPRjMZEtPE43MQoamfRvntri+ZV/xaEa8q6obPPocnVXIBFRgivOXpXV4uxjjJeiV0DX
wvx7S+cW58tbHE3npKs/qu8nK/k8/pMb7NDOt+6qE0jCiEJyz6pI/vqPmJvdHUgS6qGpOXSdTb7O
iIWd3GTIaOCexEGDNg0/mA1Rg8huEd3raHEgt3+C0zKx+ka9b2ZhZhyUek3UzE08vIRTRscGRk1f
8cpRL3GtOVBZX+ZXj8K0pJ9aDtqSbQb9JffKvQqrb9o28kEgwqxskhFgcaNjE0+ci/04ugTmjLY5
oflcHS6hHCXz+svBgcfcFEwiTBTzePU0FlrKx71/32RMYW4nfAVyJPWxu38v+e26aSrdqJTIJ68H
0/bw3r2XfRow0zKvq1OrZv9AG59hq/37vK2OBTpZWuZ7yzXhb6kuWP3NVgr5RSgg2NphuWgnq7KM
+vqUQ3FkzwYFEF0iIRfs1XfyEGDIhCzY0gz7vlSh+DLih9A4p1mntXvEKRq47gmtLuNyr0RE16ea
/UOZJIwBb+GL0vjjG8m9lcJzRKNxegf6ddgx/ANxL7iNwXK4sfMUqNGBiU8BaT107jIlX3JL3eYt
xWhaggBLQAv7MexXnD7hVFGyK+Qf6E4GKJiwv5TVAKNEOiXtRgzrQDtJJdO/wkaswZOLqBiCWvDB
4J/rUEIfpJz7T6CCEtFUZktSF/EpV2DPyNhpsDl1n4YX4TpFwFMVPsroCfXlDY7o95BAM+aqyX1D
uOLSdB83nbnPVkW17G6BBpw6uipjEutEvJVPZENz7ZPoCKFtV8fhk85kZpuLpHUBdVSfwdnqeVn1
C5cPD5ZOu/sBgW3GBcExmhAwuyhspZLXFFpbOsZkd5jwpYHEp6v47eovWw0zfSX+kTXw+uPiYqI3
wb2PCN/HHxJgB+Jm8BHAx7S43o4NfLsF9fuXuYNjTiiIaBE1My8fVIGz62ImhvC9YlUeHmbwb4OI
rwV373EB2iRw1YD/VHTfW+XAlSf9wMwsTm25Lnk87dvDGE6rvRte04FSzBWXi/WxS/xDzVvhk2cH
94cxnTgA8e9N/Dhqj4VJ7zr4r+NdIrnRbhmgsACc61jkrGTWqsfsQoDHm/ibVwSE4/XTxc4sLYY6
fLLJvEIOCQdRGuigFkFS1BH0BRA68YfoXThBG0FzELifSFEx4J91ixdAf8deB14Y6wAweYOVui0O
7PzXjzzUE2coVooAjR3AGNYlYZWyFtVYGBCE8JJ9sQwHoFrZ4zfB9FQlCRCE81bvnouT0DDOEKgh
H0eIUIe4Wbg4ANHPd4zzdvGhSojysI2zJqIJVfTG6A01FYzmSXG2uOGzfUNzZL1O+tu9faWhcsgB
F2mIoAgTlxNJ6mrY5kHRWKDSrMdtTOrzOiyxRtMd/Cdrln2+Tkg8VzgvLdrh4vy+Jlgbv3EbIERk
L7O1AWc9w+fwMva8HmlvE08mEAn50Fdvpl600Gw8YY8RrINM/QGdtbYjXxHAUFDd4KQ5TfGAU69v
nCx9CgHvYnzGEY8UOh39M2giaFUrYSjt1mkYd2uQ5Sa2pnqc+E2/GwYAEhqhKS8Gl314O5gJ5uzG
mGGDF1H2NVYl9vv3zaLKJ3/zhT5/jlpygcIcFHjYcsWq+tSo5WExo/+B6w45p2+cgeLo8Z9KJehE
4CATWpM+uatg+LIlW4Zp5MzJTw1PfwWv45BhnmJeiWHE+YuXao5LOmcTG4QQSQs2PIkJ6zlIcS+j
n5p6BswczCqk+xosW8Uib26ulT3JkSby38/nx419gqGAOQIC6C65hoA4WMNMXxjmBV4iflHZKugl
HdsDUIi5EjCtEtpasi9wsGmTaKco6SvMKnR7+MYMGpQ+d8nxxT1pav9UNCQLqn5zVKfWhuYuyVA2
7XEWpO/Jk+gJEN2AGsILDPKvfD0A7pBP0nUkDzFTOcUPZl+jnzFaw1YkX3BOxX2wdy5wVHCzS9G7
TbUQIpO1LNDka6mswZp4iTpLRSrp9qlDPu1OxLJY2tzEKWqamwdHGEOa/8X/VSQvldFpDg964IBV
stO/fPG5Lww8+D1pT1ZlR4LcJGkYa3jg1vvtP4Bke2XBL0evMaK2TM/kNNnqwxcfNs0a1jFUFsn7
T/4foP72vNuYvWBG5dH8vgRL+8HRh7b59Qjsnw7Ous09xbaQFWDtFalNXa+O5Twu7OqvBtRE4sX4
gxB16q+z52ds4nPE12n/I+y8mtxUt3X9V1at60Mdcth19r4QQYCyWupW9w3VkSSQQATBrz8PXlW7
7J4u+8Zz2h1E/L4x3vEGdYEdSr/YWaXX4gSBm4kdf4HNMlS0nh/5er+kcI+LHWw6wwGzIC8rIyto
yashbSSQdQa7EBVgSIhEpagvjKkKKkfFHRRfahF809x6LPNAgNoztlVtmCLJS0nSZmeBolUukq0w
8yZnnpvLHIflX/MkgmfANXmQjEDcY/vEdg8Ql3uq4ov3DXdfKbBxcJrMqw/YRVlv0KXgs7R+vqvw
SjpIwms7cP+J2HDPp2Q8USexrkjE4NjWg8T4ypzzW7B4FFjsCAXiLgAxsBokphsRqUFKQRWMhI5R
qyc2doLQSUH09sY2GaYMSDHZgKZyfWlHubvMDNsnsd3yZKOqx3rdk57jiw+oQ8VE1abnJ6g4A0K8
FcV30rtoLzPwrXRK/gJ5bd944VtX6u36yLvZT0VE0/mMKGI45JMyz5Ut5/b0BfpulHjysltOWMlY
vdBcf13n6UNKwZ2zqcxSTzwI/SvApBWvDDksXYef6oYDYg/FJb4HTFxDCaSjSyd4eDblV8GpvXrC
ocLfmk5GCy/Cgre+Bv+fs+31ZcjJOtH+jPPQgwSlmXcAv7/GYdDJL8EaIjkym1XcziOB6ZS0J9JG
yRwtFNTl5BQG1cCA7YFATjZdjdEs4sf3CdodmMxOGdxgNliq5ahIA1rSReUKjrgGMA3VI75Hlz3z
Ji6CGyCdaHciTjPIS3DdovWxqPJ8QBHK4p2AHuXmqDD2niNM1BbpydrijUmP+fXyYw9L14AbuMVc
cHQ9z95WXSB/psxlHnnDX8jd7u4HbuMkT/byjZC7t6eYQ/EyRg3WbIXrDGyGwR69VN3hg2yjTImA
Ej3KWTEcdinOfpCF5edkigYPxHgFrnvLHgZ1JUEMZxJ6Pt60QMCukrFN4UBtrcoguQfjNgKfR+Ef
iIy/8KIFV1/wrgLgrHoYRhwQPXceTnWWBE51iJhaQHN6H/OFRXY2BqLOGXe/mw95sRgWzHDOd8wj
7PpFx9wBId82mX9JbCwSZHFyTvFJr5U9OBI56OrHEA54rJERRuDWe1V8Ep8b3zzWZnqdpPK5Xvy1
Vm3yl5u3PcxpvHEv/qgEV+q6JAx6QpyghNXre70ihkdWvJ6G/BleMW3FK+FAGklTKv4RGLQv2lUQ
hT3vZjzL31gBdSz9TveNMmwbJqtvvAREpfJ2muc5Zw4UxZQb6mYxG/bKzY1gjSGjZ1gzG0Is66du
7IU2osZnGCnGUaFt+WyNbXG130S3gtqAFTHjHafbUDRS28h4x49BK296y2EeLhRL2m5YS7RlGiyd
A3MCJu9ESDjMqiWgNL4WHWOsvxkrB9Ex/bIwyninJuaJOAcVzGSEChZ89AXdOgQy7ALheT3BAzDJ
ZYVEslcUuw4w83wqHWxzo0cB+djFA5lRfMX0lEX5rOVL4nHaFx2rN80jBXMkjoG8PqyjKZo2I1sU
KlxEphg0sYyHXAU80tKpjj2RRdZOZqwQDHyGKURM7KTKEV8wykMWw7XFXzE7nOWvElbqQPXItjjM
CLfsUpKKZyOzsiRhZMp279xbW34d1f0QFrxQr8kS/26AGa2jEbIpKGf66xkz5skNA/LKFUz48Ww9
adpibI8WO0pjHLjUEQY9AC2OfFkGUGdgRUEe7VXSz5mTM5ETbKqeGaE6Z2MV47PTzyV8XP0N0sSg
9vvt+RVtJ+MHlxV9VByTLAEPaD2ScG7zxNoiXJt908bi8BWGOrpXLvsWR7x6idkJLDq6dFSm0ebM
ozWyMm/ZVKmJ7gjkVPybirncvd6FUB6ZUGCpRTwxCDKxXtdHvBhx+cVcLlq1FIXUXaT3VdhvXRZU
xuSSUfoIVcD+pmMhiO0sO361usKRM3S/wr6XLxwFn5f1emI3Qby4ZI1mpje7+Ja8NtdU9Xhs0rjk
D9RlXbtLVDcyH+I6hQl5rJot85qBLvm+rSeDs825FD3BwHwjlJJHISUHljlmOyke2RBrfPM2d8eT
GGCdrJS6qsjgbnnMfvCuI8qSXwbD4UxUNFxE74xgSiNA8InQuBHWQAP952Q4sukN3WN0wcN9Ul9q
n8pjEYyRm7yWaxMCVD5jetDNR1boGRnLnUe9wOAlReC/gMBANGvCRB8EGGJHDMILbSB28LUx7DBx
e2q7i0sxNtyP8JoC+aU2Htl+ithRCbmtbagTHZHY+RZ3Czohna2G9AmYNyoNk4y6a0qYVFHWzhPZ
6R9BpI1NhR0FVzy4IoqcXxGy4z+feArqUlAydKOQuQynObFsScAvcGMRZjU+2kbjEfr8Qtvkog/o
AzZOaOTY+o68w3ONaaRsYikUxsyEblvtQ8xXE7AfeSyMzkPHHJlXmoLFV2y7+Gj9XWSP05wfunyo
kki1j84hAfZsoxQitvAOktWZx4v5oDxQyFsjAveZGJ2Udle3fta5H5CXNjnsmgml79vjSCodMSfm
GkCZPbf77D4jG59mhYBzIiJm1nM3hBJGlsYzxtRlGNmL8/Fyf2TgnnHfnlFQpe9Mumi+YhTzN3T8
8/atOb9R0dDTcs8ui1p8BGGRzvTwr+pJTvaIwhS4BUyWQPdip6fUwXRKJCAAOBryctI68tpYJpiY
F7hOrsU9ylEaY8qTLvKHHfkbPOWyzaJoCkyBUWN50K3Y1rBOZJnWbgGGz2q7vyavGqxklqXkeKPc
ZtRgtdNmKmDkQHpUZzPawVp/ex3XytlTyXbYdAomHDZ94+3yVNLrUWLRykd7UYO/4jEggms8L75Y
vtJXCFdfxruwEcMFS7hxPFsbvV5ycNF5LkN9pjPhFHe+qTvXZE8XV+QnOifrefDt6xFHRQhSV8fH
ItxAivop7sRmL2aBBrifEL1+oFqaHuuv3GMsFeEiiHZgxIP1CR4PhKyOVYkSiDF51sx7pNyHi/lM
gSfApL7jrE96Qb0hBJqrSiV5Jg3Mlu6Lrp9fXO2D2ddNwdfuts5YSqgpmatihwpuxUPNQNaiwPdo
45Fjoud5xeSbXpaik55yYboq1YH6KnRLxhc3zL5JSrI4sMlElmalHbkNTNOWUkHVuGKMOZzJcprV
pzNRUpQcikOsG4yj6wY9c0GQMt8BkLnud9pHu6CDFRcwfp2vsVnRFr1VNeZUq4HcG4fdRUNEHAwD
2zJ9GWUSnAPe+Zphfwf7G6olsTfOYMs74HIZDTgR1comN5mFkYfwzEKlBKW5sZbwtgv8q+lHCWPM
XAsvB3DsLrRKmiEqH3t40pguY5WaL6kVmyUFDEm7/HnpuYJgCNOogJWZDrkAV+qXtfWlKGtZ9iXQ
s+uloXQLagNW8XECH0VKkx1K+twrd8oxZjR0+Srez7JXcpd7HpIVN0plmwcc2VDE1geDiZbmkYLM
xOMCG5vN8KRsEsYlwypmtTS/NPYx6naUAsl2MJ5raOYffT2FSpYr3kaTWGOcliKmvritxjwWHaPX
0FIPbF6lW6l2/Tow2NagBT5EREIwrmV2mNkOKRxYynBWfrW5V+BmW/3qXzYTWwLqxVeGFSGif4oF
88tMw4GUXvXDXFVYbFvOwJTgAEcuRTWD3cKDwQBEi0PfZ8nIwjZepu0OPxUoIBmefmh98FH1eRXw
F7HBvI2PFnlWyuwCViR5Fp7qZ6sWrWu3GqUPHCeMAATqOr9oQBSJ16gPFJ1QTAq6MZdalkT5Lg5S
D3VQuhiatcGinA1z9h7rvJeeGzhd6RU3J279LE0y//wp5rvzdXnLGLM5yNnfEZDFtCh4SWFoDjUw
QQbxFGGd/qbnkOF4rwg4VV6gEF37gJlyr8/1bqt1KynNp30KEr5GtivkS55PYZ8qKGCuCAICDp69
a4IVMZ/sFxfL0SDXuK22zMjFdIDFQFKfRA8JIwfAa6YQsmg3K+OVEKcPhWHK+y1x5Hfohv3NVd/v
wtZkUIshCQ0kr1N1kq4rCzuGxG6qg4kEMovXXYKE2q8hmkLXf5ng0cZJH3IHlwBjZWlP3d0HNjMN
zyAUBKwo92MWwm2awrcBs3G0alYnK+WTUKfLoUo2I2M8UuZhDD9yvQy0H1M5vb0bdNJA0dPQjXEb
wzybaZvk0cywbiLaW4GwtcmzCgkAGNzY8TTEMiMx6AAd8ynkmhSaRbfWebv5Rcfhvgd+K5TXlrJP
2zK8TNON2n1p7USF9wQynrdcfKwg0MU+x28UjbeQ5UBOn1ucSIaTzqriY5l1TgkzAHoKTWOWSB54
RQsfn7RpFoViw95kOcIB7DKXfUaGEdXjw2jtdT1kjTXCLGzwZC194xDtiamQ4DGFkJJDrnf0Si+Z
PjFCBIA/mijyHPON+HSELI8lUPgCHkSrhXjrXh2G8Qzxo/U0QXmTAnKiGb5nWOKbXr/Apy/LwuxF
2BKgUCrrurhjwRIzAEcWzMpBeY8aLi9OlvpkUAAJ2XzEG4Bs9Ouitbizd0c7wkOihRselTPTPY+d
UiXGlWC92AYO6GeW/+9//d//+X/v9/+KPy/by3mIL+W/ypa00bRsbv/9b0n597+u//nn4OO//61r
pmKYqmxKlmZpuiIbKl9/f92nZTx99/8phcqoojKL94uXfqceCQIYca1wC9jB7My3yUjiz58oi7/5
RF3XZAPHQ0nUdf3XT6wuXX6prsTykuWqvBuVTwNTQlZoHmQWvvajqych4Pr6Yr61553hjLxB69r7
81Fo0j+PwjJU0VAMS5csU5d/PQrlWo6KXCXCDv36Ad0JMRV2u8u6dUTIwQ7tubAu7+9K/6FWL6g4
MQZohj0qEwwYBi/sA/Ao+KfIlk8yj8UKAksKvzl2QHw1WOEo8nYTo/ARhdKiTw+gh6S+Wc8KwmWF
EEu8Cul2gz+flGr97qS4qKpmmopqfT+pVDd10yqEaNeGMkAHOe7dQweDese2DUVkIzDBm48YZOgz
/dErjlHrkst0CbBINPHe2JLoePfNEuW2OoO5C9P5cSQak4cBjoK71j0UDCjomsUAsNDkC6GntJ2T
fEWUarHvb4s/n4+k/eN8TFFRJEPWVG6SpH57VNp+MOoi7qwdHXsAobPoJ08UvANfL5tO9gCbp6o8
iD7/8rn/fCn4XEvRDNmyRMswjF8fjry5XcRmiC1GCJJqT2mLACGrvnHL15ip+jo9cf515fz5Y5Xp
dH59F01RlURDk01dlHTp28dKZjlmdWSYu8p16nelCasIx73J5vPYg8uTS/6G96C9h0npXf3bBOI6
2WPTO/2A+ASp5qBh+mM94gYvGl53utaOjicCAygBjaMILvbnA1anl+TbAUuWzLEaiixP//frdeqy
S56KpWrsQFbKPuxHN6aya+aJ5pYHq3EzmCFzk1g4hByAkeSHiluYs3BtegcRD519DIfqvoYlDS47
x0IBgYGFgIeyqify/BGK1X2KTPH9zrvhusfa+/rnc5B+c9F/OYdvF127pb1ZtAR5GejsBwpW8t8J
qr8vGc1hW+HIz1edEhyezbLbCX+55epvnjRZlDVdF1l9Vc2aFsufll9LjmKhsDr20QOkKH2y35fw
OGdaIjG8fJB42qD5O6RFgXirrxiWQ5cPidHD/I+oFkxJ2OVpgwHiDncmW373hVkkqtYUGbIwB8ac
FAcrRZgxGQlTxk6U4n+5gv9cdcxfzmFaan86h1JStEzKe2M3Gj6hUkM2JxTRkvBXe2CqciRnhkoI
Bj+UwkxZ1DQScALZOvO/HIgs/uZe/nIk3xb1K/GSonAfeR4nmxCPaimBoU0bADrD5KreMFwmkodZ
QVqGeBEYF94im9QpDP+b5Zv40qFAh94fkiQEqKUNjxdc3t+sLa55+o2kKF9+g3DwA0Kn1UVJYCNh
ib1yO8UuzaIdClIcNQb4+Es9D4ih4C5aUcAQ4PmckILk5KybJP1IfoTO06JXCY3uE/OSgfbMXOVG
gB5Juy2JuZW5QDrGECHz+egOdj1CvlY3AnMGvlJtddJ1US0Q1Bwn4dX4IbWoD4imInjqVEMkztsI
lntMIFg3ISetYnzjmBsJoYDet3C2TeFexC1WeS9m8IkKs4e696EdS+Y33RGpsRBi7gmFctbtBY2g
aTyeV+Szdev7vMtn5lvyIsDbWoLCP5EgiXT1cwAZhf4r2SMoB/sivWdtY648W5B3jdveFsSNsjSm
C1vqC3ac2scpi/r3dqjnZ3lhQWp0+2Zt4VjGGZxSDNEv2+EgoCsJf/jjqKfuGDvtQvcmORQR54yz
HxNYkqadLSCyxm9CvjjPTYtolgJaFQVTvxiqqdXtSu/PD74yLQ3flj9ZtFTFFEVVlKwfy+NPD36R
9EZ+1QZjlwQwQ/Q7gUr25UguevtpvCVVYAmO2gWGuoqeNcEeF90FnxVPY2nhATycR0BVXIGw/98i
2hsxvUDylH0kC8JTrxNx1/pQtj3V++1vq85U1H0/cFkxdTY3VVJU8duqE5ttr8Z6r++SpQXBvXCp
gGNjUayTKYVpdx0W+YKZgW254gOSzouyHwE/0PwQ8r4GE5iZHtzly9IuSRx4xXx0jpQFnvmOHRm4
Q7qHI7OYZia+QJApFuw+wvLP117/ZxVpyrIqS7JuUUYa+rdFR9LEjgNq9d142ZWnAVSD6R9geebD
6LwFohySicDg3CGYTKoQlhGLMWvuy4iqLV+kOtZeNukTisQO1byRrPXR9jMSGNElP5ljDCtoStWZ
9afzXsSC9nn8HPtV229vkcdETY+X5FveFjBVxk1RzSFTk2hLBAC0KOwYERJpG1p6Sn5mM38+c838
3c3TZFVRTUWnopuKpp+eulYoi/Qy1vpOnJ/yvUSU2Uz/TAv88TCz7Vcyc7dTv7rNoRXQLGP+CuPh
uVxUTk/Digr49oyloBwQH2+48qH1iiU3sHCI6V0+H9P38VivCro+oD8IDhGSLaIAgfdo0R0mEh8o
iLZM+qI1DLK/1BPyP4tykxdJ0jVFVSVJNqdT/+nURLGszqWcqLuJJfVjdlEHRLiN8UKJZmXvxZc9
zG25Jy7bxSWVUGU92hl3/7LFDSu7enryl1f8r0c07X0/H9FQaB0x2irKP0bXbiNtBQHTGr+PAwjN
CjYAPDUDmLqjkUyNJgdUFtsnYiafLzKyzYDh/p/v/48q8NvLa3CRZI0iUdQ19dv9b0YCWy7dVdtB
S4BbNZK2CWkLzxYmSINT+vkSdXW/vCJQ021m7AgW/3wEv7sohmgpBiWfQcf4ffkYYkUXo1JQd8Xa
wgQF4qBjYTh1vAGl4u28jZeUd341LgmErsOi9FBf+XXiD/M/H8jvCuZfDuTbIqB2hqjoSqxRMOvz
HHt0aBqtLR3UdpMD8T/oBl6o4rDFMuM6u6hoJwKd1mtwsIjzjJXsdLjLM9Bco7yONyoeN4NXg4Tv
7nCCLbvMFvHbnw9ZM37z+hqSJFqiZKoUntK3JyqpBENV6kbbEU8EaeJmYkxwEqIwK5H9PwFeAlRC
OCR5TVHZID3qFYbpnX6spUe88iKZC8sGqO4p5KovYMSmZ3ziA+KcESOe+rB+F7OnEpnCAFkTIsIi
3mvDky64zWEjOc2me5LQsqbhZXL8Di6rC/5E4ql4OUP/TndtcoqvC1gW5ryVd6Xxfu8AS078Q9e4
8HCKeEOJDwoe3z5qHUNLJi8qBpXXajMODG2EtYCVc7w1UtGDtaIK0/nI8t1OkvmZ77UIfboXM2jt
6YCVLME/q1H+wpw4YNb+LptHzHh0lKQUW7Zav4kmWvPpY6jAmBNB8WimCq1QV/DC4vU0WZyYs1tL
IpgeNbfsiv2KwJGCcD2UF4S8gE/NM0RU89tHp8M/wsp54oIjbIPF5IFg+qhG6dsZUomB+TBtvaIx
y58Y2CjJ56vpay5UM5+RtIQvkAgypseKO15x29hYgJoQTmDiND75oQDgkASIu6yVreRlxJ0sKc2N
TUkeMxY2pJcgnZ01J7CGk0gcNHyaDiyMlKXF5bMsTuR64AKY90FWhUSgZNjyADD0+0YlRHhpvWe7
hNyNj3L+mH/dT2WP9ToDapIQ4p2McKhbotWY592bJByzbfJR4weoE34UYeC6jOON5l/C26d+P2zY
KsdFs1GeenheD1w7Q5yBIWXtIuIQaL7Ul64BFQ/z1Z6UHF5q2XDxtZvs7MTj+Y33KhK++DPpPuVi
j1PnJJOJamQvOM1NGSa2hkcF4OblZaQgpF2xdomBUsK9oFTHHQ40EjMrMg6h4zijxH7Nlomrulvv
bpx2YbftvLm9qeWBtFnu2mWO1QlmW8UJoxrLtSxnMiNO2XVxgpxMCOPSa44qsy1MJqtQp0SBJnkD
sgVpHRfKeaH70sSim5WMFGBMDh7mP7RUXSBqtnwY1wkP7lxdot2B8wTqCxPbK07kQCRfRQAXEQd5
dC8+uHGBbQSCp+jmS3I4VKve4g7b9x2ydz240m6bXqzb/XOtMnN2sGSrEUcAreVzbB0+h6A/sBSh
k8Qv2mQS3NrYhSA2ulw3Cl47CZGU4Y2gAYugT3KUrs+jsDWY5rdRiBFN13qqiqNZFIfM0s2eY/KI
PRbn+MI01wVZAxktNxxGEyVsqHeeoT/FkAxSGoUGQUh4dydgHJQeSsZRx2xCCAfHZX65ljfjOp0T
oHFBELt67h7zU6Sip4FPRGDnA6IfZojALtcVIJBZ7riPCqEHWLnPcBCKIU0zDmz23G1Zxq0BD3Ui
xDDezd/O6HqfkKcawaVYZRoA9VTjqks+fWgm84UN8wxo3CkSANm9gPuWHkMomHT8f2WEDJAGHd7b
XIY1c5M+upfJ2YKAFHnV0HIBbd2wPRw+JQv2+uQp9wOnkYieKefDAg78DW3eGjZc4Vifw+1J6FbI
HB7uX82++8T0t3vRYKYvr6vWV7bTbC84YrzBr7osB7wyqqCOV8LoT21shrZrT/DNfQ5UHj8pt7A8
wcjSghFTTvlVpfzrhdNNRw6SbRtxoT3fgciZYzjmDUNRvD3msuxQKSQheH11DfNxqWDcSsV56IxF
G0R4f5NX5kb7AeTQ+EtBo/5m+7FEDcBBAVnTNPlb9aDkt/zW6JXC3q2/FmjkVrjHVJ0rMQRgvVim
N6QnLnJYaJ5VWIDxVRuYVJsaxhj2pMK2gfkRPid7Y4S92VzfIvIcZ+oTGD2Waav4IfN7qBPcyA28
wQ+oZdFtxn5lQHYb/lYK/abf/+Vkpq//VJ2pqj62UsHJiHOd8GRSoLfSSf+Mti1RrPjLf2E5ZUHw
PJh+/JceSvpNrfrLZ3/DjfqxT5WuQb8Ib1xxiIm/z3ABUsJriMaf6Wvz/JfK4fcfSMtmicDWpvmt
cLgk6aUau7Oym/RjmocHqZwuM+mIAWb/XGY0yT559ZLiqxqMxw/Ib320R/5D0I3OYqYfcS+8LBuE
IrFvts/Y8sYnHalr7OJtIcRhJsLLCXg4eSt5ZM37ku7KKl95TEdsiKGSl8+xFPYtb+dxMA7F+TS2
q4wX4W99wI8a6FuJy7X931P9jorVbVNlSVsqO8ohgcyDT0hj1wY/YlvjIMf3KtvGxR4bp6eJbahu
EjwZtMxRpWOen/582X8zrjCxMNYZV5iGrhk/MOqfnrEy0vosFrjsN9dB8F3giIVeAz3QuMT98oBv
3ix5bBDnNWQbviijTTK5M+z/fBTm9Fr+44r8dBTfnvS+snIzwtVsB4kZRvWpuT9EL1rl9wiocH4Y
cLEVlkm6+AGwMDfXCx8ChFkvLRj2sGzwRWUBbW1tWEfVOzx4FJ/mnC5Yhsg2w4mcji7yhPwBhzFM
0baTFTsbw7uxun6RqlDD7iC9GHPTodzkfIvutGwLJklWWwn7cipnPGTxcFroWx2T9k1fbHovjTay
OgUFxeledq5zfS8stDuzYXskTTez4dPH8i4Hk3I/UL+wSJsIAN//fOlk+TeXTsENRzYNRZL+8d6M
V52aWy3pl1wZUzXodYb4JqxB1ZZyAOyV4+uXH15TkmhAC/DTTj2NCd5mbDbV37DSH8vrr/cRuMI0
LEMzNEk2pAmZ+elpqjUtFZVI13bXU4XkkfzPIJrDQGTYGt6ZWa5IzsGC8kknGmdDlE5N1gQyClj9
sJodyLPmX9ZQ7TegqaXQiTAvMkVdNjXl10Ma6nxEx0HTXeDiKLgk5EKehu4JHR/YeYwIC8Ez1r7T
PlFLMbPD4161mVeOhygkVad2//MNRKTrPbwTV0RqxCwCUd9nT1oDhLI7mMus2PMdAKx8R8q0F/k3
bJ99e3cgVpN1W6xRbLfz2wrH2npD4nM4cVBgbCj247CfICQciBfFrjriJmWUwT5j/M9YH0U+2Xg3
W1DIl5zF7GiIS4ig2UBuu4BWHmIEQYxtkd1N/EVXl0K1XGyQDWJPheUvRkD4XkQOIdAgd2SNEdWl
1IusCBJtQbABKYkxISfTLN8fUIJLdicfz6zyFOgPxSua10x0wJYMtnbeRILlyP0glA2nh8ZpYBmY
B1ovDGXJHyQ0pQO4nIk4lBlLsrWqOf8V7zgdHkbmvJfjeCVxp5yMrzmMDBOW+FlQENysdTR/GX1C
h246vx7P/SOleoTrKfxsuGgDcWV+ekUtPkFdHbq/fHHDtQi42Qj5FwXj9JagcRK2l9Dcr1AaEMtd
QoPENz2c9JRk0usrYjsE+Ln6HCfpdjLtbG7zjHg6fYO9XKNtTEx6tZVJk6861rDkTnDylz5IsJaA
Rv1MxkVfUy1vjXrBUJHatALZpJVgeXmusKoNcP68QGTU7LgOUIpOZt3wjxN01dn2jsL3rS73ZzyL
cHBKIAHZPUZbhKfD+McBnYGkYfNDAibe41pgh7cIkXDBnsvzHKkDL3DKSF4m3GqmEhmg2nxPlcwr
glcRp40OtJiqcgs6XWDn1Fb4DWNAqE0GpwAI/U5YIvaQUs1zio2XdxO3akLwzjwusDtVQKeRrN7X
LBo4iSm6g35axDcCs5VoITBvUAINbsjdxb8Oa6q+8rH/w0m+I5Dyts9xujtYGCNibUDZ39iJFORI
PzCy0W3qP/HKDC1gCpU+pg9TNF+Fk5VL5BnTMEVziEeQrsu6BIpzBqIcaNKh2YxT1pECq+4T31Ws
MlS0qQhZJVyG6AAgp11oXj8NHt2cuB0HniF6j/NqmJL8QhQ1Kdp06I/ITeCDMFx6Q0IglgESY/QS
w7ivzjsOcPLdSD6mKoCWI2UGsUBNBDEUIdG0ueCUikSaEWAT3q+75u7hRCevoLMZqZspaz3ZINDu
dafM4Vq6UPl1tCqYv93ImrUVAMVh+nepDtDs1rVzf6blwIkIdwNYPlB80C+AdU1SoNLLy+CcraF+
RCh0JKDl9XAhwHN5RvKg+tLduQghzgqKgIQEnjsK+dktRMl9RxCNNRNO5AlqPtwSPfR1cbKRdYcH
TcITCaBAm6O54aARO1xjPg3vVCKOaAIiLr8N4YWFuPmcjDo/oGdZsYdNP9hSjgELTko76HA13pPD
DA0f+ytnoXzoL8UrK+l04d5QX1UbmCkgw73poV6H33e7LSx6Z6TV7dpizH2nQ4Ze5HGB1cFp2L3Z
nUAXsVJECSRO5mY8JRwKHL8/b5TSb0oddgGZSgfUSpRk+VuF2cZNZHbdqOxQ/XUn7gRcaZj9SAZu
msdJiNqpRImVI59jPp0tYb6LZ3z0Zvd3iM3d+/XEHBoVKMHBU2MqzFgCyGhm3FbEdgFn7up1UH5Q
41kefEGSqcd2rbR0XEtAKPxfVfznSIO6uzVWDmx719kPOjgvGAtWMTDp8kHq+zmvXrY474t33nPi
IBogqMGzItdAnHtz8be+tT7wDhA3qyoIUo6HpeUosBv2SNVJ40149GDnkxZO9VbbMYo3Rmakhl9d
kzuD7fuU4gjvyqZvyZgsrRAtAS1g66FegoRW+pN3C0oTQpaK5FXD5vE+T/qYtQgxH0sjMj5ggghB
0rkN87onJfkLWC6p/xg/qaIi6YYMYcAELNe/3S5D73u5FlVQOmkpX+3h0XzN3qUn1lo2tcsT7zVP
mfEBHxwqwAmvrwrxPsa+0FTZYZDQTIRMhAvtZ/4SxzbrvEY2TjSTj1fBZtseBDhwbpuvhfMKrOo2
zC/5ejQmT1wVGVM6v91cWFw6Nuv4hMFyxBuLmY9KcDZW0dn4HjUbTQ/765HdoFSCQsAOhArUhv0m
5T42k5k03R0AvB4FIYLAbJ5ETnHhx92Lbo/5dEDXJ6YWEPCJbMRtR4Tti+DQH5/k2C6Jy2wdaHSG
CpEfntWsxdUFHl1sp6g15QV3R6IZ4kGEWcRgX58Vr9yNKJlEW5U6cdvRkfIQ4Sposk+Sgn2ZZ5Un
9ewvGNVQKRIe70JxR2g1mDZ0bQIoUchMUkO2JSIuMYoDCMgQFwFllba8LwjyhlUKzRO+Aras7AB/
qyK5yd9rWm69IqmWpqoarYn4rYy8DW2qMJOUd/oK4TaFEhx3LXayJdNVTBTwAcCKSdxNIbSY1eO8
19jTbBL+rugQX8tf9as35HMZ47qOvNiZ8cRdYDJ9fmal7VUPOwt1V5oBf1P6RYw7F6nLsEuAkYbF
VbVRr7R4PB8Kkka+EMpSif2nGNC/WApVyjHWuN3tMS2QoaFAmXWCnedu/Ub1Q4zwA7/oerq3U4qg
9J6TX0l993S7BxiY8/CKFOIxuRDh5ROvbhxdCZYlqAXDeai8Ogmms6aYQVmMnlg4eU+vJG4jLFjG
xyu7FtbeBlMuaQDFEiDHfLC0A0epKY0apSiHeltFyuw6Rfcl+zOF5KJfFpDJiYWH7cP6Bb0cxv1G
PqUPrAjlfQa/HwfS3pqbaAkSR2FifZ4yAjk0MhaqZo5xOYdIZCeca0jNFpLEmfIZs71H0/YMj3BQ
jrqwOGsOVlk8r12LOAaZkYsvFDw/lo7sL+u5Nb3/v/Qa00Ni6CzlFlU9DJ1fC/vEEsq6vmrSTqBO
5YIrDzy7k/oDmJ1QUm9SvxJkKFLsTbODKrItxSELJcJhQprhoccjQTn+cT3JK0AyUHF+GMkfm0+Z
uRVMgzP28h6PyPhD7SokTr/vXy65Q1FKOdQ3zjmCiw6xYIarMtD2fYRB6ZI+A78OnLHgreycli2T
2s7HOUWc7md1UPZU2WwTFJnUwj0ZQXjVq8wSPFYOLvmZDIjt/RWzQfSRFDh8hABoB+PhSIoj0Urv
eFa+XggjbmdyPe9esl1FhTFjO3f/vGfCcvrnRVY1TQKuEBVauu9QhXVN5HvRcpFR32sJmYVPqRpY
0qx/AXqheUrOmOcSaTytD5AEDCgyGIaQiwcSbRFJ6GuiY9XzCKIRdUPskKvCoPNSLct2QUAFSAe7
WAxTlARO3ebqDQnaemTLGOrNRbDaBAh6esX5LFReGQp/7krkQQ7rDJ9lAXwHSqxJYa56cIcxtwHi
q5BivKkb5YVlPnsQvyzCc2FYPTMo6YiPk2as5TQLNxjSPUT5AFkskTCpLTJjg1yOvQFWjqZb5CQG
wnaY7jendMynpYWbOyPqmQ2B11DAZASFOj0Lf5IMS+FQMAfiXQsJ/LtSbaPJ05AP+UY5p1hPtFnX
u1REMOrp+TDEPQ9zoCgKtAZCrUPpfX6i9TpTjmegzTh+O2QHSLME0LKzeZDSdzql/ADyx6+m3iP+
mEoE/3bc9vly8qgjA5oPKjpa9woDh+bN9M/KfAjgMU9v8AsJ9KC8puSwPrA96ItkLzM4Q5mDBBt1
2whk8oCH8dgHrEva0cjm+J/A083p8hS/uARYkESpzzZQwzagPjkDO0yvzQ/S+gTYaGhYGptmOCdp
l7+SOifN0y9K7VgmFW5awPmVUjurP9i0pu+TXHQKAzMPDHFY/mAZxbObYLOAUMX/+aFWpt3j28LB
tmKJpmqJuiHK3xCBuGuZnLQ3nmkspbBLfuhhseIzTTKxgz8sEofJ8QnV4LBStyy3BJBL+3eSGAmR
AgO91l6GWMgW2XHfWb/1zX2uPE/HbsAI+fOxMjn9x8FKCuRQVcHfWjaVHzPinxCVJLle+nttDLs+
5NlucDw2fExRgbuYjMcwxmFq/n/Czqu3cSzdor+IAHN4lZiUs235RXBkFHP+9Xep5+F2uwpVwGAw
ja4pyxR5eM7+9l7bdM1z+EJ2e5QW7E/1ef0l2RnDNpssr/kVTmupXEZIBxcQ6RKH8j2mSgZMwhar
waMmcViUl5DdPulBZrJY9DfZOUfqW7MVYivpSefpfWzosydZ7zTPY7St2RNp/MktqUNmUyCcTqLk
3DqIdLDswmOceTlHrV3xVEK/tRk3kcsIcK/PSclhObOBm0gX3Z1DLxxwEd9WDWdASDmUKAbedqSN
yeMd8gRkgLwmDHjc+OqCUDVIxoduSwchz6/qaX9b8n6z95AUQ9FlXZFERTb/2Zb+64KLSRzd0uE2
HkQqCeANBrPHq155RFmhZ8TEhyi+BT2b+spL09CSe9SEDQadO3nrwCuGU4h+KANpop5p2XsY53hw
aDK7nTGMwsqUNoJmcok/7sXmXh4ozaYuiUVEo0y59Ao4IrzFHltX/w4rXl4D1hxWkLx54m8Q/fr4
jaSGBel/mIH/2gLlqkilCQuSVMFOUv72sPwiL+KgMtSHMizKqmFpP+YAWWpoxaiL4yGJfRb4IPWJ
QA1chYPBtwVDgnzvXfasCHGL1XYSIQe9rCksLznpWNt7sGKQSIYLPxttTM8ctY3F4TGH+vOD8qtX
9/E5Nd00TEtl+KP/8EoYqqS3YtSOh8bweBK0kYHeMta+Uub7DXO89HH2mqGQsvkP4SOUPvKQNNqC
gvMHDC5nGxenHt0WcnYWy5e76bFwd8ohzTwFhh8VtfWGMRwHKfEdGBZEKNJRbULN55VzKxNHQAB/
/p0kXrS/Pv2EFzROrRKWL1n6sVTVvWDcs3qQDvKB4HHbujmMpH6DHhdjBiTUY8yp4SA5sSzMGZu+
yB/1M5XEs3xZYUHdIRXhDT3fuNM84RrsMMoWzM43A1NJu9EIX3Ng9QHCzEzsy42NrcoOF6qHsIZ1
7Gbv9prP2fz+llh2tEy8fGP1XKb55D+4bNJOsenRXSpEtwAZIDnNKPRIlnw8yW/o55Nd+cloZ9Iu
vt79CSjahqwBpl/2UJyk9xPqo9etEV1NL/0o4d4vCIQWkQN6XF8J2odG5ZeIAHpF06Oiz4QMB3tC
8eMTh2iLmkVPHvcCsCp2f+GiS/woPNJsHqu7u4fUy0a6wMbFhJ+1aHxMsFeRo7xnbKwojgeynBmz
eFpjdmpyMuvUZe41SJEciYz7pdrX2tmIj5r+bfKGGmw+rbigf2Vqlnf1Gr+gy2bvyKu2WPnNaE/Z
YiDFl9CFO4+UFyE5mndgLv74DVKaQBuEnXnzPPjKc/1ooSLEj+o92VY9Z3fJ3aMzNV1IEjZShGIu
vq7uBSfecR7IB9K3rprPrUe81Q46SrFdbCjWCDDByHy97F3llJDiT/FKzNt+l2BCZiMTpODEnUzx
EWc1EADJ2bKuIjnV+rbuiEn0l/BzLN1AWijqXNfnX4bqJ+UqZiKtQNzYF6BSZ2n3qZ/Ltd4+D6mP
GkTTUp9cmqft6OZrvAsszOd76JBpifknuqGVeptGC1RQSrxiZOdYX1LbnbJxGg23kN86MGozOhOJ
nPjdSqLcUH+Ngi8D9A3Ve03n3hbIK2i2Ur1KvIybCp0FR7G8Ep6TcVGiuDAlcznPW0iK7m04tCDU
+GveUVGiSxlw69utscCEL7yiqYIVc6Thw0ADBWz9UNHpuuFcLgcc+XaKecg70mYOQXoOBLhDTG5q
upTZnBBFpQlPOyAGz6dDs6LW6z6nZa+cC1s2rJ7IVP5DZ69Tzzp5wRYwo/drgzqtMHM6dnz6xDPP
+p72qhXPREik279hx+C/F917A+j3AoKABPw2WlIqYu4RvKm85hkhAbsSLY7m0kqmPn7I2eo6pgCa
H78siEK2sescem19qh/9uMI25D3FmR1HJJYhkFSH6JDuWq5SCGELTeqf08aXRRyTEjT21UpuP46Z
DQ4Rh8KTmZJuphxGTNht4yFEaLDvBwY27XCIFDceXJpiOxT41yI9aO90R0h0RPQOzXxaDvnJbvlV
H6ep2B1BMBKNjyCpbOn5MvfkdLp2a0yoXlUCvmw+8Na08oVQcKIQrgqAPrj8BJ69VL+wfPA8UL83
ovmedFxc0QuaIwk8zuTUTKMBBKsYej+oXyQogKO4Ai03R+MFyGc49+BT7hwKM0fhczLO1bumEZ9H
gMHhscQPS+sw03NEDv7kVwNteM6O6FwhGVE52yM+Jpi/q1OqV/Mc0iWoW/gR3CVp78bMAKZ8oQ+o
oIXOwQTGCYiRjpGohJFGI8H6mT8qxCTOBO2jMrMjLTfim3Z11bGE5wEFvGCv1j7iVLDz43Lbmfd5
1qKQP3WclwDSK5+9ehxFXlTZpVJfpWZbVF5A1r/xy6XGOe+lEk4pfrQYi7Vsjy+SvMtvyxZnMOXG
MO8ZTlLlh/kO9vl3jKzJPY/dbKaSP4X3tdBfAvo8ulmjkcY/UbDb07fgyZPLodOQYXh/Fug57MKM
Q8uwkqSG14dHgX0WC4pb8ODR+FovaogR7mivxzVvVo7Mu/t7+dyKIKnQe9cSoJZ3rJkmnrAZlwJ+
/ReQcI8gKIca+pC+iExeB/7K9QRL55LNifQgY8GJwLTGUZxQP8eBbK3tskX0BmPFPETb8CyLG+UF
5sg3r68y9k066akYABfkkFrUYk9TIaUr++hdlhccExVEcOVSJke5WRIiLeb0QoIstU4oaUwcwm1N
++P8el8Y38OGPEmPOQUm0ydfCuzp6s2k8Wtyx/RS0JnN26FQVze2+dHNxTPAKSVsrxXyyhf6uEi5
D78vJm2DhisTPo/FqQJoLVWztrmibIS6djfFTCDRnuTLTNs1iGIu0DbD2lnAItbwmKwY88Jm6D1p
L8V7DT1x1l0BwUrgSBUGLH4+7hTWHJnLjcDZCcTekkOhbhsZw5lqw6IcRg9NQvRCjOzMVSimHLfW
DkDgVL+K+aIPvVFxtKdM2MvrITgRIMcOgW+oOdC40HfLamv6EWIOoIJZSAC13w2Fi1jI/kFmiakE
Vzvfc7uKPUIMQvEGkxLsU1QRKuFdCoOFvtj1bVO9hA/A0yVwy8LWwVWu+sWdsM8R+hUDnUvHpHqH
5i2sSM8SDIcLt0osyDrwqXl1rXwqFIqvx0dKN4Rq4HsJi54aFCd/57s3j4boluWpypmMzupTUEAM
4lYLbLEJZ0Akwk2GGa28UjrZn7Qr+XfhoQ3kl9hDisLCn1aXflwLzMQjR1u0wupxj3KKgzAr8yYB
OAydBAcZXyQswq8APJYtcmox562jNm75hBQJAwyIQrTrNia/I6p0zgiOeXsOinBHIAPCxgOSZPT5
rID4aphPxWu2deJVp0vwLuZAjBlEgIYyIOrw86z9RE90M3NoRFgg9xHhtzG/NhcquId0JT4DP/Po
FAFuKC3G8lm1gMg2G+tbf8FE6hQA8EiVtAutcBUCJhvLtiKvfOZ34J/uq/rzBov/YedeAlGxi8Br
EK2UhQUwijMkSilZHT+gLRocgex3wqfVLyPLTRhOQgWAOd8rPt8WHLyuftV6iBDfj7Ym+Po98UqX
G1x8ppkHIhQMRxD+24H4Co94xlf0yTCp27SWGxjLGg8zowWz3YrKhbGnkD+RictYV3jxak4bXHir
YbkG4Md7n1O5sVeUE9oBJ3RhHx7G27lEGY/wChIyvp/iaP6V2dRjcqFVaSYUrD4akZ7VI8eBLw2+
2Xu4ek6VRZg5iB8TDi+nWOLICNz2DA+feTjd4+hpyCnmyQyO1n1v9sVsYNCPvnrV8VOD+FfnnOPi
cHcf99STQRpkbvQIJcyyQ3Ug7YLoOYfoAYSfGaRfYRvrbf3zdsZ7EiyNh/+WXogr/RWtE2yHj8zj
xV5zDLliyByilcTiYIFz2wCrE/ycfPy7wTd3e3RQiIUvxDMoEFRzxDNcQA9ogsLdu66+soN+zFu3
Fr1v9eWixD6zZ/QLzHeYDrhOu5t0Iboe+jQ3eZNxMhs6Urf7acZ7qqWFZM4QixuBjTEBH8re0S3J
OvkP1PcDXheKzpS9B1ijaX/ESNIDsvaHuUefEB3YwIcwE++BVj8ItEyQJSJNn+JcXUKX95jJiMv8
m56xBfAUDNsksBhN+vy1JavFkiQlSXiM0BukM0jXr4GwbGUbI2O8SFSKinkTcG8mLu9Z+iaKlTDM
K493M9iiLckEohuiYyw1T9oMmMkP08my+9m4qga4Eh4P3YU3egW3eIZGZStLqgcmLPOXaR7ih7Sb
y53NppM/I13djkyGzWIZnADVEUblW12Q3dZ6J7Kb7po6ySLaM8WuhI+yXgU7kRS7nVarlur6ccEe
hsIXxk6aAujnUBiQxuck8osZTda86yA6X+iG4H6mrNB8p9ehRnenkvETOuQksVQInZ+794XwVrsN
xD9sA9Ibh7XhAradkU6crJhgvYlw2N9B9xKBq2a8SkhUoSIiFPPjBMYHbH0YMHiR6pU8YHCEOO55
DQUGr3gPUMVHEkx28M5zw4spKT9AnCGRN4bP0KibTRseMgiHNZ5xg7+Jnga3Ep7uOZ17VwAU+ULk
bi0Vv2P+ABTXsCvrgeolu8yTghy0SZuNfgBTsCUNJ7kdPQdvcvKZ8rjiYBP3QbyCioD1AecpyFtg
/fnu8ZKXAjv4bqh5t+yxPgZPUH1U/cx5uriMusccITKvCf6DwAsXUMeCeE4TWDGH4ni4J7S7z8vX
+KMf7J65+x0HfWuAMlwhYMlAO5IlgkwaAEs63ka7fA+u8XFIHebUEQ08rJXDslXpryCO1pF9jLe0
gfSz6aKpy3QpMYfVnrmjqLC1J5UEMvOzB9mxjK/DnvvkjcI7fszcwgrPFMh9apNzvqv3vPYY3IiU
+tQ7HMQ8cw7lN/yHViPMINNsyetK96xFoc3TTepotYugQyGWAqAes3Z6ewZAjNfylDTfgeWqGziK
TvUS538xSP1GDZVki+mJqsmypqKTIEH8S++Se/1eNOScD+QOyHclzw2j72oB1JI4BbOsZyRvDi/B
EiWUrFX8LJ/lTyovgW2pzrQMzphSThAtQrioXN77dz0+vBN/lkLkX3y9yDsE5Q1dUSyVYcQPX28v
xqGpaMJ0CFQCHE9hvTCxe7RURFAVgDN78bD8TOvOdClqD4yBaJzbGDaDcLqE23Mk77Hf8aZoFXv6
isSjeVuN8eFenP78OX+dSf33Y/7wMcZJlehiHYoHYBPL6my5Ge7SbCl/SO31zz+JMOCv2pAikw3E
vmlhZvgJmmij8iYaLV8cND5mJd8BhpOuvgbpJ2PEWJqL5rqnVomUP/R3B9RvL+IRcXD0iCj7FZ01
14A2eMEBAStKu+rzJuDsOg726CgVUCLAhdLj8Sae39T0FXgjU1HEcXRQ8kW6qxovrFQxcsvpZiNH
mU9S7QzdXHg0VChMqpPFQAFUDESp/rYonpCyM/FhHUhq6mrU0bFGsNUUHHFTevS+B8pKllbR6CfC
d4GbHttEHa+Gldr7JR1bWrefUFZMaDSgarnbiOOTSJH0Ha+u1YC/eytmR1l2Vdzv3Xak9CnaDNWq
l7dT5CZfPafnO7Ik9CInucTfTbUeoccxukdpFfwCJnlxkp1XUMEYqebCUVTsG9qKzcTNUlea6LWk
Qh3yrHjlyPa44mdfL5uK85yvqauBdZRWyGfDcrII0QFqKykRL6FOtdc/s+AQlOmyf0wD49pV+N31
0MkNNi3GUZ/2oc44iDrJRW3Bu9R8SrA4ZWUNGzdopxuKhLhSz3eGl3NqJHAQTB+cdx6kfm1jZeuW
mZy5Zu+YLQf2hLknGetS9S08rLijOYZwOElxhsqqxwFmlCobLJAlreBMPZh4ja3r4AH5wYSVXMBG
+ir5yJSWveIjJ5B4A+wCBtGrZF+6Wbo1wlMkeOOaIXDniTB27BviV+hrTB7GNfloDFokIQLy1R9Y
nPHRqDF4/zWzBAqm/obRUH43Ivn3g/BDoq7ae9SDO5kOpfVswVhPgYKsLYDfSxSTZFM8M2UNm32y
aQkl7bkPcm+ic9UlL5KEttmw4Q6C95w2ZhdbFueLmhrE5i9COpSS3z2vAEoMoDC4XX4a3AelShRN
mfiYI5OV/O2mwC5cFewdxLsxr0BV5dtaP8iYSgdaAMBXFlRrUJKkbqxPKYzmWXeFzak+Bsxkmqb3
6uHhuEiEaRjsKExnjuYIO8FG36y9qTr17U4FNmbMymFZtU8db3cpPuE/VXuPsnoKGZNVoQE/OTeI
bM27xt3xgSgVrrAH8M1jfcRp9ibemITPB7QDPKaMM9k9U7hwm73pISXMwRz1ETAUrQAKbJ8z7jUO
GdOJ0SxnIZWtA7q0j8+swjkHySjjSIhV42YnMIV8cIckjrR6p0N8iuyWX690o2FNLv/Py+XvB2m8
RB5yOsMdmBT/fc/VkzYFeVqj4z3CE56JK7P2wZYxJsA+ztWmba1/JJ9oG1s3Ar5g+tjY1RfrMFjD
OLgCF+AJv2/qZpck2+o9KxyNxxF9KAE/AD7WUXnvaIc+dTNkHyZdqFo7LAJiu6jz9a1mrTs2GJnM
LwSYaHRN4GWvEUEp2LPpW/Pcpm8IiCPgKyxYzg1JEsbf/t44t10Q7AMVxLsrc0TZqSS7ymoBG3Ng
k1LM+1XVneNNFOPWAIMmQjqkUmOpyguy7xCpi8ex9wl3RJ0v8wcdzpE5GbWH0XR1mD0WPL8zBQ0N
Z33IkM2Lxbc3yz6+C7DS9Vbb/w0L8htXAbF8VZVFDSSTBIfmv9/FOEaamsrBdIAIznp7AzARrxve
l8yb2WHtAk7/VFsSB8u3JJFDyD1XHT72B9UVqsSc4S9mM+M3c5b/fKAfcxZJq3W5VJLpIIePnrum
RlbkZoikpUwtobC1HkOPEUEAh6/lhqf4PUCKazjZDtvJ3I6fhnPkSyGAXw8UuM/yxms/aJzGbo0s
M+AQpB4K36AGq+i9GNdIwfezSHlHvIiS15zIGndQnbn9R7XNr0L4KeED7+cIaZXscjwZRyJ1ExUZ
M2Zb4M6q+1tJ1bdxxQWnH1Hs2KgO0ikwYTj7tR81f3l8frvGqpqq8QCppo4r77/fWERUW7nV0j9j
wCJ1p4ovbRWPtKxshMbPzI9YngcWNdX0zs6Tdh4AW9eXI17G2zNOBO2xakwAAhtHt94julCbOXZk
JfCj+NCr3p8fdmxAv1lrVVNTFaLkCjHuH9tFMdelstK18WAxtu2XXeuJ8YaMz62Yc2wCDjGrPrqX
tlXZTaB+kimaSWhFvPfw8MPKTH1DWSs2ROc5QkAhcB7hte4SuJQvvX5ltpKWzqQvmd5YeLEBbl9I
4irPcmuXM/Ppn24i4Qm5Sp6V7KJ3eeqS5jQ2a0ZN3Cag/u0blSa4KUDcPRrj5+joHCcLxk8xZDjy
i6y59+yZAVR4oyqLlClCTgQNl93DbVej74r1ujS3CQOBddpvHm6S0qs4Kqr7zMLUpO3gL5dHE/wK
WsqRIRcTlza2TUp00OY6H78aMzHloY7TlaQsKd5gHIe8XPns+mhGqeXlwHDOHk4T+HDq5zosyQ5J
YStbGqE7xivSCWO6v0XLmJ2MTKVNQAHCpi73j54k/bY14GM2FuVsOT7WwSl4fXUcA2/gWyGiKvBR
huhCODzIP6G5py3OupmMiKpgcFK21MDCXPFVfD8w5tAyDRq+A5wq0Gq6yzCs2nCDCQIVtGrJa2Ny
HZ7Ck8I31J9HiZn5qhEvAYeVClfEQsYtp656t8VDwy/PEruQvFa/lDcPymPvEv/L6Ymxy8rJkx3s
lUrcVSXZQSSu5phQBty+lfStvYhMgad4KTF6YI4l2vfsXSuW7bCQCIKutHpFWY3OudFy25xvc1d3
ixwqPOPLzJ2UDfJZM5NPSrABlRgpa1Fzkq6bo+tAScJz8XY3oR45t9Tljdkvht4Bt5fqc/mZA+I9
8nD1VgNVOx6Zmtt7pV3BmjeUTAapJyE/5+yqlcMgb0p6OEgMPHXmurqEGNzK5DqEzx3fESXRZsC9
8hZzQ0/JwvQTmz+ZMjhsqSKE/IFi62E+Q42674J2RbYZQt9035qCHdywmQJEI/JyIwgaPSSNXvnC
62oNrxIE59vblG0fowcFev3CEfiglbwgfSwh0qNQe2TVT33+Sleg/k42ICr8kmhUs0hfycIiBVPE
NxTsaJ715CxHbhVBWs04KtfxGaHrz0uF9li4/msG4lVkWZIJsoAF4+e2IB6mIQiKnqw2quS3PbnZ
WQg9Q0Na2lqmV0YbiT3im0ZghNlRvDK2d2mVMB/cBzjglCMQb8xavNh9jGxAvbOc1eYpLxeR6TXo
VPKS7TQmrPe28kZhhTuyht3ahH5tnZPpSFKMFt4KFYR1O/NhIpbqApztn39L+Xd7Tx2mBm5J1nDA
Gv9dvjMzNkdQiayH/Gwebr6MMw8vMz6oYLSxANGyAZNzk7ILJiB0pz5435/SaZmcHmITlIlHg9uf
P5Xx2HL9vPYGjg2RTYDIj//x1rUEta3VnmtvGJ5leObdU6lyojqdcyTBztWFrk4yOmDHR/NZfx05
zAceadSgO+IZYJEyTE/EPc0xFJjuk8UaxEGXNYn9JIfdKV9aR5Zl3VgnwUJiu19/mYTLO7/Btcqs
bz5eGeA55boVlsgETb7Sq00mLkIY9jmdUOsetTjxw3LOEU1G50uGRwpfcmRqKL3bSvYZf0ykjLXp
IL7Lq/EdiOz0F2eL8rgKv1wlS3oAjUxVx5r03+8u1gVBGYVmPEgU+rSdjQWrANjzbm0zunfJmWOK
am19WPRfibSKiawTU8u+MZR3fM1PDLbQp1T2s5tiwLq3j7ov7jQWBPoxrCti35+/VfM3xzEUGhl+
ig6i0RB/+PartgxqS0WqMS/hIuDwPZNKGiTnXEhbvPk3clBOEm6QByJpF1FEwgiJifNXPTE5XmJF
8zRQvMyes4/xotD6d4WOkyZzQbpk+mv5IVzYO6vqV9L47CpK95sJWfMiz3uQ2T7lZQ2nmEDcg7bO
YWzftreXYK686USYYg6yY7XhmN1sUXkvTCNzV5N8XqZ5v682iNNXvX6EXGj+UQGWelyl4VpbfwE/
cub49TtVJRlMiiwZCnunH9dI6tW4vgdco8at7q7hAtvpFp17v9mNi3VPphWC8ggsl7PpU61Xldsv
oX7v+yOuuR1CHQmchDYnA+wM/ms2CihApryrGwg9AB33VLJpJ51eCUY4mjsJ2ACXdDaIdgSIXUZY
h906COw43x9bFcsb7gDxFyYC+QCNNZyxrzEwO+DBDF4k5iho7c9YD0Az5F77pclH4/lBTFpM/RPf
HQYFAv/hNmHECu42nmNKVGEyQWN4pXyaATHj9AX3KPZTL141iYPFhgkZVnpxNXjN9zA4bT4bnuJi
nh6Aj5Z2O7qGaWeWU+7Ldf5xO6eRy2yI0JJNezCBoVd+jArcK0SlcnRfW5og7BcAMMjDmTeQKPvB
4k0fM4zelJSxF65VLqcSRHl/aLnx58yHRq8rbNw1mumWKDvgc7VX81NO7PYrTc5a6lUmnVazkCyE
bTlYGvCo4NBlHXA11b6kS5Axd58pip7PpFd4M9fSgHnCvZWtMFNKR3OW+oj9CFbf2ldOu8Xso9fm
8XPqw+kjnDYb30PjxCQU38ulpmvYeNZKaqlWDOBRrxeRx5XnSKf6TT5ngBy5tNQ69w8iBHtkWTwm
M+NCv3pPF60tC1gBYUu6FoGcGkWM3UkLNYVvsd32z7eOMx1momdqK8m/2zQnHnr6Q47xMK/LpeCK
T8FR3bTvTI94MFS/FTy2Qi7jmcIhDQQtHrWtei3fe3IUaEJfeYKXD/26oqCG9wpq059XEqa7v3tM
MB3iPZdNWZF/LH3heBMRDpFTb8FGzh2JklbNCc/0wGbmBVWfFJrKeIyNPaLmSNXM7YY2CIF6E1cv
Oe+2MWP2PksrjU9K+RAuypdomuM5iO3ckb9RK2mmQNGsQg/ofvboVlrKJOUYsBZsyzU3KLZsTjsa
22nNumFAT9yb+sx+Lwb4v1OTJ+TeOcF9FIGSo/e8t566ZqtKvLIqx6JPE5L2WmckQS0nuflPk4sq
vEhLXXPqM0G+kfnbquRGvSZwfOLFqB1rzenQp21ua06FfG/YAxBjtfEVZklX7rU7wT4woptQxv//
ols77OijvNYMWxHJf1Az5lxKcNY3W45sQQYw2u3Zcud/WcWU3y1isghlQ2PfxPbpxyEriMwee7I+
HTgNdsGRrSbJ/Bdhl4BzfBvTBar8dD+EOB7MpcZJBtCTc8/XKuPi80Q78YUc6VDO79I2RZhNSZ31
G5rBqPz+8330aypdldAa/v+D/riN2mAw76qCQAj/nFGKQ7cPWQnDNdD9oItlO2xuOk2OXC2WAcca
/PtJsNvn8MuK9tYj2pA7f/5I0j87rh9vdfB+DwKvqooqAf7/vtX1YiiHYRynQ81kE88lR9I0dO6r
8IL5XWPDWDxJ5scdiicDs0dqbViQ6c72OoOidN6F9u27ylz1Gz2A5iiVYa/xYk6vVXmWv9PO4/8x
0fG946xEleJC40UACymiFsguhINmbnURjNvi1u1y+tTshHSy7PMMlxRQJrPZtcCPBF2L1jN1wH9n
CzQptRQBudZXZazi6HATNsO0S1M/Epax7MfmWfKMY+Qgc6k7ms6z5slc5TiAFMtJPoRkS9mSXvhM
jCPdaU9Y7cdjdN/AfyQ1kFIQldL8M1Brufzzlf6dFIB9VpUMCaiI9D9d8F/zrdZUelEUi+lwR/Ej
EUWT5f5ORHBHg21E/c26ur4g+NN8+N0tOH4OsxF/rQ2MqaF6ZZ4O1GZxQsZs+HTNihVHwmlO5eRH
jcoKg2TFW+bPnxhz/2+WPRnTv862mAzkP2eWf33keorjzhTy6UC6E2TuUk2eQ3ORk3TamRhdWKD6
wRdIf1fnTH0azgEMJBisjL4jzuNLiVKaaJZpn/E+gMg5k4iGmJNnqjNJ3RXPALgMcVbt4hdsebsh
PGrWjEdBGE+SxeZHf7o7kkgtyeqeOjzcYYoivKyphs5fkdP9ydgMwMk63TPeGTQN9w16My9KhWEx
PiVzYbjyZcBZcnp0IbebRwygP3e02tHtlbka38JTRdbwQ6euF0ckMyYg6PPkM2oOARqpnQqOdQhC
O32KFoAHySdUBMuX9Tlb1Xb81iSngq3kVp8VmXM/l3c3D+CCLMyPyZynBufux5Cvb043AK0fJOgr
CN5bGUCStcTjoXlE28YXYJ/VFt5HvcOeiEOG3yakBwYfrlueJ8dhG2lteQSX5OZTts0AD+ycIQkv
XUJh82hXtLshX5tbPMKfCartimyT6iOxR/EuTj4wRSUaLiRRXVsTq5z72IaL9u1dlx06A8V0kwg2
oKraa4aDUFzUYz9u8JGHX0FPGf0eZYxvWvmbnV/+jTCmylAVRUVk1Kv9k5H+163VZfdbGE/RdDA+
Mu7pydW1Z7q/Ij8WPCNYq1QQl96dvgsOVyIznZcIrOgrbCdQ/qN1MFqbD0uLKqIzb6WZtPjzvf8r
/ZOlWiejrbIkKhIM1P8ui91dNQepUcaDLno3inmxsomZZ/jaLkyOg+JEw0EmWhJt1Nwj9oQ2A8LL
JsKtT159Zxz3SG/pHWWMzDdXlrYqx1Xd+Bh1MEa2bA0NjB8M5yzGdaBNI1t+XxJGq5/INCaf4t1F
6ugSTwWpK/v4BYZpj5dHRcUjmzuTyP51GMb+/Ev/ykz88Uv/OAdLZSFOY6WOB9Il+DFobIeIXHCv
wqOJ/LuTLlDiBcO7TZyOnfAKHSfFWUQwnUEvUDvT5vb3esERavY2KNaNApcEuDFiFi4ML1oZOw7M
sUKptF1uLYAi45rNDI9sRgyAQQzdUHSjA1xIXa6JWvgGJXwf7IAjbGKpr3+0uIpGlzWwB5zcYZwB
gYCRtN5oT5LsmgTCCjxzQOPAPtCe6NWdVxqb/FrxteDX/8sb/bdbj3/fJo8V9F+3cZZF/b2O0Xe1
bqUJ2HVW+XfMWOmYGJTaz1UsXoUf5O9I9tik88ABrzfcl/KLQPEdXlP6zwqXii321hBvA9iG7/K7
EjvBxxT/ZZsk/eb8TiJF4UjMbc3878dZb1T18tYW8nigZ6+geRyj7d1tEV9yfKR2pz2uuKajdhIe
/YvCIv3uLP7/Pxuy1n+vk5kn9/gWPH72tmH8s3kcJ8jzv1ArBzPgLyf/31lJ/pcUUkUwQOrPIcGg
MCLogno8qJuSXF3pDMSDKFqIF/IcUzHSLeERIPAxztEl3nGKEqcjPMzHv6BJi3cAq+TIngGya9C7
/A95WGPhwllZ4UGzT0yP//zo/bOe/NyG6ZbKt0IlgqEpP/aw4q3Vwq7ImWvAjNoWjUNOqCHeupFN
p2tWiuJPxQMEoL3Vu0pxx3OGuW0lMWQFpoJLWfvLnf0rd+2xFvzrA/3Yqw5ZZGrB4wM1pU1huBI+
YgMhY2kSXw5tSCf8R3++Br8Sd/mRFGogxCm6ahj6j5vkJqa9ZKoJy8+ik9ZQtNjAj9scm9KOASee
HzKmMmckY4X786Usl+38z5/gd+6eR50HRwgMPgQyfzwiU2tmoagG42H8DlF1HrZcVzGPYv9I6wgr
HWyMreHgm2a3+iqfqJkZm+XtI3mRwO/gh8MKITmCgmsalOalABPx+ZdP+LuT6L8+ofrjGmUpoLTJ
DMcDaFgIKDTyQhVAkCSubL0nm0qY5weomGCRQITGdToPaOmDOjQLqDhEajs/FCWHyd2t/svsUv3d
O51smMrdK1vyQ0f970N+b/VYijptOIAG15/icDWsc6oqpl2AvK8INDYeJKzB5Nc5FXTZqzykVLSF
dseyb/JHsnQdqGchXUflE5WSyAPc3jIRrCUldzCejYJZ5JJearUC3bu1fHwoBWYD8kssr0Ch7+do
eroxuL2/3xh/KJx1BV+Lt4VBFQBSro1hkZJubCcKWVKU1zaj7xe7iN/nHxTJ0f3MkUUmLM5Vss3P
hpqj4hC15xZrO1O34IRTgc7ZTZQ6sQbIaWcUSD3nSYAQuuC1FkeOeN8boDFgT75Jmm9NHxYOF8tO
RRsAFONcUB/hKWiveHMsnNm8T+9eAQ1HWnb4mzOs5yjH+yyDo3M/dNA/1bNabGPxBGRXCB04xsUV
hLCpnkb8DVCkqE0Jund23NUAnnebDLgB7MFv6PoG14wI/RpiawZdMtdeeJChONa3bYtLugpn3Xjq
yo3aXiAYu2DDzDeGLvcQRBrRTgivEFmuxJP6aBUlTmyCQl2w3Y/pXai8uDqBGiAsZ76V5TY2vMSE
00du7YbjSc6OQQPAyGGzDZtE4PDKeCwbndx8DB6NbbuR7he53+mmU6Vsnon0wD6RtWeOwFQC4cKK
1mpgD9FzT75/2vRurXzTlzDaCrmJO9do5DxBUg6X1FJtF8rwIZMPL5Yl9vNWn2Xgw8WXHMpxumNK
2pJXI6glt2tyNAyK774K5DA5wsHAxUmqjeBZNNriCfGiZqcJ+gyYxYfe0AXqQH8aYPdDB17ybjjH
2/8j7bx229a2NfxEBNjLrXqXKUdyuSHkxGbvnU9/PubgYDuyYWHj3HgtIInZ5hxzlL+4D4NrKxJO
3xMT2MN5Xk3rR3FlkNJPIdAoNMroEp4dZZocqH/PeQ9yXwJpheXTNRtAzazbR9oioOo5bUXxJARA
tVOJY8abhijs+kDT1grUL79edsW0myBthvTtPAViBpmP7uS1oaM3HIr8oDLRnWsbFLVQdnlSn2Jz
gdyVOwPQ7x4x64WcgD33qEkD6nxTBTB3p0lJV9l7L1EN0RawzIELW6DVn7gbNfwFan/EL9dj1PCP
iXqQACwyEoMxLXYXA4R+tkzMsTcox68x0iOZutGuje1l0/IREY7qVVyRzRij/DH2wyfBmInmmgIW
6zZRX6r1E3x+CLkCQgf9e9bDkzxUcNEOAs1XSBFNtgPxS1ELipN6MF/xE3QOoFRxFamPOgTIxwpI
TG6tfX/WRi8tiFHqHDgO6FglgM1QVxbJSisqIIa9KfscZ9xg0TIFMJBQmKTBmbFEdlH6o4En9aLj
PlXwx+RCOSIPMxgKbfYiD4+giYw9WFwalD8H8q8eUlQ9KPCjBIg2uWLdCsRKjhY0oVx0Y9/FtJV6
mSMciZs3dHaaqfEUc5qO9jHZ8A5oJLJ6+5KRC87mfxr+iryTdn68Mp7y7hd0MqBaKLUgKYuioLyp
wiet+O0OTzGyFOkHMiIyhKz0V/yAZC8y8QClenND2ISXQac/Cd5+fjZJ/6ZxACBU1kTslYCZ/S00
PqXFnE912tTUSA6+Ueqpjme1tM7xU4Lgg2wAvZcrGSi+o4V0GNU0CnRoFsbRUbDHgy05ocDojdGM
QH0V0SaGjjFjhjBYv9QzrZMWNCi6F8iur6Jq1QMoW5BXTLrnfoMz84EFmS91YeTaoWfarMDDADVY
+A/BNQ0gSJ6T8lHwqThQj3EvGqYONLfSg75JmVnnlwoaGkQXqGqwECDfjUqWJdGdVmv+KAbLEF5y
tI4w/IvQi8aimnHFvIBrCb00PPjdEgIu/HiQHXM5twd6B/QL1LmGfICKHuNb5f+qsnkN3asFg1lM
s36vCcWkOSvaoxUdCgXdQWQUJ2Juo7fNiIRyPUc/bSOr0TStP5TWFimM0S3oUFSK23dG0466JDel
DYqVKawdBMU5Bxm2ebQ/duhusK+YRCHPZ+IYVf8uMShTJwiB7Bh+QBrSUB5J0O9+rDFFcRf6E5aA
5lv5p+1RM4RMtOjLGQJMGnsPS932Tqqpf4Op1tgGf0E9lqn+1VL+tFo6VemlRpQ7O0RbtVglcTPV
NSREcvqDPaJD2yZ6FTK7NVhF+z55rGA+7qxy3hcLgCIRw0j4xsiGMH+qdyE8De8R2JzSw1ydJtmq
t0bd9Q7BogcJASJ95QDzZw/pIG7fLRXzv4cwRtqmn0sfiENHKyl5CqltKWARSSgmaG9F2Tu6KfWO
9g4CKEZzdql8UZRA7omeZ7Vqi7m4bZo13qI/byW2DEnTTWGAeYysggww2Uy3wje+LLd5KLSdXT1j
lBuiVC4yXFx75Co5e4PF2Z6ickXvNWG6hnqcVq2ZTwBhAWDLsGuLLSteyvq7hgHCNN/jD4DEjzaB
3Q7YMiyADDJSqbcW3QVYRbP0EI9aIqxw40/angJcT2FU63MSI7OCZQuta6VfKzQEJ1XBEYTE40iB
NoMtVFnFWYhQWZmGE1ATUiA5P5TxitGiuEfQV9kiYGn0I6slfs9w8q1mjLzWdEoYhKsZYGwsJxEG
RadshDsVoJtpfF7jZwnBAUqxYkVXN4Rva8EBm3ZTIjuAZZyPSXiPorvJ8exkSEG/CHxaOalpP3eo
5yJ3IZJ8dDPpEi7Et/JNYjiDqwroVgGTqWgD7A1nFkTxs9GaWyCPY/7YzoPVFcnUp5O8Ln9LzHal
dV1tILwq+oID30QrlkH7qgfVLp2qYSJIawTnFX8FxNx/wTel8NZwxpytWq6GVw6Vg6dMkS9oJ+Kz
mE6iCOEbVCwnHFqBDdUMbmSPGSlK9RA7HkVl1ep7F2SWv2iP14ERzrMy3TCMAekDv3/WHZDuedfj
62g/k87MNVUJSLxNj8TYlImx+EDcArYzhUiJy7WMAH14LHAWiI9Sd4At/QjzHuTWCkXSpYxVRbZp
iDogstkas+JD9kfiWU+mvoTzNZzxWkxX+US0tbWB0tvzzwtdkr9b59izWYhPaIql3/SeQMn5eekP
na0HmwgJj3guPIeoZECJ1tETPVSX/hd8s//nVW/6N0BV2iCuuCqHQYqw7jXSQGHNzcfmw2X0aGkP
xr1WyFhDftnQnx70ptKXXDdu60bsbHawAF3xxdQnDrNWqE+gsxh527TJK9rkCwaGsA92GsqrT2lw
59H/qgv9dB83BX5dWXGTSzy60i+iAlwUzMKxUQIcx7x2aydYkgIj9lIz3H7R5piV5tB8FxUuHMNc
/NWZu7uGWX/nqP/eE3UjVkvy2L7RyY54d59OgtZqE6x43NqWl+icFoy1TUx1Xxqsl1Cb4wR/qruF
digZLO+MaNZi4L4nfR672PiZk8BingCl0wJqdydf+6Y5gQeZRD8YG1cyNuOmuG2kwNX0oq1spG/c
x8z6xR2NumDCikoOzNCiehUAVXorDmLlAQpeBTzizmr9ehb8ew83szo1lxxJUriH3ngs1gj+WFt/
CrAbPajMTtQ7K9X4ulJ5UJJU9NhVAy38m6+Rd6FuDpZR2Zg1RjvM7BAs0H4n1XMv7kfwI9S3rloq
4qJeucIoe1vQDZ8ZMxxZag8Rq6Xin0SUoEuFBOrc23K2pNfWLyBmmbZKpY/nBjM4bUZWhRsqgild
vIxlbC1GmTFDpWqvyIDnXrGNgwfG15N8lu6YnWCmpU0TMJRQRhlIX4N5ma5qfAnMibjLLs6KmrG2
3o0zgAFkNM8Mszt+b1g9l/WmB6kRTJuXn7+NNb6Mm6XLaBdgPxg+mo638UuSWqE3M6mytWJTkcc7
R9WB/MMoZ2n1yFSd8kuSHU0bPQFQqAGmf9AlEFrjO3ZkvGWJ++AGMZQCC79gyugMTpIqL7o3018K
Z8dYOytSSCc6Ic5Kklm8Ie8RgbE4GHsG8UJ86DZBujUuxci5MTjV3nnQytiG7kxYuvW8utT1JkuX
8XqYpv2CXLDn4iMwhak90ElfQbdRW4xqj1uXMcuZQUTDVDaby8WpPcoT3FlQeZuGnALqycJVvN6A
kEUwjkKifEL1qXthlP3zW/2mISczMzUk1NHgqyjmTbAM3TwbTD0rbXEjhLugnaQguECBrBVQQe8Y
m1rlQ6k+iRLcrnlGWoCgxZ8mw45oCnIT45y9/9Z6xyI76+oegOPw5+cbRPzom++u0FUHY6bKyFLd
nFtNG7RVXAmlTZ7FUCTW0dHE0Z0NkXkzQZqN4noAQ6Y64tTuMqf13uOvduiDFXAPXAH1bq5nY6ez
ePHgwg4oqTvymAm5r6U/jWG6ZVNkA8Xr8Ba/utaUf4Xgna9P3AL1zDllMJQRKM2B+JDqz55y8T1s
TS5y9OgD1sispVehZYjSDh3weVKumnKFrmjTIjkHLrpcpf6m63fULCMoQprl8s4SN36wFLslaGGz
mGPLwhDe+sjJI9EKxvosnXrdujBHeYI6Qrhq0mAD+QwTORfoy5oI1gDbrH8JZwD3zEL9gtnrxhjQ
TMJYaa/5a6siZSe1XIJN1Yq3KNzI+ipLD4ZCVTIBkRzG+CxMaxjL2KG09KGmrQ0nNH/ykA+G7NPN
UBDNy3VeIN28AgccLRx3njNQDXdh/2Q0VwVpeAxD6Tmgoa+M+qcxGgeYSsGoo1WKRII0/3kpqN9F
AOTxNBPDQIlG/pjhfDq8LCOVo7qTStv/qGnlaROQvHE7s35bz7DWS9tFkAOzSehtCo63PQOgi7LT
N9kvAOWQk3CscqZYXwGm4RXm3kz/3WDDNUzB4WioLELcHSZITiS77PeoTfGGRgnCySjX/GruIVW+
QSOPRFwFlhJcV5gWN3mR0htCJOpdCUdsXiMe7s4g1OcwWhEvbaatM6/UOZYXQrho+J+SJu+8oFGW
LH28ApM56k8l1E/G2bA/54EwC44sTwKZswulBUD0niPLSlHMpFE3d4wVNlTjAhE2iHMcVJcQOIHD
lHRz01og7TpevMGHepZTqRv3jtXx6L4N3Z8f9ibI5GUeh04wlMDQ5noAAmZRvIDqc89M8BeKBhVo
YkhLqUejCG56DbZau5OMfTOxGt83Jy0HLRDkW7E/iLVZZg1ticVpjfDgRFiZe+giu/hUgKpYsEb+
6BdILfmUF3WQH9Q14KwNjdbhA6OBnf9QXNkXpkz0Q/qjO5d3Rmp/w9jXd/SfG7xJPeqoLCrX5wbZ
hgPfB1l8sjMciPJF7uE2AKpxPjBlo+KuVjoKvxeHrh/yDcGCek6lPyVMS5Gp1kS9wDWh9+y38+Il
MVd5x8x8XtDkyIBpjPrUaEJ5H5TaRA0rXOWcg8XSB6XQo02IoinTX7RW6HNATbCEeW2Bk15AVK0b
lFWW6AMbaKPl0/RPxjy6m+HTrJdLDwF1YBHqGjEeV9i68tlH9hqfrXuf8ptuBp9SF2XQtMZYtd/M
kHJNDCXZqUpbr+BBjvqjer+OIPzCuBstZBZpsK74aYKXmtJ/QkM2XqVzthUHB7QSsipODqNf6Hgq
dOhsjHrSOjpYtMH+Iij7iRGhsjAnggjlCqSBR1rUoWc0bbtliKIpBXY+02keg8EKduCirJGGt0Bq
iZ0mIyxYcxrNRCJMbmNFFLl2rJ9E6HZwJWL6rlQfo/98ddZPP4dIZQyBN6uIWKKOqb1EVmndJNEk
/npZ5krOGLjk48wCSpsTPABtYQgzKZ9X1aNrjYOGYtiJcUjbu5l0IgIc03Lt10RI4UCt7mxT5FEF
dMGFVRQdsvNjf7o3CrTGBf3PrZLE8RENWP4GuMLbCJgELPleySTbcGdpNEGLI1ubVwPlWESwJlJd
MpUU8o13LNNF9AcJbwMZiGyH6lfnbJeoVlM2XYJHLF/pQ+yZ6iC4hl/3mng4TLQtjQKQ8LNkJuBt
ts1px28VlGScpa/8CkAlPkYPjL3QDN+Y7RlMDCspQihp5rxWf+A8mdUewC3CG7SnjLUBrHlUSZ+2
M7LrneUc/P6pQ83QWWZWAxAV/bwFYwTqOWvOdELWLwo7CXpguwC26g5/dOwevI2UM15RZ3hcjtoQ
PQJHODtU9frnVfDXOfXLq2XWi8WWZEIFuakrhDiXWjOMJds5y85c3kPNFXZoNqxwpyhPwSIPfkfI
mKOxgpqVsHDf5Qdz3W3ROTvS40MH9lIos+TRmCI9Hlv0VpjfoTuCAwViJqSEa+OBxZFsQoBUtF/G
Nu4dLIU2nn//PoKljBQIQwI3z39vxrBZ7metq4et7dMyOWORkwdbR3m0hK24R5epV1/8aw3kP7/o
6OtEuzdIBZKztsrZ0C50l8x9UiKBC9a82aiIo4hERDxDo0dAjugytjBxxZ2VH+Thj+RvEnEDBd8h
PjTEvsTYEvB48P4Rx0Mv36mcSOegfXEfPWHlSXdy8C+4EcswdWkcx1N6G7RpbzatUctKYOl4S3HO
g73LPGHWxC2d5qnJbF6KcTlb9rHt9+quZN2U1Z3B8pfW0O0N3Jw9YidYcdeb3qnrD2KG88MctKSU
V3Pa+Z28aYaXBGCgiObC9eeV+gUE8ffKJvq7Oiq8OuZWLINPKZ0q9L7Qt4Z3guBYhk9tOi/0vRQl
0xDumHxR/blg5TNDWP583dvY8/ey1khN1gCfwbb597KZ10iDaykgIqtNYtl19Ga5x0heVjRCPOXp
v7+YrOuWQjg2cLi4yX4sYO1W28neqWi2BBwEOWLGhEj5Rhuv2/98rW8/5eeL3Wz9qs7ENAhR8hun
k/VJHDKcIz5CB9H45OSoBbPWfmq0V95srt+7+LhQP2/a8bXCA1KMsasBEPemVItjbai9tkJmHN1W
KZzibhMAwRtTGCGYJ4jzprDOTUg4SBRaOKoMTDLleJTzs8CJ593lztsYL/j1hsivFcoFuks3qUJR
YmpfD9xQSOe5qOyiu7CwUAdr0z30RdXbOtY1w5s2n5twRX6++vjLf7j4LQIzr+KysozSO1GKGsqF
7470pZZvQ+XigGRr7z3sLUp/fPuKOM4w2EwjqPjfRa0kYdLJTu6dHP8pLj4a5YooSpVhfeNem+Ki
0FAnB58iC/fzc47r9/Y5KWRoZamQDs3bQWsdx7LjGYp7iopjhu9MvfTal58v8QXe9vfZPl3j5tky
r2+LQFFdLIRP4KQFlhKTDjaRiItF4tms5V68U29+t5rHPStSoXEKSTfXLOXI9JwGvoNKW4j6HwQv
3jngBe7Zf/9dhrdvUNfA6CK9TX/xFjhIciQMjlC6p8CkS1VWkxoJzk47R2W1lwMTqPa+YuJZIhZm
UZSKSDYiGD0T09eugfLcu0szRek2eU31O9/2u0D5nzv74pBuxp6buWUF54NEG5ec/4tdHX2u/M61
vnvfuk5GiMQRozhxzG0/nQWtUBVS4YbuibjlR0tYWpw97JS7D/Xt+x5bXggHjCnorS+AWaju0KkR
V/LXDeQsDVY2Irm+k88s41Ui6xH0zaAu6xbL46vYLJXoUoXgw20jVmfcUuYVdwrU74LF51u6OZHM
zLF6UYzdk2BdxXgjZtfSfKiSg+6SATTHAIG3n7fU3+by7aIzMAO19FFWypBuDn3NKTLFqbSRIwIg
fJgk/ils6qnTw3Df9DUlSz7LELQIBmZ1aOz0OLvT2W37uWUW0wg8Tw/5FkIIHGlfWyUg9wxyo7TZ
tADgrAoVJmOg84yYESii4Llo8NPpOWjhL6Dd5vpbWp8/P9N3K+jzI92Ee81S+84NTcHOBsoftPi2
arXJoBslp58vNG79H97dbWg3EkN3wbULditvguKJoABwXuuWP1/lb+T86TJjxP+0I8IklLIqVAX7
74dBGoDQl2bLcZ0K2jD3Yw7UBjefcO3gFShVgFOMl6Bi7prRwzyb1rHVjn5/6oKt4CBzFbGcmSRr
I/Dz98/3+m2EthSFc9/Cpwdsyr/3mqtdK3tOxL2q7SytyGWnrCOxOIpIdWIW0BrvdwPnl94wxwIL
d2SkiRIHn3WTcOS9q7WJZjn2MDyktNvVB8nZj9KMYMucR8QWjPbggdDCnhHpRBXaCbD/kEJhH3gP
xeg7mL9ajb7oixGxAHcQgyyxnUjZnJumO5uDgUeRVsScK99kI0Oi2+PjogXvHS2W6vfA9M49ecUl
Mw4awDQDmSFsEXF556cJmTM5kQPdedPfnPMGyNkxXzYUgE03oQL9mtLLksyxUxxo/GWT0Ypv/Ulf
NKtAetFCBDBeVVoWrVyu71x6/Ig3C9JQRh8mSneR+Hnzvv3OlNKuTxwbVlfE60Vxn7nmEcxw086A
DdeVnclP6XBncX2zr7msQm6pGmjT3GbQoZJ2Qqj4ju0KB2ds0g0Hx3kLojmmdD8/4b0r3Zz5XWPV
mZcEji2KkImwySmO7kgQp8hvhf+2xh1XL2BsBHUYepI0jzfzaXsPThYJtTC+zeSYGcE+T5xFBblW
0JnPgYbPkEcvXHEq1B2ooRi2RbgI1JOq2D6oTDyRi/jsZPU6tJxV7oGeX+iEPhzscVuVl3o4LsQn
XKahQDNIMo1zW/vLUEEGxa+A5xOxFHsAwBkrGEA2yEOly7616GoJs6qn4k4tpgwNutEYWyV23R0b
oaF3dImxhggz4xSg2+J62p2D6bsSxtCgzOvMe1hr+k0koWKzGtcrHTvALALUqLKnRJPw3xOWKP0j
bB2Y0sRMZ5Jy58pfBBjGD0I9iA0KSiGkYzc7S03cjlqCD6IOOUL0oBM2gvEqKyelWbSMgpRNaqZA
ORAKAvzjF1M1eFDNY422yyJARU9qEScA1M5QH9XikQgGGYJBxUcDuK5xvEXSTn04NdDrlwOs7Z/X
7jcphIHbEXkNpijkrDfLKYgqKJylbNlJ8Fo2oE2d57Z9UaWn1D8FGfag947bL8mhKZK0wjXRmM6B
QbzJIDKnayNv4HgiKVeScva/2WED4Zc8wArvbM0vAAGIGxoRD0kqJDD5v5vLWUmi+knJCcO66HvQ
9uj8OtC3AQY1qHfB9/JtKiyzmXrZhwa8QQ1Hu9SPOLbTe7OoL3GCewE9ISlwbkwdXu+/Wzeuci1y
S8OxeWa8HCIPfYupRw6p3LMp+puH/RNzuZQhU06D3INro9+EJKktsWXzHMd2xHYm4gDbMNsnC5MT
d8bSLIU9CSmy+G1/GoqjZl1ED1k1COelNDPoHxXy48/r7Ltn/3xDN+vMDT03bVLBsdtunEw5iP3k
2wqdwfzOF/+iHjd+8c9XuvniReung6Lx6OQ9fvOqA54pBHMRSeizp1cFdLrrAKgL5xEmfNbodiqM
Ow9NQdGym3fg4KWKFgwiG9rMB1zx83sASnx7HP69v7GKoKtDl/LmOEw6aPiZWQi2RIiAdUwK7baQ
FRvspJWLkOfYoiwk4c3EpjjyfZww7F57dmGThNnvtgHg529dK19SxW1bVJzzrN8YyV4dXjsQOJWw
d8uPyjl7bj1JpEcDNda+I3gMZyaAvBKwv/oon4pIQrNRnGuIlo6s7ivt4A3nFjOzCoRugaRBQPsn
CS9y+VYmG1RRe3mTwDeq00ODhqtmvPWazaqSEtsaQCzE71W3UUElOvBmG+e3RL0pJ1u0hFw70Y4p
qm9+t1dMigXKhAZZ+SaadbTb9fYqSTIwYvrgeAi77W/RgmRCXzk+Qg9zyJCsGiMU8Hu9ADwSLfW2
eqDCMZql1Yj77DFGK06PUd2wjiYptY9aUSy+6XU3qZmNtwMP4E0V9hkc9iSFcZKTwuFpMaiLMbV1
2+hgCeeiRScIgJvjA+51gbOQoA0HPhKVZc6sQfPntQGRuV2GGA6Ot5OH6KBPG7qrWvfhoQ+QQgyr
hC1AB8SzRGuBzTCWC4dQxKEszN8G5EnCZJ/qsNrLaBZa1E9wnDtwICnaKY2JRxEm6RJ+KnyxSH/L
+ytLNo+SGdC0haXtBdL5Ii3mAw4JMXfBxwzcg6R5y445XIu5RGK+R/zeovPwi6dExfiEhgD2kM/W
6GGfY5OgRLaERmJudgtJ495ToJ7UV72z1EL6aak+UdRwJgXHCp9X06KxkMMND574VbGJYbneTQQQ
yo3HR2My7sVw44igBdpRbQCNFJKKdhJTkGlpsqON1ZnVTFQwboyRb4fTJ1nbHsfjGg9u2k2Jo3aT
Y4d5YpJlKycEt4oXpIYLgJtAE6CWRHjXFKRfoWiwZtYlazv0qyVfDNo+rugXU4V0DVPDVRAohrLr
0hAPnpyYgZvFKAoXhcR4deW9kuF9c47JrUUteWgK/ViASB0cHYyfj95c/JBq2byVip3s1DuaFQMG
FoK2URC7MysXQ3AE4q0eORdmGnz0mI/hSuWmMNS5iH2TJGxE2pOZ6ZLS+iu/eLLCGYTh+A8j+2UB
fpd6oDZtDphAk3Cbz2eOtjaLvVjjI6etKvDgufRHR+MjLXGgUeZBrM9DJu497YbmA19ZiyEvlnyb
BEl7eW1My1ifZbSi/a3gdg9SvMnoVKI3tAh98CGQsuunjNhgojWaZibqe8OswmsU7hNEjL4r/1C0
yx/0gIL26vY0Xnl/fjMm5ijeKfm8SDbsJEeUZ4SSpsyOAdxLS34lLnBsqNoe9XUhXIIQSDRjUeG/
6YdHKSoWbBsaszRJcwFOfLtPTPCpALPFCAeOcaVAS/K1YqY6V53aSfWsdcR69kfML0Vgn6WQ9lEC
EV7p2I09YCVEPQCRiIaJtd7R4ehn9KYLiLLjuGP8N615VZnUCfGWkKRJ4kb0bUO5mugXWOlBBG6S
QAPUY/mXAI1AyC7QujMdzTUkCR3INiCYddZuC9pas5huIuJqPWlAlOP4TSoqirNzP+h2aLx6hkVb
7TEnYAgSME02BZqrOxfJP1kD/I8ViOIvS2Z4UkdAU8x5al1jYLu6B8kHVFfPhEnEDvTatyOxK6bZ
CpkVPK/QlOyYRaicNCDehvertk4GLJe2KzZCa1w6/9kEbDHk+dFIr2r2yEuOwncpbVYGY0xZKRZR
08Gbq3YZsjFRkE5iA7sBUWXiSa5l2q1izKQo21nqE0VDJGWMntE2WvCLQgvWcWCB3WGE05wYQayC
dqRcBYz3/3BUWHwHNnE4+r/ACQkSpOlA+KsDjJHhXCh2Bgc2xi1UL2yxmsqGbSGsH3ATJhGdEcC6
ACxS6M6iNIkqqKoZI3BoQ3mIAipG5s+KYQ810scQLxjHBbzQhCmqDw+KjUVjekDaRvLUVeR9QISc
KV60Auw5/hUHEzucYdVQ2zRgpI3yaIKMDYgylCrSR1QfCCM00SXxNYrfEJ9F1Ad7Dr5/E8nbzIq2
tLgl1V9WULb4Mq6Jc573O9Tx+sb7S1UQ8WS2VbgfEbLohSbxPPrKGpt/ZT8z0Tqmm+wwOjTFu9rQ
f7O1L9kcmmkqI00ab+JNSqNFRUXJI5LS0NBVMLcLMWRPfWsZm0zfeVw9hHsQpxtG31rjnxTxjzwW
Gh2a1tUyhA/AIYKWHePpUc9aZ4JJ5jseMpWlvwUNRJMUVQHxTQr1dUh8t5x+2vjbYlRx0Sa+BNA4
2Qf1IRtOebKxaDh7QNV8+VcN1DQkwrbg37PU3GeCvs0FOqPgdjifkd7z5QUCqTVf2ouoSnkAUhFF
Qsy2xOcyquat7v3hTmko9n0HR0dcBuQsDUM1o30u2qWL+a7ZlyvTH81fV4R35KT8DfFfsaqV4jwX
XjQXnK3hF6vW+T1OirCWiPkUiACs05CROt4OxOo6/T10Ck6OHx40XXiZ40sYT/203ssalojNNRsR
szAVarM5ZuQ/ftwQY1Esq65aJ186dOfkuJx2XbeO6KnnqbGNf1dZ+2Fl/PJhJCALc61/ST3MyT0H
fFn4lMgPnFcEQh6DQErSXUmviZ9t1dG8sJ85+KANZjunH0jzZnTaUKRj713zRIRDeBrgYzkxQqzA
SfnnAelaDqYm5FxWBixItHKuZmhehNK+rSiti3BrRLCYCtQEZoHnowej7qkQZpxHilevzQxBWICN
KhyctlBQjN33ZBOoIC1+znS/NvfGRFdDw06j+gaifVPu9LEeN01b4MJBRkjmiRpcqE21vJpM2nqT
QySUpj9fctwHX/YJlR49WxqK1u3wpRdEd2hbmgB0WCn0KDK4IEcb3dy7beMvhTNPZ4oisBnaapSx
2r/FXGNIWV9oEQ216sSBoweHBKt0PhiHHiPvEObAzw/3XQUFCl8BhG9qxICbC+aNKPWao2HY0EzZ
FgqpG2Wcr54r5/Tzlb42U8ZnQ4qesRzMD1h6/z5bp7Wa6cqDNT4bOSRHsBugSc5GbN44SwV83KK9
ecqMezSMb1/qpwuPf/6puaXoplCavWrZbfsqq4+lBRyLQg1LWQyrwJZ14T0Uw1ht3S4ZmhF0g1Wm
R3Dk/72i2vlx3uZo1zB3ndD+t8phhmK74640YJO1TQ5IXURfIjlb977od08LnsAkrgMxRHHn32s3
uRdkJdJpNq1mqcKPEzVeu4ApByG2synKf/6sY83/5VE/Xe5mAQ2FnolqOxa5rkhCjsCSc04C8pvg
+f93oZvmQ2SGWlrSD7Y7d0zfCGwAB6p7j/PN2xvBL3B2gElYln7zOFUziH7vsQEpoGXAvckJX0X2
n+V9hDXCAPcar1866CZnLz0rDUKobpJA/vu1zMqRajOgy1vrCH4A+B4M8ll5nynaIU0gzZWu3QTi
snCwAmP3lyLd0I7JH0dPTgNCxhUxEfHmyojYxoh5joCwYfqY+Xi7c5hUaBocNPB1jYL5VbBpejhr
BjR6rNA4OnOIhAmRdCyNWnh4EeICxLbCdTiky42ewJinhaYl3NxBcYZVWLePYy9HYAsZKAU4DZ4W
2vy//ta8FUBjxCWRCezNGh6sQBhigBS2317hirriVqjezOwe0eeb4KfTx1I0TIhUAtNNYBCkOM4k
1UFiSrkw2M7LI186hpTlHX9+ni8wONpHNELpzMhg4egj31wJ+A+0z4DYl9M48kb1Ae/omWibN8HC
KED7tUDX8IZO0ALX6b4A9Q9VY5pbzkLNWgD650qvT52bPrqNrQ3UyaBHfWDAQ1zNBmmpJBetvrgk
bT2/pg9kOlPTEPHM2hXnrnUepR8NrJphB8gUrEmZIFQhzxtcUI3HPn+M0pNcStzZ+88P/oXlZTEL
k0w4fiJ8Kg0Q4L/rmw6DFctqKdvi2HwYPmhMznWAdH6MGBrSAGlZs5VZXVKFH5wD6zebjvV/Qlwc
MOkxlglW5ZLfT6pe4W/7vxLzkpK3sxWrzDmoucJ8Mb5z5H+TZfx72zcB3EJWiJZFJtsApdoG6Jf6
obPoKxUdCGxt2mtF4V2a9s9vS/oaDVgbKhmAQd0yBqF/3xYDzZSXokt2WJ8iitGBVEokD83mqfu7
904ZjmStuR/7BHeuPD7Qv2GcK+sWdSvDBliZN3GIhJUgpMSyXRM0/PqU0LgEpQOIptXe+CmioJKg
q8VRUt5921+PS0kH3jKidlR0uf/qJ3w6oOVQbtvGyCXbbK+6/+zJh9xA0Y/emqqMivPrKjwAkxqQ
/U1V3BG0O2gx82sg4AaQAWKoJ1q8/5vtGSZR4buaINpSTRZ0iJ2d4b5WzdKBPtL96RlMNeUMn6q0
uarJQ9nPm/5kVO9pfC2Kpapsq2Svq4/8bVgUbv5gdq9yCwjUXEvCLI7eQv7sQgEUB/s2vKj6DqUA
Id10Me0ncdIiDtYBslSyuSLZ1LFBv9O0TRzsOiRBR5LhSaL6LveJvq30bRBvXO0PGn8KEgYMjNNq
CgBncHaahF7BUnXWZbK3lKeiXXnhh1Qdq/LoSzR+UZQcbUfDSW3u+/pQC89p/S4lp6Q8BxIM7IyO
gGEX1ibxL232eGeBfc0TkI4AXA2saFzd2rgGPn3jfAhLRzAU0Y6pNVw8lysGtCjL1LbvAnHv3gJp
k/snAavtUNt54mvlbxDDVpPfd27ku5VuAkkjGDPsFP9anH26EQqXAOZlx7f2rjHamvG5DjBebX4D
XSrsooIM9yuGkDS8/Xzhb0OhKesqNBtzBJuPi/DThUW+gKtiiGZXgbYz0RJkcr4Chak2r2L4piBs
UIJF9NENzunURXTvteKJ92M0F4cmlypCbqCTNbg4tsK5rIT3weeI6JkzsCkKupJakMx+vulvRj5g
GSQkS6gO4KzczhXELOlahQ6fXcjdzKCh5AcbGV91Ji9ziw5ffTC7Q0GDvnf2pX/1abvm1mvQb+jD
MpTR5Wj639/ROKdmvAi3gNPlJjdwCktN3dYXbTPeNowjRhefjLns2hWXqMuWwa5RF3K1z2u7CzeJ
auNV5aXzNF3nzZ879/JFBovjjYgBaGksSBEsu7mZQQxJ3jJXtJGObF3b8k+R+Ufx3hrrnCKxzSzO
fZGSetKKeAi8V4UNBjwvz1lzyB48XGtpLsh2kB6baCcrNr3RtHnR0EKXkmeNSUOjoe2Zb5PilzE8
tBClNTts6SbikcXaMaHHGI+m/7uECtnKSClUL770LjLLCGJEBl2Qrc2fdnCnHb49PZZownA1YEj6
vwIHu5TZ/3B2Xjuxa9kafiJLzuHWoQIFBQUU6cZawFrOOfvpz2duDhSI0m6p1drqTWNjT885xj/+
EA4vZvjW4CqbTg8ZiYrmm1r+G4fBLo2IUcVxKkEoLhXtoFMahs2+kh/ICp+RqksEhEvhVZrdWPVD
W+G1gnAc2eBgvNXm3YB7A8LDcUP/n84HIcEZi5qFWxzjm1nfJ9oxkT1crDtwH2Ork/MHpT9NXqf2
JvzbEyVUjO9MPXEniF0rBZJewuT1lxrsnrRRgabNwr+02Y/C+2L91eD5E49XkkoOxvU4PPf8XwIB
6UuEETWElN9f+3dAgFoGstriGidrxim7tesF2QiChuAmmY/TaWDWyA9z6jF1PNsg/NA1L6wiMDrO
ZwMFxckKy0TDrEo5mw/FtAkjCnX/TxVthMeWGiCM7/SWvORNpeKIdm7m+b0Vgsgk49ZC2wEaIZ7s
2KYVtaEphfMhHnZUBKl1ECWCOW+Zr0KfIsHr96f6nWJmYntCx4rgno2Gc+Jkf4ynRG7YZuDAY4dk
C+g9ycvlP8ybyKBFXrhoO4lJd2FFBvctaciWQ0YVPScsvuEeanHqNMi9sVaY//srB7pQeQ+QMkyk
kl/vbVaNvlSqBtua4c/cLvDBqF0Myj+iYqP+TEf9TY7EpmJxSFoGD90yaAy+Xqyb9KSbpXY4EKGe
M1TeFK/Q6z7AU1uhFn21HqcXRi3qS4u1JoqSN2z2pyOb85IdgCtg6gFaMxOJn9BlythhCbZi2O2j
CqHnFte3EAtb7INQVzGCI0oKhexIxLctP3dvRmonkS0ciRcY/8DkMZ/4fthfVCqj1G4fsnfmDAqe
ZbYAhpvhO4goHzfj4EnEqkdfUoSDZ4ty/SEDRX6JX/K/EFSM90ZknIHUvLrDy5d8gysdFPexI8T3
PrlWnvtnfiAx7eqOEI5X5f73tSV90CBP6lvUXbSTixQNa52Tw7cJYdUGfjYccsvG7jZEjxa6rnFt
vlTIqkKHdgSLp6f+PrnQNpH9qmwEB9fat/yme8hus9vhVtn5D+YDD1l5au8Ryx/n++aP/If/IX6e
HqY/L8XtfF/R2Uhbfx3cVofhYWaw/RIdzPdylzKRpcMhBxKrFTbjp4gZteIQp6ek5FS5CwhLxfih
/R3cYNFxY0fnlpONNh+jGOxjMoaveKn5Nv/NJJlwRnLPKcZbCgfLzigXGLPP/BpXJlVncHBtgI/H
MgCIV/n3joReql1EX/iwoojkaffqYj+NIQyi2w7xGppFwZaJCDd4Y4mIG/mZ0/uHrdPCFh/pK/sK
UiP569JWBtGvckXrDzrzg36r+IvRT/nHf/Tbcw4aH4Xc11cuLxsYmCZpbHQVJ4DRJJhS7vds02r1
oE4qIw0SmOuUSeObOcQ75lwWdJV+APjMF9vrWyg23oSqNAFoSDIIcKGFFVG/Uli38IzLOF6VJZaC
+PoGWPNl1m2LcUOIfNgyHofyyahnx0oeoql/nHB3jOqKvLTikkEOpRsIp1ldTEZ1G+SEgZ3ZM77z
yBdrOZhPUFih53AsfX2woVGV6bDEGiUW37e47+P+WpeeGGrKFWYp4YTMctqO4muAdDBQCa2e5as2
Qncdoy8fsvs+mbcgY+SudIn7+9f3/aXL3JhEuSaaIKKn4EdbBUKspdYIk3FLFeV0GPWWw1GuilUu
Pc3nVLnmsohOXjydrEK09HJuaqftpBkITToN0nCAmbyuiUCpaMYqvOc6aDpjbxwCZQtXBj5Kc+zS
p7luLo0OA0P1Fmnc1SglCDPJiE+xbOufglpaEVaT1PLtpDPPjztS8QJ34Yg0NG4hpulB0sPvePdr
9W+hRBcxJvCteNtYeFTjYJXeTUJxmVdE2DW3RLz58y1HIE5HuduHT3O5Ly9SIyBDhzFyPz6NgcV7
YFBG1pksKbsg7K7CvlsFTbGrxbc5GSBCPOUYJfWNtBGx/IiCjYkFo6kOhKfP28GiOCKyc/CVF3qG
TYjjSo6rQ1dXN5JSYfBNeEtm7erZgEfc4goo7yrRuB3mbP37e1cW0ODkRYBj0Oxg+q6J+FB/XZS+
7yuwdFFOtrgbWD0KThJoNJENlxVg4i83TOJNnpEKIVZrZXwnoAibSfYh9JLAI4CduFNcCOO8SeHA
MkVTYS5ZwqMhxlvoVJ4lNDdRhPV47t8O5AMUC/9Ymc7sWR+c3m9/xiJoAhcxwdRPvi3cTIVUMYvx
YAy7PnOYy0hszf5ShEbXBpk7lPCzYuvaOmh2pscMPePc/f1Z/kA5xJxh4dxBDOUQ+4AwPneP+WBF
RswBNjWXSsig1mS/MV98mbLbo4bYUH1vJXEN+r/Sx9GF5GuXym4WBNR1PpZu2zM39B2r+npDJy/X
KBtF7xCHHqpsLbORZ82R5qUstn5+PeDzH9QFxUjl8LH9fuXvchGT3Rw0EaOYpQI/3U/yKprlUg37
g8ERZ5nGthYsdPSeqRBhot3rw0HN9kP3x8B0vppf8KJU5LdGFglYJCiTe0RBnOnUkGFxnCCUJXPj
At9CmWdKU+KiG0abqriEb4BlFs6ZqXw1Bxr0BfkpX+T56lYNB6+BrfT7HyZ9dNMnK81ky9JhG6Oc
k0/bySk35z5ShP7gFwjii+ccveLMAo/IwIxbwa2aNybG3ChtDaSaBHQ4v6kj0YsBb7ArwaL2Woft
sHg44uNBRE+OfYcQPLfWxn+YOuIao2CvVcVOJPFTuEcU4Lc4A44G1lIrKiRXK3u7RHxsZbdm8q+m
CjFMtAYasZ3BCnl6Gl8azUXDt9imzxaS9DRIafowmg7hjhEZo6L3oIGt/JbG6BiNmDcRRpGF77Ex
uFVWurIgrs1gWgv6c4w0QJJrp4pZx2RxsuNm8FX6frL78U3A4rLCy1eFwCxhHJAQPiBouVuI1cq8
VvAYHI10zcbHVq4G23x+EyLtwijXcY/qnlM56sLN1BGjLBOVdFTyx0EiBHrXVNpdcl9iNzZiOqLM
huMXzwOWSKawGpXnBj43lNoF3TX4zcokb+SJItvYVlhBR2YLpeyfovdAN68jdwq6TZtt2J0hOP54
U0k4wDxkmDN23VOG/b6cHEsf6smQkJoenkEuP4xmvq0YuhIJtSMn6+lZR5ZhMjNe6g9B/SZM7V2f
+ReKGN1E1mXdh3yLuZsq1k0llLcEAmDjVl9bUuUqUrzqOGG6Nl1PdFfRpakfaypJFa2sGHoKBs0F
3EnAYrsirZ0NpaZqT4pbdYStiOtgogEcHHK4i2W2zgXMPLTaUzLTU9WZbO7ENicFrlH4kivmcwV9
RQ1rcmXQL2LnpNaGnWkotCqPWOxofGk5tKrYgEFGV9cPq7zap2a/Dkh8mPCDzGev2JdWvJLV6cIq
sI4MZJcXlOT3haY6HQ5BU1tD/KghSU4A1ZWTWKWTR0Tv/SvFNzOPHFw2qobX6t2NsOZ1HacZ6ETx
dnnJMpSLgc8hSl+ktjxzfijf0WUZnzvc/pFuLnOQE2y9Sxn9DKUG0olUkfJMxeSFVLQpPCgyNo26
6pg5Y+n6MqEnyTjwNMIA+13FQb18Aw0GB22Z7bsOoKM6zrlf2YUwHaAj0xO8W+JaKx7yxYJziVjK
bhYZIdaTfrZth+eS8s43y10Phi13779vWB+g7enqW6I0QXWXKebpfuXn0ViHUtkdguKmtUocSbAy
NxvSdxZfFhvTtonGddbcHrA5TVaD/kj7ORBuOdXpR9WCltHVlfSynMlS660Js++NKiQkkWh/02YF
yX7vK5ezpTh+BqDni25Mflx3kcI9acXSwVRZTydnHu/nyVhJJaVc+E+Wcc/GeA5/ItZvxuJMstFr
aJ2Cku9cNYhaLrSVJcFgX2fp2Qn80qB/fywodeUPnPd0fNlIWsG0I+8OQ6SvtE7czXjbhkW4SmMC
1wBss+FVr/T1KO1SKYPAR8Me32UDtDaVYBn5eQ5UiGkdyTOw99QbudsL8MKqfpf36TqENpyIdzCB
U/lymrNLRZXXpujDvWWea6wstmA+tE2ALbw2VxdDf92sB/pyAzFkgDZEbxWq/Es0PXgIqZiNEhDb
+aVsRxpDddzihIm4qZU06ER6zZfoemAKw61ZYT6XkGkyetj3BdJO694taz8F+046wnhwWvNaEA7V
AGfLnghvNYytXL2mxBWwpc7k/7H/VuKbQaFqGNdNuM0Iq+vNK5EjQPIrmmF6VdAGAB6YmoVGOHIr
qXZgmPs8PNMwLTXbb6/opKbLUBJJlRB2hzB6bcNrJdsL0ZlL/ND2mHB5wOwwlaAjO+l1Z70xkqk2
2kMzv1jlU1l5Sn9szcJm16PH/v1T/GAhnf5BANG46hhUDxTdX2vtqDLHLImH7pCapA5kKzmjBIgg
6cE9f8gwyjQD8IfySLlkhfN6HDBkx2/IZ4PJ/3P8jGUuqRBUzNLCIKT3+3ozQRsVfSCl7QHi9aJh
wh3fTLEgvBjNW1PbGwKZC76yWW6gz7SXOrv9/Wn88Ogt3WLOxHNn1nQ6zzPbXrNaHwlgUD6kE8CN
TBAFTz+SHpeT5r9fzFjOXw5hBc3TCbSkSbOUiFaMpYPwYpgbv2a6ry1e+EFwVEGXfr/aR3V78qIt
OgGKR1gjxPmdwLKzbuQ5g/72IKAHRb9RaAdNK6ihAruCbVQwD6yNPwC2GW6AXQKTVsSfMMdscJ6d
KopWKS1L5+MghftT2EH9jJttSyRaAMaUNvNlK5PbKB4t8cHISCGzzmBxP3Ah8HdU8MxCKauIMCO+
Lg59jlMZpSxUTuN6SNC1L7ZWMDhbLUKjrXk6Jj61WjtCCx2FUCqxYrVYF5n5JEvFlVnMa73DvBkf
vTmYj0XVbdtiCT03/rbFg59Oe0Nt3wf/TyS86u1M6LDs5Knhzeo+QBsnMT44tOkWiiMqOXln8dyk
PGHXvano0X2JKOzyhdGcHZjhmYb4h0IAlgnYBNbH6CxPNcIDCHOemnVzaJstY32dHoRsmSzcyeK5
3vunppXrwDWh70aodqqPtRpyh/RBaQ6ppNsz/mF6hfk+GXpdvqJJCxqia7V9EKt26UOw4LFYIXLd
wsvjc2y4HzrFL7eyHJefWleIf3UDtI5tJueVNaGEgt6uvlI3VqW27YsZ30vaankndc+/fyzfbG2X
jciUVKAH/ESZz518m36mB7Aa8Gm0WvEhlC57aNVjgGOkbsM7umkDHLQ4EOdcI7aVmcMwQCaWHJ9K
pUKw8hqXy5Kg2ajsqXqrxHst07zYWDKSSAeY3zCUvpabeaMNj72GHFisVBeDGUYYEdVn53Ww2pv5
PhVxpqwCrw/n1SxjotkXG72m4EsqN0hQaY52DBFGBpg1SYA0ysgJ+sdADzYSk54hdYDukJeVCGjS
JUA09cpgXmEs7Uh17dSAD2NfuFO7jdE16YF4bYidN6j7FFGJL/cU0ODMVWKLKEIzgfMbIXpICs8A
H8i3TG8Eu1enM5vwz0vw08M/QQhyww8KXYIS0RrHSNhLFBgyczkyUazX0Vpp5rPAkNsYjoWSepVx
decn1pndcsF4TzdLtIoWZzB+R4Z5chC1VkoIa1E1iHbZ8GCsEfceCli6nVloPxCGWGhwWpHByAqQ
o/x1jZeKQu6I0uOZKLxoNZa19yVevx0IYR0nbkBmxHLSWgz3f1/hPwG/FqgqOwpjQg3bg68Xrg0z
DNPJqA9Je9nQGYn1UWRXrPutGEAWsCh3R8kx+j0Z1FRrrcDWl7756gR4dSd2e3BZVu05QeL3A1iB
xQzsRO7johVd3sunT15ucQfqVak++NaeyA2iSQ6StrPmzhlJwLPOZfN9/L6v73m5Hg3WwhcU2V+/
Xk9rJL+vIrE+LAV/a47u6Ocrv0+8gE9JrwKXCIOhJEBkfBmDdxk/5gChVtY5haGtxvgoDtWdBL9J
yqpjEry3FfxgLEbSiSBSKJB0KJ6FxYF8XLr9BkHhUDWu6UIKsMdmJFlH8BrtNgVmvQyDDGCXkEsi
mwakjSIw99DU9qAPd7EoMUYgURHfC2bhmP82xV8tM1YchRZDiDiNSDpRHf0stmTxAL49IPBLTWRg
zTj35AHpap8OSV7Xh2EiIIhFYJHuYO67DA+VQFjBJj1bkn4/7XgnvH1weBnGvnpyzjdWY0yGmdcH
s7mt2vkypr4oamR0iniX++dsbH9ccVANIaowamB5fV0BVtALo4YNySFL7uZx11XHgO1+3gbtVauc
OdF+qMH40+DDAD8yTPxGWEu7KC8ntawXBgDWCZRRswu796ov630sdXiSp7Qte8M4qOiUevx+tdIg
icitSnOd8JJNjXx6XjIlgI0pHFNc61rCyWLp79iwKZUHL4seNZJokDt4Udc8/ed9Y6nOqb+wKwFN
PR0yF1TH+piGaKpGSsLkMgVTpo8L+ydgU0Aaurt91wyouCJbJAmArI6cfLlka9WNLeCCqBHYcA5U
/pjxny5T7BboYuBfcnMn22iqd61oZEZ1MK19gw1aAdokmzeFsQd700nooICBNjPtetwXMVa2VjJR
muKqFvCJbQO4glgjafv43P7+042xmcHMXJYX1LGTgyTMfOC0KakOaWutwsFE8g9Vr8Yy2Ed8QkwQ
cBMY0CUAjTVtm5DYtJkvK79QOKAVkrhqxkElx8Es7US8lftzQ7YfTlvIxZR6DNjoDZBYfP0A5DrL
M6nuq4OIBz+uQHeWMT0lGMRWRDOp8006+1gv49iP7VFzk0gNjV9aXhTDcKWGmntmeX3vr7mb5dtn
C4BX+VGYfToALCnqZAtLd1ha65JAC4MMyz56FgARY3RHIrDGagFPtX+LdjCH2YmNrg3F/sx9/LAt
MHpajMzgsCGOP9kWMkMLqzRG7W4FfFQM0QEspXCdTMGKVSR1//SwcxCMOb76VyWH20jJ4pLIESLg
boqd2RCYyp0bTf+wMy7zMJMEdos8sNPTsfPD1pp9v1wezmAqTjc8hyZj0capzlZAP14L4BHEDXIr
Xhxfl0WvClIK47c8MN5MLeR60XMcb9XmfiT77PeH/eOz/nSpk2cdqUogU1kvKYoYEZFJKOxqa8+Q
06DHCtUzr/YH7h2gCvNiHBUhbHLsf/3LBqmQjaxYwqLK99hq94U/YX3ir6sRV2pNvUZRsRFb6RYf
elkRnDmecayqIGBMTpOQzoPLQYyERCuPaU8lpBCXhqtc6daBiaGLQCBs5uVSeYyoFn5/UD+QupZb
h1IJYsMkSz8p2nIUsGnKsbAUbdEEQlT9a4cXiQ+3Ecl6T0mLMNZl+lYXVC/tmZr4u8krs/HPVz/p
xyx1GApB4urtkDtzcEytYCWDsGak4WQyUDHcPz25FolwXNZkUUrb8ziG9OOWuigvsIdWZcI0Th6C
lvjakMpWeVDrt5qiXJwMKsMX+HpwYjCeFxQSBUaGU5HTYYglRfXOIDeRecImxRuoxfGqHDCwpr6O
5mqlZ9cxFJkRqmwOeF5iKcycryHeU5+8FOcCo4JyDUwZtfLFgiBoYbTNculFnHQ3J2yRoUaKDFrr
mZlnvqP0gSO34SGd31JMiuiZMyYbOk1dGxyUOMS+/pjvw/HF7KGeMhAZQ5oY8SLU8F2OFdtSdstT
VN1C6bG5GOy8mIDiGCQ7ItBu2HRODx+hqOqLirCIOXYjpvMRMb9jhye3UTzpxt9Y3ulkAQNQtpUn
dK8IcBHlM3yjn9ffWghA9VCsUw4fNSLvqy4fjPI1pPBfsBVijxNslTU4PQV72EICqESU2DpByMk2
8wmFJmJbjXVPzGESPaRydkzMzhPhoPetN1K8BtYhVKp1HgYPOpmzi5/NziBgQVevB6Cj3z+L782a
IusgpiB2uoZw7eQE8yMRaXnRlYfUOi4Dy5jcUeRzkNt+v853mQUsFKgoFqAdzAR0V193Dt8sAEdG
vjtyPmBFvcbVc5jjPlKOjBbg91zV0XtLNkOUb3+/8rcdkgvD5AR5gUCKwPOkCjdSBsqRgIo5mTxE
/Jl2b1nPgXnU5kPeP/9+reVpfSmlTq510oLFeo3Xby82hwIHqQqmj2G9CuJbl3ghYE+fphsAn98v
+b0LXq4JexF8kocLw+vrg5VIsGv1pQuOG9wJOo+MOMSHEALAuJYZqZR687lpy/dz4OSiy4P4VGqk
utoFoJ7NwUy2jQjs4vnh1ur3Zvw2bsLpLaoxOGbsFunCSvOoWUsiiMSj1FxTbuBENar7pPSaihyy
xFH9S+VmNDwaot+fzbfF/fUurZPTKpLkQiKTHX2I6XCjGSHBrfzU4q/w+3XkZdv89t7//x2cKq4E
eMudsoCMlXDZd8S2DIFbNi67ar7MmQSRQZjhlbng6hTXFuP/LCodPB4GBChD8sKr0hqIAhAjxFyy
JyQsI+4FEp4jv9/pt8rk5InIX9+bpEiRLwq8t1z1qNOc+GmBg9jkzjLCvqsYPi6FjlCFy0zq2MmJ
B2aT9OoSLaT7DJVr5TLOxDVjMh3SdMTcUO6eTYEsadlai9DzsnAPMY0wUM/wJaxodpNfrkUw6N8f
wE+7AYbf2HbJIDjsCV8fQI+xBudCDi7q40tUmstiXaA/JZvsGZrz2b5V++mRf77iyfepZHViFU3W
HHq5/tsGJH+SflvHBGvM9wWnRtHhxgeRSgcvD2N1JfjPTON3RSeSEQeNRn31tYSj8NAww9NFUq0S
Dd+9aIPXhoEnRkXLZuhvSbqexxfBMO+SaSXUr4neuzI4UyRsllN2kt+j4NXvl7AfxSnoDDhmOm34
I8zmYWwqL5GiW3SJEiSFuGiYAv5hUUZye5diR1SLJBMP1C3vIUtSyqv172/lW7YP9tyqQWmOfSuM
SvGUaZWIYVxklVwf0mCZ0yUP5ZbskNauK+aeTFRcBQSrJRkOWYUDnTEyMfJxy9gR4VWkbpq5mO4h
y/XvjIN1wP/fES9M78CYOSQsGnYbdWdix0eYt9oNSfL5Orkb1K2ObQSd/rnsv49T83Q/+PznnLzz
PMqToUr5cyZPeYtIUpc9PEdd9TAsviu27kBfoaraVv+UTXcr/oMAVNxar8Nf0zHel+yCv/J984aX
zQjZh46ts5vCnmvESaRG2/Kbf0eKZHEPuRDT0X97gi1I/Sm9ejizXfy0gQK5qBbuZuxhH2TDT9u8
H4hRlQ5dDba+9f3AFrmHwFpF8D1+XwA/lgefr3TS65dCavR5PdZYLF+PTO5rHSM1KVsL9WVTk2S8
K4tLGUKSOFyeufJPe/fnK59sibIesCg7/sbIRJH9ASpM1craAW3aOMj6vQNjeXjE7hDB2pl64afd
CJgOKZOBHJnZ7dfdCKZPkI/zzDoZr+lLmU+F0XUC3Mkl4/zMX/rjxXSKPUnXsRnXTzbkOcylSZ35
Q/1pmYSlPE1E7mA5dGNnCYM/7XoMgxfq/8cRcPpU5RL1ZxQSuNStk+iQK0dwwUh9Nc7BVx/eCqff
GvrRxb0DEwFa/K/PMByEcJjShPqnEHdt+Bo17SrV9OtZe1EjsPnqstc2VVwcSybg1WCsIFRFQBEV
RkXa/DYbz0EC6YeKlxQOdonjwvkZmCUVk3FRpW8FhMcEnyioOM5IQFIaEFDfNp4Jz5K5lGKuir9F
Qronfn/hXYaNVb+VcJ9LcARogRUxLAqRFIBvvQm+/DgH6FhMdJaMP/PcMxiNZ/CL1TrbSwNWfgOh
j9ZtGXuJknE2kLw0PgvmDYoku2Ga0S7w4Ejq2Yy7DMyfKkkua+zI+0ZzCokfCCqgceWcP/mPp/nn
p3xSReM5jBt1ZwH2J9upPhYMr6JE8WTS8HRIuTBTVyGhxDAQ9gs3kMmuHpu34gL6B8m10Km7tEqu
ymL1P3y9SJgpMOCnYhWzfN2fdqh2FLEZkNlp1fiiSLaDujNDzVuoB3GChwRN2C7Ef6pcLd09RMTf
L//jKv909ZO154ez1dU5pNVcvU2gCOXoaRbfV3/1v1yKta2Bg+KAjDp0uZVPf2gGQS3AZL0+tO16
KghuXSnmXuaEkM78TcxL+FUnXxTXwc0EEA8S3WmNFAgg5O2Y1gcF70wz7RE6rwKtfYzDPzkZmQob
sk9untSRcTi8MkpZD/N9JPquNelvjGzDkKkKx3NOXjQiOnWs7nBI8egw9fmQYOdEo/zxM0AHyy/M
cC5f6ExjshkeF10ISK0dUp5w7vkPlRL/6dWZn4ztSdvpfNALTUujkK5W9dyvBH04wr/a8Pubet/J
xGj2JhNb0iJjMwFTAGBYOBlCpNqiem8M4TYMevKMjG1h4Uwu1fuFZ5lNyrseT7vFrk+W+lUAFIlz
HQanUDcIY+yf9HLHL3VzuHVG2NwaRPPIcIBjqFS9qdsJVNowONZgXYvuM2glG5dYFJiqPYzGqi/M
rVjGF2oEhx2nOJMoSxo1SxN2sQHng/E4SJpTQ2VpJ/BrGCKZrHuV9RqSBky5gDsaFCLw+OY4d+rF
Mg1X+rt2YaRE13P8AN8ohecbRhAd4su8rf4tQxAxsW6luMEQPyVJN4Kd9scyRqeUiHCVpitzJPot
WodS7bAN4nn2Luh3CzQ8B/2ub0k7LfczqjNLWQ2PZifbVSQgpakvMlhzEMsYqnygeq1AMnruSYzL
25FusB9Xs/6UFTruGDyMQXgraub9FCmt3tuickuSOdtu22Ip3VN7o8yeVUAkUBSA4Uq+YaKQGSVa
z0NfdNsouCyDJ4VPbG5i3PCw1UDD1WPgxpnsBwx4enkNuSGRo7Ws+V5eXHZVfsn18UNF5Vq+SFUP
+epaM2+N1mvr4sLCGahLLZsEGnBw5HiDgb3kVupQMsMgMjFpYRdLuaQmRxvrRsPssE9MT0tvf99E
vqW2Ufx++d5OqsUqUnxFxQz0kEnPYZNepEQfa/7FuGo2lXnf8+p7eoSwkey2RGWGD3AvuM14pzWv
C3wSYTODCZvS2HK8rpiAMoeja5hhLAA5wpPG3BD9qBxP/7Tqtor9hQP5+5/w0/EApGhJ4KvsJ+RL
f92d2jKwRjmTq8Ok6lu5rzZ6qx2EmJ7eOipU4bqZHCVsa/sMOyYFE9kpcULYwRK8Y7NDHcTMPMkI
elasc7jvD/WdhhaNaCKIORwQJ5VlQhy4lA1idQjiclsiiCkBpHUhc6rBdA2aoTHndudx1QE+LsPg
YAg9LXn7/Ql9wEzfNtVPt3FSEMWSmNdzNFUHoWNQafnZY1cNK6RBqPdjsdothNKgMxE7mZsR4TYu
CtvKeq7YmVJhdvu0sMuA4HI+ViRdrYkpMnzuYNtIFAZd5xqKcIuF28VShmh1/ddkG1tQmL6JvAFX
j5EpXUuMZHAt+fusFL3JT9wcSBYCl2CAAdCRk3K4sIkh1zBqi510ROIKeacxmJ6P/Q3zGQlj+ECU
PdQDSrf3EXsoTeQ2hYzBaGAnE87sOezRDlKpNrkqMGqie30QrSS+IylTrqZ8cJXkTRDNV830emhn
Jq+gOo83/lDtUj7TS5IsJjOkO/2o9AYuqFRXB4N9B0UKOLVnyfiUqvPaqGSn4pxRJ4wNMWg1/g7d
Ux6wLNR0E4CxSkO+Daa3QBvO1Ss/IIR8IfAmZFakiBrz64fCU+pbvIlZBtExDLGdMHPITohIAf1z
kbY1lu/nevTaMiQ9o0Tz328xO2DQWpLyqeAojTEojz2C5kp+VuP8vky/U1rZi5hlqotj3MJZOAH2
hmrKk7bi/qjbIVaK1HkKu+E4NK7wIJFOXPeGA/3YN4HlLQdabY2ubIzfwPJ+v5Ufes/Pd3JKZbDK
LqnwSqwOur5T8TMYrqfgeH7n+njipx8m88AlVhiGJOzVr29EL30iwvyBN4Lfh2qTQNnmi1S7LNHE
sXva1muQukzAVdSLUMM7e4Ry7aqWq2mOLnmmuSqDDYexFbm5sIrTVTU7c8Zw08Y2ogNlitFs2xVR
lDXNwEU8rzCRWX4ALIDePmM7dpXGI3S0lt2ssfXCkR45aKbYFaVdK3lGCUPfoaCqegajm3B2gT+I
8sqoagevxwn4VQVhfZQFcs93MwhIuCIns4xWhL02/RX/TPh0S7gJZ0PuSIuTBGeos+QhM3uJHUXy
wusRKbq4jR/iW7w2c7tO3IZfgIf8yi+9SfKk3KnoSNCmqHw0uMes+9hd5M34tuJgybW5ZcnBFYKf
b6EztPiDuhmNbO/CyAsIsVcQy7vo26EmV/eZte4NtxQW1XXJhqN7gBmMAsoQgt0l/q1+5CrlhwIb
djzaRdM25FVXbmbwIT4GQLQD9ln41QAdh7En1s6cO3QYkbUCq8rOxR1IP4HeeOkwP5aXCSIA5teV
krZZMScSK8Vo131HKhRxHDA42RDRfVMF2SZBdgmzO1j1LssH49Yy8vhX6P3Nzh007Iwwe1+pPDoi
ZlS3FhxNQDnszr0TyVcdjikWVFw4s86QY/MJ49HlQsTVWoE3Kw7ROmzJVYORsa1W7P641pAHbFMS
6TSgObCigy420ClmvLJ0x2GltLtBXjEJC3hBD6l0leARUuyidkmFxpTR3FXadk5cTG6Y6+V82/wB
1UU9bgXNFaBERp7eegpSngc/uczldUV3FXrjjG+Zo9DWOuORrSs85gxvB5tRV0RIKP/8TMi9gse6
Xaquothl7mjPXWubrwKzM2JQZ08Z3YFZHD5KnRv2bnJXy9vpPiCvV3KsYMOZ4mNfdi5V6WNEffq9
o9qCDAwKoiun8xI+dyGs5QKWxOSM5laZqMzt+LIWLlxTuihVbw5cwbLrm2xT8bTcyli+nhL75MDG
tVyWdhhKJ8E2GOEQbMzyUiWDKbZZqgtYl25ka1uQC0s1n68hwQWxC54g3/v3wWXrAUIm0NGALltU
8I5arS3yktUtUe+t4U0codfLUn9Up/dAvzLuf99Sv8/A2d2Zvy0kkaWHPN3r2mk0Qt2vqkNpvcIO
XoSZldHDAK9XiC8X1qQgbqJx2hYY+EwcQ79f/4d2mctD1ERsjdmIsWz5n3rYgYAoDafVapk+jFhV
hMp2KK5l8U41zwBr3/VfC7iv6qokLrgleoivlxKzSR2kJCsP/Ztyx4QqmdaTztzRgYhSLEW8m90X
1wa5GRkbNMper8Hinbje8aLNtsmwQ9PnN266kzkA8zWfh5E7LHAK8Dq/FfytGT4axloQ1m1y051V
pf7Ugn++/ZPqJUw6sR3zHLLCg/ZkPWUj3OQr3LHVzk4faF7xQfMdsVvVsSucKVG+ZaUv7QhmMCYq
3mW7k05AyVnKNHEWhvLg0g5NEIVKG5JOZjmUIDzAiajsxcmVM8tunscGc3WXzySt1omwMUSn/ocQ
XjW3AYqjwjG66+66RTqQrAt1XSBDVdaFsonFMx3ITyM4bnfB/8jukYCDvr7waFbkKe3oGJFYrdSO
TQe+QgRFTaHwFTi15xq1E4N7ckPw0nlrUUBYVeqgyiBhr8B3PEbtulo8CvwRAUczempLw4eJ1Tmi
1k+LE8QZlxk0Shwjp1E2uZ/VZm7JvN3MU8m9EG/+j7DzWnIb27Ltr3T0O6LhTUff+0DC0CRNMj1f
EJmpFLz3+Po7oNsPJapCeRSqo4qSRBIE9l57rTnHDPzjNAKXdKb0qIZbXXcbYhSgZMxHM3mQJVaS
VcfYYFiznuiEuNXI3N0KgxgHJ0jgcoZKgJJj3YReN7tydJEgqN9x5o3kNdEZhv33J1laDnQ3q6ih
M0LDGs8Hof32++Wuy5S2x8zzVSs/RDzQxr3CbKnDuu1PvpuHd3E13NFenkJQ2sJhVl6lb4fQvwhA
f7wJnE4W5ZsiK7d3KlkDkWpYPWqkGnQEport3DpcHb3raLF0yBZ/QvGfho003Vnlpm72CUHG9RPy
Ozx6U/bca9ugdMvKi33Csuzpy8f3jadn8kY4qD0B7qtg3JAw0xabxHIgj2jznTyctHYTR55QndT0
jGyTsIIufZmTu1Zn77Nl6VCUX6FwSsO7Alx3/6mJd+VbCHZUvJTEnGvHSHiO+KarJxgpcXIayw0P
lxLsffmQtc9+dBDfM3M/hK+QyCzds4oN0lCVA1O7EQl2Dz1gfgR40yppLu25nfcm8gJYopKjKk6b
Ep1hz6mdY4FmiNqcota25A1RHZbDoyrGx6G54jPKSWRARKtQkC2UpyR0agD5KaIkFjnkMRBNthUx
L6rjv+jatejOifKUdyez9nC7L5Fk4PHy1QSO1nTIyhYmZzC3c+NG7cbP3ErflumegAD1Qy6cmBu3
ofDY95Pnq5uY2xWMbrqVfS/TnmsEIAAFGhdTFOncuurkbKXdzm9RTJ3oFAFrL4MHbEnoe6LYHUPC
uK6VtkH967d0ytZ67M45CROPmrRtUWLqHOZpmzu9duzT56La+Okd+lnAh7Hu6s02+SzsBMKkabMT
9Zz9iuU18i96nn5JoMGZ9j/AtDHYDt0xP1Dv6h/pE+IlW6qoUnVeEO3afKnzu8l8YEfLY6+evFom
h+JBi49S8lxrD4WxIybt7w/fL0D4P+57xCwodlikWetY8FDT/P7wzQK9HY2435O6K66GG7/l29bV
Ym88E5EhPxdX9XkatuNGumDEJ7zQa1yW3y8GE/1mvmBFy74mJqPMnjFGj4De1oKyRZZEl7JMsfje
99JOJhnDXyH2RXdrzOv2J2skXdBXa2tOd9VH4aTb8M3ackyg9E+/hpP/mjrUQ05NHXOROXM73b3m
yl7oqWABaMFuxM2orpoN45mt7OBzhSJLhojhiDRh7/9+iW4nsP97iZgqL+IYMGLLBvuPUiPSk2w2
zGw8+d6UbnJ35qfuKG8+px1CF1aqmzrdRqW2dtTn/qH58t9Sjllfqi0Y6/GiPqiPPD0w9nhAooDB
4IqP9Tpf0y9YrXxioT802aocPf9AJ9X0hovq8V8CxBubv3+UWwrJHx/lpmoKCXxLhSYZTwFnAulR
bi44PMFudLRRzDddPo6MfKaiJDjwHKMRSKOHRoN4fp6+K0uU5cb648aT0BnJxJ7h77l5K0Vpjd1o
xSM5Y6uRlAP6+9NquRlge+lX8dK7+TbasHVKH7lr/syTtUWi/AoGWsVh9sG6SiEHprX0s32P3ujV
Z273qD3LnJY83en237mhbk9svy7dMjHRCO+io2HdnO2DMKjKLmLBtqgCw7fhvrjqTrCZnprjjJqA
viQIGRuYRm1Xsq0R53nOXOtN9AgH2Rbczt9V4Ldb1v9/R8jRMK9C/ldvOYYh9XFQC/NwCp6Zmexk
T75oWx4D9Rk1gMOJZKP5gMQYqDkBoNgdPrT4QqyQKaxp0pnNqo4Yjax4qIzV3++zW7DAr7dGk3SB
4HG9DPWmNYWcW55mIehPhvysdpeydQBD+Dz6wr0/vFXYmIVLvXQsUhlPAOfQg5Qe6spT08soP2WI
P1UhBxWIfUc7K9lDre2Fgayygx+52rxT5L1ZbDvdsTobM5JcIiUgyKJ4p3YolCd/+pyGr7qzR7a1
eecXGx+u2q7s37pNpJ785OC3537RfHyzmhKQ/i93tW7pGHRoGKKgvyl4Y9MY8kryu1PNHCGjubLG
jcsIhmO+6eU/VAeYnvapvYx2+zqeusfWHj+1h+w4vetv2XU8Re+kLb5DxZzt6X54H34Kga1ML4Jw
SKYU/vcmu0azN8+20B7JRI6+ms5Wa4Bzm46FYz6G72C6XqVnbPjpu/+pfg6v6kP+3t+X1+FDehMv
w/34xlP2Mr9lH9qbTKFS2ASEVh/ZC7fR53hKXrqP4VRf8vf4eTrrj/OFbtDbSNryirK2/yg/ki+W
+/pDfitf8hf90Xyczio/p/Ow/HgN34XrfOTHvfwwncqX8Z639dy8xs/GdTirD8OZOd7D8iPdB3e+
v7WehnPphM/TZ2etOn5f99qYXvvTymygx0a5N/mgxTaqvP4taVf5Nb0S0JZTWyyQFtfPdzoN5/iQ
glhYbHEegtm/38/yr8n/P1creTneL8UhB33N1G9zBcpO0MSuVZJjY52nnp603l9LaSSyCpOouJ7F
cN3LX+hxycYcyF0ZVlrwNWPZr4bPniNXlIAyjetpXTBgrHeymtoBwb9JTLZLfF8gV8SsjX9gsD7V
+UD27yRVjopeJ61KgpL2Y/YiBLthOojYbVvxbGUmCmsZOK0CiOREKJpeZ3cRuAXx3g/lnVZd2+Tq
0+WRpoBhVW9r9bxt6NFLgU7JBhpGF3eFPnl99hTHZBwHDGGzTVbQrQw+zFpx6tckY4eCE6tCEMJ5
gtetjtJdi32uMB+YI0ETHjjtx/mDFF/lWeYE8ZZq+TFHL9ZUfUyIneilSoaorD4kNShbp8UrkXbo
dN8MwtPEeKHGq6+6lr3kyWGaxJM2LOJWGn8NFDeiGAX/rpOKn4Kp7Qcre4uCSy2BphDOcjvg/5a8
0oIK0/Oklw275zIpLXti2BqOt3JBFy0Nyyd5iI8c7U+GT/RqoiJIt/JjNjUfKp17mYQ1lZC8UqDl
litYm+nhSPdaniPSVjQP5voK8fq7IOuUHLr0KKbNndhGW2g1om+tQ6W8vOS58RxY5IPXLYnasE3z
ZCPPAG9kkZFIuZoVcxVr+hcOyFUg6usiE7a1fC+rAwZF4v0mBi13FUF/cTw62dAz/EpWDQoXg6DX
YdLYkUPg1mg62301JN4Y6bbQWXfd+Kln8zPAhmOvy1Qj5q4dO1vxv0Sl9iyT5nLhLF+FGqguVVLb
x+ssG6+lNm/9gb5sEm+LAs6ydNdQhy4u5ftYParj56RCjSWFNKjdJE12y03894fqV9f9b8/UTQWg
83VLoSYlR7WxSMhLgs+8Gd1RQ3jn+y9q9xUPiKemJT8NjvuAfzOhpe1blRtpTOCFH2qRemkHTmce
gQPylYY6OUiBsdLYF1Dr3gnXyujuYrl4nnOLe2oUdygI0O/2SB31dQgXVeHpLU1BRILiv1pq+hAv
B4SIebuEWCfOum+Xkpsd4tdKwiEThCbYHQ6+v1eTTZTNsRh2ydHKTg2JgLp46GTu+fZgDV9U/Rc8
QKuSE1AvPaZ4+xDpTQ9isdwynE110hUOpfzy969CuzmC67wpFdKmLLO6Afi8HSWp6JmQlUXJEcYm
K1RtbNO8QP9Tgh79GPy7Wv1UPkPlJ/MH7uJVLuMFj6aT3gdORb9VRdWR0QcbZjYo+vUZCqNCnE+d
GhwKEAWBDtAMAG5c6ecWXK1eXWd0EFV5EPKCBm1IbplnFBTWTDpS4Wwgd+8FbT2l44GYTjstXoYJ
GRNETilhEJKGTtKtJqW1AwawShxD2ydYk2MXi+TfL41+M2X7dWkIjWLYa/wiP9zUfb3h54Kezwi1
TMBMekPaCPgDfzsSEjhwENzpjkmSqJGktga+VcaUPGZXsb2qtbra9rj2pLh0+hfBT4+16ZPHCb8R
kpspJTDRlJhO8YM2XqYxPcUqQfE6qR85Y+56FrfFDAEtd3MzcpuKzog6n1IErKWe2krArDcYDob2
ZnXtacpfAzk/iewpmlJcmgAsUJgdZfF9rGH5KaE3907m7+um+VCsnxULyqAHS7a9sJpCRNJs72k8
biG7rcPYnoy3rqhtib5AgDvy75f0j8KVu409FFMhRlHAU+JNkaTmeZ2YeRsezQEzMzMYg5st1gmU
nXfW9DkP/mYS2O9Zxy0T079Zur4535fZl5Qm9mBcZuEY0+2ofdnJO33zk5j4UC8uihFtjc6nT/U0
R/2xab9rOkOc+PPpxaSMCH2pA5jz3ZwFm1gfuryWwyOmKBx/TCX6B3MeyaZ8BneIdZ2jQPekauLW
VF9nhYTaMHMU7gRftLDBShdT3bfgfsOx2gLWInZesyWoOiHctkBWbRVvh44dqDMxHOXbBK5RfR9E
mcfZ3R5jww3pww2ZdSYo6KUZ6+0QMTYLs7MxSV9Ko5+qfjrwdT9c+sGC1BGx4I0rtdXeRnbyRrmL
+Fe5CtYdj2VEEFpVvlE5RjrK7p0ucjqNHmm8GvobKKtVw2I5RSp68utyv021Y6AQD8XsEURUljK3
NdN9Qp9n2KbCnaG6A0KArniqKxSI4ocqd3srqz7aPjsnuU6zyIdrRlKrCqKaIPmV+iTIBI8+J0G5
HighGGvJrfo0JQp7HUf6hMZa/SHCAWQLe+Urtwsmp6b0Yk3jeiweTEI5Yuux0t9kYZOzQfwc4iep
0+2xLNaZJK31qdqqJAKuBp5dIatOacpAdbY2rTxuQUZChHBiy3Lq2OxWMRHByazvtVjyrFTyVsi2
jqWZeoKIA2fWNj6Dr67S+E3GNjRCSNoNjSmJAHYsZ2rBZs/3YpTuFM9vitJcylqzGQHiXnlq4nuN
2ExZbNms0JST/GB1EKc1zpPicJmas5wrxSo1hu2AhK3NARXPCEN9p+lhSfa6cj8KZUTKB3rN8FgL
Xp03d5oJFi3o3LC8I19wSO97JPWYRd0wye3WokqPv9m+bsXVy3KoL4R3TcR+boGG+H37MoBwl01n
kC8MfG+oKPEobmePDqDfHWjVZ4odqZrdCd9MYW67xH+88E210IV+JHWtGRwn3yHW4mEhPasl+j+6
Z8hSsnXG3FRU7ZkuVD5jlJ3ltfkdU//We/nHu7iZBY3hIJao/YJjVUKCeJL8gy7FXlntFDNziHjE
dVCuU7R3hd3U3t/XzduOye2lv2nVmVEozBOFOk2ae8LiReKnZptLvriyviNy/Op33xRnv33Py7b4
j6aXUOdWsPw85uVBby+y8II1l1ctS6+oyaeNn6L8Gxjm7dn55vP9YsD/4yXFTpflKufaUoRk0eEw
+nabeWzuf7+Mt+Od2+/wl7H1H68zdAO0UKJkjxMaaViFCU43gUONLvhrVT5UWEPrq0FUgLap5ZIM
YKiz/rZQ9TWRkVaMouexjnZAEK2vjLFUwbnh7+/wdrb6xzu8qRGNsQPL2HOvSwFRzy7VH1kRaLa3
hnJS86c5uI9zZs0Vh+Onv7+0tvzVf/nef128f14cPa4svRSCY4OR2X8UxIs5PZmVa6gPPU865ULJ
hKSMe7cW+7dMHy/1OJGPCh+VozeTBHFyfU1dIUYwAoJvCQGHr4AxvtsydpxLWMtJsNeL1jWF4sHQ
mOgRmD6jhIkPAuVPkV8bE08b1FqjQbauS3wLagQ5kZ6x9agvyQjN1UItkGzG0mO+LDLyqqRV170M
nKZV+btqZVnR/nZFlpLgH1dEEIRKajEgHoORgyS8rc5r5HtRflPCyZEwexsc4Mj58ZG8BSPxDhNt
SpYkM/CgL7Kfp5nimBaSylzjpJkftOxS5Vs9+aZPfau1/nXX0HjCJId/QVKMm7JKn9ljKRMABOvs
GI226sUvUNsu3QQpmdZC6fX+2cyBbGQv4LbWor6tB7om33bB/lyoIBXozHstWoC0zW/2iMCqymAq
6/KYtrtmemoRSg7VF6uWMVTrNEdP89SBci5TsiYYG8CSH1KNPfFQElmDvxqO5N/v6n/ZtX4BFHRD
E6FI0577/TuUwbbGMXX4kaGuplCtB1cS0Th1XH0G8RZHlokYLtBx30pE/rh5fn/h25un78o2K5Py
aHYorXdC8hNcxlB+s6T90deXaQKjmWUAjO+a3vTN51ONLlUnK86P2rgf0YUBzRH2qn+J1Wvkb4zc
i8fNzFIFHzR2e/UFP2Q/ePN3k/NfGKLfnxVDYZXGeacaMriVm4WrCRRf15IpO7Z0myQDnnRUbnVO
c8V47UdGuNLbLMpkAiK3ZxSSSYnT919hbe5DMEzL0xUn96n8mPlbiSZwkopul1zbfFdINEmEx7jx
TOFrAoHW+MM6pRiVlz83f1Vjvp+MxJ7SePPNvbM8Nr9/pkVdCTcGAAlb1C0KJZ6xwPSDIhx0bCE9
qDapXrWDN7SHum2RTzEVbtffnjtvwWA8zUu+xqI1lhFRKLduelMa51YMC+HQZQjnMSsOpIgQbhch
TZ/VfJ2KIQdAW+Y8PIpPSUqr4zKTLKlwlxf1Y2MOj4ZpD77998shL3XW7eUAUioZpHKANvqjAKRJ
2hh+xHJooqjj0G+Otau1O63lJN4Zbg2AuWFqrZ/1jrGxARoFQd6aHRQflDW8I9VfWcXLgrNLFXGV
5l4PykasDv1C2Um+qZluUU+EIhLjC6nDsHi/TDlviiZ/Hk2hS8f2MLUktLevQATTZpOkzyygqN5M
jCYkEtbXJRIAoey6wZ5lFKlbkpYza3Q6UXBPOqOmcTtMd/N0jpi95zMGY8ju+UZFNK9NJGWzL8lm
+d3F/mMlXd69BYRN4pLzWN0sH5HV5+aAgOowZ8JGBZMpmWgEi32g2z56SzX+mSTPCXdGLACAnE7q
NDnGxBge9VfwIy0quqIKYultKZAvI2XrOQIHZTBnn5dICnQO2SUd6KJ9F0//x6apczwQl9BtQqEI
wr657HEhZuIQCe0hNn5kGE6z8nX+zuzw56r+60V0FLcS37N8y+FpkmgOCKloDxALCEgoZVvMDQwy
97KVo35+79pxBaWxE5Nv9pNb4d9yV0nYHhn08Aigv76pjsM0Gplqpu0hy4/qRMZV7nt9nzpjg1Mf
i3U0oE+lPInx8szUCwOwkPrRL4JVpoqrfJCIaYd6P2OZ/ApLejzGKmd+GFPwtMZVMB8a1Y7T10ql
GzesEs7q2nTfzQ8lJ/RQGZyceayBMGNC9lq3+rafEL9r4oa0oN4MkeSliCs7r+s3tf/UwpCeYldl
8CKEq3C4nzH5GT3PpCDvR2u4M8aDEKrnIqudOnuv9Os3S8YfK+hytUhvWlCeS8Pn5mYQynaIhaGi
w8ka0dJSVQUOjswl6rHbEGObKZ8i6k6ZiSrGGHNE3/MlGhSA4WvhH0zxYaw+KmGncHP//Z2htf19
NeN0yEwfjRfALRZc9Ze86h/FXSPVnVVlanQPxz4vH/cqPP3Sm4htqtbi7KQagk0M42tddCKdB2mN
01ULuhVhorP5ZI6nXr1kAePH8BBni6hPTba+6paPTbMKfySzMwHynvFDbSwJkvqiYAWN201rqUXB
i8R4XYLG5SYxN5ZKRoRTz64509t4q4pzEW+T6Rr7dPe8ythXuScSDdgcpuQhEg9R9SMx9k3h6ca+
KI9Jcax+zv7OQBJZPU7pQz+jZrmIEL4Npqj7Qn9V6gOWS90/WuPDBLnIOo6Gp/gH1aCl5MiLl+MY
zKeg+PL9c8gqqfOn9gr3r+CMTOKEXYYepvdqFY0NaZI2hX1JpjWaR+xegExfrRR+x0rP0PEAz1y1
9SEgNWLe8hsbbd8GTmcCrNl2FQEe3LCYidbmWtrO+MAiFzkMRF3+PFdSiVBQNQfExmx1rGgk6Ggc
PvcZeYL5hqEnyjvCXmceEMEZLv6OfzHYmu32DfnMxFQN6Li8ZL5yQTtlR6pXP0GMR5PvCa0n05Sr
Dmbu+RKz4LvQf/LlXW59MKgujhgQ0p0VPXHOGaat/yWQ79huah1zh+tLW15QTR5a8iRqlxU0r04+
ZhbujMau6kVGZUiw9nAh2ihBxdipCLZBch0jy/KYc7QyWRyodVfCy3LfiJCPV1W2KUJCgdxIWTIo
MxJZdLtU7upp37yrmE8XyL5X5Rvk6UkKqPpiCLwxho5qubb8AzEV/atkIpRv4BwIu0jcSONeLc8t
uvce0xks3LVQb/PGIStNrt2RUDJmkT8BjfuaG8tg7VbSD/loifs+9lKUbcZOVDeBeJfpJzl51KJz
UUJh2s3FUyZvFNNLH2HghJjoxW1THQ1zG8m7VvBGBfkSDznKcYBL5VaI90W+td6wKEsEkFgbGHt5
6QoS1E5bvCLlQ1ZocDfYE2ls8iGSNlp9ENONPx5ygoVyJxTPIq3IPimIONsD4U9mW/T5WwkX3pCW
TkzkMqBL13RUSepCWHcs0BJ0Nh43JuNawDgxgVK7FesX1NG6iudpHZNiIDuGcBGLnTh+Nu0xDzZR
6Da4HTDF0NotPJX7svH6x/zHVO6Je+0VeFVnSeXYucHyhRxfkiBcuYqypSYAD7VBaEHuBp4L7QW0
L4aLINgl/aYBfqV64HxVYYP6rveXu7iPTmL8mTHQgIRY3hn5qx5uOt7t1AISe4lgy1j3VvpIKkmT
4YRFpH9BvSdUuzH8mOUzAj8ZByYsLfFoYR54n5t9r54qBIrYJoR2rw4oaeDgOO3s8vakwfUL+oKP
eXds+7NCQm60KxvSj0nxQORJrJqt4jrvd8MFS3krcBxC7kiTdA/GOJt2U+law0+Ui6HBgN12BYxY
eBESW9fsePDkp2FJTF5pRAIu8sb2he8UDg0rVtXZswVXw2s+s2FvRtdQulerTW6dmeORDq6NDtlV
1eJJ2IcyQy6WqJ1fbxrxXFiLdFCV7/R0jYAQRaBYvBnls5ifJvmuY+2V7DLa+rUza3sJQ6xEtN6u
zo9T9jZLj1b2IyEzwfQk1eUXYe6Fl+EuUNf8vWJNMqkNSA6Q1wTVlCUjcizLjiM3eWKtERkB0sRL
9jOJKoOTVhgVcGJ4EP7ExpE7wqWXriMdb0wqb9X0kMo7itkW7xp1KMCJwFYhcBnBsF5KXjEyMeeD
gSg/a0qAlsdSL0gUeRz1t1x8N8Fx+ALUngduokaHZIZp3+VCwsLtrLWvr7tgWyRHHP+03SfRnX4w
ftZTN2qY0uwoAwxcyZSppGsZrwYpl9WaDA+VWZOOR2Jn5ttaPQrtKUseM/3QKQT3HEZrjaVuGNy+
PprBnpljHh38+CkwQWlH20RgMQFuGtUHH6SFgstiFXxi6hMj8NP3A1lo7V7KPgrrfhDeqvzQTTg/
2hdZYuuu7kKcN4IdKoeKbqm/rUTig1yYM0Pr8At4BTydjboOdMLjUaqidnX6Cbatqwy2ucmhXRcc
H5BCOsqwtkoXky5uXK59l7rmZ59iyV+eblPDurwJVFgXm8F/k/NXM7tPd+r03Il3nXESgElVZ5Pk
Gn4lKdRqwkOkfRlYh2Vk3ZqJpiy5Tl3FV/NcyHdtc0GIPvKQdnYPMLg5mca7aR0CkTlK4AgG1qk1
XzLe/Ei0Q3ivbFgzzCGWwpUhuWW8n8OdMhxYAC3lQSrfB/8RkaqlPbT9KTMOaXWJDK+9N3ACZ7as
OY3lDf6Je2nOyXcidGcjZ+4k2RE7C3cKRTpCKX9nqW7oH+vokCXvdUorYafwSLU0SEnDW4ckV/7A
FZVStGQ7Qd71TAAKtCl3WXBVfVcK77Xq2KEPezWynVQxVaYdYewz60NpXCXZoEA15g1gOmJWeF9o
AP0XAnaU9440G3nn7xFvir0bpvseQ5Bqd5C3mNPl37UybvMFlpKMuRrzQUozHb7mTRtLS9VqKhQr
ujekO7VxDcQdbiIsBgIGIsGHVTvCZwbasdnIZ2tljW4o2Y31Qlb4SrUezPU4n5d9mLmm6k5MS4RD
oL6gFESTQ6hV5CnKBs+jIxTbBHRk/ZKwRWGsMddKZRstjmmv3cGAxq3A4jnEdhkw/rZDw+kVDtau
1GwskpDKnciJI3SjgOxAu8WI050RvxqVp5+7ay07ErHWdqUy6XtuXxgWcuiS1VVPfCi65/Ha9c7I
nwabmK9x4XXNjmxnbSUKB3y7AISZlvUejaJIcsYn7TypX3NxJyRYbe3iDDB3WqcXApyVkpxKTyrc
7IMPeZ103s1J5A8fsapjYPORkpou42Sfo9+66zwTOjX+aHOjnXtPcYynkY5sse7vY3PfarbKzAkj
E2sad/X4VOd2gmb32ReA9n5zNKcv9WfxbaI6Rqeo8P/8j//+j+K7aH1TrCsjurfw0OLlhfEIZSNc
x6zIHMq/KgiHPKX4JvQ1TfjuXfuok/X8Ei00f5ZLzr8OMzuWabnl6HeH9BwiJnst85c+33BkFgAg
aF6TXzhgVTsDSUOyb0tHsmyo3lFCeYak3qm+OD5J0GLxiKG8Y+1b1W+Wv172d6TiZPCSZUjKAdfc
Qt5Potzah9Nf0dWih7GK9P4AhbbYGWRk9zyw6wYQy0yamBMujYQtCXsM6paSDqoUTZPGhdsP0TK7
p7HA6YBjei2vcDVnBgHBqxqoFua7JU/e2QeX8SW4Vs89CzmiMzuUbcxmaWiTv1sPrGmLizRAqUQ6
BEEE+PrZZzB4cOO9iMKKA6X8gJBFa1blmdqNXEx8nGwNKxNTCNwouJJkBzjkq91ZD/wSgyBfwqJo
PQw/9Wu0hyv1ybk1fOMEUH2pj8pm+qn+jC7Re56vuGKo1viFGdsFk5SEy8Mm4lLXFLtmPZjgljCP
OKaK28EWv4SPgfd0FaaV3jHvtqc3jsGVQMDFiqkzjk3WH5mhOf/sHHCmEUU0jT+Skat1zIBtdI2U
fQODqyMuByieQ5Sf6zhZdkjZtMuMrASbPMBUsEVKEyLTfRvnqkGjrliT5zuZX1W/En5q84ouvfCO
XHHPXLbBDY9uGKsegANrnT8jLi5+cEoVnvorLrvpkXcYcC+CzvpiRW7StYIs/QeZeJFsByzg4HvE
NSp3TM5YfuL37AE4V4mtqVxsiRLDC99uYpehIDxw5Iu8KJNLEpVogYr+Gs1Pf9FKLParkk1/5nBD
a28NLYO9hXEKB+fCRFvsiWx3rY3sbPrwP0dygXsgRGwYoFdXyg92Sg0KB3hmgoJ/TM26JiTCtyGW
kJtcHiF9VeaKtJQcnD7LuU8bgv0G+7AND7+fl2svRzSFbJgsy0tG9TNvNETfcEdHAzOoj/IRNT/Y
DUac8Xr80ggcxrKbrBiC4E7w8w2CUp7n5oOemkbENxbnxCWN2ngT9u2T+mHd6bvhA9Z3hVyN4x/n
NoRD6VKtBIzQbQz+GqLEVf5BQQh4WlgND+orvwdzITqbXLVwkiMnttOD2azHNnRxs1bifRvbYXTM
knusxMmEh3KlT3dBwuDKLsiLtNyW8HmQSyCTcBlri0eymbao339Gj+iKAKRzguWjFFyuHPjKaqZo
Juf1x9zaReZ0JQeopRjRjG+aEL9akP/oqCImRwhmSgAvSJuy/uj0isWQS3MeZydyBr/KWXCbBYfy
qrNHG6PszqQ8AMbHPwEHkzs67TDJdfnKR5GhcugnNX3Q74rJVaaTYqmbRSE0Qctq8QAL3c9FsVGZ
PUPD14bdTMA2SqTBRu+KTVkxnNIQqxd3jflCvLEihAdo2+tm3DdiRSw7DgfwvWIjbJX63e9+pnUA
8WBYKaxB//kf//V//+dz/O/gi05FOgVF/h95l52LKG+b//OftzPP/70KzDAWka3+Bzo+zNOqIGMl
g3vLs4npzoiwxhAvB61/hWVh6zfk5fU7kwP9wMFMa0T372/hdjtavgeg+tj26QjxJm6GF9IYtfmk
8w6MhIPSndQ6luRwabv2VcaBomz+/nK3ioZfn3jxk1qKBktEVm9eb1aHJh5aKYVjim0AhJhZpQeF
nSVtprswfyqTR7/b6lOMOGw8hNwOgxi60/gNy+120rC8D0kiV0KTDOBx5Bz8vg3rkwiGAw3RKR8F
W2hiZ2TPz+P0DgCxjvEGynEtXVy9+xAxi7OTr2TjaemVU2Wile10tofv39VN0/DXu1LB2FEAwnC0
buO/O4KdMjP101M0by1ZWg8ATcR5x9EnRKvcS5S0aBW/be3+232IsotvA8q2qYEn//1qlLM8ijXH
hVPnnytF8ESJFQ70ssXSTHppTAK57hPRFrIrNA+Z9PTNXfFvnxutOfgIfBMqfsjfXz+EMUULN0hP
kvHUV4/IIWoNCDRp0wYhWMFrJRDt8N3oeJkP3ixBAG2AMkIWp/S+nY9Gc2YZYhJlp0DhQOpJ4rFq
P8Q1i834vIjdFvPS9J6HD+l3goN/eeh+e+Wby10Qe2dB889OLRCp4guFSQDCXMZLeSK/kA/798v7
by+HyUkiv56er6LevFynERpT1txVBRyO6pGXq4U9RjUyqqm36+7095fjAv55ZRlNLDl6jMuww9xM
ZhNTSyQrQ+NPcu5a9Sz8H9Jr0bndjrbMOe1X82tT0NSzqd4WNDnCeW+6T5rVyG+PUTXYpbo1vzjE
v7UJu6Gdv0iFM+44E1KrVNYzIlThg6G6AJpMlDyj2YzVIypwGBjDa9rY0fhOWrj+DDRkFlHznNAw
og7YiDTd9pL8PAIJgPNTvE+NW/qoG1bGnrU/nX4M7bUttkAJ0a8KqmdimaHcfZfjFfCgwaZoKCYg
Pf5pJL/4KIbvFbpX5WcYHHzqsKC/h1VcBRtrvOTNMUzuw/ysb+f00H8E2QeVd9IfYorHl7Jzx/uM
1Ol0DahYfWj3QeIxWtUKcMdUhx6gJ8FyYCYMZ6ofLB5e166lgX6VjQonw/aRn1LrpegdrfJaClBy
KgckwRGU2VXV/z/CzmPJUXRr11dEBEa4KUbem5SZEOmEEQiEh6s/D/0Pzu7sisrYe9BR1Z1KwWfW
etdrptoVgT20vykkP3+0l49xuR8gRYjMmqOiXV2Hs0ZeAzGPLsI7XkmChZlbt0mBB8RJ/Zhitca/
zI9vnGKbOqLVgxzmk+ccLdJDGYqFYrQkEqYk/8uzI7J7ub5QiPX7R3KB4suA7RLMBh3jJc+HLiCG
59utBulSOpM2D6aQ/VYay++PReWajnCsOqQhm0a0y+ag4XpvaSQZg/Wlm2D2GOSlr24aaXZizAXn
IGvzbkd3wFQhoDPKHOiNmBPdCvSx6bJXGKGjtL+l0Zj4dWBxmBeTdDMQU07DLJaEZ9uJMZK4jmJA
pym2wsIgI2sVxhOWaiULsVu+NdE8r2YxSKKHMcukm6Tn8jHxPDv7JH9GGQO4eqLrC8tSsJJ3VBQ1
/FXbvJoCPQbOdZRduqsGCww+ypElncDFl7W5Vu8M7ala9VlSbpNsbgZLD0RuHWq/dJvGj7n1cJ8g
0GAIxhhKxt3xR7P50goj18Qu2g0Wcrhl6w5wHqp47HjQZi/kiXmhHswvnX4gxrenxzBm5rhYzWim
isbJz0VEVupchFUZ1rv2RXqBOvfI/HVe0SRpyAdD5YHNygqr3VRmbGERm30hY5rsVJGGBQX1uJwP
DX/usnChKrPYc8N+utq59OdVOg9WBs8lmDI+oVQehhXDXYOVymifMfoH2J8+PoxoBRaLGboFSxSv
lrXvYJaDZ28duWmx1iL7RTJy8cs59odjU+EJKjpHpkFIzUDd+59OPevyMpBgA+5MhFlfwRg/vMaR
UaMAcfymDP1TPfKvD/sxLmwCzNUlUfd3fkdJspYU+yFPEnmezzpM4UHDPnBKLJ5j80YIjXyp9H1F
y/jNe/374f3TwGpYMlhXqGg0WDey+h8VIw5buR420U5YBHBzjxBxgYZFQASnI9uIZsqzAOKwqjkL
GRK6v3+8MYgkf1zK//r4H/VhjcpC84My2oEcqBvYwfkx+GKoBTYyignxxsXRqcsJTkUAroxTCgyY
2olw1NYJzWXGHw1YRHPPtsi9Hjcfprnkaqx2f0pLrDbfagg6wWACprGNcUFgjPV1GY5DsFZ1gjLp
ScHd0BNxmlrJpd9Hd1O1ACzzffLl4bM5Y3Rs2FB5VvBTaDajByORsd87fDjwU0CfeYMfl/WgGgNk
Wt+et2drM/dEcciInsHh3x/ZT1Hxf97Yj9u2SCUpJTZheGPabmTYtCvgFIy/LuB7T9UVLOc5Dnfe
9XGSt9KuIKnZErfNVrlpG+3QTpgqict8Xhyle7Nk8nXh6OK7SQ1meb+trmEZ/+31/ihFCkzptSqp
oh3T0GxrjiH1fidzH7nTgY6nfIumo6mxiAlJtx4f6vHvT0r6D8zK4kYyPMKYlS2NK/ePOrPrWgHB
owyV1HdblXxrzC56Wu1+BhwFAV+t50TR+xMJmqmp7esaPTHAVWW/8tWLKkamD+iMiYHdvnt7JPMK
zk+6kHsYB6s6d0Ko8SzS8KRcslBf+KMrE4/GtFv/hAelXZDwx+0Gbn03rgVXwetp11vtXRI2aIeY
LXm1qxcHyAFyNtaYXDxWMRhZo9qh+VaY90Z3tXTMgBVHqnKO25dRcKEws2jmRfCmsymcvJ/Ek+pD
S+fd1NNvarZX6pUnLLiPwVHy52elvinxPE/Al1whe/MOgXEQ3rxpXFrQZ+YPOHL9EudSC1esAP+w
b77+1rhy4uePacWTiefEdrJztqnqbtMZWsaHY5rT2AA84opdRefGCZ6OYpeMfbn1RTR9fv+GOA1o
qrDD7rvSb0ZGVT+tGWEww5SzCeksdf+rv8kfuooRjTXGxvBWkJ39FGSP9CCgWfJ3jxwnG1fwJ7Fw
eponOk/jeYB6IGefAHCgqkAJyr4UfFzZcicSb4xYgBr10Pn7Avzz+vuf3+jH6dZ5el+FQuIzA/tk
AC19Cgyzeru6c8tFtlS7gesBtcI3vvTj+MtTnaY9FuaSISQoph8t5Di2RhWVofNqJ8YsTly9ddt0
jSGY/ZwDgMnA3mEzAGjYyBBh9aTkx64pcgXFMcJfuvl/9suP7YzHsTxSh/qCQKsf9UUiPQtZevn+
rocSEcGpGffZykQTpPXXoNtWquVok3BfkiIKcqvMdB/o8qQx81NXCqa7qKwxDWzHOcN/aqKoX6G6
jN87SsNpfS8Tt3fbCXCeuEDH7qs3pa1/OT1/CjKH03PofEdwdUDkMRj99y3/eMRdqT0k+l6B5Azm
wjZHuTfxfascPzzb20nLfIPNGIX4GmWKH86GF1fUtupNQoRAra2rq6J2qytUO8PO8s+khh7iAR/o
dgDAwbSx3gNaj7XX2H+LT/4vV6Y6LJofL8GUOMw0Kj0osT+dOhW/6jEN7YKdItxKrG/7eKz1pKJA
mFoWxMZ8PcCaTQes+Vks8mRFI2+qE6Y0zHa7bkLPRdq01rika/aC7V05hYRgrJjDfY/Yq+1spmEU
0jGTEtFKXk70GjPP1FT3Yc7TfKI2VM5TZD+Cj4+M23ZzpoB5NGnqt4AZzeMXxcQf7juOb5pZbBYG
ouhPml2Q6InXJK1J5M0E+4xIdhoILI2OgNcKOVUpNQ3nsX+WgJvWBe1UFc0ChoBTZd3GTpcdzVOL
Rhzp1Igc5EtyZKJpLDTRKaoFSLHif2MFIytTOcIbUPzlBvzP/Adf0IEhCM+V6Y8u/zRLSNI2y4g1
1bcvD/n6B2dRgK8O8HI3FbEtnZWjKa7WSvMZAf8wU0Y8b402MGJTq9M+hZ6xxoTVxW7JVwq/52jS
Xsvql40Nhfo/iwob4REnJ05/Mll1P06qUS/kmpT7+vYpYDwwTvSj3K0Y0nDMd/KcCvjMEBjMUp7S
XwX5JU3X4LI+89TXrqZKN6Yp95wteSQDbBPM42q6fvqH6Dnz6mmoWhVum/BgCrRo6lQ6+65Ge/hF
qhnO40u9c331uxVXSs1HGRNY1CMZGwKyjp54enE8fGrRWg3GIpWNMFfd0VHCUG2NowKlKvwG5p4d
q54UsHbpSajH7fItmIbeJOrsfPdS35VyXGGyhAFL7uSmm8661xTAC3E0pyfjCUAYUZkqKhQEXNOx
s5in5Ml844WGP4d8hj8/+Kyrq5fpeOE0HsGruWWca9teYvftpY0+0TRcLh1FHNB45gI4Pi4CV/gF
yPzphcb5xWsCLNRlzgAkpj8uOZ9kB+2B1nHLRJh+odX2sXYvFEa6hB3ABmI4sseL2J/vX6vcsAJj
rj8ZGeFUte6f98BzvSmHVP6YPZvTY9u37xn1l4ojkVG868usdj1S2+aat9B/S7+Vhwbq3weXqpKb
hvEEuLNCjtq/j15FrFO91Dt4PRaa60sbLpP1S573S486voYxeWyuQTCOqCzSJd+BGgWnBgLyzKte
u9yWykyS1/IegFif/f2m/tNj/dfv9qP5y1+pZyRAxFvMYuDuF1OJITZFabMCbhG6pbQQXJMon8AO
YjxoN0V48jbk7DVOPFfFbxWnLzgMDrP6lMnR0pikNMCkio5TB7zpZSuG/X7/++/8B2x9eJ7GIELB
IQdnuX8/z0wknLCOKnlLvSNAGVkjIm8/KTIh74+WeJQmlnRVYaH9GnPz3yvo35/8o6428A9ogr6R
t4xswrUxh8mIXW8BT+VcfMeymxmQRWC7Zo8d1JMS3vYzXlXCVBb23xj1QLh4bBiwWGFwzTEJ+MJK
Hq/GC8yqdxxApXl5w3LDBffbigu8YYipGLfKAqINGU07/UA3tlNm3jsHTwcXAcKbunr2c+0MSgCw
AJ3g70+ayuZPS1cmnpWc2IHt/eN47JQ+rIS6lLev92x7S9zXPASZqmeGco74xLRxtZpwj/Wzuofh
NqjvMvAJpx58Z7GaMch+MtedqhiBiRMpgD4NmdaKdiJDxYk4MSvG1eVSL6fynTGm8qjsxz3+Mt7U
o2jYmouqhXmsHi/EM4QroEKrGe1GE+nQANKZVrwyl/KEuX++7VGJ2vE3HfGQYA5dZ9H6jte7Iaw3
YdzCj0/HqmPcoGgo3UIsyO3hAM2EhcAJWjA286vEjpu31r/SWcGKEu20HXtUeFFbMXNnSsIAt/vU
AjwMcIPU+5XU2a8Rpopj/Sru5EnTWfWnCIkRkv7Sd9IzHOciP9dAnpHjTfKNNIU8iHmLBalMufaa
LR5RxBDvtUG17WMmJ7oxeKNUr7oBJVKP+LBH4+atmAensNKsVL1puOREFgzx0BX5wCUYEaFR3sB+
GE2HSPRDhLFM+l4Sj5B8F90c/UiHAZ6lODBUsvBTB5iFdkLB0xBHo8/1evoqDh45a1bSLLn/IAlU
+PU63ZrpSKMf4Hd6tiFPk3M2mCxXS+0jgLAlLmQOStiD9bhaSF+0iA7nB7xVbejDEggll7+vRGZ0
f1qJbPdhdKNRVfzo/ltZrAvZV+StSgokdtObS3CMPx+rImNchRkb0dIzP/14DFY32vhVPJk4vJOV
RsPlQIJ87Hx6Tsubhsykd4nC8Nc2Ukseo7cWdw9//+D7oqaCo5+dC8IHcMvu8aBe5io+gxm0kB2U
ktFWWy7ru3Z5OYZGRIaVjVlL4okg4gzLim18TmzT9Yub5+QLUsfaXWnhmB26BSYnlFm6NXJK/Njn
oN7Jt/Zw2SoKARfDqYv9BtZLogQs4SgbWNMvilS7A17Efqz/KBLrIbgZSw90ddrwey77fvHKFv0S
UPbkn1LsCbLhZ8M00o5afwGFV1kI7RTInFhj+pJN3T+sEAeQylb8az/CIHGSffgTpO/FBQsJCAKl
VUm2Hr49+HdEeDlesWb28OiXXfeBW420Bde0WHHLFEHPQtB2NQY9vVU5Iv0YBBRRsxJpjMEBpuFI
btts1kJz+4dZ2UWLMJDhW04DYSH7s/ojmSgTXbPEeJ9AaQNU1ecJ1sKSm+rL0UxmwJ9D1OEVQp2a
Yn8NEeyk48P7BT1H/UhH6wHqmgpTcU3aAYkr2Ca5yFFMu+gtaL6TwQrdLtZN4wjPUxVuIEwFXAuV
C5v8EM599sqyPHuOAkUYQQb4d2aMm+dSPCCiWbYn3KhakLZtdoNQCpCQ6+NOd9vXxH+NnxnOJQMx
k6f2EK47kmQgCAIm8Z+MptoGViowZhsdW2i5mKw6ySyYZvWmw9KywDJiTQYTzE68lZekLjS67iB6
U4rDA9AhdSTRrdQtdpw5VtiGm8EvGUu31nTVezrTV93X0Byr0Hlfa2pq/41AshZrV8VpL8+LVB2V
YbFU33zwns2e4FDa2BkhdoL9XAjKKRoLcIeOQjSV5lfq72Myzsy3JLwGuxCuOSG4rrKPHAip2kzc
ZNI8IiALWdprwoCoXFT+nOhenFIlKKjzdsRs7Y3aEXvBNrBIRQjdlzouNEcKQVemdbj1lZsAjyhZ
ZOaXliwez4k6csVgRffJ1EvDPtxwysAlGCrpHPhFCgILPKlGLqkfB/zlunXbbkz3OZp29SzwEA8S
YvNocN4ijVfu1tmoshv/s4J0uzwTJRqkOCddR1D/PEuzRhahf6Pi8qQJgX1EPMuT887ERb64+NFe
xqcMmsQ4wo48xfWBI16WGIqxxhiYxdEbiCvwPUykcB3WUA91eN3wpXDDSYjjNCzSGHKNHIDTkA+c
vhMhL2eEeO6bRdxMU2Hh7Y3B9Jiongcl0angdK9ZawE8rhLT6QJqEY/qs0yXjTWP7Tn1SxZ8leUG
jzxYUg/YYzsjnafp/CFcTAM7TmWT1zP1i5pdRF8nc5DU+KIhI+jEU5nucjC0iAZitH2NJs/XDfZ4
Y7XhWwfKpgc62jeb0KI2p+rX2bsjmGkULZ6AVGQxqsb36PQ6N9OGlSahT58KX207gTFTYDynf/lE
AJXhtsWLPo4WwbfiT1t+VX7qNez2QvEbljRUcz+qZwx6QDEh0uCt8k+j+T/jiUQspTAmoGYLTePe
vcfODVcKw/yW6ykhapwK+TVfRlzEyVRYVsXCo0oGpOFdMkV5LGKMSV02q6AOFW1erV8nRq/llGiD
keLgVYITWLhVbDEZa4KjqA48rVPFPmmPQ7i8sq2K7d/vstEA/v7lG/0kwQalZNRN5svbFvlkJi0l
6dtUmTaM9iGMR2Q+QjFvu/UTVcQIKFEhwLFxMCCNEHw4oTsmAhzoAoSV2SoRse3oUvBtVPNcNIf2
ccChbFy20bwqWMFgMZNIeqcXSpYJmU221y2T50zRlvB/2KJ//2o/nSWGLk2j02GYhG08ofY/CmSx
p1bMe0/aYpCsIHlxm8902cVjcamdqcL+/ml/fpAYjA6WJQZqvaG5/5+lkSmtPPIqHmStoLKidhEj
mry5fC+JLbgTIJY9lsHjXdjkDjMeU5hCpoNuDZ+NzIMCC4SrN6aeA/DNcEMdg0AkM2JDY0yoxp2y
jNH0SJNRMNH6RXKl2T4q+JJXTO7OESEFvxlr/h/Y8J+FAUkM7SHxEciS//19ArlLsmpkStuCRYgz
uue2IifkwTQhpL6V3QIfEg3LNmErtHDvRvBZEaCMETZlhJxjGmTiZ23ONaTi+Ry1eCzMUQA9Z88j
0rDQWyPfEKP5Iz68Rhf0dgSo4lCLQVc8e2ljtFn9Vp0F/YU/x77TKMbJm3JoObSYQhVuT+jI1Hvr
cCI6aN/PrTL6Cq43dfyonai0O5dJTI2dYbusk/euveXilgCtnkGWqxXMRVEmWTWcb+qH7gxmpcJJ
bMZlDcNv1vW0lkz8rc3D7c8eueflKjjTT73wkGYvt4CUcDQbBjb9c0WYDXkJ3uhT8DcBNc9Hl/He
TPIlOJQl2KEwsfNDopKKAS+A0j+aduWqUT+bZbuSy3Wv7oJuV95MJhreBIfnavao0AyF74hH4Gwa
tg7FFxCdJKKJB6zBIDi2e30MTQHwStj5WDwv4fKvCprP1JLmSDVSPJBfjop6ex5Jm5c0jtavnnYN
T0tNt7ojuXauxK9jvfgyEVYWPDdKPi6j3B8r0iTPFq9q0mqXB01s/0TddxROcrtsyi16qirfGP6y
hjri9Hi8I0N7YTi5FK10NJO6SXX++8b6EyqGB5aocejiqgD++O+FWAiGnPYhC7FMNri2M2Z7rfp8
mrcLQx033a1dIphI0mUIo1nIx0KPUmmqiGB2iBnHXfnLRv+/1MKfO0MaoGscMAhx/GnQKwdi3Gud
Lm2FDblknIWVcfCexOwN8iTkgRkb3KZNkV0EYPJjjrbgsWfxdfCKn1sf+uk550aINiKNX+7iRlcT
nqnjm2C1yyI81Ee2zuMt0qbqBU2VivBAdor2/QXL5T18nPvc6bQFQy888/NP9qMc57CmFvq0PVDQ
0pmO7nqETMoNtL02x4H5ScE/FRWmLKh3Hc/JStjH1bgcoVV0DHkphNP8MSdfJU4s0T9l/S1Jr6n6
iT5gtO2nCpLJFAvYknEJe+s9Lj8Mix/hW/CoCFrgROi3YTF/0Xurq1mAbzak9+8YU2B9+TR3irpi
6Qr7HnvcCZrEJpwzC25o3mHFV7apOkO9j9hu084hWI+jDxGRHAzY5o1Q0AcvOtwb3jyGdhJYvHxK
VARPRQvtA/lxuiSOsUcWY3a2a84fW8YAg9HVDGWSybg8MUIQOWaLI+rQhZSBr61U4TuIFlo3zeQ3
OcLY6AZ2o35my+cS44xjDrSOIu1ciF8ZkEaxEKopdFwyVph/C6g1kwvG6fK6F78Nes2vliAleaHM
6vFzmeacMrU/JSPr7xtB+gN0x0aAUDaIm3V8L/69EeRAltWMYcQ27QhuvWB5WD0YnWr2Ldl5kSMf
RYgL4VLx3CzbKt+/uSbJyn9rhWEDDn4booqL48/Jk9AikA9UTGHlGw5heMzo3EPIDxJX+nzmDDut
1xsqsneptpCjU1VGX82d4d6QBRRjQzYkTJXb0QkHH//x1cs0BRXmo0+n6odIIiYHxXspOy/q122+
0b4pqCGrSUcJedjT0sftl0rQD24e1Oo2Xgjx5+hbWUC5pzbS7BezCKetrUE3wYzPrtEn5w72tXw2
0gUwGsphAicZIw9ihAP8V5P5kOXvCCTCue11qmEWZE56YvWKlKN4mUZQmK3R++iOhFhGuUzD8pkf
9Q8ZdHlIYLTrzIYrLuIFmwxpBKQv2s1WoGM4I4QoPpXOFi8+i8h6basjtgF4PKQWbT4kgbeY/1VO
ZZzoCAzkeDYyQ2703nOJQYAgzxn+ZLLNJUVPgksb+aI3xpRFvFJLB5uFtpnRZlOS07bqd2WOqoHR
8r53Rx+Qw4CJsEEK7RIW7QCH4q1n17j0gnrxIjzXvMmImO/ZGw0aIdJ2QkKC3ehW8E07MwIK++5P
6rf6HhdWrJGgacX3x6x023Xf4KeJ9NpGuUOQZksECCGnniW5z5v2kZ80ZRqvAhMeWeRCE0t6R2UA
SbfD56Oa7FALWQHFe2DRMgCLql/9l1dYVQ9waiNEEuGI4FJ8FX/l+xj/xW3YPQztGN0NnkE/XS7k
V6UTFleJW2ygypxQADsv3K4jaMdSv15nVXMTk9RCZoqTZzzWJWcQqfMIl20MG8GqqCMR6VPXAMPR
1af088rGhLL6sOQPTL8hFbI1jzTeylFzdRjFFvZ6PmofKmokOZNsJmto9C0sadITAhkyE/HB7BFc
tLb04TWWcfS4hcmu6xApWPxz/MHRpWDoxxnHqsWMtHLCxxD3hpfro2UqiqMrxizWYJrND1DoRW+A
5hyuhUVBXtxZ/s5jMQtVR4sc6pWmdEZHTItZvc8OPM1mSbAwUKcm5iYEWwBTYT3jkT9m4LQyuCqY
l+0pBVI0sOzRz4QDlXUqzsm6bUauwHdmdkTS9MBw4FO4QGygGHAKdCDxPryyXnrULRZaP5ajAVsU
qJLx+JSyWNtBRUCd/P1iQQTWIZuo1/jCMsk/i9noM6fUGqezeFq3zN/cmmQTHsqJMDePIRH6f6CO
yq1VmwbSM50cDCMa/oo6L7xLn8GsOYbbbjmi+f+F4YstNwfuvwuBfy+nHyWy+YrCyH9SXEYK1sm2
nEzFmJrICiObUhKnMYmKYMFLgGXLaRhSPvN9caAEPsOeEevuctCtFEgG7x0h1fh00Lj6DzuiqdzT
P5QXllR0VMfqOTYwoBwbdOqH6jvb+NWtO3FYlYxn/lkNCjJ1t2eXyvhlWqMbTJ6tsPRO/juYDNS5
5sw0MbOjwA15RSz5xLmwnim0OwYXGzxzPd2mIRndwW4IEHzd1I/X3rz0xB2bs9KccXw34hQF/iJH
bCxyLCtjLB346Zz76FfYE8+l1AElkQVu1RdKtfRtdEdBc1LPaKu0d1J/5Hs/kNvCuTcT3vST8YWS
Tp4xzYk6N+7cgtZXGk5WilHOQMKOhXfhW6TbVyw9mrMEWVbmoNCykD8lR2a1HfsL9zffMUnqlZyW
y9m0nuA8Y85vTmQcUHLcenWrutV45VumPkQo1AmksYGFQkRRstPXHiB5CIb4WFHiZwejg39IjLP2
Vh7aj3iTb+R3NOveHQOMXXiTr/FZOOH5vFxCoCLWqNuoOxwEJSodQvOsfke4nXRD69Ud0jPavt6N
Wic9skWQJefkISCmGbYHh+QTz47aRh1FYEyJAIbUaXSodn3DhmSOmok6lqNeNsZIlAJ5/PoYKHhX
Y6cZMAgQ3lpgWT63AAAEOgFl2mDvygosbbJkFOriT2id2Q4xZ7kf3HFq23zDzwnSaDrmzPZSy/W/
eHTCLUwxlLWKq/iFAEsWx93G3DEDobYakTcBlFiPw9QOqOmuPTpIweKf6CzgUDeuwbzDGD8/Xhdg
aGXdALJNUL31mGw0Tq9aqNwbNINsTOjUVAlHY/Gacr7jv/baciG2d33eLPnDsXFOjsGbsNLnxgKT
v3RjXPI37ZKt5doe4e9EiqWFPveqNBN4/CW9IKkYX90++A5O+TjFtsEaRNzVjLEAQw/gYqJmqfy8
BRx82Xl8+pv0Q8OJG68MXgxAOSoYFjwKoNhOVYLu8AlzgcGyl8Xllf1ma/oHIgXU1iEHR0EVAJb0
o4gDhUw1zUtEYALb38ND0g9E+Y3m3ZsHgsrwOPiU2aJWfBXfHwM7DL7W5AX+PxsEjEQrYhdTW6yh
7qi45p2pVL6v1+FFuRaLiEfw95oTgscfzjgFrzd+W0hHcBP+XXSasaqmRvwQt88lzymbKZvoCC9U
eyc85iTe2+cmv3jf0PSCU7uNODfYnSM7riceBUBFBqYdtIuGtNUlKWZr7ilzjH2S9FndZRyFElv+
6M4ipkQrYck4KV6iMTc3o9atOBBgzlOqxLZ/R6jrtYP/S4n+ljvzg2PzpVpNCvv8dW+3jw/lwL3M
++Qohs/MpoClokpW+0ml6t2kQwERNHellzPU53fksFR0yqHfcACCLzDhI+6geOMXDQh44ubFN9zO
a/KqHCiwnNxdMVSZ1YqOpbl6Wyg/yAQiEt5h6Z7Kj5r8Y0fYa1tKRp02Cc7OzTyXUKrvPgUUyC8f
klBPDHcBQwE4ith98Kw8Qo4t452frS67N5FR7p0Uj0gYi7eEyQA5HeUy3VO8JvdoyW1gPN0wtB/G
8GT5asKhunsI9LsxkMeFk3g4fvPpCLSB2dJnBgEEVf01NHE4xZZ/CLPAK1qhFANhWVJ7JHPkjDYi
viecR+dZY/yAZNnmGHy9huIXkiQDDBC0pIRSxnzZ5XLA/Ym/7VIm6kPqLNFfAicV4PZbjJr2RFkC
c66GA4zyFZ0pvSPpA8Ns0wIJ4fj97q5yQ+mAL7O6rDVUHdjo2BkVEtYOLqJmhWkLIBmDMYQBxRRb
0ucxpGi441+zG3EYwTvmnQCpgyXDoqR2/xiqeDefMmJohzIaAHvQ3z6uec+h7zzfi3hMpcIJXYOo
eFYx0+cvjp4dKPz/1SsYHYAfwE15+BNk/CpazIu/LC7VJz7aIXCui0HSWMT6bwnER9ncwRTKp6/G
yplIfAVoSE89hjouP5HKDXGHESJWHpe6lZYOzTM5Fqq5QMVPnhkNdZ65aEYyb3giGQt1qsIVAP7W
sV4aJk0xav1ogshZV2YikqzMTeQFIBWQM+4vT3USCBCV3IhC33P4Z1z1w7lyRrGuLBRSbHc84Exf
BRdMZPIvBhsq+ZjvBfQ+sKnEIakD9ooOy3sqYWwgMbRCcAYW5nYJIvcJfjcSEH1tdevk9c4rhwOU
nc0Td2WUOPFojCzIBE9AG5M43oFnG5JBDqoHb4P9LriEraKdgeDT8R7jQ89V0LklsyVMUIir8Sct
7kedRfRKvNZmvFVE3jw0fE+Y7jJ1qS4g4jVWBZB/jvVHzywwxZOOx2WL1+H6Ppq3FkyFmuqzFmfK
nZ7kcX0iq5+oLiUzpXFkWDUymswSN8Ro4yYOJHCLKAZ8Li9e29Bm8TUIFgPog+rCq5KpUVXSyW2k
yxG/xGOpA8pTS9yebn4rdwaiGmIlabkoe/BBSVwThiJpv7BSpBXHc7iVUbeDEq5GHw8Gc8xmGzv4
bqMFJlzi4rkrv+GsqwfGvlI5YR7IcYPR3gbzoPwUCg71rXA12DMfOF+zFwygvmV5AUlZlq+VvBK+
8Bjk3++v/IcFzy8baOMYDQUUWZ0DFIxjBh0i9HivXdKdBNiAw8vfpBWpi1bxoQoToNbn4IfqPqjl
ED6zhaAp7ZpD8yV9lzvKA87lD/4SHigKYP7ffSjb9NxypX6IH8a5npiAhDCIV/GNygQBNp1cTKgs
OT9MX5rhpyJ2hjdEYAqibRXnwi/Kf+X9WaBvh09GLChXgzMURrXNEyNzMdfG6TYexOODcyr13GcP
mw3Iz7gjBFNuyoodFJUW493R0aDHt/S3kHyBY/vGWgu9Qd3vb+s3A4zVMgAk6TjgLuGDdwIHItuX
/NECw4GzuDCA3WYvrggWMwsecysAJbqhaBocKaqAgihWgefvHmUsrUyM5ZZVzEFe9JeTf8a8uy8u
Ih588C3INkH3Mf/BJI6Woe4k9/6LG3EwKf6kfsNVCZ7JHFNRLsNJNonnwQ7jKDgXmjkRGictZhRp
OZKe1tH5S2zuWb+tIy+j3JZe/7yDbaYNOdPiIQN24LUMNkIRMnpacNxqJjxLUK7sJi8YwfG5PP12
DZjnGZZ/kU58acTyKMUYMOFQhTZtJsD/AoPb8MCZAML2Xcrjbgmo5dNdZb9oTakT/lBGIHom/EPV
DPhnP2hnkll2eSrp/dY7CZyIF9DL4m0Imto/3g2oMyws7m8Ohs/8Inw9PjrI1eEi/DAIAiCoEw1+
dFKPaWfRW/Cwux1ZVrF1ERbhRlsEC0Lfz4wLZojT+OPyWl/DoamKafEtChH+DAM1bmFumQSxHtZ6
1HyYNzBSxeKFI4spzNCiZV+eZqk1U2PsA0lAGf6M6496jAtbCgZyK5cShyc1A52WjK8aCM0RcQw7
+I3Bn9cRe87y4faSFPx+mMNbFHn8DikgPWrGwmr2gE7mBze+bo45rAl2Gw50CzuRirzrj0RaVLwo
Vm1pMeFWeqvm2ofRIk0qxhp8D65I7CEGDyrzRk+eevN+zRVk8iIRTn5E+NNkFmz/tbQWZwgtx8bW
WILg1HfOKYXb9Z8uJQG8WzXZuPiGDWLuK45dblhUB4hhLZE0A5e5Q3d53vljpI7QGWfhjBsz2Jfv
5rzYPnf5SeE8wJ+B08gbQof198cYp4nsht9Lb6vwhL7kKfSnDZzuRRq60DfxdzrkcLKlLTUeXHpL
wjQDx6nDa8NinEUoJAfogce3k9bc8dAS+VKQWb0jQpqbsTSceubtnrNqos38mXGQbubOnLD60028
M8GgB7grgzf07nH/U8MYNNjWkwQt1Yl3/Xf4KXK78W+LsuuXdn5TvwkYWFQHb1+cO3ximWZ8Byt4
trr6C29U+lMxPUL3D11wIAz+g/D+z4xQNbq01Qx8g+KlvxcsaUFHlfDNsDGb+Ee3fkvGzdScEfoA
7fe3ucU/o9yfcMUIcSJpIsDI8s95aNOOHlXzovUIlkJPjqGDdYyCcV3gUBCA43Lh03HoALFU5ixu
Lmu4fQ10BCunpGcsiVMZwKDnYDxIcRJwyH71+lAKZpCFiPqgdAR/ecNxBiNHFWmot6ZybAO3Tuya
DHcsgTQrzCZFYQlnbGXNPTSoHIqQP8BPPjxgEub4P7uP6UI0ZMHCPaakbrbiJ1d18PEyObKpyi3l
nHw/F+Cjwq64cCJqh/yNZhzwc/mcx7tSXohTLr6OCv0b9xJMSHza/sJ6kP5MtQUJiasH1xKH6RVL
BGflMsdOmAuqkkHoyLi3qg+ICMpxRP2uoLUdNnR3Vk/cehgV8APrIR3LppPnuI5B+lpH2OEy8sIS
mW7ot0bsTwfo/395Pynshi4Yvfzg5SmHf5rV8WvN2RZsQXPMYwTYP9rnS4wXZ94+WIXvzOPgay2I
mK2/qce40QKIm3aKO+WRkp7DB/TS/ND5TQtHHdnPK9hIsOGgOD6n0s6fdbHdbcj4OFSfo8P/4+y8
dlu3onX9RATYy63Vu1xl+4awvWz23vn0+6MDnG3TgoSzbxIkKwEpcnLOMf7xF8aD9kd2pKiR1Um2
Ej+KD9QX6Ja1mc67BnLakiAH9uIdTfLVpjn4FactNL/2hgjGu8vPQhtwtT8LWRn0RRhaYPw+Guw3
WZO0MkThI7twRyWJQcS3RShtjYt1Tryh8Rsg3UPxVsgLWjiQEkdZ06NQzTpUqJ/KCaMg9legDVIF
X5ydtsfw0mfLpHA3YXCTYClQHM06E1OliTgVUOES9ds9ptE6+BfhtXPU5/5rlQzgdnLyd9NrBgLY
slz+mdKIUdDLWh1npYBg+77/cOKF8wSFqVorIZbmQ+Hngi8NvFWaqnlLc1PMdD7cbffFwsgfIrwk
v1AiDjanxpLOUfwqMObCR9SdWc98kOk/DEExlspeBQJ4aG+DSXmi4wv/RdioLwZU2Zj4X+IKg5wN
HTBd6HPnTeCyD/93/tLf8eEt27sq3ZVfePXE4Tp66NlGXAZ8QMjTAa0QcIWchSKbaT8JZ9oLEu5l
+cSfg4X1woyiXPmq39St9+H4N5TWySGY1p/YyGNGNAy9G3lLOch39Wxx6E7tU3Jf0kgC4t2q+8vL
Sh1Ym3+WFTJcFQMFVZeNUY1CDpvVFz67s4LKN7nhwaXdHPkF7rjMj3jm4sTb6+t6486T4cykx012
mGtlN/F7fBqyJ71Vv3DVefzF6B/grL0t5m06Me8DLFfcGZOaKJs171Y9EKRx+PGbK5528l8FCWFv
P37CiEEfd4aRpXXdH/MP+OjOKf6Q7sW1NXdm7lxd2XM6cAqL4kU/GLcVKNw1vEg7s2aHjF1N/3Z5
EfXRMyxTQ0iKFJOBlGn0cxIsFXcGJpDiOOHNNExggUJf0MtmGBZ/20GkUCjZPjnlbQqlddivmg9q
XGt3pIxx37lbqKOQ7zzAAbYkZ4EbJHwrGhTcMjnBD/AgbjwNUuuMHtAv506Fz+E8gKBFArZ/hS5l
nHnAOl4xGLYgglKxTWEN/TjBWR+R4cbUsb11o95GX/bOOLAktiRt7MtV92Q9y1/6mtGif9Q+2g82
4lV8NJ7FL2VO2HuNMvXNfaEOFJ9wzpRRXNxke9r8vbK8caf5rJiSSU/RRU8L4mIf9EMEUEwS7Sp4
cMEc6IzIBPiiyJG6GxKhZb4YZ1q/wt/sH6Fu9zvOPcqlK6MO68yO++tnjzgYTujXkZIy5Q/22Rt2
tZR9bJ6v4dEcoLT+2f5KH6BfAJXJX5jaFvpNzkac0+UmT0zK2JAAv1r5hiPIryd6fwDRoRaXuP3+
psH46c1YwpSPwV1Pw+GurkgURuZHrYEGpb9jUAXl3cE/a5K/0ZhX+YPArAKcjrr4Nn9P7yO64A22
knVDkNxN8wJ/kKaI+WSi0MNDp78BI4UJgXKTzFAV27cB9cGcQzawS6U0wT166qXEHN3AmXTAtbBi
tSBs3GTgK8mE0RRpRPYVJeQ3U/z3noMXOOeYKGsWWQffH/SP9USkZpyltiwesVGOX+AHqStHvanm
bHrYxAgA7mvjJb+m0v0uNP9cVjMM7KBMY5iF/l7GuW9Ygha24pE+pc1vd+ERLTSoRblpjvWavrKb
B+VK6VHgP7bV6vJGiyv/n52WX00NPCiQCEoRh27xx68mhU+oK6MTjyEgEACiT6OhM9g5yfG2Rp63
wXN7a4B52ketJapNxcd5Kr9SmhclCgH9UQ6wZpmpmK++SunOxDt8qxMPjzRp4rgraWnHxMkhjO6U
TZNtUmA4qOvLaCkp7066qO50d1cb7wmDTEd8y9PbJL/jr5pAv+0ezVd8yp2vkly4Bx8qAOh0Tqs4
8dQFQyAgi4cA7ABnvrRcglE75K99xM9Nss78+zzeGoyJvP3wFU5TIB1vKbRrUlEqBFTaCT2SBEXD
WJbWe7TXqomvbIGARJ3sYW+OqL2vN3a08GJQpcfsDY6HwX+eL4NkozARspa2e18LU6dbYqMF8zth
aJch4i0e9OhDFw92/6r3E+SlXbuyoJ23Uyl/8PD1dZ5tEVCUODN5V9yJgF5N8ZTTb0Bz3gtMySqQ
CBAPIQcpiTDxxuQ7dkikk4D3+JGhulSkmH7aWemE/Bo9NYK8pqZYeJNPnxGidXKqYWCy8jw4y/KT
LX050pOhR3NwTqVqBmqFb88ZfkMP3SvRyl51AeYPGOPOofXYKECjXfAp+QfLWJM73X1axYnypF+2
73hDD/7Xp6xdNs1DQMmuBx/kejjhAi6RApVACB6l9ODdWSCSIu4RlEYx7suD6eBbzESQB8qwAivd
yrfIQmDcXSozp6UfJUC9+AqesjxbhtYbcA+rCsskcR2ACw8QTh3NGqWYKTJcZwcXC20uVlsaJbyJ
vbk6Yw+raDG8LcdY9cRuiG0eAwMK33SnMP3l460MhvLMl3IgTBr9+L14FGfCgaICDJB5QPWYPGIy
Kr8EW/G5baaEOFD6KEAFMJzQ4hVwUWCxD7N6/YEOrL3nol68UG+Tr8idVAAY+DylM6A/WI+lMLeE
OcayCGlwGncO6ZpNrf9MsxvvBFZle6sW6aQy5YW30nqAEvKZRQGdz1UoiXdEF3vVWyC+lPFLg+17
hAuaisVf7211oD7DhKvOwuagn2R4D4Gt6JUx8aoU821GvqwNxqhZ0k09B+NgOIyMWI0ZMcQRSh13
j7UmDt1d8hCBQNaZciOoJWPEtwxlcQENR8TrtnLEAahPg3WWegtB7/d0iH3IM282FmqjwdaS/6To
jwYjRnhQc888SLemCiA+RIDsbPUOyVSifArlmwumr2F4gAfTWskWDYWmGr9p+yS6S9P7xJ/pR4IZ
S/vIkSAIx1Y45h6ulcrWtHedgT7kqKGcnep8EI0Wr7TgZFLbBMuGRpWkBF+6NcgbmgN5l3cwZTCb
ppiJMegEnu1w1XbLjGAxoHhtgzOUpM0VZU3WiyG2k34iVsK0YU1E7h3+nm77qKr6jehiK4scLxII
502RHQy8CX9l+PetdJsCXjQC78B586KhS4khzSZ8olp5hxLG3pE5d2O8KiBsOjJ69bkqDgWFg68i
keNNPuWrnb4WhVP2FGMGPbi1OC1hDgs0S2a4d7cRhhHz4BDc+/0aYgtaAWf+z1gF3qFaA4KW7Slt
Tiq8BLr5J2KSVilKooc+hPRgQm/BRAEPKZds1EV+tMnSXZBduJHXgv4O5JBAVczah2gdeovAmePl
IdOS1M7eVl4obooZBN4HmzPwTr1PPvp5sEecwYdCB26Yu0rHVGmmLxjTQaqkn9PmeIp+CR8pbpH3
mNZ2KqKQdQ09vV5DTjDQVYiomalEoDy4/pbex3jmaJ15m3aTyP/Q5Lr1Y2jAPaS7w09M/VciH8s/
RPMxrB/JBPfZgtwpgJy59cujBC7ilAvTf9V8BLzkZKB4EwhWhheU+u2NbRObJ6KFf3fkFmuco5U9
RekLX5qey6siSm4C7UM+hMprox6lk97cuuj7n2kmjD1jsizd4rkWEZ2GsrGod4yCGHDB5zEGntBi
aCn0Tc6u1YSvgY3+FSryMmHQJ0gEK6xRYyjprAx2RnYf4ula3KN6spf5l47AficnL43bYP+2D0Aw
8NNyj1jACS+YgxXxswf/qgszzP/2Tv5SiceTlb2DXee3TG9cXqe/cMxFSiSF+qQyR4w3br/jA6zc
KSxmDpGHhBSuiF/YM6peO5o7ybFSJVcvnmDbtqyxcX8UE9JqJzjukZejqVOEUkb8GPoLwd34n4zr
nQaREk5qwjvABUGoFLXE0uNAzjfSkozK+aIsPG9Bvv080N4a5dFieN6la6dsp927rK0YONiY9TIk
sh40Wgh8YpBn3ojqijCbKtpiJOTsfOV25tjvgrlxyntrhe1AJc2gVyyKbuo0qBKPxFU4xkYzF5W/
zK07afBqAQVTTgD+5Fa08LYqIOlPQdrYDgOBDuGNc6j6rdHw25aFvqNqyPvn2t+oAPR0IzFQ0sGD
jIg4TmdO1a8QPCCDCfPXxrylyOkBqXoCm4+pvNHg2Abz2v64XHhJQ/f1p+z7UXcNZf7PuksOiyL0
M6pN5GbaTZvu+o9wZXzIzrMvvLFXabMhRVuG4AGu49O6zi7fgf63kaDyM6UhykhUZUDQ33fgq1aS
KQl3YD+Jj4Nit5yrT/aCxDqNOSafsffW2QQEQTA5lupMZx7PugjwFYjNlQ9i/9AJe6o3fZF+fLFg
cOn2cYifeEic23KRb2WGOkwBjAODghQbhSmOM1DAPjmhBIJ5ESFxmjMsiSYqh7uFpK3Pb2QqFxFX
FAHFXzxYzbWPrXJr9K9IqXRgTJCAdKK+i81Tfo0Q8p9VyPilDP6bMjpynETkEcMiF4S0Cz2QPTtY
qta+ghEzw6tbh4zSL0l/bY/Gg4vzG8rHak4iNOUZGSZMMDCroQ4A+QFKsOO1/UnpE351sOkgT6+6
JqKxuS97ZYrrRZ2vqo4NCPVD9OkC/uiz5A1kjEJJNjfJvlU+XfUpohYKDwNsOmSPi+JChiFJr1kv
jGcbK7vwi9NeXlczjhNhF/SQZTEYLPnW7TVcgnpT1bceNtoJWk1/Q5B66K2gZ+MgJlmnvurmhjhz
3wmCUvEgRO7KnBCbsBgBujEvABkdb88hjPzQv+u/ZGWiMNi6yStyjjdwgEvxBn6FQnhRjpuTU+Gx
NNeEWWb8s59NpFXthrlx0D7j5c3IAysD601V7kxz4aZYHIAnb01/qw7Vab7rYCvfSukXB2lZzMNi
3uMTnZ+AhFM6BV6EMK+EtY/ZJNKhmV5tuo2E33X7Repus8VljP+bUVo7kbfQrqqFR98LF8+N/oGZ
M/SVN8RUwxa35SVmyHB6lxBQAveKW578lxJu4j+D3IjcQElTxpCVWjVamPUeQQSkEkY8ySGFABxf
x+xAm2nBtkawCMyW7smAlvNng84bITy5FuAS8QwQQed41ebZUWGGby0jGvv63+VvXjr3zUO2ZWmL
qqpI2ggz8VQ5QgFYd8c2OnQoRpKFgLtmdnKcVdAzq4KvhVgT/kEGs+y9r5AapleGH9++sqOPTJdg
W5FLimGHOPadLQslcco86Y4NRIYkPRr5rY7HhWfjYB6+hmBT0p1k3pBqYymriAjZ8NXMp5jOGdmX
274Xpn+j6ZBp3J0Urno5u3J/31jupfsbdcRBXRcAS1l3LJna1dh9Hb3KZEB4FJyTPWg0wSeurR7p
71AW7bqoG4PJoaj8x2/9cRxEvtIFbcRDqbs9hjhiv6iwhDdmJL1jHGmnDypaolVZbZmOpPCgL6+L
M0ZWXB7DWgJksYL6j3r24/JK22mZ0cfd0UXlSgNlygcREok296BX1mTcS5Pa2WotE3ASRGz48Chy
dxKWaswuulq9yTA3wCNN3AVkO9X3SvfQeHfoaMsQ3S2M6/uKY04iiguFjTNv/Lkc7TAqdQteOuZR
QXrldDuH5vz8RWMNYKcUchPT+hzNfN4Lu659CJxPvdqZBhrjOfzDjJQkxiOIrFt2s8vP889w0USS
hKYdryORoAtrtISiIKsKzSjDA4SewiJO2sPD4Vb2yXWjgaz3LXZal6/4B8b5vqIqDqqUIUZl9GHX
Qhc4epFxRfFWV2/7dtuLHBxYmS/ya8jr38VKzSCKMCZ1LsZWJ/+uHKQybTBbCcKDrOOZ8dl39464
KPyj3O5wVla9aQkyzDEttTTbAhv01Ts483N/3cEwP/ixXkvBl3Wh4A5iHBok+84Sq6XJsZghyjcD
wtI2dbkzoB37mUYJh5iKEa+883Bxlf1DkpnTnJnn5Vdw9bGM3novREpc5rh450PtviwwpMux8FDX
df+BhXmNl3eKMgaxKRM6lB0GyMLlW5CHJ/9r7/p+M0MQr6Qhtv3+8x/PRUOKXRqWGx4KYasDmMYN
Y1uLlrVZKAl6nDpaxvXacDZCvnC8ZdZOTXeH+XeGNCAvFlVDbAVJMljYTUUBfvS1F3f2vcm6znfB
Hf6x2+8ERzILm0dEsg/sT1km13Bw/rYYkngvlx/GmY9QlmDLWqbJOaNYo1WaWHYiyq4THNz0YAYz
B9MTliaOSxiJLXD2z+FBX76idO7nDfpmpFmSovwx/ha6NBVSUfcPQqpg1EyvrN8BinrurVvCqwTj
FMxDifeDdzBMZtlQbdo2WYi2sfAGJnHJpOvr8j39qUus4aDHoxCAeRgEjWHtOnZiT2tL/2B2wtqU
BZLC9XXokoAVvTF92/hBOi9RpKhICsQ4XnxUbrdNZGVTICBR42grSi8VtmusW7pFAiOEaud48ibw
16688eVXF7Li5XseP8b/btlSNOJkNckcM5QqP9fsKMoww5ZvFeUfwx9UrfeFdC+1zozv9/LVxoXb
99Xwa5fxpWOYNF4nvualeSehAeUXGRaxjzsfp0XYdhpY6OVLqeNjfriWjJcyxvAitHNltCY1MXfl
Wm38g6p1UyFfSn228jJM3Nxu1SX61AheJJ0pcSfdFM5LRqGa54daYkiFlbvRvvowNDXG3CZsn7iF
u9x8ZJxeeeNMnOqhyA6idBJQ3VgwuxrpLUV32RavEUBlk9fMfEuGo0ayIOshDBaeyjC6MXf43eR5
9BwgaDOyt8u/WBpPIce/eLRTC4rVegKzukPL+HbQ+fl3RXUg2qCAGI3WwtOehh0xujLYGH/835c1
FEvHmNOAZDMafmZZK9eFXPuHOIUI+kCsKxuNZ921BI00xT2zhMu/c9zOf1/PQorMFQ0mSKPrxVmj
lJUR+gctWzUAtO1W0jdXl+qfI+a/y5CUplEq4nAwOmICnXQDNeFnUVj0Bfs39Pa9D6eR3BBVm9Qs
DU47zLGK6pirNTZZ146Yc9+mbP3vHQwdxo8TxvQaKTYL7qCW8chAJ6+dWHNUGr6/xjTw8lP9E8wx
/r2jx2o4amd76vAa+6MlkR4QQGudNfFbLr14jj2psgcGCVLzUOvXCGLDp/jzKB0ujVcyYdyaPszm
Ro+61PMkEbCKwVIFnEIkjjZ7kL3bQHrOYoI5eNI1saGNjkFxsvO0K/nJ0rmtghtgbC8RE0NK0OhB
u+jsW8X1cCcScTXAqjgFhWbOkxruum2knQCFPIoXZmWiFrenUWdNeijfNdRZL0IGndE7SKR2firq
fUYxFregdMmuh4EdV9gxCxD5a1JE7eCQqsy9ZwqBb5oMF57fm1UMrExm/7DJVGTyrnUcMmD0DHNI
CUIrngyd+xrkcClx8Yjaf1VMsCj+wf67AxrLV//olu3CsKU5dqVr6t/cerFbpFCVuq2rJ7YybB1v
alyGPdIL3QpNr6SQ/qVsgyRaVXa3aPRi5icwjxuRsFdtb8MhJyGpNOYeVUxECKOi0/7DYO9JKimB
UzxZP3YeXgvmyWGSWRMBlfnqVPIrhoUrg4QfH1dYuxCmVsYIUSYHmzPYe6E2i2m1Ku29lp01/56y
hL9W9kdXHcrinklJE2PVWR1ytAhNh36XLPYMMlIbWEyCJOY4kKGtiiBnrD8VA6cmGZerdCvD8icN
mIRrDHXdz6SPlr6mPyR6ukuYzTeQvY3QXbrKXYN5QzJ4zfNIzbCZq+i0YhMNHgHJcofrX/w4/CtZ
eNekJefule/szHYJ7mVZlq6r+AGPF7ukOEIgGswVhiCmwv9yQmWROdaqMqSd7uBwl4VTwrKwrOvs
20jFmePOg+JXOTHJnXhpQelqIE4LZID8H+5s8HXTqKlUgzru935jJZpmEw7gHTTpCa+HiYlvra7Y
z7jJ4FfUz/oORphtrczcmtfA/q1p3ujeo+N3hMSu7egYhfeGvS6QVF65szMnm6pD8LEkery/8rEs
UytB7XhmbAwWPS71fs7xzGpqWM5E5/DRcALwZVy+sHKmYMEKBp4CB43MHjHamXTbiCUttt2DToik
DWe4dVArwpDHL6qKYHbA6crKdM6KB1WxZi3iV1c6mc1rFSEScQ4SyKWR5gRdoqwE2veZbJQIHCsg
zi4mMZgxo+nmx0LafrjAHaVf77Tkq2PLKKrnNInWcX1SAY3VK97GZw4XlY6SQDAF1x7qv98vW+1U
R9Fqwx0aS/b5/z53375nWh96T5cf47mz5dfFRrVY0fVxUybDxZj5SDa8fOc5t1758pmIC2guiye+
7WnOa73WBp07x1WL9UzylmEMTfvvH9pIakPVIriHUt4axBGj2SHlLBWnXoKz564SSf6QUPH2C0d5
M9q1hsD/ys8/98n/vIXRzw9bJ6xLyfeGsjfFIYFDo0g+8bCvxRpLA+judrgPnWzBW3CLvZEbe7nY
taSDmo25KlAgFUyU60S78sVfu6/RBx9HOR6epePRQz1HxjNlW6ssReNJgOElTDnPrjyHMY2Mc161
iIgZXKlYet9w4I+CxhOlAkCOr0ktthpqGGETARa4zUdFmjrJ3S4pQsaVtSef6QN+XXT0/rVKq8lR
4qIddUQEJ7hgzt37wwSeFCiIRsFrBvXA7qupHwQTHbMBTye6SXEXKkosk5ijAHZ4Kr+k0muJ0VEP
fb1EONP2j6KcXamFzr6SH49otFQ6QzFCybbcQy5vA2HvSc+8Ekp4+kEqiuuvRP9bevF04PUNDidQ
okYbHBP0NhsC0Th8EdApx6znuIUsXPTvcU3KbnkMcCxzvMeujWdmfR8n7w1UrTwjx6q/stv+gVRY
H5rIRjvM6gxMV4aH82N9hFpTijjLuAeX0f9wPOqQtvPOgpoPaD6Mi5VPzdjJijzTqkc/SJB3smyi
e8kjwAAMBaetdJHRYccxgokC1SVWh5cX8Zl9kxyCYSUjZMZUYzTKk/VUSxK1dw98wcSC1dWRTcQz
PpLgemF8bu2C2sumSW8+vKDhZn48EC3wRQgMlXuIw8ee6ht3zl6LmUwdG+9VrxGnYCfUx0vV3qXZ
qU7WbVUgTTl4Am5MnFTNZ0AuTGwJU2gcAcxJAemJqTlX9pE/CPD3i1MU3InpuWXsYX/fZyGLaeca
ontIvBN9vZfvqfUUkwm0dIr6Y5l8emT6JicZr8OrkX5n34gOoP+NK+B69/viSmo5tdGkLjlfBPcs
ReeTSwrBkjcSV1dOzXOniQYc+/8uNvqlYebUrl5yMRGKp7iTxGOdHrJondTTtIHyAzVA2EEuMvhm
2UO5h8vL78/I5PtRW5JGAWnyiYwjCTya8KaSGzYIQq4Kc1nlExpS1iCbdgANaDhDqyuwzTlgiwXI
+cm2reuWOjooxFg3HD9s2SUQ6UTRO2bbgykzGzg4dGcFbxq4grsPBoEyP1zNyJaVkznFod8O9gvr
aGh/iDgTGMPZqyC4LYNXwflIxeeYSvxqkX1uSfy839Gu5lmhrFhlzZ5fPzJfjrXDcNIbS4WkuGsq
v3OwiyYBMvF4MF/8422Q9Hna6PQWw5KoqSaSHqfRT85xj2Do0HjGOYhlwK+9vBLOnBSapOgyS1FF
WzWeDFhKWoSKFVFTMdsrSbKsh2hH2XjipGIRwNG4fL0/NIph5UkgrcwiZAk3rOEo+bEZyVTJSdUy
zbUVcgb+2bj9UklRNOhIi5v4nWpcpspVPVhv2ND1j57D9HgnOdfKiDMn+q8bGQ1gYl903LhxKcqj
/VBOUUxK9CAJxi5qxB6IhDKE0qUgG9SFYSIiJq/Z1Q9x+NJHoIUmcVxJEq5gBmDQ78dh54GcS6Ll
DEWdpeNmgIAPkCYwZ0DfIvQKEzWFkRzZ+cprH+TZd69xTVBmNAff3+uPV5FkqZM0tor5onJXwxRp
SJasMGq0V7aYkRv7DSFffv1nP6kflxwdRXYbVY4f0NEMua0N1RPcIVQw4H366vrDHTaUvw9XN03i
msXBc/D3w3V7xVBqV0NgGX0NZwrHl09ETt4sGO5VUNJZ5F6NKBaGhoC/2LUD7UxZZMnYmVIRKbiB
jtO7mhoKaOlz8HLxss3monRryZ+FjlO4vgkBASMVlZQuznC2zcNsYqr/vMjZm8KjiTDm8pP/I2/h
w/t5M2P2kJHoRhEWJTo1PO62rdPcubmK8cSGsZIr9TPDB7oR52SslvUdBdAQZewQPULBABeUspHW
WKtuL9/VuW2PuyLKGciMWfo35+nHGsw8JyUPhG2vxjKp9KZm8cTaZwmWuMyScD18/YTTic9Xrju8
+tHSsAhRpqcTRUPhC/u9NILKDxW7j50B/q2ND8ahUb+WAco2DqSbGJuwVzQErIogHUoAXbtSpepn
Pj4La13pu9QBKhsdhn3v1HKaic5BhoavfDrSjuyhJNixCgV/gWbeJey9Q67Rwu8nL8tfe+mmAfnP
uGcUuxYsZhmrTjJbsRdbAyyHKWEqC39A6DC0YmrotCsV7pePOea+MFdVTUQgFp+LMtu4+jxwNi7m
g95KyOaKf+vnG9vCFPGVXy64JRSqliiQRVs8xfCuD46+4yxQpKVm7ztyR2X8M43HVB9ouYCThXrA
us7NJ5U1D/3Z5Zf1Fz753iB5Vtg3mgT8/H5XlVI5ulRLwp5iBflLqR7YG03rQMTW5Qv9fSe/LvQt
Av6xGA1XS3LshYT9kPWd3SAAiFBgsmtEc9e6ni1+5Xcpo5JTLFGlev4w4LPn4Ce8PHLMY+MZz8zL
v+vvrvv7d43KTbeqe7/veYAyrmL9QcR0yl658Zf1eXUAcO0RjpZ1XtuqZ9k8QubZAKZdvy4wFUmq
Hc15k3KqxFda3TNdw/DjCH8SVeLgIUj+Xh2eKfWyKajCPulhNnoww2taSyxdoS7K+moon8rgFGMp
x6AFfODyoz1TSXN5RpEAe4iRJHP0g2Mzyv1QgljJ3KpHqEkaPVWij5Fsae8FPJc52JkKXNnNzy6d
H1cdlQ2p17dZEvCYqaI8B8ZeMEuDHePkOej05V949o0ypkLaif3jH6TZr5qCIoXna0Z7FDsZhgXq
2q4fhqml4qzCK3OUs7+M6lDWaVX526gzjkU/zDWNtUoxmoQfkjvnFFDa3XVI7y+ORAvOwAb4fGD/
jR1ZA9lwKX/5/FpqH9XCfRmClDunC48xyCGgdEKhz458+XGeQTF/X3Z4AD82GTGRU6tMhh8obxWs
LModc4pS/ByGgmxtlbUwoFs3Rog54cPla3930L9PPYAAKv1vwsMA1Py+tlP6jmeXlrCP0GxpH7gk
quJCz556SP5ignuJui2Ck+Rv+/zW7e8ZVXo6Vp4TNX82hdc4+9DT9KYQcetHPqgRPxlDlEWVwUER
knfuLnEZS9V7W4UG+P9fTJGix0gBnpYhsTRGu6XcBHZc+72wZwcLoOisQPETXBhoXb3vajnLcLtB
CEKHliW3pdPhikKBc7Wq+1s6DHF+wI8qMQY6CrzfD1GCfJC4Ht9e385hMzHYNe373oIasNUIdygO
nKlWcoyVdVZvmOVho3D5Nf6xwmCay5fBSNfEi9UiDfL3HbSBlzWSlUPmhjGkgmgNlDXLw/jawk+L
kUZZHSnlDDe/kcW9PbQVgAmONqOegYg1CfAM01T8xdiertza2YdDVi3G97oMADd6S1ltuZqapez/
ST7NyncDcY2BmVFOh6UhwGgLkg2ySSdluxJ531BkDncipmsd34DLN2P+rb95Tj9uZvScYFZppPZl
FA7NfRfd98WDlxELt7U8AlXNh4JoDbN2ACxhgqvlfYrfU2HPkBfkjAdbJog2bmQRloEpNkutlt2S
gzipusFAGF6ERIpOq6wdSd+ipgnhC5nioStgDqaD7RJu6kk5K8pHV/1MmM52pnQnY52DyhuBIaxU
D1cJo9iFmjzhDNnbZrCQMSnAWcG04n0bY1GoJLsqMt5N4U3zXC6BvTBqGLaGGuFKWzzWhDQpLXoy
zH3sIprcWaG76uAqZv5WiO8L7PFCvPaD+CGjSNOYDXdQ4ZX0qdXnBbakGZnVwSooMS7A7d3VsMEi
DUV6F8J3tXq6/DbOlPq8Dbiquglnlo139DYit08tMuqAo32MOh8odzqm0g0R0+B7zIyYnbhkFYqF
fG1Rnqt/lAGc1izGVDA+fn8vvWxB5S387wKSXXcgQfYzcn5n0Hq3TAFBHyp4F4mTTrmVhkANjyVr
mcUU9vWs0d4y60ql+R3lO96JOXRwhTSGuHtjdAoUbhbbscF3gtqAm2nTtRLvIlTTK1m+Ne2jYuwi
XLjQYfUIx/H87YVXXBl9IO1OfLHEuY4cyJfIesHxhTH5xjVWin0Hq8IUH7Rw20Snvv0nYOrFcx4a
hfI2CZ604lRGO8V6MYtXKYB+hM+uuhI7cknlf+aQYtDPMuetsQ5aQL71xiBtUf1HqQ0rVVXegOCq
VLzJ9K/CXGsdJcBWM6cRzPR+IzQreZsp0z5aU2SV7ZV+6ezqwa5EMijywMzHobES49VMk2LKPH+J
BLXm3VTMOTmJFiQMaeLKwX/GvruyZs8VPz+vOvz5j8O6VyPXSm3WrE1CULaS1KmP9XIO9QCwaBvB
uyfoQnp0q2NTrXJhm5p7GRszZ4OQKpavHYHnaiNQIsYaCgfPH+KbbNZy1zYu/QnlpYAEx7ZSVAo7
BaIBeCGjSN/SJhgIApVTu7TDlod8u17TujfttcJ7qDHHSxgsz6CJNWTrP23Oj2fjSXkqh4Jk74t8
nmNbxJKTvX+e/VVju8UZGMhTPdsNwJWzztV921hX+sI/SvzhHGSib1oUccg4xFHpn8ehJsLqEPaG
hhijU6ei82y1Mu3sIfSfB0CDTp6dxao9rGZgfsSvhvBkDgYidMuP/5e1YukYVDG6YJmO9jeja029
lS17D6DIaNJPX3r7ltpOSl5972XYXHIixi0ableG0Yq6HBoM9Mwk1icBxpCuGUw6hkFXbmtoQMav
aSgXNNPALICSerSENT9QstKw95LxGFdYwbDnMkPnycAB4ztmb9MUXHuSJc+mvwaznluyP68+alSS
wJVbK9TtoTurdPWfXC+pTAK4NVfnC+cupYuW8U0iVGE9//6hcckASZFSAtmSjyz7F7lLu1rJiNWo
wS4/0zNY2jC++d9LjXbvqJUdjIgLe9+bO0xHzQWFfECwA/FaGQbULZbdPTGm0MgV5vS+uIwdvDN8
UkPKx0h+DynTekGYfl2+rXObFTGqugrDBbLhH7vhTOrsoucB7CR9mRp3VbOkn8ElNLAfrz7tc2fq
z4uNVrsoBl1RuZE99L11/2RhkcpvHbr8ZCcmwbVVfKauROvCuACMEMXEuHjQ9Ny0s5bNhmyBAgyo
WQTZlkhltn8PppW5isOZLN1VSOaNGQLdXLnicPQNyI2+I4oWhfpFZLcRx42p6fRmFJq9vRfTvb1I
KlAhmn5EPuTnhuzCaxQELR4oL6l3EsUne66r74X4ldnrKHoxywWoqp69sC0DkbnC0jcXUjw3sU8p
CEL1t+JrIU0y+doWeebr/3XXo3pcz8ja0dTWHrAzMfugrMjyR8ddy/DAihu9fG5wkye5UNrw0C4v
x3NtChNGugCwXY4sffRBdrJTtAE8hL346rjP9JaBtIoxMc9OAapQTVwY8qrJMOOYDctGXTXiu6gh
B1866sJUrvXdZ46rX3cz+mZrwyuzBgrHPjQXQKkgvomyEDHuJJk5ncHhFoUD7wgXpLiZad4VCO4M
K4EhC3RIEuABu/80RnlTNhojIHtPGeE32F6Bz2ICLdr7LDzh8VM2+2phx9VKr245sviKmGf24YyD
jH9k33BdIC0E0NdAgTPbpqQryB/EIeBdUkeHqGvYeqi1FecDzwAGEfg3F4Q5VF+lIv+RW3Bg/7rW
qJxKcq8JwpprwUvBN7G3D9NUe6J04aJbuXimgvof0s5rN3IkS8NPRIDe3KY3Uiplq6QbQipD7z2f
fr9QL6YlKiEuZi+20Kie7SSDESeO+Y1AmYraFSYU2Ffvj8BXesPb91vz4jvrUE1s2aSh/A7Y+5C6
aIXqZ+5I8KI2A+pKzw4SrdW8zS7uF/7m+xszYKdvgTSaqYm49uGXumqQy7gp3RNoLdMSe6tcME4m
UQG4BbwhV157YQ3q7kWf2dGbtaugDoPX1Pdv/EU7f/ogk8NoF6ni5yNXFvsvd2/s7JxJ6zLdjMYu
ydZNfszHDf+Q3NYP4LZd9eCPxyFb05FiQGc0+srp6KB68E1r8NsmLJRVjoUqnuY2+oU72b6jhKyl
nW0cxm4f2Lcgi7WHwdp8/x4XwCxiWPnvgk6OsQQ+MvRLeqvcO8QJRiPA6vv64L7j6zN8NoVLN4po
aylb4/rBBUGgsxSEEHaMKyjJU3xGIM/Ht0Th7x/uwgXMs8HeEQ1pqlwRjD987LYajdpihCDWmNWl
M8XOApsYqwL0PltEXoCRiLX49/cmyZVmwtWLRn5P7CrgCihy8+ZoZzNKVyij/QbDGDClvpYcGLAO
erftAWfPlgJz7z3Z5HHTDYHk8xx0o9ncRFeKztq8/d8u+HwguXh+P7z4ZDNrUe8HscxmzuLVPwMN
Eh2mp7PjjHds1PTWZzZukVPR09L0SZqTDo47tAzGT20g41aC6KNmrsZga3honGJBAmqGGVF/DFs0
ABAasZBvQXJY2UbpTeBtFXR+3KWu0FA42OZNF0Aex4sBDbgu7JBLR4B4/PX9JrzUYCYJVJiUiQe2
3nfNh12ol16m+QrBjT4LTDqiawtWnWulc1+BWlfbdBl21zglzoSYCxnhp9+d7IKeppgRJal7qvsj
+VmG7jtFBqGC5oHHTpx5zQvte+pO4CIOc20Datbnw6ZHNZhXL3RPDbJZ5kap16q15tjTs6AXnfDG
zur7n7z0ghY/pOHkQTif4tPCxJAcv2ZhR/uV9BqYLbcGdyWQpFmcjCpWa7rxuDRULBIh7X6pri3J
cCKp8t1TX65j+4Z8KKmvBDM0opjN2qtGEPowN97zZ+f+jfsrFQ3Dyn0d5Wv0+9B8ogQv6xNOp7p2
pSrdQZe09fcLolz8Bga4IYcP4XwpwH3FCbNhUJwTVI1Ae+YqHWu0rHdcGZxGelOitv3+Ny8mUuTg
GNRC1WaFJmc/Gpo8smzJOcnDnmuUVWnR7EBdTRFOqaTi3KoSGr1x8GBn10p2lIf70P3BDJzWlK9t
6vAk1Tck3d8/16UGlagN/vNck4sprxV9dLid3kdyzkktTlQo9NyYfYLzLGkHJ6gymjP34aUeyKef
naRvFnilPi5ZjqFfY8cNjgCOsLgAo4NJppnuQf5axoGJOXqxarEmRHrN+b9Lr0WYxB9OZiNMA6Wr
aPDZ/dFhmF2TJyASjuoonU3QfRREtSMyHQ0xcXvEw9P6VWXdUWqeZ76B+PZfDg1wHyaVSNF+GR52
miG5vUwIonxHvw+vnBpLolMZNYi1rKX+N9cE09k2+2VI8VbMR8YGu20aRbMYz4vBwoEMi/UqCcFU
XSQsTWmwBsJT7r3aKi1Y9Mo3IsfjVBj6eebFxTX05cU//Npk842W3XWyRLSg8USTp8xuZWhjhCe0
hR3a/U4hponGys7/m21vAxc1dVIeotX0ODZRIUdAneEbFAsxSRXUMdj86j5B1awbINxtM4RKwpk4
8F6XTF4ZRQEIHQbfGRTr9JVdrkA05VykvK+hwQT5E4KYNMJNdW9h2tU+4s3WtI855tsuRsHaHf8O
LA0BQqHk6Na5eZASgtVRQxvPAh1O69zdZ86iDHcNVEkDPZcuuantexJJxzhgWzka1wmuWcFqMHZI
x0ry9YjFNDJAbY120jpEjqr5S3Iy86rahW2NNoUGOhQeP1ODycQx0MvCszzDIaKMaAoZEM1+d2gL
JcNrbgj4UtPecc0jB1vE6zR6pqJOsYw8sNXIej1koFEZd29J0DHF0CqUJq6TBI0WKOX6ldOOS6YK
yP0iY7YJ5dsYdStmXX4w54t9AfsphjDg3WFuCKLA5JNJWu8MoVM7J5s6p0WSOMrzDddo5zobR0u2
npVxS0GxR5VPKsfrzHgiXMlxvDHtZB1gNj1zbC7cX58eaBI8dSTCyyCt3mM2J8dWtkP3qBVrUMhS
EyxjRG7nACMXv6Uto9ti0Xmhl/Q5bRm1Okwj8ZOyeXSNE1tOU6/lei4gXOh2qLIt6ltiMooKk+yo
MrSB4XgmwvFGoJkEJoa8nJKk8+7FsMtlHMyPC3r1ICwkvQAU4sP363shBn56iEl9opYFCVPAu2rw
yCuSZ+BASrPRwffCtptN1i9dwYwBmMvT7Kb9aU+aXXWaFpZnhY6AVhCGwE+bHOwx+gm5Q8y6zega
CdOF79x9/56XCjEVDXpBs4bL4byn5B9S7ixVyhDVPue9KE3/Roa8UuiB2isrB8q3zGRlmbblFhyv
eIyYoCzDcZ15iAsZI/IZFCvsrveRyOed1auVZYceD0FR5KNWOdrSxq3QAhQGqvFL1oPW+COGw05S
LixOYEbtb+E4NP8hLm1yJnIWxEDZxrNjsvscRRtkl0kJ8Ok7xg4WGFuvD/cAmwHRM2LVB0yz1BN6
HoKkDD6aKPpIsydAqWxmVb4+CkwD6MZcUJwGZ9recmIlroM05byNa/qPsfvYd+fQv5IBq2RX5Mhd
8hLpV1Jy6MdDb5xoYXCDfP8Q78nP57vq80OIAvrD/pDswSxjtSDwuWc6xdAW/OgKBVG9eMrrfViu
Xe+Xj3ZEPPxCSIoRbctC+PaBRm0WHltEk+01Q+oqelOGfev+iLSngB6i7jxSfljNlSm9ZeVBHa+q
bmOEJxK8LnhwPOhE6bL0o0WWYSVGdVrNNMUvtLcA4rCodHg1hg5T1YacyjLJSo9CPBQd7cZa9Y4g
k/D4OSYWDXySI1HUTTb05zvERIuZXX/hbvz8BJM7JR2V0B1l8t+xOsju2kYYHdcg1DVeuSujF/Ml
wq70Ruhk32ePmPjSDMLl563qFs6rCb39VutWzRlRc+0xQsDt3e1GOYOxRUT4Wb3T3Zki8kLCDgtY
sLBIXdAtnLJgrAynBMm3nFPXU6Vexcad5r46OW58t9R0uv9E1tYEj312AgqK/BD8TSpZua9nHuRd
G/Hzpvz8IJPo7OZ+bduB6ZxC+2ZkWWgJgj0YwJ8izu8cRSsNyzwdrgsCYght3+fDi9M9Uk6BjDYN
FvM5GeciqYgM04dCiEfRDEo7wBqTz1mX1lC4JveWCdohwCci2SNk7uqbAg/Lsv+dPRLOe+826lHd
rmea9BeapMxHP/z6JB/QCoT6M4NgkeQnmQkPbtuOd3TSTatdufFe1+9l66dO2SArAYWkvQjaO7vf
d9vBOPUh1rcCBlBrNwV/4x+t5EeEsTRKsy0+Wyagl1NYnlp0eJst1H1GgLu6jnFVux9mD+bXq5c3
EVoYgrBM62oagdPG8/OQiBNVr9xGJnhG1Av2cHvcHg7dY4DclYFcw1rNfrpviBhJKB/XWC17c1DV
C5cjj+LgrQFKgBHHtCsKi9DJdJssQAcfkd6o2RE5q8TfczVbAzK9iNVuBv0vACWlWbX9XICQv9ZG
QiMP1IjsqHSK9EnwrVWjze1Msk89bZT+RfFeGdwlxSYBUsVjjCbivYqHRexti/9Rjgb7wAcjGAN8
NFLIVxjXjZhsVPFa6W5Vz4KPd+15z1AQ8ZcpMauLrTv5qWl+0U4Xlk3Ozc++2tX2oQRP1IFWuY3C
n113oynneDjK1gobtFIm5yoOSXy0e8z2cDrpEzT7Da6H67IBnhdfVdYZegRc/0XnnuNyj5IoF5hk
vfVMz8zbCMEjzl9o8wl3oGPdYuOiIAfcmWkihzdO6Ag9RC+2SPba67GQlqkv2AJOcaD26SSk3HmN
c+o9mN7Jh/W44LphEOPmgj3wFPVb+OYrNb5jT1MccSsF0RakC7QCNOQ8/8H27hMPbxttW8W7SNkC
ZbJwGze39D6407r+UOvPlXdWpQO17+D9Hoaf4i+Ta8dGTt84V+5d0rLqW6IMWbej75t6QyhMsV8C
kUrtwv0sCoIoXGX+X1r81PP09McMOxSQyBvdeSrkI3cM1la09btqzy5Kaqyt0CJGI3sLLojhhJFv
yOOZwETIuWe7xNkNzk6KnzzpoRrvEImObuFEO97vvHvQ4jff8xfQPpwMpVeocI+McPVWZCg08fmb
ASM4Q8bmCaCp84c/sJVDwIcLmEprKK4xzUCkmPht9YtAvvK7HcwOSxiwbDE5aJu9ZqEXfhc4kPXv
SJAYN0raoVbQ8QiwJtyY/dFSt4woQO3U3c6KyCWPUX0IqtXobQRss4OzcU6z+9Q488Rcq+LsFEs6
n/z/hsqNGz2W8Y414Rui+uJmdBCFqmCo/+ijI/9lwxbEmta/9qRqw4+hClIeQOpYZrtkvVi7Vt1y
aWMZQ8FLk9GWnmhl+ea1YF5Ue1d6VCRsPmJG7bdlFm7tRN3mbFZWlwQqsI7t+IPBOKA0ZCAqPrhx
yoPb3t/DQNFQ1QteKiwIVPWGd8kRve2uIT0gm/B93nXxrgXe7VAOgLEzncnRd4YuG+qWPJQGAYzi
Sj8Ew7XsHZRk56c7P9jI8aZlCrZKpBWy9McweWP8PPMQX/Ny4s9/HgK+0efkrxmkJhpT3T5xLjn/
IIWd+JYD0Ug7Odzm+E+l29ZZgtwMohtwGq00EwIvRuCPTzCpiwLPqZVg4AmwKRCH1NpZ7j6Af4lV
brD3w31S7dhaGkr/iBCVc1X2xQXAr0TQ8VXga5NbNU0KxSzplInOqN1cudnSc6408i173TUYvO8w
dmfLhfrRVJYM5YJy5l6/wBGh3FZl1OJsaKdfsBulmSnmUBn2ybA4tauxAeR7UJxdETzl2j5EX027
8qK7Xjmm0kzuP/vbk8Vv6kIMgFn8Nr/ltq/zGzFm9Xf/BGBWHmoWO5A4DrTwv9h6zEhQxbLpyvLq
n7dem3dp5vSsfKFvGJMy4mVS0lZbdr4K7bE8MheFtMVJJyhwcIHPfP8EFzMq6KUwt0QuAnrm8xNo
als2hVrbJw1wNe/OU4TqOQCv2K1L5a7UHmnXA5IjqlMt5P2NLt1GpJrZE6jOflzyZ5S9YreJuZWt
Yxd7lMhOZcw3fhbKL7Na4GGvRxgheiEKWdGyUA7A8vPw5Nh/vn+Vyx8SpDD7B3D7l05nbfv1gDC4
fcKKdvBuXe1gdBtuO84xpp+V88hlE3VnQqDTzoBXLgw9AHTJOMC+C1aj//55GSXfqGPAI9YpQ9/b
3jr1FtFqPDLUbiH328TbsauF20f9EDe7Ef7R36w6WMPdAEg1xagU2dy1W89s7Xeu9jRZ//hUk62t
FWnu555jnUq8ketqmwQ3ZXXtOkd8J8r6YGtbKcEc3hZwa79HMaxZOeDtJWfHpEawcUU1Hm3kDG9X
i3vlqoq3cn5rYZWqYDUeHXS0f80Hmq9NeAIsFMvP5CwEjIixZr2z09ugxSFmPHvK3eg8xe2NpJ0w
nmrkDbPYerzBwQTk1ZAiJ4qfqXFCXkdYVX6/MdSvLQY+jkrjRwhsaBCNP3+csVaI72VlnzLsaxOa
TlBD/LcO3luE3Xzm45PI7jS1UxWuB2NJtCPGEuv1Y4GBCSiXccsdaHT7Ft9cO//hGS9N+0dWH79/
zovFus3zCdkwWvbTydlgeFbc9KUtpnWVhucE0gpI0/i3AaYUCu0HbbwxbeB1v5rxTyFzXlXIwZuZ
p7hUmXx8iklEqAZ/dAH1EIvhEjX6NVOaIj8X0u80ulHgQCEcGrX3YfAjVnaafVTsdpGEO7U6FQMJ
9ly9KYrcL1v4w5pM7ibJDjQUbgv7JKPp4+i/5PigKru4O5vvuSllMQPsON478SmK7qJ6bu+II/Ll
9wURGAlgtIze2xsfOkODE5daZKoWwuVHUmgGFPSmKucK897wjCglGpFUZKVxpGDLzLXA1rBdONC2
huHBKp4rl1RRGE4fiCkDSCX44hDjJl0BuI5uEOeadYo8QT0grlTyC9WIFd8gmsM0mRSzoJBJt4C1
mI/EtpgoCHANHnMBDoJnkNWkeGE4068w555MpBkflsru/XQklbCoLQ4RUgVS+ErXiYKRvjUtTD18
LqW9VmNRgNBZcRzK31r10ODeE6fFsgCNMHTXcniUy5Wc3djmHRzopL5x4Z/06UFrzlHeLLruUNlP
csDQeFNz9bh/GaWSAsPK04GZdtTtR0V98K3b2sbHZau3575ZaQHrgUXq7/BVvy7NXSNzrJRgVRVP
bvPXdX74eFX53YPbPFW4DTrJ68yZmlsaEaE+LI2BM4kcdOwiFkS2TwMPJu8ppJhZgaWD0g8pgfEv
ohq+MfdZLpXXqF4ioKy/wxsnl4DkNs2AugW/nec/HPnJlA/usLfMN71Fx0XDKl19rP1jSeCXubhV
N1rmxW4It1Zz7JKnuCAcVugF59Iy6dNlSr2L8VJanjuAM/J9mh+U+i6hyk4dqh0XCswxtU+R+lRi
0OH+KOjveQgC2eV2jN9yHFhI/3BQfVPt3173hJMvXnglBqNoqmjYpMTG36q6GyvKZOWHYa2FvKZk
PyXhfVPcFO6WTgXPOYdffr8DvhwrpBpt1UHuHRX2z1/I7hO/S4KOb6NTrz4jf0ErBOYlZ75GKk7H
i9t+1bIH2IRclg5rsc7yV5En16feOLTZmQYcd2FmPak0cKwfVflKnkSJ6ze4SWYQc5WzYMEYa5Tw
ompVyPeD9QLSgeJ2Zrdd/OIf3mVSVQXKWMPwaylovDUwt9YTY6Wg23X1VuDs8J8p1tR1cEG//+EL
YCyLtOs/izhlXsZuaEbWyCLyq1K7DbrnJDoiqeow1Bh64MXbzFwMiOAFwzIGN6prP4IOOjjeWFes
DUU8T0aVjKUUQZR6z+poGuC53j0AIPn+YS8MOz8/7ORcZH5nj1Xbvxdd2rhxi8cYyFUOsrNtf6M/
QlThmVwctZnMt+lrrZ0gx+fyTO1z6boVannIs6FEok0vmDqq3cF3WDMmDkqki/G8SFjjCogQCcvD
zFtf2BtUGlR5Nhq8JKuTt+6UaiiyUORC0jq0/qpVtKAPT7n5j7ZTh+hK/5KMmGp1/91Pc4kCY9aB
Reqfj5hvtGXpeVzlqSpc8/CBXRfts0oXpvw7qFcA31DWRs9s/kCIm2dyuHlp5LQY0oP3mI7/2qIN
PEkiKoH7BI7IEg+hOAtLLBYQQkRlbggfzV/gxBwJjNbAWNmYy0IvlSfQKpl8gv0jEL9jtT7cAV3v
hbXRZe8PEVk/WfzW2eP0luar4IW2jRDdlaJuyTr8FwITyDB++O3JV49StUGMXITl8NAl95R0/GCO
1mE+byUhosuXxf7wW2IHfnjPKjIbtfIg2qWYIcYvLDa2l/yclz/r7ibTdzM7+sLdyruZ7GmWFoDj
NNr5RtcpOmWfpr1LK58Hw7jWKknQXYAhF9Ct88TZx729UDEZzFIkpPy5yCcW8OtL/+chrEmJoflW
7XVqbENeeLNg5afWIm8gckl3tXfqhm3ZnsPuj6kGe1rI5IwZ0uKvWQLJd1xo/rALZMKMDGG5q2Ye
7QLclG8PxYsKCEq6NlUXrOoywrOD74HLa6tgA3yk90tcppyHlkOcZSaJzq13P/NdLlRd/C4MXa5U
GzjFZM+1jR2ajc+eg3dDW02rb0eJzvFKuKOOR8o+WgduvZONHc+AXD3drVnU2wVBBV6eOO/g0GSJ
4cbnzRhKplqhgWCfvKf+vbXkGj8j+drDUa0sBdVGNeG+O880v9s2WOzpqzPHBRVe5/UiUv7QfPGj
LaQg0mUkyfX2jwQnOo2egLC641O2QUqB2nBm6S5uacsSgku4jjCM/PzULGtRFWPI0uGu6R5oZoDX
DWhJYQskHwfrDQN6wEJQjCVvriUrovCXnWxTJlMukzZOi2W5bBQ9K21LEJ8F7UliyrgLoxtDv1HJ
Cd01ykI0A+lCizb33M9fDB7IJgiMBJSkKSrPqZKwsSPeHHwYkQP0Nrho5McIVNyFs2If5sW3hRsL
XphVtaZqd13tOEOb83sQxZwKhvY1PdAiFh3yulkwshHYHDpJsX3N5AjRjNGnuXFA/slytrTbmYqU
yhl9CYEWQgsw3Vv1teNt6ZiBpRmre7YYMxfGM7C1h+FUylso3CSBIfpq7bGNz2x+VF8ZH1T6Xdlj
Z3fN/wbMMABp9hiDFfqQ7T/siP4WyFueHe18RW4ktdeMLtgD8NW+338X6JOcmg+rMtl/qu5aI/Bw
+9SsvXTLWCeJxeSHOQMfhIGKGGS4d2mzEVKUsJhtjCmzNQphcXtbYfI9cx4uQAlF5Y0wgKAy04ie
hHjZSbjBJN8+lbgDY6NbVySvZxNVOHlH5WYPN2mwpoUa1W8QoZdqvDPR6hyuh/IpM/KlMPdN16X7
VmgLFIdUb80qC8vbUX0g078J4AYqBwp4Po1cPaC4UAf9QoWYCQAlpyTEmfCWaRO7vcLonmk/EyLQ
AX778P3CX4zV6M06pGdixG5M7s4minIiuUcHqD8nCoMo5MZ2CAdVz1SHjIyIlzxNNqvdcikr1Gi9
I9wCE1B+J/V8uLM9iTgdFDQVoNGX6orRJExJsMlUDNwRtrPl7TN1Pf/DlyIdpE0HvKGAin65nFqr
tzLUZERiAvCGy2lsDwBruncgCFVxrt6KaIP6hb7/frEvtb4FTUC1kZR16MJPSr6hr8uqrAfrxOwW
cDpPwC0UJPjMmugQougu6WvigJpsy2rtyoxfLfxfV+C17WY/ym/Y5pnpXdxd4cRWDUKLlsmbIIux
mcbk75A8A2uPIDOCWKKhF6wCZ2OkdxQzypz8tXUpjn18l8kJqTvNHqOYD+g3AohE4Na0u2jxFA13
zJQIacWZcEq5ioomDy2B9xmKhZ/+JDKlBnK9Cb0VTEC0Rxafl86N31BTkMth/mSQnnRHOv4FECU6
SoybUSiT7SsPFK6puwuBjBo1KlwVO2WM2ZW+IMSFC06UGJxIf3DwpgfUe78VXHYKSPboLXZ9s2C9
iWVJ9VC2L+QBUkWK1t/A2Q49NMLtK6JcUZlweDJ0opFXdVjaY5pKC6has+Swiwk6jnmQUOETMZOZ
7IdkSIooDBrrRHR3hhOgcDo0jNQRmCZbYVrb1hvyAXQsknzm1jVERJ3euui7MoKBF49w0DRP6X2n
t1zZOiXp70x7ABfSVXdBvJWa2yz4KeWHRjskw94tD/iGG+luDIxFnf7MnV8GnfRKvwc4YtQn+CTR
cLaSNyW7Ys5BacX3MzFue+f5MHVn9i7a255omdI50601G8APH4rkRiqf9GFloApu5L90il3zxH+o
UT28eq+VETfTR1sAUJprv7/VLYFBmAt/l1cBrDjOWuBQprDE1itjxEfRxScMAcbQUwbPG5sRNSDk
Y+afkRNBQQ2rJX+f5HsmckV9mgUDvlM+v3wLmwpNaHERlybfwi7k3kpl9sEItAgwoLWXuoUfrtVg
F8dXYaQsGM+BDGyKR0wescx+aWXkCHnC8AqgRF+dg/BnE2xjd5Prm8R9ZHCfJbej/7fHG7GKnhu/
WPXqT0n/UTjH1KMxmS5mYtulgC5I3cLwSxEjoM8ZZOZqMA+TzBLtLBoLNaLI3iNnaeu38doL96hT
Mt2VwzfksMLsLI/AU64ZyGTemlFOET2RwBD8pXEHZoOwVnhiFMy1SeZJLjb0v8dw2xRzNcOl6wAg
gJCPEV0ka3L/BV5slV2Z0KuMV0QhsIqo/wDRohdDkxS0AwgMdjFYxdn29SUsgiLkr2UxwxMiDZ+X
TBG/a3n8NokE3VlYGnXywAiUlRCjoee8vquLJ6U4gZLAcZLEn3YQ2d73X+4CfxbYufGeegvDQWeS
ezWyM4Zuq5unVBtXaZUvLO/NfKqCn/J40IJnB09iQ3+RA3kpU73pW4KBecY3Xqb5uk4c+CvNuTZ3
kr3TY4NpVzaztS5l6NgMwrTE4ho882SZwi7PqsBXTSFYQJKOHgrcIYDqjGHY59WcENOF9hgo/H9/
btI5H9I+MSVS1ROy7zRee/mO2yqIrvgtrpTv1/5S+CEGW0wJBUb9/YL4kAWlY+DVkRKbgrFI9CfF
RFkJjgaty//fD01OZxmVaVnW/JDvi3ocORySakS04zlR4Yt3GmUUFxr5PCjDyW7qrFFJ9CgyQZZo
iyHC7ZnMlkxA+C3BSKHyxf5J8KyE0ZJjNv8HKftLZ/rjI0yuVSfIVKIpL2sbi0bZWt6J9xW9GXOl
6ccWvAPamN0SCWE6AN+v8wXCAagSpIsBFdJfRU3685nu6kgKvYwUj4QIZAX4dtrgoNcqpB3xMM2E
3mg7i+q4hGiE8oRUA9AO8topj6axpdyQktoSiMaYmQZ+4pD+WHaarHCv7GjFwA47Hg+8HqHNxm4k
L/pFYfsbU6W9YDULefhpZo+l8LNs/vp5uXDd37p7Fzfo1SwhK1rQB8sdAAznj9IvPTyCq1VkX1MO
culbBmbda4ZLpE0H0k9gTMzoafiATode5zoHEhrG39SY4ErSYmMra2Dp4NlyEfnPZKklv5U/Os0e
4LO2UWJMYbf/EHm7cYlICOgkSoQ0XFB/8d0IBjaZL+Ot2EXDaWsw5/d3VnAkRoLtYngqSBWGe2e2
FUKHgAPrU41bMQjb/iDXRw+9snxDtoiR4uxc4hK+6tP3mGzBJsnSMncLMjuyy37jmRufSSGVs3rM
GwRFdxQ5Q7WDNaaom/mJ+oW4ws9TvYo2mKNOVT27MAfeFOXWCeEGqbyNkHMolzThgJkBdCNlMJKt
q68R6dTDjSCB2WvLvGJSO3MaLj+HzeT4XVN+yjlKvNg0+5QbDmYuXpFWvVUebINMfAtFHrgnpvSS
sei87cglqK4DZYk9GRjA7x/jvYczya9Yjn8fYxL9Cj1t4qgjN2F2TXsp99ZwoOg2sS6dec8RQfmO
DITwxDLpQosEXOUKQrChLckIIGWBgxVsEVoOEPWB7wJ6JfkFB897AJoSEp/ZEaRmki0oYgGmjAmQ
zT0NR1pJLDaHh9GOLJ/Y/QzsQXASCgDYsQcEGQJR8eyaw0Rw4N/yJy3ANl7yHAndsEQ8LjsZICI7
WGmf0cQBQEoeyiEAuYGAPR+QTTyfolyYY8CfIjnBPAe43rQvGJe6VZsiPzaHazIkyIRsYrDCfnLN
zIjv+I8kugZYJd9QbdKU+f7bXWC9W7AiBOyA69FB6/VzQK0ip0ylhC3kEV/qO1T+qmVp7kmTaFQ4
9gOahtwpln4DMgjkOBB2ljjstwAHvQFkUbfvc2A36OuL5tWsEvkFSSOeD6lnmUmA6OpN9lbdy9QP
RWCdau9VTYdFGbxgrkbvMm7WpvS7VLXFaG+UcZ8P/XLIhQCeLz1hX+xopyS5jrKZwu5i6FFob4Cv
x9KOB/u8YIYd9XHc+jQZxnvsaduVv5IVYX14XYb7ptxL/S0lcOvv6oom1sxs8VJOCxaNQsBBgIG+
0qSUMaU4pNCyTLJVKukzeiyA07JxXbdClrct7oF3F1QAnJkQ2u0GAALbHdjy99vmErLp03NM8nqn
M4IxaXkOSmsD7h+K0cEKQf/BXFaQzKg6aID23qbqtmyRKEVkcybqXEwFTNSxqYZQfjHeK/APyZ2R
eaolySYEMnG57rnOyAbYv3TX2Khkr9TF1BXfv/h7z2Aa60zYV7jmikpy2t/KhmboSoX9OIbVKpXH
lZwDuBhqIJ1HYX9l9++dpQ7TMp4oaPBtAudUZg9V+YZDq5Le+O/lZiRzvasKFsWi/dLUP7m0FK5v
Pb6T0w2qhCtN6pdGqKw4hDSlmfmH+hX/MLpLaNB00WClef0P4Hm8LcmAYlwzhqpw8CEZ7I/qWOJ0
tmtzf2lKtzQNGMSD3OHPobwlqiBBRkaAvRp7Q6GKjcsXGBYs5WxL/r2A+LpkcJCh5iMeOZ3npalR
FoZB9yGL/4omkS3+L0WkYFE1r3p0bzDmg2RhqX+tYKGwohhkwZ/gxtAK9vZWUMeja7RSHdDrXBFY
6o0/yLrIg8iGRH7FW7PXuQ0k99iXR0TgNPVGJUXJTkb6m+UCTUTmLxVvtPGEIynBDEqD7d/R40N/
jOBKhOcLktkIeFO+ojMMNJdisBmqNRw62ixduUR3k5uD1GYwrq3smuuBtEjTfoC397oNSOamefp+
v+FkSzz5snoOhRmlo6oZziTe9PGAD1glTtog7iPwaiB6NfdA+i0LJTvh2Zo/Z8VvRuFN3Sw9QBeW
AjEgQot0ZziPdL688q0yb614CehXN9CjUR5j+VbqnugNpvmN5m09CBTF8ML3F8634r9TeP0CeosA
frjHdLzjh2mooq0Q4lJdG2uyb4486L28PHT5HVA1whBdRjwIHP9OSK3TdGXTd/bSUhexvfCiN1s/
MwjRuc36I3wgX14Z4YbxYZPfMs7U83wRAl9QhYyB9gRJSeCovHWuPzCSkEMBfmO4r+OmylfN0JkU
3lnqXwNjW7AIiy2YHd1rFkXLBDBS0ROoFm5fLpLyVrT+S0QMi6cSYEp1NQwb/8TQhl7IPzUDzQ8y
NADZjI1a9S/7QI/EVkD3t1Be3XbjKecG/w7nLBo/Hkof9/zJtAdUKRnx3Ee/lNhR6KimAewZFMmk
Jnfx3hg9ALDiVgZ6HI3LWLtiJixmnCgWM8ARtUe4YREV6w7VeAhe5KJIMiBwzSfEA1gIzTNthALm
W3v+M+xU9jV6uqN6r8P6JxViUNUJ0gl/T4HARcLXzY1fVvDo6HcGs626W4jBKqQrOudE+habTe1E
25fbR9hXOcqfsD4w0CR540D6wxvZN//gdddCaZpTDxZtzdag1UGtI4TMOJiiNMY2Id1K1r3/puYL
/uf4jGHfXjdr/iUaRmwU+Bp8fhqb/I1T3fH1qjpd06hz8Lr0DrluYaV8X8WvfHXmcDCBABkCvOfM
A/HX2A8iBRyh9eyh6fK6OrxrfZNlT6L7TE5HvwcBbHJDFoERqPMHpB7xnCqKrcYgSYefx0Niv0KO
SQCBMkQqTwebiaFuXXu/yheqrO+//LuzyvS0Y0oFtgWhXcw1JveqlfVNHRsDzRjlrEXysrSklZIk
SyttDo1q7iK7WjK9bMC/CwxxCRLDHPNdjq21hry5VMQnNS72QW0svOt6uMu1l7aMnlz7V0ivH/+5
hdU4a9/7U6AxVz1///QXdy1aTVTnWLPK+qS1o+WFbOepTKDH+sklGApnq39sHr//IUPs/6/L9O8v
iSf5cPcPWRN2o9OZJ0aURlytkvA2T64idZ+q+VrvBZ3wqqmidVjdyNoLHETgqVVq3Ep5u+jk27JP
KE1VMTKBC8l124AYd1UhGAv7r4BgJ6+zQD6qEcQDZVjLUg2O3lqGGYLU5TYeYUGo0NnzduMr1brr
8l3bemuz7Deuq9PkM5ah/mDZP81W2cTgXQNwYJhBLV0jXhZVu+HcL7P6py/fFIa/xLJqpk9yocmG
t9m/6zPJ6uPRCxKn4EsA1RA9Egx733HV/xd4kCJuoC8fg8oBbwSwDV9s4Meq0IOq6813U7fc9MFb
bUdsu9MVXuAuuiaYI8GF+34LXBr2qbwgBBfalkh7TDpBhdvKqdM15ilOwlVDNZeAITXstzhqMF73
tw4H2dSijRdiP4/FlvjcvrNwB1LWbNGmhzTQ12OgCE3IGqgqIcoEF5phPDBU5RrsyVJr3Z2k/USv
c6U4NGTC5zGHdugICZV4Z9PcAwO8DuxHMk25C2f6she/4YcXnFQ+Zaw4kaVXJpkmDK6/Y38XG0es
WWD2zeZoF38LAUWT/ANU8bTKksYYgZghNE/E+QIzAwI3vzeMJyto6E7PfLu5X5vcbrLdxbVt0kCk
7g6jq6oUlsLApnGnX3ray/cb5fL2FFNwxBKwf52KyFEwSZYfiXcbNjFEUuzeonNNPlILqTylHBfz
DMRLb4j2BQwsR6VO+LqeXRu4fmFSgoqpXlofGc6o3Z60VoadAniOuSN3bqftAHsgghFV901zFoZk
s1CAi88C3YEDyp1iG5OD4tRxp5fIwokRjJtsR/VKcTHVXEn0x+IThF6yLyZDXJqxd8tOlvxd0m3C
w6ya3yWALiazMvkM3wK9sOnlZuZh3iQJvet8SaN8RCrMO6rqRlzn5qEstvQxabjhnbLnmiXfJX/p
5qiJF8YdKoLxoomMZpo87d1FjjwUSSojBJSdKZmTYBdUZP3NXdf/qPlcg5bMHGSK0gsR0rYRIhY6
9dTN4t9/vK7amoSu5zNXa+/JumlXw9raKBtjEf1t1s6iWOvbdN9eDet2ZW/lZbgfDvLBWvQrd+vt
4vP/UHbuzYli39d/RVRxF/49hzt4NzHJP1auKIqKIgiv/veh56l6pjNdnfpWZqanTaJwOJe9115r
7f1CC+78jioNgYQ/PkVQXe5TbWqO1Re0WG/90lg27xeqNYkWX4LNuAmuviFKcfGgn4aNd+drrMtO
6qHlWV6/dMbNE8igHP6tvfSjEw8fH7wvnzDiSwumwQoCo+BN1mRGkkhfvOYSkz8pWwH3M0A+5mMl
Hdo+4u7Ew75WVjJefO6l6YXaZDeuo0u6Qlbt0UpDNCKe5q+oegSYhByJOsCCwKfpsdC4NNVf4QjG
x71s5fRFl4oovDh424lgEX9+Ft4xgDwtt/Iksc8Vi62X+0UAtOwXniJdueUHoCV4+UuTwo6PCOG9
xkPkLYYxO8SdVHnLq7wKha+RUOVUl608ZKdHXTaeHjZBEaf3AIssTwswBRCdPHuVf/XBmMJh/FRG
EaglPsT0UPH3i9YfCTO8ZMXq3vGLVrr3YRNNGkF7F38X1lGdOp4Tb2b3CAZFCNqY1qk9y8ebzPZK
KQanIiDiD1rImzDA3qzFeb17INRu1s1G5uNL9JkLTeR+I95duQ9nG68W75VnevrMnpXjfo2HQZnL
imq1v3rppBnC2wpa35RXHsNdmM9oPsf39M6AnOSBoUJjNb2v80/bELT7Pac7Bi6Pa2GLWmwYvGLq
zM7p4p0eF+IB2ZzIPRqjSrw9Q2id/nwrpBO0HmQCWSTquosKfyNeN0L36GHqGaExd8frs08zWWH4
emRGZnryMCQUtFwQanxf4L9BxaA0vWEULL/MnGWT4DbgwRKKRy95DMl3DGiU9EnlaWE/2WVG2EtH
dIH91AaY/PuqV4jXo2g9FRH5Pj48lhmJhSAND/svzuDg+fzrfoYxLoJcfNbiLtc37yjufhvsszwD
x+QLSXy4j2kZINUABwxfS4a364IqtgO0IMkp5jaC4VbVQJNIaHj17udS9/AjkAc53/i59/VghdfA
StywzM7pERB6xA9eYzWrAqzxI8T80dYv/L235V88CFl2B2n7I4/82b/LMhiBdcsPNztFSoRbZeDI
Jrh49jh/LGIyJ29YvYawPOAQicOtxDYuNmQuD/42adNrasQwGQLbvwQ6sxN79bSKjLgLrXjju/Eu
uEa3aDQ7yEOYe4fwON4mF95lK4bvHGRCVCZw35FVinu/aHj71sulVHmx5cIuEkqBd5F7BqLzdI8n
HhbjLkIxFLrxPtBTVTz3svE79oZbqsQQSFdsIf4t1RecceHZcz3Stbj9Cfr7RRv5HnHCKAH4w3F3
YEn9vp9W9+pyrRUCiBE1l83Lrv6kHkRu3ApcH4TGqjpQd7lADMREpHuA63lkx9xtMp1tv8lO2/fy
gs2r41Xlu3NxhHunYYp7Su1mWZU3b2+iSLLAxJRHu0LfMsJgsbxLx+l/OBn+iGHCgYQXSHVxxH9/
vxHr0p97LR8wTJoOm/naOSg4W5A5ZzhLEqzX9YNxDPawUX4Iiv6UqrkmClra8UGyV7+NoFFWG+JL
TsHD+fmipshljjRk3T023WJ/nd67cau872pX7IyRyG+6qEehbUxHbXqpforP/pDL4YQPVZdeh1TU
vsdKrZnbeln01uRYF/7Z+VDIIPbdqtSmiA3yPlT0EcnZSbqXx8I+iePlS6leD3Bx/j4kf6qE/HYd
36LSHaJ5rbgwQ87DHDIXV22qKproquWGVoVDh7VTC41QuUFf+0U2vfYgINvjsryy/6osmWIkzwcs
bA6uLOoChlHpq5vgeim92yCWGik/PcUhdPu2DrjkYQJBrYIW9C0NrutC6W5NS/hIL8BNqOefznFd
N58FeqcbIrWtUPfAK64i+v3bj5HlH6IaA1I3ZASQqsEa+PfJWykYDZ2bmiVlLaEoQqM860O7jauz
2u1Wf386f4jafvusbxGUYl1PXak0LBTtUTtHbetdex+XD5EbKNGa0NDaHwb3l0Dw++DS/RYjB4fq
gmV8W5t17Zb2juxh0o6WjzsUtwjab8Lk+M/HZhsVeYjL6eFoSOsSqt3LQdl7lYMlAm33mnXbja92
erO8GjlkzVZiRgrMnf39yR5RMGrGmov9IxLZtljmh3cIz8roc3PW6fz7otdjDX1sAz076jS40Wfs
8y+BqiQXDqHap82HKMr01NL0rhauElwAq/tlTyGIjoQXaOka6EUPwUBa7epgikPPsWgJs2plOXoG
6yrV4DLKDiS4aAFk33imqOkeC7xme7kpj/kPcMSfcjDod2iIUEkNNIpvOYhRAHYV+cakSeEnQTdE
nI76B76EoENq+aSUzFAgrL/PGX3IkL8/QRrE8rGqRc3mu0osP+ameSlsc1LC9e0c5kwR1za0jM4z
Nu+a1slt03LnR1Fqhk89CeRaXpwDehpdbpzPXD/4ZbH1zjpr3lr32kuzf6xvnlPO/36lv/qi/+1K
v41PT33fuBSMj3vxK8sZ+CUkaU210qsPDWzSfTf6zLbWZvNMRVyhkwdlftj7cKvbw+x2XFAML3Bv
uAlwUBgxDZXPO61Uw3M5Lm8vWv95MxtpM12umy2uboe5kVsp6a+dvxSONryCUnN1twKtxb3XTa63
yMHCtk676xJ4mE7WFzX+p53v9pSVRqx38Xno/OnBEKEqjYpyZM4oMrjbDC49UluAZwM+6imqqhCQ
nKIJXAjYGKgc6FVB2xbpgNPZ3QLcfSgh03wlutNccRSefnKZ0/9w2rFBDi1BsOl0zO89Qa6j065z
ij2WcddkW7Bp+24XXDu/zuVtF2x1rLbkQRfHDbJgiAuyfL+B8imU7hJnoCUE544dXZ4w8nVW+AnK
Av7CvvoJtfvjEfTv6/wGoLb3660xe7acrUWLFCSVYg/noZeAJFTjbdyDZ30VOk6YF+EWnPpjhxU9
fOuTl9u+utI1D5J7c1/qjdBa/4c5+qfF9K8x/LbbN/tLTb23tCYIPWE6NcZgFQYc1fdU4/93gMgY
CAmDlR4ahu+9p7bH3Dk5O8ahpykPmKx7uAbgQ8hqmjz3zf0Pyw/PkD/d3MDCGES0cCGG4+dfCfpp
VKt01nLMSdrKOTH43QsU0sSRIDknGSbRi2/ySqpO1krGiMW3oFQp3l4I1cSUf1T5lC6XX95HKdKX
8aMqdXLOkbDDy5MWj8QxPok0gQxPOkELCwLvZZQO7z4km6X48LDMnG1I/R05/P3szVtBg1GS1BpE
IP0oSDoO8usoP4bXFW/+OOSndBgIa493z1R5/5Xz1h75Al83MgZyehwYxNJv/H8++EamtiEhIwtp
AQIa0AW8aoUuQQKK8DFdvj4/8L2SDHlADFzxwh8BHyMv3o1fcbiEPRlCRXbUBXd/uJXngzgSreLw
H1ryq+XKh58ckuYhqzfljSTamt788pX+JFzycBst6cWQRd3E1Y+Ss3j9Kkh8au/2WPN5KobF/Jo9
BuL4fxm5KnueSUs6Bp090aQSdqRuuBYIXSSMzfBoAOiXJx6PE27J83fc1ZASD1iGKl2yfl2eyOpb
fnJAXIbXTzy6t7eXl3ifzN5nuBPIrBFb790Upnj239dGSBvmIJcaKej7DPkKGMwxBqfx9pOe0daT
AVe4ewdvSLCJT33bG8mdJOH3D0ERKD4YuI/B9fuQZg8Z/z06hQACEwX8Y91E5RiEgBcrctUtcECe
bIONdwp3/sb73IFw0Ng22PKtPQk9Wo9EGfyN+QTKtT5dMAVhBYkunbNn6yHvbYN8pnoE6txKmzn8
/ZStKy+cQdvxoN2TNw8p75AD8gPBmRx0mBC5rEmthwzvtffRvmR4QUywTxbr9ZGpWvz6ugjf991w
MnneiGvceVg9jBmm9cwW2WxxF660RU8Gic+0mCTgC+LAlyPWLVPFDa3EJsGkNw6/jDEWU/Lu40WT
mYHm6+KVj1D5epgkEzJ4euYKUldS33++gMmAnT6+/r6f/UMd+s+hOxp6ByEihwT1DWDf2GVT3M6u
ObGYIz2I2TBpsdQH7Rnm/3mGaTRPuM56T+PrbUXHMv+NVQ+h03vTmWao3sGk4HMAL1X88Il/B0Rr
x3fe0ZUxusPsAbqQw5p/nqxnq6t8O8lFzRTLDuICZtGxLDUJUTfr+SnaSzNS1B/kNeilQd7/sPe+
qFZKL/oCg0lAQM5yuZHztGNdsshJ0x9Y1Cw+2hIzq5/mQATnyR74Br9KJn7rB0/pw+T5damyYEjm
xeMPQzlki99GkgappCEOJI+BrPX79lmUB/XsKAY8PurMgE5uTG0aZVWuBQilinO6d6PyHB2L8IcP
/kPuCKGeFm9A7YR47re0wGk48a+UiSYUu/HOIWxCWoufCbad2GjinUNNGPojejdDjc9niW7phyv4
Q2jx2xV8OzmIMfur05m/IjcIJHgegjv80ysXY1A1R/UQuZdUqQKYB4wExzXEgfuPFOW/XwedYX5/
BMquGm1NCiB4C4ew+I/0W+0G21c4hOhNUZ027tCfhtDO/cKLUx1hFkbXmJ8eyB9C7n8Nh6t+46dV
h2NzNa6GOQh+BoK/LWDvIC3t7sH1JpUxpObjXY5mI3pQ//QsfmVk36chLls0CyJdM6CG/T4GtVtY
bt/r5gT2w630YZ0NjWHVED4K/f50HIbZefDiu66qW9SZ1F0Xm3ZtK3HJfnRJmvb90s8rPByOg/AP
p5ebp4/eciU9oJr8sTfDH58YRMKh4IZJrvntai8tRunUSswJMkkWzaVFNrzscf4kgWO07oMDKfxp
WkCfDz40cKgbFENg/P0wg+0hqvzPsP3rQr4BH9ZZ7e55zoVALypbIpF9VuZPOvyf3fYu8tOnjp89
qgZGdTCE3QwUY8xo4aAftw3J9xt5iqUBUJ6qIS2h2Az1GIykOr/u8d7plrj/5hi1obAa7DqUbH+I
z/WgBeLOYcYxVeBQwbWCboQzd98tKQV1YFHGK9uIfn1HqXw4PylaxkPFZ7dugx7VkEpvDZrrDDot
6udI2XEGdOHDgILqyOSs4FaHNJFX5+QycIz4GbrT9p1/yiCYQENyZVZWdKaZQQKyXTpUziGN49DK
TqGrkw5rA+QULSrxR7v5tM0pilkYJTCN6WjH40DeiGWrhfpiEN9tY6zbuiaBTbPfB7DHWOTwSohY
77DPNOE4K1A0+6aG59Fzrq+JZplfXC4iOC4VY4JNE1HHqFPIeJ59Gtu7B94Luh40lYHiSau5Co+p
UNPHfBjldEVbgxffYqV7cts5WZV9mOan+egE8zzGcQW1ZX+SXTmvtAXyxo3zzIvwVpzDnKqjaa9+
bsrwh4kEWKKit1JZfVQ+f19/epd3+82hIMtXsqp+G1XexYIDpviDl3OPQ3AFL8PblUHtNpFNXk37
FEeYP7VBxU/hvzMaDTAiGVqXa+5/GYeGqhhOe9InStom25PIH/dF3H61X8aTk2gruj+nxtqW1lPB
+V1xwp8Wu5Jg6hYWs628x3YyeGLFo3cjKCOwYLldFQ1sJ7Fd5Ys6U1zRfnWdeDLesU6IzjOIAaVU
jaSCeiR2aTOrUMNkm7kzbjsxenJJqRNsiEwJic4BYtiI06SO2/EQ4pW+wXQmQlX9YuYG1xDfyLga
91fJ2prq8S7MqYuc/dZzE9TvKxpvk6KrN3l5HR3EPTwTXhyI6RAiUtUwxvu4WNy8a6CFeXb1sEm+
UFb82r42/lX3RnNlqFkQGcCRH+KMg3gHwA+2j+rTTsfOmcjspIvz6xEa/8RKttHp43wVCbYJH+68
tAgZ9adD75t0Gdp6t9jMNm+G3Kb1/IK0vvUswvqzVOJaHl9vGcnoyRvyhGJifPFScp3SIcg7xevN
VAnpkDDv0twD2UoOjWiy3eS4Am3e+Obk/nyQ+brFguz9mF1y//7uzJunfup6YKnxOYFrvNwsqBQL
BMdpK+Qt3f60L/4H3gT0Q0SuOoj3cHD8TjDp6qOt1leMzAgP/XtspOdl7uu/qkZVQLVDFIshlnL8
fvnDjjwckr9tyN8++dvJYOtFrReXqp/gpBe/OfFeHsh9vigj/YSQ/Sfv/fZJ37Z+FXoZzd75JEu8
3aOcHMOJzViP81h5qP3JNULeFFizPMBGl8wOtCf64V7/Ezp+u4JhT/lX5n1u93rX54xyTbJ3nJ2p
2oGiizYbCl0/tWYf/QdGtiBUWjr+BIM1LoHh75/mHE7lqb/DAYKhH+jJOW5izC+Cp1YW42tUphxJ
QZ11j5vQmW/Cngr9cMv2WFkq0+pRhVeGZ3+m+leZUza9U6Z2A93fznYRe4O3dsOzf1hjveNfXyoS
QbRapG4aA3sQauDgWzTZzSoKn9tHyHr1MaTY+GX/qhZWUyfoSnmdHXyVQtvfR/mXjuTbjILaY9Hd
EHIeipNvo2x16CS6m97xnJ0QHLrzQQniC7BDOzEGNgITjWK8xMx8uveNDMMBT5l2/u1R97VAozxc
UmWvpCmLmUUJfigYmz5da/GMF8Mv7sKRf6GGuqH4W790lCnbbGOQhpwX+40onynEqdmwbj8MwIXa
+/iyI+u1y44T1Tsz+Gfv73es/2ENoRbhaDANDiKYHr8/6fvRaNVz2XSTLZxAYTztF8Xq9njP6tlV
lqHtHUQ+280c8m78+0IoYuJ/l9Yw2ehAjfL3F2/b+haSb6x9a9zP126ij0+wkL+Ih/UzjIsTWVkw
AEtvORDBhiS7SKqD1ELiGv+YbP1RrP0AqP3KwH6fAMiLBmRraOU+QFy/D0ezKXAZtaxm0kktqOQm
LgI4jMIglyVfYD7T9PpDecvF7kEZOxTIuw/YCOSwxcLwDUAi8tKoo558jfJHQygfhwd3pqx+QkDN
X46C3y7UcCzdcrFrQBP1i/n5r/3gamq14/ZVA49XnLPtrJPOwzW5pVXazqvUELQenXRJeg5Rq0OS
qZ8OeCjQRXtA6cB7ppfsstp8kYJldpJH9DCbW9Edj1vvMMUkmOTePUgzoTWlx1Hzesm0oISGgrtx
YkQwmssW2xlRJvjxr66TflXNr59lYvrn7BxrmZHmD/vxwTus7KT0t9MNcAzuIOletrMya5JjgFRT
6tNDqk6xWD48Hl/hfUoO74BzijjkueMRv6+0aOBzaLKjQWSwTa1Pg+OdqNKjQ8Gyuos+cqWxoP3D
+JweoKjJwxtNinz3ZTe2Z84Hm4rsk9H4CM0ERshNGBNAorR4Onqj9W7epOWn+by9yu4Z59jxaU5r
qgM9iZf7z3pdUzeSJR7Ohciz1YBlmcMa3ondWFt87hL6eFYhGqql68OhWCq+Tn1YOM8wTe5vo4U7
ub9drtJdNOs6OkeXiOGA8Ck4wjMnvE66F/skrw+b5+vYQD0aQoxQBXHfLizW6pRocOQbBOuzgRyk
TYzFpRTqlLKF+k5IMN8RsWwEHIzxngPe0X16P4jTWqMfBQiHBvSHwalHeWPM8x+X6yp4rb+IYWi7
uYBSlpQBLTQW6w2kjlEySmhmF5xfti+uV6VKpnKyeHr0tVlcxop3Tewc2drjDRAvRJTruPJiCBVr
dn9ykXOCksXx3RLaci+WZ2GE5pSAKt5EWgj7Oj7C62hTVL+y9EyYGDvv4ttAK3XoEvPKbbh/ayhp
tcA2o7gYW7HtWyCQ0S3F+SLKiXza+OArECS24YZuUa63ebgBfD2f/YH7cni9008QgxRvYGegLjUD
vN5waI9pZZAt9Xdlfp4YdHhbnXu/92lzuhX9g+vNellPzOAOnUWlBIDno+9EX27myMvCTNUU2kd4
CYcBseIvPThPbvyUj/fCGCbXNVFqSTvxMb5QWRudwwuAITIadqrs7mOT4gHuJpu7r8+vj3qoJm2i
RBiLY6NyEvUQqtyzXQoLTDgPBRQXL19YcLz08BRgOD9zUfOIK0qf0MxsiDEHuc16TZgvB2jRkExG
3ugHGcU/Oty/bSbfjr3SVg8bulY3k/rpmLVf/dN+ohDmK/7IB74PcnYBKwIxnykxxOGwSrVlK/up
Fp/S01deer0h+6fhNujePN88O569MiYb7+282kXbmRPWcb1U3ozoJHuG1K9TRXYzU7SDvkmwz2+B
/XHDi0a5sCZ1KYzxNXAlf7PjTWY+b1YVeGwpNzPrKulYmxKah++b+BL5FETfzZhvh1sQYWVBsudt
Ajvu0+v4stwGTXTPxelhD01KX+KczAIzPfXZugp9tg/ptjrerkGUY21+fW6S7kmZj8geLl/nr1Go
hLfVP50f8JbwMbydGR97kklkt+ygujw/VdH1bUORebxbazE55/QK6+cUwHl+wzfu2V01NFlKnIcb
2KV8MFkg2NF6xkwfW14ZW6EbXibVtFzS1sUl9WO/KLzRMx16WurjAqxshsIKqhKLb5s9PG+WlLjE
ObxFVvz3MMCwh4juP1NgBKsZjg0I4Xe/hP3IPV1uRtFMzBd73gc3esIo++BATeYD20yJwYt3AK49
CJqBcY482A97M9DHStQ8m5RI6ufd+oriDuabHR3D65sRbz678K55/XQzksYU39vVAP7e313y9hd1
vn+8+U6ySVDSb0LrqcnKyEirl2qO7d2Dasv7m7vYh2DE0T1wXjafxnL/mC9KGMDCATIm4GogflVp
yVk1SnGnCur30fLLfMtZIF048PE20mXPJ4AzYmhde3EcbwDLmc2BPYe1yBmths4D8qsqoif5Md4m
o9j9oBqrrq9rKLXzhsLTVtwSY3qIjSe60byBXU/oL5TsF7sU3j7QrX/3ToBmL/dZPrHDA0dFE7jv
3aNBwYPiVnJ73EUlliSsp11SJoiD9nL3sv+0Tt4lwsJkdUj3YTkeTZyYnD8+wg0cDmG4m2SgxtxY
uADnO8EkHeehjrdU7vfJKUPQl1nzxreX+xhz+KDKlDHGbNHhlbSWE1SHDrib3aX6kX+ivpXQ9niT
7JqB1a3KbNeIK11FsVYT6tP59eo5GZ3NYm0B6TAox5toND6kZx+5c9ZE5lJ5qbL2CX5idgrKoPSq
6UZwDuPI0FMGmxxJMGcusKUzu8LvCUpqI+qTS/mJ2S4e6lvA2chyvkTt7LK2uGhrbIstUZMjZyjQ
NsjpXjmcqOG8m0vS4xfl4RZYJNkQOz/NKQMjO0ID5UV90p/6Sur8Trql8PdwXd0fneA2Q5KAt/ll
cnq+LfdTPJt8NFSPpaemeFym9KZgCjONedZ+H6jQiluyNHy+ExQQnrmmvxTb9t8X1a/A9duawmTN
IUKDsYUFybdttTBa8+wW9W3CmXbmIZiyUbyKpkI1/bHi6qt6dd/vjcyLxAIk0LF7hGZ4xrtV3PFY
VCdXdqES5czQsbBY6+WUou4Z8+g7HfoC9/ho2tFoK2+l1Pv0rsXX5qlwPcPNjmx3rIAScVmMqQPq
WQtqqk4sExjAMK38+33+B0VCf0WTdbJ/+E38MXz/X6HoTj00R7s+3yZ7ToJMqcKiDJteFNoPou5h
uL4P578/5xtshp/t/dje+Jz+JmrV6+jsvhHnH6H5/2ba3A4VAJKSwTb5e7lrl+fH5mYdb5PzPTj1
UXUKnVyaWtCo4WXjG/T4gJtKFP2/e7YwjniPUnV3sTiw3G9Jd7u7GFaFkGSSO3LveHkebFFBcQSj
2lX8nlCilpoa/P3h/VIV/z6qVAIGob5F22ML19Xfn96tKPq7ZbW3yU06L8pW2PAbD6LXvJs7uV2C
E//v0VcNAwpSMzssKQ5EOibw7YOxvkcNnUKwCRXntQpf+qujTmkTpB4nNBzzhkqvlRzEVgVzs29i
FOJxzZagjKGI+RRBU8wRVqB0HeKZ+ejl+NhmF1nbsg6v00kDkXjr/9Tl4w/QxlD5QH01whzMoPPf
7/fbGdW9uWxPtwmGCIFJc7mknChTHYhw1ZFRKNKiYQRsRmL549shMB+st+1096AS1dxu4j63vXvi
zrX5JgrPUeUZY3V689rMhtHcP4BRTKjRpsWD8mEuzl79XgfmuBXmW0tl+bVIGKmMqIcAPd34H9rS
WBbE6kpofKlE2de0IDjeebe1wvb0wxn/D1n126Mm9qOIC6oD+vzdYet4yjX7aGOVVwz0fHj9adr6
8PTYRxvC7aFIr3kGkoCbpPtgsAmnT0gNVqtgPJRsh//ltbElxr03rSRuVGI6nrZhUAlSZXpnCdrI
xvtwkDYMqE9yAQY9iGx9l5Rw3zNt3kMB30yJlgPKNJS5O3jih8QMBpo6tXJOETtll5sOCXSbmpMK
XO3v0x3Ljv/sIjSD/9cgfNtF9rfrqOr313rSBJQhEVtcsn1UZ28UF/wp/21me38/78ZahHVc1HsK
sls/f7Gfy4c9SW2/IH6MrwFdLPx6vR+PFrQ7ikhkeQ0Cg+nZ2Y57VOamuBOn9o9WeEzJEbPmlcat
IChPSnj0e6rfD/cx1npet8qXbao9EzChHzlmdG+PCFw8SzwqHhtdYPySn1CgDlH9EmEVIRYiIcmO
1GK8K+LTGqFQhIUEqhSHgKyfcfaFlx/2iT9AY4ybbeiQoLElRQH3+7q53TVtc+twL7Lgm6hIZAbi
AVIKWcinG8IcZ15AvAl//Y0uZly4O9WBcx7dKV2CJ3BCZsAjPpnMILNIth7iC7Aymvm89xO4l9T4
d/E9MadXD4qGBxeAeh5gObQAv8qoGcCmsZLhz4cT6DZmfhBkkBg4pIcff58kv1Ce7wsF6RX7IrAU
Nlbf5sjJ7dXjzr7dJuYYSg6XA+LqhPRchR2v5Z7zYrzjjly9br5Q1E/rVI/rxFzuxiei8070OAxJ
nJ3mA0mlDGGTbt/IQsyPY6q9aOF+VUsDxzp8kr1LWAbn8DA+PN2iE1DLzJ7Y/t9vhofz3xlPU1/O
E6RcgwzgG76m7jf7Gh/5y4RYtn7X3vXksOoIWwe+kuoPZB8rPvlK1LH+93410H8E3L4hWF+eCMYL
EKFKahGsm3gn3kZiCk4LU+eBaNgSSmQBk47SnNBWgxKSR1tppKpvDOFuiDqgDFdOWIltkIc7FD4F
P9UHEKqAF40SUIg2U6kTc5REMH/O/iZT/Ht0AxrBbeOyzse2h+mdVJ/PkQF+sqQhKYsJXow1Rt8C
U8eCO7TPtlRhVFQY3VuLMIMaUoTFl6+eQI/6x9tK94xttHlzAiWEYTAvp8cEalV4DPfLQcNxn14J
C4dpy9oZO8SKjFUTsMjEV07OtQsoxccOfKuL50b9s7Nohb5uhZIRXokBodjOTZL17UN18syfyg88
pz88QkwRAUgHZeZ/GmTtTwQNB5dHSK/hDieZ6RUgj+l4gTEH8fa0T7SlmljvkDP1Tj7uwUNAj0Jl
2lj+9TXHKkDgm3qeOY9V0j6AUQcaYjNM2MCqMT6RhXeeFssNSX0EsKWl+wTd2DKfn2sxiK0iTvjD
2yU1Y3AoKNiymFKI5/QjoUCt9EQnGMpY58cRhZ734+NhovnFwjZklXHq28uKKpjXsuNDXd6vIGQ6
kRPAKQBvhtO12LxvxNJFELPxgX0BxJ8ncBg/zHTgXJVp8Wl5tio3r84LZO63gq0TmP2NopfxYaz+
vlhGw1r4tvKh6f//gf4Wy9KTEEehhoF2xupXJz9UdD8gqBLbbEoBp8kuOs5IVIGmX7cfVC/dQ0DD
p+PqMjslKNsgnZnTU9agGRvKH7nYZJjoR2ie5PHrhG8GPHLP5Y12wsJrd358RO3VwUcDPP48vmg7
CS3ZQ7E0w3srvrwrEaSKQV3YRaU3//u90mPlD9MKMfpgzjaAyNSBf9/Tq8ax7iOtuE4sTbTMpayq
5P7VmCrpZozRsQ/DYgw8ClJpii3p1gciAjSKcZ1ZU+P99HXO4Hem7WST7BZMsgHWoj5QCgSH79rq
Mj0HQMrtovNx95kAb1gDtoHgcCv387fR0zHu/MvMlhW1XHu2XTaa3H/uK1FMT3Oqzcs6Zu/dwzV7
7b6ur5pOwIGRNG3gZK+LZkXMdntUwPsmeMnNjh/X1xTMeo0d7Z5ntg23MeLZ21BYRkSqe7h4J7R9
F7zXyFNbr6O0gRML4q3e1xN7PJrWABwT6nhkZxI5+5JaNn1vstG0f9KtwHiyppb4OnnNHGBENu+b
8QGTmRsWBhzbUC+IbQlevH5GP0EAgp4aijquRO3ZCdPmA/x8gRIGA1kQ4uu4REAc5rnI08ty86hF
V3DGqQkkQunJv4LD9lNoHgIEyYa0eYyVpZm0j7eJ+sCYuoGRGukRNDPdPdA9cFI+lA91up02oMWK
7N9yW3YAKzT6Egqn7BUGa0m7GcK2Zj0CMdfeNh5B+EsBlDK9SzN2F9obZAP0aN5ows794EDG3GU1
+7Y9O8HA1CafWjTUt7APezJJ5Wtw6/E+6VdtaLy5/o5y3W51fPwciH4cAICYL6cQjPzlHvXrwcoW
Nd/iHGjZKK3YeBaNrEAY8SKYK3MDVsxBNP6M6vxQ9q9nbbh9d1W2ojwxn53n8tMgYES6uhdOK0aw
VdmACwQi0R0tqFVw3q4q6s9a0HvnJT0jkvOSouOiYNNZ9As7tmNzVT2BoI/m29cDm9jlFhxO3okY
AicMz17q8dnHrdLbhUAu/mF6YMt8+XWAbZflg2Fyku/Qts3cxUBYxBeJtT7CCs7bBjeLTAh9Kksk
/+wjfpOPdVYXsGn6OUl9yTgmekx00AJcjhLUoR3QycYbCil30H97dnhTgNTZLBjVXVIsXWowDU/L
Lfn2domV5s4fygX6PbFoK4Yp/fiOyw3U4nvmYKQJlh6UgBuf+5cqwfoEOkTFA67fGDB7htI2ARcd
iCVgoQ87uc9wLrA9G29fwTFL7YFGVfcrClp15k42K96Y3gfJ/5H2ZjuKa9u67hMh4dq+dW0Dpq7i
BgURgcEVGAMGnn5/PeaRTiY5FCHtvZY0NNcaOdPY7u69tb9qqcc88kE+z/wy2PvQI9vDBBh3Ijqg
G4BsM7iH/K7aLsfYYsFq2QDjxwBK11NZV7VAnB4jbaJ+NqvusKSKo3472h18p1dHn6L7Tcjkyu0z
oMbUshwaLObDdMFoKfqqBHef8Foe3Qfl4MZXBtr4Pl4q8T7Rh+bF0eEvWiyzN83ehCfD1jx1eEP1
jUt2fN8V76BKKGtgfhq/bR31Flbbjif1jnPy6w8cgsWwa3oI80O0PwH1GnRWM6gDDd90Z6LwMX1M
Ctoha9X1NuOOzYkZ8jrOy3Pvmdyu/o1Xs9r0+Q+OvL7DkgUZtJY8Iv+k+VAQybgnsLh8nfVklBcL
GcixmB+3MrEKmMXLiz01afaoQgZk0o/rZbutav7PfI3gwxFlhXyw50i+S9dw9wdwq7m0YOaimw0q
dppHf7PSdkX4iGRE6bsmWgr1Q8PDHdx2Fe3WnRbsED2OzO5G+UKJPVVzXxtTU7Mud503ZZz329GJ
YHGMWDm4e+OfMGGzhjuInh++uUKMPPwo4zskW2VfZ2sAvrenMzcnF59h2sI5H9HIjTrBZrg+2w3E
fNuv+8bDrmcnPPEooPXhBfmytUvX/UBFgc+qKCMVbJkC/ujXM07XAB6NfCGUzRWa8ypq3h8OtYBT
JKNl078vrhHbGAUpyaXg7HrS2qi9eqeBxZsPq7jbk74OgHuPCeAzrNXRJdIyYKBgAIuw7kTFmBGJ
0J1Xu6DUE+qMR3xyp5LX7RceJJgHw+dow5wHj6uLstdwPynxpte4Bas/0YfBCa2gU/mdiW6vu8vL
XMDEadcG2OaStPRfBKNXY+4/ROUiSkdcUP39rJygiQLqZd4JvJ535EKd2f7LaJ3OaDM5DI/89xkX
P+1MmzMItJDub2Cao9Z5K9+uAZDfp2UvjO8egUqWGtScoJ2Df+n4D7g0eUIkk78P5AHoKS7pXTeg
X2btXJfCuECFuNgP7h+f1MRR1/4UuKcafHLX9CzcD88ovtNcPmyFooPEJD/zdqX9XEkfpz4KRA49
WKAPE9P/xZchZqLUv8wBcPbBPHWvR3wG94T54AGTD/UQbQJGAp4TFbM++ITqBMdE5LQS+QJnVjA4
pidFuMiCHJc8HGM2ZxG51/ebi2X+MjHDel2P2lkzRRU1OInHz6NvQ+CUylEwZ5PbG2TIe3Sfiekj
GodrIC4Y1tHR3S2Iilg8uaMywVhycO+BHF7GgvzEHbJU4QgxidnnOBOC1b5EKAG1OyjFMdL4lhT0
/ZekBJli0PyUxVGEpwQV4jLM3XtyS/I1aDprQxtSD/Kxem1EIqp7R/TpshDS4d3wdicb5F5JbujY
NeeKi0BhteONaF0iCuDXPQrBQRoJrTtWqVERtrPLOPMq8BSJfpqXP0Dy1njj5vOeUPvypW+82qOp
LmAbD/7J/bwEYznoCUqQlpJUwN1ZcvVAQWCCM0WUH9oi58/xVofwk1jbLbdDWSK+j6KPVL+v9ath
85aGTXAbHpNmMd7BdvJ8O6zrfIpOlciC3G8hk3dl70prh8g10NZOPj3z79QU+/o+zvDQHD3IMHvz
pg+s8P5B3ST5ANeav+JKgbG+sUIwVfJA01UbocoXVhc5OPXTMEdSBA36KaNxJOUC82aoByuFb6El
C0F4ecy5NmPH807jyjNLtr+MBD4WVrffkhtB4Io1avgaiDgw6OUI0v5iddnZCJ0ySBRr/tqDT0Nf
16fjGXSiz4dTJgLtj8vPIpTmci+LC0/sK2SE9L+3ka/T/DaWWTcPO07OXMQ72/H8+Z6xAFImc7Lj
ii5xz4cTT+ciC+BTOI1C/t3BT3KOW3NUEofIRnuIssVTZA/E5XAP/MU5iDsN9mNWUhYOLIQXdG1F
ZA7Yd0apq4aE9wIAmRNjlHNPN28/2dNMpc7zK3tTnHkV6N9bGXviwZV7YlNSw4ZfT8jf8vKVu8hP
DoMP6MOpgjtCIvUADdEHIJt7CZjpwi8QcQwpuQqtcycXuF/1ycLkHsTuyZSvXunusuARbjz+fmju
Rx9bCQoSDElsSwcWkBxIq3NEnU7zOViR8vtVDLIYbUCPHNm3Rc6D5EJt135sO5kw93Zc1oo1knmf
Oc7bmZ6IiAy2Npi1agy2xUQF7E631dU+DMegELEe311gZ5oQWEb9jbXXJyVSiOrYT97U8c2ll4i6
cH7CN9U6x2X2ZSn2eVAFx+2To4PizWfJu10bOJG7lRFMUNKQ9EkmBLsF+NruFHPTNy5N+iO3RS8N
fbnKDvbiHDDoYm6FkCgxtsXxXNw2M5MCZbh42HYWkpQA4KW/iVMBhaZz3F4Y6CJ221vS5WxhG8jp
R3/u0JR/GQ9mY6L9EYwAocP6C3KTZ/I1U6THOWljxDvWSvYeAyIN4RMLVCWlD6vYsc+fhU95rfcB
Qd7Tz+PstLiujPFhdFzrMtIHpiIE3a7dIqTRkZxyaP2iH1D/1ZD9/TNfoMHsVKipRZBq0kXJawa0
TenBoUe+44HKw/L9NOt6gkQwaPQSbVLhI8YaJHjA4VNY1ZxKiTWixzzZ5z/Hl8FtfnDb6XNwDlI+
LtAV7Redl2z812/WGCbNwCkc+Wi+/m59iyoTUwvTc5IjW6ar7D1QkXYTcUqSzHnpQ2tGi81Y40AW
y+rZ2qyNnhZxZHl6DJMdX07ug5AgqqXBFa/0+PF1nUP5epuHTV53wTnexcpHQtChpmk+hBy3fa2n
hOkbALNXCrw8I7KoDRpMNzbtW5dSvwRZc/CwveVzEh5wsBX2Uouf3poXG2Xhtf/wu26LDz39MjhR
iG4lnWQIhPNOnKjPgBAfmSXYGoBQePzqTCju88Eh0KN0TBVy/UrfNjQs6gjpNAk4BAAtKzgYHI/k
D3KAxQ+2+DY8EmWyPIej1FHir3y+AW47+KlqS6WtM3y9BwxwsYt3AtAGyMUMmkEAT+SBlAKHmRbg
OKCeOk6vs/zzzuD5Wcr/Pr1HVMW8XyJzqMZ4kAwhSPTEik4DzowRRUCib/dvBS5MpnAB73IcB2MK
YGEgrD1KwqAbfl5If+kIgc68C8LHuI/4HHdnl+DgbzzMKqgjqnF3q5Y2Y5gyTp2r81yXnHHcvOXL
bEYk+Kh2R+p1jD4KgF7N/+sWus1WY+ptJKrAnD2kmRlBEzURxbB7mRfjbohmKuthhohOgcIdXH7N
qPhXjK8RPMaQM0OE2GrMjvx7RWbpTZevhlGzBiWK6xa0cbffcKheA9EnqnaeiuikrY4oTJts+t2o
45x6mvcQaiZeiugc0cIf6QRvSG7pyia8aSBo3UVPa/q3JDg6bZAjwb33brgQv66Do/PBgurT+9Pm
IcElfnYTiWaOhbUla0kI2auQ2Z1RPirXBHV75ioL5ZDKmSfbcUv8/73bXDs6F4CGqEM8JPgplZJr
4LRMKOCwCXAqCxUhL0QbGZ9ZgGKmmMsT3gzzuXCXhnfC9oOiT+jXRI4br9nujxzXP++l/5uV9wLt
8XwZy6kx54qMZbHZ/kFTMx5XtprWrKkFUCTNBDhz+WwDy88nZD6GJf18sxLPrwCGuU+77/foPDRC
JE1vzN5yQcICIe4l+G/cJuAYLs/RVu0JkHir2ocxyXUl6PYm2qzpjP18sM4mvDRHctvaLoY53yTP
dSkkTbdYJ5ALDD3bCly7Oy1pnJAK5jS+ZTRFTgEMIZQX6VxKyoA/StN2Dj8Os8K2PBO1WR9x0sHO
R49+6R+Q+4vqG6tR3OkpQxCpwQ7FHZlZPh33+ykuxmTlzIVNl7OK7nNaxW2EgDYFruJPA2wXA7nH
OA1ze/t60lzWnr4tvlD+qRMGDWhIWjiC6RUmqICQmvbG+fAa7vutQ+nHHOs1B+XHc6WOc+SZPmI9
z3jnb7atUB/z+cRZz6RMS/3sl5lB3zr0f96pDnppMNpBZAj+/U7l8nZuT5pSf4szmcfhi5nr1JgA
31Cclk2P8GDV800wr0O21cWDxhTpjglWu2XXbr9mzZwvpf5iA7ywqZ63d0zWhDXVn534+d7S27uI
K6dyf2naxkJUj6e7TazU8tGz6OS0EbHNNBBd3wjI95pqFH8XL7MlMBEIzRN0EZo9i6f883L+L0bA
FH4LZgiiLVFfHZ2qVeWpXh/O+AGYT7e4771mzIlUg5ygkUP3xn4uSoLOQMb2PaqnSB9r5OhfnKhs
hr8p5/+dP8DsMszBxIySHkFQ08ubOJ8fJsNTj3WisNq7Hdkr7zc76zBlpu2M0yvC7uteD0s9PbLf
unVtTpRLFpTl/uvxvMTFUzOEUmtzPjvXB0POmHX0ywPr/lNMiV9okVvA0CSNQVsvHg7rdlMuipnX
iT7Xplk/XXT691GxKpgoy5e0OO7ADJJThLwkynuH3pPv+N47+Se/wrOX967zO0rBTX8z28wgojaj
7qiZw05FTMPgX1ypP7GX9VQ2lDtq6ToBQjDcuul8S7dwKcaHuLMkRZHYPTLvgNnu0F45+mjF1yIY
4CEVU9WXY8tPvapH6EZPQ0MLOEljRTv7ZBMwMLpbIJxmUBB8Rn49hNQ+Quod4nmLDvikOCvcAq8V
yQKQOjluA3N0LLAeWfSNdFceNYnf6VmuhdQWvhitLQJWWuv9+EojcPC7xMdHXSTsJBdGWlT2CE5L
OhGDwd1bDD4HRxsgz+jdD0cHMkiePcfdKNvqfdLJ++mnuXr0i+TIH7piZr6iY2HYzncYGzV6iD0n
IGEOSa/AUOrwigRXitPRGSUYnBG9EM0jtrjetZcFbcgAqp6ZlL/IiKR/WA8iJhlQpOkEQimE/76U
q0aq1eYlv9eJFZJT+HUmyW+tI0xu+pJ3jvVtx32uf158yj/+oZdLvohszqZuXJ/5o042c3V8eC/f
ITZqgplwss/qyRG2TSd9QBnzdWzQul28jcUTOY6Y1MNjvfYtMGeKmwx0kILllzZD+ocgfvl1L6YH
qZHUw7Hh1+0j2J9VNbrMSHLbVr1nLO1I+ZsR9gLUJE9+fir/fV2d/qbLp8nYw5cX8djLZ117tOJE
1gPj29JH5OJ+A/hHXiIFOINTWhsoqPzNPyH95wv549IvL+RSVo+S0Y68EIiuNATemhQ9Ag/dhL26
Z8x+vtPvEXp/nVPiCTNdk3kY+GzwFv19TmUE1pSZdcD3aKOJwOBSL/Kk6+F1JCpNW1YmSD24vpR0
h3m0nzyPI+XhPXcsieREPZyuhWZmTtaQZ05gesd3CHTsRLBLFqXrXUVTfFieSTX5TTMknsMfP5xX
I7QywixOdICFE+zvH94x7hu1s2mkwTW+uMJ3Kcok4GQSF/AX/nKovX6Z/1zt5RCpS7O8yQ+uJk1p
D2LIH4/KlkyMB8iIjAfS/O2KL23gP1d8KbqPdctru3HFs99rvJpIkmCkjc/0/j+vAOmXB6m89JvH
e9bohNDxID1qFGGTZHum0qD9pQyB/v7lei+b3OuNvX5bl2tpbZ7mWWJ5kxYD90P4N0kkkBIJdjNK
99+u+FqR/HPFl0/qeVEenatxkQYX9+neMGPDUsoA7qh8YBY2IapWmIJrH/IFPPgRAMHgc/vtZ/z6
oF82s6d01PNjxoM+Y59raaU4jaF7cKSIithyf37O3+/thw/km2L/o6uQ9dsjVQ7cdcWO3Rf6kHzB
sAjebQX6Txrxd+ZOgyQmD+E0sTVswptXogN8l3aU8LUvSvCff9RrMfbPq3jZbjbMJ07POi9ffLWN
cHIgTegODJzzKupLSRSEYkt3VVSf/zfXJj2c0EwD8+jrcOn8bp2L8lFLA9LYB8fS3c/2o2rW4Cw7
IGjvDC6Fjfh8P6kAWs+/t3kvZ9n/bl3rovvTySQk+PTvDWt/KdL9Jc/Fravj9N0tk2OSo88TDe/+
HVoWZBTBRvDzXcv/uY9oDC5niDLBLvrLPtk+WivV2kwa3P3O0KLxED4PW9gob+4xqScsB+gLRJPe
ZmiuZHiiX8ual/r2/7vz//8nvGyeyr4+5Aedn3Dj+4M5TszPPdmWs4qVf3LMpIO0sNx2u7+9cOU/
t7Y/7v1lD71clIPannnk0rAmxikdSB808jv0FQJunmWjJyFTd6cZP96eUbbxN6PNJ6I4medD2zq6
Iw5gd8oArqZVqM7kyEDCgGcvBuFIOoyDxTe7IYkQ8v0+gSq+DcBx5G3bIKIFVDiG0BzQMelQpq4F
8+EwB1jPV7eA8cMcGrJ9HBGGNejiSW/c59khZRlamblPAXhPTPpn3t+EgoqVWSQiJjv9kkfZkg/Y
NZEjVtgn0J0R/kQnixAGpVcKX2F9dgC2zeQyaKYQtsMrfPA39dRxlRkZuQlHdebyAwGjrP7GInT8
50VnGuLQ+GPzoZ8RZQX9DHJMwwDZ+Hux30tFbW4aVQzz2aHSzjMjxIwJ+oN6tCEZiiyxvuqU8XFC
Mm7rLapA+npEpQsZeMLucO5vguyE/eaxq2bF7OqNYeDsBuyMNKQK2OaGFtXq6wSo6YH2cUYLI03Z
4nAw7slV+ObLYAAYpLOaSjw82iQg808hWmXWZCJBsZWEihEwBqcCMSgyntVJvcyCTg/PlKu8C99i
NsiXykaY/Zw2CmmDhnsikTEVfRCE3ofaJa15KsNO8t1A0GQEON98xFmYcYFVvTemlU9N+C+8ANiu
4d+QxvXrWFtCZV/YghG6wExgrMJ7lbn3sTyqevoUsMcPCr/yJwiOlPCIKKJxLcyjTwySCxLEo+6J
DF37QwrpoObIKgYoGmEUUB5FjAE1loA5YdVDfKBP9+/K7hopZHIzFhAJu+RdBn3mrBE3MWYUFQI6
OUJzggT85M0QJy2MQWfO/LsZmsZgVBN2Jq87V//SO8C2H9gqVboBIR4RGmqReiUXRJqJ0cz+M7W7
6z0573BhQ0vozDxlXK9GtGfIUM+Ep7cIlJF2ory5edlWSp7jYqFOzalG5EZsTTCnLyqUnOlc/mww
gJZYEIXIpy+hxqZOaHyx0vk8eGf89OMY/ApYyxIC7zmo4/Ax7E4vQuiH7BLhELnkONpx6+Hq0WcA
V6g+mbU+1JGg3B4OEs9N/znOXHNRrZXw3kvnd0QUYTVMYxxBbeU8g6KwGVjZGWhklN/Ck2dhXPE+
6Go1X0NNqq3oob12wEwGBAqat+zw0xAM31GkHuiK1xcn65UjbPTFO4LPE56hM09xj//gEgo7rYGg
AYYXlpcPelotInhWYq5jOLs74YL8Qox5An2XEHnsHWtLJs2g6l1RveDrjY6rKytDCVo0FQJ9Exlu
G97maDM6cZszyTX8NH6IwHbg9iee5SuKnINbaXaFFvbmKsExYoqdo7sn74HjHw9ocgAih2qyO7TR
sRpm8YMEeO/MYe1VDowfQPNXh3z/WuS+wKbp6OMnNa2/d+MvRw7pVUHS0hNsNXhDI7ry0bYeTnmG
Cbzl9tWwOzPg2E6kIhnAyxqbzEexz5jkBMx6g+kmzsnfPcad0Bgudu2sA/Zveii49/DXlVcxLRkq
seN2ZiEsJ85nLGdH6IcP8WQPjhbc3nGbcbJIzlfhfpFDsZPp2Cv2AdlnpHHcRRdQOu0wxy0b4UZG
Mi6yXrTh5SMnkg1KNd4MDgkxEoMbcQjQlX0Dcu/9Pjv5xCex+TTsUk2YTmMutkAjWntV/44YQ52c
XR+WBNMo/SEwJkZcdDG2tuP5XaBqH/HuPfYRJ5/xiY0Pk9YBjj0O3MjtJgRqQWo/EKoLLkwa1exn
QlqvB0DXitPsuqazqKjL4YKlGMki0WRu783gL0WFEqIXsdkgfT0mGxFfcjaXCVZcnnDvWrGIR8BC
iAaFDUGokdNh05NGxK6R2xo1yA4xEAGL5r6J2x0FBakO56AzEnQJsn4Pn+flA6QH21+w3jF6JNQL
JNWKL6OfZQPBaeyxMxOxuBkzWuFD2P5b5AQoEux0qowQhjjs2r3aebt6d9yb59WGfA6xmpCBBZod
ao5B6uDBV7enr0ePk8rZo/zQQ8hv/wgAiqbPA1sangjzu+4esekIZ8J9uFe5RD1EXfVZQB6LJMCW
yRmIAnjnNOqwx1K076tvC9ND1DI05zSjq01wikp7fEsUD4zpqyCMAMx0Okbu0RMaSuIoMf+cbThW
uV/FgoWtsU2TRwYdPOawWF5RwNhGKBSkCIIhxReKt+enMJwZVu7n81R+KWT+OU5fGILO8XSTzvWl
TkymcSCTyLF/cN+Duw0dr4dPr5icnDkZkP6chf/L1f81prwc5i8lpK615fl65upVhFV2dYs4P9mU
nIDop37B0BkkVb9AYbr0Urd+37LVJd4e06/GPDLRRv7RvoCSbja6VdUJVlq05Mzp6t98c0ANUO5u
H+X7mdJqw0d+wBGMhCAyZvuOzTI9lp7QB22oYyc1AY9PUV5YMwYIwwc0C2ZWLuqdNSVSRKwhWNXV
88P4WOXuosT3OyRGISBmhDwnCpMSxTG9t7fvI7p+2EUfrYgj9UX8R4rbtFmm02ZLVYfqakHh4HBK
6CDraBapJqyZ1e+EWdRBkEwmBdrhJlgZo8eyeHuEDI5AFMaXXC87BLRC+6CCwGTFFnuFGN0el+kw
Hx6wzqRbEzZENVB5qA9X+WzI+cQt7FwWU8O9j8R8CO2TLxalMMqFqUlroXyefWOq1Xygpym1n00+
9mlFdgEzL8xEWd/Xl5T2VrOHpV2hi7JcbYaOat86DKFZX2PWPRqtZrcynyTMjE3/hFyxsNmgGBjT
26U+ooe3oRC0lpMKzcyJ++sMt8dgmI263oQS+OODbGNnP6p5HJxC6MwFedUEg/8JNoTRhuAJKiQM
3WLgCax7iR+9CbGm97vsebLz+HpjQ3a3qkcqPeMp1tQzJlNHYA8YMTI5oD1VR6moZKgzHNwYFgcM
fr4DlHaHDAZM+bPu6GtbsXxEYotAtWi6EQA3qO6IBcPMnAf5IA90Soc8avukGub2cyyEgbm/lqMZ
A1wCY6xAcuMntieNS3CEW73LiIoWXQDjYCs8CiQJ8deKTALKcUw3exP7Qpcqvf7Q3iYStKWIGT3h
jRYZqscAdGxxooQAiBipO408z2k2PWI7yoWmFWUrM+THxRKFPkbrW2wNMiTIE41oDSXoRikBBIjG
dkglGVADLQSDTLmJbPDoIzsmt4iqGqaPggud7pQ4mAEtv/dc6q0NOV5Twc1u8ZHNbVUkhIP56RqR
GaoixdOcftXrfLUf5uwbCfjUewRLiPjc4r0w6VFPgPRTFJnPCYLh5xiDAKpOdXqPH4iHmfcSN/AD
zGGD/q0dM1KeaDe5eCDPpOTsnXbaAA1ttXHg/L+og/pt7TaM5/uoz+7t0m+wAVPCerBid0JUq0QP
CfeGUdS8E3pl9DeBiAtjXMzqNGHsE2IDmeLpQ5Tyawrq4IbRpkpy5ijP0CLNESFjYDhGnSClbuk9
B7Jvjd9zzrYruiEVNTuSQ0Gqk7Hs5jMFldrVloZjQtNh14U9P3XdPWIic9KBB0n91Mf5lkJU1qgI
rwjECJ9iV/k8ANMnR75cbX1yzsDDD47xPUPR+GQ5s5yMdI5pogQUOvguGZtEujPcsn527if7l4Pi
BWQQu6aYwKGA5qo6npyXVttSZfli1SXAtYfYpZhVsyfz0J1izXyJxhllyQ2/q69j8mBQFM+ww+NQ
hGycZObvAuHz5x8k/UcjyA+iBZTFqC7svH9v40bV7M28yepEwG2SOxwVCRNqrr/c939ehgEWCBRI
a+LEeMHWJKVbSoczMPYbBBhLToXijOm7f6F1X0G17+f753VeTqWDruylZ8Z1mCc7kRfPFZ4fdnax
4ZiR4XU8kp354EgApFkh5jedIopkkBB15jqdWoz2+uX5iuf30miLocKMJutqCDS6L4229Dilj+5J
RxUa4GVLjk9+TwdJOuDAwhqQ6x3upihKR1nwG575Cqv+71n8cemXouSh3tXHWVdOkDN0EuRlWxOG
UpEYAVCB7SEDjxeIFmieM0eSiwsBfYN3XFa/DfqQZPF6f3oKLxVK92ZdH+bBOGGLpH4liH1sMOiD
0nhYsp3syYAu+gADx90dcd0cBdWqICORTZhgaB/j2Jhjmk16+3AgYIWivdwdyJ8gf0qioL1SXO4B
xkBzeugDbTa3NaMp4y3iEro9pG6U/JVfJgZnGup9e31bLMtxOTew5J57l7hdN2vVNodJGx7chFZ5
fGfyMw9kl7YOE0ol3VV0t2KC1CPEdMA2et87UumZ06PF8fZglBXKqiGVBZsVMokzxuiujbAFpKlA
eq6stU9smiQWRQ3FmGFzmnd+W2n/tbX8udJetpb0rnfrzZ6Vdng3g2q0RV42Uim4RTa9W8TCGL0k
a8/7eYGb/1H6op5gRKimE4CH3PDvDUS7g19WN6J/bx8kiDF9C/2nKGmQdUKGTDs98+202kedUPpU
B3cmri3wVnXH1tCanvvgncbwkJwjxH6MtyO+M2wGaI8+6ZeRY9BbgQIJozU6GHrq5uu+xDkTkeM+
zG4+FtEqH+y3imG3rSNxIqMep/i72Zocd/euvMo8JNmosNvhA+enIdrQKS+nzp3rxUGFUS9/fhr/
ZiKwv8vs4pbBWOl/h9erVXayGkki2XOI9j0h3Or9IRQuyOuui25MEtUVYqHrVS5CwPfbDKkD0esD
Nv+dNVRcc134+RgHFrp+kIt8LuFS0vuUTeq0OzVnTAgJsqsvpq+B0KIQOKtEWWlnR52SANJmM92g
qy05vkZqr/I2S6Zv9SzVzmLQRAWv7s+3+03i/f1ds6OJU4MZRYpKL/D3y+92GH1lXKsTE6u9c+HX
iwwCej8wbgIm2V+c8m2r5mjLnq5y9bvMnmQoPakO0kB7ehrjYC+9GmKw40i0dxv3dAuN30zMhtjx
X3+iTkihRpMCFflNJf/RpzTH/eH6vF+OYusZq87BDr/Vvso0xSiICYKG44i2IWeZmQHyDUSy9Ze5
xvpCYVoihmRYO2lE2MTuPfnTXJ96ZxoKvMXl/LzFdwUTpwR77Jkj7DIPV2Uwgnv5knsoz58dqMdH
mATklIt0P6IZyGxyhCYdEAFgzuv0zr8yr+q/my19Gdy4wakq/vFy5Fyu2c2UyxMyfUZDpEn7jrSz
sVuyJz/TnoQgMG7m1VB/Z8QjerE1Pjpk4kwHNMb5rLt6xvKQlM3kHhjCVNQ9hsWAvhmcgq5/RIwX
gwtw6P3y4Wj/biN//+iXw0q2bldrczkeSai9gSi3C6FzQKCK/zhbb9EbxgYt7byYKj2mNwghI3ja
4avG/7/sLBijSyrgx37y4OGjDO5fvqxRhX7s/HYiUKC2845DshTD623jsxT5EKhT8FMBPfz8RXxv
d/8sN1L6SR0X/6O+fBH3ut537npzxAYsre7YTu1ndI/at5r+bW2BGlfuGdqAVgfO4uBjxTNZKKx9
tq6vJpB6t96VI9GMMENuj4MD3njLu7YEZOBxvWyfk40rR+0IXAsHJ1azFcis13m/LMgwOk0e/Qxv
IVrZnBU3sCKgwdvbPdkgiriIXa8NH9vcr6dPIhBkD8PGEiwPtKkbMlCA7BJDlAHaDNgJEz9k80gZ
0e6eWcfJz89J+bcu4n3/8ZxeCsK0PR6kzZHPUiPCeHfxz34TY0aRBSBwCHUMgtwUcnxiE8g8wm9+
ck33MdL7x1m3j0VIJzVFRc2M3xsHU5E6Z5yW7l3nVh4AS7/tdN/bxE/v9aWwvBK8U51QoyUyRgKD
gkWyG0bbM2bkYvjgtcSTwMheBtXA9LLfJL7mv1U64jOUZxazNPio5Zevo/OsrtKxUx+TIspmDduV
Gj+8Gco3tO9khGCzHlDZIOrGhT+d4Uv0iinC1BAqAzKGf071NalgtGQM+ozK4Xe6FYHHTSQNTNTr
fWFmMqJ9cJjojuxdZmlorFZtrwCY1Er3koATkplLmO1Cgpj+FMSYiE4EP8H3wV8E/vErHywKlpdH
TqSqBSGsWmKc8cs+JnePdXoqjSIxyHtn5PggD/OFsWoCPgNOPFL3cCt24nqWhcxi0n9Zod8tyU+X
f3nmD/n2rFtZ5/Kk0dB0LtQmKQnN2jttd7Ap3H3bO7TuAb50ZW2f0fXdWm0W9ZeKV7cTPLteSQ4w
OLLItiGrDu08HucdIR/t2SUA/LhihO20xFyrD/WzSBG/mc6daS2Fa35evyQy7FjO4v4w/RfvS95S
BRqL8cy9fRHW2vZP6cfP3+R/SJvoz/544C9V+uG4LxXlzgMnd5JE4k9zgd1cdamq+OE6UyrtGqNv
4/w/XvalcNWNW6oXDZe9+O3uGjwvdpfJtx1wH8KbNco0Bkt4yq+6mn8zDNB0MpbGkES+AcPzXrZq
Sb1KB+t8KxIFPfboxmA/pEkLE0OAiUuBucx758GADWgkC7BNhGd8Ajpj8unM1HEXcy2AZ51kI4Jw
L+7hrYoInCcDJY1zMn8oFmbUZ50ngz3tI5nvzv7TWh5U+ynYxcL0U4afYQ3GpLDmzzF0fqLVyLgz
SJRlMSvcBlqMZIQkJ52NebA0DfvB2WmNoF0BJw+6ODrKdU08buta63JqYNHCYIHiTcUvd+u3A+VK
iXG8hlfMaS6HZ44l3OuuHj5xWe9t/wGWI8Tihb1Z1Wsljcraw/0mMR2I2gfcSLcrf09LE+wHDK7A
W0VEbza4D+9JOlMZ5TaxOMPmxt3Zj43fXo71D7oMNc2Ghw5EknUyp16WopV388f5mWZJuYPJnRlD
GbqIEFteAlPiduZGkBTc380X+f8f3ZgQoRF6XB83usShawy1D+I1shnVnbPf1qv2IyvdDYYEEaH/
cGuyli54+TdT+MMPbOc0LTyN/l34yf9nhYAmJBq331pQduQqPYfX+P6BjBXmQwTxM8EZEmh68/lV
9vuB+QJzIhFS4q77T5HremFHvWM3+63kNn97NC+fCwP4yJRPMxL/uc9mIs9xTXTWykhOBFk+0Ik8
3IEtE/6hj49gfR/3/mnUHpya8GR1oYUMJUCHTkj1fUUn1ID1MJsJIetxfp0byJebMS3YNwm795Xl
no8eOZ25Vhg5VdnNnMANRk3X7mbY+CbIFbC7AfiMFG1wGQHo570WvwP75PsmJiMMLY3FGyG3wbnN
9iQ3xPiequExgDwFBhrWfVJ7rMTwDEESg4OHd2ahi0XtgI0S/WC8qaRjEfoK53qAi6oEnNvbuLrb
rm4P+76FHbXfCU4D2Cf2cgDNvSEUjPC5QLjP4wKpxlpXbP3z5K3V8L3x14fWNhYXrLKIyNYH1sNt
URHUC2mpk6iWBQ0rA4uQ6jewlgpCD4O433k+LMbZW+nDqQ+tebHo8q8OPua6QNhnRO9feCQDA0u4
d1yA9ZbSaloN9AnQ4wffVHUk3OMWaSSfkA994R/Pj/3N3gCbM486R9yEiJBsS3hFBupM93yfq3on
8ySBLzOHl4u8NXgswS/dw6wzyBbEF4+Y9YgiW9JFCnIAD7tKZ020Y0rl4mpPn4ujqwOBBFgY55vh
QWWwWwsA71FmERV33TJ9/HupClviz7u6/tsyfQEWlcLstsdnniXpDhMyEDkLCcTkDYP7SAXwXzCo
HpR7Ib/nk7SXUU7Bs5JYihnighMaR8ns2+jnVoQHGZ4yqD9uBPcMtMEtlpJDJPL+5gXhbw1aB3P6
RN8x4ZCE0QcypuKv5psJDdiBriH8+dbQF79WJrSRqoRvxFBNizD118rkrnX2siXtiXxRDWdDqJcK
lg20HBPtM1lZfSMqjmQuM89hqA+6sRhmh5GR1bx3ieq1KbP9A3E0YFM3W/nAq1UvztEZ1Xx3Ig+U
6YZPmqnewNAXMvXKhK1c1ZAjiokHwR1rHXsXgRFipNqEekxHFXoeMpwG111P/roGipuGHVIZObrQ
UX1KBKrVD9saHiadFbKd49nBo0DtPJcwBJTvT34UyWq6f4uuRJnb/KsNlkM15ri7oI0AelaOfAas
FsjLItiToS/SXCH4PO3/kHZmS4ojy7p+Isw0IaRbJDHPCTlwg+VAaR6QhIR4+vNF9rG9SBWW7L3a
umtVdVUtHEWEIjzc/8GWhsG4+XMY6s/aLnq72oSERzg87eAnYHzQfdUnCcLVHCm5HcAhQDPhXV9n
QCmypwiBd6FOm08BMzwJHz7KcKguUCbBmw3pfvvycbCp3T5Jn9qn/up/UUNgzjG1p6iHuuLaQ2Hk
NEvXFUXVtxCiIblvB1YGt8OeY+6C6xjrFmTFB9FH/iEFNqgSf+gDsVEXRd0HN62ynpRt/SqhUskF
HqQQ1vGb4Dl5JieTUKUssPwzPgPUWOii0LPL+DjkMXj5tzR0Z/mmGHfpsBxgzOF1A4BTB/4zzR0q
NQs173MhS8cgt0Fr7nA//axtGbp0PYIqOA7o760Rh4cYCH+bNcvDIauOzB9SFS/sI/SvEGZIl3RL
4FjU494kA/4YbsOqb3yGgJY2CJQNVrGVPMES8SieRYPrFEWSuTHrzc05fy93OrualhTSAeDTm/77
FRS2GjvJe/7OYPIPKnnbDqI0b+gv78PQUil8TsohECQLZAd5PzvQ0wJEv6WM/GUwTxFLwkccCG5w
VFfXN26JTzoQLOEDdPlMZsk43Agvyq78/ZbreP1RE5wKYXSVksKOups5Nha+Ldzt1zUajgpYhnCp
oG05cmnV7fWP5sUck/L1GJoVMAl9EcoOQtd8tfRBJ/v7GvEjz2+9zK08PzdOmpdVV2+BwR2JRGfJ
jswbiZSF4/5xn/13+ZUyZWqAQUFwXpDx6ClgWLo3B+InBfgfLLfrwJhsqVyOrxvlqbc3lvDxOKkK
2o+n+QW+HuVLgFdMA5l+P56jgjduBmcAQoKwKuqUPTQmhCh9j91Pfha8ex3eDd6NGQr1C3EN6YcM
1HuyScBEvL/Q8D1MtZHyodPyelSy/7t5AMUFVVe6VT3spNH++1nZU7ROJ+lIFeploLKTbYhJ02me
LMung26lCDPxcHMUCxbuqvGcyh+ZACfB0rxcHzSo/i4xmopGfZGvQ9tMUb5VWW/qd3yNMigvEYhg
5CPHyHBZtEmTD1HzXNUgwnFftrkyHFZ1PZT/+Kuuy41hIvQVnoAdKJb6RSEjo/q5/f0UkL9bNz8X
zo9v9n1pv/lm8SnIDLlKD/POVOiRlcjdjSkaklCvr3bzHo+krqj1qC8FCnbVIDo5p131Qs3ARMMO
SmVgI0sVHvn+7h4dKqpw6B2h1Kn2ad969CVk55oK5SUDcav02ENmfIlwFVR8zEV3vjeh/g3arLFA
tdWzMLFK9IPo485N25zhdxAAIiKhSZfy3HP7zaxAxCKapDRP1J2H9AJtJ6Eo4+28Yc/m5TqjGITe
tf/BL6gEpTgrbDvblOsQkDAEWna91RXk7ZsoFIkQgb4C8wCcB/qJKBP9Pr7fDMzfhlckGDfDe6h7
XXKI+PANRUcsi6ogJ+GrsQ5HF1xdT/N4l4x66+Yz+kNya7t0Lpvx+ctcwax8SP3qiSO9/W0UQbHm
faCyL7Wy7qC+hlEXluA851xdKx3H+HOdnRXszGoHYMQERAkEIJUDO6W5uL58dp7owpCHHY2vA+BI
c4NOO5qkZ5uiHf+NjPlSIF+1j2poTqLFGa1Kjj1/hhsJsh9133tBIQqhP5Sqk8WCrfo8bsYCP4y0
/7z7Hr5ikSXYEIC0eV7XpigL2KYY/j4LrTKdgIaLpq2pCHVpqdu2bc6Cjtw0ZqLOS7JWVvYzmbS7
7eI1dj3+Hqk93+1Q3daOY8rnpnNSY3XeyccoVMgkRRcrxmhVn8gRIjxDF/8HlIYz6/qnPAqJDidF
8QCPF1xve5b4NbSEWb6vSuEQAldcDezfv+OD0ei2lqSc12lwDTJ1nj4jwAD3jgsLqhkUZR7c8uRW
9vzXYLRqE57UORyqhEjnP+7mOq7wNDYofebP0ohS2797qnYp1q0l2S1TBp52wLP8AUCGm+xhCQFZ
fnSxF/f2m9for+dqlVE9T4ORXbOeDMPqsif+ufwBnhEpg3/3SK0E/SAlqu/GhOHWlFd9KRukKDIu
UAylh/F7qDb67q9HauUPZtkzqlg8kgZRxt9TgOBqmyEcQ3aGItXOOxajGpG3l9/j3l2L2AOIqrAm
VDh/bo/n4JRr5yBU5ybpMQhPvEvlfvnebIMdhaDfY92jRmmYWsGK0TVx9Wntfj2pjjI59FTcFp14
FF4J14eW8HmKLUpB9RIY64NXrX3H+mdYuVyBk0F3wZBaz2cUdWLGRqDOo9gCI0M/w+gjC1g5Bi4p
h2mxpCX1IKZ2d3XexGy9CYl+uJSVRkyVYqBia+glcKWKx5y5SjbAw1YGP08JL7RSBIXR8nhFltNH
vDO0lcDp4FoXTg2uAjAgOv0atlw0yukMoudSOSFyCRdHw6O7nAbuxPQXFdAmgHnkdVcuWvqc66D5
Cu4YU5CT0ffUQefr92m8s2S6bOhoUwPAUeCU/lwyce8aN6bX44a59LCXmV9pKyOSFFrNCEDC77Ha
iB8xfz+CtcaySJowqRJDmTdcDSI7+5LA/b1XjQWOTC4QmPg9nliBrY3lR7j2xnI9mKeyoytzfYcX
qovq0wvkgORCEfXBkz2K1NpbzoV71XSfSEZmodgjXEe/MNMAZUur8feHejRhra1FbvSL0j0Rqkbq
7WyVYOod7gDSZ/c9Oz2Ide8dZwRxdlYAKtFtak2Y4btdI3BVRAFR+BaUQzoblj87rYRG3yPO2b3T
/ke01nxlSVooXb+rzPNXasuiUrGk3k451+mFM2GcV/VX3rv+lE2zEcBFeG+U3rfyJETMnVoPeEp4
Sr+PdrvH9/+X7H9GoDWzmluFwSnhO6HzherERBsOlsvtpb86wb+h0PlOo+tBSPGYfy/b/4RszbBS
+1USnAipx4z6YLB0efCor7yWf9KxkO57EE983m/xxA54k1R7dWCk6YFJhlThCMuGaJBaxxr4kmhf
spV/q5X9HrTdaPlnXLsKCCG5JyGapfwMWvtNfj7LuYJQMtrQ4KCfgYHDaLSxl0EYOKAIVENsWIIa
USlOoGBAFdVHdPcCpte1aF3Y3jwSSE8ctBDTyoa/f0H57izgJSmcwrnrtut5vSJUEzkr2BiB50CB
PHaQnV5RBbaroSBxuBhMWA9i3snwutJNzNbMh6qiympDTNoKtofkRjkFWrIIYYY8imXcfz5I+IYM
+BSw588JaM657HnViZcNHDqsZiy5qK1w/bTOk7NDs8jBagGP5WjVwYhxi6f9OwD7rk/v3TlM8rcL
9bsKXkcFQum9UQcN4l36VuwOlB4bLKNQ9eznf0At0/9AoRx0HFYGtEFkbqa8txWc5c4ahMJ5XG6q
ISJ/QqSytwIGbFg0cY2lalV7CUGtUQEkozOLPxA+pNn0ls87XzAy7drrZ6Dqf5+De9urgg0mSFwY
knp7x9NzpXc555KYgkpMwSAZwWDD/Ov3MN/ZUfulu40jpuf2pctK1a16V2X++jH/UO3tdrMZvlD1
OQ2eoBM8ivboqVq7mHpWFLeKcTGHuz8Jpx+h4zqoiVN6DiEqCooeXYpFqEA2eHRePXzS1qIOSrVX
yQ3bi3B2KJAYjEcf2+HqAkb9PeGJS2v96HnbBaLv3eV2dFtbmlqXSrfINGUeA/etPJvWH8jCGtsQ
cHJYoiG+S8nN2lIytV+8RYQmBPYBCFcBExF0rn852a13zTjrHNsVQ4D6Ld6fLh01EL+L2PqkOE2q
R6XPGOSQtsKX3yMr93aU24EQC+NmmaWpnmpZwsRDLIWG9NHBXAcsrNvfkKrbwholp5wYQUb7+rcT
3y4X9kIt0byISZCXh3W0Oj9rE8GAYtBFbUZ6LWbxtoTMVT86s+/dE7Cb/p+XWGvdyc+q21MuIZEv
r0LGrEGeuINEbYNLCL4Ph3XwFUfcWByXjP0PmCeQMdCaF9rEwIxuUX5pDj6CysU67VQ0nKeQnp8D
trqinwcDPJ1w2LOq/gs6dkCsqFizX+Gr7m3AJdgNtXk2SAb1crxanXWyuKC8kw8NUDHpGJe7Jc55
nRIujDwUUI51NelZ3QbWwxXiCHSHiQtPYx+tfRop9aQHWNYbnpDKE2zf/Pk9GeYU6NC7pkI+riYl
Jn2nJ/2jHuFg8fvake/lBbej2D6i43MYywGjqA0RtcRfRwfgtN2UtA9AavLe/i8EF1TWY3tbVAGB
yUgqIUemtgo+/iXXfO3SKPPrDPVLCpID/LxR8MkWxSrBVa96e/CQ4tX7LWB7qXS0Jpa67MPTV9wQ
nBC24wVYhG9BscEKHZtWqIXDrwdR7w3t7WO2hraq5PqaajxmsGoWokJ8mdUI89GFtxBoGp8GxRNS
vA+IEPcOgdugYuxv9oLoaoDXDQiKupgQ0LBYb/3z6FE+qYg5+m1IW0eb70tBrOcMKR5f+ZtkKZYY
1/HKROgn6SPsWVoYW2NQQA/pX45r65w7l0aldKPv0Hipy7NssNwMnWxRbiajrwdNontFHqy9cfcT
YrooTrUm8ZTKha659T+pwpXrkfbeLMQ0YttCTYJKbjV8eIe+O4k3QVuTeEquRZZeS5GWqssLWxIH
+RgG+aOHuzuJN3FakxjHIAtl8XDoKVvlSrDUhCGoKDA/mLNHkVpz1q0Ocll4RMIEjPtORMe0Mz98
r4/fI9191W8eqZWIqHpa+icxdA1kxd7IPxbjaug/eJxH89PKPC5KrfSu0fe48Sz0XxwwqTOhDfL7
wzyK00opMFnM5fB0FvMDtZ1Ejn2STfkRi/lRGPHnN3tGLy/qg5sS5uyY+Kli8gCb5eA8QuTfq23f
vkvfe8pNHLfrq1IKZYQ7aLUs1ipaXd3JoV8Nk72//H3kHsZqbflh4eNURIaIplCIS3DA0AkVMnwx
553tv4zV2iPczkEO8+73+HWwYIkn3OnAMcSYOvAGPwgm3pS/Nl5hOAUylv6s3loT9cXwg7pylXlB
twmo/7o36mKOnf2pZ4B7PnNLwQjgQUyxnn+L2Vogmh9fCi3w/rnHe18V/j2o1trSSvk8fOLgMRCU
ftOu1w/i3t01/vOsPfHnNwvmfDakqNR5VnFbjZZCmkiDTiE0eh5EEsvhlyfstZZL3RxMM854whM8
X3NBWxkjMSF3ZdqPmAJ3j06tKyHXDEUDAlVrNONQ82uj6shzoF8Vd2ZbeVbLcXd0WAn5IPcAlgse
w0bIbWVz/7PC/uLB02p3npZ+iyT6mdQivnueN+OaqFHc6TTyP2Jf50l3iTQguws06clBqIZChnsQ
8d746jK9fNlAT9loH6NakZu9NKnRlqP644EDDFCioYawd5e9B7HunQC3oVqHZ91Vq8x1K3leTMRj
YZrEI53/mwVzG0UM8c0QKqHpG1XIA1G+/9ObCo1DxE6BiAZoS/0+eHfvd7exWodn2TnXOvvZ9+AN
5CeEvocAIoCY0E8eBSzW3jBaiKs21Mlv8Nnv8e/etG7jt85UM1flS3LlWcUxhCP1Vjyt0MPiaQV0
6dEWJ/bL9st4qyDZ2k+ra1PEkYQen4rOwGUG7hpE2MXKEaSiIvSQLvsoXGvBRB3fKztXBB1RXlhS
qcROROw3Ahzn2U0N5qT4lK2K0/3Mvl7b4sV8MML3NrrbJ26tpjTxtKwrpBf3gAQGHB4cwJjeYNf6
INC90+M2UGspNQc/OKcazwpeBZQSdgFrb6mg1RuA8BJimZ3to5jf1bTfprO1fK6J7IeR0LHU19fZ
Bcc/KPAAu/RdA44RrLaLNo+JIUE9NGwg8j08uyBG1OA7MYbqTcTN0F8BtgJ39vBku7svgXcyhKuD
Yuitua/qq1Z4lSGJHhxE4znayQy+SEwh/z4Y/HunqC4Ur+HBK6Db21mjV6ZlGPUk0ix8bCzlVUjP
/T6/d8+W2xit7MBTU0/Ky+8Y5eyCUfxGpNseC7mHg1tn5y1kK/0SxSDcpDePwt/Num7Dt462xmjM
XlZ9hw9HGZTJAneZ8FWYYj0q/92t3d/EaicHVVCnStclFtW2EW04W4DDs6lMdfW0pF7zWKfy3kbR
kw1678iVy1obkdaEl7i4dk8ShxgbYQV3WSR6xud1/rX+fR7vnWE3kdoIMwoyXfdsEEmCGi0UbYtZ
PXo0go+CtHKe3Ay7PtoMYgBFGyIZSXYyfBTkbnfx9lFam3kd5pqmUGxnM8dTzQnRY8P8GgmfsUiw
/pt37DZa633OjYqJMxm4f1oryhi3g5ff5+bucXgbo7VZ+1LU+Fe/EMvgaiM2wRThRjH2LcrLOU2E
R12cex11nZqOaujYfAA9bG2ghYY060HNpLmLRI6JeRRMXAHCfRhJvJ6tnfpHoNYOdW4uzcFrCHQZ
/LNpkFpQPnq469457n7Eae1SahCr0ilhlipbPJLvZFMMRWf58FFe/+iBWvtREmqe60bijWXhCUlQ
KLT2efmoAv9ohto32yypekWgfi+7CyJcSFhS4tPQFn2YGz0Yuu9c8Sbv7KgVqbsYOlSDeSLXcefR
BmOJh5Hu7A63c6S03lsUbITQNWuhoSjQsZRxhgrco/m5tzsQhUNRwWFF+stOOIqTWL0GEbsDyrfV
WGx1GBhw+8K59/GRcWcD/xGtte405dAUiRFKZHq4OjrQs0HtJyNvpNgg7x8ldXdyix/RWouvSALN
73o8m+ByHLBYRWwTyRChjP9o23s0jnrrplxHahJ0XWKJhS7u5hmS0VeH/Ny1L2//9w0QGBEWY1IX
RBEw7Z93n1OV+qXX9UUiEy/wRBiI6grkTRQ4YFXhbdJ/EPDuWrwJ2MpaL6GMZUvlwb5di5kTKBXE
vdbhDlmbeTbFNRzWBMIrj9+CuxvITeTW1puZVS6XQfA9h2OffLm3juhQPHpC8TF/bbw3YVobb2Cq
fpBeXQmms1DK9KaPFoj4gN8CtFY+/F5DDxRGUDS4sqmCvtTDk/7u1nTzEK31bnjK1S0TYlxgPYk4
J8ymDOoXjx7mwXJo94+qrquc4ppJQaMH6VTkAXBAf3TqKneuSrerXG2lR70wraKm5nHCZ1B68Qkw
W9/fiB6OvoVSx2Hi0+vwV97UW2R/DEDd0UjQ6yQ8rP7d+m+rrWjFoeNjByDhlIf31GXU/UDlGk1q
/PnoX6F4t4rmGvwyCAWDR0vzwcppYyWSQ3BRG4mlqaLXiNnsAjf6/2qn/M/K+cYR3RxqTdQ1irgi
htgpQdPC4ZJeKWdy434wlPffZ4xcdA1Uq/J9gbmJVB2Y0FBEgjXNLnJY+ZYxkEae8/uM3X+f/xOm
dXj2Dr55CDud6zfGB/UCtGFGv0e4n3IgvISwGrIQStubSGl0wzipOiHoqNSUhMQZDc7AWxcPRMPb
FAgDATMaX9x6egC5FHDaP/d7KS6bLHE71bzERMQfZ6e5j+h5MNPS6UXBztaK6f917XM2CDJBOA+S
+RVnwZNzgMGPajtSEdhvq4sQaiSy0IgdDiGtrcPTtyv5LsHnMRm4a3QRJsUA+yFxeNEwx59zT80n
jC2cfjDNPMDuU/te3O9At84QPTnDGH2mk174jnnqH3AswNykHnvYT3sjifcRIjaeRjoQTQtbzxoM
r/5g6WJX1d5ZxeCogiBCSVcIQP0cnJjr4iXKjGoOddF6PTn2M3qj0ylyX8EMpXMwGeC8BkBUBgp0
SMzPUNqYlLM5jVMUU/uvtTXtYI2NMan9rPbZlaHp9KdTJBGstdqffj1Pn+0pgB0+eTp9zu0pZmz9
1+nz6+t0ehm8NlaCT2+3P+/x22l/Pn+d8yMbI3Q8gI1pbXASBsvwbVZkX4e9fY2A98yB49+HgZ31
+1bfgVFG3vWC87lD22I1fBlj3bQaIihjQXHurw6gEDaW6fQcZ/z56aLhh8UK2JrPciIPzzYykNib
nz4zJMtNB4Ezsl8wLyh3ovXnLEQ25yyKMb9Y5LAQncXCGj0Bn/7WOEy4BCKdjL5wAot56g7E6D14
Vf4uS3zPkfDx05B9QJLv5xyVpZmk1cFkAQ/0+eUzfXY35mf9fqCMqjkIfs7iDdYDSIdZ6IxzkoQo
RQrLyQasJMcYutK5/YVsEzDVwxrxstdsq0L8E9YdMHptxZp/nPiZ2+BIEbal7GF4cdudRUBqlG1j
YBVMAp1/ROKFgmZ/KGgW/tYcNlDNU4ywoP9dnDPj9VY+y3A/MR2gq3iBpNlQCpNWoEhyLH4lkDyI
9sBcN/x+BAolmCRDnBMf2LP+Y9LzI1/AHK/XlWVJV7oQ8P6y5HC1Q6NJ5Zlrhja8YkT+5/RHXWZo
keS2vhZ19Z5wo9n1IA3TN06esuXlS3++zsLN+bmDFy8kxnWVsthjXu+ZDAUe167N9TU4jbEd/Eqf
y08ML6K+xnLO+8paG/ZwOcO61ebq9CaNQ8wqUTSl7f1lpk6JCC2F2GnyIcTs0QV9k2HGpTP0WVF5
wvQr7Pem+rNpjM4bFYX0F/Ml3WOBGSwVqno7PBPH3bnwWDZGPnT9ZlxenMOrt7lAh33OQYMMM1ys
vUk+Vwor2afLQhFCcZe9fBnle3nn5X1DmNFAqdvJWJHhyMa9uNnmqGVhvP3g9PgblCNGX5dhmsug
NUyjne+esZkq3ew8zyDc4oAMr3grIwIzh3HsKLXQVpc+kSXALdwfNo+qeNrfW9rP8K3XxY/Vwruc
0vNcgekAxXgr++AQqIkjtbVW/ujQFZZdarYLeV8ig+tuIVXP4SRq2+4cZt7EDPrY1BQDSIyKYncX
gW9X2uBQWIZiRexSbyhWgO39SF6lffmIqtUVt4+/lu7N4LVOK7mWzwplrTMNUgrNvnOdgXBddWCG
uw46Et6ymCPFOzpMoi1iGDDNcSudHZbmxH+LFuY6BtRFcwNKXmGLsrM+8p8MUjrIC/wQl9LclnPW
NCocX4cN1q9C8AM3kUe7FiTXv58E8g31KgVNNwmVxZ/bVm3WVaV5wZnraob8U7Y1B/UOcb0ys03Z
QSHrfNSIj+zkG9x7nRI5a7JnFzCW034dO9VnL8H0vt8Fyhxh5eicJUu/Yr3Bz6jZIHLLzrRA377T
518cAhTTPo0SGiDX/gW630f6ob5hA3r6MFfe2Y66Ngp22HbHoZUf65GxR6rCnWbL8Gx7TzISVAm7
+hrNO3cfHzuZE1WDJBkjcgOBJlKycfkSzjXEjdCNRhfQGGiYfLJjBp9xPQ4xa3DHaTg09clJGRTd
hZZuou5YN2ZJNkpCy0WfDozfCbqtfVp3+RPA4ZFlAuNCr2wmCV+8mNRBx4oZbVOHMgxSoFwQcOA4
p8MeXIPJeeHOTmrexx6ZKZ4B4OnT82SY1GG+DJ0DNkz5V/aWfMUkun7/gBmjj1q5+VrZl4E67gzK
gTQJttIegxlPWsQLBStP1eqYfaHpqwhmEMIeEprNn97Yf0aeVFnXEOmRz8YwVQdj9+wvrhpDn1eL
gCMBSi9/u9LRF0Bm4K14vuAIqc21uTfzZrDyKvAKr94qn0kdpyOccdL3ShEHVYPKqSrkdGGWD7Nn
0bZwyQB1fqss+5g4x31EIdxJZkBDTgE5HlUsfUJLUgan6Bm1oiwT5KWrj2+CBq9bHkVwm5ACV+q5
v1bTsVTP4V0pzDqq2RCdsNeFVtwZ5dPDwHjDCWSlbjQUJWor+gi4gXBwfvgM4fjsTuJdfHSPpT+o
EHkAd+kP0Gfwz8vTEYYhy9bfV7g08IL1s0E4yZYFvPrplZdyXxgIYifpOFwTNlOAbBY60qDYao5O
LDL7NAwG8ks4OXPc8n35iGECmeDiIWlhftT7GsOqMeqNI4kJnF3H+ruJ++V5D6hzeVqrIw3W/WmS
cwSzMvswuqIBbtiw9E2KqSuzJ5SZihS9pD7DdUVGHRW6FyFnuQ7X0qkv1c4ZaxYRLcfSvbRcNFyO
53WzKL1+nvW1HQujZBGB/DjZp551wq4E61JA5vTWiOba/D9UeI9nxGAtnf3b6FchYHgOMauHGEfH
ahjpdNQl4S2n0fL6UexCOGMDDjNmTW+GfL2AbVTmEcyPMyOwDz47Lxg8oAHB8Czxe36JWfcsiLW7
5wMvo+Dp+oLi42nO/5TaiMeu+S5gTZ8uBupqfEj3pd7BaOvO+MLBp4mlw9CfhAiKf6gScoMyTRWy
IAN9W4splF8MXIoYtOlHD/tQBHYdCdWDCZKNp0nopOtr/zw/75t9PNKP2ar6KhbK+1keSaggbGNM
Zk9YnPSvvq0nzsmwO6+y2EeMY1bx6s8zFEWU4QlyEC69FkvDPoM28bv9ffLWONlXsWHHu24VJ9Xt
5to3eOdXB+Z1XMwVngyBQwxQvJF7YQ4cvmWNQhF20h+XF6G2mA8Z1/osfNizZe/kMJBePmHuaJaZ
np1TeYSCZKA4aW54k1xxZYHCZx8wLk5HrHAD0HAw5c11u7apjtzaqahZYuCCax5O7lhAgO9XBpE5
6MlWUFoR4OEjQ9xjsuzoiS3ySqIjfiS2Pw0ddaqhqjmPnXQiPbNXeaue5rCLYG+5zFYazMI+isWL
cswoDHzcZSpk5vpRQwu+u8CJPZxfplhgaiidVBZ6JJjlkayQnx9mPmbwK5kUXhkXr/K+eOUemrEn
PfmMt9L3lEnZgPNVi34/oI+1TV+15XlgzHivce15UlBqXtaIM8+yuC8l1kmzEwm9qKogS8tG7gqz
9tfzqhn3nhvQrN1jaWXrvCBNKpbG9DLPJ+VeSNFma29tvnW7lsqwrJWX8tIPTKfw+pedxtqfdN9x
Y18fMhuAQ2zxAXhvPcvPzRYIB68KBbcLCin7M1ImqeW/uq8h+RDwS+SgGaZP07PYQtGm0YTW+/G6
1we9STTtoLdxgTWW4GPezM5PiKosTET3kNpgcXzJojYarA8bctWVwYIfAFgNrVNpyccTAju7xpiU
G2l2eitW3eecwX72V9oyWsTb87je5gnK9CQ5h6UyOC8t/6lLAgAxlQTCWzSvJuYEZJh46SioQJk6
SgGXgYQQOOc02kB2sA4cH9MqDRMidXJasTeDfQZHNc2Ho2CO6ufoGSlpC2A61ZZsjmiMYmf9evAZ
WtFLNipxHWu4C6jOaYA/t3MZxoPEyjeIUK/rKZIO1aCDiHJFEt6MGrb9aTOVPq5s+2zEA3y4h2ek
XnIr5SYBxHsSnoHi4KZCCQtV0KH/xFT2ZwG2aKTGXDamyqx3PExPSwXbF20qVJZ4B3cybxqH1Bqk
22m5IENCtp8saqQN/LdiS+topth4v/OHmNWsG2xy1Td8McY6TbLFqJ52vs4fIrGgEIBU/yZ+Sgmg
v6RPXGv25f78pAsNY4msAuVcyeLeH75d3923FHEK+7pLB/JRml6P0eR6LJ6qXTTKsJxFWd0YFU/l
sBnlc4TtSDVrPrzjjqIjjtb8ToMh8jF8Ko8le+mp7x19GkMxaszeroM9Ta9f4J6MPhr29myNx/gt
W/SOMQeShi5N3+vaxsG+Hg+vWoXIqhBIuvQvXfuK8xUnxWcZOUZsKeQgqm3CRC0HKIx1d1liM545
qCfEoEyrPsAm7neywQWfmBdWXL2sv5AFahDjfy622SYeVDsclkfNNDgitCcK+YdFhFrE8lI7OacQ
ABy28/VlHvkjlYT1vfc9GwXGVBusouqxPjL1fgwn9g1bgfN4osDQElJCRx+fOwom6SDFT7OcZ7Cs
RglCqntpVMJxuL5T0px2Juh8OhqGP8Tu1ngocN1IjvFTtgMszx6Hbi2pIPQs14r2ZwznzVm2j5fV
8fBS7nN0oqJJ+JoCcjePzGAw1TSr+26gQ9v5UmTn/GGSFyJVjiL3U7pKnMuu0i3tpaBm8lG6lnex
Kkzk9/Fn/IlwN6sYTVjMJJCLQuXr0u8FX5fQNl6qYzCJB95eetFe0LnVRRuAoWGz8NFvfnI/IZCV
a3WXTQ4fOJo/dcbJPN/JuyyzymG0z+cxi/LINO6q/fmr3Fz2+qFPpUmCKiX1pS1FyHX4eeWZs108
6AqZWdwLUvv04h2joz8QVhyH6fVZbDHJOiWZCIcENwZkg6zpj3KYXax06T+d+YfXjJcFbC2Q/C2T
Uj0bITxbviLv3NKsR5XgmDvFkpHlkdi4X8TyGB0AXbmDilJE1g+u8DWbisbs2ZYGL4yUk3EB8aHF
d7gYf6T5UDYc1i7+30e0nwangcpeIQ0CcN2BUHpUEAhXEZpCagr3bO9o2hdUX7/OTLV3DA3yVS57
TjSTx8hkc+8wUNs/5Eg61ZD6nKs4szDrk8fks3MPuvsaezEVDT7ZOWwqqh7bZOguESPnXZ4Ktz7o
m04+qIULDsaBFxthd7zKRa2lix42MkasOmVE59zhJfTmPqp6H1fDURb+c4IWk7I/zM2lMXl11wLj
US7dKaTF8VXuh8jgCmXnaIfoWnVUxyZzky6bqb+UyOBw8nk7f8QvzaZZH+b5I23etrcBZVENMAEG
STI6Kfg0t4q8Wt07pSczK+m54YpDbajEPlbBulYQzpB+WfWcAn6tTmXrgHOYb8PreVDZMv5qhYjv
QJtC3BINhJVbV0RZby5cHvkO16X+h6SK1IjEGDs0xTlvin0y8B2DEih3oa3woyeLDPf1EdGwaboJ
PnsvWTA4p9ZpT0osHZXUOq8v2+adTkcFzi7QhJikywCTTyBmZGUHm4JPOTIXlGHC4WULafQlnbnE
fQ1wGeAezExqI0xnFnBCSTMMFw1S3OEH8RjvQRjzoMvTsTpUY9JKctTOwt1loMB9RHx6w8rB7BW9
uqE+6AzYkxxzLa8jEAIyzprxzN929zCD3+Q1R/BHBy3ozWmaTGKbY3NXv5A1r7RNdrwcgzWr4U19
0tbqUl1Fx2puTIONtwmrfhCOkudgFD913sy3w6Z48eadmbLQ1vUfJPncDQYVy2bTtS+lbX4lr+57
9aqsQen2ELebecOYuueuLgGjFagPX+aI70TzM51HlLJftOkOE/unkAl37ZojF5FNY3PY/D7p96Yc
0Vq8txSkUll8P6sCV0W79lIlKOZZ+nZW8T6SxjX3fhhb4UIrV78H+6v7w/qi1W+oQgFEwob8Z7Ai
drU0cUOCcWstOFYOZ8B5oxyDS6yhfo/Fu8OntUo3XWg2CMB2VVU3/0Jhe6ZaVplXzE3tq+zks0Lc
ivOM7e4j9pDnNFa9zqGfapJtJsu42cvG0lOUftF0V3owT2ZZJ573fGUgy9UaaNhAD3sjyUpiPDM1
dalc30+dCxss21mYTxW9GIZ1NJZcc3xJTl9pMik5X5UQMnw1K9DvNbKxgaCQUmV9M0FKL4OCc8I7
MED694Qq54l2lZ9xAwG02MEmm8VhUF0oou6wLueGm85d+TxUVJjUyKqf8W10Edf14uSp6jaTqoca
rYZsl2b0dRMRowp5xYj3xFdXaWmMFCoQtf5RVNUqOjRTN8goG5TPqVJvo+hqSUU+0+L3sj4eKqci
UdEUMuoTmPErNzF1nnVU53zyBjkVW9MD4Jn3LPnCfQlPR89T++FppFzDcXSlOKDit+jHNrwWp3fC
XprbsN4xEN7vWDmZDdR+7vEvco44cJjBaKysUnOXkd84dazbvR5/rUON/CrPfLkaNUUzvhjdMYZH
U68edU6FHXRMq+p89rRqECSzsNJtVw4+DtKbVAt7ioognpo7UYL/d35ACXYDomEjN9Wg0ikWht2F
oqFjr/tWWctYLbhLZGIetAb/VoEQesOmjuC4KfUg4YsX76Y3mPqXIK5lt5lnr5Dnlo2ADB25OuHo
e6HPCy5/gFY6NuS/L/u/z5FW3FYHSY1jveh5XoNKQoGJyukPVjaLaluu4kk8anauQ9UMc9wVYnJz
ZkLhQE2nj7RN1b/evZ/fog1hik656ocNT1/ah3Xn8zq76o7sgxIWbAhhoVLQhxtEXJpW7pRSxTdO
dtmVRsGouvYjyKPP3+bsnBslRVIUS0ggHmG1/8a5tL5l67xzk3NZKSbf0lupeHuOyj+UI+blXECX
/xcElL8wAK1wrSM+yhRT72iEOxyN9QXIJ+IGU5Wez7qzd1fyO4IGC//l9/XQNi4x8Fa8XYff6+Vm
HbqFpFS1mIkzVOreslMNsewg9dqfIif6NN61Sx9JHTeARAWCewGJamoOfOzSg4GwuMqm2lZ6Muf/
j7TzanIbyaL0L0IEvHmlN6AplpVeELIwBEB49+v3y+qJ6SqQUdzZnZ6RulsjJZDIvPbcc+yDasEV
nu7zBenhgcDPg7FbyHora/uhmYXArgOSa4avgLQD5N+nJjxS8arb64QJB3JzBY5hiDCOwd7+dfkG
IB1/i4r10bQXEW7z6/dW5CsACS8O45xhCTIaxLOEM/rw4ilUFb53aTp6ptB9U8f7/bJrJie6mlR7
59+Bw8+KxSNCBL+Rq0WydUo5w6VwQmpUwnFdQlUJFngjIPTNhL2Bs54RWIgpUAHOZ3+It2nNSXv1
qEy+JdO52zMbfzr+eO0nv5bzxznl8MXj3+dvokHnst90OF+pAoK2HBAyZOKb/+VMeCezX6THU+NO
K9kRZ/eT93t/fVMWSE9khN7t04fX1y+qWcde2e1m+UQiNran20My/ylNDvJ0+3uDrilClu7+bypU
u7b65gWuBSS0+PVy8ufovqJI3k0gIeMv0digtLlguohKUDUnSYcOnXIizNpi7pk3oxcGcbaQkZWp
2MyXDOPMi4nocIQo/b5Zk5fn54d0+jeb/hV1iK+/9fuU2vhdNRn2DVvTLKGK9/lTa4aaZ+c473ai
aQ3rD2PnJdV6dd7vtdnwxr/elRMe9/S0gJBy8hPJD//3rz9uOt9Pf7lwiDwyQA/mLJm+8uTkLDMy
JjIX8U7Mh2EKJs8b0NPnCVlNzweNJn/vIWNuGG6A/DJs0CAw4NZ67998+GCOZEWtIQ3xjs4+RrF/
NqjDofCkbS/LhIez5r4b/a1IsbwEpeZ+Tfvk/Igj+3ozjasgjSYt6YeMWIbmCD2mz5uZnIcoz606
3iHMfJnYqAbucPIDMlrODDnViqoENfGHcN+fOipXExR2zsnMoU/AdLb8ZtNgMnaGMkdpm1opE3bP
wbfgt/Er+J0/Iw3prFHWCYl/VxTIjHhSwyb+15dnyh+fEm4wNxtRM4HyHhqseJgUz8nPRF1RGWi+
n++MdV4394BAgxYlHgX4Ap/N6Nz0pdJUvm9FNEha5ta8B5qTQrl9mz2GDwZk/ZeNV+MXPFf9Vpmb
8rnt1tZr/R06txzDQN/A2jcb++AdEoSmXfLogUZwTGqcbtRt9mzD0XyINw2sQyo6ldJJW0NI4x96
KhbVPgRjdcfqXVP0mIhQMIFCbC2kIceHyHdCyw/PMmqgu2SfHmhAtOd5vlO2+bOy7V6Vbb0T/0TR
PoifQND4NmPNyL+Wsx5tpMuzqPinr7abQFXs+kdi1N5VXUFKtumW9ivZaSoy/o1/NA/FFmXWne/G
L84DL0+5Hh1nLYcx195ftpGrQMa+jZiShY68O5gl2Ti0oxuqoI8Y/b20hc492VbwdLvdAVWxbRRh
eb8+zfr1af68IaI7/eFWmZZvXJJgCHf+vnMhsqEICQlm/kx3JvweHBScnaFO6OttoxqyJpRX3Voh
26bunh7qXaNMjVMPZsV3jQcQE66+ou4Zd9P0PI+e7bMyCQ/iL2p4PpzWsErdeYF3ZPRn22aSvwBo
lhXLJJkZBQ1VEli5f+nCnU0Jl0ClcwcXsbMHcpMTL0F13XfNQ3hEwWZBIY9iqnPUjvcwHO/e8qvH
GO1jdM5MuzLbcCeuSTvXLhNI64KnwHVc4wg7vuSWm+DJ29Q7Wn/Sydcn2c9MnkBCW7xqAFRCVyLP
tlfmql/b9lpsJDUqOIrvINnM68jT1FUdjknZgo0JyZ/PHzy+qLrWq3Wwcx6dQ8OEWFuKTtTmsrF/
hNvB1WOEPswHGx34y0v9Ioh16A8eunCRpydxP6Lzgp5ceshhpyIZdoGIhU9nNz3pWwqV8UPyS9oE
W5MW7alAzYY6e7yhank5kK2vmTHrXWljU7aAQNlyqR1ts511vNfPN8RnH32PT685Si8sLyhRzWsC
wjrpkO+9FzEEmz460PuDRTiGJ7r36IRWi3B7QXgjOmg/VTp+WG5UOw5AbU7Srl53S1HeRlT+YC+8
rfYjRVa1nrZrbnnxjAXbGM8xiJtl8QxtVjSV9/8P6crnzzVKVzpLHtQ04z2cR+lQ/Ea2GTsU7i+n
djm8Flv5kHC6MUQblVrJSqWjs4t32T1mUucK5gGEEwC6aesIy2I/R5kAsKUwDRTPx+khC/OgvNUv
59N5VWUT9TlCT61dMMq9zffBsd3Ie22tra2Dc6ieBBuAsuU28qvaL+XgrBJGTF1nBXf4D4cZJf8k
UL7q/GfxKMPctE0RWPCO2TbPni6utOs23qPyYOyyRDTJrLmu8TOkznA9PWTIgWxAEh1oKKV8gORA
DTheQfuUQkcVHkN6Is4GsMNbbW8ujzRmBm7dzj6JIpR0B0ByzY8ldgjZXZhbDUbNxxldC7WPLLW6
v+sfYu456iw7f1dscReP3kYq5+lTt04epL1yQhIHBZFD8dLCSxMHayvamncPzo38+vPzjL5YrZhK
mvU8DyoXR/u8QhTvEBz0ten6a/8p2ouOBUX7AuWUr13KNZSbndDROhYE3tRK333wB5cCDVFi90nm
c2RTFyuIFIa/TX87iwybQddWOlXbdOW7FBZdO2J80DiTEqnb8yF6Vu5U1G5+lo8PMwJ3GXFja03J
wwA7XAk4ebPOvp1Rn4wO5521052JJH46BPQSLcY04TUnJd8zMEvidi/8UOQb7haZNUUVuF40I8d8
Eo4Vto6Snn3m8xQUjx4yadOrm/pFl9d5jDLf5Yfq7Bl2c1b1Bm/mquiU7WxCA0AvLl8ymeb7+Ei5
YG1t811AdvFgrCxocrxNhJTJy7vWfLKHUzABoRA8np/DnXKqNhEAmA0c2i/eY/wSugi5bIqX2i32
mbZshZqheQj+eq5zImZj1OP96HqrbOWtKCQH0zP6NS7Sm97EtFfxyT/aPDwXc1gGL0K5iRjlgSPl
MhpAQ3xDGyXrJvpW3eYyA2DxRv95byrh5vn+uJMjw2j2tVHYTsQpA0mBuC008bvzMwPkAs4c7HM3
3ksbGB1wvXeu+jsgcOxbPixticz6wwE3TANGSYOlVaL87OgsKnVqIJiw9anzJ9a24v4DkNhrHLl8
U8PvjQW8EDDB8rX2EWTa1uakcXtUotRudSa+hNEacV3ajK/6MXpNjrTlk6O1yV3Ux46Xo7ORNjU6
JrTDSQKKU4L2FkJUNXJcnI6F89LsC9q/6QZ0QD6Rwb9S4AfJXa9FSJGo8whgxSk8pN+zAYt5OQg5
gq9vvX6dT8PoqaqKIWMBTejGPm+KlQ3lUEtsCmKFnFQs+x5QINF09FjR8P9+xgdIYJN28lp+IzCg
PPxkH8x64nBy9MWPfAFzECFistVqQNztho7ITsYyoivx9aO+i62Pvx/0uwYTnophyGO4bV13sYR+
qOQiIiH4NrNFjnJ1sV0CooNIb4BrgXhlUeyco7X+eu1rtCfG8ePao2Mb1rUe1TVr+3uwZedTSn+6
3kRHD4i+8H7JJt+UqN05i8YFwQMKUZrWKIIM5CbBgclNIWKwzofHCDjcKvdoNZdPGsJcySF/zLQt
g+aYrq8f+laMzUM7MnODCDHp8ujbhnkeKX3Kt0VtlfD2Ar+asT3vjL1zAZdabP3dgAoPJS0MaEHf
+kL/+l5Ex+jtjZDu41OMIn3bCArPzrCdUrkcjjbJcz/tkFUDwicCiwHcJSOae/46nX8kPyJvQuaS
HcEnJs5UOpxPBWUCKjL7Elxg/NTLu8sP53F4kw6B6/9AgOXN461oQQ1v/l59ALMZuAW5zq5BSgoj
t2mX7c5/aDmuEjhsZy/FO/LBE3El3+iZfPe8NQZKXsU2BGZ+PubEvtqL760NkFVYbogAflTp9hVz
id7GhYzE2/VvwUv8EvQTHYzZVl57dN5idYN9VQvE34qXxtwaD5LQbEtX0net4k++/NZdsA6QnINr
CLaXJ3tB/LfVvl22RF4FnuDv1wfgVpZoWAoFAAcifNsaBzdaYjZdnmmScEEu7BFIhCR70FteDuQz
IdXPd86eVEs/eiRgObIN8t/cnES/B0FAgRnAE+0Y2nbxt/pAbEYgDfyiW9JJ6ZbMj9iLizaRaSWL
LLFo79z49+cb3XhTKIZb4gBDwTOy2H5WtZUVKBTJ8VSH4Nis0Td+oGNEQLgSm45iOeAjdesfvD12
4Y7H0G4YR9ZH3sc2IMG9auw5ZW1nuddIbr0xd9IjQkc2zt1x+6V2EEOdOXnFi0XFZ4Zm37O0z7bV
psNpW3k0Eca//G2uSK+egzv8he/1jtHG2AqMlDRgLCRvrVGFJ5A8UmrD9IjJ/b3hz6llARg4ISbu
LMq9iBovG4eSDIhMCdCmBrgt+Dug04dGQKK5QkwJJz+4QMdkNu/exPLd5xtlq50pA8q2LDRaNrFr
03REl2bvwPGfH/JOQErPO7Q9370+8wrUS1wTKeiN9BDvI3sGAmZRgejL587R2xMKeMAWvr4at46W
4JZiKknoQ1zVVoeh8AKTNpobueHeWNC8p/xXDLPqZ/GavfouKh/b6pmGceyvh2/m8z1uyGsyYFjJ
VEe338HrZGajeqTkqEWuxpXn+kwKxFNz48H0vEmoajGZxbBQ/+vsQpAan9rH5qRad67WNWUjy4vR
ZIPiMso84z5eCmCilrrIc/sA1DjsosJPScW0/CUB5/phkpuh1ez8vpsZ37hTFCZF9Z6wg6G8kSet
m0sVqb1P0Aqo9Ijg+vm8LHeSBfIWHmBXhKPRysQhRjrKjmCbHj1C+q+//jUtinj7fx9ibFhqsxsy
IkHx9c/74pvmPLUZo14mEIG1iQgKFRzPmd0r4tze9A/Ljhxycq6ztJAlB/HAZH9BgPNRARYLcQmC
ob8VeHwAKlEeNmbG7/he5/ZWfkfLVme+y7GARYxp3NNLJ5v1xbBdJAZFHEsJPDjayIaRXVE6xWLR
1F47EAEzVwQxA6JlCLPoWxLzM4cBtcg7H0E4/s9GDJpVToBwUY5pyKMb4NVK6Z3jDLqjnDY4FR1d
n6j6TOExhoVCN3kGKszO5neWvW6gfV52lFqqXtoUYcmyMnpeqKXrjxEwhXIeNlOFyZdu7VSzr5cU
R/rqRVGNEEgUW4Zj/nOM7cdx6CmxOrhBMJNf4PLFJpfpQkLsEEYP9U6p8HrY0rYMx7QNXTdsKPRk
se8f8pxzkIeq10Rn15afbGorJXVtpIETbWtGv7q4mjqoWA79xm/254JI0EvvNK6uI3XxBIwQEjHT
p1XU0TkvbMb0Ky3AgHWIF6TH/vw2Ky+U56G1BwNhDs92JUZNM+hvD0I4pgdRbs7VrJnWRjfR5Gya
Zd7i668gSoefvsLooUbb0qmpFkg6D3WmyKnXUIP0m7BZKUE3by87qjn/83IYOZpNmka31nZGlcy4
aOxCJRBwGQiLSKr014s+dQhasjk43q/XUq8HnQnvxOyxKdsKqKD3OveHb57FuVF2IUcsLCadM4nd
olonur9UQ7C9rSDx9q2jp9WzJtmFZj9NrGx1KarfVuz2l7lUqWtbajaD180K6xT322Kt5/uhyWdC
4bSceeeNkdnrlqEe4JN0e8WwW5cfkyA9GAh91b8kc0mOtJLMkzdMLWmnQiQTvyKUfgYqZETfnTTc
mMgA5k9ldVL9h9rol3qEwhumvjxV3o6/6dHSTiI3Aq3ogLxnznCY91Gy7LQMdEWDejiDAfzKuf5p
srE8VNRME+jYWmtmlz9tUEXyeiClB4szDekzyt7Wy36Z6kPCbwxSBpnsZycwGCky5r3mLSx/b8k/
o2RtGG9l/1p0ZPPnH7r+V7ZOSdjOGrjisye9yhc1XWDdmmfDhJAMrjWP98wY0861+QDFHyilCBC6
eL99C9IJW4LvdgaGAS6mPy0DmHz7xJWsahHvfeOEJkSoI39dMuSFyvmyRDKVMXs0LJ0FuIKA1DuN
1xcmLkpnojEVAHrQyf1XIz2WITCfWYW/pFvDDOHArBo8eAxvlFuve4zOTLjlpxTJbTubdWdoJLsf
UrrkT61leVvj2Wr5UffytZXOa1P61ZI0Ff6Ut+CheQMLJU6uRMl8YlWjuv5SOz/TKnmzO4WJkUk2
MCD3OAxLHjxHYP281tVfJWMyzHEFgNrRSCfwHNTvfpsuOyuaXSxwkzO53Q/tQwggLDF3/SRreB9d
mlXRMWUkZLAnQX2nC3oDBcOVIGuXdUu2EUoftXbaIbbUS9IMbq9sasIafylTy+lnCXKE9rSvpt5W
0TaRfc+/CGv+yc6Iq/hh3ZG1Z6rStHu9HtzviBIxMKM+a8ZKGWZ4mcjbn7tF8Ufg5pVpda/XrlzH
VmJpuqQysaUY4/5s+VWvC1K9E3F9MHXUFwNdHvuBo8Ih0qkeXZZZjRbJnVbeTe8GL6AO9pGF3wEr
H0xPGVelmWDx3ajaVEigNHO5nfhMQDMuQXWou7PctXsT+/thvZFz6cxzblUG/tspl638xN0P0gUS
BQli30RPXrfvy3W8Mc2daj3csbM3vy1ajyraNGLqePRtraSOzVROKeSCsmFUIF5jfhqmtaPX8Cwt
2PYgPKXZ+nx5pi8/yx2EDyqGt7Kp1JD503/rptxmLrp1UArECu884O1D/+EBR8GN1kllGNQJVVV5
yc54y4qaozeLLivVY2gV3ONc0yc9WuFf78z1NLb4Kh8WHmWkpmcVjpyxM+fzY1ctK3UWtMuUrmRb
LbBUzLfCkhXSttD4f5xka6NZ8/toc/F6V3fvw1OM8s4gVIbCt8+DW0Xf8SkaY7tM+wx/GNSeGeCx
mKqvTn3fLWmhaAbTUWs8lB49AmDleZhMkcE3c1uGGpDmRNEZXpvd2ShxB68e0SEAR2pIU3V9VNMY
lIuTSz6PaJcuvrZitJK4V0JJ22EoVog4M7FEgpzN7HsUMjeSXj7Sh7VHV8eoez0PnIirCnGnPpdL
YGJMEqbOmjE87MRgbHECOKf4vBEuqkHOI2BoC0xct87uyVBeBWTiyDgQTeg6JtpyRplgFZpmoJUx
+hbxNDDml2BlWA+4PbOcXrx7237rZOiUkIiN6IMaYzokohBonhVenbvH4TRrt8+2BINe9SMvF5wS
pq2tmnZl6CbU+msG99K3O5/+xjNQTIL+xNIU0oAxBMm/NEXZm3z6IWP+SHktiVh0Ek/bTKeSQBMU
wbSCISM+9lzZ8zYq5WkZ3YvOr7edijAFQbp8DmX/ceavKomuZWVOvQ9nfGIQPd5SsNz878qfTONT
pycFgX1HgYf9szPqjf4sOY5Fb4kdbx8HAZyaM3kaGMtL8Z2A6p+QY3qudpJ5RKn2691+bwd8umhi
fdEq0CCKMEl7P6+vwWcb132AOiYDxd2MqnwYr1LthYg26xZmsjzDvBpvi+hgGlP8c11gq5dRiWGf
Z+3Le1D1opRPPWM7BIKXYK4GP4ZhrQfP3I06nPVrrwWrVkYof23Tqp/Vw4un3Ldq1x7v/U0ckgic
Dv8dpRKS3GplPUjvO8mbELD78iZGuvEfw5FUyzOTwXk0xW4M2uPX+3h7dZGoo28MF/u4Q1RE51pv
A6d32+FgU4g1KnvKZeFfTofyeC5nCcORjFm1wVQeZndt+nVQI97eIaIisYFywxkZTMnLy9SMTThK
7Sm5hbbN4DyiO6AU01qb4lPbbGbQ0bjz2ldlgtGyo+NrEDx2fIvexY9wFvBhWbCIwE31Ux2+FyaU
6293lrzqMo+WHIVvg5lQJ6nsXpxY9jEKZgjK8rVZm1GicJk7p4LhTOoGBN9867TZqZ6b6fde/cpF
jZ5jFDknl7NaRWeeo7QpVFQnx1l6xr7UZ0n4bHn7UmHQ5y87cPfOXoWSo4X1z1c2cprOjFWjdzN/
hkfgyqbV9pyeQg2qkXVzuddSvL0evofjDeX0OwrhQ+japENkyKXCN4avzdqQK2CTRGLz6A2uGtwp
QFwn6byeipgAMBMbSOzY4WUVENTa195vEl1jLVjkMCmQ4DE/8Idal9Euvz5Rt97v3wUpBX3eT7iJ
dLnvWRCbV4Lq1gl35hgvP11wae4enOsS4/sL4mCpeBiUf0aGyg/STm469pPFMkoEvSg4MDsPW1cG
+BUOTGWKtfKTYVKCq9M36fBEymlq3STV3i4DtGePip5P6tbNqkNMi+ny426+cl38JR8Uw4i6adnM
UY3LcXnYhlWU9p2bBbO3ujiChkKlgAmlI5rbdTvp1GURJzPTPxKt37dn4hCP/NKn5Ud+KYK2X1UC
uXPNjtlXFKMBrEQMFlfFJG7+YF6KPp6KjfP2dew6xp5S2dfH4rolO9qBUbCelBa1H50dqHRwH8OC
GL0rZxxJY1hU7YLSD24mqtbmMMXFOP1MN1f/eGuTJ8IfDspBs7MJM9vW0bjX9nvX9rjaIab3oCEz
bIpao2MbyGVr6gk7RORQlDA5UdOSfvNjXKwlxhMz/beiQCjEBBYPb+gFAs1v1IXIyPiRM8bjcqwI
MZS+ngxSOW3NaIIR4ejLzq6Ado6dnvTSuncOeSWqOrzdOZ5yOxIxsw+qoHjPAzr0EBN0rH+QzvTr
NDSnTnYC5vz197hh9yHV//d9R64mq6Iybls+B/kjG89+8w4E33cj7nsLjRwMzMJNXzltJ7JDrujF
32B9Kugn7r3RLaf96ZVGLsQMg9D3gq5zDWhY1sav/MEiqObEIGVK3+GBSPvrPbwGFokz/WETR77D
a2vHzlrejU3Mh3lQPYmBVO8HZ5vdtHTCM/hLuG7Vstg3MGMQOMQPFbiHrx/kKrx+fw7iTpIbVbui
Ogyai5fkRsP1tjhPM4LM3t8wwUjiWyd3+sDXWffnxcZZTa20SWBKvLR6fsR2ycszTXx7A41QEE0d
Y5L4y95ZcrjLQdQVSSovP/+/Xve9hf7BhQZh4zRJyIfGxcjxGhviE5QVwsXcvSc33Bmf+L9bO54C
GJJBddKMtw37+c8STiNvVsSQBc1NpJ2aO5fyPRu7skJEnWgwqoK6cuTMbL3wiguiLuLNuJUX25u2
oXGEbaq15EmmCUODtaaiUhgLvm7qPVbOYxG9ZumLMJmATVqUdSC10Tet8ScFVGLNQwi8k5PJZGB0
oNs0QKTGTw1hwOrr73Jzrz48vfj1D98ly8M0IgntXM6gKNgTsL/fPmFW8Gr3XMqt2AZc1n93yx7Z
bD0J4yDvWK9M5gFGmYow7MbAYWADhHutnt0NFq8ni8Th/7DkyGw6RtA4Ws+SoLOmhnzkO0kXY53E
axGsw8mu/b0Ep8J6bKwnJ91L+tZketbQlnaxInom3MBU4N+90pzUZnjn/NzeEVAaHFmHBNgZPZ6q
VkPlxGrnJqie9o/kEN2kV9BzoN+lbYIY6qZ78d51g1lsCYUlVeWaUKMcffVzdHHU9IzxwVnCRmG9
WfWyhwPgrO0gnvU5CvF3A56lIlkJXpQle/D1sbuGNYgngOX1fW4NBuHRrcm8uJVLU5wD0sF2pvv4
7mDeoFQNP1EDAgxt68jlumCOlOJX7q1EAFyfUigm2zul4vfU9OoKg2RmHgquQ57p8yXQu86WfIWH
wTJ66TDHZtBjqjVzJlUwnKgpbdiZKa8jbymb+bxM9kpa7OmzWLRJHDvhlj/npqiM8ZBnRm0E2Q+S
3RwafTv0T7plwozMm2DwSiha8z8hvXSoTM6HpH27hMmiAOtr6E9drW40e/qNSKMYvvdZMo31b/w+
p/4p9uFeBveeuHz14qOzVw7RkFUyVhlPiKWiA8iPirURVqsRxTYKgNg0P1nDGEeIZ7R/O4mnE39f
WU9cnoIWmdwRwntTS37L+likvCScXx+Xa4QVx0X819KJ9oDjjI7LOY1SH15ryE/9meQcsnqjGPS/
pp05t203NI+GKnonXB4zprZv7OX2Qbjz7A/1WXo3F28bOguzp6GdvOLn4KASDTmbxmK7CPTHwHn5
+onFA4139uMDj25YJQ+d1HR1556HdWPOi2xj5yuG96E2KKI76ZsmUoEvFjNG57cJ01pLPRajUD1Q
lSQhtj1tmQV7vpNaHTiVFNbZEjjiaDyI6kyenySd7usbLihI1qExt6C+jZbVxU2txyR7C81NDeMr
lLISrGoecfzUgEZa3kUQgdw7iDcNEr03GtaKYaLiN/q+tp0o3lAUUE/mC/oRhOecwhLeQ4vDRJvX
ET4Csli1/Us6aDrHuy2Rd7DB1SYCgQV6QdcIqNdnI2DnyNBdWjaxgcUMKdyKFufTRX9IDbeIfxiX
VW1MeYgCkS1C/V6ZVeqDVgoACuWs0po4zP5V0r2GyS3/jJn+71OJT//BP0tmZYWN/4+lLqyfg7Mq
oxc7dPP+sfQWNK6/PrY3A/KP641Svqiy8kDT2QVMIfEAF0oOVtwkKptkRejz/t+46Fv5xsdFxa9/
eEnjbA1ha1Sde9HeuMWWMyUsJPwgrf/69W7vJuoolPjFiO/oG5dnxJy7/oLXqX5wzKpGNJxKqIUi
oPMi+vh6OUOkL9dn6t/1Rl/PaNU47JhCd9NuYcCSmNq/8+5h8JeEPtT2OebyeQt8uYYSzwwnRCaO
88wlrZufmVeSbR75A6ZOl8xgOGQKuXzE9voSpGsHfoxgGGyXPWVdZ0k7PpafS/jftFXaLOAX9XpC
q0kWz6tLv7SCyzQBWBnKELvIm4QJZH4Rd6TAUFsqp1Wl30GV3/TwFgabkiwwI90ZvbvjpzH1WE4S
Hp697sjHnxq43ACuURR9DXRR2zdpssNDyXN2cLlBBvkEY8nXH+GmbXHAEdpoYzkOQp2fT1eXZpqW
5RdqRf3eCVPCCboqqeg2spn/RLuastr70o+g/DU4U+9O6nNzJz4+wMjLXrqLOWQhD0C05adz5c3O
f5eXZd7O82QPq2VL07Ofw8LYtkBkHiv9iQ15hIDtzkaIdcan0eFbAPWCGoL/fN6IwL9IFy+LW9cn
no3cEt1JQhJlcfFWUr8GiBIhjHy31XzrDjjE31xwVTbp5H1eVZIgH5Ktcyvq8iK4O5eCvgceYZjU
+EcFqhzyTpdXlux8Rtf767d+D96u3vrf9ceNVD3vu7SXw9Y1Lpkw7JZHOEWKD/kWRyBKn/QGPrps
HdfmzwFEq8HNCWb4GlyMLIqTsNRGxoTJJ7ujBnSBLrJtVk289hKRwBrqLsh/m/BZy3ee/FYB0iEg
BfPoUDDVnJEtDqJL1yW6xWjbefMfaxVvoR/Do4Mi8rRpcJKG5UUVXJuAg77etxum8tPiI5vsFGej
MHyfz5YuiQVxAWXzn+IeLq+8i0ZUrw/np/VGEUAalKri5U4jes715XefzKVyjT0bjA2JQHHZVtDo
frtbgbpyPbbFzuokQQy+XHv9i19oZWlkkavBw3/ZqvFLpK6QE5bl09f7KT7Wp2PIQqLFaLMKBbRx
eHHOSjOUnfjsCm4mX146w6m3fpawmn29zq0XEoosYGw0wqnxcY/0ixQMuh65vkwc08IwJ09r6UcR
bpp7Jv4qxhWvBCzcpkdM/jrO5UsDgMLQDpGbW8b0om0sb93qjBwacy1eOvcKLTdfjCQABQWam8CI
PtuRNMyDPLZb8Hz93IZUTzJBphKUUUmK/mdMGG8GKpPEGHAU5X9h0z4EJI1iVGlZgDFMpFfR79Vj
uLKWtfciq4/FGV6XoJ9G0SakWJmn9/zVu9rMp6MCYxFcSLAe8DeCwebz6gzeMv54URgh9OYYLKhu
5X52DtuJ0+07BzJBWVoMzoHKrCg/J/BqO+WWuCkDqyZHS09dGt43o1pJZNPBTCofeojF0WXI/jjy
NKu3DTO5jJCiOMMfoak/Rbanw9jrbwJlUkUHAIyNvYkl5i0AwBEE+kvBMqblb3bzQrBrWzUcEMsy
eiSZ4JbqpT8bhlefaRY8HJYq1N8yVROQS8NZU/RqD96wrOwd0HKY8yFIUOYXAKfsbBXq88uwGSqw
ryh6xMveAiEVb+3WmA7nHxcQ0OyAqEEHUEzEW6N9o5Tv65ugKxcyGHW6rIq6jAqBo0wEk7AVvyr5
EcMsh/Uk9OWFjrZI/wrWK6+CBSl9EwCfbGCUBthz1kwGscBEWiDwAEmW2JrvEbQn8OagbchYRXMo
oVWm12T28Hal8HQHqyQR5TzRWaXyLmhqgS/Z5fZ8Pqi54ASFgpdkbNIwf+hIx9cMhCk/g4LkNxn+
Ws4EdCUGzaIVyaSBbjPEHzXasv5Nl9zIYeV33mjemuZf8wJk7KCoonbgwEDQOytde/7aYNyKj5ix
EMaJUSBB1vb5uA1np9ecKG3dswUA4rmwqimduP8Gmhl8Na14P2oWvXkq7c3dXtctX/PxCUZheWJJ
BokHT8C+Uh5GK+enQBm991jvl56uLDG3ymCShq485HRXinuh1eiVXBKQEJjajBQar5XynL6LKBAQ
kBDwFVp7B8SWtfv6mZBEUe7kWTffmCwEXi7ai1flr0TNC9CsUiNQA4PuUg7/p/JK9JFBHkXr7M5H
FkHu2KYYHxYcRWFl5WRtZLAgsR83lGRCCENAtAnH0vtRvht43UolUVvBjDIQB35trHRVZOCHCMmb
/yTUJDtE3UhW8GklYwuAiwt0v2t75Sb4uh9XHbmJEu4Tqbmwahm9ep226Jn5LUSkX9WLX4NJ9/Ix
eZIV0M8kHcOc8g/tFtL3O/stLs14vz8+xmi/Uy1suzLUid3sKRBfR4X0fh5lcz4wOQ/mieXTYFVb
T18vfKuM8fH9xzCY7iLjO2ycB6aYqp4RDgIhDyYHA7vMHFFB+CfziYaDlDJq0CBOQu6pdSAJ682F
FFOn/EuN596W3DqCH7ZkXOiOgfETammNi9cAPhUWR6pT7IeszNLk0Qjf7jawb2GSPm2G+tm0UWHu
Tc3jMBhw2vHNU8Okxjwf4N0EMRM9N8MhQ2rkR6WsMLVff4lbhX0Wh2DLEEVL/X365UMQUYexlPm2
zB3ng6sPnH+GKqhTUkoJHVHPBen+9ZLXDMbvh/+/S44HeXtB7wKVEkF08WZX1r600S0RZEXmG37c
OS8kaTloexy6Iu2Yl6ZQiHt18l2ftt/9eFUo3aTwDjHUrWnUEjqsC1txUeRdYKdom1fOhHQgiJ8p
CvN7u0szUfsffXwUZRRnItrnVVzNSgbkWuu32b+WDYFSIUx548RLs92ktr0Y8Jd8986k6DLTkLJ2
sPnPFxuqGbfrZ0rviD6UD+oxpXrrhM5DRYGEilvT/NCMhdVPxcSD4xB0NktJOcSgIGINRZV24TQy
cyhoLTCB0E19cyUGHNqwXJrNEQvH9AAzCJcI8MTdMbWbx9uywO3AxKfDAPL5rNWm0ubGmbOmOODb
wdVPwm6d2y9eesDOyO3LXSNzjdMVn/vDkiMj0yRZ7J0H7jo8IlU5l+E7SKYH+U/+7CEw+Q1+3lyb
nvuFgiZd8/3Zg0UvnTrhnSrX7Vv272OMcRhDLNW+KkwOemT0DBwbJZmymwYoa9fiaxHL1MqEmYL7
PkYUka7MLIpqFmELQvJjCruL15ilhbKTG4Zrx5/BuWD+kfVZw/hGvfYYEyOZDGaIA6irCtr94k6i
YAoD8nl9mDfJz3kERnSvilwxaV0btBnMoP1CNt7MolqlVjAVobX60MErJ7yehDxhAaJVbr73UAH5
q6H/2fU/B21loFNCEFufl2jUOMZSMsJpaUwbGwKqwfVy1z7/IjbU222BmfZkWFcKADcLDnbRk7Ca
v8Stm4XyMVezOXGv77/QuVUKfUaICXu/KcFnFQXwln8vFLeO3rgB9NsJ4pO6ndL4yKKlwMs13h85
vMtBfXUlyKBIdpmhVWSwtePKm+5IsR3JbeI29oGmzsLxnTmvX5RHCdLlsI2xxD59P/POibyK8MS6
Qj/SpMhlKePJRvP/cHZeS40ETRZ+oo5ob27bSAKEER7ddAAD7b3vp9+v2d1YEAoU/4YGBoZB1eWy
sjJPntNZaSt0BdXik7PE8burubzSuxMRzt/b76CZA8c5m+fSUNMy23a+l+uegJvsCx+TojF50GTK
qc1VgrNGBMyyCyGBNEBK3vfdizI/G2DbpuZOOkVo/nszHjzUgS/d+oJqtXoOzcQ/6phC+P2mbRGv
Ofw6FKZFF7mQXkL2z+lj7+/T5/dFgqYJVOlUFaGXCoH+Tws4NkYyQ76SbanLzERzbXRIDXHjipUH
XxA8MSY7RyFBtZr1+jLMQgc/xQkn1NZInv79LIux/bEvl0chyinDJUpK/fAghBPdHyX00JeqSom4
X8MFEXW0bNu2bL3134399nRxa6hoIiohGTi6X57At5Ne6ISu4Y6ebmN9kxX/dIO8bWjti3KdS17F
1Rpv/zOcM4Q2TtwjfhfygJ40UCuA+pXwKlGYn2Ouj2EbSNYSvxqXSEXcXSl5TanRXRISQZMug+kx
hL2h4v4/KPMpl25ZTAfD/KP1gwMoGxoN0vH/br2ZFuxWPd8W0/MSm2k7j1rdqdkFjeR0gJU5mlto
Xf4e+9/oDgaAmBruFcUKGOHFBn0bewAVfqKZebydE0qYK8TCZEQ70skeIU696I0Ps7glajMin5vW
dzUSVX2OT8Kj9vWFUVw1+qeFttXoj//CBqpyyVjVU3PCIP2m2MERRH+SSutF9Ff5RcsYW3owC+Tt
siny9E5Z52F+Fkv+mUwkPAxXnm/MLsMVw/2UieeVqG+6YNFkitYhMr/zBMlBVLlCbqIR6ls3ZXPi
JDuyYX484ME6MhtJKaFWhcKF+Ksp3JrQ0ve3ZnXu6+c6jsXfs3bMVPxo7mDhxFod5bJBc+WI8JuK
wG5+WZHl1ch6VN2mgSBnRCSoG1AFCu/zmYCTvO/n+CHKT9W5/Low/pgaiDN/LiA9GfSecyTaiuN1
lD6lZMlK1FTg9aXrf3f76CDLIicT64CyroOUmKkPfZ1pakRJIhczL5sBVSDTPKx1K7en8P8zpd9a
OzDHxmDpxaRq0dbQbn2EcBYQWrIZi3Vc3BZIBfzdt2PDSBU/iBcLPCMfP4dRG6dGF+ZpWeGbdMGA
VOe9fj/K5/V04pbzGz6Ofy1JigR0ks0EOcrPpqy4zgtRSTKcrtTD/fNMghpq1rp5tyT0XruENI3w
Fk7Z5Tyrt0OwGTpzW8CunEaDI8j9cyZ9CO0t2cldmjZXurqpisqWswS+S9YXjLkn9v+R9c4js/UB
XMHrAUf3z0cWgAST6eE8qgsyUOlujkKv1XKv1x4qs1gRoNUVbgrVhSRyPqcdBXVWzwXM/Px7ln7D
X5exI+wFygHMNJU6Px/EjAcdQ8mDlO2Se+vtqRYdyUJLCd5/TiiCxy3ITFawOyRX3ZJZQmux00dv
YVtQl4B3cDI4tayNn8fIz4c6WDujWIedNeE4TAVlKxn8bDxJD6tsll7V+WZGVsNswFPO3CUq9qZw
+/eoKL8XLzc25scyLJkijy9at2+HiNH2JIlNLd2GRfAiSNTmLnUXhWhP5a1lQkKWQvDjt9DuxEZ+
YWAi0hZCJZx2QAaeVsHEQqW8UIgwikGf3UmeXF+aBYP6lk5eaEauGAZwBPSUQz01A7TJBJ3rvn0q
i2IN5cG1lgEkQ7DQynVXlqLyhIfy2/D87N/B8ivFshLILyJD1XqU7dh69hand5iCXkQptDnhlBwb
TUXiMEZPh/yFeGDmFufbzGbcIXwSC9oaDLqJWqbaXSXR/d8z99vTh/B+KR2ElnAp2jw03r04t12Z
sa+E8yC7SmNOeXmtMuD/eTskEkQueVSYKYexnFFJWlmZooV/yqvbHXwgpnZLh/5u5djAfWvl0GuN
skSV8zbOwMGcB0ntBO11lT3kLPmTubvlgD3ccpD7sN7BwgPTODgcBr0sQrH1U7JpG5JcBUQN6bMa
PNTKrvUfhf/cvTBURo7LsgybNyU/P80OGxx23UFJt/30FNSvPlwy4D4G0GWR+qqcgnws73bYOfgc
TPazQouHOdBqLMuiE1U6l2ZrCR88bR6F8ObvyTri9ePPSUtEE8kAhaPoZ5+I7qpB44/pcr6aGnAc
mC9wfPHiRkiQrFrxlpmbyAIRFjhxvzm2UjR8W4JcsLtB1/Sz7TmoLQtzmG5bCS4BzYAcBMkHc82S
jIP//GhfHFe2GX2k1uaQgCmb1DjsJYmO1htgebIubJhk1+g9s+pWf4/qsY7BD6EuhVcw132dX98s
8dy0mdlMTbrNujfyra1+z4rU4vf81Ir8jcrhJIT9jk/qcvoc9koJ68gPe1rK4ZGEasiSW5etXcL7
MiHIMhA3NAS0sSJASqDeuoX9R1CnC3LbWMwmDlal3J+Y1mMLlzJDqv6lBQ7+RXv+rfdGoNRj2wXp
VsvQNlWfFgamk3fGY4cBPHLqQmqniuiD/Vw7cmJGQa5YaMdpF6EW2AqSiYAeOKvoWhi//z2hy0o8
3IvGQtFMkE5eCqx/tjZVedTEhgHuwcSjBteO1pb3dxNHO7SwxC0QbpnJ/NmEAUdb4rdyso2057I/
95NH9mCyBNjn8+CUjT46RWx4jKYON8ehbRnqSEUyQ0q2Gfpfrf4ZLLK6hnaiS7+xP6xOk2oSaAA0
hRTCgX2elN6Kh3qGFRFmrgx3SErE6wVnEc0PGBl/QkK4LFZR2K/F+FVtdmJ9DmXU3wN7ZDNqFLyC
QKCkmvjGwdyJSTLpRVwwdzUMR0Q1GN1hWoMoMUrtxN1IX2bpYKEQwSUhKtFbPIeDHoe1qSVFlCTb
YEYyPAZ03+vw3s7iSkrkjRgiZjoFBXqgCHFH96MG9oPA4ZS9mwiJcX/qpptu1RsIE3Rb+IrkeF3n
8JfGPC3bOhl1V8wvZkCs5XwVL/8/1FYBtM2xbJ0t8YI6LtwgUm8GOVgv/mesU5KD+kVOamOC3UpE
TwxRlpzjhFImpzOGVYaRECnUJRcyU5lpReu5aNEfNfN1lowIvEWxuVYoUm590QsWRdFhPlPCzA0C
9KrDU1EG9eh8fRvC5effzEfRdIocVsxXOytuYV3FRrqSBXGNLdW70vUXAv1CBfv9GlQNSajU1WPf
ixgAuN8WkIvsm84Yb2b0xWOtRHG92kzjq9gontnra58n12EGDSNlY8gwPomd45tITILGUdricdbR
mUUXfBkVoO6grC/VAOcZpkjgLFvBCs4W17j0xec0aJ3JSFwdHVxhjE6Y0d+pNyBCJPlBcssAHeGw
+DkQYRPrvhYL8bYXXtUQgWVtXANN4igpw2KjeJrJdQ+z9/d2OWKHvrd6aBrmihvwiMDjdpDPgQsV
o+Xl1gUenIa7HRknOnlssgl5iYgULWioQxegiZWwq1v2SyPBw129hsq1VF6FZeLBAHbC/T0SZeNQ
IskiAirDFTgscgtEtR79BFRZHZWO8S6X/8TsPE4EVxLtRJCRbe/W8IVspDbayWCNK4eSXCt3B7n3
Rhl9GbRRM12/XgZe1D6ncH/yWPtdzMKkYzMXd8xCeVA9MCCilJo9viDIN+JJoRmeKxZIEiE/K7UU
NqMHzlMWQFOJawV/STA2YzC96kTWNDSPKXKI5Gibh+iGF9VFNdXnqglmuvYsOMmKsgACkwZ3pC7X
+Md/r5tjrgh3RSofyCWpC0j253KVpV4OEWuLt2L6EUPsTgzdEbTHvhKvlYyaHBilI7mM2ClsuHpX
tTuiF6ryxN2y6CmOX0fTiVP72FL+/kQHlp8zQdLnEZCwaqE2QNKmWIcdkipI2M7jTsr8EzefrwDI
ofXHmeYWIC5xncOYzlwVZV2noPtGq/V00b+awvx8LLtLE+F6KfNwZC71Ej3aWj5T84hUHxJFy+VS
EhNXidSVrDyJUMyHgvsZCfP5BGmwVIGBs8wL1Uyu68wwbRbwVQUsLARanzZnSlE+ZvpoC4mygpbL
jU9G55cl96tXiy9HiB760q/04TeDrKrVaFlJF2+XiJggYZSVHM1UCD2LvTI99uW5Vd+11V1jNLYs
yKTEVdcf/XU8P0Ta+u9VdmxKycrguPA8YBIOrgz5gMvaNjoa2fV7NO/C7govyY9upfQxqe/+butY
vy34phG7XSzw4bV8hH9/8Osp2Zbm2xI7EYLVckj4KAv93dCRayyBdW6xS1iLvw86JXeKMfhNlmzF
cxFZnDB/QMAVowtPq+pHqPH93dxhv6DVkQkXWwshkggn1UG4oQtK4s8LQ2OCBg2gAmK4PkydJ2bq
0LIftnLgz9ZVBj5ppBVqZAFqZQlsA3BDkt8/UVZ3OHqHDR3cYHXfMntToyHEtZIGHO06yLfKZ7kf
JlcTV3+P3eH6O2xM+WnkfF3uDALSpODEx0DedaYbhNiu1JbGh6E84U2eGsKDdZEadWIKS2NCtx7L
8xoOJPNsBml5itXwl6P+1S1LVUj+ccOBRupnt6hyDYzOJwJlGesCwOd70yCHkb+R6wlfp+vxcwJm
w3De/z2aXzV9303LYbvLUv1mWgJTmEOYgIh8geR9FD8XFoP3QrcROgbby5/4pdn7ujN9EO8zY+Ag
6r211xHyfPZX8juEFzEbEmDCo3idP8275N9wPX+0H9KD9Uht2Z3+Zr1kT+2z+BkSJN6JOMQfUElZ
/0715NieAuwMfQeQTCr/DvbUGIuqEElk0WvrvA69Ob+PQVhTf/H3gB1b69+bOdhUsZY1xSTSTGqu
q3T2kr5wlGptsvQDlCbyBL75+sRGVo73Dc5qEJ4WGdqDNa9aYllOHZPUv+uf1xp0g6sytKt9sVfv
9PvhNf7X3hX7+U26ZXIehvf+s3xNXuQ3wNHmU7nnr+YtBMeE5OZH/EAtLqfIv7/H5Qudc7CQGHxS
yMs1E1t68Ix9FAhpIrFVxE8QCyHV/6/ysprAKkd28Dq+6zWrWkDAMvTX412JmiUyG/XzdKu9dJ+i
E9xOr/2N8RZy8XmTX/R7+WW+qp6F/bybnjXNlgBHvBqf0cuigPsCq4f/Pt0TQn3JP5C1lB6jf+az
RfX3a7urb817+a58Ne6HnRxAf21XT9LL3/39Io7/1V8KaogWcxgqh2ondV3i2fRNtkUOpAQVDqXP
RKk7jMkXvYA6PfV2RmondW33ie5qASjx1PfU8RJSJhBs9yahoLFQV7hFBdC2DmiBNoeOPk62Plhf
vxyZ9waqWOpD1CBJiIZScl7F1OQiVkCaRZB9T19A+/m+NdRVUDtRTrahrEj38q++tBJRzMtSoPiF
24+3sKehM57DrWgs9XsXCjzrFnYzSx6C4CGXzwf1X2f+09TObRR1JVKqrUFh5+ekcOpwYwBu7JPR
87UzIzDdNrJOnCJgeQ7cHGwRCB/KaDTcVxJLy977ZotU3Y/CMWqzrYKIruj4aLgW9v6idt3C6+x/
DC5/7Uzn8UJDile5q93JMWzDRnjYGfjq8vr67f4+QFWXC7u3fGToDTdO7q5Aya4k+21R2vXdDnG8
3E15AYq3JfusR8+HC799ldvaWuWb8VZ1Sw/h+WdxNbmL1HBpa+el7fg2UhZb0VU82e2vAmfhjUbH
Fr1CO3f+IRtykmv7yHnHoBD2Iq9EPc4XJ8u3QenaSJnbqSKYPzzoj7PwhnEbFxRYu18mdw5QHJbu
5PDKQPEb/ZdZf6HmX6gffHDpRco4kQQH0xBDrKldp921ml5K43kprXLJjccTpkpdzvrDbUFdvQ57
HhVKsJz9nEM/mopay0mq1kJyxu11jnIPAIvcYBN6ZeNT/pAiJKaEw2MSz57Ur5tF1kbcQ8J0ppKA
7d05DtYdteVKeW2MhttMD0t/e+HFH3YUmw8wAS6hCfj4VE6oRLxTNWAaeumkmgoLtezBO7ryw9QV
24BqFXRKqcjNTPNeL/UTjhx3q2P91UENIlEPfuQwCjoNyaxVA2u2T8xNV3yO/WgnUrqW6yu4QoCH
1/FmyijA8YdNLDQrtd/7vel26LMnUrAaVc0uDXEjBMoZF5prJVEpkAluQ/FTacAxGJlbT+JDWEye
aHRQ2YOAHW5EgJqdGZ35crM19OgS4ttNZsnvLdy7bWs+1sqDHIeOzN1VRrRN+Mh81Q7GjViuapUr
M1G4BQnS7Gc2Fns9muU1Ndmw63gpU2AZzYYCexv+NmG8qYZ+FQnwukfvgw4nYktBtdBPdjOX3CI/
Zmv4p/oBKPwPoj+Z/1jIq0zeA0nsunBFTSPJ7E1N+DswNum8+e/P1GgorX6p+gVVMA0K0YrwJIUs
B9IPdfEhpg9K9GGhOpdl/W0WiufGsOnFZpN1smf4d12yPL22mYIBPH7hFFO/s+LMC9Jk3aUmEDHo
mRubwChl56FrgWCdS6p+lMhbdkWUX+Jv59Kl/55wbvdNYisWxc1zCRnqGj/SMIKz0LqRxl0PdWj7
Ocy5m4PHS7JdaoAGDSww7gjKZWx4od/lauZinvMBxeswgmY9dCZTcuXt1PbeBlae2prs2byEAKoY
503XZq5fn1yKX3GhX1sPxIRJYRexz8N8qTCac+WbeAldoNtFIN0Y762CVJoEaWNsvDeQswshnBWL
KNQ4nevBc989t8WZbyD6x+3AakyH8wnSXnucNbutaltU2Hi1SWlxSSeqK1VWVnL+6aNsr0vN1SSf
J2LuzuAjBTJx8lX/ElaXqnTOmTQpxsrsrOc5JPKparyPFqxYclPXePc6piAYIIapi42e7qN0P+jY
0JAa7uwzN0onab1J2ZJIkJejD7k6kyCsJKTOpO3TcVebN02Lp5WmnpSdR+qHalEJ7GeXIpSdhfLR
Zush9hSogIgvmeM6s2ZnpPr1ZmpeNPkhaDZDmlIfQ34GKNDlBBNumcCyX57FIdc/ObkxpQHSJHFj
IuwqM3nPQQ8PnRifFUpsq6gwNuZDKlIRUiFgKkO6zhgkCkRg9NT0Cy/MZU8TPriBj3NzFZU7qQxW
hUEWSI0vE8yaoA+u3yibrx3aoizv74uk8LgL5sODgaswZFhsMoC9dpsHt5JiOvFYb8o8d7VySvAH
oo0wJBu5QhrVqJy/3ZtfWcnlLCZMJyGlBvCV4syfdrxNMFxhbKVbHGkDwDeMXsG4A4hqCDeULCZ9
5k45EgnxKbQvWbojJpUsjAFfM8/AQv7ZdBiL2pBqoCgWJwAA/4XsTJ6yUla6g2YhOsJe6oYOesQr
0ZNc3RndfoV9alftStyX76YTrpFarzbCKlzLt80mXFPneKd7Gm6EvJ4RboOPd62vlXfU9dzBQaLA
GVdgKrxxNa6Wzx1i9SgorsVN/RGsGHhHw82YaM1YlatmV67M19xtHN0BMMRLdiRXcWVP9XQorpML
EXeEc2yF1sB23/CLg6evI2rC7fl9Ou9X8k5eDw4AMTep7eLCdHbx+rHa7DrlrLPdBN4F19r6ju8o
QIGd6sLnCWLHcCnK9AQ3cH2eL13Ha3Qobi3XuoFxeOV73VPg5mscPA9e+nIdrQD/nAkv4T5ZRbzy
dbexXoaNxRsI/PqwCa55Kw+RFF4Ydsf0TD7k2/lGglLBK10j8mDzsRH7hEzKdwVHcIwr8yzjMzq7
L+JL/ATbvIO36kX8THCytXAbrrK1f5N9BF684nUdrgIv8FK+TvkqdJfvisvYxE1D1dAtHEQbnOCc
AIjbvmWXvovs+kvm3KO27oBwsZfPb8gEeYIN3PyKyKELiTojXwGFcRh0B3anr0lo8OVid7Q/5PvM
+YCjx1Y2UH/iAarO/nlgNS0LprqVWFOWbdmdJzJ1EQ/in4UrwUnoh8DTjZt2o5/hL5yVb/1G8HSX
WlMneYjdxMtpWvSm16Xd+maZ9OZqeSDFXTzKeAVpLx/Zg+D5ru/SWzzOyMk3MADiV85XHx/vLw8P
hcsWciGPtANncn1bcTSn5aO5Hz38TWf5HN/OTrOlch2pSWFd2rm97R2MlpPbyzdoKp1XLoofHDbi
I1cld92tWo/C88du1b3L191q3OHDripXWjer6RpqnhynFoSGJ61rb1g1butpa2OdnE3P02ppCPKM
u9YbnWE18nXvTatptXCk27PDpYAXWQJ3XoNE4F9eXh9eQ/tBpBPgl1a9t7wbYXr+K7/pSh6E99v6
PHMf+j3sIc50J12OuMwKL+1ROAeItZUQ0ZwdkzeQ6CUFOvjc4oq4Jt9PLgRSV8Ju9Examx0Itc9U
ug87MV+bDMELQrOr2ob95OtVOlA58Xrg3OKFCALbApZq5nlZw6IDkIobQ8UqL7yCz76nvRhn+Trd
hcu2Wln/sxNKt/L6lXrZePKOkiWMR+lS2/y1Q9iZ7B7Of4cXrh6vlJ1pnrS/y3358DRfRABNc8k9
Ac74aQXNMNRqPVmwVpKbfbbPwWvD5+Kpelu+7gt7fO4+++fgsX8PHsVbH/zvvngrn/29wi07h2T2
M3wWnuSH/lr96Hb9TWDY4bv4oD5mDXfz/F9/g3JKwuNzN4AZlgAh3vMLdBbIHUqk8wM7f5Jf8jdi
UP8kY6EflGE4vU2f8ifqs6yn8q21/VXzzFq7H7HIryDw58/61XxO/s2vwmf2MlwPdwRu36Y3LqXD
tfJISKjyhjvp0YfjVLz3n6rQlt/U1oZmmiAFZkt8Gwun/gj3+Uf9wU+n27/PtS/86K9hJYCDThSZ
d/0wId7UU6oLJZie4jN6Fd671/BF/VQ/CXfJj+Pd9EDXpthe+hy+jp/mMy6iYBP3S1+zl+5u/lh6
A3ha+DfdnubKOMxdL4euIsHuIIoqvHqH8CaS5FVJ1UW6FcXLoHkYo+Yp6l5Ho1nhXiIjqsRulZmr
AKqfRt0nDCbsx940z16Uo2EIz/wSHyCQXPpoLhEmCOcPQsyyBHQJR1cnalIvcWaBeMogrdUWqMoI
d/JwEyIHKKv5ZvHsejV0FPEzth7aFrd6cuYqcxFQuhrF2cGlNk0fMU553aTQCWijG2WvXFGvVBLd
ifDh42ppLe/StdteKc+a+F3nsY0zWaegILnx872ZrvTxwor/3dmlODoTV6ZQ4KLatltrvpw0hJUy
81Ln9tS0a0lcI5bpBFHqIu2KC16cV1QDZqnlGeLkRbPy1E+TJ2gyyJqOnNyAAtlJd+jILXyhmCay
aHCrBVbwczemQl01Rjjk22kWXZFLVRm8SjlyzR9GgekC2T7L1CWIyLeigz2u8/Sce9KouZIhbMzb
St/9vY6P3bN/PNASuf4WFpDNoAmqWsm3yyoIw9d0LNfzMG4Eo9sEVCXe5xL2nJVBsdsaSVwuwBXu
BMQCseDlZeShw6p3KEjVoytHxpNfCe5YIcZaIjElXs4p8iQE7G7UidpefE6LXxcQrCXAkY3WWVdA
Wjz1q4BYX2uF3qC3m2KeLxJx/BzE6FJhj/zd41/ZTTYHRBrICRLiJb9pHkQWdKGdxqDp822eROsc
wTG1CLxWD+EdIu4qPUjy7NQSErFIW82ScBFDzNAlJZrbH1qau+N7XETrRk5OPNeXIT6wKBClLAX4
UAHgtx56ypkodOHc5FtBsKDfCjYdS4T7e4bjksYO1TTTtI61PRqgTswdaMlVCCX/2mm2iOxVHF72
1aOY704GY44OmQ4rDXUHKG9CVfZzkQxCVWtVneTbTBbtXiQ6qj1ILZX7JRcObHqLaJAupddLGJAV
q807kZ+acEUYBQTGQbVqdUeLT9GnHYmZkPyCJwI7bDGpBzOpylMmxL6QbbFBVBRwqSAiMp8iezzV
ivyz8xZoLqmZaSWTzrWGAt8HbvaidiJqeSQfQD8MUQFshPSeeBCzbKNCHIfIz7aVtNOsB7qzWMke
bjRu0x2lycEpVMqRfpHgFxfmiSUresiHkFGyGOSy9b+jZxJN4wqtCads3ql2DtZ1lGqjpgi0wwmy
LOL+srPOrOGEITsyfgwcijwEfan3Uw6WqBY3fYVOaLYda48hJKIgfpYXBiVvIbrmyYnw5LE+feEV
UZ4HEGccrAnKFrQ8VpfoJBEZrbkkpxcH3ar2P/42VkeOC2KCFDAusjsyfLw/116lTPo8lawKEdp6
MrzLJHXhI8nDMF2rySmA3S/MCraRoQO0uMBqDKDKP9sbhcCU5oEK2UqCGmCx0AvRM0wRYnFnWA/Q
hCBFF98r8wfBwCFG24PS3UBBrU9aUFVg3c1UuBPFpzGAtteutNYm7OwVlC+IYuwNs7SyCoJdurX6
e6DkI24u5E/ggg2JwL95WO+j6HWhAqH7yrCKCEoXo7pj535ZK7P8zP3aMeXnLu4o7+x3dYPnr+RO
vhDpEp3pU1Q+o5tWfdFhyulEi5hnDgWpQAWceWLt/Cq+WQb5q0iQkqElCXcwyKBNSjWYpWwrVbAI
X00xPL1cD/2Htr9RjHsp5m5ZXzbmaowNJ0sYxv4qPQXy+Qq8HBw3P57iIFFctIkI4o0Ba0MiBDOh
Ii4mPWG97qZCoYCo/EpRQntsnqY2tYtyIgHwGqSjXfiP2uhVJZmM+S5rHkrpXAJIEZamXekD4pWb
VOOU8FfdeN9eD/pdAqMLMBsnKLZhcxsZb2V6hk99KUwgJ18aoscSmZZ2o5DfGthPCZRMDcDIxvLt
krZloTyzeoMDRIaE+Vaqb7tsFylotM141TGsC7Q1NSfO42MG5fssLSbgm2OUAmhTrYoSXbG8QCW0
QfMkrO9MlNJDwu6w09f7v5fwMZvyvcEDT6zvcjR0FBoMm8sigRfEWYLLwQkkwpeHeTjvxHRlcgwk
WMmS/exXXMtVYEU9aA7hpkieZMMVP2fxDsy+NW5DDb7laj0Hu6n71P2zQm+d15NoiF9Cu8sOwMvR
JPjEVFH6UtL4NrbWjFuWxR25qIqQoG0B44qI4iKw4iXkBIcpuVQJgCeJcMFO6GbrwgCol5Iirw0C
ynA4KAg/69WT1p/9PQnHDC66X+SekeMjSX4w6+YoIlTpkyUL/csFaGZRmztDOZaeqyD2slPQmmWT
/ZqMb80dzLmSCrFcqTWmoNnlOvGd6DIqTh3Ax1YygXzOECZc+8VUp09JptYxfRKCVz/8XFI2nSJC
NXSuGv8mArCgp0+YYybyWM+osIGuDpU85Ot+LjPTjJsiMTghSZ0/dB/qZ8MFXt/Pkd18pAjr7K2n
ho/uo9jr9xQdQ8LafEwfFTnYD+0tIC4NTCuzs313u8BJtPviqX6WH/s760l88V/uwS1kFfRlNiWA
CcVrb8t7ENHKl1CE8VTz45Gaa/4V9DZvJ+z7HW7b/XBvPC43cGDyBJIe59fqhZDvg/+mv5lPhA+M
+/p5eJtuIVO/J5QQvIyvE0r2hBDKj4xo2Zv65L9ld/oTCR6u+G/9rrub3ojls5JhXjde4iX4wI/+
XpfHYAL6wlYqy6oGR5h44N+oyN6IX7VYjOB41+2EJ/URCJu6r16tJ+RwJsbghZyD/hi/1C/x87AP
n5s96O9Rfc25a1V29EEoRrodd8ZevxP23MrEl/pNvw8fMcL/xn1z1+/LPYWA6Uf6QTVmvu8/TDRx
CbmATr/rbpYf8U1r1x/yk/pGLrisAIIkn/0OljpPJmz0d6d/4aa/7ASlGhzspIHJR/1cRPI0pXkm
UxVWWtcJSG81cUuSYuRbZPPMbO98/dKXX/9uVF1uDb/25P81+vVQ34wT5TBZqKRmujBWIbVEICO6
rTUvKlxRA3FqgzAH1U8uIyGWGa3FHEp6uxk8NTi3vGTdcyPKqN+/azpHHK86xTYcc1NO6yBZhXvz
atiN1rW6G6+zxpGCDUM4NY58ivBLXjzDv3pxcDcSc3MorJxehPdGsiJBgTdhZ5KD3B6l5BMsXNlO
5Open6F5mxQraF3iR2vd/NOfwsRTLffvUf2qJf/1PADSuOFqi5d2YFiVLJOiWEa3O4YYqLYjKIiI
1survHGwR0HsmESplbW2ghwlXE8PFclDUjQQOoWv5PGMwbXOQ8PWOXj1lRA4BRCL1k1JrsFgY1Ob
KwyIdpwAaX2hDP566gP7HEV+0hUDUb64cyppzdQLxaJbXVWrMHX0R0108xVII+U2IIyvXMaTS/VA
5dtzvu53KFj8PYrH0H1LjRhVYjKa6ZQSHGyIEBTNYIAak4vHPN8Lg3qWSj1ERvu++phDYD/NOico
RxSAJHFQvQ3TdOIZvgBYv8bk2zMczORQWk2rNaSHxUi3LR01Tq1xRvlxnmDa7F7r+lLSvVyU7RSS
FyUhoiUYwADZNfJgC9HFHHtjcz7Fm8sabXQlJOyU7Bc4Q04ymEC69VDUmZsbr8vv1h255IykkNms
Aiq/a2ufEkmEjXRlDB/6vBsTHIJcs+FPXmnJzspmJ0wCu2a1W1d6uaum3AsGze4MSJfUj3a6RDnH
XcAKcJVnzb6JP4XFpAiFlwflFeIn2zgH2FRo9oLB68QPRQOVWL3lzWo2HcqaKJY7KwErnpjao2bn
27AeLDU1DetO07nA1txgAUHE3W5soC/1Ye7sHidit5XyIDUPJ2/Oyxsfzic0tirpWbT9OLJ/rimt
M5t4nphPqUWZcvd1xbTOlPHypN93zNuhXHOpiqOuijKRny0Zo17UqYxPQEiYGzPhwaz6/7i3cOwA
KudDxdIctEGmW2oUjox4ilf5eDVbizAa0Ak0nEncnivYGM1Om7cmffUzEUURQszh5cmo0dGzi1ie
aCD9aS16Oj8fRCz8IkhkkXpOWHJxY9DuCqId3S5bcnjyDZygdnGy+0eHGN4v0vgmleGHfAqZqqOR
Owh0P/SmtYCT8zlfZDL1X1+IgPR84l51d1d/KP/+Xr/a0WVElh/IrLYUWB44KDWE8nJaKZzVzz2n
ZWNb10AZIPzh+JS2ATCm1CPU7mTjHaR6euylb9K6InP3MgOKE92X0ubPq2ybmyvUaO2XevlmuL67
W3Jxn5+Pn6H3WV5igd1CQBjMnV/+7gHaHkzJr50AeRoVEpAnEdr5OWVzEZZS7tOFer6xpguK/C+V
4GLkFmpdqg0GLBKwVVCwWy9T3m7hZUBPwBanvWgaF4WoQVk8QTr4MgudPQxkKeK9bKwCaDyisXfT
aTiTo52YzDbYxDOSENsym6//i7MzW27cyNb1EyEC83DLmRSpEmVRLvEGIbskzPOMpz9fynF2Syhs
cbejHO3qsq0kgcyVa/gHgYMqx2YTGc6iBTDtSRR+jcLB34dogQxvjg7XJ2Bg0KKS762jJl9mBlM4
BxGKO+cBWYcxxctrVTJfDfOHddMx0zTLVZ+pi74zF0r/q6u3uvYA0Qnk2GqwmoXjBasezECDzkiC
XU7o77vGWZAKZG8CnCUpMS0dYx3T7+HHjEVDkH22XZoAPWYtSOnRyXOFoF/6w879dTPaawu0kBJH
K6XKDwPACVldpomy0eWjbDTLRmEO6//N0X2SPfIo85bgIcTaG69vEl7ktI31cVDj43MC2OBqCWwn
AFDx92Tx/DPdO4trsfhLTOyv7d7atJtk8YN/F2jC+iztYf/9mW+Hxa9u0SzKDVkR/xnFKYiB9GFY
92BFoF4ufxTbePPEO+TXX+VL/WAcrQ2AUP4Co7ASUAQKj4W/slfGY7vwtn+jiQ1Cob3rF49vgAp6
sATi3xgXT/3i4f7+Zf/YL/6uF0d7sbx/eNx4i8fHmt+Srm3CxfoYLLfB9hFs6YO6rzZ/movt8mAv
Xl7DhbFkRy0uH6eDTz0sxAz91WasTzK3YKjuL/5QF4f7hThlLy/t2n+X9/rqzyxcPPxZMRz/U0zA
U37JG9Qz18e1vor5b/8ZhONCsMyXw46Z9r5bdAtvFS/DbcOgWt0+Z0SXaPHzmjEOJ//gSaHuzjj7
16+75/OdeMykzR+QC5MnxmN8fn4+/3qPl1dtda1Xq7tf9JUW/ppZ+1q+EwvRjGMwHi/FJPz7g/0R
an871x/65TCkGRZMQnEbVn6vhGRxJv4WOYoxS6azKTraP5r7QX/SwCcvjKOyG/VtiTNIvGie4mQH
/xTQdew+mClDzmV6ktJN7B26u/5G4JkrlZGrRF6AmaBpfSShnwqOyEmlyugQbuAC7n/F1VY1lxFA
afuP8erU/7XurSiqPi83OSZGB5FOBxl1BFFLiwP4JFixEDdNCRTRVtIWgXsLhDB7Mpm36YZhOib6
d18Dq2OVlSX3LUgsUsbaeQffisj9AcVVJOtXkgueST5VdF3N9GTWHNl0W90yndREXvrbLkDlSwxf
NS6qSe7ctIMn09rhgrK3To2/3E4xd621c/XToO6SYW+qG3R3g233Rx8z3ly1sCPcc/xXxrOptn1G
TroIfqJUZSaPuv4I29FlxK+Ak0fObRnCT7aujrfWMyQptt9v4TkYHaS9/3z4SdKtaomh1Akf3gRo
hRGs1v30gr9t+zF177VhkefUksMiuSV/8b+sC49IGLjT+ppciVLpu0qllx97Uy+WBU0VKxXjDvYM
aEsA/515dZPzv/i6tqwIFwyhlmhM3pXSouiVlRl6IuS96rBPnJ+1pIPTfBTY7HK4wI3Rooe22H2/
sC124nSTfF548pzDTtVMb+D7VmW+CfsXJXnxB3Op1RHalS9Oea7yZ+oBSTMZloGGaEyGHOkuzV75
Z5J1zSrvUe3I7LLXtrsW3alRrgKzrlv5npotYMzdJ/myL807IOt0PmhP+Sdd3qrJwTCyZcTUYnjL
zWDlRNc6Ne8is91EuL1W/UEP3xQN5AKAr+raodX2VL478oEEV8vvu/gR2u7C0sC85j/RTc7dbmXD
6Xe8Q2o8FQJnWct3WVNgM/yj986R3yxscwfmq8dK0AB0k3cVY3xvDTX1KOu7PPaWiusjWWEyvEk3
DcOcWjL23z/x3xQjRTj6/MQndY9b4VCa6ClPnCcbrPv4LCVnno1inFL1pQYZGz1745t0qxE+l69+
XndyKTR5IGmxmsRHVT0DOKcPoQFIllbmLUre3GD/yzcU8f9TfHfyLNKlhM08qsfQfrMMRFA1+py4
Twy0IdEDXbYemLKecpqKHRPAYICMYfxSg2iXpNIpCDdy++46K58K+vvHP3f30BUWJ43+Gp3Fr5+N
P6nMVuHuUWNMNhLQHUCw820oPfjqyfSupnFjyjH72GkBYSZPCOY2+LpgXCK30bgIicB7S+GOR1tk
kT399vudLcBQCbJxdZcRlrEmj71mxhHasfhq6jnoT+wnKn65OLGlCu+ILa7m32CNK3NDyE9LTrmD
kVb0SEVytUYYVSs4oG00oHH5K8oDBRhIHNUAH8YgyNfJLR2Y2eeqM8YXSjAI20z67SbWIrldim8r
uh8kVeFz0AmQ9b87OKCpVS50GHpT7TEjccoc4j3aWeB30xOo+C65psAvbnGAxAn8LRb/Z6Ep6sSM
/VGr8pzIkHwAB7x38HNydSb2/6u1aKtTuML51H7TcLSrPFDbiLWkSjCpiUJlvhZTWLSC9RtQj9mA
8Hmxye2W9oEcjyohjz6IQm+KvgiKtNayzcKdnzlrUUYqXBpS8w7NWg+9ZdfAVBteelrSXRbsSY4U
KLa0hnDJvaGWN/fUP3+4yQHtu97olIxMQ1IErQLPnXXOGICeWJ+xr2/En9lhOHR5pBawq1ZI0r/G
g8TWmqS0eBZAFSmzedgJo2bB6bBBoijGuW0vYXMZh2sAwVFatVSnN9/I/KcAyIGWHno1YPO+fgpZ
9qTcKGMU2sIcnfZiPerVppEPvXsRBA/TNRf/gAZfbeA4aGPs2BswGLn3v4/Hsx1esEyUAQA46aRM
Hr9Mz6hG4D06qskfbvq35C6gpQMEjKlFHKdAumDJLKEODn844YMfPn+//Nx1gISbgsoSLXp+9/U5
dEmToTQmRce+3npkWirmx/QxxhOBRJZXlEHfrzeHLBPL/P8FpxyNBh0Xo8ODiXkrgvlHHXsUuD2i
NQu1UN/ZL9XL+K5WKy+6qKlCT+HCWxno+Wa3ipTZry6k8wVLBV2wSf8qLLLKpfkTHa36UAf3JLt2
fuHLD8WJrIBhzffffOaYAT+kCyo4zmDqJol1ZZSlryaIhJH29JxuCIlOf03KM4tZtyKpMVOAfVlt
sr8zywl9MMxorAHdM9eCjiU3wQagGdTKNM0ZTuE85R8ISEGQIZ1jbAX3joQ0w7Ql66x1ylwrFNmr
9ZajJi8bL75//9HvKs4OhlhgujSTUshfGwrmzbCv4NHxXRy8rJqO1KXKYI2dE4sfCYiJgbrma/tA
Kzao6eWShObVerTzpe1dh7pfRb52kClQxQygVt6jwlz/8f0L+ECETa6XL89kcmPmpVbYTm0gQMLo
yB/8tRMAdmcOnXfOwjB+9U2L7uwV//WSkxDHLlbadxXzOsn6w9Yq9EPpl/0QliPGUgNnFv7q7ZWr
/6jtbfTcw3EYsCV8kIK/v//cMxf9l48tXvWnbDLL4efl0cir1F+oLzQwKcggwp+E0fT9Sh85w+9P
iIYEYubMBz70vT4t5ZWm6lO3R0db3wDbtZNDZP6JQ1oUrDKmX9Gq/0PR1/Zzdu6AhNImTU+6ej/I
omMi0x/zsUE5qAZjPHeZ/WXaVEELpV3YNM9+SvZyyCmxt99/5rlygsfzn888SevDcpRVyeIzm8Wz
5x67lnaYmm64zQPnwlCj76jTo5em9Wj734iec9Xyl8Un4dNKTahwoFcI3s6yhWxMoWxHl5QbTRya
MN26xUEcjP/e7IAy6vPSH/ocn96VVNpyV9gsPcgnznRdbgWnH3p/3xz4X0Fh5Myp45uWv7WatVT5
g5vqIzMxlD4WwQzlQ9CK0z5PouRm3eBfekybLSk3zsG9u5K9tWbhX33t3NW/eNkI1BK5gEdCMZzE
bKdTjLSHtEzyYHEGMbxuINLJV1DSgaIdTOaBaCdIZbSSomefUPJv1gfCR9+OcZY1nfFUHjiiqq4/
uiOavQ/UE9/XNo7mUUre/5F3SdWNd0NInQfKGZ8eTKCuMjMKUnD21NcYANpGUsOcZN9Ng11a/iyN
4Dykd45X/WiLcy3hwBysugYw+MjY+pS2ByWV1z0D2jaX1pqKjkPa73rmsk4nlIMqpu8nEE+eZ/yK
u3Q7MEn20mytuU9+pj0WhraXfHmN6cNeV0/2oBxa4P5e9c4AVbxbUIFxmCGIXWyKxlzKGU6LpgDr
bRHbXMTeX7BRoG7oC40WhZw9KlK2V7RrKzMVAe6k9pexjbaVdkYMdJ3rbx7o03rc+dw3gXuME3WH
X8EmpCquwQ7osELSDLvk8C/uK7DpD41G5JYenNg5FTXRJTUOGaeMMkhgxSTzuXbKY+drm2gcTgV1
dy1DdUHlo4ZpHkvrltFFlyIpg/FHnkgbQLKLuqoAPwZLm4q4rN/S5N0usr0XMgmIDvBwS+XVwLiu
vOAEQAGU7Rv6ykYuKMOKenHNi23vM+nECrYQcAwXmgaOVuuXVuihfMEDhv0hePmZDMsy8JcG1te0
nw7IqUXdW6zDjWNU5Cctw3VGMO0przUgqYyk1W0cnUuQkUaqbTXjqeGllijiMNZalZ21rMM3Cf4O
0+8mtX7GUf9Y20Au6DlAac7lBACGvIwSgFKtLi2QCVwLF4h6n9n9W6FFK2fIN/4IT8bCqCWFgHAw
wcB1QX8YuJIrZVi40Y2a6ENI97ctjWS2imsRVrFTUCwBXRsMq6JJYp/64myr2LX0C5FLoNxPX0im
Jhp+RTbbSTmA/qHt2BgRexC9tDa8kZzNxTH904eZFGhd04VdILqAbndpgsOAuEJQneLqSmOaYy0X
N26tuWTw83qTpB8mh9RY1B/HBuRQg2LsmkqXjeQ2286+1VudDR7MpSFMYyULOfpr8BirKtd9mQKP
cMX5YTH4LIL0YjcnP38b/G3ZnQwMPr1HNh2Akry78bJnv+6nTzC5o800dXp7oOZDd0toegx0rwsY
Vyunxno8unErU8XPhEv6CGwrDMqgxU0er9x5rauMYAIq2LTb6DF86I/Zo7dzt9m9jknZEQ+ovber
9/5LhWLlot67B/yQskdEyMx3++AeGAA+l09IQT0wykTX/aF8ih/wdHzN9+k+uB/es1eYgOt0n927
23IvnM+O7bF7zR41ju5R/KruFXfBIPxOOZrP2rG5D/iddxeAcF1293EK+1ipVv2+31s7Y6dfhlMI
uXZbPyS7cT/uk12y67booOyju3Ef3PX7ZlyUv0CieXftvt2Tmt7XT/Kr+H/9Hm+t++Y+g1v+GB2M
rX/vPaCCWjB/Rn6m2CvFsto779XeOmByenQOya9q7+98ph/o0tCE2ClrfHQ3DX9YPDRP0sG8K7fZ
pj/pO//O2Np7PJUP1qF9lrbF3nvpjunj8PGD8NV5Ho7Jr+gXrS5/xyqH9LHYV3uM/p7bZ+y73YUl
/ughfVTW0hYA2L12QHdFOsf3/LAn4BjOAY0ysTxyYPl9eQ8uaMQY8FDfi1/d07APd/JR5Ve8szfx
zgCT3izMO3Nn7vQ7WubKAtbcVt0hY8RvTvqd+BUf2ou6w9CBWc8mPN9SjJzDVdPJ1jCfRq1GiIV/
PVZhEXRKqQBwY4pX2xeuXSvOlxqiUTb7wIAGXZ/I11vYW1boLFNc6MjGrNg702O6kZfMHXGwogzc
NCR0fjMhUqLY8jyVPiTHOMZmBDp0uiakqv02c38CiDXSVWas2+E1V3+4mP9G6+8/wVyLywKkRmOZ
Pi+In8kRt4YmyOOKfhr5iOVe6fQKJezuUtkPRY+00n0i/aDYJcy5VIPwWeLoTYVHgohGPBxuJqZz
EYe3g8ykqjBZnCaKUePqtuMHHw+E+l6MF9p3VsXr5mZ0m4s2Nv5yhkUv1oA093Uj+K6ht0FEfGUL
kB+J4epHFzZp3r9/yLMLMcm0haKTjPb314XMxNPNBN7NkStD7DOKjVLeW8Apx1tl1dyFaP+jgI/H
AJ5iX5fSnbRGVKWmEhxPWfps2Vt43oV3SEKyLXoGt6YEyhwvFeCUDFMGuSIHY/evK5rQDXtFVOcY
OWxaVFZzCzYx6rOuw1fNBDPH0hbRcA5bc5PUEFb0YBnGpz6MN11x7hq2Xm3ukx4qgZEcRIEw1vaS
meIqQpksRWfVpSxjBuDGmOIVywb1Hokql+0R1dmDXL2BIqMNe66xKlVoSVRR9KeuMeWTcK3zCrAx
5UIFlypU1zqr/hE7qPfYw96Aw9w38mmg4dE6d4h9D6Jta5xd3TglyCxUTr7sUmDicK7v6QHic/E8
NMPSLF8iA1JldjKidoX/weKj30v/kQZoT0puZ/aiZUQdXwc4zTibPggxZ0/bWDAjUjUBJmQtTeVN
4VqFceWAX1RlZY8aOU5D8lLXtlzo/HgX9R6FT26N2TbyMIRhOqLZy5imhtyG+zh77VtrLS7jBPUa
2SXYRvE6GPRtRE4mUi7HM5dlzAxLM1YhGy5XtM2IMZgndcsRjTT8P+t6U4DvLJkYe1RmepXtDCrS
0G6PsQ9pB4WmUav/iAcGkpW+x/Bm28rxj1xFvRnROz+INiqOMJ18bg61imYSIjl+ZZ8t3vX352iu
5wqkljYk8Qom5Mde/FQ796nr+loafQzBGBYJXTxD76E1w3vy39kQWXdmRCXeysDwVjb3TnVjLDZH
ibFhY0L7RVKAJHhywoa6MMNYWC20evTDYfAW1Y8mjpmu6a1kWCgS8nkeDTbCSQUZ2a4QseE0RNJT
i8xnm+LNybtqaubzDJW/f0Bz4G1bFmw1Snrd+u0wenQqnUziw8nRNknLjYD6sq+hwgo4mJr+gNkq
UPmFn20lOMDMDhVfDJ+EolrGMNoEu4ZiV9CsRwbKORIQ48LMfvXFk29gI2f1q0E+C3ktS4gN9Ceh
euSsKgWznluhRRXxd1JpoMotQAXIDyM1Obmo8zTMdT2waVJQYjkEsCTzNgowDl592YAsJyFW0r2k
XgMDs2xj2OeB/pT++SF3hmYQn9DisoLgHCdo39BHEZ2FQrKWRYa+iXxoqTm/fwEzkR7teNxxHKK8
+ZtWsqLUcVx6dMnZi0T5AtA1pYFuXFXjRnUwu5KDPCCXJYYSU/isPEh1WeF8wMxty/3FHIwWeKY8
3Lwl58azOFOiMia63xpEtK8B3vN0vxwMGuBJf+XJUweIHhUJgSixwbM4+srobqCD5yqBL4tOrkyu
DJMsgK9HGm+ay/CoyltMx/1yZT2F+jpLVvmv7g1hE3hEWr1u1RVOz2q3L6WVnf41wpAMhSWRQ2br
g1DYMDZf5tUifPWzlVSLTnCN62O2hcnZovqOUUE+HLBww29Szw9ZvgO6I/8p0QOvb5zRmRsaOQmY
VrRpMVGZDlJqDVnvKKXvGaCGWAUHK6KZktDFiKCjHKgiNf3h+005FzbBUkG3BaGDu+rUX6CTknCQ
YoYKsltv3JJjDxB1iISqcbqy4fFFzVno4hW4P7u69qNKLkLSrorGW33AuSMNix0nS/athcTl170U
BN3QBZYcHSUKBWra2Lt3iDqCw1cxveGm866Wca3g0JN0aq1xJ25WtwLg0v+LAySgwwgwyzqOY5Po
MnhBPhgG7XlmKwyS6TszwkXo7F81P3GUgsppU8RjLix2xKdbS9G7LFN7tMYB1RM3D3VzBz+qK68t
Epb6z1EFGbS2qu1NGP/si+eKQj/eQJvztxllrEp64eL1APud7mqGlpupn0SfrAnQ4uLvXAUiX8mM
dKkGgijnL1GEvYlE+GgKTUP5R40B0J+e0cd08dMjEHNlP5fy6DgKuT7VvvMoigsdOVW/IQtcwlPP
U2B6vpibvgSJtwrNtxD8mpfuy9o6hmq+t2htkYDF5EIiYRqRIBLJkNALJOXYJk2yqurXAM8XkeyI
2J7kp4jSLsZjS+zn70/V3FgKQA65L5oWZATTREC1o8CL4jiCwKCtbGsDkXdlKG/kSstI3oXI1ZhO
jk3im+anq9IDfmupiyh4q9qnMfrDN1709Fqmb6pyHBnSaFZFo7NfuZq5iIF31km4aNurwWizAt18
C1SliZP22xvB7ARJf8CCtj1JY5qmDTMpE645Yf3iIs4E4FOuhh9yx2ysfHPpylZxufBo+dgoYBbR
cwWVZgzJJ0IsuFXU2RTkzUbv8Gcs4QdTh0+ZHK97D+XGMVKWuu8sMgvvgvAkWvsCFoWRd8DG//41
zCECsAl3uJqwYMQCQ1yUn7ZWm2CmbZVGKEroWocg5F5Q81fUhZus/OYMn0JB+ovoVpMP9PkbSaEW
3/JUmT1pMB9lE3wEYIApnaPznK6yLS08BjKnKF30KLdeRLvjBxTmZZq/S/Ke4EI6WuPReROMMBdX
Py8/CWZRanmSH6j41oieM4rSPle0UMxlwNL0+kI0RrVwXA0Cg2g80ciQzEufoG3nJef+tpikuJ6n
u0tDJ1vTLCFN+iFf8emlSKo+ZjiVh0e/ydd2/5r7Ww1RvuJCtZZzFDXjLF5JO3ZrX9MXaGT03o2i
e+6e/fwRJhs8DOXWrt0eg+vyIKsHgomZX/BDiKIL4Vbqblwns8uBR8GsWeiMTfWi2rKSW9fijiWv
hJxF8hdW7058AG+VFYKB/P22F5/+twcsbHMBf6CQ5EzulMrKdbOucUfL659ATyRtV0VXm6ahs+aO
/36t2QyQxO+fxYQUzdcjFjs+jlkS381VDhV5imc8GYD0+o2FEZy5GVGWSm7xYufyW4E+VDQ02wD7
TLLOqlb6pMj4gmHAHOwC0ISpKOK8tn4j1Zw/up9WmqSa+ogaCqKkIpNeg3dH1IHEBLWvnrOiVxca
3gLp3hBaIG0t/08ZgniAv7/N/3zZSQ8FSxrfDiW+bAxtqH5VC2GYRm4I1jVh3ba7IJL3/Uv9sKb9
bU1Tp8+GpzSSUZOQAcdX6iOZDNt1jI1PF90aRqZkAmIre+W25w7tOJ4x6HlE6pbIXHndvuu2vrAw
ic4GbvFsOYbHEPbGMVpUzZW5hOadhPRtgS2at0iCZwM3MCogT9qm9d8RThdtubOBlnAsRldbZtab
QjDO8FUAS6Nl4bbtb7zf2Y306XtONpJbFmXaMiw71tUhcGkKtCeyCBimiefdeKZzmAY8ruCHAExC
HWwK0k1d1R1GW2e2P1wxfJXavW797LQTsQ/RlqpiOoX2cbM3bvKN53aQTnJvgwikrf3Blf8UcLXA
SZgMkWDR9EsQ9kKsTS6WdYImR7TsQqyhsvXN5vFczMMBE1d6FDiYBE5OTmDISt16BaUMxAvaQkRX
ka4LjoN/ECOp2/Lrc2mLSCEpZKhIwRN8DUV20jh2otrh0fIhZS4j5H3NfZDj4LjUvJ8x7Sw48bfU
lrS5aAvkFPkoS4f7Y0z2kILxdRPVPF2LTk4YIw4LBNzMLbSor44KjFdNkGIBTJHts+bN05CfQAQh
6brNGKPEwE9mOumt6b8xO6TPgpxk0L4a6bCPeEuFt0X32rXg/Ks7ne5gMT7nob/Qx18+DCMua9VL
dmWi7cIB3d1eYg8P++/Dwa1vOHmVaVZ0gzykH40L5h+0wwm3pEq0eG5DYERomYYeulM2bEsgfFwo
X19iXZZSL6XknvhmMFlE1lftyULemLowhRfNyJxWrUjsb2L853CMtsHKiDdpton589e1c1WLtFLC
kE5cZHSUJelC9w7fCKGCzrghRdI2ezeUvfKWVpdYP2vDS2ZdkVQHpPL9M587PkIwA9d7sPTyVFxH
H/Ww4Pmwl+sDn8Tx7tNEDFqYr2Z0vUFPf7/eHOqd7/4/C06hR+hHZaHr8d2ZfOUu2TDAp847Eyzy
4oCnTcYU2/nLhhcZt+uby8+eos/Li7P9KUZhHG+1Y8rygmeTmc1KfIbYfU+N4g4EWI2IJ48hy+1D
jjG6Vn1YSWBtQTtCUrZeiBqw3x/AL7p2uwIzT3RLOU4wBRj4D+7FG6lXklelBLc/rpPAEn0p++xn
L2l3dtPnvkb3Wr0V9GcvUnQywIdS35NxTnZUFRiSJ1m8Rr9GkBT5EOYB3fDCUFj8TgnlpTm8SFm1
UWJ9Q3YxKM6HAUyZhDtHE5wgIB90sWWkF0GWDlQQRAbmEGCo2aOtAryTOYTxK1WvDQB0Z7A2GMN0
lXUqAm0JRiYokfBCzYRptkA7A1NR+ZkDA5as7HEAvJWbzWFAcDMDbUjqAIxsunPdqErNzLeouZyL
yZCGbFd0k/NR2R/RdAVJh15/HCB2g2KwkBm9yPhO4IIwBv8G2sVn0ekoAS2T6Xx/3VWdp8dJU/H4
wXWh/c9Zyqs1U3pAsiozDpl+B6Lb3aG4eZzm7qLPK09uhSxwCx8P0fCYjKdcWrm8l94R5q0r8n6a
ObG06J3HVErXN87x3GXPc+catBgp/jaz1WQvNnOHak+xAXcxawBHCJ6Nd889IhBK8PwQ/b2xqtjH
06gNNkNc90h4qtMKJ27cGvwwx1eM6UZrZNi3itHghaEeJ8UGLBXBW8NrqKgBmcIvFyMCKQ0PuXHL
MmA20TKZwNCSFsnWdKLayLJkm+MQHlNGYRXdfAmbGUV/87uDa4DnSK70wQe7XmVKuBaf5/tn8QGv
/+1ZYIfIDIgWCs3cr5uuSoLIVfHaEOkWe3qlDjXyEckuxnRLLQz8VS4jZglJ+RZIw7LufpZIO4lw
Z7n7sRt3gd0vYxvaAjUG1y3NR1vUGG2+ThlWtpxyqqI9wilSWGyqgKFnW94xUeJS7vCvNFGJEjZN
JmGj594aSwwCiHGhu5W6bkUJGsf9WqsuaasvsCalE1MI2u7KMaP7nP4M0OnTKF2F8Euvvmn2uxWY
dNP01ThsAQbeKCDnkgsaI//ztCbJhSmlY5baCgdFOdQ0KGB48V0aycYPaxsUN47H3LWKbgnRyWQG
xmD667sJvdTtA8Qvj1Qt+L9UQBSDtRQJyBRsDFiW3++FOSwxiYRGH1nDtom85ut6Ue+ObSYFH+sZ
lX0i9nAWmMZ4wYVUwkcMn4NARvxv1mUOwjQU6Abh+Ou6vZ5XVleI29y6KOGllTdG/0YnP0ZHlYke
WTh9XGFPc2Pd2ejzad1JwPXC0I8Tl+iT/t3qj1q5z9DBxvoFwZ1yR7S/PTWY2z8ADoXTH3adqH58
/aZdbFVWg7TyUcwKUsCwPTJULl1kGyxr1lgr4cFC9DOTV6AieDYvY6S0ZH/FCJ1nYAkx6FvtpdnX
zoRWtEXQs/0N2mtVQRj4chge82FYisJS5LDxmRqIT0KfTwyfoVRI0uP3z18Vp2Uae0g2mIoCXBG9
pq9PI5Wx26p9MzjqoGebUNogxNRcYx1zN5yhiCZRh6oqmu/6qamGpVfVGyt6FzNxtcQHymuw3cEs
NjiE/VoG/S/r+6x7b6T6xoUxp+bA4Ba5BD4ql8YUXzMGQd9gtMr0IQZxfEjtcusqOQQabUVN7IKR
de7k4aCb+6YtVnCfBfw+xtxKes+ivR3jO74UjoHhSlXuw3OCbYCGmYtfL5zg2S8v3z9XcUynj5WI
wSQCEip+0JNt7fitWgwWPRj6yMhUj9UZwqSssuFuYa5mO04O4ximgNxhdOC/vsEiKzycfZiC0XFi
zoHakOGiWgKhMNQvREaH5wCbjbyJSzR64zYXroLff925kYwjq2CthCwyWF5x3X/KxjMnk8Oigoeg
08nxVPAAlr9xQJ8QLT8EY1puHaO/G4pLmsRCMEw4EdkEl6TGX2TbBraIc6aMHQmYmLR5B2hAcwW2
3B7hg6UVx7tOfTNIFsSUiZ9f1psYlA/8+850/3uk6pdvMzkUuhK1rm8yVf0HwEY2xJ1KPRO5+5s4
1ZkLxmGP6JAQAY79lgg1iZ/YfchAvEQth6F7j1WWB2dkTfZFsW41N77b3IlnQWIfkpIYMU+dNu3c
9EzDZVSJyHwX5Ii9RpvC/QMR8kOTY9CoDAjKrxMZmLpO+OnWA44sKISMr0n1sx131oihDaKQidb9
rYbje20Je61o3yX/ZsCLUiy9Eh1jbUiik9I+h30QenpHJ5PUAqo66TjCCjmcNOwuu/6g5iiGtAsj
pz1CMIcqSqJsUzsoNxoaqHv/fqD5KBBWZQ2UnzmdcOlKrcZa3tCdAjrgWZuivNTGW8BVwUaFfNN7
wQ8f8wg6EGCbYG86Bw5jMLx0VXcvZlaKHu4Ui6+RvnvBe4UuWMhcUsajBGpSyGARoCBcX6XvViRR
sk87Kt0KOH7T0/MJnjP0w8rkItArpH0W8DezfoZqk2PUIBJATg9EI6ROwL/CdUou9E+rARdD62KM
7SpLkpWc47jRb4HRe9DubCtFYyPeVwxOR+zuovJaDm/CqbjemtWd3xFAQmujgOpKAMcYKqyM9DWq
i+Wo4EylX8mNN1jXQgKLDPPQy5doPOf6ewTYIQnrByeNNwaWhUmHMSMO6Ri+aVW0opxzlAtKFMQi
tDIqZy8wNSIPHXp1a5SK8LP2JRsCUQaZCbGqxFyJAZRVWqc6UjAtfQ3e4u65iMuNH1hbxQe8ozQ/
21pnFgfGiHtJ/N0q8YmEbMEFamf6wqnDi0zNTCtwoTCHFAg1aMiLHLfTzCvuUgFDCtOdMXj3Yeze
S/gPmdKvMfhVaeAHsBiw8ouZxGtpYLRtaA/fR9C5DIDhLxRUoccnhhRfI2gqhQnE95KeKyhdRB7h
z0lrXq2OM123xXtgxI71lhv7HMTry6qTZLoeq8GqMZ4VyTSDCuywJcwgecQZdFxYsF6yYjtIQcqm
e+J1wU1XsmcCVNWdUDVDyidGerHDfY9ePZQTyJJXtaQ8PuVYiOq4zKprlBc/jGyj9OQKOlzISrcu
oJn7VugSkLsyvIWZJaLsp/snbeh+DSFPL2f/NiSqC7/Yut7r7eGoeA+Tm/3zSlPCMPbh6WhkGU9s
PGkfatH0K8jPaRwlysqQD3Bh6RARrQCLfr9HZq8K7lh8ASw8ZKaNEq0sgXgHQD/cYS2Qv2ho5jkc
jjNXBSlpfIs/PMcEZQgAfFoGjUt9PClG6tY260rnu44FdlVqtwot5W91QOGtNZ5D2FJpUj9EI20j
IULHcFjCbQumfBmX4F+8LVJ6a6e7L4s/FGNcNP6wQxuaxg4Zpdc9D/41GJN3D3qoCSN0bPeIT2DY
Iy3zDsRj/eqa9n9fO375QqI2+LRN4myM7aAOYWrG6xwbIFgwlrMSGQd3x82JxlxjAY476CTDoWJF
ivvrcgMOGJUDcPmYVv+4NEMCyA6D985+0cG7qfYGymSWryXko//7vcK4k04WL45Rw2RpwI5WpBvt
RwLKtQkmSdwzgJJgfQf6hXvy+/Xmv+unBSdpKNcQENGQuxrvJwHsKy/4LzTaiW9LuKDVoCHuEObR
6mYreK4LT/vwP991Ejr9wdXNdOC7IiZB047Bw6KMgSNJd5m5tLX7xDqyPnFHKAhQU0r6ykOAJzgL
NuxNtOFHS2AaITieSM5RU1FnTjYZAj+d4RvEVOHS61tY4LAMkdXucBQEmCbw546y1CKGAwROQRp2
MfRBpl02y00E/oVBsYCdOmj8CvAaUOttA5WvrBAtHcutcN5AhULlcmPOqVcnv+owIgFjZ7z5Sr7J
yLAZmCwqtJ74p7zrvL8L8ocPUBOXmeTpu2y4G5y/hHeWh/ZCd2XARpk/6j9TF9jNx5PRw6WOI/D3
+2QO6MTL+s/TmUTqMXA7S/N5OgK0FRFLojp+0MUoFSC5uNOp/zZemBwwH7N5VCRLQWTuytjbVAVW
P2q0VmUgKfJVuFNTCeBwfXIDFAWFeAhZ4KCUW7gnbXsquzPcUIyVbvZMxWb+5hVPLwGnk5rI6djs
HsZpvU4waZKdlICvL7a4a3DByfs2hbsaHsqiX9rhrSHi/HFThZwu6SjOYpOLe0iGQQ+c6kOyw0eg
kxIdyzdU/UgWBM2UrUDPhsbcbf7z3F2rfFp6UuulTp3kTcrS9ggs/8CJo1BzUOsGCfP9ZhF11m+P
+dNKkzosDLPW0joQh9BQVrV2+acwispbcjQzLSGGZuKsciwsGOWTOO3GZQtB8oPAnoL8+ydggSOC
bnqTlDQ374COKKSpIJCDRZmEKz1q2nZouVUxgXhRfBm1bHkdmPYe9r7AnCGOsnQo0Qf6sMCWd41O
dkpqVcjFglaQ5r+Kg/z9k55LLT5/psl2MoM8VFuZmXTYOKsQ2H59ZuTBXspSaY0hiXqL+zrXz/ny
FCa7SCn6PA1SZsTAdash27aS4MnRdc+ye/BUor09qoguopmbN/GBgW7mHfQeX7Y7RM8FMkAMsvzx
RzQgfv7/ODuv5riNcE3/IlQhh9uJ5HBIamiRsniDoiwSOWf8+n16fGo9BLGDPfKFy/JUqYFGhy+8
IT4k/V6CJUMEfWYT1PXzcpljaZYm6zH1cE3va575f9CBAmPM2idhqW1jxzQtylfOjggUA11iixz4
nMxfBCw6vXmvLlkrTAe8dri7SPEB5CHARlYFhYPry2AOnOWgn60hA6QDRlUnOyHzcr2vO9ZB9AGM
vKyRZ43WerPlbiBwGPJi3S1B2Gc338WQk+3g4eDUtS1DBtUHrttUEtJ0r6JEk0H+WjhQzs//5US5
GGyyzmMpwPRQYz5TjBY5v4jRQfTRKCZSYcFT72SKNRJSPqtoQCUfildicvReA1+183vCRKlEHOok
qgwLcz+XWQDjt9GahK5IN+rzKWRSNB0Kh9UloLIG2FaYGI2+twIusvtYFcGUOJwkCgEhzK8G2bDr
TzB7sF88wGR5K7oWeIPCAwh3SvWZQhsVhXzcG83p+kCzyS5IMXocJLpgjCafASe8XHUGh+a9eiLN
9LnQQYFBmBTzS4PV/SmkC64POruVaLBRbEOa/UuJXa56u/ZU2szUVbrsXDfpmxduaFl9zpBhWsJw
zu8l0WOAmiBw0ZO9hJRbj8s6Lykwbuk9IDyYU7izI/8uWrqukOq4/opzmAyU+SggIDwPPXSaIXpG
W/pGKYdHCYg+8EMhPe9uYuvkdqfOf0HVQa1OqvwbDlG4xLKZjew0yiesE6b3C5rKicc4MEo2st9i
pG1gIdeCQ6K4Zb6LCIUuJmUkbOyYhVH3joWwokfTA95aqR1o6AmMipehK2L/lbkYBsF3o4EIGsOg
7cSWE9WzAcuxOvi9iCKaYy7z5KKvyOKDwjz5WL1XRtBAQRGNKr6x5snM7R0FjhEjjRSGnQBfiCJU
lLw5unSHOwmFDpOqnWH8HAw0/lORUgmZEhN0yfWvOrctLx9tckAWJbKzEcRI0YLkauYCSBIUuQjS
2TbXh5pds5djTTZmXtiqpHXQEOTwNktvKoQrna3eH3DxowSlQQENl64ccapMj2TK0RA56OkizTo5
dYhy1NxQXJAABPBOs499eC2EP578ChIBvRLg/vfwd0SuQs5GCtubOlq4yIQsLeHZ/QPD1oFdQ32F
o/jzEZy2cpjUNluWKq/di9hPgBFxAVPvC3AHivyGxBl3YU15EqGv65M/+50vBp98Zy0MDYIiqgUM
Ts9IqLVRLci4+b3FDz3bBbh808mH7nOmOO04DQWDi6pt5SM7ER2EZ6LUrDV89RKEGCXgH4q2B69W
u9jTG9T/9pr6TAdQ9LJyFTeA8iQqp63rrHtoARyk1ydl7tQWJQyQ8HQtoJx9/iLj2Eqpq/jnPKc+
Rt4JbAxC9oLgZv9CRvf6aLNr0aENSiMUMuS5XHoRbjVaMnKEia2m3AvoMnlN9zxUS1fR7Je+GGay
5M0IwQhp4KWo/hTe46i8saoH9/tyVWamvQ7E5r8XEk9y8ULQqjM7DllTfrAVdHe81VTvHdQbl1DL
9A1QjZXn65M4e7tfDjopgDhyXMWhOLAIk8cR+DluPqI9YZEuvgj5h+YVSGSz6KX8/xgYNJFG+ET1
ZTKvSZArRmQzcAYUsz3I/TOmTVw6aJHReHQFcjxcCffyhReeXzZIboBdVmyo5J9nOUJ0x+8dUGON
jFbeynuCwbMuG3T9gbLp98DGaB/8W3hrs22IqWHf/aSFdv0xQCwzzvQo1QWZHGU0YTY6KfrlY1im
KjaeRyfvVkn/2KAHcvZjqqJ+q/ZvppFvOM2Q71Va5U2IEWRjtuVqzZQTagxCDkxIsGq0SUYgPjSG
/lVCMoL0tquPVnmTGiHaXH/F6mZIt4FFAfgktD3QQj9LUXA557cEdNyhTYLGByre21pDhEUZ9wXd
RKt7JGfxpLXR3ITmum82XfjT+BneOtraa44urGwUiLAFpXClbj3jvo5fdeU5St0fgWut/VbGFBsz
C+rDlDYkzwJv8A4xIKDKJqQHODbV6plKmsSpOSCDxlEqMExKRZW3JOJXDuJYzUlqO5k6m3pf2s9C
kVKzvkllQ+8Qp5rxXkgAQB2IwGJgTUCwQZgqJkaU6rLut/0gI4zQkYIWfr4rWE+x9wq7HZgQMgnP
sPLXY/9e981O8ouNp9wBFY2jvy3Z3RpPYeEfKu2AuqUOTaIC0iP7t6ERrSmeg+v5MYTfVO/RVu5s
nd6L3OH+4hBNHWMtW2uhtJFN+Jd/Ge7GSeTvtntThBuh7RWzwoahW4WS5qFaJZp8NS4Hgo+ZguS0
8d+xPQQd1hi1y3AVzPzWM27UkRbktup39HXEe6Sc+333d2zu1d8FaJg0gJwXiOotWQ+nRgDlXXB7
gbKsTMHZwCoHkGCJtVzBrJ3Y3CZWBWjGEi140ilvN+KkZpGhqhrwvjrKZ9T9uxxK5rowT6pxTyzM
30FN2rG8TZNFu9QRfSVqMCQDrr8pDFA5m95Epy37Wyr2LVJvaf7DbtGFwAEORFqAdsANXzqOHlL0
Ltw3Cfphj3zHSBq3sp0VRarH5LuHOc0v6ad8F/3t/qOAcCXQC1YIJI0VXH5Ks8Xet4xdSi5A+CGk
7prwuQy8s8YGCXfR9BtRg2kHc6NFuMUPz0LLQ26/o+R65w4fA5a63Be4sGUAdOEWiQpEGeubRH8L
ymCnV8lGo7IpGoopHtX5QE6JwjK7z6XrpoG9FHCj66fCHKURabUzxhJ8KY2Iz4dTnIcARwQwPMm+
KfZT6Tp7HaU+lC/WevCrjzAB+JmjAcuayDZhcZvE9TrBvXnhMeYuchRkABwQYSOeOLkU+kHra9DN
oWDOeDlfBv/K4Id9r8YuTNt9bn7vdk51jHXreAZ9jGwgbvo3lpgiNTuze7/+QLNnJTkocvSAdCC7
fJ4WT8n8Uus5K8n5KTsgkZe+F8piUi9m98uRfDHMZPZ7WXO9xIViIrAu3Mb7hAhahykPEPTufI4F
SHqANbel5tlI3q6/5GxAC0cclIfOvNNd/vyWftQQcIOiEEmv+hxbDgkLTP3uRhtQrVlLCImx+bKe
bR+p61z936uKOwLZAgQK81IqrJ+HH62wxsJ5ONNpkVgXjIjkVIQrILXUNBbeVdRHvkw1rwhDFDoP
9dzPgznKgIOgKCoIFWtVyKESrfJ1OYspnQiiOhWdc+AIQEO2s7WCFGK4aHx/bq1de47JSh+UUbIz
iecYzfoO0rCFuo8oZVpDelD8cauPIMlN1HMGB5BCCQbxObXCxyJFWU5ut7R0qKonmswt2G96cLXy
sLQZRSrx5REF/BoQkGCviKm8CAuVWkq7rmAzEhZWAcbW4Xvs5ndpWx8sVI/lEXiPXOzc4kApJkJi
qcgWaxWzn+viGSZLM/ODPk06nuFfnX+qb+D4RJZFObWPP7hzDGQzqQlwYHD/0rFVR2fpcJyfCFGE
R+oY/MBkezZJVjZRIFgk2KKJci45f8KR7FOYQIkxIMOX1GHrIXGBZkShnBTcSBfWrdgEXz8GGFiH
JjvdrUn0WKgW+XwDoBkxHDfkUkoPTvcOJYV6mFF9iBpcvm7UEWjW8/Wh5/IQQM1n2zt4Q9O+B1oE
Ul6P5pkzxN5E7wjB/Qwl8uDl+kCzhy05Fe0qztovCPeBQDSrGwbiW+uoMccnyheLKNqzLdGXmbwY
ZjKTpiG1eTwwjOJtPc/cORCf2g4g/b+1Gss6dYH9PexDhN17rPicg7jAdfsD+QzsZ4IRca5GOB2h
4+rlypOD1kOtPpLwx+V7ClBxcG9N671SshvXbgQxgtg5pEKRNhtHekLFbugUWEO7ToZxFaO0AHIa
/Vv4oW10IKIRWjdBptHKsQ4a1sKhX67GBrqrBX9q1FetZG068PriVKpbGY9S919vIORvuTNzwvnh
V8wNkhHbaEFzCH1jj6T8Dm3SOvJFv+/6h5tDlzrA3mivAy6lLjLZpXLe5WpRgs92nLOocK0IDSjM
j8lzMD5CtOhGKDVkKP1mNULXxq0IelDSv/4c6uxGxaPR4TLjUc6pz8WJhfF7rHgyHAky87Gvt4+Q
Jg7AM1E3Y0uhPXPgsJf86EZQjA0ActYppakeec5W83XE0yA9ed3Gt/W7bAew/rSIlpnbTEIBAxSu
hQGoPDlTC013TS5SqEPufSO86q0N+xYI5zJ5Zm47GRoaLCpnBsbgk1Ors+OoCo2MjyJvtHjdGu9Z
o9xx1O+Tk4ptbv4YFttU3SNBHOfIC3feXdc+dI6yvf5V5gwG+Bz/PcjkftcchD9imQcxI0AM3Zs5
Qt9x/DVmG3dOi7VHwsIWID47BENrPkZNt5FQ/DBRr6sqmZwv33ZKvo+Qg2OvlGq/9qwXERYJRBU6
0t2BlELcA1HfwfLrV5qe7ASDku6U4gtrsGDltgka1cneyKubQMgCNh8kuWokJJx0MItbwV9zECYi
RagAC/R4idi+tLJ9f5e5OMF1HZ9pXA9xc7w+P3MxL8YyKE/CS8VkZPKdqr4y6yAA1Q+JGueXLcEI
LksZOnxedR/B1ltUbJwtgVwOOfkielQ2TgCjQQRBip3zwgcKdiRgRvMMRC0w3zsDOsnr9Red7Wnz
jmhECkbFF0n2stftHvAFjQfvDXKkqPyTztrBy8BkF2C1m+ABLWVRNBXSaaCaeT7ZuC+k7/TYFx5G
HPPTawBBKLgChL7A1yZnViwnZh+69ZmZOmofWfIRyK+t9FMU8EGWYwEMkNtBgFQCHMKF+0eYfGJu
wTIRRJ4vLM5QcjtFD9gXo42NDLFD9ioCDNHgRxg8v6cURbeY2gWcEiKcxbNIhJhfZkBoxwn7y68K
9XJJLu0ij3nEVJpzMQCYzOXOVsJSjSvr+nzPDgbOzSTGB5s45UxKYyCHaEqecwwD2XIkusGggMz+
/0Cvzx6yDpx9WtMy1kGTrM1qAyXwk/QcsQAJ4Iig0OGU74v4hNmtezHQZOuq2BDZnpOERw+hei5j
OJHAPF8a6U1tvsVLt+xcLExy/n9fa7JrvX6w2wIK79ECTc16IRhGeajs9oA9Mv+EGsYZAT0kW3AN
PmAp1g082Ovf8ZwgTVcNPEih8UXG+kUiHJK7bXgBk+v2+s0IVo7zyoAUWI0yrq6u+qrWiPd36wGS
YNQdhDVS20srzU5v1PRk9Aezfaeu3CVoVtJCp0OWDhhh3Ntg2ZTx0BSLPkJzofPlE09SLQ8cUmMn
cLnIDsyA8gyAd/jRrPXU2NU+xBcCMSHNoY9I3C/M12xsZCKFhwwvubV+Tr4vYhLJ93wvqRk9GLbt
ThQNY3S6olLf4G/HBZYXL43jrsr0MNavo452VL+w9eaoo0ISSSd6tw3cqycLR031EkY2PtEEHU6e
PsUU5siXMlP/XWgN3vbNRmhwtdKwwiN5l5Hh+K29rgpdAFeaCuZbl94mxK0tpmLORvFeLJQwhFu1
WVPXDLWd94/Ax6J+ZrbgbYofsf0dcDgiUfAAqPTq73RvMBF6SwKqfjaFxXZNk4x4jSod6MbYuiuD
gwl7QOvxtIyyjY5VnQSHY/StnVW4IsXznW/xoNzEihyJjhIwmkj3FoKVOa1V5ooUy6Hkwz9iE158
Ls1qbCMOmSuBywQ0eytZ7k9hbRqaj3l+A5xPgOeaSNoqEdEHdplUeNHV5fvlXXg7Vu+CN7As8zkL
heKgJrKlbkFGPlnFStAlamnDwQsie5egXhPEzS60+oMUDmsfKkPXdpskGEgb8l2L10mj3irONyff
5s73FqpC/Suz3xPkHhRrbZGztHheWHB2bUJxC7qoz5J0qH+YxZJu3dx5zNq30EwTHf9p87ZpY9hL
hhMcoQ1Sx+CMNJ1nT/1G1e764TR3yQCWAwZFjxg8+iS1w1UnqlrLCo5F9tDiu4HxIAKEZ1QSh8z1
sebO/suxJgulbXo79jTGoh8iqvz/SgDQixXpmpjPRVXH+Wn87+0mEUuYeZYXDCxNWrBELHi/sRKF
vNofXdYm6QnnhSokUyYjDT5I/FLWgiPKcdxrFWrOMBPJxjmbwAD/wUReDCZe+2LHqQXO9lVnBEIi
hBIOSFG+G8VWPT9RTxeB4PXxZqfxYrzJRmo1yXX0UrxcdZBp/sSovN4LqNwStmdpILGCLl4Mulpd
9yY7to7XGGaCVHxm3StQ5JcgsLPl+4sPNoUax4WbJVLJYqQv1bUx1aFveviX4C4PYbMD3dOZ/SZA
5YauEzG+QEB3MMYWGeKzG/C/uZ32Fls1GEJ2JhtwfCVC0Yx7kjPauFz4i8HXbBZz+dKTay2OlKTM
XbFwYKODWAJ9A+jRp2jqV3/RzaW7BPvekN6vrx9t4bvaogpx8V1NTE7VRJzEjuyteu291oQM5BYj
NFBlK9PpNmauQMYqdrLScnGhz9D+TM0P8o115NJex3SjeTFKgN8q93C+OytY+SjE0wWDc5d6hzB5
E/dPkRBRub/y9gVG2Fo1EEBWVmbUCXqEEeeb6y82i+u5nNDJ8dn57v+8WIGEQUHPiu5usMop7LZ7
CjvlvbUw4tJMTs7QuBgjpojlUgdvcIDB7pJ9ELUuF0PmIA6XrzY50TDU9NNIZdOLGDDd+qWzqvqt
UOCVHrtjyf2+eBnNou/p9mPhCGAJRtHkoFHibOAHNuW/+RXQdIgdws8R2yDupaFHEdnf585R1BoW
PuXs7US4gCIF5Xva/J/XaBx18Ew1IFpdvwVZyOTSc6aiynbsdEnMNIp0CPwAt4BFLEpQ5b7RIG8a
r8Ila0ir3fUnmj0Z6CFyfcH8Vqfezn3jKkmheJGouir1lvK1LUQrTpq5W9T+neX6kGPaaCWIhtKU
vSwpSdNlPnVAvralfnAoUmvk1UDxtqDvoAcLvAfhq+6iz1S/5MqJTgKkU7rOy/L9IgucZkw8A9R7
Ufcj1//8LeSoTkB/0l7jguNbkHogDw1vdKsVlOWkF1ytKFYBML0+47NoxctxJ+fjkFeN5nZUZSFb
SSjhDsWHINsPsbSuVJ+T614AFy39oAbPUmutchvJRIBeoE8RWEegd+DnnIa/tuyON7cfgfPJOvGF
hcjG5NnUwe6H3OjOKbqc4X+DknJwUMO9iVh1+A7GqeGquj4hs31OHF6A7KFiYejGZFMUqVdlZsug
Yx9RJrfoq+MoRPtqREtEl7cufqYUCzpCqgEtBL9X7sal/HluH1w+w+QgasbGrjOtAQVErtMNa5Bq
uUnE82ynr+zBP3pjUf9FQAlO+uQIysNCz1yZEg+7gJo4vewVnRUaGUSOgg5FwsbXTvpvLU4iAjq7
MP7cMYTqHVZitHPoC0xulKF20ESTSwry9RswNi8Zty1xhyQXa+GyoqQnql0kwcTommSgwYevmfmC
O9EWfITA6uiY4y3qc84vhIvHmiwEIyJXsVxRhffQyHZQJcBdqBcShLRfRAHM+q3Lv3koeICLFZRz
uvPlPOBUVoF7Q3GbpuNZBo8hGiiFydWTCZUda+Ht0OZHgSJJaOPGY30jucVKsFRKkrm6R015bMUj
ibaJb38sfCWx2aYPxF4ECwby3cIm/vMB1Rhm6sVdS20uPPSSuIkb/x5dq0HGOhGjWzsXFnecjVW3
NPTc2QhRmbMaY1BkhSdDW+XYpbrtn89GGtoZeVNWfUsy6AQ7XXqUsaMEiuXJC4HH3Lq8HHayCyOP
AoTUMyxYsLr+PvQ/EW6Lh1Ub703jRVl0cJkLdC7HE79fhIzO6Eatj4wRC+6pbBTc2/f0kAXKzAbn
h6s1eyBtrLXI5hQk3GvvNrXfnAGZfm/r2t8XPvjXPhlVeDakKjzAUDuebEsjUHK/Fa0hPRS6rUns
vFEJX7e9dptTjqHusqb4LisAULpiWzd4BqBxf/0hvn4C8QyOTbUFowKwR5+npPGLMAPvdK6dMh1w
j2X7KAe/AJCNYITDJZ76THTLgOi1C6VsA/jlZMDScYMmMQgB8+CJ1o+DsWnORXfg5mebJ9brKN1e
f8X5IQlEoPdSdTOnxhsSDqfUPToiQCznoDvTRhCoJggX1AlKPTlomrTcWJgpFfGmF8NOAg5F7iWJ
5X0edkCZ5ZerI5ns74ziVc5eBKXdK6wXmB8OTkHCoNsc9Z0E0MQusUrwDrk7HiWKWbSuCZow99o2
uIgO+Lt+637hVyYtXBMzfVsemEtCoR1CuDYVZiiluHMKuw6EwaeM0XfiB2drDqJEOjK48mArjU4T
FeJIyW8sAKqq86ipMfjSYiWUuEZckIKsQ+TlXQW925jxakg6IpnTn3zR/550mmg3mu4ZUsSTJt0z
wNCgfXWR9+RrUpDUYfghQ7JYjZkpuX+anmlWLYWynEp5GZx1osyfdM/C5hQO7zJ1mQAjQxqijeSs
gDDp/gPLWeAPaSyT6FNv+FdRV5RRWAVcZ9lTD6TXsjL8zZ6Fv+zCDH29THhYm74LIp0mMmWT7Liq
tN6z+zw4xu4rLJQmdUhcN8C5smZP1NHXHzRjjPF5USNppswtRkaOGpAMcaUzOdXKzKqDpG4CLtLh
IYb9ggIoG91PYIA3hxh7MhPGtR4F9yqUFYSAO6JOgdgl+xQxuNid0P3f0sG4LXxoUe/t+KB38M2z
tf0zxBUc/J+g1zd691MvrMfOwdkHEKdbw96mpu6dEccELWjTcHerhbbRQ/lGeO24IAfL96F/t4QH
gWHu6ycBCdFbdddY3Q1rJkolJCUFwZFCQIJXWxRvRFNgqdz2NQD9PEuTY9AAXZIhrBEI2SoaVsSC
PBukbMrp8Aj/aDH890km92wFA8wMOwYD5M8BiA4X/yF0muhXyZrQi+tdmg0qu2ZJQ2D28AXgJ6RD
QaaALvx8weSBmqHfxnmPYKaY9ewdiyX8WJUNti+sQbtayC/mZpaE20aKitaBMgVcGElfR0XLgPQW
1om6T2hui15BgLc1RVp94Xb5GlOgAnQxnNiIFzFFUOSKOWgMJ5rkABOEKGe2DarbOFxCn5213D9H
iIzlQMOkI0IPYqpWEemulzZyGBxbDW6pk5wG3K8tRFz8qNrb0Y3bBDdmDT46aJ9w6OrTBzP2H8ou
2YDIB77/3icoivT3stmvhTypzaE5/NQTcFRUyw0ph2ASYoD42pj1Js2Qf0miTSI96wCOrdg/RRhx
CzQkDDrFrB6q0XkQ1oKet1g4mTm+hMYwXVZ6x6gKTDIm35ZGrUcfGXbEdz+vNnkPJrP9hzho3Yc3
uswfbm01W3sbqVn4oDO9J6znUMYDnCY8Xc6Fx4svGql6l9dJVIqCETxuO30oE/nOz5uDWbwMIX3C
Dy2MoP3jrKScnPGtbZ+FcB/geILz4cb8A70WngifUgMNTNQUpyUsJAjUyqa7caz8YacAXA9wsRs0
JJ+2WvYCXI3bBiiqFLrPhb7ocPO1SEAFC7NU1N2wMv1C+gPM1fmjrxdHJgO+SE1Ti4pdQwWHgI0S
AbaUTbt0f33NSICe02M/a7niPTq5ReRyyJXMxTOxU2w0wKJHOW/3IUBb7i8NtROk0sYPuXtJrKX6
64wDHUNjjeSAwAdrOg3LU9sJqA+EBf4YmKja8i5Ss1VWajsa/A08m8R4kH31pVKSnW1scizOpey2
K/vbypK2uadv1Uq7KXKC9zR+yJruH9lLVpoL9UbWDkGFdynVxodi2LWdu/Nl5VvhAt9Vf9SydVT9
B9OjaH0Ksycsl5AYbDeFljwJh0+aM2B7gaJ40T6vq3We249l3X8fc//3woUxc4ZC8RTlGWaCSs3k
UBvaIs+NwsZdwfcOI9e0FiqrgASEsOs2CJRD5r0ZDkitphJas7WiIYuDGgYSNFUSrRXX2ZnJQxd8
v/5cZ07f5ACE8ouuqFDcZXNOICVOrZCaNU4uyFsdmi2ZlVM5+6dQ7B+jTe0KpT6zps3iQcOvCT6U
v7owxzEiX/VMntrcDkZy43f1vjSqg+bnt2h7PCqluxFYWqW8oQLLglaQwENi8TZ1pVtg/nLh/wgS
aQcR269bUOpLN9a5DDx9LYDdeCKgJoCcwGS6TaVwrTod86MvKbdGWdwa3YuJYLqUq6ugeDXU4TFz
ojupd9ZyZe+7sNpquko/IFx7z2WOmGpj3XmFdpNo/q2vaOi8WqvOdnatrW8U9baQSTLGe2XU9qGJ
RZWi3KUZStNqfIjTu5H2fuUdQFsFmXHv9soavzYsN1MYY5jigIQdol0CDQu0MbMzRMgluh9ml6wa
w0Lovdnd4QS8Ttz6KKXyTotKpEPjt34YoIh1wGAlaWO69Ek08h2szUgl/OFYRs0Wiv/SuTF3WF1O
5STuDRM9Mj2g4DCU6aNnj76+Lytr7X2jlM7zw0yqF3WgRQgz+XzwGEGEC/qmhvvL5xCgD60hkUs/
O7INFHXFoaAdkX6ywy01RU9dVb85IxIbN2OoZXfDsLm+K+ZCrMvxp7zbTA1KO0eCEROhJ+qKVpPd
lPprat211p1tooYOQ8Hb/cmgHA6mo2JwiMrm55eu3G4sIiQwjrG9F6L7lrHv2pPEpUjpAIEGUa12
vSUtJRGpfpnqi1EnU42pStaEuZUeqZcQtkLFBUZNe+H6y4m/5coo1uSY6V1NqtrOTI+NjrD/vnKQ
VhV6bJ4E4HxvZEtzOXPZgY/DS5B/E9xNTRK9wXVRqlHTo+M9GfqzYbzWyluRPY9w44Z6Te/Ucnzo
L8HCbplduFR9VOTLkaw5+/BeRDp2XOZW5Snpcci2jn7Pu7Xp2/WpnAmPhSMS6EpwTxieTI42vW/R
3yqLVARTBfpIIZZIKzV7bN3/NX4XQU70FlU6CwRt+mSgOFUSN24ZiPqlG20hw5JWQdMXgH6EHywg
pNffbG4p0u89Y4VFYX0SoSShJMu5xoCikoNmSKvvhU0YQNk/GUfEQgDqDTQ7Pm80zzdHH3tMxqm2
Y3MI8meypuW0fWbJs6/+7yiTt4kAWYdllqVCAGVAJslb9uOaCSoQnBbtD/g7FJrEhF6stgjRRa1O
w1TEkRKUdmBmyV6pMQqJ/u6W6DIzW9gU16kmxJFgVE5mbaCOFjYu7wMmtHdeh9e0ALae4scHjbS5
W2wnzKyGT+NN5s8PDDOpMRw7UuoAWUW9Hkbs0L1cXwszLRNWOBtKsVCZwuxrMkzuwECy6iQ9dvlD
odwWJ+mtfsGLozrFv1A50s2XRrQUF84Jdeag+DSs+P3i0w3WmDs4srK5cG6r3oLgHrsTyX5yo7vk
b9lFUHatER+0CIKswAwV+WPjP1TpLUYh5W28j4KthZqwvIqBOCYLDzfT4P88J5N1VfVd5JZlnApd
XEobVCv9/qNtqpWEB45uVju13QuvjEF+09MlWOvcOuP8pInK0c0HmQw+ymUr1X7HOlNvpeYvGfER
FAa9U1ednOA9HBfgbrMLQBdABobE+8acjJdmbaD2g85p8A88fMVdYasLPTJ8jH/pZBTjFiZTSiFy
Sflr5hynK8UbcuSRHk3zsQSpnZ51x1Uhn4aUmLDYNqroScPeDhdW+dycXo41WW2yUVYgxxlrjNdN
uq2DTRdRaFgJN4d4qwwL5TExZZPb/tOrTabUaX3HyRSOioytW5WrpLkfk0MJTOj65l0aR0zx5Sby
vLZFWIG922+5m0w8EpXbRdTF0iiTuMwee8csO0aRB4rie/oIEYW+eAl3uTSM+IYXL5PIntaGYj1w
X3DeUdEjd/LUhehhBraN3Q29IotiEJWHc+h7MUzgasUopU16lNx7j8qwrty2xn0O/dz7qSMt8+Eo
B7P/VsYPY/Oa9QsxxfzwlC3piOIyTE3x81siuC0rSc6prnBn6elH7yobX2pWUWhu0vbFTZqNVA3Y
t48YAh4iHQJJhML8IjP9fMl/WaNcmxwyFFKJ1j4/iG+qRS7ZEXen/CJq+SGYNz0B+e8/9VIGKT9Z
9UO2aaP8BlkgM0cpLXC3Qf7L9HZ9/tr/jAA6GKHM4kYUZPA2lIsi4wgEMhzzbUiBAv7Gqv4nb066
+VN10hUu0VvqXQQFK717atNhjd5Tjl577H8nvI/zdBUn0c7tfyv4cQfRqVXLrfZPFN3G9g04wLpC
VmHYC1UMfXystO+1/Ywx/DauDyWNEXvwvsm1sjXSewdB+wKJPySyu+Ide9JVjgpsj9sLcAnexhuy
daWYm9EwOc7lddRqK/+b+L9y1r6VkrWuwg8ELUzT+jsb92Zf/yybamOXT4zVm+gDWvkh7YxVEg1o
XzwX8RMwWqO6tTtrBV0DvIGaPCnGqaoMhDzBayMLk6TMiHmI+myTFfdDte3DfhUjNwLd2znVNiSd
Zl/l6aYaTnC1ChMr8xz+QFJgboeAjHtbBjb6HMlNgyJXD9qpkdeN8pGH9DzkduMN4U5Flymmyio7
1c4agxuldtehNu5UhIc17QAUTvZ/eCmQESROEK1Uw/DcmhYy7r1x8FtvC9bprsAnxbCGTSkhf5G+
G8NvCtBtG+wGHNpWxphLK1GsG3MVhni2LgsV70O4fUmLXjyA81650aV416XjqZK6X0rbfQjtHd//
6BgYIl4mUn2qmona3qlxuK0IpdRev/3d1xu4DLmp7wi6dSSDonfsvnX378R0Nz1aH39wgAK5h31D
ZY5P/XkTmL3utnLNJhjtAc2Zex0UHTi+pFi4ZGcCVXIJ6jAK8nJctZNUosoHpS0sj0NnzFjZ8hF0
DHiYCJIFvvN3xR8ktZgIGOxsIvyvOIDMGbS2kwmMIYWSv0M7BOO92HGaPbHRNqQPQ4cXnMfn2Yvi
xOy8MSCGs/e+RCeEdi5qBxwEf/CV/htnWo3wmka1m4K3iRLsPf0DGwsszyIffobGSPQDfoC0FT4D
Qoaf36exg7JuNDsRTS2UeFHnTqoVsgTKLxwIgdEhlWauQrS6+eEfInJl7S5Vm2YcID8/w+R+APqs
W8FgJceigFmk1f/oGb28t6z8rdYvhvlm1d66145RxoyjZpWcjMYUE19zXgttHh2c8bn1pjy21T8K
bpjGLaLgUbdqwn2p1avqZxjfVNkptL4V3Z6asf5XT9+m0zax+6PDODZyXh3XXxVSv9Y06piLpPK5
ZYPFIv0Q5OmRsZq8os7uttiPyTEptW1LkXVUUE9KXzEnkUr1We9+5AqmAGgFoWoEkh0FJqxgMOD8
oS+RF2evY/EUdEI4BPAv+vzJjb4PE0lWk6N+H7Yr/cOFTD4QHO79dJX83QQr1bmVXWqVK8A711e1
uGCnF/Dl0GKaLgKR3hpVF8FVhlaFbSohD/6k9D+WUXFLI02u+mgMFU8PmPDa2vdA8DyNcuvedyvu
ibUa79vuYcBkuVyHXOkdJkz1WG+KrlsN2bhxnWRBFmY247h880lAqTjdoKPimBw1bV0j1YXCiPTL
7dYNdi4UPnqcobbVX43+lv3630850o5kOpjcAc2dTHk2uJSuWvI6riAx5fHJt05C2Ar03fWR5g58
4EHgJBAtBDQxOfA9s5KHwHYS5OeBCvxIwKOmFCjKtVn5u0VrkNnRACJZpsO8fkkZFVpW4LGYUHG1
ECnl+dbhRhdmHC7o06Xu/8xwGJNz5NM7FAioyTSaiRL2VlLF+LMGe9++EVA3rhgd7YUUduqiLeJM
9sZ48ONkW8dcfpopmqlSpAraHsfWIkB6id3bPi+QYjs5BBum97qM8BdH0GRvWtTdGcxyYOZNFXJG
TJykLs5i3D9RB6vuwbN6Jkq1qr2VYcGWa2HDCG2xTRPEsfNVK5A3wcv1NaTOFHE/PcVkngsM4PUo
5SkoR0fjTa6tMbITNrlMch2FKKDdJ966Kqh+phso9sKwMDi5CdTMfRU+F4i4ATpd4iSddQu+Tg4L
SnSOFVADnw+uyouK0ei15Dj02oMKnZMuZpnQXDKAYNjSN9uo1mNVbCIeU8CTQhMNOYLgbqukMrDc
+t4MH0RZPwofarfYJx5M0rgqbvwxepMUqk/JX17u3UdyiegghOj7F2upJT+7hHWUyDgFHKHb+Pkd
LNXNzESWE1E57JRXucIvYQtXDCtWoS14/UPOrt+LwSYT1uRK24w5Jz1bM8KHpTZ43+C+L9NNPNBj
3y/u0JnqGkYGaEHS2qdcOa2R020YGq3i9XQ52ImDBwJSQlfu+nvN4RosOvgIPhMBysB8P8+iKUdp
nGpJfCQzrAKsHzEuXslvvodl1yqC8azdpNlNoOxG775FU1Vfo36juxud86m5WXiYmVvu08NMZlnS
qR6EIw/jggejAbnJvxWnAi0n7hhy6pXcrIJv+ZPurzxpYxNIegvTMf8ANiGNjvsLPYPPsxHEVq97
vc+xqKmg8ZM165tWQV4+5H64MNZchw40kpCb0VCA+SKFoJd1otQegyGvkqVbx+fEX0lvITXTZD18
R7R6YXpF8Dvd9ZcDTr51jQhW441efIyMOz2xd6PyTkek6BFSU59BQwm6t9S7OzN+JWkbvSVx6tnZ
vXjhyefFArJGyY/xBdMez7KVsKQjYlJiSrLR6frbzu3Yy5edZAJSH2o9ruSsJUSNxxUKCIhruvEa
EckyQ0po4WvOD0fMyyHBPTcVntaLxIiz0sXppFkLXdZGOwGbBhZAZP+myscy9TbXX3CGY4mlhEh7
/2fIyRvWphM5TeJg2CTBOFe+Yy4YAMVtsTyp5bUl781CvY2G/0PaeW3HbbTp+oqwFnI4RaO72WQz
yqRknmDRFomcM65+P0XPjEkQi5j595EsS2IBhQpfeAPbpN9KurfedrFPEMjr7CqTQEQO0aGRjAPv
SvQLWdfS6kMJaQI9q43XFVflcvXCk9HxSdWIyJZF9SxPgqwIDWbYOgYxuJJiOAhZeoeYRRSPINE5
mNvBoKKiQnIJhH0X+menL+/MzeBw9WEsElqsLTV8PRZJh20Lo41amP1Ne5x7GFjcPJvDrO0YDiLK
G5QZGWURPqB0nKdR15TnPjcQ0hd0nBBd+3+IqBvzu3afipxZFQ4AXKnizz8kM4ESFlM0luW5kWz0
nNqjAM6EwWNRvIwx6r8hjp35y9yUHv9H5O+Y81F8zc3OI3rTgcgmabtx7a4ld7ZOSMw1iIkKk/35
oaYuHc1ZLcpzkEIH00MK/cqO+IlmrgnUyBwuIyP0NH3yUqIRQdaFKk5PZ2NuxMm0WHvcCCZEHAOI
ERDEz4/RxQHgx7YqBZhikPCvkhDFStyq7ly7u830/gDYLijifYS/5LzV+nhHMC2Hp7+HfykVDftL
0jNzJ0qlrxbnarR/THXyFHCu9JrDBWgeNIqGWfGzCf8wCsl2QTUj9sI5IOTrSkk7ZlwkbfGGWPjB
mgQSxXElxEMNMDxgCmSKEXrFLRe+oMIDrz8yo2OMZbTjBJ6N3LORvIXqdSHEZDTrgDzXzkKJS/P9
o8nnTvhb38/1ys7CwkGU13WhWbdEc0my32hcw8UZGLJfP5MisLNy9DO+H+YdxrCcU+iu6DWKHO+L
8Erqm33ga0Vx7sgPqv5vHRsj3deOPadaOB+KSD+aqHCk5c9GwtTGOCpKsaPl6QU+MjHkDjrCOkJS
ZLxP6Wj6aHvAd+geK4cyJH9kj+Fp45FXQkJKLUjoYQ6CTJcjTosPO5T7uy+LJi3ORIb7sRuA2fUq
wswhiz64rYLSy5LkIFFMzvBLHaTnrDcofuHGQGu2VvYh5qDFDM9d38eY1LHbwW36OwXgL1yYh0qz
LsAnb0Qd76nd14n+96kX50o7DGrRazw1RfnbtFIxgHhJYvjd5bGrHE+HiNAmt0l/S63ZTXvconr1
Uhj7Bc1NSFkJb2BBIRFw44RCWRtIxyBQvIbYIcwfvp/ilfMWnh21BXjZhNzm4kq1xmwadasuRDkU
dSrEGaZub6M2q24BOFZu0E8jLU4Uecgr+BBVIW6zWH2jVI7YBXzfdHxO4UWMGwfpyuHOcIT45HrC
WGZxkdRBFpvYO7La5cuJ6aUkpx+BPE7dJei97ydxLem12VLc1BjYYJuzKMk79mg20pgXZ71Xdz2u
2PZ+Ro96osbQq+FBhZIhp9PBjm8SXpu9klr9rleeRzzCAUgIGe0sGfBCR1cwihGx3erPr2U92MRR
xkdhjULSsn7pjK09RyNrUpOyO5/OiIQEUpbMN6IzJcxZxD6ZLJTW6cbIxbMzZAB497WDMTPbvNEe
Z+dSsq9tSPPfT97ah/r4ZIvAQrebMTe0mLmj7K9eq+M9dz5C5ZN1qf71/VBrJ+3HoRZrQpMVmlJd
UpwFgp2zzboXlKT+7ftR1rYU+0nDmAdu95eUSjXSUcYDuTiHziNIJc5zkxo31AS92Fh3a0VJRuCT
UgpWDepNn89HcLhmmQ02sIvmPMJG0OfLxiZCoZWItoLZ/CK1wlebaEU01XKiif/gVQXyUVXYY8Cm
Po9vyo3SRzoTCp2bXj5WkoShaGdtdlPW0C2Iuf070iKTa2S1LE1foukVPiDKU5cKfCQ8CW7nJ7lW
rifkn+2oxG8UuC558v/9NanicT+DNsEVd7Fuxr7unbwBmMhBUiVPYycsQYQjNFKu/8lIbFFYFzBi
NXGIfrjw9CJUCH9lwBEKMLrSNfDBggEePG6GWGurlNTiv0daRh1AVqV+KBgJoU8IfLSCyUspW20u
0ve6zfI6pEuhk/YLTfflSJmkh41t8enyVvMa+4djo+Nwq+KToFR/hTMVgB7Vu/i3FEFFhh3Vqm6v
3yqSl9jjRernbjjpO625yTp4AL9LqAfsWswdApPiv3IeTGgwXeG2pIDkKEQoMt3eaCMUWd1qH99i
sQDresBefmKrJTqJAJpxLyIengHKDKgVBNjOd+11joLrhNXh1JKBbxUTWG58/S8zKdRrRRMKuYrF
Ze1oSdSUGoBcoxgPcRfujanynFhzqcodu7Y9O520iyjbJ1l3UO3cmxE4ebKcW72K9knbgPeLD3mi
7Kba8hprb4zzPgl+yIDgc6OGuXkvSUroJhLdObjfWYQQavaI2Lc3IQXL+7VTckETxKXrRTH9mOjd
Fd082BhUSWdvcvayMWEzlRzC4dCqOqK6jdfoylVcdueED55lqrC1yUA7Fnm1tzrJVZ71lj5faLta
fzObR2X+3VYSNfnGVUZ7r2AlEjTDaSIgKtufdJ92bTi7qt0cneB5IMaTGy6vsLiD0SfiqQTWMI67
7mB0v6qayBQkOPKAKa5upRMcpPR+xtZAO5qal6k/ozvMG0sSPUIjrwOQgOrikJW7JPIPKRNZJA3K
ljdATaEfJ/wcv/Ev5kLZ1/adlbPqxNXdt9Ix4brHmC8gPRfmS2QWjYx6LgCJEjH2uXMuarQddVPB
Yz05JXJ3KPG7Q0/cDp6nwHHBy+r4mDLdKULaho8E7D2lARcvOd8kK9WmfaX2P4kQLipH21tmstXg
EnfFYnEheYDxNvYHAAuWuNQKjfEqasAYQQzZZ5HzUkSh21fkl+EvJbGAzezbOLgQIrQJZIfNlHMl
PkSORxakFpCxXNOfj76yzU3HmYBS2eIMuGwxeYZDTObNWZuMrMRNMcyV7IIRuTVFAYuke7GdtC5N
CsWgs1baJz5S6mSeqd+P9j0iwErmOvBMCu6SKEOwPLrEbw/GWbW3KRN/f+i/Nx++TP2HB1mExmaY
mqMUghUwQjKcqsbZJMO6Ew/TNrpwZLq8r0kvi65+lLYX+dhesiCj7r5M6n2aJhR98B1sn+vQP3Tj
q1G+JGF/+/0zrlwXNJXIwHBq4g5c9gbjMlZCvwcdSJ6AWARKTXC6VflGNbaArGvr4ONIi6+iqqUO
oAFsrxK+kCnp8vMwPsbT5NaKCtTpeTu2WDlWP73bYvplyZb9aGblZVa2Gwv1kNmKW0/Trhd9ItBR
vikJlxw2dY8IyfcTuxL+gnZB6FzIEFPuWYa/SmnklcW3J4QScbilNichU5cfEYmUTOvu++HWEgGq
a6olRHh0cr7Fy+pTHE2qBf5lkq9pJ8eQVof8oW6pT8umkL9G8eOK49tS95p80tqDHcCwtIJD3crc
1DFdMvl/IWWwur44/t4lX9DlWnx1wy5rKW8BG8Gy9Prwxo928hzetJqPve7sqcMxdZyjP2MjD9mO
I0FD9oC4SJeag847RJK2EduuyBhC6qFWIpRxsABaapxOalvIEky5MwpdouAFWD82lDNC4SK+7qGK
V63jyUwHlNdCtoUrWWWiQpvYW4+yukiogglhGviI7y4SH8LC1gja3J5AfET0EZLyTWudA2QVsV6w
jenK1qVCKH5XtQjKO4+to1MC6Q7RiPVBfinkB7L+aWMliah3eWqR5vzPQ4kL5cNDKVFrEhjTwDdK
dc9mpSUJQizKHgJgVdYslGnLUsLvuqUXwcm1ExoDZFsFy+77R1nLvx0qRJQqwYLTIVg8ip1CFB/V
OTuXznWqm64TARGMT2MRg++7B6Iaohpsc53x0XTVdMUzCW8v34+O0uRF1Ah9d2jBWPjavnU2EsK1
2NERNu2IrpAYYk7xeabKJBvQCZYLOvOvtrWLE3reLbVt8AcRrbDZuDT6RHNT5L7G4kh5YltvRmzr
5ceyceNGegAmKxX2z4/Qom4WtFNbCBQJ7VwvKE1isBLLatiJ/hu4PqfQ9raFIHWM1n+Qe0Q48hZx
Y20d//sUjrzIF/UJtUrHaAoCVYFliZpH//1+J+8wCa6+XxVfB4ONREsT52TsN5Bd+PzKmTSEdt61
2X+59RRsAq4tkKtiO/ib20ETR9TnKf483mIRpo2edurQsB9qx0vMeDfK+Smkb+uTkmdjulPyAuu3
bBekT+Z430qUPChJV9XPWtc85Dd3poQXHFU+a5C5/hPPisGpxnfDnB+6EpFU+O6Z2VEf/Bvgpltk
4XGMEuqiHAYVAm4K3al2vmoxNuWM6ENj10bjDeHuZan3pCmSG0fOZVPfxPb4o0qUQxHGL/aAjrTO
6s8CrxcaX3rhNjL7plPdQjnBsPbIC1TnIThGID+18neLLQBKfvu5THeyMrhSO7pCy+0aSvIu1eIH
HZJCF1q8P/pRVu8a7HuuT21K2YRYWhHZZdgiUgoLsAwHz+y1Fh5KoDBbKDJQcvccYRjXIiPD9n2L
AtUrU8MNU/Duiajls1WsnCc9Bs0PP/wzUPeCFI6MS6BxAFFsqVR4yhjiNNeqTHMfBANs/T7Zq5gg
WtXotlV6sP12H+kaypv6gyBqVuiwt8Jhy/YCFDImzXJVSfbS6EmEvJlV7PDW2es4QuQkMSPi7LCs
0Qb/ftF+vQfFIjKRfIAqCA5isU/DOI76EZepc6k9ydE1ARATwf0Skv1+P9LXOOvTSEvxIJ8PHsCI
zs5O3OziaD/MfwTj/dDtxyBjNV4C4f+/DyiIdVjzgL/i5vi8H2cpdoxa5tUM5cmWkFzXn4qhdB1n
oK10nZdHK96w4Pl6Q8F5+zDiItbpYUxYflEymR1ZpBZ71D1ZiKKo/v2rrSAbPo+0iOKatjG1eq44
a1LfzVEJqNmnnWN5mnbkIBUnjuW/ZeaWQvz71bE8dAxkOkiYYM0Smn+eVBmQacrZAq5JvrfcgjUO
+GIvChDmMLtGV3lZr7uVnfzU5fS2yVQXINaFYv2gkdhV921oEuA9Y+x0HLvokIwVNhivqob4EGdQ
YKmHsAboaJwmkPW0IAFslY12ppROGm9MKPe3bu/86cvhhTXrP4oK4AoNlS4q91pi7CN8arD7OHbM
BqBYX3mZ4427/90g/ssMgFckNcHGhcz18wxY42jM+Zhl5zHr3U7PvbaLbwKrp97f/RnWR1nvfsVt
hA6M7SFlhL6Pdmz8aSeZT7qZYLkwPxCpxJQNkFuETF1BpsY1YEbwSCO/T//Q+jdh6d3KBb5Rjhf6
squikcsEcpfksrETdYG8adzJKe+E77UcqUcyKOpdI2nDfTJfG82fdh66BgATzShcYIFugILTf7II
/52JZTW2GpMBw5MwO4e/qyC7kuOnIrLEWYpfopFWe+iBwjV0Y9S1c4TdbCEeSbz8RWioUUfZbDUp
PQeQUuropSKVbpvgoGG2WqfNoQl8t8lyT8Jxl/5Lg3JDf0GY40eHsJu8uJ32PvsimMuN82YlgGdT
fniyxYVMzXju+oT5mCmLYZGmdkC8HhKkesyagblo/ykkTrR6pUzj2t2n3E92tRW/v3u8fFmjlOzE
JAlNS3FQfQiVmygzy8ExwJxVT07+DExnZ/wa/BsBDJ1/xsFVIo8702oPOWcxCUbE6sNc7VhmhSfm
s+wfo1MDvB8Jgs5VVOWKr1pW6ZWUYNd8qub8VkHrQp0w1yKs/f4LrzSOmUf7PTk1ZHiPi2PU6Ll1
QVgDfR5y8Jsx50FwRpvpVGUQgtJfMTU6tYfwWaeD4aWmulPKdi8XL772I5fVWxUspcbSr8vzUMBA
DZBGEbTnokDUxkmVbJfl859z+Zj4mwpwa6sT6wDomjgmipL655mvbaeqo94GAUZAJrS+BGiHkok2
VXuySGCTo99u3KxrgefHMRcXnekrgxVpFmMiZi15KIqEzY3ficBequ2Nr7MWMHwcbPFxkJmbstA0
U9E+I6Rm03PJ0VMUV87362DtNoV6SLFC08EpaIssJjL8ovNVnddShHOd8IJG8qmn5vr9OKvT92Gc
xYEeSFadTB2bpW4uMUPngyUZmnXwzNCZ37SbFQtguTU/vNWyO6EN8aByC6bvfWIZx+RDK/3NFgRn
3zpXNH52XAi4U282YFaYOxYcYrQBdfA1XyE29CvSrnMm0JBSeEiQ1GGVZISayI5mu7C295l0RG0D
f0KUbtW4BmbTnUQVxu/eWjBA38/66jqi/OSosuV8FdeK26Cu2gF8fErtkVVLib9KSOg5ljbO5RUF
SV7cUHQTrQ06QuriA+d6JeWhVnMa4rg+hsbZUft9DSdPDnQAHtGlVIyeGht7uc92qYkYuYkNeuz6
VrKjkkC8gujKLk/Cu74arpJMxsvxOpz8Wytt78MuuLOsibu2O+WGv1UlX5smqkEOvUiUB744h/l1
HjFVmpimB3Qc2XFWmpzs+MonOQj9+yqJRT6PiiGPKSylTLqSfXKnAZrejjtXLxak2ZDfgPoFb25x
seS9pnedyZ7UyntaPWEq70jahXeSPiYX1Lw9lYOXE0F0Iyaz8sQlIm4+Yj8fBEBevIDFgP9qUYfA
1g7DGiive6V9xj6U/cYWFPZYTuxu8xWMtbmkloytCyJ39FUXR1ddhNU86zPrwPxVa9UNstw6sGeN
Hkpuvwaa81CU9cnEaNGPAe5MoVe1B9rpsWjgAJcBqTLBGW0o2CZXQsHbMMsry+cQ9J2Gis6bEEoj
QHADm2w1s451yIsQt8mCwwt2TfMPykCTR/KPybGwcBgvsSGx7cMQ9ZfOHOLmnQALl62HYQ4QDt1l
igK97nkycD//4UAtpSfQ44IRZ46wv8nDe3AsOkRpTbishzfVoW9SxOtd8em11BTNuhNCdcKYJ8uu
Zf3GGp9Fb6fQT2koP2OfGyOPJIUVCjteVuVeFOI7z2voMChQ0mitnzQtfpCwX6pBiuTBWeovRQ1H
hXQQz9ckUrFk7JjMVLFvqYbVqLKGpXnRQgxsSIJjPzyUQbMTyE0luhdYqckPPLVNnzq1Rk3x3EsP
mu61pXwYJeOcsudMStKiaNfY8o2jpKiGkY+Xl1EUHTs6bWnyamTyWRdzIF9WpbIntA7/yOd8p1FH
opczMaVWXv2Q1UdSWaV40tJ+76QONbr0REw4aP2hziDMvV1UsXrRae1FUgRXvSLf5nHw0DrNzwoh
i1TBWzrdTVL3x/dn30pRnL6Gg7+WgBuKI/BzlKClja/2qsxKJGmKoLI76LN21FGU/K11wH9OtRvF
tpdIr2Xx0zKKawE0M1GJ7t+01L6drJiQptkFuroRS6ztEUf4VIAHpbz5XnT6EDkqklmbTs4lwTSa
KVT/4Q3cUP9uSrAxCWv3+8ehFtvRogslF53YjtXTPz04fUJ00BWLvIkzzyYJ4jIu5+dRgxQPbqgy
T01Km2Qrp1tNp4W+HVpQGhywpfZkNFR2XouTAcAFQOtmnn9JKvwT4Pqol0WTflQbH1G6rd7T5sCL
GMcvhsrvbRYCKrz/ZSzH4YnKIlRkKhQz7Jc5+mtj4kUhchmCfHzbxX1YJ2ObZ+JtQ+VJ+CVRlsW2
UEz7VNkukT5oKHQI3Rqhgf+/oZfRTwO2UFd6hk7kU+DfZOqzOFib4Tp3yhMh1+xHp6msdpsy0quH
v+j3Up+FA0hR/POWS/Vp7qyYhR3Ur4Yf/ZoH46fKS6pjcRKW4ljknKThaZ6xFs+fRPF2jBtX40bl
xGuKt7kvPJEtte933XUJ3KKo34gc7wTOtwVrKaHklz1IaXlqoYwKl6mIBUPnFOfHBGEcT8N8gkDC
DOuzFBkIzyenoaAwqCaXY0x3BfhDGSf3O4NT2ZFvMu11ZN2T7M9pchCN/zC/TbJXYRQYzP7FxqdZ
C0w/TtCipKREtakUeve+BwClywAgssD3LHk3dNfIbDh17gZy4omuyqYv+YothCVOnf/5PIvAos+M
oe+D4f3cAacpohv2w+QTJeQvAnVOCSjAW5D6lo9oBZ04ccVZkgI3t3r8firWcriPzyLOyA9noKpV
k58kI8RGRWjscQSK3IP+M4ZaojbbbXFFVw9dBV0htE5EYLVI4Bo5lCQ5aNMzjqZtdq1aT9yrDgLK
Y7dRvcLfd3Xz/zvWYh+YdjrMvkXcnQcvA3GaIu9fhRFxhsasN3DrCR5AHz709uOcNTghSHvH/s3f
HOrMbapzVT+25ezJkNQiAonUx48xOUoqTu5ipaq7vFJcou0jDoEXZIeJ+jbOxk4AtsFZUvEFc4me
rptR+RhCFWmhe03CdBjgg1AaUYzrMX0TtKWqjd3KjfVHvnxfTK49VMea018paBRPLh5S6syyaLKj
2CwqikgWGvhAXk37paNqr1/bDCEyxvi1HNoDEO2wUkRBfbJJ75BdMcoLdXyah5OITFOCnxavkcG+
F12SttX+4gAW6FT6BoqW8Tz3JNRF8VNE2cQg4OS06FUEj4mCsze+UZBbMZnESInSI5ZLItbRpnvF
OQuCZ04mDmRoDp5r+bew3jGiAG1o9cIG3EPQxL8sm+zE4wWFQdwWofaL8Kfj5c5W4W61wEJ1Ansu
wPlo/CwWuC3HfdGWbDabIkUY7e3e382gDGUZ7rA5PAqMx1gjp0LfeZLgAobGfrTKQ6llqMpYl4S0
4fxo8UEiH5KZzcdvkTpJIWlKxpWChKPrTOWvbWDkWqoOEVWWid8BRy4pmzA0B5giERulE3JvfGPA
UkAXyBwwfN8IhVbjkw+DLXal3TWT35dxesaAwG2MyuuyHSlLtJWfrmBNOfs+DLTYklaLH0nnwNpr
pWt2Ic5zMAvE0achAYxHB/eiNFIiJjQXhfbvD7utt1wc+1UtZbGR8ZaSIwYXkDb6V5uO46tH3Id3
XJzvGcF+3g18OcpGdXuPHRzbOoN3v2Wq8+7X8yW6+TDSYnH3fkxZMmA2Zb8IwXL+KHLf7RDe0fsn
QbjKavsgj9RiA+2gO5JXR43IGcT6qbv4ACwmmusrOUHlnCuXfClFy5AuzjQg89qwt1+gTWQGBebs
3pZ+J1LgDvWTgm27mWSid5kTwQFHuFMqUzSa7La6I46OazSaDVjnERif/hAARawMvBnkewM4Cbvs
QPAggNshhxv/SbFQHEtEvyLhyyOaldElJhYp4jiyAZSAP4z0x4JGJYQs0XxJRcMHq15Dd3FUa/Xq
vTZLxbGsY5d6/GXKsW7OyC3Pz92YYe7QgWqRcFWEfl7Jh+/X1dZWXUa2bTL6shO+Fy7AjEzTkWa4
eKl3NePvx1otSzg26tToM2Jrv2z11f1kTzM2B0gU4eeClTtgI3F8Zq3lRnQiSGVNarHspZQ8NMIz
BQ0eD70ETyWLSkJs3wgBy+QJBTqR/4vejQD+Bt3LmMt7cZAJdxiHJqLakALjYjFuYOtXq1Qf32Fx
CqRF38tWDr910uGWBtjzsfzqjvdR3wzjT6bOxlBahmIkd3TeipcqfUBw+lACOiVhIFUMynvLvwFe
4nUDqFpEF+2qRUZMvyFe04GgfD/r5moeITDdAuBBsrjII0qjlygF8cRWDNepfhhD3Z217Kqx78gs
VOlX4ksnCWczMwhoEQJVrnEHpYlHZBsq0Y2t/5mY4cXADVPnp8E0j6XkjsjtToZzktJfc/tiqCdq
F+FBo2yCp4KqXBg0OyU72BXmazo9GoV+0eU6uHV7Zxh/m/GfInugmyyA+bpyL9dcbBdlB4sw/3u+
E3cp3xUBBuUCiPGhUVD0d2a3dYAU1KUbGAB5NaoWXHLfT9YKJodDnqhS0J4sQFViMj8ElWMeyhzg
6HOgU5E1T6LLMqMjWdqXEqmEuGlFptCPXphgYQ8+QbzIxjOsnvUfnkGkAB+eoQ0aI+htCqEsM1dT
5x3MhsZQdwWENs7+enql2NSFrcBzX/YE3WQs4IJFj7Gzy9PG04gix+Kg5iZXEPunj4xR5+LmqUlC
42jMeRrtt3ErAikyLXgBclxeZO0OO/otxa+1j/BpyOUtZNp5IeEPIIJfDnoIzaohJv8pIwIitfgn
xs9Cx8u6NyvPN3bM2jnF+Abq3UCAwdUvPkDq9IZkyRmB15igQ4foHxGu+iYQKiKoRqNd7GHiaCO/
C63aiwpnp4+DR3mSA7RNWkDxSOPEpjDtMvhDqqbizvD5nl1c/wHYqiJ3dy5BkSCYvrV+Vi5xHh93
ccHo5CUW01ePihRVM5d4DCLYzPb2wB15R2m3SIr9SG1cU6/F5CXgWaTYAy2D6WcXOMCcHzcz+hUQ
Hre8gtKNIGuqyrtrwYfVnAxDCHCXi74suksd0nbDiR0r+bFQ7iMSCGeMD3JOeYOaKshuQzs6OcRe
1pkx/emz4RwDc2LIBoQhWvP4vyBQrK7wD0+4mK8qzcoGynBy5lOH8kMY/dkX0oHwAPxZhJLf0D15
32+qlR3+aU4Wwc8gtfKcjnyh0qfVQQIyZM9l/bitrbE10OJ6T4GNyYnFQPCjiBlhHJAuhPcU779/
oX/0qb8cEx8mcXHLUNAeYdFxy2jKb6kEPYyWRWP9EefhbW9UJy1VXMO23Ln9ARjBrSB94Pttajst
+8Mkupmsm9BEIsf5NetP2FugAfsrTGOketMLp8l+2upzpVZ7LQCeSPc7z+OdgfkjnAowA/zwvW+F
OwO2tyW9Ch2fVgJaU8t7EtOp4nYh4Oi0axUiTpa8FoTpcPzpL4e7IS6Oir4L6vKGuD6wIpDE1IxM
/VdWjg/15LsYXoGuhc8umDzp5TBepmz9EsYHlz0oHociFFTaQx6+0WDNOsF3S9nVJmUlivqDah1S
q6VfwBGWvYnzXGTA/Bgq+yPMall/TX3AOGFluHKhsB+vA8CoMYEBGiKIvjxoKWdMP7gNzS8BuiEK
Ndq7LvYokhe896CMe2t0tRyo3m6yo0u79ZAG2xfRrzG4E6U7UkHCych8NZu9FVzHGqcC/TL7vqox
dUSwtMbYETWFor7OoidR1pHl+C0dH3IILA6Jo8jJS0u4GT0Sx4ai85rdN9GLCtaanx+pL6GV76zW
cW2EDWmMdr3+PKDqmXLIlNJDgJ6m2UFdiHDpKOJDX/VeNM9Hq/ghGdVFJQIo/TGgcDAFrWfa6Ko2
j5r/CAHG4jezqh8ocCP7aKp/T/kVTgdubY07ZcB2dHrdWMyrB4KGx6gggeAktTj/pQGkk9EQp4KX
rPJL34lOopZBBxaNdL64VGIV0hiH74ddqWdRycdpUiPNFGX9z9f+aI1ymxWMyjEE4KHI7qD5WRDs
Bd8+2fPu34/3jnT9smUR8VQBn8gOZ/TnAdsax47ZMROR7InCDLEFwb8vYI3+G9mlqG4kdDzoA34/
8loQzav+O/IiZ88Bi5n1wMjACrP8Dq9xsPbHMmmw2uruA/8863TqKFzoo3Gdzb/62kRYKkTo1vJE
wNUZMZ6QzyJItSL5BCYfoxsTC5H3ZqqGZFJdVUfl7vvHXr1XdQ1nTsye4GQs7omeCk3fKOjMNNk+
l28sAxEd6Ta3bkjevh9pJSsDs/7vSIv7IesqG5tu7kwLywsgPSRj46VPt4k+Gb3Z7wdbD7c+jLa4
JOxKCtM6YbSOLgN83UB+BssRxg+WfyomIWYzUj6ag1HgP7mmNoYXy+zLMvww/OLmmKB+TU7N9Ss1
exAWnYYfEUVJaNjqfOgwIW+p8cdHannQzb8f+x2c8nVsTE+5jtnuxmIL6IVS4vPErVWgMZhNf6R0
gp1WxWg0hHtHcxcOqlpDmwYBGU04wME7sRrkU/HmpnNQ2djmjTrXCxjmoqMnNh2KCcHnbFc44NuG
5DxW2mmM93bySyfkIrk4+NPveIJS6bgNBF7taGvDTo3/UPzARcR3KxhcPVWgP/z3Gy622hQ1TmqX
fFzMQAnclaTc25g8DqcmuaIz0kQWnCa2TwTGZfSEYr1CJFun0MWnS1F4hB76n1irExR+eKpFFm05
SaM0EVspyvdR+ySPwMHRN4uu42Tv3I361Tada3X3AvslIIbppCyVH4xUbaCKMRF+IZ/jPOdI/xv9
PsxmA/1S3JHgM2o12zuoP6cXWSVf0MWNQZ+T38hKcPH9ylvd4R+eZrHDHW2OIgnH5f9iIUQcWdzd
xDLsr03A8/oON1ACpmtKZrCkNI5ppEgyXmyidBl08y63ntOkpUtL7ohgPGWUZiT/JyyxKF6EWQ0d
eOPMN1e3+YdnWHzyrI9BZZg8A0xpanLipmmeDYXlKBUHugVV2h+U/o3zJwnRgUsuRKqJ9oge+w99
D4pDtVBGia7yuwwlq5hiELEdpeWU79W2tBVma0c8FFIHH+9Jdrqqcgf4yXX5alzOuX0w0nCHSE09
PeowFho8BmhN9fHoUTWU8fMS/iegYvwwuaDc6cio7iVPsAdyosURryGYlUQARM9O8VIY6JXr8a3W
X6R5evx+bbwjnb6cSia+jiRxFrCixZ61m1lTakNNQPvDqUC+C+EO0CkT8AwgGFSf5+6Ab6xQAihG
7YLGDb+WdECfhFPlCA+MN4UoMZaAe+/1MvVUCHMO8BFZzX+VxXTo6K1UdnCAEeh+//CrCxs+E97O
0Pac5YlaGb2c+v34HlQ02v0UiG4rzWrCRZL178daX9dIB4Aqhc7zxfpRliS71iWNqyN4qXExnYnr
M0SYSQtoPE0E/UNxPUECIViQkPfbrJevx1AMbqK2IRx9F6s6ruYiMoM5OdslSBr7ju1E4kjYL9rN
It8fp2OPEsB2k2XFQZsz1NY1lGXQ+qCs+jl8Syan9QEJCR249grN/L1qdW+kqyhd7yN5/mXBQukp
G2VBfCeyjgaMoEgCKF4p4XRZdNNheIcPPpHYWFJ/TlCuj+Hu0xczzVe6aGHk7+xe/U9WyIfnXkxZ
UyWm3dRiymhR59Ij4lshy5YNKWoQFG83FslK/ZN5sgSPlivnCxLdHvpWTpyezJQDhVXSpFAX9Ou8
yzwqzXH5NnG6pHFzSfi4MfTqnfNh6EV4wcnWqBO9N2F/C2aF3I3GZzQ/UucQ2WEb5ydR84bWDnKH
l+9s4XX+3KSsnU0m2tY8LNZLXg6JNA8Nd6581H756Q/Kiqn+GCI+UCrXGh7TldPt8o0Q691+9cth
Bo6F88AS/KXFHKhV5gzzxPRz7hdy4CUvdhyepnl89MHuyKa/q20JqtdRuBPNybXSWSfwDS5JgTL+
1vAkdMieBYs1VGqvdOYfbU7o5CTYWf8Y3eBCstClQFEhCC9D61IEM9rsICzPP4j2FJmIeqIsvyiw
j7ZQr+AHiaAHRKY3mMbOkR6dXnsICQBsmocCXEetoZV2wQQAPXmlReFTfuYXGOjeP1eOqLmO5nON
56xmvQPG37F24UthnQTipFZeDPMquOPyCNFpcI5DQxEx1/AXr8PHPPVfC9XfC5BcqQb7IakOYYZ4
bvZXmVq7KNBuQ4g3RB/lptTqWj2I1ouBIyIHBmDbz2eGo7V+KwlOu+i89JU3QIfFEirrnrUZbnAw
Ytzh6Th7S+NTGf2Si3KnZj0u0R260N3GQbAGqyIOA+pLbdBB4mGRUEl+4Mx5hWWFTy29O7IeTeVK
y0+N/Yj5z1w9booJv0PElqtRAccs4mEIF8vzekimQTIyCOWAIPUgOOfzdJa79q6t5L1qHEB4HMwa
387B9lRpOCPvcqCqm7W4qVIsEsAGsYDM7IXaD3eLwUKlw+078XvBZdYR8kDzxa6BKM7dqQUfV+r2
VYA6pq/XZ5QTTwIhJCIu1fIvulDbEGRYLbeiMSWDn0bl7Is/czjLQj7Rzs4WJji23NyA33IimdQZ
JZOAXgLRfeO/GYFbty8iXMAoW4hwF8gKw4PEn3L4Q6msXcZlYNMJjQiSvj8V1w7Fj0+4SDcjH0/F
WUdze673OJCzxOgmIC68KSW/Rr1F0xtJA8zdxZJfrHa7aObClBgJZ53OuUnxBwx/GfRvit+llLpq
/mbyyZ2/ZPnWArg5p0xN+2jzgYnFlfExUmNotGdJ+yMLPSc9zpOnmfej+aeCVKJR3hV5dsja+wIG
nYqqufcfzNOHpzc+79Vc7xs7VWD3myjYIhrDgYMWhORtztNayPZxmhbbsKumzow1BsKdD8MesD2U
OaX5SFljm3EujvvlBvx/pJ1XU9za3uY/kaqUw22rEw0NtA3Y5kaFvUE5Z336+S1m6myQNWjeM3Vu
zk5erRX/4QnoWjiKYJtjSTmrcgHfjEWzCccM5UQmYltb7h+Hrq9QMg026nTbGuiWBxdC9a/nE3fD
lbFnT1ENeKqYOsbmBRQ2BnZ6a/nPYnBHLnYUdZUkOzfyK9Bu8asG66TbN0URXkWDeT1mt8wPHAIw
p/I5ILgCgqooFTsE2ycbHd4OqoLUfdf1XwnZidNfD8m+pJ48PbTjL9xIdH2jl9c1Pp/jGSDpRFGX
Jke089Fh610w5IN1kJR9GiFIfZKrox5/i5IOlrayBTy+L7PitjYQRyQZ9Tx51+b0xblMjLz/ZYKh
4hdHwLe8zjz44cVsL2Er3Sm5DzT9opbHmKcGuI74vg7Uf4LiER1sKBZK/iypmCtT492wt3pv2ykb
p94l3cY0rzX7iKI828LrL0JNtcqRwtl0ljuGyVaTd1a+xYklGfZwfwCDZ+mFDC6laslfmAMRZ4z8
mvZoUDkKLgCA5OoEcwaXF/GUjq9cnvArG2lX+wcKK6GKwMBWVV3duDKSpwZC5RjZLhntljwu9U9e
BKHztsezuswv1ZNvfqsgXKP8mSr+ITa/JdCGY+dxKE/AGnZJmbha9ubER+WdvFyXOzpx2UWpn5pm
j2t4CinNuk9pRJfeIetd2xM1LgTtUzaFOl6TprtDwV1Z3YN2lyiAB1LKX0EccMiobFeo0Ss0GPRk
H/rXHrdKULqhc8iMvcGHDNdxeaSVbEPYi/b4O1iW79LsMYwRAalv45Dt4qRAGPIf3fB2Xu27Rb8d
KipeMFYrVb408M6lctzWEnQSPT5FuwT9JRDz5U4e7tL04g3A3LAtgwHjed+04Yav9xpQXvy9olMu
KXe4mkJfpH+p/+rL6FiAodD1R4V5H3TlqFLuamrjHkrq1+dtMTvTNFjd8NYtGWrY5wss8MfByDzk
NwJnYzkbUeOBhIHUuqti21ttLIB32l55BI+wMvJSAf/jyLOLv0NwIySLRqPFgOB9mbx9XG4odtiw
51V3eF3Vy1/+VigCwgjIwqpcXD0fupyBWuFW1Aumd0rbcOdYzxYy61Zzqcwzj0mJC27huJlyJLmq
oXD+Nx9MGkgRU3tPBmfDD1qZRjaUdgNPM/uKI9gpIJg3/U+/3nagQp39yoji9fnrHv8w4uwu1Ua5
pxbOiOMl6DZNsAOT2hQIWeA4hjuaWzwFAFQHrPQ2gj3Try2x+PO/Gn+2uQrLb0YvqLnL82tF3cr4
ihbbwgDKdYUqWGZvK1jW+jZfBSesffhsbyG6ow6ZxEqXwJyH75Z3p5G4FNcj3bN+p+pb2aetrj77
6hMmJnCspbBe67Yu7u8Pkz8LDbog0xtJTD5QNg1BjgJ9vK2GL09yaqtdoe7HNQrE4tNpIaKDpRh1
REf8og/7O0fTO40cVBq6WhD+aXFibzT1d4F5/HpjqWLh/l7Yf0eaBQitp9TxJNQZjEYDQP4jbsyj
GT+NydUwvjnQ5mj9OvJ5zDdjyV3a35vKL3yedHok6XmsTloGUhZOwFC/tiWufI9f/74FJXaMbCws
Y4iiZY77bP21ImvJdRHI8F/g7I8v5bNScwXjhOhsphSRkA3IPr04lfkxa1eu1KVi/sexZ+s+pZWP
XwWrQIuwwgDrH5JaiqG/HHSt/ZVN9m4C/fdC/Puhs7DQGBO5skH/cKVB+OMh1i9GR9Ww26Rjvx+d
7dCO25H7NALwP6COWKV7X9a3k/WtRPaSLYiwwRYOLQpGznWJ62aj3/XYiWRwVQ0M30iy6+bOk7eR
MTwaKH6OHnaZjyL7EIbkAoJo7KqO0Ei+5Eb/YoX5Jim6TeJod2m4x+vMtUzy/p5apoYj5bSpqYQa
mkRQFZ/G5qGvavfr1TcXY2UqGWSOgqE7l0P0SjMunDoW/mP4WRKpwgUgZ2j9mlk5FMZBVvam9G1U
ryXFTYhjlA6S+yGhIR/viiB34bZq6jarnE1EZxzNPJ2gimWMqBeaN5G3UfRqJ9Tt2mab1/7FCTq3
7rZKE7tjvNXN2zb9gwibcewLhHqgYCFqn2zj1K3TvVZct85bbyC6Lr2a1WnUX1s7/54AYu07QK/5
U2meJxP0PD3UqfJvdOrmxB59h8SbOhxCJTsZRrutglNrrCSmyuLM0WUWBg5YlhmzNl+h5k1TZxKc
1MbVgEq3B/rNmfmIOJhIuoobi0oQkRbumcp9nV8oxxOKpQBn0XP/ehWXoNy4V/7nt8y9MvtJNTyN
YO2m+aMB+JWPyBkRPtf9zvwneYuUc1EHG1pRXw+7dHpRZCYbtZH84ob7fIc6cgLiQXDyy/DHoCFO
378AF4NRbTRgKguoyysDLk25bjGWYmEnpM894qQk6UyrsAD3os5I1xzTjHIXyQds4tZxXktv0sfB
ZhGQnwatpJdCcUC9qP03NbnqAtArHY/xXV5xJp3oSA4LH1a24R77D6VOm4e0u7ZPKSjpOvDcMThE
mCt8Pe2LNfqPv0xM08e3a0A0K46Yhi6nge561euQCk26vD0MT8SJGzm7UKb/etS1uZ9td6kPdbnL
mA5spmuLtxK0eXYAGEPsHqzJFawMNufr2V2XW8gKQQrLbnkaLG4Waioih9GMh9VttVi3A9GEPCq7
ik7PbCNnkm562QTziu6tKGKOxPSIsaIRdNCzc2o9d93Kw7f0gRZaRpQNAF9TLvy8hJ0ua76XKckN
SEWPTgshCCp5pHYgrspqZemWzunHwWah5ZRrcVOZsD2pSJOfAr2ozAuhVTEdhu68unhLYk0U7OiV
gTYCW2L/FfGMbVQq4H0R0jkrmv9dBTleg5rui4PRdVskHftKQxHreYrUA3CrM9KktzXANQmckIyE
u4PySqf2e72qj6X/QjGNx7MObKp+JFvdLRepZ0ebOPHdMkFbi3u29lD2RjQNtqAebKEokP/lFjbR
F0X7XlKzroLvXXAFqTsLrrThQaq82ym6zUpv5UnVlyL5j58/W1tdmpLMMsXnp7cKVwPR1SZWf03J
3i+u9XqfaNvGgVVcvHmlS1pMMx7ABb/03pdGl9i3Kq5q2r5p/ys2rBN8oK2ndHuyLlW7kQ5qcUcz
f+c0iVt6SBtUr3JBQi7/MX/0040w98rlP1q885MHSe83YTGsyI0tCQ4JJLlwJ9fov88jxjCOlMZu
wJT7sP2DjTMJtN4rP3GU91ZzU8uvtfzNGE+KdIy9LVUIpVp5fN/lW+exHH0oBUEIfC4RCf98fjQz
lybTx35xsg6evi/qI9QsKXsuu4nqwJ8WI4qQ8oqPqLZ9YTvit5lfmcXjGN/25UudwkyRHvPs1KI3
p9U8WLuiP1g+EsmbgjinQUbQxa2kJAN02uLerH5R5BCBnISkFshQt2FVZK/Ym0C16B5jBeAfKgg2
arDyqYuXk41wis67J7iqs9u+8MsAyADgcZ0itn8RjlhSsUsz10F7wRYeKiAO1vQ/ls+wjT42pSio
Fur8SjQqFPodrsSaAK/niYXCJGWFG9HtdJVxOnpMUpzce8nvuIvPRiTtZf9b78Fiuh0x0kkhScaJ
vDGlPbJEW8inVxPnvpiuakpr4bEZr7SUZmG5K/OX+DWheVmNNXw3nMQ7d/Af++Aq1PYaYClVFIjC
o1qMx3ACyqM9JoKyDLqHHQIv8zngyfMwb0q/c8kIp/ipiPb1+GCr15H1LJFi+UKBFMly/0Htf+Hz
swtpFMjWfa7KuzH5Zvf20WwuHdy3lrQ/nSLQqn/0+uRb2ZOD3089/tSM4OCj8VCj6mTfDnr60EoZ
jmQ3Uo8723ZM932Kx6JzlaDT0pm7MYPFlX+jMIVo68bBjN4DX2fFf4RMpE5tdjJvueJOUpTtykM9
uB1+0dTMzOnSOx2NGy6yftdFruxgy4jA471HfbWEloPKZOc/tLC7HWxV9BSXyobWIHjOjoqQ9IL3
aTVeHD3aptbJiP9UU0T58dhUI30vl/7kUDw65r2nH9O83Duvwig1lmWPZl75WJQ+lUFuUYPkphiQ
x49sT165IhebOmAckKEwkSwl8/x8fA2OL6udCD7+wZd2kn/w/H0YVm5Yv4UZWmB3XrtV+6NXbx3/
nEtnmeJT0FduY7m69hIbB7CURrZi0fKufzG7VVRZELkIBUzxfn3+WaUyNHlcAanyQVwHyIQM39N6
rwVbtILEurzSZYL5iSoJTN8povV1PdX77kWfrlUZg66VaVpKzT/9nvlLoitVXAtfR/05o4cAn7By
29f01RCIPbh1mz7YxT+TdjutyXUvZRRIcQh+gyYL5OYs3POLLp+clluHw0ItftBcKv8MX4ArgvQR
3gzyESZxvZaQrg081ygxnGLMMyfm9XzUqivL/k0XlSgfrXDOftR9S8btZEKEXkuhxNr+tfYmb4mB
KR9YvtmLYkd5Nuot46rnSt1S2E1MmnhbIguKICDJK3ajspLPLC+wzc2ObC96efZsUEsf4W7JVnyj
3GEUSn03x84yMA/RD/9hetM7Vw1u8uYH+au9urkWwhSaccIE26TG+9cN3xeKU4URkMUS4meNGRN0
gx1s8fe0ZduYeyqdPtHpKg1cPB3zmf448KwOE2FbAXmIgbX42Yt+VNJdrtyRMfYdEMZNPG7NkAZM
4I79WX+YpkuW79v0Mvb3k35prJ+a57ZXAzzYCYMUegsra7JQGFSJy3G/QSUHetjs16WJZ+SdB1at
qYX8Gz0xejsEoKtR+eJOf1chk+GPCkWez7cNRFEDcCNgL7ATRbVV1I33pKAPkKGA4xrWlgx6aGB/
b75O5JbSR/XjuLPLN/A7U6kFyMyAAKm5Hf4qIaRAl56U0tz4mdvbG3l1uy3NK4gICFygywR16vPX
RpM92m0FbIZ59bF+U+UjT7cNuFiFOSP4mDqUYtRxUSGJTro87Gqes4Cfoxnbcc2lbal6o6qCmwBI
GvvHv9Cz1ogiZwl4qLfcwj70MESNvcQrKQxWz9ajZ9xH0nX1W7tAvzemgzYewurQZ8eVxRCLPD8M
TIYCiEXoAP3Fz6zqsvMy/EZH5KGdg6w/yMGVR+DyA4MAXb+paAUaj8XzaK9UEd6LJV+NPH9c2rp2
hraMbzywRoa6jWjyiatdvUPGhkDsjIt52YO0POj9Dlx4lZ/1NN7lwWtg3iUkMa333IIEpACSR8G1
6Z2jAlDY744/DkEM9bGBYMvM+d5Bbtxa2lrFo1ldN9H9yhQu3dxAX5g8kKXEyLOdVRBBDY6VxTdm
TdA+mteB9U9mxluB/sg1fBwf2xiGXlNcG+WaV/lSLoQJvayrGrZ4OvoQn7d1Jg9CDznlEBMyyLW2
k8FSYajh6uGr3fj3gxafZOsGCDKsLhSDsxIfR/xNCd208vnrmVjI85GAly2N2xXR+b/ysmGk6FqG
HGz7Ch1YzfulA1Wt38XREgCSq62jd4bIfA+J4jGmLgh5/0WA71AhgGxAnUbhTYY0vkE+FfDdrYJF
aUtmFHfmPlFirMXLQzTkJ70ln+/06woyHf9sUzjU+wNjG6uDawzhpqofhumHZ/yURpQTuvxkTlgz
hddOKsrLJck+yuUIhTehi1GtkPA3ANvrr3V9QvOlT1GObZ4j9EgxTeJd3RblSUcA2kThLn/p0+lV
75yd3x8DtM+q9jmuftSTt+t7c8+dM9XJBsEh0YsuLeE0HwMzgqQJQUVvii1Mnr1UjAekUjq9Amx9
QawuEiq7zcnppqPANlP3dhSgEbIYOcSZ4p2Npz4KKyUKdAadQwv7nSCF5yN0hOisAPGWo3JHOWaE
5QZwcaKWzZmyBP62mHaYST74RbkbYFogyYiPt+WWsEeDHI2BKrzq05TkllKjXaBV2sIxHy5FaEM8
Ut2ps2DfXSdYZ5UWiVQmbboe4+RnmzzXZo2EOJ0m1dupSc4893111zDxEbLBSoxaOk9SqRXuOBXn
wsRyGq8m5WJDWTSkW9b+EOZXziTDD+zDjVz8CLL2KglBvVt3g0Rb5evdvYQPVoGPw9hmiyMBPnu3
hqBV5b6lZpbK3VmziZimU6dkrpGWpIr6tS3DYnyRomSPoihwtqBrNm3ibJJkFNKIZE3OzhABDox7
3ZSoGt35uY1ZALpfsBSzX702bA272Cj12pu7UO4juhPGtzK3xF/AwNbqAqdM+ne9NQGapTUB2bME
Wk2qW62kDcuD6QKjoBLczSGBPKd5EhpodxIbUfFrzDPchGl8FsrkqyBcMemzG4DKhCj2URCy1bla
bhSaWjpOZHL1m6eehu4EzJVcrUMri17Oq/pH9q9lBMup4PprmsAiFPtq7NndG9gAO6uEsf9PBRXo
sd4L7ZT/ef304zfOU4NW5dyBpyUtLG5lXAMQCqMYR1JOURINv82qqetChGzotooDOUhSygOzp9mc
sgipTTgHFAPZK2V1RuPp69O0OHeOKep4GvCO9wz9Qw8BlSs9jFX7XWwsK09GfgKhCjn161EWtqKB
zcN/Rpl9CAFu59UB7wMoEjAcY/QkATmrV969hdCSUfAS1zCXlqm2fX6D/bEPi0y0JpTsYiG0Mlag
I69kSCOpvvJBirWw4VUaXhQtqMVRkBMT+2HiWigrCiE0+SncKuHenhvKLlayO/oUlOn2htdce/jv
tFLkZoj0RN1Dh5mzV33vqpek23rWq7rhdgKqLwydBR9VwOM7rrQeSM051PNDgA5PBABu7K74UzVt
wHMp3QrNRN61d7sQiBgJDwi8o7S7yeQf/Gs+rG86Q8fRQAXsRVAdm2zDjYhDAEh8hba1BBGLNrdn
vPQtZU/DdvXgV+pJLra0UGTP3UCvvwB5lriJdCZfvVEs6RBAfwbsNwyFIJ/AOIGpM0RPZltuvPEN
qY5R92/SCreRKjzYEaFf+Ksdm20UgPzy7jLKFGmm31vSta8/SUXtynTIe2RfC5rDgRyfkEgmIMIQ
bKPW1HFlK6CjXLmx6yXTJivC+6awrgLayV39zasgxh+m+sUcTJRLnrUmv+gBOJF4lw2Ry0V1Dw3v
dnK6TQ7b3qpVwpIQYZVdozpHS8Xe3XtOvGqvQ5nqR+uQ82g4BqZz3b3StIDXmmvOOiX0Z6/vhGTU
lOKxVPW32qCBr4fHUKlXrf420U315PHYTs12SI3D/ugkJC6vjtltg+THlN8qLQIvgAaCetoIAxA4
NLH3rjIppFZlfwf/22ZyqCTSS4uAFtFx0pPnKlW2dnkMTOdb6JWnelXbeeF2Eeh05KQF5oMG7ucd
7KeGZKa42twU2d1Qt7e5MZLr82Vlusn8cos+t0+AoUWZG/VEDLzkt/2Uf8d/aOWlWkxFIWXbpGL8
HGNeZaIr7RilQxnfppUQWoLFppxSI993qk4JVjSRDYKRyrGuJ4w6vr6clsJlBAlhORmGLHRRPs9D
3dh5xwK9yx+iVrQJ8M2EG8wSZFSeEUJP0Qn4esglBV5w7DK68pSZoArMKoyBRmnVN0VFD4g6YGRc
aYW/agcBzpD/wZPRdBqUCH4RDiLWYTgVp+rd1BMRXiEVaI4gwLqVksfiRHz4UbP7MwqimkY+hGWu
n8Khf8SrI71Cc4NIiHjyOnB54cLWoC5hwmnhxclN+nnmPbP0rQpDZaH2Wxn9Uai/dQ6WrI3q/VFg
icgaWDcQr97J5/0bwPWiNC6kKYDROBUGfRR/LMFs6WCr1Coqqswh4gxtjl6EgggkZgd2Y13VebCC
IlqYK346NmeaRYGI+sHnn45J+FCZJRU7kgyIOAgXISjHA41KGgSzVZG+peHeY0YMvkxbmb82QZoX
SVhQqwHBRmvQVcglZLTLwetPCRZGbzpSU1/v0ffWziys0j6OKVbvwwtXqplvTxnE1oq9MMKU14cR
GcqXztI2ar/TkCXOLbqU5a24gxsXqF6dILmB/gYxn2ZrD5TLeCoC0ayJCoxO44M51jBiWCDsUL7+
uQuBDH17i7NEgA0ja7aXCsSN6qGFeOwB0JD3sgxq6PcorxyRJRQfglEiwTccRprjYaO0N7Jogv+u
JrjoBYiFDclBjm8bObubrH4veOgTvLtMQl7UP0UWQmqgo0qyMK3HoXCSCtfNdeO7aatCRjYLzKsq
HO4yac3hYKm5grQVlXsuNw1w4/w4F1ar5jLRI2gGjrLQFBaSc7DAvPQNFQQetZYsr2pvrfYeIRWv
fFBzzD+RApd+aflArEJzkZMmvFa+Xqylg//xp81OT9dkneQEUDy592gmCEtpwPPEEEi2fD3SEoBZ
+HegbAs9XtHmPrt5NXamGlBvFKJjIXr7SDGgNCaiJkoHRXY9Vg/ALsPolxW/IrKzMvzSwf04vIiM
Pxyibqz9BAWFdz58QIwxjnfIjl+l0Z8MFcaifhLartCIyfQhyQtrnl667imBGGW6jwliNVRuBdH2
69+11OJiWshBMVEwMMCYJdE+ftRWoVL3nOxz4DxCV6VSIdQJ0abDdod2qHEhvRZXroQ2vWD95v4L
5hytbB1LidoDfESdl7Id9DVcwUJoDaiLliCGEwgqzruCIeY7CgxeaqHyGQcUJC/JtACs4MZF8JQl
DfLXz5RfYJS+c6BxSP16dhYWjVsWfwlKaMyRMasklkNahpHnCf/Rl6pCEZjY+6AjfHFzGZv/omyp
kzPjEQdzT/8LAhQ4PVeaBbGNNF1vHx2khsrpOS3e+g6hEGWbV1cyst3Uob7+yIUL89O4szMY9xkG
yp4Jl4CWPu0NUllsaES96+txRBg5e0Y+jTPbaZnnyOaY4ivLS9nQtP5/yfyWwBGAUKAFmhhssG6z
bEz1up70PMiwc7iQ6ZQQ5lvAaWH6QsEDr2iJyEL1rJV9shS36oDHSc+FuiJNhM+nG4mXRDcoP9zE
bzlF5mmDOqSTbqQXu3VR2EqeYfl+PZtL3L9PQ86+VFL6yaorphOu1wjXK45PSvncUKSfhIc9YhFe
2YBwuJi+uTeRzkpzQHPvdz8M3ZNBoRLOUpXZuyQO3vHu2q+4U/eCrtNgi9xPksu/p4ZoYXLvG1RI
E/5r6qKrO2OJtwbWnOIUdXNMUeaQlsiQtGhssCztkRNTnsVGHBJAIhkq3flBn14SEq2hwMkqH11B
Z+uzeBOLeE/50dnhVvefouq3It0UZQQw0NhqRgvecle0z0MsIbIaQV6SKYvuJPWB10VtbgdaSFOs
XCfBPyJwlItUeNZ9vUZLO55Uhv1ILoO3+2yJqiQ0I8OCSWECd452Xvy4WopaHgL8q6qC9/3LB9Eu
tcgf5DS9URBLFtwpyraH/+Yr/jPEnBnRhYaRjYIZQfcTEVRUoFdFZ1e+wpllQVYddlNj8xUMkcOB
w2UrX4nTFyINKmj/fsUsCJJrRRmbClYDJwJxZKr1I9qi/tsqAXTpzbB5TGWb/Ww784yuoVcMe5aB
akwYhVk10PecrIY+onSPSAiR8dfr855izC/WjyPOPq0Jq0hXmo4Ri6daxRzIMI92XR49rafOlhxj
2/sZ1e1WjrWz5f1OFW/rwZqcNAL6GBCtdDIgLcoQfYs22Au8f1Ts2045+FSsnJNgPhhTe2tX0i1M
SYVehTE61ymXgVIjLe2HbqfXbqUD8ObGgV2LWUEELFo8lzDjxl8qbkWwGRWhMkqWhEUFGgIqGtbG
uQvOQZEe4jw86cj89wM0tik/+BD6hly+JQC/SrzI9a3GjWv4dIqvo1uN2I3ZX9eeTvSR7Sz47JZP
gVnRtmHUkZ8+TvQvbVBg9HxuS907hNa51B4lukUVkW5IeON15Um2nyMUja3nUn9GuwcFqQkG3cGm
ARB5b37yBuRx5aVYCsbZh/9uj9lrW1a4WnUD20NBAY4mytFRsl0tDHcD7STapwOLBBgtmc619xpx
b9vGGxXbc61Hu4Z/LuKQamdE2RF1lF0vaysPy+JBAfZCpMz/EAn8/JRJzjgWvs1u0oIXCfQ6+bYI
B+TkcRVnvTgZDp5iPJpYVTvvtdUPQXEu9ZmVNnRwYlO/FzTjIa+/CdqICWoVw8pThjLFJIuesrVV
0MgLjOc2HncOkL4Ux3B2C9D20tdEoh0DGUz91Z6muHvmp+vjb5w97TL2VUGjii6TcqrSxzx4U3R8
3o/cU2C9ivY3CHQH3dmvD/XSKnwcdfZ0ZEpeNb6qYgZYnbXplXvXgCSfPIsi7f94JEo9igVfXfSG
5sAHKoNNViZ0hxz/GyRDupKkIKgqrb6GSxmYqKsBIKPG9ncfKkAgowu98X0ki3KrXfq7iepp2D0L
5484fCoQM4mqn2JdlfqRxuvXn7qEsDFoTdl4rhmOY9izw2c1Zp3ZHWGarOJvlj121VlqXeR6hx/B
d0RT8AS+nqgWrKE6ltoeH8edhb5xNjkWCJv30FeCIEaL6Lv9wN1HiejrT1zYNwDsAejpmkz4Ow85
gjRLUuyEeOayW8yt61D4U/g9BP417s0SYoZMRSEHxIKPoHdWaFGUrnLS90fb2w9oLsNLRQjmHcP+
SgkTerZyGahLeeYjhZ+84SUErk84vv/6kxeCh//8DsAec7hHRQnBrlKsoGXrus1v4Gj43VpuJjbG
7BJgDMwPVW4qWg+zRNA2YwVtHcaIHKgZbFXXsREPQOl1AEiyKaEMgkwtNy15exdtv/7Apd2DKRhz
TUsLHNpscL2uaprCREdx+YSgX2T6ex9xeMoUbJ80VlYuhHec2V8fS02LjAX7WxrUn1+A1IyKrOyg
AIY9lteNdt2S/A9wnQarvM292w5s2CCp2qZRiLTBBQh0bNVZFDwRLwaKof3Ekmdf4BCRVP6Z2Hij
6vEuHOKz076p0qXSPTfNx23LiQtVA+WD8k6v7BudGB2N/B+9AvUTJSV5zJBpiW67DLFhelUNBdbg
m4ZUxIQPXzquCouLmfzqy2dvX6mXTasmfHmZ3wqoc5brG3k8dDKuiKIPEMVv65ZTS/uXTiWhqQLn
6K/kx+onTe1srvruZ1zjKQAWAaXOU6W4k7WpErQQNhM23EgTB4jA/nAevt5d4iWZfzPXPgIyoCh4
hWerrUt5n1gVt/KEGXX9WJkUVk4mEdLXwyxl5qLF8Z9xZnMbIeYG5hECAaU+1Db6HieZ7ApoQDM+
Zv53O/3pG/9FH1hFkIt6sAOG15l9Wp5ITdJ3fFrknQocIq0zWMraeF3Vn1yI+cHL/jvQ7NsMH79C
YBZ0ccJ0Wx768UQHD794NLdDohlPWXnIlhJmBgQKrAtJPuCTn4+oL+VlrHk9XNPNNN7L43OOEYwQ
RykoxBfoySf18zTc0oH9EUiEU/Rzy/gpN41Dhwe3xnklOI9toVtQb/r2VxHjX0EzGBHe9uBbuFn+
atpvcs1ZhSahdod8fJXaZj/FOW6fbwnF4HTto5aKKAZhASBXOukEnrMsUDOLkSIinfSRSCvYBdoW
Oa9NkZ96+8CAsrSV6Uq2a9oSi4tH7fPdpFwx9dk75sUtPQ0T1zOqjPFog7t9BIwT18EelDc3bKWW
K2dhyRuIL3Wo8dmYAf8FNu1DqzatAUZYt+0CwFY4PG6N4qSFe7ttNvIU71oFek2NqlWTbiaTon2H
S1diHTT9Hkmpxv6nprJV1LtIIlfp3usiNZmNr/XojKY70G2CF2RhG6amxZU9mVuYuFT2QmOAqP2g
s11EDa7tHqL6wU4hEyDg4QtDl+CSZk9pzH+ISqL0CrrO6l9N2CSKjP1Gfwhb6zIO0jFrmkPWId4S
K/uWmt5NGPwZQ0jvN0b3TGcEbrv0IuYuqOUrqe6uu6m8y1tEgGzPLREfbcxLWVPOaTUEHWDVN89A
Q1wh2Nny7xYboeIHaaiVT4m/FpAthUkgIzXgobyofyU5apHIclmx1Rr7kb5DCbL8XRrsShDHv774
lu5X6oLiPdUNQY/7fFRTy5F8WZidUPaE1Zm2Zyidq/CdJeYA3/HvMLPDkwVWjbpdiaJ2BGY+9s7i
cWYJgUFGEFEk5cK+Nuq33K73TvVKZczGV+7rT116yT7+htmtBP4qqvyJ3zC1JwizFHhXk4jFhaMl
4OD7Aab1vS33IWMkV1GRtGYI8qIGSV8xTP8o2EByufI1S/cCHb7/DDUL2uVJUUtrZKhxgpSmnKHJ
wkDH8+H3MB07FN1WiRBL4YemoVsIkxLlDXmW9OllbIw5CLabihhzCnEFybptrxRuMk1XSBpX+nNV
m4cxtY9ClsnhkNZYxRTKXTXGR9ilXobg8FNVOzunTFf28eLifvhxYmU+zHwo52UaZ1yT9OjhBzAb
QbfyXi+hIZD3+XcCZu9oTVP0fxOFybXNnttQSgCfymhRXfXhBc/6rWPc6TZcOnkb1w4QdHyTuuSE
2hKeFiPeZxoX4CpqTaz0PETSDEPD/YPqvvoe2nz4dJqnWtL64CF8Zt2fkm0mrdWFlj+dauF7koFa
5Gzt1Uru9HwEhAO2Vu0eo1S6KsqHGlOtqQ9ctrk1bhMdSVXQS7F3KqVTMpYnAL3EhIPbSyFvCJZ5
Unr19ZleanRzbf37w2brHkSl0+jCMAqgYz3teFFGmLwN/nVu1uzG6WSkP4vxbipvve/ErBpi4tEu
7FwJ+vK0Ta8c87v+Dfb+yhu6eK1++FmzrTI5WW+CRX4HtaJsEYKMAeO3Hrcubntao9ysdPpNfXav
yl2ex2MGIqmTzoAiGWO1wP5/Wft/x5jdmwjYWzBEuWko4DoI0VQ5wqUY3ubZk9IM+zqSAReeg6gC
RrarYU5EOrhmO7k2JKwEtLNwBy1jG5PUlZbd8iSLOpSgU/yVWtumpwS6A+mPiiN3Ot9PbgBE/+st
tnSn0xoXomJAvvR5VSZNIzkpCkYh66IpX+I/or/r0wnu+tdDLa0mNShqMQhL0y8R//zDSY58R5Lp
+L+jXI36TMfEMn79/w0xO8ihndhDFTEEc8bGZAgpuHw9BGKiCzeSARUTfiK0Dv7P5+8o5aFwHDDB
NyV+r5FcffO5FqiXJTz+PtyCwEaL9Xvp7CgZsIuSydh6wDmyJ8lrb7TSeBrUp64s90Wan0phSA8Q
tR+FAwwInuHSFfYjrZjUILevHwMwkIL2psBx0K/Uqt7nFaAJW0aYPdo7AwjPCVlAbI60DYMFuv87
deDIYi9R4a8JSRc2h90627AA5Xq223MHuq+XGMqzttSnrIE8X//ZGK9Yqjt+cJzq3blHaa2EGZOT
zYiGYDfgudt1bgSXQfzMBNDcZL7I7BFkFml/KTgkyqCTnKm7l3EF8zGup1/RtIEbUi33Bv+2CxCl
iY2rTLHvUeXO8P0cL0MVvDcw8izbar1z1GqgteWFlvFYPrZyse/qej8o9U7T92OMpISlPolKRU6e
DtrItTETyoNyI36J3Oeuw2Sk5h+5hbaRhlddND2Id0oUPCZ+dyQfwhCtFOmnKV9z7DatoaH/2KJZ
Hh/zQbSOoTCEuwbpItA6GhrvNmqTZv/bixoXY9BXk/6yAyg2Lv/hl1XKnz7/7SXZsTKjOwcmfEox
FRFMB2sHdSr2DeSVwDdPUmAzo2jEo5Uj1Kn0M9sTeuNOT9BWs9SjGr6NlCbFHBboAAvLiCJ9G2xj
r8CEqTrlWHcFmlf9RvcNEMjyrjPsg+dZSIFe0HClnL/FI6mNZXgxxmnEakT/J9MPJpB46ieDADuX
J1hOvq9dw+PvshchwCs6MkmaHkwVaXCk5c3nvvJd4FRbil3VZO5FV6SGEyhe3hpZy0HNjpTCHeYs
EFpYXP2IXqAPBjBuZ/avdfpoEtuqznPlUel9HC24X016RLShImuaKHBtMoMuFrIEvYxEa3orQ7zh
NYsD9UDawUakS6dbybFqa8wQp33f/CgweCLiaUP9KW2nraGwCP3F02QMUV9qliRs/gSKtFeRCXBS
1Evp+9Oc4IeKdk5BWaygmNPmgBXH1gVcnyNiqav3qm+TDoUHMZxGmjX8L9LOczduZF3XV0SAOfzt
ZkepZUl2a2z9IeQ1EnPOvPrzlPbGjEQTIs7agAcYB6jIYoUvvEFy3P5oJL8rANC9hTRqgydQj7xi
+iaivjx+ISymp60CkK3dpM2PQmEJE4jpoe5eSaPsDCSgke4U/2cmK2cxP3LwFyCZJPCP6PUF/EEK
jVDR/hLViSGuNhV9Y/p5mpAiAJ3m49s5yN22CZ4k5Bm2HjIsA48DlwaAOsvbek59Z6V0vXTZCEVn
6tb8h9vF5zOt1TsrMx1yMtJazmYum8l/WMUaLF02H0eZxQ3aaLRFmFOq4Tvr5ZaS5HCLwKq5Fi4v
vg2YahE2CP+GWdrXq5EHFJAKDRha0jBOQa5OpGe/vgkW30a1YDkg9mWZ8+ZNGMaxLZlUuAJFkJae
x+7icMahuLKqf7U4FLR0k+FwvpijCPXSigpNmHU37dYOL6DEuNogE1IO+vqdFu9ow5ZJvcjOnXkD
Uq7SzCm7FvZGLdSJ0Jhk6X49xBJL04Dmi7gTnnyiXfJ5rQ343CPTDIOHQLYPUWpFPBbdruHq4w+E
aEhW0xUC8Ta9GFq1z9MHNDRWZ3Qx7qPGTuFQx1sDKtvnp/A0LdSVFM9rQ8Dr9X4rGqDVu8gx4sHU
Km2jOKQmkS08XD0IxRKiD9tiFBYmPNwBZznus7UGwGItwbBZuJhYAGOYx7yWVox1YQChpdFpZgdm
JhpRuakPoJv5Dd9dPAjyyFV2Fo8wUMtd+UBLAQ5dYUAzAP+QJJhtn8yw4qjrQWtCZDGnKz51uBs6
cGCi9gFtzqB4xbqbMp1JH1EHsYS+E5J64kFQCeNmmVYCxyW4FYw2UB2AaN8xep+/FSBryQsqVkzh
/I6QXUTrOs1/1yGHovXDwse7wvyxrq+oExHaFCQjoDiV4h47gk2LlkKKm5Zmea7ZYepayphB+HBr
bhsnBwj3u4ycfRJ4R3/8u3dw5fJ2UkhS+zS20l7zspWAe6nvboAYgoilU0I258LFTeV4fVgKJz6y
6uAFBr6gFRXuD5urAYgGIC/4KPV4aM174OwQL0iy83Rb8LFB5vLX6/jcxS+umpjmaQhgcGh+nmBV
zRypnEySbOIm/PKyA90enRjS6V8pNlQ8Vpy+UJ4WKDQWXkgcCmWXs4E93FUrJ8Ti0+iIAVjwQMCm
zdbfYKH/W2swErLqAcERweOFf2v/Z/29l4o+FrBBqj4gxf6QczIlRw+HBHQ91EzeGIco7oq0uAj/
heLcBU8qcdjK7hJJ67yggQAcHozwfQjUZ3PdtVkwUPaGGO49ax0BwRUqDm5tr5qBOeGldtqDFqEu
teZntGT8xJT+O/As/5IrudV1FWucJslQItM2pn4w4t+9evH4qnp006Brhq9VJp3Rlgduoao3fUdI
ek6Vn3oYbpvut2Hg2dH/9Lx2O41XhZNI+e5NOjro8KpGdzDqlUt26UL6+NCzjI47KlUQm2K3ZG+9
qhA3AR/7++tPsrjePkzM7CqIqsLRakdMTLuFECySFg4IrLhh/eRmuHK8Lt3lH99IPM2HNFhuJs+H
dfdu20Oeh7EMKkac6fbaB1+qoVo2+wckEVZZczDclKiDlBeFWGhnqIr+iAQdEH/7qatfCtPNMV/9
eh4XIR4fR5zVUgyWV2jpYMYRM6Ghg8FNQ+JYTgdP9TkmtiNtXQD2Tm/t1sOKxb1sC6KuQ07O9fl5
Xqc2yAby0g8XZ5NeKNH1pEz1pXQeMn/lSy7GEJCmCJttqLt/2JH1tRp7zZS/mx6ZRX3jQNsAwqeZ
9V6iiuxN03fsvDWAen6XHgfyU0X7xdcWgLkaKJVBUsVFe9ZJQ1Y+xeK+QTSLhzO5ZuZNSs+SFBur
a8gd0vesOsbNU1wF8LpIoalkJd8QZhv0Qw2pKK41N3NuEyTkhmFNJ2Bxa314DO3zR6miVlJCHzkQ
LhbhcE5MydaCogV/jBN25aUXl8CH0WZLwChU1NP7lK3FQrOwyRBlAYjoIUEKlTOfwxxq2GqzYjFm
sz6MOztZW6cJSkxO35eehwIdjreqsCGkhGAwZh5twuQZ5h7r0Ccfr9bQ/csb78MDzE5Jvw1GGUWD
+LajdiIfMDZk9H/mmhoY5EEERtffXOzoPy6zDwPPjs668uEzx9G7vSrI07olC/rmaLE7OXejcdvK
rzTDMV8L1+AFSwuL5qEhdLJpW8/71ZOSNIZk/A89RSihlWcb4Gt2oF0+lNeVdbV0ZDsKxjFUY0WN
dPaWcRHGPaCb6FYyr2GKm5yhnWQY5pG/DThapmcsWrFS1GkSCEok/w/dOseRyyuGG2sMd4Myrpy1
S+8PIgrOA/ZDwOlmpXGp1pKk8ngkEnYsjcUNLgqq0r1Og5O+9Ncz8H54zr/zx+FmJ7tqxfpkoF14
G6XGYXLoPYRH3Bez4EbzEOUM9gSzXXEkQRnyDad/kt9S0cxUdwpkota7OoDB4CH6ox3yHmvvd1a8
/dwNnTsB20plVI3U51B7UOO/PMtHL+D5VR8KcQkryrDVydHsWkWlsr9LY6xm4w3cd0LniJi5zZB9
0a8RhTrBYVPRWTGKzhXOml1F9as6FcaO6wgAg9sWFD+7Le5rqv6GdcWUy4i0uGPl2v1fA/gRfF/e
hpTnpw5ISc1DZbNK7v2mOAA+GqRn4XaFRU4S4cxiXTnC4lLamau8z0XEDh+WRYeiOZI+swnPAgo1
WTREt6UgHyODGb+Setl+d7uhxTaV6yIUQNoWNrPIsFjlMqIK84JGWaAu9M41pUCt2unZsuPNqCi7
/ChTA66ACNtB7gYeptkQQ7rnfBj3qRodplTa9V24U7LgV6M5+9yR3ab/mY3qqZn+itT2qNf1DeVb
6suP/MLU1E0cvlSSHBu13EfKRAHSdD11pG5WPkjISZbZFgyFUCIt0gRxAz7mqE4PU+yg+AlJZtQ2
mEqfDITqqb2JFqx9HAABSmGwHbrrKFEYpa6YSwYi9HkHCUmnTZNvTAWJIPh9oFwd3ySpH3YUCikm
WqW8BezsNOQ+KfQX3smGf67WP6rkrvwm9S1V1+lbAAAu9p/pe0vZEycsRW5hXASanr3nC9AK9kcR
Mrt69iuUFYrg6HL3Z0qEY6Hd2FxEXT5uomYf2pSjMxOlrzW01+Jp9eEzzk6rwNNS35DU/7FinF67
9IqWpkB6teZKorZ474AG0Ln8LEcmY/t8vaeBPsYO4Mzb9K35T6fdjsmRVYpwqrYNHAQt3JBD+fXr
s2ix/wJZErI61Rt0xmbpYVEVfBXhiirWpyRdLec6Xi3lUcGGFMkA7C9b6xBNl+ngcCRYcuKW38tc
QSfptaCGuvI0IoL542T88DSzg9jxpsQPDEjhWr7BS/5bCMF1Mz3SQVT/o4eb+Cf+3NWaQc07lPir
UWfHg1TZplBdjm8T9Q3C/q5Jt5SZp+iAGmum4XTPGvd75cHAldTLnvy+uLfZtEYu7Xw0TeL03Ot4
ciU/WnMLBNxX2q1jvsmIOEI3DZITgkY4HV8SUIIaYhiFiinYf/ww/V0CUy+V6KKEUFwoZdMxLZ3f
lWWeOMZonnoXtBkxrwni6oq2OyZQw7ZJD4L7JkrwYu913niA/TFQ+qOYwdYDZZT22p2RQAVTr4gr
AM5W+/IU+TCSFPUgnoD6Jxjma4VFGQdxHeLsbCk7IQ4Muf2/XNjUH4SsNt1nTeRWH5K0xjcLM9SE
0TDaZG5JnQt8cbX1h20aCi9nSPi2tC2kldW0eKv/O+wcrxSnSixrEcNCwbFK9QSLUsKjgtRp8MNL
b6wENjDml1Yve0hTSBFtZ07MVlu8e1UbZrQNj0fvzUfacnJn7EMNHR1wqHBvkcvCAkUCR2ZxGQ6V
m1YTbHRkpB6AqNXgRCI8kq5l+9wjwlPGh5htmQGPyWJ6OOZDHowHL3aORV7infrKdjnE/l8RosuF
VQFzNh8jU0ONRb4Xz4AP0KGKrkG6b+wjHETtbhwx4iF+knR7/8419Pc4ZIq+jmxfvPyFRpXqs0Bq
wZ0Q61GScTeDm2w8i1wzbe6pH6ssIbovaoTlfK09aHHKErSwTXuzDd2ltIpcuRYIlXhXyungIHNJ
jw4LAMopbkzdix8F4n7bKIdcx0hPgOWAeCVPEcW5PhrIrHC4tYOLluibxAq2Qh8ok++DhC6u/Czj
2ybj+plNliu8AYuRsneDCOChQDHOICBR9qrm5kbqoq0B24SaVxaJ+m/emwfDeKQ4hX1bnezo0Y/Z
IamwtdlFPUaxLgo11bRTeBnjMQdIB4pxPxnjqWsgO2BgA0oQljuV+BtayneG5H1XkpxO17NJM4le
Z5dhihLcJZGxUbyfVYzMnE7bM5RPeG1NWOpI8mOYCjV/9dA10Hx66vIccdk3AzNSYVyKCjmELyhw
5n2U4nOI9A/ezvFIyhdgGDWY+9Ez9pQp3D7UTpGyoc2wMYDktQqww+cwGwjSIL2rzyIWRCyJOhxz
kuW0ylE/CNVuj9r5wWLTkftvezjFwm4aYYs4GNB16t3AzzHCu8VcYVOBI+X888JzVg/QW/xtaoG6
pZPQH1uEICpezssw4aXzia73gxKzaNOr7cQn0JRbK50oel5hImxM9JS51AOrJ+B/zWyF3uk1zX5O
/dGfbjLvru99aK0Xm2w2f2vLSxm3m2iE3FKoSEYhIkoVLZfOhWHcm4PlBo3tIjA4ERgrERKEGsLf
QqTRdtnmFl3LyHwVSauK/E2K2OAU/tLzxzZ6zbGyb2qaEHel+hTKhpt357j6VQSISZ4r6MKslq5/
JgYh6yvNH0BXLXoGhonJangAjnHSPXOT7TSZub6MwXMRvMmtvCvLDgXy54xYBqaiZhn7IVK2lZe4
vdxv6+EpMaULphI0vBHtg3qYDM9Cqkn8r0NHVlRJHWQVzcEN/UOtxVAyMEFRn2kcArtG+yrIJRft
HvqifnaNfM7QwUQjH7QrM4nE+vgr9e8qH2EdmqsveiLvR6xkJL8TG5hgakwuOZ3XDnuiyb4JVMSY
CuiHHT4rPZ0Gvb9JEKLsPdYjiA9ei62uRJTv7PuUNmpy9TXXUg9ZQuhZP48jCLLmzqFFH1TezeSx
25zih1ichf/SolaSWRcCCmEQLRMLNg55jZbjCbIrolvVgKVMICUrmZugQU7DqoYb0fb5jgusT/mi
iETZSHIHNzAvk+GQ5y6WHhUIDwOlkufaBs1Ndz0u8O5Dl1V0Jcy4OneTmxmYVav6PoClSbYu6hV9
oh6FHlluv4okKOtvOm1i172SP5F0+sMD6BTuU8xf7PEolizwiCm/ISC/6G12IG/eCg/htDuTox81
dnAooOcjlprBS2Cp1KQeB+NaafRGmGDHr7d5YhLEtyfk3+36ZHHnxdSJxvxVKs8cV0n4RKsn54ZQ
FDdSciAk8UlvHDfJ/D2X06AbGxOMczKFR9GzK85OFt6GbpIA7GAXFWl/RC8psKhA71M9x9jvKa5R
UZfPGBvglKSc8ItyQEWoCfqZ03ArsC0adJvWk4FP0GmqB7eq1YuQk6M/tzXHrdDa1zj2mqE8AYuP
bLKU6sHOq/uQ2H0dxbRQVTVhygujOi5qGOafI4PB8Nu8DOxIFIt9ePlMjcg6waaJj8d5QcPy6xBz
IShgRNxThemyAn3u84im7dmZFhPrcRmDGvHq6EUYTnDDtvlwt9oCXhoOJCTxPKVj+hPi7z+EPp0m
SXB1Ea5V/B2tv6p/i+IHhGEE/mItgXhXpJzFsaYCiQIHTx1y17vzxYfBorL0Jr/ToltAeLcWoJmE
aqRj9vtpyo7A36O+PIv+ZwnvYSxRJLuIU5m8i74Kdw4bMhK4+MKEOdxXGyGdU/4gqrS5T3hF7Izj
E7sgGpUjR1+F16nkQ+xROIXkbm8ShLCoORqQkgKPH6yEc+/ssD9fT2TwwIpVWRbh18fXG7u8CEJs
ZZu82+eAR1FeIl0pPfMu41rka0IfiZoIAre9bXRp1+J4MRrJ0SsOIFvoFHE1Y2B8FdLJxkMKEyPi
TBhD/5hlHQeguTOMYRfADiBc7/aZiEuAqxBExKqAW101QDoltWhCyL56tsD0ht4l0yec2ZxzN+zG
ttkRq2+q5jZofhehsxXhG+XKQMZtTtnpsrdL/HMQFK7Y3oafb6URmYtidL9e5e8b54+5oqBn2apF
7GXPNlbq2HVlmkZ0q2Cnayb1xucg13vA2ECLx8k8BrG2zWmCwhXlOcwz4EvsaKcenN3EAYhUrgga
yCZeRV/cgW/elMPKXlzIrU2s7f95yFk9W1UihKQMk0ogXToEcZBSrjlAQws64ppe51J2/Wmw2cYP
fDWWW4UZqQawvcFLKwHYArjUtmh3Rdohjq/R9GDSmAffRjz6X2T3jE8eBc0J9Zj3sveH1VtXWV3U
YnMiiG8imYQBl35u3i1nFaJbLCiaCxePtSZ6sSQuTHfcMN6hLhqsy8/bpmgK3R7SMbr1pPsUtQTz
oTcMGGtXNJiowhDjmifZeoHUeBTXl6MiLoqkimwYB7bhrpBPLfwapAhEcCcuU4HOpKM+Ij6Tih+B
/ED3lgHu+HoNL90Nii1A9ByexFWzD2aY0ygHE6sDxkLgXwfzOScuConcNrW0rbC2/m/GQ4rOYr9g
GTkrvxRDZJqg/d7Hy+xXKh9jK+Ahtv9cJZQ+1j7MEnQH/dh/B5zdDbk5af5o6dEtubCgtBTgUZB0
bm7QlRh83CZ3yO8ytUl78do3LbyRCbm+fuflc4K7AoUEJEXkucixNUhlZcVydBtPF5HCiLaSN/7g
oEiozYbTtbfKTe51t57VsUKbfRMlR5XChwjXTQ1iVfWdXxUZBKgi6DhI4X/9iEv9IEBa/z7irHoQ
hr4QVGHj0IuBTEfylmLb0g7IaBLEcHshj9OZv0I4g0zoe4Ii9Ssn1VIF+eNDzGsJIFllxDYV7p76
zHqcAhiJBzDsAIEBclTkR9RkVl5cZWPOz3AoxbCXVaFDP/eETAqn6qKYMe3pEmMfjPA9EhZ5e8Cw
K1ReSRhogWXE37L8sjK0OBP+HBrEGmxtGb72bO+hLa7kbUKHIqBXYNkaEsrTTrI1nJ7wNFLYjIUr
BKnHASMLMs6h690mtbaI1p48/tl6Hfa9ePLHIwEMpLoiZA/mgPdUK4subVtM5atdWtU3AYw6GoOk
eYr/ROLLncxFzdTUgMqYmAA1+QzUNfiy1Rbh0sXFN/nnWWZH6mDoudfLTSRa81iIkygiLOcj37a+
CJYCSMGtxM0G0jzEjc+nN4SWTJEqhnKKYJ8LCFY5bcHUichNJThB+Uqc47WN0AoJZfI8kQIPyZuo
DWZ8rGGaXHVa45cvTsC/TzUn8vsS36gtai4zhzQsOFdIRMoXNJukNW/jpffnviRYR9IXQO1sqrsk
9DsjRspWRhk5I7rKTqjJSPqPsk/d1Vt6ad1/HG12B2Sq5NthkMBbC3aISdIEFFVvHN5W9tdCb938
OM7s6PfUaqjMjHFojnjIr3hb9ZtxnczN2O2bxvXWQH9r7zVbRTqyjGkjtOzLcUdzEUQyF4xSrB0b
ysKxge+4EMuHAQMP+fNidYbM95MmZJj8PkdNdLRuPSxl0xRM4bbG1VJyu/R31P/4b6bTJLRBvBYN
23nik0qGQlsKWlsUXRF43RSUE0OUTKvYOUglypMyeuEpUpxrZmJi3uaHEvYgZHjwHJEOmX3HPJL8
TI8E7hUEvsZ2jPp99o2jSMqUHSVSJ1+Z4rUBZx8yKAe5rwvAm/9bb0QjRWR2AgsklKaSDhB/8PT1
9C5t9n9eUuiSfP6qpjW2tRqxBYEnRgDs6gsBigARpuUK5mR5JPxmNIxeoKDO1o9ZxoMa9lSOuWL1
4SIyNBnuBSll1z18/VJLHH2k7P4da7bV0zrMPclizQzORvvW5m+ILQpkMHteaFWJAIz6afR/fMPZ
ghk9kxp0AiAZDlIukirz8p5QogJIWP31Ky60I5Dx54PhJAodbc5Gc/S8sSiX0o7QBdK4CB6m7v+f
VvdpiFmcQOvaQx+JITgv+WDcgoEKJ+rt6xdZjFIxJADxxmg0RmcrsKoaQ0lUhpGOlfJGHcVqjkoN
cRbjWNJtrMnhQFUG/o/ZUdXvQa4AUMr1HCTLRjZPZXdunJ8VFVOqaF8/2tKK/fhk4kT8kNWlTlQo
00jDEvNU0PatcQ8cC+vo1YGUdxOY+VnzcSgRLn4Yyot9HwojZ42tnNE20H2QUAH2Znl+GmjQaxiU
0gAMm5tcxWbhhSKsXdEnx/A1pszAiWhUw8bqn4oSWLKPGpm/s0PzDIE/s519SI0gLKatkMRRKS+m
Wn5HloyBBro1V085h3J1EMWV/NHsK9dXH9iVcWZBMJsgj00beqd+nFBMaCmkh1u1fuzL15bKbM3v
yrbY+g2dpKI4tFOOYXt9n8oZZmjdX6P8kCjFrsvb9w/a44WnR+cm7u/t4Xf3C3nqB++sBfpNkep7
W6/dwPhWSD8gVlObTer92OuHSn6ygQyKRqsBf0QMKwoKZSz98KPpu54i56PVR2UYTwOdnLqmwZNK
FGSLo1+8DHpzbpT/aNlwl8o+nqQOyhJUwtVXD4XOKH6VJNhv/tvE6wGAPsfpNp78+46eKfUf9hVF
/9r+GwslVEuCs0Xzp8+28Nhq/I+pZY5d+g5gonWrUVxqc+tX0F79sHedtL0Xpxw6V4/CNimYXp0q
P9Oqm7ApjIfcFbV85AhoEaQHxkCy141Ad9T9PXSSlrA7nu5jCSvP6aIcJpP2W0FzUD7xqpts+i2e
ibAs46ghitqpN2QrSjZtuc72Q9I+jvAegWxkYCcdokTffhO9RFQyAewEl4R2XtXZ9xNlcj9TNr0x
3Fb6L4epTjpq2SOf34xCjP00GGPFMYmbTV3QBGdwwbSqHBqIevvmf9eL9h70xnMIpuvrHbgkxibc
Sv45HGZVJLNTjHpqBGagcrCikHY17EOwgsazHCNETQITFj9yHe3vB3ZlE65oOy/pTpuUXSkagN1Q
EOv9vC/tWFZqJwKCHGCeSg8D0/qQPmfjXVN0yfur4Jk0xh5CE7XVLKcdQHLi3GeFtZ2ITcDvbuTc
YCLXKk5LQeaHB5szT8be07vW5MGsbKMaN+ZTYoBZ2GkkSv9R1Z2Zu19/ifdK0h8nFOJEpIxkaOjB
fJ6JQKkHfawYUAGnZtJTDvTOFVIspme7oHXoeB6S6IW+8Y0GSNdrTwSmWy+ABovmGQen3wMqM7pN
SSGkkOOtDe+TWxlYUACcDEcErWhvffqwWTm50FpDcwJBlaDgKe/0TjopGH6OzSF3qFVLmHPLlyxD
cYqT5y4fkNVUiwsl3H2Cf4oXAGsxX8VhKCR4bVw5++6aIH+I+uJGpS1VZwAuJCoflIG/nqilSwNQ
2Ls/MHjLeSnQ6HQNzhaK+6SywoUgSx/C+LcKSYz6xddDLYY5yHEBKYImLgw6Pn+TIU27UY3xQsQK
RTFeZFK06Y3i9oSHlYrVr/PTtM5wF74eVgRq85UA3gN5UGTARNr6edTJKYNYbcFyk28gFYPCpN8d
/qvo4+Mos3CxGBBUrZoCwklzDnEdIcjJ0AdavXsXvxevAjERUxn9nYT04eYdaiuI8pomDlEiNw+t
Ybiwine7TqFZHAkdJcyXOFMIuj/Pm5aHuV3iKnGb+Y8gYb3qURiAAcoIEBMScnk5ZVZwYi5nOiwx
kw6ez9+s5sGLz2Hi+ohUvInd2uxMM/K+k0ZDim47h6rkcE7VN8D2prUu87iU0Fj/jjRnl0pwuy15
8rEByZ8y2s+gWUVCDHuazjlaXav448UBwYGiaYx5gj2XppHjZgwHmYqnmuyIYhJueIDWuVRvBN8U
vFSKUuvXu2HxikJ54p8xxXR/WEAyZWC1qBmzLq0NzY4YFr/QLDNBl9TR+3uOqIRDqlWhNyT2weQC
/foZ1l57lnikoxUolNQjQDl3ZHBUkISaPCYAgokNxMCAyf/1iEuEDuE/a8M2hM1BQvf5rQu/8h2f
Jo/Q2Sn6YWMXb0glo9W49cO3bLrkQSV4LJKB4TgOrbRgxQQgD9aZ176uNjHWHqKpuPJYGsPOzyYa
sRZ4YKr8cEM/P5Zvtt1kgHUTLIqCZp4I29PxhFgEggZ0YAbyBHystqUXwSY/h6tPsHQ4fnyA2bEV
ohSMegcPIKKFieh1KmPx7Uv6QF+/69JHF+0TlJgpN6Fu+vlVG0QapbAHUUrKQKdUqy/km23wZDpX
038GS/L1cItV8o/jzaY2VjuJEhrjWSKMJpsAR0aBHvCXld4RTGJEdb866uJ0fnjJ2XR6IZ4+XgIF
tAofBdzJuKQ0t1cvgcW5FBQBjS4JdYNZ+hX2KPePYi7jnl5dIJ1b/G0I/L0xvqEpHnYCwnOzMqFi
wv5Yq8gjClI8LrTz+2BsU0VvGsibsnwRtAiSPC4DBLSQHqHsUzqXAvx2fkL1HGoIvQkgMl8/wuLs
YgYFEQxnQPgan5dQYUk9AoK8dicjNR7vIAAJrOmqcP7y2vkwkJj/D2dkJjVFFrTk+NAHN3r2JpS5
4GBUIdzIZ9zS/HJHH///9HLz4GgKHFrvHS9HHileDstdoFKrtSYxR39+xX/mcE4vyX11TFQcqG+F
4oRRIO5Sv1KCFVLgWKfuVjuLK99svlT1rA/R5WLV0DED4miHT/QmmL+vJ28xtMTBE9UB2hLkvbPa
hyK3dkItGMOdFtblebD8vYZEZ1DusM6SgfxP1n1o2fvV9tTifH4YeLYVO3k0qmIi46M7vOnVg43U
ZSlwzp75iMba169pLsVC7/IBNjZcwuf988JUjbzL7AQ6t1k+6XXstmS+QdltdAll3R8SsqPyiBZL
e06iFtz4r0J/i6nuCXOPsthhTRtVyr6uS5gUGOOFfwde6QI+EpzGvZVrN+If10a845ZsnDc+WSGX
XMnSNzxFGwQ9hCuaUJlMVesQO9V7mNKE9Q3C35lVuG3JSrL/FtcUPIoiDe8FtM1DHFE4CuQ2QpbV
0zi8Di2mIw4KR+0b3iRe4+8nPT50JfA5ulaaUT+V+9pIdkJYpsa07+tZXMySUQwwRCeTcOB9+3/Y
3pbja9OUQz2myBL4tJbB8abDzgcQGRVEQMGbStJosVwCRHwSwTXgfg7lPUUrxfwroZUFp34vsGo0
w1ceTqzUPzaoRXAvMBImMPXPnzjtVZPqYcsV0m5jALZoQIWbGwnDeoSa7oAaBz/lXxmFGxLDGyAB
ZQ3Zc+/ZKOWc6rUzfzE+EVwlFQkxKHKzYDFtnDYLR3IAnGUzFpFg/ep+u1fN4d0x5n8bz8xhwA2r
VMVTqV2/npDFAwTtGoIGqEJ/9FPqTM4jm6gEQgR1tFSQ4Wg7O+EapGvx0OdqM2SES8CrzUlSiBQm
zSRBtSyslzJCiqt+IBmmGrUplAfR1LDTh9WAYekmh373LgBDQjynI7SIcYwhjrG3MfDXwmo2/ngk
x2nZkBL6XoJquBo9LB1ZH8acl0ai0DSplDGmnR0mzGFB93a7Ot2rKvbmK3tt6eth3GSbIl8l6xd/
/2GrBUrXIooBm7OVBaMKfH+Tv3kYlXy9SNSl4AQW57v4BjAWYxYaRFLXF75Mkl9Q4gRAvK9339H6
8KbT9NMDDmtdktodfuAGZytuHO58oaS2a6YdiP5S35mA4UXJ92BIK9f64mTTMSf7EOqq84aVlpt1
IY8wl6UaPbMHKDnULyn/4cTAQfj1LCxONnMso3MqZO1nk4CoWRy3RYShdXyqu19+vq+SY680K5O9
OIxBb5Odogu138/f1Mwsw6sNdiRuCIZzjaM7wdlY9TFZzNm4zcXxA38FjdDP4yBdVVtTzzcdU2BW
3vcQgkN42/auHp1GCYOtbZRAN/8eaQ/tdOdJe987aHhpTRA7zyi7fz25qjh45wfzv4+jzL9kI9VK
U4RUeDzfQfQ5vGqlt6WzgZwmd+itjfkhoD7BlO07UunUdA3uwbp8Np23lnNzNNTjMIJTK1T0EVNk
byu67Dp4zUvcr6yEd6mlPx4W61fKJaZhgNr5PHf1ZFc5EieUPzvJ9VNsbySUsLMad4B2XzvD1kCX
T07p2lTZgbLHNr/BMhK1Nh3BV8vVA2+rSE+qHAhjyztVkjd6NWyDLjs7Q7iJDG2jDcq+CvuN0f3d
NWjQNVDD/OKE+XLnZG5Zy1AnJ9ZH/dBaw96DaFBRKwpt/5uECVKN5XHWWXtn6lfuC3J5EQX98fKW
jOcZghEqZLTPLy8BGVS1oibGVTGr4yjn8DGgTgeh7AJ22Hlld9N7tFb7bRrZZ9UDLRPEexUr6VY5
jMboltroZoDOCjhaKP0AQoQPIL+S0QxGc6OGzZFwKsnjTSS96mX5TQhcOeCPVU871AqE1/pZnbTt
0IsuEeh9IztFNFDiOPqdcJFjFLXPbNzXIpQlUbFBrU/axYNz0iFQpZ3zLakeVPhBQQb/wHxGlfWY
WPvGhGIA/BlcyKZWM3fUsTFKv4dd5Yr7WPWLh2QYxUlL+uIKfWVx0OrWtgDUD12wtPSNoOQgvsO/
sYhiaKJrnvaNPXiOpm4fKJBQntGCqgzt3KGZpUkYa/flRSovjWpu802cx0+iy2mBVTash0rXdsCf
LNKVActZAdSWfQ+1WmszYdKl2m9Tp5+kqnA74M+iueRbAYJDw1bEhT6oKcnz3VrwWIZLi3QlLUyo
IdKNlETHIf8lRS95Vu1paGwb47Gr0i2+bDcJsHFNDk7F2Gg7m9JVHEsYpRCl6SdtqDdQRWU4O5RM
8s7YwMZBGueIjIJrIYxitNlzF6VPZYEr7DcLGmRIs0hJpG2rvA1BsA3M+k4Aljy5vSRjivRh9pQJ
IoeNumOb/5A0t8VJXtDF61p1K/XR0rOTYh+r8Uavrz1YasgXaaOey27YFuNrKq70EVAvZf2WT1hI
V0GzHhGlRFKkLbEE7x5LNAYALgF7tiGvTPqPO/3kAREBgb7jobRU24+EfEIqTJu2npUAc78MNatV
InaVd366LdVXfzgFEQjEiobqRQqSI2ehUf+d8iOBzgupSPCJIoYXuuyj9TLEbwYRbj5ox1yKsIt/
SS8xIL7WYedK0r7CEirOi9u8e3nHbSfcqLDilOSEKl4OZc5hDSe/puBxAhqRCodG6DeqDIcSCUoq
piF9RHqqCrxwD+/EMc6OQXYJqhLqzfioRc6tkJ8EG7BptQdoqbqR/mUG0KcvSXP2vfyawByoZBwV
1KszvQj1TqEJ0Tugfh9soQh5RnErJMUotzniqnBfPOsmhn0tfI/YvBRvBc6eFeMToMJw59LtWarT
voUaBzAfL3J+pvaQEAn5m74l7P+efDNo6ZAfm6PsTqp6QMme0UcZvBc7K+UsE/mMWcO1BdFOVw/0
Pa2ZnQ1JMVWzG7Xw3mLjFsADKc50aporfQ/q5D+LPHQj8oqchiwdOOEKKcROA0JqT3KTHjoUvnDi
j3wRMpnfEZSjEcudpm1EumEoOFKjRkhK4ncmBEQdU6kGis83U/89svQkfO5ThCur/o6yqhX3LjQz
CAZe/1Cm1l8qlJu69XE2YGHr+l6Vkl9NKuypLLmA+kdzmFaWUvh7Pb/4nDNDHSKDXd5F1kM5Jq7I
+eBORkVMK+XKjmk1KHzsb/HmrVPdSpVQnzJBO53C9jzYaJr55naUAgx9Hkf1liOhj66S9L0nlK+U
/BDwL+iMm5W1SWB5CTO74dA4g8t35oSh+9xATeQbsvA66yAURj10jEeOO/hIzTn+q2rcsvxeO/h1
678GAwchvN8QIKaQHMYX5Ft2rVS4Sj7sCY5cujTPJn4UbVUea/OiN9qDeHaBJvBhrEqi3NqA4lCP
VAzG9FmP5CNyJHuIOuwcDGQAN1pSeh/0LH09QYKOvgj8Z8zuRM0+7ovdIKGJZLQb5HqfYpAEWg+Z
CKVSsXpN+HqIwDHnFHcGMzmlOv2v8Rniihv22DqUO2kIz9hK1DBWvfHcedGRNKRAGzjsjGNsvk4R
7QFhQig/JU6zB6/+DRSKYj9j9+C3htuaxBfRUW2glbJazeKBJq9eRMcUr7sstF0EUoP8NFEo6GPN
DfgTT6+2OomOKHdBm0H9iBV3zcCRTLQEUUUQ0y7Qm91gf6smD31CAxDbNYysnepl6GaoYE9/mKwO
ioFGe+3t1E0GA7oc6ITvGDBbxQRBZxNWRAntNaQv6p9RCcYQaSMMVjT8B+X4jP3cxpeDe9pNOSFH
FER7SdLdIae/j8Jfk1fHKT/9P87OtKlxJAvXv0gR2pevsrxgMGDAUPBFwap93/Xr75NMxB3K5cD3
TkzHdFdX0SmlMk+ePOddYM0Mtb8Q+y5R9K2psSQi69Ino8mNhoLPuDbR9x1wh820Dy37mCVnY6vG
k10BEc8XA9iN0Ml3Uu5snCLwnDDc2ZO18dP+ZuSYq9gJUz3ctDHyPkn4Blk9Tklf2ldZcqGpaiVG
Bbep5pWQYRX/tUwOBbJbQd665rP8XjT7pr1I1YuQ2wWATXShsJnDt6vELUTfis0NfM+rpoeiIBuM
TE9O5YWRZrdRFnt+Or0oYe3Vmu7WWrNMS/9m6qx7WSo22YwCRXU9VO3ChpFqqbvZeJar57nFILIr
Fl0hCK1Q1pKDXz/nGcgViMU6F4K8MlZVZJEJjmjvjRsHfymntF0RWtP0uZ+vleI59wkurY1ZCItQ
V9ypofiZ7Mz2Ef9btxzfKnaF7K8z60YSvh4pmfj0kRP7ckuUoObVRNPMMWLPSKZVcpuahatk0aXv
0Bk3cw84HfDfct2oIA0owMsATlU9h9NZciqE8O6TdSmsGWfFLRxsZyd3CDuvJJtQLWdp+9Va0YKd
0UKWiRF8sZdlMCwLudzmxUA0TrYpI0Xx0+zv35qir92xgzMC21QCY5MO15E6r2ocKrV5uGhglI2x
gXeav3DC1MsQFtZtn7XmL6byPgQgZLeQjtGVaLMefd7hdlRrBILZNYsOXsKMdWaJNF7kdrOyktg5
AWwafL1BiC2BRqNcoaUrc4ouNStzA+tSqh58dW31t9PoXBVhAn96hZKXSwl7pTifyRjeFpO2UvjT
ipkvfD0gdm5sQmFRqSvZH72KKY4NA88vUOWVsbaRPY6t2xA4giJ7OZbhWmGQ3fuIrUh3c4SXGKCO
OsfZt/tjpOkfqyhy107AFoaPfSytpzpayWZx0c/Fxmriha2kG4A0bo0jkFRDQav2Q1i5ZShvWqVb
yZhlW9a8yuOcE68nmD319VZvrqMm3IQxynrkgz2YIURoHtLkzcEzWB20pZPtpvpOMt5y5MmqVVHK
u0bDbqddxv6Lo9zDDx/06yZHDFzhMIxU5PefB+NJCW9U+X6MctKbMnCNClUm+FiQ68S107QQksmW
WUGeq7DmbJRc+zWsQ28OonVpyze97S/HHBV0ior0ffokWFhgYieVz6ZDNfoTOhDKjevCWA/Muo7d
g960wMXCQ4ILSuwDWR8g5N6MKDgzdxdtxsGcr6TuAalMP1c8PHa3taQjj4GM6ivJGooD3PlI7FEh
V7CqYn/FIKKa9mAnawWp8LaLvda80vlbhizp8GH3f9ppnUJaqdQHSbnx27XWRW6FH3rb5RtZfuuV
P0a3sToo9bZX5O2tMq4HVrbEpaNWdK8YVpxFQ+Aq980WqaR9OCyip/FWuS/eUPB+jb/GO3il+oN8
r97L99IB3vYezbL7nGMrcpXJjXx3fK1ftS9C3MN8MJ/aff86fw230w3r2/pSHq3H+s557Pfjobtl
5/Sv7V3wPtwXz8PD8IBLX/IxviKKQvBBIsBl4/evylLNFuNr8Dzc+2/Rn/lTf7OfCmaAbO7Q3Ruf
3e3wMD0oh+iPdqieYXXbb929cmg/o2di9qH8zD/rT+k5hNLx2d4ND9Fz+9o9GI/Nvf8Uv+SfrExU
Qqo3/q/+o9yHn8ObigTd1/hQvDSfBJQYa7en+k/zpt+NIHc/qjfjOYZm+DZDMcVH/MP5cEpXe1ae
h73yHn6wNQ/6QT10e/krXuobHnb8bAAsvcWfM5IM78MXIlhtBA/Zld6nr+kL+KD0Pr77f/rX/nVg
Lr+YKF5UO9hP46f9xBFkPURP5ft01z6Xf4LHlqhTcPN1+dl3lXY/HH846W/mm/XcveYfAR/yRT6g
M//U30hvKs9Tfth8xih3cyYkyXkP6UPN3PGWb3yTfFVfNZ+IR4uJwTUJr3g6532GOI9IzSs3GEP8
Qv8avhgM8nv6YfEDJHtE5/fkFba39Mf/UggUKsJNLv+QPmzqtbpZtJ8lnuehO7wxW5zQ2VP1RVZs
vce3/rp75U/yV/MqURB49r8osKUf8XNEWvQ4id+EyM8J/1a+WI+B40bv88FnUswnC/m0g/beetJl
uBb/a1f1n/qPUQIEajzKhaR7uKQb9rWEJ1BegsGyjPtGO4gaIsLzak+O8zJ0j7rpL+IsvhVX/Ao3
Gws3hIogLbeXto9VebZMCmeRYqXQ+PIiYPPmTQEs1V7qGNv6Fw6AZJfkXJv8BSgytwgKzs4OrX3u
zNnXnD3ZXEboq87yfsie/bHxRKWrb7+EUyRwVBCWC+rRIqsWMEVfr96HwdiI7nKOjj7AGErHAFKX
FakU+YOUgPdkIgsQCCjCioQ9K7qNuLsiuhugb+akWzQVUgJWWFYYSteuUjVLiYxSCPpDJSJzDCd9
jarvUviEBQgCkJvTkibZi2j7gLufuf7aO4nrmYBaUmsUl2+8F0SxyayXY7wVLQ1eUDMeZM1fhjEE
qnSXGIJBVwsik3BopMNEflxnSCpgOyakFaL81gg0QL6LlNqbUq5NoCNjsqWRrtrbNP0wAUkUVbyA
eUp/tBNSD0OJKj9eBog/dOHoZYS6pn/JEfLIgsXMl8QGLcru7OYFBZnCsnG02NmVfJd09TtmlyoW
xK5mRg8pkvrM9BxkHukl90PZ1+9FwwZsfJZC/0tf6lH2fBn3DUUIJAboG4i4T4eEjpSC6Fkxqqss
qpZG8TVwKdO4SaNgp+WbHHUygQUV/ntCYqlJd4Hve/V0SDX2lI6wAXdHO2vWCbdx+tyCfY2Ecsgh
ZhcZ5HPzEY0mNQboek/1J3RLnSOM9EtWhgXmG5L2KYA84uI1TmvgVBg29BhA1AZi6NDC+GKctq4J
f6kJ1ilTLbw/ZcCRZ0qYJwtjtixYzlQGVeuoMJbram2ZNflgMh+m4MJhJ1IsH8ZN6v3x29ck2sQT
jr3XobKlctJon4F6Nc4dGfFSGoxFqp3Bq56sJNuWUF9E3hVMwd+FOqsfKjkoQ6qU1oFaCI0PH+mM
s1Y4yun3/u84os31owsxJay7bgI0l7GRKFZRcRtwAIJXZXnzI6hMVujvU32qAEsFEhiuogNaw6Pu
7yEbOSiw5RsgaTKTmtBl7jOSc6ymgiddu0m7i4qr8qRt1EB7KOaHHIx12wKK7zgB+nvNTlZa+jl6
lsTNwo8uQJEbNk6R9qLI/JUaWGgGvarTdYykipk41wkiLYr1VHRPRVkAfE4WmW2vhqIlKXKWY/0y
Ggrg05CbubqIyvvfX/dEX/qvtz1qWnY0uMpJ6mNBJaHLL4xWAxejCXi4vw90op2CooQqg9LTwXQe
I+bqybKQ3YR5iTpm6l9QuCAqoGGBbP9QnuFTfIPCjurIFoog6ONopoYc8FG3faDJUSoay7OZnZtE
6hdhVlwWxoTxfY2hrFIQOhFx79KbKFQRokxB9WrLeOZrj+z3eu49OfjoAKtQWMF5keqZUiFlUayy
XKaAtx/j7MkfuovWRsbGwanFt1eTjjwU9r1tpayCxsOT91ql0uuqWn/wQVz2mn1rlemm82+DYLrx
Z2XZUOYF6bRL6nOglJPfVehGgviBHH7c/60CySwSPCqEKgJpN3EVHRSi11n47MnvaoJnxQaDVu8x
EC7UufAZM8RqSF00XvFHovgzdShXRV968r8soh+DHTWwisAcWky+abrmyzYePJReUHK0kccQWHjp
nHjAiSgH5g2zL01BKBvd7r9DgSGN1ZQMkPlt83KAkiHdEnHQzPp9Z5zSVrDg/n1/LKAw+tFbBcqU
SOYguOndaxDthQyJSb6LgqkQVojK/iJDMszK8mWkWCvcl/vQJgxuZXtyDcRExPWc9x8dknAVXFDV
Ido3Xolit2j5w3kFY2xS+B/PYvVOfv0fj34EM0jCrgjyAEyqOVUIk7xQ10N0o1L2SvgayGtShTx3
IVEMtAjQWF9I2VocFGRKaCqd3fendCj/msmjD+bAHMhDWu/fEFmwijFaYwKbqzBTBXpbrfnEklGt
g0isWucaIz8XJCOU77SUXzO0Xc5Kvp9qcNMC1UC9AcPAYeW4GYpgCNmgwMz2/aVifwm06Gjvojzd
RA1eUsWLyHa6+tEOc2zFTVcqFew0bslHaLy90BDxQ/O+AeBLZU/gaoSRlCYhXoCWBcnH74vxFB4L
pD+aHPAaTWDbR6FzLKRoCnpUbsVV50VGzK0XmXLzPqo7FdWtKz8+l9ycgFJgJWLS+gbbjMfJ0RkE
GaYpxwgeuBCMEuAv0ZCDcoFMfQ22wb9DEJCiFSQqlZwV2UCJ7LqPtB3pl1V4vfymaWvShIWVDzux
N4T7oQFzP23HBYQQqay/US7SsIPWasXniNjnnv8oOVMiyWdGq+8ztC1vfAXBsQK/L9iYWGUFl+k5
h8DvGTk+337O2FHEsDO/Seeq/I7uMLE7U7+s9GvfQ23VvxYJPKGKvpFGsU8KvyRKYb+vklOny8/x
j7a9OnSO4os3pv/C+KCeadckbLazHIJTijt/LY6jLW2PcaCpFPmvWgVYG3p/ykWDUD12qzSlhZMe
fTRuSmmcLc8Ofvo1Qfdgw2JY/xAppFhKdafnNcduG4uGWMj1bTwzl9/wpH8+JkBy8hU4LuAD/z5l
ArhO5AK8YRrciW5v6muX4hgFva/AIKr8jdxtGps2WrGOiKGt/tzK8+3jiCXc75/1ZPyEcwXTF8CW
g2jO348SaZk0K1kRXxVmvBAlfuc+thByQiMEtuy2atVLFG0EMyqjM2CVCyumT4DmZGw8a0Iozzcu
fn8k9dQZ/POR1L8fya6TcBojvkHjXJdB6klk5WHe3JkAbYdVCnCh8fILx5FWSnffK5abcB2k5VVS
wv/UtRZp2JLz5g3MB7Z/X0gtinUq1QekpH9/VE08yj8fUmCs0ajFverYqcsPUDXAtxO5LJCrlbHF
qAmuj0Bct5X1ZlbxFqW6dREW6xjvUiDmhu57glqoO+9Ok10kk7m0e0CvxgXi1DoqYg4XXKFBRuOs
XplcK/P3YgL6wf01oe9Wc+9M0+H29/c4RTQBXYnDrw29RUiG/D3lRWpkpt9HpD1oowmfSVU11mDv
ddr+ZcDEUkoR7SX6dAKLPAh2sK4szzyFiJr/zuZ/n+Low9eR3sIfir+lWoSdpyUmSn4hma3p/lUv
dIGRG0Ud3kbIk62RZXtu7Gce4vQnNR286aEi/kNhisESWKnkR4JkV6RbXd2VrL9Yp8RLi39c+9pV
4JtbPd/hAXhm7NMT8H/HPj6Jy3iKbT8Iv5eTxR6bimFnIwRsJYAwWFMdZiGRvAEWN8rTyp8+1V77
0rBFOx8YTgVCFcYCdDLYqeqxaF5HOaqioc+KwD8Re4VkjdIbBRoTkvKZtz51mOL/JovCgswZc3S0
9HOuKl0LXMxU94W5VcvbmG7NrNIR3Pler20qCqpysDb1RR64obQMESWQb6bgSi/OXCNPvvWPRzkK
zBmQ02LWeBSuNh2K3lyiBlnFTmF9VljuVJT7+dZiVn7UOYrG7LWwYaikRx4JkycHKBCWpufgZSfT
ux8DHYsgmPSXiqhnoDZ4LQAPGHdgFZpgoz8K6aPoTqEDIMvnPqqYqeO9rHGTopoCf1Q9Rr87fgva
x+aI06nZ5rZr+0+m7yMhOXvtTNuQWkcVLCu58XD9dh1n8ibfCwC4ZOMLnCZt3I1RcSbtPLW9fj7T
UZRLUgnS90zWKS6u314B5+8jolb0z3sLQTTQbIx1LNxphKYf1TKWIGi6ODc6d7UofUSelnbfhvmO
McbLp60f8u+rpa0c/oe9pCnCsg39Rks7ln0yab1X2UhxJ0IVlaZBoa5SgCXCGRgOHY18YcHQ1RIl
ks86oYcMChInVuSXRBkzHi6ssVmUZ7PHkxnPj+c6Xg5tVTl5qSIm2FBZD14BIW/lDlw68C90pywq
xkay19hnKcKzuKBynT2kHZ3sBK/Zr98nST0V4rl0Q8pQEXJVjmtFZtaXpRxT7zMF67fFCcI5qFOy
imipiP5ERJfGSIPrwEavetwKr+a7Pokvp8xZIkItDkUhVtbJFH+DgznPF2fZpqfKoFyy//uMR2s1
7PQ89jWKZyomRrlEexfNUg8gmUU/AAFrLjn/D7Z44t71z+r9MaqYuR9ByUTHNzALdi2Of9/ez0sj
WAMytK5nJCy2gBXITfDz8Cgq6dr69+/yXWf9Z3QNPQRgxBTyjKM7Tl4ost0aXETR6PDDlN6oAkoE
MfJyNyotWBJ8LFoavz0OABJeM4p+18Lkty1uIRr6cnDyWUX1nC2FynUS5JdCYwNowgwyCtX6ZTx+
0bMQvDCqcPA3NWBaJjdGvJKEgK1RAwtWRzejC1X18QMcHPK6KaHG8mFodIeRpRitdp0BdBt4BtR7
LxIwucDBuvZarNqmix5+n5RTJ5L2Y06ODkdFkw2j6VkH4pacgd3UhCB+NHyeFaQ4mQTi9KhYVG1F
JUCEzx8ff7Qmx0ijnOkfDvhPjikG0I/4igh4ATA/oY1jZa9cDUJkrHtp//uLGifXHjwayBsETuW7
Sv9jeK11kszQ7OjbUWQHUAPLWXVj6yYYgXGX4PiUYnEUFTG2mCBL5nxNxSmOmiUY2balZy6bO2Uw
3GSkSPttjdpjeyFgohQNGnLavj8gNCQE8FITAoexa635aqCIIDJbNQSWQCZFkUo1dtzLhEDipBKB
UGUf9AV6irep3FzVle6Z0ryV5u5iwFbGgW1k08lLaEpNkeNNxQW4jTNTcypD0n5MjZi6H1MjWYEp
qBlET2WtYc1QFWDYMsRYYozgw0WLG/GQhRi/am468L6jvUgneymqTA1IK4DAlMeFzl+sPQMsd9P6
06SCKq5ySJgLIeIRoXMjWZR2sTApIQiqpg0bNl2243iRITZOwVHAxS12gfGMJaO4FYv5GnHkUdZ1
etcFQMMUsCgw4lsfp4X+C1L8KCPuOFKPMVbo5vILmcY2SbsN3P5s9nY6aJq2hQAluaR9LNLtTHak
dCqnX+k02JAj6FY6rmytCZtO91Kbfzg2F9U5wZSTacWPUY/2TR8XudwFHCe2dJv6KxB0ZwXOTtmG
WjpmpTJkbHjxlkg7fqwARDGs3sAt+Qq3BhOZJRWBkVhPvKb0l4MmLxsAnwoSzWM0w0Fbq+0LCMQ7
3y+onFEiwihGzV3fSRfoCaz83PDCGPcZ69MC/JqEW2HKZ3HycpnHlGmrpucclbUTbT1B9YQ+z/bW
/lHlLeXWHotgJskHB1nGFWS5zHP06QKImNvGqyjBToCat2qHQAtsj1ksyJCEUx+ReTRxSrT3GELL
1oE7oG1UqwzHm+AP3mBr34xoRNc5HfMIUxSkEnpW1zkl5lOkEiRqgK/hWM0SO5bzGKBxJzgecTgq
Dkgy5UWOH5sw8CpUrws0mnQr9io98KbHqj6I/RjiheRjyDqAExZqpz3mWwjcJBUwU+S9wVKGmtpT
LGe7Ro+/x4xTIePnwx6d5CipGDPtbaF++4IKMganyH7hmaNEezTY5+FMan16ciBxWNgqCxfXo/GS
tsihH8p83+za11fFDPJtF9p32vAnGm6KBAAmqMZrFi6cL7AtSBrRayWdkZb02tJpr+ut20lvgY8j
Emft77NxsqZIoY1qm7jU6tpROuUrQzQpEo+HGT1k+KnAyMQW6smODkwYrKP+CUysqdclla4zY5+6
Evwc+2hqMrMcpiBn7IImCdZQuL+5CE2JgrEPOEk5VITMBOKtLYxUsBkZztxqlVMRyqDMrtEVRDTl
OC7qo4TSgbjWCu6LyUlqIKPk9P1NyL4fu8eo2YbZWniiif2WYYii2/ajlrz7fXvmWU5W90xsNIgB
tCrRmDiKZFHSW5HWRgJHUIzm2nnX2+wC0VRDeFhcMDHFztZIwIxmVTpXFHoDsaOzr1LfCfFmokEL
HoMEFFMSSdFWZrVUpoe0ys98N/3UFvr5pEenbmhXU6sABr+iyZlZDksT37ioX8FkwBeoWddS/ZB3
iYBHp1V20eKy1NORwLtGGNfTkKiQt8swoURrV6iQE86EBW8hVwsU63nRuL0cn5x3ubwWLwZUBzKN
jTdAt++hfzgUW3HZSg0VtfW9XLyEdIBCCnFtEGMJ5GJOE03xsoe81kcov7ydWbZiSxxn48iAEbVl
JCSocf79oUY1zet2GKOr2j4INaFcOqQYPRD0uMfiTSA3e526KvngmYFP7ZefAx+tEFUNrXDsGVjP
GSjnfNsRvij+iR0TfDE6yGImiThmSZ9nBj/50RUhrEMFECzBUTNs0sMeul1P+U8C5gQ6r19geg1R
EBP2CCARGSQrMIGGIC5iU7WDsKFRjWw+CR7s3Ip69JlHOlUpojqrmipnJ+poR/mFNGp2iI/0d0Uy
pfLZKBYAtQUQqoRFb3Z7sGvCYgU1kQQmjv0lzBAUgixytmee5VRVB2gO2RXAJPp3R/WxeByHqI8J
JOD1TCgq0I8GvLgoF7vC7uH3Fz85GKKd4rDlnm4erYM+VOQE4j1HChvPwpuGsWyYXYJXB2ckO1fN
PxUlOb7+73hH+72DoNAPYjx1hC+6Zn2f1b44dZsD9YIouwVtnabL33vKzoraqPSBpa3uBG/E/zSD
tbjHR9aZXXRy0fwY6eje2KdyXRngqK50eQ29b4pFxaBM1v/DJ/oxytF6aFFzDKKWrI4KCv5ZScK5
Cq6z3gmcn2VPi9+HO3lFxWYBIXfmjjk82gqZOauRA+dD6MZCOiLFqGqch76dmICF1DQH8dcK03VC
7+7sAjnZhEXLAx419H/1HzZ1IWVwAUqycNQ24FksYlgDwv+SA2KOLS+BDSXQn9ohLrZB2t+CAcXv
8swciLh7HJdRxACnhlwiBhdHXzYo+hL2VhwJeX9BE1X1Lfdjcd6wPwhF+D+MybU+wfoZvs6MfSKL
txUaIyRSOH/SNfx7/ebgAu0yg++G4AVd4FTKXeUObB4VEN9/Bo8PA+j3Ib/VYI5e968hRcD+cfOh
+eY3pg2wS4VBWs+fdn3HFQm51hDa54YbhPsSI6waBCYV49KNU6xs+89u3EsQdcLVyKUIZJ3bEZ7C
8SZW7tpI8irna2g+cCoxgabhCB9hIu1HONoqMBkf0YxM0ZQwr/2nJC5h02B4hpkJbCoK5uEhC3qB
Vx5Vz4/2TZEspPJWnSUv6j8rRG1hpPiGBbnKv5rwgAsDQCiHEIQARwcNFAzHvCp6VcHnY4nSXACK
RYd/lDCT8u9rqBNxeXVmCv9dMMwgV1sUFwxEAMSC+jGDXRlqgxIiymeBi0EeCY/uEmfGBujxmXAg
lt4/3wrAG2BKjZWpHkXseJ5L+lPOt0ZeMb8A+ptGeE3wxs7pYZ+qFRIE/jvUUbCWfdRs0w5Tp3C+
dZyXyPgz5wcLKHq3zrEanKXdJHVugPSAFntTe+fMT2Z9NaYHO/ijTIM7dLJX5Wu4unp+l0JLsv5U
tii2xla6QUYcFeAEoS4jWw7ljdysnXmv+PdT5UB9BO+b410NtUzbA8h2jXl27fmaZ4Iw8C6xKRrj
q0LqxwzGle7fpuFHre6UTD0XDk+kaH9NwlE4TLLSmX2GFduxz/CIW+bQM/IFh4opebABVN+DgPL7
cjpVZflr1KNDTJFV0wpKvrLluCZRD945dVTSsqlbNB/CbxYI2u9jnoLoIhAHlsoUIhP/tCPnri+n
bphEO7ID/cYu2syolmmPRXs/1ZddHULwhCd5H4KoNQJKX7vRh5N1rSGpUUpXUanin3tX+89tcY0Y
UzQsRvUP5b0g5a6qul2wDoJlZ4GExQ4UWpzakGKu1XwPiEAyt5J9r8CRQLtaphErZf/LFv3xekdT
KlHBm/3wP9qCaDmT7oKTRV/5rCHNKZwsEyngHlzUhbrr38EAaehmcnyKVcL9NOBDWf7LLAm96G1B
KdGRnEVkvGQ+LNp6H1OZEJHORAaheWkCY03+LezLJjidtt4JAnIBEj9EIkP4h4iuSAqeraA42ENM
9emcZ5hQ565ImCnDju1XRSAmQZAhWTv8aKTuYIdkZHdt8NFbSxo+vy+dkzHpxwsfnR+WVPfAXlg5
OuxYhK3KNU18YWI8nAGDnKox0MDGawRwmknOehSS0Cv3CzVnaqEOwiOdZ9h4GOcZxYIRIQPjh4nY
HnZdAXWh//+XJEMGumHivYM32t9ftY7lygliNRTdeoLXf5qbdNOy5sxAp+x0qKv+d6SjleroqRGl
hhYKcU5xH6Lzu+HsXSkSwQ+IZQjIMa1sTxj/2OVujrMrnX8EkToZaJL5nI/yubc/VXziodALttAu
cmBL/P36RWBYEWzY8EpL5OXY4qFpckQriEKPKP1Hi0I4VyJbIUxrLRA4SbnDgAmyUG0OUNB7THyH
lezFELD6lJodmQB9PtrQNS6uv3+pUymsbRtYPWvgy6x//IiKMXXkSjZ4VgTnfTW/F4jfRKNnpSMh
ilIB+SQ3uQzwblxllzY7Y7LbM1nV6c/44ymOPmPQUCjvCz6jwObDulRSL7BufTZkOn4oPToX2DHC
gx4PEbXCPp/BN95J8p+UnL7P736fkxMXPaYE6ClMYiGjdhSTKHRMUeXwMNgikdhTaCjw0oXmnr4o
45l70alw8HOso3Dgq13WYe4RXlFYAK01wiIO9jiunDUgOlV0+/lWx9JdSNJJUVKY4dVIx1BdS7hO
J3qJRA0VbW0HsuQby7olY2+QFE59nbK1/n25/X12T9nUk7DToBAFeGqAR7sj6Bq/a+uB6S33YbcH
bXORGJKr9V+1rN1l4X1jgXJ/HZp3Zaw8WVv7sQYpAkrWtu3XtVDghZ+G43QhZJzoybW2uYineaPj
5+yP6nUbGa4KQTVxPLV9tFETiW8xjnV9joF0vPVl29Mgfvp1s0mp+CMFSh4c4yQQmZ85VS5R7x9C
3NBsfLlfdGnn1NrDpFSXAYZxFUaUNFjuzGKrae2lAMC18OvpOIUYz+aZvVMQEJDT7tZP9JVhPFuj
sx+BNWjlvO3M6s4qVsZ8iOnq9Um2dfzQS3vbzfGm+32eTx6tXMzY2jqqp1Aw/o5CcSSj9t3I4ZUQ
J8K3HrliaoAI/3RqvolT44K+Nydhq2zGmcsZft2iFKuB7+ydiyE2EQJAq2bVYBqY4dmx0CPlRnCB
e45OabywKwnAyOgiBVfCNCw2VHrmuLrKemw7nEUxf3ROCbW68Ex6kUakPQXEZIlDfc57rx2JMPSr
OYQGW735/dWV/yC2j1P/n4ff0QmkDRlg+J7DL0ORgWsxkpQWZ75wW6MqppIg0uIgvU5gc/vmQQQ9
8IYedpbCGZz79ABrquzwfcj6O/RDvoHMwWtEr0scpOJ6K1yylcQT+sDFYC3pB1nJl/BTzaEf7Aza
lhaTDCwfEgV8lIlW0Na09hAU5mYv+pVFTOFIHpd9i5g9uxE02RDPyMWmqwCrDJCbouKYQCBvantr
Sp+JvhdpkvBMKvNpqUef4n0s9EdEO0crgodm0C9KPViITEkNDhKtICqTXKzInoxxPUbRAtHkxN9n
q75+QdG0KR8zVHEonBoNxmx8HeCNnKXgy/CyJvdjjtBD8L73zjwvhB0vPyNmR8alAG2YrEOyhzAc
I18yqzkp/6dOWV9GBQIawSwDlYPh6mX6UqkvE+r7DqtxpAG6ZtHctDq+CPKr1aTb1GrWQlGnosON
cWXcbgmCXAuF33MbsdtQtchRRqIjgBxFCjZYpdKX5kt64S4q8v70oZqXeJDzJSn/IdNTwq5v60si
SR8Wrlkpy3S6BersAjZYSKjIJLkF72rfqfPS5ENMFZHxuTdbVxreLQnZE35fM/Fmqb6EATu9K2ss
d1Rfc0N1ZzpEwjiwSYOl3+9JXq9zDqyAM1+oWU1DudDYK0gXSvouqWbXaDBKkheqkBkadl3zMgwI
Qg2XQBrGIrsCCTXc5aT39yzZAKaqgffPQzo9JeVt7vNMNRqnnMZi3qm15MKzmHxATJnw/m4OEpV8
EuIpAlxly5cmuXNjwAgDYYDlnJl89aH83dQsymnNNyaEgYJcBkCUpWIVZneiwCw8zsUHz9Hkr+jV
spoHGjEE6hlpwCJn47CdEV13C3xlzNtAq5adfBHqm7C5jxugD8uM+mgsQf2UHrH5El0tvdzLsJaQ
oEqGbSi/+Nj45Hl5mSHXEVXfcm9uENk76MgCAxONy8a8l2il0o2KU2VZVPMyBjcmghM4maKbto6E
oauNiwB4ddBBxbAXjoJi34QlGT2wKZONA49jxe4T9GULdRlcLh3UI4zxsgTHY/AHRAIxtF/il365
ztJvXnbCrIhNJnY6chHslAhdBr9ob6Xo0mxvSQrksnMTHccYh/C/0FEwjHzLM0Fo8d/Ig60mFOKB
Cn82NnZOXFgac09TqWIcsVHYjhIE8BnQMsh+k1eEl0y9jASdPhQ0yEGyPGFyLrH4tYzvWqypnIJC
S/K1lO25ke7YmSFkKy4R4jNQKWDPI6zDnTBAZokAFYJX/lZdbQ5pvc5CGuyon7W2h+8Z1UrRfOud
wovRIMvG9ipGFSpvpFu1mtalXl4QcOQYkYt2S3/1xpyeWVvIuQYI9g4KeSwiQBbrnLfyB2uLFr6K
axwQ5s2Aq+bYGS62qzyqlIVo3ARrFEhAv6AvUjjocgi1N6EdlcNFQgfccUgrO3U7B8jgIOaPbhOC
aKId2AHx8LsdUP8H1bqtaSVkExqAIXYSwwttH2HkSqEzYHvGyI5VXeTREirDggiBaJqK+7zyKeAi
4IckX6yMhLVI50x6TtgYVlJgNbQTsBzNwUMleykTnKOg06NheYhDm3YwXZZqx5eRIvUKej1Ms2dg
KhOEMkpo6A31Jo1KiCGRYCiIiUcoTIaNgsD6zJVeOMgoZgXx1lwZlXmJf0Crv0AlHvzBG4qlhMNQ
lV5IgrIzdOuU+pTZy/TTPBXpnf/4RfZGwM+jtoGSoipB7YSkpSK+VTEE36KEMlrQ2XdA/jQggriw
izKXRWfi+80q7AO3OUcG5nobKVQF8xWAf1tml7MyLFl4sh9uEJEDTEN5E1da8GqV4VG4EUpoEPVh
769KwgHeTQpXLH6DbW2RXdFBnLlBkUFhFyZaIWxvEmWVSC949HZciO6i0oAR++aNNQ138OixyP0l
QR44oxpzkgWPwrpe9LuDVwzBlmrMlQflN4VUrcDFrl2zD0tIKOED8B57+Jz8lRJ/xWzUcYIPbc9u
U8m7Nld37DxzAF2QLbGsKkB2GCHCgAhUml5RNLfKAB/RQmXKXKT0BmgX9iZwiHHX6qygxATdHSwQ
TqymTz1dKETDUixgJjdICzFTkcgk6aLW8J0Ew4rkaUHSrLFWaaxCe+rjzwi5GRqEkgBitXhUliua
CF54R+a7dlgbL93krFrlpsjLhaTsc035llQz0Xd0iLv856CHsLhBxIiEqckRhmHlNykaxtVePCGK
C4t8sDZxvhyVFAOi/A7xAuFly03SVr+qks4uhWUwtR1rR1gJNNkOry1pfiUTXTDVaY9nFmcJTUsZ
wGGiFch680s0sUTjGCwyPTdXpARQD2Zq3AF5JD+ncJFHFoyQ1ySzVxnaBfoaotURRuVKtS/S5PNb
8pjaJuGjg5hOOT5O7BXVBkfNVo2PJJn8ktHDDaOrOQboFi3F0QOwU0QogwpFOt+p/YUs79QApZzy
AG+U1Cx5waQgqh6rprgg7GnOuKLRI+qrIuMA+kXK1MDS84VU6hB7CqZLLfFDPI7gLIoISaJeOtEa
aBrcagf2ZcxMcrss0NbCZGMl2qYJvPhmPSNlF7eHKjiINFcpMlGCysvmKjA3wGsIAdwJhXtx8GjS
BsU0OuGSnDqxF3BuBJnljtbnaAFkkID0NmsBbxsCDIbNbxAoUN1vxQIBXKuzddgWB7GsIr2+oYvi
ZBfDrrJjLykAoPTqyjKzNfIVnHNsNYtdNZKSh7hmkmcO9juQsriCyE4K+0Eua8wvuF8jQM5B/xo2
/4e081qOHEnS9au09T1mAQTk2s6YndSCSU0WizcwVhUJrTWe/nzBnt0hs9KYK/qirdtYxQAQER4e
7r9YIWQ1jTuQLaT0Q+zO+n4Wh7PUI8rMarudOzB76C7yNlgUoP06i9KXTlWWqduSss+1/mcirHVr
1ytZLKrJlGNhXkugoQIIVC4OaZweWwc1PUjvlxGdRF9lMY3IfIiDY3Bp4s/VN8l3Jyez2UzRVaWE
EpwWp5xrUzbv9J2LzqPVEMI419vkhXeilexjKjYmD03rUQkUM8RUerJYVrnsVMSv8uBu8SzlLOM8
lho1AGmk6t3eL5/VgJOTs8Y5mLTAonqrpWgloWzMH0iCZJYSvdrwUgYrDaihOWarpLrLOCY4jgnm
BqYu9fAS/RLfwsJ6yFpjGxHN3y3NbbbqszSj1Lh1EjMJnZUbXek6t77mUbP7hUT1crVWuscih5lm
2AuAJBeiHmZkkEBCCatyX7bdK/0Idrv0JY+Ua0pz45AtZapASciCU56N/gYl9Zlb3SDVQK8diAdT
RZUUKVSjiu9sKkVanhwcxFdAqIjEWE3DA7AP6n5x4j/klcPSeNVCfcOxyjkuw4fdIO3CxxkHZ9Y+
cI4BsuVHPVrDJqG/3BGsiPAd6mb3lzHSXcjSSIglgDqs1AkYzBShTN5kenOYSSYOjy6LBkGB4+BD
o/ffwOjqk7721GQ5Dum1rbPuolnHZQvZASQPm30Q3iF3sajiax4cTE1mh2St4TYvkT323wpUsCB3
JmZyb00XPmjSPruvHhpl5nDl0cJ4iUrxpVkpKI0BfDBXerkGUCVheGOXrwTGN+3ebzcT99fgMvYh
ba6ImWaz6rEe9C/CaB4nb2avzhwTjcHihlqwkl/InJgNLY3YQeCGyF06NGkydCMbEr+crr/dXxGU
WIBdEhxkvJTgEwl+EaCR2/46R6unhsHM8iK6YNHG+pcYIsLbd5ltOl6+RBKeBU6jGCBclIm1QhGA
9Gzsbojy8mbIQRmT8We8bhcBz6NWI2EeJH9VNSGb7QNVDNDfXMdi3uSPLMiwSW/lLUQYCpKBKA86
1+Q/PdkYjyr3Kf2MFdFDadV5O1WAqCmNdw/W6F+C4odeKhPizDG3EZKzZvpScfsfonyZK4DSQAm6
NvKaMuNoD2jTIQrob5vwhe5Uqz61Zr0Y1WLGVYS9o6AiTucpXTpRMue0LZxX98qstlxG2yG9lFdw
jnXkJwN8E+yqXpFIJsNaxhQve2Q5ck930+Exr4P5yIhwGuL4Jf1eOC8l7R1UIkH8084mX5YAcM4Y
qIgOYlH5jtMc4uyiN4HTpTjrsQ0NLPtsFJRQu7RZAYinImOIPu8aeQWkXC5L40dlV7JeI8/AKEU4
YOllzxLaJfserHE1eZDxvfDz+eYyRQRLallESFtI8SZkjnVpYA4QxOAmY69lR56rrW4Sa1hjk5Md
qnGXBOe676c64AAA8G0GSWjh6fO5yOMViSM0Bzx+SzZcPpLWs9oIL6TEpCJUzucg085UV2Tj4Pfa
yr/GPG4s1DmM4Q5YsySWko5F/c7spJl7TgsZZROpWvJX759yqeVtKXp8/QSnCrQ682TDljHxdzgu
7vi57RYtxR15wEILKG7o+XNwcXbrxTkJjpP9xY+jHdWmgWr6ahkyGuVg1jWfWKKbdZtiWrAkwElk
vrSK/fodT5bEPw4rK8cf2uQZzHLFFHxlybSoO7Y0GlAW2snmQtt7JRW7hPVK9Y4A1fruAqw0FVwN
okwzLALn7evHOffJj2riJYvYq/GzvKAxx8VTmAf49vJaVMyJuF+PdfqLAy6DdOGArTmmMUP/1r1c
yjHI3AwwizFJpgRfe+iJXFiRotN2btBThXhdpwqO8j12E8dWgZloe1ezUvpyKtdPtNIOZHccBmN2
DkemnxnKOcL0xVrbKnkLS1umwOzVgVOco67iW05DJUXUwLKM/UN8iYRxACwb/LaJvgRZbE9O5ja/
vO4pNbJVROsfpJ/QZC0VpU50l73vslRxZj5OPjBbTaiocji/4YzGaEI2NIWDPHYLo7ruOkymZp65
9l4bLEgzTkOsazfsfNmLJSVokk2dXohxLc7Cb06EHoKckKA1zcGu4vOmoBriZhlQJ7xgD1STYAFx
ZNGVTtpzQU52IY6DnAA7QJkYXyjwpp9HclDJG90GwLq8pUvW9fiq+Y9U8pBqYceRm8rPTamJw/jM
55YB5fehBVYkFrgVJI0+Dx2VoxB5BO9cr34IvV7FSbyYgr3WIJosKANqc1IGlfqael1M9mwq21nk
bzN1owM8OvMsp2I9REkq7BYNekPIpfEhCpV1XULAswEhIt0vK2oDq1AQ1MlFQ/TXJ/3aKSkS5Ttr
4IZbXjcBNSF5h/z6QU7gYFl4KgbwpqljJHf0TYKeEJxmLvfF4DYKl6TVCKtzE8IWnabg+RAkj5Df
5gDOnxAoEAA5PjpXrTJwEISxQtyQpYpx3LNFEUQMHxGnbwbKUt5rV1yTyHIZ5tih3HPeRVUusa+e
4eidMyMMm8Hi21NvJJ+gAoITMx1CzDEoAh+ogsjrw9lIePJTOy6xUAM+RzXn85R3bjOEgw3xLUHr
09zIlodLCfaJ2yK1lbDXz0ztqeiCjB8sFrAKAtmPz+NFsLZDMcJH8Gk/VcqeHhPdbimhXnz7ehGd
hETIDUVrF1Yh/3weKm9wUeoc8K5kLZOKovQaVTEJh5AJOJqLAIjhklHxHn59PfKpb2roANdVGEf0
c4+20aAWqpFifyKPT+gvKUBpsnzZdox21GVkjevrAU991I8DHp3XIkd8vkhBwpJjk507yiuDaebi
rAvVuYGOG9iaGWRWx0CTcyA14pyWQjy+DMr/pzc6NjmkhBAMwwCCGEgdPSq2P7UmPt9ZzvyZNzKP
In8GLS0bDQYCm8MoQDZIA4DnnMXvnsqpPsyRKY+gD7F1CL2gzgIWxV8oGTgZpBw9LO7/FulGru3j
aEL8xirYlkf5e1byYTQ0wArorIxGc5JuAhG0Td/XvsTo1u2CyyNanV/P2ck3/DDm0SpUjTDLzIox
VVkaV8ztX5jTcAxmyZnlcXIoQyVe2bwd0I3PH3NsAy8OU4YiWLI8QDhQ+wBXyin9v1shH8Y6uhE4
cRh7PppAF0W7pjHGzZ6mKhfQswOdDljv0HxmDNmKo7WoKeBQ3AyEN1kpPTzaKXLpawcyYuweZLm3
oFjILuAw+HrqTgKDTPw1bXn0Iw11NHeTF2Zc5DJWJxUHSXgkCZLdM0svdlL/KrE2Jt3qtmU5hYhg
kSd73ePXD3FqK358hqPgkrruNFl2zp6vbsj4JK6TvdjzMPY5GOnJobB1hE2im0ASjzaj5/dxA44Y
INm7wTA9C0l4Arp/lth+6iwwLc5WiCQgoH8jDVTBkI0lQBzcbRzQifB5KIDb8Y1ewoJj0PPLSGYr
x3vfBM0kSGgcctqjc88Yk16vDBJ4msA1WspsDapCrkriQvsnliUhZAPSG6+on2SRIz6rquOcemvc
oiENg9R3IdR/3p+KSHsE80JOedpgbTEsRbWICtqK5jysq3lbUjNQdxaFzER/A5qzpxyU9QqVOO1G
oYegNBZoHBDP4y0NQiOh+Q3UWXYIMQak5mFSRaoNBwgb6srTtC4mZy7ycalzOZIFqYRm8vSCfYCN
MjQlnb6MMK0q1z4d6grWcoBAeoHkevyWW9MaMwGSgOskQncapweAUysFSwe/eTKpsoSJ2GtBuM/D
jOYXTjgZWgA/sEqapRRnLcjAUftDFD8jiFg0vM0U/BJUyv5GpygFUV7TgUCADpoKbBr17yplxQpt
zc6158PGA+sq2zKd+5r12ULTzFlFXUVIeTkcYGK7OKOkfEqRB7iizroHj6/jbPp5aniTQldSG/Ad
6jv0pnhcxaKx2D6SM3TikNvaakDsU5zRlzq5JD6MK7fkhxPJN3G3Uca/NgLBbZCSUhkyd6iexCho
rM/WjU4RZj696VFMC4ron29qoFA+Pnj6swskmJBKM4eKVa+/2oxO3xBastvHG+NcleGUvt0nvOpR
sqt7WhN4hQYoS7+hssHpATiWyjTdVO7PrGM8l/L6WUogD2iVq/Ax3jCKFeErzL+vg+spRKCLvgZl
DclhgtL2+fs7Q1W4SVK8o3QT/znFSxcE3iKfwdk3r2jbUBGWwqThQcu9JRAc2qJnHuH3q648sClc
cssCBm4cndppW8DhNExu2erO9W+p+kp5IMghUtqsVuV92wdOZ2YjEucPFEgM48GjXz5yBTrzKHKo
zzHy86Mc7YK0M6xW8SxKCwAe8mef3iGATK65WkXifIjUte9scSCV5nCox5rTDb/93JTIT/7VQxxt
CVE4iooayjtjhefgkJ1VQDraNwucGrLG0H9XlXaQUkTSaWmCiiwVac58ChmLv3qKo23iuplTTYYA
OY5/QR/KXJuKA5ZdeXVDGVwHKNLTWzibEJ+QlUDuhUNClyLzpB1HK1Kzmj40JsR8u6aftdYltnMr
xbqCEpPGl+mIZD6oGzoSrX9fKAuzuQzi26RdJSDnwvraNTZutjHUa/REBg/DhWk9gMsZ3uxgI7Jw
FfgBQIyz9eHfwxgPraHOx9HqgLc/WjimlnaqMUGWyHTkRizkTMxDClYrmX7WnC3ePM4eu2bfffM2
GbdNe7xJipfSu2yhXt8Mwd2ZyTu1hD4+ztESqoJEo0QGwcCfOFXnEaKTYql0l9IXA0a7suzNJRUj
0W+LYNOeM+09UbuVX8OErkztwKF++zmoBORooyEQTUKqSDNqfA/XQF0Glou8FybPqK8AyDrzzr/f
bRhUp1rOvzHlPuYbRFFtkZCjExU0ZDO40V+m1rVEbHuQGwCY3rTN25khT37mD0MezTr8X1gcrpSm
Uml673TI8FLfBmCNA4OFPjTtF+KVlEuWGJM0W6D8e+YZfr/zyNc20S2mQAUH9CitG8IIEGDJMyj9
t8p+8IW6LRx0Sg4DYAuxdYJH06dbbT+kyQrNrkq7abVrL7+Kh1VprL9+mJO7QKcwJywKR3CJP8+7
1diAYU1UUgFmcLRa040vEbB8BLx2yGhL68ykn3x5JMmkSy112neFlw/Zw1iGk1NMyENxNTKAwkGQ
ksI+YFLpI//PicV8aWgmsnYD0fd4j1u+kTtFTneAfiblRz8G/jGPPTSil8U54s47LfE4/H4c7GgH
B1HU64pHfwCPeT/XlsHULBX6rokKHhsHYBTaK8FsB3MnfLSwdZRmwdIeVO4yrB2yoV3RQBacYPKg
GN0UY1p9o6j26us5P2Gz/PmzHE16ZLjYptl8Fhy9sNF0i0PrIotwxX0mcmYCqxK/wEBnl/pgrzbd
BGAVoXygJurC9ldJtzzzPPKS9tuXo00hiRsGS/HoEmfVfduUOOVeCH0+NWsLN6s8neGgO1Gbjjaq
+8L1cUqWIF+/Hlnu9t8HtmCwQLUCJnQ0sLADr0T1nRPzob10rsP74UxT4NwA8ob3YbUXiRAFr0b/
zZXOFZm5jnTwrA9fv4ZcWV+9xtH56yRTlSS+HAXrHZi5/kb/lfv74Vwt79zbHKV9umk0ZMJ8rvzW
vzGuqt30/esXORmNuM7853zIB/j4ueI+T0r5IlyrcDkpcczbF/GWKxVMnuJMvnTuqx3t1yT3Nd/K
GAxKX66vEcklfQ+0LcKa/7e3Otpujmjb1EH5UWoBF4jPSdVSrFsQIIFwAf4FBObXA57Kie0Pn/Ho
MLczG9NClQE75QDUH1eWs2iCMx/vuNtQgb1qs4gh4gTjy3mTXEXDTwsnvLOOQedGOqpA9I3qhpbG
SBb6Frhh1msS6i6gnHTmVnPyZAJHY2E0Q0pyfBQiEhLaehu+rwcMNaZ2R52BBBqHZiggX8/Qics7
IZgT17DpVrr0Fz6v9CktQWFU9MptgaHZ3KzXBjTIpKYwcUjNC4yUm3GHnMDXw578lgAvMAtxGNmR
P/+wv1KtNjXfkTLtoN1BRmPoRQW0WAK++XqgdwmS45AkE0miKoRK471M+WEkJdGtOK8rUjvvMIGj
70HSwN6F4SFeqwEoXI89jgU6uocw2cjKpJSmHmztuuGCJD3LLezbVedQZubWbR+G+jZtZfNQdMOq
aMBFYfDspcpl5a59RV1LmWX6/+hyaiUgdzxXuhRifQQjTnv1So0emLs1Q+OiR3kU6Hwz8zz/R4LS
G3C5eLQPkPekIisXVZpKYIsXozUstPo17u6kSy+lp6HCAxNYrSepbGM518D341Qs/cb+eb31Sntb
S9iuh/KceZWm7kzQbOXOKW97iKnNHQ8cXWbaKwWilnQgzriplkOGJuo8bRBlytIZHZkKFfpGLzZf
T8qJsjRTgkOVlEZF88M8WnRd1/rImhK/xXDXJejFh9LcxPRIf8FLP4beVQlBpAYzmKZngu3ZsY9i
UieylPNXodDv7iT3KrMeVPvaRCtXb2CrrOW9mK6wxbemZHHmxU+t+w8vfhytHMWpcdNla0ORjAEi
23B7kx1q5J2xdrz3hCwAlQcUGzwnWBykJY32xUkvM7Ker5/l1BHH9kPrn14tifdR8h85ZTwVkU9s
ttfUTShiUaXgjgXGO8+ez9aQUZRhT/+2Ez8MeBQ/a8VF38Ji0hNhH6bhThKn6+5niIS0U0DrUXDl
dsHOaY9Sod72tt4UH1L/dnQxMEyJ7upK/if3pbh9o0tjsNtUirEmxGNisO8qVyGOAw0oOnzu6sFZ
wN7BnrldtYaxoBqCPDW9PyVB9ThS0R61Fib+qL2ziCjDNsu6XMFFcoJNF0qZfkwISZTTYaNXl3W9
SgFIt3NtXDXh7VOiz5yN32GptFaCrdf7uJw9qanURJm2eFYLxAPSXpsZ9brFvtlV7ihDg/d9RPgU
TlG2QVWwVtRV8ZS4+Byz05Yei7/DOjbZ+91d3j9azqWrRatSQPeegktq22p831rOswpW1I3wMSjs
WQ8o3QETmzffR2wO1RwDd2OX1Y/qMOEGj6vlVK7cWTZvsTit6hIdmOBFH9pZOGL8i/Zbr1tbV+2W
OOCFWQXG1t/GCFcn6zIHzFvt1HQeK7sY/qNd36QmwhH4l1YxlBlIbsgIG3AifXSMO2oFFmy98HKi
3lwKIO8Q7moUEaNbG9Z+M94lGlXJJwXiVhsh1vctMXGDyiIMwZ8G38RF8dLEA7Myckg016EFrFmf
jeH31tub1dPgbpPuLjJ+ef53T7k244um+h4EPypgXdTE02A5do9Or8CKl1bXs7GxsdS8L20JeAWe
XF97Ncpe2sYZ7vV43TPVesT6+AVke55ob75xJcG0ZcclHCCUeRdG0ZokcKb7SGOqxi7iiiR3Zs49
qm/ETZmuhHoRqTfFEG25TyC8AbIZmhilvxIRyL67kU4nYzhlVKPXZeJCI5jKJSaHklHKrXzhl/Y8
9J09kifvPbLRqR9JknCDsWPEm2EwUMXvbSh3ZX0dB/eJvPgYL9IRJB4vSo6aslpY0Rb6oPie6pcx
YVuhAKwhorsC72GYh9ZbKBHKPtBHJCPTOuTiPqRAXc9DlPPhyevr7JeiE+4rHLcySAm2vvD3iisx
0DQ/NO0i4L9xH0aKaHSiG9+aW16FQY89b9V2P4XQv2yHagAcTTGtq7y97qxnqvAKCoKQUufRhBO0
8V1izzCA4Ri1ODJdcIbmjZVgmo4hQf7CKWlArcBflKg067jjuW63Rtea2sV8cMTah0MFPRjd+atS
w9TSU9cTUD6kh9Br2FWy26M0q7qhwMlxbhfooGCYWoA5TmtvnnKW9F55UzvRBmbSfIxARZec66+l
PG7SN2QBF72fr6WCfG+MsMnuGK2pwEEy5dIiNeNV2ggh5f4H5dMIZpgEAwdPhsivEyQNQu2x89Ac
0Cb0Y5x3ArMGScxrs0uviRZc7WYZ5JAsfKrqEJ/7ua/MUOcuovmQL4bbkZ4ObiRQen0kcBf19Msa
fw3dgVmsUS4JFvUOpJiuLgxzOdQvXb8dZdTwx5mhX9N/p7gsS0bdPqC2XVk3KPjMu2LtukuYs4G3
j4PXrlbvwzL5luRw+GrUzNBdbqFKvhdZmivpQGemCwvJIdPAjdss1oE7riOrpybWLCrT/YlTvFV4
u0bZlOhPYc2WxuO1KHNAFIQ4SM8Fkw9CvE5ARCOAGt/YAQvNwTjaRDFDf9B7f6EoBbDPaNtXq6gK
SE6eW4JrheSvC9dYgY8qqxQEaxW2VE5Dr9gPkMnsds2PjXA7UoOCA2ht4ZK58DHgDwBn81ddcsuS
Tanze+OmK7Fi34bNhTNeGc+JOS/dVVntnALDd3UHb5SmPplSFu8HbeVY4Onn6jdUKwN84osNiMCs
xxfY3eV048Zv4NPJEUD89Fq8E9CHIyVcf30Wv9d/fjsbWeO4hTj0kI9T/kAvzDAzOIylMqUQ8NZw
k9Zu5CE2tSUIT2smghdZo3GJqnoOs+ARJW9kfSSjJ2mnZoar3mia7ItFcFmY6iKx9+6AUp6H3ncV
nEkeTuYx+CshH4y0OZ3oz/k790WnqVLgdE2w5KLv+TsKI3rJ1J75MqfuQkih/NdAR5mi8KPR1loG
+gu18+6sgHKCvchiWpzlmfrF6eQQj1puJILL/3F+Zvpuk8JUCi8UZaHr+B/Ny37pkxLYqJeQrews
b/ZQnHVDk6nPb9P/Ydij1KiFnZqOgYNWPEXvatvc1WJlT+BBuJrcdqjQ7LGy+HrJnSy0Ox/GPCo5
6YmVmn0LOtCBf5Pv/WjeEZDSmU9u066tGJWZxddD6udeU2aIH+5iiVcWjToymW69ztO99DVUsuea
Q1rr3pJsC42C2kf+DogxL1K/nvf11hWrLF7og7EVuDcHb/Cwv36sk4kwgAqpDAu2QD36EDX1l6xo
wMhgRzeTgrcpFfeQq8iDXU1zWX3/eryTe+fDeEdfIfbQ4zGgKMklzV2Dw49yD9WXs3tHE+de7age
Z46B2keCOS5+tsMCxaAAqnTAtRZMhLdyvGWpozsAgwt3CS6lS49jjgvDuk6x3K5/ZvdS3iGRhtnE
8pfM3sJhYzrql97Y6DCfcC9a6dNmMm87mNTmq0JIGuLvlb4soRah6K/PveaS2/Y8CrJN7n7T9AxB
hG6lYo7eYKMDRC6yDzkaWgXZi6roi9qPdy5GBB2OyVAqQz9Z9vpDF6yRSDOVfmVHN9g4LR1z2JqD
Ok/9C6d7JDWZO1CAWm3ninxh6s1yCqgWu88+lCfonFJScoBkVkT62rViiG/oXfS7EUcFeXyPwlmT
ravJNkMlosCVIPeXwYCJvEJDiD8PaaCInOUYxE8auamJsU9BDo45LmqJUNGEcT11ynpEGV0adHi8
DA7ncOzKAiVk99YPXkoS9LIuZtJItI+MZ6fq7436QGIfF94T4kydH/2EKb+1leBQhuJJz8WiaG98
1AwcsMOhsDcNBQsdVmDTqLMBV+zSX3Bdg2TWNM6ZwHsCv8Ud3XQBGlmIBwO8+bxZrbooOlEabAvS
KBcltHFcI3UjP2SxozfmAuvCNYybV5ib51HE+qmeHOeh4ejQktDmPdom6DhoUC3YlrJYCV/Alvw4
Ffnk2JxhUyepmi49A91T9qEKb8hxkNVHHOIv65OiudZDZabCMOJkwrXzTPg8eS59eLqjnVWg2moF
Bk+n1Ev2FZVAqgcgHbA0hYT2dcA4VUXlPKJ1hMCWEO+H1oew6dWY+CqyS2Ki5+cCrRrjF2U8J4V2
qqbuAO5CkpCkGUjF5/l2jEgBecQo3rikCsgkU6513Puv3+Vk8PswytF3M/KiMcyOUQh+krpS7Jxm
B/TR9c+VWuTz/namol/E0rXpKR43kp1mwnfTBLNGqWUSb5a6lucNVdu/lq9uP5DJx+YFegP/C11k
YDF4wUoYgixzHb2lk9d6XzakESj/EN+pppKxqNXO+5+bZH8e6KgR4ioBgHSNxAFumWychjvUUL34
gXDy9bydWu8f3+goGgSmNQqoigBJqY6pB+cdYsTOgr92dqyTNemPg8lF9GHB20btojPFW2GcRGlK
4IIDARiYLCRs7o5W8pzliEqV55bMqY32cdyjZLPwm1RLJ6YtbtOZFEQWODZJIRd1uKExz7XWqwxZ
IKNAQrGV2yz/hr3x9afWTu1ELKNkKuKqprCPssFMTyvPlAmC0mkLpxFASl1Ycj/67iXlvakRdAHi
UjZ+MOnbJJ69Nn1EAbLkDiaxTV8/zakNC5GOqwnMCphtR2FBBFWtYCKLa0CDrNUzk9BSL9SuzxYI
T0DbJJbsXyMdbZopD/OqzuWmyR5HKHpOY97grabnj5i8bQgWLbz9Ac/53H+ZHGUPf3+040XXojsR
7UCfcmH++t1PnkEIXzr0DRwsL8TRTPj1VE6jDjmBGEJLadAKmukoNsUBIL/pMm3NJyQjhNG9GzpP
HjWIxMNzQ6GIhzbVLFZ+Cv39KQ3qR2ce7lQ27aIXDZXNQcH+WJ249DSRSqnBC/FUo20YaBQluDRI
opU+pDMrWQ/mrSi/gz8j5GXGQV4HXQ3xpSS7rL16VinlQjF4vBut/2vV/NvP4d/91/z6rzhb/+M/
+P+fqD1VoR80R//7jzVAw+KF23Hyx+Kleflj+Sts/kP+hv/6G5///j/+X1s31UvCdfoPPPteX9o/
8rc/7hp+Rd2EP+vjv/vpVzH4Px9OjvXpf5ZZEzbjTftajbevdZs078PyGvJP/nd/+Mfr+2+5H4vX
v//5M2+zRv42P8yzP//5o+2vv/+pySr6v338/f/84eVLyt9jhWavL7/9hdeXuvn7n4r9N5AhWIi4
wMRVDRQSW7F/ff+RZv5NWBYi5RgH2EStjMpDwHD63yzaq7CCsGbDSEFyMuq8lT+y/8YBRA+R/ooA
B4cw55//+VifZu9fs/lH1qbXII6b+u9/fg6MMD6kGintSFBqUCOQZP0ckFPb62I4hYeKqj0gOK95
8owzmnuwMOVF618n9u+jHIWaKTaCMFatJeUAsCDd1G0z3zTmVuSHhyByqPJonaqvkC6o7xxHAUQY
RuE2bQrxANlXmQ0ZiO7awotSybV2AQgxm49WP17FifAoneXmPrZqkHWZrsYbN+rcBxC9w8aYUn2Z
ON50T21Tv0ormnKhlSTz0dALHIbSbuPnhX7omgDc+egj+yRiKiyDyFADaczkUvNQ0kdaxPDmhVop
G8MpUGjw08TYJOYUXLRR2Nz5pYWu9lhYyzIaVWdW13HxqKPPgQtwzE2zNRPngKbQ4G3Tesx/dXFh
vqlR1oE/8PVaX2kiF9O8KluxmZImpwHIypCKUt2uCUxkzOw+ejQAlqEZ6Zczt9XiK1sLihcvcHK8
HYU6wPlwArNfRpHV7QLL9JaJ6nn3KcTlZWVa3HjUqPNvwTlP7XycEroPFq+2L/WqR6MyCR4VZewu
qyE1l64x4Q6Q10nyU9RKcsgoSCGH4wzmZVOM5fcschRA4J51UYvWfmkHVjeKPYo908fcWHdTNF3q
dkhnNM6UFdpKFCwNtXrSzFKfCcDsO23Mpl3vB/6egjMxKvdHn95F7Ay70uvF3snz6DEYzFanFzEh
IidG63WoM8h5rHOmAi+dRg8B/7ea+aJVSn3b22AgZllKubjzs+olcI3qO2Jj2aVa5Q4ld1VHtgJJ
Kd1PkAKYsizCb8p1L8ZGcy/Mpi1/OL4X8yxBCrjWzcwcXxKRXBSaMuxrc6zvnR51Oqor6JaXaLtV
Ip7mkao436KgpAYvJvUiU/xmqfVZsEpg6MDKN0L4g8PPwUiUqzHXxWIK6YYOBIpL1nOBgZ+FtIhf
DZu6yfrnuKyNnSoib6f1OhM1+uF+HIt24df4C0oo8hK0T7LuLbP/lQ4ozIRC51ch5Lua/PQ1NbXw
3ksUEJVdi22SqPy17XjWqlF96A5t/L1Xxp3R04wash6pR0sgthHEv1DOTTZN3tH9qIJw5oaussi9
2ts3aA/NsF2zdk1uBB59k5HFMXQ28LK6AJTu1OF0heaCTqLadNM+tDsNFbxQ2VdxPzwWNLO33VCg
VQA4VF9bnBUbPYgr2VvI7lKhmDHV6BwfjMYTDiLMVVyAlulHxIKaCNGXVnTjVg+GnmPZM9+UVqAN
2/nNLtOD4jGw+mGeJkN1NWp5sULTA+OVyReX4HHDLY6k9rJNDPWqTqvkJewaAlBfoqsapUlJ60z1
jIXW+KwI0aXVVWv0rjdvq9RZ+WmW54idaWJrRj3taqQtlWUc2B7NIzPjq6h6lm69ehovmzoIbgpr
Qp2t7bV01VepgQBSgOCCnSputHRLzbo2S9MjCGGnTM8gxSe1zvPXunbQvcwMLVKk5l0269JEuy5S
J0FoxhoMdYnGiLPXQnTl2bK9t6zrqP7WqrGBChFC8pGW0UZtlfKqmTTDl1/AQPDNU+qnMRzjdaxG
AYw+GLrDmDSoJzfTkx5r4yKuuMTgIDTt63xC+6+0MjIgHVSeqMwIGo5bXIE1QKIrCFOu4LwB+jYR
WGuVtoyni1WYle7eiivxreM0m2EaMy68oUpWam85C0gpOjJcuHdZhh8staL1Znaqdds8xeVFTI75
o4uCdGGH47RSLI8ucJh7N4biAmNjW8wCoxmvtKgp7+PCaPalnSsXQD4SdGTwHG9l7JxZUxBsu6jR
D4FIgw26Xep8qk3Et/RKhOwYBDHbXLILs9Zd2HYUr1w97n8o7oTkjRG4N1aWeNjoBqVxy1K0Hhp/
qvHR6KVS/GAdgk4RCAVzOkoNcd9Cx0ANvAsMNNyrdhjNO45wQVZojg3v1HW3ozbpmy5q8d7yBmNn
Bna7qus2zpEqFoj7t8X4Mig5MIzQiXA97hBWWGtmYtr0qvNuD1e4+ZG5vbs0u8h/AlPQUL+Llfgm
bAOaeUqY77upqraTCiLFKOOwnuGlDCsVaZtbESHNHfZYSHOPmFLgZrTeqWQ0NiqLitJnEX0+tbt1
KbmFM82jqY5zue5vh9zxn4vSSUpUpdIkR9jTHb8rtmiuKsfV1l2n2Gv4lexTgUuzO6vQIbpImkjZ
haqd7gKnwXo+Vaf+0AhsJlE3pJlNOa+03vR8Yk9nftz9iHrswOxEy19Uww6ehRdVPzEzap71kvBp
hDHNdS2jAzuRqG2LGElU6vbdle/azd5qXVuhW1ZlL1Osac0sKK1GQ7nRHy+SoHB+iKqYwlnnd3q/
8DRvfCB9yjee2mZ3iuZnC5dy167uCu26bn1hzG1v1O4aZdK3aVvVF00ZRHsjhiIw72MtvUDtMUmR
Ne20eTD6dKf6IL8Ke7eir+fEB4L98OBHNjl54PT1zkd+Dkky10p/Rqkwt6af9pQg87K59fCDaq58
CtI3VWGU11HneA+5G7lAI4qsuvdErNBMr4NpA7VRWyndOG4a1QwDoERqvLZxWUbSNuj9WRdk9ror
ehWmUISqnztVi568B8GbYbzT4GtdIpSLFFc79d5+8tv2R6RE8QXVjPIKWqexwPVU26ic6YsmaqtF
LREx4dRSz0wsa6X0drpRnLK7dAK9Q2MvbBcE2YYqs9MBpYmbeV3bCJE2GnMTxZp9UaVqLmjvWna6
VESN3ltoidtiVDVjOY2tix+rMiCTlROq4rkeG9N+HLT2ZizzHlwIvITLqIwEJixOvS6olR2wkOPM
ausOMI1jF0jalMaeUMufqWJw9aMu9af1cVkCAp9nAQcVbPNeIkuUZB5XNn2rLlRnzYBKZaokWOTk
jjoX/5+w81huHMnW8BMhIhMeWxJ0okR5VxtESSrBmwSQCfP09+OsbsxmNh3d0WVJIPOc33Z5/wnz
v8StGZr7aGzIZ1xEeyMHC1FVqupPU6f+Y8VdfqinlKjKpHYOTa2yM6J+Sm/4P/xkLSs4uZHtsGor
bLYC2a1KRftWuaNzs3aSPHK78axsVyndcM2M68B7NU3uWyj5N0XtvMDIdd05E7eLbkKvqf+SQw0C
Mcz2YTR1+FwUKrgZIw+K2QqmYONGxDo2g1SPoxVal6oiGjn1hWrjvOr9Q+5ZxXeTmoxactc6ljpC
wLIiSHcMbo90IJSt8NQQR/U6Ej4dcK6LNLpxQs6TojDyo3I9G1tCyhm+euhxrNTh8RuxZF4YBde7
yM/SuyYJ7K1vw7uKvLTjcrJwfwlG78mPyvdMmmrn1RNkb9iu9+SLc3RqKe6dyM+J+zbqcYoQthll
ESZdu+F5slNDiZmy94OonThNAvEswsW9qzplPoyV9NFWtXK9WHNm72ZjF4c+9GiREZH9IaY1u3OX
dCRKNFLWV1RnduwlDJubYGV+RxA3pLuyDzXdgI53sCNdHPw6BEqrrQVHabTqab/KJX23x8SwHPRh
ELerQx8iY9/64liNiksqIsSGoFX/D+8qPGFuFfm0WbIh/GcXpH5Rr9zs/bQvsaP11mfClLLvLW29
zFZmntZmyuqN0w3WQZUUxxIKbx7E2jbM3uFy66Le2br+BFIatN5tMGiQoADgE76/DMJHsdrVDdPo
ekejV3sJRJtiyZ+y6cFplXOT0GqGrYVWTCca6ZP2FaOdK/K/HjWOcTsU6ByLQPl3Jk+RP2Vw/z9r
Rdx3XOVjV+6Hqe1Pmgv+NNOVc2dNw/LZ9CDyhentTVVH6BplZG6vBBt+mbwgf1a2/V9HzRbBp9a6
qUCsH6O0duMqaTPCMTG82KXwEF1mI2tD0FXbqSBesan0sNODqneeLoajT8zjP905fLWDr/fGN6gP
nF6n3wodQReHQ0ZOWpsmCm5/Jvg5WOEq7KAwJzlRcpWR/hdVRVHFfTbke99u6xvLx6KKcxCNlFHf
WJgJ27buPc/t47D2/UPmDhh6w2x8LaNB3KxCqF+eXqGPi5P2ejOubu9QpuG0knDaOn0eA2adRMMQ
SdMPbHmiQxORqYiZVtneLok6YVg7s/VTUuo80QSqq7OnvVzvRJkGr42dTz9N4RboRGRrPkTeWFAc
jKT3gD8wwEVIuGMVZegVYMTdjVrC5ifQQxkdMzNk4yYsh/HVT65aonyeXzT30wMUxbpnGvffrSzl
YWUjdQ9LUucA4kmwd2TvVChRJnmuszV9IoUy+tsHq3vsoV4OKpiD78gKbXKag+Z69afdY0AI/6Vh
Fbir6zKpt0Wo09veN4gzLN9cqhTFjs6jIU5Drf4hya0uaxWy3HblL2kzSNdSe6apolPxMtG8YTV5
diibKIl9MRJNvTQjxQuLcrbWMo7v/VDJkxet83YgKARd0Pq3jjq19XRKcn6Zi88ut/sdnuQlHoV7
mXMawbupYMKglZVLuKda3vONPkq/03rTCNEgp5ZFsg26BKkXlzyjoFiMc3Eq6X0oWxfjpulX/T2y
IOK4DpyzMH19GnKxpNwmrR8nHNQfU5X0ZK6b9tv0Or8rqQDdt2433UaLEU/KcZpmW3aV/4ayOLor
WasZKUV3xhxZ33XX4wWxuucBNAdWfT9gCz3R1Txeq+lVwIdjF2Lb93p+HiKrhRetxfI9KSuPA+NG
DzWtbYRgLF5BenjZRkc36M1wtw7l1LMKJGAAY7JeRjVQxjssRXRyrELwPobRU6sE7W4R2cGT1Sc3
Q2m1fKUq/7Zax3sjbiM52JOhX7ma+CXmuicLwxvR7YxMkrZcLAKFc3IR29o9mUiRDJxN9FTYrXdh
JmwBFvuOcilNI8sM2KjNtBXK5wnJguDYc9d+pY1Dnr0euuWrSa/nsLsyOW26aXRRH9hd9TQjS7du
IkbU8b1uvbm8JkxHGq1lR1BEMa+GFHG3k+FxtvKu3yImauRDVbf5v6ZhYe7XKgv/BiRmbsh0/00r
ArKbOSVM1a32GmvTRtLcDQbjFjd9FXw3ZVYckoCHUXopicJU2k2++Ji85t9i3ONqrX/m1uaNcnbj
qO7Tdfq1RPLZs7hb3ggg3twym7wUQXs3arRd4cxeivYGgVb6NCVUylPQ5kTuwWsYr7RXv/cTC1lV
r9NxQam5wddKxC0q0DrnhLHM+uMSi7PNwjWL9VCxxcngrzdnfRz45s4n9b1L/JeqTou7RPcdaQbU
lxFARFY1uw6NjkRZOgZd2DLAbE9XlXuCMBJGoz43Hs0ayyT+USaXH4auepcao5VbZdmuXLKexDA/
JL2e4mRmhj+Nxd961RQPReH6m7usOK5pkIHOK7Ly9ZREtH6zxcRZ6u27UtwHWfsazA6aOngLN9kb
ia58Vsc6Mwevm08VRSvBqHaZ5kD2YceZQJMSUEcbZ5vrOdtn7nwh+fm2CyLIersaby3ywS5zJ0iV
HQE22HFeRu3n+3pSf1CdzV+mu7q1ui6NxdxeOPu5gQfTP48Lw6RGOft3sdzsFIRUwfAONneDReCC
DUi4WXqPeVOqBoRpJZSfgA3wEwwR6UJFTGnCVzkTcsylaZ+DdKLkGURtK5OKW04VKjY+DRJ+QMKu
XRbWzhOVG7eQqeechWavpsjaUWfzXBouTJSUjALkctFgn68vs5fdLbUxOxy3A6M7skXi/LIbUkQJ
6Q57CC/Rrhe+3V+7KvsbpqkJCbJoDjpxoq2B/dwDGtTbMepe8JZ9abbyQ8OVunUWdCVN0D8P9JC3
mSIP21U6NmrgeCyR3Nd1/QKURV4QgWwbrVQLX27/yEKg06AZME9d+6Qi1JMqFESGwSqcOFWdWEiN
DtStEGeK4nsMxmwzCOfDyYfPsI7+tEt9tnoSsnuhQuL2/R7z/zUomHLBrUrERygd1rc+6zajvTwz
8iNSVqsXAxl4d0sRNsTVhRaNeFwm4GzR3snUJaryDyYJsR2Jtd+R4VzusHaWh7BsqfBoSI8re62P
XYQIeqhmyX7n4L3v2Fyy9FMq9eDIkXSChqzeso56FjarpFfQqva9Z8JD5S/9my1RtTI10fJWBz4U
U1sci9l6YK2rtkbX4y4P/T+l7/Koub6+s7JsPFVTTUNjipJzUetnifjEqIDMg6tmI1L7TNmvSaMm
tE5IKNu6e55U8xAMuD/d6GnxnGbDK/2I9uZouclrpsdj1rBrEduzrwhV2Djj8mpG+8nUCE6L/pRH
88+sOyrr6vZ9ES6g90KkHJLl36nl4tT58fpzV/jCcHI64vbc+7ktbsyov52m3ZnSwuVwZKyMRUjd
YTD2HCaa5p0RGWn7QmDfXZ/MBql8+tSMHO2poInVoCBHg1OUb1VhIUot9ovVlaT+r/s+j5DyAFi5
zGJdXj/1S360JTG6IxxKcqkJKgncviBkur+vCno2SnSWiNeN617jx3kiRYFYPwya92VhDs5bc5vR
+FF1X0EmGKtletCZe+7VeOQiOHT2ArgZjO9JR1Mp/aQHWedodf2ulk++JjOfOFOnWlgg0YaTRoKh
NJnOY65vVuWdXBZTE5CI3LfmzfUGpsEaxXHi+WwyPuURWdE85omIl07SJfNDTsJZUiu40WzQW6Gt
P8yRd14YIS0oAsp+9PiWrlEKVAQ9Ag+YHpJ+eUua9D1JrBeyIFgR2Q4306oRE9kctrqXv+XAbbJ4
l1Z3e6uMQOXFiiQr/yqXaBdyzCnLsag56H5k2MfSQUBd6n8SShxtTsT7a13CcuVD1s/zGCELHW/X
PPtsPbSRrnL2lpMf5khLUvcFMARamBHVe+tOccUGjQEH66/VWhQ6mfdoSpFjtckd0uudtmaAfhnb
TvW3AtMc8KmEFuroQav7694yluHfrIj2QU75jG8Swozl34X8rzAcPwbHPkjfepUjX65JWzpaQmZs
2QZUw+jxlWdroLyoE5t2viqfMR/KjnEOtW1nxmnbzMOXHP23xFIdLUnuw+DyE0hG9vet41y8sXnQ
Lne92A3G+XRtG0lZ9WwPVy4o2zhhGo+uhHulhyPjPDG7KQ3wNYE+06hsx3aS3rtteT0Ain9mTtwb
qbMHr13uEzuxefHRiLhBzifiX0byBL3JQUHrHjIZ3YxXXkN0uzlSF89uzuuc39CXtJGFud4iz83k
xTYWgTAwjzXAQpZfBdm46+QavMw2ZsE1f8xZpadcnPzO/vSQ5k55jYqsK3ZrUC37LM8J966QhxMQ
5JBvjz2jJCp7TvM4NPmxVjORT4+9/vHXy5RiFPp1p2G7oC2piwBwhhWCH9735ZYcVPHaTVOwtaog
3JRTFtNKhD6kAmuQpgOmEXtR0uxVY+ofw1st/W0ArVGw1J+7+mHwq2O0JPESnJpZYgeAVXKfVbLu
2/plTqhLHz7yxd5JcQiC/i7s4FbYSTkHyv4i/fk0uXk80oPWd3q/rPo4Bpdmal/alqaXdiR73kLE
D8Zsv85eHU9h9QJmxH42HFDoPifjQCR8vWWYp5vafkSP9b1UyUbAffXLYSnmrWuNm1HaT4U9v81R
dNSw4GDxsC7jZWz8rSOGXcrVsir7PANfcFQiz7PMVltQznYeA4Ls+jJkSjwXCZEanJepq3a9sDct
msmZxJA1e0A5v3WDgLhmHm9U5VbgHbiKH8X1wQzlh0rpChn6s2rEm5buHm8bxU08E+F8xC6ItS9z
l50zPTlO/+yX2S7Lqi3g8mOInCsiT71Q4tYqicoPhbsLpUdOiUzPkEXbuRxuBhLoa02PFMP5hn3q
VAvTguk1cTA95xaDSwCqt7kmhYu1gxwo+/e1juIhQllYqfdyqf5gsnkfqY/wyvJs2eYe7dJNVrvO
tgvQ2Ad8GcgpQ3ow8vw5Ww59jdoQS0vKGJI9CPsopr+aMJDU/aR5yrjvFUCIpNFj1k9FepfWMmaQ
R/fZ8q1yKHTt35LPMB2tkz2qC4a/hynZzzI/qYBExDZ6sXLvy8ui95HFeqOS9uAV2QDjNrymk3zW
TnhZ5ux1sSE4WD6k0vnWlOKc0Mltt+VtMsqXlsndiWoyduUOI857wBWDK6FC4DrsIMQe7XTacu2i
9/Qf05WDwsMyMtOIvCR3o23d9+uvoUEr69VjkaKzX68Z/kjrQv+cOAs4V1jfVkmac9U2j8arHrpm
3YpCAqhwQtfysobR6TopqAUuoaQ4bFoZJb2c2gNCr0AYilH+EMeFcA9/1aDkvgE65y8JC1rhIZPh
tuYLXoIpwRaiTm6Pfr8gaAVX8zno2dSXcr849n4SwbsYhq9JEpo91P61nOd5FRzF3YzZPtSkWy8G
DBCCZJhxx+G9iCZn3zJAp7XYq2E99e3yUqPjGf33aD2ttGB2PSIVatZK/8drutgJdSwDqs5of1n5
79lju7tm0eT63bb4bNBEme5iBAz48DM1ereW6bvKyksWRBQwTJuw5x+EOmDdekXnEOsEN1D2Uo7z
fg6bY+oUDyXxP3ZbfVljwr6e7FOVQO7wJBUTrEE4LrvaIoaaXKk1Ws7u2l6gnA96FrQcF3ufPW0Q
0Zuwdbw6814OD7x0x9K1WNgpP9P+kwr5LFYkhilBv77wH8Qsgf6c7KHy8/t27dtNMQ7fzkTRiDdA
UueDBYBuDWHM0P7CBrMTWf5QCLojRNt+LWkHkpgyYkFTNPzDus/G5GcM5MtkaSxG2Dm5czd16L8V
HnDnxG+X5cWjrOXZG+zTGgA01FRrQGxrUb3VmfPt4HvVttq4Hbid5d20dXMn9fScDvZO+OY7adVj
KgKAdcaKafZewj77gWEMYv7YuJdV7oMHFvvB9/9q+j7oz8AxCKZ8cK0u2iwV9EAxy1errK09a7H/
6dsScYPv1aeChocdX1R+chKPfX20TPStVF/HtJBfwhD+3M0J5a5W/zlhHGdcc1la168hKZ1dCZi2
mTu5I2yc+nC25O5KDk5WdTBD/ox+4SdP+SJFdoOn51euKufqicKNTaGM1323crj3OnkumuXNDdu3
FWfyhIdQOv1TGCRxHs70jelNyAFTyhaXBxN7TWmVF83k4I0flvsVUoDHxnSxOnUqjXOb5DQyKGPe
Z/EW+Rw3jnUz5+sv7Wn7OVmPnlZnnbhnU5j9IiX7Ssr0x9bAQD52DVCSdrZAizsI0RPTBqt0tBbv
dRbFhYHpDSikAqW3EarbgOjlcHXe0TwY6LifSDQ2VNL0xXzD2XMnGUipdgoJmOLscvCW5TbUj7UH
a2W7xWDlPEdDx2aDGLwYj/9B+ucIjISmIzKoBDe38FA309IyErE6OPWhlwLA3D3bPKNBYt2ly8q0
Zu49v6HEe7jkYRn3LWGD2P08v95oGgay/qYJM3BOl/2/A655aUYMlql/K+avFhPoTPi6scttPlJm
yjzULN/1/FEC2hPTCR4CYfFN2fTG7sZY+96pQWfRy6d2obbIYaIFAItpUBiS8bsqXhv3tis4fgNv
N1olVORD4P9M4q/dPdhY3RseSlO/qjGOKDIedEchx02XnusAEHFatiSybkezH4GdlOBpEkCeFBSl
5s3HS5AYkOd5RpfvgIx/Vdl7y6fkilsCv44IcQ9R2G4q3Cuy/XLNHDN4GyQwgkF7mtEDOc9dtbPa
ZFNE8t7MkGRLxwe577tb046Ha/9MW77WLTjKsF8r4mY8psEdgc87qx92Vr3uZLachtDeBMqOzQCl
ZqZxA7qybQNqSqlD8YvP1UNR4VJXqI4+x0WfU/LDI7ai9mlEvemiept4/fGKPGUM3wEiFdh4Pu4/
fvqUyWvggkcz3UqHSglBu/T2tqqsR5eA/zV5GtNqW+iD7gqkBb3NpTHsmvFxYoZmBtjWXXAvuKqE
qbd4zDZFbzYV2gQ/8Y8iZKPtTovwSPPiQvD3Dc1yY/PnyvdOFB/OzcuY5DHY/8SkWCe3Ij2G1JGt
L0P1Klae6Dt8vMdAXOzqDacf5bi7hTeg0YYzdBe4XGXnpr8z0b61Lm11rntsEUvNg3U/kuoeAunH
rntv5zuOKMFOEYUhEiW+/Pq7p4EH10eXX3KiWee1xTfcxVLjzJ7xiPavyfrqOe/heiuSr2zIblE8
oGOhYdhu40Yoirquq+xHlP1lhIzHNjn3/isN9HGn7jJFQ+6QMb945866s2aHKeBfgNOqx6Bbw8mM
wbrPujuT/HrUvQQTxWRJSRRATjZ/tlHqLgHBmD06//JHZJ8xi8wGufzdkrrkRXCzXI+S9cHPbTie
e+X+gOqhpuq2dXIfEeTZ6r1DIXYyRbEuBR7d4ibiEw6c5kjyxKZek40r/3JRH1sj9yrUG1cbVK7o
C9Ryse0VE7atbuZxPvkU1TW5A7z9EgGwza5zM0IOZhZhAXqTVeUDiV2EO7wslH14lBLazk+eiZ0/
fAzDnZmwiePcmPC5JDcotTLO+OE9dXGmriyGUb5TLL9jlsedEbykpN856w2ynK3MrevMQwkq1hrc
mmte7st8PCa1vVF++Oj1fL1esANXANV9RAuyHSBk3f5XrQPpjOFmNPMRdiBem/m8WnqDEG7r4P2v
TL7LApf1Lzu7i/PUC7Q8qAD9hqZhyzpOOHYnK9mg872wz8QhjvsRX5gfdH8m96m8tkfU31HawctX
h6DiqemT/lEv0VdrzfelU50GmyvIiBAYqt4XgXmrpgDa2H+rsgQjTTgA+MtL0/DgdSlhrLmHQ59A
sIw+BFDIrUJouR9yKAIYboCDMl5c70le+y69/rbse6xQHnKZwj0IhjEHYLex7b/C91gWBSsHKzZU
Vk0sab6uOwRzXdhhtkuq+1GO94vLr9R7w0KRm0D54VKgG1HexvarGvMdFN2LAzrfBekJkApBouiO
K+MDx8xmrRHkkx6If54IF1veTSK/G9P0MeoIKSAbc97lQ/2B+uvVLLXczt7XXNjbxnhHe223i5mO
FpunTmpCEdw9IfMx1DFMBfNM0xBKEkAzWF7zG5XtLTfVKdXWUwW4YmRWP/gSz3LWsCEGPVejlUYf
gptiu1T9+KCN4o7Q2W9jNe1dN0NYyjQ5TWv9ZrFUksQSXoqpZwRaaFjqp1VurdnNN71KX4Ja0RyZ
jZwOwCO2DHZJn7eHourfahqx+hpQYYjYmw0WgcUKma0cdCUgoQEG4uSxSOpnoGu1m/P6o64dUCTN
hRlCP66ufJykCz2HFHJT4C+zF86EYoAS93xX7Xv3qupn29ssWt0g3dQ0BbYPIkX1Z7kLuc7JjyWo
jGqktrd2l8xHTxBHVvg8P1lknFMKaAnxUQcvMiqqUzkNX55eky2hY795v7TgqabYupP3PpfyqViS
S9VnD9miPwtB+4rfRXHYBypOBmX2iT0+dRGvpEJ28VV3lnlq6nOUqhvWgx+5cGGSWWAfC9cIDs6l
ktsgbd/IkFE3ue+ROgxFSw5wSxIcZOqnb4qjBzw3+ih7SvSNRJ6AOH8Wbpe/KjspgWZtHd06jQPN
JMLurlYjM6jPqf8UoW25mIQ7yg/L7KQc5AEu6F03mD2g55deivbglP1noSjwzabmobbRU1BUzB3r
/ZmzgYzW8OwUXk/ihT4NEkBjQG03tysxIP60hy59qdoZ7JT9LtE5hWLdi649Kr+9cm8a+2yV6uhV
KT7udNoZ455bm8+d7CKb4Sv1aMir7X2U6L1XiXiswO2HEny2vbLtcqvb6c+YDhyWkybQzY+lyTDt
1eEXa95Dqs0X/TUPI1STqS2ozI7wpeis2wGFj66HTR7MR6md3ZTNL4ELZ+Q5iGwdtPZ5rHt9omEG
4oWi6a4eb+nFfk9QRW5EueBhGeq4WUATi+qPZzu7wZXboaY7ULGDTIQ9I/r6A0V+U7E40XyYbCub
ktuhiUO+VOWq36DTF0QFD36QXACrYFAc62QZ557MzB3E5bdyxbFxk68hzJ4bumKD0jk2XvOULmQS
O+JeN8gSG5YYuRaAxM7NTLPaGBYOWzF+ex1e3IwKWbfYFyBZYv6cQHh9xAtLmF1EfqX/7L8DbYSL
Xs/ZUFNkzoDm80Oz8jEa/lnRh5fCDTVDy4JhP9Vtcgj6kHRy9dONzT3DxW7MgqNfqTtnFnte/Z3T
FMS5zPdT6vxZmuBsbO8+s4ZPWQt5GBcRJ7lrPTg5kQ1BYXODBbdqyjTcg/5oTftsN+qkUucv3m2z
sSQm3tKfujNAWEj8S9WTtLgswxLCF7r0G1YTbT3bfBFAHk2TZVncSj86ilUGe0SXet8vZdViUSbP
JAtE8zoyfhGQgsTtkFQ6+kWOI7OYXEnelDFcxYObzYQ6iC6wDmmZMbtxITA2Z5PbHMduWuD/k/Fq
oLR90gRDrxh2vRstJ3Qb8rUvUwH63abhYWnJ624qU71WCZJV0fTEr4R2oWPiOew7JsHwNqqUj5QN
Tnhnli4iqcZryOZo5CIvloYDSlBpQCR1ZXSbDEbWm8JJ6YBuG5k+qDIK9l5TDfR71wXb/jDeC9hH
e4fyIvvHWl1e1oI8ebyqsyF/yZH3jE5kSdmjsy1FhAxrGlPrlHZtQGl1Z8fL6LqHGpvmPsAftusI
dzmHWel8rWFNyfboBh9X4bBkccvny+h7FokbRWju0pHvE2Ee7qp+goJvYLeegboXWlsZdnxN9xNa
9jo2JfPr4NaDtQlc16X0ZBTvEWk1txb6p9gdG4fy6BWaO+yNH5foCW+8Ge53wRB1vRHqZ8e4M/kR
qWATsp3WbFIFT4p8UBH9E85fPgLvh2ANiLxRJaGrAiXg31Yxy+ZtWjLKZYiz5jIhyicxA+EjTm+D
yweZcohSdoanZrJnAEE/+alJ3nloROEjqKnbhlSnyZMJCZuWsZ1jYWpmLssz7VO39uYlL2zn3LdN
3x/TaEEKGk3dUQbG3JbIkXblYFek1RMEyHqSwKDhfC5eZblCDLn0sVazBsa3hmY/9QaItPXcbJO7
Ufooers/N2OzHGpC3/bQWpOKJ99EP4GDjs1XqPWsxkt3K3+Od2lmQKZaTLzGnJsoDxb0WI365yb2
ciZtvDsmS9eD4wdV+OA4DA59Nbp4jtxhviOtzkMel0o8uOvwlFBG81LxHcbE8lj3JZL+8wiwdts2
V41LEKTHOhzzgy8TvUlSBF+ZketzJguPRsYuv8EiuuyFGhzaZY3AVD05mqlvcr/DSaMMWyNz305D
/e7yKhC44+XrjRooVNat/TgqShCmsA7OfSPNvpzSAc+yM2Xu1quCCQNZV1DUmYVutvdqBvnFyR2i
WNs1+PVsF/FbJcy/Op+cryUUudm2fl0zJruUXytJry/52nGdS/SICfHvo7t4VJJ2Hsqk6krFqpCg
62leacwZ5zfRLuGus2abXXtqbxTq4KcOAQ/6OR7oTYai6WVsrCwuHMs/R0MZvEGE3iXJUoFguzSh
ZmK5nZTn73uCOPAxz/UTH6t7tZYB5LitP8RFlYfbMhLjrtO2/w+BX3dyNWTu2iT+echMuQ3bXh1N
MnpvVp7Lp4412t7UnnA/3WscnaNL97mr7ffRRjJMhZE3PlCOjO+6GOtTJY198pyF3PJhSKsn2BsI
kGai2jQKoG7zgcOde2zaBR3+IQDUEtQCwV6CoiMndIc1nEQhd5QSDfGCgVDPK7njUWeQ5Eei3KOp
Wn9bjthdo8n0yRH23Ba6CeSmLtrg0alR/MzeYL6y3tBACwn8T6tmfNEZkG7oqAIDoFZPmYDdMtMU
/ZkWET2NopVxAuUHgu+L/DOVi7F365r010O4GZ4YCfMfm4qQm46VLDVDLOrDGpXrE0wAd1ybXIvZ
+8k55eBktBgnJksI3bYR/0EAHKXVfuZEnoKLwpK+TzY54WOSRuQHCY/J3klWpqawuF+mbLz1LL+5
sxxo1RzqC43+qC9ylJCCIbqafTtDBmbAPMIYjRi18YPbgqLMdEPbKYAVuC2oq5lbQqKplFi3Xk9q
nyuxCGwRy5Wf85R0TxR+WfcyS1lpFnDA/ZRCDvIRCX3T5OR/lZoArDQNvd+h79qjKu32wSRhSmQa
D3+J6EpmmKaGxt7ZiZ81oPv41OK+yMu3rm/VDcxN8BhRI//WyjEhqshW6hTai/UsSTo7TcbpKbNR
IRi9WVAbDPUKyUEJ7Y4UCPWnxbhymHmnPsBES+a5ejYVVFCwFiBllEnXXqBfUyWCt6Rq8vcRWS+X
pWIJcdMq2MnZ36VE9SWeQSK2FCL54ebSsYNY66XEvooYip5UOyOzkC80hfq17CdXLcHO4sHYBhNw
+tyU5c5h7H5qsfxSvtwut00eZajqbDTQm6alaQRsL2yGfcHi9t5ndnEKUAoza2UTYeg2KAWVhScf
68k9xkv1P9zW/+23o1IBY1/ouzhyXNf7TzbD/zNAy5GGGR+/+KxX58ZLB2+P/aDfBmX7v9Lnnf82
3fFbIbfgiSRZAKP6f7fJ5KRcyrDwb6btuv8/6s5rN2407da38t8AB8zhZB8UU2WVVErWCWHJMnPO
vPr9lGc2fqssWOg524NBNwbTbhbJj19437WeFa5TzFg265AzOIujuokTOR1dYbt5VZ3BZn1w9rDN
PG0L74uWttfbVrmv1/OT8cUTuCLxmAhF+V2qwiQHlxRQ5MWX/NsjGMrISo348rt44KvITpxph0nJ
h0X/7auL/Uoo+d15eLkYMVMoPDXNgANz5TwMcLdkhiGwLo7BuVaV5i1V+GID9THK4/yGXcnluKK3
dorgbz3Mw+xTVtpmsUBljEhQN+04XioZ2SyB1eDbaYcQA4JMsTMYZ6q2aNaaJGXeiOkfTZ36A/Tw
Vl4mFBBV9zQPjdcX0zoR2Gf0rXjDEqf7ihI81+qwafsGSYry2IUoeyZBvStVrQboDbB0GLP3fJne
ODzLTyD51E2W0XBORKxkC+huISxem5r6qTkJW6UlZbkhu3rEJikIC3aw9knXicTOJNiovRq/yKK6
mVo4hi1tmJU181WaUd2dImySbqsB1WM//SLS9/rNBvsfv+n//OYv/eh4//fLVkWJQq2imipKto8v
OxebPIwmxPOy2a/roa6w21eq0w+N+lwhgPrC0y5/NuhVmYCIX45zXb58f78NrqCRFJb5aBejgdnh
mBL48rXID/QB6dmimjSDcrR3/dDtrV7p7sU2InCv1mPqO0VP/BEygrYB0BUWWn4fNnF9MzUsPnmT
qD8MUSt8EZsZLQI19dRCmb6Aj1yxWf7zvGRNxJcOrcOyrsYrhR/EzCK/H1WdWy4CzQGqCRgjwBMM
EgfGKIyhHCYFnaJ2CUrDaQ2MYNj/2Az1nfhTSLPC/efvkPwESZP4VaAvrn6TLs+mpaTaFh1Z8qBr
4jzZyVQLXozY7UL4VMvHv1/wwgO4/mgNBfe7gT1ZJYjm6iUuU6W1tbadlPi2DcpXTYok+++X+GQe
Brzyv5e4jKPfxommjTSOS22L7WqjDgd2maumUL+4yBXv4d9vE/WKpRp89bpybeQHx5Kiv9a3gAj3
1SndjQ+5D2HPUb3iCMNygxxpWz/9/c6u8F9/XvSKtgAqLhgaRd82HQ5WqU9faFC+5ND8iiYZbDWM
z+aYrOnBkb6ghw9/v/qnz/W3O778/789V7b1UpwI+lYwoGsWdzOZMM0XN3iZMq5Hh8kUq0iSxmO9
XkLJTRQmer/QYR/T+i5te7p3t50kriS6iP/8bkzZkERWKv696oXC9dvdyHUwsFUwtnN4bwY/tNLP
6fv9/RKffvEsUTjwRVnjI7v6uuZeSia1MrYEVZzUR2JZHMtWfHC5nMud2En+izFpaZaiyIw+IrSv
H18xKqHUB4QGn/UX07/sBIh/2UUJFMxV64xO4RKdjHY9+epGP4Jmfo3LDxe+GpdYlKQ2sCKs1KuU
NLbbwFftzCn92C/W2WNKSytbmSvRaWxKj1/c9SdjxtJlg02XSBAkhsyPL1LlNCNISrKjRFCIdpWn
wn7SwmWPN03FfdPMyqs4ZMHp7+/2z3mMCYxMYgnECMQg9Woey3A5hRwKd5pVjifBwpQVTqb4+veL
/PlYDYJtLGZ4NnmE5F59cUrUNpLQGVsWp8HTW1yGfTlNmd2VQrrO9LYtEfVLCIvmMb39+6X/3MrJ
GggVzgkajxaczdVjHaeuk2ZF2sm0ykFL6cum7+vFmXF6Psnk1H/DxtCDOiwslHSNXmt23xaVV41s
fseisM5f/J4/Zp9fv8ck+sVgF61ef68RRBW2Zd0OZRiHWcpgGLWd2LVsdTW5Y+7RBU4Gp39dvnjR
f7wDrsvJTyKoDNIHr/vj8DI58ltBouyGqQsoyImJPfZ5eNDEUFw35gzqvW6GfD3S9/jqFVzG0IfZ
UAagpqsmM6IlKtYFLfL7FJU3liCNlbzP1CzsUKnDKxsxn2xrmgo7wejGk4jAz2PzKq7kmrKIFbfI
5NH8rP/+8K+QOnzfl4dAKDrrqqyAl7uaLEvcTL8my86RkA07XgAEnNksoFH/HNJDXYHMOKQe9LF3
aorO36/+2Zu3NOrRFtO1zFj/+BgSIycAg5FY5sANStqMGc7Lh79f44py+esOf80fNLANHvj15jLS
yDuXJ3FnccDBKjgZrDy6iqHSCly6Y926z4x6M/YSByqaAytzrDoEFUHoDBVBCGM5Nc4shoZdSa18
m6TatMOZV3p1xNazLmXlgQhOZMgVjvOvPo0/x4mmiRrAPVmTZNBTV+NEynS6y4a2mxuw2oOlJbcl
AqFzagBAYnUqbGPRW7o2OaWuLm7sIaMdMgrt8sVD/ORT0UDQweRUdVH+Y/mRpWqeu17ZUVY0xVWo
cRiQe0G1STwWd11YU3ucaeau1TzXv6CAKX8cRmSNWZKSKNAnDiW/QuZ+W86Fyph7yEo7lNPFGr/6
89JO7cGq02ml1epRtTiE03Cjf9/qNC/Y3KZiRYF7Nn9G+AJXY6ZwmI4mw6/0HHuSElPn7jZRkDxY
ClCMVoC8rQwFlskiot+iPgWUghOKDohPlJewu5RBVLqEbVTSxA/g4nM+QvKxFIiiVNq7Ro3DmrKn
9/eR++uY9XGWuNw5p2DwQxfkz9Xbz7OiFeJB22EuRgNuRq0bqSIJk4T8epExBD41KzIJOmJLlSYT
nKFrqxH1uCGv52bR3f7S4ESfjOAsaIyjFCnLZo76f7wr//WC/vdnXgbPby9IKyQx1gdjl9bBXlVp
7QtdBf3sqyg67ZPZ4sPjuJqqxlzJgl5TdobQo7KOjyNWT5/1FUPBwknbin8SSnvxVclPF9CqvVT5
cwBTpq77btVoRUmiBSbcSXxCy/BKYfFV7qeNYDZ3Q0yqrCW3j2yD72NENfRvUH0D90AESULlbA4/
jCHWHdFSviuh0oL2vxgyZaZoM9jIl1a0NUXkG0Z+L1s7i38HPaDwp1BBFiiWJ73PPQsT6qori2e8
cCdUJfvYorJAQcwu8ULYc4XL0FwWRm+qPkclBhBQP+0XJ/s/N668LMs0KGIhxGeDfDXlymVEkYvi
dlQUlFaSrBhw38xovasQDd0y7NtGW3WWGdpSGc2uPhcTSNkUuZ6Yy04spIn+zxeBD7/o8v3/NnyW
NmpSoLg7nfJgg7M/rYSNLnz7+7f0ydghSpD/AIDEhnR9OJXLepkKydq1KYQXVDoa2urZ+mKW/MWf
u/pgDSZJibXU4lDwayn67VbICKpMi2K5ckOVV3lG3qeh8ddaqhiT6gZ+4eV+5SZT7g46yxChSDtE
U9qwulT5n9FaIAHYR15qT/bgyk53qHzT/vuD+GQm//AT5Y9POw+GRQBSSalCJRJjespEVIq67Fh0
XXBM+vjC93+/4mePHj2LzlbjQv+8Bn/2jR7QvUz3Vtf68kQWsapvujT+6qDyyTJhwAExoBHJksr2
9uONFSCUiuHCNhnMdocGEFiv0nU3kaWVHpJ29I25pZ/1yOy33diWoJlEUn1yGi/TOCDfVtsSnZ2a
Ob24WBT5qq8+vT9OM+z5OE+QR37pi1LG+PgD406c4jBN95Ic7aMM5XSfrzGAu6Ig7CRB3PzTp/7x
aleTsrx0dSIv0n6qVC7HTn8rTlHwyEcmfDGi/ixdXG6M0BpSwNnJ/XFgqulC8mZYgNtOWRtKnX0T
qjB+QSkvIUild/5d6KLsQI7BdFyGsXrI2oRT439xv4wwmb08FxOvFoeuGDJ1VJQ95SlzjTA9YVKf
m3UhD8L6n19JYSgTEHuJRL0ezwX6lNhQwWEjpyIeJjXcEXr136/x2Vjh304llCOioV7fTWWOKRBm
3p6M7w//9gKqDsSTtbfUPsOC1JrrpA+NL77UTxYHzl8cfmEKcoOcuT8OUaWNEDJM0x5Xry9xBMPN
5ANV86djxfG+/OJBfrK/0eGp6voFNchidP1FILNXyephyXHrxxdoJ+gDCKjg4Ne44ckOMk/1LmWF
4IsB++eExGUpD10IjUxL19XtMKnjgl7kHhvHQP+xM5B95j0Oykj2//4aP71DQ6WGoRGhysd/+Sm/
LQhmgmpFG0htaQJEZIIk5i+trIQHi04+uTZZJeyjXJ42k6kiPWZB2et6am7wnC4no1HDV2oHqj2X
NJPHChHYUGtmuupaOvtfjLg/qh6yTtuJt8DbN/48BxZ1VPZLFR1iDeZFWBZ31RQ+//1pGJ88eEnl
KKPqEvUH8bokXZBOVKBt2pshMHhJVgEko25ZVWzhUJdL8OvyJvCCeLgZyP6Yc8wu09ifgmw4KABt
7MFqz4UKOGNKpsGmOzB6stFPq6WSX9sUg3avRqWfQbFzCqs7FXXvK3C4VkJWe1lsbYtJecI1iZ2+
YvqfaIdL4PBClb/obfYaqMtWK8bXKGpPSN/WZYJPRDGlex4Y0LAFy2RUkoEr9esiGk608e7rSDhW
BXR+iFqc462AehgGJgLF5ZWM2o+UuXLXDVCDMEMYa7mctsakT+89e1d3VqVXOlmVn17821HY/5im
cYHni2WwlMaNGoG1JyY59IIqPORGc6eaCQiw3BMbAQIHe2ESm746dXz+kph36MeAlboufymLFpr0
d6E6dyxPmMaJpApr/Z9/gwyF/72K/PHDMIZOXSrT2KugWB6RoPJO4VXe64CKvpjUvrqfq32Bbk5y
m2rhAS7NGxqABuImwYYIn6x/fkuc1FgPaF6CZNWvJs8uDRTYltEBPNyqw2EihLdd/M+377qmSjLr
j36pm1wfhpliDGkE4WkulO5i+dQJupt0ix/mSK1MdRtaEUS5/iGW2ViM8kkPlZt+wbnx90/5k4eq
UZbQOD+I0GyvN7qpZjLey+gwNbrwoogz5s7AjG/VKcBj+F9cyjQ0nZvmv9eHYAqSZYEj8zDGi23M
4zon/LLJvtou/bl75JxtiZDkZCIWeLIfx2NFkqgOog/TQboX5dKnDesGmeYjQPwv7oe1QGUilNmv
XC96oyEHbavB7sW/juC+c/XwootN3v7+2IgB+WQTQZWRDHs+Y4MBc7Ul0jJdyuWW8IoAHN6AlTgN
NDtDrxyE9V6Q3iw1s4v23lrM/UhpTNYR+Fdvrd4eF1Un3j079z3WlijRz2ED3bxdKsvv4H1sTChV
qyxCEZbMwOLUX06FOdMhEGAQs4z3WZiw/iiDLYlERwGs0rKo9sqaLB1NcoMSMhH4knFBUtSH2iZp
kT9FubsUzToq10aFocM6lNbPJl2HxAjiRNB9MD0NIK66JlTCNzQvEMIbSvW7URicYTnkkheaLpys
YEBeGT+LmGpgA4G8oR20UgAHBychQmGvrRC6YRFYAgcJHaQcMcV7uUKaSRanivU4q7dN7VsVNl+n
f4/eR/TIEXmI61r38yJY6ZMLahB8VrWQi+6UjQehdWWYm2pBjOeIgS1c2C/GwRSh+FrPCrFfpa/C
f0I3Rwap7uDoI/usFNyprw8X0lyi/RDmYz/2HE5tnUqkEWBsjN/z8ixiKREwhzyEmJBVHq8y+u3j
tMBk/2ENqa/Wgq8Gjx0rTpjfZaBfwvRVmN5yZGxsgW0j/iYLG6340UbfE+xtAUiITn9mzeNWo+hO
x/Wi3YzFSjOQNWCxuRH2HFzV3s77m+h7B6J3WygUd2DP+Eu3UyLXEticba2nRLwzNSRjvDtXafGd
oIi5NKRKPCjVyhrNFdYYDCxzdYiwX2kLzMdTWdiTgUErXoOFIxU4p1JHFB8JecSqAHh7hqI7Wxha
LWJWFbLH4Fub36KFME50esMq6VciQYCq5TYVbhVlLyj78iVJb4MkhE/RrRLDsJcBt4wfJt81nLmX
6GbMF2nr6M16xuK/xtTtqCMAxurn0rpi7eFFdMb4CbdMk4pwE9dqHZ0K+bGPbqZhQ3ES0sH3JtlV
nWj3RQYjAUmOctasaD3KJdU2IsJyNhpjc8hLwY4G1VOQtMrmtFGsm/YCsLY6v5ILVzaemVOOSvdc
LEfsnTiyY9sQlBU0zxUEJ1s2NVdqzA0GfNTTZ2s8mOijc+lbLW/7xlORto/Y/PAhPCbLRoDJmlTw
24TCiQF1REW7GgwyhKaWV5qa2roF9tb3misWFxra8hym882oB/aEJyLP142RYbnEaHirhfupwJm5
GaW7tgJet0eFGs+o9WZhlaonUX1MLpA4LD9w2XB9YXkjTDxBQTiFXkejpoj0TaNU4CoZhXFdY2vB
ZZMiR0VnKJ/SfJRteI6rSoYJExuhXec9OYXdMeoByhZJf+pFdLAJHpQ+vZiqEE7z8eGROibZ0wTH
cZKz4zjHmBf2RGMK/aGJ/VgMtxL5leoJgplj1Q/p/NNIIeXRTqvqn2b1LRQOETRWQcZTdx76jLTF
ELGaZ2q+RoaBXm4ifIPNi1UdB2vf5podBWcTKMsEHyNdCdxZeSAdqcVQOjwJeKZSXPKnMqUc3PwA
IhRpmNhSJ5q2w/CtN78N9blM3kRoxtF25A4IPdJE1IWbBJ+LKK2X5jB2d0AvUD77kLyXCe/h09L8
iDSHiXYsfGnxKuOnYvJy4h9jdK6F9yB87Md7MUSZhyQa/khxnvtNJb5a6sYKdpmw1kbMf/2hxbkg
POQPZuPmmqPX+4z+tzZ6MQlMjV8h5B/gQyJbxF1puiX74uw1DqGC46BfNctpMe6Wmby9n5V10Isd
rhq3X246tXNr4WnSf1Qk+MFlXQfhOY1VaC/7ubqVcJehkbbTcWvVZ8QZuXECAcPNaJobE9X+lGeE
6IVK9COJNUfAoJNrM8MAonKXjAh+HuMOFVUJo4HkngiPAn8wjUO/ZLBUGNbouTuCldJ3yVcDeRSF
0LuyyqpW5PaoVIStoF/W30sIqyGDVXI6XMFWdergny7VsZH8olgPF8ypsBYAY4w8hvFYV0eLCHHz
HBHbCeEDZRjYlNxET/dAODt0hxdEaM6YUCyqj0OMRLZ7m4yEkK1oj1t7hfHEHRbLk+qbKp62LbQD
pb3XmFTKXjgak7aSAKXo7WMSMX8Fios0YdNFwh5zSTfdNIoGQrD0LNjVmtGy8lxCJC9QG0rK0k1O
whamu7qSHKXXUEv3K3Rrq4ElSLxTK47L2AibN2N6yZDMtyd9ijdMCyRmpulDmtxBWB5x5gbDTyaS
0jj05EmP5t0Sdja4EpyEWxYOjO97UlRCiZxX95JaguNBB1bhke3JhBwQbKs9YCqLp31RfiOOMlQc
vbrHspDkTv7DbHzCRdX1lENTchZ8ySc4Ik0BjcOP1VMwrInLaqOn5JzXt/Pk4dhdaThbuufuTmGB
Mpy4vVe1fVzqgNmrlWb9TOACvXWoe1TIIPekd+nDanjX+xMnuCji0M5b/141T3TqZtk3a0idEoMG
tek+HtZCjU0emG/Jh2obHf30dxBvLEvbXLxNygd9ulGro9GAkbvBGoAEBZ0qZgSge6tYvCVUeDLa
FWrskTmqhZUe5xhO7mWJIX9rQbYKh+8gjgbo+6GxytSarNZdHhy15lasT5cM8Uz3SZBm/1BZxzTe
1fpZM+7S8i7IcAfm2fNQbvNy2WTi7IdRco8wBhQTTNOUjQHYJj15iIjzalW7hJERQCLA/q+HkEG7
sxava3xcga6v2uQ7uLVVKGxNCB9ZumEO7pLMVkYkvhxChXfogCww93JLUu1Ni5qeiccCnQQeZkdC
i6IfJOMOPH4seXFzy1w/hd+A0WDvDOsdUQigpmHuHjCluUvX2Qs2zl0a3msMzqDamxWBAadqvl+y
7fA+QmotTkI12FlV0gN6bliq2anbuBDjGW2zG2YnzCf42rUz1WdzFLelhGt8wq5E9nGfIfjGNDgk
1i3f9maMldPc3A8R5ujFT/qb5UEpiciLoMxEIIBSum/SSc68EPxTdbCaykvM51l3TTBHTe1BS8mE
01Tuqiqg7wIUaED/jeGX44Sd4c+IF22dQxsLapbQeJVImwuHMG2/TSg0B4nd1oV+P39vG5fTliy5
hXBpCfIBrydqF0lmMrHTCTrl892IfbyKHqpmI7FlXugoJoA3Uvk2r2D/9Ki4Xkg8tYDB19lLptyg
zlgF+T6tbgPYQlbzlqkAFGtA9MVtBbgy35gNOWqYPpETicwEj2311EGdqY9d71oV6UtsgH3qBs03
aBLk6Z5C4BSxjxGLJLZE2+v1dmzXpermk8+MwPrMvpcQn5XavQ9oeGu+h5MSuDlG5doENOaOGNUV
/jB7umC6bZSTQpmGnHq3J86mBUoeJudMPtfWt7n3dFr11qarBoJtNiyELbGV8fLcWE41v7QSAUhe
Cc3ckmfgcRLaJHshLCHmM0aPK03fVY0frR94qghcxnEvkpj6Pg37ipOIQVGFTTxTrgwrwLo3shHE
EgUPqKPvVrObBS9UscnDISvORgqhwNg24AouOcIrM/EsAJcGaRxb9jZT56t3weIsLU6zBwiphbq6
lJJmN6ldmP9NfW/JbvjQ5X47n9PMNmoOF5tpucMOifxhfqr5GBJHL/c4uUVMtaKbLG7HV9i5iWFr
0qE8p9gBLwcouFls+DeNiJCe3QWubX+cN4HEvtXpwnWHmoJ0CUNbmWwrkoKmJMkE95WwDU0wbSdt
OOvSliMCIFK3eNMvqwtMweA+G48Er0ApT7RtnJz05GjOW3bO9TjY8ImUtVUfOukpHG8W9qZ8fXG+
ReIPXomSKjIkjBRvYfJDiyUcIPd1Mt7jxqL/pO2SAYgEhbL7sJy+GybeDLVbgPwOtszD07SddWex
X47Mcw2JfZW1mFzG3Wht++DnMr+1I1/Xz0uws8xSLyKXWKAFzli6RLzai3lSQ1rVo7GS8N0kTo1O
bHmRgqdeOoItDVt7Ic28crvmqJhuq5wa9X5c7nLRsXBfR2iBopskOKrZ1hwcs/fqwm+sdqVCL5h8
csSD/rUmkxi4/LgLG1eOHKF7yITHtgVURiO6aZ8S8C/WScSJjms7POGN5asgaCMavaJbj3yj0mZs
73ThFMbsXHywIsICYr3N7CXbhMldU7zAvvLpHC/NGcK1FTpTc2tGu8uXUp5G00s4WrfppozXZgvt
4m5Od3l7M7XPbIk0zQGQcvkN3tC7WAejwVbuU7ZuxR3qPYWt9RTjl6WtsdKYp2D4NKAvLvztwb5s
yJ/DeKVLxwwrogZODSbqsgNZ9Gzlg+EOsNXdHF7ZVq4isGCyXHJ2q4Z1KqscZ3Xih/Xp1Wiszh7H
JttRO+Ka2MC+KAddmkkf+546ZyBdQa6PQUC/rhkWJV2JZcwOwPeyO8ugJmREEwVvPQutb5YVjg8w
DqxnEwflV2rdT+rWXBr9kqRhmRCvOyVyoabzvKQHaN5gtcMp20XjEHwRhvSJZI7ES3p3IAIQFBGM
87E8BDq8bJbZ2Mu3lN08aQ04wA7Oip07X6seP3uYVPho+8iUE/8QRRWmqFvI7w+9ZAkcvGbwLMso
RF4pxektIjygYtOgdd/7SoBa9feq0Sd1PdoAaPCo0F+sLlf3mQfgpDMzPkgVdcWmL8YdfElloypq
8s/7kx+udFUAjgtDHscsOUh6LRDpYZr9dxHlJVI/Aki+ag7/6sldD1CSvFDnX4qmpnh1X2EdGumY
cV/QnzSjw8CdbMeKDHmcR3r6NvKlgIX2LFzAltB6QdNzZiGdEuwPPns2YhOn6tnWxgNtN280xrXC
cZHqlTyNVBPuZosYngxWfgeOQyVFQOF4Q3C51MLYZBWFsQRLUTjDP0pBtSyCLwo9G+voLVR1ji2z
dsiDcj8MWMaq/DGMZhn+23gnVOVByRpvSfR9JhB5vQDyQKJnzMYhunCz2sHGxnlHe8mPWeGtybTD
5HaAwEpao4GnG+JjuS/y3jEWJoGcf5yNjTkzDRJBJYjkqAigOG7H4ru6nEZV9azifez7bQiTOh2m
lY5ppl4oDGka/ZVaeZfS5MaiwqMUy14IOdKl2JC/mE906fJCrl8YlQ6+N1GSZPH6hcGr7utAh2MH
LzBpcrZysbiOyHQNyyMRLji+nI4Cj3hohC3v3I4tjthYhWUFBH18HunTILfxxfRHNp7Gx+I5sHDA
PVhoLLrmsAgPU4V9XVvXvGwTuc/Pgvgb3MvT94Y3pKZPrUFkTJI6vXAKpoco/W6Nx1I/krGyEoBa
zOOMPV+zY9ALlkq5PQGy4afto4CqIGg94rtJewY8EJyGoVkZZN/22bChjOUO7JnS/k2Mw5VQQXlN
Szc0iweDjghsLQGPbOdJ6e2k3CgRC6UzduSPub1POYMWmTm6JCqb/f1SulWMKNpJfa1x6lu9X2fp
elbfp8mxOFMakU3Gkpty8LvISjhSNuljU7yiN4qUg14fxEi0x7eoP409vAivsKia3WgJlcnbAFqs
toLOw18NyQMpzy+YWVYk17wNdPAsvnZQkwd52AnCswn7YTxGsQuhOacYqvnU7EoIwfIlisAuRK9s
FZ/IA47h1G6hj7qNdFvC+Iw3RrZdUhjj7Je7fa2ehOVArbTVN1q64xgzBvdJsS1mis9s/obVNDgB
OK1EdNHjZd8taobxG4DOuQP1tVNjMnQ8je1AsDeLTQ9Vvb7RjKduQbu30vUti2LdnloTR7kbQP2h
WAuIlVrHvcyucCdNdpSdDVJzSmdut2VHEsNaqs4Nmh3tZsaaCHBQd0s4SCFIch8IhmZ4NXY8HTYv
wS5bNcUjSIE4WakvIYk5qV2MP6n+FN2mFw9au9UjdCg2TuKptTGrTdZ9ID+De5jTjUn4DdFkeuPB
kRKN56DxrCdqpvNy05ReGjrFxO7qJq4JBIJsPSorCsjkduM25o9KbJvHc6LbOWdwc4EyQoQGTthY
8aLwDV8fBlJMl4gGKxGdL8T3b1KSceCrhgE+c3nqO4bEVJ6zJiMGPiLVGkGluSk1bU2ayXO/1FTB
gkObVWv4JVT3f84Gqk84h0MFJzMNBA+T2r6VyA0Pj5GyzYpu31l2YZD4LambRhspXVxOIPolIoOd
KcM9exTNwgv6I1ycNDv/ig1IBbcF5LLMJ8IBHKbK1pBcof9WlplnEb1Geu9Sr/GW1/1rwL465Ytc
KOq3p4H2QnNosn0o3lTiadZ203RU5zup2jeTy0cRKrYFnA2kXHGThztL43C8GYVXpcITiOLdWsfF
PbiyIHzK690obYBRI9TLm5/jcIcDndmjGECPJZsw9wLxqKocgoQVE7Rc3wsNRxi0qIGYEBfHgTnY
pdZBKCAWN4Rg01LpFuKdlpd8eoqk+yjik/PmYc++xjUHVP8ywGkWG9QddsB5SZ/JmtFeiPWxipNu
PoyEJJT9c6Td98z8/djZWgx9HiykiIpIWoIjUheiv9Vpb1UPjXrOk5uk3i/yABv8RhWecyaYLv/e
UN3HYYmtvHFjkHF99zRB7+s3ZsGm/EnOz0n60M8vRjNtZ5M6Kfnm1TovnkC7iuENPjLYkEHmqBx+
9cVTSnTyskt+jyUde+yMFliEQydue9lZmFMUMvHspNiDnBZweif5ulz2SezBiyRop6bXPY5rsKAA
vUFkFgJn6uPCasmZUbaht0tHsBYxB2EquORhQGUbOBi20w67FD0oju/foItSOHpLSFzOwMnOnLyC
6BjBQ88ya4WJhJyK1IH1yWyqkLMFtK4XdQ8SZzpsdRBn7SQAB2t8Ccf4aNJvVzdVfB4we5cgFUti
vpviPB3CRl6JpZP0nGklbxDAPEAqEMChIymm5h5jMIes1qZ30eAAQyJbD88933H37VKWTmxa0M3s
EfhBOZi1HClHGGDT711DeKfDVYueBqaN+55BOc/PhrExFppxj4Q1AFRA5D30mzxwq8xrJTQkbvva
VO9Ngh8ert1rk7uJRGNDvcMBaxTrdL6V43WU3gkhlRknnrf1tB1rcP8qBb12RbOiQV8j+akOE8lH
ojoL2xZcqbqnOjBEZ6FzZl/s9jOBLsaqL9fgdKAO8/al1cwi9qaNm9q8i8OjaNzIekcdYVsLIOUF
gK+NH5ZUNF5VKZG+2KV+1thEE21CvryYRiXl4268Hme0DyKDLFGYU+roFYQW7PChwSg6M25Qin9x
xU/aw/rvV7ycQn7T8SgXvCdFX+KNLqj1UI7PIWkkbjJrlRvCunz559twFEMGWx9FvjjMPl5uakU9
gQpNAxFoE0f6ZXgtKFf8/SJXAc8XY4ROfrSM/Ooim/tDMZlZhTzXdFXbLRUD2rjpMVxbXuaQd2qj
z7wc4ikmvV1OOaCuv9jifXJu4+KWdpFrXqwwV81pJS2UIOqLg0boQ2PtAGJ/cYFPXtnvF9BIAv79
lYV4A1D2l4dWmz2JUIVa2rHXXddS7/16jv+JLz79e1d6FaZ89T//zyF+a8q2/Pn3QOWb6r04d837
e3f4Xv1/EJ+MXfO3IfUrNPr9V+zyv+OTT0Q4d+X/3MVv5e8Zyr/+1H8ylHXtX6hx0Ymg3tD4m8Zb
+k+Gsm78C3URBzLFkEUDrybX+n85yua/+EcxqRnI81CLmRyR27L/FbFs/Ms0Ea9bcAFEWVfgEPyD
HGVJ+jgM0bDgKUGgpyiQUPAHXR94i3gIhyxpc9esDSYPIEGGTv1KANUK4wWWhoQcTyurc9qXroFe
oI3mG24TlibTbxvC7awJNqjWmImJJKL2G0Kx1/tgX/d3+QxrgMLRqKtAywk3qdpNYBreMPTbGW2C
JE6ulheublDrUUE915WvghzMRq9vq30kqn4WRk5tuHNanlSFUpqi+iVpGDX0coSLmwwyYgUFvL0U
lxd4ziZHjyzbytDbDb086XK618k/DaRpF8yDvWiXhhyzdwfEKjKPRq/6Y1GeItk6qdSQ03gkj/Sg
w56fejje9CYEqvaDqW+KNKDyTR5O1/I9uTldg9pMwI9m+yRadoGp+oBkfIuDiHZs82knJ57YEdey
6GDtTk3GgiEMfpn9hIq8Js+IoJHk/1J2ZsuNK9m5fhWH79HGlBgccW44iaQoSpSoKqpuEKJUwjwD
ieHpz5fsbntXtWNv+6ajd0kiMeSw8l//8K6Z5F5NhEO72SEf2ZDNbs/LVyfWtWcNG18bHu1nemzH
HsYcMtgtWXkPiHP2WMH9BVvTUkvCfx86hfAEzC0kiD5kZtvA+uDXJWOobCMOyJdeTzHhsYBynJ5p
8y3T3tqMlrOGhrcSANUtv+ID2UZlumyrZ5OCDcemVWalGx1LfiyoiAYrQE0rWlGfJkcmo4PlQLOO
VlwLddOkEqs0d1XUxGTN7eoPs/Af69Ef3Rt+BZDUbXiwQiGgKdEYSI5aGf+wWXFY17ocNecatije
slRDMsjo1BR4zjuHAe8Wjlx/xb/+dbn91y9Ve/YfvrT3xzkmJiHEsbR67u3L6Cq2B81MEmjOf35/
vxHO//5d3KGOJQtrAWT6X78LIVpMok4crvGaTckIylfBsCMfdtXTXqvFqC/ASr7q6uKY2vXPv/sm
/v91jHjosFHuYnumTGF+u08nqsj/qXJt5QXafs5h8ut7TvCdHtFfD9Xku5/BIaqQ4MtY3EEK3Asi
pckke21aY937yWNDqVhq9Tk3r2XdHyISKDSiy7zxL/Stxq9o3u05CcTbNpR3JCkQun99Tg72tX6V
xGQUYhaK3TvdB0GutXmahXeORtUSaV5YlEgW8+7d1r8QhvdRd/dd45/1Mf2LR/c/Xw6BjehtUeGY
v4sZYzFbLR5YwarW9I1l02It6/hKuBM5vc2l0unfaz1nbPcxICwxy/KvttLWXZgfRJ98Sad++fN3
CeNYVRm/vU0y77AdYQPgx79z+VELavZsB+AGHe+u/laJ+pjlTruwQtIZzFfbSb7ysj9jVgknLl3h
VhVjzi9OYQThKUZlgol8dSmtBDfD73P1UBLHY1vJlxUTQW4ixw/xIFnos3duPfsUkZHSlHIpWp91
2M5+DomFO7C974zsGiXibITuyaNNRF79tbQ4aOaHOhYn38ADPLyi2zo2/Y9Cat/01j5aJMYR3X1C
wCO5xCkDEYjqq7BUZpXxYHbGBqe8Y+84B1g+V3zNvvKk2vlG/ZZV4Faxsl6oGgx2rRcK7U+hdgeT
Xk7dNhcxl4cpsE6zBROnmOMXn3slIPaI/d/tXspGnPoStko/2CfbDV9754SC/RAmpB60sAX6nrzp
Qqhz2LHUcajusyMxiF/q0ocOfpu6s5ZUDahhnc/yb3Hm7Z0dOrPPFm/majROYnJ2RsE+F/F6yvo6
jyCSpXt0W3GXTflVlqWFCrTgf7LgDdedB81vTUgRloTDI+h62ievTsmDI5gzJ8l9KT2X1mr93fOw
odRpssRZsZxTcXZoO3dRdCXn8BJELtaaGoeLpEeGThI9FAVGRSXzw4Qtv2WVmwQyu8qpJP0lsR+M
NPwsyR4ejPRLhZMUpgszD0ttXHVpabm7MbVPfS7uzap+TCecmzHJvUuxS1+Z8xaG+I/KT18Ifj24
RIXpyFK9foqX9QwgoA99tya+/Yde4QweY7y1LqclqiXQpRmHo5nYzal718rOBORwjrVFhTAL500P
oCK4qb7rR+z+b9fqmbBVyvqu60oojF2Lzb2ugxS/YTq9J/oc2BL//kXfA/HUA8F6IzGB4asZYGtb
1PnVydzjKL0jmWIHq3Yf2+wrrxhGcLQsutTGqtTKk+ZGO9weH/OEn2QtAycmS0gr+53LCDaZGqlF
S7ka6eWlERzzsMafczY4IE+0zOg10Xp3NLhymGsXckX9eDQEL3nIwTbcYTdqLqx/1zphbXebFcPw
MTbNJ5+IOxbzxW3xKQqnRWX5Zzn0VCcTwLp6gyXO/kSv/BhSfxG52lbNqcAtDkmHzzqyHh4+gUFE
0sRfJCCvs8Q1aMcSiSO5F82Krv347AftRVYE1dgRd223wByjGog6VBoaJ8CUyoPXc8uBiMG9I9P3
zqrfyjjMgBW1n/P4EmoGcWnEOIFG++eJSm4IM/Cl8Cv3OZn3Xv9suNqTmmN1kX15sQvW5OxINrsO
wuY2LEicUEXHwf2ETUsHfCIhkKb5TtPlRguKg7pGLGuZ21IsQ6P4gYvypjGmnyKxTmwX8Cr8I9E5
rDXUciwdOuclEouLQ53AlNKCHQWb1SRPfgRVsQ0YyRnBF/74Vnp4i99+uyvjV5uAbVLZuCyWuCj7
MuGUaK73LApRUWaSPXS7tCbIrhbGuLPR3QchSUVQIRra4O5hzvqLWlOCnH+daqKrOwx6W3JKbeuE
H8KXDqCnal4T49PbA5eZFoMlDTs3L/c6q4NGZ77oBy5/OJXj/G7lCdtGsRqmauOQ9yV6iNzC3emO
e/S04qr5cFLrCR99Xp8qqYPK2REfDrMO1lrtbEhS3achbEW11NMF+MLg/gEho8bTNLp155WEAiTP
IVkJvc7TwEKy3oLWjEb9lJjDh+733bLoLJNpq2MrQCldhbOEq+Sd1YspLfcwJsdU7TSV6TNjYU/4
bnyqSkzm5pw6uNkYLRekBjB54snSMNhMyoo8SC9elgYvrHfqS1zyAVFXICKNvwzRvvhN91AOEBj1
+ZvaVbFOwUKzONaafcIpdo2/MDuPRjqHm7MHxb65TxJ/68XhI/7d1TLzjVNNzHCbkMtAbEYseQo0
nixYcfmh6PJrbAfn2Q2/Zva0ikgLN7nX+/oSVPyOelwJJg5Eza9LWgmThMyEV/6yb2BZZOfCbi5Z
wk2H0GhYY8PFlKdfQjIPspmPbpxjNBgP+rv6f7Xun6teflTFQ2IcMeMMKcZZm2SUE45CHKUNU4YM
ShZYdaee1M55L0gFcndIwBkMfUe3DvfbS9WP953Q742EzgpZEYvbsuE5R8vsLmHAxLbS0Cd+wT9i
jHK6XaHphFc/5BFNLn+gx/mVkPIlERsXQZMdL8eLpg24Mkpmk3nwMKKUidUt9aEmdaCzPmvsdmlg
lRA72QUmwDo3Fy+y7b+Vbdtx7GNqksC16h3/sfHr+8zIiA2IN6Xaj7ukgb8eXQsLSzO0MdKCYqBu
FGezJz/rMFzMtXOPwdk8crLgB1ZYfo2J9UN/TXCybz3jBVu9cz6Ul7l/d8f4Xm3dqtwKB4hlIXSn
LvN2aqNPcvPEiDmq3687cRReeKokvNyheh4dQiRcVVc4L2zpP40mWCdFexkK+5Se6gaSmfrzuuSa
a8EAzfzxqU6OeewSbMJArXSMemYEBaxwkxp6qU1nLEqoicraeA6phHMH8vNQw1DrKQRnLsSy9GW7
0TUINlC5emJDU0wscW9e6QT5udVIoOPC5pCzMCrzhx3yfjjiQ+jWXkj3SVcyHO482BytHV2R+azN
ga1Di5y1MI3LkDHVZIXai+o8SbSf6ezemz5DlN++Lf3+kspC5+U4b0bB9q7K+lwyoGhVruM8wumj
tVP8Kw+ZIOY8n6NdzEMYIxuTf7ZJDytmulUKEGjc6Arb+1IOGnlWp6yEHJ/aVCGuwxOIVPnoRVyc
ldvHOZWr4sFywSEMqs7bfoT3xVlq3nmM/XOs61++N9xlRXGYgLBRlGlrrGxPQQU1ILxQpiaL3mDQ
qF03qngtGm8kyJ3dkIQ/6jsNOrOaJOOUfpFHcuzI0FQ2/+DAiAGEZKynk7rNJv2YC3JkWtqGtzqX
jEzY2GOzdSOYWLUKCPTAWjnz0HZJ2PQapztJs/nShyCFkyt2VWUDXZfLup+WetphHBvHX5kf0Jwk
cWvwvoUUZ5Ww7mjEf1UNxYBVsCZNPrFDLhEeRAvRphu3yIlOWUqF0OgQzkxQi3q4KxsL1UwfXrMh
vmYZBqajf8ecew98SjLdZCoHAlZ6W53mEEFgkaM2zlrfJUdkEksfLQAJtY9GDN/VZWOrwHLXgZut
b0PW6LiQjLRvS8WkO1Feb7BdMQfKR0wX62po4fAQwSjteInWuYKMKJ5Dz4Nn66aEQ/afbmNr9GUI
k0GTbt7FcfIlqq5dNRP9ggowPmu097ylS6zHBzvlRGF5ubnsCnExDZraLhVsFmjrmba3Uhg0eXMh
vura6a9O2xzR0APokByDLTrpOwTNr8KyX4e5BnM4aKsN5rjkf2QsMiVFTlz7cEtna0e+AvPEbzZx
wnD3JyzDsVvl0frhXQPvzGmx7HDC4N4cTdJq4kpfYZHLKcEQUEENaPKzfTdXOvQ94JGOVa2QTPEY
XU2aNHR5eBalGnIxLrILvfUWdWnvLTF7K2IgiITuknv09qdyEqCxajskJYoGokPJNQblUsP+upM0
C3JztleG2arMRd1aN3V79EiXJG2RfPIyY2KbyKFtAam2Ee+wPsiqNPJ2RQDwWYbYyLey8jf4Qe+x
zxlWni7bdani8dqxrjZjTaSD2dn0w+sIhobmjXcGXWs9oQft+D4u50iCRkOZ59JkLmzONABbD9ng
X6eWpCA5BO9+y25nRD16hjan7+hs3Z7Klvj2209mSgYDq3KYXHQIW2719s/goSTANDS25nVRd4+J
wbzKWuZcjMk8leaZ1PKTRXjhIiuUwTG8hrh5bqR9cgI/XjY9a5c3pnsXJdWqJ24ehqH9PsLKWoQO
SB5amzj2pkUaqj1WBqepcNZFqDI1Ah7QITCgq4VGd6Ep8FOUIRqfCPaJdEaSr7KrOr7VFI8Lp2JH
rmekMNKjKrQ40HaEd5hu8FjJ5nI7vYFBnRjIMDXR0YysIMEYvHFAeWjxRqHvL78G2DNqKVO2pUbv
X9IUSQlfkXvi6HfJtU7ELm2oRLrwYM/dpaXul9LbBwbpOILLULuBGjG1hfOwvnVFclWlrWaad1lW
wgnkoNkOj+pwoeCKKQ+3zcBqPjM2Z7UMIK36Gtv0S2rchdoBh1CJ7gKkv0MYLEXnUEgWydUd028W
KZPZiGN9tK1OeRmt2rr+xC7izopOcZl/xJoKhdA3UwIfCNEuXjsHWc0Ax9o6mrqlJ83XeA4+9M47
F2a4HMYCNSbx1S0gXKGzJA4/+sp8MpxonRA35gYowLp6q8f4OTeYyrvpfToRfDfPbDrtGHGUafG/
xvsdq21/mUidhTZmp0VohEE+1XXKM+pjjjmtqu40l/3cWTjkMXb1QFYaoKOj18/okWl3Zq9gwiyO
03cIRhAxibidRpcdhDdNOEtehIe+kO8kjm6FsWlD7NzDdmem8kXaxndwhTP2EXsMFgaWX5WRyCUm
GgxM/TOSIG4NNnHmQKFqT+zPJcaEVfVRVAx9l4zOMNXOngQyoRnE9zE1+6F8aoLomknmQBrmyN3d
fVih+Ro4fvVseFMVIUthn0yb+Ctx4pyAs3Hr1v1L1evb2xjUA76rMBpY3+k1nIJNLRu11FNjkANz
CqSxa/yfRHd/+wvk6Pe2ARggzTMcmuHi4eXxu5LdyulMFCNknmpIMBHDqd9xtbMCAOpI7oIOKZiw
aYCivmu2Q0xu2By7MQasnHHIqln81eX8y/Uo3wb01Hg2YEGEuv5XpG+cirYHSmHbceVjgs86AeRd
tI8xMtYisd4mMCI01A6+V+/TpCLdkMoT4AHnFxju8XLee861iQWU7BAqLwPWY30j1MepsDbmUGZT
6id2dCda/Xlo4WTMLPR5635Ph/RZndRMSEJEaTx2ebiMycmY6kPR1xu9uXOSR8MZFiL1IGGHdx0p
d+w0qwIam4alUvTDw7qKvclgRVRVMdkXiygosIrXP7R4OhLl+aL7yQ6hKDJZBB0ayi/kev65hfNb
MI+bUr/vJ8SaIiZhYhRoNYEsKqhHZo/6YN4kZsYCXXIYdA56GmzQp0H965eBNqx9dT2woa0svvZI
LHqXzLXBWQmHc4KI9mmvkayiilyQg5LcA4A79z7JL6nNyGUrZcODGCbHFmm/9zRzxEsNwq4p/6wC
7IdeAgkRmyEGKrNimvcgJyKxjxmrYR3FV2mIl5qc4TgoMIhOeoCQYNiEaK/aLn1smKI6pvyLzi5Q
CZdsANzQPsRqDp4VWe76UtjMq9r3cR+1f2Iyta3talc104PUIK7XRziAS8OcF5xhtyVoF/Qk+wCr
9JAmGmJV66HXzL/wbPuXDgSGMIj8TNVRE/gB09r7YzOgrFywlpjERccExpFZXlEKOTs3egtF8h2T
JIzsWZb/Yhb8ZhAG3s3XYiGJlSCMYIzKf8Pmzd5CwRMwmlCYqISOyUK2sI6PZsTJ7AY4ZxP1Hjpa
jxM0Ct70qxuRIwDZcajpQQYVNjnVjKKcshIj/qPG4Xgihfq2p4ihu6gDeZ/I7zWfAucGiE5BFANA
gpoFuSlhtF4nK72mGm06EM4GjhfeDRdZeLsplgSitBefvTOV1F65mx/Az3Z1xVHdhy4SwQocrBq6
lX1SSM3oqW0MICqsOEsqeMZSpxl1BsV/DwQ9kBfJSdjB380m+C+FHKkgLW12juqEp+5Rows3U1Qr
oLb364uNFlilmLYZW0cuyCuQ8lJQoLvByMZKyvpYX6Ya8kkp7phf57IoL8DvFzW2c8s75dm6TuOr
GdeXDgqp5DOz0mb8ueeB5hw2Go5ZXVqwX3Pg8hVSoP78tmaESKuDmLObqxppI7IOqwq/bkduduHF
6GLDmaq6KMxzJY5CNdCtm4RCMwyoi2GKLluOgctG2KeJ+ORe089sfXTgMv/RN0wMtix9F+qUbtjQ
KSEBZ7Q4pcLRJw6Kk6Mh4OwOklCWoCj3JimLyzhpvmUTZ2SJBAnA+9rQyZskpVuo/VSIiMWdKugy
LKuLKznrOgB2JZhqkeXF0kZljWuGT4SiJL3omvjt94iC5O+r/P+JZ3Amx7vMf6cOfIz/+VHiFBKH
Ufe/pCLc/SxVE7/9/aPU1fzXZ8Fy+MfVqd7/L/9BkGXcTScYANPzz7bPun924dVv/m9/+G9/ZxOw
k//8f//+QYJNpz4tjMvij3wCtXr8xx8//h9/9ncSwjr7t5f3TL5/ls3vf/QPDoLn/s3xdZeuE7x2
qPuKTfAPDoKv/40mqWUJB2tl2nrKseafHAT7b7Yt2N6xqsZCGoDlvzkI1t/wdqMHSEiDgcG0/3+i
IJjm75u3sE0fm3abD9XpaHq/tTNdex4na3bEhmjbc2dn1zKCOdZ+V/O4zBn5k2B58Vzz2I3BTqFy
uaTCCWKgaeLFF2miWLZMSr8m1FgfLWLRM/+uJWc+iwYkZVqNKDypkCXSRikcpyADjP5PhIRumTV5
gOg3ITki7vcDZcw6iUlTggUd4wCIFJEwzUx8CoNCUfdB/zVmjFoFNS94K5zPWWHdLU6ZnCPcs7oF
qzQ+CkMFlxfLnABUWaZ7z+DAdMMIjdTd3VCFubC+yE9rUP6BWtx+ZtbhK5A2+B0LQBm4BOIRStIL
VFCd2y/cfkhWLBXrXB2p6owNGR5ru0hQx9IJWrEEnL2RU0Fi5fNGIeva0O+xc39XlzV2KoqMrVmt
R7g8o8QCmRyj6bZPE2F+TYx5Zl2qBniO1Wc/Rz/0QFEYe1J+jRDucIoqySLlLokEIsQ4vcJgWoYz
+ETrcwLSGjyI6vyHo9Adhf3kFWt8YCWPZi3POQ+/0dsaHdf8ERQjjEiqEJ9j7aqzm3Ndhd+dAWog
TAlopnnyQ4vtr9u/1H78QbZNLdN8UVr6pWas5KF8JkGdhCyS2vscfq3WDuAt2XGSRbjooqPoXWuD
mN5GGKeCzJEm4FozIRVMSe3WL7mfZ1vbfy5FcRxdSy5wBoV/GBKQiadZTduU5mDwOQXaIWyLdK3r
wZNbfjCA0ZHn9tmb+4uR1zsz40CSJAPRaYO3bJK32mtQSbcG9Y4/XF2fr+yjlE5YhKAvJ2czo2s/
+eNzmA36ctOZWQMsr/JpobqjFDXI37szrGFnaVhjEfO1K2QKw8RV9qsVasiyNtXpp8mh4/PASKB/
auZ7M24CpINGQ/pu+DzYFLNiNhdB2aK71CGztdWVXEdOx44D4hjb3qYse5z/0mcnSci5I7Q2x5gL
lLkLF3UPRSJqidRFwsYcCwnsEyHYSfVF3jwkD7KA1mh43qRop1XoG2+ZAeqdF6VJAhQOBvCq7SeI
7y/6VOwatd9WyZysyQF/Evr41E0RwbCQOMDG/UPTeDhAtSHomh4igPZOoq3FOmeKLp3hu+c738cu
zlb4DJ+S6jPR4pFMvjUkE1OPPk0DbLS0EXm2ydsYecHC6oNdDAbgEje+M+zgeZz8j9zNNrJKGcKx
omXjVRXl1S5Qp7K5QVebmSs9S8odourQiIYHN3jTi+HkmoQXOsYwPbSVHXI5RLvy3smtHQUHgZDc
3xbEMQah2Mu5zu8LIjfjGOwnCOLooSGIkbduQ6ElyyaX47lgJRor/WLMWbn1vLRAnp5/DvFA56ot
vXs6OQRm+OHr0IlF00cYVdJf3kohkSPbw9IS6IHdDm+Jss4ZZORQ+sOcYlRTvnWkqq76sD2PTjbs
85rRkKKRVS8EuyT3pdBR0Bc4KlchYfU1gksJf1mXw/c2DX641l3VJ4+xlYVLX2PRxXuIhOm5fCvS
Bz8Zf0wie/OnMFzVIZrlsQN+mzaDlg9AIPA0I/AyD80C4Y2bsQxWxNTO0dwsplerxkA/syUn2hLV
gMYi5iUhUdM9qeWSgDDi2fE5GQHN6jFf2LENUFmNWwt3WtujM25JWLU4dwr+zt/20DpXgzbDHFdI
oD3Wp8KV7qoz3IVt5p+67HIMaOtzB3IGVg4/uZXW3g6K10RWw9LwupNHvKYuupV0fYJwrFxywvop
nbiA3E0QZLaWwjq2ZowZtml/4Snd4pGjbeyhj3FQm3dVa0Ebzfl2r1kAKgHJucU3J0J84cRBu0rr
+I0a8EfbiWJVCWKDu6pXadBo0v2MXpfA9INMK39Z+bLfVplOiTrl0VM8oT/XJ7g8mBUzONmhNtrP
Eh2z/p5yOZqZIvEg1nOswLqqCGRMVNgW1Da+8T1C6iVU7Hz85up2uB+Q5Ril+j2TZr/lGE+RiLtV
a/Y2LIvwCSf2hZVY8KJjoBfH+3Jl263szCv2IneKZeTJCoENaYv642RPL3WNMHfA9cVECgwvXvMK
Zw+IH6C4ClbZ0M1He/aALn28e2F484j89JFGAUC4bfebNh8OYVUEq4Sw9aiaio0zoMzJXe6o3GfD
Z2U+d4PW7USU6vSVkBoM6fRSws5JRo0c0lziMdyPm7SPTXw6hgBkCAmKMznlM9mVG72KvBX5weyG
3XHSh1fHQM4eZdpmrCxrGYcYBDgdBXgm2p0UefbNH4M1mm+XDY3MxvrFjqH+xkToLqButvcTYSS+
D9Gw0ZuvhqjJncOmLvIRlGqecy6GFosEp669MblLvbUcMzQdXv3WJO29jyl5oL+ISttonVHsBxsZ
uMYi1/ceTVk2SseJD+fGiY9tmT5NefKAMspbOHn0Rku+Xs+4cYnBMPYEae4gBMFpb+8mDRsSxS68
FQmtvdLIV8IdY4jXZUD72J9HQNWzXNuEMK4gYoTHAmSo0wf8oVHPDOO0bKE8y8DYG0b9qGMISyq0
HT1NhfeIb+kRsS2Vi4jlOhitl8ye0BzAS6SRD7umD3dEJBBIZbQr9Ow/0miYl7LeyAQJiV+h1zN9
FEoRDiFRcZeZ0AJcfJmQcNsfGPMYd4jbdcxmcsiDDpi0EzkGMXTdrjTx0KCbsyKAioTNTRyTzI7I
dzXI8D505PfUjuZVY/gXWteQd56btmYTHnG7MacH2v32IhyQCgSF77+KlCJOZfp5Y7tyB4Wuy/ua
bLglInO9mXFKgtwYWWW3qwJaE1qIJsXVSIpEXjcs3ZY2BuQ6CYXvzewIysw47a0gwOFO0gTFljjm
9G7k0DlOBGB2pftV6FunJSXaH9r6CZMhHaWA26LeQEDfyKld5Jqjg3642z54BUoZ73P84twOd7ck
GnaGC1+ws5CGeJ+05uhT4oO5EMexms5hgXQe0vB9LPUvPQ68JSvTQhS4RQVFJB7zEfUJPgdMtOe+
Cr6SUn7X8vJt5hzWJuJ5HAb0nLLA9iEzP2dhkLPdWaugoeQQDRYfwf3YNy0uFATvGjb4kqD9ElLG
yh7TrS6FD+qjJTIlmfSagcKBzQnl9ZVDHyu7FQ93tS0JHqsxH46/Q5aoqTjUkb7ynpsSI4KG+8d7
0raHVahZP+ws+2j0c+PLbWAOn4ZHue4FJZnWA6QJnQbuJJ6iKD8nOVCEiXDMi3kHEegmqy2xFPZr
WIzgGjmSRAOWGY4TtJ4Totz7GIVX1lhI9vxNBZ83Dc2ffvpNlvcl3lsVqAyBY4z8FCW9b/OBgYtG
J6qiVZiX0CrNhOReKBi5U3/DhR4nEQ0rgdD73j9WffzmEiBOe8x7ITDtanvpYQjcrZ8dq3B6dH26
Q9EP4TRHzZOPfe4eZVV6u8RLXxsv22Uzwj2tpIEW9va2CLj4MAB56Aia77ZlRWlVYnS7aLH52eeZ
/kBjRR5HYxxoaJTV3uhqbBAMeTAimtThXB/MrE/3ae28G1mU419KZ8TJTjIfmnNg+dWdLlhchVNd
/KfCbQK8FmgRiWKc+AjtTjbtt6qNnIfRsjE1cUodC4C3NmyDlWWDoDXwSveabO6dqD9J19xoBon2
I+8YlhkVFl7Auyz1zgGNCiqQyV8COJz9lqqKOQaiJx8G8DyZTdvez+9zRd9goqm4cet7md/dOsE3
4Nyzpg87dKjPWWJExCnLC4G3vVC/GmHEa8uZDJkTUWoM3irFPZitkcalisLMXU3inYYhaaB5d57n
IGEbcQ3rcpp/QryWllnc2WV3tMmbZo0H4EqgyNmq+GPAtyu7c9kHByKXB4DdG7mJsD89I47Z7NNr
qexqDUc+Ri2EuNqOgbFltLVtwJWGEGYeE6srN57Qt6PeoHTS6YOkCh01aoFLBaHdVKk/vSMGTHDZ
7JU+1e9j9O32u/nI792ehKw7nAOLTazFV5JB34YShwlQ0jDkWOdAB6Fv8nyjlN3+5kYFUr+bO9Cm
wilnb6sdOrrpeCRwClmwoe/rQUAiec4Kdz41RrAXKUHbMbQu4BoMKLLp3uhU7xSdwtox0quIMb8r
JvwaItkaGziE033fDeTPcSQI6rB77vl4qU8WbVgb3renPWWjna9hVTZ3GqZkeWou2zbNeHnzqw0B
5DTk9iH3eQm62fBatHdbyyXu/2Jlis56rSQeL4r4l2YThoA4baEkvNO6wlj1VLYEtn5wXqgX3ZRd
b+dNBVbO6lDlm1//9dydyftGEne67IxoO3W6vnNtxozsGyA0A5tB149eQIZXVT0NOFXVh6ooUs6h
d33Uj8cJcxE9mndJXz5Dyh0mD7cgSoei8w8iax6sgaN7UuQcdwhfpNFjlvvGNXdNzzyZjMDdZHUD
cC5jNtPBmo7lQD5U5DspNhRhuA2DlWvAV4mS8IK4Mdi7zkHMgQZAgDTBSWaoTyyYeH3tfDyA53A6
YVipwM+C05el+G83SyEojFGWXON2ZPZGzxmQRen7xKiWD6XZfg7Jp9ENzrpS0Ik0zUcxuD9uFAYO
b+0KF4cICeoEHLVk35ZwVBg6rcMlBAONi9pBNgzlI0H9FpcQNRVjNFcNVfWcUWTVi5Q207LlXayi
YEwPYWrzmy66YNwCYWtYAbMijLRzxukD2OU4FyAPtsJt/84w8Gg7Gol3JEo8XHbfiv49MIChfbTY
yKH0BccDOgtAFqJXO7dCExKD/zJNbCU9qMgBi7xqLiS0NJUnUTA+3KaDbtKA69vs6qKgNmt20LhG
HViwNPX4cSzDidugBLJyXdyYsOpZe/xuHjkfmkQW2NT+XTqCnngkay4zL/qIxnLXBy5yYMP8rif0
nHEJOE4zJpURRjl5scum5HtG4aIG5w1EN7nTLuyekhS1RrFRC6KWzMcwTRBLE5MSBhwyTE6BRKkm
ME9AltRHBWH3oOXMMV1Przdu3u1yAqDsVlGpFbxTQXrJVZHECgtgUZCQ642rrJP2shcW8DGnMABo
3qpaEBpaTAVVR1MkS0ljZ9nnsCxdjT2nnbdezZm7UMHCkTdvtZC1sJouuQExQr1zzWKpM+1LnRCf
rGesubfXceMbFfHZ7q33Ghvc24ug8Xo2BrSrKQKI0qBRpBh6EleuziVxXUFmSc7H3W5oUojZPIDe
qzxKlTs8ivE5gV6Z5QQhQRkoku/k27xbc3PK4jFbmQ69OohL4ar0Z3ctBhqug43ktvOoVvSU/AJd
azEzJ7zBHRnEztjMG7zcz3SI2KhYIG8L9xjimRTID8cFDGpGPV7IjXr9ty1gdLA/80Oxuf2q5fJW
PK99ohzd2iaedZMVTistGNK93XIwKnV0R6WdEmJsF+GW5ZzoawNcUk0TesUbAXsVcgyQme2uHGtX
s9QuCkGss2qJ6IF8r6r2Na3Yh/4AAP8P+hdLtZf+yOqn42UYdGWR8tASxcz+1/YTvZC2CgNbbDSb
UTMl26HP7910RqSOPBncr+g+CEnf2aN7vHHRbqBhVgVndWVaATsuDS9qEVCTzPazT6/bl9N+LGrY
bWKnmFcxfA9OI2sFZ/qVInky80VoHxPLfDaDxZ/f0u86hdsdCYSaWLQ7gjSFX+8INrTvw2DE1gFM
mJAb6neQMRFfO9wKyrG/OClgIonXuz//3puf9O+P0hQIJ1hccMq3rF+/2CyKeOIQxKPEUa0MQpYE
cVQwcIc0W+ucGy1ZrSLVDHlSbfl4Bi/yOb4KeHBd5b9ZlA+Tfu/E7Tds7Re9mf+0VXHTM5uJRd16
TUkr2t3RcLiqmkE1nhIaqn9+I7+lSAmhnqCL0yJ9RmTDqLt+vRErsXU9mmKxGUwmnrpyNceHdDy1
2trxkis8lkfG/K5GFgFngSVMdWedKQbYo/RQTVbV522Bdd2x2STlUS3xilTSW2C/apGbjI9ZsGcq
Lrg78QfWPwshNEwsSXxea/1/9s5jWW4j+9NPhA54sy17LS/q8hqSGwSd4IGEN681jzAvNh8o/aNZ
KEwhqNnOQgqp1VJWJjJPnjznZ2ykn0ZKstJ++pZAPr/9mun/bxOttIlo+v62JaY21Fmf6O6r+N//
66yv9Otf+LtHhH/nfzAu+dX/+bs1xD/8Dz0hetcmmx5HEZoy/3SGdOM/dH+QXpcN5Lv//pf+Yaeq
+n9knY3tQGiWFf5t9U9aQ+q5CA6oEhPrZaIYHmA6cJO5CA7PClIKDFxeRiRdwyG80ZTvPsgNDQ1I
E4itYTwYxb3QP/NnjKvq+pW/gEqSp/cC6VKya5XGqJ3RwYkPvy3eQoyl+/VbiP310zQTEi4GKDRV
rTmXK5bVqg1bh+Naf4nSwdsW2UEHT1IjonN9pHMS2/+MRN+OBw1ejXOiuJ2lvuL7jBTwVbaabN3E
dn0T6ojQXh9IneAB/411v0bSNYjKJm09iMFzUE85OL5UiUF7GWsVckIpWy0vfRtd3YSsZVurCoB1
4XTZgxoE5aMT65rr52jDaQNIcOx11L1oYhSy6yjbpTxNsY2T5L8ydOfNg9/p47bw8+7YI0aB6CGN
iDIDcZM3HSlxQT038GmU5X6C1XdHQUa9uT6/c1DGND0DXgdbHbtL7E/MmQYWU4Ia2aoAgBFJ2rBT
hiC6MbPHqnow+se60lbGm20R/OsdKJq2g96bidK9MUNjdBYMV1XulFPb64+lyuslM3GUrO2NnGen
63Nb+HR4lnAodb4funazsQAVlPQ2Ze2lFOkNVXR6EMmzQHqFgrypi5XbeJZg/NophmPJrCQLyZ08
7dnfyK6FJqeiI7a/ODrCMmI0wvss90MkbFrnzsB56VE0VYRMfor2E8LeCJKbbfkY1zHt2lZRzYeh
y1A/JZF4t1tLevIbT3zjlNFZdZoBw7UAOZbKrm/l0qnvc6XTj2qROSjtIzjvJEqPVEeHQFffU9oP
hdE9QxNyXuLeg4We5GB4lUZbAfXMDuL0PW1rCm44F9gmBlbnkxYWqVogqaNbyslH3ZRuFbVE5y+/
v/4pz7vh1q9h0J5jw0D+5yjOoGxdB1+Ito1/UkZENHmZy3su725/fZSZwNjfwzjy5BCNcZXFH+ez
wWmloHNq+SdZR540L+oflZ0OdNxyykRVVh5kLde2ovW+x4iS34xh3G5tyRD/oDqAUfg/84VAqpyT
zv/5ISQlkxnsBAKYpXbOqNAl69XgFBm9T0nXk4B25lKATK2zT3sIeQaaZjFkgQ9O5nUPTlg2KxYp
M3nDy98wWwzfMTxq87qHWm4SviatjPhvYv5QWnwJQd8jsBREkLDqXsoQ/6lqVxth5QIZ7u7KgZ7V
9W+zEDh+maj8syK/rsXfTpef6HpdlKE4tbp45I6TQYlKKlY6ay5by/PWsKFBAEVGbmK2pRXL6Bs9
1KJnyynFZKuE3vldQF/8yMmUNtQLK1QfhFe8A4NALMoCNSZoOK1MeFre3y6eX1seY8LpWDmTodMs
Mg/e0MP0jRw3rYKjWXYPWmbdF1Kv0IAQb1gHUpuvvQ+OvyYBs3TWOM6OLJNpEKhnYTM0o8ZToXO6
ZQy6zNHwP1HWzvPs2vl7coDx8PlSECaYXzuiN8IuKAb5pPX4tNJ8soW+MSLKuV5AWySeMofr+2d5
Vv8dkbzw9+g8Aq8vO7hbbimqd6dPn1tTXVOUXAqGE8Twf2Y1uwHUlu9ldWHmVih1tcNTjzYQblHX
J7J4ENBwoKbD3Ya86flEbHVopKqS5ZNn+XeNYSGeB/+miuVvIZqS18damNAUchX8vzgHyjzXrOni
FV1dyfCYoFqC2jTH7M2jqb0yzsVe552Fky1XpzVtO3u218NCqsIaVwm31DucIJLBvE/QH95IMQpn
eiMdzFY9sV1wX8ZgbyWXvIz6jD6BpDUVhpPDDzlf0U6TFMqFgeOiq0KNqkvv7QgzA/SbDbpvo+Sc
UEz46uSowA3OSUuLtX1zcRp4h3KP81TH0NdUL6YfpKA1RZGdJLtxi3D8nElwNhIadX5ooCwtI6be
kO1f/7iXgY5huV6QNuGC4c0y20nUZZPI0EuGTbRt7Bc07OvKjTvE0JA/Q6MGqy/jg2KGj46JB2ie
f00Sb+VHXOyw6TeQmyG1MO0xfXZkhjJvkjAq8lMDLQAq9QgGVMXfhwzq+mwXBtIVnRRCRvwCmY7Z
QKLyRWfnjQTzP0m2PFO8DTaQqC6W0tpVtTAUu4ixeOuZOviC2X7ioVBrpfDcEfqNga1ulninyqLK
+sdTYhyWjYwTjLMz+365AIaIUYp/ypOpMi+H6k0N8XDrka3trw91ET3xg+dc8roF9ajJ8myopLJy
/Jyc1M2c/FOoFB9oUKxkkrNsHQkQEh1eWg71GNMmfzlfNTNJg1ZEcGGcrrwp0I+XQ3GfdfJtnPqP
QT4cr8/oMsWaxqP0g/uvzQ00N/cywc9YaA+lLkTqR6WiyTWGqMn7e7tUaGimKrxJE96Vs1M7e2U5
L3fI+dhTjP8tmSnqFC9phG5RWR2CndZgg2XyDtv5Gi2KlXkujKXyriOqoPnCjpjF1na0C0UyMtmt
I6+6LzS1h8ijO989xS/eOwHUk+56YKAoi6qmRbcPz6PI/yDxGN336mjeRbKFFwpCMi+NX+sv13/e
0q+jlAJDxZxMJufO0wU9uahGtOIkeOIesxj/dh7a9qEDTLYSahY2GOUZsOAm8nkaf5wvuhP5qL75
vueWoVw8gJyKbxSL3u5GM8v6foyKCuOvvtK/XZ/h5dHhzOi4fFL4YZbz2yW1vLSrrbF0gzD2aBib
yITLtfF+fZSLrIBiJnBm9jQVEcov0+R/31FxZnWNIstuYU0KIUZ142c+3m4DEquAkq4PtrCS+PtR
XTZNVLGw3zsfTOoMeQhyS3MrI/uuZ/qPauCsmqNHuaIrEIPMxD96ev/XF9FFhjAVa/87pDZTLXJi
yxr0LERGRI/k3Sj3j0pU/KzU5Jhj0VXW7Q22qvvWCh6vT3VpXMNQQWDzpEegaLZpQIIXMJ96TAhQ
IFUS/CmCpEdqrCu2oZnRumilz0UcoPpvjSv7dXFoUKfYZCs29enZKhdjVdmBBLYzFfkPUOefyKT3
ox0cc63HX87+pLXis+EPw8rXXTiSuBgTGYmJaD/NnXCzLvXsINTzk9nVaGwkSGcjvRb1b9dXdiH9
mN7zIOkJTIZxIZrlARfObSeX3bEt7v1BO6LWSnlo23v1U1FhY4WRW/9cZ9LR9AXaL+3KPBeODKHf
QtKNn4Gg5rQOvx0ZWS79lAsnhoHvB9DWVEiqyHfkNXC8Py6TGChukWJavOdlOEmzbWR0YIbtLoLg
Q4zeSijWFOCZQTaKH9dX9TKVZCCgvcR6XgcX3sJUYEo9jnz1FMjBXtcnKYWu/KINmMbISRNuMVv4
YjTjp+ujqktrqavTNWoiT8pqnq+lGRd2Zph9dZLvojZ98wIsgsixZKjyPfzf8HPaje2mKYGB2TW9
6sD6lo4OjyQP+Lhj+JsooB0fj3/pGGDuOiAsO0qX+ziWj1qKzRGWkzjHtM9FgXRU2H+whjr4F9tB
Z0dS/2Ev2nOeGBIdsWxTbD0Fiv2QaONblkCADgQ02TW9uMuTPeXcmsmLytK4mGepjm9Y6CaCnXvu
R7dHHMEIP2d4ISHsji1g/uhX1koUuwzYpjJdsI6scNDI484/Dykx3smZCs0eQfQ2RkMj1oIJoV3p
QGWrYd9m+Upv7TKKsBMo9lI1J/PAgfZ8SAWf5DZqJNMFPPa9RxpPVGOHILJze33r/RIuPKuTUJWH
lMPmI5joxvy72XZiibFTq5M0aNKzVJWwiM23Xuv2soRoo5D3VR6UH2uAxFIbPxQjMuiGj0Y82hGW
Z0EKLtsHFPhWymcL35jQxkZSMYNWoBGdz78EktfaUiq5sZMDikV0AdU6gPTbOk/z21hP2kOZJsY7
p2m8aeV4PK6sy0UJkfIA/CWydqI599TsAySZ0yk67jFuE3Ej5+jl5Mn3zMTOC6dXGAeZvE9r6xhr
1gTW/dN6LYPj5EFKZ9HFtObJvIHuSKhB6MVu2+sPo4zRQOWU5eH6HC+jzvkoU+r1WwTvK5D3TaJ1
J6fKnwJAxX2c38gtxnrYsf35UBNXjExapig2P7Jl24N4ghR90uTwORXeZ+RNP/iI6JnRWktm4WKk
DGHJlkrxjw84v4ATK/arVmniUzXYxYbu11+yPFASk/w7dIeOkhCwN4oEGI96UHtx4/fha1Svdb4W
FldXpp1rO1SZLq7HVh+spG/wtuuj9iRr7QctxY9WaRE6jW6uL64yfajZGSa5mypnVN0na+LzD6mY
uW0XvEXcAYVyPUr30Em2FrzS4FOJ51eC8niKO3DzFb+BwBhIoEGgibXy/8KRpbqsc1ZI06l/zn+F
JrCwBgTu1mWlfvV4IDzqY0c8DsPArXLF3MlCr+860JTbIRjWim2XV7ep21PDmRYqt8O87kodRPVH
2GbuCDVjFwX1zYjeiGObP51WvavK9rsEMO36yi+NiU4kTWtWnSb1bMoi6iyL7mzjBjW4HyxynvMK
ISLN2hW6/mQVyfPoRWuV7cVBzUnheWrMMd3zr52hOxHbXB2uKeOvqY5Yq6qjM96OgCx2poJvhlpp
Ds8yP9hfn+7CpcQ7gtY0Uq02BMtZTFSl3HNKu0xOoeyh3qcgO9poknfMOqVaGWrh+ExJrUb4n1Z3
3kWIGztpBE9ZF0bL18YooIIH1Xulyx2+gfWaFP3CxGxiEwU0/jQ9b8+XVEsrzL202nHlZsQUu0CL
X5Kz5N7Oi/z2+houhSfKMyBnNPQ/qTrNxoIbUwVZpmlur+h48RrVEVIJ4Mz8bhyNl67wv8sjHgRF
7yYGv0DtPlYRwJnrv2L6UrOIAbEfVWOaNHRJ5q9qrp24SQtjRPjMrm3gjbJ9tIY2eMiq3MBIGSOJ
RMOJ7/qol6Vig/wd1AVPI4034bylbI6j3PQAwzgmafVRMiskvdWxu21iS0Mrr9D3YyLSlyZtgQ1G
9DLaGPONeqi7tet9cQG44HV2F/U4Z3aI0lhvKj8IAYe2wwcMyA9OIm11Jd83PhJDUpDsTAlwFqYy
TR4+WH70EAkdoSxMetr2A5oy0KGcZhd50fv1NVqI5WAypl9Fvqmq87wDnqQUd5KhuIUmgLeHeGMI
1GdXvv/ClzBtk3qxBQSNhvA8WCPKHadRX4+u7hXDsYqb4JMZBPYjgibgTgpcBIdEr18cGXyibrdi
jySj8TE003xlTyxEMx6RDg1/pk3knh2H0BpslOyHBp033IWS4i/FKWCBZXa+EVX4UNmIdxnD8x8v
MkMZINZ4PF+W7iMvVGw59jVXUxPtPjAwb8IeXF15NiwtMhcyNyKNGYLL/EoqbF4IsiXVbowMSR5U
t5L5WlJ7iZqvtXwosaAXeGpyn25bW175wgsBlFSAvoxFCkKJdgp5vyV3ilzkSTEmMmauDej78lmA
x/NM4N1N/fP6ai4OxfNVpgtB33ce0SwU+jIg8rqbjsaTFmFPHtU5N2B+E0X5v9gvztTxmJgDU1Fg
tl/Glpq9L5XRM/OrXYCRPnTZXP40GhUhzOysjxrwpmOi0/NdWdKlPItdqtHWBfHDs2n2TJf4zk0P
pNsdyqL9gA4feh35IMHlyptjlMMKx8AkfBwbxXArFYueYCjGY52GyV4Kyb36AZdkNNTKlex6IZjh
n4izAzhW8Fzz/C8bJMvTq05zdceHRgaJbTBNsVF162vY8XpSR3/lgbI4okmix7kl6ZtfmBbcvNoe
h9E1Q/WuTvRHUQbvfq68l7H3HAxGtLL0S1vM4RxxVmkIGfM+V0erfSxbzHVDjNXoaACNBc4OizTo
vdfru3lxas4UjkjedcqW5wdn6ufG3VA0rhOiQMYVgat76LTflUTHmCmt32TUu93rY17mH9T/QVpR
fUZ7HzTZ+ZhA2R07N7vo1OCL58glcjOqi0TR4fow03/m/Na3SJHJVNEQokc0v1sQ0LWazKzK04Ct
dxje4koJy27YmTV1lI9R9tYqK/vkMrqfjzj989+iEFLfXZCqjCiyFsoAVk7Im/ZluOlGt0LZLyhW
IvvCSp5NcbaSnajkrE8S8xlO6XPQOPpHxYec03i1WJna5UVtkQtT7gJKwLtj3gADUZXXKE6Lk45s
zr60wK93RiCvHG3zcjtScaJHOdVnFB55s5iTCQP/ENsvTsi8x/d9ZX7GZCDdBUNT35eBGeKlB25y
yKRkFw1mAhEQje6bpFOH1y4MKMiClEMCoIvva6Uvb1szmfgbfYA/HVKCkYCX1HHAv5p513wqFDl6
tOuwfU4V9EE6PTUpLeLpOdo4lTu+Im+9CFpXXE/2HH6iHYow4k+SAMSehRh9YVN8OzYaopdZjvpv
k5YgAoofWiWw6YVc/AZLPfsZBCDp2kL2nuS2DfHKkq1XKMQ9UkSpvc9Tw0L0wbIf7QHSvxrq2rZU
FQJaVugffAQqb/NAUT/ZXRzeJJoEy99OaoE2K3aceuTrd0GJ1Xoqa8PHrBHaNpGNDMXaELvhxlpr
rVyGJuqdVBGoGPNYgSFxvsVHnMKxyKjEKWx5jpUNeNZCi9ykE1+TQaxkS3OUJG1e4IK0/MFQUwdH
l+58tKLtRIeqYX4KhhzBVhXpk3rwwl3m2z+dpDGPVpuau3gSlo0oZx7hgslPal3URzsw9Xuzwlyr
ySkjjhCNXXPwEdi2avVr4UUIpGYhHDvYl09ZaNlwkHT9vrcrZE8Us9lqWiCQBG8mGeK6OQylFL+g
fzpuu0rl0dRl6tHooKZej1mXy8uTwUTxTCVsUVWYLW+KfFyM23HF8k7kHg3v6IPUREfDGb5fH+ny
QHOHAhWbnmVkhvMiPHC9aFQEVXIzKryjMlo4BuVttRKDtcthyMjICqeuGJSai16G1Zamp2vZCeiD
iif14GNxbmH0FkVUqVCqz7dcdfbBE+gNxGTFx8BDU4duWX9EOad77GML+lutZq8aYv/hRurL7jWP
M4Rf86oJH1Rbldwij987uY72Xprj/xt5xktjZvG3FFwiUkZKfoM4Q7spqnz4OZS045SwHr+RSKG4
ZaF3p9lS/i4lHXLFf7zKBtWhqVCkyZOm3PkGDo0qCFOzH0+1In/2eXH4dr0SMy9XeIqWUzYE1N+8
aBkrcaWm9qCAwIMIACgmPvjWsOIm9yvDOb9LGQQVqykDwiZ7XmVsyhCP7NSKnoP+Pk7jjVEr/sYc
bnIZi7nyOZHfrAQaqyoAJ0c3xNS7EQb29bW8PBsWxwKYK05z0CPmoQcNk6QztdB41nPQlF19E4xf
BCbs5ADv10e6zBzI8WzeibQIfqkPzr6akw9WHpfyCcoSWjoSaqRq/ZUo/JY7zVH3y4chsm/TVF+T
4bz4llQpAByZlqHINn7hs+svESZyi8EoTknRGLyfxuy5NMpxf316F1kDo0xe5DRsLVKweXppICKj
92mTktijCghluQ6iJ7sRKw/CpcmY6lQTnuCAznzPoA3La9yIgpMX5fIhRKLbbePYWUsmVT7G2dac
ZkNrlq6RTgFh3j3wowCJXa3NXBUxGZSgDhVOvRHanqBC2zp4qGKcKJVb9EqQRn8zBvsRLcVNQr9O
M+uD6r81SkV35V3BbFJJAygVB5lGHqhhOF2uOr4XzQ3/W6Le8KaZcAO2gd+1dOL/IGlPNG6wJ4i2
di8OSKZ81a233HyV/XzvRDDU6CNN5ecsQGZpfI/VGzPW7srkmb9JhxsrWQnqS1/WUrgnebSpUzvt
fOM2dUru1MqO28KB24c9squ2FXvHoGjEyiZa+rpUVKinoWyHtt1sqBZt1TZy8tJVsVW4lZsiwH42
XquhqReNKb4ucMNf9I+pATrPACrucC+uwuc8qsg3xl7aqZEG2FNNfVRU3vAFPtRlfJxywcCu81ut
x+EZiSR1i0wdXsdS73/CnDV8kEwxydSN+v3oyxbGIoi3eH5ar6zLRZSafjBN0ylLBt47LzVFmVSr
WmhbbtCqNYYQ8jPs45ugALIsldxf14/yZUNzGo7HG407hqWpef7FDSfJBm4/z02yqX+fK410IymB
/dx2wV96rWOjnTv9Y2mWyZ0BCwRH8KT7CDRF33lyB02IG/jO1OoUdfoABZO8itNP13/j0k5hNeiH
cU/psKLOf2JkeiIeq14+JVhJYSL6ghvz7fUhlhb9l+Ue1TNaBfPOhFNhs1HGke3SujyGTnG0tdzF
7x1TX87B9bEWpgMpGHAcWQ34w3n5wRtGdFdyDWW2tOxu4DXX2ybXzZX31sJJRoqWixaw7QR1mx2v
sc0jfJAy27ViI97qBcyw1odtbiljvzLU4oQ0S+PBJU8N2NlQiVrACE8YSimkWxTt39tS+/O4xOfn
yuEhPoELZ7s0L1DYSvVed60KyHYpGz+9Mb3Jwn5lHyyt2oQqAaUz+XvO9wFYvWT0E0DKVVip9xJi
ufdIizSP2SSZdn0bLAxlkQyxB8DSXTIu9I5OfaRIGv2//qdf5iiFhPLBVtcwOhe5CDc1x5r6NRc1
wsSzpastE7Ukp9TdRnRHgcDB1pjofmlao75eUnQTCUxO6TZeZW4vzJDxuFMnfC1xfnZu/cyqs6TI
PXewTdxN2+JTXdho61l2ufLZLuG18LQslQbyVMKlfDwbKpL1PBzowLi+VYJxlfok2Eh8wlOlR9zV
o+1/6bFl2pSaFb8K/ulNLYm1xvI0yCyRgKk78ad4ivCynf2INsmaEQVt07Xb7iHOUIdAS+SxpIEt
le293qanP95B2CqqDg9bQNIX/cWmFqNpeaXt6pPouNQXb4GiPDW5/eP6OEvzAqE0cZF5uCvz2ngx
Or2U50KcaPeBfoxt4ztCyJsuq7bMKzFwLbg+4EI0JkuHvMzUePfN76TBUFOUXR3HdUpqipmMGZQo
I+s9k0as4wpjLQW8KLuxe9CuZYty7kG0Tkfot7KbEphS5ltRdlLVz2ojnjgJRVY/9Xm5Maum3tCp
/zczpKXIXaMbRJtZyEylkbQ89Uxgunnx3KN4hWtYWJ76iuIYunZr7Y2lo8gNynNEIbxdZOytZJnt
qMTpSSPNURTET8c2ug208uP1L7e4VWBxAULSua7nyUugBV4cxGp30pX62YkwPElMhA2H9kEW/uNo
4Hvz5wNO1DkSJqoDlJbOPx29cFGVKKS7jS4ewsb70NgOOvONjiZ20CDxZdUrUKulzUmPCeVGgAwy
gKnzEYPGBrDuBLbr6QMNKeW9SlCIdCT5NkmalW2yGNcmTeip/swc50kyfoqSgwav7Ta5S65535rf
hGXtkuYuVd7S7qUeZN4cw9P1RV2cIiDyqTzHQ2Beq7VyKYE2rLTumI+3lE+OmaLv0CU54qtyc32o
hY1JNZAbHfVpAJ3z1fRlDzsVr6vdpMKUC5NP1OAbV9KsZOW6XZgTfVMa+FO9m+rj/MRFUCsTL+ca
TFoD7fbEDOn2FBmme0G/hfmUr327hahC0w10LBgJ5jeHfyRoCnae3ekuqLnwsbB8TCGjOj0Itarg
z1iT44wcQqoT/oMYh2wLt9XYVF2ZY0cqDiWitKPeoqDmxclx5G7/IiMKu0uhTK2x/BaOLbkIfXTI
5MCC5vARVHDjNgAW5TZIOzmBehSJuLWgdm+CXjuqCDivHNuljQ2UgvqszpVNAjT7HFbf97o+1YPQ
7RWvPkYEEmInWoGhYYTKLIQmaOpylVXHuvR5hKg0A99EWXoruevS/oN9S1lIJke5wA+kSVgZFVqI
rmJbX41Y+ZrH4VdNhD+vb/Ol3UcKhEoFbUfwbbMkLDa6LlaqKj+ldY1uHk5oqbZrFTS2LAXmxL8Y
bMqUp9ySpuM059+us4Lv1jWRqbppU6CP1DTdsRKIvwYJkqt9Qh3z+ngL+T/GL9CpJvIAdfZZDO5N
FOL10tTcpsoorUeVdzTluvnzatDZKNNx+21WcUfFoMFlyJ3ci0X5nBpv16exlCj/Po1ZFmC1HhBH
K26gaFXI8HQ4mlIQVjV1qwiQccL5StH+hkLDyudaeoJTeQKf5kw6KxesxNDIPDTLtNFt6gLASNLI
6T7uCbW53JXfTTQyjlngObdV7IQ0S9phH+dOcZNAwEFJyx72UWv2eyfNSqRHeZebXlD++aXH7wIu
SHD4JS5zvvh6bPmlH2Wli1PGxwpDjNTvnwCVf7S0dqUet/QZEFmhN8Rzf8J9nQ/V+wMXWianbmV7
P0O1PBh6Q1kivhlrJJCb5q++RgxpKNSVEvVSDDQoa9JWZiejH3U+Ll6wUtsmpuz2ZX/wih6ETaVv
RiTzcQ9xntu4y1fOzeKIZJs0OHjZku+ej+j52hD36P3jb2ujIQ9XLv+my4kGB8DydrFdlehf99HK
5b60vhCfrQkRwkznWLYc96pBFE580sMKJreOtIIFaqmkCTnmw+dhUsHT7Ye+SFcGXgq1U9+eRgZF
goswIeIKMZKBUGt7mvii1H30LoKeZqlkFytHaincctHTY/zlOz8n26Qi6XtfaUDzRNZfHbUjHIVH
e2uNinJTZUJZmdlSAKTiDlTAnOBx84cfL3ldre1OdfFBxgwJ2N5tl/rdSqq0OCkQK3ClUD6h9n6+
XTqvHTVq+4o7ALG3c/81Sn1cAaByb+NaCVeWcHFOFASnhs3EUZltzk4JB0wqhtTV8RqsQ+NjXHRf
rwdchKT4ybMXMxfiRBiFX6NC8DufEiKWGCbaQeLiZB0hzC+cjVH49tbQGvko9foXK7WdXSnoR6eG
nm4peHkYzg7fctXst55mp/dqq7hRHqAQbcj+PQXcbosDKgKxEbL5Gga8WGbkn6kANDu50dQdfj/V
ZrBoEbZ6jpvuIL1CAf/u9yp83FjEB9j5YhP6qA7o+G3t5VZ9JTvMkC5HJx/FxHEX2k6CdClUVniJ
fIE6fY0karVWZIu9nhb+gxqhSOIEmdjWZoG5kzDNnc9Et8LAMdvqPAz1Sq1Er73L8NkITHQ9onQ3
OljrDVJi4KCC5HGSaMW2Cv1PndllWydof9RScw8f0gOOXvXwEoUNWl2tt62ZfrVxstiAR8S9rOWv
AtO+i5JQ7NJCkrf9iF59mjnPkdm5YZ996oroWYS1OemLYxbbjneG0/4cSDVvLYEOr6QNP/Al+IIP
LQ3Wrv6RZMrnAB1Gqjrhtm+RMAz18pONIvouN0o+WW3EqPbL70MAGpLe0SM153vbRFZAVB091QEJ
8igvnmxhS5t+7NF/ttHDLkzcmFpD/iiQncLx1gsOJa/IzdhDwpYctd/Fno8Gspy9YLmCo0tn5dtI
Qefa8TL1DvAKoiiKZm2EySdgX3woS+tr1AWAg6LXNHGMR1gPw2aIDHM7eNELNJLXPHPkbdJRRg6z
8lGF83WIoeTeamWf7crGw1IRM7Xbos++UJR79RtzfBll7FqwUvuoG8ODVNUfon4Mnw00bm/9fnh0
hPSCK+R9l6ePtJRQ48ObYKtVg/kq0vCzkqbVCdPH9KjIcbpPSz95VgInvkk7222jKNr3NvbLoRHe
ISGNQrt15+HYOzW99mE3BMybSVg0wm69QMuwdaitLT6IyvH6mVw4kZTAgWfYk0vRRU0pSEPPB+ag
u35P439jiTi/9YSo9zhbUDwucRpvDWWtbblwNUxsPvBjDoUYmv3nccAzAl/Jnah0DZTME5xZldTH
U8gyjgi1xysQiV8F9lnUobEC34WA5CCeNQukGE/ASRqpV2tFXKK+WQh3DNT6Lc6r4PtQ68oHM2/6
29yMjP1E+kF2vyi1h6zXu8fGwnFDrq3grvDQairVHB6QNMY7UdsS3kVC3CR5CXirLoNd2xnRYwi1
YydluIKNpUeDxay9LbeF+SDE0O6qNBwmp1XlcP07LoXv3yPrLFtOI1h4QaO2p7q1t1TOv/khEr7X
x7gEeFJanhRopiYDxYl5t1Clm+5YwjfciRFV+9ad1lvPFUg5Mw/faYxDBxX2rrPkPU2PaJfF6hMG
58/KEOwlUNIrP2dpE1EGpXtDNj2pjJxvosrA5A+vAMMNzZroHsfq0TESoBpx4v355TgJocIEoEBJ
qWu+XzVeI0VUJKeopg1cxZoG2CpeGWRxPlPFdSrtTrTs8/mQbPSizRzNHdXqgMQHV47zMmbqy8pX
nP47s+OAUsB/x5m20m8PK8vzbAwmI/KyGN8o5L1iaTzFXvQXkj8/NaHiooLQVmPTFLditOetP9+q
8G9kIBmTbAEKiufjj0NOaR5DlVOrBX/5FfsiHP7FccAUymFbwKajtTpbS70zjKCV/Iwy07ClGV81
0u5fLCMjgL2iYGar8/TMbJRBGkpfOVk5QmFRdAK2PnJl0PdX6je5KsA9Y/s+PIGlWtkpC5WmX/1R
qK+IGgGZOF/Blpa16tmS5CpBdqK6UGyGDmCshplBmf5Ute6tgh25ctwWIswEjnUM0PK01ecJohQX
6EPH/ngCxo7LtKP8UMJwf31RF8egs0grAPFG+JDnE0NcuRgRwQtOZdCGh4iaEYJsfv/y/zaKej5K
IfcdppxR5mqe2IHRQJ17Za0WjvIkZjPJsdJDuUzdKZSrneX7JzIuLM/DpNtTkAdwII3GymlaHGrS
RJ2abpSnZ0tmhppF1SCWXDPKwhOFV/vOgvp722W6vDLUwtfh2LLn1Ompzsv5fN0w/JUzp68yt29r
cKsjT0qtX8lHFrb22Rjm+RhdIeJodELPRaj2rWqyjyp3bd4N74WKpUOGv0LurPHXl+ZFVRISCvUH
67J+JtujjK6B6RaiVHeOGK2dYpXSyuotlUBRH9J+MTMMh4rH+dSAm5aiaPhIAvsSrw+Okd4ftLJx
Q2y0PeyCilJ6sgHXb2AI/HV9y9OV5L8+i/oOjUqLtx1ZF4pY56P7hVqYDoAKN1fk+tGsfe0tyoS6
JTnD4NCLH2t5W9oPmMl8QLKowdtNgcdtj59Qkf2pQmt3LfKzQ2bwXDPrtiGyGTaW5+NDlv8FNEl3
Po+i7Ta2/5R3byOyJhszy+4ziczYT266zLyJG+W+D2y4UzrImgQRnh3QStT5Qkzlsd3e6JrQ8KYS
wzE2ChW7jyHEh83BNwCT8q2hfhiUJn1VGwBWfRB/VcPuA/YCzj3IKtFG5dZUsUVQFIGqk5X6RzjV
1WPTqiECBCq+arL6ghu9/FCncnJ0bgxc/QYaVrp8LFrnh/qEy0QuUqBW8sgL5VPmacUmqOG6gZSu
tvTLm4OAwLop0J8/DjYmbScLOxhpy5MEv7G2gnsRH6ivlAd7wDvEi+Vib4vG3EcOjls2YG+i2QbX
187Gk5CKBR6Zw2OAKhTWrbuxwqHjMZoUQB0l2SFZJtFNa8x3qZdQBjc1FHSBh96FTt/jzGIZ22Gs
nKPKBI8qgjl7kSECDxYjfw/VztnLYRFvASXiOqxiiGjIOR4GPXlZPlTBQTJtdFFqR2CfKHubOimH
LbiCLwM1+AcjRtxA5gW0GwVOxA19ixcI9sqdpOntsRg8HJ4KR/lQyEN3m9tyu1PrbNgjMwx7usRo
jhmkL4DV610hZ+YjHn9wfeGR7ZH2SQ52EXk7w+rGAzWbbgcAy6EZ0A/QgHIWOq/rJ6Xxk0NHdrD5
P5yd147kOLKGX+gIkDe3Sl8uM6u7q82N0G7kPWWf/nyqBc6pUgkpzAK709idwTApksFgxG8gaNUP
o9rJ+7rLom3M6+qTGKheWbqvuLZIJLfQ0Er2eZWxqWJjo41BeNelkX6xsWHagyBS9yY+R26GRttT
YvoqsqpWufXrEixOXuuYHI6p93MSKd72WOm6wh6quyDWip069P5GKVOQ83gl7sqsyk40q2EYBA62
kjl4PVFY0Z6oGZz8JrU3bYoHhsw7Yav2crlHtLFENjsuwQWKbtj2uuTtusEcviMfk24c+mFbNbOx
NqwA4BtwUCCB9M0GTX9/5/dxhuOgTY1Xi0JXlYS2CWIukpTMYxOZSQg5xbO2cm55btTLAj/yNNij
Q1WeGlrfiLpqD3YBHlWu8uATRGG8vENVx5BK8g+dZzR3daj88pxU/6IYmflgUSp04WJBX8DCY1sp
WCdRy/HcsGm1jURh5hBCi9masVw/h11YbnM16zYZsPyTPUTFJuEF7Baqb25teCybpsX1LE+kfqf2
eEA3lLC3aRZEO0UKQ9fKRXLw7SzZoN/X7gptpPhj58UXOUceMYK7vVMazHkwzdUPY2FDqm7q+LEB
iHZEuDZ4igizOEWVKBeFbIbW10MXpUMHAaPW3wXoDmzLvsXCqANA3g1WgAelEEdhyTirNl2+Q1S7
P6RhoB99BSkJu7Tjg436ket12AlGkarjupb4zyaWs0eMCf4GNWrI5uBoblKFCZkei5FXiDc5LVY6
o2g25hjjICcP1k4XGpxYcJc75Anw18FM1aWlp+40O5d3eS4P2yh2km2V2dZREwIWKc4EGzWFa2DU
ceYGcaCd/4fyBKK4sZZd0F83BY5nK/nQ0p0LsBbIrWGzKeavG6OOME9AOfsi8uREf8GVvYdB/jsZ
+jk25mBRvJLmKUtJy9sRZ7d8ngpN6eJxuFaa+CSxY4C1XLzUvhi6t4ltrNf84N5w8DdLootlNER4
3ueTwJxn7zRC2O3b8TVJml+OeMfroLPI2mCPvL8c0f8LCz00rEtYgsxzdZm6lUr59YKvYk8z0tGl
HYUfhCJyLB3urd6qeFXgLOkb6Yjzd9XszQTdZKcukQ/jXv4U4nqGusIoucog0o0FpP+kJdIQU+bw
xfX2718o8Tuv6IQp5YRpOkvMJk1ds5AykiZhGm5vDycR+ih6d/jW+L/9RPqn9L1D1Ucr4y4uI6k6
/RNuYfpZ7z+bantj4zitcRFj+jeQsrMk5U9GYq/sz49EYQSN+MaTYJhMKXyOMlFNAVMuq1KeBQo2
QaGB+9dYpMBXcfstqRW22HhamEo3XdvvelALj1rfiX1QeThZ3f7Wi3OGOowk2vR8nbfOJZHbGLoG
3iXA68YVTaUdsdujcSRn9krGaE4Pkfm2RLwQsqWNsiDDvf++eJJ2ucor9upQvcOtCzfkBLXkp1yn
MLjtE1Eaj2oYS3+q0BDfnFwqf4xBKz6PkhkJvLCHHN5RhM5U0hNsbc8+O/3YbZNMZDsdGQW3SO0W
iTuUkbOoGcGmUxxwnRJZe3csVfIVrCKPEhIWvWLHYAhLke2HIYxDV84VKL41lkn7IGwxT609T98W
rS+dorT4liDuTNsywLhwTEqMD8sch+g+Ah+4xeWwGF2Itxj3EIgDrlI93NdUt69tEGlXr+gtJFDG
oNumSmMcyyZQ3CzzpXtT74pnDY2+S0hh6BymAdw9wBb7aMi7rebhhEf4Mq+S4rf/cBkz1uBLK4/v
KTbNF2XqGQLlpZwI5vb9ovgYMLYD3mtIIzj6KRiwEMSctP1eIEF0Z5ahttKKXajQAmP5//GmxP5N
uaYTFd5Ng2xcCJi/gaXeCz2zaAgo2mbo679VV6003pd2OEg1ahvgNGQgBe8HNKWmj/zU0i45LB70
MvUXFBcwv4ZO/O+PEhVFNMooArHFZwMFZksHupbsSzyMv4rIP3e9/BIr+NfeHucVMD5fsrcDza6b
LjXU3EkS+xIFaoI371CWVwcrI+y4VOVXAiXwVyE53d9Ck+t75JLr+zBQrUfE02QXfk1ywJR8fOKM
9du+Bbiip4l+h7LosFKpnpZy/juhLkyKhYoKD232QUQgebqaF1j7mSH5raRKxzFbDStLG0p7FaYF
YE0XbnbZ4VBaZ/RCuivqiPfofWPxF2PpIFnSwdDx4yIZWGnxL86L9cVSZoIczeO3kabpSFZD/Fb8
PyUyiBOZ5vYaL12BGpGSCtVUnZjf4FKqJLLTq+aFXhtevHn1R67khzQUOvEs23mGfewtDE11aQ33
tfg54UUB6qTSCOLy/XERDal/bxv5NRvL75QKE3e0oyebVNlVden3aPbH21NdGhCw5eRUAe8LcNH7
AWMgigpWLsN1TOrPnW5uCzXF8lCgaSnlG1lSV7rdS5+WhZvIiFRJPnAlUqvr8ARqaJ/IyR+vSp9N
f7yLYIOlg1y64GUfJzgjSVO4EogWJ4p85sTQsCBszUoWud7hFos4z0VtfQ+yaRo9KbmHYmhTJQ+x
Vv30Ot4ztz/utFrzI8i/8v/GnEXbyXCnGSBzXMwif4HafQpz+bM0eity1IspzUTxhIGpMth81wC7
blvAKf7ViDv/3iOZOUmdTSWiKL3HQC2aXdnw+B34u7h09tlBlVpxn+DBtjLhxbLU218yC449vOfQ
lMECqgOWkUZe/xMpw0NVyl+VXn1OneJ35Q2HSdUv87j4b3/upcsU2DBgyYmA8R/AwNvLrTMRfPIH
/E+G0QFabmoPSmc6fwvbCH40Q+2sXKZLy4s4NmAUFXrtB3ytLNMm0mSeOm1Ix7VNw2+t74w7okex
vz2zpUcVfYGpS0YxjpbZ7JQ2SaPWE5kRrb2Hwc6/UgL6VRbiRwE9s6rMl0pUK4impTAL32MyFQNh
+6GBVBqVl/NiDa+gv8+AH+5LQvl/sWCcRjBhyCIpH9LfHspzVeRaeC0b/0tlijugTKcgcb76tvnt
9hdc2hu0Aui7TbJYH5oBZVl1EqZU0VXvJOfsmXG8STM6fcWgervE8LyV18xSuCHUIEgISXHCEb1f
sTQFnYFWOOVt/2efOFvw+W4g//S0ceevkSEX58ZjTVPgAk0b8v1YNq4rQ+JkOPAIOsbwQ3ldVW4/
2HeplXy9/R2XdiJaHCgdTQ+JD92iuEX1RySDf/VkABz4jrpGW9/F1viZ2W7GbNibjbVyRy1tRbY+
NEyUzKhuzF6GDYldMXS0CnK9vtMDXA8nDsLtea2MYU1M0Lexo3TyzuwRTxmLyecMh++NJ6/Ei6V1
YkPwuNVUQEvzFLUQTSN7iHJeW6/xXLy9s/se4Y5UFfUpjtAdvT2lpfAEmxvpA/hEU+R4PyU854aa
QOhfZepm+6oIhwlsYByxtV+DgC8OBcUAjC1oRO6h90OJscaCo7fiqyrhAmvXky518cOJo5fbU1o6
VXR68d+gOaV+6E91HmAoAFfxcy7yXW9YV8WjsiVr0b6qVAAD5biSbC5td9aL1wvzghw/m5g0CCAK
UR9ck6z6oo4QJvw2+9rJ1bMXDxs1tO+CtFmzZ1ucJUg9FOtpkeL/+v5r5khKjxO982LlqP+HRoG+
ilWrT+hBikOXyriAq+GaVuLS5nSIVg72c9aCpGepZoLKiXFBjOIxyPSXQJdPpZXtlFb5cnsVPw5F
ZVYxX2EW2E3OP6qNTmoUGBUlSD+4s2TpEiXDpzZVaNJ41kpu9HFnvh9rWuA357rvwDSneuBfUy1C
FBUFmWfVNLF+Tow1Bt9rnH2f7jEWKE5q2JQ/6QS8HytTOp+agkEr2BJA7762QQMrHKJ47G+5oN2h
sPdp0V1g4BeUHqyXWlWe68ZGBmCqIB8nV48KTVPdeBj7mNZOs0l8lT7NA41/WsuAAZCWVeq/RCYg
zK6MtWt4pxhXNXPgKhVQYCzXx+FNKp4wUJ76R/xbTftzEn2pFG2XU/i+vZIfoyYz1kkTSEmod85R
JqpkRJlRY/BkJvqB3PTkSMr320MspJSMQbcR5oOmcw1MK/xmBQt1EENIVL7YSckZB3dma9sy0vJd
NGTaS4N0+0Vqx+Zn7sT9Lwic1bEpq/Lr7Z/x8Uwipgwrk40LxO2DxB93UJKlzPKiIDyAnBJKSorU
BLvRE/7W7kaaWzJ9ituDLh0UElmeJbytUeieRfC+rFE1KuX2QpPxu2wPh7b1rkqlH8Ay/GtfK3NK
jtBpZI6I/s0vpzzVwegZkO8AuKTOn1bep1mzs8R+pCfWZN8mqYnbs9OnO3V+XsjXecRT/URXZbay
Rjvp+9EMuVCDNZ9CiaZUUisy7clBGQDchkqM4VqF3J9UDG5eyuPGoSdmamdM7+jG9E7bNK6Jwd8m
L3x85OHcGzvViLMnLet6vGVlmqg2mvFdbXW7GHmmv3WDqlft5fWPya/qQbIVtYfi63SfbFkKD4Ua
g9M1YDaHvlBf2g6QZaRx67jV8AlkY/iPHIXtFZpZ+qOUKpkGZetfPCXXf97+OEtxy6JETSSexOPm
y6H3ieqAB2qvYGPu4AyeqiD/E1fpP//FMCbCSAYxC2T9LGTFgx7zvWKw7n3xty+iX6Hc7qpsWNnI
C7PB7wUOKQTSyT1rNsyQaLES+NDI4zi688Z8X3jBEWG0lURxYRgKXnAiIBxPjOPZxSnF9NO8yh4v
UzkManyJV06P30qFt+jKjBaO5vTuQ1QYB05g9bMZgWxuwtCgCtVhrfxsq3m4d7BE+sohk7ZBnwUr
h2VxasyNSg074kPmgyYEPFi/Ca95QBei7nXHLYbg2bTSFU7bUrwl9aAURI7FeHMVg0T1Fa79LL5m
+UCruFLv25omtDkasA3NTd35B1VLftPMxQZRyff/ekOCPJp0NCa3c3bl+2jPNRkp5WgZuI/0X6Qi
OKqF8rsE9XB7mFdX0lnsYRw0q3hP80KbywvATHR8YADZtUvQRlG7ktJeb2ePBlz1jVRr/lMfhui6
mcAX41pW9yO97X0jCUhUad+h8TJE2zaR1Y3kc0ebXhifDD3AEzmuxpUcZuGW5bfyRqYBjZz/vOJZ
RZIhmm7MroTn2LXj4hza4cpzf+F+o2c77eWpO/ZBAyGznWaUJMu6BoXs6l2115z8BKsNbJ5Fw3HN
lmlxShNQHK8P05b12TKPsSySvE3FVXMid0p/7HIlNVnaxwhXUP2Gsg62cQ7U1uEb1Ebv0e9y2uc4
bg4hMTtzlIPmfB+oZ/C1wSXhGaalK3t4CjPzvQW4d6Kwwy2X55X31tPilmAQX0NEtVsABy5wpMhy
o9plq+AVubKXp1jzYTyyq0kTBlXT+ZkJ2jwbnDBRr0XaKMdeBS0TqVUA4KoFC9ZaA2V4W3K2g92O
h0TWowfZT7gZw1BdiYqLH93AGBMFMWq8H4wBfL0x/SpUC8q5x7bzN/zhl092eEHsKnaeR4Ckwl7r
uC/ERi4XlUI92TciMrOwH2L8GyQhHd0wkcetneggcIJJJHNNhvTjQHSnEbujYE5G9uEghsnQJcqQ
plczlJ8a5KT74Ww1/kqq+fFqoenAIwRUJPv2g6mtpEmpp0+mthkE8Qdy4wL6vBbTxJRgiog+Xtmu
CxRS1WBCoHERefgoVWuGrShUtYYbpsvSVQeWuQ/JFZ9gMKV7I1KTZzuykQpIzOyzjBxmKhvZfaWE
v3zd7I51IIZdOAbpSzrm6oNjqmu598IHwThnQqTSYOKvs/WNwL+oWZY0l8qMfpilg95X9adKi73j
1M8rZ2lhiTFWmuolE9kfmaX390+XY/CqlrZ8abruKdXqZ6Pu/ub2sI9qDNVqU/3VdWKX1MnFkaXv
OAica0s5OsVw5rn7q8tB5az8IvXD6ab4MFVgIZ0gIz9XIVVKZGTLrk8vIO2Plp98d4rwpffGB9Pp
nrWeS3iiuPIwaICzZHV/ikd/pXD1+tB4H2H4DcissUnQyVTmmXrfRBQgElkBEzJ4V1/P6n9CBWSe
XtbNHrWjcdeWQ7vLgir+3ODHsHFw496X/mA/dYYTbvGDRyZBLaRvFhTdL0yzuwutWGzSoDcjN06E
ej9kjvR1tPp2r3apdq5yI7sbcrXfiFYxe4wJhv6rHGbG3qNefQIRkF6ioRB4d3nlt1gXqH13PgC6
XimvhaWYe2tIhkPR1/E2SHJnX2D83bltLjVXu1NQ3WhHoHb1qISHqhviQ2i02Rn5uuHUYbB7X4xa
/qVPtHArqdHLMMbOwxBgJ65E0pp+2PwypEUEktakwkTrAiWFWS4pUALtzVT0j3rzy0ufx3AteVwY
gPIfSepk0f4R1t2qgZanIA0ex7Ctdn6pWbuy1dfKtItHB0FtyMiTs+McFByG3ljxnMsvgWfew01G
DELpcmB/cbq5fSaWR5r86bikJ1bw+0NKuQNdE7/VLo7U/Ryj9k/TeAcjXmNGLNxm3Cfk284EzaGy
OVsYrbBsH9XfBChJ9tTTU8qN/I7gkLm1rPySFO9FcZJT6oQP0bhmO/4BYz1l+pPnHx4/gDd51Lyf
ZDbmTuvbgQd2TDsBEoCjKrkDvngCaGo+xgfKO6SnW9P+Odm/KekxEucYlfHb31qdl0Cn38GFByhL
pcX4Qci8Fbxugck450QzQSE/xc3VQiUni/RpzKqAXTsc1djeWX330NTBsUIOn2oV8pToWvJP8zsb
7zdlhWw4hvHeef3/xzb7wt8o8uYYKitB/INs4+tPRhhmqhCTgs0TohACrt9IsnMe8t8ERH7m0I4b
HRQtQ9ZR92Sn1iZJlA0/s6nKPX90iX2Y/miQkv3dlohrSxtNX4FkaPNM7fWHsajsJejz/L73a9r2
Nu4beeWd6whP58kxMPInrU8GjFi53nb4SMpmyHGpEDI4JecHVriu5r+MdAwmq/akohSQ7aPO24fl
ZwqBmVNvAhD0PnhO/mfMHkCDt8rgCv4pJGnX5v5KkjdtvLeXweskJuNGwhYCW/MLSS96IUSmeGfF
9O/D0VE2Fc/7E0wsfyuloeYq3sr9M0+o5yNO8e1NCZA0XytLs/POpmeBHfLHvRpUuI5LrpfV5yTB
Gm7sf8Z+drq99xfHNbFapztJPjA/golPyzCoW+/ci+DelMaHuDQ6txGQM7Pys9EOR+Cm58yM1opx
84xnmjB9fPI7lAE4/LOzr7RJ4OdFBoPDaEooDQ10BN8kDyzs5KAbwbC7PdHFE4OrO6ecghOgz9nG
TAbbAuHXSeeUjgr6lVSAmPlfzyheCt0B552M4relyN6d8LLmCP8y35hkvoXITEoDvrav9dz8pIuk
+1VbDTUkv2n3YaCYT0kKbMYAlL5S7FlYHJJwi/ohlVFekdMl8WZT9FquBLncSGfu1GvmSY+lYrsh
+i6I1uQ/lMb8AjZwG5lrUjJL475CVyy6QtOj/P24RWn4RYrm4TmsLOei26mxMzw9OqhWrT0UXFnb
En4wDYawS+C0w+S9vVZLFwN5GOIKPLHYHvN2b6YnCjXvQDpjJ/RDbcZfbV8+9IN3mg5DSxyjY/Un
ydVtS2gLRmvXoEST1i0+bcFKQPuQWEy6mpQLJld3VmHe9+tNu67lDmsBvYu+88Z8kAJt5XWytDVx
noHFR1aOzNe8/h/hctdRFfHOcWB2uzxUla0Y7G6Lq1J5qKmGbJGEpKLYKWxJKVb2qCiG2C4ozm8b
/ZVj4/iGW9CXdUOLqnaltsmma9ToqPYeiTP8mB1mdmsu9Asn+PXS5KdDqqSg/n6X1AKb0lGzPU6w
5HaV4uIFjQDNNdCTlerQQjjGWEvG4ez18M4ZsE2YA3mpR9bA0A6QxPfgwv/Bbfro2BLq/auqcgt3
GOMRJVDUJwOb1wf7pPLSfmA95KLa9qm1NX3vJ4/yr5nI96OH4pcT7cas/WTk9l0ZrllOznM/QiN5
LLEK6v0kHz6LVHJc4d5rO6RFlFNivfvRS+CR6yRa2XdLn5UJTv8hNwey9n4Bo7RRFT9u/EtriJMq
7K+oFj9WkvgsNeZf0cm726d6cThgsgD/JuGZefKs2aKSI59eQp45nzBwgQRsXuzUPrWS81dTixUY
3gfxlOkzcsHQWVDgTpBHv59eU46qUqkDvQvzXiDQaezzTPjpKexol1hdJR8DRZmoFAmEvr5PjjX6
ZpPgj38ftJl5pzhd85imrb5XVDP56Zd+t4mAnJ5LvciORWZmL7EA+1l3o3qCpDOx2DodYZEu2dHP
67aePQLRlkJlJye2sTH83qRi09t44WUFtjVadT/UpnQgs4wOYizVOwyP1cOQxul93ljY2XQ+OWnE
K9TRx+Y3ukQU13pd93YyWh+urCT2eQwxsM0I1j98JYgfCqOxNjLklDu/QKodi1sVtVceiA3uYa6v
i+FQ1abnmmQ1u7HzNFRiGjQIxKgeukIvP0P4Gb7mVjTcNxJP2FSR4N/UNKu0rATJGxv5xnDi4pT2
Oiy4nMAT9oW0zRK12RV6C2IgSbM9ny7CA0+r/9zeQ6+IjllmBmqVVwNFKl3+ECotLWkUexjsc9Mi
2FIKlNcd4bYNvsLIx8Cn2IXp+KkTxglvx/NUiCN9/9SvCtYtPBne/Y4pOL65msug9KCJsZnBz3sP
okrCDaos2oH2XDNJ2eQbVFMVlPAt6fftT7AQdhl5qptxW/Df2altEiWunKCzz4XhlYe8deRd14Zi
UwYSK0+BewUfsnBswTEQeun3T4CG2Us0Vu3RTAq1vhRp62pIvgoYrZl6zPRm25I33Z7dwnXLukKc
pF+KHuC8UFBKgd7h3ijhvG0pjyH8slPS9Mnp9igLEZaYN4k6gD+hAzmLsFDpU6soeu/cYsS0q+JQ
edBCPd8GpvxvK7dEIVQcgVnT26abNn9gV5CGg8yvsaw1/buqEgMOSOahaa2V7sZCzvZunKnG9mZD
Oo0fsPWIFzkxgucTkEPeVNggwMOa3tGa4x1uf8TFIwAc9/XtjAbWbGPQpWvsuAJqGOjlZWyyFJhX
fYQI/i2t9GcnLh9aP18Zc3HhYJEQAugCcEm/n6WcpGanWlWLmWlZ7gRvl7tISbs7OUrqleT7Pzo3
81gD9BXkKwLSCk/B94MBFU9DVcj2uSL/PllKiqpsr+dgDzP5AVcp8SWI4mFrx077ZJplBEVXseFG
N9auCzxlYwzZuIkq0WCnpGDM2PjmPRJyyqNq4+QknIg4XhXioHl9u0E+sP0HgwDUMCY1rRG/1C+t
EjepC1c1+qL6SeqadF12TgkfVzIq5wAZ8tBWAVpq6YZboXLhvIY47+h7NRnirZXI/lEkWrFBfxVF
12AU7iCr3UavDHy9opG+Dc5AGDXUA4WB0X7wBik+qHYXnrK4TR8KP8w2pd6Mp7z2YGzFBn1ZQYrM
qBhuwRVIrmpX+Q9hLdFh7BqJGwbg2N5MO21Xpk63C7BS3wFQll+gTntHGPHBpqEtdtcOfbiTOi+7
RxWkuU9FnF6KwKzuvAbTl6r2o3tYseGlCPNkm0nZ6OZdLSFz2tWPuqdXO90MyP/G8HPphMKVZUnb
J6kVH+mIKbugGbO9jqaOO2rAYLUmHLe55ZcPvigoi/gyTd4ErmGUyMk290YPkbKh2GmYa+8VX832
od0lW/hj2hZRyeZRsX3p2ChasOllpT2MLOVe94b6UDb0DjtJsk+xgOgql7G9DRsBdTo3HLeJCunB
B4myH1Kz3MedbblpjtJYmEbexoczc9K8cTykaBEdTG2S79LkqN0MRaJtQg1IRuTH/Uoy/SHCkqjS
fQZIz3YEezc7QkpegugGXAdCOPU/y17efW0dUvnN7egwvzZedTzedOymn/EmHlWmLkJPL+Krkg/f
sI9JXQhfvlvZybmMfdAryb8MDa8Dgoya4CS0JefPkcBLzHKE54b+qTLukAK17+G0x08I3K9lsvMr
eD7U7PIHMmxkqVGF18Awqq1VpE/U/URaWft6DUi4+BkBIVOZwX6EetT7zygXDSV/OU2eLaX8M/ks
Kmn54kv+EZW1v5BM1u7flfGMGUhYi/DvyZtQvUL/wk6xvxt0wBAdOVYR91s5qlay9OVPicoYOAia
P/MkPTLKSK68prj6XbJxLFoUIUQub4M+5Mr+mO/710Wjw0N8kkHozBlPXWgNdTxo9RUpAHnrhYgJ
sElXoCWL05n0jeiuyR+FbEo/Qmu2yWMoBRVOR01wFlLvub1VHxJPW8lilmbEu4bUAv9rHFtnJ5nE
Q08bW6IJH5fNqW2V4jQ4er29fZAXqDc0Jt8MM9vtUe3kfWvm8qWm+lmmdyX2T6OAn5/UD7WgWGgj
CtF0m9L5YTprbLF5kjGtGjw4ZKmmBOoD59FCdlIOqzi5xrQsT11tjzu1t5O7VJbyX5YeFptIN61f
EfT4la+7tJT03HV8VMGL0KN4f/KMUu/awInia9D1j7LvvxhZez8Uyn0wSmvdq8WxbHqgKhP9KHVT
1po2hLafXoM6u08LDSmsEutF416sSr8ufVBocK9ugST08zJoDKu5CfwuvwzNlmdnVWyBbZAfCn3r
r4mHL44FFI77hO7ShwJDbWVA8rxUveIFdUxKDeHw5iU1/Y2w0rtiDB5Vf40ju/QlaWz/35CzzTrU
TVNqSp9cCxWspSUXzkZCQTCKqi9oX64Er3k2Om1OGh2AC/GIooQyO4BhjzCFGZZk2rhwt4q4Q0D8
udbrf78TwcYSVDgBFu+J2WvFlwK1dprCAK7W3AmRPtkNwkNKss8ROrl92BdCCnkB4oA8r8GbzHdH
qklFm2tBOUnGlhsqESGZzJqdyMIdg4/iRLukGcxTfvbZHN/KBNdMSTvfqu6k2HcOvlLqG8eeGkEi
do6W4nlr6fzS1Cj/T3xXFLO0eWOqKi2H1o1dX22tNl5g6w/30pjYW6P2kDSLVS5yNMZpj2sG2BBf
3mm0e5F7KquN3Jjq2Rhlb5cWRfevWZvcRQYqIrB/JubP7BklW52WOEGQXxur3Kna8OxpynNjGqkb
yxHlhX8v9QeiE/ND2FTUs9HFex/XKjWtZatw8qvTdX/1oNvVVf3t9i5aWuA3QzizJEJovRo7fZNf
o0RkG0TFs01bCh8xmazYDkqZPdMlXPOGXhyUy4IqOnvrA23LSah490EirqbcIAXj3etSiWHmkX4a
6sXeytHXFs7+pGbA0edyQINytonJbGVn0DNx1UX81feeZCd+ytoRW7jyj5OlD5gj4uq0Fz2CUfkQ
TX85NbV2xv7N2SKOvOmrX56UHMciM3i4ZZsqTn8iA3EWff4parOTCJCV9h40o72bXoVowD4ZKd8Q
gL5c20+Dr50z1cL20cw3Fn7FK5HgtbHx9vVLcJse2gQefBKcD5Q0qj2VEetJfqXfI99rEcV93TPF
FsrTcECLoD96VfcVs3hlV0vGiAxVn++aZJDdpqY4qTSDtYmLAesXfRgQHgH/kljBvy2v8PsAWJIX
U6hHAmDurSAkmC5mlGrXNKikrRk04RYZrWob+UDzbu/qD7XHaSwVjhRNQFqX9rwe4KsTpxKZp6se
YbNkgJegc5kBDbPRlSIegyQecjdCBVeTYgSTk7vREo+hFu1u/5DphM5WZqKTUnoB68Lem209O5SD
AA3X7GppyqbMgpNqg5dQirTbqHYYk5AFG8f0j0PjrKS3C2eMvgSAAyCIFAPnbA076H301KPqardf
zKp69IK/xjBuenw7h/Lv7VkujwXGFLob7P15462BZNnWIs2uniSMLae7QqzEag5eigMAFQx5q7fh
KtB0gbBhU1uetpNFk2WOq8il0TcsijLXLmyVfaljGSGPQFvl5mGyP221PnuyTb92k+aL1K/EzYWF
BSHFqCr9HyhBs6vAqgbKKUjNXkVn3o0gJPIs+47s011pBdtQl7+HjYL0jOavbKiFT03qOQlpABMH
FT/bUGA2yirlCrxGgS++inTo91XpSbhIZH6EDzw1r97X16xHF1I1ekG0n0ix6dDMH2RtniIM1I/e
BapoddQCqXdfXb+9qudpBlNqf3tDLY7H62/ipoJcnh+bYCBNbQZUYCPzKIDyGdJj7ZxlUa18zelr
zY4n1UneKzamTcSJ2desdLVG+nzi2SosoVmPxjdRDfL3Pi3WcCpLbzNMbDge1LFBpM1voRzFDCvP
0/iZp1NpbBw1yHZYYjiPmJJKCDda4S4XhYjdth3Hz0Gcp1s5q+qnXh6dVRjnvG1KfCRxZCEtIH4f
K0uq1lqRE8mICJdyt3PGGFDEACCxKm1tp+jU8Hw51lytpAZnerX/qIgk2wylvwa9X3h3gGfjFYC9
xaRSOu33N7Un3cauqUzUgEshN86jk7nOmD+B00d30U+KJ7nW4/3YltlKKre08gii0bggz1Q+uAOX
9Si8ViCUi7Pi2S7TE4QkYJzOy+2NvHRcEfdCtH+iAsE5ej89zL81ixCUXQrNd9s6ulb5WTMfrc5G
I3Mt0TGmxsF8O+OthrcN7EfoQLOglDbIpCPxl1ytCkEszEyzjVrFVFV7NFh/k5BFmzgO/F2nGeGp
IzC/oIJPLRVNbddupHEDkMP8Zta5hhtwaydu2tUeGAUrLKm/xvJJ1kqxzdtRbJMcqLlbIsSJAmCZ
7M3eEn+DttPu+6Kixk3eem9Rlq9xnInBvdUdpd88cdJD68tl5TZlyk3UGWAjBs9wGzlpPpke4ox6
EiMt3fVojQ5OAYgCRaO7ODNbF/GS9kCBoSdDxbjBF13q0vitDmBgzJMhUJvU0to6UIQRdyI07cPt
tVwKSm+36rSV32xV25LaYNQM/6oCxTpNYWMfGyqG73b9u87ktf7J4skAcMmCwn+EDP1+OAzFjKzq
AukyeMXXMfdOwhBPebEnyR1cyh0/wWDsbs9w6VBwHJCdR0wBH8nZ67WMy0DRMG+8ylpVYBDShai6
Sj0SrMZayWZ5KFIjWm4cjnnK4PV9mThyMV7STP8VeamxsbBDjwrnz38xJeo0E0mCEvo8vgSqSnUh
o7YdFWq5q70QaVlVslxUarq1NHwpqAJKnfyQKTJ8SLkQwkS2rSuVKzi0i1XLmyBAJj0dzUuSDntw
6ic/Uc5OWp9Uwzv4KeLqtye7xCNDbgbJnUkrUafz9n7P2F0Xhk5RORfRa/RNDDGccz2V8fooht9G
i4p6KxnDU6CCkxv/l7Pz2o1babr2FRFgDqcMk0c52SeEZMnMOfPq/6e1X+D3HhsW9ndgjyXPDMnu
rurqqlVrpYXzU50MpAU4zwSt3CC+s5T6bSJJyROtp6AdOrnYyxGcc16j5f0XLvgPp3wy5aDMKduB
nLvM2oVzgkJ9q1k3qzQXuyisu6PZZ1/VBn/3wBRyBY2A5kBIQt/yv4ek1HJNacKxvQWyD2leWm2m
KjxS0HPXuTh92ej1e1z478uJh/7FSVhDIXXmKLe3udNJx3Tq98mib8MUthpzXl5j2zopVfXNBBfx
RbHoT/hwntQkK4n50t16sdfAOWzHaxqpt5VReCbypFP2rgErlnuadd5TGD7NqHbH9D9PI8BQVhxk
L6o4zgtL/+WJZwUyZyV36AUdYAgNk4l+i/pLcdTfnS9XgcSAvhvNger7wjUZUd+ZNRxrt7lcBnVn
nZVJ2sqZeZBic/d3K/rjpWheM8lO0Hx+GagR3NrNEI6QmQ+2jM6O4clRXNE4l77USvLFxX73g4SE
9JwL/XR4QC/9YISuOVDBMWVTUa9D2QL+RNJAgbTu7w/1u7FxHfhQcO/kkn6ThEvUVk3TJF1v9LSO
XXAiRwqLX2yQf1r7BDsyzo+A6reuTfjFirLWWtZ+Vr5OffFRFnJ3o8sz2jLF4FUKqCxdi7ejdPv3
h/tDbC0KKzTcUX8Qf4QT+GUNZoSYiLZX1o2tSA9lN3lzFnprHKauPDUvTTdWQYN29ZyYG73pX1Qt
/MII/uBlNHByJBrIWJLcuLC91VJDvK1Kl9zceEP/w1Tgmp43yB7lxVfB+x+G+ddrXabsKKlkVhYW
JuA849iFK/Lg7QhtteZN5XyYFXAldnMHxnTz91H+g11wXbLA8DiyZC/rm85YQMKkTNMtzVY2DPjj
1TpPe/ROvy/WV2nJPyxXdmxaoVlLQH8u22WzMouSpIItaJgbqA6StrxOe2fw//5Ef3KZcCKDaOcY
hNrObykEYGvKoiNbxTmzaFeXl3zeVO0dCrJeISgypQwA1VeyTX+YQbIGIiVJlyjlnQuXKRW6JKst
pLCD+WystK5Q1FG7D/KQhV7s+SHJv0oHqX8aUcEGg5ehkZ5E4b9NJI9spSuFurSNaP0+TFKS1uua
eyjS6Veh1nU+BBeTL+tF8SjLi7wf84b2VaoDHrz28SlDtpybzEZU2Kp4ZwyVuR/ZrgMYe6NAVWfT
l5ZUC2YUfTNNAdU8LYWbj/Z/l/X6dxvUBXrKUGpjknT6QzkkHvAwhypNH6NcDsyuDhozevpijVx6
aBKWlKDJfGDfBKuXMDfDLBrQmqp+VUbluRf5Oh3VPSc6LNm9ESGPFUUBfs7P++jQkQdzhxktSlOJ
fV3Jd3KffbFo9cuZFJ0uQLgguqGnmWLyhbObzKSUoIVuAbxOpzKrD9U6/uyMLiirdEeXdaCX+oM+
9TDWA+GFgkdVvARaEiQNqJBmiCFoYVj5Ai2AQPGLjtL5a1rbT4OU3ZMjfodY5KwAQSsaGdxvodEv
zp7eq7XiWxK8y7OtNX44wjPbysmmNrLXzLCglDMQmJs94u3I7WDFr+rQaxNUCBZo5mg9iB/T1Bq9
rlZe09z6j7JrDhEvbkn5PJ/Bg2FcLG/QyjUNzEt9C4v19ZTpN9Vsv3YxOKS/L4cL0728zuVqWGyO
T+lCSQYUMWNyTTeQeMmsNnCcDzl+I53w9yteOqnPSxJXgTGHFhVpqYsIFpaxshwimyrQILDfT6Xx
AidTWX6Y4z0/6stVln5FKHLZhc1FRemN1Kagzrd+KymMjgFPYCRH18k4DjdNNLJ76rPqRwzAru+t
et+jOBMs5WRs0dwofXBc0HLYSCwmc5cEFMSyQA5T3atzGfWBReu/sIMLu+QOxfYgqJjosIWN7yIi
LAtrWJE7Wq8AbPQ1NG9b7aud9rKw8s81qPSr1CLJEV5CXmzAbBVBb35blbBn5eO6R19pdJ10uCmq
epes3a5wMlQ+7E0zm0Ft28dFT6DxN59kc3qLrdG3msFP8/kLr/THh///N/a5Zn4JeOrCAULeZsvV
kK3VrdHkrQ8CmW5kQDpfhDYX7uZyDD5jr18uFRprb7SA8W+hZ0d8Qr+NZvWL+O2Pl0Bxm7VGW8hv
8vKjZKmpRIXtFnZuYU110wV/N6LfzZbFQqLvk/v7dxtSMyNPjToubrviee2vCnl0MVSwt3GHZvAo
+4Z6//crXsak/4wbOBgorChT/FZ1zOZ+KOBwKW6rOb7LlTx0laTZp0sKf6mawKMWjm4Yamea6HeR
6Wwcatt/v4WLgE3cARyjCmcL0cLBAv73ls9aMKaU1pErLc/rxwV+mW1HKnWnTUUTLHL2JS3QH0b5
1wt+Umz9slQmNcnHCGHQ2wjZOoLfWnG1oqQfpgx/6rVxzqI4IOv86pjp/u+P+vtoi7OnGGlwjDqJ
/ItNcZlsey0iHQHd1PAGpSaPuBWbNS/WIu2AINGz2GYucAFIcb7qkPzdUVxc/mKouyRvZWXlES1t
GlxJjrKNZUgJ+idl/SOr0xnEcZHbO2u13BLkRGM7Xqk0s5fOhuQjMJDfLAr9AK2W0iOwgEtBtKN+
+fsg/WZm3CS4PQqRlJBwaBdjVDllBZq+Uc/qSFO/Vq6PHTK/X7hleuBYVr9koUU6h8Q6nbiiZES7
6oVjlsnr5LGUjudCs75NuUqdFTkft2271yhUN1k8+9yKN8GZ1w3WXrLR9lPm59pq9laY3aTNeAor
PebUXW+0EVhLDAmJy437E1IuwFLrnd7W53aVf9Lgfz8OChuAAf1DOO/sktLFRP66GpSXmTZNN1PH
DRTm712fvZamddeO6V2cmnsLFJU65Bsgc8eq1r111oZNb0O1lq9HyZLflTwiBMrPYFV9Qs7BTfTh
eU2079OCaHtjJ6OLvO3sAv59dgbnAK89KC0aLgq9u3OUsAFTTN6cA8CPfK52Q2LfigVZrIgVzeVd
pVNQsUd7lxrV1RrHm3Lo7tGsOq89MmkrpVPPirrv6gTbkd7pdzwh76/RfCr6w7LQ1S4p8ovcps/a
1CVeOZl38YQzA3iwQfDnYdHBOJuT6UVdcl8UAz0o8fPalnTgSNpTl0m6yylB9pcw6TfQRkNTk6Tv
azXfGL18Y0aa13aAMvQ8sJDOiez6R9dkL2NmPUtlDtPg2m+TsgqWXD+ucrrraImqe0oCWi/tJ1KT
fjoMJiq/julBFxPYevaNgJb8UzHCz0KITOEeAagK7SpLSo5mKx9XxZSRTdYVysW6j3jVtornwXVG
FboBsPEWMvau+DKtNARMZe29LClOlZEgdyZNd33nybke+7PN14c2ukp9qgfz0PYubB6ohkTyNZRW
njS+qNejItGVUCSRRyejs000BSlqtUe8K+mH69JImzvoRFAKbYyKuphRxkGSChQ4Pb0b3VrsrVTJ
7W6F/sGXTLT94Kky1Q87yedrS8L3EzajT5IzgodpLg9h0zgcjJAHcdpY3q4cr85Zlfl5lv7Mk/Gc
6S36JHY63FU5HE1/t/zLcMEUbXyoKIJfF7XjSzCApDqkfRmV8xrF2bVjZPV3KOvWc4Te2hee+N+Z
EKI/4NxcByCAIVCtl6hkp4riBcG0/jwpZUrjtW1uF8C1j/NqOy9Tmq2bDHzRx9+f72LjIfwDJQWa
iEs7zu/tkXRlq8DkU+t6apudvkw31pgZ7tQDZGqQYkKX4RkK6W+JCXHF3698MbL/XBn9X4WiCYeP
y/YktesseMU0+3ruhkMcxs+zNt1XU955/4frCIoRA9QBsHlxH79srVmdxJ2xZPZ17LiovqfIpHxF
m/yZVPnFcf/zLBTDSbfQzPobaKbF80w0V1vXxAhDTw+7GaX10YC8wk0pEcClPSVeooR0I7Y6XTE0
p1z1VSnf5nom7xwC8iczHJw3VHSWl0Z3RtFbsw4U7tr5GZXGmP4bqzqAWreuSph2AgCSKM83ZgyV
SClZV6M2yvuqrut9GVW6D5nlV6f5i5Dot0e82KfNsIq4G3u6aWDkCCJAp944tAgWSvXkgwf/giri
Miz5vJ7gAQOXTBGCwPPf09Yavd5HYJWuw55jgd4+tdm6Hbpow1Wvi1rd4NW3dtLfG3K0zyBI+++r
RnSOUNATXNiOsJtfVo01RRHt9qH1H1bNv+2d/g1MDzoahb+BwQAq+PclxgiZOT1tzOtElW9m1cpc
dZwebLt4liJPHxX5/2Bw4ELA3VAKAFF1EcToZGHsmSTuTTXGCjm6UdqFiHi59PmkX9ic6K7m7i9N
gqgS6hZOs+AHL65G+goUFYrfN+NEKYdmHaT9pHlQfkjDRO5ntuTkamjqnMyIidJnV/fvTh3WB+Rd
pbNcDbW3gqs95Rb1a3q/+odsMdVjk3SobK+SeqU3yY8xSp+rUBnPDjbutvrinDW5HEtPclR37M3e
VbK52WYpZBJzX8w+KJHaVbpBITTq2/kl7CzpOOhKG0BTxREdRKzhVpH+YTc6HymcwiNhlgSNVCkv
ct2npG9Iiz6mcZKdDPRPd5W+tNtRlqZdHjtLEM+qfBh5o6tZixmAGG9of07pAiPs2dSLlF9ZWtI/
ytmSn9BnHrehqiBVRd5/P8BbvwWSXPhlk4RBaUm1V5txtInLZild6ogRXXTQwNBSpV5Fdardzd1n
Wg3pqQ1V+4TyjvG69C3hIB1xJ9CMxTY32vQaMunEq6o89FeYaoIMKqwgaYrUjSOUfqKEbjK5AWeW
jWnvRaksH8g6TNfSuvqQ3wS0kGinhQOor8WQENYL+naak7T73smO5TQYgT2F6V2xOIVPg1eLmuNI
yjNSk9so0vSD1TXKNbVK49BOBv21y1AH4xrWW5MOebefk9w3Wtt0Yyr350SeilMaNooblVrrh1GW
bNaoW+44rKV7S9YXbriZd12hEiWFkR1E0+L4jtZwQGimdReaa+EZNqKh5VxWD2Y6LtvBKI1AW6Is
h9oG+mR/1cPitUslL8OFQubttb1vLKd62EltNip7pc71+zTt542UDy+KGqvfkCCdvXJcHNeJG83r
1s7ecEgcOYqsY7wvahLWbpUsL4NkhkgBJnKzDUsr9EPZyN+aylhi6MNDGrjpGCDEXZfrIa+XTai2
E+rJ+rSJlYXO81WfkHin7ek7rCj6o1ES+gQJPXLjvdylEGFkis5EYlyBZswyZfkh1O7yGghmb0z1
0QQW6lFvk73QiTqmQW82ZRoz2mlh7uqRddnlup66yJ4oz22xApKQoSuPGskiB1um6QupGR327UiP
Xb1M5H06rcl2TlXJCzun24ZjvVS+3i3VQ1mQrHeVpiv8AnSw2znh7Gqdkh+qFsuF47vzLWgqj23a
bEszY/HEfjglJ6RQ3HSc3Rrxmrmp6LKnbtAbXkGzBtq/G50DC4xKpb2Nl9ot+lvYqagwQNR1KCXa
ThMbRWQIBpQ9e66JmATMeVn2RjswP8/Luz7DoS64lPRl05R0SzaTP4ZpIC2vgucKZVLhI5qdxXyO
cMDm8ujZ/SbNGlfTRYy8o0zTK+9F/BJJP/IBcphyQ4GhpBpsJTeV+Vhkb0qKIi59lvKqczioNoPy
WJiPxlzvlPGb3lieUstBDbWW6Sx43DeEQQ95l56dAq4o+8ccdV4EAzjX5Z4g1FKzynOSR1W/hetq
1VQfjhp3jd/CgVzyYtLA+dQ7r1OWug4+uwCLAFmN32uQaRcKVevUHZRXbUSkFPSf7mxChJQrA/Vc
qKTCIwCLym3B5+VL7yEx64V1FpSpRKsnGkNRhKwEQgwnJ7E2PH6SLsRLOUwK85EI0V1s5nku3LBa
fAC7btUqwdrk/NkYdhpkIUQ1oSadyiQ8quZhUjtP4eNmhGhoNmzojizdjC7CUE23LIKdMQGbQGH7
XlE4NkVpcq6jsnJlYxmCsLdVN8RTug71azccJlZfdF2smKPK+QvcFOedsj2NWX3VaMq5A7OUh867
bKH8KLgumrmrXZohrpBOg2w+J+WoDmd2pV3FAytS+zhVRRBPynM+56dE7aB1nZy7TKmCDPGa2iE7
PeGtG9vYjIpxT4KgJPkQX0mjdjKYWSdMPFkbTgKAb9YZAnzd0VmsH1JYbBToEQCDgjkqAzGEmiU9
WFPhq1r0Q6v1rZwuAFokjpGN7FH9uCZLeLLX8kpu8IRKclNyC9jt9zAz7zNT8SYjDRalA6qrbpZm
43C3hvaWQYwajtkjeGXXsNtgAL1gOXu0AlhQclydehDTBs0PlI35DXOKiDJ9xgxRI0PXBh+8+Qw6
tGju+JhcR0HKSb6e4g2rj6b6QXmHiUwrYtdoKlyo6Qlxg3IDW+pizEGDFCxo3h0qfi7uBhJVjEBO
9xDZGfN0BRmi2655EGf9pqqgIIkWXzH2bULan0r3lBfbnkzASr6rNN8hbOtYXFocbcvFYi6L7Zr2
MHAvXjQ+KsoZU2whuih6hIUn7WAAC1m7YlNAmcddicVKe6pYo2n2BiOlK5Y+0jmkKO3tUAPQHGTj
RTgebTKvGY0ZIjZxbar6j4q01bXGmyHls8AbOTD1WzDLxfUUJLSpSJEv+PrspfguGZNndZ2Hmym1
2ed7MqCCeApN/eaMi48Zp2W/AwcKGvNWnj4yufXirg14PnE0X9Kzvd7i1xgkBqO3hx2Ug7mrN6tn
M6tthq/OldIrQrvB5CzK8BACrpUvGmfyqQw6xCWEzyiQzuzSo0wTutCIMFq6uFvtm9HIiNG0rnjb
iIZus8bkMSJXilkyxknr32s73LEUZKPfmmU6QmUcPuFYbRxKL9hwldHNmkqQ05Wp882qJ7GaOrDZ
cKXtupytJVY3bTJxJs82laT7ZdHvO8INfoQy6F0alEPHTOn1B3PGprlRbYIMqVf9VAN/x7eseR1I
+OUlregVt8kfKGG9EX5SlhbnxKVrvhd99Vv8rmSo0DT2t7LcBekYbk06BjlN0mKjBpFjbMXSE6tB
Wt7EQydsbMtg3K2rdbLCaou5oGeauzxiOMu7tY92Tmx7zI7ECzvG0HcB632ABrjoFnjR3xB1PxiI
EcDxBAfZC+c6r4xBw1fTp8WUaukb4QqGc6BomAj2xLKVPpU/pgiW8ewtBKTKXuaG0r4wokSYjWAq
FC+mdR+CcOBu0nEQjr+Xose2MrfauLrwLOpG6LbcQggJgRRuwjoWa4qKvjcrKC/TVg+bYS0TeJqP
nf1cd6mbhzBTLe9Vv591zWWX4XzLetoiz0I27GRJpbe24Y7pmawFIQbYe8IjP4mnxXnD78gPKWkY
y35oscg4NW75ijZ5cpZbXT6a2fdsOiL/jAjmUUoJemzpMNWpL8hoagew21B97j1UVsUaY+/hzXPE
AdH+wUpztMqXVWWHcLsY72p6yLGZxpxvl3y4FrvNyjoXo8J9MEbcE0PKvxeemA98DklZvsSrL3wf
ag9iN8UCqcRtNGOfz3Qh9YKVcrYkbP56jV6mZDs5EaLgt1bzTsOhq6/PnPxr8o98t1S+jMorN+mg
8k7u27fVQ1LNn/siVy/xsrnyJMfJrnVUn/etUrhbVtmt2+7Tf1YZSKDsQ8QnCNRbmI49d24TPUf5
s61dixtDjtBNeU6xHouIfDYjK4HAGmEZ4m6rYvFh1M6UJxzRHlH4jUklXDOmvaRCg0gSHKPGEBwp
3YyJ0HbfFeWTcIn8Mtdttx0/6piuPfjjkCcLRi3cifVYPvG34Mpwsg9UClmCyl4yQFDz/8JPVLQu
ZQOqX6fIWLyFEKOfzZd1PVLHO6upeUsMEFuE8jspjVwrM+64lyiTybKFVzxvlqwbSTYehqjaLXEN
pKEnFttZRkkNk+9fQuSbSu1cEaPxySoFU5dByZR5DYEHY7+SE2E/0uxdKN8D6PPm5EHEf1refjOq
+EAHWSxtSm3j0AemEa9bShTka8zbT5CUjUt3LU0LMvc78SganMnCXeADWBt0c2zglT71Vb2tBu0V
ik7oMx+F3WVXGBf/EC6ia+w7ESspzGpsoCSvzUeWhLDjqvGdQsbVZWIZjsyZ2A4TVfXCnKbsRbt1
6KZ0Kqhj+f81y27YQmO9/8cRmI4fZ+9h9mFKws3z/HhUpH56800kX0PJCqCg2oiNDjfDGLOIRazL
V83yh95o13Z5XEPjoVpBRiw7ESfwoJ+RrbHhOdEIEvcyFNkDa0ghlCAMGFXN151FhJBW1Xh9P2wq
I93TeifwFMIsmtQr9a2yPokxFdbKV4EdcrM2uxLmiBOLiTBFCJjPwWptRCBOe+mnQxSRZSmbp0SL
3TTkVAYdAxcHoMXfnyavvdVIbvKdIe5JNpkG1bf4FNmiDf3zj1J0/xlTEV3TAsin5uFpzhWxknHa
q6kjygBZi1j0WBJ9VhoTwk9yxWGRVzPMz2IsmQ3xU63lYmkZ0vpThH3/Gydeeo4vQk9JPKE4Xths
yAxfRGzA/9rSZ1jbQpPlSp3xVuvVNtUH+voSt2+sDdjme/FJJk7T4Zpe0gfTQsIdgtQRsXbmiACR
fRwaFW4UwxCzEPfD6CpjfzPZGem5+aiM3bNjPdIzpmDLXF3EOk2FQs06XPEfI6RdTPl3cw43nNS3
szOQ+H9n8fK3mEUYrnDBXfU9t5ot8vEH4bQdgvWRaBTX7Ha2aCfZqBTvhU9m7fEiljDWKWyaUY1U
OejlSvwzhG1GhKprrn9w37ZjH6BueNKSUx4NV6mZ3eUc2LAtm50EZ83oL+0b6xdb4f2MGzC1AKeQ
sX829Qbb2cuGiPFGAvymT3ZCIIsViMPUCqhu0+TNMlrWUQGPwN2Urwe+o5KcH7xYifqmgh2Oe2PL
WFAaeMD7PPM/iVwEyKLc888R+vM+Gj2ljHf/21Eg7H8VSlrieZbise6pMMChK/wPv+JOGQGxf+Ah
+0jxWehsG2IFKuN6dDpf2H11w5uoQjTtd97GXmCSCsqcd6UW7pfIyziKPU23nhhcHo8dWio0NHQ2
aSKdUuWuDJWdI/9Y8tVdqTJ2HLp4jyof6QHyWdGYOuYZVm+m/MIGi0PB7MVKIgQ8isZJMQD9sBUb
A1peOu2VvCHF//AfoVz7wpQbEV/z64XG9FF55Ad8pQib+N2IV+dJwkV/AQPtVrFOTLCPnOlsdkZA
GtV34g++KxsOYssMOeYYn5zJxRRYmYhQR5xeryJiZgjz4isJG/45WYutPFzesE2+QCwrqGlxUUSt
yTh4vIS4PSv7zuOB8VtxDV0eu9Mk3l5N36DIFDEUn7Db7/Y60MXyITY8Evyf50YuJZwMzyLidctc
xXGUy/BpLolrhTJQzInGRMTjY9HdiwCIpxOlRqhyxwV6JqIvYhyesV8zLyeVsIT3umKL2RXXEqNG
rIcbkK9MQnTSXhNHchHEOWbvCe8h1ilzRLL+daBlmQN3osA12OCmMRbjyOeF3xjEMOFFBdUnvwX4
5VKf43hlegmReK/N4EXjjVguYv9GDz3mfGwJklqxAQvo6j9E3k1PQFS1W2IQVoRwoAs7XcnBOZ2U
YJxSV8S8YvUxqOIZuHuseFEfGB5xPqvQuhP3xiCJ0M+oD2LDa+xIzJ9YnngloraSoTHTzwMTBIvC
P/Xkc8QGhdFMjUQG6oSnZTzVHNdYneW4gBX7VvlnSYjJH4ghuHrkwBDANt4bCYyND33/OOGgUBne
cl8MdA1ureFYLhYyGwz3hfK0a1brPlEaDi26VwAT4AZYDWLG+Qi3IVfygc8PXephSAgunfo45eyg
eMNCwncN2O7/mbiU8IIv7bLohpFnZlKd2OpztxHhLJ8mt7rFLDT6VDGYWd8OFLzF49LpmK2tWOlM
Me8Qh+Tc0BDBfpuN6piPd9Y47pNZ/ZGNV2laf+7gg8FpuFGUE/NTrv0joOC7Ib2z2SfhFvCnhqPc
7RJSg5+Ggz3S7AHlFqmnyEi/E9tgACLoGTnLilHhudMlA6ndEBOppTsPMAFI1plzzkY8tdxwnJ83
xmQEZmJe8XisFW195gwAnZ35TMxGwG7YDxOslgyYCBK54GyQnIvv15FY/xMZzYDIuH9Gg0GqwsKD
XeKcmBKhNuxnOCg+pEhFwHqOU1XEDxABgp5QdiIiZSQkkyCG4w8f54ulgbN0XrvcDDapjz/m2bwS
642oCX8YGiG9AtaWPY2eFxHCC4ckCaOdN8LChb2EdJ2Js66RfUdMQwwTeXlXyQ1k1+yfOqepUIFo
lMOHCBIY4ny8Et7d5F3iO2KWDUZgzuX7OJqbrNL2oI7v0kQjq3TLUuMbs6haPbNOn8SCxfGqo+Nb
7PGq2hKZz5/ZOcxf3A3XKIbV73vnutXv5fBtjtNAWOrYarCqN+eIs73IbDBE/1tiJAtBUJHBxLGL
1IZtPYozamsTFfTgKt5GrXMZn5p8Ghm+O4nkGQMgDk5lAoZCl/G3nwtPu9Y5j+Ls0NUVHpuZHONs
LzKS4sPWELvCNhA7EJefpfBNBGkVNLh4FzGF7CZMcUv2Ju3vxcsEFsPtMvNRa68boqpu3tdmJOKo
UYUKYueMhG0l0HL8XlghKWK/LlOzNag18kViRTDN4nFnrbjjFEIi6J7FxjTM6vwodsJ6Kf0kiwLu
JEfZqCIFIaNCOdANYBEz9PD9uQNOISd954on4ZxVta+xanvDqEEUO36edlBxFMFhvrZbdtlOz9/B
/XuV8INW5KUhXYoccxSLaI8c5JIUwnubpKiMMA9oaH1IIgSWhz55MyTjBzNvsrmKUxurzioN3HLh
Cr9L1F3PJF7a0TVKcxc6KrnX966SjmFoPiwZh3XzUQqVE7Ngheumof2vnBX8bXuqZtUbicq6dnko
zUc4gV21qJ4UVhEWMFZnTnZy1QVUYAO7kj4kPdwDRyO/0x+sMn4VUXlZCOZX2j4H+UyXpq/Eb2Jq
6f284Zi7K53sVtCzIpjU47bYDYW/CsuXGhdSRT/FAEhYjMjF4Zt5OHySk35m3ZIx2eMFxEimUrSZ
NHy4VEEJwMbnXAsfzIlE2EUps8nL9t6UwUli1/8cKRLHFoejxSDsAU3uFnPqKUYYUHkQ8ZEt6V7H
3gefZBCv8W0XvvXJM4UvV+Tr0qkF/zFbd/L8OTNQsJ5EfLjMjTuTbeNs4jnpfFOo0uAKoehhEA6H
tJykByOUvVH8I0pL8q3J7aLUbtS8AKL2w2zd67DH64RkIy5EIiNg89VOQf50jc5kvYQzHwhILNDi
aKErankeCXL6Zdr0uImVwDwX5SvDCMQOjgPo1xD2R90P6cMTBz2mcq0n4C49IGo4vPrMqzggW3WW
eiFpOzm3rskHRJzzy2Wf5Zi6sLWyV7cFOVeXzdBqv8eKs53Ip+KbY1gPGdOIZFiFQ7TmGCLDHDyO
xrG7h8mfLAQ8fZ9JBeHK2MEq9n0iJa9TZa9W+2BUx60yqm+f92eswbBEfmRZIsReiQSsJTsIy3HI
8oxOIgJGW+7O4iyYZ35TdlfCNQpfIZxpF6aidDFC1eKBFeKs3dErNLmTpUClFX0+LRjBs9HZDANH
4UKS/NmIgr4uXKwduxQOoamwiOSHWK7CcU/TzSKzB0Y/SZzilFNNPVQjylHZvJUaNCt5FY/C2lGw
FBygsGiyxoaa7XIqd4ypSo6yVx51rRbXQWPqQzg0Dvp2f8NsEXBAWXVYdbpC4vtYJFo+0xSy3e/l
km7L3gZtGE9eb8THruOICSAFxFbPRkPTdHvXl82+TruzNWqeAV0lbld8C7wtLhW9I0uHcQmtzteH
h6nqbi3WFTNXUsez1SVYY7aDrFUezSo/ho3hk9HbxJKuuMs03CiSLnyhGRkoajO9BdpX2cecp8LW
ojIhhP6BQRUI3K3ODdtQwYrpQ/3aIuqOMVanqihq1EcRwpoi0wAu7ZARDuGehx4UXt60+zC2XLU2
4O5XSXa29G4rkys8WhkNImUkD2RKWEDaT/Gu3DQOWXIYsTCRAVeS8FtomKeedPpkVoYYZZwJpS1y
u/0uLJzNnNk/NTYnjf2Fk5BGhX+xyptSU9lD180EUiPrx9itoZh3u2blYYBes9LEpmhFrwVAAEst
ESauPtO0Yk+wFeslYxetFONGlItyAraRQNiw562gX+mSJypVwqD1LBbHMNG4UFpsJimw/mUrdlPg
/W489ScRHpWDclbQL5AboFzZh3A6dqEfZ841YtZD1fSnjN4LWi+KqDnEo/WTu9uo2puawy0URqj0
nkrN3kROfOgBbiv4FDXHQ2ABah2fDPyL2LHoqqLy+oJbLeUnM1+3Tdxf4QzP1BFyvKYyq9fqPN7M
sBVb0/cKL10N52WQtg6315Fu05OTcK2zDIqt0w5i28cGSGQArODcYXghjGjsU6ImxxMifHVg7kO9
uK9j7a6K7WvNLl01tU/raNEpVHtGJXkiyBl0HUYAx1OsBDeQUOQGrmgp9MYs6ApMKMmM17LT3rRj
fxsNGcy/2GlR+r1t/xzL71iD7TiuxHpLGmJNmVKTxR4Z5Wzc1EZEZAIfFgE852O8dmRSBxiZ/Oyt
lpeHmsR8SeWglqYtm126dN+r+EVYtInHsVd5K1Jget8/hCgNUkQZgrYt6EkoA5iutJ59P2p9KRx8
eZpgQ+q2IvYpIRBAEecRmPajJU8xatnFPiUaLCvo07WCingOnnVFHdLaUNK8aeLlrWxMcAJP4vNi
HnQGtiRFqJVF5C5L7CVqtBUhV542V6ml71R52JorkUSmDVedRYSV5V3r5gqlSjLAYVzvJo3Cn01Q
I3YmNMs0o0bvDdkyRBOjOLkdGug9RbQRImdg6ys10vyxXxQTSe/hZjWb55qNO24Itmwlfk4RbhJ0
uW+DYvlZJO8BZqGUoF1NhFmmMZKqigJdTX5O6f+j7LyW41auNfxEqEIOtwNM5nCYRekGJYlSA42c
w9Ofr3UubFEqsewqe9sWRaTu1Sv8wd0nBDKIHPCF3vwGAkddnNPSuW349HnHOAC1CHUsTYjeJmmA
TG52hbt/M7B0DSYbpQECNOgE5JAxathpkU8f0qL2RQvrssqS6fSc2BwKjAJqZz2lvN7AXI7xmh/V
dZMs2QoXJd7WPOZ1uzN67TaZ10M5OLSO0cNFneqzMpjyl/XRx/CVlF8/dGP/XLvtW7YE5NMlRyFD
AWlTxiXDUcsWll6A1kr1tbFaL+qStgwZaz+tXQ84JHv2JGPXpTgVUDX5Zts1aLk48Scv1gdUeI4q
yYlXlyMIFanWEsA66+ZNSMfc2IFPy3EyNvOEPUCAApgLi04FL6RtIoeTHfkDbjIJfVt7y6T9VR2C
uWNooViDG+kvn8x2uHOsCs6VCAPGiyrX6R2T0WYe8T1+LV1f7/edx19ClAF8DtkR+ni3pSmfi7i7
0zt/y9d1QgRA+eWM7mY/EOdi7r8Aawqxxbhd6yYjLuXlxjFIoOuC5c4EVY2jmxWUslM9SK96Lobx
GnRJmHlfy0m2G9V1FBqbk1NiAuu3mbP1bc6Bp5PceoQ9g9NyNfVIdA5Htr4zV6I44Hb1MdXecJlt
VaRCtVsspI7iDZj1k+XGJxSa96KBJVtPTUQc3ju+Agr132BojMO68WZKHaIwRmpgmUToZ5Iw45dH
o03AZhjyW59Me7Wmkf3+5Jjp1qaQ6op4n/r658RNH5M5vS0Ycei589lMstfa728KFQLISTPDBVPg
6k9q4Wm9vVM/SFRCsT+OyjG9EKNVZijLFw9dFHVOeLS4C4POOiFuIB3ObCoRo552Q/Ii85FmPwlL
OWLY66j3QiE1kDe5TOsCvz/r7Xqr/juaNPsVnXkQKStTc7b90AzwL6nNORmCBT1Rf2UYvTwT9MvJ
f1KRHmj5hqf9IbX5BSgSy3sMA76ISom0OaGEJi+Hhgmzet1PLQQ8gXkEgj7HFNm5lb6EKzQMESvQ
a8h8V18Ke+xOqZY7kZ2VVrhaAu8grbt0FK1zUn1VZZxR1z/FGLxmXhkJtqAq9HKw9+kizhMIJ3M1
I5vUTxOKTKLtJwqIoOSO8DBWhQ7OpGEcO6euKB9bfX6SeXuRSbXPyJdKYjnIFVBJ1bObO2fJvc8o
qAy2s0OXyI80Vgp3e1S/lE+hkzh73fzZ1YoLCOetiqxOP21x2Xgc18TgTDOxVyv34NgRb88ZD1hn
lTTh23xTMjbXzfIc99nJFhD1Jq2oNg0TXqqA/gGQGbsX5zNvAC5M0nhitz6AVzDDvrQaOk/u16DM
X9LCvuHcPJEXbSsmuo1lH3EN2XfOcFKh2qjinZBMERT3O86MkCbuFtgkHfUB6fbVCiA/6tUGMOx5
NuMWSXUiaWYM5WGsh3zf2D0LyxyMG2EYZaSh7c7Ek7xggFGzYZuzDMuhOi5zrIWePTcXtkh9MnLN
+47qhHU2PMqyNZjBBrqN9QVW3jKHmeNmrwMOKFGnmUXEiMLAEgdwrYdmLqOyAYMDb5pDy0DeJ8sy
CuZktDd8ZAbQbj6dG6v3IxZry9swe7DzXsBsVaXUafmtlpQkg2s1lwJUIdxP+zkQpc6MLv4h9eDr
OnXDZ71tYVE483D2kUe5j4HGHOyyaE8zQMab3iRn7Hs6Ua6LEr4m5RwZg87MtrXKUGRjDO7C6vdN
byc30+r5wLrTiT/Iza3EMXk7poXY6pNoGQ9SiocAsavbLO2KPJoXduPQt1NoeSl5PrKEx8bXP9V6
DiZwmvN6bzr1CpR5LNN8Y7S0DiprXm/yhA0tMzFcLSG9UzNP8pQA8z22WddG5Rzn7DnbP9t9TOa8
LIVzCPrR/eqyqnCViTPkBhL7Uzs3LTM3J42f/XIZH3QQmPdI0mXkUaX2kFaJxxex3MgsnPnGiGd5
9PNyiPJ0SZ5ZBfV2iRe5SY1COyxkZ/T1XZQT4xpLo5Z6eYKvgLB509z484hDQZl4MG01fX4Y/MqJ
d50GigiYkl8/uPo80IWzkmcH/GtFUZQmzCtEcYvPxVQdXXulL2H18o5vUUdj1nebzoCuo7e+x1m6
lCdk35rbNKcwNtIUPIgPvYvqLogQXRBbtGodeoLgIuLCg8PkDQOSPibQj9mxwmyqzKM9SvmAXOwY
xdS1r5IFFYKDYqCmNdndUhnmTZd6wVZLlilcl9SpgY5PL7Xj4esLHacEHxbM9EpwADI3orNb9ktm
LrTrgukuawQB1cxR4i9MGfXAoaNhyNeoRYPxnn5adxd7gHtMXBJ2NbbpN2Lw/edlTPBDqIu0OgZr
XSCSYsbGj6lO8/u8rOo7g9bYOU/scqtJ4zXt8ubeqmNnW6/TS2b14BG9RNsasJ63wlixW0noQQ0j
cMO2HxuWTs14x8uqXVH2cHomYS+fpSFRCs1IDCwnYaIaVPR3GrfdSS9tI3221w0Hv/NkLWZym5fE
tJwNctdI0zgVDvwpSB75o8HuRXy9dEjF7DoqHW8GTBfrJ2sQDGckHeV0SIHILlWLm4K+3KxBU2+Z
ZPeXwB0kZHYjeAWjPO8wM/pW9ut8dvGqDeuhziKbLxjO46zvEQLrT53ezGdd+T6uejXuuwRUJmN4
M8W5tpqKS7oE+Nr4eEtY9Sguc9fkeKCyqYg/wCKRzopWjPlOXcJ4rQbEDTTAz1/9WNCubvHtFavD
3DmxKdA8fYkm0bub1qudfYty346zXXuYLRxMUj0uNqPRJCrXD/g5aDwSYfEQYhEVWJN/rW1rOKaO
1m/h365oIuoe9XA3KldNzJuqtUGzAGM8f1h+DKY2RZWwzEts58PDkAnWiwU6c5w743vMcf6D6YXY
1UFbn/Ss8zeIcmeRMabPehI8Zw272C3KQylrd+sl+XCpl7reocHOAMZu2He2v4RjnEB6EmtDVUbv
pCmhB65dyTjHKc0LouVpFHeYcWTu4ISj4B2sJhlaL1jhSKRRfbSFf2M4Q75t1to/W3ncM+HtbQ6d
USHSbUmTZQqmaNXS4CCgVh1cm7U8LrRUnb6yw1ii8dqzwhnlWi77lkjh5FUf+TFdbdEN7PTepf8w
4tK5ppRFQPD1bbUGCsIUl5HRNNVPF9OiqMg7/Dw1wN16WfggZBOwgkWBYRZHIOM1FHRNrciiper8
M33hbLOWTko5tjbn3pwZZvmgn7GpDLYFykxR5s8EY2mICMKsOIpOY/zvB+kuzwHBi8noI2HVyQNe
LusWXbjyXNLNC4Vj1sd8mcF/F37FlNkZHBgr5fIUo2BAKsJuFbPcTdJ/qYSL6ovnymeCEbAyPQGm
4yRmODVsmqpgYerB2B3yzqTQmSXZScnUgmN53mg+8LaENtoGTbl+m4EtozWIwuh1QIkvjF0K/RGc
/Glw2iVaa68/JF4/Hjx04a5FXxI46nU91C7lPnisr1Ka4z37Hmx13gZPcZ7rZOhCf7TStt1x7s77
ZanxR1w5g1J/XT6lhNrPKzkYMFBbRLUCNE/BCMqlSdo7kWr6fSJthvscW2h4WTUJRlv9GJu2xH9+
fFyhXu2kQb8i7h1wK1kbbPS+SrdGBWqsylL83QZ0I5x21sIlL3KxkbPVKmsxEPK2mW1bxvih5lom
yVUwHMtKpGKTZBMAnTqBJYC1W1SkPT3xBTA6xGMDl5qxe5Izvaqssdz7ukCdo2iFF451HjwIo6SW
yfl2JXnkaUzcHLjQcLK0/CdMcJqamlndep6so6rx7GMlxiGaYzLuYbLa3WB2w34CEXWDJwuYkbkc
Hnrp6luz4MTp4Zze6GKaHxMH6uDsIvVbamZOwUyaIcwgefZlk50afQR7PTn952SoZKR3mNxaSakz
Xa/dozagjlIWhn3XowS+67OhO1nrykB1TbRDmowLyCLYXmFup8sVADmN/GGpwsobkf0YDIZ1TZoy
I7Xy+zKAuyFqhwJvAs441/q6SavGuaCUNV6cdcwe/038eS8a8f+0nP8irrwjOlmiQVmtDFxM51wM
U532rNLiOsgvbu4/Vb731U6Kk7AMwmg/fsQB/ittBgkoJRnrufZ7NraRy3jw4e5cu8BLSNM0uc9S
5ono7byZrZ2egskrXip9atHcRGg8p1mBkjuskDrrzYvWuNbzv1+I+TeeEgQejMfJuS2kAH7nKUF9
GTD7KLwrUjUBR4FMdlAokB+f+wkceZfT3YzNfL/OHv1I9HEeNH/Jb4Uskq0VLO2uYyvTeKThXadW
HKkckpbXzGi4VBzHwZN7rSi0rZnW9HH6tIb7HuQvbecHR1orX5HmAz+6IqT7ASPqb5w2HzdsiP6o
06NH/PuTebRZfA3lzjs2FogUM8h5HAMkeOcv+0l2+qd/v8q/kS0xKEXvjWLVRJLk9+tVRmMt2aIP
d1m7+F9qq6qOymiZ+X2TXYsZ9U9eq7+Zx3L6XKxl8oHO3V8/5H8u/176ohnzZRzlEFxh1olNPi1n
KE2AhBim2umTlX0k1vSONf9rJ4GTh+REzQ7R7R0FzJh9Hi6rkruhH7KbyUooXETrffARDfWV3jPN
YAii7AOpzfhDuhE6mUgtMcTXRAcVTO9IGZzX2UOJ6hV69RNdUORRFfaQ+fy/P+jfn/A/l1Z//l8s
wdJ2s0XkFpomDBk3ned/MRrjI7eiv61SNOqxdaBjBkn33SoVQ2UiJstFSNaftAqPrix7yCztO2y1
DxRL/sLJhYlH5811MRBCW/L351k7swoMTrRrQg7YePUXbM73a7p+RO58L0Bus/ahO9smtuPQH+13
nNy5ctfYt5TSLoAANCkYYNn01bBARzAQVK75xDEvN/Pa3LYAvf790f7yPgOe0WULeugivn+fvhNL
zJEccdeV+2oha17ye9nMTxXTg//9Sgb62DpSO4SY98ph0MeohrNV3OWYwQO9O7cAQlIJJ4JG478v
9bcoHXBiwG9GawtfyXexBYX+uZ46U9xZbp30G69aSRxXeuhmHbgbkzk/shmpvtVyCFYtJK9tUJOK
6LGnbS2qtDAzjQ5kq9+91vo0hH2GcEM5FNZhKLzyTN2EQ3sqm21QrfQWW2YN5axlEDThKXd0OcEy
TNDadKf74C3+sSghmPMvJPKJ1BggvFv/I62xtKVhfTdbOq1wfuptsov4KcHR7QPp/z8uxbr8r5f4
XiCQJJo/Njvtf2D9/m31WewxZaXjoX6vEoD/ChlrNpVeo/cJHB9GObl90yrbbW28WmbzwZr4S7wn
YvznUu+iUyFid+i1QLuCcNnk3hzFMcLpgULqgY749/oz/vbqkEVHyhSte2QB3z1XZaeJ1zpYgELm
SVHJWSW98X63BnWkpxMIHgVZY0ZoAGArgCwtYAqdGPRd8pEpn23+eSDw3P+5lXfPbdMna/xu9a9+
7OT37pLmig6qhcUoARFBWofKs4q939JuFJitA1MAcxtojP3bQC8vkq7ixtQNbduObnyxQQ4DnBFw
f4PKgMRrkseXNhP+2JxAoTOVGR0RhB7KF6esrikwYU6elen0AfELZ6fZrXnf2rP/LW5KmC9mIHbA
VJYokBO5eRrMu6Bp0UqRtNCbpfK27VpVO2Q88BvLKsgqObzBf3+vv5xc6KFxLnNiomrxPgIvhey4
e8u7tnXbbEoARW7jfXCa/CXdCZCJh8LPpMb3dLVk/mupd9LplwoF12tTYrtMK6Fu9mtdgj056AwR
lrE4r8KP/v1gf8vff7vqu/xddjSx6Fs5V2wCmmM/MqyB41mCuAer1OhxG9WeLqMEUv6xjBtqEaNg
tvnvu/jb1kMI3LFtg6467P7fH70eFhPr5ETejVV5brXxmTn61inM136UCU14/du/r/e3JAitbpME
Ha+ugID5+wULbajizjfknWYLAO6F7STwPGp/3xvtfOlaM2OAziimz3A8bCdQyQjDR+6IS8EHd/K3
sz1AX5GTVUWC91pJSaYXdd45zjUGvQ+gua4f5ETjYYga5lBMMxlb6ogO5B9c+G8BCEUAJCe5tk5r
6/c3gAHCbHLaijtRBojpBH28xYm1RzvR+NAF4s+VjWKDD7GRb4uB0HuRVYawU1YOMzUiuBYN31Wh
t4wXnMtsWbdUueg6phdvbZsPnvHPw0Nd11NyCxi3mO9FFexYikIfZnnnV8t1msojNsG7zm3OrR08
/Ps7/hkgEEAzsF9AGdtEbPXdgrKNCmHMjK42LKx+40x+tXHH8oNE8Je45O+5u6lEPlz6AIGh03b4
/aPpZWC0reHGV6vK/G0DUiFMkz4/+d4Ab0nEfThOBEoXEUHmhv5qHqqGWndG9gtYjQJQF757WxaT
vRdT44dm9bmbnlwgXzTN7HOPWfvOGxjVu4u1bpssQ6oWV2FmhVWZXka/QzbCl8w2TLsEGAFLpl0G
O1w6vd4jymYfNF2CDkLAs5jw5vGnTt6gVHppHT/+nvjl9yoGiJXCp72hcg9oMjbZbijG0NZeNF9A
6hzA7+iaw9mng2VLrVFuOZ6CsLZAKhfeCh5Xt0Gfe0H7ORFNmUOWil1gm3UVZTV83f/1s+KnhBY4
m5O8+g/peObwtC0Td73azmwz3KONUwbz939fRIXY376qUtInsFsBgqIkbu8Cf95gJ9gx8LmmpVGf
ELuqPrULOA/0XLJLH4ztfkpad1PVWfBBrvhn9FeXxs3L9gy25x+GllWsZ71vtfW1SHMKpglrYz8a
ALgpSLRzmvQ1SpgizVX1wWH3x37xMNsh/Qa14NmG/V4oqmqDQVZdWV9bCxXtoRZVlOpMxf79Zv+M
80omWx3bFEXoIL9vWUx5wmppZX7FVfJYLPFu1b0NlDUiHl4idqVd8Qp7qic0S5z+4DFy/OAG/ghB
qKkqm14H3zS8ud6HWQujlL7XmvLa1RKJmipwoeLPhGPgpKu9TapevDK8CqDQr84JgwTP349ZkLNx
nQJgqI7MB4NSkOt1ezSGxTnGs5F8cPz++THw/kRRB+1GB9/t93GSeypcsxft/Rhn+yG177u6efn3
i0DIxv3jqKNpxBkQ4ByLraluvIuRk7vmIKis6j5PRKSDgxtHP6yYYQaeuCmD5JjBJi+wlvS8/syI
NDIRAnXq6a1d7atTLd/StrgpDearwVvFPwb0TlzZItIibpOi+0mffl+nMYhD+UJ+fezM8mpW4N7q
uKTR3N4YRXrXMU7fBMEMDKH+gSH9Q9YHmy7Jd1k7HeMS+Fde3aTFgPxJuf11Q9jCKP90PFJR5RvC
BXLzBvWqBwFATHRuyMx+y9s7LNIsNiQMfVjwV0owXKKt36qmvrOc+dFLypdsNaHzgOaF6pdd9DH3
9m7bViD+msdFFPvZXh47PdiNif9Kcvtsr1NUA0eUSRcVnX1E7Wzrm4w7aTdkdXzoaj3UmuqBBf4t
B6HvJEkeamCBq3H6Mprtp9zACI7csc7rawLEsCuM7ZRrwDz12xS23lo2dZTk1dXLis92mt5JHwJB
YXtoENaMYMspNEgRMHY6B/r8WMfFExi1c2uCvuLHOYa8Bwapp3G19zaIIndqP1lKZctOOUTG3Ak1
lMRwl9o5dXCba6CCABRsHReDLbtYPwN5vOmn6tGzNPUnzg1/Mqsi+3Zpp0eRyBsMdhEttcDvT8+T
Ud+kXgcI2QYvn/YHsY5fJOiLzYp45L6TRmjCQfKt5XZex21fdS/4ElqblC8ssEoEpb2b0na7DjXL
IfiUwTmMECq979AOTILk3oydVz0xTqZbbVs4sp1fXTRwAZMu9k41f1r76ozyKISJ2o4cUJN6j8JJ
B94gW966WtuZoAKTcTi2crgg0nW2i+5uLsWugAfUlu1WAhfLkFZ04uUe2MtWfTTNzW9E7J3HZDiz
sO3eRAhxTvgsy2Ph5nE4TN7Zxwp1RoKgqpBdqhOayT5cM68HomZcPMaInldvcQtoN34Jma1IrN3k
p9dpGb4vdv3WOeKLC7ymic3XuSl+GhB2k8l7W+ldLWqwNwflUfagR9o+PY6mfakBDTugBjoZPwXO
TAvW3RrW/Dy0vWrqh/k6qZkyS6G5ySuxb6f6WCFe4HX+a8PrrHowbuPUksnH2zkFwgumhDifnfyV
fHPREEZE7lGbeMOtexfkroiwW4BNMX2G+ORhymTXO1f6pCYoUpNyQQVHgrFxnwp7vR1Teb841IW1
tZduPkaTJ8EpNg0yApomjMdKAo01gB5YVfAFSQxRuZt+BICWB4t89ICRXzJKHXNJ7rRFHw96GkCI
nIpTNcyoZAAmMauLesi24CCu4fHwZ5O8KEaYBbY5Wb9N2ow5k9LHXBhkCZN5Y3PbQO31lEGmF0PQ
cLZOE0TgWyMJm2LK+60SBkQHfWPF01GZZs8Ues7wmghgy651tpz7zpu4SXQn2sisfyxM+nuIHS1k
XaQnLoyduwx2AwRFNBTMwr/lv6pYarHNzXEF7EN/em62s4kidtyd1c0KJQ8NCMBxXyicEQUajz2r
Va2I3hVnJ/jcGXbkevI7T1jF9q/1A+3dMs09t6IT9TQcs/TFZKS8o/sCILb+vmjLTe/jculkW6+X
T3qZMqgCaKoj0FYZ6aVxs22BEmpmiahAsSLv7F0Sv4KHem2T8kBduzTykFXLPXDFzSDmXQdfkwvJ
irwHtIDZvpWOcVmXtzVPTz5wkclqDvmkmFK/CNDqrZrOvZYfS2DFqKmgcAXPii6ltaJRNELRkO3d
CDy00n7iLYU/jR/yjBnE37Rrtq4xhBb7haaxYh65nQcLuty4yjVtcdRHVrt01Ma9XiKJArXYs8Rz
X/aXwo3P4DvDfki2hoGxVAKy3wFCmewQoAxbSCso1iHFY7yqOo63qP5B0XlecmKeibSiWPg3EciF
MKl540NVyn3KIeQg8aBkKbhdvWtQXvtE9YR+34RM2XeD/ydGPMFFN6c0RUil+ijhbLqwiPg7/Se0
P7ZU2EwH+a2SAagXI6DohQi4k42HwnvAEwJBp3v1VUdESnluTUMrY3G3vBm00MN+7iLMmO4dLb5V
MbwZiV4B2mbwtchZBIIDwlnux8WTCKUY+7o3AASC1dBctYAxMQit7ofy9LZ0a5MD2nQ5yLr8oeeX
OWR6cf49Z/NpHPuukltlzTADexDlI70RzFJzsDwgZD24lGXZXjjbI69pX1CbjcT6TUtrokNmf5+6
cobmNUddN93JpDnaMoOC8Mg2gHG5MzOS1/WbTCD4Lda5nr1zxSQA7uBaeJBe8lDAOjD7+jubMioc
BN3Ucd63iElP5o3bNJ8QyorU7vSGdqNn/qllb2Z5cfQ7/iJgudXjqHNucm28zzXtZCAoQukXVbMD
6LZCjgf0oJx2v/amChzaCzf0K8LzyOpYGsiAhqWPVFjR1YFgHlqiAsJYZobpHG/SpgHIw1QdWNJh
fGoYgFs16J9h2CzyXrBZ+e5qJ3eWDQHcA+6SnNVqlaxxzoFzDSGpIVHIwbEDYnjSmv5cDMbegA5u
UDFa6jmUiIBzlHA0szH/FSwhWkRTQAzlrrxVqjvTPdyJmBQFyfdpgRFewls3D2p3G0B4oEfRkgND
Ch/VQd6MORmgtD2vR8W8Xgx7OoM7gw8Lius7d7Ibl2swKUjAV58toO5FY2ZtcD/qlViZ9b3vcN0g
ehbBW2EoRGd+zN03z/WP6te7c3MI8DYb+Wly+9AwBGJE8mRyN7GAgMuO8/L6u8HboOqK1Ip042lr
pO1Xrm2IF5dNpX6qXNwba/rRyWTvagOiy7V7NnL/npvvYaPgjA1a5utiG3sx3NtqBa/Im7gSfF1W
b3RKYFEDnhm9KyN80rUVynrJWXrRWSBABvdtMUU8/qN6OHVRJBmvbJUJXlTKsIONt/bL0ZTtDuw6
9FIMfJfCOlpp9v8prnrUtvPQYXlugFiaSQNK595oIFG24jqv4pvJ03A/ufGgFqjlXrqp3sr+U0rK
oa5ee/ldYQeYlwAGG+uT1CEH9d1ZvRw2etiY2qHgU6rX4RrygmVpSA92owGvQ//u19pWm7arlByP
qdTUnng9WiOOK+zkxRz7TROk16Siae0ET+gxU18Bste1GnEcY5PK6oe+fiKw8MoLODtpWCzFxva/
qu2RcgKo98aCMgAh0ztBg8ahwbxGnkN6g7BbD3lL1wbQLA95lx8y82AV07N6HgemFSDOn+ona3/5
CfL8PFQWJCa4FEOD73ZzaBSRJMv381KcJee6A+FXDMGlgSSYGtdkwECySCBHxXcOjpMRYjt3JtDK
ch2NKO/iyxIMjAQq51b0wc96pEHejOK1rqZP6hzX+unTsLqsjMp+VPsojRFuslCJsPjsNS+VZHWn
A/UMpZxuF9YE0MfbQhhn3fP2BlQMzfW2Q1cdrHaQEQdcweG8bKUvbpFLug5aEE4pdIgRVm9XWg9N
PHxNAxgjTZch8onWWhBM1z6QLzhH3FWBtR2L5qSu7hfAOCErgTW8dbp1W1GnWEFCQmKlkAAA85LY
wxuIbYXHEW+xq90CjXtokuTX59RX0gqj5TieDuqVqbPHHYZvyex8FtWCuBF/cQjEUxks116fL45H
ybTqKTFoOAxOMymsyr3eKlKX1j01VX7PEnwoW+/Y6+tzNzXjdnTnOzyhDirQ+UQFx7V2sZVFg8zP
op4v7Rh/mjzcDIP1DTrZvjImD5UZCqO1QIldXz4nIFM5Jg5dIIbNWC/oE5RXXfRHe0j2Zaf0FgAl
xt6uL/NHf6q/AQ05Aa3aFXVyG8fN3uise0RAI9dKXjviFdiN3dQEq/qE6D55x8wMvmPqdxUUm0ua
gLlzjwzT950do/kEWyAwsnOTsft1+PJqSZEG5Zumof8wjYCE5h85pgWVZeyZ91bcehsaSf44SrwS
qoB0oB9fjNpHis80b4spO6twCVn0cyXtR1c0D22Z3f56OwtK5uBCrIzGmTOezdXSQj22bgHWIshU
vWYVpHnd2vceojcdOOahcG8Ci2kxD7pa7q5a11u9dU6QXTeB3kBiSMLSD37ivHt2OK5RUorspH+Q
Nqd8ayC+abUCdJ/4rJYSlu5bjL/fZlGd3EKe5/IeaAPjzCWy03q3Em079IYahAYCzkq/8rdqD9jZ
F9oaoUpxRz5I7S6PYr0ntNL1NhMjwjOwGL43MKrZ3cNMsE9Dl8msu7gwqJytCjgW+ayFROlq8/dz
pM8S1azCozrPEf0ZjZuKIhrJ+1aDudbbpKa7KYMXRawpF3BR3I4KlORSEOtCtzzzS1UcVkdvf1Gh
RJ0lIDTQcMi32eJ/lZax8/iy+uhe4gIF3GG6DQZvLyc0Scig9MTbpr7YgNCLOjS1VOqlfmahAkxh
o/aczGQR6nCE7x+woGKdLJdZJFp3gDZZ1cNqoCiY7AMNdRbancSYjfqE6i053osKylovb9U/M0Rk
wGmoG1S/HICMei1xeudSPsXJd2OmxletXqgjuqJRm99o9T6RuC+rfFWxVmWV6pTOH3TxotaDVslH
Hp/yQCU0jZgvyF+oJ+Ir2PQaVEq0mtoW/+S92nL832jSbjw0R1vgMZzwvNCZ4sioIxWPW2HSHW4v
jj2Gg0DGdT46FA1G/1K4qKaM6cbk1OFtI7QLyBp2GNu2SJ+5KVq6Z3WeFjMNz4xFgdAL6cNqfuai
v1IuXraA4jZ8zZJXg+VHYqtZ41Zv3+rpSRZdiOg41bt/1FB3qvniHIJ28FmdvEyvftVJPKt6ybE9
/TruLJGeNLjM9k+1Ruv4S9cpUiZ9jrzljDpY2Re9LTfT8vVXat+rt1N6WTjqbDXjjHTmnpsLVvxH
8gdYACil6KFD6Fc1YSHc0CR+qORDJ8uj2FIZHphiJf+3makJeQLuaDViWGgvfbzeNHPJEn5Q20QR
bqaJiSzvb80MKMkDPKMAvibiix7lOBLm+cAVeKfdj7Z+UDtTCn3Psm8X95TTb2/s+Z4tMqCGJvBj
1oDhCbtXfN1FLgfbL7dBrO/y5DXt8T3mEDa1vYRboyU5FAS+A69Npc1qq9nDqwqRuW/veqmhNqPt
Wr25THCKDLVukcrjJ/mQap+6rqNYPr9ufuS90NRmmI0wCw/D5XhE1k67ZqHvsL+X6UQyYJNQqZjE
8ESrb3km/rOjFrRYBZrpH31XXivysTyDGD88s4h4dy4JqtrzsaFcwKYV6Tg8mp17Fn1dYSuM/4mK
O6q2y5iPMG1okE1a4HOrvANJPzaUWhyq5uoAP1sCvTV+l8UyHdtvzZjs1aYxeUJVQXb8b97er1JR
egf1jlSwV/87mJtIPbpcH4UNSdayDmPKFakKSLDVL1F7UgVbloy6XF0q3VhMkOWlaWK0CChpfBGm
/SeVpZBromxNtEL5MNEPk+OciZHqVziTHlo0FzBoBC/8YprJrl2TS05erGph6rzCq59dB+oa350X
oXaVWt8tz0cJv0Ob5xgP88ma5F1cvlD/XMjGw4ZOgKMOrTGFTO3suE3MUA7qUr/WErI/SpizSC4W
dSpGBKEKNlp/3/YYYtRy9yuPdx8cyMbQLTY1wbzQvg0+zdZbC/WXjhNJJaWripq8/QrapM+4U931
5CYn9WcdZRGamV9VsOHW4ywIs8DYS6QFaQurz29RVi1Bfj8GPkot0DRJzNjDrX5Lak2txpbk4vBb
dqwftSf4h+QbqbgCr/Vskn+oCKl+Sn1l9U+1Rf+PprNYjlvdovATqUoMU7cbzRA7JxNVUFKLuaWn
v9/q5E7iGFr6YePa1NLbGjTenoG7iL2ze+kxJovRkaM9mTSyc6Jaa/L9ZgfxYYxC7OxuDPzXLok3
yCFJtRr/rKKIe/Y/IWq5OSQ0b5CWU2098lSHWWU16oufeDaiCJKZqEueU6SFZJ7/Ad01Rr6Pxy9I
aR0cO+BteN03YjEXwM8P1AbsezK/wgMMJ0yDQkzjo8OQnS4WFd4wbABStrkkyE20iuSgQWMLRroY
/ePokpwBjMCqxYO+2R/JQhE8Yo90KOT5qeMdGioRAOg2fmNQMQ2EaR94DeKnqxHurAnR3//OcT04
RV18M9MS2tyJ3KWyJEDGxiE/93vDbbdMV1nB5dGJrNsZv+pjHKkRdU8ZiE6KRySlAhXabUKVI4qM
J2VDygEGXyVncKP5gA1akFvBZoyKu+u78uzWDL6yFqdc9j4HnmKett6dE0w0cQq2NsqsvLzyUV7M
K/QmGM+lYVPS5vsFw1HrFd0ip8E06ItS7ATUtBmeC94KP6JC5cHBK0Z8Naa9ldNfGBSJIgSGT/Ns
vzXIdyn7S+W9FCjxPPcPURHcxeF0yPo/oz/gdcRvk5E+nlHm3UwX3gtpMKQcXZovKU0iLBynzhqO
uhN6CW3aYAW3dzbV0B8yxn5wiJJwADKL3dFK/6tEzuzO+8yNNg4WS4gpVLySFrON1czKZLCGRVfb
6rLN8A4XnzIq9AP9mB0EjBhZdmOjfuLpcB+WYJjj+FgbU3NTlzSF9peTSY6vS/zlzGZqt3ke0pHi
9rS8aUzvylk6OK5ljM7/id/0ewoK6TuLivfZzkA7gfVJuJzhQ5sO7SDNLTfB9bRmtmUvLKl3OaoV
bISLYShRBxLl9b/hMB2+r7k7PeJueWqq4t72r4KQQ18Tqln69F4mXxnT9l95+NVyGxjpPgf2SPP6
aKfDc4FvUVXlJottEuKHqybk+jmp1lpvFtm19mEOv9oA2lH2TCOMDUVGd/0M6Zdsp/hZo8EcxzxV
l1dOXTYyiPMGpSibT5JCqo1OuXciTUpxDypUauj6ok0FWEmSbIa30mhYNb/AQ2J+a7ibkWN2/FXq
gyEnR3EfAN0px2qlkPaWFDihc6IqXX65vDGB/maKfbqV+rcFNsaF7h0OU4Q87C+7i04JSWx6MYYh
7CkiHeh9TIcdk9nEfl/dxvSk7zlfTMamCXYUU6EI/4Rimnw56eQzN39BtoDl+fap4uwiGkVLj3b+
97+SHCOueNUWpFVltktn9Vh8BZ4rNyoLpxqpMsqqPSKmpX+pxRoRHsbwDONL5pfnAmxqAqOjcVP4
1QNVyl1aDcf3HdM+eVU58kajIG0gvNUeapwKseaFiQo8aZnnB3CFizu+mOYoew31nkA/EusdhftZ
QAcQbooSjQ30FgiZgVD8tXl3+vreMZnmUDZHc/josVtr5Fye+AQXUQrYQtE5kqXaAB9Ec3WIOQKS
t/Hp6POmozd+xEb1hTyG54uX7iTWDTX7Nz6iljyT5tUAy4ZUnLynkdC813OwRvmJHX7XPcVgTlHx
Ux4SQr8BQpLZtzTZrvLpqoVJYRHTQOfuZY6RlrgN8R0k4tmLkHtAacfyX5FGZmhttcmBEh0mbFT5
sK0BPgVakljEKxOqdsq0fxDirKNnldzfOf1aYSTJOK3wfLCs2S+mzu3ZvUjQorcr6A7utNP1QRaf
CTWJFHG6oB4Mf/7Fy9+jBlff2JJ8ygyMH3xg7n6U8x9zsA5DCBdD4tC17BG5WEUcv13N8IQ21xS8
4QPmZbl3aZksH0lGTtO/yaI3NWYD3XUVMShx+hNtR5x3FieCI5dX2N9B1oL4bEkGBicYy663v8t0
4LwFQMsoCIf0NYAlcyva0X9n4/ofnv+wErYTxchmx65L6VfPMK5NzRZbsh+WkXat5iOwp5hrdV+w
t0pVp1o/uEQOQbYg7CjrSjYtFqzNudbhM7/G++jrTMYfp+PaD3QjpMqVNg9kduH7diM+9A9tf00J
qxTlzZmuphO70qJkcZnUIgkXNXKMZhqlcz+qJO7OGJwcEy8U+3eYyL0TY4yEV1tGmOvZ+oDpEGkZ
dtyU13tUnxwvNnL19jFPhowiN+hsLYKtO2i8B24qEZwmOInFhBEvo7fPsX9Ql+rP1bqHc8wyYrwr
3Hm9D+4TufTJn24M76yzey8nQroLf4Zsvj30RIed2/5qLiWKa2CLylOGfuVI+k32kqTDDQjHzZh9
uPQMqegmpUVGyypbQFYoz4S5JyocJTIgOQyQM2MCdP1oCAp8N+bsPjBh6TBy4lJ6ozvLPbBiCogb
H8n0bXLCmwwSEv7rj7fJ9O5T4ouIi2htwSVzY/3o31N/eFszWQJyvRoDZrjl3I3l5Yw6ySeyA+r0
vXe855nId9ibGy3LwoNpZV1jISYIbY+eopXxR96gdukMxb7Pg0eZEzJfC7IdVsaYTJdg6wBZi5Tl
DnrDDpuNWAGrMpgOQ93jzmibU0AwQhY5dMR8mlsTQrIC2ooXr3maP9TNf6VT0zeSPmhxtG+Yqeyv
mMwNjYfQOfyVEgF0VvWknkp4WdRjdkb3mBaWMBCOWEq2Srzt6FhHDMii+SwoxVwiZuEwZwX4R+II
pmOU+NZ1ijtqEE85TV/w6rdXrwC7QuMTxTgwnX4crO1Rt00N6RYkosFJMOhurVCi+AMQmg7X245q
F5Dm8N4sqycm6x1kJlxIJrj4dOnlvBrjp6SKUQGP0Aq5MHu6NnxZiHEKBUPSyJfnC5nKyiVDPUMR
qHC4z+q8g5zPfMbxJACazIR5Antz4ebI+Nz5a/UxseHKSPYjsBXmLJYry03dP6JurRxvzsQndXwN
a/lt+jSI7sELUWVWjv3Eff8jXQe4EdIqB4AZ3FKaTvN7mUHo4Hh4Zl38h2ZjtwK5eSrEWS1vBT3Q
+B9sklkfw/mJ9GI+Lf3FT1FxLIj/jLRGWno6otFuzMeiamsKtQktYrJAQR5YXYNRIT6KZ2cnw+6K
Ill0QMKyH3YydsFR7AwPNagPssLNMd/mHgbx+UkUyqP4u+XM2ImrW90SN5CekBqHMfStHiuFBGfz
k0C2Pl6UHHY+IkudhaOYhGvxqLp/4410c6QBzAxhA+wrOjTeDNZ5PxavzNDGmSC7aXhg8O8+cNGV
eDJkV2DX/tt8k1d3Hg0hAljS0HQTEFCMlJJI19wpXbYAgxlm9IdvkJjxzq2zAEQdeo1/BZrwTNiJ
m5XKRIRTEURfDjLcuAQRDedjYfLJtM1HZDUHj9ulS0TSG9OrW/k7kzOQ0aMjR5ldMRn2M8L3MCSG
ix7P78qAaHh0lHlGb2/8Y1k7SOIO4xClIPM7jbrNWj+xdPxun1DM+N1D8mFdYAtzQHIyFJFmDSFD
OTN6Y2BHQNkJOSktgj5o33POKApoENt8CpIZv49u9ORQ0D1VX4mij1eKgfolNfleIYqrD4V7hemF
ZX+S4eDCZhCkO/1XkhcgHGNNHlkEh9JU/T6pPwf0WP5a+sTk6p8UGt/MSCkdUMDmoUvAIH1hPJWu
S2a0DE8nuU8SdxNaEw2EryFByEJUaQeXA1L2+l77PU8ytWc88IDMiQ4j5qxk/mW0t3IEijqkunfd
lN24lQGX8DvOerDje+ARxTWlzRiEyaUYB/YhPxJJJlEfLcUDa5dNAc5iFtuqADSguwsyvI3ohhG9
tZAkwkw6Ciec9E4JJ6lmPsGKYvUNyqoTN2UYe9Gj6JdbrsJnDItk/RYi2GWeCNBMxxd5yfb8IIaR
ZBDcgTxpI5OGce6NZypiBdFJj5PayjfmetlzaLMfIPuMq/uAJcGfSKGI5+qp3VTzH98DGZ/pskG/
HSkHdEUC7uITExOkQbdFPv+CdO0A6BgnJCsaTuQLZwILwF1QnsUDdUB8p3uBhvktP/9HcKJ2BU75
FqoMYDjX6mX+8ffu1bmXUyoLqQjoTwPhcI+s1fWbW1o0/X2QlsODFcjjvR7l1exPhhzGtRYnEnBj
ugTR2dRZ95eUYAtazQ8+ZrLIxvy1xVk4kzAA5V5wx8Q0JtH8BogCKoZXeM+YamTvh+/4939ZnFVE
mH5m9NKnJAyaB9Ot9hFxy3NF3z7CqP9seKdzbvwce2X4oAaN4a4zZjyRT4iWZUqJ5I+kDMJPi7Vu
ZjJJGiiFcxVDcliyBHR0HIqALoS57DJpGUxmkBDYUk7VilbieZiWSDi1ULPQfzbl+fxQxhVwo6gc
NaFbvAobcLfJfocSeaZkKrtMyW+bltP5kh3zgFizYdAo6TcKjKd4DT49ZNRSgvdPhhHCeZz8T4fQ
HH4xEAmk+DufsB5oIsYBsUQWKpuLkq19VyMu4Z+1ZHBeRdM6WIELk2sYAx2ck+Uk/30432Hn7EGi
4IeW6Jk4kN1PPrgQ2gRey2waFBF+QX8z2BLi0QH6kuKTHd5Kd4ovr3pFdr+eSgb7jRE5hAz9/j9O
Xc5FgUWXWh8tDuuKwBAgANMJ2/Q5e3ZEadatLjkNaXeFgynfXCIoGrhTdBvpWGhYhrwg1XQrUoMY
AvWFGRgkFoVLCjIw7nhdQpyqWAGc8ODWurxfaa2dYh+bO91TEL+bzYPqHFFvqMcbuYfoGoS4i/Rg
qxie/IscMq0fJj0neLugY9nzOKs2uRmSbhUpIHg/vI+jSCLuMg23djQ8u7ZxJF+JnyIg9CyoT2ky
Rvkmdc3ToAE5jDIuWNC5nDfzsGJKj4fSzmil/iIKCMt7vnABNLoUHCn5GI84GRwyQJyi3Zjb2Muw
L8dP2oKOnT/kU9xIZDNAiMPWo+jdK+Wvj0REsGA9oUmCOrFDmBaDo1b+U+sy7K64uCEyvBTPYpKr
EVplB5lAJHPdyNzEsLsRkUFzHYlsoAgBMu0v9bJFqPEqjjgE+Cl2ntaF/tygjnJC2bzvw3scqlTW
cGFIK1i/zTyN4VNkhxHYtMci3fc0sJPjI1mp3wt67gb/jg1znZJAFFs2Fh19Tcau0LBHRiryCTki
zEXyPKZzM41jntw2Pir0jJ3AziQLMCgFRgaoF8V04hojxnxE/o4EBDhwhH8FVqBlomUA3YRyQSb1
PyucbQYLiAMc3/4NFsFHuEosC9FQkTfIW8zKJTvhKr74omfRrnmn/KGLP9zzCJEmX+bqHuLmumfr
i7yQ8TsbxBQV1Chi/afi/25c3qPsExdThyaBByHP7Au5w4d0wtAQgy33+ru/5OA5qJTC3l39f6qd
pGmgEi0Yc17TwTlhaQiyJeCqhvyNzPwpn07ggnw0uYMXMF32JAgM3XOhaT4XjpNGcJgmUEo04wL1
BOYAQUijvwikJFWlyla6PSJB2A0L4piVG3N+SClJ54HsSmZAlbrM+r5aofCNvAJABq6SVf47O8VS
hB01vnlXnb/KY4lWUpjheIlZWY8yOfg0S+Bj/MvrhNmwRS58I1mFEcgXQmCjX91Kg6S8SdavMh8/
liK9Mg5rQgfRDv+KTMKyCG+eJfm+BO9nunHxA6gfOcEHdS8o28bbWEb0kpzJsPQ/QiLItYLhC+1H
H0yyQiKklHi+orve2SrEq0LGQEEWGIHWcVeG4GB4X2JXG3zlMCMikTT7MbIkmWU2Qgv8CTBxbskU
/OcjSHMzSUJiTZcpvtNFQRGSXn9XL57U+1mx8AOnx1yVXwhVTxTdGNg57tQcyJO5InV/Py49RpPz
of6FQNNx+g/slf+Ie+iWdkICxX688bvvxJ877yiy0YXBATACuPvBpbErMYlrkg/YFR8X49NqhpFt
/GZ69ejTyNNZOw/DBDsrUQmmmleb2r3zLoisu9F2kLx7p2+flHFlZuvzNZwRDE/VwKQVcvQSZ/qU
ChsYTwfl/RWQWqY0ixgKR464o5KMlrw+oPklbgRGcQguoLKiYBCkEKQFhYx9fJWqFHefwflj8D0+
M4w0nsJnJwzBw86DtyMnBqn4W95zHjR0ovyU4QpPy1sfL84HJnZUnE+8hYNBQPGviS8NHpsMNDQc
Pn0kCWJAbCMiAQ6lpSD2HFZ1/jguTxw36xdDwzyy+bVgLGFgYySWDFsYhT/invkN4lgRrZbWp9hy
vGyyzSeaWeniFQCI2B//TczLUea7E14wY6dH+UnsXpCabF3WIzEvsYdYw0aUtQY18D+HduoO5iNH
EJ3T+zFWw7SDciV4O+Nd94x7fqjthAYXxlFSTwADb7zG1ry7vzrLIz8CFUojKvJUQfdQdAL2O6ZD
gLquE90dUUzCIdMSKw6lEJFWuu7XuH4ukn6/rtGNRyM+2RZif+HHMqdsbCTMmq34iasAo9UtC5H1
Xsg5weviwJHS5/EoKqgZgQBFugxIVHWylsAvCazhENHs5SZNJ4LdT8IGPGzhtQMyIjoEfVUTTRvP
B8RfbjF2CHDl/w6kM84n718mhjgweuIwpf7l34vlOS1Zjv/Yl2kCry1xBuhNPMvfhgirGJMEb7x1
wlsF9aSwSTvWxY5VcReF54egKA9JndysABZDMNDmbAG/p3EtxJelJ3ZKj6O7pDLuivHnSjMqXss7
RGXyYAAY4DU5vnLb/pm1IUkfY0YsD2O4qKentcnvx8r7zTjpr61NxsqlOPW+s5eHwAmKJKNg+Ub9
1T7vrJ3gIo+MA598SQVTXOD+NPgl50CCCvKgKx5yoX9UPpE+HS7G7/hs3onncV3Dlfbu2HnEBmoz
vRodPd1nAB/ig+DRqwW9k6OjbbIhLlPSRGY1g3Qcukdqb1yPTVxAIdqByjCmKNAy8gleCYjrNt5v
SRwPZFA6zQJ+Vhf72GbAaviO76nrIUAiYCM3fvAdsYwe6W74gyw7rpSircfappim+3E2mdlhkhlN
YhuLl1EAGwakXODZc5d8QMJZB4qMQ8Mt6C1B7ILgrg8jggxbS3MnVM+wlC3nBLvoI1cw0zrK0uGP
eTCqDA9GQr11xl9iAn0Q1ZViqsvckdLhT+vzr4q8OBiZ5SJA3yKMWeVcsRwCEXz+6iDx9a9cFz2i
lvljylzJNZPz+Z2R10dO3MHXcWxGwbqcH6a1Xo4gA/c6Y01I35C3HTdgzdcDlnD56+myDy2pnd8V
AcfOhiYlndh252xGbOYk+8nPBGfa7XxSJocwTCSEVDMZSBjIyAfohIVRZnyrvAg5CAr0yxWHggWa
ct8W1vxVzpju7dhHG8YcbYm8XHz3Y1hIRnN+OmRpiCCN3N6hrub4DfVN7Asxfs1m01mgDOQJSdb0
7e1M1E3wnkhE6EIbFIceJEtc4hNGtUhhbyL8vZ/j0gnUw6S+MPV4/GnCbjzdiK4eVWLh6NKNkfuT
qOd8XO98r0QhFn6V51w1P+UJ1A9QlXPF/RD80ikXKnlnqiA4QYUhLwajAcjS5elC6kQV8iWA8nl6
bl7jAlX+Wtd0GzR+sgGFPng2f5gNtD1ufvMWGTJ6NfFpeYWKSXLm9hDcwyMX+9MOwVjmr7LYBLQL
QVmGZ12n2TKTWYIjtOa94WE7TRScUenWnGSj8xQzOJrdwlodZrZikfPuhlQlZ5iU0pRC4sJdJR/p
r7LVPevwRJF/7Ueupi1P/wJYon95HHxS8BQF6PJHr4dIrZQiuYqhxt18K35fIzrQX71RdsuihytO
JjCto1HuhYndqBYelV9+KMkCyk/C6c0lqCbsTUcJLTPPGgMLNc2nxc2dP+7i6FFWwUCuj8KWmJjS
mpUB1A33wcmUXEdDtYcPoO9pIDEGTMNc/VtJW4Qun+BxcltHO/6mHK3eAQ7GDq+UJdEF9JPGMFit
A36ywVRw6d54eiWwxK+xt/WRPBj2ZxSATkJbhusJlnPk/EkNAHapaTOwyo9qAFqgGSkkwX76AOci
Z1Q7kmpszUcJWQ5TuYXd9yCvpPJZxLW8AenM06PC2EyOe891K/J2vnwrs32Y/roY0V6I+UjHxSJ5
4/U8p6TaTzae1CQmJQ8LAFb54lveTXOhRaT/oy6qZw9LkRb0dIy+R6EhXmzoV4+AJv8tSY/5+wjF
bGlcQPulgnGxGLX+R82p24LeNJM3pkDo6NpsnPOgnQJJKCXNUY1HjoxnAtUiXnqwgIgiGAQtYkTv
EJ9fBQ1jqUlmkckrssIZpKCDMM15I1OBQgjrifa0L8tleHMoE6APCpwvp832169BOdx3XfQYu8ws
yhNih+QrhmPxTOT/eQ3oj14sBpgeRXDT4H/LezjXac5vdhZ/BsBb8kwu7vwgxVk70dFd1q8kO+0k
8s5M7rvM1GHWVOt50cw4s+xYF2ee2+2KeH5z8+WpbZf5pgHjUnZAezFf8NdtDEnvbcClDUvaLHFk
LvP5aHjMCF3Xv615fhmN+6YPfxRB/tnmxdeGfDdjooufdfkvtuJ322AoX1mgDh2zf3Kq9WBO5uNE
V/ybC+NUmHyUfyMrgAKDjuaPHf04t3ONdMzDdEu20RGbVUCVYmZcQT+ULzCT1f26mNO9uwwFVVbe
Xd9me5yCy4JYG5Zxx4hEuia2zrYhQ22aPuJMkuv8A2Lm0/HZfpI6vHaourwOvkUmaoggwWkDQIJr
KSHbX0rGm9ApQE6OkVcmzkN6KOS8MSiSWw9N6lDNJDjOpvs80ZDvqqxxgYUmCv85xzhsQD/rJ8LD
RLivJTlejC6q7T+t0ZzkHoYzVXMlOHJmhK+EwWZvfgmb5b/IxfQwSVu7MO+z6r5mVG109vRG3FT3
NhDQxsGZqTvzy+w7wH44e//ltQ2MSckE6M00krqwUAmJ9OHcOq8O9tJLSBmFdluGkWqzBgoVll3b
iDbh6XuSUkMJb09Ld9I+FRXMZus/cUg/G9iOf+TAl2BMSf69p6at7JWJjX5H8nJdJywFr+9OTLAk
Tn8nDJeE/HcnizC7qA7FK0woA66dL+U63cF/ShMjQQpaWF9ayptlscuWEDYlydVevEOt8k54zZwn
wRxpvu4U35y67LUkLlpjlsyhWdxh96xWcG/b5z9+1R8Dq/muxOSVFkKghPn2TDVti+UVluRBBf7P
RJmF9J9Qfm08FsY7kinnkqc0/WJkPnltzOpEyikMNJyDEynwcs0lKP3CoZOi0exKsgaVpzE2ZGSx
uLJZHlgqjbWPNLG/sUHi+FZJbcLMBNIr64KNMzyOTgTgtM02Nc4phYiU8JsTQ40ZqgieJG2J3aM7
y4mbqGRNiTJyR1HNrFQxdzGgykNEzTMRkfmy3DE46HFgAkBXeCzLfcvby7MJtioIT2adfNiVuKjE
nUFJCIIJDUnH6sNATkDLIFbhMghbMUJARgtROXNmgAB2JzSniKyEHeH4ATg0WqcTG6Tfo3xOegPd
DQVZHehkH4t47ttPM55vhTAFa/nLtuiUvRbVj9CPJ6XfkNdxStDK/0IptRttFQ5EC2EMWzCT7ovw
SRB0H8VMSfhIhGBHL5Ob8/TakNyDqt11TL+GywhFTCShpdbw6q/zreK18eDfxj6tcZMY432p/Ax+
uE4XR28QCLptSSQSbJWtsWBMN9vEU3OrzCoR4aLaWGr0OSJWNEzNT0FYOjh91aXSoPFJenh2M8gU
RG6ov5OTeei79A5HD4o9dHS2xjrCs1OeQjjQpSGoskFsNvbJFz8ITyO1jhwGc+m3bl+/c5Am44/D
YfxjMOAq4+Iu7bQj5UsY/BjD5WP0yqmv9CMmObMq8CHiw4o4veUrjX6PxI91BrzDI1NDYFZfnoRi
6x1Mhf+06uo+7OLfblveBiUDEkitPspgEVHGnUe5QXyYIbHUPyjZgCcpf5cv+k5vMdcjX/SdTjov
x9fVuSgmDG3qOKSEsUD4hG6fL2ZnmbeV5e2vrynt7TK/Jx6UxELxNIuoo+ikGU/u2d2MVnNkgyZp
Bx7ZMzxS9aC0/zj2MUNsqFUlte2uP7u72jvRKkC4dTNUz1k8Hplb8So4Mw6XO33CMKlVn/2J0sxf
SH938Pci1Xh9SIL+Wm+pT4EF7VWLcC7JnssWbVH+UN6YZFDVH0o+0tFMtFc5OUmvS0pj/+CAhCBi
aUl1+9d00uaYOXLlBnOgVrUEyOEoXFOp6+lDPlMOindBYg21yn6C7NRJc0RjhlWSjj+hhH8n7jOn
FNRBZ+qg4JpH7AiZHsrO0J36DLToGHh9Ju2a+UGZl9Krdh3ekOw7CXqugJzSW9XKK1Hl3PSvfcuY
j8Cbn2dSdeQ8kqfDwoXFz0Rqynp9EH2L9Vi1NQUvXt88UHr2oOilKKi4NFs373cGg+BRMDbOlD9u
G8//NEJA/mY6Jgwy3NVdfhdP9JkmwJJxln1/HJDpHtkx0kcEkZBuXkDHc4wgBZ+kz8KvLEeKxyTa
LtMRfVvSP9aopk/Pv+xJYtw6F97WR9vEG5/krMQN8D1wc3gxyGqjzb2f7nQJLB8KGjwmKlMLzNNJ
/hRN4k5yzfIkWRaiVFkvAvr4bhpz0TQfQzpzKkpHxPAlLMjoGLAJZWZjB01teU3LcpnV1INT0Rvs
TVb6jAt6FRLmY9X/wXRHroZt8E0m2N9rxJtxDEN4IulcK0IOHI60N1avAK1dZgwxn4XZsFyzPj+x
GL6JcxpoM9z1il1bpmviyB8j7j9Yd25OzvFEYf04Ez5Itnnvxzfm+UEBFkgs9/tt3xBUgc84EP1U
d4ihz2n0fn2te53bNpBLzFK09dy/+hrZed1GBMMz5jtyaKYf/0RtsaKsW15VMWn10TFrygvDLXqy
+irqBUksBhL1LNnrM6dUz4xPgbQ7NIVadlXn8Iiv8E+meF7y38X8ZF+chkuzHTwHbkHlEMDobfNz
4qNx43Cw1kvfxiSBMzAv+lkxaqIbwQ8RT3yYOxRnKozNneGG/bVcAINjHDhgv7NffndhGUVSdb4S
7ZUqhUHrcqbtlmf619oHEmWbJGNU51cS8SG8uamB79b+1FqaOAcy11CeQpSiz98uGExigrXBU7LJ
ATwXwQu5ynmQfox50J+iarxDbfggHOxKJZtyJ5U4q3TwrCQdI8o49Yiy2aZJyC6PmLsyO69N0jyj
gE1r+uoUFsUKDa7hVL0zzIHUopnxiQkJVFn2q6E5BTleMx6hkW0poWSxHgPEKGEwjkHdoBPnpMHX
MQqsQbRe7XrQ78IESoo9wUtojdE47k7eu4tAMFrDOBSDwbRq+nqIT+nJfpeUTI3s/5CD9ZIWwZF7
//CRbmIJurXfDVyyoFprju4VMXBLQJduqo+J25/GICIOVzunhHEYYWb9TEr2tsY0V3Ge+4EGStng
AdQlEaGYc2idqtl7CIHXl3Sp3xlzQ/5bNv8QM3fehdSx5Dw9aMlqtePhYlJUR0U1hFktDm0lE7zK
MmYKT2G32e3grg80yaEMKYwu1MM7X9qaZtmJMwO1kOw+mOMLM0O27sL03DlJf59pOvgdONI7uDGp
wMx3uSWMRG5E7J86IkVeb33z0RJynG07M/b02R421gXoZm0vD7T9fRKoNRfMJTxnaNDEj+ZN1Gkk
wUqiKLbJZY3fmDX8ZxyDXUZTKQQxLUOX/eVi/BqjOrgJENX6RICaZDLFjqAFMbHSpHFR5X14dv+6
mAw1GChi2lgRwy+YvDmXIQnOZvHuGOERV4xEHyCqc5ozyK8mYmomVFLN0Z+z3dxfcXK4Krzku7yy
yUqfyHpvDzPlqzQAZLKBEUZ4TunJXBlclDGOr60YE72kLwkTODZNOr1FKaKn8uwdzvyePu3kettJ
Dly+PNChkDQOK/9SIbQXr9y5ZNydJxdexFB+oLb0OHRnZ5NlAYX0xFyB7ZHJVMgLmOhbUJcAkArp
Rx/TmzafIvBxEt+JAtOdAsOVxO2WLj3YAyZFTCDbVzRNhv2CsgaEljHnTyOgdRTctwMB6dxVsUDG
Yxrf/kR+KX9Kn+iYZ5BNyy6Y7EdF9wgZjnGyW0lBkZQwKbtX+rjyzgIMc4H6dP2l4+ZOwNjIAA4/
OoZheKseIqPbfnZn2gGRFmNgr/PKc28x7dtHnk8UuyF7cqp+qQySNKWF3p3cHdu5PBNU6OL6flXG
RnsF05V9vPq7kSoOkDCLyQj9ajGXc7oafpXn7ZVeZ16C+3M53q5Acsr77+foarUKH1c8nVES3AXF
gVwByddYx9X9iJ+KDYQXw0FcoT7f0NELuNcXDBO3+a8jXzO/LMBDpNrjTAJ5btwmOQA6XcjOV9CK
PcQxpoQZRuS7c7bMlWDP8crgr8lmNm7jvfTnu5pfKVs2qj7c3tqSIteQSthjCLAEZG7lke5Cp0AL
B5Onu9GF0T/AzgqCZT8y3Boho1iHZ/Josyb5xhBjBTOgkAY9xpkh8uVXC5SSF7RSYOn8NcZoiLQD
Z90lIL1gt7ztimaTiTOet3XrPJzV7uRMFtDf3CNlChNkjJXmk75gncS4OgVXbeEtKY9XNIT7gM/7
Ryk80qmiWkpTs59gQylDQDAxIzAIn70KRgn86VdKQoflmuzrIQim35hPd3Iapezp3rfxUQB+fNlL
KaEwBFpX2GxrXtK4hb3Lu5CTCrfg3xpJ+Zwb9SldOuYQIUXy8WfMND2f6hXWIlHJH5K0xDeccGPR
EiI18OspxkDOE/Vt6/ltIv+3/yPrUi6wXFxxmfA9VlCc5ysGgN+meO6yrg+rT8LDsmyb1H3iR3lU
HdJipNuS34LqYrmMi3EXJYmqcT8ZHHHKPfs26pxv6oi9C8fxbintj84dmb7DvDqfdgNm8n42kx+I
5Q/hEEM/3jIxlskyNiOzMsNJdh5V/LcO8m0y28/MXr558ExP5iJt+OF+8w/6jKR5/0o7vcDb2bLf
BgQ1k2K+xMNwGpPsoS6p4da6jb74kuXzixVQqGtV1WMyduPr0Ad3ZIB9wDv0I+rL/4KCaZCBQ2fL
7JfsvCkbnoO4pNIotvdzke2MGECfXuCJ1/9JLzXN26aZFSMw+iAzGdzRHj2HsT60UHxWAlhfUibt
21BTQxsIu/ZQ6aAiNvXiWK4PlzD+Sgvz8iZrLwcZJIZNm5bGsncXhzGCaVANA7kq5hPyPPySiyHx
tpa6hwZCP99PACavjAr6OBv0NqN5qnnDuKJgOyiEEK6vuJv08yGNN8yt30FP06868chqZb2LcXZv
mI9wH1RBeVvlkMEQ5uAGBurHoRdJSE7Saj9K7i7n6bYJvRPTBjZO177RueLzCgky0MtZfYoyShLT
l+U98LP+JjAMxieuNgJffd7OiDDnfm7rfeqddzQucW9Sb7nQFMa9nOK5NE8zghdAlfRWIuCufT5O
lKxtHGYs1U3CSmuyvc0Y7mau5VAlVF6E9TYEm6gdItvDmNBUKdr7vXGyc/s+jOqHui++2rjHbeBT
+OwxM97yjsBcG7qEP3d5CIhcXsh47R/S0T3qa1UPwJN4umF8H9aXO2eooo09VxQqgQJPF5Jd7fh0
icjdz5xjDht3Fb0tfDxdLNaJLisNVq5fEGtEa6ygHmPh39HU8hAsLTHycfqyDAtwTXjwAJyo234I
w+TTn0wa53RtuXXO7T4O0l/EWB87Kz721XC/BOvBcmyCXtF2HbpTOoycU8IAnPXRAHbGQHliiPyh
T+2JfBGDbLQOoRvQodhZ7kqfPkWe9ZaE9l1A87c0bNttn9K0xp2YoxUyskdSWReZRuSVmwyaQu4s
oAjGj5rIlduR1jm6l2Par7sLGL0BW1kEKxjB+xDTb27AhSgpjyZeRpkKMHQ9MpON5t8BZfa9m7ys
U/ylKe7J4+xLcIMAd9HpXkGUH1p3JA4wHbOiJhZF+xcGAY0nz/ZecbethLGHLmNznPaBuYY/LRNa
neb2jmGG1Amm47c+bZlGREEvZpXbkKPRpQ0NIuOjdX6a5JC08aFLLps1Gb6ScVjfTNyGtZCvORXM
Te6XU8TEHGMuHj3//AfFTlSVklgFZqzC3JeUuZn1ch9bK7Pkh+p3NyfrPuakgvIsaCD+Mrp2e2u7
VLU6KfPpW+YuVdP4Oy+nZ5Fmc8lfosZPvikLWoGqCzHWTZ61b1aTIXTIuhzsn/TPOp3j8542fpRy
+hiquF8iouKSWYfSp36rT0wXBW/9HkvzS4vyd8bifSXAOdThe4/gzGI6agxUqGrQUtOAy9hlfsfE
vfeEGTcCEuWDWQ7ZOKSbyjSjkzezoAnxLtl2KZl3Pw7EzJnUblgjM1iZoSeLpzCc/rZJrK8C/hlV
wNTA1J82tlP8mk2n2Ond5WQlm8rxtTPG5NpsLc5Irp9JK6iDwt70YzJ9Nh1Vs85Q0l6i7A9T4N1b
fk1+YuB2O7+miXYOTtyCYkUYX0DK9GdbnXGf5k2/HX3vTuI1X/1nxZqul0t8hk5fm2LuyDzBqfLi
4nRh9Mu2y+J0F4E5xG53Gulct3Vw9W8uNp18luGwuoF3d5loOxIs8U/5EuGlsLZxb4+72p6+JEwt
ps03aW+dAWA4cyH17KJ3gAzSham1c3Kc8EzdlZYvl/lnNobPdU3ObZdX4LYM0tlIpdRm+KBr70yP
ovv4M8vXHzR/hYSn5ZCFOTlAoz9vssmiGqy1BxJM4vVX3DEpXDHK0S6/iOvnoHrGd6LzwxQ+RYEV
bSNn/HNe6pbGIfYcENRnyGFG28TfsuV8O7wcSyZt0YTyfySdx1bsuBaGn8hrOYdpJVeGgiJOvIDT
OCc56+nvJ+6k6W7AlG1pa4c/ZCcnbXd+Px7GUbUue14gLtQgP+eOrYZzC+1wGh+mx6AvfWn0mmyF
PuDWLHpaUp0IZn0daNHi7H1vNFCUFHarBpGY8OD92MYPnkRDpeBA0oV7YIpOj4OnuxNatwtcHyCq
b2D9t/TmJs/Kl1745YYCSy2FXapxEekP6bdjWtoHfUhdbLF/zZBF8CHvEL5awwdaQR9OtAjxYk7N
Cx1hSvA3WXZhRXDSueWJkbC3JP7KXjh4EZaiddWm9zkJFKpgXiWpdS3EeDNGDORE8wjn50WL5GaO
0alux9d2sICtWtvEqbSVhhDXOh6z/+KMFrkah5cQ8d7r7hfsOLLLux4EEvPshSktQWBlQFdOu/zL
9RAQInvNJx8IKmwALU/VNInVWSnuSedlSAsAPTPZ9Fln/RoNpzQpWV0iHzEkz0Bi1M0U6UuR0RQY
qmQVz/RCJlUl2cNucBhDVTXCROYhLduLFuN1klhHplsPboRuFrJMUBOTGvSRgeB38DZN9RWzQQDp
AGMcay/9+pgJsPKau47Y2nVE24HMvmaBMpe9OYHGvke6kI9hkQ43Qj/iN7JOUDaphjZ56DXbeqk6
C0x2Ou/awoKIi6RnIGodHv6uE8OOL3JiLqOedc7gUVT1uvTbdDfWPjafhRFv0W+9Cxygn7sAPH1H
t6PzmZJqzYLuw2RvjcxKtq52iURB/UKWJOxDh+pnYT3nVk4UZWjYUvoXSITN0zM/gSo4/HsLlFf1
OBvvrhx++Bw1lrFsorWdDg8ujxIWT/lgGDSi9ByZEwvHmGjbNOjmu8DDW4r22PrxrMc6MdZL0zyW
XRBW4KF5n5WZU28SGkezODsalQ+1idk9Fs0SlgE1aPU+8pcc+dbhxwV+AeWbgbfsXSSqoq7ACQAN
ytI29tWEPyhWhayAsB7MUHYoWWkIDmbINMpy3YgnWWZ7T9Ufy6UNyKQ9NMZ2U/Ojbp4vs3MNMv2h
xw44wgA6n9BcoTXVU3OWzmugT/vMKU6+VsE9KPFKdXRl+G7/t7TkkLgnx8REfFVPFgaMQ+2thfEy
E6k6R5yXYCG4JbvYHbcafNZYM9C5QWjXlKfUkjuMbzClWVZO0+NqqWRgURe09nl6mEdxzLuFPknz
0wWpvdW1ess48zHo3JDg/Pdo+IQCuJPSCW0NInUBhld7aTjUnfQxKqfnzN339cUR9rYnFTRyzOxi
xZZaVgMN9GQiPaJvwykIIsvdBI3BCsCJ2cf3Omq8F33UGG9k/wYwe6Ne3Rqj3Q1I9K0K62mJZvwF
B+9fUTP/9MjndCTdSPE9tMwdfFIj7leHg8Vpu2qjeL20qNGZW5uIbjKOVuukl0vIS2mUxHzCaAFH
82pgA/bDG47ou8bMkJbF43KgfnfXdAHJ+SXElhyxV+DIqJWjNSuMH3NUhc1n6ZO0BCUtnMQOm1G8
kHR/UvXAypPbHEPbILpXmYeuYfUVjzEtVyUWKdasSS0YdzIq2PMMVTJklul4azV6EWjrzR6x9tmn
iYk9x9jCHWKwwWNt8yTse/o4rvVQNHPFQuqafZQxwe+NGxOJz3mZii3uF++9StO8yjklGsQ6GcGE
jm9znkDy9uiNc2aZ9cFO7FuZ5R+1521zBP0cazpi9LHtKvtRTlXYDHjZ4zuZO8FxivK7iWH8ItJ1
vjS0ltut8Egwav056fUwbrpDYShY5Bg6w3DJ9fgJP+MOYr/JOHhM413uWyxyJUrRUomCUJw5Yjq6
bB1qS5puMBNaNmaW5WDmwGt44iB1/1T6BlJnkNwY67FsIYhTx6/npDoU7XK2Iruk+pVQhac3P/F3
2CIenBx0klLVQaZd2wv6vz5lLFa9tHHa7hTDUukD3wkbw31rFoRuENzfBqN+6RnbbeOp/Slbt94Z
FX4LVn6dYpM6Ow+7NAZVOtQMSmlHmiXwu2yUwcqjDz7wlqB8bSxXvM80zFDd/lpagZaBvkGh8y1u
y1sXG9PaGWHB2ny+vt1nrvODsPOXzV0xmt9mRnsMhnSrsy60zvhCIfsTMf3tlMQ7nb2zWnztUmIR
PvMSAqbtdq6Fdl5eu8xDkZE+VFCy7fOYiVC6lka9G3rz5vs9gqMV3GJefTrnL6Vm/Ccc95gqWfTW
NR5pHbOpolBE2VXrCG9OsbzHrZlhQIqIa4mBfF3AHC2TX+F9JYYORcdbsIQAEWtX09n047OMOBTn
PoEy0QmMhhHpbB8BkNT0tmhGeeAYo4pczAxmAloxxi+Dpty0HF8LzRmFBQOvZp9qC8BItjFn/253
IE56vTsJgAierZolvEHbLAG0ji4szlYv3ow8n6iF0Qf+8AfpYBfVZcfe0VugC8Gtb6urlQg/LCzz
alryS8YLOsrJhkWS5jbj/T3nkAx6GqsQpLuHUtPeUT0HN/kqRw2q9g9zuB0/rW4iyb9NBhq+8WQQ
ZdT/kbOLplH/nfPi5oL0I/9mmxqa0uNjWQuDrBcwMwiq5ifznnqPfj0nRWY98WPql2MKGg1cHEGn
UPQ2byt1WnY7xhxAXRlJoE6z5F9qQXOcBnOuDmkNrSGrM8IevQxo2YcRwUCux7kzDcWut/N9yWnC
r5Vzq6CSSIpedOZaUQMTsOYQ5SO4A5M2xHusp7E16eMeSv01FsCISd6yeUf44bwe0MsMfPpZ3ouG
Gc1Q0+l39yrkNrS44YPwFMnxUgCIjC2Q02EW7Fz5oP//NCOnrUsNySOG0742/hpMRx4F357IVSaQ
ylHGoM8/6DMfj79Szix+0OfRuWWw5zItDMRmbKPHdK44oRgdSWu78OC4RNF5a9lmNLvi7MWL7H8V
NUGg6YcZv9ceV9th0I9LJG628tBOjWfhVA/CtA40jl/dUuf60fJpMCKcXbYLI5Oz+iturN9kIy91
3t0Cu3zxBuABHFMGBTW2l+aDGHmOHQmI1mY/DGzTtY/1+trVh+qQSJ5RPEpIFkX/uqR0kIM22ScV
gDBDA16BamaPQeHKM+Z7hWUsHLK52bRWBtNRI1nyq3mz4KwNbRKKEM9e7Whu4BxF3WcrS+42SkMp
kCTA9hqN7UlRDfJfzSj9U9NYuLqn0W+JsBqsMXZGXut3x0I82SjSB2gEhCzRPs0SA2RtXmeJdgyi
9MOY1Vkfp3dvKh7xjP9iOr2jFOX94QYSKwkhrQZW4Nyymlo9qDvk4y2mQd2QXFWIc+LuK+2q8wh2
1KVGs+TwX4G/7hJlDJhBLdPsl/3MVEsCMmx2QxKdrMbcqHNf/X6a2qikoas9yWjregAIJ0YWKeCC
pI9eUEa5iaXZBo59NHWxp6uAebSHCD0kSbcMSwGaJggAts7LJm0NUJ7ar4q+EW2H3navHlMcZDPD
Vs5HnuEGfclPOZUW/GigLy1TiIV+uh2fI83dVpnS0vXumMNtkOw8xCXNMqy/ELwcPvxmuNVNchqZ
yFKs0LUszadWRI9qyaBVerRSJXXWH2hjbNQ2TCM/bDyHlJCFjBd3HGtrm7ytKEE5mdnr/59lVe3N
tAPvtpDCgrSO9XMsRYip2T8VrjxAVlJP1gtFhE4uQdvu7g+TgQppnu2yCSqG1d2MwvFXiTa8RzL9
cpPhA4fDW9u7DOyncz9EK9YHagwthYW5y4oJkbYYfG1s7Do+LGUUxjpWe8Nt/NYMSI1Y87KvZMow
2CqJxg2FCdmTxHzWsHqUgl0wl05khW7WfOSYxJsOFt11Nh+91njxa31r6QTkAKDaYp60hqRE125T
iTEHjx1L5e7msZvdDpXUqP4F87SJmvLipekRv3f63cM5YgPUJCbqRQsQi5bU1k3HBayB7iovCqxT
x/gIiFcaIYs0bqOqfibbAuVAqbHYJ4f4Y+agii3tPObdk5y0bTpGh7yBqTqa/2I9etJhjMBkLa8M
4C9Al4A4Le9L3oWacI9abD2mdBySpFE9P9USgDDtlGeDQ7pp2KBmhNoSsDlziZFQ8i8Fh4GwtVvU
a/9pZnsbrOKeGNanusrACUZQuFrIGCyovq7A8CvFAaXv1CXI9o17usH7bAmoEPwXEPfACZh3r9Tq
WCrGpdJ7TwoENdz21iwEG3XMaU1/LJbhAGoVkDo8vmqusVJDNMxgSpL293EQr0EG4dWikaZrF/WC
msV3aIL1oUjqLxz1mpXMxtscTRfczT+jpKfikscxclYTdtNpgOOHn6w1OlFkaHtthpM6S+iY/ltE
otpVPiu43Q84ZGQ5hoF+OiXbvFiedArewhuOJTbajhDe2sjaW67TCSfYLhFaqCYTyl6gFQAe3fX2
can958QTCY33kzKoXRumzmqr5fHvYdnUD2pRe45Nl9Z8MTHsMCbnpcdNG+3d5ty2SkWIKSisB/9z
xGQiIEWqlzkchK4cL2SonnWpay9WUUyYubcfLthMvD7DfE5Jb0F1cSA72oX8IGMyMQD5wzUmJrIs
lF/CplLwIWextnTjfaIqo9RwQORTxW3UieXwCYScN5xyhf46Lw+B8SSX+hiTyZG0xVsuzAXR51XV
j16AWkkPKlnhz+aMcxIoAisPcrUDyYefBVd+wWoBREm0lTGl9ENL4U3JKlmAZAQBK78en1y/3KVR
dgxkjDSgyVAJ/TP9V+0iLI35qIwDQLD4oGjuHPId9S6WHwVZgq2l3zqAlHlmwwnkDjiA8H8Z+2cO
WrWHerwopt66cqNlEa045keLCEE65KbzhiIU92ljrfaD+nX9lX+m1D/5NykUv8N9YUK07tFprKiB
e+rBNnd3nPNcvyfwcJP8WFNXD3zhP+gDrTmZNYW6QrmKpEF21WVGDnwYXvnsLXlMR/mhEl2Paog+
hfVEeb+v89/Rfuicj1k+ch2/xIFuLjd8gKE3sDQpD8zJ/vG4HXp86imqX0Xejq6qQzgX4C1IfgLb
2PTYIiwGpo/G0ab+UB8lHd1N1iDQTYWXW6ecVHwhp+USfMCk7bcWkhH+8p0AUOiNl2xAwdEHjzYa
29EcDnTn1iR3JbLeogfTMu8i46swHoaC7oH8RxmvFkXzU+UYdVjtc4ttHu9vLsEp8fkh6Kdv3Dur
St16k/+2QJP5DozLTdqYq46HoroTAzadcfLMD/AwR6aofHFJIXkjI0XUQLRvNOuDMmOd+NE66dEl
LGFC3NEKIIwhL6F9lhYA3YENwURehNHMn+WFl7QqxuGVl8aixhYcwOR/9viWV69Mq9YDL9KlEZS3
3rbqb+S+/CAvYeZIc5WByx2ZuY3fIyfl7pfomUivUkgi69/rr9ad+CAjZUKEQUAHogVSRfzT0Twm
7dSjM+DeA/66n1pgqkSUixftrFLf2LOfwS2s1Rr8u2X9IiHCagDQSDoNgCHtoGC5fejlCCAZLwwR
jrFXI1F8yRb3lLTTkzYDrOdzNLZzpzHCCHD60MafnDRfPcIJtSDx9P/FyTtwBjaoaxw77bf0Q3Lh
3oS96p94Q3aSoIUTYIWU7vnJ2f7hn7kF1VntWc4qVT10QDUbN9oIZK8ztcnSv5ZY4M+vomCUTaWd
ctoGVORN5ey7OjoHCo/CSu3mtQ+PBDdLXGbeWS65Ta+yk2+sSj6fSpRsSHHOBMqWWqA1h5OKRQF6
LqjBg360N6Y0N0OrBEVrlFEV9I83yU5q3H+8N9wx8Cx7HT3rFA0BkA9IJrlOs6xby0kc2l5X8U5l
/Sqg0plRv85dDJwuQXBY6gvvqhu9azFTgnfBpiybGy860asTX2y9QBbywgv8W7PYJGlB+9Pmwc2P
GDzp0ddImavNy9nXpq0b5Xt1gyau5dpQ3tTHVFuXUosPwVgR1BOJpCVL2iRUBHbQnapYf0H82O6+
ZISk6COLeEYlLECW2Aa5Hpi0P6hbVMRgCflVqDpHwDXZH+rfxAKkd3jlezM5FwuJVVET2QTMSxUg
+T8qu+Oqf8+M76hI+tfQBAI57yACb/4CV/ILLoop81+9qdHW66lo+dRqL3J1VStBcnRg56gfV8s9
gKrYlW8S8XJ2pdvUBy6rthT/xaPzcOuj2aD6LpUTX9o+vwxVDr1BkNh70hsYE9qDpdN8nJi3Muvx
XPi0bUPDMj9JxNu1KIAsZZISx9VHMSXLQ16X9yJHKsPzrgHJNUji3ybOH1Nkn0Jk5M8qqDdlxeop
BeHBmS6amwnGRyhP5W3Qh7M2t4fE5eF2tgmFCfEFMszHyQpuY4wIIU2EVSXQ1zaBFPgJ2g2Gxs/F
RXqWAnZN4XJxU09/3GXC9diroWCOqoGIoH5gYZpWZh+i7x8YpWwQglHMO/j6qLxms34jEdnnYxWi
yh1q9rLL+mUbm/BJ+lheFijZJfistsaZuAJ43EZM6qeTsMgQ55i2ZnLE3Iwz7JGVwnTq2Mzaa1SY
VKHngXi3gEKrkxm8EhCZ6Ixra9h22ldv0dq3jSB0inQzsCx462bNoNLlXDGiowapcGIxWjpOaDLY
qdJX0AawE5+m33mGIGox7UeypL3K3qc1Is5NDoeHBl9OX4KTz6GFPen/6cBeazZv/DwPzPcI7j1B
HoTFphkaJvUOIrs/lQHC32YcaP8adbDRovhidGNoeK9Gov5SIr985rn26B/4r8LKthVwoT5zw54t
i3Uf2BFoarbY2qzHKsjOGuQb0VhXwwW231Ip0wdaYlwEWJiA37Ylf7HHa4fV2dHa4Bys6KyC7N8U
gU59RjIZnfn4xXhNFjdU+8SWbwOpJzURoQcszN9jcNL8gvWwShrIZtgakgy/wIEU/QqIZMOR1j0z
+LO3pOTTEyvMvPU1qCNaAAl5AZ6gAARh5reqjAMUEB2cLF3XwdtMUsXN8rtd/ag+bodkteWZ50EW
O+mrDjL2IgGMkPrRokCo8t+EI5TYfGQ1OHA+0qKhbPDCRRu+abihTWCCgQmoOFNgYmAfgnKPv/ra
Ln0atJg1txznjKIZJFTa0eHV1OUc4ri7LjlDClJyjkk0GCAcMIQnbZgIm8Hy3aUoeyc/Oo+6LphT
Bm8xJlrKCpyo4jF0mP+OHpafelP8FZt3G/TIki8Xbk89TJ6tP53TmsO9iIcpHPqgA0Ic26iMRIi6
DsbyiOtYs04sOw8rerT71EyG3djkYTZf7Urf5E31BIBqK5bLTKZZdM3Gyz9JNYzFX485aFuaoMue
NlFrWaA/x++gXX4TN9iyALlnlS3FArDokFzIZG9sUfADNM00RnjaNB1wMiMLT4Ba1osHaJf14sXd
P+5HrVnDvuN5sXLtFr0tY7JWSTOhWVxc1PXUUdMJi2lhsCfVVSd+Q6/czeatNltHSzobG70w3W5C
talYd1zV8zg84hgND/Mp6LxnwJdHhdsUJTJT/tar8jOOtoAF+i15SAcdn708wTNrWXK4fTMezXNm
KN65dux3zn4JLk9XCof5R0xRYA/5sWMLmNF4hGBCouevC84jMC3eXcWOnnKptPTNUr/wmrjAIIE3
+DLE7GudOswyGMomQpwLsm0QrEe5wMubwf9zu6ZFd5fXot5sqm9KArQFY0tdU0yo5lnIC+Pgo9Zd
2uc86p/Y9lTUEsB1Sngvae+fy8C+d7H0t+XUvLOgeJs8Op0tRi3gcVBmVnrntFdO01pwkixVlWv2
dXzyPBASFJ8cQbDLANjVlgZUP/qaSRcY2+yH5mVskFjjuRjvnOUjebzKGxw+J+1Ac2EGQ8ZhIdwD
4vIwWv3VXHDD0S0VfNBzd9DKrvi7FuJ4028iVALk4WOg/w6RCPul2SfpkbHyWfbpuWAH9RD4DB4J
xS1C8fZr3bfogI4qN1SHikeIAiS6E3i8ATj9MOFrZu1TQclh2MfOUBmBcFWSlFAENOP4lhbTwSx/
bOudb80wl1UcVdFERXQv6w/qLfJe1LvAPJB/RXiFpJo0gdtmiRGm/Tw6MvpaUrZq6R1G6IGFXm51
sNWNmB74aR61Pw4Ig+LHUnv3uqdp4uAtY+CV1OGZZS0bGIR/WhZ86+/Czl9LQwUDncOBJAQ5v/lM
5DyqAsosfEQW3YNdv6lPlswnNmWPMNufEqd2HRdOsy7A6JN2ga941/Ulq4drir1wtIyfhUs91LYT
BDQnejdL73sgSy+wLsr1Y0LoccX0zYgyNfvT0GTNugzQnaE/AvQN2FrVq6wqYVxQd9HZ7vuQVTf5
FKAMVW0bJihPLWEbBkwuZ2iSgWEdTUGWkshrMC20c0FB63pIN/8G03PDryetG6p76UEf2P49h05i
M0DXCQxe/4b3mQ1aSgBLb+vD0oIzsnyaQHnpvy1je+8G/5a12cbij/uR3PnSC4mb4KCiYsPg5eKm
FjSyH8uEj9yhCaQ/a6TjNNXDqYVg14BlZCBoM+BTWUyMQ1KcDWd8uFYqrMANWPe0ZnXI1tGcc6S4
j/GY01p+NsCGpt2PL0FuMiejEhpIzZhZHBwv36kHQZqXmck1H6+N689rylUgVcYjFbLOSNWN7XgL
0W/jxSL0xafa3uyiWRhrFZdMFh8nbJwjIOBc+wSbgtz7rZvxU1BA51UGGkrOp4qtGVD5MJBkURaL
eLLpIcX9cwt8fpz/A/IBOn7EWIPRnPhUZQg/Z5FYE9KIrCQmVF2pxF2w6UIV9XTfPGYK4ZhEzyQV
NhmqKlhA3lB3uPNHPhzdygVUG4GYzPFixPUSpMmzHQGYoHRRB5WkgSv4pZx2QVG9plQ5ExGrEWAn
NF3nxbg3G0aMiuD25P12wt2JVvxjR8IkVOVeglu4ngSXIQWDL/QzR0oxd+HE5JHvGma8SSpcL5Jn
3EXXqhUxReO+qjNJtlxt1etdMDZQ1X+ZjBcKG499WC2HsUMxeJrL0FIAO16aSg+C+pVKCM18cz/J
NDQYwKTe//PABoYpkCPwlNXg/WgMVFU1MDrmC8fpXpIicjCqXUpqbizZ3dX+m4x/QWG/pdaTx4iZ
CKXmSwvvQWXaalPHeg+PiyiOyRt0KVIOE9pYUZT0qzHRaJ90LXQYlxIPhKUd3Z58/AnH+wetCGBp
CJA6NWjs/FDVv7LR1p4Zh3Rxme2z/qjiuVvN7k5ejhsrFiGUGryABkwPXwLmPggBToT6COFOo/xR
R4yTTFvLeidXJGnTkEweK7RjuWlV/Wpj/8FdqKQqKd8Zk25rL9507rcK/vAlB/SE3Ua1CtHr4qY5
PXhb7mzsSXDgVDFmF08dkVmz0Qsrhy2bp9QoCVmIeFutdM42tSFi/90I8nWpZfBbnbtLLhdBhHAo
89ln3E0IEm/LW2WXmDqYQhD2UHYfOn1+WOQZFsNzQH9GhSG2k9E5V3Xo0pEJtHgXdybdfxkOCNi5
8Vuk2ZgYp2FMU2emk5oz5FcbkBVAoqaWsOrrYNOi6ctOndF4zF46uEQTZoD4J5ArkuYS6LXZDdUq
bksv3trNf6mmfYxI4RSF+W80rBdLVsfelM+tVb60FPE8Cq4swb6VfQOYiA4xoHcmgQNqIFr8LJVm
RkRnNs0VwQ12kokzJvPhcnzqY1euzAk3Cnp9pSU/UvkJrHY7cP3BGK9DerfUVh/lF5jSZjURbC26
V36Jbk1MdEuFjuIkk0VrOWQQRVSyHTnmCmHT+5RNb/rs/BeBuySAPfMpvfKrr4fnOE6RH6jFm0p4
pZM+qIRkyYe7Wv1TYYQAP58BI3RbLZi3LAqVwo4N8kADrgMI5avkSq/NuwrDQ/zAKY/Y5bpo4Thw
fNI1cDT7Ok10mDgPO071CgeAgIeq0irTMR+9ur7RkhwwH2U2RpdZTAOjxaYnSDf/jSk+ifKxTqtD
hJ+nz9HjDe9yqD9BCaHUj/2OB82qG5HCroGD+4F19IOK/hL4n5gZnazWtW/DGIEOMpkz8aR0T/qS
XskLylD2OvC8+dCWw1GvlUqW8x3YUGmT8eDRTSAdAe5FeV0j8LCR4Ll7tmdb1eckBnvUxmzrVN70
YHojU8C1DK9ja/GGrV+V1AElMQ6T2ZVKqFR07pNs3nhodh9rji9m9E2BUSsDt61hsMlEyvgN8gb5
DcB8Go0LEx8ehpNSRxulcTV1+a7pKX94AX8+0YyexPQpctRYJodBa9a3a1We2jm4p75jMaQBlCtK
aETKox3zEFSm8WEIxBhGKb2baNLR4S4VzR6Oq5+35HDustXrgmpTxKDg+vJ3WjAhJ2cxZygZ07wz
5GBskqa8R2T/RjZ/T27zogqpBm+hMQC+b0UDpFI69KSKU8g4A2UphBkcYHBtZp/MRr7UngkGHMx2
gVRI3ARXrBnrDXiy5KKlcl6pLF/NH8To7FX6OPU2UNfx5jngKGabw8/uPo1q/sYc8ac268dYRJu0
5iHmOWIaYwy23Trm0Ugb1EHasRioDG3o5qom7OjwM1VCu8GqwWItS3qc2kyJNBeIWhBMexFgcuew
jeZW+2i16VkIQSsgqMhDne6KmTRCtpqMQlv47G9AKmiqQ3by/8g8UKiZ3yJKlG9r4NCTVdWrJQUR
lhTi0QvmXe81T0OOTYiY5XCytHTTdjOSDdWztPUMpF4SPEat0uSQEH8ro7PXS4lkgta3Lx3jWpp0
5ja1koseZyeW2MUS6G7J5Lyk46/Ql88gXU5quYLH2Q1TBOgr4QCZUh8K0hw8GHP0m0RQCMGXeqvC
tjbuPALRwdKeWRj6GjiF62Cp+wyHlSFDYRvg3M5Ja7lCgZUhkGsColiqDzG6TPAWf4seA7gkqX+2
Lhn+pMkvSy8AUthAiorJ8Teuzwi7rZIHz4++mgKfdF17cjhITHKaOsAcofGCy1Jy3Hq4zwcLfsUe
uES4guHEwTBGXK73bUivzKIr3TphorPx2Yq6Pp2HFPZQTC/YsGWwNTTm6bFfN/vaAWiRkPkwiX9X
4ceT4rmmSRJrI+/VRPQSoOaqcIB11QaP1H2IkaoG6o4m28ROc6ceR0GgVrH7qLoLvhAHs8vPRqad
XU5Dtafy2gO0RA0b+9mLoy8PTokyixXP6Smv3e4ETNt7RMgatTQqW5mZ8S1wHSjsIMjjaYEW3Xbg
CTKF3SxUIgamkIYdg1JAsiPqAs6wGPQiAaWJeFw3I92kkQnZILHllH70RGVwhtyykXLAdN14ihV6
sfd39GXedQ8Puia9x0v6ZtnFb02kXRVN1/yTWhWgze49zpFtbBuPW1ZPpUoJdSRQ1hHs6BkmNxCg
YhPYTL1ILMAc3W11ohbZezCxZ/CoRgutv2tjlwOY7hj8EoO13kXGpPvHMO5oZPI716bXGbWA/RLr
SGXlSAbUNWgUMGFF3B49ZZjhMuzqqf+6bFDIlWKjTyTpSu1f54VwPku7ORUsYw1TwLrp34LZfS1c
Cm43ZcyeFMWWadatq8Bw+jkC8733mlnoj6sHWuYtu1o7VlGEqUJhnPVheMO/y73qSwVm3oDurzXv
szZ+OpnzFvntUzThfRPUXwFpjU0SJcaKjaejPzcJ49p2429imz5cn7H6i7pZPr5z4CzkbIRe14nw
rRBzs3PoVq69YPnR8q4IVfPHB3RsYDhp+Q2EALHrXJxgSqvbJ0Fzdn2J/XobWpQodTU9QEAJERJ6
WAL9PNBZmA2SRDX7KZwDJlAfM62CIIuPsAvOoFQ2guGjXoDJaCyTI6enrVzqJ9dE2MkfLnVgHr0e
b7m++XA8rIJ8czqqaFH5DmZiQL5bmvSeD9Z/aF805BFWA5cIZP/dZdJbl5hcoGlQrpiqYDc3kdBM
AxqxcPtUVx3wSgnYUcbptvP9u4vh87ZCxgFc34weWw2HySYOpnhct8ZIRY46UVcGaiYBChLddR2o
sNPT60lxB5KpQHFxyXGXVqOVYET1V4cI5guOozjN3ooc7wFJmqRTRa5ky6kpOqgswtqag7Y2wOQx
JHp2fXheUFPpedxmpLaKONrHcfVY5ZZ3jeg0f7tzdpps4zZOvoDiXY0HEKrJ2gRlhPH1e0YqnLfZ
fRmXbA+v0DzhWd0dCw/CUjd7DypXWHRoSMUInn6xFnDjY3PvMqYSfgWArrHq02LpJ62PjwPw/NOQ
zRfOzV3PMCmeJXOI6ATTmXljsS26cmvLikg07pbC6OEc0KGkFi3s6AzmkyS7WJs6GxKoMy3miWna
ZJ6NWTAaMI2PCbYw2v4AEEg847PlLM8VfMWVm6Dp2AZJGvado4ptEU0P7WiDSzFhFlQThNQ2USOo
Ofdvg2qEyXm+miXp65yM3VtndSJMBv/XqYuPqrRoFfhoJyB/mLz4RgdyxtCBwgxszI0DxwZwM+Ti
36WJMQsfxjlcLLe+uKPdvQB/po3Pwbv0s+AKQbwDZpJhiKnL/zQwLGHixeU1XaL0QRi+IMu0Z6Pf
esUir1EKpQHeGuHZhyxVmRLFs0ZbNkY7Lfsx8hGE7zFmCMzsPntptl56G6x8EiPNFlnxdpiSYd8U
vncqeaNHj4YYSKa8uQU1fCm7ATZul+m/1MrMH6JtvXMz+Pmz6NB9by3t0Yorc6f1lb+JsTIHr1oU
x7i6pq0tVilw8U0yMqc2IPM45kCTL4aZXUF0WtdzDDY/QOTQBtRQJMxV69zCY611VmNrPg/BVBO7
lhfMHF8mmHgAH4zPMmcXen57mLrswHjDXbl19T7U/Rvp7t5D+IPhe7cDHPVeORnaC2CAcBi33ZMW
sHpKiLZHQCxPmR2Q2WabJsDGR5BKR6I5JaN78+h+z0mzBdh371OgGwaUT2Su9qJoAVfQ43fphun5
czN4m7+yMIH+rQKP6l1qY4YdDxu5WLpbWUmUOBtNtYv6++xYn6zikwORBtEt3zTvwhTD9zTNh3rG
+EMk1qYdsrpiFjuHPvglvdOQdmyAtndefg8sBvSG6g3k2bX+H0vntdS6soThJ1KVwijd4mxjjMms
GxVROWc9/fmafW42tVnYlqWZng5/cIYR0WB8UUr3DnU+dBHdpOj2bq627ZSdjFwb/JXWwHkZkCXt
OXTQT2+PjttH0Bp9ym+oy0Zdrv3AvXX5sJkA0bt6D1wVwWySgDhsgSPCitmCAtbubX8hEDsKRB1w
3J3r92mxGXNAbkZCweQmBujZKA22YxVGTFtHVIDyNvxh4UFwGLzlmJulezZyONN6QFdwilQC27nK
O/crj1yGBVWS6WhgVVUK5caN7fPoTRFoK0y/HD2JgG41M3s1FYiHNdraKW2HmJs/+QGrsdP3U4wa
6zIQp3tvq5IWLDz8N4/K2vAQnmmSzeDGIOOzT0WU8iJSwASpsNSGKN5MUA1RD28Zu5AwAObnPeR/
hgrS8jTa68JnqtwjcpUMEUdLs54ZjX3ROhiZymv5SONj2nWlWJlrt+mU/UvAlltoYkRlfHV162oj
RhCMzSmutfZiaXW8j6BFl4u2mWzsgX3YlVZClWXm+V0xG/qN+D6EaXgcfP00Vt27C7G5o+tMUkPb
OS8DRPVrZ60ssNq6W1691CVF6Kjb3Tx+SWHB+Ry6teef6yD5WVTzGOgKeBu5hG47N2NWw/+uk2i/
dNHnEBpPI2EI3TUbEzCnPeR0VxXye5qL+D4UNmuwgR/m7a7Xu3vUCy5j57/EVfAQlhjJjMtuQNZo
HprXuVtcsvzap9Wc38E/eksmGCTV0K3ibAbmC9EoSL670VrxJdYZuilaXbzoiMsAhAVK61s5ooJA
fMY4+BjH8N7QAGyWcG+SsfmqO/vS29Odp3IEevKzbalXGi4EnNwYjomZPVseqpf99FGibVYlogWc
Pjp06nQ6kZG2C7oc6Rc+lLtBDr7LAmMjP/MBm6ti1p8dE4iUhyPZbPlnIKX4PlojSaWZBswDqWw7
fYB3jR7jom70GnJZFxY3Kiof81Dt0IfZRH2180fjq7WSYufgzn2CYrvXFmJTGcO/dby9lgbwtdOD
GhMLSc4Z5Erm0ybJmSwz2MTclJkSz3WKYcfgwpkiU43m201J8YjyVMKwYvKW1UJJaNr9OmK1LfGy
Gppq35jtGkg5ODPEMVudzH64CVokMDiijDb5yBIMcvwuuPHg1IYORW1vXxvK5XgMN4DYdyY+FLEy
D8pNH4x63kT6r4E2QZGB+pknSFmUIjxt5Jjx65lbGulQ7F39vlkc7iwXY4y3DDIf8iJ7yzPKqBle
EPqEXQiXCB2sOak3eYwRmM+MosnOmjl9ZjZ45cwaYLxkC5nJtGyyEiDiqOmbqV7gSttbuuhPJl7R
JSA6Rvu0YZo7r+ZwAfgsvpCwpoZtkCgGaKr/N2jG3TjFD004H2gGnbKh3Tv5TGoQDDC0A2a48qa5
T3tQdmNSnhI9NaCdxW9zwShqCoMbk6GTFyYwEzKaFbXxaOsJmto1Fammnxn9PlVx9VZ5EeAP7xiy
vu0WyeXI3lE9bOUJqMK4b3QbCL86K918sDjZ0iV9j6Jlv0zepUEFWPOmfe87myxLDlg/4pCJOIBJ
j640vhZ8HEF4zgy/UovDO24gnCOfkMU0pebp3mvxUXKHdgXWdZsNLJGhW7bjEN2pIPoerYBUkMHO
Wrem96xJ1m48Ioain6LQWcfhuGdGgrZLOb7Qtj9N+pJvlgVR4wZBwxXhh2ZgXm8Gmo5XBzuQQ2Rr
t5YBwbu374Ilu1/K/hajMzSVWhKreMh2yjRRRlG0NWrc0iubWV6x7gCf69W4V4TgOS7RGTFi/EVa
8LltDwkaFufFbtHzMXziglNYz1rE0aGrLtv0OqTzrs8+1DxdDct+DT17revhc+26X7Ot73zk9I70
Ph7CynrQitTbhvFhtkWV52BRKSIfqAEBL0iGgtfCY2qDSK+4CugUNcaLnVhrE7AwsMidivFwjeeN
3Vjr1Fp+2jlaVra64ChvrMq6WpmJOkxlf0gj/5D3yJiZ9kfoP9hthJSLnl2bTjEOA51cvKOj8F12
2omrWAaszWsH7R+WL/+fAx2fDPRlGCMtU7/WjBGRYew8K31vTmCVKebShP5NlOIm8neFssm8EMKx
Nz5V5b1Hal7XzcrO1UZDu9qyC2yNv8OEchrFiz/ltjnnZDPvOy2H2zrkiAT0G7ImElUPxRavBW4S
Vr+LixG5Jvuz3pqadqqn7qBS8zFFiW/2XuYOw/XktUtojZvFd7UYpxJsDsIpdYbfjrnTNRB/w1ys
+V5xOTJdcEDINicPNfQQ3VeaokYCT7Ufmg3fpbcT3B+SVpxQdyFOvwiwbfNZgYhHURVrQN8YV2b3
07OKq6rY1DnFvc08Op0tVOD0CIIadFu5mbEFmCmpkeppXvmhJ9RGQbfL0gTee35njPT8xqBjyYf1
Kkzo6MbxDBNfuKtsPXTpGnk3prhL4wDbK2GCoBduR9jDW9iYfBfaZxMwiBsDVPt164DmUEk4jdtD
7IQ7L6m6tRXV9Vl1sPvi5SdeulOIwKc85W6xHsvOfYjyWp2iZD4njNXcMkhWOcvIi8tnu6Gv1xX1
fZp5dGymhEFSmtC6tiuFqeLwGJfWpwKHWLQOhu453ojVOLlXhdEyQ2NADGatEHZb1igwrQd0B826
3TGZXY8q/G41kKAWyBfyxKGiT1xjchcsENrdtUq829BIOCaNGUvnIffXMaoANsN8Nfg0kTodiH52
9ArjQasiJpqMCOuuvVaTvW7G6DmLm5cwUd+1NpCFGib2JGCl9Sm4b239MgR+xvNWt8MgHd3+Y/EA
GtCJgCAHdcHlCKZAmHKbwccwUe9654TOfRS4hy4AL9Xa2r4L4SlrJc0L9Zi5Ljx5i7RA+cN0M42Q
FG1VsptQ9Iot2hOOBtHPV5D1rGevru7qvFhzXOfc63Lj5LwoB2xIYUhO5mhQpmr4cLZLApRoMRT7
zto0EfDdAQ+xBeRk1VNOZAy8Yk3dmmlxNXHhrRsdeDoe2ZpC/cTLNnOLxF9epFsbCdEOP2u4/6bx
Sls5egrTpnwJ/Pq317qn0sgATzpcRkLIaB37HIWtt0W18Ny0g8F0aeRI7orjiHowCJY3uDonL1ze
AbuhDxyP3xQch3KZr1kbjiu9T15VsvyULvfZj7z7pi9Fld5IntI81sHaGnX7rikveEEW5Mme8Nmt
skdLy+49MwYY1uxSBGluE2ovs7I3pc4AOPJ2QHouTr9QgywtQvEM83yEQhj0uEt/bdy2B+Tb0n6a
HLZD1S4ACb1dD6yKMTgUJnvpfmMgLDXyKagRZSqCNN7iOVH6mzapf4Omt3Y2OUQWIPypNdraqu1V
SlbCw95lugu5Y/TgpCzqlKfJUbfDa0eRvijny+vytRUA6NSR2x2DdeiCnfOmiZlCk21BfECDZrSe
1NznObE2EFafDSo3FJ1nzFnMtTKa0+Dn19TKtzYIdMn6bDibiZfu/FQ/C67G8qfV3+FpgUkaoldD
Q9THgh27LChVjcmlWOpX0wTSNlsd+VmAhDxmVnPG8mD6xjwZWOxr0bdHOwruFQo9rV8iKp12v7XX
772pvS9tcNEePYsV52vNqsz2kWe+i9kHxR8H3kjOUycHABu1+0i7l6i8ErWkqL5iel6b1JNTuhao
B2Np8xvQC5HPtm/561z79IyXBd0uIp3plJvIFC0v9EnSkCjLGGywN5zTF14h7++NVDQpJlPf+Qy1
Lz/kOQA0pDAix6L6Qvh/Poyzt9Y5HHTnduI3QAtn4ku0uJvY0BBjQTztrtbv5O51tstN+qxsDMMx
OLX+3rVOrxIMQQGM7Vn+iS8R2vf8N+8Psm08Q5SXf+Ui0pOqBanSlowpBvHh45p4q9G45pDbCgAf
36bjnYLy08jRzkSg2nrl16mJxqONmql964zheoK5NvIEMT/pbWi11SXm7qZehc8nHkXMqXlbLoBx
E3UvmmP1oXSereAbUy2qu0ewXvyKG6txUKUK47b54DCo4cBJo1+k9HkUMsSkvyCOD9PG7t+48CBM
N5325gR3sVMeuwnjkmJbTijwpNvOBOHY0chFPhwrZHoYieDfZN/xR/992pyBZOVuV/xSHkunzoi8
1cv571POw4i56Fi9yCCX6wcqA2x5V5J1SCOAS+J4YMIrt0weHVfK28qZwA+ErG4y/rloh2c7pdlY
/gfZ44tNGdL1bv2Dedy9HNj+MH92XoDl74TV7jMvlhfyQ+wPZf3IkkzjVR5cSn9hwPWt0RHqgH8M
qJNP4Pp5CjSPTnXhQ+XWj7IcyThqEmvZ144dMq3cRjHkWhA9szwI3l3B22Jx8FXHluTLPPLGIuuc
0MmTHCmuqe9IgJKQ1iKS1rwk4n9r9z9PSXmf4k3ugLxIG0DDTD8Dh7a9kF8iIR7hcZTwPiy6yq+P
sjH4rIXqjM+XKCQ/7PgKCrlCqy+n8mDFG+o6MtBkjdShxxqGyJ5uFX+dlMQAchq5N9pMywC0Cb/u
matEiwA3v4dsBqzVr4zgXu4hlxwmbK7AkxvCb0RtVr4jD5r/AyAha0Gs2TV173r/8h5x5w55GSsQ
0S6fbDDdFv1BuAsZ5xwJGbeMZw0zmVMq/3u/kdOgmZsVGe+dRfDhJTlbI8X8IyC34slxn1T/liUv
g2YB6KdxamAu4tu02OK169Mzl/ETIV6WQsrlJ01CG8Q+Vvb4xIvz3j7xA8bxtYx0+KaYhXDpvYQT
OJiyIbiWFqPDLvgoc/Oh1d7+e8ARNnRVRMrNy0O+kuCnZHnw8l696eZ8auaBUdHLZKTYpBPPq6qD
7sTDYEE1MwyxBgOTqgGmBNQjjJ7cwkPKuxmRX2QbzhIomElZaKgZ57EHzs/XtzitHf+jju+H4Jp6
TG9m80tXpDuGXt53RIdwfJgAI1WZ9ZpAXdVLAOyONh/mqsdThMc7gMoqUL9EMzBHuHNlGbexj4qk
OTDQHcb3LjBAKhEszG95yvXwDQPj00OYMDcjktzRvRhm792kHdDvzCnBvsDcZ7pd66CH6IxGY/Ou
4sBf+y3VaN9MI4We49+gsQiXkqks2jZfdtA/JX51p+WQbnMSE7dJfo22ZShveP/8bEHcq6Jf6Dfa
x6QyZPo5uZupBCwQ/dRl+UjvjM5qPl/qilltUT+PLYP2KTLLXV1mr9Vk/etILduov7hOchrw2GIs
gaBP1Rzs2VzlVY6DYniYveYg9242Zqg+vvFW13S3HXM4mSQzjgY8NC+a+9RBOCNGnkjG7KnXnlFr
WHvjuCtz91k2dG8FZ1OlyAFXKM6G035K9EM8qq8+sP91dFIFCbBOhvpWNMc7olEc6eOqrcaXMA8f
9Cn5VzfZwYNLR8oa45iWZRKt7ZVeWPRNJvDsqTWeIt+4i3XzSBr/6JvOU7poF1lIBi2O3mtwMtGC
I33ug9RGRTBcJH2ugmFNA3ktsTJM9GNXe6gjtSfGHI+9ljyoCrkJ/g4ZpQc01M5hUO/bsTq4UfIU
CrMqN9EwNO3oKloxiz4+O5X+1I5MzLJiPCMOcZR02wuIo0X+UjnxhSq+Y8jd7nM/fC1gDgC8cdpV
3EcPtERNkGmUfp7VfHYq+lYRXTh6BbSH2ZodFiCld079+bkO0fbPh6eAjpeRoXTHsPVjnAwyZS6m
K4dbrVWbkUFOEda4CVkXW2mvhrl8JnEGWAOqgc0RinqaL+p2Fzg/6Ag1PDXzYa7S+4jw23nxOWPG
hngSZP9a/zDs5de367vR8UA0ju115mBNW7U32X3znL4hQ7eyEXjzm/DWdquN5zbHxV1WHmJ7ZUGx
O1vnolUvEreDCShVRX+nGaBapDHNZeZSxz4ZH6NKHZpmuMKeAqwdq0/LGI9OON8Csvkx+uxFDwzI
ABhA9zWOd+o2rCm0poj2aLToF5Oukl4Ut71THR3sPWCOq30VElP0APFIEsi4OwDxeisi/RoUOhpk
DeIZ05EChuzR2mVV+hos1Vdf9Zeg1SBlj8RnswZhhN7wACqZu9QpNCNtmoreKJCIhxGDCjwETnWG
s2ZSbeSe6DWm7Ut2tkfrdTQxlKu1fTkFR38gxyNLGMLlddH8neUH10zVFy3pTu2MQxmCWXlHspk1
qKoYOy8YThMnfzNruP1xExfLh2fih9RJUcAAI9otfJSq+jc/ruEUxwvG7CG9yH4jzwGnLNoaKyLu
enInbLJbJGH5qdcWEAfxlVv2jtOiDJOG9LzYUXKLDFv7YGLUY24IZNju4n/VMh6mqn/tdB+RVLf4
YLx2O+vzQZLZKjeODvismK2JHccOgbyNIu/GpYMq2F02Y2EfOp+Gegt6IhyqVwT+nwwVbWO7/PRn
bStZRxNl29KhSzlwW5TxOhMtQp+5h4RoPS4hsqVnoUKO/XxykPxEL1BbM7g+emn7lKvp0bPth0aZ
L9XkH2GKoaSGGWZVYzGnledWKYy1uDWxM9AV6NP9pMHE1F11nEJ3VZUWTlaLBSKXZe3X3YHgjGiT
VjzbqKtMSXRw9PTeHeNnwFd7gv8v01n4RKjZuQvNgiLeRkNxotOw86NWu7GimX+lQeDY005PowsA
ZIQLJJuAFLTWTAudrNw5hBaPibiH6AsKKiBUf8MU7YG0waue9rw19ltZUK4RH8X4O2+9u8xRaEgw
A+IOBnweTCF2no10SQDD1Q+IHAlgVVXdjn1z8Xv1C2h7p4bsrLzpZIXd1vd5/FW0qWgly9MrGzp1
kx9enZLxh22L1A7eOtzoLvKpc8Npl4owe6bpn4rpJiJ+2smZLLzuK/NO9+NdrWLCeQQG3AR22TTj
kbrwTRIiSXZTDvGV3bfv7bJcELuEF1A1V6/yt1lTXFqU3i2333m9vm+mCVfrLJ5k0dwlroIbyWa0
i27jpAB0ArQFR4IPQrqHmh51YufHpG4fS2/ZQiBzbzw7e0F8YQ8349PTA1hsjYG+Wq9Dj+dKEjei
AV/kb4Xmfk4Rnf7KMggr9T+ksQ6m4R2NMdkkJih/EnkyvY1juShRxUjaCQRxpuqYp+SjBIzGdVxc
HSUxg44yB2fQ6DLN23Y+XiFkpHHJ5DBKURCR08MoJ8bpFef6hEqRYRx89M2gqQOtTdBo57UA3MGY
6t1nl8T/NLZFOwW7YMi3htd9A9s7WBWNeVJymOUQC6Jn5Q1wYDB3i4K3MUAF0oW0ngH4cN3+pyCv
qtWAIuLYfcIPp3LFu0gOAleZDGWTnfxlU2YvAUdBUbH0gVPcBz1WwxaotLqhd0JhB3FKBR80cEBK
6U8pGvOyYiS4LJyr4q4XKVRB6GbSGtsB5Llvm26DzeVDZRI9mjQ99iHSIwkI8Ty8DGN0C+Lobh4p
zdLqxufU8DzwwgqtrZSWmxHjuhMG/4pmwtI8OXRpupcYran+VGj9NqTVEFEzVD0Je94lL56dXCsz
v3e19qP2LNErRQjJWpfG+OGG3a8xWKjR259DhOke/M/I69ZJTk7ttznKNYu7T9Jsh1MWBvLDT5EG
p8EjBInYE6EAkBX2YsFGc/XPzF+2cQ8XNMaUtITumBTtZiECtrV21OiLR7n7PvjRG3BFXHMLDLjn
h4aHGCp1P7uGQ/YbP6LUdqiC6o0p5zNPdTON82Zqq+NCwIdHuKxnLLhoR16jGTbvNJALV/6ru3gx
Q1Eygpgkd5yQNo21MxnAlgGIDz942HisIc1A36BwDy1KmxWlkzMnB5doNi2stngxvioHSgB1ABTX
5nNxkVx0ml0dRgfMMLdj0h1dgaXVdvmgJFBoNNnYFAh4PsqKZLlsm4qOo+5eOq06OOl8WwpbLkV9
C6HlhjfyOff7UR2CssPjRaeDgk3MTeGPNK/zvRwSf08oqd6XCayXEy+7MKmp9we6dpVBwp7zlBMy
miqLD17sfGg9gnpZ94MxAS20BcEt46Xqe+0m6HMwdfQG22VDs/+r0IwS0bwBy2ukHa02oN603Yci
kkoXLnEyI8JhRO0LKscn3cvBIhqYtBTGo1FPpyXx8EBbMF1Cqt6bxhdH0e/2DEzGGzekWd6CfWLK
Fbn1V6bZ9yauGNycVy9BXKoaU7RKUMPIPLWdTX3bS7cqd0q2K1MOubOaRSmYFtobAJ6jExSPthgG
aXAhgzE9YS+794kimk7t4Mw53oh6QYMC3sBkv8JTedDH7Nc0h2/N0igiuk+ViDhHLksU6wFeXg/G
SVnqXzqlmxbtssZGOjkRyyJ2ZEV9gHVUHaLj7v7QB3opq+Sku9ouLrtV35JSj23+ILtkGb2Hpc1+
Y396Ccb2ifoXyOB8LWrzqM9oL9K5c2iNWYF9kYuUXWXAX7VoLLdFtaUVTtuLhJmKAGD/2iBQeCHX
pydfeu1/DBiIkjxg8K3WobI3I6XqTEYiGTPHB4u3gec1QhVmq/t40854NrASlVdUN1le3JUBno2L
8TA3NXYxDg1yuPhpsZ/1lG5ecCnoe8kOmM3s6Gg9+r4Op0v0ULtq4wIutgvw0JoFsq6Bfp2c2jZ9
HfSJGVX79Be58ZmUoDBlPUd+fvFV+j7WM4h71AwD2ve6YOjdroEfSmWaQS43wjvaChSb2c5kU1pR
/JAwIu4RHXfJbkpqDa8uHisgimhY7mxjOmhOdZ6M4ZKyPhF3cHd5Pa6lNEuz4jsPnRVRgoZ9e5Lv
n45I6VDtmFT9tWWfO99iG4d7t+1wPVki/Cfxcc2922kZ3nNlvQ8KbRCo20E8nAe3/q4SGNuZ3r7p
DZpIlt8Xe2VqL4osNmjrC8OWbwCPz9SvuzZkJIfm+h2jmGUd+dGGRfSEyt83wkxP8mQitIoLN3mu
e7ozxAmCM+zJeafc6qXhSND7+rXFpgzeNrRe0hz6ctdZG78Rkj6TVG/91DjVLI8yts5Dq+Nn4ryW
Fl9HI5kuMzjsiLV747Fo21MwRWeHFZyayV7v1W6OxrsRtd4whYfXgDLl9iCexuAZgHVkat9o2Jek
7N0FUvbOb+qdKsetPS6nyCoOIJSveW+8NRMnXk2y6XY2qkT5dMoYAALlBmrEWkXvYdOFkP4C7dZw
i11qpBvfn28pIg9F0Rzlg1F92QzcDVGfrnAaTehXdbJuDXWrgPfDDSSlC/WDrL8SuTcplaWqlG8k
J+YUeHexEds3YVZh9WY/da25zRZvy9F87onxk2WcrQklPQeydqZFQvm1v1I82hKke2QNJEgCg3h3
L1aYNRhnBh/L7P4uY3QoGCXHofM7CDek8nFrwn2FtOdJqqElte6rCPWowUSwKg7OtER7OlJyns9q
Xot56tChbp6N8e8wxuVGImqlTRvfbL6haz5Jd13O4YhNi6bLTa09zsAIc2ndcU4ODgvVqaTm4hQw
kROoumnXBqIVF8L0jhnxM13oYPLPB7ExGcjCTUD9rcV5hOdJt+DwYNJA/rTpVEXFeC1j7TVxp4uE
k6WN0DR396oLYJS3t90C9491ITW9bBtvFBZlszU4HTobZFf+YyEmTv984SJxsNvbafldkaV5JiDh
Gpg/zXJp5M4ELHmgjlUe0yzFd6N/T5FSrTrjPKvuCrAeF0PYrfShuYE7Ldf/ZfpygRBJqdRAXoUv
P9OBLaK/uquqYeCYGuVwumE+umpan2Q92TIDgnZvIPLoIqj79FfluDD5uBK9SsCI4QmN/0y+pDdm
+NIDnZGwKmArms8w0+5joYRIzBlosGm39YBCuZAizIN8XEXrz+xe5CoXlyKK5SKnQBrFd/mU7Jxx
RJ/3il2Yl3bY5tRrhX5XmS6ribOr5ln3o/4sbWDZ1lMJSpPZHEnPEW0vYgp9GkSmMGBEipq+azYx
UYhWeqyf6UFOY3VjpewjYrZFg6Xsf3Lv24EZg/41OOPkppqMVRj8aNU1nZ7A8a3RdAQWvDDY7aHk
QSC2gzvuipwIcsNsGrODZWKd8yXfRCG0QDRYAR87SzvAJDGmKynuEX9hMIsQ1aJXBFpwTAF/ctPm
xuSrYJDFwggjbZs305NFTiR/19TvfVefHAriucIlIJyPzDpv5AQxwwA/bFouoPJ5BPxla2J1w0FO
KrRqYZF0uNRmGWop6UHaqmMOxFsVa8w1V+3S/CVmdujjZoYMD2ZamXqXXaN787qkZ98ExalHFFxW
CbbjQdieiqQ5KB9hFFIT+p6yt7SM1zKGWh6ROn1Jl49hsC55Yq3cvjsgKgQSGFlDH070EJ+6MVyh
lEcH/EdWSpW/V1W7lgXUJPOmpDMmCALQYDdy69h9IoOdGgbfFZ08rk1El7t23stdNViSKE47IUw4
bGSYdbCo5J7JtiZi3aBv8iNHryQ5Ml3xEZRRMxJSJYoTzKxIcLsWM5PgWz6tKqovvpPkbHRbzXDY
19xk+fCw+pSwgezWxmR/+8V4qJRJcA5QOEDcv3LPvDCfm42B425JbjUl58D8LhoDD7pozTRkDI39
0Gvo3o7kiFN3J5lq5ueHjkLVDICP0wbxu6eOlRtn3V8iG3RPshV6Dss+mwBK4D9dBId+IQNkOfIN
WPfEgghNkGZn0kMHNm4ZzPL7Bs5fg50f1avdFU9h99g3JZSuEW+sR3lqJbcDAOVWJjg0QZGUhQYA
VFCWBfGoZ4fnybDNtJb/9zQZKq3kMUnTUNYIZ+pCMeTi8hx3tD8RzWVzSzS0mOBRD8oKsIaPSHVn
rzEuLYBrG9OYIN+wYCKFZjFQhFrSc5exYwvgL88fIrDh3XsTTOQj1ibVEVnttDVA4jsJOV7nrngy
sp5SwzrI7pEQwjCs4klWkHsw2V1JYOrdASjGhzzDhgJ4BEYLkflMRIFi8dTmP/K8RxIyt+CkCj4Y
ZvJfz2Pej7qE98Y6Cuk1yh4V5Xe+Toi1VM29mcsPscGpHYYXydlvAGIuyEvE0JvIcWTx6oQQOWh0
ugZMhQLyU56CbFBGL3PcMR1nQs4GZVrhUoGouIUK/Q2Z7SaxJ6CV1JWEnyzUbgz/KdFCYLYO8ANm
p0xf5B6k8dFTyJ+KlQRVrBRKsuk5kGospTLrA9W3k3wgNcLaYlngcyNLvqROlqC1jJZEQjlEZFc4
IYp2uu4eidt0o57w+IJnRH+Hr23TYJBt1lWXkbOn0pf9OPsHIgT8B07glt3Gl4zCcCdRwgKJoWfj
XV2qW6ZQf+G7ZPJG4SerMUtm0p72zMqNS1aAHoNIAHIX0GEmVKWLdy+lAutPHnfSdtC9oGBz+Mqx
L7fAMN4IHWEBzJ8vkaN6OkagJVGItT5ibn6d48kg8YutxK4rqXDkkIr6md1Ps9FFGHFgUCyRn5b9
Vszm2tqD/7tlv07Q7SR2yFiRJ9c9SbSRPRYNkMVZp/xW4sEiZS8OgN2jRBuT94rgPvAeNbksywfo
3tHn6Mqnz0F03fEgt2FBEBsG1qwslIwDOAMdExbQ0rSSgWSKeeMbnKdLSnKthqvK+WueYWepg8eM
TxAq/181Ev/YBw69dHl+ho1EZHAnwSQAId1E0cUe4GmCafJoNUhLwfGaG8jCtzrhGIjD0Wmt95SZ
jr18NL1sCyNrX4hZ+ezecv2BBcR2gdFWXILcu/PG8vvvRDEq2HVvmuOsfBv1TRtaHRR5LzLPfyHB
vgU9ulf/BVeri0TMYVqnONwhVryiy0Nrie3mTXdpepFkjrPXCF98wGAoWJ1kq0fz+NoFycnoXgj+
XBhSKhsHze4s6ne4X/59sOxuOcb5Z7lDsh+HMt2zqhar2rlgeJFK+IsD5J2I0BqowyMirgFk5G9k
MfIjhTAnqYGvR+DtQVzRjnaT5J6xMIGMt458SIqYMcxtdmkwsne4l5gPHmWbJTTVqqtsUYEAmNEt
wYaXsIHgoyAJjCsjEQkuH6bKFt2gnwFnAgdgteSb85XXSliRkMwuYalmcXFVBbAJVnJB4EQHYKPl
CCuG1d73aSHx+TbPMBicg1RrcgH2Uq7YDnQ1oJrz6Og4DUO541dyU/iGpvEW8F0rYqLYO0tAc9Wv
DyCGFL1dnHs5AyaCB3FZVpjtvyk4eLzX36ruXsQGeG67k0T1cGrueg7vkuPaJqQQ8agf/Y0E4YZN
oPk/2vCgZ+2Twu0FcuedxxKRTwh0bcXpKHFIzlP5JPmKGntep++Wxe6u1uZt4L/ONmI/jQE86ykB
q2RTmrLMxTEn9jAPIwLb8/hnwRZjLjVDJgjn8G6ekVe0kQudUOQVqTF2I0FzGciv8PR2/e2sD1JC
5BpT2VkL7xLZwmx8AsRsN0exLZJPR+SPNeeZ0RfKdUyqUgTvea9E/+J9UsWNkggjSYi8QnXGbaui
C6BMDFz8An0aLGbpTVF6C291A551M7GkPag/zTSCpSRQsegMeB1V166tWT23JAEdpy0PTNahDUyg
b/M7CaNagS5m+S2HvWtTBkXLrqSWl3Ufh+4lD1AIZv2DDyPv7CfQiEVLXhwyftcPVpreugkSn+wH
CaVxbx85NWTXqiwEqEEm4/mdAD5uJEb6NjbWmKHxphLqwF7J6QYf8S+ZGRt1kQNGz8ttRziPyIcl
oiRGRPoipLOzLBWJgxXphJytEi6ISfKBEnN4Pn/Jq0oZVgOUlSyWqMjQci/TqIiuYdbTqymSbY10
h+U0a9lIFfYoEz1OWQ0SjZMBNHuz7hSs69Q+yErTGMZ5sXlaeui6Yf6XGKG4vArZvT4HRqo/1RBN
PPIOMD3km5K9SmzNgTKV/Is8Fva8BDD5WBQ6YLGjbsCVS8hlRUhjZQJhzw3Sm+Ups8utr6ttXaMV
zKKT3iqhf6jYN75+dJMKczUfBFFNloJkVqFWVc/krGwueayBjC7RHSC5SaZ/bQA0KUDSk22SBssr
FR5n3+KD189/5MSW82ep8m1FNm64uKhwakpuQcj4W4vBz0R/QTBTBf1ULF/t9M11H+Rqgbjclq53
n5CdMek7Spri0ZyLMMVwLXddu1dZrIoEs14wecw1KBfdtdZQ92F1REb+zPsJMFRSbw2LF0lsQkKc
LCgQaFu5TWzslupEooKkjBaHu6xB1rSkpS4DkG4ur7IEakKYa+X/o+nMlhpXti36RYqQUv0r7m2M
bcB0LwqootT3meq+/o7cJ+7LZlcVYFtKZbPWnGPu9D5Hr3p0KNdEXOmpgcPi7X/3bHhZGpwdbNNY
vtsATTJmZl/e9VzME6w/pBm//fdmxokeLX5UZpc4+ZHKPvz3KkKd9dZFxe6BLU5R558l+0FvoO3O
SP3/uUnvOd3E2VnS3+vJaOLELhlwinQwfbsjg+z5KVrj+iVjw9awfbh57h2qOye2QZ5MgyuoL1UL
zDNx/7tstT9vJ7NB4hyxA2Rx1OtAWC1r/Qodu1FetNP21/L3v4mQwjNrgd7QLa1zj+Ia/CTZffBi
yEiYorveo4RhesyXcB8L5uzOZRcSv3W2cdATupAZCdvziaMocoZnzCwHvXPWAzueqKaw3kLR5Sky
xSbKxlveS43avNF80arHq59/CLvf6Hm1NIOT3l0W7XvkG/+CwAQjbAz7npeaNaM1iE96+6VLQVMn
eVrgciFqxghJW1DTtF7SjnmkM8kAKlKwOEFtvC6GS1exVBcVxm/wsi4YTMrVgghlBeoQM0iMfbRz
4waphHyMevkHhhlzyMz6rqLRfVBEEOGyyPnluPzN6rFNiwWg3wziO8qN99DiPo3NDO41lN6T6hbE
+VXDvtpHEV14sLvjCk7cYlslB+vgh/KTyUk1YA6bsYxVcZmzkWzeR6u7lUn8WLg2Rf0I8K6OFCrJ
awBQlpREimbfDfl9MCmX7intyv4xcTFbZUFzSoPJJ7kWxNe8c3H50V6sUl7TNLh7ZCCGodg39eIe
Cv3AVBOszd4POT74/XKbtcJs6d1uZWYC+v7ILC2g9HO+0lHAOq+m+SpLo0CaX2+d4B+r+Z6WeGmf
SuafUWA6H+KjjP5gQ5Mrthkmyr32szaq08SEU6PhMiAlrJpseW4MGN1jjSS+/dcRW430iy18QyUQ
9IKEVetxAJq9+sd2sPz4xoxM1Ek8b+f2xQ65NjFOrcHvyvL5uei4tyjer2GEpFi5KAOL9tbGyHL0
jlX5BH9CBHwjGhzRpfDeOgsdfTuyTtSe+OeOmFuajpS+tgy9nWdN4zZcjO+sgf9sjL0EVQud1cFs
gtz5cQl45JL5Z5SUlaZ0IojDy1DNpfXOC5BB0JmKoT9AGglohLcFQrbFXKa9YQLwGQ2m9F6+lk13
V2F1X8jpWINzfBwjbrLbmRzEZfgca9NTTkUd4pz7gVHo1cq977KuP6sxKtduV/nwXKmV1vOulsk7
sCPSbfPJolqW2bsAYxtGsXuqykNuZ1+zHXynGilbhFRHvDQbjikAOs6SQMRJOnyNFcyu2DKuSsBX
zdNSbmcWMbyuVA8FXgAHJM3aaprPdsnfYOp80bJ4IjuQiorZfBtB+WZOscBJNN3ytrjWOc2Lsv8O
Z0CHlklR0w3T+1hA/0jMlFO0EMktMUra0BV3Mh8c+SDR0sfIYOFrTue8NG/FwKqRWg1L4wjYHU6N
M4UF42yCN9bB5urN52Fhm9DUxUvUhI9EbAGsMctnU5KRl3RNcxTCunVOFrNHRMszqLo7SpfUxLLt
L8VgvdQp9uFc5ByIwHcvyl4tgZOz1QvOkSWupVEmp8VGDZdJ0LJwbxcJJN2jUN8lkrRE1Pzvc1tZ
b9FEhXbMqe1ROPqpAu8k4p60sAm+gdE4/wB7cNoSg8KhI+llRq51TCv6YXnrokQJQHhlwZoYN/qW
i20zmUI+SLh/fmJGD9WCCmqAWk9R/LkzqGT7xvQ62cHILm+51Wp5n0uD0jHOwge34gzQS8I227jZ
DuH8twz9UzpXmF1CtOMJEowgWB5D5VpYs0zKggNsuDD5iXN5E6N3a9WCzlSnp9V2O0C8Qc6/WERO
T0mGJrAqYgoHpXmsGo9emVJheRkdMt/8GntQ6bBOkwhEGW0E7ty0IcFHeKJfpqQ2mckD/6jm8mIg
3YFDO3MsQa51JfK8W02QIFCKWO4aOwvJ3E3q7pIFq0FVRsW2QAqGVJxxm4cmDjjX/9t05DYYgoyU
cJ7RlaLZXKs2Srdm40+anuGdbAWYiMsK1g1sGju537ylZ9tBEJSx+2QZ5gdJizkQLQOl/fhXVPEd
J/wxsRPIvzTe28TkjG6SBt/b4QFwTQgVvTq2dU/MiW+f+3iqKKVzqAfjAJhHia/OgzCSYSN/wFlD
2k2BtMFIKMsuxUItnRQ5EyTfumt7cPmhlSPvX7Lj3LiOLiMsWHMsRS8cihM+kPDBtma1LzPj6k/Q
5JAnFlbNYJ5MckFN1lFWE6N+gN+C7T1xT1qoWjrkSk51xGKPD9/z2amX5kht0l58ltKhtG08zaH8
6HwCkkQ6kK0uKa+FGTCVRDnzraTLvmUykT8GBud1r3KOhnVtWNvYH8a3bgkVOy4Ttl06vorWTne+
w4THkQIA+Ah8YDf3XlUxYSh2lIRwmY8zDg46vRh1hmDSrr46ORjGlNNM8u15Nad2fin7mmALJ/Ii
MC+4vNHk2yythNpNrwt5QsBiB2htFkAfZ2kVdg8ECdgEAi64kSFg6DtymVM7PbpVNu091w2Rv6YI
ZeD7kTqwCoOY1rQz9yUVuzbLHkNg4NAOcJWsG8f6yjsB7hn96a6D8ktRTy0U/Qzz6Kh0oj0nkldp
1vKQmqa9s5J6gaeTueuiItk1pTR6WBq9Vc+M8FEoMUYrt694FsKSnRQVre7RH7OmQQkxJqckyold
b8t6TyOS5lohKqixXh29Jr6Vsa4VAssESQ/HLrdb5CCt+VP6jffcuH38MTje8hPaprdeCkBZlXA5
FeZDuhfzgLaoqTzzJ/Xy+LsBdrP3MFWSXWBU4geEN/CibAZB7RUYjyZicOA72SYZSKiG7V5IgI0O
6U7Rgtpq2+LbZq8Uh/m1dGeAG+OgbX9u0YykEc42EtCqrOOIPNWADntcin+1AGdWZmV7ddyRuzZF
5PC0DOkzHqr2eZAONhInzKbbgB4UhVLqvU3K6D9mqsWXWqRU/JVhf8uBpbW1sbwHE5oRKwZmPnqo
tNgJDdtQ9OUtmNXyp5YxcK2ojzx2pW58IBSQnaWaFUuAQ0uQC4ZMD6pIsrctiEXeVP1tJ4sWx2zD
USpQBDuzDdm9G7Jnq4cWYMDWWaUJivRhXJ7Isun/kaWVg/F2jVit5GjgXpMeTm43CUaxmVLhk2ma
z+z4XIvBTpIWMN2xNvdVaakNvWK0Lt7Aud9DWQ0ZvZ1Rd7eKeStvDQLYoggLuxxUfpkn8SuIwlwR
N5g+D42H8WSq7F9iSSf6boqS9FQWaxEIfyPG9MuBjqMJZEBick1ZQS/BrtokfCEopE89aVDsDxqU
jTRwo4H0aZJ1imSnfMIsuWjNg59nYj05tQGjNJyfxv5z7Lx3S/7jpuBCfFYj0pl+1IRKF+8dy/Kp
7X/nAuzimDz7qosvgnMXSbkcKIkipwY7TcSia00RbkOSEEn9wiZwzjL3BqZrPXWlfBAGjWz2eI2V
v1ueAqc6hVTXPnhdjOfvvUUFLXSuFQv7xnLMg6RnAn07A6jFEPxbui8tzv39nHhrTurTwCTP+2S4
PAQs+ZmYD0ZhbB2kYxZQFn4rVQK4sPe4q6AAzkeH3nTnNgdTEtw2+I/N/Gsjo+ipVoQgGAcedkqU
H363vMVq3gQOCRLgccvqbWDfSPdi0CAWwm9arp7rEgbck44CeiCGqkB592FIcbbVRPcsudaWP5An
8R8BDIhrzeEwexPAvYMIeZAD6NhfGQ5l2JqmkY+98DPFrwl+dUqJvOHQrSD95rYNHpPasdduZiiS
7OHjbZlpaHzt37P8YsXzGzfJh2KEiDLYmmLYCMc8Tj45yQw18sB2+p1ZdvqSEMbgxHeNl+E9BAaJ
ZU7u32pIg65B2EoNxMCW/0RFe6rxv7V1iEPpW2XNG+LVHxcv5bAdrfgVKBDoPwybIfY+PK97JvwI
Uqn9iDRupSmYViERr6dQssa/vLuJciFfOkGCk8vMRb4KLK6HJUk2vZdt9BXUf/5Pfo3LAa5qxx9t
ikVm8qN/ZwSjosKh5QKX7uhiG8N7r5atiihwAmpRSMk47LLc2psytj8q6JgZV26Q98nGfmnDlwjn
rYG1xUkhZrBFH3lLCYwhq8SStJjggMKbkbdr0ovXTkyvo8SIZ74VRXwKE1jJrkOQMkrN+Qg+lo4s
mEgOKvarwwJZjDOBN+xHm3Y/j+mrqN1D6QavpTm8+mhFqyL8mGPKocDBMT0EHcjhvgVtHb9kAlyI
EzbUJR0e325sj3EC2aud/oh6ubMJKLZpl4UrWDY734q2IVyLIjtCuiGgAKSbGhDaYc1QFwNayDAE
j/hZzoBRqP5SKYWn56i3iqD5WvJEg0lk7X/DBbwH2PnjJOpJLjPRD0NL5gg0ChVF65Lbo787zS8j
cyKz9InI341DbE+ONnxK4k0/tn/NIIObNaGFXoAJCNQskit3ZxezStgJD17wR3qvhBhffVXcMle9
CoJ9uNRCORvLzV/buvzLgXfVW8uNrTYUaguCGuRifUtEvQtT3QBpf+q0Qc0xI3qEaIilr8yOldM8
Eym6cz2sRGaArqnaTQHtIu8wdfYffYsyHiZBWTJClT6a/l7ZaEMXzkDyRkWB9b//QOy4Ys9xdsiG
EflH1wCWzBsyPwRNJHaIY000KTm7XBfNpNWMSUbq6MsrI6MhVIbRuVApG3TJNLXvfL4aHp0FeTxu
f0oXjgL7ME4rD24DJMWQtP1AYvKeu8Heu4yckMuh/6yzYxtik0ZACETy4laBScNjGirInG3O7ZAo
AVA5yx/Tbj5x3Ul7fgLk/2HkMwQgvITRIbb6D5YInrScAIaJTrPcAuI9cb30DODVYMWxHPz3PNXV
Y548U0DfSsvexDLf8eY95Mx8YWxSITxyGu2fnME66w/CX8+y2/DF73ziBhdGKrzHBm2xJJ3ceHHT
jrJ6H0PfGFFxdfYd3DLU2u4CEAmYC/QtEJYbX4GCCZ3i3Y4+9Ye2bY4Bvkp1FA8BFNNIFCUvYrAp
vPF1lIZ+zT5yobRS+fUzit38hYPk472KzI/KbsECCJpPVgkY9YSAu7l4WAB+y7j7k5E34hf/nGXa
MTK7rC9wst1zcK/8yOyXb4X5qq2rCD+ew2w5jrmxz/zmm3/FEXXgX7VtqwARa0tEQ2K48aydKSSD
O2dnapaPfIs28TpkBFYdHDj3Wtjuumdp1I9J2k9HD9OZydCH7c3PVC6Zenm4yt35K0n4nZRdFyud
H4ep3/QzeAzij5Bk82XgpL2qB7q0WTU9gmsN8mnlA37SOcT6d8ns0+WYygBaNrKUB8HaiwGcXmx0
9pqfBJew458ZK51ZomXsrz6g23VUj1dcQU/poEhYardjHN5dp4E1THKk7MSEQKzTsQxmpKduzqVH
MY33ZM6PHW0Iat/v6GPCiG/MDUK9tdFYP9UzOocu+xzKXx32Bp52FfC33Qzjqb+POfNmOd7N7iPl
enNBdFjaZJlAZaAlgbfU1FrGrte+pi22STQJ7Ncz19x0NmERfDN3vWOEmCXHQfUb4BuRrBE8iPmM
jy8y9+C6nY5o2YGluPjHhKhvymA2+l5nQqyC4h8Li36bBaU/rNMbIptYB6xNHjPXZ0c9t0QK6T2l
soVlQ4QN/tpfu/gJYcVFLA5u1q/0++lnyp2wX3lPKs62A/KRSn4qz9d+WNH764QP6bQlcRuPtQWi
iEKsUd68/hfUGwskyBiHuEEnePKn8SuEVMf8Qu/0ygWceENjkB9yWLuR3a/1HVeWJGwW+wCfmAsG
Wuch9D+SgUtIVg+yjHakKdgjJmb6ZJS6HaAY99eL72PrEeKBWorGhvWP/5qolXTwSZwboDiP+jtD
sUAzA5TLdmEqrQ1Ab5yqYnn3wXnTTNG36787zO3SzyyXarJuepkXxQ9vwA9/nYw8ovbPmOts9XzD
d7D55ZfoR03fXhKaOOL/Fynicld6k2f1xvoysICX3j2IzX1gPQtBm7naBnziDryQa8vz4hG8wPVi
u4eBAdb3h/7EUXPF2H8sKLr4ENdykL9CD7W0N4BboUGYlz0y8wdhYmpzLNrSBIlhuCYCdKsne5UN
Kz0O9VvjOg0J2Qh5vOUtpCRdcZX4ACWslALoqf7E+tIOjGoPZOmS0PEG+pm6bBIia2+lv/+NKS4H
azwdZ6rCDF3epr0sdJkQ7SvSBWO5ZodnEbfOo8WV4RIsEarPcMeXyrtL11gz6nnhUO/0sTzpH/FC
CtwDKp6w7TcWoyhhJ4s0grfITfnfjSqo9LN6TZBkcYJtVEbbONFiWNCKfvRU2u+I2hOSTGscrLYM
jjz0LunHkRkflhYhaYDsklXffC2ZYVXxWlsuzyTkC6Fz3XGgOyLZJVbw6OTDBsXbG5OT/si2wcwp
byW78z5PX13Et/hWTwjzoUanVxO6/2jbqE/p2rJ30NNTJEoC7KjOtt45XQB4MKNwAVnWLPqMoVP/
Nxk0o4k5jrvOpKengVEuFKZ7AE+67ErQyZJf45ZQyrnGOc+KqnD/Z8s5Y7o1s8jYzmwFsB8qmpg4
mAhcJMMlWbd2d+qN7mwP8NyIadMojZ7hLVNaWFl01eB3ripDzcxd7LsvnJwu+k5wHnJ5FJCoQVTm
XBFIPcJ5oBMfUWjuP0ZU9vWMHEj7NjQjS9W2aUt8kxGKBJMf2o4Ijpc5uyaeHhM/9KxOgDZWVO12
PPohM/vAhQ2tqF6FJVAc2wGEPH4xnQzesg8jz9YzZR/F7908c71cInab+dKoNFyblbEaLP9YJbj1
wNa9RQMxls2Y1G+yadMnNU/19wLTjAByv6enBouCYnr0PlI8woy9i5fkFNrpc+QMf/WEMGAO4cx2
pxSPfGze4rn6DGOfcmMnKNyXksyrUZIgnBy9PGEacWilJMPjoJOAlwmUXe80Z5H3v05od5vArMnI
pHlF3U1Q3nGDTVBLNAk+oLpy4KYbxgy+pkU/6bCNkHF+spCLF14GCLT36Sj4pGIg3HwQwXCgb/0G
mPObcg+HJCRsVCczShM6srV891E0G3MKthgOx8ohFf0vezia4z6HpYCCZwF8yKgeKcW+6w0fqop3
27APFc1j/fNThgm/xtYH/p0i1r6jAH+YbHbyVqx+hBUeLc8+m4m41qE8U5jfCdCvFnujvEsuZM1F
qyILyVo28fKbtvUw9WUARMQ+EOVOtDATLBLOgAaYexHRXxViQPP853nWVTkaWujeQAmvK10awMZm
B/CXLDhWpUd6LagRAkWC6tWq03VRJzd+g8lLp6HiJmVrfZ0swnoHkFpyPI2B+aZIf+C+IJYqtgG7
QOwMIEOgmosJN1+8HroZJ2uqjRicvlNKW89tCfirMIw7xJ4/bWmhO+irE7Uc7KVlSk9/2lPD2hWK
fImiaV+Vl7x7bQbfIDzRtv8qqhYkkTokzaAIDSjvYcH/UGf4rHwKSNbQnSMfIFffX0kHu7f2cs0w
ozSDdakUzAcg9j5HePA4q45Jl8F8odhz9ShnhbWTLAyovFy3wr74U7HulEMgjmsD+Fw8zmmEvx9m
VPwPeoInoIisJ4dIJdAffk4BT6IjqlH1prW7btAXFQMJTZNHm5dRD4RB/Z182TDjl5+DCm+mTBDG
gG7USluAx2p0n2FpJpgas9wBpBc30T9MVtEjIP67DRpllB59lpCUv+iG8e+Ym/I8ymbjYp8L7Bkk
gjqEuN0D341OpnBfdReniZje63jfRBmi8cZ5rrlamRpqbDf9JewYUKjfKXkmBCXWNqVW/7vyo4/A
K79ns7xS6ttqkGraYENDdMZkZ0bvk5qfZa9lMLl6imq2QnUbkjjtCYl8nUgcgeO/tbzbYFKLiReJ
NMXpOfP3F2PCV5tbRsz6mLCTA28lq4NVNTePk6LVt9BzKh7RqjipZJxOkZE+F63/z8uHXRlqjEE0
UWmF82+m0X1x1SEt/F1GfBUtsfAoCvMe2xMJ4/7XHJbvgO0ffVkCEkHibyT7scchOzgm596k5L0Z
Ack8aIk6w4ITjZtLlUcaXRuvC55Cwp9YnorxwVqcc4A7e6HVr2ogZnQSOLW8RYjUaCBt3S7d63+3
huAU1wTXGL6FgB5NUzFUGZjr+WCZ6tQn4gcT/29gu92NM+KhFChMw069O6Vz9iwucW3iEJqQdrTQ
k01Yxtxk5Vs7bE2X1HOPKY9w2kCem+E8lLl9SWXPgYGEnKeJiseT2/kNu5BgwF+M7Mk2rbtDqsDD
ZI8GwjW2mWbv/elzAk38QPwJg/KqYp8UnMGiZt+ptwQ1FgTLfue7zpNvA8R2+9S8oVAZT2gEfKpL
1g1UzXc/N9eIFEAjYIi6RLYUPj2mOjxT5Drb/vwW1PEsqZhT+krs4F/pOPm0oUhpfE127BMyHuXB
ewIpyRDLKvK8UwvZKqVukrFpIuqFahGPWD4wtqjHeanP7IkOZ0p2I2OZ2IGL7+ikGh5kt36bZbhx
hmU9qlYg/iQ4SNMGK2eN030XcjVLE2xylRDAY6HBa9QhCxbkqmy2pYAH2bqCdyfDF8qvd8uxiSxR
4YftacojN1kDGeK2vi5CnCmhb2t8TY5DeFwhoAQGbDtOULaIVui1GnkaSNmWbY95qI/vFQ0guB/q
aWojSThtmBfAwpK/uV1xtJiRH9BvMoN0O81SgGqPQE1CkU8RcnZEEsZJiBR2ZlNLyIlloyHiRFeZ
1CedNkDVzxnL5nrQGhoecAm6AbLnHgML69qPtE1qLJNOhzArCwU1crFVaNiE/zZ0RwhOgFcBhRFp
QjzKQzX7OA+jZt4F9RB5q3aJzdUQlHm+Kzq6+q9x387IaZvPzlDAtl2Uf8qYJzYF2bAQW14aDY0i
38e90XuBd4uKwjxjsFqmM2H1EJaNBZVrO3AocFGEJJhRTbaKRuq27SZsMtPirA/zosRY3WwbR03l
NsoziaC26/ejquydDxfnHQV5823pls06dRZ2TXK2NhQwNiGrIFIDC7gDOP+7ZwVYcHrbQVFNegJP
G+5ENAyqmf9QvPMfExGN2x756wEa2/IQy8Q7i6T/7Qv3Rzk01PoZZ8xgwKWBQadbUWwyxxqBp2dN
b3bZeecmRAhE/2BYj5D7oJEGNYM2yQlP3OB46tYm0MxDFMQjmoElFT+hCq0ecKgXblHPBBc/sBGw
mhZ5TMEQYeTz02FddiT78EQT+DZ07NHQRUN7Y3ZMghyTYo61LAqDCJyblzxmHNw2zliXaw+U6NpE
HXqbhwxAQB7TOCHd+W2eFU9YnYlrRauUBT/5BdpPOuo4t9Bl4xL1TVJtOmDY8BDYj1GChYs7Irqe
6NIbceSulzYkAzlZWyWeMOmKhJoNgUh+QNrMnKZy7Ro2KtMxdi6tD0E8jSggWEFMxS9Lg8958tAM
2Eb2iGIGXXioIha1Qef4os2OUiJwOZuwqQ9Sg7HXxmINHrZ9GJrkl9Brui5OgNVyBLvTjZX1Vwxl
81Jrcc1EjfZkxAaOE3RLNvZFkokLTzJX+kQDeimPhgy9cNW4if3rLEWIuIc1ENY6XXkz7A5xGyC/
A26xqipo+qxZisySwnLeePsL6wszfr1k5bWJCEYi7yN4JV0tWI+tLYBijTjMDJk+1Y6fUcapkhaN
i4D67Ivwq83b4YURjc11yfq9CgqfwVT7xMT5S09p0y7/2iF8qY5c5Qcqn4g86TL5yXZB6KCbTUOL
uN6R4B+TofsQ6LWuhdMJBcBdLi/2bE2banhazBv9O8o4vpODSJAkG81j8GWAURMAKtVqtMmAL/h8
O9sssROXtbhmjUcfpAbCQx3Aew+imGfHnfqIHkPX0jYYUlYkC2HAQx7/Rc7D2a9FAkIsHdYlpLXt
2ueqPsxOkb24yzx9Cdjsf8Ii4XlNiOqDsiPx8RnEhop8wlg0WemhH+rikKXptG9dp9pY6Ygm3Ij6
77ylQNnZSI7ykWN92qXpJe7pCHYscfBjXPm4zEmORrTOZufF8mIJW3WCVj3qoovZZumLaVjyVDOw
oUAsy7lJC4/NMhynNuj/CFC7/lQ2pLUNST1iafO0b4g6KntC8dy59NQn1w+HpzBNkmFXZF5TreKm
hyI9dSbNED7zP6O20mgd+QG5ShMwy22fjOGzYXXBb91n5d2c5T4SC+XzJaFCL+QmKguo84mR1Wuz
HUzQF22mgN+YFB441p/7CckWeyaNMiQJBTet6sK7wvshUDX2gnL0qBSRGSzSf4xhnL+UVBFQbEsA
zcuJQ6TDsqnLoUFMiIXTjS13x7Q1Xcj7sp+s3qcdQuYTpwpFKcdZoDN43VeXRON+thcLz1pDSzJ1
41NhWSZ1JGsiTQiD16rop+ExSSq0B3Ool4VhdqJN1SJTBpXv72mAwwVvAu5tmdO9nzNs6l7sm5wF
M2QUo8/ZPfHQwnegb9wlnE4JHafLNCp8P10l1xLYwc71ac45qm1wCGCAVWpyLxXkh+1QTXiPXItE
WJdgrTpX3R/SQmg31wVK5JJMoZT0LIoumqM/hNVulIKaDSez9Th6Drtj7y9aWYlRvXOwebQOBpby
vy1gcCuMnF5PTsnBMp2RTknstfhPm+b032sQPI9Cu4Ev7BlhdaqzMuWYUNhUvnuYF2jstkbCaxCB
kd5sZ87+ZtwXiNzV0Hy0bjnszS4djn6o509Sfp/MMf2Wjl/TJ/Tw0i9JfTGYSaidiZTzpp/MB3oE
6VMjF/+cWv38nHWC+s/C0XazUL2AKtD01hvSORqMZQVHR7njHXh1doLyOh8BQSZgqyeD5ikCds8e
losI3YS6S8n+KrRpnlqkoNK5c6yzv4DxMaTt7fJsDq5hbWRnUffWTtDmXwuerxWhS5h5F1SSccpm
xzNjNKUBAeahQhgaO6InQxilHhukiP5pWRiHvLDxebf4TgcDadG0wLH7jxxEMHdNvUrLdk3UPYxv
KDIOK3LeNpKEmIL+7H/8IL1V8m3O/4NTeFsrdcqtVzYgqdPELyHK0qQPAXzQ0KCfZnkuapIcRmFi
xSmJb+TwhWYc7DtiEunvzcupV4Tf1D0CLIoFai1HigUI9yAQ9ZDpM454+8R1IR47rKyL4xCUQUID
AiEXYsZkJ7DfrW7fmxY5PpH3Tdw61b4GIkKQwcsNBEw6dkBApYuhJK8NVUMb5sO2tamKd9z809j6
07nPY4uKYDA/s/Ett34wxFui2dG363+ItGRq8cz6A7Wju3eHDicRD9JqdBfxwSPrrU0Rpgejncyn
ekz7bUJO9HoUTkA2JpIzu67pVPjk0yHFGJDyzFnR/SR5n7/mYog/o578NzfG7hxkic2UYYWnpEvb
N89F3mhkAnYcJTvAMcLY5zh/VyGtXwzCswvSR5e0GJ7Tizn4w0n6XYDNiMlqb1kzPC8qgLT/VZ5u
lO8YcKuDunpBYIVKqKrZsTbFsEuV96lBw0hPdjFN0pSsY7sJnjxffsxsYx8WGDC10+Gld8AvTfUt
rPy9p7V8tvE9dB41s5SFpp6c9CnMVLJJMufTjPKvugUzY6nqI7DA8yFYezUW6Eu5pNifFVBUzEfq
+c+Fm7/L1v+CkH7sneosrfRCvvpbxTm54+vosX67uVxbYnzhrvJDNfkyZBSptDz5NiLBaMivlfD2
fNQj53easgltq7TfLYNJ2EHY7CYnvpYZK3fgtFjX1b0PM05sM7ihJInu+UwYRgd7PounN6dOfrwi
eLUW+aMB1daS7ORgI8b0cZWpAxKaizdWzxVtYABNcCLz+2LGj7pQEsWQ1lGboWa4RUv4UfTjGd73
49JGDObpwVPtkzaL106lRe5qixiJlN0hfs/j7qgzCDrYF5h1CVeAwuZ13UuVtU9xVD8GffA4RxFG
2B53PwkxYQ27Ct3xg/DZXLhkEMvkMAtE7fwaNFlradHoIMUzGpJ9GuOqQ4exykyqwsb80rrNb+7W
r2wmMCiF06NR2TfRNfT1o7O+SlNcXi3mC7zKCvKEPHnkWcx9e6YNuY9U97cPoPYNeXNMIwENG/cN
hM6SXGRFwXvKXLSfjTrzWF4QLn1PTERJY7KmJM9MWjHt3uQnG+qTagKeKYcFJFz2GqtfZOK56I2D
JZ2DKxYUeeQRONkLlJ/dNBLJqrwRkY96McEQSAcbukZmkisLlBI69wzmoUeNaKjwUjb+kYiVWzRT
jIHbhM+dBzuhsGUJzNfknIMKmm5mFv9xhbZJth+yiQ9hJveWBP5dB9jzKmB/Hc9v2nA6db3kKsli
dGV06V1vZbQZaphg27XJcaotE44wDIvUvSe1DbB7eIetQ1r2cAZeCN3Yu9S2eEE1DV2RGjkzTk7h
vrgFpL3o/BO3YveJOlQ3gW1MGKBMzZVP3BW956udZG+yGr8yHT1Wx7epTL5GKS+2539iFTp2HQbD
2rrLXG0N4R6BZLJZbF6ztjw3RJmz6hFHqTb6wzCp7BTBCggAf9DIb+Iu2wUxfmzTOEtU+WM83pba
3th1twtQI0622kfSeuo6l7PDQHWxBOW3moX3ObXFM0PvPWejBL+PR5O0DuHtFo5Lceeex7TYBfN8
SIbwYka0juPxGnnzdayBTPH9jijJvUF9ATneQCniTHxKYvBgG7OI985vILLXOSQxeUzsa4EsmpUU
mUDFm8jIxXNmSE06n81snX1bGTTmUZrri8D0UqzbOnmx0JgCvbQ3OnvXMoHtJeVfE3+Tj4vIq7/a
IWG/rz672vqHTOOf00qu8nwhyQixWk1NqQTdDCPTfgkajpWVjkfMTFpSxl4JYunIqK06hm3bvtO4
u8i0Ye1x/o+l81iOXNeW6BcxghYEpypvpZKXJgyZFr0F/de/hXPf6MY9rVYXWSC4sXfmyo1djt94
a7a8StQdt3N8SnnGD01Rfi/c0Cozd0nr//epBqsgcp58NMGSx8+F+Cvz8f3TD/Yr47M3sNyRUzoQ
28O0fhuLed/5HIStkgwfy35pfQtrBvDvcvlO0Bre4b7dzNLEDex3vCSsK5NV9H/ZP1bgiFxagzAc
sk/8/MnUQZeq2QkxEpzIl8HncssJ4L7YFXZLOAg2kKonucJxfQk3AQpxZ+JzQcFVH4YW+pZAKEOE
hmQaw+JYL2p+DdPEulntKPEz0n/QQO28vpeOv5vraXgJ8+otsa1XuzRxVWFHaJErWjWPEjAIMSe3
TAsYZINKXeby3JUM6EJFY3Ys+neJbk/5dunsnaqofl0x+7dFokDgQGgTdWw1t1iZ6tk2aDht3DAU
E6KLZPxXEO+15Z8s0M+g3YidAOu14KxTttH4XDF9gaicQv5sG1uci86vNmPlwJtozGVDMGVNTNFs
7X052wefjCfaIEwUgxadZ+LKZt8kTrOr3NreiTaC2qM8/0AvJdqTQh3tZxQIuyj0BbpBj3mvmaUH
YreKbSqEftuPGVrDiiEQOuzXSKpx1yWU+1PfFBBhJlLWlS02PiPgp7gN1CoIskxPpYqtnXThbs5c
JDdp0+rM8B8pGBO4mYcfCljLTncEn9zAGDZp36XsxckvdSh2unhIny2PlIS7BncAEDAHzXVLhfZp
tjSzDK/p177vUH0LJsaJT9gcZ9uBsBBXFs6agUGEZr2M7DclcshQvCd2tq9v3My31Qy45jJrMOBG
GPMq1mo3lZOLGNWjf8SITrZiZHOQmQqjPXUFXIFV1oYg8cMgzr19Ykh3P+d4mjtbquOU4WYYw8Xe
9tLWHGejO85ulj/DS2pR4bconPyxtV4dKFVEmWO0Y1bn026ts5eUyzOxH8XhdGf2bwQh27xPldvo
3OzeyfBN7uvaXZXzPmXuyfPSzJck7GkDBvDPaVPXPygxFhKymJbiGCgXienB2Add+J/oDYyVSj/6
EfFGypypOYQiOyI7RPhPLJ8Audo+tvFbaixXbFQskc9ZTjuPYFcKzVU9XxD63+lWYeHTSmZMHz2J
clobmH7anoxulCIx4DbDXvGB+X++g5522nTVw9ThuRd7CUen8F4t8rsnuuJd8eYmBGaeSERMQw50
LmmFBCKnI/g0Qp+LHzU/Le7PyLUL8uOIhFjBddiY+DRHDJMGqaz8M6nYFwRGNHwEPiNhST300o5g
Q+5SL76D+NZYxAhdOK7jNue9T8A3ecFG8ysSRDL//QdveWu5PQ23116A9sZv3OXcfKVpTdzTMWje
nSamsfSjr3tekH/R++d2zRYkuf/y1xv+elk86f6wmzww2da/jwtrbWs3de6dvogyya8NnW9pB9s2
ykBKeFtuIr8WAYS+QiaronuwVHDAB30gxh15zmth/nHTgroGP/+I6u6uwjBZqTN/E0DdKhnFlmuU
BBlywXotmDD/UT0I48JFFAbqwyFaW72+JG45303LwaepBr0okuTAzwnnnrvCveQPA61NxEUAU35G
jsFlYxmNaLSaRCnNT/qbZnlx6zxwYIZFc7bfTQ1NEOudNaeFLaxMrVWIs2/OGGt+rKDQ539M0o30
NMSt2xVLiAUBSo/vBnb/iq9NTf/mGEMD2nf9K7i1SfadUoL0ObUyVQ0NG/YUErdS5Ij3xsJn7Hl0
+Dmx1x+Gss1aPhYiSk1J7gvAI+sFJYVLDCXpzybRqEQY2iN6JTPY8xXrr4wNeqe/wQLLmEDMGrBH
LHBQ+QtpxCMXQpZfAIJz7ompNTgzt3WAuYZfQubU/+6oiOd3/TW7M5xhH6SC+cd9LuMZZaBHOXIN
JduzsUysTOiJOI4SHnGWCJ+bq2Sz0s3n9f8Wr+3/hGxe/BHfJiuMJaTvLt+N/ke5WFYXP8mzxdLI
LMHXgJVUTKBUAILwt3BxDP3rYiOD2FJlIiREZNa/GlNx5mn7/1+HleGutQO6yDfMF0e97nlUrPYv
DbObAw5XVfddVtBPoZajtzSnG72v9L171LejBcXq1bxjml0th4velSTFD5GL/Jd0yl6gU+8Gl+Pd
/M0njwZaPfw11cq9GN4YAHI8e/RCZ/e/VadvrX4+uGguv7Q/+SEzlBt94ZFlITjENkQ4ISms1tBs
9PpfzFNm+JqJvHVL+zdq93PZNjeDXujeZV+cB6JaDSNcz1aIFpvDIbl8/Xe/LLhlvO6PieahVMEu
N6qD3jnMGueTzmZEsGMxEIQa0h71fEj/oJl2X5yUt5hiN/zhxk8C9BsLBNn+nCd4o5vmoc9jnmWm
rH3FDL08113/FkZU1mxoQWeQHoSURBINmUZq19TGp590t7kOXgNfndqw27hd8LK4zakMjatBKG+6
jH8Ta2ApC7xrVfAoFQvcdLp9y+1e+n6tSFJBqky/Sg1X1U0EQfdfPeIexv0k/rb1V1ja757BRHao
XrH3/KggIPzV6dZ6mVvLSMNzJnon2xPNuGkVZ32u2PI6LGjFORL2w+DUVwMjBCFpF4fD2lgvD60b
PGSNvVGDC8nbvJ9UfQs5n96RLHkiDHSDQhkvGMPk/1YAmQOuMx71/bOJLq4IIGra/qVyGVaCEdhB
4fB14xVTTFitk0SIu2hYCkb9TPHIz2EEDmrDIOOuIVGPXsWXTJz7KPa/E6k+Ma9tavYP/HKXKEJ/
7IJWuVMFfj96dI+xG9ORrY8OkzcrT9HDFGc7zwkbUVsTxwdPJ3OHJXRcNNN8UyPQYk+JHdmtOy+N
d2bsaJQLUjnlP/tdRC4Ui8Wq6jPzrfshlUfVehsSlZmk4YxyKnXqm4o2SMCcmW+/GIMtVknMzyB2
a7lzCuytgLMysgtoZL8GyjkUkvFPF0SkOsOOCe3nMEBI1WQcRlBp8fKIH+rMYeJYt89hCwTSzSGO
+iKviI31uJHzU6CMfylmpTXh3ezXjW5axmROU0Mm6XSqp3Y3p+iVS1d+hTl5sONY/Bj4hvSPzWR4
UINtEqOhyVxsFee/DvRINNpXyDr7TiL4m3PzllJr0Fow1u1snIHUEyTlvJUQTBrDfU4VuumRgRpj
SBOfG9qkgzWg9PHmd5/Y5v+uXAzrtDYfEGrvOv18NtE5IscUC+6w1v98aAEmB3/V5OmLnyAJndWz
FaeQflkdiWDYm6b3IeLgvjF+icki2QFta++8O0O4rXp1AHuG4Y0AVLMV2IRwfTS84ADyKoiOjlc8
z9J4C4tiE0v9MYLjjG0LaFG888JmNykKgpDHTV9QZhv3bpdeLT/aIXy7+kw5vQDGp18+LGm1xyh1
caR/Xbzp4EF4lL08c356qGWlgTSfKjaOJjxfn6zRmKN3HXkbk3HOEtf7vi73uXC+3Nx4QWXw25je
msGcPssemdLtRdZfXPG6wLuLsAiUgmkbtA1vENspT7b1lBfY0fqV7YDurpZD7bd/lLubmmKx7RCn
KsDZtY6qYK2HHXWaLC96MrP67wuPRzAPSbOvGISDB/O+x6A82gO5SzWtZ69LPkYbuTHMQjqO5tqg
zs4l7/BB4Y+mjf8tDLYLFIRWCt8vwL4Ipdk1ByZno73zTPMKKoZmXWiepkIwQYLwHQ/1yQ44Tvo6
Mw15oP7skrowHI1VX0rOIYS7ATU8g/ukTzIgjLLuKxQDd6Za1q4737wANVnUjAhD/BSuQlM/Fwad
t8IldZkYSZqGs9E/lG68r9vgamc1mwutswZdO6STATsjhoI4oNfoTcE9Laz9RGMyIIGEeKD6vRIA
RHHh7TK3Q64AETWmmTsU0cY3nIfKQLzDyvESxHdK7eidgu+brt6cftRl/pxYtCtVdu/lFfESTk6u
q3T+8523q96s9nmyMIXnPvWEJ83ojesc/ewlLzs0/s3nlDIPWTx0hF7wgS2MLiRmsqF4jPpbG1h0
pGCSpzNQ/8I9SFcdcpyT5dCs2vpRpVA1+eed/r0w7HWu6oOUz+QL4+S6U+ye1fwwt5hA0dwJs7nW
cYomtt7pVdKaHmOO9ARCbqaSUMGn/jJC6GKNqc56uRiE3nQ8PgaYVokTKK3E21LwTTjY40W8MSU+
Mr8/E9eNrY9EAR63oWP2MAaIkv9Uatzn1fikZuLDxIsf1lt9GyvCLfqFU4Pb4YXOsHR6HrGd0SbH
e14tOZN2Io7Qmw/CvE95U9dWdHTFpaj6a02wQ0NLyOnolWjOT8BAIG9JQ+Ajmmn7hjpv01cmFAOw
ORaK9zDO16Wg+zN0F7rhZ78eT2F9xT16Chl+Ou141jly1LMz4hja5pLzlGeojRkzX+suPHBXCVoz
95ONMYE8YLNKFphdZE7dmTZDLF4WUdBdJVtc3cDTiNBd13SukC+0+WMRS4AxxWddIu7VVM1wedIQ
zIQ91lbV2bKKI8PwD3tYHuQyPkboaKZa03qs74IiKZy9I1OtE++1VZb26GV6eBkB2TsZermLTt2e
zfxCeO85UvY1tvHNMkJJaoOXFG8hPcAgXswli61untJuegfL+TZ05jtNIFQMaEOM1zkic31GWwNx
zmNDNcB5jeiqnKB7GLriGurHgRnQpsqzWzk9ehmjQNXcOTX5SqkH90HeETNCFxuTSxFv8LKjGPmX
9pxpsUwtvbzNE1aaRi/noZAvaqDxhNEyRvWKApZ2UIDFqmG+mpKi5oXhJkLe6s5VghwemgayRX3j
W+oTGtQQf2x6Lay2LEyZuH91MUBqJwb26l6DodwIMriHEYyMYT6RzbtTtY7dXqi88ZSG47GN3dcK
vug8uNCBH33bBjlXbfv80YEDGEBMsenUF7BwyXV8hrb7kOAsC2xjWwXlFuUHnXAyUBMfAoY+leCW
5+sJ8U7A8XwaHJuuW8Ix+otVdyi7Nr7Tj00M4mBK52tWw8jipRmWr5P9BoOMY8dh6Ugom5cdOVXP
fWdszQn9YGGRy4iikOvWlYZB3dXz9mwJApj+G8v6XwiQ7sLJ2SmGuC67QBEwqCsuvFPXXfstSd+A
FAdIC189HzFevusCxwyPUUlpkNvBXl+J6YV34/waZd6uQfaDLJA6Bf6fqPa2Q6sldPa8R/4j95HC
/uhNyzEdCnTe1nEARE1NPl60GEvf55FaxuqyzcCyCxAU3TG9Jr6qQJODhynxtzmXj8WNXie/sbJp
UjKvaBBW4CCdqE5ZjyXXzOoFnXz47+YO8a4GdVIhsfc4bmBSNNfR8l00wSeYCYkqjEE8DtXKfU58
a5sW1XuNEqBH6mOz26EPIRCNZI0afuuCXFZ+zVlDnRgrdGPdGyta8R6mJ33U72Ob/Aw7ttZ6s8nZ
czNtzZ0p6m1oMpL2qlXhwRJmRpEJ4RhllsVmGU/RzUHZQQkxvjA51A7fO/3tOGSw2uMlSt07AVS8
QqOVNPJBhBg5yOPOxaRD8wg0yDDFIvNH/Fww9cf1AhXFREGeL+aPX4ottgUJ1InxX2kIYipGbX7M
dTRGueNkQ56uw1TaCKlkCRB6sRky0Jrdx4bxCg38V03lX+qWCfkfQu2An2/mJefRotmeBjy6AWQ7
eRjBZ+VO/q/vQFvKvIDdPT44rvhHUh9HSlOioWg2Rgl6lXNaIodvvqXHKIYUNBQcbiMXZ9uU0yGz
LEUXyqkOyAov+JE3EqsfnBUDORxQpthGgDVOiqYiTo4g+o1KJBMJdwmswyE3im9XwKqQXrj3FVNv
zuvzDqQQgvXwPiDcaG0H1Xez4FF3CauAemHSTu4e82C8DyHFbxo9cmq8RzLM934+nrKU/HLPSELC
yFER5REHHOXvcTW/eVF6zvAHgSKkUenN9Y7u+wfsv9fRbF22LbPhZTL/ZsN4M0YfuY96JvcdRA4o
agZf/h6347pS5ksTImJsh/w0GhnhF8lFuOaz3k6ZLHyUfbSxGneL1pKbMZycLHrD1HWsySD2o+LS
jQBhOibNVkIyddV+OK36YFK/S9Jsr6xerHJGi7XoCKqgQKbWCE+ak+ZzDHJbStqqvNVNuLIbG2Il
E/BKcYgaOueKIxLK0GJBLgpOS8Lmjx8L+TJEv3BfZ82BTjczDYu6ItkKKyMmXe4HGV3tUnwM2uVT
IYW9a+BCr03PGrBkwBbJbQIBtEovcDaDzGDYccC0w14i5WoXOA8egNWovAqsF0M4wPOSo1i1nIzi
BjhVz/fhehARqSeNwv5IEhNJuQgYlyvxtEC5zqyObcMiwz7w+nMTS5g6AZBEZ5XP/rONu9oa5V9J
NGwX9KQ+ej91vxyM2b56qJBSK3r37Pwxy4MSDInzk8eQc1qzuThhvPE407mjXANzf40bRYkylS50
tvwXloE6W9nyLUOO2VkboAVMGxJ7/fJEDbyyg+LVkwYRrpDu8oxASaTDHLJpfCXmn2niikQfwkVE
/0xykMagb1ZgJR5r5lcqgZkOJiAQLEFSZ97IkP1YPGfaxyXpd8nofTvmtI0j+pr0yYd1UwOgbyiM
mQuotdVm8m5U7qNEMLJeJp+5XnRijYJgs29Mc4AsJ/XJ7Bp2EXrj59IECjTU3U9iN3IXc8BdfNrw
HZM4H+4XLfNmMragYTbB1AynRRhr3UJg3r8aNfPF7rxrUKrjWCyXvp2fXHZ2L2juZY3uYeCAhERx
FbdocAOIFqNZPY2R1K9F5WHiyghn95LPPug/4c/uXYAmBi9XWEHwaYfs2rv2yYPNRYeRZL5EfXoZ
Fsee/AdCoHrCWKXqfu2OeDeOWDnv+sDyd12Q7iMMnklSAG4CF91Fjlw7FjiCBZ6SNF46PAooIeJq
12kx+UTsw50qW+AJUp1LquceM3JQiatJXxWV7TELk1PKfldJwlSDcHwLyW7N++7UtsVf5WHCTWmz
UyJb92PF8JJquk7rl6LlqRpxu9fM1Oaq2od0mjckSaYkdU5AWHi45mQm1ilpH8rcwyyOOVjEX1md
3xK+VBreHMEsHEje2DHXMqc31wflG/GQ8oKl5CJMXbgR1B9i2JY2Po/MIM6VzUjPiX8NCtg0zy72
hFufw6iZ835DTnRklElicd1TqroKcLGlyFMQnYPmZHoSU34LMSu6mUL2YMNxdhe06EQ16rs7lPlv
50b/Yke8JpRMVAwNbymjYNevjdjnBMNQruzuraF7xp4MVK7HEDc/21l+n1TiEgmckhS+TekR4+Q+
awbqlPqv+go8WtkWGDGnwZkOcU9jYNFy0SJ3dyR2nATkLw76azwG1HvhKfHaL13CRCI/1sAzC9QD
TiHQwWV7XVzyT+N03uHt2BR9uIlre6UPx/q5CHV3B11gXIk9cR8bF6CylfSrCXMgnyc/kWd2GmJ5
cRFZa90v5j0DtPkwFIBIkF+oiXhkk1TWjAmU7GJrldnsoTOPuSjhxrIRxD3nJc4MC44G3FKPRmzD
dmderOJ3XSI7hottWvCqm1Gi50gXMD1BP9afwx4BwHUeWj3SOWsBJovhm67xVXp1jNcqIm4P/+C+
AGmlHRWyLC4N9KTTWIlHs8lLDscN8MrpnupFjiO9I1TstvObUltgMXoGDnWmbvSiahOOzha6+8oG
Pe0V7r6knWNziF2yZvwNOIWP0LLmkfeLbJJ9H1P8193GbH/jvoH+1TNXDvZhEhwsd9wCp8gl8rnR
wWgsOG7UyuT86a4aqz7OEiR596YrXIp32Fy6qorh52U3a4w+ROhsHf57Cf/SCbvVwgFtNDmzMiYR
BrypMo3YyfB96PNglMuNmw6H0jY35dh8BDZGM04qXTDfVz1sD35765WU7WiklwF1jrOygvrXTaDa
6XNUK6nLdB8ioVjNcRmw3KPfSSa3LvjUNaZNedZgMKDvDo7iDaMRP8GVcLaaOKEyiX308c9ELbre
qjkHk/nHnxEVYLPYhqYGmuwAQTHZOXIBsSkEx8IDDHKK2svukk1deeuCf0j/RjaZ48yOPtASSE0m
fRanloJdZ6iLqzID1tVwjwinWCUKdYkmZ4R2yDB7Kn3cHu5rQNLZnaEZqnIBFlpR3kkD529NvBZy
vdpxt+Vi7TtDnedoXGcRJnlOZ5xVkv0y1UyNtdFYxoepSy70OZ/xEME7VP+dyvWRDRP4dea4FNW8
y+uUv704V88czsSKrGFBXGn3f4oUXwBnxdZ6W+Be+D6oVSvb6nVdTI82S7utJPob86Dmif6Od7Oy
8KGHMkJfy7TqtYitXWpP2R08pKvCPuEPw9UbQCPEqGBj+kQjym69opjJ35mALoFYUBibbOQUJz1x
UxYYgiJgDsAcoaCA6ctvL3XOtfRevSnZYTQ75LZ/oy9KUZyIx7TLLqD3XoADbbymeO0AExaxOigA
YnofGcJ8Dwfvt6jUzczKJ54lXuohMWCjsU3N5ge+17eweS64LPguK160a/5shdhiUyIwB3CL0PHf
mDgbpbxjitaBc6/fYaLpuCACVRTFRU9+D3HTRx4JmvsdAqHIpSGNN1zvKgMC3W3v/ZeA2j8ukier
ZWWlpnOPdZRmHA+g7sgsdr3r2BkiYZyr2L2nr0IloPZuMX503fAxJv2Zl+q77tAY3EHlqk1OceuK
4Oj44wn9wV+cs/ItIzuVHkwQkLTbRaWCoM9s1S7Y5rn2XuJPLXzvXzLV6Bzb4ie2mYF7MVnq4dID
JnXtZMN8GHdccwulwYEejGiTJL99TwctMNmiCHxB40S2ALtiRcWS800ubL5mTmYkFD5iXjeqZOkA
zfr2qYswF+P/rDZW765bq/qHRY1nEvjuoJKzdIoz8qSUcpARHKcdzmXhBPbDV/9Sl3LG1fpKkHPY
mKJ+WPeeoPkEorZ8i8waby6jD9rGA9+Sr8iw8WWwKpU21QwkvibUFLE/bC1OvJIXnZcmu7AIDi1X
ZbEriLI9+RagH1cCZg4BZLF6RgU1sXTaS56kP7HAmO8P9i8mkl3E1mj39B/H6BvdwH7MnAtF+Yqv
gCELURJs3UZTvyvVI3bExkHlnU8DDe5wK9xuS0P+oG9bgMr4rgytrWm5/4YyoCDwXKKX8Ea6wwPD
tXvd5tKvvYzDZ8nOm6hwE+aoAwSDqQRHj8mn1/fBHDHTdR45Ny5C1lpoxkq+DZr5MYirU157mLrp
lUbdzsuCB0t7SGUCPdbpz7GjAA3PgrKxvIxmD0/P2MXOgKrGXRVWFa4RonL4TJdVXTJNGgfCGaD8
AmgMTe/NcNsv3aXPEp+zrrWyi+kiY4JyRyf9aZsESx4EIjbKKmy/RVE8Ezzv3y0d6Hl73MyWfM9o
CDohkjcfnS4jBvhafPbBGFZdk/7ot6zRex+s+zUyi7ulxBfJc6rHB87g7vreR5AyABrqkMEFhP86
+gUzLSdzMN5TosH8ODtTPwL1BPdrxYLmM9TAsQHcRcDhTudwlDUiSqpHk7ZdzrFmssKjO6EI4PVq
6XMA3XW8Nj7+Afhu3xC06S7TtFSdvfdnQYtgAFbX2SOGcwrupPQAYTMqaGS2cfrmz0cgw1vyEVfP
Rn88N5yRSxlouwBDr5qqPPRz8mtU6LZ4Taom+xocumHWxF2xW/PdUOIayeWUtzW9P2Skmbw2PP10
IRj4Ora7q7FA6A6HR3cjJ8DgTo3Wh8mJP6URhJDnRMYbI9/yNsWIVnBerOMJnG4dAxRTwKltsnO3
lcSNZaUNgUHTVqXjE6axD91MdGrb0O+AzjWPpmE+RKW/rdqGMgPdjtLdujFbj3mwC5zx0cJbn3bz
l+zSn6AavvS8DaLGTczjUfrDE1i1Q4qXuwryHc6vCcBHvUd7raXpgDACjBZyUy1Q0WJep0F/ctLs
pMZ8i9MngXmI71YeWrN9Qzy2J+AOo6ZN8o/TGrey7B7S1nvUm0/Aa4Un4jQ4wSbvJKRyk5ijnHNi
5k5/nEif/cKGGscgkR1TP5OCzcWPzHt3rLH9l6A1clska2OZj033tTiA9abHkVBcbi71tbBfRsnu
lH6lEWCHeGQeaTQBpkvkGuyAltC1xgiu2ISGCql4rm+Wr6NMxhi5hTOhWcQbgw/s1Bj2Td8Bu+sO
o5qe9CpotPiuxtpCue+9ZMGj70eHlO0krf7UIJ5JuNyAhmMIHoSbhXJBhOlBtcWDG+RvjVn6604G
j/MyHLuuvp9JgORINdJNnS9T0h6mwbY4hQRrJ6R2JQdpviMD+tqq6t2yfqRaLvGYfyz0NEqwUhkT
cVuCPLfe6wUbhIiOZcXJKPQ/cBWDki4pwYTjov6wSGXtYWPqCTS1SohdWOTTHgMJs+HyAvz/ZciG
/dyj22McEDbzbazlOayHGyqBheACtYyHfgi8NXixu7anfPILtEZWdU3n7BJHQGDbb5uXRdM+hpFA
TjeYl4qIjVAmm7yxTqIPn+bW200i5MCkNkPo7UZzfOAkceBmYhLpHxx7emvabDfUpIHb+b7GfO95
44f0lg2u1AfbnP6c2by5mKjrhfrFdaI/ouBK5BAkMbrBdRqZtrUhOZvBOkr9E59mJDQbtcPMYkca
IRN654hmVOfuBuw/ETthUE5fptWU6Nmrj4axYmeOb8o0/mUTm9uQx+cO+U6NeeFupp+FnP5a2uw2
dMVezLQ4p52698AiYAyBEweyQjrW0eSmlTWCsSG55n5zCZdq2+bycY6dZ8R2yCjm37nKb1EEITFs
Dm0aUNW5//DYw1lwOTq5pbUh1pHy1nMuQVcd0ZXeIm9+SR28Z9SLQQ/VyqlfZxe2HId9tEiuSifi
BZJ4owVXLdojopto/vIlOAhyMsM4lvZw9oqAboCKHuc+01kdqrhXmbCPeU9OgkKh1lJYelX7rNBS
FyGp477/X/THpQkJH0QF0rvZq0wNCGXLvPaNuFhVcjr5MzlwS4F+V/8CdtZTJQpNGmjOtHRn/laz
r2eEwdJDOHdMzHHftAnJDXm4SY0e6ieyATXdy7CDFNMhjwPD2dhwGbEtj1jtp2RdtY72qAcvnj19
ZVH/vMz91W+T175XD4UjH4BFB3e1O5/Lsb1O2s0Rwx2P890YNzAS6ReXGbTGMf7Ea2vTXwnZXZI3
mUyPdSf/1XW/jpVuH2e4qu3IpSvKt7quMuT3E2kDdVcy0kt5w+Sp/CyneRvnKGSBWKsiObn5QhcS
P1u93Kch0V068l36ny4cKcett1Rru2oBMW6bho5KKPfEdOwmRrYrs1iuLC7iRhBvIQ6aWG4px6VS
N4yFi74w2htTebKM5WjldBCMXm2HKHU2+RxUhNP2Ow4fW3/yNiye8a4ynbMa7ejM7vbuWyXW9omz
mjHeR0CNjag9YX5eW415bNGWpYY+kIcZ5UgRXa2FJ0rfOCzxK/104RbQQLFXJZ1zEePn5JePLurq
QT21IniWpXpwlHuMEv+Fs1j04BbpApiw3nqheLJwFOJSPw199DO33c8yegKhhXwqLSx2tvPtTuRW
COOX2egpBTDL7UkuSxyeitEDTwqERW+pHQqHaxNCi00svOEeqWwYzZuPblmOzpz166VThJ1JdYUM
s7VN6wC+od4tpdhbvJj6BdX4ADwpB7hTs833zlmim1mqJNk27fyWT+nL6GZkbs7L0Q2NVQg6/Lmg
67daOrr9AD8tWMzuLnJUwOAD2BFU4d+JCpl3HXUVIsDYWT7n0v+X5pCUY9f8bUFeeLV/HxjufcfO
FmRQF8P0A2X3Y1WgSakRnIEiwIowkNvLLAxtS/iqFnUJ7OSY5g5Rm2P9UDSEKDdG95om/bFFm6Qf
1N7zTknm/XU1DPrIi0FZpj1mAu+oZoT+GN5xB0MgL1hk7qBP7cRxBQkFlxZdRb0WM7pwpmRr7AWy
nrL1TrMIdrZCmNKa/cqqnH0JxMca2XUAGOzTbqHcxpq9wvN27Gk/lVH+6pfkGboW4yFEZ53ozt3g
6+yu/rlOq9fcqaD1zk+pM9zSID9DcOlQWWYBJjzLPMzAnrHu4qY20Prl+Xvui22v1HOYImAR/VPU
zcVeCz4mOz8rluVdL8S/MVp+wq54qKS196zueWQjECGcS2VuMI6+yn48icB4VoVPPtp4Vp5H2Izz
JdMMrQSm4xaAQOTvlOiIURAvJi5PTR47ExZNRhGTmQ4FfFS/Tqb/alg+sOTiN4rL/YCP0x2mDZvL
SvHozBAe6QSLv4ll03Tx0crIIgT6si7qYUZjK6AwujDIkXV5q6pJ0COheSpiRrs2KCVUMZFWoJec
S0a26yk2/3oRrUvDIwnahudRGaBXEgNqQlN/O33vQWW1HpjvwjnJ3ZU7Wi6VhPtc+hw3gproNux8
hZtYUHWdl1IEmyyj84JFBg2QDY2nvCWVywCIHSomN07MoO5jSz3MpnRXge3s8BUe5lmbc0OTgySw
HDJAz2XsvzF7IF8lxXHkdK9NJ/ZNRGM2jCvUqPJBtaONrtTbzqqFHTzWjCjE0zAH9NTVACCyh8hd
nvGPLhuHVkzbT8hxrO1kmWgnp7d5yJ8XOwjuBtTgyiZ+RC8GqzEOhp3eKBr/dUF+nOr007cAMJsB
VjbrPi+S81DSGZPzvQqZXC3NrTD8jWzH82R7H+CdD23d3BzB6aX3ABtkX2No9HT9nSfUDCwGMXzb
lfiLZHBFXErmfJaepJWvHdzSO3rLtzoorz2Bo7xCyodWy+hzm6YNngqeExgOeXJJJkyiVE/U5fPW
H9Ew1ypCr1wP4Mik3MZYh2ko/BR4IqTjPKpx8NfQxbcsjse2mXZ+huaBmLoosz6hapyA+yqQqOXB
D4pbJse3/+PsvJbjVrJ0/Sodfd2IAyCRMBPT54IsX0VWsYr+BkEjwXuPpz9fUvtEtKQOdczsiy2J
poD0K9f6jQHuz+7jrUiAw0HMQqBm2hletSplhbJ6FZ6jcqRZEYg5k0JNaRLGl7vBhH+kkBxFe68l
gGMn7ii9TRUz9rhjO01ziyTCIfTSO5kVu7hLt1GU71R7VNcX4HmAdX7CErs1kuDi1+0Dluwk3PBF
5O1Aw23Cwf0EW2MAByhu4Ad8dwi1Ii0/YgD8rj6ArM3OKLPd2DWfcACxMyDZhagW0bRI87vEM9dT
lh8VXJUS+wM42PsKTwuKwnjN0uyqrbjWY5pHbT4rXRRdctX/JsmcBuWESW/pbp6j+rMqHfxrRqpm
nZ16qA1xFI3TxgKKWSXpocdiAtGJUxJnO4hn+8iw72euSWZmb12vPMk0eQ5GUm+GcI0FSAKkDMbO
QvG2VpCpnTZTHCMFzxrwZ3+NYccmgwoD/nckCRc5MArQ5MvJoWXN64w+EMnVd9bDsoP2jA8uYc+Y
rMN4PpRS7NXfOTa/TXaH7Wq5TNLmGnLYJ4i1owcotPfq2yQW34MUExehO9FDlffNmm3tjHrdtGgD
46lEcfDFcEuJ6ZvsF0HSP89epBgdR7xNYMM6foMDNaBGRNtcX9tlwBYShjcZmpuBcApavPWZYuOj
kh9RVG6cBAtmOLdCy9ZjSbTs1+sk5AUm/SbpuS83aGnpyd6MUOg2+xsrz06mSKHOF2s+eOW1M5Tw
cO321UnTjY2uxNbgNy5aByYrwv2IoI6g06Nk3+eU4WVgPhPUfMfwAXUIlF4r+4i8Ay4FIxQDsKlk
K6Z30RDEsxu9mTl5MnxZBFCA5KgZ7guIx+9WyaEbUMHJtPHaZKYCcz2Mg7vOwvB11rSNQVrRj4Od
m6Q3Y1zsA2iY1IxW6qkxsHVDymXXAHJ3820cTLfu6NzEw/jeomuANmy8VB+QOcmpNAaqHemHyfQX
VYSSaIbJcG7eUZVVxFCqt3oGLyh/GDvWmp/XoBmAJl31uMdcQUW/krW3Grvobmrcfcp5EFmdUvYl
meZ235NBNi+50Z20zty2ZFKhQiMVZwKIRKODokfqfhhJDkdz2mlpxdQLkXyz7PicDLO3UoOXQUfp
8EHrk4QjPzQvgsRCFqJdXY07RFCi9WDn38oYURXEYTsjvWunWd/YY/w+ssxIHF+z/ldzYq26qItu
NLuRGJSVb4SwmJK1CBrUDsUns0BAMH4dA6R4nLjdgh3Z6pCXOW2K+DyB4mAEswUs/kXsSISoOAoA
5Z29SL7NAfd9wzE+i3reBGD0qLGQHJxLK4MDiwhXTmHBhQGIuARSE4AUhxxFsZYcwFUOSE8PvI2Z
oojQBdouoMwOoH44FKK45wZorNMixn9ZtV99Tgkv/Zqi4YlEIM8ImnsvdA4jBXGsnL16OVSo7jQl
nub1fGtDRsb0/BtqXv5aC6kJkSOOVxZqqtdphruMqRcf6SjQca7rmzrCiy+R1+1MGjdBaIW8HvC1
OnJ84D59hX0EWmS+Bll4VtXizIPfRSwP6hfVDsiTgDTLbGp2RY7dWErsxIFahysAdmhVJeSho7qn
nq33cY23YYAIf50RzlRtjH/2ZL77Dn4PKAJ1l863cGQvbO72BIjNU5RUSv49pkZZg/5euLo5YkbE
0QqsrimzO3C96dLwxDNUXi6SzixeGqmTMzF1pOj0qT41ZLHWrkgG+OCxt8TSiePMj0cUMarogltJ
vc/nnFNMet7KCtAec9oOKHof4EbGTWXd69AZO10P9lz3h0M+az7wqYLcj4T+WQxkndFViTf9kIt9
iIQgwVFhrvzQomyVE5+RkU4s65wNTpZhajtU963ptNe+gfZ0YgSvRauZy7og8+JVya0LGeFsZyGJ
7FzaCUx+YFaDHE/OqHVrfaiRizecdMVtDtGIKQB4MSDIOFNbwtZpanBJ1+XSTnrEIOhc4A9uvGBC
YPFN0fNYByaLjoAO6C8wOZwqEAvI3eTGrmz/Olem0qT+xCIK0GWe56TbRFgjLdLQQ9Zdh2rghYLK
KumCuybP8Uk0DC4B8RCf7TR00B4cix2ybRGqBNmwma0WQqvhW5e6pWqdZFF1xmlPoLQCSkKfYcy2
PgV9MQ/9qU1y95q0Qnk96Yg8cOxQ7DbNchWPrX9yRFevYmPKLq3Re2epZd+Rfvnmm3RDlnv0b9CU
uFEDNAjQJlp1hZnBR2wRjzAjn+ogBlao4kIhaLOBUkLf9hszi6y9WXbBZvYSe9/0ZnwYMt2D5WTH
10GXG4sMU8lVOw7RIXIhFRZTHj620Hk3de5AF7A7kNYlfDNrIsgd+7j7IOc7HWJLmltCWKJIMSAr
Z1hUh6wxXiKbgIatGw0bB3TjVTpN9U3W9M/SJ+8BBjDfUpbinl7mMA1zfER0zpaF0CsAwpBkt5jl
xOtqCFrEfhv4tyX+JK2odLQ6ghTGXKPvZeebF0/OySO3NqgbVPkQqNB7KiI5sH6jgb5SFICoPSjE
6ELWyAp3oQRYPyMz0FJpHjVN2xdBQxyYj/GxhWN6FRR4juuIVT/GfiUe0kKvYlCSXoxCH9sp+0a+
Qx2LK0kHOfauGnDjuRYAHJ8bPWyuuQVdNXIGcw+YmntFhdnZmDfNph+nHUzCY1gUYPxxfEosBBnb
amUBiEyzGLyCyUmaWCglk495Mo3xlGYV3OyY1LExrydMYbWS0kyvy9sA9TLUMZ0PO3PWWgDYC2fW
hICnt2rMEXMCaWyQLeyJhyjecEzctZX3PLfpS9Wj6jAX5BFaB/QNSAtEA+v8w2vL75E9A3XEADlx
RygQ4LdIX1Hj4NjVXBypKv1FpD5NkZj7ziQAmrK/wdJobZEz5rZ2jrvpxYGEarObekF9do1iacp0
11fQ/iUd2Tn+qgUD5YaQQbGadMvuexuFd3GdHPQheUCg67n1nWcE/mCuOP4auV5oS9ad0WBJPFgZ
DonTEomug1lOd2hHPViSbFaarGqv2o26fT+N7cbOgqcQxL9jVovC6B6rEdnvgUygk+vnkGIX3Rxq
y8JQRR9kOXtp3uWNw8195EjMySReQT7FJ6+CgxfF1Us0EevoIBu9TltmsgJggcLJN7T1APOnMHsN
18BUKYE5FnQhQA10nM0G1JGkcOFX2rmt7ItXFo9u6u2rHL6krvevUwWXZghee4PSpEW9fYTVjVkn
VqK53M+BT1kxBWJYoxt0NQ6SGLytrs2iRpRb4e29p6jqz26gPTSx8TAVPY6I8Y1o65PdIqjWlaQ6
0ceCfIjH6GRAk4Aeir+ERyEHPEg9oPaHBQw2nfrSnd9EMm/teuZkMy9paK4QMgG/w3GThWS5kuwG
dy0sP4EZSk880NAPAraHWRXjQg1unFuebHqMOpJxn1M4WqLKlKKt6+9mDRpCrRI48JJxY0qxC+aF
uLJG5pJkNwlD+yEl02s7eGToDRdh8c7tx9wUrXHvd7Jh34nv8wSF7xEy8sIax8WU5/GCfAvSGqU4
llRuo2Iiz0dyiaocPN3ePOdQYFDu8mvsT1DNHcnSaCgeYTX2vZ6yletzvTYyE/AcD0+LSL9qKiSB
1RXcTFxyCeS3GsKKahwPSkVBKXqsOxtMcgZktQxhUYYPRcK+o9wYOa+uKwf7czOH5VI8hFFxQtYz
uTId48W2OItQtoA5XwdiodTOy5JyXzIy2/KqPLVu9tCHCCunNjScpEC70nckdAn7zdBzDBgqCAM6
tDAlt+IANwAyuowMsM9kOEhu3I6OxuUSEqhvbgfHu2YCPqvEeDhZt3KwiIbGcG8Ct2gjcLjpOPeQ
vdD00URYrhOpAXIP2MFyHWMyxPVHl6YIC2ZsZr7NzVsXT8NeH6zmKeFGKeSwVmpnKvVKVHU76CM4
1Gw+p0ESXU/w9JYhW2FkQzRuUTyNTBvmqYaaWWumC+56BmmxyF5mY9OhjmtyeUuGF9ttYJQl4PsG
u32dG5RkEwtmca+swRJyZXXTXSp2chCXXPksPs0/u11ArODXEPTYo0wAVMDTXw3Ns8CQUZiDQXdr
hhNFJVdmywycyRyPaCiCPQCJjagfCzTYOr0Lr0xNd2vwX8hNENm3J5CHu4zExTZI0D5WPWwZ07Wg
cpHr9R7tpWOVt5gcJ6umnZajIQ5O2r2ARmPzGGC8+LWNDNJniJRLE2EWJYb3JOyoNmZ7huap0QLk
0wmLTODmrYtsYpOpOkH34kfTd4zjQk5T98hueZKTvsHs+HuVIHDTwsHFc+YzB16cdxoSzd04U7cC
JxZzfak07ynQgvcpLBehbl6SesIXRTtSt7g4Q7uLzakj+x8Ni9JCQISc48LKxLVHCrao0nsrHM7k
K8H+FY++ImsU6e3UBHvp2u/I+i1MwGbA/6pnO9X3MfovbjaRQULraXYvaAzcNNQMnMRbIxJ87hoM
wclJLNTZ0MNfM9OatIaT1ZuqJVD0a+Olk/C9id+3xGWAc2CbLR0FPApn/TYo6wxnZH66jjdlWDYL
NUaE5o8grM+amBaGMT9qFPvHDh2yUchjpHDU0mgOgZ/fB3N19pzwuevFvRy7fe5kh4w0mzsnbO3Q
atgvcsxOoYduiI1PoXT3Zqtdz8kM5YHjsIKLxKpe+q1PY9Xh3Xontf7Y9ABkcEhO4TMlnXMdSKVe
7N2BSnqyBJ7LJHbRKNNXbQ9aqu1PkLe+Vd0msbX3imMnkDmFVZZGjibOG9L+fA/fJRdV5Ra0E+/4
44/WQ5SpeIQjeS7m6TyVVE1nv+6uczsGEsDlby9BGqj1xicUGRbU3JZzkMfC/agQzUt1jGspQE1A
jGqWUmdQSuT0Rg0mvKgvRnG577W7McVanZbhwDvW75hgODDbMeOM5G2LvGHyTTmW8AgXtVb+QCJD
/UsM7UHNtBGYdgvajbeGRLpKoEf19XuQdQslY2Plwd7KvatsAl19Nry3SEuW3nRHy3OfE899++vD
6QdJVoeLCelFkMvvf3UG1XmwA4SMyZnPwJFAyx9h5intbBSiV2pthu2TqWqHCSmCu5rohk9NyP/z
x4jqYZx/8i0LAbGmjJepMVxo34zMADSLmlwdP+ayr/MHCWUmyIoYv5zAeHcbfophEWAnWM0xA8bX
1CfnJJqzHHHDd16bWJRULu/tp94Nr1mU0wupehQeb2fvJBI8icxN6xagFjeqc0eEyH39wL/0xvvm
+EC4Sg1hiJNjofZCQxgHTRw5qSgv3g3TZ1UU/39e8AUbESDeNRfBwq9fA7flgo2khgvZ7ZkH2cRh
f70lH8mgNN4Ri9PEeHRK7GFdQnQkJn4MKLSBzP7kp9W/fww9HR8601r9wTzncSOUJGZMNlVXU36m
P+cB+dL4Xo0Lz68hERqPnYyfVb/wgyO7saBsQUupeSxl/8AoOeQF6SlB49SRrwhMueqVsYCGylHS
T0f16wxwUKk596On1FpgBH78g3mqlbf8vbOrvRp1A0JI7V5aaa75qkaCXnRvdtcr2PQmaY9yflCP
lXa840mDfzcgJcJP8vE0lddQ000tQvW19oFn8yw6lv/T+s5+4kcmoA6MvAbKk58ayCV1znjhJ6h+
JdQh64LMerKyx/FCg8LAWxvxoJoeoUNfoH7PV/PZ3qrG8QHq9I/I6fLbFIpVw9DwWqvHsm2oh9SN
yVV3laTmqm/vShRfPewRoAKpdau6jW/2IlrYGMIyqEx8J7aQbGbgc+iPAMDSj4pdmRmUVcMTo88z
mGstMHdLu+Ftyu6zQQ3ERbbkRkQH01OylbgRD/j9MNKMaMTHYJl23bBzSHlwktt8pE7MC8zFEbHj
RTL7iNzL9deLBP0pgCpSRK9NHO0MdtBouAQVwuGEh1A//Y9pWAnn0cGCjs5lEtC55LZ5NpL6cKTw
63EeTfKVSaMmRTTXy15JHToPEfuMGkG6k1bwm8xn2k8SdKfOL3BxTBZ1gvJrnptsBBPCkQQLbDvq
8Wp/4RdpAP+ntwaWiRg48ttVLpNt6n32443WPfCZahj4FCP7MTYdJTWEOOj9+rWw39rJ2/TgdJ3H
kNKKmjZqPEPuy7FxDgBnQ2DCwDtCkZGvqyZpdb9VBdK/3kDzr0WegMbGExAbKDldFz5aI/kFdPgY
oJNoPNogUtQn8n1ATgtvivbqx9WOhJrSSOjMccccRbNWzV5wL0kOFv7MW7eD2HY6K38m2wt5rhvE
0QEPJKoZ+y4Et1a5RYG9IHJ0Yc4lt9yrhrj42rC7R1IYVxzW3GWR+GAKCnDFtnuPZ/YVFuMR7wrp
HFA9KAglLkMhgxXAkHQplvUFM6feRyblfyNbYJ63aOIN3ENUZ2Py5e+tfhsXFibQZONZ/gyQ+sPM
N4mfre2xvmLO8KpqbXTZ12h5VIaasfla9D8WjTp1GHl2N34qmAbc6dyV2vbUxpHhqO4SjrBWk4jC
KvIoDKday6g3VSVq0uR50g5zLzQWw0qF3OM6GQ6qJxkcNe1dcWSFqEDI5+LOX5mgfIZsdszcMPWu
LX2vx9SDp8vENZyXYC2oKcWmgTGAWjUsE/7NqZYSmPU4YpYCFJk40liP/3N7g7upmq7NFKGr28hC
JZNZbTWnUQG0qlvehy8Mk3hKkZHUuQuhpL12lddik1zL/E3Kb0kJ4QJBAPY+flad3yNIDo5nLE4X
k22pZpvWneM8NMN7jUInD9QrIPv6B2/HRHFmeIb5irOpoXTF13KG0+HiyhbXp1ROAI6y9HrAhuo5
8sdeFKF0CAq6aW8j4+w63Qffw8r5yhcAz6MGY+aVPswET+g3AyMJjA1X0k0LoUbwJUtvkfC9qGby
HjM5LHoYBgy/lXEQacV7UQF+SQBLkBjDsBpk/M1obEE9klGv4ZsQxGb1MjWDnaets9bYeN39j8+I
jAqldf2E7t/BU4qnxFtqjnvMGHVCmO2jWoxGESZL1URLw5Ksu6iPLrv4zavs+4pHsqGFw7K2qM0N
uXnLXFOvo6EXxHZAYzk9DB+cI45OTcq9HnvRqicfQ2ZHoGk4VO1jpEjbMUKDmolJhL2lp+K8Vf3G
8IwuG0n4TZoFpSILQxf3AQGERT7gC80WN/jJbYw+4tw3t2XvkA/Gwzesp/3XcLJi8MZk96EBTLBu
IBSBBUS1ZRqWDKEl3pmYBDRgvVbCTNGweepSVFy94xTfgBtcqjBSNjAUs3zTeS02QysXR6K0wWmA
SCvp7tCN3/M5ak/gs0cqd11DIMTk4588g8VlOA1it9THGNa0gkDRfON7E1ME6jWvZhHl8FKNvim9
na+9NO4TkQW7j1eYsG4ecEH52pdbEhBscSqAUxM48V8x37riaKKxyhElS97VjmZ88pZeRY1sG6Qs
UThyxOv2jJoyxwTLDbi3mqOtrQ5qmEhXQfnuSfYG803dE5s0pCZ+Ycfm29AMIJmAbrTfVR7ir27F
K2TT10rbF4UfQhzvqLY8CVGFbNHrXKhjgd+o03adEoeg94bmDYm+L8LJDHUw3tEu04yGnUP6IsK5
aUA/xxF30UgBULJnDKRQcA/qWW+MAU9Qj0ZlyztKG/9BVgHTomfB0E9q+dRTBMuuu1OHVC5AxwMc
k3QP/V+i0cfEU8ea2vLoajWsPS9Q6qjzrgMNzwdsYJC98no0wuoYEZ3xRk2XKYcyCs7kqgC0Njbz
id4dMgCT3Qauqgr7dBQ6Lfo21LNlZNarxEYzv6zb115f8ZIz3/acBwjgS+gs4DsFSumUvAGqqO0C
l4X72eq2hVEc5w7cq7qADMEOezB1mfoRzQGYxC6huQ4DtMGcR8mNgAfTIiJMhlPAqQrap3EEWAFC
gq4SRBKuTd0ijdZqWoNBxibloPqgBt1BkEkfGK57NbWkOmhHS+ikullMEKlbQjLuUUwoPl+JA6gT
MYJAUn9tgEiyGqjdu111wyxW8Ud0N3BGVYi7EVNww6go9YyugbtAQjK5vaBoq7YsZhPdxktYI84D
PZDXMmn2LebszBbVaBUAIOqL2h4JKFC1/M6IMoX6MgGsPzZXzEl+1tHyPYbVMJb3TDWmvLriCGDC
TJE6NJcOFCMQfBFSC5zJOlpk/Dq/x3Awg1hdDbVOF4mHr8wae50aCcN8CSJryaJWCQJFm0FDhtIV
cuJiSy8TqoTOWa0NFZPJuwDtCGNsIF7jqva1K6snaHd1Oz7oEEMdbkU0ly+qRRgR+6i3I0z6GjMm
Kv3M90XwqARJ2SZxAcApw1kaEDGacVtSkNJLJcjBEZa8NlhVzd2jab6IVt3IVPyoep2JouJobjDy
x92Fj1WhAtHt1yi1oATnTQ6Whjdhd2ZB7XgsruMbObYrI4KCQ8hXjV+DY3JRAUhFaJDaW98ooLZW
ezSy39upXUyi2Y8DYmPqEI1MpF9E6H40cwn921VsPLJ4VTzhkIk+FJmBuKp2bZ8g9JS2lO9rDx2R
eNi0XrHXK+txiOP7shXf3Xl4ClpYqWpUSjwqVBKdG98hQbjo6+QMXYSkWYwe+V7wxXjTO933oBEH
qswNg8dJ5ho6JVZI6OiaEoGZe2vKl60fEl4N92SjIf050MATUe65M6ZXJjtQW0/rEporOP5KmZ7g
RhtCWEqUP+xC05N7ozc3aWldyCof857Kv9+/UMbZ1p3WXn/doCCeFmH9MJQF18ZxhTHWCcFl0uZo
6aKX/YSIK2FLvRVpvc803gIE0FYtDzU7dEffdLG/t62RvDJpYnVkFsP9REDfWRcVGHLfBoTlnDpB
tUhLMugJAivzNntQqZisB8bF/aYGUkwxdmPrGjUM3AOMmAsHYM1zr8+K0rtEk/2Yy7K/9obqGZ3Z
uxK/P0/dmGuu3FlA9xjOSQ0A4G6ym425sItw1zBLBq85aJTcoNLDysHU1Z78K0fEB47tKz2NX1sL
ddh82DY5wutgQ9gKTaws4ow9iCndN4NDhTq6VgENenPn0bHRYrFPhirSwCnL/OClVtayyBkrOkvE
RaAHgI6s5DSln7ga4VZTPqNBCuvTKR8Hzf6oC5gblFTu5sa990Z7reaaen0jh7//dSRPwUdE/Dnp
INs5f74jIgH7zl74nMx5jRQOGB0PyL7sgifw1w8qfi0qcIGQ+OKqbtDstfcdtg3gfw+WBqtRujHC
OSjPjPlDNBv3hTedWlW68Dz4Ewpo1kMLCvruhPkWNYfGAlPvI+BRuhBsG8p34dRz7I+QBNOljo4N
3kFYWvXiMJOTvqpSXCX0PrzB1m48UdPo1pUtL+pKOitLZZFQNM7mSnnKrpBmQEIl4VqdHaUITp0i
0bFvSvbRNnXXJaoW3KaCe0xKuKMIFqldzWs5huV1STJjCOWT40UfDnndJeHMtevW65wkmZG0774W
ZCQnzasONlGE87gQBnvpHCzGiRVH0hVUGHtMQ+ygxf4DlJbXrEEFKZmM1de9DV3HvB9Xjtmv1Ok1
tMM+I7D2LKR79bI/FTjmbfxZR6YxDzeuM29mkb1afsjomwMgtaGF6kURZp1nnbuoBDVOpyGhkNY+
2sXipQd+DDBqM84IFMSttZtqbF6C8S0wPNjFnoZEdlThGyvKO0T5P2XfvhSs4b5P9gBtN8RSZIDY
karuiEILGBbsqO0gvTXjN0R2di3nSGPLkzoVXb0hhxDcq0K5oZF1Lftdjobf1ah7B88nvISX2QQo
MoB6jpRzJ/pcV4ETcAhny4ZUVMne57fNXu0FDvt0jVCJyh5UIB9jU3twu+S7AZHKRowDa7ljiArb
kFHTcctt6DhLnBpWoat/j0hXZoaHzlG68wM0K3TnNRHTOdWaVz+eSOvr74BSyMph8FOOWIT6+xbE
EPCA72qGJElzL/T2mObWncghUJbjgTr+UW+Q9jfJvACsTLRsb0MOdM1oEyYBlxF3rTvmo8mpkiqR
V4mqLpRoBBVOnEWzXq0HqmYCS+8Q6Os1xd5bq86/jRLGgAGzqkJWCue6pfZ1F+12Y+NuS+JnNV11
uCoYZu4Hz9k4zM+xyL/OS2Cwx2GO77qGmpuNED7BR17D4a6YWQ64r5n4os1jxJDbjfrAuAw+mh5L
rjC4iRWQ1isV+AztFU31IVrx5TD519OgU30znvSOiCaFFiOY/g0rzM36QxbNK66CWzW3zdg8RKk8
x65zn/N1Slo3KgNVsZPZZci2EX7kUfU8uuU6lNGKAtVaBYtcqbTrySLLR/LFM2Ykm2vOee08QqZw
JOXeEpVoL0OJfQRK0KzVJHZSLBZtcQqG4gDUZJ8Cvr8iMw7uSDh3gBhBcnP9jFxIpkGlH9WwNLG3
0KS+koFY96ACBrTzZr14MhHhsgSyuy3p99pf4QIA2QiUaVothT9+VSvDbF6HdbNVY6Ym98jJntrD
Qz8E1w5rsbBAgvf53mHHi0HyqijcZXTwEFx2LP6m0xTx6yqrh+2IY1aYm7uvjrGStQowjMr9QNdk
ocXhq9pbTLDTWWIsoXktDHveJqE8ePhBxswKNxE7svMvIVs3MBSbRI5ctW16ipIQ0cfuxnTkPrfh
gMnwZoA4NmkZmsiIATMLiMZde7jH3om8c74ygXd18EN9FHtYAltHUHyX5cLhCFTfU5FvN4tbwYVM
dxv2Y0UEq3d4qLFGE/+baqg+BHtUHm4Gp73YQXQoGvwtueNyhjqLMpruVSbTw3S0D4q1HVqHqcGE
VzVFlqRzZEyyI9/Z5fye+95tFITbdApOOFhe9Z65LUNOv7l9FImHJ66/USu+nrhz6EgPAw6hYEoN
2N71IeHKmCAAotLLKAwEVwQQe4ySdgLSRqJbSBzxjzjIVp4YOTjNhXoHPaqok2IEZSQoS/XrGjEI
ECEvNYLxcV6tDSDBYyfeMEd4yBo8B+fgW9prx2AC8tZY4ROOAxsUJC4tqpym7WZcmfpj2gfPCWCX
vk7u0Z/fsV9sYteCZoPRGF4D45zfw8O+MRy5LSgMqd2z9NP3TETPMpOHspx2MeSUgQNS5apsJeMV
cSut5poKIToVJTOkUFXIbk+xHQyqtwCQe+pmjL9qc52KvMS9yllaJXIiao6q48kMupMxgspgM/di
KrxsWRFQzTArb2wli11iktTwTYdJXojoY8DQAuHNBbL4qE9XezS1IHpQqcdjy6mgiqO3iKAMUKX6
m6qFhITuYzSu50zBL8bD0A3qQh8Cg3dT1DSbYZdyIDe+dlTbKNoD5EBr+djW/kmNQke2re69dYAt
ytdAClaiBWMNMM/ZkVRBCsfc9YO3yxB3qFu04lD5i9ilcyzv1c5fOj54GhJRqQgPTap/xAxWETpr
06B2jNpD5oqHIgyfYxKHgeX0BE3hDrLfRsjhw86ds2702G+P+9St94Kt1uL8iWhXkIl9gxCQaQHT
YW8fpXmGkC6XYepvEwwGKJX5tyoXGrYmvP18F7J9BVZzVKeDzHGVtwy+/4bA5oPthOt/NNOQOR0n
5iUqPXbneQvVGnWN6fofYZyaCYSZ+VJNJXXVz5D6/9//9n/+739/jP8VfCtOBYukyP+Wd9Aeorxt
/vl3++9/IypUX91+/vPvjms50uSeITxDF0IXjsf3P97OUR7ww8Y/ENmIoxHmyomBxCsnLTV5W9vd
xEuYbDnSKK7//EDn5wd6whCWZXmOK23HMoQrf35gZtQRqbxwOIOGfDcEufPBO/qaeA7gtqfkMv78
OPVx/9I+9ThblxbPsaT0TEv8/DhrptIow8E/s+TfQ/hanklaU/f/Z9349RjDc9FHEtLRbU+1+l+6
0SpxZ8BewzubCBY5IoRau+paYKlqH/pziwzztyZZrueCO/B0mA+2/OVZyGhYIUXt8tICusLBiGu2
Zn6qQCMzLuruHsGIUhXTwKiWEU3+8/Pd3x4vLR7r6Z5puCav8HNT4Z7YQqCpfhF6j/pwPSi9Xax/
vTKgquZoWGrOuob7IlHpn5/8b1ou+U9IQQd7jm0ZPz/as6dupOyaX4S9tfWZPNC2L230PR+raUuW
oM++ud6Wmy3y+cHizw+3fmu2bThIvnmWQfjgeb9MpL70sN1wtOBC8f/kBEATa/f050f8PlfVIxxh
24ZpWM5vPduOWjFLP7jExKpz84g0GJv3658fYuj/riE2gydsqdOZv06fXIuswor9cwoyFHiUE1o3
uQU7YbAGiYAI9qcLl6qd5x1mu73H9+L85zf4fQLZzBzX0k0LHIdp/TKBkFUdgDVK8ADZtyR/ZCxl
3yxqrOCS42S7hz8/7ff9xvYYL9eTtufpMFN/njNT2ZQBuMv0kpcEyhBgUhu4j878RC7CNbd/fpr4
fXE60rXYT2mBet4vjZMlsU1V+tnZ1Lz+yQwAL5fxJD6ELsM1gHqlH2Nyrek5T+cyqi/jSObKioNw
N3f4EsdzPG9zT+h4LUAPanBeWrYxviuB59XnPnVybpPxiFN3iUYjpoFbqRFYQ4YQEO1M6+xllr2q
NRfqyijFdde4yR5pUarAWg4IZsDu9/jnNv82bU3dhvjisiY5TXAr/7mHB9sZjBmw252b2PDCCnno
TIsEcCk//xcPolMdxzVsotBfjg4nzOfJaerunPoJDus12cG6oHQANN77H281pu5weXBZhZZjgZ78
uVFlkDlDisIiIE7jUKGkrSPjNVveNyTQt61C7AT5aqitpTLO68kiX1VudPvn9qq58vPZ5bCVAosF
taeOy1/bG5AGdk2jOCOa8Bx601UeGQ8DMsCs0F5GwGH884hB4p+f+ktE4AmA/KbgfNZNWALwzn5u
uQMENPUrLAokvmqN5j6VEgK/cAlAg8x+//PDftsLeJgr2csNySMt65cmyqHRa1RNxLlKywehsKY1
xP4ufa5y6wFs31M5zP/hkf+mfVI3dM8iKLBtOvjn9sVamKMM6DCykotVFmU2DmLcgesUSw94xv5/
6M/fNiBTl9Ih5rF0T3Jw/9LEiftNCc/GuBsG8gS5CyQm3gx1tFPYEff+z/2pPuynKWPqrsv4SQwO
2Fl/XSIF0g9TpIvubPeAK2U1eduMk5gELcmGPz/q93aZTEldSN2VECvtX3a6QsSaP/miwM22Ro9l
Rq4twRkMlkFvgeBvm1fdisgr/vmpv4+eeipzhXQ04N9f4zlDFHpU2mZzB4O7Ju5/4tjX4VKoMvX/
4km2bkvX4UjW3V+CDdemvmbUI4BwFDbmLrsvUTp0a3ehp91/OPh/W+gmjfqXR6nY41+ix9iKkC5B
5+TUwhpHokFFbqoMYhM8KphZPbxL+G1/bp/5WyDw9VQ6kzwUPDXzl4npu+SWm8pt73DufXba6psE
YhZ+lw8yypcqee1NRrwc0TxWr6QwfxN43wg7kJR7taojGw42s7Ib/x9pZ7YkKZJ06SdCBAww4NaX
8NgDz8it8gbJrIV933n6+cj/n+lwHHGkevqiUqpLJNXNMFPT5eg5KOZ5SfCXViMrfvtHavMuXx7o
eWv+8yPn8/Bha5jahVtisNIzLA3Ws57MEBAjSx7yIlEpxCEJURsJzCeOhR4dhb3dEEFEWAEQOtz+
Jdc36/KHLB4Exap1xSfsPvcWtzhuTx6wfQWSzdtmtGuPiB3b1gxpSjBY2sJOpGbDEAgSXWam6DwY
VnFg3HiEoz/iwRkI7RX4+QBioNb+Tz4qqNHGlMC7PYcF3BS1yc9S07OTNBT5lvgdXVnNqc5Zakwv
TZmhgnf7B1/vC1kcyQhXRBgETItrklE2rARDRaD2IIeye/MP3ukfmkDc67ahtUtC1qMLtgU0n7nw
N35fAx8Yzfqc0zuHy5pK6AxvNOmWzL1Hunu0Cm+bXPkWFmhx0hyHeSK8zuXhE7ZuxMiGFmfbAO4G
wwRqTzMAzA8fYbYEQnDb3PVWClJilWDDFrYllxdy8tVA6n3fnGll0fCEpT2tPt02oc2v2+I+8c6S
qfKxHNvSF5/LUmD7RmJAdWP6+gooT6/9QuGHvgMEx+gkDJIBcl3s0eeVzkOCQoiI441LPbuzy9+g
s6WEVur8B+71cluHUYhUFXbqVoxfOfF4nioK27cXev3psOEYqqpLm/205n344DcS0D991wbxuZ16
73OXTM6+QfOX7qsoUT1VGV2mnSA+QV40bXjz+edfLe+D6YXL8kOb7KC1qjOcXPZBgcdhJx1aCkOW
dM+iBcPAZ/aPt9d7vacGfObUHijiqKatLtZLjTuthiiT56iEmDn1foLBu23h+v7pVBwAPRAW64b8
7bg+7GgZCbSJmUA5dyOihar8jS0GZEATPtBQ8ut/BSA0b9u8XtWFTSEuv2Lre0KpCsU/2z1knJnp
/yjopdy2cX3rLm0sdk5C5jwo1NnOTCw+2mbyihLhZ9VuN7ZvfSkGLWfJe+tchRMKXCRancVA38Hj
F/3RpxP836zkPyYWuzXRM55kO1Vn2cgfTckgCEVcu9z4Jms3a87ByPVsjWLewg/nQoPLpLCrszmf
aWRZ8q719oVK91vAunaAP33cF53z879Z3P8za87RzIfjpw4j57LTqnOrjkgtyqTcEyWN+xGl8Y19
XLvADkUYEyUl6nnOfGI+mOqMplPaIorPepg/erLQ0A7w3kXbHwfF/1wpTr1hcOVsCI2Jd+pLOiG1
uTiCdZ95cMp5+dlQmuIEk6q49+ty/Hp7B1diKV1oVOcoiPByXRVeVBUQaKf3jmt33VML6oQKPrTB
OjJmDA4ghP4epFrBdKh9DFTnJ9pa+9u/YPZ8C88oyGUdomnV4icsNjYv667NJsdyuzr7FGf+11gg
9aH4I4VDo9p6AlYuttBVB39FfqLqy4pdWeijF0YCcXIvpG8KgmYXjSHUrWAObq9rxZJOiCNNaukM
1y2rv5YVmENuKiBONEgsIVc4aR4s2kGW/XXb0MpB0UkmVY3sTlACnU/uh5MZKyioQVHVwANh1vet
6uRwYNfJ020rK8vh0TTnMq9KKXJZ+4gsVbGYwLXcStTJudcK47XqQ/+h6S1AlP/WlqFJRrcdy+BR
uTqToZnLFmUaeY7NVHvKDT+B+LeSx1b1mofbprSV3ZNz4EP1kVjuqoQ7MIRbdx0gGvjhUTru0+ZX
4tgzM71dHiO1htXIqYLgYOc5INWy7Z41RsHOglbyQ2U5cLMFobLXoXU+bPyy6yyHMMXhWTV5V+nD
LL7roEaAbbwceE+pix9xWBqPkypAWlso5rVtcKhobSN1VaAKhGq9jGllOR7ayLd/x8oTT11fFTQc
pSQOXfihsglbZtBEf46ZpfSnM3MVofcsARf6NdMA1kPH8b5tcu2sfTQ5f7MPJxpYRgUTcOe5igMG
StJ6PFR1/A3qoi13cF34Fng+TUfShOhFN7X5p3wwNSmQ03W6Ll0nz98sZXqrJqZTZ/okleEqPN4p
gcUuLbx235bGl9vrXHlTqMsYWOfsUVNYGEcOohPB5E9wvc0taqMcjlEK+q5V4EBjUKstu2rjVBnX
Cb5OwkQqqVqUgq5qmJoUVVVrgek6lWnRUVYH0CLD+GxKiEEHDTpKW6/hp2Rgb2+mPdCnpB+SozeM
cJL4To742Ig+aCW04iHvdFDJYQcQXNVhaYc07yFyaufoM1b8wMeDm7ZBXTluOybqTH360zHC/kmU
ZX0ytcqAJiOg166OYHqCgSp2qTfeQQfF+RxTfwFtRhf0aCSWduyho0JTNcu+ZDj2fQLh697Po+5f
ezk6OTY1Tqq89nX9qqnKMYJzLj+LMVC/xJHVfqIDUjwpdpBuJHbX756hOWQ7lDEMzeSmX568zpmq
Csno5BwV4ZcshyogArlnNg5Kl/X32wft2slhy6S+SUdXkkwu7nAhrSRLiyk5q8itN1rwkk7+/W0T
13d2NsHzo+EiiMgWOWRtDn2aDlXySfHDwBWeb90DBxge/djKN3z29bXBFKU+fMDcqF6aqrJEifvS
Ts+eqI917TxExj9hZP9N4VTZar9dB7bYou5NadGR9DIWVzRrCz2u6zw+Qzzy0E/9DwH+IWrKN2PQ
3wWVn7hGkub2Vq7anLuopMN0UX6n6x98UsODOqqs8lMCnXPuCojcjWEWkEYkugMPfdvatX9nhQ4n
kVNPBrL077Q0PFVtSHXynkFJRtsFuPkJxGw4yvHBKUUKQrcdv4WeYX63o6LeaGhc3wMcEsk4Edn8
I+Rih4WNuhv0W6aragAZoJr7Q9bOvVKo35OZnPD2Yq9PKSGfo5Fqzf0Fe1kpLnvJ4Ljh6Wcw6+9D
jvpcA1kD2Lno021D19+QR1fM/9OlEJq5WFVv6R7i845x9lLGw8rcdYI/gVS0wJ1mheLGZ/A9y9WN
t3qlkoNZ9hIPL02N8tSlU+F+UvcG8ecWVGSnvHsOgR7osMPb8Y8GtjUoghXz84ASgBKHL60zi7Hf
Xvi1q9EJ2/DBOkgEOBoWv6Bw0NUqBazOlUVN1In7f8Z4q3ty3fMXBn8/WbOkpYoXXfjOHgCOFZal
6TZT9tD45R9llv/0p/LcZYgll0yAGcr9GItTV85DwTXNZFDBtxe6+ML0c4WlGiqFTgGzrqoufsPo
N3oXJh5s/2Z9F9NHjkMfij9UuybEB6L2LRLVRpt+cVX+16ROqU5QWL2CyZRGmUKxEqhvo5DMVhR/
SMqB2hgiORL+dXt1W6bm//7BBxkOLKNRlalv+RTXz+HkF09JmCGbNaEGFEyhsVEfWxybGXI0eyEA
JOSAFK0WL1Ttm2E3yTKEZzlFrwSBy+Bwe0WLq/8b1KSqlNGBatC4WbamwPOCiNOaECFb9HP7BAo+
AeueZhrBxslYvE//YwnQBi+GKXTc6uXelXGEuqJmQTlYDfYRtric0oSS3geG/1BIE+Jyvd+q4V59
L17CuSfNw0t1Go9zabOz8kDGcM644HNnFrm22xE9gi9PGd6FXfX2Xq58Lbr1tEvJBAH7LJPBjmkV
Ly9CwiRGw2YIrFeZGyaurhcLIhyf65b4sitAUx42dd/mRsIEACPj4c4P/9Y0JnmZExL2vaJAf3d7
TWtf7aPB+Qd9OPFJZneVqZiJC3QqpJMww0yh/kKEet+B975tbO1zfTS2cB45/mnQEHN0aZa5dV88
eEb40KNzuIPW5192Y36fxw/G5KJKVkNXVlmNV7hV1SW7vBrLo6q04wtkcVvBxNIz/68t/D4pqzBV
dXEO7UHjUzZ14sYygl9LC5mp6591Pfk2g0MlpKoz+HUG8WuzkDPizX2sbGzu+o8gnqBuZlA/W4Y0
CoMoHs5KJScem0+1VwwPSQzHvyM/96ibZwr6hXn12rbNP1EIxjOeRPnmON5WsrVypHRcDpAquJfo
US02g0EzQ8scP3X9un82EqTtOoOmVO7/qTrdL8jUNkA32sqxorhF4KHRMnIgZLw8w3aUTHFWRqAl
mrJ88sbK3kuklO6Y88zhGxDBT9VTmI6aguZnkIGhDu0JwHPVjQ85oxsAXovmp+2AGqZH2PyhqW3/
7/081W6dU6CrUrA1l78QsvO2MIQfubas6NGLz1Y1/X37bv3O2T9UFOczqOOXKJsKk3BoeQZ94Ibw
m/n5mWE/Ca1AR39YYSanMbQnSBdm9g+jCPfgcu+Y81UZFuHK99WvmVVg46cssu3fP4VOgg52Rpf4
58VyKWQBo+29xPWN2DmCz/xuyFg+ygjgTjW1GXPEw3AX+Q7vrHoKtE344O/W8HIzdEGBd754hL2L
IwGTHXopSpq6+mi/OHXp+kChEwWx5Mr+DBLmh9Tbx9H07wyYH8yS+dfKhyUUHh3Te7FgzGpTJg3C
4WFjZ+azv/xdgG/n8E0lXF2GT0ZKTSWJPAiBGdlG2eRoJ9DBwZw+gFMXFey4Uzf90Q7hGbQJZKXD
ZkCw8ojRnzYwTVPdIc+4PIpdVlRd2ViWGzFIrjCPs3MaWexvr3PtRrL3jmNRo5ViGdcUhDS6LdLE
9SLEXBXG1hAcj4u3vBm6Y6SZ1vm2vWVB6/eJAwdH6EJoyv1afO8M4lGDQnPiGqK8T2HtigGFpSBf
BwYGDB9qZK93HmyoCbc/6kqIpdOusDSJ86dHMvvDD09oSIRoGX7IWCUSQHYzfa9l/WOEweD2GldC
A64TFWIV9idkyxZmOmvoxygNVEKD8fsE+axdW7AiNcjSwWDcy0fEszY+45onJ3DEneBcmYBd3OMC
GYusDDr/nMr+qM2zMWrwOmMOxADKQkCzfXuJ89lb3g7AouTkwO3MK8SorbSRtAOCkbyp3m0KN2HM
bLkv689x2H9VfAH6oHifB5Fu2122g34fH4dinc6FoEF+tdDMVwqrgry6E+lXAFcPNTrRThodEfJ6
8+YRV8brdXt40oQ8jdtP93w8FwsHA2zRQqTyT79h8W2jqHaAxDmBO1UM+o5E12g3pNXLOBniPS/0
8sSjylCzIctXfYLRuVVTyRSorf6KjTo7zdiCrSu1cqwNmw6BzQ8DL7zMNhFUhDINAgAX0oV9nJm/
fGiPHIgY4JN7Q4Do1DjM8Cndl8EmvkrgcI/U5jFGxYWu4OcJtdzbH2nl/Bv2jF2mzgaGeRnra1Ns
pzx7k6tCERUYu8T8CsN/ESEw0VhQKG2ciRU/aQBSBNgi6ABw+i9vdV2mMUouZezOrKmaaL/UNrp2
t5e0ZoP3mj4Zg1CUwhefvUjifPKs3HRTUb4HnvPTS+tw4w6vfUYwbSDHgAjOcMjLdUg0lu0sVAIa
jcUJYZKXoZv2CIt9vr2UFVfBKnhpJYCLuf93acaMkyzXsnFyux5N2MLK/vF9ZsgtCxV42DS+VEMc
nW6bXDsQZGHU9AmqWOH8CH3wu5WDPEXVi8ltS+RJLOVFh19EYcxRZ06+mvJf4bBxBFf8Ey3N/1hc
JEt+ZyLIiKCwWzGaFQ8dYkDyEcni5yyOUxivgqd6jI5q329Ul1aeU4NohsSCvokBhn+xUoTVcg9K
brcyJaKT4jBF8dtgtw9JFWyYWnOF1CGEQ5Aw99+WZVi7sT3k68vQ9XrmsUeILbK2OeU8pfPQ5Rwy
Zcg4zEOfBvP4jDT+F3v80f58Zz58VbVtwlgZ6tDNh+kF0m4UlXMmXIxD0eAZQdYmYYsSHvPLt0/T
2rel46XTk8e3EEtc2h2tuLJ70YbuaIdP9BiPvMV7YEqPdd7AsphRpC3Np3na8rbdtVPMGI9pavbc
ilu62bpNfS+B7NSdZ6CtEkHFFrRKCGMzgbpsrDc5WRtzIKtL/Y9JfZEZR0ZQdS0k3W4WMNRv2QmM
sfmp6Kyv8zAhel1PWWY8hZby/f9rqUvAnZB5EmseSw0iXrWwPkNg9aQxrDWP/jp+ch/Cb3fb5NpS
QWVTlqLsTYy2+KqyUGDt13hYoYFCxS99aNG1nk+Rldl3krg/492qo/TnbbNrF5b2NbNLVC/poyzM
6glT4CgQBq5WkGcFJfFv1Jfqqc9kKnYKncet6tuamwd0gTS6OSPrl0GohrR0kra4+VLK12kUP5jT
e+QJ2wJWrUXa4HGd+chSAr4q8wHFrQoImDmvQ/tzphAIBptpxUp715nwpMTxFa3Nt9bSXFS5Nr7m
+iL/Y3vhG5yqzZG99PFNnf9g6uk/MIb9mkeCb3+9VTO8+cKk2nddzSkLw5FDz15ChfJiTPmneSY6
8rdaQGs3n1I+6CqDqUwa8pceJwkgtNGMMHSTunqs9MkNHQM9lCL7No4mj+ZwyKd6o1ayejAt8iNi
AbqwS2/TUxbxh5KvBzXNHQIf6EGKU2x1B4KdrZdE8PuXQS1hx/+1tbzudaWOfqzztdQKJmXUBuhW
3ulkEfPQ9EzD0EJRbcf1z5mA3INBuqrKDY+z+pp9/A3zb/zwmvTZYISNzh6jufAicu0pTZvDZFlw
lUnAcg4cTjN7UVGPR7tGLKgVW2XItbIcPuA/27A4tIMeTNKqYnRQJhuOy5lsGHQ2//SZ15J6/jD/
f5V8Rghl/9/VYkgp8H50bHhelhUHDZiZZBc4zBMQ3CkJoiNKJnCxMqkKD2hdHDCaHUajLR+6cgTk
FNJw/fcXigyZmvY87SiXsXTmpJpXQ7mO3BQaMQ44faZjDnFPgfu2obXjbRlYsDHF8OEiaBepPzTo
qnCllOyxbrRTCrq0sUCaRvqGqdWj9dHW4mglEOMHKBYSqDAIA6rkJXO8pzlAy/L6tfLrf/q2u1OH
5L7NhideuI0G8oqTMglGqbFKi3h76fBlSBnR8iceU0hH6R8f1Dh/0NNoIyxaWyadCG2eEbN+z3Nf
3iBpl2iPJnZ29rsv0KxCUDZTkYF4YKyblBqtrpE5TuRXh40Nnu/Fwn1Iqrpzb5yOIz2XS8MTrWQl
LfScnBwZjMkoIN1XPG9jfSt5y5w7ENPrks7xMvOv9LTvwdvFLsItKLBk6VNK7MPDcHKMAgbEeuMJ
WzmhpNKQ+tIip8Gz/GyJIgq0Awf4wAL5DUzOQ8OJUcL0xVG6cmMHV9bGW0mJD4SfTua8iEJEZUDw
hsqtG8NeM7MDlajVwCInj01cfKZusPG4LPvwcxnlN95mHklRgRItPhkqbK3FGKNyBjsX/IidERXj
wclR1Mgs5d1Wot6DDlYhdzHU8bX2dWRtOqfMvk3tYH7pwsaAASps242XaOUkOXge8njAAdyYxT7Q
JATBPDVwcuIefylhX91lgWE+3PY9Kxfywsr83z88NUPcZWjVNMqbJ2GdslpNvupeY5+iRPM38For
Ue2FqfmQfTCFmEwGW6Tqu0Ya3iMjd4LK/6uXWt2+zeyfIco8u3ga7qDk/3R7jWvR34XlOab5YDnX
0iotbRG48xwclHrotqp7yK4PtgK7Zv6lT6Mz1ay7ski/3Ta99hEBrFIXtEAgqMs6hsbMQGcXqv1m
oB93n6uxBeuzE218xDV3R/+aYRxQkZRMlglDWDP+79uJ/WbFkdt7FbrdtrhLlfpOePZrl5XMQwyP
w4BMs1Yehsz49/6IiJCiOb1EfUZJXm6wpwK2HbxscEfIAForeU4S5d2y5FswSzyXxZaXXfMRoG1N
Cq6W0K9wUOieqQiymPZb0xWovhvVZ4M6616BWWiC7CiojI2zu2Vw/s4fTtBQ5lngwVYOiAVObtV0
AQK/Znn3FDf1ndlMYsMJrhzZuZIBqpFJOcpTyyEN4IV+rUJM5Hp6sYdz6AQtJ4y+mS1+DLa8Jzh8
m0ntzbDaiHquV3pheDmm4YQq5AXzLYU2dCbGovt2ksVjZMDlvhVhXd8OqQIg4egQ7FHBWBybwNQz
pU9S31ULocMZajfPCENm+397B5nMZTgDGA7J7RXpiIdKo5HFtvJmhPAbIv0XHtRZo/m2lZU7iBle
SNJZRrgAO10eEcRM0kEavf2WQJ4iIuUuzMK73kNSuyk/t175lNXdgf34ZIr+TprT59v2rx35R/P4
mkvzPtDe2gurwAWR/0oECE0/RHOyMrewVNdufJ6lJv8DSWVz/RbPZd/3dTKYof2GVNwuLyj3cEL+
hwq2Sr/Z4cx5e3tp19EHIZXxm0LBBDKzjHY82EInLS8GGiz+Y65DzAn7o6jyu15qp9um1u4dGDUm
VDmPpD/LRmPryyoxStG7EDxm8W50oKexYxU9Lz9u/h56Qz/FSqvdd6De34Uh6VSHhAobv2LlY85I
uRmaYXE/ljFQmcgCmGNdu94sSwwPsHrH6dr39ncB7X5uu12s7tt4fPaNt0EHHeK8tfAuk53e/iHX
yf4cQxNj2iAjbAL3xaFqAm1qwqh2rdwWryI1jNdoLKAGQZhwJ0boHpIJKaQiyYutD7GCj5BwS8xI
jBkCBtbs0nYbpwma5r355oB0P9MM9SA0RQXTqMtdbxjKLtHM/DOikNZOSbvka6h0DKHmZSPcMWK0
bdd0vr7vu8R8sH21uYsg1T3E/qTtVbUlZPNU5y+1MZM93HPw/ZdjfvDR43wKyMaebFUNDpTHP+Wt
jWARAsMPOfzL+ypI+eLUjU74ReTWYv6isC3q73LM0LLz/MrVhtH+2eZmcrZRE0SQAzmpRrdnqZwG
9xPG1knryuLFyqvkLh8rcTCCsjlkYWwfLHwVRN1C+1QkaXfXT0WLyJRUC+RbG+N+NJEIMetQf8kd
UPq9muqvkQ8xYCHr7rlLSu9H0wfNQcgE/QPT+VE35XSou/ivOClrTokChXiWhipyVLZ89rU6eg8n
qz+zldlzFiG9Ry5hoIwVjQ9t3PcPeNQI9ujyq9Z6iEr6TfTMJsGCrsQNah9SPw+WWXwh7fEec8Fc
gdrCpexPokcxEQ5ApzXyX0pkFbtJQQ2g6NuQUZikOhEZ9buIat25Ej5LCWEujU1bP/poSkMCCW3t
iBopM7ca31t6QfyuIcl+B2tAQlWyVe6HtA32oZP5+6wYvJNttuO7D69PC7MBpL0Tf9mXrvHUjVBn
xRnNTghiGeYLbWOZLYgksbxpaK2zFyA5mtDN2eumYv+pBLb5GjOTtRXbCc75ZUbJPZiJbCyNRADI
0OU9gCtIWIqnB65MAYSl3Ss60wejhmq7ueONztrvpv0z1cJDUjFrsQn+WIkHZu4FcMICApSrhDZt
zWmYQs9+K1QkjaRf6ftQS5DlLkf1QOXCO3lGUt/f9jsrgQHtZABhwtA4Nb8HwT6EW5jLlCKKIreR
io2yQBbtvTJ/v21kxclihM65TU6r0by/3FgqaNBJMtTjgl9/FC3qSnF9yBL96782Y8DWBdKaYVSS
/sX300WTDF1QKG91Y/nPhQjHh8aRxrE0ta0R5ZVvBW4JdjOa8nBuLAekYFQhd5NV5PrtjJNH4LJ+
iXOT5sy9H259o5XtI3OeT8WMXKHBd7l9vTb4SZ1APJiYJjdWD4Kd4gQvmRiP/34DQa/+Hjmg/Lvs
N/dWYOnxWEnUrarjMHRvSiqdXd2Yf962s1IIIM7myeVzgW2+wkNmwWh5BDWRKyw0LDyFTRvuqwGh
dQTqtORbBQ7Hw/89Dd1nJ6rh0fY2Xr3fh2Fx2fkJDGaDAuNDLqvrWiMqQit+wlhrqGWLbjii8DNB
joHOZEX1bB+JANHFARXEPoJGyrOMjHnHqv7aG155YJh0OpZR1rm6ZxaPFbKbOzv0jZeYQi3yomTe
Xjn6hyYr7L0RmHJHxpifBqH1rxl6P6/Uk4kaG9AZSshIWKZZ5Ua9ZeXc/B6go0uhzstcnJuWaaAy
k2PgRm2OSG4wniAcflZTf9yIolZuw0dD1iIiVpKg0H0eDbeLxGuSJC/BpDyjav4S2MG002S0NaC4
5rXm0cD/XZm1iIzDptTUbgYtVE35FOTd2cj1TZTivD2LE2KCHSBChX6DNs+8vR9cozTjDIEJNXA5
nG7V3tfwtc5/0O8df6qJ+qxLIAX31hAe+xZlXkoAyo+E5jd/aM3XYviBrNXti7P6k8BZMRlHGscF
uvxJRujHne7ZvluTfuT6mB0MJ0IyeUwQzIKi2GxOXUS7rciSjfuy8hhDhaKRKVMqpBowH4EPmyF6
aOfDiY7loNoM5bHfexTWqSrzKg+dUm2EwysfGHOQnBmMJc2o3UtzQIe8OFAVOgJR6j2oRZI9h1W6
heFZuSBYYWAOJjBqR8sIw0tqdFpiEboiHz9NXfCQxuN7qG0FFltm5rjjw94p4K3bdCgiV/ZOK5F2
Cop3R+sity6z4sftE7KycTRxQEDBX0AusXwDFTqJQWmWgTt2U7NTnfjFAL1/uG1k7RjywhIxgImj
+LO4GU4l7cQa6NxZaR6d40Lz9wzFhBThHcg6gLQfLDEOBBJDzySiX2yYl2uL/BgZLjaUREn2Bu7Z
NUsrRy0sCvfpEAcoYtjdPQO1qKyMsDe1pfBfyPmGh3IKuqORloxl192Evgsyf3aeWrta2Al01WQj
MBYJ606IKhX7OOnbA6oV8sSMd/Yay6RFW7oPXxQF5n14pVWEF7SiuOsKB0ZtrQTxWKIRG/lxvtdD
pTjKVh1eZTdUJ+lr47vIQhWsDKqfTmePTxUhVwi5PwP1WZ1TIOHO6d9rMy//9Jqmh7Mpmaq9qbb+
Xgw14nfVBNEolPt2O+0kpLYvgjD+HuqD5qS0sXhpZat/qcT42mjtOQZZffoNFOzN4nnqoX6v0ArZ
BUaTHq2ur/lNm9DMtaIMIQrvjE4qP7cTLw95FOe5nzot3hKFYr8vj23t/c3Q9JPQyOZxTChKNyhI
lXsrUP+qjOxf97uoiuIpbKBsRIDLYkmKLKFq1YEkSxc/g6GTRzVg/zpDT+5un/611w44DpN8dDPm
MtTlSnOr1x3E9CjkG+U/llXg/Yd7cOohOkabHn/F71LsZS7LNvkHldhLY0WmlSHEzOZbhHj8jpId
s5ld9t1J8l+tAzTm9tLWLhb1c6YzZhpoaK4vrflepBVWl8KGZrfVMYo0cbAq1d7YwLXw7yLpWJqp
wEyWg4OkbtK/Tyqqc115nILyD21WVu9M6xWy/vuwlHfQ7+5sEZ2ApL/Zo9ioNa/5MdthDJUVg1ZZ
8qQ55pj06NmHbtl6cyvWTZpD2nePfekftMT6B/136vxGvLHLK2YJew3aB0T0DMQtrkqYWoUXTW3i
Ml/8TJ8MCHMaFDvFCO/aVDkHgXgx9Oh1ivPj7c97/RCRXjKXOY/gAXZazl0YDDVHecX0WNiPh077
Ccv+HRHNbSPXq8MI48Tg3/6Hq+TyDMGaW6ldWg6uDnvME7OYw+OI6OuvJG7CgxOoECL6ifSeLCvy
j33QRRuOYMW+mEmFyaBxR1cTqIIqEOM0fe/WHUq/c30kKIf7HP4jLepOZDfO/Yhq4oQr2QhaVraX
dBA0/Dw/Ia7g8JVvdG3bVYNrxPUuZsSwGO8jfeuOXnsEAOiM2MLIQFbIH5f7S7c6S5wu7F3d1/+W
mn9X20mzb/3K3IW5uUVAt2qNrZgpi+l4LVPCkdops/x+74ZWfm65G9DeM/pXmY9BsxW7rOwfRRfw
cM7vQa2lrTS30n6MZefWgQofBsgU4m2po2w75BshxLUPt2iKzYWCGRN3NVhbdDRddX/y3Smwvxeg
Gh3wfh7t9iEfjk3gbZzJFZAPTMwQgFHfmWutyzdjaibTQDTEm0v507tZWQe9+6OURvSWF2V/qmSU
HOpEg80Q2PIrXLTJrlBUCn+19DaWvjL7NP8WpvxpnsDYuuwFJTCaB0nwW8UvOIop13a56T16qAkh
FX9fadaL46BDFO7bfWLuhMZwTOMEb6VjIamB0C3SDP/FmbYZDMYD04XHOS3P9BDQWexD740yG5Ot
VX8oenqLG373+nWbp6gxQIUNeOLS78o46rLIFNZbOllfNODRamRsQAlWrgugaGJvqum0bJZ7GyFk
6zcd7djEnJDs0f+B5+BoD9GdOW5xw69EXCzng615uR/SilQpfANBkMYtneiXpsYPsRWmOyQnnwNk
6HaUm19KxX7s4+ovrZJMryHxddvVr27o7IWgNJh7cbMr/vALrKiF6DQTtQsX1f2A6nOyOQKx4s05
FwSWKsQUc3vi0oReTWnRGDQuPR/R150zFMaxSGuGtkAZ7BoRhQ81QNI74VvTjpSn3ShCrzRH+Irk
oFQbSKiojV3+AMePHF8i8O3mReHvU4l4sQg/KWl1KIPqnpb5i0NnePRtBI3kY0k5p/FmkRRDee20
9pMSIc9dt/HGJV7xX8D9aViTgIHvWlZUpaK3jp148g0O6/xUgcvee4qJvI0VlEfbQbvSy6Z4o560
cuJoR1LC5WvwwtvLEVLdr00P9aS5wFoOj60zTrt20rp9YSvGd5ozyr1lZ91dkybNsz0Z4aGo+DlF
h0Lo7YN3/VKA1oaVhZtMnEEV8fKjEC5qwit05Y2mmX4/aqF/Cgpyv47M7d+bopNNHQK3TUN0mddo
JE3p0ADIClv11amURwiT7wc93DhnKytiPpBPyQzf/AguzrmlkVMmKWbQG0796Aut3bEqv93etpWe
Kx/wgxVxuW/K6GkAex3vbajb10Ckfyih8o1SxEGM8XFq9YcCFWazt79J2X++bfvaV2AauBkDWhDb
XBE79dIbZV3X3ltpModYmjbuqt+qC16739kIzK6M9dKsW74jOveghZLOAxkgtZ2qQVgwS6DFWvK1
g7No42isWaNbTjmMEa1ZJuRyN40yGVGy6bFWBs+irJ9tiXZnVdxVYmvabu14OGACqfnhBWnUXpqy
WhsoKbKXiBQjLjom7bEV6i+1sB42vpJY+05MuACPpQcFsnLxFI9QhGsQcBGpMM8CHBv5Ylrz6W5C
3m+n5TEMnwMZ0qg++f74VxgUyWOtNmhDK83faVT/LKIGRoM2+x4V3mcJZtKpze7U9f232DdfKho/
YV97tJQRALSqc9I6d7Vh/JZLlMLZB5P1CiPJF40DSWyyr+oiRMSrkWgwMl4Zq9QP6uhT3cm3qA3u
k0R/D6Ku3mWB+dDp0V09BCh1qX92Wk3TmH8ZvP6ta8Kvui+/+R5CrLZU91bfpjt1NP+2JKp8efnW
aeb3SkEs2BHfpi4Hk6vcJ3b9CWjoaWC3lZ7GamujukhERpeieFbzCZ1YO7X39Yjqo+gfzDr5wpwl
QtQOb1L8qdMmGGyVZ0LKe0XzX6Op+zRrVzp++KtKmfBAuPHN9rKvE1j7EaZKfYjogsSZcUgKxNs8
58Ck55fZvD36d4Whv9eNd5xMZdwFfvKM1vUzzAkvnZ3qdEaLgtZ60u1iX/R7kEBPvWWeEjM+Ro71
Ix9bN0BEbwzlwSgZcZmqH9lkPaSVds+s8JteBeg7gEPykye2E0XtqNLQQhyOfRgc1SmRO1Ux/7HN
9LHJq5+tYh4Thg9scMV5Z75b2hQe9KB9Qaz40W6MUzWS5pURzDgeg/NCFA+NmPSdyMw9fJmf5rUJ
v3lwouboOPldA7pfzZtj1ncBw0aIp1UGst7ZgB5hRpsfgfnoXlUMf9e18YNU/G9t2J/Tpv0FKFTb
jaLTdnVZjNGuMEblyARxdpi0We2sgu5F78ro2FeZfRrsyLjLKh5vL9FQXlblnHvjzEkTUECrle8w
RNVH6GjQ2PQU74+0n6tuAFV2Zj4K1/A69e9knJR8Z6W6vtfSMjxEngIT4zBNNarsSviQjfW4AyJh
dDsYSNv/Q9l17UaOQ9kvEkAq61WhcrnKObwInSyKVKAoKn79HvViF+2y4cIAA8yge2yJFMMNJ4zh
3ObkAN02hmbQIENUKauwgUhSxOBLCjsI9TbngX+TTykrQ8uBz6dwFgADAFYwGi3NQ5b32RRPTdEe
a8Sdd6Sdy8QojDEEtZ48WA63VoAHv1ToCpr2vIc855MrvO3iptlPZA3ziXXG5ifHlZu0Kk6aVsfB
ZJuuZGtTwk5S0f2YeyuOWydXwynNQQXl404KMGfTIHsxRyMqZhovi4G17lk15sGz2j9NNh6Z9k+5
pR/H0jvluFqyaThmcEAQU7OrW/5r+ba6o3GGGLE326eq6n+wWpybwlw30JcMW2/+LXBSTz6BTXAZ
1BGEuXGGZHYdNk0uw7Y2OIKafk19ceKTu/cHuNNr27zNoRXT2WhceyPibFsh2XZdeNgG7Ec2MsA2
gj/oZ9LQItAYcnrUPWA/P/qwa5J051MDWgP0rSLz05R22FTwhnbybp3n5h5ubrA+pLFZ2eeBkVh7
5IFZMOwCUM+ZrNNki0dd05ugE1jWcLgjrVfB5nx6pc1chCqTx85kT27h3wwZhMUsUh7gY3WErM+7
H8xo1YgNmp99OGpzZ3v8JWXzwU71Lwj3CyjCsAS6gud0MQpzeZ2MprsrDH024R+ZutWaevkiYsIO
EIyAPCteMGvgktjRN7DBN0NBNkGm3gburOa6TqwSDtCGxwGPmYj7gCot0E0Utkn9T/g+klVbuhE4
1fuucd8cuPd5rGzAkh0e2cRjMfnbZUFYnVoNUv0SWCSwxX5glN4S0T2zim65BrVBuO+tN9wUafCU
mdlNh7ko4XKfVeWdLMc8Mqu0jjQZyrBDO9cu/OMIQE3K3CFy03nrpf2+zM2/P9PJYcss9wEmFhuL
0Dv0TVDib71TanlbE18xUj1AOm02RD2Df7ndpV6ChZdYdrGae2Nf2PPJNtg6k4ATlR0A57CFcNNN
1RcZDqrs2UfQs0ybGjw42k/zFlS1IrSwQSAE+dIbsBF2ObZ5X4GgHLTstmvtJsy1A9tfpNcRTCmH
sCKohVgwKnQswI2/v4m/uPFhKUSQdqBuANrpRYirdZ37Nlf+CajxvSWqN8/oEiBGr5RAv3wMevAu
jEPAJrtE4VGGUkjV+t4JpYfGAu4rBMrr+5F8ESZZKJb/3yOCi+6wRzg6D6gvnSDtENWGPDCXbO3K
3xB+Dc73lzP2sWeL2ULijZn7CzC4iF5qoVLe1x0WCpb876Yo0Vg3uAP7T9uN+rFC+9Zuc3i3wOjH
JFUPtrAYt45wxKuoQcCkuoIGU6dwIasaHg9oIcy/TSut74u0Fb9LVMH2ExSIN8RFwYiBd33U8Lpc
dxOr95D+CuKx6fMNZFnFOUuhGKuoAIYLbnxrWcnmStLwhabPhzzosvFe2yVGR3h2hg+xPk1Zrnfw
VypXRNnyDT0FhU4wxFsCFnTroXbbtWcadWROxvjTd6Fn5Pp1t1KCtnvmwbX5++/+xdL6N0m7bNJ7
udeIsSkyFCph8trdmvOzWV4pNn/5DLRwgSlCav5JrYZyItFv9IyT5xVoQrrFW9sY28C+Rsv5nG+j
1IKu90IdAyXzMgv0Yd4NrZF5PgG0Bytuu0rjHKqx4RxotDgtlD1sX1+zD6Cfix/oo5kQhELDHySu
y3aM4wH5w4wS3LyWTTB/LyLL48+lSn+PWvM1OhoyUhxixKLv7UjwWYYVrsUwqxmPpRs4IeODE1ut
q0Mwmaoo701vj9Zxs6oVufK5v0gcQCZCYImMHGCvy5e1DMjyp7kDJkINJ2Kc8oG4UkX96iNAwwpz
glIQYP8XR2KWw6IUKsh/zyodIidBhRCX7lXm3lcjWXhK4FegOfSpuuAG+UgguZydPWuYb3pvdPa1
bMs6qgLYdQHJllRp6oUytwW8C4HyGODLGMAksYSZ7i6YLdygPjSZv99OX4zeXoQagbQhi3LSxdFW
0oLmqBFkZ+m759wna8tq56i287Po5mTMzaf//jy6iI5AYx2aN5eosyljPmkkA8y9YS+SkD3l+sCl
HTMgs81quHJLfDHpYLT8/+Mu2RCWDAYlYMB+LnIHsky9k0Vz3l1FnS85+cUFsbi/ALUA4iCEIS9m
UY0lcEkao+ITVEJnE9sGmWie5RsP8gMhQbSkFmeCtJhQPTXRmjSHH99P7FcjXWRwPQpu5me1Dj76
s9XUKHYvseXSNL5eTfqqUofTamGPY81AOuaiNFE28IAyncw7EZLRxG38Ic4FDGnmLu/itPamdWfp
4cg76HMUhXi0Jhdpxgi8xvdj/WLReks7cFGr/EJXffBGoufUNU6oV67gh7Jze6SBQpHYrYxbOkFF
+fsHXjoXoBoNhBJmFgcRGjzOZY+zgedIOauJnsYShUmArW3kokhixBux2DNqqr9z4Wy82Vs5nERE
Cpjg6gPpUggDX+u3fvGlIarjQEsNWuaL+NjHqg0VXdWzqmBn6EJ20BeE52dXeOvvR/z5CoSkIQBh
Sz8Q5+9lBJcPWWHLWQGOMNj3vM7WPaO3qPRdOXy/eAxETdHYQNcIrxtcjCWDjAJSYBf6J4KSGyrY
uM1ay96ls+v/+X5E9lKG/LhJUUxD9env6jU/ufsOnUhTKDY6p1FbZVyUVgvCmU5hZ9fNR8uA8kEO
SDqSaFOTGyJk8KMn7biHr3i19VyFqL1FVwsGBwJZS0DflnZYHppkSDeUoOgocMKjOqj/cLvixxlu
UEkDfBaMERtAd9JpvmkD2JKPlV+sIXkvY1/k5SYHoSBioD4duoKgxONrfswVN9CoaueVm3tTkmXu
/C7qggMenvMby5T5A5VBvlI9b7bfz9Ln6AAtMyDykP8s3RFoP3xcXZLXDPpTDiSVUrYdkJ2JcVXy
+x4Vj1YgFUOlznxd2tBU/XSsFXDFsWgevMmLhLsB+DREggFFgSsdsM8xKbh0i3ETiuXog30C1Y2p
SId+0GiYBPWr10GOug0Y3WZW0ezHoAeuKYNaHEJifqhh0PJnHusS1Z/U8w4NtbpV3gl7C9krtWp5
Z14BUF6uYgfIFgAToAMGPXCEERdzNqSlWQl7GG/QM8JT0DhnkM1fy1TTK5/n88m30HkALVwk+RbJ
zY9fp+ooXOWMkp5Y2gSrrhiq4zR1+znzV5mfr7tmqP8r9G9RYsM5sMgDo7N7edqUBq6DpoFFfCGt
bjPCKGk1jvX5+1W3TNCHrbk8ZAGvAB0EW7rLQjT36pwPRIKfnjEeGt7acY8BNLXaXL4BAwUrtf8e
4+OR2KCIKdEeWShSH2dy9oDIXLiE4NsFZuhMwYg83dpgmb18P7ZPnwzdNGBrQYED3NcCT+Hjg7Qq
iyrresjHcBFLw49rTYGdttdM89dhztwrIY//eS4Ra+MYQqAOn6JLEkE2MHDjgMU6y95+5N6dWFCJ
zDhVPrYo9E/ZtZrCp/toOS7gtb3U9sF0v3ygaidUyDIHZA+whuNWNnI91ml95ab48ikuBGsoFCGA
QL1Y+cEAjTWYBvGz5cAclaQs9kTBk++/1aeiwjKUfx6yvMQ/rWdtdk5ZDUZ6VkMT+RNAIimKC9DH
8a5lHV8+yYOwPD4TmOWXeBvtQtCyArfjXBLjwTGOsvAetLO35ZVk/vPOAmIInTEkeiA8fUJYA1Wp
VepZ07lRXTSX6T3M4qIaauIUlWod+JhOdg+W65Uw/6uvBWAP8FILDRPZxcVEpn3HuYYwXy2zWLFn
75rW1bUHXHyprsvNtDDwgKwY4LEHxsNeOo26Usf6vHcxe4vAM6YOuLNLKEJF60GMJZa2aU4rCFDF
MBGG4l63RbXyKsTtqyXh4ERagF4E4iMXt4hWRKWON87nSaE8K8o10VjkoIzkisbfr/OvZg8oJTT9
FtMTYP4/fp7Odm0pOzzKK/1Qp91PNg3XNLs+n0MUDu64GkGdAtTiMnPvQXbkhUhHXNTWBkX01Zx1
EH2CkbECu286tfW1GOGrUQEpDNcBpAVLG//jqMD9Kc1aG+PZt5r3otIisYO6jFURmPtOFMYe6ZM+
8SEroyEw0IOgE3zcwbnY1FCwXmuZ+/uZiflKdHA5EZgCAITArcDhCD2Uy8meHQ+qXqbZ3Eh/KCLI
n9/hJfdoy267ohghNAvR/bxd/bcv/PehkEoDdhmcDvAwP86F6xo5Pk/V3EwjCI6jN4VdbV1TOfhy
ZIDsIyqDtDTCkY8PIZUxW4VhDTeKtOuiRY9lVNV2zEHv0pm8g4kZ7LOt6ZqxzFdnGko1gHYhZgDU
9eLqZvbYW63Kp3NX0jcSoMXpWDG1USAq2QxgZqaLkKJOulaE//x+Wi9HjMAT9zhICsiJAN+5HHFp
2MOEqAxLjICUp0W/UnaaID4/E4J2HmH8cWLVlczlMrz8+1DAAUBMQnz5yQHC7uqiqoJhOtN+eGaM
H7u54iGX5Bpg7jOSYxneP09ahv/P/efOvuKgoE5nx5+9OLCH9HYEcXOjURPcw56IrOcxhYvYiLY1
syNTQnf3+wn+cqzYwCi8wn8bZ+/HN2h7MqGbOU3ncW62TmkfJ3eCZ3B7Tb7/iw+JIAiBEmo20Oi4
LCMHXiP7jLXzGerwVdhbzqOUcPEh6evU+nY4ew3o1aDs/+fRUdz5y4GwAO8vC77lXNLBNqAmnINW
cQCYsLnNvIDtJu1dUzz5YpMAYLukA1ivgBld7E20PXvap3I6B9Pooo7snTvHvrec/JctrMjx61vD
5besb5Pvh/jFIfzhucst988SUoQBZKG66TxX/W/V0g1sg/iVEPeLmxLUSvhzI+pcoveLRdK5blej
SVYiuvDmhLg4xt1FZ86gBQtl1s1XDtPLRYlSCwRaUQgBJg4b5HLXSxVURo9o42h0YQ8sBM6Y/4oi
XR6BBgDK3IDRf/ZKJUVlm9nM8nsOuvHaUro79YDzX9ldl6seT0EpC04DkKRA8mNdLIq8rea8MNPh
SNvprYQYAHQKjaixvCJyR/WnZQJg3ML/jynk5VMv7mXhc7izun5/lMPwu5vMB2ci13bW8jv+zSD/
PmOR/4KYOVoql3dC7Vaep31jOBrEToqO7W0P9nio6xDvpiTVj+8X+eXmWp4GzvkicYg9hprSx0Xu
GT2cnTvWH32AJVqoZ8JLMLTmZVmggXtVUu2L9QdFugBRxCKnge388XFSEpVTq1lEyPs6HqaRrmQK
SQzUtuft9yO73L4Y2ZKHI5EDEgBCfxePahw4F9qG7I/Yuv49N4DeaQU3r5yDlxv471NQFcW5i0gN
8cPHAdWmQetM0/7YEqs/KQYphAb6O78LCjRRIAP+5/tRfbrY0HfBWYF8BG0vBL6XyNaKqoLYonSP
vWSnPkvRD5jBxZZADpm1F8TB2DxUEyzOIfs3hrnVjFcyiU/zis+GMwt+DTaqtrCo+TjibuQ8x6Fr
HkcV4Gw0KkCvCoP/ujLOyxonxol4Hrrx0D9F2nXJocyDeuK1zp1jb8BMt8yy92EGe9fpd5AhXQ0Q
Qw5dOvZxVg5bEcCmRxsAr8kF+fL9m3waL8q6yGRQKl8EcFCy+zjeOtB1NxYpOwVT/gQ41a2CAM33
j4AHHX7Jh00PQCE2ItCSYFpB3eJisSo9ZQQ4KX1DU3oPnNU256jloBsxQIQFDEXweG4CU4acuKHh
NGFlLOAfngJV3O6dli0GtAbgY91qcumJdv1tllHEPu8WbzeSmj9UW/KwkOahrlqY45psTSsrYhpR
mIiZI9Zt7b3OLb0buTraJfxc3f4mn9O7aXpqmYyKejqZQ/fImPplo5Lr9vgoPoSPhLkyZhF2lryb
nPK+8utDS9LEks6GpIfWHVAhyqGPWs0RpJmc7FFBpMhtKDzfOSxsxC1V2b5Pf+qUJ32qNxQyKjnG
Ltw2qiCP7ArnlptOXEIuPqdj1Bu/gzFf05pNkQ88UykY9FnSX4Dax7bMEgeAZ88vY840cFVLX78k
4cxpCBX/5Yfd+bZPs8jTbKtSOy7JsPFhOs/bJ3BGEafRA4Kd58G0XwjPD4Y/oAxMwyJ1bvux26eg
lZbVU0qNjaHUHs5fyZweCmf65XhumUAELUwda+26EITpXj0Fp1HWRsP0hGgpBhaBhU1fooSeP1d+
tnbzaYVJDUdIOzWY5MXsyiDiD0nlXTDrHbKCVV/nCbedTWPImE/PDhRwpFls0tqMWGYj5dUb0kOD
BiOktoQab3APTmQMzOJgWQDrQL3Gm99sGxhQzemz1n+kUQGDRyAeVK0c67fsrQHVoYMxNuAtTc9V
+jY0LQSnSgOo0fZBec0eCryxzwcUxtsoxzIk+JoGFUnW6rAtVByABhDCw3Gf2+UWSDovwm/pmOvH
HBCuRQQ/NdUK0jEboqAE30BWCFXy27KTu6xMj1lBo9kZk6o8YeKjLm1js34LGm81a/Jo1kWLlr33
LqbZD4vqtZHtam4c2DHVuKsc8wYc4DOd+YwM1P7NRndFKn7vdyMIodIJp5ruoGGwmiY7NP0+clu1
NkgWOu140n7/MPt8C7ux7ZA6MH1yHlnh3qCEfw78+c7QViT7PvG9CSJM3aMD++GhSV+Ep15s6F0Q
+C6zvsRqBT5vrGClATielpFjzBEN9M7Pm3uaetFosgSfhC2PHVTcO/KG5OWKazN0a7mvuyk2VHVT
8/bdln9/gvvtKuPmJmvqlVMAsyHMuPMxE2QEPFKZ3lunsjwMqmDTa/QsvbQJDcMK0cW7EZ4LK8Si
ir1ZvEI8KEI2txEDuM7+uqBiY0+jE3rNtAKv5Dd8f07KtE/ehBvEIQd31DQuUttIZlKufMCLy3lO
KjQM/WzTW81p9quHlHoHbrAbSadNBa62RwDAMCesioxGqvUjiuNoKvA7WhINrQvSdQnwWfsg/Rld
ZZa0Oahd+EFowIdpa207BWstdGY6v4lcUK3QcAiX2cKkxpn86Rre1pfeoRMZPFSA28CyEk2PTch2
udcm0CnbVDaktxi5LdR4Y3bMiSxmviy7nlggXgDPlnWAwnZvjjlFqMoPPF87teWu7R5MR92O98BG
bSrDXZW++6T7/sZqmscOQHB0xsqV3UM4q1CSxESZry4gxVxOSc3SSOZOxILlbENJvOvghjs2st4G
sq0hH8XRJxOdjjPXXQvWNSEYAD/rCu5VRrcBm2TX8R7ARJiPmiL2wMieUXMwDe+QFcoL3cJK43Hk
N26goHY0Ri6M1WNRED/RSJuBeaHnFA6tTjUDpmc6PwDuuyUFrCpLXc+h3SIQsAP524WHV4wGpdyR
qXkBmAmGTjinypZvnJonRdbscR+HRqFWUE3Y4kIHGKYEKlmqbatbCYhkhdCwlIdS9VsgOEQ4WDmc
YYPmR1Ex7G9h/MlE8COHBjmsA3/mcw1NEPLYSPekzWmTBjXANws0mxv2esgGW6OWP08PoPYiFXGg
8I9PTuJpcMQ+ILMRBQaQn6M3DHPYVmW978EDBxqXYceNbtmGgAO7oXaxeTVEHR4IJLxiUlccpyWW
Pg4dLVeNxzpAhLtja/v3QP3MMTP8+YXDRZxFU2D5IvTbGTi2HpaX73XdFPvc1PkDLITbVQesTUha
sJqGwpMz7l4HPVYsDJXMQc8fca91iYaGwJrDHHQvSOse8AiQRSxHHRyIQDx4FUlV1I5kzACdI82T
XTQc/mjGjG66YLuhK/SjK9rhdw3VfAq9MCF2iFJTkLqRsqdzBeBqTwG9nWqVwbJn7n5ArAN4edsa
V1bfTXuW6m5NnSHYNuNohK5m4gGAeb3pJ0B8w2qCqKxiOLpb8I1UbryTETBbVVADZi8ZcTMQKd3p
bmTE30+5FUR9S7wNB6A6mXvHniEq18g9G3FoDrJunjk35V2dQPGHrHkPFTgfFLRfyDXzZPToOsBi
HHJnxUex59S+8adShXkz3SPKQ3e/BgOvCIbV1Mqb0QzOA/S0sMV2sjH3yPJ5iCpZPJn2WjvtjQja
P4YHTzefALlOqfku/e4JxTnYFZmmnxDKdsq1f845pDxaWj+r0X+v+BAvd66o+JrwYutSdduNrQSj
ArSaBkBe343Tyv4BivQ6D4J7I8tWY8pVaJjmiEXfW2EjqwSggq2pdMI0HLVl7SfwDv2pLRS0Ge9e
bcDB8f+6YzgN8wmsZj9suuAuzxkc6IR6g5dhQkh9qqElGdbWkMWoPJohKGFVCCG/k2b5ep5nIyQd
fxIBwMu4K6d+QNkRxs+M0G3Jxv1g4pPBt95jEKGuennGaDcDUOCG2Z6zOX2k3uzuWyOw4L0NVGVW
G3A8TR9UB/JmjiZWQtGUian0Eac1ke1WyVTJldFJjkOZGIfAkJEe6aHJzVs2wWQShwvuhGTM7IhJ
BKDLPQ/R0qiaVaIblZRI2Eo5wnKkhnhgaa+5phsumwRUn3U71KvZmopYZhZW7BDzAmMR1blKrVDX
zRo6S4/WXMI4cAQUANsVsM9pCJ6D7KQy1NPzAS/bwmgQNf1w+Y1zqV4UcQ+iT9dgDSf1VCLScdZe
kK6WP0eCuYQu5dRv+0xHInuVTRdBCzGhcIOy4WMkbH+J0Oa8BsQS3Br0Z+Fs27/l7rxaPm/tp2HW
tJver0FQ/JOZZD85+Ra4hCUYa3EbGV21bvW47glkfXV27BV0znFz1XOOXzVUZ0XmRHIrGg1/DdZL
DQ9Y9Tx7TijMP6Vkm7aEkbZrQvQ9GF6KTr3DSg8iXvyPV9HH0urPeL8lrh9MI3akF2b62cD/UQaA
hGfAG+Oaq6kN8NwQB9Zt36SbJRqpuj8kyCIRVFHl0iiQuFNZAGNnZO6END+RIOykF9z2fbqyjCeE
BHHV1Alan0/mhPuO1u92vbQ0svMSFOXGvAcTyPL11hzewBkQ0UhgoKgg/ILzEQrAwNN5K9hBwvxq
DCUgJ7CL0rFHc8B8BWhDZbpvbDgaZe57VTmJN0OtDL9BelBXBA0kZO0TH+0V7bNV5+Y74AGPy0cQ
rX5QxbD3/fZnM6nXNqs2bWUeh/qh0EEWVm2wVrrfF46/D5SFTOiwhPnS4D8FcfPQAmAjbDIpQoU0
ATe0vW5wKaNVA15Jl7SelQSDsxlld+/0Toy5ToNy69BhPTrzvemokxFUOws+EsukjwHgoLQPs7RK
2vZWMoQWgwuHUxBcSI0GjIrLKQCAZvbvR/Ch5gk3WJf9gVnuFPHZtMIAKjkA6JxcNI9NHN+5Z0fj
wBBMsHDQelt0UOt0ZA3LEAhGD3659oY5zg0nLOA8k83gtA80clIjWkIicPngl/eDpu7aM7A0+dGX
acx88FlS746oBp7GWcLQ+6rd/h0qpavaSBOwX4GwHBH36eq2yF79mq8NrBnUBveEjjdL6pchioLp
DWgMsg45VpFrmRtE7RA6valxFS1Zps70iUxqV5FpVQgWFo3eLVkoBE7XYwPNt2w8BbVIlqN1Ueyx
cQ7XSD4qU6zgpXujq2JT9OZDTcdbBm3ScJjH0+Qav79Pn82LIgwkOwBVQVcKhRHQ1z/1pTzDMd1Z
Vtb9BDl1hMN1/jOgIBUj6zAaEuKDNi8jQZQJqUgg15vhLGan3KSOPZ4MabmYZxP4KEQ17UE5g1iX
c1qC8AW39q1qrPwAUQdx7N1cnXjWwPgo12wDkK+JrK/LrUjZNb0VZWusvx/Y53GBWUuXHg1qc3A9
uCg9MNsunTKT5MFrh2Y7UeOH7yBNRNG4Z1FvmXV7pdaxlBkuyhCWucAGPGqinnVZhhjywbTaymK4
tyrc/L7+6VoNv9PgYHkhq5UCqrsoVnaDo7TzTBJ/P95Ppc+l4AksC0qRBJ2uy/GaTT7CZsHoj97E
fngTf8iI/gM+XR8GQ3Gji6m9Ur27GC/2InwdIFAJ0D8KeYgtPtZ20LixYK8wiId8qtcCJ1Ovp3NP
dl3b3dpkXJfme++/fD/Iz8+E0TLu/+UfYFsu60lGVtHJKLR/T7w0IuqXX4PPBJ8pSNLgaF3JBtWU
wbgCPr9EnWGkH5+6lNv+aWYI6VZEI8q9bwRiWKD/Onkq642sniyIqXrpTYMkl733dom02lk5oHbm
5kMzjFc+8WX98tOLWB9fpPTUwESq/HsxoKKUIZzZWaqKTPvO6dsdHJWMAObw3ev3k35Rd15OCFTX
XB8kdUCJPglqznnWcCd1oTTmjEjowFhPd70vsj/CpsPD98/6vGtNgGxNSEThyER3YlkA/0y1bSIJ
JW1A7s3MAs8MoIxwDDiINq4vIl+CCfr986z/Jdn/s28xPKxkFClN4JYI0BAXVXzi9Noe0B28V6rZ
zh5odyADg+uPPFiAeaxE3CCgBqRTPrtd8WwRvklFswtaIKoMh68Wm9jlDxYPJT9DU0V0u6EGyqpK
fzs1uJ5BsBU6W5MMKbqch60hvbWm9GBIdx+U9Y7CXMGo4brlDbuCmSIEKwsKqew1s4LT8hd0hCJz
gL725CQpaLzIkW4CJ39HcfNvns9ctpItjVhqVC+Tnx8ARdyCY5BkMzIGb6kNLmJwU1QZP91OPuRj
ziPIvycDgbi9q+ajLf24qa2HUsOrXE/81hIyLukrKX9NArfr0B8Il9s8JySEjk/M4P5rsHd/lofa
sFY5Zstzm9jBT7NRhfMY3Lmduw6k2KQyX6UCk+iXCdD9ceupyLTe2mI+MksnfCa7ovyRoVwB/l0i
x1eKVoorEIiBMxfIfpfXLEJVYUvou5NpVKKCDdXzthL5biD2fY0jIM/pxsrUk1maSSt/lKnxAIjk
RvdTNPkeIDvtQ2FVew2uPii55amGhJzGe3jzYyYMEKuzI5UOSgPlqmVWaGVPc4HoCc7LIL7scrMG
R7PrUYckN1Lfz6KNUHOOdeZkawMxMDaeYuqozDqeW7M5kArfC29PoefXKiMcEbDg7QMyZCtoAaV7
R+2s2UCW47IxRO0AHNaHrPJDh2ZhiZolSJxzZBV2EC2TDZRRHyCWDCYkb8sfVJO9H5lMcPK0nlyZ
EG6LeWBEJkKLNO9PPO/jlKjIb+wIV4KOEMvuhn5C714dQXPZB8iPWhgbidF9A8J+Z9FfsL6MSvjR
99RLAM1ZAQS9IjVylZaHttkmQ2PcyKkAyZKD8xuovSvMndvqRz2qx0VFLjRLFHl45ULX3TdhjIu0
o8GWGBwSV0EQpXW3RkEMdGyscGrCtjdo+7M53S2z5JUZ7GOC57FLEXH8Kup+Vcnsl50X4Pq2/Yum
Mql8G3K+UFD00+2kkBBKkr8bKFjEQ2/km6mR3hmQ4Pa2zOwOxTDPV0cQqZ+HuQUlaZlalAWTQQSb
eq525iAefWuwz32hmkPLg2CFFFDidZuf2qkg1gRg3q7r6nTntE7/zLQ9HlQOX85+SMlTnwVlGoqU
TOLeIkCc1bOf3hmG7ceDCwqo3UsnQf2Kr0HbtZLOTdWqCzjK7Sj/hnZOjBdRwGgzK8w+qXPLStig
JsAAFcTa7MIgd8XYjTEQ/vXacAFqRpiuvSOZgCFco4sKC2yOxcNiZ/T6B7f1eVxysBdjm3Dvpeo9
FJdVNYLHZFflozvMKPfkBHMgrTnYEmds4hxorIPv1fjodZFCYbMDJOQ+hU7To3JNFLFz2Yr9JKCs
6Ep70yBHD/spvYdSSzjLPmmX3pKCIXJXKrQSHGjo69TWUdNRWAoG/N4Msl3GspumaYpEevyXZ8p6
w13y25nKZ9so15UUO1NC6liYidEhrc9MjVK3Y9d/65ij8u46Kl5ryFbNVulEuTafffihHrDpsQBh
zGqBWBF7tQnbERBs0gOMcVduSjZOelNlFmrCJBwAt2q7BxcBn+qnlQP6MZRMw+UHKCQNAnrHR/eH
RwvgxA9AHsf4V+HYeYiAgugW6qMrB39ZdOW56VtQPnbZcFcZAWQC+hc58xPq3ii7/xGdtcZfErs6
aaFRe4AbQGaENiYdpnYVKkgNxafPnlTvQGN7iFEnj0EJXzXjq6V21PBOBlcJHpdJe0dGGuM/2dT9
6urxj1lbOVQbXAfegQbo7T3U7uDqgt4GQ06TwTVnalaM+Y9wRqud8XePaXNcjdX9UBQNNgeA4eoM
N7hfPZcmQnYPtXAaa3lahoiWJSQ070oDCZwnfwHKGyGQq0d9/h+Szms5TqVdw1dEFTmckiYpWDmc
UJa9DA000GS4+v3w74NVKnvJ0gwD3V+/UVN/KuX94n1xNSb9uoySI/Obnj0HsiEXB2eL0Z/MfCWl
wO3JHVUpvUWJ0wwIZu93ZT/3jbg6C5a2gqazyN4KK8qk4nzUXHlVTDBi695yfzh70ETNYBKzYRN4
xBWRnTlfu9xjmb8axp9tGAh2H1Xs7zpzlhdOcx0bVpFa9X52uOf4J75VziHf7lRQNnw9UPDjJzGp
9dddNhQJG1+erC/8kRhI8cz3ZJ5eRbnc0hYswqUSLPQdwMja4y+pRfE5l/Usn7V35h81VX3XWG4o
vZHkly/T7l84+Vcaxnauztw7J76Y45Iu1EIb2/PxvTV3Ab/Hld07/zNX3YU/TYP8Ni2Og4QxOOuN
Czw1xWtJjsPxmyEVo6b8bpVqCRq4drt9vNJC6I98yZfcjHkt+lp+qeWnYvzmizVkp7oBadoY+SdC
ZHMTVmA13rEoJ36bJ9rQX7Xc//SPxosuCPGGp8rSEs9Rx+8ohvaOL9rc/zRQJjblTL+63igUaW1d
9mvuaRrMvObi+N1JjuImnN2PzdW8ddn8nkvjtzPZfmg68o56369BAF9l1fxqMEQZRP+HK3441Gp7
NC3571oFY6w1uxWbE7IJbBJXvXRESEvCwIyEhk8QVwAwVGKKwaAj9Mit9q+ZnTjMA1ZQwwFX8Um7
C4Ls3lXOduAM+3BapXpUIufcOg9TpA6BQ7iWVBwzB60mMUSeGSr28cjLi+tkV2YY1BvXQTkMbFpd
nWazJxVwGCvtBuvQXG1tm7cQE26jotq3V0wC69jGCr+SiP0MZkBsNvJNjLN4wLOHMtD751Vo9qu7
IyvAwmWFgr+Lyml4Enh9wtKuH2xn+JFC/G4gsCLTJMtkHavf0ty+0Hh4IdI31i2Z6aT+mm91o0/x
si6PEP3NtwiqDx+TNUJVWIH2KMC18sWLuspsT0WDRN2dST3dLVCoSXOny4bH4UQbFDDvzKpOR0iW
VmKTcSFr7r96c7IExxXFHI5TpbKvyiivlv1V9euXL+xXnwQKgGwD4SwzU/5SrSzylJ18Q8b/1ezm
ZzHED+NG9u0HHXkdq2XJLTF23yf0r9fMJkSq28HgOU1smWKAJ9Q+Ko+elMbdtbjGLQxNNvef7RB8
DXQRfE5ZJkNXz5koXTiw07aN90f8kQ5qeGkdKBECQwbrV7aa4w3janm1++Idrh9kRuvepJBmrLGn
3C1DEMDEHai2Dnhhl7v31S+5d5ubHMChqwrrsfS75caJviYMRi+RjerWZbO06d3Quzug7eUzsIvg
t3KmknNm6bgXHyD+jOCV7g7TvC9MMODBzFgmLIcI5RWhE1EyTsmBu8zzYYcBI7nZKNiX7QlfaFD0
I9uyB0wQ2s5U5ED0HG5WzwGGyynlSAvVVLEcZ5E2syQUiaYi9GZjLgJSE02PdPZ1zFlgzWz9JhFj
7S85u/SJ8jg9tYeVWAxCUNeYGIn+rty1V8+pd2i2ai7eg7Ik7QhVMAvP3rznXt99dH4/389qd+Je
6eq/SZb7msjaIkTGz6amYjPVSJ0raia+yq9Fcy+scvogCmtwIzPoxR96OOszITHU7uzF72Up/hnK
/9uaEH7g/Ooj26U/Em3NHYCEtP1LDg4Do+WqjK3Hye7FpuEwK/buGxvdeqpJ4/jh9cikmR0vNCv2
TdOs9UitFhuqHBElNJUuTvVONh0edp+z06g/iWJoYCrLcQq9wZMh3S7sQ6UT7YZgbyLi58+cC/gS
Tpa2CcXWjYmT5bAJyhvhOIItDGZWqSwYrTAb1TNpzOLmHzi/saW+r+mxqWzM8pLQAQIQdLxw2mnd
+lSaqCAgTqC1T60+E5pHLIvStf/kaEdIPk7L2CYE70TKlOHmbIwDlP0WfZFY7XxGgxVhuE6zdXqg
o+7WFeVtbvtI9ntaVIr5XVXRLElVG63iv0CB4E47O4B9mvyKXZ9YX2dmunDHM2nOEISkF+qSIM0O
dJlzqLwtFmlYmRHwTca325Y/mQXjP7lkYW6cCfMFucT8sKjgPLb1tXTaEybzt6abQHG8B1MQFsRM
emq09mH3ix9FjXM4qvJlDZY57MfgZ6Blomzk99SaJ36+gIuy98hWc8dio3XmirjWvit84xODGdQe
gytMHKRqUjrGRdv31651Psogu+T8mWoGzIMdMN3+3nh1YiEXIWwixln0tCztmXyXSwOJREtAmivn
rZpgCvu204dwIyE8yFhDm36OzHoBXPUAdufhp+stPzRG/C5q+yptmIjjfTLNn8RQ/RHzdDd1+WXK
S5IQ1k2cyCCa7/g4YHYcf4nGJXhwrSILtXW8HC8uKNrfU7FSd6naLjt7U7d9tv78D6McHGNlt78l
e2boUUV9czsrJcjwiJDSeiZSbgKMwyZB7DrRWr3HYEPy34yvk8SiJaz0+lHm1XVzrUgz5QwBgHnH
i8wCGouE3shaUPFqm/hw3Pl5hzsPc2ukqqKHrvzhTS+JzPxTu8vX2TAufr3e+b2fBKW8yEadC7xV
kT5ob7nktDirmUCajNRacnqcPbQqJ5rL/7Yx+MBgNcyhPnazk2iz3MJR309QzehE8VBAaQOX9/OD
Wnh8StWltb8af8qtKUKii6KxGv4elKbF7udV21lXVdxr65Ua8Adtmk8u4U0kbb7p+3JqUW5Ye/+E
9fNV0Kw5Fup1HoakyNhrB+9fNnf3DsILgm6TLugIx+j/p6J5tBDd245ioMvPVZk/wlrfVUXLoDjh
poIe6bqHRpdvwur/7s4IDt/t6KG2Oyx+l2KXF7v1rn2LMqKYOJTrcFYwAIkafWiw+TzMwWPltXFW
EOFrim8kgSthWQa9uYGhRwDBZqrTeEhNRnfqfOu3RQBALNpdf9zxWaW16osLQaLw9zv0CKllabXn
JvrQtaaoDG1E1nRFtC9w+MYoPqZc/pvGZTll++adN7MxE2PKqzRQHatQk4+JVfjapZRVWpWk6Wzr
cobOfrSlvd0PWVCyNOippRzKbhexIVbj7F70biJ5RdUhY3MEWabEWKdDP31CKr020p+iZlyHa95h
R+4aciioMxv85TmTfhC5y1hfF22I7bX7ELVtPIt2Mt8KRYd5uWdGsuBtJ4UNtm2c+zt0d6AOfdOd
Xb3uUosAU+kPHDEZdu26Y62t4sp2kpnJHSwz9Rb/dTTZdnY0WrJMIfZoV+hh7CfFIUyNCsK3elgk
WobSIjUJ6YiRdPnhMjHOhWs+Af7m4bBWRJnBIOeGuui1F6NMvJUeJJqaytgN5INVuCd2rw7WZhvj
ufHaFGvMFrl6O6brPqqkd4iHNuZr2RzHZfj9g3MhpKGK5039Eb3+FXjtUzEeu6dv3wlvfcGUcelF
NuA5Ge48KeyQBSTyCytpSGuthXu1O/dBFNtft24/iVmKK2u5kfH3QOzKZ0sEdTRSJKmOZ2bpLRQs
k/Nij066DvW7lnU3fzRJGJj8P2YvmBcEV48erYdgthJq0R4pevsYy/xtKbp/E3Umb1lDVlezsABu
E4s0qyBRe0pLKp6BzoenIUczNFw98cY1XTp2JCs7W171vcHmVYadNCXpetm4XFXVM6yU1ikwCk6M
rn9Pju2VofMucIUibOlJLhk7NHNlVUHCTg+iz376oSCq0vjcejivtYZqyZ1TwOv3vPwWACZNYx62
+PQYAe5VceDnw0LhRcZkI560vU2F1b0e19zHR196bpohUXI84PbZeW/nALWhhnSnuVhTk0ge5q3Q
2D0RaYjyZZfqBFn1szcSRlwQKudLfsgeL/oWUjX738JvP/5Bru8DeqAXJaz3neyu3ZtBJ/G4T2Y0
bX3c8INxs55MB6nmxpVnlLtxWl7z5dtcVk6v412lv6+ue8bXWHUGpHUbFRzydasiD1CAtwrkTYW4
U+19jrKZnq081LaAOkDz3pjHW2F0U2gXiGU2y7tSuPA6Wc3zumkXYOoHXONn4emhb/fUGBqvoiY4
IGf4OG5BdUxA7K+oKh9W175olnMhOTA0syka9yE9PlvZbmefVcvfoHedvUSfJ5sPo58SkzU0Q3Mn
6/0kivYxb61fSp/Pk6ZHLaEZRq0/jauXbBZw3/FJHJ8Kr+8cbP6tJGByEutLMwyPGyzeaeZ+z7ri
c7V/hpH01ZUmkmTZ6b3aFnF2N0QXR47NpF33tqdmUYM2NVW05cbTri3RVsqkXBTP+VE+AdaNS3Ty
TtKvfuOWg2Xl7NLsjNXrrkcwAV6iFUimJlWn/Vr9EnxmU2O+lKb6Q9AuMh+t/63TTRgaWpW4Tfdg
EdMWTav/C9UJMq/2XuX/f29tbdOGvrEkGpborMuSzNsvSHuq2B2WV6dBrULO3Tm3YC9tZr22KqGp
a0hnMjHL2Gg5lBpbnez0uZATF09gmC3jPiIS+Cgj7LbpbM18z2Revdm4n4T+pGlAuLOT+YgCulsv
vT9ibLQTaVqhHzz1K4r0YN1OrlPe0Ql/Nucq2cYqHaqGwgw9Ynh/JS2IEkw46cr/mQx57pbAJO+S
e2lrkK6hvMg44WaRtJq4MOa05LFqhDops3pquSeMADB6/TfmyJwDRZeLCRxn/LG0Gc2E0bh9iJTv
CSPF+5hnxNark8uqvSAS1zz7LuNaeX7NmjKuycCvcZSZ5Nr2NhrOg7MbXz302KARZEYpjjhey67D
8e4isgABM3/96rQnh9tTNJOM/NErIriEZRK3WrKDziLfT3Cl8lKhvo9BVp2rMmYt8lxtSHoTCS1a
Tqo89E/0L3vEI9jbKt65iYShPRGwGVVjAAyVETPau/pr0PGGFr97tbnxaZ+PB7bHBaTlkBdkjfOQ
IVJWxGgrDaDS9E5dv5x75mfZbCLcZjfWRpHae/bP0axIuVu8jN/qmK8zH2GPm5SSj0P0D5zIiAqV
d0ZZ3YTvXyl+fjDq8Tpp8tGog7tiXk9AZj8iMMDTOVnW+u8KIoboU/oi1vVuqEXqKD/qeAKXjuLP
wj4NE/cSXRaow0ie9MCZU7f6WwQIjvUWO5eoro5k+NP1quHG6ApQ7zpeZXOpEK4eMJSpvC9JL0ck
nfpnL6az68znvJcMIFqSrfJxB64LVd0ys0AuVf9p+fySTdU38SKs8y3pjCwvuX+RdXWllfMlcJcb
Qc9L4lBLGLNtRu2ap5nNE3e84tKWsVMGsS2cX62ob/CSqUYjgUS+01jTg4/qbuSc7qJM65E8LU5x
BkCKhibLw8IHkAjE4qfkzOWJt3Y94GjXRPrcMGCWTMeEliXCDI4V92yNDEJ5/gjQf1r6yTx4ljXa
dKLKpf5usN+0tg3pBcExofsadCcF+Xk/bkSbhXIrM4iy5b7Kyku3ZPdTLxOjFP9QPr3WGc2pqx1P
IOshoS/kGbjPjlKnwDVSWhXOksjNLp9TMRTItb3QrozTZO4Xw97joPaupcVyPEjrXlRwTft2KCb3
l6p5b6FjihEwUkfbpzvdu83QhZRFQ+Aqry1K21nJ5zzQo7VwvroMyVWlZDLXgnnDRXsI6ztU97TO
+lxs7a/llrE/m2d/se6t/Wkbxpeycq/BGJAbP/6bqv2TFt0by7eJil9Pm3G/MWTercAEx23WVNrv
djH+HG9EODbyjOWPZAzbh57uaTSFxYfwV0hl1gEPqq4cLmvZnFdNXTnjxHT6PDF7gH20XVIoYILS
KFKQ2rPUEBJVFWqcCSnN/LU7/Yk9sqVxo40LFjNHacRpju+o2pF4YxPIWb7drv02Bq6lqrDX982/
rl//9QpcSPvyBEx/rayHde7Swg3YZvNfGF0ilHxpYbHR5NUrYUstXgbigwftZV2aM5vNGTcpeh8v
P8KhlsR2x++VXXob6RajQgdnSJD9N6On9TBgY8/mSOvVS+jzWtbFejNmYCp10P7ZeBtZqo41JIPV
JUkUhI78WFXmJ4wDaJOq/V4G8n3oMNJruCuyhQ+Qi/cyqfIsobWWQbUg1QtAq/gFJ4uCLrDfM61n
SzavkzPypDmvC5uqoYs/vW+U9PAGC5cw+9h1aEG3y31WGuN/uqN+9slM5vAylk10rPbuWv3Oe+Oy
7GoP/RwwabSr8wyAENMQ+aJySzAKGuSyLwm7RwOJpkDklBlZU3elrh5J/q6/j64dkY3ylB8N1ThC
6iiY+pC4hZvc7CfVHuYJTjZR0Nh3elE9DUSkHuvUsZp6SwHGWvlPTcF+bo/lr64uqnDt1z5arQxH
x16USVu21VkMdU6aJkyaOdiXdW6ssO6Bp7UZeLfkE3ZqNOuemDhrjqOWcuEZbuwaenxeyhBWdI5a
d7xSevRW6K2ItmOiqJiSTBKE4pEsppg+RxU7w/B5rHp5gcx3mPNknhmDu8LhVMP9suCKsrFchhoY
BqMGRgSZoaVGnwx87IzMhq6/nfKmdyJ74n1q3tQyO9V3Xl/dZGulSzB/UU2dJ32LR2NS1vmQhnQK
SFbrbtIu/nNmIVEF+0Zi9jUTHB5LtqrvoWkYZ4kvGkzW+s1arUsr2O6dznrSvPZNHwM9UV5/KZrs
UctXuCxT3DyXRdJQAtgmS1vf57/RfTetprsqZ4nXhRGHeNua0yuoXOR0zW1eCx9EyerZupEDaJpW
x6NsvpYAAKJTT4FEcr+QUBPq/uIyfdeJCPbnymmhveQ/2Tovld/fODZDA1bDH2HCxHKEv9hF9Ygy
/J5yXJb75r0iHkzLsweg2Ju7oGmwdwL9FMfKHT+CJdtfx4bQdDQuGpRpQxzbu+TMJI3pdety9ao8
C4kpktKtu5psOYN0ru4GVbDUcaDZF+pUP1Z8fKlg4kNptRR4VNwhe7Xb5svqtmf25iWixUFFyN4Z
Buo9uCfKtIFZXFY+IfEa9KuDY0b8ylp1IXbhWjUTop2tPvkVLN5sFg9F1V7oK4tXHsXS9slymp/p
QT2TE3YCoMNYAT3b2F9juSQoTM4lR+rRPFIT0fiic85uuE/uZ3P6Q81ngt/g0yjlJ2K8+6wDmkMK
N8cG0dLJXAgz9PLy1UbIdlor3eEk6LZF2AY1erV9IF4MHPnH0kfneZqRu9uHtl5fx6/abdCG70sM
IfBbuYL7fDqrvGjfkPRNV0Isro1UcBz91KYIod81k5hk4wDhYZefdDpFuFtQIrAs9Qm0yQO+rfOA
niCpMywBU42kqc4ynjyjKs+aNXvxXhMdNCuvASVA1TlBTbVu6390QqiQMHfx6JMbSMWQX/KWLMRg
gOPZ5TiIEubk1w/dbDTXwp6Qnppg88CpFuTCnd10bB7ZyrJqDr/WDDeYZcAbZUg8h2TeB7mEGVLg
FgXWLk59Pa7xDin0GeQOLmmzkk+cuNwUS5V9Wicfhstdd/+/UeyzG7peW741omBuNghV5gjiWzGB
omWq2Ub3xZVvb5XhbleQTfiwHvNHGa4ct28mmqHECqr6WYEg4gPJ1cvuwUoUWGjPoz/0X5MuhljL
gHWyvs/eXEvrTxS6c6rI5HpedULo22LRT3VVr0+B3ljfADtAlcHMEx/kTSyKI4t+yn7mHLlKryF/
KrfxMq+azSTatzj4fOCTYF2MkLZJ8VpyMzRQWmDTrFSeJsLdrCGIlc3B0BT7IzPSchvo7Ln5s/XL
76iD101vf27NobtrjPIv+UkoXApRP3nBrieDDYhOiz22v2V+7xcNALp2YxCYf2Wr0SRX7CUYzuZd
dhfpYj7o5SsB4hoPUHAcY6WoWe4ma4yaVixpbtg14m9z+9uWo3u2urqzQ9IMhZ8InsEnH6z9WupW
vr7g1B7HBwBaK0sbTBrRohmM1SV41MQGG7sIYNmP23/wEfK+zY39xYe6xae1ThzC1uF52AvvX133
Ix4/b/hZdkIpMFvtXWp7e/AoJDsyuoZhmXDh6KghzYiohLFOsJbI27YiPJ79QtxcnW6oNlvXv0cf
kZHWe6EVcRXk1kW5pMuldrB9TJZVwln7+3jbTVMC5+Qcoqy+kmnBTZozjLn4QGbvc7MaN8w0c7pf
rQWU7nAa+JlQ8BJe3lC9oGcXx15UF8KyaE/juNPVyXgI4DG688VpSiwo3Nfba+YhAoOoGN/I3rQT
G57n2cnhLsvAyJaoaYSb+NXwUrO4ulHZ7+tVoKJ6klo7Rc7YOYiWHU8QfU+dQiNH82f3uwaTQz7F
A+/sxcpymzLluc76+qYWZ7vN0/zltGiXSA3Kp0hzsp6JdGtV9SLAcDseWhQ83mGoApTUQuRW45ZU
q2b+tLsx/FSlQ85MlcNsKE9v3ipn/s/wCjuFLnKYRyo3nsYAdXghRpSxvTXOn/va/9ntDsKE3PkU
b46LPQqYXtcWyFS5h12ZB5FsGUlmg4lCagAYy+LJc2XW7aNmH4kGc76+GSbER7gW1XpTeAb2sNal
ex6zzGkjLqX3q9VhgOeJZbQbRxEDbtL2MYJRp0bmzE9UFdhaLLLdIobOs1YhfnGjaedhs40ot/vu
mUB9e7stgBJB3EkpIHfI8f6nLc38i7MaAAZDhsE8mNMz5zd2Fw1itj5zxC8VozKvwzicAHMDJ121
nWaHXVWVFweIIimtdv2jKz2gZSt7d2Y0n8m4in6APNI4Xvi5j+yChsvhzZnotkTMNadyHPAQmf1+
mZQm01ZhhiuI2E16Oxj5XEZS0btK/jR4NtyTqQsr8Yx+BXwcqqT1su4C+c1oZut6HKjMexoGdKTb
sFg/mYnzhoG/JKOuMsgRi9ggBvu0udLPInrn4KvbhgBNMGzEoe2r5g/De26Z04cc9/rmTlI92eqo
TrBd+a7B/CJIKLLiRTez4VXZ7pxsBhDikhGv1ZZsl8+cph1WlYbO9Nyvvng6Oc5L0l0DRx0hFRw4
ljHQQmjG3w1GQBZBA0VsZT8POZUmq9/jCR2CLjI662fAFvw0NKvSAUOmgSFDY5ilZlb+Icamgzvx
2fjJ6KxPLeBupMrtTrj4gutudGGMsOfWJb0LNJiWQALLX+QGX1UQ/CMyAAK0wv7k5k17X1W7fTdb
/R/dH6lvccs1rO3yCZT/P0m7NqE5UxH1K8c72oB3DKV7dmZxzx7ROxxyD2HFWqdXN13bgxvWDSQz
xdolOsIG+E4QTs/EqCx8grNEXyDCyobg24YffC5GQrgbtK0xW0GWLmUzpo1vkGCtNfoNVh5YnYUK
JSMTdmvvM2ohH0Z33JDULdCeiwZfScJ7SUuK46Al0LAptVrjX8rjBGrZ/iHqNNzYtBE52jnuzXW3
B3pzeKdlp/5Ndfa2chf5XZEao/myCqRurpZoJhotlF5OWd27QDC9bUCODrfcXt6dwd+IXZV0rSBX
cc3+zB3q3coGN66h064jqhjE6AMkLFYBqn13Fz/rVD4aGYJZmpepoX5BV3XwGf6Dp6+KqUaHmXXL
u0qCTZm9eUc8wbOHScUZp3eY/9fStFpQVw7gjXvTx/LT5QANBaPHpGr/WroyOf4Ci+NDq5t/isW6
Kxo/cajG8BaEfPLwIwHqFfV+G8v6weqt98XnEVLj5zSuZ55KOHL7Ms9QnnbTMuISi9q701EAOV6t
hiIXj/kFUX73v5cwTYgBdrFcR41uJ4hutdRkDnXP5SAQpW4uJvdihnREFWrU/y8/V4NFArF2J903
5oqfsWUHDjznnzYNjLxClknFo74YKCds54WOjIDPuzSZJESToB6CnoMtO7Q4dAw8u5vzB8VnuOK2
s7aA2AFxdhgmJFIn0Npf3DTfZQYIaVJ3iuYmKjVAuXH7tBr9fScZZNT2J5ylb7VanoRqIKWNxBDz
78nu/050gOXDup/qgK7Cnci1Xl0ZcJrQnPS/LDJnscpnSbubKnc0htRALjifD1V74YhUw5CzQMWJ
db0dv0afcHYfy18HW7SSj5McL6jaQYWn/JMp57+9aJ/YVe3ztHrfx3f5ux5PlqhjejeQdlnFE+Zx
aFnwiqqZE5Ijopm4aPIFkmAAepXBQ+U0abkDTKkstev5VbNX9NfGEMkOEmRSV7YPjc2teBvVeLcG
/QPpVJw0h+yDOKlrg7/L1zgp+KwewPttTqXH0H/IZry3Pe/USPZXP/heJ05+vvczgDuGds8o4i8w
E117Nf3t2jXr+4HmiYUjWcf5Sm1Dc256PWVBiIahTbSWEx6Mg+1kWcid+kTmyc3ox4/AwR5WMDBW
NiJnq/AoHN4vezU+9v02hmxr5smjSnY/sA9yqh5JX0/MVX31gfxAQGi3BUfhrnsvHSqFdrv6pGTo
XLntgzPlPN7GY241V3W8pmE/kV9wGxH5qsBNgwqS/5ByD3XyP5i+ddN5IplDSlqN2uxD140XFACf
gTFp0ZpbQGwFK32XuXUKbhDcjzZ6jbmenpcqq5O58T9yrGwxENO7t+GDD2wNP7itPeJCUuGu7T+F
JX48c+3PC26rcTxqN/rYwhCyO/7jQpkXMoByviDl/S6mBVN7Yd6VpovW061FOPGkO733L+8YqEeZ
fZJUlyPMbtOq9WKVkdtu6rg5Cyv7WyOHOhvFcobsPROy/p6jqwvXeYPeZCG/t+dCnla7q8+VPTb4
z6hQHN2H1gnuEP4Fi+gj1ZvToUgkivXW0O/UdN1Jh8twsw+iqOMdyD1ngTIcP+U7EwddIYWpcdP0
8WTiOLMxcx8PhzessUk4Rej0rJYExiVoHG0sfwuLbl5aP+10bOQmNIC4sJ8niMRPa0m2QPWCE43H
ZU83HdlsYV2P21uDzBXSuVsbxeEYcHQZk60a6LiCufYcuoy+NlbdsjUwEWoQuNZtZ3nGEXhEAWzg
m6VcMIHunBQxvKPO9NGnukYVbWb2AhwbkMlFIkqLBgXpO0rFd5DFjU9M853ouBKmyu+HwQgb3XoN
ID3Qp1aX0SluhhbcNTNORuSUC7HdVf7R43l0AnI4QZyptzoRv/G8WmCLiEU4sAHUrx9OmaWaNeJU
fGxN69FbnJ+JN2OPLbSKSQhO9rH4iNV1wWDfm5cR3D0HpMfzFTrwtOMyXJpgTA/To1cDwrLW8Nbk
oNih3nMGjNxvLniADjGxVahYn7uTM76v/mdPEVpmEAwo/RT/XJhtTlxX7U9WZwuHLJVuwFsWOuTj
B/KuKrT7/tTD0CGQIjjwF+FxV0MUdtz6xbXw5eVIuw2I75k87QWjYgzOddP5IZW/X9aieXHM8k7q
j+wlEQpcgYp0sL94bWN7f7x4e9bIeukTw83C49ptYr/M3aOJW7mlW0bNRly66MAPQVavfWlrAXVd
psoOvq3BfBtl93sbnAeUmxxs+eS4Mbis/KbjDjvk0mwl1q7owrI7LfURpp/JKK/IF+Kxt/QMp0fx
vMNzH/ZM4H9aBtvlS2+zf55OQxRsZg16GB2XpJZTDa859LFPOZnc1hel7V+TtJ6sTZ4WjvIoGYCB
++mxRM7S6u4e0685RMOs3W8LYgP3TZvcuC23U+X7d73WJfbOM7tP+rlgh6Lt7eShFMBZnl2IzX/W
2feyzdtQdCwgx+iKeUwWTZ41KGJ/cBIVIG619BANRk4gQhkH1fC1cXcqzDyTqJJxDu6zgcmDK07C
FJ1YW5MemMDsyGhb2e2bvv2tB6qiBm69SB6edfVTHQSJLfmJs+7zRPY2tLgAU+usm3lAV7ySWczn
dQ6eSt3H4bXHaMRxzxIOwr8ksLficzbgoVTzLjmeGNZ+XZbm2kDIEOueaG6VZkqmhv30f5ydx3Lk
RrtEnwgR8Gbb3rG7yabfIMihBt4UPPD099T8G7E5QYbuSiFphkUAZb/KPElEAfCMUhxSUHryZS8d
rKdDpwIW8t1o6wqWZjmKA+wrfRiu4lZZcbhb04FSgYRTH5y99EPVVXgoORWzGdxzMjl27F7aWscD
4K4aw9ikVXrT83MSAYaEtuXvJf/bEJAehs2ZYjYXzAaKzfZk5PHW5/0aYTIvxolqZLzgP1u+t+Ra
nnqyupCvXedlelHAtQtm6KG8C1TnbOcC4h/+DeIbQViZySllvkMAcRPr8balQ0U8gKKmd4HLxVTC
TB7zk3itGSJvAtpWTQ/+wZiebSW7cdjQ9XyqKfwo42kp34N8056S7jTzjqo0ieuTTK5jd9JwgYu6
l+lupFof3dmGWCsUYW1+U1Chu7ENl2jmMNIm/7QQlHJECEliPTq8YE5vXECzhQ/hQ3jRVloQ5M5L
ti1/rsNtlSpwxuMw4iKxmpsordiuHTJcCVmGDk6nDkDBg+1ukn0YQ/EGphNx97RhKw/BBgVX+Bso
iPT1+2m+S5oeJzRrvFscgX4rffiW9OEWmwrCiGfhuEv5h6U7ueFPBRFJhnxP0QenlCnJzgPJa4qc
YNnzeTnQL31GlsahrAmbpZpEZ0+buP5CxIexCzMQGgyTuTeaWWi5g7SkTk797ShSRP06c3vmkBhQ
Vhnicz6J2YfgPMI9R8WdkzQZjCembTPaKT47fr8Ot1NU3pcRxviyUPbVpD+Bilk6TOxqM24QJVIq
VA9pHnW8Ptg4PAzDPD0g0gDCCl10NgmkOVPbY/2AidFO4UNipOcuQqerUKvpLe2s8Agkw/8GSLKO
42CXNsHIaSkZtzEu+4LCxTKmWjIfM+NQDNaFi6BNgA9RH+P82FrFgwDPMquG/oXYR79kHnRvBQK0
zFbe7LK6FZ2PqJJbxIBX7PB0AGBgA3TmloRrLu1Lc22kkTtr2uDWmHCXVdHSwBsWV92aHSOsFi7U
ujx79h1hzkKlv0u6/NbqgyOB5xOVsQSSUl4/eU47a0u2XZ7eL31sO3PVirhQYy+36Yr6cfKm5wwr
SEvcE7sC/abrixdYrvOSg2GpT09RkAOBdLm8setifLHi+lI6KBVxh1J1bKp955Qnx1fWzaA/cHhe
Gv64Z+/CXUv1QdQfAIYIOxsXJafM6vc6uxTUUR9ekGxsUzybkXlkn3+uGg7VIsTSkQQPwZQsYsU4
eXmzhRS+ZsO5NOEo9VI6kidcMA2Yp11fHOXeJQjQq1bcAqPA5hjl1PWKSl11qvBrcPf+0Y3pIxGU
N40enWAIrjQ7uE+VdttHSG8yH+AVkbo3EoMkOSBmyQrRM2u7bbsqW02sHK+iXGgyBGRs90FlMHGl
s5VFRIUfl40tyT7tuG2aPsdLl5aLxu7Xkk7WJ8zWMcAq2DMWN9vUeWaJUotZnBKy2PdIcCACPVs5
S7lJGbLB/dgjQ+pslNd5cA+g7KLnPWLdBDZcS1LcmvOQmEOKBQ9kuoeopPKTC/WS4v1z+5aRbheU
W9JW6kr8eeEl29BynnBX7oMmA1Qz3pYDh01Lnq1bbv8p9mouUhu0NgRVnpxpODRROXcU4jATDzWB
3tjMc34lZkXUELYKx4BYUo/s1GgZVflNqaqb2nI4k2k3nH9Wqao0aKPas2GCZuPG+tBm+rlUunMJ
gkKdPKqZxiaLrYUO3HbmdGIB62BlhupWGSSgioJW6i65TV8r8CzZRhAgBqVFFqLj7LZBTq3ZBFs4
LDses6fsapGTbnIQMMymLUwhfumkXJZa+NuZ1JmwH7y6eEpqjd1Xt8ua5NFMqocCog7XSashSW7C
aNiX8JEI/YTA4rNfBA1FvMusIRSXA84jl7iHscU/UbEN1Ex92/OFco/7OFn/dDiaF1DRMq9et3aJ
hjljnqIboLSfqV5+6WP7gzzbhaL20ZxC/TZEM26XyTqPrY1nK8Uq1GFBmdhVdPIlm1o/RDGy8O9N
zV9c8uz3dSp1hqNS+yL2+7OJWgt6W3ShN17iEBvhqhG/ghCF6lRf5FOFPirAqvx/tGmrDiiJ/8EP
rozbgluWEJ9LfxkQro0ZnT7AAh+/tJG9z0LmBsw/U/uDe1u7Al3i3ZZRIWjJZeAKKqkr7/bQd1J7
PbWXLN552p2wnnleStpIt8zfQxWu+FciVMpF61NLfvz+NX/1qsvGuZUzoT1YMBc+v2YXblQaZEZ7
GazgYuI0iZNTn1v3bTwuv2/J5Cd9tqhDSVVJ6yPvSTKIr1pKzdoNLa9pL2xBmjMnBGJ4m/oHzMHX
XgNGE+43FBtbtb5QgeuktwKL8uUFW56Ws6vGMCjtfDVjl/C/0hGohH/K8PrKFrAMovBsWwfW4WrW
1Qf0w4Tb/L6rLjlp8QujQB3PiRUlY21MP3UW+Zau3qIFGZG+YjiuC4D18/dqlLDNHMf/84AW4cwU
Hh5Gf0PKtW5vedJGAdSomsw627IzZ1U5/vAb/OVhP/0CskP9C24Qowrv6jBiGOImwnhWXhI7ufQN
//J9f/nLp/zU0BWaw0APMWDIquSwQLa4nmKwkyQSZ6hayvZGjc1lwT70+0a/0ilci26jaqqh62Qv
GFe9NKv0PJ0apbokHEtnrYWYE/OEEmaAhNQDic05tuyG/5xgHP6+7b8+sEn8ANlskoNy9cCOCkfN
cnng0FujUqN80Z+bMiF+/YA+5DjwrxaC+/9Ho6SqaMBPTDrU1fN6bYRXpPhfo3EXbv02fc3RKuod
0hcDjVn0quX1D0kuXycdJlhNg+8LvZuxc/WkOSVcp0zFdK/rVvg+GhqOTLXvt12R28rMEk7xw6v9
S4MGeHzPgBiuyYjIz53W9qY0DvXOuhdcLwTN8AjwCnAHR3D/8fv3+XWWg/nxr5auhkdhB0Mt7N66
D7tCbGKRHZVYy36I4fjLksGqaJBcSGHTNO0/yWf/GoRUFScVXcd4j5GNPeSdmlv7TI1WwnJjpE7q
POLZknFe2kSwEjj2hGt//v2Dfp0HHADvus5qSeoKksHPrzQw3Ky3hpDysbri4xWzJDmJiY3i9818
/XKuB73R5ZuprsX8+rkZd8D0aAtR3mvg4vCleohW73xj7MmYbX94pCukPAsxMRwMARnEDP/oGn7k
jxqLPxWOewyyLu53vxUbvI2c6V+NOKV2kiy/f7ivI142SLiejr1DhlV8fjjB5TzMmrC6R3/iuiXC
xFdkzLMeKaAbHE1M50Wx+b7Jr/2TJj1WYfY4Jpl4VyMhM4vWhyVR3evhRxAXT0jFf0rL+dqEx84N
+BMVPgck11UTYshs5CsgWkon/fAlYFIf7/7rUxA/wxyNSMh1WHevRplpTHldmaW41waUzZRBgnWD
JvX7Rr728M+NyO7yr0HWjJ2pCjsT9+WQHyY7NledmWIW053L9w397YUhxuBGQ5V5GvpVNyAjjGNr
QkN9HKasbxGZSUP/8X0jX57G020QSPCsYBMB2LgaSMRMlAaMyPRBzeoP7Hg4GNxBxSqc3P/XhnDe
WRoTkwdwSLvuYaKpEUO6efXgiXqtTOquiqcnCsrft/JlXvBYtDxISK5GHpN5nWNha1OqdW2vIXdV
Loq54+ZnVdj2bLJ+QLN/fW+fG7rqBSUUhkHvRu1+7P6obZK3grJEQ6r0DzOd/EGfdnaexbPo2EIN
jePOdVR5bjq+0ZoltFb3afSNiwyC7JOVjmYenStXHv/5BX5qTv/cu2PDDqauhMdZ4KEM8bQv+yg2
lvqUcsGjuj/lnHyZ6uTToVd1WfHp6dfJev5gE4foh+VDWcfQBupjgDGma4wlcI5yeuh8FhAggt8/
49d1klY54xv0EdumjHLV6fMa0qnTVPmDKSE+zlPk/w7EwAtNHwC7zJQmf1fKAebU7855CriG/L59
5y+dx2XcmR4rJKcfx/j8kgsI7KNWOfmDSGucvEAasHNTIm+4dDKWmjR8aUo499PorlR9TvcfjRIV
c9PpILiYLtdbmELKoOzZz4MEBmC60j1QE2HNZR7oXc0ePhRcUADhs1nd29M2ynrAII2JETegIpvj
BLHLlEvyzvlI1A+lf6zwf0h/5aCOh17v1zrAFMQ+VExD6Led/axxC+8gFptrQcANToHnPd9jS5WV
Bs7EjR78rvXxwuD7hRMpMe2NdA9JRJIUb8ubvzilDkzpT0nrne8aLzK8Z5ZisguieulzS80FEVyI
xtdeEtHiVamNdI048xUvFpXg8pco/dsRukae+P9xOMvkTxYM12GOktVT+cX+NakPJsinbEqci10T
uSgqLJgIeKDmSoH091//y7TOhM5ESNYO23mDPeHnpirdj5VAp1wbJkFz8JwcsHGqWz/sBf/Wis1q
TkQGDPsv+7CoQCVnNW78UHZxfuOPCj79JP/9/aPIFejz3GRrpskWTP8D2HSvViiiI9FhFY14iBzj
qaLCb1QwymtqcubOqoqX71vTv06FBCLp7MN0V9WhM169uV4TladCUHmQnSm33E0MFjF+LwfKcVL1
5DmLMkElVTBDYtHjCi+kLq+eOrgyFoo0QDBcJXi+cwwQ3LKF5MbkEcHlDH01pXyWCqsHAbL6/tf+
Otj5rQ0ubEyHAc8s9/l7C2Pw8BzXxcPoJOa2Gi15sxon63SEy/V9U19XP4eGmNx0NACcn67nNX3C
SVzZ3kUtA9yGzavaO8jLubBI0Vf897ZIDLfZzumEcLlXbSHVUvLIG71L61uzMgtPdTwdDNxYgyV+
WJO+fncwnGyGoWLamixPf36DuqlVGLpN79LD68B2ByQNfFQlcVYA/BRAfP/50aiksFEhYIZT4fUI
hcYfcHXW+Jeo7Y5NaM1QwC0nq13YZvL+fVNfOwftyP0QWTISDHn1aEUyhRbHb+tiVYiMRdacYJec
DJjiP2wj/taQo1E4dSUv1rOvlhwPgpczCt24oM2cYA8mJ09XL9g7fqrPaPJX/jwpuNQNHNM0OU3Q
C68eSdOTSklKy7jwPXcZanm+VVkpC8zx+wAAj6fUQEuaDzSCmKh+qtT85Tn/V7XkIENB7MsQCDoj
z3PDvdi4oImE4KZGqXDNoQ78qeh2PfvJNYNuwl2t7ChfHhT8bE6tyLcZAeManIjskw3XBmySEtP8
Yc9y/Vx/GuNsQ3WPzRIrx+cxkNajDcmVxqYp+dXp21StD10frP9bd/yzDFqeDHBybAPP++dW6spx
sjIPQeUpPvffyskv3HmlGT/1xqvViRo+CVXkcHkcpXTVuWbdmqNOHEY22efRKcEnthWlivCf75/l
umb3pZGrrWyWe4PtgyO4BYuNDsS/bRP4oJhCTNyIWM0+EB4v0zrd95X/Q735L89n8nyuPLXxva7n
/JKLaZwh2nQOSS1Ku2PBdv37p7vqD/Lh/t3Cn4f/14alx5sccw6azja33D7oLa0zVu1P6cB/fQ5y
tmHoW0yz1yuuGXexQH0Xn5H1cymlc2MHsfP7J/lLG5xwSX/jUOhQubrqc4Q26Urd9MMZZJl2U2DQ
PWsZNvjvW7laGuX74s6YMGh5zMDLdLUKx03phxFMxjPEJXWVxdEi6V2xKOPyiCPp9vvGrg8YsjXq
fbIUx4RL1uHVxqj0lDEx8CWc8gQPnXVvetkzGoKVY7Qn05Tq+NLZ4sy7sdGSxIEFIdVYfP87/KWD
AKphJHu6fLPXE4YZ9EUVYtg44STlYmzyn9W+PVTtT/dUf2mHoiNrFOuzJINfParaJKMBO9w59WmJ
NKvVxzWcEWhEptv/t9lJvlWHAjxnNwLrdev62GSgnEH2VFonc2rdD11J+rsGbKmkaQw/dJe/PBVp
vzo1RsrRFK2+LGJtkHKh2p8hvozziJATP1BfXQ43P3ymv8xSkkwvp1xeH6F2Vy05thMJ36Vj2jYX
66lFfhJX1CLcwXnpJnNtWsNF7xVyWtqf7jW/jjyaZqHm5GapPOnVpxvLquAyxfPOY+ptqjhaasXD
951Qjqp/7QX4YrRAPYEAO4p/X67AXM7vI4Un71waMNusDq2/gGacIA9aecY55+CLMOP7Nr+OdNrk
TXoOr9Shm3xew7KIcEC7yf3zCJKjy1877U2BFiRVoP+5Idtk08bGnqXXMeTr/dcUHLW2YgPELc+2
CsSaUF8L6UiPfXrsSUyIW+uHl3ndJy2KgCbXT6zMFIe/ZLQOTei7sYfiOHVGJO1KvbdwOkJItH6Y
ka+3cPKz2RbucC52/0xjckP+ryeb4CiplTUEt0WFWAf7chfUCG00vCijBtZrvAXwuE1Sm4Ayf23+
XN6X3+iq3/ALmFyBe+wT6Jyff4FCQV/CrU161uB/3+L5GPcgR+JVmDp4J4ZUULiovR++p8bl1tch
Ie/bXUvX/0xn18tEXUat60WVc6rrKsAwl6nzRuTjelKhnJeJ6S8qkh4WJPQYN32GNDM0Y+BYo14/
hnSHRa0YKSLIUZmVaie9mtVjmcOEUAvlKMLoJFpks4Hz5NjTPISzVNgQTXO8rqCC3H96p1roTdku
YrP5XVkWp+ipzpe9kTQrA6IePq+u5ghZEuXX4dQO0fhOCCJmdYCBSUzRquXycp51BLAUUyeQ9o2c
jdF7xhyq78agRCPncp6JRQzeOE/mUYyavaHSNlTBm/zl2t66CzR/kZNEAO69QQCAm9vXqFOF7bQx
imhnBvpLEds3TTe2266RUUA+t59VjczP0gtvBvcRrjpC91kdN8nBFt4W7997WtUbXNzqrArRzBDo
AEiYdwBCM7hAV74DVIjtT/dAsdpru2ufBjt8qwV6w7BblVl1F7VON8fGfTvlLWqEtF42HECXQZOc
orHdBYDXZgSyP1iJ/eqL8LmuZWABhgrVJLgn4cImQyPeHXG5nUqk1VjnxKLTvIexB5GqcVe9bHuk
woVqvreZd6ICMTcU/2JO7K/aiAugKH5uVei3KK2fyhSopVkM0UpX7T3ncmgGmIt1k9gWY8DYoYr4
LQJk9hFqZCyVzclv4pfaMF5DddqqQbh2uhxaKeW8gYilXM0JsfQlRXVqCvXomHVyl9lji/RC241V
tc1VfD9NOaI7T4cHNp9glhr8nhluHLvcDu347ARjMeNHz+MIvY+mvSVx99Eb403vG2uIxehaw0uZ
F3vA+KSjpuscciYCKxirtgixOgJ8JPzZuzRdssnDjPA5fwkod+YSPCf17Vx+bJEKHyLYjzH6orQP
Ea9mp6pM7qtOrEj22Xb6E9JnmOdUcQv4nV28aB2kukgQMj18wm927KeEIK1yr5YR+WjZPvBDAH3e
vFTSLTcFCArRVvdsjYp35qGF1jxqkJdlY0oEmBsDggokzMj7raB8E7WQU52lmgb70BzPAhxg0trb
IEba1CtHB97/iOjWzA32W+Uv0IgvQdJglg83YUiIlcgr6kSVgzdK/z1F1tIbjHUDAQQl8LIqi4OP
irR37Dutyk2IYKTITXa1R2S1dDL7tTCVB0Lm5lycRDO8CBWWun7Te+2dpTM/h8THzTqlvhN99Bwh
G5/ZfJm5H8Te0nVbfnt764UYZK0RraE3gO7FnaikzzIoAOPn45AWl4pu0w4G3ghjFpin0AJDwZ11
pwMDUIN+1mOTgX86nwYqtnjgkNHBX3cWTQiBT8vGjzR8Bg00R8h+59btY2XQa6xqeI9iSGijn0gc
WrMF767AkBP/1ICaC9vaxk6NiGPaNfh8RDLgSwrRM7dLz9dnprBuA0XcNgSnhSkKfVC/IzOYmtmL
GPQaRJJ6p7LhbMSEsybHLFBFq6nI50nWbHTv1jW1fRHHBw0NJJ5yc44xfu1B1XEMsa3U5DRWaozU
k0vrWEeFn6Qng5KfK2oQL+FTTB/0Hf1p1CReK0Gs2SLfh2JpocuYoZ0CqZBaW2sg1pG8tVkX3wz+
r57yYNzv+8yeI89bNrW7rcxm35ENJh/Qaz6gNyx8SAiwGrFQNXMFUKBQK8nGWerMf3mAC6R2n+1+
4H1rl4iQasSFMZ7h0TrErbuR5ptCs+50nY5WAGXrgbcz/7i/qrjdOWm0JAMSu+SAwlhHsz56kKI0
YHM15J3QB1wFZrx9nuqegZzPbOVR/hgLwpznMQMKe5O49AXektNH96nWzAdvAFDw5HNA4zHN6FbO
CoaRLexAzAoAYXx70ryXDQkfJQ5tqyUxq00JRlSXRvs48tdTLV2hHt51cAOL2DrgBX+nQL/u8MHN
ld6dlYUKjonNHHtJUjbRFWhafuN5ECz4zWwqOna1yUdGu90sTNrOeZ+NgLmqZS9DhblQq/ZN2L3j
xJvpqXnxM+sjB+ZbKMgfGzu78UV0CIv41nXyPUHHa+AcC9C5MJsJ0xAwUclcLFXMtqp607sI4QPA
AVa3Vw1xC7FhTknpmIH59JLyMQ8ueKrZcab+XmkUMUN4vZIgeL2kv/8Sptj4LIxTPBAVj2OBmAF0
jh0+XN/Cs2zFBRAVqAKWRG6lzfMYldlC14KDXzvzsQDfaMHAbm2HZA5t3/Yd1gVo/KZVHNHBPydg
dqsJnLhTb9XMfSoMl01Evko9/GmmcpwIzWubZpO5HR5ZHIFRtzZr66SndOChz07k+97pjrWG07Ax
IiwiupLOslryGglPSDMiNaKsWg3hUdXeRsaJ7JZVTeIrDCiVNVvn4S0wN8UTOJqd7RswuYjobPS1
gZsnmsZ9LH3xnvbcxd4qGGK5ERnPlTZslDFmHUtuWdQe0h6sZ8v9TBa9Z3ByE0TLoTYsxAgSJU3X
lQr/uq5m5fA64TwxuACN/IocBwU6HNh4mCN5ns2hmM9lp43oz3Iy6ZnxO0G+YcLfNWvqZsFU73DJ
nFs3P2Ym7n0VNaoeojN28F0qyh1pmoAkbp0JJ6+H8QTF+p6eLn/7wUwOXt7ujZIFPXbXthEV/B1Q
xvYw/MKKdPIa5cbV05WuNHsfQ0YYhntFFJuebyZ/51jtliZZ1l7WvUh8R2N6XEuRiehqm5EuFPB9
at3aEhp6igf1vSKTetnRB7MKPpIw2cZUydzJAapnUbgVvHy9eSPmc++yJ4OVqs2zCFq0XQx7p41w
NrrdbirFTSzylWLh/5DDW+M3ydjcO2F9U6cCUQGRLa6vgf0diT2J5pO0ThckT69RQLegxabdiGgp
1og3Lwb9tSShZ9t07toEAD6z+vjUGKxHSr5qjLLehCmI2qgfDmlnlFTrE28Wc0rqaX+pYy5vDH1h
8xxFeyv/4XrdraOk86oJjn6mzFVWPMDPYwA0yTLYajAzwYVYRmECUaQGINSFL8IqVx4HIrk+KYj+
E2GuQ7t9HqzsbozcR1ilq8n0byZDx5PvzbAMrHKvPgm/O4NT4JktJk/ABvw9QOmgC1MyebqD3Fz1
KiLr3GbTU6qkIiZ2eTJA62isCsTkPnBAOiFkBmxU8UvEHiPa6h3wasr4UbfQjAOksuzXEz156kUE
JnIYpcWJ2ENbj++jMNgBnDXnvYtNptOpYkDOTU7sQzeD3YbazLGHDpd5Nd2rvnbQm/CX1+O/SyFw
Bq1BsGO5URVWXz96c333Y1DVJyUjBthkNiYtB/eDlJyGQ7TukVZTrIoIjGjNWyjyx6iOjtQI9vDZ
dgBPDoptzzX6cxuKJRf/x7wwseiEzGQD6yXUi2zhkH9L9a8S8YMTOikYdFhPsKcLHOpDNK2cgsuv
3qBFnU1VN3bqqnIwfo3NWo+0xoWSHcPox7Ap56p+lg/90kv8e1Y/JN9VRkLQ9BZxSSYCe1sV7QHC
yMXkirppkSIP9dKNHbxUqWWvUsxVWTfNkiJfeJUle0ZG1HOE9a3pfiuqmIdMHLjASHw3940HosPs
6FDjwmhxzBazUAAh01KAx7e+zsSkcTARcTLPGuNQaU82OFe/wVILb55JwEIIX5AiqLjhjVcp22w0
ds4ksMET5qrZzEZim6i/kDe/hkaA6Ux/iszpPvQ7NP5mgq2J7cjEGPB9D7wN2Wfkcc0hbZLQ4H2Y
4MpcFb4a4L46NGedLjd27ZsbUEFz8DE32aryE+JGu9u65YABxTgaQsB39o7lV76+LLGglwGXS9tF
1gRb+RVlR9MJ9pz1xFYQ6b0KRENmyUgiuL6Q60wM7lyL4Yd34jjFAZlWxZqohNWg4XiZhnVuk18A
10sNjbmbgGP3JvCY8McgV+p5xIBN9YvD3pnK9wJF+6riIgKyUL1w62I9sEjINyp/umzN0hAgBPiT
LAHJZIRS297Kd2loT2NSzUvvw9A44UyA1BpvK5eYWgVy5fsLKBcrhW/WMv8J7yMR3WIEF6F47DXt
ck+QIvmeYZPMtW68AV62NGzelj+pq0gAFe/i9tIDJm681wSjDJ6EXVVbt2GVVmumm3tePc+em1sb
16JqGhsjKY4BAj8yD4lfsYNF5xtga0X4PgiJ8xo3ruE82BGQPZkOMIsTZMdZNm0gghxZAPWanTHv
s26yZeKOx4TcNxza/k5MHIRbt9vHqsky2N4RMYz+YFoIvVqYsY4lm6+V2YBMzKcM0YSekv7k2ucs
r1cZ9msBp0z+0yF9wmfiahJjhWR+42D44cZphX/kKQqnD92AacbblL16ZJRGo3uaIvNOrpzwaY4T
LJXeIpPT2sp1BBg8B2TKxE61Ho3yHRvYqq1H3hi7LzfHXuaB33PuqspalGTxufS4kdXXje8rhb5M
ErwKCNopk22vDeewyJ64Pcc1iROE5y99SI9K9Gik6R0ZRXTW+jTwfkKYhm6Qn9rQnuVNstYK6zfj
MbCThzgcQXGwx6Ee0RE87cbQDptHX9OX7PlXLkPez580s7g14MSG4KtVOrVcT7r0TnXHLWXWA5fk
i9q3t/wR8tSMp1jJ7/KB/Dl4cnJ6AEL4BoPuzZP+mcBdTWxjcu41Ap01qBxXLFE4y/pDOTiLyNVv
q+aGXqq5EQ5AnewesZtCfRV05nuS6XPNp2jlNvPUapaePb340HVniq+2cydOFuk07gKu5WcqnyRt
7ZWS+zutHbZOHlHBDrZGlNypggqA9uT73WEaybUW9TmfYOFCClFXXdaEuyYTbOA5fRIZdRRZx/hM
/rxH+ZKgAGEusPRtUDNwZD6sF4Xn3mm3lKx/p37szNVI34ReQ0KJAkvShDpT+kazSBrplMQXNgzj
nZzQEKc+DZYfwRJhmx6PYlMRVqNxbzCP/XLF6rQxXRKWM+0BeDpZ9aDf5Rlg4JXzmrw8OwY2aXlA
BEO33o5psijKaiOzNKrSr5fyhwAj8Ba5ypbCSVaVJR47c3wlfG2bOO17WHsbD24w9TpO4pr/4OYw
uI2WrbtIw51bRa/hMLxWwkYOECbndgpuiZ/ZRTUpbnnBXGV+eJEKsJ3NlfcKufldtbJd78QPAZHm
xGvjUevwkbKLEukWXzsJ5+HMZp869cNGq8OlxfPQHZUUl3mck2lE3FLaUkiGwVIrWyyDC1WrtmZP
ZHZU38SMepG8l1rOKdOb6wNWuEmcCzfedb64c8bi3UubeWXcQC1ZlGN9M0JmhTS769rx3UuKBSsj
i3VN0DtDWn7DDGmWYT9qsbLsmMB6600OaK3GEaUbycaDtD25f/RXM14I6XJ8EsbzRiWrZiL5y52S
7fCnyAdQir18BKupYTsINqE+NKELvzO4RVu8LRP3Ayvtg8VWPazMpdyeahRIFPa9vUJRpbDWiVlt
3Z6RhU1yHo7KUh6XFCxYwNcIUNJ2cqniBQiwgdEUQxLmQfhfWsFBJ2AEdt0Lk6PIyD2I0hVw0WNv
J9Ce8BCG4bM/Yo4xhwf5oGrUnuR8lGT9sZfpNmXPr/DkckIOuBvBYAj4115ExnCLonSuJg0JUcko
KZHuC2z9ceG20TlhdlNwqBGgtFRbD9wwR8g05kHEWfP1ChCne0sxeVMTlmLAs2ocDE/aorPDbWYM
S5KBiEqCJ6JCbKEWRijhc6JzaRI9B0G2NsZwmQT2LnLW4SgICPJBZgywiIZNYzZn2yKWxI3c39YY
9UBL/F3Ucf4yg/upTh65DLlEikrEcfo0Gtmr1wZvZmCRMjCK3wAHtznAe1y42W+tyV5IG2B/yZDR
hL4ycONRZGUeTRvtEJb2pWu7k9Pme03Ud42S3gDpWGfmtLEVH+9NbQLdjl/bVmdz3t7J1VMuUPST
Zzv3jgRyvEv8TObhRYcLnM4p5Z4ZI0dz6t/G3Nkmw/BYp8a6nYaXmORzwoGOFT+pD9y9EANEnBjR
Cn31gP34jsLVhviZTTS0N0o/vpKcsZATvZCulcZ5nOLxQwsxBKQJpUU9Km8MNdkW43BmT5Ah7uNI
2U1UAcvTlBVbAilApCS8CyOmNGFBVxViW2vDbjBTEuhYtGzliAJjnQgs5CV8kSQe8pnl1IxqfqrZ
sVAR5ZfwF9niui2A8KmJt1lHEHzVbSrFoB96LaHzFWqRIj0A/14r9B/B/9EADq0mvMdDF9XnjO0D
9hj2OBq7yLoq5kU/iTV/CMuqU+/s1HlsrHFZQLbWlfIcdTm8l3HB2PuIJ+NFB+zm9sme+MJzOmg3
k63e/m+LpLyVJVvtLmSXl9Xbqe1T0lpd1ijQnxyy1lY2bpWK00MvgJGL/CH19ZPldcdeay5e0L7k
lr8hzPxOZP5N2qS/WnqsDHXhjLcOw9SbAbx7bEzlABEH1kMYLqACgYYtyJBsuuAmE/XRNcNX6vSL
wlY3WdTf2Op4Mir8oTq1J+CZQN4C/aP1OrxIif7Wjs0THfkZYSX0OQCIbLX6f9KOMdNaE1Gufv0O
EMannOPcyc1jJtoNYrLL1FMxm8zwNpvSY6QJjjK1uXF9fy3n6Firfg9udw++ZC7YwwqF3U4O3cIO
vCe4DqvB59LDaO4E4UpT2pzlts8us41RCXYKhUFFXn/xrPyolEDz8la9mcZhV0/mLjDYJRajEs5K
t2Itjru30OjYhURw+ABgZKwVWsSNQb6uEv93BhDdqYOLFZvP1lAcNFYKdJZzlRc8S5yoQ70eLnst
Zq5If2tJCuOfRSTsbWPRAIdTEzI3B+OE137kS1L+wPGe/h9J57EkNw4E0S9iBAn6a3s/bcZfGGMk
egN68uv3QXvSaiVNs0GgUJWVlRnVy9Ltb7oGNovg0DM69SNeDoKx7fxgSfwB4/qBnw9mgqH+rIfB
85TJF+SN6Nq0FgSj1Dm6dvwTu97GD5NfkYZXh0uqc5C4VH8d2bpdJ4dzDV1OyBEPOy16oPm9DVCu
X1mKHhtGWNn0jHJP8wbFgXGBvuWjjLpjJXEEsyjcBnM9lhlqeOm2afiiiMark9aU1pqyeRfboVLV
a5gBT+/qxTQKBRjrRxZZJqP4Ek0Xl7u6E0jaNNupJi22m5fBCY5WnkcbZqHAl1qbzkzMnkzcHU63
2zknNaskJrBSc1BgZwzFltmbR769cAum/rVR7DllgIxF+qnyH81on0uzPCQlqbObUX+Iwfvj4O9A
3TpvslpnbbFBRKYn41vKaVr7RYSikMUojdvnb5JbS+Tatsts6DPMPlONbxMq2sBQ+vzDClUeNNin
u11kL0NXPo2Gv/Wcbh32/c7VufJa7wox591K3Y/INC6lX2+qFG2hfDyPE+UM4pUvlWGtYqd78avq
WlotlQANolofKsoUt1gNnbFReUaJ8Yaug9XONgBMPO479sMCAz70XGOP0OCdaVU++sQ6t11xpu4g
ZWksSTsvPks0O7rJ3DeNmS97FlpozHszT03fjYAvKhriFbcWGKVOquwfghznk3Lt2kjZaQRIdEpX
sys/itbYosJmr5qeAesu3KdOtE00aoe5meSq8DIg7TJYBumw65kaWUSV7+PKY3+rjjGOpo1HSxHw
NCaDVy9J+hWEav8OAn9C+3DZ1NyuQbZDnhj55Njl7KX9R2/1A6opxZ/EwlkL6+cZuZ4I1NPTwVDi
9iYaoKq8XiHmSuTwT6No5dJUy1cxZ6sLLEe89zFEY61KlCHWqfDLp75pPhHz2dZ59iiS9pVQaC9L
PQ/Blj0E2HhbUeXdalUnjNlT1ItDrU87I69+1Y6kGbfL/fCDAhv4wPmChHzutfB58vSjkYUfYa+/
anWzbmRyoWf8UmFev+BEn1pHP81VcjPm+aKH1AWJNR8sL784GsasRBIqwaZ+bohnca4hmV9c3YZU
qezC9UwdMCTlqenGYWU4AhPFIF5Woty3k/l3EtpOwyc3BLYIjOKPJ+q1ifStlTTgcGC/Nh2IMdp4
qfyrodqxrAvAfkZ7dr1WryTOjHGar8q8P8qAZ9TEThfyXur+V1kk0c6z7JcmYLy116z1WIgHV/wx
VHeqrOZvxnt2jE7zxpLumwQUuLmj1YgsPOIPZDwSwTfTpR89BvQlQpTs3D+jSC+t4e9RKtwPxcDt
kBe/aZMjiDY6eK7z19uxuwXx9OTa5R+VOLYudVo2GEd0M8ApPTrMvSlxhfOyHz+dV4nX73vXuGF9
sWKbRwuZNIcm7uBhO+5T1SBWhXpjxE2C09/VmPEmoPdnT8NV0/K1g1FE3mbniQebyahpzm/UvjQA
OvLC3BkdN1yI9zX6NByBPMxWsCXuqjjq3G6bjdUve/BaJcZZjtnfqtePiZT6mtwGedKZUOeg6N7L
4i2ZoqNaCoE9by7xzqTO2VCrrfWZZH72llMV0YPCzE/graQ1Oa4B83daI8AVOvWjden1VclhHIsN
MoUrhNWvKb8Pde9YGIzm+NZGd/uzjkyWCJDcTvKjQNMdlPdl7iN0jIylqpXrCpVtWb52TfuT99Ez
TNPdKOuXJgmPiBdeI9cXyz5Nvoaw6pajqR91zf9bxcZpqDAhJw5g1RUGT7ZmaAtNlA9o/vu8rv7m
MiH1RDhR520i+7rMueYnwc2oAZ+LibmNwkZbqBidRxTbf2vf+Yna/KtCv2RhoHAlrbBbew2GXl5b
HPPZesYbEHHSNtx4Ls37LsGWsA34Zs1v6lfvbdKc8zi5zSmdc9m6W3ccHnqsb7vEeEHU+lupW6Pd
A42qFOIdH6nsH8Sc6uldndOZBgOebCja+ziZAJv3BsZUpiZ/x0D1r7r4Rz0IovtHpiYUqJ8sUV7E
OJXki8rzNw6R5LSNhwPrJioHhJIFU7xDCww72VfLeY0kHAv+9q8yHTXz6tHS4arK5hGk8j2kJG3l
cOssEPQejIQx/UOJjwEmL4dcs26ckU+sKqqTunSteIQH4VYbMpaVURmYZyBHufTM8pdB/+95tC5w
EDG2GpchvpFLFDWwAuGqSbofX6fsz5C0imqmmtAhxFqnxUWakKyy5ohp2YXnRPlKJsyR111AjoVs
Ns6ta0xH/2SN9tOEKD0x1AvbaI53Xl0f8kTsESS6F01567lqNG4T/MCf4zbHcBfVaRFle+H3z7H5
YwwajdQkfGPIyEapP3kdaP4PVXRzKuO5wYDhC9XIs+HVdLubX/XsqSQvpAl4rZP2ZGPJYiXloU3s
pwgBJAWDk8yA4Ns92SPmhIxA43vdT2srVMl+n18dR36afn3rpNgxGoyPJxqGul0vi8jpkX6v94k3
XFMjxywof8b45agU+6wpPfWaOKiwW+OOp7fD39jGVGSssuy1Lfi5fvBGSs7To22gTIAr8xcLELqG
yCiOKbP4JjkFdro1nR36m3FzwZaOGB6Z+7zp1wV6UEHoofaP89KIPpmf6QiIUzwa/bFEAy5Bpibv
maVqJ+3iNP2nkGgANvYnesx315vBCAzAdNzxTC5djXRIJzQvVKiEVr0Ki0k5CNP4clwEfObqpAM/
lHq8LjTUgkFBka9pvF9p+9eZiONq6WMAfYjTeRlT6zcF9lRGAQhrErXpQfflV1jNgJFu8sgy/Zoq
ZavZJ80PzI2KJrXJkbP83yx0cnSUSdRiaX14vc+/IbyRj6xnEdDhrCGq8/ojpXIDa4fqQpu6dw+c
2gRVWRaoHyxDL/opehavCZ2tNohTN3MM2VtFVF+13HtKo+ooyCvzDt1gL0TdzLXNJ6nJtQshpm1h
Kxio8WCm8EVxsItrQNxY/8C+UWWzZDVQfQBSUtfbDoRNGG9cvr+ieyfErTM8FeoOHxqyXNZS1SRd
dlfrrPakgmB12lgAReCWgAj5NnaAu6FIjfJZAWcqjAPDe/QeMhfrRL+xSZTYCd2L638ggw1+NW2j
ptkq+2rhfdGCw0LiRq72xAeVA87pdD3nwVyVHeapTXLRI/9DogrukZVNtfL7emrj+oj0zXEOEddq
30ziR1RDxajbs0JYFPiWiZ0GddPsyx1+SWvaL3EQ75ABBEkJJKp1LQou2sox9H2WEdFgKviVf0KE
e0I3TH2r0OpekQ4AQES/LhgOQXXJpXYcJ/OstlqV4a03d/2yx2jOds5s9SB/eNjqDQKgWpMbfDNW
iOsCqaxGOlN8osd9G7RUyg5K58mZ5cD9UKxy497V7t4CT0mid6S3lnaGIbRzVslDGnlPFr253BI7
hHwvYu5PRgzGkN79In2mH3kPy75cjK61nosTHPFANRrajY82fjegCETH0jG7JayPuXXpxtJhrzAy
JN6rZxn0epXRNaXWQb2rRREUV7kCE7xEajcnQS2N6Y1+pFZIgl0d4mGS0FdbthCBcgHKfzVj67PA
VUsnwS6wg2b7KLyKq9t14Y19yfyQolVGGdVxSRCx/WFd4SJdgHDEAF5VtedPrHF6GiJ5L+IXRRPQ
OiTZXcwljJXVbkKHmpzfDfm2YaM0wzMh7K4WyoUjvMDWel3FNu5uxW5iS7Byws53/AudDaeeiyct
7D+KrcJHqY3lUqBPufsYMmQ8athOIAZdM2w9PcP0CbG/wkxXaEutVWKptn47YGlQmWs5u+i+/xSC
M5KeOUeuO64sAImWhkxTDJgdf4fCXeKYoVahbP7686ZHfEqdDl9Tx+oV4+mVwuFbsH7T6XY8E4/M
jiVlZ6mctr0W1fjr6tmaP6Lf/sIvkfUkNCOFdZBTviDd3XENmN6Br6b6zGn1pnZlwsblFPDpHVgh
/lk0p57U8ef/+Nbw/7/UPmkfpGwn/cLUqcqp/eSBbO1Scs86yg3MDzatQqQoMtQC4Aenvgx61stM
rYuNiOcAWRBcKMQLRNOe1f1eFlB9i+CYQhcpknzlAz/zsepebLN7DzOFZyn9nzCxkE1z1oQNllHB
yOwsmpacf+Z44iJB0umhOjaK1OA2f6rcXjSgKpxhFd/Vb51mOub5XpP4NZp/2YRTHa0079lsks0A
36z3QvzlXJCzt2j+Vqlt1jg3sG+ex+MLhuM7n86qqpVU5V7swydlc7KaVvxTaF9ahN1oIlYRf+CT
TrRI1vl0oVSLCMfBRQD1U1Tueja6DTucl5dqcuXnxsWpggVfpaj2chpuYfwjfX3tOdXfvjnGqCgT
A1CaObuwLfn6nBEJV1L9339LPN5rDiX9rz1HmIvlihbVriBesEDSrUFN6JNq4WvZYzxHVLRcFodF
Lt74C/xHqeJpsWFH7hTKncwA7XLTSAih7Ei+7aR90vblN/x8FTjNyVqqe4JvzkDrmlGNNXuQB3XZ
rAX9Ndt9YRxmhc7wkRPVTCGNRqwz+PX/TcvJVs9njPigcq0TwRzM6tISx2CMILuXQrXdrSere9d8
pUPeIXbKllJBmRrb6j9U5mg747njHXvFg0fjTffeH64G1XrWkXYXxmZqkG9HQtTyvuiDrGpt4LKx
dtGIaSDrApFkm1HszdNrhusJQWOiU8CPUA+cu+WbX4W4DRCuQXHtBnnM2LReFbaf4liiOfRxWI98
5/r7OEavu4XV4BxYTdO+FQDBIu5gXU5L133VIIMw4fnvCDfEINVCs4mmU+duUncjC3x+TXWcWa7e
mRa8YrU90o3WXkE8sTOGZel/cCaM+JZ2L2oPqn+kAhWnUt29On46ObL505Dwawzw8K6YXSoQDQ30
T8KmTH7VP1DhQG1x7ZNR7yNrp2K6+p5EAWQH2Yj0QBca/m6F/2MmZ85K2L9wzREw/n9/PKtDJs6k
2crnqE7zsBB8I5Rn/4EgFcn6ZKzszlqWAS+U9c6qt9LrtupveZwh+s+8Ckir/CQkMp/7gNPbsS0F
LXxYUTyeLIO12QMEYoCE2ZhqbLPWCT+rdw4pFbQGw5Md8X/oChA/VVWchuMfTs8LndFFVsADSQ/l
s52FB2eEnIF1jnnWfJjfvAQ8LCCTwoVAH6ZdqeUURYevwhxfWyxbfJTVVUhhgYh6nArOAKp6z35+
tI1ynQPPTQRUaSC1Gur7KN6iTbOwtFehnRO1n7iQMzpZKVuAU8v2SIhT+Fbj6o76qmOeOU5jKD9V
zT/Q6WNt2+lJ7b//T5p9SyEXJd2XQSpuadsk+iZ8dqO2QWZkLSukRAu6xvDCI1h3It+VcAC0V74P
CtjLdNQPSV9Ax77EabNWvVG1ugkS4epvdIcUay5WI+DOxysD5UDz3IwU8NWHivpqxzK1TBS9D0F+
aSaUc0hKm9bb5+GXH25ColxDaaZOEk8+obKolC6y0FvJft7iLLW2tdeSHEFZzubj1q7RLqavVf35
fzX+/5Zt1V58Uj9igPq4dMDM4MzZh+pw0qJs1djoaCm6FGmeKrzQKVPZET+CWtFu/tQq5e3vxC43
uABdRgHstfaX1f53QINLkiBMgRE1P0NUHhKLySZ17pAnGvlh27cuOOEzjc86H5FTMpI2xWznOelX
UYnag38rCD9h6K/UmU2d30Q4JxyTVX7A+fQVYDe9VuOdXE/VFTMDflFrHUO1UUvvICT4teY92hlV
PjgpMDbUUVObi/2ZcjWq9r86wGxOXU+OynpLc140fJlZWWdGQxvHVugcQYtXaxIvXFqdfu+e5+Km
nroTKCmyeiVnX31oMd5Fiz6uhSlJSthApPsDHaLBi45mKLYE6oxQYIXmH7af0aV0hvV/6Yoxo6jb
Bu+GeE+6cm1DcFM/0zRx9mrkO75hV5P3V+UHhsyPOZQUo/SPGSBHoYUnTTrfNLJgX44jgbLH2EAr
tFenbR6p9uwO9YI5n6d6cF7YqPnI1Ry/6jRshR9tJpBE9qS6Jxkw4TXNC3U9tGDolgIAqBzZYSrT
kPpFJUUqspCGqNjGl3Aie49eV6FOKk4GTCx0uzbqFllpvNGeug/iPM4BnkLtpcFHwSyeeO8BoFGT
Gz9sDWzsFnqGI3mrt7uEGx2TVfrOFNt5dyG8/HsWHFugFfbhhxIG1EbEuBxzo5Czyi3WHWrl3GmT
eDP7cDWCFjcItaoTxBmW01tcmNAXrV3j5gcV+ho5Er5V5OFscKaRQGZvSPLjKLS2+TDBH4Wu5766
7eyi/4VmHsc3sH0UTuInQY+V2gRqZiXGZVZWG5kAiaDtaZIGR2K4qRzYBa4OTXunt2p3trZ1kSnM
V5ls1WXisZlIK41OntTPaqdPu3tXIUDHajrpP8vpoS4Um8u01sI3Hla0VPSk0fwrlXmoqyPrvjCq
QGt8R+D8FsMZA80L1LbXAgyFsmaNf8++U5QGI7pNuvnFGrH/eCLuLKlIg2SHbU2bKoHwp67w0Gq2
QfUMaUhl3XwqVylvOPHvjY7dIoYF5BH/IPBup0JmP4y3uTwgTFR10RP3fFy+2Ygaqx/OT0TNeBtL
ceRn6W65DezwzCM0PaYfBvM+pD8jebUd6keLiF6N0WnIe9pElgt2rD4epPecU3Sown4qvVOK3y7P
o7J8IowxTnsVovnx/O5fCGFz/AuIvFZ/XkpGWGLT+ceYabtfZ0Sqaf7uvJpC2NAJYs0iCInm0ynK
Ai4tDdxCqAzXjNsftSKJSssn8pOA7udIy4jPoWUHUhrS12tXao8xIPCgka4WTMtos5PQedeMqipx
5BebVr07+jPTV+CwS1vy0P+XQYXbsSl3UVi8y1quWHfFhiGmEqnzstyoL8L2h35Pch1aT6r6Sl2k
kfWfAJAhUZE24ebXBBkinQqsstL2FkQ/XJeqTmFv61SjhDmKAdKiMv1mo4esB1k1Dp7LqlDfldde
jJ+09q5DXu34vgnE5oU3la8kQ0X6zRsLMM4O6/w95hs05I0o4luYAVj5soKiyBgfrtn2rmQqgy+b
8JfUc7HHIBH+NtX0knvl2S6KtQHFeOzY4P5FfVXkeLBK+ayx94RCWIz1evQJTgSYGZi+01O0nLnc
6i/JxQmWsKsoV4hEgCU/KiKzuP+SuYwNB57970GtxWSJjc8Nz9tUn9k42m7UyeypX1WylCcYlEC2
Vfl1DFqowho9j4g2sU6NBFs2Zs5JJR7/1l+/FIgyYKxgdbfOAf0RaIKK/g8M8RBkV67Rg0fBc5Q4
iAfd1RPJt66cgbL8MAOw2MiJ0A1w7hFVXiUNDKvTgy+qJWMZSwbSoVjpk7UIRQifU/EFIBTIGJgN
5yiYMa19SVoMCVxhhbgxIs8g9O4hNPfSj8xJm4VGLWhfE4sBibmCfl5BbIqgV01VsUBGEXMx5q9s
AnsECdHO9e+ikC91QRNeLz16MzaIEIkM42cNcaGCmBNb0Rpy8Q5W4W3yUDSeypPZcu4iN8l3cTFh
toiC9X6SNUYy0R+rK7U15DHr2Og0ulufUJ/q/nc05Nc5HmENtszvuJF3iyt6chl8byieCNT3Acgp
CkafWsCWlGDe6xb2yYOhlD+FVyoum++uMaPurwKAcAn7Z9rNcfPHSaDnlnyxB2aCOkZ+3WtWYV2V
YKS3QqIEawEPQXKPrtMy7WeAI4gLi9rC3S/Ne5dJEnvXzcFtjr3f2hqe8Owl9xb5h93glzfD2u71
4Cko4njtzubfgoHjTV6EH1FYTrT9mfmyR7Jh3ZkSCGfaTQSMiwBzHyDdGYDA4thNxcGPAwapuuDT
nnIIw1Y3YhkPM9WpdXttTfNnGRiU1giFdTKE1K8zFqNNRcVPcvjuA9Zjg5gesTu+6nKkoEkwALGx
8gFeZ6SurD8QHGWCz7QxCQLkwy/12k+yO+YBxkHQVakfYq11r2lUHDwESvGj4fmh9jE6YeAQSt+f
6Sh9xHC+ZrYf0B6bc1FVS10L3nJcBBdhFf51MoKXOUzI1tMOkxYdvTS26av6w7ar00scazEeTOnF
GzAL5nvblX8VVg/XQpbe09SEtwJk5KJZxTMQ8r6baiyJu2Jjd8PBys2LRVtkhSzT3pDjRWdQ7QKc
KtYtX2U5ONMG22DSwVhZF5X1VbaOyuaH8MFY4HyYJ2M61TaQnoFByop5/YpZioAXPTMv0OAVN414
8uKFDSd9Cp21H7nDCf+c4igYi1zR+AgBWaQ86njEMTCCbcjkGsYmD3t/GXfyS4urH/oQHF7hvsRW
D4SSErhNv/xFPY8EyJhEiPdGH/yZGABZ6bGbtgvDtMUXgsblO49abXqzJy0d6rzZ9nURHqecJhLz
j1a0KSDqb0Xk0d11HfPil4m+j3kf+8BxzQ0H1VIod7IbsyF+aC1RBDombTcDRyIlVu9g5JE751Gb
zX3rNzvZWofA9Xc6qG6ZZ5epILGCCnTQcVXLaNVszK5rl+BL3xXKlRLioIMesJ5w2dhj0rDpAIFp
n6Q3YcOr9azaBpb1NqM5dSsIKUxOuT3n2CZsJIV/Sk160QlthzbVSd2gaKzHYEieBZTajTTy5yzt
oSEXxc7TGRjLws9SNjhnpOkjT7mfg454n4rJ3DacutrOP/qqQbuRcG95TbG0Agr/ilnb3JuuXe+C
9EDAjiSU3tkmRba762QkV0ez7EUCppmWAUAzpX8Q9acscv7GTFQiLb20yMqn0X3M+CJ5rTw7PZN/
ISQRaJk2QGDZXYBQEhr0sjCZMayZG4T3BZ8P8GhFf/4uY+c1CdurHfcruyFcieEElEqqAVbJ3Len
/NYqe5OUHsc01c/OZMCxnsZzPqK6VQTcqzRP9+pJahoibh9cLOj1bJZlPcSvpYV+f5WMNzVpGwr6
ZoO9Y7HekeiAB0T01MdSW7q+/OoYBRAC2kCZP4kYV/I+0WEkh+G1dZprmmbb2bfSdVgC6pmxx/ha
UKVrS7HuC39fzxED6uII5PrEJAR2bNk1cay/du+rMTGdznaRXYU+BCtEox3IZgnyeK5GTj0g4l8K
yPrdhSG8TUcfq6JEBEwJmau1P6DHX8RQMtGcR29x4qFwHTHhCw6zI/89p54rVybWZ8GY4ag2YQ9n
MaNS3ycvv5VGfGgS96HbvsZf8Onhi/Jb09HLa0S+QTwDl7bCpNClpWMYwYbLamO7FaxKQFooBT10
KzE4tzw2PhBocVdu5nKno5i+aU0YH0xf4frspzg9mPlf9HZuQpfbuO51xvwcQHnNWWJW/REXxkev
O9+ZB58SVZw/DQ2Gamg2TT5/yEp7alPjzaxBNb2ixQxUQo/tKKlK95INLRAULE0faAwHEYZ+ce8y
6YybGid0Mr77tOVKCuAS5M4pcdo1+h1vIhnXjpm9zVpBE08LH0E/HV3Zh6qgpyngjNQjkia12ZqX
KRhPtFZfuTi+pZuFK31KmW6y+x9o2ptgwFty0F4GvFaQ4C+WfWRK5mplRMoK5TaeHRRfh5NhMoPt
BO3diIwvfZZn00rPQY3bcV/hFjuDMfSNd3cxXuu1EZ9o3EZZ+QYjohnHrQwatGHH2EO5H8lozjTl
GANyUh13+NH6NMtmZ8ftEkajsbDy9Dmt6KOjIol1xKj4g4kfrTvKhC4uvpzAwF2a+Q8zb669TRph
ZQgT1xXuUVPwGKcY8KBscHzSsI2xsDXRIVFMDVxRzTfAqMO78IKrK6ZXLutnmbrHoqW4tez5ydZx
x5B18kIHK1yyzmrmiAXIOfKkOcWYA7L4mIGgHmKY87oxwKCZ4cz05O5F7cFWCWIa+kzwtiVAReM8
ROEfPHf+gtueLquxwYGkogzpsTLxouymE2DqKNvAhz2PyLxJz/sZldV03I+70ND28GKaE2au+7Ya
07WhhS9dO7xOpZGvE9RxoIANbEzdWsg+OdCDRSND20E0iGmUmit3glfujhX0EOxwinRNgbTMmDFa
MDF6Gm33JvMC3sI8DPgYgYFHhHF9oiwRHR7XYl9DHtf66qMbqvXQUqh0DHTX/UyDC4/C2XF/5UAG
aujMGBltfM9ldYp1E+Cy0M6lyRy61K+eQVcF38th4U7JvLSFXNmJ+5qDXPat3MsheEJyIGZ6kUyu
55O0wrintIosHEuY2qnwgO3x22E+JvSIcrV5F3zQmsFW3rUbrCcbWl/Uuy/MY2/9YpxWnc5kAjNY
TADndxgqp8qpX4kbO8ZG0PcUVwv42DUAjozkkI8C15m0pnQrDwF6DOhD0JrQq1XJbFGUNpfC9r8L
d/z2JeKlOYcUgtllTr2XOkoASsACMmdbVS7Ev4IpFO9FK8VybuVdSxh602o0AxnnKAwIVpq5w6/3
nvVMidsJOWsVLRrLOGp2iaQyUqm+f48m4B0VzwtmcBqVkKoz6rKzp4zUz5n0Ny+dftPJu0fVcKhD
42qLaispUMPafjWKaJ96/b3MhlMwj8/4QOzT1D9Zfs/2HoZyFcz1Ocb8sKVbvrIKl/4iHieek+zZ
mD+5na6LZLjUrjhoWf+Q8IvQulnJQZB+kQJvksnFvCUo6MjgYK17B9ykv8Erlp3L3u31kNY2kYXM
HWUwJnA1RRqCJAPNL4VfDyN1BatsT/PzR70QAX3RExjaM+PMOPGYQRofPj2zebLNfsOJP/kCF9MI
Asis6XQS2rVtSGga4ZFuLDk8PZnYdCEVeU8mU5Ok0jQsjKMZpReo21uEcC896LZuVD9uN54Rwz+M
BW4+cap9tIaLC0iGbgDMhbkPDs2AfeDgAhH5e/WHfediUORG2wrQgomzzWyHGxcyfR2iqxoy3FBW
vDrzoDadkbhXGU2baY7OuSc+DcYppmZ6VouV0w1GAD9fysiBM1WMe3PIT5Y1rrMUWAPMUrTBHj56
xJyV/15PcPbBUbA3WjF+hkI6UkYuSPFsHARphivtA6DAC1A+EcmAsRnt9Arr39R+Hm1xTyDMMqXD
gB2d314h+kCCOJ6/mFm+UQJILfaZasC8IJr2EB3AYuu020QN5pe0Y3I12Q7YYJOCILC4Fu2ri+9U
LLh9Jd5Is8G4IYVkO7bwAOHaQeneZUDN1CM7dbN4erMKAnhE+gA6Q+zgM7I0/XSl2AsydZerX6BS
h/PhgwGHnlp7/I1d/9C7TrMZ+3nXMYo51pgkOOkBXb47xgkLvy/VND5YgpFfEJhgyg70tB72pM+Y
oTo4vLHvZMPMcmFsqXBX6nMNjFhNOzqOVGdMRPYHr2Ugw4mXZmdupSNDDLaZw/LjneiiRysR3w0E
fVXs/qpEDdFnXb22OOqLIukh6fgb5PeAn3QaCKgo9IG2ahTxNcqpN73WYfK6WI0Fnnq8Eezddi7z
JVhdPBddidVc+6IiiOSAdSbNXFZZTuHJbWaGhdPV6CVbG+BuzuLHBEJpUkA5jvlpz6yaPhQICLaL
QO+3NUWi4VVLpbfXVBBugGQxPF1bVOcZRvJqm6jTMvRkW6Lb+nXA2dVpktDDFVidIYbETRsOp6by
mJYqSK9dIBLBBzbwZVNS1YUM7FvlTPupbV8Ru7AtxntVnGvN+eIQQtVDuLXqhWZ7hHBOcxm9xi3q
OEn24pH+epACEbBajm4MhFN/SMmV400B3A7bZMQEAQnAasApk9lKxoZHdBN4axi1Y9yVoJDoVTUN
qwEDMov3b6MBwoBp/zvWeDCyXBcrRqOWi/CFdtBaLYvfzessmp+oKw6RVTiHzrZgxXBTcJRfTerw
vspeKgXQT/BZqU6iTn+r4BTFgOy6S/O30/InKti3bGZ9CMtDyRex7T9abiz0rj5mdqATw5JtzI1J
9+FWh1oIAZFlgBCdyBowBta4xuh0ZL0w7Nwj24KRU+5sOlQiZmYQeDv6mvmfpQoJMyHLZe486euz
LLUdg+yoVvCaGLLAkwxFCnQcbGaAHF6RbZxCdmAjzKO0HQp4HthUPq52g2zANJxaVlJvyKrml9CP
bj0zkkNWnmz6T3i2NVSDAXorXvJZ6PUyZGi1/eV0M7IgvHrNLFyECBZ8QaRtELM60KLG4YdSB/IB
aHg7kmw79qaJjL1ndp+jFx8TZm6VboQ33xwYKK31J3Cmgztk32ZLG3OanMNotW84mB3g9uFOVjkv
KkyWY8vwiQE3ZTyJdFhRNaPPAZNT2seEFEiP5UpdI2P1UXbG+xgEC2dAsNuFqll37tpks0bRQx/F
waY68ogmkE6uLVVMp4BAbInD+tDawbaDNG3V8WNw8msK89vJIdpAfCDA8r3LDPEIx7yOmDyWZXdG
j3Y7OG8+0bHqaGGRwKpXlwfjufVRkBjpuUyHOgkWjUYi0VcHBSM2VFrqV6qehyviXZyJaxs79Bsu
ZvtblmIVV/6m8uN1BD17xvmpiHlws9wb4kOlEUy0q7yVKe7qZYz1E1JOSxJq2gpfMcMlpnPup6cW
LinvrGFZ3KFfq1dTJgMN4G7VdfW7CqCM5a/C5lOFT/XHKVpiDVpZAxeUusjT7hbr4bs51X/D9o3W
AJnzMgVZM9TcKQkeiDbtJCFQixqsY2dUpETjo83iL5yyYXx5DzNKHnGe79RKpx5kX+BWyaQyUyEQ
efo1XyIhtWIw7TxCEA1L4HTiRt3DxuXAw0DFWDiBK4OJLd0QLJlvxBZa2in0kdZ5i4IjceWi7rZR
x/+Oa1Ta8qWqzQ/TY7gCtRxdTmtEKFZ5A4MsDFcYPe9mXMQtDeLOuR2zo9WZu2CsdhYd5hAKWNDl
t75urjMHOJn6DRJdx4nLvKa6CuPy4WMEDG0IHbR8MybWwZlfBuMLdG/JL77VwljP11k17Wh1NLwW
EcJGKPeFCF59r2feyR+XPgbUhsCskon8oxMy25DNO/q3h0nvKXFAmF1yw3GKDijcnrwy/4+n89pu
G2ua9hVhLQBEPBVJUVSWbEn2nGBJ1hg5Z1z9/xTf+f6TkUcBBDb27lBdXV1dKSW1uvDWCceJgiSi
+UiY9RaEDQHzOeYw/shb6PF1d9qGkoIVAipRftSxr9Ldw47WQ739xkeuaH0qNkZRB0TctAkbkA/z
Krom0jozVwEn1x08PJFetmOtAB3fjFO/ssUOcu8K4I+Cn+zIohPEJGKwr2XTCfuTrdmjlS4Y8Om4
c14Gx4chyrxK2Hwx8UK7Mf84eWFd8CE42ui0IFyhKlCYP04UGODy3Mgd9tzjqsZ6CgLsvTRAMGjq
f1qYv5RNy150+PCoT16ikSeG/oAW737HgZqzhzRcTrrVJJqP9AdqnyArQxJJYxeDK44FOv/s7XAI
SaZaQDPMJ69px5/s0pd265DSNk4ysyEXL4j5tiR5KFDe09qMAHo8HnP6vvXe5HQrf321rADOnHut
Rw5LHhv1NV68oqQQcCohGkOyApp+fMXd8xO9Pr7kQX4zRy+WyBo8tIniwej8O43q1St+TrxDb2PW
6GigrEZNwaYx2GFmojvvy4zWY/tGL2YuOh7loedkEQ+h8cJcy/A8ZdFB8KPc+Igxb8N/kBD9t+nW
Pc7ltmVce9Aykgxl9NC/lGlogsLYNVvKvN5lH5CBZcOTgrwIYiYhekOFo5j/FNDu4r/DRLJYfgxY
t4bQX0ccKstifSof65lPuHHySkxGt4sB4+crr3Ge4HYlDrWIJIbd2xyQ4SeA4tdZ/wQgcBmLYxgm
jwgUw9mBqCdOEduDDaj4LZkdMoAvZ4EswQWNsL0eWaF62+21Uxz3PqGWpxCnh95XgWpHbo5KSbq/
RF8txJ4aCILWn+3DCz5rkE2gSlrdnQOOjUcPNnU6q/ngd1STsfPODfAiYD1rfZ4qhAc570Hu3Dhu
cyjC7xG40XZfxoCRC/UllnJwnlPwBw9XcXV3Fx0dwNCLWFK9vlh5dijRHbOJxmYi17X7AoO63mXx
AQ3Z63lHfafJ74yC7v4+ZqquAEVmRw3Dg5Z7B7TOx/UjidEUnqb1ln28c4LTrqDm7g4ng4OCRORJ
Ab5CWCuczj3GNPMnrH+q83U1UG8LE3I4dih8B1zO1kz/arS0NijDj+XJtcPHZYWeEMGqYjxlJpDx
u5iMp03n0vCA+lBGBBGaiSrNwYCsP5z4ywQfz2KGeXrqojWjaIuETLP+MIzsUwFnF9CxW1e3qQPm
YFCOiXfMEg6RWkgPHZpPJkxaE/fBtoxp1kCYYo+prpD4i6sJMQb7TpapHF942xWJN4nmsdmSo/yG
oudtcyHlDe/DzAByUmm91cq/oeY5FIxl9t+aBVWo0qTfhyGZKYh9Ryu3cWq7+CWgR5NJxWdrjaT/
hZ0qy+mX4w0nN/hUrlLKexYmLttgWixlY6o2yhkar+z2Aw6QATuQDbyHmqTPp6E2QZVmbko1DVys
x45q/2zTlOU3N7R5/ijISHTXAzFB4BOKt9tNSyjhGiMrE96QWTLFtPxgjq3tdfc905WDdndMquZO
f6Y35iGFYSZf8OKfAqKKIidBZl08ZztRO42RF5KRLQiZOqiC+gtBPFUcXluVfy1T6t4Hc7+3k/no
ElHLX5D2PlJtHTGqFS0PKy3CF4sdLE94O53KCKZfSFictd6/HSVbOQI3X+/H6FobCzNQed/0Wu4z
FJgDpY/u+pIGaBgQOezC8knvfHTqfUPoXiEsaDkvKdJhSidrdYTS7PechN24N6hrakciuHPVz/kf
9IqYvh5DRC3Pfb2cEhupCcwnrVspR6WkZ1Um0kQwW3tMn9MtZ5xT7vnHsbzFxvcsxNZYh5huiNp7
2xHOpozRRWYJojHDWEhKt5eFWF6mGhXD2srOHqQeWRF2XsxLpaptxe+4sCuX9zB5XwkADLd2+Txi
lIa4S5ZzI3Kn2XY/Wp+ETTECN5QSrthOtkvrF8JDFSnavRalSC6fzjrQ+HhUiFlFMKhH5zlEcUvu
Qh/Pga/HPwqwS9qjKQtctg/K3Qc98EIBzmvHQwjI5YyPChni+p1WVQLbx4YEXr7PiGlf0Opj0fVW
CeuVmA55fcK44JP4BhvKBpMiooQoOOFT/s/9yRIbNFIXSAHw4Kh671M6ZTx7vkZTWFbQnv/t2MG5
9RoV4ZNCOq6nHHYirqxhKuGpuKkaWvIKh1auQH5Wt63Tgl/Fh2tLMdLyhKupaMnIc/PUcKRs62PC
LGK75Vi1PTkYu42mI6wOSjVQkua9CcVFBzNAs1BWc+X7Swn9j9MR9SibNCipQHwD/Q0Jssr8Sy4G
e6Mkv4czoJOV1NSsrFdE7N82KvfyaexpOVsFRYqEQWKOTvJbn6S9wdvdiCZ8Qk1uDxGTPZbHJy9S
jEwMw7ZTjMKO4vEsLznA6eBZBQfYpCf6kJh3PJNR+RwX1ixw1mvPdB5obP+Y0N1NpvHct8Z5QW7C
8n+RPfpXbCHykhT6/2Ydl3x7ZEjkz2imZRp6DWQ+RpFPlJQTGF1fcVtALdmONYX73iYaz2lSZT/h
XGZ5z9DcdyxXb8NqjYdvMMdwH7bmm++OdyHrlnjmMcV5u8gH0jVGzzyNDFvFew9R6WRq9S655BHk
1FTh56PP+oeE3egM7KBOm8dlguq7+9r5fAj5jkXpcyVqD7zpGqIS9nJ6Em3XCplpPJlHHZaCLZ/Z
xccuhufB8i7iZOUvyKQ+j2YN9bQ07hQV7uL3bUof4j7G5S83buffZjuav3mxOoEKZ/wIhwAlIGxR
nCLmIJ+G2uadbVy5Uz0RUVOmJbwZftSNd6cDwhGt2vGSPSi5sQzoU217xBjtxvw0YKl8QiS2xS5N
bnSnLhHtTC00ipz9BAQOYET7JNVS9xt6ohIgmYS0/K5sWPq2f1p467UooeV6jU1AQVKnuk+zk7+r
D8Hm/mAT6cyypWhDOaE08aBEwxlOpvvSdRBpqHqZCb04abzRKobsmmu2d1Pd7Gmdvl7g5HSca+RA
qVgQC1eV/ZTAD5397qZud/foB8FW6OEeVCtHsLuRoy3dFK2+7LQaSDCDDqc90Fa/W/amryoOHWT4
l8D1XnscQRz5T2A6oqY1+3Ea7uu8eG779EkxnRcGd6O5QwTJe2yQr53D5vdid6/dagCtpk9kPb8T
zkPQW3dea7x5UNyUAGsV/N3wGUX1qc+I/No1fzQgV+2aP+HgfwwNffLe3H6CNfv7ycqpz3ude0wa
Kz5UKMl0HS7d8XpIjuOTmxd3EB6vrHkGk9zdV3N/z+a9rZBBtRzzJQMdZ17AvZ+ntzjDjblfVyMw
tfaASpEhiLc2rI0sj/I0B/CtyNKPfGxJ/ox7pLJQjTNu6HS+Nev4kr4r8F1JVBXpc2ZSstw4MYGQ
EO6mAe7g++tjkgbPleP+GtfwZ93RzU51C6G49xxis/L2ft3OYx3+6Qt8mrOiaxpl9pU3MXDdDmgN
jyqTThuwxyqoXiJz+7MjdrSr9GCSJsol0hBxtib3VvFABqbG4ONHgw3jEpLSxPaEVgxXWsgFga+2
FsYFnW+YOOo6R3KdWwNdGd3wkKx/rcL+yRP8LlYTSmhX/Bis8BYlA+cSbGoJEFVgy75YYXpiJgGA
SesS36zX/srR4NBUFDEVwIwUrIMSGZmFKewm3oVuMeSU+FycC9wx+G68BUURcJ+RojrMmHxIzUzM
qU64lRI62AhesewCGOHoOtJsIMZt8stWaJBDvp9ULPhprC/+f36qt8IfNfUEjjR8PWWHSOioMyBI
n4kAavJkPlP+SDEU9yHYT14ZAYQTtDdukLKesiMryckubmYlrw0DdsYXrgKrB9CC5BauoS7CTfgG
RTyTIuT4MtNFA4BJMNeA3OWvPRAFH1Fl3wYKiUZVAQj3By4qw6/giivWHo0knPScFAQDTQh8aTjR
zWHTDD8+jLWcET27lCUrcHW5TJ4hbKt7AC2BFJdwGuNIx8SDvaFLDpcxYj3Fz5soWyf0EFJTYUyZ
VppHVLEBUvQ/UKH2ZOQzNjtCpKOJI8TT+v3QRn80kMaYIYWcUNrP+b06fasH5kGheT3f620JgsXF
h9svxTD4l6jvPlh3rq8H0qsmI2mybxjeWmUIgYV2Bm6yXua9CA4seBrdDVuOe19+ym3oVeiX+Wu9
PLaIGVPfRIBBWlQkqI0Fz+G7CB8t0pOmXQ/k8ActPL+QkjXPFJ9HtYsQklrWT1YIuy1MYqhf2Dkd
n664huvjq/VfWPUT2KBS/nL85Cp804J87Y+3gqXYCbwlJSvKQBntJuo8fIVij9+kPx9mN+RFlhXK
DrqKCrIT/BnyKFcuOJNFGK4AxIbFw4/a9O1SCil5UrZDJ1A9v84ZswbM+mzl3S0kRY9Ig+9OiOfC
NF4pYQBKObv4H9t7SEm3SKDPVjTe0Vj0m7ipIG6aV+ZzUfxGiffomHdEDSJryGEKbKh1TsjiHFSw
URU5OJBChsp91GKOwUYvSqT17ZHesFz7OLvlT8M3KSBSE8mvPTLdrGtPMjisGW08UBMRr6jfVEpO
I/JTB3iuYbunx8UOnmBWvsi6KG7M2O0ahsxImB8ZOiQspwJoeUk6Dtj7bnyuovrcLSixI/RlCTLh
yZ2qujIMCpHVyyXIRPdxvvMYsNjn0V5pRFEsD7HpgEY14QfLSpvabTG+0W94UFV79MJfxRSey8Ci
t0pwNluJOp9VojECeRVn3e+eubk8KNSRyD4hD+K/pTc90DnRJb7agvhT7pObFkBDtxC/KT6JXTm3
Do4GiRHY8B7djT29g4EmcHmk+Msc/IhakA8K8GlRfPQZ+a2LR2dzqxDkLcGT8h9WQUFBk1T3FxQO
mk61NS8E5EffoQ4Fi3lHmSku1YjhAYS5c3ufOqixUUgCv5nTU+rDOXC9fZEEe90B+4F5SDS8ExHS
TJNB+rFGleffoOTaXfzq0RVqjugCB0+e88gYPy5UOQ5gWXE9R39GinYobh49DFzs2Y81xd9kMu4X
mLbI1lEUDg9eGulYTB7VI3/4Xc9AxBizMm1ukfr5pc/1qKeL4Wk8mHl8gDVNHzT9m5QOeaGCzMIe
UIlqA2eCU6rkwXPsH4uPwE3fNah8rExIyDf01v+07XwGabtqHCK17cNGS6LwnAPv3LAwJxyuloyh
s7Cu/uuAGivt1T8wu92KTEQXPmwdgroQKyYzPKXNF3c+Wme7fhP26I/bxZYTtPPudzayK0aKVUOn
mEieN2xtHwMFLUSBlCoiW7MXxEIkg61gKt8+IRhSh43y/p50W3gp+4b27RtB7LLlPeQOXZHXqV4X
DrcRtWjSDgDwxP13ffaak9WgkyC3AHfiNFln/UGvygqYPX8oYzExlY+kkWwHRMrRSdKunm3ldQV9
YIPhX0KQIHIe00jm8iH13+J+vVWytBCueqHxd4riOwXu4W66aTG0vv2HxqcsDW/NcveFetCBuANQ
3qCnLD2M9HdweZEGO2BEZ6HhGd09lYkVuKwgj2kSncUTycP0tsm8W8a6nyYwQpTikfvyrh0fWlDe
XinhUcFGhRgZJkGc7UIzGJpKSxaCvL/sRhBa+5POnANApI5xGO4u6VyMRL+29yzdZPsxQ/h6s35u
zgsj63ESzcHL3L8lVONl6KgwIidN43AMzhi6P5wsRbiGQR15Sgz/FnM0YB4jAAU5kbKB9ROCM9Tx
J4ixBx0l7D8SZWQ2SkfBTWSpdgYpsPYTlnOM1Hrij85Bfn623pj2jU2eL2mqKlD8/ohREBgSpPS6
PmRlf0gjWnBZMn74P3ODqdPTrKC9Qj7YsAJp8VLK/gXH6cz/L9zhjthxAzudf2Fj+F1t3mq+V9Y3
dS2RKLwP4hI2hfyLkkytMZFHAiid118kjzjGpkOyAG4lp5VYg6avC+IjkAFDwG1xc2Qns3VGZuUk
yILPc9177Gof/1UFs/bjs0Uiz2/1y7mdUA/PXk1aBTozktlM6nedo/SFlHqkOYfKC0VH3TkHPWOX
AHGRRNBQyvxK65OfiXXDJ0cQAjrooHHJxA6agVGEyr8EaINU4HSSCTlGP5TFVA7vAhvvFsDvprsL
zF+gjtgJVeE7ejOWAG1+HPtcHpqa0MMic0WZIvpRxyj2sdwK2eMNv6JVVS6u/DibArrGszv+Usei
iButhoNaLj/UeROMzu//9wUXZdE3t1rFyY6YKsCmYu1ZVLBEVkxYhg7LVNzS87hzAWfrI5mnzAMX
IWfprd1xW7//txdM62MGesMdqdqpk6auFPflYk3YRrKYJkeJq3LmdZw99rgTDXuMLHc8bLbO0ZHl
3836Rjt/NWGNfsv7riHp5sd8U/tczC8P4G+i1xRwhnvhB8RFc+DdtHX/qEPHd/h+mD7zKvv6OSRn
s0nLEdve1/nltfp5fgAv5+Zp/wzrL4vUW6GxyshkvYSUBGgJiCRrwioiKEBaAwZhIATxo6VM0G/s
byAKoupLsZEqzfpS7v5ulEWAAJAJtz6WSK+IeyiXTL5QwK8ifaQ+bbZgnlonGIbX4laJMcGVCVyg
eoGBxrBD2Sb8OYHZghixAMjUTY7aYgov2zE/zPZPblSAUUfRVqdos7Qa4+IDn+Fr4ncOmuJCjqqC
Ra7OF8JYQuFu/oqQUMK8W9ZDQLi7gay4KW1P6csO6k7MO9KdpXN0raCRmu+s/IcXGbs2GlLeK+O4
qXmlRxlTcAk9KA2j8Ts2qjC+JtK0xEpP3JBcp448ZBy2eRP4DwEzMIS5LgFTOvhzBchx86VvlVQG
leZlVOYs4PUh6W9H71Kj4lLi5LAqGfRkBezmfQLPRq8Z0gMPRgvGgRF3VzOLofsBBV8xJfA3IZwA
0mj/xe+81B6xQuh/mLcSdF1bjZPJpmEHLwxMgEC1lxUurX+ZdH+tIA7Tt/UvHn0EQsfgcF9zw3TT
7Jsx3o+A/1yYdWVXcZuq+o52Qdf6d04gvTF7w/sucvdgLU8rZoAzBc7Fh8mY60TKkoO4TR3d01kn
78FRnCk0au3ovc4zmjyomRTssvCDcrnmFI9URH1iGVVBOaJIEsMZ4l/3AwbRzbtzGiN/QCvUJYxu
L5iY4zJWm8QnJyAWtK7QrqTcHkOzgZGlR82W/C//EnyInygLVBPHd4Bb2f3BpYJf5syrwhuTnGN2
bcuBqU12UL1btnC68ZK3secd5DdsZF8I3lxwKEAGbV3tJkEwvIJtBOjpvCODTm4K+rFc0OGS8m5C
ays2XySSfLAP20IdlMpv533K/7WPvHrMSFR+hv5O6CXGBr1i4Cjv5lKfFGoOJKStr8BjxHkKiJcZ
NwckhfAiLItNMMQfX9wVVJHLvuB8tIDZlZ++xhPyGOQv7Bm+KC2lNnpceCcYfmesfitIAD/S45Gf
qYgO0aD0NlTWCJE2pEhBJThnikOI9q88SGdRbZ70lKzbmrwbzYzGIuIiVMLk9twiof5RnJfkXYeK
jSReZcGJqMCaOEIJOLlOAdU8sd3ygSohIF/N1I2sIYvvD4p0TIANVkkFz5ZsQy4dR8rIE2aBXfAi
MysfyY2blCOx+bSHdM+XahYtZ8KelYjV83gnaIlDpTo8p8OA9kkDLVpjVzHNY8i55RtFnY1mXPBj
vmADtFAsA1UuRVbKlDmFAPMbk8XJHTp8hj5IObrprQKF9b+8S/Y+rlbPg9nW+SR0lCv5//Ht/2re
OjvzQlRbCnkhoO0IXZVW+8UfH2RfZ9/ZIKun1NowTxUlzAwRKb/+F/Scz9HZpMIdRLfYa5WflY7p
rxYTnBeWgTAwfg8rSHWbgCDgtokFgDVX4j+isoIRCuP4Q35Gn8A+UlVf5xdRF0DGFoMuTeHhgODp
TdI+KlGS9/wvOrqEnkR2LSVqogR2zYWPwp7geHmqEGC6sfqXwnbevnLHipUwrTJMBYal6uNLkZ/F
xn4tZM4C4NPCOXEFlRt4WUXanjAiHiiwdqHoVZ7t3fjjr46JDBTvtPN5N7vVlq9UaoJ3V1REyKKP
Nnz3BofBxAwoziI+bU0DVawEkISbEqNjMHnh2XCMs7dk1ykyfFFUQYTpEdXr3Gs/fRCFg0/A69Id
QJ/d+MkxFbmOL8wmv2Y4U2TSgTSetrl6hgjyZOf1s+1b5G/Ggw91NPdDyi5W8Rp3yF6y37eiuaos
eFOQqhtze0vq6U+C1GQ22dS83P63s5LIh1vMlArjuXC6p27J4OJHpwj960uI1EOCywCxmrF5LUd8
Q4SBgMz+ACX7h4ryWv6k3N2lQURTanqd9/EfoHF0UCHq9117DYJUHoY5ffIS/7bq2qd16m4YgPDQ
Nt5D13fXokgVfURmvcTvlDDf46R/VYF8qJa7eaQzls+f/d27ahFDgSpV1P/0i/BTGQhzuO6YenUX
hOt9LEUAlFO6DisQueIojztaNsfhXA/lY9bZ92z2HwgBM4dqijnbO+xYaHxmiH9dZaP5MkWJan0n
vxtulgE+W4pEYo4rc82E2DkBfgjGmBqYnd8qLxym8BPvT/ZeHgW6ONT6K7Az1QqCYqPaV1hHyEtM
wEGNijkseTfeiQMRte1bTtiQOCmkaZLg1GhPoRWTNXJIQi+gK6etX5gAcLOzwzv8oli0O88gNgFZ
CjpIVLHbuPuQXWo7210F6yccP5iE9AOZ9qMx08/GOssNJylthpNzTz/N84Us21LB2Bz7r2xfsgtg
7qCJAIetH9yzmddnF/H0rgiZL9ic5zm7W/zx3oP4cdUikwsEclts/dtouVdt/y0G5UTyeCmrQH7o
YQGM0pESamZlzvOOot3kfSjGpXddzOYTySt9zv8gHfu1Osw6iXdMUKxeKHC/o8D51MTolhb4r763
n9LZg8dZ3BpUEstkYRpDYN0mcIAV2QwYzARuiwfukG2bSnE0wqBfgB8X3KvaqiXBRd/7pjExOyVb
TSdqfb6wfmdiHsdFZIrxN5gfj1WwaOTcgo4MBMAu24bP3jBJgsz+ZzWUyQGE8l0FUSdHC544sqEl
s2+Xi4124T2G7vblEjcps8y35fritoni/Mw/gmQox1Atk+DkdSABFcF+cv5tgbCLrRmYQ7Ro7ttH
GDlHuk/Py1ZACpjepxQ1bLBYczH2whpxhlYYHMvlNYfPsNo//f65w4iyS2QbxUFJvfqEH5ENxsgp
KBqL4V410IC+BkEqIt4nDk6zIVakxEkSJlxWaD23llLS2lFowLPaJOnM7rnS1wKgWXUvrPhA1Iyt
FZtK+CEp2S6bXhWbYcSK/EuOUWmb671HaXPqYRLJVlp1/Fyn+S/Ch6Bk4Lp5PfTz3qEAk3EzcfU5
aBPu5h9EVDhwrsX9ixdD9Zn4T5Vhbo+/xrX4eXsveAXDruBgpa7AWVzH9C/XUdSZdP1ZphrOVNIn
PzHhXVzfYFlxJBBGEFqQkxZyXANNmfbwpdAvZFgPLZCI79BF5DsqGZHjY4+oxj12iKb4YGJr+KJn
pWqBTwFQUQKBiyXHIHngu9wrb3ytPjvzXkOfwBFYLalpeBNVTWO97qi7BRLZZ03l70SGQWVwPCtX
4elTDtxCVCB/GCm+ZkGJji4vqXktUsLM8h0+aFfRAmmjtRBFt+YYPgpJckN0B5hSSrWCT2jnn/T5
G0jeCGLn5PH6ZKXEOrpM4Kl/W/l8dijUlzk06/Flkgqn9ZBBV62oN/MWcny/QDF8JVe1CYzwdIRo
yDMqIiEsLM5TuPyhy/DK5KdDWr+yH4FQV+3esWKyYXHvBoi5UPxyqZ/u6M2qANVUrzZOvFEfWVfl
1bpBEPsZhSZ193A7yi8pr6Nc0GEdxcQqEG2ireh5Kcvb0fyy2uAqRh5ZEH0L1ED75PtAyZudIRRJ
YWCUJLBKaGOOHhUgOlL6Kii6AN/7b3n1S0CSCtOqrVhADdgS2CVx8JOkqeBt8tTsxNL71oaC2Mf+
a5pX2EemB7+dOI9URDtGqwOOeIleelSO0NW2IhCVT4W0oDIdJDyiI6dJ7rrlH9VUSAZuRE+VN+Wv
Vb/irrikvErA/l7pYCXa6IL8zPLzqQKfBKHqKG4wQ1wwaF4tQZmqZNwm2MHoEy9h4HXWbZ6H3Ueu
0qRv/ztSAZGOXDcs5y5F3Q1YegTOnwltyYype8HphRcNzj3unlN/RL71L5dgrlJWmYzG+YK0cPTy
5qgCjlSS+OFAG9yGXq0JtQ3KS/VkA5SFKFWSiCiXAGfqieIa+oeV3oNry6qRuHFXhX0xJ8pg0aSS
t2DriEhQRNFRUT1JhFnXx9h/A9UP8Hqk47yjCHNGqxjYp6oovCfOYj80D2AyquMLC0ed/c626RdK
YWZR6+Zbg/VN4q1UF8Ks7oUUXVsfuHW3olgI5M9vo6Kxz9ztWhADoxKufGTBgGplgwYS2Iw9qLqC
Q1GAt8U70/sXNUe3L0PPpuaOaA/kgN/uzJ8tqAUHAKqHoigdaPa6XuSFeIX6UHs5pSoacsEK/NLv
IGc2rzql2KzWmV8J+7lhVgP2K3md8A4UT4SviWTjO8Etc7kT1GXEj9YmMiO6O8y9t24XanT6UiNc
Vi33yYRcJwyEHqfeQTokYrYX62bG2JlBTr0CesOKdllW/vd0ykhmF6K/98FtzxCDG/ffrbeueYM8
ZsZB5gu3yZvp2VNdMYOWcmyHg+mhrmHMDyorWdAyxnLaK1Jzk/Ifs2gO/c46C+cZ6Otmik5woS9F
0Edo1oh/umhKdkynQLUXUtjyWoZIo5Q+vBs6jWY/P4/UbLeu+6FLa2XncHwcWmDBMRnuWsv83fnB
U2zTuzEgCTWiraRSRwj8OhfUnEbf/O5ceKI9OIpqZD0iW8v6beYtA0C7Kr0uN/fP6uTrYa7rhxSe
3tDNr3Fgkik4aEr6LeVeO0b7veuZB5NWXC+PmaHaU0O2kYjtmGtVPYXN+qsqKY47vjwK4bZTBYg6
TWeBOHU9oTzUc3Z2L2MfozOGohoTUyGOP9j++C7It4lCYI64jU4xbGnLBmCN5t3vLXeAH+GGoie6
/kY65WX0t2/HqH/Wm4c2qGncyAJPjFEQ4gOf53oX0UlYWVkMPJkgDYc8fejV93aDEHwbPU1e8W05
9n2OMEixbod51/9B/QP1lC2HgIVh4uw7pylloPeIdAqDqX83Tk7gmbn0YNjlVcmEc1hjyiCFl5g+
yvbDy25aT4gKMV9UmW4DXyLxX+32y3XPJdYINc26/oPVnqhQ80WY9oVBJAzQHJ+C6g4DJ28IbnEd
U8zpiCvEO6KlSpYQm6Vih4h8MooyIBHsXMyzqVqjgN9+bs6VUVA8prq8viAMwtAAHzf8FcEpIB1f
2Ti6AFZLt6EcWnAilW62t461YiQhtQ3Nw5sR/h8HWdgU46TR2lT5UcAzgzRJYrBC8DG1HrLF3Ag3
OZPh1al9e4mQ8n8U1YkOzMlmvXjwi+31r/XWuA3so0g2K6p5gs+byrtAcHmNStSuY1Z8fdYJ4lQu
Sftblqs5hzJpMXTXDGby9JrRFoLrm0EjHBtlqO0GXptiCeZGEPn8XgxOIBgKbLmufIdP8oN7aeG/
Y9a4mZW/U41DqbUBZSxlzEeoMgzhhZZkM8Zbogo6MalkoZb3LX8+/qLYH6GbptfoNbfyu/2S3wqn
08XCnnaX5YCDQUINQI4nVaWCFcK8rbA0nRSeDnPf4BfyzV3vQD78xVMKphDbPbETmibhLU3pHSTu
h10Ed2YnVCVqFwYvN9abY9N8imWiUxHIrHtmtsMjCTxBhdoCuNEFv12Mw0lmmI9lytBxCIgigXe9
hm7llqKkjQ7L5DOAFIdg08q2+tUNwSm7Z4aHpU91wapWq6Hzpr9G9e22I9KO+vx9wHAvCJwxIPNo
d9+FC9d1iIe/8cjHaivgKRQWK/bxQCVQIkKbaMpsyTUwVsbZ60oY2CyJGdNNKzDyPdTA7tR/zi3w
dkCu0iZrjix/FqJjU8KqI1uK4XI7DKMjDIjUF5XBPXKBHgLyFyNGVzzyU1SEvYI5FeFNSZYOjwed
hNw4DzC0aaLCRlOvUVWnCoYbUTjIVA494CqpTcp8ysbefQ+kH2rL1IOoU3SKhxs/8M7iFWQt9QfD
+KEcwSFHVdVzaZqDwhdCOpVdBAKS5XM/JxEzZJkQOdrrw8w0+u2O1Xe9FfDMK1qYx3/cwafXJDnu
TJrOayYDgesRWLTkDFERnMVPaL1PPBleSHeigpJP6M30wT1gDUtkDCgD0bTCNE3IvP08fzgrEiV9
cZMoM8XcMSztlA4sIQ8a7gBzAiNHFBgcAVJxudJ73DmP2/I+oyKj6M4hjV+gxHHmTYYNMjb5Cgz4
qBISsuZXyiQKbz2qSq4URQgcdoS6WA2RiENGqxTCU/dG1+qsESjyYCr7pjc5/FsWSBGFch602IyT
QD4qmWxxlaHcwv1DMUefw6ZWHZ+xX/uIpCYkNPOgfowwZkC4XUJSvvB/sjHYwxoIP5vGs5fQnUC5
hpRFuKBkP0SE6nJ8IyFP4lc/8rKBXt5mNz6eag63u3CCegd3r6y8Z9Pvf/FVVw3dAZYTMJEfHNz8
HztyaB34Ij++yvzvnv0RhliKLMluIwTsGWtMWpbRUQOm9qyqPkKXC7ngQJaxMjK3K6kfp3e8LNkK
CJKkq88WOk85XEiMzCUEE3OV071mL9zkPqeF20gCGPS0+ECNhY6BOb2A6OsTi1vXH86y/FKlMQcr
ZtuOxaW0M9FQ66M+DhL8kEXGsXfpMQSI46lmEJyZUaQuMGmwYScoJKijSSdbdgGZG9ojM+GwGZow
JCBx9cNevlXHBM7xHaqyC8Ri4j6bgT6c+sJVigWq5yLblzOXhHYzYp671a8fZurv3oTeHOnZf4cP
Ir7Ua1MLNXR3vp3pVbPQZRq+VWAvhid+ZhO+VT0TIdsUCpXfyw3yQtlCTffsBmgTah3ESUspkk7T
hNgjpH50V5tbDwjESNqU5QcR+4+zp84QNwiQovRuKjZzRi6KdS6TRgWzhhMpGJVPoacdFao36c1V
qOpj71Oa8VuGCol3JHA13r7w9CBAcqn+GJ8G5jdCQrBJm/KQJwdKgCGgteh3Eny9Znz7pyjNqlHl
nBy0ZNP032xAPSu+kFxUmsrq4qRkoSqTJxGniDWpPFBHAFjugDyxrS3D9phI/o+/Xc9J8U7AX2ls
AWx1ukVeLaoZaiaSkSqc+MEozin1ClESmRVybKGXjC752XIQisNG4Gk7JmklqPkozRR4Jm+oZ8B9
EVywplVNowkHFetGDchlFF8c3fH9UT3S3rv20MXqlRXwHmLf7xYLLQ8c0aWT+W/dgNYQoukwYFQf
njgOPkVcxkXzfs1r/kbJWkMiCAa04ypGszvxmt08v/c63PACWYrOATRH5Unl6Ajjs/G8VNY7s872
JsBiIjiCfkz/Vf5golYsz2OZ8B41YrF+glBEoftT7gnsZVecJZwj3rILab0c/8ClmfGAvYVk90gQ
77q3dJ7fQ4x6XnpGcOQ0cDAANXO8u8j+ytd/JHEoorechI1oWu9X5nG2dli7ly5233qvJtEA5GeP
2R2cX1kwwSvrAPwySBSbFgcXjtHarAJD0TX0MYT6Ew4zb5ZdCan5UYHGUu2eqI0NC9KD3lsFulKt
CSkBCAFGnyUZlvWoQyJ2nKQjWjcBapPmCgee0C6q+lte/zX6HK8ZYR6fIAMgOifvR+tqIKUZMLbC
p+/Yr9s7Xrd4hrrRmQ7DchueAjpaHbwUluxs98Z7N01faRrc6SoeiUcLrVjbyFt3NyXhh7aFHnKY
7bMxMKUKvVJ5sKpfkF9D4RSbrSWsKu+lH7bHjSRGSiqxad/DunnUdYalP+j7Mgyy/wK65PgAxZJ5
eooW9xWXDZ5gXMQbA0LJnrIVlCd1eij6pU6xXCbJax22anhsgCFbFAPS+R41bbAcghEblVA8jfSd
R7oB5fVjZrVLyBHd5RpvxY5POyIQi2xigkhmZdHnmJp3GwO/CFeK0rgFRqY3yrpwBZeQAhpcR5+t
H1vlW7vRCNuoYzIneJZ913uNUUVxOFEGYm5pntwpxcyy+a/X14eJkr8Eqzd2rfehLUGOQXKkTlYB
YYRdtz6rbhvxU0pxxEUTKBkZzU67RswEecUYHQrMY+P+dJkpkgCfTi5aNn3sX2qC6rZiZ+7lkkUC
sI3pyaY9YnQWRbsKHkmMKPwENEL0cPh2iLSPTMDqEWlwrhrrT2m3gEoAmzRpnzcyRqp5496DtQDe
MTDtmBjki9h2UCpsuHeiilJPGyEhBMb62PK0asoPJsqI7qkNC6aQwjqnfuBw3CZ6O1orOIuvBAaj
Gi0keRAhCFh1wcgTtt1imvfoJP6ejO3JwnaItjBNWXwOd/G/BAcC/QQJtYZzkzcJwwyHuL+htPtH
7V2iPfJeDaja9AnD/fHfnJq8KS1yY++WDj0AcEuoPx5UdwMtUqnMDX/HBlYCCyGKleBHuKMfuyr5
nZTV87hqIiP9MZzCqtwdUJEGb8BF8tBMQLgqJ+dFkAHRjjNHXyv+l2lL893IcRxHCtTBn6TBXtFJ
jXfXuVao4K7tQzBtFzaDNqcqhyW5FpYLrchreS7tdQgFOd3ThR39oCvmLGTRsGyUF5nRhZqUXZeg
WbQujgZC2PWlUJIDWajjc8JOyvMpNl4YP7NDJdYmUUmQLFic6DHtejqhQI/ne5mpIO2u62I9D/4A
Oa1+6Jl7HdTmdzlbdP5SoxBnV9dsUH7IM6jUMEeIH1RXdiif6FcE23vku5e7d+/NhBlfkGHIpR2M
OAnCpUcJHISnPZv+LA4Qmm7v3v+j7EyWG1eWNP0qZXfdsMYUCKCsqxcSKZIiqXlIaQOTcsA8z3j6
/ly9uSdPWR6rxb3HclCSAAIR7r//gwb645/OK9zYIMZJ1ws5DkcTKi5KRxav3PGvrYgmuzaD15kj
sOYE9+3xFNFFyrhXOlnPZO/lJMDIUgCvBrENRxS6nXg4tL511Jwiskwdpe5k6yND5SZXlQiQDezu
bPyd5aPE0JPTy8ch3Etg2ObM3GQGXcMy4OiUTVrQOg3EB7hC/i7CIZqJLCSyDoZ/2jPz4l+g+WTB
6dTcjnmJoN5mfoQsrBuuJWXIDYMNgLoc0EMWnAWDlquPedfnsoHk9zyEOEdW8X7Klyc77wBU8pM1
OecvsQNi+DY073HhAriprW1RxzfKtu66oH30Kv++r6ybdFjYcIzUwS8gerF9G4kb25WN70a2dodc
FxT+bJ1zWu9Al1Is94xpZ7TJc0n01BXpHnjbh+reCYtzXdmfaY7Ohd4aCLqNKIjcPDhmqizeU4rc
wna2Q1hAGV3mnRk33xYPs/qLxC+hiMf+C++0ccG3+z5582e0UOlhuwDp08S+dShr57Bk9bDFZmtT
2KRrRlyYEWdPbu++6cx+Uuh2CWscWNWu3ntxkOK/vQabGTeRnRO6Phi0QSSuiQe6VXwFJJUZ5QAB
hNjAtw01sTZam1ErD7FsMUtqGPhm3HZ89brl0jEME2kHi6euKIFJRQUwLiju4cyeGdSmsN28k+uP
NCLRRGE149mGhfBtY3N2D7MNBgx4kGTVQ487L95z5j61hqNR2/Fn6RIy7vUDExwAUhqM7nEtIQXV
bUiCale/tkGOXVCehgdwQG66M0xnoy/fcspZq0zKjbWON7VTnNup/zZU+SGdl+908j+WMCX7Ef7A
bgX3C9Af+4UHlpU39zPuWxfK8BpWYwZDA2+xdFLWjZ/Z84eJlRlRDureokj0zOKJsZx4EFCbsqSu
K70UW0cXkDnMdjuV86dHwZY5o3XpxTluvHX4Ma9Uv71JK+BOFdZdKiRHFzc29oC3wSE5WTSkBmUX
aso4p/xQz5XqeUkn44D5sGSgM/No9PDMACSmVrN+miEMrwgTCSR7z8Qf3/aFmZ6UV9yTupzfKhcx
UhfzeDontnHCVfTFejibUqwqHOJUbDriFvayTv2pCWBvd9GmaBVuoLj1s991HGX1986ckULAPE9y
h5asaPdGDwubV8z3PSgxWfHq8FSZquU/m6Z+X8v1ZFvhJ3x3lJAdHlrDdI9x7RuGv9uxr2AVrA9p
EQE0YgjYFcXOWJxXRRpu6XrvxAQ9OTXrvZ6c8KSa+qYHHWm87FQhnVGj28LUU/m28B1cyXVyWVjD
W5TTIFqC24vHrFs1n2MzMxkI5kerzGAFk+s1+fMr9s4u6Qnui6rIUMU6hiCiGPWZecRmGgOfboVY
MMDNz/P7OKu8Q+iM7nM2Boe1Ck8ZA46Bg72aCHVw8sQ+BIIoRXp0tlXXF7C6e3gO7cbsgurQtHjO
DPZ0aImvxJwJq8age/fhjBkplVBRRXTIgtd6Q3GYLXR0kUve6CRN3do7m8ZEb214CekjRvoip1OS
yMw/+5hUcM5M76EN9J1iMcGAfbJI1GkhbBshZCdrzPZpP39mljA1mT6SEHuZErNdhpokjPbO46FH
M4wd7QBxUlLGcNOxs4Jm45qPEW0DHnbhLbXBwwxvwAhRLMpfWzpQKxf5ZhrQGigy0K3S8C9mzK62
s0++3zRD0rAKToU8iyBkWdRRTjjCgqCyhGrBWwMMxAAX2vPqNXCfydBAGDAS24iZ7qkkyf649hV4
uPwozAFma65rX5bw2zuyDwV10T28FvKSiiF+tYi1axtmuSBDOzK+LhXfrqh8+CKO9+aOefCmJxff
uzXG6mVRz0kV7VLHwWdgjZfN4kTZOyGER05+8K7UXAmQW4DlvZL17GUEStYhajwGAxW2jgv7N9Zo
1l2r4D3GzV24sGtm9rWfrjeqoItoHRJsE89Pb/p1OZu1wtc7hRflW7N9WQX2ApmvuPW69XZJzObS
djtNSxk/W7AknXhYoNkYwMawZ4MkhpM/8jYWMV+ptOhT6rKcYGlhEdVNqwEFwI1u0ql/mLSN5iA/
NV6+HVYgByxZjwS2n40hogfCvnljhtBR8c+hEd80NTG34eQN14w8kB8UBJJpy6s2ukr5HjWAerOQ
6K4MXBc9jV1xBDvLDKCD8nh7ABnbCIktiRlmW/nBLKi2Wv3L4pQHCia0iCmH28UoCKobkJGxyVB2
xDCmc7SjmuR142CZwV6eKYxBd2B2AAJFrUy5MIBS1kxLfHYPwJCIGJqVOXHudfdBkB1TBmGCxNGG
XQjeY44QyQHOOGdRYw67elrPZQqFZTbx1SJtaZpJeI+pKhqgQ1lPSW1fRWH/mhXu+0x1KTBrLwOw
tHY3NGZ7w6Qqjuu7Oh+wmmnRCC4g7iytEPbDyudZ4ZcLic3SE/jFwr/VcnCjKm9NK9pX7XhrzZkE
MXyZT5p2jDYw/WoSwcr2WZTgI/O9kdBp40VGHhFmgAZWPdwqae+GQr0JYaynX54pjOmp5c7qkJFK
a++H0sDAN79yeFtlPil7m414BUTDtRM4n6yYSLnPMyBgRwNbWAT48vxybJlyIyMvYqI69Bm4DBj7
x7cZA5iRXMe6Dy6jzHtSkn9eFQPhBc2d8AIyCn2ZrNLAvFTWDBm8emkUIBJwirTwc4RyFKBWU6LJ
jc74oIbwnUYXhyHsv+jaNvoQyjfC20nuHc6JszxSaArMOTc4Iyt+NHKaawtL0ALIVu60BzgJpphR
nNhhfJC12AmVipNGM47gKoyi3axMYoY12MpyS8Dq/RV95pxso2Tee2W9y+P5LmfXUdGA7Wp9wAhd
XEp8Zkkq15vSal6zpYHS2sOGX/to27kQx31OcSRsZnP60gX01TahWZ1rTugy3tmgcheyfX7BONTO
UREfmI8MPRYARn0a8hRjXXrLWF+RU/xDpRWHFySyDpOzjrZ4ggzWIWGkYPryguA75ci0LD6npSSI
aWipsQXRrcb1KGoycYWW9dDPh2B0jjIlKD+sCQ9c4X7UAM/CVS1cj6E8S2dKQEHYhKeKZZwBQ9tb
e84usaMmsTd4FO2Wi29Yjq9eovqbokoPGZBO68ejTLAFc7C13sBjAiI+xxS8Q5Hed4QJ5xmDS7by
ejbvwwLKRbZ+WI6ow6atTFnlutXgbBMLy3GsnFOMVO08x407OsnPJzVlrVve8AwKyvtu7M8xrwBj
zp3yvqWISEKIl0Y7XOXMNwa6YI/pXdVE37DGv8r1fCyT4YdM7LlDwRIoMnnYcMwYNgtsK8jU+2Qg
9w1Odoari7dWP5nsMb2k28g94Apa3cHFQTGAvMFQYqLIEUlhxWPU5J4KrC3xnQJcyxrDCyza4AsD
UcBOT6AQmdMdWimsETEb7y6IjeJSoG3l2r/rGzBRqzYXBjGUa62ufqR5/ynoN6zbxyAnLZv9DQjl
4FTZN+qyG8eOryj2DpVtIFmC1m8YGaaV3MYYootvSs/PdyFWUOqDe0rzb8w5eje+rWiwx8zFdVV/
zT5XTZ450RG4c3jVcTGDn90ckzaUtXjexnfdVL2LC1IYr9/+P8MBIeWaXDUsnriy3lsTilJT3sl/
WV8loDzt8oXdqJNMZ/C1uI9oC5LZFqq4XAZMMGYddI/XyVLuZI8pq4D15soEsGrEBYaXSeBxYcXg
IvvAmHw/4lEi9Ajh5PSOyQbGX5LiImxSWdjYCR6MOLkVoszElVsuG5oLrjM61kYpwAW97EIChbyC
oGPjtWrafcSWVYN4xHpmLEAeXgQIzZO0WMSm5zwzwYPV0V0uKtsXK4acvWODHU3Dl4Yldn9kVvIc
++M1JPRrldxbbfIjmBbjQvuYcGr9Bi3eY48SrEA2rUyrlwQEqeTsFRaszAu0gP+gSVCnmtq8dDgd
vqgj4/ev7cSFa+DOux7HaGZPn41fot5N7mxjeAnw9MGe+6LhwGFNDX0P0ncvoys2oWRKSSfyjl6a
PNMfyxbI7eftl12iQn8rWhGR4eWjv1kDWLhhw073mYFFNsLv6m+F4s28KYB+YRXr0YOLZZrP8qoo
uip7aK8Dw9yYjnnbN/lNmBSHRYdffMewoxolTZeZuUHsFDlGlb/IFWqDbdB+i3P319IZt05HRFn+
XVwm5NuPsXhpFjtwfBlB48JwJp+KgLhs4ww22/fVOHYk5SJqIsR1dZh+lMaF5PXFzRMWgh/+NGYb
GbR5bXGWLSWJosc5629awGvZGkM2t3Z1PvsQF24zOal5fmOs8MUi49shTMLUHWC8fJTtwVTzlZNH
54QCwV8Q9ln1F+kH4SqwuFAGOXqF0cf9ptO77C3NFLwyXr2e2IiaGgHDFKBIwesabnmZkCee9jvf
NO4rDzwXBKIOPIilXYEPA6GsIT7Mwg1cnJ8TpE8RnMRmeGWYBHjiuufFzUYXxQKdPb90E+yW6KPW
6mseywPja6xFsoXH/ZJJXTCTAT8a2zSeD+JkF/hqI4Q72fKxSkDYlfGuIrBkcGN2JKLgFJsO1i1S
4oUngeRqsqITWTpyt3nDEmP88OI32QxMI91ZHea/OtAU1n7zqJJhBw0HoZM+O73zMLpRflGNWAOr
4WHsxh+yxofKuVji8EoxTQw83IDb/LapYtyTrTcPSJfWBTr1fDur+nrNEOOrlG4sTF6HvnqoDX8v
A1WBlKoZJMwp4ao0CrFcezCTgL2ZOzmDj9jz0WmtnTNHm3W6liOmZbMScI3SEagUeiOmDv76xltj
Q3+VNS+3WA/5ZZimbO6vGnsubvCXAWBo3sX6zdf9jeoQmBNe4uGc5NTRPUuZ7Ohzh3hUTiPZHueW
iMsyvh60Yviqy59ZMWJ5zJplaCsfPYdfL3Zcjns5vJcsvmXnEKDDMcpdRIjYiAijkxRCWJv99ASp
6VsaFHf2dO4iDGuMTygk+6xxOQxfysz9tZpU8NxFs0eSkqNwlatVcY49g4OLIE7MVN0nqWFnw/8g
2vWxc71vHe8iRACm/Tx+yS6SdSfzT89LGc1Lz52hNjFRunK1kXKOk0PiSD/N1OniPFeggljr59iy
d9qPT23SbZO0eoj6dhsReQyx+ZTl/pdVhlPENEKVdWAq7Pj+djDR7zg7m2iFLkqg5mZHM7h3POs4
mfB9UvvSLdJPdxGP0ZAgoPybOSuJ0QP3lKB4ApKMCbTTrLgP+N1C2xNyL2mgJi+R52eP7BUJjHYx
STZrC1o1LYGbH615uMwixD8TrZMyf7hsQBGoUecRLZCEBKTOln+Pu/obD38toCt40x0z5lkhjfKy
5n7psIpj9zMsqgvTv2EFRGF1JY9NTruCWMQJoTtqvfQHGRVYwFZ8n3XXmSRQAwslXUoYjkE+dPsk
Q3GelDdFp3hJzYfC0YSl2lARHUzTJn30U/wVMq/u73UK5aqfbfyt8oHFla5nJxqe8gUCfF0Un72B
LqTGr8NNH8Y2e2vK6bhqsMLMDFONOWX+yx3HV2uxHtLeOUFnesUZ67kcGN3FhoeH+cjqVCF2sVKf
RkCujG9QxTGUb5/Y5sH3Wbudh8dcSltcev7jMGJZspIpiNd3eOVlQ7cjIfNkJ8167L3wA/r0Q5fZ
Z1pY+ekQGWub35kT6z7HBD5oo7uxbr5ZfUCyVpT+lE9dejGkCUJC7tdnb/Af5t5HnJS/BoturrI6
+OhW/AP84LWOh9syDiC1zDaMAicjU7KtPh1grZQCaMYTSf7Boq9eVNvQAqfq1evKn0XccnqbHS64
dXM/LtN3r0iZcVkVIIaBxD6DkzA1ybdC17igrYJqwfeTSmVu1cOUjS+OiciqIk0Abffy1ul+jyKO
xILSCyCZeKzTIHLhOeWPkasPrTnsQoNqOMzec3yDZQ9ZyRIuk3ZnttN5qqkB5hE5c/ZzLG3sDYIH
3NoPcTMzu8nnY937j1OVfKQGcUNTF+6Szr/X7bgfI5r0vIv2bc+oVEp9dDlcdY65mOG/a8u4sxyP
Azl5LOckBY+3OUzL6q7CzD9k45wC9aHJu9nIzya19zp06SepPvfYnd+b+cRhxh8YPowjYfpUyY4A
EwiVRBWMCxSQdcHOqK2JNoEVllTe0YAn/OXwsPT6YLb1K76CmKfV0ynufiXpu9OkWNa/cVTpVjT1
9p0FVTkf1D5zmQxBjKY8lltush+JcUklCI0oETpAVkIgmbzJ32oHyCwRpQR/JdLz1cQB6zTuQWIo
NQYWUp0PqXT/5iYuP77kcbA4ahso3lwYIa7OObbTjUw+5TjjZbc6+ph2JI8T3gCzNbrtzuwvO9Uf
ZqwG5OIN7VyWQv9HBC1VVsK/AO1WqmWby7ADaCRytHI2xZiSxOwJFFRuSqhEjPqMn6R7+TqJipVD
mbBwjsQJ/aWPONR0fjK8cUjOkpqW4WgFYtnBZkjW6FqGLKuhNw5HmRkxdoXlm/KNXH6dBHeKnuyr
tTsudAhdh2EYeoGRUlt4pApEJmgZpvAayv4kol0bBpl0xHEdbFGwMprJThMWXzZlVo4Kc6K1pGqE
OcqMbT0S4faQj9Gj9FaBijdy4KUNNXI7n7IGedNAedrTTi8aZQd7blX6b2PAg0yn8Q5/9gcFfuM1
pL1YGg5jMz5WGTZAcrvk3gT4hECCl1eBaiwc9F3iNpivQ31rAK0KZ3qWeRct6eLnNxEjMBLQf37R
+fzlpMb4uxRjFLfSaXQUtZNZXomjCSzXD46xW7e33gvkTRioYGxe0sRnRgvKjKNmam1VTCIKVgco
dITBPodoQ8Bt0sR9GChpEs4UodkuibFRNq7/IIxwcrz8J+Eclz3da8reyHR1r5DHSMAXXl9SPXx9
QerCUI+/cO84yzey2cz8YKZUxpSUH8uGdefTQMqfLW0ITw5dNr925x9y/uo0fYBitZWuXB6ewaaw
9m887QbZkrw5/TjuOqW3rnfuRsAyrn7E9zFCHBEhAKO2cLPhBIFqDJh5YfSSfIZwtuTHhMbiGM3l
5KKySM+hrZg2ke/hfVQdKkLm7TnEQ5qXUweypsOBWMKd0uZzu84PLR+ERGHHBxgOGr0OL2bdEzNG
qAzF+4pgiF92jbWvHCrBkHnQou/wEcj6uzGc0QuM6Cwg7jg4rGgPCq4CbGDmG5gPpNFfMvES3orc
izXLbg0LoHONHryZuUXySRLLJrehzgxwexLLZooO3bSdLmqAHLxqBnYo55LewrKWn7OekXslpr5Z
c1knLJI+yLeTmZmHqdKY5ZnZrbQLK1/ec7qrlsvtu+AcRilRk85pLsWdgmLLeEJEiPiUyiT/suhy
CWpifN4v5lMX5uhV+iNnGVENvb2LBTahFY7p/KhH+sbdTpodqndKWr4W8V1bhFdrb58ot6lLKuc6
7XChkbtievVNys9NeXI18nKRAQaF6fvARZIvABN7K3wdd0wvl74+enl9v0bBe9nfjqKhiNWLgvtz
ESRkvafsMsKdSFsCdHgvu0T/IgLpVAQLHhX242j177WtXopqlYDi1umvXWc+RZ6BJlmd2ZHNxL83
evcku7BrQF8Oxuc4aG7hf+0TIreEi+qm47WxkDRdq2Ov213rkpI2lqaFPih7oh/bxnG896v1GHPI
FlZw27CvE+Rkf7XU7zBqat4a0vlg/dho92Yfm3RWDFuhFFsi/62peUdgTPZnZvgF0FBTvSbeCDZY
n+yoefXBetY5eS0DTuF67R/91AFDp8WZKMml2/fr5QXpNSMXxujGy2B5jKhIQ+jmn503YyR1TyQn
9grI3NbiZZjnneNU6NPPAD8A/ZOa9pmRVVcejmnThK+jCjdNT5ZPR9qD7W3TLCI4xd46dr9fSxfy
CZdS5Ir5vksqTxVf1V3ys1XjT8FsHNXhnGQ90cHPkCJ41KOPq6Dqd3YrCGwJJAOYz+FLgKLJO2vo
Q6js8snwkaEXhFeCqsJgsc2nGmYZFlYYDxHgkpiH2nQP3qDe2tyncAQwKMdPlY0jCS9YAzb+SbZ/
NY6PRod7TusW9xD5N6ngRz1hNJF126no3mV3aN30ulmjy8xWR9+aDpHdHwtIczPzgrkaXqNw3ssu
pklEsPCaWQvyLdziiSC0M378LHVoK3Xkv4dG/1FR6kBHL64rAK4LIrkeSwMQeh7dQ8+uNQ7WY4kq
MI7NG9mOxIDCF66vNZ4asfGpx7smda6XJpl3dhrFmybK290Qht1VihoAo8xjnjYpXLR8m6dfeoUb
NjHa5KB/cSNkBT0m+agOGBMiCkp/QViBOTpYYMnWycw9EsHQKmpIrkvwEHnma7wQApV0hIIM2Yrd
A5NSKo2e0lh2mCIL9vSdZ7cK+ouY2qHMK/6mme5jEJcGwE8ea9qaCh1wdFWAcevFg7baQAgaExNq
T3euyuhu6gFSibQ4thqvz44Cx6qra3Tim7gxjrYFVZofhNIbfyes45TnDGvmfN87y7noxmMf23cM
iT/tKd5FGXPCaMb4gDsrm0/I8VrgJWsH9pa8UTTPc7InZnOTOiXIQAn1fMSWNe3tvZdZuxkoxnbC
M9pkkYv6p9aOd7IRWRDcm9U4RhXGWN2y7yMfT0DrlBO8OFTNebRHfJMTgjK77mBTyqCCwTcrNPDP
9jMa9vypwAT0osCW0yGw27HQ74yrxgMkzvPLdSw6xhPMmKISblmU0yuhewr2iMZfkCAAsI/jL3I/
SJAqjQevSU4NLhx92ULabWo0sZOfM7gZH7GxpMdNiKY13frYOKjco6H4nlbLN/yJKfTWbNxXFe57
qISxzy7CdtM7LBdtOSAyQUPaRvDeBsVzkoT8L7+gfVkYIAdYYacLXQVGXjPSLwMLt4s2mh+IePW2
kT8emEnHmFA5t1Obo9Qbnta1jrZlCcMpnRXZlF37i53QvxxUR9/Y2KRvoZFkbC6OsWWBK3I+YI1L
p7qzk+kHqe+kAcf4OQ0LRpXrCAIaJze1Me4FuIrWo/TsWFQDYVT0H4ztwWk2AeNk/lyQPMLi3ke3
ux90/JHwtGZjupH/jqH6MDq0vPG3uM4LOaLi8rh0w7dRrSdxGR+aGAULIiluZ0EX0rOsKa2vo7GG
Tdzd1QPEfcBuPkg0L/nU3TT9tM0jdvZ+Nq48QqkishSRizkcsrB0QBJGD0xcF1ckTF5SOwhiTamE
JFESxam4DU7MlRxmzA6ydSfbPnAKZB3KZVB+j3JAdBZCoJ6a6FrQDRA2B+6fDKfGwruUDGOAHdAT
UB7WEKUJWD0ZOzL7I3BQgBg5EqC2b0rY2DMWnsbnLIgX02XS7vDFP0hjznivKLt9ggUdYT44svSX
jU+0Argz1zIMCPMehNrLL1ajOFRFtv86pUDAFXelZcZbi1gC6MCH5ESmDXaN9J3pmZOc/+dMuuyo
6xZ+c4DpJf8wYkfuA98QfaGXQL42n0YGkSNHjYC6FKL05S13tGF1L2604wR11EHHbzXRklbaAH1+
8C/kEyEzZIOB0aB5wrBP8uy0uq8gXchfwmKMPtQgD2ge6csxxON3TJQZ7yZSJ36fWZlFhyWvOVQl
8R9yjf6rdOKhMQyp2SgEH5CtzsAe+YKfQXm7k0UHB5Sdll1i142Q/eZM7KMK72GgsI668qPhMScU
0WabbqX9kmlAg4re7sQgiyv/YpuV0UkiTPgHpY3rzemb20JI443XTODbHtp3xg29rbLmELvMI68g
QMmTQWaNbsMyKUjWejMntI0fSNaQy+AFjVeXcMHQJ3bEHKLRkHZLFiCXMFAHg0NJi8YNKvJfRhhv
8J4kqhyb/LCE8/wMupO377LlRz326fE135i8BWUeezjX1OXSusokqKBwMWNOCGSk43eV1Ff9+MRd
lnZM1hwQAERtERWzbhvoSKIoFZiQso1XwDLesRC90MSCwjyQ+k3+fT5G5rXJvfQl+LjKNMl+k/FC
StcWg3wb1bvJNJR6H1WFVN4U4nwrrjteB2hlOVXBN+6pwIEFXgEVn8yhbfig2IumGHLPZmkfZSoR
cAA7g/V96cIt92PKYPy4xaYTlyDsqVlG8i2y5JxhmGMR9idvOkvDT/ZfPTvGJcQ/1El3mbs4giEo
mz5t8xmlQzE4eP66W1Kr0DVx9+g6JNWmwdQQduoWjFMuDs4Spbppu5BRmGkzepMGH+hdTFa5Bp51
ypLriATllgjRkpshu4S8LtRsFYR6qKERjn054XHlKgZLiNMviuZlrPE90ihS7nKWHChYQXMIy0p+
XK6j8IZt1KwPU+xc17Qow+CzrfBay8ukqmdZLxOOXDLorWjFpEaVFoxulk/+qit59yYL+T7yTWaR
E6+xIIc5Ikgvmg7F10pnE7rxgumSq/HMr24NRIE3jBdmdB9VVFzIb/dWhA2v/5BguM7fpMYgroTg
nwRZ6ZVTPbN0oB0hWb3BjWErryWPtIDj3DIYKcpvSO2vJ1ItoFaJV/ADxaPuUGFgNZXUB6unHCpe
Wcj0OAx8+DdZLiz0Lp2vgRdYtGPtH8Gg8CGmfCoiPA38AfcH9Bdh2c4Q1CtMEapDb4TkG9kEY9Hb
ubfQdi4g33FCv0b2lyJeWhtZrVarsJmsOraPKymj+IjQSjbYXSdg89mPis1Mlt/sJT9tWWi0P05i
b2BaQeDDiYEHJgRWU6Imwd94LoXhb+S9c4aA6g8zWjSlVhmc+yLayje22L5lzeZDuW/AVkwGTQ4F
EWJUQ8cIGOID74lmcGebzDUgaEmPIGgR896zvIt9+kV7Lcl3h+gCDslmbcPGaoJgx44uH85byz1c
Bqy8/OTaiyVa4ckC8vSg4/WtwmYKa618PkxAza7MZLhI1ISyfrntBlyNiJBA1yIdnoUl52NwnxoA
YcK6aNyndMThPDGhtif3i+pu48B6sRJ1PfrwY7RLOeWTiGq25m3laVSU5XU+RYjP4u5TTX1+qQ03
2SwZER9Lf0fy3/qBXfhr7Old5Gs2ckUPTFBJW6AjrvCYC5AyNutrutQAvaBEdKcdQ+s2ykHwJ897
WuIIq+p6dcfbKWuxwFbx2O6ocMLT6JKtFY+hf0jtYBWSPolv//qP//1//8/3+T+jn4JDLrB8/6Mc
CqxAyr77r3+pf/0HxFD53cOP//qX9l3fg/JoQl7Gv8L2As2ff/94SMqIv2z9L3MNdEQ8Ozz2qnyo
ovAwjmQu5sW4/x9/jme6nlYwvFwbl6W/fk6dFm3mZeV666QL4tN5Am7JXVrq9PbPH+T//YJ8ikzT
C0xtKU/9dkHgZ5E/6MC9HfPIwI3EtG6NGv6DOzCfT6kPL/vBZ9oEmq/+4V56f//owPFs1/Mt29O2
5fz1Gs3ciOIyjOzbTKWsSALmqc4zR4SjlNH5ycv89eXPV/v3x6dNx9Ke5/vcWWX9drURQ8N4GEYc
xSIAU8Np8BzKZu9+rXlx//xR8oT+ulK0rWzTsn3Tt7VrWn+9Ogh4BoiZMd0yZbKPnV9GzqU7knjr
LmW+HbFfxsE9qW/djvJlimzq+j9/Adf8+zcAYXdcx3Zdx6T7/es38Cuv7hYrtgnxyaCcB1G7wwIR
A4BxKTFXGtXUUvJhQ7C68XJgrtofU12QyrH2Fs7Ppotz5xo3SCMwtFy/t/CQrtspd2E/WQaCt175
28lOnt2mKu4jn20PRYxCQt1h1997w8MyxQ0tKaVqvxbWMcMxnVAH1bUibfIZe4coPi4rZTOYGFvr
dia8+UmFRX8dBcV6tVoGy6KjcABLNlOcpF243X++SV+L7LfH5EK4ZfVrXjXr98cEYc1MukWPt4WZ
RzvbGotj2xXDVTu5TDD61onvVWNiQNFHtOzvs9fU3+wkCnf12BWQgHLXu/7zV5I1+O/fiN3FVzaQ
oaW052Oy9dfHNnVeX8dp290sQCvPftfmTzoxipsQeiSM2RwruwGbkD9/6N/ugzIDHLscV2vlavNv
G47f907SenF/nn1mFr5YrLouzMTpzodzsQyaPKawAWjukHYZRz/CZCkwj4ahNn/+Jr+/osoy+UEI
Lz7Z9tr05M//bYe1w9bSyhzUXeHHpnBD/Sc7saADN9568z/7KNfXruu5PmGz2nW83zdZ18TDIE8J
pIt00u2XsYEcwou0LxpCyv/8UX/f6zTsbB4om7nlIZ3861VZiF56b+qGW5RoHIrkGF3g+KSfik7i
Ot3B2v7589R/s/14juX5OrC07Zrubx+Y2X3X+pEmH29ZECvWZZx/1tquH+OmQWcQUhQ2fkf+R3Eo
RPBetKhkHMeJfuFRG2+1Rp+n2ry9KRirnVUMOLX2sXeIIzCNcI2HH01WptupstYN15wNNELtvINN
5e5Wm3lpqHJnj2bKMTeNTuLbSGEzGI3I/EK/UtQX8wDVcygeQ8/JbtDf25somgZoNW71oRtrOgdF
HqL/aAl4KsOmYgVMCG7afvLfILvByZlnSELLiCbA9vt3XJs/zchtTwvWcf2pXxZbclGyt0nl53gh
5TSiqttx7CgSjnFh/tFZ7vJZTn7/D0vYdv/2CruahWJZkJFNzan616ddDxlW7sGI9VWxBHelyrq7
RZXqCAWMkCx3IWePbLxJ3ZG4+12VA2OrLu+vs7oXDzkvUk+NF1WPvZ7VdTTr/MQ0CCsfM2LWYLjz
cjbod1Gmw8ZZom5FN2HGW7RK3j9cyG9bEYvddDyKHDdwA9as/u0E6TPDKRYd68dmKU5VWV37Y/jU
dYCYnmaGsIz/cGTJffn3rY8XkorAVfzHU/z3t+M5yFav5sDSt/CANlPeWYTqrrDyzPLyz6/Hf/N2
BMyNeCedQFEK/PZBldXafmoqnLRi8t21k/vZRVZATrczG2sCtTbHME+te8cfcUhlsf3DzmP9vexi
dfiBGZgmNhBs9n9dIUQKqiYdOPPSCnqbn9bdYbA5hephbBGH6pxsNsfTDyvY274eXRJzyDfAWQ8h
yWyX7RZ+Gs7041KnMIl6PPfWtGQko/1jHMTW559v19/Xs3KQSnK/HE4HdpTfvi2deGe7c3efzW57
7TTMqmFg5x9//pS/35OAUsWmxAYXdn3zt3sSj02bGYjkb/0qsGClJDUgllG4E9xU3/lGg5NlF7Hp
r/iEMBv584f/ttR9ssgch7050IpmzVK/FaOZUkGXcxpALbSZptQZo7Qob35m2dpsqnYtrlVjVP9w
1FvyAv37gke3TuHra9/yXQ7g4LdPJQlwGMNwdW68PKv3wTwGd24bmE8W3/CA1SJqwILn7Lp5iJQf
rz0vDpfd/+PsvHobR5o1/IsIsJl5q+wkW5I945kbYtIy58xffx56D7AWJYiYb7ERe9HqZnd1ddUb
YCiLf/5q+px0Ibj9VW5BXTDXyQ9x9NC1S0r3p9wsgeT0TzxNbTdEO++OlsDM5SSU82mPo5F8yyox
xeCYK5O40tZZnDp5rJz4oiu/Au2u3PEabbzXsbzQHBrlLpR+6s0PtH9vz3Oyk/9/ZNUCjKvJCjf/
+U5OHIOnXdop4Mp6slAyTHg+8kzqPwljtioUE3ILWBfbUiGpThYTfx6rJpmIkAWLVFpJboCXWxXu
zFiRlrfnM80rxg2ksoMMsib+Uic3TaAHKm3NASvGpP3a5jjsDKq5Uc1hHwCBm/luk3lZH4OpOg9T
W2cB5UkYwD54CMw2lPdajM6WoYVvBZaajgtV/faspofx34FsmTPBG8oyJwtIG7HoMV2VP5R6/Ppb
5Li/Gh9rJt969U13Jvf9iPbTU8jmJ8bx4GbAyXaU4QymiNHJe9XVRwx/5oFCk3/VVffGGTz6Vrmp
I2idqf6qsQhAoMCgNq0TwFa29iLOcFLWlolsUroxscqzrXgxGN1jokkLZTQ3002E+4QAmeS5z5bo
v5tRcC+G9LesajQDjB58gGO26yHsf2aDDhJZJO8FSiOIhDSjqhEJkL+9vcbTQzh+zXHbcBB5HxL9
Jl+zpTsmwTXynisNEm6b4gbXFIW9rS3HQlpFDcbVR0pZ1gPr0eC/YTREBSJ2tr1X27SeyTUmm2s8
NJal8AwxdJlHz8WNGOERKKMccOqbHoClIblU+ZqVE0rKzJmZ7K5xJBJ+XhiqkCmtfATlTy8M7rGh
9nsnO4KLvB9i4Jwy5TxZ16FbwdsJspk35iTZYDyVW42nDAfVNFmp85jTgo8ToWkkR7lcWCOjHVl2
nrULBcM6OhzezPQuF5I4blvUVWTD0C9SC+qfhROoIj7WCSiVxrDAskcHEbUzoVSYk4mxg0DM6VzV
7CGB3OZkYkae+nTWuTMz103WTqMfi16Xv0BgEAsp0JpfTljTwBurC+Beq5UonPSHHhniHR2wHkaP
pu0Gx3f2nYx3AaSXdNOWKAkYhoFQdVhk637IlefYNZoVaHu3W+Z9izkj/N6RY6J9dRxZguJf+2AA
+uAt6r3mm1snEXX3zoYxhpcWQjxd2I3MC6mBOZ93JwcJ8GWmW/jTgg19cfEyfmpCSBh2m+lPSaO2
K0+Am8Adxn0oYeNvRJEi9dwB/lsMlmRsvNY3IHvVg7VWUgfYfRX6aPynQ8t7qB0Q5+XNQv1Y1n6r
gQ9XSpOSx7Sk4EtOCGZPHdL7TBcJ5Za8uqPkoCK8Lg8rRfMHCExUgVu7DV6g5eOoE+b4c0VdsSGL
RH0tcLIDQKkAZaSy/VKhLb1EJN4+1Z02jO0n1KNdhwZ7LqOXAbbwjwRz16sQU5C7Z6HgKe3ICpbU
o0ZoMLwMNvYHVarRRyPDuzOGnmVRbfCHNraTuVuHDzlFoUPatPkpilvrK/2b4V3NrNEqysfpzleR
nBB8gsiozX8oZAXHKqqltV7FPu1m0okCgcH7EDihB5+lS17apkByr6ScaehZsRURnRDQsviNR1Ww
6csIWF9RIbKjlzSVUgB0OITCKKA4s8tAiQKZrLpnd6jiZaqpJs6xDbXtHuk6u1DTnQbHG0aNNvQH
ZD3koydE927llf/QR6n7ZGWmdVfFMCHgp9MopKy1dkDbLhJa4Pe6pXkPmRW0qxoG87bPQwmXzbRa
QjOqFkOej/r46K2kBZcErpBI4faNcm9oRfDV8EII9cgOPidt3KwC+NQPWGvLa9ss8E+DN7VqoaQt
7cKIV1pAkSmjeL3NNZATZSq1d2FtIUFd86ugkoN6TzUJFeSoWFfOgAOiHfegIioEjaURHGoMAlCw
/nL7WjAn0fHfQ23LimkrikZSOLkMhzLr66ilidmKfniP3EJCEY7aLw/74cn2IgXMZRaBAq3crdVF
1m9u8fqhLUT1gGU53ZBi1ccFTBehyRh6bKsoX8qIKUFBytZh0QKYjXexqqLdUqnZps079ZdhZaAI
8jhHsSTDttetsscsD821GHjY9iEKCwZNj2VjD/GT3UonYL/qYxZa1Tb0YLQ2buLSBXa7+7CzHeoI
IGjqQnM2iEeoyyCLobU50KJ6ss4d8rP9W1kE5sbu0Rzss9a4Kwtk8ssCrZ6sqlpkIlCId9zOWA0m
WFxehjn66FKyC5Bi+NZUGo0K05UXEjFhJaSeunUVCjCOI2gDeDzGfHbXv/e8BdallWZfZJ+oL0mK
BGKYdqNmC/StPSm7i2rkrX01y95KbXBmboLL5JDyr04dzRoremQ25xePnspubytQ1ALHeEHWARyy
bb/mI0lL0udug3FfnCdR401gjy2E8d6Zvt4i+pdt00uQS3J7E0AiLHOlWQSG89OKs8euRsvQa4O3
JKPiC0htqdZeNpM2Tm6+j62rqzIUIPpohj3N47wgUKSyFh4NRbGTov5UmwWUTWHPrOu1e49kUaEc
xkyV6WNpsCLJS+vMey7cGKSrqYZP5GcOkvmts3MQlYKrI+fhQhJF9Vr2uFDcPqPiykQNWfC2kC3V
lGHAnn/YgDZaIYCtH+g9jHLpQ7XXImX0nwZDjJ1fA6C7XSnpfmwR+vDxNtF3gbHc7Z9x9VdQpOHi
gWSrTpeh8TvbtVmivdM+Y6TcF89eMTOEemULjwVplfTCRj5BnmzhDJxgC1Q/PSTASVRCiQcZuqW7
XUU/hixb6eZzR0fDKHjwpNm69YGWtT/tQnrMsu1A/7jMDs4QIJOKqygwDJICpM2sb/CTS1TH0d7j
Z4OYUCPMN23UBaA2OuRmugJfLLiLVO3Bz42ZWV2GWEqzumYpVB2oD36E4E8JKKILkQE+MTpk6Fak
jvahh/yaeEqz7rL+2PX+3e0vJaatIHoKPEZNUyg03Mh+JxvG8SpDyxq32Nc1WiK112HbWzSnQQ1w
wikRRzFr9Y2GkbpxKfdjCuhub/+Cy71iqBZvbt1WVFOhrXm+Y3Uq/TEpK15HKUhZV4Wm2vY/mkHX
Ztb2yrPmfKSxAvBpcYUlp6C9vG4veQGiWFXVrb0AyrNA7glASKzs6KvgUDpsIzCuh9zQPDCHbo/X
dh7/ZdV/XHYOB0VGIY9lzcnuxTWk7xsry/eNiYscTMP6rQvwT6nhlt1e348S3Hn4ZSj6JgptDBq5
05pDKMJSAETr9i2MMxLOpS1Onos4fCatmPBCLVCqsfcRKgWaQLQAL7Q0foYrrZn5ozPgI1U0M2Hq
2jenvqmpGuUtw5j+JE0x8iEprHw/NPUAzIZQ1DQoCuGlcnvyl0GCFZZVbjmSFl2eBgmrNsjh/QS3
cV/sggQVahkaqxeuDB1Mw/8wFg1Dk645Td3pWIZU9Niu9eVepLl59FxDW1p52j9kUhjsZUD2M7Uk
Me7XyYfVxicrFxonmCLl+X6O9SCTelst96HZRy95g0/v4KXAmeyU91CSA5syAihzHtZkqBrB5Isg
OkRITy0du0O0Q/HtXeFZyfr2Qlz5XWQXKgeakpnKgpz/LnpGWZWZZbl3M4Cyg2cVd7wA52oz05ow
J8igJ6kJXdgcJG28ij+dZjfugA9J0rAnWmf0oc1RMc5/CIbuyYjhYlsR9ftB4aF0e3ZXQvTncfUx
oH4aFx076t1d3O8HdA4N0JPRjqwSN8VyI4y5W+5KGfhsltPomNkBuFoj6feR4YuDrvkmifCTyUsN
d1U9HR592xdfsjzVn/XYLna9YhpQNRq68LenfW25qf8qqNrIFsCMScBywKKLSI+Gfau40TazLO2L
WYnkOXFHPJusO09yPoJ9TVmf6Yhc5lQG9yFAFDH2SS1NOV/wzveFVZplu1fM8CvSvKNQeISID3SG
0ZGnCIZ1l88U/q4EKINiJvpiCip5ynTZawooIvbDYd/Dul2I3oKImu7tjibd7WW9NhB9Jo2lVTkq
04EM2heVOQz9PuH5D6269wGCt3NpxZUTacpcryoFNBKMacvXMIugEkrS7d3AfQS8/W1Qpd1fT4Tb
26QxL+RxqMmhL2jOWUGs1PugsdGrNX19vFdLUL7mr9sjXZuMQpnZHMOexrY73w9sbTRu67Lag7Qe
bUpHNyyM677dHuXKzUH5nAimmSTUF4/dOEM2WYLUu2+GLEZC6ldEW27ZSvkLe+72UNcmRF1Tp2tH
ysclfT6hQu9NpUSgd+9LdQ6VW1vzIAtnNtqV8wuMxUZpjB4a3dvJqgVBlksyWiz7ILHubI2uZuxC
Vqhp08M38deVimCN1SUzec7Vuek8NXlkAqiYbosqQwjOKvJyX0XANcFP9kt4ZeXMCl77WHSi6dly
kHhoTianeokhJaJq9w6d8Puq8pq1ovbYzBby7xo648wFd9Gj5e4Z2wHkFYoAJTKt26pDY2q5WeBy
UCvt7xpLvl9l0acboYQ6rm/U1KTS0X7opVcvkxTxpFUo6/KdpOf1RuqS5BumMvE79nDJEsSwc2dF
FoghiUc5JnXIC8xdI5P1Gb837TvSH65L2ujT3ysVUZ2D0jVPYKerOPsVtV9UyE9ZF8+czelzYhzJ
UNhmvP2IBtY0J9FdqQmLpjJORYskjoM+/5NaJ5sUlUhHoUqGrY/2LPzD358gNplBVFDHEDQ5QYoN
E7vtinofqQG2LljdQRP2V7cHuRKqTWA6ZDU8R2R1ekyzQINGnbvVvnKLA36Cz6V01OLm+D+MYvG5
KLORSU4BImqqIJdRRc0+hxvASzVKvoTuTGy7OhP2LpguevcAOM4DjlK3HhKRbrmHf9GjddX3ay1o
qdN3pjFzeU92HoUXg/gpMxVDAzo27d3QLNeyrOf8l5VAtKHVv0cuspkKRAPLt+b6N9eiDcVenVBg
8bKyJnGgUZRBT2C3723br3A1QcH/j2jSdHn7G12ZFL0hwigoMUW3prGUfmAFrzRv9xIXK8Tke8Sg
XRRYR6O12yNdmRAj2RaPRAqvF2gUx/A89DPUBgfaLzBtUaL9+63wkVqNfWJu1Gm9qPb9UtIAV+09
tfg6PsRMOUM42JzJDq6uGIeHty4cCVA85zuOD1b4HrD3PSUF2hwtsplOU/4ZRlaIQN369qpdG+1z
xjjZBrnb0rjtrHZf6alz76HHIgGu8iv5HvkNY6YsLq6NxozolwpgIhdPeVM1YYS1Tbm33ETda2YW
rh27Tg9DFbQgNdpo7dl/cpHzFKqQPfKgxz6F2VD8jFDP20hlN5pCyuoaswpp4fl18P73q2GqpNC6
TdEPQMn52ndoxELf513a5DpYPGFurRzDrQLna2+udTx+x/MnqamTyIz1R5AUuqmcjxUkpmNV2Kzu
R7M+uWu2jgtG3XS2pNpfG6uZyS4uAxnDsX8F/WEyjI97+tNbTAU1keQOFT76wUhLmm52D3RArD3F
nctvpzcbkexsrCn4tuvLstIKqcPM0n/D5oNenq4eOsQZReNuAgPRWjnDk8IUD34vzdwKH8+rycIa
vPS5vQENAh0cH0mfZtr7budXfQw1uhEICrTpSRg+uqHgIVZODn6AEg92iQWElCER8EMrpOysEMkM
41Exkn0xvmMKJcD72tvCJUPBwst/N9A91xJr5fp6iWUiHQ25LJ+jKkvXsJDw3jERkpZS8xkBpG+1
6CDM1vExKfWtCm+8TLC0b2LrW6ybDyaCvP4AWBYkS2U6jz010xGmb0Qx1fb8i4yS/QaUwyGqjJXe
B0jpS9J7k2sPSpK+mn0lL0E5RtjfIMXqkjKhi/GuGtLDKFBoVMqbXFd72sa7qFIhxZrd1m/iJ6lN
n3BQeDNkd9dHBi/kXEWcvnw12Hyap22rRH6wLCTfdCO6JzMCo0FPevkhw+hGhwiIfWyhnIfFleaX
f2B+P41KcaLTHm4fw8u9agPapsLKcw9swfQLhnoE6VzR6yeEfamJs66zNfHLHJ/UBzAee1VVjIvb
ItY7NVFziyFsPVv7Xv1tsKX3yqyyVRXKJ0fJv8S9ZMzchldqFFzvIBnAZxBewGme782o0hA54Kn0
xN37ookUh+DW9dapGR2BCyGBC0VJxtqvGDsQzaBW20pO3LlfcTl5rq8RUzUW38DOTU6IXld+gtp5
dDDL5qV3q13m9HdDDtnXNe5QcFj7bUNzFoZy0bv/hBll/lp/dbruMSu8A6oQIHPqLEcExMdzy/t1
++tfXuTjrwNWw3WgEx3H3fHp/IZ5EpM52z1CpejP+/ELvbnT7SEu76HzIcb//2kIeE9eCdy339fW
6FxnNt9Jt3Fnuj3KtYlAXoEow9tHoShzPkqpUqSloNjt7T5ZSnW80NXN7REuDwp9D1WmGQF25MoT
ovOKoaqVZq8pDeLIP8eSSE8j4vYoV+K5rWNaDtLQ4JOIaUELw7oig4AjXnT1t6VL6Fsh+buvscKF
Q0kP8mdbSetGFTPjjtvwPJCfDzv5SiJs0PRBA+hFSsPWxOgZ90z0n/RNInfh0+A09UOd1eq7RQf5
Bd3x2SBhXHZ8qALw/cA3c1Fb6viFP+0TZ0DM3nTD7klBMeLYOyrRrq/8DShX6QWzSGj645HpFYdC
m61A/kcGwN23lqXeiyDzV2RSyJfaEj4xkaI7d22G0N6iKdAPKA21R/yjyVQoPvXPwrIq9HelLEDH
RIQPeEFJr1KSdSu1arpfFqKz72pSJT9hoiLrmjAQQDhTesUsYXiGC1Hvc+HZ2KsVCDNngB78ilqr
oGhNLKeX6Qx181PSMjonWhvd97xlVmYX0qyCg4lwSwIfV2lLcVQau3nuVC9/06uhvOd3as/wyUAP
IRa6QWUT1mdVkSPZyGc3gpCG4rYG7m5U19LaPH+d2X7mlc/ANW7ZGnB2FT7GJCJ0hPKUwoj+ZJc2
UsCdgDcU/4lBt7g2v7ewD6Iu4Iynylb1SxT8099G0TYUawqMb8q1PEpS+GCVAnD6S6Np3rE5dVFh
LdCUNJt72ewLcBcZyl+NBNorwPWrgyJKVfMpyiBlat1R7uMKzExpLyKt/B4riJ+aDY1jbuRt46FN
U0ObgCSa41bj+qha6NlD1qGMFCHssfCifCXa8J8kooGs5P13uxnEBq8sTJucsEUDw4i3mooYvFJw
42WViYdZJ6MVZcALtfKlY8T83ubQthCqPE91FnpeotnkVuiLBYJSc43/BdpJAkU2U/+pOpG40xDZ
X5W25m1MC762ihmv2YS/pUj+aTcamo7Dfe90K8fX17pZvLl2491VZdOgi4y6v9nW+OewQfAKRoG/
/I72HTWXKHwt5dEZTg6GMQMJlkEVIGs/2LjEp3e4m+6tTLlzlHpp6fhSo3lxKJRWWvjBsJWHctgW
ko0yd/QgG9KPwNIObZX8MnN0fHPtKUGtNOrxE2tV6wmU+khDhqVsW89RlL1YubnHK+UdUilCEnF4
Mp3uJUfequvNHaWlh9TTVo2fvzpJs9et6JjqA2bEyaOsR9uaIV3LRQzbEFtLRm0GBx44jq+Nqt6p
rQ9vu/9lw+UFIHunmRish/ZbIA3N2hC2j0IfOpYNOBl0R3e4te8to9u2I025MV6zyKgWKLwg5xkE
dxbCRpUEZ8akCc4Gq1dOYNXbnGIPzjd4GqQ+IlN6K2GISicT6ZJwFWspCqR4rfhOsb19gK7EUe4G
EADA40EBTAsLbHXZd00b0UJ9Y9GlXVTyo5liyhig9YTFlTHY31AJncsyrpxaKrRAG6lxkZBPK414
+LhJ3oXtU1Qr2Ua4OkrDtYv1Uu44D3gLoEWLZSlvOdQSO6XwgJehrXJ76peZDm8ecwR40Du1L3hw
XhAmPY9R8VRENpLmfeE9ebrqf0mronlshkJ/xAM0va/dIflye+TxcppcXrQqKHnAcaYXNO25FUYR
pb5fdU9clmPNw1uBYJm9oS4fkVxQ/40y7bCZ5OQdFJ/2qTbTA/9ySOrypDn1Y6RaWxQKZt7HH2DU
T7P6oJbI6Dqwn0hpLghxVg5Ox6fmxpkV27QMeDQVq9CWT70SlASYcAPSeF2gUIxA0N421LUROveq
NPfEnGzp8Xewl1VwHxDzzAvQbKkptmakgtih48pkK9EXdFxStKOipSso3DNgl3hAQjC+uv1dp8nQ
v0NDYUfxlo8LcOk8J6gBpQxVqMgvYHaHtWX57sq3MnStvDBfUXenVtyIYudpef+GnJezLPXaXd/+
EZO87+M3wDRhTytUci8YLzV0czSnB97UySHU8rXqQe7v5Zn869oo7F2NQg24C+rF5zOlK1CgxoZj
oW4Xz27qPIUDsnF9FMwc0slRGWcDCBqUPpRUgBfTllvkyfgOFFJ+QL4Ro3m78t7zDJGTvC7VTWGY
5QyU/Mq8zsYbf8/nrE5ztTLybPPQS8BggxzRR66TodbUmQWcPAA+JgY2ybLoJoyMvEkpr8UCAVxq
Lx+MuloNg4ZCbff9r3cC5H/AMbJG9/UCHpLpnhXHKIa9KJm67/X9oKYPqpiBT1w5bWy0sbSqQGPk
CpksmELS62EydujDciE7j7FZ4O+J/48bfkhuUOzAYy2fWb1ro479AzqxPJR5DE5GzdxQtxKHsA3G
Jg4lbTEU2q+skX6HefNY1vKTPpD5hnOV8UlMHb8ahXhQmGOrmZRzcsBLXWSgLgE7man+T+dnW3Ys
GXdW/1Pm8i+844bd7W84rQr8OyKhBKATj/GLnlPtDDYgRyl+IUm9U7Ec7EJ3hfDPvRWb277M7r2s
9Vc2ZsvdEGxGg4HbP+DKATRMKi1jVKfsrEwOxGD5XtQj3PcSOhX9N2TcdlhdVluzrHw6K2FbnW4P
OMWX/TvjTyNOvm2ly7mMSYf+0qlo/rr+psTNokLnJRtdnaVhkQQPufc1pQoLQ2FACe72D7gSAs5m
PPnGVdqSq9mczM5F4cUQK8kPv3CpzFwWVwIAwxA6x/tIuyCsF7ogKRGNfAijwXmqPKwZVUdy7m5P
ZpLk/P9i/jfK5PM5RetlQctkhDnsdANPzN2o76bgmI6qcl/M1Y+ubhcgiIDyNO6H6b1gx2Wdym3U
vVQtJoZkAY+y3LQLdvGb0rQzh+PaYKRvsg44DbEYe/KlFKjvsUY7/iVWh73UiR+RgsGYEapLaE5v
txfyyskfYQXU4mXg1wTt84iTa0nT4nWpv3gZgh6mH1K4NtNfDYyFRcCjHLO+ufg9/vxJQkV6Cg7E
AoEMNnfcqJ/uIl32wSJVvsdGLHcplkDVEH0JSiQ7TJXHo5+5z0PUvmaS9tcXB7O0wQlRIR8JY5O5
mo2TSWIoioOho09s+Stf/idt5piVl9Mbgcfc7/+2uaf4tiIkR2NZ22PZWCOt4BGG10MpOacKrUU/
0YAMiwfNmwPKXn7I82HHE/NpVb0kr70YiZqDnpSjKepbG0lrSnyKj8lOrmxub5vrk4QioNPMYfdM
ljIu0czT27g9co3dN1GPSCGioX3v38tpsjGVdinX+TEN6pmjcX2WgMOB48I21ibnvssgXAh8eg9h
7r23rfEH0vUjMjV3qqc/K/4cYOHyJI5PSEBx1BxtaseTLKAsEWPoGtEc3ab4HuD1hWVJhjhEcZ+k
2EHcXtPLyEl1HuUHUM48Ni4wOElX4+xT2c1R+LW90OhFLgx1jq5+JZc/H2X8FZ/2SRM2IYVPpzmW
VgQ1HvCFrf4a1Hqn5km9sI3iEcWsu9zX3/R+mLkDL6M2Y0PQhzlqAQGdlrkRsaDwU1fYiPYRcnrB
Ji/jjdK9F2n2lTiz6Wx02m4v6rWNOoIYEGcGfELAOZ+u7WhxCNQhOqTQNBup+dpr2m985Z9wOjiS
6m9833sIc/vb7WGnbV8uKKbKn4TwsVo9Re6VUid3qBDFByl/lXueRA7edXTDil9KbXhrffiq66gq
ck8OqMzRtVmW6ZNvIJMb/mjq/DuWOHMvqCubeUy2AGeC9xFkt+dLoedO0KeNUx2xW0y+SYkijkhm
7Y1kyBdq6gUzicCVo2roNokiUB+qyR9aJ582GniboouEKx+k1sG57k/Ly3Dl1vhdBV0Hz+kv9X/G
FT8bbzI9mZIaJbFWPlBMxEkET55Zhuy1FQSkQPSB4kZlZRIOhObj8hF09dGKChI30Sj4ype4XoJy
XWjSzBNk/MHn9yRleG4pw0RcYswEzr+X00SWHAVZfQy7wIL6QK1Vjn2sbwrsFG9v16tDibHoT/bP
tp2Ec3LxJrf9uD5mjRfDfNUjHQVBhxI+Sm7NDOjnShSgMAWzQRlRmhQUzueVhGFWa2i0HovEKZaK
ZKOrmol0o2NcjdqY7KEcJ4WHPmv0f/5+mqRV44OOj0dEOB9ZykxJUltRHYOy3ovA2GWG/VIK868f
23wzVpFWownwYIqaQeVPLwUcjmPl+jGy7ZqBExAKhz/MUFW3t6d0bUvyamMYRAhG1NH5lAY1ix2t
6qojgjfyYlAjGsdJ/GJX8KqG7Nftwa4d6Y8TDaLeBMg3WT+lCxiuEMWxsIyfcgovElExRMa/tR3u
vUE0/A/7ckxMGW6sxiAfcT473xFtlCV6edRrbIVaQ06gSMtfuB+tvz4B47Ob0tqoJSCoAJ2PlMGW
1vHL9Y4YTalQ3yQXUGYQYwbuDzNDXe7/86HGT/opMIbIxOkFJdRDZ6HX7Ts7rXyK3R90vx55xvha
NDPe5VejCK4AUh7jMA34SWA0Bzk3M9EqL0aM1yoKuCjfSriHaPV769czmJtrg9GyQoKS+oxMDeN8
cgHBrEJhNz2mnvMDn9JdkjU/m87GqQXZsoUrF8vbe/IydIEmBfmCZAokAJqW5wPmZY1jsk3o0iv0
4/PghyUFO+xoZvAZlx+Na4w7BmQnGE9qQufDiMRwtQoI40uRmeqrqofGN+oaxUavovBBk5tuhwwO
BW+jL15uT/DKyNRXqUCPNNmx9nk+cmBULpgYHUcSA9X+UdGE3ty+qatvGawZRze3qZL89UuJNjRU
bt5JdM/QNzwf0wh7A2lIpTzSYq5XBbSRBd7e3brTcPm+Pb3xYJ3fciMnAJomhQGen9OXRF7L4EIo
6r9UcvynT9Njn4Wn20NMqVB8Npi9Y/Wewi5lrmmQTMoExAn86ZdACR/l7E9lwyjv1fXoLBAqO0f2
l+DV1q7SQPpPt5XSv30QYEX1d/CIf38ICC1O91gAnsIjOq9P+yqtw0OiheprE7b4I1gEtNvzHXfE
dEkhchAu6RQIQN2Tr6e0rdylaXjISwywtKR/z4oUrh6mUEhjuH5IK2rYakVczkSay7MIY5yingqz
GImyKWii7hSM6bS2OKJ54KyrxBlWorZfYqe2Z47jxbVHTk1iDd6af6F6N9mgEVTErAoG6cUeNrko
mVS6NJPgbmit7e3FvJgTA1CyIg3j6BFqJvFlCKqmzXLbeTFM9KhrIORbVUXTWPit8vdDaZRF6G3Q
5RDqdPnKMhYxDD3tRUG59KDWKm7CZBfvmisr69uzurJ+nDeDbI83CgnIJKhYmZXR8jLCg+QbXyMH
Ow3I98BUt9RPvt4e6rLwybsZ4BePL/ITak2Tb5Ub5uCpgSFOofDXciC2bhttU3u4y4BfdGb7hGLs
muj6lAb61xr7aDdtZjKyixPBTwADiqgBpHMQ0+NH/nTl0vyQQpu6ywmCWOuaSzu270tN344jtmiG
hZtMyDNLfNk4HMM26QslEgWy/bR4YDl+1KZ63p761tdWVSmjYa+F8tKw4mYdRYiBuLTgl2kWJdtU
6t2XEQH3tSqSaGebTrtyzf7vcw8KJ2gkkv3yNwDJk9BgOo6Stm5RnoK2rDZR1tUbIyrDJ9e2nG9+
k7h7OM8Y4OaYXM0Eh4tAPxaKbJ5NvJ5UWuSTLSdCYDkRYBzgns3JUCmh2PJuZquNh/Es8p2PoU6e
TIGc2HqNFuQpRjoI24M16PG7SPPWICJ3ilngVg7FNeOfNY4VaolPvbYuiuTn7d9xebp42NCr5WKj
BH7x0vbxA7cwJSpPmQt2wk5/ovbj4e4UHPIsnLlSLuMTY9Frt4BtjJSaydYONdnpqVxlyF8NS9nw
nk2EYZ0hmwm44yGdrixfjv4vQ1x2iIghLUxlvl4+8jgh1mqbSk+UnRnx0vD9XlnEReTNBMRrR4ic
lb0yqjrCqJiEDr808thKlexkhHB3m+RBquXn1uj8dRJhZU/O+ywHydcMZf24wCLEcbZxMGAlq9cz
d+q13Ttmz6iEUPG8ODiD57Siy63sFICKWrQw/6w8n/mU19f4vzGU8yjV1KirhJ6dsW3Ko4uWPm5h
S6RIXho86B1lTur36i79NKXJzeY1qBx2jpqdHDPCg8N/LRUsLjkcUGdnnvxXV49dQ0qJvC1I1vOZ
IQhe6bEicy6NpnpCWAsR6KxJjreP3fXt8t8wH6C6T2G+tl0aq6h2H70+XBY4umnJa+l9TZQ/ml/g
fd2sfAR4mmRphv4C3v3KKNLV7d9w9Th++gmTAGuhUwW+KM9OloLbG0KxWo61VdDPbJWP4s/kPPJS
pWej08UEJzhZ0Rit4rgzvfwUVzSoB3/wHm0nUh9qnVKUq1olYkhdMBpoIYEkgf4qMzO7cztsEvq4
rB4609eWEpqI0LoSWtq0ehCW1nGEDHpnU2qFurLwAZv52ZeZOCGEfB9I/RhMLtTCG98nkNFtPjVx
tkQTS3N+G86e7usC1p8X34lojX16sTbifcM56/M5kbsrm54foI8Nb4QvKZmc70RS+zTGuYs45kZf
U1l5GCyxsYoKk7RIeb29F67senvEEMOKp89F3nE+VtRB3SWJrVCqdo2lKqXbxFXmSiSXE6JFSIBn
D4w912mJpEjqwEyttDr5g2ktfAXtRyNF+cuSHqJU3tye0cVbdHwAK/wBAJam/TSlkfNaccsuqNh1
arl2pLxYBSGiOrURdmseYchZeYb3pCne8NfnCugVYrfIAtEiQeb9fC1D0hqeuXF58mmMN9qbLqsL
Pepn5nclgowIr1Hqhjcj5haT21Q4VK0bHD5Oso+/rIW9UrzHvAdM1Uq4X1TOjKiRPKnvpPSnJb40
3lz38GMi5webX8DhQJGF180Fe7BIUHwUHd8zrZVj3bmHwc+RuU3WfaxvDSyKXDtf+4m0DvP0hzMM
D5KHCGgVLoNQ20VltEsTFNJEMXP/X8Y1BfESGApjSWDU1Thf/1hYlUHtiHMTRN/1tLrXa3nl9rix
3d5hl/0pjgucU5Yfosble8vBfCL3gfadtMCtVn3n7WXnZUzb8/Y1sPqvpWnfF4q+obV5e+TL08o7
j4YNLyrUd/Xp2zwtJSvIs6I4JUmNrW8j668Qh/Ovt0e5PEE8WqHfkBSqtC+ncdssPK0Bv1OclCJF
Bj02+uE5whV2a/T+aMXYp3cNggMbF8Gd5e2hrwRfxib0kcFQgaQxdf4NQ/ywjFTleZ5rQNl9+S3t
1J3luCuq5X9qVflRieC7nSkvkUNoRixsPwwFLtHOFv270+0fcxm2xt+Aw4mNYAgvpMlBi1sR1nXb
RidFbIfSu3eCZJf03Am1P5MV2GPadH6ixqFMc9xOLPs0+ahSOyvaTBuOYeaLR/rHGjQ8DCG5lZEX
pFb5rJeuvM1FpP3jeoXk3/m4MuN97hnpNwm1k41b9dp+qE3/VzuMvrhah5/PJozMdiMlI7rbkHt7
a+MBhSrW/5H2Zb2t49i6f+Wg39VXIykBt8+DRtux4zjzzouQPYmaKWrWr7+fsqvvcWQjOoUuFApV
lR3TEsnFxbW+gerCn0JKA6tVuiCGo71bZCEsBM0xhz05FI0UDZWXfrbb1tu4v0UCPDpjDodY8Nnq
9KZsZgXDBvaNsj1oggSci84fEKyOkIWugq5U80Ah4MDVUUgjW8CH872EI8rPygIloA2r8RXPoU1u
VFp+pj5RmAYICgXPbJqcKcm6xC4ZvBNIEeVOzGryAJZk+9yzGhbyjDWYkyp2jXxUtr3c1t6oouE+
CFr/pGnCdpIS85csbSEOxyz4P0eKeGgQuWH9CwiJFLXgIRd5acfUjOHsYibwxVDJXip6mtgExt1u
V2vsiaMS9pBbMvwmI6Bl/ZFazZYUmeJwENBjtAk161GEkXGa9IRtJ4lNtjCSzkeGAeYJy9O3r5fk
RYgDsgdVChxtKF+j3bBYkhwaFUxhYXYPkzXStgVA6jBmz/u1fXhRjMA4oPDj9ASI/lIynecVIWyc
yH1FX2BKHIHWUMAxJh89yMXbiWzuqFzDj6zu1oQeLg8XaA/CrgXtollPBHFkEQFoljY5nOhOsdkY
jlYT4pdyU20EwZa3836gtwodlF0JPVhf73tlqyZt5EpmB4ZkUsL3c6pHmMrBklwHnNyBOtz3DtjS
lUPgykxYQD8RnPfAkYNZ+/lrUt7D2LNvtXuhs71IizuuGL/yeK0Itoz4KGEbH3INJjQIZu2Gz8P0
KZTlsqTN7qJehTl7pKU+YODV38xc5lFmLbe5kQWO3zLSdRK2QV2o2V1LXup2MxvIjd+/XrkXJbaP
MZBoorajzLDb5bxmpZFTHpWnCs7HDaobG6N9nX3rreIwGaojN9HGQDdXTXpoqa3JqF2eaahlQ6oN
Z+fc0F22BfWMjXINg597hC8Hkou0ew3FdyXV7ZGLJ6lYOULnY+pzPP883DytZ7c8iPCxWudSeD9m
1kkfFG4L+RasHASFxrxphblybl7sV3RWVXQo4DaGZi6K6p/HowIdirrQs/tJH9xG5O+ldYStX9OH
t00CB5Z8tiD4ekKvDgkNERxaCEgXVF2SKXzg8yMSrXABNDJz3aEm27K2h4nfe8eSPZNWLa3mB1m8
2DktwY6DFAeaE4sHhWtLokkqg26JRlsf1oijixJ7i0taeoBwqYMar9sm8QvuBijcJnHiw9pF/5vb
BTpXH4e0QaBADhTkYlOOqJBSucGXsDr4myfwP7XU9ERnJeGv3/GVTHMWOwICH4wV5NxLPAxy597C
8RTeS5DGq/VHlDw905r24NL7GoORlVJNjgkhcFiffj00uRZ5cAUG8MiEI8nFmxaQc9bBss/uqixq
3SnPUyfV1Oyo1Vx22EA7+L6B9BalMLS1rIwcedcB0lIYv5HnwHu3B+WOCw2a5JUyBF2mzWw2Uu7z
prLuCzagrQWjc9fM1ewFxtAtsp7Y8JWx02+mYlTBTGprExAzAC+tvoUNdC0IlNInAhFwKbfDTuHf
KMvJtshHduzp0DhWA8WZXIdsc6Z3d6yAn0zdDeOWyZ3lyXHbeanUWO4AjUFb10e+0VTA41mHCDSU
qEXbahuOEC+De3HeW6EHhb4mgG0gsXMTDHTNip6mMYaVdEh0V5c6HuDGR1ya6GACQlN803MRuVOv
SegdlN3fjCkIoNjbiGD4C+f8ci20bchFkWdo6xg13VQjNJnTclShDp5XbhS2kEIvGFnZ5VdWwZz8
EvimoDsJZZrPgaVkhaWizwhaTcPfdcophH+HlQe7SPrxZIDaoNo/y7thrS3OUuhxEBiNFvyUjZIK
EQcB+fE0VpyiQzSDAnUOovukT3YYw2LQlCV5YxhgrCWtKcFnkLebuB40B71gurLRrz39+Rebbwhn
YRwlrWJuRaR302y7nuYTCIEqylhfb7VlKjEfFQY0gNHFQ3X8wrcl7yReZ2MhnQjSKRh1D8peNeP4
MEbpGqfn4yQ/j5/gTiD0zfA6S0HZZ6l0IIsWenR9Ht/pHR+cMZZhtV01FSr/WT1LOljtjaw1HMaO
42+uTT+YDn+qsC2KoyqHmp+zVN83hhLfxnVV+ayMULAb1Q6Wq7H0JFHab2TkxJu0myQ/BHUH53z7
phVUdwXthVPDAeBR6rr8aNK+eYSUduSYHBJEhaJDTlzP4PINezQf9Y/MQWndXFnO84QtHh9OX3DI
wdGB5uFyD1VA6rRMjqq7QoNNcFXfS0kOkxPtucvDlXryxVAfMPzZfgRR9NLlFHeIyjAgK3HUwfq+
lbg5vREYWT3WWV4ckDjWK9WP5VoFYBXYOMgWyqh+QHZrsVPHrFD6XM7prTS22luVwa45h7Pa89dr
dZnYzKPMoDFgLlBrucjijNo0WWTBLSshvZOxyk9b5gJz6FKZI9Fp17RKl3vjz3jwMsMemfHGiwaA
FXJZKHEHBiVunWaf+4PRHZS4XJksbTlbH+OgtAJTQdywLrjsEKKlsZzCrgPXXQ4KVUWLWfjVsvaC
ZTVux2NR2DnU8Fwh6Q1cMhm5Lwa1doBC6Vws4dg2S4ZDh7apX8Vg/NeSHG7StrS24EGSkyoJtu8L
HHk2MQtr13OWH+GUpj5Q0RWHMErrGw6XdLVJpzsZ1iAb2JxEL1oUI7ALEvJn3Nr1l8aYIMMP4hFO
47YyDoTpw0rZY6kNOEvQzUA9vAvAUdAQnXPps6g30EGomZbykwyd4Zsw1Us/HVPYJmsNfBxU+M0P
kUoPVZrraJYYoduqtbJBnb45hLo87XjRAEXbmQpECkb1gApsZ1ednO4gv43z9esFeWXZg2iK9Q6q
Isg8ywXSwypE6aFddaqpmR7HKUqdSenMzdejXBRdsT6Aesc5BEwMxtPnfXH2TkgCe6Csp+IkhBEU
GpyNgCC/b3rxMCSRQwdQ1XnqwkIbvsKTZxjgcFdSfD9NdGWbX5sdFAERUWb3RWz2xT5XtD4nMJsl
t6OAqZzTjGYIOxFiAXxYwGeoRv1GActIH4oN6vr9COqKGmHrVPEeVj2YO/ilu6iu8WfQA0yUKyA8
30LO5m2ysvKbVYWQJPj65V1OEerxc1l2JluhsLfYw2Qw8oSnFofyE3uNaHunMM37eojlZQRLFgkR
mhgGChfzTejz9CRK0ipWOvJTpCX697A3Ks+K09zlsPv2q4JOP6IKVDbFaInbqE2/cv26uNx+jE9V
xA7oOCMqLh4RMg1tRfqGn3oEAujxwxO+SXciEV6eDfZgmQGsx01wJSlSZsit+X//8eeyCdoPON6x
FT4/PrFyIKUKJFCN2TAHLluxTdoBsg7qLeRa3pgA53qAw08Ry+7XI199cpQM8OBgCs/ayJ+HliL4
myRyz0+1LOpDraeJV8IV7mZE7rSRTLgaIsEvbcAt2i1CAuKpREevFYXmVhCS+PMi/s8nD/P6w9P8
R8lHEUesWfznfx/iHwKWZr+b/zv/2v//Y59/6b8fyxx/L//Ip9/AB/81sPvevH/6D69oIBFzan+J
8f5XjYv7v23W5z/5v/3hf/36+JTHkf/61z9+lFBomT8NMLDiH3/9aPZlh4PZ2ZTMn//XD2/fc/ze
7j1/j3+8X/zGr/e6+dc/JGr8E5MCLgVFgRnVAUxP/+vPT8x/QlF1rmvDhR16xzPtpIB6FMOQ5j9x
4ZzlIRXgkdAOx2/VZfvxI/JPtATQ+gF0BKeEhTTj349+9yfR+jMd1x3nP0cGFCrQZ5gd0oEZ/bhq
LrYtXJWq0Kjl0EON1ReC2EnfrmzNzwf75RDq5/XJM1yVJ3MMvYRnMEQz0Vq+H7pjp9QrO2Fe6P+T
Wv4ZCN1i7P05NuOlfh6ol2ku5SmepSukDRhZXpNYjhnmK/F/bZjF4axrfajNirteEt11yFGGSHHS
NRbi4rj7eBjUGnExwdJB3VFfjDLUCWUiknHrvim24iesSdzihtiqz28jhwdr96wFVODPeChyIKmE
+iRc5RcLgWgdhHG4xfzO759pa4+e4gIZINmWowT6HTjmTvesdrZwUjdz4C+8Jqb1QaZeTB+I+lBC
xrUIstzLQwr2RRXILIL5ybZxNZ/78FHeiO+gPPvkGXqYruWMfrWl7+iS7Ep33FSbJGgCyV2zz70y
wZ++yLxnzjKNvEcFdTAr5ldw2enjAzdP4Jyu7IrFlfvjhX8aZf4W56N02VCPGh5XD6JNussPVe/A
fMFB5cNlJ9MjT9LKLXdh7HM55LxTz4aUOrMvEvC7fXLoPd3pB7u/LQOyhRqW09yTm/4B1twrm3Jx
PP01KEpnBgoYgJIuobESjVGR4g3zwfZ0JheFBQemkw4NVJcHa1cwdQ4mi0WEagnoVyBizubLi20D
w3htCE1ootZeeqs69W3mlkFy154SV7pPHS1I72Q3dYsgPbaP5ib211yxrgRUa44+kEpF6Mat6fM7
Rg6sjKxUYp9Xj21/arS/xff6eJ2gKaKGDug2JEE+XvfZHEL6b+zaxIz9VM7tuH8chncC9+6zA+yv
U+K/ija/K4FSqP/1jys7AP0faI7MVALcQxYhuxCTCnUqK4b0X/ctlSRP5uqIEpy6gvS5fFkQj55p
UHPLFXfZRRnX6gUFM0IkPnwfbjI0eSHYseZdc2UMHKRA5AHAjPx0eSvnH438QU18XAlv1DRHE82g
w8oLu7LKweRCWwVW5vhA1AY/T3uZZUYSqWHm06PqgIDhMl/cgIrnax5/WkM8Xk7PPBjSeUwQfEsu
iHiwc7akGMxYZv1AOgFPqtuy+/X1Erg8tXEaKCgtAow3Z9SLdTxopTFAmA/s2+EtTtFobB5M7Xfa
rNlKfC5nzOt5Lq0D4YR/RWl1mbcPqRpPBekTP4LXuFp/r4bEyZO3pHww08evH+nKmYqxPuS2Z4FP
bckCqpvGZJrAWEprm4HuZe4AHWmnsYnN7ok/bqy1i9eVKA8YGXrNUImBhxkg7p/XBSTE62rKSYLo
N7iIR07shVsU62wr0BzhFMFqkL+23s9HXERAQx1pIRKMOO7UHYwPk2+KjeDn6LaWe7Jb7P4XMf7z
5e/PJJ6PudjH+qQRTjKa+JmsQTTBIC+UsoBP3GUmTIKaSQfkoSlvRkp8FFv8BFgBJ2VT4gJN6BQp
aZ2y6B6zSIFtln4f9vQeRCmUXb5eACuvRl8AvxlrYwH8ReKDAWZ38YtprDAIrpywM2pQnXv288Je
3sXAHLSYVeBFNK7JHH20IaDyPd0xl3rlvt5Xj42F5C0Jvn6ua3t17g2gFTZbCyxlgWMyohQ8YK+G
gkJfEbY2qeUM1eCB0OR+PdSVAxZPaIKggUYBMF7LcMosUuIwl+Yn5HvtIb5Fp/qNvjJHsZkf7ofR
jgLdRoIW24MHKICH4vVK6qReixnn3+Ei2OoAYMR43mQbbSTXdPC2AxVOnHaBnFVy0HTa93vrGV5z
dJP483bD96K7yClO0p2ypmZ1Na6cf59F7SFq8jbJZ8Pu5tU8RZs6kLzspvvIVkskOab39RxcXcZn
UzD//CwFII0+6iTDFEQVMvEyt+tyTeHs6nl2/kiL8D8aFSit48crNneFH26jreLAXcies/+13vnq
aIvEVI2USoNNePoRJSe3RkhwLKdyjR3ZpEeU+v6zF7gIyqoOfItlxigTK4eSPUtiBSN05SoDhXUQ
LtC7nWkJ853/fIZyKwHcScbby7aWcGuv3PTO6HR7sdWdEf1ON4Zhny0EPKjsfLtXvMQbbfkFxu51
YUONdWXDXIsP519n8XoB1ktKa55MzUKMMBofOl47uch2jVSspKdXD7zzsRbvNpeUCg2KeS/8mK+Q
lQMpNHNLHWW0QxsKrTtyT1b2w/w2P+f8n9/24sRr01pULcGQNE8cqEr5kNRwGhC4vl41V67I8zgo
5iDCz1ovi0frqhKETB3jpLa6A57eap1h395yP/OZOwGhFVTbBFO4LSbb9LOd5a5Fmg85jMtH/Z+v
sHhUsF8pzyd8hRu2tY5ozdqZC8NfZDLoAbm1G9q3sIqwbekAg1Y79yMEx6/fwpUjDk1L5Guz/DzK
jcsDAM4TOqRa5Xmvyg6weE4+2KEL92pHcYjfBbkPxOL9yqCXIQ/qBXPJHWAvZNjLE05nQxyFug6n
NnfyFRc25Me5HlK7UDp2yocsWCvyoJw2R+3luz4PgYt3rUgVoM6JNuvPQDJZM7s8ILma3kCbNbRT
3u9hb/qkyjJqJTOTpJ/0HUz98N7hEWybfVLYGqs3VjOMULGJb6opdEnfuoZaQFY+dnS9fLXSSLE7
LfKsAuunM0AzK4iTxhCXK9WhgV/s9Kttoh0nxQEXOa8wBmFbUrtt5LhzcNe5QyNSeF0ijoXWQaoK
epE2M/tDNZKgKM03xWAjTHuHTQ4wcUYB3bB48iLnMPKcrDcYT5yMYVCcOre8gRYMktdlZbeF2KLA
tZFrw5FEvJnQLYAZVeJOo2aXum7XRnpHOVR40pC5XaOXsCGAJ2bJzBAgMrSyC6l+hXDNk6iUB0AD
sTgS8T3XoaJFtOwZLB9wK8mzWXFfhmhxykLJldCjc6FwH9noz2NrRb97iwLpq5byhtJchSNlfYKF
Q2tDL5dvO7WFPp6pbzqmekYJi2DWK35tZHhpNfy50za/TXtjh34zsweT5UDWWi76K0DG93uU57dQ
kj6psPstIYZjV5CFsat0yt1EN70pnN4gkCucWMu3Wcm+4xIGub9olN1wgPKyBZiDbMDaAk12OLb3
EipzYfQAE4wnNBV/KZH6o45lYheihdsbzWy1CG80SBbyYvTGTnkeQWKwNYXd9orkAsaZwHojPFjl
6Gt5szUSIFzSpITlcifvwN6u7UYQFmg8CkZLOdZG8z3N0WLKYLU25fIxs8wEet3DCdJlucegJIID
FIl4Eg6mM0h1Z4+9kjnDWFl7Bu3mWlVw1yq7g9Cqb4YRQ3eISp7JEsu2eHsa8uZ3IbNvJA6lwxAN
MDzNdLdkVujrJa0hwogKYankN5Dvz3xR6o8ithK3hCN6rgIxrcRBUpR7KNSrbmuwW4Ulkw/BjHdm
gteVqspNWNLvPJmgIaN0D3CtM/wxicbtWHViPxT6a9qkz2PIFC+HD2iA8lG6sVi/qVv9d2cJ4eaW
VXpxOIDDUBEdQj7xUR67bSRNAU+13TjJ3+SS/54ILpNAD236FpOQW1G5VQs56GuN3oiI30r4/3Yd
9k5dQ8JOG+90dfgByHRmS7rG7TCvAkiMJ7aIpXTDItFDibF7NKb0ZwTIFcT1UwdM5NguOWS/4zG5
b0bplcHEyRms9AkK3m4WGoE0Gk99mpo2roJbPGEVYEp0W23kH8BGZXZpqkXQkt6wU5Vsp1Kenho2
/MpKOnilzLUIHuMw3KBoj9tZDF83jZPUx76Qj3mD2kyrtNgnMf7RMqFuutFA+jnK+NpZWjlGIzV2
TIbCn1pFeioj2JgIuZwgw9aYNin6b0rTqttsStMN1NV3BdB9j9ogKmcc1CrgtTzYSVTWQZtR1SGp
pAQhMXbWkFcHpvcW3q/0DgkbDe+GcYRCJOBKgcO+UdgG7dCdLCe3ok3vGzX8Bo48s7WpfRqrGFzM
fmcK/dsomm85mwIjRY6gT31hG8D4PzBFtSEh+4vBPHvbUuOhjtBszSLpYSDjg8q6ZlebHJ3fZoB8
gT4HBik+DGim2sxKBh/A5ngHS0nZj6YqckOecKc0Q5jKmCV0RnRrU6rac8h4iUWE+2lSZINTh1Li
QuFz2ooUstzxONZA+NeqVw8wMpBR3bNH+C6BrtvzTZU1m15ODyAo7OPC2pjt4JeZcGil+6U6uTKv
3iAiCDn1/j016W/e8/cqqzxJTQ5xONdtoK8u9SaDiV71a4Zr0lF6Mco0qGF6GauYn4kWhpOTEHca
uG5WufZdn4bcxsiyo6amVycE7XYJccWucxFE2fAkp/xGqaejOZnHUJ+OoqSHBMZ+tqLAJWKsPGWg
uJUa8X2ZWodEAXSyj+9l0p4qhbsJMNypFH3PJvluyNIHxKKtXo4HChVGuZ9Fm3N4FFq8/Abx5mNu
DrfEmlw+mXCGqke7ZwroCsZ9nJbCLiJYe0jQpAVBQcNpmJJXPqqDY0xxIDrlrc/DJ5Pn3wzRb0hW
bCwp4zbgA5Gj1FrixnVKHej73RZyuFN5/iRESu1YSW8n1n+rLfGYKcYpNMWdFaXHilECS4HmQee9
p9bDkz5ApVLK5jVV1fs6AutAi/oWB1mK7zlI2ylNvhdZvVNzbusAXOktEjZQJ2DIO7Rug5fqgv++
7TJjFxXsIRnBrBCoEbWS5YgEEkqUwcAAUagEGbFuvjFtuCdAzmEmWP1Y662w+1SejvBJzW50vWl3
RqrlAFbB14YTLsEaXdw1DB3/eNT9VOCig8xixwwzdfJ2+G6F5l3Pjc7tVQNcjKnufaVEzsk4rQGZ
LN4SVYJ7g3pi8nDbcHLCmwMaBpY9eLxYsUuDwIDC6p7KUXnue+7HpB1tCIKMJwb1dxsiTS7XYp9C
sgUgEo9OPWhhZuequM+CoTIE2Fl+W5YvZjQ5GskOFct6ZwK0AyDBV1kpNyPtPHAIumBs+soWTb/T
zWQ3EA28DfZ9RIjy0IlGE0Uv79OGQ2MyMzNwhoYntdYbexCJ7oYNihVRMhV2kkYbpuZHjVteYuhu
LmUebCd/F7S+6yGV56pVzj1WDUMAOqY1kTZgoRjtokUYz6Yis4dsSDa8LxqnN+VHI7FuRrN47Kww
dJOWbhuTHKY4PCrS+ANbfjiEtA2UqXaZNAZKlG1UnW/UTA5CXLHtVuGpo8iYXSb4zxDWp06s5j/h
4QqzB8ij8EyPt1GsPjOzgroOAcmlMJ7HrN7qVXTHZ68GI5JbV40mkKfmkkxhmc8yCd/FbPTWF51X
l7gG4tMLW0DhX5sQEFn93sbTA8obe6tGDalKupOYtMqWOvUN2CNciRNFcii814IBumm7ocQJoUuQ
29KaO/D8Hylp2m3d8NecErgK0keLVrlbqeELyQ3DBnH9ZVCsmTpSIPsZp11R6TjsWrM9Vp1muWWP
pmaXW6cS/g3w7viZSpkBy5AUx0phBTkRKO70x3JKCNIFLXRDKMvbo5q3rlIMvRciSkHHLHbkboRG
dNui1DkrnGVqjxcX1YXbUCB1EwFnD5SS7mTSndRe9XrIrLGIwUJpwmkiJ12gzAsv1DWc/ioOcNQV
9wWJXwmJOhuGXb9gqwG4SWTupTELKK9/Tqho2yYTdxBJcTvJ+GWQtA60ccIrKhMLp2GS3So8NxyI
YeXeOEhdZGuJFduzud1Tk/bcNdMCHIECtDvaq08NCQ845fhOJjBHmANUlMEoopIjHFOo+e/lqZM3
TOrj22gQik0G6UFtqJPl0w20K799vEde7+XUfA9T7qbDWNiRmNkWJh47VTI/TNIt9CUf6yI/Qd/6
iWlt7BR5EqhG6QHo/n2cZqN1hfhGWMge05raoVJzD+WPzEm0svFbkfcuLEEAKZVOupx9p2NheSEv
j2lhTjaMCe7gHX/bNJXiWHSCbOiQabB8S+/BD3gI5UJywwlu3y2E1ByaiTc5lioXaJL3MRqbWUqQ
O1kfHkZLvVGMBMetXD6GVXtsJnFszfQJEsSqIzhSEELj2Ab6jtutle7jhPhhLZ6Fzk55Be+sStKA
Ue0GoE2hZ80brXGQzIAeIXXEHkfkFRJI1lpFkGmEN4DG7bLEOMWjtpkaHCFRonrtKMBWKQ8JdK76
TBzKUdtFkw6qQ/o9BCfKNgeKm0RN7yQNTnYxYTusQwQlcYhEuR2lySeT/ia0ltkT4rMzTlZiy1l6
G4Eb7TRyrQIEUR+Gmjo5kmQIoeW5Y0rqO+D+x5axm3oIe1tXUmQ7U/1Qm/qWN4OO407WHWB691qV
7OEOcExj6ydc1LFkRuupwBUmzCXqTFn5zFtNd+UuK+ymNCnq42g8GAnszYpwQPtIxjyNUce3Ulxs
eiPxwbDc9037FHYmlJeZKiBMnP6agD+HJOJN2haxrURN44h6UJ8mtPa29UgeEF0sp6k0KCeO4g1f
8Ya38UZo4dPU8MemQ2IYFu0NOt26o4eaVrmgF2COIFfoGXKJ2AZyvdyPyHmgomRTIzukkCaaz1N4
Hpn0jcCH2KGtjD0/Wmh8QcNnX2XDW2uO0ibTprucF9QeEwgLQxk/cmTVfBHMsF5USY0C0ARxse1Q
pKZvSLmoN4Rx4wAulu6p4SQkjP0oSYlTiVpsi7ATTtXBsZ4lHK5TGgnaLoG1TJ9uAG57ACjXQHhW
s/0kNz7lSPPG6YZw3dGYjHwaB5ck4xI3jdm2aoduMzKeb7VxfEqs1oWJ5hHewrIX56ZkV3nkm7GA
0k3+ztgEHIQpKkyeeq9E8IHVp0reyGGBvDxrf5Axx6W3mMBCIfqvlsdem/FDkpevhWp5FbSknYmW
wKL2zGu7SXdIDoubjsRyEI1F/NI11uBWFBRaNYq4A9bzRtJQdMhzzEoCPdggL0jtWRUqS/B+UGyU
QeJtW+bZc0vkB0n0J1nINIgMXd/IWr/hVnzUFBEh8yqzg6q0ppPMFYBqlO+Q4iSwiVJj1KlIdYBA
qWZrhvjWEpArpMoykd7Bhykqwsy1oMWBo1ML/cnI6GOZcX1TcnIDZeXKjuDTPjiyHMHbnMDOuIAW
PvxrcKAo5Uh/iAScYexa5NhJT55xYkEtqMF1SaCCFaQyPgp+oq3PEOICtUqgLzQYqYsLuwagb3MP
9QDg5+AU5IZpqOGUl34LXT4OIjfsQo8OYsZN4pZwaIGytmEy+T5KTbNXh2FNqWMB9vyrtYXiE4pd
sF68kM6MdS1KdAkVt86Hoo3NnPKp2tVB9DQ3GQoP7gPfAM514d65Umi7WusDz/zfIy9liqa5dV+3
GFl5sFqb3Wm+6qF76MbO5PR73SbbdNdtjNt4q72FR9WVN7igooRsbL8uvl1t7p19jwUySKCSEcpz
RXcGqtRBGoAc4IvVJtb1LgoQTwDKgdJ1oRuq4T4KU1FUqNHNEf5HG+XW8JRAfq0e++36gJc1RUAC
MI6iKUCtApr3uUgfwXqKQX0YXXQNpnMJ5jZfk924Wg0/H2PRqQpNxnCDQmMDonPMDWEcikItgrJH
cze+A5DLiVer/Ve7KWcl+GWxtGYRwYUbEwZStkcc1MVHt8OiARQhgEW88fj1+rj2Hs+G+2DQnbWj
UHdMtDDHcLzubRLfTvT1PxtgMVG5hCtLPLcuqHqfyafEtFb6QSsNhI8XevYEEBtXw2juj8Bt2TVh
Ls3ZaxP/+M+eYi43nw3SId5J09ylKDi3VQN3UGOt93KtYn0+E/NMnQ0htxMcSLV5iH18r+wTrLUP
bENtC/TtIneN0rvSV/poFZyNN6VzbKzQiDTiN119ocWrxaEBWq9R4JRrIej8wRYNrMKyokFR8GCa
5BtHEnR75qSedCtubGjmeTSYetcKdB/d5tVu6wehddkHOB980fahaomMK8ZTFnvApoM8aH3cSuwm
AP9tJeavbaVFyyGahixKegzV58k+DFHwKwQsKL9eiFfb5+cPtEBrcEtFpiWwn6SNdVTTTYfKiP8G
yV/NjXah+/IyoZHTu1pg3aYOWGBWAPEeaFNoTuNIrvbz66+zsog+um5ni2iWpTZAXcPx0vQ+SVBv
U8DgtJgtrzCM1gZahBHUMHkXwsbS76pXFXfXTD8OBiqn/co4VyESZ+93iQWrJfj4mSVWa6Z7qImF
BsC0IGjvDG9uFFKAEAdPA9JzEuAIoG8muzMQaG0trX6NRcAJcz02kc5hd9qdy35GN+jFevGhsUdf
2oXb1Ol2NJDdJmBe5NO9eVhLHFbC6keCczazGY10RXC8h45kG3147XLoPCsrEMJ5933enRANgeAC
pJgg8wqO2ueYh9JZLEyDZT6K3zacRHLrOVX3Y/3Yau9fL9TLIIRscJZbUmdEJPqfn0dKTLSHYhik
IQ9qtpnfbXqfbdbTkmsNVoAuge8AnBAgtSVKzaRdBBi0nvnZnr/CMzPgPgLfvYGqBAC7H7kX+mzV
5uunu5J+gWRMYaatgMyFm9giKoDqNpidRDL0dXsPdQ5tI3kwvvYVR/GmX9Lq4XG5OqDbBLdQKBcA
7w2Q++fX2aq4pqM5ClxmF3l9JdnDwF043qyE1GuvE5L3SPJgj2CA4LuYtkkmad7MMXXwq+fRE8fY
g54N0qH6UfX/nItrW+8yjEO4DqIkAO7rwIItM8shiiIK0/vczxFc9feqePx6ri5XIsjaZLbNkAl0
WpefX1Po8kDpqvDlXbQp/DRQArZpgnptScwR8fPeQl0NHqHQgZlFaJZSw9APSNESCjHC8+DqTnWg
93P0IL76sgZhu/JIMzIT6w8vDVt5Xi1nsQLcf26CqJz4pEYGoaBPrTe3HUUhrXgAyXMTE8NNs9ev
3+PliYDnA5oBSAZM2OV7NHMZDYIOgVo8ouiMfiqaM3HuqdLKQJdBah4IemjgNUCSeolzLqlZVgA5
Jr5Q40AhULgne9zJbUpQW1dWYP4XGwu717DwONCtAEfo/1F3Xst149gafiJOMYdbhr2VJcuWZeuG
1bbVJMEA5vT056NnzhyJUmmX++7MVE/qnsYGCCwsrPWHfdhtKx0/NVORB+moh3TMj00v7gclDj9e
vHeG2aSLNyQtYOQ3qqvI+1TeUME/9oxfjpQYMldhrJ2yJXizL1xGeDHK7vRKRVDzWKz6v4/PNkrP
ysOprf7mxG52Q3BtuD/w/Hpjm6rPdSGQ1i8PyHW3Sv6sGu7fHy/X2zjEEJsiImIlWIu9AW3n1M5F
64iKV5l7UZxvKDfAWFVgRd4RNstlQ3nzZJB9+wDdRqWYvWE2oUXuz1WmqUsFPKICOLMd4S5IXX/D
Ak+hvBuPKGxHxvk/meiLIbdT9+Iot3Iwm7oYt+hk/53eUbS48G6UrxvhQz0zL20Qm6cQoW/OF7Pc
KEOY00FTZ3FfD4lXXJKKas0OQuhltInk+aXosRtz3MGPtfLaXpvHj6f5zo5Bnt9FyAD1TmycdtkV
fPBKHea0Rl7hSh++1OWPj//+O+EZUg0yAG5/uH7cWdwi28l4sYwaHjdQihlAnMfH7dnRQX7qjwn4
y49Heucgvxxor4dbZ12n4q0NYLy5qdYfXXnV9SfcKd4uFl5I2sYNV6EswtF9PRfYHW5fZBbuPbkV
Nu51L04h495ZLmia4OxxFDAh4e5hack6NB1dCMB45yBoLjEqv8UOKWiPzYkP83a54HBCyAQDCC8C
L4rXc7HrEvYPmroHBAEq9b6j9Gb/+yH/Rxza2/q5+ty3z8/99V/1/wOSrKG/2HVvOLJ++1eXFS8p
sttf/x+GrO79C5gal/AWgyFvOvyp/6XIGv+iFoh0LfQJ7kVcVf5LkbX+pXM1AEWEsswFxE33X4os
BfJ/wZDh/7BZemxcrD/iyL5OE9BggATlQG9AJIfUnyTy9RfPDHXgZwCld3nMjOeGNKr5CU1/nb7h
uCg43wNey6cT9+tuR/9n2A3zSJaH2sqeD5kkUnPtCRyFUOPu0C2yPW+dMf8pbUNc5rYYAVdluMYv
C2gFG1Qh5D7v4cVXuvt3rveSCPZ66lvW99upA927za4Hs8rXU29hs2dOA1BrcNPm0Z018JfNbF0M
XmNG7tqJ6OPxXh8upNM3Pxn+idQD0Q3N4tfjDbouK1EtKQgGkeq+p3e29BccA4JkzPMTK7z9+P9L
b7kM/y14BCcIUScekLvJVYqxCbZ4o7/WVXY9xInz1Zv79NrO++WuNRUBGaUz71yzPWV/u5vm75FR
Gt0odui7wrJ7Pc22UHpQASu+Tt1o/5qGJDn3tCKDqZ8A8Ph4SXf1q9/ThMJFFsUh2UbbXSR1u1BD
StD/Bf5XMdthyjQjzIoxda9rOafZjT2uD4m3udPZ3Vcv75HOcOJxMsm4lco9kR+8vgv4OSiaQGvH
PhILGDKtXfysWzt3wNCMPqA27VwMs3vlZdL58vGs3xll03NFb1BTccbbE3Esiq15IlP6tEodh0vv
dNcoNif3H4+yK7Vvk0HHiAADaobnGKyY1x8SAm+nDSVYoGaZhivXTpweFZq4C5vVtu71GKRZU7hj
ZHRqc3BnqUVkJNVNVtVusLqZPLG2O0NJnoQGwiQbZQ+5AZdEaLeltWJyUSSDGep5LY1nLVbbiE4n
1bQF/Mp1Yq1OJDoPI99ZBXBoN1kvotyL9QgIjPhFMDKUC8fpza+E8+ayXXTjlgiQndqUbw7AJs/N
FQrrj+sa3YrX65ZM8TSDxKG5npSNXwzlGIyjaUeNC4Dk42/0OoRtnwgNVReGKc9//vM+jOZ26QIS
VVOUZnkD4Qzrgbxt6rOefxzRRa//SB7g93iO56EDSVQCr74Xgkws0NFlniAAMy7rE9Aj51x4Sheq
8Xjyc283z6sIttWhfme+G/XrTRxxlQEjmJ6ztJkJHnAaW6IJQeIjmmHJoUT9NrLHJL5r5LwpNaO8
ogxZP9A0H+KzQbZVgLThKVXK/b0FiRMlU8RmeEfhufaWjeYO6B43LDg34yc5L99b2Wth7aRXUlnZ
fT2cF9QTRi0761P9RA9kH9MZ3EMvybShKNg4LO/u6rzh8VsS1PwVCY1DHOdf5rT8qZTpeRdXbdjn
xPK1cE/kt29i7O9hXQ/1r62i9cbPHM9agJ8jpnyaJzwEOHu1DubeLSKrri1fW5v6eqp0G9yfmpzT
8lWCXldR7FRBIny83XeBjz1Hkk1FlNbmZhC1N9BpVmXKZ93L/bEq69sGRMCnIV+8P8y3iTSMg4Ad
+5uyK7I/u1sFmKYolsXtAoDXddib7njRWmpxdGtzADQ4pX8tY2f53Tr2XCssxLyqnz6e6hZcX+x+
fgL+c1t6t91tmx7o6yACd8Jb6qYfg6oRYFlGgY2JP+Jr8L1bZfXLsgHhnE84h55SvNrm9mZgqgU2
hk1UjfZaGbWnykEUAwMDwAtGOSlhmStptPR6cbloANTTssTSNjG6+6HLlBPz3gVP5gyNnYIpDFOI
7W/Kcn1SMW5tgqgVkxHWlYZTsEzByU96deJCeTPTbSiH4hjUZVoa+0pjXiveUHYlKtdjX4V1yp2C
SBuQ9z5b25uWxb3gmWpH6Woax6xUT630m6nqaFJiQcXoKN5wub3+xLVoXW8pkHg1+ywD7Ka3Z6Uz
Ojc4gZ5qi70zlEPhG7Mzau/gLnaRo5lBd9sqKO9eivZCre0SKEXVguIE9lyfSMp2l9K2dRmMFBCS
ILWLfd7g1LLSs7nDI8jttO+JKLQz6nnuZ/Bm6Y8YZJj/8VF5bzyuiE0rmJEJMK/XETrimnM1ToE1
eeNtpuKgUg5JA8HFSQPVbLsT++ado8nmpE/CJfib/P56PPgi0pIUXrCz6rzrts0uhJiqnxmuBtdN
uZhPuWcBUfp4kvso/HtVuXGocqFObBrWtptflEwawDosYs2qtuBNEQQrfBLi5KI3krCrwFQpgJuk
E8R1hcOPOS9nmprYJwLwe/uIRycE6c3fkFT/9Y9I8rkE4ofOdFY389kktTUc7JVGg2tnJy67N7Ge
A4FV0VbwIsN5c9kNMu9HvjlbdlqsQ9XG8bkn4/Hbx8v6ZkK/c0oK18ho4Gy4F95DVLkZE5v20yoH
LZDDnB+GZs4DUPLFibV7s20YajNhpwqwWcPua179pIlWU9B5zFfcAmYFXQZkTkAAVnHUTO1PqxlO
WUzs05UtZYaWj+UnuusUDPb5oZbKsl4GQtzgeu33UR3NUFdG4MPq3EZxW2n+XGnduQJnKXCW+UHk
2XSih/k2ykLiYrtit4FFK3X711smjS23mBVnDrLCcpUs0nRc4QMb7VL5q7Brg8Qdme8qXCyJhewC
bDkNS4grzYkD9M5+4vjQuaKeSQa3v9fyCkHVJJvnoOkTJcewbdI/a0DLjx9vqHemi0gXzt6MAJ12
Xw0UuZV7eU69m3JAH1lZQV3ajtujMZRTUHWDGnVzKc7U1naDwlKK+4+Hd1nNV7f3Vsp5Mfwu0NN0
tJtYh2hN7gqubgICborxwnDiq9RR9RBG/WOfE7v+ybB4iuOtwD3j7p48DTbOSjEB9R9iDTyfZ2EE
ggpkD/qiaLoZMuZg2dwHcf04UY2qTgz/ztFi1v83/O4mbeRSatLGgLttJTCEXrmW600mOV1TO9HR
Jps7cZjfW2f8MUhDUVbWOGSvdzUHTw6lk0u/t5GlcBq9OhiqVCLDLZ4xrY/vE+xIIpkSGz9e6fem
6mCQyrUKMIDax+uBywZLDhPdaN+CZIFyeA+ZZvU6DUKkVOofZVynn/spb+IT476dMA0BUm+0GGmk
82+7cW0jT3Q7ZV83ln1YpQBsJ12r4CXW1yg1qImIkiGje6U2X/50ylsvYktFaTRCT99dOrErlrlH
fxJkfqN966EIfZ20su6jfmmdGl6Mq7RBWyLL+Q/mjOAWERSENRPfvsWLK3cEkZ91C1xnPGjTr0UN
W3QVTnEGuJwOuzKJLzUkzPNyWuT9H08ZJ2+WGowE7Rd1N+UOr2hZr9sxdkoncNMZ+FcVU9zyjaFy
5UM/JHMNbUmF//bxyLsL0aZywQMTpw7q/BQU3N3IpVat7aQm31McWbDcwcflni6RVV50tT2eaOa+
s6dwQuVKQC4chvLe6ADCZJvZNVFDxN0Qja2bHafR8XxrQo25ahLr0ND9ukeTuX74eJb72tb2zKBy
jiT81lZB2XT7aS8+rYAG3A01Dje5MqJkrRvttWWmw10hGpqXpfKNOwTmerdofrWqAES0DnsAV+iH
qnGn7yd+zRYtXkft179ml9ulRd8beQljYlpUI8hlHz9VI17LYvKFnUOlikX82Am4OS3sYN2vAZmH
2nwSTrIFj/3vsFAL2AAl1Nj2j04tnfCldPUlmFfNPWKEJIIJdYLzqilJjtpBO3qKnV4mMHNDFX7J
raDa9GUcbfN6FNafSV9s9T7yBgOhIRAMm3vV9mtffCMPS3RdYhLmJ1MNHSSYjD4fv1Up2xHutau2
5anvsJs/rWsSTsoLvAVpZ5OsvB5xLaqiljQeAsFwtHWCuCGQVv30IBvbX6v1fl1gCDkClqFtHXLI
LL5tz39/vB3eZip0RDl9ALKQR+VfX/+KJuUbtNVMiPcKq4rqlF7seWx2k31qvm8vEwYgITK2jAhI
z+4UkDhS/kyzNUgdpzN8Z4EV79uJInTfMEn2A63U2i6gsMbbYkrxSAomkS8iSPV8gQEY6wtMOLM0
cpwWdTc5psqQf1PToV6uFAfwLAton6pLv7c8m28mJvaoLuI18Hp5irV21KqTEub6oPZ3UhhFF4za
oqrHj7/DO+FpE/InAqNUioDb7lQmq9GPllPV/oaxMcKlLubymJTwJ2+bPnPriNb2Ku8sp1k8mHb4
dJ26gHbBeDsBNKbojtFa1jYl3ddTHWOj6LNi+wVt7f7U8Kr2bbOXD3W//GFz6t9Dba54gETQ9dkX
Q+w6Xm2KTLAvaAYcFWo837FYJGVN5HJSOO69eW2wNcQsN2Xt3xJDL0623WYyrwuSCTGsehMOCVym
MB2HZQpFYa3UGOfuok/UbgmmOokfQbCs12M6yDXMAebcUyuZhd+Yy3IxDGX5KY4plZ2oYrz7GzdJ
RcyHeH3ua42FmOZ5VDc67IrcgN4N1WPn5e5V6pnDiar6tpF2YZd2Ea3gDQ+0VRxff+YeZ5s2lbRT
aCgZUSkwY895l54hi89zoZnKo6JAOhwNu4rUclhPYHrfOVCvht+9GXLDSu3Rzfgaok4t8GKxSA6a
QZ3R/+MDhRzippa6Qe+ItK/nma9T3051XhFonAorAhMpDy9PvwrmHsB3rwIgPe2ZVQkr/Acju567
KULzEt1rfo613cUEugrlhnix/Vwt1LN1mYpDRoZzVDNV9zUoXCGC1+KEbN47+wiZLJINdPP4wnvb
1nbMbU10ZK+Vlw7neTsNUexN8adyKJMTudubfbRV+Hjn03UCkPKmUC9NR6nwIIf5KIw8XKpyOM/M
jQBqTa4dVKa+IumwdLexscbXdaWMh49XebseX+xjKmL4zCBP71pMk4bh7vsiBYkhMzeDXyt22dw1
nrVox4kwal4vSiKSn1pWZvaJc7qvcVBjpCCqEbV4EVG13gcT3l7YTC74EyTWWOSRMxZqBv/fEn/V
qUOTFLqBWgRWxff12SDFX1SwICQXnX0qZOznzytla/pSSOBTY3+zm3+/NCLLcJ+hyprI3DdaEnS/
r3H9DqEklvelbRrpienvthcAERoFIOAsoGHgS+39FZ5aaiwNA7il64rsh7aYQ/1cTJqLr2haLvbz
x594lzH8+xO7zI4ciWfob0jei8hNxddykrhYfDdLi4jEWv0m13Q4bih1P7Pi7mzWR/vERbzP1n+P
StjgwQtaEmGu3ZVvQbH2vE3WwYE1WenpszXkF3CvH5pMu8jEcJ014nGkJOmriDbkWopKV48Wzcdz
3y31719BQsoONxzaYb9B5i/mHudrrEusRX1nWNxAwYAnwuVLiRxP/4/RwCufgZfQlF1IZigqksSq
DSliwhfclRfqrQ8xrGLxZ1pMt17dl5frPEx/PCHAfRRZtxaI6zr79MKzTNz7zHnyye9N35Rz+6XG
stSvXGM+kWq+MyGG2nzFDCAwoJdeh36BPftMyoSehVNqemR66KdGZgJ5/EQMfPORkL7hLFBwROGZ
aLBbOUTd+nm2kCDT68TsIseeqjhwRDNm8MGXbDz/eE+82Zpg8gAIU4gBmUDE++1z92JTbGbgeZka
pU+vX7N8s8PORlFG1lSDa29Cfo46p1X8slS6Cm2RVa2+zeB+fctE3GAcu/JUFNofUX7RZre+XbRg
gKB0vF5qCzpX3g4YxE7mqiHFpsTZdyJBrgHAGZEpwcrFToOVo9uduN/fWwyG5js7m3808JHXQ/er
4eTJYpe+7gnkBFoTUkJROYexxI+jL0f1MjPT5aBiYvu44sl7varXs04jAyjHib39JhZvq0BaAzZi
E0vfA8X7TM2axqJ2Q5dXeSxJN79kFCE6ioFt/2SONHgOH2+F/c7b1p0aEUX2bf9x27+efIN9E31c
qhmJ1JODkU111PRmGtpFccpn7b1PDJcYGXZue/owu3Wu6g0ho1DWh75Xf82cGY3Cym59Da3WLwZS
OKVfLo378A8myNVOn2SzQXd2ZzhrvMbWRrRBDG80gqnUjPOJJ3rU9mN8Yi334eL3WhIFt7yJe2bv
5jroRt5ST618mk3pLcHLvMftRj8xod0Db6MQAIjnlUZUMDex9tdfrDZJEqq8mQO3ne3nVWIP16+O
ceWUKMzRETIwuZ9VLRhjtGj/fC03WAssbZdemrE7pLExTbahIP5a1JkeDGQHz4KO21lax+2JKtt7
a7kFJqIuICFzX5uvKXeMQ0nWrXpO9QlhCfumhvFwYkI7CsAGxgDdSPkfRBr+BET614upLzzKtSQm
7BD+HlS1qM9sCjZHRyvd44oMVuDpIgn1du7PK2sysQyyF0SLm8IO4sm0gRqMMQgywD0IZnjRn683
eCye8vitU13ZpWZOy7iaxgNAUVVg2tzdJoaPS9bCxyd3XE+sxnuxgIRL1bYnHXF4FwsG182NeOGo
TIWRqH4mk/S86GePbHQ1ivDjub3dxrA7eEeTMdDgp7n4euWHNuunedPsUZyY2xt9ON0LylXXn7R4
mZ90RLv/zlyt+dToFvnwx4O/3V0MjoMseCSeOeo++7axg9AyC8fUyRnsS+p1yX2N+srZx6O8DXiM
4pE8kF+Dq9sDcuB4FFqzUDDo63y+0nu5RDP91E+5IZfAUDzEWt1ZPbFndvySbUtzg/AH5wZgNPWx
1ws7SSGaTEd1QkknZD4NRTvT4/6Ha2VghmPNjTT0YNpMv4zN6Vh3Jml+LlrEYeYMpXIA1CBM/sG3
RoQd73SyQ3pPu5/UZiN40N8tiVXqeNrmd0mso42E66Zf1iJ+8oraunXrRp74Au99Z4wsoPdsiGJK
RK/XQq9Gi3IMz9hiUMXndM2RL6um6cfH3/ndUfDM2IzWDFKXXURu3WqyhUXTn2M6pgEPqE27TQDf
PZG3vbehyA6xHrb5480BdVWBGFzNhpqNgVZ4UaQAlIekRsBamPw5X7NliVJYh3/38eM57ijq27bi
1gFBgvMVJXY6KK+XskJgMBMVR0Yf0Z+1G2RzRnGFPNGX1EhR5ipGEYyeUP1UTc+6Uf6K3eEbQn7X
RQVgvHC1H3XX/pSl/rX21oq6GfIeWbZgUDyoVmTI2PH10lsC7oLOH1dNCxfF1oNlGW/L9JQlw9vg
w2RA424EBxu81i74VPpqVoPBZPJi0fHasYzkJm7S7LPhrnPk9jZ1c82XSFCcWMa3W+X1wLutUhmr
VFxjEyKuY6SMuPrs0Cpyccp4a5vAy6LG9rV4jrFHNtLSG5RYp6xSQ/hWD5BomA8o32UhGrWIZs35
HI7OUJy4rt8db1tM8tcNmLa7OgTi9NVU61qQ9im6Q5v62u2o6MtVqTFWmejLz4/349u7ik1IeYri
DW9aNK5eb8eC8640Pb3GuLXa8yS3+ivSJfOIP+7y6eOhAKj/pj6/WM99wcLZBRIUbvs6pUEdwb69
zTpHbwbeZ8LkzMl5oEdxAFw1Us5x58RRUbbq5Mhjph2UhVfV2CbA39FG06V7dAZhjH7exg4/vnIa
9My8fHLLb8uQdDkgHjwuTYdnpkyzMhxX6qkYO1Sd0qKhKFt1vtNBT1kPamFpRR5Uyzza3J99DZQc
b7Wkk4hmusUq0mBYDVmngdUNtEQCArOsjWBsq6rZTpdZGelxmNpYv6tssxt9UJSTPNT21MUNQmpu
jk1DMqnzITWTGRpuLc4FwIHLpdYxC29tRSBUuBoXjdUjA6gmXmDq6BIOc1beL9U4DqBnTA2P6GFV
o7n01nu9qrMgbrHdpO9QhcU0eTdt6zWHtdLVoNaoULhNxTuPTvJFWzTGvTup3VWRDUNE+6k6JvwI
XCVkjGyvWh5Sex6DeEVc3i709sKs9eVsLh3lvOPxixxxW12hXjcfes1ofV141qVFVgl/RZnsZ0W3
8oOkQHJLuCsvksGwWbFORtqcat87QxXXPKPd7yiI59erMyNg63jKw0otYMIcZUCZRu2c+l4ZlezL
3Djak6h6xN8pgUQKJA5qEx2GKUU7qOHqqtN1CRchcjur/DyhNvZDKSTZ5pzNX9CbdA/Z6tEtdND7
Exby09nYqw9ZvLahrSkFVm+rqECGlFL+5RhNcrEkE2bQlxvm1/HraezhgS/5+JcxFejYelq8Hr2q
N3xq12kwNhftMmCNPrhPxoL/ru+oKPAWEALCtlXkcTVcxPg6Tz0fNTO/Lcu6+WrNLjryuPhe0bPQ
/Drr+5sBnGLrp71W/q3Uqvhqpwliou3U9ZeiUOoltBUwjLbizqGq2L1fUDJBZrYor4rCQdZXUH6y
tFl/Mjq1vrbjoT14eex8XgoAKXWqacdkNh9L1FB8ev7phZe3iHI6ZUotVCrWWbqu5nfkSIbIdSrd
d/FFJy120nCY5/JaaVeM/xyDTWa0I0Z9VuJG+uT2KK5TtjnK3vrU9wgxqqK3Q1mlqAWD07vwUF6Z
Uitaa8Qw/c5dp2QTX5+tYMhxdq+q3v5ZzoI+4oqXYVa5DlKN2gRlQ0fVVXVw/S5nvSfR09KxPgIe
0u7jBU3FZc7vUKyn/Tv8XWr5A/XGaFyzn2vhnTWyOxNDcVmJ+qEumud2UX6Rrm4C72BqvbWkKpmi
2Wkuc+nPOjLNitF8Uaz+QTrAb7N5nSKCXXthN4Z+jVwuOroDFhZakXDiva9KWvER3PxcmtO1UIzP
Kg7JkVE7TTR7Gj7njWreibi8LYpsDuqujAA5bQ/kDngdo6mrFSpm+00O2YOd6d9G+t1+s3kJK73C
kyjuzvNivOJd1foyX5+IdQ/mUKboYiYLDDGbVmuaG+cNGW+vQj7Q9eqTZ4vntaxuMzdLDpmMJXkw
AvOUlhAFTsv0THprEkyNypYEj1RZ1VFXbOMAxA8h3Sr7AUa0Rm8XZlRCoz+kWwB9qvFCsZQgl2LF
fIw1M6QJll+sK2qE+WBNV/U4InzYXHeGzoCtngQxTdLQmHskoQftAjdgsJRDeW9Y5X2fakeX9UZR
1DEIGmDpFas0D/FkJ9Forzoeb4Jifbm0XegNNo1Go8CLbfFShApdbQZXWuV+oSoqZWXtV54iNN41
boW0enUYkhxN/9rM7mLbTdEx7EiDqhiPNfjumEjS1619FKPaUDOq9kZbjPmuFA34Egok6908Jt5t
o+Sj8HmtidBxnxclvfRKrCe0GId64xthhL1N1cgHVX0/Je6Zi5YhiLbpmmb4XUcvJmgg3Rz7uUbU
U7OO8AX8QZhnS2xGuprfJp5xUWNhHceoHG6i/imF1mRCu1gDwoGgmAQXWU0/0waNxbXL0VMXX0Qi
EC2cL1YzhcVkoRi5uEcBtA+A1XrVrvOD0XbXtV5/gqQgQyTsyMqBQDWz4qLAWFwWi3HZdEU4grnL
IDdGs5LcjgJfliR+npsYmXKkjIG5SHw9bDfyxuWubHsnpBiTBVLB/qLkiTPqZRuMtroiyKxHlVSu
m9X6Vk7lU7FymLrCb2XzSaIx3tfVECi5wVYCFlb0yzevlWeVMP2iUEPNAbhSp/MD1BW+ZoLofGmv
z0lty9AUXjTW6vOoxgH6nzLYVC1jqA7JsFxZY6mjy2x/1rLim7TRwZI2tKrZy+67EmFVTKcPqUAl
pM3PiPaQ4dMzq+4ulMWAbeixl1GTKH1aZX85VXYFm5V3IomBv6rpTzVdI90ZmS4AulU1jnJWhigf
8huvNq+HoRODby2dthxVKxNeaKMyIdBtNOpbtfPkz2LIkl8J3siX+tjqoZLqj22LfwI7BHVw/oqA
vXfVd240jsrFWudAxrJ5fCrMpY3yKUXLNVsOmcXpavNjywYRiXvfAwk7G9a6DRNl6g7tYIvQU9oB
rF2HsQTOxw3xjP+WIPXbhrkmj0Yf35aIb1+QvwS2TI/Cy6Na6GxjyRbTwZ6ay5nczAEtepHcPsXN
1OvonOORMGUBjmr3izmCM9FuCrW8cyrML+ScFCEvvjbw+jgJhs7o+AsMaLnaiHquSI8KcHdqyfhO
dPqdJiHZFZm4SRNEOKGFXOBWAZL6UvOas05mF3Elo9py+RtDzNLliD7EKLBuyHDN9ZIrM3dNP8cF
wNeLDAsPMCfNCB1DMQ88Nf2xaL91A7pdjnfw7IL8prB+JhWGc9yTzmo8VllHnEe5zFW/owpxKKb0
wVA6bGyEQG67pSu4HgYEKdxpeepFjshno3xabPtQdvYXT+rcBInEPls/S1Bv7WQcLWYemgOSRIp5
U+UxWzlufmlx+iOx9K+WOjvcD20WprWGH0oFKGh27+LBedSM9aYX1uhbmXlAzvhzPmn31Ibp4WeU
BpIHRy7fSx1eqonScXfnFt7Vyos7sLT6XLj1VWOL3F8s76nLx0+TibJqj9/97Ib5aviz0M9cvUfD
SFySemF3sMAAytTk86wW38FHtf6sPstYfxwXwN6yiL+jxHq3auu5klhBrE+fSs9Ainq2fGOag3TS
n4Rwb6xCPiHJXVDlwGUlqbI7q42foXiSey36k6sJgNOpF2atcle52DSo7cbwgujaaH/xJ48VL+dq
/m5t7u+ouIauVV5Zxvqwpu25snE0eznfyGSmI53fKsOvZBrZwdp1jZ6xCuRb6Cz1QqAYYiXKEaX1
4cbUJLzaxZi2UaID/5TmXdUg0F9aZ54Z/01n65iCVgxBrDXUWvLnUs1+NB4HGxLuQ6FWj0m8LD7G
NrcUd58tvVsDUbZnuXRDTw4ocbKiVok8U94JPrxmB5iDFji8aHgP4fQxT0PhN1MadgoplmkKbM7N
C11guJmb6nUrlktdmO5Zq3g3S14Cf6ouRTlsy/xZWcejMVoXs46RDyYLlr0epwZ5x2UdLwF4Paud
FRNZ8cjN5GdLqndF0pZnXpH9qhUS9yYxZaSU3ufJaS6kIe4tQ/yNivqnHJ1djF8OjVJfxiQJaHjA
0P0BI49My/4MYesp0TZN6OoYV/UZZ+e8TbNw6bKzIcF/Kx/CXFSR1nXCH6RzX6pJaHB/FZt0r6PF
vlnatLCs836yI6MZItNpnsrYzlH0ye8Xy4jmQrtMRzOyYu8GleozHQpKDQIafD3tHDNHRZgoXm0i
JRS6D+OQhVJZHt1lGwnCh69WbJYYdyXZRs06nVuD8PPZ/tU3caRRFOnrwR+mB4+rq0cUU12N+3n2
9FCvcue4yPrRgzbPfdE+og1w5nbrRSlKFPItGYBL+0yHBsuitv8EE+l6gIrrQ9mbfQs1X980phBO
LZGDJYB2VcgvaWfeNwbKTHGFhHv7LTdckPOImS4elb+EZKk9WpX1pTJkaPDXcF/XgxsOeRImXnsj
M+PcrLIocbsbY3bCZcnCOR6AIDxzAKLRoJVgz36qN1dCcfna6L9n4uhm9QFIE0L0+Z0i+fMp/h7r
RVrmn62yiCQ+Wwoef6lXX0un9ev2i51w0xrrl9n8pkx/Se1zXUxHQN9f+949SBKwAeFg6X216ie1
+9GJnMVDN3qq2Y/mQzacl0wSU3Q/m7/H6JfPxVdjdS/6rA6dBh1szEU0eSOnG0V+8VKXHbOEUz/5
yViFVf2TcHc0jPVcnVQuxgfU5c9iBV8H3jE+zmhX5Dr+OsXh2Krh2D2bQg0cHAAqWYeGcafgYNCq
xY0pEW21r1L1r4HWESljAG7w8zDNN50WR3kzhG0HpnDTwh5H322+FUUcGYl+0ZQU6LznBHjFhGZ0
Ut9nrXM16fWt0n+N47tibfyyi2+yAg2i6qtMaZ6XyGcmFKDM7DBbS1iYbVgoOs8CQZMOvVr53ejy
a2Dkvjsgt619MrmWc5U8sizPu+R86fHuVJRLdBQOyfBz5QrN8XLoi5UTN17i/hIMGAfNcX5c+N/c
CkciLzmktDRcHm/YLEWUGS6E8cnsDwpNYiMZQ0O7l8q5Jh6G7HsBVd7F7kdgyL3wwMGTe7EPGhm1
kvwqlzq0VhzfzHNZ32jFtZlf0AqjW4X3jrEJ+Tcy9AwlmN2nEVsonO4xcOnoOWiHOnlIzFtFd++r
/rEvj2hth3l7WOrvLc/ILkX0sjXd80XlHhhM3J7S7qdtfyp52naWchxmg0Rb3rSFetgsPeysuRDj
jQo7qDF4+pR4DJnOlVKJBGm7ORxk/8VZ8DC3H+MEc54OYNX3cehv4qL72rk/YOdR5ciiTMQGNjrD
RUXYN5YyyssHr1nOYzv7ZFXm5yVRsQyoHjUcb/6Ho/PYjhTJwvATcQ4uMNsE0sv72nBU1RLeBUFg
nn6+nN1MT7VGlQkR9/62C4cEbSoR6nJnpBUz+BRNyji7t9SMtdu1grqQllujro43T3AV3M3DaTNU
0jXrfpvXk0AqQneDThb7VY/EE2SvwfyzOm3SuC+9+NxMN3aqx857zKbzFmxxSA3EmHp3RnHw3OIy
YiCRPUdoN/N9tLfwA7IjQJ9EvneC/twN8wHxKQtKcPaFvNh8CWneZHHhvohAv02a37qZkTNmSVb/
bZsHf1oBloqrw8NcDc6TMR9z1GC7of/xbOAYstEFI3hRyziUG2Hl88XLrdexn87z0OwHPV67muh+
jAAiTOAW/2Pop5jBXR4xhnxrGnkiMI3Hwuq/a7N7lsPCjg+Q3t9yeQ2DvFOanIpAfHMWHOfaaIA1
1ZMLDSZXh2m/yNiwOmbSqvjNSWXZpTagB3kar53FHzbTgXR8x7uzU+8YBPWV/8zYVBt3eWtElXkH
5nQcIUtatoOh6R4l2nmXRW8iFy4s7m+1rZafVAtqY+6ySApxtKblHq5s3wnrrZQFN4x/cEmH9YnP
Vy0dV3V5Lor+KtmYAVF03Ho6Fv1X1T6mWfE6tfovnQURfSLHkD4nrx8Trlc25l+Haglpfup0ZXgr
k37w7BiG/jKlDLk8kLPLzExtZd/c1aF9Vat4roJ539YZ+4oX7sxhmaKGngXlfY2Wd8m3gsEau0/t
cRFMv7aHEtr4Mbzt2QjrpOaGt9YlSWc2i9lJMu0c2NDIYi2vfcddarB4Da9W9V/JYSFVuLf4N1b8
t+0knpVczoZBH0vwb7AtPp3iLpwfPU2JVx339BD2s0WsyBPk9Bi5E9+6HUxxWvaJ7GiygfgrW+4J
+MHDopYXnVF3ZQeviy/PDOAvwnmvLDMaquzs6zBezDxxw5eNxdlurcRrjw7f6NaDEHGoGd181+nh
HaBpX7cOxsu3QvBHLTU8us50mRobtDSMm9T9zjz71RsAkIjBLyp5NEroGyerLn4R3jFbHB27/xQm
c6lDjaMTPNjZq6zMKAzzU6MdpM1UdogEoHA3h3PU+ylnKBpJn7K8ok28atgj/N217T+7p28s4CMv
8EF4RaT8F2nSPmBBCNqntuv+s9rESY+V2cVT+rcsKCB1NkUFlHVCXZ3Umx2zyu1GQx6J6Ni1pHNQ
gRL7xhQ34ooTvIZ3mZkV22PHo++VH+408eio3cR5425/jJRmkbm5tr26Vl6eEE+xY1zfBeIk+c6G
ouP2oJjJeQ+LA6VWUZYdc/4hJD/dT2K3sfyM9n+onnYmZxVlYRFr9zm120+yFUAJ1k8czocseENI
iZ7O/Gfk6jzY+d6feGHSd3PgDN22y2AQdLEsp6mtPjveb4C03Vw609FaAg50m623aL1P3PT35WBc
qwEEbQnVf+mYnxaEc4kMVyseJ/t5WMfffCiJkTGre2heGoxYjl3P/a803XfH7Z+RUL1kKX/T1Z8f
ekxPBJE8O05zH/ThX6O3nqtRc2ssb1O+b7Tah/49zUAvk/fseirO2gfb/6y5Q+T4JSy0qVZzi1I8
ZRnXmhOyi1fkYV7C7X7EcEH78p25rLEY3YPOQzob6+Mqf6c0jAfPwN9cRIJ4DWBJb6Kkqv7X6S1p
5i7x+a+ugF/nMqDmInf/5qm9z8TXpOejF2Cqp+KR26zg6DT8X8VnSaoV0ZXkxHBK5wPdOANdF+mh
yZxzJTmyhiN8wMGzpnPoGYdukM9Z+SB0/p1SClkZJWpEnpq+PKp62dlyao6et673SMJAjQCjOKPC
5ZGH+NRvWyxCY1/Nx1kZ8bJ93VrnS3Pa6+0jLKmYFM2BBf/kDeHRyz79MD2v9XQp8xKJ/LBDCRPR
SXIoq79EnkCX0Aed+8eGzdtYeqhpsbzQMve6WbQmIL9yynNut4/uraUpfzVS6+J5jwXZJFL/bOlD
uHCPMS5B1kfZStOyOpZkU1OuE3uyjrd5OgYlaKzzZDM7VzY6tvZuXF78zGDQ/k6lt/PJWmr0ez6Q
QqdfCnb1jg+2KM5OCUxRPfE474ot2NHVRyAKZ9Xw0dh0uARXoZx4mlhXfAJxj7VxvEnVWhq17fWn
dl5dUJ60WC7gFjtl8wPkT2v2O2/7bbvlAKB7bbfmWwnc/o1PoSXWLJUldeNElCNiSQzlaTHFUTuP
bf3Y+K9z3R1aDZQpdwMUwhjet+JNdEAaHWB+evCN8M/s9/FUkwQMGN5L2vIGlljwpYaoPf1uN8P9
qoG2gjpumhTIFxGF3x1pXDkY40rP1XxfIAAoCnU2NCRKWU4gtPNeDQFt7yOZAFwjXdAd0jrft151
EoH5UitxtMv2WHnGc+p1h+YWuJaP851s2ue5IZ+hnHMT30F+kObIWWe5aApACzcrMUw4qLZ3L8ih
j2XfVlzekxehQizucjlXsW6zf9UwkNmRfZRqoJ5MX7zVS2wjTHo7O65Ldl5M61v3/uMGGnNs8uBV
1CyToVnT/VHk3ODVWuxqIX5rLUHsukD90+asTz0tXrtS5yqqyuyMduKwNCznFLf2KIykPATG+GA5
zNQ2wPRc9Bn1b2DSUg7PCLnVToUF9asyZ/2b3JqhTBzdJT9uhC3sUhzxiAfTI/qvV616e6fn8K13
Z/CVdhuicKj3lDMeRik/G8t7cBXjxug9dCl72pbzjXQOL6ThVX/boIAwaPk/sOCburogqiUbTWBs
z9rDyHHvFZy+8zVw6oO92SICLGCTT0/p7YmsoMYYL9t7e11ofylhveS8fteV/dWHdNQF4Vg8WNU2
xNqyr4O/7ofJoeAyU/ubEz+mWAnRp7L7kxXmxX5y9J+eWM147oS6zLL7j6WNRpqe77aDcYrCdMTh
N9yn/vJsSl9QfNeeySF5CUXJ3CtmojqEwX6IcoApQmKYL+oScWFA70+qQsAxR0CYOI2Hfa9N827c
dWQOvPiEpL7JsK9CHAjz9O6mwIlvFZ80D7ltyxMPQ4XppFfhja0oL4wSc/gqxeIrIpWUCdcjAa2p
ezvNYdb/DcVN/90EeX808lK8N37jGtdtmvrmEah3K/4WiyODf53RkbvpKsqu8KCX03URo3M3BDxW
q+zCO9ObUX+a8BO5UubniDs8phaSxZS1IoFiyc+QnN2XPbnpsdBSJxkC82dvKtKOYtN6wYrTNXdV
QbcTO8K2q5t5fDJyyzvRlSoudEXMR6cpxz3oRkeXGSovu2yKhEoeF9iTJqs9ZrImDubpmZ4n81Rk
LIthWzuPluw6erNA3BLDsodo83o/WmtNj1hQzT8zjUVRP0tGZT+MShIcLh4Yz3WTnAN1Ci8x1WuR
1LIW8602Vp2AlVqEko2+wDXjL2yC+tVfoDN5p9YdngHg4nXKn0prMf3EEAHbSOAv+XXOnZADH0Mg
ox0/be1Kj/4x3VYnJ1zgSnRmPrm9HmlTs4cXI53bB55f4mi1MzEyCOi+3MrARVz4nc5q5sO84Hzw
21aziPvjsUo9mXRbSCdf6vmR6+XscUFK3fiaZvbHentE55pV2q28NGqtsnwM69s5tyDGr2zckq1j
6HM/+AP25JqqUXirdb301pjfN9U2mTuZh6PHOMdx4w5WczIBBJOmz/MDvVTp3xShICyZFONb1q7q
HBa5Fd+0OMlKkgoj1QIAsZo2xJEZHLdcNVc5tdbB1ZrKvzXEtyNCBY3lhefWANQlr44LJRj9dGfA
UVw6Km/vMpsYsTULLWjJdkmmsvCTlRbPy1zdVhLw5n2/tVXiaCbgFgfTuxDNH1HNdJhNkjxhYRs3
6NB6FYK+LjuVgJmVrt5tRVJZnLcEJ0FoQeJssmtQR+n62SW76LfwdRtZ9ZhFI/bSvdnPTWQPQJaq
VPq6dhMXvcqsl7pp8Xw5uunlgXjFmWt2sofa+lhbeEDkigF2lrdttB5U1YozH3eV34VGVlGJjHuq
quDL8t7J29jOFx1ee2lW+DYdwHmqZGuYvvpCB6ipvkPTQPX2lqM7yGA5sL1Khgyj0fUHLdWm+42i
fVvGvetu9OqdMrFuNcSR3w4fm7Gl3WNfGtJ/3ULp8S+iblQ14w5fhP6gztoRv66txALZQqMuLF6w
qWA9E6sSVE+VMuzwXIZ01DKNpKLdrz7343WSRn1jhwqyM6xbaVxhBHFfIVyAURPCr7+sHqfeT+Zi
g/vbGVR4/rdhVGVNcLpwhXbyEEEyBqeOHoss6fvKVd+AHZO80+Mm0yG2xMK0tlsDZWyPRec24dny
hrkjCinslv6DclkvS3dI4GwByOOGNHHtAjmXXb8bWjcE2wOCS5uvCi8uwAcHTz79GD7UGZt6bo7m
fzxsPigx0hJ+pV3vF2r4muqhnZ48Vy/hyXBLV36kqTWGJyok7PTX59FfH9YuXdZPR7ijcy69LlXR
SIU3eaTu1Ipj1mrp8Tb2RUHcTtWa710IZ3fxXJaLhPxPivOoeHTlHqqDt8YxZ58O23Gwx+eaQsKe
QWDBzt5MaHSRvHk+nJnCQnY/DoN04nnAFpUU9HE5yFCCjDTrbDW+VrsLvkY38NlehDmkRVLa25hD
hecuFpmoIaOsMU8BKZTAhzSlt+N8oKU7YISwarOafvkrD16Cu8SHmMMt/TuZ06R/5BIaJS0FOtPy
q0FpwDDpLr7ZgD2kmyreDHPSpP2BWvB1mH3vfQYhBz4wXVFsBEWrxWQELz2xOa+d0+X/jYG9DBfa
tZdnUvgn57D2niofQk8Smd104OCgfo5jyDXqAyQq/q4tVguq2R4zDaVrrFs2xpln2v2XqzeO1QEI
mkcVaIZlmBLs3qxpFzW7LF7wTN+KgDN/pes7s/2XjFOwIX1Rmz/ka63qmWhJsvDVEDrDmXZsp/ld
Sa4knK+shy4aPPSy6W709Yhtq0zrgiXNpj++zybL2bv+yPAttb2Wl2DtLSqG3akzhr99E7TFvjMJ
PL0Yg5Ailssm7d9B06YdOzI1xXuYmVv6z5GVvvMl3Ii+Bd04PixOlqXdYd2KAswLq0/LlOFWXR4P
Rd0bP/i3guDdM5clY9I1QPb/dqrfzBd4mi29z0095dealyo/Wlk5EXSyFfYaT1ut1ffG/2p8+i09
t7zBm06pcJxMikgtAs6G33QUYfWCpmsrjoFHcgVaRPSEhURvVPctcNlcm9PDWAuGv7zzy+Jj6uGC
P7PFX8QhTZVDgwvSZurJu9XrE7EWhkMGVlOb/R+rmP1obsmAjYpJDTS485X8V1v5mB34scKlH74q
y9hNQWy21Fz+uVWY37KrrM92lOG8H+3cPi51PrunUAbBZSuz8Ww7dSp3RTagiCrHbZkf67TDk5+m
bXCfw47ec1CSTdEN9mdYwE+TUilpkK50/q4XqQ5exqxaBxM9p/O4Yoq0xgEAqM4NbPHB1Lko13QR
3KNXY5wJU/NCohqiNnetiuahrJr+bzkGzicaX/gIY/T9n94Kpn3Lq/gkSrd6dohD/ZNXCO2lIQFs
q0BXzCuaXRl/ywiLYrrpvbXodTwhQAeaX6dgeenN0HDZR4KUYtsQFoBq9XZBJZRXYNZtkY3/bBJk
5p0TdEuIoCB19mhk7ahI1/F+GKYCf3hVB0+e6vX2qmrZEVSRtz/EoBQqVtotBYkpdDrH82o552YZ
8weCYYeH3DJkYqTpp5tNX4xf770/DtE4Omjvhj6j/RDLsTXP12wbD5Y3vYtmQ/KH2Y+pJByTRjlB
1Ajjw1wg2bzM+yhCf7rKdm32mY3GrtP+Y41+nH1yac9phaDKbPFQd9uUvadCyX9gztlja4xpItfu
iKHfi4StT3UzGnuGKmPn+11+IeJgO3AbtleROvIPy0XOwD+cU0R40Vj2RizKFJxKD9tuKzu6A1PL
eh+UHI+yn43HktvAjMzSnOt7v0qtOyRMfIg1LodyzQvG+Vubu9YnMn7qJwFW93c1mvl9GNZmeHbM
yk1mkWrrFCjerchZhuYONQHynoanEp3rMoTP9FQ7Z+VNzhRZHoEmO1QutD2Ty/iBpERRqKl+CtV5
8Tb2kDl6mw78+r+67Y19GYYbgHoHukqmz41XG6lua20qMoVxWrzRJcleXnOALa+RWDUGliTDAppa
cV7irYR9cMbBQe9LfXvXB02kVh0mVup+CCnh21tH3CHzRijPZfrY5yAYszO82wMQp+l3FAhTS/es
hq24TYN619rOnartixnWLCr48aO+odx1yT131w/h02YNV0YbVAKpzzkWLtv7NAUoQsp1iPLU2neT
zGJ/8Wn4wU9OkyhLnLXwiU92/kjrsuB1E24UNvLBlZXYdd4tRu8m1lhqRKcI6zwEb/5AjnAg4n7y
7YuexCPjyLdRMyVlcI48nA2dulNGslfVMwP6DPQaWe1OiI3Fz7T4VEvGN2f2CAstA2xZbXYetHOe
sg4Z0Vi1kTTDKNV1A0qNVoPXe2cFlR+HrWnSd73RhNxLlAx6Wrh7QA4Itm5Z8KsumnlZ7wmF9yF1
qzxquIbQVj4tIWHb/cArbFS3Mx7O6GSqotp7CxY/sm0uUJR5ZG9WyiXYbAkBGmGM4/8zVArUkvE1
CYK2i+p8+DfDHFBsu1yNyn11R3+ELB7fJ29zotHMRYTIe0lo8KlOC67KmPtGxVXWq0NRreJCkJtx
QBYwv/nuLdfHUG6CVOLS65m5oyV7e6g4SfOxjySXctQPs73rHPtEcl53mKQ4DjnUx9KhICwbzA15
AT+pprjI2BCULvmeDU2/mGf9oTmX2c8O4K5aPmCS0Leocuv6BLpuIRao4DYyBpOmqg+IOeAOCn2l
DQj6C/waPlZe3XSEZ6yEc+KpMui1Zkiq8vLD1igb3NuFnW2v+UK1tVurS9cYL74Nk977n6UDBA5B
fiTbTexCP39E5vU2uWAU29w/p537mTPB37QKdpS5g37KugH5m9PoxzIs53092U5sSitOF8pm57D9
4Mh1EsrHKUGtiH0JUTNGq4BWMTOVnbLVhrDmn+Faokq3KCoX/ITtqLmxw/Va/UyW6VFybPoRqSVO
nCv/X2pPD1axfiG+/ez74UtO8sGWwX2RTw+gGPuWkXinCLD0WsN4LzLrofFbCMSgXUn1pn7dnN4t
mT7n0nT2/mY9WHoFNSvG5bebm+DgiAL0cWnMkh/DrEJITFWbbFBjeXKlDexhe1sE7dSclgaUdteJ
Mrvz3UohxDF5LAJCkyfliD0lzGaisDSCNozFMyjZCLvg1JcSj/AjgIN+NtEqv7fhuL1J19XP2DSc
vQ51e9cHoTp0JHFdF23nPtR5hxIKbksESTuXw/pk9iMvpTdbxRKHXjugEvPfLAQ6BJqveFXZEj3V
0RPeWgBEfcMRPZjj3SicQ+aY5m7TFcIEy1X31TIY78r0VkqUzTHmg/yXmQIK0Jdsk+RTnzSrFzq/
eTsrc1ijqmAJ7YB4ko51IPbEhN3vJoSiyCWPiISEMlRBv2P/to9UQV6WtPsk6LyKCqSlH42EC5nr
dTixFPfJZHryUjWs91WVxwWqln0xNXAy8r4SixsLtckbV7A+Ynd0k9Sw5j3IzjHbenBeS52KNEMF
Am5QBi3qYzaKw9r6VDE6jToi5bbZhZpveKntfpoyzrV+RCKx6cjcgvC0gpaeTQLA78aKj4VP1SJ6
Oq+gk0bxlkmiqdoS0tS284e8mmhOdlF2GyXvnZbIHrL8yd2W9hBmbn3LVuIHelekf+zbJmjYMsyI
6kkbQpe+UJbM1/VTTyPQ+La8bKEzge75EgWLK09WnSM6UWbi36DPzgKoll1fcs9V9wzi4E4zC5gI
qSic+6NYSLpM1aky9YZHIPgzKv2vH1f4XcbmA7oM1EB59qOK/JYlcOrr/iRrSSUnhd245B+2Bj4G
awaaLY56AHmEPGDgrD3mkiVqvp2eKJrENpP7EIaRdKpnO8zOnNHxlNv/yrH/qDXQdj1ujxOO8qgX
E6vA0H35Te/uq078WEtRJavv/mtzHiE6X8woXzigxTSc7NohEwaqSd9kJOn8mtEmnLD04KMU0pqR
j+QfgqrXKLs5and9W7/3wnqxggYNWRWiWVzXq6+rj2oej43NVr5O5r/ZrJKgqzWquiF7p8D1/1KO
MhZZCDyh6qNa6gsOTuNsag6G/CZUmd1aXoMS9oRYnieu2IvK5jVqK3Ulie/cOsy67UpQbSgh4Owx
PdcFYFYQ/OGJjrRf39nrGq1L8GCW6bu1zo9TvRxtF7p7za1vp16B8ecKSglT1p5AUmole7K4y3Kp
UTZTbpnPkt+za0PUsVMZUfbAk9+ibSos7SF4cYDuvNzHkoR+Q/jKf1v8zBogoVP3zHRNfD1xErtJ
DndDFYw7P8fUU7UIQ3Pbvza+dVhyo4hl7xis8vwmVVW9g0+iSQtG2JZmc1Gn9GhCMXJFG/e2VTYs
T9sFiKlHnLw+LLn+LeybIrFDcom1QEfezAqV9utDyuQa2bP1RFa7k4jaigegYfQYy7fM6ikmRR5L
mDX9pDTOPlB4QKBmqr/XVv2pGigbesWNKFMspHKwn2rtPGW1pEccN5s5hy+FSZs6wVk/ZOmhT/FV
HRWoEKJpmku+U8XYUoyfCwtlMdKKkLs0o8IWnQaZLlyN9kDjC3DONNoIMOsh0X4v9nPYnImkUOfA
QFXtpNaWmDh3Lqq3IGNr95eMbqRogf3Wd67D3w4uLW9/W7s8WKW46+HV8VgAaqZZfpzW/Mw2+tAv
2cOYMQiNoOulP/8J8vRZsjQm21D81zKrA2+2J7npL3ur0902hA1HnDXtqIB/MhCMBUZ7P2r/6trW
70LyAO5E4xuV3YlzENGAcPd1CcicV2FCKIQfTStJkaSJZ4P8mwWo4jUJ9t3myGd/cw9rEP5z8oIK
a7mQFdO5HyQIPDp1dbeEOruMhfoqiiWjf8L6LIHLIEpY571u+8JQoflUgmOKev5Jr/Oynwj4icyA
HKumuM7sEk84fpy7gCUYzFdEtrdcVNeumCcg0jMwwDCraQf09yRlHOSETZijic+ldf4z7S4hs8g4
5ICYVgTN6F7qxfyv9MevbGsRTPbN65blj52zfpotZgvTlNBrhnoy+HORORWH0q5P/lJe1NZeyFYe
I9wA5mPWhKfWUDYsX4FWSzNz9HMIZqxFBiI7l4kekOxUfXkuZ3VyO8uO64bAT/LEn/O04/a3g5+0
ml9Y3A8cjQ+pZSy4HZZfEqpv6fi2c8Qv9y35+3gzMgbuqsSp9A/X8H0LF5SENbPhnIX3jhUg0TKe
vcya4rprn3zVqqgekNGyrw06/ePfMg8mHkgmy44TdD5ZGh2oMZRHSo48GKDuuGXSpJa2CaLBSO24
2dRPPhRZbC3DH2XMCX7Ld+xgqMfsByOd3plz7vzB+0tZBlvxXHWJNBCrAJUZ13bGz+4O+UGlDexr
T0AlbBGOFQhvHeRtUmCcu5vHLWTcKu8q0zmLzEZGNP+zFucza1md0zGFHeB3QX9TRhmQ603iakeS
3ZyDExhLdyr2AYMQzyNYqVbQxN6uXsvcfdKp9WSn/bjr3dRGksrj668CxUfp7HIGs5sWumlFccrL
QMEgc/q4DWtfpt5z1z/CyaF0y+oTHvy30OguhnSPvkIQIO2TSNO4agJG31wcZF+hbWsCroYutmuF
1WHzviAXPsN1pCqo5JXMT2sBzE7wrUZDse2BQ7wYGctL4JV5DOeUxVIyb5jzsehsKOrQuGSMAlHn
IFeYkEQoKa6LJ26mkhUUsfzXdZa3o4zo1MpG7iiMME94CQ7VNM8RV0x5F9TGj+tNOHam8RVgZ9gt
xKqkhncZEaTqwcEniJrOGZF3zFdegYQ01UR6f9O8f7JVH9PC+q92hgslbbxy9v1oN88aeDdU+tDb
22cRUtDq+MnSbpDl4/rSTtRA15xqpT39EXaaR/5cnGd3isPGNQ8s1E9Ea2Cu8g9DVyKkSCMo1cSo
7N2G3HOGES9IWRk8n2QBjlanONfrT0jbEio2fGdcva9dsHxa6awivYgXJabDaJIGXQw3OcA0rned
Gu4pu/Chs3nsBko7/eUXfwn+RpjoKCu3t7ZcP9bAfhE98gExiotLzslh7trnlacoIrHx2FHLo8D9
8HCIB6/w4caauzFDOxHk2IOU+ydo/b9Cic/V9sBBXB4WDIgJue9H20HL1gEPAx2bzVEVzUk2wOFK
yr3de7+r1fBKj+cGEqx0zWO7+btB6regbo/l7F6A1e+gfnlIm/sibONGeQfKIioEtt55yEnVtCwD
7VsWRMJoH63JbZM0Q8MRFvNDuKYXZbWnMhVX5+bqRBiDuMiTfwRCL8SY5zYD6K+Xe0C6EY3PuC95
Yg2FSKbNu+e2le+9ox9TS2XEf938SylhLDNm4ckpD820IPjrGFuCN4F4oLfv/U0f6wAVUlcjPkeF
XhjDyXOKqzT1KS0wag4B1Lr/5KgyLkIjmZbskcEZG3AePOX9dDDsPsoCtI/U59Q7loBuZ7Ti3aD0
PBIF3gLBzNc1y/0SLvt1SffAuDVnGUqEjdTlmIP/ocqwW5phA/RR/vNHHqqbsARdYDgisGfSS8ea
qhXrklX6v74y/xCgcXXc5t0w9bPYljXRgW/EVtadNn9+ccS0H2/ptm7zaVRDDKafYIJiRlc51KDF
Rm05zrGhZET2N0OWTlbPRZyD2cEM0kdnwAm59cWxarx7nc7fWzi/guiyETeX3m7OUDxnqbBarsGv
yRa3szfX3Y0yRS+l7xU1AlHb+Pembyae43FsZn8M2/1dtHrxsA3tHO19gFmKyDGL363giJSBBett
r3WcoS4kl0on3ehc5Ii6Wwr/7CgxJI3jnobF3vd+tV83AUNZRfjVjrmJw8DVX5lIT4UqzjmHTDMA
GwofABvUIlhRScnl2+ydMzXxEc/HvjC2X6sZYzb9q8VEISs7ngvnIbPZH2ZP73Whz6W5/sIrCkLW
yjuiNKB+UAhmf+ebmqzpULsqdUqb+Xm1X4j7+XBNk7E6iD1skTfRuY26X4ybiMY5/dMPJpTVfMmK
Ym+TGso5Or4GFuMgMs8daWZnd6uTvAHPmW/4ZJohEoYL8SNkFAjkUrRc6TyNsU6bE/DX3zKtEinJ
dAq78sW1U6wQ47z30+0x1Nb7nNPg1W79MVuM/6yyJSMta59DM70GZm3HasjeRMUG2Kz1XuV97G0e
g5z27oJ1+1498RhWgCQAFIi7ePt6dEi7Zd5QuVkWYETrnn1Ln9AWsqe0B7tVOwd5kbbrBpwPaKL1
evDylpF+iBkNn0nQjXMEBLqYOczFXb7Z331m/c06lKWh2meLuj3Bh8JDWavkBjxtuocKamoMrCRY
QohY3veme6g9Io94Oa++XwdJDYGjSv0v75tn3Kn3JQY5TATDabHTuOz8eFzG985uTsTVSV7Q3ERC
NpDVp/7H0ZktNY4EUfSLFCGVlpJeLXm3wZjFwIsCaNC+q7R9/RzP20z0xDTYUlXmzXtPTrtJNd9t
Zd1TQeaOzJWON4vcqugedFWeXELWZn8dOrZLRYvYx8589FL7SSuSzxFXTeMxKU3dRzt6nwrWMIX1
sSCMYd5/UcfaRGN97AprVzUuUTjtmZ0AB62edqCUzgSi45VDDrgerKuQehBbLUWvq+0phxt/HL2e
oB2+HKPQs02HPbhf3npGokYRHt2oNtdjkf8lmfvigIYMSqIbgRzSeSNcAqG0BaVfVShidv0L/jJb
4ahh4lNSvzmMXlBvW39KUQ9FOD8TeSb7TWogKTPSThYThSbMft3afVg8piaLxMXOGZNnxtMYeke5
1L9Kph9mmR10o+QdZPpquuQGm5uu4OU2w6VRgKH5hbCjj4n4SFXHAGMAoZwPxVq65I6JyDMzvKfH
MAjTDuAXS7XlWTO6S2dUAY5Y7AQq/NNHzGJTw+4a/KBkoj3XfuXFXxfxrY70bS7cXWLxNLl0U8m4
RZH0iXri+cwNcJg9ghmNbJF+CxPHWS2CznSJ2Dkj44nQJrKol0E0Wn1glmP80C0S9viEPovNwGF0
ScNmWAMPrRFOj0NMpMdzeuqwUlbnJkp6tH3BluO5N7eu07HMlk2PT11NvpIY888QOTVmyzLyjQaB
MNf18kuSsAQmzPKwvBVpoOPyOeuihaqioz6BdHxv4wjbQBGtASz/5Vp1oNDbcTiv5fg91SPgGWc7
lMtvmxq+RM2Iii0z433L9IfFAIrYBL4JAouc34asKTUgxKTiMFcgFBtG3yh5aObnuIc7XkXK7yax
wxC2r0lYZBkFUJljlwrbbmvn9cYz+gfweSviwKuY1KE9VGtbzjyw+qUEOxLyvodFfb4n4uEaBopS
23TVRf+//RzOfYzuakErycogI7lUQpeWxtgFWprvcQatUhP3UtR/1Xq4HQcYljY5TdI2hXBWWp68
lCPtYB+nJzvt3r3SOfNyEOkzVyFwFFkRkCH/YUaHqE+OEZ5ql4ZL+xlGnUPX8rXIOPNhnZJC7GqL
mCytAW77ncu+z8Q1b0Vk/XhGcy7TZo32QZnvVGmAipP9lGOlfIbPLDifunUmvE06CCxrLd+XEYBJ
29DY+nlbYNRNThMzGCJQT2V04afalBPzi3m0/rTU2GOU8vtenS0MjWHED6aFb03EYA25R3ZZMJLo
tadtlqMfIf54TviWag5GxtdqfKnGHy/FDi/RCbv8kiEMMRaC9ja9Z87gq/K3S+RL1Dgsv5OPxtS/
Omm/CZfxN+qHjYmP3B6S9aCIHTMx/4QLwEiWcAkyw3APJCRXpyq3yih2Zp/D38GfWhoZRR0Pca0+
kuhc6slWcbN0k/pxqv5MPDTII2oFxtk4+SvbX0p9K3F13ddtLi4NhScPzEn2KlPbwX3l9w6qbL4O
xHPvVIdZfSk5r3se5EYlR7etH2RVHKuIDq1InsslOntqOvSjeYTgf6qW+Uxc1jNjSkWkblTMPpuP
ltTBolR8naN5oOJ71KNkPbluoNeMOuLpmdQr4bb0UHvcl9rwGFszsAf7jGvHwF8qz5OF1K0tx3Bx
v/PIWUUw5z3SmhpZ1m7SX7rYOIbGn77ke7E4R0VdXSMCZjOkjwaaxaqrOQLl8MlL8OvZGkVouqFA
esznvXIuTDSfY1Gcw6Y7p0CO63K+ELZgznzwEE7chZDKfcAYim3CjGD2UOHG2mRmq21b2V3M1nwV
kj7pLpS6o/wu++SnzkMScLZTogaU+8I2TpkqvnO3fuFgCqZcbSqg5PP/mxMNNs246y7Rv+7jUhXm
RyONn+dkJgKFZOuM+btT5TeRuYaPLeqch/hIe+3ZS1iMlPDFzMumVtxggAE397kKlqVuRUWCwTE6
gk8gpuQ8JE5F71FtDUYlWVYdKzY22XUWuJ1CrGOOxDaBjhg2X8+Fx+eUT/Nf7uQWUy5yCY3+VrLx
QBrtX4QXYqUtHYSF+FNQ6CS5eh7R5yEA7/oIL+kol5fQ5t6KBUhRJ7w1dznP7l4A0DHmI8bddLsE
hxY2DbGtbVa3FcTuEvR43DJX1WlPZjNdGP+uU8t4kt7nYC0k3Ctf7+03J3HvIXMcMRldg2lzuhII
ZJMOfxh4dP392AddSiRg7OI3mpl9QWqkaK+hyr5gcPmyfhp1k3cjPxgoKB1rR/V2DrSwXdfY7gtC
+wVTVyccN04dH03s2so9qNSgfWnCh6nBpzV0O2mWr1lqHmYiEXPCpeKpjYYrNVzIvMGEMJkHt/Zr
E46PrdRqbAq9uxpCfcOAtDG0f+RkfGQR8mLJ72RZlykdT3pzG1jAFmURX2Jy0bv8QFByR0f5oOnL
bhmKh4GQmDebZJHZ72o596YD0wwDHpoGL2c9RUTxmyIEDx2yc5b/DOwqQRZv9ooZgjK7H8q8Q2FR
XzT1PQZi3Uxj2Laix1avPeli2Tdx+eb0EzgTgnS4eLVyPeFwEo18ku20I9WFEWxPTMfmpIw4T+AP
tMvfkhfAW5ZN20/rumQT6EIxmx+r6Y2L4sAl8ReCGxG1tnL118T1cI3iFJzpIQikeY336nJx0TgH
qTf3aycVb9k0bOPS2KVmv3dUttG6zDcmbgnm2S7Vh0HuCURtnNhBNrhPFvLHZDGFb7/SegmS0OOJ
ds/UL3u7C1dROKytIvmiFltZneabeG4tbLU1ollDJZiVWlBO2dqujU2McVrHwGvMtHn1xN423Xvt
Nf0Xf8g2LyiQHZZerFjsfBS5t4kjpPNmvOBtO/U2oo6N1aaDi1Ga1pqDL2gTSQSd+He1aKfK8m49
FlsVV8RDnH9TRcReLQHy9D7VWB5EOBQdmQ1Fi33IMuaMrb6OvYs2Wu9mggXYVUQ9CaBIbSNF68+A
IKrI2zDrCMiBoRL/0hVwf5dbozP/BhUeWyRPTXt14YwEoh4vVjEfLOwRFVJbiUl0hW/0YZTDqXfq
pza11nGfndIKS35l/ruPQiCxX0bLuE1GuWPr41ZU5nbpFMN6aGjgopyp2+ejR2KwXKcYrBc7OsAT
P3ThVzhlD1xwjPnAUtQlRaP95BkGRuxyza99M63kimj5wcaedhVJhDQyMAj+1jqn/W+mYiOjDgjl
60wsb7KhHNgLDowxJaVgrdl/cBQN1C+Gxl04WBQcbYTHDgYPJtMMQ120WAyFFYT1T5dJaME4JknN
t4lVESuGwAyPeezCj7okuK0e7y6nlljPLHiFnRcAUDiudOFjMV57CAWi2JZ2u/WoSBVaWxC6Z8FU
oOvP5nzOsq+m+9Ob0jfdPxMIksW5ZIbVl5jogcbOCBYjPRCt+4xHbw92l/lXOj4WnfleaQ4lHY4G
looQLZpPVer60jkWmtjY3UURz7D0fzCQHrrcWg+z/KtIPrDQGroMozT4FWXbn0br20pJ22fTOoXM
MIfhyoz/VD1jlO6Zhf7RwxHbbX+SlEhrKE8O2/S0rg+KrkEAi885xbiL+5u2Py5NKl84V6S0TvAO
d2i8MG058vqsO4S0V65st1m6D/U4wNDAAc6LZYvj3L33bRFoLdm8XKgXxnrs806mhyE3v52Wa3lR
1QNl8EeE7XrmKOBEIPfqWlSwTqO+cru9WNo9d9n4tivhaITfToljzY4byiKn8hXMLc/G85fzUetx
4UcqJbuonqY+ey1YUKDau1qdwYfA7mIkYKS6+NbwV7O/8XEu6lPEBzoKjNiE2zG0IGlwmLXSJeB8
jcLvOvngYvKt+wDPdpn5WzidOFvUws+1qHlrF/H9Q51vU2J8xijvd5Txr93oGGflHY5B9D2OqKb6
+qvUidcLcWns5iMx3E9bvSFb62sxh9sw1TeFHd8Q3T5j93Eqs79+nl/LYttxr5Oz8MzkAyzZRtAI
1ckzhLAPfSxPntEFYWV89Yn3rwtrTrEj2wX8Ng9/Nd3clXC3bNmKrd4DKXKA8fgee9YD8uzcbAXs
iOwUhVRjpTY/kDtLru40h5/t/ZHMiv41SUwXLyFzQnxjM/KwSNZu7lZPfa0VAVONOWB9QIxFR+ik
Ljv3aNeutRd1D5cDBtW6z8wjrqZQ8CrEvL6gI3clMcKgsXpIGpLeHs84dAkT3Ecme/L0eRMdZ91u
MPn3jT8ZJokSzZox77pfuOK/ljljhOPVn1Lw5RXGXdEW1bVoqmwTyvlrtA3Cfh6DQG0i0VxO0lol
c/SqGod/0xQrv0VzXiZHbRsLBbRLAQWO5nSMlab2tob7B4UBQPgd6dQ30DRR7S6jwdgbkGDuRyXz
CYeCcrCTDcYB/jcFgyxckI/D7F7dIZGoqIVJJdasQ0HkMFZGskrnUmzdeDk5CIcctGR0VTVsh875
wn7fUXCyJkdGwIYtDHSdjJAGy282KcAwMPgNLLa4EXMumDetRGRcROY9DTbate3sMlCiPkTZmKgk
U3VXPbul2tU6fwWaKvDijeO2wdSXe6BOXy46iUQOSbvwomlMTud76keZJ69V97mV9pJTTy6NDBh/
dwhE/TdORmZIgx/nAlWHZJVVPvC/xsrOZxqFZrJStU1KpV++s4kXpl3iab0UtLajAUIldguGfVNL
LFC/WMLd8/X8A07lkL/U9qWTP43AoAY5PyGTletWgroybcL/mDwQV7N6Y4v8JCt0MaaaLyMWRzub
bkmH3pDiP/QnK8cl56p9kSweg9iaetBzvtthcS5FUSF7hW0FyF1GPmCZYOE4SkCFsSDw6OoUrV3c
/WOhChk/Wmh/sfIXo89+weGf07wjoNhfldCfdbf6Zy3z/RZCFmPvAhGyof5xTA37fBnvCRcEdWt9
hi4ZDMsmBe+lDKmSxsIpXPwaiWNgEySq0FUUBlWJomxhJSxbh7QiUQ7HW/YinvEPgCHeT0nzWDvx
GWf7v8UyxIGu9JvP9Ye1ejorxAlgG+KCTe7zrm1V96qEDbPIT60fN+AZWFid+LM0II4y6hhbN1zB
aB38MR5jP07HT6Nfbh1ptGlZvrJ7/rsJ1aaBwx2wM/6hqrKzSDjmaGKS1VAkoILUkmGqjDYAE3tw
EoAMa2NKNyIFQmFwKvsWr9Yq7auvPhTPCy93yYvNtwiKqhe8jDHs4L0y0YJHfPuMAvG+lRYcjsnR
fwts6+u5I/LCXfnm1Z1cYSPDJZiCk6HfXfcC5Tpj7bMxE0PDXf+blLhsmlE2QNpIeskGnlaBv4IF
RbuumH4RAMZd2wnSWOnwxALcHYNuuqNsr2FOBKw2Bt1d4rRyDW0eWwicmQNzr6/cctc1/0DAD+fK
OFF9Whpzinw+x7Ig926AKAkHncr7PtIfhXGyQS8FSzmMHAqCkC+Ns0w5cM1M2zDc2cSDzu2c28fU
jvptONcv1ZR/uR7p1qI2tjkbGlfpRH05RA9mQwPHEsfVCBnFj4yCli8bNk4Yvi6z89iXzk+pPC6p
Ksjz8jK09WfTY32sNKaQbGEMkpQWR4jnGkcZGJ3SCsbOhsIchxou/urYFOEDHvxTO4lj2ho701IS
ZfkDoL2+yWfnGfDc6+Diu8D5cy1n9ZOp+HFWYMFTeU5TFJ4Cz/s9vWXFxqVNkEKEyLdJrR57w/rs
iui2jMOb0Ygbsj5lqG4eGZRu9F5DYvb+Ccy2+3jspmAWqLxJaqjd4mKIz5etGeu/TLRWqX2HOhLb
JvBMgNNezVXUEOqHPDh1EXiAlLqGwzK01L6r4ZRjF/ygCTOJGpH+c8zmq86YPekp5yRDsYdpLK5p
eq8OF9ynuoDSl7Y8HKndPpaZW2w8BpCJKPUgk9w4GgYD3U0fsChHK1mw5FH0CX5s2/Lut8A7eJ10
RYjyQ0Tk7hc4HnbfFbiTe1JEcpCbqG0Kf67MZt3G457n1PIZ0D83wsX3gJZqExpaZwMPYBXOvNI9
AR8S2NEcXTiIDl0qvt0uO00ZeQBARCCQcm9Yh00ZbuIa37Mu8O6I6ZgI89Fw679FR5ufJXUqjE6s
61Bb9kB9zx1/PnSMPTpzH9bOvNMG1kNLG8KX2cA+vQ/TlhSiVZMiq2tlf5whWQaJ3T2OTn8wIUIt
vPF4cbaAMBIGkMOxMJ1iDb2MyE7asoidqbitude0Ev9YS8VGBeVxe6caZWh4l54YFex6hzu6Gjhn
56zncCpBAKG7Jmtly2scc86Aj9ilHs9kx8QnxPCDZYracBrWced9dJp9k5BswiQ8E2HayUR/8ork
YGsMGSotZ5rLdugVrd2VVVLHEVzpaphpVGsnD/K+gssgUHQaxCBSRpikks8G+8VCw61F0bc+wBqa
BCcW6jY+TLGnCmcQO6nkuXdhi+SyfC8LRFESamvFr17cPbqzGtBqcmRYusPUmQm2z0O6YXWo6cdR
1+86D54nQZ32FOkDHXiNMWeQ+MTsMZQXvOFy14b1Hej7JIRlbIzSefVSVyckDTpt6R2YhIJQS5UA
qxzKRg/6wkoxf9PbS32p4ZuEf56C1ENt7uO2zTapgQRMzBNbY3PHIiCC1jYnzdhqnGT9ta1Hmufo
LUXFqVPns57Q+y1c+Kxu21iYFXwzL85lnr3ho+KruS/8isFeaAdl0B2Z2ARiznxs4Mvc73qpvSyu
uAzSemNlycpm7O8u+vsMvSqrEjDCQp71GR58X27GNlsvgwrmwkL5Tu/u9fuOXhO8Y1PVrx2QvLol
DGnH+mdfj3u2Yu/NRr434/zBFh8dkIpiKK9Zr0UGjtRKhbFLWFiGGyW6E2NnRiKGOazdUcAu8erT
ALTbiWSzatvqg1nDw4A2vIoY80H905+zmAKxduzXpeqeO6oCq+z2moTs0S27e++ZVsmLFmsPBLZf
49g5h55Ge98frdg8ifZRzghQdDl3uoBv1NXR0MBADPaWZOmyqhFt/Q62EZi+jdVOZ6ckOpcU01dU
PXtp+woYe8cg96Dy5VpWHZ0OjI2M7d+OhuCLGlf0yJaUWSqWrzxTrT/iRBXkz5C7wstiz+9uV45E
B+0/uwFGG9GD6WiujCUAKacOHb7l82hHRzyOzd2k/Trk0eOchceYMaECxwJ1fMWlFEglXlkX/C+b
402oFw89MkKvvrJ+PluQotLMvaEIPfa5h2uVkUvf7ZT6YgC8SmqdOo5u0VpOYV4Nd07kd4WQG2hC
e0Snwy6b3rB9+Hn5OUuoV7PxajN2T/TxVDX9oZXEeyCArUqFmQNrNRGxU9Xp36GOTcblErbM/kVV
DihlaI2ACaKRgtTr/hCh28HeY7BchZ69EbILqgX72ZTLo8ZhWpNlxsP1EA35cR6TU+GV25gNrm3V
ORy3FhiXsHgLa3UzNeeQY6+JB+0GUA/Spv04UrAg57q8qy7lQaGwLJUdvMe2jYPQ0rn71Wxve5t2
tuy3sYkg0Ka3EJcD++QOsdcHCCbosLWvhfV2GV1IhJ9sIbqSMtuRMP0M75YjbPL7FA1AAv31tOnF
wuFnlV86YppRYyLGoNMZCxQNxyTkgIu5iHb5wJMyR/z3Y8ByxEBbIjSR8l1WF48bN4qiwLIAJfQ/
FQFVSuAaI/uS3Ibe+kKgQRie+m+qhmfCpAEs5C1ZvWsn3XUl5aXJ5T/CF3A95kM9aL+UrWsVoqoZ
7nUEJTioflM4Hl94Gdjh5Bccw0R5l7WzWHsH+ZDWkroJq1OU/YmMoPac4C1Fxliy8SCdhvlZOb42
9FHc5RvDGbaGmx5Ci+CW1C4WxuFcYyacDXg29eehNO+KMCcEuAmDlc+bFD0C6pnNUodwPPUWxWY1
u+eeif5Q6U/wOom2Whlj4+UkOemZnWdBk/LE80NshxygSGVCDlwoxJZu/OwbZ2tpC5WitryTCEGp
FTut1U7EoJ9GjBARMTKGsXMcAPbcYSQ+zrL357S9RRPmMb2g+Rj+TOoB35mwDzRNsYvr8GxgJiMo
dqy86th6gFrDoqcXN2zJ3EKlQZ+BMc7Y6bySQu7s0Ni5Jrljlrj0MHl732hzX5tIojEKAcnV8jSX
RExroQEvKo8TfMpAzP17VLW3OFccORMVDjtRt1rOtegU6hSLdN9QmbM3F40Trh4w+ZU0cbob6IzQ
mrM12vpbwUazlSNtf/RgPRTZLNZ5LMSRrvXFNiyS+fjPuHkINGV+TMbf9xbM89XwaZXVZZQzXu52
pVzxgE21W4kS4F7ctE914n3OhTf5Qxq+JA4snZpWwIvP9R1OTuR9x/H9iigdhNJeGXI+dIN1pWyg
edc4VrWVV4wPFUBAsnTSgDuL+XLUxqOFZ4xePaiYl40seaucbxu+SF1AAsH/slDdVdj6MkAZ7rNe
vEKC4C1zie63x7Kl2Wd8qePwirMb4RvwSAja4NgAGlV0S4Ve7YalO7pO/+zhhgMZJNCy5/aCtJPC
Corp2IB1TdRTaLGOx23rFdUVwZOV81hA5zg9lvGMD5OvCMWAhGBt30INCm4FJKw3JLys+JVi1Td6
cz0Y84dBrYvzkpPN9EjuDI0277EebhOM7qvCiUnK2IB04t57ikiYOJl2q9PiCjd5pNAUT+zmBPjg
/MxGsh9a5m0SMCyD7pFSDPdHPDr51nXbtarVndTI3GVi+2OmJX4hf6Gbc3pxyljcpnWWHVRJtSA+
mU2uuzZFHfwHWD/ggvHDXD9NDeQ8VfHstHeqtjyHdop83WqPC8CilYc/JQjjqQp0oW62NB8XhTsn
lNbFqz0acUejOkvDg82AWWHXDXrD3Xhjw/m70BU6z7qIn1nHyGiz7WCLOOALZ72mQpusb2fiZsaT
HAAE4cFedCphq02oFaur7po4so2fFpXedMc10VSmo8SWJgLobUNKO7MeahaIbLXQveZzGa0pRS9x
7m51hfWKscG/qCF+BlH/pdUyFwZDm7G9PoZNw0LtcUieQtt+0Ix0m8YJ1QM+MNS1bmtl1DSqp29L
augvPQvtVDG/VsL7ZSkFvQCiU4fXqIqZ4EY2P1kF4Qujuh0RKQZOV9lPDrKtX2VoJ9JS2C7iF3Ji
P3Geb1o4Yn1tPYtCvrJCD8uSGUN/andgah/lfWBLi8npnH94mvEyS/Nb6e7DrE2UluFxIVWGKkLW
fSSk4dQsVghRtXsbfnAqWM07DuMlUfYLYz6GBzFpgcL5daYHghdAhFtyG7WMEZnD9N2Z7KemMs9h
ku7JXQalg8uQOZE1jNj2+Rl04zYkxi7noI76+1Cja2nc+HAExXLYceDZ2jp3rY0+OsANIAPN88K5
hBOlDJbCeKkX4gYy7LYk86nvwyC2aSfAC+tj+4ETZOLR+jCs0Hc7d8fc09oKgWA0RNEpXgwuxAhJ
m2HMreQqTIwYNN98yMMC9V5cpVXxAOk0PS21y+Qu57i6w1idx87qT6rBaeWxUKBiIp6r6bflXS6X
FF+VoXN76rfO5CpAe3i3F/ZciF57oJcMQl3DOp/3/kQAe9avxSh8BI7q7mPytXEIRi61FJ9wGA9n
NzFP1ujtcEIEhgX3SMhLaGm82Q5Hc8b0HNl9GNBssBcmqN8JugCNhbEL8ZzFldq45jXG8B8NcEKE
oJYNpflGKPcRmSw9kSarjl7n/bMnc0em/kAGkOxhmBGZwIHn/JjNvJ1CqOQslN6PTUpJkF2govxi
/OCa18L3wcIpSSRl8fukvamwuy7he5Mw30inW5SPV6NNy40U4DLYc3dJu2ktInx2mUndzBR81PWj
004FeloGSKZyfQuaqChwqpMlCMK5XIJ5ITmle0/tUq4JyqwnS/Ldjcm6mIdnlrgmQV22zJMsdu6Y
XfFnOuraRUa4bcKJSgIzLFGsAss0tnxkrgbX8eJQszrXaG5+9ITbAJ2OLt2LnRXO641tlqfI7b4j
gaPMcyu/i2RBG8Lvz+jbG/qPRhk51EixpnHf6YbBniMcjnVRfBIBo1hsqCd5Qp9Qv698Ej7ElIO6
Vx8mczO330nDO95duGMpNpaDW8Wz18IrPzXssXqv9mPXnLw++UI12ydViyLCsIu1qnFgauN27uoH
6NZ7D+R7G9tX7JeGrxMAZgKv6Ru0h98GKwZbdSoq2HqrTGNn4Z8sGXVqLUPfypsMqCLdl5r2pSC3
Yiy8tBEbTaIRus+wd+zqls/xHRKCl35mRUrGwB/RGH8KYOFUtpumcXd6vbEi4rXixwjxC/Ib2TtE
IXaqtjZMK9iv86jhX4BbqaznacQr3hcPUQg9LW1fmPThrQPXS7LWCPOnYZqfFtN+xmm71WS2lxFK
P15qxbPi5fNpHinM7MT8Jc6LYXh8VCENKSf9JuVR1VucgfcKL7WV54uZW5dvnASFrVVUq/FaLxcu
A7a0uO2gQT5P+YHYhoAk7pBsdMmaL80XO6YKnzURdypwxwVXl3xyDKkF1S1Al5XH4JSpAAC2guM8
Kbtfm3OZMYT4EIb6a0YQuEX4Qv+26xf7cYnNs0ZaCXy+xg1PqaWR1fGNcnhv740pjpubU+IAImb1
kQzILEb+XHt8k07FDEcOK0xk1Cq/Jl1Ll0b2NolIPk2aHxbEkUxN3qqZzSgg7767ql+PyRjkYcjd
OyQsr9Aqcu/Yd4AJrscJZNhA2jdusGfF34XAZphqsPeZAvbcxYbU/Uga1Hz1Wprp2k4Yg8xLz3ga
15/de2CCW6ZgGZetXqenMSIoVKfzKZ/z9WKFdGXcwG3GlzyKc6+svQUmRsQs5EkywI9hkx17Dafg
bFEamixQQRdzvxpSQsoajliMatwjCih9fHd6l6VaxaCV3dF+LgbvatQcw1GMJZiVBNqF/SQedUJ7
AkF1ssn/VWN7UCaRAr3BefMPLdvXdBTuzPikUceXpRHjAcJ8nUT/U7ZVS6gY4IQdae/u5DwX9Ujp
09nrecg3JH6xzpUY2FNn61F0rsid00gN8h8J4NdqCd8Ko/uZQzQxFJaDUD+tiRBsZfF2YUIfkpEU
AzaLJHFYrCHGv7L80BaCCa77XNKBsC19Wyz20RyfC8k9ZeAeHxJaYukZJ/6Da9hTw2NbuTj6+Kly
943cJ44iECRbO5l4DhP9Pc2Mx2GSZ7cb/mK24HBKu9XBDu2X2q1/Jp1Aen0ff5l8ulEIcCGOj8VI
0NLxdi7NhkrJLbbMZqre3MSleIPC8UvK9pCZDzYx/9I7gg16L9EVRC//hYn2UPIht9N0cFLrNtWc
2m22Z5fyyZZIRIBOu0i/yAgdQivOycjAlTJ2cbsAXDIPIAJX0gb68uowWGcR4tbqke+14xw/Nvx2
Bo7HlBqKpeqYo3cAkO5HHjlI6ZtYMdOq4Ud/yAFRzoweK0ypBa7YJd8R1yFSNm064vZjPOxZXBlE
HV0avubB4MhamrXQ8xfvbpLhkDPo3BaScTmictkxs2QU7Jtt76vIetKR8Ms8XePXGqOv4R7cql4F
5QmUEt5z+9qwR6UHpcgD86ZP6WG5Gwm1Yps5+PDNKTqp5MtOmQzzWjUsK0B7VbW2k1PBjeduK7s8
W4t1dq1/hDH45tNVTrh1NulgZLlq5VvK7MCxsc1F/9zF8wFXvcy588Uo3o3yu5cemCSbV3ZDJzd9
S8rc7ZHkxDdT6CCd+m2GyqFH3+Udbe6NQVww5u5fBtSnmRuw0uQuS2yEmozWJNxmJs97SV2liy+H
W4b1O/xoMYlDBhmoSm/wK85lWW/m+IsFmxtbys0Em/Zu88boDnWgWHfofoXFJFN6dyrpakILdwfh
C0W0tykOGgOKvG33DWP+6s7yjWz0JW0/sHSrRWJT7inFtW7g7+s91BK4XSPDdmZ4OFboDaiN6vK7
NPE3RKQxEYyicIMbjzBqtG01dRD6h11iEFjMVQU9KTHxRnYfmnkCccrXDwNgeJkJwgwchgTIKT/3
1QwsloQolDyA2pzOXPGd0W0bsJtAVR9U9camZz93wzqI41PXWjhrzX/NzLXHtVIXCPIaDTeD3PlZ
qFM+PpfjTifX5o27Re3TqQlsDYhFGaLmcO3IfJsO2bqKflz0iQzsiL1cWW2x0TX6hjsz3TnAIHlw
rXLjYFbw4ujT1aPTXJp/FiDy2QPgrBmlr4QKIhVBKzVe7KJCRW499i5IHE9q+McWv1WEH0kf8jVb
4jjX+3lTNAj3kyCZ27IggSY0Ih1YH+CVnEzXvdjFTAOVESit/rXt/NhNZw3ejj2ER+Fo6ynRfAF5
LGGGO83ttuPutcZn+oXU/HanmNHWbkKbq0eLKsz4j6PzWm5U26LoF1FFDq8SoJwsSw4vlNuBnMMG
vv4Mztupun3bbgn2XmHOMT0B2I4eG+IM9ayosWMy5M55sVnmzsscqCXAoup3jCNZf5C+iU5Snasj
IMtOF6s0BNEoKa6N3aicSUAOre3cfXUOg0/D2QlxizuQbqiaUszpFEzM1+faV3iL7DY/tlhE9XMY
AfWr6fGVzrphuCYZ4dLV+0F+VXkXldjVJZ8Dhyn9VxICO1bemnInRaTwiJugvAivY/so0nOnE3Ju
LXuLbwRMq4p1kK144bI0sHVP6RC4Gc+E7QyOSGPMtqpgTU/gJMwYN+711WgtTSeJEmXnt6HukbfJ
YLZCOyivZGBnIQsMEEW8Lt/6AEssxam8QKWjaaP18otekHRgHWXLp0takPVK9G9u3ioaonBmVEcN
OUZ8ugk8LIxrElKremdzQWho+IXmL/NPJf9EXJfVx2r6KpBRV1i85vDP/gwqnJ7xuaA7ZRRso1pU
uAQhBkAQWhuwKUzPGj9jGc72he2KOfpsp5mcYaTbiGYDzTGsT9bCDYcKlgAtg21o0iQalZ/br232
ajbugP7YhMmD/Zs+4WiEvzq+P41QsnZ2BwkJjHO21dnrwnFPcuxK0vHIp8W+5KbocofsgoaZ4+g1
5PM0msM5gYsHT2KoYfFhGctA06sj7nrqT8L6KOJ2RNg4wY9pkJmXngkR3oy2tM6ZYdjsrydjUfkS
7DfnR93Z8c4xeMb8XzMIxBugmm9OBI9VTbeofPdtDPTZTH/LRFp3ZfPbSwb4QRkNwFh3aPjwj+e5
8rLMrEn2iGjGoghOwyz+6SE0+xI8KaFheIgXLn2WPBwVAZJhJVf2+SAFoNiA0YixgZSjtSVXzs0Z
F1D2uVpM72b7ZKJF060LBITlV71ClYcRYShWs3rPYFU2cuKBrcb0D2qyN/dRq63lprtaVJJsId5K
g6KAnWgRxbtcvtgyQMfXzriGw4mp1EqlLZZmAmvmz5GNVK9Lp7T8GBScEEgDMWXlRvzWTpztFcQ2
szoYw11KJM9GBgl20O1ia28iaQRaRtvkCuNdxkiAEAWM0SqnSWPWopfb3HyHB24FmJEbt2DSWZQf
nfTWohdR4tazpBkxDfZB4L0hMVTy8pZxX4T3Knoa8rtsHprgPIiQeeV5AuLc4dqr2IK5Cew+ZdpT
r5oW+zumw/o36aW7ZcUBIJMF3mteTSwF0l07OL6a8u6Sg5NjezWI4sn0137e6M5LSfgRkFGUkeVO
xcA96N9KPeJ9PesJaKANaTYnZ/4QGFqRIHngw9wYhnVPA87AszDOE0rH+GHZu0y52+U7HFPDND0B
6tG0t0lwN3kAjWQ3Kz5yHcYQiDps5Z1MTGYX6EvYq+4X+eGi8RXhdhjB4ZKD9Yids8lCHTOL02fu
2PuM3YzE19Dzaqw8Y7y83UtA+pKBkNTJjlFNsoTXkhfDEyqwzwbC8rEfHSsuVJARy129yqAtkK3H
zM7wlWR6ccpeAvQMa8zUuLzs0H5njCDIU+D9YRwZxDiXkeVirHUeszbcZJiYysCQTur2fZPua4Ff
pbqUeUnffmdTv4eff81h2ESlvB7jeQ3Lh4FCtYrYfyqp85kjyLSogGE/MsC3XH06sQiEuquQksD3
0ALMjBvfIL+PUYHWPGt4Ve2uJThrlq5CP4b1q2gvI27IbFNkhW+r2Xcc8aBKXXkYJSxZ8P7Y7K41
tJdBpm2A5H5OpOAQomb6qZxuCvT1FrJ5Z0CsmCjHLk//bFwSrSFuFHZ7iYSbBvc61zzbKGVbsCcT
TMfD7NhUYj+0RKlIDOaWUGl96oAR19ilxjV/z66Tf3RbduXYhIhFEVRNP7MmvwzF8Jzt+KS088aU
GKgNNaduqf0LLZzAcL7m3FjpEnxr1uxYVIAFB5wvFqE4IpiRpyUqNrrfUKqu/eQpjCm6j5Fdr+ms
YhUMAEGLLFKmXVbjJXkEFfXS5HZTfdHGERrcbWmW4ddsgynxSPEhHnI75+KLGERkJ2ie28KTrGGf
kkoQdvmbLU9roRBFuU3ageNVrJqiv7YJxGre1hPYPyZpuczkT3Zb1J4sTN9zCb2/Zmx6GYyq/jtU
h5kq28pP86xuTIY69nSUlMob6ksIM0ZIRGHhbWB3PSQyUtb2nGFuIrsgUGHH7qXAL2kK00k7omTd
iuqCTZ4ThbCpDnHUjDwgNsQdJbk7kBVVd4ziUvmqmGIzdPUDzNnRQAWmtAj9rQf+yGzJq6TFVVFg
GJp0qxzpqfcstSjIAjXapuDACnHFmPKjS861rEZKxBwuCWF6Y7jWLCBeEw8r6BYqJuAiiNgCl+L4
hT0qWICFCBRttBjMVKPvmOF7xBCRBPnXM5SM2neZCmLE4oRWzIn2uvResLtppG8xFjtV/jEhBGeC
1AYmEk11GqonmHxebsp8PdiL2DyqLIqx1m4mAR2diftgc2Yyv4zF2rFUv1jA75CyC/5YNCcQMia/
1hG79d02H3FcN9GOcKrXRA9e4u7UV7Ovhj+cQCjAsVwIZIAzXZVJ5Z1xz0hHQ9d3Oficfrh1XBLy
vWisHe++bH/LFIN59942z9Lgu8t2afOI8MbH1J9JgJOnDl8D1L8ZGlwkEl5qCLTj/V+xoBFERAkF
zpfqFsFTBmO8yXSQqJ5DX25WFfPWgbAF0601nFbiAwNnpO6bUOEqknZYlsaKMSlab716m6LnHJIN
FNKLRPSF+ZUEMX6E5tV8zVA3L32HGmFGVW/vWzqYGFdbrOFrTF/wzfH1ZF6Af3IY+KTESGIksUmK
8zIa7pQ8OnU3FBON+k0qaU8VaQPr1ENLZUndKY/Q8ua07ob2FvBRowMtin+2dbNh+dVoGIryMrIW
dLJnW3+06uy2Jk/2+C6SfYuiqiIMjmUDv830i4ocX4HBCWJtlzvXTpot+clLz0XVonB3t2PjTgJp
sxArA2QaK9m17ECcwo0VT61fQR3uJrZ9GEiJcMShNxP0o26X4JNAKv0ElTmtPq0UHAK7PKR2taka
cxPg1pc1+YQQ8pVbAnqcxJ54QvcV70SveWkarPuaaUvUrAvsWMvqCk+JSx+Knvdk9cYthr6toP6x
jXGb84KXnEAzoLtZUsmI0fe41baQV44IDHdyQNlVpU/8R/eYgEAwvetxHtx6csDBMPgFlBURnBU1
3YqAVS/OMGPwtlUqE0wTVyuvfTn8yJS7XC7oi9pgB6He7RD/JDPeglTZAjDeDblzk51PI4kvEVkJ
oZC2lQFSvKHE1cAWcMNPek7vKQOWld0cc6GWxJClAtyIk1uH9j2xOBtjqCxBssExfsScujMxW68t
5FeXOWAbrBSoWii7zDh5H0yLEYdFt1BPBGKwrgpXnZ1BJ8zS3xr6bNHDORziU6qOjxlhVWoVpG3W
FxWvZd5nG73XvqQEv0/xbIz5Nct+myJErCXeRkEqsaKdQ9zhtZYc5Ci8CNHuOsP5C0fnLWJH21Qy
38lyfVzBqXlh+tLmHJeG/MP+5LdTBtc2Fa+fBBl/1R6kPriiGulhjQzgWZTIC51lOmpTtLUzrG9r
3jRp76HAcG09PwxDfy67+tlMDWOnY6rDNkYy4EDMMkwf3rwkDUBbir3NXCkqp3vEJI2Y8o1lybee
eNCZwrWVB+a+2guumg0INkbY71V+HUzW/s6eAxu906R48Mp9UwhPH4c958m/NOZ35OCFHPcLy+CS
Rngx8dbrGk86s4eE38OmRMmGYtvb+ilVFlfhSRHOgMtJpUaGcyf9i3BF8V5ZHzOS9k79ogLKCF6w
8p8JwW2WSG40Zo+OwyRSkg8AnRyCeErk0FrFsOVM/spEfUMuxIDjtzNYGVsZjWRML2aY+35+wtP7
v+GZRryHSnqOAg+972/IRy96eW1wieFuhx9CbW0ZyabBZ1WCUSkLBZL895C9jiSbDWbtqzjaRGAi
WSR3QGejZZuncSovTZm5SW1iJcRwWzb7uW1hZepwKsnOGLvngH2skIOzmCtPYZbKnXSEPOxaDfO1
KrqqjDTsXPpllPk00kfi/MT1I5GgmwYG8WbgrxVBrdu6+nyZKgMfWwexCCCdLn9VGvdZilbdUHAP
8LbPYD4NxgcF4gxratzSKvzaIkbFSbbcIK6YyQxMh2Mcq/u0w1knbogZdnr0WHI7CJrko42pz1IP
QdIlzhCU96TMNO+xDFGgH8l+68A2LMOf8CjFvVenDjoe9Ram9VZlNL9giIKBzmiCVoFHWJX2wqZ6
6LW9EbOIzSI4Vw4dNRWaHreE3VAK0PTD9zUUyqbC9k1uOonARPLj/mDj85JVXpaZpJjMMc7xfdoj
cSdbqC5DzwgxycBJO/WZgVM+9ZxKA78Z+ghm2t4AesHMlrTqMb8x+XpJgw6/gPVqZsshxM6Tn1gj
YGuNvcFcT3XMjTLLH3KwQGYMNoAwWqSOLj9By5fyK3QSWua8V26yke3lvv9N5xa80fAvxdZHNQ3K
KBqRNYw5YOFUS83V0E/fwARvztifBb/lOp8zxBv4PheFPAW9NC/YCFg4eW74jdVMfAhp9ooirr0U
0xRcorp82Drh3YrukffNVZ/X9wwQFnlH3WevwV8gmo4jogiQ6qXa6xSFP/jenlKU/gIDeTKG+B3n
iNpb4fSsBYSYmNQ5z6qpX5NK+Sf6kbZAYzlUTqL3tFpgXhZzC8k8NTaw1Q4TROyAr7pqeiTRRlPR
uZfZxjGwH8TjxYySFm+I9KNp6ZWcm3gzxyPLreAlp3txWz7YtdDLCoNHCG4l1R+q4PCdBN5VuJ7K
xpkIezAW1bRWBMTk8G8mFJp4R8XpMRhxQNSt+leleNrCTEO9MoizhaueuaWFpUM2pfVQKg769Oou
M7FepkJXFUDbGtAkj4phfITxtLHT4NoXmR/O5b5r5G2kcvoW6qtNSakU2kYdrTOufstVFDg2ZopW
XH9pNMb3RHKtdFH/lTJM8lB9hiBesdNH4KWxjRqytI+a4rWl6F3lGtgI/HqaEG9ykgLvSaeHJseP
vNFNt+hNrnLQhDHwhlTpD3hFgZt26BitTbHEjKdWeDFs1EWOBduWhWkpsxM0comhuIXjIz0OZNvG
kziazbBnYbOFaF1uknx+i0vc4VDvcb5Z7hDSRQ6SjzDtRWSMHoMK/bHxZYv6iqHM0xLnKo8MjUYE
IdDUg3T8QJFyrMqWCQxiXkaSWmSR4dY8iUc4ZV1zMxQaUjyXeNBl66iOM0tH1R/Jz24WrBRHHPOQ
h2DkjvPlpdQ7aAmysq0bcyt0tg3MKLjP6opPuM/vdhjehhipSaPah7LN/kUxg+OWQKaeEUA0/7EL
+dRrEpZF73Za9TYYpF5FGrO01LiX2nyfRlZl8DYIozDToxRw4hCM65iaQv0VvBFPdtOUiaF0ejHz
/Dlk0Ul04deCVtLEeGwYf5K1sQvLufK1vvcDlVFAzba3kL2WCDEtVs6VGv4xdwXHNe4MWd+1SEex
guauGLVq1XaUFDmFTtRLjALlc6rYnELqFrYM1gW0ZxX3K4G3TWPvEja1uTTuIVptm6h14acgDOyo
UdkiIGE6ShI4gMx81DbLBzXF1LS0MRVNXD5Zl0lNab3iTQtcgARBsjdM1rTFLpiUPQEdvl1lwNYB
JzngHFn+sPWR05dZDfyigogxfNcxUXViiybBGys8f9x+ZBCuMjtbQ30YGmpf1IjML05IzTckJe1K
W72YRvcK+2k3DvmNfGfXoMoM+9zvFema1b8x8rLBQAWON2ez4IWjoLjZU3bhZNqqcX8YZYgbrGOk
0nr2qbRtyrs1vxuYReT+VZYlnyyCT1taYgqtF6FeARafQw0gwZAcBJs+keCupCVAhL+eJ+tWa6kX
mTlwPXIiTWQPMwqhxK721jQh/S3XjnNcKFbERbv4ftzOwmxAHVg48UaVLApDkiDqnvtdR8ZnHsP4
n7qM6aR6r2EeQ4TTOv+KieiiDtway4co0jxrosDiZSxAHSYOOzOH34dhif4yh/RJbPZK501mPdww
M2AIzfNMBLms77sgOBW2Rs4XZBRu0d6sNrKKvSH4zXvHHzPdrzVpQ2DTljQLr7Awa+sqQyNs6g5z
8JTJ3dIbldyS1Pt8aX9aVX5lEjqsfrKR4J5ki1QRPILwooI53YYBs+l04sWu/qgdd43yUPNiS2TF
qjURP0RenaXHBs67nH6lxbNqlbU06R/aeJxwYoYYnwxS2VNU/0QirQtBCV0ziERbxNXiQ67DUfMa
Awwv0MvGMuH2rF66FltCAjOk1OgDGRtDY6xUWF1Z07+oiKtkBfx5Nu6dKcI9Ma4VKadraxASIHgG
4GRrRzv/sJmoE/3DBLTwIC+E2U2Zs41MW6cttLIlNyQTzElKajQgiCVojJEqt2hVf5HaNIIDHA/F
BHil+zaHh7LMes37MmrqbTIcCYYLDedIusZWk6X17ESHhrq/xEYSkvYV9N+1ckiF4bZI94z5m0DK
dSgrPyqp9atkZmTIdq0O2Cx3UEbM3J2U8J+SRi+KIbwiTo7xXJ/yGVjeyF3fBLvCyT07xOgd/yG5
SkR1M4fmWwrJkBIO1UDCKhefCqMpwiIOtk26MX4tfII7u9I2A8q90brr0IbgFxDSYSFJH/0AxZZD
2g8yet/iLbZSsEPVVx+95TbROcxXFES9KoiIaKlapoUowBh8oETV8edBxUEFcJR0eR9G+L0HjtVp
+uQIc7nBj3UbHmVW1P18CbV3R/Yk8QbwlFUf+Fo59MfWetbJ+FWYFsGVFX5r7alM5h+n4x6KMgAH
+SRygEpsrNT8pog/E71KSCsDJBN/9aJtcNqTg3HBmu4ylVa5fK1luS2mwEMC6mXGK2lLa/FSSyGR
W6ecYbjJy9VV8G0ByCGiU5XHKBXPoJH/KV2NkRoPDFpK/qV9DSpnhrmB/7V34HvwYcHM2Y5q8yck
9RuIxpSMrKYihqlkN3BYMFVLUoKb5n2LZ5p5TCZdrCUtFpGyQBtWM3xsJdwonNe5jKSqzbbzvGx8
xkMBrX7SAIGwGe9waCdafpKRndmIpIa6wYLUuCRaohtWyK0FMwNI/y/RHVTh9d5mF8KT3vEI5uRL
9xicyLXhUX+mM75gvtqYJbeo48UF9CTJhteS6TauPVK+SbOsoTlkmwE4gaM/2uwFH7wQJ2pDG8Wy
dKjCbdwdE/S+8CtmZ5vS5aCBJf29nk4Vorsw8Tp5y+iy7XZc1AJMx8UEveK8q/XDnN/zAVEd2t1Z
f8+1X4PViL03jatVKh7TEs6vOFt3zELxfQntChByloB2wff6UvDcmT42UpaEkEjgZivc7BYYgIzX
DwkAihrKuXbJ6Br9hlNRw0No/Mun94zpSfsLlmZONswBlGvaH7WBtBKPd2mh0LffOoh2eJis7iZ6
QnN6gBEgd+A+G/CtgNhmh0DHzkatucnZ1sVmtBHhcxwoQaKTBb/LAPh9t7V/Y4LCwVWcM1K/bWt9
onTAgKsCSMudfheqs+FZ2btdPDouTIKnvBgaGRs0AxvAuAnDg5ZvemnP8Jz8b69MKprBjQ4acLAn
wqReqbzWeoRkTkIbw4r7U2puZvxXjrfagHIJiw1G3LnuV3q+qjMQpKuq/ZGwtLdvZr6x5BNlYT5/
29miowS9BCyEvCztKAoGl9UrOfdJfkMhkEjYWMRTVIiSvcL4iWN6oqMB0YXMN6R76SZ+A4Bi2+Cc
FrlQfQCq3xg78mYy29UHX60/6F5lQI5BDWARqgcB0U35BLBglS+WlMDPpm/ZATEFhYA4K0elBkMM
wLtXYHAc/yzFG68VPZVVnzNAOcq9sL8WMbtlnaaG/e97hhpUFp5a+r19ydRnt8ROPkC7zJh5EOHM
4gSCscq/5CUlY/JiNvwq8G0sEyFNAphsGcv+JovtUz6EO1O6DrlfKhhZQv3KGJW7Zh3A716RvJQ5
134E0kzgIQZPsrpiKqtNYX6OOlGGIcC2ch8xpcj4Qx2zIYmFTtIZa0cLSaFmP3FTxnfEQV2766M7
mR68Wpjymn+FcAeMlMOmr/G0gcKAtz5czPKBYZ/rskS5jIkiZMVPCi9KbN6ejpH9e/VWENVjcLJ+
0+RgnzpPqEsC1Hcaae+4WZm6vLbplSfFwlHjaBeGzkkF/2yJRPEzGh2Duk2A8cMqWxJCxAA98tTm
IOdvKr9dGt3S8rcHekC1IV2NCkg8MpYo9yN1l4hd197EeMWft8fTVesbFikDl3g0IOD/AfQZW1sN
UjHQfmbQRxxgr8Dp1cXwOIqDxpfuUPyn7eKuxc8ZE0mAlCqHuQJET+azSvBQudo3VCEp3APYUebz
aD+kgfAHF4VRdJFQgGXAzXlxcM3W5MH1wGm2QrKJoDy1001j+qXQMzTp/BwlL1iONWzPVX7CB4kM
c2PgGXF6d/gK5x9yUuLoj9WJLQ2ejLeCkEV85yFxQdep3eZMeQGoL08WagFXLOde9XTQtjUKdaH6
16qhG02I29CMhNT68sjW4RWPwTB9atKbQElT6r/avEPK0cR+YXkF+eST7dpUYW14UvodgJgUNSAJ
txoPSGpflfCglPccM1QHtWn6Topjox7h4NEsnGAtVtb3xLTd4oWO7pnwcbHy0yPzYjvPMPMlDJiM
ScVfyvtPYFh/d8CfyluThXZ/zJFDUWg52hkRdWuJBeUBlB/mA6USitnpNFnPmNhzhZPQLwZwEzBF
9oXxlbUfVuUP4SVNPgzNjwMabhBzdwxk+A+b/GviydQ3/E/l7BIqeQtw2du7qGDRkrupvk+i44D7
TtK3I3KFWXmHwNA5LHIhMhGAY++gvFs9BmtmarI6+dKifCU4UcVAhD5qfhbACzv5W8YM2B4m40TE
Otmi0/Qjon8dsQbcnZALSmczqWuEZ5GgOsenSYLB4kb/ZB5uZmtMwyW9EqUk559xsbFaEJdC038f
4kPdbwkJ1BO6IsYYTKsIErQ4/ubsykhrmI+97kbLSvk76TpGqev5Y6zRl215OcNhnWseIytwqois
zZBFOdLAXrrk4TOv3quIuTLbmiGfz9ja6xZXLTNDDmgn/IzUf7LzWmTADZbb6JCyJ3UejvY6A6i0
vIX1JEWgMWM/y1+a+T1kKWVJw1GNIzdMbkv0UFxy3Qz/Wlqz0E2z3ZSczHBrZxtI/P7Qv2OlRTH9
kQGel39i7Suv0XPQqbXhW1d94E/GWAI8PSuY7KL78cZwp7abMXyX2zdJjfe2Kq9x/vHYOSz8R+2R
IuNsdP4VAx9I+Rr9sCBvX5JR7O0Br+e0aodjXv6jBHIN42tO33UWq4iL8u8kClxGJbA9Lw1kQxUq
eE2dBWg9MC6jqfpsEk3g4UhFu9cIwo0yLn63j3D4MIbBG+fR7TIcYhGjE2TeBvYDqErd/FpwcOHJ
hK3IqUyKUo36it2gIHfNooBQvRCif4mW06KJagr0iQZs9jOQrxndSlZuxUtmqhfWFqV0KQxfUlBf
aQ8znlaWfmJjob1b8nfCc5jhxis0eEKob2EwPyLbwxa7sqV/FhIg8C9q8mrm2zbd9dnVSR56cMFL
hDIjA/+jPMzWtbsDSnOHldDAccmhyH5fRrjkhZy8MfClxvAL56XvAd1ofwpfDQMdmKEHtb3LSB0L
4w67Eb3tZh6dVS1GfdUZf3x4UXLRiTzSTY80ASqqD35ufOyJmkT84wTnIL8FzkPWbp2xU5SzMK9N
9ZYLkL5+mL/r86kBjK+SY05sSMhxCHcBLQMNelUeJdANDfkBhAbLXM5bdXIr61FUHwpFZ+jIrg3b
UmLeyPZYJbUZGUrHHQxFaxVZ+6EjlLzZJd2fNHyN4Q2YBeIqF5o3qP4e1o43GB5qnxSrJP4sMn7X
/Jgpu+mxJzvH2HjTewKRCDKPKZVI2kSX9teyDIb9xeOE/qrmW2x2EpV02VrndGKYC0CvXEtLatXw
kKUb+x+nuCwi14Cx9rJwuBWgzmLZOGm2Dm0ZI9AmUSjBfmXEe9lnb8F/Yi83/1PEl8PmOzK0jdkd
7OrNZIQieyTk1RjLaMAoCPHnMYLRoW0mI8RIaVNgxylx5WBFaRBeJ5cgIWCbFTT0GrhS+ibi1piZ
Nd+76F19gzmim2wqCLswVECb2CBfq5adfPc753fwFF22b5DGMe+JCGlJwPJXOIF/pmQjupNt/jO4
lNqrmP6xUF9H07s+7ezAyxzKUO4JVqjS9IwjVjk0nGshAe5grGQDGyNWcGupu348yCj0E+2ACsEZ
/wqIBgjrW5ImWKMFknyKCdVgUo2IzKXXgUo7ORBHtjVz/5ituoLuHj1m2JwlBM2TjC1sWvfaEzVZ
HG2XeIqR+XRJfne57Hiait4Ai6vYToofmI9Q+cjpX9FQ9OhvRPqXN/9m7J+KBYoGlAhLXubIvQTH
eGDSdNKrqwJBOTKpFngsZuYmbqf+jDAijRxkTfIpmKvU6qbmdAKjbMDkTbZJ/Wr3WMKqg1Jxawoq
GH1ncT6JNxwEE6lY8xtjAdCqe549Vp6FdouY1tVbs/40gfE5zHlBCn0oCuaV5b+An6TbLtnHMi9G
wbCo2jT1V5oQ8HSedH8W2NmHD/wJi7QMH6sHOjgkDKrtjiReMNke1zXgr4AqvitAl/6U6PT75Ngz
/Wx8RBqriceghRmYpucy+Euo+5Q08y3dt6qrhi4KcjbHhsn/2fBEyNkORBsbIDv0ty6BOvogdnXq
kdNqT7v4UGlqketF9aul/KnVtXUAwVerJam6rHG2rFtk5OpbwLwDGwIbPsJd8ptJnIvDf7HQLfhr
qrOAQLwAutAnz/g0OUM/SJvW49JldRnLoCUxNFQcllk8rTOI44QhNNa2sJ8EyDMvNPno4+ahjd85
dEnrH3oCDFg3+wOemRn6dXZu5t+wphIgb95ex8VnhqC16p5hxPXNb0HT78yC+jF0Ja5wV4nu7cB8
A8OLP7xUPAGNWyMA6Q3MkPvQQMYQA6dzzfZPb4n52inqe4uf2HBQELbnwnLHM7bE9aLeVMDwA88M
ueoBh/XGYeRoDGgRGFmE+SEGrzCLH2UmPtqVpmNCtBEdDthLsPki/k0iHtm/sviukLAQz7VL9V97
/oy+DdQRqrTLtE9sXL6RJ2QYbQRfW7M81m/IPW3pRarw9lrcKCyRu3syfA6IiXQHdRd26dM0XQjL
IkvZwJNkBcS7+TJSZ9DKHCuK/MfqJJNOgbSvJXIQ77QhA1vqZj73CY6zjER0kL5GtO3rauMkRMdC
ITHxddAdKMqvSQoYfwaDGrtrVLsXE2sapmZ72pghfrCnxhC6sHTP5LjnR3GOglpz5s8MW1ZT/ejR
YVCOog9cmaokztwYX3IeDSdCyWX+QWl6SKHpzScAe704ONVVDg8By4zgabygnOvEuykxb3tkUOmM
yS8imi62tF86iigbaZxJ/lSX3usfsudgWETDT4mPkHkPCMBTiMAVUqr6pB/pgSaYWztgLroGd5gP
CxtlNcqfivmbVDTCrGjWxvC0qp/GeNWSHfDAtdnvK15LFSrg3ZjPUOKdhAnvSWElEOiUIctXrHH3
3q3hK4m/yNmIsAVrg2+UPpIzMES88iyRrfEpMvgEOzniWPcUe11ZvshPxrhml9wy6DN2XOKzid8E
2ghCwJTDlKdjKnf0q/j/Jsft2xfDnlb1+DlzP/HpyRzU6QlOdIs6NmUZa95p8UhaSRmsqwNjtT2h
rD6IR5RzKyfy0+qGMJWJrpkf5vgcSG9R+SENPpM0Pb1HOSap4nPIWD/cZRmd44ZkAniRFsrVRvcD
/Wrr50HxoDLF2a2dXliJDTF+8u43RVw3YL6cFl8TB2QyxCSqbKnEDfWctsep+1WqdNtwu4P2cmdy
Rcuv5QBMc8z0MQO9+lku1nRGmFq9DD1pbPNPK/pXKenerP7ZjFixttkDK4h1aV0LmhdMYOQpslHn
gkKK0fiSfax75n3bXJySnphwkhyIbSOVEZVx/wV9AVXZLsl//y/aHor9GuEZ1BlfuzmmzJYz1+Fo
MlFPg+DqubiHkl49eeoaRqbzApwXfD1RhKN2FS3ZGN+EgaMqOhH4q+Vbp7y20mXgmCZRZeCgmY4q
2cEECNgGx/1eNYmN28fGnkBM8QO5p69+ZxWoDKw8oBtoGkGEo0RAAZw+J7YS0c88/ViIAnqKybw+
qhqC1JFgJvadPYtUXlmeyk1bXi06zMT4CZlVywl2weeUXtP2LoptqyCH3AbarXBQQWAaL7WVlEBS
4hZM0bmCcUD/U7rDiNKUPMUOYQNWswaj5W8f4m+9G+HAbw+KYGnxmGpIUK7kViaXITzBW4kZv+MC
c+bhpDzZLqW8fP1+oc+iYKHzwZ1qothlqVDkvv677Cs0O/YXnuYwowUChfKamhgk13p6YJEgoJRz
OvfvRnsCZh/NO4LsKvuZ9XsY16iXgFTVdMr5CERdW8lXnF88F/aVPWXfHUFQTSRkaf15kP4s7Rw/
pQBHDTanBlkMq9AEkELGyrxquWvO8LnISfBwn9FY2S3X3WrBJ9oa0MNV+doyLO+SeJ0q7HKWDo+I
UxQGHRueFSWY3WxZpOLORKCy/IFWfVb5vZQXVx/uBq+TPsyR6KBNZNNnwIufeGhmlzywAnEB9yR0
NylEuP1bG144HsI2Qok7cs94iknMB+bve5DaOJBAan/p2r0aNxN7AkyBOoNr7Eoop1AJyuRUlLwX
qJJW0ymxX0ksoYZwCV3V6wfqHXI92uyzxBIFT6iF05/6c0YHAqN8ozmoujU6hHNPy3oOU78bbiBC
qGZOxMhWvEDFC3s6aTRgbdOGsJNW/DjaVbw+0XSMrM9E+4r0t3b+HqUXR/xTqy1z3B41NltNp4c9
rlvsWTkjmk9FvUddwIBp/R9H57XburGF4SciwDJst5JI9W7Jlm8It83eO58+HwMcIAdBkm1L5Mxa
f4UGAPBDeOvW5d7QdVwYJNWdBSyZHu4ynLwYfXT6gi18y6Z6t+G/w2ILgEHpKgkx/I0fxit57gVA
s4yVfx2HO3nS7i3qSEWZU9yrBQabharsU/Jskt8cQ67sMmoraMd35t1E+NOLcRP8yN2xbE45DKBX
/mlYfzsAUpZwGfZYQyS89sWz9xaMran45eNat7xOhvVD5kQ0YQHuC5TjVy4RrPuTsu/bR9TiiucL
QNdH0kjzqr/i6hKmpyE+Z9O3QNygwXQV2FV2AeCKudfL62hjFuU2juCEULp0+xqNCtCHhsXwUoib
ZTGaVRtV3xW145Eh0sDmdhu/uHTBd0dYcDkRbtl2DulZa4v09az/1eMNro3OoptbPkToscgDo8gL
BIM47Cx8a+jvTdJ/YtiX8iFI+LTsVzlum9BCT4+n/ywXH3VeOARwoKCXLW6Mbcg7l/cb+txJVrnE
0XpANJIoxFvQ/cmPYCcniVhBNh+xtehPZh1LbqOCeUY/i99IyVFvXuVu102UJ6b7lCYvr+CNO8Qw
FPI2najB4Toa1GuvXNjnivgS4uICRl8abFDqSfNcK3bMWKM5ql9K9htmbmxapOLlTOHcyZMjcSQW
GDtoKGRiCggJSZtnzimDLDMt/6m9gzBNZQMfOeTbunZk/trg/olo9hHBEgV1Q+NWyu/GhkD9eYEm
OH5naJLhbb3/b3mH96/VYPoUrgtusXpG/wtoslq/pvqqka19MHyl5D10BA/nzJItKr8aZfejG96I
7HBtyl2EvIx1h7BUYg9/5e5b199S82qgWkX2xrwENla9E1yplRcokm7ORlvCR7eUklK1MRnhisr3
dRoDVKC1qD0yKIMjfqZNTFOwEaZfXnXQk3tC9BQwc8X5x7T4QruClTwkiQYLmUVTHfNQvQHt7giZ
5rrw/xk4L+0AN7QPfHakqIZWFXP6rgErEm+vdP/ErzmeFcM1VKdO8S/wqfyRfTsSZJnE6wjF8Xhl
+NMAW8SbUR3qmKd9bXTQ+Gej2ihaj2PaaTJ1SxAJK6frRxj6kHDnVbyxyYisp+oNTRKRBWOorbgR
B4oAo5rrrwpx03KWj8so+2qi/TyIBCnzeq8sMnXXR59Rto5YAzl9KL8ZxZMuTX1Wuu348WrGNl1s
ZVRwWyo4a1IANOswfNAPpGtLWz/AD3ndt5VcCLDRTWKfontsnZXiCXmHUFYY514mvAu9GDsGX8He
Ti9Vd1Nzqu5c6KMi0RyruwBwa9aej9gLb5Z+qxC9Bhhfp2ZnyhdJPnXc+gh/4G4s0Do1/ukVzBQo
xVCO+8Wx9wnUjghdbc9GfYoB2ZX6HLbHkYCvDqCB/il5PpPobQVEm+/YRRNugZkNi2kGwQfZdQol
ZPpL1QtAN0I84D2q+F0hAjU2fiAq0YvRTbil79DFTgFxSGsVlbj73CJn49m0R/z25FhBwnwU5GiT
PLUQOl/tVdIutokvDQgqFxeju+rJ1WdKUNW7+Cj1x9R/0XGkUkzJDpPfguRtJmY9bJniV/hrr3GC
/DtUvE2mE4BcvJfDM8huPWV5tBwaLJDbpryPHk+4U9j00vXYkRdTgLGBnl+WYUhqCfUwCqj+4gFo
Z87UQmSiLUi2HuirdY2VvTQee5sD7VEL4c7BlBWhkAlD/29kAbsobpL9JbJ2bHRwL+B/1PCHSJtr
a3pHmcjqx2HpCVZnK0cDmbs142EpSIH8N8Mq6rih3ADLU8LnwNmRXMz+FimrUb6E4lwoB6LCGOYi
KnwhV1INOSPNEM0y0l6ooj1tVXYE/PyllpsC+jLStCjDBZBOwaOvFO/Uc5LIuq2DQ8ZsHRBbUNXh
Qnhvhu5Y07JGA1mHHzanzjhe9ewXf7reuxNSN9hRFPVqcYb2L/MAYfkzzWkbWnvMSJzPNdfG7Nw5
Zco3+Qz4Lv2WJKJj9zsp48I2pp0oKCaffb9P/s6mJgWhJvnBQDeRoZbA743/3QLJDl/oU3j+Ceq0
vEdg72W+IG6LgAyO6F8xH1G85VX0l+affKjwwpn/2QDDkaxizVqCgoDC9KD+jTmMLDcR2lENXacM
2fww2EY9FbYLigHXEsjDzuQNE6BpVxJEzZHjCi+U9MWTGQ9rSkpMfMblxjZuEoBlpe7Lci3z0tV4
VnN1g4cvxvwY0ZcRz1DoYfL+GESIkgYkWmr5pozRNK5QYo8Stx/As09AQtuVG61nfXqYxY9WGxQK
/MrgGwNQRP/F20aihSb+wTmU6d7KkDog0uBN3QNc2RGxri90I+xr5ORm4H45TRE7GzoEX1qsotQG
XKU6RiNs417jYiYwWLHPbQs43VHBxU3YOXAP6jOom71tfyrJY042SxSifq1oOZ6C4Fywb0upDVZW
ErXcOpV8Dqt2NRR/LYIBZaWZ24gM5El5z1AV0nC8lKZnZDyj4UKii125GTEy9bOJGB/za9AAwsa7
UBDAWnzK0BMZlRxG0xwa7IaRfqjMXVGE0Er3KqZIV2Nhke8m3HH01II3fNSWDMl+qqV4ZcrnYkI/
dUMaYFc4Xi+e7rbznqFeSBVl4j3I4dvA0WQZ7B+DI4pxDSdokS+WsxUhu2XlfQ/NpwoaNxKcSNHA
2Dtm9C77JxvLTVn+VZTC8AmAE3h7sgX4twyLg4cMy5b5ExAuX5KAvwmjW4BHLu0+TPgZD7mL8bTQ
KSIhxkrJBRsz7MSfkn9Vy5Mon9ZwjUe3sLb9KUqPLDDEg/ShO3E/5f8ytFR5vMXLCMrZpyt1uqYN
Y3nryLh3iFKOd9BbSb1RH+jONGMzGesmv4nBSRWWfWfQoApqgGdklnn3laJI8bM7Hak42q+ZcYam
AqrsoDh22UAY7sofrqQpqMNWtG99+6kSUh58qfHJSzYayLVfPnrdBi2ellwUji7qrSEug/EmEwIh
2195jCnhFqcME4Ojj8DX+F2WguJQxrXq38hwW1iPpDjFlD4MW234Tb3NbEzRR2OlhJtx+LPx3aWI
QfkT8Nrop2wg7oyzmVodFZ907H+jvKB+YTAQGK0ZfyUb0Xd/0xLk7hRO4vzR6m0WfKOCDc1bPK83
a8IKPHEaGKz5gKPoX9V9o6+Ks+2Mc/rpcSBcBNQoMN1iYP/GX4pXtEvOmfUm91ePzzZFxC+Q4jvo
WGF3YHi6rd+7+F88amv1YwM1F4EpVyTfY4L/bFhNA2wPHbW1ElEgQXIJUfmTrCryD4sU49Qh4s/q
16jt2+hm+ntsf2HxLZk/OiQ2gkGofsFxXYfrgAr6cCmijSru48Tg2KAfeBMhdl+3fRVUN6iXAQ1x
g7JEnm+2llIkt/evJRnamOS0Xy3GX4WSFQAc/QgLYpvc6+DYtRwh9kr27mAYwizpT72lqHMKrF9u
Gm5wOg71pWu8lZ2dRkPDtv8PLdS67gtUXPWyFfaGDPZVB9Q/xTdrlqjXn2L2Sn1q5QzbUh4XA197
gjv8t2qfhUUwtMXPzyoLWbMYGcA1BpiYKSrlp2lk+U5n7XDIKjoGActefvzqGTnK8CKZsKh0PeYE
BgI8BuzOhfKqbqoPKfys70mEHpnuCF5Sdk4uP9G6knxoh09JyjdcAQzzModKs2ZpJmGk8v5UUCRz
2WgnY+L53lQGeRTu+B1OGzVgxJ8+yVOR4O374VsYj4BoJWoLqO9aWOZZkg7W8JzLUsZ12DmS7o5k
cuMUEfcp34ORjmJT84toP2H/0xFXMleAJ/2+F6802irjh0f2SC2OvkLL94VFSMIj1WMJQjlmPXOE
lOV5NmGn/+pXmQ3LCgUYBJba3jXUIQWPIEtXEjqTcRTGadR2sfmR0uucb9BzI1fQHmC0XkaK9wrn
BkMswU0LE035xHtpzV2rzwyW1OS2nyxn4nk1MtKv4KzIP5FMjAWgAu9x9SZMQLivKSH+wfunpQdZ
3wuECdihO1SEwQNPmDY8VW2fJcyiPAKUN7BMVxWZ3UedFyM2XGv+On+1/FDPeFy9x0WZBDcNG5jK
4DIw4cQQi6N/G8p7EesMsF9WelZyWmxnmHUdtzskJph/U/KRW383aJ9KT55hujK+ZUTNZKw04znC
vJgnH0H2HdlXPd+JD79Z2uRVgiCTzyZw0gIHKClSckSGKp8ng2U1BAsiE3zjJjdzahY6rYQLms3Y
U/d9F+w6ouQizlqKaRQEibOyfvYrNn67auXNqLkSiWb5M0dvOYqrjicgQvGvZk6a7SXcWaQ2iKX6
raobhTUu8c4x8t9MOrM3pqi0pTmo7KdsV3DeY8ZcgIgPquFsE0HWU3dKeSp94B/kL5mfTXBNJpkm
MAI30XERsUT9VNunrjV2S3/aT/JB6X5L6UYbcage+FhRYLfjGsfHovqSZv6jQzsL8Ae02fIgWFjW
9HBllT+p5xg9E47/Jw1OL34BjxPP1Qlw0BR2LjacQPkpSnthILlpASDER6wuywBc4ZFwRSA9dzEQ
KEeREQj2GDU0NMXTlN47IhYS/2bVF2xiAJF690Y+ce0/Y9ME4GSBaDcDygalJ6UBF5xvr3z+y8gE
5zPQkXByd9qXWd+zlh89OXbxkWiwHud44u208h+OTkP+tsaVoEkXh5fauopECffk8U3+Du2ZqMau
e3bE0g7228BYJqmfoVqsjeQ6YrRrUOUG/CgURSxjoC1lTuCb5YrwmHaEm2cl++s8yhxZfTTeZs6G
Mh0xfYxgmTW6xZbpNT9kg2vr2DvSs0qmjLkR1Y7SM07wvRnvA3GCN8LD911SIzZp0MTUvEzKhQ3Q
EMe8PfaUZqe7uFhJhuPj/ZX3eA1F/lkDZMbWI9DvVvuPUIfCvAz5HXkih0GZHriSq4jX2BkrxudL
W/LvwLSS7kPfLdmvq7rcZMGh5D2v03QVqDeBtpyMwfkiKoLN2Nyz5o5enZDOQ1lumy+uVc6hgvai
5OEHbDWLRCGBeYU2JDVv3XAFxLcmgutvqXrkiupfhopq750IqmV5h2KG0oDCDLnDcvoyOG0oTcBu
3mwQPQkKWdRbl9+VzzS+NW23bN4zmE6ZT5UmkJdicbe2tB7KsaNQ2cVxjMo+DO8oiHJ+X6Ac+HH0
vdZdZzeb+x5qhNoxblYVdXlC6lFma3usdzzYL+Mg2+usPLfI5kP/7rVbT1ll5j5pmguRZasQxCj0
yUMkU5gOsBYdtwoxvMaqXQoAqcmddfnjszJ9pNY3vMxywtjjxpXDhVS0TvjorO5ObuoKaCabYNei
ExG45M553R+5D3VFM0qIbpB+Le0oTVe9JVwsvcntdSB309vryXdM4Eky/OX6JS64o4GSKtdCQEMg
L4WmFYRod4mDlzd+NEjYOZA+wuCvEohMrT3BdgVtxfawKgt7LTH6SS9GBGu+KrH4kpiaMrjIEDuM
gvjpcyQ2mGFhvNPuze+3yTMI0cQKQUDZFfURy7GEZBZ92EDmK2qbSn8fye3oUPba9t+Q7SZYDMv7
7eUPVR0dn3R4o32xKI8FEZsW8hLSoQK0GAIQKgk5V6OdpDvdwyCTFB93sMMhBGhbJCsu94IEOxS/
Cmi+ReWu00/fwPV696ugqBjo3gZpPcTKLjMOJePhoD/6eD9Km4EvSB1JBlNgQHJ9yzEz6fE1zoDB
lSXvHlHxGr9d0Lz3tP01DQOtSQrUXWjHArqqukrTkTijJUs1xhJOwSxwDaJbyFOi6tuTnY7PYBZL
CyciqrgujjxyGbwhsE9u/qWMWaAIJBvVBldI/12b5yE5CYq62qjg6KY9h4Bj9Ws0yUABfm9QzKVH
tViYTF4jalikCeWaB1xEJ13e+uz+9FKylJOeUC7AfGrjU3mE0Q+6bkl2In0p+x9a9SqjP0EYskwn
7TQTgGrzLMqdTZ5r8aZyI2Pub/ZiuPAlk6gg7NOcdNLD19M2zsJfAsGloMPVb6GR1blXEYwQZG5v
jBo9J2LBTUcUFpmH8t7T6dlDjVavGtRQnPbgC7PkAt0/50vBe5AMSA+6JxaVVRXfY2NyjY6mkKF5
qMY3RjZ30nEjEQvrLyVxE+igRd4sRolA/gEpG/9spgrYf/448PIw9RBV5x8mYga6ky6lVSxzMqw7
utFpvWl1eS3Ue1p9RFK11Zsn3uwqfHmZzp2F2tS8duarDXFwgklp3X0Ej00Yo1tPWU/IBZTo1Nb/
KDZ0akR1KoMBKsHBHzdaJNBiB5eS8vKKj98GOCSaNKiXEiEVBcJEwXgW659xum3zS1UdfawHIcnE
WpQ9Eqz/Nua7UnEl75Kgf9RSJ2QAt8nYGWnqTlQDXGmWNwO1iOdAvDotl8ueQDnq7ldBoy4EuSpt
RwuiW8K7yZTFoiPtSELCEuZO3r+RbrXgyyYNDqoQxrY+NJRqJfU9pV7C51S0dHfw3QjMljDgRQ/d
iOOBvCQqdNCvWPDQU2TAY0EMYfzracMl1JP9YUOl1LabaKjyHIsihRIEI2o4w9hx8DYtRY+OAphF
owvLLuP1KH5Dw2DsUNG/oFsc3WqEKjEmnC8gLiuclRksnxhDVIs4/LFOAaEOZCgYeGBtph+VJFKC
13mEjtjInAh5Vza8UxqzmaLbEMKrcnHE6H8wGCCuxjqm6ktVwZZPH5ow2zeyQc/IzHZCsxFgJuhb
62/FI++gquMFdEUUbVMKUEbbrWdT/sMf/1rrisEKd+XVqzgHYW7JJhPZ1ZZekveVWgdyFpfD+Oi8
a6K8RPmqCM1jO5hOWXYKok9VvRaUV/q8cBW33jhAQUKuMI6QUDCSjxVw/oAZlmrKlfuOZ3oZKW9y
chfN5xR9KPaxhkYbraeMWgfKM4Lq1ktv6dsgqyo4tcr5GHBv0RcJfwjkMk3WKR3KdQDqFdbH2X9f
yKi4qr84su7jrJINaGVMwx+7YGYknzBjqyYtYVEpZ5nyGevaJ+2i7+cbjFgP4jnj5hxYxZ7KUTv4
iBDLqxq6Q4l6poD/ArNBl0abBMywwydGH9wyBWhUUfcZ2C8KXSNYZP5C+6eMp9/uuGfU3BkkyYFX
IKIbKtpoQDDZW0qxodCBC0NBLv7TVVBkdeNzYmuHvC8hbst/DSFzJk8FMWVc1ASqayHxVaVTttWG
BG8nRKg4dAw1oYc0c6NXxz4SlLbFd6X6iWh1TGgjqqr3svGpAbpRFaI3m37YeVlxDkWMV8dayJBT
pcby2o0ORdTAOZ/5/KPPH0bdOqNtcBdkcOGGjWJ1XqsIbQkBMNRdoep8EQ2BsE33L9WiU60rfxJq
pqD/X6CybMEuJetNM850FxBFwwVDXoiuNQhPB3zU7SpBjQBqatjY6FyuvaDBfQfxEREapYa/OCMI
1WRmCtCnb4W+V2EOkKR64uqZH1Z3EBHHbb8WdbIvP1RmmwkiOcf02pj60o8/ze5/sxZV3hKxPUcq
u0skhF2tEWJMU0scuSGTWy8FC4+lZyIYwK4xJfb3NOaC2KSgaYYFXzhRgSQY/qA1D7Uy74ZXYVzC
3oYzJhiPFL1+baOh6dJlKn7y/HeSY5z/E/mDbgWzXBffqBlPUvQRoD6XXhYjHfNZZbktGl/0n6GP
sAhSdKtUPGb7oiEOSNvJDb1J6lH2v2T46gKVirwEpLsUmn4e9fSZQdWxiIhs1xJ9nyDHmxR6ROOD
Hoi5E2Epowm0sO2Y+Y9ZjG47/CNiJsYcUSFQA46B159D5rWTJNadvLMMbR9nJoarnsld48uek8EI
DWAmsyrSKoebYvxQ0TYh7yHPHv9L3Xxr6G4otoWq3xHaogEdDv09UucI1kWjAb7pdPpufIi7AO/P
ipeAgp/gxxwvDMiq9B5ZGImAQCxUMUn3KEqSHuRHHkcEjTFrkZM7tzuBAHjpIe3fbDXGmMdojhBF
XeU8TTVfghJ+lBbXCW3nfYZQ1iIp1I2Sb8TPfnvriqsoCe7jd06WFnIALHKLxsQKj1ZbwJiDR640
hZj9VW9/ICeIMm2lwYiufe9hSQQGqiuZ81uyOpec7UUEuEWGSgBZwZEVW6uMFKpgGyvbQDeIPH4O
HuIzEjphraBjfgXPeokfITdrV8ciSUMnf9JIgD/I3xDfbYPts+fTuqN+rfh/pbcR8kUe92m1G/6l
xPVZo7QskYvMuywsm1Jf6K9E/UH11SHP0KBfpglJB7yah6TmxNIUdRsFw1AH8DeEoAbNKe5/hV4S
RIxxYG+qdEgr/LQ/eQEvPWeWJUysvVsBaol0ICJuRXwkZihTNxc+5qlEnhzT6taxwjxFjXBKxiBq
ytoZidb3sAfMKSKdvkH+liIN9OV8a6qPEOn+kOSr+b+SAqbkDT6m6N6QEOivy+Y4tjvJAk/apo9M
em/979ljwP9KBF2aU3m7lLysmliY6U0KXaScPtyPxiNwxadjFTczRDtJpnlFpaMyU4BEammEXKlY
OUbkSPTwXTF3Hj3UKjn8xwgcHbPxZn55muKZ0CXLtB5lFzWUG2C5T/AeUGf3NbIENF27bewElzpY
kwIYGyRb3im6OXWQyvLi5+0a0WXCo+FTr7cHxR3Feu4nIDyOVqqeAJ0zpqVAczO6O2SXci873iaD
YySXhAZF/8ACQcnDLETGKO5T7tmBt+NupITVQpMJhjmsdID7hlDNt7ZYk/eix2vSmrCNjBAwxWZU
XVVDt/GUcLnf1fKcq8sCb09Go4wXxWT23LlC2wlVxDd/TldHLxn21ZfdAaIFDhjfC8oMmwboWvvO
cZEWzdlot1V2b9AEDH81s3ZVchnV75S5LdgWqR5I9Lk946cDYR+qiduC1o4mPyYQ+TUHtmz+Hy06
aq9JPtc1PIW6Vn37wDYNQic4K6ZgLUS4KqtpjV4dd4M2SChkniorUBy9j1Hn5tXVT2CR/G1Bx1YM
O0tSbyp760Fncjj7Kpb9nqtkANXB69rcZGhnQWUxH6DKBybo7YQZT4GLH0X3byLetiYfHMc7FTmn
bnAa/V4i8m+spyVXjN+X2D804dFkDlQlmwH7EGhnu7noJvSKvLez52Amq5FN2ihemkLCqkzhNuZW
nJBlTrRi4rtz6MqQHFPtWmn/AmgJSXkWc5R9v7OxPOrpl2hTMLgMAfeRymbqryONTYx/oqYFq/hK
C0rbyGRgXDpZ8jWhoQ37dviexxuajEBhEPJuxqjYgdIp3iVHD5Fgp5LMX5tDYmSZrOp71boascI4
QAgyR3FDqhjxjW+R6ba1v8qC+J7T46ZchvAYTC9EA6E9I+qNXtFNJla+SWup/dGOV18/lUzhZMi7
U7YhiwUzk6bj0EOqOiv0PHzrKb3y7xMYR8uLB6aOl9qnWzV2JKNxUW92JBGEoOBexnCMdwuVmaIi
+SDHWv2nEE0T9RbuzbVSbMMAdt73d3J4CfqfGNW/WqiMFNHa0mEQpPeGg1zB0mr4s5cTKcCcPw3z
0UZnOWHwdXGabbvwNHk3q7qb1EEYGaqfwVXyM4AZqckoPFlnGyjub1/MOBKZ6Ug8/kJ1lVCT5L0b
/bHLkA4hCNJtAsVQqkfiJn3YtrGy/VdEjWfJuyKkJTot6tkMgW1zWUL4ZbAUwSY1dyapu7mi7n0J
AltnseDdjq6W8hYT2UCKjttIE0XPjZvUhHZVChgyAZMI8EyAWUWr1mVUQbH9WixCuPQXJqIFvuu4
wYPKB17hKsHMwJ2E5tYhaMdAo2q8BPE94bD1jF3pvQ/DXpTSH/z5PaszqGgDnz2XCLUPMr2oPkcB
5Wobw/I4X0j/ypHBS/zSKn5teRvEv0r4aqHQBnPctv0uq3qW0M6lbHPdqfASzPIhvoseYLCgcSJP
SeRu0/ozkkLMT/YqCS+FbZE2qJtI00GoFKPbWKq9nZ/e4rMGG6C1HK1yATo2PWSLxVvuqKxO3ye4
YTX+ahHWFFh4UlQwImPeQIqReCjeCvvP6o7R0MISYmJTAigc20Hc+RUCw3lKcGg0dGU+AJ9H8m/V
HadmRFlCID+IeIuxwtfpLyOYxrO5qbSh3vfG/9sqXYDsYr5nrEz2wZZOLSmrENfjo6mHel2iPzFU
fOrcvB08L2NXLOqPjMwk/AHD1qIWTVUEsQQ4OgZ+jMlYJKJaF9PTAOdlXPbfJmQxNu1AikrONSMi
8sYIHF9TccHxpCVavUMAszJrYxNO5CGRbFc2JnrpGRt5hBMx3YHp+Dp1ovi/1W5VyXd9CBwKClnl
nwOPvwo62FETRxlaY/yRwEBYR3jMYvrQI9iaNOv/YYIDTqs9yC16o4XpjnmC/cQcXd/QPnUcrQlM
lHWXcjDZZN1jNU05PGIU955PNiZOn2YAfyTeWEPwH1q82uaWdYzpHNoV44rHx4wZbmk2HEV19SGh
Sauwhrfezmy/ubd8xC85BoYko73NlJ8h/BehaLgqTGeiBB6tuUePrSSKazZpFEuX7zhr07H5KQ2S
/YecNIMcexIdg4gi49BbSc3XKBO0IbSDz9uZWbN62N8mHDS5nrIZYnrgkS3L3g0a8Hm4iojrvOOh
ySs84v62AUPvm6+0vVAcdKZVfEkl9sLE9G0js9Kr8ZQZzzlkQbYPCTqCfvIw7bZLK0Ho1sRkPdmU
SwikHr4dnAzYDbP84R+8trm2lafPLsfQCT5VpW5DM52djw+MBtA62Zxk7IQIjTwFyBInclzZeyvd
y8SXGaW9bpPwXHZgban0aVWjuugIrDW/AuhRHy9mCoAVaUuNyFopQlSf5W6MKd3uNkZ26FBUDOlW
i9qVxassTxsf3faYHyWkIzbgnUqMc9b/FGzuIxobpcPpTTg4lzm/u3Ba9Uz2njtVGHxpYTBJe64S
oq/ze4NCwps/3oE/IkaZro8IOMYW+fipQJBOjfkisuVdJKe0yETLTE13yQS6glYU/VTePvgYtnTd
kXHFZYK6QFP8tZQeKL0BXiPHvCgnLDFzIme7ChPlUFbBuRpx/2CTaUnpNIxmo/Sgv3rGyFtdKIjc
qLOdV01uqTlsCgwiAlFjDnGrNjeD69FWWHY7tvsyKKgbk2ip/5eOybio2u4cBrRhkiFnyzYr3JrM
opVdpys2i7WkMSWxiXrwRcxWXQs9FjBJ6g8Pa6FXc4qGVrdSSu3A/v8WB6D1FskOx5ZkaoaolY34
IWuLpcaaKmEpSOm+GVuSa8l0MzQiYRtrJWlktmO4InSpJd9a06StxObbcoA8tX7dqvZ3z5Lq8SxH
Qvk3wY1xd8C2iqWl6is4c8w3SxkLd66xHmjxR6QXz4AlU4HYbVIVzKJzG6w4KC8XXfdnkt83lQzO
QUlaBLi+b5yVPloNyL4ThDokOLuzMxscz9X8Hu6T+UFZN+muzQ1Hj95MYH2JBsZk/NVDknm1n7FE
9/GlW8TRtCRea9HRRtUsmcljMIbXKB0R9g0q2kcrodmNBMluncnFk0YRZO19j5NR+D/5GO873571
sausKN4M863JdZJxaoKxc58kDDJ+mqtdPUzraGo58q1Pu6IOa8Bz6JPT3VjXoumvOmJvjyu75h7W
0Nq1zxqNFWUoMVnX6aM3zX3o25tUq5EFcKql4zmQ7N+xDEnOQ5o8IImpApyL99bGrJkz9xLuRDGw
qiOXVGcr1T3vJLBtfRc25qaPPJh0lA0l0XG0PGDeRZnf4NQLWXvEL1mtyzxidZ1FDVyP5FALPWLD
/VC1jxh0So2/WxOoPdL/6JZle1IItoHs9DH1hfUmHunSawLqWCP2h7PCc9+2hC/g7sj9rwkxr+e3
IwxNhb+caKSguKkZlhtJX6EYwc+fZT9g5UNJV2T6W9nWjx3OEi4KW5R+JSAToQrga20nB1wbsbD1
NYpqHGhGK1Eycm7Niu96I6H21Xh5NGCKvM9uydz16TGu0bPX9c+Co7LsOIPP0Jgy9Fug3YmUL+1D
oTO5VA8bd1DE9hLstRZhDGUAuQB/fkXYwzXfo36EPRj2O2x96LCjbc6s9qwv6lE9/43ldyWIVPUv
aYwYuMcKzHk912LkIzHVLfEgFAEpIHWD6ZJzz7ofsfkSolGGltOr2l0iH2NCQEVG96qDrU3xqxnc
y15KpKcXbibY7GAmf3kwar6zikg/OZQfHqaAVpVJVe8R9opNRO2YVJqHKYx25BVSKja/3HR7E/t6
TmuKPzyOyghNvcCx59tEnHGV2H7nKrPEFlEOPLv2V2vtAsdoaVfOlFuvLh5S4CxzzeRHEVwMyUpy
JxVoBjnTaFRt/ToEgAUAv5OJKoiHUcUoOwS3Gnadf5Hn8pvmqW3YkAPOcw0ii2F+Z5FAVDUEnMsf
gr2wVlc9am+9pDs7IzvnXtFDUmM1LDAilU1H7qW5KLLvScfVCrxbazZuN1rRito18C6YKen61i7C
gahADw1p6VZ4ouW02o56xMoaOhLEdqHuk/Hq+c2+pk45reSjhj1D5Mky1Y9ekm5CKtJJ5vvUumaX
WhohGC3VqLt47qHTb4WsQgWiSwWgUbv0nwSrGMsSNw9p6OncLLyvec9KHZEXciQVR0wP7BjGYtP7
2bbq0M9r4zpFMklnjBMz7xlIGlUrXBc1yVpV+Tl25ntijIi0fnIQSIXgWtNTl1HzSnPtGOnQzxxW
id3cqCtfabDebaVCe04nAt0WIQBFKZOF0OenWRUfE7CXAzgQV3cj8YMSnDdLZ0luYBMbZcVlSmmw
tlet1iVWoMovg9rOnSO/c3fywDxbybchai8KM082mQx1zbqyjS1t3AuRlI8m6Nkr3vHuEb2aOCZT
S16WjiK67chwYjceyWnPWWomMRVa1C2qTHcdtrW48Le9Me6FbK2LLluX89ZDZh3jPA0x9AdYvB1w
5LQTR0SsZ7H8wbaFKkV2I4SFch++hf7TT5WzbiMDBtNrRhqWrglagJL5MB1vnkxNDh4qfK5bWyLu
jLNr5ECLcP1lnvpUsdnCT4Qt3Z/wZSpVsJT7uVmcu97/eaG6w9DLi96tRYHCwqM+d8rPEcCWqByL
V6yQvtr0IoyI0GhYKvpN+5BgkP84Oq/lSJEtin4REYmHV5X3KiP7QkgtCW8TSODrZzFvMzH3qtUU
lXnM3mvjDBzFuZaMA5v8b0indUWz1OrBwY/ijZcVF9UU+xo4g8fjDjkgKjBHRfOO4pRuoL3x8BM0
Uhaiub6bblZ57C1KEC9md01RpUEh8yS1YuGf2zA4BW56cTtvmQ30bSQi1phd2fYkabMZanOdkFiY
GcnaQrTqp2Jt6O4+jMGo0QYLBgI6NwkmeFcYJ2CzpXxYFBL+SxJjHw0cJETkOFQ0PQ2/5g/LHM+I
FwofvkS2xQpxMdTlReHUDAHyFAFpDWwNA4vVAEWxy3Zj57A8qKoBrSD+fdp14QriSspNIfceetYM
k1UFM8vG7Q7kA8rxJoBL47jwWIq3iAY1blKuekZF3E9FlR48UqncJjxRSKKoC84xZherL1ZRzL5K
C7f66G5lW60q6nJA+8h15a0NtJcG923LVmDAAD0xKhlzzuKgW7HoVz2zEBHBmdNXAfwUUSi+w2xl
Vyb/hUiwhWtm28hirqKCfUXWkeNAauKXciysZK9OS34D0k+eQarzHcF3V6Ej9zCjWv+C+pP8wCB5
05k4FKFY+qAYCuBSfrmlMtrEwfTmO2RbRYq7kz4Iq7dtfjeAwiK2+Uo88mKZCnR+8Al7q16oieIw
cJ4nW2NEQCyNDfwHBcesFXFHhlwFOC4TELGv1h2D16APP1qSNtMcXWPe8FVA6gwbIgD+0SCsQG6w
tSaE7BmlGH4dK8kOtuP/mNZ3WlJVh9rdN52T0oeNMgfM6fpqpPQfIu2h+YRStO2pDf668SePly2X
YxLO9ZF+cH0NBtqntF+SyV+F4lc5v5od3AT9xTyvl/Wf6ahFiExiyATzWHNfe/Q5WbMCwbc0cZoI
5gQ5f1XDvBpwyYeczTHtZMoRgY1XY4cL1Q3IXocuTkIfZt+H9ceqgWoiTWqmLc3Qw4l8DGFYd5kS
Sz+jkw+WqQRa4anp3UXu1GMa7fT4NOKEqaJhE2kMNmtrr5vtrsqig81edWheLHnuBjY/gjFgEFg4
slmjYndwIA3hsTrjwNvqQkO64V9hBcLYxlxJKY6iYZtb/TFkd+yleBZijLOGh5moIB8l2LloPXSB
ZLQr+D9lctVkzdc0DjuXyYrX1xtnQpPmdlwXPO2RXAVACMDQj2Nfv7petk+86RoazNDceGdhAy8h
MPeCeeUUH3p002IkatUByeCkGzjMm2F4C73xQdHHhFSsUh9arYkUwirhQMR2gX4hw4Hu7X1YMwLz
e4gFswvIzigbMIsDg6AQVSrLWQTJRqoDvZe30Tl39MwZKb0iKP4k1PSnMjGvIUu+juASyaQzm+pN
UYnnFIlD5xtEov6Lwxe25BtXwy4B2VHWDerfefcAa6Z3oMmZh4b/tSaxjoITY815aFm5WJwRCpGv
GqCsRDqS8vQsq/jBl/48TtGbZ6fcE4ZTLAb9VWcqb9SvDJu2bgl4FUFUxY4qR6yl1T8lgT+EOW8B
9/6O1Qb+9jpC5Be1H3SCVK/hE4U+xiJkphcVUWqbDoqYApQRnlpcRhm0+8Q9lPq/Otw13I28cwd7
9B46aewNcOh84AnMUYZ0CcE0HXp/+GlTBvbY21KyWSIyKfWQUxJ870jd4tmfbRVvSjbDY4mzdWCx
pD/NcTjS5TZCzxcl9U8xkN3p0HRlMluP+A4EQ+o+oh7h+PGAyenOn2J8pI3hKYCL0EA6qGL9LvSZ
4klLDTTOtu7IcvGUpgsDzHzb0Z2iJbDRByfix0bwFQqB1bLG2gF/1TKfB9Fs5ilsYTjdhrzb2Y0F
ti6EffEY2jeBtzaGBxSMe72m3hVc9hXsFjabx4hval3brySDvCDivAYt3hwnnw/tGJpefKTReXYT
WHgs/lpz6VKoaoT2sCJ70gVzK4ORQcFwM4jMjdD008B5HI9gIpX7FxfzCpcfZmOBsFg7A8v4CJkJ
DAj7Ght9O+SdUVsPeXmrfeZL0bhLWL/6mHjzpNiHFpu5tmHXnC9aosEkjgPNqXe5TjIfHtNR0VtH
7j+jUK8Nx02uGRRcFvo3033NagSO1NdlGs6sFxZg9cEMbwWckyLsn7PJWnkyeg+BOnpldhhyeevZ
GIgx22kNb9uc/1CjlzHTF37MXbpf9TScosZlIFQtAOyvSsVXtSVyCh6fMYwrxfbfmA1CrvdmRTSu
Q7UvAEXUGfIU0/9tMztGs9oB23FvRBDGeNr0IH9tOG6IIkBQHk9HKwXrxzMsQ0HwV7GqlH/q8IqJ
qX9EFN7TiG8qBf9TAckr13xldu4Q4ltopw3R9RTsTL91R6yF+dpaVHB6iP8g44VwJHo5oxFvSXPF
aOanzq5SJXp1SsJMzy6kODxb6rvKXlU/HWqL87G2j74puHu+5zAXGyhfZS31AcsfWGfR+odpGHdu
VQOT8/WVahkrRVj2w94nKwCdomihEuXnFsqCn/nYHiib6/puFAhaingjiNiTKdIIj/lp2x1M1+EK
CUky6SjUaBpsFKtBXzyq0dk6AsGvA4CotvdR/ioCpChzighRCJ3r30twSbUa8RDMi74GCyITKRRc
oWmvU+OkJuc1bNqtNM1zH3sbk52jXUQLXVT72h3WVtMe8rZEBoTEjJHlXx3kB1XzHs6XoJJ4h7O1
RaiVObIQcZ21qppXlX6F+ffUAjepyzWAb44htkxFvzancJ8LtYvT6TmoqpWP7pktEJPvdGFN2L5w
NpvT0WQGFnTuiosZfVMO24iYS/2z9clW95cedNJauGdDsidJxbZDrpJnpzjgMgl78nt/eCkw9JCe
B8V4mGihoDOS7s4dbJ/DBEwlJPc+tHfKh6XIEqaEGFLrLtocxoZjanDGqpvHzl+RzRLF8cYgawmz
hOXOXcPscnX2pF8BAGclwgIwIs1WlAp3mX8CSdP25TVAPMhdex9lt1QFdgI7ZDdC6dsADJq075yu
1ECGaYX1MYu8TZI4/0KFZkPIrW5NHIgrL7nPPUgi5Dv9FmuEjGVbh5Lks0IZNyD2noTaV3GDxPg3
bFHku3g1ZylCi/ZFr/pLLrCn6OJiut7GbiqcXMN+sEHupxFJEGy/NVc/NX6wC0x3ZffypukOxjnI
HUxU3THEkHZ2SAafvE2ng7X7KPR+lVUcpigVMyaGvY6lttyGEiUsJbddN9+5+myQSBf+l81oG/bs
w59Yb7vlhvA4Upyz7DPlRo7iEVPOEB0ixYA2ab8dJ7pXrN+XmdNh8QlYwFu6mm1IKQZoYb+6/cWr
ilPop4shv7uzpR5TohcfRZ3tcxzCPRsgIAhM2PiuKcX56Nxn0kkB5y9NtmX9nk3JwW2vFgSZOB1P
mD02NZ4G3xkuWTJh6cQJgGjctBSmb7lIBsq/GSygvI8KyYDZqcc45gdXGXeDmC0RVq9WxIxscFYt
eqCnUcATBOrqKNSQFJaBnc+O/+kWRRMwjfymuzVaxupXqwOWfYo5UfJPlyXln+Kl6zobbE4yvKOy
Iw0pZC4kY49hh9UExFAFmyQmSIk0Sxd4RVmlG4EWZarP9VhcTZ2MK9QnRZI/+wYcAveUhjH4KpkT
f5dqFCPWsYp/wsKlm0XUF7Glqe1szQRvP+CQ7EtALrX+FuVMMUc5q42BYEC8tdKcEAyk/MNPZzFN
h1a3EkG3F6PD9KfapGOIIR4QeGucaolfyC+XgQoNdDRUaZN/ior+ZiEBTjjaNNGeQ8+5Vml8dsW4
NlJ7q4qO+7PDYeESX3Oxy5cpeNZGypnBvbSejvUfF0FeXZPSPIyR3Hm4tyY0xtLQnjXPxSrJYJio
S7PvLinE6SaCye9P/m4MkTWagK3nmTPZC6mGBZNuSmu6UwhZOZ5pgUDyIEZzUeeHdBCLpn/3s3YT
2lyR0OOU2yxaUhFjjiH+PJZMiLij7DAb0etKQPY1NtTnM+Jb5+gKN2mX72zNPmtc1ioMeeuJOgcj
FecAJckIsgc6w1mvziWfmOh5BYNJtBLDRIEX2QuZz1pytHNmwnixxczOAa6Hu1r8jIRGGOzVskTs
fCgoKcBi+DOkd5u7zhi3tcaPzA1MFujPbPgXgQuwd4xAf6lr5HrhtZTdHyK8rYztl6iOJdMFejFM
uehTFQpHqL2dUb56c6x3glizQ0aVzH0w7qXWVxcqP7QWmMtsn7OLx/qV0afJ2e2isdfIdOvT0Npj
HwQPrZS/HCWXsbHPY1L+WS6qoAJtpqBXdCYIUil705KM+N7zDQY9BsPKjr4x54YApQra1p24t73Y
5AvdfZezAFvm2B+NwDl0aQVg18O5GNXRC4PkZViGeLOABT9xpz11Fcah+LPX35vxXlfTpg9S9nQE
papyN0c30VM+mWa0dt3xtw0bTj1K1bqpifSEiq4XVMfcJz0kdEjkaGAkPeAUEzaT5Du9yh6N+2aY
vDENxYNpuQCV4SMFUJlcJCKDJKFW0blqHtvwuPFuqQYoz0j2PWfVCNvBVeHBysxzTuAOmCYLNTu/
eQyIrw/rj7EyXi2fOGzafS13d1lrgSCBXRno9ib3tC0DzAU19taGSpV4YqNRCDPeWytDPZLCmNd7
OBgwdHHiapncx8nIAsNh2FQs25B9ZtbeJQu+dcQ3v1BqPXKUhkgPRmmdJUD81i2/ulbtdYdWO7eX
U1adcrh5JsvfQvsLykdKFB7jWXzamHSMgpjfCYEPsUc0XwwMcfNbqD21Fmwjbs4iwdFZJY+OHB+7
LAlrLfZppLZe/a2o8zs5Lfr+7lDb0K3gLEf41qa3Cv8WnlRANK9eObyXE1ogReS5fafr/Sjx9MW6
sTGxJmtZxbRHwj3G3RPCleS+1magAh1WHx/DFilZMgs/lgpQZ2CRB+a0RxlWtzRRd6fQb1oBdXgy
gZKAexTOY8jUlx1222rcetgj60ZbVh01oE36hhZ8VNJZTOxmPQYOQmH2ZEyVjDqyhJFPutWZNmQ/
seYRizT7BET8QxD5rR/xn3e696Kq/lPCLXuK5AxI1w+wOGmVQrhGU2HeEM7e3ARJvDbg6LMpUXT0
apXpgK/ycG+JzxqHdMYDzPHDlvoA823Cg1NXz9JJ9zrpRoYb/IMAf2QRD/c3vPmYQzqLT7NQ19p0
n2uTuBUyjQxE1ShErlwMA5MsJloaytc4v+R2edOZ6yWj1JiUBxurKQ92QdpnRXtYIo1GZmJr/mdj
oq0W4qG1+skzcbCpsCXgKN6YaGIm0zpbhbcJo2QjfaREyHVsRaWVGA8g/pCMYJMxsTkPgslm4XA4
dBG7DxFTQ8C8MWRzT2prrQvvpaxpbNp0WDddSI1ooSojayW3P30UAXi7fmPKE+JHrk4XOZhoR9zP
MNfzRLepFZCwhBph7wGA6nDOHepiMSdvQxuxErYWTdi86DJ8tvz+rmhCGWiCXjQAww0lMnbIaTz7
jQTS1DK4oxe+5AhBRBoxxZRHn4+60vLpafAJxPPCku4w2+htu3KoaWWiXZlaEBHYwxbGCjiqt1LS
M2MM72nwY6MHskTZl9ocim0S0bOoN3rNXzpUfEIozOqK4VgNMR+FPJNHZvSu9VqzrsjwXWaD/DF6
dp8GOSr1tBgylOThcDTYdWrwi3k4NMv5boyGtVP4K2HZeAzdVeR7BFMDq4Ayq9OuIJJeThAAtM5Y
Onh/XCivFlIVh3FXF7t31Wf9MvfmWDC0KpX/XprgAik7HCnZPzVf3LDOIo+8XafX9Bc4xePBT/Cv
z0hq2uIZpC1Dce8zNLuVc8aJR/htgJ+sBIzxJzsYWcV70VaUbOaxscaDrJxDJadzlWfXvE83QQ53
zGisXWw+IlhAZosQ1mFwgQTdYhu7GBsDgYJrOFsmI88yMhflPGf0qxML79+sAoPrgt0qY5Lh8qk7
oeREY58n5zoCoV4QAJBpHnsqhK8lZ+dqktbd5ZyNghJZZYVnFEsyhrs8gVBVooZO3OagNe21L+WZ
oLt1RSkBNMp8rzLkElXSsaHX0kXZePhxHfgaxqrsa/pUs7g7immrqi5Mxc74XTAK6K+N0Qk0WRzr
bkfvVCYOvWT+1ZpORcaFx75W1Htb69/Ksfj2E7WcCufQmvGNETczJfAsJEwC9w3XuN//9T5r+7Ym
jFHyNcSszT+4EBFst3w3qmkfdulvEeaEmWmHFG26XTm8CvHV6pH+8x9ZXjCRamWw1l1GRXl4sCmJ
Eg9ZYq2xgIgYvkt8iRyQxIwYUN0msoJlysJJYEkLI0paj1KsxJWt18F3lxdH9P3bhhyD0EQOa0S/
IlXPlQH4t9SmjZ6iYPZH6xF5xldvg89MkHONlGlR76JSpJIGNT42zGPIkXInx38aOiadBayYwu6S
pSemnTIVEdSYymzJosGHT4yfJ8CqVrfF2QiqkzPkf6nbk/UNPrYMq1VqtAT72fW6UMSLack+J5aY
66bcU6fiakD6oXu7gp7GaT4ytIFyCi+NgG/tQsJivqVnpNZn/sJyk0edig1BvxT40J4t0rpr2TxY
Ha4MGN6EK+FKisRzzi5xsrqlpiMP0p2zIagvyxFLiVHveHiIyLSVmp1RaSfXjJcOajLOQYxchoK1
KfqTIcx7GXPg58UpSv11Xoi/VEPXU6MG8hxC1g0Z4gqv1j40QyQ3eEV1dmvUKMpDR+SiUWWaZSBi
y642wrKnkX1o7rJoY5qHABHv/TQ9BhdyoAw1jPjCW09U1wNCKT2JD67LOipl8yf0GkHxcI+b9pz4
d93IdqHoD3Fs/SMvbFU6yaESXMi1OBktq2+TICsXfRxwyrAKFoNXfUR+9KjDEVWafUx99vQjC3Vi
b9GcAChAHG4V77k7PeZHVSrgb6Jc8zXAHou1h7VVyugyDAeMtuFfEwBaqLTy0mn9JcJkqflcEYl5
sqE4J/20SSKfDsbA9BL99SW4bcMyTQx+AzUbWpyoPA+a/ZDssbSOZYmBs3DwII+goXgqs4xZt0ef
1BvoESi0QK8Zh1EXG7NDMTQSAGdxk0Stfe3GlGsKWMogboT0PhW9vWRvvnUyUtqok58KojoLvQOY
ThWDgrzv9LfAR6DPPpmIah+vHW4lSMO505yFzWCjxOwW2PS3A3U6pmuiFFt7GVWYUcY4P0qBEbq1
Uee1PUbIYhbAymg/ee5LnhBoh0Vz9jghUtlJHD6N0N9rfXh0zqxcKYON8KdVr/pP19H4s6ON60bn
DN4uukV92eDqgtdz0zqW79Kx7kVQb9sJ/pYe7p1OXieee2mjSsmBQUdWhETjn2eDvorHu2161F1G
wWIve+kqRq6OT8mmLpkvOQGLa0ev5gCGM4Pi3oXJQzjRfuyml3zSWEThv6nSew42obSAX7C6ZgvD
SBlsnQB4T9wcdk4ADFhHVLgjmJAGF5YM+qz+ZmP3p+tae+FMdS+3XmKvTJWdbEKjDR9onuj8T48e
ROOQjzrbhwCHSnNQ/6T3xpnxrgfdXfcYEBMQYut3a3IWcUkXrrRbBxRppDS1nebq4WByCuPdGf3n
iJFbTih4TZeCAmBnNFcws9gnmpVpvaTgU7h64FSxLkIbaIzaeRoQU/S8MVXuvsQsjxysKY5V/yLR
eovcBN/mi62MKy6dX5OTuIzvbKvPdWLv7AGuf/xhZ3w/kYOUNjdvDTnYUkc9R/8SF/Kgm8OJEEPc
pS+WnrHhjNGXpU53TNw55gWVeBiTJ0B6mS8YtluIQMvxuw7YAOFtNaG1aJgC2QA/DyMvlesshvJV
syWuu4xeGlxcbex6I9iF2k8JH7Bty+3oAEU3OkmxCgVikny6Lay23nupy/ch5RGF42vco45mSqoD
YikzEpQxlw4Wg60yImeE4KaRW7ybcNT5OXQieCFpAQgDVPS8a5g+4gS5R+D82jpnZQHAKgUVSKAg
YHTPwg0mvhq6YYXHPVUjsdPdsUxBjbf+CcPjOVDOp8m1UCnj3auLpwaOg/KSl1G3SGv/p5ryxQ0B
XKsWViZyYHZFetFvNHxObnzUpx4HElYy00cBkWYlM9NsX+oaIyp/poutKoKxvIxAEIdwmCE5JQJk
hNaIreZ0oBZZZcQEhQ4BJKiJShUu9SVpUKPZXnxVoTzbIRJSvbNJR+6I5mQHzw4GVcvGiOUhxl3r
Wv+medniOBd8G9Rn3/Xg/KRee5nKeUyNwiCLbJ+OCK9TzTxFqX8j4ubJJeI81qxr5TVs08dlABnC
ZE0CY1qyezXxBrV1/COrAqkkH7nfjWdSN9YDcjWm/bsR6XUbk5zAKyJa7w1U/LvWkIuFL6xE3pnb
/py6qD0VkvsiH53j1KO1bQv29G2xQT0lls3I6iRhE10g4n5qzLLAvwFmOs1jzsMC5A3sdk37zsIR
6aEfbN2x24q4PfiCg9nQSI/Op+GiDRm4I0mllv/TPEcci4qNmaMwA5cFetE0JD+w9yWZgxXWDSGn
91aYtyaTu6rDQWtQ4DbyD9PGLapYszJzJ+jJR8uTNT0xDKWPnKXfYAnFM5UZv9aIYW10tc8GRTwl
oJM/zS+HR5+D4gHZwgBMpOgZbuom8wOOydtUSGID3SOiEvwHUXxpZqSYXrMBE+ps9dXN7Bi1MxYA
7dAe1AA5ROXGntuGPmVERK0c9gzKSM9Ax1wAEqDbp3z61srqYhTerUoYzNc1vzPqv2uSV0cjLLZW
Rbi1K6+WHe01stTtNn2VIBkUVqKcqDWkAf6HzTSsoWSXSgP4FdMnexZk4MxxsJrhvCfbb45q0GG+
mS3PPamhA4yi2k0ZInTNLZHlm6dY5Hc/rL98VPLKFZgiTDx1YLgcAF7EaTkm2cFZTJOhZz9giJdT
+udJPlLN2wMouw2q+GJ68EwQxDbJuJz75B9MJHPduRZyM8B+7JAYbXOf+Cwq4szeJVzeT8r/soA0
25AKGkxarl39OJb+3qXTnknk1R6qTdhGj8qb1r4xkKiqMe8Kew97WrhPM0FFpOFUB1FFmMgiSNqH
Xcu7aeeXugRCSbWKKoXQYpRjyUQUO6aAAb2Hz/WZGtZn0ofLOrPvSYPyeaRSGMFCJalCWYcyddDJ
zvPIPtSxiHpG/TBi/yUzoFN7lf+whPlCxMOvYtQxSA9yKrQIN9oB8Tg6Yw/HzOv2jS12A1/+MMuP
YdWcWE2tPIHP1dXOKvAWno77XLTbIIZ7l3B+U1hjSaWNdqz3zAJ20o7YXEe1DGKaud7GyI3mTndi
iHgJtmkTAmJQkceuBdu0jA6GSC+job+lBfFwUl8TfwCRasYhgnE1XabADjKDqm/OfodRFXxgrCdL
5V50eIgD8x/bmIMYRHPt/HLDlb+OBmfXmHtl2zqgkcw6OTrEtiJ6Jjp6XPRkVbVFtzaGjEwtppoo
U/URDZqNAlcNDZkSY7IeTZsAGrkasvpopqy9+WuS0Bo9dxksy8AUK8yfKRFeMC6Ngc4hVCC0p27G
dhGCljNjnhQYmFow+KReGRGcj6X2MFH4jHpybCTY4iJEbKFRC1ZkI9t0gEtjhN6XatO+b/SbnUy7
Qid5Z9RR28i0ISbT/td33rltusegg2CVhfgwpPnu5fSB9QwJVyhLnRLPly9TjtQKxfcQl1tZTOum
ZGFrxPk2wEw45KG1Vo0zLfMoemk9A8cbx7wBpyEYXpIxezEleSLs6jmEPG2mzXBKybLb2ZH5qRJ6
MpC/l5iqfK0rfz1xEDmaRRUA0Ym5RLkq8Rc8ST39LkPn3/9TfmN6j00yY8NJ+wt951EJX65KDWsp
MZg7LxsOxPSd0nj68kSAyGXyXrwcr3rbRHvyVTcDZFJuPkxQA5SzMnLfOm/8rKbwyoxvk5EaWatu
G9GrIazs7pCOAjCmwbIrigEWPcwjgWm5NKub5eQvWt7rqBH7T6a5+XZOmu8bJVBdqV3YcJgqb+6t
E6Qd7cBMC3IxmxdGuXmaY1IUFZq5mV5XTIvKCFatpR5lnmAeT2BF9C17J6vAUBjl5o2aeM6Zq+65
Y7O3Rc4kzUOsvLd+xOIYpKmao9U421r93siWDzCCJVaFxclJvbOVKXtBQUFUx6BYVoz4ZEBrCsGG
1u3pIpLZBFub+i3yi+aoPCDj/Mn/lMlut/acV6dnP6kr6teWTv9J88vXHAaFryAKyIGHIDStWeuk
s/ppRhiyan+0HDu2wgEDoAeQjdfV36hEHrEYraVWD1AcjZvWq88iqdCA6fTbVhhtQ5UyTCoOTYTs
IkblPpFRmF+6oP5nWZQwqYHz2y/VSer2By/qN1WuZPFTg0biV6Ol4GMdvBEHgg1ksIqZ/kFCeMRW
555tpPD4pzKN6z8Dh+YmAaqyGKiTkbkQnDvRC3XJ9YjafQgidoeM0eMcXEpRbAqmvXGc/vWg5jTy
vPKuI4uB3CBAmaJiweRCfPbI4j6F5SvJjyvb8/ey/26YXgQMbrHTxgH1X/IJxJ5tU8KS8hPEzDUk
l9sv6F8njl6N7r3rJEucgtckDNdFhYU5K0+iG79cEtBStwIw37Gnu/i6OA9SrUVXXrQE9wr6o5AP
jJ9z92X7LGr7CVJ+JceF7PXrOPYHx1VQpr8gZy3FLN1giT0Z7pcV5kfigzcVpviebAGF8HZpkzax
l5Geb2q0dKSOtt+NrH8pinH4mWSy9PjJVl0Mq1JGstgPtcN6FCCT53f1YcDN+dzrCEwsCZ6MmRIC
CODiTeWMe7fNklvt1BUG4hJNVkZ+aficTuBxwfm3FdNaQgkcwmO7Gd4xcMC0uFYcGs5I+DdRBHiA
S+Mvn9h5pbA9GsgoQK7wHI03E8kZSi1WqzzS40A3452rWXL/yekj8k0OcKZ5d9Syq8/tdNbbWX5C
E2FvE4LPU1RKC7B6fbJxM20FyXSR9HeQ/hGbdINtSv0yuTtbvpveri6JXcjLldcUy6D8KkP4o9ra
AKA9kATlhltgk0s9zVeBhA/gLxEOK6zAJPx07rOnrh0qBfmJK5NdCVufp0q9YkplABm3a/hoVXcC
aWWWIN63E+u4OTpjZv/zDiF43Rp4BFidRsXdHFmgolKdUxLOeb+hacfzm6IKKcK3EBp24KDHvg1y
5XVw0GD3TIAW4PmUGZ5ZZJzxmYIxo9837dNYfcV4q6LAp93804BPEijAOOg3xEvU9/kiQV/nmPGF
0SZfWbp+TlOXPZ/P62uGySJpWJNrXBMt312tPWfI/hwchzF/ZoxNACQKajaGvmA3v3p2W6QTtkez
gVZc7mqf5wF9+jMy9632xqaeSDAtOJhXjKNLttfM38leZXW/MNxNDvHUiqACYwoMdyVIcxg48dvo
ONuhQYj2ZHzy8eg1AcjeqkRwSQuHFv4wMBm3uERZ8dFplfFlXv7X9WtFckDEZpotY0lkb0l9SFgG
oHd2bbusWMUW6iTqFRpv3C1cOv08eF4UqHxF/grTWee7QGSZ13xE0Z7XuGs3TE5IPrP7/dCv0fw8
NWzQoieNWqmofudnKw9VcbT1GaZVVh9FsjPbZwklpMO+ETPhWtQD65Fq4RanPnuO9GGBBkv/bRjo
gj4wzAshF6L7HiY0H2epriloW2Njh4KEsg1NxpP+49LEOwyFdXdbNuseHU8yb3mQKKdnt7jhc/MB
CtLSRnBfCwIvJD/6LUXP0Mb7eU+PeRX5bGG/1u1trH+rFDPJ8FuReuDRWPjMe4gWa/gI02rXJmc6
swZbQuAjPAClD/qyKJ4s5i/0O8hO8kMyqpsOh7GMtb1DU4BDhmsQc8LB4zea7nV2KHykpLQMwINq
/h7wCVz8ws4bZvrJujUejINXiQ1SW1X+Tut2Tfuvyy6TvE3mAfsH8lC+FSHV2w3YE3EKOTM3rV7q
I2dwAHt0gpmYPQwCKEB9sEBkeoTxxwVu8YW5QUavVMTzHHzaKmsVh8uhRPC9ndrNEFLJ9Kizn1Ql
njCp0KWid9/Mwiy2HpnD3cDbV8TMlZEvGktDMsu/wYAwoZf3X0Fyd9xDrhv4Fa1tMSMzrAIXTLfy
2FzKc598aFm2mWYov949EdSBVsaQ/9ta51heuu9cO1VwoGr/1MyvH/MUZ6mXf6a4xuVNDB94JHMc
qygRgLFtONQJ+Uijr7Te1uYLc0Gbg2SweJdABKTP/NvScfG/lAgdaeCwdqQnEUOIbY55QP76UrBW
quiUnd5b+xI1ykpHYap92X1wz41NZ/MDsPiNFoBrqg5cdyyenuLxPLKUog1byQgRXQ8uvbrjt13W
AgeGxRIpJmvKJcNxYw8fkEjWAAMWHu630KaAceglnxv7Wsar0N8kQBgm42oOu56pxzQntcmXAJVs
OzXcn1tHm5ceH1y8UfoVeet6gC9YvUrrtUTgpT3ydKZJ4HFY5F71VIcObfA3NLS4XyeAP5324HDH
zEQzYmXRO5hbCB/k1xjayoAPZgCJoHccYzAr8Pm9bVueY+MtZp5gwJZJszNrMRQme22CZSouHRfy
0JF0ZS379h+4UKs9DNGJBXZaolJadQoBfMxyZtHyhubXCN0116Ph/zTDMRp/pPkFMrVGm1syaUmH
Y1belDJQ1m6T2Qk77OsR2F50HrrmGlbHSk0LEt02aQJMHxZjcGrjtzD68fE0DMlHyNeKY6sHNiGq
Y2dsgA300Qt6HuuS2M+k3Pj8zYEA+eVax18Y8nwa883U/wSVzH+kndlu3EqWrl+lUNdNHDIGBqNx
ui+slDIlWbIsT7JvCI+c55lPfz66Gl1WSkjBOHWxgdqDIxnDihVr/cO6s/KBJ6ySF0Zcu/MblCXB
HBTzxZLDkbmbQAROhCOOGNaWS/ZJRJQLcX6b70xJTsuMZJcNzypcRfIOBZtP7XZhUPmlNvoqY39X
4QU53qXGaig+1EB0lttm+uBRjtffHAha8YBv6TsU8F/JdhMvyBFsqO3bqLsrlwtNxh4iXId+sHzo
sG+iQd4KkJ6AyPUVLJeifd2CAHQQAESMdOgPOdTkYrWE9avYu+7199b5YpzLETuMFH87rei8nHtf
OpgxLujG7tJLfnjIyAzFW6f7uDoS9hPCNZrLA7YLvdeSU6Ewzoz7yw5/WMexn7IFsw3EMtP1YHxk
oynSkjrH0c5TH9MKHYKrNujOJ/kxdwTgssvSf+i7uxqvEvehBGIT8jxvMV8DkzZipbNsehCvZ0CQ
sOVLgYPLvU6ynUTd0g+vHA4vWkE81HaSCyYfbkMBJopiF6GluBC23XclQvbsuOR+g1awPUUkISYc
Ni2pAR1HyoDQ0+sJSDNcB4SOi6uGN7mIP2OvVuVXBkHONL1P7YfaA8XlfhDjVrKiehtbLFfeukg8
0EZHv+BAH4nA+0W7OWJaEhT/TZu8n4sHYz8OLW2hg6QpFxDI9MS9O33RVNILpPehdvDaqUkqb/y8
BoA07DCFu+iD9gwwIpEBVcvl9bCMdGPqfZ/RDb1wbXTZyeVioXLLq5Sn/kPFPmznA5Lt+7Ur9lN5
qxTkYXkblPrQOYiAy0OvAO4gNp8elHnY9PZT1OvAj7XmwcuSc+CLZx1oWNi4K2aKQUXPcvjuBbca
CgzwdApOoOah+HL/wZBqET1ABm0I3jnR117A2IKIaRMUOGYYwC0ChTCvNzCUP3006DhNsTmIqrmv
vPhLiGNO0Ag2z0Y0A9sEjsADMh4EmCDRCw6rCn68eNUN9oYuJ/YW85XTOO/6kUK5hc2Rb3yNxE8u
0b3YxzjPeQnIYkRSUOT9DGKXp1+BPqhbIm9bhZrYrXea3oaLDXzM1ZNP+Xnrb6Q0rK9m361vqrYS
qFOG4Fls9h58CEK8iEEVrjhLjD30G7yojON3YJbpm4L1kAkMWGv2CzoN8M67a1cjSjdvugcODeOz
JpR7HZp9HoQYmoXpT/Bd93XFBgr6PLocdPN+aYC6WarCd4PuwksRowu8RBZD+3oudk4y1J/SvoGw
taDODrh1IdeyQ/Jttr8rIKiPNIt9PVlzOct60z9cIVhrToBUnOga/4hOrzFq8IO+jErnzpgoO4TF
0FwNBtDa0pUASbV7UzX+p8DzZiSL2HJTUVNii3yPKI5+OYoD3W3Az32VTf4nrJJpMppJXfizDj8C
c6CxIHskVGd6siggUr8xV2uBqj84SfK5db61DoSdopZmm827qVLDtetEzZlR2E+ZCRq9L7xbiry8
p9abHK6DlS3ZxrRcJyR6eSEgywRvpKWQGJNanYkWPjWNxUMNlbhP3a9SwqIcuD8ADvBCrc/cVvi7
oqFRU9H9KBRHViTDRCEfdZEB0T8f8xRkBrJquSoDZDoX/T1wwKkjlsk128MV7xq5n4WWB2AnhznZ
rInSK60NQkR2hlqh+J6mGG9nmX1KKJ7A9Q0uVx47CwD9xWvo4cEMWzbVQ67ajg55FSA82Q6bl0FG
k6pGpdH1fXws8CWAIBVAWlkQjQ/j9BdoXFyBcXEd9L3AidNJUWJOeiTMSlzWFgDleqB4Un1OVHA/
gv2LoSDsunHc97X5Wa7Z96ihP8Jvo6Mzo37SOV/nGHqfoklQ9u7Xvt/o4c4PkUY/Y+l8qDRyKJbU
Xjo3Ob5fA1iBTrQI3lU3qUou+5gVd4rbIoh39RzjRkmMW+VlT2Kfq+Aj4B2gj7a8ob8l6LDD6OmL
SxiHF6PhWR5EhxR54CSFT40zm/I7SJ3dlTTdXrrux2ICKwn8B/BZsktbhB17CBSrD7fEL295HKMI
56dvixYH86x/n3S8lzqLxgqKg07HA0Z8yUOnRxrFg43eh0biGOwZ1ArEfgyWyf2JJs0MQUN3pZ6+
uTJR/tcoA5b6wxuHZqC3hvS/dHHGyl2MHycIDSh5SifPaEWU1ViSdFV+VWbiImpVxU3SO82KzBLX
M63ZWNY5Da7OIqVEMQOjFfwSDekjXL8orh3xJq4CjShwX4RIF57JsrQKf8kOZQ3uU9PWYGHxm28p
Z3GlVTnFr7XYQNitYNleIXjXYnkMXbZVtDRXetPfloSHzi8X5CUmDmbtBAZSyhnD8SHkv91KA9aL
BnPfjKZAq6tIc3pWYH/DgaTBKZY6+ByHPkAGimAmbt7w1h3REa2CLiM2GESotibPwFKpXaacngc/
4qI8Gnp6EtRE1tWjHERVSXCvVCMNyuspK8Yy3zWm0BOpR0Sif9NJrL+RajOjrM86P8KlYoqtutLZ
lBbcQhM9il0XyAItOhh0MZ7FgGtLnqQZcMb8S2cpMS9npRtXlMcy4Evht1DTjyjOIdMpavkJXsPc
TMWQ5IPZRfkcdpgR6RB4LmIfEWYBVRyuugEoOE7ygOxkxXvAhDX+GmcmoCtYsPGAd6Kp0FuEYOtl
rn6tjfDEl0qi8gFezk3jbAFN2Y6odKt8tcZ7DcBsTj4HyIdhnejMVQwRsLRxFDkIGEeKlqAbxnP+
sx0aH83+zk2j+cbNxky8UcsQbo/utAlIPHP+JMDL2ao3k5Jo9tv6S5YC5AOd4kdAq8vFAOmvVmei
7Y3HAxXTV0p4gabnNhXpBmlPTPoukzDp4E4EyEQM5/Db7MIrPlmKBT0VL1CICEaiSRHLJcmJb42t
QySjR+tmtEBnggfVvyBpf81+muOD6rTVgrhcHHkLIFXdLxK7jCAj+k3nKM4H/nsjBSwkegNBojCG
lUtg5Vk/9gXJQmlz5awgDYp6fmMM+SWwA8/TkOvBv+b5RR4vK6sHD96E83tV1vlW99VzED70Y5pA
uEPBbUl+JCZIoaJ23KzDdx9EJUQzYkd/uYzOsnFZO9t6NNS6iNzw3MTQOeIJs3uakwa+JDVCMY5Z
B1yDbmkiDn0JnXy6MsKpcNFa4tTQTR4cP0GAsUCNJROox0sr8YVxO+E5F4Otq/mjhs4BlTZVaeaD
Q5K1MaQ2M8hTBwS4xYYNLFBClBdrG85xdGjKPByRH4r6EfR0R5MGfKJfe/E5P7ENDqJZG9otve9s
WJ4CEmo0ImmyyfFHAKwQ5hnKlkcpxJ+KtLHv2xFlvRYsPn0hI+zysQi6qHOuy25Iy/m8c6Yo6G5c
qfPC3w1x1HbQdXK5yYKGS67qr2MwRGuC4FPXqM8iGzugrp7rFi4VYiQGM7XjxEUUQgAX9GNwLpI2
Ee86EYb5cN6EXeXKtznK4mA4HegBwy+P6v5QvCt9Oo7lT9U5EXjblB2yIqrvJiU1hT5OgvyrClXm
3URZrBrqvJUuwYdNDSxoNHC8SkH1XxxT2M3Rt/OHj2E2ZWLZZ+0k7AxcpIlBH5M2jNTMakh/isjs
1P6b0LZKXLlFU+KkKFjK97McK560cM/4aAP0ll5i1EVshiJJo+YBlBA77awBIDjehKBfwJ/12QVS
L+Z95GoskmZFH/Rt7MYYWSyrKVHdHwUqycRQkEt2sVuKGQ/U/0CPFdflEIB6B2YXjD+FyjVenwa3
2fnT0s01Tr22XwSPpGFtWu8X7fRoveHb2ArpGmXJW1QeK/Vaam+rGqA+wgWeuuma7eM88eRrPbdc
6w1hHJ5h6vMeanreWOfUF4P0xlHBVglsW+u8HunKrpdIHPeoGfIfL+/WPsnvWeIkvU5sq8dvxhPz
eulWSY5CV+xBWELp3A/fLhQWDHiI3isPch0Ki7BIX9phr6LcRTUtd3jgmrVIUFys+9in3jqnQXMP
mcxB5TCoSjehGLa2zXgAGGl7tGlTiENQ5Wl0fOz6soNX6oB7tOcUTFW8U327Bi4XCfS4L3atqZ6y
hSU1BiFBe1ORWNb0l9FFMcGASqKkfQcuuKCSuIQO7lGRyILmYepUQjbNGjnUQtponeBL5mEIiiUq
oymhbwRO4VDM+JtDIa9W9g51zA1fZ/qKhAY7N52njBCuVT5eZajThB6eriMVMsSdoy6kR5+7/nxj
LLXsKw5F7dO7GFtYvKTY4PrIrha9fHeaERf4yDofW5B7gPTSdFjNtaPKTNF9yMo8RTrJzhGY5nle
ELpHkwH9tvMoCRs6pDUaQGzp5VzRwUPNMkLiL8hXXo2VXeokBjUSRBaxkQZbimo2KuxwVlcOoq1F
mwwJIJFqzJEjyv04289eQP+70ASzC4kTl9kH0Dmcb/OQRVThJlrn+77EJfC1E1dQ8WWxYD3CTQSC
MyhrhCwNIhbha8cq+uauGwzxdwtLfKD9Eo/hvnEisVwDyhq7D1iJZJC72qxEWQ8q4wxOSoqQ4OFw
Pd8tWaGQXvIwAqV4VWUlUa4WGWbXcf9DsqFvRNdU3o+47FoyrVaLguKN1IM7INoUVMVFo1zIYE4K
yoS2HM+wm9UiO3DXjV3gXdeTMxEv2LPNZSmbRl030RrWVDkir19+hmFr8kMi14WSTMnluBOBw4lq
w74DZZj1qsUmpCeXddRaph/itij7DxzVKj2bOgfHtiDxhumWiL2kVwApQmL1rOf1dd9zxr3Z1NGu
6w20V2gqw/uyVSj7ZEE2Cwx5AgTJ5sBPMCCkA4Qv7hBX7D0HcVddX03zhPlrQT8qfk1zdOghDFao
l4NaBJzjZzqZrqQmU3w1a2XiG7dsaNNMlCzH83akq3+hQtf94Sl/3e62MVB3XhhmYOvrESwPemp+
xGOv9jAomkoqmr1btObrmogM1kdppvEtRdjc7gtlDEhWY3piU5sFoNoqx075JQpugzrXHBZ1luma
sDjNstJswwrhxEa0At37JctI3Gwvvsd+O/4YbdXzc2KJJ4C3jBZNl3LybvmY9I0SKm6wgyLI75x+
om+yGLB2WLC1Tgo+Y8oopmdoD1EvXB3Kc6pHg3gBuI9dUGxx7xWgtl6ZaYUim7sGMOBCiXR5Zf1K
A9/oZQPFrKqnYCuQ+umtMsWsz2pEobHy7P3+W9YpRasPgajNmyMocopBXmr3QTOASXPojXv3IhEz
OAU/s+p+TVa6rJ4HdOpNhgjLG1GH6Wf4IoiryD6NUKZvigVEh8BGRoMd/9L47fLWhAGkK6/LoisT
GqrdEQEFyBrYfOq8sqlwVYoMrutNhRx3CLf2W9WJLD+bRVXy12VcfgCNJ8HogN5nFynEvM+uCPVX
680Q92ks47ebNVMCtSQiUCFLIIZviJIFCGkUMYDShULSw0Jb9R51xOZ7kteY7Oi6jOHUtUkFzIzU
EoF9lQ7o6oD4xLBX+TFOm4Blk4P0FLqcjjUCrUmUFN61rr9iXdfDqkMVCcW5LWdnFzhaqpzqZIAg
o9NOzrJbiDL8wd1UIJUjsx6QQGcrCo3E8eV8HjzsSXrI7CVEH4OfcNS6ggvJCWAwMngZnZeeh45B
IqxGaB4yhXsOvxON1SVO6Mt0U4ohvY8iBExH45Yjdby2fz87QKbOi8KgSw3LRzsXRHM/eJ2S305n
qY5KexlHuv+BYP9YYvsN1wza4aJ5GrGvHG5qBR7ViUEtIFRVXtVFYBCJRlwX3bgp8+N7kheFlk0+
SvSBK4HlcqQ0Qi0gngxWlVmMDiHMRHIb7VIjvVjG3G0+oK9U9hc9z7DsgQ1Zdm/gGJXJzirHBf0b
z0V7CJzJab/61YSHarB0U/ylHQaIsx5C4smPPELw76IaPHA76J0tosQvA7mu7M4inMaeX8HtqoB0
ZYTJ4mV+ExzQXF3yjxYQVsa9Vfvj657W1XQ5h26Vfuf6zNkk64JMDdC3MaZhSkbghK/HxAdJwIPH
VCNpYYt0GlUdcH8jVbJNmttb1rtZYcCLT+G6zEjhdml1Mfpa1G+D1hiJzYCdwbfbZgCcnoGem88q
xI/ozbRF7JJjGySl2ehxdwgR7El+1F5XkiA0iYN5QFzj9mVVAn4+KwKg/3258ixNRye/n8baAVi2
VB7ANRHM+g0OE2beI39W3GejL8y9kj0IWTSvo68khGt7PtLaUId8VH70IUIuFGOb3nVrmjtxUxIX
5jlMQ5TFVDUl+xF0HdKQQ+sj2WDz6UZX45CcqzquilugrVRGE1iSl20+ezXH3FA114NGVHdsiiy7
bqbW9PsEVMp0cOcyi0H9RgW8tGgLXOtQlWiarWZzS8jnrLJneSun8Lzmkos/GYCBFh6fKmjQZo6t
hw+AUTry9giCB32YuV16IKXKoHyMoAx6uUrS4fyPMElgXNYEfehbOyIo7d3vjXmnuk1CcjgbIbhE
yDCqGkJWBr+q3XJ8DTojzgEr9D3l/LYxr1geJHJmJKGp3KzZx4ZzPADiymNAc0AerJrP/vmP//Pf
//f7/J/Rz+quypeoKv9RDsUdXJ2++69/qn/+o/7X37388V//9E2gRRAII32hpOtps/3z71/vkzLi
X/b+AymMIa9jiNE5upjItGgvTnZFFvby1emBPPe5kZSxZhvOM8Y+HokXp+Mviv5xGlQWgb8wmvAd
jIF68GklJHlgML9icgePenWWKtAbSFrvKa8x86d/S/Dkp2hfwc/XQoGw5G59/FNaO8LEp/tKPbCj
bkHSEu6WghQ1jU0BpXkZLopOVm9aPOb3p4f2nwzNfP97FoJtlv6Yb61mYMs6xgPEAweN85yfdWe5
p72ey1p5P8uihT76t2NK7QZKGNcEvvXtNh1/jDnOkXEdEj967WP7k6ICgg0dKW05hi610iZ6f3o8
/eQbH493tNKWcjsvX/oOXoNQGTYB750Zf4UpNfri/2ck43qPv6wM5zmHfwUH0Z3km34tvE8Dz/RX
sfHnFz7q6cJJ42nf8zkmlPSOh1r7KZeVgao8ZauLZ6cdSPoMurGwqvKEKyCo9Rrs/vr7oA0RNbUO
JEy0o5msFXDLuAZSNhgfv96piSEpetByU7ALvn/796MZIV3LLpG+FEezmZA7WFRgMXjMiuy6jGDI
L2asLyOKXy982DPRQHITSUV5nc2txLaH/tiTziCCou8ZC0qR9zMwQQWMh3hYj9o918Ct9100Z7sZ
DPD2nhflZQZm7Pz0Bz+3pn/+iO2f//EjsPoUHokDiEHwijSYfOqQXjWvI/qsFSWOBCbM6RGfORqB
G8jAaJpKCqHGxyOOoNtAL3IURUHZvhrT+toCjP/k8re/nB7quSkOBAKtHEbJyVdHUS5DnymJuk3z
An2XfU5t+60IGoTbUggYY97Ve5OMzqHuO43ZrCjRhU7Xv7peAum7UhjuYNfzfcGxOdpSMCI6x/Wh
OQxu1urzZqnr7x3JwvxCiDPM2+NrbMuvrBRuoK2QwdF2Sr14iUAyc7k0GaWQ3stxluvcmU5PlVUt
5uAUvnisFF2Vvj49z88NrYUrlPIFjAd7dEZVQ7KhBG2DSpbiapXzg2ire7ypIVRSBDbCC1+4Q7xt
1o6/ljkNfJfOpLHu0b5tSSPjXOJcqNHdfyXD/lclc0gzNaoDJHTfW1hFv0IXeeIy8txD2qF3VvGg
f2Fxn/1ypYT1FeeYW/3xZvYVsuhlsaAM5YXqi5tF4aHlZqWXGCyfRTqLt5mFYfHCUj9zaAPyFmGt
YtZ9cTTf49JoigDcncrpgs95N0OY75WRVJEQ58RtxpE2vPj7NQYn4fva85jv3wvyR6CIs9KvU8lm
6lpv+J5Orfeex6zco4kMIk9VPyxdmk+nx1RPF9myyIZ8Qcvtax/PrtMVDiBHHHqnYgCdmGV2qPax
kVDQTw/0NCY9zoaOljFxkjYOGofXXSOSi5wZhf1BOSo1Tn04PZT3dMtoY1zfCEHeqfzjiVx1W0xl
tNYIoS3RVTI06+VsSgRy5hYZUq3tuc67bo/hXYvOjUKOyQ2ze0+7OJ6sNsKkw4dKFGr6Y+tYQ69e
oDz6CKu8sODeFhwfH7HHP/QoeMrKFzThXbQUkLO1gXgbT7zGvM6/Npvo4ozvY7Z+W5smPNcVYGXK
sA0t/9PT9exsaRUI0g7hGf/oRyAQ5LO9weuWpB4Qa+bZ/TzRRvrgBjPMCoqZCBIVbRy7L5yxpwMT
rT3N3Ws89n1wtCUGwJEJz4YG9/MeXFozuywJaOUl6vcu2PRul849DbPTn/vMRtyCmUuvxnN5GB/t
eCGnoeVlv1WKcxDWc5++9cIgBcYSpi+s7zMf6BmSYl8aCUxAH80s2bCFRbS9GjsP14d6VXfFjLw6
xg7zdWM6j556DGrl9Ac+E7h9hiVi4jwRCM87+kJ/cio3HgBx1n5tIGkBRpOvnCJ07xTGBfe69fpv
Ve2lKVINcJmBSpcZigOwI5HxtKl9YcK34f69yX/fzlLSjHQ91llY7+jWtH7cahrPCKN4aY8NjOu9
t9SUXzj0z801HgQANQLOqTjOQ1og4W3SuA2szWzauWGTn/eNO+8cnstcEu+jwW9eODjbHfDvD9te
tb7355BH+5eif5n2Gj5X572HptFc8wPgdvI/yCElyP4AxKiIAbtyydQvrfL2p58a/WiVm3oY1nAj
d+Fg/lE3c/q6q0V3314P9TJhGLOT5LJnJhPtOcAEDzgVV3MWLwVyF3/5GHuyxuLowVkplDCqqFlA
NGW+3i9BitmqL5D9wrhxrPsXFnt7Sx59O4IKhGaruebZU/zzP27KYLCxk2xKof0autfBBlIL29vA
ATPqe+7wZu4wsymkyV+Y9G2rPh43kK6WbGVoc1Q8t9/1x7jCLDTDypGaWDsi2DZkkPHSodRArDjI
L2yv3wfjeDQ2chDQepG8zY5GoyFST+QDdIpJ+SRCC7t1BipTwxo+Q50GXB+N2OteOObOOmZ6reij
0rnTQJ6cABEYqnFvh40C1Af4vJ8OMv7TmdAgWWC8cQTwmD0KbRgJIK/VJjhntC16jlLmy80CT/a1
GHokhJMRVcDTIz4OI9tpC4yF/etTTAJHcJwB1yJuUSSmgRClvfuadoE5jDbwXpj0pzuL6eZOol7D
zBt5NOeIU+ga1/EGvVAYXNTerUE7JQbbNXzvG4MA5ViGcXSGM5mqv0DSgQt9+juf7DGuJuVZ6ZGO
SVKYo5kdxhC4ICYggFQbz7+2S4YIdxoFSBrDe43869PDPflghtMeLxrF/EpPHyW6zjAZPMsws8vA
jr0R4DL4WgBhU7O418Uo7C/UvaLXjhnSb6dHfrKFHo/sH8UMX1Xgc5Bm2MVzj5Ng6o3wkHtQAA3i
3vmSHIoePsULs/vkmmBQi6oQ+SFhg4fr4xMc+9PqNBOW5iqbxJ5uYPduCNCrMWGPN6yuaR3q0Uwv
7Kpn1hTkKfUHRcnDhfH8eNRB1TLvR/Zu2202M2aZhit4dDUaZUBuTk/rk3Piu8LlkASuoW0YHD+G
y2hG4q3vC6RcO4RVG1XcQioDU3V6mGc+iQI024b8mtB0nNvYuGPrIqiBIYQpUEjdWFk6769MUy4v
bNFnhiJqw8y2lukTelvTP6JuiOoBYi4DGvdJgVOn14YAR2MBizVcf5z+qmf25KOhjk7D4Cad2xvb
8gSTK6hs5VKLSxfMfl4B1CL9ntc4/tuCGDvij887XjAgEHDA5YL+cWLk7eA4asebF1f6aO5fiNpP
qzUQ+zU5PgFOUNk+Loh5rie6gOovKo++RC5zddBtplcIKV+eVyOQRViq6OEgLn7QJLUfi9nN9qfn
+OkG5Tf41rMw6l3fqm25/1hOM0RgI1pY9i39keh8yH1sz/NyzF8Y5+laSt9oD1zpVjlQ+ii+1L0/
oqpGZMvhkmA97aYB0kNVUWxCYCBBKEg5YwX36fTnHWWFJNyS5/vvsr/LVXJcObBtl3bDAG0kGeLu
WhYx/No4qqHdVgjWDNhV2hhBjBE1z7eoP4q708M/99VsS19q6n6Be1xenbwoyuiixojtStHcKDet
4s8YP63RbT4kRbqnrmPEC1vYPzqivz/a13prdXjWdX+/yP9Y0wB0SNRaEAWeP3Vgnx3nonZChKpL
inBjjF07WKhN4TzbNTV4Z9gK5KazlZe5GrOL2NTpRUhbDDCp+hjQJryjewYMaUJolRdFejWgJBCV
lTlfwNAhdTLnO3/AZckx5g2QoWsYKh+aXr1zaiB12Hyhx4FbJQClX2OZArMy0JrLzAHglI2bSdHH
IvGxdwW56GWlB1gQYb81icaremsewSeg0Ttn39KhfpdW0zfqNahHdwrpIIxYJVKR+Sw/jHMM9dxH
j7O/S2Txs8vtRVZmcGAbcSY0OrJJ6r4d4vYu6/QnGrNcALK7P73gzx0nbjJyI+XxyFRHIWuNNJhh
lE12xaghDdJ2ny492KjZCwH/aTrKM9aFR+4SOVhpVzw+t2ERrEtSwQ+YijaFJeDr+galLahLKqte
T1o6X33w7A+AjeYbyNruvVq6+s3gQ9nLUrgG4D8VyLHC3gBvKl+YhqOL/fcONLwJBKmygOx+NA0F
xhGVYyiQzk1Qp9etm4fFvo1wMjnDHqrEsmtGwm0tsVg+Pf/PxdSt2KS2ieEXuEfxLKW83Znah30L
8RInOzndZ+X4QaVrTCfbD+6ieonw+AIG+TbAiWml7s+b6HD6ZzyzDQw9la3ZQf5KAeDx6vCmNwiN
I5Y5t20II15iBAcXth6am9MDHU00zT3CCq0Sy81PHPe2APTHUa+WeKrApdK/nUZsDzddjLhIgW+O
i38zx/q7WDFJOj3mUXh5MubR4po6yUGopxVYhC5+W1TY2QML8g9trJxPp4d6Zh7//LzjG9IpPHLz
bkx2DY2+j1BzhguwB9UL5fxnP8h6UrpcTdKaoz2T17XTIIXBJCLWi4WUE7JWISquoA1f2J9PE3ya
FnTCaQdT5ONd8Xi9HK2jRQiILjGYpld0xdECXHpg12s4ZW8LFO8uhyajjjD1sTYvDH70nb9PJT1/
QWeI52JwnLpFFaYuQDGxuxzr5qICmnIlM5uci+DFJtDvstYfz+X/GQsdJBlIns3iaGNOCC8IL56B
xGFu6cchPWEfSWhPz2yW7trM6BF43g5lRgE3yO6QQ0UtO5gxqYzHay94KTA/++1EBmoUygpSgccT
30ZznQL0l2ehuyTO+2Q2CEm3gCzrb1Ok7PLz9MY9Ope/P59ujScVDwBqjUfDKZlr44/QecJBk0Iu
sK6Jx92qEdutLUVs62+i1q4J/RcW+SjlYGSeyoJltn5At+g49NiVHKMBBvaq84P5DMxleG7XIcYv
jzRkHFT8QgQ6OqL/Go+OHyYPJKze8ZcONkxSHzQSXEfERc7GskiKMwXEddidntKnH8Yb3Fc047cq
7pMdVfAsBZPElNZusrlD9u5NLd103+SmvMZWcLw8Pd7TD6NQKgV3uSVvfdr9n1ygyBqggdt246Wq
igGSp5++Oz3K069SrtZqw2honzLD0U2xCmiTJbRenEbbZS/VLHZJiBunEw7DGwxN7Pnp8Z6eA94a
W05Id3brJx5tzIUSUghdBqBGWOJK0MxJc45p2IyHdhbFL3ycdxTufm8O0iB2hu8FWy3n8amDuQUE
S5KJwkrsr+MUbyGJjfVFvplI2iSb9+jvoPa3Lg8mhv1pW9vvqXovr1wN53WFebWbJZ7N2Hr5V5Na
fiVxhJmHrf2/uwP+9UsV0j4CEIXWx+uwqNXT2YjEkest5bmpXU3rowK0DEZ+//dLwEj/O9Q2aX/c
2bUMwKcHlh7q2GPHttT9DvXx+W08QGE+PdRxT+tfp1PTMKaove2xo+3VR36H/AVNcuhuC/72FUfr
hgoUHhrrALLyVes09YirmOnafVavcNpHH1YSsixJMiCp2KBGojDS+Xb6hz23DanY/+/vOpoDh5DJ
RYzoMpBn/RBheY8iUTucJeUUv5CLPj3HW/nQ+nTUtoz5yRNwSMHb9uAvmICl28V5irKJWPqheyFg
HLd6iEl8EbNM0sctz18eLywegyQRird043UThEQ8YJO2RNFkJdXG0XzToUB4Pew8xPfWTdXUHzVi
hjQEXlj3574ZspTngzqhPHt87rJoDHVRwW4xpcV6YNG2dC6CVfFQ++t15MTw4CHRd406TinqfgmC
xUeepVqm8DKe6IG9ioO0/jh2GkWz04N5W2b5OKnYDg2vWpIYKqTH6WBq84ZbwGW0cU2yM+Dq1N2x
durPFdDk81iK4naeKrMzcRofsmGuN93/5v06lv2+rphrF2YOigcrvNY0kvl9ZosBHQsgFJibBvIu
r+pieeFn/56EJz+b3b6l6tbz5FHC7LE5scFBwSxe4GrQE1seul49dDOqd7VI7VlEl/BTVwCRdOri
fgvEiDjONMYTNODA1CMwCIh3F8pgvmqTESTqYMdzMov5fAiq4KLSiDZGOqdWO4T9RUPVb2ca8wW2
KCQ4OEAozfsuGgTTgzcmMSLE0ZWaPb0hYX06zaiz526NaVzuYT4Ye2faja8zZ8DBSP6sbYivdXAz
tPZXE2TubgBee12LIrjG/e6BZ86mqNJgeIFAVuQu+mx2RXFT9j1SNSq7sgsq5MJtozN31d5Z04F6
P70vniZbbIt/z686qi2JHB26tZnQCEox06KgX75L4U3tmkLYN7DvYZA5rngB1vX0tANBUJR0KGAb
8XQzRh23eg/mkUQrJu+BgIM8Kipxhy2ruET/NTngdw2b3JM9qOqYeV+FiOOzgTb0Xx9DfosQ5JsB
z01XHkWezqvxm9q4kWODSwmMHXgPaGRcZB32sacn+5krhZauJc7xrtwO4xZ7/ri+tsZu5+RUYglo
y/IK75xvaKjibdfSxi94W0MLIZ2BtfTKD5f5PT4AIJoxOD2LvLV5f/rXPF168ibigaWTAFbSPVp6
5S/BOkb4SafAQdMdkOxhN8djfBnSeJC3+FWs3sdmsvrD6XG3j3x8pBk3AJ4pLUmpe1x+kcuIq2CC
/lAxTsjolMm08+wYvFDJe5o+cZsQXAWzDajPO1pWiCowjT1gOjKK6svWzunB9DNKoXnZfoU1D0Oo
TUcMBCT+I3//gZSnwWxrgBlBcBSzAPdZJJwZuuyRoQMwnB8gW4VvTo8CCPyZieTCFHT5QPM9aSfg
/QnVo2WcTqM7gZj9fnE6xK3PKGfw/wNDjfhTWT8UEgPL/keIAPQ8/j/OzmQ5ciTLsr/SkntkY1QA
Il21AGyeOBrp5AZC0umY5xlf3wceWd1BozfZWbvw4KCEAVB9+vTee4KF5DdOaRKlBYOU0mEa8XNf
IQB0pEolPGfRWWQ69Th5Qix+9xUZU9PUAJtyS/8Z7wszhey2PiyO5Ladrq1cXlUDnI8sXuKio7GZ
YDEothoJw4QxwUwhSLikh6ysSImRww1GPTcVp0YZyOULIUUZB6ue06MOEowK+6UjYSsLOLcTgFdJ
FZk5QqSbErxrzU5Rgq4r6D+FIPB4gAThWcmhb6NylwbDk0S57EvPwCGSsHIVL2KOf/YR/eFwhq6N
l681HqGB9c3KDDaUqFSNCpk0SnmI8WcrV1ZLDpqnLyZOSESkujnRUXS79PHes4DqnAPSWFimR+MB
lx1xa2e9IwoD2GGK1ew+gc/NkWqh3rYtfitz18cd54+aU05XYMjwyTmmcoohV+U4uIczACBM+GTo
YSECIGly8h6QwWF5bxP8eE38AsA6aSeAhBOc84A5IiY+iLVhKt4M+qJx8xK3aCeXNmCNlNi8ziD6
Wy7dPHts7HKn2+SwxfEVmktHIY9yio8dZNQ2XWX4HfFZ6OYStSt+vV0Mrd1+qg3L4dYS80auMFB2
qaXuUjeq5u1aaa0nq7hVXCs6lKYrSIryToFXn4Zk3ZOkE1fHmbUbMZNjd8r9M0nbAAUVqLHyXV/u
CbGR7declMx4TSAvmV7tLgDz03R7nDg+AFrYAkp+O+hEF3bXXrf27WaJQRs4zrUO3yIPSFfF/z+B
r35QK6JR47uwf4GUBzyJFCOFrMH+3Z/OeXNQ8aXgAWGL0OxEfAvVzEhu1HjVZSZ5oyh4CC2uy+eB
1aeKXiu0oWUDfSkMlwbGLxRHMO2wOU1o5kwbw/oEuWL29JwKfWsmsRsYxFlTumWJIEuROLXm2WhP
MFxSorFC7PPD+DTZ73nHanqXYHCJ42yLNEzxrqzk2SApv8jgxBJsYRjSOctyYuzws5CWYMTDjszi
TUEWcyMcL4I+1karQuw6+yYgPga8EPZvrPyjjh0MwG3SbkjJJlzFWFatvEhQPDbiOgbi2aXWkd4N
X6LEyPRV1HGXxNL2rtR8gYNMJl1LlV5Vb7gmUmSpVBtOEGKM0IKIzK9nqz9N+kR/arahsXVGrvZx
5ZMqT40SH3VrrobjwZdiQtQ5Mv/mgPX3rH65ttA4I6MY34GgifxxmMGI/Jq2MVv0wTjoQYL/S3N1
vT7mugYp3GzipcDa/9PyDP8Q1DX0FwjZE/Zgp4vL7putxOedGov9fIjNH6Oxh1c//jU1lutOzjn5
CT246S1Mvk2R4qRLvfq7zcTnXggde8QAiqXgTmLl+ziUjEvd9KDSOnoLPSdo9f5uijRxPQwFMTt0
Sf/t+4m9Yz73RELEfb0czwq9epjyhvxB2vRzdT7YB0K07e9acp/XOBybusWdVNj2UzR9vK7ZiGVU
EwrYKlUOU0BeAfkexbQYQlLRAPhlhzxhFfh3H1bTpguIglQzOMi47AMadDP6DgMxTdUg2yhehQm6
8v3t16PMj/zHZ3WWb7AdQwtAR+NyyxtNhcAy56OiMNIzsRRH0FCPLXLtRUUQuyGZT9Tl5qLQ9W8q
h8+lkUk7A8yoRf2ni0ulDDEAdls3ZAtMmD/PQRKox85Qao61yBaEyt6vAiMIVkB7v5ME/Xlk/BzI
RzjPvrybcAu0SPiMrBlY+quUUJfSA1WHAV7bRAFgWIzD5sar7fabW/qH94PNBoUumw7kQZedjEKd
YiFCgHxzu/K50fx2g+gLDqUyaVFGLNkcqfz1/f1DtW8p3FdqXQ0U6ieXBYFuUpSbDUrOmINqLSQw
3FbKYEcmPEw1LJrL3kjCZy3tRpffYKHF0htXG8x6kfdNtvz6z/n8uFmovefTLo5qdA5SPr5JI50p
GB4ym+JK+OtSWafSA7YlzksqAmNOfmMjerR06RtfzacXeG7sqDr7PJDANPMvhu0wCA2+RdRTA14P
1Vk/kEOymOpJ+113ZQ0hu2GNRQCFa4cV+Zsp+OPwv/Wcf3fUXAodaRGA2FbSOZiabgUhS4LgLeIB
JDpJcC95AOLw2y3lx4ft06DGxSoEEWgIeJjnXBAjevG1UKOcyuSpXZRsYo+Rl/T5X3f3f35wpta/
napveTFWIZSzi3/+51Xxnt011ft7c3wp/tf8o//nWz/+4H8ew7cqr/NfzeV3ffghfv+/xl+8NC8f
/rHM2ISPN+17Nd6+123S/JeHdv7O/98v/o/337/lfize/+Mfb3mbEY90++5j5v/Hv770l+n2b8/5
/Ov/9bXTS8qPEThSNPnl97+/1M1//EMT/4TzygQ+yxBt4qWYjvr3+Suq/k/2oDouL3KRNCQuLCsZ
vqaAH1L+KUzW0Fm7iBPst1sI3MH8JVX5J71gVnK+jviIHd4//uuyr/+a2P+6I3+2En98Mnkl+B28
jwg0FY75aDV+fB8xkxq+pgnfHQgjtoiyTcnvJDnIUY3Cte16/beP5V/D/7+dy/8ajlmXGUln7r1c
sAsIikFFiIDbFuo+UKN16oXfvGsXPcb/GoMjAM5GqHwuJ1mhTk3nwXZxi0W0nVrSzBbil7cLN6Fz
NTjvpM47rXirnB0X+M1ietFS+j02ywqbffTFHAtd7vcpClpyPD3fNcG+1VcJYIlAFHvPP5f+ySc2
Ja5vEqkkEKn7bp6fGyX/dyFnaCLXLB4i5FkgfJhiP97JOCbjcZQYWsquuuYmyDTCieKT0umbofMg
Axhri2lHnW6+vqVz7fNxXIQLHHtpOuUuvY6LcUXpid6C3eNWZWo5kY/yjXBBEodVAiO/Hurjwj1f
IsdsFLB8uLxH6qXuM+zIIvVbhqqL8dVAy31Q4uAcysNN4Sfnytbt2zpl6/dvj2ozJNYEjvk+n4/K
QwdLPSTwKJ/8SKEtp77GXlsvvSHe9pgjNCKOelN6+3rUj1uV39fKqLau6ehv7E+3s1QsqYRAHrmy
PoGOUiMlf1PiEo7K1+N8XCX+GsdSsORxdskaeXlsNlW0ONsZv9rA1UihzOD6dnIZrga896+H+nxJ
BjsQupuz1YMW6uWTEgW6WeAud9U5ATF8CYJf/50BfteU88br8qwM4keleZIEWEAFfZGAn0+rtP6m
gvn8vHMV+CRUNjic0Fx+YK1shfC8SUmcEmEDMgFamAiyQk2VrfDX1/NpcsZ7M58yUsBhQPq0A1C8
2AJMP9J3pTypwHVIc8j7LRRppwH7+fVgf7o7OpQifBi/FWnax/mDfCXiX4o5wck37njZb71O/NvP
GtczW3wQOmvzRvHjEJDD20IeuD+a30tHSrEanFbQ1i+ThgJxFeXqvycamZ9ug6KXTcZ8vvVZApBK
ikaOncXNIgvVwJGl5WSiVt+ptz9PTAarmTUXthabmstlrZELpcF1B9+wSub0/qZVKp4KSX9R7Nz3
HT0ajG2pF25AIE+4+PrG/eEp0XBPqzaPpIxK9eLGgbbWExs4qzuNd1J8L4kfiauiWDt/PczniQJH
q86JJEU7orVLRaBiT50dk4wLTQOzm0vwZ5HvpLzu3mpTqQDiRnEQfvPAzDPCx7XF4CmxFWohpnxc
1x8fGJhYKrkeNaRRUIOjnL9wOtNs0358IaM5v0n9pN4IEyrp15f6h1dc07D78ZDOiuPLicpMEI50
ESE6SQdYVyFyFCvcGlT4N5KFP7xyTO+822i52Fld7kqGEP6zLIOqjSf4QA4pt/0qhSd8+/XlXA5D
whCrJTMWixhHAZdFSaRwPN2mPCAIJ6Urvx3zpa0W3x2eXz4fl6PMf8XfTpWmOPc0+o5cTF6SBQoj
3U2I3N2rHY3/JK3ab56Ny5t0Od789b+N5zd9Te4jV+UFR13ZT+WDWt59/cH9cQhEhQgKKbeRnX0c
omgLfEo2Q4zVacTFkELJsIfv2hGXDzkXMlvxea+QeOCwvnjI1ThuSW8DjoK0sOckKutJ/fa9X30a
02xKexWub6ITLaSh0YJ+FH5TwP3hxrERl2VOighK+XSVQzKSYmqR+e3XwVppfWmlJKiJ8DWkTmTn
35y6Xk6Vv6+WKoDp0qYpefnMW0aPDiHrYrefKogzpEgRw6ZmwWOGyn9ZEA5zEEIkxyIax2+aAH+4
nYhs58gJdjuGfaksNiad3Ybe80H7qfkaqFq3LgZi84h9bl++fnL+8Mp9GGr+zP/2cGJxSVURM1lO
uTozc1flWH/zcP7xg/zb1VwsprIg5RNsNh+kb1uHsMAtSurWTS22TUzGW5HpgNVCyf1vXNjv/Sf1
D1rBi1ERbTSGpFWsAl6vOENgEYFajfY3D8mnV4I1RqWny5ZivkLz4uOzRzHbu7DNGQDNHNiOjwgU
R8fTrQ1oxasiiu+7NlhPprH9+vIu1Ofm3LJXMRDhZkMUYJL6dHHjyjqp/MCoXOqUc9+Ze0Ktz/mg
vidJec+HfK5Zvxt4WqmdPH499qfH82LoiwnN0rxKbusOT439CNfUkbK3kAjwrwe5kPV+vsCLjzbs
W1LJdU4246xyJy9cSQrAWtV6IQStJPIb+GuqrHV4rLYIdxJ8hSBGg+Ib8Xwm6X9zPn5Zu/z+uE2O
4bG6IEC6rNhFP3Rq03CjCeI8lEG3q7sRgUx20IC/Ez/z+vXV/+kjnl99hAbMQ+LSKwUjx2y1kbvL
mdchLGlA2gPgbuO7D/lyLz5fFtoKrooEa3RwF6IG/CO6BxqsIjg8eu+N4TqK7V2Rh2uyTWHE9g3I
tpHQScMetjl7yq+v8k8fqjmr1+g5Yru9rJri0OzbvoFbP3Hc1t77dq3nKy2Nyum6ocXj3SYE4AE7
TrrCuP166E/zHhtIi84UagD8hQS4fHx9yFSNirzpyMwcrIOipr90Pf3mHn6a9+YhmLyNOV+L3tnF
cplHYZoTNVpxDmrfR8Am5TFe1j4SzEp58KXwpvHGf3fSuxhS/XhVKU4UzyBxBQ6B1XB+XULq+K7W
+LQKX4xx8ckNeMxo7wDhbdLmuScuthXBvhQxWB3puxaZjsyFP/nvlbVgV4mzh6mVxg0FyMVkw+VY
QZIGEuK0EhNoictkUYby6LmRLnfmFQow0sglmQ941QzTRHh2IQDaKWofUhvISp8hmmg0MCGTUtr2
ovMFDrNBiHi6NUrptS31XZm05VIlXf9nrsXCCXn7NpygmUfhaSbx75DVddy1S93uhdPoIiaEv5Ud
v9J+ptIoZhb4S6YXZwyOd3EOW0dWnkRnrQv9pzfdkz+6HMcellgG/URyQw5ZU4B3UkGGUX+QpHVl
v4q6XA5+62i1D/M8XhK4F5K1LgMpWxvAyEqjd9WcxKfKXk/RxtfOpMK4BgiwziiXgZnv667eZJV0
TvU7pcs2vVft9CByDIW2t7lUk63ByY0iZ7tMU26Cqlq0OkrNxnKEkI8xIUC1CqlFBKCK8lU+cLZA
n5eA+6Df66U45VZAnudDm02H0cD3NdZu0YcnMZqamxip7JichTkcGSzyDl4Tjah7j3DYhFwjo6CN
EoFIAMlGSPDanyqSE7pTVm9UO9wZ3n0j3kIpWPVkNEuSKbZ5PbzZg/Fm0K/Qh/AmtYa1xAljqKsb
Y+ZN+FV1MMnC1kJzjRj2Lg6bR05et6pXuCg0XbV70lRQKEgUyDcGnjkszL5cSWgVvF5bC7lb27BI
CMJ2heztPBE7g94TP/8rkqQlqm92UVmy0m2UKho8AKG7Mgen+ix9mM5e0OxKFCGzD9pTxqPSNm7Y
w3/ckhNcd05hARkmV5R30D5DeJzC2x5MDfEN5dEWu1bbaFzDDHQnQE0tWN4crY3XY3QCTqeWL0Fk
OFa/DMZD0DvhuM5t9EWEaG6UaNWSYFrr5aJKfafK1x6Q8E4Yy8Z/zMKfQ3INPhwtEcuiAhi1VaL7
MZV3YHaBJSFGMvFE4sOcwkcS8h/NVHELyFJt7i+AJZPzfKg8hCJOEq1tiMSE4+nbwd9N9X1VoXwj
DEsGRZYdJv3el5J9QcxcV//I5ZsBqjSfq6L/6r0OSiIIknpH8CXeV7C0SetttSg4p43nDsZxQqFi
b5ri1sP5r4obA2mIUV2b7W0yXbUgXgcEFUloA1cgzDvsiMUejpiLd6qQtpp6joZfkyAdGMmqorxO
xTbxpsWorNWgWZRTTuT3Q2Hcxd2PDpCaWJLuvhzCc9QRqR0fdfU86WeicuthuDeCKzLzKS6EudDM
5TTeVyh+AgBYQj2m/rZna2FXjzX6Zq+zHDR/O8XvrhQz4QYDubF8SOxRtu3SVQ/fJh1RUj15PVBW
INXdVo52FhZRYrwq7zzI+8B6NdW7XnuRFCfn+2FFs33R9xxn0Deo7ce8XTE+NNLBulIizWmrg4Be
E9CFN/iXfCCvEaqc43P62ZlODCYxXUXtOo1WkX4PlMi4T1TStF/gpRr2MW1OJJXPZFnCjMuBply6
mJUeJCNK3bvct8BhiHRzFdt7U+z2qjTGd7LMXbTVD5EyJ+nmYpXo/QT0r6P06ZaGVXfXI6X1ssKe
v/bkgTw8rYGdUk5LjRd6qNrTGDXrGrlvqQKCnOKfnYWyxOTNDYnXQp9Mom8q1j2asjY2HtpJd3Xf
2xmouTHfeje2lF+lSXmlzlKFXBY3k1qtysA+dR7sbDUkdnj+g6EprssG1Vg27rRJP8SBOAsAFYHs
bWp8x646kH4z+Gu54YnMpVXVVS96gZ4uMXZMKNtQKp1IeW5VA2nasIWWRZjdKffkq6TdJta000iH
4s7nE1liV+ispAGGwz2NHR8OCuDnSrk1rZXVHvpgY4apo3t0DKul3K0S+1yEa7nfw/Ajhdx4iY1V
dTMMIcHSSzRPmXejpkzTREw3b0rNwxSDTD0iCmSdCA2Slh+wKEigFl5ysOvpGXWZQueFDtMoYNkR
BTjT1VirEui1w4bkXsgbmX+a+j2PmpVvJDLYzX2Vr1oyRAeCoODTOJK/jtJx7WvNyrKeRJi8+n5z
Z/Tdye/eG/6Mggq6Q1ir1uWNMvZHFTNtb49XGvkcbjX5jtGjFasHLPS5OdIlDH8UaU3eo3zXwD4d
RUgHqnCMkmcTMGB3buODCgdBj7qNhdxGLo95/0OLH+L4CbdqrR/F8LPI17FY290GBlo3T3bX3bQM
mRyl7qrrz8PIQ15iIkcxyZoIILwGeedjQf2Z0oGwieaLf7b2jd69weNhobmfweg2gNN9HD6Hyj6B
Ox2EeMbDJ9/6oakwNxGoA2nsKx7PX8HkjtYvctfgerGiOWWHrt2bOcMcN5AhfCtPK107SfVdoUJO
95C/42hESQll7heHkZ5AHVaV17b/CGRqFUyyU08PvXLSbbiOqr9nd7uII+uQQQcgY5l3r+7uga83
bmHwyBMc/poo7aqGLVYRbq1GGn0VtVi0HGyUpXbso3CpdA9+GBJqXz8J/xbdFjRb82hapPhLVOvl
kx4lS6X3Fk18o0Yj+eDke027vC/XSX6l5ds42vk29GABzpcE/ya/M6AMyTOz09bOXiE9qIZ/6gfl
Vih72X6RlStNP44NXIHB2Cg2eaLFubQ4ksyKBVnLV3aPNAMIGYfW15Fq7yM73Y7jTdMwj98pJNdL
8dk2m1OVm+tiVO4IIyxZj57Bzy3CZlqOFS7iSkAhMJlphWuVL4BAUZ07g3fKxrsBxa2pXWFwcfUw
XeIgtQG/9fT9waw77Wgt0uRnZyCOkIi1RjUqZ8faf0rkjSk5RrIqvFUJHDdtqYrAnUuqI/fhyiyf
awDZBdHbR5G9eGnnhgK5oipWRW8tZIl5JMpPlRJuRKegXH015WnZSygNvXBJKdSkP7z2Fd7KgQPi
dVIeJmsVSXe992TT2AC0gVK1WuT55IwJMf2yfpXivCMl1d9MlgKGNr8R47jDGbSSTKorUAd5zSQ0
aes+OMZesZDRyNZafZUnwyb2WXCKArFPz3wOhzCOyazOl5Fl3LU1ykaSgdh/Kwu5GXuKIu+5EshK
pbRcWAWhyKmybWWx6OdahU+MXPqfAHwbFfEusfHyIu5ftH5wrDDcj56xDsrUNQomiFFZKnq5C8b4
TpuodpE7VmkCHTV7EpNZOGYKwt0wbgNSG8o7aVIcpY1XCrp4uQ0PoelDM+7XvdDf2+BHwnNY7KfE
WIySfWhSfTWG6hGI4roNCNJq3/JQbA3vCHCHHKBgMdT1cwQFpjcfE8gxU3mXcMzXjvMi0CzratmW
iks54fTGDw3RYtDGroa60ZlEcTPU1lIxgW0O56CbVrkEwwQoqCrLL1n/PuHCt5LaadqlrL6oGgkU
5W1g+cuQctSImz094F0in/TiPjETirJgGw8+DHeMrYhVNUct4aLbBnyupHu2rGZy/E65HfuXrsJP
rR9kb6mx2kmkbcOWZicmx9NATcOGYpL4y9TCXhVEPS1pzYj7lvQETnsmb1XVU7aKdQLiDbuhvB0q
646zp26V4+s6GrFPuoUcYdYGunoF8S3fKbE3rtPG3BP4sYf6A9nXtvvlFJOciERuYcAT9wRlhV2p
d/IkH62oEaDFARmO0J9FmpKOka/Uyn8oRsS6VrJU0+wh5sMwA/kqN7ttVtWktUvXdZOcNEVtljlO
4AcrBN4ObJXT0dqR897NYLjCjKpMCYDEyIvYqDtzsBBPq+sIAnsgIZjVfbdCCg0f1vUzUvl+2qTV
E8TuhPGqCR/6epcNRwL72OSsQpBxzbRNWR4L/Wir7JEUzntBZ6hRvteJqooL/dFTgvuZZUBHmniN
66H19pMq3CY4T7nBHWgXYQYWvoDa7Oe3SpLdVfWLYbzDVPeS7uAP/lLONiRSI3IwF3NSfIsIozMR
FyaLIoaRmYKdbQgVxGInWdeEqy08nrICQb82B7uMbD9QgaU8TyNeHNGx5LBbLNQfoCRhagPpHdV7
XtnHNKngdctok237xrazqwRYYklZYvv5axV0kMyxg2aziXrdImHOPbxtyNwrK79qZckpWHkl8Qzb
cFVHhG90ANw96CoRk6y1qNqD1T+nNX3VgWpFutbMagH97RgZDxGzaNfREcuNhfBYgNmZeOwPQvsu
l3de0RxSyPKF3ELTFDslO0A6bsurgTCTobrWUokjwfjKKMC704qTqreqr/Z23W5DXHF94y8DvHda
4GPm8mFwxevI99jO0LoW4k7qwszF2Lkyu2TXhnH1MkzSq2Ir16QgJA47bzfVSwBgcKWNbMVkvkxj
ngAPk9gwXXuCeyLS6b7Kxl8+aHf9bKOIjveqdW2PoSOzRhrGIYt8ip+fBXWsSinGE2GJ4ErxDccM
7J0Nw5apIo6rVWEeiYVVRbiel/nRv8uS21yXN9yHPtacCOiXngUO82TP/hWCRHIl/B+6+mPqN8K/
7vwblXNtjJXrqfXfvMR3Qsq/FMNF4lcLxDJBdRwMamU2w2WyJr1ikWVbf1rDPARks6EDd9TZomRW
6Q4tQgZprqeOQx66qX8ik3YQK7m8YS+mp5uwccVsrZ/FTo+J0azL4GDZuHDcGnoQEPT6YChbNbnv
Tbezt8CbdK10R4o8o91CiVw2yibypnViDi/pFCjLKZUKdov1MpYIQEt/sGvIpYXR7Dp9XVtEQ8kF
vNnsOJo/B54sx44BSdx0gbdULT6mX0VFgMlsckGFj5136ReGW/lQI3CziGAXtNeRtIywA5CIorBt
zfj/wLVWNpBRc+9hn2Sus3p4ba43ngExwHX5GeILVzjpO3nej0kC1nmFtNwK1ua46pNThVc3zV/w
1Tn14EbhTyl3zfBEAjM+nMcKnDH7T5PSdtjDp9rawc6qrmXv1BD0VI/U491t0z6CJFhxULOXk3SP
EOs2KjonU0HMM0PT4WkKNysfeiHvJPzhnp4D5n2X0rueZgz+yV3cbKr2BQRkMbaOB1pCva9k5s+I
AM7Rqb3nUUibskJeo867HHRU9bw+GvQBQGKNK/wvfhK4YJ3YMU5uOJ1ppEyT7Rb4H0KYsDJJQpky
+1p24UQaUXlf+8xbPcByRw/uIPZO8YvB5t1Hl4loKAZYk3n1SoK4GLFDstmZ6wqL7cL3V0Z/E43X
Pe9Jb+0HQY9+WDYt9RDVz2KEal0buyFVUWdQz88otlQ7yVW+zzqq0fwWjJHsDLVMUUhXIGZXeu5t
mVGr+0kmHNEYcYoyueqSU2r3hbwzctmtR8sxsmZp6s1C87NFaAGSKfVV0qPlDQ+DX8EvWvvqsMQr
6UYtq3HNRkdTlmjrdEAY9s7XIIUpb7F31Mp6CdqY8B4MCHGCuaJrt8UAGDbz3gqp+TXYyjaf0i0B
r0whlcHk+DSYeJbicK+32VIRKjO3wFoTnojDdOQ5/hT3D30aGhjC4QQbJRQsFWvbyS+zQwhTTlul
u658bNQbW0PXi3g9ofEche+6f6yr+ppyjUscl8NkkK/q31V5tJxEuU8Tn/YWXG9tflsMt7b+YkQP
rlFJ7OQ8q3VbhfrftqtwFQaiXLWWiA4NGEcuOpyWaVi3JjbZKXBmMMzax2FBmJHmGa+tTe21VEcB
zqVmo3aTiFF7MgpSOdw6DCfLyZXOu1esztxEkD/d3rPK516lkSbxP1d999KrgfLaVDMrO5sGfC1j
6cu3RSYZUIXGnDwEZM4JE/YkPVdZk+Iji+d1iWvOrkc/7Fm9h1BajvyX7yRaJwMmD+J9SI4L6NtM
KtkFlcQseLWZ06HjvMAcctodggNLx6yUJN/UoUonUlTRM3EL096KTXOPyHRonFD2S1BUIjljVhbZ
lhj94i4dRH5NdxbCR5+F1VXtiZbET0O9lX0AiW1fT5hPLdJO87Lu15JfkfHWquODPoPPkG1p5zpt
1fveIkwdXlT2TnCI0uJ9YjqBe62M1lqasvgVIF6xA4AR3KLp8byFL1XJiwIzKNlMQUtdUxoAsORW
Qg2dc9TUhFDzCPmnWl10Q6wstZK7uOBwrrSZKaryScACI7mDvmM/SinCjyb7IfC0nGqDayLGrNtg
rLbuqg64T2jQaq1yYHLU7fgJnMTwBjfTjOYmN0LVySSpxuygkVcW0UQ9BEKl+diEaXYy7Lqy6fjB
cZbHgKUL2yiZaCSeYSwzDKYmOZO6habr/VtWjWyK+1YDPZs2xLE7HXLqB9IBOm0pj32Zu3ZUtTvZ
8kIqtgQE6FiWp3JMh+tUU/Nny1OHemGFZAo0ia29p4YGQdJrers9dvVkYLaa+ohHnwA0dPoqyyhK
h6FdphJZe47qK0PqEm3RncbcYmIzm0a5LWNFO7aKWagE3FvFQh3Y8hfVGN+IGcPdCklyiPOASIbR
i1efsEQnJ+OObuMMpibBg22fWj/7jSLfyWpfvli1Fxwgo5n0+fPcpl+QyP1DXU7VOggNEAXdYMnY
AyFwjpHO1Jz2cnvvmUOy7OWqejZB47lRD82dYsAabos6+70IBtUJGKr+c5gDPG3ybo4z3HkW+uS4
D4p2E2mDowBRmbDYR2aWpLRtURcu2qpkI1HiGAjXUalTPJYhR3FrXQ3Y6LeNojcruSmmbNskiRIs
CLdp4WMZBCosk7hrY3ha5ONtS9RG8IPMynK7qZrHNCM72lHMpcVTqnR5fWd0Uprt/GEKd7FaQJ+k
Y6cd81im8yeHWhSvRGEA90XOr78PpJCv2LCnB7M1u7epHaBddklGZMGkWj1RQRrYVBFE4mjFefgD
tAat6mzM3FSxU5oS8M+AylIZiqiTmGfR0LlGyybaiD0Bjo/9+IPVl+XaGgs1czJWvn0nFGZOpQIV
R/sYmCNs7Zxyo0j02OUsWa7XrezRxSIJxSK8OC1/emxR7ipP0o6hH9GBMeiC8ARkPmInfWKXnEWP
2MJpu0VRSmJ/6A/aXVwr5obg+XByA5tmuRJ602rUYg4gBj/UPBDU/vSrQkxRuuoIaKuadOsqHXyj
XtRCMjkRqJLiTY3hC69qha1x04WHpK5uBajYs9KIH2qLgRElAdxwOasOXlIki1Tvnsc6oBMwDO0K
GBgGET1Ql8Jq46ve8gJxbO20tthHpuxi2olDOlckHG7Y2K3Z/DQU9nLxWlqw/NhgJ6uqBSoKeGh4
lRu6tEMD8dxtkETdNJMqH41o0p5UcHUbEYTtesgGzylTgkoPhpRH99RnnA6UU8bSHyllAc2PLMyN
aYj+h9XLnUbiTF0/yNx7DV85DURSzxpQrA0lRtyV+IKbKaGcQuh8mjq5ekqqBJHIKDfBivYLhwiQ
9TalaCS3IsXMDVUTREHIXquwM9IRZSMiU6ysSziYCA5fx8mOTmYZZjfE1LImVk2nnAmPTrZMAfWt
SMbAIggm0nZBkFSya0mp/8w53fAY5EFE9RzMTbZ2kK5iNB1r1ZSCWxIi2J5WUXGdWaO8iIpsfEWM
UXJ+PcnXXVlnE42qKFjYRW09E5YYviie1q7yUVBF+Yo0PvfghGmqlnnElr2PZXvXDl5HhoWKn2iC
K4wNRwDP7pH4qI1PVmslPCmbmbX4m4uEYDXDJspmFad59Z6FUtVs1Yg7t6gyk5ojaib4hWrSarfq
WFa0QcVwl+o6fNTJlN1KJ/9YBSRKYZTWrC1F6T9kJn2noiS/UIl8ZvnUVn8YcZhvYiOQ7b2d6LdR
Pxfouo+r1/FIxevLpUWpre5LCQLYpit9GyMyfbsfMLOh6tphaCpOSGawuWjbQZsN7UKuKNYCOhlh
LjCYq0aclHutwAsJW7QbFac2WqPchcH/Zu68kiPHsjS9IlRDi5d+cAjXgnSSTvIFRgZJaK2xq17D
bGw+RNaYVTDTIqzfxiosKhkKBPzi3nPOr8KZUWxbK9GpgbheXLLJ8Cskur3qV288dSN32x6mClPp
fkqdWJ5i7WTVoS9up8zX6rOkNqW/NWGPlXYS1W11NGKOQHyook55SRSMvWkZxLjJ21VWZbOerPJK
ge/UCnnfMxc1g9HpqGhSOwJSTDY+XEUU2IReEpDldkGp6wVTWQXzDCru2XidMAV76xtxl0z0WdL8
1krRSh/IpKy6oib1lSCG917FvcHmmSSEBqXSk1LI3SVtrOYZXpJxjEVZ3sZZdhl1q9vWocQGnLCV
PPmS1VzGNvxsjV5bKaK5VmqOqywKU6yucJtKWlXdJIavnMxMrV8JBI1dOiVlBY2oWU9Y8a84xW5S
TfFk5BgNBqJer2MrPzUKcw7mNI9xO3zNJOsAVrJUKbUUVG6pbjyLYu7h73yo1exoda0nV0w/9aF8
K4RydBVxUKk9aDnKviQzaDDXCY1/Bk4eTeJJFyjiMrmmItTltTZ1uadwAq1i3x/XlsjkbMpDc6ep
zePgz7aF0c3UqJ/oRok9z/B4boTalTEulDWKN01eGczJq0ZyAHe8dH7JK7YxS3OEOoMgtx6RLrfq
46gJwLGx3TcRkaAKiEdxzrPS9esZT6hiRcoZg6X+fmyb10Z5gPO9RnvWLq5VQ7npsnZjkKQd0EW0
aeDpnIbCEHFc1pcg3DRSt5KGL8Je78RKcjucB3z5GVIsAy19LVk4fPfZWgO1kZ/mrtvLEvbHqvhm
xeepE9cGCGoBPE8Eqguw99GMG1NhyixmtjEJ94Of7IKs38DhXKktVZGyD3F2kLq92QxOE8RrsRx3
VltfI4wJBuoxoxKcSmg9NfoxicEZuYVH1q3NDuCW3bQeemUTSY2jxQMjU1o2SO50z4ajzTq5CQva
Tv0haC86NgVJ2z2bfuKUXe2MgbTRyxvY01hmwLvRj6BhvmwEPNeoXEFaWvljdPIj6CVy6wR8cmFC
lyw6AVHmkE70MXQHY4cJ0U4vKnpdfycaFlnGx9w/kUlMQCAlh6GADVvmlY1qI5jaXV3GjO6cjF0S
l363lnh3h/5oyMlNhv6ZRB9KyHCJiVqTu02kvCt57UrAOiaXtWIPUOixb26jXt2J/YEtFuIWiP6Q
EM5M8WoKD7hSrOb2EXOpRWyPe8SRJGASNdoXnM5XyL48s1TuArBGXU62hlEeui63FYtJXdt5oaLZ
Vim5KQE/yVy6HZaT5aLsD29zc1YyiQhXcZVnxkroboE5UBjPR6YdayIc8GfU+fqKZSG9PWMvgtdz
2E8gh21oreYgd/OgW2u1cohmz8ru6/Dc504rPiVlbyfiA5Wqk3eXggZZFb125gVP0T70mmtES8zk
sZzaVaCrGHskzGXf6pTGajomReAFGqGpaCUy/UZ8uo2JI9ESP6aCSTPWD12A/wRDas430yqcaXjQ
mk3mz0dVYEQYYZLAW0Qsc9UNWCvU6yHtNx3BZLU0eGUqLb4m2Hya6sRo1rxFTXQrNINslNhNm9kW
pVtk3Lr5hu1Fmt7NCJiHuXvFlc72K/9FGYaalzv8Iol01fpgXUxwRixLlcQN2xfLeBhog9rp1Kbb
vsd/JHGUOXXF7lj67SqR5XPHIpJk9TiPyMsKp1VdYRJ5zZpLn4vOrBZ2xJ9IhkvYvfTJkyDPMM2O
XbpLgBCUrzFoATnxkmwPQVndhfQpFTp2WYnYECSH6Uoy7OPBLmHxAGnDgLGm2ww+OUvFqvSvAyvS
h/xMNYqji888r6dISZnbPiaDQD7zoQAiBwNbhMPGc6+IF6nTvUqpHGMqnoq8WadqtzUCIPrQjrSb
SXZrcG0yPNppxHnhG4JsSxCuTj3W7c0YD6O4k9r2KSatlSr+2Fj+lXyh90SXP3XyuFfKaCc6RlZI
O+jslPYYZs4sQjW5LN9zEXkSv0UcwaqgWZB5E/DeiHQwRmtvpK+hsEmLL6X9LJrKiXMV1dCLlK77
+SjUV8t4hq7nW1tx2Mnmoc/2k3VIkmYdQEjtOtUjpA2vrMswX9v4htL8IwozYpBtnwFy44bavtNw
gL9G5Y2prVod+65aSCB9cIhoGafiqJgYnZzqpHaJJCkNpsSD1yrhXcvUkd0O43EMu05Tkn7JBJjL
o7zpUSOU4mxD5dkKyRnp5pp6eiP37yTUWMNo9/rgGVSdempRiG2UYafTHxUBY6jbkNE0II967yiA
fX0EIITupKkAsoJrKV8hNERy1h2wz6NU7YaCuRZuoJpA8cD4ux9VuycYtI3Obb8T63RNmtWqoseZ
/W3LriRWj/mYnBkR++pjNBkPi0NtGb6LLBU52PTmzJxVh9u0VnSsd6B5kYpNoY4ReDW+xOpRHqzt
IKW23ljBSm8ApSiPYqLhCuWjjYnx0t1eZMO1EvLdS0/SzzOeVVawz6ZoC9vmbMzVG40PFVpOxcaG
HeCJHtBNpwRWSpyuDBqNwVPGeUfyyC6nPlQHFUAU1JeU0mUs5hnq9EPW6h2xoc7cxS5ycjeKLGZI
X1V6SSSsUJpHRHsup/oh0tUvwSp8O9dd7P9n8YaryJNsFFtBwQVH0Jn1QygxQ9fSW1cQgk0lKJ7W
EdRspidtap2ab60E9E6rJeycPWzmW5bDdTgsvCQcCgxVvaVSfZ9SszQKE4Am3E4GKBsQTBoau7RK
tkEI/YtCVFFKV4GZPOcF5WV2rIT5M2F8Htfsp9lzo9xD+3Rl/3MaGZyxjJEYOnorvcnZAo8Jez8z
1vl4musrCc2e2oE40B1lIeMt/WFu1Ts4XE+J+hZzeOGVpKQiHD7JUczQSQRKRJVqZWie5uytJwxL
ooru8QVu2srBt/0gWCrmdmje2bT6QaZl0TIqmBDAP4pGjQ+3f1AmKHOleadLasiurzcwzZIrLhkn
lZS5lLpS9SeAXWUTpKT/Vskmy69i99ZFMAoicPJ5peTRXSPQFFezx0x938/hLRYlr5KCtSmHm9K8
j+ts489sbOOwsaR2N2sotxgx2GQrOdYY7jKMbPDrI+z5ve9grWx6Awwai6p4eNQ5mwmHrmXoye2K
q4BmWvD7hDUpim5HrSVe8NSg2vg0sEee5LdApS25iA3YAQ4+sSjYVlScFFKi0ZMcmvQ6acM+alqv
HiDZ8cT9Nl03Mm+msDfFx354mnJtH09psBZqgbqVNw8/qIReRVSmu7qfOVybXUo+up3R43ZTaxtS
tgsN4TGN5J0YJs0F5YO+osOka6mjGluiuGUYTXvLNKFyJ7GuSOd4j0i770jpazjf7d5cpt1rgxnv
Nr8U62r0htDprt0+Bz9CrkSq7cXgmAp37V2THK2YbsIN1E1AfdBcJQ+/gfgAqmmLMRFK9+LAOndx
kRME3tmdWHgSJOSlpD0V3ZoqdtrHxiF9BJZIhI1wM8xH+ct/0SdHvIlwwm4qudxPjb5aXApLDiyn
8lrTJiDU5a0f7kYHRtkj91vuBCIAW6dwYia6qS22xw7rMMh+wiqCa9c3MBv6u1Dd+L0NckWp259m
zzgUx9rL3OGSOBGbPOGFG3kHfHzwf2TVNn3I8Smq3ztoX57Cln+Zn7Vta/eLa1XFn4SbUD2JkSPO
DqLkTVHYHRPCTXMCMaA4O6hraqZlYnwnPDdXqho4Vclq9synTN5n46raI7uvNv05V4nBOjEXizMX
MCNodzKeSWocO0X8Htcr7dEQvcgL9yHnovJlZFfWEioyRr0BrEPxEDyUl2gXLEKFe2OX77r3QXCY
Rq4oyeT4wKR2AmFkL/NyGaCYB2rH6+Ytd+jMtrkT3qjieCXCdYOo221vZekEjywT4K7lUBy9UtzK
TARJoAPchS9Zf1njW6F91v7VmF4l69o0z9Z8zLkEzKLUk61tFzlS5lQAr/VGlqC7eMZ4D0xj6Q7G
X43/mX/RXSg13mXUbeg1V0b3NOoOwyWtWQGSgayUnI4KQzYok+CA4XZxn4V5B5dm3oAiiKPXDoe4
gxJaeBWWuCuTWZHXUAhaDzmDXMMVGXcQzbTKYtuqUBTaUnIB/jdw1JRseK+avKdmN2JQRl6BdbCv
Xf9BgCzp4sqp3mfciYOmBs1v/6DdK/s58ap3Uky5FpFAwaP2ZbjUrTqlgA/5YaWvI6f3xgMYT2Rb
xk+i2TVMtiqfQvmQw2Kf2+UzWSWB3dbEJzoS7w68FvgzuzHf9NeK8z77MJpDtZzNdlVgOMcmsski
0PpzDnDA40mCyS1PenGO4P3B/u09vuXRVjL4n+++sQaMH8Z1QyVKakjvipjp5Ruq9H0Gr5Yumuo1
uIeII/bueK9tlPlSS04fraH4Bjc12gaR3V21dbkbd5C8qVAa1jqETm0tc1jzQ4k88Ul/DDz/mQUz
7vHHK2Vbuo0mhe8BTELnAG9XA91zeW2hl7fb+EcoroiPshdhibSqH0gTwTYg/RDjbQWNRrqrzbda
wY7GDRK7eGcIN31Kkae8ZNlz8WJeof2Ld0PMwz4q/THFqlcCOlm3EslttkyIEqElmi02+zR2Y+5T
Xamf4YVtHqeoIfTglzN6mV7Nx2C29XnlH8vWnQOHv8lfmEPIRk5z086WslLORAmskWoc2EcouRk0
CK46uSykZAJSXEV3PuaCmtdkDnch63s9ufrNuw5vR1kNXC8SPCbTePRxUmLTtlrAtI9YWHaI7j66
p6XwWbXWSa08fXB8/6DALJIe2norii9hsE4bt2IfBP1MV5ynlrm2WtuCXzNSecvYS16m3gullfrE
zcB8ruBEoDZmXVUXJpBN48lH44XGAXp5qznme32iCLuf5l3AbJECNbdH6FrKycguKRxgVqSvu1rL
XCP8QeOL/rAbtj0BmykDrC9tfrWm17Y4aebJqjy5fQl1uPXZWxGsLSfez9DH8DLb5EA2n8D2Cj/O
43F4g+bHXZduuiOHtUUWagNrCBtRXCUvwp24Ty7ZU3MXwfL69C/sQ+2uZnFNu2ViIa7kW5TaPQcq
f8uxgIF5i8mWonJHcMKh8G7QU/OPYybUbAbrWpZ34uhGvUdtk9vaVUL6QuY7pLOjvE9pdfnFwsY5
eMCmkeZw1T0J+znYyHvlpQhcMO2NbmxDYDhgl87pobiO5zb7Ej2Vgdx9u0uYgjLln7dz/NCWDKzu
idLgHoW34si78SLrj9ZeNZyBHYIturHhgQ6Ta40cNsGVWaTwYRx06isiqA8QLerME3dsV/0dMaq9
iBcmjr5wS3EXWD5NoGuQuJ3hc/we8VT3daeJt2p0G86z5rGPwUJSJ3rylXJqDrnH75dbvObA03fB
OQqo9lbN+3yb3kha7I4m9tUfmeSM8XbMPkseoMyKpHu3WKF+dyvZP/oEw8TiUeTIL3p3wp7PcpRi
15qyPcCziLuvkJHTJhWPiH5jKB4Pwrb28JLdGZsOk0Y7jtf+8AGlRBFcKbQD3OHX9RpN68F6gdVH
p9l/lPAR5Af12Gyb5+DDfyNNozsIr0D6CF5X6mvs0rNgeC48iQ0zrRWb4CRgd7+H0IQq5MfwY7B2
mrxNHuKdzJ+1cze4KU8c7N14ailuRRuyx7SKXi1hV1E7/QDVbV5yx6Sydpiq7nmczz0zZhsYC32I
W+2LZBPcontjLbjlRWd2duY3UgQwNJb4nMKHXYXzdupcSoVxAwepf57Xk1tl2/mHfqo/otfmIFzg
bjLL5rQ4WByt8eBVm/DCuXoHH/dER6rcrPvsSXzUn61TnNn8+/wvWnEWP8svjMR68Uw9NvlLDwUv
RPMs/2Iq97roVb1rKLRVDzQisvWUifu+fSQcZGX1r72205K7slrH+SlOYHUY146unXQsmvNVWkO7
OuUDmd/PUrmqMPIsePvXg2o3spMwFMsvNApV0Dm5GuEjCkE/WYMx3o3RAQgY7wm7CBFqnCUK3KA7
GPp+tjaF8rqMjftwr4U8NUQxNCyf3dCLztDysgTduciY4+vWV7Pw6AwEDWHAAbRkf9tt7n+Ycllv
ImUKoLOpF0Xsn8VQ22ZCvLcswFedmkCNJQgFOKhWjwp7dpPrp0j4lKbZnk1WkqZ4vqV7g+XfANpW
zS1fmCIQdXVPgzzXJ6Cnpouw9SvgH1QZoRS+ZesYu07m6NacxqHbWJep3hvDNaLLkG3RWrfEX3EK
1e8LMXKmBWExqusBR4n6URhPaGFAfmooEZjux3sZUXOPrmiba7uwuOS3SOQEhyf+FTAhEOVVNdzo
LRJSuwKXEjv01zD9lNwbWQCy4dtVtRKGeJd3EEzbbVPt/BxYjmPWP9fFOTBPMezJbpc07tz+/DB9
R76WHwnLZ3SJR4PqQ1vZEXaR0RCUnRuWDnvLHLg97XPsKGnjiAu9LLlXIJXTOUqPLffd24K5bTum
DqvqrlTvFcxYgdKf67u223EAdYrpIp21tax3MtRS/iVJzbPMg6LNUR3xvXmmhZvq514+U98M06Ws
Lh3UaaYWzasmrTRprz/2EIblY2nC8zhYn5NiNzc4nmDoJdTalxqcWFW8RGB71g8Vo8fSCPdm/jJ0
6VZq6lWSKu8VpC8FIEJ6Y2vtIlv0vxT2eCbYi3Qhv1eFE5a+E2S0prwVb2rnDsN2zncFZDUTRuBi
EG9G9VHFHrcnnc98nOml2uwx4uNIyppmGFnT6C0EG81uy5cK2oN+l9AX4+b6olvu9MlbL0zomJwZ
eYgzv3JkmWyH5jbmRJIJyhmibBuidSC9zHqcuNdqzaGl0KP1MLVCTlFrqQIEK3W5BTX9bJRtUK8t
wPOCZlOnZmAuUVe6XcWdPY6O2uzV9qd2KbQxgFFMzxcuabR46FnVPeSNwXou5vWCGufHYXqkw2fY
JcLWvM058KYjlIKdqfm6YlW3KISqzgkMVjZDZ6EDM1jCZqqrUaT2yMBUy2QQjMJ3qrI8j0q0T4oB
TRBT3CV809FyA/BFeYYEua97SUAO1pX7KYwkL6RSmcMkPAgECz9rQgyFH91VKgLftf4uIaWuDbgI
xKFItSgkAecRl8GV7Axz2svw2fuxEfZG07Ux519lvNcxZUBsRG9JG7eeJUYApYjexlgx7/y2irRN
m8LodRA0MBasTIkhpiIKLHJdw/+qGtv5pekD/2WMZTjnAVxJ1r1/1/dRui5qbdhCDGqf/Swsd6kv
p5cB8vhHWJqy181F9JjNPU0Hdpx3Ujmka9w8YHSK2rzTJsglKcFIx1n3x62kiKQSMC5LtLh8VqPE
P4gJCBA0bgOUE1uscdrrmYQDZNCwCWQalgs4nEjTWasyRhtDJygHQcuA7Ns60NY+jk8P4cCEwQrR
PjU4fNBQBMNECZY0ihvl0EPcEcwCzoVKrSkgPGzIVAZTlmAMymbKmo76aLqTA86TuS8DJxFT46Ey
hPQ5TeSAGNAYpmis513xaNTNEsPAKF9H5NMO4fzRJYZwEOEkbXUULY4gFQIE3VijxMwb6GQwPHGW
q76y0ZR85qg5FNSkzFE0VGK1awdR3cRalh1HA1kGUEfcFhupI/OHu1F5bXRjfkkiBsnxPCj7QhUk
H3ZdUG5gaPNKTeEs0PKwnxYSWJ8cBBIk0iZdz6Yv0dgM/a3TF+Mx0h/uGIlRjcRMJXWtZoLhM2qN
DMCyWdDnZamH+eBEzdg5tTnTyZWh4Zptiu6hS+kMm3z6DAZ0kb0Y6IcmooUJSqnBCTlEbhlLrb8u
ScH2Wj9bCFmwsqK0NaGpT+J9M2hURpFqVuw6NSk41KUCY0xFKifKtEjvxucGLkN7DmSlkr1ZzpKO
NqXE/bftlHKlQ8exMXwd2cWU5lb0kvooCRp0NxImRyCqKKiIh/ZhzFalvtaTrFoG22r9YdboCgVf
Hd4LKRfYCsYUSX/fFCdM+9tDgrTrSWljk85dAbYmSwN+p9zO5UGISprUrsCAH/6LGViOHKQZ7bEq
o7aYVKxhoQ9Ywls6TlbzWspjlly6irUC9DbV4j4gVMna+uQ7WvuxNuC/hlYn6U86c3zhvhI1wrx7
izHik8Jjp26swqY/ytVUWruqsrroh4ElKF7EltHLVMUpac3YLeQAt1iqCyL1cF6afcZOISGyy0Jd
Sr0Zmlx4iC2TcyPMzGW1F7Eihh9+VyENmP0u6V7A3cDTV3xr1lK7hmqMhgimlXDLsTcx2ZNqUTtN
fg/aOKSMQXeEKPbFRlXzsXiyhEWxm/nJrL3OHHgcpAmRJWslrTjxw0CCJYQcqyvS6mjm80AZK/XQ
QFhvSapq/sT4YB5lSvsCp0OxfRkiRVXyHymLXJJAdcCvTMnLW2OQR8vrEZzoKIukodExOE8GtGXG
OD3owlgL00rCKShIcwfFVYRA2purdNr8Xrj/3TPAINNicbDScegibcb45ljQZ5UAh2bpg4bbWECK
hdHmw2LI5wdLvfz+Wt/dPZZrgZySdUhONt523ywo5LFqLRXSFdqzpsOUqGGXr/LXJNEeZqnPHEJo
FlJuxhZIY/f7a383KPh5bQ1DTpW9WBG1xV3gP4xZQs1UUNhOtR2VKW1IGyQnEoKbP/iXfBfzL1fR
MHSC5QD5529PM2gFDtiUp9nJMdtcELgzlPYisIptFI5/MhD6p3vSFluLJSUJjsY3R4RSUUikHnCb
6OCoWbTDXfYnA+x/uiFd1BanZjwXMF/89bH1apbjoMZjk6Otau572uaUvcEY4z98PtLyzf6nMcHy
6GCdWhhnqBr/+c2ApUxlldCXpqaUFl3VGKnBGeKIxTogyMTT+mFL+bciMqm5SzhG42Zyf79C/uFW
NToADDQkyVRpR3691XgUIAKnbU0XLgJPz8gA3KChEWB+9fsr/cN7oGFCour4rhInaXx7qKIRTwGO
nrXdPy9Cgbl4qdK9Jq4hsHmmttWlP2VX/sOt4f/OzbEisGD9fmtRDS1O9KXaTpswdxIIzjfIt+g0
5dxkLij8yevpHxYmhnjYyupgP7xw324QAmvUkwyH10xWIS0XOzrZaPP7h/jP19B1zDLZTzTx28el
+ShjRkjItqHTOGNavDB9EEn//irfjWNYlRaCAZIgF19l8btNbocaDXsJnpyAxwJi5Uj+Crnc7y/y
LWzPkP+6ChsiOVNEaX835WjFWjQJuQSDsdDupuGzH2q3Ck6DNPRb00qdmRZMaBARwimHSQEbImwA
G4e133KoNNp9nMXww5PJp/pK/mDY/g+rh5cSf0GcVwgCN79tMyEkRgjhXWXjRJ9tIKiNTj+V+TYv
4XcKRV/94ZOVvnuULM4ksqQb4GQqppHatzOJFFAwwYr3g10bNjFjiAzgXgKNnQDD0TnqtXCODQll
NyDE7z+Lvy8rVaRixCaFGGiMfL4tq3kO1Uk3mAjgzX+vGh3Z4vIf7u/va4pLqKR8q7yRFlavv240
9VDMnT6xphSK5bK7NHx0+WD+4UaWd+zX/ZRzQdZlzjqCgPjkfr0KhcZcTiX7aQVjRjavFGa7ltDt
Lh5tvQYDUf+0rUmLVc0vl6SCUPCcwdMJ13l2gF8vaQ46zD2D870jBm5lhcrGUKpPY442hJ7dV5r2
oymaTcVIpRgMBx7Xc9JZqFURaP7+Q/xbUUOsAF2PLFJvYIz5/QknKE/rERo68PgEkfEFc9iVmpTw
ypESzn/4OP+2my8X09gb8Os1qKW+rVaNKDUUP4iVcDu8tHv6Wgdm761d/+/vadlSF7dRi4TFb29h
rlt9okN3sMUhT3C6QNhr+NN9qQkPbSpSODHH//0V//4ecmf/eUn5188zzxUzwwAGiVwEuaz4YjbW
p4jBk2HVllfKPMYXj5iQ/uHT+35dTE3VxU1qCWowl/392zoq5lmfZLXArYtesyyQbOv+SUpK9JvH
HIJAwaR+tjwx/Peb+W8b+ctfa/Wbb/23L//7ocj48d2Z/hc3+/Vnsdi/N9//0P+H9vU/jfr+6//5
xP/dv74p3/7P/7z9p4H9z7/xl4O9+i+Fim/ZginLsLFf6oa/HOzRO/2L6nb5RRiVliQv5dy/LexV
5V+GseR14kfO/4lLedP828Le+JdO8t6SbUmw7JJy+b+xsGc7/nXH0RYPK4WKDZaLzAktysvv/0dV
X05iEyVp/xVVxAdKcErW0aBRV4lpe59bb90QMKXUvKnN80fsnepcre/w69WcQolatxTG+ZRg8iU5
c5T9aAi9201dlm87jaDRENbzKRTFMxSx2LO6AXW7esVQQdlV4rHXmc93UdCimRuNo9ZH1aMkgSul
gnLrBPAeQxkTJ9FH00kwjn5DA4EMbMhf0l4QvIYRVdBWisvJLz+SBVC6faxhPlWbFfZHhI+hGlh0
62ryMAkqclP1x1hX08VvNASedPgZKvC+zRCYm82uRQB5RormO0NaDo4cyxEUofy+VsTkMKV+csjK
OjmY4s4sEBk3g5Fc5tpU3NaIAdJVA7IW+ZPKru1eDB8MoU+U+eiPml+7ReB/UM1ZZ+pS6xxGww+x
M4Zt01hYF0V9u8+qIdqIata5rWXAIzCG1oEsjq0FerpNGPfxWiXrwP759828+PDDstv+/JYxdNw3
YT1uGF+ZG1HJym1XtslJJH7YpRU9o36ZTiFqvI21gCHRxNQhiJhTenGpdqvaMIRdZk3C7ud/lcuX
o6wSBqw0LZ4jSOQRNuFVQfCh6JZmPp30coJrqZjTCR6ath8DMq8bYTF06C5Jq3sRzM/ngbxq4DdM
JLohF+9RLSptJvbYEE3KJcCw4EoueIvquGo3Gq4G10zAUinTrEsat0ynupI1pUpBvRFm1d///KmN
cxwbfHWXDnfQZhfuYqLezHho10UzCciCH2Ih0w9khKvrqNSeh+gFxycZS9EfrYRI/69vE6ouMZHg
toKoFwdRxWM0TGqSwwiHtnOr0teTFDd3MoQXG3YkPQwacBcLt0XvxKeIVtPEf2a5G9PKwm0qIU1s
a2N09WpGoN9ElOuG72+sqhM2iT/7+58/lbEmeX99C+rM0KyKBXUXj1MAHavv7gd1m+uFByOesyIS
Si9noPeOp/y20IL2HI7qEXcCYedTQyC9gAMTyENzjpaf6G5XcpeyBk0VK4oxiicctrrYkS3NXxX5
IF20Cqu3UP2oGwPd3Lj3B6xS9GoI11nTgFf06SqM5+wHY+6yyFSSv4EP5iTPL5ykkIx7lbkGzUro
mmHDDUofmlhFh0DpMrtu9G731xMR8s4lQ6K+m4vK8GpUW4SjJy8E5ZhPAnNkLHTMH5DtzdNfXwFL
bcxhBvhlOuqoPvBsXnQGqmrpMdFqAoXDStL2zWTNbtBDvTLkGqKQNovXYUBpDo7x8wtr+WU4ddTT
WScdmM0hgpQepEJ76CSoBhikhxe26vLF7PTXkUzkO9zovyCE4XezfKWhe3SFOBlQ3y+3aqbBE+PO
5vzzJ6s0LkY9XUlzEHd5nOt3fopjRCwY4ERqvrEio75LS2QjoAWJgJ1aVsH8amLVnfsEbkNtYcAw
Fz0MNv6kIPiaEwXB5MhJVWAjBQ2SRMvJMNpPM/8KAw07oUQNT2HVD6/TMMcoy8Hgo5z3FpmWchik
8sZHlOKKBlAkIlB+Z2shTv09DRFYGFWO54sORoBGU3kUWuMjjOXKjUpgFKnX5ccu9T+Yp7dOqU7j
xVCrvSyoFtwpqdhPqajhY6QNt64dTv4QXvRIKo4joWxXYjm/pjiAnCT3/b5IE8vtpdk4MzkySfvD
EUgOSqwxwhE9EpqCv55m21sQ9jgfGHzU4XaAWB+IYX5B5Hjiqc17NsonIQ7iqxDoW6EYpV3dQDny
U6iq7EL6tfDT5zFJErcmSfg45aZwxFvLn3EJMDMn0PTNgh9x0kBOSIfpuZvxAIui2Npoodyc53Ke
9nMu7ksot7s0ab/E5SWvNZP97ufuPeRBg23VtFHxWGNUG+YP4EgaMu4zrhnReuqmyFNVaMlWX1Q2
ZSx0IQ1Xu8qsDz9/knUfdol4g1PeqfppagLYCwp99g4DwjUbyFZNy+YcWygB6pE91Si02uuYb0Pd
hO5VUXZjdjUWp6HL0QdOPlSBJtCvWV0+ahns4XKE72O0U8VMhe8+aEV4by3pCWqYwPBPlaHaGuN8
l5sikrVCga6f1+GxteB49wjbfy4+EyVZwZYsBc170qFCqORyp1qCZs+DWh/yuW54rUNYVzhoWKnQ
3iuDiEq6VtgZ2RpXKKGz1zjNj7qKDUPXwijRf2SG0GNHHZkOc/nJK/8vVWe2HCewZdEvIoKZ5FU1
j5qt4YWQLYsZkikT+PpelDu6732pkGRZlgvIPHnO3mvjtOYODtBKitHYNlo6r1K0/IcE6aMZXpne
YVzhCTm910s8Z7rIXopBXxKdghnCRopawntxOftDdWq7e8/Jp4NhxR+jfKxNa7g6y3Udb/V0RNe7
ipjHFqRVPWZuAd4RJ811Wl682SjOkzPtcBQ6v8YE152cm3fTVScZgJFyjDE75jKwTkD6EUqOebaO
52ZCt29e83ACTuKApf4mRtlMSEtN7NLedbnnXcs5O9JF04GTvHmizk4lPmNmwcBSDNUBZCpkBOWR
bLR6rqp95JfNxzgo+xxrwalNll//9UGMCYyrazPL9IwKn0C/tttIbcOkhqm2rPPJ8qK4RSDExtt8
mgjoSSIfnkcynFuGerCxbP2V+J9DXZ9iXaOOGIHEKRsNs53xnWmhs4OD2Q3UBPY1CteEAm5kCp/j
F/dC/iUDuYbJge/QpJnzahXQHEZ/OkzEy+5oS2dPt5flS9kkmoMh28ewrTDExv67GOoHWSOncVL1
MpRKvbTCZ8eMQoAaub1qi0AeKzM7BTR6n91i7u/H0kEvmrbpMUgaFK+JnB8mxMGKBKsnu3K/eLZC
/xjPdXeobQIuqU9Dah44Ke7Qy01OSbHtIm2vVEnyKy3w4BLiJj9pT76g8ErWt/UuaeN6neTx7rYy
W8vy3B/mbrhkSVm9GSYjpXki4ie0J9R7iEZFnh+S0A5e0575sRG1X+S/YkNwTPsMnkCfI5v5Ycx5
nKIJ6ceM9i810d4o+HbKiPzvlkBK02GKCNGqvORe5V/qnmkoxY18E1b2oVweCE87FgqGqfnIADIy
SPeYc+boRkv5twmU85YOpbeDpGZtbL9x38hKNu7oWhcnZpqb2m/FxowT68kQnfUk+wzqpcgfnDRW
u3SYgFdNmmq5oeBIXTN5nvVgXRIjPwyZvAZ55v0SNQfQZmCQ77RR/+RXMP1cDB9fkescZGLudRd0
X+PYbB08xDELf7t1fYUFuLC+yVrd1oNKHnVEEyaa2/yoqgmRxliiRsO+s2hA1EbXJycNUf7wAdnR
08WNpNjyiXf7qjKOt+0kGNAQZuPsIxoL3JVVwWiNZeudm0DoMzc+01bCXO/GslKXsWvrY46kfTfW
vIVYlT8KRtPsCH6OSSGuz7etwlC+f8Zj6O8i26ByGnp1z7bQrDtlV6g6GvtQhKFC/C+nfclYfVeF
4fgwhk2wMSgwr+40uNfAhyCjtIdavrS8/RSK4dJ7AFzrbs4eA3aEdTEyBh56towmbodTn5ioBSwX
LctipVuK5tvL1JMUy0y7346eIiMW/QHULZfNIDS3Xl+5VzJYJaJH0r05qPdyG+vuPLMbfC8fwOnp
3n3PeG5d51eEVueAqgZnWZbhYmrNDsEK5JNZZfm556CVW332PXf9T57I/sVnbwPhApgpg2pxQTZU
7or/+2i5sHoWqEaWr///d1jjyW2FOLSONTwlLv64uhrllaJPrrVZb2oWywX8gObagl1IC33Y3/Yn
21ZgTTLetKBykIXKRHJKmmRNyaDitaUbkhNSuEEJ881b1dWouP6kzkDH3kx/uhBd863Q9mZcnFmG
aihT7NrLKTQbqx9rBhJLYgaVQtARFZDN6oWzjHqxzWln+oX94Gbuqvdtg4Etl7ISGf3QSuQr1n2d
9sn59tIrOzm3y8t/fK33GaTnjGUljUaXW/GojfYQ+E19mZdzZOr6Z9VZ+bmYwnjljVxQ3y7r6+0F
DGuyMTVT1gKC3W3/+reJLXtWWsbOmmhJHCAsgKvJBWib6ci5RJ3pXODFupfbpwxdrU2DhcskaWUH
noz6hHzplzQK/1RJGiArGNtt2iaftcUpt5X9UgTl6a4w2/INr82xiRvrtykYlNs6+pLEzNyrUHSb
LoEKM0SVeoYJON97drunDB361HphxFc+lXEFh20pHJfPgrzeig5pWi17QDrD0D8MwAvObTmd26nz
advVAKUTYtoBo5+AMMABU+2+VmP9mINz30eCYOvBdrprjl/lX+W1XMOq7f996dZNKMsIZIuPMQ2V
C+6YwYmf4rj8VGP/yYUDutanKImcsN/7gd3j+Bja59ny22fRD2B8wGtTBtVPpikt4q8bYzuGeYg7
g1+jR3zgdoH1IoPB4khgrstRDWcFcvTOH3W3awqjfEqyEqEvJehqJq3kg6To6b7pZnRxsWPshgBx
laqirTmmzUfpOIfIsP1nxfgXDCcuygcAI8UmC+IYg8ms2mvhWHgobA82FwSDMA8QGlbgKmPjJwvD
6V01824gX3abMNw8iKj6BSkgPg3WwG3d9ZgcQiWTDRbf6t016itd/3XlQAB3qylY3Spop8B7ieNU
b281d9LgL4mHDo9ppJod6g3zONnG3ymOi53pqWo74YZ9EyiqpkBn95nqxbEdo5J5NZnpnTOj3hpH
nBqZ5hTUJSFgaQ08bHCaYYviPvXj7tHKIaEaWcli6Mt1aWAJnp4qX335doYGecBHihqfwR3sZllU
K2E9C6N+BiP1atpM+HvK6DsU/9joCVx/Q2LwXGbZq/Si3zHOAweVynqem3MTzljsS477bvcUu3de
R2qH7QanLIHRIsyc3bt96hLAxD7qYCXhfeXXPsX5KpSZbBCwJch+u97cTW32alkQNVOn9fflLD4z
NbM4iVez9p5Ei7kopSSPovalVql9MqL5DIkYQbQeplXQ2EzIwpYG0IQGkCkrZ2ikIxYq8op35kRv
GehAHX0UPptKNf9wknDXdYirrLWm3/Cf7HXZYU1CsBNcZs1ptneCO3Irbdh9Kr0UzR8rRexjYnyb
3OkzMLRz9sEkrnR2BkvJ1EpeQzsJN5XAeT959i6ysBvJ3MHCM9qP5M5eU6YZLDnIoTDxVyXtqAp3
huGM+j6UhD2FiDfXghzdfY153EeKdOeT5LFHVlLs0wHzVRZZT7RVuDsi/41oYc78Vtcfgkobz52b
o9Yj5yKZ5l+xSFlVqnwbBUZ8HAQePZMc3hJYcYj0514Z5hdqVeyV0t8OuYoP0QS8yayxo4rY2CHP
2uVdnZwB0Cbnhnbb2FgSvjVC7X+YR3C9NMc27p/CqAGZdNh6fHa7fuqujv/StQIEp21v6sCsXkcf
TSfIXZgm4XdX3xdIn4Jh8vH18xB5aJbOBtNw1x52pKi5h6KikdLi680scGYQcx6LzInXWT+uObTC
y3XXBokTT8JKkjvELVhr5XhAQQA9q4pKnHv6qMKm2kR16CFcgQCdKlRUKeZAUeXVfiq9rZfOTzXh
TndlBCGtaQ9ekLRr2yiYcIz2W1iW3ksu0J+7Lei+JsSH3CYIUEEdhZcekAc4qLjx6+MsQZOFI4hv
r4WaQu+KMsTBDTWNP5wxfrIMjvMMdg0DA6pp4TILi1iDLD1sQ6ORpySOTw1oS5lCA42xWDqWi0qt
kZxEpvoaILhVmNazIuJMCyiBcjh9LPIjBOoKHwUYoI7WwyqhBbKQCQWHTu3uWqmocGqzBgB5NhXX
oynlfBQW78g8WCCu7WJfBHrf2h5fGsZ01YWGXk3ZVEMEbHdoXH6cmM5hmlkYhyzT3SAYe5ei/7Ff
o7l+aFOzfhLE+MHz32UaNnGd0+7IaPQFzq9Bt/FGQqxasZQfR6/d+P6M6z+g1cdkCxSDeyp0fwp7
A/BfQ0hzRJXPukA/ubKewYhBTk2758pOP2tUJ4ewCyo6T5X11rbxPuzyox3X9mVQ8t6MzYcgsL9N
cOdGU16nqdcrJzeQ8lXlk0rTYTsYTXWc4zZelUaXrGm60UIOaGUREH0MAk1Ec3HOkUseDFwoJKPr
YxgTxZMxGI6F+sMWBeNS2/fe2D0LDSe6yuSGXPh+XwWfaQ8blPfEWj2lNR5AKzE+S93x/qKHHpMW
xWKHy6Vl9npUpn6nY1+sC/S/Bpjjk/RQWYUFmjpY+o0LC4/DIb6T5NjN9rVu5/clSjzK05/lPViH
Qf422dNPYzoJdmIY/VOB/G4yfpxSZJfK0RmUO5VfVGw/ehw96IMYaQ0VuqjCq2RRxvFdIbw1igPd
2INTM3YD1mLDu9Js6r2In9yHqWOykCIl3Mk+EBCAvHuRY2XTtTB2LiiVO2HhovfnyUNlfy86OzyO
SffcSjlvk/BXYtlXInFhdgYJotjgJR/K7wyOi1Nn+F9tboO2s0BqS8C5Qlc7mgMBjT1uzaBLKRdB
BfqJ/QZP5q3tBailCj+Dg/WmzcqfeQCw3tZ0pfum5Txoz3qDPG6mt4YSG8RgRB+6MCBaS3Kw8Lnk
aEtrPz7RD0w3U1A9FA556BNay3HU2UlgEqNwPaasWcaskD4j0t7qxhQ4i+Wn07odJ9XyqchAUtkR
3oG84HSqcXLUdTO9T1A2EhfmgBPO6WEMoUGWSftQFtm0myv3rLS/oFmZ9XkHODzskwP66qBbGG2N
Cyi+zb/p13fseU4OIg3oEWoP7I6A0Kh1f6PUXVGhuXddeJ8vtVRqFNaqQfx7Mj09budIQRWcK0Cu
AXAxE8m834agVmv3PMHMpS0SrFv0Fnfh0BgggV/0LAu8zvYrP+6tKqr2YFHmcDQcAS2a+LtS6dPz
p3Je2b0uYFsXKEuD6jdLylczNTuqrnotJhxdBgsKOavq7+w2fzU6Z9upkxWa5oB7uN/ZHVy4Zg7P
EYc2Owjz+/uizenmY0wvckBxBrDCuWDUULYdt774ZMqGQy91/4J/8leIr8u19L2HWNTjChg0UvVY
0tvpwMHFAkB6Kd6yOnR2jXxtZO39MmX/16E3tm2jZue4LRYNcsO2vGd/G/SyQR29m9oKDzwkr77V
1Ec5pxxmfJxMFNZiFTHfyv0yOjZ1uXUG0MOBg2cM1We+dhWQVVTK1jbscSJBmgusHLew7X0L+AaM
7f/6nvVnAIO3GWnlbPIpfY1859i3IBi7PIL22qmPpJZUuTHuBlu3l4njX9OM92EJa7+JCtj4Q/7J
0vQtAuQwg58/dfXYbjCQSeSxVYyMv50GZ22lw/xKStBulP6jrgIOPKVBx9XH4ogGNN2WCM4skCK6
3QyIpo8ezLA79gw6mINMD0aM4D+s1VOa/M1gyI+x2Cf+2G9SuEdzJD5UQudAjjT8WJYLijipeDai
dYTY9jC3hnmo2PpVr4odZ7R7Kwd3IFJ7K9pkIG5lsZFV/WK9mvSW3yp6cINutyiIdwy7UH/7VHaR
mb9q50ECwzhW0qv2idUxQMuibZegxAuCAae+4366PnbiNHb+ZAFsKJmb17TcRrpsmB1l0aZkpggY
CrnFUDafPoUnjA8Y4wH27zvp4dMmjsLYynF0t7ll7txhkS0GM4cTmt4uUSV9Wd1PDKtWpeoN/KAE
6DDnpV/kAMngBOHVWJm7SBiHefibB62/rpO62qjBOycTG6+vNHbNXJ5RMpxHCOj+MkriNH3J/Oi3
k9HALOK+fDTT4giJBTi0DeRnQQb5HW0ZpifyEqGS59nTH/OMwwQ2HFAYF0px0MRfQRawlGBriqyu
OCsLeLZXJCyhJVDhNqCDJ+f+KDO3oSsffox1pO65mucQG3zIesjEjLRsQp6O/hhhuqzLQ4iQH/QC
wTZR/RDFqtiqxVjkjc3VDcy1ERUOj3Y4IYyut3GVfYusax7SUZI8MglaBWiJsDIVq8nDbgSy8Sky
xB87NvPNUNFiKyh5ECxj9TD6RyMR9DJL8FtZ1y4I1NDm73njne0Z/EEQku+naUL0enpfaqWyS0iG
0TB3mZzBbYvrUxBCyZlt7GqmB9mYa4nxIyT4k6acFNOaOtU9BJypWzWRqpf/Tvy5hWrS0bHNo3WJ
F9R0GWEZoJepDjAjDn724czgAPKeJ5YjYunEIa4XbP6RYcIitUO6/SUWvCTm5ELMyMpbeAWA9cjO
KXMmhP5bazo/BWTpvHUfVIGTNouya5IazNDpT0hJZIcimsD3mucsolQ0i/lgtfIN2jC8lyhz1+gi
jZ+ElHVKBcVaKJawG6/7tiYQtymcA+gkLmwDczozR6ZpM0Y2STBqPGsbZ6SxbIyz57Dn8lJNsT7F
ISECbl4faqN8u315zHL3kM/qNVWh8+C0U7/1IsEZpGLue/taLXa+9IsIDzQFg2H23ikN/ZEwMgs5
ZRZcmPVTr8wJ51Y+k0AY1vzQfG10RX25vcyo1M3aFTsztuWuFhgT4WOYT6WPHtlvKiTky6eBDbPb
YcRVp/phLoT9Bsmw2tC/oINlRhDaRKAATuHnL0iyOvRVyvQZ4KCkyjxCVg/wxJK9MRqsOFDH+bZa
l6d51gxaE1MAUFkmPEqO+XmuouEgrYLjlzu3Z+llFp+K7ZC51drykg42eYF5fIbrFS0T7bZW0UlK
9M23Hxf2qAryMW030zyqN6gZfQyDQVmJi65BlA9ujhg/NBx7JbSIL7DBAshLcNDS6G+5TKCTZZ7m
uvOnDQ8POow3bZj/edsxasByNrhQCuq2i9OVUKTc+KPS6VNehurUaCxTDRECT7Q3H/0WvFQwF/mT
mHvWq0AvEUUKhnPRDh9ybL3ncE6aJ2goizzD7wM0BnpqH2Nj72e+tWVPj7aBls1HO00Hrw6GXZzc
Bj/DTGnndPtxsuMHimqoCJIUFDIYTr4LBha7x/3tJRkE/ogYgis9otj246PpBP2qnvr32IzL39oF
6Ijc+TXqh40cRbRoOO7SEfzDv7ZpNSzbVQeqIegB5y0vwlDFqcEc04wyONkzgE6Re+6zsWg1dBrt
lUG20bRMwMLYXRVWgwNXp8j8lrvw9iPsIja3luIMRGKze9V1PHD1MH9pRU3nhWBbvMjzTqZQiJIn
D5dwRM0SgT7All93Md7Y5SWPZwkhe6H6d01i05imFbB2aVGfRwdFxNoCHg5tlkiiwWGAXhNyuy9R
mFyrniiSqbF9TpMgv0iZik7T1KCP8IdvJzX0VtCe6Cu7OBcL7s/yZ/eajrvSm1jEE2/kKNFBzsoC
Ga5vP/H2Ar6OOXDU3qzz4GFEFZrn0ChzbpnsNE7rrLS9i9vbsCr90oG0Lop1IqwW8Fc/r/799IWP
13idta3zyHqOo4jegBnM7prKY7zzZRidbr9vaIJL+NddKlxs7Lf33Vze9w4ACy5RmMun2uyozRdd
yEzf0Q/MEeoQIhIOOmxdRbTVU9Xcyw66kRtUS2saNBmzFRJRvH1Ktt1zU1lHGermPgot2JN57G77
qRpBb6gyX5da/wkzptwTpMOzjDvM5iM94UE06ti0xZ94aOXeW/q5Y7m0i5vJ31Ze1z4OUbyPyJC/
dEUEqvT2xhapjIgeqohMMv3329OQ91666Zmmr2JsPScndy1WSz6SyThthxCimtEF5Ku4f27/isuJ
+hIHSIJRGTWL6IhDTX6uFaDX22rZm+a5nMqcX1b/70sMDSSrrexkTDN/mOeUKnHfUnbFNZBwGtX/
Pspi5zgEBRRzrsHtdrldiBrNBIAZhLRrM+cch7XorsqX29GnMxXCnYKLkort7SnsPXIEJNME+x6v
8o/fSPcqlhfVUET5ICKZmDmPhkcUR+nnw4npGN1t23kTGp3s6IAmK0E32qY37pgQoGjNyoCBXm5c
qNfxqkPxXs0pNCAaudN71VZn4RjFs+oEXvyM2C+fnnVXQOAg5MfY3W4OunlM948Zx5eh6Pz7oqcR
2DPR4T0y10lv+ntLQt+psnLHSlV9ga4iNBnhFvpv2pdTMRH2UYF9Eoax/9e4pRw995oZzW3Z5UCX
H//9gWhHqFAJ8MYSfGHRF2iY3O4uCWv3oWOj8bIOW+Qs94jiQp7NvFgtJq+zJDv6DrWNubcA4m4E
N+RdGACEtxS3r0TudlB2mhyaXlTXYRn/p9UQrjoolX3fyZ3hpuIV2cUT8ojyj5xrkhSW2ZCKmndt
uRzDHJOwsNv85N9m0rlNfCRbEq4Z7gK2GqznyKjHuxaJ2ncWPSdd1O+1lXdby7Tqg1lzwu5VElNs
LZ3naWl+j56c1sL1k8f60OBAuBjTxNrYpNM/HdtNCyWhm60VYmilUYuB/mVStTzKMjAjyO0sz0wj
/8bOaLz9e+TFWG2SLPvWcT19mosBbUb9u/435QntGKzQMuN2lpmWcpyHPFFnkwuaFbnxZt9mQX5S
fRuB3HqBWTxBUWFKwWexpjTP8LHvHQZvr1FMwIkfguoyQWp0/XjxfIPouKoS8OVAtLjKftV+cH/b
LZGxbG9/TZbZuDNHGoOAR8fLbcfUy0dQYM0VQRU9MRLAPt3RsT9DP9jMAnzZbQcH3UvTfVkibg+M
pVEdCaMhs8FMXAp8dpfbyxxP5VoNbBs+Ho8BEpzczVZivY52+RRDcvwTe/VTPNKJs+eK2RiuJKvP
t2WPM/L28+ewNDhzAi2xOp3vSIjQ/wqzqaMJ3uc+eUm2/u12TDVMpFVWkXmHoXXbXyTc7dKcYeHS
27fb7MH3YvZxNO4z1oRn2pf//stJ7Ou9PUxf/9Yyy5ug5TLG+7cUFEO/H1ARZ24ESUPI4qNO1eM8
DfoPx+at4w7j601VRNKDkMeeKdqfNkVVIHKaRlwRNR1YyoDWdZAIdB39WHHR//ICg0KlZOjstdgw
KsUpQISqYxtWgOAMDw1nb1DAh105seSQd2w5HI7HxkhfUqwcPQfnjSWOFQNreDMVZJqifcbdvthn
TN6uVLH29kSq7PRMtM+dn5FMEPROezQw1zLD48jG4s8C7GmETnGztZbbKx2REmUBdMHSEashccJj
72qSLnMUMU08G5vY8VBReqK6B+g4r4A8AqdqTHPXmQc67fXv2zhpIIly7QENHNOas1UXeWwgIpN7
ofLguXWy3+Bsm+e8kCANWmerF72VB0o3T33n7Fjq2S5SZsSmah/ziZypzDXAbhn9e9MXel/Ru2Yy
9V7qHpoBt8y+Wj4tEv080X253H6H3PffcxL7TpXwP26DbtcSEgzQxHy9Tr9q153ezaEaN3kWfd0m
dT41+lpJwSmCPtKDbrEeEHltEqwXNIxUI6JmNBhruI7eFTryItYR9MzvrAAlhAdm85+GDix7RyvL
3hvl9JuTuIMGbegPjkOwSN2OF6FmhYqQ2FwsnZrrM/yGDzzvDY9+V9tg4JGOCxHBiVmiongit3Ap
CVJRjFs3I5x+scgiDJGaydP132KZIPHVxQsdCbpoS5VaV3PH9J71Tegy2Wqp6mv0m9/aOsJLV/c3
xWOWkWSSM+nZZXSswLOVCPXcaNwYQRLfw9n/Y9H5wD3NWafVwmDvB9Rt+M4htc1f2hVPFgjEb5Dh
rzLyi19lVYHGEhCA8I8WZywXezOrYA7enkPX7tsHc3qLiNV795gTWYsm0LZsA+KNfQiUuzTAtLu9
jb1ZTcJ1EADr0doyEFMU19vg7/aSLu8jP/7YRmm0turiwe+HlGC1iDU/nV6TuZy/TLQ3d4NhuncT
IoctzcfqyR/0Szeb8sOSxbXLKOyhsrsb+PgO6VM5M/McEAHGrWcX/t86Tvp4Ry9yPgE17lYiCORD
qz9uRw3Ez8NDZbvmg4jnElBJYp1zq7HOpWH+0TepXVjWux4H3wU5XHCxezu4NAGFpD/YwWoaBnUc
gwG6w3hftZyFnYgBO5UyxKdy0UXGGdhaYd1HwQJFjn7iGNyOawgbZgbYWvOWQ9szGUF6E5mlfZcE
ya8OG/Se4zU94XB4dJZxVcCMvmuNAe2lAmV6Z5hNdVWx5CgSeebGaA5OHBQPXkwCIbTdgtlOJPSD
5Q/z80iGpmGgku4XZqsR3HcFSysimq2mYbcpu5peBu2XLK27XTflTGUYZWrX45DNtBypZ5HCz24g
UEfhF1ri8W4M/VNZFgKCfvxmyEuV0Bbog8MUakIajPxSpSbZbOM79Ye5zUV44U5zdjH5FdSh6OjR
17Ea+jixSRM4hgmMiwx+j0DAxRn1qydnep249t9uaH+aegh3ZhYtqWNrA6UdbnV0RUwOfvszREYV
BGSPQmdJE/ExUL4expScKzC5FXrRO8Sycl85apPEAR3JXgJhkwNJFz46DwZn6zRKnxuA/VTP9xPp
oAotojmnIw29r65M3SPS6Z1ViI7EVijEPZ3nOysvzwWlGeK/v6DcBQr5GYhHKNUGnnyb/RWWPYCg
sB76cLri/5Y7zzXUTqdQtYGHtcBiu2fXtscD1+qj8WCpuarNDkLqA4Z+40ka8aLPfiu9zDh70tqH
VR/fI302MkhuzHQOQTR8lSOtdgIisBs0uj20qO1pdYtlmaYLIue/cdGSkmSXQI+rbM/spV2TrRGu
ZZJup9y0DkUAPLR0nqc9C7oi+aOLMBt2f1qVxfusBVYUZfQflJVfgeWXSGY4AEqkW9oxt6g9qQqw
KWzHgGhldEQFKVwpzzUBNx5PwaTt9aBMb+ciMFH0a05qGL9m0sjTBgYg/YEOlHSABgEoSNtaLumM
XOBM0vZjHaXbiKw5432/G81h2ESOJN+0Lbg0mCHM5aYljRl4aU26XXOekvDZr0jqqQZjw6kIzVIy
f/aw40ZtDSsLKZJt+DuHwncMmgcYpfSxJhOMXc+gMS7QYoZMMa6cOZJ9WRKmHLuvUFrDVdnxb9WC
4O/aYaQgev/yLhU3UJYPn4hWolWHKQHspkcMpi8OVZQc9coSTbT3CLN1fLd85Ji+cSuAK+C2pg2U
7Ij1fpvrHNWMj/Z9huuXTvIrjRa1AmPWvuu+CxgVDCoilOc5req+0ce0KB/CPtyMWfye03ZbIZP/
QRH92FcMDuOYSCQGtw9s8aw9Vfa78Zr306yIwuFPSJ0FJEcKysau0uk0dI8Qv/vOn/ayrbaZ4+0m
5aMijpgb6eFVLclVxIVsrZn1LmxyEDJYMO4G1/urqZgwxBRPOObinQ7AbelyeOs993XIGp6yZdvI
CQkdY7/ZozIl7Yiz2yCInHMGgr1n4qJI8vkSGS464sry0dJ3ltMRBqdjf6fqL93OWGTp7ApwL+TQ
gQAlr2LDE0CQgTWtuf4S9BSdYJoYAq9/HBtg7sgbalvjOAGrnOd5a9fMlVl05qRlRj9PEyeMlAgk
1AmMyIuXkN7gxpX5r4EbadOgFQ+8AvaH4f5yJctTXpcB32jyPLjBDuHYNe/zZmOQObQlTQfdhQm3
f/kMOfZ90zBht+sOnRTQw8a16bl7Ayln3aGaui/TZNZXEVrOwBJfy109OS9z9+JDPGmqRmzpTPeL
srZeTbNPqp0bbglry3/ruL9EiBhOlt9fQt0+1Yo4+se+mNMHxtjPMomoqQi6o5whi2+OfpsD3Ugr
bIEktTDXFVM43dOchLsFiYoTtHDLcaN9+xd5JOsBUC46NEyqHqHZcXJvdPkno2lu9pJU1NYY8ckX
nwhfWTq7BFP+NDyncwutyQ4f3Nb6K9s434Zh+sD9nW8CWb8nCccjpFpHAXt0qDjdfegxXDVp+cO9
M636lj5jhnvGGwZgglVx5Hl9qK3Sh35Bhis03ZQDGZBkoke9uT+RJmRzUmEExSiLL7rnmdwj6FqW
fxCDcXbTDMECx5uVGOP5LqWXN9WRsWHg98F/q1wXEZOcOqyepwg0LVbzVafDYFNmNkFE3DMnv/qF
RDPYNCWPpZ2RmQBheV1lfUD09Enxc7oBAaeRbxyVP40STqhj08jp7IrUXJN+tRvgaYiYbvXXDPUs
6Bu2psYh765xvL0sDfDtifLBGUbdXZOQPOFTSS4P0itKhIxSKH4iQNtmjwQyW7NE+DYstqYjVMuC
pBnQVA9GBBIh7TpEYMA1ZnQonQFfBQEfg8zHIC6+RgLaHA3hM3LPXhMbaxjdzAJg4/XmpiYodWMI
k2aqxRDC6JC7pg3A04iYKybJKcq46YPJIHzmptx1il1YpFs5NurUCs2U9Kf3mIWOFqP/TAmU6AIq
+pgfOWR2BJXM34GM8/uubtlKyUCyprQ59WGKgw4QsB2/5F4Dpj0VV9Pe96b30+lEbyZXb0Ly6dCC
2c+dCs6LoG1fcqzMCI5i0CfaO4kdHZ2Rs3ZaJh2i5rzj5OMqIJbkJGdKIZC9ShGrkjF1jeqE+6XH
0hCRMkKt6nCbkHhr03y+QyPabYOBLo31kORVj83H3FZde6jImT50Wv0hWb3cuS7MS3vr2NnfXNgp
xiqk1az914C3qBJkPozwaScDgW2VVnrV9tmBY4BB8WQD8H+aEuslMvVbDztpbfIEr3G20zPXfAdZ
TMLNXiqn04cSal8+2M/MewD1d0tINgEfvgaSaNfkeU/lO2a47/+h7jyWI0eyLv0qY71HGwB3OIBF
b0JLBrXawJiC0Frj6edDsH7rzuyZys1sZhPFYGVlkQjA/fq953wnrQLIz4jDWvAjS9pJOAk4pSxr
L0JzAUccK+00a71SwUzHsJ1t2nqHpojtjTZHJDLBM6oeGUp6aNBlNG1Qr5hq8jC6NHv8agpXpmnA
+U2fCbUriJpGWhC5W8ca7D0cILikDbTlPBgXiKhrMe7RNgNaLc9qIOt6DBGQFN4JrfBEDWvcTjXM
viLsyAXNph8eJi0UoE+xIqmkqU95ZHVLkRPA1qAsWqjSIJd51ndnz2SSmcsofvEreXG81FrRRd8p
YT1pI+0mXHHvnQsgWgveMKnf2YEAOWoVy7YNVl2SNDwsISm8Hj+GY2N7dLRwl7iI7CbyPVLKpyDS
P1jYK7pAT3iwMQcM/b3KOQdy14yQmjAE9oweFwY5j/eMUeJRuzMGsu6Ud2fb6yCGWGSUTboWRsLE
Z3iqVe3fOkpcoPMSIBQ8Y6tZJsJ0lnoIhT1h6r8ZfaZhdf6jNU99ZEz0XfnXYdn2q6xLxqWctDNm
OIcVCdanOYRH3Z9OtWluUl3312U0fNiQYCvbUfxXGjKzPL6441viyktiujWKd51EVGSBWzss31nt
mIpqfXKoYv2dyUW7yisD2m5JN2QkmSMPknWdlU8pRljH6ppT0rKi0dmVK/SGiqtJU8ZJ1V3SuaeB
GbWpyzehF87WnybmV+ARLST3LEqkS1cu3O7QVCTC1GfPQZ+htB7wfHCkJU18euE4sxCUpB3Z7TE0
XqD0jMQMdXe9znQVfTWlKO2NhTcvRanUCCdkCq+Xt0Uyxz/Exkzc6xhdwL81htI8hzFnx9EgDirX
5E2Rpf2pYuLLpjQFUQw0Ov+hOXzeWWLVm9in6RzX6pB2QP9RCMJhrokRFwX4QIu4txRdBBp+cT/o
wXfPg0Sux0CnQ02mtH72hURSByCHzxS7LRQ2AH15l7+7BpA9xAYQbMBssmThuZW4DGWq7RzTJxBE
Fkz5Z130pN1kHGl2Y4n603wZioFbuycfp3ZDjmQCMnJKGHUYesxN3V3gdcSnlIRLRMba7uxN60tq
6rnHw+TuVozOURqti/xFXJyhiDaqI406tD8HtytRD7FaTb0KlyS9eMSdGpsOBuIy08lcjN0cFypR
Ojv3rgYQSV81mQFbPCBkOScDoHGBqgmeHJRtxp1+wOMvObC5gwqO2vzSUydBKMEJtg9/hBOpX60B
UKzW1RG5CEHlLuhXRI3TEtkMcsAIlgfKBWLbPVRFzoraktJzLIdVw8pXtjgfJYKPsIGn5SYzLWOV
0J5DNLTnvBYuNEbGdSvByU6HXneqvWu2LInsDikLDtC37wYZmSw6h6ghOSGdmJRjjzw5mPwUZ4HO
sM1FZwzJStja2iulj6/R/RwGd90PPKnOCCrXFU+6MIfV2ISP1pg/erXc0mLcJTUeSjK2pszflzMH
rYdLbPZTv9GY/guUEGHvXXwF06vy3ydOzG1BOkPAHwiJuulFiXLJe2UjiJdEb9Fs0IqDkcvloLzu
dmzg96GlQ9jDFsj9vKV1laxy01G76rnljONk2hwlS9RmkkE0LpElrzMPFp/P4JGxLxzRuuu/wUWn
+p/AXouC8OFZQO9lZJYF2oNt4CMehyBaD9qtxhlzMRm+flANlXVTg140LW52ZVDP2h8Gx7MFpnR1
JMjCEcAqs0i9VgQpQPHCmo1KgekM0Ga3ICIQKzwnB38dQV2DNEjWvfIjOCTNe9Y0T3Zqz/29vtp0
onv1iubVDmEUY0shVqEDNa59dKaCZJoxMCP4bmQuGI0mK3iH67ugN7nJOqD2NiCSjSfQUps1A3/n
06RwWOSJTI/zWnwc0oASs3gI5sN5gxG9NP3p1hBDcup1bUcyiH5sEbF+vRSDeURwhKwiNefQ2w+P
vEvKP3nMVG8tPIz0YG4zZxdP6havxzdfKPJa/epS9YFF6GwCQpEdIK6GbVfRtzOce1dOZ9qtwd4C
ObYyEolD1xkBhHTpeKamWWfLLmCX7LrYJZePIibPIPfagbfJwzQlJpwGYzJ0lJ+VQ4lQo+mq6ppu
Z/3djdEKlLT3FrXZ7dDtf+/mWrrSilfPLbRjaOcYVV26S7IVS5NMYeY1/qor6Xky71waNRg2qlBv
3ZgaBWA9nTuHUe4csGbl9TNhj/7SFQ/RKO+A1DzZo0O0LqQEOzatzTQOT12E8bNr9HElLdLdC44l
RqNa3BfBTwI5CJMzUY6iViAFFWi6lbv0SW1xZvAC67Sf+F9k7WPt+UR+Z/Ulc4dvcZfYWyevh1Ve
dt+Ziw6Ok23aNoQKZlj0EIwchQ+QVR/HElEmU7kPwh+GFqyaINS3aZrba5XtYnaGNQE//IJaHJ8J
PSSxzaAbldyFxHuudFmidK8e66Z0QL0P7EKcaNyKsA5h3BsM0BEVbFIGuvHY0COcccpFg2i8MYej
5fncmzwV2P5DlAZETJiG5LxcPMYDuafujFJvmBe69kCKhhr8S4KKkhKO1GIZJz9bc6q3eRRN+87q
NqqRJ7cIH6qCgJayMB6DBkJgf6dFNwzLSwrV8t6Nk6eovi0wU94WhF8y62TJNLL4FdDqT0faVNcp
TgyC3JdZAME2CAndyMm7m7duCLlWPsBP6l+0sZ42VprwGWB7YsIzIVTPIIoGlr8JRvVpBQ9NeNa1
9Kc0rRWiVMCWgWPR16ueJj/R56eULThS4Laxd1FtN3uvdl6xZLOjIA1dKG/TGn11iPRtE5HxNDZG
i9Io+xBgSKn7XbKtzHxbI/ZZ+EDNfW9q7zinhCWpp3XJX5MZlH+elX1OCQ7uKAR13eWvoC8QoPoa
KkH+MEwstJpy5zY5rrneN54LDq4bb7SmZSPzfZV675qYeEBjepcZvXPvoesz89ALRt9iWVrjuBvg
yS5VyXrptveeR8B7ZWWEXkdluWFHwJ30M1TrqTIwYmv8TEA9zHUrkXt1eO37YMjX7T45jIW6BSz4
bAur3MVu9p60wbTQBH7P2A/btd36LFjdUW85PdCe/xYG7Q41fAYFibGrxyhuTEucrqx36zwOJJKR
+MdU+YhAe5y7ZsvzwES0uscHCjQ3jHbTkI1PaQ5zttWHTxVqxjl2JDhkz/EZ0+SSeocj3BD1cNDj
ydgZsfsxMJujNKGjqkOsTKBKLjSz0i/Jwcs7+64bQBwkqIAisKhv7fBTK4xD0HO60rV6pga/hUP7
vRbvOaPfLuxXQ0qbn0102xfuW+MSKBA89YYzHoYG33nqXgY2xkVYS4QLz1HbM942dgPDN4P9y57G
mykTHwkUkwa05bJmyOUIsU0HPHb54N6CpzkzCl0oJL+tG3NUnugOjCmqxAYINw0hxJDfhuzBqE3v
Fu3h3PBF6lFkEFpD3TrO02mG2MGlMJ2jZ8lP7sfyMcgbaPSCs1ckpjNj1dztV4FtfVRW/BxVy6qf
hrXIRLLro2Sd8NNgamizXdE3NgIhk+iBkt6hXnGm5NI+c3gzsFqDzy7RAcsaYVwsqV2YLt82Jl4h
U4iDyrJp3w7Any3sfk4BqKHjL7K3Zas/TkNyzxpc4tRRwcYVvn5kzPg5IBg1beQCFSNwzWStDSZ6
dX2tqXUEmplF3D+1Ei1w6s0b+tRtO9T4JbWs0RIvlUKgF54fHGSnnTj8buGFgSRm58tLIjKK0O9X
oB+bbTDy61DU7htygSE86uuUePnaM+0nvAAEjiGY8XBat/wLj6d2FoPemLjnNv5toLnu3iyU2IxJ
Hm3KatpHQ+3gY4Gc636ra07BDvMsSOlil5ENu7ZSm5uiMzelxO5XAaK1RgJ7LKwQVlInO92Pxp09
x7QzBxpp1/BxamXygmRzy/GFMB/yXTfSJZXP1/qcUVKw0l0aga5otrpGj1Ebi7swc89JQC3RJk/6
yO/dTQ9l1G3ltNGw0RGSMjyZI+HqGNKx8oNG6QM6Cp3iTkS8iyGHJIQK+Z4wy/eQ0QfeT1vuLVU+
lNojbIZXTXrPoCFwgpBLlufxQ1KWBkuqT8/ExSyMyxEewKQWqH3upKd9ZEKrIco4N6ZIgcBGU7LK
yrhZ4mzDzF7CQLdLsa2L8KPjWml2jQo6uQ0yb22UwY3TkGVjedO7vS965wLHtMctxcPs5D5NLQWa
HsT7UjNJX6A/uy0ppJZ20320fjOx9/ZYagTpRL0IyFoa33tExtyjfKfhKFZrzmfzs0o52w/CfWUO
+oZLOhXU/tmk3tEIrx2XFkTFbrvLoKf6XBXEeQs9LH8oF+qLlRePmGmfmQbRuqBly005LDnMbL16
lJzbHD65ArnE1R5q04TKIlfur45RtiF4t2U7BLs4sp/JpJ9oA3pRvAt6dTAauz76lZcevpBEGntw
mgdQ/XEL48wYmcBdXyqmES62th1bAqfzflTH0mq1Z9rnZ1b56A5ZHCcDFONoSXTswnCor5QFQUrm
YcSHoHFqfLCsiO1iiG+EJSw2jV5fd8oT3Gj0T/Oe8sIPZLxvOhJnzVmvcX0rGQjRF4m1Bz+yFq2p
YZmotfRs5PpwrFMZb2zL9Fmz5wAB9N57JpI8eqjKU1HI93wS7So0je7MDNjfRh62vMms76eGtVxl
BS0ksuNXFo5wOi82ektPApllN88qcqyhKX9DVhfethEMU9jH9mnwdCb2zlJrqvHggHS4fI2OZRHd
eNRQx1CwrURTP763ZkNaLplXtmvcBxK3ybxulddhdWPxf4yLEC1PRSDxdRDvh90zWCZk3lNwEQE2
FdajYs1aBg/GLxdhRigOOr6SdLL3XBZyJcKIOXwYgfyYUt6K+JPeXvp4rU3zojaBWBFabZVWt9PH
LFqpdJIIAmkbqfS76TEO0P0ZSp2dyxZK6nyRuLur/RWQFByMKCVecbaXZ165Yv/DbT9/peXTyR5q
mr1p+IZjtT8wckIwHE8Xz/HGdw+B10r1n5ZKrZOFCnUftEO6LwffPsPdxelY06kySzStkxOxJuVG
3e6/oCvUs/pKCYZBRuCGl3I2YHURJ9tJ8/L7seOhqBCifRAm3RJh4Yy3k38gH1DsaZZbXdSeieJj
yjfLTVvYnku7QPz69XdrnCbpJZ5Cw3xvu1HdunqnDl7QAOLP+AX+nvVn/gr5/CKpWRIopZKwN231
Gy6yzCUMCuH+NFziyjgsHvLAYGxLAF0fSbXvpuQtAtZVmIF4jJDsrC3kVMBFfMqSL9XNVW2U4oXH
ejicwLJzaKwFmU5lHtzxpJN9KZFkAd+ntl1D77ZXYWul+z/8IjMH8d8QyvkXUY5rCmW5htJtUMy/
IuEc1bE55xNauZLwj6bSt2Za3gcNcS4g69a0sEqQqgxAc//RKVt/xoB9DhZl8xgCfaEg5JCJ4IEE
EdbxjiIfQgHbmjIvWqgdh8DX/sA7tH9ljvIjK2CVlg77FcgyzLzfKHY9dmY/KIkytJJZeitTmW5j
4ue3dUI/P8YC9FY15t4ZNYGjPPb32WTE57wnuYO5pYnHlnbNNlfFgGQy8Yh2ot+RWcZDbUcH4tHH
VyR/qCEd8+jO6uvrS0GKPYnw5Sp1PO/A1kcUnomPaADsSTAcPQHYEtUqnCa1cuz4IdAnc+1KwsSv
qioZMXvRXVBDjdRP9fxy/Uo14l0AuYC9I2k6gQ4704pul3WTD9vRA26VUThP9KdvmajiigACufWt
Cf2CtJ3XrO35SgsuxBRUxGoSk1IX+UNDLISXhOg1FTkQzH7JE8YIfhMH/bAbBmrZokAPhqCGJ9F8
pqutHRHsRPedMpvbnDIoFqL6wzPj/tcz40AF5maTgn9IcIe/3mpUjAFdL9KQerb4MC/3hH/7D2Oj
qnNYjBeMFgsz0FS6NbUiXIqKI06hM2S7AuTARFgPvkMuVixrfCdTse1nalNjZWiBGAnur29bVeAO
LGaYg97cl20S77VAwxhDP/S+DI14Gdmms5VOxdYgjX7dufR9yxp7XTkED3U1PajRjs8VWRkpBgKE
+Ug00wGzsnAZ4oVuZp2UmonaiIOuy/VoD91KTUZylCBwFkwqw6Mlpb8ePZeOr1OnR0QZuxjq6LMD
OW9XOQm3bdrhCwoSja5uAgMJxgmxndf3VilOUdkyEcD29lCpsNxNnfMypO7dVYd6fUFefAd+DdWO
9Oy1R1Ds2huD9inX0LrDZh6emsq49QiyX6khRbUhTXoyo0eypZUx7IhxU5z8aLJWQWYV70xzVkXm
Wt+dWaXXtTDIVIcNrVMaWwLOdEwTiXuewuwbJXW8++t7ua/Of78gqf9akNyZhGm5jkMpDe33t6db
CxQHIgNIDd5Ud1OjsYbISECEZtHl7WSg70hkABRj67QZ+to9uyJuH8TIYjRyh4kFEjcQjV2B+9ZB
8GcTu2No4qlrw+au1caADLBXW1n1fRnRlPO9kOqr4tgTGXd63aSAc7Tkk/iST7eYzigztaPVcpQd
KiYioLq1fRGJek0kRrK+wlimGiVnb4htFBI83PvJeHGwEoWVkz9cX/K2BRmC+unRLKhZxmFwUJHq
1lKALls381owiArd1BSl+94yfoZJWL9peYBCO29efAB/MBhSiwainjyDhRwJA9DlH4C5csbT/rIT
QFY3XN0SMOVNg2v/6+MpxNgSNgVC1nZc3CaqKGKwRHkKlXitp/17pMcTLL1AX0ZZrk5e4YHQyOqP
SsbVTaWj6IoQ2CHgyhnboLWgx2n759qyb/04Gu6jyIhZqznXygqz50wNZHG1SWkb3q7i6+uL19JU
Dw3/mzOauIZU55pPkIA2DOB1MgrbYelBh6SRkVaokRCb9bKfTganXOpg+jFBfuMLPf0j2vf3iwOm
1GK+4ABqNqUCOv7rxakh0xVeGcPIsINgq42+vgNEQ7kdFLsrccrBL6g4ctPqs0kW0sUTn20ds+d8
1SeFARCc3vtDKsIeiYJVHad2IMDQ7l8s5TNcAQFlHK+EwLZRPzlAGVBLCVVJjfpJy/TmMGBSgnTm
76PaG9dGnAtgEn26yZEy0j0OSeKmcdpGZruixZiezd6hfy7z9By2xHdVE/1wd3SDPVR7nya4k641
6pNnzh3uCuLQatDjnhho0XAmdtUdc0fUNFxRVlHz5JT9okX/T13XedPKQj+6uhLKEgs6JVYBZNsZ
WKK4MOh8doa+nIsEAb7rEs7x6HFS9htjfnv9nsPcZ6eVIYhHbBd+SQ4axda0bonLRQorv8HXXXNa
zYlZN6w1kyfioMrBGI+l0nDaOUF/GCOOhVaj5GMlqpuwqKFotvY7WpTPzIsINdQ41eQxUuArpFTD
AM80mza4mm5xUsb3xeyDQvv4AzhjeLy+84s2/MOTZYh5Z/vPR4ubhoXMosyCzi5N/TfmNSzQKXED
kkBxMMrtFW9azo4wNJsTCRu1w0TJ7o+51TLWkHmTfcSd/O7nwXtnWdUd4x4PEkMD4Swljkc0aCXZ
OIZtVentcWg6+zAB39wVDYYDgwDqXjXxIq9K/xSUImUCM6upWydnqvZ2/Y7NKn+0UmhU17djGFUX
YqD0b27crvo4Kja1LPpTOBjGweFO3IrRqufahTmMganaUcoF0dDs2yDIvte9upeFfcOOPR2vJKFO
t9nXIhcKY9lPO9frQPdqkBjhcKOVaA8MoYpvoaTRFdBFe8YJTZCXPl3wWXgn2bmPXz4YDc3i103X
G0joXKAEQPiyeE6AQuqqZ2X2oCvjW9DawbcJak84DlsGhuMro5psLWpD7ZjxrZLaZvIa6L1JBnKW
LYO20RnBjwAWh5qo4KbEsJpANWMsSOjf1w4d5qg5S9soLy5K0dmW16MIW44luJXrnX9d/vu6rY8c
mGZsy0C8KH39KSH4/vq2m7HDCDXuQIOfrkpfMct9dUJTp+wsssLlCkpsaqHbXECzjissrcTqWFis
Z1InTmLO9YoY1euxsy7Vcky0EexVsuqI4DgkpobugG3+JaKpvUKXSEyeo7F0tpFeb5m/EflX99Nb
QiSnEr38hLm1JKThT1W5IX+NIZhjXKTN3ix1l6waNtDfyrvJH4zULskHpQ0Rwxosyf7kkXoeAHku
PHv0fwCtweDc2uTIg4pkll7j1TbLO1MZl8E0oqd2vDRA/C6FHu2yKQBCwpCW1rNPbHyco9NoYC8A
gwZCwkAXcaQFnZWJBXGEdqKbx4Y89XLSsQfadgdFJgypNBlWRGZt3XaW3T4VOQHxM5EvMVzr3PTc
dgJ1UJQ9Foxm7+3B+HoimmBobr9OC5WrLf2wxzGtC3loSxE8KPJ1cdZWB6NvyBhXYZSesjebMJvz
9eXK4bQaqiQeKZ2uGV4G3V0EWVu8jPTUN6nNPSRtv3iJG/WoSBA7BxJeX4cwY6GF5E51PQPnq0mI
n6tYWULDfjIr5a8vvW+BsLdj8fU93xhipPJI7yz4dQemNslKL4V7rpGsotJx4gMi+GBxNRO4SY2y
qurg8FjMXGcMsN3gMx+zzr7RwpF5Efgw5rF3X+0JY+zOqfYxSGvcWXrsoOg3vUuVEiyXOGUAAQM9
RG4YydYBUQnnIJqBp4hO7ewhbHsd/JLItz3VNrUsA416HnmzIFcHinV5D6RkhTDNfDKF7d9UCgFc
XH05P5HOvTrDkBw9DzaaPupvISi5m27We4ajAfU0691256Tky7IgKcInmHWYFhGCnjkZW5PmfYfC
HY3dDYJw7Q9JBuYM1v/3sm6bujKZSSo5L+26BFjza1EQ9MY4ythDWYQDJDGtnR2jOsin+4A9pwDV
uivoDdPdxCI7OHtD5tGu8W+FYPrpBc8ByukIntpoZORotuLRS7Ib13fIS563SgO9lVFDZxiwmIIp
AI9XUHO29HD3qsk2f193u7+y4fll5oQpi/1JuMriYv2WIjAxVaWNVEcLN9SQjKI9eZEFg7GrDcQs
WC79GQYWinKCVNFuZV9iaJkPTXpRImqs+4PByBeHASdsPyUasrka1/DphvsJuC0Sw/Gls2EnJAGm
a6F+4FZg+hyV719/UnWNxoBPKwAptpvE8AjInUoTsmE3ra9ug3HgyWnZSsJZ7hSGxkmUCZKwq62R
RMb6WFnG1tLdiFQ6CLyFh4qLWLcJeHwQPtJRsUndjuXJGR6SkWFOlHHnaI31gJ2lPxtXqHaZfOLa
xM/VpzmYgRIHBo86pQMp0Kho8hut33ZBA9w2h11hkMZtuvF5rNEGcN5s1llvmetA0hZvvB9B7DEY
Lvpup7nWfgL9TRpjIV5cUHRL1NzZoU+z5bU+iZ58y+t3g8Nk9QpJLxP9O9g194h5KIRyGt9ejXKV
Scc8IvVwd31bwE/7w43t/HpSt/FIkXLmOAYDYoEOSszV8H/kBFiBgo2vmh/5zMYcp9kBb16vTSFm
0jTLy6LQfe02mulQnkNmNjbre4nMeBmRFbm4UrS1kS7uTF0jAQcZeItRYxCat8T1GZ9FAEy7b5tt
ST9wE2WUEpgUCI6Oqg5NvBwXMDu627GdRapMpQyKqz3lHngdrxVElKIpvN4SiMf+bcOrssTfdiO+
BdORxdss1LNY48xe79c8YNPBdEm0B+mJasYG6KrbCqGEaZazCemEmDrjqC9WWTHU22RI67toAqYc
TyWc46thWhUXxWgZfmkJFDrsAe1EXk2KwJ03jsvcE/ri2qtBqz+eQjN97HG/HLQuZ+Y5f+X3Sq5U
2+b3k8OWk51MVTvgnQiEV/50bLxp6YSwPhLjM6itlrIuohmPysv1PsKkevz7Z178nsXC5+zoFKU2
YGXDcpzf6lJQa3Zi5cmPwXzuhd19nWQ4fM8p1FO3C5OguqQTB4s2Dp5tM9iBfBzfjQ6uQhPdft0S
fYi3JGo6aseRtpRUXIdOlG+lR5sgTSo8MqNdvCGNhC1/V6V28oH+5vuknPhBS7r4UAyWWMPIWPos
Ut98giWXseBkxMmO3NlspU3CP19fnHmDBTr+91eBA9hv6zitLdD4hkBYbMDMs3/rgdLyCzka07/s
K3KWiR3N1lFnTh9WAo3d89+zTJ82aZS8jBWfDWYwubFNHLBwoslbb4McdgGliy5QhYXMwj/KbAuK
7yycunqziHhdJYkEShoUr0XAhjym4Xh7fXFQgh4k+bf15L0aaY4pkC/0mvq7Uf7r/Gb6n+9S7dVY
pl/6rIrR1YC5wj1JBtZckIRzfaKk9shwLr8BVZIyoSMVWNEv3Ey+v+WJchjhwUHOkFOi9gGmFUQt
ikWowvnHmCIwwQNZnX1FbtQ8xmm68LUdrBjjR/G9L7P2YgvtnmF9fMoG77WbiAUhA5N44FBrt0nD
zo5plNjs2Sodpm5+rGPxQ5gTkBOFcRs1Jb34KN9hv5UvpScg5SkcS1VVQbn3WuupCyTgvwgqOg7T
naleaDj8qGYqRCGagj0kw1kdVjCVUBceOoE5hIeceL1rn6xrhNxeH3s5NuYumVt2DP6//pCFH/zg
t7MpLMpum/EvPDLxEgiX4HbujAHxyNB7P4cm3dUJjtSqAreBK7o+ivmF03l9xIFj9XpMVL1j7r5O
KKaX29s0U+NTqNKVF3WbL5+fX8X9/dXTOQ3WxR3EjRfG2bmrfO9Migh9yIQh9dffEQ/2RU+jCib+
S4HW/QW9zBm5oLZBYFqsoWgE3yBeFG5Nk3ksUUT5GQVY+2jSr31KgwBrfevsColX2RVZd1vkagTi
lshDoVS7N2XPnIXzS65PyTZrA3+pVfZjlo/5nRBJs8mZz+/S3HxIx1y7sxobsVHZnOcZFfTf2D1o
QmdyM4jmJreRJE5T26xBkcqVNcJnhfKTrJqqtdF+h/mBYJk5e9b2YWxi4NUsTT8XWak/g6fod1Zn
J98J0cX/PxszPf17C1wTRmLc7NJy2pnCGs/eNHo3fg//U1q+2Ga1nA5S18hy6/LvDcsWxoTxWVIf
39SwzXbIXbaZP2I+Kl3xksAyX5d1yVxTgUAYOVUYw8s4ehWEReoP0WkRSEI6UKWoPjOTy6FlwEF8
IeE55hv0pd/8KboBg9ucaktvtjGe3Y3X+v2utqJm1406up+y3vsqHs59CJumMZJ7AeEPPJd9X0m7
X12BrUT6kiN2detLR2dhcPpz5un3fhS6f9GOTStZYifNH3MP3mTcJ2u/d6fnms4+7Wi4hgYHJhwt
XjLADANA+KB3srm7LoL/r6OczuH3Kq/zz+b/gywnQ2cd/79nOe3y7EeL/fA/w5yu/8lXmJPmiH8a
QqJAMnRbkus090P7n3Xzr39ojvtP5k+2I4mHtC22BuqjLK+a4F//MOx/SsaBgBSUI2ESCNrbf6U5
GeY/CXl0dZfwd1eIOcjuf4Kmbr9OFV/ZWv7P/K/3/ytreSbDrKn/9Q/5697N5JGxo82pxiRzjML9
954SZtA2CTB400vMtm0D3hF7qWktGPFs68HdZb67QxqxBryx6aL8BOv22LneDq1nm7mXRo/uija+
tEZ4CcPxOaBvMbrducvu3NJZR5hPdSyBTnSbxuPaR3/U9t2bVRX3gtR28lDWDoKxwpjepDus07j6
ljvt1q4mGk0Zs2wMntlzaLVMwgOs2/BR0+TODUN2egOy8E+sy//x6f0fLojzXxcEdYG0bYtASMVY
0/2t/xDadW8CBfDpAdEzCIhLOU2dheCiuAl93fzhewl6kF7ej43un6/Wb91C4BC39Y0WGfbKkH74
gETe3YOnuwRZ9TyYo/YW6dZbMmGp5G8EWoVn5C7EXwDypzG3etBNR5SSF9rYya6yfBstU1ndG/HG
J9n2ADARLz8gzZFkSrysCaquoxmS/sI87kBa9CP+NA9vwTjcZHlo3pN3RHp9UGh7T3WIzxkJo7Hj
J0ezzFYd95Snc4BT0pXrIkJtzxQlIJ3QkwAS0af6HRAfvSJtq2mVcZ8q4jfxv7rn0tNdOk4Re5pC
HGMYpzoBkCr8hohpndrYQ22Js7XYtJOsbuxBdXtCQwOmKl25UYUWLdvETy+TMX1A/kBiqEYi5jiW
bP24AwHcTT+sQXsXysP7MgJvemVWZh218qRJWf1hbn0N6/332ZvbX1hKmdJlcq3Tknd+m1bUQSXS
ACXSRoV1sRzi9xyq9rL1QLkUejptaEatxrwclsAi3xyYiIs4St/ddthATyjuwbjo+yynV6f3/tHN
tIc0QbyVtPVtUMMDaJrMXqDN+tnNX+Sh09wYHGxGs3YfvszyWMUWNriqeOGr+9ADctyOc86ASVAa
eFmYm0pblE6GuRT1VZ5W8VbqhPU0Ex4MxQhu8ff3/2/diOsVsS0DlC/PAP+YV57/PLQFTkkOqBsy
nYhAVTm9X0MPr/2txmxBc5xxObihu+3g3RGYhN2ZlvV3odvhDfq0TRSRLpTDSq21rF7FBWPX2X+z
7iyzfpGoKNDNGTdeWj1VBM8zb5yBHs53B+vvwaq4k1VV/LEunxfs4pcPWZInCzxgHknZNmeVX3+l
rM7pWVS+2AC2XBUifmhiiDxhWF6Yt07byTa7ozHlGqi1+Uv62QyC7GGAueHJYxo5YBELWgxV0xy0
YfDXiEQYkWcahVRiQb03xr2qiOYhcktvgJn6o0gWjm6vw9y9k7jGdlDAdm1AwWhlF9v0H3rFOTZg
mLflwHQfwSPQI3oMSfKoIydE3b+PKqqPIsc7X+v3ZIvo+dzbGjdZWaMzSJ6Ibp8BtrQmp0E/FEXY
bsse+lvlg4pm6o2DJ6p3bmS++pPzTVf2Q+FBNy0G1OlJNDwE/5u6M9mNXNmu6BfRCPakBx5k30rK
VK8JoabEJtgzyCD59V5ZzzDcAAY8MeCJ8O69Va9KKTZx9tl77Uw/t3h/0Qmjp8H7qdkMKrN7i0r6
UBg7A7DPlcyBJvvnHsrEOsoIVv2ZXQNeYENY33dJhitk1UKwsyt0uUv1l03mW2KP5NPLsE06BCKH
BD47ufAO5jeQ4PRuFMNX0lEPULTZsirdC2cUeYJC9UA30zmge34XqJS9X9qCOnQ+RROvR3yve9PO
3+eA0buh8H6pxhKvY1FjQGAWysa3Ju2tryiDUmNI+6ttst+h8j+9KFwn4MNQdO9rVcyHtjfA2NvD
veyae6cRnxEFfmXF6aigxgVbUExScYA7bcvgZLuVfUZYZWtoj0/1cIuw5t1HnUUU3Ph0ZRqhh7HR
gu6jvlxHlfsCBB7+o8pe3GKr+JdYpcxrp00fnaLGihXFRz0DP+qtSqwEu5YF52PKLbI4ODWiizZB
QtTf5nBtzaQach7aR2m1R2cWn6pLHkv6Ug6yNO0HjMpqM4wCm/10EYBUIClYh0jpFa0UlybS5H0s
460bzOtgkeOqOGirzt06Dq0Fk1cT7xL3RXIRY9ehxZWwucYHVSALOQpOJi0U+R6Y6zmQe10SKuHf
At4bxxSHKyYAnPCViGGQB+oHaJncojgRhRd62bsRjCrP8I8ohMWmHwIBa8jgNyuqZgYvvTQYchZu
H0+I69lzpvKfEv1pRQ+KuY9U8xsV7Grrzl7W+6qN3oCkUug1vtVgXpelnx48S28xzhWYZW2x6koE
QDf/Glo3WE0UjUEoI5kFNIl6mqDxl2UYeauEwSrs3MU4+vGmmMIt3uavaTA2rY32Mit82lJfmPCP
oNpSFMJ3U+blqVbT2qnYMEVlJYBqI88lFS849Das3heZklEyyw0c7mox+El4dm8PSjf/JoOK07jN
M/5NRhcGXVu6ayfW0rpZjPQG0t3VE7pg8rS76gTh/eL0DsN22D1YRf1gGnm49FzncfBZIE2jyPfw
oA6SFdRBo8JzAcUbwjyPjdmFxwkU+9AwmaCWmCo9Tlbh4cFtMDFazk/KqIvP03wbSsk+tCzIz2Sv
ftk+mNoKFomFliorCYs5aR88/SwiwpBqmj7aaLrIyn8G5XoP+PKOGBV+ubZ+dyOSzTqh7zKkyssX
PjM3gjye/xbK57oFCrZLQyNa2UVBK5hrnA1Sz71s6y3guJuNPD77nMQ2UZ0yONIo3rsIaH5QcfGP
MR2M2aO004/YomChGOS+YXinEks8KyszyP3bD07peYubY8XBiOIEmvVxFl98Gw+s5xfVmegJaIcy
7h+cUJjb3I4AKkMiDKOo2Ii6VgRm3BsIGDAhYWmxC9kwYQf2FiWOg8aL4LH3cG6N3PmY8q3nqFer
56/eZP1P4s5X14IMokX8YeqRfbzQ296Fk5qws0xY5Sw4/CueDaXHcvJmgKyt1QSOYj0KWJIO8YKJ
iG8V4yQeybOVtVfD6mSlrsGOr5ppPTvpxUh8ANzwHJtCrcNVGIM00AOMSE3bZiZgNXQdP+h5bA8R
isE6osmQU4c4R6m3Z4ZvAa3V5apX2W8YtFvpVt9EJkfipEznchaPkgWV0QckMGbwgmJgseVU8N6z
DAxbpLaOFZrLEqzDir/6i9DuW4IrizhJo7et8D/jUp2sKvyaRwdftAE2URZJsA7zYVjhi37KR25C
XOIfbF7BVXs/XW0dpYhOWThc45Lcv+mZ3KstJDYARBfX0RyF5mwPzXXDvsY+G/ID/wrQCc6v6xFk
/EqD3wbsMC8bEyMHql6R6z0b81+jHw+hYKdpZsto5nE7i/AzGKNbmv6MHfRL6oHkoWvtscQuIxxT
i9iFYdBqCVS+C1agCd5p9Rzi2Dp4SXKJK0VtTLLtXEzgsodr5J20zc1XQcvjkIzKrGr7y7HzpwHs
OMGkX9vvnjI6QtlA9NwL+j5nIbFoiYtGPhXSvSUeBusnjQr4GG588qz+s42nNZ19v20KV5WFAew5
bsslu9JkMUoPpUGR5+hStQO3uGcmGifx3Pjkn8bBeEQz46HoDT8ZEt9lgIvtFCFxUxJ12Ceew6KJ
lnNvJSwafsfc0ovgpvJl5MXw80vcQyh1niRBXZdw86Pm0Hjyxy1v1Z7FYzftbL/58pvsySzSQ2n1
nI7txIH+iFPee41+QxhuPNjpU5wDPGOhKH8FnUdsjCNmBztZe6CTcSGdxrw22Oeyj/RJI4CxUYeW
+2lB69jVsAsNgnSDaZNzmZcsu7Gr1hFkNQalzdBBc7Flew7jbzvM30dF41cRFpSICkcdyrFZNRah
1kjXv16ZfTKGLxNu5CVBTsLOrAIbHwLoJGDtxeW1o5428Pkr+NN3ReugEa4BtiyMYSS74en3YK5e
Ozk8ygIIsjNFZ18kr01L6i95DdmYLHkREgepxYOsJk4QamfbWHNT95bktHgNWG61dX30WpsVEin1
/jU1p5e/S+04nQj3qYPpIMXcyIQP5s2AgMdvxSJSL53Qo5ix8z5UwD8FA6w2kc5P+BdXVswkIOb4
FWQ18QknPCprStZtczDEnWjB6nPQ3fglz0uoL/ZSG/iMWJcSJh4oWcquFF38yWSabnAF7jRYsoXT
HkcLr1Wg8mzZ9gTGGW4/jTTLlyj9T41sDcLg8b5zAQL2UM7rVjwLbdD5U/aviQ0VA7LSqjZ8637K
X3sKgqy46bcRJUwwgEHBTCOXOnUc0PTMsj97MsqJ9nK4gWI+sWSt9pDEdjKdvkLffQhJJWz7nF2L
C97L6ubHKWSJTYEfVzg87QV2s9Xg82hpA94qjVHjrgQhBkPPq6zfzhN7MwBBpgt2yVH7bQcQmDKl
uf7GceOK7EoH3hE2GUSSmTi0TvXSQpdLuv1stv7SMSd7E8gwJuFYxGu3jEmRpk8zxkdvtq5d5j5U
qsOi51B+WwPdbU0r2xVkpaRnnZs0ZV9e+y/sYNbcdHIgKygJK/CyuM1BJd3KUF3LhLkDVL3qaKiK
u81MyHM51HjT7dT+KiwKNNs8glwsy4+abX1E10w6Dxt3qLPlJLxPV5TBGgPvznYQvr2848dgPEXa
gJY2vGJO4Qc6EgqL/PFRquiI43eVwPtOzeaQ+vmzUXU/jEvP+CGmRaSIL1PQV28b+r9kknD+hPlO
mSoYMV52VmM9EBM4a+IEvHlupnv71tJRJPDsR1Adwfhl1XzjxYglt0jbP8s2oE5jTqkfsTgfmJug
bv4MnbsjuMz7EIIeP3ygWG3XPrid8Zt75geQgIOZtMtYl2/9PLF48xqmf5YJZvMGx/uXSHhL3WR3
Upyb0o6Xn4rSP+RtX3LGPu52TQgy+SliqnA8kkg0DC/sPIDBvAvK5I2N9MHJCKiDf9tIpb4lcQHf
oJIF/CiwKHAmcU+liuuws852dT9j5glTi7hA8Gn70ykrU2qB1AWN67HKPuLcZgHYT4R0TWJed4WT
frBR/pjDfuuF/Y+XmB+dit5SQkFVbmwKQjh5Ti6wcz5p9foz8i0WTXvP4h/Dn+DQFgrvUDYuSyvs
bv0Qu9A/u2zbRbdIbO5egtoRAOBoTk8suZpd5SzpNDtOQRxtVIG10UyIhsri0AUxLU9QgoUPx8Nu
2oei6PbYFvgZB+ZXXkbtll5lTms+LIF4O9VxsNCa38za8GuUFZbAaRuNCRclb2ViLNYdVR3UU952
RbfniWYEpih21c7wjQLiY4lLGt1MilOakJ1WCT9+vPyY/mGms67YOhkTlQmWLSZxs2DH261oZftl
/PssVUHrCuNfY+IdkaF/5zvlBqkyWRaTfJAGIbO8y24LnY3yGap0UWNOHve2xSnTsqYntzAgW0v9
W/njCyDaV+ZuOggwPMSmuNoKEcazKvz86VMgq8fRpmqgIAtU2fpAOC9YUp0XLoJ+XONMocikJbwc
Zya0K878lF9M9HOQxe0heBNADlaG9wUZolxQNvvWTPISxuWwviEUCHsl1qqGepIpf0XM/vPvhz4A
Nskg0K8GSR5S9USDyGe1ufedOt5LPw09FCe+MSazFQ+LY+aTYYwtHp6mlx+IF2xoRAKFhKWvMNw7
i8A+EJPbFJJeimx4Uia5njYnqKCcxwQuzroVyRGkVrIoau4C4KjPKe2cVDjdFT20AMB6E9IcQ57N
d1FkT7NHzMWS91RdPgufmw4eGeN4Rqg39IEZlLDa42wZmi9VlVyxDn53lWPS3ad2UJX33Kb3iNhf
0sBuNs1XP+juY6fYB/wI3D4CT6g0OVJgWzE2Pas5K/NRAoMiA29+VZmzm7MgXniCia0MsTO4Rnn5
G+52R6A3Ul7KR0Ilt84MpE/HWA7VeLj9eQOX0SyjKx3MX8TjdnXsrsfYqJY5Q54Rp78DfiwqyQAW
TKqnmsgjWVo3N7rXDxA5njHUQC1lkO5ChmmA3cxytGUavJejYj/U5XDgSXsqsvmL6oSUOqnksXJN
eFFecYFp8dI3oBlMq1nZpvdo+e6XSRtPOn/LOda84yMIUVP6C2Bj3UP2BDVffWcyeYdV8ZTpsdoV
5DtFNi/7wt8Rgn6WmbUcy+LONQNcv/ZdXnwqcPnLMEh+G0qfgiDA9yb3PiUqLlhnTjQOPUTjWzQ+
e0WBlcXIL3PfceZRYuPT5kCfmO4U4QHvIDXUMfg82BX/VFb9i3+OSabXJxTsd174dDPBVOO+JXhe
RmylDbX1ppi7D7cLjOThZAG6qDTXTEJJBqWJ0Z/BlVjAdPOoMn0B9/5oj+m4IjRtrSEVdJ7z5aXk
ppPKOkEBhZrld5dpRlqdGFmCWC5JwH9VZX3QnTi1zvBiWtZ3RFveAm7ZIX39+0cb+XjIpzpYAGU5
AAV8ly3YDRLazfg1lCY3cglVOB6gGXnuKuqnF0Waedlwxu3z4U2p8TBNyYB1rttlHcE2m9QnXKHd
OOXtyiYNHOfFSbdevOy1sxSx/ycQ/JLClpck6GEyTbLi3PqW+YJAUPBlDwQ/OpOH5rCxJv2LXk5I
FbUEgSTg84qxvir7bipqvSQpOS2sgtvQD4dL+D5Vab+UFsVWZYvsjQEeVdQmUDF4VNfQ2oQ/9h1Y
DpEKDgY1nRqSp7Od+4C7kqheifgCNujirHPogSQ1aoTlEV0lm/yNB0Z/Svnw2pigmhsn58iuGPQ8
lBoy4L6Gr1V3ND3ONi09KW33DHKbcCr3U2BvBocWbis6DpVJvUQ0kXu1w10mpoeIgHyv2nUdm69t
SolMNH46NV5vtuTPuV2cGkm1NVvgpcZX0/aC5sPwvuRg1Mkphqr+ITCP7AjAvRDuvJGwjA3MG7Fr
POwFJQHihALSleWzcbKd9CXtuIJbFYOxoCiekxVYFzXTq1U65gPzm42dpTRvocEtBD/n0vteCD7U
P1IxxebhFjzVucmoMfuPPA7tDeH9/mmOzAdpTp+BCkj3xb26FuBWxvEXb13yWBTzxE35QLkAP5UI
XGDXJcmOOhJEndHMXm+IYxRf8sU9aLhTPfHtRrKcVyg1/c7uw3znBfZtxsK5QSmN8TOXNy2gSlDj
BLo53R9UbcTUP0rmcQ78nEMau3lqRNOscKQI/LZN81RXpbELYYf6I63aym5AsuDdjZMiw10erExy
53s/9+Oj33FKHuszToDslKfhBBnLoF02yB6DVZSzbSpcFzYlW0ZkE9c94W4jVlQXd3E06j/Anug2
zqwYmhalFYGadsAcssPU9uvUC2ss3OA4M6HEFYUh2Iw8y47QLcLTME3omblOngMLBXacUzjTXq7X
xMeox/zRpg4Z8fR8aQaTduSwb3a2zIxLbjgu4UTL+4l43xjTP36l2brgcecrRgUIA6MwKA0z+pc0
EPc8WopvERg7MTbRwWsnJBrfjLdxU11lIvKjiDSP88Yzl5gO65Mj3fDQoZUjteRn8/bl7/9KmtZg
pU8O8Yas0nF9pwOB8ArYbL5zzN7bCNufwVtc7aov7mSh8/u/X3wHmk2jiQS3XbEbSF0tvEKb11rN
7bHrst+Uqr+rtI33PnbL0zAOPNfmrNu3dspFxfPxDKT98e8//f0yucl9OMS/tkZInvkkuU96yj16
m2WbEOaiiW9fuvqxjQO5EzronspJflq6hl1vGoT8FZ58VoiwXfopwSp6u7T5XugQqR7RIFlXCVKE
YWFl54CcPX5cmJpGANi8V5rnggjoIc3xtix0NmceMyB3TyapaJC9JsIf1Ev2VMNBQjA2tpg5WqKD
d4Ukjd1IG8JJzCGN01y7CrQP3dpJV3FoFQ/kT63rLIxrNWdwXwsrhPBQ5W9+5v0A9Jg2jsGJcybN
cewanOgm5otoJj5ltPbRb60Pdi9LdhfmmXejuIekubBFN98NyTgvaOXJdviCIf/7dgV7WVHblrYR
zul56cs6OLqJDveSwmcaivItihQh+5L4fu8u/UBBpO2QX+sbDb8izh1UCNTc2FcDTnsKV226GVGA
++EBWipDwembi6Xpawx8Fc/mpEGIHskucG0CfgI655gJbmhKZ+5cggmVeKvBmx282HGpzcCt2xUY
Pm2P5yVjdbBrm2nfIIwe2ekH29Gtn/5isjl1LNywg+owGzixY3yNuW8Zd4M7HbPKLndaR9Yus1wu
FhHs5iCc6YlyfvshATQ4gg72KaHcDjM62t8WCLdofhN+YtDf/AGiP7RpnGTT1g7Tk6hlehwl4TBb
Ic036i6ScXNHrWmxAlTpQJ+oNnUjzWvsPvy95Zpx7M9NS8IQEc1bebwpDzyl9thJy3XKGmNhF/mV
43+zTWAJHP2kUatUA/P4RxNC2GynYJ52VeCEh7gc0cG0UW8Mq8zOI6vLCQUTwgBgK2VF74hZhzBl
Jq0NDZmlBBIddTWtCkIMd2GlXihvM5463f7hs66Os65elOe5e2ec/QebN8neDnjr1+MpBgD6Feb9
++y3lLH4UbEyZ8iKbBRwv7Uda7gADTwAkXSKbl8smU/HhHGmn8Ck0GJj7AizyMvfL9Itvk3e4DOY
18S2s0tYcwvgp/lHu6/2snU8OmKRS4/31kgtarN0mnFYDnHwXuhZbRHQszG02PAb9xn4tbWZ+idc
uvapI2ZFHUKQQHhmSzLYEqpLV8PBFNk9LYd33BU81Gm3PFuhIDlYhDA4PR65I5rLXDsNRmu7f+Dq
CDnvNSh4jsdEn80wP2190kOhsQJQaoqROT/UbbjU85Bu3FGdjIKtqzCN9WA50yWd0HNxVllF+uvd
e05X7qU0zDXjWrUc3fjQRGV0ANUEF9UYt54JMIlYBW9/TpqQqb11oxNqA636Zp3WzIvR7O4MZf5S
KfldIxptHFuTMCtT75C1ziOgctr8rKtoBpp9zWbf5caZxcO9rNqEhrdsDaSBekuZQEfcs8D1tmGV
4erubt2KY23jeCwwE7ABdbjc8FKSAHPo+Gtg+F0rXsbOBJzUs7F3By7yRwVCcmCnwPRgtxvp1ZhK
TECNRtMfiBYMGMn2foy847eE7+Yu3VAwGR9nz6RSguedintrMyY2EKeO8lf0im0yZBZEqe4hcsni
wnd0VsSZrmYkL/2cHw6Ky3+lM/Mln3Sx5k29mGL/0bPt+1YB8Ygzgu4Dh+wssaH6wMayFGKSwwKK
P/8W4j8PBHM096YuCAOovj4U2CQpNjnYnk4AOLJGHtLpMpcdC7NwnXV+wVHXX3SDOGrRK064Xb6I
K+Y3G2m4cf+QwH0aErIcVpyfLNwaJwblFwob8kULjuhsWZ5NiDRnxevo+joWxUc+eivZJuGfrs2e
nCwOX8MW+lgfjSy9IzltwAO2u5gAmibJsp0tL7k2wJjgWypKiQbc3mBAdoOj21NXi37T0XE+O9RZ
ev3orb0e9bOJ85WZU0ChCIYs8sEpXnXSG0D7O6z+lMHfZ7G4K2rp/BnriSxeQ/pJRk9lPtpHEkIh
plBUk3buujOx6ZyN0BZ82cQ2L0zf5nk3xD5WfceUx9gsf+sM7wJdoqRGSEl0/VD/4dt9pUDTedHK
udZcKaQr5vnsOhHSKbqRWUOONC0RPfiwN5aRrUek6PmMzNqAYeB5Mub0+AIq3KWQOvahxv3PY1Zf
FDtoRYjkLhkbedaGcYqKCQYS7X4z2CanLehm5lHGSDos2LrQRwwWWM2+vzJ6Q6/SprvaPh5yIhz9
iqUC6SP6hVZUAZDrGIPvIpR/ZK44ZWbgyrmd94UVu1sdjsN6GilwSnivkSkDG5cNDmHZcJ8zZqC3
GRevGDYBQaq6GUAk6ixa9f3UrKLaQyyww+eAIvAhVKQE/R7oJOBDwo81TC6xjYFG3ldJlC2NG7y3
HYetnQXjWgxYXAtJYgM8PqNLH37WYEkFAJ5jYwcKsyz76J7YnD/aPyYLXRd1c0fTy5aSo29PlKC2
x72Yq0eqIj7XRlZROsBNcoPvLiII2TvfYqTual5B2ij0Bl4NE3YXFxtMmZws6jrfNNQUHKlbhDLH
+YqbKF12ZhwsnbbLLn5Ll22Eo34JY/iaTjyZ2oSCQ6RQbkGxstpu5YT61VIVMq9DdnFO7HNEkm6F
+v+u0aV3mclxK61jWg/tizfaVGyFRrAM6tZFX6anmFwtp4l235h+sRxtOnIrnFNeRH+zFofeoaRS
9/G5H3OI78G6DqiHN4cw2bHvWbcz/GXA4MTTYrTuuKZSSbS/5N3LHRL2h0X04JgQ5F3gH+Bk3zaP
ZOHkwndvb+s1kI/8RbodCEQkjSRG09c1g3GMHMkLmxSF0JSpqLuC7ubALwJQL+aGJ3J9Le2+gtzP
wi5oeutaiGkz5BZVFaMRrMoufDMGOT0Cq9g7iQRDgWZCKddV6h8zrA6NLG6n7GVcT+WGT+dowIBb
tRBhZ6gzm9xz8BAl2f2EHAftr6KZfQ7yhdRqvsugyPo38lIUlN7BT6td3M9AW/Subsrv0UFwFeLe
QSgOhpoPxyO2R1/1wRs6Rd9l8Ds0KfuCzD40IWXudfzAislhyUdXHfHAh8rqBxgkAZSw20ZXOPEh
KcaXX5XDsKhv5D2nDivkgTDl0+KXmSErZPrGuNSgab9Xw7Rlb9JXKuI1w3ZpnnK0kAmcjJqKBP8h
bkfwNWDmGBaXlZsUqyBPL13FjrOrKe+rqDBdtuAmuI3dj6xJ390U+wHS4S3EXb4YJOAZzHmZ4Mep
OuZPKcQe02+6EYWxiTrCEb32f1srZREv3Ds9MygjFpD64sr9w3No2HMCBSjpR2rlpw8iQLYeECPs
qHyOu8HGTZjyWKXuszCbJ5R1pHKr+Ok40GQKA6OeuosPfQwFGu1K2TQHUlOwixAqYN+yhKosDscA
r69gcXf0gLsIOUgcYXDT+GK2ByKpwHsnSz+LTc79GYDOuBpW0hnYE1dYMJ6nhDs3CDeqMlbmyNpK
R08xjtBhxEEAKVKvbvtf2ViKMOoKUFe8aioceNn4URD7Sdt3cvSUtNjDDelOk0jVZwRTt62MPtAw
X1Ohalw+j6YZjlg53GMhamBAnIppGGnBbkBUNjkUmGOvD2AvnsbRxh4yNu/uaLH9jvKN7rFFGhnd
ky2dW9uxD/Xytktiy5rs7BDVNWZ8ys06oVJSrVBVgqO2rGHTF/VPgKcSMU9VOz6/tzZQvNHGp6bM
5dIE/857GI99RE9QklbOYcYagYBcHNOBQtf2VroWx5jIR9fYcqhrl7eh9dTWXKSuqaczgUJKDkt9
8aJ3QyT6XCnSwhkPiAFnFkl/oLr8iaLZc4GxGSG273s3JcrgLVbFP2MQPxqpYt6mBsbqo71OoKCB
onh3BlZohJ7ZRiY/QblTOWF4Nd4Pzk8oiotWbHqkDAhevFq5wFffNe7aNKLLRB0fq0JWbVni0ycQ
ngjJmEv6gymaJdEMC/GB3WYGARozqIjrfdnZj9UwOA8kknjDl5W1kib4UCMw33uXDLPjO+/UG1Mv
nbEE4TD4K4Blcvq4VexweOroLal769YBjqMd8DZpi3xceQAAjrjK4h5zG8/PgA0q/SWJx8fKUZ4V
x0jdOLUQgztjBkCTSIz4aosRC4osoWA2xz62AUtm6YL0AXpJdlvfWeAuUZh4wQ+SCqMo38NoHvdJ
PexFExjA/HZz2u27nr2m21JytYwnYBOTN1whxkqU9mg1BAnvq55jIGEQHk/9V95h40w7HBlN9s4W
g3SNp56x26LyF83en/u3pnCe/CC4gS2/BQKgwXi3ZrVGlA9Mpk1hciuZR1H92GGZm7zx8Qy65Z0d
XnOKIngSibfKw4GU0fJht0qtu6zBk9s6SPpUX9QY3LDkUIOR3XUG5QZD4ey9khMxydJDGQ9XCkEp
vZreKLuCme6/TVX83cx8PH5l/iIhfWgiMWufpMgxfBCY0dzKs94AvRPz9/MG55UlFsBTqOkV3aHp
XAp1ZqfbCElTRFHWd1KyD+3I7MokQxexaXFgfD6Zzvzc6WrkeClQu3P2z7L7rIn73EBF3CTBiHou
FSPJHGHSqIufoBbhhdbtenEDTU4OYhAWzWgrbOO7FxzPPYoXNpYlMOx1JmZn0/zxtXWtcw9Vw6kQ
UqpqOt2ystDHeFlkVAkvFbH5cyIpqG8jdz+lPafbgR6pEKuzaZo0OGC+WdSzIvjUI3kl4YXHv71L
b2FsNwQHl7cooQa+UhuCnU4F8ZgKrF9GZuW+btWfymzepQ3P0sLPIkZnLWqmCqOjNWzyWqquWwbr
d9uKRuK9FPXoYhuUabiaqWGmbcSlKqozx3XIYpIqO2GveMU/MuKkD31pvXWe1nt7oHJoSKV/P4fy
2rpVc5+nh57F2FIUXrVOIqDxgJwxgdXqq0pofKl0+Dr5wjzVVj1vtEXoJcSLNAvVgGMNmlVpFjC+
bcCq7Mhi44aNZuN8GPrqmNYljRxT+Eb1Fs0vTviYWrG1odF63rDK1UFwqJl43WCYSK/jtIdN+z9b
mc3/ZuV3bPgCAaZf4YaWEP/F3O1Vo5dzpOIcVtF7K8cj1NV4H+lgXku8kEU42bvZvh0NDFYv/Qjs
WwK2yhkyKesN1lbGmwl4+htqv3mCTXIXip4uwgbD99+/6v9ZbuZ7/Ofvqp7aNE7Uv2z/VHefxZ/u
/0G4xvofszUgw9Mh/fyP0Zrbb/i3ZI1LRsa1QhKfpnNjDdnk5v8tWeOF/+Q5puf7gUus3rX/Q7LG
4D+BqrOpLhUO22oSNv8erTEs65+CMLCIrbu2TaUOv+9/ka1xnf9sPPc4L5r84XB+BH9Nwnz/JQwf
6KG1tO3DsexbbOMZYaDSW0ZJ5PXnMk4t/WRYchIHP9fAxTg1QWJuaeWYvtxJOV8xOpZPql1lFBmE
hqF4OXjY6QDQqr/l55X9oSyv+Ip0N6qbpVGy7FRZiKtRGII3Cxz+0bgj3K5whI21ZkfdAks+UYLM
K2rpxhDMLj3/8AOIqq92ERZaysbZLTuYmxEXBpyS8Mj9j4Qq6ZBsIPBi/MECOiNtOcKOj8FMK8Nm
Mgw2S2FRus6qCzjeLoWHHWs3UB3U7GABoT5Ai47a9pTYcec9Rz6ocFaWXuKXFM0yrYofJ1eGu4pV
Qa0IcJqoxHlQe9o8K9Ub6ZmVOu3SQ2cVnKAzo3Ixng0JR1O4lgO0r/7MCjzxHvxJhUBqss4SVFhw
DBjT7psRSbnZLvb7LrQeEgf8Ad5lrYSZogi67GSqLs/rbWDfqviU3XbhA/ogiE1JF0x4bOeEIaty
Ux4OZsYPG1017SzSMlx/S1oNe5NuVjX0iz6WftetqzrKje7FZtHSrThjsfyu7N5LD5AeKBAbc7b+
+9KUFu2EFLLEoBK7hhZgRP/GojcxVJDDaftc6oZaWnvyOCpGTXdCxKbFWiaSZC5Uoin8AgkUkbk2
E0ycU6+Lh4QXEyEEMHr10tcmi/XOKQJH8uckWfbER01VsLStDuUbgRnhcPTceh1w/NgyKuPhjKlI
vJc9tcMLze4G5JY0W/5jO7T4Qyecx2s5KPTyKmz7gq72cnzqGvIeGEe0NJZ08va0nrJghEA8gRBp
Xg2sN+mNohfD2/D4/9yPsFcNyAgOc642BpxzwWIuAgqK1nZE2BSyGQmhJj/YI2Z15Dx3hhTAbljI
9D2umXVXxS22vEUZzaanoWosunp0UlMZRyZNHucqSl7ZuDbGtptqhLGxmpwGTr3XvjeFHuFHAAL5
cHUWzgtvhFK06LzUOaO+l0R0u8h458iNoyIMcdqtdFh6105ZSASUc/rBsXXVSDGeY1sDOLYU9gCh
/nGba4bL97IdZjaUbBATBhAKWZat0YFgyYxx+krIDGbLNKdY9DaJjriT+z76YLtAltb3o+B5qvu4
/QQ83Ronqnv7z1T2g9pCKo2oELMZtbaUCid/sjqV16huajR8WAtIyO1o+esg4s24zXxXf86C7rl8
0cCqS/GU9hOa3VwQJjPsCFzLWPAo+VfqzmPJbTXL1k+EDngzvPD0mSTTThBpARCGAAj/9P1B1R0l
qdSl7uGdVJySzkkygd/svfYyROzBohpAbC2/kjWtxV5hgkECySpv/O428XpLMVcDQ2s72RF6PEi3
tBXl203FcwuC72gZtqiNOsyXK4vQHvEOYxYmIkluYPPw/ycGTVRZeCQOVSaSHFvkzLZpv2MicArL
bIMO2+bcV/sk/4TfQLxLjEQvtWe9gVEkiWNrhZOABIJejo58FqXbm1lVVnbSE1knv3EyoZNeJa1N
XfoKKQpGeBfNN7zYanL1fq4RvOsG0askHmSGA/AB5beIcU17qOsW0ya9TCxyHUUhnTA0viEU5z3D
5LMWo5wADv3CKks5QtfUyPWMMWetyeEci2XsEY/NwSGzeemksoGEE0ZyluDOciRk/qUvADqNC2ln
ZNOSzOighSYMoioZ6yMXgHNHJ53jmx1dVeF0K2X9ycI0AGv26EYlaxDY8h3Bma2cCH9Ac/k19fiQ
ZWh6VkM0lfESzJoJq5HCWg2sNOIdYhl6afyGwW+1jjS5nD2Eiq3lKwLUUOd2ufajIysYAbhx1Jfv
nRyzA/uMyHXcTiZG9UVnmKgKpaq/Qrq+MN9Ib/mVeIwGUv92FkQz2cTDoNZ7vc2L2tMMKf/EtH1u
MYyrZAFcZh7AGpAZjeuhMPUORDxLSDMrBBbeJh57YgJ1TTavd8Ns4XV8q8amWakikdvwn6Ta8HK5
xqfR6Dt5AmvLI+AHBNTfuLOhWejlFrNEycBfwZtno+zdtkqk1JMqTFaR6iGuggsH05KDpVys4pNb
P7oZDnCHMZ1lIAdmQX3TXA/FVeqPGuud2WknQGW76aPoVVJBjm4fNSrQY0mS2weRaUgYzSaGPiMQ
I3j5YjYC2ky0UPx57UVQydEgqC+ccSXF0z1OM64QuUXc1XBz4kRjSGhUmkuyI2hkwvRfSqbyLGKe
T9UpQhJwuG4GnHIxeMIfhVAUxRkJs1Y9SE48Uk3MtXQ7VjIPti2i4rYdWzPqvnK+UfZQlbJYbTRr
IKKnUca2OAmQwMwtCuWieCPMbKTvHDmVyFVBrXDO0iFv3iYeHUlzHNMVCpCRLi/v5eFeBgSY9ooa
XQmTQXqTO7IQVbHHkLNqvYtRqNcDg2SxXQ9SIX01zMYL9zrpxMFBH7zVQWtJuFZ6pghstZNF1UqG
k5oxrs33iBsM8S6FVNM56hU3FlftlLa9L3FX7TG7TafSq3QDbAoCgdVshHYgVIJTCmaZ0HApeUZS
gY9fiq7EIAq4bwZD7xsFoUIiKm/I50gBFoderJyiRbpzP14NXNtlGbkPOYb470NDgsq44yJNx3Wq
II3ZEekqXjZxb5KLqM6Qxok7G0/t2AjqxsyvyDQaGQWN31wFRmM4UPbkm1/LKQeU49iunRHXfB3i
nMEWVQQUVECdVDBedjNE8yG7Fla7a7uykhncVm1+JM/GeEqAhaMT4+WRJL5cnhOHIJQ4fS7jxOrw
3cguiFDKLoad1F7L+izFFyHBLKVcohW7gVBGnLWbKTMQVRQYHCbETgN66MwD8EGDfp9PWleINHdI
S45xMVEv3Cjn5A+ouRCN0l6/yYtcDwqSb3CbjbvK4EWfzF4GuE6RXyAPQhllURIaN2RN2A5yzC1J
FnD9BLMyHdxruxkvKkOyvkslzjkp22txM/16xuznuRnU8VsiyzxxJHLAMSaZ60bfX6v5khxvgyoS
05LTu6MUzcGPVP5HJWqxbRqUEZF0QTN3U/EHudzSZ1b3bIsRPC77Uku54SSSmvQ+weVZ/gE3n5jr
iJRCvMunWm0981oxVYRkKaJ/kuFhkQGQSyNDvYnJnZ92JO3mTs5ALt9X6jhqXlQZsPOhfmZSWFqy
hsfErctFL7+1jGctS4dUjb2yGn3q6qzjuB+DPbkqkpye0J8ByqkZq4r1aEkov0OJHN3Iuw1plvfE
YA2atZrbsSN8iRGE6PJaUyWUJbhm3mUYCHdkimQWUAOz2Kgfh2bAdoa0q5YcHmpLvIYeCcsruFGr
IZ+3ZOWK3Um8/UiF7IhbTninc9hKWiEB/Imw9zOdpAFshOuMGNpJkVtc4fCqoyeXlacBp0CGxmgK
2BscXHKQY0JhQUOIcfhrbzMT/n9IjP9Pze7/6ADxSyd7qL7KU9t8fbW7t+r/g3ZWAmH4n60i/h9S
szT/pZ1d/oP/amd1fB1kKHOitJgfmnSf/2xnlf9AZsXSVGQDIbNm0Ef+t1GE+R+apcmiJeHjsJjH
4SHx30YR5n8sjTGWDrKBs4P5f+pl+Um/iKjN5XMX41rFoJqWaKx/62UlQSxuHfwWd3BKZustjY4n
me9mDGXk+TJuyiioS9iYCQnYoMpFC/cgcgtsRljWVE1UyChjWr8g7hKJQ2l+j2T3Xa07UHviQMgI
FXJ28r5Q7htzZYmPKsF1SCNVj743g2lbQKwYAw19zYC3E+F8WeToSDdcNT9VCI48uOd9g82wi0SA
hOpA21yDGcDyucjCbHxruoBoLFFbk5gwhWQ9frOyexcYahG02vQraYhV1+7i9BZuY3aKAnI7u9Cx
giKU+YvmI31rXJJRPMvv1nmAggxp6ao+Cs9I/pY/nwLAdkfrbEbuzafFf5Uwz33LQu5PT3Ag9rvj
/eioz9Fqepmd4pxvRmf2pjOxy+frtvH0u+4jSulT9nRYjeQNbXDR8OFAb2YLDhdaObjKvThszE9U
xoPsp9a27g+56NYPAAPzRng3AwIpPdOleme/T279IsgHhl7PkxsxnuF0y/xZXQ1ZADWyF7dSE2qx
O8Uv9GvkT4dxeAvgP8qKi/++pq8FK6BxCskNTFckmBONiSpQwnXtQ/nGRPG7G5xbQ59v6yeGNvtU
AT50TXfwSbI5V41TpHZ5ih/Mx/r+4mNuN2S+NnmimyNnJAuwvQQyeHUZ4LonfJEh9RZpJC1Bk9zh
aieiVLx93Jw2c64cvBsp+86mfSE0Nip21SEfxyXULXeU4/TQ3deOdSyQHzMdX5n+JG2vEpDx98wj
TzGYSoJWvoehH1zidSuFCcc9XkCD6pmX7RC71NRnBF9FoKcutvCZbI+Eym3rJtTLB+5kmLsgAGZE
L+6i9EqEO+VVwlnMS+SzevP0xsVEGcmQzRBatQLSxHJvGWyYW5QPmM1TCqTBpUJ5vbqkIZFj17AZ
HeUr9XEiDK7+JZzcKxWRnT2nBytghH+YHRTQ99IjI7VlPn1ffhGVsroeVKbobuamcGhWjXO5v52x
zTZHooB87VWClXVPoOu2v5wa1S8tl7k0Ll9nJpwOu9VV7hpcSrzrYXw0T7rfPsiRI0JmcrEqcuMt
0jH97sqcy1xFH5KXoOMgRcOhBbO+oEqUwazspWLbVw9leofyeCRc8x9wKGf7n11pfgVu/3HWKCJ9
pmwYGN387sFCntME6ico7mW1LMc2HHzVb4LLXwBiefGy+KcxxH99jkR2o4gBDjPU37wuphvhXrN8
Wc40ei7d1p3i/rorN1mg7YVHFE5IGAaXuZSbHi4Pyt2FXMr9T1cA894pvpY/G/BIoJT/+h3wplBN
1VQkQ/0NpI4xgorHIVXdcsuslJ2Gs4EnOS+QPWyXOMe/PFqJa+RfP0/nqQJL6LjTLn//kykjVgyY
yFh83rDO5DXGtbB0XEZTTjpuzA8CC8O/PeYFbf23H7k8gp8+Uuv7Yu6Wj7ysZv2Ik1youmQR99Dg
nHn+33wieO4fPlM3MftYblPd+vHYf/5MVWpr7VKrLkbZBHXNJFDvM45VvPiv63Ile035ogczjgBu
esR9ZfQVH/1pCe8QhvxwIho1MbyKDGtvDBIvduVgub/2wufl6+JlZ0p3v1y3uz4QN4J7cYY1AyMg
vDIY3eUtEtt6GtjuNgoFRbyTb34SYS8SpvrGSl+V+EHIj/n0XAyfhfKWjOd2LLh3jn3/lCxxo7Dt
wwvZuNe757yfHAL6bOnpprop/ZByP2B/nV2/uuvn2DxD3mIEjGXF43wJkBCQQxQ1K2l2GIrnB2i4
k+ykhI8HSCcROINY+jEZpQ0YywblYUKMh64W6y4dydbFeZFieLy+SIjcVL5ScbgNWw3KxlwehXjN
FYLtb1KEQBrwMtyp8Yksm2uuRQhuMkb9qTPezhn560j6Jw0u5VrXETWFLmm8ZhngqYpyU2/eSzRY
plHROIPt9DVcyjvROo2IrkYYEjpAKto2sHLLntG7CNLN7cfONcD/zHuzXmewf1pvHh186QVONz8m
NFKKIZ7aHSntcPslR8BdDTfNgOlP/0hG+hdVc/Nam3Ye4InJCfcNXpQkx8u8t14gh7soALkO81uI
J/BA3xOMtLZMUsnibZ5bJPwE7ZI5v4G2Bc/orVe2nRRMWZjKKlInm3sIhd86q4F1HFF9/YzGbXU9
xsJGJdwZF0of82wCGG1E3mrhtu7oFp6eeRdXzZ6iBJgb9joFxHxbm9UTLm7VI+b/R6vaZWQ6ujBW
rQ9aEkLwUFq1KX80+/pD4zarLhCO8gvSJL8I0TNZdr1Jdr1PXlhYbxr8S0s//0JHukqPxff1zVLg
cKHjWQ/euCXxmgUS1oV981TBY4bXPWnu6M+9ra8JEIM46dzYKyh6AvOlOjP3nU989NWez9IpuQcp
pXiCEBY9FN07iSG5tZ4ZFShbowtEb9gBY+Cd71UrWp4P0TM2SoeQnMlfgFe9R6bjNnqlBOndOGw/
JB9uWTP58rHh8UBfih4mtGuBPLgQekDSKS+d/NTKrqAdZ+JFQzaY6sz9XlDJ3CS51ZML+JTHetjK
XGqKLYeRM5HnbDhQXRUu7I+UqHgPvLNunQQeTnALoQ5nW4wIba24+hGpKscJVhZiPk8Wd81gw/y4
hQRZXF8yH4DGbp9vygPxlmgkEa1wOBznF6Kkr77gmighj/oOgx6WUO+ycx3wtPbypsjbWsDAAL+Q
rvD6NiDFSmM1Eafnoisw4EoccmF1m1a8GzLitE+QJ1Fyoyyc+gcVaOtZfCVXY6av4xVwrDRnTOVj
0evk3WTAqkcODxvUn0ga9m6iJ1d4Th5M4Um/PI1GADGqiF/6LoSE1RtbmOEaDNzEx6hngvvmGgtb
xIbCuShSX5rHFDENFUPOFUT2IvF9V5vNm0Ismuz6u468UlhP4gqxPj8qey/jpY6MKBZTzZ3P2Vv9
nR7Hs8Hkn7MA5ajkWh9Kal/Oxb76nMGWMa9MXjAGghmk82sRpn7ziK0eHjUf5g2pV4UzFV4ND+my
1UvXyHwkmz0PxEDl7mQn8vk65hLQuBwFBMjpP7rvyatS9zYBRduwuWMwHprbJYWRI0CFK5kWji7u
hnKjYmF6VZw8estg8WScXbM96a5afjbPY/Ey9G8G0uHGx5oBitFE/mp3oEwu7NqTfNmrkYTeI1Ll
YBt0l9UsOrd95iGy1V9IF+GNp8zKb070PTLaRp+vrOXaZu4zn7s9B7zTbKwHXEN71VcMTNn2pMJA
5TVIoDvXj/xSOEayZyBbofMm/1ZQHCH2+oTK1JYGW37NuHIcHEVm19j0mSOuoSn5hhkofnuHbT/C
3gFPXGvXab7sqI9qcYJLHc2HxQ7ynhc/eTqcQuZoy2Wgv+XIRme/1bxLesQVI5dcziu94AnuI22n
gzOooelhsXpLCRhoCIs6KsoeVs1EIvHdYlOXrTNKfX14bQmeRhAvkUS6JtndLD26I9VwroPrmumK
18J0ULGBQfUK5w24mi6OPewB6GdYa10cUoOjScAyg5raV8nKLA+KD+09EV2ccwwSluf1fDmAEJcv
2BrcumN+e9ZHz4As9aoRMpu+XkZnfAUqV9j7iu61rhkY/vSFCB4NVZGvY44nGyFYS4h1trktBA00
2o7AKMwDUK+d5EbUIXOOZ3y0SCm5+JL2fYGJpIaJZEPRlhbD/9z1kdkXiPnEvaR6XXJA+8Y67j8n
nYZ2RwaNjkkSWO7GwFGVcYFrbhLvEqgBhh9vJpqxRzIRScwDLNxaTNa85CX5pA9uVkxPeDyI9PrV
DBRe2vln5Sefwz45Mzy47efV7T4/Cc6Ecy0dlw0lKFlHL4mreYva2bJzrEM1bwnZuFDgH9vsLEBG
ozEP64AVi5otcq/6nWKdL9nBuJ3MithARGjHJqYv2qvC3VzvwOUhdsvgwaDdn9w63ZPB1WB9xLCu
CCL2pg4/mnTXEEAx8BAL6M97nCNuujt4xi0cpsNN21A9KMj3Zz/pkcT6kfXUeXVxGqOVVPi4s5jW
Cd18h3bdkTambnMAa5gKsRc4BlFbav70Ct1GrD4JxpJcowpvJWuGbecCD3AS6aj1yZDH4ioHdWTP
whYLhGTTumixCvkF/uzkZV7ZBJAjp0uAmpRLzeQ5Zl6L6LZw1CyUHe5Pt8BFjVPBxcEePWLSkkaE
op+ywqtLr5hX6fB2waAy9yE1ogHVdQIdLGyDjvio+1iPLXCB4o+rCwToANPd2o78Af3CfIQmjgaH
l0zhSwlAp5U8ovpcdb7u5o8qyMHBfAHETtwmHDcYclQeTR3vExN/h2HOfvBlX3gtzp2LiRB4uZ+u
jEAzndtKttUNTaSTB41fepkruMoq82GCt2/ZOea2O5qrfDN8NCGkQnt8BPH3ZzhkLiORReV3pM07
EgLhUD6qFAbQkj9FCsdQ9+UNh2RYHtHhG+vhefRaz/CEHTgN69xrPEarrujf/GK1/MWgOJMr+7oP
N/N2ZkU4xvrqtkF0uq2qb1p4r/yW0Zs+ALUEvNG7gquRitbhSXZO9ZQ6GZ51k5Nuo3bNfMaInqAn
0b3C6NWud6p419zYt7aqPGSwyBO3oD0FelAwOdnCsyJpDboWCErryT5DTx53R8Zr6YMYTQ8xBsQB
imrs2Yiuhv/KUIOUbU+8XmAyBfgLJ7rGCYEBESxepuvwnqV1pjhY1MnfpS2iebPs28f4Pt9j+14h
tKb0xHu8t/YGYcnyqVb2GUXoaN5fqvVo4VkeqIMnIh5vPdizU76mgGfxXGFrfCUurO2eLFpHr5nb
reCigz+5KNyZkxu25cl6aOID6iRPwxf4Eep5cZUaq9EjkhjzmzJycPeq72cuQvCYm1fyNW5bQAPq
4Rj1KC7IL1CL12PYO8BmCB46rmwdUdlGIePaFrhxBITQ1y/zuhuq8zw83KLdpSWAFS/LdSU5Jvgy
s4fm1LabfP5I5HeYYV/g4UErBanxLoNP4YWQpkeje8P6h/uiJgOqs2NxJM76QSk/p/LA2AVoHLZy
kGA6RoeAgUzLHaLhWUUZI2xNrG6wDzpZgboV650gBle1XOkLx33Vg7bgDFCGM7MgroVllOd10XqE
KIsjM5c3uaUOrDVjhw0hcRGO7nd3za5aZ35k37bdgSvCpZOxTY7L8d3am2eDnw879y4eTxG/BGtb
kdbNozr92GlK5atbOhNstbz+aJ5m59Y7qDAYrjOThg3oiXdsad7oa9GTv+vedghvwEU2ML6fdZcl
w+3wOjvlPl0huaC+thnjOCoFNQ02ro6oREMCedegbw8AU34fZG4e4KqBUyDFaZLY+p24um6hJN4N
uM1upJAjylWOOE/FnrTXAr7OqCGwDPp8rWFC5so4AY0uM7OdhRMT5yHdkGbrNjsDgzFEWG5+lEDc
JkcTPTaDO5zSFVV7BWjq1WjKPMJeZ071O7UOYR16lzV+Xdvy9fqkXLBADev5fY5XGF7IwqYZ12Tt
VkGVEknCLQb7mJ9Y0B2vCqZZ+A+R6m6T+wauaPMrfnMo2FOYooWSnVynaPbk5C0J9SZAoJJSWhhE
0+1jfMTVc8boPIZrrdBNZwi8UBObxnsmorHCbsEpTRcZmN2U4KP3ufIyjU/EF4of/SMnUgP2dfUI
c4ipIRQP3ncGsfmib6oKVReKenY37PigN9z+2zTgIB9raau2TCrdiWYmO5X87ASW7ozqNCHiu6PI
u3LEoW1S9I3GpYdeDhyWs5JN6A9PF4vZnAM6wNUrbYCxZ4zTHLn8ukkPcfPUJt/J7S0Rev4tuttz
pB8z7Utr3xvQce3ylDT+IlVNHJ04ENUvvgqnHv10ZL0aZHJKIAowjlcIX530BduhNoLq7lbKSsi9
EnmltLVanzH+s5WG8nAa9LCO36QGdxtrk7brDqgvf2s1yOBhFtACrSe/fcRxoN/ULgt7JXB6raOP
wQhV/V06Vk+Dn3OD27fBrvuwFoDUbeDosvGFRxBm5pFK5BSXDcA64jfkbF4hrITab7PdfHX1LjQi
TGODxrMSJyLRAfxd8OB2NPJhrE5Gel9VXqZiSEcG5tftep7MQ6R8Vg2zZQ4m/CT0bDuzmU1sEuw5
6FzRLVhH5r5TXMzpF/i2fuKCvzaEub0XmD1BMlk3MaZybGM1MaF2e7jdc3kv17lx1A/EBUByty1O
S0wbtiDrydvsaA7b2dUCDXcJu91QYY1PgoMzjbTmbnZQV7CiXWBakVLOJiS+HFP6YyyXO94+TBz2
N04WfvqJKJr7PLUT33J6z1ijyeKy5B9B5WmycMpccxjzr+r+DB6eg4zL9gL9fjfTK1df4UBzRnLX
Bdez09ww2vBKaY34uoHW3tV2MToUVngLBNeAV8DJKVpoOJiXMKZw8wP7JEcYai/PqqUu5EhdAJFh
w+NHuO/0pjN6egha4pnvl4gvBomVCt294FTsXs9KIAFA50Awnf3GfKF3R+7j+k4OY9c6ow5/50Zz
hC9OLXt5/jJ/J3TbsXwktQUzGvdGwiKGNNQBVxeUiD2I9Bnx2YNs0z+a3g27SbBFc0XU05vkRU+V
19OJaw9i4kqvORDK7CtZGFeHFLUQWDO/XEwBWO2BsIh25//dgWrL5349Pc9ee0w84Q5LYoULja4S
7By4Z3Y49O5FdHkeeiib9MFp+FDzv0HGCxz7O2T8M674G1wrIOkyFbLBQW9EZ97K6367zCGuvB86
0DD343vLm6gSqMn8ea37HDwA9bcnbGv/PXKs/Qk51i1IpoTrQEv8Ye3+E8Q5K3o3o3GH004Et0NL
xyYBX0ig1Hma3+2MDcuQXEIAE3CtOujLO5Y6XglO+YpUwpnCpYccHkFIN7FPWDCXywFsA0AUzsZe
5g+bQAq6LU6Be4Vrj1ubn82u+duvov8JiP/pV9F+c2hO5hopc8evUlKiruX7atUnGyZP9FoeZeJq
3sw+8I6b+KobHZZZQOQnPll7XF708ra4WpYs7ewPwGK801bxqvc0KoKIP13GHvIBqIJfvnXaB9Y4
e0F/H0Jj2/B6IM3+HWj/IwD9z7ej/TZbIG6ozc3hBwC9IMt9qAT/mxnGH+cHUPAlxsKKLqJk/hVc
r6T01o2IOZhhUGnyK7q1Q2/jMuX3OAe6w0Tz+e9XnvynlffzZy68559WHqqGuhcXcF1cpyGptFZ7
GlT7uqaV7e8S+pnW6x8Zwy3qVA8uoQ/zKUnQkhD+xfeJvH//fbRfedb/mOMYsiZhWQ5XzNKXAcRP
3wctYGfirAjYv6u/wQMbGLl+4Sl0UE/U8az6hIzVx5LjaXaVJ3OlSpysJRcCZzb6JNDRb7qO+Hx5
E3b1ahmBlM9tcbBOLYcpV8fqZjAUsMXA+Lhs1RA7QIASG8kTk7NX7Qy1VpDxa7avT8zS/rY7GOT/
4dBhMgQBYOGtQyj/9fcjAumKA8AMtXoJhAQf9qoP4m4/ZM46BRchbAts4bAMGBIvelQ2kYtmdcMc
Y6VsRhtUCyvQ94JA2Q2Rl9a7mHu5dIwu1O6eQFIoiM1WPtd4BB3BBYZnGGf1Vhcb9Pkug3fYRxTd
5aZ8o1ETO4bURWCE2b0R1juytZebXjtCJb09SO9DMIZzOG7xxvDU00KO3Be74p5wbTwktovM04Mp
45IrkN5d9tRX2j2lLDlDw4pim0sBLwUGbhePnmYlhtft7DEoXhXvItXyPkKt7yC8gpVM/dwEfbwu
Kz/2OQA73B1c3GymYGRi4Clr/t7p+bSTEIAA74UgOnBzDouROkcCWilswWQbBNjjHe4NN3lIfZxC
3eEe5xzc/3fCDoUv3wOaQVkcRAgA1Ucq2pcgPqmTO7/8+zX8w1f/94vlp3f8Yw38tIYh2sKoTnnH
ajA8io7uqfdElYW8WBc3j28uG/cGtoZFC+c5b01+SR5H+AwxYELCOIa7eps//HXt/XGrazLic0VV
0Ez8drxMENTwdZZVUJ/FEQDwyFwW16PqLvXNuCMy82+ni/GnEaXx02f+drwYEa4ul07Ch5499qh7
HdBmsmq2w9q4QxFsOtZp8BRmTt/tqvlY2owYy0fcnKhHG2dE6Iyv5XFJsfQGWA2Gq1MaLIDdMurM
7xjleyCx0Xm4m+4G7EvxtcOL387up11/vnxkryBtdIzmqX2kzTe8ooO6ER3AE8DjQJ586mjNvvn6
Vr1j8xS77F69i9ejssIDeNzIdxZTnLvbvvIxw/+iiQN5DxjNOJ0fnydAKykoj3AJFTbQEAze7Nb3
4wZmxsVVtmCPcBo6qnBtN73c/Oikb/WXeWVsFgwTC65N97YQMpDPXex8Uw2UXaYf36FurEmtw7gG
O1Vbx0tnrbz3XHitHd+3T9Tr837yFxBqpYH2LNUgiM2OW9HtQ05sqkq/PVaBsAXe1T0o1LsyqNzu
O3vMILBykDfzMkvxaHXuuo2a/lhxVz8PyIfH6NSv9jKlwfwiRo6wBrrEMtXO91B93RKqTGPZiHrR
/sZSQFntA/x2W9Jbffxy+LrP0xYM/R2arHG3ECKsNYYd2O7Y2SGmPS6Dq1c8KgcrHAC2APx218f4
Mdrl585TbESHwXVjrZKtGqjr+BvRBBXQwGl85SRPD4YL7Whfbtm9xLsvJSxQ9u6vY+4/LVuCzgxV
1TSTaua3rTKj5KnrxOSUpgpTWWQxTBwq55hZPmpfF/uRv5wZ6p8uvp8/8redIhJEiL8EH9k3z6VG
OPYaGMqI1jnaTsh+zhian8AuU+VPSmBNp6j8arIHedqVk+RKvuSma5Rvw4zV8pnny52ZvuH31nnV
2ahdfU3P9dBulMRFkRIRsnbF4AyPEpvh+GpWvKygXbIVhpEvArR+rz2Pn/Kj8jzRkqSotEHQwKHt
fE2DjGoowGLE8pMT7MLH/NCEDIHYhx2AL3zOcgMHlIHehm56WRxemjqgzJCsQJi96S19R0Gk4CHq
ClvskcGSbWDdpA3UV3O3PG/GYi4/XdmKj9cjM8CR4uNZ8rnx8JkoUOmDSm2KNbuVqUeo4FI32026
Qh0zO1xh0+RDehGRYeFKEZBYFsOeQoBUk9lI99ayzwSoP/gqeNe7Zp9wIgDgNXb1Xp6mhwGPHDhS
mMGaoTUfsl3OEXJ5oi/pdZef27J7aH7mQEBmQS6Iio3Tk6AFtHdayPtaFXtBtsszhLYXqE3p7Fz3
y0EPHSRIt+XTNDjs4BTuHT5Dkic3HkZ1XRTi9JLPUKdX8LUwOIq2HCvdB/ovvMkMr/uoP6j/r6CK
nFOlsDEIZ7Lh8CUi3ZRRIHpB3wiayhBjxUl4fZ5wcF4wNoTto0tPK8ogNziO5a/Qp+AUgOtq3xjy
H8gUH+098d11tqUjXpgy4udtJ+yLZ2YvTM4HlwlEBXgCeZ++76mEM5g48ofkAFBpbwxNdGaL2Xu8
V9cJXfgyO02+WowA+SAE+sz+mRIlZ6Z7Pd+IQf9qqQ4Et9jKfuvk90MYP42PfaBd9qTKiVzsB9Hn
H0LzKDFrq8ct8lWHWJLx4l5DCFt39T6mR4vdCrCLWGdO+QfrcykolANQxu1y6ONQrdaYHhSWTxQy
qAZuIZ1tHgDrvPgQ/aWDUxbO5O93vqlDw9E1UVeIvv61rkNeJhsDtnguIUwrgQZmY37Pz4qPYytl
0rjCbWslBVIYe/wifiMSPYBwzObFdf7gXihPLL6Y8YbzW70wG6iyXBI2fpAI/nLU/OtJoxuqCcVU
VjVRhof661dtm8rCUo6lM36YAT5QfrRe2rHKg6rnzQFAUR0cmeh+D24HwHH9WLCBAQSWycWucIcQ
ATtcjt5vXDIcV83lL2eh9LcvuBQyP9VPPfE0l0sNZww3zclWYHZG61uA8Qg7hOXMY1M8sKP3v1ZI
/8pu0smplyVOfVFWJfm34jyvqY4q7Bpc4xQfNZ/wGrdfq88KzSgGZn9ZMvISP/brkvnl05TfOuXC
xNIIjj8nvt+uxLV+1FYY5REH7C7xxDxj7h3Bs94stro/vo1c9BrsWu5g6qilz/3bN1rIx3/4Rgsp
mJUh8ih+ffAIyieY6rC75pN10j6E2r3cMbocvpk7w6Dt/QHqxkfvIwKnDFtRr3vjqvH1gFE/OIXk
KyeKjCOWs9W5Pi5clviVPFQXN2efusNaLzJP+AF71H0CjEXhPt4W05PgQYmFX1RBoF1wuog2H34m
aO9CdTwjuaBOmE/aiYW3Bk0Sl8nYCUubvzWf/4pdQB4k2A9hhE5c3O/XfpaU86BU3MEphGX4wKro
CSGz9FVJWJ2tPV2D1DP2Wqht6/2yOGq3fRzX0rflDUF5SHwORiXQPPMw8Fe9Z+2Yza0Z3K3ojiaa
TRwGoX86u/EOr+WnIayNv2wdfSlMfltT0B+Xc0hEw4w6+tc3SLDynBF38g8IofaMz/QbTbyj3I0f
0TFZkZm6an343MG4XVjO7WHc1AEd9I9Z1ZNOGdfaUGyd67Z4GMDoN9pRYudBOqaSe8p2ZAn5VLv3
jOkyIhZ8SjOUddvCx4ThaIA+Zm75BQB8jE/F5i/nlvyvvbNpwp6HTmpRKcnKbweXrnY6Rvc1A+l1
583bofTyLc5gBH26c9iAG1JHAJNQhHfHygzxdl1BA83syo9Wt8AAeIJi4d9em3MXkilNl3q+PWgw
hpaqMwqmffdGEFe5AnHz1NfYh3C0Nne9K3o3cE1beRZoGZI7eS1t285Z2jhrMxibHGz0DHVnpzyD
JMRA/VFQB2mA86fL0MuPw8LLjstuLo6xqzA8l++X3k+nWrqsOvGwsBG9bJ3I8GEcHInB+GYob07v
6CsI4xCFeINuVXvmqvAair3yrr+LxFXl8m4L+ISwuS6QttzkRf02d8w3ZjdZcGSneMyO1AXej6OE
sdMCXs3h8j6X3qT6T+rOY7lxZGu3T4QT8GYqeifKS6UJokw3fMLbp/8Xkmqxqk533zjDO0Egdxqy
VASQ2GZ9W+cedcZntj7BXXFLeDXYBxtnzuIuXv1HbRGpa2Xj4N5+dzYNitTtgtyKDUVD+rraD/cA
4FeufpNs2GR8n98goVL0BffoiQu5fJxww6xIC120RwO511VzoAJoqb1EhLyNhbcJFilx9vm5WC/i
N7iTXDSkFNwUD+1SQ5sOLaW1tSjeRbucMy00Ehq/Oc/jejH7C4yvqLWLhbPTyc1WlqQyHeolvnGy
jZb+ytz6D8MGBZkNuVm78sk85A1+xXFJEZPLBpXX7DkRdPzmrsgLixfmkUrg6HnYt8/hGmHeR3YJ
KRutG/eNu5IbruZwubtO3wW3OmII5LuurHbZHNiiLSOI4xtCCNFCOznFmkujuu1OytIkwZNEo3gB
z2oLiwmn3vg6+9E/PZT/Ux3O/28VNh6X7z9X2Gyq/A+RfhU/foVGzJM+qmw07T88orkfuCqKlpLw
8Bc0wtH/A7NO1Vxbsxwgh7OX8aPKBhFXvKuIWFmuil4kCcWfVTaW9x+UWzUXryMZ3Abyrv8DMcKb
77TXO/GsxWp7qjovRB2Qrtm/bWJyuxlxwcT9yZ2+pHVQIutlFAdS1InZKIR4RFmS4yiN8qCOkeEu
5GmIVtXhOkfaAL4VlyWuU5ByXut10x9FB3IvV4fgJh/EWBIxcdXD5bTOJpXc4BH4WIAQ1aWpFKQx
KRYjZfun08skaruVRW/5JbjCMl7bKXFNWO7OUR4sKyR5R55mZUsASp/5YzN2NU1yFbXn2iUnMQLK
B+akX8qBZWOMJGsjnLvTQ3Ih5sV+WqcRvcWHDfYXe8rGTVJFOfHmkoRSdNKOM0iWajpvL1vyQLFw
h1tc9hZFS0iuNyuE1z4GqnOroCjvY4xVRuu2afHMFON4C9TyGKvdSUWsc9FOcfHum0Dskih8GgLX
PjiwodB00fJ3mJbvSBzFD43bEeBWcI0ibZodFOQZ96m18Cj8PUgLpadi/9MP/u7yW/mlnuA357zU
88VVTEBgZpu4qNH/+jTHRR7XnuloiO3osM8MMmmS+VC3OvGANNSbfdGIdi97ZFOeRSDQl57Kk4ir
oNjLA4ivYp8mAWlVsv3TqWx7+ZzKAPlglQWDemtRviqC9CwPba+l51ynWovy0F2vWy6U3zaxELM5
Zn1AHaWlHFMRQEAIRpX7HirygwoSrxrImdfUt2rsEzTUVR6sPhU4tj6t4779OjaJSR6JFy+CzPWX
ekJ1MxAh9wixDjXZz6a0CVGgd1jor7J17byOVSx9ZNcYIbsWVzvhZOMaPMa419103KuWz0V3bWvQ
NdDlmvsvXXKUX6NM0BXNX0ONuf86SZ79NKYByrVr0O5VFds813WXnVI4BFz15rkRSezgEUnIq5l4
Sha9SypZh3hfOujheZz6P+xKq+6bgoTKcSIPCDSrfbgeMidmb/FpcxxKc6OxJoI82/rJgDcbFmSd
mx3YPiEaHpRBwsXagbyOkRDu5oOumBQRoGB1Y8cuLHrhoIUwpjH6Gi10L7OlvCwCwfDvP13z1zcp
frnouuhQczyTUhh8aL+VGHaDivyxBV9X07lu7T6oN1biH6A/rGwHeCA8wfegL8ZHQKHKFlESEu4D
ECW6rSz73vhapnp+a3UiIn1hPp1yqO2T3/642DxCsVGlwQS8D8aoelQNQQGDir/Sp1CGDUgfdvup
STgdSkNbCQqhb4bKeiirtDkZwRC+hEnwVqf4Ek3EH9AFaIJN5pgBpfxGskva6CRb/ED//S9j/frW
d/nLOFRdIhU+P6J+fy4YY5mPg5ump26str6nhMcJASWEmHBMyWPiaMWxq5SClNbZKk+DznhNkqTa
BEZBlUGO+8hRkHEC4tPeomL4LYlIAUZM7seQ29zGlPqALBgV3ZPh3SVQrNNZIjpTCmVPbT+aS/J0
MAjDLeRpjRg0manzqMvpTwMQHyQNZoTSNlClobhNdZuDo7gFLNDgqtdjawEi9dDWZbf2XKc9a5aw
Z+5N8AxzzttCG07KgYjPEJviGEL8+DiN1JZSqULFAY5Y801RBfnu3//c3q/vDJZuqjCgkKJDKph3
WkP97Yfox01MuVjv7VXgFovM1vX99UDR4EdzyHNcMde2HIOCIsbfhl9GSqNh2aT3aGJ7HSLPfltm
bHPj8qE1X/bnTykqp75RGwJ/NjHmIzXp1Q1EoXhltp1KgKy1kmOvFdxXtSzrgBuhsqHUdbKUPTFE
amoL3Cj9GDQoQuwcO9pebHL2fDDLAmecnHPtaYIk2iqFfQ7lMo5cZh6toA2+Mj1KaU0vn3ia63UG
jTGY9rJtz0bZ5JKkalVDKbBrpuZZT3PQJM3BRuhPJ3fLrUiPjCyUfiZUK7VAx4XKmbS1xfTi6gCF
AF6fWxtMFairY5X3Jsyk+CxbyvwQkGd1hLTO/+N3MT86f96e8btAV83SPN3mRVL15hvYTz6mAbCW
3wMV2ffVSFhj6vW7oOtJUkjrZOsEwriTNm3S+rVhtNNCJVOIon0jJALtUU6aWSWvTC77mJByimRu
NT5a8ZeO3EQmsWZPI7pZoyLRi82UB39mLWmbbRngvZ7PwBl6vOHMKPvfejqzm1VBqURywnAiuRo5
tRs7z1SqfZwePiuRgkVV1S6Zk7azt5Gf34/KwKAuf/X0yiOFf/IOil14qFtoPrCMWEXwiub1UA3u
z03Zwd4BQla0m9qd2mXj0Sr6AhlJdwmhbTimCBnwleZT6C+KuS78+jxMecstnDzUPfXuw1GodbIp
NPO9GghMgxV9tQrPPyT+hIKUHxDBu7YHABaXnqstDgdt4VgeOsAg19VRI33fLQb8Q352bxlt+NgN
frcuVBKtK1PfFZ3Ojacs+2L57z+SmTD424PMpBwfLL9pwn7kfYEd/a+/E1+vBqP3sngTOqRBTkV4
UCbtW1BF1v3loPXaJjCrYhGb4LUW0JqI8prso1yvJfMb9hWYG+rvtpd+tXRe6r4iI+dziSoily33
nLM0mTECbYIsoa1W5OcYsiUJYnp9Bitcn+uyqinGKNETqM19bqFSLk2f9kj4sz0dCGr+NVbaRqPb
tl2k7SLUh866VXnnVhXgOczSWMnmtWOEcqQqnXKsDN0760lODk7RPaqdoR3koTNI0qt7QeK+PDXZ
esFBG1swl+jPSluispGK75TOD77ALCdp3xcAk+Ym6BSYSXX6wr+6PArA9ZQk2uEX0FzlYuz0mhKV
IXrpyOWG3Y3MFpT4bTGEeOPm6UM5Hh37h4pq2aOiN80jm41lp+vDXWjQcm1lFoBT1ZUcoQdZcxfC
RJOd0iQ6nUyioRU7aXPSoTgk1UiO+bzk5YCYdtNnzkl+gDUq2cbwKFWQnb5t4t1YVv5MpBEJgA9L
j/BfzJ8ehbFxGnvrXo70dLGyi8q8cy3lfUIil7uraj2qIu7XAZflEq1Y+9EezOoMx2Rf5UVK1LuK
vv7dWDnV0KtvkwvaWeQA/Vwz01/MsH1QwWP9wHn2bHpj9AIku8djqRT7ykliUsWQUpMj+Dd2Wm9+
VzNEWO2U+E3m3k0pqLpaMRE/mZuRkbNjBITzzdaDZd27zR9QW74N9pS85FCgyGi0ebmaD3wRamrn
DkRyvsVqzNtBFOCeSSCoCQ3Ka6iw9UfkvQQZPXXpespaGGegSx8qL3oVfo6m5dxCD6e7a3n8BQGq
hNRwJZ473autlT2WYbBTGtN4DVyl3Q9ichAypKkmI4RgJFF2WRDe8p5UHkww1/6d2ynqHtgzqvED
X1Kb9O4xteGgj25qb2WzSer6UKCVdtNblV8sasi1Q+BUt2Nbdo+hY6El6whzKZt6Qu4nCF+qKudL
Sl6ILvrIG2cgooT+Yxeufm+HPBs3bUJV2/W6TRR4jJWFexnVwkPjl9ad1tn689yy2affWUI1ngNf
u/TplTBkX9GpH33NaPwP8+Sa6rzKv82bP11+wufnyW8GsKw4q3b7dbIe3FYU39hEpmSj59Yp4rWN
XVxmLEeK3d8bhwRvQ9W+B5GL6lzsunfNqER7H/rT2idY9mIl1Z0cUQ/5D8coq6ehVCicKq2RGqwQ
9kELeE6OyL1ujyhs+maak0XWV/U8RX25ic1uOCiQItcqN7J7K/FUnAul+WYi3qcPOQz8N9/N4S+q
lvJsI970FpqlulDCYbiPFVB4ipeBep6XsWEhXpYpTbQfPpfhecIyp+syyLN15ONX3iFLM3WRIz/w
z2t5VfaxlqvkL/M1xFq1gsRQFqfh3k4N45R6NnnpXP/ySob+f54Uu7pVHWE96gjD8p5mgTfKm4RS
Os8Lj2UUG8+VC1wz7dWPpuyVzdoB0l6VarcTHmygEdjyjW6Nakp8uYuoA806WPs5mSDzwaSYpM++
mR67S8uwHi3udXt7BFEfFIr5WPF29KhCWlNLRH57gOaPVZR9iTt9+trVxG3cjLx9rwr1Y1Wjhyw7
kj7adoquvKBDk21ze0g2meJ7by1OUznAVKggLXv/aFvoBEFJrc8G+TaKU6oncFa0/LQ+f9oRd1e5
efY8vWRHWdkIBiAV1Six2LIn5U6ugKCxeQ/5Ctvvz6IT+YPigWlCzZ5NFT+Wx4R6L0/tk2dlPsBh
QgjeEI82rM7n2KIQztP9sxzQii6kaCgOTrIzH/H++5lb7WVTUaDp9foGyUAHAOkdzy8FJ5pqfwcG
doPWn/ZViKFYKnSyESltcwmLrHoHBL2EimkTuifCn+WdcR/qkPB8s2Fb5Ir8GTHLL3KEHQ4PBnrm
uWt3z9MU4b9rI/0dHbaPs8BS/pSmzxM5KrR6/f3TdDk5J2Ztn4Fuhs8DMo+6ExSvoij6UyMovTPn
pjUGAHomA303PIyvTevgAUGLeZdApJss47YViAN6pTtRLlnG7iatCO4kXYT3Xi93CTRl+1ZFJGOi
xk2nJm6Ckp1p8cehiHNtF2rN4WpPIdReRlxtNSWotgprvctcohvX+VGfKRt4kn9yW/Hv5GEwcsg5
KmLUCkC/i03xW2UrnBZJ6nmc7AA6m53UNNxdTfKsSL6hMqudheA1WI4Utv9SpmVwCIXz2oEL3Xu+
/uZaob03Wx4eRZr7kFvABwjYkZvBbdm/gfu0wNsE+VJ2y4Gp7uAnKDtYW4VpKjBWlPoUUeHtOq53
WUYpe7Z9aQN7zr1Vva69E3hq+Y2RkT230l9aepz1ss+zkvYO3i0Km/OhQ8BxYpOZKOiAwbdwvXMJ
4e4uES3V+r09kPuZiDt5qC3PPviWd1QnUnwKA1iNoz0hblA/WINY2HOrcFqNG3C2dcIBQei5FYRx
h3uk5Jk4N4WTU8fopelGNnUnzcEo5CGVdeUXPzCIblpZsgmSengCDfmnrRTVjzyh1lHv6i9eYCAx
lE3ATuvMOiZKwD0wEMkXPaAQbB5aeeIPwIzWk9shIJlGib1zo7K585R0VloIxA8YQm5Fpotm6Gvd
S8gWrPUNNMjK2stmqRubQYTDKcqr4STPQhhvyCL8NbhEcc7aaxnydwrPGjlEoxzHLKmvr3Tdvy3m
g98hf5arxRwnrD9s8kyULQK+Itr8ZpdNyyRhM1EHCMZgffF9M/W60piH5M7MtksHmd7XlcY2MNdl
aOnruvO/ZuAS/xgpWEmgfH6f+NNx98/ix2nQnLUoQohWwulOg2mhcT+U08vnJDiINw0/zu/wVudH
BpNc/O7kFEfpijsSpSyq/hKTDmkE1fgWISmxV5OuWObIXxLUYgccoa57/Jth+jws+3VYj1jWS059
oLQ7gy32WRu8ohZdces16xfgcuKmyvz+exlTKB22iNloAO1R1gRt4uMkiJMheJ2BrMu2MKy7YnLj
DbT36QDFG3gWwD0ffGMD6j9z27u4TO+i0a7/VCl2L4PG/gZ9lVonN40fBxQn1zhDuoOpZu1RL0qK
9sBFPoENbMkPD+sfqHVCoi7rP+2gfoXGrb/2edouuywKz3FsKuBhhm1soXclSn18d63vaqq6b1aj
5dsxhrnYB/n4Hhc/pBl0yW/mYUBZnsKy5qH0vHql2H291XxVvFUpuc1KUD3Uo53dB0P0DIQ3e/Pq
mNdEHXFv2eSluiCdTBluu6wrn21k3eVsZObmp49GIU4pxJuXqSS0dXEOF8AQD3WERpypDSYVk4Xx
mpv9ZnJq9RE/b3bfKP2DFSXma9SLcBcVFFnFjnjWDNPa9wE820wYysJ0rA4imKbF5yhPja0w9T9k
q6661oRekHYno9YuI2SHPFhFkJyV0MK7NLYHaXJmk7R3KTlonbKmvMoZy2YftdH4VoQ/Am7UL0Y9
jFSjNyCSZ3MbIKOj51Oz79J+fEvG7/84aoL2elkrGr8bWqi8CD1Eh6Cqg62eKs594LghwsYdD7G0
5QMKAIqkqVnN+tLWMkFdcKlHe1jczj2idw7SeBTp6b12Cy3Kue+MVjv3xPJln5hIIHam6ag4QMM0
9vqHxu6ag+gR0OABOt41UIOXJVfpi69ZpCGWuffd7qMVzwx+7rxBroq+cr5nTsp7Vk1iYpQ9V2Db
l5GaAyzKAnXXOXWxndiv3dlTGy8tBErf0lm0zczNP+PibPHKjWpzDLUGtc+D0LVmp+Tqf52Nn73/
OE7pzDc8tjVAjfa1tafyAUka/QSzl7oifVS+iBj3bZOl5i01O8m9MbpoySbKl3FGZCupSnlHGwfP
o+bt5HjbNe2VUbs2V46Zf0FQJgAt+V44ZbgNBK+cKdqFj23e35JfsxqsMXkZp0jZmxHVBzVQ3y+5
2nyP06i6R7vN4pEIrNvQQ/dL3/bE8ns3PaX+kD2yF74v5/E88cB5jIilNnoq3vTyuxkq5peMOsbI
vR3Shv8Onwyq1jAcYgSzbT5Qi2weAr/E50ZLdtpW/XFWFx6Z07VFsetsc3WjNYAiUAeYzXRhucB1
npysGwQ58UIVaaOTVjjWh+uBe07zz02tceoDIn4fM/I4tXYTiSuZF5HO2cMv6dX0GUSjPnvoksM4
Nyth2gsHyDDl3TSDAWRBNI1U8c9NC+/euqpM+FZzUzdjd+sqrr0IbZE+85ePD5lIAJ3MvfIzGkRe
Li0EcO/CDLLoPHS0zP4xQABc9qUizJ6TAsq+XlhrP0iKpTm01SPvEuSicDvfymZZQ8NorfxFtvR5
RGrNxUKtpx6kzQvrdCfAvi78qW+KhUUaRzVWwd1lRtmG66AM0xXxGzJQ0SY+R6r9YPqRB0LLIyuY
H/+dkwl3EystqiYBTJx6bBBzrvPi2Umygj1pPv2YNRDlVaMZ7k/T2YxNd6XafkxXPH7ySkMZqaVF
7caouLyUKLSODrEvyCXq8KJ3Vb8D7qzAYqKZja0JA0UL1rLXqKxhGVvBtJW9nUk9f5Vq+kH2FnXz
hmp5ddYHMbwMMH4Ks+4ffejGT2xKb3qVN8ASbb3tZOfiNqj40lPRd69aaZI97yvqymYv+BqXDrVe
TlkeZO8UFtuAsPpjklXVg45LQJqjSNP2IeJuCzkpCIRYTYpCZGxeMsdLfKO53SpIh/QhiUOxR5+Q
osvZ5SQP0/TainJ4kI0hQ6ooo7BtK19Ag2L8GB8hdVYB43odIn14sJLwsQ/1ckZ6OuHO86AURaJg
p0LMB5FRQppHMZIef7UpPIZuI1VvFnK0yR/0Vp8PsqMyTYTmDNCQswlemHqop2Dfl6F4Ghrrtm0b
97YyGvEUFFm0FP7obWRnqU7xLh3wFsreMcmsXWdTkWG2fXyIdNtZp0r+OLVWfJAmpRUfZ9J2bfog
6sFjzNOk8e+m9LmubvuKMv2uetKjXvtSgWzfulqerM25GWjdoUM67SkchAqWcWoWIowQvAL9fVOO
6nhbFj7azrnyKqcjX0ZOVmLXvENVwLULFAWLJk4PyQS8V03sVV+g5zlUjXEHsf1ZPsyR6ta3WoK0
mhwlJ7nIKx1k739PkqMy8rGjOWzQhJa5b7Oegxta+2tTnlVzrzxDByHZ2hoFovNYq8z5lV4H//vc
35aSK/xmc3iqrIqsBqPUBd7BEh0FafIU7YMJBDUg8ikr9B3U8ZT0T2m8dP00ITNQNxdl1yylUR6m
3pzy02VBRA7Jwszdh6JQlqhIIF+3sojg3dQREYKb0evRHA3d6db1wOagNYrbK/swSXtt5mBSgvz7
1X6Zinapc9M73MeMJptsWGJFf9vvNdmQU1ERzdfdSJyl8z0+rPpcmcjA11ZLzK1c9LKeoZMUMAb6
Q5RQl1s1/F4ST0luiUNMyCgRNBp943RpyQ55qJpyp4nA2Efz2Kud6s7kNkPVLUyzmNL/eY3rEJs/
7qKMSheP6udHyNO69bslBTAR5ft/LXiZzTtNvU6MhrpnuZr8hC4Fql0jm9HbRXfTIsO46tS0ecja
oXlIau8c+w5B7dlkOGUwC7feyz5pCrWRIod5UhOmGlSk1jnjgM5+m9DM0+UEuzeLVeO4NSVbfIC0
fX6KHbOZibmtjvku1lSTAgBg7GXqv0WDH20vrVyQkalHJvSSuTdy+PnkCatCeW9P0iYPGUlmAxIU
WboKVD1bGGL4uVuOLucpRNfdTRQr75dVpU2uIIdEoQupL42BwX5+sDyVvTUCxtR8eM6qGbUFyWft
IZy/FRrk4FV8vCMndz5Y4/hnMfLzgN9PogLpZSS/zx3TJIAY5wh1yR5ps51MJyw2jyQjALRSS7X8
xSj7PxaPVG0/8eorB/ZB8kLOnH0Ig7F4jBBjnQhx3PpuWjw2IiQZWBlJBhZZCuQQjsxU4a+XnYOT
rEgNCNaehT49ukD9HdFRSMTMlIv5fd5SFdyT1jDb3CScsymSF9kpJ/kKCRkK/MUQNUUZ1fLIWIZt
4upfxtrudr9FtLrautjl2Kv3/XP8T2s0f429DpNnn/arI17aM9e5rC1bl++hk+vZZueozOIjm7AK
BgEOmN6u7//GNLluRDinq+/l0MZp76VJtqTnhtfXv5so15Irf07Muulv15LLfI66Li8/1rLKy/K/
rjXM3+tXk5wo1/r8B3WT8e6W855y/id+muVI2fr8F/zNev/01/ibtf6HPxBJQ9kBMd6vdpdvrMYx
z0pDbg/SNNkaWnmwkhtIpbO8+0T8IfukxcpBedhh72xks0uq/JSP45NsTcSpHisBbKMIwvayQy1x
+62yJgwXPI0hrOK4K3CmD8jFNAPsV2Ec64Rfo+wZ24paKNnRNFQ3s23lYSaHI8b+10yS7aY1YSMg
0bNRzAd3yE9oZXZHLQdUmGr2PtIb794JIw4tu3slowbrahtS9vQFOiXoYTBEdlQ2yjVdWNt46+Zp
84E0jEPhFeNJtpD/bu9mXLve6O5lkt7wJpGqGkynv0xDTgyEFCF7IW1yZltTR64mhbu+2ibzwQ/8
EzX44izDUeY0PsmWDFV9tmQfCpOXPhk6mlul0MX515GXEFeXPsBcGrLoqQaC+x65UORLNGkPWq7N
7xjRU9p5P9uTOLnxvQmBWFdHzDJTBTI+Tb8KtDq+lQcV4azLWdBAcAoaEzjE3PtTx9wsqojdt2V+
/c0um4VHCsQUUnj8d+vONg9lsLrjkpJf5DIsSLuDQkgzJ2CR3eSTp+6nOuMuK9zRXgW8MX2cSmsc
ZyAF5KioUSZ7JU8vVjkgMCpfX5AvsOVf6G6GealI2pzAxalSg7We1Y4O8oC2mXcYdbWF/flpFJmC
vyVv136HNMguEty4b9osYjsVTGB0hKX2NzjusV765CqX09QnbShseuTaFe22KmzeMzMdLnkVO8us
muD5hQ7FnU3t2JvEyX4UvK5vL91oQTV7JVRPXQ6bG+5VTrF1gGrMpbspE/80VZQ2JzrFh3L90jNX
pjFQlx/0yTFH/GbtO1QFtXPykbRlY/Zxppj6iNiamrwlcW9tq0oLt7qKbFEQZPDmTK0PzyLsvZPd
fPnJhJxMeC6r4akVowUhglEDQhvmTaeOkNb6GlAI6KDCblakrzYLNa7a26DmOWgZQXs5mCkox1pv
YRD+2iEHu5pySuwo3SO6ZGo30ubpuXlSxp1cQ1quq9WWHe5U13zpnTLaJaH6rNSqcZKHIFf88aZw
xm96ROnITzZ5Wo0dKTIDBYHzDO9zmmwquZstUT5SgOuzgXbwSReI/J36hC1YYnrBSTavBzlMj6fL
sKvdQapvxV22XaA1UxEy3Ggy8SYj93elsl1b2XPmjewEyHTp5C+ABlFQf03rcXGJX+ikcp7n5iXU
IZuWQnWEjHXIppv+0vxtrk+vRmI3paphgmRBMz0SLNYXZdbGW9UIp0ddz7SDwzP6RvZKW4/mQELK
/FmagsmGI9bYBLp85oeh0Z67vtxdx2c9XNo2VvPDZbrpNVs/5hWp6b5YOPC1GxuHz21WOvmt7XuI
PpgF7uMAftZPHfMQ2ZsGXUuRPPGypezughhysTTOY36f9+uCCfGoRaijcLZMIsVYa2bqgXYcG8Rw
UYdfXdqBVY7nqdhGyMHcXUytM34MkcEfS7jByhgMbaE5IW+YpVJ/DxFnXZdxWB/j0aguh8AAjBbz
UgZ1rA/x1Vklebel+TohkUadntuvS4d8U3+i4Nusg/HkRr26c924QgIBb1CsBybh29S6RTsJ+fC6
ir4FenbM84LQ9+RC0Q6UetPrZvLk+d87NxkP8mBG7cfZP9quQ1pj6NduHnxVQee2ZClZNS8/v+8Q
9Ykc9WIWQv8rPUru5whb/2QnqgBJj7TXvci9U2y7xdcgJjhLMWDyrOkU0JOEYvPbKYeNPlYUX6S1
OODsGzdNrRtnBJ/R4vYJrXZdADm1MrKvRKNvw1h/UrVIuW8rbVxnorFAMOOZpwCPsEjb+SfNGfpX
5+7ytq5yn+xtpDzkW7qc03DZrZEv+3lOXij9q3uLR2wCp174t3GaTUcroryjybruqc27+hEFb9m4
HIwSEfCgnqMJ9JeBvhj1St+quMUBqk3IHnjFfeAazX2nDw0h8pxSar5ojKt7r1khvIH5O5hDrS7r
zkx3sml51WVSNKbNIwUoW2mmZuRjksY797GNqQRUUt06hMbwGjZu8DBGOdRuq5vWJXUbS2mThyjV
kJ+YIIRdbYUD6sAb3JOcFbtOQHReXV0XQq1e2epBCM10XlweUE3XllXBg+Zqa1L1z6nzCBEGBenR
XQBxOquDI367sL4xRg1BjLmN491eKTEBtLEVYECk0TGzGsbO5yCjAO9p56YPF/dzkBoGORfHvIgc
GWY8inM2F94yG95ro2gPvdn1gExRb5JN8u15vzHbZwoJYKdnpbiTB19o4i4zshXOnP4kTVNlNftg
6O8LKyoBNYvcWofkublG4i6TWttGFqmpWVjpa+Qxx3fHfc5rI/1SoES/xUn5YRbxc+u03P0qkmsd
Fc9opj2QAgtfe1L9nT03u1ZxbxVo93JE052bijqHRtcKZ9EOHd/9t0Psu1sr6Va9CDZtt3ac2vjD
7l8a7v34OCdx9kUl3m0BqhSv7lFVBrEatD/UwaiQwOagsIe9nIXo6IFXzOARhWlz6FMy4TLvlxtu
5eEvp3hkHVfwwkUN9N3pvJMLBp4wwCm0RvTDhFD6RZl0wUp2FqZRQgyItHbvOdNO2pTA9nj+RdCc
XCRLgdh7S/ZB5nvrgpXyO49vioz0A9GYH3mgmO+Dxx4yx0FxstEYvFMiB9j5PCFWW4+6mRTJ+NYk
WytoVCpfvFPaFzPv8a/mWAeE8NM6vvTGslc2rUI5XZqfgyNCk/dBHwcHLUBrRY3Q61R7KqrdUntq
fTM8jLGYbvzG0J7c2snvPNXZyc5Z2PUpqNubYmjsB2nKkuhHaSB7J1tuA6yQKQeRwvRzuJMSHLMD
dR22KSjSrhbI7cynXb2Z1NQ4XHqDuKMUhar0lUh4ZA/ITR6tNBFk2JRf5f5cJ9lv0c32qvOqu9TI
n1Nh9Pwd/BiyqzyGDV4eZNsh5c5dwtGsnu3rdEx9Eku49tpdA1b8rvezGnGIzPtGyP9G01r7h1dT
GWAadk7IqiS4+TlWEIxb8Ghz5djSaM3nQsVJKermKOYYOolMIFCn7p3gAala/tjdoSzabyPh+ls7
9u1zbRKgTnvR3ft2TZCTrCxIF+RXGbbenXQBU7/xu4+m7IWVpF96fUWEyEEY5SnqyJQo9QSGZmQr
O5/SqPsJdyDVNZH4nvv13jJ84/XvRmSh5SFagsygdIOn/St/AGITs7NcHqQ/3NKzYFXkqPr+1iEd
6IP2IiexSQqRsZyn6mH4McGKiHc2dqzcjPO9Pa94+lqWf1eHk/fYiWmdynt84AMpUcmoj+emMozO
0o+Ahv46yTAy77Fu1J8mDSTtK2l1Lvqxurfqor73bDKHEi/rlqEVcyEgb/zfbQXdaIA5zEGfuCKn
BZqrtLVzU9qu63QTOcU48QDStEFK9ldt3ha16u/DUgxnzykT+6YMWlLZ8v6kFNguHUph3KawyuQk
ZOH7c2844RFp5m0UVna0Goda29Ve+KWpKydaGZoybKpEwfc2D77Ms53SXBltTLxrXpksNT7NJdK2
jLQqXGXxOJzlcHkIWg1qFyLPqZpt5Z9D/iNVFcY/ySuClHj+zfIfaXTZ/zH2Zctx40yzT8QIgjtu
e99bkmVL9g3DywxJkOC+gU9/EkWNqdH4O/HfIICqAnum3SLBqqxMf8UcX842CqY4stFXQMHsd9z8
fdLa1vuW72rZR1voWvmPBrf0Q5ImF8eqvUvcMe8SKYVE7bKmmVWA5TwJVLWj5RjJ6i0G9EZybG84
1vVHYD8+mXaF2hHU6PobGMWgagC9543MUVpQ5CEjDQ1AN+j34Pa+ztPhVnd9D5EEvdv2v5a8adbo
sDP3vWklr3X30JgNB0CyNq9Ti++fzBOK0NumrII5Cln8z12aGSgDTsaTGWVniupFmR8nC3z6dR2U
m7jPmvXkefaDF0vnoW84uwQKr97a5GgT2WsOTeom665kp6E0gnjNx7GFBl0A4e+kAyclNEVx665T
tHmO+GknPqrUv23pKJtHqQeyNY1KocyLEBpSEL6tgzTk6yCIKu+mWyjB7d9CGo015rUYRnCvx5Cj
5KIYvqjM+VIVtvcLYp8ngBLk1/8ZWg7eFwPNVL/wCoocbvsWGkHx/t1VZeT3X3Rooa9a//eqZTtw
9NwWaxeohweoZFkbv4bcWVUWOJtqW6GS9gCiS+iB/LZ5fGiuCu2dto6gMBqSatwYjlHeQDThP9gy
js5jkT6Nk+3vRIqm5swOzat0C3ZtqmpS6IjBlCtQ+Nhm3m7qLvzHKJmJzJgOVxCJXiEXMO4pmmzv
dncZap6Cs3OjUFkDEFtfN7M6Dyoi1g5VHXb2kFJ6w4767qXwJzCJRv0JNCf5U9qK/MkeqhBlDShi
0pIczDKhu2qX5ZFsOOPkTxk74/WwefT1oij94SRYlq7IR1FZxNnG6jJjSyHkkKbxxEyOW5D+KA4V
2Jv0ht3y6ehjV3s2psP86bQpdKYQzSGtOiyfboJudmA1OBJ5/BwP1nSloXaAl1lVAPdW44jsvXZY
+BLwT+HrFpoEvZO0VGME8nvtFo3hgcEq/oTGcPPaeOiw5Xl04Z2NPq3ePU3xNN5o8Do+3hJwGIGD
okU67F92cG6A9j710X6JXCSl83Lh9GfFgA6lzF8Sdv05lHh225HILqMRexdL34e6wnHfLcEczzd+
gn5fCvlT3GKrUW6wJg7Ev74cDb2eBZ2/Q7+Zd2MZtMldJKlOtePFn+IhKS5tNX6b8xQ6WTHpiAgH
hRPZfkfU6Fb4xCPeHpNYglML/UYPTm7LFY/l9K1qAQO2mJVByKWB6FJvQJQZvGbQKgBCE43Q4PC9
+vwvWjRjlt1pFnhedp9MlAHHsLgsJppNhfi7r2L78MEOVtlubYT2o1XFwG6jKQd1yRL3y2HYlUAC
3S1Aww6qyCBlyGuoArkeAJNu6j540eA+cGGEO0fyat0hA2CsAietLmEF9kgdQgOAhOKam8PeyiI0
49hQk7BKvMNSg22i4uJmiwSdF7197KDPbW+YXxc3E8Fko7AYSMlNl1Zg0NKptL6tvWMSNs8fM25J
9W0y8SsXvrKfANaA+lMzWV/QfA8BJVAxPHLWQxwRggDXWHTFsQ7B/GyaoC/uJ7ygS8f9pXA/1UeO
9rIMEJfvLkD6cehANPcgtE0IGCAC51Nzl1jqR9sE7NTrIUJzNljw9dRT05tRysyal/iPhltZcQmu
e/nFH2ycKpH+Pzd1BVaTGoXztymvv6Lq66F3nLugYgiifVINzSrE98X6Jv0SdJG3DxKboy0o4J8D
lt39Oup/8BKvqbJJx4cKne/nMEjxiw/K+ke0JX/Ea2/jTy0ETVFwQLUpUjugFIZLb7r9pWi/5r3q
z3xArhtPRpig5/zmXMJCY2w3cZw2EJVCyOIQzrWczO6UGYk4B2EtzkAVivOyJJunHTSjQYZalQ0Q
YqRHE7vdFLT+EDRM9WMo6/yMVEr0FGbJX6bi4YlWk37bRycFy/vpkSxD35vnRPBXcs1BAi96QoGl
fNmT2CBMGuoISS19VRoEa46omSc3WkEO0LuFrNgtF0KPjH8oeusF8tX7FpXMe60Hmrn6QId6ljM7
gjEEw9KUvgL7ZiFRV3v3xIn9uxQpCLdE8PPDdtXgqOfnUKqi2Hl7YNsPsYMG4rer+WhUTQQwIHaE
LvYqKQpofTZVtgtzbl4MNZmXeRZI9m6JgtLzGN9lkjtXL4icaZObvxxhsotEMek6Icc5bYqgYBsX
D7ItQXJ444a3fFJvTWO6TSQIg5cpDrNrilfwPe57us9DIRfdFTgkNsUPWtGQ+QxkjDRVYQ90mBVf
VB4Y1yWEZsKKJZrJp2FrMXRyV1Pz6hit+ykDwY6qA/vR06s+huragEabAznrFpIf0sDrXT8267KU
1U7iCAGKxwBt5HjyQc3UdbFupAEgs9ffEqf1H8co8e9g1lzPwRwvYecgTX+m5EwTH2IrdrZ3i+pT
HyZfUj9j/spMO6AL2PjC4yw9Kb2Kc8HvQZOzS45fAfopcuhESA7+VWDdNvM2ipGx+cdtjgJbeB7i
zde1jlVocbzotoDNhzXIj2hqOQZQ+rl7eG8jN4X7DLdjDklxSCVhIw1hBHT7vC5zE/mYDiK0i9tH
qwyQE6hf4BdySvwuvQZoNzn4ChA4vbKNNAVOAbNIDwoVDDy/0DS/idHvuSbjEtgjvTpH0z7RA8nX
RcIHKBOblzia5TGag1cF7n6VH7pno0DfjzWBGQEtSmgscnZG7IwXsLmMF+iX4xf3e5nHuZED9OpB
rqBp+zmQazfFuFkuO8CF/9njho67zdSI/L0JapIVXTIDODisins7TfzeWuaz5079yWMFv9OgGlFe
fCs9ApGIf3Cy9Q7E32WH58I7Y8Ot5xhZoVOvr/SnvcDebgx7AJnLTTRmuZnQm/HZj/PPtnSqe+jW
xmf01F77zp0eyjLHuUUlIeBackUNkt4goR3bZc1j1Tv1sRqHYt/5gj3XpfWLItB6eEYZTb7Gkveg
Ki7ssyfjBpkGsC4e6pBDcrKFqkM/oAnbskNg5mk9T8lao6aYr3wgx+eoP8Z7Psh7s5jj+fHvwEn4
1bbioPJuUMfZi9b9YTRZcaUhKPu32WLrmw7dCuDPWEwfYnlYTXuwefyg7Qly7KiF62sul7OsAZDP
9O0ieTjcmrEDyURTsocWjcGbpgjTLS3RgsYepI++cWFX3xcTzeoRhM7oSL7FYajb0osJ3zfAK/tS
htDi0ZeLpL4F4O0OQkhYksOUeCQEmhJSX9xWci9BpgCYX24cEyEeXM3rw/UxtgpyIO/0gBtbCtXy
nm3Mqi1BP6jdFGir8pSPRXCK/eibitNqn1Fzuh9UB5MrZKrQqq50a3pFveVShj06kzR0b4zd8dKV
8WuDqtLVBTr2OSxj0LpB0+hQial/Tkbl7Qvp5xvy5p2dQzcz/E7OCrfHCzOS76wGz4FleOLu6GHQ
0sVoAys3i4NmY63yg1D426Yln7L0TrN4NLzLhOcpXQQEIoDv06W6Kd4bPugHgC5wr514LXMFNtLM
j86eHmj2J9ufQsasQ2ehmCDr+P/bOnYDegksa5t1oDVoNcEBctMgOPi9pFlHrAbkpjXF0CB19LJl
tpk1JLUmxlaLg/YKU4FEK+jQ9TfakD1G50ZxjPsCaDbp+evRnCTObK4wDt1UybPHAnmm2aQ9vYmX
fR8YbrDzNxtmdv2m8jsXHdV5Zt3QaaazarJO/UvZxVs7LPMnxdSzgQLi19Rn9nZIdd/qgCWS8RAl
4xUa7fro7Mgk3YzNyJ/yyd23aTCdaz0ImavySGt3MHtU0q1hlwwWNN9oSUEs9sIS0juIn6d1k3+x
vVQdGatQDszKEHX4IfUBNzDxKjKlef5QNfLiFm54HvWKTEscLd3OzdaG15eQ4AyOTel2XwBY7A9G
ohuMGqf/CgIxvDcI8/sAFOi2NWvjlDSh/YTv/SfP2PRdtgWeFfGYPaDWBO68Jn6Y/BCt7qYF0dQh
MqdNFInLXDWFAPZbuVNArKoGU9GFip9kj/CKtkLPEkRobZ9BhCnKDlEaqk+F2Uxn9OuC79PkIFEc
0zsgHe5ZgQNk1Ud1+wXJBSip8UiiBotlOnF7V6MLBBh4EGS7gYKEI3VhmdBNLXLZHqSKwxvZaCYl
e4kcPkBXAaBiXz96XD1UDg/ubjh+yeSQnxa7YfvDxQiDPQWUYTUcewssi05t8McIxNroIkpBCwvA
wipoBrBF66baNoE6ReQYX9FQfneE4fhQ+Uy8C2P1GlWGENKrDH10lm77LgsbRO0xGpjcqbU+qxDY
DFou3r4P2gstyUtLs0W3TVd4qfgbPRQVuiby8OAaFigfdVNnEICbHUAicaSWzyKxf4xJUN9Z3qUv
/WEcpuLFYxAHNnFMxqP15+QDP0TMEwCnoh/JmXYLNUWLYsDJGoArH1QEdouSq3KPyinKa7x1ZwaM
LBqsTR4JezszXMR17eLYOUwHuo6b4f4Xxc7DKHiMdlx0i0dumXwGXgtE2NoWRRF4pn97aUa2IjTQ
AeGj9TG1CmhLNtawVuM07oK+zCFXFGXdsY4hn2u4BtbBr94p5CV2pvqCyqd1bDu2C0MHRHFkk+hd
gkJhyes5hozMBSVdj8AP9qH2oe4m8UcPmq3MgBKkphEom+lx9OJuK0NpHkzpx1eAh9JtBLqctRFl
ydVrDFTNwVaYnNo0QYIxr/tdLs3s05SDDdxEfeIHN8AJ3cbj39y3r+3IBXAGDjTh9CdUAZrOUZts
DwJFxKuwICXYt9A2Bu+O2tRlChY0hcqOg4PySWUJEGSefvYF+EUA5R3eWjtQtyGQ+QGEgimUTtDD
A+rJ2jHuom2N++jHr0ku0hOtyB7nqXcSeHPd+mMBolHuiieAGdKnSYDEh43A0EzgdkrXSfBsZ77x
UEPlNjJddogrBiESt8bLM03fDXHxknO8Ny8mkJy5ZwDLfN3acM6Gdro3Me4tgTCGvWsmndjGgXps
wAVxEtpLIXi3QoLPjIFJ6IBzbiH1lkbIU9uWMlEcg45ilEzPTofUbNTucLM0Hp3ICB95AYqH1GLf
aEV2WWle38IPoQk7hXOY248gt63yfk9xfdWE9x69zbiZB58cN5JHEUu2c1RYvgrV7QpU2H/ERojS
VeJMN4Pz+oruYWNNr/dpD5VH/Bq/NoXvb+1oghh7Jrszek9eIwPS4tIZ7e+FMKFCo0un2QRe5YGJ
X22SoToVVtEXJhwGkb5AoijhdoepL52jshPrZIz258Zx4hWS+6i1BLEQpxZIj9VcK+AKmbCP6177
IcOF+DRFHoz2A77sbcsplKAVQj06YdktwFvJOWcpHixeF1r7ukZ5qfPBvhYEI6TiqdwECqdPHjqR
j23VeVDiMHukhisvWalqAHSPDXLTSde4djiQIcvYFgBsWvarI+zjYEjxq7eR5GojmT7XRqT2EQCZ
RykmkLi7eLnwjVjfREdw45vSNU+0plmOeuqbkdY0hFUMBnne3is0nKvCCeoZOOWUZgElAwEZ0DGy
1AaidCZehI+m10MeVo3pdBr0QDMauJ1BCEdAhKAAf6S7qkAPfun8eOtoboIBvVt3mrUNbuS5H22F
BeKCkVgKftuWsCVWXwNQgQBQwW63kDyZZgyVbVrTMK9jrwm2Rtr+dCflnSrwQuQrq/e9E60ZjiMn
C1/gmxFfvXcKIeiyQTNasAbaRauil2zjqHi493Uz3GkmkOZfA/0EoUNtiyoz8la5CVb1Fv16+yWQ
onlc/MybND9+sCPTdK2c3tlHfHoovPJbw/IWL8eR/dkvISs5QookYF24qyvenCMRjftMZVAJlJO7
MeLEfgaeACgICQHeoWfmLupEvILuxvCNZjkayefZYisXmw3FJvyuBO5kJXvk6XgDh1TzwkPU+ns/
coA5xxJkLMU2ToU41NJtXgCiSFcOoJg3WtohQFFp8IW3srwjgfeL9tS2h3tYHXgbCgKzv9hEIW53
tGxY90kCcB9bpXFrQXP3IJQpAZNoXmlFQ97kIZCAtnOIjJ6D4dThp0wPHDVFPFj6PZoUUMBHmmvH
RamBJ4w9O6r1j4GdpdCqgDePTfeWR+YjreYNtyxo+ueYy2Ib5ECyOSZzHzpAcnYS3c4qjO8AGQGY
LPi+BrL/XurBmpL4wNCcuRo9EHSukAMt77YpxmPTm68yB6cLmaqc82PG7G9elYFp1UnSvSurCvA+
c7hljF0aFPA/kakPQX1dBkF84m2WAE5yQd9Iam0Ds2pONLhgIt/jXRo0Kbk4BXX5MtSm5teemnUn
jRG605V6AM3a57xkHP1IMNGAB1e3jdyowX3jH1tZS/tSptaRNk16JzlLbB9k+J/tKJeAEF7p12Qh
1LoVdnWmARSzdbmqYlDkSfyDg74BHqDemnLldxFccwCZfWQ3ewv4SUKRdW6KJwsYL/AS+g+o7IOj
j9ArHdjGcZBNYqB1Cm8YU5NU/YVePug9Y7KrAHciD9ojLfJqJYjIEzdXD5Vfo+kvB3G39NA4vMq9
LL66ZX5olZ802yLsX+oJJ6K5lFhMaBp2M8N+8XB4iZ3S/ZyjDfyuLOMvMpsTEoGAS0AHzxnVluXQ
XDd1Dj8H29cBzaJf60ABXhPrXP/i8LLuK63IXmqOTZrRrgBOWikqBuhhcYIGZR2p9tDZxXBCa/Rw
aqPobca68f2S9wMy9NChD+rJ5wcDP5xz4tWvca2qYxb26qHsn1HD6u8+nei8BPCwqZrw+FUBnmZe
89yUeWIekXisjwKiSDYOKMOuAygHTyZHnNCmegT+IDoPDDov7RAOD0UXvgZotHwFUlLt0ZSCP7yW
J6+xD7WbNJUxWhPT9ksFSAfqpslrUHB1HmPog9MuDp6CTR8ASKuS+NkOIYyjrLE/T2OBmpeemXpY
bMsyq3NerpY19gdODu1THPabvL2nRlnicV/Jn80o1pajxm9IZolt4QYA25gpDnb4k8868OqFIQAH
oon657QFsq6TkDqbvU3RPEmPr8hJJjYktzRz5S0EiKlHxlHU1R5N7nn9CK7OdmXZEajjB5RIafCB
K1ybI2RZQb73twBS9SeAa8+N2Q6fiwKwm1H47d637PoUap6tUvyaAi/9Inwe4bEHpR8QRNkv9tQN
e2nnfNsykWw5COw2/eRHDzVUlGuu7l7DoQErPAXhHqPN152S8YPf5TCavXipRqNAGg8baGCZY5w8
r3/U/5D5Nhd4ltV1foIO6xAbMTS2VLEfZPs9AsjozGpn3wT6Z00lLBp+Oyb69ZfhP1UugQPWecIO
Km1NmVkf+sD9NT/ty6b8ic9JjwMDRg2NHf9eVjmyGU5TggcHXc2+UbtXVw80S4PYRV0bpIygn3HX
2TBl04qMS2AfyEMdA2VJ9nch3PT8PbCTv0xhuVfyvgvpWdWuag8Em4snclBBGSfcYttsgpKhrje4
Y3kYC2860sruVVBsZoftIMaUxaEBouuIG764KHPf1lVxlRPw1JIB0ByiS3iEDC2MYJ7CFExP42VM
LvOKHImjXkCSAegW6LtwzE+7v4r07HtV/Sv2aySdhD8++QMb9mGYuEflBMU9xM1r01ZZ/M32myPt
yUT1mJYV/t6GYZuF6V9Vp3oUysP+KbWDXzlyKWcyuciu3gIvONJKiWp4Cj3QADW9m2yrsRGPlvcD
OFzz0YLw8pahPruhpYdT5cqwQd+bdFb4mFxxQHcfUz0fBygmsRbyqGO4lXadvAxi8k9uM+Cvvuy7
NY+Ye0LNGIoDzhiD0w46RVFXnU2eVuee1ai/psE9BKXEiRc9BNXbeue6zDmGMoGqKQvLIwP9H2RL
xglZwURczRQNofzQeMkX5fj1VuqSJfCz7WUKA39TB+A6AbIGUh2JfomiYdJvSMtysUXNXZVpPPuY
jvqfoR+2Vxw1zTLW+ZT4zA3/5nMjwB0cCbB0qzQfr5ji4kKzvLBRw6c1DvzFBe/W09nPT+QMWw7U
4OKc97o23iJc4/uADvo+Sn8yMAID66+g9VYFybmOTdwfpJe/AGx5p7cA0Oy9+vipfU5EDoBrJMIj
iAjaS+3n6YZlqn9REe7uYJqrrqEy+pccElhdP3ife1D13btefaUo22n4QfhgoaOli5fqTYB2niMt
+xTgIZ+Vj8pv0cWo+ByFcivkatr4IY9AWCaQdTx6rSNueRVBa2cq3M84lAHzWY75X2P1jEem+3cg
1OeqDurXOgHvGaj7s3m3OZr2EekbaF9G8m13bSXQXfejQu+WGSg9Em/lTOVLmkvxjGbl+OhK4e5q
Fw8kOYFVFL3LP8oOzf9+1bs3Bs7Ja8qCGIA6OBr8RZp5VHybXKhjW25Zn/yg5odxTNEdlVnWplJO
f8+63tgXkQ/5iiAtLx5Y+HccCJBHyUNoM7tW+OKn9U+gsKq/YsDeZ3YeMLQDIG4nJztSmlalwBnZ
A1P7uR/94WzgDQqF4OlIKxfYrQpNN6WoVkvMvJ59YM0GtZ7e3jAG6pkYBAG0nIPoKmEJfoRm4Bmw
t24MxiQM+GuKbx7AdkGSX2mxmGNAE27xBHaJRgbW/oODgke7tzYjr6Cboq/mu5WEHhpL4mOdih5C
RFab2Gs8Ta6ZCNwvUSGaSxKhY0chD/kls6vq4NmQkCcvB6XXthQT35M3aWvoeOE+cSZv4wcPVhdY
Dw3vUJ6Oi/SQ+vjRlJV7ShsrvvaQxnFBygNoUOxveYtu0jzN+0tU1lcOgqto3dmldQ85oCBV8tgx
liDZgSEFS4YAu+Vtjsrd8hHJQf+c5A2atycDtJhGY4sjBdNevAQp6Jo70JD9fRUbRazt0FvexlNg
dcOtKM73PX7+a1QA2ytqrcAf6RTTNEDIW0xevQ1BZPDJF2P7oCKoL/cTePuUiwpYNgTWkYINvOqd
bJBnr0rQF17CEg3U4Mv41fpVfKRWCxropKztjofvfjHR7LddDl195iI4OKnDzjRMTYwyzh+WkQNJ
WxD2QtRWeye3BeH9x+m7jYsfPPfWFmg7yGTqi5sF2Fsq0+SbpRqB1ypIyo9Crqm0QMNE7+VLXeLP
awqlasVczKC1KZ0juu+DY5FEKPsGLnF321e3a3i9V6MPOcEBYBWGWu41TBnavWgKSm77mq7GKLeA
LK6zs4cXPXR7vxHqRdAsHbP/8OdVBWjzLM9t0XqVNruFQG/ZSTY07E+7YsQfLjlqE3IMIy/YscBp
994l/mdCb9Vpg8eD68wr8v1ekU9HEuwLrKlzJHV//o6sE+ltgbDgW+rJjUEtp5pkvFP/rZ0N1Y7b
Md+Q05NSPoEUi3zzgD+utW2BLpVadb2w76+hl3wiJ+1JfYhd5NzJz2B5/4ab66cutQ0A+5u3AUc7
JMmbK5lzI/RM5KMZ9H3DttEM1cbVKmxQDZEfbMPDrgWQAEenmYX7XUKGWLjfrd8laMhF61zXqmaC
7nd+mqLdI1ypSHo4R7SgGEMqqgJfZVPhsLcWLl5nEuaBXAYSIn7hI5tCU55ARaQzlYbmovztt14L
thVU3FM8Bi1VrohFyNG8Q0QltCzJtjAQGQxgqiyNIWr7m3cIaLYQmMFQbait25Z2/GA7P+d+PFqZ
5c+lS5vqO1Hxa+YmdN+iqQX9X/s/WHCNuf+ProiyQscC0GCYfbBL/NYHtMH2gUnArEsTaGohxwV5
EXla7EPldtNqsDrwrZvpuFqClwswfRW9F/kTCQTFPxfOeResHBNZTunL8DZMEK1DNQtN3nqZtyPA
mHomuTIPtZf+hU63ET072pblEI6WDiTNwygZIBYWxtEt6hzzKcsnKA1WgXUqq5Q91doRm9Wl1iuK
CBxIAGd5CCIsvYEGlDRWZYdadj9mwbrO+nFOgniN9TmNQDhflHEJxIG0+q1ZQfo4ME0UL4DVAVci
r48oUiDFW0DvpQ8rALOIm2ae4rsRM7MNUdd8ZLEh4wemG6K38dDMtC46NKq166hEPxZ4IVvcWApb
cyT+s5qCyRs2oL6XOOTzYL6vZI2zxaule6JbyJ/oPLlQ7boFIHNDN50P9yCyTSgxHcLCf6YVQqEJ
6AFeoDZ+bKWrdzygtHtSDzYQSxeK/tNFwXTLVqnq+XyvbOiGSIGpJiMFdv8EhqNrUZvoyfPT2wKw
16ZCm+Ycul7GxpDeTAlCyTARLdrj0/ai2ubXXN9j+XTomOXeqbzn4FmyASsh3sUhR4NOaqCQJo1H
kgo4tZx9Jsti9pyO7wR6B8COhFAaZKu+T6YBmTeNkE31v70ZoceWlgTcpxkNMzw/iypk/1m9eWer
K9CEGQ7DeRD6AmAOw0FAVwVoGRfZbk76/17ONQIf7bD7yIScrmjxr6YcQzzR4MZOA3YRZu0zwIhm
m4dGHYfX6Y0iYttJbug9PqKRIsSpbRT4W0FDOY7ARLyJx755tm20ZNGP6vfSzzrIzYEMat0YLL7T
YKsouacRUsKFb7m7D448iyW0f1H3+uAYwH6CFAaqGL+vZKB7acVHB+Sgv9NbXtOeUHCfTpTekpQH
oDxWAIdAAeZYDD8zK6yuNCCzUs8zWkZm97MwAIf5YKeldMzq6oQ4Kw0DkNt/2l+rQqxViowOYEPR
Wh9DfvohRG3GTH2VbjZsmQXOJ/RoZw/Mz//PEUEYbrzCHR7KKLgakwN8iixRWuyh/3UKLXNV5i16
vcSYocReg2PU0bwJNLi1a5/r1t2Y6G6YTWQHWWyPfegsrxnUZublss0r3dews9Hg8u9tTPMugCg+
BeDTNbfLhiWucKDiPqCasSYvORoWPAQATh4XytZi8FClluI0M7vqpVuFCVR79Z2IKFsjze+K19bZ
IanBjGzkDbkD2t9yzYccsmKyOhlhbF1rr2XXWkJxbDVVYBcDB+7aDGzYtMMC96pa0Zr1LN7L0QIo
rkfyeEN+uoRjmlDxCyCZQYE0jEWWKE138xpPRY3HCC5GjvmK87pcMxxgtnY18iNrx+jJC8LnoByy
r4Xj8q01jgVgWEn2VRX5hqHYgjxkIqCroVCjhVDATppltq+KqFkX7WicoS7jvUwgQNfkmWDGNUBX
bH/pnPxx9AFMtRIBbYGsmo5BDtlmstEQxmb74ICatgWlwGxnXviTDygSUgBT7SZwAxcNKEgjBZRL
KmI0auG8BPb/f2w0Q+IfuSRDA1pp7erAMHDfAsmxAF8/bKZguqqFZOGRgfaO0nX5kqBT8vvQjwLN
0kg0k5NSeLT8xzdn+5aIjH0fK0DbKXwx00b46HqL77/XG8wctQQ73zMneEuMUnaUlqnpQ0WMpmHr
78ImjI8joKjVbkmj/mnf4nXN4P02d0zx9kLutrbR4kbT0EmgKon6B5SPtFQdOk3rCwnZfRS2c1Lk
FYDDLHYUQ+4lkJbz4BlfVB/buxE5UyS1MVhRkcwzUIv/x/Z/jYuB6AJThreny0Vt8Gvy3WAHRIu8
dg3+XFc0pcEBkLBgkPErPS6vi51mZJvqEOdvGR3I9HE/hbSJB/p+lC9RkMNnLHtpNtBH4ji1yoRj
nl28c6AUBu66QE2bys7wqgBoIChMMANwhRcrmtKAqgI4VkAeXGjvYv9jMF2G6/IOuZer/k+bBYmg
lZkAC7cE017aUdhMntz+Jw6hJgReuZrOcYveUgF5JwgjAgLWaQhYVrKpPNKUYiw85TduBQROPUBc
AS24mXme3V2ar9BAW2x1U/bJH0L7VFns/VD8e0neD7ZlG12FQj7YMkjZobQgwU6kP8MM0UkOJaD/
fuZyaSOoiy24C4aVr1kwXMM+RBKM61Ub5DegPDSVgsaLVZM1O97bdEzXuIemGQOQgOowbaIr0Uw7
WTxC6qNeeX2KFNDQcySmU69NNBNteq6E1bxNswgqRSu71LVGO0YPaSPApmCCXtw0FOj748JggO3k
oLCT46j2np39AMs0PHaNk7Krh7fIJjbQVBTX23kP+X0nB7OzZsyj/z4jmTy09bQeaGb++x9OXpAv
eiAGxf8RDY7SnCMOgBXA88Mzr5f/4+WKHz2ZIeRKAA+8A2N1e64bH3S0Q9rNM1EaFlTi9Hqekn/y
BLTjlnjD7X61rsh25CX7HELreoAYxXqe6qujX6E9j4E4KjUmp4770SYKoBU66mxGP3I0ERqU46iZ
dbJzFPLI09U9SA11BoSWYGtUxyDDUVzbiwTdJGDO3FZscM/L4IYu0Op9+gIwTLT/YP+fS0Dc3TNt
pRCO/TEAbPP+xW5wH/wRFrpkhykFLXbi9PgN+G69r+secForrsUdfe98k+Ab3LwzMpQeDhk0vuYY
iEcJCFtgsFBbvEZjhddP7CW7Z0CMNUrzfUJCpUHlol6EitOsbUq3bdBxNZflLv5OuJSjN3KjhCHW
Hx4OU4GXOVb0kEw2y/Fi4wPAB1B5K46q8Am8UFqsaxpR84HXxXkx39AaqIJgVXSpgIgg3GR756bw
0YzKfSbGb+TNG6BXSrCJEjdTrkmbaAZc5wita0czNE1K1WtwLeJDmF+kODWh1WdFYTQQoxN6yfJ1
4FjxJjMYkKDoCIFkBzOiM80my4rOqG9p8lLteTctglwA5ku7aIMROVC9NtGuLXw0Ozi6cULTzcwz
sk0yCU8jWs8/2GO9YdlVjjbEy60MvPH/dlDIslehNoK6QF9ulw8b3FIc0IT8jTA/janLcN7wSvgg
NLoM0ODSNrOYXiliIszQ/6PsuprjxpXuL2IVQRAMr5wcJDnIWtsvrF3fXeYI5l//HTRlYTxX3rrf
Cwod0KTCDMFG9zlvfr/VUYBYVRkhp3sTkxbMOdA9ALQHjivAoWHbtzx35jwCtND8h7qkwZAS7ods
XPZmXCdfQyA4BDVDdhmJhxLFA/FWgpr0qxFF9jnupYNcQGp8UbRxuWIiwMuDGmNsj0I1oA/hb1Pm
fEfS6uPiXFFsSKEHhxaSjIP+19XaTLo1uPYxstBbL6N1KfAYDgaa+Ukl2o6Fu/Wy/gTKsmCdkzE3
+uE4gwXZqF0QkEV+zy5cZYtpRgPYfr6DgWfZk350qp9+N0v+a/q2aPWnpeLXuPoyNz50xc4X33FU
hTJadTs3sd9dsq6e+ihCi+Jny0XxlWFMz2VrRQ8xzug2XmHV34CbgwN0h4mrPZXOM5qsj6QvQwP9
6t7kbUHYg1qg7yNoTdA1jMJqFy/sClml/ham3ofGAzAu4Bzko9kwUP4ovSN7dxPW43gR8nPu8mxr
lKl5psGLpHlOimksgnuZTNpTmzOAfLyu0T5rDC2Tu8sTMCjqGHfmSF/3xr3JIm8Tow1hE1mTC7YW
UB5GIS+3kSMFUMuho6FWhIij1/TlqiSZLESVSLOYgdPqfo0OYXc9YDq0/PuQ5ANmFlQTmUiX6HX6
qjrMzVXpVu58VvPi+MMJB29BEfXWOVeEpTZetfiGpp1pgUF0XIlJlQN5lcqL7FqkWWMqgtM3v3Ud
eYds2tq95EdaRioJwA28Cr8tIaUrRYsqO/AamijCBF0tUk5qoBlVYtKsEg07a3H1rqlwU68JKcZq
u/fV8SiUFvVyd+GHZmgj1F2jPlS7RZaDU3wXpMIzymnAUo1sKY7iRplcwtSoAfQ9sOTiqIGULJma
KgDqLVD2SWEhm7wv7eH7zUq9BnU6/NVxjX8TuUaX4gWlKRwlLtPXLsLRlnSbD/g4Vw/oKUapRYvH
ZKDlEh9S5A0TY691Nz4UAWw9awRy8alEg6Y0LCGKZfGtEoIBBRfIZf930c/Nwetk/oBTPTQKqSZA
Ege2LN0Wh475A2/xtJ+KEwlMaWbXw/aW/NDuXaAXkRtAQK5nbJNhNlFWBbRNyws6kLo/TAlS1aOY
xEbfOM3Wu6d7UekLL+dXfbM3Nx+WKKVMkw6k6fonmmXT9NuyOMzjbF0tkPzIchqbeo90QrjF6ed8
Kdq+Ak+9mtKAguj5UmklyWQJ6pRPN053a0hcFwIT+zUaKTmP6ia4WX6jvQuyro9Yj5SMOXy1AN14
4KqnJ1tQo0GDrYoGBWCAVkNNZJwtAIxulOTYKd2dQevIRcePc7brFnQV1K5XolgCg9MurwN6kaMO
x+2Qkepf0LRk9kHYFNXqMxcDSje0O4Aqp23nsGxj0T7t3d0a+vkifJvPaLhR+zzaxvX9LxCdWkQz
nDghee/Yx7EExUWLI5zrjCof/C84WE3TaOywNRxqwJyWbb76IIeZgWb0pzfN1iU24L1loLxlnr56
30dMiqae9w5aLsnHy4oGHX8qJICmJzThdV98p0djWMlQEpu0ABKOBncBvWjtx49LD1pfK0eHaQye
d+CjFdVyHeZIiD0yLR0StTaaKyKHA9UPjHPXoo/hZbYdjirH4WUNQpauFP255JNCiURgugYZ6uKb
DbQdAIapKIli6Zvz5pQ6EwAO1DD4PENlHCq3JUgWuoCUN1MmewZtiM4ZZiI7r9ZUVfW6OsObGIAB
BwE6AaXk0yO2e+xCbmR8Xa+W6Yva4E07gv/5QovW9eR9F37ogBENdoM9CgVxml4stXUGBS6eKL8O
OEywzq2IXg1N4f30/vclZEUFlI2nDq1Z5xSObLfaKbMvjjuwA1df5FXe4Ytdqu94kmmmB61z6QlA
lnWNNgkVaPZrDzVARaD174Uh3f/gcnO598J4OVBWxz77h4w3zu9P3wtxv9Kkpxlp2zEPA3/sc/wz
/fzF/P4XdXPJsUWnbOnVblDmQFxB53N/FiDUyIFcCDgJ521AHwqUWibPeUDaJKApLSdzYgHefw1H
Mplppi+h49zEvbsi+dzp7i7F+trdixYID+o+9S389pLkst4gLbm5ur7c+vPfXUripB4YA6a0oyTg
ht0cQVLsXByVb1jMaTg5YgR4BCQ98IShPYpkcu7eVphDAsuv61Zvc0Eafr/aVw15uXxYo0dWWbUB
XhJQAwK2sN36rxwx7H5oSkOlNieNGiz6HyF5oS2StqPOLt5Z+QhSbvo46BhVl8h4T9qWVcLZ6EU0
WyNR0Jv4AwpgHLBgbXjjopYwxekUDY3DXmf/rmNNDOBN8uFT+D8t+V9D3/ndif+vu7xbeyfqUCY4
/DZJYppbJ432SHSjydkcAI5VCDwtAE5dAaYNPO+WAIK2n6I3nqbkkwGb6riM/vOSAfQqGOYcR9pq
MQ2OAJmwlIB90ro1Ks6iBzBVWd6WYhmRa4HAiK4gy3+Qkiq3ZQKyB7V7pEGq/d1aCYxtWIs6HOtv
0vXK0KTY82yF+AvbZnFJeYKGXOQ0daOvo3K77TKEOEUCRoQykodJCV4JDJOrAwO5kYFmhKxMq34N
ubYRvxnGvlwOfCx+AB8FCV01sMyUeymdr4D9Bw+OUSKxS4a6HIdkT00Gq5Ybcb6uIXvYXMIGJEd9
w+PPyLcap8kYZgUtDPSoWLiHDKgWBwAmFdceCatrZDTISeZFgGI7/C+Tjqzoqnt1Id1qHl0/24Wj
YwXk488GaFd1MFqjRVq4LPVfMsu9PekzE0monqPIe0xdVChyP+8fBY7L+nqpLyZA1x89VJI9kj6S
43A1gNZ9pyejKTwQsiWgn9ILWncQTEG1WluJhpPt6qiCukKczSgGIvCvZ0b6uOjuHIlEzwbKLWq+
AMyL8yXtq4+b7sKJonwCF2F3iIe6ATpA1IB76edsciKgRYEM6dlpinBPVvLTLje6DttgDzTCfGI2
+lmlsbesIVxFs4vEExmcShZAEi/nPYnawBv7NOZWdNUq002XqwdKRxyLBlnFvDMlwGhGAyWqfJWt
opk23PlFtrcA4FM5ks/dEh1GR8UGJcYBYFyjyYDaybln1HviYx4BnfVQOwwARiOI4a0QgBQou3vq
GytHxqEc90bv2+esQYGOVaH9KqApDeDoQF3q20COqEZ61el1VQtimbad4g3pSgOnYoE261jorf5p
oTioP6jOdXJq8Qi40BCqsgTHy19F0lncavfVOP/DZi5awKjBhQza7z3d27J/912viLQ3HrDquqCu
67e+TLw9wbpHRd1d6zL6QRKhv6Mr5ckBnh8QKgElX+DtEW/iZrwCxWdoQviAbvd1NflHDNWjpiGm
My1omjQ5NWkHbJLMWT7nC3jt3Lw+gMIu+xiin/YpCS3kw9Gh9A14tXwjI4nbAp/OF68FNMBYsm9Z
5s37wQZKFbnhzSCoqqn9w5ZdjzqrLRMD6Lbf+nXooLlKZiQuSTnG/OdZ8s2xMuqFo61ZmM2GnG4s
/zXFe84plE50EiBaudLA32YWk0kXoGAaHK4Ryi6UgY1WlwOX6m3qFh0IB2rP3HTAMumCqMWr5o2d
pjH6Ic4gdd/Eloi7gHRNtGB3Su5mg4cfKRd0qAdWz2oADyDO6mP2+XISY9ugzh3MhA9+46MSJbHw
v6rwrsrBSfao8nFWgCvSrYBXmcjDK9oGSEXDHegVukRS8O2i/fUGIev/E9TDAbK57Vj85+AXKN+y
x/FL2eXVpQn9GOSEakpD6+BTfSNnQ19dcGbWbcB5jKr0N0cykFiHgGjK0a+w9os4+eijT1B1jaDg
KEX7W/OnIRrhn2oFitc1E0d/1xKCLbROk9WxVJZZWC7asdHYdaXVNHjoPG1QnX9YCG+PHClOCqzJ
PeNzEqxUJItiIKFhZThZconkH/Ga1C66x4A2XqIdCE7EVbKaSV65T8j9dany0gwp5A9IjZ+0Kf/i
77jA+csFsHlYO51psMXgo71EotYahZlZgV+VsjnSfHXQrqQDQQI8tc8qK5JJNgLZaw2H+rzX1b6w
uL1bnX4b8+4SWlxvCACG0xmAmCaYUsZTSa/M6vWYZjSM9DKt5ezNLNUrdEtvwtpMs1zFoRlQifBy
Ped/AmKLr/FpGRl1qLtVJGqXdAG1glH1YBr1OyTXVMmBadXLhYoNaOYmCbJajs38g2P2D3cu2ewM
r+ULvLBGY7MG6lQ9w9LPdiBTIKOlPBb4ULOhB4aGMt360lXGb96kjqrpNsiFQujbmOfCASyOWkzK
OQWEaGInKO6m4KS8uzkuCmvXNkA+aEUZ812dpACFt8Gl8VRIpzuHfpqM/yEt2oRQW84FuiRtJ5+2
oBDvrOiJbKjL6s/MHvzTbMh4KFBGBdSbc1g3/CFBCcRDVwMqp0Zj9ErgYqA6EiBcGABaBuxZy1rJ
WhKid1l9+pjHoFXF19YYCXBQJ+kZ+MiBQAq5BlqyJS/gaJAXpmZavDeTT8LyCYxOPEEZrYmTvfvv
mTQd/sgiFwTX6mtGf8PcfDMV9H1kiagOtN3n9Rfg1hcHYKVHV4BjR1ea3YlJjmdu2vXLLk9C0Cto
H5qFI84Yt3qNjwJXe56B+oGg64oeex6s06tHbOUu9XzsutE846TPBEhDZxykbx9IIv3wZtQ6mr0n
Ik8LYDdtfs/nTkfx9R3otf+uW2+L9eB04CYKTFGGAqZJyuZSIpfSvCg3AiKI+UgaGihXnJYXdMou
q1ongBHEAynM41C1qBdg7ZneEtw8QSskaLYDg94w9LuIfrm4e9focBIY5CU2lTcvMjdvLvrFpvVi
fvHMPWlosLIceGWAXHMTvIjdJcPjtGhPZZOhW/c3iXdaQBl6fLso5FXAB9EPnovqSzgBvI1+XrsZ
cVjexO2q078fsr75kl7/Tt/0WgU20fZg9SCIApi+ebFy0PVu1mljRs2JpmOXX2PA2Rwnt53QU6Q8
J7cRxgYY+yjVaMKf2rBWU0BlOBs+V+MaKXYAQDupAixaCY7ipDkhM6kY7pfwiLf99BP4ig1gI+f9
cVI11qTrebfLqjZ/IimTInnIjfCRJFBv1w/xgN55f3Yf0D3tPtDMNvh8Bj0zovruA9iOX/VePqBZ
guUVGJTNjfvR5yaOdhQFcdGjunU05u7KlIhv3E+25eYfLLAhvTBhBnnr9M/MmsLPUWyCUwFOeZeD
48aYvtCSfHSjK8sWjhcqGFHfA7zVcWq3ZLXD5ej16PevgOw4BEx67hVICu7VSfFGmqRoZ4BAauE4
3a0HWXpUgQFZJhx2eikZ9DqaWcKojkUmPpHkqKDa7c6XZS5IfSzveBfSTtg5s0HS1dCW0S2NhyUB
Eoxo0JkVAxy1VCoaRgbSe47igD35AsoU/UI0BdQwjqc6CeSVac952j15iQu4CD9uPoLFNg77eNMZ
4M0WZvNnFi0M1BIfC7CHiYMXe92+yIFwiM6C+ZGGHEhKYELLkPPuLckOxtzPl7FiZ+Cuixenak+R
GVafgDWDD0MPKvbEefHyWDz1C3shHwNlgBdjjkGYPjDxMnl+fehsC6VTKgL4T1HY2xnh0RTm0xQt
2alUByI0AK8qA54Yu5p4jh5JNdL5zJ0LavhfV5AhFsu1dt0enG9veisZgOnsIAEpzKFFH2NVigfP
wUesBQDFkNtyuwIAUHd/Z3VHJ7TGK4EASIUEkDeld5zRuwRcRoUJQMrCA8i57aEzXiMD8HJxHyrG
wTNVmQeUA4KwPKlQ043+h+xCQ61mYd42FihcQMHqFEa06SYUQjU/ZlcA4RVnQJ63WNhQ+tYFXVN9
tKVpqmSakVm6sQcKR3Kq8CqZ5cwIbpTkpNeIZgAx3r1c2tGz5GV10HHvrtW3qX9qCr6Zu6ya93Y6
zrs587EJySd0QeN7EedB60HoaLATBx9YgVoinOXjPRHTpa/4+V5eTaS9WXAzJRMtFWxud8BAiIOb
eDfrJQDhXy/I850AVQCKxsPlZpDq8Ty51lCguByWV/k9n5+6f3exwdKzxv93Pz8UqElZrwn4ga1v
gSPnvVuggBUD8izPw89cuvk+Twp+dJDv2nmJEBsTL8IozPMe60S8QgrHqk1nyEuGZiZgYXVDfMxz
u4AXOvaoTY9mIJdGDxBNs4yjlS09CAU4n3jdxwbtIQ8ksWZITngioW5MGd88eGX/PdnjskUXd3zR
SJw0I52Fah5A+LyZh6b/nNY23huHbr54FfjUls4Wmz48RhKZKzQndX1AU9YlDyANFkdAMkfJGaw0
HXq7y2rbKtaqOZE9QGn9gCQ92Ir36rciGfA/CIjMfECFYaJ6ooBDAZDDCUytkqOLfnQvTllMD9bQ
RWd0PIPwbYyezLqInvJmsg72aOIl4E1HM0MkJUivr3fq0vLiHcsBjkQ9lWunZdWNzqaY0LG7ytSO
CaYzVBAqjFHynCK5j33s0QFM3Z9CgZpwnEk/WChMBJ6tmq4yLvsgvt+oM0XFnKiBHHJs7N3CEiet
Ig8yks6qjRqElRVD5dnPsGTomi6+tnn04qR/It+FzjAv8p/4wsKtEeLN2+9nFzi2o7nJxrzbuXnX
c/TV++6jWaPLa6r9K0nklwxJegSIlr8FLJ1/6KZhOTd2jgscC6PDYYFcGhNPPuydcia8HVM8D7mi
1CDDyLpwI+wQjC1xzFD/27ALzRy0luBb1k52WkeGJK/wV8poJEXhToeuts+2PTngn5L8A7BlI9/5
EC3gRgi8Kn8JYy+6kA6MCg4KzdDBigTW1nVMthsIVMV1kKCwQoehbWoEHZqD8yLgAroCHyL0OOKT
OAN64aH1DjhsBkf3ssx/gMvttwdFN2dE5HMjZxPYrjd3K4HZmW3zikdguQOsBUqQy6thZdUebcoZ
Kjd+6sjQAguiQ0E+fGgQSVtdOYtQaTPlx3EMwybgIUCgZ5oyNbVrDvT1CaCGqtRKygWv6DTVQ6ZK
tJBBRZ2W8iGRzwAL6H0UCHnDaAejF+f4TojSDfaMfFPlEf7cbwMHdBXOyd9kmnG/Ws7ABsAmUVo/
zTUYd5Kai2PMuDwbJoYMNe0ApjB6eZ7x451ptirJTp6kjL0EXa/r9G45OSUUSftTOHzKEV5fLor3
ZoUkfdhm45kOx2hGfxaaxW/ngtrwWx25VN4Qv54L3i3R4ruO+vLvmiPp+ZvGbjwU9/rsaLioUInA
47mhP5NtN5W7o2lDlXf6D3rjRX9MsrRUQveujMM//FeQqaByPfVvgGxOwzdadmIUl2DfdFq9ybD6
3C0ss70MU/cyOoUE2wd4FyIeHVGjPPE/3kQji5Luk8Hs71bYollHmCmSjh4qwlzuI7+AYTDRLbHK
URmHq3JOLEDTThlSOKHEY1C7l8C3aFfZaFM40aLV3xpSe++NzZ9lG266uQfdNTrch4ArfPx12nQg
T3CASZQDz/BEkoHDquvsZWwA+zampEyHOtu4/hhup9Bo9oBpzHucYY6hsaGmTmrnpFmJP99eTODC
0wbdCqqtGuAM9Cz1cXDdGvjDoE+dpr7ZxaY3fSiYHyKPj5bAMrSANubMfxBy8ChDgUY6BSfMAOrD
0MJybav6pw7fzOht7dEPQmDDPLZ/eF2LPh4FijYpeLRBDTQj3Z2oXQwLsdERg3WWwlHTEbQukvl1
aJcXECH3V6DNgE5SMY7IcUr+SorueR7s6dkBut++H1J3A8T2Cng3xrcRz9oLgBlREJBWqH5MFUMI
yXogn/nN0QbNLqBV0mnTNFX88WDi8fKRpq65xB/RcXBC5zsOiJXVV6qklf/Bk7/o2uqATTz3P3WO
B+o35NFkxS0UO6WtuweafbZrYmSt8agB1Ob6vp2G0TaWBdqJ6fWa3syxSQKh+uv7uXpVX23+BQ34
7VnvAOjhr7cBtjQP3Mqb451+xXXQfne7B4J1uFtCuj45lB0HHJ3LS2vDq2Y+A3ekxi4yWmbASJQN
stFKS7KjlKudlHooEqDTrJ6rnVxdWu/O9nTMWrElHQWa0ZkCClIVjmQKdHMPZDFFa29mE/TFSN53
ckG1gTq9dFRxdNfK15nWhXbRbz1mmDgaxvs8oL/gAyRPw97QmhstyauJvJidYkFYYNOJ7YWx4x77
7nh+erAar72i9mBjGWgMxsE3anCa6FSi7ICk1nUNIDY0QD2laWeUe4NF08UDjU2GgoEr3no8oPdj
a0RDyplid5vMLYlhmQw8SFvbvyQZyurVbmndOOGoCjWq1exuMtTeFA5KXHFi0nygIff8ZD+VgAfX
urJCdW45oYzYtJ5IbdV/DLHfXycJABFnibxdAn4PlMWO8gFZUPlABpqRDlzvE+rMPXyq4HHnZnXT
NIHYYTiMRv4IBkXnEKk2joR6ORSc7CyLT9j4tQjxvr4kDFqufIFojw8Q/tNJooECqRikB2/dsClk
b2+lEUZXYNCzBQ22Ps4exPyJdCgEM+QDTcPKAed5Vp5lD8Yju0CemQYS2xJQKdiE/bWeFJQuavnU
uUTjdKgJ79aKPqWgI4YbGZTR1nmVV19aRlHGcsZzFHiNy3Ywwh+57Xwt+oy9AMG9vjSmnWzimpsv
gzl5h8Vt0l3m9d9t4Fhfyx6IfxP7wkc0jZNQA9wN5/XhF5IkgLQ+ZWm97N1uRJpZuZMumgwDUDGp
PEZm9eyg6gXU8zNIJzNWBCEIAk8kEpsi0LmKoEzYq45AIsBN9arTmBFzJT5VmTsA2YCh+KWI2kuv
sEQHhQ/nEJSolslMlvd0ftU39RoiM0aGvntr2PgEVKrXrCF/L5OlBteza0Un2xrBQiCNDGjFZrQb
mlRuV7lx3QQE19wBZbCyewa62sbsyRIesq5p+BSjCQStBHHGzylNhWrmJJmGVWwVAtONrNxJvFnO
DMs5ogV1q/1AZIuunDb8FBq2uWM9zpLWs/pfqwPe09l0nF+mhrmThWwCqgC4d3SqZbu0gAHxhQ32
SZy8l9htgg9lQ1NfYfShfQYMJSQnHi/PnuHxZXfjOnujvfWBFrPpUgbulswct01d2i8O0lC7Ga9v
+xbAWB8ipP0+guICeN0+iqJ5K9OPNBTjYgRN6NgHrTOauN5y0Eztyjl2t6gv9UHsIcInkRgNWtzj
XedkxhOpaABGVLcDRADw1sbIA7+Dcp5t9qHyANlHzsIvh6Pt+G4wDY0ZALxmuNYq2ydz48oKp//I
ard6WZB9VSnBbhmBtxubHx2S3DI/+2X4pYicnc3FfO0qtWG6mUZR2KL+uQ+D1vPCMxgJlyvjDXTY
5S1XXw3kTmI7Gt8mtwfg9pv+JuIaK+0BwSOki5Join0XZ/V3gT+xS8cEKT99W6s/Kei6i2HgT5Oj
tU/76Hu5ubD1CGwynInTD6dvLXey4pABZxP5xvGhnd1525uThYaRDCATpNQWsPxYG0F5jBEb37Gz
+B5Ik90HZCO6k3RYHAAjnfmogYPSGcdzWfDumvhV9wEv390HWeCJhJryaks6GniRLI917K6LaoaN
ZjCNAIOPUP190H7dbILEOBrjIAFg6gdt0Nd507tF+ct1lMEoUdPUAhgDDdcjsvpl+HcJRuPPqcHm
oxNn02Hh8fBl7uxnYPAUP4refdchBW6z8IBqaZabfBqc/0QJjuuBWhk9O/acHOIlAvBxM7InNwTt
m5y4GcQ5ICFEonLZHrJTfRt3+6SQf5Gk9STSEIc1ei5oiuR6ta2dEEBJCtcrnN1x28aFsTHMFkl6
jfPlg97+7NkCjfHw03qakW6x5ifLquaTXZXVBnuMdE+JZEouozsHJToCpEsLUGdJVcVJc7ZS54VU
OjmNbuRywzyOozCVqyZrVIXmkxw3a7p6coF4oPJwv0J2ktgs7TfVyo3j2Z/IngTDqUWa3S3VOrW+
zQEUplVT4oaH2MDRrCJNLqxFKJ7d7Qr6MxWheBzH/l5cQX9CcP6SMz367HTpLizhn+g0olWkvnWG
DdT9CQWYsT+POR9PiY12oPUAo8tzHNAa2NTMwAdxgACzZgDLMs52+eRVKAPAZywDItS2HPIZvAqo
8bHUEHJgqWALD9hjJeriHxKpDEjI9DA4TXpFBaD5FAsAF8oGMKskzu7CnmhWDqCwEUhtulHNnnw1
lLX0UYPUztLfJHECMGJUv9aoQUBfMq8uUqIcEq3Sz2bJomejnLLHmDWf8LUbr6qxrU5ZBWY6JLja
TTJUzg5E8+N1csC9SOyKcZaDQitHLabiaiQ9DRmqEMB+hv0sUNLPvBj7gCf2eJmG6uXfD4zpYHlW
jWxN3cUbs6rk9gZnRcOpzC4IQb2iWLYE0kLoKjRkQB4+YHf6NaqaEg0RSFMvRYwj5l/FG50BeOLI
KPmWdDRk45jtfW8EKLraOI9prnbP7bgT6PFFUwm2y2TASZz/5JubwYkB5O/LDDBSYKLSQ5e0Oz92
gHb5phcGiK0arsihJ1BY3xlaqbirepRzkMHN4+5QGu4Y+O3YPNmAg945LkqlQitrAGSfuM1TWuds
nwylsfqQo+fKZodu5BmPvtn8tJR5t2n6dtm16iHW1pF5ZUmLvh0t06yfUJMsB9BvLmR2TAvub2us
Ov4xzrzc0+uiV9kMFApF0qOpF2ds2DKITabyzrZl4ySBXhPntvePsTlvBbKl5ygepzN/m5FIBtKN
SYfiJS2TWS/REbSOZl0GHiLT/PtOrf3vrmiO8bzeCq3Qy/QKICL/vJU7HxLfu0fSWV7vnMz2iWc+
flA1mEPfBmBidkK8hE7mhjGz24DdEgfG4Db4HJcVvnon1gZ1bC6fSdfaFoCqjAz9jtL8PC6AXpbu
XO/JaEZlHrSDB0xtw8w/Z0x+Z106/+lhwxVIgB49AZvPRBnO1S4sEwWd9V+L3RtHrkhq9TCGVo+u
M3SyaR3NYj44R8sOf2h9VLvxk117/iOyByAXOyqihWBGv9QHQ3Thh24cDKCEmAwnwhbHtHXrHZ6x
bFtHnW2gJaQYj05VAAFDudNC0I7O17ZMriW5kE4xzhX4qI2p96VMi/xIqWadiU7ectLCw1fwYAF/
SGWkSU9uaZ0Bq5nkolKwzSLyBLZ3wIqdujxEryDKiSMzLj/Q0AGZ98xz+eLPVrGqSG+rFxIbufpj
iIccQBQBWwCmmfIlZ7L8kDvpdB5L/IbR4YMGQ3dqz/hGRbk8us0v+ez/lc51UW3sAUWg2lrNoCTr
XW/nhg22rSBvBq4TUQfrwbfDBEeayMVpXax++6P6SqhKI93eGWSJp5G0wxfSjxOP93aToQDibdeh
dxegkcmAaSxzZ5s3qHsnn9pyp3V7Mjts2S9h8q2f4+IyN6DLAqtGmwZTbM27iEjlyDQRvUOnWOQG
NeDjdAVEJareU/WFDWj4R1cVHpSuHQG3OYkfwAbXRwdlaESIA26WdtFBm70cfLYyf6otwE4Ahn12
ttypp8sS1wcRtT5443rspHxbNFsHR6JAVXSs5bFa6mM5431z7vnkbE0cFxzdEUWAJJZVbD6yEdCj
IJYt9924DCAhVutosE+9K4bHG3WK5CbKvccNZ1V+wl9hfsJnN94CmhNwAaZ4mFkV/h2NEvc/Od9D
r5o26SDw4AC7WHADB05TwgrPOwAvhwJMA++aSUng4cOAJF8YZXteFlt3/u7Z9fKSNaGHo7SiPonK
MD8JqwYExQI8uDnOq40rE9XP2s89yqoABt7Z5nVCT9i1SxKGtIcF7H0/x997aLwuAAPOcO0cOwom
YGLs/b4Yro3noSZWGVYfVynJ0jtddfZ8jlQTVFpPK97TgSsOcHINsAj+B2e6JL4OtvMUN+e7W9GX
oJnRo9bVs9q/mRxAPBg7xnNiTgEHYuElnarimQPLbefL0txZqJ99XvwouU4lwy7Hqh3AN86Bg/za
Z+fJNoMkca2jYUTZ17QxUFAMgiYH50d7UOze6MFGPKJIyi9ROW7n9R9L0YG0VsaAEQTRxgEJ9/aI
d+SXVWReV17kAtb0dCl+gGUmiBSFjI2yLJX79i9uMgDxqOYLONOAD7mfpNtf+ikbLijaGNaZ1rW+
WYU4jwDSgmWBfVhbFnd2jymXTfpPPgH93TRAocU7EX4WqfMBnGbz99FizZb0QumR7lz1YMx91Yc8
N8BgYx3Dtjm0huwfHHUK33dGcpIWQPGINZ50aTh9JA9SWerYHu8+RkBGGiJ/+GjjOXIfYwb/su2A
J3RW6cPKjUYg6Lm5DJw4HPZm2gGhs+nTcrf46LZGsko++Grga6JQTYcEEC+9E15iHmK1M7byMOTN
PwVHmRINmZqVSVLv0So1BOjbAv6zNtPMX8r4ofLv1bnCQ5W9Qn4GzVgV+KbH9qSsxdA83ITKVfxc
xad45EOzdXXUT/FDJ+7jT1kco6wCHDtrg8IdKJ6YMrQqpFN8AOJABHRs1cRw38+wOt31O5AIXqJD
U4NGiZaURYbS3dg7eQ3wugDIdcULGnuIjNh66AntUS59e0K26ylvYxsQ28r8Og2jCBky4EQkyv1m
DTklqrwL3MDRgUQ0qIEZo0D59lvp7ExVsk69yB3rgLim62W1D81ooMLaO5c7vzWg9nkvNIW5W0di
NNTfQTdc7/0iYyA8nez8sk7TuC+Qzap9vEvXprsZlGmdSvWsu9E6DQ+RIFcO9jjkl7pahkNpVo9a
9V/hySQp8jpVMSewYKNaRQVaLweC1XRhDDQFP2MXiSs2USTbzRwa3SVH614dxGndX5jn5uWetDhM
iMKNP9TnGk2Kx2qaRB2QhYYbefUkbaqCpBQP5JTLBpv5ZbPK2n6//iaU2wP+yzYAAFKbqQH0TpAX
ZKGUjwZqZR4tPPBZEMZZHwgrig/akigfErORP7WLcE+0oq3561oyMvNb3aOLkmx6tb8YzgX5/Z1W
rZcyZMGOeB/9rg10pVCg2SrGOX9ioYpaARpdcvtrUaNoavFcpCHUML3NGvDhNcHqhtLjJiA7yTRL
JoAJxFPypJfoMDdu6mJTPiALq836DnjXZtvMq4sNWVdHMpNMcdY70Wt6MeYblGDhAbegS9hnqCAn
tuaVmBkMnhbSbvHWCVt5Jd1K3myipeLYFelfKRf1Icwa9mCPdrSf3dA9Oa1XfuYR/wFso/Ivox1V
Tb+Dulsu2HkIUwBmIUH2J0+BAAcHsD5jX5gxdqnqEoj2PmryC/PHImbxnKMi8dMokq2UhngmVW3J
rRkDy5WkbDGRSuT5A0nuMk0b7g3ZqTVaB8/k1tgZhvR3vVqOjVN5ihpj02Hrf6aHeJaV+c6MeyD3
NnH5PKSJg+5LB/U46pkugKz5SYivJJB/Uow/LLt0rvTMn9o43y0M7GrkgYwyCAIHawooGJ6n4LJ1
/QAn4PUf/P8Y+64mOXVu7V9ElQSIcNt0zj3BnvEN5bBNEDnDrz+PFn7NnNnvV+e7UUlLCzzumQZp
6QlOhoqQBr87HDyKfQSe5qErcv9q5gaKCay3vtSC/crHof/t3nPZm7/bzvpuQel4vhZ2LcUt1gLr
w7XcGaa1bbvztfij9FdAhKBiqVDPEQ6fN72fBpsF9WxaQD1gc52CBq7DQrSsN6abjg+6oBnAO48r
8Z138QT0XP4NQmXhDzjjQAzVHaIHNuQ6ni+hAQUPTFTBW1xX2gukFQ2PT6x6huSHewoK85+0Vy4a
Q1y/ZWNunh2g5p+ZAe/sEIXPP7kqpjfOKm378pHUTvmsBROqB9DB2tAFHKuHeyyrjfAb6eXM9zei
mNqzrZpekalytZCkHsV8K+PeqKhXNBE7LlwZzGCwmtXcpyycex/GdCgOy32ot9ybhWI8RDg3xE9c
nKMCh6Mdnj6Rj1JZEmHrRd0u6WQD9/ShONNYqGRDz4JV3NYAJ6shxf51DU2BTYpVlkCJ5cPV6pp2
6ODS1uh70t0jHT6wV4IT9Si2qPRxsy1g7We/fYpT7n+79FPMTN7VKvXUQMi7RzHdRNkI6PdVL0vs
oEw3gFeDG8FtBArZ83jJoRgPE2z5gbf6v5TVSH6tbd0vOC/1t/CUjwAdZBB8NxmQmukoj0Fsw5xP
7Wep0XLtG/CR6TkxnABwTUseoRD6J8PWkh2z8lJ+Z/DLWeXAjcI4sYixuqqs/bIb0RMDhV8a/52l
bQq8q2EBERoO/v7xTYdd61bHIeidvrmB1qB4OvAciuuYjHvD3AUySQD8w0NC93t+BYrm1gGFXXt/
L6XcDH/vnmya/DA/A/A93mmyTNY5t2B6qDXHPNJTccGaYRNXnb3LnWnn2o57p4YZFYS7Gv+djcOf
kAHE2y0xuxUlwBYMhQ2ta3auqUGLW11JuQOsYeDJ7OaHHDaG891GXyaQ0dYdHH5BmiB1onZDZCai
LBGjyRWixEqQrZcQ9SjNJiIUjRkeozMbisV4hHVWAO2ZoIYDnR9vUEOOsfuGfhLFiF0z/Z2Y6STE
rbFMM95UFpyrwz7zSqvMbq4MshsULLJb38PmoAmgQ2/YsWuucjVtFNAoz7L4B+WhQosJLa30k9YE
h+Va6qWKnyOd3RKebwRv4nUqJnGmOy7/qqalzxHM72AOip9hiY9TVq8MLoAP/TsRdr7caSlcDbnB
tFMqC3cTyCYFraTSoLSPGE3QcGkoRrMUo2GrFaNnBq3rUQwULK2ab0PjCj5Jf8bLhSUo21VT1tv/
dmuoK7WbIuXWQUiAyM3Cat50h0WePyXjSxO5LWr9QfQwsADcWpXrXGCVncHrfYIWCUgse59Xt5z7
9qowuuwecpHeoceS3a3aOhnYup8pLvCw3cANCYZc5GbnKlnywGAgHMPxczMHZSPqTcUAGCNwRAui
zFX+B3mKt71zBWFqhLgqMMVqVNgb4Dvt2WMF7q2bqJ++k4/K4pnyYfjJf4Vm6gn1GPyv4ccChnkO
5MzkrKMoGyEXJVGJ7Iqh9gyBw+ZOr9iVYtSYahY/Tmdbcg5TQgYl5CukASBECoWQ1RKb76buUYYo
FEq4ZlIuQIuRZ+PUA5UgqKFRM5WuLLb1MR5pq23GxbbLsQNwrCKBnHBrXsFuQlUq8L/zGNLJWiTN
6xKffKAfpRH9pBBNUj71min4YaiLlhCl5YWxtW0Ltgqq9JWqIlgVdsHcoxh+ObtcQgKYJqlZcmno
FvpXPe9+4UWUHaY2zWHNZ6xzFstnSG0dIR9gnQOcc51Rqe32Ned3Ci1x6mnDiHU85U0pnD1jC5pA
NNMHaQkQorrNco0dGN3eZsb/da+6lGCRQuF2rWnZacZTTgLkJWuM3yoTR1zB4KNs2sVOeh+g96z7
UGkZZZbdW0hc3qVt51vKKyaGA2XKy1sx50EWQax9bVS1uP8oYSzqGHjiQRPjkwpG2Rflxvd9GDEq
GY3lOpLHgKzvk/TB3foSSIAnA72+6cFQGuuQ5QJ2orw9WHikHBwYT4DOxM0bNZPSzKgMHLuWOApc
f5rQDOe7zoLxQHGbl+YtT8GlbfHtHY3vvdS0XWliBct7p34CGrB5YqasgDwX/o5i1ATa6ygD+YC+
oIQQ2o4+CvqkwqCD2KsdHihEnxvFy96PAMOd/pULfcE5twehDbh66cIGw043VRvUe6uKjK82Z29w
Wc/vlW7zF7iioirTGV+zKtN2INPD+mS8tz1MLwQJe6O6fZnVvCHQkFwAGQh2UwOblDk4C39TKjVp
6OPEe4D72zyvTX17rLL6pAsjPKcSjpAh+IBvue+KdRhIecjzKHorJwUaL+wnpvfRo+nkK2UBCeTv
Yg5LZRoaZT5Bqq7tL50c8E7SEv9g88wEsKWQu3mdrRbbgA5dQixkL7TWdkzDuaZNuZW638JVumjy
fRlk18ztr1CPhvS5VULWYllLVlU5sS0tBCWMXbecudlqWUE2UouKp5UYGWwgKRVQu1UWWOLw/1R4
IcEXUoJZUkZ4Jmh9yWZxmSX+33Ip1sGbzi8gdw7l9YKbJ7tBidcYIDEuaqAAUeixr51h2FcBI5oV
bErb3ZhHzpUmqCkbKfcoNcVz8nJFoy6D9iZIGJay1MWdqKHr/cC9Yvs01brHALlEo0cbcAZAYCwk
LNRMckC0lcFhVA4cduIUbgd4JVJ0HsMOcmu3Y3SgWJkWf2bnayibggyOuhuU5VCnV9U914riQ1Wl
N6jRTexIsS6LD7Y+hccPVbq5qysZzh6nOWtKtPMIVVfmPOvYxK2lrVUHqP0YX93WvQ15xx9dx+Wz
HRdzuLRZfezNAUoaKisZi48XpYN9c6tUf/hNMV8UaHm0ggFBmrg76Ch5HGX1dxDX2pVVmw7EDvvi
KY7Dl3pixTuMtcTGQr15P6k0MbYr2OeyR4BDxhGr28FortKetj1Qm998KBBveltwWJE3/ZeMj3/i
NsSrQOJl6zoU5rFVTZfC3WHuOaH4OFQT3afYp+HflE+3+v+4PaXgtLbGP7kTcW/eqGGaZd6aBqsz
iW3V/tNEYPwq2rK7LmEYJZXHobJfKNSiGnqzyv0nCw+ZyGJXZeJt0YOfNeOXvKpSRiEZsEE7I/bf
SDO+oBh1qdGbrmtW1KXEnttzYqO+VbXWtbtJa8IHPn1xNSfuRXh7PwYVol4EbfUARY/bEnKM6IH3
FCwp/6ZKZuJMRjqoLKgYNWNkuh62MvmWhvSvlGPvbPLWSHGo0CWBB3ZrtW8t0G3N+lh31qmL23zn
9E5wWRq7TENUyltsEafI/BWkPN9RLLcsbA4pscrlVzq+pKNKOteMa4BKWSVDoBNw8kkTgwYkh90k
4NUi1DINr+G6wFo1LqsQnqLq1NMaAUKGYMoBXwZM+xMyl3vhbKq6NIG+5jJ1zq5iKZhO55zDqGhh
Atw/tXm+zywrvaGMmt2oNw5Jcvu1BIOkT+cZNrm7qQaWeQlRGlAgP23hAzet7kQNZQwNjpwhJwQh
BzWxXBUF4bCGr8W4XmL0A8hk7LdV0wXecqtEXcss3d/7tfjZpwJH6JQMYJF1gtnI/tNN5v+A2bZg
sg3joVbMvUmx+Rzd1q5dKUF3z91yb8jO2Rdm/dKFQIZSE0TuhEU2YUo7wo+aClm6JIz6YbDCPGEo
DHFwAcxcPnp4Pu3h1oBdZ8zkg2KWnijXmfLN5UlzlNL8matUUFCGi/TlXtRu/KjDMX50gd3em2oP
09U2AO4Q8dT2gQqPpZfWHWpmQKx15ghJ9TC/LmQQIo1I48+cbzzSqPpilY71KERk38vpbiZtEwPK
gL994Fle52Hvl9auMrLMo9zKz+xHVQXG2i86Y0NDmgBzdsBxqZMcDIgtA3yd5Ou8bfnNsCAP3LR1
AysGDLVc8FtYoHH6dlrXPDHWIoOpDq8h7FEp7kTqBwaOMS0HSBY1xhoq3YdG/wTsrnOInKmERZNM
Un1VRkF9ArZp2POh2mtJUZ+gbwKEj642LDSmhvIaZxiK+ZL/Nr3EUvYoUlAREliBtD7q+j5OzC6B
QpdnDf/TC6JkwETraSkkZkBIxSxweehSTgVjPuy27YNeA2IIj6x3UEPD5yKSX4PJtY+uWnKJSYId
AJ7cNBjVRdhGO6yoy9W4L3ngOYasNyAlYYaCOJPEKZdqoOqkbeEBJkGN/E+sNtVvgcYhwylZFno0
ANASyPi/aTSMzRCH6NGYYFeIwkEB4/vVxMPunOZVd6be0iwxyOpl20imIEQCEpjpyW/gD7AwCWpx
6lVDPc1qlZNvAUxgZkQCrEFpbgQKPFhXsQRynio4NzSeL29CTFGXphp8NtB3aIsN8QMDLd5lmZL7
K3uQSyjGhQ/iCLECXUUNpJ7J2vEY43uqp+DdL4gXR0bTFqaHANAp9AVNKNz8Bpbb8ZqXU+LFRaTv
scIPn7G58y/AIl+Jy1xz+Gvi5ATaXf64h+5WDNhpZJ3cDPqnxSCazWQZcMJVMTPVgEvPLvTed3VQ
uDu343fd1rERDiGhAMX08RtN2FnXwW0p2jW1A5k7qSR7QhTXQZlV3TwSnf1cARe9mow2wGY+1KA+
i4LBcWnGqHUgj6moVBTEtjFaZZx3OHAp8lPhBB+bxoyg07UEP+Wk6pKpsx3g24FzARttOibCHo9h
2UzQqMFwicG7A58IjXOZ35oQVJH/lrfEZFUah9z5XmR2e2nyrL2wYcR2isZVjAK7VUH6OBtw+qwa
vJmzC+RngamPR1DUAyB0qhBNOFwyMshLgJS5+IYtdoOVP+qo2zruCIuHSKufO6wWYDgZ9weKASWu
HXFKnYPgVmwSGJ1eZKPBIMmI4JvttgDhu1KwaONLrL4HuDVW6VBdgcAC+K/tklVj2MmecR9lxfFp
KXdQmQLMuepoTcblUwWEhqUCAA0D248Oajkl5FBwupz2+Q1cm35dlyFb96ONX7A7xGKD937vVbkF
np9mZock1cSTyJxg7edRggpDZT2JONAfU/dCA0qIAezeSEAvNlVX4gXvQvVPwXXjVKT4TqluqBC6
DtYIO9No7ksoFRWkeRP48B6wF9uSfig1oYQu7jyuC+clcwN5jPU0BoAAnCc4iNdKNuTPa0lmDoAL
TvVCLymK8ywc95ELzyYW9NjElD58hFD1liMeTdRrEv27MGrzANCBuzFc6LXqnSYfsDTFezFPdU8P
+m+o2xaAocjhwS2zf9giMyD+mFwb7hp78AJ7L2NWunVqlgKNEPR8B5V3/+Bq/jGtRuZZpvvi2mmn
QOw/HNNmb1kJiYRO1/gO5p7Jkx/JE/yE+TqDHs5ambLcQtWMYd3dYOwAJhyvOGAqiMWaUZykBv5A
F/NDqvnp2zgBYmSHlrywKE0edWDLVahjzQxBE7BWMvOcl8z40DTw8oC9IHSITbs6LZOUywPut6u0
t0v4PgQbeqa6zvSbJT4Oj9UTlh6O9Gwd6Ym5PGY/T6vsSlpXs5NreJXynR448XXKU3mlHjXY6YJK
Irtgw9Ss0VdAsVoi2+EwarjkfdpjnQt0VkNfQqm+cGRLWVWgwhm89W9Flqrj3ck/UeMMAA4dqAuP
ZujNszkeqQx/mQQL2T+VAdan7RC/Nax4IVppjeU2zO4kvFfH3N/JtuMnoqRSQ/HSN1zPASd0Q7FM
5dIEuKnGwbSqF4oPtdG76x43SdVNKGO503KT0unWJXObJ5FzkDx7GBDCH1Z7DYGwPkdZPq5SNQQL
2T1mGuRDaxFPONaAxA6gGYNqqGcCuQ2hsDjdLLGIZck5BwsDSpl/EymYDlZyLs3xgTWOvaPJJU49
k+FxqVWgMqMu13pgzndriHCIs4xBeGUQSMwKt4LeDRpiR1MP3/3fjqPx7ac4/pr7ZoWVAFqaSuP2
3ZF6tluuXS6JLGMzcDCbiTESjB12MFm+B5JtuFDoQwPJpAtlFE66n+PAVK1xYl+tl1ct/rBwYByM
BYyZ8frVtCQ1V8wE8adl+qmHQ7WJg4H+z4tZs+NNr0DWS6hPh29iiKqDGODz5PO+3S9MQSIZwu73
zwQVyGmWJugK9P5cMTMPKej6+b9uQxOOnSaAAnQuXJiU2o6xqC/T03EgYR6nRI0RGH2IeFg2nr2G
xF6Bt/UBPujGKZxc40Q97LWsalugsgo1rmpPMQt6EtVW4E92zumyCB8aChseETEBKWcblD/s1cy1
/MTOLLICvuAS+iR+EfnXoXQ3qAeKI1yD8GdCbE3ibaaROa2SGhBSrJqeAl0v9kY34kQPMH64oYY1
8IaRbWwrMGsPdOzgk/spzZIbKo1p5n/nfTipoNl1pxY2pT0cwJ9h+Pak6TH72oF7u22dLE83DUAr
BU7oL1wZSZObdOwYyQH+ZYA6UopvBJ3HJKCdlJPYMFlbjSaKz3ht/tfrysqV676CmiXxRRLbbC5J
ww8zI4SGeBQdZvoIDbFAP8ye0QCr/itZXUt3AvZ2BV3c1aRK3FYyZneGw7VysvMrhahJ89LZsEbY
Hg0Bzkvv1OuL5EMuxePcgLEVlJpsdbhDH9n8eauPmj7kuMJpeKH9pF/N8rHTcE5VvxqrhkKPLXDO
5fo/QvgqXsYx5y9jCXh+oNnTnoY2PKrgUTNFGxpyv/IBNhpQzQUa5EVoTN77voF7OEaUMZUZvCL9
GxcV6udV9CNJCi/HG+p96op+GyRJcsAvd3rxefJCCRBAwR5ML92bmV1FB43c5ZCFDlOoCYDRNBOs
tpYTlSFLgUSSvrZxzCE8x3UeggpjAky4jEMfkuR1+4smNa3Eu526n8c5XRfnSeYNTKyA44ROs5j6
O9iIhRfGSfJz0t85HmW/bDzQVrlfQnBSaAEg1W74PHETSAEsUDa0QYuTgJ9dV8slnq0JaCEKSN0R
zwtLqjDRxI5G1ARE7FrGpoJn0zBkPTTvwRXy6OCHd1idN66JTcS/z40otqT1ePAu50ZD5AY7CGiD
bNNp9bn1p+fxr5U5mAcdNJ9SqNz3TS890Ad1FMwqWK+oHPI3Rz0CRoTywVmenHt1xO5MSemxWqaH
Vg0NPbd3PHBj6KTjPD7KhbiGaX2jkc7fRaQ7u1jK8WYEZrguDF68D41zsbVA+ydzqv3kZPa3vIoG
D0VSbevCnRr3g95lAXnj/QCqHh6hUTTsHZRHV+UowB+koD2BfMSwnBhTHzlwcLLWEU+ctWjb5g4U
aXsvdewRMlDbUl5vag2nBero9EPTyt3AfO1c6B2qWc7XgsdfYTgZv8VN1OHgpYq3eLtEb9GEc+AJ
EJqrSJv0S4hDTeDQozelDX9KAefyKC1JxnbNHZCnaTZ2h30XaCeROOaaT9ED+3J+hgoiPwMAjCqE
RXBtCgRJVO5VDrQt8Eid5ynfhzB0gs0SHG9cuHBN8uzKBBaoSa9HV4gmaeYv0+C32tSDu5UD5Oyw
JrvAN9N4LQrU9mkoMvZxSLNLMlPJyzD0DbnDynFaF0PVPBVs6MFZmNiBGVr95PYg9frmN5qDNmD9
JPvAh2hcUFpXK0UdKgrzDRRKuxfhG+0p6AB6pWHYau6jTy2PRlElupeohFTBBGYaDrq6l8GIEq/F
Q2f/59RZcAt/bH9PbqnHS0jpRRCT2ICzNJ7g6AR6JIibKCcA86XB+M4ZN5nrN6sQjq4XagqrLC8o
BXReCLnGNcUYfuDLqJplKDJuHzJDO1CcMmjy0xDUnHc46PrwbcZ9KWO5B+U20FLbTjU+uE8TNPTT
AiKeMGcbgCNtitgLMpFdg6jV1xqPp69pGOJcUvj/2BaM/LBb++FGAap1Wd7eRhl9683yZVQvQVJh
Y6qXyyKDJfmYbyi2TEDZ+oCnVHae44xtZNLzA3Q1+GkSDVDH1J3HdaifDGYBAj0lSpoDKSoUlMo0
8vMln6/uS1Cy/TI50jUmD5KNonh7eQ3pCYAcvtXA5GwlkBl7GgY4xO/896DWy73GtHyb6G30TVrB
Nu7D/AukLsYjhH+xr1LxXEwvwaiV12gad5WI+b30AT4sbRwuMq3ldy2x+F1AN+AwZkJi9/ufGPWw
U25hYHWnK5llYm+YM5A5ZLFuqgAWx3HDj0pw5TvWTSicQQPu2YDs3ZYDrniGcGNwKmANuzOkLB5p
YDMv41m3ZqABevTBYHl4l1WKE14bjmOl3mK9Mjp45akR7GaStatsxiZyGEuDLt1AEw6cHDIkoyya
b/BrAh84TNdObDbrNjWCa5uw6lT5frDFCUrwpWxNOFLq1i+rnLCidoz3oXL/pCZRVcHYLcFyTaUK
n79XsqjXTtnUm0aJwCWKjMdZCI2RtDbgsqKa1uz8j+OJ5ilV10W6AwD5RonLJTQ554kBbutpHL66
mvtPonXZ0zBF/DS02Bg5rqy/D3WzHVy7+ApJkHwfuIOyXTXN96n6RvOdAR4l7gUdrKhrXoLKf9jt
VH+f4B/gyWraxZloQLyZflrQuDwmQ1o/SEwzkvrP0bdQg6sqtjNF76B4HsFXInYz50jjsGBvuh53
a0h6HmRdhbfJ7lp/7Y77qQYCeR6NDaCZY5Y2+NPE4wNvp+qSj9MXnUn/qRmy7JzDj9vTdINfa2f6
SdUQaoRM8Weqo5K1FEyixGjWBQ5Q8cED8K+MgH1y/6Vuo7zhqIcnfX4ai2caFEWXHHphvDY5N1/H
RIPGfKdHv/uvjYjq33HLfpdwsviCA9sQz7fRuXStSI5NM027Ck56j7DFp8VlpH/rOwDy1EVggOwn
2FF8x+eRe2UXWA/DD8Hby3Qc3xYazGpNpwZlyQELfWqG6k6N00XGKYPjdu76rbuiGIhGEaqmZXmo
e+dPHqTfK2inQSJhiVFy7Kew+53s8xLPip5Ba5xDeaFMqztN9Dn7MVUFYGHQDziIDrjlGIKrz24N
4oIQqRLqY025xinpa1sJfVUA0IudR5je4lIqMtmk7QHTCG9pJXG6w2z/S9eYPw0zZ78nL3Ny7UvY
cqizQxUaFaG6fkxNAjD4mJ40EdQPiutW9iEEzlmBgxZoU9MxQz3ytdslMH2MpX7zVSNDbTxzFPhc
kZvWitIgc4jCnoXTRMqj2NwkODQOE2Hh+4xr5+REhPif9t0u78Gkc02JPbHsr2XboWBsgYEGFQZ+
yLPoCZWUP6FlsmLwpLYhJeJNRqlBjPdvDu9QImcoE+5akUJg2Zf/0FtatPi3yhRMU3qDUyPh/Ql0
mBUdadhBNvLOdGNFI7qqhKHHDjyOj1cVKWRcNRQQoLUcOTvQwO1dwWV2GHCgtLItUT9RM+FkxstL
YCtaljRzrK/2sZ3oD0rAqXp60Cc8AS1QDBMvHUXiNXry54JkjP+JC5jO62aoxOCUBNyHbqHkAeex
VTFwX4136PdOT2ljYr9rs+Rn2EceiALg5rHmLcQ6Aq+m5K6HcC6CHlyho1DewHpcDSMcw3l4nZve
/KUkp8dUfWlLJ90kGQTYYE4PDAV9cTlNFzHkQYfM8IrB90Hlyn6xFmtN/LL5dbQSfsWfO7+igtBu
fWvCHlTF5twsYq+2U96dmsPjEA8KUDBxgFbk9r0IixGnrzokkv/GhCySXeUGD92Zml2PovJXs4Eo
ZGuHPwzw+zwzZOYFCtLGNShqiEIadfijcLRTCSldL2wa96iVDNsJVkc3X9fwHZsOcZdEGzxwTOnB
DQXuR9YAFSzsuJ/SHLVTv3hUakAR2GdVUMyWYOqWrPDgKMCejN+Tbo7/xAbEA2Ro9S9Qzo62Lr5c
nm+OaX/ldgZ14Nxot43Wp4daG3vsDcyXKWIApxc6R1Wi68HfiN7makokoBgSCNBrZyVMVEDDFffH
f4/xH3nyBYAyVmybZ0sVSKe6AB0rawbzrEMdLXV941iokY1tb7GmHMqOHSwL7em7wFcX5Rm9KI+j
3mWHJgFPzNawDS2rfMP0AWpRali2YPlQjxqWDFhf5U3nGbLMr9w3oPU9VSDgWs64R0UpW3M3MF7h
MPlx2ISQFVlmQ9C/N3E7fm+7qlv1tmHceRSb91QOwW2A8sASMlS8LMUzCl3Dvkkc68ItI3wt023J
HP016mX0mqfbWg1gnzo9Dd1rXWcnS5POXUyN/jpp+TzSO0t/zUTyYfR3TpOGfBnBgsiBnqoM7Usx
FvbN6lF/YTL42nVhe3R4h0KvmuzzOIfYS2RuwSr+obeOtQbMUnuA0/2T2cH4TZiaqkL1wYXiVil/
ys79GJ9csP76we3xIMPhmfrQsiDTngA2X+sh01/HwPZpBPImdi5q7m8mzamRjvXrK0MJ7DyNzq4b
bO41DhZAAXBob2xfVU3zNrXZeCqgBoypYXwzG8kheyBq4OoxxIGHlN3bpEfDSWZy8oJEjm+6hi2L
w4NgZ9QaNnhw3QC/CgihE40n/H2cCphQw4lCzX8YN3r4kuDtB+ee6t2IZH5ZGga8x4chCBHvTRDi
Ifq/49hRRXhZwKuQXlgowHVgE08G6nP/eYktseUtNg0QNrazwTOhB/JeucpzQq++99Bv3LRRWx1h
Ua89hyJ/oSVXWPa5xywruULAugLAO7BWNKGH2g84yrInC5/riflg7PtqDQe/9E3sG/dmAqawQany
0rfiT8NBub/EFXa0oIOM26QqNPjzUUtJ+SkfAzZfQJdWBpZAWt3Nj1R67Hb6FJ9P1F0WSB+eux+6
pXSRmozpn2XUki+gB2MzEx4tgfOeRn13yWMcdKWhGYOYxIJ9qYbuUAdgu6BmQbNW5LQ4bg2/0WTM
4+xijgyLIy+bYniJ2XC/UkcE1HSkcTlVqPpmE3afPU5uVzTjN7B6MqM43NAw7xobGEMNjCqTDV5v
dvE+0LvkOXey8Gpm7AoaXfLs4lTw2ZeNvYrwujxQTExhc54C+Q2HAWtRh85T7wK+mHUwLNBK1/hq
pX61tfG/2NEQVHwQVoMReA0zfoNmcQQXE6c8R8zdWzx3b8y1mI3HSldugGOEwbEKLg0Yra+Bppvr
KIY6v6EZ9iWyGxuAhMiZe0k2MQjfSHvdlwJ+CjRNiUkfv6XQOPbidErONYT2Tm2gm1sw6+snARlQ
LxEi/i4s42CbufnbT7ttpZf5j1FZyWblwECBNjqoLhPghBppMH7oRHdf1EsXNEob52Lfa91vK8iz
WK4GBrfsrnYq6wowSAyaJsptoCx3D39SIJ6pKMVxsqZHy7EkygM32ZfTBH0AxWbx8SCTPDFvRGTR
XLfejSNEWReqC89he4af/hYqMgxlZEbqe7Ocw9/r57uZer37NGvHFgh8OCTzFhivxnEolqdGtSUI
7zwxie4SDMVmgfZSr4TEzJxLQy1smz2wF50HfzDQZ7BaXEV9xJ4tlPHvPe8OThufejMvvrT2VO/9
IAl3veObb45re+Vgie9W0LRrrDuC8wQJ2UdgV9UKEkTB1kKFbl2r6hRVpKhx0vgQlmF3WEpXjRIV
oEmKLUOVm6CkcVhClEa37Cv+u0qx/cNRtuJ1FBGs5+DlYq98GxQHASKYWIVuUO5qIRnWP2rsyqq6
wcrV3MGHs5mHjkqniVxLs30DD6MVxWy6JBq5jo2dFXy8hSNZesDj7Acl0j9Id2hqSz+g7Pp1uSnF
M8PMjmIKnud7UqwbY2hZ9DcURdJvYYHiBUBDv1oT64hO+OJZNO2wwzogOQzdmD9w/uOueBlVv1hz
5K0of6JS14J2l4mbAb3SowYFHXDJWPdqp9W3QN0MG7tzn07lm3/TtqRdQqolk+OU+wY18kX15IP0
NqXg+ZsBeYPy3CoEqnrVGxCpnMc0BShf6Y2TK/ZlMj43+D882U3oX/IB62Vbm9g7FJUST8vs9CKc
cXgOoTBK8VEHPCSsU3MPBTD+jiVAzjMsQSvrVtUomtPzvVVvgvmpT2MI03yLQnzTllfE/DbIpctP
HXfmy+aYlVvbQjD/XFRqTaBpnUeacaTqxnMbukprMVpmiWqS23ihluNzI2m5aarEEZiTVxKUo3w/
S6KzFoK1qfBFS7PYAVDs03CJDVUcAi+avDr+DiKIXiqamt2tIk+uWErCD86GQAt+T1j8/e31Y+BZ
4OidP8XLRM+veQJ1BDVJ+UnhB3xFXWFDnMkV3TxRmYO2SU2Le8Cyy2vki3NnJHrmybLRgZ0r9d0g
Svepsjl2MQlbz7MFZOXWuchqPKMwm0A392m0QV3EYI4Ug7nJnSrcaN9J2qVXhxHUzMMBYrmzuNyn
acqxDVGD/uDmm06DHTfe/6dQicpCYcS+apoDlDiHOpRmA2NIsVTp01IvCpIWNkgu/iLVFZRMEzTM
cs2zIS5zlqUBuAxNtFqcrWMnMkAhwZ3NNrmNjeWcizJlQBUVP820509Ba7InyaAy6sS2vaNhEFbW
IwTHSM1RYwCdvYWDTLIGUIc/MRda3l0Ind3QnKpzE0IjFQelqTr6pgg1vm9iAx/a42uAIzYOHUwG
XSs/LrqT5mOdRz14O6rFoA4TSReKxB4FHZUza6ktY4vrP7heAHZGxzY6fH/Aj8v3PSyrD/BJA5QF
eGC46uBQZ2n+h7DzWpLj1tb0q5zY15Mx6YGcmDMX5W17stm8yRApKb33+fTzJYpiU9w63LpAFBaQ
JXalA9b6jYp9nxbG4Bvs0ai2KPHNa72jyOE1+jf7tHcjNRWrMaTSY1AGKq6c15QHm+rKVriHuZfP
73G9bMGTA8HR9CxAK3Oe7gZsKj+OQBYMffBfJBI7TyP5wmkJZyaMT9ZIaIwt3RJa916Ost9qJdCo
yNeGY73wi/GcucAQtZ8ns5E7O7X0TTXWzvOQD9q9G4q96sH6cp7/Pj8UOPyq+WowqF2fVYp3m68O
WuYny/er3vt8MSfRLusLrG6WjHzudeW4AjD4lbn6XsUyW0fGYxm1bTgGq84ETIV4kLHqdZO+Gnpv
3AEi1bdlYOGc2jy3KQDF07d0nlqn/tC/ZQXgMyNaukxV47cl6wzkJ6Ewjx5qi64MoJri6NqIwwdO
3IfsqP7eb4ewPPKUrlet4TL+Pt/vIxbYluYerCU70BhBdA1shICW3phynlZLsib14MipdELl+uIh
jeH4zxminCqmJnttNm70cWy3KjZK41oA03toW15vhfzAD5Q/jqAsWOxpHzu9Aqs6ciGqrj4h8526
kw+3lNEwHV1k3YbwNGU2ANqpLb8pzNeIIbLsv7zrzWfq8dcH4OM8ROR+QherNd4y6GSVful9M92D
XCUzP8aIsQ8NsuzLJ9X4wKJvsTHXx300hNf3wf9x7j9NkV4x7sIuyQDIeKzduxKyS6Q3hzIyyHIh
AHkZ9LzeJWUZPnU2WK3My+tPYY1tydiaf9gLG6jKcEQGgXycG2ns7bAxT94gEZHRp7eql7hwo+SM
cqLVvER19UEPkuhL3OIxZuVe9VD4fXVJY63eqAGflUOhZ9ObhdHDrrHcAnZL3L4fKW1Dx2KRrFnd
6NVJcxb7Zj3IPudle9+KoAkwDvkAUxb3nDz/vTH19rXx3HgT+kXzUNutsR9HTT+xH0BJLtROQeZR
UIxzEx3hUD/HA2xIu8EAPIja4VgGWE2VC1stSnQax6p4S8FlUzHVpM1Lm/Mcge9DGa5rHxGVDrZ1
NNWoYUUswHPEabYkef/qv4/PjgsizE3Gqz6AlhEGT5XKHEbcMN18b1PS+hSb5dNUjP5jiUYyF7R8
U+H3WS3Sj59Mu37S5tR/dKPpLowr/WuNVt69a+neg7N+9v06+IhQUnU1Pfa6avdvkBvYUJxxjvpg
DZtUH+ZzO+h/hPA/n21/IuXSeOM+1vT2g6t58HWT7Os/TMhcezFK1cmhk+e7TKmEfTuQysh7H9WD
pasGrGHSL2nmvWp6jCmeP05bnRU8bGXdec76TFzRl39qZmE/zyJ3nt2qf7B0rsdSKUXpGHUdMMUN
cb6RSbNCSy4EP0ZjG3F4MWtfIog72pufBlRXTVGTe6cDKqH66HsUp8ACMFq5qCVDqhlFEu68Ic9f
Wuro58Akj5ckInup3Mx+jo21GlORLDZR+fbi9KJimh5OWzOrQ0p8zH8//PZtk2s9z9hdWF32YsRd
/xzFW9aNyaUPmx3SYtMxWzb0XGzJRcVVF0gCj9xshCEM/6ZfVUtWb2zMfsNzsltjz2NfDA3c+W1E
LCnBW7+R1iMgseqgYuq4SaUJxZIxVP3UK6KTA6pbfY0KheMihIdtw6acc8BgleYj4VeCUDf9gopA
mD5OLejNjm3i71aOfF0/fBV6167zCSBLYANamiPf2AWhUX+YreQ3DYzU72XTnEl/9p/cscq2SGbV
F+qNLVID8YPvsuGcbQMwapW0b2i9pWiwvDm6Fx+mksqZ6kZNuIvJ6n3sm9YGmAp/LV6moY75aYhE
Cvhwcq7SaYO1mg/N1Fz81uY7DTrZI0j/31W8LnEbjc1c3xlGzGY/H4HJNHN/xOvi2ydniSGP2B9R
BfxPo84yT32L7tjXtDIRaVnyWU2OJ0Ycjyjnfc+CwZIPkWl77w9fWjiYFxXpYoA+uVsGl6wtrJVX
pu1DIVr7zK7G3cSJ2315E8JvvrR6JjfsdEyWogWo3BQyuRq2Gw9waq19QORS7lOzBaY9tyQqY3nO
p/Z+Ikf+oBonzOwHmVQbQ7Ql+fq/4txlFsvVITy8x0ghV+i+9va6r81rmU5vitaXpsFrXLjOo0lN
8d7TDFR0F1qfN3QlJPLePGX97Lym5psK21kjDqnpDlvVXY7OROo+sgur7yuY+z8cLfj3n7xqqC+J
Ob85pdF8SEW/A61dvY1ljGVC0ps7LfXKtyFvz4gjBMhU2+Dd6wD9iSUeN0a7FhaVa3U41GZStRxe
xbL74XBw9GeEF4KX2WhYFZM4KDSBZome7JPJCt5k7Z3t1NGfm8ws7/KogpG8xPvOKjaN5Y8nTQz2
p+aLimZiyk4eCYCN6ka+gALgVdbdzHWNkgqaYiqjiaOmvMblhCQvP/WaNYu8ZtO8f89lqhm10PfO
PMF4MOxVVcgSnUjzwUUp6Ay251VU9kKGiPvyLO36tcnt+jF3mvpRhXxC1RKaRemvYPwAY+ogJ4hh
Ks6eE8JiUB/T2eehbTRvP8TUxB/6t48q6mRJLddyEsXZaeZVYUOo8GbX/Bp2G32Yoq+xVcl1RMX9
LkAe6eJnEAL0JnPeGgNB/a42vxa+mFYeRb9HN2tbgEJNuId8pb207hqbrxqwsBM/gpYL2AECJ0rT
1vktQ0RxigLnU6KTz4kp5AHQCPedZ2QfTD16QhGv/OJJFO/90Jse8qJyz4mLDKUa4GoJAd7+Jsa0
hm228IdYoz7GLb+CmpAm5puwhXzmH1IfI27KXdz02qfW6G7fkPmNu/b7bLriAI2ArF/VcGLrO8GT
dw8MH+K8g8XZfiopKrpZmeIrs/SdgHLhrT9RRd1bS/+2CsTfDED6CDOvqyT8LX+e7wc9S+/hThms
ICkjvA8AlUjvY78zVnXafxuwk3K+T5eBn45QA4EvGChrAwE6Kg/qq2TUGpsazYljahofJk1z3www
9BtUb0hIUbR5tUHZWFEn3rqhrPfxUET7KJPirZ/ICWLd9rFGIPlUt56+UXG7Gj+VrR88NVWe3kE+
cFd1OcFL07ThoFu2doDwNq0HWRkvmvDMq+0nb6rnt874rAOHWoZUU1rehZ9fv9day3jJEd1fFbGH
KxgvyWNnyml5Oo5Xoxfe2ZVA3JfeTW8SygCGVPAabt2/z7MdbbhicfraTHN7Nw6RfYgWnooOmeeT
wSW8yup+uJhLlzKY33rITODVCrnfB2G9hIFYNFtSVdVBdcdBPoauqHe4tPX7TDFpFKYfxdU1W/fh
3GfGUOyjAvqhi+Yo6DO2Gn55znXwQDrpuacB7hXy/6K4sjU3jmyl7UNX+c0dz+ByC3ozfXFc/GBd
a/Y/N7F2FR7Q5FU97dOybB7SiRQoFECIkb1fP2SeLC9DmTSb2ZqiL74rWN9E85smjW9r76CJrYfl
V5gC+FJFaIAO4Xd5b4K4mi6lA/6uGPl9xxFCvZty9S4fXUty6Q1pTdE5b1eG2WmPrTnaR9+DQeoB
LHg1XVDosra+xKj8ZqBpUE23XzrU+bcmHguXWguyS2fO3jYOM/HipUW+Ghfx2D9HZJT/8OqwWJma
y84+BIA1ltrHNPC1j3D/+lORchGpLs41aBkOsbVT3cTq0H6PumpH3iRdm3o6bDVPRm+xJn/Lqth/
iHtvfhBx/rtl2vFb3LbVVpBjO/DWoEuVSPRZ/GpyIeNrP9trdbQ3lHKFSthw7UTevYzi2/y2ttr9
WCb6Th1u6Ol9xUvnOR9qE9EUimbu00TC8Snse/upx1hG6xv3onpVUECTmRGJVl2tY8YobckLqw+P
6qhxEOiZ25LHwl/fwXrd22gtEudTI+zbl4+4NdRZtTPDEKk4e/4Uz8P0WY9yZ+26RX9BQVB/Sv+K
T0tcfo8v833pT59H0O7rsZ2+ze+4k1O8kU4s1uvN2Lf4ktkSzW1r0D7GvEXWoWOH53w5J7jzPVH2
nx+6upo+lqy4lmiBSNL95MvbeRun/s7IuYcd1GNeO6knENBMMAC6MX3MYzRYTevVNGr/EncRhKSl
G5U+2C80c3D+plt70AH+h4M6y1/0nPlqdZDTuQVvkfKfDqLk4T77hjjkctL2vROifxVn2n1fBdZ6
4AX4uRTmLhrj7g+UTz+U3Zi9dnGE6EKSpNesiOZznNrxrknM6IM3VtHKotD/R2Klq67UtK2Th5RI
NOGgXk3jtL17AdwFKQ2KyXoyU/fiBXVVbdSwvvQ1XQDlB3AX2aa788hvPc31AJ8UgOcXexq3OrAT
FG2Tuxok4lutYU3VZcP4UDp5erAsZwRj3xh3QzGYK8+PH2Wa1/eZsIIjivbGoSCTeo8ydrgJS9f8
lBhYSelT8+dgUOAVWfF1ijnQN83umRIXTwiSyCujQ4toagIZrkU6rmeeTZhQLd1EoIFXdZhbDP2j
Y9bFI7p/utM9RknaP1qYsD7kfsDWa+kt8VjHTseqWhZp7sHWZf0CU69+aez2gHhM9XALzeC7NSBd
RzUYSvz5AFmJjRq1Rc5GUg/+VIMuvJeX39UAZq01X5Cd/dY/oiLafgyNfDg0WiwWbRdMjoYGNkQ7
/5bja4tCiOGf2FjYTzY7YhX35gx3gzFIwSvayRGQBco97fhyyzfpuq2fM33+1i3b/ta9ZatCSaVu
mexI1G3GYdhYju+fUn0yLrHZetvEHLXn1mUlYlcGPP3M3LgWgomlx41m1/VnT+IcYYTFH9hPF6tG
snMObQuJC8N41XrNelqoLhcVL7py+jx17quX285ONEO2mVKPzU/sfu7wbsCuzE/Y8/febsDF5Mzy
t0b4nZvI0uX07LWBvbI13XwaYx2799xDwdts+7OB1hekkuVju8gtTxn08jbVulVf+G+qZvVewvoB
o61GEl1vNxBWu7Xqvs/+qUKmutky2TLjHyf/UGEzmwrdybhZK7abIrSVParKSwWdpLjWaJsR3uON
/6aGg2Lo8GRfqG/5MkcucwYjw3DYHZM1WRlrXoWh611VU7V4A2uJGLfsrf1rrNcMq4+dIZojgtkP
P8RuH1t7eCIrnxx//jIWtDY0hzxYq+9Oy2m49vFWW/T7LYR2cFat/lCi/aqZW5zcaxlCZLC8m8C/
ilcy2hZRnN+9Tx1CrHzKPHaP6svUAZlFNlekTrlTMbOxSaJmSMnD73fhPi4/ATeVzzqInaawKu8b
aVCN2Kk2R5v38R8OQonZWReyseEGdhbr68Y/l3qYPdie7ayglvRfXKO8WqhefNRcCi8TMlkHu+6s
D06ZPKgJLbTOleTB/eDnGcI10tc2Tf9nYDTm1rQSuRtrkzJfrGPw7M4nHZDaSXWd0JZrw4v/LKsp
WZVRbH0Y9Ty5qq7PLfNijI+kfaDKYq21MaI8fJsDv1mhCOXeCWtAgTEy7nw4Y29DXbq71tSzveom
/UCVhJWP7mNPevtx8UIJkqK5/dTqZ7VzyFJkx/xjNMfOopch7fXsLSZEqs+/3THQ6hsnA95yHqTY
Vvhi7SYGmP4lphpDVOl9ECfTLhw9f/U+oI5gaZuc2IE+qbjf5s6qq/Np17PjuXMd5wRxxDiNS0+F
1Kc5w6koKzaqE2VjexeROL1T3SGLtWNJPUjFbzO+D/LLmDt8FJFy/x5Tn9RknnXJxssRln+PqU9p
g52rxj9kgzVAvnIRZ90rJKXuI228Ii0HDFPkK8/1oqsCX94GYKyaR8qPjwup0tmoEb4m2Tp2DKTW
Q/PkX//1v//f//06/p/gj+KhoLJe5P+Vd9lDgcN489//Eua//ot64hI+/v7f/3JMxzUQpUIK0vIs
g02DzvjX356iPGC28b9SVrTDCEn9iBZMWkyY+GGhOoW1ty94JK6kaXUk1KV2YWUWrJtivoNq7n2c
qTqfm4nXqurGou32rXSn7W00r9CyD/UK5GYP8sODbFnUsn6aq/AEMx/s79JjmZZfDK/8qHp4pDZP
k1MGW1xfzK2KqaYpgLkUxXR325XDNq/rzHvIECgI1//cUxt2tUVnnKWC90AOdtNTpP6YBTd4Y9Tk
MCPbIT/LIDEeDYnVu4I3Isn7ezq0wMXM/CXEMMQd2vKaxcnem53xQTW+nUwPMpvfhF+2p/e4myPZ
IAZOvgvXYvvrc2WZ7s8nS+gSZyzpSmEZlmfafz9ZraXNtanjLolXFIYnnpkB9cZ6Z6U+ahh3QERr
g/ziFJG/LQuQO+HSVbGfp8vYdOE8yTKHkh/lVJUQkf95kjpSfUdvV/B6tcZZz4NdX+xZtw4zfCFD
yRypmGqyIYLEqz66YdRQAW2sQ1Rml/cpKm69H6f6tyOWb0W04zY5n+vmomUAOvwS4pnfNHdZbrKB
T2sPk62eZ7TqqhHX9ZLrlP6pOtUi/90sjeqStrKPiTOQ7w7bW+h9MOkEurQjkjfvsffjyVcZkDji
cKNG1YD6TtWdTBJAjsBGQw0UPYluO4jZVPWmtSGJIQ9zOfSvUyTfir707uvWEBSA/1RRYXb1VUQl
6krLpIhCCZDoDkeSpUsphSI+uMHN1NvylA2meDDHgTpcXengEQNKconoxTYCbrphsSoe1JyysfMV
6+aTaxfiKlOYDSszQXNQG8z7W1eNtN4krvXSzC3PKIDKa9fvuu27tZVyuhLoVhUb0vXJasiku4uN
ep37yXDOTJ9iqF7U1xn0Rr8ZMlSf+jkut2pENWTeF5OEZSaPa3fvFOLzLTZZoj4YZouZI6jdR3MS
ZMpC82Ve6KI93BtZp0h9Lz14UPGKv7kDiEk31Sp8AaowOKiuz4NrbwCk2Kiu2b351ZDeY2B65xjW
cOZOgX1X1razt2dyPOGiP9Ur/amytW9zYPAhf7oM/DCvi8hue/UDm2wfB6sOmloo2TPrHUobZMy3
quv14EF63XYOqmtY/JSZY9tX1Q2qaQOrYDh6A2v4dBEZUE2lFmIN+5+zFr50xsyiA1r4kzXV0fwx
QtZ1Sp20Q4saXQxrwFlmE3WwrYde4nEU6V/iEPxVn4v6vhuGb40RrICbJfc/hdHTYq9k3o1/nz2W
r2YFhkQdnw7DglnHkd6MxdVcQHqxwfaXWyq1h5YLaAmpwSDvpk1NRRdxRWB8t+EiTLnKOMTG+es2
71tomTPF2mNY85RyKMSpktx7Xc526mEvuG/NyDpAvgtYOhj85RYa3ueYV1K4SQ0Rbcxyfqi7Zlo1
iaE/qUYfyZKW9TAfVdeHuHaP3NsOuzo9W/u+0W67amq2hYNF23rECbWqzfFoi57kV/IStTZ7/a79
w4Hn+9HQhnqLsVJ09WMjP8e1nHamU8wgKt1PXZKvFWFfNWAvm3uQ0h17CyyeVExx+oPFTPh9QMXU
qBqg9v3jEQU2kacbm9f0GvgzwMoAe6ahs0NJBLqDiGIKDbqxSMr8FulSXFQNWxW8WTdsGn1E0Kew
Smujat1LbK4K91xERk1ydsERLTFsNjE5WHo/IB6TwVv9+u2Epuff304oPaGNbFseSTdHRzLop7eT
5sSAfQGA7MY0nFaW1MvXIkCQJGyLp65BLciP5m2cucVrgrbTRdS+tWrGvHzNWzfYI4aa7MI+xJIL
E0BcQrBehrHxCjfRPiK/OWF491fMqwv7GC6/tgrBX22QaktfIy/Vduyjb2Mq/P0Y9T3DcupU6Htc
LN/1PvV7fNlYHlXPsprpkGpId2kAEKjptelK17PiSSZ9/uSh+7+ZsjHZqa4acMT40PMCv1jSzZ9K
k/UmfgUH1VOz8CdNFt6Zg7vnX180h0s+OQuyo5ri58mLbkh3r3tJdVaNshxuA/ynOiRR1tngZBs1
QPqxOsvGD3HMWWZnoTvzuIdOsOBKbRlBhW/Qd1RAUpvFMCCl6eMNZTpOiJUZ4YgqwTIZDXJtZyJS
g09zyxYwAnrfOJX/6HSJtymNedqqWNyZ/qOIu4W5WTlH1VUDGIdtADzU9+qoDH3Wu8K2D4JF/W7o
s3LTL9aZXd1VF+Bj97e8wPeuGmyXGam0bjNuuYH4ry5qvfWjmqZCcjbv7aZsHkdWagDYkpM+gM4D
weBBnyg8uYb5hUCTEge5DTXgY25DKliT/y/2KtgM80uvz5/TeHJLTNDZBZJwCWYXuBbOXM3+17eM
JX++Y2zpCHhPri0M07CNZXH+w+K7dKxo6gqz33XIlO8c/hZ2e3814axdOy8KT1lgeUikDtS3RXDf
QMlbZ2nqPiH/n+8CHGVRTLcAabTjH1afRB/ZMKxwChsQd2szku8dShUbc9Fx98oEJou07IuHPP5G
y+Ru8JG9BSpovCK1+nsyintMHaKDdPvxUTVB8BuYsvKBknW3yrlaD7/+Ebx/e2zYnid03TFNw2TJ
a//02HD4FwgSLPXOglqqbWo55+tpCPtT6Nod/LEoBD3mZmiX2PPJHTLrEBY6j2q9u/YlLpq1O+5F
ihqMGVruaRTyWovMukkheKQOVuCV+32XhUfHmeVW611sSUZ/wAmjHTAfQNMXgIq/dovkQzJ603E2
gz8C1x9IRhfehb3f2xB36TYIRf8Uy6ZcFZO58UUjnwxjE419SLWvtC5wtOxDE7IlMoGhBrV1jxPO
k51r5r1javKIwc4n9sbWvZkbpDqb8UTSuXgwMFFHLye94LzZbpqxNO/LsMiO0Ck/V/04X8Ug5quz
NH5VtqSD22Rlsh1a5Y2vvSIFx8ll5XiqwKB8sptx33c8ay32cKh9gBBawkNtG3vLRA9EHVRb3CF6
Y46URrX8FY28zB00ErPYv7HxOPSlEzy31bzSumKVWpr5lqYCJ20bNtKvz/7PWxoeeWhcGvhzmpZl
swP1/n4LCJk2ReNP7W6K9Ww3LNY50/fGzRu5nmOvW6dmkK5is4nXRcSL2lXe0KPI0YBaVa4mKFT/
1Zih4NSN3teyskt8x8tklVv+xzbBDhe7yvBu9rXgTlpGcFfbcfofXoPucrn+sKHmD+KOlhhUmYJX
oeUse7gf7uk2tUhFAx/Z1fOIMmtmxlfVhFGACBdEwhUXmrtTsTHpgrOnu1vUA/Lnyg3rTRV2/q6u
xuwZ3kIHmTY66I2XLdZqw2XKcbiR6M2tgah5aN174vrTWt7N4j9Z9yL5rSFnT67Wjq5p//scTSjw
61LeqU8dxpHUUyXgvWVANQiM4Y02eQKVzuXQMMaRHVV+nhODE94NXxs71sjpuNMDizx55pQEj4PX
FTvkNpNV1WfVM0QyNqBcNL3Ro+FhFWxQ/clNNuqjanrPxn0YJ6IfYsuKAueFHIW5X19eQvzb2ZA6
juw2DzDXocr809nwAdVjDJU2YKd07x4kS7zggLKF46MaMsf1tpjtfF2CbHvsW+lhMzOesuWP0ycY
o2LWi62r2QgfsgG1DrackOp1N3kIH9gcbHmWbdTgkexyQ/vRsA1L/6zH5XzQs8hbIdiw7i0Hnbt4
o0FT38gxzfaxM4qXOA6mfdiyf6C4bhyCxtNW5fKsL0ohDqHRfmkDzbJuMTXg1HLTe10HkIlpGgW+
TQJ0iiQISpwBrNFtkZjmNdXKfit0XJ4jXnWoAiA/M2vQ10jTrqjiRevaQIQ1z8DbZ8nwNOI/uWLR
aW06vN4uQ9V3T22J54MIsTHVk+wwZ625rRfsaWv40PMml1dMxOtylYZmsPLI4wPq6OS8iZdrMp20
t1+fyH+4raTBssM0PcfWXcdbTvQPt5WBO+hAKbTeBbLaQwfyzkbgmjULSOmhJEi/zep6z3Pmperj
8jAkMeqrQ52CnESuDs+/vz6GZlyfVLCU6NyhkT9ttBhfyMKGsak+qabRPLFDivwahC48jNtAGzp7
rzwUk13uQ7c0D0HNq3Za9gEwKcb7GgoS+K9p24Ewu6hmNER2GQqM5pERglimHyPT/TJOLWzRYtEz
1Vy9v4SCRnXdettiSHryDJmd35vZt2BwBVAoedIVK9/q26MHZE4MvnWqTGMhpfrQsDjhg4kWBCbN
8wFFLec/vK/Fz+9rsk8s7nlhS55z0jF+OhM2DB2tmoOKqp4ZnbpgJl/h+OiDdGhFOpoMHn1L9mwG
HZyMPLfBdA0haAerDRsRgjut8blbgrDaIkmp83ZegmirpHdFVoPFGnpnTc50XjuO1h90tgo4gzUN
xRxDfmA75OCCm5cRyAV+UUPm7q5fRJExMgruRWaUd0vWERnTK/XT4prNqLjkJqVfMrwbPJGHFxMp
7BdLRCeSpGSrOzffKu2KH7QqbsoTSoRCRauUi8lyo7OSObGnei8bKmhl5HxTSfHClKS6Mb4uRgdi
paaNbRFs+tTiiZDH3v375O/HC1YMK+zBpj3CQ8VDFuvXX981/7a24lw5utQdzhdYE8v6aYEZenYX
m567lDkgsrsemS5jsoeXrpiDI4zrYT0v3TgIrjhnHVQ2iEeFudWmACvhulgpqfZxEXI3LaC2gHCz
0+gB6JEeVOt2i3K09uyiaXroY9s/qQaFGe00Whnsd5e0B2Ih3pPloLWNhd2XUI+ODX4GR/SIYX6V
bGTJscGPxcPE9uqPDqeFBU27STVtPri9JU4y1BqUwrr+5In0xyZPWg+M1PegmuO3OGvAZ99Hy/px
XFaS89Ko7nsMY0mRIur615z34bRN/gybsjuGYyxBvfBOA0IKVNLDB73JoBWbNjaiXWv0xc6LNsZi
yi6iJN8UbKu2ksrMsU3bcKV2KWwv/R3J5Wlduaz0DJ1ClNBz/w7hyk8keWDhTK046qU0ntykWvlF
/vnXV4Hh/sMtywbD9oRrS+Ga3k+XQVdP6SRa2e2yOPfXIuqsQyvg+G8rS54zR4fckpYFHlyuvY6N
OQSpjR9g3Fdf1Rq5kFG9YEBeGtcYTkYRjjz2qK9mzfQEyRUF+ak64TYUnkLkIJenqGois+h2okre
SBSNd23JT5igcgaBYiYtOWc8u5YzN+jRCbf4zm5hgZpjsOrdcb6gjvOtUd3MGqiQz2htN0Nzmdys
ufBSfQi1KNq7Y47m8pCmT6OBSxQSndFq0izjlBpeAkrT/AKkatySt6wWGjD6ShvQJ94xYFV6oNnO
wCc5Ee5B8gRLq9Q9uct+AsBCcApmgAQjuLwi6fuTlen9FWWgvdmV8ykAzrEJfCMDGuJ127GPMGLM
4UCHYQEaBXHN2tKTyy1OxWRv2H6w9rO43nTRsjhb9rlGpF2kXmfHNmnHbFMtOW+vQ/IlRxV17xaV
tW51s6a+ZeXntm20AoVMkFp5YF56JNWrAq+LyUdEn+vxmAWef8oDpJB68pnQzLP8xD8w58z42cnw
Jmg6rEgi3npnOwmgU9Sirc/J0u/FZB3rlgKqI5qXsNI+a35RLuSN5qWezXqDROS8DygAwuWDaaNx
ls9DLUkMN2zB13FTIyKut1fdcOvnuUHCFjFqucaXBU9AOTzrcC/rMaieAxdvljZs5qOH3uMOcPAG
JaTqZC1NxD7lpLrekD1So+yvk5X+RtET4YtEtC9t+DHvg2nHhQo7rI7ni20504VlvQADhod36GJv
G2QmSwSaIkbL79d3lOX8+7JSOo7gPxrWlcvG/ofVCGldrS6lA7a8mZqvpT0/Afpgs7o0dZt3J9UN
xnvUgCyEgYJLM1ZbHbf6/Rz0EKAQbtpjRjmsCnyfr+Gyax1F711V15gRHtXQveyRoDvno7kx3Wra
FaJmIdfm9baKnXhr6/H8EgnolN3sHaLZiS4JS21qCWz3S93X13L9H/5s45/+bOmYgDtZBLie9fc/
u5VFQAUb3Q1UIPqdO9sD2J85usSi/sPGqc7Jq3XmClJb9uSuPQ0gnGrE8mnWbB5zJhJ4EmjcsoEL
U/0L0EzkkbF6OeV+bxzb0ZQfZsSGgOVz0fJaPLXLSspIUjiogfsb0gXx3gQsimwWTVCymvj1X2n/
VGVjByeloNKmC0zwbGqxf/8rRW62PoYvyE2Phra3Uju6c5ammnqxHyree37SXaYkJPvSc6OqrhFg
aFlI664san1tQQNRQhHrLh8eB8Rd7+LA0g6ZgGbgUDs7ejPqPEXTSqSvaAIrPDtA9c6qV3YTbkPo
Ba6itMpeB1SKInChd1bngSyqnW4Vol71YWArcjfr9020Y9n9W0sx7GPYyHhLzYfXSgQTxSj5X+Mj
U9yF1cqRgDp+/WNZ/3BJUIc0uCAs3Jw8ubx6frgTCisNbE0OLZYxJkpJeYBJ4NLgwEVKitTLLkep
61Si7btCN8LdE0bVUWxLaOtnfQSXLxftQfjd/ma0evlgd6iLMAhqprnAefP3kWVUD7MT1A8xCfzV
WHNWbKdYl3r3Scaf1N3fJU2xtTD+gAX9H/5Ge3k9/n1LT7FBZ+NBjkLnyv8pQ2VUYzlIWbY7n0zW
nop46ZD6r4Z104E/bbsUePvSoKUHpq7jb36PYahprHUn/f+cnddy5Fa2bX/lhN7RF95EnD4PMOkz
6cmqekGQLAp2w/uvvwMpdUtFdajuuRHdqaQrMpHAxtprzTmm6kWjyI/a5CgBpx83W/qJ55VLU9Q0
pIYkhKF0mfPUYF5u4m6TF6QBQNy4ADCRhMlUneiQO+6oTgqJSMTaqNFc+2FU4JBbfS2NWRb+ZPVd
kJlwaZy663fqimWJo3xXZvUl0sMglULj/+N6cUwOsm7Qv5E5QJ9OgSzri2l2sAmjYT0BQ1FPekmg
SFsrgzdays0i1czhnKn0csuMLgbOtl0XipfMsmJcaqKffEMTNYjz5UY3mF7StBEFoqnBOCR2huDZ
1u9Ehe/HmN7LtLIepu4J/tJMLVLPh4U4VmAHylObgajFEtPtbEXah3Eb1HMe+sQNIsiPB+W2GKev
aW3Qwe7yd10pUHbZ+seQlZdaRfZVWeVB6r6iXrMtN9d/0urS/kMvwrEMVk1V101kF58uFeCwvKp4
bDeIfiNi2vj7dV2fDvL6Iq7Prp9jfrGCkEbCi7ODCfz0occaS23v+DdLtBZn2bLsCrzVR9vMg5AN
xOEayYo5GuuWdNDkWkWs03W7MdcPFRalYzXH+VYvi0c8D+ZBMWg7WmPCHB2p5CJVO9V2lpumtDnF
TTJ9O2LXf7JtVP/66jEkOjJdXodZFWXoj2fJUhVy1Rh0YoYIoCp8FQvR3Yx8W81uSrjQD6j77+Is
owTS1XLfiDI+SBrByDU+hV4hA/jqodJbmwyZctqG5RBf4iSPL/ifLnLU/zqqqXEq2n7YxbyDMJZK
tjc5YDhzEtLFBt+y+fvF73on+HFhwKmt0erjPqEy8/pUBjCpTBp1qdoNuDfd63Q7wKsjDk1uaKe2
LO1DCfRnotd26oBR0og3fn9wcnK/NCPey5aBz0RI0y1T/fm2aRP1LCUnFkOynGfn9MeD3RsBY+Le
U8HFyw7pxxmJ63E0nTB95r17fQpZZsJRygOp3lg5konxEZugFaGAazo6rSMjMab5Yaj62kui/mzQ
ndpdHeht3lp+r5YonRu9ZMYKpb1B4AElIXDodLlloaFvbJn8ht24vlTyXGRJPUihJUjLgWwaCy2+
ZJJCTkXNwDdWxuhW7Zf0t4emj98VhH4/WZ+1tez4/DaodHZU3bZt/vPpbegJ3oKQh9Mv43BNfiYI
ZyCdFfh/DnJ/eFeX4UtsNRIGdFW6ODr7VKm3T/SvIA70EzrDxd4v3Oz3kKvfFlo1p+vD9O9nPc0l
t5ZrKzBULT2Az0Fa2aencX1Im/kR+Vt6xlbbg7RpYrcraLcjhnbtsr77yUn3H16tYtqKTPHpMDS5
bvb+dMfVRWz1zszJPGqL4jUR9q7esUZ0z3a2iY5zEZLd5Ihf5yi+m4utIZijpTVyv5kzQcIwvk8B
DMUNAQqNtR+lUlwW0xwQ+/XlviVNJhzKwouE2W8Z+dJcG6cXK82ZIROZ5zGoabxlGJyto4nUT4hQ
ZaMoZ+zteWDU1ZEoRCDnDO37MK4PaPGdjVXiSkjYTVwfShTHZ7uCkLvMa7BuRWr22EFxnmeM9k12
HxG5aY32cEu+krkrGHn45bpnMJ2x881ieVbUQnKTpazYaqrD3owlQojMMll7p2ZQ1DSqM2AJPznT
9L9WOzTctPWgM6dC1LFWCn869lXMHlQndoohs7q72sTlxRh3sWlu5tLJPadVGEaZEF+VqXrvLHu4
STQ4fqa9gegrXgr41n5dKvQtK+u10kptLW8Zqw3yWVoQvQNWZyaHIcgx6ta1wjmIJHneDwjYklAn
/NjZa7MCNmfuyXPv5f6g4UCoh1LbGdKkeTUEOs1w0Muh7dJywaGRdL9uzGI3TPH7//5UXCf9FpoG
hYPyua9AXtFQVZVoNrBF+AMIfW9E/5rpNdgGlWTvXLZPURilN0qYKx4YQHtrO3b6YLZDf2rIzY3k
YnfNGOuqOt5Z4qq9Nc1T67CfXpai8kZ87HVllk/GAkSVmPnIn8B0RsX81jGI2V3LAMbf+QFH35zM
2sHSyjsnx/rMPjlt3NIhw0XLckTCvcJOEjATZqN2W7cES7U51IxQZVK2VpfjrH0LYZVtrv2uYW16
1VMmtuBTzkk1aQdkK1IAby9znVoCp6wq87Yc6ZQLcNNBb832PVgJ+35Jg5Z+GxsG9Thg5j2TjlP9
pOwy/jpoYqihKwqizXXd+1x2OVU601iTVqsKmAZjEvdW1HwXExC+pK9YrWOcFzquoTNuJXmvhfKx
yfV+11qG7tLfSW6NZnjEx3NCeIbdPhGbHM3hTh7NcUd4A6M2u/5idEbmcz9bmHR+TVVdeyi4SIdC
fxOlkZyzSL5FsJj4sw2RhXvQS8O4+TDkVopmqOoF4QhYviudcLolon1oM2iNau794k2fsgn3JP0O
K1Pakz1HznEphocYe/PJoUlipTqBQKHIcLPzoIIdpGWkISlWac/8/bl8PVyfbiIWQxyNiTz1NwvV
j5c2I9e+ZgrPpd2ZbKcZeQU9wLK+rxdE7uzCklr6mOz6azkqKfuPlCM8WN2G3jCmWd5jdXQe8cyw
JJe1ShvoOcpTxs7LgJgXaYvCz2P7b6qdrgct9a4fNk34RbCtcsulpgyDMqkpU8zdmjM96Sbzps7a
c6fBcmkihXcVSk3SpMe/f+HGenf84YUzfHcUzdCYkhEw9Lkw42oqq2ngPDIXY6MUc3+cRrJd6j4/
d3WSbDpMDh56ocFD70t6c8X1iTxKZkifZH49geUECqg9ZPPjgudqC8dT7LpIu+2yUXZHrJkEReak
sKgj0YJOlm0IF9lMFsmMNTaDyyxNm5TxAMLJxNjMfY2IhfW0Y9ZRY9ohf8Zx5nd+ofoyLarfTKqH
BGd6bxvrjlAjCW7wjLQkS4YglsbiQRiuuqasFbYhDjrmhTF1NkS7w26t4yCcSracU6MRRJYS9mo7
A72n8rHBgXVAZKEfuhpl4t8fY/sv/SL2xqZ1vVxNg6Xn0w5yda+l+DfzTeTQ7dBr51yFsnM2e0qr
EKm9d/2QykShm5pKzhmnoX5WYVLwXTKsRYRu69PrQ2i0OaSqYgx++xyRAEFF9eglRlrcFSp8jVAy
+o2WD8Xd9XN4+XFMsWcMqPPDc6+ghvAlnZDptMQmbPbFcps5AKGoO+V3PTpAOqdVVw/6rZNrg485
OAZ5Riif3MnOYRgb53B91k/LTWab6faPz6uYx+AEr983m+2v6qCPNzO3EJeUFfGAG8fYdEJyDhhb
u3NsxHlQGMvwXET9W9m12b4ZUyxPbCG4fyU4Mitl7gNJS63neRgIQEDDvWtEaD2TfwM9YlDb8xBP
5QlCwbPdyBqjpiL1csmaDgXmaWRMeXm2deNQObZCU2Uoz5DhsmzLu1Rt0hXlbzKExZvK9Ogni4ry
1z2fxYzMVCxDxjWravan0hQWdiVppkg286zHAHWwUXV1/gKnoiF+Aj/8zH39q1k/adiJXx1TLAw6
mnBfYTF8lJLwttW05lVvF6iwtiqfVbFcqomhXpjGpJKVLSiu2io8RfTjV3aOj3MTZShNa97p1dJq
ZwvRwIrxDY01/A5ZjR6jDqO2JTnVUTE6n0Zd9RBD2NRFUhNEz0fYCcqto3RA5ccSbanDet8DUYQv
pSdBFhWyV63oWoV2+Y6zOgpSAgKVpIoeaXtpT+tHbJeys9KifK6l5HFQsjd7grb120ej0rOJDTko
6xelaXCOskay1/XD0aZjVovBc4pZu3W0KAypil6NPh5uIqHxEXbcxtUaJ8HsLUGEoAv/GxXFQMYa
OHEKtfrKQnFoELnD4tpLr6LOE/YdoVs1TQhj+CYl0rHjvP61l0LfzCT7TaNDALmF7kLatlKALHw+
dSF9OT2ESWTBlP7044zO9euPx2nvvOkt8j1bhPlOtKaEEzDBO5UV0W2TJChPEbmcTKeI9ipi0sO4
ONORNd3aEuPRX2okqYFByMYd13rua21fPeUGiQein8uvyFjeYzRs7/jg9pwORez2/PESHhNeKFNN
Yvc+QrO+ByfenNClvok2zgUYpGQ6JEozMbDjWfbvZ1MEyenvVzjF/Mv+3lZQf1IO0ilTHOezkaQw
42WwdDkMMFqPvhEbOJATAN5XXulvJNM2wdNjUiVxstAI83PURwiI76/fMppzvK9r+7GtaXr/8VCv
HzqO1h5QCbl/fP6aX2XE/wqoun6oAiCtf/ue68d/fPdYpXhFlLbzP31BrhzLBSo6+90Krxv+/fBH
YM6nz+VSpB6q/nG40u0EYas+o+7XPFTTXUOI6mZIZ6qEqru1VTW8l6y8uZh6KxPKx+cNup2eJiAZ
aWM0XaqZm1xUKOQhlc38fRy0w6QUKp4szqn3WIvK7XUTfn0YexNQ+PUpelOiKVu1JSySPfo0ydUh
aamt1r56lxWdR/QQ6hDVaoxDRtAKUCVyVJarNnLW2TzM7PDaTQEo3A2j+blUneI0rDj1sCsl0uy7
I325Dp81n+oUwqPnDkJrWinqdph1BwSRtpsJfv8WJuCPM7lWbtkBtruW9sJea2rlZkizyJdkFpo6
7V+BRLS7OpGf5cEy2RnKVeECGEOxZ3J/zjsyeuIoQaSyYpBE82j3pf6Ko1z2w7GLdkOcYm7XSrqZ
lKcWvciRy6tLA2ZzhOtoXXu8PsirzrGMrAl8sqW2R2V9uH7FKrp1s7l+POTxYSRIZnf9gtIsMHdE
gd+Kg+5VsSZ52mRq1SW2E2g+/sDwwdl0Grdd07RrmugityRXtpSxcatVePbbUyUeC5SwOBlEylfM
jH7+9ct/+p7r0zxLwtjXJoYBkx7VwfWTxoTF6++vyr/efmxFQ1hKx02zTJPC9seilntloraR7AQo
tpdAgSt2oyxDq7vmFPlyodoM7ei+fs4HQ9Suhuomr7V+R+wFKtj1IZNm0C2SRMGQVHRKl5DS+PqU
mJE4d9E506wmaO1w/eT12SSjBVsMy8/1fMuujNnm+gBV8sQRjh7kdA2kDA31WcbU5eOLm24V2N7b
64H4Pz/43Nqr7+29rDBJRHH36cP/eSwF//vv9Wf+/T0//sT/bD/Ky6v4aP/2m87Je1O25a/d5+/6
4V/mt//+1/mv3esPHwRFxyVx13808/1H2+fdv/x663f+v37xvz6u/8rjXH3885f3si+69V+LkrL4
5fcvrf4+xaZD8W8/4Prv//7F9WX+85dL8v7avEb9619+5uO17f75i2Sr/0A1woRTpmuroxRBnjl+
/PYl6x/Y0FTEWKsUyHBWcTPNny7mtxr/4DbgyA4DE5QWpFX88l9t2V+/JP+DLQZ7DQPrJzWxbvzy
r1d/+9um5Le37T+7F9W13/KnvYthGKaNPlJDoExb3bzK//7Uj7FyWXXIb2s3cmWCc2tQxzXBhKW0
lmirJvMxFG9RlPgx1Lshq28VhfaoLXUuSsggjMeviVXsOT8PZagec4FFQnPQNfTiMezbnzSPViXr
p7+VUHq0riagXu6Sa2/pT38rGu3KYExH384q97Xo7tIq22rFba1HN4CvcSfddrAw/vR+/n7E/uzv
VNYr/MffynuH9gNhtew41Lk//taswqw+JkazUemooBhEVgPZTDsxhfbyzDy0XR+o7beOeNsqO6j9
Ocu1B3tvapnnkM/XyWZJY60ofnIwlE+SFN45/i5OKMLuLYd+5qe/a2hao8Hi2mxMJWTTFwUikoBA
ISWoEVJAJE0G/No69Fj9J6Koz5rQ669WGUCY9FCJrlC0Hw+JwYQ2BVfRbNocYziYUjk0IL0kN70t
594cxjrIWBGAGwrMcqaNE67zVz3d0mOJXWeMP4AYGwGYPTdr2jt7rm/ScbxXpvlBk5ev5cdi9E8D
wjdqO0+LklvRwum1NPURRYfbzCgipjAoEJQ6bRIUsnI0Vc7gNPVk0QeQcrey80Td5mbgIcw+DMIQ
18RiPdmzse0sy7MpVAtzpZksRwh+WzGb20qq/bY0nvjx+8r2wqU+tvTbPaM0vhtttZ9jAstLe9wR
9e6RE8m/ICMoNpsbJerv+eOe9XUnqIZ7gyhMMjvmd7KzJneo6g07gMy1IQi65BKUbve/1SdxFZum
KjsWZ6llcUp8EoGnqqwqkEXJPQbxku3z2Fei+2Y4rtmlCToT36KUKYN8TRB0HQKBnuLYm59pPZds
groDQSXI1dj3zE/Kwt3skZTqErbwa4MA94WND/PWfvKQzhCVHCU7hUEoIrPed/Qb55DFu1zcCRz+
yzZPNU9PIQ+Cm4nqOkiLHDvyZhJfQv2S4G6XR5LhXHO+IUKBsDkpiRAzA/o4M+EdjBtZvLc9ccQe
yhp+YzPSPvFabqXFnjD4uNnUFgY0yD4HB8k7zts0mOUNimDUSVKKQnfLdqoY/SnF5XDb2/sp3evZ
RpLJTKEy2fflTVH4i7x1piBsAoauYc3C56Mxw6Nu0uOwHxFH5tpWbQ5yJbtipusX1M6mrA/VANbP
IzWDFS6wEmiPEeLi3azT4/ek8F6xtmFyB1VPbT253tYJaVZPSXVR82CCDr18EdPzFD9EyX7hKA1A
SRTm3QllZXViVuJJFYNsWZAveFDGO9nZZMNlbo7MFjTdNXCPfwfQ1Fs/W0quNpkf1rj19HFUlVuR
zi1KXu8Sf1pZpyhmapUz/ZANxswv1vjg1KSskdSFwD3RYGQvCxfTAF/ubIjcb1UVpRmmiqi9j2fp
ZlGz7VBLvjmz7kyRR0CT23dPpi270vRQSIOPf3KDnXBNLGWSB43zxVRULzc/atSqqibvnP62FpHf
6aWXlbI/IxQvJ/BDQK7qRQo0ztcp/5Bpy87UrE7+YdWdK+w1wTXzIQI48bidyZJaBQwZ2sd2I2XB
oG4phI0QIJUv6ztEV24RQVZjRLWV5YsKRlc8SBY9GjrWOzU/01vDPt8jdCPhbXIJAHHhGsRici3g
1KT50J2kT+KrhbpOj3zQGejIh5C4oB3BBwSEL/WT3D3o8wvB8uhamM6OrmW8aMl7V0/eRKrFSOSH
QU4aaD+EaUGdGDvkmVuj+TKJni5V9JO3V/vU514XB8tBciwjNWbeZKwbzz+9uwl6ytiwBKE00vJK
OBvNi0rF9Vxo7Fyw0B3Diu6/nkicf0K+kVn2fOw98KpEEpDceFLj8g666Rk/15sV0jSCb/krJWe/
Y698MNrwPWc4a6glgeCNqD3Teh+hOAS0YNItKjU7sJH9jwORHekcbftCeZNsyRetFF/+/m5NkfT5
fr1a+1eRO/URI32GmT++WmBQpY6vI9nYHeF/TksYLcGWhFBJHRZ09tFu1H8XKozVZJBn3lcyDwaQ
epPF7MQ2q8MwpcJfSpb+yvhud1nmlbX+hgDrLLfjyQmtt1Wm4Vlimcj76Hqv7lHaSNk+jqxbSR8t
lyLJzQsJdbnZu462bKukhDkaOjRtwGepXwv6WLTPSpQmpBix5eSKkgQ5orpr5YIYFCVgenUyL3lO
qVUMzE7zCIGwU+5A7z2S4Ii926iDoVokb9JSDFg6ZkCuqKxr840yMDWXS9ZsmbBmNxLiFI8z74do
LmlG2qw1PMqCsaOKnaHK7BDO4LQpar6lYwyLoAZAWlmN6Izrp8QmxX4ZCDZepciS0SA11BwJ688u
S+PqrQS04UttZfsirwiDVTI8kHSgyLJSD3YldK9xpPxIbN6MGVIxHucE8Qbe++JoqW/CnI1bbAvp
vZFKfjk38YkBl6fqiXob5hAlDeRsJgBiGt9xdcpBVgSWKGAo6VXnd6Cv3FZCXBrqduqlksFhNcZ9
J9PWYhFaFXb2XSqJ/nbs5+de0U4Fc/39bDQroW/pAOZETlBpMvqxOvYEV8ed1bQvmmiJftP6Szdq
1eYKUbbI4yCSrAN4XsdbUmizm1iVnyItV97CuTVOvENuZEU9yZy7UiGVK6xkEk1T8h2vz6ZeZeIK
C/sEU4i6pEs+CL/tN1IZym9dls77PFybxugQN+AG9FNqN6R0FdHHkPapl1VoiNm7C89Sx/pUh8qz
zZuxSfuWG0YZvxIsp51nYRYbECRwRBi1bTpa5R7BQVCxxVPjWPZBpz3saYwZt0XjfA/rwdpjBi7p
7m3aKnW2SkhaSYYPXdTAfOI2PCjtA0XctslUeKUYENc+9iEy25a3K+fua7wtuQ5+XaQ7rYufdHme
/Vih0Cvm4t4YssG3ysSEtAASRRux45RGtDcKY/IUhVuCcMo7ghcc1Ero84zozXLAEUajCjd2nMgF
kBmuSUkBB5hSkgg9PyGJ1C9CGhRAp/UJE4PKfSDR+5c2dPYFWjEfV9LziNElsCWt8BrDJCGhO8a2
chpz7p8hdvQ0C4mrmOvGD40bqQQhV0QtVoPFcTY93nv8Kh+W3Y9MFlKUVaO2SauPuhe1m2oFMECC
3hNGUr6aK7/O8qBsU0ayvVjLCpK+grbUUJlxsh0IXW4O+aTeqvRouEf14oiPU4AoZRDX2DqLDWSY
G1J3bYBoJXcz1aCSl8Vbw/t0dOJlOuTZ0DKPl8RDWW5HdooXZ2D5yZqYS1IXCE6S+fukp9meZIXB
ZVkAoIEnoFyUAIm/5MmzdReWa0oAqiVNGjKAFDBziX7mSA7lNgyH+6ohnEJBPmRR9pjlZtaSfdSQ
XwnyfN5EPbcMAXw3hpi1yUPQx8mcwgusFWryJoPPA4Cq6bN0V4oBGWtUv9iGFB5wyx5Zr5VAsTFF
T63w4RZx29QeU9pGiJZeBgIjqKPOafmhg38K1DD82ohW3pWjfsSY2wNuRgTdE+TRaM9hORoU01O8
5SqdN0bWp9uxu8+SzNwutLy5smBTdUuOkIBHL0JKE+QTi+SI1tg1GirAtKp8RdoQwVYd6mIoNqgt
/VTqE7fq0Cbm4QiOg1NAZDnCb5m3SSG7qKoi3E4ws9KapkAOCBIwFC0tld8ycj7XWrVsdXRLMDIQ
ecxgFCi2aTIb7XEhVdhXGWj7sj0NkHdV6K4NgMXEbL/bKTfYqHt0Boi1itUZrONUo6nZ7FF27XRH
+joPSDimghK9GVuqZAacSbVPk+u/wHCjb4Q7jE7qch9/KuKnqZITVxonO7Cs8YVlm7y+uGh8pKCa
z9Zuo6Iz3EkgSd2uqbcZ7t4ERe42mvonSpJuddQOnkRiFszRqgQTh6vYWPogKmvDG/Ry3o2FdVxp
HZGKD2RZANv0s3qHPMGXllLH98GSLJx6T9w8yxoqCJ9g34epH7/k82zsLEcKqrEN91IWBczoKaya
Yt8SxwDrvm090SmPIXBcWRpizs3v+FrAeFnLnWyiZWMvJLxRb77Sops2Xa1frOleiuP3RS62oUHp
SPAhOwqJLSQqPg67iHdNZ1og76GDINxj55gI2Y1AwPiiVG23FecM0soxp96WG2KGewsQK7bGcGNx
04BAovr5oLtxXhX4AV2hYVS2TORjYRTUdn0x+oZwFLyMOderV4mM5Fv1SYxOB0RQx59tV1ukOAXm
CuiAgDbNc5wwX5O1sx6FGsJbxfAJDuvdMdL6rcn9l42nnkbmScHNsekBeZBYbctbWw+/NQMthlAe
nZ1GKJQaf8hKLj2kEpuHnMMKjkg6ZOwXb3JjsG4wWJjHOSegwV65dPW0n3JbOYQN9gyRooMSBWq/
fFBiove+O7OenaIM2kr33aQGOUla2Z+uz6izU1IJblsjWVkwncWqH2i5I59Ds0oPRhUenEEmKWsG
ZrU40n0I2/9YlPJjnKnyPi8b63J9yChXL1E9NBtFaSUXq+hEjwW1SqN24tytD9dn1wcsu4+TLHPN
L8+13g45+oD5V3MeFNlLGwzAXZNDeG0ivKC1Lbw6y5RNB8ndpQ7ayVVo78M5TU5F83V0Jv2iJq3q
68VsE0VkhV5bqfLGMh2Ws7kQB8ahLLfDEh7WFm2g1iLbM1sOzBWOXjWWs2HsmrmisMLRBchRnOP1
gcbsVs2i8hQL9McQPIetOdap5ZrVsSRWaxc7pe1FUdrc8EKJq3WG3RB1BBczi/Na3Vh21izBABIg
pvW+CZLSch4KTKxnq4qPKbF9tIOz194xQ6/CgcmAyGh26agkfsPlmSATeCwyoC6jUw9f7ai6U7Qq
sKdCvS2jwj6OTg6sCx6IK9fjNzkamrsoxjiMyF05D0kG1c0knkKrmN7NcnqHrKJ7rDh3eQXFeNB6
6y3nGMDDc8JgkliqHeAxSZhGB1HMEz0x4/uEg3/nlM2CmbC33U7FI6i2SDPkzKqPmYYya44yqqWc
+7eRO6c2ZJMpSXJJ8HxBot5SjJdllk7s6BasxHpIQG9BpdwsFzHrzSEiKOg4gf+wGhIXsY6d7Bqy
aT5Kb0IWy66fI4jlVWudM2xiuzTVvvXzV8gFXcLWkpOkgnSctfp9I6XGfaFMrZ+ut8i2728yQ28e
+27mHA/JsTLq3hdzNTz0tfYIEg2kJYNhq6Nj0oeRvgFqlSYkLyZL4lwKrbmf8XXuC1pilP2hyWwA
36WuJ8+aNRKDkjrA7ga6YzNKvKln1zvJrC1hBKu8lp8RKsEjjb9lWR3tlybZSfONZNNmnBRl23G+
e9RgW6MtT5CZnyJndhCPyK9tQl0szy/LhLGl711JHm+dTnN2ckhiUKlEgRYeRz2xyanUNsw1942q
bQqUNGzOx40yaky5kbxCVwLRNPSmy8WOxig+M/ho6SOuu6RW2SwpiKmxm0Y3NMUHttIyKIKoXu5a
5RafZOU3qZ5TiSL9psg+xWm7gcTOxLr+qhJs6daj4Zcl+URsUl+YocD/VwGVL2XSe+FXZCQE2064
tvJippisaEBhzpiSzmemF/s9nuygHSrWS737dRo2RqvYrj7YW9wfb1ozf7XUL9GclV5k91TcanLn
yOw4lcj6GEbd02s1QoYkTurQoKnJG/zn867F8OBpyniSuxYaVowCBq8Fuvkv1bjiT5Eeqtn4XCmm
wfd3txHHCoR4whrVv1GgNgM3Rbn7Ssl34ESx3UUeDlNLOZO+EE18YK2eXVVV38EkPUfqvDpvifrU
3uQKb/lEVpMerfHD9R3vJj2vST4ZSRl53IfYVJAR10CsRITsS5EMwWC868f6YVFKyoYs/EhaZv7V
yC1YW3UFw0D2Br/aQrjqW2JrSbDVUEXh5SrWvyjNUy7C4iuV8kkZ8PgVavXr8hFrhEHLqcMmFn/q
SJW/CBBKwlU6mcby6hyW8jtTS0amdk/RMn1JZ/3FjFLghl1JR5O10bb9xKCeSqWPnjBiT4hX6t+L
juN4LMQlZTDnhOETMvCdXc2eiichGwmb1+DFaEr4JbHz927BtBQCGNEM6QN8ruTlSzR66fKu6q3P
jOWtGfWHyah8cJXYm6rmmZzSuwpwgSeM+GHMy8QD1/Kmy8Wpr4oBmoDYA63t3DT5HlrJXahot7md
7LSqKT3bXgY2DbgYUFai1svhj7UvCVwyHCJEnVmF9GHgkMa2DFsqMgI23bupiN7WzPnRaml9Gm+p
xm8x2IQD2dubNX/Iw5Rld+DVA1sl78WUirvSgf1tyR3AkJTdOB2L3VIvb/lchl6vPDhOedbpCTuU
LLno4JUb9rE1uRPpgIzs9mZZ7nPJoMPF76vm+ca2KdXUBmf3rLB7Mt9LId0Z5XM9RvQ/h+JGAkHB
CZNurGY82RVuObVzngwzuZFM/daI4keCeQsqNlKuFks9FP2EdEy7pG3mFUJ/6lsuw6qwY8Tp8THP
pySQS/UBXRTy9Fj3i3RA7ZVgvLShemEzosi4KA0j8UrNnyvM0qpJ2UziD83vBuCYYh4hxfmaktEW
zClvYt18xiX6rtvd5JUqiZd9dpNI5MEh7z3JqhS5Qh5ftc70uznyzVj1x0VeXAbtxRAkMz3WRHyh
q164afuGoB4qhM2yMbe1O8s4/TKTQQH30y21bY8RfuZ97AFXl7rjZmVse5U2Hhxh4HPV4BFk5UOe
J4/c1soNgGK31FUQ+LC0Hdk6DSJ+iabhmXL+104hKj4cRl5/R2LSOO7HUDxNjHzcpE03Gf9PpRHi
2pzdorNkl68XGzk2L2beEmjXQs7oRIttJH21ZOlDYbjsR/CzXUwGpofOyJWSbBuS/eCORR8g2aGO
joVw1VicEkPpPKfMPBjkjeuUfjSRJ8OG3bOkHHM6CHv6KuplxAnBhCQuWLtwxtP3n2aVPk3IbCbP
bJgJ8TZrO8sT9rMowmabl8vb9aCHWr1P2+rWXvO3+yw64y9RGKbs2TkjUrRKcjUj09mkdXtkD6V7
cjRBV4zmC3R62TNT7c4GNOHy9+AxVG28xBbDEkOeUBwSM0WAFqssLqqibm7meSDVu/iYW/1VsDQV
NvQO8GNmRrNDsr6Y4/zNcvrvxDttNUf+VujJt/9L3ZlsyW1kW/aHnmmhNQBT76PvGUFOsIJNADB0
hh6Gr6/tSlWK8pXBeMlR1UQpUUqHwwHr7j1nnyP11bBhXawH2IxqPc1fssp6UNV4l1fZjYfiSI5o
nSpBjmOOhIDmjj2afZI3DVluIS88Oi503cV17nWoHppvg1swb6UcP1R3ngcxEvND20mkZrzQlGo5
rFYA4NPvvcPB2jfs1gCuwn/5oTrKZAN7xi7vLjvdUz6M07ewql8YpitXNq/jwj2iaXhx0nZtpcRY
tN4X2Yk3t9e3PoybVTBmKU0OgnAC4R4i3fwo7Z1ycO4s0ZeOXJvVrspaCkUMCVejlEmi+esIDs0v
KVEAM8axNnbRGlGmBlHmXLkNNbNjAwbnLuU/LMwFVFKkAc/NvqZa4PSY1geiiin5PyW6+66C4knZ
uIazlgyRbIPr8TJmtUEAwptmZLqmfv8sJnGpxWNQdMvG8zgRc/46SKsKt4slX+XIcpZnC+emOFxj
8tB59aUrKLBUjseUl7lfJ41/0i2ockYJdp+g+ZLBIEWLqm+8xkIxW4LhXPQqKYhooZy8Peb8xvOW
cNxPCMCKTU4B1ukbyjJspKdcU5PxmRYyOjWhchGnW/em5IDoZY/9FF/OVZpsc03SbBK1LkevMlhH
6qzsuj00q3VDEMu6wDZ7FGle2Ca9p74370Z/XDEBhIc4/OoZDPapOyA2bhcknssbyrqbQk6fNYav
SmYZ7Idm3CBb3dSUEdmYTCO2DY+Tdrc8eE5w1RfIPsOGbkMY+LcqM18jXR1a3FlpV5iVhF64yoRf
rPXYXVm8DkTAgWWev0tOtqw8yX0s6WaWM54H7xMBCKDaOPJsgM9swBg+5wT9QaE2T2Q/zgSER2sv
jg9yhAIWOvZjwpK/FsX0is1SbqO+UAD/Qf767QWIpSNeAQSmF6S7Jpt/VCq996we4LzFqZmU2h7U
FnIo4ayWqtp1ANpXS3PdNOedY5B2Q6OYxBHkV8ef4oTSpkVvPAymx5x0H3Zn04R10f2S8AasU3SF
jGkvoq+QnOtMj7d+1/cM93MGAXyf0RCK10yf6qF7JiFcbQoQUxtnrvZQA0HriNZfLexAtrVoD3k7
3YzaunV7tDGhapN18qzbiqailT7XfggbgcNZm48PwVI/Hx9YPFIs7MhKizKxTfydmu1vQaC2LbWK
MqnusxihNacISok633loxJKjzt4mChct7CuBG29mDMe9so70vbE/L1128DiQS6w76nOcfMP+fzV1
LQoo4fU7p9/3M3baBksvgntJy2NHDWvaeFlyD0U0YYYMuvMRTCN6dxDQOidwdREEICGkGtx0u9TU
xrC8n5H49jbGc7ZqWhTvfjkOq/L7MnrPebQ/2qU3YIpojYHCFHn6qOr6q9UcMlU+yIqeh8y/B3Fz
7idKr3kxWUeKiMJRmQNgGnY52EywD87EGeWH6AwCv7IBb9GZJ3cmfgw0wTpgLyBkmN2Vcvyegxxe
Rzp6aGI2N5E2T/CNmrwGF9IeWpzdoEQctptkMq0sut/0kDct8YSEQ5Im9VbF09YQVu/7ySU0BbEm
+KR0za0T5DnqEvR4A6j/sRlu2jYY1rmsLz3QCUMxvC2y2nizehy0+zUd2/H4cybrOqAOZuRlMbhP
vV/RaQuOedotWzlxC8POPndD6nzdZ+JJAP1H3i71WbUGP2MHTz948p2zYhopaQv3qyj7q2hGoW1F
r4IDCOB+RX2FPUk0ntvSfiO1BT6EeymDaU0k7nqeK7lK1MYGQLIU23bR9ipwPsdZ6171i9lNRXZW
eMDmiJ+4s1rUqH7NwjCNs7+uZE+UQngJi5X4Gvl9hJ+H4uWLP4+geoV+TCOazUWZhttMoHLD5832
25Jfk7klk89/9Vs17fuYwruVuS9sJp5UBJcDpYq9Tgg6H1OK6DVWwWWkHknEVoImA6ZLZ9rbfDAP
5aKpJcFVX+MY/RaG7b7v1dvQ6orm5thuokyedb11FdE8gZUUjVs3YegbKvnCAcslJha/eeSXSDqS
+DZtCSxWwpNYGu/76CV3Tbf1/LbaxKJKNjW7QmK1COfRCbpCA/3f9ZxzYwUYVuJ062kHAvwCUhAp
Ljmp2EIyXuJVhux99OfqyPKYaJGOD1OO2psN4jqy53vTkfE9swL7Xv88E0jKL7hkZc+LjzyQ0ulV
G8aScj9+I5d68lSFiINbH3cZZ/QdlSmaotA8t8iiz9Fj2Xu+7HCrjEXUJUkkV6HbNWtHJXd+SAaC
X3J0meztlPGhVuffovIX10noPMnWZkmALZc6zJeFy04lVg+til8qUWSroZ6aHVMXK2yR7kLf9Y5d
n8uu4qsPKbmOy+iCpoqvCMoFIl3LeFN5uM8Fo2bLhC1q+Cw+FfhdmoPenIhzBaz6Klv9OYENwhQz
XveNwDjqPVXRdDenVHdydDJZ/uRm+tZyYoKJ/YxDhYV4mALFbWrjNJoK8Aq53JpkeWksTDNG2N+H
nnqPCXnQsZ1npCbtFx9tbEWrulHRRd7phxj94I42Dur4ZjhXsT6XQ1ecBU7a7Y3lPOgijdZlXd1m
orkFTaG3QT7fKbe8tLBxaZThtIVZgGTHgp60hdl2XmzRN8121hRkV9A5WuIRFWbXdke1IryCiEDP
hdZWBiwWMP5d1wBlI5WJp0zKc59YVMnZ8x/JYc4RdVEFn8sszXb0wy9Mjpiij17JxCOCahS7Mcq/
VoZmV2knuxltBRSkDUJfiWOKfQLEFLWyFSe2xahkPbV+uJHF177K/BWCdmvD8anc0obb1xRbG81+
op5fpDW5bDaCl2ifWRXh5EpsB6sCJjjZmDJszrBO9j3P1JMcgK8A2Al4T5O7bKjVplsEtZcRwQSF
Wl7KoyaW4HoYIAtjzFr0ljSKfE/d4rvnR2+kvlc+bRCz0LKo42laJWZJ4CIcjG1fsYcqzlgdc7S9
FQ+pZbldimtLoIqI7duywU9ScspJrfLez7x97QGuc2qGzWjfT4540fG0rAcnvQMAtzHSwa9r+0x1
aDJn6wrJAE7hpHFvW92253Mt7uvUvCoHDA4OggsEsscDS7IOUt59bVE/H1SCXdilZLTo3jkWBclI
55gCxidOaPFoRmX2ENg9xdbZNSu1Gj0Oi+U09avCRvuTiFfVztkmEJFE/9eyWycUKCm6L/UInWZx
ybyJ4B9BnHavnDy8DMY5Y30gGKz0xowphX1oaUeb2ptfMWzdZKofb8Yh3qDCNOemviEomQjlgA2t
7b2SRPuWFKwJSrBSZIPzdVEzqAz8k1rdDjMNwMwrqNT6mVqnWn22KzmeWUhg4Py9GiQSIewqjpqT
TcYc5cisve14gJfkZ2NRwF9DDvVussavYZBdh5FMcHKW4B3C+NVOLFTBMxSO3MSk5jRsVr+6pq4O
mTVipTPO2mQUJnxMcsYX3br9Ean5qZ9Uts2C4KqO4UyJcAu7/ZJoHnzl3UuNp0u135cgeMRFBNVE
9k+5mh/quQblHecc0mTwIEz4lVCDF9cllzVFyIFkYlkhaQvWNgEVeyHMuR2g9XPQ8dEDelww6p7H
87wLxfIEn4TYyPsIy4hYSJGZq+5sWca9g0UF98XRT/wWeGjhk6zbewKLrzDxPU3fMTU14hpDistY
H5oyuAO4vfUQzlN56jC/Jf1NQEHdtc1ZXvjVLqvAmc0+7uQlbDmG23l/bi+IDoldPCe32btAljdv
mZL0anTIEdLa4W3582+zdlgYRvWNVrJgQ5dT3ury/rO2rsYy/p6MaXajQ+ytlWrf9NxueMzRHpgl
Kk6DAA0O4iriTpe0vlRV8EVhvzybOm3fmo5NMxpAasd1dusgliBdc74mjUuexUMy7eMQBmTflG+c
aufrIfcIKtLjAb2KvckrigVxOIPmYg0N25TESRY5DtLJRVjFn0YyETfTkOS4mDKiykt6+l4ubiIi
hy5VFL2GyVQdkhS1QtRZl1NLX3L080+eq5z7p6xcICFmUbUN6gL6Y9//6Kam/DbYxdMya3kx6Fyj
zki88zhJ6QAf4+fkVBriM+dsl4kQNo/Jo8cOyYqpCNjOKEMUSwWvsPDL+9COsJRWOMsHf9nibXE2
vncYrfS8J4tj69WQcD3br86IolD4lc9oObPhmHzmvOxNSeR+YXEfAUr1DXHX1gWhV/1qDqyD7RZn
dgrjpEdVgcPd2+lMAjc3jALpEyYG+Pm5V858qCNmhVDbE4UErBTAGtiCNjss997TgtPnEM2P09zM
W8myfBYUNPw73d6SG0k8y+R+JzwULHAJDJqmhLV1lQVgwkr0YWygcjZUWD6N5YzIpOwfQaj4hxlv
/iOC0Ie67Zp91bjhuWGTUKFoe6IlyM66dl5CX1nXTNBX4aLydehfUM9HThcTOJFUzdeqMGzAaPps
oQ8e5Y3NFxqt92bhcVTgp1MdPNeD9C7sgdZgh3Nl30sMbHEhV05GMQt/HPDQYzYlQTp69Eg7ihA4
KJqL6yNOwGcDRfzKiHJ1/BRmpXOWtz5tP7kMa5Q+83jA2Fk9UjhT6KeJNyOua6tKC56ABREtCHMH
apSPDyZ8NPYovniaqnWoQkUQJrZmm13MsbNtL5H+ioCOtvz8qe3yq3GB25j0jtwnix6fexGxxe+G
cFPQ4N0snRvdd6K/s0sxfh7IutvaIkr2XRJsIGc6T2bM7uuQU/jYAIEY7B5F1mTQh8zTdSMGdrWd
2jipKA4pK9ijiqHy+I5/X4Ak3TaB3TxVw9AeUroJGzdBKgR5Ob4Is+auc021i40D6lVk5H0rZKGk
Sa1dd25vvEmQYja5b4EcvU/VzClSJfuAvK2NSUG2BhNjUYlqXfvD8CVgj0oZVT427CufRBboVSnx
7YgmI9dLDA+WG5EfTLlRsN2+qUeP/Ra0CNQfx+OeqXez9NWq8Y7R7qGuD0vADEGxIztwEJa84H1y
OatP6eyX3/JB7tzF/W5mJ/+SZcsNZjVyT+ZiAfGGjHQWXXbv8g53PvKH5UjFD+bhLRYyOyeW8rIv
Mv9sIUaVBaFoD8NI1qVXb3KSOF5kOr9MDXFbkWJCSmMC/QgH5Q2uwMGJ8k85rb8t/bHb2HjQ1qAa
5GZk6SKoLnUvF7RqE5WNddNW2Zmehw1Jcf6NbIpi1/HVRFkbJpaQnTN74FXm62+abMXzt6nHFZX1
y6Es+UuWoBWdw2/CQ3VkDWwvxwABXTi0N7lnuRcmttQaSUe8nTxWjBIp3jVvFHowbioa3fF2sNS8
si7CpRbXSAdIFRYuYUc9Ie0YB7MsRqruh/GelDDk2w3qKdihyU54glzXuvoeeeFXiO/jo5ZTekZ/
fJVP0l5Zo2XvitTutjGCOKyq9P6dQT1Zvq62oqQKYfeE9mEkix9MPZUXy/C5pX0YWQTwWeTaRfU8
rh3dVZcFcCCrZWcobMoljh/v+q7Hv0ja0apKM/vzFKMfQKm153FFa2Obz104UIIZku8Ep9zRXrsR
RAReIUvvaXVGz06xHIjZgG/kqzWVMH1NyezgZL21SanUcQp1KTMWCwcNApymTN175aDuTVwjiLU5
bf35Z2VRxYcqLn4IUBHnXpTpc/QOzyTX9HscW49zHomnxQ7y66nNvwNoiJfqcQyS7oHzUmhP5Tof
wu6sGX8EhhYVDhJcZ961kBgiPJNc+jIe96NjflRd5u/Raei1CKrorsHIeQdaukEERakc453ZhwtI
Oj8X0V1YIp6Jqng4b44JCkWE7gIf6XXBK9ZVPZgn1muCBhGvxG6+i63cQfNrx899RzRGGsfJ1Z//
mFzbhXxOWtnfmizSVw7ZLV1t7wcyEl6kEssm7SeJZ8P1XqKiXs1JddWpZLzzvRLRmxrq9ThXuIXd
QxurjHDtMdmS1RE+d8Sorts4di+sNpSbuiS6HVtYcVc4QCiRGKWmLdZEbF8BVV7WIFmddZqncJbN
vGDSfqwpEa3mpgjOOBB9c0OjzyZbe5d4P0CiwMvlD8qmXVVMVlRv9KuoRnQn54nJOGJYIJLt2VsX
dvUWJehpbOWdV5Kq5zAk7NjxJG8CPZyTb33uHcceBKndEKHcinhYrns3NdN95fOC2ZLCTZmWn+ru
2HRT1p2XB2K/YAOhbNujWzlWWihnNwNYbIuom5WjlkOaOeywG5vmYQHW2wTRfrCaT7W6oYx6Zyu+
yUKkIiSI52mm0BLOORXRnF2rNSQHP7tIl6BYq0T1kNIR1HjdcAsD4koD2iVYuaPUF5fLDUaQx7Q4
4l2s5FsTPxUl8Yjj/JDJ4LWxOMlpuyYl7t4yyWsS+7RgMQs0pnlGsnuYhH9XWOo5B4JBqa3+NPUQ
oukur8kCfAnC6FEUaPEnqb71ZAgyc887z0whh8H8ULj1ZRMET2NJg6YU013h/jDqBqAm7tEvFK7s
i9iBzokVHA1LHb9OghQtldfIBOEBRGP3nQXtewyvcU2p4gxEA+aCal3N1K+oPzirOcwfBDb0RYQH
hQFq1WR4j9uEBdMKu7VqMqSaKQ2hdl65VMg5RxyamTmKmsQGoM6bqsWj7xVIxYJ45eYNNpXGfRtG
62vTzM3K4m3q7fZaUBDvu4CKOltlpTza4WxW1w1cUrrCPdV29UB9b9V5xSe/d64W9i5raaFEzsp/
SdL/8uv95ao6sQ+e/OP/xk34rlHwHw7E9zyHx2/zb5/i/ytuQlxa77sJb//lJTT/NBPyf/nLTOh7
fzh+SNYJDCVKWTht/20mlM4f+NOwcUTS5i94Of5tJhR29MfRreVF2MuldK0QMstfbkLhYELE/kdr
AAc450xArP+FnfDoOfvbR4IXEYhl6FNH9SVYN9c+QcDQagxhlCQ5tcLiobKdgU0q7JOeYKMPWIAf
XOmUWKYnkc2c/XKcIOkNbXVnJWz/3lXhB7Awz/0nsQrnhA3zGDIdDiq6vd6peyIuu0ZEHSV5wC7E
DUXuXIj1RGMfeRYgYsyhR6WvpLHxGmYI/jdjSSAd4MSGRQoNZNC+mrxok91g6QjVue/OJJ/Jgj1L
OUSAeyusEmaVaO3vXOnHxU07L41/cCs7A8ZIC5H+ZGMWdejmGjp7qmq/ozsWjNa9VZmOKnC69OUu
SmbUjO5ISt4qGXWHF4NgFH0QOSw1+MZe0h4iNkXBpd0aqXZ6ziWy6KCqMBsEZPletlDuSPmT2u4P
TZiY4DA54yTXtiXacuepli+r+7obQBMPM2UJP5jzy9ApzYK/J5Hz2QJvZNnhl3Q9mox0AM6qUhRv
ZvLY+U66Q8yDemscznJE3t0P8Pch5bplSvRGkeEc3EM11JSAJuIUH8KEBesWvRmqKdlJiid1brXQ
KIrKqmjRiLaZjlhmd/auQrS546avh1p8rdp+INWdjBmzj7hVYu5KIGsY1AFA3zfuGHq3jicXm5pZ
YX2XVV3L3TDSg9pqlEZEiZfV7F1Ke6AA7YWlP5wj541tmizUT3ZVXg79RsS5Nx1t2lBWZBLeWn15
KMMWxyNNcmMhGAlVAlrAE+k+nuHv7AOtCc8LdeJI2mRmeMzGmtBcIFkCgkurMvoBC1L+wtAoAtw7
xfW5nfXyS1QkY7NPUYQOV2GYk+XStnataCGEanpyF9kmT1ATansdyqOmfSR7E+oZdUoSC6vWEl8U
QiZCb1WQnse+Eemq1vUi7qSmCH4vstIQj6UM6du12zTeBScTq8LLl/hmXU1CAgGiGnRMXuAocOsX
cTRdtaM/0YRBBDYhIB84ckYZ8UFUdGX+CZh+7EEHCnEP0gbDXdwObfMWLFDf0QjyPwcCrnp0qEsu
y+1MZ0qtjF76GY1IXc5bpMGC2I66dC3EDlQYsIiFDYhx1AsYNcjoLfRurMsAFF9VyIGSeV7Vh0k6
idp3gJEeF9dZHmuRy5fRsqgh+cpkx6iKrOVw3CJCJ4CAQAzGS9BlFFl9+6VoU7QsMWGKy5bC/uKD
WJW2RyO/lv3WCZsIFG8fNW92FrtsdVyibc9svXCsARfScLq3iiVFql8E1mM0IdoGEB4e0bEzZI5r
Fyex/aA8XcZ4c7rObNlJI7Zz5YJO2et89AOkMGUENeMkofA7LgjBLAhoGxufB7SosVvi9UR8z1UZ
GJ2cWe1RcyVRviJGakUnNxl6QP0wtf0IHMu2auyOQY2gwNhhjUZpboGKyTYg8dcP/NRQdZa9vbEW
T823ApmpxnfRl3rfKYf82ar2kC6v29nq6+CTCtA5LbdoXBWWMKt0XC98qzrjhmidfE/4t0HqkB9w
ZXlNZnPwSaXXnnHocPyJTUjtVIaYllTkSBiaodvSKo7QuVtIK1Y0TmMP8/ZMsgovZXZjaZ4yNeA6
ue+r2LnFSOtN8Ltt1At5iddnY7mgilYNvzOJ2oFd/6h0F4GYHinsXke58hwgi5O4tpclJNx+mvPx
snVmvEU4kyHLj2e+ga58FrTD9APiblaexVXl2ERZzdE3ZpChIvhP6nE3Bu6UrxtbZo/2UMzFzhRl
gyQEGokH6ywbtrpznZdq0jkqKH+4F5YXk+Iz9PmFL2qLhPrYQqYc5hlDb8FznNxm8FXnVRQVcfVc
i7R2N0kNPojGQdESGzPPTXbhLbPBS9YnNHk9OmrsCckspTgoFqm3yIoBOFZ8WHPO65h/d8q6eUOW
iDROFoGprwI/rNxb9sVWZ26sxBbZBdntBnuePTBLy2r05UGJHqlPOE062wxNpYNzAhExcYdW50RU
iFQfrsA1F5RJU1Juim0XJUgml36EoOtX0bOCM1cdBl1qQ5WbqCmMNaJ85FkUZ0WZzPKaxM10fKB2
ZqwtbdWaPlouxp7oEQ8jROh3KGAqAF16g/uKc0DulTQboF/T+yRuIarg8xQx0N140MOqKIrqNcH3
ctlaqbf3Mzf9GtMr/dKlM9tmfOfAeVatKnJ3J2hC0OprTfspEmF+lcOL69ZDmtgNIpZjZV2FMcyD
oCqLeRNYHKfp/rKF2QUIehcKa9kS7YynBOkBJvNvLc9WbONHgKmrPoXxS6W26yMWHmkOxFE7ckXr
yl9e7WZAwJpODp9eerb1HOiMiKcQAb+39wbw1TsrcUn/KAHByr2U0KDaocmdzZHzjTgyDng/ytGH
QN62vEWryQs9QB91gBQgVVQcV4tOYNFmnjYkXvvZMq+ytJw44SDYY7BHnQxR8U7jhMOY1gu+WfqX
W7hki1kP0bBg2ElNgcPMxje31syGV21T075JYeQhHzqW9cowmvy9NXQumONlpG6UjTGccW4Yav2U
psih5wBt3kURkcO7Atk6ZIfR6iIk0HM9LcGdYxs7OtNtCaVtRR06xIJTRlH1BUuAFleCdWNoVmkn
FH2HFIaMP8pwvvofIzzfxI6dbifY0rw1mbICtenB5FaXCHIJCi4G0VaviE7BECiL0bph00E4+/+Q
rsuz1KXappmlp+tB6ehm9nNbPVeoV5L9/+RlrjrptumWtjlefo6EUC5MamJBg97qOGI3yu0/wMnY
J9vW0CKQJwKtzrpBmgjbdDbQP1lxoXA0XZ1HClW1u56MHkB2OuFn5qWIkpK+KtRwbXsFdomCLkuD
vXw87kIMpgtZC71urRn3GgaI/247ffxetmUHlsPZAnD/afKoN+bSFtjHttSizbUeLP+2zG1aKFPS
/uvsx2HrPyNH/om5kv/6CfDl+q6PqQeNwz9/glElXoY+Lccb4lk3Y7a0dO91fuV6ms1VDbnVyqhK
/XmO+q8OnP+70+SN/lE99O2PH/3Vq/7/AVBzpG+8f6Q8q75n/4TTHP/7f50no+APj1Mkp0JmnT9T
3v7vcVKGfzg8HGTb1FVd/pZD0V9oGtf/Ax1KJCF/eAAv/eO/+uswKf8IpMUfArUJPPt4CP1vzpL/
dK1DfvWgiR5fkH++H5GTQf4o5mDb47FhvVyMeU4dOX/gFP/na/j3x5+Y4VUgcjPNVbBtu6pIzjvy
AlDtWG33ZWyXOVpV9hS3697uEa7+9MP/VfP4mSTzz7H/9xVPDsVRueThkMdyW9JeVzdOYUGaTN3j
dd3CD9qzX1/mvd/tePmfppaOY76ayDLYpoY+0EpnS3hMuXDqD2Aj7/1wx+v+9PlB1OBZIP5mO1Ce
vJKRCML7XlS2uTRhX817EXASoUvY6PvfuyHe258vqENLj8HxgiNry3xek+s4sE8e0mz76wscH8Df
VYu/H8zJZBxmy2T1g0uaAVp89RRnqUujzIIz7W9a9p9GUo70i/nh15c7Iff8fb1jpeGnX5D4hS73
UVRvh4QT3RrwEw7WuV2PJirE52GQs9oQJjY7q8EE4tLJrdBFv4m+qLz89Vd4745PAhSKxJRjgW5k
O8FXgtVQv6WjOWvwyWymOfkAE/TOixicsGhqBusUstmAw9kFLwlSvq1hS3n4rVsITqaHIlRY1JBw
bXM3y35wkKovu84LVhZBojXt98rsfn2h9x5XcDJT1IR2wtT24RSR2LSCVf7J8RHNo38v18vRvjsk
Q7Lh9DnSNp6e0EZufn3l937AkwmjLSaFYIGUDTiCy7LF5aaSjYbflfzmBU6mCmdO7BDrvtxKKylw
kaMATNb0GAHR/N4dHO/spzfdUYTi1p0We9bzQN72dbiIh0B4eGp/fYF3JqPgZG7oQnZ70+wzgILY
20MiRIiMTTg3qxJv9hrfMz51BWTn15d774mczBR4LrwCzXy8r0VI2tKE2m/cYkGpx/2vL/DOGhGc
TA2uV8fhpAWyuH5wesTlnNo4pdrFjO6rn+YPBs97lzkZ/009NrE7l+FeO/nymLcmvWnwLdx27K9v
futOTklUUz7TDbR8JDMC35BnN2l+EU3kmdznfpjPv/dA5MkskGJtzcNAh3uA7OaM7rqFEsYmoPTX
N/HO85anQz/OUDHmC7rtoAHhRVfZ+yzJSvhg4XnnMciTAT6MhDmEFPP3Y8FjmPOp4xRi0Gtn9vAR
5f69Wzhe+6chOGRuRWahCuEREGm+LUw4C/xcJls++I3eu4mTMU4/GHj+fHwEKNOjHbHLytpmoR76
81wUVfObv9XJSA8c43a2mOU+NuVy5URYEDoTAToZ/eL3toTyZHSX0TjR4k0YfB4U6A1n7knftV0r
8gu3WSLrvBdpFNwRq+nK39usyZPxHhh+MqiQwX5seUz7lFpUv6noLLgfjPR3VvrTjJM5M43snRb3
E/qmgJC8AQerjgZkSV3pjKRyDh4O418Pl3dmY/9kxTeJSiygteEeewKHOGsYxHRZOM44bgDJZvZ1
DoHAugzt3p4///qSx4/+D3u3P5n8P73exZzEQb1M8Z5TSGpf14m3dN86Quf0VixtLe9yINoJ81yR
9peWcrTzYrzI9e9+ffl3RtdpU8gcI4TpYsf7MhADOgvYdZMM9ObXn/7e1uM0At0f+zlrnAZejsXN
oEjFc7INE1XgZOtgPT5rOFPlwVvCyr+eOcFVV04AXeUFuZbvfzDA37vHkxkkJExc1xPyYHrxHU6g
Jfqh5xn8969v8p031D+ZPwgWkrahJ7H38PXsEzMd7ThFdS/CetnPZTx8cG557zZOJpABiUtIULi3
R1arvqiwEbfxWCQfTE/vffrJ3NG4SaWg0EcEdU6okwY7RAg00AbrfnNsncwUXdYY3wHRvAdKEDug
D3vH+dRo1zOHipQShNZUg5Nvulyw2/z6ybwzs/snuwR3Ipwe2BNlyTDG/LHQIkVpi+D7B0yP6aNI
oHeu4p1MGou34B2gGbElXS/fyp5AhYrmGOgo/ZvbttOQURlHVqWaGdPLkPR7J5M4arQf7H79M73z
6L2TTYK0LTKTWCD2iubB2ulttYlN7fzei/VnxuZPExynqDq0M4aC09FssFL7GWhc+8ETfu+rH5/J
Tx9uQ/Pw5iIh4TkQy900Vg7SsEQgCfm9n+Z43Z8+H5w/eSa0gvcCdNSZsNyGyl7n/eZPczKiXT36
usdyhf0Jb6FXspoZTPkfTHvvTb5/hln+9OXDyiEYI+C52jmWjWk4uGK+KsvkxYvyhzkUe7qKu0DP
a6cMzn79e72zgHong1zRYLemuONhYyWwSFbAxz2bVeFp4qzp8Kzxbn5wqfeG3cngrmI/XRZbTHtU
UT843ubjDouarlBjo/T69e2883q5J0ObnupYgVeb9i4D/D7qa7Wl1ZZ/cMI47vH/w9J/xGb//HL1
FZPftMiJMGj4sgzALyLPLyftqZXrxS9dTZZfFKsPXrZ3Ho17MsoRdhYx2u1h3/k+STmt62+SxTnk
eqDFCp5jpefigxt772c7ORaw4mNUs91+32BuIQXJR8AapAjmNr9+LO88+j8zmX96sf2jU08s1J9C
qhfnvZTeaizr4iKq8uqD1eq9Wzj++U+XoHArRnQTPQ3/ZOrINiZL5VIPVfHj927hZOjndnakKjkz
moEBNaVZHoMA6GQRk9Ty6yu8dwcnCzrNpJyadDxuGwS/KxfnNE1miMm//vR3Nj1/io1++n1cTV8a
e/m41ZX4nOBRRxMf3ehOnfewzX9v9nVPhniul5YMB/nXLXhOg791REj961t45wdyTgc3+ukhTO0R
9FOEIvX46cewuQ8+/Z0f6FTXlVsj3oaOT28WQFS+NreJltdDCLUUhPGHwcT/h7Mz7Y3Td7/+K0IC
22xPmYVMlsnWNGmfoKZN2cE2GAyv/n/me+uWUv/CIM2zKqrs8XLZxj7X+Xy9hBAjqDPmBq1NbNzh
MPLRUrgYJMyaL+t+YoRxqWt4zKQoPOgCSA0YvDjT0ctWyEgL6xE5BfenGaR73HjBXQQ/HSnXLJQg
+bI66ti8Hzh77Xx7DQ66VJERynXGSQMpgEImjBuPnQ3nWPEAxMZ7RukVUJIrt8VL2y0xQrqbJSS5
2QhjwdzZ00TfQuJ0ZcG6F0yhq1TaO3igPNY5MuuhKTo/hZeaRv7tQ7jVSzplVr/TyOJmdQEDCXbK
ts9/sdJ59uEneL6epVAxtnXRhbrAIV3tipOznFfkMFWBD+JKKxaWc2KEuU8LK82tsN+1zPL2kAzB
KRiZ0/dYC6uVybbQAMeIda0YafBirOIZhDco7mb4YW6AkYTfzvkeWhiJ/+ALn2YzETqsFYdPnltO
/ClEBu6e1/Ajxnx2IluG7l09BXV8vrKl1px+xKfKINsisoXHdpwCaXYdFp2z7WC7uztf+sJwmNpX
JRNO08lVcR/Sn50Fi7quhsUWfK4vK98M/G4q6gnGkXGeWUesuj8oXAVKXq/caCwsvM6p0z51TghT
CN9pfBhX4MgDz5oUuKU2exqC9BpqqjXq/VInGcEO2z1YHQZKxZCu3QmJzBlcRt33nn69rJOMyMZL
NlSmOKPviIS9Z5c855PzStx6Bfm4tFg5RkQHOYC8OCJMgGoCIUA1norLpIQJvdNWsFsogDlLJKz9
Zd/e6XxOt+zky3q+bUsjZMT7kLqwCkDJsGsqkuM0IbMN1qIELoGBv+egh658ISzUYxtBr0RF7Cpp
VQzv13voZAZYlqGtHOImT4R/L2qMbRziE2TiwfpIqhisdjCl4BZZ1/D28wl/qLL8sp3YNgI+bDyW
c9h6xHDv/UBqan6NBcd/ON+Chalsn7rvU8AQGJTKHqnhcTqMR6dL7+mMRGOlny4r3gj3mbVhkWSl
im15cj5oW2Au258wR7rw5xvxzkYGsSVF+YE1PpRNsh8L6I0JW9k5liaREejtiNyrnqY9tj7rcbCF
jlSArJoeZvudDfO58510GsgvPgVtI9wdh3O45hALp8Xh5mRbkQ7tS+I721SIoyJi5YyyNNRG1CNx
ZsDOgb4qT9rRBAJ1CiOFOtudb8XCvmQbgc04sMkajxw72OzDRYfcgLV5vuSvfzggT//OUT65vddy
fLxSpz/wrr2qcVyYmVpZDr/+4RD+/Ft8XvU6U0hyg9j+2eZ4Qg4/zv/upYKNwK2gKeVziXF12uAX
ScSxDP2LvlBpaIStEvAZAoW3j6eucL7NU0/iQtE1Pd3XExLeIv/2SAChVWFXYQ8b/fsS8tS2h+Eu
4TCmsR9JRy6a9lBh/VtLSk5SbWZbO6zHj7PjbCx4sIkOuJbUFhFHPsFlw2AEMWa9EJWNM4E7j3yD
1z4BaA3Mj86X7ix1lhG9QQf6M3MHawf/iFgfsjeGpIEsSn/KPpruB7jLtta2epQvSbtdu2lbiggj
lEHGFkxkUx9nIr3rbfj0pB3y5azk/Xyjlso3YnnEO+I0NUkHVCC/ghEU3CKt4inPkOFzUQWBEdJS
KRvPq6ggqNyHgDfvkG3cBV540bbwP7hdCP7gnxmESDCq6QMyzd8rJPUDeL5S/EJgB0ZgO2PuI8/e
6eMQKUJHD5lMcIPQ3vZ833y96dBTntvnLTnr2FDhBA5a0KwAB1LqHQZwwOBaL8ClrtHoFkbY5K7p
ULGxDLGAIMsF6Qp2Ca3T1g3kDOoEILVrp72laowY52ONJIICsZcy5PyOw+votm92Uq0c95eKN0J7
oLB3ALzH2sFVE68ipy3ZqnAcp2ruV0ZjqQojvGU2+Lj91/iiINmtnGGVgswVmOG8nB/spalkRDJ8
mmykJVEYTgl6h4x6mN+wII/PF770240wVqmEvlUN+Nhypy2z5SHwgM+BH/n54hd+uymRg6C/mVJa
wy2euGRDJP0ZarCrzhe+8NtNhRw4dcj3qnt47EzDDZKmr9uxvRdDvRLCC0FmyuIInjmhGLZkXI7J
UxZ411Vhf2vx8zfi5JV/vg1LlRiR3LpjEw5IWI9FCKE88juugiD94bX1H6sp9+frOAmgvzg9wkD6
3+VCcdLBVHSUsee0cd1B/Os6MEYFTuUPHZ1bAQcnoEqyAx5nyg1yHfgWyQTPzOpFXCf22kfK0nAZ
gT5aFCsuUxiujNx3vftkMR/pM/T7+VYuFW8Eej/SLoOlQxcnFsjuxL1DpuTBrteu7xb28FNG8ucl
d0iC0gOEScZjn8MRTdMNTEUfUyqR+hvkd2BUrqwmSyFjhHs+s6STuuxiYKCQIjQd6+DCU7JvBDs8
SUgF3YqMMyTcqEj6XnEnPK6jsSC4ILxoHExdnFs2gLeABBSPU/9gYZGtMvZq8fLb+eIXuscUxAEL
0VUe7h6wogzdVT3Z/QY6VbrS+QuTyNTDwaLCxVmGwCmaOa9jUTxBvb9jFl+Zo0s/3oj2TAteIpsL
DDx4Go3w72uRdpjiCblc+f2ngv73OxFZ1P/OUoY0sEAFlYxnbT3CBOlbJfgDTNxiDZPt8wOw1EWn
tn26DoBbi8CNAKrokuEO2dN3rdJXfb72sLZUvBHGVTAltRgmGUvq/7aRUrcBehj2SemYr+xJSzUY
kUz8wXYH4ERiNU7wUaycm1QARwnN/8qX11IFRgTXOrFgigvrE4lUdKS9kvsks+8zUMguGwEjjHvJ
FEyJMQJYUG+GidyUWRMHYPacL35hDpkit3BMK1WIVAL9ln+H2vxJSP7sDek9MudWdu6lKozvaTzy
I78LYLHYxlugW1b4bBe3Oqhh5xbszrdiYRBM4RquXZHUPFoiRnYgGA7e7YSn/6oUb5cVb0Ryolld
przAloq+gv9dCmNKNwBJiXWXraPuqWGf4qyHVZdVtCGIVaF+0Xp+lKR8BODx5XwDTuH6xUphqtJs
mClPjWuLOAjgPIBMS4FI0239fL54g7j6/3NAqGvEcYF02RmJw/j5gr/Mfv0gA3EH8sE7FdYIPoH3
kvtEbeAmB8PG0ofZc9g7USWKC9tnRPlQwIiphu19PIeSbJyOHYcRJujnW7fUeUaEA+kYtK5uRZy6
cwaEgU9Fyz9AdilX7rOWKjBCHK5fNmwuGhFPvOt57DhCdFGSMHHZIw6lxvBAPwJCgqh4XHnFT1g+
3YcODC79/LLwoGbv48JMV4S2sauSuAura78NYbG0Zo6y0D2mpG4qlQpknXAwMFM73ZYa1k8AFABe
tjLACwuUKahzamLDEsDioCONf3Dvequ9vkNqfHG0pc3352fRwhJl6up8X+sAjmscPEH54uaTG9ne
yc0EtxIrzViqwVil+grK0442uJab5+ZjQJ497ENJ+aucwHe5sI5T3Z/WKY0cVjlqdFULw5ao9yTo
8ORJV85FYiHKTnPgU/kVgc+cBduWWDYBv5o6u4PTW5ut7NVLM8mIA3jp0YlX42mg3fkVFv+AEPoB
yHznh3ipePLvj6fYI1wyYYjh7QZ3EF8F8GB2k9Zb+wZemqjGSoS33bJt+MDBXWjgCIILWSmDl7ZB
tngKs+PzrViaRsZq5APSBJG9xDRi/XOedo9ZP7+GQbdyB7HQSaaKLk1go1NVqYjhk4dk+RG0PQau
9vnfvlS4cdQQ9eQHloLVR4+v7J8WYNwHWLIMl00fUzTH+z4rfOoCK2rDWQAXS1tZwWzosp9uRK+c
LChGKhQetH0fpY17KJtVCd7pGvWL/d/UyAGEAXFpQNq4gGGM9ZL6swPr9aKVCX3ybEXljZUlnr1R
MGiYHjo/8flBhMSDARxTbnBQAuheWPOGyQgjwxSYIbi1T7CJ0oFXF9sGt/XY5mHJBBTJmKSg2Wmk
98XWDET3A4URcXsXUuINP22Ap/PnMDnZPHpu5wOwJTwbUAEdOvnOc2nX/IAXIkseeuZZxbsNRrL6
UzXw3MZKA5fho4cLDgfm1YU/3YBY14y7kUs9bbkEn+Ep1DWZIFhOBPiLDZ3UFS6R5/RqDIe6QVoD
9+wDzE6LELZyNEyelNaZc2OLBFS5iCkKm9XLhvM0Qz8tZLVmCr8ce6KFl/uoHRtcpk7t5nzhCyFq
6u3cAUIfpy54TMJQR8nJhBbG2n+Qwb6yDC9VYKwBEi4eoCU7HFcrAGa0WAToaP30CvntogaYarsC
GdBD49uYjzCWgPLYqvZIB4Q/LIXh1PkqFpYCU3IHBoSt4FzSxTD4GQ/zyTJdVJI9nS994YLIlNrJ
OoWzFgdhONCy2EC4W9zgyDvvhJbkAMKwgIGlfdE7LcLk36kkmrxHUlCIzkLWNlxmxHfZCCeaErXS
mIXRNsV3MKaAmQKMemMJVF66DSe3PRCIg3/gfgRk3vM9tlSJERBOkzuzRTFnvbR29S6zcv7BVab/
+BaatD1fydKgGxt8X4sxsbIew8Kqv9BOX7sWSBfny17YfE9WhJ8jmqtRDgLoR3wpt963htfqrZyt
9k8NU80fU0vbv+frWZpaxiY/uGKmg8LraiXCGTZFaQ6kBHRw5FaUMxWwFoedeKQRL7/OV7jUaUaw
j7ypHFun2PCD9qdq1RjneX7hnmlq7TjQPwUs11pcX/RyA+9YDzvnaF92mDCFdiOg7AD24sYLzjJg
8wVNedOXnf39oo7574X30xreFU1aJi3Q5G6j/BPf0v6Jj9xpJawXut1U1oFABEZLh8NcmVTVQTVB
gff0fk2CuDBb/7Ps+fTbCa1UmJ8++YI6uGYVP+IY9JPm03fVg7t3Wf+cWvapDkc6GsyIAHvc1NCP
DAkFH3Ot6jV7oaUOMoLZJRTwrgIYGdfzB+tQho2zsQEFcVd0HguyN/rfbcan349k6CTxqqCJodjq
y4e8mcCWSeB3BUhSB/fZtKuPVuAD1u312E+uA2+S03VmuW67MgcWFkXbaCKgMDi81xK/YILXdWo7
ejv3YfGNBRnZnx+kpSqMZasrGAzvGqeOsWcd/WG+STwSw85q5X51YZBsY7VKNV55PNk2cVhY7Iom
oIlWnF/4LWJqiMbSy4OhpHXM2i6PJzZLQAoYvNx91VxmZIMT07+zmIUaCdCNDbAsoGiQg4CS55Bn
WJO+nB+Ar3uImHIioKfSNIHzZxyyDODSPrS3iEXycEnp1JRuSp/i/F7gZD9O/8+Rv8AtdJ01vFqZ
P1//fPpf8HwKEs+mMz4Ise0lVBb1bam7ANdsWvRrD+oLFZjCzNlWEsn8pInhvJvjIDsWI4ycSzaE
K8vUUgQYH4VeNyPCCCro0vyt68urbFavSOn5fdEImHLMqq+nHr5zTQxYX7fRKf079+7ab1/qnNPy
/qn3waF2wHEB9Xiw2b4i5TUh3coZf2GHsE/d9anoGmzydITHUQzUFpBkALw0GXn0svTOSslFc5/a
p2Z9qqPP4BDsIBEzBv2XwjYDrn0QITQrJ7KvB5aEpxPUp9LDsZyG0cHuX9AMScShCzTuIesLYCTH
ymr9v5cMMDG1dTBMSgKPpggxz7JAd2/C4IR9tIGqPV/BUjv+ZyTyTgxhXsekUk9V62xVbz+lTrI7
X/x/a8H/fv3Dx/rffoI9Sh/YEg1wYakaWOGV0wwPgtU7OwMDutVgnrG7iSZ/7VbA2nrtRmOpWcbm
BqPcAC7NsIXuZupc0bJPYTdp8ecmA+zofNOWqjA2twqIEGWTropzlfA9IB5VzGugj/scbLPLqjA2
OD6DhJHUTRUPc/W7FdUNsaD2nZJ55fJ/qQnG6VtN8HZSE344Dv0ByMoj5z9z35X3cxW2w0VLIDHl
dbBGShI44lTxLP13+A0f2ix75sW0cpI6TaQvJphpbgemFZ7SkVKKxOgWnGkpaPbNV/2akuHrLyKY
vv87f0GTbposOQ0BhUknU1xcT1n/Voy03VWlBaIf+N4rM+rrVZGYYruWFErPEk3B6fauyG1QDmuJ
lD0Hzlgw+ln7mFzqsdNs+Lx0ebM/uR2O/M7YO9M2V9C+RgFgFd3homkbGDEfDGPCcXxGO7ITTLek
7L7jRG5mGBFcOOpGfE8e0BbWCDhc6qS6vS7gxXkkhLtrGRv/XWd9Na2M6PYYJdrzFKYVshxq5JMK
24UrCbwfkajiuMM+0xwoVry/22VcyCRAXlURZO2r4yL7jVcp39Q+s578VAd4LJqgDOx3fhZa1Rtv
iTPuR9jSCnBTC/2b1ozdgPfcX095NiBjTwGINocZ4JJ2nbP5Gzg5U/Eok2ye7sF9U+mx4BkQK4Ae
Zd0dGCoSxsIkaYeVY8XCuuAbA2gnoZ8SLspdp2npbadK98HfjsFO/CoHqZOsDOJ/n8pfdPJ/MrJP
M9FFTkMmKYB6DQ8+SDW6f+Asoq5VkoRPbTe80bH4obg8enKeYp0N6ko0fflUQsq+UzUYZnoCidWp
1LCpKHuENJ1ERViuZbctdENgLL/u7Alyyu6H8zve40C4DG9BNKmvRgb0yWWhYqzAmVXQYR6GMu4L
93uX2FuE4WNpTZdFoqmKxDc9AN7eWMZ07nhUEXYQc/8WirVvyIXV0RRGwpWoTudOl7i1aSqCNKpJ
9rtwgiRlO9fCmq99pK4Hhy60istEI8QUSzoidD0GDh8uty1w8Mqx2qei3oPjAb42MsVWtsaFtdg/
/f3T1IRrsXKopGUseArW5QxYPN7XrjkYk97Yrb3+LswwUy/p2GmuSqnK2INN/TOk++w+yFL9SxeO
tXIXvdQQY6WEliNVgwd3njTH+8deuRrWzPB3BmpjDsgmGFafqBbuNIipXEwz3Cslsipju/6bBG+Q
ce/6mf7lBd1qyQ+lE+ygUTr2cu2C7+unJWJ6/FmaO7gyacp4bqyrzMm28AqKbDBLZwGvbKfekUrs
ATW57CRjqhp9mpTBXPnhFsY9fn8Iq87dt0EIqYQHB3d7ZeYtzIn/kTWibC+Hi8xWt4rf6jZnG6EA
/q3wBbA9v+osnABMaSPc3kSeT3gk832333u5k25yC676l5VuHJmGHBe6VDlZ7IFksJf5lG+KKv17
WeFGXAIf4FSVXyVbZ8ivbSDJWOutdPxSr5wG5FPInxxVAeNE0fPMkNKFLwZHxOd/9dKYGhvqBKfD
vIML7rbMyY3M+qtQPMjist3aMyIcOk/bx5QBSaYYxTXyJ4s97Oqf0qrYX/brjbNQ4vrwtKVWuNUK
ZsgBsBARtWx3V1nZx/kalpYO070PDsEycWHTE4OE+kFy8Yb8ySMsHx6lpnsAF+/1kA0Rsow+ar42
TxdWRtPQL/X81BqIyuNqIhXYJ4m+dgRWx46mAL7XbrCyAi+sUqbM0Zo0nrhqmcOJlN5Iyu6SIbkd
wfJ0KUU2OwfBu5ujRl3m5Am81b/zWBc2YCC0Dbe47bDGfXPKrIEXJpCr5wdrIU5MwWMGKbGoWBPi
qdsDe8bdT674cVnRRnRPmdYp2KjZrupB4W5Ug6W8cp/OF740DkZ8D8jgAP8FxKWa+9+T0d9Yw1vQ
/axxl0Ib8jRMapPXa3KZpU4yIn6Gm1Y39DzH3WgKunk2gRsqGxAwzrdlYUExRY8h5OjML91wG7B2
Bv3bycTeap2/akhma6WOpSYYYa+8JmnAaQ2REz9Hunx02rX32AXNJnGNk/UJFQUjuTSLHTDbhxuQ
I2r6y/c0ZCBQSMjrbHKhOrZgtQ4r4lnb4ePYy1bsfCQO97+yeZQs7nFylitvIUtNNY7h2hIO3Gv6
0+ek7NNDOTR1vi/8iluX7YmmjrDJgZ0CtMXfqnC23OsAUE69h8s7sujPT4iFk7ipI5R9qeYh4Wqn
Whh2lsnwkCf1sUzkh2uPeyXWUkwXFk1TSogjo0s5rVEPL0DZhNAAON8m6pR1VTN/5WFnqRJjGeD+
AF5tj0oGNZ5Yt86RzPlhmp3X0OlWds2lOozVgGUK7jEKyQoFmfdNMz906fDme+4HLnvez4/Jwqwy
BYVtGQS2TZN+N5AMXBvLguOOZvb+stKNbT8NptJmFoVZDRKIo7aU6bHyaf/9fOkLC4xp2cdwFQgY
oeh3vd01Ue4BBs370NlkAVtL01rqHmMRyOUIklJb9bsErgzgrUk4jnn27K+cuU7b3ReXC8yI6dnN
RtGrAUbQEhNUdXDPt9078PGuGs6umjR4zfy15MaFppjCQqSngyMN7tIuD51679pNA07yqn/iQmyb
9nx0JHSuyr7biTbduY57ZBRS8LATf5WDfLpi+nN+zJfqOf390wFYjQKGdv4EJrNTPeVe+lD72U3F
xT3rpudTwtLKxrJUjxHeLhhtFhUYmdFx7iWeuPFE/FSB8hr5TbKd8jXx0tKoGCFuzbwWCVjNuxS5
VtsQ+YYbLPJrnnALEUJPtX7qrRmpMUk+yG7nc/KeV+wRVhx/W56unBqXfrwR3hnAwW3Lmdq5YeZH
FvA/G2dO2t35oV5Y/UzZfOWUUFW2+DxrQRrMdpNUE3xiVZ3X+8kjldwzycmaFf/SeBuBngw0AeUL
TQFQ4jfoAne4z3wbiJvi9iEA3HwtE2OpUUbE8yzx+95DPVaN2y7hjkcNcvqmzIKrAFK/i3rOlA+W
BRaWYCZyF3Ato74AgwzYTFDXejD16mTlgXRhcpkKwhBeFH3tunI3lGrYg9tGotzyq9v0RKg/35CF
UTFlhFNNPW+Wo9w5uAuIkILwG9DC2zrN7kdveHdEu+bet1SREe4zQJdzi+vkHeB8Iiotfl2XNnBo
bnrv99XfRgwrH/AL429qCRt/8nsf+LldXg5ZxBlw98XMm0h6g4zAXFyJnYXINMleCcirEhhuVNOL
bFOlpYN3mkKtnBT/swf7Yt8y3fuUM82JkiluTqAa9ku8xk50X6Yt4HekvR1HZLWXln51mT4g3foY
5kzsYdAqI0e4+97V9oXzg/y7viUUVSnowneZ6P8CUpzDbo8/p8K547Aw9MRlrgOEGKsDnlTwcDGF
4R7AyygcrN9t1Xw7P8UXjgCmn1/pAFxfUuHvhafqDQPcNgJ8L7lKulrdDHOqvkMTTuKyTrL9+RoX
5oYpOXQqaDFnuOzt50RX7qZznL698ZyqCVYWhqUKjI973gUK3yo83AdgObYdWIP2hQdKU3IIqz0B
aieKHgiJZ4CFQ7/bXtYtxhIAeE2eZL5At5wsyYIUyUe1UP7KTF1YLE29IeyBkCYytQy0y2LrNuVt
I/mD7fkrEbnU5ae/f9robUD3ZlrXDNjJZK9dcs+a/PF8vyysWKYKsOGOKCrV+nhTaIq3SlR4F5yd
GQplR1wzGIo8X1aPEWO5VXIWjIm3r7nVXSGtd2o+iELuy1Vaz2N21+Nksfpx7/13s/XFEmbqtvyJ
JM1QiGqXdXpsNNjCeUX4rnWRmgSSaOU6mAWZQPLbJpPQ1oAIXM4TTuk2ZwkJNvCDAFWjrbiX1Xvu
pAWwoJ1IOueqq3JP/KTAx0JdWjZFX0aTTEc5Iisjp85NmIFXdRy6ZHS8g4bvg4Cqyx159cKQntN+
a51G6mggoCfBr8iGLyktalvwzeD0QvP9NHPHT7eTGEYg61jY4iCf5K0VaT8ormkJfiX0APzF9ZkP
cOosf8h2Zn+BK0CGtz8Ly7+BQ3edRAU+JYE7bbTTXsOOLLvmo2ffTU3YIxV1yjU+quqwtrq4Aac3
/zkGDreum6ZgqYr8VubXkB968diwKlZ2Ju9JN+EZrcyhvZ+DrAS0oqZwrG39qd7j9lSlm0KP6d61
ZhblLD9UWTi/ZUgEeG0cuQl0uq+85tAG0j1N4ZBuqnzUepsktN54hR1EgbI3lcd2lIT5AcZXQxwA
7LmHLHVbcvcPl9NthhybjePrOzqKvdsi5SAZxngaqliQUGztQTqbPPA3nV3gLW6qnjKPbKT4Q7qb
ogWxuNXdhsE8GQy4GzjDgoqwD0UWd6K61tMTnG02jVMgm+SmbrGjwZE6K6NcwdBybLEzKFh3lz/Z
XMUlscGc7VTUde8p1vQacFWIAu8lm9899adzij/AObxT6x1pU3ezIEcd8IiXzWYa7X1foa9gHKag
SeI/h+EPvtg8/TSSZ1Btr+GnBDxsfsgJeozLyJteQF7dZnN3GwzfxzQ7os/vkDRycHX9LsvOjeoO
W7Oc8gjE2Adkr4joJJvf9BBs6KrNn6DzhcNX4rVXOkQisraG7uj0PdsENGmPGUmTGAJsWkUeoPYH
xl06bTE3kcMMNDEE9+FW9lOIju/4dppFeETX2tGIXQVtwLtk27LfFMTartHPRQH+tRzd61pWt8nE
Nn5Bj0NW7e0puCPJ8EMO6UuRDR9wdKhgmc23yLkDyD0ckdZqZa8guX5TfffgzphyQoAnjkeoXVNl
7+3s/nIa65WF7L2bw7vKzzftNN4oW28zi7yM1IP3cz1tbDuzd77I3gIY5iAleluS/ljlJeZFPfy2
xqKLQF7bsVxsE/VcBynOZ/uUw/cJAHQA5OmVnXffy9B5pjkwzRx48anlT6Cy73mo71zy6nj+HiyH
nS7c24b4eKhh4cswVnehXT2lQJJMhb6t/GDn8gGUDbG16hIX+gfqhXvLcY5VVnM4bHfHDvZDWSe3
aWYfWru4gqHFLlfB1ejoGG4lN2nWRKJwbkTa3yNRKN22ebsD7PgAkOImL/MfCLdorpL7NJ1eE7vb
gqO3mZ0f4RQ+lIPeW54fQU+3mbCfYhnMIHlr8O8iDI8cRfNxjJzmnrXtVT8Dk1jyHTTMD6qz9srj
xxRTKufNDtCf3QhQhdOFxVaq6j7N5ZWqPnzvN6Hld6RJxU0eIDkHp7LSvSYAMnuSvRJAoB2QwGl9
4GH+TAJysDloNyk+WwBFiAmTxRa5freE2vsSPKFI5BjTQI7VbTe6WaRI8D45xT4Y2geqkLPHB/oO
q2xcYgXvhPPjfGJp6OE6dZrbKcz3EoCCqLab8bRifAOI66EZ56s0Ic+1hlgjm5DGh+xOHJdJmO6Y
7T9gN4InzOjSqKUu33vKTq78DCTR0EOuBu9qwAiqGZNCbQd8m261N+RR2sNfTlmM/ZjLpHkGMi7k
UdPrOdkpRZpvqsB7TgQpjf/Qk4A9FxqM8sgfG/XcOPm0FVmL4S9ltelzpFlPyR93knLTwG7E2+D/
qhZo7cl6YI6Cb3IuWuinC8tBXNd2h+z4LCj9OGc0e2U1cCIb4oYtoAVZ5YvIc9E538MRrNMISQnw
Ec8L5gOinfCkjwLaq29sGJrvdZjC49ZhWFK3M+zU2mjIeL3zOjuvgKaQc38jccn/kMAal+6mBHqi
a7f1ql8BHp3fAh+3WK2U9MhYb90R3bJNMlY4ogxCp82+00pau9oJIZhxZ6eMa8vtf1ELWl5/YvkP
2PiSdAO5bfvWNpk6Zf2zTTbMzW0y5sFmquvmkBGUuCW6spsDrYRyt3UCh9ODV0xDeMvrxCk/PMvt
1BMA3uxZpyEEGKSyKhr13OK/Op3pX0lCmu9B2dtYJjg7aLxL3sHQb9I7jl3/Y6r44GxFx8M75LS9
lXVo3fQ+IIC7vhMuQmywQrWtugAZmNBi0WvmtO4+6VUj90XVh1jLFfmek6D4MSdZi7CpsGE+913X
HnrfyZ/l7Nq/0xQGFCA+gbZ+O9Sh+JvWHbV3QEKpH8gE0x95XchtMqbldq4aepCWx45lrskfSgbG
MY60vUodezrmGMWfJfQ6sI3r5XEAR/R3Yo89e5ibKow7bEwPNfPEEzw7muepFuKKqVAiBpkXNBsg
vnGHlmhpXyWtDg4zsOnRwOrgNUdRiFJf4tzAuvmlg66huA6I5x9EIfItuDg/pcO6ZldqmntPbSjz
HyfEGols3Dv+7i2i9p0KO3LoO/Ac7hWchvW2GrARiwn8+ahlYYONaWLVvafbbmeBYvaYje74VgeO
fmGd7X9re6e+xg27u8+bZox5n+V7OHCTq9D1pyMWzOGXN1iyA4piLLZl3wdXLMVvmibo105A5E0Y
BtajOyElYPIKCHp99CLWD8uaNtjmhhepnabYtsXkDnhq8UN6O2dD7W78mZV/R9upH9yim+CNPmQ3
zTj6bz5N642VZc4GMkvwvV2nQS0COxi+sLIAtNCSwi3rw53h1pxtYEfuw4ljFELKYx4wR2/mRmLp
nXRF+RNcQrS1QfaceFd6AFc7wtkxeJNhyF6rPLGzOwFYcYoEXbDd3hv4UudbQBAdfxPYqTMcSp0T
d6cbHHCSSM8Ai1xp5DZPuxlZWlY0D5o/uND/dpGjfd1NG8+FU9geNul4zcxKO00jn2dj8rfCRB2t
yK7mSqTwnfTVoHZTzXHld6jY2Cu54wRuLHU1Qn0UZlggHnJYjtWb0ivDvQcfnk3r6bGWG4DurG7Y
CG5lKmLMJQQH3oY+5UVBflY0fXbhErTpU2El+KATyTO4VsMQuTTxsPaNfv1Na5I2OAAGaSoOaQKF
7uxlLg4wiZU7O9+demtj44hd3dCGSr5VWAWfGpkmwNUXpbsJ9azlvp40nzZADNvWLxx41HRn12lI
4jBwfVJskCHSsNvAH0P1oRSoic9jCdR8PDpdH143ZHQkg3QHFsrzZiB1mN/klSr9x5YB2ttGvO1V
dzsOZLrDGhNMe5IXTrUb89oKr4UaXWv7f5x925LkuJXkr4z1OzXgDSDXRnogGZERkfd7Zb3QKiuz
eMGVBEiQ/Pr1kHp31LVq1dqYyUxWnZkRjCAInOPuxx3pkjF58EPr4WSGL/vNAKrLUCNGM0HUmouf
ERzQz2XDYw/0XMj+W7OcxYKeQbR8kchB6aKDZ9ZWEBWpV8JRWlRLWyNbWoplSyuboGCUBIU85Jmq
y29yeNatlapNul33I/K27uY+WaZdsiIUe5dhMS74zpdm2XGZraxqfTzyg6rh8VutWnWfGMGa+oOR
YT+84t6s8I5BnuRUxl1LprLGAz+XZPAwUmuIRYEVQhoIHS2CJzk4xJnWe4z7MltidFnHl0nkMnFQ
GLqaKsSzbckNsh3Zu7AKm49Z+1bvlKGBLGaDMfS99/OcQi/Cufs2RJYYUjQ+DnOE5aRUfO/GAc5G
SFORq3rERLZerzEzZrNyiHSQIBmwDfNjh0nt8YlvCEUvz96j6n0K1TAeGx5tNxg3aoBcJTV/Illn
2ofcYOzjjni1IditnpbUJZXF6g1PzTD28QeHuKe97OkQrxeGyjk4kHjx63OfxEn0Bolykn+Entc3
oZ6DEzRG2/dchDAT8BgdbkhSQzSFkG5/QozfvB3gKRp/EQDIQGEj6oveK7aI7abpzDAduhrKobuI
kC1/6ZvVhuk5K5RFpWYhX2jRk9zyIpfUzqcQkYsau7ihaCTBJiX5jdIddpMyMCvJUK1jSaG81dD1
bgwuAVe9XrfosV3IaEvMnyTbTuHwzPAg4V3ny47bvK5wRNZtickvGHr3gTThiZydcg6m78360rZ5
b8pGwcGgL/g6GnYhepOYoxXSumqeaIYCUWQxazeExiAj9nuKXeoLyxbsDmgeoFKM4oEulxCZMrgU
OrEFu7WTyVMDy/0YwPgKZUiNHYih1W3IUjb4gqcXuH+mOKcAeYgOSh++gXv1sFvxTyuywscanbtj
iyrCzXjIbz2tu40XPV4ID5Cf5jh9QarhiA4Xcc6cP/RksiGyfc15W5uCwZFpn+ZR7b6RwEX9Ujif
DPzSL7ZpRbEgGjg/wBIBuNYC66DmJsWeKR7yZvL02ifxYu+twLo+zm7z+cUkYTVcDT6q16sY0aJ3
cBlt7JM2pgbIvIK0jOGZgQP4e9slkl5us87IDSCBsd6rJIiG09BMicjQRgnn+8IvcYbV3TWduA1j
zHAfFwjyxmvtqeswAY3MS1Sy+VoMfszDYxjn1t2mdgjUt6hbMnFFRWyBOqhWivbD+HHUVxMYcwHl
9tpsL3UQ9u5ecJm2NxgK6+MjrFWouJ7GCBnIOz4RQTFnEMT154YMlwX9xjhP7zPCmTuUB1mY9Ke2
d+t5mcg4agqIyWeyswY2GMXsVhU9qiDPTnEk4+EIgnCOronpEK1cjmHAcfpCyu6rQTKYVCH9wn+i
ZZTYERES6UwhMcMcY1/tIvGdR1L7+8RkSOVssk6EjymgafIDj0wbHdMgQX/mRuwM700GyXhfMK55
9z5DOxvgcIsHvvjSDiwZj2Ewk+0dvsStO9amddGt2rwNL5Bxu9wx7dTRAmGer1C+0fZrPGtav5Ix
jd0rWVaoV5ERHkz40n3cbMA6zGZgJVq0NNxGUgxKBfI2Y25bPgKkE8bQI4QKw6xVnasuFSXzzUQv
u1pF6zsfmWlOLs4wPADwDa6oRYN7xfdKdE32mbqpDp/Q3dTLfkYZNN+RMMiCJ2KjrD4NUvTjdd6l
fKvY3BJ1LzAnj/oeci7kehSWYhwgu+63iRFfwLJTbJX2ZFvSMrM55gWWsA7I0dWWSAFiimRIWM9w
ws7odBHwhnowBmSVHJrUU3VYIC5NKtq2Aa8UyUz9Lqjx6EHjhcgBPeTQRnmBmIfFQChHHeVQAvUm
vEzDLplvQ0Xg+72ZNsufFhPBTioLeeueglhnWHaMBNCidbTtYTybxhsALc7sdmmE1sEC1CUdBWiU
hvf4hTSx47XrRlzLWfzHm+sBabvmCUVD1Jgi6ZnNT/BB6x3YaXXeCZoROBUtEYRI491I6siUyKKY
+GvPwY3LKzXV45oXJMPCezF40OKXsR/XGGALwZkQl0zEmrzCI2kVcdU4lgI5YnQWmI4gxABwCuZR
zhd8wdPwlpLRz/uIcRGWOGXtcgp04/pdCpT/Kkcp410Rh0rOp0z4rNOlpBJ8mocKyVVxFobTIbDr
ll6CemPpM4lzM5FiEnU4P8C2tney9BbOIVdJMJxz8cAw0vWVe1RBvpS16MHQxStCzS9wcuPAUQ4E
wO0Q0Tq+buMm93chMtx7CDVS2woIHWJsqLaYleHNPu9b7O6Y/2nc11oK6/p9KlXXq6KGNQ2a0ExL
lepCtP2qkMVuKc8K6hI/kDKxNLBhITfAuejZ+RSy13qTcXbC6S7JDXJzrNtLnU4c9ySCxuqRxYRF
71MwoYAsknUk6iOf26xXZd+jl62LVC6wxygVrG7TbyOEGYkv6jiIgVHhMhLeFhiom8SRbaTtPpCl
elbEty5LU1UIizoA7Gvcq23fhlsa7hFC2/X3PshygWA5OuakjO28uhe0v9t0gwmbOKzCfEnzY4gB
3OVHh1EueRv1uaZwTuE2Wb4oE9Rm3OPZFdtlDGDWoSbM0vEHrTETCcs6h+f00Crmw2vdBxl5WXSQ
sxee8vyY6EkheE569taiE5+/8VF1rOoXnWK4Zhm3HtU0qwGd1tPMkb42TgsAB6zgV+rhTvySeTyq
XzIDyaioAiDADukbuZj9PbScXL9sM6xiC4f5A1nmdSyimxXoLtGo8mB3vc/6pWseGglA9dItjMrj
Ikk7AL+lEp1MEskmeqa+WU1S5Hytk7RYrBA+R0lieH0xRrHJMPPT2ykst9ngFlSYcFyCS6PSfijX
2ZwPh7CL2vg5pZkW3QXmieqkKea0E0O19JLTYzq6Nt4N7Zb7sRoAeMumiDFwDhf0PmqgsTVa2/1K
GFV7hV72O8wngxO2hL7+riRv2902rPWSFYqNSrzklIXyuOqhvtJNhK4LP3oYoxU0JToboMv3qxCi
GJFfX2CEuJmAJhI5RruxQY90GsyCoGeAGhEoWjc5b++jGEhie7maPO4QPYkbWJ9slo89KxFDxOwe
2RtL+97h7Qlc6KNpqh98i4BEkMm+H04YUDLrAe6L8XOsMGB6naRaNF+ngRj5MsZZv+2XnPCpavKE
kSOJAK4ijLcNu5vOjgNMt0mv2+uRhXV0i5GyEHOxRGPTQ3LT1mN+ouBTmzTxDss3jY5LHRH6JSU9
glMbStbphvBkCb7o0M1DVy4M4OYPHxqxIo9nFkl7wfyctl8WPw/bFW81d1W4GCgxCkm7qbNl03Gf
nPBYeLobMMAqylmzBQerrsOuGpAzknxdIi2n0usRaRXYlDEeX7TYxNuneRuy6aWGw032qV3rOV4W
1QJ5D2Kj9FrmGt3XCnQYOdtQRpwV3Hm/jME1pmYsQGAzaiO/ZJuO29saDH3+zJRe6g5ZDinoh2rx
DvvnAXZGk7zQokXM1Gqazd/3MYnye8yFbfoAIomxt6zNG9ntAjrw+tJvAdXtjq+Nl/MugB8+vXIe
sxTZHpvNuo0lSYUcj32PmbpijdPscc1SBDIUytOJPQf9bP2+qTEXd++zSfG3CAZXeVl3reC3AxJr
s2fglQ2WUeq3DLVojd5quae9C8ZHY+NY/UiVRd7JEjaClJD4S9sXKJtq9bFBhEav1Mb66McotglD
ygTRNy8JXyZ9tUZehs/zTDk5bcYt7mA0tJRY3yYZzCU6TjiMx4JMzUu01cruVE2Q/DkB8ojuEjSD
mhXAV2J2iTHe1ex9DOfIfasRazUUwZwpdQS7Q1ErpDMoKVYkoubdsbeOrt/nOe+oLTSzS/gU2EZP
hzbxDHID9PYUS1m1TX1YE8V6nG0BfNWeYeuSK2DcacJPuo2XGfgTnqznPCNCmjLIKWnUEYSFrIFf
r7k71V3M4iLeUowntjVg5/uUaIPqfshkHQNRSCPWIWs44b2KdhY6T5veiIn43F+veQOCb29beAMm
+5R1YnkN5Iohx6INXaynPaqrGQey3mjIv7atFT048bmJ+XW/1k1zu8rQ+hWgNpwkEIrFUdAy0FE6
X+kuH7dGgFRByQA1D4BbbQCwt6bHHDxqqSm7FXnee3YEZWc0Lbe4Z6OtmjmfyFoA2MumfudZMmVP
mJyUEsfsmEz8xQRgTe5QHIzDfT/2dfYZOprPjynv4vS5DVNFnsw68fAhIy4KFthNwvzjHX6K9bJg
4lDigEOAKZ6yuCIpddmlN/PS4HnmGb0Kk60b7omZ4NUjsFn5nRBWDGgeCalJyZWZ7OXaZWt/zSJA
3fd1avzyuk6m7YE12QRw2iQzoFfWYdJIpoTNT5uA0LM8izHSq7ZNNvKRhWft2aGF7pcBTKzXEQCy
CMApZdFkDkPcpck+QgiYf8+tT/q9U3mdXA41nwEwm9imfj4CFm/y7rBSktaFg8t8iF4AANhYjsY2
SzmKFaMQWBzgrk4AeZPpeoXBv2puFWRj/ApW9FP2MowhrMGSRa56N0zO+R38kJTaKb6SK2Cv5KHH
XiGKfATJVHVhsHyVgUPruni0k+iLafRZB1vzGAPdQxjBKoFL5d1D0CRyRksRRR48mgrjIgJPqS6b
Lp3BkuXDCn+qKeEXHut8AM8CMfIJpV0sLtco4/aETTjG3kjryFV09SAyl8gE6PBEk6YVP1d7d2OE
PecmRx+b3xlJunpGQQV71+Z2Sxs2yit4kNAVMQWGrBspEWZAg+fIN8u7EVhntGwdjqGbICWZKDOU
AboCF+PrImCdQQ7FeZ1iE4el/1Wm2y0+bz4ZSuypJ4C7KYxSS5LjMyI0RNGPWeQNuUftnrR7AfLo
NRcYqrttAHXpfQqaw1dAihV4xXFVSQFf+iiCX2MdAW4uNJT/BkhB2oWo2sXi2dc8bfn2DEAEzYxd
IehM1tzPT00Ym3NKj77LmxzXlNie+Zt+Yyo7xNDkdjdgsBkvZ4XLudhiW9sL3rMhveIUn6eIPYq8
h1aFwVrUcrPkAFLXICaps4oVjfD+iwmSWlzzoQ5fR8Eo+rfeBkPRR/UU3YbaEXE1jG2i7jSJWX+B
CbQRsK8ELnpT521cl6PttPngcD9GZ7TAROCgh45jkmIYgvUauJYRF8w1Kb0LFpQaZTowDxYlRgtq
Kp3CFbqEgE5ifrOOQ2zCPKWPiWHkDXCi7FHhGVoXwqNcrqYAkr5i5pzgiJ23vC9zuq2PSaYHXW4s
3nhZW9RHxYpVSo5rXqevgOlhLtEmAWp4lN9hsE85RXFGhnD+ophFfdgaEBusoHZtcRJb2afRxaQX
7R85HGGaohMC1pTJgGZr32Lohd2nKmuDC3hD4nntlh6JyVsXd+/btixmhzatJkWKQSlyUMKZ7Tu2
rb4uaYJPvENll8+XMAgLo13DEQB4XWuL/x6sg3yjq7N8V6d4bgSRgGEhcSCgXVkQgBdtLXKfCerH
fIdjY2EV7G8nlNWDS65x13hbSpzMH4kI4bgLnhLZ6T1NeVTCk25VJba3GrIqibq+jCI29qc1Tyf2
Y/FDdDnRluFcUR0gAMg+VnqfzdgNqyHxUVtlwBfmy3ShS1NZjcJ3p9cuuUzgNg/UjOttuoYbNZJC
pphQDQw+4kNWCrVJjwtGS3pkoaBLwVCe2yccPFFftSMVya0ZwXmUIofKlRQSf0AAztv4abNjwkoZ
Sd8cUh2Q90xo+4azIA73iQAvXMKQcOK72DXmclqgMai0CxZRAovIb0HWyaDw4dZ/ToZpWfDWgOnd
QJt+IGrEy4pRC6uw0qHsJJjdRylx0eYM3qB6tgSUXcAG8hBLjBtBt5IO4PfDkSAITHi4S1xNEV0J
VEbY/nbJVs+iip0Lk2ocRvfVtTXv93GMXfGC0SD6aBeEw4B+9pb2F5NDb1nCTCAXlyO8mDFR7CFT
qppmCqKd9H5Dg4ZW7xKTsrM+hk2wvo8qQRmwrkMPhho0a3uLPV40Jx22ONp8GElWBTFIpoJmi3BY
L0wtt4Hv4FQmAw5ODllm83U+wiBQVmPbj9vXlnHM4cOd4JM2C+QAxQBRrixDiDHdtwngX3b2sEEk
yIJ0B2i9pxnsGOzGm/Fp5jmhp5pvGvjPJoNy7C2bgbpnMX2EjhuYmkbGsEJwzJBtZnkLFpxLRYAa
0q5FQztbXy3GDuZlGaD1zgoA/bnfhTJFa1mMGd26AE0z4JW+SHEYu60AYGylKqBbmaCx9mTSQ75T
S0LbN5tOKzSVOtRhN8DyAdvzVo0NyLUasTJsDsJqjFs+r79QyP1d2fsvNFM/W1FR1HFSKyt2bt8c
IPg85PvohewiWia76AI1X5EU0Ope8Gou68voMjug4dsl302JFQ7PuF+I3f5ES/dzimgq4nmxFpdR
N19Ihi+gvZxBQf17GdqfaVt/9qvSsGrP646xfYjnbEfBlSLdRnegJ5HLVbQBta+gacNjFg7TDlUD
mhIFGbqH24ouGJj0g+MQwsKY7dfXdFaH/6sv/idtIixOEf63QiSKrjiye+GypL3TOCDQ0UYo4Quf
D1t6gKshbOBm17CpBOTb5iVAMv0/C2mPfjbEapbNgRsf2V5jNxZV19LlmtXQKeA8Tg4gRWl2/Pf3
4M9u8E9qxnGwq03imO63ph3YIxxgelmFEjDugXd69L8Y4foT0eTP7oIAIYdc+ijd06yJKgerrN3Q
me5/+CF+0iabMZ0tzFTS/cwkEN3wJRsaWTCz/mIe8M++pJ/0km6ApYRpaoy2IhupgLjrWOf9DbyS
fmUl8Gdfz0+jCg66YLB0NN1nybCDPBiyACjuf/GY/esXD392FayXuYMLXAdVFYDUIhvnusCWPv9i
h/izV/9JgRxxE4NyxncTbZIWzOXIn930L4Sq/3pWIPzZVo2OofQYCMGyaVkefVjVnc96usI9KES5
ABXfhHmCA6YDU3Pz7x+IP/s8Pz3/bdZ4Bu+odI8U7fQ1GUZ704f0V3m6Yfwvtxf4gP9RPcz6Nabz
2iT7qa8HtrNkyHUJE/SUf1CpcNDWQ9a4gufGRrdB2239W2g3UsMJpo+byzbpTfOU4LK6Kmm1D5p/
3Mb//L78r+ZT3/1jh7N/+y/8+7s269g1rfvpn3970hL/+6/z3/zf3/njX/zt4lPffJOf9udf+sPf
4HV/f9/qm/v2h3/slOvcej99juvDp52E+/vr4wrPv/n/+8P/+Pz7qzyt5vOvv30HaOvOr9aAJf/t
9x8dP/76W3jWIf/nP7/+7z88f4C//nb9bRynz+/a/j9/8/nNur/+FoR/IYRAzJwnEY1onp49ofzn
P37E/hKShOKRYtAtZH/P51UaxfVff4vTv+RRlCTIqEzSLM/O055WT+cfReQvjOZZnsc0g6tXiAyU
/3N1f7g//32//kNN8g66Mmfxcc6b238fVBlgx5xBGwNOggFfSP++0v5Jj+4JJvybmLwjEXVPy/DQ
Q1V3F15sOyRbRrtfmfj+dFb//nZZHCWMsjzJfnZBGgCxRNAyv0PDuE/3fNfuk6p+cyhHggu5byAc
2f3T7fj9A//zB0Td/vMnTLI4hagozCABotHPDgNbGsBXa22+cQGi9RLWEFF7LaDCykE8QPHavORI
3TFV2hPA+fERUoFFrF8SNvfTMQOzSi8EatDg+4QpT/fUe3hXtIU0OQ/yo0tlszYFanA2JYhft/nw
2mAWDgZSFXxWDCStPToDWI1Ws1ehDh54jG4CWYz91EENNsPL7qwYntQ2zJA8KoizJ9AJ9mmUZngx
GURubzq0vXvUcIgRkPWouf465EManpK0ZWu5qnCOLhZIeUTRaI3JGsdprI86N0FaDiGEIGeJrIc5
YhzaK4CAGa9WzERD+8i6QO5RfoK/c7xHohG+j+shacVyTSLjcTfgoNUeIJnGRwazsyYHDiqeFxC7
y1dCWwvp8LjWX8dsG7+pjDbfeumnobSQ+l0nJJAQco/Cvw0expOlNwNUdy4YbAVxx7AXCCaEE1Ki
lCtwDzzcMrJt2c7okToJB0k4R9j8AZywqk/oQ3uUVcnKz8wMAT47UYHk6XVGqqicwcEC98/bk9oo
zC+WuQGOjhZINbtxdfVpdLR7XsNQoWPy5IAyPg3w1ovVIKPA61fBClFWe4FxG93cdgwbZoOo5nVB
B6+cllGEi9la8F3gIWxSQJE7grnrQkfa174TI/QRG7p41cLlF8L0DFgXZwp2m2fyfp127RgkporB
QKgS7Q1o5T5OyEMCZ9Tupe4x47AzTbvwMxAj7VFjWuEejCwT5WL5wOHNMNmPTcXyMelU9kmZxn0U
oHBp0UzwXYSRetZDMLMFT3Owtt9lFIbflZNNvVsYQ6AhlaAgyh4uvmcGhUDn4H0YnKYFXwqqHT+F
p67uDQgLn8Es36lA5MmjmGGzDSY/6mxQuRiMyxWcxNsOEdALoOGdSgUkrIUchvoDDTuXd+AMm/wO
Ng9L1EFZPQc1ILcgs/NhcKBCLgLw4/JAYwChlR3Csb5CKgBXR4D8Sb9rxi5UHzDBDN+SlofDo/TS
hzjAcotkj8JkMhhLM5xlceifZFSFsEylO8Jg73ALh7kmvV1CyDT2q0KKx4+6SeKo6iDtVVfgcWHx
M2nHGNTJced2Fth4XsTd2NALp3kDRpXHEFxcxYFMLJYSbPLv+gD6tS+j3dq0TDYw53cOdC8Wj1Q9
lC1+6KAN7fSQpa96tQ7KvRVUUrVBz04fsMzB7YwhBK7gwFvEirQW4rnbJFxcelBjy9WNhchT3i4x
XNueiA4hEFPQTb8NHdmuLCbk17scCMl2EYwTfXU2xXWAZu3cgWA3AAwLVtoUDpKb79OUkvjQrwbx
ntMktzcoXDJVJGPUybd26yHn0/Mk7AEDmim5YoY1tljJUodHvIY7M97bx+gWaBKKOFJz+jquHAQF
BwvdVTLmc1TwDAgenJkHZ45pyOgOwh2BJyHHeAQUXmaTOX8FEGcEMldgtpPiSqCAki6A7A7MQuBb
jNTm7VJ5ZGHZPYHG0hZn3VJ/Ug4nxr7LMs8PoDWmaR/ILveXQzDH7a4OcqhJkck5gz6HF4Iuk9rX
BwyZzw42tpsxJYhdGLOAaReZmIt628AwFBaYeyGU2K8j/DVX6JhmM33ZtOJQZLoaxCsUfAukdh2U
jVHwwUeI3gq6gtCt6tk5yPKDXvFbsa4QiwG5lhXNuLZ4n5wp/B+iPQPoGRcKlcaGXjLesumgOmRV
1aylBYAtQHYNPQUTZO50ea5rdTM17NG4zu+COryHokftGkPiG7vQroy28CEP2RW4T4B0UfCk5qW+
IACir3yT2cr4sL9YouSAnNKrDGD/YwqDLMwhvgP+/bGNyVw4uP2/hHmAMy5vdEXVyheo4IjeW8sQ
3gnVNSIM2AOmjZ/ZOfLGpgdu1H5b5QUX6WlZ0luWTs8mQOL7lFBeooy98lj+xTC3usjPh2hmbro4
nuHON07llru9njD4hTH5ElO6EMRviO3toPqYWPxtWd2bDZMv87TuIPsAsI0DwXGS365Box+QkWOK
2iOOKKmbz6xWd5MBOb7odzxB16bDglwi2+JdpDlCXbsek8Q+jB6juW1u+AkHgi4NzOGtCNfTFLcC
Q8euvumTdnvknodVRv0LDDLvggHnU+7ycQ/UiUIhNgDEj126A1QmQS8OUZH3fNg1mr5AzHSB+IGd
DqcbM9Ejgc1dyYBRFdMqaBnUbPzMQVOUIw/CC8IGhKMOLg6qDOqNL9YTcZqZeqtr2wC7S3tzCjKe
lVqPGWiq4STzcf7QWx9cuQQAZxdyUHQNJApHiLW7Y5ZPAJRIhlMNMkByPlY27Di4t3VXYm3Lb0AW
p0scew7KbHjz5UWW8+V4PuHKtIOOP0QMX+nXXMLKEjqzAsLmBGln2q9fFVR1UOq1bZGODLMiiPeC
SLf1l4FqtqtVzEOVCPVsSdsXaoB7qOkV+HcYChYTSpmilT0r5oYnVTDGusozo4seaO+XNF4mZEyY
BxAGASmHAANV6BoxKaSRgVQOaQA2icJ7MzhigA00Zx8jOAI3wSpfULkBNh3yh5gv7y4Uo7icu5X6
tFDzMN4oz9oqnnh/itqMnUgr2tcpzpsjBJZAAyE9A87NILYsGdX8JoXAA6CXnB/SpgfTUjPImSHr
nLJ7F4JfXSg+N7se6+7QkqeB+v3A49MskBK/Wfxy3mwPE8txpE0ACiGeKFbL9Fu0+ebryPjTNgLU
ytPmSD1Thy0RHnMmoa+o1vgoNJQ3nsoLgUzsovUYx6RZulUUW1SVOUzckqw/zLx/E6C74N2V6BJ5
RflVl6g9jBSg9Ur73UxYCmwuFQMYFECTpsP01phCZJKZ8GqyDhSfM6RUmBQsGJvHm8CRe1giDZcJ
1FawWcNuA4i1m80RokCQmZ3spmMXZgc5suEHNEtxma0CqCZVmSxF1qzQAWmKsnZL2Cls7XHq9QOU
r+MH1dtQbtq019kcf9kazFkWBOqHLz1Wc+kG4goZZC96nfudSLtm1/WQPFoffCeolosF5cEnJgdl
cjF5IVD++hHDMPpamfqKWgX9n7juQgJWnduHSXqIO6Diw34PV/f0tcvO8HzcQCfou2QP+WoKmr9r
7lgYqO9LwhmIbzg9hYGPysZOyWGz07HnMStXncud7EA/ONhkXqY1YgAGlKRHWpsPeHWJr7ioA468
9xV6DRyGDlOXrcP9zIZxhThguOza2BXK4tmHyciPNEBTr6BBKJLQ0hPyT1aUhMP5s5Ypc3sh44t4
RJHiZwPAP+Rp0ZAtLPJ6qktQUBmk7JhdQ5d7xv9esYFytA9GVd3qpoolpt85RGJBJoaZphAUBgbn
NXQaOEITjlajzsx34wjBTVMdfBZQuZg1AhtPJQbLwPqcIuwHYFjIIewx+wmZqoTo3/EXZNayARs0
aMW8E98UlbzSQaYr6Gr1hfHApqCScoCNMdazbztjXjFNNN/BdQFU19KLADMBwjLIA7L5FruGuRsw
O3ujm5rdYD36qwTlo60gMqE34L9zRLVhQpt0ftojyJ08B8mCmBA3BnA4NxHMwJyY90FAzzYh2mF6
g+I4HpFXL2Mxl90C+lIyg1HVxc7VrNaXzMIDOfcEYUJj8KUNs/se9mgF91leJgHju5GBD3Jmecy1
uFSQGoOCaCFvQfxiW4e5+GIzcKBFOAWuOEtzywQMtT1BiRdGJRdzPN0sUT1+62rhKwulAS2bdBkg
FKyh6E4wG4vGT4ztZxTDDP4OkgZ+/7+ZO68lx5Ekaz8RxqDF5Q9BlbJSlMgbWlZWJqEIEIIgwaff
L1i922SAm+jqvfltzLpnrMbKGYEIdw/34+eAjF2Z4cZq+7cCqphfVmkxc6Rvy9oMwVcUGVNIdRLF
e8FibSdl20cZk3S/Umj+28WOfubqerNBKcZnUFMzOaIexgpXoxdBBx3F2tpX2lUePytxHQdZAowz
UlYMQPL6AAIV8Hwp3G+qpVvra2sZW7vnpnHBJob2hk41aD2+tE7LTkmgqMrWJgOzYbck81zQg7Li
az50mc12eZ+l11uAuRYzY32vQ1ILdoyznjPtwzuB2eL2lXblHm2/sgIPeK2AD6Bn38cl/ZRgySvK
zP0m9uhKMjmokIKoVeshVmEorgWkx67M2cbaFuurjQsOAokMU91YQebSOvrZJC3JO2XGzITlCgSk
0/3qtK7a5z75VNrMlDwtiwewVspLtbSXWbgFmOm8rWD5glddzzeWSb+3VrvVOxm2qnzwXrDqta+r
68P+hsxh3VytraZXYVrZGLufLe+U24Nhg3eGHLXKmM5guMinorNsAzBorlMG6U5Zmo81g5ueT51n
Hc/Jk8v9TU3O7Tzqeqwsf5LxJJAR2DTj/RwpefDASq9oAFsZf4wUp8tMNaCptdGfGhC61awszFj5
slmv1+k1CoSrdURO3DRfYx0eZJWN3jdTYuzWBI54WJeQqmheuQ9BQaENoXWZk3/su20GThi36u1+
wlxfVN8rx1r96lStMEfqKMNCEWUUBiWZY/L4hyrr42y3K0BBy+IVlzglYd9M9rMkAHT4tXuIo7Gq
zTmrImUi0zMsVbMNjdFhTZeN5d2hTq3YfE3nqxmthOluYk4IFSOsO1IZ9S8zpucA8fQ4azLxobl0
lnqaOK/GXXLbXTcBGdDMeeknhyiP0CYf28Lzqu3RnKm5VBb4p+lSFTyv3jIRAhx/k/y0fHLmsAmy
LFSCLtiFWlR/KW6cX5+Xvi58Mj6Y43mqo9mmZsu7iFZysi/smtpeH2lhSjfKZ6gzYvSZrbTGrJ3z
ohxXd2ZNaqPsIT/pK7f+CeV6JEp7YCrB6/vK7fKJVmOwCkDxvOTPBIWRvs2RkuO0hqmZ0EMbjosg
iOGohtzvMvoaToZEe6ezOdGjFHzZnFED5AsnGgMPfmyFO7quXlhP/nCDZcNStZ/Z9AIRB4BO83a+
s0IqAzPnxlmY6P0GSyaJflfXz4rrp7XMwQc92rPoJ3tgFHTNlA7QErqW3tG192YRz+t5MXHn+wfG
EcM2SCZjpVrxdw029cSWtDZYMxRgd9q7aX93thvmyRGSZghzZAfP+yRUncWnO7EiWjcn5WerJYQ3
jvau3THRtj74ebharIPDrb71vS/Ox+6xmMLiMGL04tJsjVoC/JLuoAhtZC4T1Z727jyaaKXm/hK2
hCCerJ6Bh75k99UGficfuqTwc7sXzGKLESrHpOpuudLXs7xW31eN/q4ebg7NU1H/dPoR5pcjvdH5
RwNC5jgO4xYe+j6yhwG4e4BJYvVhTmFCPOiMzPrlor4HrxM6QfLkLboHul65X86rJ/PanKlXzezz
RWqimyn9BLw28UHHd+s0f8+/qL5c5fbBNj6YJ4g0+L9idTXLKGwA1gSiN0n3v7xyN80ycaS+j9iW
S/0aQGvaJZZGV8Si2C91WquN6gJl276JZgaj4FOdYlKwFe51Gr9n2sh1HJ5dx3XgzXE4wapNZ+F8
penusEtX+/7NTm0/S1/iMZ2FQbOE5ZwZkK7g3oq3qtr1b+q0q0N3EQdVsFogXuxv67C8h8Rt9NIP
lkTQJRzazDLaGjUG6eNZQIpMYNgfG83z7c3TcjlGMTx0YZIFadMYNiSJqPt3ZcbzfKLN7FB/7CcA
lSbLoBo7i4MbZ6m6YxIC4S9G7kBejuFt4apxq1+b0HvU11fF3JmkEyUokvlm7ce3RkA5887643CE
VVfDqXmcRN2Vb0CWVX3qFasP6y7UF8msmirB2/KROYFgHc4Yixk5hpcWeWpOfNMTF+puqTeDL/jo
0pey/br1Frk71vs/b6DjpaUVSR9tRYEEzjbl3dxXSwCbm2/LSg+3eYmQZEapRxuh3Dsq0J75EMme
dPB5lPfQm6w+SFw+POaoef/jx7Sr9XRLETcM7O+7+eZ16ZcTSIpC5s4id2RTh55U+glSYIq3YHNp
ln+oiywJjEkxWS2SLz/NQ9BMlagLyrn3UU3Y6M2ifq4XSrgc+QGSjM1wz0W6dfJZa95M1S5j5IN8
u4eG575/oYt11zyDQg0PH9DmV0bY3cQLKD6ePvejY59bZOcnptsdnCb6avVxgFKGxwbYZJ+pXfXw
wdNjLBYLj/LJp5aJdZHc+f2p8+v06fddISGepNzNNErC/+tnNaUIsU+rqqfA+UEFAYbjJmweNnf2
1+4uD0WEVCfWKyecCQHly/5r6tOOCsdAWfLTRrpLMheyqlaIMHG2Rc64XiCmM/UW9dQZc0KXv6Hr
mQw/ixeUdGWZWWdWjEygicpXeAqYKy8XxlW2CpSojvSJHvOIC80rb17/+Tvn9xL/ti1dXye3HEND
pKOJ2mvB4KIEcZgFNGVz33oF+biajH7Xc7zdf9+Wv01K1xUikLYwuC3dJL0XxWnDX0fl1IvA515X
c3fSPhtf1RkMNhOm4Ee/6TDpOXqLv81Ll7VbtzzqPfUNeFGgB7Scnp1IW0DGMLVHgEWXvf3flqS7
2TOrmy3T1UfbP26SH4CFqcuPmNBGNvP45yf3v6MO4sE9/NEv6vk6YkhrursGDhJmI5f/f3Gy/7OY
47aeGFqqYMsqbmN6bWKKuRGkOyeMGd2v5qt7b2FE+rdbeAxCplTD5qocUwobuSPHXOXEfM+or7Xj
KmZfrdDy3SnaOEEa6vfJFy/KfdffPtnfknAsXg/TuvPDIkNumMGlJMfVPHr2KA62N/srkdVpgX5d
fFmNGhTXbeBiUe7QyCZ1MDDS3dgvO0d1uI4QTDEB89DRil5m68Aofn4eNi4cTU885TSXWU2YViWX
s943TBGm5odeECWtR/q9QWK9fm7jwlqQ5FINQEI8cHSZEnXHlGndrM2PDfN3+69bZlu3qRN++dzI
cCGaqpPDWVQTVFMdJHDOtqJWqn9oZrBXd48MOIWbfTyWnA4eK9a5FSlvq9FI1XvTeRePFYPHSv0t
u+4iLcomeTBanBFx7fwMCGMeLxWbypMjZ8Leyoq92NI/oPoIPYbLZ91sO3EWm5WfjT4ihvUYyxMZ
MJ/IMyEdkINssdZ3XdfpL7jjt8118mAGDc/rBF0337B8Z2pOsslYLe+CL/FE6ccByGbxIpMJZ5m0
b/aqabzU31e3xsSM0scajqLbw5XC1dpH7a0DniOwAtVPSNbMG3eM/fzC0+b8F0hBAM6f/aHjF1j+
LqL16qehG4JvmFD3mpYjp2d4DzwVxinKXjZQpMHbE0DX2kHo5LWImVl+X+q/FMghvMNyJBO/ENiw
Y7OhFhXZYSE2WypVQT/nNZ+rUf8cTzx0xake6CEy9mMp7+Da2Y5l6NRjIODxDOp552mnutyoSVZU
r4wDIrPQAePPF+tiTMFheFCEGQcOIdwI/8UTGemJ14eokF5mu6WQzTxHmIcb9QGpV+enSIz2kRhf
CdvpDNHMX5ttaFjBaNi5uM6THyBd/DTTafPX21etvIH4c5JP2m/Gg/dafoc1SJxQEe1Gg84g7WTV
EHbh6ckIHVcWznVKyMuTw/bVnK5mtBS7K/OX99DR0WTcKsg/kmA9V0OQOWYILg7YSe+FnzvVoVcQ
v4Ab4lCeEXVpKQztVk1mF93u1bzJ4xDc0eHaDvK7ZVhc0Siz7xhJ5costiMXRRvcFMmsdKrW6Wbd
6Jhl/N2FC4ciym25qAJn7RsP2XVf3ST34q2hhNa/WbBNpdbDIXHW5HofpThm0DuTg+blQU/uOxFv
xx10Fnmg3ByicqJ+s0Ea3P+LjabHoBua5Tr2oKsBF+SmgD8SuyIZhXnjbkX9z8TxahHUkkF+M9rZ
EEf2LLzghYiTJBkCyUymcX6n8uQgxpqd145xoywq7spnRvEedhMtYOjnMS2D8tvnixwadKn16bqI
aVSqZBxxncGeUmrF23b3oBSLRhlD2A/vKI08zQPfapEB2PIrLcnTfF3pzVuT1j4AWyZFmQLP1tHn
qxiGDPvcjOSLdEUvaYQ3b9ZdT8gg+5yYc/sO+tVAnRlj50J8hPOPdG5M7OmJ4/MONIihMnzLvsbX
5rS79ibgAMLNN+3BmFZzOvj3WQhH3Y8/XSMtGXEBdEu3IdNVxQU9McsD39wwPkhRdjlt79IJ0oJR
92GTAzhzdezpMignOJrBoaBL6eoa5CTS+34LsdymZUPb7wUwhevtdBkmQXbtWH41L8NkMlrsG2Rx
GDSxSV2f1GogSA7D4c60y/59/QEJJb3K40u39sG24cXHIuTg1NPI000yOdPlX5rcr/Ro9MM+mn/k
zRwyM181x15kw7eJZEE6I26pr0D76e+gaEM96N/TsPPhg7zePIi8KZ+OxSXZO0OJx4eyifYWTWVD
TEecHo6t6q7zSk8/ykJZ2Otf++2vaqtdl8rYU094+dOzf7SjG7gLKCY4g9JFqxiT9TZa896Gu8gO
kshV/CxoWNyOzk9o3faTPoQReDcHPGAFIzdATr6PxmmJuBT0aTjJg4pqzlwwMLj3DNrvqShBuwBF
rkR3MpuM9l8u7ahJj54NZcKCBsz5ju61pna7qn1vv1dfd1/XsyTqvqmQXExgPblvb4sFqPFpN6b7
MvBkYo2nZqWDU1Vlx9hE815cd3P8mOvDBB+q30Xbvvnp/RrZUfkiHK1xvS2o8V2bjT1fZA/1G/Du
9r2sJw3011QpwDEqAdMG7rPxUs6LKF7E08+NXrRpGzyhaY8QcaQYtzU2dZIn2/c9o+Ua9PLAm/5v
BqRMpa04OoqOKGmT/vQKQPed7oxGnOEqcBuqRm4AuIJxH2kVjIbXB3OTfwBRmyt3ehF5k/Ruea3c
FPlsFeiz/ObPrzgtXl114F7DVzqyxlFS7Lf2ln3LV6+Oem2Cy/bUGVywn2+eHLB5r2NFeBEAFkxV
iT8/iTIxAuFJ0nTvLkWORH1iVj/qtmOhbMyIFMq0ql5nh/32XV0w8b/+4tpEUFDo820IqxpcvtPc
/gYEasR/jFmVPhmqfHrtFd072LEJKrNhvCxgkD6MWBnk58cdpPGnqjrTUkgvnu+g0tTQ4SR7XOSy
fVhtbpfUi5dzJ3Ju8nyRZc/IUFAOHzsdAwyObFba095T3H0S7ymDAHGHgcAMtlNRFS+f+ibsUQuc
jJq8uKEnK5U2VCsP3t6xdu8iW11ZYA6WYUshZGr6XdTMjb0Pqmy2ikc2eMyqdL1ThgNR2eje2/2j
qV917mO7GzufwrefRzkuwcnCxCPw5BLAa6Pktb17t2+cx+V0Oy2DLDBebF+d6OHmj/EM0pczRBn5
xBq0xhnA7N37uobOwV2sViYcCCNLurRpRG3DYlpJt8FNSDagj1NjBxtF6h+WT6he+85+pMhxyQYZ
CAkqbYnh09h1mVmB0uw99RjLudvurpiR/dw5DWMySYdowhyREYMXWdw7pQOTzvvSebSsWV+9AOr0
l/3D51YurePUinD9J98DUONK6w31vevIaOAp1G/NdqzRMozzlgXDMPg1x3apv8oQizhWy3XaO7+Y
6QrLB2O25qqqEyMQheuxVtlg2yRbIvc+WZBqbC2e7s6vvX7N2GWwa5sQlZtgt1mHn+/c6KrExTqx
ZGvI5ph7sapdBB35JJu2vkWdsnocX9XQ40nLkr6TqiFHDYnyr3Se3WqhcZW8e5DMXLURmPYoWf6o
xpJf+Y0CwOrsm4mDc7I6nRdK17A6gTvsnsTqgJCEzby6+wf+XPz6Mx8kGZP8OZzOJnxlwpgalGzl
A3zxfuH/UKbdzT8wN8itj+YsYBY2ocuSs4tKW8KRjTl1oQeVr/EfETyUqU6z7/NDMlwYcA4gVYxd
kzdx9s93sd27Jcz2lATWCdzWt0Y34urG/n7ptGu9B/F51b5lXXOV7avJganYz1cweAQxBn26AumU
H/JdHldJ+5bWdyXsq657vy8mmukFigpPrvH9c2tj6xF/fnLqCtD9rZa1bzWzT+pe6Aw8fW5AhOnz
k8Y4PdUf6t+WZQJaOjewiutm11SHtxz83t5UF6rXzfK9db3aHvZwd7lj1+jSggzXEPTeqqFpckvd
W+8tqy3Vt36FAKRZX5ddGcQGrGVpH3nABniyM0ENJyY1VafdTZYHMBoFWrH5WCpx1BocLP3kp0iX
DJqMalfV9JsVoCjGKlR3i1WqM7jRvqT9y4E5lxTMSKnH/sF6LDM4YBgrLdZPTQ4V3AqV1KcGAlWU
FoLW+/r5V7ng3vgsJ79Nzq7MfQK9tvoG568OlRID3t/ohDBC/H2phYwnPhfP7hiM5MKnsU2DySBg
eIZhyMBY3d54KVP+b97yxnMOwW5ZR5+v6sLVsU3qPGBumd02Zcl1KDjNfavs3tJsY4cwAYQwz/+o
ke+DY2OhWOVim/WPn5scVK6R+jm1aUn5lVYbWYWOHIWznppFPomLOmra5LpHSicBEt/M1RnDk1HF
EOzS202UEbadQT6BfQIHbzb+RVopObxUtRm0KbQ3p4MwipfhN4HhHFmjuKPSQT6zITk9Uz9sCsbC
31av7lQ0Yxj6e3TfvW/pxA73QfvVQ3vpEZbA9ePuaqyHNtxg2zHpJsP1TS5j2fKLvrBXyireOm9t
WH01g80kidCUY3aWcKUFFQBL+6f7MNoWGERjyao4aid+ca0u00OfCav7UHRG4Y+fwdQ8LaL8eQxy
PLyMwhjjXpTmqQfR/zk35qZOqmWqzRn6XffaWFMHJI6Ijwoj7D/+am79EQHMTfJWwwf40cr0LmeM
MHeb9+Kxrd/f25vXjfz//P+QCAaX87/TwPy/evWeJ6+nJDD8/39TwGjaf2B4McgYKFUhT6PzDf5i
gHH/w0ANHwjBaGIYeGn+6L8ZYJz/MDkJqpJKLwVX1+P2/cUAo7n/YQSHuKy5lsYYiW3+EQOMuMZ/
X0GePBRFaVFBhsucDRdBOiKpAdnjoaxIR1HyaablTSYK5ovtY7wYPY7nfpo5G34v9V56YSBEmOyX
bMEpAiNTsct9ZSbu++aODuRqul9U8w58EYLOY0U76QIMLUq3beUqhZG2WPzvyu/+yk59cw7GcIb4
guGPZdtjS5SykrYrUybNMBijzNL+SBjfOzlZ97+/zNkUiPzBpE2UIZNa0q2LOhFgOvJ55IjBVthh
PxFjPaPtjZHVyFCOfWy4TlV3uW9O6zm8Kt1PVE3gz9jMYOKcFV82pl82QTNW8hr7bHL/beO0pYFq
Wu7vAsg0gxyGet/8Qfyb47jum3Z8tubyrpLbOwxmI7gqJceu3hRlu2rFSqnvHotCydSZ6qF6NXYo
L26qKF1bEF6TVUi3oFh5+cZJ0R30hMr7D5vh3ZEjIn7s6Z3miIhkyONZxCCGLfM/xjWIjqVGji+O
CATaAYKpogW8DXfXRpQ8aiO9xfMwfrxlp/ZkxGDq5OqOurLYPAaHZ+1MDOzps9HmxnlK8tsOhRqT
ejKgVr7VeThrdkWLRgrrqsP4Xn8VLJ5TAZ3bhf1ch9AoQNrkZj2W+F/azVOrkg9ZehvosL2DOIwC
2dMEqF61Pv8TSH97s5oY83/x+YC4cQhpQKuDCQISkz2ZF6d/40438w2QSPUXGmJ32+v2FozG/Zhf
ljAx7CvpAeGEyi+BhtMvVQgqB72y9b5mbpcq7PaleAQeAeqziTb3MMBHsJc/olgxU+bIbNdhEdi3
8LGPLFp8u7MzK36DDkKEVioYILmng/yZg4DZGsc5b77qUT4x7/NHVAlC5DoXh0B0knS0L1G9Cz+3
PDhUAhQn+oLAjizHkt+RqrvPYKxkAP9Qz/vdl7KZ6fkI9aNUYDpuMHGaQwT+hbgng45aA7FABG2y
v45QHq7f21kT6pNyUtyMgSMk1NbRmss7CPQHV0RjHuz8mqgwwhtLpK/8/Dq/X0fLe4R7guqpnf7p
9MlvU7S+NfrGDmx0sikEx02X7g4EF9YKRivCeX1jGX/xCv7vk48XDocY0P0fM9IVbNZLt0S0K8PB
tPMenEJkbCInYraLRvvhvZ9BhvPDmO9mf375AbWcWpbieazCRtbFWG6iw0Rc/4KIaz1kcy1qHpXR
mueFw3hqzpUefUvHQnRKHMYC/v3YvUEJ0XfiZixAiL9GumxnZkQ0PHmElPUaiaYS/6ltuwAym6mp
b6+Ugxqm6l3RVhM7aREW8GAIMEbSl+GXBJLEZaOTCt8g0e/cckybGC4bziallKBrYjSMIq0uYLD+
1aHJ9PnVHuYROtaoDbo88jSoUqSobu83iFGs4F8R9cEYvFl9p0QtUKjioQ02z+bDiL3h58Oep+LJ
EGGlNy2dFnXXmVW6R/8EgM0cQhMl2P9Uf9TfjCk0etBdI2fuKz9G8Vei3nP+ORnYI29BGQCY5mC0
VEl2yzxRgDF2k+brRGH4Yd/69j0Uw4HwnN0Uzer1t5G1DtIY9vbUqFSEQogGEni0gEittUk3b+Az
hhZ87jFx2YfoHrlQRU0QXvnc7LEP+dlaJee2sYQAKsKif33S4rFWAj0TDnXh0cXjdXtEnd2pV0xh
Z4/GVMyeM2k/77VodPRcH248+RvzJ7yhqAvJqVxrtNAcuwI/+ihmzw8zfa5Nd6FAFFLsnn6+9OPf
Ji39zJrkBVfWemPAGo+akT2tnetV/6yqz8j3+ppxn29nzm5518W137Mj6/i6cl73ClST7p3VTlJ1
jLL3QkwD2k3cFAhhU3TPzm9yu4Lcu9RYu7rgrE8SBrdhBaQstQrUqzH02oXDhjEGGGwGqBHnlDIU
MBEVVChw0+TaLRIkvlDD/nx3L1zdMwvScUZRdodbYnNR7s0SJ1jaiITos8+NSF12ES9titag08i0
GC6Qs5wcHdK9V7upH18jFQfwP52sp+6TNmUke1IEkOSHY97hwsIsOqf0NkkmHVK98++UF+udBaET
RPWKF+zyudHfIFv25279zIi0ewWCDpBtsi4rVlFuuS55E2rQwm2qB0cf8zyDhJxNZLJAcwUQB2YL
KYY0KdogsWOhvEFZ6zhdILgXyMirOXlAOHb2LkURC/oT7jkdJvFEPN/BvbYFVNgJeyjjhKYbtE/a
LG94eGxDxQ1gCm3/dILv90k5NSpd9mXsFdvsaDRafgEO3786M80vb+x5MVs+OlNlUf7obrK7MRjS
pXt9tlophsH/hZ6loHQUAGIoKIFjCPCwgloAQqUjjytD/G2STxOwcG4FpDLwsEgROgcjvd4h8Oeb
X5ywiVbHaRFQotfmj829MUN2FSnnyZs2c0P1TjwstWg94ZLAPSPmt6GFDCDs+r6deXMrrCYCwmpH
I5f2Qni1QK3je8C4WQM6Gmgyq7bP6K9ArV5FcO5G2ZXAztaz7Ea/P4Y7KIHvmpG9ueTvRf3dpqEh
4J4yghzRakZpVLagDmEAaL/XcwESRrwEQhNevq2/X5RzRYc5eTTUXHIaLq9ssM9MZIBvPT/yKWIx
WVNgmuL/+nX/1CGBEXmBzuxxUD4JKPlmum5Gh9kvuHnr1KyItyd5KXMhigojLh/dpLK0LIJ9lo94
qosu+NSGdOIsN0H/b8PSnNhPvu4NkAzwwmVMxhYz7cOqj1DQzc3YM1NqN/y+0Kd2xdpP1lYbuXlQ
euwW3+1pJ3BO6+kmctvQXPEQRId273uhgYz8dKx1ffkgnXxNKQTUtaJYyEKwrdRndjfJlfVNjDha
U31zxDl0z/BIWUhPjz6uL/pOfDTVGtC97qBBf1gjvhybUMeZ0+UXbYKavb+8fzN948OdrUYR0mPm
ZFAS3LROoYgDtHwW8RVgaJg87340obPIGfIYJ5MRF0H2X4K9nWEEVUO/S/KWiEe5casibCi2Vj3A
EmCH1jSfbfKrZHTO+eLZpROHhqwIe6Zc2GtbbW03OZ4IQsD79EcxgejO370tJwfGllDGvdnOjKfP
vd+lK3liclDbQ802LXU2zlqvgxV0ZHo+Wq+8tImnNiRvU6ZWrVcHroYy28zNaLVYzpprbkQwXrAY
W47kYfa6Ctuh8OXp+kWFjMe8+3y7Lt6107VI7gWKSFtLCgyIaqHim1H2wuQPRfosKMGm3lu8Dfpv
7oMyGTE8dNkuB8I2aSRB3QLW9ty/lJSXGPLkJPZfDpPqQZuZ5cQpw/ijuhbIIuiY27txBP+FdOHc
rOTWCjvpNUhSE96eGsTAk+WcNxhxiQcvyexoYBrG4nNzkivrW7e3eP8lfnFtIw7oH3DexaMC2ty8
SwL1u8Dxx1/GKs+X9pZpSxW6KhIB+nXne2tvG8dBpC+B+/b50N5ukwd7ORbthzUZ8YD8HxvyRYPv
kxk9HRu7xWauPi/n6Jrfks/OR0F8l1YDelMQRGkUCOXgbkG1f0iaoyVmcu7XCzG14j5Cn+n3oRqC
nfpmjoDbL5mEh0c0LEX/SgZQHCAPRSUekyZcxO3uq7eJ/TZ+//wKDO82uMS/jciIiU233XvQ6yZ+
nT707c0u+fH533/p7J3+/ZKbsqBdFBVseB7XC8Qe/TWCAXm6nWTFGDBiZLssyUvlldYjpIil/gAY
QX2IodssxkbQL2+XwaygyjjAoHiBHoAZWwnblfZXZXrfm8+fb9eFOjTjc+CRhcYIk70yerfW9I3p
5hgQL4l2rs0AWvtrKqf1v+hUMq9/akvaMb20D15Pbuer0z7YHYL2HhqQsJ29IZlZwKkOAHq38j9f
4IWvdGZT8riagjYNWi1oFlF1QTQPSN3PUn343MiFlOZ8ZZKDNRCX1PbwwvMK0KjtWYz0rKcCHrOl
l7e5GevlXXLoZ6sSqz7JU3fp3kQHmVXl1973IszvuhnlywfE1Z5Xo4w8o2dE3LkTa4W1LXdo1GJt
Xt3Wj6tIVPBcv7lf3/2b2HG2Mukd3zktVR5NfK9IuUOLC51fzoi9gRazn9S3uzsxIKgwA/b5F7x0
TDRdDH4hv+ANumumhrIfCIzEV5Y3hUqgRCp9XXgjh1ECBYr3BXiQEzPSTu4rK8v3Alm+C2qugRMu
+0h9hbZR9CtXUysOnNxX/fjL/otR++p1+zA+EyBRd/31IwxVqPuANR3Ut7olhdJkyVo3AJyMbcB8
u6BWimCw+qosA/epCXehHopcHILgfzbsfsGvWSI3dgGYXKiGI93SIjvCb9BXT3367IzFsos35NSA
tNMHq+o9WyyymzDXDSF2HsJvEdgIQkzXYsr06fMDdNEFnBqUDi6asPp+Kz6t86hS3/0qqADpH35X
+uAQieH1sbLMsCrDWTrZQrn4pK3RGzUN8aqxJsbMi34z8I6lVRcXhq69znQYkxygEs5vv71FrzzT
sSPIcLIHPfB+CgCSAHpYqN6OClBdWhcvUdMSPAgAciV7yHWam87S8DbpSx2/qM5su/uy3/C4Ianj
arp0+Ue+3YWkwTo1KW0l+p6pA6gY3YbvypsZ1Hca9NJMjIX2vH+DU+2X3YTQ5b9DuD9iWYSf86cp
722T8XWbFuaQJMRDPjZVrYPYXDHN2wQMuypBEgisYbH30aYacXTHFFWySB7BHI1oDNnQcJ5/TheF
w265xaJ4DFtXMQO22Tyd/QMkyIW1nVmSgmLXpU1Fcw9Jdyqy9dLfvpTBmgHQXagcKAtugtGjOnyj
0ubQAdOAFMXVyhkscktF3lm92M0+WF1VjJZngTW1J+li1NaFiHFqS05kU6TCdomCLRNKY/M5iZJp
+pgFPPWBnLhX6QJ24bEodekuYtQmPxcUDgMGnbQVVBbx8biIqroRJi+CufKOJCPYfRsth138gifm
pHtRtExkFx3mjMffdNhgfn8YX4CmQgMCWcfY2by4pxblWxiwWJ/cNMhdY+daHXsqOJDwAC5TA0p4
oK4s8EPeIVhvffWJenI0cg0vvOtsMaPM0D4ZNdRE55fCRnjFruLjx9xTTRdvLdEO1v+Ue/cYfLl1
rskJ1WkwyZ0evfWKfL3bJ773iM4Ian4kN9cCw5a+jDWVJH7KoS0pBlrtOi5KsZ3ZV+e7+dX7GU+W
T90MeRi03nExh1en8rNH8yF+GQtOl3LGs3VKXhxKl0ONjjnf8MZdNEFypFFs5vbVH09rDdcpHdMq
XabrJsfW/q4DsY1CBCoOof50EG1mSJXH6bMuOZrTryjVGlaFiRiclv92bQgh0X9524b17T/oMemD
COHx8qOlhSAj0w1y+K1Sr1PqbhUfI8ShE7iBmUP/XgcFDyB3bKDvgotBt4pZSJPxKUqmA/AHSq/7
drMU9n437lZR5zvRPqjm2Jv005GrN/Qx5/bE+k8eF61ndRvY1GMStR2k9M3RZxs3ezAR64kXjkIi
Lu3n6frE7zmxt9fW5W5Tsj4RlQTgRLxBlxMRJeLFaMFveFDOVyfFQKVskt3BxRoiSjUwQSWybpMY
8IUVjGf2w6T63Jhwr6dLQwClsm2k0hL9h2IRfrKR4orEPSJuGhboeNo0nSgXyAG2WOLQFI/lbBc3
XSi+1rtwJsXXpS/IVP5FAGIswmTEhjEXquky8H3rGuWWtwqvED5Wgsjbz/Sox7CPkMo+ElfM/vw4
ijII5UOmAYABSH7Li9vaLVxQKuZ0/dDGV8CMY9/9JSj8t8T4zRwljbGwd+FIntmU/Bcv0kooryBD
ed1HxPSFF3nP29CcqHCcjfEMXjgkMK+DBiHcQW0kg6j3hrvKd7rDAvs1Ej0HqK7GkJQXrvSZCenQ
x06eGEBZV1RJl1Me8DNkbGb9vRhyhw4aydKxDRwzKB38MoGMpOoxKHJaDyE8CvkmdN74SAr5P+Hy
GisEX/pkp7sohVavc/ZttTxabF6FS67CNhKFWd6Wo9dAH1ufdCh3/VbPYvRK/e57HxVh9SKesjFY
ioZn7eFqGdZpgLTsUx+mvv7TcaIySheV6o/2ZS8u2xZzKI7NyItcY+9Ls8+VEhhpG2aveoTuS4Bw
T/FVixCxuvdGptsuHlWogMRArCfmac79mWc1qrfKqEG4m/ZpVabRttMmI/d9mHLCY8g7mQGz47+l
SG606yorMyRgdwvjCQax5BZeyklyk19Vb8hqCpTcJhhr9o4Yld8OTVwBsFRMcNL1HlVTJXDVYr4/
NOG/WpyDCwWjgFKBdC/qZQsXsVB5Sj62kR4ofnOzhm/C+SIKIccuzLgzE2fx7H2JqgPsuVAYcj9I
IySbbqqWcac5H8Yd6cPUQLF6s/7y4IYMLAX5bRGV2d0mGKfsHWypEJOAvUzAVcF0DjAq/dJUis1h
5a+Wj1U82+g/XPuPSCgIfkcTHthRwO8oMEjHcUVzRLUabeVr3o2+ebAylHfHOpODSoSwgRwCxHkW
gvdyOZ7ebc6+7sUFc/xklizyu5imj3OzfNyFuzmzEwHae2PTLsf3jfzRiOmizAMGbYCvhw5AsW0k
E/3lC8y2qKX6yYMFccQGjP8S7i1ruo/iqy5Sw24q2LlHqxIX1/33D3AkTLVhZnvd6li3ICQvQNzV
M+VWCYybZL4LBTtreqPM9n8oM3P8pKCGeG3iXxirkz8pMqzFOmucj07/GgoSXHLByftUv6v2j/DR
/oOXw4XbYcGCYLs20MLhA17xcoWJe/vDqRdt+VQuOx9kvk9Nwx85rMMeN0wCUHjyyuSsDqVsyj6p
e620obBmvGiG6ilglg7mx/X08KWaC1TWfvoPcpnBS1oyKwXGctk2XRtbyNugCg5JtzUVQWkzjUeS
jEGVULIjhcRl25b1IbHg6AfWDJW7NUVvYtTKkaxauhjCdfK5BFIcjMx5CFI38AWDm4QnX5tU1hNn
89qYbOEIRdxciEzsKUuA7eq/efEXnZG36Z96cJZ5al8E5JOUfrXvvG1vmnzFvx5jv/XIlGk1iWeU
JKfxtTX/3OawSSHZFNnIic14bWxtNXXQ1UBUI9S+CWmN5Jk0OC7nwNom+2gdatYtr7N5v+hbf6wa
Mwj72IcWD6yhQxqOIzy3v6pXgLl182OtvhTb123+5fP1XbqCp3+9dEIPWuxta65gDtwWVe1ktWh+
1Mlu2i3LP46/x5UQLEiYmKeV3Qsy7r2lNwdOT/ykfBdzKQc4jKEB+GIE1ePhRtBcf764IfpImERc
CpAJYwbMMZ1vXqr1K30ZiwP7G7mcTNuonWVzm8eEGyHWN1oxGOynzVMCtDQQSA8xSPlz5VW51pry
8AFIUjTd8+3SX0Fe2O5ujPVIQniEhp1dR2FLxChomgB5yuGxVfpUb+v+Q53SY6GyBFWj8fMGkrCH
4l5UDtCTgDLS3ZINK0GJqs8Wcm8r6G5QtkJLK3tUnkb2e5CaS79IuqAHrzmsVrX9bt7soSoTZKbG
LZPMkXLsMo2W9AbuFV4T8fQW49n0KuVCJVLrW6tuTXjRylvhzw0mGejQjeouDu7g0Q5z4AIOwjeV
3CujjRWMmIf3Q3XXmNTTteeRfRsuBO5eMV0L0z3XXK4ktF6LWLjXosvXzfO7ZFpexzOAwZPRCszg
yWJDQcxCGLQTmDy535E3m02sWO6vHJ3K/lmgG+iwMoktxk3G3LU+3DZEDmHRpanzX+x9WXPcuJL1
X5nod/ZwXyKm7wNZZC0qLZZsuUovDEmWCYA7Ca6/fg5k33YVWZ/ovvP6vXSHQ1JlAUgAicyT5+C/
M3Gu0KzNGFS63+xrE6FvjHdhFuTXgESvWeDc59f6VuRdkSVkq+ymvCU75S6CqtbHcwtL2OTn2wQc
7QA6YnqhxDAr2dGIhKBBRPCYtEX12GjUKfp7KJSqcgsdNMsJGfGqUcqjQxoNJqs2Zl+1pbmq4jhM
U6T+IHDKICYysESt3iBqb3A99SzwN4bynYIJHforKSmTyFxbViQrgNk0A+3UJwNa7W12JFXikBi5
e7XvejDe9C2JtrVB4n7fjtJYbpScQb/B40Zta4/QPgc5tYe4N9UtdxxGx+m8dLCJxQ+8y0tAjO1k
MFrZ1XO1hM6ySQ1kTFaqxkv6oiYlgRh4aYUgk1Rr3qP7PSUaGHeqWqszf9RLNbsyUykHdjGGCjb6
Y3sWN9CfiQpJA2g7gqiwgW4+3P702EDyNZb9kTOpp1tSaSMYcoZxtOorlPCKaguEKY486tVoXHOM
1Wg4kaO7SZOwzLiOVJ0llWdTxSKS2/WaMtyOnY4uLI+yGl0lLqVFUituJZlc/sYyewP9ZVZsSAf6
iUcSEousW5PE0NNiTTja2wE0kKRxEyPrVAPckkMcxa7mRJYUFGMij59Ag5qrN32bVZrj1npLUF5j
kWJ8hmA40Td6E3fVg930oXlbQXN8REYpr+OeQv1b0o3CjbmuR4kXM7WhqTdk4JR5lFG667d6PlSA
QWjQ1tUCCdq6ETDtTt6uNT46au7GZWlDpM0hjWFWvlZ2fbprjEHhW9I4UlO6hgZxeEgES6HJvlmV
TZS7oe4N+37AHyilK2fQYbvVMlCtILywnOy2hVq98thkFoMyosOLYvSsyoyg+0KHIR03Y8Jr3rjU
Kpy0dPuG1Q1gFLKSIgFhylG85RKroMNuSfEAweXcGNTYCCLTiJRqbULvmbymSRNjGUinFbdyV7Ts
ZswrSRDxhcpo+mqocel+oPi0LUkNSf2uJfVTLcPnRowOWf/HEEuomX4E4ZF4RZOQkvIKWt2pDIka
lUkStIXqPNJ2JGSd6WuEp/3eAbykvbJDTW2/lEij6qssjUSKLMsiKE+7Tp2EEBQHRardBnZRjt13
uwalVru2w4Zr0LiuMN343krT4PVpaTi+OOnop7ZuWhD0DzWXXKlUiPaVyGGSPCRWHgH9wEx7NN12
NDPUrrVYUclB0cekqVdVFbHBcRPNcQC8IlZ1aEsWt7krm6ls4v6scz3dN7aZ4AroqAIx8qzmFd3G
g6yaNxlr2JgjgQF/hypv2mXWtwY0QYWADvYZmtPRRxXWvk3Mmj9kRp1bOzMOq8y4LWVJ0umnRAbo
7SomEFiX3NGu2NB/zmLViPEItEctuomYrVUQva6rZAfaU9O5lomZmTdN21osMMrEib5nzEmrDN7L
bGurmozJ3yuKxbjpaKVVqpv2tpURD42Xtaq5js0ZIzdNNmaR7kk29k8Y2Hrbd48akW3ic2KFpt+P
mdN6tmWHo98YeuSkm47JoK5daUqVZ8OqtrC1ZDfUobJtuJzhE4KsBwDMcuEGQ2n4OButkvm53kas
9wyGE5mirEmhvF2yYLDVYcicgNhVkfcNPLOhQ10FjqQ1+BWXy4RRA0W6MdLqPUeexfymhaSPAsDY
e+OG205V3xplR6LcHaHwnV3rseoU1yyXGwKKZZ5KaqBD46W4LzRpjB9yUMyA+4EoBS12NKqpsmuw
ycJPctQ57JHJUZ3d0grdYTeQDLcKa1tQNAskWHMQWH8JWauN6M60Mi11LUhQZgFg/NRQ3I5S7JqP
L7D5q0uw6aDJBCAFCCKh6HUexBJatrYyxOC7gf7krb7TPfVNNPNQj/uILpmrgNASwpBoJFrKJV+4
wc9MT3LxIwX1sk5AtZNH1w4Zd8piimceMaK8jdZqBQ2G4CqbRujS0GtS0cffUBDagxDxXtQq0Qns
ShWUCn9DVmSWGTPP7YkRnzznBqNCdyHs6esi9eSbZKv63RdFVBk8lPKJN+jestbPvJNmYnXyiJOt
qtESjWGUKAE8y6aboYlSdCZJa4D7zI0ZoLl7vZTImmc9hFlkHRHsCV4OcxKOZ0Wpa6VKvpW+uW5c
UO9lGC7dycf0ICCLxZWgDJU3S4HfvNQu7KLzDPRJmo5M6yRPMJqhHrE4emcntR/NHZpaAiPcNyvI
1bjVe75TKzfh1+Xn1ywRMrE8GXGVNr1aSoAtIeDUNpIvmDVB6L5UF7sQUp4NcPKuLGmjKlkSfROs
UDp0+2IP5A5r0bW9PKS5x4ImFEJYKIpB830WRSdOFqL91n51dBZ5LSIc9Kw6OHY/PmUuWTHxLgf/
PixZ9mRE0IC1UiSqXyE3Cc6PCHLWdWk0btY4rfvPLQkyLcTiKCsi3Xi+A3ulpzjmrFc9vMtQlpW1
Pa0ePjYxL9uDWvXUxnSXE5qhomC9yxvKvuL2IwqlznO8BTRo7Rgein0LFufv/nOLkx3el5JZQFbn
1XwStQX9EVFAt0FLquV1kIK90zco0q7iDK8Ad5HxY35KwzbKT9DKQ7IahdrzGR1SpW8ot17fVd11
t7i1btqvxk0XqEHit+jUW9ElZtY5ohQzDLlgG/LVJthhpskcKXYKTmn7CvmEvY6XnXhIto8q4LrL
O2C+qc9tTTY1j/uaJVH7+p6Cg4Z8h5b95Uf+BSsKimtQ0YHcBnh1JodWZePc6G0DViA4tRaNu4J0
8D84OpCIwjsfeUwdHHbTp35utE7mROprdagHt90XqChAtbbwceGRzW8gZi44JvKD4tITNzlSYefO
QWnc1DZIMQVeddznT2SFrpnmVTRJd8HoG5AErjwInN44C4fkpflElku08DtIUE4HapejVHROC68U
OWIh3ye40BbvmgvOjzTG32am1cNEqqJearpX+0npr+jGumKBYoHtCuk3vADTwP4a3izCgi6clmdG
p76SdFICjS4gxu11QlexnwMmmwOrKhiS6MEw3d/wnHmSCCS+6HwBcRGqUzM9Dzs0Rl2rezjoD2YY
yxeKLNX1fzalJ4YmUZ+DaN0c5Q6PQ+BMpBR1oMhHr4h1jZ7NFiMja/NlcV9cXMcToxM/DS2qt6jQ
YkqVoPoWIwxE++GhQuqQr+2b34Bzzu/ws+l8T/yfRIKNMcqjMvQIFRxXUDIAC0i3iBYQniwO7uJe
+DW4aaIy7JAdo4bwFxC3PqqfTEi31l54F+6Fw7Trcc2BGqhAQ7Jkeu6pyCii2o1jDYcAsl/n25+1
vTk2cvWsV0GYP9v0ftQWGuXmCycswB1RngB56/T2MUqaED5Wz6n0SJH7MmyyWrhb5xbQ+Id2ZZSa
wUYGsubzMSi8LsH4mTyH4Af7PK76B7qzV61nrSmA6QEWbFFx47JFB0zdoE4HMdLEGfsqp3Uhxc8R
is75ZzYUS+GC+MrnOUkMSXVEstcBP/MUykUaBS9RGj/LBI1mdFNfgyziwXSNnQY1xfh2qYh0ISI/
tzfZ0mULiiuJxc+l3+KRqH4SLl/cijekMErXlT+iwrvcvnAhEjs3PJnJ0VJ6M9ViyDhqQRiJkjL2
Na/24v3R3JGdbH3+2FvmDg8vhHQP8iUIiGaBSaSj5RGov+deMe/AUxkNld/JS+zaF4yAUxvyGIiC
0DM0FdzlDWoEITJhWrWlZHDT6hgPC9Wdee0KMnSoISHqF7JYcx4CUBV1Va4c9XUPaHQLssh3Cg99
xXAsV1CIFaDJZrFKN3N9mMVGAxpAhEGzzeakLEuR9Di2gRYI6S++QTn5uvUFW2voSZul0vU8kpwY
FF/o5ByWEakPbVYfrVsF7Af52sBLSvGQnQa6YwlZMTuHLWCbQC2tICRBUDLddrFGLOQNEzGnkNqT
/CYQQuGLWvaz3T0xM9ltdWYANlknR9FFSo5Ckbzyy73ipSsZFBKL0cgsMJiYm+yxOo2H3IA5tpUO
IDVDLA49a5AnLt0ll1wSUgJo2XvHUIAb+nyp7AglOKrDiP+DCdzuMYfc1T6JLg9EkQ9K5zWLT6sL
HimYIwzsNtDczqp8YxpxG5QOr0Yf0BfUWOCU5BYw243dByICkjeLSNtZbADfPzU5eXHEea71Cmdg
eTcOICxeW34FIiVoXatYv8UdcGH9YE0D5gZnCVpZJusX1kpGeEZfCSLlAomhGuQYoasvvz0u+OWp
IUd8kZOtlmVVk+YJRRgCHmZ1VVNPPN1i4Of56JEcXc6LseQMyvQ+k3+PTbCCn5rUBguvD4xNg7qK
CFvBBvTOmy9kLmnrQoQCcJhhaZ/P+7pgFl0lABcJZokZcDnrmrokUfgiNnoGOtp21+1VCEIuSQ7M
MeATQ5OtXhHoAaSS8yKv7bX8mIDnM/aire12exzPwIYtlTMvHZfI6MFNHLCzatgQ5xMKbru6R1Ll
RV0rB+SD0Q00rsGRvxP4rMUCu1idszAFZfVTY5PR9ZaZyGomjCHtDFcJg3QrWmCXx3Vhk59ZmuwB
9I7laFDVXnId79Hqfii2H4cF8yy6GApyFaJNVKAJJ0Gk0w1OPlL1pUMSdPCJ1+AM09BNJbq3xfFV
g5mVbEQwubRks2ABliFtKRgLEI6gwfd8xUItj4giyS8GiGDDe4vudH0B/nVp8oDyhIo8UkACwHdu
YWBOERr1iMkD9ZhWu328hPC+YAHNYMAMAEwDQsPpA6ay5HFMne7FeWiAoEvvFbf01CPdaghYB9EF
4H+8XEJjYOp5MAjOcaD10A86PROhzpiU0P956Q9aABrUVf9VuRK06uGdWDAK8jzU7lEAAdN75GW7
YcM8ZLlvrM+lv9S9NQecI548+S7TY5OPg5qnZSdcZ994fRDuXkz4D73PVhRC1cVVsyoBfMMuTNxd
j3zz4ikq9tlkH559g5kLRdyQ8u7FfGKeubZR/RGSsCuAe9zkngSvxieAfHe/0dp14cZA2xPuXAvx
0jzN57CuimldvoiHK90kq9wbjr1H7t/hKSv5/uNVn3uZAmPgecGhirWfUlPpQ1042hi/KBZS3PZX
I3r4+PPnrxGUz9A9A3ULYOi1GRtVCZLHMO6tZx6MwYi0TeSb22itu9Ia/f3bxcthfnwq70rSQEGA
pxvI0/N9SYwW+A9iP9vXY6CDa9XesxsRKAk2wIWRnUcsQPJAHhUIabRtohMP/xGH0MnVbtRkhHwT
PwiAK3IL2J79RkTSmU+DJZq/8wPt3ZaOpzg4g/F8RY/xxBt5aEhGp/aHuEWOVLpiUesXyd0/HxCo
CzU0OuG0McDFdj6gvgrVpkrkg/NgomNSueqhOTNCdwMx9NViwH5h9s6MCcc8mT2GBs1KhzH6WG2h
XHSLGOxQbhM/vk28xXBdfPNfm/nH9J2ObLJU3IbCjZ7KB7aFHiFAep1+51wbu8zvrqTPjacaS+Dn
pdFNMJ46Hzo2xPJBuzV3IGPZgXvqQUwk2S2/sCZbbD66yV2EJjXHiDE660F0+JXXQk1PuhYAQLL7
jbfP0tgmEUoDVFNbZfIhRplRw9jslXrbgc4YnUfLdCxLKzcNUnJVkkJMpDDWrOkOQex+gJYkR8rm
N6ZyYWxT3ZSahXUjYSrpo9BUYLeCrjjdO2tQpO0Wt8DC2KabOu8LrvYwFj1X4Eb+YcxYAxuPNytd
Pq/O3wU/3US07iNAx80yPer7Us2dJFUOqQ1yAjGbmeSJNwFLBYR8lTw5qw0BwerCqXJxlL/MTjsr
+FDyltmQ+V5Lh/CxBAOD/i1x8y0HS6ArbflST8V5GPPvYaIWDpothOvaxD1zvamUHvbUdK3qDwzw
wL3SZ4BE1W7Ta0stYhOcwU9zCDchPusgRJpeOMDIGlnU4WHgxilKE+K5FUcYpOXlkPVbcy9FajFb
Zgo9v+h+2BXPLURJKMUg7XZ+fvKxpACX6UgMiBwOC7QmaBFVK1A1j+1gYQ3Po4S5sclhjZ4qgDhk
/dAMIFMeocHGMrAFwXFsV11V1+J6XXxPXvKb0wFOzuzcZqynvX6IoEIJghmIoMWo2dm3oSvtRPfI
f+SopwYnZ7Zt5oRKun4Y1nb80K5kX7RVyne8/dL74k5fCnIvTCqEKfFUNlCbxO00ObbtvDYyk9Nj
1TbtVjDGyWbTbRZW7sKmFzwBeAoJiT68Jc7dJI7rnEC85Gg96NfRswhUhLMABOBYnnkQtXmGUuTS
hXshXEEREnpmeEdA9WP6dtFJ22Y8NQ6jtenRDh5Jz235tDCyC/v8zIY4yk8CCCnpY503xgH8SuhZ
RhJT2w7t1t6n28odn8SDue9cqKnYTaD9w2LC+4Y4Mz7ZfUpHqpKaxqFYiUftOzVwuBW8dQaw996w
kReJei7cTCBcMVVk5ZCGmOVRez2hdd+T4xBC6lFBKpVvUFIWnfy/0/g+X0BLFpx/IiONJsAp1iAc
FLuR4/Jo2l8LbaVbzzRauhfmA4IJ8G+9050gtTLZ3yxG/83IKySG4xvQwUMdBkxAUGLwx6ff2Nzz
4/Lc2mRzpwO0tEgjrIkDDPJTV4htvW6bBksp27lfWorgzcQNJMiAphlbSiKqOxxTx/e5srfi+yId
XB16VDIE5D/eAxdWCRl1dCqB0hK8ydMES9eSgZGkO9r5Ouzvit63yEKlcZL7Eo6ODr4TE5OTfxyi
tojiDvMWbVJgwgNRBpRS6FCnALmoSyKtl0YEOTLQHwjZCLj5+aaOudWGvQlz8dc4vzdRU2JLr5z5
vYIXqSDagRgseMunLTzM7JWKtWi5AlNLBGaAyI/ehD4Y4mW00RlL5kSC9/zpAXNoUIAkNNxidk8n
rT3YgHUdE+c2jm+iFKx3gCfd8qJySzS2VLaX2Kr/sV9cWjW84DTsXNGDNXOMAhb1KmyOfGVWrsim
O8iQspvQbdFyuXhxXli0M2sTHyGcQT5Yao5m7EYWYiCUC1Yo9ByBDc5zV9CWV16HbNHHg3y/RCYz
iyQJWmpQDIfSw3QhTSmRB523R/Rj4MQHXdsdcIGIvIAk2qt+ukshY5pvNS+8cmzPMZH0Xhz5hVMF
lN7iG4BVEUXlybO8isFjgxcDvoLzKpK1jtdWCG1z8PstSX9fmmSgSlGzQB8fwLuTG8dQkryENubR
wL5jr3mMw2UJYbZkYrKOilOnmcK748C2IQNqNN1GzqIypfiQ6aqdjkN8iZNre6g7UkBs8/1AabFi
LBAQHslw2Y14sSbrxTPlwvvYAofLr6mbnP3Q4DarJBMmtaCu4B/xGmBOUX+PM7SuhX7qrD72zUWT
k9hOlS1u9yVW6yfHjyxasZqgjzcDeC27Dc+C/6PFybOnscvICevuvQBKN2m/FRBZ5NntreJpsKhk
C9XyiwuJxlIAXZCUgtDK+UJWAEA3HQxq7D4KUWh17IVJvOSOYFNAA66QTUIr2bkBElsEumr9URqu
wHXn9eV9habnhWkT33LqjqdGJr4RtegvkaPhqDiQsKg+o4fla+61V4KfbNDA4fID5h/eq/Jyb/Wl
GTy1PXGSzOp4Aea3Y434cdU8GujXE8SW8m34gJIM9KH+KWng+3UOCUUkl5FEBKPJDCGogTaMZ8Mx
/GKvxRmJ5HK/IwQchSEwie1b5oXOqlw6qsUkzib5l9UpYNDQKFrO0uFo6wNE0XdFAXpEIIvGdCl8
mPQ//hgfaN8gAQWU7Bx7lclG1o+Sil2gHIQsjeTnaLIGURTdafddgN4NL3lq/coVYAcHOZbmO/n0
U+D6/61EeGm8p99isjWylCKNqqpHfmCogG6sDQP/kHajo4AiajflfkRVeynuvHjmnFqdxk5sRNqn
U3HmCE0BAlU5EdbY4FnJAxooS4HNJe89MWeKwOfkIJdsldaQssbd964A5GlQrfPGtaijt0+Fx74s
FaiWBjh9lFAwGqaxiWkFUZvsx35b7KLrCqGoviG9awCmsxBiXDqBToconjAnQywyfTQbDJEqn6Qu
IOFXpi0c2++P/OnWODUxudYrYJFyYBWPsiKtC5M/UODGR/Y1Lvd5Wa2GsVhFeQ9+jjVa49wc3ZbO
96i7MVIwNzZDoCZPoKFwk6H0s8oLa/Cn2LuCr8fiSnfuEkVf0WgvR/2G9kHNHiG7ZcXXmvqJtEd5
jAPJMvzOUhdmbYJZ+fcmBLUzlExxP0zhiRJvjZxxFTmHCtFgPYIjStToExeU0vRzgorvsOj9wrnn
8/jL5uQcj5O2LUbMIwgGNmCFAroOleXFquCEmuLn0AD8R2pDPFGmLqiYbTU2g4rHQ3yjP6vfm3Xk
63etJwdNEH2qADqS1pBjQG0rNpBZ+fiyWrQ+8ccutXp0PqvHqFvpuyJAh08ToNszRQ+eh7fzdb4F
U8215rL9iJROlLlZt/AVLm76k/FP3FVSorpANfHYxapr8GdKFoKKi8t48vnC/smOG9KmNpRGsAcO
T4N2r6uBU0d+UVBfxkNa0Tx7ePt4Ui9764nJSZjRErU0c0wqfxUUsyJ/S6+pL1gy8E4T2FC6Uu8/
trk0i1NnRY1XUTFKBQy6hYk24nphmSZtaD/89J3ZHFAStElO8bslzZgpGeJwFvpGiLG1W/Jiuopn
AASK9DSapgo8Dp2VupQwuDS2U8uTFYx1k4VRrmHzO9BdsTaibVLfQoMF+DiGLOpioV44/fnOxwhB
LQa6ZQNIrmlIY6CmUTWO/X7toY0EVfp4HW7kIPOHzeJrfn4j2IJaAdhrHMxCnf3cP/sGZYB4TJ8g
9JsEpomaL1tZ961XgFfTSwNjp6JQtMTxMZ9SGIWqzLtCBuhVJpsubTUoNfP8qbTQHF1tDPPhY3e8
cLGeG5ismdKPFbq486cqd5sE1PHopIJ+HE61BJW23wF7T8DRwj8dEEUjQoNyMtrnzMkOUHLeZHo1
HgGpCpCS3rFvP5o5cJ6ty70Q7Utv29+gp5mv37ndSciNznstNrrxOJL7oaZuqL1V5PPHszl/UcDE
u7Q24BToIZys1qDp0dDH8jG3Op+VhceTZt+Nmo+C3J1ps/uaQMjwY5MXzrBzm5MFzBqj0HIiHw2A
Ym4HPzlqkFExP6d7sJhdJzcSko8bc+EQu+A1jiKD7c4GAsLABpzMJbLUjl5FMt4S5jpcC4v6Z7pH
HzESaVGwVGi7sHJgE0K9RLNB/TjL9jhVVg1tqxxbvstK0P5bQWwvrJyYpfOTxAGxDbDsoBECeESe
bO68jaUILdNHNX1QQmy1Rl1YJ+HVMwPIBALFAcIZTZ94fcY4EWwgxw5iM2X7KTTXLLoGicnqn7sD
UDC/7ExWBh6YQBNIPWoKaPycCpea6PF+HaJV8t3+sT7QcvI/tjq/ujF7J0Ynj57c4hKxcKnl8VeF
3hEaeqGK3gPpRi/xv3SnAk//bvG/zx5a9b/+B/9+zYuhAm0Mn/zzX9f0tcrr/Dv/H/Fnf//a+R/9
67Z4yx549fbGr5+L6W+e/SE+/6f91TN/PvuHn3FQQXxq3qrh/g2qPfzdSPSWi9/83R/+19v7p3we
ire//njNmwxsUfdvEc2zP37+aPvtrz8ElPK/Tz/+589unlP8mZvzunnOnqd/8fZc87/+UJ0/IWcO
GVIAed45tLEQ3Zv4ieL86Th4FMPDkdSHHDOOpiyvOPnrD0mx/gRWUwEtLmDR2ACiG7nOm/efqeaf
orQti55ClLPhvn/8+7vd/XDvH6uCqfj57//KmvQupxmv//oD/cZn2wCHIsgOUfYBuzHoMh0obZxf
op3NI7niaeESlBdUb4iKCryZnBrpl7Bkta64kMDMTccFAavd3HXg3qAro5QGZZUrEcNrAs2rMmTv
1dzepmXTSSu5SePwqiGFZX1WI0rCg2J2JZQWG6WvN0VZs2yfG539bYAKhvU17CQ37G39WTejAeQ2
UJjNPWqYI2hyeKI9gh1Grq4JKIJqr9AAX0Ce3sl3coc67truKCk8NUMn01XIrcjw1CoJKxRVx6YM
HC0EmasOqiHNBUTVaVZgGsrBA+AYg+FHSqq1rjI2JtDmcix9aaLCtLatAlGeQEGjxNHp6uFNsRJy
7A1AIF3elHbnORaXs0Mtnjg3TG56ybd6kAH4mGR5WGcxIljIKGfxEKTj0FZeU7ARNV4FQ17VWgNR
wVzJZLCoA2UPeiB95LgSWKk81FHT59vOYjmU8uIK6esqB8+pa2aO9tmSSNF+VevS3nSQYMr8xCph
At0l8vc6ZPyrpXS14doDkGMr6JzbzibmjWy/VbxIUDNMUiPbW0bXtc9j3hryzm4dleDKTZts8Fgr
OfiSPJa65qVWYgIJ+rqLUAlMJZtByKZEW0S7JYXgcAqhIt6WWwPFhiqI0qwnnxLIeDZHgA9doxh0
9ehAKcIAVZKkGH5TyEqxUcHmM24gtGirt2Ef1glU0TNjrEE3oo6vYWVgLUKpAaWIyYsYcsF6TB/B
5gRoq8UtwwV9Xg96wXwsa8/uIgWEzinPEtfKBq5epw4dJUwGqwPShxx8R22SuExL8HThava9V63h
NY5ITTecsg5h+Fib9W3UZCrxoj5zMhd5z/iutYbe8CSFIFnUc1WHEoulgAk4ATybuElthMckieXw
a5nxuPSpPVrxjWalNeCUWq7agSKT4Ysic6fzjK4pwJKql2b1xhyJgBiqt4viMZNJoeYeeAfDASIW
KnIKoaP1uB2yLkdyCA+7dJONSZrvuqbi7WPaVg7yOpARtXeUG2UQyTJfGX3/wlgz2t8KJRmzfdLW
SXxLu9zItjYDXdE+w26pQUIzWK0FRisK6VNXixh8PBxTLfqelrQyrhWuyBBjLAcwJsWZZeCK0jPp
Sy+HYeYaWcifNZ6RA+0iTfJAaaSHhWdExGy+8bIL4zXUMx08JrKS6ncK78t2o9dgrb0qO6POgAnu
asWTurGl6O8c5JCvK1NnclDwITHxFqpacltYcV5/Tkg1dh7pq166R8t7VWxQl9Tj2o0zR+Ir1CIH
y1fbXim2vZlz+qQXttZvh9hE+wZWstFXDcnqp74v7Nq1UmT+VnELtp2tpY+jescVCeJvrs0iEJfl
gCVlVzTE19qZhdQWx7JNQ/WGWtiUSO40Rr8fI7WufDumsbnlBU2HQ92nVq24AMLhevIaQnTpygZ3
UnulUpKru14rpKcxw/7ZYTEUNGzyzpZXua2O+aqwI75TGiUDU05Mankk7oC6NailjGoAllnRwmKt
yqPRQnQxBYtWzrK42ymDA2omRuoYpWsnRZ+KXBt2+SDJahm6Ax/Vh46FoXM34gwB/3aiQOSDcSke
X1kkJ3rgxI4hrVvVYuyaxqnmeKBnSwY/bbATPCrDGJ4acYyiclaW+XXeFmHiNzhvIHrSJXkfGC2R
xmenobrZ7dBeRjPqZy02TbkvUpqHELerrTJS7I2dRigFPqQ1SRPFl+yiHxp4TRaBGQ03Sd3ajyq0
Vayr3kxweg2NQdNP4Wgqb3raJtCVqCUqrWjTVwxy0oMie6CnGyOPjHVNXAU+EAejYUvfcd9Z9x1E
Kj/jctPBQ8SSpvRKKBcXntaWIgdJmki+JlFXS+BootqTQwYdNwtlhvbAtTj6rFdl8YVrtTN4PRrp
26tELky64hYpgKE04d1BbCZgX9OTKre9ENxONhjlyaAEnZETaCSrIPJK17ghR0AlEF2M626wU3VN
WkadK4q363MeI8vvKgXRfoKe/3/I9QdQDh/FXFdvGT0PuMTv/4i4dAXxERrlwBhjaNALEz2OPyIu
TfsTbyQDKBcDUAMw4al/R1zGnzLkTSBoj1DIEVCRk4BL/xNKK+i/hoos5KJlARr4BwHX+asDEEFg
AEBiA7A6nk0CE3AebslZDQI8uWZuXxSu0o7bErAhopPrugq3J3NyIbY7f6T9NGWheRYFeSHeMnlB
qUy2WN1iH5mNuelzdJGktVvE7PH/Zmbyjmo6Q+vSAWZ0Gb2BreQNeb0u7SXY4yTfOh/O5B0VgsCs
t4Sd8KlfgbwendzjqriDpD1EQ8tVubcP4aZF5gf4hpdFcMHSZE4eVFFjNzwW1vmK3vQryC54hKAD
h3op8rzylXr1jwHQ8yGL2P0kAWswNuq1OAlBSQRWHTChY6j66j2zvF4qlIkP+/Ue/mkMd4xI4OFf
Uwwrac02L7USynqxXQZDZkY3bZ0bG0mp7e0YK/3GHNXHrgv7FVq/k4UOq0vzC3UXBywHor1qip5y
pNiuuiZD30uteVEXu0oC0LeUeR8763lW4X2QgIZg+2uAaSHhNXFWxBOJI4UIPSUjRitTQu7Mqjt+
bGMC+JkbmXhqYg/FUKowUvtd4qpQR49Fe913wY/1G15yYeHOxjRxTTWkfaQ5MNe/AkR1VcIklCuu
4icL/d09QtcbaOM8K4DNoii4KEcyyTzNRztx0pj3g5nZMA8W4uceYB+GAhNPESO9d7cOm1FayNxM
NEvfTdoggMXbGGBrc+YsLQPzsxnhHdV54Sd2V98P19bXRPO1r/1Dvta3HGXIDGXPtl3FR9zSYwlW
pqUuoEmPrfgWugaUEfinZd1Gi9yk5qpZFWhI60x8C9kD7zyQLOleWrPdYoM0bp/J1jSgvYXYFMlu
GQhl8fOTcyDHazUKSyJkcCvowqLrNfVeDcMFg+zop4G02GU7d6lzg5OkADSd2CAJg6KCJ/qHK9/Z
pYvlAuGZ50cOzBgo3QGwgq03RSYTrUtCPYSZYdyUFvPQqeOS8k3RUV3F6w1MwAvbf37KnBtEBHA6
kUaOCrKZg3szziMX5Kwuqb8pOUKNv/M/F+7dSU+0cIxzK5Pl6gg3WW1iWPp68I3NuMk9c2td/0Bp
mkB5L91Ol4eF1l6hBCmjGHI+rKhwJJBqwSDSOy5oW4acrWp7AeO9YGTaBSrlra62Fozw/JCCJ0jZ
FJDiWpi6Sx4B6ngDdxCUT2YYPlUjXYvOdXg66MBC11Ld6Gbwqzt05KxEEURtPPKoHgrHy56Wu6nm
t4NgNPllfeIeVO3Rr9PBOmXfawghgkFrYXznANQfrnFqYeIaDlVLkLXCgmjAERsLWvR3QE4soiUu
nE7nY5lsYbvXcXBVsJTtw3WzTtcKmpki9OQvdU5dOitOhyT85uRwGppQtiMZhv59Vmgg1eSL1f4L
98z5gCZXdxaGg8p12AG+8zYErnVEg+dwgHjsCsTLq6UM+qRqO1+qyS2ujPlotsr7UjUAF+hQ4PZN
5O7bl2qDFAdqqBFdOZjRxe28ONTJjS6FGkEkBtMFlCESFxkZNGVCgLj18vzWem+4WazcLvn+5AwJ
41DVVeEvyuuA3nZf9+NPkQ+9zG1yk9z/lrazWLHp8X/iOdMTBchvnjoaTLYdYJjt/5J2Xc1148zy
F7GKObwynaijnPzCsmSLOWf++tuQ1ysKwj3w+vPTVm2V5gAcDAYzPd1uh7hfmU7SPZw/dYx84ZPr
0CQciaUPQ0o+ZWM0MzrFggQQT/mimUArBUXl5KDe7rPHugNfErjrgjDywLh1I7YYaK/b1A/U1rCH
tLhVrOik5sVD1kaPcSYdg0Dxx5CX3/C+v0XFodA0SxDNk9/rBkAGpvvcqQ7DfvASwGgsN3zk7A8n
KtHJN+aS+rxeYI8gFED1P94jg7PRcn7KFju+Io5HHlapb7kERNQY3vkfwPQ9KHWBExV5AHD5VAiZ
CrQBSdyt48Utll2YJxwLrC3FPL0M4D+IUQC9owJvYMgdNK1Qwv3FHoiaYLnR3R4afaKI+GHhWckx
yVgUVoMmKaHhAl8J9dJXhsKIG9OM7Fos7Cr/IQ5X53eN8c4g+/VhgXKTMl0sdFqwbeoFqvl7JKAX
r90bEan7g7kC8nOpw/rJGLWBWqQ2FujSMRj3Tr9YXJLB5voYHeatsuMsjPytL7aIWJWE1hHQ9ZQ/
VE0tJcVsENVZcbY1jEyQ0V/hG+EpyQhsxTlvkGLbeI/16NGZkMGEXg4IxyiDxjCMQy4oEQ7cDASl
us9zN7lD60I5EoaZ5E3dqXa96y9BGLpvIUZwgeMB/bPEK1Sw6nDvHkZkBOUHijYoFxEqMupORe9p
yfVJjXCnlidlcOq9ciBz662rth65xjOvGL32UG7PbwTrmMCwBoUibDzIR6hLVlDaJhdHGCYjRhC9
73XHhErJAv1diPVdyiWfwJQRfD6ZpPZ+EIsaSFKY7Gb0XNpcNmy9Ck64f11ZUAy3V6AwOeXLRdZZ
6GgE7vklM4/pasXUXWsk1VDKCcxPFeSUxwutnzlJH8sCSg3guzUBu/5CBNuh6bm0MTSNDXMzKYGn
iSMn1LBeHJCQ+9cEjelOs1GvUgux5t8RB8DK3nVBe3fxEpyZS96bg7kqMlkng2gK8rhUPIDmYtt2
owZPWUYvNWV7EFLOsWR6Ix7ZZFgW18IXUo9gFlFLt7BzMQY5NS8uPWNLwraxEdWHP6umUINMv0KB
BcpLCW0MzBHRiKFSTWLIJoiRrX+TfMntqm2vuTXIDrrbcI+KCm4M5ae+7SGcWTrJt4mg9HnrZsVa
vCERbzEpA/EuKhcb1bDvwgbtoWwX/aj8aTuAomz4DsVtPnkeI30n79XftmhGgGBsgdZFXoPCJhQt
rI2O5E/agX/Wx8DWMQg32baY7CF3x2N91d/yma/I+aaD/foHUPdkkioKYoCM4xEEO6ih2FpvOBbm
BWLR7uTwL4471PtQ6kflAWUHOrJCCEXt8Ti368k8TEHvWnHE+XzMBa1MUDHUgrKPpbYkhkodRkEN
u6xkxyquZk116mnhXJasq2K9ICp8NsB8R4uBcyhoN02XOFNa2z3pKaCAcj5SMj0FaEGwbKGzArWK
z1naGGmqATUTcimFW2VLeMhVP9vzXiIU3dQ/JxB/HrAy4L4Q1T7biUTIogQKqHQ7V3T6U+bmaKNW
bh5i1NUWU7fUHeudtKxzpNDpfjYor6C5Gu7kA/98MBdtYbUgDkTVmPaXOVwiLZAQWdVNeWrxjFY2
1YmPZWdH8JUdymlKTWjRBMUpQIaVgegLdKcovBkn8Up8TcA26Rd/QFbDqLYASQTmYkJdTIYmP+/0
OKT6MKYCjp6SY3Ch7l77LoOSSl28aOEs2lGqXTYtdzaG5KXUif9kljqD0DuZ6ymaovfnhtxBqCLd
tNDGiJR39un88bzfsvJkzJuDBR79QNSL6Xfm2EulNQfI/cntaICMfUH9tLPBXOOpj7zVMe5FGAP6
GXci4b2i8okBjIhtKyDAoLZ506aao9XVf8Llvx+QTyaIz64qLk1QTQbm2n8lab+I7FHh51ZcyGeg
PxPh70LTFGKVX7Tho6pWwGqCpNi0cr8WbudGdGZZ4QRkCi77azUAakMzEocdhHckP1ytJl4ACxp1
bBhJOUXQiownObqVDuSuBYEKMt3B1bXvfHI3RpwGUQxqjHhDAR5LvzKUrIqI3ghQBaV1JwGEkwVQ
PMu8ZURiD5TFeS9k+QXa/TJwgBh3/9KNLSyrbuYRywR21ota8JTVw3+D+//eyg8bVBCZGmDZoNhG
3k0kd0n8SSkdy+vwUsF7ZnL0/mpKDn+RCWIfP6xSN5ClpwtBF0L2L6n8rLUcMR85Vw/7U32YoA9V
ia/YZPhUIYJ9V2iOqM12YpqOoYhuRMCZ5wr4PGvU+dJroVLSHguKw0sAVuyxso1snw27HJJe502x
qozrzXsv4668v59aeaw02Br8BlkXUkwLFQmQuzszpEoTLxUO8XCFFtpSASRp82hvWPfOJ/vUZYsi
Vq+Dopy4zORm6pFQghItkxQREt1ER8edystvGSnLJ5vkflitOauDWqsM2OwHqIAAyme3XbYBVv8E
fbqGk42xdxjJPCRpiVq7qlDWjDQssxzWJj9FL6F4BgoTRI4bwqAp+tn34jTeLandXfAK41+gtURF
hRDo/7ZMXa+9rPQQVUTC1HraU+8huoWOiDrCRm7tpnXJQGzjDQ8KqE86dDYOKZfAlrnThO9CRiUB
MBDKk4exrtU8wE2RScALmmO2GeYM6N5C7R0j5DozM8YBYkyUf3Fx0GUUq9FCISUX02hWjzNs9EN1
LQC6VwZgVBJizYW257ENMJ0KMbrQBix6b+nmlaRBXg0idOfPFnPxq19DBQ0tMwRdWfBr+qj5lk/i
m1lLt1atnJZO2Zw3xVw4Girg5yHSJHStz0jT0ewzJFJ5qDvN2ELzuPXPm2BmMZDLQbYGKQtcyFSY
DQRR79T4PRPNT4QNq/d7EP39meQQ1xq1eWogz2KBPjB8t9t1lxUSUwjnoOWOkcqDMdrcARYSaOhs
Qyb6tCA4wiGle9xy2eYd1BVj4HktrdibS10Amy20xsWodmZtl0Myfq/Eqc3cMVpSw027tHqBHGMp
2n2QTPec7SZhgf49EEjBTBTgX+CnId61ClJDVitWMOEVQsjeu7sRSoioQxLFc9Wfmz3EADgJAjWG
9ev2XlukPnAcNlqA9SJQ9baSQeJd8wWTDLXdFo/G/WSCUE5zuovhNGz4nKasw7I2Tn3vWJJQ8+iR
7EVFf5CT6TIx9Duz9Mzmv+mffV0mFZMCTD0EUoyXTjVLtiEJx1ZGNy+POeeFlb2CU0jFQQE3rE6H
PgyUJZgNRNjvystc1+xSfZiBx+V4CccKfX2PMpRlMXrwK3nNAj9ID6RwQmrD2s+8c5rJXnqAfnhX
qMQ6Lqvlvf//lXtGgEXPg/zunuiPkw4vSN6hJg2N2D8QdOAtk7qxtUzSRCHAMkmWkjwtBdgb7eJy
eYE6KQrhiidKN3wUCjMIAWKDgAfGka+4hnSRzBmUi7/yWQIsagY/Bj1GfiVvQZE88i4w5jI/7NEP
RcGKG6khxSFdO0h6aKfghMq1+/M+wzxpRBEcw/ggZKcfiLlh5FHa4qRVxssETSlTsMH7bMsJD2zA
QEyigr+yRJ00PU/kQeuxfVFpT6BQ7C+kR0lyskcjtYXvhEU8sGs8HAsnx2s4tHPRlnbnF8u6GAFY
QhsDGFQDwfRzFK2iYkhQl0aLV5Zca7hqI27tmxmoAaiF/p+qfh3xVDEDHyQGfLP1VHTBhstpG5Hm
ZXQz7kQ79tP/OM/9TwRbWaTyOjStZKNHj56AVNC1zh2htCu/St8JXHs3sKNDHXlQWiaaBNqP8zvK
epygIP7vcqkdFYpuypUGxo2kechn1RXMGyNXXydw3zfL3XljzAOxMkZdgnkg1rizsbdx9ZABjIMR
gcHiSW8yD8TKCHXviaj+allMDkQ93skiCEXUZadEyWszqpf/23qoW05f8j5pSJ+vNkV7KjQXPutm
OS+OsBoXGLv/+EjUyVs6YMBBZkR8UvKnH1YHBbnO1sCnGEuQu/2vGgtfXJKmSp7SaehboGNs5FEH
NLcxueeAvMH9n7ZPpR6LQ6fIoRohBS1rU54OTRIPyFOKqI4AB8PUCO/pxvIMUpoBEEPVAPSkDlqz
SKCUGwDXm17lYqM+DB1RjXMrr/huQTt4RkZUXmVeC/FtjmniCHT2t7ZMnzJTTjG4Asua8L1OnqJE
dNouddUQXVeAcqRF4WUSxCW+WMSbCYOgKqGxpyymlljKYKsEFhIM9tFzdiUENlFXINALGdfQlXxp
gM+HMHsL7sDDR5CdPGedOuiyjrkvFIJhXei9Qq9sJGW8FTL3dLVC6pzrUZFmE8nw44f4tLjxQdnm
mzS1B2iQpMeC0DE1e/mAdvrNxINK8NZHHfykWszKGmE72gXXzR0ZGiCpS1uCkgn85Rs+LpoVOtFB
//d7UiHAVKFgLxFMjTI/KtUejABoy3BA88zqzcoInbBMIrqVugYjDThogr2xjVMXlN6obICJ9qa+
jBHptv89BqxNUjEgEzDRBgAj6Br6e1W7a6oEVMmcrIG5LhnUuhBzUJAlvQO6VtltIORdrpDXSOfO
TrBHpSJ75zod3R4YOILX4TOysz4YkDp4xBPC2C+g8jJOehCKvCebwXVwjUqRnxWgK6vd0ZXdsLKJ
l3CRJ6w8fm2VCnFdOSUzhtpIqze7Mh/E+wKXre5A38UAXbl6EK4KZ3bTwFbAJZ45poPJxvMflHU0
UE/AP/REQblNfdAG8ulTP2DdRRD6A1hAVO51yIptaxPU8wGV28Gs4n+uQ31yW6cTnDx103vyVCIM
++Hr+FgZRIBxpx54HUXWNbI2TzLIlTcpahUvTUHy4GDGZHtpF/Mxajp3mZ7PbyW71ggyP6j2oFSD
IZrPlkZ9iiFkhie8uC8Xz8BowEP/S2bJwLMlQtnvIRwc+BKGEgjXJcc8KxUGTOJf81SUUzE5W79X
vFov2OBtOKvvVZvF0fYimKlNUABxTirzy64skv+/2loLXE1BQroaS2nXi+l3gwU2kMtINzFptg+H
xIWUnMtZJut7rmsVlMdqqdQZFUmBW7Bvq/HFfDJMm/CMkU1uvo+7Ircj9fAHwFzWWVlbphw5ybJZ
rCXs7OAXu+AtGTepl29q0rvMduoRY1NbLhaMmfCvClGU91pzuoCP4P3t3R1n3S/LjfyQQ4uIFBpE
PwLNXHAfHQrMFXBVdXi2qeiUGG0jjx12ugE4pLxBShJAdgp8XCD6m/3hQSByTxf9S3TPxQCSraQz
kvVWU/lQDSEkJZmw7BGVMKJ8NYj2YE8ocWA0GdGR41RMn8KwKPJMgEIw7fnZkWUtyYugwkrBwe7U
su5mCqQHBDL4z+nesu4ZIiP22xLlQzV4BNR5hKVsTLb5AqSLlbWpO49Rz4sHvEVRrrOYUOKsiOuY
F82udbJbzc98wVMuhHvCDAl6iQvTsK07zvlkhaH1CimvSQU5DKsFK1Q3w9EY7NgAVTmRW0cARPcB
uKk/qBUxYIR4cn1sK+UvbRbUc1DAqIzsFVPZ+8FqRifMrywMFnVLkdpNDxhO2l2PGedVyQz7a9vk
O6yiYDcbydzleH0R/HTXOUEDjbBbQvhpbMadmjr1eNVfSeN2rD3+qAfTocDahUInxuG+aKzkchV2
IylHVKNQ2U1tSnbRZ4YHXU3OISEfjj6T0KKDDqkIom3t/dm7WmeOWDQUM9oc4ItxUiu11ZGXqLMW
A5UKTDEBJAVMLnUOy1HsYn2CCfkiA3Hi4oo/i8vQiy+g7Peqo461Sf2Ux7WtsK6xtVXqTA5hq4QB
iG0QbErNL+7mU40GQ/mm+BC6g2BiD53oBrHPzR8WcJo7EiZADCe4NXtHQz8CYwsWRJBqF/QnQrrV
GruCwKJbax54QomsYnuZ7LkXA/NrrLaKOt1K9vtHd37+vTwRRfXIFyFPJzktLiM+IIRZj11vE3Ww
gwKcKUVK3qj78Eb2Ysy1QtTnRPrUliv458MICwcGaiRwJMGrAc3+gsSURiEGCQX5KMLlbDgCyunH
xZUKeznou3gnPomv0rf+p/FIrmCitgOyjuSaO33J2mdwGIORCWTvgMJQOU4LOpneKrBq/VvvDUdM
euL1KOBw1xFqfRDa4s7UMiu3hgKRPkgPYhpbpIJZXxeKGJJHFqiovWA/4bW1B8fSdXvdXYV77TQ5
k7e0ttl5+kHeWjueb7FQsNDC+fgBVEQbhfCfeoCwXXxUjjfKIUHZ59oAIe6jAPZYUolQj/DrQ+7W
EFQ7/Q0U/dNPoHLpehQKKXwviODkbUzg7D2y6clDgRe7WtjRnve0ZUKR1qum8+coWOIpx7a3Xvsg
Qxx4/GmdgArfaW+yDRC1G/o8EktWvFubpJwrmY2mrmviXBLWFo122m57dXf+KDE9WMGIMjjGWTqM
rZmKM1nXkht+OwluzqOKZb7Ycf/+a4IKDUViJJpMQsOvdO092XixTgZKdCiSf5tfhB/n18S1SJ2R
YpkrU//1sSrZlb8TcU4Q59ggw22PeIlc8xFj7I/1sUjqVKjCXAfgAUIFK5R28XI3NdpezyX7/Mp4
VijH75EIBg3ZSsBBnWDZ571kS+pfgCPW34ty9aYfuqElN54eXGElGEOx1XYH9l3n/GKYpXAgT9CG
wqQSmHioCz1Cr1cRfznG5DY/+vvIx13pFaf+qgL1tMrDwDF3b2WPuspFsFiI0S97yxMCp+wtx6zH
lUHwPuWAHomtfG/+amaTKJ/8u07qNi5TXQCnGTZUsxfFibfSId1gSHQ//+Yt5r1Y2JfEyiJ15IR8
FkSUNMklUezKLcH8qUBCOxPaeI/ldeR2eC4Vp/kIVqZyx4dxsUaMPy2ZOoEVWNnylGz1FA1Hy5Lt
spU2vQJRWfUmX7SHCipgZpCg2cJJDZjf+KO2alHfuClC0UDlE/FM30nFxTDd99LL3/jtygb1Pa2u
+KfOOfgTJAsyt76I3ApECPWu2I+PvPcub0nUx4wXcBzKhAphEk+m2di5chXo1+fXxLNBfa8+N8Qy
JyO+kWVVbqMnt7HStzaYsLzzhlhlg3WNmIqTSqjIWkvmV+uwdubeulZlfd8Jszslb3G9OW+M/DH6
UQI4FCGuAdzjy3hVEc89BjpIW6GxrkMd6W8t+5mAMh8KyO55W0zYxcoYPWhVo7CV5BNWpm6qHQjD
MQWR2ZgJOnabvwGSA5lPCE5EPLXoAatsNKRxIGnnGAQOxMtKVKPPr4b41JedW1mgfM4KgkVaSMhq
oa29bHKzazM76Mrwv7Pu4CCtDFGOl6tSKibk3jSDCvyebyKIBc8vhenaKwuUx+lzpc5Aq2FiXutT
X1SDQxPULjBMMccDeHtGXc6N1NWa1mApwK3cpGp62UJk8Pxa2JnNajHU3Vzq0VigIA/QhE8eoOVG
uZFQSkGpnMy8YVR5EjB1x7PKKqCsPxKViUZDBs4n4trpA5kl7h5VIHvkI1+Tj51m/7s+DN1+LpeI
rfyPO3Suea2U9rgQais/xwM6+h7flXcoEvFfr0wXIRLh0HvCiC/d5wgNPdWqFl9uMO9reZdA1UeY
ObGIne2sjMiflwa5n2nRZGwiuY1BHKhsBa+YUQMgij7RPoBoHyfBYoa/lUXqngLh6Zwt5BJW1Gar
lKUfhBjbDQRfqG84fskzRceLblL74X0H/QD0LIOTPgzu/J08h3VXr9148Yub3G3uFV5ViHnqVouk
Aog1iqHRk2aqupEzG68kiN7edluCxQSgIn4GMoWLnWYfQ+huQlwEegbvlITrql6dFJoCllH03jO7
2qW4yXQI+UC+wUO/w7guILV9lLf99vwus5f6r1WFOhyVPFpySzxILZCllj+ipON4DM8ClZFXWTol
KfmMVmB6uYlBiu71/BpIgPpysXzsnEKdgmCpGgM3Fy6WRmkuFzM/jMm0rapkb8mx05pS4YvtyKnC
ss/3x8ZRB0FrAvDVk8+Fy8bJjOdRgrAUpibOL43nFTRfNuGVk3oD34fMy4KG0FHKXQRUIlCQzvLT
RLXvmpfp81ZGeT86l0UikER/6mtwX38zIaQb8aBe/0/o+tg/6grFANQko/BKzhj0G7srzF2C3XD2
kwUaJZXzB8R1vHVRd2moRCVIWbAuHDC0tt7Exk5vQFOJ4loMduQduItDR+YyDvD8n7pehS4tQoPk
Cssg2Ut7yvN7jo/wFkZdpYkxiOX7VdO+dSiWenloS1DfBHSp9TPUywJ7RJffRTufe4uzFofiOSox
+Af8BOUr4YQZu5IwnImQniJPX3xF01Uv8zuMrd404HDheSfTImZcwDQK3sYvw+ptjeiZkMdYIaPz
Ee+TOfU4+0niBR1PEIB/m6BHBEO9WhaFhH9yq6I95+gJRFQJy1/uW4lr/eDY4yzJoCJkWGlZWpD3
y685utiTiGhrjxoz/PEQ3OjAyj6et0l8/dwS6ZBZLRJUMWEyAJQP/ZvxMQhBHhkEQPbkymg34szZ
Vd4iqXgpZ5DpQhzDUU96u1dBk59fnF8TM1auvxv5Cat+UaNFOURLiTNuzI3kgrYQZHjNYww+kcXD
EaguTF75h+cqlP9D2yUupfdOTrt0T2NkemU8Pbd5fC1rowNQ3z7CUEWFGUxB1m5iU1L9wUw6zt6+
45rpz4kBYFMEmQrBL1I/o43UINcmrNy80J4S4D1u0m3pFcfoOEDp2BgcBXMC1Va6XhxjHzUopS+m
Mx8zABe4ksDE1rnfQgV2QN8GQHzwW+IudlX9FpKT9ijxYEQ8K1QwnxTCpGViYCgPr8X0oexHFBZe
zjsUy2XXu0pF7iDKu6U0gD8NJgtaBVVVApjcb/43I1TwVvs07lWwUiKPeI6CWyX6cf7vMy/a1Spo
0N4QFlkQafgepFQ+3EF+4BqMco5wnW0x7Lwx7s7b43wYmvyslqcCRCdYj57tS6V5jpdXkJbenDfC
ehqAqYWw20BlGT7/+aT3ulEUDaFJyOuHxlLsTHhqZkKeNtnnDTFXszJEh5Qyh9xKAkMDCtdBEPh9
2fQ2REDc83bYX2lliPyQVewqNDXWDYI9Rq9TAJwKFIoOdHo6xK7ZrX/8wfwXb2nUOdUTWVuyERaT
XbwNb1SPTOL2vuTo/oSXfwXtO97jkezWl9CgoqUPni0JVD7URZd1RhElxGQMtuVRvhUny/+bfcQA
COi1QDgJCZTP+1gFQhnGAcpzhM3jvUedOsI7fUfoTD+zDU+aijl1a2GEEP0GJCPGl7pZlURGugBB
0Lidm7Z296P81t43gYu6OKHxKnftlWjLL/BSPEr+snm7/gGUiwbg0B7TAJtKXghhaLfoXAIuIOI/
iP6e5eTH+I4ooUdeknrVBS8hY7bp1z+A2nIxS4IhIBVRQkwsOzALgRF0A5R9ckhSm9csZvYBIKIF
7CzQCCpqK58/sShAqkUhnxjEMAfCR5GhckQYKXh4Z+YJWRmi4v88xLUQkjFbvTrl2gnROc+fzvsr
Kw8DiEjSAWqUwW1F7V2nalmhDVjLUD6rU2kPIhJN8Tqsa1uYeCmYxAybK2vUkR8MIRMMkiBlR0Ny
Cw1KugBo4fVTvfWApr8C9/uHby+yVV9O/soy9c2ErhjkNHk/JeFNBdbw1rYgeR35Hdrdg4b3JSAG
MYgPQHnqaiN3wIL5KSGogFkHFABBQvPZZ5a41LVaRByPFQH0M1shu13annNZMMMbuB5BvAZxK5TR
KSODMKVWiUWKw32DIa0xeD7vLTwD1PeToW1Sd8QhrTC9TIXFNwWezzNdZLUG+kMVnRiEM1ykbfTO
jlvVxoAihMHja1W8Pb8a5jdZmaKOVzAsptqIMFUNVSM5uM9bHaq1My69LLX00DlvjhWnkCCLAJQB
50Ved58/jy4OVYxr49d4p3QEfOk2OxCeRbDBdtwwxfhWn6xRq4tqwyjCHkRnRXQaVGObzTEH2cmz
QGWOk7yA+YUQ/cVxA9SI1KQQTVMTn7NtPI+gzARNYAyJis80OhkQsU/hzTKgDkUwSeIVdDRj1Zn+
iCuO7R+qAW1XzOd/IQTqdHj53CI2Shgg1fRNPz1ZPC5adkgkTPdgAgADJo0XABVgAF02pKs9GYSC
6lW3Lb8B+4tU6MnamKatfV8yREV+g4AZ+leW5c/uaFhxUFtIze15eu6jfDM0Xl9Czc4AOUfDI4lj
55cra1TGrMhjk5ck9cofRs/wS6SXrZvuJIf0eAQ+zx/59VTANxFmdQ16nVCxoefhoUcxxzMGzOxR
VEGyJLZgs7GOILpJnHGMHq1Iv4QEEujjG4R8TUm/NQKylG7anfdehvMSbCc6tZh6wWQ+tWw96qZI
JGRBsmV4tdY4aN2B+wQUiwk3vjA6WtDYARcX6lLvY9CfP2gIJrtirvBBF2N0auUyywe/zwXIJpRO
mBzCobZFzGpEPIQ3O7CpkNI1wf6LC47ypLQpqiqfYZgMKEDnh+REKu7VaDsWkODgDSuy6iwQQP+w
R21q2wKFscT4tqA5eOjuUq+F4AUAc878Cgr7+U6Ebp4DVsXzn5K7TBIPV0+kKRkrqyE5RDuDrY4s
UrmQbn6V5bIL3juWGV1Xi6Quc6UNIy2ZsKlQHbOb6q2RHznrYQSAT9tIfHe1nl6spqpJ4JuKHUsb
fa96yosg2uXG3FUapnfzO/GYvmZ7bCev2c8KB2gzga0GTBUiaIOooB6FatlP3bvLTG5/I0EzwnQN
R34ijUPxIPFUipnn8MMe3WYKlQmUgIRiPijVfGumVrgZaqG5SLu635e9KHK6M6y4vl6gQiV84tSN
VUo+32+AoARmq+CBsJNJILGRHwPTH3RHbrn8ZCww6yfT1HGsK0GpggF+mhytrb6RnchRHq3TsgEa
AXhWHBqoc5DxU+QdW+vYhK7AyQyYu435Ojy0wXOn0nNhKlg6x0FCrAnin6kCXczmWSyupoqX8DJu
aORTH3aoHKdtBC3oCfmgLms/+6b8adbBW5HkvI9JAsqXywTKohCPhXwyXvefT0oKKqK6JOvBhMUN
hpWfSc8mRYVclIGu4wMv2cfjwyDdAbA0vYmHAAbJIBJBYwGL9Uh4ynCN+dlGvTkfCpixZmWOctY0
nyASQIhH4j52R6VFten2vAW2U65MUE7ZZEsHkWUki8utkF/WyU6XNoqvQOIrdcKdNXuQPJV7EM95
ZM7iNb0jecFf8ZuakBP+/SVp1a8ZYljQ0CT3cbh4ffpQQC931B+Lpce8DLBh/cswqfb5tfN2l7o3
IBWsaM2AvF+1BntGm7aTOYPRzPO2WhV1V0y6BvXhGu4CuVo7FhNHD8GphDZKwFPFYZWbPm0gdWmM
YDHSZTLyqW6CvZy62W19H7mEMr2yQde0KU4FirrKrrjP9txbg3neV+ukXlDFHAyaMcGJ5Gt90+2y
V2nbHRpvcfKr4YS52r/T+4LG0OrVRiUbnSWEgtC/v9p+VZcapFAoG4Ch+oEMKae8a5npLiuDlLv0
RWgm44BFkm7csFt2QwE6DcvR7ckbfyw//2Aqm5k5rkxS/mOZk2l2hKFw8MeHCEJ4Vwkijnjbu9HW
fIx/SG/WBanJAo313Gx4BTXegmmXgvCqZkGE1DamYtMuyvdUE5q/OYN4XUHuUkNlhH5m1bJgTUKC
TVVkaCzJE+gAW06qz84PVzaoEJfO0IaEwgv5cESrEeyWXneoPNEvIVnGI5BjFLTglh8LotyyDRW9
6wmX8bAUxePYFvrRlAIIx+aGas95FT2qdSl7YqxD0/p8PGPfTivblIdWzdBDThhHInxTLs2N6pWo
83Yg8gRlByhs9y2vbs889yuDlH+O2pjnjQIPGYyXTL0ftZvoL+A0n/aTckIId4OkJMeaOuPFHC+G
5aLiAcpkZpheLYMKX62eQgJkeQ8lg9vcpY0z5PeS6sg/c6I9dDMhimbbOPcVtApUkDpdJ5Zj+pFm
Kw+p36EUtj3/JZk/yBItFB4g9PqFwNKUIBYchuQ2LF5rYQJl5Y8qASql//m/2aHytDpDAjUusFOk
hV00IF2VAz/BIFtRO+ctsfPu1ZKoVA38zWD0k7HH2jiiUZaqk50GfbQJwvo2aMXTlAi+mosbaC04
6lJuI03fKgDfRKV+04za62jFJ9SCeIg+cva/ZJAW+M/IeJv6ZZR0rBQNdVM8B/QLHYqG2iHYWUiz
HAHj3SPmyc/vAis4IMiBDQ2NKPCcU5sgJbWpDQWsicu8yevuUZaGyVNLMBUo6L4qKapmMSY3z1tl
xoWVWRotDvlWq9LIA1m+6NxmR1TYBIBchQsJJCaxzxvXZ71f1+aorBVM7Y0wkferhBJOJpbuBJx1
Uo9+2Evu3HByLJlpDg09dPWgSol6zedHQB9g3KOUUcFSL5TX6K7ZTU9kYFfei2/GpbrXLhc/uSK8
hMJ3s7eLB1NxMNxW7xZId1RctnL2Zq9+DnWmVB1U/X2Nb6xuJIwsKttpa1yA4x2DuYBabTSX83FZ
t7SkWmQwFQnRl/FUXZ7EBPTvuEGhRie55T4B1IqkQSANlO3KyRze644FnAYg5cMkdc+0XS9ZaoQP
3L61D+0pcorL6BL4LjjYa3tX7fPL9sBLv1ghEbNbmMYG8SxUWKijk6Kj0Wik4Y72MRpBx1z6sZAx
gYrzIOLYoQsS6mQOYkVI+jtFuelKPILAIh5Gk2OKC8dzWY4rY6RYgcSRjqVRjptPwyiUEonyjX6D
2fmNGOpbIS12idZ7RlPWnPyA5SkylH/AX25ALNagbms9MqocPXjMz7a4wwQNrRzO5jEsAHwHLmlY
QVPv/WysKldWpY96UOG9WvaGbUahiw4O5yLhmaB8L4nm0kwLLGJRFNus7gKRx9TNGmj7tApqn4Zh
+aeeKBzk/XKnQPLKOGkvy4t6RWYRoAvd2/lzfxm7gde88u5+ieEWn8wTD11tYldq3dR1WGHnEpRh
7KnPNya0twE0VJzkQJT3FDt9iTbnAwlvYylv7GsrrFWQgoAaY3bbuHeCnssdTSI/ddt+WhoVG4MC
UImRAKd+AShjL/2p/iB0hOJ26dzz62FlHDBmIIlC9objpXzexxgACE2vwYYR3BvgHW0A0Mfkdoyh
8fQqOpFiH/Q6b7moB+IdX9f4YZZy0Elo1T4K8dpQN+pbotjlspm0rZ5emWCrdpV94S3yYa4ke97y
BsfZn/DDNOW4YS/Pk0kIprLqWRUrO5R46DqmBdkEKQYgNBjhpqJwIGCeRRHwAbUATUXhKTF4QYq5
fR8WaFTaOM7lnJICtNQWji68Zcu3aBk4vs4zQmUoWrUkUHmHkSZq3UrbV1DitMDWxPFApruv1kKS
z9VJ1gW1juoWuwVtp+Zo+eEejLDjKxF8QdbFgZzy1kS5e2vl+qCTj6+l38robtJMOwIpE2dJ5Cd/
8e7Vkijv1vMhxNjG+wkePQkMamHoGB7adciXQ2iRuRx7vC2kXLoLyDQFyW40AZTPhZ9v9LsFRHh+
B/IeHkEbK3cD2kYDgw26HwDdUR8sm5VSzENYgx7EA5mdJkwP8Z1w8Wf8GsxPtjJHfbIwlK0KnSAs
TlRuwiR8kqT0VIfCK2cTGc+OT8uiPtqg55B0St8/2uSStkMe3yY+aXks3hz44p21x/2Cqq51/J+3
lPqA4wzlm4hwtTYAHIflgTToIjd71BrfmtHrSPY65yAwY9RqV6n7MysaSBQY4CGShPxmmPq7box3
53eUt6HUXSl2I5orBJ0FGaFBAaJVBSnrqBljtg1NMNDuZ3FRLOiEafqzkhQyD9DOPIUfS/wy2IQa
U9kQPyW8vmDzuwSVlaPfyqhoJT95RR5W/WztPjQBjhLr/RKQlIsAQgdUWYEdzGzJSZ+Tfb/lMdAy
DwXQe3hggOgGTFqfg6a5qK0UNXisRhMmR9QqggDoYrTu3I68hzHTUwgnP4BZoEmkFzYY6CtN5Kqu
zaeqfM113g3ANIAmKkG2Qn2FbhdBqL4PWw33TEkoo6SXcOLhkFk9d0CdP0xQV5nQl8VckJICYKZH
crYTd3ohD0BjI7sT+u/u35QZP5mkomRXipKcEQ3jxk1PybO0jW4tZ34qTqGTXFtX3Bcu87QZEHMx
UaPBw4UKIWkid+0MUgJkVOHkprqf3VVY4c7wJRTglVNwKxmHBf1wqEtlF7xqxv+zwx/mqXiSGFaX
CDkpcvrakxg5xlN90rHN5g60U5mT6L7KnQ1jPbGxxx9GqVOgiq1WDu9hU9+O8k7dxGBaDNw8cQ1I
FIVueZRQUOBPUTFPnwkELSjsoYRN9+HabsnMhty3bVFd9Ub/NMTiqdbyu/MBlHkwgNUF/zhKBYDG
fD7kwQiZQa3BzWdmt8P4Fog/zv999v6tDFAfTZr1IpaIcjGhIF2O3dV83/+cthbE3BZPvNPr/2Pv
SrbjxrHsr9TJPbI5E+xTVQsOMWiWLMmyNzyyBs4EJxAgv74v5KxyiIoWK7O3fbyxHVI8AgTe/O4F
itLaSVlb1OKdicEgVqEyP3YFbCjjLvXM4PNlHcMi85Dh+ve+LQIoXjAtAdi+ig0ZDntx1vET5NjQ
q2v5svPdJkhGNC4OAfqrcV82QxU6D2hSC9ZhV46elINHWYQCdorxxVElFWtNO7WNx8QBoIe0Nysr
PuoA/hKzzF3qrCrrSvlI9Jy74ci3w5nHfHeDWC5qw/IC/cl1eZLsMz00nsHUFzQn4tQxVgz+ymLt
hZYFdTpJRzgyvjF9m7Nb5KuL6i+gUxy+W3uhVjsNAwPMxEpzUAkxwcKeGivn57gpP9jNhcdZtx1v
J0XVPp0UWeBulBfIHxQBhzxfH0FYuRC2+vwg/qHMxDSOuuX9NF8QHWgRdC2HdjRZA6hsELOA6dI0
lymnRKRC68ibMdICc4OWmt182n01L8b6pH9Q/f91VGyAdrmtTkfYxLVs0dE0w+EDLBapySw1Ox2L
rDnKi8QHK2wfzG+Rw7RpgPV0ZYQYprtyos9vxjEMGA+TTjYa+3QohGV+gzhe1VqKMdz7IiLAS+26
nWrTAhf8Os2PUl3LsA9GwQO3GCAQkT98/yZjsGABWhSyxs0Y5oChgzgnpJdTGiVDJJ5UETqPwIWj
fV0NAZUi+SAbL9al4HIDDs3CVqSpljDEgOpeKALu+QlkD5iYBgA5iBeieT/vJuIrYJoeyt181ULg
Faxc/+Mv+eAZFuakNy1UIZU5ts4b9KWfYYryOt8Mp9NVdcYMINgOQQVO6rX+n1W5i33XzYpYOlGV
G/QBkp3C+mmD6iU+U+ia48UEUDttFer52LVVN+lfG74wMjVSxHE1qUzC2IbVDIHxilY/ap4PRSyM
R+M0PANCCXqc08AoI7p1N/OOye38NQG5RHFVNf4c/aWReyiJf69smdwvnLxH4ARXDt3JI0DfxFAA
yNUR82pb9TGDAeYVDedCBzjZUi3FtSwz3Z5UplNEDNjYnW/dKw/O/J5fiLPxJuPgBFq7K8fmfUEg
+0vsQhk1Wckbuwdju3aS3VgBuy6u9dt5iEBc9xMrdA4QdZeA7ORB9TAHGnpzsjDLNkL7D6Bujpqb
w8dZXF05ODA4Ix5H9dAbQNfRewSqY9DunV0NnMnt5ypxbdMXt7STBu9mDeKQwt/N03Vi3otyTe+q
L/mgjg62eHElu7hrpkl5yI1IT0WMrJ40NpoATar2F0CeDgNvY3ERdebGlm7juJKs9jEKHBiZ7X++
Zcfu+mHGa3ERGboqe15Asbe1dTXX5a7o15TniojlpZN6EtuEQ0TR9OcDdfeDR9fgUI69+YNlLLt6
56SyWtLipRCz3le13LekOJtSa01vKf/ow8s/UCALP1CyyrBS1D5xrbWgvqowUGl9UUCwHeZiy/PV
1Msx7/dQYS18wsmOnbhj0JMIY66tSO6MveOjFftkfQZ3TScvsyHFHKsWW8gSQJrOkCiM2q0bda/z
FnSb1DfCYpO2qzwuxx24gy1dqCx0X/zB+6FqQkCUcW85phX6oACFWv6lOB+KQFEKyojOm7b5D5Tm
0Qv9RvttgvfbXAJyUaQLwaOBs+MVeuIncw3fwkwA7NuxEzOfXz6/cEdzzABHB8v4T3GLVzqkjVVx
RU6rJwhNKzSjlZqff22i5lGPDFSFZrFyx49djkOJC6ffLeKJUkVBydFNCxRU30vB4zKu4cUpxffx
bvxa2OJF2lOeTKlSJbxPorGxd950RoTYDtKO5mKlceeYUjlck1rzQWhRZp7DbYokLx3icNYeZb6W
WTsqAR1BBigSMZG+RIcbBU1zYkNCUeeAE0BnztxEn5+FNRELbWLNRtboBm5cjsGjYWCRma/kwo++
ehtwOJahgQ94iRKFMcrRdFUL51iAG7CbwzRzALW7NoJzdCHA/NdQaDU+Uti3FsmSOgUfCVqZgqKY
Nm7VX3++V8d9iQMZC2PYtmNu6xwylOqdUXmqJBRDGyoijsEJ1srwx12pA3kLy6hL4Alh1FqFPDIc
9+2WB3LjAYbcCoqIU7SQypN0h2n6QlWSN27k+AqXZzhf82pWNtdSTcIHR32Mp6kUNrwaU79RpAeW
VoQre3tcBLpCAMCglry4TdVQxrY+Y28VybBaX5aeuEA2AXDvHFXh0PppEtirFfqjp9MBlbSF1n9V
k3m/MqPuyrolEKsQCiy4hwO0bqjAvswIE3k/1gPZ428VKPq4zyD0+9BvzIwxmUrAfb3VMkrMN6a7
gkYzzhMALseQ89D7Wn3/CeSfBKP0PZyyZC9Ojewb74ORBUWzWnc8aoEOHmphEmRJTK0cDdTtSfwl
cQG8hBrITcEBDTHp9pqvpA7uBz19IG2x65Zdj2Xu4mCX+2Hfoy+u2DsAsFpz+9YWpc7cwbEFe/ZI
hxE7XWpgmUIy9j4WmK/PNczQFuPD5yf46AE+WNPiADvco32qGksGkmyocTMmLPhcwvFQ/ECEWu/B
eua6yuEgaOqwagqCEdOppw65UZnXOQC2/PXURjBCcb6uio56gb9CjuXMbCYb0fcMGkCV++azPEW+
Fd5K4H5l2wQTne62vR17P22C2AjriH3haDnY/JXxznfB5UIRNYVZwz3EYyhPrZ39PgM1gdwNNpqi
UI24NsE2E60NIRz3l34t/i0NdrDvXOa5U3s4rmhdPXNRcgJ2Fw2HSPYbldhen7o4WvA5jFoX17E3
ZWqQERK7cIrETTcEgBIP6ReKQRpHnV6Ms6x6+se8J6QJ0IWOYh4KIouwsq8luLRbbC4yszf9Tdz6
LGCBeR5fKXat7gJEbQ6AHROg9a0c7GN351DywrDWWj5By2C5tg8cKGzsHiVE3wO3loJH45gG36yZ
tGOK/1Dk0raaLUiR1ESGNwFNGoO0l64RB3ajsRXX96jXcCDJWZxZ2VFulRK3FrVDVNDMr5hHLgD7
0+8BAooaXvT5Zh5TeofiPnh0idMzDk3uFtmJlqEW47zU+bVbrLSOHsO68Q4FLc7o5MicA17450tL
TouTbIuh/ai8XntVaytaWAsMdygMVbgdxLqZNDfoLRFI65vN/kqtXB1+TDtgDBBhxHv9Wg1aPXkU
x3DQ2qCu0Ojr7T5/OUcv9qGIhQrPZ0skMn9T4TpGHO3TN2JNpb9jf7zRvubrAfzxy/VrVYtrzWCV
vEZgVZ1xps2Bc69DeYEUfI5GGhhPUzhu/1rdRVFcoKfBRjfuMqIVbOikVsDr7yoNvF98RBXQ7tYq
H8f8CLB9AU2LWqjiLiEUqDZlFPMTMDX1qQbeReo2O+6+gpsZ1A+F39r3htOFK6/wo+ZwbVMhGSKz
igYYc7GfaWn3beeh88baAtvE9nz9TN+plGIS+9qTeaKGp+OLVdOnrtN7n+m92IWOtAB2YjEKsZPt
SwCPhD8RtDoBykXFrr5Kobm2zoWGzKyZxqNaZ74vLviFGjRWxCHmCbplUfhPQXTVrO3tyiKXgQY1
YqpXSmZ8nt0oKJACbT48UyAn/0H9+Ihhf7eny9E/gEV4MlPixAm5bG/UEkFgFumvOpz/dXSKlR1d
gmG4DUcVUokrnRup3ZCp8qd6TcOsCVloS7dye9YoISqRdamIUNpAfi1OFDKzdz482nfruJpH1Nr7
jVQ66MBDymk7eJ46nEMYX6cWSF/aLQ3NbX4Rc8C4dJg7+fOtDmiNsiwQY1Kbup62uIYVpo1ZpQbv
p/4HQVaw8L59ftE/6k0IUIClOmABwb2sNvpgTVomaTUrKkOX3WaAg+FrAGtrAha2gGZ2M2VqVKGN
z1JWbDNbrFAbHX0vh2tYbFKhsZlj0A2+B2a8rrML5bnWXwHhkd4bT8ClA5b1KkL9sQN4KHOhqIho
7DpVKSXT3ZfTTWmzoEzdoEmeHJJspX4lcehN75TKLy1vAj5dSKDLgS54xfFae46l/spmDd3oWHuC
SZChaKKSvdqyXFFZx1+iZ1DXslBnW5bAWZq0fdHCBPWc+G1W+fXw/fNz+Nbyu9T8HkiD/iVCPcLB
QWzaquWDogBX3rFBQ+qG/QUm6F7sr+wcSFf76kxx0IkvFGgs3Ncfs4dpx1bcveO7+eshFrfBaIc2
a1M8hMy/J4DttqY6ot3286V+9PTUlfslZHEj5nRqmUngu0p0faWanxa7HDMLqbnSvbomZ3EtsqTz
hAlOMR+zSqFZeT4DvW2mvZD5z2c6EDeCiRQs2GjEBczT+3cnJjsTiYkUhDUOtzQtr0UNXWWyItTN
5ltSJj/KqYo6jfKVc/mWV12cGkgGlBx4EzUKhKn3ktHrUpilAU9z3KhkZRrMOzuKQ3bdAk4H7l/v
9+Hw1dw5L+Wlsuz21gzce3ihEV7uqQkOZTdsmwAKParX0m5HLs27Z1uoCG0CAVOWYP9r0IA08KMq
vhJSHpUA1kYwrYGs0loOmgHp2jbheuINg9ykMGGC4rW6pa6ecrnD6E8EVbwJSEWQzr7fYS1ubTEX
WEUfkUuKKwji7/vqoormH863NixuKfOrZ1uiwD2ttmceW+Ch8MUWGlCzs6GE15O9S/N6jxTtivU4
cuVBtfhrfQsFCsiyLs9AwAH8vnaHBO2ejn3YDebuT196QFJiJFkDbBe8hIVmoUXlWf2EK8JLupGa
FXBNDzzrmyzu/2+CFtrFNdq+dxqVDnQAuzvcpvNTAxQ9vV+jHjiiXrAi5HbBWGWgZWjhgo2ZBMpC
jY3rgKgUe50vWLtJCmMnM2Plmh89gwei1DE5sA1xLwceG1iTGECFlJDpFBj5CvSIloBWMqI+59s0
d28+30l1sj+c/AOpi1eWklbrUlVsIXl8i06a8zgeC+QdvSjVvBNNjQV8LvCYI4MLBvw6lMHgki3j
yVLXx9FSfRUsyvciynZWg3YdL+ii/kzcFhqoZ9fyYUe39kCkilUOttZrxtGxwLXgj9mZ5KecfgNe
RlgRANO7X7u4WtFYR4rfmFw7kLc4NQ3VS9udIY/sOGogyam4aK/zL2pMXr6y5/5L/bLWrHNUiSiQ
cuD2ACF6OcTBtGL2arAJ+WTwNlXpnMUp/Su3+0DEYlVyymXeqBcHmxuQuT1JNM+nkwPoipV67HF9
fCBqcRfs3mBarETZl6pLrTpp78BgHSqAnHmrhmats+ypCbxwjWnzqKI8ELy4DgMSE8COgGAzf7RA
XEDYVo7jyhVYE7LQXpbXFTN76ywSdaDloCu1+40jV+DZ1qQsbFoxsTKWql2q4SeTfSW62774k86X
CzBpzGWbmKCHeUFy6P290ueKt6XVKe628oeRdnqAMs1rDTD7gLZsDfVjecTfpFlI6AHKBCAbyyhO
gpPFdCRDW6jByRlO/HACH7Rb8Y6PSkH/LxLnmDr/oJ40wboqNVCll2arBUxW/DLJKP+TpXS1FrC2
6SjI2zaK6QtncshaI+5FlvuuK875XIVJd+GZWvS5rl1ar6WUhd6z2iqmWg0pMct2Hhw0Mhihpadh
nXz5XJJyIA7NyFLSQjcAPAuh9wBJvUF8HY21enGWuGQXI6lcSmdHm63+/LnI5fleilzoCAA5t4Ps
IVJret9xO99oHgpx/7mQY6fh8D0tTrhnTpXTNhCSZ1Vg2qjaZ2tTsEdfkg48VfhNyLAunSYUwczB
TCEiSc+HwTtBh43v0ToUevknFfjbjh1IWuidnIxVZlaQFDfOVhbuyaDPiT/29mOhy5VQ9+jbOZC1
0D5V43JaK1llZe+tvPzuEfsBPc8rJ/zo+7Gwc4aBXtwP/IdVxc0GLYc50GHcIupmPbvL7Vm7/vwU
oC/92Pl2QVjqAMcUGarF+c4oy2zLSHEOjJxMgTHp1Unj2OVN02j5V4t17W2XJ/krmQn5rvVZfIku
8yEPbCuWSZQKp37WLZE+dN4UlBWJ5FywF6/oaz3sKoHiWBa7aNdChgekZF06Aa/Q7tPhZbBzMI7U
2E0O3hHTzjCWU4EIEX17ZeolJuaz+1wrfbCRxiP3E1YT3vj51OVwU9vZKL/pbB7tTR7H4rGv6Wz4
ss4MEri6N7s3djfM8+XMWFM9JIXI7cck9zKQatUu6URQsaz/UXoaTYLJEFkf0ti2o7q0+OTPjUys
YO74JDdTZ2WT3zcoSAbZJCUavZ10uixAxn3v9QlSQzXIipzTmZMk970mtzCz3sz2RdsrBHZBaOJP
o8S0UeMYxXmcI3SQvTd7eyN2RIaxYt3lkDXzJsw6gHcGwiiGbD+D7qmIZAPQ7Y3mzAJkmy68usio
kgEUFQhLu9O+Ktitm6TuSyc7ngdVUjnEnxzSosYdm7AEW1m6KQ+yuq1knIAGvUkIktYs0elwY4Ge
LveSoM07wDvuJRM9sLyQPQIxr98VRKZVMCUuXifobGMHLa9F3JNL4EsWULWkkvqFmHoOEDATo02X
IOJpAfE3S9ntPE4Ah9n0iMeuYl30sgmnyuqt76q1prxHzp7HyankTWKDHoymnY09lnkno1j3yq73
YzNp5j3x5viy42LOttTsM2uvkQKzpzVJ9OdxHHQTeGqZYDugRBT1tWVXlG94jRaAUBVNvXBwyylm
fqJ1wDIqWWO8un1aRk5pW2yrNV6FORSHpfW5i9QKCiMdNSims+QsJvlQtGNVGZFOvM5rAUQh2/mK
aHREWlBz3fl6LKyKJOdOLqnxTFnf17AMYNzUB78QvLRCx9CBjX4CsuPxdjLAqXKWNiJ7RhDSIqHB
iU2Cqm/6a9ONRbWZO1Za5ympdeccnklbAj3FJdNG0yX0Z2Y9EZDMA14UKGqgUM4fy3hGwjztpRcx
QMg6p5R4A41cNpHxLKZksoNcctfauE5uAcSP0AIYKUCrED7NzNJFWlNkxa7x8tQOTYv1rt/POsu/
IAJlGHlHV027M7PCHTeWxq0iGgDXNO0G0sZ410U89oHTCLPzQTXgilurmadxNxPZp89zYorhZbZI
MYfog7DqItDtquRbhhZd8ySpXTS5aIMlRn+Mh1LfwFOgNOgczDr48C1GfuHIeZ7OWrdwbL9qyAyM
hqaZyGlfCmHcjpPV17u0iecgV5zmO9GjZTOIqaxNKIGpznwozja7IFXnNn7b6Fq7L+JYFkHTkrIK
jDi2YPSGWCOYTWfpxO+FJzAdW5dDO30pusqe9YjXg+fysC86rYvcyqGw/x5a+wLDzZDOYVEyMjLI
DclN2lp24LG0G2/1sdPTybenLukBX05HfpVTmbrhEJee6+t617BNa1Ki7R2cb3laTmOigao0E1AA
22rSmxxole3UDPH+c2V/1B5THckS8OygwLuwXCkFBhgYI3GegHA6nRkoRNp5ubF7c8WB+dAE9GaP
DyQpo3MQlroVzAbSevBgTngWdNMXxSQ07zCPc6I90Ce9jnDJxeV6keeo1TwQvEgHMZ2grqqsmdYX
SNBuhunu8z08LgAT9zbmjsF4oD4/WJlkhuTSg67XsocRPWegNAo+l3DUv6C/JKjPDyRQY+wL04KE
0flh0VO7f6mrp89FHD8Iv0Qs3CVT77q5phDR94A96zEQ2N271VnlrkRRyxTM2zEADzBgSxHaAA7l
/VJgQUFCwSFnrtBW66EsnANRayzC3NORbHY2ny/r6M6BogPQZ5jLdj5MhppGmhYSV7outE3dsm1a
j6HQjJU46r0YF727AORzbCDJAU4AKbTFNTISlzVxwZ9l6ujoRSZKlwy5XsZBPqeViD5f1KL+q8Qp
/g7bg8tpgeRoCYYYpySbqlr/Ycs61o0HqecSRqocKfvazNzNrws0iNo3XjwIsk975oCeEP9VX4+m
M02hnUyjHW87yXoi/Ab2wfsDnP6/nuR/Jy/s6mc01P/z7/j3E2sAc52kw+Kf/zzPnjrWs9fh7+rX
/v1j73/pn5fNS/1l6F5ehvPHZvmT734R3/+H/PBxeHz3D6Tys2G65i/ddPPS83J4E4InVT/5n374
t5e3b7mdmpd//PbEoMvVtyUZq3/746P98z9+U8X2/zr8+j8+u3is8GtB+gjF+POL/vXTL4/98I/f
DPN3RPIgUUMMDCfS0OBVixf1iW7+jqMJK6abuBFvjbU164b07XfQRm9Rijl/lELg+f/2NzRBqY/c
3y3Mrjpw0RWABSolzm//eqh3b+fX2/pbzasrltVDD5Guune/YlrXUI8FujV8qYc/oHV6fy/Z7HCr
1Z0TRtgEB4Lm4zS5PrpDrfi8BaZZHuCDTNwPFPo0ArBJg0n9mddSO83BD9VvLGfK9Ys0sQ1MYdQp
yMu289AKE0wlceJ61RbfBJ6xQENzymzucjSki3uzbhujiCgZiOFhDJ/U2gWyFXos/J5mXnErtEkD
lxWZSzJql03spCb1k4KYpfpPWydfc5Pr1l01a41z3nOD6d+7zokdM9And5i+xW5tuJfEHBEsYAbW
tviFxtzKToO2F5O4rwxvnF8roLSMLzUKbCYLqxoQqyFusiZvy1HIHtxhrpHqACZw7W1jSvGsI8lh
zmFXsxH3rjTTJA9qU7a6D7TQzLgVmBWfL0SdFTZgpwehjd+z3vSQ/UotWSOGYK5efyEFtYZb+Nrt
0Pm6ls3mBkPmZffNjl1aoZkcF1e7ycBF13wjLZiqhC9Ht8oFyF4t+NwK8bQWX0WVanoSxEmTit5H
3gikzBhAtUo2hx53dYI2LW0qvHNAkMVia9Vp6XxPSr0RD3k2uQkoeTQgeak0LrBsPaJp3a4VhhCb
1PBEfda5zGv34BRKRwAmyKkpvzM4/+RLwtzWvTQFHPnKB4dXgqhugCtcvBp9WziA+BuNNu6HfddW
WY3ArRhNAMZf6tM4z/DaE1KXcvyuccLr4gfqtHnNbb9L5rlKv0yzCU46cJEmomECJ47luKngvim8
0tgChSM25XbSJz0nUaqLZP4OtdkL4xS18nJ4SjPLxCFAdJMbcxTLbmbVviQZgMFfi8q0ygmwvXPX
GMmWz7i26WtTIU5pz3EUmyoPpJmWY3fSz0XLQeThtLJqwbkqB3Qf1J3WJn7XdlYRiI7kCFdzltRV
NDl6rOkXpugB1XsPCiQ6mYGdwvEz/Erowtk2rVlnaqy1HFgDvmVHpI+cjibmSowWb+PCnEFwdYMO
ND09r0lT0nMNfJnaduyojH8wwWt+5RS5x307kw67JIU1zxetjOf6AXU1+N9+CfCRBkhVet8lXaDX
uPMyxP4JAX6HfBzb50TT6kSP9G7gqQK8wCMayFy1LTYld2Z7zIMOuMZ0Y0sQA4Lu0KEtQfrObmW9
7wpbot8/l3OlJxucxtq0QtpjTi33LYRNw3BOHbASPLrCyMav1EjodN7PdQdiq3TgUFJvCvb/TQ20
NLTw/25rLvjL+Pi34LF8eWZ19nhodt5+86fdAQ/i72iOpnDwDQC+oVzyb7vjmL+juA+aLgcWBs4R
fL4/DA/Rvd/BDwZoebQBeIB4VgO0f1geYhi/v9kdYBWp/iIX+aE/YXoWU4ywh7B8AMSF8VNjqHQZ
ggDYw7MGRDq3eTKeya7Sg0kr0Tje1BII7O1NlaJPcrTJeYFQ0UeGxw0rkZBdOg42wjbahKhkfklT
+wXTsuZ+wE0JGsbQ1Ogk3nbQ7BUP9q3d7ZepVA+sJn0csLRQmGXA0L43lUNb6h2q1sXt5Np8P+to
WLNSECjNUi8Ql7d9KPWoTjLzLIm1LUi4RNhSbdjMulsHZKJdAP6sm5KJ4qTtyJanJv6iO8o39UI3
c/J9WdVDoNWYI9Lc/mvM82gavDszgT/JReluRdteD1uMWE2ANTKdDc6AGaRmnIIBqNuOQ1+dgCxR
D8dyzKKkVoMVnHhbp09OAR3k3Ug1535w9P7wKN55EO+T4m+7Amoc5HRVY5uJzXm/K0ZJOJ66qm9T
765jcjfx4avwyrNpFOhioMAQjTuO/EZu4m9tvEGq0Np7A3s2Ct7sbcwikhLA0/rI7oFvcN8NIg0G
1/JWPHXlMh04OnhOhTiihlHgNcETe3OEDmKpjPV1x4eG3Zazd5JpHRppHPOkmr2dmbCzGEZma3KP
YB7EOmnTeNjE5mSELGFJkBRXibx2RlJvpxYUUmAZPU85b77Bywn6odX3VZFo4Hxo0fzpZg9mM766
jnedtmI3W9ojMt9jZBvTcxsj9YYybR+UuW3vqYWepLRKNy2vUW8v70eJBnuST1vDq3jE6uqBl8jA
pLVtBHD4GUD1uxann4Pi3sdGkZV4cxFg/NwkkEogvAAqNmCWF9Fg0bolXtbEbhOZAYYbXmgwO9Lb
ixY4SbkRlWkOkHfabJA/fXXdBjmWvnjtOHIavBmS8POz9TY//e7GmVAP1FEFdGS9AXz1/myZ3PKk
XvL2dq6qRxM7tW1p6yLeRkRPJjmjGoJUIEUSkuktRY8QrF8O85Vkcx+mM2D+kCmNSF+WkaWx7LIh
PQkaDphv4kzouebsbugcF8c0vUhJbJ+gT/qmzp8LzKxftHy+K2yxzYCWfoPEJkb8ZIr0O2mRoRNr
VaxFnuRt6wGiiUMKJjGwTb2py4PzyeOqNKoqRQFTALogSe95mj8mCJh1vqlVFprXVbvpmggQB5GX
OOc1Q4bXLuFUjI0VkNSNQMP6+vkbWKBn/fFUSKIYhuMAk2NZwkP7P9rZydTdasQx/aFDDqzHhMto
nBoDSsaGVVyMrbjry2lLSiRYvfyydLt7cIb59uDrtfGQcuTgEjfDHESGBEkuJ7CFVokFcqQiyl14
rsLWVwLl92G5emrEyOjNAWsAiIBdY5GZ4RkaNSmGeG/FiLltjWgxmlVnVejGMf58h97XTH6KQrOc
AzYtqgBQFzfGsGKjSbwMoixsR5x8R3+/hFtI72Cbr2RrPVXoY1hRuh91GVqJAWKEGXtcUkSV7++F
PmIWkeWde2u52TMX3rUT84hUz1NWUz/z5m+fr1Gt4f01BFkY6k+g8ENIZyxV/CS8kTFPYo1dp/kU
rcX52dCMmPGu0Zn0uazF+NHPDbVtFRe75pEhcjBS8wZIoe5tHtuVD+XQBUWLBs5ey7c60jooG7Jk
M1n5Tsv1dON6F4X16Mi1fNWxNQMLG91QeLMe4rr3W1yUbcYrXdLbDBfDzwpx5pVoIGrS7EvRayuu
BTg0j2wxmC6RSsRpxUYvrChxasca6sy71UoB9kCDD6eiHOwwZ9PDSBgJcq3L9hnS3aAWwwwFMkF0
w6zpdsS93LdFf5o3ClRFY+cZ4BLOKYtspkF3FXepm56NUD1hrXnVnpfzk9dM/X6mALwp9SvqpCxw
gMG962ixR2ejuSlGiTJLCkCHzEDGXug1yFxs0WIUvruZRA+6hDyzQlPjO7e2ot5klm9StE2Tqg2T
8XvC6MYkGnCAO7PCrFqmIWow9ojrK2hsZ75sJ9MOhHPqVqYRWfqk+aXJdmYK4h1SilvLa80waYsy
aBt62mi1FjqDc009KjaDJ8F61MEKs5js2OSdoTayi7VMf0jI/H1GmYhntN/ZMruinlOFt72TZd8A
iHXvpTUo1Gc9BvwdAGiZFRHKTssB5qzs2TaeuheSIYlRDGLcWsCq5AB+4HrZB0IDlkFnoZxczarN
wInkVVYX3lmW9K924WlRmxW6n+v1tJvM0QwFolA4rwQ08W4WShuwKnrh+MUkWDTIDHi+6CONrfyy
l+wEPlCzoVp7xUyKAkwzs6DX2LCbS37f0DCp4vueJM157QE8VsTs2um7+yrh1i6m7rglFrmD09le
ZmZ3o/KQwEbg6ab3SvytKLUtPDcUKEo42Gj6qDeecKhfpsTdlOypNDD2O02qaZnOZeDFbUD0fHXI
46OWpC5SVQ6yWrryFRd50oR3BoiPhvyuN7zWdyYMBMkOwxauAVOcaTsPT+b3ejv6Jqq6kVu4d4LC
8+9KHqB8bytm5CmpQO+YY4ApAaxgUEzez4DyXery0JX9GJEALhVT7iYUOVx86Nb3dz7Nq0mIrs3v
uFF4GySjfjhWvi1rHfN7rM1Q93IwXBFfz7DVAYMN3piuiZJVZ/qxS9AXRJB1zZoTZE+AJSlaeI4x
eU6aHeFJulvRk8e2FOQtYPYAFTHU1MLwFGgUQtDH8zuU0EPNEVENoNV5zq68HjN6jTlGudk+e2P1
DcylU5CV0yYRAXrrtCBOy60oeqBLcd5taNfeyWLFAh9xHLCXgJ5DAAqgYH25lwmSUHU+O/ndoGev
6GJ1ItLyzmftuC9GowJYKv8xCXcOQJJ+2hXezdzXbujkEXALW583FSrmqYhkpmlhnRI7AGJvtrHS
OAs4pVnYaTUmXXQrRO5njWHV+qj80f6u4ZjC84TRWzbEihL1O+jH7s5E95cvtQTOuAcqQlq44WRO
w2nSAxdmlLa95capl7BuV1HhRQ2xtiMXFWriPITP8+TZXRWkKYpQnHPH70fnm2WUJ3UOVJ5iksCr
LGd/7gE6T5Ac811P3yJBqF8MMTB8jF7GodZkr7pZwEdtfZrH5p45+qPxUE/SCkrTsENPNugaP8uR
jfSbwboTdgzinIlEhcnu8lH/QU2ebVcO389povc+wf8w9yXJkePallv5G+Az9gCnbLyRu/o+JjRJ
oQBJkARAEg25m9pGTf/G6ni8X2b1Iq1+1puVWU6UaSm5k2juPfc0eEQpUAT0CeDGkT+W34YJ+5Al
yfTctD/qbaUHm6QHabMaJ6Z4mdEF3iSRuO3js4+h6gM1kIF3rochFxCvxgyVi3q92xYjj6PZ92y6
FlHAjh4jV5pN9Krm6jXpFgklUCBOA5hduB33ncWGDNP1Ow53vXbbvXKg9ogGubc12qJQ/mKLj3m5
i9hZKFIxGZqcOY88/f6Jradl8eCW0cz9oYf9Tq6TpK0ykc455BWicnpBwFNTxzvXVtDwwqwfPXO1
6NRDe+1/1RSKGZku2xmYMAJVkOtSNCHdDk7uqd2CExvP0WrMDcVkOmIlm7nZYWmcTJ/UgAWGuzHw
yNFz4SfEPhpskmEugqXb8zBS59jqk1qYPiKaWRVTpMjVECOasllKy5KTTbkoG6GgqKGrBW6HWzoc
dV0IArhRy7V+GwSDR2nrkz1+6osVxIpgfgCRQO9lqD4cc/zcgu1QpDZ8ZdNqzhp++iipnMrXcJrO
G223XdTUkOV0cN52EeLTSTd6BazC1pyMFJkC4YCVRsYl7ybzGTSOX6/tsgc8yPK029R+0eCpdTz9
iY6730mTPDogpjvRLnBk7uNqmJh38nT0C26t4C2Ewa3v9KNuWQASQCLRz3l8RwP66fs+IG9usioy
0iuibY4qv4ZCytMrEPpl79K1ZJ52Za1mWqrFfx8mr+SJrq9r159nsi2nUZqfLEnQUYXRjVjrGGME
iL1YAsa5atN70qvpJBL4ljDXPAwpIiPrMTu4MNzwuw9tSH9mKOujblGl9pD3huMmTcMZ7T4Nr7yN
yCoMHdvBjNbLm2C50hDlpCpdDn4o6E0WDk8d9X/WwZKeZe1EKcOtzsOeZVWn4bubrcvtjGkBqNa8
4n7PHliNo20c84RF4q3xv1BoODhHIBJ0Qm3Yhviq6HrOVIul6jwpD6rZkn2mFJyxGv0TN9WnBZZb
Dmz8kOyadnsN9/FDirolV3H/PjbDvKvH7apzCyvaLi4mNGpVvz0MOmwLlmTjlQuj5xAF6X5qhvu2
r7+TNuuu/a3zL+P0tvRMFO1o1uoKNKwBEE/X76XFf4DOkezqFXdSN0HMn9bdchChPSTYTUVEJET3
fvjtuB4K0cYXbKXP4EY1wyxooH2B8MeswgYClWUUttx0bIo49NgBxI8o71A+7HgftXuzwUecdgQ0
mLk++xLOOy2H46eblkNnZhB4yPAGV253tabfmJP0lcOeKTqNuw5lKvJyJwSbxWGar3db0KO8G5sI
mEJ/k7JQF9LD7k5WhYIfTjPHFSCH7O2pIRr2m2TA7ENeMwMWiolEd3SXmYacm/22TcFBxtE1et5l
B7Z68CS8B7BewiLkaVhlnQqQVrH1L2M/21LONZy1x+GRBrK5Xz2IqnpLjq03dQdRz6pAwrc5uD6h
Retl9MaFIBSZb/DJ1iegu59jGK9Xc0yq0dSywjiokJepOmKB/dIksNA0Y1+ZdrgbGuLd+XL5YM3o
DoJNSbl1mLggOSDHORbvBxnQXQzHSxt8C+G6PW6SsUDnTwuaiKDybLZUck2gp0mmMfca/tWoMLnG
+LmwIOAd+m5SxzWUcz6iiKom3BinGqOLaiDBS+g7dqwFCfeZIZCBi/FOYCZ5u9VTucGr/kT94TbQ
9qMdo/ck83b1hCqq43AtIf3j6FL/EAiJw5AkZcPNcKqjKMutGpvCyPTeRt4vp/uouARIoBKh+aDl
XFopwTElSJsFWWfommcmF+BaIcsb3akXs9I3EH28a9u7nPp6OjTz8GW7obnqU/+GjoWdTfMsTEUy
NR17nGo51PvPFKyqCqdXXJ6zLZ7zvo3XwvO3sZQkuyPi0NkkOayBaYrVTrmHhOYTj5o0920dVV1o
51sUFC8bHPpLP3FzoXB63G2XKwjeXHVK30DdQ2tdx2OJwZ3bIQESyQ4dJlzG0/h/oVrBdSwLtaZp
oRcDO51ZqwMUj7vM4aW7XmLqZKLmBPCXHWN/ugF2+BW6qans1Mhyg79CTszU7aMxUtfMd8CwY/dj
o/NwbZW9o6FzBRLmyTMIWNWSHG3UJI9j8KA5UMGQxYhNaNdXk/noVKRlR754cTmO8blbHN1b3fng
2DX+dUfSt0z4172v3UunliJrEQNKaA0jYPDbc+y812Sef2CuhBNCTrfNAhetNqIHJNxKfGkN+W9I
wgNlW1YOQP0Yb1D/S7xeMGP2La1XEFYosCXlskJlgJ1SZtPdVKMd7CzUgfUEM8ba9keWvDJZ/5i8
QOWLC9VBLfQLAs4WJ6f5CSBy3WWbWws5Le2+60V7xBod8mGasyqxwY6FMO3BxALvmplDOg3ejgf9
UFqcUTjYmC1hPoXTWfxaG5buWw95A2kE3qTFxDpKeC7EBJNZE0dFpqM9u6icqWee72O8w5JBNI7+
ec0q5TsEXwcEHUYYTxVmJ0upxu0MIJ9CR0FgYpy22RlD5RBYnPc0Si8tjLFdOeEzFUabVxzOiDtA
BV4MWsOVZgFqQh34D4DewmwNzsTCsFITt1MUVkSYqWJnMlkll0ur9ZtPjhAun7ePQZeleNBLctW1
qhxNjLwb1YoKKXxn49SQ27p+zOyybx3Hlqao78FHtAluiXkhj0Jymxt0t7lOV5ULia1q0Otv6XhY
0fVR9Ah5EozX3lY/KXEdL81HTC2rAieBJgj8gfY4h8nj1vG7wc/2PjpzFCFqLaZ5fM+M/CWX8GEL
+HOm2wAzIv+xbxG3soZm3a+Leu1XHyQD/hQY71q7QJfoSfoCyiGvzCLvkD0lM8LTN93htXoMxTXD
01579t60iLWNEBigWQAco03MFcYpaKOC8IhtNZ8IFftsmDF8hnbS0XSXRs2t71l0BEHzKeoPtADJ
cW1gYBxnINsEnjrYWD97Vts78ANche7nqGevLjBBLwfjwwgvEXOpukRWpMW/boG0kQaUfN8I6PLm
+vr3MWVmEDfFEEdHOYDAuPIEvn5DWNY2AB14wwkw2Q5iATYqkGJBTXCmzfIGFIxgqQs1IhzXsECV
xoDWCAy93rwtn1AH5zToCsQQNpVINEG/XQjh2XIJMQeJhWgrAprynuP5RqmJjr0Bc8st3bIj0A2c
ZwNLw9zviQGVzGf51jcbaqSB5H3m5ZvA7VLHEUxfRYsBeBZcCcIfUYAg4u2yY33B3KFBWPaFfHnH
6jKjXVIJxX+CADGXadoiqWDCCVCH4XRG9XYt7aJO2mvOgWbtkfa+lxsaoyuiY7YnsDqsA5VU6CyS
0p/cmK9uEKcpWl7jLfMB1crPgVv0T30w7zIs3XZmuUblks9WwB9xhsQ6tfVYZf34a1vm6LzqV0XJ
XPkOH8qg83BsQSSt9K6atJQo2gozxoj4UltUGc7TF4CmebTVBRLJg7Kt+25nZXgXbFG361EX3o2L
LVdQV6vsgt5TkHdPcWvfY6XISaXrj0ltWeWJacohwB53BByiPRgVpmKozxOtl2vLSbhzKw5weGE2
ReJQgckBXWGfTu4c+/1LemlDQCEt676NKjYMKSY1XwlrfEw9uteBkTfn6yEn2ARH6WscDA4BZUzi
dc0aAn0ydsUGwknRT1hQpMOiXr1n3WRNlTTt5TBa80DJ2xHwSbnFIjzhmz43uDgwNbRXHZ4g33pZ
uBGtsMrmiiVod5oLzobT0dumYwghgNgWsOqdOCdgNYsUCh5IefHnvPnXirTl3bBuhUvUYzd1pBI8
e0mH5sP204MS7X5sxVREElc4gZptkZEHQUYGF640LMjS/PQ8fPIkw6WBAeGHExluhO6+TZAwlOLl
b1x2ue2W7SKwqTrV7Ac+sZe644+UP6W6CRHwnDb7RCz4BtMw5MaPYRDSqp1WY1oOEx6qN/S4z11m
8pbwhwbwRGE7/hm0zVeqllz67BEzQjSvTB/mAK1SlHmokMC/wKfbB1zARKBHHSprrcBXEtC893qq
GJjZJd2DV4zqQ0NJJ6F2yvsf28hcvlkLfvf0tDH6BHb1adg6QLkEot12rh/VOD/ZTMD+n+LtNUG3
5mqZIa0gJiyxec9jI89O8KEIQPku+8A7/HMPE/g11umEZCSv/dSNEkc0pVE1D5DYb8k12pOuDJeb
bN0+W84fvVi/uVSn+4b599wCa1owk8nHGUzrZWFvzRI8BCyccpeBjp/2I06v3nW7Uc7nBtTovF3r
5lZGu3nAp6iHM3KP/SL2gteeRck+ZfSZk2yrMNqPUEYnJzq7phTSwj8i+TlhFlIgehdphEw8hWCl
FD5aoVyZ8Xqa6082OQkjLj6WfadfAFA/rDUGqW3kQWdPNZx9lfcU1+Qw6OyXgOsvAg5pu+NLitK4
IfsUEHM1NCw7g9iPWRJZkpNi6mglKPArCA6FWi6oHwBpz0MV9BsMWinMmFWmKqo/BwtU0/PXDS1d
NxbMDnK3lv26ivPQrj80ngnGirgQh+Cx7YD0ExaqK0leUXBse08/Mdv8SJPaFOhmgz2sTN/bEY2A
EbFGnXITrTNW37becSbjfFoXtMfACAqA8MtJ8YJDbl1I7iVXMLE9y6lF4kcbLfs6dHFl0/CUCvMZ
9ssP8BvclZvNhKFLeML3D8/g+h0wdcWdi7SQNFjXW0hpohKh22wPJoStssCzRWxQisQB/4LWIS27
gLA8kVl94r5/DrruVxuBEZ94M2YEaR5PSNFlPo4XPop0p9BwyhoXF5D0z0RLyMEnv6CTwa6GrqiN
nxq5ffsHDwKou3UbAQX02Vs8tXMlqZ1wqrb82KXeXcfm5MqG2etKoirIah91/a80HMSNWdAnb/6Y
nYaAQwLghahmpv4J4WPnlaDPkzNQUzWL/igTE1Uu859i0LUOUHg8Tv38U4Czv+/j4aeGFHdOlrc0
gcRgQKxQ7tXDBektDcn6fMkWqIkmC1wy9H60bVcmE2Ol7eixxlla1BFaJ997D5ZR5gPHnezY5zTQ
t9YEB11HX17qX8co0k5Ug53QrxwVzRLs+gW4D0QQV1nrNB4KKuBQTLLAEA30gxRQU5fKnTMhEOo1
TOEsdp0iSXsSR8eT8cwbXO0p3bo7MO2O44zilZntZqtRpMPX9dDPk4HIAy331Ado5ZMYxVFgziNH
P76gPbzpFaJ1VjXIIjQcEqWAlXiw6PRQFMGYG7xiXOCjTl88pi+zT4PgtuAVIqu7uQH/A3IZD0nX
wHDpBGHrPPo61008HKycoLrRY5mE07Jba/fumq3fM0yHytHDOmhoPRct6vuybcTBDMuInp+/T6kL
0CkXl06kJBRl9Rihhu6AseTxMO66IIQcpIcGiXrTmsfB8gk46HLhjdCZbAakRdRLUFTBvgH3+uYj
JmUMWUUjuOkOybpWTqTYJjPAwxZ5dw/p4nPYEmDgXQs02iaYTiDIp5dyiCHSNXCevgpdwovRdI9A
juJ9Mp3noTcgtfZXseigm/OjaiP1U8ctlKlEI4dNR30OVuW+jWZ9XAcKZc4sCj+QPE8a8gQLRoeO
cwMFYwuiMyY2TamiG8zG+E75cxno+kZgGNZdbyHaSD9EhTUIsuEqi0gZ8hHV73rw/dTkUEm/S4A4
q6GuYPC5w12CKA0x39UzPrWc2L2ITGmy7LtXjY81MO1WaoABagC2k0SKGpn5oXfkKsXBW3Qq+4gH
1+8NEAEct2j/GV6RjsH3CwGPZQMgEK7varVf/fBoXAryNjb51vSnXtJ76ft7PqJ5brLw3tN9Gaj5
Ba79BzZQhVwqMEmGqb2pE1K0WcDwR3EIe/O7H1NArK/AToZrKKLutPIAMMTTzsYZCAjew7h2Rb3U
J0nfmmgDixT0JFByVLfvdJksyY53CR7J6qqohkBo5gQduzWnmHMEVPcMh8FG74OWMTR+XXwEmfUh
jpJbOMtdgScJG445+NqivquiJWxLFcB6VBmCO6CHcF//iCh4wdJrCgGQs+BxraqQWH625pKChx0K
OHsxdx4mnAW2QWlhY7wX2mC8fbkIwLfsUKN0003EzC+k0wIQU/1SeeGK2gW3VQWUq0Pt2nwPWKvw
qRr7QkY+KtXJ93YAfvBuTHg9xqyp+OpxtHMRcJFuGnfbZbAMkRNi0IKLSNoC5dnINB3QDGB8Ozc7
2oLS1Ms0OhIECWdrlla/v/N8qYyXOcM0WrcGz/p+cuDBzs1t0oa2WB3ka6iP68KpyFZ6QVCKiVdx
UqQmRwmGMjIKh0M4TKDlXkp227OTHi00ErronuUGdK8PdfsjAZ9lQ17t5cHjrjFX3B+u18ZOhwgF
wTIlw0OfWoo2hULKZmEECZnb2S5+lRofc2aVBUdELjloSBMKvlVMS23xZ6DpSo5CYvrl7BTfsjm6
mWUiyt/YCbwDbInB3Q3A+fYJeAJw5JSaoxzheaQ6Pl5lzbpHujnuKx3etzwreR9/Udd9k9b0WAKX
Bw+1GxaTvfS4LUzHUVtguBQd23JLMLxm2Xbl6iY+pp77Br9huzOoJEmP45jJwT+Bw+gOwQQ9eYxp
bAKHizyxWOAx/RveCJQDf+EZwI8YI8M4TcCD+0vC9wQAlEuISJ6zDBBtMmx3vbfAIcTgzzKgqVPi
52ksiiXDE51BS9sCfeiWWu2gDLC7S6Qwb767aDlynzcV5p/RLjN3RtWYDqwULl/qzO1kYRToI+HK
q+J1xlXTtw8mPLdgBx+d5hwUTfrI477HHEHDw3CIR4wOuqvBpwUYzW0Ryo1XDFLonCkc1nNWwNgH
2bc4iPOtozfxRq5Uu5qS8wjgT/TadQod9SyuEYgZ5bivvL3fWFT0GjBxhNZxdtuuRtps7sdhcENm
dkA4lSmXmTzACvDnssiymeebTqIpZxQ2LcvtqjAQgfkDoC20YAHgqy1U30Hr/STIDCoDoAEm3EOY
DHiqGaoM6e+lv6kJBcUscrDFXzDr8copDnN/ymB/Dd1J5WWQbpqEHtChvKytGQGZ4DjBkX2Ys+6j
deNwiHh8KwdMS4kPByM3Y/P38egQKvUmeHiKtX7qxywsogyvrI0ajukAOxOwYfgcobBqNwL8G21l
EM07XjORe1nM8tG0T63AJTvD/MZr0bSs9a/JXIZcUfstMtsV8QCWwpCm794CLGBT0YIKC3MuIlyl
8Rl3SaJ4RSZ6wu11YsM44b7EvdMgxMDhOgd3ovnm0GRCJ6xuADOhHcPOrEmUbxcjFdsFVwTdKhK+
0fAOYOmpxcB2gJ0GpXg+qv4pkiQsxPRmfAf41rsE0BHgfrhDOU1xeGAZbJenaTIJ4/sabECQn/KE
GCjCHyCpnMsxna5JiCZ2FogDjBoI0WmME5t5864L04qwzh0zl6CBrz1b4f54mjLg9SnU6OC/x6eV
63cLASrfqrbW39kqvIpSPqFgawlWNuyCaAgDg2BkC5jIHDR43uHGiBexi7mdiwRSI2DQfRH+Fu+N
W4aH330ZKIeviUn3EId/Ta4+1xz4du9KmQVIRFvmk+Vpuieu7YpoDA6YLcCl1Y2QMViOQJAANa+H
NQZhQDk4MEwkarc86VEwdEq+t5Sdwmi9s1u05jqDnCRqH+MovKMquvUDNPNAEPYcY6si1CtaMVBW
tp6pshbuB6QLay7g8davm6im8bMl6jyAzoeiHfFXrv7pr4+g+oWFR8rkIkBuwGXVS82LNJ3wJkCK
rahvjo334lJIhZhlWRlpc5VIMhfziunYGkTXMUFJ5wmBO9C2BRU95D/b/AUjPQwGWnav+MKrxq3V
EMv2CvV4V7D1FmSQGN/WuCqNMTOQK4zeNpMAwMJVtqruO47wvlSiIfRM6WG8zChigNhsBDYM0jJw
rSBEYmPcPNgU21QYbNOkmasO/ckYyxjZoDTLt/EDnAasLZm99TMwIaL8rtB97Jc9ucM1ugstcA/P
4GAD3P22GPfV8P7vzDL+sFa6cOAyUFHArIQ0F2xc+gd/sYk6jObSZHwWrf/RLHSFN1Z949lf2zB9
jAxfgAq8gX4zh3FEPZkgUSmGl/3v95Jh4LA10+6/H/n/lW6SRVmWgrQYX7zW0z8+0oKWM4tYKp5D
ITYMjJXGsLHBZRyqo0xz+I024NQe/+0/evGqyyKQHdMQ5tz/SsiBQjHqYuqJ561jyAtIyVe2Jl8L
AfXQcMShidzo9Nd//zeDvxDaI3w/5MVC0BlBJPEnFa/zW9bBvks+h7GcruAEDRhzy05QPslrAHJv
sXwOMD27qhucWAu8b+BlAY7XRN6JaK7ZxOiOy+ADU7YuH1O+7fuN16hj/b+xPvrDY+z3KgFJBZI9
CHkSP/yTgiHY3K1Cr+rZDya6G2mCYTXS8li/oSbHq4lG7OiBfSlQ2HYhZjsrXVyB6JumHFboz7GG
/qa+gOL1r/UFZM5JRAjFe0v/fHhJfBErWK6fadphGoAOsM7mAyjk+2zEE2gy+lbD1WGHgAKa+5ol
mLKKW2ZRsJH02yjxC+qO6BysU+WUzi6lx9UWAzmMZhR8TWQQMACMi+qxMDSA1C6IVSnGELPcJNgv
kgH4lhlCHgn/Cg0tQQBGSzX0ycHLVrqnvXqLDWDbPuPeucNRkBugmBgr3RB/Gq7ZiPNm8i5jz5UM
BWs9uCtP9oYknF31IOb1auiOIBICvE3knR1qhMiv4DxQj/qlDLZ3ABXtfSQuNunOz7kV9gXNuRGt
OehoOtUrr2C2d1LZym6GtI2KoQFxOCBY0c17rQJkdOsQRDzYWsHWfUJoJUFrH7Ed2cAJEbEdDi2m
aSUdb6euPuMYafEJM4RBqgkTC0PKKaSPzbadADp7xeipBNIYECeAb1Vtq2RlcH1UkebjcbykYtPh
ugW2Po9dFWYcZi7vAIQM3Fzc0WqM5XwZ1SWPEduhkx2GJgGA//AJHhUYA6UTHBDiZjzgDPSRaqw0
wvDQiXuZ2GWe5yPXdbQHsszvS5DBCjZ7DfhmACCMOEIu9J96WHYLLg6lGrPLmsJfBcOZLCHDJLZM
WfIe+iCthY0tpCMfsZ98DxvkjcYgYiILpvsoGyujstImkoMl8irTEYwkX546yAO9gAIbxLDnyizy
TmbNDFYpeiqvbinmUlj+KQnSwuvI/HcEqT8LbZg/+BCppDBdBykZUbt/cAlnyWLmJ+P6HMVYkzSt
g9yPTFoiP5Pm3ujdoRFsqgb+LzsMyMpw/DB144ALtvVpAfF5bR2wXf4yR3BusciQbfr8Us/tG7Cc
SrqCVOcHIP0NgP1hQivzOVufZ8ePbd9tpdDR69DO7X5p/L1tmiK2vX/oKUvzhDJyvbWkrKFKyYM6
Tj+GuS8JOD5G7yCcQEY6hLIYGGKCTVKMMrb2h16DT0ggvINnvps2iSqtalFGjvt53HavzkIqWdMj
8l4w/Wlm8P/h4urc2wAAPoPV6EjrtEjH8WOdZHyCxc8jv/SZ/gqSQW/9o6wzeq7h93KAN0sJUmCH
+xlSAYvBUYDVuoxlzeAcBkDyZyo7zAKcCACVIF0koMOpRa1Q1LI71GiqcPjdtFm9AhkC3czyhO9m
qUCocC8BwktxdY6q6LpPkzA4IIfxGW4mn5i7A6OCpHHPA8xR6NLvxAUsj/oiGWak5oIy9k+K5L+l
X9x/i4t+fP5T//4vuvn/Nz39kxjwz5+/6P9HIT1Kh/+7uPHhW/7n//zs26+P/yi/B/E1/ef/WC4/
/Pzu/6MQIxP/p9zxQqP/p9oxCv5xyQaE7AMRdiHuMEhC/ktlH/7jt/4RYhBo5lFR4b7/L7Vj8o8o
C6AzhO1pnMZQUmCT/m+x40WcD70+vLAoDcCzhYPEvyF2jNN/vRjBlITFBkRM+I1oyvFb/yhlDKBH
z3MwisN56cl9zImqh1+YDip+3jrleVfEM+1XszglvmJMLscr0Q7Zx5owow+G2KTFhMh0MwHFIQ0G
H4pvYhV2QKvqFmNP189SnukSx+Nt4oN4eIbdVmZ/YIo9dR9uweQaXtjJ7P1qPI9P6++NZ86QKG/8
AMelBiRUbI9tAHofLhyq54EKYea8Yx7xARRGApR4YSigDkDT4WW6DJcoFBSKyUjsB0txBoOsFSyR
yVGctG3Fw8WqO0egb3vFGM0mXulB0knzxUCJY78552aiuUWMT5fm0swUtF8QYNMOfbrvQTqce4mC
HXUBMnWqQIjxUDPISjnto3nBNaLdBN54HMOMr5vB/USj1YcZ+9AuGZTNPZW2HbCFfrj0jfDw4fF3
Y8OR3o3W8Q2RUEFzIYSMXdqjzTFknEG8w8ll7Y2BmNr9TKD09/CBKRvZA26WbDxDl44usQArDa5g
woPO+meCgTh49KEvkbWt0igFFK/5QH8Q4y/yy3l000iiUqBzVkuzEPESC7dstzxpMYjjqKvtKygc
DcaXQ4jv9rOBEff6VaO/Tb6AJtQYurepAO9gW9Jgua817mZEJAdagCvYwV8K3T7iBYJ3DIkguc7X
YZ3IC+Kis/nMxpgvb+00z6zkSsCRIbI0uMuEIKBYw0MrDOIzstRWfZZ8Hcje0g0iEkhawxTvAaQf
JGxSJqJT3G9g5CRWBtmbrb2mCfNYRgNmIF4LHGSPCA6O2TknFPhKtzY+VpbuJrkjNuAESo+UkkOg
4Xi0x0gxq+9X+P+BTR2AsnQKUhQVCCcEjWaoKM+W8W6JwMg51ONk+32zaXx/YH4g2j1zaVhy67Vx
G6R4yUqII6ht0ZjkmwI+/gORNdN8tQ29Mr+mDKyZtwG7cj7JyML/oPDmGI4cYCpPmzo3sBPDS2es
TcYnAQ2pqoIQ4/B7BRFmd7AbuD5x3pM6zcO59vGE/djtPZPAJoAgkSP5sSw9dbsB7LCsL90YgekH
q2/qvS4NVLt3XpYQ9iio9vhYNHrmNWKmjQ+Qb3DIQBwHV6p4wGTCxHVwm6y2TwCtsJ+h7w3DSY0w
vzs66kMbMiLNOD5mwE2aqqZYA0tBw23UANQWL8tug8kt4h4ws+ue/agGywf2NJM4Q8vE0rsAofAM
aAsLUVQ3PRCOqxSTz1EXcT3QqILJKSoprLVlPLfJgsqqXVmQ2SJiF5qKb1c+PqI+4cA/QF8AygjY
QXlDgTl85AuMth0j+8b4NcwFxOAn7a0/h7U9yDHRpgIUP7sihhMb/6UhpfCrZAg7kH6ZoRP5nK0x
IgRBbqQIULEItiJgrHheRI+YXc3LhZ4ihxS4A3YsrBmkhmnV1xDKQVSkhxBa5yQ2mpyWrZb8wWW9
b2Ghyxo5PG3NuGyYlQWrmmMcQf5KKyy8JkXtpVb70el1AnT+v7g7r+XKkSXLfhHKoMUrcBTPIZnU
6gVGkQmtAgEgAl/fC9Vl1n3Hps36Ps48lkgmyQNEuG/fe7nRcXhTmaYtD04cskESXuk61uPMP2Ar
AEYnNSgmMRBp/lP1uFM+2J5slHlCTLWoumOxVFFBGjIPimsCx/Q8cc2wnymJPzqr+TqMK2vU8el3
LjkdksD8vYyZx5zxf8NQyv/KnY1lyI/Ssxcr0bQvdLmNXfgMKltL+CPobEbF9AspodgFwPPkm4gw
znZUiJOVlaKekxDJaVVxj7xczjgieNqwRs6pKfCkW4XWL2Xl+Iy9igKc3YYy7xn3HQWGU68+Wcu6
AG3ws0bim1F2JMRLuVbh/N4iZI7nyNZ0BrGoQdgcJxFo/H4WI12Mlq01wX1LFA8EHqCh7HV09ntt
rie+lMxfGW+a3tEw+zGiko8abzdCwQvvDHuUtUjWpU/vC7+ZmY7KxVTBe1NJczgFvdNX9/ANp+B+
kiOhswmp3t57Ki1O7HbP7RP6cF/tMEDa5XMoyyy8lzTx6Kec8KuM86EQ02EslBytxE9ny6h3Uyiw
jrJbAfLGSAjAdw8j6fCGStuPSJdN1jxoO1HSIM4BVlIIeOGwxPH8E+AXtKKuYSPRyYKFBsF5aZhH
TFdp6KLztUmZS2M8h5PyrQskXG5zQh4S2Dr35kTBPJkZxJRoMbagXeVQTH+rIcgdNCan7M8Qcgrz
6KHwLech3PA+vMzBMh8DD9NrooKMk5IBprP55rWk3Thpew3VL+xwyA4HawTeyIRIe/KYb9OIDvia
RxIMo47hFHFUFOQt3JaCSoB/Xk3xqQ252NeZj7J/w1i2WX7JoJpxDndR6qKlO6Ayy5j9c6VeL8o2
R0IPdWNO0BmASW4O8rrazH5zEE57p+qXcPrmc7PKu7qbPPnNZCJrQXxmJJM+CxgsphfT0MIjxNTn
uhMz84g7cs+eo9b81tG85D+M2UqcoinYeOiTHowG/iky1GYeCg2n4QLjTw35DVYaQq18d2FpX3UK
D+ZNXxSqeSSEYCk8O8awygTZmP1TYW/qZ+qe/gcsfEn3PnAd88APZpSkA650ZeRo6L1Htm/LSoxd
cWsuRlkToasHlz1IjCcH84OhG+96TGwnvRdluYijnqMxOOHinytWkpqtcJ4BIxkVXxKZr712RWjS
CRILCiCe1nlVfvF0CQwrbT+ty4dmsI/Zz3NEeePPiplpWXg2KgEWRPdz5UhKEz1t2BgX8WB5U8pf
sd1NRCaA5NDcNrh1gBSID14llV95tj9ar1hnXOo60VckoxMM2m54O/dMUUdUewvNVph9+4r5cQkU
1c+sKwIS+WTR0aWCQQD+QknsIZAhngK7hh5CXKYkB1qqoGQXN18+nR89c8UxHsO8mN2L17eZdzFz
owouYrFVl2R5uVVprTfkd32/tByKZV4M0b1qhNfeBoYdGree0P16x8UtMIovbotZMg0b27zIVjnM
F7BUcxDqRhXtYxb1TrVDs2zIoepy4v0enAaUjzc3tfoeO6MsH//uRf6tnu3/OXAZrcj/qt/6v7dY
/Ol/gDLhXz7SKHq/TZdFZwSN4Z8Wy/oLmTOE5ULKk8V9Hm3ZPy2W89fGNCBBDQwzsiwK0f9qsby/
TMosPwrdv0EzfIl/q8Uy7X/RHr0A1ZZkA3UQ145p+f5GBfhvBAXBlLurKTZ1P4yEhVg/i8cwL8Pg
mqQJU1YzwMvv1NTsFLMkcFtM2V7KDvZHVwnh7QtcCAyANvPUqhddgulkLLFzegsJmAmvRzqZc9q5
Dn05jgdgDcuzWRJjv8376Jn08fJpLxKMP/Koe+CgZ9GXCqtqSMBMYZRDrS0qMscBgxNOFL56nKaO
zG4W6L1F0vSj557asK69ZPa2ZIXOtMFoMK+wBuQN7eNJjrWzd9UyunvZF+u7nU6SGa2ZMXZeLb0a
8ZIJAl3ZQGB4b5nkzZnBlGX1YE80lUQ/QKUfS1I5zbGA8YEHHebgyjoKGsZftWOl1+XkKG5ir3Ns
Y7cIanKyIr7H7Hfu0+UKkzmulx4ql977I/ljSMm0NfdCZ54+DSQ6o3O5su6FmIXV9gWRI6Tg8kGJ
WfoPNmAaYrHUIU5zl5WtQ3R5pQY6uK5X1RdNdsp9xGwa2L/LMmAmxKXDXP0nHHO6lHg02tzEl6eC
Jb11zGEVu4BzvUisicEX7BaeP4bK3gr2oYw9iSH+bbbWvr+w84Czmk0Yi2Buy6OBZy3OIcWggTUW
bYFi3SR6235I3YnxW9+sHNcYgEeN0dcpuH3yPQLnTLEUrqqau5hymUkqrSxRG86tJgh/ETEKqjfT
F1V5ak1GM+isxH2e8Ed38rsCtok7z2yIPAGMa9asv88quHoW+uDMPHdIpUnz7+Mx/Q4bX8jPSJmm
dwiKPBq+3dlBw8dk0K+P/vqf5abUKYoVabDw7GUliurQm4Z4n32fmbJbIvKis4ZGg9wG3vUohHax
VmrfvpoYkJ6K0cSzEHDJM06XZVmcQAnjcmQby0oepmtb9q1NRTperyKnYG8c4HpXmjA0sZBoKv3z
4LebkdEgmvfTU8/n30seZtXRm42mTSQuYf3g1KS9LmQgyupGbeJD4o92nV9RV+fN2XTI816FS9FD
1+nTnLrY7ES47NMytIBVjiZD7JXLiuGbYzDVdpa8svjEA5mZd2SAkMUHZygw/Cgo4k6KB4ecEQ5T
UlwFdyO3VivgGk/oJfESeNq5ckXGraZrK/N2ReOJKeH+GBuiZX1qPxVh21s1TjK9DS1zBOTya+3R
uu/oksjrjobR4JhzVnzLjpDS3qt0RBaYV2NmCrb4WMt8jG5iqeAZjdpGog4CiDGuQ3aTjwxt00hX
Er5pV2JoWLqu+mnwCWUsGglZL9VM8/qWtpb1VUzm/JQZuBFjOazp2c8HPKCOQ3roOHqtgXNuscdP
yAibxWn1JetCgpzxcFBLQFpPGY5M55hBmmsuLr5S+RKJVK77lp6ByTnct/kOAGQTnjJd1Zw4FsGv
QyCqVjyVpTtUh8gdOjcxq4UH3/IASBM5nDHQBgrT4ZUTVaDBa6t0ZRy2KWNmlwF4PPqwWVBc0xrq
RDq1wY21yDYkOaGKAXt3iUezddCXYqJ5rf/WigpaDOxI/MvwYUlj2FJW4kBsZFOVVW6+dunk/RkC
v1GHfC1GdU08e3b3jLhFF6+g661XNnF666mD7sjC4jUMl93mTsz2U+4NzY0DOh1jkj8wa4ibQjrp
DX+rw+ZMw8xlLNEW7Xhu+iq/cxv2cxRxU1rrQnB+UUUXp0Wtlkc+JN0AI9cYQgKOa+R4dA8Gr6XN
UdP0qqgvuZsRHgszNyfMQANHRMy25Xkd6IVPZWdmw1lHwltA7i3L3LykoQYh6E5bWgBFby2vijZb
wwOv8zK+4M6RgHcmAHvMeYYK+JDRztGpzhrAl9kMO343pZj/LnlolE+u4prYLzm1ZKLXdCyuPFON
ZTIUXqdpT916/u1VUIvjUfhVdsFx7EkmqSF/oWMAnPzkyguWXw1GCX3tOjzUid8UWKkUn7IV25m2
rT2ef35ow3bhtYV96//BYrn4e38tIlKNgP9wp1J0u+6FMTb9fmzP5BNefGeyoTRNrp5eZviJ5p2R
StXsRqEieeOFdl4dzcFJ5Y272r1zseo2exNDz7rFlKlicyk5mKyrHBVzPTOJqkSSTsgQT1M0VgQ/
ZMcvj/UBjUgEGwymIwdCZp3Zf2vmeECoVDHcASu7dFZHPCJc0xzIYcTvQZ+VHmR3W6qeqxHbaD/R
O7kW9bcZ9or31e3nNbYiNoyd8X9F3a50KltfDXMk+pu0y5W4nXURDjcTWIZu5xXBNN5YNSNkljk6
ZfA8NZLdAnpJvT8LQP1s3wzCwibh8NfsrdHoi6fUMoC8LP6KQValTplfjVYB9BnFzCQPEBhRtl9c
iwN3YSOd8WYTN+5v+J2nGZVBJVhtPxYoJKZa5XIWWRXQ/Zp2arGfoDSYE+J5qdzYs5Z+uHGMhunY
YKYWHUzETI9+mEMDO4imla8wqU4FHjAmKWG1WzRMnhtNXU5jYEbzTV2Zeb8BRZbOSf7/r7HtgLr2
fy6yH3+Lr38FNf79B/6zrradv0wzYN3PZvWwmBYyhfinrg7/wstobf8lCChqt3HHP3W16/9FPc2z
DcDRhUJtMk/4Z3ThMvBAYtzwjbhIiIL+W4TgzeTxL3U19EgsBiBGWOMDF4Xv5f9APUxyatc+HQZG
eTeTa8vEnWwVMza5iBDBVtb5ZQr6NrYbgiO9PNO7zievaY8zavHOZqHCwVi5Phq73XF+s8S1Fz8Z
ycsEd6qHQAZReMYWt3YkfvLCfw11WWFazdqTH1q/MFTNiSge/MogQX0N1Oc42LO6KvpTKxnhsTMF
p6ag7jOE/xiVdYT8VZ/aJl0SxHADQp/YNW7Ysp7zY1V1txFlejwEKjEygu1Qabwt55qnzakJYCuF
Fin9Ng1vmhKyg7eaR7NWt6wMGGKKx59lCkQybMeBMsVD1OATwAa1YgSzd7hqme7OFf48c937mevx
r/p+165tosrUvgLhwfiGsADDEov1DcGFURIbmE5oAFy8pgt4IUB1r9o02BuMaHcp2kVdQSAxcnXi
+SFNFR2L0SCV2lgiadrfXT/8EkYQoP8UoPV9UezDNv9IvbLZFxN9BFMSReoL9aJdkDkrN7sefYxT
mb9Mh0VzMqTr8FtgGD5a0XQq5Fwfzfbsj8sZp9prpF6Mwrods/IS6eWn4n+Mh7r6TA3COzjWPuqh
beLOVUQgqpqLzgAc5dp/mjkdqKLkXklSpoub3oZiQe7lA6K45YZYnY/FeMT7QR7ARXB0+9yNLT89
+T0J5YkhVBzNw6Fxuq9B06yJ6zzbTIqDos6KRrjxDVVWINzElykG9Lnb2036mXqHQcIen9iwTsnM
L7wYK3ylN9NiIVhNBzqVGxCNqcVIfAa0BzIZyztXB8kVd6wIurZQOZZNiTLWT5OvoDGqE81iuo7O
wZaY277ZYmD8uazGRu2t72U5SzjBaMRzyzaU4g8n8bVpuB9whX/IT59kxmBkIdSfdYh/jN2yGLTA
yxUjII1lMyO8j3aBdznDje3dpEZ4I2eXPAY2iIhf30QuLBj8T6NbX7QbeVjRQzb1kHGWkXEbFsu1
32b3rCW7hcvz5i05n6/d/CrgSY+L+5gLMcWuw4bRIJ2vhnb+01r5ZsblAv/bnsiP7DbTAxiLuLPm
o7DkLQmZR2EFV9L+I7Pmy6/0r7b2njOciwirvxzj0/f1cckWQthe/urny71WZ2/KoGuMD4HVf4ss
PWatPE1lTbKlOKj82V2GPb+8i26HB3b0Xk3zNVl3N25W4r6Mekg1m/6NKKynzPdZ1THhC8z8DPef
/TaIjCxGmtjvgd9/2WXPqxEWVOHS+HbC4i0bSdb0ZizGC9YiDEZz+hFuBakhEaWti9ES65Xj5o/A
NuEMy2c3Qo7V011RWleOYAiDJCl98WnM1rfnzu+L5IlFbcNcUCWR59/1nX0VGesJuDmypzz7GQ8j
JLRrGvR7sZVLAYqXbVYv0MBYZIIVPK/1hMjfaBLd6r0Z6A8yOKx43t0kVNXXyV9b9tSPzOjK+jUK
QRxVlR37rMrpZtrh2t/iAXjeCpSAeLmnbMAKbc/5TkX2FbrnCC27LpNcqVfh6tuZzjNGXSb7OfTw
CZwvlWsQZ6SyZV49DX7NCLkrf9Z8Z8vye2r6K8N1b6IGE9S8ss7CC+8K3ESmQDf38/yBYpKvM3qn
qEKqnTj4bRk8tV37Wiw4cZmW/mJbEOt5rZFfv+9hJg/CD2edHYpk2Oct7cVoHclujoROspvCbc6j
XVwWkx+q9uAvpNK5YRJ+jyePJmH6cUTnMBciIVJptOoOFzZI7xQKjcbpYhqXjPj73rHmFyusvwo/
FztryYq9OZRAKoN7FX5l278kZvs2RsNbajuvWo1AKfnryaUySpfedcAgngarZA2O2gPwuiVRHCVa
WvdzOFw8BoJ7TlRAbqp+GAIz8fHvmF72YZUVRm7eJJIUiV/XQawaB68ZQZQBK+uKNM3wGZ1/sbPE
W1/n3usJU3pt7FRkQ8ZyeNUru57UqPhJARQV9vPgGh9ifY2Mm7pWPynqNRR0OBOMN1frKhhw70at
/4klgCkUtBQYRG9dyE4aXGk3qBnMm4uk6IrnsNKfi6utnZu79wUHs01LEAsfPp/uKgnSJ3rNK0KI
anTqHd4uIvCXPiBBitUg7sr2p8pJmKXdhODbT9fLEnIyS/9UAcOHkcO8OUXIiCcgekYI23M1Fxqn
MtrBU3+bpfOHtOSeDLWftCnJFGrGLmaL84SZB8/Py+zpX5LY0QH5DT5M0N6npfEy+5IQC9T6/ZKF
d7rfIMCFDVCFSJf0gnpfZMX7IF1jP/ohEZbsJzSurJ7NbrlNpGXS7T1vL9NDvwURwt3mTBvhCT2v
mibWMXFA2I16Dtb0yi5TrP5Y4AmsY3afMRLVsJtid7piarweDEvdlS0fiylzL6GJR2MazpNP+j8s
h7di7FXC+h6S/8OjNdfP2whqjVTLTNfGDyvOqqU5mggkJqbDUb/QV4e6PjYpt6BbDD7mKXoMusQL
Di5mL866N7KihdtU8k2ZZFItpvFU48eQaGSccnMyx7T6OFqvR+RGjjej3bl7eOzWQc/4QojCYysI
EwaIt3NjEAFQNguu1MkM+lfgGrRt0dZD+deGHTy0hgc2rfiuSc6xDcE8qHKFbyEbhyB6+mUaPS+w
siJiMWT+2y5k+RMoaYXNXm9kCIBx1r6RJjlQ8TBmiK2rZlcak8aLicsqySPcr+ySGDLNZqaVqiDD
rEE8nBszfTJg1ZACla8GMiPJNLLJXamieHBq5oItuydy5h0ORGWShCa3KbPetYNtU07mQ5mZB8N0
3qiHKsY1ObztuT7j1qXmEypIwnWbzbX7POTI5cabWHK9cA8iJDLXI0+w1ZrKcW8MphZB4dL4YJbo
MvndZkAuSWPTgykIEOm3O5KXyyMm76x/slB2SLHrQzGPt8PanHmKN73i5CqzOAhUDNYCRJpkVhDR
pgvjwhh2bw+mczJFvwvQ/HaMsFhlzsUt5ui2z+fjaOqv3OPDrxfKjvS3VAtGuP5IQTBfhan1QJN9
CJ2AMFFm2km2EuQvgeWtJM2HlYlxVYtHuU4pUXHxLlNYSPmfKit+rSJ9UVnzneXerwCOCuzWJ297
uIwamKX28o/AumOjhHMwFMJx0Il7qmoiTyY4CeX9lAX4JRyTY5P7icOGprKPiHhxE7YlH4tllvWp
cfwrXZkKhynLA7yUaRarK3atU0Pxav3vKLde8qIm6uA98+QTZfVIlPt9fz+E9VPfeETuC3SVwRI3
sm4+GZWB9MSFGLOaKsEJQLGqObMAcTwNALhpoHj8hg4LS/gyKP9b4G2hgBf7mdv0XNJEj0253uTF
8tmb21aphYj6yH61Bk8EcUjjiRzqw6qhQOWrtuJimNmf5jV/yrS/wZRQH2xv0DA8YzOfxamkMLQw
V8dGJT8CAJ2EtMngtbo5RMLmBJDg0Qj9b7v2PGyKrExkvkqSLjUJvdi4QkHBB4e5zdOkGlMMymPD
Vvse+dqFzjEupZdoHO+JBYkhrxjW1xjMj/BAv0t0m8tkXfniR2O22JmaAkAaPPDaqhPRB80B9lF7
GhlvM9uvYaV2OABaJK3E3AB5XcaOEh3191FphtwhhN9thiMnnb2XxEDJuZJvHA0OjnFZs21yvpMU
2kerSJ9wAGBlQY+AQ19cWLzY3AxQEpnb9dSEZKQjJc6F9qAhWky0HYo9LpodRE+epoxsqG+1v5XF
8HRxbpRkx7wBwoyFRUNiNSCP8ip4oAc19gT9zW41DlPj/LR9d4L7gd6Hw7SMmmuWOtErIrAkq5PT
Q3rTH5QQShvm7YSfVcJqa/fVX2A0EekSvi32kW1jn/VJlxBKq66MvdcDXdd/p022H5C9GdbETY9S
WQJoj8GLpYlzXEHcJMh+v6U3nis9G0eC1+9pYW94RaB/esW92q8m8aHliKfKO1ktM+zS7dI9xJwl
2mInApcQpUBftgEIVWzPxiYWleZtF3jvJpnFvde2rH3JP3qxcOjVOQXIUj7q0XoifcycYdRhAng9
doI3bCsFFxlZsXAajzPL0s/2eAoKUe3tcu1us5yEUfnAIsvusZPOve9W4zkw2yVBEkyWJXKuRKvJ
iJPC84zubjNwA2KRP2Pk7nULqn2QAoKDbf7CFWjvehYiwXbveL5KZiwKBMN+BBOVdmF4HQSopTzS
/tmt1bs54t72tRscwM9yoWzdh5Wikbec7RTf4QFaOzi6TJxWQixUmdalbAiYdZ2JPyJ0f4mpe0xV
AElts2zZ+lGbXX2ULPMhHWTsfX/qLnZAYs0diFoRP/2cssk/Qrl6QIYob4KB/nUd2ovllddDHtHq
pX9YzxacO5b6oNWzbq9HizADHsxlxklkQWQ4ugyy4oZ0ZZw3Xk3TwJlsjFvUj4CuopTAAHAG8G8n
fSsIDDjkgbgFITbbHFMZ7z0Hk28XdVJXDsZjj5hkMz7n0UfI7sGtiGj3q6RRak6Tp2E4LQbLClnb
MMt1N6jV3g2pwYvpAh10c/NOz9VDWnvswyZ6NFgHMRTh0WqwcSujxogc9ptOutwYZYglKqSP9536
LIAXslUB3KFrmHGvnJuwZfQN4SGuvPGpbawoMQVosNCCQjW50FlssKWGMA5u0ap48hZco5Zz6riW
Eyua/f1AXCuzD33hkW7blOxNw4xlzfE8DZcl9HPiTzjW23BbDxoIWC80P/S0WDIyjqQ00D8tufZ9
v/EdwI5CFinwu+MTSgbVLckY9vMBl/pbE9BZhpatAdhbCAnzM8lTnG9NTeXZZPsgB0RY8X0Ff8dn
bedS0VInHimp5NCxlnJHG2sQ9PPfhHKPLX/WztnUGeXkirktE0ISivxlNic1XgUXy1C8EB88FUgG
ZQQ424y6swHogAx2e68q6/cyRdWu17AvaU2rtG4TkGptXGeOzS3EVtXUubOz0yywD6r+jznwejRt
p/e9LXduQewSNekA5NZKmsh/r5mWNdo7N8OLH81v/pw2F1GDAgahR7BU1aduJvKP1xH3mgEptc4/
Kcu6lqhHha8lrvr0u/TsI6jB542VhC3LJrIwMZEwg6e/RQlMUTFo8nY/+DQxUhinduof1Uaqrtp9
g84cgrrDibNty6xhxC5MvMGJASThPDz4vX1eZXlvi+53sF4HZgdiD/MwsU5GvjNJDAadl3naxhsi
iXrUYmLjmGoDebLl+OIU+KEAt1Y70D55VP3O88Wg7TBodU0mPmOOSJGvVkw09dMMr+e0VEn/Klkt
yq0UPVuV/NYWfl4Spdz92XwQ+fgxTiFgsYVwQr4bDEQYsyM1bnQFDxmWYQ9vLn8ffCV1z93LK2+l
r5Pd0KBa36auv8KaqAmT0p+KcJ7rGFtu1FKcactxsHinBZHjHXQBP9/CJyONi4WDyt0CKoHncRWU
nFU4ad+nyDsSj8FU17JMJl3TjwgDwOLbDwQVP5zBfXeqe7m6rxTprOfNxM9SimerBhrV2cXzlvp1
SLEjcv4uGvkWUBPi7CppYYbHfPJ/NWb5R9rm10IEGjM7dIm8/bZ1ToqvPuAs2HaeZk28VsvFkd43
EzsqJfNp1c7DNsgq8GNzEaenjqXtfbcRdT1ykcHgHqNufAyd8tUUbBn++/9jUeCXcK03k/M9DkIC
YuRPQM+FC3zw7KTw5GBhZmdvHbqnsKTh6gyWq9U1wyj8ZwHjjyvkzhjAVxSTMYaZMzOYEyWPg9Lr
HiNlTxblOkRMScGibrBcVpFhXVwObSmJkC/RxNW5m7vhZSjkEcTTsF8tZ0NhKXRetr3KbH0vdEi3
QJYz6F5ZGsZ8wZ05PBd2GRKbC0xm2ivcpzr7MqX/0XvOr4XcXQ8vgWZ+IQ3LeWfQ7WFu7zsYTcQ8
UaUuzfhttjZv15yBWPKq74LWQmfh47pYj1GXBTDz6HcNUNIp9FF2gXhiZxPoN801vITlPkzt7xk2
4VBxj4qVDHKe0sHXU3G2NOIaK1go47zsbPt5ttPT1+gjHSq7l3t3AMkcONcChSUbQeALrv4YBDDB
dAG1LbsFN2+iTq7LukPmP/Tbf/cM8ytNmXLr6amX/YnJKMa0IIonAF2xNXnHDvs/Ivy6owpiWW3q
/ln4HDzu+miR/K7tkphU85yP7nMDLiGJkEuTvhjfDIT9uO/AOIile4f79R7oT2ZEb9MWoZ14kxpv
84ISGoTmFC+5jxG6BCIaWmdl+CiCtkQvy7g6XfNQVG1EXyV4y/PoT901n8M4nzPkihTMGzk2PgxN
5t5WzteQC1LQFkfwbJ8W0Gc7qipCbYC0I0hY6QZHsqXdx2BF7+tWvbkZi/VMjoIpNH/1VkQeDtQG
ET99xox3Xp2RNi2CqUiT/y7d7BCm9NhO6UABoFbWRjBseKFfUsgbi2UGuym4riSQ55brPQkambCt
eSMyVuScimuQL/oA4utHR8XLNPLNzjIEts3dtrXwGOg6M0WYXhQzOqDFs3NM6xAZeeLEgegIdIQX
TiqXdLCZHRBh0BoRLnpWO4Pbkp9G7d+zeVueLeifywo2nBEmMLp2+ikVolHv22SZRVXg7jQ/3M5/
DrppAn8y7nlFOOLtij5bAQH0wuJXTextWaobM3XcfYFvei8qdeukOk3G1HrCn0CpB6HenPn413S6
1Qo8ICBIUYyvvpk9qAqdxQZakfA75w2w4m5o2eoNupdyqe1iqAg13cIRi2J+cKGRaMM4hewfoDK6
NYMMKG3B2nUeqJ1aSXbVln71C7hBRQvIJ62MYcfijIPhcQePARyDCfoQPgPSgmX+WvcNiC/3s44E
ohIHFv7D8l1a1WfmaIuF8cYz8U8ON0dKljgHDt/7Qg2Xl/tJte+Yyu/VSLgb85e9n8Ywpq6urjg5
X5ArhtCdzuvEiseMPddJlYPBh6AAsxHA9tSxMMPyise2d780E1xyK3N/6MC1o+8YHEprS3ZUeDUp
0+gkfe+3k4HQrjB4JnZDrwiyILFt3Z5KBTCxnymdoY6iguTAkUhnHlpr9uPOU81hzoYXk1XRO5xb
a5Kmw3rxjR+cT8fWbqlLcSMldtnunBCzSBTWd6CjvgomawNDrbxGP9R5G6ArwLXrJ7/Zz6Z+1ZUv
YEFhYvKWZe+yliDGH7avIzpJz2LrADvKyXe8k+bEJbS4xxRXP1W5hZFb8mv3ICDNfveTGp+iuisO
wzysTG2qGkiX81wH9m7KUpuBEpkekqkACYiBHJybMUQCYz31z7oGt4OxYhetXuUw1JRACqU7orVy
sLE3S37dotLTXmKeIB0DTkSTpfAdtlJOg+L8sD4axoIaazGjrxwLdF89lUZ0B4bheVn8l83rzYwN
AzbaDLvqfUnjXqqD1xwhzzZnzhWlCX6CPFb2JPeO01MRDuV3CtHbTN9HZgSmyJ9Z6oIYJpw/KpVf
rGaseZYw8nWAt/OME9/ET4Z8wyoEc4iuXb8FDaDnV5dSl9LBvV8GfiiI0xw1giHUmIJgNWiufMDo
ZFqRSkoJ2gYfj80KxYQcKLzcusBzPd1v6+njVAe4cQcsuXY/go87t2z2In9AAxGWHtDp9Nxiv95h
1oNmodqzbRiHfIqi/Sy29SzvoerZBNYHLnNQ1NgScAPB/GLXecvVDB8RaGtzy9H8xwbttjPTD91S
oGOr4lKZWJcLr6RnfQyXlJVk2fi59vAxVDM9VQOAjnU5qQqAKvtQ4XLM+b53UVcUGZC5adLrarrX
0/LeD01+0kIHZwVoACZSyfobyzr70WfQrBC93PlSLsF1mRUfwHEy2paKX5QvDWzrFFngwc9FwFto
BY1N37BZdyguYFpXLD44W468nprgESZUy6EtTH5b7SLthKp82PUUU5qFnXHPUiM+nXcRuGAQCMMw
3Iy4b21AKOnyVK357ygqWB5YAM/qe1464TPEYT/BV+ky9xgX85UbcdlXJG32a2veNb0AJ766p9Uo
P1NutUM6NX9WB2XbXje38xj6SHYZ5AdnMI6tFrfsW/qeRlphAnEd7szoPvA7FbtVxo1p6xMuP4Az
ODe40tlWG133LU55SSeMWkHybC7th6hinKEGD78Osdl8/PaN6ElM0V09+4g8XXVtM+bCjHJkvRzA
wHY/Mcvds470Rq3+C5ZOi80d3Jsj+2bWDBQ5RtyNKseTheMRJXdM4ZobmKd8iQa4+jvLDj9Su3od
prm47XtSHLl5wpDrJ2EBTp1K473yrN+Y328dai9uYu43gGrnemk2NCn9ZNUPZ2/Nf01svT9zNx7b
nC5sgn7H3sN4JgSQgGkqkrrd5E5sqY4oEnLkl5DkAgtq8OVUTp/ts3DlRRjqn/9g7jx2ZEeybPsr
jZ4zQS0GPWh3J13r8FATIuLGDWqtjPz6XrxVr15mvldVXZNGAwlkZihXpJmdc/ZeO7Pt926F3pzW
Icw1EETaQdN4owxUgm6c9u9F5TY9XbpWL34q8GMrEdBYrhapdrUsc+BK6usDdeqi7Ub48764dQHI
XQ1SLiMIz7H0H3jBtqFtHHWHGL+mX6mSwuk0mieMyyZpXuMagGdhpQ8sY9yXVR+/B3XKkV82Kk90
eurJcXA2E21FwJd0AquKxk+GOTj3vFQxZi45OyBA9XKL+2C8VYqzDtty2hV66REgnO9lC6hvy+1r
T6qHy5iWYHIt/Ny6xgBUE+zFsnEwpvEGBiRbU6+m01yGqZ8GC74Xh/S4AkQ3xNxQSTcS55YBV6TX
te1X5OTcPcZg78bUPBoRiXgRGeDLEVUcxEQNq4NZ7cIezEHvFyeASqdA7hzqwb5dOb5Bf1JY/rTT
m+DTzsUA3E16G2zinWbEnIFcapVY8bvJBBArI1RWKXQzETOn6cEaREijOS+yoccT48929hfm9mGO
jOiNoV1TOmyRQhQriw8LSp/au7gygzLg4zYfSlyunLqJbqUEvXwAVl/cMwcG1FAyWqzF4AUOdpgu
CGwa5sc+EIJuQqiUBBjhQesNsPRxrZVQFTs0cCASVd/QNsRRw8gv6MZ2nSXtweJdkwiLktOlghke
IVa8LHCVrROskGqhA1UIHMrVY1QO8qUfOoO1M5l4j7sHZT7g7OagGYRfFwWr+VQaayh3fIbcYcyw
ls1kq57KZGvVaflHKumowduV6euRO3VmiKjrObXNLQrhbm+hqlvHqI2jge3MzugCm+aEkzZ+ztXG
XAYdZZGO5HKBV3BYqY79Xpr2cGCDX6TtLBDBnEZHprKOSRu9mypZFqVcQpOrzVXiVO95FhORJnPQ
wa6yTjNjW4dwtSd7iHdBbOxL7Lw7LTVfCL30AguewBRa2z4le7rIyA2y9ZEEhk6hB2GMay3I+dvA
9AXlzBr3G+cAGmLQlNS26nFhTpRTevOdMDHDkdmsu4gTaqtkD8VBDY2KjlK+zfnxDKBZiIdnoQjE
PypRxahlu9cyzwn0kac7BG00uHHy7FQoX1W5nIM3Lqx7r8ik2CGh3kBYxOwrVzt8zvey4aPQpurb
UtUMXJm1GeThoyVyK58qYPsOYpCgGH8S68KwhVJ7pUjzoNeSy42spc8Z7CiUqcoPtaLljtfnjN/x
OeH8C2vTIqNpgloubND2XI64U6xFN/GKGtpvRLjUm7q27EWFJdSVjNSmicp21lvPRKIAD/elR4Fx
ZtnPam40kHHSHATxVfA1nHTrt7umFYBT4Q7fM0s5yKZ0rlLnp41Pd9s7EM80o35FavrDN6WlAUF5
V8oALylbfHmdhjRbGzHsfLO9hkWzK1XKJqEo+RbZ5TqzRjTTthKtxpohMALXbVx0kyskdk5LStXl
WOZXMt3AOjdkWUWFYy+UpHnDpmsSKKPGq5F1pIVvw7Hry3gm+ard+bq1tcv6pTWZ7RBgRrMicU6j
yWIAP4fTlFUcobN8oD1noRhwyzkDLjkRfZat85XY2XdkSHNe6XQvJM1LDfHSZdgJsSMsjbRgJM1y
sxrwOgfMvwhe+4laddp2LNurntQPLdMvhWzqhCcMl0Ew/uxag1ZrOn3+4g4VNFqmoLlUQ8w+lCig
RFtG1nPMLjetz00bEqFk86VE5AFsRAIvZH2KDr2W/fCB9q5qpQ9WJiyzmhYEcuuPDLoteveiXMgv
KLnGRbn2g6rcCtSk6F/pxwXJhvt5HmaGO79miL6ZhgT0isZsGIHwMh6SW9ppCOvThGLTPGUyG4+a
t/7akb2+0gfaY6hWbEX54GjE8H0aaUtshDoyfB2Z7QOkfatZAStqUca2uDf91MpXCWwU2ZdXbe28
KiAy2oL0rj6modmggZmAXST9ppGpSZJg9oMxtTxMmtDoNteg9QkXkJmRL1URw9EqB31j+LcOUR14
5BVm+gItWDcdYTuthA23puhOfaAj4THvViFvhnp4LUi1X9mq85XWyYZtejMRPb4xDdBH/njvcuVb
5pRItMO51xj+BlV0TeviUc38OK2mqo+S7jj0SrthYTrK8YFdsqexK8DCynhckQc9GyEWLwU2PrN8
ZvynOOi+xhj93OjwEzCFxZx7PAcNNsOC9gzB8fw40T1RNwKe1QAnS8+yMRRbq2h3sZEUDGqz0Wsp
EONa+Wk1BLiOanU1S8B8EMFm6IBwgW3tsmFu5UotVjsffCrwbw5Zk3XQTLT3owNVuqM6diq/QlWU
N14awKqPpgwank5ZMauSMNBDiIIFn2jiTlQCTLgfphq/YzYMaJrm/irwm60f0IjqOz/fRQlVooAL
oGKKuRmk7sl5+hOiTfapZ9MNY7YMfqDbWmn+1rBHX1POkpych/wAUZ8sJ3CgTXBhjlBsYMiyhnQW
BSgYiOc2wuQg288qePrtKJEiIg85imDSGSopvYqcgt0sSTQpjKbwKgHRhY4dM/3p0qYXSE0QOqvq
E6naSk1t4h9sOt7mGP6MhLGNFKs+zfIyX3v34fkAb6ecEl3/gVT6JbeUZMstbS8SVtN1YybyqiCX
LDBHig1czWQU0GeKSlvesiK/YCuSPCfunmCgT4uexZuoGGoVH0NSxIQ+bmmv1XiE1vRjRwyt3CK9
4gZOotI7TFf08roPhWw4jP8b2xFruauOeRYS0aBLLfccWX1Z10k7v2kq1xxCIj6Y026XRa31J7vP
L6lpAgO15XE/RXTsJDX5aKyezUv3vyJf++7U6nleyeJiM46y4ilapCJTST+RAHRVT4udwxcNbS/B
jcIkcFwEGcAlpAgD1hYU1OnRHmhhj3L1YRVMgLALjxubYmFUSSepsISjderemoTshtGP85Pa6+ua
cDlaEj9yVQZ4bzKSs7slI4wFbVSMIjQV5uTvvWNWHmEzH4iV5pkuU7wO1c4CWLuLSxz7DqxiS08Z
GU8sV4AeT02v4mbz60NVNCNzrtplqs86EW+iybS9rCBcscmzU1pWOMLN/KgZw4MoAbDRDhd5oHGe
40QHEYc+ev3Q2QQWdTZiUjCCWxFUb6Nxzoce0wjQq/m8eejK/ADGYDmVpMeUNICdUkyEudP0LFHn
HTqjOlQjS3ZYW55t1rjYeo5ykVTBM0EcVtsS2l5A02ZIGzYZ8bDGNHANi5mVJKKdcByvyit1R3jZ
pq3nQUE0TwRmfWCgwImSma5XBhVE3Y/wLkgNSBC8dLR3MBKqLMm4yoN2k0rWUR/kLdotV26sI0zb
LbvLuG/ALNcVkiUfsVCU6J5qEsyZjxbHtxG5SVyEX1Ba6u6a4nHKaDlKMlogkdjXhI+5CuiMYG3p
KmYbPrGfGPOfRLIeOQKgQOn4K8TDLzAIfyAEVbat/iMu2xq5KDyuGFBYRW0wDN1DjbOLo4qv+Un6
ZuaZVnJJS+VF0/37aAdPIypSNtxtGU7XIgifCFR99Lp9MMdgW8jsDXn4lOrfztht9Cm86dH4EEr4
rKX+I2uMu5AWli5egso+pZF4pLl58Ns77YatmJKLr9in2KlPY6Ltp0bZ0/wlro+phEU9UZubsEsu
hNTeApUnOjTKSss+av9Wg/knJNKV6vIsBc4m9JNXCUKGQgdvNBn7ZgvDHM5U/7sec1VZPnwr+VQz
PDmoAEHnaxqTFu6/qKJkBTmyHPXuVmgbI2aa6eC3hj4KghGH4JFj9pMmgnVb03lOx2UfzkQoXivn
XRX5Iw2gLZX/K96Tq9C7+8S2NC8IDCQrZWlpvVemn3Hqv7OnfJsJm+6gd89mFGCEpzVE6B3CoWKv
08FOAm5W/FzrSgbuW47HZpRuZVLs82pwq3FrgPqx4aDO6dfCOXKKM+vPwdiTMvOKu+SkV4Hbl7Ak
9Qmd2rQWogV3jsgvag4qy3FY0JEFuXW0A+lAxZboyiXFIh876Q7e5ktRTs9OPBHD09H0E9+WpX7W
pnJsWirpSLtztK4neCdiE8j8ZlDscX7h6tR/GrNSUzIOGGLoTIsX2Jo3qRh3vDZ9ZUK5LaX8SOjP
PihXqfzaRzJwfMD5im6+4YJ8CckRS9qTpg83BDMfGfVeApLXAroxveG6/ZkX5ZkAWkEUYVpjgeRN
4RZ07SD2jJZ6I8hdwlOfRzLAx7i/kUe4y8roatnymlS3dTUrZ+DdgUVDdtvcCiUix3hbtd1xKq2D
2fae4YybQB22vtCWCLeWqBRcv7laHKJaYXHErNGZTLuQTmae1Wu4w6v0A4rBiZ3QlftVlWJgKNXw
Y6QZgE/VdGWjo/WmvDDivxR+Syd9uhua7SapsqnG/h4r6qWppIdk0nZj8sH3X2xjfLEpwiQ+RiH6
hzNenLEiY1B7Ubgh5xsQrdq5UxvXVBMv9fubao0veZJfhPmX7+MD7f1d12YHoVZvxrnTg6uT5xc4
5rc+Hp6bJDr1SbFVHQISJ4KIVQQ4GJprpbmjx7uF+fRIWzg6jCsa/SSNTKAQ/oIWf0iJ/CJjAjW7
o4xRUs4RyKfzmMY8pCK6jSFPfuxP6LhOEZMsrWu8vpbunRbewto5yan9Ni8jBHcyzFAW87MX3TIt
o0c0hLd5JSE1cqWAWLFWtvk6lJegTp4HI9sFjdfZy0a0j+Z7chCZjMuAW4NzcDqcxuLSKP0Rbb3d
XCCcUsQch6hY1XSdElNMSHZoOdTkb47E+jE5TeKL6OJbJY27X6K+OHouAuUSKt2p6myyANgMy2ar
6NxTjCDDi3ROJw9X+sruxtu8zM0/ymzriQnQQ+v7R4U0JB2MI+6RW9VkFwY3N1OObiaKsaAPnsv6
dYiGk2KyMrbRCxPkC0iLE+ksz7GjH/XqK+26Uxjml94aL3iYf72wpglvmqQ/8K+amXSan48zv589
fUpOZflwJ5d3p/WMmYb0MhT31A8PWvxBBMquHZ0TGKJnLQ5OWcMazUMZvILYNN2iPE1TfPRN7cUQ
3akNpfv8Acx/P9Oao9SvTS24oSTao0N7DJp4qaLoAMMBUXX8qo0BOF60xux670SZvxnGcJ+vKKW3
j8L6MZbphaL51mb6WR+Dm43C3skyToH9jeKf4gPVERcfSEV4fPnO8sVVs7ubbPNYnXmav5fq/qaq
P+ouR7scAbWeXsgeu84vatKjC+Vbo1ZrbZyujByf4q67o9B9+7XpyNabqoJ4SBkMh89IQ++RZb1V
UXgzaryd3WXsis+8FjtL9e/1oK5hdrsKnWu6f6MzuNBY3gFDoU3+0uLey+Av+XH4ND8FXNYbuyX5
3H+b7yjeq5PSKS99PzylBKf08UlVxn1ZXRutvw+1/mlF+YWT1J3ZwM2YYhI5ZG9EP/XrspH7x3z1
BobY5iryBTq4ti7tnbK9o+l5nab+FkvyC5Kat8Lg9GpllyrV35BrrEVseFyZbBBgmkcfgG52AZry
mPfJQc/Wsz8h4Y4s4+Hqt/1T10Y3I/jZsyRDU33WSW6xZexF/BqDz1/ba54ET53cngaQpUqhQwcJ
1qJKPnXQV/WLPdVX3/Nj/1Fn36Pfnzno3jGGXkO/OUUDj250D4aHp1ncx2CrKUfk2fnRsvu7rMav
HbecpJuHejx3Tv+QanGj3C0YtIXi1zFkflq/PkYHNWiDJQlshIuylsfnG47//Ot5mqSjYl6e5K+w
Ap2mkzVrvM+vwmzzV1bgq27uHDs4McS/Ezn1FOsJjkb5JeOiqIWJ2rt7QH3BMDLtByQzziptmgcJ
Tmdya0/VPGAkA/wOGWufhR4C941d8xsWZyyNfDcj92S+bRUPGFCPefNS1bnKcjXg1m3Z/FCIE++p
n0wqKoZHwbOWGV7HChpo0q0RudegNSssAOdIibNmnRXTkcRtbLLysdI713BgnJGQGnMmtajYY6M7
JJb0hLBim1nFnvHHwVAmQKjpMgozTpXJdd7ZayfbOHHzI+xKIlChrZnBsyIhmpIU/UzyBtlbuJWt
2cnSFpchfwWa/tURWrowyPqKyieh559GLZ4zzfrZDP05S89Ccm6mH65lkyhyvX+KVVbbxD6Umr3W
C7KRGFoowc0YofvnGulO1saq0tduLDZTJbbkv+8ilJVZx3l5AekY1Vy5gWhrCVpeIN9sxEXoWNZ+
qx/6jF9A6mTl46oy1OVqRF4Z+SNrg77Mne4wpfkFDDCtL/NgxcoxKNrDGG9rq1ujzz7LDPJE6oUX
NonoRAN1k/od1CHzIKBJtDSqW3k/5yn5oYFA9auMZ6Ngf0uNF+766FwRA855GJgX2ITgoAfVvg16
hNCDW8vVWsaVC0jclWlLjia13/gM2u0wFDMvqD3N8j/fVpnN+08KUVqGmqGWwruYrurqJzNUjpfG
agg4wqD1lOWCnAF5J9BblCg8i0R48/s8nyiRJcpOcEDXvsN3jMXZYTkYd0afnALOHLbxGTvNzeyi
WxePV8wGSF7LtWOwpjEI78tzmicXGxEi/jCGOSC3liHPBOLaGp0EfB+ERP2PgKtIjVmRuv5RtP0d
BMIijRuQ8c0saCb+RYuvQcpyw8Mlr9koZXwY+LgkKB1iPPbQeScdhdjZeosCC/U08GFaW8J0fupN
vjPoTZiGsh5poBUYkshCsA7zwTWIAwbQ9lplOevln3FjH2Z1ZWutY+eoGkhzzHDbimSZMqREp0Er
wV863IlqU7jS/Cz5etVlixioYRVXTELFqu+vXZYsW0tsmAQTSMjlxZMJ8Ikk6iPHkNzSOACkDyCB
Y3lGZywYPP7q0vSSXvU039xGY0QL28YATjiVMh17mrd+Q8bSohEjoHnVVcGvtCOWoITOjA/1t8bc
3JzLuHftCDY0bFjQTHvfn29caVkKexeAToddiUGn3xaZfMYgtpuGbKuRBgcCZKUANxnCdNsC0NJH
r0O9h8LUTSqVuSKyw8bVp9irSSCmg1RyJB3kL5sa3OAG6nlJfsvO/aUhcUUpwHWK1NXRXJtgdP04
vwP813xenj+FLNBp/teAIqYVI72bbYlnKWnWliMfHcd3SSmXnV00GR5dBSgFc7bGEG4A0a2p+kl3
nku18Jol+lvs32KkTH2h76xOfRFn3xIXlP2ApmH7Jp8laZyd7Vny3uDWn4qRyDTxhJbsYAfZhXxj
tySFKSlf0irdxnGznq8CghaPrDcA6Iofg0mrBibXbtLHKwJ5htSUPPNkFALmvEDM17fDkTMpnN28
4bVoMIPRdwNhbaGkLIJB8ga/XpOWg1/rZidkGVDlHgOFnW9Qz3ITnSw7IXFI/PBJADXScafwrAvc
ikTi2U5GhW6saqwtYEMPTp9scHjguT1X/nBnYHJREoklUD4a5YBIFfIiqSo5q5OGY2c+mlYBDY7J
w218HAzDm7/Njr4ySO2yOrY17C8ZAQZqFngjDgzgEjgIKRT4/yhT1n7Nx5gPXt/qrhlvSl06UpEs
4sPguxl8bVQRJxhda3TUbl0KorGdDTuQq/WSi09qdgnhHnZTEMxSNq7mL0+82ZLlr7k1T8zSexaD
WXJujp+zpmJEyIgveD1vhCJKrmOfXcZGJ8mPOCsn3Ev0+8IrHYHdSNZNj1iwQMLf2KdMtzaxUp6j
WDurMN9k31nH4b1kggte3Ag8HHRuS8NKam6Df55GqkGjXI/StDan6q3UgmvJthfVWxLFDgg86aCN
1MH2NpeCdc23mvKo8q6aFihFk6U1wnMJsB3n1KpHGKrF9aqR6rUvelfLzIPJYHzIdLpbg6tKyRY0
EXPG8AC5e4IjkU/jhkgO8k/a5zLmg+OAFyGRn6s5KpZV7Fh3Rvov0ZTsOoLA1M/5orIrZ1chiFaN
rS3m+KBorSNHiYkBj9PtAAiCCGhCt8uNIjTvV3Wot/eAUoZc8deqhDQWhWtJefP9cKsPuVsa9PHU
w8ilAsYSMGnKEv+RGdIRmomHvO2YEmdbbeVEuxgqDmTd2GgSK0zXe/wiKWctpjWWHcsn8nwatlbm
kJJjb+e3qf2OTymgcos3DxgtXsNfbzmP1ejTymcoR29x1cWcFFQygnEmSQiIY2dNx2HBtfLe8TUt
CdcCSyUNapKzVSxRHAL4dxz5rjoIzy7eUs33TPi9Qgquqq6dG1n37LC/RlJ3qPAc0iFbsrYyQdA9
YMLscQ9pQokRjoQTFhtUMotutuR1Mq0EcK4szAQNb8JoQw3Je1Ltf63VMh+6I68zunu5MDxa88BX
0NCWv94NEG1INnNvMMODUXIFE/JHwvWWDNiNbaNQijpP7+V92lqnJE93ido/SsZwyZRvLbXbJpTK
mPTZrtV96BO1ODhrX0FsozTYBYQ35sYpZTSOVvHQEFQVNtNXC6XRGTI6MtHLfCUnMNHx2JynMj0O
pXQlquyo6QhpUa40dXiYei66XHWZXW9QjAE2LPdq86oOjKr6Zp0r5SoLPy3qOsgDqeyvYnufl7mH
fhrO+riaP+jKQroRZZsRhnN6nTiTJOlTUILCMXQigjUXAdTOqu11WfSn3EpJFrY39Siv/Qivmm+v
YAPsq6o+I+0+++kR1P4livItFKldFoh7mVD0lOAHImdb6+kWvSwEpggiCY+EyIZ8slWKtAIMCDdP
soIKuQExg7vtCufl0I7FdpwwfjdgW3nj9K9UjbU1CqMiLoE60yfLjUsd5z1afv8BBgzdPvBTb+8L
O3Q1cFrszFQCPpr6fx39AcScf/7MMf/vAdH/F9LOgXn8fS7If+ZfpPd+/B5pzs//Fbf3Gw0vzYac
pxOoYQPP+xsW5DddRVZHDIsFvFyzVRB9/wcLov5mGrZFJIg1885/sUT+LxaEpDp5/kMzY0T512h7
ii7/iQoim6oFgESzTEzZsjqzSX5P21OdXGr1eQuvpAOeoeKY+6wYpq7p6yJkUq40tCDqCHEpOBs0
dHVabLFYzZTzK5HT6x5E1SZuVKbpmIsMuzj5VXmIa1uBU2lW9MUld4QLEATB3paqci8Dq3ACTMn6
fEQslXihZQPab4PcS1EzMQ6M6RjFAh/UVNmAqxjaxaL/kQHDJDfk05lOcWU899J49csUjqqWpagn
B1Iio02NBAH2c7JR45NPgDl6pgTxuCHkK7Dar1qJ3iVdXecgYsfK4eKvf1TFcBgQylrxVTbBthb4
rfsO+QN8rz2pBNJyNhUNLRwykw7UNMQ/SThYVMUELCPQVwbUdEThknlMKt2F/yUta4mgO0eF4qWq
RbvmbR9WJlFxiYQx2rfFGi3cZyKBz9alPtsITo1p/iWjC0dCFS2HYsAHN6CYUUxpjxwIrfIjLWX5
BE8qwtU3cmgzumkpfwnGkMuJIWUtgm5JDTPiNyLnY2j3taLvAeJv6rn4G4MuBwxduVi2d7wnnN2H
eu75a8+R/VQ3hr8qebvwH2VrGGoIWOWCxlFxUR5KVH+jB37JB45RVdzF/AAdxCYyvjtOfAIc4rZ2
yI+NoYItKxVdS2ING6dQ000861EsBaVLhqhq6u18/z+70vxhPfp7KQ7/C5cjg9v4769HULmL+qP5
/Xo0/8JfFiRd/80gYIWkIU1xNCS03PF/4RTp2m+qCuGYMc5fV5e/LUiSQjCDiZdFJghFoTXNWvW3
iAV1XshMvkrWEt9VtH+F//mnOCTD5Anxl3RT1y0CiFTF+uOCZKtBqgzQSxf62t5JC7TdS1pBJJiv
hlW3hSDgJe0/yzv6E3L0r49pyzZyPshI9p+Qo+R44sABcLlo3PZgLtNVu1GuOOA3nHKX2V+uWS6l
4GdxKdIxKPJ/w21xKWaa83/8uw656d9gFs9f3379x7//9SVqhmrKpmJrusaW8Ps1Fzqy7EC2I26r
3hlzGxJGu0PHhVYUFSTKuiTb+Gm5S9AskBR37U3YlVl/lbObU27hSuMZ0HfK5FDP6gcTbaB9jQSy
9hZHLRwIYnnHhUNph6Q1dt7D9rWSqk3HCaXmMKyOHvhTDoGPphp35BbRPpM+DTW+JEzWK8xjhb53
uq/WeYduhxIvXQr17DsxWinltZ+ddELFNK4eu7D7oG17NfzhWPkI3adEYtDfH2KOhPKAlduSHnWq
fcS1eocx5obOUUI/FuKJC7XvGHdqYRAeTzevAvM3Dk/1SMsDIwt5GuuQBbA3mTLXZ0IUmXnVLtKZ
hSVfmgiht2nhpaDzkoCHAnc8gKBKFHJxsIQ1jnmid4TKADsBdG7PcqKlHjFZqp1damN1GpyjKN4K
GdNHGrFmcmDK0vwcKrSm4a6Kvsb+Pyseia3CHtlmZzNIloPo14y63LTOZZQ2aAuxkZXfkUJmWzNg
fM8NwWvu9ghh3daKxUI0/RVWCGdJ+5N4C89ISrcYP1L9VjnMR9pbABkiQLoWJ3RcRLfvm4wzd+Ul
EQfBmAtRsTZ5qS3N4CkT/rLrSxd2/QrlImdwlCDghhywW0r/2Q94f+IM1F1N4quTKs/EIt7wyoJp
8LEKJmxAAec9SUdDh+kxSxDbG1n27Qw1Phj8/ikdkVq3L0jGvrqWhlUUz2EXESFGzdOQow7uEIxh
Cs6FvkkisU6C8FvGnloVx1K/0I08cAUtlWC4Dj40wpF8KQJ/FSC1pfgM1GoZZdJG52AaEqpqTWLp
1NUZTzHNo4wpRvfCRb9se0oDsWmyr0yyoIcoOB7Fdao/ZAyBBnr0llmQg38X3TT0vcDcStorgbs8
y0Ovazi7PjWEhVLuH8f4DR4omhZq4GhUToW08m20+XQBZ3ZXEr85wYTZPMLeZ0+rWQZXRuE7Mabb
lqFgP3yMKsJHBonbuqu+e9teJ6jCDBk6tvJzkj9liJvcH1uz8NeUaQuofvgNpPcMtIPExLKdwQoQ
ydvJ2ZolbYEQDoxjUveOT3rIdYaBHkERr7dbJJV2dzTSJBiKirDZBjJBFXK3Nzp0FKjCHKrzEuVv
7hPjrDnuTPkaEbhnypKLZ1VKc6I3PrFpWjnYPIngWiDtWk1Wv8uEvAyQK1QdhArINcR/LALpK6Xo
UoOvWI5c4mDcmnYJqNDbLGwoUu6sMj3X2fRcyKgOO8JPhxeRRzefNOBQKdDITc8xxOPliDJMp4WA
7xQXGnR83V9NTUJ/rbtrar/JJJPFBh7uQ9DzGDEYkxCyKDuxaJG5EExL9CcigSrmJWs4BX2+F5K7
+u0H7/CHlwHN8D6nVgYLbzPzs+qvqWqpbzWEArjS0Bi4sUmdiJggjPM3xZ6uIwPBBQuvi+/H00vT
U2qpx9otgSfVg5PfR+/kuXplkdwaVGC2lB61OKEvobxijT2DdcZ3C41/QVMRu5+snywdgimL9Czm
c0M9xDEDZQI22xK1xhMDIrcfW7qkjgqBrl3OZEgdnyFShmWHsQLDwmpQoiVOfmDtyCAcY1xmwwla
1rJtiKnsxQsetA9yjJdWjIennjbIqGeZ6I8+EbcSax4qo4cfhB9zglsozGclLY6tiFdTQhR6XKPO
NSu8oWJwXLJtsOb8YB71XgUEgaNsImbtCP2WCBweGK1KFX5UyUiX55aHP8KcyHUpoc+5DdUXtJ0L
8iu8IdRpAXNUN1VvEM6mClIoE+hTE/8Fe+66FcoSnRS2BTqkDhBqlPbpCmTqUWQI/dVRvIPeXEed
4H/UftsinvGF84aD59QQxlKF2lKd+ivAO+4yhU0ojz8GmRyOIBUGiqvEtcF/TcHPFGiHbbz/7lD0
/9mIqcn+tA0bJtRFg3Q3TdYU+U+7PrNRgZYbkwkkA6yM5NZGHwp35QgFAf/0CkLfPztozNXUH3d+
HtIExUigH3Y2jkp/2Pn7lBWKQQwcuOXgMvxYpp7YJ8sfKKS8yKPNu/zHL/GfPd6fqrvGSpQoHHg8
m2aSY+P8O//jB1D/GLM5n2X++Ir+9CbWWR53ZsMjhFt/DSvq7ixwPB/bleaJbbDTV53XHbbZOn3p
P4ln3dqbfG1t6dmezJfkbrv/+Onoxvx4/+877HDAtcFpUnT/8R1mt4Ym1aNRNNMflGiuE7/aWJ27
5GeKpRfotjswJwQxDFHqHTTJwg4a8sqtUwv3J2/150KhBixx9aDbUWhXCiJR9e9cdZal8VpxlTiB
if+Ig0X83HbdOg+0FUe/ZRH6G6nKD3bf7E39hcoOKtdF9aUVTXUWrhY+k70k2gehCVA0gpx7K3AV
Vf6SQ0wSXbNsk+CcOdG6RyxncHpx4F+hPlngSV/k+VMpf2gSM/djIN5G/TZpnwWjN795M8uHNsCu
Md8Lp3khbQ+rTouXVlnQbqcFpi5jKzjE5QuFG1qql5FuLLTPnTpUd0wVmKFYIXLYFlS0Tn4pVcWT
9NcMfyZQb+SvcNGsbyc6t+NdxryE5GTRR8jjudflAoN/Zbu6wgFxp/Ms6FksAo0ldkyOCZY0FmKW
V0DKijnHsnuOEG5rPItoS+iKl+p0wtVTyNHFQpoqo/YPusrzDRRQjnBZK4itgqNIyHyaurURvRqt
QPVmRlsOKFidI5as9LmZmZocAbSo2QN8PKR0YCUN1n33bTaPvI3c0UJt6fjVZizF0qrzd5NfDSbG
IRTcJKseWkXcigyu+6TuNIyebcLJM/tSMq4Wa+AM2AXTYWTjisdjFD7Y9M7EEx9RoeOfILwMqFTz
X+ydx3Lk2JZlf6Ws5ngGLcy6auAQLunUcgIjGSS0FhfA1/dCvlddEYywZNesBz3LJ5JwdwD3nnvO
3mubN2NFlYiUZdHSg1YyiqJOt6hGFEsCZq56uvom+MUJQ/GyAlTJhBwFxAsTl4l9XAF0NYelW+Is
XhbSso0fmB6qhCEdeK16zkk9JsF2ghInxHZhLCE3z+NYuI1Az0hmKLJF2h/Plf5gVHwuuu8ECW2c
FsH5zEGKoCBtSnwdOlqtGFtDzu46pHkWhL1Kf6k6cr/T0ZXTJ0bmH6ay7JKx8MKl4GBAFtECU48c
nhylnx05G5tCfuycXYvnv3JQsSqyZ+j9tu3QVeb9KWk/TBuIB1jMDoU0/u5NanfBLFAhjDsZsD+i
T08yH3rnwa6fe16hMP8UyMLp+yCvvAoJbVz/7cWCKgkX1LA4kmDntqSncGkvK9Ov5fseA9NU8uQ0
hwVDpk3doUYNsyjrpoA7MRH7HV2sJFMNNqNdNa4Ov0418iBNxr1iRfjYb7XiQaF4X/SXpDZ8RZm3
lhh8OMxuz+M+IQCeJ1jT3LIee96YBo3+mFiXxl8+CYshsvEhaMgLfqAoxLzYcRroG083Qh85q+vA
vc6Z+UfSuItCqCP0/q2MwtC8HcHUxqi2ugrumh0ewG9u2qjeIQrd9NbaTb7V0Ua3IWuJeT9KSInp
GcGsiBzzvuzI8mEMHJniZABOiTSxTZjTEFqEt3jZdsigSgMTuHgwsWHn08uUgdawgx7c9Ia+48FM
H8Ky3zqxvK2NvdHDKC2lLZ0kaBf05gh/C51oW9TlqWwbr4ENWLeD18wvLdnDAnmDk5U/UJm9zgqy
P5QPg+zHKq4sR2ylanQBgm8a+5jxLEpNy3xNAspJW7pId8iudQJ65CXhfg1MvYie6oczmn+vkLcl
E4gyLjwlTYKBGlrGu5Oo0L7ysPY1ZlBiuUmTBM3ci5JbzyELbMLCSqyRXy+v86BgZFhwv0ExyJ07
4TAz5Q22GfVzZndzoHESWay43/ajRn1DCtqPATOOi03qMTfeJY6xYfRccJhphXROGFATK4ro0Cvl
x7ALPYF8PGp+DE5DKNoNzO5gqsw7rOAnJ523xJq4gFaJY8MOwbiFKMUrHREW9r+9TBpYOLwNElAn
aAqJ9DhI2LGb8UcuyxTt9Pw60GIKWary4P395qj8aW+0TdukGW2qKkToX/fGkCOIJIwGNKoXXjev
aLd9MOgumwLH/o0ZtK7kWd9d9PfeimEptKzXBrOjKuaXiyYxdBEi3tCA+FrQvWCoIaHWNQ4oaFyI
RM3j33/JP1Q8v1xu/Tg/pcdITC4hpvMdF5QAWoowu5r231xi/chfagwsM7JF5QiZW5a/fKVSB0kc
6XwlLVqw+7XsLgb5A60L6+NgmQ8TI6YirW8c59loZT8BtGwskz86xbYla1JhqGUNCCA+O6x8mXUn
OI/ZyR3y94zuuqmXD7EB3ZPB6QxLRkdDh2v9oAJq1+DqNqtnvQiDobY5O9TYiyqsBTNIp4bhGgs4
H/ubMvKvJ+PvvvGXX3UipLjBU0vd2p/iJd4rJvo9YNYjZjRqNNbyam0LAE8Yw+sRmwNxEUfKYExC
eF/z2K+xixUcSzFvnIuq3uYZxt36m3uv/KGi/+XGfCmvCVaGr2byMfN9dyZP+LyW2OktB+69cQC1
7ArPcFM/+f4p/+Njx8DG1MnioX/3pQx22nxhKSG4kvXXIyLEz67TW2CLGyAB3nSxjia/yab+7opf
cO4mU2ydh92gIcZJuoSBEOXfPOh/WC8sxdJp+nJYsfS16fvzu1QTNmMTqwo1UP6wOchKleUWy9vf
v01/nXl+e7Zsbo0KBl5nIvbrVeZGneC/8zZZFs+VglOexJ4JxYPZHVraYB37JdTGNbt5o2qAWmPZ
x2H2zTr1p59TlQ2dCZhjq9ZvLeB0Foxt+Dn77DQTCzTgq/3mi65f5MsXlXUOfaosrx1n40tnuzYF
0bAtPUrlNrxm8T2En+Vl4TouTpf6kxfakz16Cy/oTkK3f/7m6n+4mb9cfX13floYK2MGHRouJuXe
psMTudf9aZc/Du+8yYfJ13eRN3z3jf/wo8qs+zZLgEyW89cNhwSMbJhURnP5SXoHQbedjpCLXe0A
6i0oPNpx3yxUyu+tdcNgzGpbjqHgsf76G4e1jWd3YAbFDTjN0JYV50CP2U843+gEBw7mDyj8PNCH
JP7hzBjCmJ2NL3Qz3DqWv3l//rjh8v3/6zC6DmF+/s0ZnWrmOHAYhZ2yih826OvSIHPJDqQa3eiF
S3qV7zx/t+n+4VegzfDf1/2yQbWDIkd46Ohc4dS1hlsGdl5q6NSU8zc/uPqHW/zLpb7sDOHYNkUn
+Iqdj+y8Y/0znqDPMEfR7uhG7uuguC/cLpgOwnDx8PUPKdDH/4tb/4fn+5cP8mWx0kazBov/18H/
cUF2il87jn/8/UvEcP23V9hiWM7cnuYCYKMvF8kq+sn5uug26WOHr0g3rmfjucUlVcXzDg3rAdiy
6yTLpbO0D5OB+UG2PgVEK1Pp/VSR7u1Se7JM6MFhuNXU7lT17OItZ10nX9BPJ2iKzeDvP/UfRmqG
hSTZQC7AzM/Rviw8vaVHXdVnPIbadEELyp/RMGXyy6B1XiG9qBIBTAz4UVG5qlxdmokBnIMOAkDc
bz7JH5bAXz7Jl0WoHzuTTDAIan2S7ItRkL4HehRGjDbo12lRBXJYU48P8P2c4l6fKCSgmkplGegN
XvoUI6klXgUtDhP5mDDuv/l86/37skTDs3BU5o6kpKhfX9ihmFVJdPxSgKeWQHWxUH6su3iPM9Tv
XVpX3jdX/NMThc/SomjQdJtK+NclIukX1jMN62jnT15/BTLWs7130Gqu7FEgB8T8fVM4/PFxcBTT
pFyxVaBGX1aHHIRZjYcRJmSyie+SXbdN7pebJndZJHbpdXrR+NY3L46jrOvAr7+s5ehMdW2Nw4AN
5OjX75nHJJUsOdTzOaw3do8iZJDSj44clVXaqozNHqZ2QCIgng6sdrLYG1J7VYsmIBMDpqkEGRJB
W12qINJCqmaUf7PMdA8dp1aS+dEEeOevpxjzMXOzmCGGQwMgkYRfteKkLLeq9FEwP1SnZgfvwWEU
MAJnmDOdszX9FqCynWoihiSXAhxV3ZA70bNGx7et+dmOj4RmL2O702mmDPx2ZlgdtGRhBIBf1WFB
g6w35V3QIequ5Jz3ikA1fJGyQF8HaAyLGvbht7EEm6DfL7CsKgIWQGz7nRwTkdW+ro07EhOZ1n2U
YYoeOkfzBRQvZMiREeUixUCyQoE+jZA2sG96jAGdPr9Z3pcANJP7KlFdAVoQWO1WG2aUXQ+yuFdM
T8Wcj8wFzey5GN4S5YQ60xFsj6B9k7NJVrYgv3bIA+KDvIzEvSyx/bKer4ypo9kxukVxu6D2Tfju
NNI2hnGTULkg1G1X9zO9KdWSd1XdB3Z0q7EJEGbg1fXgWXwaU4uvYpsIkepSL+KLJU1fKsx9Tegg
xcdMC4Zmto01Ub29FHZ7FE75VtZsVCpjj2RgSAYrpq3lGN73EuRWyuj3pRuBBXamr8erMwBHPyzR
s62zgMXYldIOE5yIN5iVSeVTmclhelH66CzjJGzychfG4FiY9SN90ePrhRzcirZFSN2ptkjAK/pl
Cy8fbHxkf4dlqjAr0Twm4V1HvLfiiGdlb8zv8/r3WmhEk/XIYurigNjkpePXVRUU7bDRJAe38M0S
3UhhRwNoduG00XtgMFwqXk4KXAZXbFEzYPtwBM3rIh7XuclT3NAzGm2QBtmxtpctnNmHKGm9EJVP
PZuEamN8xKG+BinmmB20VjwTb3GRFkT+dCTY8Hyk5gIbQ3eJjj91EJYw6PvygqnFlLaCSDf5zU5B
RoL2hPF8zpyrSLyRTuj15juwTd+Ga5anzxFAgSQ7gmBxNacjiHhaseI75AbMRcuLZLIJHSV5vNxh
J5vLt1hDMpCu0Kx9VL2NfIZFh8Oz0pVJWCnplmQ3zry4c8mTPL05UnJB7GgdAQsEyka2lpfwwDV6
clx5CGTAXwBdzULp0xoqPzIeF5rirYx+qb/WaLhJ8cAMeO2f38v162LcqMk5IXUoqu9VeSS4D1b/
coCZR7FFoxeAvVwjwdVvJvpCuXM74voZrGo7JfJuSC9EVQeiPafLlSyuc0SmuqBvL6ZDr9yo6nNY
v4IebXD8WNqNwEgyMSLq9fvKGpnRtm4fXozFxXpDZsYGU1ueASv5eWj6UHTc1n7Qw5wB7j1/0bPj
p0waGaNGu4VECcFkW1RXTf9SrVvgyM2NmRYLYwyiqWXyzuh2eMc+ct2M0x4U1+VcPNZV92mXGYlw
q85BxozNYHfEFWjsFjwnYJUn/Pq6JTbjjF2wxd96NRV3E8px7bNDfxf1OA+4w6DktyKbNgrwQk76
bli0dEjJCeomtLDgzCJrn5ZXxhplyX3jadJB+APvIhl19NrllpRKL8IuTXtNh6mpG9JtOT8IwLJK
eY4YNNcA8aL+1BPTUpnORp4J5mAwTPpfIMdcbIV4JHES9Hp62UbTxpzajyI1cHMigqgdt1XCIDfv
CF7fOYPlasUSCIMgJ312pRv0iS4s5EMVVX6sTPtlVSiaJuax4TKKHjoFu0VC1ktpwmsksanpOGFW
IkixONTFioYyhEfKqIuG2Ovq6N0oZyJJOqAodLl10pbKEOfvYj/CQQjWr1MZjLANqC6dGjD+YnzR
5cyL8jtJzJcjnvIiTG/krnRDNdyTkIVg70MQ9SNEdUi14gWY0qUREghC4hElkNU4OAHarabQvung
5uZPjLqPhIVv+Yy+JdVPq/9LMazzgMfakQkgNh6dmcm9BRcYqjimI+vZbgZvkvYJ5L5GwaBkbnA+
3Qo0lo5d4vK6tOadlAwPINkAhbDN9g/hpTSBb3NOfaoeZfOQyMu+SBFu0te96gbrurf6bZlhV4Np
C5rnzSbWHjip2GWZfqHhA+lgrSEerYcXlJseqfTuYgAZn+y/xvMFPm87u+5q5cLs2ys7vLY1003k
B3J5mK7nLgBFWlmlL9XvcQdSwTg7pb5TYIOsqStg8ch504LeuFK6+wYo6DTbQWg9j1J+ijm1qYhE
nOFtSh+sOQkWlUdDvZsADsbchFFvYOA8yRR0OPdJZcX/cayZj6dgnXLhTpDkJoXcl/xKzi5SA5Ry
RpPbmAMRpZ5lXC/Fe8bMB0olGITbFLxd1d3N7W02aW7bIbTXIDXwbeXpNiY2o3KSnSRdRSGxAfWV
VcMvtuFhwFuOEP6IpN9nsuN1JlmSpurN4WuJ9AQEKQ6iGjg3F8kZU6bvmbjNux81jxQhHdtyUHxS
XTYtXK+SMVZdDC7Z3idnUnyDeNUKcrDRvxCxReUxYnqDaFPcjcgYQlZdOnUte6HZ4CkHdGtj49JW
h0iO+D7lJEr8FHkZPfyqTdOIy1ll7GNA2xju8/wcj8CCbClo4rMRq8fZWAMDifeTeB0caHoDMPIE
iyaOOW+oULCNb0mKVUpJ9wuyp8Kx1kGWj/bogonZKRMwgHRw81pAgI5rT5eYNX1BZIs9fmBY2CQM
PqS5eh+ycauyxmXCOarO28TPQ9g0lhZmT8j5Y7a3yTqT/ecN0p2Wwv7trxe2CqfdGIi00GdQAITu
jNC1Hl/wdBNbTz7JeQAOuxp4x2q6yWqBM685KOKI+o8OpbYLs/CqK5kWK809YR+HNk88Y0xcC2ty
B803y33TwFyngxdi3KiHOrKc1dxDGLhfI0lStHdyuTZycjnwU1XJ5VR96phv7H2kvZI3M2jJRVuA
MaEd0aHUHw9QFWRn16u3knTWY6ZaiFwYj1AeNKzVSryZzf0os/jnl0R2wNmDEsiRqNeutYlNfHlV
nIyKCGoNuB4rodzC3Y9CsnHSkxlvc6nEp3BUw6ulliFMDM9m+qxNR1EO27HbcejcTCl5V9V7YV6u
ICOhgkcmA4XqJRHzse3loGYyXk3UXflwSMLIbWWwcJkIdH1vNdcghTZ9K2N6X+MORbBk50zbzvqT
bQKtvKDI/CDIhqrlrhwPtVOQbNSdUCAzjTu2sEKNDMplMpwzQ72MGIJ2M+qslJgAa1uoz+zRmyrm
9jUTOpd+u9jxDqUyfeZq02trMPfbotmXot/ji83FTa8aqB9PGb+fTDhbq8jbod/bOCugmDclgrRx
G3bk0nG2QwYmL7uoRtotx6c2ZvK9V3OS/Zbj5Bys5iZMD9Ja20TnyDwOaXvXq6TyUehMmHMMAGxH
s7mUlMc6b4MneD3ndk2+1Fq/W/PB5eVYhUpACY+j+cLJk5YSyMZJk1yn/OTw0G5jE3VRmOxlVmpR
nRtz34YXpHFdmEnuR+m+h9ajIHTLz+moHwtScjDs+/MEVct+Kp35LDXFzsYKS7Ke/83B9PfGDgc2
y9Jl+ki2/tvcRq7EIhWKBg8owNX0AOllJ7lE7TxYW1YVGjjfHoV/71qtXTuD3oqpMqD62gheZHMg
KAvY2RRAuzoTZ4kOt988A3ND9Us97ondty3K30/8HL1tw0H/Q9oq2MVfz6WTM7bGZCYoMl45i9ZX
4xWHR1p04N9jP8G8/e2R//cTP0Jj03YsiMk0GuQvHTOnBr1qD/CKmumyUS8c7SWZzt/cvF9dHasq
h1aPbGM9cUwExl/HEUkdwdsmAGMjH0AUB+NuOkjb1mWauvvmSr+PXH690npTf2orz1OOhrLgStVn
u6fP+hIdM24cU76X6ESooK9u+g8mtpCy3L8uvart/1tI3f3n//pZo//lP/7nRfLeVl312f+t0eiy
/iAntP346C9e66//z/8H1f2o33+6C95r//pvH4hU+vn8Wnz8x7+fPujWVT+r+//6F/4p71edf9Bt
N2WqKMuh2afyeP1T3q9a/yAUBu2/yv+iM4jgIv/yG0mq/Q/DYiohI5mykMHL3Ob/0vdr8j9MREKM
RBSbDivd9f+Jvp9m6ddOEF4BVebP0UZ1TK766xPToO0mht4KkQTW1r1KOi8hOSG6hMEOW38pEpjy
sVR3O3Vqp23hlMNL2NbzIamI/I7JsUN3WVV263aNaewdvZSu7Z5+RBpqzTHKjHxba2rilt3MkaKM
QZpKQ7XsYWjD55xKpz4ZYGTQ5FRN+DSVNkKbDoKUQkQGaofcadTHUXcaMivrtt/KCCvJlyD/C3Sc
NWHMrQoFP/WY76vWFFSLTiqKU8E//1BrEAoTYsNPpXeo79JI3QKOoowTjewg95Yl2yWEOQ6GJiUR
Isb5NaKAVWlsdUqz6/qqegPtn18j0s6vJEDfeWAJddnDa5f3ELm1JxSLBeoEOhlHpxqsPUDC9kwK
TXw2yarzOBIoHmDaeqRQUnSi69F+UJ5DAozEkD5wid7LKH1Ohp6FRzVCHYZYBUW5nNZHoQvtJKJB
uk07majOHve0UaeN25dJDpHbbqiZIs1GicHxRF+zNcO7vgjjA8GlCkRLSz7pCzll1dK058ihVqqJ
g4axEpoPRL/3e1Fo6b4x2N9joTZUpjgxpz4nZWIO24OjiA6Y1QK9xU6re7Ut1ENSyCHO2umVhkS1
rbpxedMzObtptNDaVqWWngAWxRd5aGN8GDH8P3DMM3yntfWPwkTsr1LE+rVq0+Ky6ToTHwYpVhbW
PYddAQUK0QhJKs1BduK4CHqiQl+1SUhvUb40ONTVlDBLQxcBUtsBHnTbniyRi61RKtk2w/5/rOCh
bskumx4Xo8Du1caOcBXOKbtoTsWR6xUfpWZFP4a0k/ysJpsggQTgyWNmXUilFYK1b+lcGX3mt1Gh
Bn1TOreNiedz1LL5Su+j4bB2bbekosQIDkeiPMEW6D8YjWYXBkKdbSQnb05Xoh8qEnRnjuiQWUu9
uE8TqwvK3InvCwymj41amSdD7lElNl3zLDdS9CiIIaYXpgnVozEh3xYkxLxpkEromanNriVs+6ll
5v1klWPn23ker0mUkbgDeK5zEknFZSpD+rZiIz1UIQHYsc7rlIQ2FKdCgDrP4aUsZFtvm0qWUMHX
A62LvPZjyaz9Ukc5n6iVs9eUojnodGU3CqNSD2Db/JbNS7ev0kLeL+TB4dlPKrfVtOIpGgvnRMQh
FVabGCe7qtSgNDC9hQCaiHUp29fMGjO0aKiDFFvuLyol1w5RiETLlP9SQnZLoMkKdpi0HAJVXpbX
Yhml63JCo9iRB7hbumEIZksmmRdcntdm6gCZLElOUUIK1tDm8QlGJKGIpRzvLJiPaDiq4oqUNjJK
CEt2NRJSztAlnYu8za1LuaeHhqllyoJ6cmxPLzgK2kmmBq1I6QRH/RrfRD0K0LnDxQf/NlQbsrYA
y5onYXcMZniatr1Q5WutyQCWtROGvKWrnq0pLA7kpysPOeeFo6xG2V61QmujKh05lmrUdT5Wz3qr
mR1JFLqCjlEBfsqNFtsWByuJJ2jjZNQtKNK75BJBVHexWDRE6xx8O/uTfqnUkuXXHJGetEqBAyKw
VOAcqg/pMEfrk9LfO1LVn52cV3rMSnvfkKjtJ/ypYwymgUqYpVkdoTGUg1PedV1q+PwqekDaMbwp
ABU3vPC5T4vJoiWhxfu01uFYhAMi2Igt8obRv3OJylchR8mAqS7THAqH3roMcSPs1DkHS6Oq+TnE
1Qp0OCKWIF9EoBUw251iUD96WOATDOHJvp0BOgXW1C33oit6TjmiQ1BadibNRw2RnJCj+TEHNv1a
xSWQMieC90sC2inU1QTKsoqdKuEQqmtd6YfSIlzME8NWRzsUCElL72q94ZShrRgzrSKhfUUBtvd0
Ys1jjRHriv0b5LCInBdzmbtTrjESTlRlAjGlLPRgiTu5q5KsC1LEHrc2YqpjOneqpw6ocI8zLVLo
lLhxJHO2M9uV6lIL7LmCBVIqiNlzOgTTOjvQu5HGgVK3s7MXWqwVdILHHA4pMwZeCPtSZk7viRop
SdoU/V5dqmFXKIS+l0BXL/tFwye/zBXN8anluDRiUpllqYdTqNk7eJh0YYkAIHdicXaWYbCh9cB9
Qqcnt9TWY+YufczBPK278JFTBdJGbSClz2mwyc+5tK80NbrW4jJ9HJrEaTYkiM5eNicoRONMvPez
NPkgwVjDFc7rQ9tqBFvWymGYa6cPYN1Pe6fvmxtRNjkvjRx3tbcoCUiOSO7hERRZeN0aMQVqSlYg
8OF+C64yOcUIhghMmLN2O4y1vpuHjlY06ZbRXofb8C8NyP+vWf99VVr8jSP19a36t4eP9sfHz2Xr
+u/8s2qV1L8c7ypaEWagDNd1CtB/lq2SamA9lR1tncdyokG7+H/qVsX6B5od1UZhwjGVYSa15r/K
VkX/B7YOKkwEN47FXzT+J1Wrttr0f5pf2hxLFc1BW4KGBv0kL+yvVWseN3lrqfIr06ZdlsYghxom
/WSm/xjo4ZlzugWlsgM/e2hBV22gdONAuO7kF5XJ+pivUUCLP6/BqohOGPL0xRvpSK7dvIX5Uzwe
beXZYZjXydU2pWeoEAhQXevdWx46bm9cms17Ljcec58gqh4yunUjjW9jgIJx00a0m5vzHOI70A+1
1jTY3ru7tGrRCGNJT+djQnLLQjE5KlihBjUwSgPgU/fXDEkb1lxJOBIRzboZVqYF0Gu+Z9dwTUKb
HdR9FeiPtEgOOFpJPXkviUKQZMwUBsOSgp5QvDMQXijx80IcoFndpzKJWxEd2ziomega0Fsw3m2a
Gnc57jGoW7JBs7azXT7sj5o82SbBPB6DU4kgkiuTnxS8uchFogUpgPaWhljuxvJ96q5UyIWl8MYO
FaL1I+p48RMJA5qyrXqiFpZHI7MvWvmdIMAgDAH1SlecxFFRVhT0F+nAZBNRMLsu2l3yx6ChPfX2
Dxx6x3m50KarOTP8uYKzwkRQJiomZabXh+8VqUxmTl43QCtBOvmAIpqW6Nait9wtCx29NRrez4fH
Klm7cM0+oRnUy/G2wdQ44XTLMKPqyG8ZNV9C0sPOoSzvVs3XjhxP6sb9WBPl4KANneTzEEdPQwWV
uoyngAE3dq1PuM6eWsPUnOw95yt3KbZDQRtKMd1MN+G9RnSs5F0+z0f2muccXP9qlBiSZEccoB/b
H6NtbZd63w8pea5OQBNwk1pHqW58rcTg1ztekkBhYnYFw3kTDZeJdjWmkJVJG57o0rLXBqySbmLZ
QVeDIpE+UvuxRdcdLZ8pqYvUd+5YL28AfXbYtwgXig6FfBx41PLhh4NatF56r8iNbRa+MVMi7gBn
8w4FP4lOEvQy+gUSA0n6rl1fMPDIWuwRsfB4Fm4LVcCFXjRGVviSe4deMgnXS9GR7Wr6a/Mzo3sK
cRxsi3WV010W8kSdmBzgltFXhGeGnxJoS2dh34VAbitkXtUDBznnMJH9FI2fzajckkJyAkNXbvSy
IW6x27WdfDK1j0JSfKd4jOzm3BnOZhljXj3SCBZOXE1K3z19kQiP2MhgurVefzStfPSLod4JSYVQ
PXmk1zItqk3m4QzZK/L9pBkAljDehrG7JcaHcvRKTVo8pc7RZgS8BnnpyB5bycBOkDw1VcNBbd5L
lfDTNHxhPAqJIjIa10xMgWoivCNZCep0a25+Wq6v/inU+Nm0/kXKtq5/Omd1GRWRrPFPxpf1r1WN
ZZkS/vZJPyS77JDeWuf5anLxIbvFZX0/HL/zcqm/tpb+65J/dSCBo+j2F8nIkBfgLtTlvfcwCb1m
fnzLzNyrtpY7bSLf9GgPblYZnXPot2T2BcbdDlW9Gz7G/ne9SevXpsVvn8X5ouTrc6nNRLG8l9i6
ShO3Rvfepg9aiJwxHoi9aK8yBRKg6RrMwKb8ukEjYBe3vfGihPejhbgKx1Y4bQCcYCPJg5po87xo
cNI8cWTsrR8FZNZeODD6yqDVGKbmORSOc8d8prEThk3MHPFpJanstsUdaepjI2Ev4ezBRJUFeSNF
3b4W/FJkBjHU1pjmTYqXtXf0AWkLVPsS8rpWYytXUKcAH1i6S0nKPUFVWjBDIGgh2RHL4JX9QxGe
leq+gvCKg3O6zu37hXlAW7x+81Chqfp9W3XWphNacKgTwCV+3VZVuywLZEOvg3Yos4VMdfM+ld7M
/GPqUEDFggQfugkM5jgUeKY6kOtGnox20UW3ZdmR0M3uKBpv0BcsJijEmpy3TbvQNNnPcE+p+N5a
TrQD3Q/SICz9ahqta1ofW5N7srL7a73cJwObLvAmNo80OUl9eO5Z5EwLo4f6PKrNhRlm90V+VMrD
gjnGqUi3IE5jMLqTYeGsiVGUyvmHkUTnoav3TqnuhkrbpOQN2WTgjDpDpzrzLCbPmkPKiX0a463C
B8rDi0l8GvGlpX3YhR0s+qcMyJcVrZWLKxYHiAfdNmJIABLfL8RniIMJMvlehS1gDw+MHjcQvrtl
i57NU9pmk6ps+EoOTlLzIKDR92h3nG8A+E3sGw+5TBNYVTngIfYpI7+mSWFSiFdaTtaAQ99gdcNe
CnPGSmRi9bkBi7ifopF2kXQ9LdT1LZwZkglsC1Vneyqs1xzMO1PTRCr8WWsOvb36vxZXcgjHSj+7
HvAjyTAxrDtLu7egK5fXkXobOQAtrWspKZhxrlFIuOTJyrN7oO0sehYuOB5OfQVTMopfxAmaMAl+
/NBY/IFUG5jSSrIKyJ9sY+IFSSWq9vAmHtCXeQ4BfWoD9nH+rLMni9SjnmeDpMXaPuslGMeCka2D
VGHKzgRtwPVdMzjEfkYPIHgBe/x0EgKxWfkIo5ZPwVG9vcyI3lDu2iX0jZFIGaDEMbILUuOlcLxQ
6pg8HCyXINYzUpiLqfXm4mEJ8Xj2MAymBDQXZ5TjWN92KpKNRPcF0x5gnF5iPsrKwC8Wot54aePL
jM8SEc7QSHtZJhPQpr9z24GTW5jVt+QiOTpsVfhmwzJ4Xcqjwdsxy7AROLEYErG8jBfSXNuQest5
X9qpGPPIjyLw630h2DedPnvxUtbxXnb2KdCEunknJp44hqDPe3/se7+aiM8hPAXvNmm8kl/aA4nt
KHuzKxuCQ0qHo1sBidFFJJ5tsmVzC1HX8N6PWJiKx7Z9A0nGf0Gd6RDS3DAUzR8l7o3W70djITYo
2ykkFST5W4etgHk/J0Q4swx51mkhQ0VsVBRvcAUBeCQLBKUZB0JxJ4G2V0rSlSQbqQa/ms6Tw+Pb
RMiMokMCZE8a9f1AFhA6EwDdM5Yz0EckRdKWc6TnPo592niboXOIQl85uQ/oQXYqy4lVaEFNdCcD
z0WFmu0gk9WOlvayQMSQwoNCpaaSrOtYwwaT5taSON1Pw3RqcMAXsvPRkEiQ68ZVnqLyN+pgmaDY
koypg6FjxLzEhzQF50DwHAhVAAko6xK4AJRFKDdk0LE1AiGrelK6N9wIW3DDUdt7SmLDuHxVnWzb
rDEM8BkJABwE0GIe1IqnL4ETF0mWJ81z0C9NUBAtGmYwBLERS8lerDjjs90chMCqytovpuYcV7f0
n6mdRho3oPeqfGfgZuUI5Hbj81xAEBisXZOiXVmb8bp6KqI1OzO60w1BLU94sMJwthuQuGFX1E7k
b+BxwwHqkCEn33XmY6oZ7kCzcsDXWwrg9Z+JcxxA6PK4b9oIujx/xYAfUcTX5tx5o4z+sLxU8Qsn
RGCKEe3k8DqS0zAky7mQxw0AUqI3dc+KX9ch64Q2NENCQC+njqDpEm+1KLo3Wmympsojz75W7hRr
JqCXsNLUQGaoeIMMxiEvPM6be5V9dzE/KxkBEEz79ae8mMpzWZabFrLZStLpMeAmYDNW0aWhvdbV
czbLQWvvbTZkwNyHNdhE1wcvVjHZa/dQw92J1jtNfxcFD2y+xoPD54fNR847OIylRxYU8A8khSIH
5vhWTIW7lKFrGwB0bZ5SbKNCFTBrdkV3WSqPDUKWhv3RjHMypG71cV2EAU281Qb9FQ5dNMfJeV97
iyy3ClYnGY1s/MiYYVPzckpj6vZk/WSIAAYJSR2pyd1rFVpe/L85O68ex4E0y/4iAvTmVZQ3KaXS
5wuRlt4FPX/9HNbsblepEqWZxTw0MN0oJiWREXG/e8/1XzmVr6eeDr+8D+jModDDs5yzFr1WpQea
FVWdLgcnaFaFfJdpBZt6XMrKMfcErNlkelevIoHCpu+AK9F0zH6IbXEzPPXWfSIvqcyVS3C7WDUV
B9JiDuFXw8/BxruwOL7grpI45/oUgUdPilbPi4b/lnNS7J2z6hQA9DH9caN1lBXlbHdMWMCfqkan
snNbVtHCQqiNp/23CfAYBw/7GYVQJ568peXsaH4F2vIiYt81FIT/8ChH3sKhOjVP7oT30Xlo6bx8
6DLDLYl05J00ENqiP0reu9J8V7xBfbAZOvnhHgDeWEXzauCuufspYKqJZhX6BjMOk1RAfdaH+zaA
StfcmAXfNU+7SVOe2XZzgG+zwqoXih3PiehtojK7ccYvPedd4tiL0D4p1koyikUYeMuS5SOITOCv
BVbjbCVpj71Obljj/w0IKbWP9giuvoM+kkxcU5paXSUKQHPgqipttzTvIhpNPGqjqYGbh5mzj+33
WH2K8e/SkzYkN8K/sfpnDYKJgaBvoi2jo889BeO/csMMb+ZHvIjz56bSdyW9XB0m3rjEsOtgWcA2
AnDWAg7kURJIMN/tIOjULM4jTlkyCISsybwYnzgkV3ViA2CZ+j2WOhyX7jvHsZtx2hWW40ZQotkB
Lmy2ckqLM5bQsFGvQxBFIMEL7ciZvK/yde69FsBpO3C3BTsESYZ50hcuNW0zteEBLdc4jWcauB9J
eXVMwLM6rnA+jeBFj8TW58Q1FoJDM6W7zK9Ua2OU0swpvmEPewWlPxHlOfeD8l1JvFcoyPa1u4zX
eOlwuC8/QSy5nnTULaLY+raTKXnu4jX1ZBo6STfoHLUT1pDUNXNp60M/cbCsSyp03ahfVUW4TRGL
M63bj7RkGHzQrfA3dFw6hbGlrUY0+D3bmvbRR6PE20yNp8mjHUrHHKRhYT81dANAeHIJNq9DyZi1
HcUXsPQ5e0v5sbNejM5eOc3HYODYcFAavFs69mBK6PxcN1II20+iQeCsBr4Lm2E2GHt/oCjh3ekb
157491On94gtyfqKIBe2FLR3EmRDEUJCzOdEL1YMIF4rcFN9Uy56cumgZTj1whNXoIQpwBedc1iC
jdCpg8E2d/TYhPIqWUnkXVq0HwklIpM+OWryjNcvY2fPQZvTag/Kqdr66Tmzn+Vwl5rmNiKhotdP
8nhD6SGdebFbsqqMfTFXcM7F44ciPrUWkrvKwovgZQbnqdrHwIgwpK8Ob7+Eer0OE5aEm7YTZK40
GrtZi2qe014+NKzzvvqUcdSKmReldHP0NapGX3Nkt/l3I9Qf3KGOeRiUeE6/aVfi0ZuSAoN5yM13
yYNOpeoc/1nf9HTSILZdNriaRqFHQMcVaXWAQLWd8EFDJAD3IGglluJs7cB4g9p6jqgqTtUShlO6
1iX2BXbPs/id049nAO8xmCrfhuEHDQRuxC8nRRFgFrWvJuO3+phJ5zTyVpKKfUtpALlltyFDW2r5
3CCkmpmTiuUz00DPZvvERiafSZG5dhAejWcFP6GiVgsBHtYaC2j5qDsJJRxnyc7RV56M5KNyxF5o
t3K3ZaIjs6BRq7fSumLZg8m0o8jV9cSt7I88KHBbdmh55quML1YX1RygMuLXqxllGx06mgkZQO+7
ta7x0Mf5bSnjQ+Y38ulzT0puLECF0PjrMVlQqb8BPKfNGnqyFSzMQTnuIWNghf7w8o2krqlTnQ1t
u6E/Khq+O9rMqC6ZUd+RSbjeuTF79PdN8qXK56rz53WmzWL1zWPbl2G9k8OE7jVzLdfEEtv3rv+I
9E+JPSKTLZvxTzAcgshbqtG2Hdp1E38rJTEJmgEi2iFDlQeMQ2NQbtv0PFK/V5swlOgDDLAeBtaz
1VKta+Jx3RvqnePf0+7J4wjLtARihTgWduHCyVn0o5uyK08y00KH+6MjECA2HUTZOyeGGej1ud4R
2AiRU0XNMPJLoSmN3Pm6a2A2sA/sIV0bBAI0gDTJWSZHIsbUtSqxcnJv7ykfDX18ZSixiuA5S28J
Pna8uWNWx4w1hXw5qCrOE692caxswfONbhHq67Iv1i0gmJ5ydqnEnF3lHCyTlZa0bEcQbNkoePKd
IY7Y8WYm++IQl7H12vZLIjlek1HI1riGhkdU6jHWhiwKB8qraWHlrSuCAOQV1urEoi2gXVTUNjrF
uJdgLff5Wy/h0ARoWqVuwRu4EjjOlG+LhEVSPnTZF2wfpoomG5LnhpVENMWiYKFL3zRm+gZ6GApw
WKCqUxoRWxiDh/s6frVGdmuDup+8k4MBw5b4Af2OM5tPWEnvCtj4en9oDBktx+J82c4nj3jmO+DM
Ys6zbL6JXRjYUgYHy2uNt0k7dena4hARlkAcfA5d4Tc9Yw+1/l3wC4hrCw6c4WrSqzZ5MRnrTrSO
ooVQfqjZ7wrammCAKeoSsB0MegJOLE/jyahvYaCzLiLgNJCoeGbt1lu0yU3NCSOpMPk+Oxo0C8ft
0tuwVYHTN8uQwJOKRbV9xrX3ljompOqVFj7E8FeySkE5P09F7jqyCf3EDhFqcjkSe/JUorJVYhUB
gQ4ZYpYEoFY6pEj5buCoY2ETaDiySTzBBkolYb2NSOOlBrPSbL+NdoTUT1eClENix2U2OXONcKpB
mmEtJKT0YgfdBDLh9UXkbzAZQMPH7+gABVnbGEePrYkmsWk2cceID93YjoK9vnkbkRtAGWh0z83E
K89R7X9lxkdmlvNeeCsfQ7OXZgslwNRJm03C8uaYa6Vbp90wKzlopw3+ByaDBeyRJPC2Tv6glSeL
Q13h8c2JLw1Ci8w7tzfbE1DTY2FihK5eJe81lPmx1iErFns2lH6H/YAJj49+n9J8g3/GdgcKiY9b
m9xXg1G8y6T9v5Wxv6VP5Q9ZbJIjf3PVBU3UZLJlviX2e5IcvVFbUxlBxsxYglWinnv578tdgBMm
eXOaozFJMzUdL+Qvytdv11NDn5qKsniH97gEclMXMylZavN+DfNnyR5yJI/IvqHcqjxgy2vq6p9W
0/++OiA3go42gj9jvj/vtgpGXWY2/U5v6yxUoBZfAb39MLxTZShfuuMQhDVhGfx5AdkURh6ozXs9
7xbGHlbR3FtaK20R310LV/5p7vx1K9wArh8bvCvC1cWVjFBWnLTK39P8aYDX3N0rVCRf+bImg9x/
opT/fQ1ABRo6vMxux7zQTCE8FrzKIUm54c0UUZ0mGZtJCtefg/UUKIcLtZKu/ER++I7wqvKrdID8
YhC8uGgD8mZgV/zONgo+lc4C3Fy5wk8/Qi5h/PoF8kM0L/R+rRdlRnyS+2rnv8Adx2COy94Ld/pc
Xspz/LjZrGJggsnu9O/P9Me74+aYJGsa0+SLuwMcWzaKWb0D7mQviu4bX0P/MbL++2sjPmTLQGMc
kBr2xTW0zBKeOZTvU5d6JUZgZcahG7vvtHBGSqD7N7+z2b9Y3gmU4ltEQ58Z1XtivAtIuKs4qjad
oyuHeKgfM5VFIVZ0pGL9oxnWtXWC6c/xAr5APIU84uFB483MUAWcOi9uxzmqSYWDUFukI/IDPYOm
81GXr43x3AXtJqb/cBpHh6ZYVgFdQnUgdjbOJk26r03eeIQ2orFfddlnybu2nqpAOm0+Stq2yZUV
7sWVV579CtURr1rKfahkw/hYaTYHZBeK3Yj+JWK8YNFbqNz6ebLTav+YcFCU9K+meaGFbq0j3Wja
COHYP48ZP+tRaQgP1e+9R5rQ9DeGWe5S1PF26mJD0FGVrTMETw45exTsTamPH0Xe7aTaBlSSMr2z
wno3wJmSAhObHhBg1Iwwpuy5eJIifdnl+K8ydBmk16PJgJD458au043UYrKiwsGEi9ryth8L50ZH
Y1PlkjGpTxzvYwzSAy6ttQ+kGYLxMSi1vYwsh7/wtfWWWbcP2UlXHM9bFA4hAjfN+23cRcy1X+h7
cGVCgwqbULUvgW4iQzBNuqUsa0k6YN2WFhpIdqDcupwl0jzzw/vWcehzYH6g3CdEH6Oq2zuYVzmc
gvx0Q0T5gYREmxv7ISQlwljYYogpe/vRXNsJ4w5O/+lw11vSTNXval9bt0RJg6ZeqThQpewJE9Rc
4SDqYaQayeBVwXtNlkwfqns/fvAFB/rso+mfZb/ZKQNmTEEziK63RxqnMTwNFgPc7lxWnNAcqrbg
6kWWywyvX/XFJqu/M8owuoF2ojLjwCGWHsW+tvTpg+iPCnZVikwTLWiQmBR03knfkvYQeNk5QTsL
5GLftVN8u75rOu021KjSRY5hROsSIz5FTPsnRIDny6zwwQ4d7Oxp1YYU88po/eWUddIwaugNgat6
X8ZHT/1kt+1ReQICBKUbOPFnF1MFsLUUzAYDYeRt1X8EhPT8RHNzkqQOZ7qq5ZQZaI+Gxs9QblcV
4SKczIC7PQa1BI9ualJaKPmRnhCLKhe69V5HOHiZFSQ1WxV4zAFaRNi91d4Xi9I8kGS24+LGHEjj
lviaaWhCNo04q4TkUREX4GFH+W3Aga/nizP1mjrtFtAsZZ5U5zCfrwLqKI2YUlVr2fQvdXwwpW1o
fCiyw8n4RmVJrzDk0Sm/NgX7lZJAaNSfJMXConUIhlv6NdnkPuXRgxMj01FnByDZTfVHkwhZ0z4V
lrVtwDqlxHVHzzkGiUkmtL31PUEC6rFMZc4qNiVuWDIDCl/lPjrpND8E0NiM9B5cFFtlX5CjTKV7
KQ1fEhuhqirlp85E8aMbVrst6VZDpi1r1OB4YynRUyfMWxExtcRfgaX5RYvMTQZsuiz1fdoESE7t
lw3FOYzljIdfgo2lKmJBBT0JQ4lXuZOQ5OZM4GAeHJJxDaTcVQ30Jqu+/fcC8sO6rxuKIivQn8y/
syu9FuJPisb3fMAt0hKaHQ3WLuXK0v+LBnGx9OtkRzS2MdDH9Ms1RJLCrnGEgTCJjbahU5toVG8A
eelxSdx44YMf76jr6jCcVra6cZppDEQrccGHJpkYWDiCYc8e0EdB9B48dAtBRYMUf1jYKpr43Ag0
12vbyx8+HJxbECcUk74B53L7xVfHqW7o3kNjZ2u7IF1l2fbfH/8v8MrFBzNxtxyCBdjHbOVi3xVT
+iPkSn1HGEM7mVVu6UKJ2smLdBHdMUF26zXn103lcvxegAVcwOYD7+9Gr+rZv2s26jpzq3WwrdZX
/jDz7608fw4JKhZ+WbOMyyiObBHyMvvqYwjspR60POLi2ej0c5r7Txg015mPizF8cYDumx0FHak4
yFF8l+Rio9ggUJkz5KxYCJNy+BnbCE5hughiJlPpu1/cdcF4V6Q++0AQ0fQfxk+5hPQfKTlw9+7F
0gD/6nngDnRTAZJ1JfshoxFaHemS5bRXF+bOyZJPTTVeKvpTlHzeDvahS27yHDw8YXqV/b5qbuGI
zzFlHfriuUyVEsnauDPFMcFalXfvcqjNUuZJ+b3l3OuYxkd4uXUBBfLZHh5scKwe/aYNQlMoPjOm
daJn+JOMN1Km3IEiSZall79hebkxrcINdLGKY9ainAFlHoLjZWoBO7pgbJHRhVA7Z1kNd0JDYeV1
Bgj1aHnFJimsuQ9vN8owTA/pym9eDbtZWeZ3SbWXJpUHjfW5VTr01He1Oel25JpJe3SYYwYEAplS
uAanzpa1uhis+VDTssfLLK+8vdJnNC6F587+8rO7AFRB00+ShfJZhzaH0cKcQ1nHLfQURzu/V85C
tRcJcyEBLJhScjU8J4a+trJopoxMGzxrb2KoGuppBimtilQ5hJiY6aJChmdqPe0AGDaEr0X7nSYo
49VNa0ZLzblNqdkS4QuJnVkgilVXw22J+aqAKg0pohvhUFYhhs1fMsWIQbQenGylWe1XncT7HiK8
lAbYSFAlrIcgjSeYAjRi5sEvhf8SOg+KgbOZQUihODdZjcFAwe7Qjpz74mGXsV8JWHbjBEBnqh2w
GNwikK8HHYOUQ57WZnQAzAilcBb2qIzbMh0xJ5ZLWYzPMTMygabcRy1Haj99d7JgVSv6ZzyIRe5z
jUFxXh1JOdphvg37HpGt20oZu0In2bXdrWM8y86riGmkC2pCw51E7RkvvZKdSXdPh04ihtkgi62d
iKeRPLUqVRuhVLveh/evmrWbwlaOp6itYDlWDrpxTMtqleCbcfAAFBkY10Za5J3KqKZEQ1pjKseU
RwtX/GYysCS0Wpi522tTYLM+IOSvRd6vW7XZ0Z7uloZ8DvoUxC6TQZk0EyF0yzNfUuuzD5kcRCa6
jXKolPo564VbwqisTboCSl24dqrfO/5HV3VvNBcyAmCKKMKDPs1ovXhTSbQ6yAPJeHwiinGUE2x/
zBz4MJYsS0vb6m8VI3npLAatNpWNxbfMr60rpE+uWgtePEt2TGenCeiBNRc1dn7fac6J72x655sR
5Hf4MZg81TaFqB60Z3mmQalWggjH4n2s4Arqib5spwY5mVliw/hA71dqPp7oIeQU2iw7ED2FzGeJ
h8QOGT0RybGdds4AbdEzUUoiDGNw8z1MPFV9J5gtiIoxoFbMZfwTCW7ATteh4Dx3RKupmjpJ0lxx
+ic6FM/1QE7dS1s2xhOcweR3VJ4bbaOb2jwnI2XCN8koUI3VtSlLyyRjipEq5OH1bpulypUVR/nJ
EYZewTrMaW7Cuf+pKYxtm7SVGD6iTXJKQenVs2be7XFRzv4HIL3pH/tzedNNk1zfhA2EoG1eKCSh
aTT83/DRLwmp6gtGQG6/9e95r8yiBZXP83+vWn9iun4pDLaiGqYpUz/pcCD/8948NR31tq+5N2Op
reMVWe+lur6mlUxr8p83pdpIJZOZGpOffSkppBBTvSpUPvTslBXsUANBaAaKBliioLqyc/rp61JU
dghTlBlb+KUwoxVW2JWR/S5vJ8mEPeH/dQ+mL8HWPP9vPz8d0prqqLY8yVqXcloaC4w5hv3eLsUm
W2LTXUqr9Gr2VvtBMeE6Nm1wuDId5S+iZEjSR4/gI8ihga7bQm8Ktf4WJftZiXnLFOLO8FAzACRx
+HvwvJtyiICmH7psHfrkvB5auL96paVu1nXvQe3MQkMgb+7D9pTp3yK+kaU7I3+o+Z85tbHW+2gj
C2VN4+GsyjZCxS3tYVv0P1s8dVB77J02vNsaAcXwye7fZO0QR8VtMeRzh0LdPqt4k4t93WwURGYr
3FXRt26CBaKYcsQj3Esra+pYPFneDmK/XxLNNG40cBTYpyKswKnORBJAwDAcq+BJBQuB89IRz7Fm
bakr2/dRfGyjZqEWb2bxOPiwqmx/X9goG/XREbcZYy5Vkjk73/XBGdDBvOzGm6LCTUfaTpblZWUU
c5FwnGFOjGgg6k2O/gtC5Y01aa2HHayckxZ2T0rsLHGIgFbwjTncpXmv7FusiAOZszBlF9pTJ4Vv
Wh8oHqUxRsqjNTmqlcG8UHAuQ3PdhFpEITwTkRyI71s2pjQyW8s8RxTAd0KwmjelsVF94A6vBjHU
oU7wDdoLESRHiTU3pdBdsBdhlMNQpqRGcy88NjOC2UlxQxcyK3WobSLf3ld9Nlc0Gi4rJgGxvVZo
+0j6ox9sqrh1B5Gu5SBa+eCpxhYfptQdY47VrKy7bLT2uR/RTI95IxrXRoDhtj9CIaEs2jae4sR7
wIh9CGOm2Q61MYLCmfzVw+rA2HlvpQC8gyKp3S6wXHPaUKDaJzoWOBuyV6yZ2xac1zzCVU9Hsbp0
6geaeRdW1Xy1w7ulNPNRu+3ju9I+tdXeSwOWZamBypMyS0QmCeT9xAsvcn/pq5JLS/isw5WJE4lh
4Ekun1MpPrI7uW/t4GCTnMUaQutqdI+hwfC3cotXBT9gFH1F+MGrSsxUOPVBo99l8nbSTEx+mKF5
bCeGeBhIG12uGGmzOtIP41XoB8cAVnc1PmqBt8kHWpgZOQcMIEZAYmT2NkWtUiOfPhRyc++X1rue
OouJ1qtwB6Fn3PSlsQi7eJc0x9iqN6M3rDpqBO36NDBfG59V/kQMbGuT2bucWZC9hsnRNmsoaYxk
Zd3rEfD1VD3iy3+I6ImNpeTBtuut146PHVvhbRR3pzCiUrdOT0HSbDDLZWxihoNjB3PK3u+Q6CBV
sAFL5IM8+o9S06IeCtD3XQkqtV/WDYKgwJoUdCfBUCUUTM2b3jpzqt9aNhXHoYy9GPhHKN+XpF+i
DG47850+UJeBE+/6UOC2B2TtesLekQw7RaU1J0NyB4Hn/2NxVnTZYHHRCO6Yl+tlEctt0cfS+7BF
xHlltOySwZ4Hu+yWMkn3f/+y//1ak1z/2+zEqgGz4Q9nZfHX1aredctgHW2vLZY/LmC/X+bihEu1
iNEJ23uPNmLT3PqLdtYs8w1iPLd0FaM7adF/Ls1orb99ftOh9rd7EuH/+fycO2XZrdrdhzmL79uV
P7/24f0tvOsc2i04AJyN0cwvRPFkgANUZSW73nomp2e1uv/3l/NTbuGPC0zbuN/uZKD8NPNSLsBQ
wU6wAM4Ye7rZk7emIIunfoaXxZk7V479F4zNaQfFfYG6lJnSIEtczjJsmSyt7RQfYl5sNHVeLL2N
46JqQaCaQRJbcEq98jO84Gj/dUnrIqLAkafKA7vgTmsSvBveUS62Jjx67jCnPuHu2ibx2j1aF9+d
nWRWjNv6o6KZfoZhAc0lOPoruKKja7gw3q9WJ/4tJOkmRQIMUKCnGH9pKeVQMZlyEGWHcpZH1K4r
0SppktW/fzOq9feETSfs8v+SJ87FnQWFHEWOqD4mkKeWHkX6ykAYlWwXjXfkh3zi0ERTF72F98Mm
3QUmISNKbSerNpCXIYb6tGBRqjcDpSisrXPfOcE8oCvglCpvTfFG1fqslCWKLvY+h0wLG6Mc3Rvl
ZxPfJ8VRU54m4SHzwkVnNouJLzzWYEbLo6FE63TkWdGJ4gbPmc90yCj3oUyMLDyNEc5b0iI5mCun
ilxPlunQmAiH/KeIPwxm5vjTMB3Fj2ZEI4FZLqVePvBoHghvL6KWHY9a3xTBXlP33ShT3dICCBQH
ZbL/4IP1sqWldZtfPUjcXwb9VAefWBbowQTllEJeUNFtItQHbUkhPbbvcVhU+b0B7cHO34MSzB9l
1+xYNyRqZoYMJDrBqGx2aw07q5puDT1ddKwyQ4LvJn6TcGuEwXsLX3WMKO/w64UWFRjITEgIJB35
IBRHQgJntN++YeBvUJMC2iHjRFprnbmBMHJCgyOPiY0T+AJtaKQ/sEtOvveKc4f6KDPTkqcWA/Og
F2v2GhGAPYjpeFSoZWr39PT4MnBi8uxKgL0kl3cTjs/gDBqFfCEG27mBUFBwI1R8Fqo2b+2TGlsr
HPaKfDD9b7u6rWFe9fW0IxX8CdhPBvksGdk6KUvqcMLZFHBQ/GOkbcL4y+xWzH45PL/HPe93BiWl
eofZbUbZCHvFjY6eUbESg9LSbzz1O0p3Kf9Gah6sAvZUfJD176Cgh74jNl9hbkLw0ZW7PsEUV+0t
oJ9286Brb8P41QPkFSE/u1VDyDrMlrKzy6AwSdWqrV9rbyqsIKUNk1kt6XfxNWy236DkZ5n2EHe7
EUsA8NuV6Q9urH712RkDZAEpT9JoIUe88FT0o+RcGy+FgXe2HxcNsAgxIV9r8p6pmCcYu+WkPEkR
VdN+eygj8aVadyrTP7Ps3JIMucbfHmCKJsWimnQQiYUFciHNPu2KgP7RSGL+cjEPnXXSP5f2uMjT
Fb9+sJrh3M+qA5C9zUDO1Mf/A1iDb9tZqQkOHfspHEHP0UozHIDzXXmVXPDof72U/3iTXCw/YVZ0
YZ/2H/Yh23sruuOXFMzh03LxyJDyfYvn/ly7Dw5X3mDTP3uxfpuAyg0bgJiCYnAxSrdiTgQSl60W
zgeuWH9dYIpeUjw6D1BaZuqRkSObIn1GMuURT5D/nDDuu7IIOn9L37xG//NXaBcrUkpEVNDo823r
EjRUJp9q2kG8vVPCAjRwfK59Y0GZIS7a4FSPJtHPkG5VGDydsWkrOrF0jgWpDOqFkqKhXcRoyCZa
OKlLBkVHZqQDcc9xr8b2V8c2XB4Ciqz4z5YBlyow8hkMpb0upGkRQayktCdsEYHRyUVLICNY2phE
o7HYOfI5FNpnSdlXI8yHMm7cjtePncibvjUXihzMwxzsguo9JgR8CvnWw+8npFNNmkbmt+Wbxkqv
XtIhXTIfXuVRy/ODSBiqj3j2cQdKD4N6CiXxZCvvcleCh9Nuu8AjQshSSQ1MFB/A7VVYtWj1fPSj
/qDa6RnMcaIGDMIt56Y2jGDuyLmDfopIrrXFkQ/GJoHhbIuw3TWGABb4IYiEVnW7CEyHIXgrvlti
h//+ef20FyUCahj0nSgmnScX62OWxlas1uWHvvLX+GcXDCMoV8G88D/Z+P606P9+sYtHyPJjAJVj
+dEuuwWKAX0u7ZO3790RRXcmVt3OPI9X7CA/7aX+uMELcU9rO8UQ3GDnqluKpJD3lDMVaDP6Knf+
Mr/SCP2DP4kH5bfPc9ol/7ZJDcsqaECy/9Lbjso6XBkrZSFfFdx+/t5MVbPR9jR23BdniEatc62Q
Om5LduE+zbR3GoRmjO030ba8clM/7Oyhhf3nWhdHiCKylVbNeQUBW7HTl7q8YpG7ejMX7zi9yKFi
R9h3N9LRWo5rbzlVhGsLFK7l1c319Mn89UL9z93YF6+yxG77NvKmT05Z4k2iyMQ+ESmp5Zk9J9KB
OQ7jYkRVZDnTr8D89Onf/te1L562SNWqqlOsL9sfF3rTbrzGOwQmgUkYYq5UFbMUm6gG5Jd2ig0N
0EQMmj0V6ug7jHGofjOi9qjmt7h4G1wMZfgYaCT8SQsV8fCoWvWhZE4+WslKFBvBKd2yQLiabFXn
MdaVQJIemghAFd/k0hlq1yyBZfnObcfWR6jSlVXD/Enrtmy02gnqgSXwQnyOwSVVvd9/pBJdTcDe
OgvlsJ1yeqeyEiS/6CMXa7vUXRC/eBR8VynXIRMbxqbzrNwmJnct1/PaQec1ProoWnbxt07YQ63O
ZYy3nmBFyXTNMc4mXlwFmU1Lc9aHZwkiu22TPylOUcWpyXjoEa+SFkR99Cpb9x1u6wKStzUw7hRP
glCvUoW4pjgelwPjHHZ4vCDANtSB7vaYyEK0FuUrkyI3k6WF1W9kFUOQtpVi1VWal3+/l39cb3/7
5C6UiBR7q2X0/YdkryrgvJLtu511bou3QP1S0Tj/fbWfH8DfLnfxNqlSQ0gVD+B/+/UythbOTbFw
VvnS2Vx7m/x02DR//1VcvE7KrtDkiKPf5FDtN/HCJ/c1w8WGrEMF2dME+rhyoP57CMJL+bfbu3i/
RJrCRCkaPix6xzuSHF1Eaa/HQQ1LjAyRV4HOhfx05VO9clXn4kVTNlKs28XA0jod4UNGL8pCXV9j
K/z4cv7PvV0ecHuvK61K6z+c8tBi0cagceU21B+P0L9d4WLV1ipFVVrH/x71gHT5zgeKkrQqRjhC
ahEnDJmBu+i1c20XWAlJ5+ZhZWIo1En5f9F98QQjcma10AqH2DxJpXZnB8yWM/1emo4zLaQERQOq
U54GiAdXftk/bjl+++Mvln81RVEV8fQl/JL01gBU5t5mvJ1+29mDzRdyba/88xdi6sBamRk5xsUV
bSrZM8MAr+EQ/v6CE3Llx/zLQ/3XImL/5wIXW4xKT/I+HgeeHyzQy3SND2DGTc2lx+glXYxzPDIr
WhL8Ve/2i/KEr5D5L6EECBNXmbHTzfz9tzi2JYMjZX59saAJwUpq6MOvbQjigBu+UoFtrch1zaXN
NeHU/GFKBhAV6y0HMYUrXn62XTvWcaTmX9l4E/btzNba1cQ+klpz6zCOSKOnIhz3YRVtYvVTwPPB
jbkCV7ESJqfKplnIuDtyuh18FTIhLljJlg5kt+iWjhaE2CYCzxlQ3kw4uutn8ltGhandJruGUYah
Og9Nb86jIV/3ChYHmIocZFjD7GRptq8l4/DSeOkbyS1lhijQyyaMAK/Wk87YLu5fwOzn4lEKPFSW
z1h+FsFbEn4OVQ2BP9oHrD1hRzyBRZBikYOfaeDFLYZPCZUpGQqVgUSk5B3oEUGQiySKqVOmGr03
1U1ah+u+7LdyuiZiu63zYJmm4KvTes7B9TNq5LXNWSuX0qUyelQMwueRG/NoRzERH9x8tAvrrG1l
qd3Q+zJ3tHgz+iDqwlu7fdTNZRMUq5ABlRSQJEMerOrJkfABro48H0ckYl2WiNdBVuyHQv5QlIr0
BxrWuLIhlVRBe5bj9IapF6EZKFqrqZDXM1ecfWajRx7S4uNc51UEQaXji3Vy+nYwyIavQCkB+fnz
YgznwDZklnyMCgtdKtcBOamg3w4DMlEP8LN+yOHD58ZIzJh/NrPcwFQ3bBvWuFzgjzD6bKnLSfah
emNwSq1IWDIbo55jWBtsC0S37oAHDdg+Gp1q3sB2m2JVp1vodss2VRn1PMgm9d3oI5hJa5S0SOdY
SkzI6DdNzziWQonYe0FNXfgFA6lxXoKpIqxH4hHN2m4SlwiT3DzJqQSiQ18k4XqoLbpDVtoY3lYC
ejvp/TGQQc+E+GHBNlR4tfEGjqsmpO0Vf0vehbtfOFSf1oqwxG0MNoOinDoWc22AmhVTN2F8+tAN
+eeBte5a+yPK+bFq8MOiZKl7TGf1N0UH2aSBC5NXFc5Vrzqr44PWYCH1F3FSbNTB538asXUbgYTs
6EIlCrvv20eVLFjpqJsx8O/Gjm0V0l9dAY1IVjkdkwZaaAgRyjypDod1RewKopFVJrYtrPkay0eL
Z0/pQBcqzZ6SyEXAGilxYg+L1zp41+QXKV/VQbaIggwoRnsXlThw5T0FsAxiV76UuOg8x6IGq169
NoxeYzPfy3W+aXteevWwCVX1xnyB8CMix+XYzFTcYvbL/M/zkLTuR42CmHeFTaCF+Saon3LlzskR
6iSa3ynPZa1GJm6rVSb1kHcVg/YyOPT/xd55LEmOZFn2X2qPFHAiMtMLMxAjbm7O2QYSTgKcc3z9
HERlSXmYe4d1zbqXKRGRagAUCtX37j03N28S1FkqBLGMWDXIyC5hGnaikGAR6k5iCdtBpi1AE1H6
Jz6soY+cTIMjqAQ3pYbDNtgbROS3FiHHouWaqnqotNRtdYVQ9UOXAarw9dFduLrsytdUvPPVENaA
U/AKEtr+0NdjuSpapCNEaFGnS26shoq1ML1r9U1dAIihuSmyaozz1uoXJ3N8rwh0mQprv3AXxgKJ
HuXHYfyhJTGQf0RJcIyDEh5dFtwkZUujoRp+skmjPC4S2kAblOozWq1NY5hO2VrkQENoaOE4Dk9d
MrlR268CK3xA6gq0iEUkoYouE3CS9atCyuwGvouMarkMJ6gUaANXKZHkPXZIS+jhV9IzD8uLQH0D
U8/VdziY9XVQWmBULZr22g34CpImUPvx5oWIZWlaUxRCKwT9h8CHgkJpm951xYfeE8BUPbOdJzCI
Zm/yJKaXolw4ZnuQpodk6Y1KD3EIXCzvj2H5XqUyiDlgcBw+SnzTccu/jJI3YDm2UT2K5es038bB
UuV8yVkPTCHeTSbKdlYxSrCeIDU8yws5vxN6b0CO2cXS3ZAYrykKCquqfs5siHp/n3J2LphcWXdn
abqdJ9l2bm7L/r7B9j3QdUmVqz6SN4B9Q+suRpygclN7A2ZAQO6ECOFN3FRzuFGA4VhjQ4LXUVGB
94iRJ+IBnDUKuwVJJ1TiJ/PGAEBST6qdLg5N5Whgs7dGxBa+N/eqXRMyY8o/s+5FEBAFDZ4FHKq/
jKPM1oy7svppWjdzI+xCqCC6hYSR4hz8zcm/LpG+JqPrS5R6gdJEQWBn5VGW3v/1xkzvmfQYUYD3
gd5gCY+wWEjDzFPPN0Ut2ULqzbQwBtCjWb6pVCqaZYELXHuc6sehMK58eN6o8sm5ovmPKgaDw3BQ
68yphndoNseqBfZjeFBqV91CRQqQayIXb+PlFWkMR470xtH0AMTEpUx7RRhgKEyN4DZSAOJLSW9F
mawPbCdjNLmFeEBbcU2Wmzemqcxg/BggT1UJpLq99CewDCZ3ZUaJXaP4S0VC4vHdGhBk2Paa5EcM
+hO9w8X7ArtrYxakdPS9k/bcVc3f9Yq0kVgOFOjYaWs4xuRqw12QvVANtUcL3GKobDWSHFfRPKuw
7EaPPlRkm4SSS8TKqUHuqbXsCtl73L+WdXEN9mDT9KhP0tdIZM+zOPsL4THiJvvlCHrmKkHkqJT6
/dhnZ/ae31mf2H8RyiouFjJEUSe7Wz00aijBys+8HL26BixUYSQVSX9Chw5Gmww1fQs9wM1N/xHL
8EK8uq4X/1KVouS9lZAfaWXjdUPmIyUBb0P9M5NCzKoGvN5Rg0WbuHQO1xI6ssyaL3o/dWqh9Bad
fAt2plfTNzaizKhU3gZmZ5u0jQayA6uihVo1gDEIvbBpprVPqJMgXhZEcymUabMovRx6xSEdj5Ak
IJrlnYQNMgQFTgrMhwXVgnDsh45IHitaGOGqp0Yfi4wmD0Rbg+WSzjkkFv/GUHPIAsZKyV90aJAN
aTeVlDmBInnEH4FkQtFfG16nXzTtm6ElrxAasbFkmI2nHW6wVUqvSKiv9Dp0ANXbGfgDiClEnQEo
j/3Z5CsOBW3Kml0xqRbCKZzHnai4clHTknwbqU4pVXAQhtgVi34zSD+F+E7UociJXtkra3JN17A/
7ZC2X5boQBde6ACuoczbUxdsJaVG9tM9R8Tlasvnb3yoVfK8/E033UEQDjTRkYObkHiQxtj13FuQ
mduyYk+Wdm851fPIv5lHyVMydju84E3AAtQojqCTrINOuexvIqG6VktgCJDFzLJDMAxGHx48T1/2
puR1DnwsJcZWVuia6MlK1xqnkBJnYNdsuNGmQsXjGoiL5TF2Ax95WL2Is/1kHXS+N1mJXYCajqPq
ZgmLsgJcSUs9Df9RxXuZm+w+E8qIZgvoASb2tZTSSc+HXaNDuzJ+lBNI0bi5kBDKIG085kq0z0Hn
IW+1u/pNl3+I6UVujXsRUIcc5/dp/04krWMOTwGcimZ4KweWQBoxcI2DInDGCpahgJGof5lAH1WI
O1PWYN9I1z4fnKbDOh7b0Fcp9V02uK4j3gSRhrS4y5boAcwmzbTzoak0kvIyGcJFV42HaSCwxgB9
4rflUU2Jwp2fjbpxE1FeV+SsRuBBYtVE6nRdN/6xHOm+WET6cKsmVYIvh7ArK0vYKPSYEdeaSb73
88aprPB2mq8qEusyPyMDzKkSfTeSUKUxx4X6sq+57D5YQ+Ph8jFcLfFeFLrmqXV5zR0N7pUyB7sa
OCJxj+ualacJkmt5YLcKDJFUe2ehkRW0bwz29oYv3GfLYrusfxn6AuMwhO+SFO9o+BBdtBNkDAUT
j9kQCrcNVFAeoA1E2a0wMClkQMQBcQX0Jnp2adMHWaioyIJbvx03kfpD7GmQDA8ZhhRT65AW3xq1
YBOCtS6NtyS4Mg3s47ITpUZpj/Fw3Q3TVUrAWG5Vt6YoPBGA6UTie0r8YCi9SMENHVh0hqjmhWsh
M7lJ/CBZPnZGedBiGCPAvTFhsxNnobJQoqB43Zh+7C2rVaBkQFJoS6da6/i9sZFHY1sUwQbQnifR
8G5Huu9wTtMaT2fXvAjzld7qbo3GT1TgSwYm0OybqBM4yarn2pjLifz3EztHaI7qhoqoBfnxSalv
7K3CyPrio3HooS/FdnVLi2x0ULbwup+pHf0y65yMpisikuDFkaspv7ozn9oh5jTrOmmEH7zlGpmQ
QD8zj48aAcVrYx+79aZQ1vpb43vxWeXuN50fagVIniVD5hU2Tx1WdDTkojTFj9qW3P5dXkijS4U/
uprugA5Ex7Mqmq+1JmBPIqBqU5Lwdp3qyPOmz8qkWVpN03q0cZ5QIuCKKaauzWO8Ge+nV9/5c31L
/tpR0IkKlFQGpc/4RTc8BJMiFOGIOim4kW7bC/mel9CpLhPqXEtEu74qH+ofUeeU/wO93De3mBoN
HSjE2Loq66dc11LMu8ZvF67rovbegnRdaw68mKWLsmQ8nW3efK1FMiBqdknTeaLiqcjMB1CDamh8
K+gYQvaz/Qd0MtWHafdr0Q2eKjZOT9hG181/3AL7fdtzUudKQeCP5Ty+acbPNv8IR/Hci/LlwpB/
4wtg5uAhW2YQr+2nF0VpJlPy5fGNwOZjcSkjQFTsbFd4guO78aXKlhO781lcw9d25cmwJ7XEEQRz
Hsrmz5IQRPTt5nbomDKjQ7f+rIHua5dhGcw0AQJooiJ9qd4F1VRpA0bcpfC/xFK64nPpmEj3KhIf
1n+HSpEh9e9Mqc+c4y9v48loy59/vqNSk2qV6f8c2sAOzGPaBPbYnVFnfPPUVJGVDWmEKuMKPGks
5FmfV3jL3ka2lciFMgVr9TYZ3/78kn99zRYJ57+HkU46CVOsxdgrqJssd44kntgeH8Vb6Hmr6Q71
cn5/rmHyVezCiMg9EDzKuorf8+TCQJ9m4SBUPxtnchI2Y4vr8tdK5vR8K4J1+mKSlXzmdEET9vTj
9PuwpzrEOgINoKtYjVRKvdgZhF1TkD8zzGx9mqbaaOTLj0NLtHeJO2mxtsmNXWsfSy9TRCkR41QS
Awo1kIOCoPa0LkS+7EuHDgBdErDxR0qXJaBngOhWWGrb4ZVdnmuO6rofq3WNoh5rw5rE57VR2yMl
OSCOl+OAt1t7XmqkQ0FeyqGhnWhYLpYYDz8BLVZZ2wjWfFSy8QMpzFrAnt1TSVM62tgJ1feKKtSs
YwXvbQsaZJlR/wKkNfd5xnFduPfF59YHbyjkmzEjL0clHLsuIk+fleeqym9JWXwae0pJfvRGFO5l
RaKp7g/XGQ4IQw5duQw9GEG3kWhANMh2vio5Oo67ooaEXySh3aZGCrgpWkMmNPlLQd8++8CzVkQ5
oYBMbBUXXukDwKRkyflTU4l7FgiBbT0hexH7YDdPF3X0w8d7AypJoX1suEbYX8hEautqTMrowrQV
EOpYOx/FvDWQwC7i0aC+OhR8A6kzKd2xHwJ4/vqhZnM8U2NJ+2tlK6SFi6KB8J0DTsFATx7NplgD
xu2q9ym9iuQ7uI+jjN1Eflh8L2F8XxSHujU3KieEItP28wzOsNqTrT0W2Wbo32ezdyxdpm5BCQMN
ZZVdmdOrlqe7FNHeQrrSUbvBaiLsvH7BNXi0SFwK627TjQjM5WwVZMJltVDuwLN2a13aax2JWezT
R2pU5ZXIFBko03QpZyDcKRN9RfTzpSZdqHAPo3RrBPcmgjxFQ3mHwzO+L7XMm0hTluAPUCXsF88E
+TB+/DGwjxxSed/oGbU5spevx/AyY5NW3MSgmHB6eJEFyaz8UQqwKtThgpShdTPeSTOssvww9KWr
TGgikQjUuPREMySq+XnxNwbloVOeEzz6SfDh54/VgHmcwBifIqqsUl4CSI/26GmWwQOUgZ0r77CT
HTOg/JM+ZcRctKLqyZ0ITcjCipHQXaflovrz1TxSxCuAKsjxS4T1RFcaex5fw0n10rbGwceWPe4x
aryMyr2evAQl/Yuk28zmfYLvGCu7rTTIjgoQiigLhWovgS/L/fR6HPu7MoSYSIB4q5ZvqTZzWiSJ
iUTX3ohdFaTFlAAw8eF4mN480cB/jMzHSW69BDgIuTi2Mb6oGBf8HhmvRjhpT0wjQRDxACoSOobm
e4n2wZ7dQRi1xljBmxUKV4O06cz7lhI+G0ZjfJeRjmoShQT0bjqPY27JuukAhTRLdhZZbrhUrfA5
S9ujphMMjs8plChPl8FVVxE3VlPbBB6yZIIbApiifjcCZg8x4DBTlszfC7VrCV570cNphyuAZWwv
BKM9yR+qxhZKeown9dYCa05hwqnSwZZ6NNnU88q+JVXIqZThcejjTdOp9LbvDJQKRfM4SOPK6gQO
v4deDGwBzKIxvbbw78asAmn7FGp3k3LV5eU6BhiT+Q9i8DAKV0ldUdyLN2TOIp9rbAgrwGOQulc1
rMXceJFrqCdotjECUuYmXVZnHgb7WbjBv7aaipdk6FeKWNpRh5GHYnZIKVbTnqfwRgbdGFXmgljh
Pmn7yqyIVfVl15AJiNP6Cz5zi6OE0ztGN80E8cLtAGxr5OGlgqNGE0gXQZFLRvqWaGQ3omxUpDCC
NUjt7DrFsHWFqV/VoPP0CtasBmbuUBNFnXF0L2ONPLDoqe+R6KXZMYvEXYGPWI6QfZNRbfGhkQnd
EEkYHK3UW7LhNdxfiaYeBA6Wk3BdasiChPHZkturXjt08qGYbi35Nfd7zLyYgnkxKiOzCw55g5o6
Pi+yXyOYTB5T1Ks+uWaUawd49QuqM+YQGSXKdaKYN2oPNbxseE1Kzq1d4MXw3KArGlmCPDC8mmsM
nEK1CrjP8U2kcdoe6Vux9tR5tclVpHs5oHGdaO4ErnDpe3iIq9bkHFpvZ3nwMkXZlwnpu7Gw1ccY
5MRrPRb7dIIbov6YhfCg+sVGKHR3rC8XAbAFkNuA5GPA1s6ZN1ltkuHBV4n6cRspB4NmHib+oOyx
1F2U44+kIwFPo1UHQNxMXJoddqp4abStI8judPsmtuohXwsZy2Gp7udAWeUlyR/WK8lvDXLqttqL
AdwwfbaHDvZ6S/+xxqiS32ro8EXY70L1VpY3uiKtCXDweT+aGGzRLL4G4WURHtP6EtZxMGIDA1ow
GG9DULlytM24gVNwNQ/FtrOK5UyOXWTUoLCpq8age4SuH+/3tmibl1LD0Rzmj2LFQtvwk2fVtH1c
/NUsgP+s6e70bJMb9h20FbXwPqSekBgzkfT3lT6vg9HfiqW0SpJr44LWEP4uL2EyBhJIAzXZDaQX
W4WyNbBWhsXEPoJaZjRlm7YwNkGjutaQAYq5Tf2YUIHwKEGtZzU5RAt/Twhvo+QQTf6mkbPL2B83
QaAcCyHe9q11MKrg6tfO839Drv6ho2L570OunqNXbCCfA66Wv//PgCtVIZaVE5qBCGGJq1LQLw0f
Tft//6FKfxk4oBc+nWlh71wOcX/HskryX/wJJnPMxJoC74//3b/ircS/MPxCtKNQQd1A/s9CWZc0
rM8FHkMWCd6yVJ1TuYq9xjhVhvLLBiUf8RXOMEm8SjB7Ov+qarkskdE9AYDyo2QMIjjyXMQlmFDe
zRs6EUDSyakOSAplIZNUHJEyx/6PaBbNTVwO8CenJZwnTUiukWZFi/e9H8jKTjYKcrTIh72ZBJW5
rMptCTPZ0MnNaE3aHpNZINfIC6gJmpqON4IVZQehFYHCjprcbdVY8qMNmTSdJxmIjNCyqAnbVay9
xLDYaRZlYDJj+mMNDfeGPFOK4dK8imvFv6caSoC8qUMxSoeazW+FU7SVy4qGQdp7tDEUd5ijegEu
kLlOGO0qkHLaDSGraZ9iPSAfoG4PYQaQeKyt/LqPlPRKDviDZNkmTj4rBkKLad0PGurosof0aeXK
G4rV7CKVMI50YQ81m5RSOCJkFWoHbVajrRRfj53F4YkW+wZ/lexYWiEdxrgdf4ySX9xPYYwGSRGo
5ZbyjN+w79pL8nAjOxSGyE6bpj9MygjEPhl8FwU3n3SNBLycTQagVssXdnEVB7elGRrjniPbYkoj
V2mqx2kVtWVnk6kRX5tNtsgV5pD4S/Z3SU7+JA0I4bUrNTgfFUyzu0pd+pnEy4zXNYLwD1nnsNJT
sd7PE47ROG+q67IQA1IIYjTsihnK8LMqAQvOPEzVpdSmIOfiwEdiUYQKmHpLZ2s9mAacIC2Cesz2
xnfHGZ6SOBOrTsdTF+DmEbCLSaiiwl+gxSCopGGrJogpx59mDlvNzgqtfgw1jdgn2DvpXe9LZejU
+PSIHWCuRxepH2CsKqJMEHb1XPTHCgEE/mGAGNEo0eg2tYVtMaSqa1pFflUpQryvI+gh7JQVAsc6
pUipcndy77bcpvgpU1P+WWso0k2nR5xJ2hLne22J17LBdloSC20/5mK/5kTZYVQp4+NMyONHX1bz
QQbAh1c/q34YSSi9NqU13udmXf5UpAqoVDV+4DkT18TMLRuqerxqfSN8wDPTPCWNFAH1C2lrTq3a
aDezoM/WBT2zgZwMUTY3mhyoAxFAOpoYeZ77wQlGo4o3vTXkpqNOBa0HQY1Huh/wBPi4yRw2tULN
sGnF8IcgL2ekbdHhDplIHUGZT3E+66FDbEYq8bGOUNyiBkhvJssiF5WMHIsvb5PP7UZkUgZehjmb
fbjcgw2RO8Nqf6RKrlym1Th8FKM1BZdKN1fXnxbfq3/Wiz+XcpSl+vXvMrLBIgdrEZMgGAaeKQvl
77WcRMOeL0fs4BE86WD1rpsNGN9jZewjCma2dhTe6ovogYUrdExvkcMh8yew+Ui9YLDfxtqll7pS
XSLV1uLNn3/cSXXm64870bPWZV/WZsCPUw+d0wEwXy9qvJ7No4PJ4H9StftdHfz3iNhdKTwBwGCp
//12ZFk88qgpX8AzUK9Rs9iULA7ic/2oiOvqSfNkV3HKQ/KqI6x9/fPl/l7y+tfYKi0E8r5BiJ40
gFVTAJAmcLVWE16YufVeze1tZMKIauszRdffBbRfhzopTipNFXV6jRz8lznF7TeKBwPIOyfYPKlL
/j0OBq/FXc4H89fs+1QpTHthZv5yScNudg238qx16ZDXskYIdN7cy5f+61z+NNry559GI7GcGmnM
aMZx4ZdMxXrhlxD67Zb36bWx/fPj+vbVITUT85hlKBBZT26iNkVNjRdpuYlLT7JcdfexK21C+22B
5ybrwUUrShwlFs817lZXs41tcitvqKQ7rBqbdo179awt/dcUPX2jP/+skynsD1aYxQgDVoCdt/q6
Ofj8lg/hMkzW1o20yQ5MKIcQpXV7QH50RSnoNZvt9zMz7LsX6fOvWCb7p2dhpAUQh8VwYJle1zUb
uMkl5R8yBwypdym4/vlhyN+tY5/HO1nHhmmMQjkZ5ZVdPsleb1Nju1M2wjp9DG2CO47A7m1l8fGR
gofo7s+jnwjv/znPLTaEsmIRIoaf/fer1QTmh6gvVU/gySqrFEje4rD4vSgxrYlF2FjvZ4ZcLujk
MRuKKBqiptK4oR33+5BdZlqxUVVwLalcN6tiV01e94FUfYOJQ6XVoLq1xzHeh2njnBn7m5Xq89jq
SdW8wdBUKwVjwzX36m1tQ6/aMLXWA5sLV9mp7nyYNmcNm98Ny2Zscb3omiWedgE1yYwihHDMKY67
28lbeoHiIXYFB2LjFaY3e0E8YzHidtiknqzvUUZtq+fIPVdP/+7mf/4lJ6++OPsQvwp+yRxY2kYz
A3/dqSUy0CnLHOI4ReItuBd/vu3fDqrAMNKW4xHAxN+fuKnOtZYamgxgtlhFIiUOAt9DbReV4qqV
9Ls/j/bltPNrZ7BsDOCeWwpA8N+HG4qi0YaOdSTyZ47m4PxbgRJYjtV8LNkWtilqxpDTQjsdq3hy
VfWmCvKtr9+hLdKT8enM7/nm8iHjgcEwJAOR1GnjZPQhfWfYI1huNVCzlxTBX/xt/6oOK/9iAZXH
OzQpGak39rn+8+nBj1uBu1+FoaSbyEK1k/meYwMRhUpnvoO6V4c7hepo1Mpnnu+5UU6eb96XsZIq
jBIsYXyp70+UOob+up1U5ebPN1NZJujp6rF8kTlrLwSz023fqLBXVTrm0uJLai5TO2DZatbjJuVt
4hN9r13Ojx3vVrImOgGDjb8iiIMdV+qVNljtY3yINb5p1t1Zn+c3exNDUyVZZs4RJH1qbTMLMmpM
mAkr84AtBtV3sJc2+WMab6TrZLusp4ndPXJ+cXnQd8Hjn+/ML9f3lzujYauDSUIbQzn9fAY0eBSL
Dwm5kutgHz5PYKM3/ZWyz5DLrJKDsKaTBC4k3ZQedgJb3DdHThyEs230/fldzXe3gzo52xpWegip
J7NCjOWwMEgjWIkyqR+amL2Xk7CepeKhnTt3iocbK+9ojSnnFvnfO4a/vml0lKl0WKoo6vJptaMd
azVOBRgHjSMcR7vzZhb4jpY5MDPAJee2U9/MyN+GO9nryzx1We8YbkgfhEqm3KC7f36037xfVILw
9QLXXcpCJ0821ICVD5KurpKGeFRyD/0EKa8snrtx8td367dxTrY+lTnqYd8wTkPgWwoYVCceMq+k
VYY8i4Kx3r5YkbwXIkLEWMEFhE1/vtCTHvOvR2fRZKZTwLWK4ul61afVxFziF+RDf+wxXPaUs+dO
d2MQeFmNnrSrdsoM9Ez0YZ4INMywjlK6TUF0WrXhCI3pnflN39192t0SIEhELV9oC5LVpWkkcHJe
REPtNnO2yCcT6AqjkzuRTY+ShLz1nwf95pPB18Kiai0i48HLf/IJG8W5L5cxVbibZgXR3CWl2sfz
s4Rd/Xmsb69P5tvA9gS3/+nnMs+KXOdtAT1My6BQRPKmjGNuyGcm8beXhG5Awlu1yFpOloO4SdRM
D2VuozGgZ2MjEFQOgAkSDEFUp9mZb9J3uwCLN0Yzl/ATQz3dc/VxJGIZmtRVt2PXoe8Qd15JxMWs
FM8ptvUu3O3PWd++rgSSrGkqOx3YHEyUk6fWKaosRxPomNTahDiBJSW2/9NnxQgUcSXs/YuD+uQm
lqbRJnk60kqgU60MMKAsUnmacyEk317Ip2GWheLTGUgd9TEQQoYJzWGnwlvJo7c/X8i3I7CYmXwA
DI0S9+8joOQERJgNEm50OsLkD9L1+v+5V5xqRE3irPEFcyq30qS1akdCMyE+lF8vjWK+VeTq3ET7
emBEEINBgCo/gHKq5r9fSp7EnT/pjNM4oy3ZpGeiX6KHvoquLUfzMJrbMek6/hqalXfOiXui1lpW
zN9GP10xxS6ADGowurYaHMNtPkjWWxkeYq2Xc17Lb16p38c6mX1yBgQKOPYyFrjwjbJHI9Lf+jZV
wTeglm7mFv3VuVG/Lk8MqhkKGjGDnaxy8lKlDXTopsY06ZNXOgS+W/bjWoiDM7Plm3M441iSwVaF
NerLxjITYqErwJ+upuv+SfckF+rUuqEhsPLZPiialz+WjnA9XTTv9Tocts0mO1N5+PZZ0qYRWfQR
QMva8tJ8eu1oA/gUYWknLvZw8RA4wq9zeHNVe+eWqm8mLXf0lxeZRKivL8egCkVkcFeDZEdI1nMl
Ye8pVM8Poi3JJK4azfd/fuO/qYmyhfk05MnuYiTLdFSthMQ8W1zPtsQrvyIBbgVX3Qmvg7NH3W8m
DuOxHZYURaGPtmwTP91NvZnKIvG5xNJKttxwNsE6lDXxDKnkRG776w1UzKWGwnGTktrptr8f6hx2
Nqt+hfmaYHoHYdNkE/uuo49xltc/wqWxy/aKtBqvjDvtyvxbU/2/Pdl//Poy/PdN2Yvo9QOF2eeu
7K9/8c+2rGD8peg8F8prfJB/68sKkvQX+zkSG6AcobDVFt3h341Z8y/YR5ZMiB3gbx23Puvc341Z
9S/qYb9SsvhukSal/uO//s9v6tPm5L8/tzDY9DAF/31kQ1OncVCTkS7rfNZF5TQ9grgaZS4Q2fW+
mvduZFLbXmeRMZG6EuPf9KtobFetLHZYWDjJ78HpJg99KpueXuj9Jk1G46eZp9WdX8Bz81u5fw8a
ubyxQjm+D7BdXikUfDZpXoSVU7Jbgi4zi3Q9Rn3Yoo5XNnFuZg9jJHfroJXE656swB0Sx2wTEGB1
2Ztm7ynGJF4Ngem7ASEclwTRo86b5uJnU8fKm1y07XOTjdK1zGa2WWU4Gvo1K5lxIPoyvqVFGDoj
yVvoeOahuhlqYbJFKuuPlpDPH5Nuzdsorkko0vzJCWWBhbao6g1dYaKmZVXwD2Wn+W4LwWuXiUZh
t+jtn4ROskAn5/NFGdWLMKkc/GMnKzN6PL/DmSpKg93oYYQiCJHxqtcyBW/ekMRbsodCV6vwkRQD
jp7U7OSHulPr/aDE8tbMc9HJoX9cG8FIPmSEt3BG0PiDxtZ8m2bldOhjCIHRaIpXaSvF+8gHYqyB
yUaEO2D7Uc0scVqzDlCv5OJw5DbXdzGtw3dadEuieY/6U9IpQlkKHpVJN+drI09lnNBl5JNo24SE
FcrBkrMQVm5iFtErtpABrr9qoLLLpGk90FHf95YBAkgcB8qEbeLjJAp0DzNTbct6LBxrs2m2WZZg
dBWF8pDSoDuMpiRcJ5OB/i3pZyjCRrkR50GV9lktx1tTjaZbQJTMExEv85yS16sLU/M4dUYwrHIh
mvatr0wk0esq3wm53eBsGzB85+1e7TXkr37Qki6VluuApi/Nkkypb8JEHd5CqWw30hxh1WzntMZK
I6OmCqqofBbijjSEgfxmVa2jyz6WxD16ofoxg/J40cZtf+UHU7iPi1Z+U8gNTVdWEjUeWsXAGWJT
O/SynnkZm++9Sa716xShGlxlUgq4EtlDhPW8IhcjaNSSvFEVKUI8+BddKKIQGMmcS0sQnXCYlYsk
tEBxLvilzPQxWY3RmAMBl0KvKQfFzayclHSrxuAVps1D29RoAopsRg1aCVliEz8s3DQZ5mOiD+rw
RsoN80A2Sf9WT4l828BH9LJJbjxKOMIL+x0NSiVo88eyFKP7MO9BG5pSt1VKTT5oSSBdlr0Vbis/
zS4gbuVeQFfZS2gZ3HcGaE/M9MohNhpAB8JM4Fgazs4oKLe6PuVeAn13m1misg50kz5PFxirxgqX
UAfCtFhXCkAInMI59CWpU803Zdk0e3EMYTdWancsDNxH8Wj4h96SWscQ69yTFZHgSL3yXVNQA6ew
mnqlaiROs16St5NlpTfG8JPEpEgedCvrd9Ws529NVfU4MbuBUJWKfjRVGxRPWX0nTpLiDBGOUCVR
wH7LGJT13Mhz0sUVH/MeoTJ1a0nEppu5PQpSfdFIfoluuKblCXmiG7E14u7PggKoQjtjqc5iwWPZ
behl5GnpAFpIH7REQwqha8Rtm2QgXyGAQIRsRBn2zYg0dtzLzZ3WtCk6tLrv3pWcW2KUrY8sN5JV
EqOnAAGfIIdAEQbRuoiyuniKJgjbGPAma9+lSBa0TFK3iFRxs9M7L1THKMI0dFJLw4mcN1PxHgrt
4G/JOTIOnV9VJG/yvl7WsTze91JpWEuIc+M1eVvdJtocXiS9FqvU6UsNwkXBnrPDrNhaC7Vei5Lh
El2PuCoKXMV8G3oVxVkpH0qo8WDDZegcEjytvM5hc/u1fMS1Pd9pM9QKaTCGjU/O2L1v+JiuLebo
ahgEdY+Hm4REeYiupJH8qXrEwNkYRJ41PhqeZki1lShl+eNkBjKCbAovG7HrW3sOUZeUMZDGqa2z
R/LpL+VQDkgXwO6sStEE+wOVsy6h3p60Zt7OOX3OYEgGx6xgLMqDxEQXrRwpkpk3riFSVabKFeMi
ns0lzUhoiuminbXcMVJTvJV6hLrmMCHsWBLyihind2AI8o2qZYGTtV250XWB5D80GAQgD5BNAXmv
i7QSPrDvYn4tjWYtISzNdaIBlEbveJZ1pjq6X9T3eSd0z0XtB/dRhKI3ShuOOQYReKk7KE0eucFk
+E9lhR2vNaPqhTcrJd9pnq+7bKgxvcrRMNhV3yXYsq1xSwZD10OsIGhvZ4Zt8j7zDVtiAXX8CJmo
wIuZO3TKfRQLESgqE7pulIXlVVuXxWbwa/0nlvDinoSvhEc66nvDJ70Xy+EwIkgUSjcMZnaWaImE
Y1pW1U1bZclzMAgobtW6Rc4iEUU5IIbHl2VFgbbM9PJxIJ+cwOlYfPVlq3BD+j/ks2OkpCNB7LSP
tiJJutkt1ZSEt0xWyiNfafFaF/T8UAFHv5Bnpb/KZpHsJi2stGNUpPML4ATLi4kYeiSijNk/dvWz
WaTDTiwxzct+H/rras4RSQnVoGyLRoHaP5o5HqByKGw/SGXX1ARgKtI6/n/sncly3EiWtV+lrPaQ
YR4WveiYIxjBmRKlDYwiKcyTw+EY3ul/iv/F+oMyq1MMViUre12LNMs0pQgiAnC/fu8532nMnRVM
0yEgHPylzir1xW9yvLN1nWAoVSGRcwxYZIcIrDJW9hCFtyIIA8J+zXTF+by51XVWCxVDXmJMwpue
a/proEpzF+am/VWZRrgyle/eaPA5DS6aJUfPxovQ1yRlmwky7WmyCkIKg2gbGIbYW7HX85D13U3X
SpuNq4WlYE7KBesb2fVlb3sosrR+qu5rJTwdzAzZqqog41JNortBijZcVIifxpVIVAIwOgjH79gf
nNvWg6gcus1kEBod0rDAgdwj9kcduw3MKH6S0u86LBMVngqboqHlrXL6LYBwDAcZAhxyzkNGWotJ
R5PVdJn8OupusfKtdMSUVNVfxsEhzACBA0r3YjyMFccyPXSsH7LCmX0t6dNdVpZKsNhQRn61uBlC
w0Pe5JlmeaX7rAKxGH260UaJKCJJWBs0N8mTDVIrf1smtQZ5VhXrooiQX7cxMY8EZejhFteJ8aUV
VnE7KA/ZLya6ZinTMl125qitRKi5C6tukCZ0Bnt2kCvWR9MfN2HXU07GVS8WUhjFoxRJ+NiaxGem
UPtWnlE4R+nb4sqJ7fLOZmU8tVjpN7pWQdJhGVp1Eymj+Khx6+q24R8AgYavJH2GX5hbDfvQ7lOC
nQzPfTWDmoDwAEIMORpNFH3BEue8zNIbPoZ+UrdUEp04FZ4bJl/L0ErRKHu22db7ysvAILimhju6
bmKS+cwkRppeDUc9x6Th8XZfqqgE0jkOD2jqnc+WYgHcFKXt4NQgKSjmZWGFvNZN5Jqs84FGAJzV
iCz7XOV1ismlMFgysjQk8jWx6YZ4kYqObRZ738gyn+OVnEE/SBVH1W2WWwnMTJhKmOiDEekj0CEK
KM49EUCYOLXrzzUQltNQJagt/TELalJLbPNqpPaelqmjRYCE7bI3N6GTGiSgiME/kmNfb3KrJXQM
3Hh3YWpl3i8L8jdCODy5wrKhyrXu+XYGHEvpYAIqkA+phwkclkRC3pavBLp8puagBNoJD0DL6wzS
RTXjuokV6XZAhYH5dqmN0TuMK6kuol5sCBaScBH0NKx3daExcex90vY0v2ho8Lo5oeopDcEvTdIQ
ySrYb0+UH622B5klvIVv2tGVq0n4LcVskIhrBhLLyrKadWU1/roN2QgWZjoJ0Jv9kP21dgFnPvo7
JBTRmKYtTWN6blv80pbwx5i+hLAQmC/UcGEu1T2up5347h/Nx3zXX3fwtE72ptqM32/C248GC2+b
Ir9dnVEwQxaHGSpJ1m+vPlNFAIc74AAuhftq5K/T+PXP+zzvzrQEIWLFDZg7O8xA3bMm4aSZObWW
tkyGCHM9KQztBxc4ayT9vAdbn8d78z0QPXl2D2EmastIolVMVkZzSFHJdOR9hwvqzzVxeR/0d9/f
D0NKBNozzM4lQ/3sfuJgCNmhKO3lye72kVZ+8PPfduLmu/Ho+ZFdjlka8fT5XKR1Ux+7dLlKStJk
rYMyH6JwWw+nkMraieUHVzvrMf52OaLLeQQYLwHYOOtWJxpyURJ6Vxyr98VBXczBZiQVHP6NWDPz
vLvBnf1yqXNAeGyMrH1cqvnBiXqVHIolFZRazpjFmh716s+fuzPJ3rs7eyfZq4nYdYxy5d2Bn2vR
exKLBdKKcLOqWyQfSis+vN58+7+8yJhaWjvoytU8FpyVU2pn7lmLt+YuWFW7/9PNIR/BDmDPosS3
F+syMVmNVq4iBK0c+mcjP8+GS/wHUQGKie1HF3y/UMxf3h8XPOvWGuQAmlNUYZtdIvlbcxDwyVbR
Zqp8vzKP6jOYxe1kffR4zu/um47Yz2fmj8uedftLB0Vy75Ur4nZIBeZ4vqEw27crTg5Q7G+01UeC
qHN+5M/379cbnd/PX7/GfIx9PyQ1fe//SJolp2iZbpLX8DjfqD0n8NUPMOHk07hnCPvRx/zP3pGA
b3TGbvhEC599r02vTNvKwNTvh2O3JZZ8IdfNXiyzDbbE5QcP0fulDDwCI9gA9YzlvXuIomrsVUPw
JfzHfX5Nq/GGVwRVsloXL3KLTPojtvW7L/Pt9c6eIS3v3dFysYbk3xIOrJkUf/1xYcG0TZ+tDMM9
o8S3X14/qthpTeLqNzqSunLlfA+/2qs5E6e9oiL9aBZ1NiRijfGppG0UfIyWEX2cT3g9FWhVOUJG
+aZDju9BavDg3Kkv/Ve7XyZLZ9uvBB6RxUz18G/zbx9pTf7ZL2ASDYI+wkRrTW/67Q1HRYpBxQB1
uQ231mZW+jgbTPgbjVXHIDMd1hwD7jk5smSm+gwyu3pqPnhofz6Ub17S+bN2kZrjULJo+JxtiSS1
2/hsmg3WoB1uOOB7zZYIBZaG6IIl6oAbcJ3eEj6zN1fTuliNO/w58bf+4qMn+t0idfaLnC3Bim5H
H3rNJicCEEjQovQvivTDjWXeEs9vFzgOHBfGg7OC8e1nXqZk+46t2PzO1V8OYlub39t2ART7Su4g
fR2nNfQpCGHOcI+38yOe8/uthvucFwnUVIgo3xFdut6xCluKjb3tm6W9rrbemhYTdJOl2OoXvz/l
/5km/Z3l4V/Pkv5bFK/l21kS///vBj/3EzpSbHw24yKbriyP/O8GP6x/LKkWSvoA/Yw5CxZ/nyPh
/bN0w6Z8tII5OH5Ggfw+R7L8T0wmSQ33EQww1HaCvzRI+kn7+OMRZSVgZGyxhTBC8vhxs5Xw101M
uK0cNa9L1y0qhWUTiYHQ5tHfBVUF4KKZswy1sCIJtAiMEbctwUd4wJqdpCPy2MSOduFW4yiWA4fj
685OzH2ZmNFV0yTyYErL2ps1fdCF6IfgQSRUI8hqewK1i3rwaLC4xal26uimDbWKMMaSo1OljPgx
L7phR2TvdOxLAZhwVJwaIcJZP+gbpJBaiUJvVKqRkpSgHo3D6ZEuqYvZzQ8ujHCMwVNKcpfoJRH4
bWquvSxcYgvpDHhYkOxwoxTYjKIsmsuop3NnuiLEG94iL4pFZl6gl9EfpUmfY8YfOPVkrci+++y6
qb5JvQoKZOBkA+EDKV5qT5PMrwzZf7crs92BieiHleYPxTUHZlKWQdoae07kwPNSBg/KtMZLGh0Z
XRqFmrigF4jCmQGHP0beD83sxYmTHrbwcbQOUtfSDcmJ9Chl215rMhSXPoJ8D8uaAsBcOBY3I5LT
NKX2iU1P7TnsArO0w/HWJ1+LE28BjjXPSmNOlab1SlvsMU1C/9JMq3ZYVkkikg0M8nR24DXmodLD
ZpvnmbhXwm9OKaxJugkmXSZLa++YZDVbNbTUWkaarDMcXk/QM13KHODoFVlaJTORWmv2jtlr65in
nPO92T50CerWPjIJhvSc8kuGMZZBGL2hZWkJuQ0R2C/V2ESfaWGpfdJX1j09Rs7cziSvhkpNN3Hu
xGJJqpO9sr0pfTC00LhijXWqtcyl+4PPmaBaVzZM82K/iu9bv50uAHKUcBajEnOnCOFKmm4YfE36
iHC0WHlEc4SqXlXxVB8DxyzWoqvt2zF2kqcpTPOnVvfbfVc3PJuZKj2igKIpWE1RQTptrg/jfWAJ
68mLnPRL4gZjQAcjFc/GmBa41LN416MxgIctc30XMv2cMMx1EtJeJR+KOh+fTHKKoNAEjLKcbsZk
+01/PZhqem4tbwCE4XFlO6rb68IFar8euzLY1zP12CeBUy5qi0D6Xri0fafYo8ORGH1/6Yctmlmn
C2bkRNpfR3ojrjRDRu2ycruqXNU06Kg3SkchyoSsf403Pb1KMjl9712bBt4U97wwTjzsPCuyn3Iz
tPeeQzMbmLll3zLb8l4FnflLUfUdOO9gnolJbVPStd7DjSOQaaxzoms1/zEK6XFrpaQb2ZdRtKh7
hy6jlhaQAfMifOqlPoI8ruqQMTHJfX7padeJXxBll2fFtibe9RBB/IfYw7K4893euaAV2ZH9hqN3
6dUDHT8zs4yYD6WpYeoE7feQaNoZtjE0a+Bu6nYkYGBLSagufKvnw6pUft0SHgirs0rxLDvm1B10
3SLxzA3VOhzCZkf8gECz2op1yliuWVgqgBrZlMEWN1t6kWWq2yXTrEpsnaZ9sBIvOvayE0BfO+A3
RFpBLZdMC7RKW0+Q2Be2J6K914XmIwhJ8USMeXWdxlV5EKgp94NjJNu6rqZ44RZ5s7YactlGx+Br
VUPdPoBJEXexp6wfQTTQ5NSN7tB1hEXluv46+syLS5d5uQHWOWH2swpHOJ2amfjLqfbrI6N7wBqF
biwsLzb3sEfoWTeRvszzuFsXpARvgiE1uQyQ8qboi33P8q7jm7a6bV6WgMMq7NIPOeOTvZlYSKVV
CTR4yt11iUv0zvGLgeA9o7tGbqifxmLoL9tqDsjrOX16aczyOHb+k2qn7Na1h+6Kd0AnaEszmcQ1
zXVTj8NWlpE8JZQuLxV27k0q8/pL2HTltW5n5bKJTYLvMECDhTFxDQP3Ng/IOdoDODfGamFdPxj9
OBGzSMKuAdKnohdaipcA4MrChSAMH6YoeOcmRm+po/qDK4N8HVgJ8VERbWTGe9EF7od4K0IgLEFq
lHBj+/4bCtVh7TbWcKrskE7/IG20ZTGpyoEsogw0i86cj4ESEOk6VMh+U127gKgT7gf6nfs8MtxN
KxwJs8wMtly6ZcZi1wY97czkIQo7bVOZOZQXyYB1q9reee1GutGLXuux1I1pzQ7d4l5ewPfJvlVQ
S8cdmYWgNoM4MduFYUZSx8pb9PvUqbVhJUSpLTVc4g9tkybeBWS46KHy2vRr79XWDr2oehXdPOro
puI76gnjydXgky6r3rSLY9C1zQWY7fhgMb06RsjHr/Q8iA6GZpU+dnkD97nVm0fhhR3I6toa7+Ig
chndeeU+08e6vghjsyOthyjSq3QYsidUCf4pUUQFaNjfT8oRxhoMAEnBxG/ubDslp60NHT6Jyb62
nXxaxN6kr+LWFquC0dBWj8N4HY5O/SB9L3wqmhgskzVmKWOAVG1Fr8olLfduzV4H5dQ05YpC67sq
yPjLpZLWOgqmHGpl1O9GrexPmt9Zd30BrB6Rhr9mh7TWgZgjweNKwyie43fMzBpgjye6gjXVkc4t
QdreMxJP69jo85Iuq3yr05N7AAMGeJSicFeK0Vh1ZiH2ANbbhzqrwf0YsbBX2OmNb9ow86AiLx3u
U+WGT/SVUx5t1WPeNHUmnGNvE0A4GeauKsDM8rtDRB/EdBmV0lh6RDDsDOFQSaCauGnKZPhq5V70
LKRuXfIJFnBrdGsHjRo0Qja4177UXWgHXUzCRdCEAe3kmNR00TWxWMcxaHxHjN13TSutnTdhgQfO
kzPIq2qXnImkQT+E4z6QoPEJ0/R2jk2eduh04ATDrtzi4g8+Q3lhEDxk8oQYn+pnGAArJyXpgr1b
X9W+IV9LNxMXZeYXz9LR7PbYqbG6CYd4uhhye9pMeQ+AJfZ4950emylMeljxDMpPkUqLVw2NzmYy
vK7eTKlPduUU+URAQRuwLmP4yCt8QAjp7Ex9mYoENS1Qqe2UJMlzyjzoMnEZ+GmSvSevE/9Y2UlB
J31WkSgKUmIOSu++IWqWyWs3PAzhSD6NJZ0YEGXYpw+FrteH0c67Q+wX+gv3XcyDP7++LCgmjlEc
Oc9DLYtjWxsmw7A8ZvDtO4KpUVR8F54/PgnpJms61P46Sv16PZA0cAWgSN+1gtppsEyCMKxA8y9L
U2j3gZ2nP5KU3D7di6ZtGfrO17wqegBaMr8xIh38QqRjxTVt5S46xy1Jr3LNcVv6CWMnIxu1C80A
wrfw2268w/9O4OqknM9uOA2MTWM3bheYDMdDlPU55rqi2k5tOdxUbmRf1npER8AogkyDD6RNz1FQ
55soG6cvSJqbUxCMJP2Z0/jkZr2pwPDYyUE5cX/ChQ/p3Gisbz9PV/85Zv59nkj863PmWiZV/f//
39OvosX5b/x+0vQ+0VtitcZqwoGTjtM/TpqW+YmnldYdWlVy04IZMvMPlIz9CSE94xwMTyjROR38
cdL8xNGUbxANJPBGy2WaciZR/DPJIqTcN80QllidImtOXbdoRuBFOOv9pPk46NKlZsHL0Qb3AeNh
OS5kb7buHSBWZFXWkHkcJc0GHaG20pI+JRw4KCtDfrXANWcrnX0jW6d5FCLcgzQKJWnQeLVgOg5k
v0UJoK4FNY2uXwF9URRuFH/GJVOf3FwRTdtqV7RNm/SUoHdApIjpKkKh1tkaJ5QCrdO0ilSdk4Ii
OrNlAt4jBvKSLVOecBAXTmNqsX3llYY9rBA+OBDrK2+09buUGX18HxB9nU4H4hiwQ1FOkohh29ty
AE/T3SiPUTbKBaXFaXDpFLYm6jsrMz27fQHHEeRzhpzs/BaKaRV27njZJWUQy0MY5tX4GE26124Q
AVj1RS+attp5cS+ipWPlCm+wdPtUXgfCrKcFmINK7DRb2MV1rJlotBYF8iQXKcWQpuxjJNtByZuC
qcaWNQRWOG/1TZDsgljLil0zmp6/Eymnt7VNQ8DbdJEToiqVZUVITA7PP1rXZpuDvUsTbasnnJ/Q
KEPx2Ixoh148JT3QZ1FU6l+iavLsRW2w837p6zqF4egOU4DEeUiHfYzh1j8UJkvSneomL2a/TqgK
VOiX5rpvux6+SN+3+kzDMzSC/VBKcLpZQ4EJtOvYsRQMME2kerE146R3Ngl5hfUG9V/V7UPklsar
ZtZW/032BhEnS19WUyXQj7ixe2u5cTqHLkm3HrcaIO3xciqbJuZ7b+YmOPxB1Vsnh4dOXcZNgeW5
dMaYM0bvjLq21IWbB5e5bOt2l7mBD+oGvvewtKZAhVeam4bXBTXBN29y7Vd3AJR9NL3G4SaFrYKv
tuKDWLbBxA/s7FiVC7spWomGIa7qXZdFcbPMMh//7QBi52szEI69lFpElmzeJgYRCGAP3IucwsFD
StcYGWxCdKb72E5st1wbaSRgiMS9WcVLNzXGeu8Ir43WYanxlYvadZAywlmpLpKgtdWdPhUMy7/Q
+SFDteyKDP5OVqevWi0NTiZ842QTFfaEDTQcUNk4fjqlL75UpFp3BoUX8gpJKl7dISgGopNGyaVP
jHX0Y6yJaN9OZt27m3HEb8oZsjY7/8qWRp8U+K0T5HoInEisnNw2kCBi6QQM36yo70lFoBpDhq/n
he2tOHTU+mdO4uMrr72vlugekxatgIgGsJGxFsQrJ40Kgp8InGphcyo4CQhnvSFgLhNmSIEWfeDT
CCoSDjw7MTpJdU+DDrxU0Us0ljXP6HgZxYVnk6DpF26ULFBn0LfPRpj+hZX3OfDAMgbI1tZ2pdZa
44ZoF6tOtKdWT1S9JQYCi2zCeuMvKTUd/kIYRWqHgFJET+hdHJOWVSgkIHE3UDe+W5kpaPpIGRiC
6CdHW+kEUfWN25Luk9txUjiAq6IeXehdSYOnsO1hBBXnwvXpV6HjPueZd/L0ygqfA6uGLBohplGb
KqvcdNOqHFGeL8lcSRF0EhYRd3yyDmISG4mFWTKEQDEKjT+tCU/ypnFS5BDFpnHZOZntXk9S85qT
N+aVjtqyFQ9Ikgy5mVp7MjYlXYpw6evN0G6SCEvW2kflR9k+NZxE0UyG0XIwEklilZ+Pn5MhRvQJ
ZmjKV70aebpgBhG9GUe5fq/mVvaq60Q1ZzPYAkp+bssMDaJJV2IYswnZD3JkC4hYE4xb020L/Ete
xx0bjSJ6tezCaZEJcyruR02IaFNUItevApqWBD2pjIQcOYlWHVA1ovia2rj31xKtari3B1IyjsxS
g/7IGLyKPvc15iJ8Q3EZbs2i1l7iMRlzyiazysqD3zs986LIbT1Qian2o5wiOTw6UV2POwTcRFnL
cTT11dh6w8DQY/SqbTvQDiG5w2qkvqRKd0qP9mFaN3u7onW1NmWmxMHRY0tejPk0JhdSpo/DqBMp
W5ji5HZsetvCrfz0OfOE9LZIgZsJt1hHCrXVEAC3HR2Fg38RBBNCKJKfvSDbVq3epneoIQmYQKVG
NNR1XuZ+uNNVQ6dwiR8fpOF9YXd9+K1hkOUmC7fSeGEXtM/S8jQB4VSr0MXau4prI3ro3bIUIHmz
9MkkKIRztVnxeiwQYSTBSpZtWxFw1QbdZqiNrLwpM82IaWSKClt1VUdP+oQAe+FZbWLvCSEmyN0f
rP4/5MEEZfLLf/19RkL864KRELfy9elv6+fuSVa4XfJfK8f5r/5WOeJoYUTEKGHW9TDg1ZmW/Taj
cD7hMPEwwKCcNXSdQfP/Vo7WJ8/HIRsgCCKpERMThejvMwqNn0ex+XOswXTBnd2mf6F0PEPNoHWa
qQQQUHSkQfzHuZEvQnzlEpky1qwY24izSczY0LpVS1PykuyZWH5LPkQrnbmzfrsqI0pqXw9C4TuL
je9PrGP1i3U1a3hvicUmZCJaB2v7Kt34qxlzQ87OAxPdRXX30bR2Hgz+MZV5f+2z+feoBWEdNS+z
m6/dZrAoZnHIRxIC862E4P1VzmbgHgMTMdUvMw+DZL97c9mfKEWoD5jsz946YykW9B02CPBX+Zqu
6Efj4Bki8me3ybnk1+GTVDkW+fbFF0F7mJpO3dipS4hX4HUPtdHcsWRuGti2xWRv6lEumszWFj59
NjrswTqOwKb2bqI9Jp14temQGRWOhRrZrOi9D37Vj76Q+c9/0XpMll9XqXgZD/MXInfzF/KxtXL+
Vt99HAZCnVnZxVzu7ISkBs8HiPiSWsewRGnRvbAEA6lb/rIEXP/28341j53NhH//2n+5zNnIT5XR
3N57YYq2x9ASwzuZ2R7Ow8w6+Uj38O7dRQAPu0cn8MLAMkeG4dsPDlfOYBEYSUTyegDO1RyqE3TL
tVpPa+P0b4hy3ipVHDSSb6939ubYfpzUxPQgGiFEZFrhNN4lB+eSHlWwmJ4qHJUf3iIL3ZuvjbXJ
RYOHJw+Dve+c20UjBOPApPk8w573aILA1a6GH9ELXrJ/B/n2VrrAHc6XmxlF8AJs3ToXckiTY3Nu
P6PGie95GpfWRXoXLM0r87G9r/ZAAnd//Q5Z/VjnfebUdBhoBbz9EhmoIAK3n81t8OxtokO2xIOy
8hc6xKny9KGu6szcCMADcyO6SXIg3YCuxLm0aeybUXQuNLlqGJ1Fi4FnWUq9P1aytu+SKXNudNT2
mbV30rZUF550muxGU7q6QYZZQN6eBMFva3xTvWBjaFVTEYwgcAfA6I/SozU5IxYJrzXWWUow2kJl
EDQXuFbCtUYC+4vdif6mbdt+lycFEUuFIDMlwVt0GkRsfvF6o0dqHsvgfuh1/JFtqz1J8q+OYYgt
ak3D8zmesuEkKZf2bdC+WroIVl1DZFgne+ls/Fq5WxvL4imrK5udLW8QzJF2YPW3o+d3d2yr/aOq
ZXSVTrrxzYdRTz68Wxs/UqmNuwGs7LG27emuGZrHmAcmIygbhsSCHkgK5xxak2t3nLISOBajE6kH
MiNZTFQHCGbwIHC6WG8YtlPDPsd93HzLh8K/iFB/lgvpVRCAAoDRyYp1lY6ByhKdkWuSpN0htZVU
G1HUxX3q5NF9VpuRtbJarTuJlEK27mnFapTUC70lXtgbvYlss6rmoJqRX5qWpnGr0cGCi1jZ6cRo
TgU4GsuImT2+pt5ZpByas4OrwoSFPrEey0kIwv+wGO6sLKguVSijl3wa+ucJH8i6VWIi42rKSAGQ
1UunR2QWSVnuK7dM4Z87w5JOQrXsnay4Gaf5EOuNEOMnszy2iUdzNiQSd4RRsILM8axKC4Y2RshV
VSfdMTOK70z+GGwM5bG00H03Ij9mgtdu4FxdlXz0iYrHVZxo3bdw1OJt3pJ1azaVtlUMV/dBTG6x
npWg01IPgnnGsLDKcdFMWtOcsNrFy66N9ZNX1xA2J8/ZBxLAuJ415XNHz+pJRJW1jotmvNJ69F2w
DHQjWXY+2YRZ6DKzUoVXrvsoI5ED5bMiO5d81isvjQKQO/kilsyzljZ88XRhBsQZrj/YUc5be/Pr
igQRoQpVJL/B2e5Yl64p52YU+vr9HIfKHRJP2G0mN3+qk3qDr5WG8sSsUC1b97du8Btz9K/72dsV
n4v9vDg0QKQsYDSCs4uPcWynygOaoaeo01OjvaxSDEZ/fotvF91/XATfNto1EF3nKto0yFpY0tES
ovSiwAJp6yWwzcc/v8hc7vyx//+8CLp6LmDP0U20St8uswJCQCId8toChiO2l6ef7cltDpkR6sfK
daNN79MII+iv9z648lzpvb8yEjWCt6jqnbNKsE1RXVRtwGBquko75wTQgVVCu5RFv1NTePjz+3xb
5/y8T8Z4vsPxlzYwVtWz+/QrJ0haEgCqrxqOM/cmt05l8kHFdqZXn69iuiDzyB3iwUB+dXZPesrU
rAyI8jkkO5rGm2L57GzTXXzzERvy/bPh0dim8DCApbuk0729HcPpilbHw03Ww9rAzUxEYjZoH1Rt
PxEeb78ijlizTIz6kNDUc1hMEqFU6Mo5iHQe8o5eypYUt2FjbXvdHV9S5leoE2oiQw2g22vZRjYm
mZD4DtHyWEPAdv2YGB89IQaxj3FyREYqnkrXJ6275ui1stiKBQz3Iv4RFCUOZ53F6HpEabQNs9B4
LBr0OUPm0JWcY2sdM+y+h7pbbseOARMDsmHteF13kVC9fNXdTn4v6zQVp75UsburSFkkZNmO3Pug
SxSNHDa7E1uPujBEbt83XkDEi+1L8ThIn2Zo3EXEQrXQ8Ufynv3OXVvFtWM3u0hbKz/U9jWj1P6y
roLoR2O2evXBU3pWus4PEKdaRiL4NxBZe+eFFvqnzKuKYQnKfTOs3KX1PbgMlgQbLYZtdYdY64Ov
+J9dkPceMd4MKORROnsvZrN7WrR0ZoGLzjRfYzdcFMtZrE/w+UactA8cRe/XG47wNk4+Q/dM1zh/
D1U11IMmyBMc94oOITsUmZ63ZXzldJg7omHz56/9+4WahF8YbNSs9BneockArtGJ74xlhb3Rru7L
8YM1+v3t8PNduE2UqrOi8uzjw2eneHo4tJr8fNmu1QTzzns14i+efS+mcf3nt3PmJpqfDzSY3Axn
NbIRGKy9fe+j2A5UQ9esWYsjqi1cI/pecWh2cBMRNPLR0/H2tM7leAIN/FfssbRC3gVCNmXreWh+
lv3B385KXndFcO+BoPHl/zY//jNh/TvtnF++5tWTfPrbawmLY7x8Kl7/6++LTmRJ+fS3zVNb/dos
+/nXfuuWmZ9slNxzo4w2tM6SzPb2W7dMcz5x+jMQ9wdsPZyZXP7oH4NW59NMjaOTBYgKVtAstP29
XRbQfcNcwQDW9znzMKn9K90yvB9vN3PKE49dlX8QVvJGnMOg8iwujA6cpNdXZEfleaFfhqQfuIsk
sIvLpKP2XpjFEJhER3f4cixTkX+OBEX+8P08furawL3wjYztrOBsz2ajSMUuAszWjjm0vGDYa+9S
Z1RwnosiuOon13w0ahNJiaYh/yHqirSHpeYIcy+crtGBIBQTVBAUezeWVaV7y+5ZWPXeGgoaOrZz
VY6G6ldEAyFdsAlLWyphm19b2SZbn3kJOT5xl3YrPJo55WXW6DnKIdV8VwqJ9SrrWvfGUFZ+8J1B
cSQeUPBmbQHqXYvrx2BoukVt6SpcRVFhhSQYF9HXym/NiB2z9G4L24iu47Ai7r7oSn1b9IjQFkK3
wifOOYh9Is/aM6nsm+vRDSr5WVgN2RqLjmmuRDhb0wFYAsQhk6/Fhb9kX+JftQ6gihMnxjcv9sPx
s9E3+rFto5DTUaNf8SlqqDcR/dnrELd8u5fRoC2Q39TE0zEIIUNlKA56T+SwYzRE2clkujIlqaWL
hlCWyxwxGjlnuLCnyPvs9aXJoYkCER2MAd+v6Y1VaBFYZLctxAqjmpqLoTCKbVj5aLGzyf0qqTe+
O65GLHlsaAMi5JRIZaCrcxCG7sAYcNLqutNysdVIvtynppFBCND8zVSWJnlKNpn0mYMOKWmbL9Hk
NAW0zzH8boFR/uwNcBniWkpmxtLH4jY4za4ezYAfkdPgcpDtreymTq8HN4p/IPVtxwxAWif2aVc5
n+3Yq4loqNGeER+dZJvBsOBnxrl/5RiaIGEuCob2ZWxGMiUWMIGC23EYAnc9MLZ/NBnnbIoE16Wy
tfgq00YY2Qq1gFyoGAzwSgWNezQmDCZIiwFlcnY/GokYLuoiZUY2xageTVGsbbIiHhtlgNY3yNVK
EFxvqJTC214rDRCE9eS9pn2WnFxVzB3Mvt50Xl5sRRJkF23TD8+p6IuXVMMSltkZXhBHassQ79bS
SC3trq+T6ij1UGcszGl21uNuqnJwnlo4JkDlAuk9CdFpXx2hD8e0D6I9QVsm7YIo2Wa543+tmqzE
3Gzr+6EQMVOxSm6VmZEP1uJxBt3BUK9N1Hfh8Lqh5de/yxIZlNm40DZAxF6PmdBXHWyXQ5CF1utU
tMbtZBdiVbl+votrPOlgLMLi2Im6OfqT9j/sndlu5EaXrd/l3LPBKTjcZpI5KQeVxlLdECWVivM8
8+n7o4w+VqXzV6J9bg9gGDBsVyTJYDBi77W+pRwqJJ5LMsiMDRCl3B1Ls91bkvobJjyRjl2lvVZB
EJ/0QvQ7dHryPW+b7rIGFrSiBftxGAE3BZfgWrHoEPhCpyllOokhPK4HKY7ttQlhx4kQNriBqSF9
k5r2IVVCa4ERNdrGfiF+S0wkp5H9dhsmhb0yEqV20EkUy2aKigNpJIiOYcQ43IfiFhhWfyDiDT5s
MVEfkYPyWVS9tEnNli6VWVA9S8Lq0Nhtv0OZQNcv8BTvxc8NeYIBQQzewSYFsV/5WoQ7QtU9zRGD
CH+pFkpDq7Zsh/w79sOhNGz7Rqve/MyenCbyzfe4yaOnWeV80CdUbYoc5Sepw/6/yLoyOhZ2ZW8s
0UZMnjIWCVlrSdTaAHRjAlF0EFervI7rI2KrFMWBWq/qtkl2g46/WAC8SVkaR2QcJDn+CEvk8NDB
lL2k2tNbl06xz5Ist4cynWrb1VSL5D9NIvdoIVEZyB1f1gEGQmV57oqg6PgWsLGOIxI29VjRww2t
WEAwfk3wKYFHFWWhfGStdieEMckJ+a1uHjJtMG6Jc4I70DaZRFPPhg7Q77WyrLx06SVSrT6y/Se+
Z0BRz94l1RpqbxOyWIAiZlZkm9Ym+s1oEpDrWuzf2b2VvhIWBUFiBKiwDFovPCK3VGKCF0dyfgq7
fM9KW2wttZpId0iQTCyqKaZNLIrSbJYS4Wy5izBF6RjIiAAkBCPE2Bm4XoCgkYyNqiFO3fnKwCie
naFPUnx9pJyT6Maqj5FT9IpMQTeJqJlFYaEfm7EY8iUCkchwCC3q7mhi2A95qtZ3tWZImcuxYcKy
XPpY3BCzhzVJdZqx8RoU+TgEqE0n/MtN6/OBqsJArKXAED9F6pU/JDrXlb5hjSu2JOJVz6XpNRHF
vRqJg1ZAQ1uGvUEzfbSVcDv4EaQbsDwRenNQbdrK0L2nsquKZGkjnhpWQWBHL2iHeIlME8Obv0Tv
JSlvlhrF8pZCX4RgKDdFFZMcgTRpL0dokVosA6VSHJigGQG4oeX1QC4yO0tYfwZ5QBmrTPSIognR
z6I0B7M6JiMV0G0ymcZwTwkhUd4DOQvMd+G12rSX+zSTHkFNkS0TTv2+afRpIytGyiIyDD3OOCvc
SIintUOOj0VedYmf34wobErHs2oPGVUTJd5agEejTEhP8s0Mu/YlzCxkmHkUHaw4Vx/JZCpviRnq
vjdRLz2pMjceufZITF9Q+CkCq3jyFlE8FscJIfMvNI0Tqs84Fq9ERuk+1pi6kO4aECrUWdAI3FRC
gzeTqOgb176WWxK+ImAWizgJqrtGJAERplqnPo3EfT0MYvLJ6/LLfiHMhlLh0GrwvxRF3RVyl78U
ipJBBsP4AsRIjE2y6gaOWaYc+Zy+0CisM3Uq78bQkzejF433ked5ARmp09yIH0ippNqHw2pkGogy
CL+HSVTfdEMywpKRK1eXe5O8Qb8ByaRMknakOq3eJUnpretSzMC2YNgldu/fl6GVE0SZlN+Vsm+/
IxxJvk0yK4WjIBR5bXryLSlXq7ysSlojEgYd3MyEGB2j0xiNOwNgV7e06g4ms59joBq8otnLuWTn
S60NlTXfgFLgG+j7b3lRYpoAxmVm8ESC7D7MGoJDg3xIndqMWQtS1KlbA8lJwkyQtWhBYVm9j5PK
/k5HothFSu7fe001A4l6SgKLlq87vqu6OaI/yZ7nUidrRNemizT0ItsZvcH/adcjiSAqnLCILRBK
iURPFsIirVRpDPLJFV/SFpYdeHcZB663PAuwcfmFJcCeSGhS6hKAEnBEo0vWZmWrlHz9or2LylTp
FxoFlpfGNJr7eNCNvegp0D433DhW8FQxyS/Wya5b5K2pGYtSDBPb2yboH3tTjd/TNvXuFRu6kV7q
gQvUK/iNis6609o2QfWejjf0LkAO8aF2u9hsH2SR+/GyiS1/qY58iEwlM568Pm03JW/RTiPbeRWT
2rttK4MoA0FJDROI9T4oSOZNO6RsDL4s2NZDNC5THtbO9y393tKo/mT8hwsjYVrUfdc+JGpt3clT
XJ/iOkBx1lBWnmJ9PCqi9JaUmMQiHntpJToz2Xh2VT8P+MWeJ7SAuxxl0SYzROSktqSg2hck+gYC
uFQn26/sU5JjkAbxKhqNYqXg3VkKKFOLQBL6rgilxCW5Hgjy0O9ST8PnEB4zko3n9N+nIk3ZxqNj
JUEzm4XouAf31cCuVkfBdRRYmN5Vr5GfpzbjzYqIYP2umkOKE9AqoaS0knWI+FC8W6XK1raVK+um
LNT4O/LK8Z2uYpcurQEVfJV5HASASprVJq4I1u6VpoEVlDbWvkUv0S40dTLek2z4CDes0mCrSb72
qtc2qbV53oOqknzjl5/lHoMXJV8ESdUfIsMjmTe3i6NWyyCd+ojavl+xc3L03MxfFOqVEU/J7k62
5tOwCDqL9cZCNctXUPRbHIwyuk7Z3jTjAAEzYyE1pmBsnRkPWS6mtjTcso/a09hkhUOc9RzDhxI+
6ifQXHqen7CPVDT5FemInif97qkymLtab1ayPOL+S4vAOKVyGRMvWEh705bGV06N1nuuKNG6jpVx
n6YeW7haQeoTNTbbiI4oRD4X4Z7davYGvgafGu+7qxtmdIpUoES9qVNaFgonE5IX1zg49ZORFxYb
Ddr9K6VWrLXIUvMpG9PxkRNW9LthcXD82grXOhXxZgH+V9ybmEQPWqzIOAWm/IgfQuzGKmj5XJE+
MBCMPraPqSi7telrzUvnkT9s5l73ZNuFHWJ3aO2NkNrwdk5zfFKRC3bE4ladvtT0yn+p2Ku6elgj
6fCFvsJjmqwmz4YfZYFYpCxrL0zsPA+0uVm4MWaQXVxZj7mEYrDmc7rHg8ACFrJ7Qm031Td+7tvr
hE4eUe0KOKkxl25S9tYvtl0r29FHRuvrSb62SwK1g75BBo16LVDU4RsYp+yXGfbWqe4s6YfH5tMF
31qsBZey1iqhuiJJkhuSQ+hEZs3oYKiQ6FEJ80VOVDl3VNIkIbEFRvOOh6DHaZLK39XU7O8tNay/
W2qQPkmjXWxlDuT+ojNCvHZqUH2TPGPadaFi308InVPeOFEf1EIJ74HRxUAPwd9iMTTES2qG2j0V
XnGHcbb6oaGRvg2aTHdyNiAbjjXGS1m1PD2StLkuLTAU1G5W/30k249UebnaZigmeeuk+KVJpn4z
SYbkikAjpGJqglOutrXrpy1MwkCtnwaOcM89CY2UABLUl6xKprynoDItPSsx7oMsaEcH5V0jgEBO
hqOpUUZ3LtDK+6JEwDywTXyJJSl4tXotvovDKn9lbzRzW1kEXGssPZa6zk4IuSYbAo7HOKGhE3Em
bdPMQzcaW4P9ZNRqYS060lCNRW320RPKSOmkjVb2IpFi/4LHJMPlOUQtILXOVkmNLORKWs6LLUHy
wrcPopCx1HqmSbmekZSFniU1QIRQM9YawZcnlQKxYxWBfFAMI+YQUWH0Wuj4LAAKCQsSnpUovn+j
Bl3Ob1G8aqMGhXgI6pACEHrwSLihXPOGfpTD/n9l8P+Y9G3+s5TOJcSzev/5uSY4/w9/lQRJ8aXg
hjxOndlchjErd/4qCWrGf+nU0wwoI6glyQChaP0/FUHrv2So/5ByqSFSuTD/rggS8EvZzppR0tR0
ZQGd5H+hn7PPhF7mjPo3KFjSH0UdM//1Z6V6wObe1WzxF0lNKGiN2vJ7PQeF9lkhk9jH+zT6EXqS
lCzRycjNFEc99uAFXLvi0ZqTR5NOKX+2jWbcT2MS3WZGGbxGc1YpJ77WGef80jQL+huRydOB1be7
tUQS3eP6zg70Z9U7zuy8B95gNuZDjiMTCClNKaBvsjuMlLRtzPRqG9iLQS8ftFrnsx0VhrXpqfSs
PZEUh15KD31L76CbZLjF7JddDoG+OzRticZ5dA2tFaSj9u0iH9vfcQjQMTMKeaH2VrjI1IThKC6s
aUbzOtlVwxtq31XlEG6nQRqOlZKoWFCmIx1/FsDWHhhJvFW+ptxZcja6aRTqa/bN4zIIU3NnD3hV
tKgK2MOyhZmg7S3GBNeANGrz586s2BjTfZfZhC8BcYSLgjrqCiz0kxrU2l4I2W7wjuJCb6cCGG3W
B65dhg9GFR3ivEYHZ3XlMgtFAfgOVXCTa/CHtYbuRga2FBukvpmajMqjUcx0bcPcRmn5SiGjf2B1
SSiUUEFbosx/LvCAAr7t5YVkkV06DopYoy4xqBLCnTbb8HdlRc+aFv4gydrtm57BiXaBHV50K9DL
/gLTI+WbKfNwD5ftKp3UaZVDfT5MaRZt5Z4OXxJrP9qsxeFpTctGUAGrqldRGw5683ET+4N2nwxT
ukslMRzx2mr3Yes/TIkerU3P0rjdMJHXY0Z7I5iztjImCXxJjqdttiwQFiO2UDE0ysW2DguKm614
EKLNsecQSlwo9l1bUAwu0vZZU6sfHF6Oom1epiHzXgRny2VvZ/a+gPS51CvlrcbUsuLGppuqiZFT
dbmjmXG0JHLv3hdjdEhKoIVaVMpbZJLGfVRPmoZtH3f/ooRz6VT+YPBQ+nFWYmvrxvNMB2kWnxn4
EGjBYcRygIZEaynqHbDA8hDIBTW6EYBgIPn5qlbN/ns7qAlJXwZfSGASuUOxWtuIpiuWUdgWz4pe
YL4rk9hRUzEuG0mrF3UJ17tPDuVYGPdoujlDN0F3CmLzYTZhLWqwndzzwDGwIq5kL8+3VCxIPO3i
VeLFHIgxC+MsrHYhcGKXPyDfjZz+QW+YaFZ0JW+X44ipMQ0xBnqGPvHQjYNWay/Z0K0pm2QLU827
PWHd61CNj15IparHo/U7UnBgqfKQbju9d0usarYrhbn8ewIUsCHJ0DqVSpbayxbRlFPzxaZ+QIWX
+qKFvtcwNGudNlL4AinYPrFaSYcSAgB1jNZehYWV3ejCJpy4F2S3WRhTq6LGXhzSaQDErN2kSSPf
4g7zfhVjW+45PlF1xSmq7qepVdell08PM/vVVeTM3tBNiDbQ2cMfYxN62Ks0UbyPDSekIBjZRVKL
mXjFO/yrodLUKhWmDEZnlkjR5NhRqVn4flSpcWlYx6ZTG7F0zz3PkqXfwc1keZMDnqgfWKVbx20H
fpdd74OS5U22MRLRGc6YW0G77IYq2oeZZjxL1eRtqkBOv8UJZVy7N/xfKL5sx6pqc92xkK8HgqWo
40pG59b1QDpvkxanZJBaNyxbMldDRd4qs+pJbgjKoO9xCvLZwdoF9nrmkzzFJYamRe/p7UoLFG9V
8jDuRZj1v3J8zpRHQoM1TQnMbUfH8TXvQnaJfsU+upcw1REYXT2qRTotvKSJt5XeRHeqLnebUbHf
yzLEjeSlTb+NqbYsmhlDYbc2DNXAZFHOxtdeYkrCSy7Ce7Kg+1NtD1ziUC0bJe1us7KOVpNU+Civ
xnyrwy11ajtFTJlLmGTrqoHWMOFrSgNxEhr0V11OUQOXgpVHSvJdVsJZEZJifYPLYK17Kvx3Y5E2
37xyMjnTTwYAafxPiRrXm65M1FOgaf6m4vDFrA8oPvRhXH0r1Ew4hEMk+6GBOYJQjgNGR00xa6Z8
nckFdOEO+Iva+Kbb6qa0GxVm34LatEfNSqsqQSelCVZ+LaJjRrwfIZFgifM+pzfUEgFf5xNKxjb0
Xbnv/C1fQNOZhMpp0mYliQODNHGf4CnFiklar3Hy5oR3w4FFq+hlpXHk2flHOwRKq1EXd9UxfZOK
CrhXJupkOeqZ9I5clbJP2smIHkNQwlo0V1ssyAm9TxIOh+AnqJh8h4KurW7LoePxVD1WYrCmoB4F
2N+sS5rXZhiHN3LEXzkmSL+heA04ANvg0PlDSCV8sOLjmMuoI0yqJBUQEifqrHrjUyc/+Ba6yqmF
+hHqVrL1PC3ZYINzLN37JtvxoSxuRESyAlpMgpDkJPmuDRjghqi0V3meyXtyEop7eq7MeinopLeY
M8de9VV7Z9U+hU0AFYckSHXoMXJur7suDxeSLRM7kMsvgdQiyR3NeCthssMyrUh3EUD8eqn6ofLe
2wOSriqKzaOpZ+LIESD7jZvaJtJgopgc1AHQHP85wtK5wkTNXon3Eqki/3PCOajtRLUpyaE4RQhC
e35wo91CJE83UpSo0y5pejhDoeS307KesyxGdOvTQpHj9K5MUqtammZkPXUU8QAVQXFYT6UH/Gyi
nRIECeiAtmczEXBESYXu9IlOPVBjhVLhvTvcmcHRxs5eN1afb1mKFOZbZXDqnELHICLBVQajWhXd
ECO3xORF65DqKecDC6OexrEV96U9sm9DgNXoY6CvSzx3QM2LKHgejFwGjdea4rvtl9q2517Ja6sd
qLulHgEgvBYCqozVqN/BJg8AYFpLeUQ5mj6VakOwiBmYN2wpkgYP6RAey0bql5FeW9tUAmk8kRiw
SNIGAmsQNutI4r3TZpskhA86zFZaOjkVmZgMyClmFYPEnWly8HPMVDigRlP18LN9QZu3H6rGqRKb
hlmha/4xLhNJ2dRhaCk3YCHHG7+i7P2g0gwhgl4Y5S+2exRXNKlgaTI41KIKlTJOiyZIn5JOHQUY
iDIoXJeWguZqjicRVGEzKLX5ppNSTCgIBKSt1ITpd2OqwQiBlpFuzTQxfmRlOD4jAy1zjJRxHlk/
ek+zAUeFoKZ1qSW1pGOSrETj82dKQd29NKqSb2Nu4pHjavSilLX8LAVl9ZumcHKIRfHh0S/pT2RN
od4XNd78hVkZxW0V6MkT3Wwp3Em5kuduofQjsbAF1GicVQp93Yq1/oEEgOq3ofTV9ynqWfV6P7vx
4sg+pEHt3zJPDO+OiZYqG3Ye2fw50p7tOs6dronMp46N2g/BhPge1Up872MYAj0uDwn7YrncCwnP
mahHZZtUaXPjixQW8zTS1C9pyLwYgwXfIaxaesqSUdpupw/UFgfbDFgy7b45AY5gc5dqvmcueopT
FHXsZHgCsVke2UVRGMmS0NxEypD7q0HEqFy5Pj+CydRor1GR49GMgbAcqE7Hj/TXSo/wObSarl7z
vaNpGJX7UR3jky0DzV/bcTodSoNT387sYaejEWBM3cdIRWc6wPiTh/6tVGWaxWYW3vsQIAeqF2B9
uqpFaVy06rZTi6Z/lnlDDLySeBct0iC++UrL91WL5RoITwsP+pAVSkCMoKIrPyqg6t2uVcSg/ZTN
WOF7VkcaTUCKBAFlBJBI4S/Yvq9dU5WgymwZhycTv6V8ftKMjENNoCi+Y9VNRgQzGWcYUlH8CbR9
dLXNplMeTDtKV35H0AyOxUAcWhSCcLlaXaPumZD2shhLIiBS2WIvawu2MItmrMtdmSZS5ZZ+Ee0y
P9OfElFkQPkHvokp3Pd9r0TjsbIJ4KPdyL439vt6Zytli5rcsBZaBExMIzAAOTdJFjQNwv5Wpy6y
8wJPWqbdaN2BAvJ2idxNO6GWtb9KQqtaSbpUb/VJAE8VBpiKWoujTRLpkwstctzHNFfC/Nn3/MCh
c5suywx9Oa013zqaflXtW5Nlik4aCJCEPrwxEHsph/synPTfQZYVaNlbk6oxYZiRqREgUiKn4JhE
5kcI6YSWSZLXP2Qp1O/kVtQ3CtrEeAHXg32QnmbbCB3sTymKylWmp+mr5cW0IHDeR0f0tLjCPLoX
CW8KYUuZam3ZGEqCeT5k64RTCCqano18bI3OSP2NE4gkbZEtZzdT16q/6qjsd6ILCHDo4/wZ8ZEH
/0Qddl1HMToaJsFeOo9oFSl1uSR8pP5NL8fcp6WRbKJR79nEmVnjsi+WftB+CR47iyrvQiti6zkO
Km2RWVWx85pEkM0kOkFmJjSx5ZSiBsoQnf+wx5E9ly+p4lhabfyjmTzwC5oEL18aRLRpa8U/EJGk
bQstjX/2Q6KsMz4jh1hO/LmQPBJXaBjFa6Qpsxq0UYZFkVnxUzZpQec0H052rVSIM27U4c4MhEku
3ofXvdNn3ztTCuNZmYwy1DrJpm2Qhvu+TZNt3wX0UBuJmj9MpXVjd5UraXnvGn3MvEbfWywHYURb
CGHDCqZ+sClrVT5hR1AfChqbJN6GLQMIZHKkOyBbpVJ7oMM4QiLL2+duDIwtTYfgRPSP5wCt735y
aoI9PWnqKqPv7NA3tX9wNvNufZywiGd1qqC0LpwMIQT4UKj4ylL3eInyxn42erN7aPoscVR+3oJV
swBYlZb3HDbUI8Igqg8eGKIQM7mh3et9B2t6SE12l3lq36H6L49m7I/3JYfQNWCY7hkcbr+JwNWS
FZTXxi3dY4M3Ek/FLqMKkL8pWkCTUv/gFNBKgADQsJ3b1UOceydVaYMW5I9kS/a+HQpLPin4PCI3
jYmEFYjA0lKC3P8BQyg+wAihXk+0DgyjHVcTIg2K4WijknWtxsPo6iibyrVaIUNYjJCEQnNh271Q
11JMK31LgjLsheCDw1B3RmLfSnbS/+w1+t8nFeNo7liyN0kxVx3oFntEeuNY/Kr0Rte8yDuMPdTG
9adi3SXT2yzG/CyfRk5PFw3SHlATeOzn/N04YbvSkeH4kZCIRIV2Sb4MH/VtvJdXxooiyk7qttcI
sOeS1/NRz7wJFscTZaT3Q/sLbhPAExqejXrFAHH50og0x4trU2U806FGZkvYKi7cBeEiKaisJHe1
4soYly/k7zHOxPQjE2Ksco0LQUJQtxulfrvygOY/4fwBwaaRTQ07MTLeWd372WFZWpSgYq5C/ybe
6qfyKC3SHdtDZrr3oKyNtzl64llnt+DYD1+Pfeni/h4aIeafQ4uso0MSMzcmdorLaKADKRKizL4e
5UIIqoqHmkIwRoEPEs6fw3gSTesm5ArHnamRY6k55bJcS3e6Y53Y3Ol7dPgH8W9Gncm/BpYLwED/
EHnTybd9mVGDfeM02xmL7u0B0Lhk0jiam605mxWLK5d64Y5iYPl70Fmi+ulh1rmNhipn0Nn3qS9j
Tpub6ZVcFC5zpsA7xVq3Xr4e9MJr8MeYZ1M0No26rYv5QpO9itVPUWVEVO2V+3ltlPNpWsgZ2h1G
CVE7BDthvHAWvnL7Lo2hGrpQMFtizD/3ASkDhKE8Zz5mfSFBI/XI+kNu69SREblf3zSbB3H21ikq
84IOxOzxPzf+IMv0oj6AAJJbqmOACKQwST3E+DmW1gmWqVgMUXjq1OBKYu2lCfJ53LPbaKXsM9gi
cBv7RHbbMGpRo9AvvXInz6TQND5UJPMqbx0MKzQc853+NA8JtSsjs2D9jW3oHFXmpEaGPqWEWlux
p/j6Xl58wT+Pdjbr7dhnP+djuOyXwG6cGDqla0cYOBIS39WFMJb9q3mr/AW3+I/+t4/pcP4MtRlP
oxEHAlxrfsafLtJLZH3yA6bkuG4cbaW75aHkH2Asr0uI9rLTPVmnwaUQjVfAu5N+GdUVb8Klp/np
F5hnC2jW2HkXWfPrboRQcBBSRrpf/pvbSy8N1I85G7os7c/rhJLLIT/htZgDq+cYYKnYSZOTrjtM
OeJ3smkOtnR3FaF+6RX5POx88Z9ubzEpErshhrUeIUHY7ZLD+cZzSJb4zSmv2hj9cnwxl4jTV/R7
A3ym16wfFz6NWL5k2ncGLhNVPZtXYe7XhCQJcux4shyzyY9b9R5JhpHujKb5bx6mTv8RXJuqfSA/
Pl9vKVuRqs63WUaeBKZ7mcT5+us35dICBzTn/w5xtlSPeky+1fzBJeQM79m4iKr3gLyXr0f5h59q
fvs/D3O2yCALtlhmbX1ROfWT7GoOH7+tdjcs4QQdSOc4XDXKX5wrZPJYCkJ75R8hC2SdEhU18iI0
WLiscsmBraKcsCrX4Vp65DSCxma6a3gXU2IPN9nymnn+4pv46QecTVZUk7DcbX5Aq34j0mrJ2ezK
9Lg8Gf++xLMltY2xohc6I4DdHvBPdLZMM0cf0ReF9aaVyLgYJYPKx9cP89JKrn26sLN3wAgzT0nh
cS1gD7m6DX9zHyU/vObq637tDp7NzRwY+8D+dH6EgzPtD/USpaIznsx17lTv/27GCHmmYxB5wtb3
z9VFtD0IwYY52rz1v4Nf1nvgpEv7McCqsitcc624zUF7VG/kjfmivHx9T2fxwT++/hi2LVgL/J2I
iD8Hh/5JxC2qtYW8U8iOf0IBN+1xl5o3FHLoF67NXeoE32IHlt5JJo98fH0UOxif2k5bknmJKO7K
7Lp49//+RfbZlyStI4pnE7+oFNEyQgGZW6uvL/ri2vNphLMbrqcBdSZqxrAGbiyJ91M7xJCpvx7k
w1z8j2+ypWMgxQ+mYw3+887mSS1yHLd/HTeRWLYTsp6HNHmDLVwHfD5Khy2BY5i7xgo21zOmLt5H
W8h8LjCdET3x5/gNzTaYmpzXyrY/sgXaoSn4+hIvvpCfRjh7T/xRC/JpPs34gDmVChcNhOCCeObK
/v31SBef2KeRzpZxoedgbiGwLIz6tZx24DAXnXXFCnsGxZklMnwrPg1y9irQXKEvXzHxahdwDDG3
GxomrvWG9NmRnOTKNL/44v092kcqx6c9hUcnm+RERpO6e/LdaT6iBgtse5EK39XjykXSvf76LipX
HtiHX/7TmIRy2ZYoGFNP6MYtjDVkHFBPo7T2vQ22UicnbqdPF9pL+HxlaO3SOvPpctU/Z2NfgD3/
eKt1oofoREWnbtNxEkQdiQ1nUTxeQ1tdmf4f1t1P1wp8RJ84bfM0B3lFindWGJsr13Ttds4/4dMQ
tOlJk+4ZYk5xA3LtNK92toXnyYstO2T6rBK2jDPa7sracu3azj7ApReDmpwHLvTGURDQ0Br5+tou
vXA6AiV2nPBeOFf8eWnTmHdGNp9jknGFmniJbFbF5/H1IJfuH8GF+F3lOcnmYwX9dP86uWHhSjma
TYVfv9kjpkKYZyGNB7lAtxGTefH1gBdfcZzhDAboDqXJ2Y3rajH1iso6Mscx0Y2m9bm2l/6D4mbf
pKulv0uv+OfR5uv/dH1+jb/Jb3V8TpXYAvluVkncO0ll3OVSzFrW1d+VKr77+hovPrlPl3i2KJuG
hUPA4MkRc8LiMoblm5pFA61kq7yCR7j8/P6+m2ersgYOVJLsieWktFZ6S3hE2UG+5fg3vX19UddG
OluaQ7+Jmoqi7qLSfvsFooiJMAsKPIiXna9HurhGAiycD9EqSvXz3RgY5z4sEsoh8xEzw+H0s7vF
Gjn2ru/ShWY35huYBNf0ka4tz5fWSJCJJkGhWLBIiPtzvhQ9xt5c8NRQRq/TDQYKvj/R0VuoC8i4
zjXYhHppGfk03vlOS1iShgCQ8WpXW1F4ifkWGL+CU3jwXTGDDj+ocN2xP8WOv5p+tZv6Nb+/dtkX
n+3fV22f7ZMiy8avMt9wvUsXohX3gxVtQ71aj0P5b94NQpApBOkkcJ9TxSo17g288xyNlIPhlcS+
/7Tj6V8tMp9GOXvts0aKLZEzWeMnZWWuJr5zyDe/k7fGQ7y2Wz6LoPxr18I53Sa/kN07jIg/J82Y
ZmEfevNBmjpruzPWxi57GR+J2zwajh2zT0dasZvem/drX9iP9fl8h/tpaO1spx56ZS8l8/wZv2Vb
LKLf5mNSvMRJfjeuwq28yinyesv6yrJzscj2edyzGUNuDK3zkcrhfMnTtGq/DTe0Tt3sTqFBsIKT
soxP1/o4/4AJzdvDz6Oqf95o1I7YZQdGLTjYzzAY4k+O40qDinktJPFi2QIchIGD1NABTp1dYaoW
oaggx2MFypSDpUq2m0y67CLyRnbYaFZ8EhJpKJYZZFvLygmZ6evcxHk0SNu2jepNiNzXzUyru1K1
vfi2EpkpjDnVmEPrn3fBmlrE3/PGgF7QsgmzreY9T1ZEruy1Evj8oTqfXQIGoM4N0OEqnU1sMQ2e
ans9WrWyfegIqIPjZq0UrbZW0J7xeyT66uu1/8J6OMPDZvmoSe39vE+CVlIT08QTDpsfUf4WBsGV
j8uFm/fHAGcrg9QAQkhn2LaaUJT1V4AkdpXdunEqXbmUayOd7QKqRLNbq+VSFHtdxQU59CF25cBB
B3/lmi7NVZpaME3oVcDvOWdfxcPMDLaYq2GRuyA6VnKKG8xuvpm+vCs8r16Owrs1O++oUpDuMXr1
UeZ2tf8Df2q//PoRXpg0oIL5HTOkUujnkwaTfOSFH7bb+psdqJsOG6AP3yEhmS31xbVrv3CbPw93
/gXVRaVDy255oOtqX/4sHqoT12htuyUngHRZ/8pXgZusry36FybqH8OevYSJ4We13TIs0XM7Q9d/
4AMIr9zJSxuhPwY5W+/slvyWvGIQtHWb8dA+WvQ0IteAezw6zdJ4je9rmKpgy1//18+QjwbOb8Hh
Q/zj7FEpnRjiuqMeRk4fGrflkDaOLRlrTfbXHsrIr4e7sGFmOA1mAEcdbDpnN1MZUVnJguECe5sR
oC4fp/Dp/22Is1s5ykhcwnkpi6B1u8WQpm49osUdiiB1vx7qjFn9sR/gckyQbGgY0fqffZSDrIVG
knM56tq/8w7yTluRn/5tWADnD6q1Yi7q1eDmTurvCf4J79tNfuUTcWF2wmMEQQQ6m4Pdx7bh07HH
wLpbTdb8/Aph4qastG2oxO2VXcDFx4a26mOfroFT+vNDJIYo1aqAD5EpI4hM8/i9Vy3pv0l7s+W4
jaZb+4oQgXk4BdATRVLUQEnWCUKSZQyNeQau/n+K/vfnbjR247P3wauINxjh7CpkZWVlrlzL47m1
kZavnHEkvnEOMaYFaZP4IRfL0eUkUCuZc9DYzBRWMlWLrjRdoUMxGdP7+59vLZ27siZ+zYW1ZE4n
5rSwBlx2Jwi5pa/9/K74gGqEC7NYzPuKzgWahsVefhdtLHV1Ty202zkJoDCWJL9dUyi1mjW6G6D8
sm9SqXpl8j3381zapNYTx2pxveOepDbwZFm3jO6RVigJ8D5y8chQH9Ry0t8pdhscW4qmvqQ7ybHo
g2BvnTOUUOmJgTnqexhvnHmjjCPyiNsfwtcFyW+oN6RqUgBrCs0/3spMje6kIN9B7iWIbt+fI+dH
VcuqN4XqzwAclnv/Y7917W5MK5Dny4axwvbNjAGqK7JBlSWc/1IrRt/AVPpnlBORkKAQ35lUCYb6
D0OxkCbMo3e0rT9A5xscWl35Q09TwjBARHhPi5h8IniOo6J7AJxZuqo5hH4RQ8GbNd1TjOQs5Hga
gzZxs1OCqt4qnq5cvCYVVADQhkb1QcgVX/ot/QsG1WdqOTW5Mbxi0xPNZ691TRfuxupR82Bi8QNv
8MwNnfjVE3NheVlIVRuZcDP+/5bBkSt+8SEOvfhguoqneck7cx89m3vUzJ8Iufe/4Nqj4HLZy4oq
ClFjj4vz1qNaEDx0h/bYP9CKhoLb/Hjf1uoOUy3jPge9dsMxjtKOnNeFTGSISy+NJRcpB98ogfO2
z43Z/odbEWkHRkWhg4UQdnErosgLSHsmVUW35lR2UGKlw3fZzv5DxMH/HbppkFCqS0pT+B4Yb2mJ
4o6aSHtAzAgBq0hEQqiubzjK6jkXbwn+R31nyeWJmxQGdFCi01U9nx9qGPyB4D9tvorXgqh6YUdc
jxcRvLLscowBM7rSu3Gv7JkX3Aefz791cBjnl2If+9GrdrrvGm/l2JtAcmFzcUfBRGfFo1hbs5M9
SFmYqM++BwOHoKUSLUePCWwtG76/6o8XNhc3lZNpaBqV2JyD8TE2kLeCOpbqmZ849VODLsf9Na5v
K6SoMhPROnnO9bZKhhqiMk2xYQjSU+hoL5o0PTSOoWwsa/1IG3A5mAKdBM/jtaFZs6M6ViuCMuoI
AROnVIg7H9qC0q1ft7B5a7mSKnqvKvSSCj3za2NRzskIJoyBjaUXWDZ/AkmvttxjLYW5tLJwDyNU
M2dKaiBeu26nev1J+Xx+qH5rz8ZTYB2yE5WCQyu5+fhfvtnF6hYuAnOWE0oKq6tG1S+gDJplHg/Q
vtx3ja1NFJ56ceImWCjVxMSMJf3QQ6qYfbphYc35eN9C8WqBIaN7cG2hg86fxwhhanAgn1Q7/QPD
RaeyAf1wfymrhlQVz8PDibqLpTCojQLyQJAvE9ut5GOnfokYQrpvZG2/tAsji7p9HlizOpDAu1L9
B3hztcg33o5r/nZpYLFdgxUKqQwRApkohLajZNikP0aMoMC9VG2lzCqbvwx+F9beXkQXnx8OzLEn
c6fN4vb+tIMebXThSaK1WKD46G7CQ9bt0RuzTMewYGS/doasb0dmg3nN9fvzs/YG0pj2jIK6or7b
bXyr1fRGg479/1hbnKGmaqBFYeAAa8n0VZVzpHbd8MgokR97w7fS9hr5pQuZ5X8WFeb/IQL+v4IL
173lnx+wcEk65shkmPwAJNUGt4YExrGKr/c9cq2IBNTsHyMLl9TkAjIrAyOilTo/wlZoPGrH4iB5
QmdHB6y53yzobn3HhZdOSmyNUobNBM21d6Lf73j8n3wX/zk91oetPsfqPooyA4T3SKEu7xUyICsp
obJyg6gy4dig/dgHysZhWDUCBBTUniZYRUSL6eIsSEOfGAGMuG6hSIezNu+j9LDxqcR/4ua40T+l
OUarFI7haxOkGpCginpJWbjhx/CoHONXyu6u/U3eB2572EyoVr/ThUHx94s1NVmk5MyW05ELfeiC
9tlTS7k/eyxOxcv2Z3pLJJbrozeMFhrjnOgMii2+MKeZcDeGBfVM9XvwZH+Y/cjLPth/BI/tu+LV
9DsfwM5faOy48rv4vQS920b5ZK1JjeiNkNlRdYtcZxFf4CcLqI0Rz8Z9cJBDT/QdGSAWrOLtb+e0
efbW9vfS3iLCaBlCDJxMcfaGnUG1aDwGj0L+q9hLL1sJz8rVYKkGss8Mkhg65A/XuxvWjGOeZ66G
osnex2jLZyNyAVOIpGKzcQutBRVLRTIOpLAKjH7ZWczSoB2hMRV9otGHLMIrx9/9sdxJh2KPFq3j
l09bl8PK/W3pKp0i+nFY1BfBspWQY1Bink2GCY9g+z3o9D1TuRsli5VTfmVlES0zRuCyBM5Bd2rQ
0Oi1ID0MuRVuwLvWrp4rM4sAWRqo8iDpKFrhvW/t4Y9xvgqCTPK5p/gA5w8vC7f7XH+YrIftzubG
IpeFTLuJOjvLsT70wW8K/ki+Af7+TzvJwJTBq0KMHV27Y2CZM3wXGIFbYzdUzCHWW+d53SX+MbEI
X1Ew1H0p5ivKrnbtwD5pMdBxU9ltxOUtO4uTBa93AT8G3i4kA83OP4degFDXofHVPcTrJhynu4HJ
n+etFGXtSJMSk7NStRfy3td7OAVFrOUmCxyrD1Zfu7P8q1E/Nl2/cZ7XFkidjMSVwjIzHYuzpVtt
lcN1aFDJnv0GoL2hfmDkb39/H1etIHiu2NzUt8NSbdynmtqzmgriuVJ9nVrkp5V8w8rai50b9B8z
YlMvbhn5HMZaK8rX8oOYY0go9DLXRnelOKVHE0Gx1638Y+0zXVpcbB80s0MwCC2wNq8/mlHJ9LN2
UJCkGg17IwvZMrWIT5XTtDDcsYdS0nRM+E/zi12hBB1KduMWzhasYw0QcLWZi0ClMZoIC7NYGjdY
/of6aqDFYfvFY3hCAdnTEII7bqWPK+FJtMEZaUFliAbnwutB38HF2bSsMUt9W2lcu//3lwn9E00o
/YHSuYWrFE1VOMzcU9WpXytjgs+3dK3h231/v10HRsSoAskceeMSajCmM+PDEoSuXVp97lL7SI66
cZEIz7rOqK5NLCIgA9WTOVS14daxtIukD0KTvLBgTJ38Lsjd++u5Pb8Ys2RHQR/bQqhL/P3iYEGO
kkAlEzO1Js++BU2zifCZ0+/+vRWo/MBngNKwIem7tiIFrRNMWmPA2PCnNT2GsAZAmXffxkomqink
f0iBIS7DDbeI6HCZy5Y+kSsN3rxXxKgohAqMLH+ovjN+dHJ2SCrvMjA2NPLMlijl0WPf+hUrWZTw
Cod6GIM0KN4svt5UDdwqEumhGGip4cQAGh0/IO/mvKHhem0fb77NVpzyyuZi5USmHi5eBfgCZILP
cxmYH5MQ6p77G7zilyrABUug8xkLXybazQimAeltMn1rpmqkG6cpk46pbX0d9fH5fA628Kcrvknh
gxlE3k4r42tOk52NriF/yqPiFJrJt9aiWLE56C6c7+q8mcz5ito9mFoKVkuMDgBGMUnG7kWn8jSZ
LnP8O+kZOLu2rx7QmucNM0FA4A3vU2cH18ZWS+Ym/C/sLzwGKa8uLEQRCxr3vbioob/xWlE8gDTp
/idUtta68JTKkWgNN9gyOhX8aXuY1b+mhCdb8iGFfSiMP+RxtFPgr0Nj/gSrxK4FTBXqJp2zejcn
zPzD+o+E2T6x041r8PZeEhvx1g6jQW3Ybwn2RSzSs3QoGtFabHbnZ51Bk0eh6ZX64W/70ThMPvOn
AOQ2QtPq7l8YXYSmLLYhq50wek4/wVXumbPiO+mv2a439n51603RHyJXUm/E0dBfc+JOx80EQORv
jWp9rx63bsGbUyo2kbYsEzQq5PLLusnQGcWgWURB6KrQG/iUzT9G83uinvdzqO3vu9PNAcWWpSEd
wMdSaEgtvGmoITNqgOS5Vuf4iBfse2qJXbw1x7plRoS/C7+YVBOy1V6YkRmfi3d5+5LL3//fliJ+
w4UNfVTytIXf3R0hWY0L1UtsFAPm1L9v5jaRZcsolLBdloaI4DIrR8u1bzq6iO6MBH3zAYkcv3WN
DwrDuPUh9LdaXTc3g8AmwKgDNElDH09Izl8ua4w6M+0ADbpA6Ybv6ZSqX6xo+nV/UatGLObFLfC0
olx3bUSVKxW5XTy7K9Hr5XkYvpOr7uzdt7LiBQAOdDheLQdRvOUDt06jMj137NyQHI3pS6h9MZON
CCQS7cVNgI4JUuI8zrCwvOHsukULuRCJMYqUsik9MFihpbNfcgcxTvkwJOfD/UXdRh9xbrh2AAFQ
Q9MWW5fpUVXKcUMdVaGQ2p33odGDaND8Mdno595+JDDcBkgDuJV1xiwWACCltysepKytFk2GLvoG
N9LGYtZMgBOHO5mXrWEsnS1B/6qISyqPMQz6cZAfGPbbiDhiP66/EE52YUL8hItjqhRDI6cmJsbY
8PTuhy4xcQ3hSQWzl1rs7n+cW0wfReZLa4ug4CCrzSwO1oaHujvkn0VmAJng5+Tr+bF6DNxz6Zpf
w/3WSPKtp1+bFU5zscgRbuNiEmbPJFt2mHrKpHpne6sQcfu5SKxs+mbcSaCXrMXquipxOmQtWN05
H3cxks0PtW1t8WXcWuE44XVC8FUogy6ymxKVqVKDzZTRKLSfEDE5F9lGZFhJHBCTpdVN+deCMHxJ
WtH1mnFOe6bHCrSUIgj2BrhcK4mHZqxQKEj3Q5H7kOdHpFbFXpeS9/bwJypxSJlABQdN8n2/uV0y
P4fHFLBoTjUI6evvl88wW1lmTA9KfgSv7Ct2uuWZ4rRen4NrE4tvFw51XlZA3l1dAsaEm0xonKPO
R9XK+gKX3UFxEujb2ie7+/L/triFc5Y12Ew4RPEatLclaK8DdWsW+DYMszhiPaL2OpfKEhzVl7Zm
jUNEULSlPXzAnhY4T5AP8iCemP8E5YqM3/1V3R45YRKRVa4vZlrsRXREmLyrQ7Gfsfw0NbAaBu+j
+sd9G6vLQmWVoh+PKHXZeB3zs2I5sAGAAOm0XRaWvyywimZbuFL4lATQhDldvxEvb5NOw+YZKkAg
IiU0FvdLzWsn7sdKtJYRIoM4bhjL96iAQY5sP1E8PMWQWMujsmH2DUW28E/sIiTNgwo0+xuU7yKE
5ZI1xlDZ8wk143kGVtdPCP/pH8v2Uwvku+IlhR6iPyj1xh0k3O/GsG6wWrAvRJvF2aNfHjROnVE+
hh37UDlF7lJGM/xa61tU8VA1u/9RbwHEMIyAL/sfg4uTOI+h3RJyxKNFm/apc1C6g6CvcHbnx/MJ
EkmU6ca/zG/px+xPbVe/wfru/4QV3736BYsTOc9NU9WIr7kA0LxB/dSZn8xha/rtts22WOfCkyAv
n5ueIRKqK0ge+LRrHpydQA2ofn7YanvdooqENZNsUpwV4wZa2yZNGPcGmupF9ypZv1L9/EBZ1Bs1
250hbs4VFD37P+XhOZjbjS9660FUqChUqYZB1w3t2evorcDtb6SOZqDfKOeooMn5yRzN8WOGKsI+
CbNoo9yn3cYFMYkGgJ8CulC1XRhUZcE62OtQnZzEvlK3Mj3FfJB1X0cY5iH6lMN56HKzjUdpp5/C
J2iugbsEL/F3ANx71HbczJeZG0k/qPAxwtTXeHNBkYlaRbhPtE+TtbFFK5+HlitFEYK0wDwuM/4s
1uQ4QOuBcDK1EDI7Tu7lSSv/ahVJxikS1XXIW+BfR45F1X4MiepsXLIrL6nrxEK7/k5VFjGtMpNY
6IcRxnooqXVPcLVVfvMIr/LU+Nszp7e+gU3xrsYxSTaWdcw0tBMcDmDwOL3YSeKGBmji1nRD9V9n
61eGlrOC7HrJM1LXXMZKPiph+1L1+QYG+TZsCBMmj3fyddH2vd6/spg0qySsubMey+9tUDqHydLT
T0aXx7v7Eeo2Ibp2F3ECLm4DHSnPczbgLkZr+XqGpGK6AZ27FWxBrkWmZ80YMKTRkFZem8hH20zy
wjQIw8pe+ZyXrv6qP+geonUnyMS87pT5feoy/E8Mjh6QzU0PW1Nkt5ctv4E8gkzCMiGIW1wF9dzq
VTtykIPCbA9FTQJadRNcFVKoUj+L7dNZ5kxKeUD7Q1Wi4/1dvnVOzJP/6pS5eX0tX69G3TZobTB1
gdI1MsLh2O07E0SmEiqd35XS+O9PIEPfpDNst0WQXnqQ3CltHUHezQlsfvTOSfPnI8R7+7x6w1b9
hx43H5mKMHBhorOghrz+yA3Pc8E4blICMFGJyJlU45ie7m/jrbNSxlCol6CDzbDFm6ddOCvXQhJb
M6mgrNVIfWnv827aCPlrsQtME3cLrxaT2edFNwyseDvbpUiiH9pHdTcDpWr84IiStJ/sAk/ZWNKt
Y7Ik9K9k5mPFkJH4+8WS2nJEDVkhKbJKEiC9UGa6zo12GCV9r+fqg3w+n8pz+5hM43njqhCX13U+
hmk8hFlg6p7KskQIXUUbI49NAhowdoseXn6cUVshynTDYRzr4jBVSGze/4Sr63UAKaAfxWjX0jET
vbMy6MNF1avaQz68w4M/xiYvB+kMcBel5xc7jX8Xcfb1vuHb7o/Jci8sLz4sZcQRbiR2Wn9CcMAb
DvGHv8c67G+ClSD3tmYbV2oU1xbV628bWAgoqzYWg1dUaMtTuY98DWIadKaIdoIMIQGuXPyMf24s
9TZtEYZJlahfEfCWeZIVNmpNYwYfDrODkcAuz7hF8jW3tRR2Y4WnRRepTIANP2cjGGCIrx6GieaB
xJy0q5koQwcSINAIWft67L5Ftf1ClbrecIWV2oB4+Rh0BPmHEdfFF4Hcg/FXDV/Ipb0yHNKTsae1
89qrx6Hb0WSd4DKejhNyVMOG668FkkvLiy9jxDKCWj2W7bHztAiVofzb/W+w8vi4Xtzi1pv6c99U
MibgXkem/gDa74Dqc+vWO6i4d6XbcvWVbujJbux3xy32j5UU4mpvF48txSzLYNLxvb5rSh46WYWu
XiXtm9jZ2MuV5wcrdWxQcAIyw4D7tZt3Z2eU5Eq4+ZOyx8f3KHuAIkZ2wv9fHKq1qHVhbflU73Il
Dm00et32m+UKSKPyrtyPnympkF5atavGDBSqR+dli8pgzWdIHphwswQbsL14y0FbiRqhTY0gBPoP
Ws9t5o20by02XlpYvDYC5BXKJuMdlzCvIdpQ3T46ZnvrdN81t8wsUj440DtEwt7MCMzr+SDGh7bh
p28vjeX9crmchV+M6Xns2go71W7eq7t0H0vAMVsyr8QVrJEFXGTGSz8A49m3W8D9lXYqoIl/Ptfy
oinMSI/CDuvNQ7cTXb2kQUbcs551msb6Ht305CGCY3b023311fp8f4+3Fr9EbCqtVgZv31L51EWe
iP3BCfms8WP5tXVnT6S6SJKfZCjKNj7vygvweuWL4FYjo93PISvXD/pfw8E+KYfipHnmu21E/VqU
udzkRZBL4wjxV/GJg+qLcv4rTQ9yvnVLiJ97x42WJdu5Dukwxtho/UaQ2Qn6Ueupx4H6g+RvgaFu
oaKkCZdLWrwUzEI7G1HztnvxMfXnn7mf+OeDcQhPWeEJalznIdsD8Z0K33y97zW3zwRhm9Kq8obE
eStHXCSDXaKGbdmTe6Ltau3apiv2qJ38URho8zWmdfbvm1u9gBkFolNMNYUJsUXS7iAhkQYy9uIv
NXIflTdUnuIDsdj1niSEpiCXhTNzt7nJq7H0wvDi5s9zBzFwBcNCOczYG98ElkCMgcDRnSuH5KOy
m95tvQFXnZUem22IApa+pJGUOi2urJwvi2CLS4ts10mvE8Kg9zd1zYrDJ6Q/BfXVDWRl5OLvmpAK
uT0oh66QfB1N0cTZajOsuArNIVhWdd6UYJnEDl+4SsMMdS6N3EbWiExebAw8uhRpeDz3UvBUx5m6
geVftQdIkIoSVMA375RpnIy06FnWZOovVSX7YTUe0ORxqyjceLyumUIYBs0lnkRwDy+cw56ZXNcg
mnP7qn5IUFrSzyetimDV+n3/U62kyVRnqYOTITNIayz2ENJm2pVKYrh6w8himEtHOhmRayfGgXjz
hKRbw8y5sdkTW1mgQ0mRJopDVRGA/fW3kzrEvieno+/2yBTISd6dd9E+f2dYDHsNe/tbwnOka7wt
NpIVz6QIowBxYMG4zWJfA92x287CbI++iuMgqdh8jpKX+3u6crKpAzD+zAI5BMv3LKrlUlSDAnVr
Vf7SSQOyWiqx5b6RtZQT9LQGUgOKIx4Oi0ypHMdU7kDBu+aHmblkQhXV1uZRjI1t0/iufS7cA3VB
wcPDE/L6cyVJ09RWa2puoWbfIOB3Cd/7IpW9sdxkXBOffnHZUSTTHQZKbIFyWCysm2w563pswVDz
ITg0buo7z82+Z/YZfZxNhu3VjdTgpuQxZPLvsmraS12bnLtBc624dB57JAYeQqlAk5HJ0O6nGWo0
TXjEHzU5kD8M9hR9jGAChkMW8fWHSkhFbXzZtQ1gNpV3K0hhip+Lze5RbJMAk4vScXwcwfqAfhYs
pMNp+qT/TL1/32kHskKNTOUlDkpqiUx14K9qjJgNTx00ASVlavZQEpk/7y9r7ehplFhMlRoVt8Ii
FS7jKcgQTtVcQ5/tb5VZ2w+EAB7o4VAVG1t4ewJtSl8gcQDqCTjJ8lLvbSdJMhVbw2TuMhgyfAm0
1MZb5fYZhhXKY7SACWG0R64PhVpo9WSKEr+s530I970TPTF+O/wYla5+7qgW7ht7Om9YXdtHAhdZ
ElNlVPoX3mFJTtWnAUV+LZw/yH3zMKkp5WTj/Me//14UJXjNcrmCBRM56cXtak5OO3XQnbhTi55k
ppS133bt+XEy6406wdqK0AHm9Qx1BGF5sSK7ggNFzRv4TOYcWPyvGIz3Wd4q9W1ZESHuYj0jkWtG
d45jjix3nHAFyNnOkrbGsVfNMKFG4QnMCoDRazPoshdRXLa0RvQc5fDEnaYXE9mAf/9xQB/8j5XF
tT1rVjtoDlvGRPMjEzu/tFR/TlE2/A9mTNhLRXVKJUu4XoxdpJZVERRc5iu93NaPFABOQ7glQbB2
u1BpRkQJaBvDR4vXuI1qYQOdNcdVC17aIvAku/+BWvDjuewO91e0asqh6ArSAXq7GyyOSRfadDCF
TNvXSkMf9GyGracEw+PQjLv7xtYeF7ROQc1S519p1lJPHpGg4o5GkK4+M3PdqLtc60uADqgEunMS
ligO6eOTRp3xEfbkyE+66sech/prifiEgzxJE7Qu7YbQl0dV24glb954fdeSQVODNgGzQFohLw55
OISpLTNz/9Y270/Tq6D8NHmcJ+/Uo6D4ub8ht9mmSNh1hE+YQTXoEF77U6LXMxPoxBQQOl7bm27i
2H6sq1SsGO1QPxra1/sG1xd4YXERW0IllJWywaL8UGfe372M8WFg1MLc5x8iuhkbBsWO3eyoGMCl
aUmFf5n8dTUClmkkaxDGtH547A7mST41QPTT3fZL/TbYsJ//GFuyJUnWlNlaiTcXQ/tHnZlQTrXa
81np/Y1V3R4bViMODF1ligPLqAbgdG6Dkkvnb/0vdJfOpNBudqCCa3tw0nrRrnlnDJvZ2bphGGKY
WRadS/H3i6gdjHWWoQSt0ccOnjKp+VCP07M4127TBp/ur/LWFk1zqCwETk+cioWvSEgcaSMNRbc+
W38yYvVd66ZfQ1z8NYLPu2/q9sNhhFe4AFutIBTGUJrH3ODDdcPwPZ6D16rqAnd2lK2RitschSSI
KxwlQV4JNw2uvJbLqJpG1qQodFmf1eJjXz82eQEAfyPBWzVFw8XmLtegnFskeEmixHM2hYz5xNKL
1A5/0MP7Zcrhs0lc20dFa7j3N3HNIApKqkiFmK9ffq/Ygl+tUySOmpb5acFjOVIoOcDTpL0zN4E3
a80zihp07wU8DjZf7doVpaQ+tyUwac7A9FdmulbhNl6yt/1216YPNSiXeJPVe81POHKKIExAS1Ff
xOes0IpJylhilNvInE20Co19NrS7+zt5a4aihnjfCSAstMhipy9OmZpOyjlDKxwFz/q5hWyY911A
hiShWHzfkojwy/DIZDb3vCxgCPbiqtdiw+wkg/NsS+3POEMcox+2IFJrqxGMo9SfqHNx/V6vRhmQ
5AwaDlfmhDNYGO03OtLoUkHbtHGMbz2Q+EtgZIgB0sMbnrw8IGvVdHGMw8hL4kNsPMd95aVzhrzz
RlVh1ZYoPIlqF/NeYtUX36gag25QFBHr2/C1c+qH2lAiH43vQzagTBU79bCxuhXUCsuD5ASeTBW4
8HIWnCdjgUhyr1F2VvaR53ydUnTU3Wlnf0C+3o/20s7yzgfUTXZF7MdcsoiZH8z/4JxiZBZ2UBGY
lyNDutNItY4gqquXztFuCkacQz+bh40i+6rXiHMmqnuC8uF6f+lUDJVciUgZ9oo3yWP9aNYz83Zl
Pn6+fwhEJFweAh0uXF48b1WHhYPWcaPFajJpgmgYCpTgFJ+Y6j9sNblWPebCzCJ4VFWTh/aZ+yyL
ZHmnJjaDpZOVAk8ZqVnq6idElbfO3qpNgYNxKN7oeM/1LuZ1FsMETMYbQzp4BM6ceEEcVu65Nntm
2OzGHZXi4/3tXIspl0nsYjvPKcRxxEccpJraPYGr8EZ1UDemb1agDJS/dJCXzApAjb0sYFTF1Etn
k68mMFwZwvH7kSY9ubJgi0JT4VO0k92tOf8Vr7w0aiwqGfNZ6kH84ZXxmLlZ3zOJ897WN5a24o9X
RhYbKJU0SOKBldUZusn2QySPyGWnJzOsf85adaAC/wwz5obVFRT21YYuZy8SqQqSyWZt6al67uj1
/po9rp9tzqGtTVw45eCMeWbrGAJU/itASd2Xf4MPFiIDM44KCOV/Q/Z1m06yPNI7hyYP0PmbMt6Z
SkmgELeCvobrSCo+GSiPe9qglijNpr/uH4J194T2FuQ+T82b0b1IdQadSg2e8lf+iNKdb0DlpNVe
L3uqBW8IzeZ9eqCcr2+djNXtpWdHZ0Rcu8s3tR1UbaL3xJkpG0PITNvkVNdzfEJCfKsvsnLUOXuM
Q4N8pvS13FPn3A9zHHDU43h4To30S60VGxu5dhg45Dq0JCBP0dG7jmBq44xEzkxUX/8ZhN2GBqji
5C4uARKtf+yIpV7c520czPAlYEcwU8a7vnXl3zZANOPY9L5auck+9gTfZ9c+tSkaYvAd0bx3zY3g
uealggZRpaIIonwZ1WgvwPqpnDU3CTuG7xI/USafXtEOh/Y2XHTt613YWgazKRpM/dxgS0jUJOrz
2UHB0/bpRu7n2KuGQ6HttukHVtrZVBv+WaKxCG9npD5oC2K232t7CYql7DWneber341exs2rZ/ta
9gJE/b5m4gdsguCEgeWnvvwBi4tYVUptymp+gKBe6k8i1DFm4w2nbbda22LYMnigcFNx/y4eYUXU
auCxS95EofE0d7UfhqG/8RnXluPAZyZK69yDy85TkM5nOzxTFfx7Oc2hP6KCCoZZPW7Rxa2FFmZe
RQ5Kx4D+zPUhCaIoaIxKBLXAfGri+bnQ5HfARDcOwWrwFCJiYhaJ+335lHRG9RxpmcgxOfTw+Z+B
H+zKnyWZ7Xiobd88Dsf8m5x4WxXWle4TSvUk9fR5RGdymdZPTp7FuajkpimJdkH2BMADWlJJG89f
k7Zpv3NpQH5tVZbfMDfrjnXy+9yGwScVptSNDvdKwfL61yzKLUYh240CcMfNHwWuLH4Qw6vJTj2B
o/TJDXaV7DaFr33ecKmV78yuo4zOGCYjko5IKy+CoVOYNGl4osJaN+3U0U8GN4baAu7jx9ptPpWO
V72XNuk4Vw6LIP2kIskozW2jLbQ4k7aM8HJv/KnllT/E9uH+wlaiqwCfq5A4itr28r5qwllRp6E3
3DIepa+NZCm/pAEop6TN+kmJ6i0ugpUVYYRXEoeGU/P2fS/2sarjrmuaCU7RBHqZZqzNd1lTmRuZ
26oV8NoKcwSMMyxPy8RwhiUxdeZGbVN/rma9Pp67aDje37uVYrHAAVGWFkOJvMqufSJPI2k0oxFo
QjwWXqigWpAEvfbYNpXtqk5UHxkepAMSWFsktGtfDQywANhTXL1RfZ6tegg6VSK8dcOvSOmzvZIw
PKTNgJ/sSdo4dCu+L57Z1PDBKxsUkK7XaY1NrKcor9LDSzydQoJkZ/vU3rCyVgm/MiM+6oVrZMiT
1lKLmfFX7wPr2gvkd72TniZ0gP8Xl96Kk1zZE8u+sCejNlMHHfb64CH+Up70HUyU+9A6Jj9Qyn3T
wNtqZK+kbn+XqZnLpWSxrEAOTQp3dBCaLtdt+4qWQAaL3VT7ctmnz1Fg2q8wzGT+GLbaUR6areR0
xW3ob1OkEKkULdPFh4QjyEGEj9K0bY2pq5TWN2TNSjdpgp+RoWwMaax5DfAZ6n30n29vLFXJurjn
aLpVOipuNSSvRjG9Zub51/1TuPYZgTdQ30IMgvrL4gamqS3NJaB4N+OF+FppQXHqA+m8v29ldTWU
DQTLhBhuXJ51vaytXuPLmUpu7Ki7aE+dTn87cSZlIwtdWxD3pJjdRlmHes+1X1qp0ZaykxsuUK4X
Z+g/UXk/3V/NWjoBSOYfG8JTLn3f6aPQzqBhix77X/rTOfHyk6Aktp7tYD/9oRzUffkgnbZEEdYc
UMzP0Fagjsuw1bXZktGV0ioq4hbDDX5XVwfTyDXX0ZsvYaT59xe59smETJhFO0+m4L/Yxy5w7FFX
QY41QQJxaJV8tXPzJ8MzG46+uiguaJ7Qjom5RWpgzw3UIEJB3Bje0cx70ExqLnLsBU208dnWVkTK
DAqBmcPbXkk0jkmpo5DBiS3SnRVnL53EPjpas7F1a0vioU4ZDHAPl8xi6yQ1yKoiYOBwUqq/Qkv/
ljdVwLSmvovLLV9cWxQdLRV/VyieLgdMBjvsU3uE267uoY3SjI7Ws/NqgvB1/70/kMnadBLAK96U
ac0hKSu62IarNrnjZ9rce04xF++ysti6MVeQ5QItwvaJf4hNC59InbLMk2D4e5xS84vDHO3lwQ1G
xkumvYHE94RKnOmpTPW3brY5YLx20TCaipQyPQw6+4sPmIVdMw0J9gev9/UvJZsKfwEaea4JzbIn
BOMKX288WIYy243PXvwfFCxpnlz+hkWMQXMYwaWY3yA0eswvYojBOEgPzftt2vo1f700tdjuoIqK
ShLL7c+fZal+0Zhvt+wUfGO5kfOtNNlYleDsEuAteGYW9c4zyLu5El/Wei/tB+9vxZX4VQndlFko
bddWbrdhc3V1FyYXd0+TJ0Vem5hs50JzeaoXPrhs5REajuIkGcP3++dkrex5tcRFNaBK81prDewl
p+Jjx+NZ1AKKl+2658pNR/oKQI2IBhJhefTtSZ3OCeTjbjlJ7fsxy7NHLXOCfx/MULui0PmGH7nB
oc51Mre1TbKshFpzDPJq9h09KnZVILfH+gwBzP39W/lcEI3TcKMmAOx1Cdc0Brkw2hR7hVNPro1o
oluZ2RP8/4+FRAZx39pK+ATLqyjIUduMPC2bT2WP8nzMkLoLC5/5mEh6v++a1jiqGTwP902tjOsA
VwSVTBEOwBD1gOvr+ww/dgowQYj9MST+qBxV81FCAQgRqui5/CF4FGJ4u73oyfgj/kvpNuyvLRVS
CdwarSmm2RbZA0y+mUVVB2+cX+bS3MnMaQKw/w8bemlFOO1FapTpk9aFM1b6+ls5Nu5cJm4w/Hl/
K9c8/9KIWOqFkboa2hpgJjlDBelEuQOzsOH1W5u1iL4DqKyCjJURBxryYfpctH90xrxhZOWaIeum
5QsBlii1LRyih6opg6CNvWLg2+vNs/Q+qOv0B9Kz+lM5Bb2nV2nymCmtvAvrfouEfG2N0AUw7scd
q3LornfR6ktzKGTIdys1ez9r2YFBHM/WtjKUtQMtVANZoWFDPLT4WOV5FOtR+FiUfKydMTgeggN7
o0m+3veK1fXQpKdwoZF0LR08t5UUUCvbKVXlp6bmtZ1KpZfksJzfN6S8VUAWFV9HgMkZAWCIg4ff
9da1tZO3RWdQNRuHKfGkgtjog7GQFT9M2slz4kk9TUoRPleRKn1q2lb2wszq3iX1GD3brSWjuitz
/4xOAXQBDj5F3YGdHf+s29F+ATmufrOnQCrcyBjK94mtoiFZNObRLuX0W+yUVDC50tCYNnVp3J2T
SfmozoqduEVVZT8q/azSz89Sa6d0VfdQnuPw2U4kZTe2o7QLFcjfzWyyvwZmY/22k1F7qpQstjwp
1tIX6A9jkpzhTEctSubxi302z52rFWPwktRqfswQLP6WGjJ1qGC0g5ep7OedBMFo6mZpNDfwnOW6
ttMTM/4ILvu814o0eRjKIn5q1Uj6OI6lczLSpHWVtLMOZZDkvDDOaftnYef5Z6Jk3LqDPMKqR43I
ftFb2fnhpJ3y/5H2Zc1140jWf6Wj3tkf92Viuh+43E2brV1+YciWTIAE952//jtQ9VTp4jIuxp7q
juiukOUktkQi8+Q5+1Q328Lv0zF5gMiIc6W1Cy4hjOKynii9mBOrxE9r8B6BjJsedGie7ZW4d3/G
tb34cz+X32NG5kPajxDkdODyq97Qg9LG8lm1qoRF7xUXZqa2F6Qp0ERZxWMeVK2HgAjdVpFdunfG
PEKwrYegChg7h2cFzSiPqj2CrEdHubEveasBkhR5HWpFJ+0VXNvkyGki/gZmDgl6Yee5QzpVlOJ5
ayy9eZk66vLeewMLkqSbJIHTmilAeJDy4Fibk3TLUtjMmweYMqv2ojDJZec4kT7od+dP04cDEA8T
YkF0JkAD95ScvZvnRlsY4GMJ88s5qvZ5lG6mKiJ3PHYCl07IdkMEZQSQ3vg04J2l3VZHVf4h+15K
xrzmrD5/ixC8YSNTutT4FjwRr5A9jhh56pO3apIxd60aAiEmfAv+izf2sQdB/lajJX+3kRwqoKR0
lItkUcc9CI5BIuiNPyWTzJ35ySR/sidEwQjrbZBXwt4IYuMOwOMb91DdTL69Vx4q0A98hbYcCMNC
XkROUzQM69v2kG5lorVrqROeBf1r3MIEg3pt0BUD38FRFiQwLnD0pyd330RDRN8SlCCSAoVmX0YW
sBYyoHDG1U61lc4wgP5ADtXg8V+3yqHhhF6GIon8T00gkY10HYrzSHWh2HG8pCkd4c40EGdCKh2M
3aU/mt/PryJ/iB0vIlDtBqpYvHEI+ifCQ83OUlA7d7CgK0999gOXAQijqW+C5j3WZVCflboqtwbR
KI4fx90tXNxEA8upro645PgrGFzYYx/WE5iN9Pd470ByiFwo6KvtfZaFzosMaX3qfWAd1H0YLnDJ
J2IvWkZip5gx1pj5aGFE1ehtIDLixfUxfrIibEc1dpwRrDScPw9AuyiJlMXXi804XHE1XC2wN96V
Dm0ltq1B+0xlSftTkICHxxs8Oao5eH2ITzg60bYsCUIWPD9oGuS6Sp7S3E0OQ20st60+OvtE08lW
nRv9LgclvRHEcSLLK668ytEyAbFsdDtxbK8r7Ksig7aZWTi8nT7ZGYWvvxcvbOPB57LrYfFtJUhu
pFXz0+j32Kh7fFxoZWlLPsCoczdcet814o+38xXZGNeu9+gFoHGB8lOa3OVK4IwRlbfBr+0wIB3A
D8mZaJH7Pv6AgmUDXmn4AALtGFw68QuFUhKvhGqRezOHvIghw+ytVGAx6k9GhVGbet3WUw2jfMOB
NeEu70Nm7swUneFTwCnZEy3zkxvZcTq9b47tCnFDDYjElKM7x2+9st6SyUFLLq0NdP049ROJ1Yb5
533VmjfEIxMsIjzjetLlmKtzpwwNDC5ujM6YnU5k+FWZBT7kT69ARkgK+k8bXCKtVaAMlYB1g7z8
30Yh7BGLTSOrHdjwzAT5sMzX0dF43sTqynyaKGFH5DSHyhqfKFL0V54176tqr9nQjdRY9su5FWyC
T6aETUC1juUIwiC+aeYPi6ceqHbRzK2DTaH+likgzpHqQKOcCLMyiT7nBBAWv4yHK8N+xSH03dkD
u/gUnp+/FYgFH9Xfpvg++bQPss7WAQKHKZ5PROWg2gy7ISj3+Zv2IG+VXtt1XIKE48dUcNQKt3xl
jE1rd5hDvAxuloR8mZ1kc35EMhPCpVTPtrG4BCbaSotq2hwWWke/YQKrghFAtgatpsdzBkXZeJhG
JCkLmy73FQoUe5elCD3Pm1kJ91Ct0kGq4KBkAKoaYW3mJjHiZBm5uzNAkDPowfyK0vQ2OXDJ9zE0
Hiq6k2PCVtB3ELzUuBgPWOfxhhHOrTbp5TJ7A1Ir04bX5qzv5ZaETuSwKL90tp0X9s/1HnX4rfZG
Lq2XTNbzuDpyXOrI33D2Y1VMe3huxpyS85uTywm4tDwqH/D+pgdePuA3TNuBHQe6Sm+SGV+71UDA
+D8rKz4sYtYmo9FiZdXDsE+qQL2qt7yHhV031+nFdKXukptaEses2QQXAuAcGKgB/Kawm9TY9twC
6QDH8pKrvu9BklVkZoQyVCspF66dDdSGAOMHrwUoLYSNa9al3bACpVfdyxzfbpUbl40S/MtK/Qky
lH8bMYXHWbkoJcp66DiaWKDc2VfxHMx5NP4EQS4Uxs0wr79mzo6vYrV1QskCSkYotrc0LQNYJsUI
4c6mpwYsWWiXDsiry4KqgA5NF9CNDKa2dgch0uEamPBtJ4gfBqqstKhR7AUG5jkv05sFkoeGqsDy
tPzGleryNyCUldBIIMa8cY7lUxS8xLSktrdV6pE9AMa65BysbUk8IICUxFHABS3sEz2nepaVeGdO
dTbtva7PwrKa+/0ytTJYyqopFLSAL0QaFe3Ux7u/KGvGFgV5ksZM+x1bquGprbLighZuIcmVrJpC
TIMmFg4/ECEoEx3JkvJUiaYmoPya7Jc0r7OocRxZY+GqJSA1UF0C2AB0TceDAtott/UxwZFGQm/T
W0i0+d5QZZtuqsvfiBUBMrCgaweyE2SAhMXyXOIVaoHHZJp01j4nlhOpuVy2YGVMmgogFpCmeNGi
zeN4TG0MKJlhY6E4iTiEdob2Hsloa5dv61DdpM17O4DSD8Q0kqSSwSdLeLcjyYOpxIWASqR42zYj
oUq/5ADZJNlwqVBPP5hgiDZc0OJPUBf1SWnX1M9nE22HNVFvrKpVdiXYPL/rBQXnoFolFV7BaMk1
vRSC6c7YPudLDdgkceqgTFr3i5H2yU1vZeReXZpip1MoHSptrYULzW2Xd8ehnKYsYxJMU6YOQTKY
dF+Vxhz0mGuZnO+KQ/k8YvEWGvKYTpqLqUaad/RniDSHupu8as30pZ2cMTjvM/n+EOcXOXEUzyAD
zXGRxwtbmok7LzOORQ3gx2tTu3oIRFYBmkTm5ds0UwFsdVDu6uzCOVjmoEgRA6fpNTC5cDEqlPdW
WulKKx9YMiHGHTbJDm2q5XtzMQTtZblJsqDZgiRye37Ia3cUsGjAYsAL4LI/GbPTUm1cel5mVm6W
0KZX9TWY17GZKVIzCY086HwjlXafbWQiX2uPWI6DMxHQoZp40otSuUDbWsZHMnGMwHseTpfFJsMp
srbtvgnYV3nYvRblH9kUnkm0cqhSUYx3PrD7Pxv97TsI8wEMMu5k96HUmuCRNJ2qREtgDb2I5AsJ
6oBsOr8Y0ehv4f6VXvprrunvGT2hqZsmz0QRCfbQdx92e+WHGZVbDxkBZ2sdQMW0kTPU6XzGxFOD
aM3lMvcAEjjCvcUMqzSmAVEbd4d0l3/1rqsou9e+W9eohhzS7zmCHQXU0NVuAQcA4o5QB39XHIBQ
bkLkLEWJr0Q+IJz5+4OEJY5JvKBUiA/iyrCcpC9zI2DPmgtjCy7ZoHvwzHCRFaxXgLPI1eLMQr8H
0ERkfI6dR8F0Uo4MAXPTzcb3Ml2Sq8ymyTYtsuy6bUrkH7XCIUjOQMzoue6U5mas+urdRkFtA7WP
+dEF5EPyBORzL6wNFMlR6EH1iBdGhLVxBjzTWQa4w2zbfaDnygNaE7mnx2NQpfuhM1rJU23NItTN
AM/BrY82f8GHqkriEIXBYjWXyZVWVPNXJ2Z50OhdGWWIEXCHFGb2eN6NrSw5EKE8zwtPgueaYNWI
7XQgFjjVMxOT7peGAS5RV5XpzK4t8pEd4YWijrRbVBV2hg1dIq6Qwjm3WuTOS5+39ssd1soNiIOF
2j6Q5mBLM/jIP2Ul2tIr9GngaGFWWxtlKDcuZRdl1TwO0MUJz0/jivsA1Tg4EjQQ1IPhgn/MJ2Mp
Ql2Fzq4Fignn1VHi2m+b9j7taSrZJWvrBTYG8BYi44JQV9iXilLnaUI6229A6ePHznTtMmv364MB
QkWH0IWFio0Y5Kp06GMLhGW+mVmveUtvFLN6JY2sIXwt641cN2+lQMUPhAVCOAg+SSdzx8oGktB2
r0cFCVI04anu7QQ1poOZoiEP2kU96lPUdoO6mNSgKe1yZxdeMviOPmuHaTHN7QKqEsmDeu0w4gkK
VDaQE2iSEK6fMosz1MNBQpFCLiwoHBR5lpY+W619lZIafd4Q6ZOs7MoWAp2CwUWL0Bt5AmlgxFS0
yqKQUYy7ad9OIK8HpTpwWLNSNePvGEOygPd5coUo4dgPnUY61iKVmjpXjcqlWr6NluxdtnaJIwH0
txXh0I+GBjAZgxUurcspFN3LJXB9C2Q2RSC9wvnfJrjsI2s8RPx0BnXKmO1UsGZuu/14VQaDzx5d
eJcGxPvK/fkzsubQjqwJ7iWNO9cdC1ibNsltfdsGkAq+58xO9kZ7l3uz1d3xaSqFswLSxKk0RphL
usuiqV5mCGgbTiFJGq+l7VAFwyWMqxS9ciIiCjJhZNFSmLkAFsC50QGkgSByGoLaac+7EDHAyLyk
kFHRd+n2150oAIDIGgLThf4O8R0fT3aRzhmMs/55Jm8xVDhzi0qeKqsT+cmIEG2UXD+y4Eaq1r6A
6PE3m4BXpO1k7/cVR300GMGDOFrc47EJO0P8QHQU05ALPb8Fz48Epe/j/T6YnRY3KiyUELXoizbs
0+dEnSVW1jf6XxOGlM6xGRv9bUnLhR76gF43KNOBfP9LvAHl+p5FCahso//bsASn0U0shVgE7OUl
LjgND+Ue4gLpr8c9WB60ZQMI8dHtfjyqpipITi1IJ6D4u/Fm0/JZ6cjArSu3CHrrYAeE/ughErtr
66KH9OvSwMh8DUj7Thtn7IPcJwoJgfHanJ+41ZUCvyouLBCyAbwvOEBwJzfNBBEgdLznt8YOV2gX
xvcGeMztzXAF8qRGckuu7UAAKE30CXB5FzFt1Jq5AslQD3Cr1NwWtvdEknI36L+OKwS7Fi4qlMhB
k4gy+fFagf+9adCVAyZetz1osfWlGruHITYl8JG1+QPMAi1fnNALqW1h/rqkV/LSqTkLPFDBXybi
sxu6ncA/Ur+YF+SrTHtcalC4Q7S8norKg0G2ny7dV/2dC5g5D84WtO/NVl5xX/FJRwMUJrIxqEdU
HfuxwcbXigSEXrKC08qWsHjbKtpGINMJyOnxWrkKNKhYgqoL3hvsibi192zFi5lCE2ZZtuc3/Opw
0GEGIChnOxSzegabq6XoMX2q0gZGvrPQFfgbFoB9+ajSoRFfiLZ1vVmsxOOTFaNi5ehxtrPY4Pz6
MbLw6P7LinAlFVWfai2/23OS6vsemcg9ROZyP6FqKbn91i542OL5ZAiUIRMrbAGTdr1p1lif6lm5
8W7IF7YHDOKFSxu7YRO1uk+u2WN23+7x/yLpjl95lB2ZF95JS5+AXABdYH72WEHsCpS0CC5sqGWk
EzQPuogHh9mGSjWVVwQr8Jb5NG5hJUvgKyZqwnBjGBcdHW9c9FPjN27bQtvUoADtZvIlbTMliJXZ
L6dEspNWmg+OP0BYZLq4U2l6+AD1q36VN2CUDJNrtCFA+YGE4B6abvsftrMH21GUbbxQ2tLFnZcQ
HeMxh9oSV3/As1hwbimaOujk9oAeJGF3CUkbP953iR/fsZ/QuYjmXZ1Lhrx2PHUu0wb0KsBNojvV
ZidrUq0Dnf9MA4YnazsP0fnzuZJ3Rlf33yYEB9qRvtVGBSaGzZ9qNlxmRt/JQpLVxftsRzg1WsGc
LjFgJ90bGwp4ObCF13UAZx2k18OTgzyhGiq1300+etgTKa/r6lQiiYHyDN/D4lROZlaZzEIEadJs
iUrTHEJmDLbEn649yPH6/NuMMJ1xjsqNmX+ABaYwPtQHo9mSjYMcqLnJQyvbomAenl/BtfsCvUbQ
dQKRPzhkhPvC0Ac3dmcQn4KxtgX1AKTOyZS0uyGJf72xiTd6gKSTAy7ck1RXN0+gClZA8LeMjXfp
jN5L76oUeFRN8wuXppKRrbk6Q3N0IMXBNH/ylEosTYmtHNHYPNY7d+kDzwCl34w9M389P4erltBY
BEoazhoj3lJ9W7p0ZhhYlas3mvKs2NB+y/ow1qXCznw5RC9icBZLnGgwzYtpUZracZUCso+IBQuF
rDyGE/G+QbppJbfi6m5EmRP9rkiKYGjCobMbRGOxATB/G82Rdt9uy8C7dQA/j/3+Jr/zvkgRkWs+
EnApMPtwUooTuknPrSoTfHB/sjXrQQvROJAwetj/eghxZfVC5lj4rSNO5yeDYpVu9LqGmSMMGub3
JbMeevd9gEwpcuUH23w9v0tWo01oS6AEisL/KQHjrJeo/8YIZkDgujGhccQf9U2kobxBDr1Pn87b
+8ghnQzukz3BmzjmQnQnR1gDEoXWQUVBD7Ioq/3ygFTJ5fJ11lD0/TM7E0fwmWg5uZAt6Zp7+Txm
YQ9likbNOME3sPjQLZcgLAjyWNartpbn4qodf82sENWofcIbRjCzf2LqaRSH2m22NzfqzgunL+fn
lU/buWkVIpk6dtSp5cvY5WnY2FU4tZKH0Nqk8QgemFF0658wDzj2MmRuykWMSo+ExOkOraXs0kHK
0ry2/W0Q6aD8AGdycq05TdqhWZE/WDX10Wr0J88sbh3m/Wgz+rNus+35mVtdJ6S2gIkF6ptLoGBq
P2UIvRxtXGOKpsLx4PyguxrFNZyG2Teg6SLH9KweOPCHQGQIyDtk1ISVQs/r2PXohfioSScT4CI7
7k3yfQFexINTwubv7PfPJoUoMwPooDXxD1jDUzsAtqcN1ML5Vs+pxDuvRV7AgPHKCkf5ibk6RWsa
MNcCMaLo0/ic2nZ5gdyhccizlkTNMmlbEoOVcTYLYPx6JuP3XrvyAOpDpQXkBMD4CSdu8VBO0kqY
H9NmU1ZITHYv3lwFiydrwlqzBK4RDUxFUP4+gTYkCkHHV4yYqOzd3kc+fls5AL5N8bSpZyJ5nq2d
PBfNoHjSciiDyHtAWm9EzIB2BLfX80Cj1Nvn2tCAmH3+jewhQKE43yqggZzh+/gsIAUce9boAEab
pc1ON/pmAyWx4nrxGql/XHNZuMjRTI4XJ7/Oj23pnH7MUADnUw/ttVKF9UdlfQxdFLhDKHhu2VYK
IFi7y5EM0+GXwQuGpqNjm3mlo+dVBaKO91vhLkeskgcUEAmeXamufp1ID/zvWDbeYstr2MJFo9gT
SPsyFLENoD+vpzjNH+YiRc5tjjNZY9DK2eO9+XDNNkZ20rYM5uQ871SgbWjqVXiLZCTMtSxi1AjT
XL2L0TPpZ17+OhBPcupXDgOwCkiP4eABVi5O6tyMxdyWFMlSrep8mntvwHQtgGUoU1jpsWwR9ZUL
AuQKKMNxyNhphdCr1HSqOQcOGE/zYCTP9S1S6bzZwEQsQTY/6N7ZprvxsoiG1/me7MohyF7Ybf42
7gtUC7eyBMbKAcUzBcETWo85Wk5w6UhPDoPeu1xU0PWdRMdEKyByV0sqSxisTjW4T4CncvFi0QUP
l9WjbbMekLWlAGCyZPE3T0u/V1730s6tDHuwOixoJHO1M4Abxc5tvPmaMi1wQOMcUC30RGVRpZX5
pkUUsDl/Ca/4Ai4zwcuCiC6Q1hXOZWZZSpvXwIViB39xIOy5S62RSoRX1jYOwgre0wWiIaS6jq0A
D6IoA4gsAC/Aq4Gp4B4h+3K0QCStjb3fymT+1kaFuxCtTBC5PO1Hnxdw5jmliky/0wUAi/n29Hh+
3tb2AypjDqpyKMufNANqS7tYKb8Gej3btJo9ozgcP7usva0LZ/sbtsDvAJkPHXlwsTqcFUpX9BnS
HVah3A0OeXL0sfQdJaFgcjRiSZ5odWQosqPzDT7tJJSIgW9NuTYDtDrSg5XkL241vzVWAyLZmkkc
2NpGRxqQdwWAfxBB7vG+qAcrXdQJtrouuZ5jd8+c5s5q2ofzE8jDLCFGx1McgESOoECuVXATrF1y
kJhoMFM1b/mUw1cWQ1hCcHFKAKiax7zyC7V8Om91DRYIUC3osFHZQq1EHF0P8mbXzmLE06VPr+dH
/kBXIvWOQn7ZOqCV5e53JHKwcp9s8pPxKaauSAeex8RDwp+NYGw31FvbIo+ekSrR+dGtbRM07iGT
AsYHNLUIR3oY3NrMW84IoieHRTejnHW+4rJwHGdJGXztNH82xT/l05gmqqttzaNooueDTwfloiqk
2l/rRnjTqYtT5opkck3fV8g3WMgpzpqvmN8sUPmfn7G1zQ4oCfhuTAN7UESUlYpeJQtNgKG0hiFU
EhOyWNUAJAtaAyVneNUUp3rlSocIy4VzhcWx2jbGuTL69KpJwRPWWzegt5e49TUzKNCBKxEYfMDy
hKCunEYIeeGHcOtkC3wX7g/jcYh/XUQFOkVcWAyJJxcVM2E0djZpg0YZ+Oyt6UbJyKXXEBk4ZmU7
fzAuA8gFeiPcUsd7TCHGWABLjjI6NfOdrdaV6ptK0dJgzqxp1yjZ8v38dliziD5bMPJaBsf4CxG/
TZTOmFVo3Xj1uM/b+a2MvT1a192gLagkSbGyUNhvaG3ji8TJMo5HVwK3oQ0ppINtZyE3KhitOdhe
22vlqEouq1VTgPgBI4Zw/6TTjA7l3BoMlxWYY8HTiSxSqt9Vmr45P3srxxXhPUhHEd4jOyjKQi4t
m5OyalEKBF2KPxvuwXHr5ddPLH+KcbZ4dPafZF4SPQe/+Ac4JbnWIR+vuwfLefz1gaBoyinMoWxx
QgfkNkoSDz0Gkg/zS754z22hy+LJtckCnBRwNgSwp1hWR00aveSYEascfMtgINlgkqlaNQFyBPwD
CSC8zI93WEqbLDd5jGI3w3tmFbea1kha3dYSOI77yQb/hk/3gFKYzCQpt/F10X1ns+yyQNvOm+q6
3/MusN8ohoBdGshOTvpwCsYdprQGOAn2QLQL8bdlvlJH5SsiDMkW4OGHEJ6gDoK+SPyHq1IJvkef
2KIrXNjL0KY7K21v0wpD89h3dxnvW2uWtfOtrBXejMiEgfwDgBgxk6+oVv2nXjk4SJ03l83NdWOY
vRvlxqw9zZTz9izpZO9sgEdCBiZc307bfEGLr5Ls9TnpJ7TlNOyb7thJdP44rLgPZAjwXZA5w/kW
MTpeO9jtRDEXpedu0bp5VSTl4o91Ibm61vpRXd6Ii15p3jQiTjpCz67oFuRtZ7B54KmsP5Ii6K/Q
LnJpbU3qKz/HN6325Q2NK34f0SBH1TkIBk7KQ+BfT2e9R2sDCKrQOZYjo4Unig5l1r5CzZLVbHd+
StfKpYhpbATzaGdEYlfYX54z0C5jsJhCeqMrfO9iGa9plAfLLapSaIkhu/Zm1qMu86EKUWylgc/K
Bj/6AP344LIxRk9ygQ/I+vqm0Wi2a0mqBGrCBbaKyohatXtLvex5hv4W3gIgGK3y5jkdPGxEYuoo
RrAfLE33fQLoShaXTw04Maiqp3472iTqdVL4bGBN2M8Ekh6mW4Cf1DOvtXl4pF4Rss54Vfv+IZ2T
CA7sNTOWayNLnibA0XyrghlIpikgt9MP8ZC+4En+2rlqWLDyQm3LW69n+8Kxgt6EklRS6z90jT2a
hapti4VRiHmYnp/0eI51mfZg5Dg5+mQ+8ujBLzRy0y8ykuCTUwI5Oc5LAqUyFFBPWiz7KoeGgoNX
exsPzyqdbs1yvDHS/HB+55ysG8xwsXUbeHDUxRwhfU31MrFr8PQirqcsBf19qu7MpHT3i9U2uc+M
XAcOPJO1oKyNDl4XFJsAQ4PVS9ivnW6CsZGjXpeqDeKZhQAhBp36yz15GB13AZBnBbQWjVvHu9Ka
+oG4MZ5nc6b73niYvNbXELSAA1wSjq+9BJGFAK2NCyFFdEEIppKqnEgV4wDMwbJhbUjezCgNwWGX
RsaVtx2uPTsYn3JVZvdkAeFCQb4K9CE4S09Z02NqVbPOU5O8g4g3ppHNkvithVULMoC/Y59T+cxq
0BWBKVO2P1nGD+NoLOXlfRRxhZCg9KhdlcDQ+yo4rZDX8IeK+Mr0fH6PrjpynATsVHhzeFRht+gd
qc3GRPOdcUNiXwudHT0kVyaggtl+DLvr7tu4qyMZcdeaF/9sVXBpmZVqzGOwWk/ajZepIEq6S3WE
Vq0jua5Xp5GD98DdbnAxueNt2tTj1FGGZ2Ox1HvFzO97vd6nliWJrtaCAgQhqB8hX8Fpno/NzHOX
soIXBSCi4b5q1J4Dikbd2/OrtTYYZObx/tUQWOMkHFtp3MLLUxVk3KCBxEXUaOreVGl2UGaWh+dN
rQ4IbJ48W4v0uAitI0ndszSBKctq/QY8Vi0bJSbWNgEa3NGPwmUz0Gl7PJpuBqthpqJ135tb3EsF
qill+k4M7WtWkoffGI6DDCBv7EVPijBzPeGsjxaGU5OvrH+PkYX/PxkQ1aoyhgfiyHnSmXnZtJMP
AszgvIWVxUeWD4BooHpxrYhxp91Ty9QXwA/MzJ+JftMk3U7P9O15KyvJPrDQAOWGZn2Eua6wKDPf
XsxBr5BrxRvEQwCIvShzFlYdu6Ip22JXSvJTfOo/x+86MHV46roGGJN5OMnH/eldYptg1O4haut7
yte8HPZLCSr24mEpZ18d9Q1J39tKhmU/QVByoxB8BWIerxO0uQluD7KySmWDSPYDHZ1c8HJatePQ
HxK5kvGJMyqaEn2dgaurSmCq99QArIGBZWQHNqLxxKgPfTPcLokMSShuFdGksIgIL9SKKngVW3bi
q4isquFWq2SBxklkLJrhPuTTyjV1XXS0xMjmQz+GLWSo2AYsAvM3bWeDIwZwtDTxsy/5vY54EagE
uUT8RxJY3Dyf11HYPIuaDgMZ8AlcCoo3+SrREBSb/Mp8cd+oGap7aPK8glsF5knEgmajXnghwPdf
Hc1Xb+OIPZvXeExItcjWdvXnD+PO79PczJXT6AN/bSts2i2GvqtnF/A8AtjVXN7QMg68ZLpdmlni
VGV2hVhpyhwNTGywy18rAAfvxo0WmTsZ85x4PYhLL8S2JlTj44XATIso3Y4zXyro9FFWOLe0gssm
WhtjD3MTh2EzRlAY00CEwGW+ADYO7F16m2BRi0D7xWwfHxoyY2CPhYrwqS5KQyBMWRLUAJRsAHhZ
6e0oA92nn3oJic4725OczIct3Hy8OIXgRKxNeTXnT+Q1jjGYwuwWtE6BErCLNgRbYRgn/q/mZGAP
OZKPrhBOgil2xKVmnXkeXzbQWP/Iy+S5VfIamdp0LxmYeLd/GEIlAO0TFmiVxHgIMwd53QoFvvSS
3qrBuPgcGW6G5JYk6LU6PFRYOdlLec0hIQX4l1VRDwJVsjo1M1jlHKMK9bNXcJkmCNnRz5iBA9IC
T/YCeHP1yoke5gvZ9K64+iP7wq3S1ungpgXsq9+U+KEohq3TdEFTXbjtEhZeJ7mrVycZCUMw4nFN
QLF+P6g2cEPOhBPipQEt0fY+vbjxA3XTjWQ5+YUhnEUk2MAsjBsf0GaxBAhW6gnlKgwMCJRItf0C
pHjYRP7MxXCbq99cSiTcUVDghEsniV1U3Wu11vgG2ie7EfFU4TtPBJU/a5uAN1Hxu0O9N3eDWvnZ
RsnCmvjeXgbZWDufvPL511cIXnxMgXumKmaY7a2N2YdaG/BOf2dLdv0XdhifjE7ivz+gEOJUfzYp
OHBVG5upjDHwOkJ+y97GWyN0LpZdvB32DL2DGxJ2kDdJb9u3Q4nmEmgeMn+Keigeylg+TyTd+Sn+
/C2ClwcsjeXKxDfYHNWPAKuQyreebbTXxCHyyH7sTz8VJ6CX9qX3NfbVe/vCGX0ZRnQtWDv6DOEm
iONKb7ps4XuB7vT3P88yAFfUVy+k7LVrZ/jTmA2hsFRWdQfoNIxNG/vQ/mS6X163H/qSxW5+zqGD
F2mBFai+vKPtBNIpzPcH89OnoMHuSVdVDLbB/APpV1x4nCfG2uqX4KmXt2HLJtYQQlM8Zr2lIrBn
btmXIpx2VaRuNLBWgR9GciPIplUISbPWcYjOPUhXQF2+dUBAZYNxZx5+ep33dWAQhJ4GKTPASepI
nFExRG1YadUOzJrbOSqSkF600NOdgvSV7BARHrTJb66kbEp8Q545wyI1WDMoWvyxjvRnqvstKEJ0
P7m4qbcxnIf+bKAVZaP9tH7qIf3f3PInzQbiqAW31TfEbmmJdS1/knsTXfy8nx+mXSNYmM/DJvlm
ko1Z8FtdgpZhg/stc8tZBrMt+u9+Q7L4z6EB88y5/vA/wj6yq2xpmIahFS0MLDWk7mX1vpXXE9zN
3yaEPVPOWVYnKYfVTHd9mkRT8kwWNTh/percjxztEVwquNnAaItSkn1SyKgHxzGrERwyTaht0FOG
ADOc0PiFx8sH55a7yTb5ni1Yrmwjv2BPAnjBvODac9KkruLBvNM9kaIIhqGTBQ1rJtDfhS4rFLMB
rxbeZl7b2QsbGR/hFGoQ74733vVwkQVQwtjoF9oYyGAIp8cdo/psUtj4c2Y23TJ8mOzRoWGjHzN+
SbZLAP5tyCHFYOqQXZKnMYJgU9j4VdaOrV3Dpn2VvYJa5eMVGnS+2uxsrGEcSO9D2cQKa6dYNNYs
DWs3BjYJiO67hx6uBQrwY4gtc62G2Ubm0/jMidv188wKd7BSg4EWdSTQ2xip72QGtE2gpFGn0MuT
reKqKeCIgBjn6oBibdECAn4uB4SzpZftshrqMU5izT6lw8ZKZNTFpzEOlg9FBQesZeD4Pem7zh2q
6Y2CgRWXZDsGCG+jJrS3eoCE/w2PtZImNK5LihhLD5U95Hl2Mg7TU399/A1i55QJ8jRG3I9tW+zt
n0bIW9Hm6kPDrtoW3+QifWtbCFV5CFV4OhofxKdDD+Zb3WOYYwj1hSZ7KVC9/HBw/+/H9F/Je/nl
z73R/vu/8e8/wHXaUBA1Cf/675vqvbjrmvf37uq1+m/+q3/90eNf/PcV/dGUbfmzE//U0S/h7/+P
/fC1ez36lwippm7+2r838+1727PuwwC+lP/J/+0P//H+8bfcz9X7v/74UfZFx/+2hJbFH//50f7t
X38AzfLJ1/O//z8/vH7N8XtXJXt7Hejrya+8v7bdv/4w1H/y1QaGH03+Lnop4RbHd/4T3f4nlywF
wgSUaQBq2TBTlE1H/vWH6f4TuVGUKtHlDnAQcMB//KMt+48fWf+Ef4X2NISU0LxiIWj8n6EfLdLf
i/aPos+/lLToWowF3yLc5CpvLed4GsCakSFFgyRcwacodBmnpLJrk4bGOCYXWWoood4NagAgbR6q
VjWFhZHWgO02bWShuOtzaH84VQR0rvUIItLO0yFpRFBMQvnFL6YBZN25Nfg6XbqDPWsbiMDGPkYE
qWxnvEWftxaRES85Q+mvbJLEEM5uIQ5ioXQ9d4CZ6s6XxlB2nUPnrVo0YQrk+FXzDEIx+5DMemi7
ZRzGZu4EYL5BqrkIXWtUAIyeoNfU1gfVcja6EifbJlGhCuS4T8rdQpbJtzLUpdE7mUf1wOpgQhOa
AZyhzwiD4hU62FHXnnZTVu87LfXtYemvY7d7NwEl3ijxeIi14q1kCCLdqdoVHkR+HBtv0Wl8qepl
lzB82tLd24hwba17pOiG1DSy7Mo0Brd8fF0t8zPmcwhAA4jG5Jo+pEVrb3p2p3TDDL5oDxIiprtL
dLDQTyQLaj0hIWtiAuT3jPy4khk+yndfGNhadbc1QsNuK19J+6gohy1Q8M8gu3lxIbYKpMQQEEcr
Qh3or6hXh+eharpNMdZBk7DlgCTOBsoNiFWhgh1AxCQqe/1QOO+mGyULIZGZDBDLmnaa2zzmqeug
CJWAIY6aQaGPTQiE+n1fAX6BjiKgsWo9dHLgIaaiedPi+G5Sip+G0RQQHpu/1273OgOzNxPW/3+O
rrQ3VlwL/iIk9uUrW69JJ53O+gUluRODjfGCwcCvf9VPGs3oapKbQNtnqVOnqpraQ9K4Xq0b2MGu
Lro6Pc6sbO+2Fno+isGuRbTBx0eLFUOvrs4y7F02WBwpiImznDp6KIE/u6ks5gCz7lmkcApcOCtd
fmpVFNSungETwCIp7znZdmN32NyJFmKIH3p41ud8HNFTuzPfMX85THQLDu1qREG9kFYL43QvCFB0
3YxRNULJMbeJHHLQC/z9Gjhj7kPm8TGR8B3N0r0x3C+tkFmOQeFTrGwPvj77nINtO/ZJWjuh0Dsw
VgCX47EKsGjqzknf13X7GYDcF8Yb0pwOS1C2Di5S6Mu17Ggkq6hNIc4cTV1tohAtTKLhneaaV30m
YXcCqWE7sHieYVlm3u22/FLwrS6cbyBfhUtTLptPT+7W62vYTF8hfVTbQr8ZNZBcspALdrKxNAMQ
ndYfkrpb4p3OJv3BDf/YPFUoyBEXjej7Ilr4u+bN+6Z1Vrqr0uXgtkf+rMjsHsO28XKX6e0K5cc9
SWFJGdp1OPDZpY/B7D8L11ZJw6+etW8+Izmdu6Da/B7cHZOImjUuqBLLTMpYBGdPzmetxJ9vp5co
Mgzyw+BMBTHDBYjtOWndsbZxegyijdZdFx2dKB0O7hSAF5wcHLhxwh5P1u0S3VqqedVDHkSwqZg2
pmF5N5pyGBCi0qSfj7LP4G13/xcoNGuerOlaNCGI+1OS7f1BvJqhfZuwgNFAyMRbg7+JS1jNdv/1
DYMs8BypnAVriTXFtEpthLLdjeDCqSE6xpv+ywhytGjMcn+EIDXL9hMYTnXC2Jwru2tw5nO9aJaH
iyn7OLhsMn7JUgsG7USGkg68ije0kXxw4rLl8de4DAV0jC4iI99OBPVJdzmDEoWX17vfk5qLDUKH
lfpHR9/PLVZu4CXo5FHrg7wEM/tRRm/NpH+SeH2bOj/Gj2EggRpyxJLiITRQq0L0CIz3429FIFye
w2xvOcq2v8i1rSWJZCGwLVpCGGDPkZqKNAUDo6HMu5ttFz1053PZY3mrHfFom2TnJMVwb6GopIbJ
KScRHrNsutgxQjZtihDYrDeNuezaU7TMY24ifmv97iuQQWGE+bNQk0cEYweNjsliK2XogMi1wXbq
pXnwCXnu+vQNCYnkUwygrMdd8vD7T9j/zwP6u9FsKvnQoqIbsrCAatKfrwaah2Y++yHYvU659G5a
Bx3M01YDA6cp+0yDZS2SOzOT8gSr+9DnyMOZPPkbPB7GgKlKUn8qQtJoKNzM23EAl6jSMf0YY7yN
jZM8gItpPghmoPz4azLT3hzxmmWLODRE41tTeumtM+d0M4hdsy67YMPukhOnlW/4H/j7tybYx9lC
riBe75qg+cEy3Vjq2T9zgphpeH8KVdbBX1CF+zHp9yufnh2f0Jsz9WduQVeV4chLmzTbkaTmHWb2
TsUGP6pHmbzJmY/FaNCDoip89gSCdJw4GcYC6UEJ8TT9R6wkJe9tUjlTAPRrTpwi7nxTrL75hMZA
V8yK3dQW/SZSqxLekl8LBGbzhM553HWmlGq5Salqgd0suDomctcGwcfqRc/TCJJkZ+WzmfRrDBxb
3KuFxlzUwo9Ot9AiDdFlzIgSuWzdgwnw/0MoMRZppEvTZu+9t4fO75PFA+NuzudwdX8VQ/OFh98n
A+tKJxL1lOkfMrUn1p4Sn45FGHzHZNQ5XDbfsR7xKY3Lizm7xtzMFc8yU/2jTeocujn6SXW4wwpI
U8BGxRY0hEcskm+o26fI+N2FZ2BoE35ZFC8gxYUFQjGWPB5EqeSQ7WWgcVZ7iLPb1AGTp31ZF7hi
tW3y3PrbBStI79kwJvtF3mBd6Ofe/SdNWQxeNrNsl8H1MQ8WUOeghiPLAZaqBVaVC6VDODQLeFsG
3N446vijMl3dqadggtl93MUlI8FctduKtb7tyZnlIw3nl257jHTn5daC+R3P65JDmrqpfMTewIZF
1zK/IMLSSoZNEaNmP4zrtE9b/WzMPcOS9l2o7sdk4Dp4S1iQJis7o51DiNTD22xvSWD3c99iLuhv
zwT79xX0Rb2K+tGSS3hKI6v7eRhp8As9r8gGWMGNo0Ld5t0c7d3CcYYsn0nwqFjBMe6P1zn/9KbO
LJ2f4KPxL9CgKIE/WKoVn3inL84mrwLsphKU1KnY3B1TQ1SyPjYHwuTTgI8DCpd7z2x7v29V4c+T
v4/gkUhnEkLA3h33Q7MU85BWKqRAuYk7FZCJQ3mroTpnE0RhKP0jofPSH+l5S14dYpN8Ttu/TIut
3mIx1V5MPmUzl1g6/G9LUFym0A9DbJ+uZKWoezqxlpvY0srCvrbseqGe4IyKleXUNnDs6mrYvtZr
CmsbV/sHm0V1DC/1UxKhEnQsvV0iyKgWiwfiANdNbskFSU8jpYFgnJA13E0DZC6ZT/+xHgsenbt2
x0hPFozQOG+1YyE1mwDcFQoe2PZz6DL8dlK8YgWQ5UgDqK18uYO0sCxX6vwTw5KvY/I6rSnMDARO
mfrJzBvxseccUNbkwZhASjMsJwWCGg3FK1syJ9c2+YsH97qtbVsvCabDJqnTaCDF1jJRNANOiQyw
8zlcptepk2Boi8+RvS89Cp5okS926C6N8j8FLklBe/vfNhzb2CTQ0XThv5t1/6JkwW5snxkUurgg
CnrFENxZPyQL9IGKXwws+pP2sr50cX6LdRnPPYcqjkQRM07D0Yr15LMkgw61ZzCGhwTkHLn56A5Y
XUqeG1/Lkro98pS3mVw275Pv478dvFvnTd16B2pm7mBn7H336T0nxQIsaPQHG5u8MltsnGfDtKMk
Pk6Bzf3ZdYpgnb5dSgslb244IzOk07CPFw1BzSjLo3BtCpuCI06m6JRuXb2wie5SPEPhurDy04kF
dXYxeUxsV6mp+YUwBD+tMPnFTxW6tEv7EXb0ZZ3CkioEhXUKnFr7sHeACCmyO1EfzjayOk7oazPG
54hgpLC47u8aPlk9iGIZAaSS0b5TdGmItyHG3hamRrF+JyT1EEPYBftSh4iqOW+xEeqYVy9qWEHo
/KBH5E+Ton2ilNZOPKcHMZGrWVC25J2D8hLoTUmaLssbI0vur79dCJ68it3aKqx7NwHet23wmSke
2mLIkoM73r01LPjVAVDQsbNnG2TsAuvRSgXz8BTJ9s0403LcIu8QyiGtkwSGknSIj74jMToZ8G1p
i+nVMKNUmjoMdGb2N2VPYbb+rDjvYutvk6YiH5O4LUkv3tz72nfiUKdUU2QqFMKFHumEdUB5o9Ln
ZSYDlkepfm1H7D+izNJFFl6CYB1AAl3OhAQvw4jkwDaCgQaVh+VOiSXTg0MmU212PBANvmwwtbA4
wF5j1y+50Kh25i37nt0PylaWGx3AXph30I6TtHANJ4UTodPzo/ltVu2TjSd42ff348BRs1vLsV4R
nCJq9ljVdBHQUf+K8/+/wtP2PzDfKml3UaiuW7q+NYQXbuZ/rPe/ZgvkgD8xsJKCrUygYFKmini7
SS265k7VhBkoRDTpisxlTRmt/00ZPs5MRnDzoUHOJcw4HELiYmzZKVjFtOPEeyC+cArk1qCMcdpA
BWeXzBlkmcazzuUaY4AGkn8ZRBdhPZBPBRp3M2S/c+pdlQ7a0uIDxYIf6nVHHyQFgdNlIGHIJFsw
UIn2vUgx0Tdw5TBifl0jkOLCVD+YJEDFfCfLt3GfW5gzQ3r6GKbLlG+6HsENKH1UbHnWbkdQh0Dq
b/oVcovk210xHMmcvuBCeHAuypxCMhRBTejmfAlfJwjSrnf1RDdwjq0hPVIlHgW2Q+eY/kGh6r80
Ui+rsWO+cChRwjrFxMnzEtn9aqdDou0+65t/i39L1vGR6eF7sMGZYasFMbcfcqySo+1Lj3A3kTsU
aT7KTkRo6tALX3JX+TpvIvbeh06hQQWs4fgL5e5kJXe/o/8ASCC4iLcG4E4RKHQ7Hq3p6EZlpD/R
jDala/urmNk3Cx1dRgA4N41r185hPfZ813DyuqTef2u7xEVrqSg2AQZXJn5Z4peT95A2vCvHMIYI
xKw/4pEMxUj5zXEdXvZJtms2igqFOTdpttc4jh3Mij89DhfSzm32ksGMOIXGm0jdgjM1lUzDTrxF
xZA6AK0n86ToYI+WTv8475x8RZnc4gRgXTcfU7jZZCE+DCtYVngNBljANMvBumhqEKPUSLD3wBDr
lpanUE/BQoFt+uPS3BQCeRE2rD2QtKlBtfkF5VEV60ZM2bLzvMFuj964hTwAkqNTISqVMdUfhqCQ
9FIf+dR7doLwUyREoYvZGZe0AFag2tDw1s2nzutKmkDcFwOQIl6at8CYII8WlOPJop64AxK+nSWF
9fPJgWVmESQaBgE+KyO/guF2eyZwKYCHcVv4sm+r4ISGXebQuPkDweqFChgZg1ha+q5IcgnFzgU7
HsKDshB6xTTZDhPuJ0zJL87aPqA7zmE40Trv2DUqZ3c8DlH2wKeV4uI+AAo7Zxayos3oI4i55tbO
HlRmuodWt5g4Z+oSamAYtIez3ATB2DS9ABnnheNCXXUbEwMWBudV6nXHnhYb9LD2iWqeg5Gsu9kZ
U/jErPUCs/NWxvUw40qj5v9v8u97HKgzhEfqnrmw2k4D1P83M6B0tJDsx5cFr8weQd2BeaTlvNTj
C5CaqAZLvCttsywoEVuES0BSRcPWX8KG4xo+TpGHyKf7J2zPfdAMa/1wU8duAF4mX6J/7dgFx6yX
BVnoS7yBZu62GCR4xK0lRMUg5Sj9MoKmD+jxSyVcOFfHDPLx2/BmaODuwnAFdoImPlujFqryMFdV
MqvmPmx2aT+rPCUCVVMSPaHQx4x1TkBzCqaCzbF/MFDX5+vwB08UVcEt6SHQy18LLYdqVsuZrbFX
LDr7G7zfRorvLHC/Zbz9ehKbPdywmw3lnmzaVInbD7VwcWMmhmuwkrM0IeCxOKgSEf0OKsFIoltf
Vxc6u2w6Lr77ZDjmuygQiYQ+s8WOMd5he2zZKHdjE/92DarTFR30tA0cgJz1S43YjhsEBX1ynWx4
ixL+QVOX7jzEhq45EdqcjEre2qizlVIWfVoa7poGblNRit6XR8kzjH8rxmccS6OfQ+hDiRUdol6b
yqwwWtG+txVo0v6479hiQ4/C6DoWfcO3ijDyDKGJ7BALZ+doiKcy71/QLTcPe0lwcrcf3aIucJjB
GgTz3mJk+jyeQDvkbP5jHd0xHr9ad3rRQ9zWK5DNGijeB4CnAdyVbT4kPCzcO6qQ8UzmxE8ugwhu
k22xPLWkBYRZlqJZcBTRv+OR+uEDW0nsDkizXCgwoSeUwK4O4LCV+ThCxrlgqdrkE+IvX9as1usg
C9a1u9GZvXruIagiBCuEVqh8NRQSQs+ctzWAEXoARJD74jtc4q5aQrQsUErC+uIG2JDFC3KrNmWU
SpTYA/whGvc6SVAEDS5r3vvTocNrzbrMq6N7RbxohOTem64qQfZf6IkZ+pBieHBkkf/stgbSu5QN
VQQQp4DezSleoMPSBeRpbgB2QrAG0G8CA26BRL4lEtsRW3SZCWAVuMrnPke7maITy1Yd3Ovx5hSx
5gIC9SeXQIlWIbodBvJXO24YmE/us8bDVyuHKZibkA/VuLDdAQpZHQKOsQRwcexNN3viBm2RjItA
TxTCTQETHcA2wXDyQL7MmyGLd1sS9AeAbyz3HHwJkOFdNuIyMMd+xjFnl7iNzylN0nOo162QiqxF
H66oqWE1jt8l3DkjcgJXrV+FITqByQV6PHS9KhuJIBM5CcI2kXpHwGbd9y54ZbinZO6nk9NeeEKT
+yeTFtZ4Z+2ssMai7ZOfGXvscIGUXJ2HRpkD5eFwwBIPBaw4YEYo30eD5oAr9QjblkeRYjnDQgyu
9DLnMnntTa79XI6RPmGR+Or0O+4ga0EZCyAe2f581kJJMML76CVkbEfOJmzj9elOj12tnNUeutBU
nWzVDsakCj7q9/Tg8ecO/qG7FatYviM+dFwrl96ywahynrwF0xsHnQ+zBVAqDTSrvzKFBAE9zxOg
CoiiTuMvYm/RZG1W+T2QZqvltfPEdY78kztvHwhHQ9kM7ts5VcxHMo26feihmGpbjjEPNANr/w49
bALCw2JDdnTD3zl0h8Okwz8vEOs+ntQJlgx9tTga8xksJMJ9blnPq5lOczO8zC1Fj5emSyF4BquU
Zu0OGGAdPd5ePaDjVaqaAkWUCjEfEg60a+9u9WubHQLi+tXd1y5jjix8jXM+DMse+k5DTmaUmpDQ
+YYZEAYH5FOtgHCkiwgealqNcTjlTZDsplhcYpmRE+8kak8HcH5APGx0BLwgcfwEjZpzMg0hKpjM
Fn3inRb/ORsyOLsEHma0SwusEHA460x3ZM5B+slyiumWT8b1a7Vl/wUd3YppcuiO+slYN8Btnan1
a214VIpuD7bdipgS3YuQcCpsl6GVyLBylq6PNphQtK3pYZAAfsZk2W1L+CQnBOkgW49BZ6YaXWPl
CwCfmYdlqtSgDnV5kBRZW/caFMl4bJzC93SLqRxSX4AF1kk90W3HkjUpxwCRPjLikDox30FuzCm7
kI7lFqI/NKGAaGiCPX5vWoK9S9K6cVWAtqnva5Lmg3/xVv8vIviURAKqlbMkYdUNwwPOP4Y3w/Sf
6+ml6mkX1qgNSsXaJJ8wzupqn6AHgAEEhlO+DEq8jQeG/Zmoy+IKqksMllU9Cpt+LjIgzhNJdb7c
P2/LLRZwp/FtjQGSTZ375IqY7g3dakxSUSneq8cMPbjsPoJIwVkulv+ZLfhdcL4bpjAiab6hUPcq
x+S60qrxLMkFR1IH8MzybouPmxfBpcuvoc7+5Ny5tqm3fhgevI1DGhXS0LgMRIuNnE2+tK32yhQQ
T9Hz76X9FfpFbWVkLqn7s6VnOl8Yu4RhDxQAOEz6mfkvZAKJsXki/i1mx4DsYOho+SMDUpqcJnfv
xNdGPbL9Nh9t/DJ41x4dqyhs9BJ416Q9JxgNxOTZ+jt8L27BjKmSF13T9GXlcGeY3lvx6uE1S0wq
emSdLSxk1xWYlKCTHUq5YPalgJT+ZOoq4odtqgLxPCRrjukCAJHPFOQSvx9z9uZaGNc2EGBcuypo
XrfmYFuvCGcgDc3j0F1HgKD2ZR0ee/U1oxzn6+8QevmyfQT2NoQv6Xqewtdm+2vCtyj56PQNSm/7
bPuKLYZ58dVJTmw7TVA8W+otO8fm1GRTrjuza9PzQo6qOW0d2pRTpj90eHV7ksfKoCLPasartZkL
Oh5cg14MLGFVZ8F/kr3S9M5VORvgPfLJjU+++nXFW+L9By420jqrYv64jn+TeRXu8xZeifyj4dsQ
YQEJV2TzHs3w1ZIf02DUigLCgWca26A7g/HTCjdEiyNNPiP+4zY33/9pAAE14avvXYNG1D7ASqpK
PPTcgYmOqZbHfDS8RYcg1XFIFKQ4ZlFaLANgeA8vFlOCzAFNfMkd1wKiW5EAvrwxy033yuX9SXDL
UI4v8b/BeRWgJIsDjGdyDx3/dGIcoqa70FyVOa/ZUyNwwB9S/7XDcQvPA6lTpxiOzNZ4mXPwbuxD
jKjNBote+ADGeNLtl24fkMMQPuI7WXRMksuWXmYgRAACYD9py2zT+06pPZllKS18iACsWPs1oRP1
PJuPNMu3Dv2FwjDb+YoQ3V2A/7A0KwgSdAj4Gr1f7pP4ZNK29lMoywJA2nqkAmBOUF7CJHXfRxiY
gY5i4m+wJVCR4kirz2XOcmxU5x5KqRa+28aR1R1sz+C+uWDijOE3TJybQuHy4RKkq9mpjQBD3tHt
qcXeO8D/+/Cs3rwP439ALiC+uOzSs6defxG33S3JWYmDWWCRXhlUaGtQ0elC6WnuHtV6sN6tJ1ce
4ZJ2BXV+s9krIRY4i3O7PEfLDZ9zpDDUftlH2O2m/oerRSmASrSQyPL9K8lypcdCN/gfx4ZdhmcS
AaAIEdf4D66IR09cvXjyK6Uvi/vH+z/P/8cwzkvol16BsgFs6IM/F5NJw4s1eF7t96IkUizeCRJ6
BxCWIxd73SsSp5cd1fqThl3RYprDNuw5gV4Rx1+rfUoBqBPgNm2JwOevfwtqabfHcgb6Ff+K/JZb
93fADFtYtIBiK7NhKbqg3YG5gv7HFIICDfRek5Knt87/tgp24NjyAjkEr8J1wa84MmCJG30LJo66
o4UdAY68/Q98kqpb/qVzk0OF9BjKDvvpUU3C+n7KJT6k+70cEXMM/qwyUrQe5qXN2V1QmkHfP5z/
Nf1Dol8T9RelH6n7LsaHXr3J9SK9Gx0eyfIeNt8a76IFQr1k79L6JwHcDjZk+Vh2BKWUcOFk+ozj
DrCumLwf5xOOLPkQRaiytly+Jpg5JfQOgbo5/PH2Pvr1AdLBcOfINZ9yi742ninoyjjF39Z8YwZf
AdsCG68Pr2si4WxICtmGmPUssDL6TTlGBXrnOjE+/yy9qeA0gkrRbu9wOUdrTHLdFwyTSBRbeZLe
J4bfnfnrMRPpPRwe9TPrvQEKHEHa5h570mjCMAjbF0u2a00KsOBqaMXQvTSjLQL8rgOC+0otZpso
c2lYem1aRrDvQ8edt91/CnwQjJdFUM2PMyB6HgCFlG6VCQw3kJqJgf/IGFQCtylEleTEsugXNLdD
k6O8wMFXoOjA2niSuUbXiJUpFHxNrnpUS3h9CsbmqIViMOZbkBRWU94VZnHswBJxqmmUJaP8APX/
wiRzGU+QKClUNBZZ1Fau+7r66xF2ZDj6Wy4w7w/NiswWlFMsaxO8M2GKNsQ9B9qAYVEVh7qIkVUb
oasW5upzCkSXhznwiZKJT/BKXsN5qNL57nhZRY6qKP5CuFwD2ECCcBL5zA2WG3gHWXtli3QIMNpm
u661YDp9kgiXOFmh7wErDYAQPXuLLFrnqzN+sZSjLkEq8pqcRKC+vFjUXXHj5Pdfzh9xepfzStB/
YwbIp39Zd0qSs0svNvoKcI/F/G/FBAGdWuGAarKhYlpDU6/b5xqe3G6rVXBwtnYPNK/E4SfMyyHv
UYG1D3LkJ7a2c4GmZ0aidRFA5ShQFwFvGn/8tohXnBIArVx7VUZAc/J07gWovRAee9qX2L/H18Rl
J7PCwC1TTm1tU1rAFrKYgQLqDhcleRzxRpbsev85af8RgMSBm3J/vQZqIBkP92ZKwPcBNIvCWMxI
J3edAv+BLE+hfmGoXilKqeyfnj5Tizgd4qkxGvfnBPNQ8IMYjhbjRYYjBX4mGDz/pMRGaXJr3B83
/B75uZU4PzHBkWj+OOhNAUJzAxh5QnYAPIcyFHpcOOAduph+UzszQFcDI3TS8Vpp4OABtlC9sBbN
9Owy7IJ127ODVIERCUCdvtgwxQ+b4F7OnkGoerFkeWT9fdr34VsfuRrObVkLkPgt6o7u6DxEyKkj
aBH9LAurQCTpAUaSsAxJdiRU7sRmH6Y4epruimgrT1+pYMhB9zvn1yaJdkYCAPPBfovicnFwgb3p
KECAcMmM6B7kTMZFKMATm7sHJxnOYmoftXSPLm/2zYzpqvcx+j8bAUkCqJsfyl22dKfGc2+sE0dh
cYrWZQcuAZ7VVjFZCqdVR+m7RSSvxLYYKm1F4tVxJ3cLF4c22nZzyHYrEFrSo9Dxw4eUZ8+pZPmg
7T87rSdHYo0PGXsycb2BT+eatDD8BZ36Y3p3oAHHS6TJrsF8kizbLpnZlc3ywW+dsyDdk2qq0J8x
HJ6hWTA2V4gP75JofDT++Fj50nuwwOl4SGu4ZtTTTMsJ479ow3JRA5KVO1Th6OXhsJ49mtbLcofU
KIh2I0Yg4Bl04hU6wVfj9qjaB1Ns3Htt3elD+QmmpfxhGMczUeSUqKQKQrNLW+C9afCuPPfTZdmj
HsMX8CIfwyHaif6r6/lPtO2zZHxU8jBmSe61zglWgie/BfCOwrR3ObZQ+fbmh9lTP7h/C8NUBE3A
A4wvnxyMRXtv3PdHo9WXduifitLHwZJbH5ex1FcVJ/+NKVI+sUDB6ANp1oPngSKiYvXdZ0CRET56
wIBgqcWgLN5ju00/FR/QvX17gHw56JVegM/5oJjYC/UDmRAAjyAtUwg2o4uZ/9P01IynZit5VnNw
rDIAlulxgCBM+7xmh7HdddtLN2E6suvNlfo3gVJiPGv20oW/XYJwLiDsOZ7n6EPjuvCQYDIO6CA6
baIvAPuk8gvCaxgXfJHwcezehg05DEPh3gFoC0DNwVJDC1RlQbGAP2j/EqcP3jH3dp7/CXym5IEp
mvY6D//JHIQ2DNx5Ywt/zfJXVCvLkzsfB/dCg2fMVkF133F+6eDd0sfFHZZo/+TyLC2yVBmwyg1e
6fiFW41A/ABZwDJxa/+BIml7BiB38Jh1T3EFZGpHxkdcpd2Gqim0GJSDUArOJ7aDwGiCWvmMUiEF
bwnCGNC/fh39fZjcegRgyFLnU/Dq66MHgJQdvGFnpx2ocfinC84x9Hij5UtClMOt0Y6Iv4C9a5Dy
nUqke9AONnpo1RtyZT4olseXVD3o3JatLmShc9BUbe4itz8guqTZDjGtCGStwazzfntAJyDDzjvV
n4E4BUNFK1Eu9kAJmGrYItrYD5JX6bSPBgBe06F1eAhA7fTmF5kdY0ysfXA+uvUctXD5KQDXJNVs
SuefD8w7K4dRIhf8BPMzzwZQ+r8YwkX3fIcMJpwKN90vy6vdTjFWOLwLNPGRMZ5Q8afxTS9H3n4u
/ks4v6kNfeCNO59d/Ib+SG+Vcfdr9ipRzg/eg15KPCDamT0m+/kirvjN6zZ64uzBByWVHpcatozx
KRWPJrxKKXPYbtTjeoHCTukm0N+v1+Wi5G52T3Z+w7ex4LBGlyF9gtxUNNYQe5vSg1uCDIqLgDqd
H2kVFZsPmR4cnOHwP5LOa7dxLAnDT0SAOdyKIqkcLcn2DeHQZs6ZT78fZ4G5GPTuqCWGOlV/qig8
jLCUROwr+U82/xO0ezW4qf2YEGH9C/1nI93C6I9mfbA8Jbwm7WbSiPma4keg/g6TW1gP+vBVVX3o
0knXPWF8oxiL5tVg6XMq/JZr3xGNE+Z7V8jPRnUM+C42oFt65zPt1vKC4l/E+ScVHzrAOI6fNURx
ZMICgzRzZHflz6C+T+2/WvCMdi0RTzDuhHg/V7iAApvHvMuOXbcX/WtuPzIttZVucFj9WWp0V9sy
2rXdT0+jZrS3iG3jOVo4s7/H6lGuiMX74vo7hoQS+jpK2+VWeIk7IFyO38LJS5OFHWIzTOoJuUuY
iZ3Ay/tJwnH0wn6xNvPLTMNqrKhHLdfBWMvLryv8Va3/w++M3CagWeysl9RVdt9fG6ZceUSOiSSJ
7e+DpxML0VcHzYJQ3sDjrIzy2fpORp+oJ6j2OGu98s+XCEuAOArBR6L+5TdeBiqBcnllXJMaHJzd
QOlmWfUNHadnLMflX0c5X5Wgf3P99JvjGL7y5mt50vJxcMwoXIMm0LlDcC3ec5qSsvqU632kbMHG
sFz+oipnMHnP1cu83LHjoJ5L4vPy6WoN5ya4hHK3MgTHkf2voD4yEjE3FfzP66bals0pbE8dCsvh
UIj7ybq15QgpydpjRI1jscmG7ST8GWgxaiyzYvQ7CP8IWfJS42Oiw+yUS1v8LD/w4yLKz7pCZ4vE
cmxuZX6pqq0B2+5JmmdakJb7un5rqgsp8tY7auzeorxsG+EZrim4a7k/Mi/yi089VTfprg3G+1n6
KPyjXL8juUHvt2rR7dO5UIpOYbrpOm8wH/4KeEt5Bs0xBj3gerEHbGLSv031FpzNxcy1qvxtKJy4
CuH09R8/Dacne5X/ZcoHBTY+Tu+B8udPbn/rag9FaPpegLWCWbX7yHJFonF89isZLY10dPG1XbSQ
MszUdMmrfBFlTzc/epP6a0h9IZeaTnviosJ1MgvsosqZtXWG5jpW9+DTCrMgitJC37bdt5zZVbez
gms376fVl1hh9wIbYZho9hnE25S99wkp+pRW5OZuA0G1LjInYbJMmr/GKdd1WNoqig1Bg3ZtID3l
04xsdzoI2knXtnrGyLOrmCIH9ZdZSQxvPtWg7W5m4JUiOljIw72R7iX/UGhPJQHg2oy5N1onLXyF
0k5E89E7gzsX+7jw0PxL/TnlCQ21V1Iv9PUuH48WF74Q9mKzF5ib4/gnmH9yAVRIfS3KcQYUlrLJ
zOIvqnNyVfxNZ60XOSo/YFyrHu2drR1S3gmrczXkqLOpOnnDCS6ljBmmvVxN5UGDHkTOUJ6VZXfm
+JhCJ7K8Lxal13RtnrUtPX1aT9Rz3ft9cO/KYNsjfy5vVmFrgmMMD5xnq2BAUu315aWp14a0CwLv
dOFXB8QsxK0rpm6OCrOE+96VS+bDomLwotozHWFdoFgWWI62aRI7mp+VtrXqUwakbK3oc1bhFYCv
YuwlePUTgga2uFwbayl/G4odL24LFaTtuuQ4Rp4i2/0PQqoVFgh3Nlfj6ttcq5CuZ9roJg1XmnEe
u02vAKNvBeuZWG6aXmKOnMD2WQ1wMFfySnRRdfjQQWvAOmareGkmuotkHCwKMQosrkRRbJMUsPY8
EiCTFNVK0V5teun6k0LDY7x0hQ7JWuOmVKuPtqWdBWv3EJz8Hw1p6BLN/tmxCTpiopqLbtUuo6yQ
M6d5UXJWTIeymL4ZdFSbwFVwczRMz5tSs1XIUkRULr5lDl+qQbLX23taOAzsDDHIuU/peDXKR4u0
C0EVo8S3zyVvlE0hf0mhfzJB4TptJ0Zv5nSjwA/TWuQlV7a1+UTBOFIx8kMbXXgzUddnCtkx0VO+
aeHeF21z5mzj9cgqe2k1OuNDmPeFU2Tb2Tho8ankq00x1Xk/clD4FKyJ0+MY8foSt7IIPu2E1LJI
O8/jmxHuhHQbpq/2SR/j1BY7s2QW1x3ycCvADIuu2t4hpkEBFTub6GdAL0QEdfoOgXlV7vJwk1Cd
MClkJ4EXRuMFgYhXaH0FcR/K94x+R843g7LBR0LTa8keD2OSuehN+mJvjqfB2s12AgjgIQrg4Yy4
skbPC2pW62D8NcadZRyCvELiuh7UwIVTsVviuZG08lhgEqpolRAizxSqSmWcTY/FCwm6pR+aykug
RJWNwof4G730xPEnT8W1DL8j+vusd03kEmsj7uyq3SvtmTTFlY4Ko2HEqhzfrs1/iv8zyq9WZvCO
zB1aQOioWzaeW2yQ66zGd4WySs72yEdqfkP6kQnFSi92FSQXOVZC8MtRrmteM7h55aqR00RrlpLb
Yf9lDi+RdlVZgDKYE1W98crYQ+CZ9XaOYFeSjSEex7+Rah5+NeNdmI9G/JrW3VrL7ksTN38GzdUM
oWDchBTU2JmqnZwdZWkiCuis5++US03dLS+87n+IHfCH/rm8UF2L/8DWkNnGjblaTl5d52XxAbv6
lxUeUmErTjdV++yTpYesxNMkXnKZXQpH3TxjnlKmTZrvZxt+2T8yJqyaEjK/RcLwCuyeY2+V4fj1
2b7KfZ/PcU15lY+IDWnTUzycU82GnmidAnNTRpRtrLwKRkYNEqeLzstsZQC/MyTEASZe8zVMR7O8
j9zssT+arDbuLkq879QNCFWH/iRzW96sdkCzxM5MCWUbv81igPb/pv4a8YRF/kauttq1Fi6JeCrT
zXIBVbaOa9ugSuiSPqz+qm15G+V8Z/S85iSmNt2/BToVuo9k/ulU2ODxA4LJ1rsTY48qP0rhhlwB
jxJP5Tq16aCxIy2Hg6LcRpXFBftEf1flN5k+rc8/2vq9Gj5jYTt3FMwlWPzcDCcKLj2uwogir0OY
+cnuposf3ELrbuGmm2y20zARXXqmeOnAMNj4uxF1ohG+RAhTPMc+QHt+nnem6fXtoVhW7Up2oeCm
yNYcGksBmqLzkP7XIcudywMapKj9uQLdX0y/t4FLleGyNbqKpxRs23Qv6s4snEq7XHXCW+CGDuVF
pyfthHcGXmblyYZlRU8h7EzrlOLrq66l8qvCAaTwBJMExIfwWbbuanGSCZKLh71ffpfqJZnpqF9I
nPPBkVJHy4H1tpH5XYs8us8x3lU/+qrFtbMVDQa8faPRKuFKEJV/QImDONLudasYiYJV/Mu0f0Vw
suZsVdoMaziBOMqt4J8R/urqZsR31u/SEiD/GtXXKjk8Fpb0GLSbWrlqOGqS9DzRD3XTISLDNPxF
CSB+q5wQs+RaOYwMYAaHhNowSaw782NWyJcsDlCJTYrM4qw33khLOqcvNdjLwnfTcHRRMosb7UNl
leAoCByKg1zfFfGdIyrXaUfHjdp4qf6KIYcF4bacMmgGmmyrMdFDHjx6FRcOmnARKFsYT4J4GKrv
xXsXgwyOkDqlelNHZaum/yrrkgw/dXbTTdqEo2+5ke4BLlPKv5QMFbUz2wODD6FdML0YkdKvOfNU
hS+Z7Pxmna4iGz8TRUOeXSM8YvByCpRr4X0kKlvzBP3i08LJoLMmD5IIioq3C0biURpYFlw9RvO2
B61qu2NWvnRW2SroeXURUYANjqb2QCcfM37uWUmgTa+Rg7bTevPT76R6dO2n2bqd7sbBXlH+hvwP
rVIPuUgfqym/y8CWpTuBLJbc99LmOGQ71T/V0z1pvrXqvemeg/Tghiis8Ei8sD5Iyi7SFk1JaDPc
wx2o4oWtZ0r1zDtMS9Mjaq+MQMsKx2wQHS17ZuV2Lg+DsfPlL4VImbpHNXqo1zRpyk/n8BzHD9ke
OS2oGcpVDtmCIgkrSGN7qIPV0PyT+wNeTwj/vyHbMxh3Ot0pgY1WjVBr+I1q01G6YpUMv0xX9txy
RVa/gv4cXVTu8nMEBQk2umdZWzm6qqhOiuCO0dQOGE/scC3yH4zsfQT7Uc89byznCbRY8jWCxC5f
g9shhU46g9YZ33PxEQiXQbpq0qGaqFm0+dhxVz2YsTR7GQ4ZfxHdpJdQcaUBBf63bobL70aY9Z3o
vA+veQShSgonLG4JGp5lWFNkKmvY2WQNetnqTxp2CXXF5xU7df3T5OlgJxv56k/TR+2RPwRoi/TA
UIAMjmP5Oulnxnya5PXkMxjxiRVsYBW9ZerR2sQsAgZcpA1GcEGoAvUij4G1qiMdTOHvk/GX9zIf
3wQAOuZrzbhMylr4M2c3+cgibyo3jbZNm2y1oBDdoZJPrbme/zJzAxNRK0feBKKxa3Fr+mdqAFVh
wqCxBDgwfZUaz2z1Iw97w7x34c0sj4O+qUsv5Ug01PcaqFVDw8MoJ2TMstq7CZM1FGd/3PNhfeAG
+mZilqtoQYO/Dlw66k1Ht5CVGUcAm8qdjf3E0E/QP5CktC2DK4JnZLIS4OlH2Vx0BSfQyrCD6mhd
BYPVPp4wge1DeTl1ffjvwzF8jc8ge4unY5j9VMNpaZK1gE25yYAuM7HH4qENXgIFHOY3NhqutDiy
ly4flryjWTe8Ydq09DY1RYbYTcUgfpy3NPSps1wmYacSfGKeIokud9PWn3KEnOWlyk7Ve431+Jrt
rDpTUUKnxWt4ZYpcl0SDJe8zpFxOrTTS72Gja2dYzEJ30CUryTZ501N3ueYQFpF5w8xih2JP016t
pk0e3PX+X8t35dywiUJeQIBQ5xAt8b6/LP44wHumDw8x2XbQMtNK/+wM22yRzLzL4jcte0/ITrfh
DC2TLcwcnu3t8jQL8r7e9U/hk2qupZtWOisNTabioZ6mJHttgQ7wsMCahox40TWb7ZzeQ+mDXkGa
NnK0n4pD3l3QLUHdPnqbUbH+7rQfUwEogStZCAzUi6PgtMp1+YtF+IN4/uDOCMXdsA7wxRMUqHId
xTMac64IkMtSZVsXxTKyq08DQU/bfnIMjsY+s7bB7IbwP18pVqxtgc6AVnXdQ9etY9KMOVgy8aaq
57h8ACgXBsrS8YLZMBLO0wQe503ZofSQU/nrwrwuEFKVvAPW6cqxtI6F9CHlH/6xADmor2louBLK
yGb+jOFjpfrNTF6CdTZaT56Odb8XcXLQIQ9ofKLRzrRgeVXS8BiXv5MacQWfClBJ2nxXWDkt0Fqr
Puir3tY5sT45pVAqvrjterBfZrz0NGwid6pey+Q8grfRG4RgjWjJMBPKW3RllNVdzaGXjZ9NvMmA
EoT0K86/fBn1DMacjjnY2HWriTdu049Xjms+bDk5a1d3euPBsIP/l5TXnsmnCFaBeF7Ko9ZuwuJa
mrOTBK5hPZL5jN6nldaJvNGxWfdk/7glEsnk35Rkq544N1AXjR3GCxngH7Poo+lWkGYivY7wVfPH
SfVhZp+Ik6Ej90V1zsJvHYXVGB9zABojeGtQuKvGjyBuC+GsQ+2F8Ch0KmJzFOVbtP4aoSzx19lN
9Wr8fWcbpFCdCbtczgR93mZgQ3OnwYx+z8o/X3uP/JfePSx9W8mbNv1uA7qj3Vh+z92nICD+5SAP
/8OyR5o18VPz7yGG8wUdSKTXMsor6j2odnVwB2q283jPfOiYi0z1CwnYykwaGkr6CpGDh9M2G6L1
ON7B5YtsT8zMRHBWUKy0Cnqe5yai9J8qKd/iQ7UzKnVaF7aBs7qn0/XBPYxskVz8LZxCN9IOWg9x
eulivTLjQ43YhjJXfQ8he8zKx9bqLm25k0PUNumbwOuKaNfG/tgJXlujzvyXmAujK7M+jveGVAl2
RNpxwOPJxwvBcdDAlVw5dfVqHWF0fvZo8CsXcxQjx/K8TeqnXN6z5lTkv5Zf2B2TW5bcRfFDw8/n
a1cetBHRjxzwhfNbm1ySezxfjZEjHJxzM04F7p11uMw8SBjQuAWg+fz1pQwbAkyCbJ26N/6gZoZW
Bd5EuFjGnio9ugUoIlmt718ou2gLzkZ4i0SchFs8EE6aX8P1d+pjEGF7A4BHT4lPnVo8GSiexjF1
VCXAzWvZJE+vSIRIWPRh2GN4ARhiytWtfcq8XRN2Xg8YCgnmmI6SQq3hd437oPhY3sRCPIkWEB6z
ZgNkmkyvmrLXBCfV3y4j9zIkcEzwIHLmA+QQtocSErPRypc+rGo7C27sW/byA2RQUR26eVhE4dMj
tjb9dEeqvFLK8zxRNJD4bpkLsszLY0cynNI8ZEtLgDah7M46R1UhfyvJD7C9Ie+r/JhpmxCjoyj3
6+Vs6OUZEG47SbcRvMF02OahvHLJTfWD+Nk4nS03N6S7jkVTW+LIIUIVgO5h6Bt92pb6o6/hj7j8
SXZV2qeiY5J00/Jkyn/LlTCUN2V45MF7/RXpzSodOKKFIyMhlUqQtvA+8isR9oCTz78xwuZ1nfxi
JQy9TcrnKg9+A2VT43lN0vc5P3DdYpijToYBWA0ILA/G8F6pbji5dBa6RWPtScPJrE/4HlHxGSt8
b7D7aBWTU43Jt3VHYTftJgE1Q1nbJmb0BKOQGl25vRIavobxAS5+RnyZi+8BEY/1HZJhraNc7jc9
qQVH82g1TtMdWuM3i97Ht6q6YMQ3pw2ZypBOJcqExryq+/GR2wBhIgAsQpzGo1OyZDoyEVvWZ9be
x+nNp4WLRzQHNK85s7NXbQYK+3LfERcu2F5hiKg9vw0Da2Z7NbSnaO7V6K+wv/OBwXcCXhhxKR8r
castfr1jyCBPaL4tMUinjDtGcPZ1z9z3E7Gw07OevwTloyNwSfb8fif730qJK2QF+qe95Pmm98+F
z/H9d+BhRYd5Q5LiFPeo38Xjuq1+SzxGSNw5QWsVkYB5bC2k9ZQqdSHzHp1Zrzmb/YxW0+1o4P29
H19R3C2cj5G4mr+bHN1D7yYSqaK+jdmjiv4UqGG0/xZPiAR/M8OCJDWvOcN3HcpEdGg3JGZ2LR06
bNvSlS0wZeSkrsqZ91YQWmEos6MDm4lzTWv1mZcfS3HV2y+JA2a4yi1vVo7YAPNw18j0jQF+1Zup
gUSzWjRGN9vRLCGBTgTKAlGBhv/bupwRyZ+BhXVurbUZMCXrG3M8h/JvZazkDtrnaPUQB19zSDdF
6ZqyYt3nvKj+h0R+gkb+uBWm7C8tHGXC6f0I/Cstw2zCY+CYwo7bbiWYaZZsCeVfHb5Zw5HvDcUH
sAyeeB9dguSSaLc4XnpMohkvR0dSS7BL2j2p9avEPFITxWWj2aBBGPzIyHsKndJVnhqjAXjzxmQr
QEkq6xaBJ5ZrmM8cxz23Q3l1MBHRolcBdUd0wT+QYkYMaAdsKiqITeYb+Rg+bFavretxm5L2kRMY
tJOkKyn2QDqfQvVdzxyTh2E9uHF3EJl9Ob8jlwNF+2+WAf/SCI/J41PSXxaBtt+yZLXcVvqzl1gS
hS1CHV+p/5p6Zvg/S3gX0ve8cjQ25WibUXST2aNl3mB8bRAvTVvN61wB+TliDOwbvAKvL4qu9g8V
IJx5ulIxe3WLjWrC/dVzVCBJUuuXKrZr1Hva9L7MhTgTrfq8zJ1V/d38JVQQDUhrRitUF2elZobk
YdkLxU2q9mn9T/NPYFEFqUD5WV2O7uWsNUn0w8RQGTfoN6m6mYh4HUyswA8AVYaZgkn+yBVZh0Hv
SmOFLB2P52LnQ7TUKkj++h9f/DKtPUsgMLl95/qJK8MME1FrcQCvF/kPqF88O7L1GFGkhZwGS6KB
vCPkZI2DRX5lkasq57I7+gGfiDSVhUcRHvq8L4gBoB0XOcVCOkAJCLLAOjsdVH2nyHuzBlL3EMWp
6GVxuoMkKtldjx7KwGin/8BQERvx74Ee1Xi3+q9I+x0qZH/ab0ePRRqMPRHWSzu/1myBGdmbNiaW
f8FTU+hWB4SS5orYoB4Juyaujs+2q9YlGJsBp8MWOxTJd+xMrXGYeheaXsKqh/6sm096eOOemjOU
HK1RzEqmpj2mk7KqPnIq1kjMftX3bjX901HEpKCsVXepmfo7pHeSCRGbftXZ2c8ugJk9TV5IGkWL
FGoY0a/lvV3Pl4ULi99a4U+pvuZgG3MgSiucYwIITUK7MaVODMoaS5zSSWjnPHxBxauqjXYgAZLu
G/FUvNEHJYhKxHvTQ6yUm0H4kEIYZOaHnASP5aCKCwrjh16suxLjQC6BuU9OTKVOKzqQtEP95JBc
EwYbcHWyuEJpQz+13I1SufZhQ20PGD+YnRYtrImmEsI5bg98kBf5Xm6uh/QzpZAQT0woBDFe9qRt
mreRkVZ1Abgtbd/SfEcXA7/erB0tGr4Kr7g+7NhzQnNmG9UecIWN1WCU7FA6iDR26pJlwoThTyep
uCzPe0pOR1a9Vdz8YiDnhpeg9HmWPG5+cF/O5UVvAnclT9vl5nf+qyEFjWBWOwsHEApCEEB2rL0s
MrKH3EYDUIduh6Natz7E+aCUt0p4K4ib6XZ+/kFRUBRPjp4z3EZD5xUXa9ECwixDu8BO25a0uH6B
nfaDbASGPQSggJmL6wUHrVJesOOttXS/dF1hx0IuvrPBCY04w57JFFtE2EO9WJP44QVBNwMkPbpL
3H5anrC7SmengwU8LmxKdfbypPHUJoOQXUg9BK1wQDlZPmyfY0Om3JINzlGwTFl6Z9n5AWMSwFgp
6HsfDNWiZxodi6xKZQv8DQsCZwYNKUgoo2+ya3hysC+1NzFG9/BVsf2cZqcFAcWPtcoB682ktduQ
dLjlsQFRFIztp4kbSC5+delazUcim1SNnqJP14soNZW5R6igK7OzUw/Yro89pGEqwTUVpPGWvwJH
dJ1danU3g+laIqef/sPogFrJ4MXtzXub/AUcC1AH2iVIL60K5opGFS9TaHxWWPQVDCnW9L3IoobO
oTozP7uFsPNpeXkmy+A8Z5touo/WfUKWGPZQacwDl4QSgF0VYd7fbFtUhP0kPeuacPX6p/hQqodW
Ig0BSdNHmnzkgdqcbgl9X+fAYqJJJkTCWx6T4XypQ9ghf9+DmbEN0MsNA2FKB1Z2Ye26Buw4aOD3
oKbGjt07WbfLucsYi/N/PqvF+TfJvy/FdPmi6y+xqSF0RFuUZlg6C8gQZRTqqgyOm1rKm60WpBp9
ySDyQnH+xgQ9gx7Kdk5605q49PgyJU9VOk+wzIudJDT/WrIRhPDCgTOH4yZQPiWy+q36s/FdZYm6
ujcoPCICcMThHi1+Auh+E40EyJatIYlfALA6qletLbtl6tGkO5N2DGH2a/nFS7yprFOnv5P9vJpS
2rklMJ5XZDL5kvHEGxc5aA1QJPwJOj38d5h/QUA06obuQfChlCguqbhtxn3Dl5CWvNroq1ogO2Ov
BAxdtT0wSgz0C8BPqn6thh/eZDFdY6uWWeDwH7X26Iyr5ueeSDRLibGuVmlG5xQYeFjjJiTEB2MX
XJ2RwTscWXylzahV0OgSFLAOnb530GjVhLrnrTdYL/J6oYJZlsRp12wMjSuZfNJERvNmDi+Fdgwy
yCieDoWOxpq7tVE2PwGCbJM7mMQlEYW/vhO4Ub71v7RFS7lvwZa5nDEyP2QvoiGAl3wI6IuNgF/o
rzfYE+xOyLYlyn8TP4pSwGwrnDAwBIPDGJQVK0BKpInv1MCVMD+JYpEBzC9k083EGfckIvGSQ+mz
/2DB3PbJxHzPiCyJsR3THY60hkJ3NLtny0+d2S1AOyJJjNCWo02CIwEANpVgW7zFcXnIZ7QmP3Lo
oCcX6lOMI0Tg5EzHm4bZoSzq1c+/urlAzPJZHykOkL54TtYxwZmW3EOEVybqDb3bLdVajl2Oo5Uq
2QKmEhzq1p9C1BBRlzTrwZS7lv9biI8FHZLqic6qdq1CdjqVk4BvJ4a2xKEQY1EqDkYPCHgdchFa
051kkGjCIf/lxkfWO40beEp+WUpBGB7Jc6xZHadabj/tZEIswqscrcXwtEBseCwWfQzKyI2kEJxs
OlHmgTuG/NG07qd9Zbw3QMB6THBNurPQaJv508pRJHDzkTT5txAl8uL6yI+yedWLbZHe5JrlnNIt
MQyIa/QniOYHpdwT6GkzCIVnIrvRnG/k9sBPYlJxOvmYUQKJaYdX/FPSL59Yjd+KI225DzThNma2
qXyXJC5mRvDKWqJFL85L3WiLu1UdlgtbJp7xwfO2HAFpd83EayufynpYG+a8Dctia8yik8wW0SE1
717hDpxdq785MRw/JwSgUmmaUAQuolP1d3JGN0YDioN0/lejIjO0bRO8B8pbjeA5aTvkyB+i8ono
7L9LB66E4tUSySydtsxtSvFVYU4hwUIAmY58aDywpdF4Te01wmRUZG+Gbucer1756Pp/AgKhSaFd
at2ifA5O5ySAb3hJyM6CLj2Xpbga9ZsKrlFa5wEgo3rFwV/eUffRkVCjs/GZ87KnZGGONSbRGam7
tKlzpzIfRbOT4mvY/ym44ougJVOC5B6pXbebmFGjZyFVpUQeCO1KnnTSF0eGKsT57aEa0K7MeDpy
2LLCy7tDf2VBIpW4tAWTFL01dA2QeOMQ/iGtur+qcXVxQ6KZyTDX2WH8qPJfPXwL0vcJp8IMftQP
b/FIrM90pX2w/knipzidanQK5YN8INSCG5Nw1z818KL3zrz+YulR7oFxJakHs8epmW5FciWYUu3G
NdtH7Qh9ed+IbqWDKax+Nbo7HUdK/uQAkIQdcB/FwoWMw5a7N4k7JkBrlTJuJvOOQI1C/LTMsx/f
0+asQLxjW8bswnQmIsS6+z7OeNnT4q1cbxUof1TyCFUTdWvw0ztssNb4rsk4EqDAlsdrMrWdSraZ
bgb8f1FcLBNvS0+aL1JIDc1EaGuTiJiaPKszGNzgv9Ww0OWHKhwXzMrS0UEt08IFF9uqnM9+4yDF
XORCguwGIZkwpIZelwpm+J8iy69AsZLF7oFIgzHDoLnS8aTXlMA0/q3H69IQjxkAYt0DPSS4gD/g
Yq1/pf2YdbJxnJKOaUbJcLKQPuj7AH6tUn+r+WLkzxzzYyWy1oaXvqcC5nQ9WLwBSOnJbZMQVVK0
jjJuJhPdBbdFYFzF6eh7cgaUtEc5Wcs7A3cUzEL3azYfkP4WxvcVXR7wf1P29pdJzTkSVLVqq8P0
DWZrqDS/9avGmqAqqwm5mh7CD1bZeoJMW4ZIvfkL+cVzAwckWHYwb8mgwgKHNobDtRsv2ELTm9Lh
6EDdiTaQtFsaTvIYDAhh7aOGvl2KYF9hLkOMre84Z4J4a8nPeT27cnXxMR0tkWZT9VOVP3K2CZW7
yTcpgW/xN/r1sVeOWAM53XhXkIIi/JHLLYNgnG3a5mfGRtlD3pIFqPxYuJH1+nMobkG00YqNuQ6c
RmUKWuWIdt1km48IiyaAnv+q2QgqMhaNI2DWi3ZQccmI2rKjGZLeKvMcqZfAkUegEVesvyQCXtLm
PyJVK3b6WrA7mAJHXZckEdXg1HysQw4Z+EGCeovEPMw6K0LNkN7Q5OBOBlcd6Um2GrKqrNiJWIKT
Y9NcEmk3DAfCgMlLepCMc/Sj60hZrUrbYGAxadAtXIS08oWE3LXDEAaJLoF3H+bGHYcHNv5VCpsf
tnhxoSHcCHG+ahuZm7oZf+8/ywndMPhYBiGmoDjfKJ7mqILrx4dGcBVCck2maeJK3BAAD8gIQlTs
YB4pW7BlhekU4cdTBn5mPmHaa6NnVb6y9B3cMBc2y7ArORx8On5fUBmp5qdUcE06vQtJez2E6KJf
Hmgu0vrnoeP7zB2w04E57KsfvjLlzyLSbXLk8xQQ1LURun8NJF6sffJLHMKl1gdo8bsZ3ABf1qHx
Lpub0oZXTB3xBYqhCZs6/CPrxh7kZFXdQ+5HFXliSI7yX9z/iojpwYAy5V7pl47GmyuyTpXteMtU
FqRUgEbuKG6KdiPWV2LjSNd8mwA/ll7Rko/k89pJc0c0wtmo47siN1d8aMoF8C+mB0KTSy4v4cli
iIIo/PrKmcEdVf9hegWZCkcnBS6LTsFfC0U7CyM3BSMZmoaUBTSd21vPMH6G4V+r34XhlvuHSaQ1
PE+e4FbavpQPXYb9kvaLDKQa6F1n4uzgdAT4HdUppUOENZVzbdgIk1cmF109y+JtaEgNupThn2Id
ALeKarcEHX9XlUdsF8a6DW3sGo5WjrdmRuUut4Z5a+cGV7lm++lp6m+ki5jmqzQOCil/EJ7QSlgs
52epv1njBnWbpr1pgFxaudeGrwngvpIvRrZbfjj92JBfFykfCb6lyk51QIWbRHkew18ZKrVHLWY5
fklOAryEjTPcROXaPc38TWi/eqd2MiDTpJ9QUmISY9JWeU4jAluTmVg49TiPhI6zw3dqebaDVTd4
VnKEo17jRUSHNJKuvV46xoTB7H8snceO5EgSRL+IALW4piBTy8oscSFKUmvNr98XPXtYYDGY6a7K
JCPczc2eI7cMJSLFeUw3eKR4yo3oItT4GTgAxZ8WntRuInZVryNi8vpeVc9ORCJgp4GIQeFsb+Bj
EXnvMerErL7wOawk5tFU+L9ze06jHxXMUy/9Of0Go7TwROcINvbw42cozMbHiNyPF1Afoc1wUfjG
h9O/K0eDPZm4ZhzwgkcZWiuWFukjycVbspx5q6k2V8hyWBlWYbEWo/uOTBcWqlj6S6kO0GaXlvNT
rJuiXnY6dOZjKUuidsFRqnJgCCyeO4WfBWNWnO2rAEjakDw0+w2JJFJeo/dpcgfJDYpHDA09/h7A
/zjahnTimpAcBNJfXBqNW24KrGLGG9oVvrDGoTYNjzmzMcoduGZNfcSIygszAt/QsURxg7NalP8H
U2OoqMi2sfPul5/x/BPPv7x/K6fZB0ifardB6l0q3MluSQyMEoAcqYC2pxuhefIKpR+yceyJltMV
M69LgPR6lZYuQ6rrQJhJFX8JfwVL4lZNX6qaI5NVCHp6jrptYRzY0kjpf5q1Kz+ecrSwyOM5iJyr
zERdGZyDmPyWDGhQIsxqrzKZ4EILhQ5UPXUmVUb86dhfQ0/ZTHimWMPEzWyYBIu5P2LF7I33vOWq
lp/QohaxstGiUNxdiuoNbCPizkVkzT3s8/q22sQeY/b2aGn1pVEePC5M9mNtJ0z8hnO6KOWllM9y
+sEQCfO5xJFtJfsB+b6W/iaZ6kciGsnFouAzruwXS9rC9iQRTdh4P2g2zugeg/G3buyG5DoWyzpZ
6RrGZ4JWY/GZHlPqZn/ZgnVIb+IImOLX3j825ptTbw2HMORKV9YAbNDE+d3y+lK92PoPAkfC0dPx
FOFuwVG6NNIdrYJIoHmMuJ13/nUvghLY4+Mt0mOlajBwtgl5g4LHCEEATreUolXO0HqNzLO2NPqF
i+k4+9OLi/rnc9Q6e6ySU3RFwVtoCn2Sc02i3ybda9E6KDwmLEHxzDD4zyMHekV1jOKLNZX9AgGK
tvXtM27Ia2LNJHt14wzJJ/RibyZD32J9w5yOyWTFiCFWGXKrvRvUiJbyLafo00acZoMLEFJBg+MT
Dejtb1L/xFjBTfiCN3KlaR9Ox72gck0uGuNriPiCM9RiyRUVxpQcGDituh8Za6CQMaZvi6+p84lr
M72knE34yNH2V2TSE5cayGv13xYZQGieXB8k0BsG4sBEmWLiQA/VDRsA6/7TyX8SdHkDfXSdTjPn
AF7ndlvSeQbldhr+Oh0+Oi4AGC/JFTxXSEVBYdHjZphxB5Pq0YHiyy1aZFB7g7qNwFva10T9UuyL
mZErBqdv1yjAfk/VgXqtnAL51an/OnvRbSaW9h2A6ySyN8xHtpkxvbjJ4qulpusBGsj5hp30HDcG
/uF5hbAfKh6rzrS/6Iehmhjd6P55plhM7xOxjABZwXbtfp22ryLnEmQ4/AP0gePIT40yNEsY4U7D
ipFRs+2tfVrtq/gWB2/9wIzAXGsgxvis/eDQDphTwjX6NzGXNYU/1UcMhpGTatjX5r9YCGt7+IMk
5Pt7zrQZ2xTXAJ853pGjsx02GPXSeC3x6fmXhGddPsbDK02gXawlEwAHqiCaSzHRaaRby3RxU2Gq
RrXQFLDkXIVS90RZX5rVpl1XRBr3zPl6gskJ7RCo4RazQ1BzghXKKrxijO/afcp01HhPuBFYIztO
F2FxjLnjwlZaJdkfY/iw3cG9h3iBrlrkWxWDcwfBhV43cojYgMTMsaLjpqmtvWxtmtEd41z4k4Gq
tfO2sT0z+JywVETSkSslzV7V6IYAjy2e7pK0Yka9s4iqu91iIISx3Gh89xsa7HR8y6JzKd268L1P
TzHvRjMfUDiazbBpdE/0B0W6wunVV0d1iac993Lt16aVKdrPdmAeWe9TeERU8c3G7NW12Rytjl+u
cn1pz9nNiJxnM/Uc2X0DeryQEOV5JtHZF2GwDYHuK+theA7IXUOPXSM4C5aFZp4cEyzcLoGXB0hz
8rOVpb6nzBANTsAR9kDBRV0uXtvpQ23edNfxMEoJ0wpsfoROPFZI5LGyn4xdX+NfNLO1wV9PnJa5
MtrotabLnquA8OUmGHbIH5Z0ImuMyMUjB6kibkCJY6dqD/WTDBagw7rFTewm2qnpQGJxcHnzk7tI
FD8m6nSBSVGuQ4YCvxRepJSL13jLf1Wvwp8yN5aGz8QVAxmRGgfrT7vKDBFy/BEhJpD/2XHqL1H3
mvbfMAMJDwRIiLxn+Cob2V9I7UfcPsZZ4xM/+u2OOr6+wsseuOwGpimUDSXD/2TxF2q48TgWPdUL
UG9HerAgew04byjcsLhDqXiw1nVZYI3sL7lJblXaRM2iQAGjJ4rvFI1wTmPyi/azpU8fXkQHPPQX
zboQCBRLXkJPN37bdJeirSh0FKKvzohAMUwDNeJPDHCxteT+M1Q4IeZdyBlHtqj9qIjhat5IQJ67
l18jRJ7MNlO/HlV+ORquAkT9JSzX87gOxJR7wRu4HkdmsUw/9DvrPYTHo0+/q4qiPDzxmA8K1Ww/
LsZmXDrtR4A/RgYg+yMbG3qnqaZTG1ads6FMGJsHyUmOZ14ATGTw61YsqgpL5uR8jcQoy67yUvvA
n4h3SAFIiZBlf9rt0dGFjYn9TtqFDkdmgkjmilpDiIJBeHB4CERpCNVxVddcEuBHImTcvrjBEYRA
csq6+/jRph6/vh7fKBrUZsv7XBXvEs1lX39V8UHMp2yMBRD0FxQGWbjn+RK9tdqdEtNCLOLj8n+j
L3abCAuWNHF9lNdRj9lyEi4lDOHdxR7+iChImDTiyQsT7xFYnshTzs2HCkcIEGlHfW/j96Zoasy/
XssXqQXygF5IpAAoduMEY8pNtTmAQAg30bswcH2aEevW/dfMOYfJzs7eR6rupozxNpAFTF+F6pAz
LOaTMGLCqMFKq0DiDR0zxG+Zx4GLq7ojHpPkT6NX1ussBifhHiOqwF0TkbZS3mturyanDQmuugHM
CVJVQLhclJxiBIYFUi93MbFgtUdWucXVQ1UfUnVQ7P2M51JTV5RVWfqRU3HPPP2ZcSsZAhX5O/Nm
09zIDoWzvEq5nShEMRmUH0z4jW23UbpN4eyRxXIsUmip/Y9WIR0YLBJiNjYrKCmizA7LU1TSAig6
YeCaaCxtefc0V12TLW2emSrp1iwBWczme2Z/luNHzuBswSyiQT+eVlZu4QlhSqzxnXB6ZkfTJIs0
HMUpz5EnwsIF19A0HZhvUcOASWKvj+rGI2fKjjOn0X8JbYrMzKjqq/oajb8dNkleV5BHUXnnjF5q
jUWWzaGuuhHTIPiXzX/iLcFFmti/hj1w/XNZ8XDbUH/wS9dU7AMp82Uy7MN6T50wtdiUesQ79CwB
e50EV48FshK1G8J4qlxFl57onHfArSLU+AATQTkl60BgkXFzkP9Y8o+FQiK+1P7Jj0jF6H9xKzOn
mdrdJzt5FW/EdIKs4ncIKJvY3Ms8EBNXGpYKjZST5jD8q6+8ydHFwASubKmXB4KDuKPAy5uHImLm
cxN1Toyi8yKMnvrrCDuvyTe2vtPpX3HxY+oEsBevsLMYHuJRhcmTYmUMvK64AJNvFXeOviOHZB8H
TXXChyITPcKonRfebO8Zaw79LiTkJsxFElt+NqIpo/ZCQSCMSGu8z2MIsWekf6ZcuceooJNXSrd6
b94KgCQadnJ1GTpvUk1wAiyDjMvRGDFDjiHPBesCZB7/S2y9dBDmop9Q+fJt6Olu7DaA6pn2r4Si
oUanbnyTAlRaahBszQNz8XeOUmFL5kklGimOOMlaP012DLT8IwGti54xKyJMVLfQuJvmWX+VSQco
2j4DIhVDAyrLW8izGR9JclcSMZZtW++dygQm1a2zybP1VRVfzGiPngg7eTG41hJ5iZ+L6et9zO8x
v7Uayks2cg1WttJjAS7dRsHJRDBbflI8Gtg3LLezXmIgOsgEbM5dwHeg/ICK07qqeZOyv9mg887W
UF6AUiw0ju6x8Bh5CnxB9C+bPJNdPQzT1pk1TE9gRq4dEzeaC1Tsdd/tYrF+weSMvtjSRTbffAb/
zpmhAAtTnHE3cJxN8pIRfZudTJmZ/LznfAsMzG6yCDPGdN7/ZhHWyrI+HfZqBQM6Nxia0vObk87N
StMmqIYrpTxJMTKFkq0zHVARUh4RZpwhPBqP2pE26cCioPkQY+KOuOBAu4UL+uQgvLUN0Wg2Gajq
QS/OtFpg7bhIVTy8Zxl3UL4FTCAeMZ3ZPqPKsueANbplba1jdBo/dKWYHCFDgJ3umWsEV+N7Mny3
hM4Ro4XE4NVSBhPZTRZCL+fvUN9lJL4QY+UNzFcgUcMkPzzucnkOnHPiP5rwq+gbFrO5J70nK4BA
ZVxyVJakZBkCP0s387/xuyHspu4N3KgNOwAaetYKBzjdPfG+SjsYfGmkaUuPLNHkYdvuxi9xsLas
dQircy6R+mBnRU6JWGBdY7vLgcytCVWgrH4S7VkRP36awysrgKk74fnO7z4jMyP/0Sxm0+q8Oqmt
srCmD9Golpbh1urVkXfoG5aXbJl3tEvdLR17SV1qjNtxfBfYtjShR8RSbrv0AGKNqSQ/h/zpk7HM
TFo3hb9WY1M3pASJWlfdhMM6B+ZtBsuK2i1vP1TLAizGr+hz+LqDvCIVOFIF0duPZoatBLB3u8tp
TFj5wR/K3f3gcWO+JHBe2vBuKG/AeXjrfJpMvChY0bobyvWCJo8DwoDixa/SUGG06KsWr4INpGb8
+KeIZvdYYhnXVwYCfDqa1k6b3nGZVvaWpL9h3YMsW0wBsp/oCbPPIPrWhLIbPEMskF3jkMln/J2d
s+7alYuGfQIFBAvxR5NzIXKgNy/JhHuMWnBqgbVEuFfeHP1u0TiZ1ovw+TrZWZffB/hHlldVkEvB
DCuu1h9ZQycpHnOjyPxOOdOmSGe+/ACki5cl22o9pXf1av4QqNeh9TcRG4LorYdA5qFpViwwWwot
CQVFolxT5DfeQ1GTIWDg++B+AgzG2rGSEKpqMYbB2zXHH6X6B13Erw9N03Clbeb8M2PgZGg9/w0y
BtIhlnaW1dzQyCgWO5Ej3fbsDSzYvfOhYjWIjG8z/vCr6zTh4qW86qiTZa93kFPYyUb+5jWiX6wG
SMMLBp/dCnQo05uZI0EPT5XJV1++TsVnyda3GB+i2pZnpX8OYj6yEaejwnwnHLDDWn/IKGxlxA0S
LZqvhFy/Dy7WT9v1pLKYgDRSz8m67wf8/NRap1fLT1caRg/+LW4UzLBXpdzX8rJEi7GCjfTjV1Qw
7CXzV8gxo1fU21wyFlXwnccONTEmKQz93aZZOQijRzEGc+AktOWl0H+VkY1q7BTTey+kR/dnpo7V
S2J76kXvr61+LnJp8V0Ao+q2IsekwvZ2XhHtFk1x5i231KtZ9yDz0FDuZrkbJXxfq7bZZd1nBa4t
ywq+J+Dh+CZZKleIMPlaFpbYvdE9CHyIDPPuldm6yPDrZJrHBRZARsmB/sFkAtyuI8JXO4auOt9/
OX5XOIJ96VvJN0IARvwPk/vkal5AhfXCGi8xvo7D32i4pM6+94aYfKdZEbChE1r01hp9qEk2I6ds
bFLqe5FyVZ2Lnp9oeTTsLRiYQSzg+tB5fCPb59JG6cLqiGGeURCMahtGIIeuPwscGBV3dFYBe7E9
M8HnQS4KG03y0S/Aj3wh6fnVqppc8jwwgS6aSeNa/+baW9Gi78qdO0nROiLhh6ENRATFGQUH33tH
8qwW6PDyLtF1yPJeUxUS+zPR2KfcQvffS1+o8EBkouYWFN9sp+Sv4iNcWqTSYH6iqrUnpkT8mc8y
+8EAh8WArUsSLKlzgJOBh4nat7nTgosBtN9exPw0QDgZo4OTfpfzy//1vpDYdRizH88DViglX6a2
DdgfVXIpKO+UyvF28qzphGLqMPyZvdD0GrbS685SMw6w5boZjYvSygvpTpWmdZ1+WJkpLAv1QrwN
0TtDEBPeIDE56jM+8wte+0LyqRvxX0U7W0i/3Mzd0PDtvUj2QUpP0C6YeoqwM9lrfV8pdxXz6YxU
WJftOsYQpPKEBOsYehDPLi1Yxzvwb0I4uGJ9lL0qAVdJmFFL0pltJRqkJU00NRBjg1hYz6VvYLkY
4umAmAZn2PQsm2o/OaVXAPwpjJCEQedwFz4+9Bw1gVpCy8F5LAJYDTMsKmDcFBoXYHzNFldKCI3t
N9E3lBiu8D6xsHPiTocExecr6kq0FtauraRqRbm6Loq90KXZUom8lPpfasUL/zvOr9BxmQpB0kj5
QarsTakeCn1dwwKBWUTCuLhTUFtMXHPSgweVP9g+tRCrteKjIJxZHpjojsWv0RDk9JiaNP7s+tlH
IpNlpOljSmfxRmuzYGeyLMwkWgwMqh8BHuImVYBhtQU3r0nDin1F5eL5Z8BEzQxfacI5yzklIHKN
lrxUdWoxNu0kzHQC57MsviOKyGbfmsfMA+CVb1mP5/YWID5PzOKQYhTEV9HrZTQFE/Ae9n+3WAUV
VyRzDMnLtO3cHkm9kxNmvlYewWeRATGLdS5QzyARDpKJ1cbtKiAGu5S8h2zcQhJA0E4xlDrLfnRo
dG8V1AwGpkhpjbWFQ0Uof91M++5ObtSmDUutC9j2hd/tUZcMQkg2Z80mxrYl/TZDswnLZMmeMXQd
HOVkNIg6FDcOlk59icy3PLW3Kl9gzKCchxO50OvKgy4jExiezhNg4X5S7WdEVMVh8Hzj7E6ibKFZ
nCebx7wc+1sYgmL+sqFp5426YqXXulI57Vh3IJscMG9Ts0F3iuyzxuWWwDKoi2/ZPsuDJynYvFeJ
/VZTDHcdz5h2gD7nVmh3lIduzrLWNe+l63TPuLyzkgISXrssIXrOMXMYWDebMj8OjoR/FJUTOFfF
0QjOeevIj/mfi0vcKLpzZlQ0+diIOFTFZBxjqSXIqeo+IBE7T8jAxTUCkWrXpHGJTpMEkY91vNFk
iwfsJ6EFlKDO1GdzfGtyyHJvzLWlGEO2/pdrrLZBgESeioK3oTypn2G5AbcBvp1rgF6kAI3nNlKI
EHYgyLPw+/07NoGvaL4wMpwYnDccjU7EtK65TuXZTh6D/RP334M8b1gOQLFWpti8rBuLypcMdmj/
5M6jy858CnPWh+gkArCs/HfB9Hx/PrejtOKBgDAQN5qgaq7aWFn7dkiy6Nq5VHv+BSd4qiFZU9Mz
eFD73wy8S5h/FdG7BASu/kQihRxnsL64RE24WoufyT5BVAuVP4Mdrs49ludVNH4YsM/bo+T8Gd1R
NXcqmQD/6Wh3TfrjQZ3zW5xg+tnapG7PqromSKiRD1dX1hBstZQiABciy3RXAEei/KxZ74HCG46L
SJ520jp2q9ijkRQXqujq+Mnxg60l/z5j3Gh6Mln49Q0xbm/fZMkVIQlV2jHbV1FqlAR471m6EvYt
lZER+lumHmQLow9IjX05Dhy/jIUwKLFpginvFjtdtCzeVUaSXchq0IXNxKQGyPAhRwd98DTQkFn0
o2gE0ZWbWXcMzEhBTS8jU6LZGzeVhzmj3PAgmtuBuX4UP4RwNlGMRow9LdprecZGq0Mpa90SazAo
3zZF7IgoLs0W5f0B43kZKadBRoRCZHRGCAd3i5ug4FFJyc5xS2KmoSyn3ELrcbbThjNa9EBa7pKM
FmDNBqWE6rXccSf00QaRPplfmwaY5DHXrml272AJRAfSN1LlGjzujHPWjkdXLlojYPZUEk15z+iY
We5DcO5TzxO8epuSdlvhoWQGtAJCgV19hL9JU9fED+AuY/E3oopY9BkiqdKqqH3ZymZ/jsL7Z+D1
07bNPps2NfvYwP60Nmc3cxO//cqa7968hctgM84/YcgOFdIHydoxPjNctPXLP87dHn9gJy4gyk7b
81Nqjz0mBhY/IET+hvRqNrsuu1NDU2Xrm6R8C8ebMhe8ebuKhy/uD0rwNodH+013tvIcHky1XjsT
K7FeGxi3YkDNJJmDVuAS5QY3pXmSHIy1guTGhzwI8JMwcDLTYoMUZSRkzuAzY3tZnVHfdCbVOd8O
K/RiBhShy7TWYJ0mWnZCaQFqD6oA6X+yMP106XHxF0zEynqDYmSors58J+tqdmYXLFZE+Ww2D7ig
3ZqvrKwuBgEtaOnWocN/rvKJZjTxcv8ig0WIcPhN7RG/67KnHfUvonuBjizszXbviWlLzVLI2uA5
5P6vlRKZaFgkmPAbnLoOM9lE4sUE94QcOLt8VLAI9Gars6Kw+Kl1sBkSxiuur5lHQrN4L0OdLenS
5huFG5l5DQLyP0yObn0JH13LAg78JOjQSXtPKJYCQ1vQ5YNYXTYaAeGAEBFckG7EgEEbwrKEtn/X
cAyNVw1geMBij2F81uD7SxLBW+1ZAB6L74aKDjdd1PKq0IOXlArJxwwyEI8vdSce7vo5s2eHOged
WuNMd+KNXq/H9qKLQYQoEO33C3+ZBlFx3zPEVd8dXjISc8pGDA4SLjDwj7bxZCEk8+Y98zz6qmNl
s25+VcELFcqFr9PV0tRp00uq7xk+yGy2eAnK93+Hjzzh9jwEPEmOIDzQPvNNgRdMdVeNEUEBLA5b
/1aTyHdzeY/rtpOvebedLNdvYUtuKp8/bgUPAJVJS3e+lXhGeSrpRUZNxv3sIr/O8LLyQ8/nGZIF
JB5C062s5O8UqiAMLwjfR2HZUASgPjTw8vkvTnqyxuNOHlzAuwL3gjkTh0ZYsifyNaCC8a/1xJrV
TYYVpdrMD/QZ9ieNK9R3ziMauTg8d7x6TfJlDd9RvOoJbjXIDi91eJTNW1O+5xV+KU9ADgeXaq1j
9lQ1Ayg+kGSVV9guvKqqxHTu+v4RMWRIPjSRtY6YNBO+1WQOuT9jvM0DuA2Jod6XxvBDIRi6Tayt
mGm7IFDTcdWoNSUD4nV4nJoXm7AGLHU2nvo8JoAZUigSu4AHUT82XINrOJ3hJ+JQyiCAFRxEhrDp
c+jpjHMF4qbcEZKJ2pdGOU3604JWQbYPd2jiewEvbI+Uty3K3Tzu8uipT+nG1D8K9cHTqSrEq3By
ig52xipUcbdbpFKg1IzzBuwtuJIzsyduU9FyzWRhhiVbQxaT+lUr5Lrcrrw6bG2O1PuofKp4TRre
7ahbzWa0dOz3iUIwYWnSxvd3bXjU9HcluIJ/lf1dqR9TcxenRzN6OtYLBrYORsX7rGwxI4fhPUHH
V6xLwBug7XisS+ceIqsEiKLGN7OiqT5K7cGgdIYnIftbwszVzA6tSXHzAOuRPiGJ4rqU3mxWp46k
E12ELh3mUc2y25VOQ5Ril9G15yhd5nkr6W8qZpgU5UqWUGnT97F4lnRbxR5oWtKJ+qIPgzXj52X9
GLELy8MPH6jUsUVin2NHkoHX1+yCsCNIYMVLKP+xrxuEY2Pu+nDjV+tCX0Kq3oGFTHH3FTg4Tfni
A7ltt8L45ZvnaDjNGE0MLy8+J2U92S+FTiW+4pJlwmW3O1s5yHdAmGrzrkUvavGYQXExYJG8SF+n
sIfxy675Cyh2uwBI+Ts61JyywK/zvYLvOkNJnrDnO/2XH/ImrOeUBR3vNlgCcyVn7mASSuDnrHqy
faAcULji4RbWl5HsFE7NHicNbSSwYXM6jCytrkGOIKxKHUF6AlfxBbxB0I1kadeO9aaklFzHMCGx
RUaigKFhE10MPnX1L+ZnHQjgydYXUgsrclzxzpcWDL9LikMJsXFta9tMfrAocmovgJ8b44iMNZsX
diiiwJKlgnX/z7gd/qUDL/MMDPazmH5SGj4zY1WGfMM+i5emO+Z+u1w10hugJFIieXGT4Zxkz876
mXkKJCr4TFgYhwf+hCii0lF2LEpO1Kew1NmgVR/8lezhhLHMUI6ZAEN6ICxlvwaxvvKHsxhbZFq2
jNVfsSckVp5T+IKXWguw50IBOPbKuU6RRY56u5NaKm2h1RU/GeEWCn3T2nA4iJFWFwHsfDgwUfmo
lfktaxdOM7AoiAEN53cYchk4SLv2wW/37KHh29I7TzT16sspzGAEQPvnT0y0A28OSBQfVuNZcK5A
YrVi0pBWiwaBLG2MZcu1EhsnFJ4R6JEyvGexsUgFGCP44/qD8zPG7CbJnqA/gzliR8PJTK+p/KbP
QL7Gl3gn8csNu4INtgyxa5a0HyivwuoyoWW1NLmF+eNQXA3B6d+Dg/TX7pUAIZ9XnnWXLylW9NH/
zfm1BhD2YsDdSk8G9xWeabvC2kJHjs7aq4tR6REagFfcM7cej1XONimXLo7jqqO0+ifzdasO3SMD
hgcIF9jOPmG6wazeL7cMPdiNOpeXesDPz02I9zpJP8h+ZSlmbI+dO74uvqwqOOgwICKy3+K8Cxgl
8emp5llRNiodGzlpQic1TAMOjqMq/wohGDBcHb9p9omzrQEiCuPX+VCJUjbFWyghvwNpH79TnaAh
4LdwUyNXO3u9f7P5yZQ3MZq0xNlpnENradBXm/uMao34c7MbVM47kbg88ZjMyZbpEgcbEBEqGrbl
IuZMoDTZZ4NJEcbwk0AbsE8FopPNkeOgVuc7Rd7zgRfjk/1pWIFCPvW3GC881f1RHz7nca/UrGtc
UwDaMkIc6x4Y9dUDf/bwVw3QTD1EHr/CvciAbJdQMIx7A6j2YR7xKVA+I20ilDiYDDfWNuSV6+9F
+mso97Ffwz1xflFereK3Ks5JdBvN/dR5bXvAaT/gGWzwgEnHUX9xkEFZENe86LwWZHLjP0VGACyQ
nZrnnN/9b2NY2RGT9oMdXlBM+nyTUtN0iCYRm4KKb9bYMqZO6aOYA+k6lkS40gw2ejhWOBvBDmTb
mKWDaeiqGZ7MXcz2EuXaTshF7px7hA46CQsO5EAsU9ojxxze3PvkEsXvE9aRJkFwmPtFbZxaCVPQ
S47tAaBfwYDyLna9IPNI7a2a9gLWTtEzsqBox9TPslZ2zVT8HAU3X3621Vej3SL1R4pgpWO0L/cJ
3ZfLXxnGF4m8Xt2v534T6JvK4rVNoMUf/RxsyyOtcEwS00Sz7re8kDDDmICDLAZfOzVvIwV9DZSl
80hnEI8Plq34Qcw+3NVgLGz51oPJ4TCaUGdOfgkReWuyq5vvZ1y0ZCZcsdm39cdNzmJHJCJGkIgw
hHfVg8+WB/kYRXhHWVNibSz1JZZeHY5/ULPCbrhVUPWakZdm8CaWaTR/ely6NfMSc9ow58hIHQ7A
gTaq/zIW605m546XDBKwnqMV/c744frSHSceg2VZLqn/yBKV6ZbT13S+fCaT8cNOXRa1mNWOtfVu
y10cQRGAw4jdFjMYqzei6LOCdkNwf6iOUefpJt3igTCqmd3GJiOlJax6bh66Jd25RZ08Pdrse1C5
iC2DrkmgoZj1U23FrCBHfS2OVn83SbA39Zekre1R+DQxu9QwL8z+Yqo4aeJTpfNo2eQ9CUYdFOAA
CcRlso9Eq0FP8dL5eOF7LPX6Fo4m7YPOXocegyRRELAuYuqYnSUpZgfjYWRC0pEVjvpHy48/G+Q4
V3Cr+kecsAgVKbAB0TdbXg9Bu/L6cQeMK4jdxLp1DpUP9YVCsoQUYA9DLMSMSajFOILvzSxPg/zQ
9wdJeym7r8wAGPoYmp00pXTnbwwMY9Ix3E/pCSNsqx0N/DXWjTUEDEgGzk7I41nEo0ZNsmeRiz59
1+XBRmGu+bC8Ydxr87Ecz5P0LYmt3l+p7aLfs4N+ljd6/IlXx5IBmxDjhuF6diav4HzMCRloBLid
Z9Xcp32Uvw2IFmjUMuo7D5TZ/sGENAFr1msuUPwbKEYpJPnplb8U5QMQbiTTOg5/dvFGnLRDAQu/
fIcHfZcCyNBxermlyZ8ER4PCMj6xP9Ni2hEPZ2u8jtWjGJ45b0xTQjaaviQLCiP5+zT6zso1xFqL
7yzc+e1GUpFmrG/bvBnIivjIaRmwz7BetqSRXanhbe4+DcAtivLCxoPW2hfz3tF2et4s8cnKzWqJ
eYhVMjLmeyH5Apg37DPgGp6GHMsFi15aTBKnElBvgFxX0uCZ+nOQ73P+zbo9UeUM2kbichJYwZhY
DvPrmrEovxLj9zx4mZKHaX2JVxYtNn4VOWrWPy4r+hWGRWjtRn2rjb2iXln8NYszgoyMVbhR9N5h
tcq44Tu6/zREF43eRRVK6oDmF8ZZ0OG4+PNps6FcKKc+eM2m39SMV0OEyDLaLN07G7zExXoEqJVm
QMAvpQGi2K7v03Rjs2vGAo/ki28AnjaLHAbmNCONFak4XCEwQ3Fuml4KaJv/ihcbuz7jWjgNpc0y
3e3AWmMK0iT4crDiUY1id+dxpSHiS6lV+DCWj+x550NnqRvVM1OOjN+pM5g7G2KlxGfjXyHzZg2n
3TZxHhWkLSgy6k+dP0vGFBZ2WvmFvrEEAslkvdjygJf6Kz99Gu3Zgs57Wo1nONItwcPgPWMFmA9F
mSn2ixOQfCclcNVImwO/FVOU+LsZfvkYu+Fi2fsoe8iOhyhKtWlHt0y98FHZ0hGBNAwAexxzB6r1
kTim5BbVtULr9Yd9J51R9SbUJ7te573vSs0NxG9Hb1WcOIpZjI0OjFm4bsS4hbCzeHACYoGcAdoP
xyAddsCa1GjVGEBTq0Wnlvs++5yRJIkkBZt5AK9wiIyngpzSMWAYgPOQibO4waCmncIEpMCbZO6y
oEAMoYEB6qsxaWAwtOY3gtEqtY+h38/eHO/4q9PxIaovfkEYFIJ1wkivArS/VfVLzbLk/leZDr70
LK3z5Bya8mD2V4YIQFGT6RKpv0bS8gZe6+YWNzdVfpb5JR1WCTpVjqVxxTsSjOyI+FP8p5m9DFx3
oSfNGyDzdflaJD1tF2OtAHgvIZKWGaD2sIvbZF9KFP84u6pokPh49a8Q9tNMhhpZHs7+Rz9vkxnT
0obuh9xOId/j6iR28hpsmpvR1aiqcDNDWVZwL/fwRjed9TDw8fIpc5ym2U4eL6pyYsFPED90f/ac
snTVJGaZ7nnAuq6hoMVUCvwd/DshRLGhQn1UuYqiXWF8ppm19Af7pDYjneFOAY6tbY3qQwNh7+jS
1upQ5q1rxey7JCzH7UfnhdeFVb2cJEx5h79eugHu0sPzhM2EmO+6qu/lkK6k1mbw3W2RWc3+B3gf
5qukdzu08Rb4l5cAXJLqFgvTz1j+lBpcCLfV9ikJumkiivWnYwTIg19c+ZJP9P6jL9+7Fh2YXx1J
9kzhbjDVwimXeE74JsPnU1GHKSbXc+7W8aGFuGXzaoMZtUwa62tAVzotGVCMcJL1razQXCSosf4V
pqaWnIgB/I+6M1uuG8mu9qtU6NooZyaABOBw9wXPTPJwJkXxBkGRFOZ5xjv9T/G/mD9IZZeklotu
37kjWhUSB+AACWTm3mt9q6nPU+ezZROVgo4xPZ/Lw6AvKkrRQj0m4ENg70HsNDep/Tlv6GJRXUQM
5cG4ZTmffBrTB+lAUcfrZrHKn8i+o20iY0qyyOjlTTh8GtTeG9kL3SfPhYtIq+WtEwKLal7sjkWL
8TxjOrbQlDgLEGg4I5cYMZNbI97ZRpyyXTPP1wh/Xhq4qzHmoXNeQGWJ6g/NJS+ZZr4IqusCSJJh
syUynrLkCaUZG5WSigWSPaowHskD9OYw2KFKqOKNoH8kqpRX1+lAqtewb83t1J2Ww3O11G5atHjd
DZBD0+spMp8z9/kUrlPWb5357FMGm6nbrNqBBjzbqDB5mPBk+Gdutq+7PekqTIpMqsxfYY5Aw0Th
oRiG8qM9sVBMbjqIM8xbtJYDcbGYFHOkIvRqecgUJXYi0bcLoJt5c3m/Bmj2F519Zh9CkilYQJin
7JFvBv2wuCLEHlYYnBv6oXyyYLzW42lZfSxYmBg9Ip/x8yKtiZstYYpU/5kafHTtA0V8jUC8Dxej
70djwWQYL7H/xaGcVaA/Ohb944xJyqCa2vE68sdbSz04zm0hqGZw7SQVGV6AJI9WCOVoKVkXZBUv
mACfwzpeizgHEfJCSSIUIH1sDHLhDnH2MZs/0qy+mLN9YJdsRT+11jVrKlTTDXPvPG8t3vYh9ArK
P6FHUOjzXF9G+pTBtIjNZYCLWzPtknrmGmSOIz+tyRdn0JrtAtKoKLl9GYKnOqJ0i0A/o67sbT0C
AMh0ukezFk+P43jKxs21Lo3hephe6+rZi9589iCVJrvAOc1L7B23BV8nP6T3ADwL7hzC1WUW0wRU
7NroLGgvhHymDLbUxIiePpGHYvm6b649KyDmLEHk9tGoJbIf9pohkA6DYhE9ETpW8eOH3/717//+
ry/jvwVvxVWRTkGRN3//d/7+UpQTJx+2P/3173eABIrs68/81/f8+BN/P0YvddEUX9q//K7dW3Hx
nL01P3/Tcjb/9Zs5+h9nt35un3/4yyZvo3a67t7q6eat6dL261nwOZbv/J9+8be3r7/lbirf/vbh
pejydvltQVTkH/740uH1bx+kkl8v1LfrtPz+P764fIC/fTjUz8k/fPvbc9P+7YPl/k7Iiy0913Ms
LTzT/fDb8LZ8xXR/dzxTO0JDn/S069gffsuLug35kvO76QqtXW0JybdI78NvTdEtX1Le78J2be16
tmVpx3HMD//5sX+4fX/ezt/yjlx6WAANZ/Pht/LbTV4+lSNghXEcIZTQFsgVzSmUL883UR7wzfJf
RNG3rdvNLFz7XaBcuAft+rsL8ccRvz+CdN45hP7xEGnlx0mQcIhmM20AqWyoyqy6XXGv0VKZux6F
pLkpdxKPf7x659jqnWMv5/bdx0v6lOD5/OuxAWtx7AYCEJK8bb6hsG3tnL5575DLFfurK8rt/v6Q
Iirqsgy/HtLc6lW89ebPbf+2HPTrx0SmYrNmG2Hp/fWHVYyJXxyZgaFswsGFYMR+f+QxNCN7aDgy
S+16X2XsEgFsmjjtXniRtufjAZXAaXJMzzKMPFhHKCTS4qH23Jxb86LPI3COTp27+esTk8sd/sdL
8ueJLXfpu7ugCOyMhGB3tIwAvYo2/qHGF1M27kav7Z0kMKY0Y3brWP5JVnpnAP76hvx5dPPHo9tV
oAMM/7Q+vYEWDI5qWsmCleo7n3K5vH/1KZdH7btPSQJiIqblxuMFKQ/mmt38ynSAbBRc0/c+lPz1
yP7zU/304NIKrPGY8akGgDd6la7D+NLBoi039c6ML9x3BpdcrtJffbqfnmIRJNg5lqd4QY0gUmHT
K7d02XbeZtSImRk5yfbdkfPLa+oIU/HC84Tp/DSky76YZFjKfg0hbR1+yrf9nsj0VfQJZM/hf3P/
vjvWT6N0NJJQaFPQc9sF++kIaeXEvaXYu0uP7z2q8pevXcfhIbUlb3fx093LxlTV7cjds3btwXob
P9d7oC+1M6zI69vqbYKCMbSgz//1Z1S/HDWe40ptohQxv97l78Zo042pYzdfj4vsgQSBo3ehzxPp
bNVgeSfV9fiZzMsLO3G4r9N2eTJTGgxWCf0qwMD63jA2fzk5fHdCPz00sNGla8RfhzF5JnjkU/3U
Xsa37d48UikLNfkeZn1hsHAd+zUe1Vt1VW6GmARmkqO2tCmvDBoL3m1OXpPzxynPvh1txoiRKnE2
hksYepmiNHjnxfLLuyiFK5Wllj++znzfXc3R8Cy/mDkva2du63M8wDwPcNcbqIUA69cxFPfdX9/B
Xw2c7w/50+zSBlMwdcshjWpJsS7QuZ399RF++aR/f4hlmvnuU/V2Wubpcgi6cmtSKNdBuUV3fVId
sm35Btnj3ev4q3fLd0dU4scjjlXvWqP8ekRz218lm/7zeOLc04re4Lcv/3cvT80e1bFd4Zim9dPj
V85GZKqMUYdZHI1Re2jIMUT1b8V7/Ff4Fv13Xp//eNs84UlWeMJ1WAZaP73H0H37g9/CtPNbl2aH
iqN8X2ujeW8O+seZluMojwWiK6Syf/5gcVaFk44wWhl7IqfXqDSfxo8OeX3TC7sktARr4wAPs9q/
M2b+8b3iSam1tITn2Z739TH/bswYJt3mxPPQB26+PcbRfcR6AnHHtjsztu8c7RdX84ej/fQQuAVL
1tjiaO162Fgr2rpwBPbVeqYFG6ziTXjtvb5zyGVE/Dj98QEdk4vqWabWznJK331AqLUikCXlzGpD
M6heg6AucaPp9XwKOCF4xZ66hSD7znVdNhm/OKy2LNeTDJ6fx00wx54fdsHyLAI6eWjP1Sba9GfF
LnkK1/QG6T8Hj3IDk4ppn/pudvLO5/7FgOJz/3kCP02KdKzbMKo5AapDzYN8CfbJvjiN194Fxk0X
DgCXHHvv7bvvhF9ecGL1lHC1Ldnm/HjBVTQ6iT1wwXG8rsJXOldcbjycK/ykK3KhW/iX7z2lv77c
3x30p4GVttQFxvnrQYeNcZKvkU5uWdDxYo+3zoW+o0R/QAr0CkyFxLJyeOdyL7//51GmbO61Umzv
XLZ2P4yyPGrishsZ2HMRrOyJoqfdI2zxSms3a5td/aiv47z88s5N/tW1ZutHR1mZjmKP+uNhh1il
wpfu8jzBSd0QQgCJCe3E16cpWCnucLpz7v76qGxxf/60UlvKsl3t2qZwPfOn177Tdnbq94KrHBoR
i7rKkvQxOtWKTR1W2Ot7kXnuFwNH7XhSiADPj10oeoFZa0jrRbLtJgSgKUqbIMGmLS+yVnjcp3wi
w1MMDVkeXhWFlHRym+gTPUPCA2lQsyG4NQjD8B69HLZcIqyaRusg6Q+HU08TchzhuJWGQXxLZA2E
iiL2LzrKezkyB7K17cK59YZyphFV1c+jLitCNIpsIikgJKW5LPu97bnJeCDePaHAVkbmKulGQT2y
BXoJUU/PtzLP/PjU7/zwoUHZtU3NJkMMEXQeZb+iewrcuLos0yi6NozZg9WW8j1T75/GvS8A6JSD
xPU/BZxqn7YjoUeyBa/MVmdTEW42Yp4ss8cwnmLzfLlq7aojasS5bxofB1rrGyFaXZN4r5S0X1HW
4bnqcn0wO5tGlq6qTcKj/8lUCbFQQar9koe9A9Q+TOgdh7mB1jaFxV44ZXbm+Jhp+6IYrmXQCQxZ
0qt300zUR9EWFjFBvlXRRZxq8qCpQCVo3DtFZ9WPHL2uCpGwULJKcexCPjWyi0B2BydHF4TbUju7
WfbjzTjGFXpHPQvMH45XbsbQt8XOL+2adtVUeAYNjqJHvjn3ZT+4SJcrIwsx63ZWfVKVQxCumTPA
ACoF1tK1qpuqTeNTa8rVjRXlPra6PFC3Oh2tvVAdYAtNanXPg7p2e6e/6JxKbaVuFdyLFrFhVVkr
1dDOdpxh3LlRM+68IAnBcLQ0ATNt0pghSARpLdbIaqQHrMxe74MChqgZW9N13w05TQ7DPi3wKRL8
w+P5ubdzj7ZyieE2if15M0mnp98cWas8HDh+GIWHxqLGrMF3XUVDPr6YFAMuQpJYT1U56MdWtEil
o6LLbgKjzg7T2Mubioi1bN3krXkYpDV+qe1IhtvYFZ645/wtcd3Hcip2QWgBDxiSsrq3Kgkwy6hR
gWV1EXSHDuL9ugnLyD1kOmzxEUyetA55VY13PXGt53VUTGInPYOPYPeAQICTyzlDn1bZt7mjeKl5
rp8dEoOmoFFIl+iDub0j7cvahJ2xONmJxshOHBVSwgyCDvl74vE8YSRQBA8nk9Ue+LDxedHnTrXK
lVmsJunnahc3Y/5cJy56Ar/K6N17MZi8lBNH1ljlnKuE1zJVNcCBNg8wIJOAQzq1jtN7h0b/etQW
OOOZ0QS7qaRVzzNzCAcS6JOq6sA34+mGBKWppoN9L+K1HXOPz+0uKI+GquFfedFIkHPXRM39GLoC
jFGeuSwUQveycyArIFYbBWZgb8KvURVOvsZSh7SiUNl8pZ1peAvV2FxWboZGNG+AYPe5pRfmcApY
fl0rdvwnU5mGMe2msaLZAIAZKlNv1cGdodtGUj2PMEoJUQYgX11heie16GkLFyxuaNSGqmp2xRzk
02kkcc15cWvicJ9zl+ZbbmgfctXYILIRaZ/j7p8td134LmOIh9HaDtlIay6OHQzemfwYG3UNFle0
iIErAj+jrdn0I/NlYvD28ZNUQp9xPLy19VxgtTRxfswflTaMZFUSNwqHuOsxE6vYS6yTupHdpT9b
sbVpRmuiLi9znD5OPQl2oZZUOfaXIu0vzdIGUR4UMybbceoCRMJupqqtoci+AUTmW+JoOHNAayc3
O1LozLEdSHU2gpEU725Azq49n3d1Y7sFdCS7yQnB6HCXBEaE/kN0CYHBvo2Xs9HUVGkbtrO1mfAc
RNi//NtJRSWKcbe2nPuKUNfQ1RnDwbJp49all9pEjrtxgAzYzYzrjinri4gNBy2M62Lfivw+hX1c
BQPaQ1yyOE+0pGlCAxIaj60KkR1kLSFMkuAMkSerGxVtSieFc9Sn1oxqymEWx2gvAvzAdUMDOdOT
eytLD2Sv4+el2PZmhgTUdvj9K4lKfWmu9E17tOYqf0DrX4zEQ4Vhw6kOPNTKSlCw9BKHlfRFOlzh
OClsIBlZ24/HyRuyp7CIaIA6joeZxbWHytz6wSzcazP2HJI+XeZT7nOel8hHoxLbkxkY43oa5248
BlbhRPu6LiH0ubkpaWa3lh5XZTTaryqfcF9bTmqv4tlOcYNNFmLBpDVivbOGFGDWODhT/ZrWrodu
qmld/VpFcpGTVkMH0KWeEYjLMZ8chAR5Mh1qJdBE6LTsImK5cnDBVoVRqqT3gePNH2MwiP1kwgpS
pULxbYa2ITVCs9wlOKIOPTE4m5k/1FMheOBQv5jpTMM+tyXccyerpuAhCKu4omsj6pKHULWtg5lM
8u7/aCDCRJtqBj5SYcPgZLzVXLYRIiw3bmey17Qs4rA6cwdAqi9Zm0u/4LGhTooQSQViKp/6jtNH
oEm79ouV5CEg6CxOZHttJiqYbwsJEhIUjWca09FozDEHjdfZukDq2Ws5VdsB6JNhnxm6KEWJ3saq
xuS8KCZ3nK/mePBEcJUZbtSjV9IRPguxpSYlNAOFPgF0rixKOtmdf13z/VPdo8vyLb9t67e39vhc
/l/o/NhsPWiR/Tedn+Nz+v//3w+tn+X7/2j9/K7YKgrPFZZtWqzq2d59a/0YUv2uLKHYpdtf+zsu
W4E/ej/K/l3wP3o/2rJ5abj8VPOt9yPF79JymJQ9Vyn+oG74nyd29W0f8a1X9+veD3uKH1bgLlsr
zszzlrKmZTumtez+vtvVutJogy5ptlYzQojCSUkaY0aytX9VOZGH0tEriUx0NATDzWBkepE8BwE+
4t4Yw2tzLJVz7O3BJnPb7tT4FOVx7l0Pnp0HGO78nrcm5KR9VDl4Uuo+iZFaEWWG/6IvfInQrAjL
x8Q0wgZOgDVV+LPG0muQsVbSTl7dYdRYNNtWR6yd58Ctk20R6CH6aCdVXwFdbALa2HNUiRu/S8lu
hUM0o9r04kTftXHYBDun8h+GhHZL2/j51jLl52aMG389ugUpYvEwpNMXGmNFA+YiGPKBmAkVm4RE
lWYPjm12YqTTvmmMFprhsg3OWg980JNlxAZCGTGXxuPohj2ya0hj83Qsqi6LCKAsM1N+KhqjqB7N
zMJFFztT5N5PWgT9BfNnl5B+lac1cxgzy5WbeCPe39KilctKyIHnkgUqjB/mNG79vVO1jvk5K1Vi
7cmS7PLnMOm86bwrbA2TjRWOAh2S1umTE/MSuu1drnVF/JZOIEZUTMLTKncCD91ExK5LvkHn69BQ
T2g764t0REC/hEwBjYJeJpM2YyM2O2ZFEkoj58TEEwwNkNQNFSfiUIoxUi/a8R0SMF288mTcVbIV
l7NpQVfZQomIW3wYZljP4Lz6guZi4xIdCKPUbVt0nnnugELoZoU7FmZGh6kbUUwuNvGcdQEm1KQZ
2rt+7MiWc4WK0TsZdeMmr2YXKFpHjYBMfiFMlv351jV5tRJkWWqMVVEnvR7DoBkH03w+FzYD+aRK
rdCHU5kkqFnszJ6LK1Gp2D5Yra3C08HW0XyXlU5ifh7byhuatWUnI9rlyAvhgZpFQkI4RoM5/ujX
jplfV6YXy9Nu6LA1y7HgrDF0OmNya6uhL2+6llr+dmg7H0fu7HmDeRSRCG1sZbHXAhxRw9Rf1pEx
jBeOO3blxme1039JAmUa550I48hOILZA4JBYo4sumpoasYYuprjb5aFhLQln2iXtNwBnH9QyuAq7
UKfNudlNDVusBUAasqfHPmfIdrjsVZ7lzrwy3TjEzFXZfR2KW6GkasR4mNIwoZLm65gQwIx58jPF
bu0/BxKvEy2feErqvS5I1hziWSOyHJKRDJDWLVExeHVHp4K7Mj67Vg/hg9WEIH3V7DqvOXXr2hqu
I5kxQNaD5bNYnJrAHUwgFkUN/T+cSoQ/MF6dt9Rw03Zbs2fPbmVmpJhE9WyGuMvcufB2aZom6ZfA
cSvvsZS6Sr/0kSuMS4cdZbedUb2AEAtSlVwZtmFQG6jLSKrPblW19nHy66C7TEftuGC9+9S8s/Dw
A+SxOEy+9nC3oGEPCxXfGohRyIsae52eS78fxGtU4Y30AAkkMYHorP+itfZ5BR2TyDL7jRSpjI9J
OUpjZ/qG4L03ZWV0lg8a8XPX9xRkZ5FVpKrkBnXnYW0XUbDLwT3v5zmPodUbxmQ1N/lsaOujaklX
+eiCRXUvZdsRBFsV4eDexo1VYuStdGYgvOtSgdHWpyaZgVDIZH8jB6DfF04mXFxrsd0iKfd48V62
2unqZzPINbSMqcwlAMk2w5mrjGYGdT24xrj3bZ7Fq8yyrfSqDpuMrUw8NCQth03XO68DPRr/3g0L
D7yRN9ruVqhZ6X0Sp9CwooLcbWhnRj7wqeSQXPCATPibTXbiVGSNHO9zi5EoeCRJoc5xRA/xuJch
fEwSeKsxPqMi79gsZAeseXJuHJRIQWQXzSWZQHBozLqLm0Pu1DEuFJUo+3LUKVSVPh/YWjXLre8G
dMKzSQo2/9zErnm0dF/ZZASZM+jRuSFe0bDNRa7oO0GwL/s84rXdsuxGWzNHUbL551c7/zMhzP+1
NZFJBfG/XxIhLQ6e6+j5+1XR8hPfFkUKPYxg3ePSDaHOKVgtfVsTKfU7DV6JtoWVjY1ihtXIH0si
y/pdLVVox7aV5QllUn7/Y0lkSRZSLEw9ZeFzthyt/5kl0U+VUH6TJ2gzsyii52wRHfbjgigbyi5X
fWevcm0+sQ67SSJk7K7TflsIf1sj/rEU+14UY/KJflh7OYqlhqOpNbPyUiYthZ+KrtVkT2U3YFKa
oJ8RM5F3w2sQUXuWHraEonyJsvFLN/nwxUT+NmAXyHj7rOLYxkngVVcUZo5hpCGuhZJaPBvygKS+
cGS3XgGswzk01QDwjNJH/XY56XnmPe5jTBNoI2t9oxtKCBqC5UANhq0iQONBPjYREZu5XsII/PzU
j9naM1Ogl0e/7UO0H4vr2WcxVhfuC+suhLwtIR/ijkri9dTC7jfkRdpM7UGb2AUzIkQi1O9Lg4+g
K6QvsRvdNdoExzUSNWCmlLUI8bZLg8KYtPZ420wcYIFeKV/fpw50ubzD05RqeTeoYDpU5kCWZE/O
usRW49vYbnDCt+l4aEu4x13yqRT2l8S3LxsPrHuctCQK+CC00hJy9lASAh+g+pfGIY8tAKuFOO9i
wl+akhdkBjbtrHGx2fgZwuNER5cshu4jh0gCXoHlRT8Pn1mXI0IX8LI8CQ6jCNe8fOCiLD8x1tMx
HeQDr3qqHibMkUhGbJ23BYUwSA54nUL4O0oQHIYUXgfmM0s9cl3yQ2bEFiks6VOZUhLQx8RWQJnY
9OPpzN48C5ARM8tV2+ONHAEH9/BBwAQFuyCaP9WhlqyGi5e6zx4aMhs9U+XYpAnGsDV4R+2Zu6PO
EGE6CXFWFaUHY4ANbSSUWBoUg1UMZntkf74mXMHTC7XYg2zeGj6xXSBIM4T3bFHa1UKy4iCUwu1k
QPh7b3jtY53N40naR/oky9DYKJhRJRLyGpp/5c/hiTUPX2RrHOYmQ+WvEbuyloTrBPIA/SEo8fZz
DcK+yApoTYU5rJ0azj92cCUH/tmEZJNORGnlyFSLgUJtnaJPaOb7Ko4XyyGc3RakaaTRo/jBqQjh
4UYduNYI7cC68sCkyhnJtfQIs45OlU6cVVwnr40QzcmVleXBKuSvqhnI6Lbvy7KK1p7EptISocpd
xC+SOqQC2eTEN3RHcnJVJmMkYmuMDk7aoM2FC9jQVajzx94L7htujmpTklrVWUr2PHqPnR1Kik5J
W6zdTnxxavdCVs0X22lux6iyMTHBCo3LgEU7uQ8VFRQvHMtNEIanFv+oLKqppVXcWrp9LUYe7CR3
TwU9jpXKbLBa0W4pZaz8fPFt4h/oBxuXGmL1ZqmLd9VlM1EH8EX7qlr4g311NlZpdMwW3XxcLE5S
kyQlSfV1RIjXBNRxWqLpjACYK+FbVegSM4Edexhu7LbfsmhY5Z5jr/q+B1paD8/1tGgy6nI6GDga
NwNcBzMWXyi7YpZMsr0oUF4nIN9X2vffVAKd3Bzw7wYwdabotmsj6kQdgZ4aO8xYOcQe5Csvk2u2
W5/dXt4XhF5N8VDvOgessXSuix6ZlQUSzHvJFMLsOaGxUcAvK7V5yZp+J+dbXwwLv57KbTNfs9m7
6hcznHdtetaR2teuKqmsUKkiKiLyR4yijeDdtmz/7F0QEAMxolbLUIs3Gqn0kHsvOqyJwih0jr2t
upUDXBUVL+HpE6M0plKsI8zI2RCAbCGfh4iyBg9nZ62HsTxrDa/fOV639/PBXQP9NMmG949CHrNC
GyfVWDcnylP5fvaPC/LADdg4EnpodqdRal/F/U6H43U3Vh+tzsTT0t+zfl6rkoA9MDalB3a77858
0QNxhbLhHmrg0bqlM2yitEOknhT+c+SAaSFJdAKaWwr/k12JzQhSPRd6KwR8yjYHvkewuGRdJmJv
j7T1Y0WAW2vtXbQ0MWVMqMT4iDLX2LS2wP8UeILi4Lim2MjbRre7pfK7sSoQl7z7efWGZ12YnQ0u
E17cO1tTo0cPKWaG+HGN2PycGzAkw2kXQgo1OyLJwtg7TnV+2RSSbCWMudmG2MVdL4OjnUY77UeY
o6BemTNWH9LHCvB+AtxB0cIaqlLxMrowExM8HmFTqZX52uCQw1JovBJDCwYh05fsxNivXBgC2ccA
Xa4xoZDb8qJY5ORGWb+q3j0NE49872cxpWcYxJQ77M0E81CecafyOQXF+dy2zd40gp6AvfJC+/lr
h1BdGN4VvclPulYPlTHeVEP9qHqIFyXuh5IcXucTXGJz/3UiKXcI/+tSfVQXKES6VblAcLsIeP1Y
AQYZXodZrXvkPtpR97XpbrBa9858aIf4GCXGzdwWl3kpPxNnd52G92NtnsLvvaw9wHOFex16NQwH
/g+tQmTpVWhVx0blJ/5S24yVOM2t9DXU2Zry8DHRQELmC1WlF43l3aQ5QvTJfmAvf1V166IEkVba
ZC5FZ/pLNJSEe6HbHCLvk+za215dxE61TQpr2be2j2q2z/qxJk3T3uQ6OAujhqrJiAG33FlddF46
wXPl2M/KFtx2QUoSmVFttZ9CUL/AV6lP3OWqOs4J9AjbGh460DLGrJ6bLjiP3fbJDXmRjLOEn/BY
5OrJGPM3cwS1kI3L7LNK2/rGpix8EkfTY1aj5o9LhIqhtbHi5D5sqBMRV1lLUr2aKyM07garvHad
i8IM7oLB++zGHRaDpAGokF47uVhn+D/9fD6zDMwsAuMZ0+UubSxQeg54ufKF4hd788L7LCvv/NWz
suvQhEphCXMfx9RG5qdWiaNWOGpYAjJvxhu7np58d3oN/fBc2AYYIqLn5yRe+651jVaAanUAwi+B
mJERxlmEKXwJ5z7KNVkGTUHQQnwIy2yf5liO8UYXzR1lX4IphLUWI2iloNTHHBAR9rZnyyiv5xon
4NCT2wTQk23bfZAFn3zKOnB18rNU4v9L8tOq0mcRzmTHDS+b0F53Qn+sw+sseKL9dlJz+/rJv/Wc
4CxqwGPFem+L8rGcnF0YjJ+GpDuPap+oZ20+Wm23c5bliKkuQK2SnJuSHzM3O807JvGWVV/dndVJ
cu2a90E13DcD4mAJJMxsSWmooieGOcylXHyUGV4uZ4mfkrAVqCowh63S0j1ayvkkZxNzy7CPpTyz
RH8YrPmBMgM/WZubAHZS4bhrEg5vxo5anS2J04tObc9aCWybtJ3IrRyAAkJ+BKGSAHo07pDFHwO8
y/EcMKu4WIhq90Y5wcbInq2OOB9rvLTNZju4UPSD5nR5PHPdkh+rWI5Pq9LoLx2FGVOSYViRpZPq
+6wEeR74F30+fnJEsBtK48UPaZjVhXVlDeWOIh22ISZMVhTEvbIcmY5TVayltnciiMFh2OzMp2M5
J0fKe5t6fJzKneJiKnsm98p7pCGCIcy8Gsxyi3ZpO5I+nkzJVYeiwRr7leOpOwmHySRRUbuor5vi
PI+NQyCcTSGHa+Nsxjc6y5d5QpoqN6ODEUxNFwWEFn9XASbxU/NTmjGXOcW125O2jPgBEPXafbJE
s0m9iQgstSnm4qFDKYPU43QwiTZKGuBzeidM+7Ie+ek0Pk9VC8S1vlBDRlJ6tiEBzG7FKVGXXxkh
uPVnOjJQBTcxWLoMY5lnhxsKoKc1L0AfG2gnjg24iEjAVa3JsHbcE/p+p8t/lZ4uh5EmH6QHDYUn
6bJtxAuxL2hsz1AVJ/MQu8W5WzvH5eRqxm9nt7tckjmaoQwhpmL5d9h9U7GEHqanWSSv3MI+q83+
YbkLLisG5MMwgZlRKwIzBT4o29s71qvKwrumNMl96XGu+6tCjbvF6humpIWaiwnBufBDfRKOpOAZ
KWUVf6UCVhHlTR0gQtLJrnqImuC0t2BtVc4DIZNXDMkt7sFNoMmXLcsdFfhTT9FeouFU9dbaHaNX
Xk/E8Kadt5EpHOswPl9+S5M2T9MQfGFIKVRFwAj2TV+ve9PZhxHYSJcQPb/Ag0bp1/XKzw6uz8pK
t2atj0iHqSU/J9sA//M0QzPzb9wCHlYZbljmbVTQXw7hcDagADE0fC4uumJ0NTkCKgsoaxtdqAQ7
5MRAyjaIIVY5683lmLMDPm+5x96A7rpBA6zYTjWBOGlGhgvJVU0KUNXEO6u4g8BVm5KYSIaNOWbb
vEfSyCrUghNqFddVicl71iTzevSAo/O6lkxI/qH1X52xONhmeJZXwDbYTHANTcQ57lXLz5N1tU0m
RMcV7pBx2HYtNk5m+G7ZBUMN9af0IXTGM68T+zCczqkTEOWWgkkoDx1EzVSM5y3rLfaGRyeQ6ySM
HkQAWdUoD2K0LjulcSxPa2lZ2zyNDlKTp4jlszPHs6VcOaKuT7ELh629q4Xa0P3dMTOcC9+EY7st
kZ+ErcdqszkWHjMbZO50qtaU9HZhRKAdIycjgXQ2jYONvY6cMjk+th6ikfYTScyiPmG6XlPm22Qj
Pmg731tJsRKOcWVbLLUlwx6sSRsO58t4drpsIzhDr2uIWgv2ZhHt4sjbzDW5V3Ro6mA7Yb+n/3ui
CBBT/XT0RveQqXrbN6SdEbDWF/vEH45JQGp9+R8cncdy6zgbRJ+IVQQDSG4lUclykrM3LNvXBnME
49PP4Sz+ODPXlkQBX+g+7V39Wd5KDkxNcrLVesT44FzsvXtYeohKQS5mp84IHst1iZwn0c4DpNa7
bdgkxaOf5KdBVKeyms8z9PISAI4g0ZCBEYto7xDhsJXky9BK7Lre2rIK5zly0UhMbHLhTq4bXc4z
QYs7IoXtIrEXaQsw+ztFXzKL7px5Xri+EUxr9laujxbBu+jP9mVQEvli5m/4jm/n5VMOxbmM42Ps
49fjj4o92BjcwXPccU6CZ8hM4rKzbSzVUdr1Nbdf89g8rGdh4yQ3rdBYMpmSuzAaneSWScojfC4S
kT1a4e4myvRLpIMSMaf3Mnlgz9TqJDau2rAOjn1ABEE+ZYcT16dQZMw0nGKQqeMEwHye66Ms25u8
dT7rMrhGtXwtGeRszLn6JUgx2iL7QbMi/zkjJvG6gVHlwJYsLESO81rRRiUhACmIx3IAj8tf8wQ8
8tmAzlqN5jaD1FVr1HCL3SPWscCgZsmegTRidOW/EUi0JgDar8r4Y1eFk92H2lwIkwbWRoQzFeW4
SVrjWo7La24StWCRnoet+sqA5m+RgFpLsh3h91a+70JQ8vRqfVUw1BG7Lfym7cENltcSEcsWvdtB
NEkXerQnqWuA+YyNGzuDPVIETO0a3VthRnTuZhpYthh+iMUBQYDZlkcJCQGr3ueSme2+Z8WFUOZJ
YGhkr8cPX4hHqua+3Nq59Ss07fmc2Aurcci6Bl/NbYNoxDLVVRHX1nXir56L34U53bYODFJ6qolr
xbNPDbmOrbGbGQmxiSB9sMwtLlISnHw1KLBHA7OSFZ8kB3Hnef6hktbAWVKzqFmgHjShEhxkUTXn
926hCVsNroijuMvsHLUQn787elch898qNfgOLsyMcln82YOxb2NeydLyRuVVfGqH6a9pehCIfCAV
aiFYz/zjnBcJPzwgLtq4pwYkU4a3VykVhLpJ3r1mibaNwa86avvViWH9Y1FJRzLh2F+ZHr+Nk/32
wQQEPXAh6xJ/48347OL0UJn6Swe8kQbzFQZD0bNyLAxenPGqH7amTX6xKxIwHuzxzPpmQtiwN6qv
MuqutavhnqXqR8ul3bdmcS3TewAu6H4Q6uDcxlRq6KNpZj9BwCUg0+TMRLc8st7hnWcBvWlnn/Dp
Xh+kBww1Bbxqpf5uokOAw8oikxfHlBA21YqyJ8mMgRlvlEPcxUJH5vZ1Qk5uvJfzHAEVeG8HPnUh
gTJYrMe2j9HMIKOt8w43tMIG7Ng7VJ0oH5vycTBe5swITp3OXluEpmejua34Bh0qmxXEMmDWziIk
pUpIwkuw5lVFQCY44KI0/ppRn+E55xXUheuDCahvDKCBk26//WT5sTs+/aBtDqNSdpgeRBvP+zEr
brXk11Yg9NYK47mSD44i2dGMjDDJbUEoHFbETBNhzU5/b8/J37zUO0AGj0ZBjdMFDjwQuFi9u2wi
1ZMl64/ldqxSpDa0zYNyX4oIQF47MX5rVBoyGv6eXePTh1op+FuXGEC1v76lZmlck3ixmNJR2mve
Mk2dtEs8YLc6CT38t4xOPHMXRUmzG9b+l/3lVpoxtoV913hX7fK/EZZZ4dLzj4+qtKjd52MZ0wQu
yFu2dmGBmfOad2nV3lncl5NY8w3GebfkJV+4GngXK2DuVN/F5VFSSDXM1QpDnf7/aLtoLHZoL04y
pq9pmvoXi8ZvbQ33dYW0XNS8DTpVH4ndi5PdYj8azCy66ZoWVsxMLO7EqFKl49mCDmJmJ6+gzpkU
5+V6KhVW3e35Mv3aTsuh7zvvGRL3u8Jils/JPFlDaLSxBvdKOKXuINL75yFvSeUuUu9s9dO1IoCz
KEUDMZq7VPmExEwD5v4Jg8LWsFg3y0cMYp+uy9C19bMbm++xchJapbwBoMBP6TUnQjXLz7Stj1lD
Ogtq+q1DgcVmFpBnUt7KAC5KbFM2NC3pJX9RCjsHrR12gyp9cgPa9loHBFkEw31eSAihPxo1wLZv
BFk5lBLJutxzOfpG1g3lel2w9x52s9P3BES1AEf5dM2Vx24pHi5HrI9HBVDU0Iwcl5KDRa+Zz4Ms
D4XPLDPX/XEg0Uy1nFAiGw7DMCHBNc/GUudbCwWVjovf3qx/Iwe5qNH31TZbwhws4jI77d6K/Qpq
OqTfxCmPhAtAalungsj2GHNwkWm6IlQFh5F4djMr3Duvg0vtavuxWlK58319rda1ycw4ZkSouWSB
s/Mq3mU4ATypHeaHPriLBmoHu5x+Y9+Dp2qaxz6AcpfZqtvPKw9IpwOXvzwOAdkm/x8eEvDZ3Li/
ouFtagT5II1OD6DPn4bc58Tj6+Ms5h2IzlutYBpV/tXNJHeGyddOSv6tsCEL6IAUTWTTVLvqld6e
uqPksydnTsCGVTDBy9MczPGh15bYRs3wljDbP7UdU7px63oroKdwNQRU7zeILGq1OduThUTwdDZ9
r2svIsZ5w1IzOLYuYvRgSsodQtQwwte0MWx6FcU9D2Op3ZtspcgvcT5IMnju5vidONZo36mZ4hV4
NA48gDpmvRvigcBxD25j7+KOG+buK4vqCYb7s0B6jVZIUoDI6dZvlh9tcXlHsvztahS3zWwfZocH
RVbkGzSz97YU7H8mhGv72qNkqRh/eQ7gwMzw31AH7VPhnvqRQ3p9TGBP3buWdGjbeJAthHKQDU21
VXV81xvZs5zJiZCmsekDC34aQIRwmLqDyqz7iS3mEcn8dTG+3Yr0RXTTATpPZ4JdBaoK7lEFONNp
WJyRsqrFvHNQ6xzH/tkQqgVxV705GtBKu4h3w867TRxJ3CyLSlmq9e+5H01b2Vbyjriw78iajAMe
IHHsDe9R18q88BaZlyTx3hxlP40j01XE0MlhKQwYnXZRhMkcE5igGOohdfL32XCaGY6EbtExSh2p
hOvZzvZu0kyPSDgDchhmvUvWsWgtLBJgkv5RDAUZCz5jgJJS04oFE5EgJ+5dkZ3SFv1WLSxLjDn7
l8e9YDqS3VZ9/m4ug/1QFs/eAgWJvX9LsF2wK226pQrz1Lk1fxDe9Bc70Dx2DsyQJMYcqeIM4ZXe
saks9s0YJfQIPT0PmmO2rsRbtcyBdJk+Okl8oyey7JWXLZTKPU7EfnwODDkeqce+imy+dZCVoZcl
qa1piLOiM3udKi7PWLfDUZj6Gs+0yQaqVm6GkjY2oYOvCIvi2Zk2Uo1YaSo4xgvEUu25P75N37Gg
9nJQ6bcD06ao8sCrNBP5kAM2swKgW4MeOzNQOS8SLp05qgfLde5l47xPmQGWKICbLlr7eSyrmuyv
EU0sjuKM0CQyvFCgRsnN4LA4k7o6cwx06XLBmvqJ7ifa573YjyBfTkO28BHRio35i0aqgupbn4rc
jmnJZ5RZmkxpIZD6sEp0DOIqkuFumVK2RRFsY7Ok5cyJL13a0n5tg33MBNLLk+OQ1c5x6rgwLBcl
yCvKWGOrXqrJTnZXtZRih2OEapkbdGvRK1Q42kl9I0LcJMLQmj6og+ax+cTN/zDXA4VcDVQXzSDW
D/3ioos7xQOMpkmEmWG+2R0YUbpHTqFseUfeJvd27xAbNib0rpMOR6aphpt/CYvNEGaO4uB4X5G7
kBMR1MwIYv1ut8jEUdedhwi+yjL7zUbm0MPahgeii4q92fQt5BQGT1lLxzjCyhtblNKWyipk6suB
rmfdZVOULsxRx5arMzGyMwUmQiSLs4gR+FZ3ptj5nEGD6bH6nCywZYSPREO09TAZ7Nqy42mwTOjq
xvQeLbgzRgMLoNOntwa79KqyO/bXJGzE0r4p+GmsBXh6jVpFe5/GbMna4DbtLoOulguD003maLqL
PnNBAP3LpJ1tizqNdz6PIA9Te+wk3GjeWelkGO4CB+GcW3wNqfYPDfxUrp74WK8CG/hOAjgkjZRh
n1B9h5OJ0QWDtEOylIVUb6luDJ/xpIeUmVccQ9oT+ii96b12UybDiu/Okmr2BODF0GIRgsMY1Uyb
MG8h/0bB74IPJMyzmvep+VZDvuz9at1zKeNkYxvf9pJqCZCWVVOjdSZaG6t7ZPNSnabiT6T6g+10
tn4YBKCU1lPdC7Vnh0iTrqtvEGXtyMZmCoQdNsTqiXToL+qU4aU6J9F86RJK10klRNYwDtS1qUDN
uW9oz8Qutc5j25t72yE3QPVpdpGtDwe+qLPytqW3Cz1wkGK2w4q6Zxdn1ApWmZwCJ762jZMyqKNK
iAv9ONXpd7nArTLmRjDJtg+VyqYdOszxHJF+pCbEha3NvN0b+RtUZQVsp0t/UwekR7v58pbMT4ix
VjtTAcm58RxErsmBfejVaMopDKycXLDsuIrHNo5n4iiYJyARjcmOkojI0lFnz4Xsx2vBfRIhik/o
bKw4WoXsHpSyIUR4PoQc9VRBHUzVGj9U6pY7pPbQEZf0qjz7PkBmSpaVbkN7DICOec9xzNAZwR4R
W4FxSeoKMiqyXARuGHSxXe2i3ASPb+Vgz+CULxbCf1P9pBkRXyncI0IzX7lGZWj5h8lsfAYSTbP1
0rdZiwCM5ui9Nub4ZqlChHaKjr4pkRSrkcydQsP1l1bxMfSFcZwXDnUfTmrAmUg6BsflUDWMbgBe
MR8Djjrc9IriY0LoyyuHEmpmF76ALlzx6A7Lc3rsDBKm6hx7kGfSVuaWtxxRQFwiiZSv8L1hW/iq
2WnpPzeljEmA8FiVx/qe1OPx2CiYAIWRsIpop5su7bdCNO229dghslCA+rlPgwIaytQxaq+Z9SMh
JHQY4JUNhHX0yruAGQYAPweUqflidRJBrabFMFv+WxO3L1ihER0zLGimcQK4uFqP/NiAY82fhpWI
+I42u40ng5zmCDuDX8jztGADylo2GsyTun2eEsWUu1zw2nRRHyn8kAYITpdNzsHCK4BkyF12dcCN
Pvlz6LcNayWHaBVcBWErFcFBWp1lxF3B93ydc0W72IO8T/e8Qfbm3DStdRiKkihJBnTYhh5Yq82h
8kYkdogKDX1KJwKhowHbr68DRhV6zZqGHOyK6SF31TPTSARFHWDmIrLgm6x5sCNKoXYhQ5cSDkdk
+Rioljw/D8OWZRFU0zULa0ni5gmT0Gt1XKUm7HQNhSuPg34/Vj77VC0NxrD1Z2bg0mGK8R0xSy7L
BQ+WYf2rxg13eRnQf1Gx03QFHU3PBAjBqghb1LO7Q6pd4tu8dYPqJejsyyiQXLtNtR2dyn5ya5KV
MrUnIpBJT8TewlxM6Dz1bWIt03UIjGcLaTOTI9apzn5y+02gKsjyeXZ00/IiZfdM0Wzv3U8P8Hpq
wRqMF34lM3vLc7RFuUWwkSATapGIj8pF7uq6/02UAWQcjeyA1GhwREPKJp1dYXjg8pAA2RyKAfuv
HcpmKOLztR2GOrQ79ye2xUO6BAcqczd/9zwyzxHbI5IRJdGKKJ6mBviqV7dsXD2dbVtjogZQVxsJ
1YYoTuCjku8cqq1dM8Ws8IcBmisdArDPhPHv/GQFFDtiQGo2OESjiKI850mNGWnknymr8r5WRrDF
3IiGiqq9qDxiC2m0Se1gvOBQBHntTaYmiO9ucK96yqxsCPbdQIRH4Kc/Tt95u2C2yIPNnvulNcLZ
MEm4yz30WEzWyJcbmCT77k0JaWQzBDdmuQY/ESW/7ZENbB3fv8P+iRbUoNpW7qnJvX9V2jSkc7PV
iYesPSx28tNYIwBiqhqPd5PjkwlTRdwKuWUz70TQHuqAoYnBz4i9OEL97SHI6qAa5lH03eXBu1rQ
bFne8JgmcPXNXP8qn+yZIHa6ndbzienJXY8TSPk8k81w6rwemKWY38w+J+HEJoehc8lFlOONdElQ
NOH3Ln7+4BjkZdscPs3I6Bf3ZOhrSK/CRKqFsAMONF8xcPKVRWwIVfjLApKduQMhw3mAtVZWv10Q
DyftY2cW88zMPAzsoQmH1kDLoGwidgC/u4yjKQHtY1QRN6w7iqdlCY7I+dJQtuXfaAV4TZsfLBDv
g2ZlsCpbOL3KyKwg2krEALNqj2gAj7Ghxn0LUDVp2V7246kundMSsBsbKyxHZui7rOkdpFLUzGRh
+W0eHYbGEFtpFD7GD6I4F5PtROABpJsuo5w56llt0PvngJE4q7f2bFxrrG9ZRdy47RNGOs3lHqUF
EcFtxCgxtj+nIoWvUqvXfIhvcm25l7HIfj0AZjiJIxfpsXqxdWJtMx9UdeDLJ6v5RXlZnjk8j3g/
j3U6EhESc2rGURkyFd3GgD7CAqfEhqZwl3M+bwQiszBn0VVnhN+0AB9dRz7YAtyJ2XIhZwF5krjh
eK+L4dBq80X731PpmWclTDN02YZK769PY1rn0mUfjX3d1JDd07yfj7ZYbly2Y7Zkq9RKdFg+FZ9X
EQpYNAqr8hI/xrkEOdzmmGMaUgYVTOQJowIT5Z3jcx2xaRsAMX8URvxhUgbmce1cpCPk+l7L/dzo
fWp9MR+cwxbKESlPrbiZU6Tyo1VzB83Es/vtxwCR0Y4QyFlybEPpmpoc5o+M/vQgE5LRomCCUQvY
v+TGw0CC6Cqx3T8Wpg/SZVmF1s8g8WdK7ezEECRsNJzvNcQec9qmFPwolNRi43VE9WgiVhYmF+sM
Y6L24x5P/OyI64fLzEO6wLR8m5l5aPa+SxJC+WCznGqk9S9QPFJd77LvqR+Z/wKbskx7bzc0HsZH
lOcdGkOi2UtyDCQaQNrVe8Eozlb+a6qSe7eLfiUXolV9TKj5d6aqnwyZADxaWIaK3r+piLMMWopQ
Kg8mAKram95y5UQaTrlVHdxkOIFr/Y2gKCt3CVtz5jb43xVzhweSCpGK0zbpZ82+2kU9TEniedeV
nXFjCRGQvsf335hJ+nJyIANiMNjSwsmc0/NsEqqGDXGPfmrYjD679Tj4/6fNg/eDy3faYbymS6CO
VPqHbG7UkJrgdcoCHVmEUBDhaQbkQxqCa9DiSrSDuqfXQsynWF4WrsP2Cadz7BFQ5IEZmHlSQ9Mg
vCgtxXsp573RzFCWsS23Rl2xbVhgd/Kx4GK3UQki72DFcChTcrlpqo1tRGm4ASLwRk9Ub3qG+Skc
m05lgENruv5aMZ6dglAF4su3XcZu6XAzzz03uGrwWWbtNdcm0omGV5ulBEEh8LeSKEX7SniGQ/wn
CKBgtxiYIXwj+mbrbsN5gm9adxD2fUoLAcrbcEmAsrwrM4oLfQejToEGbCzfOK6OaMH+KDQbykJ5
15HoVY0aijUfuxmzAy7DpjPKnR/Z7LaXiw3QZRNgSdl6dST4vhymifjx3hcoZxIQ/pFCyTfaCwc8
qkMerRvd0DHZSSPDPOIk8+b8MOTJliaBqWOquu1Y5vXW5FBAu7SZA6ZNDDmO5pC/UGg+ZYH3GcMn
p3hu3jVmG/DDzZkV2m7RsbtNSq7wiPpqaCibbUwcPpuKfKhIjndQEKkOT69Io51copMophdTw1Jl
6bLJXGKorT4/qixCvu3yKhtaQT2Xj0yHoHrUC7cDmmf1r5XMX2rtGGGsko/OZeozL3x1aRYPUz3G
NPz+Q5cLL/SqZsYibry66C0Llyj6LupcNgTzfSXt17qfKcUe54KxaBGZfNBjBYeOiUCv7T+9BO89
wdezOXI0+swJdZkztRKgH0bUfeZi48eS3nEYodTKur9YNRSOIiI2GBPhP2dGkIhW59np1I0V7cbO
BkSVFRiO7AAVOhiORjLrZfpgkCPIpxI7j1gIBdiE+UsOGeFwbJmHLKxbci98r9+5enm3MpR2k0Lv
Lv2v2KA2Iuv3FPVgQRjwFdK7zfLpnytujfxNFsGnESO3c8C90qXPOTtPhkRv6JhiFOno51Ieoa0u
3ryBcSN900QzsBTbJvgel2Y/F7a/C4ZAkpcNYDz9q5GYhmYdfcwjSwfy4WWfXq22Yh8khBOOfkNi
yPKoFnIK2SLf+QhACtFhULarQ2SIi2US20tA94WWUG+sRrxlY/VeD+b7aPoNWqhvt3YffXfNI6XG
mNf/s6azXVr9qlxEPOzXb6IG1ZkFjL3y62brLwyG+Rpz25qZjQK9/edLcQqa7DFClgrtAfbK+juY
ZMnPJQzgCcp4C+jXSVhqm4zrFSWAz+RON+g22jXopWeljvhjTa/uufToCYuqfGPbRLLSfOOmLi2A
YR9pU6ko4/hqGpThGBIQsKwJQUuKnD678wzrtnfKU+SoHxt2/Kz+yR5nQh9nz0WX4l5k91Uk9rc3
N8ghTfU6mpCgoKncJdP0ViqegM5lxjMH1smxhnjXCXvejA9yFdhkeIQ2TUGCqGqsJ2lWu24AFidJ
v5J28tYazbu3lHJz4kL8Liw8brNCyx6BYlDl8GGN8bwN8LhtjIUYsDIg87xNXsvRvWnGgQinxMMp
0V3mmaIhzs+iDKyNu8zH3DVPES8zTrw1dYimhEZY1PqjlfNPXdVfMK29AIV/Yi6nbu4fys4+Wc34
VfbUj1237KIyoeEEgYRmlP0rSpYh+tSKbWHT3VQE1bdMkSw/QYJu/GR+Qm2fwsWQsv4WHy5Fcd2q
a5Vb7woy5iYz6ebHxj0N3vysTXnru7DyWo0PxMqFg8rrEgfqBCbmWizZDfbGMDCfnTWBBQfK6EEa
VcR7iPrHcLqrg5gD6rEbj49MZt+qgWWfnICdTl+40u8d17+0vvUiy/E+1uk3A6JGeEhyvCf8gXel
GA4No3WVYbZP046XO5BK2TMdEzEV6PAno+GkPMiFeVRy8LfW04wc2xDFPYoSishSvrM2vUOD+egl
IwkxBlBw0pg7n2wJ5SJgQioqG/k19ARYIVt2NwBhW0EIjRvdWvgETd/e/P8XU7wJbLdoHY6UR6+I
WAmbKjnp8cUxL1F5mAB6WXJyTwwHDLS8DMlfXxKpIGyw4SmP9OwuH0aWHnpnXfJyYbKevmtcjWw8
PSUtVWM3ssfspq/azorw/5c8juluodsHJHIqtMgJLDJeisQ6VsOf4cy3JmyPojQP2sTTSDG39BCy
pwrrQlLnT8VCVJr3ldCW8EkrpuaQY9YNQV7VglqDh5GMF6iw52YCp26lxXfcArdvgKV7ACRW0dTR
rmNgOJJBlaKboWTgj7U/EdQiW+bc8C2e2LUlmzWXILqENdAAXS3JYKyymAOY6bniNiIBl4cIqcgn
yGtF+mz85buK+aqv/5k6volIHfWnVy836Vpq9unzAE2md68QJaAmFS2Wl3UEGUwEOOcHYe+L2P90
UxV6uAE3Zbz82tpBJ+0s5y4p3uZY/uscwa5hYUe9gt6XGIPfRJCBWbdhWrC49W2mX8QCgneavtmM
YJBFVTkyKqAboe9wVECslTyNxCwOBOQGgXierfo7aaFfsALdmFr9RU56X/gQxdkDQTICq9NjEcG4
wyHk3sJre7DVU0eia9QmLbiZlouyNyJ8NyTORtn7nDY1A84hzIUxhDXAka20GqIkmgtuRJ5IiiyU
6iliScffGh4NA8UumRAy/4vccmMVzIsa99ZKEvwdy0wkZ93e91NMPmG3pg326Z9DyiCQ9bHJ/gGA
eC+c9KkPlh/WcvvRhJhVyIkuVv+ruU3KutgHpUnHvCA9R70VVjYGJutoiHePMa4vlkNdtCdfy5MT
DGdBjCmwiGIriWi0s8Y6GG31FhTtrZoCxpVSb1CL0RN6DZIii8o1henp90iB8dRtPBgXtMYeYsTs
MEioNtW6ry99Nu/JWxR7L/RKjzZ/bO54CHG8+LlEmB8RJ8GOyJXO2YuX5yG2X7VajoLASDTRyO9v
fb+4Fi01JUCYXz1AghLEwQkDE1U1eY+jcR/7y61LRhh+EVAp/CmKWPKCpBF3+uw9E0NYx8AYlei9
2eoQSA+JA2YMcpYuDsVsRXZbh1Ivx+a9dajLyiS/QUMrmJ8Ygf8vYGN7Io+WZ4cVedJhZJcjoL6Z
5UWfO7ee7ZPRqshVHB2HfAmOHdcZ9qICguTYNV+35QW681fsu6EM+MTZ5/F8y5GILlneOQNZUgIi
z2YG9bvgZXdsfme3MncuQyAc/t2/HuIYq5P+GHfTq9+uZw5yzY2Oc3I1q5Oz5mKnDi4XaZCcHk+h
rZpLQWq0HTAOFC0BTFHq8QyW6T/fKZ+TJt1BF1shAsGWpoO3soupG5fXrvsI0vSmrPpnplBvNbmn
26qqPp0ipeSb09DI3Ac8Ze+lurfN5JexTWp1P503fWH/v1BEXTrbYaq8Bvg12cUeojsgw8amldGL
OznQXPqccp37PfAkKXA0E5lPqGW2nD0GD5tqyJ8ohwlkj1Dc052TJ7ZEfEPf8z4iGheiDuLrh7GK
PzyX7Cu7MZ77nndkiiBETW5EglWwt2WMMIQkjYL5kG7Hw8TlhMbisVHcXXqaeYOXCptlN7042rnk
CFD2ntW9xhKRgMs+iXe5YrBDOyrmjqg7PznJZfi3/npTrV7mfvoVNYnFc93fJWvh1veUHuiKWjvu
Gap2RGw1n6iQyLi3uIRajb3FNPn+MphH3b4YJ784VR7LY8QD0V4K0qYa7A1qdSkZ+XBXQBE5ODlw
OJPh3Cll5TlIu7xRudeE0eQzT5HTi/LRvvuAT9eRLQbuPhUHN3spJ1gCU0+MAMyZhzgmwBlSyNaw
yTP1+X63PXqQ6d4CgbElyg1T61Xh6NsxS792Q/U9eIxPZce0AHYeqqFq16xdWuC4JOJJJAMfGRT/
HUPYaOvE7ZfRZg8t4/5U9o+oad0onfaoq4LQPKM3ik9TB5TdiUfQ2RnvsA2pggpunLfC6NxQOf60
jVFihZQPjTMV4ThG39OAYY3pkbGLLTJXYVEsoccO0W/YFDCADvja8LvXVI9mPd6kvLnB4AumLNEl
yDCYLmSWIjo0L3W0xguWRrnH77jOw7gq6vSKguk+s1CzdRihCOsY5W4Z3WErHA8EEi2xLaeLFVwQ
AZKcUUY3g0V9aM7TvGcNypCAMQnmAYQwXv7nlj1zXMLcncx9lxUviCbc3zaevY+FYx2KsrhI/tKE
WodCR//Ftne//msRnP5LwKpBVWZ58Ge6Q9qIctWMtBYhKwCSdONfuVeIPJvpUH1Wcx1qRGuSn7mg
OHT8ut8NRbwX2tlLPQrSYNbCxsJuYXdnm6zA1GLRb8171Fqoia01hreWpzad79j+nMeOBEm6tNgd
LihmzT77N4Ny2PQ1xCxdKBREdN70SruMXfpUwG4cLT4Fd7LjEGQj3Xr9A/rwFFvq24+cf6qwzrRU
P5KReV6nz8WQ+pskRiCj3Pd6uqkAVSH2XC595l3SeNhbUf64/lh02t8VnBG70PeYzFBHdWM4Fnw+
I5sPt/G3nTiMC3yEJS0zYrecH1UyqapzYufP6PDyrdNSqkG/fNfKuVmr5tb6M5b4xUuan0CxUUvZ
+6IXXX/H1rB+kzozWJU91gywjzp98Rz2rEyYjok7sL4bAL+Y6K8sO8Mhl+h7g+k6voR+40TRsnUU
0xDzJWUCq+r5OU67H6shu6+0dnnlM4ERuAabGONpozUbQ+uyTPZDg+KuE9U3X+FtnOenYDRvWZ/e
K0+dja5+soq1ymrRy/fTcjsxUSJWFKbEY1TQhsU8DqSw0FX7ZNVZcBpbvyG5q/obq/HSi3IzIrkv
VzKM8MhQFCXZn9X8icHie4U66F68Uh3tjcV5ChgItJrxQc3VWgjcU/37+p+t1YKdIi+4Ym64RCi1
ewU4DuKht8w4K+3ufayDjYniZbMI40mxbUXy7R2qzuk2Civg1nQSHiO/gKsxX0uvmFDjt7uCkbBQ
d+traNtb16Tfrdr3zkMXNOf9vfaGV8fnKHITFkd18kPlidk2d/DKtTmlCqk5lB09Q1j3Sofy3RTy
CuqHk2oms77yFcy3YaNVfG8W/jml/qi47tE8u0fPT5HPmZykbWDvqgW16fo+B/0kN3mPG3vsiksU
W1d7FpfEt55R7LzYWFYN0d71RAnl00QjEaWP6ysa5LAvxvhmiJef3loOkfsCx/XC+ue7S+UTqv9T
VRi3w/Do9PNp8I2Pbv5pzPZeG85757NtdxvnoYr9o0/KVMegf9PNPjKmAA12H304Qb6WEnjMIf7w
+2VXyZHJ7GP4TLvgMPeKxGb0eKjzNzOzmlkgeulsvWskPZHquUz8St4mZr3vbQnE5MvzcBVU88Vl
J+ivz3RslG9TWxwDHYeLJx+EwA0Ok8NdgvMQ9Lcj7UREGSXN7p59y6nWOco99j7edMdeXeCDyzom
mbFon0d2SprhvY6rByUTbs+EG3Zt1RM77kJHUmwv+Cpj6qaiMS5iQpdSDczMESncF/yrayyPGt+8
lD4b1ow+cxcloOG1OOdQeoauOUjDxScJgzQZESGx2aJvL/4j7zy2I7nSJP0qtZxZOI9rsQ1XoQNA
QG/8BICEa639nfop+sX6iySnKhPsYh7OsnvD4ikQCOXh9177zT47aFf+toUfnmU7Ae9bVM/c0TZT
ere0I3Pu5GXEvaPyUQ81sBUwKg7pA+yRmIXu5cAtJ+1UDVi24fbU+IpHHA/ATYxCf0zq8lKxYc9i
rpFRzrj/K9ZaZqJM15NOBAiHIwnwT1JXb2LB3LluGsqz3mJMJXYYD+8iLqOMALqVIWEFpS8Hnbgq
rUh0Yrl+ypEte01B3TTwsifos57QE41nzo7epbHGPE6SJCFbIkhLLSqjIlCBm8r3Ra7Vu2qmwbAg
W0VsoZDZV8dZJNAnSnpdUb4lHNAD7tMu4vdC+Rf7yzQkY5I6qqBqdj+ZNEtVLdsC4FbQ5LB2kooo
QCEtQ3q9nVC4q8LfDiVWhrIRbACIuYIlSekzZk9646cnU8jDbVxeGVRKh9GRySdQqyCNEOoVYS12
qWIn10NApDD9jVPV49D1ALvyd6r236LQ/W/sMLri3/49tcWPLsVPyJbrf/47skX6TbIsXRFFWRYh
kWsiFPA/OHYKiDs2l5ZpQLfTTIYw/4S2SPyawejpO8xOIs7Hb7VsmugwUn8zFEuxIM9Z1xYKVf1b
HDvpCzYbhApYfZAxlqmCzPuO2fsRYyfLbV8kyb24JWdGkeSKJLxXHyKKfoJz9HSFpHf2otvWza+A
4V+7En5/ZDQAlYYnEC/WFfLyA0BPGMw4l6fzaJv++Ji7cNntyWYcgufECX9dZ/SFGfOnh/vC67OE
hHTfdBYzJ7gNfMVR1iWgbgYm7yxy30HsFP78cBH8N6SaX77ELyD2AJ26nZYz/nBfBcY3nBMHhduR
vZJZSGMz/dv84hGvkJ0fKOh/epXXj/uHN7UO1VENxbPqD5vijCl3ZdxC+bDntXr3i0e6Uvv/6pG+
MHiSIlSCefr+2uYHybuWXVyvmhCms4/Lxw8l9xePeCW4/+sRaZsA2qrIYI7ArdPBYn65YHB15lmn
vV7fTfAuLs3JTronxexWPuGa018/2s+Xy/cH02mCkFjM8WYzC/75jVyqSdHn5jL3d2P6UUz4wrTD
33+EK6dSoaAHNJP65Q2UukZUl+ASBGexfqjEDRn2v34A6eeP6PfXYJrMCGSQSdjSvjyCMU+ajOGV
o+/zeGntdGve0EBya2znDXW3Xv2r9pPrV+jLB0SpkqFotFlYhqF/ec+MDiN+211al8ymm69Jk6ZO
4DDjsxe37lfBU3QLxPYXXzIOnH96WE0yFdXUJFFWZM348i0b8CBUefYWT2G/BYeYAOlVu23bKuFO
7wZpXtV4UOSrhcQktyLrhFAxfE1VG9/IqT6hisKhyBJB3QzhiM5q1saF7Y54p4GDJYBTtg4ieeJI
eA6cIGKTjzE/eVmWlqNZUVkGlrllOaSBqRGakXPhHYe5fBriVr50UkeUPUGRaDDgt0B0So5d7gwD
5TYLdSt2aaiQcZUD+8csDw9gJcWTeLnipumTLAXUTBP7gpliZ6VP8dhkOXPzsrOiQyGr1XOZoF0Q
SB3zS4h95z3TTRQyRc6IfBSi/FEQ8sINYQxS/GzmA7mlZOQZ6VOHYQMisng/BpChJzXJ7gyctp5O
NkSlV7jowsdWybcaSaGOTSD7sX7XZSIFm0Z1dUkzH8PbOz4FSo9pMBPY19F9xG93+WLdFCI8DDsM
DFQvzAAMR5MloiK6ji0x3uVmQ3UR9cRC4DejMhaEWZt5vKkIQbDNlUesfEapm5+lng2fsalH+VaX
RNTVJpzy2GE21gprAD+GRQc0e/51obfqS6JUUHibdoGY3HbyY7b0KsGYMaL1u86Kpl1zQ84XwpEl
QTJBminVJXmt7wn4c5jVhkD7Bowmeo2BoHCwz5SZyrUsqE9d2IS7EHvXhw5OwG5KwVx16iLcDaqU
4xJndxdUCtu6SmAnQJSnazfdbGV3QAEjb4hgZS0tp2cqtvvEb82rVigNovUiNld6h5TuE2vycwXt
TWDVcGZJpDqXYNoRamfvaYMYMyTNe6qakXk4SdM2HnUdPtJKfoO93b0Yk9A+GNHVmt9PDKXzccC9
3Y1K+s5hjUldZtXPwPsQ6hMx7t/wgzEGtIYWE1bfWnsts5gLc0vc1lkqd76Y6Qjl+hDf9zWgfZto
ExQpS0CoxqXiwilCcVZ1eaeLunLfyAuD265dXKmYCcMP/VA/91qyOCBd32dNFM9cHLgJ2kIaR4x6
QeMLc6FtQ61SaJ+BwkhGlI0CYzxpOIqdPuzhmQeiXSPW3quNqhwpdDFw/YEm08Cl0J1cW1RNzEZv
ugFoyNRWR3zQc1jxleGLc3VX9NOmMoQOvxz0CPyOwvsCefelX7T8wPxyuAvkDo94NFhOp1Fdf73G
dr3YL7san+whq/JuG7cBHCNAtK9yGDfP1qg3ZyGg4bWvTWJiYmn0dxzGoqclZX+RJQvHI6mVvIas
JJqVKnOnDYg0gjSSz0o2DH4ph+UmHWR2OZjAGwrp58DjTKzCyZjB5wSZwf3LXHgxUmseerkUgFTp
IgC7Vjtm5TzuonIAERWGDGo6VVJvFaVq3oaJObMVTxGHda3dhUVL8ijECW2JFfY58sveZCrLBmAo
HHytn8Ec4cbFVJXZUZ3hizJ1GkL0Ur3NzDm/GYaYyW4AsStTCc4XKJKAPOdwuqlbubmoylBOTgip
yZul0XonRVC9G5WEJblJSvwWkxWFL3OnoM9VhIY82RwqOFeLakQgkVPgVbnZuUNfhM8lJgW/NzuK
LSoB6aTNasWR8ih7mYJe9gxxEDZlKOdrs+Zu2YiR4CXd2BDMDGTmFLWk4tJgctndwtGXyJjhHAtg
Kb0yVak6Epdm+cGAHGdKm43ilqlMg2ARpYNNTQ9phibjVJdKcXvW0w5m2BzL/aYOW+MwVlV1XgRg
y0SdqweSKjID86ujJYaI+xokReEz5jY8yjr46JklqOtRFczjYiaZG4kV9gCSlMZLPAoNACgroLAB
bXNdydd7RCWJMfGKGveFyu25wf1FfL8Yp+ZukOvlBMzT9FTjOtjA45DYcQy2fyWKLYMZs1BFcZWi
Jm5EXOZvS5l338pQS2lsjjh5amnf37fxYOyKCA88N5x4dinZ7L+JAgorWUr1ScsV+VWU68xXUxT9
HMcPOprYj7ucy/IhyIvlLQsk8Vvd98ZO6ITc7meNOmUKUNwO7xR8KmnyGiXR1hpPygFVHTwLHHp3
yTQb95mUkV+QZXquyeiUUAgmmC4AWpN9rfEZzG07M8Nvm+iILyHljpTKlubHo6zdpHKLPytgToH2
NVUTWa0cqyIzJq0+60JD6iwNtZlq50R9SCvuBrzM4q1hro8lLQix4aoRbC+cDzUROtn8HIdA2Erq
WHzS+cp4CEZ+7xHXaz8DQ0nScxwZ42cYDhaN85GMCQ9AlxupAKetuogJ4YryJq46JsHKbEUbVRv7
x3xOgjetB8tNxUGYvDbKqB1Y5SVkHNX0ADmn+DhUieB8J/qqlpQ3VZmiQikFgI0yMWYPRCEzU1Yr
vJxRlMtvbbroL0JpWg+LZqr+nEeiNxLqQm4KMJNDvIg3YgCMJZFVtOyxgA2yKF3B2EMO1rCLlFUN
i/kYVDLiPmPk+VTLZrNV6eC4ERhQbsc4LbDBZG330YeTsCIeZKobTGW5j5m2YumQ5gI5Xx5rhH0T
9sZjpyziK3t+eD7LwFcv5+e4RJZAB01ElgOgXT0IIN0qU8X3g/wT54dASJXpISNHsqHHlGEcmGvC
uFEKLj1UOsx6PUPFG7kqjDu2sBKnJLGsn+dapLMpnsdJcETGg6son+eXgRITnwzdWLtzvmS8iKHC
qi6lyCRRXr8rhXKtbsjK7Po+9knvGFmDY4n+49hvWxkLpJEnkIYWCl6bWWEkanSqdlpGUCjcqsd8
IgMxpreFmKm7LC8acjuCPgOKFOh+T4ZE3ugT2VNmk8QKHMloZIYAkBtpoVZ7za65ZVHCPRHcyqxR
2Uz6hIWNsBDz9KbGC9m1lr5LuX1c9GTqPmWie/NqiDUZQJBRCzumPvp91CvoVRH4q6OF61dftV0s
UQZeiTNCtWSWb8uA94hEm1VtsFaUxB2F+Xlu0Xtloe1bW2oMxWec3aeg1QPGfNhuQMMbYSeaLIux
wPStTJAWdcHEUBQNTaPAFmvFFya6mMYrfZhJ9kEYYyMB3UKwS9YQx7BaRj1pAS3FkpT8RqIx91xN
mRq/EGeQ07d5aOr+wMh2jDalJcfqlknVgJeMApEh7KJvDMwAYCrqGFFtX9TqY4CHd1tVfM2Ekaw4
nno2tcMoYWYtFEX8IIlrNUx+6siLBlRwmpBI6az6cqi/yUYnrM20rB5iTQtQUzEVs2sL0nbZEoUj
TLEodbZT6mkyUCmZrULRKK9z/0gl9VxR+KuvK4beImkM3P4EKePyWR4X4u7SnNL/tILTUe2aeOhP
hjAyqmL2PZK7D5rdTLwCG56QWK8WgyF7IWX/hGuR6aysc9qZzJRJKcToUjuBpJSXk6SoLBBhkslr
hfPAcmR7oWHIE6tE4T4pLOlJqkSNrbcGYcutWtw9USFnuywMOsZcUL0CA0fqqusVkRr3qc1Amo20
jyyhOtmQM071MFauGRt8S5iQDeImju9gBrFKT4Jpy/r1gxtwPOf5AKFdSYEd7Q0rn3IH1hKYV3yB
0qNUVsnBTATcpk08e3yDLJtI3nCQGiBMeVU2pJD40iN/9k5SFuVTp0goxNBd3yeZQU3FeMptFxRU
JNLAHkzyP6HGHrxcgI2XFR46mKzVPpjoYscdkj2Y1rVAB5q7gyweIJlmgmvmjbIG0b1s9dFKfNjY
PUCdDFU4K2oP6XoCmSYgSOuQFK1yyreCeddjzx2tCEMxgxyRSRMwrMK6YfvOME/FjOUW2GtWZh5X
o83OaXwze90ETzHVkQGqVzM/jIa3b8R3+cxWNpxKWxX1zHygSylurwN+pmJnQcIc55gNKVJRI4md
stU80o5+tU1y8lk1C8p7q1fJS6cm2I/mWGSEU0YHQWP3w2ykTm6ZTZdbKbIy528f+zUJYgcucBWZ
0FK+nIfrBZyW0X20bninP7a01F6FNUqBPknhPZBr+9Xj/VmX+fnxvmhOXT6HGmTV+HGSVyAbDtJd
usd+fWT9fAidX533/yzM/PxoX0UNwj5d330EeKR6Iq290bmVWv+iTFD6xaOoX/r1QvT2rNfegXXy
1Q6Yod7pW3rX7RQHlw23mDWwozTyl4rhnyWUn16d+kWlLJqYBPXyIfqzHTCeZxzvzA8h3V/gqlYj
5wPkUYYQKF6/yyh/S9j/nwlclxQ+3H+v3W/a7PIPGMU4ivJL+yN3/fsv/qHii9pvqPQW+zRRUnQ6
+P6fii/xE1RJCFNAyfmpjlJfAE1FqReonKFcS9EZJJoiQpzBb/2h4l9/pulU0ViWCutHYwrwd9jr
8vVP/ai96TqzBA00PFXfqmWI8pevBXQQul1SWVrjhHg3usptFcWXW9wLRbLphX0TnNqBYJeWHYS6
v11mpppQV9v2EpbG2vw0sWRPYeGowew32eAHBblHmSVRYMil158ZBkZAlat+uMAOueI7l8sSsa1Z
IocqDr8Q3uDDTeO3GtteDtjqCsxpcBiqVEkyEpvSSymn69q8QfEAy3xYzAWGhWLLRosTFwcDLnvx
Q+AYlqnaMZJKp0FzC0RjlRDTWpCR+uNoUHa47AboPM2G5NJntIjbOMzWbDg8lpU1LVdrWvaOLWi9
ULwVfeh29HtY8YNYPBoAtjLxKUtP6bpL000NfubFKpYHI8jWemTtaHZyjfbeSlizOF5FkwbKN3OE
ZTyF+JQjYdjogE4q+IjEKK5x/sQcOA+Uhz6nWtXR1dxtAecJ+qWmBH2+V8kNQDlH4/Nbkhp1Pfnh
0uBVhUx8wX6kUx2oyjacBg+8DmbWK9d5cc2RTNxzZc6+klcHaEXO0DbssV+I2QE36DhjcWYkMqMO
m0BYxzSvaTn8rAZNiwzeXOW2IZp8hFg5+fcxJpFPuU5iiz09i4RqYdasivpRt6h4EzIyUuk+yPSn
oJOgvdAG0XbqaqSjZxousHn9HNUh1aZz1aWACpuHPMIZWCtHbUj8OZswkHYnQocralguY6KclyI+
Up7xwmnDVuRLkL3hYTuyPyARKL+3qZ4g29Q3FVyqJDhi6moAdBuLZeca6IK8xeo42r2JCVSP4icc
E5t4+pQlcJicAIErBG36we7ZMwimCUnE42L77UDt5bkH4Q1FEL496xD5usiyNka6WcKaTMLoojCB
/7S2UtvizuFJ4z3tcfOL3pxehgLMV2XD1/EL5UWpUmeoJF9OMwd3XidjhsJcRhdga+qMkcgoDAz8
UU7wa89GvG/LR0bJe9Bt9/S9c7kYxSbXhsOjSEwmA/ZwE87JKaErTs0x1WVvotke1moLCYQ9+2rO
pXMuC5o9q+KF1CBINgljghBEuH609zZS8HbjsG38XlCPaZFiq5vjFEEA0kG/3FA6Rtqghc/Sat06
U8r7QRbd73fGv7VI/G+c/krX+/2/X0LskqnGPz6+/eNwaT7j7Kc15Pqbv68hgvybyknAYBwssYjQ
L8eP/hgFX3s9JFW/7tY4riqUi/1zFWGhMFRRZhIMg1dW9ev445+j4OtsR7JMlhHShvzpv7OG/Hlc
pH3vCCFiJmE75Bn+PPKCMkV1FPzRbDMuNnKEw1zBQ4D2oaSvrlu5X42AeW0/r1qiwdiXvT2vi1WL
sOf15z+MK5tBQ80v4fwOUTfe1zh7lyt0VkjM+143dAvWpznpO4jQKekdGeJOcxBMNbHeF8KogUze
MIxpHKi4RfUBLMzMjMCGiaEMHGglkwslUC4D6HsXM0VhBDVDP8Q8TxnOZhQKCTG7A9XqKMhIMgGc
upndPorz2I6qmvMQIWSN0UvG0U8kpxIuGxpGRJ38eKrQ1kkFidumV///EopAAKJGAmansX9IT1Ya
y82zMKp1fQ+FdAru2qRtUlcn+Yl5puvwfNvJ96Mi/V56cMrQLUy319oQo2Ia6XgEEZA1okmMdERH
HAW99q1YURnn/n6KXdIq2qm1WZmffRPNxA2KoBmCnVQauL90eSJ0pejtaGwzKuHUTTvA910zycjK
Y5FjzLXxsC3KczFGbfakosRxKFyYOvRALKIS3hIfXv1tsgZWZQU1FZhzRHTGBXIXimtdHANoP0Wd
lVcDcCJswbXMpl91YrkcBTVhASzaBHF5HISlfI2sCNWoF5OpXRclLADOlwsRqVCqzdATRary7qxK
xABTqAOOblMaeBvoOwsYP5EvBgqzxEKQr9t+sWLbjNg6+PEiTxjxwrIn9NfTKUY4D1xEsofOGGkv
4RQ8EXMiHsxdM2DyE4zZoae1BcSqISixZ1YMaHHwT4hnRQGTclW0UZm6MeMca8NgGD0tHxpZxz+c
dfOKK0d4VpIIoxqhAYyAMSQeakdM6VZuKkYPKOHBuZhBgbjZQEUY4b1Fav1eHFrshdWoG86Qcs3S
ddBzjSZioD2Hs0yBwoKDHDoV3cTMbaqyxxZEC+u9pcYZjK25XdQ1bkKdCum4J3atp+AZPaka42qt
1e2srSvGN/q26ptg2qm9mU0OAn1unIp61lQ3HVBm7ZIKrGZXGAOtCoksdxZlIJZJPXqklppXtIVV
HTILKjCtDdeNVxjKwzfKbkvaLUNrMlaG3umQBHNTIiswslW0k+8VhSbNenQv5HiYG2nikcaefYJj
GFMzuKxeyODVuIj5Lg/7JqPtdezjdcEogsMUJWD9EQiVKt4uZlgNaxqLhWyf0w7LjF8O6NEQRwkH
mK6l0L+NkiIaTIlJjpOCJ2u5gcndgHyzAUrZJAxZrOfMJDfYgHwIiVaPE2s+arjwWWQi3ag4iCE9
hXwY7H6COKrtYQhQzHWtThq+wNfuqzmbu+JgNRp6WCJk5KiLBq3Sbfh+3MVUMVow8Y3BK4Ike6xV
6hbdACsm5m6ykJ0naDBsjoh1YEAzqxTfq9yaKvz2FXUPaqTgB+1S2XhsNBKglKSOlEKYaZHX0FEY
X6GD6qTs9lEhsUusCDHB/ewmSz5kgd7tSK8UNLH2GsxVB1KllTsNWeKBnbA0KmAQwlDc1IuWzmsI
fFgCh86EGa0XphStzcWctFUqFymILi1qcG2MbQk0IiU4gssZ4OgNoEQzY9eaRYaTKYKW+poCaZWg
X80NSJqW5gnJVxh8Rl/pi2pMeUQJJpjTVRlKuEQTGOqVa6iCsBWFHj+oSUR6ImAoSwxaFpminaoR
C80z84l6Jb7KdBJTLJOLTEeMTnmYtUzo3CSpMyIDhhE157jtBeZPBGx1Inp4PzetKhLVkQCCSX6X
yVm8V9KsKCiOJlBxlqdFyLaq2XTduGqxTbceM/o42vMeVJcy6dqHXuQ2bVsRmzzMkgsJCKkOCrQ3
/OvwvczIDE4ULaYtCIGh7DzaafuPUciCxYPF2LHllVjPgewZZrXBM5AJtlmIDa8nbgiCEABBCDel
vIIbT+qHGHialP06aev5AbOEmTwa0RgeCZ2L0k0z0slpzxY4xB2hwgjeUp1lR1XM53zPLW24r6Br
ESIRTW5W2FeX1uHO3HMq01It1C5x2ckAQ0hy+mYviMZBry252Vkmy6cj1dda7CnJKZJUUgwVL+ic
wLrCojZJo7cB29mgbRTJ0xj6CCshlrLMLdNQR+0OOnmbpPzySkt0sLiNRZ5606fzEsLc7LpDyuqg
XIwM1qkwwb1ANrGmzOE9RoLucEYvtjEOUbOBEth8izoVU4XJaIPd9Jwoo1dXaaCsJ+69rASchUAE
opGB6eOqVlxYYFXtl7WICT+vxEk8THErJE7MvIUR68hywIAmniDzljOwJksK5/D/Y+/7P1MgUdju
sd/89/vb86W4bm27//yP4h//x2suxXt8+b8/7nL/+At/7HN1+TcUCMNEf6SjDWMhvqQ/9rm68puk
KZyOLRVjFXYuLEJ/qCWS+ZskU1xnGVzsMlGaf25z+YlIWbtp4i0yRMiyf0sq+SrtKYTA8E5KksaG
W8Sk9GWbazQp1YUFDpfRHl0yjiB912gYtuILt9YnpuJ14EqbH96vm989UD911l3/6A/WqD896BeN
VJjQ+/ucB032Ksxd/SishdPyPGyGfeVFXugPW/1kuOZN9mbdkaJeBWuSWnbvNQSMwRG6xJAc7Ub0
xbv4cv3f8u2vn6H2RfH80zP8shVfombSS5q9HTznBVh/QESP5qdxynetywjVTrxul8MLwDgpOaD/
HfLvPi1uNpFSu9zPNyCjnyyoaLZ0d5WbSZStKX2/N7bmWrFFT3KNrfJALUcJc3FFjyYANjf0ABdo
m/H2r1/Md8vXn99uEtGochQSfrUKMk41g6oQCYHui41syy6FcXb5kLvQuSzWH/gIR6ajGa1T5H/h
GDnBFky74tUX4wQZQ3q23rPca16Mp/Z2Wls2cYeFDoBNu6d0l2Dx6CnbBQwyMDc/Wi82khOdxCvR
6zfms3Cbf5jPsjPZyFsrwc/W00HeZW5Y2NE2cU2PdKgT+Q0DLIg+jnmMvXFn/aImEZfwf3vN/etN
+KIljzroAeGKYBxt2mdl0QcwZT1P9+1rdB79LnYIFUnPxFaF2imAG5rLxorcqSMeuRIoaFurbutT
S+TAS/PC3dXfqfNpmx/QKHRmRU74LdwsW8uX340tCR36M9g9ZDZVY8KqYge61qITs55mPe0Qjmxa
8p6yp+Yt8GYPi866uEhudhRuSViXN8aFSrpoVW3VxSG8ifnk0ZC3MteI4fTaKvykXyr5ti4gnu/G
YjU8MLr9rD15D1yAh01fEr4g2cOvBHn5i4fy+9eC+6NkAM2n3/KrhzKr6nIZZ97EiF6G+CK2WKbg
La3Cre7QqLEqjgxKpeqGsBMf8Tq5FbbybnRIr2K6jfy/vq7xdv/5NsJsh9snEi9o9+tH/sN5GRfM
UM0lI0LErkd9Cz/ST7f5AV5b60xn6HbaE92QtCMEH+ngijdU6cCUlk/SNr2PMLjZ/R60D3v+2/xe
9zq/OYzitemJoZ3Ye/2aNJ9+HPMVjSPtk8FX8/6vX4CEYv6Ll3B9w394CYZEXZolU2ajgHOi/e4t
pFBaupe1nZysleIUZbRGnEYDppJWQXspUcZU26rGR4GFHVFSN/OzDLBBHt5iTOOyP9Y2DUn4BsHw
F67yLDI1adcVM1zy76vsXvJEu9kE/mnZGOuF0NYBi5UPnYeAUnpXwdzYl0dA7exds/uGRsx9tycz
uAHejUeo9zg2KvHRJNK8bYNdAOaRVB+JdmMVfOPpVY20QvRbVc/5Z/k5PRd76RnIge5PXuuCEN8s
z8EhNBnf291z8DD0q+WGMirjnj9Q7urduJrXcET7Xb84BhrhPvqmTnuB74D1IlOBDciXHyTuiKbp
lwvs1p2MfmtBmUmOtarwMj5qVwrXonoSYtiWnXONV5sGIGp7XE0efXhF8hAoPBu/67YoGsQT5Vfc
UytidIRUpwuxyK0y+j2klkfo4uVFete31ml4713Nuf6zdku32LS7x9JVXqxN6c42yVqX8fut9hJ/
6i61NUzDarc4qEdAco7u9i69IB5YoptkKzjpEwSu7xMzSiecsEKmX80sCkBnMSpBELAzF7ewXTmI
xgX+sC3Pw3jGHafDVgbM81C/Aeqpjtq3zk7u8B6BC/yUPdkhUuV2fvaaHZoHnZY3An3u4OH9qV3B
u24Yd5q04o8hj1gnfV5lm2ojOVxlNzPOLPIzzky3J6PLGuDeChxsumN7bXnxa/OSu8GGPF2K3Xxa
j7DXz5Kn29U5vG0PJC2js3WsH4yKVZB/peWV4isnfv2+WLY7Rgipr+yWp3Syux1p+51QboCZ7ctb
7W1+yE48IneS4dwfIiie+oq/fB/ZizdsrOd5S2PIQhRqm+X28M4JJnDFY+uCYtqndypxieol+hBd
/dLcmNs450ru7+pjuQ3xXaPsGDsG19Nqeup29au0w2DrpK8Nag3LskGu2tZ0h0KaIyQFq2TKw8Ju
uTlzW+xf+rl7bNzpE7BvDgaU14X/kGiyTdL9ui4Q/xdXyttwni/jMY3XHMM77OXXxLidP3B6p6IJ
HuKa0hGeCU1xvFNOeWhJa66sO7BbVrmeU9padgsg/wlAlq26zGDA7ZHWszSX9disbobIxSXFJ4T1
RrSFZ9gF7Vr+1DLon4fFyyJXaaAmYxeGRGxX78uHFh/Fo/UhbCq/eJUeOCDP9+1mOPb74XWu3Qhv
0E20MVY9LyV2rgWSsGzucHvAeZEBiyEqlbso2w+wpD67fXPPXepZ/gyHO3GLi7ASthNZdBG4h+Hx
LO40mhI+R9MHsKVt2QaQQ4YfzG7n1AI2iE8hkNJlJkDO3yVwhl9mVy13qgFb5VEcAKOBi1OPebSd
FkeIcchppx58MtVIEpHs1O5wwo6H5mRhmBIdak0ywYnz94pl2XrtFBeI07K3uMehdfJFgcHs5Mfc
pX9ghzdOPIgu9xUX6s1hfIzX03lyiht6XViLxQtaojtsyleqU4m/ZlQZ24rDC6cnzDN28qNCCQX1
pbz15NbL6zsso359zBYXKdfFNjnxLSGCJqzCB+kNIMzVa+QyIKG8ln1gsCm/wVK8YVbtltzCbiMH
AcPjgCxmx5TnSZJ+LR7MxZ0v6Z3RumSUj5pGE5MDYKjpnqfGgZJP4U+At6Z2+Fw3iQ1hm0Pqyvig
lXMzPejr6ah6uWNtOu86Eq98wynYV1GSjpXNnl64r0IWk++kj6lfYVB4HtikPHaaqy6u9d7irHrk
5olZYc/f5dB6kJ5n9/q12aCmnblc5ZS9D6WT/rBPd80594217Epry3VJUtwta8Md1oGnrhY7uIcz
vVJvDOIOkq24vQOMhwciLc87qo52kPijSoRzFW/LbfnarsaL+dgxt+Q2EdpT5fSvqIXV9ct9XdXH
Y0zecHvlfD9l70N0NKpnKQaLvYYFN78Om2YTyn6dO1m7WfZAPE40NK0SDjLaOnuJH9OjbEOp3Cvn
8BhsqxNYGJa2FWhr9nDwCjzh9rpFbz2erstyEa24Ms/zs+lIvrkPPuTNtJUw4DRPdMJnIsutq7Gk
tKeYV65ied0HXDdDY0fF7loYSswod03zAHJTAtyyi07N+ipHrSIvtSVf2bb37PdPUJEASbrK4+xo
MCkaR6nohnEMy7WATX1LHNNZ7pW14C678NAeUre2Y59mOzvYFI7E/y+eyJ9mCGArZNZLAmzvE//b
fubhwod8b7lo9163Zoi4L858BFRQ+Kk/34Tf5A0vkg5VADDxfXEEIPK+2OJL86Q7EX49oiraYXAl
Nz9Bu+M62bDmrmUUru5RcrtLdNT8+tk8q16JCW1VuVRdryMvttMNhjTRSR0673aSC1pZZ3fiDDBY
YorJbIhPuxrQYoj97GFSV9WrlfoMrEOnCNcR+ne4V2Zf5A8+lJUTklht/ei1X1MinR2up9GUzr49
rFZWyJf2VPOV3Be8y/SsvsjslNVdb2w4fW2btX6u4X9FK1zV26bxiJuAm+02khd85qUP3MRVSoeb
N4B3o9/ClDkGj1x2gCZoGHgINjDX4LAB47jTXyRueDfEFBbeH8M3Hvv79IYXGnDdMSWwgYXPZE6t
Yxlsa6abr8VuMFbRKTsZd/9F3pktN45l6/lVOnyPCsxDhI8jDjEQJEWKEjXfICSlhHme8TZ+Fr+Y
P2T2cWep6lS67Du7K6K7s6okDgD2Xnut///+FflBV/zCupXGe1CrwL7D+JviFc7qgCvv+Y239L5s
4tR2RKzbwYZKGuPHaSE25PP7+So7mOW9SqqAxLte3lLkN9U5ZdkBabsh2sOvt+w03BTr3UyQjtM6
6k47rb+/dYhDeMSywNtMfE4iz5PIeVTdSCdiYCOPUAY3eI6P+Uv7ErrabcjvDt3grncqHlvDzrcC
tZ3HHoYeO7hwsfP6pt4BoxsvBTDfhgsgZVvmTvwpfDb2DG2voP1uh3t4t3AMqOiWZ3I3CHM9g20+
c3RxrefiBjxo/j521JV2cshuuweFdeOdt4g40O7PdElbrED1pix9/SDsI4MknHMK+/oM0aGUN9KN
+q7t+11jx2wRtvENCfLeugov84HopBfo0MprPOzl+TBRFmuuBkxsctMWIi2rITmsWnbpk/tMeIxl
p2C3Ut1F9UaKWGAprXJr5KdQ2DWWk6vnrjkYpzo+4QrlsJ+60aXz0WsXF83DH36efIPvmvv4Jbxf
ryrcYFoEVE+LPxqQQJySSGcUfzfmBzQg8RN2lz08EgKiAjl8z16N2gb+bqErcRPTVk5YI270Z54X
W+ZoTSlR2bQ6jQcU+gVA8OtJh5YESGbD+dtUb8OZZxCi+UbEhw32xk931Wm9M5KTfg0Sn7rCL3rH
uoI63/qCT1Cyg2eeIjWEUKk5waG6HY7rYHM+5I/tdXvGe+omm9TJz5nb33GB/JYbPtzNHv/vSuav
wuWC8zSHqCR8VCOv0qu0V4NrAosmpk7BpYVl9ymvnDRH85Nr8vCSz+QxhChI9/ShjTeUq5yyHSJe
lNeeGpewrC1Sye6zKbbEfnafQn8f3mUna9/l/ni3vMZP7bfKsssO5cJVbG2JqsdDUO5aB2rJZt1Q
cb9vKRlsmBd2vOveBlt9Z5m031lxrRMd+C2WWmF/dZV4AsuweZ3GuJM47dkWT2G8Ll0V/ZoRKsSV
RRbvhgeEAr3YCp7u6QfYxdvaZ/x7yp3Qw59/X92Xl9BmGvoxnMiyuMuvOaoIe1al7y2qwM2s07Qu
DeSw0f1Ivf6QXIVkFF0ym4WFsw+vfkBWqbQveMk2DSCBcDd8EFUbX5vccbDoZVc/MSONbvh5R/hW
XrJtt42f6m/ShwzU/a04ktQeI4Q9WourSNcB5NCur7wBSbjs0ISJ3EGjx1ASrcJhws5yB0KSkza7
bg9XFx2kPb6R8PYZfkt3wpaPt9UeAGGGiFMYPm6MXeWIjxxvYLoJfpfvU/1Ws9m17OAgXq15tsYh
x3vK4W+jPQzVqWddRBQTKnbxaV63V9Z+vBZ9zYbqUp7Cq/IKmKHqEs9Jba2ke+uFxS4xHPGa0IM4
clhhYmytw4FtRyZhGT5z7mJHtM1rMN/Svt4VNx0T+T2W/gPSnyNvZbQt5FH5hgxXF/gUDlzLmbSz
cKfdMRyDRglC7cPcUu5xbDktBw7armm4hD6thx8a+Q5sU1sKKZsEn1zodd0BI+ewjn2Yb6PlMbNI
jgQrbSVEZOQVIdCiWcmm4E0HRjI7dRtn/mr75fkbuV8o1SnECFyxs+5JdAt+e6HbrY8dNKLixEMO
8G28MAnh6OxMTuxbjOAOQ78Vxjs93M6eYq+nSGA62/mwnumUbdzucDjVu9yh+7ltKeo2EAu3k8vt
1tnZqbrl/nDAK1wlPiaCq8ZHuOTUdyypN4N7Wi/0TI0o+ioASTvZG+f76GF0uKwU/t9d5oNHdJcn
H4bt7Id2/LTes/mZm53FojlFK7qhvG7qU2jeKkB7Ok+0doK4E01iUu2eUAZWpM+6A67hrHEZFurr
Tf608Ca1jPm2XX/oO6otZ0BPETnLKbxH6HwwvyGXijj45UdWjst4X6X2Wvq0x9hnL9pTEAbKpXns
YEyCK8GpeWGCkj8L1EHDRj3k58LV2Vw6QOVr7blZVy7J1Q8iAQ9MWyk/VD/24Kpzc/MRfCY0NJ3p
92E+9GlriFimoanXB+GQf8Iwiq9zBFKb8WY9vZOuHToW9k4CCH1UTR7/7Ys32XY5W6jVnvs9wRqu
tQPeSvaxLSd2bxvrwTvZJ8dmy3PzTMprSkUUvZDCE/nIsgR72FZ2thV+ZTpeTcVfW72yKOH9BYC0
zsl+308CTxSGcajTWafRi8vNZmdylT3eOb/2f9G9Ygbxl6+1/vOfelcILHPLinmtzlk8jU5AbZdH
fWds4+doH93/9avJf/pqkgqYAX+zaeprM/DnVxMiBdwzTeyWphY0f3e+CW9VW9ogfHfDLeUMMwsT
Jutk1xi6rfMvP++fdZDln97Blw5ykiZyVenL+g5EO/R/7PNY4T0Li3/o6ae//sTSqqr+w7X86fW+
jGYsIjWLJeITQ/w59dt8G+6M/aqz7jf/l6/0ZR4TyVYMiYVPVlzhgrQXvzhofKb5YLp//UpwCf7s
Q3FncntiixeNLz3bHEhdN4l8qEp1G6SPeXgkrVZ6Kn2eRZdzO/yd6ty3nuwaB73xtOgWwilDCHpV
HcfNY/tQg555Z2BreAvNPbY+8HTBuRxJZGfCUYrbUDtk6q0BcnGlPNaOIXjde7vP3+R5bR4BG9wQ
u2RrT2SYAUVEEmG6ldN+fhOelyM7/JtwRcHIyoxV8ByfZBfHK/EAm+q62sUHJBR0Md+bK1pmtKyc
fp8+IHzSN/22O+if0vXgRKv1HluknXzrrkDtbsfb+LZyMFmYL8Ss0KOQvJXxgYYjoStkR2fVLjxw
3M5MEQDD9L050AbzMIiR0rw398Kb4TFyeiPX4lx4Ibth/qKfAy+nSUnqKGfZ2JYedyXz9o114urd
zsClVgTFAQIFv/BGPi3e4oSngYMWOQ82bZ9XcEf7yd9kXrAtT/i3PO0uf8juxNeZhiZ9nytxG92V
LlWvq+47j73vMh6k3UwchZeyf1eP64/KD8Jj5Fms6hCHCUZEU+XS8fDq+/BGp+Mx2SeuAiExDi3M
e6QWHJiCayiN+456zJz3OMKT/fi+3K1l9Yyh8Tq+MyheOQTs4js6+PUxB4cift/97YbJwvTZtj4h
F/h4+87RqUBDdz4HO/LwSJrMQQ1/o9MyMyi0HrRmg1gFPyydbVezy0uXrvMIYhhvdK+5T+5RPRE0
vsFVaXB6nQ9V5rON0C3jDuZ/7nBorZqCyh7mzTqoEbRDbLhCfoi0pybxMc3j+8l8JdukO7YjGMHy
JnKtaZ/2SAvoRrk43UzpPN6VzyUUAwZwgMFepYqJm10ILi4GdfbQ7rCrJ8fkVuNbkTmzEcC4EX3S
3o7Llu7Y94Iy22b74PZXYx3lz1Y2RVZX+qUpAeH4smskLdkX+shKvnZUGRN6zV2kbIorngEX1x3D
rvIjPbLM7pHRXK09JvZQagliHdzpHn8Rcx62WWH3K03k6hf4wxr48zv7useEYdQuiPjZYyDynUJ/
dA0GCTw+t/GBhuZ+fYs0k28ZrXJaVfi2VsJGf8WZgBMYynIGtRJnAnIb7ffw3ryaGFWhsHD6Kw20
DiWjeLA4DA1PJW19loUb9bZ5kk+C019AR7wZzl+vgKbxZyMfFT69DiPC0vWvgI42MRKrTizFcYSn
jhPQtimuMY1nLRnj9B6Mgd5RQdzPY2Esdi3uE8XJH6Kz5IxHy9OsrblN/WygO4eSDGOkyZHVWCcw
GoAJB0tk9x52V+38Eo6vYKH7e3qSkMh7dC40B0xy5jfjR+57qAhlm8iv89Rxqq1vYSK72nt4rR6b
m5h5FySyTYQCn1rKM87Q+Djv5A/jDR5/O243L8uT9qRcadqnue/pyewC61Gqb9pkJzI45kDw2jio
3H112+0WDwIrAWNuRFy6G+zJfL1tWGKFs2mrR+m93xNVwvychb6SyYYgRnLbGwTQbhjHRg360k1y
Je2swS3fwsopaaCztCeECdHFA2Tb5iWhShyP8Bb4823tz7R1EkfjXIYKlhp6Lf5sNHxv3XN9CJst
3dujLyQux7G3xEWiR14glLYNapvHxLb88q2Byiva2tm6qt+Sl9rPjmv7S6Kn5ZO0Q4k4ka5tqze9
y3GAkNiKDcS4C06jDwi9fxTOeAEOyRb+8bUKNdIVobHOnBo25dXUetp22dJ6+7EipV5wq2tbAJ3V
0Tinj2D3GPGi25EJCwfoQw0u78OFmFQApWS5r5ski/IDLzRwahs3tlCQsGjLb4EtbilA39a3jZzU
6XbVFe2u9Uuv/eQoclg8zT4J74iao3volqWvXEjxxkQAWvWR7+7Alab/ZJdoDo/KhlRruuLEQh6N
K5Y0fnDyFDoC3XHa4uY8jofAXY84AXZibmRll10RPMkVL33pCa7LQfbJwriePF3k4dK36mdFPRw+
DE9N5MhbWIxPCreWvKclu4NDwF0geevMZ2UYIbjdz5+LQ96iNzEHY/Y2eSWFULZbz95rbxpF9G6k
UUmFRKPabo/1/egyvmLa9dbQ/leuGK5dEzzuyvuIxalx1pKx3yrxxryxIFSfa+MQ++RB7C3O/IvJ
gjHTIt53JjKUorkMb9H12q8dndN62o1uTXObawBrNh308kuGNi5w4/g+ZmJDOI15rUqPE3uLnN2K
ga9o+9pwI+NGUnZN5ab30uNAA46hCecdIgqUkwU0GYSiV35Y9ujpu574ITN9W9j26626k+kfhm62
OJZX8kcatgCG1UdF8fPytoqfVRNbpT1xlo98gD0t8R/aLs22ASG3DzI0bBJPFxsPzeT0n9RQA8to
8LFGNoNxdnDJMwX8Vr5VDiqaHibMRnm33o2n7Ew133nRe3wz3kfBs0YcCWTFaTMQrwYAbUMGuj06
8fPwam3L3fApv9OAhhsD4dZNP+qtdiACqdpInD2a1IesO4Edmj2GP9EDuz8xp86yD66V09qTHBmz
VYe1L073/1C5nUs/exsfOE3Qmeyf9fOAlZ6+suqFdB1kJ/WYyi17JafgUN/nJ8PVd8qWRvSl/Baq
PC00JBFtk7hAY9PLXuMzEDUeMmtP6vN4RcvI2IPfdrlMXPNbaU9W3QaJ9lHbP8q7ns7EWTnKT1K+
xQ58Uz4ZR/UaUsPn/JRoh8oXKH46Zz73jEmMTWMUG9gQkI/cZmLEwVmQohTb8/Bsxg+JBFh7Q0yH
dECyKdXbKHpm6JNPW6aA6b1yEpA428Sk0Dwk7GtnuOB0BMsRzwEdRdinrBJcY0Cp7uxx9qWz9Vb5
xlG77T5br96lu+5ArhSlI6kXnPWNe4ULgrLzflUhrZXISBLohthum2M0rWDiNz9Hb3QaNDvyRXxW
juTauPzm6JUECRN5jrLHftR6ym308L7465Ck4wBM9YSaqbLTswE/c4ft8oBcQcZ/SYPgMjsT01Lh
dn0TtCd2hFnuo0OyZ/PIjvFbQHraXe+jpdhnW2UFYJBwQWlWnuXmTo3wur82r7pi52eL6vBbveq1
t6yVyl7SDxRvcQod47b4bIi7ZZxIC0BCkbu3xF2UPVaneTfBs73h0F5swCixLmb3fYeQ3l3I3y7n
W/0lYhQGOYQUHaTYHM1NIqxCVLjsVYXd0gzHbve8oDhrYPuVj5AHqGaYkE3b8rDqQY2Nwprix5yN
aGPJ99YzH42VEsrJpqK1ey8/Qjtq1jRwD6TmSBfGq9ebkN1WZrkfneJzKFwVq/5g1xfh3PskflPi
nvM3MM/yjfBLI/KqUPt6elQxwli6YiiaqH45aBlyozUlCW4OsdE7Rmj0j4QtdqlfdQH+7JT68+t8
UbCY86wAx6ecWXd65dDRc7K2kgvG6ReqwdX185ef6EsHYIiw8/cGn2g9D+d+vH8yIetpjvlCVnpx
ZT0pT82uucq+YYZmyXyqGLH0D5AGcUc6oW8cqh2EMidGKFR5+THehx/imfHXss9O2aflSQeTqSzT
pZfsU98kt2udGwP23jTbZkNve0c1xPBNdvLrVfJPh6lE4NbYBR24ztb9+iI68mF5EVbhSkvvrnvo
d7Tlf3zjf8t2dl19FJeu+fjojq/Vf11/9B1QQEOOSPfffv/H9sefw4/See1ef/cHt+jApd/0H818
+wH0gx/lF/3z3/zf/Yf/+Pj+W+7m6uPf/st72WPr57eFcVn8LImVNC7mfy6pPb5mr338hx/4oaBV
tN8sCRqRAegQoReJc/8hoFXk33QksLKpAiYkSkHh3vsPt7H1m6KbykoFVfl3VBpi/0tBK0gG4loL
ISRyV41EGEn6W06x3z8BIEjAIWNKUxBXIonTEOT+rjNVWcMSpIXFfGaWGG9EM5m+hH4q5FuPZfNc
T6MBN62YDXoTpflm1qIRemOm5NkvuitfCJvf34mMT1s1OVrIqPO+vJM4nludpBcyo0dNuYK7Afml
W4Lxdm7y7BsEF2QxoUbiiZSQhpf1ZXsB+aXsRqVYYjsvh+GSR3X9iwfXkH7/5HLp1q8Z6TOWbLTG
lvjlycVskCSLvLDXTSZZRVi2c4b0OLz8eVzyRy0e22aTDd3kR6baeOkSFPsaO83NCPLYEbFuHqSm
Lb3a4Ig+QJf34rSj7yKFuiuir95VagbTTWwrJ9MwCG3msmJ7wh/klvIS7/pQYmgX4BOWpGzkTBHi
YgboXXbXsxhp5xgr+XHUCS6BIqhtI3EJYZMJDD2R0bNmq2FxD2UaPGsqxHtLmZmwj7GxIgkTgh5V
oXUglkRYxOnmc31oSfFZ51I4JQpYd62MZE+vpGIntkReiKHOnLbLp8Oi14bf1xl526ClObCKeYxW
TomMqzxe/27TwWaOgrgeielLjdqZyrl/GeNV1t/LgXgriQHxl+koSbZcCWgVx2RenqAoZvuiVPuD
aqUTCQJSsU2VjsUKdiJZASQMZZqE/rEFsy3WwUjmqSHdEEnPsBLE98aMVjIsYZJXA+Eg2a4ZIt0b
WxKVNbkwHsGfkBXVLJw/skW09trYFJey0qHKZaOVfROXTtqqeiKfS61BDqpMbd1hkg/LljTtohQk
iNvjQE9HxxuF7rjUiOJao3ta5XpoltVrqMyx9o4zxhJrtxdjKxg3hRBDZSLvUIxexKTQ17DQ2UiL
GxHcYXFtSFVeP/P4NcjorAb6EIrHaglMsimKMXNIk0NkpatGje7akOtOOeLJRjaoLPmgEbs3UVeC
qlrjknHGzZtJh1T8GIohop+mSBbFbZNhGIkdW/jhjd6EhCKO+tiG110uYEonBZaYwa4XssSLypbA
6B4aIcmkpLdbZOtpwok4CkWxtVCCAVlNE9KuulW+qVIR33Tm2CFjE7XYmc1KfNKLuLwHqId+2NDl
yKN32nxqUTDCHtAlanityubEH0m67m1YU9UpjApO4/FISJ4lT0RbJuSFMtzKDeVTbgx1n406Gn/g
NuQg1xzx1FYHHkIer7bphiJAgiBp1ZOipAbzNUXIXAihgMCXsFBPtTjNvSu2So/Cs5hCY2MaIRh5
VWZHNFPLwWi5Zivlw7eQh+4ples28Gdgm4zndWPaJ+IsNZt0SACIT5qYfoCftO7LyepGV58ot7tl
EnPOIV3XSDxL4wg6z8Dpx1A7J2Hyui2CwWuNjnIsUyEp+MOIpZYx/rx8iwNo8xq4d7cFfXq/ZDrx
JrmQfgpQJAlqwV5FDmFr7UWMfA+hgcmt7VG55aC+nKWi+WKoNfSqEvFVlmocXC0tg1gVocFT83Ww
mloUxoCt5J0WJRywS7W6UdvBOGlE3V3LRsiIsjLimyGRhF2nciWWtrIgmYOyOtYkwvtWOXSPmRbT
vYm6wNpG40I6j5rSwMylZDlJPcM3K0r6XUIqPEGtHcRIi6HDPiKg0ZaHaUb3ppMEEpDC5E1Zx/pu
CAua/YTwjz3o6uUyxgqOlUJuvk11Eb4loagfqqkIyXsPwcY5zFZkk+9siQE31DFd0qqd5waVrMJS
15hLwNBOr85zqEW7pKjRPOL7RHKC6++YzHn7UiU5Vs3c5JwSExyG3nBRk+e0CQmfSDMivplBVbsJ
Jtd90MowL0Gv+ljdmq041spLyK9ssQ8rncnR2crq67wEdocWLKhYiXMyPabefDKSrCWlVFYwWAlY
Qm+FeGAajn+vW5wF6+Nqzk1TohvE1TURzhPog3AegSZNBhz9HKoRkz2Ww3Or1sapqbN62hE7nLGi
zmQV7eHLVXjWZAv66QDl01MWpdpbGm2AfBGHs2z0wYcRarFOKCmpMbEO7IjWk7BKXZqKOUPAoW2S
raw7BWne+RW5ms8NBL9vuVIEu4Z89mtN1aqz1QDLWIh99Jd4ZgpQyXNyNsa5lxlgtsrD1HXq1pS0
Zlvy3WFmJZfPH7oqvYvjpjtoVR18ZENV8Jiz/3O+4Htf87QBfbGL5eMDFBEi/EaAWYS3TXX+NFs6
QROT2fZeDPXvISW+/CGOUob3Wii8z+EMJaMIYhboAnDIxNEqkidsH3UzXVtGEJ+IGUePvATL9Wxq
I2bJruYbJklRf4fgZtqhMMo1gb2KdW7jRngk/lso3ClPK/S96oJUmUwm7sy8xnviWGWA3K/KIa95
iiAkI1thg6R+qRNkQF3VZPSbuyJl6k4c7XYulpKEkDkRw5sylpSF7K7SpOlTNMuOJ5jEvk4PM8Yn
elahCJpyNAep2or7KTB7bOxpd2PWkzn5s9zCBZxj1pJUSvPPzLL6h6CljgOwMjFXr4kOccQwXUhT
qhTUYjCHUmTjGnK7NpUeFm223IhSAc/F2NzOphi+4TXWfXOyeKi6TBeX21kMwQmqYEbNLgDbOOGl
PZHLkx8wD7ObRVVVo3HIjKWyQ6RHKDnaljGQURsVK3jFyxP92xfbeSgV4yEc8aNvlmC1pGiJumxN
CwBpR8nwYDWzfj/p8aqZH2IpR6w3I/CQ+YANOQ06sFAB/XRCbA5CXIsJQ6TMmNNzJXWmfKTVV2bS
wtS+weAbxVkFiRm83LnuaumuLQd3UMZ+G1id5BRUs5duLFM/F8ACYCMICd+LKEaus1YXE3e2Gqbm
Qj1yY5hETaC/D4s3aUqqy6iSyAajEjpngAMNkn5RqNta6zH0ajOQ706j3dSBKbjKRGt+xJOeYGVu
pMYiGBsBizBajF7aLqphN5IYlxHaidRp4F9KzOJFG8v8rZ6z5UWh8PIlWcgvbdyjtVYqIsiGOB+v
srlaEElrZMeGBmrCRLK2BqGp7H0ljx0XiRpSm6XqJZTT7kOo5mzXzylPuqxXk5+RIHY3QAqVbU3W
mafLvfAgSRFYsyU29Ges9tZ9jkvvpHRJsu+ngCZOl5OolVazo8yTus3gKGyULGPOOdY59aIQG+GW
lVc8aGES3WjkBdOqEMl7m4XykhIS7plRGl4so6Tvq7c8faGEhUEQe6ZvUi2M0Iea3MtKpT2OBLE4
Y1eK4nWcFMK9IAgRrcu8Uk/h3JnwH9I5e1AbnR5hif9/I0gk9/SxqPv42LWdZYAwKDg+IfXNo2V6
wxlvnbRskN3JkEY/saIJwt0oYTxoBwXp8Vh/5IvZXyoOQ6xChSKJNqKQ4RbQX30S2s5YNgtQidfQ
0OmhENnW2QWYSl8IwukAnjLySi0bPWuYIWfnNVvfBoKk4QP1QDA6jIUrGTXyxCgCML+IM1jESUZL
M7NYHFJgSj2nFCEjbjLKzcexGaNTM0XMhw113pbTJDs81PU1x43waIkBD5UmCKGtNcbkB7mBfUGt
jO2cdGRYFyw8wazK7+CkVRbMxDyF5AGhjVLE+1kltHfTUFiy5nWBfu4EkRShkFlNENTpFi9yldDd
IYuGWlE4KgTP2lVmaqeqyNHlmKxgt6qWN+sEpYo+FJLazqWg5V4gNsyRuxKlOGchBtW98ZyUi+5p
C6l62FGUnUZxeJeFC854q6+ImWrbk67O1V2pVOEuMSP13OuRQPR1aaIqpKpifFvX/cUkvNML5bnz
ExC4yK17oZaBcDfxtjTLaCeRfg0Fti5TApxiCzJmYHbYYcr4Ls8ouDbiMOFlaxZ9emBzqXyxM5OD
MMh4zIQ06++WalEPXa+nj2q8LGcpIBls6cX21BgrXTNf0EeQbFxjUZGDCMFYIvBBY5bEicdaMI9y
kMgHWL/QY0nZoY0b9NOHMLT9ew98FTHfUChPRr00T2aoqKgiydvamQbo5lhT8+PSAz5qwhQiRdPL
D3itLb/J1OWqYcl8xLTNxDiR9G/GRDyXSgFkh8asb6VRJztR7CFpFUZ5naoouLG543gqFVP2kmhO
t3q3QI3V6uhGoM7EAULkmmuIM+4A0iX9zuK2TtNYxQteLszN5rh/HxbYDUVjwmSp9OqpioLlMZwt
+tWThuhYi9HSiSK4qEpPDrLBGm7UIXbL772S/6cbQrJCF+U/bwjdlekHLaGfO0Lff+KfnmrJIBGG
JsfqggYfYxo0FP7pqZYM+TeggYYl6vCFJPAz/+oJmSubbm0JyQrFFE2lf7WErN9U/M/8hwgWU5Y4
Vv6tltDa0PhX85XQBVmnF2SpFsdTmh5rYM3PYqUkJYmsUGvxsoScbq3y2iToCSI75AKtrmEWpG4h
03kWdlY+oDLQhocuyYlCrS/JUOWbup9+3CQ/GnbnH6/9s+daXXs/f3hLiqLhGJdlXZe/9IZyCEyp
mE3ipZPFDqd3Qy9brLZVu84XVgnJhFjesOQbVUW0V5fJPu5FxHIKVgnJVFN3bKR9EKilbZFMCzfU
1UfBndQKDqMMzbTSrbtgqUwnEqbH2oIupGMDpJgOnamWCbLpEiYU4vs4oilOCxB84VXBcUd7EkKd
ESOUnaXGFtsK2OfQldmSJbxWIYYeRsd1cdU21p1RlFQaXfY2TSxD4edPt9iffEXy72UQ61Uj3ASg
oYwMQiFTZW1j/SQx65dJivQoFWnziFgFG8a9Yl8/KaHAoZQk4FgP0BWKSEOXUXbLEnqc4MZj6BVU
H02rgfcNvJKoLWo5ziQqPeJuyQzb5Gy1AQRwlfTJu97r3v/J+6a6xMOvot8wvsg3OhkauL6U4iWd
9G2fCXcj+/YIpwfQPBPoWZv30jTcteytBJaF6NspLTfpHfcuTFoE4BRZseCMBHMyUjYzm7pEdXRt
3CdLeDsUwkNct09//ab/+ITwXf/0nr88IWEidDIDCvGizeZuCbj3rES6EU2iaH/xQl/asz+uqqXT
eBQ1jcXiy40fhjRB+jRYLsQq0LQZTXKONGMXyM1RXJJ5YynJ4hVLfm7BzxIUEb9xqIDykTMnHQW8
tupghwr9rRln5DSB1O41UrilhLEoURpv/fA2AGDBNDAcib4gTk9hfNQfqaEdIRHuomV+YAPbFSZJ
sxzl8Njn6D7CqXPBgtwpEaDCcdS/9YTRcQzCmklGXGoxcyus8jUlAlmcqQvFXMdYQX55Xp9qOUQy
y66uLPrdX39d9L6/rhOGqunwzrifaJCb69f500PAJ5miNojEyzyI55pTB7F68CqLF9UiSaE3d3JE
CLAoPBvjNELPZtj+1+/gDwuVQnOeF+Yv3gCMuN+/gYYDEyXdMl1AMEMWFPaB2VzGECCBlHMV+vxM
oLH716/5h7txfU3CxyxTlEF1WF+eIGXqaSUr43TRVOtu0dO3CshMaJi/+HJ/z71ggfnyMl9uejMG
w5X3vIyZw9ZJKl8ehy2EM0DKDWpCWvF//7tU1g1I1lQZON7XfSjKqJI6jRe09GIHAs3uk46M6fo1
NrpjTZbTWMs3v/gq/+S7VBjGsBSt36f1fRjw0w1EO3torFycLgbor35Nl53XfBe5TN9qWlAcGOh/
daRGZNZdaEHzHQed/Ml2xa8nHA/NJ4B06AukGgtCussjYS+EcETTosO1mEzYwvqdWtPUa5QSIR7z
KUCfx6QvLoJRXM1ZJduWVWAiNGRPbQl5GNVX7qEIK2VxzkoOUiRyyVq9J1jyE3zlxojQ3AQmEn4J
KhkJGbdhYThyNB2rtnnSS92TlPoisn1uFIYrbctyDvdb9qh8n2KM6t+/wb9Vz/3/yJVcuSR/URLG
H03z2v7j3+GtNq/ZR/uP+R//XnT/4783XfzO3/9O4vloX9ufi8b1V/6oGQ0DqKTICEqBQLyWhTx7
P0pGTSRdEJwkKbikdenQi/9VMSrGbwbTRUJ7+BEqA4Of+iduUlAtIMgWcy2od8p3ss/fKRnl3z82
JHYhbSf7TNIlSjRy0L4UH00dKGkstrOfys+E78xPQwXoWlh8gaEe0D1r3NKXxu/a99oBWl9wKJtG
c9RwFB7p2eq66ZaDPJ2tNnmL6DdtolCcHKpQwY8M6YH2K2q3qFZ3nd5izjD2gUK86U9X5M8qqN8v
cCadbsjL1lpl8kEos798iC5MFQYrYeXNhfBiWgvV7KSB74qdNtazhzDDg7JYJ7W0DE8dkvlMrt3B
sPTqSuRgOeZh7Q8SpDyHtrXoTqGSMA6q0dfLFhLnXgm3xG70d/mC+a3ULHfOSK0fRKSFU5BKftSI
v5hdqn/4RMyHVRhNqriCSlnVfr8b0d7JoxD2opeRecpWlBqudh3S6HBrY1AeSZBy5CQ+NN3F7LPy
DERzq1Sl5U0q0OVRzBFIzYW1bUQIDeA8wx9/T4GQdxZy4xi1kOKigXAG8q4VXwn6t25ptTUnRdmQ
yIGeOK3DIyU7UycjPWt6u0+6tzlPmgcLjuW2l/gqRku4qsSwc+MuzIEAh4FPKmzgaZkE4Yf7wGvp
anqZrE92tZh0bYpJ7r28097/+gb4rir51ymDG0AjfccklmKNvIMQ/mWHa4AHFkODnBVy4jY0g1sl
zYtHpIhB3SPZNPPznKQPaZ8uwNToKU6SVThpMur+TOS4I2gvIQlf/5O6s1qSHMvS9RPtMjHcOlMw
540sUcywJT39+eRZEOERHd49bcdsZsY6B6yylkvasOCHL5jDfNUHncm0cZ01PbLIUaVeVkyPRr++
ctpBbjo82hATBsSVhe1VJ1HWy1hrQ+cwIa5WmmpH1wW+WaKKgHvXIaLT0kAoQ7W6YN4xNhLMmq70
zIwQFjDoMdWhBl4krL+EKI/+PtL/ZfWlni4jqkFgCA6qgFSrGtI5b5dRI5J+VIKcrrFlrqQo2tsY
rrMrRLUts19Suv46937S6PEPoU/yHXdIto3Cy6/1pnDX9WjyaB5USpsm+/Sfz7+bOn2X199t+n3O
VDDzX5NE1EnSZZZaVYUGBiBKIp2FXRd3nalk88zUm0vAF8xdDBx/zWrKSlN47TQF0a3Ksja68Sz/
jFjT6Vk48ZYcjVyM6Z2O66R1sumKjrGkIk2XcUls7Cj0AcM28C4Su0edFAnKh9g2kPnL0KpIgmwX
lFdlmoyXjC0flTSzoSj4sLzLWtlrSofSt5eEeythMMDgeldiYL5GnDVdDQWiij2jZLYRw+LWZuRx
5sW+zWad6VEoo0B6Hx9JPSoqvcqGnFr2eJXpyKZWKQYGTOiihbRb86HBO5zB2Rz1fLmWFjoKlYKw
ixUDQWviqbGqJLSZtHFEmdOEMlGR7DQ095ChhFtXkT2fI4+9rX///K22A1oG6WXE5U4WKaUNs2nP
8Da4ToHCjZJ2MRR1tmv0Nr33f/Y6CtxhC0kRd6lZ0KkTlcMEmhHn6KiY6uzzV6e93zOaxqtDFFkH
+M5CeLtnsIc0SQ8tf+smLkbn9sDEQbQ/6xoMtIj6bp7HsG4iBW2EIgqXydTAG2x9qyqQSConSSvo
owiwDU6NxGjp44LTaA9tavz5f+qeqV5xEtc7PRyRTBE+RX021nTpY1rshVsdejP4duap3tZX00tG
74+OlTa5HJvu6YIAYOL8Xtu9C4W5YdwwQ5gzXgpsHpUZI+OXZhycS4RikbO4RYMXopFamfuo0++V
tmM6V4ER9SXKr6KxQXJGqMoUxtBfF3Z97w2jcmAiKc5U0ahPnyQo0w9HjXCSMeSkMKnd334ORoag
hDw8hn7fII6XRSi1oFAA0uBRLcd+Rc8Z1kBnofWmV+rBteU+d93+2vQG9DzCUD0gLkv1hgo9LqOP
1qipB9UCOkwPvwO9TK9soEUDuqHwV6WVf8e4013jlLlDfVXZpU2jzAv3Jkji4dkaEXPpfCoauyKX
8JJDm2bhTjr1ZaPL78axqp7esKFDTW0UwBuVePSmQWtTCrHQ2yFd1QGDbGv0ivUxy8CG1Nqqg6ni
1lSDa++jb8yPb4XVR3eqI1YYhKJWlzkrhwxo3yv1r1DYED8TfYltORyyzF4WWiwRrdeaVWsN2UrH
/WkHVqiFW2xlOKx52lIDg7XgMDCuR08x9+7w0xj8bhe1M3rQl7rOwP6YGyEU+4QzAIN+RFGGwdI3
rSHKZeNKeanVgMGF6dc3ygTm9oNp3JJi3Y60NSaTHkSirvnKmpqNRhXe5prxvfbpdx+P9zYYHk3Y
cVqkOxfHpWObgbuqPM9f2W6D5oVOv4JpMrwAEDuo5/gIT1PWzdBbRuZtEPp+gIabAcA5fuA+YcP4
iktXJfc2nK/yIlGDfVzozJ96iBV5XDmHY2zFjSbIivq1UEAE/V4epl/MlbTuaS/GN1Wsh+RW/nBh
2skPxxscoCohSjpediXz/PH4zkbSnrVBZ2eD3Z++9iWDpCLyErpf9cMx4bJqKkvcO/C7NO88qXLf
Tv+mdADsbwbDIpQ22ieBZSwGuzWuhz7bYU+PD4QyBmgoQYWkoN6Sk3gooXH/5TVgcT9wwr0fZ/2q
iALvwFTLXYGmukaPDWS4oL2mmVkyH/ho65qvthi19hdN0WSFrmu6CahiC5QjGn1tl0Z4Q4MUhycd
Fa8a5FoVP6ItLq/dztQxZyL/MyOmYJaUjHgGfkdlxvWWfGVxzAb+yfLAY7Sr2jWtC2Z3HHp1rIQX
6L+Pu6wzrkqn3lttYe9iABHb0Fe/+kqA8FFqpEjCleRQFnApURXWS+Kv0aPbsCjLS74xvI7e9Cpk
i2Xy6GQ+4HN/0uaIg6e+dKJLY+hwcrDqWRkmQ8v4zv+aqpTYIaX4THNLbEOzoX0cmR6vGdZzSnfe
LdLgaztpOBTQM8cEEHuoCC3ijaqL+pYuz6KwzWtcYMMLP1FxOZ3+csEsGPIngPuyvjKzjaW3ARNk
YFCZDdM/a91l1nX1qkNrd6GVOoidIgFzPn16P9ORIq4pIcDhcG2E4AITNljSaM94kfqVRNE9fWxF
b+6Yqhbguci1O7fe5pNwr1IaclmlPZblASbCvkBkaTpV+h6keewaFQ7GztIEyfGEE6UCciMTu+OW
Oqb4TNz3/ej/Cvw031VDSlfNc/p5nsX3Wd1cokusXenm5KcxgjpXG8S91PwQtlJd12VVX1UxEDal
Z39EQzB8LU15Z0zT8F4dkPzyLG6MKm3EpUghMGVh+AiIY0RraSqLjBSvm3zU6Oo3DLbdftz6xlgd
gBZgLE+Wh3FGFjoVMKApxYzH0lkcL0LFZp6o041aY0QAqhXV4t+PRF2tbus+t7e+C9unsKyDpiYW
/IeJpNlXzW09oPPiKUozp4nXo4/UZou8h4TvpEb/+7szvIt2fiwQO00Gcx/nHn/0FszWAW25hK8a
j3ZwhdHA/HiQBIp8iOg7Lo4/MLVhQmlDy4jbY7E4DRJBjdItjsVY1XNjt9q2qzX9oYOK05kIbgKr
aL8AYYQ+NjKrvBnasruzIwAArAZlPoySZpzjVDdONyLUJAQGjoi0FJ7dgmbL0FVWTTQQJu2Mqb6u
In+ejiYTV4YVmjfMuXvqK651Tsc6d3fBkDwcL+zWDODr6HW6xvo2fypC2hHTEx8Ll7ouOQY7D2Jj
G2PSBo7mNnAvvdKsDlLpHtxQjFu8JeslEJ5gXlmIzze09jdDy6TcwE8WlOxEFsoRxUuQtET8GZcG
pg7S31ZpLG6KVthrtSmDfVZcC2wuVnUFO++4mQsP5IuZwbJWpXNv+nBkk85FRivA46fplG/Qzq0V
sEJcIKNhnXlIOP3+2fqQXyq1M/dkE+5S+BBB5JUvdqL8PN6g3qhEh0IUbOquGA9FqTa/v9vxjfQi
P6J/jAs57SGPWtpTxnrr+DjxFTY2nF4TfJO4x2I3sMYPYA9exYPoDZHCgOKUBO2tJgPvpyG6ZcuW
Lh3vxmXgu2O6Hm1snQ3YSdjfcB9zdz0ev2yP5+bCC3OMDkx3l5l1BfOrvgwLT9+no+GsxbxaGjjg
gjt0skuU4qmwC3Ubp0zvZ1VFBtmmyPJrGgIQSZCO26hz9WuLmc88sDXlW2TU8d7RujtZ2MFB+IgN
AXB7sBCE3yON7u1b21sXmTtspcKs45haVBbqrmONAg/n0LUWFohFxt4XOdjFCz1iBJ2U6Gdmfi/s
Vr03ahtoTtPtNamgaBElcqlTY89yiKTr4wV5PFAnFNau4a6ciz6p1rWidBs90MId2Mf58Z/wUxUn
qjHXfxlKtGbWjyGBE+ZABiMY6dNdQG/p23H703Dx9iKmAKmT/OL4hyMqGO7HUjmnFJiFaVmgWXml
XReNoezrBkndHs18cFw+4BDm4AschhdMxn2GgX4uD8aFdh0OAVsHeqWnOtkeH61sieUx5C34ZEZk
b/DUReUqzrJrMSYvx8seU4T7zMYkyyyZKOqi3AitLlfCiOF8F0GxGGu4YLnVow+WSkY5/YyEy137
Wr5WqAC2uVKg11lme+nlh1xF6zcu+3BFy2+W4qm7KiEVTZkYjWSZJOpFpMMhylo6NsK8Ii2HZpIW
DGl8XjDIof4mkxFUnuKyanvlEMZM1CLAb4e8RfS4jmt7OSr2r+OGUAz8JQwNpUKZBjBVpwMgGe3q
Mk1980LYX6QemHfDSG4lU+MrwGpj6bACFrjGa7D51OtyTOG/u1Yy67JEWw5x1G0z2T7lmk0B6wQp
VOEkOLh4rS7VcDB2mpLXS6n5w3VkM/ziSkqu3TG7FZ0sX7wRyOnwq/XjYKfKtthmtXqR8M8dqrqh
8J9u5mPymUgjXYV+LGeahZ6m7Or60PMGeWF8zES9diRCNk2KLAPi5qCytDS/LO2g3yhtnZFwNw8d
X/dO0ZsvQ8tf0hipXOMHTpvGSIHplLTsp/ywVKrshtxYzkLbzJeea94l5bA2h/TZro1ya6jDM2MM
ddub43OUNPpBazJzUbUZ5Sc2OltnxPugagDRhgXVUWcG15HiIOsoVaRC6rxhwNkGoFyCR0HnZFW6
kViHDQq5wKebZVwmKWSzh99LporlLacQOHbfeWmYKa6o7x26i02yClPmh4lv1CujD9xd5/FbShUl
Ldw1Lo5vLsO75aLE3UqhybJ3jBtf0f2LKNONuSHUYmZhlbJzANEsROf5L1GgkK1lE33bD8Z5N47u
FfBw5xIo/z4NuuiGhATocpdfju3exZ2jqMpfIWfD7fGPsUGtOlI2eWz41yOF8AFoEZtcWYmqLjaZ
dMxHBkMbU02+M1JzLitgOL8XhYHXnC84YbmdUa1x4MEDTAm3QevLrYHLx8yoJAoEpYZq0XEXBmnb
4tcx+hfHP3p9tGekzj7CCTZiQn6Ufs8asKlG7YmVA8DrNkPbIY7j6hLc+M+KC2NfjkNzMNLizrHq
bs2bdaslSjb4UdRpt+7Dqqau0OJ9oGnFqpwQoMKw0eyoodhWw0pgLjIzRYdbPbCavewGMhkQhSxV
bVPR82Gf1sHOi6eDrXGRyEqbF2FmzgIcVLg89g6Pf3CJ9BepaSaPA4IvW2maPwH6RSt/KMlqc1Qp
ATBA3ewFxEo83nbC9ByyGc5hT7TKvFZ43tmY27QNPTL+RSmHiF4ulGp8IrqtSEsUjiq9vNGrChHR
xgQcHCFOq8DLgDB3VYUIfMkCxbZCSdM1qRpWMtPes+MC2JiQF5imLI5XbqpScvWJHJ6NIOL0RmUJ
NKq5F0n+wLlXA4XT4bmTt+xjBac61+t2sZ22h0wXcqEzKFskTfXc+xFARQw0el9+Mab2c9FqMHmR
/r+us3o9mCnZfAxbRKXQ9CPc34Kuv45keFDjZlYS+EpWtOKNjJ0m43Agt+yXkZfuagmjsh5tA7Bo
czBB+YEAt4N9gr/TsXvtywayg6+TbIFdm3eB0mMFL6mWQozpC1Ads1aP8kNp1dWm9dzqBrLLfvpP
iR6rV1RoQpUvholKrRMbxg1gwJtaBWrCBmUiIKpxGYgfPX7xZP/BuA/s6hpQH7P9ViJGK1oPaYVM
tckJ6Rn/DnqRWMK+9/VE/WYpfrGMDBcPyOkP3w2LeZkjIFYeV58fTUu5/eVPqvDDSEavKs64Smtd
QanVsbaKnVC6t5rcgE5T5lKBSy3btNtIgU3kKJrbBJ+tneJhGGg1U31Y1tN2M60dBDFBHi4RlTVi
ZCvVUdm+pAp7xpIGOOoBI8OmRhTPSAU8DkDUN77wi7WOPflDkfEKMb0GBF2YhzpopuEKfeJIa5HR
qQ3z4Ex1aRxeJZjPL7IIQ0ZvujRBMe5sUVYLJ9TbZSj4zmCzp60NuSNZDEOLRJVvxLjIePQcLXhG
x4IhmyYZ+dRq8gZ3ZTGNes6DMX4cig6x5ryeqWzhjeEq8YZ5qzkzgUbjBlXUiERmzHTsYJMHIsJd
0NrZObwcw5XTKrEPqURZwaO64IXkzyJH5TGZ6hE4bvaese3lgEz6eiT5PdOY19+34+CnOPQ8wfDC
kzVOep5ICztaDqJwq6ei3Wq9XPJ7UQEYk3YLVObSGY3izkyeI1l5N1CX0Iymu2FJG80YhjtlCcqD
i7TflKMFi6Wrt35LR2YYe/dC5s2F0Lv8QhsjKgQTb6ex8TEWstvbrEavSA5obSBsniT4sPWpUy3/
jbauOTXm3vb2DR0GHrA2uumW45w07lq96Q1Yf8lWdL6zkKJt6DUXE9w9RsqbQ+PWTmxQncwV68rC
d9JDaF2JUWHGsH1S1hAGtlBTkdOXT6VaebtGtWFYDVW0q9LwWo0L8ogAZ6Jjlu+3zs/YMsLLUUqk
L0GP+0K/yBxf7g1RXXWiRfsj0lB1HSQit2anHXAV6PB9H2Z+yXVNSaHvY9vTL7vamYU4+2z6NoMj
0+QVkCsrxvLyr6TUs2wXfp5hLYQ6DHsFQwCepPHQsIaJ5ZpiWBIrWobWcHVs5P5HU/p/zwHnv5nl
v6H2/i/h8k6j8389p7/42nJ7fc3Cr68H8er0l/5Ebxp/0B/VwfhMixIriQmv9jd68w/mZCYwQ4A/
ZFf/jOI1+w9dRTbnN6ZyGsX/PYlXjT+os4CaaBqjNYP/8Z8M4vF3fLtf+Dcx0VKNiTUPRZhf87bR
nVlCSKUMLq3IQIIFogRZSqMPSYBIZ+10v4QWZCYuVzGKGox1HVDLo2NZkzmcbi+ayhuCRUurBiV2
xw/K6L6LWxtNBrvOnMc6lCSWlPJIRhgRsOTe7SsSUIiMLhMrtW1+5JWk4VgUeV7KBbloa9+6UlHT
na6myIUK4K9ioTFmxFCt1HM8CwYVpTAOp7C5UWLgPcuyq2X5HdxNal1DIOBmB4C+6IWZj+h0JhZ6
kB1auLqVOf0ODsPYINGl2pb3Va0mgktrWd5tRrck2mh5q3RwFgZPDfytcB2v3JXQskCIGU5E7rHI
6qr1b0WGOVw0c/QUnjbalmbF+7ji/6uZEpUiO6J6+ULOEVXdwRSjwOzMCElknkFuu/p4PcIBN4rn
AUOLQr9R+8CoEJkNeg2H31Qp4XtdMuEWQwOcPxaV68SzKmAm7mBAIvzcQBllsMfGudez0i+DBhFX
XRmVVdXCnJd7wZQq0Y2FGVeGzcSBM5vemglUqfe5WP0u+KXUkesjdVYqWfO91UyzuTfawQELLsfe
SazvmJypav7omgq5Oc5sDWwCOk92WyA5QqItZm5Z9yiPdVlWXjBKKopDC9AWtXDFuZEB09JFI81i
Snd6wF9Dlv8oY+OlzF2Eb7L6xarK6FmUNkIidjIke5UMf0FlR2+p5ULfpLJuFzADq73pdP4BGiLz
Q7SkGIUWjG7dEt5JrYqlVsTl9zKK433nB9aW2SRKoaaNWmztlMaT6ISON03rWE/U5ta2iEBAkGdl
Ews2G2P0PhLvieZ4+tLwrpXZ0JT+TQEBD36shzlhCB8O86CwWZlthqqZV+Q/nTpGa0qNQijQFf/a
hctcBb9Hk74emh19QT7QEmFNHpUFGx8yaL/2HNEfeE+eNo9gEKxSAI3PoR3TXmjrUpUAGoaSxzY9
hiqkqig/KdLNriNVcTc2/TgkRZ2Y6rL2bLq1uhFhrRSLxJy7YaihwdPbq4DrIN7kThfzQyEAtxXO
22HsNd1cAg9TyYEdFrGvZZd1BUfaU7qQqXtqF6S5PYQOs4nKi7BItIsCbs1OqEBHqcoYQ1Hsw3vC
qNDUFnqU5HPb92z8Yxod+FkmaCTHSqWg2d7k0poZRtlsYmkYd3bW5/7SxuhZ7B0FrDNZnPHYpn21
GlvSVjWLMXM26SMf9D6j8wjsxHjqxywCbWKlxi5L27HbDZbhLWh62z/jasCLJRbtTU1/5L6KAXSH
tVIvGvDO34J8MGp8Uzpl62Zh7G5rH8TTsrHtIGZWlWC84EozWwiN7tk6FrCfaHeVaj8XnoIDjUcZ
+FMpNG01QtE7VC6N5d6wEhuJvDwtqUGjWD/gdueUXx2rMfRt7EFMn/VGbY7fe/hmUCgbcCj6Thux
rrygVuizr02iSlHPojKFgxN6k0BsGcy1CT0T5LQ9lpFSYus5MyLTdJn0x13u13t6LrZJCSZ7Yf3y
wkIKxkJVhvcnRN/ooIWKfj/IIMRnoJc0dyx8R92NlSq6eClamftP+OnF4VLEtZeiHAOW6RB6lqs9
SULT4+ttrDFXrKr+V+Moab4pRdz/wigt7heq0GJtO1ZtYezpI2iYN1m6Vz/CxwufA58eyHysQKBx
a4xFswodkzF13TYuveIIuvwmh4zFecM5jlpsrIAkD9PK2XaYkeLQ4wcBEr116/yQtVCm+qZF/T0W
ORUAFX//jUdyRwiuVmpvbDV3v3CYo/HMP12jXiZa+cMO2ezzPldRWHbZQc+0+5xbJxZYb84Cx+zC
1QgByF3YulDvrDHQfnTRmN11ilL8dMs8gGRZ6c0kL6B7j+SUQDGNFlgCoy2Qlbg+GW3yYvd+zegB
SgFLzKkdjA00yGoueruR9dgDyYR7bpteeCgxtBwALatNQCvJS0n0wPv3xqVXDTbmTLKh0FIswf0J
hiJSuYZEq09lfaOuYsMt2kUc0m9ccwdkaE+VivrViXPqIoYoaMO1Rd1YF25W24wt1W6wMAAKzGCj
66oKPEEXBveyrnZo+CAycJOrI36Zo+tUNCX9TmjFoebkGiZ8KvDTXaFFMkHnJw7M3ass6ANs3Ik4
B9vYxc1PodJQeGv0f07SCtBhGbRQ7b5boXRX3xaI0sAgYCE/oYK5QiJ4/XnAk7R/ctV20V2hrjEn
BQ5jmue/Qp5oI5veG+pnP0Wtqkdv/j+UGwEmRgQM5QB9qaoNqOEkQuUHXUkD4VnZhZv6wjAxE0DY
C9VsA5AsOjpYlHz+SKfv8F3EE3xhHqScSGAjJzVImGYDtPzFiEbmODdRA/OxkovOvEX3bTL4O6JJ
4oYr5IRtm5LFV28xoRXGdTQ+60axDoEaJC9prtXawhzjXJ/rZeN9HbqkqfcROE0c5ereN89gEKes
93UBd/wNSCxZANMty+JVv/0NdKRMfKax8gLhF5T3rhvABR2RzWJgGI3fHK1dZxHCj8jAR2q8ES0m
CKQQPsRXwdysWGNaLLX25fOPcWoG9+5nneBzSkYjMfS5Z+rZVZx43/Bpo2GYruF+X8kmvrTyJwPU
ny3DyyTsUs6VcVmM8aZLsQIcL21EV124MgAwS44+xt2hdpnrjNonoqyBjFlvnoEUfbQlANe62KwD
K9Ock4/JtCcPKtV47gVuZlzipTX+lxGoel4vF1OTdiNH41nqw1JtfoC+PxNgWuGvivnjS3/9CBOG
69V6zMdKGpZuPPtVuGoChdzjDnWGjRV2Z/bah+9KVQwdaSUVjPO0MV4FolOhJHVmPo/QapKlx0jp
dqwyKLWfr6L3z2NDRoOQZ2o2KNsjcPJVGN+rY9v21OcmTjtEYXCTqAq8xDyTZ6M0q868vvdbCW6X
MjGBXFWzUSV6+1SmG0Jpjc1nOtd7I/aXGijG1sTEzu/2ffgwuucCvn+NBOTgt00di1f3eKK9ej5u
vB4wkHgeELIgPyX3d4Cpff4OKXBPF8XbINOPeBXEGdIEeJH3POl1YgXzlZI0+j7OvMV3axZeozEs
MPfAL+cOy4pDhFfduYP53FOe3ASK1VmSMedzxJZ11McBV7PPH/GEljTdNbblgkykXIehAy707SMO
tIs7psvPTaq5zCZcnDq6lBPYseP7EoXgiZmBC4DvvWjI8mx1ve4uY8V5PPMzPnpQF40NWhFc5pRF
b39GylzeHEL9WVrROhxx9qkT+Jw6u70rZDF3RzVaWdBc5rorf/QGg3V79CNcrWLkZ5XA2VFhitXn
P+rD3+QgKAy/B4z6aWKhyMRWwN0/DyrinENm3jOCvvs8xAe71FbAYLoYkjMROVVtD23mCE5mPQP6
NGaWK2+omjeyEZMdJWXQ58FOgIbTp34T7GQ1h6CpWi2xnl1BC8NJDkNn3oe5sfw8ygdv7U2UkyXL
da+XFlGCCOe20a+e+bBnQpx7kOmtvtqWIk2cpAytZzsYcTWTOHbFzYtUnc3nT3Lq4Xx8YSCLlYmz
p8N5PnkU3YmKJIuc58mrQlWvi5V3jfTOlrHRsv9iY8RmLs8nRqeQ8XdRT57OAes/WPEUFVnZ+2zV
bdAXZihe7P4Nh4KTnty7YCcpkFr6GX7yUzC6uozp1x5+MKiv0GDAwuPz9zn9u95esbb9+nWe5DWZ
lkovIxaNPCBC33s0te3xxcXn0BS3n4f6aBG+DnVyyQZwlbqYUD6mbzFDpcL79XmAj5agZtNkNeA1
QVU6CZAFtCmCOnpJ/eY6dZUluhTbEXDq51E+egyWHmR3GASINJ6cinrUoauiiWdNwb47QKab0/nz
CB+ucRJgkkHOObKRkwUAqID+VVa84LyIT/lGecDDSyzR6NDuaapslcmpB5G9YfF53Pfvb2IhaDR6
Hc3kfzt5MlOiHxd27ssQqtVTmYzJVRO1sHgc382q+eex1OljvF14BKM3bpCfQli2Tvaxo4rY1qT/
xTMVGsvDLXJ2lwmyhwhuzJUeUScruPbhkzfqk6UrS79G6CfVr1Mst5xYn8eCFCpUle+lna1GcWYl
qe8/Mr8OB2PTptxTsaZ/e5qNVmhNSiFfSnj8eVDuSOZuPde+9jR4kb7E+8+Sm7zizLH4EAjwSuS6
+Avz3ErO7NBTaxSOAweCkQlZz6TTZ1sniTy38FDkWoSdcLjJ8MCjjbXCzeHiXPX3wbKbAiEm4Rj8
NyThtw8N6BKWXR5/MdaQN0ChIrJ14e8QoVziw1Z9nSwEMvTSP18IHyw6+iokixBoyXdO5TIZFiOd
6DVfMpDTVbsPI7gu2jmyx7vPaaBxYAHjB1CuT8PPt08mgUpkkGi/2pj4MhvUN/0eV6KdslKaLZox
VO/nHuv9yyTkdAjRK6CfppwmT4wOzKpUEO1eu8/dXT6fXEvstY67BdrPiwLrrj9To/8PQ7r/c4q6
FtfSJ1M41GjSb2HZ/nw7heMv/Z7CGQpTOBcmGoQ0DhtW919DOF35gyQPihpUVJvyb2Jf/aWqqyp/
GFMPi3VJY0mHlPP3FA7htz+YLqu4T9EUYn5GGvKXoPD171OO+eW/ZMxN2cM/ZyE7m8mgBqAYOgwV
KPXT2+WpZiZymVIIFNXHTVLQaq/VdZOjbNYYZ06TtzvhfSie6XWapmkaqR/iWYD46LZaFoqPTj+e
229vs4rfUXRSW+RoSdKU096DFzApaSa1hCIa7qyE3oDFQJFxu631N2IAdRWJO47Nl07BcCVPF2K6
RQE5Xsai2Wihuipa/WLwuq+v1sWfL/6NMMwHLxqNAJXLlfGp8a7Oh2wjQo8hl5M0B9CoV7El15+H
OEkV/3r2v2OYJyCLuo0DZgDEmEz2gIQscGXBaxcwycrHUOLzaB99zlcPdBzvvsq6DSdrTFT+xCwN
8TcGRn+Re/bz5zFOLqC/nsixFLYDcJ/jVf4qSD4EFbqlPFGvWfMKKwkfdKdIwEKBnIsAvRvOqsHy
Vvz4PPDHD/d3XO3kTbo+OngtgmNMXsSDK93rFI3Bz0O8vX3ePdppxxNtkAlKQQg7rudZVuGYmm4K
Bmmfhzm5Dd7H0d5uu0pr677JiQOACH9EBhghqkggsXJU2OXCn1drNVoY4RUW12dCTzv69HDRVdq5
XIDklKdZXeyUbVQmODXiTMIob4Foyzz18avwFuplhxYuBvJbFf/FDj8ehP6L5Zkf8OE7fvUDps/8
avmYkpyCbgCT5ZvsYK37Q3HFJG/mXCnXcoXJ2zy8OpvKnHvo6Te9itl0FfV6RszJGmbABXsyJgvu
pvQJ3smcrK66DZYINjLZOdcfOkke//zYrx54Ou5fBQeKW8RBTHBl3SzaR2Nu/azpVh9dWOutBjhz
5Z17yR/ulVcxT66QJBtNP3Y5caei0d+nmGdjXLLGeWJd4jDjX517yuPW+Gxdndwk5RildRzylMEW
I7UODMcVSvA3KW7A3SaeTORIHNVyPglwdbiiTwaf9uLM2pqOgHc/QncnWXyLzXqasjZCg2MUWizu
QX1SVbFi6r4dDehuuY4TU2WTeBnuU+9MDqnWxefRP3znqKzZaD+gmKCcJOZxxkeG9scb8NNN5pdz
Gymq/y7E6bkRmKhFBYSAsg3Nf6O36ubzCB9d1dTLGi0+CLrv6jDkPPs06ZCdHr2vNlJNanOwnBun
3YzYSX0e6qODYFLFNyya9lMm9nZfdKrWQH8glOn0UG/umi6cW/2ZG/FkbPZ7972K4p7cGqkYfdtN
iIIkKaYwGKa58+TXZDMX7NKVwLX086c66da+D3iyDMB1i8iLCdhgbWs9RtiQ+wdS/eXw7ey59rZq
fh/rZD0McCZqKDMkVu0cl6h6ac+Ux/KLtoywQZerlmIG6tZj3s2GBVbhq3MPe+YTnnamOcd7hHCJ
r+o/xwLn7+xumtp//kY/CoJ+DaMSA10NSt6366TIHTVQnIbDW1yH/q+y2TUIuX8e46O9+zrGyenl
hNnIBLLF6KaAMWU9oN13JsJHG+t1hJPVjpDq2NgWEapqQnHtPXXdpfhzQqJWzPX/4GmmxhdlisWc
+uSNWYVd0doFYW+kl9J66MCJfh7gowqFCunvACevK4h0YFQJn0QUykPuwGZWm2I/Jt1SkcHD57FO
RsC/F/nrYCdvDoE5L/YLglkPxSFiZkXLBcm55XSpYFqdYawFJCTfOqvsQr/2nz4P/+HK+OdRT0HS
o99COdAntkJ5kyE4kwX/ZYCT88KCymg2U4BIBS2HF3tYnPla5x5Be7uBvKFUHXhIZJto03Kg+5C2
Pn9JH56yr77RURvnVY6TW4VW9SYhErpSJJRfgivvYH/JD/oSxL45V18+DzgtsNOL/nW86ZFfxYNs
laepSzwXMzEnHdad6y3GvgH7r8w90cw0zr7PQ36YtON6wQgOJVUkWadz6lVMtRyUInSICYplB+j/
bvwGkty5r5bjkg6sXCZzcTjnhHwy3/xz9b+KepI9xmqTWZAmWB7bYUnaOjcbHPL0vd/P8mKViT0k
53aFDzrW5UqA+TdwSx+EerRMz83fP8zxXr+Bk3MFAaa2hUD6O6t0HtufUKSdHckldBYs3Bbxljba
HDvXFaS67sKCY37+fv3ozpuuAvoj4KQhLrz9DJnha5U7ouVsoSePR7q3cKu5ms6se6bMCi8D8aC5
Ok+W7hbk1ljM8mzTyDO3/Id30qsfcbL+YqabftzzIyKBOEH/Q+oWAMjozJI7F+VkxdG1CJxUnaL0
5Ux4xaKrPbRlz+ylD48HACH4mcAYYM789oVOymvIGRAFivLMsb4p9ZkT7uPH+CfA6fkjoGIqKstG
bctZr6xG6s3ROAMEmNbeuxPh1VOcLAuAc2NexgRxqu+R/mD0V2Qih2i4KDP3TKhzL+zk45sKnY50
CtXm/baHGohZxv9off3zyk6+vDBqJggm30SiAJA/t/aDn5xDBJ0Ic/11tPwT5ORoQeREKn3Ecwgk
2C4Ryo9nqItPs8xjeryUT+Wdtvp/pJ1Hc9tKuGB/EaqQwxaBYKZERWuDUkRs5Pzr3+Espu71c11X
zWxt2RBBoLu/dE4R/P2Q/Lc7+NtCQs+13ne3R87qFS+lplQNfzHI/+mZoyR3S+Wq9Ab83luD4qnA
b8RnqyvDbSQ6ae0FSEH5l0fhj8H9P6/z20moGed0iW8bEcpWT/VYBT5QknomiGGKMmER6v+fH+y3
01A8DIWeRVzQbKEnCQ0gT+EmUv+XB/CPu90/Ptjv2bYRqZfcM3Tgxu8DVW752Sjw0t9s8CNDfKfm
EbHoXxM1f3qJ/3nR35aiAd8DqB4+XKcyfmZVgWUWYdMxb5A0jHJ2wX9v6X96DP95ud8WpgzKSTSp
XA6lmjst594p/3Yb/5SRoPOJvmdSAhrUq38vrnYyG5Nd3pbwXRSWm3mrhM2uD//eJvDHz/KPC/32
MhdVUhXU6zidxPJG11Xw/n/bjv7w7SDN1JkXZPclufLbW1skSRoZSxW5Vfw6mtjD1YcWb0FDJTrt
f/77q/nD+/uva/32XhnmoDMrcbuWeFHLd71+tKK/fjm3e/LbnvGvi/z2LpHgVmep4SI9nuUqWDfw
t7ziMru5V/AIYnjNgtj/f1jb/3FV7XfUnFnEExNIXNWCQ9XbqyvYFkdwl/99B//wQPzrMr+9S8ra
rAY4TkYRVEarX2vyuf99gf++e9rNMvnP83CsxpHQmGXFumR5TlHAZkTphUY2j9Xwvy/1308DRdt/
X8pe5pW2ei7VMh+dgiezt9Nf20v/FGgiamT0DoQnY7G/12ipW4D1KEuIOKcpuImnC1Bl4JU2sKH2
7XvlQ0iSsRd5y7Z4k/4CfvxDRPOvi9++zn9GFzGzbUyX8HVpzyJ+UBiktpRLpIVldxqK6S/f3R9v
KLhdZhEpgtKu8O+rjbFem3SURy4Nfx4mFXdMXpkB/u9v7X+5Lylk3kSj//cqvz0ho5FXtSi4SnlM
+kDDQ3LHGSNC8cxsSuUqq7c+42B6+HuU8H+2p//1atO9QjsT4Hvr995T8Kt65igZqHEFco0fhU1A
E1PdnhQfCTOFd9yEGsn/Ccf4OwZnbLd/y0aD57s9l//8LW4SDMehu1chXETE89vqb6QwL0drAmZc
JHH5PpuI49yYCfbpoai6iDVUsyQHlq/dKFqNmJxBuU3W5HEUOiPNRl5bJGQ8GKqrITNF3QJBTxdg
oJhvq2mAUfqoC1vV0BSPIcey3xeSZa6PiAujV0lUHXHwUifiUeLlgf+6pLocVEo3oehsrKyDrqAk
Q2Q224QyecogvF2PLZJh08jUdwrjg7KXtbU3rs66YD+C9dCKEUq/Ui/VZ6QnascxROrCDlIbZB5c
iUwmFpnk3DGZlU6166R0YW3G1dQYDVSZugqsTqh8K31JkM7ZadlLET68cDJsayfBnIKJPs/3q6S8
NqBiPacyLoqmj+GiRPil6U07OiVKtlHkX4g5+2AQubypmgFERk+KelpN1D7z+NoXtNZDrXlxWvSM
DV25pap+58a4q9fyqVDUkABzR1B016bdJTHaHObc9MbIrp+2Zpjby5MGIwTBmI/pNIT0cS9LkNi1
/FAbTGfyIC/6S+s8pUBWFaEcRd6DFRl9a0EFnjvvA/3OpVSGqsg300K3bBJ2xkOefZiNdM+sK8Xw
5wSuCcxFfzJpdzHS0S/nkVkevjnUQtKhVR/LWj0Js99NKbPenQjSodnBrFtK5l85JiWLV+fOdkHy
XCOwUHQ3md8j575xrjZEDpUbiLgrgpmK1tw4g0fpB4V3YqeoQFWY4WBy4q5q7iXr2Ew4fQpXosWs
263WY9+/6SqTunM4Q91qTyUwr+EjhfeQTl6+/PRNx9yk4i83amjhr+jVCsadgBCTDcRYX56K9qnN
E0/cmBA5eQG5xfX4HOXE7dZTrm9NFVV853X6cbLf9fTuBoVajX2EHHYNpWynoJLHumZlrWsqB0ff
GvSSYmHcrhMN3tG1yVBuxb9kI4JdBAekBYG6zYdkk9mHyDnVZrnVlEs/1BsJpVxmNG6+eHJycOab
LRM3DZOhN7/YpZqSXd79AtGXybU3y6jto+EwR0cb7JPcILgeX6P5x6yJKcFjZJ7dbPtkK+zdAP4V
iAI/4PX2cbA+xADZKPI0CMeztpm7D6mvgrQagmU+m1EZtCbomPTAPGEp3dkSFsHqs04OlHMi5VQq
H1a3B12e6dupCGM2G5gpnE/RukXdTsou3byR1EM58DfqXSuOVXRNhSeyu2V8G8VPpocdk4qMkqnJ
15S9xeurOT7My5fSepPduBNjbXDSbMyXQ/d+U3mstyI0nF2je7RInrTFydJ6CqJPSrWrAJPyEi25
7MaM6EURYPUV5SW9GSLeZm3rj6ypNEdveyXIZQuM7D3+VJ/X2jNGUmMjFEhLY1IcgNKShmmJUeRJ
TWlPKOAXfsyg2zNfA5zKGu4l3UNMi7DmTyxERoLLi+XmbHVvZfstG3tkpUwquCJLALLcyepZVw+K
DVdo9KKUvWX01jq01CcQhTyd+74BqsdYYaS4plF5Q7m3WQaNO5BonpkzMT5eJwaEalPzOo2prfRd
Le+H8dzqL0W/6To0yxwAjfHUjK4eRaFQ0V6hLqy3U3qpikuhfmXrpS8C4IMpN6VnaFXtz5K04YVR
o8dV/pll1A7Dh8VxvPuYupOUPEntozofRbaZcMQbxzqh0yW0ZU9pUtdqtmpygvYp9cekeqSz2SNh
Az6UOUKHIdXMLbU3MFTm5Nl9yFC9VW2gN4NFdvv0kbNRlZ3Nwkszldaa+6TXrq1SeGsfCtbtYdvH
5wxurqOk50jeABzRXKc7Q8xL9RezubKsFCsJJsi7/cfMfFAkPmgn+a7NwKKws9rnno4SB4OLwlIi
amie8RsDiL4Urft4pgEEN0mchTVlqLb7KMwvo0LYsqqBlYkQdv/oMJarvmlL6WnyU84spBJXXix0
LI3NRulOVgszIHuWk/skeoBFxkHLCmLlVCNQmqLTYhphqbW+FsEgbGHL2JXXWJa/MBfcOSyauQAV
KILSPE7IK1jy0nzCdsiIMoe2rtkttvB1wIxLcZacoODMWiQkH4r1shrmOZbPWScehIbKrdfyuzJ6
VmL8b1BDBPdrQq67mqpHIgtgXuUl5isFkPtWn/bSsngJ35CVWTcLpXGd1meNTVIHm5VN0XmeBy9i
UjifXwcZejHL5ciKxqSwPb+0N5KUWjyv0jWbX0rHRsiRBgg01ehd1wrPrNRXJ/7qol3W9C9WdZiL
+N6QEub/T/ISubJyN4yJK0wSD8UvfIQuQIHhxc7aaMvqMgf67Kg5i/pc7DpDIjEsNdhG7EjTn7XJ
IKof1uRgS3DFXH3Jr4P0MAmxTxv53qws12jHz6EfT5XKEG8PnsQwZzeSy2Zv5s1+XJUHbFFnO7Iv
7dg8oTWCftVsmz5+k7T4q3dYp2Z8lP7aFINXSCvfs4ITSprYZIv6zKjLgX+IaGhs37VpDZMpvphA
zbNINn3o1Fv8vntSACNycXvqsZ6Ud6K67XTLCvGqWlma5+zYNDSkDg7G7+5rGuKQuXuA+yrp0ipo
ovadmVcOBkCjZ+1lVeu9omXHUdqjHgib9aIqh1xET0rPfbGKbcQcbQmBwcWy/JXL2gHEEIcHKEZt
d+zSMy5YN8rOzAy7efPelarXpr9K9amvg1zaFI3wVXD/9pb2HrTF+8pCYoRwrLUCBrWj4bvWAFyI
D1Y9x7hbtZfyW0p2tp5QPP0GCh2ZzxhjrPTDsfjYz/MAv6nxejPoKk8u39dx4wybBEwuQCA4NGgD
7nVocRmGVTgBBpDZBza8euSksq+mp+5eSu+l+kFJL/kSqp/l22R4qbRJbyPRxhMbyypCx4QbtXGW
UMD+fl6Eb7PukNqEKGvdFesG1yBQcZd/GZVXxbhLgPQ/2KSi87fSOuiQCWgEmw+1fcmGfWV6+VYP
JSuAKdyqPo/fOGxUWl7qisamiHfTTdq9iVU6zEtveVXhrMKCAzLWe4b9EDeniGz3MybJQgbH4MWL
2xMhp9kWkKxlBquWQmyEsJSTsYRkp9cBp2rFQGxzNYonWEQlmoO0cQVZsUS5j/SvBEiVFhQ+758q
86s+qMoexeHYCi8zfE70HmO7pvnNxPTUeY3yK6nvS+sd2ARCDxwTv+r2aZpRmpUfNc95dNXFLuuC
TLKDcWLFZo9bsfDSL4/lqvPVqf/VNcZGSrc2tTaIFG7Jb8qf9txJRX3K9I2V0SNSc2gJ5BMrSI1m
IPqOh/cp8oblmDdkKymtLu9ZSc1u8KzugdGFcbibhcKY/iZdHtT1zRkAbR2K7rUBD15a31WSeoUJ
T4oaoikW1qTYrzJoshnvssNRCieaeUOfxVSe0fks46GzPGbDVX0/lTFoPpLBQwqPGW6H22UhcFtD
2TT0fx8i5A0n823swMpKYVNthtwHWjg9m5ALVx/4CXEBI+gQRnrGRnh73AqbnkW43g+GbznClWzV
VYXlMlQMEeLRbtkAUJDnGdmWZAgq42oLmdVdZ0HlbDZsyuFD5qTMlprQ3y843TBHS5oN7lgYS6dk
UrbNJR43ehvqSpA5AIfD+QVXmZKcazKV6zHX/U5P+Cg22d8gzip3xMjRkw5mMlhDyHTXS192tic+
zUG7Lm4SQkhut+hls8kXxGQzUZEvWB7p2bpqb8mDXtyh4bawFFi+Uz/b1rb5ktdPpjMUSE6aR8SJ
VE6fNsUTR86S95zscBt040a2oHt7bITDzKp2twrOVCd67qyYEXyvmu8t8QMUtE7up/oinG0OMYof
4dxW+ZjoCtJEdJCNmwShLQW2gsqTO0YY97izXjL66U1vdwaMLsFchKrPevksS2cxURT0pPK1Z6vA
ECUJXsVQeVPoNMSF91D9RMhpN0MF5f08/ALdazZcdgtneUTveRyNKw+1U7pyuYVTr/7EBv4GV113
zut0ziGffDura1oB5End9pX60nenWNnRvWwA8A/SODDUx6Jj03KTl5RAiyhUsLdtpJt/IMywxdB1
yDyaeDc4yJvRuXICe4Bi4eu+uOc5TOtjO4VNsY1rr7dOunJQtd3oHKfliCmiKOFleGm1I0+SyXe8
KFNznXVvTtyi9nF896/MCtsWL07IbWe/oV3mZCYBDJFIfqyyF4O5KnEu47sU+9a1nAi2zoxTMofA
kvOWYGh/KLpzlB6yet8ynm24i/NL18NBvejFfi0CjSgv0bjeepYP1pGaO2FUx64ju3Wib4riEVpm
OnvL5PKTTf3Y9GBqB2bpT6yO7ZeGL+Bq5Se12qQvmenF1Z5JyrW6G++R7eolWj3PAgzYepgpnGXf
HET2orKzITzkaQ8V1W/lTQcAudwyMgPO7hvUabVTpN3Iut4GS/eYo3IUp0R3c2PfzUc9f0jUBw0Y
i/DU9Jv/XN03Oku2l2h+FjqUFpBJ8MaTqdQDNB65DOnNpchsrBdMGbJ8p5yhysq7EU9t+WqZm1EE
toq/IeiOt00tXrwuf8xG3a1a0+vrd7MJC/ZB8k2ryQsu49X+ETVC8/kC/7Owjt3PrdEHGLasuXPH
SSFQaYitqTAH3SJ5mXJo251JooIk3LTNecbEhuPANGzAp4xSETTlVoFrr+jeCoqWF6IVwqVlOXSA
lot3m+nUAWa+XyUnfJfE4Fjtzd1avanzvsHph6mo8krCZIKbr6zeybSG9gfc2tGzpPgVsOi7UT72
+hOctZ7TmuoritdLjyqn8sKX8idb+h6S3Tr9VP3TMHzqw4V1Vnnr1Nk1lktbhyUvkt17snVNm81S
3xVzaBtvkux34/sonwv9W283LdjDyFufYlbTKvV7gzpM7zUfZR/20ARAs/ZuLH81/F8mCVfsonkw
X7vvIjt2q9/tp2e8CfGZBbbvL1pxtYu9hPFHaGGFP6ruBKH/1oq2Wpp5cfQCDXtprn17SlgPlkcl
bjbl8mzWT8b0nXZP+fBrTB6lafUqrM3iBE6mMf2se0zjF4CyTvGW2cCyGBmsHpURrOyDxQqKr7S0
v7pTzTSwdKjEVe/9CEm3wrvGGWBAa7WwhTThQAZF6mZY6r4j3zm8GAjK7W9Gbbvo3JScbLZwgxYf
gJJUBToPsJ0ERgyy87MT1NqalxI2GBhUlpjB/jS155WJJbECcfaBNaaYokyfR1hxPmprayaXVj5W
gWwQUAczmojqWV7BSJ1V8aSxGSsPVcpd/YXvwV2qbd4dbroGAbjWotvoYK5+v1xGa6PNu3i5z0ZI
MZzRSG4s6rGbHkoHbIvqNqOXxhlASTh/5t6Ie5cjMN9mg8W62mYT5K5vg5qk2eKKODgr9F9XN49G
/TyeM5sY6iIgNJjWvU2YupA1SOtd28KoovsJMrF+cl4biyda5OcoJNPRV1fB8s6NEPHGvOoRJYXt
ONyvBLj5KdI3DnYRg8pTnHjstenqZak/EHIEBN05u/wXwcGQBqLcKa1/s5f56UfPMesYiQB+Tabj
ovBMe0vErGVbA0rV6rcOKz97nOyrZbBOhzr+bLoCsOsh6287gFGz/HW7fgy1r5b/sPEycaG+FIgV
TupWGS80qSRwl8ajCdJYpUHYbTN/lD0CUeOsYzYZwizhIXZRu95O3OJtML+jAZnjZm7O5fvU7avu
EUGZO813I7kpx09zDttnBn9BSt1aQkiTzexWGtk45maVsOq3+BRcWETpexM/dsVJzHekoyptq44L
P/+62HaYqC/OctcN6aaq4N3GcKLMXYUBZPJobR7WUDcPUv+a5Fcj29wyV2nOxuZowajvDJrS7PKj
gC3KDnZLmOpfiMm8Eo+GgH4OuqxRkaORn9tk6de0BEt01vptqwY3TJrBRvdZjqxEfi58VvbybX5e
AV2obudscgP8qKtvk5eGlnWuxBE5Ac0lvRRwxMctd06eQ2dYEHr0m5Y7ajZebPqIz9cYgtq9Xl+k
Ow5CLa2heaARFrX7tISE9hY/CDiv3bhtSOtJu1w92KNnJB630NIe8RnEb4ut7sz+NJAK1ernNAlt
AnjnqJOsLJQDsojd2D51e1ggntTs7IPBwEuHVITb/BYrD7YG2Di+NMCMEzJEHfb4pOXcfIZvTkQT
GNlWamENXhfkN8Wd6fiZDIQ+g0VYssPF+7x7uOWBb41fSEF8s8UdFtajP9kDVKTbZwIKSMKHA5Gh
bubnCAVzgrYnSD/HAR5S4UbqfQfu1tyIaKfxaIGFRoO+7gvjvsyBn6Hj5CC7IVWHr6AIlCEQ+q5L
/egGw3dHa1dBNXzX73SiczQ6sBjkcE12XXGoyLx6RPsmx9l0u2R+ZZGydGE8Ow4dUZ4Go4LUaRIO
5PSb/KzEbLbntXwlCeqMX6scOs3zpHsqiMPKN9Pbe8kHShvGSs9p5y+tpwrg8c8TURXJukUYrviS
HIVxleelC6f1INqTpGrIHmjEJc9mgW5eyZWyCLXLL4MkHtl5lpmffnzL1m3S3A0Elrx20Q/Nh6kR
9N9GGbCxSByoobGX2Ae9NjlPHPgeQd64Ue/NKfdBDxIr8yPOWx3yajZSLFkKKTB7OBBQKQKKP8Mz
6nZ64fGZ682Axdo2iJhex2o7xETmrGSEfadKkFQKp7d2dNfGx9JjXhUgfJfM/pSix1QeXLLvbv6D
7UP7dOoLa9OQh0WD+oLsxGmsD5Ce5/xZdAGoxlEK9Ac9C7rEbwuf6kDc3ivEWtNOgFQhGrynE0RG
8kzV2tksld+0O51n0Aom9bIYocUBLeZb2BCEwlhvjC9zvi7KJx5CT9QWIQKSCFbfJNEB2+XQwVn2
EBiO2AIy0pt1dlGJ3jtiwzh+niuVx1e485CQ7VLKx2FMt1rN4VFdBLkGiHc42EBhnpVs/tDb3o+H
+W7iz20Zf3aTNu+oYdWghSe61XFsO7n1QQ1n8oaee2tMQxTChnxK7cwKVKgOG6MaMgR/qSrDFRNr
4uX5quzSHMrmkrXZtYoLooJRrknlGjIcRTcrZXFJF2nZl33Gv3IonyCVkVlvdXmPrCA5rUYWX7pI
JzTTc325OUjSsttpcjfe0G7RtDGMLN/rU7Uz5JFUffzAnJ99zotxq8ZYlPt6DCtG2w+oF3gYoc6x
oEuPRtn4lTN6mQ4Iup/kwKiWQC6aTQ5YHz76uTUWy9Ur+8nifbHGZD+LFM+tukNv5uca24FKNr8T
PJdtLp8kkNOEnM0WxN+2yEd1I/LsUQCewPtiXhje/DVo+lPWdftSAxFROffDSpIyXzn3ZtMuMe1D
Klvf8E45TeStsREJNHXFovmu16TPIR6RXjUsV3FKit6R984i8/dRL7bz3H4OTltshDNRpHbii9UN
3YvlNMWr3pjlEbt6608jAi1GyrIrzHclbLOIqGtazG3GDz4lEk+FmU7TRetrKfHroRke7RQJAPsE
5UNfLHI1uXZXFdlnNUlpfJzidbL2QgPX+sw0RTVe51nhe1LI27MwqRG/7QIlT3ko8wGRz+wU8XCo
JLlWnmgxK6DNFXrTVnd5uxCfRFO+xIyt2OMHJYKBTV9SYq6YzPm+taJW9ooiv2ECW0k4npzl+sdY
ZCpxitKxWTmSYnxUwPWGQyxXabqBSE9mdbSMmiLJmnbHPh2L11Qg5NnCWCqXHTJKIJKaUdI/qVdG
Lv+04Dyop7RrTLwk59W070xVGgKHmmRF51E1TJcpnvEs6PltHS3hv8J4BcQMPikeh5pSSDTZYepw
nzhzRRbJ/hTU4f42nFocMFmswMCHpW1JTA4Vju/ZWzW5usXqUT2pdxqM2+k5AbpBtGU5s3Bwk89j
tLNWHpVtbi3R1W6wi3wwTDcX1OywtLg95drEzRzKmTQkz4Ne0xxfAo3xkiWFDFA4WnU7hoDhHLAg
MRNGkiWpZbrwyMnOmmhIbhSrQLwVOaUUB9ifcuIpSRNG8kup03K+TqkatS+xBZG6JTaqQfIGZdS1
X1WbK1GYpBWJ1TLtJ7ihSH4+17Ho5rAt9fR7VLLxpxtTKoT09mBny81ZLgm1xrTKdpojAbJ0e8l2
KpKNWj92X8qaaOMu6pVI+7LU3JB8Z64lc1PLSZ2F8eBIm37WQCRKI1xEb1L1CcSSJVsTJ+7WSjFF
SFl90CpD71DsSJWxa02l3iptEV/GlBGkjWX3dDWaE6cweaK9emMDNEwEbHyHhAIWprHcKEwxQrur
EGihiuAGkacGTeAXOk8C0oNxTkIQvkt5cHqET4/GDItt04pMZVvrMjxXZppFbyJF++43ixG92fKg
fDWTwc4v0lKdN4XoqMHXChP84ZxEuMm1Xm7US1l29l7r2b/npVK9SszpfhCpkx2iFOBEoDbFRCkA
N18K6n60OOdFqToEtRlFNI1MEwf4bNaXOhgrNfJJpqNlKLX4o4aoPCO3Qs3jjXFhql9TaffNe12r
FAps2awirBI9bbIYPAHfOeNaFqh7sqX4hBfM8XrVM9b0xFKk96pkqSbBIMnXDrin7iFfMNKtwA6K
aq+ZMPkgtkgp3IimeekW8MuH0pzJqJpzNy9hxQfqgooHsLob0Bxm3Nohj30QyIKOhYJ5HlRGpG9j
fg3GwwuFEGSIAC65Ul/3jm/ESOs5tkv9vElg/nxGg9bp6GUmQ9kidowSMqxgfim2WuOrnLSivrEy
oz2Eddi7eduu1DoTAxkETkJmSCjc9bvcHNvTnCzKmQrXpPstPpAhmJuVxK4hYA2HVUbXQdiJZWl9
0Spr7RVw1LWwXR3yeAoLiHZX6F0Wby21g+huLHr6aEjC5OTVjGSVobGXDbuObuD27GRsuJEsWslj
2aoXX+3EreRd49IoJGrYJNdpPX9UpbHGBaTke7XC3KgN9bBu85lOjOd2bVRSQt1SUNG3+uWxHBXf
zBFSOVm0vMVZguJQVvsIYLDDlLuYIXWGFj4a2TNmCND+oo9Kv3FKtvatXuqDem92QHDvjcqem8Y3
C2NtxF5fF0P6FbeLPP90MbvBpc81VBEuxTXep1yYBvR5Wjo+Zs2u5iOTfsBN3TJee+wezcAxttJb
u6HXTYe3PDGAV83mnSOSRmwZUUqHN4N5feNqNloKpFDIjhSkvDvjqxUPXQpZuctbtHtaVPHkrpMS
GANIVr8ws+xRHQH2klYzmKpV9Z4zwlo7gs26iCoiajGjicJ84sx0RKrzcOsmRf/b94tTbUsTNLI3
5tVYeW05k6YYIrlwPDWbKUYMcj3RBjqm0Hcb3KmLW/S9mANJUYslyMrcId+kRRYuaXsi6apIa1aS
fnM0BfhsI8/buI80m2y4mO7zWO/QU2ppnAZzZa3VhvYPpaYbWbAsLpqT3iRpC0225YCceznYsPNs
8mHi1qexxDRIfiF7Er3mNgs/R8pigKRJYlZtFunItPrtIWbQOv3itsY9dOAsHr9ai3PktswceLk0
/pXR8j1FlLWQhy5WXt6Du5xlDBtSaus7SMDsT0dVW1Ljs50K0tGlUCEF3lDeWdxQpEns7ldpNCMU
V4UOoOktkerqK87RT9xnaz9S+cnnrA7ivm8tf9bKvvecqUrlZz3Tsvk+jlLSXnlja9mmKltK4Y2l
Ds4vCpMKD0Z8k/a6VSWhWeTZgs8s2gjSUBd3Q0ZsJLRl0yu6mdH7MHbTq5mWzos8zKToUGE4RgB0
m5lqaSrq8mGyQT37uZzT0aTRgFKV6bx4ptVBLwXJkjM2wm+Q+KaFotVzYsBrnjJp6AxxLpplMBhW
/VGvoM1cMc1rQQWiiG7ez2VcPAyWMECXvnXy3ZTgbAr1COgluZomy/yy1Lr+ACdqKa99o8GBLrQq
tnES894fSzvDhhQBXF89c+DL8aolH21/NYsMdGA1UqyjaUtKApqK7HWfdJC4A2lOBlpGnZWiy5iI
eTzSHQsd314S6+aLluYbyqifMXcvDWmfNaWL69JIVdZsJ7tqpAeIoLrt2ciKbBobgPdSvu8dZSBQ
N9u9Gk08+TRZWrhjxoSiVFZKT4OdjHwGeXSGj7KTqnizFuRza2S5VN3lFdh1ptLfEfXZ7QDAmndJ
21aLfzpliCbOQhaNwX6U5+W0kZQBnbaaJ1blpx0On8ARzbNeznyoo1TO0sSibRSdTVNaVQBF9pdm
4U0kV24XtXy1ZBbw+sAg70z2da2n1JeAQsSXVI0nCiFja0/3ZlbL0VPVzzby2HEyFR6bWO4fhr6c
tWvXp1YdyABBqMflMeq8Az6BWjzaYJ6A4zicNK+5jrPxRV076z6rDelsiQhPk2suSnZak6yuP2un
cVqqqwxZ+oxMuYXGa3ytbZURZ3epOVHFm7hqDSsY+lrPg2GWNCJGgMWjn61qqe9s3rJuH8cQJnY8
yzDFF8nQHTrPYzstyC0sUbFTcsS4m5ydoAtXpKvKpZbzXroM1jwquxrfbu3Wk6Jf69iuvxYCs4UO
A/0nU6eHdckML8FS7w8qqQ9OX5tigC+8ZaBKyb2hiWNrO2TV8OgU1aTQApM2/U+Sc6DcVMs4UAjP
o8YMBkjZRJvJLIFaZZnJt4wBr9WJkMtqQ7wFae9XccuzY2hJDzVX6pN1V9lGa27FopAXHsy0Lwn1
LO0O1WnZHizQKEs4rzVnJmnmfT6kMP+to2L3OT1Bk6VD9YhHom6HA6+2G+Sccqrj2DOkV9VqyWIp
/LYAvUsdelLGmZpcnN5+TladUXPuMnrR0s5Q2508DBaRDG9p6yM6yAe+9M741Y2NrobqJBn2myqK
WqMBbslLcsN9V/Qh3dKy47c2YlnOBEpRIjJnhd46IjPZ00oty5tgESmOvDnHM/dBCMBHl4yBhpmV
d5D4PM+LcpnJxha6uaATFjOnWJzOKa5PJKZ41vMGK7NfrWvSftZFl4m3mdab9tqhfkX21QD06h9z
U2nISRMomNLrMEr9/5B2Xj2OI0sW/kNLgN68ykvlu6ravRA9begpip789ftl3cWOlCLEnVngzn2Z
QYUyGRkZGXHinPYV4if+zDIpO6V9zz27oLQIkXhDzVO1kVWG3h+wQ3jqTMCHrUdlMY694/g0KLra
bI5pA9fHMRri9tNQFfHxFZcrTlsV6b7kTUXpsOd14Yd6saqsZiDTtt0K9Ieuoo62/K+CrMxPRFNB
xPNhzWoHf+8OJ/e+VPlPt65iDvrLf3HF+2VJFWKBO5/QMC9tjmvWZRBntmZmeMsoKmxI1AitymoG
CHyNgxUSJZDXEWE13ZJxsFFnNF2SMvzcfnW3FMGrZbAWo4KRvoje9FWyoUryb0zC1ASdoao7tszt
k/YDc7tiSCsFaLyxl3mJ2qW/GZdQjLzQsPg9Nwsv4+1hRXU/KOL+Y1Am+iGe8lApMAikNEjQtWvn
hciv4MSYgAYQXjRH80yZMQFmusqwBR4whnO3RkJKNSlN52kzkNNEyisjT41C5cvUHvUS0eLFKdfL
b42VJePm9vbK2H/YLaBPg9XXtjwIlD50l87Q6jWQmDRDlgO5ygylhOHbqRac5INrLFTqfHMfU97b
D3PQf+u2acGf5kn4/6FQOebCHPBMUX+AvGEJOH/bUrvG4HZYUX/fzA1qTFqF292BJM6CpkJCb3dZ
m7R1f8QqNepOu/PtX7d38Wp67GNdZxbENp9tY0X+aHVqYS56ax1lxV+aGjJ8FwLsCmJnNWYZMTVu
fpR++Bjo1f1YGXtD2dcAirtZlkkB+b/Eql84l0yU0aRj5XUhziUo7Y/fAesvrK13gEJia3+6vW55
1oGj4qmOCXsUJP2wpUhzN/FRRaiGaAkH+vZYFIdGSx+9MN8qirHvTv5Bd+coyOTRpf9Y5B6zQeKr
jiGNLnVFHytkyXBHpfXKA5YyqA8j4DDjsz2eZs7Gx2yBtJMs729j0uwSUHhD7TWM0Sq697d6z8iB
D5KhWZ1AadLE2jir2xsqe6q8PGlDRxN8LiUqwDtFe5+jYDF2/3RWzmKSEsEDBmNc8ck0aQejGCZ+
9IZBC1eOszeSJLvnui5n5inl7ySswN3jmrCvM7YgXxRdb/RNmiMlq4/ad3/4EalfQz3huchAJe3q
27smD8HIxqTTpx810lcPY7BI30eUrgNKnkgYzo3ByDOAsh1p62pUQgYubjqyuiJ0swHAUqvprD2s
3TGtCNX+BOneNqy7OU+cW6HsiQVaKA5tgkVYrZUnqvXLeKUstS3YGvdVWwZL+sFP6hyZyhVnAQvW
PRhTBb2va0NZfhnW/LwoTw2c5czViaFYVLrUxbgDXhyW6+MW6fIFaCywb2/tUt3oK9vcC+jZfu5U
iO93fg7lnyF9X8NJwlhNOp8ufsXEee76v1QHqWYzT7RV4GvO9rY/Xc3MYhCaQ5fOCTmAC5vt5bpV
3oaWkrJuxHe/2iFzWwtncyLvSBfMSVbWOrY3ZDyAa24blk+NuEZ0FARcFTEBQTB6aZdiVFTyXwDs
cbPXPvXf1Lb87cDXWuf7yni/bexqlR/WmKsyHfdDI05aJVTKFuLsqrmI7921vY3gYGAs+BeaTJtw
Vy7Vu/lxLjm+ySbFvz+7JxXT7cIgwqRf9cuSWqReaMvby5o04TKiBdux+IbSIR08s7CQaDahlwE1
NNomyMPj620b8r33cd2fZU3SzpnWaCZKUZuk86ijtmbqHTo92yQtPX0Svh5p+fxTZnkzS5PPwYfZ
syxDWlpbW7HhijyGqWqgn8+n+puHfl/uzowwGnIK8WGIA48zknOzjZefqSoi30OOnjZ7hkhN9qhT
hnjI7pxXf8sczaF8A5ZEJ3RFjXuvPNSnZVEtkFvNl+GPYUWd2ddW/TpYUi+aHbrVJ/YeEQVPU5Hb
ENyH0m9LUl6+peIbi+yP8dM9DN/tP87Xao1G5nr4Hf7UdjTc1v0fAJHpJ9DmxSNVmDUoYcgYi62/
HmaOrByZ2SpH5YLjFCHIckVqVY9DH9YtMG4UBP/y3XjVdLwaM9OcoQvQ5MtHNiRdAci+wTabYKg+
Mb6fxIej4T0hy/3qhuVdZns7+r6gn04eXPmaO2d94lRdLFOKTIHoIh6ZQ14MByHPUW0BBAW/4Xlb
CM4cwFuIcb3dPmS3TVIpvHRCn1cSjSNMlvpzZH2plDmdm+toq/PocTy4fg2IaOQoP0RIzym8GKDK
pLAIMKFlODME73DUIHxjrub2eq49RYdqlbBu8ny2oLK4XM8YhFrsMpG56AN1FyTJDk2+hUVp/J+b
4XCgNOJS7WEK+tJMVpa8GGmyAqzZOlmF8N1fahiubhuZePCIGgAKpjByqOg6SYvhQRk2nt5ai7Fk
ogqwwbfGru5ONC+VbMyRpdHTlcbkk9fqX6LOo9if/hyP0XMRxX+OXv/j9s+5DoyXv0a/XHNdmwkq
TkxY9MAgE1TUAGds9Jb5Dma/bpu6moW2yVHPVy7F/j6y7JIqHvsL9GwLxnYpKDmNHVDt1XEf/1BX
5TLYuDNf9fow6LZNz5XpYx3tH5kQ85QoeXOy0J/sWxR/qmP55ujuHNPAxDYCLiHXQyUMFWmZ3pl5
ZJqtNQciSaw7vXUWjQL2vw+flGGO5WfKlO7CDo8VKsBypmP2tmeUFnjLo4kOYo6Y1vFn3d5r0fPt
z3V9xkmnbNXQKXNwl12dhjr3LUQdTZrQxaGtKVn5mk5ntAFNH5Ewj2gqznmI8P3zdFWYY2AcPTmN
r6XLGUht0V8PWgOb5tdB+Vy4n+McfJVy3xtrlx76EAY8vo4bo/t2e7HXTmKQrlPL0dAYEupgl8cg
tgcTbUvTXBg+/Vgm4vKFbin9zPr0iT39SAtESQ42FNkXHaU2j5U3mIsVqraP+R6uAyZwg521KUG8
LNy9sbUO7lc61c29tRz2yEw+Q42/Rexi9WuG6FlEM2mvYZFADs2AI4j/k05jGatdN+r8lr5gnkXP
GVxsQMXSSj8uuwFMedfEu845MfEZ2P+Uj48PjWOhBaDZ7AP1vMv9rhBlDAvEaBcJU5tK/cOvX29/
0Csmiw8LpqpD8KwaAHulB1hfW0XGnJwpMMfwBDCArYdLYMJLwQvKgNhpdfp6KlfqxoDoeT7Z+igG
yNtLPPhf++IYn+XrXWTkiZ6wQqOh+bWkKZDvnY1gPs9D9PKW+k9vC5R+Ha28/Wk3s/gJPyMQQbrD
BxZSd9JNVmsDoSNMyTloLpaLaJcizljfud22v0seGI9YaUtmAV4VZcec0m3j15c1d5uGfgWejiCA
fL/RCO3MILb0hTFAuvLkNO/uHM3wdQgk7IHm463C+nAgaW/TqnASoAGL3ASl6+HC9kGvykNtxjO3
9aQliCt0wfkjdNwuLdVNHJ40FUvJaC1jr9iDQoIw4/vJNmaokyfyAsRtqJhRtxbcQqrksLrjF20Z
jOzbq7rsV2C54lUIZTQjWBAHIMkxT5g08algatbhHdZ4NlPRulzdiXPZty0XvRow66kpu4h3czr3
rJzYwwsr+qUVtyPNtgusgJ/45qjD5sRQU2unK49m2D/2vQtTUkyDZ6TP3ABT1uAxclkuLP2HrmTb
21auIydANk4VabTH8ZKL4tCRmJniZTqDfIchP4TqPUrRe6vn9RY/GcXDUP7zLRQWufFhUXEt3jOX
W0jxW0+yMdW5i6Gltp2H0om35vgJvMSMw1+xxthUpUnsUZHnkTAhGaUnadyQhFK5Dd9SpgW++u/e
U72vlsel1jy7K8H1OSjAlxe0kR7r7Vwl5/oqvvgBjvR4SXPLFi05AA6jsU3hhlchLrn9Aa8IqqVF
OtJ+6rkzqKlYZLVuwdVuBCM2vSJnS3t6PUsadv3udkRFAM0kTjZFQSlclRR6I1tjqi/J/tjlM7Fj
meTvYEBXGpgg2qdzy7s+ceILurzwXSEl5UlRC+nxygXoBEwZEhMwabsKDgi1I7GJ7nIoPSKR1D3a
dv7bsV6clEnhJnpz4CFogWw2njZzXq66AWw34ZomJFRAFJfkwgMYoraqR6CA5tbYeMnShaNl4y1F
ecEGnQ9PwSz9/9QWGMg7UIYlujly4MZ3WpjgxJCtc/xrpNQUNOWvsQWNSB9+xpuuwyhfFaiAQ1eA
5PEjFTi/6r22GhILuKb/bh4gzVKWFDzX+pPy4C6Cb/0WkajTYvaOn7MqVTWcXFEazcGqvu1XtFx3
FkwDvKWGZ2sr6trml5gR3Nmm8vXGomHtmnxPMHPXeVVlpV1RBZg1t/bBaxcq4yYM0z61OyE4CBYW
UT7mI9X7+W96HXcvTYufdrbPae66edDBFmdu6722s/ei2lrMCgBOuKurwgRLh9lGg+iKsBA+RC3S
NOE722BHZh6vvKX9hKnlMp/VGJta1LkxaVEwXJg5VbL/WdRdtK3XNnLgc1F1Ih8Wi8JNPWp/0DdL
IQ/FkaAKW+wMy3GT3+t/im/HF6HYDWH5qt424Hv29RLoCvSx69sHZHqJf5uWEoCKRlbWQaL1sZ/J
Idp2G8hyNs7+tpnri+NyhdLl39hwW+QmZlwYe9rjXVLNqflO5GiXJsRPOPPAokw6Zgsw0W6MTbgc
3snv7Q8pSqRoN+1D95c+l05PXMiXNkUcOLPJdENqNAM2T2tt0z4nzOwNexFgwOwv9VX6mNJxSF77
d3pc1XP2Oke/PbmtBt1qlAk1w5ZrfX3RZVE8ijUzeTFoz0n/5/Z3uw5kLPDMgLSpqVNpfSIW2FfK
S9nnu7KGLgZc/20z0x/vzI60kXZuhF1sYyf53K8YM9wGB8HkOooe4NLcMHM78wyb2znpaMdJyYzg
x8IMcnha34xGzqxJ3OSXr8zLvZNu+lOeddVosCYRqtSH6AUxa3gpKDGTuaGrF6+Vbz4zstWycxYU
TW+bnzzYZzsqXUH2MQCo5mO9GXIGBML7LP+s8yQ7MhqpGS9Gjbd+v21yYk9d1LtN2xaIpmsYFchp
Qwv7ceE5DxGUHjozMrctTLjjhQXpqyU9ahLgMhnfS4J2lQLT35Sx6d7lemfPFCnEn5K+Hq9XSjA0
LKl7ye8vDSY91VGqcRGYzAO60TI7PdQMFbTa3LU9tW3nlqQQnJZjF1txzShw8SsxXj13plg40RHl
IXS2FDn4dqRIboiBcqW8Brt8hSiBuo832fK06lZMu/WIpi7sGf+f3kDCEt+EyCTXOawBTUnDYAP9
0y89pa4Dx2Jj/NaiYsYpJjwdFk86KXSqTJYpxQ663hoDQYJjqbcZczbee9V/cZgxZajaeteblvJd
WK/sLnu77Y2G+DJXPqI5roPmAip98tNP9c0GEHuBw0MhyHiNh+zH8N7u870Q16GRyE0AcuqBQsGm
Wxmf3Tt9p2zNp/wu/MwDQyhrfXJW6t1cOJ2IPK6DwpRuUvjmNEo7ko7RYEMmPi66OFF2au4Wrxk0
YT8Hq86fwhBwKYws+bi8vR1THxyuVpWuk1CulOu0AQU1YJ0hd4Vn1y+eppwex6prHwpXZea5c5nS
vW3w+u2GFZQuTd5SeJmM42hr5MgDFbrRyPIg02Du1YNHyGGywt6AM35kLGNz2+LUxvJs4+mt8nhB
wuvyvg9stQ8DFZ/O4gFk+hg6d3Wv1o9Vbqp/QsPs7kudfvG/MEpHihV61BfkS77NDHqjdjMutBZW
KsgQS/OugdzHZPAzofx129pktHDPzIlwdZbTwDGmqO0Rc4IyflzZy17/kEeDAEKUY+Pv6Xv4MBcs
pgK7y866BhIPHrDyS6NMK1onjekpaA86uPxOziLomnZrtvAE3F7fpJeeWRL//mx59WjpXaFjSTBB
FXq/HunpNen3tHu5begja5ejAyKugN8If94Vx28UWVbRpEQH9+H0Odqd1skjksshRW5vLXoJysGj
phEtDSaj2FhG+GccZ+piOf8B0pcsQcxHtghPMZxxgbuLOntmMycq6RQoz9YofTfT6Dh/GSacV8g4
jK/JJ/jJUP+GiNFcwZ+8rl948a7L2UrUpJueW5a+IzJmof+xuwIkAdx2097p3+rFAoYcnmjKiqnI
uZRqyknPTUoJXZiMzVEpWGwKo4ACkVxt5bCL/7rtN7MrkzI3rzCCMT1hpkPYALacZXIAs6Ks26W7
8BfxrjgUD7OA9KlLVAgB0NyjL0CL/fJYJDnDT6lYW6mfvjVUtQOn+nxysp+M5W186I5TN4O1dI6k
fSqEe6Lhzpk36CtKqUnQAA7vhIsWobIOju9tFL9Y+ec40+8CkPHRnN7tFfbPpih8blA6E0U+jlkz
YLDdnEARhEv7YLtL76cFEC5cnVbNV//J+1PbFFC7r8pL9ov2wiwedioGnf8I6dQY0TjUSc+PCAdr
Z9fhKhz2kHednJm+xeRHPdtd6Yy0AYiKTiyWUup9vsm2jVAwnX1LTb3e2FQaI9RQgb/L9Yt2jKMq
zT/soFgObhl4drJkwGVr/LDefRjylv90nOE/3/Fvk/qlv0ZNWfiDAkukZ0L+OOziRJ+JntPn8GxV
km9qfVa7RsWqxEVohOvyrX027ujVLVI4kiEOgoQW8NUcLHR2NyUXZeYUTlJxbwiku3pcpq/ep2DL
lN2meIzvwjVMYafj6nbQ0add5e/9lFwyaKyojEuMmtsBcipvWX0y1y20gr8t6Atoy0LRdlzUj9A9
ireruK7S5bAtHuw7/V55Ob313/8PjVqx1Ksr9OwTSA6sV4PvUSAWv+r0KBrgHz5cfy4ejc8wByDx
MoeGnj6af++DFOPpxcV94uBXjfIldx50p71PmnYdR+XMjk9VMi8OjRTmm4Eh5k54sP9gH5K76OCt
9b3xon8tF/UyfaCUevsTa3OfWArxrt0djZTBLoQK/e/QLG+T3bgHlQvD3hoy1nvj4Xiv/VEOMEAF
K+/XbeuTxmnWWppJpZPS7eV5BeABiUuG8bY9hpvcsPQdw4ZvQTd+itryr85jEqyqnk5hPRMDdXFM
r3xIPA/AfVKakHErodFTeAS+RRCEg2JZPIVPkEDuoE2Aoyj7Gj6qq2SlrJgMgvBpBwDqyXqDs2+u
4DSBdOTmOfsd0vceUVfQdYffYW7h/UTHikbPBiqIbTiz4qlHyrkh6TvD+qA3iYqhMeygngnGT30D
JijRECoaVWWnn+bEQaZD5d9rs6W+IKrkTZiJPW6/Hn/Uv9IV9BHLcm191w7WIb5LNumDOofdFBH+
xne9eou5et5EOjZL3tpCuT5Y2/tqo2zTdbcz9rfdd/q0nq1Qum9G/ai7pECioxNQCyLNPS7NPcyw
3cpfWO/RbI4wbRGJENHsBSHnSNePPWZ+F6VYhNxqJaYUTsvjQwZWX4j1Fu9zNYOJviuZPG8vetlM
5kE2c3lC28SIbKdIR6YitE3xbOzg/1KfxoO9oUwxzEW/icjuqSSaFu1H+q/yrOAQV2D/IKzhVPYr
/wCxgwhEyrJHG7F7y6C9PPxj1XFyBirlKqOJIFSgipJiUNFoVVKLekG7ST5pi796pOR69CDXFr0V
xh6Wt31m4rlwYU5yGYtx6DzLqYcUWfniBd2u8X+PypzWrTZxDi7MSN/NBE0cIjvAg7bRFpkPraiN
DsjxoXc3qvoY9t8c52uKlIKG6cSbU5qcuC9F94Fpd0Krd1Xl88MqZVYar9HQMclRWbJO5dLWgKzA
mHl7P6dXKqZXaElYGi37Sw8tjonm5EJeRt9S3FlrO2ed3UMSTDbyz2WwPpzlb2My1KHSYq5ngueC
o+KzcVQL4grAvWV9u72syZNwZkjySl3vIgdsM+G6itdIQ8AJNXPYJh3xzILkiGNbOl2VYAGCJvg/
Ovid78bg9f+3DMkNu8AccmiahkUH27itQQc+E4Kn6inM7ohLnLVc4xK9KD0aQcoyoj86Ch7BGjbc
NLkflGf7j7XLtoz/kzo5q5T3HNzPwzLWD+oRafH00OxuL/aj5iZdPhe/RbrMh94MLUtsqQMUTF8V
0PGuzG7VbuBpOzggSOPiybQ2QgVa/LDxzxEtFlSslu2f+nPAGDtKERCdPqY/mpZ0L9nky7nqz/RX
/3u7pNNit0MwlOKDhCeEUSgyVfQ/GVWeOZXT7vu/Zkzp6ofaK0Hcj504wfYfHn97w4/bez1pwCFl
pDFObeIj9zgr2IW6Ay45i0ZoXhg8jrLoS9gfZ5KJySh2ZkN6ZwiKv7hIsDFo3T1UY+tayz6YfGt3
rmg9Z0p6YDhHGMjcClOKlX2xbUbxsmQbuH/8svv5/9s4yUfj5jSkro4lKOUejlHyWPdzSa34E1fH
4GzfJB+Don6wmxMmOtrCplqta2iDrKTatJAonnS42rSZkzf1OgYR6elQo3DxMIV7eQm4qVNDGoZb
W4hGLHqwJtkyv9Of7IV1gOLpxXluZjx8Kru9MCl5B2Dl3uSpNpA36My3bNIN49IL+yl91IG5qCvj
PVzPVgGm/OR8nZKf5LXXRqowyjDBZ4BwfrIDKkzPjoLxS5MtmdiEXMBYZrNYjami7sV6Jcdp67Qp
vVas11yX+3zT7qJ7WG0ehS5e8Vh8BhVPwhS/l7MzBiJYyP50vmjJn3jERZmWYjmJsu+MysF/HcMY
R/t1fazSTemVv+Hx/qrYdNXGf9G/ErhK24LBzgSdJd1gRhV5UBNiPKjKZUObNxpRe1KelLnOwGSq
fW5JhLyzkOZokPW4ESxwFpo8YZPflyMQ+OBehcy3QxMcfm9o0FttXGWaM3eApu6Fc+PSARpPKI5l
Lsb9ZKFaG/PP6RM6WLv8i/5TD7b5D20Nv86/mPQB6ne2udIZCse8GzxxbPtIsBS/tNAC3w53Uw8m
DwvwNniWZ/EdL3fV7VHfiAJM2Hr3XTnWG6PK9rYKfX5Ku7U2VxDIHIrE3cZR8prGrBGerCWEDv98
gIK1WqANPeYbRJy6/CG5W3YwvEGePgbWtzxq96Mav/+bxTI5QUWFrBt3vbTBOVHVxmSxkDav+/t2
LyDpvH9p6Duf9d1coJ922TN7UkywR71i9gd78b75UWzg0QacM36G+3h2XHxiFu0DFuqZ0G/w8JX7
upkBN5HnYEu8DZtPx5f2KWEwH6Afr23ts/aQfi/e5wLuZLx1GGP8H6OSg/ZqOILEwGifHFFkSFen
/MkP/nK7OUiq2KmrGHdmSPpycGf5cRmQMMHCedBBafpRtxqLQ6y/ZXq+tIYZzorJZxMo2/9dmfTp
vMQtGe3CoOLkbyU8ugP08p52GJFRsdJtCYeW1/w4aQPUzN7Oq55mXHUqgTu3Lx2HrFSjVBefs38i
IadXF70gKfpMVryMd/E6386h4qYv7L9XLHPFhHHN5FH84UD+FpWT9+BloSzrxbec6Wl3kz/MDtZM
nw8XklYmRBjjtqTgU5iKm0LnNHyAvY4H0f8QjU9zNz8ZMlVJZMTQxBrVVFEhujz7DhR7LfKa8C5v
IZfneq42p72wlPyrkHpmSb+0dCo1L4BzB+WxB8QRjE2zTd4REVo6L8Hz8fnfdXUvlibdwcqJIcNB
fDlz263NZfxV1IQQ1FgUjyLTStDB1T/N+OfkgTxbpHQbd64ZqXGBzWhYOM2i2BebYO3+qg/9wb/v
l5AXrgUNyEBQtefC+GTUObMtuY2m1tYpE59S5TX4KwwpURs7f9V9Cx/trxCk83hd14/JZrbaJzby
KgqdGZbCHcv16yrCcC1ersscoUTmfXsmmqxl+7v6Em5v77KIarfsSVFvqM3aC8VCG6ABjfMlz2Bx
crJFCb1n1s4h3sQJuGVNCnl5aGiAnrAW77NP2drf/2xW6SfYZFZzj4M555GCG2iZ0EpzLFXlJzOt
oUpHLco5rWNz2HYQtXd+sr+9k9PRzQVpBcWamCGRjn+uHb04tUjgVGQnzDV6mvdEuLXOuAoSH/hM
tLA+Qyf3rZvDO0+ahlKA6V+AkUzcSV8xTca8haAEkYwVAqIoyfF0XXODMbR4MhmcoRJXHyFN8Ha3
1zy1yyZvPV7/TE8z3XUZh4D3aagEwLvvltybyGUYubXqvfCxB3USIclh+zMTuOLgyR7kQPDECK7O
sI4M7XOVJO3j1iK/qvMcdbKMPvoiPjVMTDa6465ur2/qioTXBWYpauHXM2RZ0GpeAdvsYtQVBDYC
/y5MEKq5bWQyQXYNqL+o1DL2I4OsfL1KIzvi66kHREtR2oAX5wNkbf1p9v6X+f7t1CaC6GLUxzIN
xielz4Y0RuMUOgIB7slfmyNpTopyYzRH7DIVRDkJ4iaE1ox8+NI72rDSFVQ3Oe0eiunmW+u+DUkF
Y/FMJjW1HFCGBqNiGgg5+YFRKakZ2B7ktUWONLrlZvusKF6NYS65v14PjRiVSUJeM0ydyp0f4HcF
NLDYiX0bHbWmePPzoH3ujc784RzzzYxbXAdLzMHDQJ9dBb8h4zYH32di0UeTFPbzJTi1rfHovVBY
WIXrf873gCnow2gXMHYHw8bll9ICI9HgAsVUqO6G1EDaUPnr9nKuj5KnU40Ec+yaOn4n3ajV0Wr9
fkRxNyzHfTiMh7psZ6LRxPfBBI4NW6htg5q6XIXOwIXdtjAQ+DoV58CBoFpFAqiyYbmGmDpd/vMV
2aJxzlA14Bo5FMUId2RuhkR7dGr2bmc/w6VZz8SG6+v5YwiQkW3LY1XyESqTrM4bSH/gX/pLbV+S
FLke212p7fuY/4sPJObxcDZbxxuk3WsgpfXsEywmhvnHG/6c+jknmygRspgzC1JCV+jloGU5FsT7
MY9WzJAijUysq6B2U9GW89bzA3ATWfmlVcnxjpbWFLlgZ6Hz9XLUd1lT3AlNorSGSyjxD2oOhKh8
RWbwtnvMLle461k1KXGy2udJgNYmg0+usfHdVbVNtiKXQ5sPwSbrN0wksxWB62h4uV4pF9CNuqmM
+H92eWCoRAcn9B+zQKOMz+jmQkQ8j/yadNWzrytyhbPl5sVgIbyCrOQxyO7btkU1N0Pbclgf0TUw
CnuGNWzi+cw6BeGjbRrMx8rHr1ScMIA/BhXHDzw0HIXuIoEc2ANoMKizA3kT1Y9Le/rl+uxx7J1T
0PRw8i3Ngy5US0f7ULqbn6I3HkA2vwiP94UDo+xcDeSjeH6Z9Vzals5mlURu4tnYhv1607l3aPC1
lNd/qQjZIUy1RoRFNLTENKmX7nqgzYyCo8ZZcfUuK9pMDjPac79q2sHPvoB0ns3UrZTe4QsIBy8R
7nKfS3uvfcxjauvRfY7sH/8Hs2KxtzZDOtA5bObwbrMZAmGsISWfLKM1ZwsSOHjOHSC5s4jtiTLC
5QeQznJeFoVfuyw13Uc7JMiCNWCT/WnT/55nLZy6xgBfiAql5uiMYl86Wmxqta6XRz52okerBF2p
ZuG5lb6tT016H7ToAM1EKuG60o4aEGuRDGpQoFwdpVMEU5GWIZ9abgTpXk4ZMfyCFMO23c4789TB
xRpHl2eDwf/kANXpI+xoKNnEbvC7DdyXKC6XWm6g2Oii24vcZlskvwIy75WuFNYqUdS3AYXA24ue
CJMMZ1q8lZgRugYtHI8QwVh9DCBKQcG9KEN1VWSQzqDhU8/s75QpBqCA7piwmKsy0s1orKEy0Gpj
jv7ooqeSvdta+A7gZ67APRGC4Vz525AUgivSX9f3MWRB7uJUwbJym/sWNd7K6pa6k88kJxPPTk8M
+ZB7q/xznRBrbVcNbcCY2nfPW6AXWT4nd+NOffZfafAjtJL84sV0MD/d/nRTgccgk7Q+5qhgYpLC
YZE2eXGMI1IViuzKAo6i5DnciMIlmK/fg3OYrydMHEoDTBTsPOT/5hWpdzsmDMjpSrdolfZJTyBo
Tlx0wK3hvah6cyaRnciVxeJgSheDYvjhZQTIj5Ei1MvIX3MVwkVkK+Oqi/6FV/LeZHAJYLh+le+V
hnYqcw19JSu33owmOxitsaiyGdDjlO9jQtBV2i7Db1IwyyPNTaGb6BZFXS70lpGeDjlYO3257RIz
ZmRU0EiPKY1KFtMkCNyri1Ltlydkzm9bEedHjpNni5EpUPqogBI1wkpffk2qz0plPnpRDXTnUxB9
6WbLOlM+ZxvEJyoPDu4g7R3SjX5wbKxuoYTwDJbKokePsE2PWy6HGWeY8jiadAxD8Z5hSFAyZWVV
apQlSaPvulD0oJ9oeKvbmzf1ic5MyMV/VKTszlYx4Smo0CYPPDYWkPRsbluZWYhchOsQPmucmuQg
dEGJa8W2sZS5xP66G+4Z5ysR1+lZphvwAk3LlpWg3rU1m/b7qOZPDBhui8reuAlx166rn05X7Ovi
OGN8yifObUuhb2zssvHQJ4FY8JDg6IpRLktS+txoZ3ZyMrp7cJF91DOZqpTu6fKUl6ca5mQoWqx0
qW3MZbbT7pRlR6H4p/2zejs9BRvv7d98v7+NSleYXVq5EmckWn7vIVO8gydmJrhOJfLU8mCiYlD0
4/66/HxNZ/WZgzTjQn2pV8bX9LlCq2tRhpBDLtxfyX2/ZkLXRvBEW85SwUy454VtyXUaaITGPhe2
EbLJ+x/HYQ74OfXZLkxIHqJDslW2R0wINGa/QsxZyAh4S/+1/+OCdXsBlfn6z8czvAujYt1nR0Jr
QkWzM5HToUkUmjRsqk92hUibOnP3T24gwZCiLDxiV2UkPfIRBnRJcdAcXHX2PfDXmSA/vYFnJsQR
PFsLMrXAFSxM1CtYX56ju/CnQBblu24zrLKf2u/u7t88pchF/16WdNYSCw7sKkwoUlhfEcX7UQfl
717RH4bxeDfY4FDo/4QoARjVY3/Mt0f7vdNLhL+V9T8+fvwO6HtsntXXJbRYccpsOLJ2zfvpkZ+m
7bfbBsRFIl2hFwYkR1HqsWjtQRhA/wo+5EXSAvXOov1RrVZGjdht/cc157pBU16DEpeAqEIldsVS
7Cd1mtQNynRdCCsgYtD+Px9C5Unj0Lgz4FwW5VrpBi3CKnHbAorio49GQUfngHZa8Ndo5eGMg14t
BktUuy2eaybz4B8jY2f+2aAHSGerRme6yVBJ1Au0vn337fZ3ui6bwZ9AcZPXCsQBkOhJYcTxqDzb
7hEYS2K+xpay1E9/WlUvljZa2H1nrLuho1fBIz80VjO2xd++cBJs03GhiAuZlGrL2YhWODmapciU
d+bGPJhr2r6rclh1P91FucgPweb45bbFq8QOWBmwNXiqDQFflA2qAbJgQXyyFmH8I7K+O8rDKfw9
BI4QR1yc3Jlk9eoMYMO1IAMjJWYgSK5Tm2YJQdAxgVoOEbpNFHQmnGPVKrf99yZwDnmL/OQQFYwG
WUCEb6/0etoMhCYUZNB0ObDLXTWbxhElv6wYXBiCu2cNza5+DFHUbXZZGhyUVme5jDLaztpJ6m0O
Rw28fyvD/1Q7x61ToD1elauobtdZcKf5c6599YD9+HHUuRkKE2TpktMpg2sFVda7i1NohAe1KBD4
UBBPPpmlv3H7oN1qttPMxLyrlEpHAgMWOtEzgCJD/viJEY+BaSVUD+vjL131D6jRHfoA0do+9U7L
2/t/lQULY7yUbdei+HHVqypKo2jpkjiLstHyjVmpPtKgibHLkEOdOcITmyk4VthLw6CYcIXIdbMg
gQkD0dNT2IcHmqTDOjLTNFx4RdvUy8ZmdoqRUtOdQxbp8vllYM5ExwXlBJ3ZY9lyGyPQXMCjCFNx
PHrvXlJ4xz1929MnD1ouiJM9ZUTQIcvaAhnLDIRT1aNFsoxsJSmW1mgdoapHFEWdSWn1q8xdiHXD
Zy7imX5NTQt8VijNZcai9eBTNZV2Z2Xamx/G/TIqIhXVygoGAboSJxNoL2MtT4AjDl3MmFdxPOSh
t9JOjr0NE+d7GynLMA2+OkmyCtqxn8lSr53y8pdKeXBte3FkjfzSSn+LUxOBQov3BVo4tR3N7Mq0
Ke57ukwEQLkzZ3URegsxpgJd6dd9PG4tH8kAIRs7WKeZXu117OMTMOIlCgLk33Kv1kyHTIEgGLJ3
PSK/DlN6BMNwME6+uciVdhOHKsCTXtkeu+PMll6bhg+WZrRtESS407TLvI4OaxXqPeAMLQufOjtE
Bc463ee6tWnV+MvpeLobTuUTKI7X20f++sFBnYrBGJh3kC4zrrhMG9vS8bDBWuSnmJp8812zjU9W
1z+mfrlyG3VZxt5dU9GpdH7lbvXW0qBnEuWEDmv/3BCYNGemeXL9yQVfLRQohCEqhjJKFUnCVHWZ
dIaZ53vLXJBhwkEZpEvQFDP3zVWyIuSFxCOSEUamfOXgOvaU6vKuRHU1+VIoX6P86+3Nvf77grOV
jMtggFk0fi8/qmGESWv4GbB/39CIZiejafaaFv+LW+LSkIh5Z1nXCOrE1waeiKTl4cprhsem7971
oxWvjV6duZKubwmMoR3IRwI0zXe6NNYlQ9rmqKIuMs1K70bN9p9rGHq2Tm7OMQxcF1MR2ESzgJyA
Xhr1cGkHm7D0hqiDryjed5815nWh23j3Vz8txlkt0UyZm7+8vpcQJKHCDy+YLei5pEu+tNoCbd/i
v0n7suVIkWzbX2mrd/qCM1873Q8MMUmBptSQ+YJJmUpncnDAGZy/ud9yfuwssqq7FESYONX3ocwq
LSTtcHDfvoe11yKeYhl+LXjiGWNSeahw7g0FDApGPK5xRsze8iSg/OX3wQWNUiPESpYRF7NYmVYd
Ii6eupHJ+1sONASA/PzaLK33BJJ+rG3WwG7nhwwuHMgoDURfyFeX6+xTxwJ6GX7VlnzwDFGHRtkE
CQULNJ/IPqlz0FEn91luhNyAenPBytBAKNCXpd+rSIV617pRDLES657vLdsEoTDiah3HBi/8dG/J
NG7GWYEbqkEZUBKqsqlYzDcaidsVX3+eSeOxz0qNEHYCSgwVglNTTqdTCVFm3QvgdGHmoAfjLgdh
Bv2hJqHwVY+/r5K2XlzfB6Pza/lwUOtU4uoqYDT+pr2QA93N5Y/UV10vizQftJVKsJq+nwc8pwtd
PFNzKqp0JLApAttTn1ADoWEOcjlj04r/Ref10s6axwsgbQranLPKnG2OEP2Yd5baknuDlrVflxC6
d9io+5JbcvO5jz2f8Jzf4wd7i2BkkLSGCAfstWFyC8D6OG0q7sfjTk/DYqOEYF8MM+qNVejmgQmO
nsnXprC8W2/DXPBW81fB+AEO1IyNWmwpLXU0LlKoNMysEWJmHpkJGxyvf+1u69viTlmVAzy/YU4t
LvaT1TMihgIWVY5hbXiruvnrAcKpicX2KbKWKoLBhKZsnAiN3j1HYSScqaUA0jOlL35OYb1JDqtw
48s76c/HuXizKeFd09SwPHNaJfG2EXez3dTXDvpPXd9w/SB86ZWPa5fA2lNd3HDEMGVPYnhkg0FK
Ha0TFEyCz7ftJRPgAwT7vzpfocsuYdzyIVNmR9ClfeKVyZh7iaY24edWztvZOBwfzcxf44O/Kepc
1av5MAL1fwettIMVjIchmIWZAHFaWdO8E5YX2cw2iFgGw3BAvpwaS1BobacJj412GNcaTEhjHvmU
eGZ8bU3myvTtJU/60dhiZWrdm0YuYazqX3N5m6fvs9DX54/vbAOiBI8KEwo+M1HyWTnC7goTOpTo
Dw7IiiOR5fH32Bz1vQkC7AOd7NhZMXi2qF8G4TkNaF6io7t4ghRppS5LGHTsfucA5Z61ha/+5Vxj
YWXx6LSEuazlsGJsm/2M+tK3M6XM6mU3f9uT/bCws3CHTDVlWoPCc4bUpZ6OecHcRx31QDbUB4W+
v4bhm7/3Z/YWzrAzhhwKzLCnOeJKgexlTVcpSM6CtXlNBOEsCgczjHOxJgSMtO8T2KBPXVjdJ8zX
ghkRrTyZ3Jc/qms1ILvY1340q8HDxc0xU2YAAWlACmHhldDdlW4FQibP0ZXpMXUTdkWNjme+zgua
+J9v/YvP0tYwjYhgbFZBOz3LtItlL1MDW79MPaivJoDnfW7hfGIYjxK6fODlQJYHxuTFZrdAM1Bm
EK3CneVlvVe/TtAk6a+KN6PcWFDyBbz8iuegldK/xq+f2750sFHcxLQlIAZItxdpRVnm46BaqBHL
ziDp3hQN9RXHbtpNzlAd9UA3mlZ//Ykiz0Rh3ACiBypHi9fXxeDmyQnO9GA0NCBmYWxdyHLtP1/Z
hU2C4hbCD2Bl57h+sbJWLZUpT0HXoXLlAJjSvZVO+8ktHz83c2F7GKiRzCzG4H48QzNPE0mVMYWU
G3Aar/3AbpBrrJHzXzhqsAGvDRwIUAbL/Q4NDry/CtlJ2Vq886mWMU8ferBYckAuU3CUA97QOFV/
o5UcmNnPV3jpQSL3nIl/8N8ZRw3mc9JRocXgVTUmLCbRfGknAeVXM8/WyhDnNRgIySDjmXmQUQE8
U99MaZFQYLR7zOVijHsKjHAerm6eca2Bqsb9CTrJII7GtXL7hSVi+kFDEwXw7fMeeu+CgrEBcaCX
9lWo1nU42qav92tQ9LOwAKsjGD0E+h3ByFmoU5Wa1EkNM46GIVmw/iTKW0Z0D9aDaU3k8OKz/Ght
cbmhRtqjHApr/aa5Jn6+6+7YQdspYfeiQV1BO5Z37OaPq+7/fB//L32vbn+/ZNp//hf+/b3isklp
Ihb//Ocx/d5UbfVT/Nf8a//+sdNf+ucNfy8fRPP+Lo6vfPmTJ7+Iv/+H/eBVvJ78IyxFKuRd997I
+/e2K8QvI/im80/+bz/82/uvv/JF8vd//Pa96kox/zWaVuVvf3y0//GP3yDp9+HczH//jw+jV4bf
23Zp+f6qeGn73/+vO/u999dW/OM3RdP/bqHzCOkenGU0s+b24/D++0fW36GRBulElDzxP/Yc8ZRV
IxJYJn8Hng2KVWg8g+MV7Iq//a2tul8fqX9HXQ0tYAiAooWAH/jtX0/g5F39+e7+VnbstkpL0f7j
t9PLABVPpGporVkoBAIEhl7L6VXn9AbRsrQ6Dn21rYfeK9U7p8qC9SHuU6f5hyFYQhsPMeXZZJOW
N7ToaHUsq5pAlan5blrKSlXj9Kz9ywRCBDxs1FGWLAIyqwVrWHVshfFWud0XqzDu00p5plkZCKfd
fnjXfzzJj08O81gnIdfv9izozaGGYlqgL5g//5Bf5LVAd06pjrLuOViTeE9p2MWt+qJBFXzTmqay
MXUxPEreuV8zPnY7NGd0aCVrLXO9xnDLgHA1f25b3t21aY+dJrvaZ26jbaBU6XqDA+n5RE3HzeB0
zcGiCQDHVJhFWEy9fDC6svxSE1neQwYqe1BGoyZ3hoYq1U6Vk7Df8kyo+aGs+4EGzLWh2zTFidvt
mUunfBu3wEs9tgZEIa5twov7oktN4iUGRyNKM2qmeqLl8m1I20l6UDFv31RS1PsisbJQNQoDjSp0
1CHZqlng8mcgq2w9C3XXKM9j82vn1rXnTp2xF2UKaWipK74mSox2QCs9lKwhWx5XaqRh62WekqKI
Gle6+WS3ZvqdVbSKTLUyDimidT+1cwUa67xKN13dKi0G8/Gb/ThpL6OhpF0oFCMxgLxvy8E388rd
MYlxdh/cZ0gwZZqQ25p3WSCYKr+LAQOKQG8r7Ns0kEz1ey23A0S9wvLSjLm7ySLDDTdrjKxpaeo6
Ps9ZebRAuH6d6h100EnsHjNeWE/11IO83pG9el8VdLjOLI1sMmakx5no4mcV9/LgNmJ6aYmwAtds
S7bBgDgJsZ/El66n5V2GHPi70pjQgy1oyb7mqaVHTLGNr+CHrJA/tnH6DWc09tPabjBklvYTRhoy
6LJ77qh3u97uatH4ReMUVh4ZPWj9G882NbPddYat2FdkIKlxsOJkGjfgFVT7h9SgeeLZhGnJJrGc
rA9ao+TGjd7TxPFtRe+c3TDpxQOrHDrukh6QWE+6IzaiVUnGd3lWTIALlr2z1eO2oF42jMngi77T
GSrjY868EhJpaUCFYRUeMLoAbomYDjUmAY3En2Kp3rMcalsM6MmtY5fNbWE69c4GUtrnTq491W5R
AzCqQOCmSYCXRhVvG/djNYSokG5AhOj+MEcUfLgi1AO4v9EkzlP3kdJY6x+VrNl3aKNLT09FulUa
YHXA8hlAYRMjIjm/UWstGsd82gIv6PhlNrOepXoT1h1SjDgrGq9Ju6M52UNAxlYNbJA2eVpTNPfx
JNubSjbDsSvsaeu6Ci+9YQD8otL1/svI7fq2jhFdN3JkGwAAnT1m5aWfEJ36cTdBaSnrjWvsvPi5
VOJ2o5rJEMaWzjaOOsrHoqQQ7avU0h8w2bCVqFV/bwo3C4jUa181xXNqV70TVEVW3g0250euOOSn
MEpjM1Q0CwdBq+dCanoIeeoakgvEDRWn0zIUWkpyB5E+96fV2qA2G6p+ONbO0BwToRaBrcXWW6M7
FNxnOXlQiCmuNKP9IWOTebGpAtXokmfZG2bYDO0bCE5IYIlaeVAMNqL4NgHKrg0xvl8NyV9jSjXP
Kmz0y8wR1UDD2XVNTAJ47hsbCkwhpDnfpgq5D4RcrF1NybVAZzUsXMS4qHhPQd+01xB1vFE0jEmP
hoNbiQGQUQ05D8qmV4LaGLSQNqXu63ZF/alzWCAgtOopsf6cm+x7nwxgtrMM6tVDN36Rpej2DTRP
vNTNrZ0EvvdJNrYCSpu8+akKJz9qA80OWtxW+wYcYN9iwaA+0KfGC1TWEy8riR4mYyP3RUunYNTi
4uB2sfmmQHu49Kac/nQbaD1m6dT7JWndMBFg6q2tV6bGXWgVShcmVLJbnosUvx/T2pddYT1POulu
GLPbRxcUSgdCbfmE0q7i4XsC9Mg5GExdNwG9FHOfxNSxa1CBFttWluwbnof2JbUzd5erpA2p0Idb
g8SYuYJxQGGLHofbq12eOb5uwb34WVGXrT/qIK5HyJ3owCGk1oRPqUJjv8ylss0rIXOvFc50r/Vm
9VhYlXaNwqCON4IRmJCwnjwAIpS6XlvitXhcGv09REOLG70ANM7LRkNaQVpq5BtllgbRCKq3z+5U
gCPeaAcrbERlHQ3cNbZvAjyHPAdxgWZh2BDtxHTbgsvpkGi9CrwbsnzwkKohSzTwaGeaG3ACodIp
i7fUmIDyBk4iBWzHUwZ9L4jO/KYT+tYCoNNXnexhTAyI6yJ8PSCJSXy4hG08Dk6AZ5T4NNM6r1IJ
yCRJcoOagA54AfDd2Fj94Dd1a33Je3AS4KVScBBCeUgByls4gw+mqZeWSjNs7bSoPeZgIkbn452t
VewWEPFizzrrKs7hPgpLWtthpM4B0iTyVrHb9uAotbltahrf5BnNfwg6yCMmpPUtFVWzKS37hWuE
fQP8EFKIBkKILxZztSsnb/KrjtAMRLDQ5b4v7Niih07k9RdDyvzGKuLhgccau2F6VoIjh9W3OGAF
sB0mb3vsP9bw0EwFjgFtEmxbOKrqypkUHhpqOoXOIPInixurZLKnKe2vcMnGNC5YIGeZbih8nIZL
Ri3jytD7o9s79DsT4FtoM+BLVFU5JKlrBcok47B1cYhpReiuSHkbthBgfpWiAfmjUdI3DhR5fDWP
83j6GGu4HROj/mp1SbyGNV10VuZvC7QguhimO8vSnw1hQC8+bQppH8dOCVz6bimqjwjHH+Cd4O19
M/6OE/iAIG4npynIHQBRexy59I7WLVzpo02fR7tHuucG4C/aySTbfB5/nkfugA850HVEx1ZFlrCI
PrWcJCSz3SO1BuNmbI3mXpqx+1XnKo2ayemDz80t4Gm/PxAM8oPqGKySQKgtSjiuLKmhZMqxvBY4
qKOGVOGBhcmGgELL8cZXQ+wKbRe7W9LuZ/25dX7Oherj718BODBMXM+AAmgHn+4gTKygYFXYR0w1
vgD4M4btNxPHP3R/0bDYT4MAMXEeDG8Yo9W/fr7+S4/7o+358w/BPkcgWFSjfWyN7hkd2dIDFt7w
wRiJgAmkt3+pXna+0sXLHauOg87aPrLuO8UVqvPHz1ez6NadG1i0lyqMFVWtwHIwqZnu0KcARIMe
XFAwJTsp/P6x3K4h0ecN8meF+g+TqCVBtYSo55QkBvIzoMucI3zAT2kRxDt2aweWO8a7tMV77HgK
obVeoV8qcEbtP1/wabnn3Dg5fX1KY7QG6UDK1BG/jMGIy5wddfjKmVxgc/9lBqrIOphJoFe8eG8D
rrKaFO7RyPcaanN1ruCCudXL1kPe4ivFq0rrK7oGCT7PrVGKBJYHw34uoOrLumc1GD0SX+U4JaTf
ZXjMgcu5tYKamL/68vXNk32woDnameBUC0izMlRF1MfFhrjmHmix3WgBmZeXW5nEK9YuHDegk9BD
R60DzYYlJMw1qSGZYFEcQ89SeavAWpNjaqG1V2oGF5J41GY+GFpsDMMpAPNNWWTWvbJVEmm9laWq
PEjbqPdIMB3PUmpnGyux5ZtGnYRJlZgPNnByfpwMClSwDUjQGtwvuIVj2ms7t0yAqSoTZ2/q7GuD
YjGoMUm/dSSkqJ28Tr9OkEvb8LFsKx8DkzaFBjrHTzudeVBFrfrckMEoGygQZDXRt446k4VXrXFX
lpI9T3WebxNtWpPXIBd2Ebodsyof2hFz3/T0iEjamBa4tSKRm/3V1Bv1TiC+3DhKM93rIDyhnm5j
wt6iOtnYaTsGrTU2VwmQMndFBvCjN9lt6illMd20DNP2ceqm1whmKIQNoNZb+26ritvB7ckBwz/K
1lXbGpzruuoPicmL7ecH/tJqwH2kQihJB9bVWNwVrTu4aqHzqHKqtzGRT5bWrRz2C1t0pq37t4X5
8w83Akp01OY2jwbq1h6t1D2QGI+lmW1LVvwlbqVfbgXqRzNoCWvBCVy4FVAcFVZPm4hjatjOMOtC
+UMxrKHfgSo7P+OoOKIthYEMuJIlGquFOJnSd3WkkKENWSFCl+Q3VdJrt7KU92lhobpRylurKPfJ
KO4wx7ljZlZ5XdUfJcv8rqrv1I5A/WbI00Brude2FuQslSsFQYMemzepWuwLregxTlO2IYccr1eS
DvU51tn+4JQvuYSsU8ZqkFR1O53VgQ1aSVcpvrDejLhGNzkhz/2EWlZix5k3ueyI4hVAGa2+V0wC
zB8hqIzo0GSZ4uHHADGP3DY3wCL4yIzAbKo829TYoeh1UIc+iBWHeZYzZV5VDnfpkFw3hnaNwO8Z
44lRO/K7YtITT6ePael6XRz7QzF8I1PKwqwbJBJ31bmRvSV2RqZOfh2PYKNrlfxKaQbm5/pgH5B/
IhtEe4x4ICK87/PhjivqpjK6qHBklHVyl0jwRBAMhNUjbbzY0vamDdkTDBLl2tj7FcaaPdyp3ztt
3Mdm6cshu2oU5lsJVMtF/i1pjJehBC5e5v19pjsrTnKBzv59/6E8jUiTzHC5ZeDlpo2iTbmMZnoY
rf1iSzDH66NXxmhsU7D95V+c5i5hh6bLAWH/mXKvj+pyk4VrI4IXrnHs/j+/yOLM2YJQ02plJJTY
UzTIz1g/7G5NYu2ikXmVGrqIqN0vIl2HZPqYEKyWPSgCFzh9q6xmJcC75DxmXjYU4lzQfS37e6JT
E1kPTRQjn3By2yuUWwwqeSrawZ/7wUuL+WDInIH3H7xUVddOWalNVNdxAFHQzWDfp+2Ke7rkNgwD
2Sa6aWh2LKFfpFFcVvE6qjXBQ1dJEn9s+QrkZYHm+X0Pzuy9aFXgwj7rmNvD6BixW0dpiQLE1ilI
ikhuJE4YO5mEdEAyvueV5Qapa3cHADtLP9emfi+r2tkVVLPePn+ul17gfFOqiHVAMbXECJASBQtg
qyPdfdV14U9QV3DQo02TlbzjV161iLsQT/5paLHlc5uUChvVyH6A8F7ly28YNGQ+0h9I5RZX3WZm
HoscMKt4QNtd9+Aw0v1qA303nxz1ffJtDeh0aUM5mBKwMeYJ4oBfd8iHDRWj25wlrhq5oNVBHdnL
mvuBriz6QhwNjAlSTUD/AYRH4/R017Kc9U5m9Dgex04dQnSp/DaWfqlu0dcIpU08o8bkWd6tHMvz
xcGuizwSIwFovy35HShFLAhh9UiLbwT92oBTZu2sXEpigbdFuQ6kguiuL+EXCCy1hiZ1FJdkZogd
gO2jrXaL9lMTNNV0B55zzMhTke8aJVbCLHbedNTWQHFjeZZt9z5HvIxCU6odFCNVAqcsrrte0ODz
/X3xTH/4mou4mOaaM5pDHakTu6mNO9akj/+BATQ2kcvNTcFluFkAYC8x5hH1+VeuRMraIMWCGOgP
f4EthNgPidgZBQrALXVZm22UW4O9Na3uR4xqCuQqqtKDlwlrMBKRxnmvxmmv0v4pVZU1QNvFR/jh
G8yffzgpGGfMm1Rro86Qu9LMfS7J/efPcIHj/n2RpmHhmLgYHASQ6NQEKnzC1IoWDaO6vck0h5Ze
a9j1jd7V/S1nFGxUTp0EsaiAgEbktB+NCnxUHMHSRMchcob6uxXH06ECK8NK1HAhYZzVl3HJoSyD
/1uc4aFPOFEVCCB+p+B3K3iF2j/w84jvLDmujM1ccBgzHvLfxpY0Iz3XeyDzRZQpeVAX1l5X+bdE
T0ufFM1hLNSXGjMhZlk9meaaQ3TnhSw99KyzAtpTxzzneG0QJXJ0QyNk5slWK9IXDGxChVYfnJ1S
cisQSI92NM+tLcRUDQw5dQlQ2Eit3Dwdd3ZdVWEiW4GBPw2EZYX5c7LH4tAnWunbqNyGsbDea+GQ
QzMxw1fczo0QXldhrBWFH6u838qY94E09HdiTuXB7qkCFTu3uC0HO76LR01FxwaliEmpWVARLf2m
dZmKALmnZpg3fRqIBuoCle0AHB8zlGgGVFinaSgDkzn91pY25P9mgMxo0fQeNDxyW6DSG1hmaj66
RCk2WT64QYwkEePilkRI3Ts/oC9gbklsyw3j7AdrivwLKPCaQFB0sNWWsi20ZWXI0dTz60IT13rf
xftJZuQ4V9iDWpTjrtIwECkGinu+KcY9KRiNHLOpdpZFq5DbPaShae5GlgWJD6n0FqjZS8tT1YGA
EKNsrE2tNBipaDMHZKpuBdAWFLIJydFoj7lxixqUg0a3UDHTM2SDmntotcd7B0r13zVFCi/VY75t
43y4rgdSH+0M3dOVGG2B2/njGDtAEWAM3sXlOl9LHzxFZwll4K6IRDCESJeNJ3FDD8y3/XzfQDwE
Q4Z97q0Tfl2KYTD8NlOnQpAMY6+nZrkYoHvfdRF6rQEt83BIAeNEy6xM3j/3U5c8IQAmyC0hSKKd
DbxOPOEF0BmRrbZem72S/Mvnf/+Sq/n49xcxUpITbqYcf9/W3tq+97riwRm/ssmYCbZWZmjJeR8D
uLwPi1n4XLTNgcsr8bIsHI2syDEL1kF0JEmI6is6uGWSrGtCKNGoB1qbR7Xi6V4SFSBPt8mCIW6R
7SYY4VbziW1VdUQXFVxzPnfpfDSksh9RRN3EhWmHSqqXfscUbYseCMeU4pCGQ9V2AJsAcTK1snv6
/EGexz+na1uUhbsqxWwu3GhJnGMP+LVelpvaWiO4uuQw0VoBGArIGTBaLCpN7agOPJ3aiEOx2h9d
FnLMK/slFuVNabPLpBbyDAIrjvP8+fIu7sMPhhdBTWrTEpbaSHMhUAe1xjS++9zAxb3xwcDiRBlV
UzoWVhbzAlNsY3Jlt9kPjNDuqWY/6RW6bVwla/oYa6uaP//gPdC7L0x0VyOdgRonbTYWd1eu8kuO
4uMLW/inFrdrCyKESMa9R017Q7tnEr/ShGw/f3xrG2NxjjGZKFiMcCauIl11ffCI+mPzXQfriNYO
Ia+vYmttAPGi6yCorhEdcD9cWqcPz5GqQK9VRFWafKMN8pnUyDq/0JBpZMOucvmaqvDFI/anQX2R
kPdZ3k6iENFgfGXVhk7PvFoJhi7vh38vSV8cryZV3FoZRMTkV6LXnp3k4eev6aIBAMfRdpzntZe5
r5NVjYk6IcBG14J/zwGx+g/+PmJGUGGg0YAk6fSdtHWKbdx2US6/pXIXd2ujLRdfAWDVyNtn6aol
UFAp82xkTheZ1U1jYnxMu22AWPl8DRdtgFZvHmYxkFHOn384lDH6l1OVDpEANQavRDiZ/EAQWPx1
KzPgHWHnXBJZjhEwAyQNRBVRo3GMmXwtJUQxp9fPbVx62x9tLNzLaI+KaiddpLjZy6SRo+umK6tY
s7B4VmVRTa5bdFElcF+X1yNkRT5fwiX/9XEJC7+Cy1LNylFEcddshOhvmR0/9kIqHgCCweemLq5l
Zi1FwoPcdnm3pQKVIHvoIolF5OwrsO3/kYGZowQHD3jChcMax04g1O2jVn5rxK2mr7jgS/t2bibO
vIY2svLZX37Yt5qtCEi7jJFg6WvGst2QJA+F0a9YOX9KLkgtZtUxPKVzpqRqTC0u7THqiQXOyT1X
1uD9F0LqEwtLN4tZA3DeO2ME9S0WkGkv9vqVe4+aUSjcqHyaQvQVH+N7K/yrr//U7MJ12QUfQOQ/
RnwcD3bKb120Bz+3cH5hwQIgH7/ev4oS2ekLUigFdswdo2Y0QmDbNqrz0+ilz4gJnMqaJ74Q7M7W
kJfYGNFAM3ZxNFUJzKpqyqiXlqdAvCTOX5Tm1knJFd4rqCNcT5U18+ysZEAOQ8IJuCQnndDItLaZ
yL7kQ3Ev9XTXFJj/zd4aKC0bkxUKJLZQm9V+2lZTeDIGSBQ6lW8jBLwxjFGuhC/ne/p0EYvjTxQk
ktYkIznWO01TtmZ/bZLnz1/LeeR3amPxWqq05g2h6EwAjjgAFYRE98CxNkgchKQdDyM4XD+3eKH4
M5t0wY8FN3CO3QfdZNa7jYygqCt/Fj80tilnSfdAADF4lTIwnzcYqV+bD/6VFZ6WO07Nzmf7g4fQ
C7DAldji82CyTbfQCti5fheMmDLZQ5xxlc383Hmf2ltswVHvFQKFisjIzB+aZfvA0nngWdsAIfD/
+0QXG8Vpxr5ic3up882X5os6BuS19pPACvowZ99m1XPUZFYc+gVk1ekCF1tHJpoJlKCM0qe+DZ0G
hLzhzPYxcyNoQOeA1UufpQNDse2u1Oc4VDYrG2nOSj57o4usTxNOPOh4wuN3UAi0fnnD38hNfR2/
ODso2YfTCrbjovP/sG8XN5gxgNe4hblSAfpZ6UNrjYrysvP/08JSYrnOM472AnzkS/VqTT5lyFo8
CCBkQb/Tj+21MT0MNwVYELSvnz/KlaUt9XvUAq3aBvdaN4L8tbp1wJT3uYGLbgaARLA0gTPlbCpb
b0zOCTqxCqTOJgZaHeWdAFWf8iHgxVOfrUkgXTx8mP6e2RO1c963hqs2HQb4mNEOKNDPMZV7oXT7
Ks7uP1/ZpUeHYN8Bsw6EF88Uq1La2I3sNNycdQBhQFBZqCvP7qLDxGMDAA1+Auxpi41n5gV3UyD/
42P3xH8AbLYBPwZGCzzlOIbQJN8692tn6xeqdXm20EYh4DAEqAKdy1NvCXCmLR2bRKCXVV4SFB6u
1MmKrzFUH2+UHH07kRdGkPf9MRZCu5pchWQeLZsJaDFUhTBqUl9baY1xPsHZVk+Z9WaOqbZVjCzZ
xLWdBzpzlDvRNpgyH3MZKIR1fmyl1mbKTWNfFkl9x/Q2vzKTHPNJ5dDfaxwwnxaMt1uANWQ49LUk
K8+azE7rZN2IFjCvjUEvcPehLr+ohIxK0xTAEEWNYz1jZpy/2EJ1XsAnxL7VeA9XeZ/2N0BvVGGq
V/ylMPTbpnbYZrKz6rpsM/WhtsY01DO9egIwGDhTUaRgmrSM+CcYpZTHpk21K0ObjK1BB/Ze5lz5
mQ9x8rPrBLwl68Urs6X8/vkuvbAspKUowIGY6YJYEqeAbue0j9CkngY/HuzhnSsd9OspawEGGyn9
Gfdtu//c6sU7FzVHDOuhBnIupCXp5GiNNADAENeG3/qVr4QAngeAkWyUIHlcMTcfhJOXN6/vg7nF
PVgRBtYTmFMPbTnfSDKEiEvApyDe0Ov4wZXh9DTT9dC3+q18X7sQzzwBkNeYhDPAcYpBPiCRTo8M
A4YyycwhcgtUF0pIR+3qhDbblTWuWFkCI8ZaUbPJGCL9IX8S1+au3wHUMnlNaEMVHQwNxzXmibMo
dF4WuN0w/o4i6tkMfK8NaLlhWVbVsTu7N9lB8BpzK7zrm2rl+F1a3BxUgFUXLJNgeDt9hDE0o5uh
qqPWldY7NZP0BeP22komcm4ERxye1EA53EYquohbDJMpLdHqyLR6DAxUxxFbbGUd588MJoiK8gmG
Z9E7WMR+5ZBRxQDoQzFp5tV2+dSK4gHjbH9JCwH9Fzgr0DAAl4yuMzB9S2cFeKmwrDLS+iyqWu2m
itXC60b9fmXPnd3eCzvzE/0QOg8S06TaUAJf55d7+Wru2mMSiCvriz555Ebz2e24ZQ/DlXmbPn9u
+uweX1hePEhIpiZdK8pIgpmbxj2wWVxVA3Uoba/P0lX9kfmBnTiQ2RzoY1RsPqAplkkq447VmhWf
Q9rA3LRbDNtsuk0XTGEW0mAN3H1+sS/MLQLYvMVl1sOcyrMf1SzWHGeG6RMH1PEGq6+YbRzl0Fyz
YrqeJvHU8DjqG/Hgok+TNc0bMuok+Px5X/xKwBHMxIegaz5DgucZdKPrhEfF6D6yugxqFr9igjVQ
W/lodeTbYLm7Xh9/ZoQ8gQDvRavkk9Lxg9YYQadPKxnwhWtrloIBsSTA9wbUSE83XgZSFQ2crpHm
QHiK9dBexTwt9BJzW/Nb/fHztc9/bPnyAWsDBTboRRD1LJyPYQ1US4BwGeu7sXsA3Q7Y0B4+N3Fx
PQTtIwPYXijSL9ZjAtrRGHYTjcVX4coibB3xKDGAmypJfnDdaiVDuriieeQew0DQ4FtSE2luyaBA
3ka1hflsIelPADevkr5bc9trdhb+oeqmok2tJmrr78UIGhOB8kqlrfjUcwQSTgtwy/MwDzhosCVO
NwNYXsYaE/gRFI2VTTJxYwfCjy5IxpKGGXPcNyipphizpdB8GjVrO/Gi3sR2XweZqU7Xw/9Q913N
kdvqtn9ll9/hQ5AECd46+zwwdFIH5TAvLI1GQxIEcwL56+/ieO9tqbuv+thvt8p2eUqjRhNE+MIK
nEMWxzFVvUJDJYU7OQSE/dosmA/uAbnQzDh3cAHYASUqqNNCCvPoTZsmZDDHFi070UAE9XvczhTw
VSef//qCQhUFDWpoXc1KtJ/nJAkzywplve+oBDEZTIAyvKeTdduYzovN0wvr6TSewyuwDMeeVSg5
MLVHW2TQVOiMZrOfw59taig0h7O2Wtq9nL7V1qBf66DCc7cVvQbJ+lZRH45uSFsk2IcJZ/KOJCNs
ab+egzOrD3BGoBCAMf+l8fR5DgoijGFkag+sEQ0GuBD5eaVM6C+DrvD1SGciBxTHga+DgSpaYccR
XprFI4RG6F5TKOeoFzMbg68HOHM+YID5H7ANsWuPXmdvDqSzMADpqyvBZ4GEqHFZgkzZKtNDmnXL
r8c7N3VoH+KdIHs9VfROWFiEk9T3TNbwR6ORn9hKX3RG+tfP8U/px7xbPgQQWU17S3T9HkovUO3c
tyGqrNo9g+GhKC/cYGc2Hp4ESrdA9kKz43gKazucFBj++668NotXYBBgBuG4laj+xqqDkRKgvb9q
8sdna8IKpJAVxslGiEhoYkAHdnzOpfbz61dknFt0QAPO/mTQ4TkBBCLf6ZIRQFpD9ka54DHlVxWT
zW3ZMusm1yoN1B1hBrTO5VqzUxo0ZWU99KMz7btc8lUWdfUzCKf9K1wrHOV1sc1716hL4quil/ta
oDOO1KX1EBlzjzepXFSc169d3zpBZ6DYnUbTT2r2NOgms17rIEMEU8jzjaHl+l5pRCyT3qp/ZkJd
cro7fXj4CCNKh26bBZToMYOEQCoktia6h8/dmsrwpk+Lm6/n99IIRzEYm1reA9S5b413o43deLz/
+vNPWxEQY4O4KCjEFjTZTkFSBYwgHcyTdgMRh/o5qV0LxedZfy68167Na3ILwYodv5/jTGfJvDyQ
G8hcoAa+hODj4lId/OzzgiwD1B9s504KHFVdTWnB9H1PrQ2bik2K0sZf3hrzE8OMAigZPqcGn3f7
qBXTGGn63oQ8hQUtELPGetEvgPdPjy4MMhOLAK1HJ+74LI4rHhlhb+yzofCoeqPKcFV5yebl9DzG
IGhXgkitoWd1HBLmhgbeLtX3HI6WB/j6dhGkxTqygHeq48Ww4l0SgKYvBIlnAh0H2QdIi/BkwVs6
XvTg4ReGyqe9uSTjoo19qKZe577wLcO1XhKvD8DLBK2Nr0Zg7K661dcL9pRjiwWLSwGXKQphyPyP
skrWjYL25rSP6ja5oiSeVtaYl/eN3kPGMInhHlf02dUwSmcZaU3+KA0IkoTVoBDoGDZELXQwkUAG
vLCqTqvjcJHDpTtb1SAAgbzn52VlkagpWavtmTstpOmVP+ZeA8/dYjv6ANzsmnXrwcno+9fTcbrO
MKo1Q99Bpp+Z9Z9HJeDvQzF/2qPCuVAaNmnjLEh5yXH+dFdiFFQlMBJgxyeA6IxKLUp7uk+aalwl
VZwHBrnk9IZIBd/1c4aD5QxxPowA0q1+PIORGSYFxXWP6jjzGlpBxLqmt1k41W5bJd9S6exJZt80
ZXRDbOeWYJ2FXNtXve4NwJ83Reu3jeY5aY/gL/OIacMmzlo3CYO8SOl33QCI1UuODm9YiUWVqBuo
8XnxSF0OFQ9RNyu9qQ5dle06MaJ83YgFaDHeKIvQLQewRMyhNz0ejne9PgHSZFVvWgsKXeXcRQX8
WjiFk5q6MfPxMNrGchTRFfShiCvhIJTVzY6gYR7FpWdA2UNAxaBnqT/R+GriL1CI9zIS3UKUBfoW
OJda60kO+rewzg/EyK/SWRTZRkYGaIrLlLNpdWyxCirqkeNcVSMBBljeahm23wRbg7C4JQS4NZFD
QCHu3LIbVk5nPQhMP9j11a4yu6seRIkxHh4HuFRiQq4HJXespnddRXyjqME505MdJn8VT1Is+Bij
Bx1Xd+1g6gsrybttB3BJyJ2N0oTX5+kKmUblGoTcAQd050B9BHwyT0v1pYjyFUv7G8dxcq8BXBtC
fWQ5xCqQ9rAdCOpoFdtA32tVDobvSGiKR0MgS8PXePbeULXrw/IZwpt+kWmeznIYhTJXF5jCUr0l
U4edL/v7pMH/ZGH41CT6VpIx8n9pI+Uhf1JjFYBqmPhFjuKBPtNqLeOqmMx9OzQLhC5+ASmKBKFG
pept1YVeG1YeyrWw4uk8kSYLyLh48MMOaBkuENG4Q9Zv8PeuIgaVHqKB+070jQ2fKPT2kZrzi2Kf
Z2of88E3K1dCWhGw+KMDJmqnlpFB28fr7jG5Mp6cyA3vW3eC+C3Q7LabHfLlRcHsc3vy46Dzzz+E
xvFkmhB11NCWBkdxO3tdDwsL4yUQ271095+7zj6OdXSyc8DFCjZq+6SSXm/pbkhugHEIB2heXKoa
nwqR/LpF/pzM+cT78FzSzjsjQdgaPSav4ei298mVvSoP/Nr02RK2gcOCZqB+jb7uc7AODsPqUj3+
4vs8OrpTUqY1xftsgt6v9llQ7FCz3M69h2Shr0oPgjz+15fFr9rx8Qn7cYaPEh34avRljhmeDloN
ry9PgfHlSZ+vIY67J6lrHbL1FDiPICc9XRh6zr2Ph0bCMweaaNydSK8qU89rDQvJXELCG3G/nW71
DnaG7h/oinFRylUOC8d+WecBZCRU4l3Wjz7NvpCK//kljrsTMkugmBvTvYEDoAfzOGzgKp/Vbiov
yqSfXpmfhzraraV0YrgaUzyvAUNKcYAggfheBujLg0UYaW78fmn7nI2MPj7d0V7VtdhsOgwJ5a3A
9MyAPRHvbd6u/S5dJJchK/MjfPFKj+v7g4wsk2ga+llswcEcX6TetMFoCiYql0Ld/8fDzfR5NC6A
mjraLRzsPpvU2l5nILm7beL+Yd2SwLoqGJ6rdbtMF5dOv9Pgan6Hf455tF0U+rAg6mBMswNLUoFm
0eYpPbBQXmJInnLB5/Notv6D+KgFFN3R402DOXSaY2Au7WdgK5jpGdvxAVXXPdtNm2ptLYB0fwBf
BayVdnfZ0uPccp1504DRgVV20qtBZTPRkSGC6bWr4Y4S80vF3jPFOTzhhxGOTlxCQ42HykR8jOPu
dvax4Hfc/cM2IFqwC0fdueOGwksaUsRoeFrHkjF2NSYwcTSx/dp1fkiW8Z4G2qq6kOWd6cfjoT4M
c5SeQ4OzLFGhQPY8Rf9qIofr8UD28R1aUK55SDzzOtu9Kc8q3FlzOfLjXbdytuLbJRL/2Tc4Nwyp
iQjhBMPSKfDQRKTtlUXQQa9dc7wEWzx3eqJniCWKAjeKWEflVT5lCW3TaZ9Z2jqZXgqoNbTp4EVg
i399WZwLBFC+ReEBSoT0BFHCS3ibGw1uRgsV3JC5dbqh1avRP9Ttw9cjnT9W/hzq2KWbNRC6z3AJ
d14XpLdqPePSHA+ozPrX67oc5JxyKrHTPzzcsWM3H4jMbYxIJrFQ7SHPC1fqz0mKzEIheckp+IxX
mRIX5vRXJnhyWkN+n0LgDIX/47eXVtJJI0X3wPr1vhageyj8nLtOkP9kQbYLt5U/zgY+h/KheBqX
Nrr1mU98dp1d2DSnmgPzDPz5TX7N0IfYK2t6wykHuh834bJcqJW2nrwQ0w0Y4PLipXj2kvow2NE9
DGJ6BNtgbV86Y72BySrHTjSrxVi1wyMzErGG45jyrYJRkHCakTyUQxKuSoj5KvfrtTYf4ScvANJy
sza0DpH0o/B2JKndD3gBbe+4VvyzqvWgU29/Z4w5WUeyhWbx0RY1hJmZ8CHY162zKPRxNfFpyyHR
+/Uo5w6CubYFYNkMVDguOvDKqKQMjT2KurVfJd2wjKze8SGMmy2slFoXNum5kw2VZRN2gnDohTTf
51hdr3iaJ4O5L1kMBuqzQP739fNcGuDoni9hcTeFPQaIi9u2rw6tdclc/tyJ9vER5p9/WPITXBVC
C5dfk2ZXpr1NRpQ01GuIiIKAF/X105wiX7G/Pg52dClV0iQT7cxZyZlv9FKE18ao234HUd8Nt/ok
aKseork/SUIOcDROD1QYsd9UsemCRx4/d1OfH3gcc+4bRm56Iw5pr+t0wyc5ry+83LNrCX5xs+Yi
irLHRR9poIU+lGxvkescdRENEra89i7OybnNh3bIf4Y5io2JlVd6VrN9D4Nl3ePvwiceFHbWxRri
p16+q5d/q1A524FAKAHIS/gVfH7nzB7GNGlN7EVa4j3LaliQsIUZXCxfVQnyOonEsEwKbsJREUHz
UE2Gi9odqrhWHMEms43K6ErLnUuKVGeW+xyz4NZDxfBUc260Mq5kmB1q6w0ZEVStLyCRz7zST59/
vJ1I3HAnR9TVxcskuXPKd1kEffbXfFxneJGDFgEQtLMo/SllwxYKSh0gm4XyZ2wf8KDLDua/cccv
nA7nHufjOEfbCbrjMHDkxYElUMyt5WJyxJpFod9wI/h6586fdHRDgDBpQP0e6BYECUcHXZaB0AwO
76EmCyNXr2hlo4xuw4dETbXXFBCC53X68jfGRCtkhpb8MkX4vErJIMyytcRhNEVrzzpk3ZppUPcu
bR26sbRznjWe16E7TNbz1yOfLYDAkBE8CwPPe9KIiQgCSWhZY0+GS+iTHyA6DMkSr0aSbC6qQ1m5
4uEScvjM2p9NIP8z5tE5oBEmMMP23uEwiFa+HYeLr5/q3EGDpif8zmerwpPuiKlSK60nYz9YzZ7L
cFE02cooh5u/MQq8T2CVg1LKiUkCgW5qWqZ8X4MOvsocCcGLLNeRFjua//VI5xIpwK2gvakD6oSh
Pq8PqMxpSdRYYHwlq27XruZ6gn6xq3Nu1mZTKPgBgICHFsznUeooqyRMhg5Txu7tmm0rqJ5HTnPp
oj93DaOPgXwQacUpfbSsTFGgmHsQoknWaac1Hoe6VoAUgPvRUCwEpPi+nr4z6w1hCzCWQPkDOnoM
2QNcT1qwzD60EHpbaoVDay9t+dhcuPPPDYPIaAZLQCL1BA8/UtTgqRYfMta7iD3dsnr9+jnOlQ5B
H7CNmT2MbXl8TyepzClMpA9zIRidmXSVrYQ/fed+76kAUvLdFur+AC87F5BKZ9bfL28rUBcQ1p6m
LRkrwCuNDyO7SpjhAfMOF+3HsH4Ia6iYt+ivNZcSlHMHPqJb/q8hj/OTwRx7IjGkKWjQGhDwJnSR
Gt87lKS/nlTjV3p5dOLj6SA0BDdA7Objsk9lmnmsJ+LAVB7kyMaQyGz1gm9qKFQ0o1zBXSb1urJB
yYRnQaQFBZpDMRTmnfg7hNvBhb0fk/s0bLyU1R5FLqnLN0kH10CEWdNrm+SuwunALL5tB7UpSbps
+8aXLVom5XibFd2POu7RMy1dywRiNY/AFi6MaNnb9rIbBDhSNloyLVuDLvFkQcAbTLGSupVW+mHR
LYoepImyF95o2D+ROr1C/rdYgKq7geCWP9pO4qLMG7JrqJYy9OD6h1hj95AILtIV9GmXqgX7keQe
zEx2fZcGfarcFuisPH/UBPHNbsOo8GTae9EE1jfxqrHzBlq5qoHMV7PuuBbY2YORDu4U7zlUIBLD
r8sk0AlkHtFsC6Xhw2m5HjdtvbLlPc0fNHlLojsj87uGowQ8+rSXAUOEXESdP5bpVRJDQqArl5CM
9BDabcOhcQ3ZPIj+uYGbcTa+dt21JkM3GhyXpTdj+H32Rwt7SInGC8upIGhu+9VA11UP062yd7P2
PishOclGQPxyvL0tbR7tpnJ7U8NXeNDDXThcG/D8kMmqpI98uM5yKH/vmL0p29AtolfF7oQGxxjS
+VZ0H+Y/IG3jx6byESQC6rWc1Xtqg/ljZ9/1behnoghowa5kvY1qcwlvgaXFy20SdpC9gYEiNa60
+F03kkXBIYyStW6pgxKQjy4Z6ZUMi5fQBLlXWLEbjTDO4GUL/xzq2Wx6KBMBsI2+zWsFz41yU0bD
Ls30Rd2PcNYhtyJPQK/DuinLbWNsw874kfISkgBinZWjP0I7gZMCsv8IdNib1NT9oDtLeEh6hcPQ
K5UeUZML3CPU2mA3MlkgCkZPXfdosK0j4GrSAoSfx0+po1/hdA2Uk+5lPWJF9swFgki4Wga9UnCl
n7t0QAcW8pbuUDcAKdhkBXgxBhI5unRwkBSR5Q11miyLHMqn4Mu+DUzdyXg8GEiemzrD925ST2pr
at93aYGdlm3hpwhVlbxcdnyGW6CJ4igJKVZtAVuiFXhCj5m+pWp662trazb5uiicwssLY20b1xWM
Rsq2ABxqfDL0BopMmW8kGvTE5qWr7bAHX8LIWfH0Ac7HXlxsMwrpdQEaKF6eWd0PSQrIGPwLYssd
jJ3gFnxR2yt4EbUerSw/p9YuyoyNCccZjUtXNwb40kSrOJ38jP1wSrVWTPftsr+C+NWVZfR+MvHV
1MHUNWpdp1HwQxJuqLKgsSI012GwxgBmiPtllzwCQwvR4SKAtpGvpbcJj7wepgJFZXpMg++i4yxa
iBnQaIBIa+2FVXud5DAXYY9O/xS14XpWcc6qnxJ2E02KUltZ+aFD3LiINiK5ZrT1LCiexiIOCgfy
UWm5r4HZIEN27XQIhsNJWwq9XEPmJtBCPGGD5r+C5xC4BfIFvdx1ass7s87v9bwLevR4U61f9Dy7
03v6hJZwIKoyWUDcbcNiRwU15fXClrxYcqPajFgpItvzwgrSSWGrQjJom4Zwoog7wNwrDYDHbt0i
L3aHyHqtwsGfqmdWRnxVJOnkJYTfOwTvGV/RHQvTjWwbGL/GdWSOMtOPHkRvfM/V1zfJmfgJOqFA
+81C5ae+exPsC4WNwIYbDaCEFYuztWZW5i1v9Es177NDWRDHQKHZAFrmuMTEE2coQ3HotE2WbZhz
BWGxv/EwMCOYyX2AghxjFzNZJw6p5SFiCxMeAB37UQJY//UY55IPqDz8OcgcUX2oyNSNVWgxBhk2
7Za4ljeiJJAi92i2UK3xtVX0d6BtiCosDQEaGiwnYMEWUZuZTunBbIkGl1c1HMamMi+ES+feDiZt
RtAAkIlM5/NjOQqGgkxlh6IYfmose4001LMhtf7XZw9EYDTj5mIyQpejYRIyWc5gGkjd2jVb4cYE
QV669lJf0CDzx5WzvlTIPRPhfhrxKAsPodIO5xaMyBK3qb5Z5P7rRzrz+ShnQlcGAHJgOo8VRvq0
KoWBTk5CCsjj07VhX6oBnqt7MyS687IGe/ME22izhoohJr96UtoDRAFhXZzex2j1J3729PXjnIGj
OZ8GO1rfTqMnUE4geENj0F/ni1Shs9Gjs2F47DXflEuyGK8uvaSLjzgvzw+7Kk3q0I4w6rjEyQvr
Odhkct/eWW/lFJirSy2v8w85ZwWorkE06ThtBIhqHI0w3LMs3xsN+L9keIFeMBQa4R4PWyyonb/q
bIAfETQjshg6WzCWOqQ6/Fa7WAL20EHw0bLDv36AwdEBuT9gbHA3Od6ErZFFtKqiwxheC6Cwyrx2
5VReSPn0OfM+yh2Qxs5ulgBfAy97NNcMhFwVd8mh9WG2t55SuL658x3m8uv0hkAB/juoBkCwGAHd
0CD1BfryAvpbPpjRXy+2c3sHGuZoKuHfP8w4P751Qut2SHOytwTKiWWX9q6mpuTSiT3XAE6eV0ex
yAI+GIzdozOnRChaEIP8knPEibPhaLDaS7EqHy7ZjGPXXxjr6LRpVZgPFiV7AF09OVWLfoRmL+t3
DWRUIJGfLu2hf4EtCQwYJw9Q42tmwrlPtZtxqOCx9B0INK+txboqjWVcaHAcC5dNmfqsiNd6UULF
QKzFFLoivS1aEILgcdnLKrDTpzCU3lQpD12bZenAK5EqF4L3y6x0gHpr4P8A/VP5pOXNwtLG5Qgq
CdDMiNeaJfyS99oQ77God5nWefDW2Q0pkoc82thGtRN2eUN6epclb0Zh3FSpBdhevrTgOU95uaT5
9wgBrINsLIHW99T6ieLbCpVpSoptRTpXt/vbTi/8iIPhT6Ekx8ugiw23RPObgGYv7dGD0ZUPVxPf
NL+jj7yM9WI9UdOXceq3RbwJSbnODBUoncAGUt9kjuknrN+0iDutuL1W5GfG4nuUK12Za7daH60T
i19FWohSjVoQQ3pR+KxEv0WFZwsEcN2+5Xq0TMf6gXc/uwkkEfoK6Oei4ylQqtJNuLas4mcIbi14
Gu7gw+jCc+zVgRxibvRLh8DtHHF0ByuSSstWepr8HCOIXVbWQujIRpshDDKLxJDgB9APAZ0pyveQ
2a6iP3hv3eYNjL6LZ1STvEmvvKSV7gBPy1L7qetiSfR4ERX10oYqXV9B7ovUTz35Lqt0Y9oR6v01
2cBgDOpc6H3gjIiAC9Ua3SPpaxEqVx9QUQH/Fx6eywlCQEX+Q0vxuqpuLZJ4FSrHq2zLU2GGT78d
bXg0CKhkacbaGJsS4sTOxinSA1E/6BBfU8E3qhbbCbodRIzXylk2jDz3cPBRrbHpSRvUIXwhdOa1
2rBKrdotlIbSr+2yPFwKGFvqMMiGwubKil6LZvBlIgPV3KjEdjtyXYffmfruADarRjdPnk3zfQBe
R2gBepIe/Np9vW+uKn6XKsgqNNlSwWTeFArxcQ6X1kfdToOyzv0shRcWUUuL1P7AEm8UyM0n/aZT
w4YWTtDgcCGVtkC0hay/XMH9uYG0btLRIBmQqxUcwnN5ztaVDZAk5eMDytov6GfWLlxf7ssm8YoU
1XQyOxDGEANH4YpFhzjlXlLACzyJl7wCTyw0dpLaAQCr/gifycweFnCmcOP4WsupO0nNp0m80/F+
FJr5RluiOsGDZm5TTsDx2j+7+CWC33zbCt0Fq9VDtWMhubUTdb9Ki8kTAw9ke9NWzaqXnW+P+K0E
Yq7ma8PfStNYAt29iNNuqZx4Bbe5lZMWD8yCgwgFRog82Hm2YkUXyFoLOqfxx7Q7MNRfsmHfQAJG
QDMTKk1+oitch7BTSfEVKmPR0dZnCKkrc/DjFN54UbVGerVuwv7Rbt9S/hIqGKE2sL91wnVlVcFo
7NISgbId/YDtTurr0FAvQ+hPp+NL2/8A5X/NYJWZ2CPoFC0ETu8G44nSx25+71AaZPVhdrpF+OuC
4oGpnD0O0f6CuD6g2i6Hu1oJ3WTXziTE6mh+NcIIFhx+01eC7O22fBps+t2xkQ4kCsbDRp1vwmzc
KohuuClaXa4ziwybcXfXx/bKDju/AuCYZpM3OuELlWIb9/BPNXv7h8rojR41qzYxtnVbPoCYiDZo
u2pleVNQ5LZ1u+UjuIFO5g86/6ZBsF6PMw+q6vBqWxCA00fQRyEQitaZWhdwaAGAo5itIS1rVah1
BAcPimZG25JvScv8Wb1mxhb7evbcl1D+aeVSH75lcp2D4mmVtZ9H1bK0UHir4pUIyQuMnya1NpzQ
n8hjVt8glPPLXvmqpqscIGSUP7oQFrxQJ0PSeSj6YkVj+9KFe6b0ymBZhP7CXDM/Ea0D/aYTZIwP
VjyorWmR5kZaqlq2jY3LhUHC7N0JSQo7mZDdh1qfax7MWeGPXkaYGguocctzoJ1SoryiiWcHRpcH
lltswzKz/wYXxmmdT3ZxScvnTAbEZhE8NNJQwT2x7dLMIjbL3NmLBpJhqYZi0/fOuKQSdmkQ/XOc
Oxl9XZWQvBOqyp4UvMFwPYjIXk6K0QsdhDmsOQp7ZqoSAjzIW8CZ/CjM0xr4tteGOlhRRAM+hbrb
h2MURIV4pSLTr0vHWn8dzp0LfpgJprnJZib4cfgaox5VGnl0yDhHRWywVPvUCVV+A4pBfxpMbbqh
iF0e0i4aLsS0Zyrv7OPIR2FXTOCXCZTSQZBNbT6UmuEW4qVHufvrBzz39sDZQ6sETSALtMXPby/S
h8wAX+dgiVUnap85+5A5Fx7lbCr0cZCjBCwEBJFGTnRAQTIgz90yW07L5B5qFFBEsi7ZuJyZOATG
UEKZOd30RBe10kk/TFWN/k9TWm7TOclNLobwpmJd4dOxzCBB3qNGvesLJjZ5K4vXmUyUQK6A9Cba
RZp2ZSuevukRzdbWVDvXeZOqC8CAM/OO2B04V6xmQKCOl7KBqqFpd+1BwL+3MekjLtsf4GJcyEbO
bBiMgt0CKrQ+C29/frsJ7NlRaWkP0pgOTo7yMTVwmeW9XMmJXtn9JUeGM3MPl4TZ7A6meqi4HOUl
rLZoFE/TIRcdvJQfKW1XJRLMGDYRv5btf72p/xO9F9d/bPrmf/4bf34rwNROorg9+uP/HMr3/K6t
39/b3Wv53/Ov/uev/s/nP+I3//XJ/mv7+ukPQd7i0Ljp3uvx9r3pZPtrTHyH+W/+b3/4j/dfn3I/
lu///O2t6PJ2/rQoKfLf/vWj9Y9//gYJjA97c/78f/1w/5rh92671/wHWpF/fNZ/fuH9tWn/+Zuh
/c4RFALHhnMPUI+59zy8zz/R+e8z83AWMrJxN6G9+ts/8qJu43/+RujvM7saIkdoV8JJDoIMv/2j
KbpfP9N/hwkgFA9mySd0l0DN/O3fj/5p+v98Hf/Iu+y6SPK2wajWfFD8eTajaQYlYnhUQARkRqWD
/fd5qRV9HI6tY9+JvJh+tGg8+Aiz040o7qeaigddb82gcSy5jy1e3OTTyHcDRYiswWDEg+muAQBC
BlBwB53xFOo4HqkzbYuGe3EPKIh+b9rTcG3jtII9rtmtK+e+yX8QGk0PsNSGH1TcRDcAo09XZgvz
lXgkkDyA3fy4GBNW72CZPCrXSGK+QQ0hqdwws+EoLs1mDX8G1q2zuIRt+FRri3SKsqeUV6Ppijgu
bXhM2+wbmxq04atx0AJT2ugIwKGxeNLrgl+JCuveNRseP/LcbG/MtM0F3LlVZ7mCChjZEjvn0Fwj
FdiXRGMIzoaG+GNE0ODKpQMBBquAq3dG9f49yWxhLFoNHZ4x4uwKGpwgojgkjdxaGAR+c224qwWS
ILhIVL42xdMaOmaEQWvegCM266VtupqIn0OmR77W1wun6pPCZb2tGi/SRm0X2lO6tmSV3NQiQl+i
6GDLHHK9eavqwl53OgxtuJyQm6Ex+gwdbXhWRLr9XiNTkHCF7kZ41Vc1gkJ8KHTMQ/hJm2kBk8pE
1RZsjB2kRWajZdNqqACh2adIl8PNkAkw8nop4ZUjGfTUgiYDMrsYUZoPLAgIbcsidgR8L2uY0xld
U1huzZFZo72Q2FdqsvhBJ3BzhXh3WW37oQc+zGxium36yAo0NIQ3UyytFyMuIFlqa2P8YsU1hBmn
OtxVhixu0WpLVnDxLjZdMVAvl113o/Mc3rRxarePMC4fBziFd2niCbiVbKKcRPjgRL/tiylOlg3J
+gCdZHguD3oEw/CEr/NR6fdUU921kkX80lkMCh+RDqMl8FR38AkroADQgKAb6gLam7U9BClX9S5p
rRbO4KngwiuLYSIrIEIa6jLKpeUqrX6NJMZzM0nCg5mkMWTSKqgkolWn30QZs66gbWl4nHbGo5FC
uz7PQ7aP6UCgM2/k38bMErBFDEXip1IrQjivNFi3faeutSw275oMSWyW6I5b21aW3Jc6nEiCIbXN
pxj152utbWAdkVkRPsCcKOzpdbDu1jA7n+5QginFLdRqJPcyAayqV1kaWkR2OrVGAB2osguqIYpQ
MtIVnZatUum07mGfCIfEGV+FPF3Tn2iet2upEXRanQrS/F4r5dC7hXTs2oOaWbakLEmQfefyIYwB
5DUNqdUeFjUYWpSAGu0iF6hXdccKj7dVHdRJU1+xksg1nFYhwtAOYlFoabgYZJ3uyi5HcxOEWx06
k2G4kF08PlBO7IUz8n5R4mvDaDMZFqNq+p3QzOm6HSr6ykhk38s+ylHJtYtNzQT9RuDluLaq0FkP
VMSrQaCkk+oO2csRvdyypMyzS276Va7IAwv1QXqaUrJCq92uljm6FkjHUYZqa5JvOZR9v9lJz5+6
yp5u2dShpGfGht8kUCYsST6XquoRqVOJ3JSO09tfv093yRs6IsXP9vPl+fkS/v/w1sWF+F//vtpO
bt279/Etfpfyvfl88+KX/rh5mfU7tAohNWZqfBYqsRDz/HHzmvgJdjBoqFDYgcDBHMP9++Y1fofw
zMzwg/YO/oNr+M+bl2q/o0BsApUO8jbgfqi4/vvr/S9u3iPVETQ6GajoiLkoh6zOrJT3+eJtE/gF
GRmiWqo9AUB8yMNsWmQqvqeZ883SensH/NcDXNZwpgh0xOPO+Qa5/cgd82prK8jWDIW+7shwxaVx
A5axuc8bXDEA0tDyFs5M3C1IJlxpZN8SPq7Dqlgopd1NJvlGVfcEs75VaWeHWMdnokz4WCPN/fBK
/vXMH6OLI6s1+I8hsJh7bJxCqw+v4yjxG6GNJTu4KqAUnAatJtA2blcjap2Vbl9FkVyb1IERj/kC
fTK/0tMLSdL/Je08ditH0jZ9RQTozZbmOHmbUm4IpaP3nlc/D/UP0BJ1RpyeWVQ3UFnIYMQJ85nX
KJ/j2mV8siOJRNpAUUknyvq8xvFc62U2RIGjtW1tj37xgN3asaA/llgB3Xf5tNwzvaZdqpHlFEp8
UtTSMwcMuQrttUoRM+epmgLJCbPmMQjKC5kLKu/2aZa8xXmIJBNFoLJreJqnf02TetMUYFxTvRDc
7/B8vQ4qxD+I8Dw9nH5W0Cbq8N/3i7wSkl0mCYQKoweiSPCHxtpOLWoL0F5jnzhyXR2GQXsbKxxs
Gr30we8YwQso+MluqLUE4+zOWUiGX3hd/1joIvAVzU2rfacKS23zII9IaNdCya5BwSabeelDNXYs
TbSrvHSSGJScUVxHyvQyGPW+Ko2db96V1Usa/ZHRdvl+Zp+LN+8Tg2WzNIbo0wOsX+0eqMVxJOVM
LB3iq3KynnQr2icmBSN8NWVKl1VgXSLasyGltGToHyLiZT2xoif2pvkMWnCNDtBxpMIBsk0cPT71
2rOMdv4Yzyj2PKGN5i7V/u+n+U7Z/WbAtSMBvY1A1GsG5Dl0ZX3pBnR7xfzVVuHfKeuPMoiddOzh
iwbaQe2u+qwynCoP7qRRqLxFO7DPJFfTBtcnHc5EatTcChXF9dQo/iQh8J8myuy2w0aY1oaRxMQq
mh1UrUvTxMum5Em0AuJUpbudp5e4KE+mNezKaritBMPRssCbR2BBskDNOlVRydfe0rj7FfbWTSkV
ezEygfQ0rpbq2CaPG5fI1zP86edYm9YY1tgggsPqjOml3L/KXXrUJziR3Vbn93Nq/z/b7cPvrqwK
YjmBBZ7tDCRmv+jUovla2rW+pf+45FPrHxupQM6qYoA8WBduFpBOG6tp4vhSZ485YbR19/1+WtFU
/2cii/oIr5RG6Wv9skwByInIzOjNe9Ku7E9W6Y6H+R4LQWItD2jm/4X2/9lpgeVGPYsW6heQcE3m
N1sJYw6O6Pj5HsEBZwILeSDgG1zK/RGywKW99Zt9LpT8z1S5+9DNoFMNY2xVuJhheTZTyGpGPfIV
mfIamEgui5i5ZNa+TrZqVMsW+Pzj8ZihXck/C6B8DYVOSixuhkmE1++OyJfmu2wvH1Pb2iO2fNxC
Ka1IUMvkPo+2XFQfkAhz3ZdBXzCaNP4wRzajUXpDf6fr12AUrnTjSbAgl6p/6hTWk9ztkBm7ylTt
wrCmQ5V14EgBf861cJGH+eH7Pfb1rHz+tOXq/vBplhkKk9LxaUJ5RWjjdNgMWcX994N8PfkfBwEi
8XmQoG8FNI+W1W54vAFxSoBLNflnTkPu+5FWlc71UkOIXg2VBA2hBENpE1FI2/hoMOXGk6LP9P3+
GOPPKbgwSNvNMLW1oX5oo3T3//kJq+tH9cW6neVltmlyEc7ik4r+fDsvqixHbOMVq3guwztRP00A
n+tyY63PhGostmTodPoJmyk9fV6BpOm0UJkZHmvjg3YR73ywCdNO8fq/W5iXlVLA/17tD2OtphqY
RdoYxhQ55pX0O7nO7knrKjt1EeK6Ugybqx6zavmyTWzjr3oQD1uywF9vjc9zXYWFVVQPOnJE1ApM
1KNRyPdm0I25KT8ZfYFq6aaw6tnjAl8WXjuwQ6BTnxe391uV9JABG089aYVd3i4k7fyg7MVdeOiO
+mHbw3PFC2eVF1DRotW+6FySB63CpzJvjFxWo8ixhmSfZ+MvvVVv07x8aVHhdQYlfpoKwR4j66Ez
53zhTdKV143RSYThKiWj3tjgXxZhUaLgdYBHAtLnizncEErySAUrRAonvY+NbnH2GV1lgI42hCdh
cW41q50olfswKimKZPumEA9ZmXtRorkhzlbff9B7rf7TbQ43H5NJU0UVAr2BdXbQZIMekViHjiG2
ntrRhlU0ydVHikpG6fS+cmhmhLYUQAhZ5kZRvqvFe0Hmsk1RhRcEZzIBkGTAacWYmmV96lNQEpF0
9AFGpl30EEmJnYjW/vvv/rJ7+WyyGlIr0lG0RFYndTITaUK5HZsPALxq/xrryAy5cvCk5P/1pUA9
mGQYcBZwTEVZx16VoOlVAxrO6cfueo7SPdZoTt1Xt5r1atXh7Wg0XhgXe61RqU1tCdBoX3fM0gRh
4MUQXf6iDIdKWypLFeB3sdYu2ijbGVRKbQifd5GF9y/aGEWp7aJGdA2zAHTSFjviaPDjqKklUFIl
Aw0s4alSTDdX3tL0tUHDcCJBHgBlJylQk1isEEQxbKk+NFpwa86aq3fCVYPqsapCk0hfYvGnbzxJ
Rman1g85/h1hxVwEFVAe3ol63yPGi5nZrlc8o30SkDYJEsTCjEM13gyF+hiOVwJ4mGYa3XTiv6UI
uIHUO3POkewDyIwgPgEYRfzPl0sN4ikqxE6wfX9yVYAepvYidxhpTLJbjEgjjbcL4imKa/pjk23o
wMJz7bLLtwRLvgaebJePX7K615Oglrus40sWhpXS26HT7RdI8sKvMnS73f/3L8lqxNVNbo09MIiG
EZeADMZGQ0F/tEvV0Z/LHcJxx/yg3gh343N8ge0WZc1kt4W0+xqmLd+wbFT0v4Herrn9cyCneeq3
wjvP1YnkyJWEwE6E1LU0XjTxFqS55D/NcnQdZ+qjJQ77tMk8pVIfMvFvaPi7VsZdycwAC5kbueWX
FBqgE642pBsG+TOFps97A4PZvBd7mAnwjo7z3F3HBri3OASBY3hiOQC16Ry5Hb3vr6gvkRvDogVN
cQ0YMlH5KiwPzTjoeWIF2yjguykx5KHJKQzEwYONZP3MFaEvBR4LshvCP2tJkAa/r7wH/oKs7EM0
DK4qDgvWcGOUczubJvviUk3r9yvrciqKoFBrKwA2szAuE//Nn++M/qWIwAZPceH4TfuWWCYiweVF
Nsw3aBm+0Ajb6D6f+Q7eTb4CYMjyZK3znQSWZEMFPnpPs3ocXyLDiXfQxI5UsgU3cjcl3r5UQxCY
+zjiKgnptXqOqlYiMkb0iF9weIaaedNfqLb8W9jLmI+3e30n8v/mRuK/OdlV1JRpnRrUE0Or++hA
VbO1u32xrw+9Ux1TT/ddZWN535udnyMCJov8EDgEeh8kep+PS6iZU1bCFqbcYj3SUfUa5ZRb4b7Q
sU9qYAh2wOzUclcnhqsWhd3P91X5d2qeuigK7bwLT1mUUCiRAifUVRxXYSMp2WPapXt1nDnfwdP3
B+3r9l8+mAYy8RSKrevtb8yiUJbZDL7Q7I6Clro6GKrI38IjrARzl1gSDovxDkpCzEh5L2F9yPcq
wwiLaCKWbAMNKqPm9mUGVGq2q/AxUI6x/CtK8p3Rjxda091C5r5uI+SwI5TrNeslx1NANWkhNup/
H1QuGYuCVghddjbqskAfPixrR6w9xoJQ/qhQnQIpnLiw1GIH1tLj7BlvXWhHaIHutoAgX29WBqaK
s1iuUQ1ak8oxYBf7Ss8jJ2t+sZncRGs8av37VC7sqB4PUWHZXWFt3OdL5/9zBcLiPqXYsRgSLDTm
pQ7zYb44oYdtBJmY8HRkS1I9n5TLUU/caezcXOzdCcahFk63iYAmQSi7qUUHe0jdMQJtPZl3mnID
W8CWredCDR1FRuGreZyxvmwLRzf2Qzy5qWF4XeD/iI3CDmRp52vDoQ7FYxr6rq5MN/UCJI3vxzC0
9bxwm/o+Gv59v6+3prn6WUHRgn1UmWZ6DA7SIUGyMzzUm/HDuSuG52nxWljgFgQvn5fToBWg1rUV
kpgN3hKuJKqtu6RAj4uW0/BrfP1+XivO1vtBYkCkCESCNfLt1YMslpLRiLRxuMAXFZduH3mCMx/K
A0G8XZ7qp3S/lXh9Kc0tW+bDkKtLrRjrrAh8hoQ76yS14Jabx3BF5Pg6rdW2NLS+xDmEMUb8auzk
enru9v2FwIXd/ujxqPTt3EOjxlGOvmRLznTZPeR7f+vB2JrpatfgTFY2eWuGTusO3tw7bJwraykm
FCxuQMncDhHk2Bh1JaD3de5LMPThSEYcxzmembu89/dBbcun7lCxnXizqGm00Dz6H8jBDu50icHO
5LZ7NMKQeqx+LWIDW+og53cYWCMeBCK/L8pzahfDa8DuhkVQfmNufPBfK8P7rdvLASJjzH6VKKNt
bOuvAR977D+DrjXokhnhtyZl0PASW5hL4PQH7Rp1tt7mFXQ0Z/4LdYdGytbA7wyh1Yv9aeDVAa70
ehoHgYsi0zVnoBWSds1eT2WnaCxH6x/SIHanHIrFQ+jD6kvaQ5z9wo8YGoR5tALzSrS81pQd2fhR
5XAJpl/m7IV95gDCtbNgsEeLX1EzDkWlOZ0s7oWsttxe8N3Q6H8kVSN4cvOiKOE+GeHjc5uGDb7G
v9UJ1P4g2qk44KiFiPazRl2hnH+qrIIU/4FmvCtjlFWlRzk7DuLlUJuVI3bSQ1h0TqLrtlxap0JN
D3KIuh50mD4d7W74p3Tjozkb9xs/4LJO63UkPQD+KlEporj9eRObQdL0tfp+L4lO/GfRtIsuq2N/
tx1Syssd93Us+C9sGITStdWBGSx/ApTO69PvlJ3wo/NmV3waD3ppl7sYBdbegeUgOTVYor+Rmzrq
lfW4eRGfiWvB34EAQAmEyP79of1wasHFAfoRmPByV+BE5pTwNxIIjS18jtqV7Xo/HBS6545oIAa7
eVdtjL92okX13pSEcrkxRYm0NSBGmZ9kNGhrUz6EWvJHk4/0rvHOVuCZoHOs+zuQSLBXJteEyJQF
2d1gYEiYbPEut75sdaRKpGKHTtBYBpRYRmyICl8He0vsryS6S6MlsuOm3qhinHvwlx6OoVCsBHix
yhibFq9RcNWhM2WHog5fzCiwy5RqHCYaoflYmZJrDMphY9ef3YkmGHH+auCU7zv1wyaoQskcC1lZ
nn9/LwZO8FM9qrRzusfaQeBmSwjmbLjBzgIKirYS8PTVU8yB8IEXLtVXumS0yKgc2kudvXMVJ/hd
7ostncoz+YH5ccDVu9wY+tCPLQOKEyOKzyFunYbv0GT4tzzKye/8FOy2lMkRqD13wvHRRQUYCAhK
Ep9vEyHPdcWfWdcJeOQo14d0FPdZDclIGnFYVy5KiFeJMIHmwkO772ylEu3RwP9B8amuFsjCl2Ag
lRH+HmWkPHNBwJxmsbVD4VWWFK8oYFHfjMbzaFKQ1O8MNb6Km26vSdGPtjSvyjg9pW160wzGMdc0
z0d2JCK0xTcFvZILis2QXgCz+3FmT3NmI3BH2SDCUEBw0z5xUznbB4JsF1HzqorN76EwMQz413Sv
2BocOKbuLE8ulkuXetD8KUziG2FyhCHaNbNlR61yEYd1bleReFer0t8WQi/43l3t+zY1Z6h0OVxe
8a4QeioWv8H4OzUMw5rSkGwVh3jJG9XIBr33mMkIOiYaHDPVNer54GsUIZqbEtrEbAovGdgA9OK8
MHjGpvkeh9qdLIDYo5/iS8ZhLm/1ZnahC19F+uCACaTuWdhI21HG/Z3yX40aq1I2l2mNsEZZAr//
Y/WaN9eBLYaakxi5U42yB8CTKQfocvwapT3uCI6vvYz94Pl1/TZY8s0E7FQNEuRjqJ2m+gQ/augc
NOo9kP3XLdqIekErOAKj65uP4nwlTAlcMPkkB8VA0bS96pGx6XQYSVnjKXV1MXENw+LwtKR487vR
7dXgKtTBsdSCtg9GdT+LmS1KW8bWK0b2Es+hCIFLCAeUlo26di8trW6QQ5OcYBEhl4SrxVY3BCnB
ywSn1caiOHDEQxPttt6Er4f188DLxfzhNmrKSPRhcXBY6+egvelmfCg3rtmvbb5lcgYUC517YYFl
fR5jFrW0oB4eOnXwpogPev4s02ZsMn5t6xK1NlcA1Yq8rFfHG8WVM4EpQ5OrI7xMTV9WVtE5Cpwa
vxrTgxHJixv+GfbxQ9kiA2M37mKzXY8gjTYtGc5cup/HXYUb4dBD1pCX3/Nk7rH4+NG2tvygE2HQ
1/gLl3Yr4VrpI7/vIPpcAOpZY5L1dUW49Du/lIL32KJ3x6N0KC8mNOfCO9/7/gH7Gna/a1cs8C+T
UquxvKofdoze4NZVyjzVwyRwAz1WtPBkAeuWu+/H+RoSLOPwD7If3OoLKvLjOMUoF3KHJIsj6aPd
l8leiVtvtgLP1EbXSoa7UMyfvh/y/NT+M+TqMIRgywBHExDIBaRCXMkRDBIQITW1jSPx9a36PLf1
Gs4grtCuX9wqW9eiiGr4kSfxSMaSjuDAlszdmUOuAM0hbgGqh6XkKgTIm8wq+oSlnEDZmcG/3tds
P0g3NsaZTc+zT/sXShX8IWM9jJKoYB8rXuA4ss295CJNeVjuL6hVAWqxgbu16b/O6/OAq0gj7H2r
rWeZREw9+eF1Y+yjeiuaOReufZzU8g0ftju0kwIqEJNin9Lp65EpoC2X38waOj7+bqJam46pLVFu
1aNxbwrZ8ftNea7AgEG3tqBJKYKu/WtoxzaS3NHCnud/cnUVgRX5foDzvxtNPJqteHCp6ir4rvqw
iIEg0ST/SZxt0cMK3Q6Mgkeb0cE7IfS2UuhzRW/ToJtAC2VR41z3k7Mc9zgjZVKYHd5WOLnMLoXB
C0M9yh7VKW/J4H03ooozexHqQo+tE/Ihe5Ld7yevnV1eTUFuBF1fhY/6/Pu2RiIEQTCGTkEPnWjB
RCxP8H/3zZXV/y39Yh/X8qGVW7deCr2TcUiU8jHr/rWj5s7q5CSh7+H66RpyfuyV3418VJrgKHSN
LVePvRIBw780+HvFSbhNhcpu5h9ma5KD/54ldAwQ5EFD24Fc7YbFnZW8aE1rZ1A3Rek6CBYrLw3Z
O3RKStmeotDLY83r9NyWjAHad15f+GXvNUVF7aE91QSu3y/Pmbd7aYYTbYOgUNEYXW1/YWwtDC56
8mb175QHrqzczv50rCAsVxoCZENxU1r5XT2Jux6Br+9HP/PbMDgsMRXmDr6Aq3tL70cdv9eOXZI8
hAPlNDri34/wf5jff4ZY/fw6JnCNXDK/Rj2NBaDtUrscOxxZFFQCsd0M8+GnpGh2qqbHMgncjeFl
dteqLIEprLz4U1MIBpv5efdVKlIEsc4Ml2SwsburwultePa4GZGdv/6/jIYSqUr/RkW1afXsiGoU
C6beLqNJu8Y2LqonrG6UU32q/261qM/czWBuAOKjG4yk1vqEt3nmRwh6hI6JYoQ+vMYd6hGIbW5M
6eswBkD7d7PWJelbNydbaY7R7aQlMjjR7CD+t19C56rgRNm9E+ceqng/Atf68/24X3fm52FXkUIy
tX03afjGlZQoAukv6PCtnXkmGGFm8C6hkhPerVm/eRD66jQxxAIzGB+ra93JH8zXRYE9o3++8y+Q
4ZSQg9k4dGewBQQnPAP4IIDE4Ur8vCf1glugqYkWhDbe5eV4EPBlH4VyF0QIjjbzk4YDngWiJZtu
w7L2BH3YqTQq40T9MQ/47CHNjyPZfaL0P+RNse+vQD4ewkXweGmM0w17bxt+eJB1XS2nrFvy/GqX
hfGDkZdwSZI+tfsqdXNBe1BK9UiaTISq6khocGmN+VHtxSfET24LOXrCEVHVE8fKZlsssRmXXr7f
HTwfX871sj/gAVHfwWB0jbgeuyAKp2LZH5N8ENAN6QLLLobkLQMrk+nSaVx88vwrKc3/tG17bLHg
S9uHam53iSrYqvgvQm3SmoGHGbNr4V5YJ6nXYQGYWWQSPZK3MxNOu9tgDpwmYL83l/5k7qsku4wH
xUGGttSurNJ3JKu6MBc/xhhcSpjdpGZ8w7m97KXCabr+VGrZPpK0U67dEJXus4zSSJRlP8NR9+I8
o9u/AKqfWtDpdaU7TZjsdA3+my/cND3lhaRIndiqLjUxfLLK/C71HyvKxkYV/pLlPLHlvDxWinVn
9r+jDoFJpHfT3JktY5+E876hrzdSmUisdF+AIebeBUoznipjsEuBcjhljjhCZ7DLDmlylySIV4mK
mxdHAqM9SvadLVaBHWiNPRFDHWUdf+0ImTZlArJf2n2BfUA8ev48e5RQdoIk/xSt9FSOo1sP+za8
nYPyNBfj8xzorqk+9i01lBS1M4PG49C7vUaqCDGlhn1aAlrJgVtZgXhUhJNmBs85txt+HrbmXxeC
dkQfSsLuV+qe2u4UZWiIitVVMFteEqPBE0ErxjJNLB9js+M5f1AnER2QYAcV/tDBNA4gGeRCfbTE
7GKSfae3HtCkvQvMN7FDOBMIQju+RH2N7tC9JsM3/I3bxHOtXA45+Lj0dVZqz7IWtVOwamlGsAhI
RdAPOUWc0gqv+Fc62DnEd3VnlvDvs8TrRC/3cfmwCKBOQe1o6ZOse4DwcK1En7VD0okgZrRuJtF0
pbTC39OwY4IPMbmGlGS+yXFrKwVWlpFmh/5DlGlXbRDtWyizgT5clsobhr52WCJALV1YremEQ/u+
iq1ya+p3PeJcWXbsyjcBtLXIaUUheJcUlz5UiNz/BW+BKhl61al+FGcZtbaXoEZrdH6yiieltCUf
ltUUIRyg/NU4F2ZS3qoZXS6Entw0RmEG281WOsnybBuoRZVlZPtIKtWtcNkFdOy5sQrh56C/Ram8
y4PhIhD8fToA6cOIt50BlnUXwtgcKw5vh5xNwkZKQles2BOm6TT6n7DgJNWF3dU/RDU/FYO1m5Pg
zgKV2VV3Vi3se26nVPmZ+eZO9pGbs7pDNlgIXqEIPoX/MmwSAjTNiKDutXa+SsPgx5jkPxXFv/f9
TsLVtXdCQ3eztIHQmjlW1e1Kpd0XZniam7cWEIYxaTdFKzh59dykj6ZUw795ysLMGxY2xLC0jRx9
Yc5rLamt9rT83u+fNUIJofBW6Aasc9nVUHVt/fxKFOu9P2OWmgdXQ1Bcy5Pu9Ua4LymIJmyhcswu
eiM4mu2VwRMxiv9GH16CPtyXVX2M6TrKbX+s0fiNeKRSA3HnPKAIeNX12W7KW7ue62tZikB1jE6g
IZUbJJ4gATCYMtxY+10oibu2mp1GAcUX656p/hrqxpVFnvWhPvYy+hvDa7rXiitQkehtjZ1x0oLq
J3pbtkG1dCifwxajRELycAJqnTxBNkcdCJ9EOT/lgXAB4/eQ+VCzR/SkqsGeksdgvpTz1zQrL2cE
tFHkeQo0/yo38zutv1faG4QL7AYHXRlcVlHV9qzGdo9O8GgSTw2UsJQIu7tuQMc538nGvxzIJkp2
bmPR3bECChminSUPE1cb0OjLUlVPSaXAcDbtmnQy7ap9ZkZXOWrXkyGfQv1VYMNkCJIF/IWheGrK
0g776O8syYtWxrEKHpHg55m44eKGLceumm8S5O2UInrtE/PW9EOMc0J3Vqz9NEvuYP6WkNxCeeCi
EUN7tnyngq+d+dW9lNO7NtJLuiWuyJ/7gLIVLfMqBT03Qb/tDZ8kWyYo/qOY7a9h0OH/vQ0tDd7q
Tqp7b2HxtdS4J34zueH8TppjCUj9CuhGKcouil8xnD/OGrprrbQ320XerOGsLkV2/9Rb5NYjDOvY
/9fiHzqHtMiGwVYF2TN7383TZj+JSGS2p05hZkJzxYTdZpyOlgZqQ0s9C++PtEBNVfhVyKnj19Jb
1heyHeeqO8zQ+9XnbKrZARDWptHL0ORPx0fDt5wgmJyyT67HGvbSxMbWaQeF4SPimGwM1AmQmFZw
9DCBn5jlcJmUs2tg4t0hlAAvsUl8erWz930k8ZUksop2ViF7BJhRobRPGB0fFtuvEGjrQO9iT81B
cbbRreejP2T1MUcHKiK9U4g/hFdzkQsVHOVF+xMGYHavNI/AdzDp1cP0IovG17J5rNoTi4oA+9u4
JBO6caGPiE1HuwA8e54EwFJTfaMc+M4g+5wqEfd9+LBVJlpMTYLnCh/W5D8AzztieYkyIglbhbb6
vcozMcqSndedDW7ZLTsE6Yyr0Xrq2RHaqO8i7Xcov/Ryiu1wZIctNgg+Ktr+7VTcx3WJxOm1ga39
ZN03/HuJRgDgM6dHGr8VZgg4E5qHDRGT6Soh4FKBxtIwO2F9byCBOKLa77dvTcwmQM4EoSC70H5G
4s8m/IPQvB4YfNFep3ZjyXcVghOssC3zKqfCbdzdTNlPGULZxt5ZOl5fV4zKN5JNSCqtO42ZlbRF
U9KIC9F97MZ+H1bW85wll+2E2mB1b/rD45h0DuiCrUzzTH7Ej/WfoVd57YS/eggWPHTy6SErCpQi
SCe68aU17iL1n6AONrRfpFzQZjdy16wyN+jx9hI21+Dsh9D2FxfAnEgD4nMyExuzEpsDhaa2EC+k
WLg1h/KoW7ehctAiawejwp7qwe41xO/NHt8+8OxpC2UmHjYSuvfl/vJzfPiUVV5VmXMhaSk/hwSR
Lid5axKU2IfiPjLAuYKSgbt96NRmr6oJTczqrlWaKzj20KprzDsIK+VdPGne0OHxHLYo+tO3mtpL
db7/fuOcrU6jmEY7CrzYF5ecDgGuMfC5c9r8VbReVB/9xxw+L08cjTz3+8HeW1tflmXRIwCgJlEq
WKXSs2BpatqzLNjQ1y4KM4v0MsYRpl057aFJdmSiklPeFy7Qlq1mxplCpAFgHKUAiggQLNdYTnMC
tjQ2jF6G91PK8QyU2waAdVXC51BpVU4/onK2BRj84VNFX9Q0eRW4+ns46gmyh7koerW66OVdS0Py
mM1Ii87tddRchcG0sYXOFDv4WDLcpU4JZHh1qpI5Cq1WXAq1uK6rKFEKmugmyqYG2/L3rH8S/nYI
2dB9QMWsHh3KiP4glhM/SfdjnPLdnENVyadTYQyvAx6pkdgek6Cw26q9UcS2tFWUJHFk2dga587u
UpY2F54t7+Dy5x+eIiUqMxSq+W3S7lhIup3Im+WjszNdYJg4W9GjXOfpXcMdXquU/1D6bI5AcvbN
4CBMKv2b3NqhORjsNsFyW2OuptXJYaTlMRXn1u3dxY65lwBHtB7oI7t/Iv/ZKnKeqSSh6gvzm0cA
qZh1GbVk/h2uXQzYq14KUAEVKVHCEwbpz+8P83JW1xsHG7aFKUZthmb2518M2ZNypHBBwda/Tf3Z
zgdcaJsLCSEaQskx2HRmPzcgwDGMAVBOwMVh1boIjCibfIH66cIUWMAtMsmgl3jRXYLs1DUp1xFw
x3Xt6IhAbnH5zryvWCEgMkJ9Hz7IGo49lug4IIRLkX4/7nBSQQDayxxEm69v+wvsYr1hN3r9XjwI
j9mNttHa1s/c0hwrDGH5BBZg3fCtBbOWCDoDJ01NXE4u5Kx7jPH5QAikMISLDAM+qlsVYJHwTjAG
/HDya6vQf1j+32aSTsFIvqcPdpw+9Yp+FPR5sd1wOuQ/g+kUWaUjIO8sLwASBSWKPB2RfEj/KlXr
ZEpgC1lLdmTsdNk6xWFwgX/qVZOOjpgodhKYAOMbfGmr9J8RCfehlMGnBnMnDl6VWV7W39JdLdtX
Mw+f0mL6IfQ69jod0r7axH/WGXYviK4FnDwmNcgK5N9yuyn9YzY+ZYB95ca/yafCbUkgxvT5+018
rni3VD65/vhfDs3qmjWTOfcnXQbzEmQv4Rztp+RkCBXYNNE20tRFSdg2PUQtEL6Y7rTSdBuAW/QF
KWEgvQmVQwtjWtVIXJXVKSAZFPEl7hTssMw3Vep2ZkE6aYn7VDR/+2B3CvyBBsPcuD7PgR/APaAb
sOgAQldaBRyNmQo4xOWcxh6MX4wHVYqDUaiCo4makzLltp7Vx1ozvJGMypgrTxITb9AzOzRlb5Kq
x+8X9hzKBQUKQjEALhYftfogY5i7TKzqwIE+caFZUYoG0HSpx7d9MB+FTLIVfCIFgnqxwdlUHH5M
seL6JKaxTHVwEB6GKN9KsL7exiZit3wLuAlixHWZvYgqPUB8HC+TNn0srBlmLb5YBtFxal5AKruZ
5ce6G4DaWtdCbF5UCt1t7h1nY23k1dXJzwQ4b+EpU9am07vadGlaW/NcUu3swyeA3Tb+psRAd6Y1
uyP+ZUicEZ0EOhZc/+Zhi9KyvkYZnPYnocU7UIa38PO9nQS5XJszgwvSH1UenSoz7Gx40OY3f1Jv
0LX6LyPM9XjLYnx42Ue5TBXUDyjtWg2eRikDvqURxXpKf1wDG6/S8qB+fJXWo62WtpAEqLA9oxnx
vR9CuI03BvhyY6xHWD3pfpmbbSsxQoAst4Pk2/0w4QAK54VqwW2oWw8aWoCmUr6UlrgLxtu4aLya
RyGe7Vnrfk6Seu2HPyTE8Huh3skYiaJtbaf9mzb+HsS7iTq6r2eYDXeupaS7qZbwV0Cd1Xgss3pj
NutwYT2ZVaKt17pON4XJKNJlbN5Pw91c/KVy8/2GPzvKwvNDKAsnjnXjzgJj2MdLdV+hZk3yauvm
ExA+t5Rvvh/o7N7+MNDy5x/2WgCac8R0BLRkkgLGf6zK4Jj1km1GA+UfcO7+xvuxBDlfttuHAVdB
kNmqw8SkfbvLaR34paNopdeHgYMMIhdeB7h73kmYg/338ySQhSlKfxee/upnE/ysH9NWh9FT3xgC
cqjAXyvp2UI8Kc8t+jXm4fsBv/TOl43CnUF5AUsKQGfrW0Pwi6woVWARyHhVerGvij+qhHShGR4K
6znSqcsW/2JrcoKu/r0x+LlV/ji4/PlnbYohHwIB6K66j1VHPg2Ijb7RsHDjmwyL6j1y7xkm1d3S
/y33W7HfF8zM+9xRO1pghYCQ1uoaSh1Ocq3JPqoo8T2xToXeZv2its+Lx1879m6oaKdarBUbIdO7
qQxfo6i9wIplgyV8bhlM1h/FeRIkeU3G1OfC9+Uq9mkvoCdRBTtMC8HtTocB78ciiu/qQfKsJNl9
v/xnTi+jAihblmBRLPu8+mnfxiiEqhYFCNmLkdjXxVu9pyiHycH3I5nLD/npOFFIeqc8WsS6bLRV
0JD3CKLiC2bavY7XZRZfgZB5wXr9bxD30FqwSrDrwPyDnBzOE+CyOv+hGLsBtmCmOhZNWKedS9wm
3maVSlMQXytSo+z9OFzalhr98yL7Of4v0s4ruXEuy/Nb6fjeUQ1vJrr6gQRoRYqivF4QypQS3nvs
ZtYyG5sfWNWVSkohds/kA0MkpbzAxTXnnvM3iCtkck8hiKwfa1Kbay81xsDJkNiCIe8lZarWSAnq
c+Oyy7AqGe6zqN0kY3gfDDiDEGHNzI4TjxEPZGcM0YnHZE4WH+WzdFb7yjySx12HMivOHOnKSto5
6qTzwhWIdDvEjo1V3ZABK8sXV26cJiddFrJ6jK6TWrLtSRa2gw9IrO2SsnzTfesYyQ/Inc5yj3yw
Na6GEnscFaHBsi02tUGq34QYHllbYAqrBK6mhTFIgLSQO/gLC9rB90/pkyAEWRRVlmGHq6d/pyzP
h1W21OF8QhbmTAFIoaYYO3r3pk7yNBPz685919OeoXmnFujwxwBTJfb+BoHgARj695dyniQ5v5Kz
9V5PLbcG5gIlGQP1STfYUigHXVjjP699Z/d7tsgDgUWlkBL0bDJ4Fn54jjXXr/VFvfM3lwQnvm5L
UdgEESXhtHe2znpji25xSn1uShh0e0CVS/Ukk1RetHD6vK5N9/WhrbNlVW2iUjKp9SNuMS7kuWJH
TgKrMpgby3hV3/sXgLBfPqwPzZ2tI2YMnzlMaE6N8W1NKGi+idklmatPojvTkOAgBDIV/CTc6fOH
JSJNHZGxQKRbcLSm82zVzX4kgxeuBl3DQkpDBLtytJJ8/zRldQ1DJfKrvxjwWyR7JkK9BMZEeYj9
TJvR1nJU9FWTQNepq51HSsxPzXljXdIhPD/jny7cnGRWVFI37LF/LrOaYlYhFFcuvKG0Yf5EEhg2
vLwMunqnXtpK5K9aI48AJxnECgJO5w9DVDuzbnkYY1CXjtrXy87qWAPv20RZ9KO3QdKVMhnCi2Af
cRbcDphYGfJdV8XLvpzqCHcSuMccc1IfidJC8J1EegjxPXVxdLEw5aqVVao3m1FqL/g3fjlugeFA
nwB09jlnbYYBRW3gdLMK/9F5/jYJe+l2tG4WcGDZpZem8/0y82kHZEyBxwW8yv4E1/lsWyKKFIah
wuJJbF4tBYkb2m5UkOqEO9+3pF5q6mxFs/CRkSzEdaH2GFdGLC5KkjRq8BaHLyIkPvR0VYVDQ5js
OgHGcciD8oB/6MICEj6+WwfDFw5FosxItlLRfMGgeN0hwO5RvxaNZD42g5PWK8HVtlJ2CM1qO9k3
eci0enG6HTGonX4u0qOf/Sh6hBxVddYAjc/Ix4A8zZvwJ6oEj+NovYpVCUDk+UIHfIoAVECgQOAU
TuqfDSCbodPVusnVWdZeATDgFHTJQOWrZejjwzxbIFqjNnpDp4d7/zXpb0xAINnT9zfxKRszzeUP
bZhTNvHDDpliaFAkGm2Ea1y+l0hFbadirjpLXzHTnU287Es08a9vaypsTCpBn6SQx6SPU+RFjVku
HZqMwmiMnsLbhfv6dLo+3dfvRqbR++G+FDzRq0ahEZRdF5k1Txx/IbZrpGxnIIxGJ7ScbmU0F6bf
J3WQf3Tn72bP5t8gJL0SR8y//mf9k3yJ9witywk2ZOAAUkFeax114R2AVtwPq0uT/xMI8dS6qkGr
BP3MAeBsSybDpShDcrppc1k5ZLKSV6pWc2ZFdD/uyaCsgztlni2UOYiInbH+vtO/6nNOICiMk55U
P8k/eZXY9YUHSbgrrqwB0PqgXlh0vho6H1s4e6qpUVexqE4Odp2FXp68BJK2TK3kf3o4Z/AYEghh
iCOUts6pB67UejgUTJNClVdRqdwFRWp3votenziXx+4uMu6+77rTeeHP8wTxDfkGwoBJ4/k88RA2
mexiU44Wscd5vAVJOnkdxrZSW6RoytdUSB6qULkPDGqRqkaGuexTKq2WeBXJb3Lar6pkBGKGSl9L
iqZ38Seo4hWgtG5utMW1aTwEPswo8zZRQPlIkzGBbu0iI3zSy6egCw+DUGDwUNlTITdPhHtT9pet
oDqma1wqUUxb9tnNktTkpAYQ+7RX/Tk51cKyYj1CFki71ZeGPFNW4QL4WDmv0MlYwMJEIGJSHRHW
6hEkwrxwtpCR7O+7/FORFUFrYmHiCnDu/Hgef8k4vo+ewa6Re9gNqjdZj8inj16CWi78MHZ8oH7h
eJABd1Y44VnRMaa66AW5jT/qUi1RqU5xAxff9ba8puN6sOSWiv8hDhdTOvb7y/1ipf7jcs+Fh0YE
48uJkcaKNg3Cefks3o8rwWkW6WtzlR+bW7WaX5rSJ8XtT4/Koj6Hapr+2f1WweS6qmo6SQVe5vrh
Uuqqx1rFNjS1IwwgIs1b4huSa+1SFa7lFPs/GB+NNvfiexHxdaBKuoRhvYh0Yf8gpxQn2qdu+Ckj
L2Pi/znGjwlhXWpFs3ai5A7v33fbF1E2qx56aArxMcfA83JDqJsDAEFuwGj6nSKUM458Yv4OiQ64
526AXxyKx6C/LY03PRkWponqtY5+El6YEUBtaLYLw5NmQQYVBiMoCRMetd0n4A27gnEKvPT7C/7y
OX+84LO4Crg04tuBohIz9hRiA8e7x7htYsZLc9B682FbPcoXZuQXjf4ZzExL+4ftkiCpDE0TP9Ru
Li2mRuuVeagWaD8uwo07z1bexTDg827xZ5PTWv+hyVKpO7dCGHIW6eK81gBFXQo0PrFPyT39EaKd
bRcWhjej6hOi+esJpdav3BUI7VlkVxf4eJfu5WzbD4TAU4SAhmSK2MMQ26XeXFquTsCC86nIofSU
zdA5Op7t7sUwtqaEo8usgEUi9U9Z8UuS/RnOoalBfdl8KSry8Uh5jg3KKlrgvjSD8qxw3jG9HqyM
hWXUewp4NjPNWeczdwN1XsCJtyr/iv94iVLB3Bq1laQcsgneCS6s84sN4tZruRZXkZQt8E266VqM
hRV3cMY0vQLLKq6wO7qv49rRcs6cetGtAY+u6iJYNYBf87K5D73MNozONsI7tSqvUpxmbV+tF26X
OroH75itPLI0KpLSVdcHa6GadP7fUA5wWvexnGTbyw5GI2MTPeooOnhRBsu32lW+Xs66tuU85+9d
zDulSieV0+0RAp0BqLeCK1G03QJH1WiY9z1YVPJZXZUuNM8FD9DNmvbdFVeiks/1CvB9dKV3zAH3
2nDfxfjOsw41uDpP39ZZbhflTwn3uSG4w9hipky1WNJkVOocwbUw6dlF3kutkeECGC1n71n+o2sA
6fnZXBgfw3Bb5qsgR3ZBuzXzXZo+dDGmTrpmK80aoTy7LZj0GBFpOEZXjTz3WlCj1ZMvk7fTDqO/
dNWEU7BTAxxD4B3P3UVJ+QVo8kJqMK0i6WblIrbUgAh9d6ECDBTR3fVMSqsUxpP0Vm5/1eFr0Y2Y
DuGUDAx8DAEMR5jU4nwtboXgBfsTRdDnrs4NhnQKZKUTNl/bCxpGvuVLC9UjMXZAKhYdptdTgQgC
XAI+RIUlMQ3FPsRgqC63KlRst3vLxmsRTIcuHYrxp+dmO5BkHMcBfONIpMIX5MdWZfV9SVTJSSUy
xoNre2I/RTB2NQFas2dxOErAGE2kwvRJtQGwaVI4ootNWZfPIlzHoue6eVL8X70qrJWW7YhRPkbX
WrfNFGNmINHWMIbqOARCAIkFxK2Jnz04847zZ1I9UrKeCe011ovIFV2KjE/88z8nrwp0zdAIe/Ao
+VTLbM22ADPcwyCVumYnpeFeCNpFivIiUYRWHTQMVu8CufHB2ZWoIOUbyTT3pZknjt63t2JQH1zZ
PLShtKut4k3wtQeh97e1qDuW1pizQIHGgfZUNGvyrpjrdQT3IddBO4hI5ngE1Ue8Pl+ldRQHRP8K
/J+kep0uamaqpbwwdZisgpdNTtQLQ0NJU8DjkmRw7L0Y7aaX7k3ss71AceRy2ICz6OF7tfkBBYE6
DQ74TkHe7iUmUeMECtbLqbmkdOy4YZNyYA/e0ZFMZ50iEH/KMCjMeYr6iMb/mZr3KZEskh19dT9G
9370YyTxHWAXVxcY34NgNr19o4PDh7mi1E/NBCfxGXIG2iCcqlRXZXxbuAG9ZMEySDdKqcBIzZau
eNMFr8B8ZqPRXPUCda5oWHZN5rRaRfYa69+KMBl8H2CSWa+htiRvStIPWo/bOJPRqK2VnmHOZYlO
jh16E2KDE74V0OL97FeDrmFi7hRUp0m8Op15JJLWK2gkGg7tnl15V4rZo0h9XaGjbiiNXSv5qnat
bS2hpdQDmG6VXdkKT1LjbVAV7BEh92uGX848VzKCjUxgVoZrtUlnlpTgE7QJpZVRjHZqPIux5vTi
nRGBmMVVHtVNqSyvZdPYxWptu/Ryk4WrcICT4e8iNZtHCVx3izUuBytnKvMc/WZPNucuicOkhuzU
0UNJ7i2rWL5tFFifCtrs+bBUdE6PFGziInxLO31ZtMq2NkQ7DH3bBAjvleOshEvC6cYW4QfpleWE
anQDuabX9LuxGllfQ9szoicrJnA1gsWIzHqk17NAehLRMVFJ34khgH26tABNwV6BnYMya0sMWnjM
Rvqg4OtdyXs/411CFDlGdymqTJlozmWMtw2cR0PzFrUJlq1yZk4HGQ8TI+RVhkq+ceXHysiOclLZ
KZ5kqds4ch3OA+YC8A87weo6i/Yywmg1wtCZvsOaxNZT3dGDq0H7FeODQq2lCn6V4l2GoXldjwsT
XTS1GGy3WkrxtuuXWrIr5V+eLi7lRF677Vryj7nJ9frurM/9pTUctSZw1LSYN5PcjV/O4+oXyeWk
NmdRCpsOGVGJfUotn6RIooj3IMUHtX8c3bdUdIb6Glwkc1Bg6D+73nHSQUuMK1/E/DzZq4iPjy50
SEq5GgJq5XVF5hMyVFi8Kdljoj+k45F7scikDeDE61qdxeGN0N0rqL6NBC5KWrJG5jPZhcdxkMrH
kgW8axCANxsnr8d5S+lYDuS5yJnUFQw79hGKFEO754/xvZuH+b5Vm3mLlZ0LGkudGGgxSHWIarGH
0mZULfrYXPRFvIhdFt0aDgMPS+9EFOCSLbRnFqPbBneUqnsOCtJR6XNKhG6Q8C3Ld4XL8THInlJH
dbDQZCfnmFwrybETIaYdAUYBiR3nHC+JJpal9egaJgBvDH/w4hGTmzKt7URdephchWy3ojkTzOec
kRt0152Ky6Xbslv+KMm8W+YeB17dfZALjK3fC/XK9LdKk9iJSRFPAfSQHAfjMSf6UiUUeQl20h43
yQDemHo7KDwM/YfY3+nlmydltmVsTHPZ5JjKGgibeZGdt09lJBMPQMkqfkrYSXniHvaP3j6NdLPI
3lviFNMawUqKFFvWva3aoKSe30NCnFc1xC7dREkaNYT0JhEE29elZRt4z6UmSPC3knmGgZGqL2vx
2QD7aEj+UlF/pdaz5jVOhskRbDB02xHcStzVMEarIBih/lHRbPH1Q1dNI2/sFekqqepFreBFGopz
ZXjIQhKFiFhrpkXBs35rhd6CcOAu2HdAiBf6j6FXjmKSvMpNQ2jXIKZQg5fuKLuVEYtxH0eHoHZZ
n7B5y8fo6AnhFWvfJWj7lB4923KRaWG3FREYwVX27IAhJakSJAXxcohyarVs8ZiYhB8vUcq/iv3Z
i4F60hbIkbPYn+qEMhZNS+hW6ES23no0LpURPqe9VKqUv5s4OxJCZ6F+nNOEumtg5EdOtlSO0f1P
dSbNRRsRLzwPLh1Dz2Gk09npY5tnyeewkMRBKWnTX9fraunbyXyS1r7cf1/kTP9oST9LQfuCXMhK
QUu1PfySnfQ6Wvq/tHD+c9KCy+x2l89DspkWwc//y01CJ9Cp31Or/5QcSAYzR0q6IhFV+4u6Eje5
299IXmF7crqsjZBUAITowF1kmXXhyPjlkftj22cPVdClciwk2o7H27yFc1P6dp0Ni8lHF1De3FDh
0I7ele4D9E9LVs7+QaDyrvaEzIrofJ92+FzNIQc2JcJIkwDcOEeOGGrRdX5S0hOcldRgXfotsLua
KDq+kMP98lQ+AfiJgkm/Ie7y58E/1MtxMAaaSq9Y21Yu5QZtKTnUNFff39MX5Tdu6kNLZ10sybHh
jTItVdaTLjr9CEO3viqNneGDOEXuLRd+FfWr1uVzWd8S/F9oX/5iBfrY/tkcEr0kjDPqf6RylCeC
NvS4k134S1ykTlpcVoD9vrVzHU2tkTkNTo8Qk6uZpd6HnTpv2x++d+kJniRQz1fWD/d1nokwg3E0
ioKW5JvwLr0TFuVVsUL0ex6sEofD7pzTuWn/HBaQzoJlS5U+eQr3ILIWHYTFeWVcmMdfrY8fr2d6
Dh9SSX6eWrVq0M96BEWnuitlbQ6w/EIrn1iP05L4sZkprf2hGblA+zAwuW112bw2S6BcMCTGefAs
r9L/uVjbqTUV4yI8Z9A3Py/lhmaAe0NAa8Y1hh6k5AB074R5jSin4sQv5vH7wfpF8WjKglPMRPWF
Vs85R2AIqNiB0+Lu1Hy/G8EZOZ6DHfcSw3JsuhcN1TqgsXNz4TvWs3Bhk1O/2kc/tn+WrKsMowhU
j4eYxBY+b+8jDHFduieSgeF97QPbG+N8biqlrcHgK4YHy3iNo59V/MuKltCSHGJvsXHtRmxndULi
oHDnaXMcODSmRCgtSec08B+rgtnh9hxZmmyXt9RRon4+uOlMQXehvtErZdZnhmOEwnIQjFVDPi2G
ijeSBVIJUVzDuLAeXrrvs+XQyxDQSzRyh8jVh95zr17KKH85Oz482LNVkAOBOCCwy+xQNlFTrSr9
h1YPFyAzX6+1KEZOWCuE1k7ff5gcrQThw0xphZOvQarxV2wXO8Ehh9xvUSyYX5br+gKBNI3Y301O
PfuhSd0UXa+wyCBPNd4K4aB2OyJSFDvB9SU/jK8f0u+mpj7+0FQYRAMyydwdotXzXMsJDC5AJqfH
fL6mIvgEGI2cD3LQ5y1EUch4Y/ql1nUAyr5OUDTmZEEFb57L7fL72f5VbPwRvHA2Jrox1vSwmAbd
KTauV4jlLC7Hdl/f1G+MxNkGKCteKOKkTso6exBJ5ozCruR8XeTtTCPZ8f09fTkEP9zUaYX78JCE
rghTDw9gDtu7fK3Y3kY6erQ0Fa5m8hNJoSXpru8b/WpyfWzzLCnfDc1oFipt5hJ+XN42QxPdkhbf
N/LlzvOxFfnP4Vf6PURkQM2zdtHa3spYJDfunXLjooSXcca+ROL6cij+66nJZ/tcq8v+ELjckyLc
eENuy6iIhCa6Cfr/Z9npVKL98MTEXh6SdGrJug3vxqtu2a+MapbtNKdYY9g9+SQYa+3tQm9+dbT5
2JtnU80fhNaUx2kyL6MjYjHrfoMYyu6yEqT0Zaz7samzTU2X63+ChGL3RRMfq1zbaCl5RqwBZFxG
ZPNV0peVfFe7xBHoGrukL5BmmbflsyB7iyFrNxnyLpb1GgS3UnpvmD8DQaXUjO1zSd5RpJRfdIBK
a4QY92oqIYFlrnpo/Ngj2ZY/2BEQRjFUFjH12z64NsYU3ZaRvFl2myuPGVmdWr1V5MyxvFvNvReD
u2AgZyS8Rn04oyLqTOyfWKidRLwBowg0QHEk6ktCdpCyK0N9VoZs1keLrMQH70UQgsc86tDlUOYJ
PizWiHRKXRwkrTgCBl63eUwOodvp+RsJ63WXjvMhqJ2p5hJa0IuoJCBFs6D6sQsbfZbrnqPm8Rui
jKSLEK+auRaZjUgSMtvtq2UnFYcm8t5REF00GfhHtPA8EwxkpjxHyuOIkohGbwbjfVbcDpReSuoj
gyJv0KVdpXm2TYbi/cLomubi54X89+w5289zsTLcfio6TuTP+g4jlWXpKBsM6bbx8lKJ8wsQwx8l
znO3gtZoCskamUF4I4ClQB2CSuDeupbn1WxckYRDCiNaWq+ojnQcp5N1vdIlfIgzm7Kg8/2tf7VJ
apKkQo3HhQzU45+rVG7WSiC1XIsw1PMmosjUXAgSv9y2frdwjoEwTBxjVI0W1GWJnwfqu/+tlM6X
sfCHO9HOVnXFG2REgGlnwjaHB8WeTEqLm8Bxbc3RloOdOvlOXUyl5PSiVP2FbtTOFnuZkhsSbjQe
IbUeuZmtIST4/ZP6cl/+0I9nK3xeCrUqTztlU135pTjTPRnPwFuv+QWY8vumvt6VJ3Kl9SUfBy2/
pIowF5rVP1vb3CirPFhQfJSWwrLcqDWOEmloX2jzyzn4oc2zLtTBQUt9RpuTpKSOL1w42oQFc50Y
R8OL78Kw/AJkwiz80N5ZfyaupXmIs0/hVHwHifXZ+6EvNWTd5ictSyg/DqS7q9opbHXd2NiAL5Lr
dHdJNv3rOOHDdUxD68N+2iSBV+bT2qPfuMvUniRzdVvCWldxgtt/Jj7//Wf/v7z37PCPNa36z//g
/c8sH8rA8+uzt/+5C36WGMP+qv9j+rN//dqff/Sf1/l7eluX7+/17jU//80//pD//5/t26/16x9v
APsG9XDTvJfD8R1x4/rUCFc6/eZ/98t/ez/9L3dD/v73v35mTVpP/5sXZOlf//xq/fb3v06EpX//
+P//88v9a8Lf3TZv/+d//yqDn6+f/uj9tar//pdi/m3ShcXWXsckESYS4697n76R9L8heoPfC7Zl
HOynXGialbX/978EWf6bBJcIjWryYqC3pxRchRXC9J2q/w0soqVxMBdPsDX5r/+6uj+e0+/n9m9p
g5ECxnzV3//C1eNcUGmCGaJSKULIE7F8gZ/350hRg0oztZZyUiD1zcYNuyXOne5tzQhaDFZ5m+FD
cJ15tXalwTES+mvV9NO7viuzLdqmjZ0V8vDS8LneFf0KMw9xJgqNdBjFHnfRSH85vev80F2ho1JT
D46FVZFH7w2IqmVXJfJmktofpJZqtTfCQ4zVrl6nZSLe1qbubZA9USA3TV8XHlh9VUNQUjKe20zA
aS5xgbO6FtZhKb8mlqlyLyCUJwiNuYXQeheoon8bV4pv922WLSXVC25T1CWuC6tzvNJ9qoUubvdR
NpQzz/LdNeAn7y7yaheAmy8gkGkKt42sRo6sYkmUATulEhYVr2Zv4MkDRozTjD76+lH0Qu26sTTK
jyOhiR4P6WGkmHcw4yS8iuNkFabjsCnbx0SJ+i0uTd227Y1uG5D33rgyxalGi64yr4uuUg31UAsF
dg5KSh6hBRZnW831ZlUlaHelXz8WteDvR23Q7sKgxEbQk411KZT6nVn3CKi3yQ4sX3KfjtE8EUT3
aJZpet8J45WLp8y+LJ+qoqyuQTlW1+KgcS6njxat1cS21GioUVVddzSG3NE0oqkyjdW5EbTo12Ya
UoFDDqQilqr0kIz6k85pa9MUGQbQgfxq9UMxmeoW20738nyGr02x9X1Pc3SpvfVFdZc0vXt7esF5
6VrOc8S5DE/ZqGrVzoM2PghdqR7dpg6uuwrfpfHN12LAJF0ZbIaxyOcxt+yUnhqs3LoFm+q75nMT
3yZWmzgkekWn9SINz19WshlqJt1SERRjR5X+WggpGxpBbdluLgQrhFf7hzwT77G8OVat03RDeyxV
3b+NGvwLVX+HtWm7H/MEZIlehU+VGCziHJhM4snFQyAN1sLoRdWJpreJQvuTyP2chneobpJ4lOm+
DYGKsamMxFgJqRoKq1zqghs0Lyt6QV9yxcNj41XJVvYUonmlee3iQF76WZFuTy9DPkJmSfx0K5Yy
gJhRbkj8yyqAjxjogCS05FQ6MFtN10Ll/f2+mt4rXVRutK65Heu+PJxe+kJDN7WL9ihblYe4dbwq
1neloJurWuqOgyt3W/FfL75Wd1vEpfvt6afTF78/a3LKgIL53rRJsI47fxW4o7uNppe8ILk9GOa4
0NxKwXdRr5ZxiApHmGrBQvUT9VAKUjfrXCHatWnwigaFuwtj2aL6m92gfSAckulFi/vkULqb0yd4
ILqHsJKEw6D06yqhIM4yPun6RsVVVSn3kq/2y2LU86vTR6eXQqyRgJ1+g1EYL42xfB7NcMA7YbCA
uURmPGu8vp+0EZmDWg7oYiEK/ksweBHrVhfacidj9lqpyR4kS4JpcPjPn7TY852+l6BLVsB4Zqev
zel3GtRXUCgGynD6LK5dBQ+RkfK4qqCXHmou+oI9uKpQEGLdBquk7NQCeihYBzXtbjS0xXlqY4Hu
Yq7aJO+SDH5VSFXov77t//UtxvXmBsLzm54Pwz5KBWsnB+susG5iwXyyNB341uBn+yR3QbHmeHLu
E0NoASCIqSMaJW/78W4MTGNbh9lVIcX+vtCNAjVRMOWSgTOJ5pv42QzbdvSl5yyfkG9D593RW9Ii
1CwdgOAAQCcADF1ILx28BMAco0nwATF8LsR9sdSztlrVdYTNkQYSRJIKy5w1oZkcCjwt/CLU92bg
e/ZouKHtuwradYZbhlvUeih0o5QmLWE2LS0rdDBab++CUmvvUApbe0IeHU4f5XIqzDxF9TfgTAK4
rPQ/sNZg10B43wktbuiiVcn26e3vL8yokFaZ2+7dXve3YR8GWykxMLT98GOSjdJcQ3UTPmBeXYd+
Jq8b03g03diyg1hS9lJT7/WsTg+RmDT3igY0fIhALaqDhAohSDa6VXOEMaue09ayu2R0f4iikMwl
paqv0UHBYQ6unV1Xef2KN2U2OJIZ5ABUJGm48o3hgB47b7tallalLJJQ88XRHgTVYMdp3U3d1kaK
nbXqbtQiBtl0+lESlKPR6dUqR0pjp8M82JFJCjaZhIZnhkmkffpMD3p5l7lq67BqBvN/fDb9cpQO
LeALNqWwg9kyy8FRE9SCVKFom+/w7siuKiDdKtv2tRJmC5b3+tiKcX3EFFZc1HqZ2rUfw75vBf9X
16Xx9vRtZaGXOoDltIGOvhgS2DcxbMdjD2qN/VS7O30kRSJDNIiWcZFBoZt2Lm3audTCSBeKgk3r
6TOzaWr29MZYaEaFdV0ziredpQ1L3YqSNdKnyY0qwH1wq3EXRZ24k4wivlET2PF+XGfr09vTS9KH
0byRi2F5ehuMycavE/GqTcqHvI+1p0RK20WQI5p4ejt66S4ZpOgWzA8ytV68T1T1TZbM+MlT2STS
NJcWgt/GT2GU+LNK9uvroKm6O7EN/vG5lBTepkgjkmzTX1lt2WHOqdZbcLmQdtJA2FdlBKIyLx4G
VwkZZUKF0EsbPEGW9Bdd3PRLq7aCp1pqn0fZaA4Koki3UiSsRA2knpcnpo0pemHnYiLv60iKN7rg
Z3Baa/NodoI0g87TvjXyxpIhQXomGRuQtda+kcV1NOSsPVI34lnuycLyFFYNdWDtAU2ueyXzb7VC
l2zP0zQ70HLXjtVM2SZelhxEkzpfr0wU9FiPt57FJsolN+vB6907fQI0qqH4qotiPjeyIduXvWru
SbSjKjp9EeXNneXBo/dTcdwrhEFO1Qb+sgRedldm4wEBjxctFRUEOjLBwRKlWkjkLu+TqBWcLi2r
xSku/P1WnsLE0y+fvkUQTzuyTizSQsjmSCtpB9UkXi0MC1VTt/SOIrmcGTaa7ZvKSE3KeNUOGBvL
hprbnta527BWvGODVjYizlL+OsQNKYFaG68Ft1TWchpeRa0XQ94ftSfB1Q+NVEe/eqRFfD2If1QK
Up4BhpPH0u+KJQKx1SatVmWiu5tO1+o1ysjdRkbSYKM0Ur/2xqTe6khGrpBG7q7kLleXemGNu9FM
EafOY20vK0a8wM8N5JMwBUBycO26oLSCdNRe8y48jj1QbKkIzXUFbtgOm666CbQmXvRiKO/6zhNX
QzSgEu5pk4N1Ki8zIt5QNLON4mvtFg2CYaGZSXAkgkdLkyx7UVWbOqmVB1EWCSOL5ClW9blSKahM
qOrwJFKcQz67R50cE/OnZDRQVjbV+6yJ50FS52Apa+3ZzB+00E1eReQSnLpal2mh3ABvBRFX4iIq
j4ljJJ33UmSeYA9JX14ZSRjtA2QhbVYtdebK2bjK9LHbNm6qgvUu6h3BIkgrBXBmEXmPaYJgdtKM
P7COZmi6TXYPAzuaGYIn4H4FNFwuXtouw1rjbQzF9pb/qL3NTWirVu0Pq9PbQSrlrZ+QrOynXwko
VsamnNidoY8L31rrDQ1EchPaihYbu8gstSszjn9FohbNpLRqbxgRrRMpmXEdqQxShJfyvZXk1bIx
YuMKPZh2lXZJu01lV1sEbp/N89K4lsKy2Z9exuknMWI6MRApCejDiyK2+XsromatSAWswy5wgjEo
31gG3wchFB69uh3mQRNWR7jorsNJatgZbRWtzZa1B/uWBt6OJ6yZ/sZWa5DAb93GQF47HJ0+G5Nj
liPUJQaKdW95sM4No/VeMDZ7SkSrQXYZ7r/WZsEMTwgtxEYN6uVCd0XpLRCUx1hv8nWlsDqwW8Mu
tQb03TUv3CpdFi7cOMwfLEl8qCK9f6tcf9dCm36Kyi5xEgONWFgP0Q5XJQ2BYzF5TrtuXapF/1bI
4Q+tb6r7VnQRShyrdiPHCr4zbdHa8Yjkbqi22UvXsaKEqWLtsrLtbqpAe8t6P0PaFpYSyxWa7q3e
3f5frs5rOXVoy6JfpCrl8ApKZIOzX1RORzlu5a/vgW913a5+OBxjYwxC2nutuWZQOu2aS079Maqm
7Mq4qOxZueVnEU/h3/dbQlm8xJl+kE4YbtZH0fNklfs60/JPw2nwobNTh6VPaW+FEv/85/sCL5aU
4JMzoYXJpZiQY2dLUXyqsvS7TFZym6wqTIRG7xdlHxAm1ZeegIbD0uCnXhHJAAWol4O+7lrv76dV
RBejSyxFfz8VuORubFNSD393E9l4ihQhXf7uQQLf9LKVXAulO45gISGFlYYKoS85TUtrXxjsPolp
SLs1S+w9Z0Wxaw1VPyCYEqEst+pxiFIlaFVDOdXGgA0WDkln8SJW4hgKuUoP0wDOthnbrsWjv2II
P2b1DSRD3iUts7dWRP1xSGD5L6pFPxINsj8vDDK6Jf6ehDX9aFG+M9S5fa8dTXfrqipP0ez0xyWy
Si8f5epNUrLT4vSG21l2cZxxKUEkKegR4l6FEt2TBqllBRf1ZXJE9KEjPsFPJMbyfi0hlTfa79/P
daeg2jeX9GYmRKkOi7rVsVlF3SAPh6SC2i3ViuXL1qhcYaORoWQa0ZtBNx0RFhNvumOZ1Kz03Zq+
mvm6viWarG6T0eiuiVongYja4ZCOQj3UfKBbtYlfO8nozvNkZ4EZF9OpzLF46eVeOepSLEJkmdah
zuRkJ80EbjqdIBMcItY+rVmAE13DfU7Hz8CucyfMxyY+6ktZh6LLxk2prWJb533xiOePHsCe1P9z
9+97YlFdlE/iISuN4tGG7eRTcbFNf1aGQxiCVa3nwZke0GBVTzhYlk/KQqgK/dDDAD3iSVsdDIgh
VmOIcqm6qA2m2FQOszSq+x7Ht1BaR+M8CNbuTlaXR0CfYmti+vKuGON7zpH4LYm8dKwaL5xmbF2l
i8yfqiy/4qpV3lKBj2MtyvIR44TRa1dWxlyfrKCqRymQZ3pio6mNu7FDG8rLmJ7XMYswUS+BNSey
GIzGOacQFD3VShrh2rTX0wZ7ncKznBKqa15qwdqwphGB7rDsJ1/FrEmXbE2mJ8WBoH//NnMjYx/N
GsZn7Nr47I0f2KC9G0LvblKm2cdlonDv9ST/ELcGI4e9LpxAUSORBUmqjiF93tWZbQdbGXNA5aiv
gbquCcwTDuvx7ybWi4fJ7PI9H24SKl3fbuQxHy+9ZgwX9f6VqUYJwiuynP6+998fsJ4Wvn3Pvvh/
P2g7p/Xanlg+WZNwO9CRk09yeauYr6FHVImSvt/9u2HkdTELltS6jqub6oCaJYYaCKNmRb9/K1eo
qKbmwCfO/iDa+VZU6nzLaGEhIkTS/u97ldQP51LSdn/3hjRdbprKJjZKa+P9/cLfTQ2HW5r0u+co
zyFhehphEXWA7hAd4WVJnXNc0zX6z03VZkvn4rgnef3UlQchjDAvipphnWxB8Rk3AKX9rqiyX8RN
d7eoyN5LE67Hc48LOn8Bu/cCZnLDlaAPyDJHuysCES9HK0vD8R5rYjhEEPSEx63Pwmq3WbYtkksq
HxKYpFH9gce3o+/HCpPJ5zQaQqyrmUysgaakW9304hj9G7/m9D+DkbhV8yh9mlO8lXTj0HRU7HJL
a0o4l3FNs3krqR9F0SPLvtlHYVbbRvyD7DxQeRv2vE2TF1nCSlAaN2Y1ebn1EtsgAHev9uFlJsKo
tv9N9u+cxyGm37tqvji8cNv0UHHhbMwodFEe+s1MXI18GCMmYLDTlVd1BqJgPG81syf1L9ZSbAv5
8/5ytOhtVRvfNAtPFJ/a+t6UP39Vy1y5c0LHj0ioLlhh9poW6AMDLlLlupzB7uBs5fokxkNv5N5g
4eRkfXbtwMM/HLv2ZmTGsniPLWJjxGfSWago7paZYT2RVW6+K5buxv173BN+y3Ee+9zlWE+80Ei5
fxTdduXtSiAhD2aCr2URhfytBHtjiv6Bd6sw1I6VY8PzIGDcroLOSbDkAdbI2AR3N1N7IB64YQtS
ldcKD6qVwBQ+qMEmL8H+R6lDwM1vqd3aAnu7ibLLACeqvpf0y2yVjZ5+lWUbdHXkZvJzbliMkh80
PhgDF7yE3rmYbxFSGM6NYvqYyJAaMokR+7LtyYxUrdwtow85JYLmfgKAWg3ag1R9a/SOhBrBKMs5
ZguKotb5gU1WS0HFk64r0pC2+rVlzcHQg0SfFVpKgTSh9aY6DuLkhRxiQgo4hBn5D2r1pCuqlzPM
cTBT7Btts0ZvpqNsq4pOvDzkxoJ8YTNG99D0CsYAz5W32LaOm1yEenYc2++18weO4ILjGNlTbkkE
wo/au/NXhnZu4ePeks2C7k1vYO/7heyajQ8dLt7Md22NsU7ZBmOmf+ZjGmFh4eXSRoMwV5NM5KoZ
PrcbQFFSiIWu7B1SiFY1fhma7gSmk/au/rNkyCt3fkIl5jQvmrqDeADTDhuxttvhW4bkYnAIKRq3
Od72Yt+VQaL7a+2leB48MbyextCw/WX0OjpL5B4A86Ac7V56xdEtL1+y4jLE21UPxa9k6GwRmMsd
wBe1hg7eF9aLOYRWB0C6WRdXSYiMP9CXteqjbh51CC3snIOP70DXBmu1E/mZWB6E6X3LLhSgR5al
cNboBcN8bhAkuZgpmMPJHk6T6WxUyA4ba7obopk/Ec5/oYc8BjIzUqvh4NgevHFtDmXJBUfWCtR5
2zbx1MWX8r3cXkW3I+VgjDzkFhwIo/Xt8pIZNHigg162EJn06ihPLZZX9YOm7Md/zPCHbsclUQL8
Yq1DkaF7Q31ppb0q7aP6grBoHj8bQRZOeyVPXNZvcXtq14e1xcA+IwMbsecbQUqcbJpx7Rc+wnhj
isugu5X93iIs0l3tPOLfv1mMBew/fZKiyI2eVsKle+XZSghLCeaMdOJ9Q2yR+cNcpNd2M1RLsc2K
k0HhoNk4/ITmvEfUvcR7G9BZR8/iOulFSP9k7VGXbj2C0Jg0HHOQN3mQn8ifaaRD2nz2DQcQoAAi
i+P3+ZaJDuFJbmQ9dMomzoAGNgRrofIyzIvzZSJIAGXLvfuZ3AUs+aa0WdvARiQshQU9q3OIcjL3
piOXFYWSgBiMrZfSblLAjplVE8QKYJbog2ftLjNu2UcoJjp7k4lgJnhUxSeA/CL5NrD19HDv67u/
HaSde6bIRa9pqDZmsnfQABnBwLxo2pn6o0n4jSHfdPExyNgdBIBY/fiQjGdBRF5OAJv+qUz/zOFS
NSHNcpQHdrwbtINjXpBG91icpe4qapfoibW60uWx4o9NmMwPnYEVQFYcwHDcdq5U8LUImUQGACUv
yaHjtfmZIMXhKJznkjgwfIsnBgpnM/cXMzQ+xmwvVbBjXafw7hMFHJfo2whybdA1AYOEpFBn0zfX
7gq2rW2cbN/2JJf5dA2sB2azMWIK8DCrXQKaRBSq1VEGCR59m4B0KN61XyTNxgLO7pl/Szy43bRc
0Azr5j25PnGMc1NoZt/ZIzvKFymkkH4xRucMQo18vyW6Sw8NsR3mzTCzVshumbt687kuR8ydgpms
uThMp5CAOf29bx/Rw8+Ly+tWcBbk1SseaiXHXeaAV5sJBnaHBW2qTfnVSzr6NVvg/reRnWxT2Eso
mi60lPimaEu8pV0qLSqVcZGNE/uicbImXo/tkvq01+K49tp8DCJS+rZAWvtige3EQunqpd+3MA3J
wd4iOFZcUErMJkxsEuMXXT7Lor6fU86ua+lrCS/c6RmDDES04DWVeVhBlN2Umd0Gm4p11Q6VxUU9
p4+ibRPMzKstNvbRoRDNlxMTgWhJSFgJlwpnMaPsKsxLi4PCQc9GsAjNgn5kGUUAvEgDUnN+zN8x
sVwWrTJFBGxnUz/M81M/GiSfRekGJWy9Rxafx8Jy7/tRus4HzVhQ3HZchmStGShP+xeD7bQoITFI
mT8q/QOz000qGH9QyKMZ3zqfdZxme3uN6r2R2x5bAdsuZNavRmov2Ex81Gt8um+oZq2BLVChDUt5
9/cmjNaoHqRWdPu/G/C1r7m0X+qCzxuNd3FIwMMNmsreYOfJpuaMqgfi5bCS+9N+z3lOXMal0OTP
tU4Ie6SUKqbj0i+S27HJrqNKtNZTot8vOrKfU7jcLDvK6AQNV5ckdJTYfyEWe2ZkG3g+Ohlk2krO
9hxwZJToLbrjrYh22cXIpmKvLusx0JgexclOUzH1p6AaU0hn+WDGfutob4Y8LHvdtr7mei+tVyV5
6uUtFUE9+3ASyAVgukGpgZe2Zm2c2xjGHiYrn+lKstpaBrF1tNOD3IsvlmIMQHSZ94Nhuj0yJeg/
NSBAyNauGpkE490DDJXI+FlBVqXdAvAGm1iyYi+Wfho0vyozt8r2NVvaGPxzioToOswbJmKDxxf1
vb0jLHUeDgVqMoSqZ/2B55bXJKxiZ98hL5SMvazUXKDDr5ooh3UqD5nWHAhAC9cqjM34xE8WRJOW
nR0nVaWW4yHR09+X7VIcgeGP46ZiI8MeSpPFrjXXh1F51pr0nnb0nprde8H/42BehuVNr5Gd/3RG
+6SN8WdrchWTqCalT+o8FddRKuNdvXB2kDvijMZ31xImUTDRVxKW2Iq3jB9vyvoRyVwgRXE1lpWU
tshbODBOhRndXYCsgj7Z8g/yRMuzmXHvtcxwWaabXDAzMDqbDu4hLxmv5IZTbqeSg2skOmp0u0dA
a+4FZT6qik0yCSpK8kaBjCfiUNkmdXIZ/awX5o51b0rmFxIF5pd+QOc7dQPpYdO476KnWmC30bYD
cU9xo+yNgUfravWlVJK6ocEmCm7LPMDL6yCXzlrOKZTds8/O4I5SfownVmkR1vLFRi/N3MZh/PAU
mzjsqEHj7Pg1JvnIe+mGAGtE+7vG03tbdRwV5cmZCaXLJ4KHENvf0/10T1azHeyQg5VWbgWYbogg
m8+G+ZIOJbO8RyF7SuTL+bIxs3+d8pp0hERyLqxoweUgo1jvNdfs/rXklJF/u9iYkA3z+zIt+6hZ
/CU1Ay75+pQ81lv6uQ0JfJzuLt7EUcoKtjGpzpa3pA77Ohy1kH3FqnbyhKHBnrDgTSu/pYaraKHE
wR0eVIKSuLrweFhc+8e2PKcNLAWnQI+v6ym00BCS5matVPQXyfYzMkawyPIFhgmNa4SFaVFDLrlr
rwui2+J3MrZR5dvKwR491dza+JLwKlEas8CQTpB9F62XY3IyuDEFFR8+CnLlLHXnRLsweZe21MYQ
VIfBjdRDSx2Yez2GSYo/w1oddxVr0fxCOTsjfTPcimFhsjEBp+Ks83kjtp/GOwUDiHXZkMsqNV6d
e5wR/F78y+7PTzuZnC/CyfEl2qdX3qmlhVwHtuIXNnLiV1U5LCR+NCRhb6s6xJ89rbccDaXiV52t
yDC/8CL9LKZwmUJdCoV0E7qbYchEtddfLEogUnSM/DpJoWNdHco6UR/l8WQh37aRQ/q97a/FWxK5
gEsKAlSiDE1vwmdFCyCB2GvgGLtKAMO4hhGMbZDGe50jILa839UgicO3M3DoMB53xJveqZznPoQt
8rMe5oN10x8YSdw/pEAumBBPfD1n83HqMf6A21J4ytLKwajn++Zud43VZVElHpjQVTf4qEYocCCm
yQbx5DIfmF5r1b+z3Jzmey39VNU/+NbskLAD4hOKMYNAVXU788bwWmoAmba9qZGMFsNB6kfFVR37
1Cu2z+QzDymojY7L+iuyP3M7UJQ9HA+VQN/y0i1EZjITvVC/18OWJXyRfDqdiPosz46y5A+NXxYv
ffbuZBdKVtPcpu1xFa8ZSbrgxO0dST+XpbXVypNknuT8pdd7elbE0+vRXvZ19QWtcEh/E+tU4Zww
7fr8kmXvowxTNfMpRTWgiXYT3dsV8Xw/eplFfx5XQTc8puvToO5KVdmbKr7z7S2FwFA2uKRa55kD
2Xd7tb2V/TPJR8RquZbkrjFXv/MxRpiKtjenf43FA1uyh1GQ/juk1IE6Z/hvRzy5AoiYBrMZxFq2
7WvCg+VfSXqSuixM7NMquVJ0FcWPKWFmsD6VQAnYlSS7gRgJHJrkkuoz3o7qt5xku2Q1N8NKLaiG
Cpdro3ladI04ppH6pi7v8+MiVlDDIqBSdnxnZER20EhC6TQ3U2+N85HwrvNqL0G1L9n1v1qcI4hS
0zkggi+ZmI2yW8v7uPq27sdtNyCtKB8qTrVofVJ5B7qcuqV6SYGDyO79z3NBC3CHDI7FNadY4Kxn
o9cxzqM16d7b2sNTRi7DyaFj/S6XnUypnRU3Xp5UPvNS+HqhARmJ5brTXTCggZIKob7i9JtcBvJV
5dOQNI28vUsDvKXwYlJhR64Zk1bPw+VIDBLX/iHLfU0E2vTWqXiHL9spdjaNFbTmOwSoezZVYgVS
tGlVFk681bo9Y2N28zJcZWWjNG/2vHOEqzF7VJnf4xA5KAAqo1KdmcUa/gKGZiWa5VtUOr21LF7M
YSCDtrEHMnLIt8wz1sNuGLd2OhU+HqLvipnA6bUNdutB86t3WEwYwAljJUu53FJrdJ6SSi0niK25
djc4O6EK4CVvSeD653g+WTbeDyhqIt+sf+1ZOy4pVV2vZ/OpQZfsEO3FtZ823lpUV/Qw3aWS5He1
mYKl8hwCDFrN3BmjdCntXFyr3erHd2sK+aECMZ5G/VFlpraRegZfEs6H09jpr6Odo0MYftKCEWCl
LzO4M9M7oVKeRc1mQvjPdjB8Zca/bmcvOGuv+ctg1j9OVoJwDL5Ip329xN6SJ1f8zTfN1L0goaGe
1RRQJEY71XQTHaBUnNs4M6DFIGWwAB6V4iBhhZ40FIj8u///v/drbZ8Ai+hP928IhyFdypqjY1Zy
h9zJwazpONU5OkomQhkhX0Y4VV4WHyKuplqzgVzwAt+IASMoRx7OyeSc9U46T9QKc2n5UmQFKPzf
GrKw4lXz7z+7P6at1MNQhC2hTH8mO41+pGjqCdkrOYFCZyNpCQCF2OH5nYeMQ/IbXj7D/Kwgzqzb
BxWvDx1vqpxoRyKWC+CoW0LDCMOTvGG8no596fNJ4Zrij7iQ5CXYe3xlgsuU/G2iZtGVk23Lm5Yv
tfy5bR+06NlgGlVsOO2dza6Pnu/u9d1TFp9F+zBxYBcqn9Vrh6PW0wqfMS+Jin1SEAm/ycpmm/Oe
dTUY5XPCPcqkxAnT9sxjYuksmbfF0/xWeuylS02CaXuJ8NhvNyL2tZgwYQ5ixSZ8tzB5SGRfnd1c
3yMon5SL9aaX7lDsgJpuPIilh9EO3WLaPSTGkQB1uTk44qniaiWmuDjasS9r+yFut4uz7cWVCEpH
XHu2nC5GpRrtRro1+VWFwFhPX6p01mcMNG7Yd8rKriLGq9gRdx313/n0pfS7WVxl8UMurzl+qe1Z
m7EtGRnV+DwN44paoRyNdiRg9Da7h/qwjpul3NvKRzLuh+63csKFp+WV8UKVnWr6NXC69KyQhFzu
Re3lBzmhiXACsqNepCXTvLaUiX1OyRufhjAp7Z1dkywjbKA6vK77i+hjZ1vZJom2Um6cR8gp6sqM
e6rz/DAq5YvkiOWYdSzUuhrvIen0W7uwiIxeqJF0+9Z1aYk3TM64EFqakhjPhTP2P7qUXiA5k8up
5cvOMMN0ceZz08RrYBLFQHQ0YVFKeYmX1t5lidgn2oytHXpXYFZAvQ5Hnnl8z/Kasy57yJMMM5ZK
+JEaj0+tPgVS7ISVHBlbnC3tITkjp83dxewlJhS0EIVS3/rxnlpfBQ7cA6/JVNL/ZvoIxVkyqMim
fZQZXQ6G8S1gJdoM9F1RlTfDVhqvxTPXX0VBbN/ExthN5ruOh5Sez+IldUpznzb2szxizRc7Xfsm
0uKX7Tkkb3o5EbLDtpzKs29RZkJXIb8rOxhmMzyCQbC88qw1lSIsNxP+FmdUMxXveu5sGCYDaIlI
8So4KOP82Apos4RLPE6x9iTX9r5TqZoLetm9EMCYaipb4LM69S70y0eSUv7NGUWVGDBHarAdbZiW
yU0j3boora9wNzC3sg4OLLGzXiz1iXPggCO89ZNjlnspMCac9PoiYLnMFinHNpubNJJEkQ/Fv2SK
jaBe2fCtimhlh1OCnO3WX9YUq9AxgzTBPK9PJwxuIryw1qogQg+W0xavOir+EuPtlHBHwHYYcgsg
YmKyDcXNZ2SukAZkdjvM+uxNrzoMJmJF/mghyjWtUFxHJsBTm/72thSnNBB8xg/WMjC44ZpM1eJB
1lnoZehjuuPrpklNiwoee1yc9qqATPEwpyfIi2lLvWu/rG260/NHeL4sxSFZGi6D7qPTAi9U4pWY
2as+fKk281ITT8qQlSirp1uSmWB9mYGF3QTC1O56zT6l62c+jM4+smK3X9pqnzKCPorYsg/wBQ0t
408a7FRJf5IWK3KXImM/L8gHziM8/+BdHhSpT3c5dMJF5on+brR+PPayIQd6Pq3M6zVvbvKL2o1K
sELtw0PKkMKhiWlm1W0RlWCjiXEW6dKES7QQle3M5bbt8x7WnoUJUqI+N52HSAMRlASJbeM0/Xz4
uxmHV50YziAW9UkdNeUgVcP/vbGmWDAHqwuvuwNW/71R0x7U9O/+//kyWYnGvcsJvyCVecSHzzvS
XWg31Y59QujeON7BrkKjnTbZMZsvVa9+VsKUu6RXQnIKMK+bmlOvNtou7vsnJcc7IItxYHMm8d4T
DL0dquWeKCCVflw6zfuarxey4vSHpEhITI+3mo3jUXXXUnada9kIN+UaL3FQ5qVYtB1pWoGUFSWt
iRrVG6lYM1/Bt/kox9V07DJ2PHm0SKbW0nc4RDCHIsYE4xg9RD1DmHp1dq0DahGxEtjvUlnrh0EW
qD7jjWIr1fuMdmTHHUbFXhq3I9iAPL9VggHhihVt8pi2GMQV96m4nEUKnrWwDPGUjB2jfCzKvDoM
4m7HXZsWnULrx6ph3nrIBGhHsZZq7PnuH0e6+izpsRsxxrZydZ8WLS192SQA1PreLDUDb7ThuMKY
BWBRzvrUjQe1VW5Taj63GYiVzMy8Ug13HdrKkzL1re+JZ8wLp/dTqXmrFXvd4yYtSAGS0nNPNpmr
rPrWjOslmBcgG3kGcLInB9WdjrNpY96xHN3atUO9HIqq8Ow+S84M/o6tTDNmQW7Oy6Y5SK3yjvBw
IJcR6vlQw2TV+3rw+qgklXEAgmvPI3FXTUtBIiw6Q+PYrbBXSiiAACKL7U+zuYZ+0VV3JnrrlrCI
6VrKjIHB+IiSTnYLAjXcVTUrHKFdJDIlIlLtW1IM2Rc1IzlLYCET0QUJKx/gH2q7oXVi1870lRWE
lAzpi5Vo8KpmvKVpTD9pTKG8Vj9gmspex2PtOi/2EIhB/lhL5YgSJj2MjvoxOGMb9jJoVD1iJ9ov
meSmSXOzhkK7MldVzpG+gADMzDq07qS1ZeIT/da4Zbp8N7PJEH9u9f2ULd9tn8zXzhHzNYVSusPl
lUFPr8/Xuiy9hpR6QB1AhWmu6bhM/JgaRXjNpYsTH0KqfYUiZl8zQZzCAMRGs8NmPQhfT5s0KJqu
25aOE7mmgV9cmtbtQdPWF+krW4fedXLdjzTtx+FVJPbDgs2FZoDbR0iJ6BMJqqk+rfsWqJJpaTHJ
qpynzEDbE/8ziMYr7zmDMWOXzHYlGbKLca6KJw1bQ4PVJymvS4zrLJah67GdTjCRNrLJDLUKO5Pq
S2ds0C3B3aXLwaDfNagDUgKkYe4dmvQCD35jtczYh8pv73Yg5a0gXbR0CKaNcQrSQtG+JQvrZShE
4entbmlOEny2ic1a7GX1jvbpfkrVi7miq0Ex7m5dFS6cGjqDYbhaSHom1dU5oe3HxHhbGB/pNlZ1
5DZL9GTJhQMKjKFw3ADzADILIJhBPZiV4bfZYUrkHatotRwx1UT6jUf6KVN5JRjCP3S9+WnnZRnW
bYqGZ3oac9XxtbrbrGxaVvO62ERqyFhXvjVq6NAvVPNHle0N+ZlFbZT3o31WgSzyR5j0W6n+Li1I
kbG64e9sJfuc0L4b+7l66Sx0Qvm/dHpNaUH4b6Y2GVLZm2IvxTs7fS7yV1t4Y7aT0l1sfmXKdciO
aR+oKg7DOAA6p5kwkNh+zoZhC0VIL+EvQLStn+Spwo8XR3vmaZb6NGavZQNZ5zW1AxBlnH1YWBkq
N8q1bk9z/tg5Z4uRdi4M5uIDmSpC771ZqbDg25WU5Vi8YLxo+yMRMJ0K2Wqi2mdw+ImNP/0XwAl/
Lt8WHGpR0zeemWnbbokydcC+lFHmoEAe6A4qNcYU3XpgSAdAk+Fh7S+K39NqDQyO3IJBEifP7DaH
Emk9FjmsPsbdbzB9iY41v9BO1wgIU40wo4CBd+gU7ILzLlRMNoylvrP71sAy+ks8MQksq0BbyKmR
IVV42mAxap3cJt0txbstAzWEkI/psB6EFMRZwEwOYG1gEE2u91YeTjKYVm90ZNvcBjz+lvwAIpQt
/xBOb4vqVKR1jdvlbqwxPdXf5mzPwGerQfmYWs7qcg40C/rOHc53ht9I2EFbCc9SnzWes5j88S7t
6budsGHmq2dy4jcCG0tZY+Aa3N3f4wnaR/MqzzWtToagn0Nct/s2eSgY63Gt3c/FNqVybHWOBJ93
clmA/9hOlb5iVPkY22E2FKBdl0I+ldFF2Lhaq7/RAEvBxsl2dlP5QSQ3YjyYpSsJbs3QHGx8Okm8
sINI/aaex2MXxcWmK6RjMpzjwW2MDmrqqaAxJh85sGLKVDTyq7jhE3xqG9lP+ahkXAHmaa9zrkCK
zC3vPhJnbIJITE/rA8j/CFxikjCHdMq1QERUkBoY96xCaTgv4VzEYC185so/U/6HUeoeRDJBbzMB
a3cG3JBKpe4Be0pflximAYHyct1w2KDEYPCKN5FsTFs5YdDQnKx7FJkd3B8EMSBWfxUSV8f2a2J8
Fje41KGLvNNS5jtugB33D27BMbAOLwuukzUBJ4M76k0Cb3UEIvF7hq0qSyNYU65zagzXyoL6RpDx
cRD7cd1xqebaD6O5baYsQWKYx776carvtAUQVn6lonMV5wH+C/6+W9N8ltrUl5Nnp9I8m1JT2zQC
XN3c1rynNMFfkyToavlQBnXrKNfZeEP4ueuZna44lheURPeG+U43DTtxzGKTPaHB5ylmNouKVN87
6X0Zxr1cMSAS5vBTPnJScY3oILSzpl3y/j1jKG3UnqU0X9qMSRR34+EkBnyOjpiVuoqB20VTBJhp
WzCD9K4E7ERXqGNaq33IylFyUObkfqImpxQpOsd9jSNv7rVNIne+mR0djF5hbrRyxZTivkwD8qgx
1VOTcjKpeO2+zBWLW/fEq1UsAzTSAmS6ZcWrsu7UOXHvM5T63O6S6FwpzD6ybdS9ZfHJtp5HJmIC
XzrAxM67v5TsBDdbS68p6W1NUI/XctyxAGXGKaJXJe7IvqrzfnFe4FOs3aNhnFr9Fd6K3MMn17ja
dvW0c7CPbfFJzuYUKgARew927Xf5U8f9ND9U/UFr9gmyUN1t1lvVPaa/TAjWzD6PPVuI4qvyQXCU
YMVJE0foUEc/cXTLBwR7oZ08JNMCEn4S6SHv3cq8duwPzD8TiFn7rglUOuiNkf9by8MA58DyHS2o
IYytGRbkTGG3prMXy3lxTqIL2xYv9MDEa/BeT3J2HAokIM6+FXtLOmbKPld+SQlXZ+Cb3yR6TXHl
qi+g7mp0moQH63zInufm52wvr1p0TuZno/s2tHfcaCmnevPQDYRM1fh/R6c4P6bibRyZOL5UBnrF
kDMeFAKk+AgVKC5v7XhVBwHI8ZCOT0njVSojgOFUGadUOSh86ONP3pdbe37DQ5sh6QibqbKuWXTg
APBOI+lbGfEnbj9gF1UscPdlPoaJgACSInfjsC07qFv+h6PzWG4cS6LoFyEC3mwJkKD3TtogJJUE
7z2+vg96MzNd01GiSPC9zGtJyEVg0z6DGdzf8Q7Dv3fKyWzvQ7Yd9HtrXYXuR5SPvXIOi0OkrjKR
+bNAlnSQxZWmHjoEOGUJEsYAM3NLs+HOhtTyzeWoMBN1q55GxUg9Kf5HkrxlfMQmbjqUEkK6ifut
aF2VDPoRi57LZmik64pgoT7mTLsEqYtTRaF6Ti/4jDatsenLTU1BZJ6fUnk/qkvgb5aoGGjBk//K
lte1zuWnp161HO/PI2MGqPf1hGClA7jbiPmpLQ97Ldvp9VbqHkNJSLBKalcMNA7f7L0k+N1q41WA
R/Jfl/3WwwtdRNAA428aYvElcX5aovwoqCJTx2OIt00GR6nasTlyk67Rmo7Go+9fssr8BqD1XZLS
oTOzkSCXOBnuxXprDit1/v1A3nQnG5kI7p55yqRLV+/Taj3lz1RA9LcV41VquqbhagjrMN8tQmRU
2Xmst9pR4YSvMCRnUJ7rREQrcZZ4A3WnNR5otyRyp6OtLgF0fRc8ZMKqWOKhGT7L7JRaB1PaB97Z
UAECl7W8H8JXyU0QRvvR2Azo9EgHcqwC0xe+Mi44bUeQcRx9QiS1+rfiLUm/lswb73U0ntTxWEzr
yDoG3VeKdwAsVP7j0BlqPqJrYjgZQdtycRf5HLxzWm7K9CPRdnXB9Wjn7aYMjy3qGyV6V4QhyRru
hKtR7cR23fpOjtQrOHFBJ+EpUk5StUM+MPZbb4+yiorBRRIfQmg7basM30H/iWYWLSl/q6W8x+Fo
oazxl8qw1IyjqD8s5D7GhjdMlP/V4SfvAiJAX1jxW+vpKRQ+2+KQNq54qkSXGqNRf6DMnVBOCvpH
a/2T+FaoswYJ4K0Oj7GPZjw8evpyqo+pfKtI9GzlFzGuvrTrwyeo/aJMr/yRpF+sZRolwNmnSr+E
xlOYYS4WOu88Ucwb32IuVq4XBlNtOnihudDpNazNjSfvY5anUrHN8iL7y946VfKdxZF36VPJdpq2
yOD+ZMqu1qRu5xPSmnrvWVslfCX1Fc1VHTw6wx7zSxX/BcOpC07S+D3Qv9STSFZ1T2yOtk5mEfKo
GCdiVd1QHOo55fNPNXLNjIkx3wzxfUguaf0p93e4VEUF0iVdvnwkyoOzvR7udX+IYWIr8ZpXj2z4
Lf0bhzwEYolKX7tl8ndfPQo1hRAqtSXh5+ho2LT5WeKsZXc1z7kj4ctJXSg/9fagVs0KT9miJHpK
CU8mhHDARXg0QSm8aA5I3IjjNlMfsWXaFV0B4CMtbDRTJPLXBBa5oYdsibZwFtp6Od9oCTXZPeN6
GU65eeJzLqZDEq2FYcnsMUS3OAGmX1jwGeVKtbZzNvUUvJhqCkh940uUECZbS2QzhbDnMaZpsmCW
6bNV2Hzkmt1SAzKyQPMsUHSVPWalavzHkRXx894C4lkv2FNRwIwl4rUdz0N2ZFEoonXM+KHurCFb
pMVlQnhpHuv0wze/uHg4GA3zlTO6cR2hf0WcKne3IflVrDNHCeI4eGNAlSZgv6WZQny2vM663Eyi
O4IBdK+p/5yPE8P14YytMz+eK79VrzlHi/RsqpXRobjMz4wvpGQnPITnPvrUEzsgZ1BWuayVvxih
e7DkyeNUVSXIF+ni1W+V/zPQViZanSJeRxLD2kxRHCYOweIeo2QPN8CASPcMiGWeQG/ps4dt9GxV
RFQ/fwJQRNkmD386VAnptal3fbQrrA9LWhog0sNFGP6hLJj6Xz/eJZUrEvrF7jz3bvAArK1MclZ9
hHxQ8fDJFx1jssgpqKaDZQ9cTTL3pZWYD4M80dK/FjJcuBec8ir8zvjBOF0APQnzWEjhyqAMsxcJ
txsjDht6g1NsQoW5o3V2x28gNsrWCupVitCI0iA3rD+NNHhFAjpCU/JdD/IFG8BboicUfOdrNphJ
VnJoUthFvl4xUlkzMOzJNPG6WXxrFaSc12qehlO6KpCW6gmt3Ei9QS2BHBD2iNA+X51mLKYKuTU9
EZU1B1qBVxWldzEI6160Qr6V1FCEMS1qvtKhG3cfahOFTrPVgPDj2pnEDync9Dzx9Tavl6YY2KWx
2Uf1tZoOSNlYiFXjUVG0OHKRSx+ddOeQF31Hyp8U1Yy55wrs51syzYqUgtUbZHtVsYBSIrMgOh8P
DFiLuEHBmjW/KJkDCQXGLETp2W/DndH+Ir11GQwALDNkeu1Hkq/b5qSfaSNAjIIRmYDJyLwgtenZ
scn5OwpW2eySZNYkEwHftxtI7K5JqRS6lMrPiLUBdwatnYSgrOd6LCjV0mpXQXas3zmVXrqj3/ru
RqaQTa2Okf1UwUlBgl+Lu7y3NTJciK4zs30xXqfypuBiZqiukdtke7JSHDoqFolxASznP5nxQyRz
4SGG1XxJ5Y0+7nn85x+q5CA0Z42AVtHYp82pjY5FvSuwnarh2aBrYbwWxXZEgMrj6rHBFQ9kvIKw
MyycA6NOyyWf4J7MbZSpEAWZVHEnZh0dAUbEX6qw0OTIkWslfOIcw5sr3bm7EG0b0ZbFtbBnhVnp
GMgstW81IJ9/o1Q7I90A3JXRUVNhDT717o4UWZZvYzLNEvJ42E7KJsFSNbjqh6Ui/P3XqegVMfSD
rlT9vsN8C6k2Hg1OzOnQcRQKCsv1CneBGsLNuIO8TjAfhyvmBihqy1x5TvdS2uIjSqaHaCAE7DJh
wDmNqXhkIERsh8otP0PFqVQm5BQv5B6W/xP4PyePOR6ZkQaeq/6ViTBcO9ToUfI3WltrODFZ9Y3L
qUd54AxgRdlvRkdhMwM1+bmLCXbY99XFyv7GBPzws5oZS5iKu1T9dNOpEVC4r5KEYY1+4ksygP3s
jeIolbYiIk2CkDzrxg8NC9Yf3nP+DP9iNy05aorBwIWEFGflEdNYb+J0FaTook6i7+JA1gQu8FvP
jC/f5f6FetQrUVysQOri/hZIWyO4l8Dg8qtjBogPJtusRJ4haPQ/vguWpy09ZKpk3hBx1DMH9/E/
sWt4REvDRmya0Qf0SCQ3Y2aZDcbaj1q/vRrxwU0aP9PoIfSIv8qDldNUBYQeLBezbUKkcLYH27hM
zCvajnWFd1Afjh0NW+zZH7PUFZesXWisGcPqZ5AUcklZF/Bgb5PsmHklh86+7l4txFUWrQc8AiMm
wVMt/Ymmm2TIrquNwJ/KH6l4trovf3oNw6PQ7rPcOL5KdN80m8laxj+6tmmCTaitzWhFfA6ihixc
51xl4boq0bRvtHJP1URJkfboEDnSsEkjLfQ2ebOJPTc8N+I6nF6p9wB1j9QPOd5b7VW1XLn4IAsq
kF3dWCfCuemdqjgbjDzeoaDoK91x7TDGScYNWw8mHV3DEgePuBLTvc8Bi3ZDLhYYNCXdEYbrKL8Y
KofCTalrHQpoSGhgm4oWqnf88AwMr7aHQXW5OQz1INTsXbhENohEx/AJCdosY234l3nhOkYbYo9B
xOFjGI/U02m/6kgKKD0HhHo4ZDELpc9dkzlifTCKKykP7MoZJBp6VebuTPRXhUpMOSFK1dQuiqcR
yKx+HnJBE88ZbisOa6/gbAJFvcftRR4lnAPG09BSe4n0w5YnUqu0f62CCH9hVk5bFTfPBBYGA/Ot
zkmtfG3o/ZIhSIlesgW9ibyCJoBNlrI2HbV869EJQy2NjULQV1aW7qLnpp6vRWwR8P5K5Op4sIeE
Q0hjS4UK3V0bEYtUID7Ef2ml2VDI1cUUGhbsB7mJf56guuAh849CfNdU4TFvOrpVDiRC8ALi1Da0
RbgBIAukewk+bVLYkWK79cNPpjrY765Z3KmhpKxR4OMDl+IatXjdYl47zCCm/yWlCLm/i+wfZeYm
HnQOXY4iPBVeB3qx9GO3eAoGIg2F4AFKIY1pTW2W25J7gxhmxeVdQ+2ylfFF5u5xkvyH/ucFLNFC
QDYl/PpW7BDGtSwzxZ7BsNo6tXgciqNYHaqevltspsV58rCFHSNCIq0z81BvupV4GNC0+lRQ4Z6V
AY1HwsN8/VqC44ywcXo/2hIXpmzWK13REWwymPBFS2IisPhvbxhWIf1yncjYijyk5Njlfe91wa45
PvB0bEuBd58AchGPTo16lfmseJYtmuwz/mYbQy/iqKNlzErRCcF3zpuzkvl+RcJbk/wVzWBu1j3b
7lKO7wmra6EuI+1tFD/xrAd5leB4Y5w5wfidxYfS+GrLt5hcY8SmwH88gG6uNIfKZ0e76eljJCWK
HPV+78XCBj/XLuOc4CZABGkBxVcgc0b57Ylcj6KxRJu0iKVdpx6SUaZ8e8T1hARglGg7DWkWVJcy
jwOYFNnoiXm3jkmDbizgrmV0VN0CydcCxD1U/5nVWk/FZZqSXc2Qkql3NAIFjHjgZpgFksItSvy9
u6Y8l+GXxqGAM4Wpn2m6oa65vHFGewguA+TuKR/XskTN6M5fcRYpJHOGE2F7w1A5Oog8AsUNQZRi
gXKtd4wOro6CVRKW6zCKjjngrKF9+HjEbPKOFrbBvYV4fo3eDGK3WvO/5ySdVcF0EhjAKdWysTBo
+c0y/OjSV4f2g6hYdxyiJYSMHVAgBGDR6Tu51286vYklQGcL/gEODnRKjVVf8QQn3qJr9ka8zsrj
kKwHnQfkoZd3Fu0NjizOy6I8Qz1gjQEcoXWomC05KSOS+SOkt352kRnWWgL1KDRjOYrRKmkI30BJ
o+NvRuJj9N9mKjh5czcmBQ483ahljV7Mg/Vdi04ovSpzRMPeLVvrc4pNR9KJOIJWYhUacQlq+Xc3
eAcj91ZtCqNQIjsuK2yoA2anhH9djOjBanhsR+ufaui3ru6Z+/16M4RYJfMOSx25JG0XPoJgwOFG
R2EdfGqq7KRoWmU0Tbn3I8OVF9rFU5NlIdFkin4rgf6QEH110iHlu0ZcwiYtEKabOzG7G9QI5agm
MtRYmrXhL1Y6hb5Gsdx0igiAj09VDb56PCKTpa10GR8iWrL5pU0x+Si3Wp8cnZnRJGS59yj6fFNs
Qj3gS4GhHUL6sCS7Y7JlbEtmkhElY25X9A95ZY+SmR1JUJzZIVFbgiN13kJQvQPjltLz2bTqqmR+
yzYK538q+DvoBsFk1Ue6jS4qMaRd3YjbURU4r0nbzZ8JSHfLolaljRNUP6JYYO8gHzA/Sj52STOy
x15btyb5fzU6RYQMIVrqOU5cIfN1SEOmQoYE5VHUoxPAXor526TZzIjOXfvTGqghWQVGA2mewq3D
/G6VprNQNflXF5sdJySP+U9T8D4WLpNdHWv3ShiXTaOQICJvVJlTymNhHZB2z0hb3VHAVr+BkipZ
W9WNRLvfTprx+OFYi1RCMDjW81cSq0/PxgTenP2SGLEwhm+zru1S9M5WW4Cy1ajJPzWSuLS2YDme
rRZWu0eAhRba6GB0CLnG7Nipy73PkYz8XeFEqszb7NTqk8iZWdUwmKthzRtxZZOdbxqL+qPACQgY
yYalF3+M6Dbq+oK3Y02J1qTA9gf42ZTkgzSxwwiNWTqI6gX/NPV7KhZtaNKFkQCTwrtqWJfN7hV1
jZv9EYdvp/rgdAZHRogdvw1xnwoXYebEtV9DU8h1u0b5oEIAdgjB6OxJrhUMpNgG+x7CRIbDhKOC
9PK49OXqZEq3YscNFuYmH1PFE7+VFQyF6AFyRT8Pde7WqHo97zPyCQ/E1xkbAWTCWajxVPXbiJxJ
x4oiyW4QwWZ0kTtGjzJdS3U2N16aR9+zzq/rNQd9PCaIiJOefJFed8HHCX1AVS26JdSAAmaax8+i
QYAsBQcDwQlJ+WRpH2IrWXQyaj/EirKlwht9Jsz1QWzZKFpTzjKGhYWm9UuLmTjlIvGkNVP5kMWb
ji6bWSbuU3ZoF6mVrHtRp3nGUr6JtXRmWmvGeVAJfXmgrlHPjYoF14++2ogjn4wMHxzmMn8U5Wzt
Ahmt3rS7YxjYCeJdaR6ge5yLBtYbM6v36r+gJi6TrZcZXdwqMiLK2ERMSYOGhbCkc9Cg/tYFp73S
VGiJySvB/waMFTiCiesj+qLMiLem6uNlIiwr4aUwvURcDCp0FMllkOBGtdeogeIOUU6VYix+sSI5
okb4niaNZ9RsAmljdgYUQHoA6t8FA3PWPJE1zj2aC7W+t9yt3Xdv/BjTqUX52iOgToOd6X+LXIdJ
8kqrQ6Tl7IxChIqruiUGFIIvUCs3vUTZAZuDqpCp9hMOsre1VW5Hi3kkoGxWh8KCwDyoGX64Kf+O
6TC3BaTKJAZppzLDk47nIStR7GqERBjf804ORmWlEOKtq/Uc7CxU6AO4l9Nt3/KCmCpDInXM4Ra3
b8SIlMTXwD3ouCvcxJ91Lzglr4j9mPlPZShHjUS34jFXv0WN4EqVNCveboveVNkUVgNxM95so3Gn
aPIc1EI0slREcIaOhsW0ItKN3DFO/NBw+StSbAVRT05NrrNRghmynYjwajFOS+riUOJSIl84jdj3
V2LSNpaJ2jNKKOPGb+8ST0azwxghrx4UhLGQXCID8KDLqsNl2WAMpcwTLTT4mJVhlkKpKxXu1BTO
FG/VVv4yVfKwUoGYqSoz72PK8rLseJ6lKT5oaDgtEM6I0ZNK0oWBfT20VGwk6U/aHxl/v1O2Kul7
6j7M9JLpIGDiXmj3uojoIBHbV+PjCizDtloOwDRdbgGiaPHMvI33KdWNzVhRGl/F2rbzO+uSjeOd
RNZdKkl7rxdkW+tRPOQvK6YDV/nke2dSdzmW8lIJlXuYyt+ZbMxwM199T6jcAUMcsqVFEXVf0Zz4
ZLTGohPZs6Jx+CD7ZyE1BGiREaA3sGW0eusnn+FEHX4tFGRB/dsw+RgaTJVsOnNO5VSpa/bSEaMC
m0ccGIAgumGLI18hr/OshUJ6ADKgEG8WwBwwkL+q5AB3p17+8HSqK79uAqc2q7sf6eoRjFa1EGrJ
orauB0JGrI8xQWET/XraWtQHnr1nVJ4H4Yg1W9OPsn6a2n3oJ/8EU3zn1cHgUVPnZ9IQcVYRiPnj
+cOa9AcN94S4LmZAMZl+oqE7pOV4Y0BIWsx0xPOyrIOWNs6kOuiizP4ZCx84C5whnI5WSC+sV6zq
DnEqaLn2NSRnahWBEpNjNgAJDvLCqGr4mms/Tk9NCfeViFpFVtOHichhNSjiWwrl/ODXGRoEZCRf
xEgpSr8cwj+NSNiqXOWYNbjisWU+zHFHJq1NN+9BrIkQK3Xar8O4eYtzKK+M1bwfWxn5AR2qvTes
SawlriCJ0fKKwAPaNL4i7sp+ED+GSdI5xHrDoYh6I8efsU+ha+4NDRch201XhRwZlHjbcYwXtVBH
GMPhPWrsrTA2YVX9q4fwWTN2tfk7ovCxpcdRknns/D+/vRXjRuppaD4G9Q+IJQWfTlIy8tRFvlWn
6FCgrnJbQ/cxbVsbMltRH4j1K/clZuuogEvTo2WrkRAUG+LHqPrrNNF3JLluc4/eUQydZvvypWMo
nIrynwfKWnflpZE2feVPh0wxXzTlNohPNSRdPTLommCwQitTLJzUGbSs1KbJ5VQL4itQyFQew7bc
kptvVyoMW0ssIa/MXGBvnZw0uQoFzaQERk5I/L3EritAMM9R8OAZ5VnQPnRMG17j2zpeAbJMWT4F
/IWuJa3l9pVxVKWzXrmcFTPdglqpBF3nX5MAjlN1mkS3tnHD8EpoVw9SQCq8W6rhl6njPR9MAQ9i
wObYCa90KNdKAxaJr7RlvU1OigJiN7XrmkUjVZtHMJBXTCxVazpdwn4sDSvdIlYmvY+C8GNGLO3S
PNJHaRSwYAuvjAAv3Hlg4VF51cT4y++DpZB3hhtG1iGR5FMn1jf0hU5O2o9PI+u4FMMKphgsuyRN
xHejEf1kee66rcFKg2wUckGz5ea7jjb5Xy/F57bDmDWOZego5UpUCdys0/qXYtN6eJI47HWuplw0
7xbzN0UKLlNyREJ9kfNmtP0umY8tu2mvLQUnwQVP/vjKg+F7Gi0iGQTb9PeK/9JrtxePfPFtdmkw
IaYDVTgp5GhF4yWLfwRjHwZ06PmbsnLrdufr66Q8i9Yh5CeIbhBvy3Zthj/Uk+Lpvg7KTqTB0typ
4J7HCldZL0Nl5P/SwPge9X8Ve4bBIEzSAdhSi6NztoAlP9KEUd5n8oRGImdypfrKb8+gQ+SeFG4T
1bxZo/yIVf9H6biouA1vNRGQnD8hpEzgGY5U+19q1KgkjQVfYkCFsWSqPx5gVRDsR5ki9XATxu8B
ll8+jaQhD8xrW3uKf4qEvJRVlV87zK6nkR3H9BwV3xzyC5ONFhA3fpfxBRG9EKw1iau7SW+tkWKv
FtqvjGeBbRZCSmv5YDWDH6W3bzZqN0zkO7nTX1OFM5cMdiI2mo8glPaJ6jbTXp+WfXw2yIUJ31qw
5tAMkq2pXMfhTQbOfhJ2qQfc+xtaFLsQZ70l7xPHoohpcYSL3FoxpfLXaAD8epkJwVv/gu7sec9A
JtoBkYP2Nj3xPsVu2u16a10FBxhuGG9S+lahjDi554ApOwP5qgcq3kp26E+nqhZ2pNlNX7jJhoXc
g7EFo3Ya5WEN0UY4E9UBJG8iRTFXeEjIk3lj84QyT7wlnHA8bIjWLjT2cPEQF0c4pitzEThqn5k8
mysSsd5FJ/6KZX/lt875ouqEfxACYQfJTu1XsbLMUdwX54I9038a/knXvyp9VRR/gnCWowfdcvyr
W1H5BxOgRAf4wOHLPxceL/zRFxx290RxU+HEjCSHe32g2mMbD8gmeI2rtp/9u2oSHcmIOw1hpdu0
3ZF7VpI8bJBYUAbASYZ/NlPZraWGcPGFM2bPwCeQ7aBr8DBuNaB6NiHs0AD37kR0gPyogt9ad4XY
JW2vwWMyKWCFNcnBuvSVBNioimBEIXQXpXPW7tl1CWeAjkSMUyhEVTzlwPWTfQrFNa/hwY5296nY
BdU5lI6NCM61Fgo7RCnqX/mdffUYlC9FeLftorKQGjU0pQGFjt4D+YcFcW6BjEzk68Vzyg8gcZif
Iu9l9jcNoV68ruI1Ch1Ru4bGN9S7mp2s+AUjJ0iXGo8RwVjyeGxgaOXfBtEIJDu5U2hi2t7VCjeC
jtO2MCNCtu34Ms0h6MpxHKebmBOwD6McftBLbceE8hSouNGcccVj0GwvivjScYll6MV7TkI12cby
AWOuIu5NgWzqg/oU5GtnHgL/WY9f+OLhOpd6YTkKUjrrMFVXPnYZ+A3Gqw/xshC/mqqEmkho3fgQ
9eGyqoxrL5wD+U/2AVaUKH2ZqlOC3xlWuCfQT1wQE343fWVNfj8XD19DvnAHb64veaikv5QrYH1D
3xkG+NORZuiePjX4l9QtQgKO+hEBCPtUCpK3INBPSTbAY0qODHQeR/NFPOq3qExS9AWPcCSZtxRS
J9P6Dv47XzQiIjXXkMkAhqCwfZA2prhDRLfDqgmVA3Wp8EjNZ+6FQBJnQNdhIh2DjyniFtDio6o+
hpH8yWs3uUG1j821pb/5ehnWLozyzyrV/mmhBD4AhtU3IXrD5AhCl5nI5O59/p7YAQCuyuDo8a30
iSwwyn9W+c+c4l0cZtfC0J9qiaVAautLJHDxoxfKZNVgdpDXnfkuo3QNZgi9hs4pg/gLIZEm5VaQ
OmJcAljG0tqpIp/t2h/2Y3kr+rs60nsT1oSToYPDtToeumBTKLsxwCHSH4tw23qXSETMgBDxO5n5
DnwGBbBlNRLbFE8BOhgLuljeL9s+QVQdfAphxx5KvB1Gxq1WFt99MveVpyFtXWaGLyHzX5rsKXal
Rd+C3u/D0gpsQQs/ogwRkWRxgDXxOy9SWOd+r6RGS/GlHy57uaqJvGTLzmbuOkHLXBeA2Z5SAof/
kU5CuY0KnujzoO/BKUb9OoibjuK7fBfjwJz/1SWiSyn9Q6kVm5sYRT/gEXw84q9MUHHn9uItMFvu
M3y4i14tjsir1MWUY2jIGXOMmtgfSWKDi/xKsqMAXQ/cPV9rkyOqYZsvsvzYEvkQ2OqnETqwBF1/
F2B6kI4USH8t9Tyz7aU9yVe8QGVFJJ6j4dw0HawV5Af5xQqTfyttxokkzyW/oNYe8oT9aJvnG531
R2XfB6Nb0yBekpgcr4GENOSwvbI363VH2uDDVB5KuC34rWj8KJFAOLxIBj7Idk1cRt3TIghhFReS
YyvElE9SiDC2huUh3gbD39pP94PsjuES2E1udiku+OAyGFgreNO4Tvvd2Lzh4VCHBLG4T2vvTmEE
YA1MoxjTTRr56MAXYr9afIimfjJqwKKW8UTMGKbQJCJb0s9G9xlrhOAiHIMSzXMiwhxF3XHNeg12
7OTiYU8bRoTQK0lB+j64mrxZFHSsJEdcXMK3kR757UidVBv0hcQPrqe4c7g93oQFZFAP0ZnAaVx+
jpLcFtOuxqQ/LwuZypybaxyuVLMg3lEHTuYgu035V2oRaKAvAnnbe6fBe8nBUqReDGlvN6Jab9bc
qHrN8YhflcmzPKjdJUGyjpitQSrrsxchXFuQ7OAaxkp8+xmi93qBOQQ8dXgY8Cbz2rjQmr82t1cK
I2O32iC4yw991E5Ea0tw7DnSo4NtnsJgiVuvDZ/KISnIgVQ2BWAUqxdpphY+vfPQPSGex9j25S8C
0pYlLRblJ64LebhBgf8mHlA+9SMfPfB8rv3407v2b11106tfWf4Q9dU4f8ojx4Ug7sboX16fguwA
a8I5O79LZnECwRA3k1mRv/LjCZ/qmQPxnlX959A4GpFT8nSOW/jZ1YDfPFBeAhLoZl1457K/B38B
gV/sxe0pbjfJ+MjR7CTNjvFJ0gRXN8c/YznI5JCuJAALfkK20uhbiaZNrP9ZM5DyQcuHnCRO30Yr
QkNViSwkguL9tWy9q+qgxzsLL7T8j6su7ojx86zhFkIipuAkkkvmixT9GvpRIkUCKEogPQP+o3gk
7Z+YfqO9R/GxUK1fJoeFgWqrL1aJT4nLMNnpj9F9FNbbk/786sB9J2gpWdRcKEIKgzVw0/ddvM/k
GIFdk92iCtGhWnxQorNGnsPdLw+7ke+L4KtrXUUeYpIF0HhIxSMeCUm6YyebVfgIINFMr37bity3
R5Iv/fE2R3vVgKWEnTyFfCn3tNssAQa6gGOovSI/rQbEEaOjJTOdugCCv/c6HvZvHXMSTmD13vbn
iTuw2q2CYlMa4IlHATtRHlwr1BbTehKW8kfRwSEi0vdApyKi/BWDpFB+YNk4NUEeKiL18CtFAl71
X3YnF1Cak4Ni2MhhjJl+jH4PmB4p/1qLto29oiICUG9JtSr1YN8SuCoNYbDCEvzwtHgDIvfUk68U
SYFyANpRFnLZw1NdM9N1qv7QN++S/N6O1AlTcJS2D/gaIWGE7UIHBorjaNQuabotxRx4LPekR2UA
81bzZ0TSRgClynDON1OCzHUXR/1SACWurb+UiY6KIrEj/BhN06y5wliiREROBCF7QK1DSE2WsvbL
u6ERoBxO1goU19Nyx45hPE1/mAiBCjmbrBLZL2uSaWSuGGvVVRybYp2mYrqoWuZ82Q1ztX6OVvID
OrWs2u90MH9nt84ipRmw7QnOipoLdAuSf5o9/AhJxhfrbazbVf0tqpKNYFBSvqRByJYeo7hOrpYn
EtYn5ogClZWdzGY+Nty2MA9sdk4vOaijJHmYDaw2S0BO0bpgoeTRjY7IuQSbRUqzlNLjmMkw92Af
3ZZqsETx38oZt1RG7IpGFqISmasGD/RCVwieG4PxHSqgiNIE/Fw29KmDyaYlsZpyLZCgZ/ifDWwJ
byJRc21h2UK0xW1Rgr/R9GvL5Kq3OEEAwDA8yibPe/twLZNLq8rfiQFW2YIOiabKmSuCOJD6+62z
KRRW95kh16hYzPfMJ3jHJOEgxfipgxhS1OjHVaoab6muj3jSWmMsSRbREdLiSAcWgtAezUUdUc3V
oPk08hnRxXJMpi7KsZTInJoIJ1PnUq+0nakHf0JC7nXbNJCSQeXmmvUs1UZgnOw+mpGdwGyIUSkW
o1K3dmlBG06J8IVN8+HlqGfFTonR7BAobIEpyJgzSOgxyDItJR4HMXgKhfhOkCVSK9X11m2kEzWc
DxAhXYSaHNkCSxP5CKLeOhlRW4FeBNDVzCfBHpm37uAMEhLE1QJWp9oHfy8Ey02LjiWQzB8FjqBs
Gn52K9+rKO9cS52NkRW6jqDMh11MRIXnjbR+5C3OWSqZQpbmRWkUNyDvy1QPht2McD9lSgMaebgW
t+esO5f7wtbq8SFkxUVKVGmdSP/DAQ1jQxGJFx5mTTSIv/AnJKSmufUtZFc0ffz2TVSCdZGrPBQs
dwnw6H8cnddu5EgWRL+IAJn0r+W9lVQlvRAl07RJ779+DgfY2cXMTqvVJTLzmogTeoFhISiS99J5
stylTBf5I9NybRWPLEVrsFdxnP7xqKbYQGLCcKf/Im6KrSuEfNaKHDgMnbLoKkB2ReZn0obgMulv
x6panJRY5bQdjITS3LoXvX7V21stjnbhIoNwdsInUmEa4DnpQDPHjdOY1EKS2rvpdSQ3xS2/Gawj
0rgB60LqFbENFKQWfyRWmVrIx+mVETxgRPXYziRhWIBLzKBsgJF5zrsnhFj3w8hdMf1tElvhujK1
CbsdHQq4/2tF26la+Q2KfEzgAB6N4gu9ZDPiG/guLDEbIMGpF5AwPY7aS/2vJxwES45rZEePb6Ew
/kz7Wb+S9mXpYuYEyjJGa9hW//gSefkT07GKgzkgt0FaXeDvLnBysIVlTktwmUlTWqPTEo61L0qx
tOJD237rbD/NiLIqYz/+Jl1WEtQybcHgAkfGPvRgmXJJMYXEV5JB1mF7sByqbea2wFrFYmyZ7afG
huYJaHW9wOQ2HUL9LBwG3pXvgLi2WL04+Ru/mWShwjHvjtsqYBDDHTvORoxA1sKgA62sDUOmAsm6
atwaqqkuAZvV1Nhc2S1lJ1PfFtoetmdHA6+USOdwl+YIdP8lNRypa9rZsJBjbleHZuoSdyzilK1Q
/vUwOY3gF9otvzM79owRJ+s4gbZFN8FhOQn7xnuKNk3kCCo0ZPIr5l1iWQ9fdcM+IZWVu1ZGJDmK
yl7MtrN9SshJpPM3w6SaUfypbCsBjYhfnSXIDx8pe88AM5Wt7RAMUJY1OdlUfAWAt2gq8XIYPj+Q
cWvygE3Oijj+akp/7vCsJ/xQMmR0CWygAkNvaP4oyYJyPyp/EDBOH1so/gobbyZjjaXrw4yCrmya
K2SJfsZKV+XnBzI4z1ddGyzMaNMaWOs0FtrZW8C+2KBuDPUaKzOnjIrxwtr34xGnUKQdDf1g9I+K
J87ldRHhO8jEWeDeqaLQ5Zjam50imFm1YlO0Wz1ZjuM2MPeoFUjdjbhiDh7B0s0/s+JDAtmlz5Ls
o8iwNRI9vEd5mbX3rtjq8b2z4QNeCuPWdXuUXEgYbbwTwQU7cq1/aVRkCn9VTFcUm2CT30Sgjaz2
iQ17u2FqYF2ldndwc+BcJTxs1mHGH2WB5uXleqjfv7XyMORH4Zyt9M1TkXmuNcT16lVG3zgw8v7M
qRpaB1tsutGfDxi/GqDAfEFrA2F0EIfMQlQI+9ZdZ+Ek5Z7BF9G+1P4+yRPVNwTLTvXpjXALYMYg
5qX3zvx7gcshSe5efuRlLH5mQ/ouw5N0/1Ew2eo1tG7LNv3n+S9b/ks9aLTUpdegM+Z6+9vHxyg4
R8azrd9xlOFOKjghsdcKZVqPQhrsuVzeunbysPwIa+v1J9+4FezfAQTMYKOj/2oEnzBWkw7bAgBj
/Rwra50XtXBfw3DS1Tfu7mWLCaMkd0m6f1JZsxJxjScaVw0TckAnd4jEOvaOovzqzIcXXnTx4iEP
ug/+ie3tJ9/2xJq1+Pc2TrFhijVqO1zhebOClYx7TugngTfvL8qsM8+H5XgIilp736d/E7MboT9y
sbq6SQxGzXuVvzGHlu2Vc9IITn5+tdQ/GjSicUqEj6ghdbZaL9f6yvKXzH26RdxRR2FeJLDgBnlE
PLAqsq+CTcInIHdEyg7rYsx1fI+m/Qaz+4GrkN267pGhsynqXek/WcJsw/Sso1GVB5m+hu7qkvat
YpK3yeSe9NEa0aDMjGN3HZZcuPuwZDR1GO2cRvzMEg3X9nQ8pgn4hsqeBTSzvo7BK3sEzltv7cDj
sJSYRYAY8fr72TjzjQdpiGp+0DGUNAsd8JB/F2Y3i0gK17e22OZIaJkWNyyXIAANQOF3stuaoFuy
81jR9e9qfVkpj/DkIPsLIJCcUUua2VZmByPaW+LElspdFsUiBLdd7VbApnY1el5/l9lc/+uiZKy2
LqO3PH/gmQmdfeFvK9gONeTV7VheBa+qzum+7p0tLKE6OWjd3ksvbzbk0wQ1JnIu/6hG77p/DMp9
bSNIPkKcqJ2ryn4z8I+W/lMoK8Xe4X3Kww1DxiVZxA1QpEPWY+3YmCMP724gvhyqNoqNYT1pVlwG
Pcu8YL9x1kgl5cxvUbJmh5V0IZ1M5f4+8q4goSSZodYxldcAFoc8qS7Gk0VHKGJ8Mpc1srqfSxCC
bbT3ET1U/6CB+l8Sbrhn5LscdeGw98mDKrcyfVIz7kGxPVvtE9R78ugR6Ge7rHsr2ZmGewyOQoeX
uAzMJ0UwJqi4WTfagUcr9rh+TnzP2Kyd6OQ5B+hxbbsA1bPFN2alN7v9B5WdNiHmZ4HeCC5kuNSt
o9yl9lF33rpkieFHeBtUd2zJzGwjrYc/bDsGQfBc9YPlLDpC4wHbiaXabpDLkoCFiLIJ14zneDCZ
LelrziAZsTVbRxG2shUaFDAQcNpQMnnpAa+r0O+42DqDqm8TLhHWibk1FFsNcVvTYp9H3zlZEnlM
8KaVBkZ2PBd7RsmajsGiu8S7ALyMPnI7XCdsSePvpsi9xhWXhNTWoWe7BrWYCpIRuM6gBXhRejYC
b9cTzuA3QK+ssfjMfYmSJJHPrncBedpbR4FrA/0CI8PIUjwBcBL+9kCpTIS/5Q7fZMJCrk3GZZi8
LbD1navwvfWPNXkRJbMZUJe+k2/sKdoHkkq6yMpkOW05gkp9eamN/B/5UihpHZVyStqr+QnFhvtV
ivav90fwwLHCSFOW7a6vnDeLFlkKVB+ZD82i4Ff17neDZxMpMhWHqa3DN+aKGvclVon22hog9C85
sbpjo80iJbVWvTCnEyAETtatYeD5C3rRLX2IUv9TGQUa9XlVsM2rz7SBx977TBwUpdHL7bAL9d0A
1yoOpulPsBHIa12bzLIur+/I99vyoDcfZH56/q7Nd2G3NFU9nWWs+6VTlpt8pMxKr0owWHst3aA/
xHyAL8npWncVOS5jioiHDR/Ztiw2qEKMdqO5Kw2VtDXv3gfjhP67y8x+HbjgbLEBF6OjbW24+rqx
HrN2vApVZjejEvHOFPDyvN9M6T6AF3KYHkWTrDGVmVp3zEd+TY3Lpo3BDDvfJJmukQKi5tCUu4td
boHkzfUoPn0w+Mm6prEiiamHnqiCDnK3nfnnwqnxkdQazD0HjLGsVOvsFIsD/vF82LTayy8ZC0Mt
/cgw+upafeswr1reMKtL/eiV6zrZi3zL0I5IYlSkEOVRgPEU5NlvWD4ZmOgTTrbGOPQ2JDfLChwm
oVuU6kAyKy5V3j0W1N7wcEccxT0/urXT7n0MbwlxpzrRjN0ML0+mrFQlkvMGlPI8xFepOh+xvyNz
kEecGSGLq6L7dBF9sxxxoeu5nnZRDMX6GrXvqg6RLD0t2V9ROXQFG0GgxP5HWl/jmlCAiwHtT8cy
uteJ4oExmOwaxqYGahaFsa4Jc2vYunLdIHqf9oTxqm3KletSmoHn00zw4h5HG5b9AjNEh282wo4t
hweK3C58R4KGRTNNt4m5NoNPnb1N5yzTOEBMfQkHf50gokoYtQChStkMceYo9IfjQ/hYDzeFujG4
zWEvkcqBTNxhn4OnuJ6Z+APC5hXZfPMAvsmTy8L40Qt5U/rmltB2Fp2gnUXflS8FDTYoP+JnXjGq
QRp7hnU2cFesrUc+zDA9UNasosllKUnvZUrc/2v6YyxJvqC6uATNsqo+7CbnFAMmug0Eu66tPfLc
KvLmQnPJXBySeMNb55M9GQvUdLhFFbSebV9fCuW3ZIWUW9s82Lctc5z14D8tm9kpkD7h0OtkPrO7
xsMhayB/yOpma0EGw7qlV3uNk1vGOlPl7zb67Ie/1H+HkUqaISmetGAaIa+/OVK5YUT51a9a1IoK
xGiLq2Eqv9g1lXsTm2/LlnoX4EHMmYzOTOeaF8sU/EgX7GT57nXbkhkprNvcCmE0D1W6L6CYijhe
lQ8USvrSKpfMXVkuVJa3d8f86mo7ULxdyY7ok4vB8z+CdNNNzH+ZrDwNPQim//o8ZVHwKkUtC10W
EtaiSNZOdneZoiPZlNo2qK4awpo0+RKGAVgRySOadv9YVs2hUDq+t8Ced4P+VaMxaIgITa+RczGj
v8TYey4z201ODhjqT5aonWQN50jOS61FaODZ3b6KSUGyK0iKaMgTOTk/XSzR2L+1O9ydGXvxRZfe
FD/F548s0K7R/eKfNeW+U64D3QfkBNWrGVXtJAhM1fxlyUjfqi777gicnrB1t/9MOZ8yxmXkvtFG
krHHGoSRoycXPjXNYIJopxG0fKfe9axoTNN6KkkKa0ZsypCW0swkTybbY8k42+uHLxxn83FuRF92
+W1ZG25U6W0oaSIdvMtRBUuk3sQkE7j6BSf6He2r7aGHWTMkQfMDkWsf6hNr0nCX1stWwYwjAH6k
zjGzoRI9U7QuJjvLdjGWu5iEF4mY7+iMX/WYzpv8F06rjx3GQxKIqVOr1+5gcccxOds11TcbwS7/
Q5OUxi46sORcu1hhkfGzWYsgwZT2Q/Rgo/pCmWeuv+8tl8n4MKdmMv1nWvyiqkDir5SHJLo6FP2a
t8eRgQadphzOG2FTS2fcF+pdAZ6KCG/mWxaEkc/Qm0HWmtfoIxO+tVo5NP4PXyMG3TC4aMDkS/Ge
xLHogTsLQyLkHhV5pNqoLlKdn0L4ZeIP2zgxWsl0Hkb5YugwW5Ey4yWoHHPIQhFN7rtDwOAEK6qH
b5UjvrJNDpR6HvPnwy1qhcwxy7nOWEhNPgoUQ134bPjgbf/EVGmO6YzlPizjdNnVsKV0LAhxBYuK
HC6m06H/O8F6dAogwQoqc050eKLFYUYH4hDbEVsPYJ15ayHZuWTNT0JcZOLxsUgcYEbIpBoDPwPL
WRSYxrZIlHVPUe/jiVUaVicUOLTwYKxzXuoG8ieAnpWcwJElunhoE4p5i/J2rj9tu9hVerL2/X8k
VnozXXEnntc4V7nLXHoOlWYH6TWNZow9JXchL/jGqvGtw2iF8wG9mTYZz4GRh5SGJrtWwt3Ir3IZ
CT6d5ntQzJXk+5WouUs2VhlHes+YqcRSIKuSiq2iQzZ5wa0FtPB5O57EiOAx5LkkLU/FXgYMoNIy
PlQT6anv7ztiHIm/ZLqbLgTvnQ6j3bkjZ12DmVyQy7uAwRAOEy4SqkJqgt6yzSN2yxhVIC/dduX7
KfmK2m+SOD5Kcx/5K5g+nbSVnhAoxM7qIjeAZ36kjN38/1cH4adZ4r9y0qvlD3RuAHRroTCnp6jz
9ROpdeqwFNA/WSHLjeYEvLuE6UWGtY1sIoSG9DMrt2VMaiR0HF23N2nLz6JVl1mOMCKHuVENwU+k
8hz73Fx9k/2mUbdvrZqtZn2KS55vGrCxGMAPOYdQi9/VIQPKZ/wDeXcTIFFLcU11Jg7kCqxm4iwm
TlqUNisQfjyYc2/8sFsNo6t6wnU2qw7lsnRyuJot56h8EL8KFBAaIjLVQwvougYbDO84gY4/8ldQ
wjKRUNiHPyP8U5tqGcizsVRzho6i5Sep8pCPmD6Ijepaflq7Qt339XvI2+2U3WKozh3DvWofMVOJ
k++y+0MBpfS8DvqKFayXbK1dxlwuzv8Ilp4P3AZNTxwlm52avwL8YgrWlNrm6emRZJQfKFwzkKdD
7T4FInJa6yakDhy8HXvN0WKZQCEmouEUZCDxUqyHMRZQCkFbWarkNzAP67Se3nrfUUyo6GOGLXwR
P8QxHryZSKjgRo7RWxlj6p+GJOjl1GnPSzuRPavx2owvFZlFmbxM53dwDWqwabz1pjTPBp6rrpC0
HqbUDP6/gSxJ0DrOdcTuLXE4+E6wNWEieKBsWlb/gl9g8GOKw2eMrlWJg02VK6eoJvuWGB9TwaLI
53T3bO3TtEnQ0c8WoC3L7Rl9AUF9BS2BZMXw5UTZDM416kdyXfDs99EZgNVMjxgtHAe1wn7jLPHf
72zYAyp1WMGow47S6R1cTsL/oTgGmbbUmerGWbQoOhOfjg2xBCJCD/sVmYIDvbd9z3OiT0u5Uams
yNhr4x3siZqo7dbadcFv03yV1jIrbn2AjXmGc7luID3o+qIMylOW/AbJuUDsPDTnIeCMtu1ZgR9H
4q8ynGYPuJe4BY11TnjQ8MdZ4U/gOYs+ebaA6EKg5+1GhdGkUh9xjPlmO7cKj52xPU2JOaDv8qtG
wtV4Md4drN4lKyhvF3B1xDoqTrZfNuNLadwGAgmR+87N0Z3r+itCN1Fy2HoBiClrVpS/kurbQIEc
8b27UypXym2Uo9fPzGFzzIxrH316CrSzaX9KJkvsgyonl08j4UOKB5U9+KxEaBfNIhHC/ykxzbTV
JRsuKtbQjubAb3uEbO81C+/BJ0lMxB86qthWzReZHc58QeVFgoBfbwLXfAaYHYyhgS3g3IO8vhB9
fCAQdK3R14xMFnGdUCLvqihZTOZZiZ0pRSuWEp1YwPYARb+Y2CI6wSsBaAMDN3+FUHFYdaaGeewt
b1jFNmwrv350TSXd1MOxPi4SYBTEt7WYMjznXynCuY0JVZOYQVARVH/koIqTLkz0NuaCoMeOxEAd
slHf/oYFmXS2MzfVnzYmqkJk28Dv10NmLM519syq+o3SXokRc3LBdjQ/wBYLwCNC2RqYecIB3D2I
KNzeJthOuxIERnG5dSxHh8myBjnlwZxX0XFtQOSDc5V+xrTLbY1TGTpSbu2Zu7t+u8hB/jBjI7lL
bR/uYG9sZmgUx3Y495HSmeW60HI+7ZhxNo8HGEwRX1TOl446H14Pd5tZvyLJiWJ6K87fJKjnGv4P
opGi/r33n8mk0P2qLZVZAzqvqWdhS5IrHR/qiNl3l/FMgL2S7kfn4pX59oLfzMev/yGJmjQhhU5m
7uivDIh5hMZRpQNh2OVCcqtXLTa5eLhCvJ/ruFOnLAxccGxL/nqkIOD0ycn5ZI3eNOaigAMEgYfE
9HXHOwoWSKP8SOJx1bmS0pnxJq+p9UC+EY082TuIoZA2rWCf4Tt1axwYTEERJGR//89w+LJJ8aNS
aHoDgWndvdP+lJBgmZ8k4V90QRkQroj9g6QBJlWgWpkfVIRkxfxvO71dprGZJqr8fySyndwU07H3
NS2yleHs+vQEUbMokYMpyR/XUKHd+/IwqjuZvidQJWENQShCbcEfOAnGpUluq6D1dYcv1bR24wAo
mRKH+OScdZOJ+0znR69Y7cZki5O5kzKZSotdk6G8oomIcoyFwq77ERR7mbz7zo/DsqQqIkC7X/n0
JrFBtv1u7RQT7bPrybYxWbtcVYbxIuWGQSHXwz50+qfWLlJqja5QMBWfC9a2PndMziBJb71FA43b
6waGlDC9i5MTv7ODh/+J2pOFk9wGBKBkbyNubYyKOKE35Iz6lFy6fm4RrKEjENRABfofXtOgetg5
ehSbvQgRLGjDGJ/XqMwm8rHpsKIBiB4zpC/YEWh/wVT5IplXPQZLAWACqt0o3/QOCTQ5RWT8cKMH
66SkkyzJSOBiSOw89OGI+6esMHW9GouZRfkzAeFoEnV8/yxLRu5x65VU5rLyMAJWv23wbPx2rTTE
D4zp0kcy54gP1KdKqVNF/mO6EhZPnZQQFD1SQyaorOspBVJiTTYug3KFvOJTwUifeE2aDmumqd8u
rEHhky9NXBDoQ0zkKCBQnTg5sVt0TDnHtYHHQ7UvrvXXBdeQsZsgOE765HXuHP+qEZo89i4CWj4o
naq42LMcAV5HNACgV89ccX1X6k7V98QIrxz88874ippHkBf8lFkPETXoY3i/twggqKas/J1xQ2N/
5Na1od2WfLjMrcPgFSo7wShI4WOd1pKxCz6VGdK68L4H46OUj5w0htbFDDHZNssKn3K7oryHTgBp
kcx5h8GcMm0xmPpEGI5s8GNkZybUxn7+OQikidFWfTochF5LfUVopr0i3+kNAvkwRS+5b4xKUgsj
ftstEvR5Wca2CaQCzM84R4ka/NkhGsACwh0AFx+FVYk9jjbYwWcTZysbJkwr98gO0SXkqvlK8B7X
CBb9mjzEKWlyJxR8gPQWdfPl2CxO3UWKcFOJ90rVsGp1SBYgxOVBsGJvIoUZaRmpDfV9SwyKQHnP
pr0c7bmxqnxWPmAAEbChsQAE8Fbx3ZssxcF/QqXL/4nyqRUUMgxeyQpYYOOfNTwMGnzEcN3oMETd
BSnMfCpAIrjhJyAv1asybIS+iMkaau9yUt2I34TluyH+HANKj8LLn8d1jcSRf4vcuLHf1MMRrce8
VzyWrjwo3tkLX4k9rMVwl78ZUQqh98LAVqDUmd7sWCJTTT9HThfbHBayuBoqoxVGT044nEqUtQOm
km662Ps7ed70O8WMYT3796j4UFhlwD9BczrUOwVreokzZaDOnTqwwMMOTybasmIFVNISx862G08J
slP9n8cnlDOxVPKPGoL6tOi19F/OT7+xF4lOtewAC/g/pCBaN7X5plnRH7pVpwESEYuz5TfabnB+
qC4fdlK6qNavWSdYWH013nvF09tzXhVUN2Het1Tn5mYc8H5gR4PYCcIjCtq7n3e3TEmYCOQ85Nh4
sDqzecn6u14dLEyS8RwXxCwBHMQ8k2U7IBhVqMtRMWjRrA+fPsckgsKGlCdUSmu7WgvjYvRkXWbZ
RuTO2VB+RlQZ7d5A3c8i2kyZGSmSq9Ghd83gh7bC+tA7ntESR22CMM8Nve9UpW6yiayf90n57ICz
RDvDONTSo+2FRgejkBXJZFWNHx4fhmRGX1Bm5Xm5boMURWyb7lUrA5ZT1J89Mmth+uHasOHMWnrQ
LpO8/WqQNcO4MZxryj54oK3nrnhl1bEfuQ8wbalcI0s79JZRyiYWGpvLmvWfilBK69DoeF+Z5CRJ
61VaWVhoA3Ssq0DgZSS+JQ98tp2DCQuBUAOkwBNeYRowJt+Oh1MQo4Tjf6bRyEtMuZYVzC/QzzJF
ZHaop68MojeKL6VvZ87kaMq7+ajklP3LXkWbaQfJeza4J/J4FKAd2NsCpHmjCc6o7pRZlzGjH6Pf
RsOEZkiK3YlA48iVof5pw9EipQnhcwiHVSLxmvnxJHNR03AhRAM3ITXfm3pEWFayuBS4jstr5zGY
6uWklAaPjUIldv5ZPgGqEc91e1aDitSQfh3lqKS90mC5Crq/VpxNHvwE/dqGsZupAbmShBgBsumU
T6eS/2ySFI38PBjvmkr+aEVIQ9H9wG1gtA1vxoGGoo3mUiV/gFcFUofPkLoFVBbUKhdlmHCYkGOj
1cYd/YTqje/RdOwI68AChzUjyXjMEVM7ubF50USDsbOxVh1YB4osbSU1YNsdE8aZ6PyDnExK1vgh
Hl19t8mE8MQFgXSZfycGc1umAEOPulekbAetEaGj7tIlNF28S+tmaYzGWhcaeIGAgA5paQSnoFxp
bIjhucIOE4m/F3wTmrGxeBXRX8H+0TpzHzRcnHrirOI+fjoONLVh2KcxPTGror2osJZWJBUYq8hL
Dsb3EPkMXvVNNADNBg7ReGRYSz450fQzO8TalMpdQf9k4R8Fbs/6xJinVFJ9QkqnsH96opv4tmgl
cg1FXDkt1iyPtaQMmi+SN0VGIHXpd6uqKi9YQXct7kIci4TxYZqF/QtRHU1is7JUnLqF27FU4lQe
JjxkW98z4t059GP93g3mu+jcJ51gCRVf57aLvXJpkSbD7oeAPzW5t1HMDOzbb5RLWsUPQx9vmY+U
vRGrkHW8/fRr/5R3bnA0TI0+ZFnnHHaiaLrjAD0KmgLFrk6S3xAgdCbjTcenMjxLRhhec/Syd4/+
JPUXXXRBvpcy83XdT/mn8Uv4Y+0TCfW+jW9VRO+g1bNU0TbK8I2uIoU73+mvdMABZCogPHLvE+QC
5tH6hxUYpU/HHxqP+r7KA7kCVoGTu8SS1KjK0RgUg5RiMTtVb3a+57AzDgjZyBBJALca6cJS2Yv+
euUG5ruFG1DMcuDIyCt6miXZRFBu6o+dRDyYWevCP9j+P4gHEPreYjAGZB+Gv+Ww6+pkVSQmnBvJ
yJmjhZiKc48XQe0vQ7go5MqyWFMuNWBptncKPb6ceoGAEciFhTJd4wt1BNLrrvnXRCmBELLBnGte
cVBMdUayzVuf0/4jGeMNBEGe2YNBhax0W6NAHo5WKF8U+jLyDm71TiWc2ie9hSZnP2yi6EaUFNhI
xFT1IRAmODeqPzSLweP30BOPCaki4i3KcCQ35XZsbjkEAspaJ/oauf007iAYf+mp6OxzmwFIKdOa
MinvgC3YCIEsSVnVUsli7vsH3lFbq8MJxSMw93pn01SX4aoBPU+wg7tVpsiB0Fx0lmQgiwEiTTLJ
VI3xbGJF6/hTIRtyJM1HC6CxK+kWWy4FJG0Qv6DZ6bjwK9yyltSOns2WPLMIQB6YC6nZxsJTE1po
kpMS6RZ7nYJljrWqmpLa0t1gW0ouj7hvNr1BIJZn0uKlWIjDTcyYtZHRxrPsG3M4n2YpZREgCSD0
9H3g5TdfoqGovpFYCePQ5EExb6mIod9sIu73OOA10jVnp7QpwenVV9nBfWbl02LJ06dZwTPuS5aN
xK3HdN5RL50FNVbHoZhYVHVhi1qprMa7PyY7PX00QfgiqWZXw3uo5+jEuN9CYoDtbDLU6gf+YIcx
LHZN4q9TjHMKar5OGb7iIr8DLk2THP8jxgZH+EfLYiiBwmBIUECHXvcbpCgoUwvekbbKlfgVyuSA
CHurcoJH+g7RYTy4C1s46LcpsBmjMC61kaO6dtvTjSLEceU1HAmpam3EaV5BCBHQqun09BfASGLE
CtGys2lG6s94tADeqayqup8RV9HB9ighSaoKF1XLmAlyNvAl4r3t3icuGIFIlPOJtKDnFFuyHSzK
flH6DDAt1zbIj2SMmGguzrsUg6Jm1iSuYLDITe6hp0zDh5co5xK1RkMImO+GFSdWHy/awD9E2X0g
gwrnBRapVN5zpSfFoj72/kDIoHX0hoBsGWunThKH+jcMaShrDWNlRCQpGdm+4/1r4COyM4DWISQO
CNi6RrexQeG0JExlmbrR0zvZ54xb3tFaXjQ2qMAVyNQT5HVRO+XLAD2uWpuHWEbPsDIPFg+raVz9
OltZiDJIe2LvyR2PpDWZ9ZG9UXWNhCQUt+ZLtbXfFr0o2gadEj9XMVhox8YZz306zk0I7pgebTju
lobWoCwYi4BmiQiYKcOhv/cWFX+kXFqs8ITSwc8T/8b4XhBiEi3Co35jfqXkhCgZ5UX5SgmSwnzG
eMSOsQ267lHLErGtPAZewvkaSnHCE41QTDW/LVYbBWJ11ud8hO3Gc9EkDT/0x10FWx1ykfs5CUnR
FPk4tJlyJ2d/mSQV/p4MuDN9Di8b7E7/GMeYAA9OuRGM0ZKVhZQEUSPbrMPwjGAXYXiz6V1//XbJ
XLyklcPNBBpHbh2WddECAdLYfQiQWMreUOh9fsghRZinGMnCMW+WbbercJR/mTVu8WUz3/0XPQg5
YCbNqAwtgc9YrPTOMvyxoMoMN9nvtGzH2gf8l2YcO4/uCWuIYOjkDc//k7Pewa+Xzmr6xwRjc+MJ
AtCq7DCzU3m2vXyP4vp7HJ1/3mgn84xTc2kudQdGc9UDW3B6gh8QspksMX7sRm12vTk+3JqHwO+G
f+Zwzv8V+VtI4C9lHpqlucditcQLwnsdjXg8945Cc7wICEkZvhGK0Hv57i1pzKWG9x985ziQPjcf
jf1AGxKQ5Su24LNgfOCJ22gkHyhPiFxqemBO6YQfRI64CBAbB+xP/Skb9y3g3qYtIH6Wu7Ihjxy8
Yb7xmqkPUwC39j14vjE8OsPTThT7AhESrBLDGQvfhOE5Yq53CiFkJU91nYoCflV4J4QhPfc1vxHS
DWC9qypT33Vt7OdGzw42mZxQJkOsIHwrPPThC3sMz8S+A9nmxuvozvOtNW37o488BDxj+ASye255
LaO42RkRFYXZ5Vs7Ylrd2Dz/7Ys13l4fziji1+nQ/PQC3FCdyJON6oWwhkktyRuA5g5bKkATZDvm
xe4PpKygk+EJ6NpNyTOtmes+3/HE8Z+RMbWxlRIHwo2oS8OoFowPa7Tw7swwHlFQXGVn3uiHFv5u
DDGNdPxAnOvkbfShAWAvClcYWjrzpEnMwQvVYf+8ULtNENGP9H+dpcDG1pYDuc7Fy9W+ZUBx0R2N
YDcaG86BSsGLjYNzJYyTneCYmnag0QnjqB6EF1VyeHdZdEKerNHhdiLa6HLJtBb1qEo8KAcybg5i
MeQ8r5lTBHOA1Nzs5Z4MXuH9JgzmUJJKRmg9q0zjaOaPuj8wnG58A9YQwomZhXcr6eCPbFvxIj1Z
Utt3ym/YXXUOpG3W4O6AWlYUX/C8NWo8U7xa8T60eE65CYlcHL/x+TAMffI17PhYgRnP3ic9beMg
NjHhbc4l1nFzzlOOFWZg2xueIcfwuxBiHdITK9tMQRx/nFAr443AB6Zd6icMz8LbUI5l3oagmuSB
4s7gGIVv+zPFIrTzXsVuIzt0DB7+PiOr/7Xuvfcxpw+1yTro6AdL0z1V/R79wZQ5OjdIFsaA7MBy
OiG1rFYq55UNzgjwJWPHEMg1fMSGLnYJuhdXJ5127N5YOtJ3IF+0K15fmvyZql9oB7oGAZWLD02V
tHtxxju6U5xL1REHsyrxewdrOS1rL5m/Rw4fl1eLpBuxIGYm7PeUZEzko3ijekd93FrkrNHjYLFl
mtb3N11s2dMDv4eQNHzyh1dIlSirk+RTCuw34KamuXPCi8FLqXO+oYrK8KThLl2nUOHCNbb5IH8Q
B+G6/lU42q+b/4ZyxERQIb3DRh47QKb9fZRsmG9H/lV1iBL/mBi0dX6CCO7BhB2+cgHE/T+izmup
dW1Lw0+kKuVwa0nOOILx4kZlDFbOWU/fnzjdfap2sWFhjFCYc4x//OGtrzaj91YlV24/djWSmQhj
IIJkXGqIPkbXRAkxrnEinaJtIexjfPrHtW9B5KP02M8zhcGtE5sz3KapD5XGurHRajbxvU+hktaZ
zgDcz9le5eGkDCb4McmMrazSwPHMsZkkOipkn/zvW4VySNI6RO2UR/C3xPLQkj6gjRr0HWsB3u1o
s+tEn3OOy6uUdZdJqK+VnJ7MelxGuBCbuKbwtGzU4K6M9SorW3TO2T9RqDYMMxXAqVTOzpk8NOts
RARQycVTLvyvnggUQTlaorVCGyXk1ozBVqsRa4UuMe94o5zUlljaRASVFMM5WwxGBy6DoEOXyGpO
+APu6lTZBOCcfRI7A1VQ6g0bUR7XqtDdM2GLcxJGFlBTRfneFeI7Q+xrKKGXpR/BVVZreF6IiTbv
eoPEVAncyWOGuWpGr4dmUUG3KfvWbhqJuLN9nugrXKsAtYkUJ1vw3I8fJgaS465Pr0HDABufm08T
G8so9FCwrSC3TBaAfWLSlFJdpcm1ZgoqIkaycR/WERCmtOQ4ZWACJUuPCef80dQBxU8ZHhRykjrN
7GaQUTvIrLe3DAwlJqwwRxAkoFauunuP101MEzWP+ua7YRB/NNkgbQlsyW7FTgUvtZBX8UhYTeOK
qvGZ6DINSssUWpaFbc7DRfPxVttJyo6P71Qdc81/myr4V3bZtYGr3mLEkESPyPs2UZFmNtKYZnqg
g3UbwM48PNfyVxQ/6ArOyLCg0+TLIbNcv417hNmiUwcML4l5izDzqMed1n5W0N8huMTdRWlXgUqm
TN6iwg4/oIk6tN+V8jsi4GggXOdn8NhaJZYHtyN5zLECVJYCJaOCnYtG+t7sHy/uZU9fi733E/r9
eszbn1QRfrHVeaQelqKnoGaEXeJWWGPpKpNHPbCtFP84I6l4jLG61jC/e4sm3DHHdSFsKOAGKdgZ
oD16Se6HcvGY/FlWkdiWQEsfkUWrqarthdJatYiA8uAefnkr/FN4B24RYF9ziN2YtyPEmkCBGmGS
sBMr4yOBNojcb6mh42oxAo0R9etkV+OiBAKPZpihLcPopMOVSqHvMVHxFKj0/Bhhm4TzF/Nb7htD
SHWcklxRxL1FFvEt0/BXhpuIGK323HwcoJEYsCMgnGf9AYnsRGaat/Ktkak3UI/SSu9kBW+/WriD
2CT8VBgdqEGIdUUjHsxbFpnkw8LYr2H7awee9UUktQd1SoyF56nfcWNREeROj9a/1aDixXCM51L1
HoSu1OIFDoc3rhDn9OsyMegt8emmXQ/Gn9bjTAcZm9OIdqyBpj/JliuW6KkSma5aEIRlb/Boh3Rg
AFgZZPbBJ6duAOoQsIrxo3ETGPR9RgxyiCUBgKcyAC+BHo0GwDWRL1i/s623uned9yUFGbVcQ3uF
0wGrnGYVEkocbKZEtvCvpnz1agGVvYCtVbYcS6yCCqyXGhI5v8bxoy1eVU48y7T06DH0OaEJXwlV
ElZFijxc6LYWoCyP4gp1pJMPs1v8Bf8r4pqjFa4376KC6bzBtvOtCto+KLjtPWOfJQMjGOniV4+x
udU8Z0LXszoNIfz9iHWPUjPBoz4xPJhbe8+fJyk59+SvIUroORtXrdlt4nCXRTDUFbKOXTnA5983
nG4kNxBOmWERTJndh2ZXTftKW+fjRvdxvCr/EXWHCAa7Ve01c2QanHQrTDVCLAZ9ZSsBtCpojVQI
cyXdql1IwpGoaVeuDiGbRFrsqpwohqZYmlVuyy8dOcQUwA7Ie4E4LgTu2Nji027hX2mitMaci+Ec
zFJ8BMg9x8I03xWyag8zDVOhc3nV/VHKCE0TobCyKAaGZcvlIzO6jRzAz/WQ4NQPjSYl0H57+F6R
rL4FUBJYJVQ4LdNSUAJM4+hay455WVqMn1k1AoE4wuQv8cRgTaovFsYAPXIsk9Ex4v0JLM7DkL1K
p2NmMsDPehxkymOhK9sg9PD6/FVfrQJPUP0Fcniqwm2ChEu4lNPWBGeAGTTrEJaXNyQHkRtd8ya3
aYl1mLbxJNPL4VYtfyQapqRhdVY9rXNyGRoZP2YWKOrxOiXBdSNH33V3br2LEZ/RN7dUsIYnQLKX
CWO6Gs1V6E+N9RVN2gJtRko519PdNRj6FdFF17J1w6XUi5M4JIulAoRV4DwyWBt9nhlnOefmpZI3
oRqjY5VnM5eWgtYe4jBUHSLAXVNWofT5tM9j/lE1KRcPa2tcy1PYtzlAOulpJ4BsqPnscFyhvvju
GppC1S1UtpcxRmbXv4UMEOVEBN+u61NKJIDa9cFHhguAJdBm57UPr8mAD1iqRI+Nw2uqU8eELVmp
WEQFC41UWtpASNO6Bikah+ur/GExHM5RI0vB3h+B5cp1+UUV9SUE8SWtb1Y5ncpRtmNEDPQcE9qc
JviHg/lbR4CG4HeYzXQrLITPbP4/fsAtGKSbfCJ2PfM16I3xRurM3ZD2y4h5Sg5TMxcuE1PvKeB2
z5HqFKg1lJaZWXeug7dEMY6qN5vFUSfV8lIXRHglbBCGePMxj5vx6Ihsooi/U5j0XYq8bLyMnePl
nuEyWOuMcjZwtL5qbXwbhnpwupyMTRED/p5o95z6VGqI1jPQeRFMhFNLwaxYDVKK7g+hcPNfk8La
wtIkqK+pGIkwSf1q2Qr9hXRENnbxmBrYjxmLWqudrKe4Ym26CEwxqaeIoNpkEoRVn+VazDVcfBCP
tbWyIqj3PPkRtAAeLk5mL3+FQD3UG7hwARlBxqQfpu1uoeCNhJ3li1Rlq8ueOd0/pM95tlrvZRPT
OSMLcYla6f301tCqoPQ/YNyzVzxa5CBfqSp9c4Z/X6ceVN0EicGMcoS9wNBnjzKH/ZNnPe9XPu70
ULxWSo0TRK4wfcAkGdKQ6gOGh0jQSxI8l30l/+uniWIgC12cvWwW8wErSjXb1MUf531VxMYzq+tP
dTbUs6ZkXXdd66BlXU1DtNLIQfSIsRrR2vg61gUyPKEUdFlVD55Ur+kN4GFn4bckcbCasrey4J+Z
EP7QY6dBTimKZtw6FyXMuwKXxgrCssfPo3FHAybDS4qBlqits60kbmsoggGJqBLGOFb7EBgsd5nw
W3e7zFJqR/0Za40Mj25p1RLeahqLmJzp+x4WWwvpnlR3kLAFCTypfy478twBA5jVMlOPISGhB6SN
iXLCzwNiKmXQNHx2Sa7EOIjF8t0azXVNW59Q5OlKd6Dj8aSwRgGSnuNAXHsiw3qACcvo72aDaUUT
6AeledeLnskGngqSfyHPGXKUmU/rMtPOfm+5SuG7og+GlZeU2FYyfuUEnbQxhoUgmPFMpk5PRkLL
W/B9wXzfgIlTarOtbjpjGDakqa8YVH52k7CUaK450XU13GrlUzbGa68yO6r5ztlQ79hlIbuejfRY
mBH+sjaE+neSIZpL4d2HlrcVG+vNb2KISTTP/lYNGOV/80S0EXjD0E0IRzBG/Kdj8gTNhgZqyI5B
oHOZDXDhqsX+wifSehKV1yhkYIzIrrt2OXjiSdF0FUKIdiNEe8IkHgC8MM96J7E067BymukHn15H
MiaXSoUpCAtbNCBtHP4JlG/KMk9waVun2KN4THJQgXRZ/aggGXuMLLr0npjlZ9YSj5QrwY3gHfpy
jDqj9Jj3+NoMKSMEgUq81HizHcfA8EILeTri2CkH0q689qXz4Me1uotI5iDg8BJQrtakS+RD+15P
+pvCdtl54JvhlewwLAhaR1KASdPIRYnD+aT7zTExZUIgLT1RhPSEuVa4HHQBpaVxocZldY58kArl
FZSM6kQJU5pBLj6qgafVUpbVGDvLCDY8CQxBkZ4bPGczXIC6P/aZt22Ylotcfha5SCJlOkUBNQeM
RKSwpRXKIEEnfSXaDXmM2Xl7wHuCAsduQJUy3O9yEmCXlmewYMfbBOWK3mx1C+YlXeJO1jQ4M5gb
6cVhZKvRAvD5tsLkMxtPetR8p2HoiqTGWqH0gChhxClIEGKgNJ5peEweILwa+XP+T4GJOZrWF5SH
fN9SflUREiDM33GowUQ3Xqtxuh36hpm0RwKAeQC4xk4z/kkwSq7j+jsaoWf7FLUpalFtXM6ZmtPw
JmZ4XHrNhuhoU8L4Ppe2WDs/SYiGaS5NbtKRSSWzUtkTFRMSnjkJWjfB4XHd7LVKxRseV49X36pu
nwtOa4arsklWPT4ZBWlYQ5MeVKsl1+xzshChFDjVmyGz4qnPr1XGhL6F+J/lV6xS3ibZ9U3RrbBi
qRku9CSqhyo7n6xhKn5RfFwlZom7D+aGaQkpSCjcBQxVeyMntCZcZRS9eYR8C7bVtGM+7lLrMYnM
bJDLlCq9X1sSLB8jqSf4k6RVmDcLg50i0WEsMzQV1p3+5Uepi9y4AHfxpWSlMg5lkr/OYRwUnbCc
Am2daiS4EaqRRf8YQ8wM3iBDFVgMsw02IUREnGbTvu2E0ml0ebeEBO8sfRy/mmAh1Xg2ZXWYbXtN
45rVzBHTRFg2aowj04AVZuqb7t/3Asmkbfj79O+D9RsyL96OekM7n8jY15ojbgOylGZbHD1xucqM
azBOWPMIZUauM5/990ujLC8yM+VeYmISzy/4O4q/l0KZT+DSb7xcz7dTZB0ZAo/Laj4ktWrybZyY
ZIHOX2KKSxSCmnJc+RuZDsxR/94hjwlsG/HVhXiMwW5XJ//7wW+kvSJJxLAV/SxoF3S+IcrgMjJz
mb+f/TuOvw//PazU8BH45pZDUk/bwU4WxPGbQv4kThD0R5Pu4j/n4b8/NyD2ILjY36WhiTaX9NIY
kanThd6xaABoGUAII0EuQj8Sf6wKylKMiCvtoc8U8/VohswZgs8wZ+w1Py2aOeWY8N6mBquLJjWZ
jpbw1CfQJVkZDvP7UXFxhuYPicB8IoGZEsXVxNpIAGilhsaacRvaGis8BRrxhNWs27EqH68LaR+q
HluToK3l+RR7UA6zRo42UUSF0Qvt4e98/32IFcCHGKMCxCp0L9p8LJMZFltEnMgR49cYDWhcAq2T
3UmU/6n/fwmw4jUd31pU25aJPPTiqtj+/eTflTYbyFxj8FUrFWOxcNjGJfnWGbnCiaBs/ntm0iDR
3VbRPvs8TiT37+JmEmbKqYIJYe5EvdyR/10N21JPCc1s0YqaZsjN+/cefx+yjlBNyWLt+vuSwB5z
hDjAyf/7oHd4+Uem1i/UyNO56ikmNkM4UNlbjz6barBYo97+fZbOfwqifalMAtcv9ImdlW3LQrVv
AmlJNLv/eWpMnan5QDwQelyuL7K7ZDT/83fBrPrf3/z36/OpRbVnVcsiFP/vsDXTANaKKYL/nqQ+
q/apNxHO3c7BoH6wEa38CiUq3YYKuQRpwbr192aDuguScq3Cw2jKFE866CwHsU/P9DRw1fWLyKmM
RZa2//79QnhFJfFeRK0EpMVS0eEFlPrM8nnyYIrexFFeEpjiiEiOWQWuZo7hStlhFxXGoCGGBx8O
MbbaSIfYUviEGOt1VhXOf58uJSJQDOOSE5O2RKK2UB3tYkrTeVTcocCAxNejZdaBXkXNUezRR2i9
NzoJke8r7zhBp0lXurDECgC43fRdJP4YBBJsNhmOUaHcYGa3hCNiSg42b+WdfNfcd5mFE687J8jR
OlROSWg8pe3MsVqZjU0XjzUhaXlUiBrDQZLAyRtTsQmAI0tkg6MYNhLoAPITkboByQEOEXs1OlG6
pvpf/lS+OlsEwkipOGwNJytXDrE4JEPXFMYWwkh063y4f3SV3eh2r+DG3zWz15ixYP9JZ55AmrQT
RrcVk4DZYVEg24YwE4zoiBVJbdhwAFp4kmhs8878b2xflFR0IjqEXbBs6ACY+djpz4hEH7wBZOIH
UzJE5BpSQ7y/bIMGZEG+RKCDHeMbZA8PUqn22eDIjavw6EIlz1zyHcSA1B63wOLAYt0jKMTBwwwC
ELpuIAUWjD0uEJNN7V49fBRv1CLxBhoAx4/rXjTZEueodzjXfrgQ6HqxayCzjSkupZcNpF9RIMLW
JZercun6Y5id+Ck7Ud44w83DgAtaJ9yB+dchmub3GK/hRgpAD1xAWOC/5kElrY2LDGcvVB42LL3w
x3pBQWses6YgXaIEpB/FKIninIRYBnmhjSt49eDU4egkGI7w6t+pfWBi1D+ohzzB6b4slAIIqzCW
xn3Lt0nUgVBo/YI1lsYbWSbz+Ji0RR58UBVHgxj7iw5SIf/vy7+r0JW2ZeEQbgtf69x9SW/DgWFk
tOs3w6PHtXMNLxhutbzEW5dBxXt2yx60nnXg8Ad4z+phPvN3XsCBZhftFZG7QHDcfBbkmS62qPAO
Sm3/FFymV/7OVzmaAQv1gJ08uKjcCdwP1YM/m1lMd5O2kAg4S+pT+5KfQ7WYXoTNl/L8Y7xmuhWH
8MQN14CoY+U4/xumESaWUpNttjZVLFPf4sKrOTyOg1fxEd+84UEBw7cDbPzA9SfmvQvrlYFWNS7+
+GjAHvwE4wRm6sy3HsSqFO2e9xbmORlHhkvKI7vADCSwK4Ia+7BII12EJy4OfymXn4Pnoo8cFVmm
9sF88sPxuw6nKFmod+g93UN58T/1zi/wf+iI0vm73Cz+T/jT3Hr+Tk74ABMcyiyDHDT+m6phpHvi
Jo27BafLGF0+AeyFAYtoDWtCulINTtX8mIKdJTc5me9kA/8klp0vFASehAclvZbN2sNCMWy1r7mx
tBbmNbkpZ15RvMI9co36ntx0ZBbwjF39aF7DzfjUrzzxLCnYuM8nnb8XovweHqb8bmLNf0kZbAFm
ooKGmb4LBQzn7Ip5LQJYzuw/doToFcO3z7biKfrGiwSR/4dxMU8qsx+oXHjGMtYTNBRK+DzwNUCu
RRIePK8c7a+C31TWmy/Ro2FFC74zRAjSZW1gCoYd2xgKpEBixiMPjPyb1lzFaqOu86wN6FtwKuhc
i5PzMM7eEeMWrhKfdq98Lz5Zh7QzEcJ3v+3fSaGD92I9K5fZBlrlC6FHZ/5WlCOUa5hr/CLy0KiZ
4TfOahIwPziLizKxOTX0Cdob+8kG/3smKhwn9+CC8BmIlPDPFuN7hiXmL90/X3isc53dT0sFC14w
EAY9tWMMLI6QJRYKF7i0rZIEOZubAKczbi43apU3JTJ+g2aIDzJOM2YeH6QqBPvuAy4KB1j18Wdc
gwSmTf9jtV7vTC73F90zN1jb4p7M2MKVUvREdAY27QNsZFyG8FKetWZkFbCi4zGESC07wjImfKYW
ZvtvLF6mS/CNH4wJSm85SeHOc9+MM/CZfg0L6Zz7U4NMP5KW/k89NrhI1Ej3lKRGbzeZF7eGHs1j
G55Yu9uN8TLv3Y11HlneHpugDdbrd/3esIAaL/+HPYB7bF5NXtFFrBzvKb1mE1AnPqlPkINTceAB
go04E3Tr5bwoxpuCzx88azBZcXEhiNPmFLNXlRVCJqIA5k2LTcTgYkc36ysM4FPZylkEjqldpuCk
2/GM4HEJ2PGRWE75lK/ZTTt3bGub6RzcpnN0S27xhiqc28Y7qk//nbeNbuhqkhdkFqxoQFExYYWO
i49m+xaPoIihWG1D0mtWV2xH102LYm+BR4VPfBKv5xaJHWwHwLc0CDXiusncVDqxlJCQ8ZW3yKWv
1QczoBGSq+BAsDYgeTJqsI2BpbujfaCQG8jjBmvHsHMlYB+OPIlJJoZxqHCZEt2kG1sFisd8XuBw
/A4cdZn+648esCp//tH7rI/Th/RBBgBIebZoj5D6anZHbAxJI+oY1LGqV48M6f28zur36UbALNZt
rKH8QfBNdzB623e2jM6HCpFYOQp01OxOc+EbGF3+KDdhK93qd42fk/HEzy76s9dcFkqs4i7xO2d1
tvS78fCkGw2OqctSJj/nk8wiR9nLbhM8hnEhP00MyI6Ni00VuzP+Cdz8VEHX7CWggUEs+NThf5NY
xEzhWFlqvQmgJq4sz5yDk/Jn1+rwPMdgbao5bgRdVx7wkVkaWcHojRZtUM2TkrYF2pKJVB6TPEB5
grSUN/W3XtGmNaYY2YrS9sRs40lPVhXjk02rk5sDdxIiQ+e3pBxra6lWp5UZYH2vaYbqNgZeKZJm
7nJ+OzuiXizpevDBeGvXBjzd3CbjDZY1MAcmEjEzyWHRlAvCxLfmut/I8EC7VfeBsmuwESh0sUOQ
iolZNrpT2Q6fWLh29YMQAYjflr54iEl5YPRG/a5+K7CHPpMzCGYIE/KbDV9Gce0OOS0k8ymEYYsJ
zg2L8bn7HT5wekjOInZ+RAjRmk+/9ZXfVQwLncqYkiK2uw/eo/nQvy3dxgeVGxGvP3xKtF8KkPLa
nadfUuSqzmm+pt/UXHjh0vv2780XUUj6Z8pNHX2pn7AZv0MqE4B32DDiov/0r7x//6mcqg9OUufb
zS86SSLasNGAv4gXPqeEoyjehH8eCSeTg4Ypx7IdSvMv/lANp96EcAyzGN0fggIcSuYDhKtQ/QZf
yBeohHgF866eP0AFwUYPCRMOMhcu31wWW8T073ck1piLXODZZ31Cv6dghMomkqYKaxOy8QLwtruL
W2C6L1jQPK9UX+jP2Wj4Hg8rUbfoLP5Z7x39LtQENIzvFeQ80Y4/sbLNOLXEZf7mxPp9Cu8KKsXI
iX4ZS3kX8OsZuiTQoV8QJ0H0JIon7sBIxcyEn0k+JGmJ4ckvL4EplaOgKlzT/3vJ28RE6VdGwYct
Nb9SixxGES0KIMEWP5tfrnX1MYDPMCj/5mZrdFruBQ+CjmEYstjejTAaGVc1CpjYCbWNr6+UfoNu
nLPJ3VQKdozf+7hPeperIjPajXeoqmdjZ05dbEeMgQunBWr9IisCLDYhhG8xRwRhgISovEPZjrvp
wsIEnm7VOGLBrjzE93DaRRWp6gt43iF+AZRr+lwDU4lF+pIVKLpQ38U/4Sk5xCwZxGgihKJ8o67K
kjUF9ITHAiXpZrKmHz/5soqShUOGHhjFGjKd3lfRlA+MxaLq2hPJZ9GV0Ughi6OAp3zSsGKx+/tI
fQkID/dEm0NXhS8idmXXTJTfGsZJ+gSFZTmFvcbuw/EFmVO2SHyXyFspe2VzYyp2b6zzdgVDnoUh
glnVIgBy5o3pxhGmp+pB30P5R2FM5csnCk3Oi6Kie4kjG/v8DSrPCXjOKpZTSwsZ9K+0MjHLX2qv
jnYinF9DDQkQRD92p8zjoPkUgU/wQPND6CfOqNSt/F2BjWcazXnarti5QPJGKF0AQOr8Eb4S2W00
N4REYqEMMbN4scL6lUNBUIycN4ddjTonm+2SHPEZygt2PJwfDEKgeXe4Q7N37b7y3Lm1dLxOWyeV
QKBojAQBadlTPLawCK/BjajdijqXU/C3W/LRUpe8AXzLc0FfQ7s6HukU2plHO9dm0ErgawB0gD5W
MBIhzThA9GzXHCeXTPiirEuIuJ41SNSjfII9DzKZcRZBUXX22Ixo887MN3GxteaQAFok+AIL3oc+
mCBGdg9qPLF05Gv+pEYNJWItKVuZusvRAoMH9Ycv8LgGC53r3JpnE4EUN+tP9J3uzVKEhXX0LZ1d
HbEGKelPncrRI5+CkoLpkFKcyiHQNlKMcAwvM5gw4alVoNFGudHtw4HhX8QyGFXYyoUGvwS+zqKT
oHhm+y42CH4Xra+m7n5KVXileiE7Zi/sSmMUHc0YdKxs8GRQPGmlTggE46oT1rEmL8sOnLf1041U
Ans1AaTOVs+5O1sKRonRnwuJ+ilmETS16D0KmT0IBmI1TfMpeGNW6l6iEiiNgWxiJDJy2h4Goehc
JVK/uxDqhYiMVWO6V6j+sg+YrOUaBkaRYNlSCOW+L1rIswQ9Tq0FZce8CoEJO7lSSRqd5uwduFlh
gqionKhEK48UvLHkJkkmPNrLBrgnziZ8Ihcc9GfWkEmH4JZ1MLHknRDzC5qI8bA2gTVILYQLAf5g
n97gzX024Isbw/vE9IlMDgyeFx6xinXB3ZJ5auWIgnIO/3wTJqxnRHzQmdXhMqFR/AaUV/AX6byb
yNrDJr9YPakMItg4MRzU6NWXMsDJ8qA+MdSWjhpWgmqtQSIgE85N9Mli8O/1sABhOwWc52CikNGB
nY3eePelWUJVTrsmmj1yUzIjBy25w23GoyEjHG9BycV6prz4PyiX6O+qQ0BkIFXnsAvozfNd3txn
dKZeq+hTRpfkDWJIrGndYxjZriDSKy8WzjhYUUl2+Gjy8GCdiiXzsNsPkooGtroNBrxq/ck/0Xix
INP7BY40urqKi5pLn4TSucfokTYiWsezWRYhty0oLKaR2bJvXWhEJw3XXaN6ZqwhvRJmq1FYK2bA
EXnUoAjWEO0FwrbDe3xSSqgwI8SmQk8dwZfGT3kTp1OLJbSmuaGOmV47MtfthnaNAnMRxhRkg6++
JLNhZoB/ixDL2Y6bjktF2KRX4yKQNLCk4dlGhnRv1Yk2CrKfY/kTjtKwVFIPADzpQX4hBpay2m9q
C624UKXvyXQ8VMjV6VGXdP+AA/qwI6AHXIZLAGI0d9+m7c9FM9sP8j3gAh0Y58WoHeyCVQrcjQYX
Ny8NjxE2VLzm/S2eBIrZbaUBCCtXSW83Qqy8AHky/5HGlE4R5pZVLTZOJXPNR8jkWmwiETUhhCOW
W3R4Y2/SJjKg3PEAi8POz//JsMpbrklTYvQmTi06kwmjz1BYBYFP9EXw01Xo3PXSOqQnHrYsX+X+
YWIEhfQEns9DQoUdIzbeld5R0Xd0U+wIprf1tCfrKvxbNg/Ss1iTe8F0R/S7Yzmy/OnaxwRPDd1c
6SZxQIVktsdSrj7r2qoJDDawrXXx+Z8nh3RkKJloGRTygI/x+xh9eLULbGEBqWkMzVzu2JqGLtrL
1QY68qDvfEq0gbWfqFV0Vf4bttVewcWrPwVVzyEIvQ+VREA4cOC8fNN8J6M9yRs5f+uMJc6SVbvE
zrZsjgYTBEqhyIFK3Wj98KYNI1CAy8bvkR6GnMjadjBEBPRKq6llmN0k+R6604eua5e2hy5bJOB0
Ppo4+k9/YKHWfGztzTqmx43pBYl6UAmBUYKYTDURgw/VULCSDdlPe0bfmqayZz5E39tqBQKQsCic
es9bAl4JZ+4Z0qGpDqpbc+O5LB7GVr3D02ETZ1YHogO9eOoddr3qhXYFkDDA8QUy1hZ0kWRv9Z9w
GZK38ENH66LkU7jphfC9KvrlIAiaWwy5v9Q7jDcSTjmSSuwJQII8pmZ6iHixpDzX0yZc9aLx0XmE
eas62vW+7R5hKfvwJauPLEn2OsreVkNPNA39QzVOkS4DajRIerFz2mHOAIZFTgUCFnUDxZXYg7/Y
8ZaHpCDng3WkE1yzdmnjua0AhAGepJQ7iDaIopiA0CW1CQtx/wRHArhWvjSm10tdJgvRTtFxDxes
pGscUxtzF4gVQFq/rgRQllpEbZeJ40ZLh2VZIWspqQ5YPaWNqmFUL6nmqsv6X0PSj+Rx+qMFPQTH
dJt79VZIVc7tYZILTtBHC6ZtVoaLXxZgJSD8nfSyrWRCD0a/h/+31HLF1BPPH4CZKlwrsV1rs4ly
DTaqIy6cMNSk/xouoyTiVUlF1Epwo0oTGnJdxvomVwVXYO5C73JL9I8AVS0UP8xvK8Vl6hGczdml
kWQeDc/wAGohccy4QmRyTzJ9xRTbYv/AZy46D7qmrb2KRyjAQUaF/e7AbnZKyewWl0oWs53gk6KU
xRfQAaQPc0kMyZTJP9WKzcqJNzuLB/9C6SapuDM63QtWlXzXn5BwwGRZ3Q4de/AtOsh3UCfgze5G
qQnOchORHP0fxE8bzrMx//NDAqoBvGenYrHkqlPKUuLykR7Y/ykh7t+wY6KhB31S7/lev1JtC2f+
YXjBygDQRwezkF7zhod9JuXeXwVrmite+aSC9a65PJfMHPhPSRQBb8ZhU6wH/UdwoLilQp9HKfhP
8xsDlwkKx8ljBsgE/kOyEtBQd2v30y1aW1uAAH3JTArMgRqLw4ge4z3RliAM82CEuSD7NCIs14q3
DANo/vN3/x+1N7g7GaSYiYFHU4+y1VFug/KGc5Hqcr7ZN3k7bGb4Rw6UAQ3nlteAN9FBxHt/YzVL
4XdagRUmL+rqT5ZZsCPwVK4Tv5pjnoG6s3cFcEX4+zS+rA9M1ITHYO0QQokKcz2I9OBK+NwtinSR
P8cfYEnhlzyx13Dx9uaJHWiO1qG3VNbaBb8k4pfQtAnmDEV26oQZIEHMN8455emW3wpqDEMedjxy
L5amuZpn+eHCQT2Uhx1sLV+/zCfewkbDpfzg45w7py1nXyaNyOXdzLD/e8x5V84ZiAz3WPeiJOGq
yve/XiX2uFk4Idw6rATcm3wufDFiYcoFukZvIMLVTZF5OaY09xO8BZMuzhx1Pg89N2vA5gVpt4Vh
AfI23qn2cVFmtJ0qZ0vtTwmNpgYdHNb2e/WNd5EWA8auO2/XQw0SFtqh+kTYlpbEWyyYfuIGIdAV
g2xwSgWsQOftO4KWwTr/Xb/xCmVXkyDULSWcSFAOQtun+RYY4cH6ZCgzfxlT2x29hloc9NcePpNj
+iFcUs1BXq5B08GbDny7AGqdXx2g5I9dtazQbicUtzxgejB8YNK76qDTHCUpu0N3/eFzwzEHICZo
mwKTNBTR8KaOnR8Zm2L0jxnyT3Ln2Q6w9VokmcBQDTWyrLf7jJBOP+V4eUfbxLOo8zeeF2FdVoLO
wBsiV7YP9HNTbBVN+ehlQOYeOuompLZemQW81rEAsMvNTV+DKDg0f5xq8Hvstj4xEyIxxvLX4Xss
z0+D8AXcZmG6X7zNyzqW2lhzg4OPtqh/C3DXvBNzS4DVenZAbsXbJLrsLfXSwMRvlzEKF0Vh3Xcy
D2QDRzEW7ebQbrrH8CgZiNN+7XFvIT7OYmc5wIVleTFetM5MfOiBmYvNo5cfv4GZ6jL5YYzIN7WX
2K6oZ+c5mrXiFeW7NbnV5T9lHI8ZvaX6FNmNziwb3Esv8c7zp7e29NLv/k/DfIbVTK7XM/oQLjD9
ArQkZin8x3JiAj/OiyNTxpIngH+AcjxvZrwha4l3td6yG1s5Twvf7E1yzWyeM+AEzhmtDV3nAhHC
CW/FSxvVT12h/dGDn6HLPDTuokupoL2Kh/+vOkSH8h3o5d06l3t+ZebGgM6go1QNvXNAxM7ciYEn
+eYv9cmSFk0us6RlZQO12yCa848tge1sVgwi5lmijC36T1tcevNYTr2r9wTnw2V10JhVkFzxN/Qi
d2YRXBiUbOJ3lsazstVYcTNuN5tr/jfnbVo2nzis30eJRbZZV6Np7oyuf9MtoWC2X7+xuoeay4Sh
izYwEVlZgt6hB48VvE/Qni7au3dk1JVks60N6zUjDq/CigpXLoYU4GWMpKOLkWyn4M2irWBJICUg
cztsOhiMGYtUAeVbjE7ntkuEqBd/NWynrXcdnzCsgTKeLEBcgf+0MfIdfYnz4e04jeNd+JKvFgl2
tcvyw5iMJYmNpqcE5pYBvzUdrjFLXOsDfTmFCSjE2/wPVee127gaJOEXWgLM4VYUlbOsYN8Qtmwz
58yn34+ec7ELDDSyLVEU+Yfu6uqq4ekSLZNoES1zHZA4nAYYWqKsd0TTE3o92hQaEyj9f7VtRguA
Up5ce1of2Se5+bwDjw1AKmq7f9AW9XHKFLxxMp9BMomBXtrtBYiMaUh9Mb3wUuFXNleUTxvrC90H
dFno+RAj/Z0SQARhPFwI3UpN9h5CMoCrE/TpSD9AcSKMPtY68nAEybpFV5Ha7tzoSOtGtwVPbL5i
8qEVHw/H7WLQOneD6qcQwqCk28/GHxYNhG4ziCeeXVwLdIYQBHjIXzlQIPjXzQhn2rt5Kb7i/Xe3
wmP9oZfMFORlZurBIoj5QVKaXuPwRhTZOWp78upHWN2i4cfSkUE8IOvrQyvBxjKwJ42R+m4RGPUH
tDPKjLXiW9/GLK8BAgRgsfT/rIwY7iLSzOBBx9BYVDzxD5aM0LyMR2Vqe1QfIT/NUlInk/pnlKAS
ZmwZQgZAFiC8uDfOxA1Nv5XrjdwsKbhU0qkvTpF3ohBTf1S08EoXvn82p6V/bmzcl/60NopjAKSH
i9zdjcNZlC4RN5Qae4gxMIAznSZIWnkYu85Ugf5Sih64r1YNkPwMobs2dvDwoptF+GVFwoYAlR7x
TRWQpKJwA8Deg7q3N7JDVDoCmRVnxsn8q+pAFgWQIB2cVIPFOd0EvAy0nvsBhC9/STrLy7yzFrJ2
1LOV1e25hfjyRC9gHo+2jDf3ySjSn/lnSPld0xY537mdvRNyJW8y346giNHPksowJUVhEeUJkxJa
aI/grY3KCssLG/Lo02TG7JhGPdgNDYTs5dNch4UggWCvUd8gkGAt5MVMLlmdcAT2ErZ6EEWmCygj
f6Uux6QjXmNhYMeAsOL2C3LEs7YH6iEEqF0HVJHyNEU6/FtQiv4dJ6qsTahQPMkZ/mGSMFqw2Ok6
oI+pjKyeVLr/2ZwB/unTZiBnNpt8SYkDgTLk8mzfbNOdwj0hAaBupMgbDdVGXIUke3glrgpnergO
Abca4fOvMQhIydHgIfCQV8a39Y0MEFwy4S2qZz3jEgbpF2q+IO38QoSZvAJWBe5CBYigDVUdaaFK
Dhi/1y7GcI48CWTXIMAHYW61q8oliWQDRQNq1n1REaFbm4DKyj4j7djkcNXFZwluSinBA92fxgTh
ClWIcY64jv9R/4DJUw5hLAzGppAdEHvUUNKP6AUW3zFIuAJ8cRNa02wqsyBBhiUAn8LjDyOEqGm4
IthyCl6MVCQr6oN1Hz+tXzgQ8aG/g8O3o0N3Kk5oqLLdKUhD2zd+WZwJ/OtP/IMonEpLmcZRh0QP
XJnhMSYOqXw1J2IjFCDkI78lQmbIuPWS5I8+Y7dAo8Cpuq15dY9EwT6D4cptJ6QDac5deuCAFtB0
tNkqyIJT5qEBMevbk3Z5t0NlvwZbRRoZ0RPaPfBEHzGOBOmFno9YOy6OIYAnCw8tlgHxo2xy12Kf
fiaHKL3/JWEh+yYCrhZwUQgkWIHBetiEIHm4L0AhUiCmBwkew59dCVp61SzhqPx9b6+aExtQs2/x
FcDkROcDaG+hHxoVrUXdos+FjcsefWlughY5jWCPcKhhbmpz7klA6WhfBcJc7OUPHfHw0PKvJSrX
9HeLEI5sgOOaMk49x1dXqIF6tnQkepRacLKk12ecS4AcSB1kVC5ob5j37TqMHO3vTxhdU0yUiHnh
6eBFLlHQmWpbAjWLH9biFMm/o7HW1gOyS8hAYLFKZgE8SmUJ6Qd68Zs5TRU1Ea28jaPlKNOyOE9o
dVURJNw14jy2nKnox7YDQlyJaGjaGp47h9Hxt2w2GZ1E1JDRQEXG3bOR/1V6ympzczGONzZuSpOS
m8495aIi25bPwhVBFitiKjpI8Ao9xFSn1d9VF1mEGcUhWPtjxahdMjsJBEXQWtVmm4ZUhnklir3F
G8UYg/YXVNOwCxi4MStqR8BvhHzSxAmgmETRGd215I0tmHyE8glVl+CbwhFbtPdtnf0LbyRRYuTX
d3IbAg5GNfv1k5yO7HgiK8gTqYdgLqDpdGprXhPS0WNCQMDG0v5CKWARjMM1Kx3IIJUYJgNxBhk4
OR1q981TpMBiUMewiVAK2u1Rz0JCJKF1y6bfnYSveyeW38DS1koyklilQpFoZM2CEG0yVXbASDgQ
c4pSi/Bj5Us8i8OvPJ43Gt56oU9tJf3kXPkGwZt0nk7whWyRuZoiCmAQ1Sac5Xpz6SvUzJIZXgzs
vVxFLm0PVAiRjjIaJbACyNQh4AovU75/L3bk4MmC60p3JBEMU4RgpeJSknpX8zpeoRjJ4qDQgjZO
wRnENF7cmmCxtmbZEBy4IUG6iIg3aWeTqI7DLpjRNcCLw2EOcYFTQGuK8YFOe0af06X+DL7jS/ZW
vUUIB/2yHXHTCGWDWfHOmBiuwWuCd3Obb+GDCmJYl8/4prW04nn1dyyzXQ7V3FR3Fb3ZFrwJ0rYR
RTaZZh/kW9GOTMJFIoKn2cxgNlqkhJmgRbfgcqtf5U8dOfA1TNkhkgjRAansTgbMWqhferbu9CUc
UtbW3KTFDHbcVHRmcaY0mvqbQjsm8lQmLaOtpl6l5khfKA6E+yA5s1ZPL5K3VL7pfbeyRRrdEYRl
Nnqyk8Jhr/FVwyvQUSSi6GWmIROBhN0ztNJbme0EwzHqOTRZxj6ONpPI8iwSZwlUP0DjbJ7gekOI
XGGVPFNOzdb4phqHrLZwsr71g3ZSUls5FbmT3rqH8O3f4h9WAxaB7qEDe3Y2Ox0/ZV/etdqaB+Wd
yjPHC2/NVnizviEaE4/Jrq1fNA5LZb14+DcDCRooWAi/0UW253+OAEErI20kBSlm4UcjTheLirO4
jfMFmxU7E4FTr9O4uGZ19Hv2BidDFamH/jSFVVn9wOWjHJeNvozC6aaA6U03i9sUH8dgxcDR7t2O
eJneU8+GPkC5nzWJYMx8lB+QFliEK3MqT/csv9hzYB8todQ78140RkKv+Jk0fn3wTNrmbVgcCj04
139kA24uB0A4H71OCUAA9OADsVreJ5ozlnKCMTgKbKwm4p9bNluWPhSmWA/NekZArkROl8/ZqG8c
DyZC+aMrN66OcfKO4oPjEiBzbSjeC94q/Iiuk+c3oTUq4F9cPOMEA+CBpqVwqvfNNp2uqd9PHI7u
K71lks1qj6nCo/iKqHXQKfkG1QCNL4JD7jo8Eurvykw3qDtNHILkEV15EwfmBqvwhb4CXsZA6rC5
QDJ1TiASo4RugUVl/RSP6MpKCk9WSK1ioWrUghAsglCQzNNbTp3hg/5QSrHoGlHOA27o7QExCHle
jYtaXDXWklY0bwSedqDhUp1zscNT3gm8AYjUaTmGtUVFHJ5mhlghLacv80naRH0OTeqp2UAfHirS
yDCTYuQ1lKW2aXYT5sgC9ctZuMOClVika4gKO0n3LwqerHcUxXqKXt6SwDWfli7wTJjAvYpi1PJf
hZ5lHGOfOD34JSJ8U5kcDucEd054XgoxglgVTIvfE7cQ4VIjIdRN7/LLOud3wNO3+DPb/aGRhLHZ
G7YfKOYKC1ILUL/gNP4SAUMm+JP5sD7QbBw+oPXSmRPNHPcZfU/AxAlVYSC5dJ4o7Ic01pAeVO7S
Rw9Cqu6sX4W7lKEuowEBIRBMH9VG/FDIDMHP/XUHBfneQ1OtYQOAn+N0P2mmO8SDPbkKz5u5us3P
+Be4E0/HJ+2RWQDnpC3Ee8aPxsaMtxEhNZ2IAAUI4lKwQFbjZ9wrKPGTmfA6XZimYpLupXwhF1OQ
KSF5GM2Zt6ySmF8xv2AYG/IijE+MfOgfYb8yIkeJlmLhaKyMPyi/m5UNb4chkn6UTDBCB+LqfIqQ
SDNNLDzhJsEa4dx/IhYZ0xnp7iPF6e0OjikTm5CbGciSgVJQtOx/StgrzD3M0vAl8adZzpnCXPLj
5fRliwWT0yQ1Y1WH1cxXvblfkz5TPaVn5M4+hXM8icnMdBzk7eaE7h6RhA5wbdlwUdgpiRoYVhUc
c8YmwIx3jq2J0M4vpxt3yOUlBG2YilTXCBKiExjRVEBUfqmpfBN5qE+AIDTMAFUpUsMDAULRX4AA
BJwkWIQUJP4d74Qnz18YiMYcgiYHp2BIX+hEh54k0NxZSN47lSStX/dJEMMsmTbECWlgs1wH32TB
yRICPvPhH5Q+IdWQ7V7EIdoZ3IjDe3PoGcUcYE8v5tFOOtMUAHQVE+iS26mLLthZvUNcnVnk3DYV
DeLzq09FgIMhMj01McDrJjT4KzOkUwmBkIdPcK/1gGGvwycCxEPX42R5TzjhvohQgK1FG1Jv6gEu
8D5S06MDVM8SUAl79N0IyoGRCdB4P3k6AQzoUZAfEYKYFD5BRShbnOtfIBdq21wNcJPkBKoDDgkF
56JsgG0uOLPQYcAF59BcRLJc+P2pgYeerVVwbW2CkxQhFMAFac2NrPUFjvHwjdz8GHgHMMcocJDb
oWyuW3SJLDP4diBpCYpk0y3n03R/bv0OEEtJkCqYPBRYecUUEnEnT414gNELkZNBUSBXSUlCpoEK
Ho5DoQaCPNXjCY9UX/lnj5PEG06OL8rZ7adYrQlEpzCMDBzV7ydjx/tmeHE7AbI4Hl+aEivfFnoQ
4yITEeGcUnaGFXfDRGWO/CvAOJH1GEAYdWWAzmlR5AnYCMncG+Miojnhb8wBexDcGb+k/qa3ZJxD
P6b2DN0jv4C8Cr98PfMF3MXqZr7EZ6ZdegCUFxUS2j1YMUH7c/BOrAj58k+GNTjZlNa9qORC15nG
uTSnVk2qT3lleNLtTqJX/2IGB0IgTxUIkFFKLoCLpJVAj3xtktBgzctQR3rQ/uIzMH9jaqbEydGC
hJCol3X5IdysvX+Xp3FlsFDBkEDijVLcG2sJZqCNMpF9wCpqAnglQejFBWQqSD39PhXguJGOdQa2
8vJ7kbXv0Q7+H8LZ9Ouw9H/yxRhznA1bBBBGtqPLku9wHg9UoCfR2WIK4IEppgD/zoyAmrPhR06M
twIWKQQTDtx/Drhj/2DocqQUEjHfFz4yJBKqcqBVHBTZLXhrJUE6dbjvqfGEYxb4rzv6i7IT2XXx
pMGGbIKry2XkfLgBwCX8Unwxj/lLydGmggj4CHeD34GacN0nIP6M/ipcpytpB2fHeyRkClmUjsML
luwfiNI8y18ZCnGy5KN5J/hM/Dl9EssWq9TfygBBSvuYVJ8/QG2v8Scs6B2lPP7IBeNr8JxMh2PX
xhxDgqkxI9mFd/ZBiky0S9zFV/cE++ZK9FT6yylHa+8eYnceAFRwYnxRhfwDZk8UxrQP6Fhk9pR+
eBPQABAthSFOh1Ns2eqpvMz4Bs/4070GpwiMGniJC8RQoycCUdrpilqzkOKGP4duwFnmd9ZM68w7
juznDKr7+MsBOyKCYcET3sFZEydg3XNm00bw825eu4X44oTkY/MCnOCDeSWdFcEbR1Rf2TRSuU60
ck3nNnHwaZ6bQWSjhDndOrYF7k2FxO1UNhzDEk9ldsESfr/gTElTMBU52NGnTPmHYJh4kFDUR6ni
FsCKvHesSCTIl0DYs0JOBTgwMRaETxm1JJqJvO/wL19jC5jWJu4s2DMrBGT3XYa1zpy9DJOLPHPI
1eBqa0zeXfEGfNPfWdJcvCDt7JtoAGgpeBqfJE0CyxKyByrEA3TTphwvw5nLZQ1QX1O1mHlNyYHG
aOqrmsOeSJLXw4r3D/WdHZAEjeTQv7gvEmoGOzOe676sdvEBPYmmx/pQm4iG+aBhtxuTggqPHB0Y
vYccJcZDciosmmG0skbnuz/XBhPI5B2IAUVoB3tzDYbCTB1Z8pQmjAlGCNK8PN3rMebnMlqkvVK1
hwC/CW53S+7TUCEeXdldotQDt+gr9arQLj19ncSDutH11kI8wiyOEQIACG436tso4sxWc6xN41s+
F7T48aVK37WVOXW+U5rUVEzrZZfiFGJVFFYg4S0idGdxnaP9zqWxG2ix1jalhL9i2mCJijnZZFfs
ueemtMxtm8EHNa2o+oyFammZvnBPtG6Z1yR5Qd+11woFyCPUsHUumxhxxRKzRAn2Eihw5gbgd1mL
OigqDz/5OD6lUC3ePami+UzwuNoyaiySgqfB3wMN6uJKNmi+0anhWGGC7XEiyzc6VkmHVSTU8iBU
blme/fcj/afttqx80NdsgHztheJe0NX2AZIYDLqJyXHv7VE4o+cxYuB5oojjfYVir+lbFpm/IdCi
zY8DypVnZF1zG94cmtnT7/LpwaoIRHMzVBZ/v/t7qMUimptFFf2f340JWldjBCnt721/ryuTAkgd
bq1UxiLUH1+7VlE4IVPtl0R3dmmr2rDuy2LAMqDWrooeGCAW/mcptWDUcdEdE1fsjn/PrD5951aJ
dHX8v983ub6x2qTGB9OgZz0N700DXxZlKvY8Xw/uZQOGm+I9u5Kmv1ZBB3FWE0uUmYwJ3GzoCTUU
/5CpLp4WQrn8+6nHbLE3XeEmB3DQR2QRUJk2IL/GxUeuBu57FzQ0EmqKuYFVhzVrVy9Q9HHfe0Gq
Fl4Jie/vZQiTdUEJCJL4xsryCt0BLwKScD3X1uoi2uGLcUsL6gSDVuRrS6IJ0MvknnUgU6+NCgQ/
hKn2YXTRARmB4J4WUMUNme7u6aZoriWc/h6COlFpsIRX2eDl13ZGddVS37sS7//9oItpfc1zi53I
IoZVavqoq8xQt4j8x9vOQw+wiXL0NgS8izAFOWsIm6wKQypuXqHeqyweDtX0U4CyNA2aprT7++MY
iqySJRJJo96rqzrxgrWByQCepaK5jcu+XaaiGR0LRAIco1X1SxkDCQeV5N6DJmZPChBKjQL5ZFh6
f0ljxkxt0juTublOaxjGCZBOv8kKsqInV9ONbV6n3UuBOG6EbYE+yoBYZKEUD6BjEHNEZah2QscZ
i9w616FJo6xhtcemiIwFC1C21xS9XoHCJVtFL2iOloxi7Qp9tBsj2LxCAe7hdp1xrq3IOHfoMqpa
nq/alClflEZ7zwJrrgSN8W61pbEwTHlY/v2Y4j6F4HS8SRqM2axRri5NNIBLxHK4+fsxsnxr2Qzt
d+aXDy9GtF5UFDovMgHeZNxLb7GPIrngdTSMutgmR4wXKRVZQZKjTNf/m4hPKidc/XqG4m5HTx2W
CABcXJ2fgrJBsrXOIU9HVXkwpodEx7BtNAHBUkNmi5l+p3eAlbO/vySxslX9MvzE7GTZavmAjElV
QipV+l3bKuEu7p26Rn01kUZoB216lmMTs6k8KUB2p6dB5x/LHNQQdTVchIv87PvtT6b50YdhwQrR
YkVA1BzdFyQFMlwy5BslaXyJigKrXNgTewQatHVWhqe4QbAJ9nWOtHU+HBCi8tAuc+GaBFaKrBme
HEWGMafXBOXVDzwNinc+sLIFboNyluhfsqSlK6Oz8i+4zJ9yINUnWSFBGuKBiLIo4U3iyXsyrXNS
ZshZTQ+9Empr1yQxr8IW/BOxgb8HuUdBQJwezIrBx5yFGq0vBqgVB6T60mXgB+3eFRSR0rNhokQa
XI3Ic9dDbIr0Lpbh1pyQpNQS92g0uZskxocmg2hM41kKsRUCNxGWN95c2sYRLdPl3nfaNgiOPe7f
YqGIP65ev3S8ZQmJwM4odi0DNIrmYlijbWJ5FIHbVGJ0asT2ngrFrq/HpZBBFu7CXsaXPX9GqpID
tVfm3ewxRc+sQT4ljO1Yxyc2aVDyUoIBUlwlizSkWP6Kpit526miCAm+BNkfkmrrqrCa/EJd6U01
LiWPdTA1cMXlRmZfUqTi7IDHB1/+mgY+QmC+u1Lc0T/+PYRS8M6Mhwvb6MI5qQgWWzfRv7tHPvT9
d1uRT2ImOJyHzPip/QYNc1E21qql1XtVNaBBlL1+FQ0BLLqPpCUrbbHNpwfevq17+WEWuXfLLdNC
5xF9xcrvhDc0TQ8GpUMak1iULT9Y5IoY30srVzd+KW3LIX1VrRAewnSYiBzS0BMsELZ4I0VtMe/O
LJDyKipqxck1r3tP4uLcKxI5eU2DDnRewFYaRUdN7/Z4L4oLOfO7zdjK3qG2wquYSt5bVcXLQVfo
2zPAaogWtPsQZGtIn/AbfMqG8liD6gshVGPdQLk16bKlpYnCBhWzcsdakC1yrRYuREGAPkGIN3Mb
vYdD3mDsiuZxHOLUpKZBdypd0r9aKIU37Cy01eAnmP6KqvCWowceV95V6rnOXiczLxmpmMJN/Qn7
0dTowrAgAySjqG0NARpQmjCp6jxNDjqMf2hsUjevrmWm9gc/rPHknB7EThkOuiVeUznt11b+kUC0
TUJrHSe58tRwVV9VnW5BsGB6+YVE2YShe+F6wktum3apIXuoeA1ht+GaSICIyVnr2+8uo80toDyy
MscECpVn4AcYjde/hww1e1MUw/PQJR+RT3tgJUgMs8ELUBYdIdsr7ebvV38P/SghzJPgJVUNnb77
e4hH1r5AQmj370ffK61FgistdjgR9mZufoulKj15ov/fg+I3QLw40K3KtHQRRNZG5+oyyY9jSQcG
nFwQf9xtl7pXp9TaYopKZEKKUon7ptHrvdKY8TwQqe2poSwvVWTS6PvTfXR63f+ewT0n4vWCldmZ
3r4vJra/pVgLoW6ghOkNeg5KHJmOpOjjxagsmKaGdpTHRLwkRd6sm74DFpz+iDKgOtf7VrArpFG2
sjyaZK7T03FajbImhAWXq9LcU0X90BlqtK76QlnppX6WYng9VWqY0PwGv0UbEHNIqfXaUzzSjDZ4
nrjRlJwSvguRCqVUokembuRKW5Ee5ofUgjE1snsz2giHpQ5axOiVGBRKwNqtkXXrwM2j7TDoPbC5
kUCvo8jI5tEjmKnRiUYDxOgpTxbyNMmaRx/KwnZsYjSq1eLgDekq7Fxln7XUjaOCRgBFHtR9NWb/
PUSVmBBY4SoZ+GO6F2rAjUppkYd2SQcEEolAk4tVqcB8GkZX2xIMoaTQEOCPbXWzLDP8EaCJNjRE
g+mYs1glq82qINv1UWCce7UIF4ES1BDA9aPS+Pk1iiqMMnMvOnUFrlJyriITqQ6dtMS9gqZIUDGd
mJVWpzJbsB2p+5H1aIDDkZV7EXFYFQ1sl7G9ViNSkdHLLZguurBEXs88eJG8Ikz66rwEHAlH7m72
P8XoFlHXG4gy9NYF3Vg7H2mZAzjzxQBT8fo46P5LNhCddWM6cNiI12GX7OoSzxdLhiWdNyvED1MK
HvpFAZlyFyVYU4ZXNjo+dtPIS0GMNDbdpSzI11xJ6ap944YgV9CB/sgKdcVZq9CcWY7lb4t+DZyN
EciX2CmN9c/Qa7/yRqUWJ/VfY07xzgQXJR6VEO880LlDv2+q0+rbINXL7M5GDI37bis1+gwgW3qP
gbSrEwrUdbFMvJ+kYx09BuYtr15+9QoRf+gf9Jo00S2UzpixxtItSC5ee5aDu8L2GivHsryYyc4y
3ogAcug85BS0LU3QqAJtYUn8+9eQCPL3SVcgsKHcYudLiDCpoiTxAujSa5bEtOB0FCpBaJLdFOES
rU6k5GrH7ycCmTLBcBytpjCwttC+hvbyFH6tJYha9gyC6dBoIlc7UUFbmjzc9ie/IYDpdTIsAGGA
zIZvbqJ+VJtJB8a6NRgoIxeJ5B76ZvSyCRskTDTgfSo7K97NHwUWi31UPXkzK0PSrM1vXkPGSIbd
X1BmQG4hwTzl23z1FyLYE4hyvlVC2kpsLI4a88jppAB61c6Sj/Tg0ScEz18o0YufqMvdic9G9gyI
RBepUuXnLHSsT9ByVNM9AYXTHxBGThgJt2AHuwihe1l3AtppEJGI7eEbPQZ62RhRlNb2gt1f2g0f
KfxAmkWCL7TzbQd/UretS4OxBs7aM1WzK8pbtKOJcPwX3RNYiEoOKnbdiU+CLWLCo+YZH4FOGZ3B
q+xHP/WXzlsRXLKDjtRAg4lOOnL944v5QgBxqe37lXXxPLt8yO/9JftBTwBSKQSQSQNnzvXsMYte
Zkg7ECpyoqij0ZCAwheyhOkqsAXYK6AzMCEv2RJMH3W2GWRfb8NpvfXn4RsNfCJsZd8CLpnh3KDr
JQUxh6E1ILk1Q9p+svxV5v0l/6T2Neq4NM+HeJE98VF0R8VOra3uXxB15ssX3Hy+T7tiFBh0U2gL
4L5OPrTyUaZbnLEGvwGEzLpK7qOkFwM5LfCRekk3JseEu0u0LTDmwxUGMCzkSIVIi9g4e+oJ4jk8
KOiB4RwiN7uBjalAGq7j3wY9TRg/SLa/cW9CYw4TjFHfBM6QLCgSuBHSf3hurvPipY+ndgMMic0S
DsKetzFiB+0pqSAFWlgYTENk4QOwI2dZuLcjkchNFOhmtREcqwA1y3U7rJpsgS9qE99d7QTzGv7e
hfAOlyk0J+Ed5/gIYO1QsCLiPiiboIXRnm4tqz7EqCKm66g+uumCecCEw8VUvs7wa4h0W78PGD3O
sh9DXfbyZ68ep5WsXzLUNMnJYQGwDO96WGuFzbSlP6A8wGVgCvRfjH2sCEyF3vI5hhiww5Gnw7+b
MZygS5JMYlLWhcZiYMIhv2nxXoDsIjp+uRXRBKB1515+o8LIAMHWuwF7rvB6ACnc4NThZTeEJfJ8
KeUPS3n66josHF7AwOL1GvW8zMD+xUYUlXvBdC9qtDwOA/3yIf09Vv7I6mMTwNChzwHtl4ynOmdF
vbg5GJikFU4Hn4zyXrhVNBqIZnK/UnGEoI4wk3/bADuFWQ9BCqqWsc8F26NqLzljvgnEp8T7vyQq
ct1Cj+7Iks90/YQKV9QcY6p1TFP3TdOPgvwFXx4JXmI7AZ1AlGPAzGkL9h8qBA7RGeAXhEf0uoOe
GtWasxFbtIzHXWpC1s/2/jW64furgGp5KDdvK7mbSZUts4U22yDYGAy61Ni0+l76akCj0e6X/W8x
+8zjM0RRjlrIQE4PakHc11kzvFWi0yqObDro05c4YukfC9HadfFrULaYMus+8BuzVUMI9Fw/Ms8W
w3msHrGnkAvERQwGpXjVdyNO7+0PH0FXWpah4nertQ9uet5D8jgjRRlx++JLjpVH+uklF1dcCNGZ
yDHLFwiqGltlB+0v9g9tiCjivmx+W0nhq7xn0ZfR/jTZp1VeuSeqgq0GnqNrZBeLGKEYbpFCAQCu
DGUgqtAY2FU7AaqVQQxEJ5o1c+/Co7lxKbENxt4cDRs0MGz6f7EAljOEo4z3ODrH8VNHFEGdIW5W
1ufIfGr5O3lfkZ9cypRYUGyzj2LYtOUVxiW9E9hV4/scxYck+KErW10xe9tsVRPlDBd/+CqNt0ZD
IeBtxFBUPwEmmS4VlJ2v4t241gvEIxG8fSA334XUJ/Y97kDslg3qkVPLuCTscmtbR3sGfQFTYYBI
5phH17+AElNNCj8NGgQ/2Et0rEr2qoDK78NQ18Y4l8FL8rUmXZThJ9WXPZTICKOXzz5bI8aMfOek
w2l6P0HwLQwvtUEbeYlisUWYgeeyv8jZ4BBmwCJp0kqGKTSvKSChH38a/YVhbafp5E6sEGnB7JQi
WxLQ7XLwSBspUXIbpFUGwL3/0h5juyDggxd9Ch9eSJuL7b5x4OjWwWCNEdBUrrhupeK5F9/b/EXH
u26sBendtfZ9e8vrSxytzNZmmcB5uMFT0fitmMuIf36Ex34Vf+HRwzpRIOEDnyycpQ9mkGC8iRp3
22d+fjYoTbhzmkBSavfd2qCuox24fXzbBPOdi09oqZ5KeVW0TuZ/xx0aWvFZmxAru+yJ/rqXBhvo
YpkLIkMdDolp7NheKmXRgc7z+UW2QwMFY11mrtnSsyNfFWEiZi8w8xMekuyUQMlEPTrqVdSBsJXN
tyGtMReZotEknQYJx6bBe2HhmtmeGJxvsr9pCBoZ4x4cBuQKGtpa7OjA4shVd1M78jbyVSLhnyG/
IOa0SBKPhoKjVxtcCoOYPEJfizq0mR0gq0ejW78Z+k3XrtEULogsexxknf4Lxz5f39fqarhhTECD
jzbsQqzV4NLUzgA7jgAGhTzY39rMMpFwoNZcjfgchO1JDs5W/6tITgWrh4lZBc+wDeeado/lQ9hi
neSIxM9CR7EEMIKtiB2dtCBfJPqBq2h6NC1umg4jt2VWfTTdKsCKkbXSmmfQgegGlJ+DsgmQ/myP
C881gWHvWnNSg9LOaK/UOS15fDP8eu31K8xUIIShquCe0nrnZy/uNkEiTkmz4rbA8zbCtL5ludQ7
O0MeRxYeEQ65KYId7c6AaBhbq8xbTymPqE5SiWwW2Ej0UIV0OoPxXMuP0GfdR6TARKxpQqJlpd8Y
CTsB1raesPKo+EfsKkjtoLvxFMRb2SbLHNUbIV8m0I3S6FnKZ48e9Biuq5XOKFTsqWuj8JLcZO0q
Z1eanma0dyMw8KsKP7J+kulQJPVsnll9MaOrmw8z5alS0PcgvPTJMRX2RnQRYw9fcKT7cnFuQkQO
kD8Q6P02vK0/bDNEKFUKXJksOCNw10gxKYP0kapf4g/wSfNRnUN4utdhP34lt+THv9IExj6tvpfD
XF6XW8vR5/WKBp8ZglvOcOjXxqI7FJvwaW1hOtyoarkq+S2B50x5IASmMb2JIrBRha0YLoyH9tX9
cCu0R03P7n5cjY/wGApz86dFe4mIc60t2vVIHk57Buq865xSE8yuaNYjRN4uem0ZdU4sO/61f/R4
KpN24nVYTWE+7b6mtDWUFduiLqxMwj91nuxT4ivT0dnNzQWDlOf4lHiRQ9yFHq/fHMR2TehLnKOp
yMHMU2h7bKUo2HR0V81iWPL9EjcLJpzlYIJFUIifs8USOMyJAFX6kUJHj8i/w/dcXwrYjQm2jxBC
e3DlbciXlh0BphwLF/z8+JAFG7S0u5x1YnosohOrsQVLHlsuGnukhSksi3aFwQFKyf6CITLiEV1N
DZDQplEmI9oFpED7jOwd5S0iRPI8aONisRqNBcskvlUCY4XQxyX8pR3ohsYGlQKayOkqQGZKKhew
d+kthe6qktWLezTAksohGhWwKEHnCNNAaSOqWDcvdXeD7jFUF4Nmb0pxgBGlfET1/V28gkAiJkaJ
unnC3x0wssG+hML4nizC575DFgRtgz8Fg1GjOX8tEFF1e24h+y5/Il4KGwQabC8GiJyiXsQjWmIc
6JF8jD+rEHOwaebmKYOIIITmRemBeQkOhBW33Nz5xtFHL49KMruOmS412mpZSfN3VOI0LBHMeYxp
Iroz3xzR2Ha35IOMjkHdf5F9Y8ttUiEIkVeyhbvpz6h0Jsjxe3PyMsBw5Bv4DXI5NHMjfgC+Sd5Q
VSuofbRJwS7w//ggsIbgNcMgqjUanubkWlNeaCEKMCMa5x4k3kqibyt31NTu6ZnopiSLTyZtIk3U
LmB5XBEs4HVtLmJTt5M/kYYN8EH7VMaFCU3k18O4VF8I3tYVDmaN2woGHbRF0Os6/VMtR9sR1Zi0
HEEURR/Kg/w/TTtRZ9+0Xf1EgEi01IBmavMWCfU5mxEWkyLShaChnc3YzoC8AmIvWt/nAcaW6QI9
9YLhLWADbNchKzAt8zSubFgYWEDBaHi8lJKNCSw67ATSQkZA5dAciklJIVwQt2auWS6dC7ZHrKDM
zO/0q5C2+rumLdnPjC+WHCaH9cWOzh43QqOg4eRT/2Q5KE/u70ABC4E3EshmaaDvgVJ6tjW7eQxx
iJY1RjBNkjA+JtblrH77X5bOa7ltNdnCT4Qq5HArEpFgFBVvUEpGJHJ++vNhz6ma7bI1NiUSQP/d
q1eoL6s/seBzrEP3uWbOkGMuseM4hQP+VZQ7k5erwdy21IP8gDP3CLEU5Mh9ENDU2Hlhd7PPVaAJ
1oAXYhRI+x7Tg82WYUe2oEhX9Sx8cxoBfjEhRfNuJlaN9jKLERFA/QN94Ene01dn7+JRE1AX70lS
5SzNp3A8K+leeAOE1sT9hBGnisslDKCn8hfJfg+aa3rbJo0IH3GHkpkuF/18oTzhOTAhcK3cONvx
r1OO73FfIoXb+IF29clDIud289L8MZmy+lKobcQWIZCpoH7tYs5TiAgmy0g7Ma81dnONS+FhAsE8
sUe92z4Pwj+T6GbNbde9iGqko7CAJTqJ5soUpD++JmA4nh1WiTZ8V1f7GjiSdFo6wtqNCJwuA4ss
RpHJc6tD7OMoQlq5tWZIhWZuvYgdUucvfQBJVh1ctXDkZA8vEEQEepsYfQ2mz9MGo+YuRATGbf5N
UOyguEXWF2J1uDQYY2IvhYISX2EAJoQH25zdehhlUMI4wMXZwb22F0IlC6iMLekYMwxItxTCTYCT
O9gtyKLzAH3M7ArWNygitzuSkgGTBmQfT5RRzOIG7UOUOdNGxgpfkgOINRpBpvn28LM9R0aKxYwQ
vZVysMm8f/ghAa8jBDcblORqq5/JwWKdyVZW+b6b/wedjcM4H00HrNeNLqTL5V3EsNisMz6lOebf
xK9JV9L28sUBLcA4mdy2rcbi6LKHMJTkHmqgfQVhS9mBjcECUvJAjb+awqFkQQRSIhu2Wpl7FabL
9IB8PkCbi50ScfzAmu9pOTNtNspTlTtpZnP9pgtQEWoy2mvqEZ2w+oFR6a/I0QE9mkscQVkEleT2
+VA/4j8qFl+FJUGTzWnZxN6kbsWEMgJv+ZsqxywitOTP2yYcbDSWsP+v6Wf23PwNf9PkKd/NkViE
9kybwnN/7YU7n9fBOIxn46CFD9oUWwBcIkaOfu0w36ebFKqkuO66W27sSqd+Nr5Lh8Aub/aQsAPH
mH6V2zRd0lv6SdErHOWNdO9jdm6OWKdzkvvjW3LWL5sHKwvjP4AbGG58XOldz839IF8zwgBJ53Ct
c/XAUs9V80CUXDMPZq6K4bVwMlvgmCfhrIMWMtn/S2emA1pKZ+1xZ/9OG5IV7R5mNCw8vLZK0s7w
HN8owUpCUsxuEmE8272LnqgtLoa+65HIf6KleyDjw1JEQiICcH/pW9/UDpr5kuB1hAM24hCkujaR
84KyMyA9FQBHpeomPBg57GPUxvtV/+yVr2g88kznDBmAZVsEu4fSv/l7fNLdUbgGKgPgKCzHdVeM
riDTOe5EiO2aLUAfH9wZsRfxlDDucHPGKhRpD29BdXvDbtW9wsbDQodlS9IhQpyFiyBNL81Otcku
JhoVMhwTZwV74DT5YIkD+eRBowrzwtin0F//kdBDPLfUBpBRxI3gOrFp3CmIS2KCrJ8pWmzeCwFv
sM2HTOWAjA6VeBC7D+JnMClTFejsnoCn5Pq06B4WbGRBQvUDFcMZHKhnMzaDoQYC8BM5xRuQUwTD
k5rNEUmWw+iAoGyH/3bbEsdrizlkDfTYTzVn79YokxqA0/l2VnXcrNW1usIaeqluM2Q9wdbmwxxz
DJ1n068TUNYn5UdcWOnuFh7PB73Gk/6JKqn9YSgh8UM1dvG/9j06JhgmYr4HiZLBycQwxjcXm6kv
hx6P6BRlEwxGJPc8pFDNcN8AKK9vq/Vj3LD24UTuSQzhwCX8i8YBWPsv8nnemEn1D2ZY/td/cybT
HqH8tKBx9E/NdeLse37Q5YBb7/g2VR92/1IZ/6MnNAyNHKj6ARuYWggMDlCkCozK3L7cHBGKnSdu
jtZvTvktu4xh65eX8dI/07eDLfCZdeiUQMk+mKlNYFywgI/2e1Oxn4aPBQ2Ltcnf/2f4weVgfwzs
iaV49k/5xGpW+TRehFf1lwas/q7+tG+2W+8ckeQPAb6I8W76lICmrUNLqyva5soz9MShi83HG930
oIEkY+51ZAWgYH1BD4UHCFEGHRQrIDMveSb+41T9ND+UyuU9vRsuJGAYhSwnunB8/Z99C+w9Laju
RoCU9D6/xh/rq7jvd3UQV0fjj4hhCECKXeBH9Cu9wg6G+gxffbXze/+q/7Bn4myiDkNDpRPOIEyf
16sO0MdDdqfVid30yBS7GiAqJ/mDfq/4BvDQf3tPAtvEplIC83P40NIXftEv/XfyzMi09YEIfjxN
9ayKssQ2k/BhWAW7hYqhux0C9flpeJHq/VZGn+U/LTRf5f+6JLzaKvYpOkPlnpqVwbMn9R7SMEsN
62niZ/zv6f5/HBMqPQwmVBxBlpLqQ9f4RCZdqITFR3vBPgVArfzVEpeuCSMVGm3qx4SomwkPlLPe
g1yPDEv0CMOJYSmlj6NJRA6GIPibK9FxJCAN4tpwMUFbWIm8MMkx0tHoU6d5s7wTrXtmBuCt6DRT
uLISvjnulRHN345e7EtjZTfCq9yphPgKZ6vdlxc6puWV95qgAwOUwzeDYWD3uPEH4oqFxG5O5Awq
nMv4Nqak5j1FLYYrO/FfAyGU7RS+XCv+YztQwxYPfdHfoAEkCN6AyA7BQ++UH7x7Eb5q/dT/Lif1
ZeheJvDYTbyx9YPbUybbRmNbqseamOI6vIh/W0sLogLVCuwLRQqgFzhhFMJj4g5OGtic2xtUSgin
T/If/WZKs053We9ZKlGaGHIiTls+mOa/gee7OA8v9XkFv2h3+SE+lJf+jtkWpFRMdCABYxuoP0VM
PpZb30V0/+1xwRt6fStIG7I2PGPFdbu314eTKHv6YBW6f/xUXwoWSU/KPvfYgVqO+SrdAbWzn+iV
afyy3tUXuJIC99yf8c1FWvQdJXP647eK+NTFfh2HQ+xzLya0uGhdzBAOVZO7WrSnDHUMcqqvQspE
l8c7Ae3HgB/72Wca7+y9/eBWay/TvC9wh0aCEI731V+OD48kz1f1X414BPYfovXcj8t9zXYVKvA7
X8C8inOXfQPVBBnmkym5HI86sJJT+Et85Ogqfe2HAqohiXgHrafMgl9RWjnVOeH4TQM//af6En7i
2+oMr8KZm0PCncwfw+zyOFEBy7v8b3odvlqcflC98KH9k+EiADFvH/u2nw8WMgoggvA27jKyFvZU
vyBjjJrE9rHO85ZT8aG/MsXI+J2KTv/Llc8UBtH+Yn5hmsntwEdhvrY1ejCCubYbd5sFELM8dmaw
fLWX0a8/lpVK3ryAXmZg+YjbuQz4BjvVj3bMtjWlxjPqZd/bevhXxz3nrwOC4Uqw+GxdJm+MxIjJ
4lzdKgtOKEA3yKFwWwaVoZgDd6AdfAMt5tYFER6unBiwTEmkk5iZEOB8iK/l3XpPb/+tPwDDaQkh
hUM4D6QfAshjHrzIbql339odAowOwIdx6IQPOHZA++atQc731ClewqH6hnwPPZ4O+js6/KqQEI5Z
NPigttv6IE63E6pMQ6E32NThOaNJZmMNtGVegjcSyYaHqV2PNspLAaEfW0QSyB5PGHDwj5Bwyrx0
d/jlm0/pMROK32y2nOYaQemDqPwa49LQ7wDlPtiwT9vvTXRRP6tMUiZPaz4jZtmKHa0n9EyuxnCq
P9oPztLhBQTn8QfKm3UH6jo7RjLB09Fu+n0FBoEqzdgc4pvxDmL2zRZNNEMT32GcLLhkZAQXvjrj
1mjn4DHQ0L9UXNpfJ7JrNEirAQFdjznMjFBLDw89gA6D57GOLj6z6aUebJ3FQ/5AuXiAitGt54Ir
QpsvECzoUsCS9QAvU7E8o/fqdB9X9gMgSIVOz/1+EGcIHi4GoWIa8KNstf5mYVuIPVjnjR0B1MEA
srqZsLu6duhbUnAuSvoSrcc8x8N9pwNqdDcTu6SCt4CBDPvCJxjsD1SFucNX6PRSnBAUluf7sbcl
yP6QRcprtbryzNyN9GnPMK2z7Bz35hc315SC7dgN0bO5p+kEAfuF8TKJLjnHPZ0CmpsWg4+DJO2H
B7cxHzJZMDuaqLjBPwjka3toWxzdKRMGTgyOFbsy3QvBk70f8bK39Q4mQsVuGOjXPWMKZ/AKvWJ6
fClIH0eGnGxHo/fZ3Lr4uircDJs38K4R8fRw4uKNz6N0N2i+t0scFjC5mGwWdzTXHHQkAYrZK4gH
lzrenKP3WwsyRHaKALBYNPLqkEElOf1WWlv13lhF1W/i5SBZrcumT9I/Ot2DIrqXi9kte/LSJpRK
QLI5/2V1f6jyXwPV5AOfCjg65JtZx1Fqz0k0BW15TPL4b7XSk07iH5G9Qcu+wGyQovPXEUETRzHm
6nFcRlt+sEVT19c2w3GG/3CZTEsDWeXfYOCngUiCD8nUntVaQL9YHB6rK3KpJnv7v1NwqLk1oLV+
lcKdf7N2HGaIiiz1tJWNKN3lw2ebmjTB2UuHAyCmvw5JaTH6nhqflcHC4F/0RN3Yb6wJxsJN0ilB
2nFXldW3x69iqx7U4rYkPxJS2JH2wuBxjtntKSRWE+W+KDkh9zS6HaBCSsEWtKPFcd/MzcbpEH1j
AQfWJAqSNf4bq7HFxmQQKXBBI8oXi/GqUK1791BRtymn2qRQMczrcvfKdnQkCHXooUTkfYqSAfUO
dgFKtVwSiLLMci3IU5ba05phHInxSgYUjUY9VqTdKDAQth3dvtkWo1PXQHy5HkxFd20Ly2lT0Iem
nIENFVdnkorIoWwicoOLn2TMIr/PEQihBY2YPERBduoOw9mEnz9YyAZnlJ2i9tQ88usA6RwTH+SO
Z0HHn2vquuhuiXmgz/lFWcp6L1mORNf4FcMBBXsNgE0ZcBJCyYxkdmZVotLHC2nz9WBXpuDLLf4H
eru5b9do/puivy9YnWfpcFmqEA6gUy5Yo0nFeclQj5LVs6iQz4BvW+mmy6JbKTr3DeLAJ1n4a9Wv
NPGSCCLVseccGJS3npg9MprFW4wVBKcOoi5cgzTuWFIc5AP4QlPcjOhgjh+r+C1l90J6no61GUTV
F2y4AbZcJhy65T2n0hTVn6pCbt9bbdiRR3VRUaBKPkWO8ZiuhBEP4w52yQhnAerwbC698QEh3YcB
ssD8RlkIwIKu4tCNRz29pPQoHC+Kl282BjbAM6IFOfUioFYQVrBpWNQnU/RoAZlciTg1GHgLuipw
JkDplQ2zn/R4qITxcm+E15Y1a8eg4XcPcsdcEW6z6C0gRuKxNX0dO/JpP8D8kQMdNHmxnlPhkpj4
eI7UZHjTWGpXlx6EPUJFRkWEzIU93orkcSBi3pQiKBsIl4AoodOwIdlXxY8835XHVdlWdzVaYt1d
9fMDIXDDwpXITptETtKEQxbqE/VJ8x/lt0ACiXlNjGDhMhjMRYQEs/ntJmgwwIHuI3rVWuDRhDH9
2EnvOB/Pu0xw45Yd13Np+dhukzmexa61nDZa+WynaBgX6HAslpxaPMQJrobGeYU3xMdjXS3xNubh
9MjohXs2+MJ0MsoEwFNGUJOfU6lb9posfBSt5pmgds5ssSrzipiaQOChryv3rPdobkXxXD4Ygnpf
UcPqQcTbU4KKPLFpdvPK5dGMYSN6672/KGI441pU2OSUMymJyxWfWLkORxXOPNJBXxGRCO6SweOc
N2kmmXfnkNeZ9+mNP1p9kLX3or0DyeY9Gx94KHf9EayWNymuuJIedZMnX+sPIwpy+cDOVqr8FRM6
rBy6fXOT6C0lLMpuw+oNNgHPUr9LH6S2nLv8ijvSqDwPDPBGwwBDv693xgvxmISSD+zS5gwTJ2sI
6Dg1YKWV51ipep/1IATvIj/Tbpt8c3b5ratw2w0HJQkfiqvIe2e03DT3x5hVEcSxINcPClnT8VGr
72r+rGvvZhfSRXC0kx7bcOPJ63HIg9E6iwG3I7oLGSgD16P0S1BCghi1wY3koBaOVYFNtScQrdM5
teUv0akpvErmJvFMcIXWKRZHIiPVdNvpkKVhIe3Nh6cZbpeRPeLEEgMC9F+aqgZ8STTTn/kdyRDP
pii/5KjJlIDHbWpOieU1RFdxEtDqYKokhy3mwtK9w95cuhppWBpeAmndASuJFSbJSGcdkg/0NbB6
B12KT7m53ASYGP3zyF3P4hJCkrlH3bbPBu4bv6w+DMOP5fuDKISOTMYdMdGVpPt9c9WiQF6wfL4m
FfvfXdsKb6VkvVbXxbQVGHDYYCq2SGAV1nzM2cCI0A9X39SxpvPSPKitM+T86TCYz7UUVoNjlSwP
vHjbR5w3m7ZsucnqcheXFBdMSYJRic+F+R3F2vVBwPLoWpiTsThnHQFGtG8UFj4+ZIN89mZ0oiMy
zdmjksP/7ApWc/eZ48KCCMM2z9Epiii/waMLD4bBKgSd6FvQowhz7Yg0KHAq/VAG8t9x7jD/EVEq
d2EdgR0eIdwKMvhlFMSZL5FJDs0T4lzAxePr1H8bowbuI2PkKOqqH4toSleHdZVnybovgb5pQGso
jAvQ+BNYX2o4uv48Ds8U9bV1qbSGHkA32LhVk2csYa8fY/1NNC5QgSc0EZq/1h6/zuwxGJ0JQF6j
FxZ7K74Wpme0vtUcx/nNyj+7V3E9j8IxVQJJPGXGLX0EonDKdLsVnQTzW/0kjCepCTR0KTSAWIUz
ev6kB9U2HB72tHeyxN1qDFKY5rSwkqgOkX4ohaBpXmPRs9KXKqb4YCs1WeRNYyeEZ1987LMXgW5/
nZ/L+Tmtf2dkp5XU2Ee1/Kv7oNy64jjZZfNhEY+K6YvC5QFpFmUqKQIENhwIdFys09jZ8JTq3iVS
M4EvKCvHIXFUxYe8lDgR9uLKuZmwY2kaBk9JXC+GOBy1TLk2gWQcUzypiA2jj35MZ4J1ShXpBoR+
r++eKd0sXK0HZPb5j8xZ678TAryMAxq0Zi2OSun3FCzqImSwym4kLwqQke8qHb8Z/qWDgGIBkUgL
v033BsFWbPMbVsSkmLCLwE75uRQ+pB66mcfttyi0LNfHggVtKFhuNpKn5RInKWF1YkZvD/EosarO
gwmBLBPYoL0TdF2tvjG+WQB9VsPS1K7Wo5oFlewJySH606XFS0zhaOKAmd3q5SAmRz7GiMWs9SzI
oTK9CQskD/dVFQN6kbWzuRfX9ippvxqLCN8ssDMNcwtRjUtNNswbwZtiCu89pMjUKmgq/BRktk5X
ujIWDCUemcYKot9ysAbEI1uELGh21tsgvhRV+b+ziNdeh4DSDNkpXzzSWJsG/Ivu74VlXGe8SRGE
HFtKOS+wLHMBOCK2khTNjB+kfHxqhm8y+NcoGJ6g7DDHMgcz6hkxfxFln78kH8VLlZ21B2Wj6yp4
CVFOinS9+wQS6xjsVhdmiMKeHT4hPFF8+HObju+OoACiTcLenLl+UBwFCgqqTFZz3XXCI+ERVt1X
BriJBz2I3GZkr7F9tBuLUDY8Et/xCjayc5udDfH7oV9MNmT4trFYI52e3cStKeO9LvzWOsBo40bZ
6zKRZQI3IQ3WQyQj3ubBKov7THMxHefhJBifGrpM44yCB9y/Q76Uy+dRx8nJf6jXCY2aua1R4tuE
B0jsxqz3qrvFByX4enbNRq9BO/RGLjx8h/cOa7We0FkW6KJWuHW8XssE09URwYU2Ch+9bwYVWyYl
YB+8QKTShBdpeBuuLZAsWPNanLPhbRtoMgGgDr6BfBjw9v9b4uei9mbwl3n9pV0qIwfRHM1cqZNI
ekdfIhWhstm43DQ1NOtDrAZciCp9Z6JfCrSFR3BRZqZtXKs1/I4cDDxZ3LOzHyNQq5YVL6zyNtow
uZVcNBWBv8vJIeICTZHlzBh2luG3hjdTW0yDQXULvDstOgs5XIzZPszWmZ2Pcs6sp3ImH+g2KrfU
ehsnV24cJLgRl4La+pFloSaFBkibEuqoiOwyTtmCkJWuBzouNIXypZe3ZMULs2Jzrbw1WMyw+oDZ
xmIYTg2nXGTSpr7Dfe12jzbUOjeGZ86u8LbGr0LmKC1trjNYr1p6Xytbl0/18NpFXqG66uBDdxgb
l+FHGh0xCfQaprDHXh2lIThorLg9chcw26/6A2SkfSZlndTZHLUB9MBX1gnaN3v7St+zBB/vw38P
vQHdqHcz2C4sXaiWRoYhoO4VwO8S8xNtoIrTTPQ9WBiESoGa4sQ6QCIaxPyvCkZ5Bw7BzLyYF6YQ
YJGFbSdOyxcQZKgiXI4SJQM4H/z4Ft+nDdogDGHk4VSPyTHRLiA0WvdBoRmJ2jVdYXoegN/Ye05y
9PWIp08zxvgSXLZTPyqo6gmpYKpx2PhmGJLq3JuD5GcFLMHbIH9Y6m0FxcU5YBpftMeHMrMZ/seX
uBMAKWlrAEWm6mRK1wIHKfbD0nVma2CBaQ9RiWQgORbLW2H5PDcwCeXqUFOESgykBOXVwnuZlqx3
YDxsjY+I+SAOFeBZGEezGGV3be4EVBxyEEOWB3s8q0lAfICmHQv8VOlKuwPauny6woqa5sAkQPDx
/ph9ZgwgrVLcV4k3Gbash+X4Wm6bASRdU9hOoSqfEuPeWxfFcIhM1H+J/aDddgX46dG9mq8Y1H5n
m8FRbY8DI9HmdxGzskYOooKGH6yMmS1QRB+3lmhwH12NK9wLScJW6iNzL7UgAzio3WFE6vtdaAQP
ezkJ6ZAhmGZZ0lVnVX9XlD9dZ7D8SjCbEPA1OAJKaQuqqZfuwWSx76GkWnarerN5peCJyrNYv+hG
CFEXreoj5yO9VQuB2XZSB0l2F0TsYzyYzDqd0xyIkTcmDiz9lbER/3jgAoA9nbPV4fo9RH+MAjXz
5/mNRnPpQ34G5kFppr04LjIzzomxQJSCafXT+Dg9wGhs0jgtSL9l7KKdQXHE87mXFUaMczb5PaVX
1I6Rte/woCv3oKZE31SLieE7rqwT0WEQmeQGTuVBHkKr89jxdkOYbGexzS5bl+DxOQ8iSFqvbb2O
eZh2DRhGYagNVPlq1peRTI2RkJ0NjE4iV2uPZv9tNsCz3eorcwLd0S/mA1DWpW2Og7Sduua1ku8d
L9UFhuHOwjVjJ2uYbLK09LSyE1Kaa8dCdXp4XeMMxps2nVLrQDUd0O4JL+kYDs2JxoNBT41OYo5g
Nhxxtkx3GY0cqReS58xD8BDsjtjh6VBE8KtddJ0VsEqbrP4IqEwTDxiT6+tPXpqvvcwSVyrS4FPE
BVRh0cr8DLlAPM3ju4B32MpOGGrC0jij+ds1IZsZKLoSbl1LqBgYbpG+cXhAio5ea+0ccxRWN3gM
k+xYtQ0HZhmvj9nlN3F2qUkM7J7nibJNSbHyu6Weh/g5haaW/MJUncbj/HgfJ1YFjOnEg8LnMVp3
ST1dc7Z5qvV66wxuCHlgrK9ZRHtHbWarWcrr3lBv1fA1IQ9Q7FFwTRkTcW9NT5P6qRtXsfRn6VDG
Hr6GC0O0Ti1mJrShx6V/zby4osXwmvff8lckuz3G60P46H+WwpOEMysh2ADVtPGEDNOZ+nOh0NAE
euTpFsvd6oX8KXiKDritEjFs4NrpziokLSqH2xWeFrvdfwhHltgafBymICFsYVGu5QsNTp8e5PjD
UPcIYbA6POXtW0KboV0UPdy4BFkFuRkiJc+auDnN9JfcWEOEFtKKlw2Md/2UIHowjlYctslh7Y5j
d60zHsvHU88SUUtvtIOM72guRI6+5CNHHhyNQMvJ38jqD7xDVg5L4WbNOSbVo//WNHKl422ypCEr
IncV9vriZsvvMH1o+V3iIm3wiHBgUlmL6xIHGrQgwP4yXMSD9QArv8SRN8/nMiJrY1+2TsNeVSKV
DIh+3+rHsQk2+lftskbM06OOlxKFeV3eVutF6+wErzC75Nl5/OvTFzl/NqANR9Mn1gnldNjIhuDs
URiLdShvRi4q3jmd/rQvTK+FJQNLSLBTHIugKan8ZcAj99HY107Ij4MpXlY42koQCbYhnoacA4qr
hfMv58W8aRVygsFZ1GUuRHX+SHHb4ASC6zSPFxeoNoFeBGwTq+RYlfYANwH7LxCi/ziYqLcjXqpp
6J0aKO3eMJ+k/J/EPq23DmkC/zA9aNaHXrE/SXM7Ac42WNtYhezF0auRXw3ppRI2TlO5fmZ9ReGJ
WANoTBQG/ItQ1j2l/y2Nq9mfk9yR532pbxFzLKmj//CrJTSaZwOy24Ndm1L8iyYWmGmYpGcxDvTp
YyZBRnzOGm9L5Ft/U7z8MCdBhIYXshhCsKdxmf5ATtheKvS96DT1Qx02OKCuEvJ+LI2m/wAR70G+
58SqX/SH4UXGpmyvGkRFeUiFdWyNZHPBbLATcZbF7ieVZCYq1twFGhCQ5sd0y5iTJP0rhl/YpQFL
/CF3+5b+9jBUYSuxgWQDkBig9SC6EKtTCHE5Vxon9qNRHw3UnT0UmxISmGSzK9vV6nO2oPYOLGRY
iNO6c9OfesCkB2eabxlu9bA1bkXcjKzddAP9S+djbIXIDrrJht74KHwWJF3nPEgwWew1YhTci1tg
mnjVGm5xTJNrrPw4/BV0698VlLEIU7qKgyd6fNMLluZNb38TFm4MZYAU6+imNHOPsCDqqf2Lulf6
W2OASvQOOpSoYV2fq+rQ98FRQOlO6+RUqd+1YVGGDc50nZcP2DMjWjHe67YNqmWbBeP+3lmgPdAh
MfDUevSv56jwOos0gPdEfIYAKwkvZozsJNTghDfk5J3U0Rczt1B9UTkgOiiEc5+/6NHJwOltCIGo
lvhumN6qQMo9LGTjyp4+Izu6L10grcep8VBZckfTwKKJow2yKvbmYY3djsaAe2zWQLLgTXpm4mm4
Tupvg7KtSYDfep6dBPU34mc8kFCeQUQLUvNZlb05RTXrLVXQvI3RrePNmtbBGjyCL0ygnQVH4uto
UFO82IOA0PYsEva96UWi15gwiMFLLhJi2XY9qRg2RAD/PyN9QTqEOhTE1RkXktLcPHbYTgHqg2fy
oMAMhSbXJD5cU/CXRvLXzXLQjaJTxeRSkGVnwxwGIVin10k9NUaI/rEsfUPxpfTMV2DYs32SdDeD
xMVtmn+NEQ3/cbB2AntimEJ+vCCp9mhm2hj0c4N+54kOJ6igPWdexlAtBxwSeYOMDqgOOyinq7hX
nP5xhU5ajXY+u3oZitkBsUlSHrvPCDy+cxnYWUlGi59W+8l0BvG7y0i2CiUjjE0nTRyw4haTfQ78
wU3Zqs77fiI92Yccq8QHFoAGTAhWm6hIfcXwltUr5DBZnLYDXHQfrSNicwZeECG5dNblMKlXERRz
hIg3I385KMJx3mAHNyI5bvu8vJIxDXcisheftMrptzByu5yvZYlnBwj1VWV9w+VrVsXP9oL2iaCL
9QNROEP0+vhk486jhVjNSly6ssyiaWNG5CRmbXpuiCg2r5P+aWUugY7TcCLBBk9mrBl7sTyWJbG5
PNPiELJ/GoptV7sUQbk66+DCu2KntARmv6/Xm9AeFKyH9eEolZ40hyqk3QEVyxMaO+I+bWNwYXvF
65lzJK5/FSacZnoZky9dvkbNK+mOs0adCMb4QKuU6o40vENaa+qTrDmQrpP4wKcDwJOk3PNhTaAV
rk4PANnztLykHPcYSyvQUJ20sCGFRCi9+HGEJ4fNKPvRTD922ltWe+n0YeLDHRFLUHpiyoh2kNpQ
xEFu+cznZ6FxGA2YLzScDRKmgKu17TrPCPcU6j8SO9xWm32VMil7Qu2pyXNdvU/tF2YeNbNw7ziR
ejVnH+yfjQx3MViptB60PHRWk8WBXcPPEN18gKM33EuAjbHEMVO+DCZUSkODvprMhEKkcvwVt9Po
1dM9zyL0BQvTAtmZY2keU4wqV5vykq0OIxWTlL7sHv9kJX9R8rOl+c4s33JqMzYpqSuM2wBd/A6v
+/Yn5/ITqoIhsxEOw0lRT3ucoSOFUzOjYjZgHY9c5pGZpBd1RLtVGZCBllL6V5g+bBIic5rsOFmA
Mg4cHUvdQZkHq4KjaKJ8BZldgDLtatkrmPLH+8o69c2xrzgq9pF4nMhEXJ/p/WCwjHBV4kMbn3AS
ErizdAdUVItP5eDx+kviw4MfQGUnZ1IcOBJ67zSKy80EKYfxIi88tQ+n6HmoT63l9gDr8EdfEXCl
ioOiI7XCRTtlFi3GTR5h8LrkFKCphq85TQc4zrkc1tqBfa43LqggTqsMhSK9zNldzIgn+Ydk0pS3
b1wT5MrPLaDE/Sn030W5TyuUV2BaX2mO7czWx4UVpJjUVpcHbcS18ov1MNqBMtnvZ3TU+OEQl0uu
Y+1mCBdeFGg7iTAE2bQrMkaroFF8U+XZJzsA8AlmvyZCJoX7oDxMetKpCiXzB1UFW34F2GBeoSOE
4sKm6n1uKfCg6ZZjwb8UQFD2iLVKYgAy7V81hCrkBO1Pwq/QmA+YuzSk/LDZJUdi87FHmYlF/25Q
j6Jyznly24MxHB/rvph3ohGUBYM4zwQ50tUvkLPR7dQFoMCFj1IUd1RvdG5Mn+w2LAPuB0vfQF89
rjmHb62EAChw+azuGkGcZ9jDVRnBLh12toe1i6M5iQkVeDA6J9MxUpcNtqiiWwq53YDkVNWpWq5m
IHT7nKcCYgXoH8kEMX8hoH8EHFJ4eywdnpiBIONtHQb0DUuHreuI6sZj2VjCBIFsRU7119irY87E
1bBZgOjzz2A6vfGtmlFYqkyKxHYZDHYKd1fWXNXO+iiGhu4H2q5IlrYNCNOl/jp4xuRe0xXLJw5c
ELee7toF05cgtXIWh1C9MqQ56AQ39pAdneAZTf/G0oKsGMvw8EClVkytH/rXOrOsu9JCAT1mgjOy
cBIClYBZND7Yvi7vfUYlDFb9UoBckQKxNo1fE4TFpExnaEumg5BCx84AJHZDAp/aX1hr+Vf8YB3F
+MDPimWq3wLCKMLPQKIB5qUQR3/B0Wa0xDU6aD0QGeTwWt94g1p3XIZvXTqqNTxE6PdVZc/YuK77
NtvhWSzH8FQGH8EOSjW0nLgYOTAB4XrO8a0o4BGAini0T6p87Gdyx2OnmC//x9F59TqKpVH0FyGR
w6tNMjjbN76gm4pkMib9+l60pjXS9Kiqbtlwzhf2Xhsvi4Bg9nF5Su/ISqdvXD1AXvEsEn/woFeO
LV9qf54EBTEZmH3c6HpJ2MVpyk6rjStlig17wWOUh1yS7Z5jyK98HwgkrPeYSHDZa6SDIp6FCHna
JX34gKzShbxgxrj0n+ghcbv3KHrJ0Nynkl8g8kTdh7D+R3/YWgOawy4s2yztREZmeFA4YfN1nc16
C9+s/g/Bj0DWOJGWtbNgpJJComT0oJRC6z7CwlaAZfP2qwuML1IS/brYGzLrBQi+IUvHFuWA4GcT
22wKkmMNWF6RGfoclOpEjyWBuoETTOn6S69L9NGGSVk1YxTZLyIJUg48eLNxgIYDwde/YZe2L5Df
Z3QSrFHU9iz2rohfgcUSYyvwHLH7fDj0hHmOGTCBqONnDYZXT3kc+nlfkccHw74LkeKRusmwAf9e
t6NMYB1lIqfCwiZ7g7LniuHzlr+6Cy+9VvkD+/qc7SgLPNLFCSDeUPLFosfaISvdTDlTlZrpX62f
TMVt+x1FMNa46rVLMA2yQdmOEwtMzkI2mWBHyBnYVctJ7IGJvs4lEoAjY9CESMIe1fouLZz2HUCp
VVM8qP+iWYEmhiKVaYh5N8kANvc0VuizGQTy/iuxgywMfiG/BCsDsy6t3aWgqll0283i4IUg+2yd
cFGFbdhgYexivTaoDhqw3NxODLAzov32GrJ56WzNN5N4VWwZsq0DDH5/kA8J3KDMGN6so11F2z+1
i/V4KWab85kpDqxC2vIW2W+OhRLS1m7E0A+xXdoab+Yf96WOqAJzILxo2jcdF/FWeQDyRi7HA08q
b5Bl4VMPevp+YBNPOJio9iElqde0epyZ/QNQsJGi5ssJ5wdSDnPb0i8l26ZzG9bCPNA0L2z5IaNg
QtgqOvs1acvO8IwaFUpevvh6EdZ4KwG9POwuD+g12zgcr9W0y5a9jqQAzobsKlB30b8L+LfJMWCb
taMXWKhxubsRvxUs/LxG3ql0eAbl8omN5tDeqfYy4SQTeWRZu3ZxxfpozYSpOganm+Hrksemhh2F
aNrIWVmz67r9gBFypICP8fghuhedjHt5ctP0cRljye1Xv2a0oexGcSt2bvLB7WmKJOL6Q3xkyOyY
+Dx07iRKix1KkJJVTbkTE7dfXYUIeE7QXpGCegZDDiRmiss/nEtVehiKT7vvmSe7CSN39GvYw3mX
2TUK9kS9l7lLtcsZPOExpuI3ZpdrSTA8dAARg0xMOIiY3peGnx2cNKJrbyt3N0UOjRwdK5GLLTt7
lNlypNs1FWAERGyn5S7fGc8G5OKKK5fwhEPKeAXaIkrAFnRPuACO6xxuTcRGSccvhe5jMzagAC9n
nmzXpJ9m4CruKtFPRDJeXZSKWOPLcisRQ1PbaAGr22POjqLDqB71okn8IUyA9IFDLzAGN4WikjpU
kLRDns6BCroarQTJ5oRC5X7ZB7HAbnT94wla8uj30vhdb15bdV8QHde7JjcdOwIDW7PP/N980Sf1
p2+b3SP9TCby7/ZwAti5jwAeADzi9Jpdazlr5E/qITRVxBnE+bLWeKCZY4XKDVJojHmYQVPQoJTR
yX9GI46VzIK7cn/ybjMtzA+tcrRHCceUMGfYLwQY1bg4sSBBmxK1M8pIpk58ZN1oIw/OJWcdVUIf
17B2Q4XPo5jLlbmXlTHqbKzfrhr/Vk7Xs5/vYyB/ZU/uL6YUng4BHEUDOWmCO6X8bbczzFsRDfAG
RSp3vFp4DdEZIk2XTZCMru6kej8LQJaZy4kUTICb9N2seHWBd/ja9N/0wJSM8zry/uGVYpSNjGl8
YPZEmU8exdEElTn88VuqCF7re6Zyum9jzvmpjx9EZ6H4FkXnmfbhmMxbaaFhU6e8dIFYTjDGHj+U
4wUqPVSYfAcSPg/FL2+MoLKCabbH7cb7kBSr/taNscrAjpv2i+CD0LzCwPxi5ctgjikSIJSn6SBh
nnYu6yW+HhxGww9jJpkm/rlhmab/sZRJtB1rtPZmhZhF1dfquD6UZL3j5VpdreSmboY34DB+4dNQ
uvGXcpvYMlJxEL+FKXlwc/1AdSan7gxQh5qQCZZAFARV3ZbGcoJchh1gsRUsw9228aezJSLN3aDO
ZrvXukAsQzHWiUnqYm/GH0uHzjlry2IgFmGEltPYPXmysYTh6sE9A0j8AG4hrL4FX7vxP5HlYuxY
+Jmx4q2Kvv43+2APwWfE+4eFiVWp0u5W39VN+mCFPb3E0uYGkJpZIv8Q0SFhZwVsgdqW4W+koquv
FESAep/b2C3YUi9ht31+jvTCm/ZGnZaG/f35isntp/Ezag1O2jWgjl5fHXCbYpXP3eZYnhlgPMA/
sCvbRxctdkZHDxB5uMIxkqhPNrmXesonSCSEtfU3mCW0bgblxoawzz3WArf8ma8KzIyf1RiGLPlj
kVzKGCa5UDW4Z/P+mnNr0F+YXnQoXlUcD7ioUIf5hMLJTlS7TEcOpf9k4vIxfySn8cXkDwmhTZEk
cZEPJdilbeVYJ+PHuqH0Sf8lnnFOXZYd0f/Be4TzyaZLUbJZSErfVK8283PkEMxS6YXplgh2eIdY
cuj+kInQs0+qj9KwdnO/+2IG8gyWc45KH0jVhznbnYENYCvtngMpcFKxwx3upxjRmyvPnfraIxzx
80t2Av2e0faRFY2RflO/Edgc7ah4wCQUiFmm3fyFlMnmK3xTzwhGLSd1rBD1D8rOp9PaVukyOwAy
j6gKSz96CUf+x1B8eAal3RygDiF+NcLHOX9l5B0dSNrB5LChMGm1g+LXv2x4Y7hC9WY4yy8ub4BD
6eDnh+jMcevWbuyoZ+C/5xRK8Wb8S37EFxwCVBLfzz+sS9gnV64kpsEL/ho39WWHfEMHz9b4UWUb
RpL7Nqw8ye+88cD45Ts7kd22Ixn5UL08+TfNQbnCzXSjE8k853SXeoyxvOHGw/2r/TTzhqX6/dJ8
R+JW45X8P0VKO0+n+Vp8A3TH7YaIn6nBu+kgj6P5+IveHn5PPpLykbzwNvHJ8AsrHwOi9t6fVbJQ
+WHFQxoyJdnb9Q75nv0M5TdhJ+ytu358hiP/yW+zHx2p+mmMlhTqyw0D3Ykvza938TU/Si5hbEF6
AeTnKvbzGIcLTkA0Ftfsozm2u4Nw4l2MLggTztP/jqTm2By7I2/Jk18s3FjMI6+LPqOX6OVV1C3M
PGuZHOWX3Ocbgu7S/GGt4AFcKHm5xTUHzUNE2wwxxeXV0Fd82Z3ZySRvs85LRvBooOaYJ+2wkOHb
N8HNStvxK/6ina3m9WOCbUuZS/BZxfMiufSgZuMNAj0nF06Rcq3BpNAsFj+ByZWIdSF6VeI9B1ZW
nJA6fc4owjGSg12oMPG6A7uWGpQn3iN2kljvwQcw7qOa59/FLC5GB5+U8IZKC52hFiKbKi7lDZEK
km71bDJO4lGqABnORPm8MkDCUDR1ztTucG9MmUN6ofERv2GoYMs6SkGfXFkLGwQCcEWTyiHvUaji
MNxzx5WggqqNu7xj5USy8Uq7T++6WEECjcjYaHfYNtjqTfnVmlHGl/ECk8JY7TKFsh8pMnUm9kbS
IuUiBTT/HhR1dPO2IDZPwMU51VgflOytk7aglvED5MA1yE69Alr0rTAPkRs55e6J8GMT/cMXi9IW
bdEBXayPJdAHWuLjbQ/no/wqvj5+q+v4xV16mC/FG5sFgtbG9a7fPP40XNvx6vJZI9RY4TFbBZfh
EqmrVYd+/7iLQf8+9tc47MB6XZN7stev5SFHaNcJFcgBBnlmeq9GpfBlabz1z+e7kle6k6SsJ9NG
uNUxKV4ph+1HfwOBxvnW3vMQZRRH2mSzQOccExXfRJ6JTnVBQxz2lHg75Wf5tQwn8er9eFxlAmsG
enRnC87pBc8GEVxztTme+x/KZEYVXUDixAmHESwL47sIOB5eheiEuCyzsD1setxsjvmBIdVDJHed
3iVyxvGbpYyMt9apf48+59nBBrJiTxDXLXSwu8e93peY/HHWzvbzG0nO5/xv2j8ZqW+witQnTPub
RSINlSBcm+k0YrHkhf0vVyoJeXEdCEjv/6DmvTV+/57sG02GBGMCkxk+CNlilS5veC+/wtVHvKW9
6r6iQxfgg8Cd6Vc3dQ8Lazc3kY0l8ij/DTvJJb3oe3wrD+Ibuu6fWDUxcPMYFfpyS5mIAD8kR3rE
tjEvE+OZlC85muBqSBKYX1ENrJbEg+TxM9QJBBwdw2Gl5/ExahpWal1OAuiLWQiHWu8kN07FN6ZU
ufTSN5+N+dFV5EFyAmwziXRmBy3qyAtD28WfAVUFnbfHF8qop9S2U+ukJKb+lNYGs1A2M4wFjxJo
60zjmDX4sdFhI4wDKRoYyQtEdBZtSoqO//TknAXwjv3HtFlu58gPE7LctqxdeF7FcMTjo63Zw0CV
TYcB2kDyI/TCcs94EayuJIY1dYQKXi5ErzGxKnuwE5uLpD7yOvfCe8OQs6pKy8+kEBATDFWLq0Tq
rK8WnwcOX0WxrVpGrUH7UCUKNipkq5E0BrWmvVEFjdUZU9TAw2FsKbfUmRtyO0xB8zxjjCM8scdY
/CuuLLTtRZVhPiVt+T0jOKOSmxd9PFK2gZPA63PGfImICPA36U4Xo/hk+9HON1G5x+q9HLyJv/aC
PUz0q3WESH3tFCTFOox0cGfpWMOyfayHUo1LVrvyQeNmWWcJ9Wuaw6W8oTupY0/AF0RPZE23aTky
Foqqc7ccaLI0iCnadsj4pLyKY5O8IwDXPODrxc8MgE13Hfk5dWTxZo3BULpkUCCNH/JjPzqiTsu0
6U4LMJxq21nujGZjufKU1DZN4ECcKMcXZ/4PRppI2deI8Wj11X1e7IVkh7F7SH0khUyMFGOvMk96
Hlh9ChhDmQpopdthr2y4N5wIqOYaG+tEW+u3eaveEsLJVDuObAAIrGn1ji3nKdZoDIcdw74nj4XA
ccG5Ifui7Mtg6J4qdeyJFkgHaqAdAIHhigseRFlDqV91HjZBlWdVfomtu2h9mFROc5CnKEQ2oHc3
TEyT4UNR3pTs+MSMWlZ7WlRWuJTvluAvuNK04/wMrekQiXuJqK51Uw8sy+1U/+V5igmuGbHKX1Br
go6ameoBmdX3zFuBOarsADX8H8whYL5gZ+NY3hXamWXWv2e3a7pDqQbDY/dQEIh7ZMY1987EfHiy
lI+sOQt6OJXeBMmucErYgfkhxxxHHDrsQBZ/P+AAMlx6bylePB5Bps7GjU82z+Cg7ZfhwqWV/LbK
jYUvkEj5RcvOqXlpBtYOvpZ/T8PdSBlKnp/90aQEjn/J1jCed9Ji2I7TZ+eqD+N6yEOR/T6xfVSu
NEQzsc/7Rj4KBWtJX+EgPsa/iD7XZtlWY9tkHggYy5pOirBP63tXnnLQI92VSJs1vpvZcwzk639T
Z3Zmj8jjiY10g9u9roMIjCDvsRtPoMNCUFl9FU7CuYEWQ67gjnnqgn6BBR2QIaZ+pMXjaH3rD4xz
jYN6KrDamX9djC/3Va4OApQg9G2FBwfXKOEeeDnJKtJeE5lB2yOJNiCngrT0uxkRnttpIa2+JoOl
6KhciMnZx8eO0JJ8PbHw+XOM0aRR01Xbxm3qE18PiX2DESKV7U0i5EN9cdXFbY/msIahzVwBLkA4
uz0kf9JZzA9ZenyWr890Z/YvOuwzHtcq4OMmacec9pF+ebw8BgcNj3lssCytMW3Adde4P+IVCjdi
vORMB+GDt2YcXvvyi86hBXEGc2qNW930B3bnR4AKDY71KSSm/V9eb8gzqnUAN4hWSVniocnrU/1l
mjvAQeb7uCtukGWOMycxJ9a7fqgcaIEbmrsNpIYjGXKJ/j9ImkHj73ybXjo61co2yHrY1t7E6Qo3
OXYHyjcaV95dxcHCZjDUBdM2OkYOwtip0crkSEE3a6LTguxqzg9Fp1euSs5MNxOIBc0Dl/G2u8+o
iBCRMFrlji/HTeNr9sQ3y9lLYXhFOBcodK4Uvmh+ge4CXJfPopAwJLTGzF5G5fdx0BtBcKQKoKYi
HntOY+L0OoehwAOrgnKd2velvjzRqAp0k3TqRBgCOUIZsvglMwTtJ5Uv2H0aOq4Noz8GQy29LBJh
zHnEVkOj3rKuRMxD5cjwaQUiJNvhvSUaSd7KEWUhryVTqHHVo1PqMh5+IA5V3ULFpYT+xgG7VaSH
ojlalodmm+kjdbdA0C8vOTxPD+qoWsEsC1TYMAzJWw8jHsvXwkcUMf+DOIiwAcmCIZ2lGavS6tkz
v1bewGmhL0Oe6ILcU6ngAy7WUNagqrsVqKJotQwwcrAp+zJGe6jcqBjBcvvSiorVKISLGOBBEF0U
GfsnFU37Mw82g23BZ/YQqS4LK+S0/Dd/D6pnavbuSy9sNWDDeDRuwzt/dVZeJYBMgnTROKOy3Ru/
ygeyMYCxGyK6R3UrvSSX/JYdlB15s6izOd7po2h0scJucKGX40WsERSdON07g7icI812O3kJmAfw
LbBlzqPksLNQUZBGYYMU27Kls/K/uZ32q2Y+ibx8E7+nRISpoW5uIgRF9EZMXj7RH4275UX+zm8y
b5HXnAjFFDjhSE1dw0DVb27Bw3Sszo+r8I/HrNnltPNY9Xgsep8Xnt9hQZA2uVaFLmlL3rAlu6Qw
GxXTKLiQ9hTf5re8RF+/fXIhvVGQc4H4Oeuta/WmAY1mMFsF/G3XPR5Mu4Fl4uq5N0YUdX8Kqdx0
p/xw1XqN+zKSTBiG0ZaBrPp/eY9Ik5tSyEL+EOGjHR1U52UA3J+mqN/csk/aAmEHqFn97v/WFOJP
3IsOVsYbl7zyOlymLyr7mYDQf2R/XoGeSqbN61zhEwYxxAyAP4u5EgoSt+tDIYYPBEzVKbExA3vM
7XFw+dHLT37/S/9HOBGHEH/L9C0CS0TQAqrXZpcuPu3naLBT389sqqk8MrzUzFL4r/q9/NFu4qX8
ocZk9La2t//wCjL0plLpAm2XeB2bvvV3TsZd8lxxBdkLH9WI+QC6nmULv7xgCIEksmy3KGU5SChg
0ZnTv9MGrQ8XkAg4B2ilItswADMyLebb8fUGiK+TUc7wb2hifosw2Y+X/FX6yfCpX3iw0bBrGqIH
JzbAkGysTX1nYqaDeAbtQ/2FDJAVyIYHHv5nViNC/KW6pG7lB2IBTbPM9tsGuUy2MhHMa4rycMC4
A03ouzFdCiuqNaZVLAo4fkXsXRytvw0jPO4aE0AuRQ28wbuJOZ7m1EvfNFBwiEVPcs2Q/oi3Wnk6
Es8VQYr8MCibfsTPNr7yavIxmof4VT4uZ34XBx+WM+8ex8c1ufYMCme3tomHRMJNbhEZA/CygD1u
89aGcoar5HEtg/LPQg2w0V7UxDYSevgjt2etrbDMhBsRzSegJrqVH0aZOtq3de3mzFx7MClbrzWJ
sNxE3+tzBFqTOhT9CMbXBHlaoPQnKTtOkyecx1sWAjaCuFa9PwUXh7vxjwjVFkznH68iD1olbKcD
Z0Yxh5gkuBmS5ozt35IJhPVT0B9ER/LE8Nw+x3BK/ijXO5/1u5IiO3VGw82Z7QmYJg4cgWr9I68s
uQ2+PIYAyk/SXha3jnG0CGcW36smGtww/mRu4sYrVVYt2HsuzyhkJBD1LvsrmTg6Qs1MrzGYKGO6
hrLkItyy2DaW4ES3hBUjs7f+JZVH2wdXZ2O+VWwWkSD0D+9RlTYJP4S+0S4vxLS0ODKRBO00wAfI
Tbh5H3C0YBSHAhMZIr7yXxKQyDYm/INHWGUMUviz7A/GawqYnXcKTtfTzZVd8fyTOgpnxqUeiSsD
C/SIP8uTeHhEu/mgwf9JmPhxsakbZtJ6uWvG1zanPNjqphujflV3PbHUHGNQXAeHN/xBiBS4kw8m
DTrKrBRHLmKYfVQF/D/83jH3lkx34chgj8ddq751yYcebf8h71SxoFgu5Wdk3qvlakbhDCs/81SU
Sk+30oNYD+aOeLvQyMKmOKj6Ia92zBn42ieZz3RX9dtocB/xLnpi+9uQ491AdnsFfIyeUsgCcq6M
0gaEALsdni20VIRSrEqYLYgSdBnaAZgQdoVTiEjKhjeV4II9ZSqFqJVvytfqY3lZ/v8w2LoAZZvB
qQjrFTXBWuC2TiBUMLtG6sJOf41jzwXKPeTLe1ncZ5azPqPAw5EPAWgcoI1sF+No/BGwR7ORV4Hx
9NFuN9TlxdVSjlHdbuySR/5xqGlq+9NIckAeRibuSd+AuoKIu3ZiBbGZS/+HuoT2GfoC8uGJQdQF
y1LbYDNkBmAjcJfR1VGIgD/RbYvBQL+hkmck9IsDj+VAZ7hpFGJO5WlJFySw/sNL5iBB+ToFPanV
tHogKdYYSluFdpY7keL3g28JyH922XDA9SulPyZXTlSwS8Zz7PD1MR4wKzupXLy4jerxkHDB8Bux
qhkHFpYbzoex9wi6ZR9VxY7J9oHWE9oEMJjKZ9bNwmlpMXztWGVwfsJlobJ8ykB2EBi96YIN1k9a
vMfiRZZrVFcZxRMvCBQNgcmTPVnOEzpwfqSzQ/OF3ksF0Q4BXgh5zvnsxQkZBciZC6mRMtrTLKzx
F1TIz5HCnVrBI8qwwiIg2RR+Q/oixFeppSPhd6bFBbdCG49fY4dmp1JxTQQKjejzaNAlogyH20ll
BeG/8Jifs2LnBVzrDyDY/7dj1D86ayE4CTJtisfu9sFBzyeWeeng8rK3B0oRaQ66OqCzpul9oITJ
Qz5/nbFekmCiv2iQyfVDoZ/q+QKWmqTzztyMNZODfQ/EsfI7jR5pn5r3xwCrex9T2aw1hZPyitEq
L+W+Ts+V6XLjNjiwQNsJPPPVQZ59JmZDwrIn6AFZlC8FURtpmCHkiIOF6Ife7jhCzHtu3TOZR/VS
PenP3xqBEz4UoQJGkFf6cDYCQT8LM9EIW9J+5CrIH4cWxyVLAgPw7Lmg9UwBe60saUi6Nh+ideYa
TzQ7exzL+a6AbRyyf40g/ka8An2MOubJOG4SeRr4IHgvGZ9ZlxFAxIwBTnbH8l3WD2oM9c/ca9NF
hIWQcJk7omgviBR/cszvzpIy/TSz50WukG6aKim0upPxljx8NE2s6lXm/UwkAexLvv7/TAoZwTja
5ezis0V3oCLfmB0rduYyZCMaSYGQ7Rm/UCbN7lyFmIAez0DBMkQZ3DkZsxzdb4Hld0Q/IJLC7kD+
u8fThTiJj5/ts4w92fAzJvMFnwB0PSbVe/A4S+IkJJij26DvMW3cBnn1DwvIswytHPHJFrEEU/fk
CdFbvlkiAX4OMZ1C6sigfzCCAviJneqfgvkPshDbU3X9teJqD6Tqcdi6GaX7W5EbQ6NWsqnpwlI7
6yq6lK2Bj//BUbVTTFIRmO+0dMXHqTrExHy0aWgy9ZaqA2le/Qffsfo4GABPnApGYObUsU9hxRSa
L6rOGMN4rDchslK62MqHsWMBkxyaNzagfv/C4VCwznWGF5EGc5qYmWyowVk/oBwZJ2jQCz6yChXn
1GHk62u195Yl/lTaOCg9hoVEIPIHItanaoqOo1+cbgXaLtaWnC3LlgqdaWlzl13THY5qOL1MyIk4
416SmN4z3j3Zk5HRQkPCeExOPrrU7b65rixiUea9YCOlsO5xcXhg1oTyYQ/6uUAIxAbxE34HPcRb
/6ki094Qdft0GIHB0f3pWSgwq/+c4AUF/BSWvgE85dJ6gFCufRluHG8VaA4XnyGAUnFAf+mqtCP8
Bio5EAxxNzjKPa4zE4Dtan7hzqn6YF0dCOeZhwPBGtoTc7GlR9Dgg21tA/e8iDMOkMR56d2xZUu7
4W9JR5A1//cShMXwsT2OVA11ihHRtv4epd2Ct8p9pXV7ZiIjUsaX6OlYfDF8cERKPYM1RDWHm1cK
VG/Ul9WMs7ZVjwvq5wjxhfWnE8O1KeYmWBY11IYqhFew72LhJ8p69B2do0mGG1XDLwLceqfq6Wea
Wa+/qcKxcJJVciBfnsOr9TxQBeDLJ1aJva0JEAQmdcWCOz0tBBtgtBmksIFsYKyyNLq8IsVdRUFH
yDyRGYFMig1YmsrnLpM1ZJBfS/bbLEjAPINOTLu1arydpnuZU7IeVY6TfNseZ2p40ZPlo9ESgn4m
2okUJX5mgOTUlRKZJCTILew8OJBdHZYB31DxYiHVbxDy72OD/gpsOOMuaoJksw5qEOCptvXcoUYU
pS9YJEME9rE/C8+dwuSi2Mz0uMqOvzDGBWnYlew1EspTphzEQyFX9WC2I0Flx5BvK4HJipvqu1xj
8HTQYHyhIxB4o9c2gsJvFYFiJF1xAzvVdEleHv2nEYjzb1T5TYw///Kw9jLYns5r2aOm/pAGHI0J
lKc2YOU6MmU+jeBacM3xcU1rbgSDHLJWcBQCQfLlhLyQPuiro1jfTcb45etsBVIb4mioYh/7aQOr
eL/8tYr7ZBMqC7aRHtJxnR23030R5T30EQJp4dFTFlDrOHV67NL72NzM4TWFxY5C6lHtmX3Jxa5X
zyPkU0Hfo9cQ0p9GJTGKyeleAWCLH0u8do/7o/xOkcoxSt1RWtcs0FHRWJemf+tBeYzngeiEJajb
rcb6Mjrm0YvIkBVzBOb+n6p1xuebKafX3BwPUtu/TQIMxDZmRE3zmOAlz/jwfx9indgM34CcEBWh
+AXpNoIU4uLiWBMgum6frIcmu4iA12kOIeaT1924dUn7W6xrUnxNwDCwhtO89WTf8eMSUkOqyrIX
VZyuu6LxxeWVHc8wHRKoT+h5ilBdA+sY0rLJMzb5LX2nSpITR9ccTpK8Q/ixIu+hGTByOWWZRmcH
MHopNZBZtzgvXnXSsh7irV6mEbh88SGkSGEb1fQVC3SM9sABTyvYlW9xkVA1Ri0HgiJQHSZox6qW
zAGVlkZQUYi0LB55lor32tzjgstqRo6cppM7N++iPrNJ9x+v9F4/qDzn59mKg8lrj+lvJSB0cQa6
KViFoYGCRqOyRnzREn4StLApxVzdZIjnpvr3Od0aUJJoYQlCezgWEgQ8qcDZu9hZLVLEJBhhUvii
RmbKh4XwfQ2xM5bZ7mHIsC5HQccFK7l4QpD4ohQuSXaiBBB8RFlkzMj3LH/DTkiBD5RbL04a0lA2
W/4yvTTqq1gLvPS+AfpouJYIHPJ65bYGAuNmpGaok/pXDRRLmdoL8G/e8li/ptGpau6EcxtSUOX7
R3owgWiQB99WHkFfFts+rn7UvBixBX5S5sqCZ0xOvRAit5Pvcuql0VUodg0X+PijdmvIO65rOtfh
dzIuKfWpRjbQcm21z4b+dQpWvkK80ff5Tv//I+hsi1GpAuOPpvuxZk/U1yk75KzL9t1+KpAp+bn8
jzmOBpA1AkcfTtgLeAFZYj/22ryZIebyg6UegHKeqvKJMJC4PqIUW6fWj/N47uHhPEINwZXz+Gcq
ToxclYY/Fz6BA6ZvGQNSGNAF2Hl2pRQhmdM0xDHRHTzTc9IfCfGw2lBTTmqF5EiZ70Mv3iRl1L0m
5R2bJRJV0uVVf7Il7APLLE4NfGGKR3jczBBIe0OzjCat9Uv4oh/Z4cLwh7HTSsjLj0xplhvbqlTe
GjqbTqez4NQjWcPD5xfFqTbf+hXG4z3b4GGBuHPE1JYsiFkkQTIsol8IuFrnB6yIDZubDkqGjnRz
o1y0YNzNtxk12cOLI7f/7H7jX1jHI5i7hIHGHidj9GRoy1aBycznA4iF6VvYdytPgGFFGojNjsqL
Ac0gOdJfGHrVTKtTFkCHJrsPAwflVx8HrFRTyldW/t+8aiS3sWyh4cRqXO5TxecilIZLyoP0pOPb
TCgF0RtbgLW3ZU2+2JGDCEkWFS5Dx5QZO7OlmjLMVqoDhqwS9d8P01ROIGMN5GHY5tIt6bAcfpvW
iTH4IJ+E24Xhl0xr5ZhNAVtTHPBM3wvslHA3+psFiUv3ZG6DBZXdRcdDo0te2i+vs0p0wgi3RCa7
OMeqH2s1gBIL/dXYA52TTfo7fXlsZnlkW/WAbm625YvUUM5LYg97DdE9c0yGuYdpcVghMbipPqxl
a2KAmOxs9rVmX9W002TQYL8IRcvTO5/Pfb716AUtgpO8+bH/ipuThqtqDhtcfA+Erg7hLSmD8Pps
ld7IjhQpEnce0jZuwQRDH7ORDyV/f/THUb71OpXOGr7wVG3eMt4MndF9Tc9z6IEG8UxrxIoj7sVd
clm+O9MhWqc45NOFMwZvN3E34Co7dozL+iKgUZPUMDUBBDDmCnKZsnyr1Gu+Yo//DtYH9E1Ujnlg
oukwMVUxRsbxveWoCSaEMYavVedY3pvkdIvojdl5b/llZCuU5Zn4yFIhZiBYurOS3IsuyAmkgu5z
mgqPOEeBlY3OmeZJ8q6m0l4OkQmLLBhwd2go+p1KXhNgOJ+1FwGZF59zCZaTjnJdxQmKr6AgNRh9
ws41zAwRoYqJRsGyLW0L6dwsbtIc2XUCGwLdme3SnMX+rSrc56+BlA+n3kA5bUvIbaNDD4MvOipr
uPgumkIzAZiBEWTLqWvQhGb7qKNyPIhRQMajJgYV1AuAUMOh4TYpMSIciQ8iTg0WUm0Ei4ZBnm/O
tsgZeH6QdSr+JPClOpj/QW0wOGRQ4Mosiwq3xEPPYoiHB10IwhPJb+uwBhK7uGzjirOF5JhJfucr
3GQ8zzwjkuJWufah9zQeQwoWe4hWEq1pBbGER3uKzNTpEn7L6SVpWMNusIePTC9nstV9bfaGTwkS
JSnnD4dkRQf/OPthFhXc7hR4oCqpiSA9CrPXk9mIFgeZB6yiFHXolmkrUUFQ3TsLxCa4JI48eX7A
E3/yIhdn86FJXhOzGMkGLIaD0B3LWERmZYAXWlZoqCrFP1YDfjaJcK5pdEi6jHu65SPN6rHaPtuI
7x3C49KJ/4xqdrOHhVBw0P8puVAG7aSiFMOtUhF+7bb1sZfrN+iY+CI6DSMhBU/azx1Q2+6vHoeF
DRqg63yYBTeVe4hMXdjKjEIjZj7sfQNdIyHjtUKcq3NMIT/vsRcgbeZvLEt4TXjzKn2vQFtgb8az
py94tWvRsQjlm1FC1CrPF2z+qmF6JCxifxgxXC4d7oK+EHKab2mfFMt4TmcTk1wfWgOpyQ/xzyRr
CRJYml6pmjISm2XtNVfORfXZ9i+sm0zMbveKEAQtOZTtz1N+VUf2jc2hiQ7G7JD7QbwnGaUwSDT9
nis3wQKRzShbDA2SWDpbYlTJYd5fBToiuf4Q9es43ipsj1R/43M3Wte6fuU9kXWeTi/fq/FVlhj4
rcaJJyYdnOrZd5aCHeYVm4WA717Vr3rJgiz6Uiv2lLtEuasw5TqFoaY/mi+WFk7LjhSqvoRc+kqa
rvwEMhGqDCkmQ0hDFiQ0IQkNRjO+Z7VnkqPyr87IPN9GVHWWdFe6/YADq/ytgPjFuJsjy2H+zABj
28Yacjo54OhE6PQ3EV2VmvF3X1sWv3rEJBCpX2rNaiQqIMmb4BtpMEdm9kULze9J5xoXcsfk75ue
lwQseDVy/DsK8BZnZXWN0oymhFHoOb88SzKEfNRJuYVqWhb/Y+/MmiJH1mz7V47Vc6va5ZLcpbY+
5wGCIAgiIIKZfJEBCZrnWb/+rsiqPk1SXLKH1zYry6osBoUGd7l/395rwyEhesEwSpcmMbtPGZ7r
+VuRQddHjUiKMVUP9Q2G5lSvpGYVncyes5iG65GYBYKRvaikmqKenYBJqEyRpIQeuY8Sm/9z492y
YpkvenFTIqAQ/lvEIt8cvsv4JMzOrPB+iHfCuzNJcW3IKgt33OC0uTK8nVPjErko62tmd4LEinDd
APJB39hV3QG5zh5XVew71q7mhdqf18j2Arp17qPB0gf8jhyWceWya3AICfNI5YskCo7zHvpLyzPP
8u/Vyw2OK2AEGQfrBO1RDZnlQhS3FKzbiQXpPkbMMuxrCRJakNKoYHHRbCrbXYZpaPxWA8pg7u+x
YoAvehgw/HIJowBS0rBv4tPEuojCl9DfubxYzOJ7ZWDmuDCsJe/mKPweORcWetqh4NtvuvobCbml
eJaHsBeLXrgBVBMVhHKfe9bvE1brZY7OOBc3FS2qrH2kiFGVN061lAO3cG4h6Z0kzi63bgXDNgrf
sFIVblYf0aGPivw+NNtuVbt0A8OQLrgBeMWf7n3H2AbNCHW1uXyc39rqroyREjGbllgeHPlYwYY1
wR0ZLzgNaHD6BEXU54a6mTSV/gXANgW+MRS3mal2Y50wt26bx2G66MuLuXxlU2QxBqAjUJmh0R1m
p91w2pa8BpdxfDP0N9Xc45Z4S3PSSeLzvD6XSAO95snLLnJIA/Z2YFFQZ6S+6yOfbiSW6pJEaCbT
eNs6azO6kbskvyqtdtXxew+R8f38DIjSU92RYz6p7tKCW6MRODyE8smTq2RY582mg+JXn0NWCFFK
0bPozHOXn0+rkeyRlnYMqL50Pir1Y4aYCBSnDYx+oGFx6yfRLTmMoxFdKzJlnZssuRrNrZldN5LS
81Pk3ybIy9rgIafXBxKsvQm5D0hT5m/5RYAYMF6RmT1fJDclpuOBA9ob1EcHqHaGgac+M9dmd8tw
4LpJqMpQc6bgCX6U7q5qaz1G16g6ypL41eP8gtabcm97iEuojbOSxQN11OUB5uRdZckz6y0Eu6xc
WmbOOLlOi5fEj0JQwela5wNRaAZ4YYuRTKuXljPPI0BH19yF+fVsbrPgnI10Bv3NojeSHkpy9H8m
Xx63jEe/OTecXccqi4l0NK7N8jxFuT3SaENgis+x3IZoplW5taNbe2ARcmQ6a4eoLyT11irNz9zo
mWBTO9sQx+4cmLZn4zH7nTQ7ld+jYZs297lzmeONd+iDN+cCMPYM9udhMlHTdJJ2f9eDAvCh1JF7
Yb2VyNo74IzcImldGa9BcIK3WpwfKRCAsXujudnDsA4G0JwTohneo/ljFn9TILETKst0fjYx2/T+
frKuZL50qnMHmZuzkx1G5vjUiC5dee3k2OqqZZM9jtNZy6qn7W4t9z7tnpRYJhGU6VveclFTnZmk
P5Q+FaO+vsrc0yIdDobcEhWoGYpjF3Jm5Z94khWPCF2iNtBeRBMt2pzqVpODB3Fz8zq0vKvEBAkn
DO6QzL21EaE460WF6vXRrEcmsRy3mGzPAlxYLE/xXEaifWjVcgjOWb1bcHOz6yR6Sq39OD7JdJNg
DtPsmwe4piBhMrljp2hO34oJZvLS+ca8VRcvXUSTH6owxDJ7I8qzVu+U2hq1QxF1z7sEnUW48urb
BIWTybTji6u4vu0xFtjpTR0CPFtY6SqwNymL8U3Q0KBEDJEveBaoANblcS1v6AIW1ott7KdwVz9X
ehnQBAKQTzfvlCTEwlmAJGkVlLsHc0asbpuYlO+96dmsrpMaDNfw4ujHZEABs6RG2HmrXG6j9sb2
D1WGIr5qg+2szktAc+JU0V6jTc/bsrzTIAid7N72z7L+3Ko2HQT78nVIv03zha7ukgYs73Oer/V8
yqJLpxQ3QCxAu4FR+NbRnO5SamJoG9gPdzR81KrDGxguCY7U+iKml+6OO2Y4AtiQ/VpvQbbpGNMJ
8w4ie7Q8NDXL4DjmYxToI1g4sgsjK3zToi1H1C3X0j4hcdH3V1D+SXtNDqZYtsl+9c2Rl6QausDo
1a60nlA0evmaoa/z1xAKn79rM8QSqyr65sOeSWP+azOfVv46fE5KYhKlYFHURCe2sZU16y/ywMOn
vn5pNOsr/dBni6zeRvbG8a99+3ubvWms8vG9cG9jdLo16+sDa+8soFBNDFe2dnIFXmDvgzjHIkwZ
wkC10W04B2pPRrMpMI6mGAmqGakyNfkhk6u68NSyU3A5jT5CgSk3Px7lIaPzlrKaCRD46nrHniUU
23HsjlIHgYfyr8Dsp+U55eGGHYWxNgmyo1Cm0LwYNVHC/iMN7Lm+HYrt4J+2FfB0lCIkILHAITcE
bsa8SZJLY5Fnz6Z9LbI98tKYtyfpIx43GUb22wCvJtxTaXabCrrlTm1GySS0TuN934Cfd555hUTV
9t5rKPp0Idt5V/qskwCa09Wb1mhVpbtqNrx9EWW6rOGdOgBc+taRvzmUZ275KPHpkd9w4iUH98/K
Ly7N8VaBV2yaU2t8rOdTWquNc9sYN5TNC1a1zBL1wpwuHQOTQdjToN4LjLvWa2Af88XBvBDI8fIF
J1MF5wKGMIDbnlI8/BOU+SfVACFsVw/Eh+GHhOJJJaUmGpBZ4sceeSzu0hnG1EMBw7HYZWeyeWCu
O/LmlfYuNKKhAEG8eTFXSx5jNVwHzkuPj2xwick8HtUiGta2tSusi5A2KGq3uAO3LeC+HdvVIW/U
wNJp7NL0nhhBFxmLvwuA2MV60RdoYNeITXNj10VIBuB/WOshW8bmig2i98SHrJUBROMc8ahwAYWH
R4cZ3IkfVdfvmlivk0u62i34CMzPiIKp1w0XRXgBZNSL8RxfYQAsk7u+5AXsXKSY66K5p4j8WHaX
06ElRFOpPcsEMaTQI8/yAJkb6FZ81ic8amkNLvtY5Dd2daLGne3vWSPl1oOkL6YuekARb9wbLmgq
1721jykJvs7T41wzzDpWmvlW4qnD+xOug4SO5iZjLiMOJXG+lcmuctGHgP5g1R2tx3kdz1R/95N4
6Uk8WE0V8ZroFg8FNOmtUn3c7rN5M6G0J88Ih317bBMaxTaXz5qU+HVhKm148Cng9BiSSJaaT8ae
FsZRWl3JjCXkXV11EqfGA3UXEwEoN2F4Yp8bWo/0/6huulTTqmNOyXCW/HShryZMFQ+NDdTkdCaI
KSIP4eQI5m7UEgVGQxzYyG9/+9d//PvL+G/Ba7Er0iko8r/lXUbdJG+bv/9my9/+Vv7xv8++//03
RzlS255lK23bwjZtbfH1l6erKA/4bvNfXN261lhPRLYly9IFF3A8veE5cZFNpaTgEDQIsm8JkyTJ
McuboNvqCdjtEUV/k6RkG5nCjh7UHK5s57IhxiF/KKfT5geoQ0SXPbJ3cWzlsCN/8cml89Mnd03X
EsKVEM6FrTxbavXzJ/cHZ0i0T78/CasKvN4hMtzp9p5zYKT0Bm0HhCV+GMCS652Nb8Bzk7NpPQiy
KQqr9p8Hz6LRMMzs+mvPQIqk6VyJ9kpzgl1cX/aJq3etslHmwZ1fuFbgnTa9f/n1HZD65/Pgsit2
G6btWKZwtFLuh/NwiT4pMzKT6hBHtyghekU2OhgZZv1u0JiIggY5gUwLe19R7Rf1sOusrNl6UhsX
let7rPPK5yoZjYvQXTq0IDapiq5j153WXhOwULVEhdukH9B8eCvXHIxrrXL/wpxyugFhq39xaxzv
r6ckPc+SltSO0payfz6lgaKSXygPyLVCbtNZ6qrOVI8w2I7OAz8V9yKwTwdr7K6rhmCxPOjmCzds
9uVUp6/RUAEn0AhBs+QiFEfWaNqX//lHnqRQeqP4ttLptUpbb/Pjj7kz1Sa8yhvYj+lo95c+HKZF
0w4BKwzy7aqipDyokbn3PYDQIYsw/jRjsyrKhvDNrN3VAmW4jbNtMRcdPIg2xsGnabU5xpTelZrn
p7eRNlE7Yz3aleexdZC5m9SO0zAYSZvhrzovBIW8dO31Kc2YDIR7hhvmx99Sh9CzHw/Pv/40fpsf
4/ml4OyjIGw//PUfN0XGP/9++Jl/fs/PP/GPbfRSF03x1n75XaevxcVT9tp8/KaffjNH//PTLZ7a
p5/+cpK31Mj23Ws9Xb02Xdr+xzx0+M7/6hf/9vrjt9xM5evffyNhMW8Pvy1g9/zbn186zFuMlnej
7PD7//zi4QT+/tsmen0J29e8QYr71597fWrav//m/a4sabqedggPMi1XMS5BBPz4iq21a3o2k4rt
CWnx+OZF3YZMn/p3qS2HMespVypTM502Rffnl4TjuI6rTCmUcGz923+c/5/z8B837vN52TN/GkJa
mMpUzG+253Icm8nh5yHUicFTogbKU0reLZ06CAc1xAseZa/I971rwyPy2w6JJnp/WwSLzMGIGTqs
zkDljLj2qdnF8hhzog4h5UyUhOOBkpQoNVJXTM8J0qcoRslWFJOgbtLAL6RQQDnrOaJ35pEp72YB
PiGyUgOLtkemnEtPJcMi8cujuIW0iwrfcG1nFXjQEccIlE6W3Y+OJHunTxAKzlA8So0t2Rm2RpWL
80wMsCZIk0mBSUamR8MxkZSBXJdsWugVRkujP+979yrIijcXCb55ALpaoFPtHPXYmEH9bGaDOEef
PKGuN56rVNw4uqXjLfVZGbMwVsxKR4mDGNctWJwlw6nLlu1yquhbhgnqXbMYd2zwDGQQLjFe+ARR
8lmMXwROyK+9jvKPP6NVMWL/4KACkoX2LB/H7ZQhXwtG8/j/xvF/ZRxLU3w1jq9f89fgKX0/8n/8
xB8j2DDN3y3b8RxhSqVs7dm8h/4Ywoapf3ds25Kucj1HO+w+/jmGTfW78kzGr2dq1/7xvv1zCJvy
d8tk1HvS5d9SeP+dEcyr4Kch7AqPza1tKcUQtrWyzcPX3y2tzNhxRNZF8IgiGGypw56v5cgDJVZJ
G31KJ0Q0XjwB2gWRjduPEnGRHQD0ZRLcKOmU4ni0SN1a2MbY0RuuLBNxqxDVW+w1hBpXrnWt6jpZ
TlPVnzUVJeioJRKwcb8bdRoCu2lpMUuyjqoQ/dfcxtiZBDssa2iiXRZTEk6CkgzF3rRGVNGIa93K
BmNfiRztEb2X4KVTB5LqHLATakvrQGMyole7Q9gnK5e2vXJ846avjOg+iVgvW1AzFn7Qq00rSazs
JwkXNA0w20qiXcxptG8d3yVv06Cf3cWtPlcKJHthQmcfCj+57PiQS5Ma+vE4xN5WqMgA/1Q5S8fL
+60v2UCW44CYNPSrex32wCh7hK254/RnY5YdlOq2OKPwFKyMjpy1uepGuM+Nh05AJuadVc3RqS4t
8c1LXOusjbD+KhmEa6NPmq2VZvFmNqF3eJmrTixvROsSTsaloecA0EBq5uvAYseXtZm7GM3ROy4L
OeIbcGsc2P1EzmzoATp3+wkKhWWPJ6IMAAtW5UhBpoLd0kbIu8aouZpsw74O647Z020BPiVxKx8D
x3CvDLOUD2lujKsoykkb6lMuZ0sZLMugtEwS7tyUOvA4/WB6mV20vGz3q3OjkGjd3VrgdmvKgtwT
V1PaaYFRVE3pHrgBZUCBUnTehXBRkdphXmFj66AIUaoyLkejqC5626s2Xtf4yzLyixcdh9PN1Er5
jS2guK2EVezKvI7xAvpuvKza3l0NYx9zwQRsHcdtgnNVFUWGR2WgpZsVajrPKlm92hWE33b0y1PP
QHeFbCOlIKpaBUuOwVM3mLZadeKwGOtpS14abqd3tTtSm09s4SM1bQIsxD7Nww1sAXQzUTeeWLET
vHB3kRZ0lbfuTTQavUt5s3DTlJyqDpZGNcSv8TAh+CyjDLJmm2CCbjNbrH3VUN7Mk344Uh5JRsUY
+pvORtDfKnwmI2vuE5dYvq0xE+sRWLG1CtoZl4ZuBEQ6M9o6bktUW4SoYdJuuyU9yt/X41yvYkMS
STKLkEyjHgWAnxffsKYPu1hV4j7SIR3c2O+2gQnUuY8FWT6pWdPHHg6I1zlwzuIQtG4bZ/VFGvbt
WevLEGlnMjbf467MeLnlFhSXPiuuQobmXeIlJVGNIvOCJeMZ0WpfzXJaZE0lJa3JXlFmLhqqY10e
Pemksp8jSSl+6Q3lgMmxyTqD0s+ktyaf/5vfNbwPu7SOSAewB4vNelWStpA7+avRuZTmgnQmkH0e
yues8UEFDQVCS0dDMXTkCBGqT+gjeXUwYPYHn5WwtI2QVWmMdNwcKkV5M8ckiOWTui0m6Z6nUoB2
ikWd382qaXdBnFGzy2ztIwqdgMCrzPWv+bW2h+TDblHcZDQysjSIt4FN1JmZWDn5nlp0MTplIZaW
8vrdNMN6LMc2Riw8NOKkbjGjh1NU7AYuyINbNkpcTpaGbhul/UXdSGx4dlPQB0mMGDBlagP/qMyC
Hk1hhKnCHzVWhGw1RX/ezl6/J8IDekqS1ZZclk6Vv0Z2UK9Vrsa3vEF5pVKjPmVgOZCDPBpBustT
yg1hwK/yEptMWabSgcJnNl83DLjbxrOSZtFUAQIx2r3ksKe05WwDkXU56gnvk9PTnh3nYD437Aya
h2s5kCaquXShmgc5BbbCTlDyFzK+TOOsOY8cVT1qt0wXpuNGp55vojkPKjScTVsNb3kqjWeHV8dt
mDDXG01lbfy0rG7nPKZZQf/c2rtdKW+nAK0grqQDLFlGKFPNQfu7oRb1gxOkza6O52jTua3zULPA
HPC5TfF6CIv80W/nZs9TNn4bZIiUS/RVf63K0VxnNd7oOSMPqmN7+JxJJB787opGZUacoUh6kBNm
Mxh3s2nUaAlGb7guUa09cqFMZotprr+bRp7wQqVSF5YHISzouUU5hulloXJ57qmJFDHtd2e2DlBq
um4ORzWgsCLpcGBog1A6p6k+bzU8CSNmrWomNtNyVI8OTAcROjezPQ9PgHztl26gW2yFKXSA0vFI
v6yIZJpdUAwxUPenKpHxPm06j1y5Jso3idCHzOomIpRmCCeJVkWM/aWVtoZ3ZI4TCebax+2adP1w
21RpRNGtZz1wHAUzmNSwFeYiTQYUIUkzGiFogvYgEY8bG9B/gBd/Zlm+MpQKr+e8Qo4zmBrERJnF
uMjnwkEGZosLc0YnY5aZfsuGSNsnnlcWJ008z/t0oDoCjSPBESr7xpE0cxsqyDGdXJTaieldt3Fs
XqXNzKjwU2nBxshtn1V21gRYqDMDtZxVkv3cGkl4k0gzXjSRbzy7cUPJcphiknXbsc7eGGE2A8vC
NjWxJ0fgSsrppSdDOkyDiAvcY+XQXInwkIkhndpBDdcl4ik1bTYbna6nXVBH/UUXVwiJ2SCMACcc
jBmBII+LrltCH7Vsdr2eKEJbCkqmKCUyoGqy9eHdXUZXkQxbaz0ltsUzXfMOfHGnRNmrrAhMsp3K
qSHmw/QnMXbHtSW8chUYgTZgVpo29kRrsIphPWO2uK7zort38k5esoOljhc48Sp0gvh6ZMpbMn69
Oy+iYV6XDkZ86k2r3o3Q5BcR7sG+miSWf9DlacL6izWkhVbGxoomehT0VYJUqEOa0drFIWFUOezU
4m5u2YDMYFTnbO4lemg1jKfp5MevflwdwLBWSgGxy+0YkG7ca8KTI1W7Cx3oUS7S2lUeRoGO2l09
oT/Nusl/FKMYlmVreRhXggBmbZR728kMhCRkI8J+klTaK7AxxBWer16cjzzViCpndIGRlee3uZvh
0GoLCr1JkW0SZXaPVRxPi7EnxyJtREBGyuyXMObyub5sA5847M7i9jOPT2+DI2HDNW7uvaWWR7hs
zIKZ0ebR5Oh7/agTuLqBE+ar0RjyK39qMAt7+SjoPZrVc+R7ZL/ZurvuxjI8tfrAJ1s3ZpcHm8zC
mSRchsLCaosCs3+CiuioqZVJPSg0yPCYQzM/d2PL1ARdV0UCVG6axV08D6yO3FEg2e1r37Fh4Mbd
dV+VJS3WzjLujbCeUDjVtY9qV7hutqz6bjorkpQWrincKDwrzCC5nQoZXurIJVhEp4RHlXrqgmVj
saIFFmONZFg0I50kn6osWV9NKwnyEaZRYL6cQ0jTbOD5nIkvGUqukve+OERIBLrMsxOlpxHCtFFH
zlmkRtRulhP2LrlzbQhqPpQsF2JDl+gg3XQ9VB65BHFvG/deMMBb6LLD+1i4sSuPoylCRiGI9GqP
rdgmiRQFTXmd2rwgj+2uUx5UtVDD45B5cTeZvXBI+qnRFJp1VLVL1lImZjkrAetTkm2Bri4Nwen7
Xg3+LpwH0aEeiwdGOpyom1wz/aEWlBJhURQM7D6S0SY1ZgoGCFFMiCQrNZZ9ZJclK5jZ14TE6Wnq
RmA8hGOcu1kMyMsah1efV7FCX0qa6ziVulo6HRUe/HYBjUKL5wrHuOkbQGK73CyxgQY+CZ4KMgTy
lnGRKgmLfvbF89QZOdTBnoXiQgPQjxa54dfeTSJ8XlyXSRu6NP90uS8NPthgSRpkIxZ5bWXTiqnd
XE05+6VIUxMfI5ZVpYwqCJyefzu3XkgJOiB8eppEAPOsaQK47ZaXhNjD09xDkpIY+ixMiSUZrUO0
tpWL/LKX8GeCQM6bmWI1qDTHJmGnjTq+wYxmzIbmpDE7MZ4hMo8Nzy1x8jYD1GhsxYJq7HW0UNQw
qMXGLOAXZdppXEmmJGx18nEvlNyu/C7oHWnTcS2icYX8KbtWhtW5q1hobLTNSDUHSWLmTTmh5GYu
GBbmwCK37qzq0h+G0IUrUtMS8R1in4ajpHZTlVzYUx4iLUuFjqzLYEYHK3nvkjRiPfc9chvWhahL
U7t+bFpSnTtRmXAQn/qwZm0XF7TlROCkJBd0zbdaOQjnqMLFRxP7/1M9FyCf55jL4WdQXIc+v1J2
R55dnoviMH1Wr23kNSiOhYK2oPoLawCy6k3aW9eJCBF4TFa8VQEe5aT33V1f0BgfigERax7b9nMf
RPapZREdIBFiPeXhHFzZmTLP49GE/lFFrKWiAhKSDjL7lHbDQc8Sk/GRCp+8B9ZguzIK5G02gDry
2ITcIt0w4Fx2ToosYHLz717Q866VJp4Tp/YOeAg6EUdNNQB6mbhfSIRy0uPcPH+Vto11aU4CfYts
NcLf6XXp+bsSyyctob+ULTzTlJ5yFIVMZbo/+i7vyhaJIa0ht+xdD57lEAAfAs5jkYv0YybksySx
+uvjHfo0/9mBokziUWtRFGosFsDiR2X3fZlEcM5tYau9yuinudNZPWoCxCrvtJtQi359rEPj4eOx
lKtdLS1Bu8U+VF3fnVtDib+dOrEfXUth4nVIEqgSz/3FFTQ/O4yWXEFXmI4l3EN/5N1hzKZPUuGI
PVBcEgSiKyoqx+Gyot+/oEbbbMQCjeTp16dmHvpEH89NS88Ulkdpy3Y+lJua2nT8vjb30xrMqwBB
BFISk/nCPhrfQtz5C++EeLQTNiLF5pcH/+wmvj/4hyaW9EJbOcg/oDw8UPcZtvN5tMV0dAkFbuOu
wnVMDMdRuP2fnLMlHcvzlPT+8qwqa0g1i+09sPHiiEyGchOtqlPKKFtQ3Ee85s/Mp3o93+bH8R8V
258aL+8bp5+esOXQPvAsRbPgQ31+DEOz72a5nzR85+rNK9buiPE1dhZfn+KHLueP0UHH4Z/HOTxq
7x4lgIaCzRxWeFPzao6zZ2MkNtMv374+zKdP7LvDHD7Gu8MEzIV1Osi97pEldIUBJMF04l/crk8P
YitqnLRJLOl9eEJbKvlDHlj7rH/O1LMXvH59Dp9eqne//sMzmCins00ijkttrdOm4gDunTvqP1pu
/98bb/7cMf9jvqKB4FA+1h7FxA9zyDSUUV1l7By25tI+GVckki+LM9ZQRxj5fzFf/agR/2VQvzvY
4cO8uy86LCtvzq091d5Vekl4ONUDdVjKHnnHaMmOnWN7ycbFusVwdfP15fz0CX936A9PuMFasPFL
az/PVHW6E0K449g/QaDyi5FkHn7RV+f44REvqEHrgQs6EdkLsDhf+gtWUM1Jt1DLZEnEyNX/7sQ+
POvGTKlEJda+y3cBHCjKgWQfIskkIePrA31+ZrwFPI+GnuWID0cqM0ZCaFj7dkFRPViRWHEsz9Lz
ackLYA9bZPG/PN7hlr57WqKMV6fF8fBMv7j7w1SIYPfxMOu338KTXx3u0+H87uw+DGfR6Gg0PAs/
3wh/FVbX8IsBbX76CL47wocRzf47TPPA3kd36Rm9z5PmlIjXE308PQwLsUBveIyH/lcv70/HtxYW
VQMaR+5HRcwwV15rz/Y+ow5bofnzsOeTVeKn/TYeCSlAa+3qFyMFp6CzGxObzdd38bA4+MtweHf8
D8NB5vmYJp69T9xmFwao3NJgGdodXnYiPhFJOlBeB1o9Xx/100v97qgfHtVBUdNNOOsy0Ms4yVZG
UVClEAtjaG+/PtLhsfhwfo5khaLYA9ks0j/Mn92UUBHM1F7Wvrin75DfxLKEREGzhOq3jS9RDNhg
vz7o4eN/PCh9e9sxJU19Cjs/jwylqti3O723fOKcOuCoJ7ORUo2RKMy+PtInyzDn/ZE+3D6RKzct
tKIJYKTPrmX1ERv15BCtIsxXO/LzxzqEa50FFAu/PvInt9CxfsgZhEZU9PHCgs8ve6t29145g9nK
ggYsu7y1SYh0B+TH//2DsWxXQinNKld9uIt9ZAX25Hj7pLLwML+EDnocb+2oi68P89nVREHE8o72
rlQfF7Wz5VF0yb296IkYyaBOkuhAw1ctlJb3eTDdhANJMF8fU6pPpgDHOizqPGG6iLM+zGxUo5px
TN19CG879ZplQ1xhhpVWurjV5vm09OVpKelVVDjfuBFksnjn/ejeGOmEPhfUvh9cTmiYmBeDjTfd
1diuhwIIP1Rdb/pem9a5UA6sPgvidnGcF68l/DPbi9ZD7pw0UFQNTCqB9xClj4Xx4tV3ZdaCbZ3W
GvCkawLeJYuDuhcMOEi0PRyLsiGlEE0IqW6yxwlR2jeqjR5CiHkeSNFsfPJ74pccFO6pd6y6YeWN
mF3D8Haqoc3jw25HVrDcAtwuAC+xqAhBnDoRz2FKpiRe6zj8ThQMUFRT0VImXiLJ8eXMZkAQHHr6
DESmm2QDguL8nlIOfqTiXs/+WRV/s4MH34mfYJ2cjGWwJUoFxyHlcYcUbBrpCK9wpo3kEA3UB5z6
zqS+lYXppscVUTXuc+GN5Iq2SEjtQ86TJBgkxVDUmdd2fJv2E6LsYWcmYM5MtRT0voyuguGI1jTQ
lzpDRmNQXso1FDO9C4R/7PjcvgzHZ+F/9+mt5GRdO4YJ8Q+M5egtxiY+Servekq4czK58pOCagPu
NuLQRI/p0K+23eBdSvbjwXhTyTeNp33KODLwitZxVhJGl7mt9WMRcnoUXQtAYXoZziSHC/AR9Ub3
T1b45pnXAL+rhi4pmWIQusMZXGr46JYvbCQJa+eGi3JXWaTLAPVGqggBhg7NTCrWjOjV3Wf5BJfN
vqKJeNQXzmVW2OsWWIQ3Yw+Mu29pYUI3UNBUAmy7Zos+E55OABxMPBj+mcjLTWcBfC2hTpgNa8sy
v5L1oy7miyjwTwMTl/QAPRssDvnZrnkwhKhjbsKDBctH0l3LNZ0SnqczaVfbzHy2AawHlKdUE++b
8dpNnjrqXdIlBAh9Uu3YC6pBxzX0MlvAgWkpSfFaLbFjHtyKJu+eEDeqRa206jaSImtD87Zw7+id
noQdeKmoWYWH9o9BlSc3kfKNKJ5SBZ4WJ2ze7ei9YV4inEZh/aChrR20QWhzkSyOJ30JXn2KRHA8
WaC9EgtIIYL9YhlGcQulhTAnFOypKn5R6fjszcfM7MmDUEx76kNZIA4NzMbk3eaCAw5O3912SUrM
U12lOCsSFVYnbRSq/8Gr791RNYqb94vC0KTmV/b+3o+9J12ZG6Md9+nM3PT1rPnZvsih6OEg9zzM
mh8nzTgtKqMOgqt2caDRZyfVNjp9IWXpRNz/stzw6ZV8d6wPC0N/MO1inIx98gaK6rDnx53zPK6I
6rhhnkovYM9e0T27rH6xOPxsGfH+HD/cQdWnNo3D4KozgLnFKw8AHsrd/S+u5C+O4n64Y1Nf1zRI
gyuxlscg1uwjEzLT+nA9AWMvIlIG19Ovr+lny4d35+Z+eKM7hjFHFIkp4UwnFM3Pg3Vyi6UaAxUw
xWW8JmvrpPnF9TQ/PVXLcQ9aLQu51oeDakRLoSUIHTzLruDx7YKtv6SLuwQDcgpWdZtuf1W4+eUh
Dy//d5uk0nerGTf5lb5O8Ix2sBeWTIqLdNmuzHVKsAJz7PGvd0ufXt53Z/phBepnIUbi+IArDdDY
K/Cv0QRPL5po1cuyuP76GfrV0T6sQqWcpnwcgqtpIAbP+H/sndeO40i6rV/l4NyzQW9uZSmll9LW
DVFZht57Pv35WN2zK5MSxFO9rzawBxg0ZgrVoSCDYf5Y61sSBQOOn0H4xY3QAV1u6twpV2OLJpsi
JR1JH1V4Hx8oGJi8lDvvAC9hA6D0ClGETbjAQthCfoBhO9fe6ZhhjpEMdZxEUeJOx0xVplXUuPVh
TPTBpMAG29iMZRjuQcDarbKDfhVuzPXlXp6bceijjNdAsfSTRpUI+YcCvCaQU2/D5eEuVJr7xuvu
kyR/bSzhy+Xm5LNbUEtDZWxJiooO+PND9aohKiPRfCClUlnCDS92eCi2w63zmLxzLSreR1dkyi7x
XC/9jRWsIVE8zE2z4yCZHppULoF02UCETBnj828w1coy29J8iKRQfCsMI310EQL2MwvHTCvWZLbT
qjw0U818qEdwAoBiYOHobZyZB3q+lbFIPNbuMFp87otjjLdvjvVAtelJ9ZRNPkqPLr+zUbs6eV6f
B+ZkZhFcnfsdqTpEw70oIX+BPyjduu0xzIRnscD7jtm1tpzVTLOnQ4V3Y3Kfwdqjitb0KKbIie5G
ffhI4vKOxMKXluyWhb4AwQ55YD33+U1mFknkXsNEFY9sXqS705N03Fu91EN28irpJulQXQviSq6A
jWok2870bJz9PwzAsS0Dib5E5/gM8Cp9fmm4RJw+cJVjQM/G4c+uaSNsuUpe5/ZMU5Px8aspFL/s
yhD1S+Z0fHjuEBlxox7VLcSENbkvK/X+emsuoKI/UDGY6dlca5P9i6HVTRnW6tEy3l324Nbr5d6M
H+b0ucmSzrCQJMvkhuLzc+uGHq2HjO2SqnFyV9igINbBvpx5Zmc78aGV8c8/LKSN3geyKKpHKUoe
ak960gcQgZc7cmLyGkfAx56Ma8GHNmrPlKIeA2n1mu26jWsX9VZeSqsQRFEICWNFhPtdz5ggE161
m0PIlAi55y5ZOjOrzmTR+Xt8fOjs+Fl8+CGyXwVZwQ8Zz6phcl1FdoK78XJvpyvp343Io78ET4rG
mP/ciCZUeabqyrFcQ7BQH+otTNUnoMjgIO7jlb/ClvDfa1GZTL5IGhPP1RSGfb82ypuxxfY+WUhw
ZG7GFsOXf9EglXAsN1xtqb8k+x+fI2UXxOyydeSoPmzig/zUge96CbfFul/pHjuGuUVsut/79VA/
tKhNuliZRVsoBgo24rm0O33fHMlwWlFE3lAHwfsBCnVusMjj9zv9AD+2OdnWKoNalYZoHa1jsbNe
eJTYqzl8L/RH7ibXwlI+GtuBzICb7IbL0qW4JATqsQEL+AJ0ftW+/2Gp/p9nYGiqIqps0czJhGDV
ppg0sXNMA25hYczagWa9/5s3a6DkHadqRZMnffbFXgxNyTlKaHbz6lnnJl+rMO7r2x42KAFpFH2+
hZEKXYZA0Qa+H9SLmd9wbkpCi/Ffv0H+/AF1Xk4uD78BVeeelLniPl8SQUZ2YrvqHyH/zl65nFkN
uXmWRp+WqOkn18BWIA95mFhHLqFRn0C3LN5941BBxPvVsz8y+v3/ufjush8JeLgfP6qbr9n/ACuf
PM6C/2VZPrHyHf0fRfH1/1z/SJOvn31A/LX/+IBEXHkypw/TQNttcin72wek/IVNmOIxnjyTXfvo
G/zHy2f9ZfEfrMOmrPIGDf7kHx+Q/pclI4Jm5aT2y3afv/QHVj5JUsfP68N0IFoiP4wzLhULZBAn
JmvDqCv06dE2UQf/rTAD+btlkYkVqIgNF0rXYF6IYsMWO6Lax2u1lWUo2auba+q1YyDfrT2UY5na
vPdlKe6GeiC0IRz5wUEAOi8oC7swWmuJRHZXSPK2EkpyggfvGhHx/ZCp1LOiAhhw3kZr4r9kCsvk
TDaRm6yiCK2frDTIJSoRs5BH/oviN+/ApsBZx2j5ozx+kVJLs8FcfuWe811QHCJTYuD1YqqxGNdj
tgjW2bgDjB042lPdUoeWzPLBDfwHsZZB0TWqib47JOBZQ1edU9/my7FFh+tXSaXKTF3q2S+dI3ui
Xeo42hrVpfzSiKKzRVcZwEmXB9JbBEuM10MuC8/ogs0tRSxAyUodoGNEkIZAwi96GJvQ5JCXobms
qOjahudCVTO1zPqK/DeoFiWVy1stNIr6HmGo+nNIQxCZUtzvc9FLYSBb3q3mwYfrNWLF0fACZKz6
6k0UZSr9gwl32gyd2l+jn6IgLXnVSO2XW1I+evmboUpxQCpq2Hhf89LylK2L8nGbBJ2Sk5USiexQ
jDJ97PVOQ6tWDe+53yDgxwTU4/RCZLVPtS46gOjIodFb1AkwwnHOc4T0EWMn9gPLVbNbhLsZAG2/
QatsCmCTq7Ec7Q5VtPcCyyM2QRbITGiVPlynLqDtqob3mfheRxCU5lhYBoyBHDAgDeCSytghcdyX
su/st5t80yfQfmo5ztZV6UYHXUFgvIilhutrN4p3qkVKYh6Sqqa5FnaEPJZfjFhVjm0WWjuZ8MY3
S8QgviiESjoEkaE9t34+3Ahc7QF6zlPuLuB3WmFs/ODbqdZq3oxsaV5vrrqEUOYiuT5qVwoHoRS9
mzTiWjJPG8DIsUnQbeUAdUidl8SDi1gmAuBFdu+PmIlHQqOJ06OXIJ72UUtwRwaFwcp76CGCNjzF
mjpsi9xs94HgaxtR6utNzVUWKGNDAPvvDCYoy+ibb3ScnwIFH/pgij6IV79V3tF1NT+q1Oo5qArZ
dylvCvi+RWgsfBPCd59hRxqdrJAT1EgGGZLVIh4JI4FPlDsuQHgDk39nkvte56CFUj2N7yMRklQT
wguMYrlnffbzu2Iw461KjXMrOlr+UOKh+0biV73KG1HYSnlJqrorEBmvKSDPoygDCtZIw9HxJIZr
7xJv45PJURSia2f89O9eBDEbG0Bx5ThZe80WVGHH58p3OurMF7Una8nwDW2FWA8ZdFThL5YV8j70
oDNBf5gt9XmjN35mdZL/iCUVM43n1BvdrAEJs41cASN03xG6umsjh2XYFGiiOr2xviPEawnHKELY
51XSb6VCLq4C1XIfwlQDOdyOYbMB7t11EBgaAYFFv49krdkqet0dmsB/bJLgLTRCZNJyBNg6NNey
0cBcwblkuzqWnjJNCixXgaxc5UPRPAY9MRpe5rAiU/5OZYWLlUACaZMmiDR7Pfc7TGWS/9D75nc1
9wZjGze1/jCoaarcDF4rgCMNLDxeQR7xRpqOYcD1EYzrWDS2riWHxDiGIgkEg+Hv0XBb91j1uvcU
1MLKyzuieJjb8UQlBXkraqN224xbsyPJbRiUraH56Ykhodih2IO8SlWU6lWi7N0aKpDXc2ERR5X4
ksSV+mAmbQEXM5F1W6ljNuVCB8dVlPN9amY9pEShvRdy+BopvmmQaHo74NSWiMmkmgudtvO7W0sr
A+a4ITdeRZOJrowk+T1P6uBKsQh3SBTF3/h+h9I1Qa/tZSkXcY7i7JS2iTvoMvC/PUHVdyTaSXeI
n7BLpywD71yO1vftILt8xYEkr7F5VHcKuuxVxWXA2ueSFDFt7t4jpQIRaKQW15Fa5sV7xkkPfqix
sschTqVbVZI80uMSMylXsplbI/pED/a5HquHJksSgwu/CBeQ5hFukDiDe1uYhU5GmhJpDxVCA+Tr
SsKlUW16hbsuiqxt1o05dARN4a67h/wkvruhJYweT/8qCbLo6+g/wSvDorzihiQUCAWPqivfBybk
VmSEyFHiXfsBHlQs4QGycacod1kU/Kx9ZSAeDkBuLO2bGOtNq0LETuy46ne62N01ZfvuoVBvx+BV
/5iK+T5u4MybUIhcwFbEdHvdTU1MX5BmV9qg3zhgKJKUoFIYwSGFfsxPQ82JAFPTIlP8H3oCnqqs
lnnrPRdAPp3KQyL81sbkyfbVSiChGIUB12g1d2d9hNtIUr7qYVdBx3txobs7bUdgCzzthGDjyrWI
RuYCwyc0VgsVXj4pJaydZtaQSVJcV1CqDSGDkZ+vZEsBQVbtk3YEM2OD0eWFlvKzpC8OWS0ZrJxA
gyBapPtak/cxd6AhL1uLXhxSw2J2+T2bkkECMViTfAdwOALwExChKkFhglgJGNUD/lNu5DEoBlNE
4YW7cHgKydbNER4XbkOaEXJu90drMfLMctkKyToTzGtLJoJb5WK9pAqVYKEgqy4BtVr4T0GR4lxU
lO9MFbvICTeCTwBLSMgBqV+xG2wpu4JFarlMBPUucT7Dh9XXP5H6r0L50RwqwHDBXpKyb02lHRsv
f8BoxxnNp6atfq1h3ZZlysV7t+Ti/q4M2MUF74rcX/kF+4T+3m/Za0jirvTIkTa+WEy4sQAKMidt
QQf34wFtx6y1y8URo1D2xsawWMkGJIs44EAt13d6EUno/VmrQTEFmnFt1vVPoSdyGKyR4XZLg/eP
p5D5QHsv8uqW/kDIL3e1zuhPSn+ZukRks3XSrOJnrRg5py62VauwFn1k7USbNo6fv+P89Ve+nFVr
K8+CGyuL5W9JCHcrZh+1luoivsfoWluwoRz9uvEe/W0HSlIk+kZeOsawUUpcIAQqxFG/ZLbbMWuS
ztESVQR/qvAeDaW+4pNcpyDKa+y1ioF1KccDOAYLJr3FphZ3gitLRxmSdeYIVHp41aIQIbwgT105
uGWxToTkoWNk9gXUTt39WhhfM7WEiBW6KzFhbZBJvSyE4zhHSNnoAe1XHnzflnGYgNlK9VuP7Gad
2OXQw6AQ5091XJE6yYD29eemLp/NCrlHHpsIIFLyEohKSspcXeGSIYAm3whQR2BstaCMQz4m0fGX
LdYuObb2uK0XVfYT9dZODglYMR5asmFyAkwK8yWH2ZsjEHBVYHoBm4M6g3lnbHTh0TV6YilMPjNz
wVxOagFeKULtgtjYVA20TTVbDmpzX7hdsRSy9Ltg3uNAWNeteJOrykH14g2EY3QwS7cYOYLffdQm
vsTyeC2ltw5ZIBL3zTrxMRpJYz4vqnEOeTl+lgdTK1aiROIWT6hy8k1ChLwMDmlV+8VVwUvjduCu
63w4T6V1xOu+R+TdpNGL1Gar2CLfFgwIPnvcSUTVieE6lh1bL9WnxiRvPnZWXgEsGLVa4GJVbBeu
ArXbgPNZESBsYlzKu/dwIB/E6lc+cWul2dwUevzgyhx4yBdU3RcvBE+udEsOWXdy68ITxoQtqPeV
+9xAoayVYyjdRMqxJ2DEE6t1K0UPoUIPtTdBQYqT1Y8O8hxQUWDd6LsevLZJuxU1gR/c0Z9ircQk
yOnCJlTlJephgm/rEcqA/enRs9QlOTHYKOF1yaGdF9GLmJag0olaZIFnRrhvyGrLVMxRfnT0dXpT
BOhJDc5mQvesjLxBPcOeHd2avbRpgnIlYJbqE+eVCuBzasE+89Jrw/S+t7ixFik4/6Gu/aUka0Qt
6LiWZKGsQCYU6roSpdGin2rffSeGrNouGbQtohKFoFZuUXCPduSm5mCTSg10iZTuzFj9gsm+uFIH
FA91AWVF67zK7swwWLWZ121gZb56bi3far12gOnrLtORV9kPQPWjkkyyQcKYj8ORr6K17ge51Hry
Gq3j0BK7xtUfWS54gI0INouTQiAcusC4a1mUb3woN0ioclTEElqWIBR2mPW1bUCkOfTUwrxq2rza
i6ZD3psHx1FH/+GqbJx9zjOkPMrKppPybR2oTDvERgWRzJUY5ZijnEvUkKSS2JiKcc+BM+YY7X/J
LOkWCZ5dGf2NYjbVZuhk0lXbQN4GdUz8Tm4nWQ3bgTTjUmoepTZ8FLkKdqX+m4kuacPNECjWSFz4
ZF1LEWk6HrYq1TZFd19xEMAaTtIBUBgNb0cgLmvpIIDcxAKxMErgqey6llrj6UDRinslFUcJqXCU
xd6zTUM4FFpULTHg7cOksFvF7V8tlZu+Va/63sEvNH0nD44FdrpJj1ofEc3U4A3XGI9LSWMaSjSw
CoFLIFDToSPSPYcVTuJnR1hDi0T74Qrwd2QTLrYsJj8lpX8xQv1rY+VfkY3+jIZQ2zNF/+DChsdW
t3q3anI+t7bgJjXiPKpVnIJFl7WNcQk4V2sOTLotURDKXY9EKIuHW7UjvlIbUi6bSC6W3Ww7RLq7
QBS4kgyNWxozuakGZD0h0VNty+ZMDRClJUrBZ88+I3YgsGNHG8IntzBuKSRoyyrVHiu5uHYS5ZkD
Jsda2L58ShuB2oiB41XRejZuCAAzJO9tB56fsBoilBKCFpLiRu05x5JW5rjEmPPpVJlKTvt750hr
DQpa5L6lDQFQZgJZAcqoMjSPmaBFtpy138K+2wsOuMCi4SRDvC2FJkToMDdqU+BkpJh3GnUNzpGC
tizHQ0LhBdRxpfeULDDJaZ+xTxA/1C5zYQyHRYQmfOuaeodzdNFWdMx6dVKzWgg5C4DWYtJvB+jj
IaFISAE0t1wGJl49temQA/iFflASoSXih1CnMYjCa7zryKq7VRmLAVEfxk4buptMDrdiFD/Kg7ET
lLBfpAPxEAIqvuZnm+VXkQ9CUu6sp1gGa9YA32Ce+soxl+z3w6B5D5RSNhgJHwEqXUu9HnEwrp+N
IrXNLnyVRH3XFTUY/7QCjNnXxLrky1DgZ3YhmjZZ8chlj4OC6F7tGhP0ARPQjZK/FJaDwfa1DwZt
mTbZsRTSfNViU7cUBZYEoNQgE6FIimTyqEzapUJ4RUUCKhQVSglZsq1rmDBERjYq2q+2GsSFx4ey
yPP0u29G91EgPvVD/lVjhCwsy/yqJMFLBiWDBbQhHboWAJoXL25Wb4uKqDk5vVbJeMdB/uA44sZ1
36BFbOpuWKVRtkwlAyJMz3YA6qVRP8cOsdBdYawNNosJeEYM3VhfnUhR9kMTGBtYYvoD5Jjh6KkR
R0tihmxtNIgHGfGcvVWsZNcByIOl8zVwWfLZ2NYmPFJR8wlTk7yiHLcKqpqQfhJ0ZJsloRzv40wX
tpBMrG9KrEH9M2KJD9KHiPXwoYJ6/3fh8aN3aXolQj3S0lQKnOig8dwh2fpcJtdTqUlwstujggLf
9bJJ7aj9gXpq16yzAxQxl2AwMoX/VMw7aXZyYUi5LwYhHtiqF7wHUoy/P7KEnB20/i2K6+Cpzko4
jEXbzd0BTar0J/2d3CJyvqww/wZ26EfiNixrrMpWo2+R8w+2DwqwmrmHmFxD/N2eLisUj1E1UUz+
/HzNwW1cIQ1tTRauq1hadv2cnGFyHfmrBcy4gDBM/sHL/NwCpSgIDsRupsQz6Hm7L4z6R2j5My9s
rpXJpadqNHWdu4mtxleaDnbDuhKpFV4ejOfejUYJCEqWKCI2mTwrh3r5kFpEYOkkMzlW/yiwgzSE
IbOHrJ+Tm51vzKBMzSURsvWJCiSgRslJKbTbJfvsVUTsLrpcQgoP5co7OItUgpdNKjiJb2wy7v9N
R3+3PbnzDyzVT1o1tH1yKyPKXhnguayigiSsLjd09q0x9v7Tycktsq+FRBAZjD6c12AsvGprVT68
B9/8VxMJnoP/NCVP7laLzhHigl1x9q0ipixeIf+yw5voKhoTdDYcr+3ejpZEvl3u4cxrnH5feQQu
ZFBCe6AU73sPFlHiZZ2tlaKYGTAzj/KXSuvDrb/W+WED6NCOc+1LB6tyCVcO8FFpKjM9OpGXMTVi
TzHxODA1c/f/+Xv2slBVXQJbHfkxYJsxaOqLRTxqb5J4NAQz8/+56eljY5N5uCAbJU3yyNYyEvU0
F4q5Ys65mM4+uQ8dGv/8w5PzXPiaUL7s0IxW1HfXZjNCbbokXV4eCnPtTKYojTUl4eBhSyQTeeSO
pPmN0ewut3Hq5x7fDhMRYAH0CScKq8EoFGgrEfXXRXU9rLIjAEhr3SCNbfRFsSA9fkmk5eVGz76k
D23Knx8gt2XU4PuInO/2XZL9oyXqM7P7XAuTMVcMXm0YEtEBlcJZe6ekPy/34OxX+qEHk2EWD5XX
STw1wQuvfEAXLl9rJcGID//NzPqhoclY8/WSC4KGjXxpRUvRr+6bzAvXAcfaRSf9q48HfgBKClCv
+tTEzCWHmhYxBrmWdE4K97cDgZR//uB0/KIIC1AySOMF+cdvp5Wl1Gmy1A5FQoAJiYgV66fguzu/
MJ8vt3Tu60HdqaDlQ3DE8P7cElIkWZTY/clhdqtRN1z2eawvcyObeUNn21EMOgWbgJv4yZKUssvN
qz6llido10UVEfVZcbKtSyuYwWmfG9T675amalIz1FRsjClsSbL1pOLW6qoZCdPZvqjAI34xB06U
pH3qu5qMVafvLHyvngaZp0w3eUZoxOWXc7YrhsRdv4FnUZnaRXoPaRYrnK1T+OPgaTz2bv6njnwm
NsMcvSimwj+nmy8wglIuVBnyAfOaMmC4cHABzHTj3PP62MZkIqPSGTEmMrur/K0eig9Dr+0N0r8v
P6y5VibfDICqRqqNzKYSYqBO4DQVudB9tWRGWnluUvvYm8mkJgSun7U1/H+3fKnS4qAIzVUa10eV
OvLlHp1tCcX56IpgHpgqwFXT0pUizYnmHd6NpHsxFDg5AbEozrhrvdzW2af3u62pRo55KGmFIrf9
PvtpVmxxnFqCAhsWM2/p3JAGvyIp6GtA4k77NFQ9RScwXkXeHPyh/2G22Zz2bqaJaVfKkvNDb8R2
qPhceFVeArjSa2e+m3PP60M/tOmhJQV/pMaJPXDnBWToi+I2O6FOvl9+K3NdmXw5oe7kaUdOJHNL
Qd2FqyBDabaX25jryeS78SWlKUwtthEjvCGSuk6E6htigs3lVs72xJRQjkujTH167iqTLO9kN2V7
q98YTrrTpXx/uYWz/UD/jm7BsKSTkoaWpDmalNTG92ITPeAuapkbHiuLZr7/Xz/1s5bLGqVhhspx
FfPzVCge1W5Xx1ZiJ91tR+hLZifDgxjfZGgtcIK1AgZfYsPkrFy0HPJyA5cs+54hLx9MqoJGN/P+
ThkJTOEff8/kWKlmnqkJDVHHa4JWyoUrfjGTrWDa8FQJy9yMOteemyRQuwQNzjT+S+x/6WFM1nWK
bU4XM0LFoYwfOrXE8+vn/lF1lB99FZCkWGKZXmQdYNeV6Ifolw3VyfMF6VWNxH0hN00wz5QB307S
peDMyiF+z6WqyRcsTT3hV6EXpsuqlatDrQQUvnMnUNY5wMKl4bpj1rCWPBUcUc11EUcGodoEl+ZA
rMNbbqlI/+T+yRC3BmRhZZHGSrmX4SrOjL3xEX96CpKkqSyglDAwWqJY/7yLUsKu0REM2J7K3WFH
qZD/SQJgsY5VgcfeOVvKuqvL4/3UbkmjgN6IQIEGppwsD4Ojh3FgirYWsrvuo0MjQnrTMV+66qbU
mqWTuEvLiq4Us98GjrIE1jvz9qVxlpv2W9ORUBLDoisnxKnILIXAkmQ7MHeD9Wi2hAf28qohFLID
ZEw0oCEUXGao67yfMw2dfO5j7w0Fa5Q0evSnkLIkcTSxdyRbr3vjSkvMFn1DaL2Q3BU/XX7QJ8vw
r5b4zoEcYGydeimUgcs3LR+DqdD9tHdh6i4BXS6buUPMr139ydO0RoAD7BGZ/34eRaZaam2qUk4m
NWXR7Pw9sdDXxjbAbzDrZjudxcZe4dYzCZlgzE4hRnA2BmvwsExsjFcSkYpHcn6y7yPOyFg2pGXt
OoKHl+HKnUcajTWh037+bnqyqg2ZaCiRodg+GJClRJQoN6770nUfsX2vhn6nJBLBFRkCCM2zL7/L
8UOcNM0xx+Qgz3hl/R5H1YeiRIRYoBmo2HeIUNbwNN9yj8kIY98IuXWeXEqD68stnpYOJEAn2LNG
DBzFg+nJJ+9LBxuTYpuosjxyaPOUMvdjTYpWIB6V6o4rkj57TnLi6prvwrDzpWHmMz0zgHVQKyBX
RI0t3nR2clwLyZ6p2PAnFyV5iP59ol2Z0Z9/JqismQVERNgiXJPPj7bosh4hqWZrBBrsTCs2bnuh
DF6CVId23IhdNbMDm1osflXAsaERA2VhBcUn9LlBJWz7NI9TPhdnK4PnLm4LYB33ycbkFhAkwyo/
kG159I4K1003hXyL+DnaEAq8GJbtjhX8SjQhds3Z404xfKzHH3/X+Do+jLFEEYekyrl+XpF7Ve4I
e31VXjHfLjiS4AMxnkj/rNRH1Z63nZxOIZO2JwuRJnhDhULkV3nbNK7Gz9nncyYnMCaD+8lfzflK
xof86YMaG1So3hsGrBQwmJ8722RVRYROageF8OYYZr/KPK75CrlVZjaQcw1NdjlO2SOEbzh2ySHR
km19aLvhrledudd3vh1qSSRyyazmk1FFjoKEwDgjmj1+VImiLs0BxVw6Mw+daYVvhI8SyiZunGkN
KdFIOxj03Haqd73dlcZ7075dnnfObLh1rlREhRIsi8l0fpccjmAuLWgxBCk9sLK9jBBorkZ5rh9w
jBVVxoeNo2vytBwrzgzAMwSTR4TIl+COnG0e6evLfZlrZfJFBS55DKZe2F4B4WFwHizDfImN7M+P
2wBPNU0GEKVwNTrpS0Iae89rsR2nqrYeoO1w0eE+XTq9S357i1FiZgd3Mi+PVl2AAAqbChx/p2dh
TxWzqOI+qFgGSf7gxWhXMvU+09unf/EATVpgxQO9NZ2bY7HRBtzPdqeTnFoqsW7LwHp/EK0i/Omr
YrUzqY2Na502Wmk/zwdmEEeqnuk2Yvx00zfCm1AXwHcJYbjco9OZbtLQZD4QTOR9aqXb4tbcGpt0
m0Anf9AXkIPXrY1GVZyplZ9bxyFQiWM9lPLiCRLKVWRHiFqdqRUJ7yG8qrfBJlyWpMWLzoIc4tUc
auRkeEjYnvmmTPx61ugr//wopdiJLC9xbEVt3rJaupYLtV1oFQpZXfRmLoTm2ppsyTzk/INUO3YU
fCmGo1H9LGRUMNWcv/XkQ6ZLlLMxzDH0OapPTov8P53Qq5Zdxj/8qFr05NVqrreYGRrjGPu0Jv1q
hYgXvik2etNNnl9VdR40ju3CS11219X3/CFaCWvQkj5h1Ctljw3Arm7QOHUzk+65QUIHfzc9malk
ycolqQCRlG9IiN5JV+GW+3JiW8nK2BOqsEL4+n2mu2fenQWVgmMQVwV4pSefXK13XlArvDvw12T/
3lLKufH34Jv3NZREY5/eqy/RD3OmYHjm+InhTsIgx50lpenpsWho9YIyDJWcB6DQDTyyTXxDhvIz
2eqVLdqzoJhxbHx+q5/bGxe8D9sq33NUv6O98Dl49L6jUlfsYCO+CWMUydK3tsY+WVs7lDfeUr5N
8sUf73RI9ZM1XaHiA+UEzMLn9qM8RF4nZzuYa4ss1xfR8Giac6imk1WbRhTqSmQPcDo5qS1pAjFW
RVTtSlTCXkn+qjtDoDozb8pQr1kHuPMZT36TVa7j3KcPTbEzjvoWYbdNmt0VwSfLkQstrObgxbPN
TT6IEgAhRp5iN86aINu4XlqEXwDCrdA8bYt2PYckOJ1hYGuJnKF1YlktDjyf35Ls1n3RdenOUUsy
g5wAb9BCEbu3gdihuS9gPNFMRyTLAfhnje+AM8jntnKj643SA0vwDZbQpn9y986GzA3wYltkZozC
yx/6ubHxsbnJo1QlrZEg5e4MK4muEVzipBAq5/lyI6eTCc/vQ58mk0mSgszz6ZNRlxkIyfxd1sq7
DrXYom2tl8ttnXtXBG8qGvtGSh5TyUOcOmlQJuWuU5Nl2987wle3d2YWg3P9Yf0E+E6MJ9T3ySLK
NqXJOaTsajFeDHqyqI1gYXj7XP3jSy6+3I8NTVbQXLM8Vrxyp8uPXQGujpzNWJ058p4p2tCIDDcA
bgK1hOmRV0QY21d5tWs2eOrX+pJgNy5rl/HW2ZSrfoUKfh99mUedn5aYx859aHcy9Pyc7ff4FJ2b
/FZ4CR9KMreeCvtbfD0I634XPRC0y95hfXl8/Ho50w8MXCPMAs5JEgP88wcmCo3OzWq3E7fuLQRH
8+dwXbyh2VqES/XoPJJAvskOZbNwXoMr0TZv/ffLP+B0gGpUNNjEWtRtxj3L5/b9LpFd4oR3nSXW
X/JaEkmnUq07J3H+vHhCS8zILKcKiCKiYz8tbg6FbSsc2p2DhjgO+xB/RHuHl/VNSou5QXSmV79Y
QWDYWaDZzn5uSyZmSAOqylIZLLUFRNWllq3cdcxeFqiyukT2vtJ2l5/k6WeIuw4LHiIDch7guX5u
s3dYjvKk22lxrS4ixyFvqX3X2vK+E3AFXG7rbP+QZhDeq4+lzUn/EodU5zwjorlXVlURbPTC23hK
vLncyvke/W5l8r03qtRqCUHQsNWMFV/73hT6bN3EJkzS1JtZas52iafHNEaV/WTvkchdVKRDt2t0
6rKwQhtNvxa14flyl862Mko0oFOOOo3xzz/ssAZiNROwHLsBJ48c/PCSMf42munKmTmM+qspsUtm
80GxcNJK5CseMSwKH7X/VUoX5W26p9J9iF7KTcJxYK9eF1+SG/NWmHlhp8snxU+NuFcED4Z68jFn
5OnEWm3uPLE4WAOSfoFoyT8ferRhsp7xBCm0Tj7jtCo4RA3mThFUknIkJalgnWLueHNCvf/7O/5f
IMj/5S7pw8A9BYKk8dfI//qZBcLf+JsFokl/sVCIvATqDyYJ3xQG/o4EVsW/0B5xBGMHr1HiURkh
/5BAyBHmQpf3Np5mKF9bDMp/UCCC9JfO1M8Bh12EzEbP/KNY719r1u81bUyEYdxTHqFaiqpDnx6B
5UYq9KaSvEXzitvG/Anh1rDL24gZuNy4Md5bUlkX1dPcxpgH8mGz+k+70E9MDi8sptONEAmIJJuq
tCtWnTismjjDbBnYbUGA32oM/vzwSu7/7tBHh8Fk7f6nPZkGod2qpzi1VG15mMOvfvY/yQzUC6jO
Kzxqii2snQ0pOM6iOpjpAnRH6C+Cg7qpABnOndo+f/WnP2NSJlLcuIj9jp9h+eJSj681qnqXezr+
G05eKHtY7n4p450gu/TAbArivMgxT9C3BsIi8pSFyVV2JrjLjuBjg0ywy01Orhj+6dXvNqfQLoVU
4HSQaLNatevOI7Udd+cqw/3yVX0maWgF+3jZGa/GsIzIf93MDabJ4f/0B0zW2Cg3B7N2x7f7zboz
9/U23IbtIr72bPnKXemHmf5+XplOm5sstriCVerw9LfE97wMrvUH11bsxi43wbMCR2xdPXjrOeDn
5Ox62upk02JgjS+Tv1uNHrP7aAUL43u5Qs9xT23Tlt4u9/LsUP3wUsc//7D8IoxNDK7wyLjMVWDs
qH1AhkC0IOrsv9fQZAX23KyXK2UcPdWra7xEif6vGmDyJZKd/ez0dkNOE6lyU0ZHSShwnR5kb+60
dXY2U363MPms66KqNXH8ADT/ycj2gA8WvXkfiLNUyHFknX7dvxuaHAHiOGgwQtKVajVscGMpK3ff
LJq9sg9f5xHB5+YSkK9jgBcXaswmn4eAgl/ai73OW0QkaYfxi0GSc1i+ykQlE8azcpQZrezZiYQL
PPwGrH4slpPvWBMJYA41ICkADa99KPVPxrtWruqHsXLZbv4faVe2GzeSbL+IAPfllWstqpJKkmXZ
L4RsWdz3nV9/T5b7jlhZnEq3B4NGN8aAozKZERkZceKc9g2E7NU34DnExIp3LA+T1nYXxWDozQF7
LOOJfrneMldmBeBWMMCgUgsBAYvbi7vJ0b1m19qTIzrNx4j5NCig/oiszs6P08OIdqbqGidw5Zyg
tbzjwcXg3faPVcdf/izqM0ytls8NOiTm6PpeDjoXt94PP5s7CVLp6BgTlivWdbni/Jjjwt18RvRc
PZD8Qa1qJRqgDedkx47f8DswFHxNt7yj/iLKwc+NBUkI68xwrKaulnvzCxFP37Ab2CLJUqkzf/Fb
qECkxWLTYugAzmWqHvcaPxj39V34nvCbvjAVt36a95klm+1H/9I8pMf+QwJVvgnhUMlKXkuPdUqo
ovo5DqO2rfOovaKZiezs8pQkWSS0VQOKDNFDEfGjOea2sPG35ERAJRdVgA0ra6AKHlcmacr8KC04
UHpMOAECiAQJlICkLbFmQhpAO0Hsyybs5IMFJgPG2VvZ/OViNcoj4wzcRLWAzW8re3QxNg1eNVC4
QtobBF+m5mE6uMB85qb1knvWwV85hBe2KXec+0EAMRJWrZd550QCaFQipWWUAlbu8gsjlHNJnRwC
uoUFygJIE9TDIH9kCSOurS4EOFMA9PHMBIff5YmpfUGYsh4LESAB3ubIMJPH29+JZYG6gHI5l4yg
hYVC7Pc8BJE1mVHuXcuxgKj4XAR17EsI/ullBxOtmyMO5G5sw+2ei21hh9+ZTka2nXJ6WJMNCagw
NMF5cuMusg+Is/qcziEUQ8PQKR9GHnz4EBt2o/fmHfU9VE3t2zu47mMLi9RHGnujBmEo1hdvNZAg
+mYPFonCSjw0Bl3JAb1B+d3vTfTimcJlaxH+YrXU59NTDcxyDWxzG+hi7AQztjmLv0/fFCt2kMA6
jLWydpf6lkNSpFwawx4JYRnUgt1gJ9vli6FbuOhtyL0wLK6Gkc/NPTOVLz5nVHAx+ItgkB/mQ5e+
cMYe7GCm4k+2AjJExvJWreGVx+P6QheSLrmB97Rs6gLWBisAdFFxqsxGi0y1Isdwqlf+ZztboQox
TkRrccNa67qnLMxTccsv+LBSB5hXT8VRsucNmANN6aMGte8fFMNJBL7ylIU1KoBNs2JkIrFGZojR
WfD6DZ63ZvYAHKzH2NjVYLmwRcLQ4jMC+9tJLfmM4xw/YuDAjPHcqUDiZCCw6clHAHWHUuZtUICb
vBgfMeUFSqKtBmIlYFYtxq9ZPcWo4sp4pciYGKNOsTgOaRWJ+DW9W71FezTVrQSdbUyLgAbIDGxW
rVBaSfMNUjb+x+DVKYYKfawKMCh7qm6B9FSKTO5ntgGDqZia/I530rt0mzxmG+1pcEAR/1A+J4rp
70i2BIJTqwZ/zna412YHPXgtc8g8qvjQeswH8UrmfvFLqWs7NJph5JXzLw19UwOFHuC0z35tRnvB
9PEeV06gNAtBWWKJEUkeGP6+HtFQ9QZGBZUsAH0uT4rcD00DdWmcyp0M1RgiOKw/KAA71m/gznCY
T/L1s/BpjzoLwegHMzi+SB0L0RsPpOoAghGIfsyzhRKulR7+3VzPPznZ5wp1Aite+EJUD0nGjbBo
dJUZgF5PLFibSH70tWv/Z1H0NByU26MxJiZa27hPjlDS2+gn/oVsZkaOem1O9wooVC3MsHrd5rZ7
raYUi/VRUQwDgJM4gyPIVDooU3Rt7PRDx0iM1h58OKefK6SCV14MYt6QFTbO7AJj/lhkNpgD1Q+o
fzmRJ0wWKHDEyBxVU3L+co1gBse4BNpq6GVcfsPQH0BsRS4KxQcNefLUGwx8w2rAXBig0hjF6Php
OLsB6Ml88TArk81ljHGPtSIuoAWfy6BSlyiMtbgg+WV8l99x9+mD4oK+B+FQNhPoAEeobbIvg9Xz
sTBKeTgYe9UqI0vzwZnEoQMk5grrIl8NuAsblFfnbV60UU6+T4CmFsrTPjiKQCkHmAioEcEHdcTx
UHKneaiZ53/V+T5t03N7JV9n+HawLXtEA7jfDG6z/QOZ9Mvxg3/iyMIOFapBF9qMWQ07KIKBihRP
2j6Eyiln+8ITRgYdVUZPNAZHa8zCLK5eEgvLlIdDzjCKc3JsZC98V+7D9/w9fgfOzpW3PwEKB3Nx
CzaBx9ZjZy2Mw0NXltRoBlwmg+la/gWe4Ypn+N3q3w+ZYwGlHPCl08iEMCz6ukxIJUcGy5v4dZAZ
BlYvOMDMeejby5KA8fvL0NFAYlmIDLJ5h+qDqMHEdgIwveQpO8ViT7atLQiD96QMBF7BK6k+yGdJ
BShrcRUEs5kY96ry9u/D/cIAXWLIVTHTG/LYlsV4l2JWCl0h1n22ugjwZWLgHlQFaOxf7pne6FAP
J4tI74oj0F7kmeN0bnPnmyBWg3YyCxVIDWX8di4U80gLdE14RlbaoAZdF7lBUaupLNmC8LX+ER2T
TV7b0WO0AWYldsEB6hoKeP6sdrSRP4pmZyfP84toZm5usZ6aa5fC8keRbVpkDmJYCAkYzFBZrxOA
moACAm1kKbPUitZ6XpAqAiMT4JhgcKHVW0R9xiw9eVUSWIX2KtQbeTfehRZBn8LngM/8mD8m0TwG
VmlZKf53+0itRVDRQI6Pf2R8bspFor7hcvXsIh7eJYd2o3iCI+9Zye7aJQGvQJMVHW5oLVABlJsB
cTVIYUJQxU2gYbGCZmV8ZaUJ4/2zdn4B/jHQ0QWO96pnn/hpzhskYGaCD4214DlJ8u3tPVtbzMIE
/cRoewhCS+SJwWM4IooFoO8xIiWpVgqa+dumhLXvs7RFbVww5J0flziHg5W8ifCNMT8UXuQ1wAwq
1nhoX6S39KhYpQcy+uQHw/r6SoFd18ClCGgplbSEVdmL8nx2TdDwfvQ2XBIFEFQV/ScZsnmSNTyx
G7BrvocpTYyn4jxiUIg6k8EQRUDlka6W/1UOniVQNFY9o1S2ekwWNij/biZOygxQlJvILb8NvH6X
yQnj261+uoUJssxFCGlR9ZByFZunJW01mLoRtiBhnPmvaQnC4zmMefx/becUbRO6it+MjOsP8zSw
cPE2ITMAIIRRMXgOGAPNtOUnYOQGzyAiKzjEZm9Up2CG+GgZi9oA2s0Zidk8N9wOAyfTVvH7vvkK
1jUB7H7ZkGOWsqtrSC4bUNB4S6BnvM20PizBMViXk8UZQY/SWxCAbKAxZbUz7tuIN2IIfHBz6k7G
IH7LgrCLvLoohcTwlDQEGaLFyQ0XQKIUaX0MWu2wQ7fdFqMoAFe5ESSiNELIJGzk0o55Dshnm0yT
gXW43yqgmB94J551kLSK8LmqsQsxnlveNeohFyo3HACIw8BaPY+CYlVNq8ejrfQiCMitDKmbOlgS
J0qDZmGSdcK/WkGO8eqGFIFWQxcRMTIXMA0P5sVfYiN30+vQI7k1zLiV9VYzhw5T8ZDb7huQ+c4V
eOJBP52pgOJBZhuqFbVVxDXG0c2ADJ5BniOMDIAYfH3CgCPIBfwQD32AWgt8haFSRj+zRikK+MnU
xVyskKZD0SAEsHXg9rgUpmQT9KBjfRRAhinONgg5Z3GvllKp32t4T3Q/6qSOVGcEd5tQm5qeqeVR
j+dJ++Enc8VvqzFLu8dsihIF9HFBW0AjVS/nzO0G8lbsOPDawp1lI+6wAjBvtd+rIB74bVfIIpll
0oSkxiBJRbiu67K6Twt1UDYVAFmAVmK6DiOwtT8bplRkUIzHgarqr1LYq+VjrKlR/B5NsSJglkEF
f3wVIb7YfdOmhTMFWfVhpHMtfmSgxJC/lT0Ia78NgzpLTjrpCkTH+c7ArEyj88MXPlQxRSONaqGc
um6s5LtGr5rpAKBnjPd1qc6APw51lrciyNqTVH1HfX8Mt0E++spmGviyehkmiGigFxbw0EcwgyL0
wdoP2P4bdE60j9bguNpsR2B+7/ICLCPHWILm2DFIlEx2IXZiVA96lozTrh38RlatIi8TbQsH0fPZ
nDQlGCWz1+UqdSVhztSjxvWcf5oUaRpyK+NiyFMkeZGnqWkkUAbZc02IHMySjVJsUB1QCwPq3BLI
T39IsTyADjnyB11yVKgm9M9ymfHic9hqU3FC6tkWXqzpEtTkMXsMFuwELELjPPu+4/fpqLYuujCJ
eKxKUQ+2kuLHEbjGZb18BRY8jA5FFUbPUjcZD4M+6JYOjHPi+d2AlwaYZnFdHgttDMZdPdTzpgKX
NCjlxlKaQIPbhLKu2FAFb3KImRg4iSA3g/6ICClsAxzV6ExkmRtlKljzm7mZBUuOO03ftJDjC+7z
SpoMwAQ1PnBlfcra1OwUY+yCvZxN1YwuQhoWilsKoC75puZDFEBpLYNeD1IFA8fzFNeywP3iuQqT
dmbYpcn3QonBoSOAyCf82Rpj7H+fBAgExVsOQmGlcSclfcM3njAgXCWnbk7x0AfFupYqUDMB00Jd
Pk1GK0XGETED49yo1wwR32GXuRaQp1IRw0Z0wEqmVfJzqyHDmbctQIr1c1cWMjc9gWxFLiEnKyFu
qWDGDeV7FJ1kuQW3cTDF5c7Pp3FCcRv8Uu9JBs6JDlXXIkxyeya8JCXgs7PaPHeyBm1MjG+JuGDF
SYePe35u8DUEBcSulp/mpuS4FNzmSa8B89WrkVi091UUi75/CPMqQ3UNG6iFHeMaW61cLK9j6kWQ
grK66s8Vrp9+aNXbxqu/Ao2FhiZ/j9qdkzr+I6twx0oBqMSD1///es4UHTmjE+JfEms+ePV9iIkv
wpUFmoarKfcQyC6VIxXYGsgBQLBIwxZDQjv/rJCL2nRp306oVrOOhUGqHiMprZigCIrHFYZatPyX
wZrFWO1rLJdEkpJF0pGVep9nBckXd+UWej7OuIEc00sMyd+AObd+tRzkF5jIQzDFGx6EEFQSFXY1
8E6JgUQ4HiwMDk/RvxSIx+OQmADaBNP6EukxUklUN6G8E6ga+URAEmiusCn30VY3pzvEBib07xo3
QJmjzrqul0omEXONMzhzZqGWBXkCD4PwodVCbsEsrfwXsxl1VeShrFKnPdWaRkwaWM3vhpcod3zd
Atf3KTu1P8Anvi0ry2kjq0GcSbBo1tvs2g2IeUD78QIHYAJ48cszw5c5Vw61TvY4vwseQULt6ba/
4V9np3LZ6T3THnVs+An08mIFewPUJ/C8Hw6kDuoTKGv+iHcus9VyFU3OC1ShmgCQ1HWvUVW1DNka
9jcxyjvcC9Ah0G19ZuTbq94A5BqSBrQ0r1pdoMQbgjyHN5TKCHb7DHfX6Xb4uC7FnxfyHxP0yzOb
CqQIxOGqj+kj5Q787PCZ3W/JTF5jy5LVQ+wo92oJg6O19RclQco+9RqtC0mp4gj2uzYFEf1uCBkv
zrU9BMkb6iEQRAQDAeUJAxQfmjLCiwXKJEe1rHd+zyrEk4op/ShamqBicD8FUmvEMAFpkq3szBv/
DkgkJ95g1tZlFrdYC6LisTCletIFhN4fGIlZ3wTH8UH12mfjlccUamwSELdmJXej5Zt+64SP8WxV
PXq1Fr9ntoYZS6ffgyizZZoYkh9zHz7M22CX7skFLuAKj1zWFX5VO8BZWewzjRMU8GoUygzG+ija
1v6PJH6XmjtQazLcjpoO+X1FLA2RVS+uvD5QUj3wfVIi717A4VLObv3+G9EMpTvNjnU7fxye3/6g
L0CO49VZIjO3KKBhbJxe49D4bTZAfwnXRfeieugtuyVwN4Onf+vcITInW3spTwT3dTsQrJ6qhV1q
ybkhtsLgw64odHiIPeTd99sGWAujrgS1DMoyyDH8HoxvUvOtBBuMwklWBQmGWmSQaJwL/bd2kax2
8QGLrozVPIAx2eN+9g8j1Loeud6UoVIFMJtmjhvV1oErGmy8niuoR1iRDd2ML+LsjpVbfmH5yVXh
hpxcFH/Og9VQZKZyjqYijzqyu2GjfuVBCVvrbjrfYSzO1gIURyJI/P17APTZKKFegV1QbFGBAiKl
nKh0MFqp9Vbv+CMKmbV5+6teHxt0UDE2h7+fsIbTHRe59TV+SBQg0NTwOPLTpo5eb1tYudsvTVAJ
VKBFUZMRE+kdZlUwcp84gaPaAqSmwA0GLaq/SEIvLVJXRjfj9Gg+BmCCVsTQSBPw2ikdZ95lrGx1
8zAdCNgz6F7AYHR5SkEcgiQ4lZCkTW7cbA3MoSF6Zxb0wF84FbkSIJYOC6OxlrlogkYuQw3APvoo
Vm0TtWGH2MaVpVnUmNCQIBbi/2Csjfx22gOXZqivFnFx2YctzGiCqWfO5HRHqLofMJsOiSPIH7kR
87Ndv1Rw4CHAjCFWUG5cdx4kTe574DrJzdg5YGcAvA3Sd3b/Mh/+wNr117u0RsWYmO/FQuNhrXGg
lgrWLzTf0VIaLdy3gPs8I1vymJMAa1F0uUQqkFSJAbbPBkZbGwpFKP38GJFba/vioNvjDnKHNQ/s
YPqrPvxVTr80TX1RotEIXMN5vR3EgZwKKf24Q26xJV4YgFTk9hFai5ngG+YxR4fZ56sGj9T5QZQa
sIcK2TZzerw6kwc2aEpc/46fduibr+u0otJhBw9OT4MKlmN0Fm4MjDP5ow148IzLAoI0oDB79F/n
3IPAs/YivxYP+Y7NS3j9gUHFhXhwfp8KmIO9jAnc2NehKCP28MErRH9MdYRcYzKfcnFb+pvbO3y9
ckL7BRJCFeR1EBSg4hzmr1uwCZA4h0LVJi6TzAxVv2d8x9UAvjRDpccyBqeCs8KujoH9N95J9sLe
cDDKgH6Ak9mI397/ti7q4pPjkaipkz1MMw+TvpaqR4x7jxz2y/C23DoQR1x+ph7Cn+gIkq1DUTvv
QitqAivej0LA2j2WJepA6EEdSgWx5KeOIqGfnRyjTXTC+KIKGUt7con/QbvUY+3iOXe/tUbKMQSO
n/spwsU7gTYFOmeFaoYFvHFwxJfGbGTTAPKBUNAAVev6pgAhpa+sH3GNzyb0XWDNQDUBWmdInS43
GmX4BKVe3JHKfbvVfoIkVHaiHWf9NA6CpYa4Ikns6Rifd80LUXMl9zJhkqQvyViOUPMtYbUWY1ef
voWoVPdf+soatNi9fViv72OywE9TVFgVs7iSRmiYmZDLQxNJtYTAlfIv/5sRytNT8EdopQQjcfwl
1w5Q+JuVp9sm1oIJcDFIBDEHCc0f6fJDCXk5NIkCE1onZN/zOGzciM9EFnSQ/DX0oQTDCXg30dcH
SRHl235nhBkaKaSyVG7RHxiOZCBBszSvxlHEjBLTD1Y/0KdFukJSD1LtN8Riile0zv3K5smKKsbu
rXk5tKAw+m1Aeufq2VfmmZECE4YPBKVCQckssLyh05FZesB63F63cEl2iwwJfR0ebVxqB6EPDuKG
hpgCUrnxMk/wOK/csdPo6zI/8V3CNotxdSJaQ526rp44iCFj53hvdvOH/im1/dg0jpql30MnGd1g
O7hnDbGtXjdLq9R1I/RZVOF6JSekeEt0u4E8NlpkJh7PgtW9Q/ww91hMmsylUpsaC1UHr4DRwRJr
IBbFLwTk9FN+Mk712/SU2Ma2YZWdVj3uc3tVKjSKWdUQFBwelVskZFpkZg6Cld3Z6VvwLiEyckyi
1VWTixcL+fPFuzpTjGEOeDg5RtrNKPvJKaN1O4ysOsLCApXggrdRGCsSRuAkb6Oy1Tj+QYXo25Sy
Kp/k+rqKJAtLVOBt+gZNzRmWyPi6gPHOAOR82oHH22TYSNv/bVmUK6CBXoWSDGM50pGoHCES9lWN
Bgdz+4wNXL8xF+uizn8dFCqKKjAFnd6isuKH4TBuQDuI+QhQ1KEsOH9IFpSEPabe4GqkVEGFDg56
RGg6d53jUvMhfR1C9RmjB92+5T21Z9U/14/gpxEqK+Gj1DfECEbSYbIGvPOgz337W620bBC3Fusg
d9DilKvTUBVQQiPOXN+NwNxjiCh3tD1UGvG8g6Qd9MrZ98zqyQeUDapBhiDLEuVbk5AiAzj7luyb
YfLGDe9qO1liyrhC174SsLEgDcJAi3pVAABIpVNTXURU5qFUgJY+RHZF3+wI4Pr2Rq59KkNWUXUH
WZAsq5Qvj6gX9VIES+AGtv38PkMX47YFkXwK2omXJignbvV+EltUoE39UG6bjXSvpC7x5dCGjCg4
ue6l1PS36RPnBAPmljEm5NaH4UdW2Ld/CGuplH/3A3ic6wq/I0qH3OQgsdEDJ8VY7fqX+9xPyrOH
oNAK8LGhoAcEqTpuxmQGj/q/h9/Dc8Htpkno3IG5hsY483OXTQJQQ2b7OrvgsQQ/I5li6p3aKbY7
Ms8WsCka107/0ih1+jNO73IfiAzoV+O9gXf3Xd2ZYPP0ZLy9jcoqnolhdhln/cN9LpY6owLXDUUe
wi5ErswBgh9+ybinyae/PqKfFqgj2nFSp6o+ZpPiWdI8semT1FOk4VkF8Q2v9sK+iEGn6t4+j5Qo
BmlhXH5E6kAKUjmVUox1qYlJmlL+1phNNJ3BTwpdFlZOyfp61MnsKozTAIOHNUa4TrVXSI+HD2Ra
uP7KvQByDD2O+kjoiZUHxjrFtd3FcgnXP3B7dJG77IO+z0Lsrnwawe2Z2vOPyAMoy8q+8cxbfNUB
QQGg8kjm0E+kDouYxk2SBbhafU3YC3xQm/Ig3EHDuGB4+moSi87yfyxRhwZYoVBoQ1jSD7w12wqG
70NMGtROuIlA+cG6VP+LPaTNgDdDREanqgyR0DRqXOMDNhh5Bnfu3fRCZokiTzmJ2kYV7b+YJCIn
VP80Sb7s4pbVe4AcJ2ISHegYGu/tKc16RlherWEsjVBXOdc1RayRuMzvuM4LQS/4VmP7Dr1dPgMq
4Pi2DLE5d+a30bT/rTTCqmMy95YKbULY9g3kaUme3rwUj4CDOtBU2ZZvmN8D2RTzW66GtMXGUqc0
nCdhqH9/S8wUibjzsFDClZG+FbP79y0TzL7owJcBEnHF2qcBhTTGGc4rJ6PkLhxV/fm2o68uamGA
coiy0cdBJBUZXFq5GUyTrVeBznA7lhEqaAYhmOmNBEbAfVE4EmTS8V/Fr9srWQvNRApB1Ag1sH7F
OCvPiTLVxEoSyvN7X8UP+tzbQMQW+3HQ54NfFq3ZD6rXT/02VPnkx5R0jcP4FeQUUNfSxa8ge7Fw
P6FJjQSaV6THPaEIm1riB14mZ4eY8HDIXMhC/wHeY+2lDLuQaQAFHgZU6Aa3UIh4Qpbwhm4HwOcb
2Iym44BRWkc7Vrb8Wkegb8l/sYZv/sumI2YTGlWFp6seaRAj+4RgM5ZbvRl7f9siGcQATuGyq4dr
Ho/WLVj6JLxSATajzpHBlXMHkNvvp2XbbroZqQxnAYHh9oWH9L5m89OsZMIXNqkruFekppBJmkFw
ZkFtgWkONgE+HGzxzObHb1itxPVvuVgnVfUo6hzIJe5s07gHLh5VHnvcVMjYxpdat/+sL8SyStc9
qmRS8ppYrW3/VB31xOYAtHF+r1Xh73tv2vjWyHg2/Rezugx9WqhVXSlw+U0q5lKGE5R8lOCpIhT3
yQ5SIJb6JNb2sI0dMJczygZMo5SXtopYSCIxGm+ln8ZPOQffcuxqDncYPzCJwO3IYlnOshIGCcs9
iHmRVOl4I16GhowLKjUjRjOV8wzDaZuAkZ6yLFB3/9BUKvh3MStT6flGyR8E3rdvx7eVjPRiDdTF
H8dFkirkEcNhUKAPjx03OpOxyQUG1GT9Cy02i/pCyiRUoCCAIULEkTzG36pdDGxJBXSJgAn9qgMG
jJlSrO4fQBe4cqExCSrRyy8UQxEGeDO4gPGE0h+4uo5oqUHh0VE8Cc1YuUHklhipNssmdQOrUoz4
GcGmlAF9HipWwz3f/mYruCvCbw3UryZChQPM0JfL4jJ5knoymhZv+RdCoyIjBw12yaF0MJn5EHzT
XXTVD8yMae2wwKFVMk5PlASpAx90g5/G80BenoKEx2ewH7zmV/QlssJj9Vzdi3e9x1a/W9tQEdSE
0KsizzX6nS1kYh39zgMqIOYaAdMzjMO5ZgHoEiLKQVh4zvfU4o4v0qaB7BoGrtTZv4Ps3EacWNpL
q3cdimU8hsIwdHqlHyQZrRp1EZCw2UuEF5jTeIT4Mzzy4jn+s9sKq4v6NEh3BPGyxdgbMdj7P6Qc
BMfx3+waBtwMohQLIAl1e+thMQZdDgNxmlmznJiNODLi33/ZtU8b9G3NqT3CBmxAFqs2M1wiVgjw
SOv4HaZleZTuWTFjLd/D/I8BqUqJF69EBw0MCYBlFxYBXbb48Vnpv+jqG8OBWUaoGMG1mpYnZOu0
zhxDB9eVrJrdad5jqMjWJjPVX8N9ZgcuU+Jj9VQslkd9NKSycp4RwHvzIbio2eKx5/Zm6RQEMlke
50N4Yl2Tq6F/uaXUR+wmceD0mth0MIUXbIbErHNT+grqbS9/CwZT/gERhog9306uRzp3Xxqm4mQj
FLkakW8pn6q35ghwfWx2MbReTQg++HaEmSMTyO3Z7O5Dp+HNAgQy44P2wOq1MT43rXIvxCGPdht+
Rzo+qdWdPz5Mf1NEBncAhPDApCoj16Qucq7Uq7blEMO4KrBylLI6ZvhfPzufJsifL8KkIKd6WgZk
Oz0udUNo5Z7rx/pTCjb4o+QkT/9WR+Vcn7tYFnWDg6qiqKYQNttCfJ/aYdvntXfbG9e/zueyKGcM
fZEbAg07155V65pnTKJ9j8XMuW1mrV1ysRTK9Uo95rqZbN+0m8CdD343sIi4kHAll3bvFQ+AMe5Y
zieu+8Dn6ijn49CgyYCiBmD5hI5rb7fb8RnPnhLKTxh+rSzhTjDJTTS91hg6MTwwHki6PUN9kuUF
zA2g3LE2cnDi+Pgp0lOPl4DoEWpQw2rc9E0rzzQLf2CUrO8qBkA6A218wG+vlK+4RJOzcUIbX/0O
jCqe0f2z8gquWo90uy3pNA/giJZeMNh6j0l+xrtk9WgtjFMek2ThLKQYqDBlydh2EiSex8RRMlZ7
Z80MdL3wWodwB4BqlO+nvN7pGY+TBV4/S5VPvPgeqSwj1OcjmAsBCGZwk6DnhoIEnUyLxlymGEZV
8J4st9URgmngBqn3MkY4+Gd9z85gqNv/2iLlmWXtx3UZqDxq5fopaMxoM6PFAvqDEPo5BBHHuvzP
VZXP00IsEsEtHfVkNKKACKcy3L6s57AaQFMMCayzQlse2i2w+Lot2BGiXWuqgKJb/nO0ndzoAY93
YGlKj+W1Kyu//B3Uw69oOiONIMRkBm+af1+CUDi2DWfezWB/APU+wJX27eh0eYTIwklSAL4eETgu
ETN/l7Gdb+o2LmZNB9eXZM5cZNXcYM4SCzBGYY/PdiD4B9oh/AOKCfqo1oFajwXfqbhDJFfQTZzX
b4ozW6gpkxegUZq313WGHV1+UZTOoZxDwFbosJ5pPhaXVtgUfsvLeQmD7Vbah3ZvZlvVjXdMCN7K
FiLKEBgPFFahPUF54Zx1uhryDfj1fg54bKKWZeOjWXHmZXfGiQy5A38YfuF5h7HEyxB/3tMLw1SU
mWK5BIQJioIDAvy4bzGU1m6kk8QfeHhJ/i9nYH7bw5UB9Q2gXolux+VZSeYyH8IR9rpBtLT40GK5
f7EkTLcCdwVY8/VrqdEKPpYSv/wHdJI5kQNxRo/Q6fI/WF+O6n6cF6TiaoaCMPhWJNi7XJAsiC1a
/XyJ7kf8HgQmsOKgpDSOqWamiG7hi/ABpg3UCgEUmsG11jIpxa8dHjgzfESZAJoJAxR1N2pJlQB8
2HHA5PcgUScDDlCD9joiDeGFOxbO5jqYq5DXwRwAnm087gyJHOaFW9Q5yAGkBoFOP+je/zNQdm56
RIKOY8ommyKH8MIPYRBOAT0f/AspKmVwbqu0HnH9m3LfmgLYSvyEpZVFPtOlCQklEWD28BUJMoRy
QPT99WTGmDcojmabL8TcRAfBMFvesEMJvpFVWWWGHG/57ejFo8w4tNeXB8QmIVYE7i5RgmIMDe1s
pbQfjQkS9Y2DCZzZzu1kxIO1spIv/JfI0R7VJxLoptyMnnynH0FdwmTPog8SxjrOWpSYKQZvJASE
qXwv4OWoVyUF89Kvws8aAwGZhyeP9oU7cB5kn22eVdmgWMTIqMOlReroKqJa82oeQf/S8k91CNJ3
4PGNn8kj4N69LYR2NINYVdlXhBL/K79NtpimiUIPHPRtsqkf+zcUwJlwVIq/ifwsfALIl2Eb0EC6
UuQNwXkjxk2MYSFntPFF7B63KAbatrKd/JJtwBxruHRybzyoUAFjnAWqjwLrgHLKhIsOWGy0+YhG
0dK/JkIHIrc5juALcOCAYgce/0pqjuykhezv4thD1vWsFY1LG7qWINujTGVxgz5mJYu44YJNA3GX
wZVd9oaSqH7LDBX1lSyrOKWX8Dwodd8pFLTCOF0GiNOQt1BBTZ3bVwDtTVfLop5LYx5zaR7jWKWR
2exbd3JQ/kFc9vKnoMODRTaruzBC6p5ucMkdqq/clvkVScS4tWbKmZSkTDitwdY2DspPmlt5BrAF
E8Ik6dn8QcWC5JdXBiHugQYc2BmRTeDPF2FZSsDlj5gNtL6tYc4b8KVdBsBlKlhpYwWHfBM8z0fA
UyYTF+EGoqmaZFatyZJJoko26DaSM7X4HVRKkStxC0DA+Xf4HkKY58O57XyveJNduZLVeoadsMBh
1DjqtVXqJJdJPUJQQQQid9N9QDjzyXiVd8pP8Lug46o99l9bs3WCbyMezPJTtY03ACkHr4AGMM4e
fTv+s3zcU5oM0S/gsi8/wxggH55bnPXexUhHupFwGSfWqJhgVdVf+1Ni+0z9yvXVQ5gKmn4Qlbki
JIzSOgGWH3veQFNFxvimcezc2Z63AOucuTcGm+T+iUsyumbXObxdW+yKweWD+fwRMEmGEjVq/IoK
1obLtctZMSmVqItm2wmot+dRcV8UnCdr/YMkFfGuSycwtcvtz9v+Tr4tdfJhFrxziJ1QmZWoLZ/B
2wX5JriaUhrRXV/08l4veihz+1L/dNsU/Qghn/fCFnVjhXJT9yhGkIgZvssgasGzjhAB/xlXy/qG
/mdlZ664hU+3igG+rgQ38thsmjEFTUTvyNr3GSXXStbN2GgYBa2rHIBan0y9YpsA87I9MhWsL1ZB
85G60GlwkgZy2CZvE3ggszZITgX9+YjmHuaAkDhCFpU6NW3UgL0FiyTa0f0WVEqZ1ZojVGa6+2kT
Mla4chdhHO/TGhUmp66X/bDHAvNCtyJfQjYX7wboSqU6A7K3diyXlqhACL4rsUo6rEvMuT2Qe6+a
inqxOKistjm5zm5tIBX7OB2stn0NQwK4zIe33A6JgAjAFzOiHbRKwTlJAKWsnbxKk8hZWS6QutZ7
iMiUuQ+7jRP794TLmVQ5BsEOUrf38TIHO9+m24B1pKvNk8imxqAeBmdnXP4A6p7vYjT9wOtCrrzw
WcAwCiYmToFTorA0udOdnrmJy0RksI4rFW20qGmqAbpKOK6jrYHIFsDP6X7GcZ3HP5gHEVkHloo4
URKBxytAxIl0K+Gc+rXsLKEBb585PydHI7V0UFjkLulJdFi1XRuWgt7EfBAnN3wbHaTzzJIP1Ub+
HekXO0+TGvuJMhZ+hU1obcElV+wwAF/UbmTw+6K5ttG2kplb4YH5+CTueeOs07JJiZxgNm2G+w7W
7GZHEoEbt7obHVIhYZNlrcb75UKp4KTPAVdGwIiYrTg6swLsbbmtIy8XviraiyS11ihLnppyDtd8
qcNpc/u6WfVsTOBB7QFY8SucuC/FYPKLYZ2f70X/l1IpZuID9xArVpYK5m1ja94ko8+MyQwRClx0
AdOfIKescrNoxtz3PAJVOmR6b1tYi4hAvUPyDt0ZKKRSRxk/v8/kAGkK+L9PedzfD0XzdY7il9tm
Vl41IB0jGtugdEKMojw0kjvItshIwaLkYxbfxxxcl1Ayz4ePxBe+F7X/gr1mBeE1N0X5AAB7aKaQ
Kt7lLdY1QqSAHpUczOgY5Hbd7fiX32U80ARJlsY52TMoRNm4tLXvpqBkoJ9RxQDfXVqWh6CdDfCf
mlpdgTMysdteZdRHWCbIny/ykL7LUiVLkF2rSfrGCeJjgnGW2x/t/0j7su22kWTbX+lV7+gLJOaz
TvcDRpISJWqyZb9gybaMeZ7xN/db7o+dnXSdMpnEZdrVq7uqu5bKCuQUGRmxY+/V2+R0GMwEoh0p
XXT9OIFB7kpenGxzvPGRhog8oETMJ5BqA2unzi59C8cet8a05lpOP4C5zowuVrJOwgco/oLCOkim
wF7ukBKy86FN8QI8i2un+9Qgc31lUhTPpMXCAQphIGMu3bWqsFfaZQuKUD8ruRc2b4TMwRgaeazi
BgaHV+RZ0g9U1Ijq6xnNRrJLFEV4pYHVy0uVIF8kobuc9hOfb5y+JyMYPrFxKHSrr9FAKX6eOjer
75sWXJq3BJAqpJkUJ99KyK250vAFByXuNgPyPC2EMEHKhqaUvzn3Jx/GHBqQopJkBPuy1SytX8YA
uUxq5opGvR908qJOPIr+1bU+scecIHPJwR0swfWBUt6fWigB5FmAihA8eiFB6TBrv10/T3Qt2YsS
ngj8mOhBQzjC+NqxTrOkLrHWXVo9hVp5G0VIKXUJ2Yyq7mcTiEzMsnevG11z8D+Up1ENUkFffb7c
Q5D2ylCiDhxFQ+zNPbgajHA+BErz5e8YAmUJ3rwiQX743FAUFgnw/iOi+F5+CKVya+qDPxXD9rqZ
Vadu/DTDuIS4XUBhu2A8M3nIZzydx8aKQIU85Y/XDa1NHIW8qki80uoWU0ZI1CoRZhWG8hCaX8pe
AutxtXArWmt+/NQM87rT0k4Y6glm6HGUHKSXP0epbUDPiQIpS6/nE0fyTDIeQB+TVIpnOrK2cBQx
eOlGkdvLs7ZOp+NiTnPVoUo/gJ+SvkSeFbu5X/BihpQThYPLbhLaYHjBC4jnwNeSPbS/E5keVAgv
+/iapWhisJdTu4HfHZT3TPMpNeCAO2oUHZFAY5BrdHWwJ0YZV4Le7RpkjEejkgdW5jz0GnIHFu3Y
NRykGB0jxLNgm8zQ6ObVu1YD/9MRMwdvRhsquNhhnLZ0V4f5Tsxusq9U/k/184P0NiFt/1I+EdS5
/L9xRE6GzZxFIejGVgGPh1WW2UaKEqdsWx9k/ZxewtX9emKGuZS1BHnjrsBWClWwTimCpyq8QJu7
bZh7uAuGWphqTOJol29db9Pce76vbiRfsxKQSUILk8cttepgTobFeOZWQymrmWEyasI9aRfcOgDs
lbzs7+reJAjw4ZNpHwgzeyC8l/RpgJki7z+3hmqpY/EEYihrMGf7+n5YXagTU8wkjloaZzE6lqxk
FDwBsCiT/MkM9H++Tv8VvpeHH9dl++//xj9/Lau5icOoY/7x3/v4a1O25ffuv+kf++tfO/9D/76v
3ounrnl/7/ZvFftvnv1B/P4/7Ttv3dvZP7hFF3fzQ//ezI/vbZ91RyP4Uvpv/uoP//F+/C3Pc/X+
rz++ln3R0d8WxmXxx58/2n771x/AtZ/MNv39f/7w7i3Hn3vqv/2//3v5B97f2u5ff8jGPw10moM2
XQdgAblAuPTxnf6ESP80JAM0VyrKhCju0zIqNBS6CD8i/0T8h9omcgd4zUKn6I9/tGVPf2T+E7c4
YgUNJWwJWu86+eN/B362RD+X7B9Fnx8QlHXtv/64qD/g94O0BlBpZIRXmkjCJWs1sPZrf95xmRPv
wIfiTrjiGqt+yvySKzNL2NoLa5NxybKWL4HSwib1ilC4rf1wj8sVDpIy1lEmRaTfW3Bxxc+aN29M
GYGYdbJAf87D2bjZo8d+A+uZyVwQSBJoiOtzXHbIxuW+vEdI7cbb0F/s7A6NWB5Ph+8iYfzDLGD9
QK+AVoGNM5vS0IbMgNlom20pOj257wB9WL7TVk8+mfH/Z3n/ssdGSoHQyENaVRpot4Ndd0sTQPPh
oFmSLe1z0Io8fLs+r9QxnsbRzPhkJmQCbX9kQuGAoo468ACmvuwrHtnw/PNFouloB8AxRJsaMEcs
U1zWjVGu1LDTusDE07Jvl2MeR0e1eyBzuXi1dYPIVKBkhIoNyETOQ+g5KXRIFcNgsm3foO1iF/fD
hvay5YDO8Gvq7HvkOD5Fo84Bzasmq0qkSoXZVSQAVn0n3xfYKemm/ZzuEC25wBs1Fnky/cKdvxh3
PEEk9qI4WlYhLA8ZK/lSizKQ2hQCmzWELjMgVrL5JplGDvMue7vCBPU1dHhgGQVp5flchgDHTUGd
4xBIjQoa8WSboCcEujXV5vpu5BliLr1libOsDzAWEIzctVP5KObms9bWvxkE/RgPQAgAl4K5kCVn
AxuitjToILMC80lIFieEzvP1gbDgOsKaYMK5UBZapYsbut/zuwq+ipZ89J3CP1krzhlUpdCpMWXk
NS9gvBpYkdVxhKXRFu3+jpJMN5t8C/qmTcTJk61scqDOgG9F6zFgkawzXKpWB1NwBmryLLo3QQ0U
G35kHIrgSTJqN6s4FSa6rRjfdGqO9YXguShyoYe5OUydMnpF5OqlOd5AWQpdk+631LdQMcMmxwP1
B8gTTWTMJk/SGkz5AxzGnMVOqj1OCw9DexEYsyaY7R3oda/kOQaUbOPNrFiRJxY26RwVwAlafew7
q6/9QeDcnWun6nRkrCssGj1DOItLRA6tjNBOD5QgAbu8vudXrpKTCYRuw7mXaJuJ5HmL0YWSvG1n
EUCi0m7mrxqYbYN62iXhgzlwHMb6lOqU2FE0DCKzR3moImh71eBXGm3jYQbLeYI2aZrYpCKMVMyb
h3xZGyVEtyCoiToC1PyYOKQwYvQwJjhuYRnc6nn0pejk70Uje2Gi7Mc6dooJzUktzwWvHT2AdGVA
T8CHBB98PrmjCtalIaEuuEycVqs8k9yaoeK1HXhmS9HtCKeHTVrzK6cWmaCvTaYujXVEIjTom55b
v4OSLeK8B35ueuUKA0b/5+CYOTW7DNpfAUyFySJCuGtExwmsc/bnqk+WRVASASYEQMUxzD1J80dl
OxthBZZ0xUdKEpV/WkQWds1vv0bpOT81RM4XSwB1RoqXBERwWxB+Dp9mICiGVOeNh6456x9PzTB7
IpCkXB4NXGMlRLBVyNAMN/G+s8RXxRM37Y3IcZAMVdYPDwngMdFF2mJ70VybJ+akdwUOOHmYPLAC
GZ8bT7qP73QvfShfGkBFgCDMt+CygVxRb6m7H6g+XoZozZ2dfAbbM6YVktoNNZaR6ODn6vdT1Vop
L6F9kQk6riEV6kXwqFNZg/M1XBD0mw0NxKU+SVwtU8HsZNaFvE0LrUEtPIcMTT3HGzPWFV9N0Joo
QYJwkxsLJB8agiJcRsJ91pmqrWRT+wxFdvkhyuf5/fe9LrqdwYVhoHMAbS7n3zlFYdPLNIAXdzTP
YgBECgy/q2+vm1mdj1M77CWS4eoEbPNHmJGgUEWLHXblqTfDsSyegr78GWpteWJ1XOpwFod+vJwV
kxhAX+EvSWOeKUVTjmVeYZQ5/lNt1dfiUDjoFqKMi+5Xw+q3yCij88VLPgtbLuiNnlf2oJ1aZ86z
Wo6p3OgYewsaetruIo72kf0DoLPYGUb7+lyvucNTc8y5jipVR2Ma3eCDtunDg5Q33nULa0dIwRWm
YGOjgswGcgMEslSDxjqBNrpzlvijNDxOufR43cz6QLAzUR2jKRDmDIkapCLlnu7Nub6HeF5gmd3c
cmaLoav84ZZU0TRNPE3AEygye8MoRiIMdDD0olqoTvFTsKXqTZ2l+7ILOqFkx3+pr03hqVVmT+hm
NJXQPoTm5JLvjMDYVF1nKXXNG93a3ju1w2yGZFKXJlnoUu213byfbnovuJ8dqvplbnmudW3BgCsA
cYJKANVnudCWMO8XEQ7OmoJMsRRD+FKXEieqX0upAJ0gIV2GhzKYC5j1aucpmtMKocy8C/xlS8Hv
A3A1EwThUmfkN5CszSCEeyldsQa77Gaf66InaoZBaQ/d1uzQWAXAKk0EfGt8/cCLDy8K/ceL46c5
9tWiFKTKywEXB/GNHXAZHRwjhA4kP/AwZMfwokd6L+ZPwiHb17yobe3NRJvHcCGgHIvjfX4dpLGS
xgl10/QwtK0FSUc0sVausdXtxZ7BF9b5+ZN54JXC13aOLCs6TZrimmA7TIpAGvUZKqdWobVPAmjY
uibmbZzVGJhecsCCgFSGPejLMqv68T1I/B4Iiu65+kY5d8HmRfNjQEj5uVMfqAYfF1qwGgyfmGZO
uxDnkhFD1BQvN5omG26W2aF7qHTmzRxxvPPqONFoqKFnFRTlbLpFqHRBKmbMZSY073NefVvC6HWI
1AO62yWrFsjsFEXFQ/isPWzANPWXVSaQkKtCFMcCx7Jz5u9VbGn76X62A/8ogiJatLu0DH19R/uR
U49X/lo/NifmmfhiRGeUkNGornEMv79Lb4bUjh+6e4qOMR+mD+bkEPRk2Yr/Yd7wQLprzlyRREpx
glzWBcA8zRuhEhLMeKRD/mxCPNm/6uOnv3Eb/jTCOoZhkdJkbuAY0jR+MsIB7bGTuFh/wwjBIuIM
Qv+LPYfD1KnpaGAaxyKwyk52VNI6101Iq7N1YoP6gpN3FMogOkRr6TvAL7bQSwx8cGU4aKzcm5+N
+wnKbdGOl3paveXxqDKRfELL6kUOUm/ABDzEuAdpLTpC30XR2llnVRvVP7KE3ZNNYS+fjJYzoeuj
1VD3AZsVQH0KszFLOdMFmWBGxV2wKzz9C8gXc/R30wMBBXF7Km10q/HOw5o/Rb4VIm60qxzu7nyO
UQAyy0CgQY1quHobgjCUB0lbuypOTTApyqkKuwJEIJo1VJUV64Y9zJ/FGgNSkbpR8i1n1/BGxASD
ejRLUZHCnFBT5SGsYfo5fQFvjSV60g6SOPzGrDVHevpmYWInWTAWMVdgUgqB3B1x5QMRJdc35hTa
ufI48BZtfa+cPMaYk5ElaQC8JwyCWM5vH9FtfCM9JujNQaIB0GV7/hLc9dy04up5PLHK7JUBfaOp
MuA80gzwcqvV1gDqIQ+0a+4C3VarQIrDdLivorU78XR2mf0TagAStPIx1BicpLKWm+Ij2MPcpQY2
mjdI3hiZ3ZOMWh/ONMgP1aGywtHs79O6Dx7B3A0+/OtblX44+9w7iYIv0N9LbmQmvexJWyGNPsap
XWYRSvBNBjDKYIrzh//MIBMRCyZ0HGcFM7nM9V3WpTch2ENtc9A+KxnIHa4bWzuHp6NjQpmyrqsA
HC54UMjJbi6mTRRxjjr1iNfmjzl2SzEUkSFirZJtuJHRcT960S/Q3TO6W38+/H6+VnTmtC1Ro0Ji
HnaGr9WWihMLr5QNAtrn2q0p2uE2fCYDOlkhgWcv9xIkdsF14omQxONFv6tvmtNJZY5gSJpeTGga
WthU23RTo5AqHsgTPBvuQrDKf7u+hlx7zNkbwrCuMgi5Wfp9cojRQJzb0Ueq10oc5cvfOn2A7oGx
Gm3DyImx2WetTKa2n7FBQ720yuKtih5AIMjZmGshILjzAGpHEzaAVuzDcBLxIK2DBHHvFo3R3W3/
pn7Vds1ButEc1RdmcFaClbuyCNIu84bHTriW8EbUhLQm6FwA7hGZNVRLdASUEj32QthbCK6+CFnc
2u1SFlYRC5+btt2Klf6hCPrXTk62khZz6pLrn4AwA3MMbpwLIhk5yiCYhSkCj4tiG0v5CRQ9N0Uh
2UKFhpNmtoaBAHIqONIwbEA04VzfVmtpNrw58HQEfwUyy+z7P49yfFkYqNZyP6O9FOwVzTa80W9o
all9VB/GT6rfBlb+adhTMtiS83pdcbyA1xIVzxA871DSPA96SrEZxwHMfIBVVcEOG9zwMyVuNnG4
gIN61HkkeivxwZk95snTGlIxdlOkW1WsVpZgRLdFGhyWCk5iWl40grszDJu365O84h2hBwZ2bWCX
KSqIHaQshHqbaiDQSD9P4oRaERjZ084iaey32eARtbjvJNG/bnXF659ZpV91ErOXstyMC6rICPbg
HrqtgS7/v2GBapAe2YEuAvRUJNGCrKJupWRbZK9lzsMVruwO+B9IdwHTgXYJ1glJlaCoc010Sxqh
DY13lBzn27qSLE1tOAeBrgFzg52ZYlyBXk7zIJaxYTWR7mmCamdVaonGl0qqnDl7vj5xK6GNoYOg
jhIzqFTI7Xxpitas6k6tDKtuS7vN0a8A96NKvNze6vRBEQCUFOCzv/AtQSKHqmHCTI4d6JSKbteq
o+hAcnVCxZm/lYMFBQCQ/0J3E22vbAajA4nKpMYpuj560zMhHG4Iza4eSkeRUztBSNPV3PwFw3FC
SwTId6EtG+ZUJJyZNUMQ3ASLnuDIpgrakVI/TutdWchWXIgvkVS6yhDaQgpm0Y6nw7syXEjIgKhb
xPOQ3iDnK5g11TCNiYyduWhuh5e5lWWiX2gLuOxAUQzyVtEa2oFzpNcgTjS3jjtTQiIfkIVzs5pB
kgK/Fu6rF5wxT57MqHkI6nexmrZET62hDPayUr0tteQ12VcFlJq/u3N1XNWAQtItBVwiE+iNYBKZ
yFIj0Gtlu1Ij6KPV1VYrYw7+SLqcYPR/AYBONbDpBcUckSoP5Lztj0+N8oOyg5TkfEdexj3EOQGB
N0BR+dwepr1MJePd3x8j3cdgkKMUu+xDPEy7VspaeBsjLn1Dvkvlgylw+9Iv3TNIUcABhK4+ygTN
cgDNaT4GI32L97sF3DQU3FgWdvExswZ33IqbUbcE7/rAVi57aOqJkgEhP9qWwdpM2zAeEgptRGLD
sPG/sWmjP92htKeKVdX28AEVG/Tc3osebbHWRy4nz8qw0SEGJAUOD/wfu4Gquqi6kcaVIlJJ4Lgv
o5GzRde2DkwA6gXHQAD3Yg5JOpZSkzfHrTO6CgqWoLwpb2Zox6NgHvqIqeboEfV59FG4481ScN6S
6yP8yzz7llxEYWoWDUGlXqBg00KWgdt2yjPBvB5R3VNSDXyuyCs2vpJ9SjXpPxwEOXc0lFtKBEU5
HlplZevVt6zJecu0NggJaUukuiBPhRD83ATRBF0IBswTrVsQ/EeygJnYyH719gNFIB2ub//LW1dH
5x6oL3FLAdfLtgPHS5BMCy1YaLO51Y3SzuZik+Uxx31c3rrnZpipU+q4VwQ0xVmZOT/ELfke9KNT
GeVNIIq8SbyMWmALMFBUucCUAqqv8zmMWh1cbRl9hMbRjaomtiyZ/ijfRq1ghVHkXJ9AenDOY6Rz
a0zwPGtDHyb0rZKNpZNrCtBlpl1lmptFaJIZHuOqthKx51hdm0/IYGKYogZkL3vVCnkYJSJAFRY6
8aw0czUNjKXhAZ3XnD2/5h5BG4UWAAK/ARfC7Mimpb1PjQ5mm50AeuZDUIVWPzkD+Gc24Y5CzHRx
2wBrId0Lhg003Q+82e+HbZQW7udn0INzErhriVQ2xgD/36KhEoAUWzQXm5joyQI51/UVXZtblSB+
MfAqkXEfnZsyykhbykpCurRaBNvoJW2bIQH1kIWE7JK5rR+v21vZr9DABpDUNHDkkV8/tzcnQ5Em
PWY4Tz5moBDSjdxKi8c+q2y54IWkK4M7OhYqAq3i1DPLmQSJII8L3nqzLh6UTrqJyuwZ9embPAs3
18e1Eq1oINYEDhz+DPzvzLhIFelNFqI7KCOy081AJsaHZVKcKu3tXP/eii/X7a0NDY9l1K2g40Au
6ebrNKyhgI23napu4jJ3e7HfiGDbM2dehmAl5qRtT3ikUAH0yxpsu8xNEwSgf5y+Lh5xi/sG6B/j
61EPlBseXPpo2oSD8JjQvpmLjAzq6GVUm0hHVMJstcatOH7U0BF1ffbWjOB+VsAvgO6di9kTYrkW
5kYGrl0XbVnMLFJ9IjwdhZXyFRoDTqww3jJJFrMdO0W1ghf9HpwimRUhVQleHt3VnnAEZDuxlC/Z
Pv94fXQrJYlzw8xmNKoxjyoFhqV7WnWpd7G73Aw38wgtPyjVOiWS2088tNjlbX5m9OhbT5yWni8Q
9KthtOihmvY+pTwsJ2fRWCin3uYmevFgoIsdAWDcpHyUZc7U8WywV7cmhkmTwYaRAW0TRqD2ehhi
nXPPXDrB86li/BJZSCcPdGP0AtJ+pS8rsa2PG7SVG8Hz9b1wnJXzK/vcFnOXzCQXsw5ZIAsMtWpm
Uyyb8pLdG4fqI/hVi5tiQyP98qn0lJv5Y11Ymc9zw5e+8fwT6KSf7AwRiNW0anHatPSpDD7M8Vaf
bwHvs8nopSonn7qCWD23Rj3niTVJ7swgn2CNNoTjaHfP+UZ089o2X8e72C3t2B92C6Tfy0P8DW88
6S1+5cu0rKR1zz+D7oGTzyjkmoR5Ref9Fi1kNs2mmvbsaZhmHq86z9EcOUlPbOVSVQVND1utq+ya
7WeQJKZWulcOg236pVe9RC75yLN6TK5c21mMl0HLhGkOMyaakvQqNgjJoQPXguDVOMR7Acn8Xe+M
jvA9ceeN6qRvwZ7s248ZSiPXt/iq4zlKtCFERIqVCWGoKlCWIXi0lrgA/EG0coXH8rMSGGI10QgF
IOqaKPESqriu6Awnt8vr7E7beZ9F1gRwCnL0EtrjJ1vxck+orB61pgksGPZ4wwsLVxofzr+C2dpd
A5AEqH7pOg8OmJmhN/QCUiMIwMxO/zTc/a0evnOTzDZGd3E2Ityhp0nyZFB4S7oFVi4wYjW+euDd
XOt76mSemStTMqaoUFo6z9vpNkeoUe6yT/1+uYlfVGTzHAr6QqP+y/CYuIELKYHEz/yutmb+oVr1
WiefwmxvrRxIqM74lM45clDb9YshQMbKIocKRHCaF+3MQwi86af4nldbXLmGQCmFtBcNUBTCvkOS
IA4gu4Ojpcu3vbAp5t4SUMi8fm54RpibIU2VwIhlgrmWv3Wam5rvg/Z03cSaZzobCOP6Fej6DFqI
gWS3FbHM12mbPkSOfmdC9Abh0GNgJTfiTflF51x7KzfsmV3mpJBZbuKKTqAxQVsHf98ExW2toQ2K
5wZ5s8gckFJLG22oMIttF9t5/VZAWm1qOG0YKy7ubDjMsWjDAK319AZNCTi0I1zSPFo2ngVmtyez
aAxNDAtdhhxC/Fxq79e3wpoLPR2DwbSKwXW1ZmBgopSH5LB42gt49hBjeWheBK6qmu3kLbnr3sbt
D9q7mfPwvHwwUZa2v44Um/shjTA0Nd2JoOa0CtkVtAeZfKp7TjlzdTsAvkVZ+nX0wzHzKEftnGqL
CFkQ5bEJHsQcqjaVd30qOTaOPU8n171i9u1UYD6tRk0sNb1vy+dqebhuY3U//BzHMbw5sTGSVgmr
BuNA3XhPotCPE5kTBa+8KzFFyBApSPOjlZUt7onFGE4m1GgAoACi8ActWoq2QUQNxOHT9qwAKPDY
gzMFhx7qlRfdnrWYxXJewx7NN1LV7yCxjIOJu1vwcy9IbB4ye80LnRpkjm0qiRVBw5Bq1Vro6HLg
htpBaVXHzEK3lHUeVpo+TpiADGkr0B0ClK2aaHc7DzljLTUjATqn1ph+JGnnCiT1UZhFzvNZiFEb
6voX/D6vlMB7q1VbAPO4cA5qgv0EXaYMpUAygDeH2f6gAui1YMbWnKrnakt7oIONUQHCUR4AvHeu
79HVDXRijUXXdm2XG1MDay2g4UBLJKCJJU+6T5xA+hUV4rUJPrXHTLDQpXjg0oMnNh5FOYHM366+
4yKjGPtfQBjx7NGfnxzCuqi7SO/oQW+29HjgCd9b8mPrEA+JST4ge+3Qg/wEtPnom8DiMXeZYOZC
kOU49DIJLREQmL7lBAQrrguFNRmIaDQno3mN/vxkRJI5hGAVQCqpiEcHj/kP+mLWSMcrPN+y4u6R
0kRPCzqQUARieyIGvTeEwoAhyuYKrCvEfusUXRGD1TpgTL9PQkt9KXa/4GUuDj0VyAaWCKNEw8JF
A5SQyWKFuhSeRU9AZjro081zIBip1jDY8o8rB7k7dXKmt1/gpJDZA8hYZ1xOntaR1KFYDjwVil5W
F6FdjuJtJXt+Tr3+hlcOvnSqjEHmxOe62moDuK6PTlW+JccHyWS3t4oHPvrMzngrexGXnxmElM/5
FgJxZzrlaEo5PjvN1+VWmSCF6Sae4bQQwloWq3oc/OKz/s5f3Otra7IettSEuQjxBgXeQPPN4X1B
dCmMs1OOs0U02fpd/0aHihY3ADgoOoqNWQKFBC0QDtS/iTYYkSnc0aUdbhTx12841ta2DsqxeOJC
IgrOmzn9adTPwpiEaAQLIWkmQ0J3Ci3ynEK8Ba+dyocCw9t/aJLZrej+AMtVBJON06oelWqiBHfE
tJK7gopK8AXP11bwdJDMdk0DrVaNGBalzI4OQDB30G37Gu6KL4M9UVZxr8p3lHYn9DSXM9oLd47l
RMkbKwlZHAotON+5RaxVKEzGGnau5kefmk+0YTGG2XYAqzgvLXLhamENJRYgK2EK24gu94mrFUuA
puUECcZKaW4RlN5FcYW7nyfKfYngZOzQS+XETmEkRjRJ2KTKQ6l6Zug2t5otWbkffTQ/k6cxsSQq
oyi5yC0OPp/2lDdO5kqpTGUk8Uztx+1WivCY0LobpTY5ecVVR3c6n8yTMum1vBoizGdxi6yi4pZ+
amdQXSEU6Izbn9efdJntYSaWOY+GHgVtvWBg0v3ila0FyROXkuDnEdVoxE4NHS711ZpzPR0kcyAr
bcyykU4mvTbl2yZ25M2wQfMG6K8ebj8FoFH6nr2jfsCrHlzc1xgsUh2AVKloFAUogNlFMRpeVQUI
dRqC2EGQQm64n6Gs3ZJHSUw4juci0IE14MWAoALhv37RaUPkKTSqBiAmMH3tpgTol7H7dP2080ww
20VKANKqRpjowuwJYKrGmoRM5NwQa7OGDBHwZ8DSACbFnHGjUsBCIsBIniw7aYi+m0v2AV0FuaUW
1cS7eVd8J/BueLIhqgEWk7WW5kGpj1g7XEc0pV3uhnKbq07+PoDnaHLnLamc3LBmyUaZmnscVsZ6
Zp3xM5EmR8hPwDplLZOQMUi8qN4NtEuRIqZkO/gYdZ8H9VdIUVeuRmhgGtCYBwWGeLE7FVQgG3GR
sF/2zVZyqAQNbTUHofM3ULI7vHejtOLT0AQmwSACAGiZMusaBG1Z5qijH1tPjWi3ZA/alhKZSe7y
0hdWBEVebw4cHvDt8kWF5cOzjcavuCUvAL0kNfSiaQld4vINxHdQF5cedHS8oUv7hrukq9N6Yo3x
NpMemVAWgrUOrVPRa+Lpd4pTbwu32Ge7zObKfdML9ux1itFJWEK0EwJ0e0HW386BIuRwQVbweYqt
7Nu8L57Kl3hPDkjg7woDfIodmrQ7P3oYOzT5c07r6uxShRGUEiBGh3L6uZOT5Gmus1T4AXgaBptC
/qi8RP6t/sQPVlcODNybDFJLhSIE2NYKLWmNtA3ASCO2X4VxFxXPoxB5gNVvrnu6tc16aoeGPScB
QD/GcdovsFNGD6nwrZQPiczJf156HsrYBqwvRYkBN8hETlVB5q4H4AHonwpCgUS7R1kT42p93cQT
R+x5AIHLnYJDhxyGgZISUDFsLJyThixB3JvWKOf3aRC8TQqxg2rajE28nWrBaoYvDXDF12fycsVg
FXgEMO8hfXLRBA5nHga6DKtZUO1VHSL0ivnYEn2rjMOX66YuF02R0TBM9bzQ3YO/zhcN/NWimQi6
aUnp57b4MuXQ2Mx5ZbPLOxBG0NhCW/cBkmZBMd1MiqnvVdMCa6oF7SwrDXk5r8udARM6MogmlC6B
2mLGMQVpINadARNSbjWx6g1qsKmmckOa2Q7Db01eOnX6DiCSFcqmBSIKJ8P/J8ZjOyp+vbwXQ8pB
Ga54b3wTOM8hDmACC8+C+0tAsiMVIupwooY/u8NWBy8kbR6WwSetAr2MK4PXRnNZbybnRhlfmrWm
AggQjEIr76vulf58yLehjRQHn66bPrHP/ei5LeY4jlkuKf0EW4qvzRACDHfGbfE2gCWM1wK6Oiys
LLJqVH0Ok3q+T2dN6du0rXQL7DjusCxOCuGuqsRK9olN8sQvANSoa8NS8tBeSMZZy0v4BKYV2oP0
vxQ4zULIggAsIh1QlseAGAg8lFz9+h2ppNzW7/B2s9XdfKsrVvo67GMns5Pb9OPvn1TcSWBfpGo5
F5dGYyDokvtOt8LFJQ3UUk2Q7XJsSCueB7EGJhh8kpAfYE9q0EEPCJp2gJN59WKrXuZ1G5p33MTv
gC8f5Umi1CpFi/viWPERp5ZZqe0ybwcILwHrmH8w/OW2cKQvKUAagk2J54QQD6vf79im2f+fg1UZ
nxGYYg7gDQbboA6ge6BLaUEPgwsfiKxpn3rCFvL0nLt/fZjoj0G4A/PsPu6DYlqEYNItEWJwBCIS
ss6Dva+4dAzrpwnGA+QVWrHUECYyPJ7KqAUUkNgTD8DJs8KcfbzeOl3OZqAA5MQXGwW38Se4d/f6
pl95bdM1+mswLJos6fMauCEMpnXV1+WVio2CT+dB+xptaCMot5TAGRZ7jzRTPIjVCHvyUxK6mh9v
aDGhTtzwOdjM2IqI8z2e1bVNgRo/sLAAOuLYMXOZq3E01/qCU7foToq4tE8/XZ/Hy6orNhsehgDA
UjUl1IXO/ackF4qSQoWIEi89gJ3osbc7KGobb/0+f5cTW/KH3BFfiZc71d7kdxGvOfCzD6Ce5yQ6
nDMx0QYD+4VKIbZ3+Y4yMkt2jXoQ92DTg8vcS2e2mMvCgIjYJDewNcOW7rUvoDy1ojvZrfya5zFX
1+5kYpnTFiTKInZ0YikBA+Wa7t8DSAUiVfoKe9Btk5+vL+VaWHE2Oma3QAvECFUZo8u2cmkpduEk
T81N+0pJ4JGAehj2v6DMcflEQ6eQgr4C/AU5SzYQrkVTyBB404tB8kzPW6D8WkA8fEvAgoRmt+tj
XDuFtFsRFy1t+WSfLGZhRkFnCuhu0/DAT027JHeNyeVXo/uA3ScwAnExTVHpU+x8T+ZyKBjZglbF
erYWL92QFwAwo1dSW4hk4GXC51qxg8YXCwgN8jg0VjYOhRxTQDVaUPD3c+MKODRyc+qRJ0nq23nu
tmr9dn0W125zmED3k6Zqx5N/bqKPoKYiz6Nx3Js6QKzfMnR4oa4u23WD8lfhhvfLIbs1OM+0S+wl
7ejSJIDgKX/NRUePEIgSOLBn4/igl9AFue2h5UhcU7LT6JgyGaDTOyNj8zl32i10sJ6qh+L3MeT4
jON+BYEUrTMyF3w96EI5J+jkFoM7RSy9Tno1Dd4uWtmr6N8DjACtUHjbsDd60w+yVqQmxjp3thTm
lpBLm1HhUXStHMAzM4yfSeJOi9DPhLWs7LTxii1x6VWYBG4PNC+4JqBM6XD2z9oWPQoA4VlELqWo
8jEuFNLDJnCGt/WHYx4IOnXFnbwjYLT5BcHclRcFOosovJL2lqIz+nzHdmVVxnOByVRw8/Z7bTt7
BFcu/DYHn7MWWJxZYuYzKNH2r+ewFN4d9aJ2wfZHIo9yyPEpI1cCaxR7TfpCFdELwPpPqQNTddnn
eNL3CN4dZQbcEiSqavqAHLdUWfWCXhSXs34rewbmkLdAd4iOdxPjYvJGFwR9SkyrqHUPQSc4CE3R
l0pIHo/vFUk3Wn3Ti9K2ip/0ENTZYWsrhPf4X8l2KQZqT0h0QbsE/B5MtmuWy1BsQgw32mo7Wi/p
dgX0QmjLFH+e6eXHuHTkaiBaheYbZNjYmyNsDeQR0xbzfCTro/wzktv5vDLFyqE/CrQRU8Tdf9GK
NkRgAl9QbEP0W2yE/rUNp5scbKPXF3Dl/NGmcrhvEQoyFzzEwBSAsVoaofGZQe9cJ3YvVbw9srYx
IVyBNy0UEWTkRM9PHDh35XqcJmS47PF7dTsAcRVa9UPpV5u2hCLcDmqKTgjynI+8MG1tDrFEuOdN
KsnKJvOEuU3MsplNgKTxboaAYhVJTm7yqLIvzaA/CnOnonZOs1xMuDQ2iQ7SPdNEu8joGoLgTPlo
C5nCcZaXsQTM0FZ4ZJ+QqmcLV2NegbENKjKWluyqcq8WtS3NEA2rZz/V8ufrG2PlTMEapdsAjy8u
NrYwgBlL1L5G2s4khwwkWIP2LnXBQ6sHL9IQgwCwBTw0c+XWtNE//yIPuXf9C6h7PD9nlO0T9WQQ
ApkE4zrfNsnSaUI04FB3XXS7qLojVOZoh7J2EKX5oRuTrdwPHJ+9tpIoRxhodgO8/SIHJI+RChBU
AL9ZvZk1SvdtAX36mnPo1hYSd7lmqJIJIp7/Ye/LluPGtWx/peO8oy5JcIzofiGZA5UaUpMt+wVh
uWyAJDgA4Pz1d1FVp8pKS84+9dwRFVGSJSVIDBt7WHutU3NFSy2EtWC/TJF/a5oqA9hr11rsahxU
WpRnjbTzxkyudYD1kGMhT4sBfGG+IR2Wcq2mrTUlkfJHe7dCEc3Hc2Smby0bVHzpetpfWu9fL1vV
sErOQOfF4ADZhBV75PRYuWGc99eGf+Gs2fx6m/xswVDe+GG89eV/iPqM8f0e/VpYsqg51BJkRgM7
c/De8HJfj3Fyv2BmVd+jOApncy73wx+ac2TjPMwQEL/JWWwe1kxr8XgWl/Ozt/J65PXtf3g7u1NS
dAIbMs+L55qg14Z6l57SsTPJOK8+kRIqhn0bV+UZMZafjfbrgdeT8uPAtNcLYG0YeEQJAgevmS8g
fBAPzEt+vYBvngYPZ80BYTMuoxOHbGxqQoYZu7MJcNLmTqT+TDbzXCdkybdj//3Xw715xH8Y7sQr
y5G8YkiFoBzRiU2OClnYgq6xOzPKG87fOn9/v9WJ9eKKKMuVL2du6cCdD2rP62WHrTI2cXQBJcGz
LHFvHARccYBUrN3VKAichCJydChXFkYIBy/hEb8Kpu5cuLd+xolNhm3Ex+O6W3G3J7sCXOFiETPG
WH0ffdPsVkgztIcPxdleq5fL+VdjrTv0hx0ISkQwFnUYa9iWd36ypgOW6/wRIjPVZfM5Amz0KOM1
IyGBB9Ag34EYC9h9P5N7L6uvlnu+PZdZfSPFhRX94fVPtqrHIYDFFB5Jb6sZlCkSIZLVJPwiuKse
w8w5rpPRRonci438xpJzpCpv7N1X45/sXSGZWug6fl9mM4tS4dxY8hynyM+cJoABohSBKIKuYhyn
4WY52/zF6MBfc0BKG7pgqoQoX5haN+N25Rys0JCEi9FWq807Yw1eOghPlx2ddRAyhNrUynj0etnb
zmfVWJYsdj/3G52NV9TbeTZyXl2Jvqgy3KzMuGgt3voQXYMu/VXwSe8AB/G+aFDWkz1f1Un2v7YZ
bwCkEFz8/VCnpYOCkdyeJB5q7fRccIPmQPLjOcZU7P19vWPXNDsz5BtmEcVMECBZay8goo3X8zA6
CmzrimMedjpjOm4vve18VWyBOPu9AU1it5ZKMPDI47NsyG8dc1CtoVkC8Gw4tif7PKxUpJkRAO9f
VNeA2O2ju1X4BcR1H+m5stdbZuvHsU729NASakCJiKm9aPb+juYAvIUSzPLA2wDRB5B9EgKQ0mTN
lqTeUe6cfXnvfcm3ZzEi60gnOw9+phWskHREK6cz7pqor5u8WRd5wDPsfPRtgPCLgdve+dpurOOK
bUYCxo3lIzlTXX5pIPhp8JXpas0UgnLrZLm73GMQ+m7hSoAMpMthycBIvikvnqM83sq0SvzfAequ
4+pqNblrE2b+6QsYVkH9tVNIkVY3Zzf9G24jkPmwd9YKn8deeL0DaVhNmC080ppPl0fQll+4x7VA
Ye456o+/3u9vbPdXg524cVM5uVbhYDBFPkoPgnaTSIQAc/Sg0fZ6js7tDUuO0qO/9q+EEVb8lEJO
hOMs7AjD0bhPvJtKwNSRuNwwEvdQGyqT4cLbIPdcHEAd7T+fm9ufNz10f6BnEIGbDWSYp7HNXFgi
EA64Lif+xeLfA/Wfux8rHQnW7cWj+inmHiY7CiAqwKBnyvRWQ1Rg1aUQwFYGQK6D4PBshQmB4cn5
QUEXqYo1HQwscIgi0Ov94oaq7BC0PQFo1fsPQg0KrN9cFYWlL8O64sE3biFWBpd7vZhWf3a7EWID
m8lq5uCqGrnvFBtVVaEtEgjnVoPKWEtp51xThLi1sx2lawa6a0TQNxuuGbXL+2JCL1Kb9iSvR1wG
rIB2bTKFVIIYj08m9J85E8WMrvtmrk23HWFxy2DvyEXkSRORwv3CLMbHGPhwQF92lShyusHd2oNu
LvDmRhUp6DuY97jwCddSTMoiuCh9cLjKTcdmR6ekXEmP0wkCchxy8C0PrCsiJ7/fRuPUezoJg3KC
/rFs4cPHRdlVk44bkJzk+8oUZfudAoHXpH3f9iKCNCVYO0HvW7WmStBZ4rd9AiAds3DVBKytv1eW
DttPpMshAjWh1yp6nhUe88YEeUcPnV1aPcBLfshVBtnEGamWshtDS8WeU4f0SyUn2vSp6f0B/dWa
htMyxyUUKCCj56mmLDbaTDqHFFE5RWD9MpjmB7kQx5vSluU68pNoCfOhgWziaPcPOeF0QucwprWL
SyDS+wccq3nx9rYOPfK5iwbqHeuRNuXXMl8q/wD57pYX+BR3cDLe5rRTWwjCGHEpOpdWNBmALgmh
1NLXBfvsBaBY2E50mSbo/kp3DO+EIqx+rO1Ilo+jcfOmSObCrsmODNZSHUJJaxjKELmf/gDissnb
IAtL2WXfAgH5wdPOgDkdDUaTcdiHkt1WQeEjOTkG9nStJu3C02xK5qZlULirYkNo6osSAkP9rhbI
HiRyyu3i4IzEDz+7pi3bbaBbaJclhSkt1qQ1BVIdTK+1wjYsBXdNFiyFfzNp3aWcWIx+9Jd+RNnC
4zUBfaMSjg73aMWW9Kqcy2hp4oEb3WVCCSl5wkfU+u/LBdg1Fz8JZH5F9VD3oMXKR13vwLnZYt83
zIY8GrPgQF3VTi3Qu45KbX2JxqU1Z7MAOzcC5D3U05QUPmdOYjujGnez8SSJp6mk/p4FstZOUrht
233RXLeS0NQusH6J47JIbvEDR13KVufDSmY8zaOJhRu09nOEVN9SZnVB+MoALnOhQYCn7LnNk7Gx
OMpEC2mG3K+ePLs1XUZ0PU4W5BYC4Wrx4PNCwDU9UAOua/Tcd4FbfneoywMHkkHDND0prQr1PPiL
Y92OowI0rhRB5XoJFBRGFPNMUVv2lchtt0S7TK0qNzOjb8IdoS7lH7tQmuVC+R4hsCZWPyYVqQkE
1mz0+STtMMygNJKks1WRhMxaHPACLaA3BGCDNE6BdWBO3TwhnSHdb42iuUWRIgJ/Ft6Ssar9ZPqo
s+7acckZ2mhwyMjXPDQ531KJrJJGl9tIhoeiQN5TLYTW906pqbMRs2bArHVoI5OfFW08v1qzXaS7
0lMh5YfA9AZ0Z5MMvQ6wdXee913fi/lurrVfyrSWE8aN6WBqIQ8qKMOujyOQ2lfHIeiGkiVmDsjS
x0Uw1fxqiBYFULFdjvkeokzE3/C6cMhzUy75COJ2W3gmRqeDY19g4wXiOLZDXlxWoI0vv0Ncychu
41dyz3C6nLQxizE3DW0FPdBwANiEdtWo485yePNpWAZD+6Tve2n6mIXF0grwtSqy/Ank+D+9+X85
FN7Q//u3rPtPevMPDW9eydOvv/6H2jwk5S0AFpFYgV4TKl6rT/uH2jyxfrNdJDnRfbkilG34+n/J
zdv2b+iVBn+hjZI16o0rROVPuXn/N3uFxiMqBEcypAtxyf/7uY5/uLPm5PtXsusngQbqmUBHoSMb
6GGUOOBsvnYZPMqkF6JBEtyf8XLpHcJsxWIt/xt4wbmhThxMYBqGecFQK6Y/OnC0SK7BenddXJyr
OpwCUX56qxNfXhAyOuXLUH8Iyc85mM7Rj9mBQaSV53j11oD4h8jhp9FOUoRAR5qOlzye0NW2Sqx7
kFg/Lzr6Bz/f6TiIB8G5bAXBmh9/vVYqDHQYFN8tZ/HQkSy0tZkD1aWImFatRoJ+yCqflqtZAOyL
WKFp7H09WV6Sa26W6wXc0YmvuUhyVnkbOhqyIaSJLge8II9tV5tD0Dbd73agmrTMRfCBMtGn+eCV
+ygY+lSF7pD4smkBzbbCG9gw4ATVoMmWzzPbENNAAk2hUaOL7GA7uZN/KOAybklkO+nYAQ1rQgFA
vrHVdjZ2BFGRQR48zpYtTkmRKj6WGyv3IDiJ2sB2gZtwOxCqtzlEUHf1EtFv+Uzs73Ksh99V7bId
SBloXMFypy7h6nroF2CAGFk24VQ4iSZu++CjLf9YRcs3369RMbTd7sJqF/9i6UZ1SUw57xilwCLC
RbxymCMO49Q5ZQzXuMrwhZNjkmV+Q7mlNm6ppwvee9604tGtG0dpq92ghD5/AmUqeBmcEWXSR7ea
8v6oaqto0tDuZHe12LKekp6bqPpSmLahG2+IctfEhNv+Y1tE+ntEJTwdEEl1kCCRTTltNNUNlwC/
ymrc1CBupBva9ri4wtoNmqz17AHVXY+TIOmXidRPmLmhSKOuAWQWbOr5vPMLUn/smYC2AqSVdb+h
DI5iPAmjnwm4AtTWZcr57hZlRGNMP89vSU9mzjZRPutoTst6EjvT26q/hLZONKaaKTZcIhNj0eOc
tzVLXBX0D9L2SoCd+yXnm0lV+W5Rs4UMldNUg/nd5mukJYUMb0CTurpJQ7mdI9Ukngha390qHkBv
lNlenw751VLUTN4StzPfeWn6Lc979Pi7pm5A7FjzA7rzou9en6sLKux5szDekrjx4fEkHrykK2e0
QcWhaoc+FtybP/jCtadY+GX90JC5gQUaZP7BdxQPk8IxzRirRnvHsATVwU4iIljbDbS4juoRmMe2
9rz7aiLDTdnbTZNJx0GvGnyDYmMX1vjYD55/ULjinzrF4DUs2tv7jT1tDY1Q81eKbrrZKz8EVlEn
bd8Hh3aR9re66MfnppLssYUbdJBDLnhMS/CpL46Su77mHXxzqjYoVLU5HJTAJIstiIqnsHYOS+GI
x1wZK4iDYCxNPEYelL8N1u0ZPhxw6DUsf7xYcMhi+F+kQh0hhFdV5NX0CW4+TUHoJT9V46TvfJOz
tFnCRsezo2Y75XmN7H9eexD78om1i1xI3+YRc+F19OgPHAEE+KSJhENV2AuQIy4Jr0fVuvsRZewm
9tVUpEsejAj3PAu3C+XhwXKQXoitqGofLSLaJx0W1q2Gw/o422Qi+KTc3CuQCOdxLgqV8IUgSuCz
BdV0QLMvazQYiDgCpfXvaCBpx1RaY9nEZOjn/Sib4IZXkf9ptiPysXK4+yR9GVhxU/L8Gm6xtwVG
rN+gEu4Cy1Y22TzPzg4Fj/xDO0ty74wBascuE8s3kzs6mUhJNhaKPHxjsW5WqbBGiyaBYROQ4byx
JjCGd2g+J464t9qh/Tqhiv+1QH5+2+DyHtLWOPrL1NnjsUKXcBQjn6+v4GZO6Qihs7QN6uoo/ca9
RfmsOTSIuPe1LWWSc8u6XUhYJKY1bD/2jtiNyp42E3Wng648c2D5JJ6D2ecHh7b62ZMK1IU1kf13
KMsOR/jt4yEvjHc9trJMsHVEAvF2fq3DBTzY3tx9Kzumbnmo3bQfZrY1Qoy/L3ARdr0qza4H5HFX
2tq59wcaZY4Z862axqWIA9vYW0dBP9Cb8/DeiEZ8XJqgv6v4jE5rwRi9EF2v73ttqSdCK/czYoF8
M4Ef88IMwPhZg8su5txxDs0UhVeIkaK0klW5bytnuKtQxr6a6dR+6uroq4uDnDQB6SZMeTVlRci0
FbeFkYmrB7qJiFOB33IGA8SmA0iuiRdv8B+0ha/mIgpSql16nYu6eaCFi4ggGoS6KvKmh5FQ0dcZ
vMJLXOXEalLbld1hiQAFNDUdxtQtg1zEgy7KXYUB0lFM2B9WmH/kdVgPccAAuHFxRPbTENIR38tq
L3l16aKRYMOmml0hnYgefsXg60/wRzKv5GBosIoy8ZZOtzsCONGh8xBS1E4eXXp2VW/GqAAFajt0
/RcmTOkg3xGppzpEfhZNrPSLpztnwTH15jZGIWi6JZWnH8cFfGWmE8tFPStkHDiweR/1KPw9mlMM
4P1Vf+sOFqgnRd2DrMGX15NtLTumhJXmDc2TmQe/e8Yme2uwok861C0C59YuEJqSVsbY98slyHbE
tg0meRfqzmSR4A6IvlpaA0xZGT8p6rDCzy1xZywmEhdH+QLtt/6j4Zof1uLJzdKEk5+4HuKWuELK
4OCinvltzEdqoOI2+JeNDcMeq37K5YZbBsvTIhw2+3JEp01cLr3LE2U654MyC9S5NdIj8WD75neR
VxHZEy5Q8ntx5v8vrvkXuB9W3/n9yCYz8ov5r/tWf+nk/GOI8+df/hnk2P5vqI+8dMvCtXsh4f8j
yAG29zcksAMUMVbqJ1Ds/RjjANli4Y8Q+4AlxkOt7a8YB3UvEAIjQYtEJvI59D+KcV6X8Mna4YqR
QAL/2l/WYqTD7PZBRvWF8eqvzPGhEMiQuAL0ApSkbttcRONNz6P0hzn6M8r6Map6nYf9e8ATB71q
6kE6xpmyxaKpGqKd0yPtFy75h3xun389xkl9++9B1rf9oSprQTtOSIvPwKzcQfIndWtQXHk+OCIh
lj49sxBGK3cOmi4gydRJ19Wxy851L56Ak/4a/RRpJf3KnqFBTDKrGHdNVaaSkaTRC7IwVRq0R5Tc
IWyFTEopEjJVl3W1P/Per8PIv0c+SW7TiORRrYjJSOjuQiAM0Z3pDTYUnGYAHIfjqIJDgDZNTVTC
prNsV+9sovCkEleiAggWEQV/YdpEN/21vOk+CpHUH5pjc46lcX2FvwO8v1/tpNBObOF0kCFjWT3Q
tHWj1I6QEtQ3HKK4fYMqc3kOyfbe7jmFw+fzaEUrFjAbfbRgzUCXhENMmYM8aH6UHugT2bK7rIZD
Xz941KRVpTf/cAFPwmR/IZNY7LHLXIlOFOvYjWg213yfGwvMdrjzDGbUPagQEj7+OXGp1zH631N7
kgkIo4k0VrB0WenAcRijlFoT0tTuDpDP1J3Yji3o9kF76D98yRObM3jWHKJHNczap/Y+/0bg+04J
VCjYR33Fqhge1D8c6MTWlEwXIS2pytYWioY+4DKN6Ry9bJ8FFo0D/0/6LfLGj9ZZA/febJ7YHsg9
dKb32uZl9wgKKKfdHfvZflTrpoUxmoryGW3Tx3/2ksH6HD/YOnusIg7aICdzIzCpdxF0a/N9ANc1
9ofiGDRo4GA0rQYnDvF1bs3nZvc13uOvbROcGBtICShVTpaT9evGtBz4vVGqPSdmzmfB8rgZkNHV
cG3tmOHADF17rHJn98KmcnbvBu+YvFMUQOlPMAvOwDKk5C30AVkVZCnmMIWPeGEWtoC5POZGfpSj
dWAVAs3G4xeL8BJiTOq5oDw0rW1tTI3s/TDG6GuPBQjlcgSGKBqQXc+HKFO5uivyVHPwtPbcGS7G
0M63FXx2lesU1h6JH0feEGKV8UggauJ09mU19gYqfuAeMUMRa8TRkn8M5nzTWTOCbjub8lBswT21
FpPmT3ktbgzqyUUneSy5e5xs72quvTQspNrSKohDtaRzjfR4UF2LoU5JUaVVLu7R27jntgF9ug1q
76BE5qhwod6Ye9d149wgRE+69pmHn+3uTDfGO3s8ODHGveAWMl41y2ymntc9jqJdmlNcMCwAbjo4
NNgOnabnLMZqid4w/sG6BX/Y4wWAQNKFZmvG0IeonqKIP4fEStcUUtBiwZZN57d3c3gVok64EoTB
oJ3xV967DYITk+zqENVbq2KZqncYy2N+3GKTr/dB3DR3YkD5JUe5D61TBd+jlePcwO/cqqdIj4Ui
HJ04YZnvNse67EGcGkJUjaaiDdOoaA8uRAy827q5O2NJ3pvlE7uMsiaqIJ4uLuqsjaILafQj6cR+
neWi4ZuSXA1aHj0bd5CP7AoEYLJfj/zO3f5ytn9Y3pnUPXraARgfwugARsnUyoeDiQjuuPnQ4vv1
gv/1UC+ksG9tpRPz3FijDDuZO1kzW0fBrIvQe3Cht4rE42PoQ8sdqZW2W2IHsPEzQ67z98aQpziK
aTG6BuDZzgbWHQhkXdl4FyJxWIly09n2IYc1ZHNww+C0eXiUcg7OGWmUKd4Z/MRKu2b2qczhzEzD
oRyjPZPtNsTlUDRdFdtTBHBJY31wJUxUWXaXtSihBhPdVBrIOX1dL9MBOveZVOxTS5tLis5OUe4o
8D4K3bKk2zv+NjTbkl4os20gKrbAFO3QmIUGA2FvSccS0Q+IxfcznG2nXFBWg5VFZghGS2BlGUvU
1Ce1L5LIqRMB5ezxji6HsX125bGF+yN2w7DTUVaHe27tp2C/6D1kUK1p0+xhFUm+8+GqEBHP7DCX
T9S5HqsDc5889653HqLpY+t+79wPVX1vD7uS7obg+9DtA5MN0LJFysveIbFiVTukI/HQRmz1tLOH
PRn2AvLJXuahU6/dQi46Lqq4ZbaMSetcoocXLvZQTElQk31B6U2p+4fC0Ze0KfBay7XNywNkLbM+
ont/VhsOrmqaAyfaR9nAUzGo62kus6Wg977udv2cWdZy7YYfqf84NPUuRwFVctyhOO5d6x4K6W1F
lO9EOCFbjDRTON9HUqjY0PA7qe272YSPbncNsaSMSv8hovVVTauvXSQOQT7d2e6InK3IZuNvhNQp
r9xYiDJBMnBjz+brSMJt1AK8ZXTaFvWXxYpQUs7FbR7Ou3mZYXPcx0oWyFsj71lgMoiBkFsRWpeW
KB8KFWTQQ/bkN4HkhIscvFGfDfue873utzJK5TCDkoSOVwKZqMJDO2njLRtZj3Ez+nvFEa5MgI0t
deqV4cVIgbsgqBw4y3FWVhKaIR7asY/5vPP8C5XLQ9iGt7bQ+7qbNqpHslblG9RtIU4QE+HsB9Pc
y6m+KQZIswMPB3rqjEXIZAc7Nql1am4QLT105UdazjxeUP1LkSSDq1TcQYvwa1sDNFtb22hps8Dt
M9maK1+ioFQUgP8F0zWSe99cZ7rv2yvlAntu4dA0pUaZsPKvhnnvWPnFyN07oMau+tm/BwXKc7hM
8VJ2KaRi9wBNbGfPuwQkxZ+PCrnUQnm3gzVeOiFgQoufjVaPsr+9o2ilJKzJQOScsCDc++JYzdYG
2dJD2KlD0Zcb4XwiLcP5nW4B5eAx8LesGEDMV+Zf3MhsuUCsi+I2tZ5gWQGCCZI6P0K/+dwd/Z6h
OQkC7TnSbuP0fabmbDHTPlTA4xG9yUWYonVnt3yvCpZ0DC6Vv1ygk+rX1vUFcvuWdT3xRZBSXNzA
0CELaZUwzq54hwNeDdumsK5pD2WtNRNqkCBvr40HTGp1z0aWcjh8ln+PEgygT2EScJVCuC2xWkAi
Ouia1d1mgEhKw/YFGOw5iiMVBaYWGecS1NFu/WDqT5YF9+P3fERDL/O2o+3ijixxLsmONVUywEWb
erPpAdAYo1s+HNv6roQA6dp7GzxU45L8egqcd3IqPwHexbCUw8DLjIIK36kPDGxhzkNtfcINE3uI
p8IJWX2PAJQDYrr5aCIvieCzWj6Jrfm2nzKrTqDeGtd+i8svTyOHXsKVuq6Uv7kVJT9z+UbvPeip
L2W7AtI7JbibZ5oJXMJIW6eA3Oxq/dS5d1Z0rRdwKeZo7XVuoe6xIvKysu4uHdZtqzFINCRN+vaY
O1fDWoXch85BWupCtZhmoRMk8tECAymFJ9phuz33qk2UZDuD+kqpAoRefmLQP8/LOvVZvUXSOzGD
SBcPRRAFdiCyMSiy+eCRXy2Gah4qvskhNlch9WrRr7L6voYA4BdNcjRmmKlMStD+2DPIxF1w/Gkr
YbBTwCSR8bPNgcN2LlsPwB+CXjA6pw7KZo6+LbtMiswpbtYuUxRakBjCLiQo9df5ZfNxartt44Tb
MOJpjiKPGqGUU5htjY/XEAwADm3DUciLuk81ADVV8ODi9nan5wBGt1/0mW31ws/01sla/cQf3DIS
1JyWxjZZcRkWNsRYF2snHf84d80ORcfYlJnX3ffFB452ETV9UuLWqwbAwNx09vvN0gOD1pkHt+fb
UB4KnhrUP3XxEmRdjMF87ymwPiuRcK2vKCs3fUli8H0lc8R2RalvorK+RCEihemLK98BuSIDU9WQ
inBO6dyvpfJ4BOK+RjeaGpa9q6Cs7EP4RlYXZRTsSwedahXuVa/eLKrZFKi82jVP0TYbO3BHfn38
Xhzyt+ZptYg/zJPLtN2GhunMk5+YcZJS+Ve4vA/WsMQu7/YyBGAvj26d3v0dJeeH3toJwC8dLFzJ
5TXVKht8dWvrzMU2L2Zys/gNwBjloxHuR6cymc+7Td85KXGbxI9QGqlXStKBIyb55Bt9CeGAA8Bf
e+qg60B+6UFcEuEuXXiZTjPZoYi4EdiNc01uiFQ37eijbgqsptIJesb29vzZbZDHWnQ8TM3G76ar
Nugz1K73ecd2VYUqH/6vLH8zaH9nAfFQfFBjsfHXiLm5Z+ANHrSX4Ds/gLaaBZ59L0wnDVw6O2c8
Tvrc/so3nLYONRzN3REtxEWu/DSMNPx0c9sjNRcyEMF3NxPBP8tw13IvVSZ6RMNnDJ8LeIbuqOZo
dz5h9tJe+taKnwQRyzwwYDxtkoVFZGC86MGab8wMMEluZrlWYJ6plJcyGB/gfmd0uUehugwPXmPD
/pI4Ut2tjqFXmNDFKVNPlelijbBw1XPVLxlS1RcgfU6AO8q8sLtbmqa4oAp9BtF+9LKuPMNT8V5s
653kjgLocQXdKP1MMffAZvFE+S5s/bQDlMBNh8I/1B3/gGZ21CEPPiXp0vXn+kzfHfwkMikXZeeh
HlB6QJJzBvxF1eGhaaMvldsfhHLieh4OdOabdQGjQh4Apo4JBIh+fWzfiwRfzN4Px1bWtk8czYOs
qIIbNDUcKMTgWV8eWYG8dSM2L1mr0TsuTfHh12O+kzfxTnwVXRJwqEPhI7MR0NYogIThcY3o1ySG
hFMyCiuW3j9d3ZOsiZVb3UqyRLPCV48+rLLH5Lb1fndEdPDChypvU1TUU1foI/HmQyCWAzCnZ+76
d2J67+SqHxSgz1Q6XuaPSMZV/m7pr2ffSwu8pinZzlFn88nrR75xGk87lZ1hmQVqxUjTzTf2CFGu
sHq08I7rzAKqs9PfjQqTyS5wSRqagnccNwCc0uJsI+w7SUjv5Aao6053QEiFWYl7snLctJhpYpfd
1sd8Ksxx19k7R4bJCKejxGP9ejudYPn+MomnaDcpB1uP4JfJDGA0ZfC0nl3FPoAiE67NcrAx9X6N
Tv+2PKrm7Hy/t7Qn1i8CWAEUA1aUTX3fJEjJmfpDOCMlUCDrR7wARAZ7WcDZBHqtB5V86N5O/Glk
3eeeFkeOTDQgBykHdP3X0/DOqTptxpOAOPdej6i6lc4XNvANBNMOueXtSjbD3bcOmswHMLKfi3Te
Scy5J4ZL0QqV0aGNstEpnkOU0ypfX6jxxV6FFNqCuZc2zcccYfCvX/C9dXZPYivjce6REDvcw8nJ
XSt1vDal4xPjIdorzXGckSZun1Swswj/Z7bqpZHmB/NYid6bRhIR+OrDgS8ecIouQjeYSCTzwzo4
WCjA2bhvz7zje7N6Yq16z5FSly7JOJJ+q8FocE6nheLeng+gm46ZS3F+7dTz2B9j/kfghYemwn//
vf7N16addQ4pvxeQ8N/fXeVfdWOa793pb736I0CL/xx4xUC/+mZTd3mHeOqbnu++AZP4xwD8W7P+
5v/2h//17eVTHub22//862vTw7bg03je1D9iD17Ujt7HLGxzmbd5/cX89Dd/ohUc/zffcgA5sMGa
Bf5d3FT/Riv4v6EHjoLrBfQeAGUjKqgb3Yn/+Zdj/RaBbmZlu7IjH5lu/OhPtIL7G8DTAWDcFug0
oxeimBME9q8Q2etWODX03poxfe1o29q3NQMpWhb6ObTz/Mbc+SHCC2iNVO23X+/Dty6TdYwT48ZK
NMfwUg2XyBMI+cS9L7/+3PWKf+PZT0EBU/T/Obuu3caVbPtFBJjDKylSgQq223a7/UK43W7mqiKL
+evvki8wV10jirjCwQwOPAOWKuxdYa8A6lg7JHYoSbriTUkTkCLfDoX9y8xwa7/dyMwA2UJmgiFw
Fyetme6tqI1WldPp0IE1a19vxofbLcx1Q8hERpFyVmnMCjU8WRWd+iNKLZh8GvqLZHfdQjfOH7s2
VufGL1JPp7WQkGojjNUEuGr31sIxyKhTX6m/jHrJ5P7aLoaJFqv8U6bYklWodpgTO4grx4sBhs/a
Dx0EKgmir4324/aQzawo+/z3i96Y2tQSyWhsIMfNJphy6GLYrK0Xxmru64i5y683ML8zTYav91aU
rPHYxvFIxT9v//S59aT++/Gs1dRpqi0rNNp6N+rVq8bOCG+ywCue+7wQz11fKIqURlaoW9WpUMft
oDuPElvSgp77vBDKHCpAetYCeazT/si5tO4k6JFUzpL/4NVtGUtILL1L3Olth8Umbn+e0cLjBWGB
1x/zrayeB+A3XvttulBxnVmtYrE9kyu1JxMxwwRKWCvVKt+ArD0BSvrEE/XHiBKAm9j1fUEu1tSl
aGxIzyIjBB2MreK6/bQ69qQSdLNh8YKRzEyQizVkPnVOpeVoBMTSkEjl4NFe2Su9goq8ATIfAw/1
9iqeyVli9ZhzMCza/twdLTv7foNkiFIbpLMrKHBw+e/tVmYCUawTKynJe5uilUbH3X2MbdBLjHx1
38eFKMe+2iR1hZVmIvvCoUVlHq5q/cLXZwLFEsIcFFOUeTL89KIDShXVDQ1ACoZiwe0fPzf+Qpg7
RVRrMkutMG4+iQnp8CF3p+SNA/p+u4G53y8EuuNovUpG5BFC9WSjdhwP9AP0IUc5Nhcu0zN9EGu4
pJTivowdrFZ1JGtQUiBsZFg1dMfkbF3bSzIPM4vIFDZwHKm1Dj/dCh0cskGPfipkYIzvGiVT2Lqz
OqdOnAIBOOR8RQmhm5iqPoCpzvq+Bs5jd7HRqeWU4PwM9Eca0cc+1V4qCXDkgpcLGWMmB4pljkTS
s76cJDCmEiBs2u6QmPV6gO1LZ3RHFoGzMn7d7sncNJz/ftET2Cpko0ojM1TUUnL7GlB+O87+X+JV
/3tpx65hCrHcZRpTzN4xw5r3kHBjr9PQADyOR2S3k5aOBTMhYQohLTVshDKWZYbw3oW4QvUGkv8H
KLD5nYtJiOmRZn3c4iYQpg1k77Cr6nyl4wn+9vjPRZsQ0AkvY5RNTDMsrD9mlp76Fq6RcN8Dn8C7
3cLM+Igvn3luU1Pu8Pstpf5Q1Uj7pdAqfTbllt3ZghDKU9trZOowAxTKaB7XCOhD3aCuhkhZ6sTM
Fiq+YALwx6cpQyeKDOAnBfIQlVsDpwCR85UKYt19QyWEdT2weNRNxvapNCrr2oy0NahK2tqBvugC
AOgqZBoxcca5XwZcrDWN1OogMEVJgeLo0NNgAjGe+bwkyS86Rf0vcOWqQxFBccMHERJUUkceWwaa
VQqapTMsShvNrAxViH2oLICBI5ExhKNmgPy4Sv2nBxtmCHwLqSG3WC+JSQm6Tf9JBKqQCMY2j4oc
LDIAblznrfiV76ZoZT9YPv/U/gKG1MSekq3i37enUVDO+r/mhJSg1FmV0BjN2QfwwI7DKqtWnerF
bud+ZkcUJ4MYI+9pPiBf77fbnMmjootAy0fJMikdcbBgP4y4ex5G/nL708rcPAk5QknB/1Sx7YeV
f1ZeK33uDfA+A8IXZoCQgYYw85JU+UycfVs+XmwHRIHuhdGXeIYapGPDrIcxywN4hLyZNvP7xuT3
JdXvmbtoJ6/paEZOPqISEZ+Ad3zpuvpHp8l04ftnRsm1i7X4KM8jOExEhNM9AGmTP1mxAbwq5UBl
VQxKHK7hMBgrWtaQQ8d/qlW67gmRtiAtOoehk/SHKuodFwiUKohyHXrmU4IatWS11YOsAXVFewZe
qBnVPohfEINQYkvas67i/UJSnTkCiE/9xOmGGtq29b5JNBJ7zEwqwPHrVnozIAiQuwMhYOnafWMl
rl6XJl042sxsSMp5ZVzMDJPpNDWWDXFj843R96pp/crQdmm2hPwXNJ/+E51iCSHH9uZUBin2dV0F
maGdoCfkapW6mbR+ZXFwyGwHmhjxKk+ynaQdmvjMcFMDp57WdQ+QF/R1sQ+npvQ0EFji2Qa0gW6H
2kykiVWGNHNAgGjSYh93Srdr9MrYgmap77NSYgsb/tVi4HkDEKIZr0m5nINEt5eBbG2OfQR5Fi8F
OXVrEiPPVsQx8tLVe605SlnSbvopbnu3wwC95l08HaxCUXeQLfn/CXH+Zzq+i9AXE54nMrc6bCth
jcdovXKZ/TYAc3d7QK+WHtHb75x28fWemBKHPA9IOV3b/MIhgdVulerWQVOb7ogNaAggapZvz/p2
aygIWKuKgWx9u/WZ6RTLJUmE100IzOd7g7SKlyYNX0+RWvgtbTv/dhPfm+WVFzyxRFI2TOrwuEr2
SR3n7yRu4VjlOC39Uq2qeMf/1Lplq0R+QgGI7EBYDXRnImtLr7XXCLCQna5N/AsoCDA2RjChB1cv
Wg4cVqsZP5uWZYWbsNwIY6iLPVK5jt6IWeu7hHUK9xKnGRfG6irowADjTtijIapks2QAClZ+LJ+m
dBX9LX7pL+qvCgpGcNh1QUiHGg2cvaWttHAYur5pwsPt31zDE7ON9BRNQqApaIYTEEUL2XPuy8Kh
3dGmlIIUO4SDbYHp8GgUv2/P99yHhejtNTnJmkTBTzY6X0p+p2Vx150PBMV/BwOE6h6FQnUI4/qo
AnMUVUfIJXid+jFkIzL/grT291b+3wtWFS/eIx8TlqjyEPaevlN9qBUFcKN+YmHt0z0U9jZpkB2s
beXb/pLJ6MygifdxrWsaOByCrl5aPytkgX7JLG5msxKrhbEBHFqhIcCL+gSVo5XU/U3oA5SWFoLi
+g/XxMpga8tcTvUy39s11SF2opoHVFiX1A/nvn5OWxe5MVZsZ2ozmu+7uoGprlX4TGvNhcx7rVSM
xKufG734OKCHPWsUQve4uoJTAz3sAgdHq4aQyMmw36KOIU3deQfXhdyhxwPeVuyS7mMT6rRF5RPJ
hvXjkjfnzKlUF/MElOBGKO/hMFdvEnnfpPtB3zRdCdGuP7fDem5X1oWEQfp0aABdIPtSn4yPfjKq
dQfT9l0VTdLGkNTqDeLR0R4C//Cns/UCD9H2Wd5vxP+vjuiaVHW5cJWYW9RCiiHjkMCqXofZeFNt
WlADSpp9GMR5gFjc0kHn+17y31kAG9S/y8NmVWUkbU33vQdfTHis4eAR6PDEU1bUA6DNg8zotluD
jnDAIyCclW+Ps6Cv+p/ThihKGaGsiRyHczmk230j+K247RooVfj+fXXuz/3+qHkfLz966HHLbu2q
7o8/f9qFPWHmNCBqjNYVbTSHZnSv9to+JRAyZW3+qKhdcLtvM+GsnefzIuKigUWgkw7ZPiaMfaip
QoKGtvpCWWRmVWhCsjCZHOHEhFTEzJdI3aFM7SUwo2zNJWjP3PAICaPAy7USt2iglXriFWDKuzFR
8Byo0qWcNNcHIU2A8WJRrUYTvTFC2gdWiEPpN/VD3z7cnoK5BoRE0dl4SeN2ke95fGhrDtFJAo4m
ZMWIurCA51oQ8oQsQ160gczI3pCzQCkVAJoLMKhKN4Lsxe1OzK0jIf5rYK65CbXNvW3Tx8kCH6Io
F379TCIVDVj6xOlooqJOKIHTsyqg/rqOs2zXt2CT2H4rRdLCxjmz+3yril/EAsfVKQPjItt3TbVl
urUuiw4aO7WnDAnAU5BxYarfQ0V0Yczm7hmqcG2Ny2RIcqXI9jhX73WuriYH5jk5KMFtBjsW7jZJ
4Ul6vE6MbGEwv799JYd+kxQuOmmNgI3HDh5Lzr6KuV8EqV/63ZYfu9PZJ/6zgC66Uq4g2+kyr/ki
6xbixpkX+YV3Z9CKXj5N1HYkH89PeAQcBkP2s7LZECqt71qK3+95Fz0cx1zj2YC7IVS96A9egUdW
W+NSMW5moX/vxRdfz+0SYh+tNYQ5oM2N+lvLmoVUP/dlIQ9AMtOy4Es+hI2NGmv6XuoftwdkJkl+
18cvfjKs5wjsm3D8j6uvqCIudT4l9cftb88E5/fSvvh2DZVkiTSFE7JCdkeNgXgLlh/3urJBOWDh
+WGmEdF41DY4JEwjXIzMBrrKCiwauqPhlMGoQyEUesp3dUUWKgJ0ajQcnPG8Z+M+6zifpc28tuxW
tWz4ak8XQBVzfTn//WLAOi4bYzZh/UDebjtMRom3Pb6vc/aHjLVfVBDCvd2dmaR/hoj92xAnVtx1
Q6iD12cztus5hVZe6uVLG9fMghWtISGzlQ0GN4aQ1/mKJOUqqhdW1Xc0XclS8rnJy1ECf57FDJcv
fR39dTq3P9ADX3W+85c/A4X+YwmDMnOx1M5wucuG8jZLbMbRUAKpRBe+DHsrMOFVCm6Yq6ytQ3Qy
duUfO6gCsi6XbrPniL7WOyHSEeSt2qZYA8wwfdgzbBpp2kRjuWVZCyGxdWzyQFWH3ViCYECyH1r0
entNzI6rcBIoEhMqmzG6C5TTFACLHZhbeRtvsQJdlAG8pUL5TMqRheMAFKHbLB+xNJzYAEQsgN8I
NrKFfXrm+QrStP9OWjdSSI7zfghbrZZgcwBA9ZnYle4LLYu2EzBFMK8f9PRnbUhD0HXQT4LAaRvI
IzQ+dKPqgxQSkAct1UEdpVGOfyuM8025X5dyRPZqogFvVpZsBU/qAgGklSu17iBAWBssXbp/zjz3
qyI+CXacRsd1TEYXjB5I/Vt7HW/adbHKd9iU17nHVz3sTxW/3dobAlfgfmkBXo9cVYQrwTdsUpmD
Z5sKbOk39tAf8hd1O57yLXTpfxW79Ae4QnctOVVEK7UR1NFqqiF5r9NN9ywfsh+gN23tN3tDTzh/
LnmHzfVJyHeqKjuKE6FPUZavugQydBCIX+jD9VyqihClfsyk0U7w7WQ/BObaeMs32gbmu/t0Kweg
kG8NLz8taSBcjx1VRCoZLUlYnGDA4vQgKR+1GdTJn9sdubr5IG6EtFo5JlesogZ9Ox7cOH0rAZEh
Cf4TnxyAOG83cnWw0IiQUiuktqlHhO6i7sMoocFfwTy3AScdrsW3W7haZkILQv40jGLIS6LYO1Wh
v6GjfoAobRXA7YC4uQ6lE9scIeTXLaSbq/OB1oScaeqtzqENo4VTB2haLZW+FLWlVxqQ3r/dn7kW
hGypj7mdaFIOVQV5DLoR4gmZ9hiT59tfn5kPEdqcKL3eajBS2DW57pb0o7c/YuNMGb3v14uo5lzL
ofdYcHwfMhLFOICKHVdryFLccz9WYT7/b7afpCRn0EbWQlOC9CdGvdvbRjaBwJJUyNd86cF3ZhZs
IYGMWTmZOUx/d5CwXQHo4Ck1g9gEX1i0c58///3iSNOjyprwNMMkJ10L8afhd2PHb1lm+beneSa2
/wvHrCfgFmeqsyMabCimEBpDnh1/0OnLKhfOrleJlQamQghtKzENsEfHLISEtvwEm0j7EON+DjZ2
keyNVrK2SWaBBTjCesNJmNl5oH9Dz1qPJj/pFANsGAsiKhBi2mRZwbYtjBeOo8P1sCZQrWhUSwnH
sn2xa7y1ZBCGXXUSLixJGoMcT2JlA8ulySscG6TMVjdX4wSyZaVDBYCmkfOetzg5uSkv5aUnx+uT
Bh38fycNwvJdXcM3IbQN6F7oMJOWIZFVTqvbc3Y9NCGV+u/nCXgAdi8loEO1pU9jCCNXbWBM0DGh
0p3RKeTKJJ0gMmX39i6FejPqz6DTo5DtE0Akbvfh+hDBWfbfPmicxs7URdiudK1aG2Wm+ENeTRsE
6719EPKjXfMY3jAo72dc9aEd6ycT6KjTEmNuJnLEc1g+pn1OTMPe2ZZDfGPqio2ZddKO5IoCESvo
ixTQkr1vuMSjF+qkg1PJyJaKkbhgeEPj5a2ELtntyZjZGcXDFgp7PONWk4VOtaFaaMBWxgUnLVZB
BBycsIYezu2GZmZdhIfbMCGp+xabSpmA4W9Z1ZMzAaQ3oep3u4HroQFzmX+XlZOyJOewBQkt/ROo
JIaLcqNuU2OhcHmdHKB+671epuMJtu4KXG+yUC/76DdV5fKXqajxC+RBcxowaqvMrVuD/pD78iOx
bagzJxNelzPZfLmrh2JNs2DYL1UbQ2hpCdSSVTc+GP1Hu6iveD7U/dctEz0UkotjSgWhXMYUqUZY
Ks4zsYaft3/6TMSY50m72MvSpiXQSDesXY+3hVbpAFN45Ui9tnFK40X67Hmqr3XgvPYuWuEQX81J
p4whL/JHgBu3Vfto2W+NVuy/fXTsoFdPduEsrLiZJW0Kh+Ne7nunhO7lbhhw9baSsMnZl9Utnb1n
FrSIK86V1MkZw5i1JR52R+C4IPkARWrTWjjnzU2KkOnN1NYmymLs/Jnh9UWoFT8m8zR1FHS2r9vz
PpNeRI2HlJsluFIVlizpwMYy253epVDxTX+hpH0Epv8nl5deSebGS0gA9ZgUKpWovZtglOSa+bCi
URUoJiQj8Ii2sAHPzLmIM04GSbdiDv5x6hyjYgs1qKl4uD1Wc58Wjg6qWtQZ13Coj1UDsmzOtIWN
R9jq/cKr7kx4i+hiNYkhPhNPDlA1zfic1xZ0z1lULeTHuV8vRDid4NtRyRh9qY1CW20+OhWGW7y+
B2QPT4pzsxehTfpkgn85xt2UWQMNAqlctVIBySdgo3etbSZ3dkOIadrBHT5toZwATXY3sVJvwmNi
BkDv7TmeWaMi3tFkfLCbATFd5rAQHhDXtg1N+NzFmfi+FoSghh6sbRXagONbA2cyqNg3huwZxnPm
vN5uYG6iheObpZDI5lAy3xWm9R7b/StNrdMU4aZ71/dFOJtiMejbwwR6V02mjduzfiCkLP2MZdZC
CzOB8F9gNjIoqlwzc9dQ/hxBXMtwkvtiWITqSFM3GDLXScjLCC4GDKUTyFmTt/uGRogxXlqxbPGu
DbPGlFe4tLAQHnoQk4oydX1fE0KcpVXrxJOukNB2jo7xEsUffIkxPTfsQmiNjgoxMMdmYdxVkQu+
0uS2anPfm4uIzcmsoktqRyYhhMZk8rtgR3VcWPBXq7wqtPn/TT20bE11SjMTy2QCijc7ykP5XFY5
1Bdt3W8Z7BA7iF4Z+XhfDhJROpFVxinLiyq0ImLDayKyXFhJpn6mJQswi+/K6ZWTki7slZDTx+Wa
noUZhiYL4IWUuJUFtbW6avPXnHXx3zE1vhwQ9HfxkEAMFP6WvtR14Lzk4BTYrNE3IzOdXaRJ6dGI
mb01AVBepZNq/gHZh8OforDc0S7HB5im6H5pR7BytGuIhnWF83x7sc5kUxHH31aVlFQksXaMKlnj
VoyRgwOPEzxPMvYzH9Wlp5i5hoStmTvYOFM7j3YKbGK1vFrxcYDqK55E8zu7cj6jXexv8GkiFCBb
JUzgCQoJUQ9WqzsbsBcr+33XYIlYqAIaZJCss0F6aAuIvLTQcqNer38Y6s/bDcxsDCLoSbEoKJVy
kYURa35LTIl2XDWkFSQbK/92C9fxDxCtEEaJJ1nRGqk+hqS2Gsi+403CGPkQVBDn8NIU6oiwTS18
py/THZTuEgAT0nQhKq9zmuAaKGRfONRPGmBr1g4Kfy9Ul55truIOpvBNoU+R60TmJmGG7Y5VuxuT
+kNTpOeGVwu5fyZ7irirSS2i1DG7KuzNfAxYKqVnj6YlycmZHCfirjinzBpR6Aq5+QZnIEjLJwdw
FhIIjipQiiWM+nW+sBDn1omwD/SO3SV4rzZ2lplsiWptudG9NnBuu71I5gZKeHI0azAoTGIZuxQc
BJjN9bDzJsN928zZ8/IyTJOYOjUbWyBRZNhIVHh3c0DUL5bqFDN5RhPOVjVTmnxkUIDl0HIBRyAx
PcuA4h5g8wSiYksvcHPNCNm/NTMLIDgJM1BBhgdyoHK+T8yfMD1a3Z6DmSkWEVgVHm1hid2MYUy+
aPeeF51L0r/3fVvIxYndOrmSIxePODqPeG0f+t9ytMRtP3/lysYoIqwAPh0obXIatlUGH3MF6puM
Gins2ayKbxpHa7w2k7TH0onKhavNzIIVAVawQ00Vp4ZAu65P+RPkOSBOLUf1wlTMRLaInaopMfqG
Z9GOZZCywKqSbWzBv5hVejpe35ODBn2A2zMz15Hz3y/2sEaNWQ2xZn2XTeNDwxLosGZ4Qr798Zk1
K5IrwRtwMjx8gxNCkpU+qvuEHHuj37XQK7vdwnkTuTb1Qmw7Stayok4poA54JlLzyjfiAYh1asVA
V4EyXprFQlNzIyXEeZ4RWOFaE9gIuhYmTNop5iLz6hzE17ohBje0gXmXQ3SlVv9GtNgkDcTMgEqC
45nbWXijTM/VJKvxiHHfxi+yn6Sxga17FpWQ94kSx5MK1JM0CTaM0LxmyuPt2ZlJKSJID9fy3EH1
B2LIqEQ39B3mfVAPXsgpM/PxjX65WLlO0SuyZBd1CAfaX608vuPMv7Bu5z4trCot0WVqObW106zP
QX7MpNfb4zH3XWEJTaOWlHWFm2bew9wUPt4yX5jOmTgQEXqghZZRVRTmLmfRe1nDjhUmC5CxTBW3
6dOvPJWCu7ogovRoqUA/0MFmCt+UYw/jbrfIIZpw38eFbULBO52Z404YNvH4VevVX4csbZ8zKVUs
wlFDs4tWwrspc+oNA0wS3mDrksh70mpHHEVXPYB5Uj4uJIuZlS/i8uKcAXfEz3VgSwd68Zm2mgf7
odvDNPfx898vVn6VR1ORazhRN9m7hfeoDJwsmSn3FX1EVB5s4SRrZHYZ9hzGlcRZwb4phTUHbk/3
/XzhsMfMgqQSx1kSD9lQBH0Bl9iNzaXj2NzgCLE71JPRZ0pNQzv/2evGmTTKYYlw+6fPBLAsBHCU
QOFBKeCCao4xBIy0/ieD7PXtb8+EsIimixtYCSG2aCip6ltkKjToYxUkhza1A1KGI7XWtxuauRTB
8f3f9YPr1ZAR2WFhOlXSg1GMcBrXJ07XZtLG66GVQA+By8zO0CEyLpekXQ3cjgLa2dIndXh71xnK
FinNTd+po1GOsGNh5J12yR5g+KU32+uPJRpQDP/2UQcznUwTsImGS7b24/AWPZZHc2evqZt4lZfg
BnCyjp07efIq/9Vw1wykHX8GGHhpqZzXxH/t6fgF53m+iNJJhlkeivDAkLvNCnrpnuS+FdvSpe7p
2X/apu7vIiCnwV3vf32MK8UDOFN2Px7O+glnjlMGolEaSCvYdCwE9tXFix90PqVd/KDcopB44xw0
2mhfd58qW8K0z1C28NL/75fLvJVsbqKr0ob7w0pyjQ1sO1zJ+wI+HJDexrdBmMpXECIC+FReuNd9
v61dG+FzRy86JJN2hJAjoJW9NwWtj4vjHrrzgYZ/Rn/0oLWOf7ItnOddx8XDum+s4L2BCYCFq1tA
U4R6bNPs2k/nPTuanxGsj0fX8CA6vTDiM4ICePz49xcmelwPKsUvrLEClH0ckoB6cFDwe4xJuo/X
zDdBJmvQJsxosoVMcp7Qa+MipMCKWRmcuVpMdL4bpDDltqsUYU+XEvjcQhKyYCOZ+gi8PJAa9a+o
WatLGLDv29O1Hy4cg7OoVaUpx4e7z/gVZHX3vJa0VXtMN9H6vXJTF9ahbuchIf3VdufJ2vX7zGUH
vrBtf7OArvwCEUZn1xbJIxu/AA4PKwhk+/kmgaxJ7DebaB/tLa9a1b5zkIMMWN3Ml1YRyMjatgla
r/y5FKjfTwfXfoWQvHqrIlYXgyTSP45+v2anaNftp5WCJFJgAXWh4xtP6lbdsg1xP5gHy6Zdc6An
tuMndUM848FY3d4rvq9q136KkMWqqhsyLmFArGo1IH/FTxYQ5WdeZLNhG9iaO+/SO27yyVHxRtdZ
8VB6rjZLzX+/0VxrXshZdUdA74F3dditdO+tdXsX9H/PXid/IGK9MWBqddTCIUxfosA+8X33oQfl
igaQaMTsKH7nQwx7tTQvM2JBqihXOmTTWaQP4QxZD+nUPMOoafppPlgvMcgLe34iX/y38nB75GdQ
/KoI9ZMceHxzCNGF08n6QR6k3+XB8pg/BsZO3WOWF3bhGXKEKsL91E6H+YByXmw7ticP1RF+uWvr
CQP6w1oDhbUxPNnN/GJtbO967tP+1yftInHDAYYrZo1ZzdPK46nsDXQJsjST+0Sg2gg/AybL5ynS
YCZp+prxNrAz/nlc2NfnTha2kKRkqyayWWMbrQMC9/bEUx+NbbWJj+VGC6uXaqV+wiRMP/HA8Zvf
+UF3YRfpkkPypf26vTSunhQ1VQTmJMnEJQ1uSGHhcFcricc50Jn5Qwavj2GSFzo6o1WF6u2/m5ds
xlJjnrH29Wp6Sz/io7pLNyRQQulo+dKBbuOH5An2dLtoYUOfW4oiOAfKe71t1QDFR+9wFoGYvfJs
/Cwf6Uv0K25XOBf5sNU011Go7uPPdrMkNza374ioHUsvu86ETQmOahA5jk5DAKtqHw5uq3Pqz70+
gE/Lkf3Nt2DvfAB8+6RC2eocE3fyGkSpwHKyCTEpphS6Om9lGR+jPFk4DWgz27WI59GSeLJyht5V
Pp7HXBkHUb7uDxwHoXr1/pxgRykC4zdd5wd7hSo4zqI4fLr1V+FnIfHx377zUBzuI4aqphA/yKFm
OaotUjoIEK7pQDFKrThcGcyF+815fV7ZM0S4TyxNJc0baLdU40c/7GT7M8kWODVz26Eh7MwFNVCm
yLBCYXzkSycI4YcsGLZOkJ2GjbliOBsouxGLgxzGTXkyNzUES25H/Vy3hJ0Yzux2XQ2YRjhiu5L8
UkofdFzAfM99W9hmtalpWpiTIGsq2irOEjdiHbgPS4DVuY1TRALBnS3O6ITfDoWPt/pZf5UPxY86
jILmNf1jvY6Jq9yXG0V1NTUqC3PK0FIdobIdM08voOUXv1uS5paJs1BX/K65X1tjwsHeKtWohyXP
EL6p3rviZqvn90Pu4sx6+J3ugt/UDVL3KVnh/lO4g+esTXALZfdvgite5v4NXx8L7/X2spiJblGz
LAVsyHZaiOakFG6Qhln5vS593P723MVOvKKnklFM6YiPU5/+1Qrs024au+ML+2E9Oe/kyLfQSYPM
n/E47Dof7LowuzOIhSwxynZCqgrzCBdvF8/h7qA9jqq+cDGb22lEwFIUwaJMmZBvo5fRk/32kO6y
E6yN9xLcLz3oJ63lvboiOPMUkAN5uj2cM1EmYpiMcQQ4gILhXKprNX5OowiIi4XMNCPFqIooJhSX
O6kYMWBdIJ26PdgGj+WLvR921QPmaJeeoF+2cEuaWXKi9tAQs2LKjPPgOQzuerjV539uj9D5BepK
WOnnkbs4GMIIvh3y4tyJ9InQD12Cy2C2anrDz2Ht15Ivc+muef0RDJ5s585dNFVkrKsrC00NJ+00
7tjWcScEa+fJJygnft7uz3XwA1oR8oTTpyrnI6acsQ6KE0e1MtxUiTxF07bKBBZymmwyUm6c4q4y
LloULv8GoLsOzdEiTw5M+zCUw9Q/L/Rm5klLBDlNdl92k3JWRUNcFswF8GCMPpkK89RI9yr1d5Fw
L3I++bQQMbPjJ6QBrQeTHrSTIVThiBkREIQ66PhmtWco1M0kaaPnCkhIH411F9FNU0XIjVQmagG/
IlD3YeAaaT9L6US1l9sDOBM4ItqG2JKCd0LMTUqTzNPz5geXlpDIc98WjgdxXUVZqhJ7a7BiR8rh
TdKyhW1g7tPC6WDUxoINtLG2DoPmpkJsfjQUrXy4PSjfF6crQS/iWCIb+gidAkxJo0nKfpRAabOU
DIgqk44gz9jJVyuNcmDrg73Om0j+WUKKM2gLBiPFQYmfY5IBRGQNlb5VE352nor4aZI0iOtIOgxC
dSUPZEghBvGo5F5p5doTJ0P6BiGb6KmJFCusyCBt9SRhx9xKa1924HBUmHG9tbksryQSQ4WC9yUM
l0nqw9Ul/9k0trzLFcfZ8KqSHzD68fOQd60PW3Nr08GbG06/E1hxVI53fGDyjoOwui3TXP5psGrC
QaDtq3cjKxPq6XDpeiq4Nh7xAJ6tu7y0DuNUZQ9WLavPUiFNUNHHnSDLyylfKYltupNm6zocdTNp
VZNeWvVTVW0wfngLirq6C1JAZXHgKdv0YbRaELA1G+IokLypG9cok/69AY0at51S1wM6OIrqKUUx
7UeLNrCa7oZjX3d5kAxy/XZ7ls/L8Nokn9fWRbodGFclzBDWEEwfyqzwyvaXCe3GzHie8iUTspkN
9pvReNGImUck7krH3tZdj5OmWdQPWsuYa2fUWdj75vohpFcTrESclRVnG5mNFVQmHNTlKsvWg01b
T4u0IUCJd1g4BM29AYnYonyC1vYklcB8UAWwrr624QtpdMNJNtMIiPpaDVlLUC5IR5QzuqEnMPzu
CYQ9UbB5TetJ190OVfiFa8LM48q3dNrF+KpWb8ixVURbTjOwPimBEloUv0GiblPl5ZJo+0y6EYFI
vKFZ60DTbjt2ua82wzaHY93tVTizQETxJ0uPEjqmSbSFyPNWNuGjGXfaF7OXbOlmBkhEIikmqmgM
flLbGHB+qHsaMDaqHzvWej27i+2gqSL0qLCikqembW2ha+jXCtx4B7jHDp17e4jmuiAcwRoao64i
0WjbEid97NucvhatCXVJlclP1iRbC1MxN8tCQjB1E2SWwnG2GiUPZWys1WjRNPl6rvm+vF8s085S
jZQrg72NDJOtcVw9vwSa2rqT7SVZj/N9/0o6+1b7uGgCwNy4qnIbLmj8G7ucSfpeyWDBXDpUWukQ
K4kgHJ13O9qTZOEBYG5mhLKLKU+1QUfQrxUctqIMvidK58r/w9mVLEeuAsEvUgRICImr1G734nXs
8SwXxXgWtC8IrV//sufk4bVaEX11OFADVQVUZWWi3b9ew6csPSL+1rE+TKu33JLRnEHFsQevU+aX
KDkMuQM2qVq4j1HV0VuI1gMRgAZsMSKP1LjNriSp7kPL8/wMVJ4KetBOQcf7ch75StA9byvU7N0d
WwhpjoUgx0hN5CED2H4vKtJuLlv8wl6aiPQStAxl6Vb+3vbaZw4QcWgBFlw1+svczPeTZUMwe5y/
Xv7YQgQy6eVzkaelGytECML3uQKnZT/eNw7dXje8cQvkjiv9Eo/nfZHagfZ+cxmF1SRXYsP5fbBN
NLUQTSE1RL33kIr4mvR6owu0OF73y42449ZpVQkdRXvQxreBS9OjjsEy4DPv+3UfMAKOp6WXzLm0
9k6RhiMwjmmVBJjMlb/feOnFpCqb2XFBTzxNoI9EpQj8lD3q3hW/8nrz9yn7wTvzotTzDCqjfTpY
zyTuv+fKfdbSXkmdLcQXk0FOt47VF14BqYGx02FUN+4niLbRQymb7qvXzs3KrWbhkf/3rfdhGkk1
MJ6UIEbzC/UVXBHvrIibzUCKOXBLDaF5awqGYQQvU42Gu6s234SteSIuoOSEm0ut8iosx5GEmQKI
1urkdY5tkkjEauA0bkYKs+2CMYEoCihxa0euZKwW4oaJX0uVbCdvVvqYEWjdutoNbB0/Om35fnmB
FlzbBKwROSZN3TX6hIvrA9euZUj87tPlwZd+vOHbPTorat+2m6P0vrZlEfT1cRreLo+9RLBl4tUS
LgYtoXR97Ie22Es19WM4ZVEcZq4HooeItVvuW9Oftpish3Tu5rCEvAN6JAYdPzm8Z0+TDaxQmKVx
fdCDGLYWs+ygzov+seJi6kIpTuFCs4GKULU+Tly8JIF8vDyBBXcwyeksmgo9+zV0CPycQzao3850
2kZluaMukJWxT35FMvo29d7KaXqeFcGxif3vW4xYosyxLFixqvMgKBGVr4UT1yLwJwKKB+q5gM50
6GzaQAHCCgDJwBsqErl/A13TNRTaXy6MM1coE0uncyWZz6CQHXkDsIWyTTwOqGSbTJuoBSI9SG31
ZwL48J1Lp0Xp36P1thQqunOHqd/ZsxoDeyD9zZh73cGvx98+ILv3g6dGKD1ZLKh4zMKkoPp+GHny
Y1RW9qOLoe1gee74XfKSBcnslRNgsl0N+chUDGHT0soO6In+lWDTDzyKGrDH0e6mJBHHdVgXbxBq
KO4aWxDoI+rsCyNFtuvjlgRZ1wwblqfJTZ9aYKtLRF7cFrT4ou0SonW4xmzturZvQVvqHlSXkxub
sDos6kHcDpj4tk3sKJzmVG3KFoQbjt2ykGi32LBKl59wvKROYBc5MA4QtbovOyG2g0VsKFLr4lZl
0DuvvGo4phBQfgbHJZ4H1TzIEMkmlAbqGEi/sK6Lst43zWQhL9gmzxC2SMqAl7ZLg3Ls1Uri8/xZ
Qk0ClDGONJpcO3oUZf3S1y2iCU+eSRG/CPc6gTjwpv5rxgIcm32Xlt2xbjj61ljW3iQO7juX3XIp
ZhmZR10Lq+nGXh89t7c3vKqjAHpoDS7d5DqcFpJF/06A6QxaP6pXRwX0uvabA/6lBLPR9CcV3srl
dmEjTByk6G2/lmOnjg39poYhAPu9T/9I2P7lZTp/eaYmyhEEjO1cc94cy9y3Nj2iJx+1F5LEA7PO
Tpf+69xUXy5/a2kup79/uDhE9pQNxC/8vaf9UNI0zJNHNA0nXbZyMzlZzv9DEv0fjnG2hM66Cmc4
DteQJeU2mvrbIla3RdWhPsDX+jrPGxc1KfoE6ECb0UfxQZXqM8+yHVIoWzdfowJfGt64iyINNKRI
4o1HhM904xXpvJ9IxbZdU6+JQJ2/L1CTGkhbDp7UY9cdq1ns0WF3J1zr5vI2LwxtEv/piiQluHOB
C/Z971dalfGnPG/WclhLoxuv6LqwOMhR9SkH738bFd/QKF2pCi8tuxEyRE8Hgmw2PboyfaLE+wTG
wntPrb2CF4Y3sYmaRvPkgansSJMfUN0LaX8HdcMVP17wLZPfz89jNdulchBMn+P+pc6RofZ+dqsM
EQuuZfL74WExt+XcasShRm8iBsguIC5BNdi7OqFPllp7xSzsr0nwh8JoXyqCk0c5zobz5MA7fwWf
tDSH08Z8iD8Oz+IKiQh9LHrwHw2ODZ59SyRhPcb1TROn3/28nLaXnWAhrproP2xs01dU0GM6Ns+j
1CKoKNI9+QwMoMWLDWBhP5Wgb5e/tjQzI2Aom2aUZYweSZWQZ9FJAQHz+DsTA90B6gZEoFpl41na
IOP2qeukt1ms6dEn9n1EcpTC2y+Xp7HkIYZvV07jW8qDA6ZOV+2G2J/3ntVY9wKKeSvXgqWVMny8
Ulkk0V1Nj+Mw3kftlAQ2zfcZH2/VEH8ShK/lE84uk+2bB3cNoUgxcsc/lGWzHXh8jHzr1+VlWhr6
NLcPdpzHva0yDv64Pu9/ThBGhYTemkTE2TiCn336+4exWdePIhk8cZgAFKmsDJ243bcmjlFZb9bu
HGe3Gd8w/DBP9Khd1L9w58NdX00poMd+e+rr1msQ96VpnJbuwzTA4+V2HbHZIaGvCSmC0R9D3r62
fnlNvMUcDI8TY5VHTo2GPYixQKj8y6ySDZ2eE72SXj8bPzC+4WW8JDNt0L9zRCKwOlU+223Vjd2B
sH78hRYfYLgnL9nnLdR9L1vV0q4YzkddK9FMY0a85KDQ+UPET6Rtr1wuw+0y6ft1JT12ADGpCqcx
2wpcw3sL0m/ugIfqVVMwT1jOnC4l9ERjNKA+nwwouXrJXUnsciV6LKyRecrWMU1tMEKA/aqqty2H
0CQXOz5128u/f8GxzUM2y+xZcwdt9kMzPzS8vtHdWtJu6Zcbfi0akRa9KBtwnXDwZ8iwc2WQkTVU
9dLwp79/8DeV1IVOxMwOEYVscg9sR9lvJPl0eV2WRje8WZKZOSJHHzrYsFX7hzrbSq71rJ49EGzf
hM9PPlRWQTLEDo3znCse1iW/iarvavpRkeL1ut9vOLMblXlij5ASyD1wxw/ydaooKjDeaicVVvl/
7x7MwXDdOAULTNkTvHsc+q5mH3ztvXfNpRhjG55bVWkUTaT2jl6cPxazEwV4jxx86aw12p0vktug
b/3Xdib0nrUij0uQCmd9KGg83ltMVJsKGaKwk74bxGOGFjzHkpDnBu7rKee+ewf+o/SRg2YBRdQ8
W/s1CweHmfhwIr8vZAF+xJH9qtiL0wkQM/6ZkVC8bAoL5mYmPSZaE49AjfHoSxV0yXPNkU61i9Av
3KC18+vilPm6GxO3AT29YEe3zUJa7BuMnrgrHSdLS2T4eisHliQ1puCoA9gAc/rQZO9qeL+8QEuj
G74+Dc2UaQpaXN5+Suwdb/xgbiDH+/ny8AuhxNQiLWnZJzHqg8cogfwdeuD7uW+CKG72141vuLoq
wN6bO1icpIcqVIrmN/9HZtnXOaNnODp6UpF2dFKGtFwfZgwa3dWDq9YYnJds03R1y2Gtrif7OKTW
gzP7v4pco/kVig1bwp00RBP+igktfMlUJCUotuDFqNyjoCNY6Sxc/UCUATfovCRorpJUsn2Tuzdh
aZLGaL85JtO0i8vJ22oLTFIZ3mCXN3vhvDbJe+MxdTvQHWAa8scMUQ5+ndaAb3YI1VMuY4/b+OVu
UQKt4+Rb5QzxDcuLtbaS89BM9MIZu62Z17VdV9THvGr6X6pCfknXet7V3fB7thrSBZZll00Ihj/y
OACP0YOWqgMr+eW1W/Bzsztpokg/STawY2M1kGxhlATglnt2kukR8lp/Ln9kwdvNhqQCp4W0aese
yxRtXBSKXYAMxWINa7pkxsYjIGujGXnySh1jSb1naxzU0+iUyX6kOtIB+vSjjQvSspUVW5qMEVrq
rp9Hj47eMYLKfFvxXYQOq7J1V4x5ySDMPiNit1rPlseOII8IdI7uInJbg4en69GFUZEgT9+4h35M
sXabPt9WAgc1TDB1OIuQSvCOUqMT03v36Y8TxfYUvcz6wWl/Ev+pTL6Q5nGs0fhtfeFDtHIM/xWd
P3NlMpuM8nLMbOCRpyPr1YakU6hQGcrmPqxI9avR2XZO2mMOacGqbH+O/jxsQAP+WvfxvvL0Nmuz
22x23nxrTUJ0wZTMxiSmT5gt1iCrEqtNNsRfEzfZy7K8te3k1ir4CgJwIWKZfMQ9GZOxy1DNgu0c
QbGw9ym77pLrnhz9wxMgT8HUB3EJtO76EZjSf0UgTEfV6ypHNhuQrKyMKqtA0imy6mDqQEKGWkiO
9MTl4f9ilc+Zg3Hr0Enh1G7VFEfhOtWjx1h8W6W23mcp5xvXRleJ26bJPrKc5lVUetpMoDvPglrr
6LbIfG+DfEO+8XuSg5kgbaedoyV0ipVyfg1T3m5mTyQ3OYvJS+lT8jbHhX7n1Kod9F8Q9bkvhfyE
Tif6NUmzCH2hKfvSiprc+nlEH61BTNtsai0Zijgnr2h+QcF1LH1vLZuxYH1mO412W8GVPdVHWlrO
/dD1gHCows+/zjJxnnKm8puCgAlqZbmXPndKenwwlZI1xPMcoY+219c4lIt96dA8hEooeCwxfat8
vryvSzHN7KqRkxaDaGv7GLmZeJC65TeoejgP0FYl+1421hg4rdtsCFM69IDl4iEaFuI1u1oI2Sb1
NEkHOrRRRY61k8qAO+S3rOQvJ7lSlMg3u8dsxQbPVb57bFswGHQkFA4LSPPl8vIt/HyzUWjOvBlG
SYZjBaxtmHeJhhpGBoM+0eKvheKFi4DZM2SNuoQeRgZISTy9WSPIa0aL/5l7ZHDQ+rp2VC8EPrNd
qB7mwvdHZh/VnD7VUf1eckuvHCZL5mxcA4Ryyrgf8uGIngVAx2z3TVn1toIqArB79te06VZuAEuT
MG4Adlv3CfL6/VH540MRORsl13SVzqJYQFZgvCxcSloNXd3pWPnDTTv9QMkfxx8PM+etS/DEHpIw
BzvfdXZlnPt9xepUAQxxtMroKOzosUyrn9wDTvXy+AuTMXuAYsicllrWzhHAIPRqxeUAOpCiEje1
KOdb5jlg5uvjOBSQQQsizac1S1iwZbNBqOA8b90CLNLz/KD5jWLzK+SIdxRbdXlmCx5pkvEKxryp
L5IG0jHP3HuaRR24a83RCylnk+0WFWblV6yyj9qtb0XvfqmhDI6KVQKNje6nM9ffuZW9X57HgiWb
PUN9wa0EZTc8k2l9FwMAhlvm2jz+hqczh/nfRvoPxwuUW2s7jRN2zATClo0evX3cM/vebaDgKeMx
Cp2UlpumBYVcBWpsUAakb1FG1Uaja+Y5ck9K0v1JR4oDz4G/DUGTQqoc/RrTW5825V66iuwV8NQb
0RVgR3K86mZi2t/W7sDQxFsA/ONlYI2Y8jwEu/TbrGqyR/XhYWi1s08a8q3wyPe0Rl8UmhruZprA
mbOM7Ipm/D3Leg4L0bwNIAUEmKmWAWNRuU3tGlKTPb8yF/VXufPDOgHvWpMsd4ejDwpxeeMNWr+2
aM57gw5NezeOwE0IXRa3l7d8wXRNVL9fFUknJUzXdpzbfNAbGxfE9qoOeDCSGKFxks3se1lpH52O
PrhNdEikuPeT8u3yj19w7L8N1h+WqmsLp4kGkASr/qUZ8DzyvLBFBl3oFcdecAgTuV+Ivhgkl9MR
4F07jKfolx2TtcTOUorVbKwaQCYZD7V0jyTP1JaVvp5Q3PNbUIY29V0XkzZMvUZ8ijmRT9qqra3U
ibUhvNaf/bG3wjaj1aerltKE60cq5dXsRgSKrTmI3Piw80mvAwcSO2OrVtqpF4zNhOlHoBHM3Eyh
kux/znwWeOWbjNb8ZuF4+fum/GAMhHoDBeceheTRjnblbVPZISvtoO8erP4zmvZesjVm2aV5nOzx
w6ekOydU1xRO0/E/tcp+0lgf1FyulcMXYr5JI1vmUIRW4O4+8sEDqUhaoTNS3AuBDvo6hpLG1KJl
u14J+kvrZhz7vNfQi44L9jcbw/s+GK0uSGMa1OOuEk/ZSUSgKoLLZrZwKTMR4wDNRV4DRbpjT7Iw
ldW+ld7RsobAs0B61bKVjOzZwEB9M4/Quc7Uu2krD53VIJO55a4KBnbX8pXxz7suPmC8lXQDTGkj
FZTBSysL5shJ7bBvSwJ6tdnjt6hCd7iU87xhm1E6NerpQ5mku8gSKNmk6fTD5n4KTKmTDisruzTl
04p/sElwTAsw8qflYerRTpTS76hT22E6Ux4MtOtX3ohLXzEs33XAud9blTzkEd866HWNybivrMeh
W3PjpS+cQvGHeWgnylWkankg7lGqO7tvQ7R+ANL0doUFYueMZwFKxEVbilwebCY1iqHDFxTwQd6o
dpUfb+u8Wythng0S+JBtTEQ2bUMGlh9IWsrAm4rXdJp/Ae+9BnE/ezjhA8bjIJnQU6bjKj+AD/rW
K4on5O1WVFGWNsGICYk/oFvaGeShisbP0tb2g5qyInDmBFSeUP5bOV4XPmMmOBJF6klxWJPwxhvc
yvsxvqXTZ0lXQtvCCpnUIEp7WZ8OpTyM2XcXVfUenbyXrWhhc80MBjCJ+TBOGFnQ33n0LKo3uha7
zoZI6pvP+zrlsmyBZT3w6hef/Y0l8h3xb0FO/1BmT5d//tLCnKb1wcmcISnSbizkISNyI4D04Wit
uTz02eMEP//0yQ9D29Rra4lnwyGrJmTEuaLkyL1J7iQUtF8YsKF3UTlFz4MUgwzi1i9WbHZpToZj
l5GqCI36+FDPVXOPPGeEZ7KU28vTWthws306GcbRtiCsd0CHAmTK+IOvvyKP9Ony6OczndQ3W6hH
1JLqbnTgcKqwD8JP/tiWi8aMqMYRY/snbKd366bYrcn2y03fOT+mympuVFmC2naoHy3igf5EfJri
GWzwHTI07sQ/Ja26q5P8prKdQ6vqfTwqFuClrQJWuJ8yP/0KydaDH0PIqEnYXZMmvws+biZa3k69
496ImcyBj16JleNjYRVNGpW6raGFkfryMKPcHhRj/Yx7dRO4bbJiBOdTizA/Iygql7WecAFQje1f
vk02SAOFRTFgbeg2lsW9YN1rXHRhJb9d3rolszNCZa9VBPlLlhxanhxBZ7GVZE1nZ8GVzISJmNLJ
B2FpctDspLWE1+nY345utKEo8DOLvHNe3I5Qk7o8k4XNMdMkyJoDZ6Gc5FD21o5W87YgUJ2e5HUx
x0ySkFynTcEwfAbWayAhcK44fy7/8oU9MHMkQ9QXjedNyYGMP7T6MpC19tmlHTDipCWsuoqpSg52
JooXmnmQB5VRIjU8oxOPwoqHPsjspPvm9dYMTuCsWJPXXDgGzHSJoh7kvxWOYK0yGfRgPgjHSd7F
1nDvNFa7cYCMXdn4peUzIidxLV6naYOdgVRflaL84SLcrQy+ZFX2v+dBUg9p4hdzfODpCG/sbmn/
KVX1SuVsaZUMdx8SlCl4U8NmfWAvvf6u0mh4rbMTtjpPQyDWv142saUPGW5eIiHeTI6y9nQ4Ztnv
RIGWzQGVJtJJRPebyx85X//EMXD6+ofDk3ZMcQCh44Or0NCpYzfetEM2PyhIvjwMfZ2HlA9iExOZ
BlPFfnM2v7cWIppq9U3XjOIRPXJyk43OS86HPMhqEHxd/m0LC2ASZNSTxOV/aLAAqUg3VtbVzxB2
yA6+5SskDfC8lhMnu8sfW7DIvyyxH9YBDBOZQ3sSH2jR3XdZB9KSbsViFuzRTK8lnPSuzjG0YE1Y
VFAZ+pV77pWLZHiSDc4kyCTgltCmaKX0gg4Vapd+jjoZNuIqVlMYieFRnmd7yeTnyaH3x/mlm1ui
A5bMZH957Zc22nCp3KvSSTs40JR6jiNgGaJnCoA2sJ6bOl3jrlz6iOFOfgKFbRdakgdbea9ZmT7m
EbrSu5nd167zksR6BdK0sNtmWssCp0bqZfhObT8lXRq6TRaMpFq5FC68X8x8FukcP03KFmc/07+c
+T0GSjHAxlCoxFzejKUvGAGhaL0Oeg7j6Xah9jz+PZZ4do+AXeg1gMnCTpjsE1k2Kqcb5amjp29v
scv+53ZMQa2XU+d1kt44oI+1XLvoLs3HOFBlnuRQr0W87iJUGPJyD5HKH04MTxyztWaJheBh6iOJ
FNqqzUyt/YyWJUh96D59dCaarGz60vCGj7s2xDViezhRm2W/qRy/JiS/8llpclGwJENjuutFe89J
v6c8+jk46cMohk+XrWnppxuu7VQ+myFLCr4GMW/sjB4nXqwMveRohkO38QjmIZtF+5K5m1yjuXqc
QlE7t5d/+YLdmHlDm5ZN0kM5de9J/16W3ZZlc3ZjVeLFAsv0irMtzMEkmxgby1UMcId9pN/RZh1U
zSOZf16ewNLYhiNXeedb1UiiPe6JJJSVj4pFWrFHCEpEK4a59InT2n04NNO6KQQeH9ZeJe4+mxUy
j+JZJGLlXPgb1f5XwKOww3/H55YHHuM6c5BvcspHSD9me7ty2bbBg+tRz/hwG0kV9uNUbGbAbXFf
nbxvpKF5FFAN/gtqZc5utCd9lJVN9gP3/GM2Qt83SEXMVyL+eRsHPdK/v7Jz6ikaMg+kE407bVqb
50Hu2J8v7+JpkP8vgWfixFFW7Kq4dMtDEXne1tVFe5MnjOxTYulHEjdqO3fKl2GMBvqV+/P5T/om
EYc/Rm0CsH98YDa/K09dU0w336msfuaRfBpp/NAV0/Pl6S1ZkBHaBl4VQx6NSKEU32VS7hqQIljk
muIPzMf+d2NGOUEdLxXygO1JN73fq8NI6uLWo8xZScsvPNdM8otZd04xU5ARZRREsBKVupjod3zg
wITzbdDVTk3DrY2+0svrtRSVjKA3NMrNVeVG+1HtZmhTd/V3p/jC+7V28PP74ZlUBoB/9REap6J9
nvm4d6N+PcflAW0ZPy7//vNnP5jt/t2SxIdGpevhPCjYCFHvwamerX6A6kLF5G7oeB3kTb+mB7Dg
mCa6PIH4lp0VBTlabfdc++TZnSG0cHkiCwtlYsq5iEefCYoXOCQAKTK9uCOFIAq8cngjeNc2oY7K
obioqzZ086+RZ4UowV85uhG3kQJvCx8YzUNnxw+RPzz6U3wzjnLl6DzvFJ7JJVFUjqUiHwUPx1af
EsAHw952nsmknoid/gD56ZN0hh+Mjmv3r/Ne4ZnNqnxGj8vUVta+gid84qxxDjRN0EIgwAK8AQho
2F2162bHqpCdRoubjTtHnux5TqqAx/IbKuZXubdn8knM1eSS1qEgT6s0KAkb0GrNLCwTPw1YBET0
5VksLZcRdHuajWkmUATx/Ze4+jrqblvyF5TBrpyF/a+T12MkNGq8IMyN+nDWO79VDy1YtLqardwM
/mYIzxyLwrhXciRHnIYgtTeEX+Wx/RQdvG3mhbYMgZRhN/mmuo23+ZZVIf2SHeadCPuQhvWn9om8
it+oCnw5ZbE36lAeQDNVvNS305F8WXtDLeSEPWGE6ZQ4cdlWeOJYvhfvNWSew5wl3c/Js4s3MRf5
Y2Vb3c+ykuACkGXj71yraL9f3t6F0GRSDpBBNRapy2hvsU+U35P6VbsrzAkLEfV/TZJKAziXwXIq
G7A51+/Tn5IP/O3yD1+wS9+wm57Fs6/YBFbX/tRvBKg3uJfnh2iI3+c5vupa7Jk9kjnr54KRGidc
YavP8TDPX6SbAwOKFmGxcsot7YCx/byyy7FtJn/P+2Qn2i++YCHPxeaqZTL7JBkhZYIcAN8DgbtL
nO59bPSbcIoXpvoVD16awCmyf7jYD16s+qhDept6acCZtcubp9JeA7P8zRud8V6zfRqPwrSf59E5
DPlE8pBEzEdXTjd1AbqRm53fz1NYRUl6F01RuS+EKu4TT7o7WsTt54wMbmiB8/dQkbx7Gvty3CAN
duKGlX3YcrSQgOrzvYbXbQsnjUFRp7OVdVmyf+NYrpoUhR6Jq3FVsHeZawDxRfl0eVuX1vzkFR/W
vO4Y7VmKTB4Dzi+Vfui3r102rVzql3zr9NUPo3cpzAZMkNa+JMW7DT6nHZjg1SPuSNn3aK7WaKrO
T4KZzWRpRYgGJYI4xKD8IZZ6Zj35PAn3/fIanV9/ZpbvuxIIG2sE+8yo7ov4zZ6uCgrMLNvnmR0D
Z56lRw+5bl/q28GBeERzFeMvBTb338X3psmmxRjpI+ckYD2gyMqBzYJ3nKxRBpzfX2YKVLCURR6w
TvoopgfIgwaIa5saJ2LXvV239EZwHmpXNz3o7I7o/Qsm67kYt9cNbBzlsPiidqjWR5SQ91TPr34P
ypHLYy+tihGIuybWI0hwatjLo+M+JrYbWCeqkWLtJr3wAbNgGiUAq4FYGdDomb+A+v8Pq/wdWDKP
AEq+XJ7Dgs3/r0gK0sMYEs7pEd+ZbrJ8dm5Y0l/Vfol3r2GaIxVJZamyOSSCyZui1TQUvbJfmeD2
59mjzcpDeSEwmAXT1GpHMVmdPjqtH5bWq64EqARXavBLu2AEt96ObJvaCbI8fT8HVl690ki+1m22
HYZ4bauXZnDanw8RtI8KRDYOO7XVFvEz4KBWjcTz5U1eGtz5d3AwW0ji2UQftXCA6Os6K4hAWLhh
dXLVnYT9Veb88PPtxp9jKI8hQPB50063jsLdOH+7/POXNsDwYdviMy18sM7W09abt2raoEm5SLeX
R1/yAMOLhwJUADHoCKEmFIUtg1YiXXlHLPxuE2NTUz8nrk31sWyefe+J8PcmgkzByugnH/r/NYeZ
EBun1cmUzxnM0hrU1tei23QCCM4ql+WGpV26Sye1Bhw/n7VjZiF3mO2h1wyL5Kip3qD1MLuJXfvX
HNsOqGGl+8up2vLGU8Va6mthV8zyrJOlBZTEZ8wuqR9iyzrginZVxZSZxdgq76Oh5rE+4rG9S1p3
W+bD7VyuxbyF5xkzK7LtnFoNQps+RsOmRlMmmjteeLVt7zTYleI7SVcuXQtebbY6MJnLIWkKDSIF
AEoLHMlz0x55vLJMp9v4OfsyjmTbraq2HprqMBZAr4ISvd7rxCW3ooTuTZx2EJaRpROSvqoO3Jmr
lUfgX5mQc981vB3NAY6SqpTgLkHbduDU9fTbL3j8GmkHKRFgt5Nj3Lb9lqZR/GCR09tft0l34xat
dYBEpnebNQRSP7IpfpIxmvSm5UL88DipdlCuAdvU7PrTwQX684su+/5HXhf1t7zsWxk0VpHcuw58
qbIqK8wdr//cptpLHgZXNXumaPL1cthZCA5/redDxOwg0MK0nLz9EOtnZSWhM36fBL3L25WQvLB/
/ysx+W3VN+3I96PL/Z01AHAnIrDM6zimYQ4ivz3yZM1XwJMZNrbuVi67C/MyW0wy7fFWUVvsyTyT
W8ar5HW00ScR9KyxP0+To1cWcCH+maVwYAep2/bQ2MmARf+iGmFtJpL4L23v11ZQTCRDrV97awrI
570NZeN/z1CQ7FldOnJIMtByOEQyFyBA7zWgCrKB1OZlozivZA18o+F0pWtDo4dCRGvui42I3ocU
nNez3P/l0xpuIheEm/SPW9NwiK3QFj8gJ4Je4g3xylsIf4QThNzVvS9e7Oa2SOuw6d4idtOV+wkC
fMx9TKkKmvK1zr94EQ06z0Pn3cp+nBbi/37rmJw3g7aiunOL+W7kw54N40/fS3WYdjwJacr27pT7
22gm75dX6vx2MBOqIFLBStel5cGTrf/cKJvezBC1u5mbjqxU3pY+YVxee6uv5lb5QP7WYDbnNuiI
kIuP800T2Xxl0Za+cfKiD1Gg1b2cuhKNHSKKf9hZtPE9SoNBA+t1eZ2WvOT04Q8fSKcWhU8/9vcp
pEtI8jJ5LAT7TlDIN7dfg8Eu+LyJUKB+lo9FB1WL2qd3mQ0NRt5uqizGYeSvnEYLHSrs798/TIR3
hCS2kpjIPJUszH2twnyY0l0nkSiZOM/uvJJMm0YRuqVdwrck1s62SSju7FGbbRhkNX9dXtSFy4kJ
a5BDrofIgcZOoafHXkvgkcVVVUVmymtUEG1qcxq7e0dMz9FYzaEGsh2EZONViSBmggKifmwgYw1j
iMYiiGeQaAB8Ow9kJYItmIKpQEE0FJv65j/OzmNJUp3bwk9EhIQwYgqkryzvuieKthgJYYR/+rvy
H/XhFpURNToRfbpRgvzea68P7tvQlkaVPAedddM3euvk15JXay0spkyKk5pIOtCzZjk/uN4UU99D
pKnbinG45oy00sFLaUCC45vWPOOHIQ/uddfckbp//XzsrMz4Zf5bNm0zwgiDHRJOUC7eb4Bog29l
/LWnL256gBW2Yug4w3RHOTHxQkAC1dhdefqKZMJZ5rwzxk3uAm1x8OyqBnUCmBRry3Oey8jpoITY
KA+R1rhIW3VwIcK6Rw0SpVtktmQL560Z0Vg7EFVcadTkUQOxaTJADZxYWsWWadxtN5nkyode68PF
OVJw04kuddgBkozXlHA4urjXUCUrqypZ3Bm9orK1Vi6S8qW9hdtNFIhvHu92tTVEbvXyeV9+3Ahb
ZstHRxRpwm12uBS+9Zy9Oy0+oM7de0uXIK/TNL8yaddauvz5P2trmwHHxezMPzTgt73PamoPAo68
sQqa5Fc50xbO9upa4fzH85ct06mO5dYOElfOgfd+tU2FKMJ6ah0gN9kc42B/bcO49PMH55FlNrVu
rZzXlsUO4B86ajPlBl4frtfWdzj3jjpETW1yFxTGDX0pkAK1/LLcMs/VT3Ymis3nfbj2spfB+c+X
TUhKxzkT7FCM7kMTeLvcBrWl9ne1vpZNWWtiMeWFEcZq8PEOee2CJ0TNr7acaJgOI1gEbv7w+Yt8
jIPByXQxnfLMmzLiUu8Ai1Fph3ader9YT1gLX2Io4UvLcyNSDXTbzF0bM5bVT5Xto/jet9PkSwaw
+BGLeTf0TPMEFL0DpGftk0wKa9u1OeqHAmFfyW+uvejS3hfc1NJyqgGTYfJ31MtDydjGlu0ur+4b
9atNHsq+i/Ou/AW235X45Uof/r+UFe5LjUbJ00G642M6te+UZ9u01TJU8N74vAc/3njY0vZ3Knq3
bnsQIfuWnACYk0gDwZjcOMnfrzVwebl/xrrdI65iTW1/Y9NjkNz07qn9EgaSMn55p38e7Y+F4ILW
/Y2ensqKxHX5JasTPHkxQQG4hStXgh/tdI/1eAQ4sLH2n3+PtU5dTMxAd7KQlulvTAGnD//O42pD
rByq8C8ZweDH2//9LEgV4pCi8VlY9jjPv02WRaP5lZFrdj0rqVS2TGcL2szCtcr+Rskq4jy9r+GX
V5Jp3xYDDo51BPPLszNWUTvOoR+g7N3HoUbxuNNlOFQ8pJTvBoCiKNjByjgPc1JskJqKZ3ZNDfG/
wMIH6/zSOthPiob7KMu5sWU6vvd14MYQEajIFAjppXBe2bqjIzco2im3VT2RH3OZ5GBWeQ6WKTX1
t4Oq5mcRIHIdlqnLIt6V6hXhr3bcBL6oc6R+nWDnGB48fz4wPtxuGUBZ/+22nMGLijZ1c+oUKka5
3KkyhU+MuwuAsPfmn5+38uF9HK0sRnbeAnHcN6o5scn5CzO5cgNbx/sgGCH/8cPRjEA/IjvzldUF
rS0GeyczoX0NCXZZed9pKs9MwkYmtZ0s+vx11j7aYqwTiOwBfuT0NMwiLts7JdMNAbcGDLAoIPJK
9HGtlcUuN8uR48MxAuzEnS+aOKUyhIptdr/BKO/KFW+tYxabWCpIgYe55NTJizE9osVx1ront6Y/
UBRdhXVqlVGlnCs796W//9/8YHSpU8xbq0TtVNCcSprflN0lgdhdSUGsPfryhv8sy4nRVZeqgZ5k
OW8GFCjTsbwynj5cPPGrF0dSO6M1rB4B6dAlfLqzWNEiJMWfqfvKZoXnLzYrzYeRZdqlJ4dMp4R3
T0Vh/w7S6cqG/uFmi8cvpng/oYAsDWw8Hmd3e6qfWpnuuiy5kpJc+/CLuV2mLIeRFvKdrai/Sd9+
VHUzX5loK8PTW8xkpiuBYCqHCdHsRdacRJK/F84AD9hiI9jf5ktCMnyixYQG2jkthhopf8CKn7X0
aCjy8Q1X4WuhiLWPtJjLqJwmnazNdMq64o4Fxa6q3B+fL0Zrj15M4b5rzDwmMP4Rxn4ZRX4TdO6V
1WFl5CytXmASC32rC3RMXoMV6FAQKH9qEGI//+Er02rp8wJnWVH5BhULGQCrNOxhm7AfCq8/qaIk
+9TPiitLw8ooWlrAEsAEjS8ncsqks4cnRjSPBtQ6nfVhnuOt3HpsAEDNd5+/10qHLG1hjeWTlAwC
4IlMxwWkv9N8TYu99iaLqQw5s8ZUBjm0tKqjjUxJ2FntKx/JljOvjobSIjDqqq5dPy7T7IPl2l1M
bYNbqzEcVQqjB5hcbndOGdLe9n7AJavbGBcl870gJFYgCP9WWUo2CWygN6To8+1cuu4Gya759Wtf
dbEU9C3lUwXP0tMwiVvHmGffuSYzXOuwxezvWUU6jqj9afBYHwo+Tvej3X0JVcFAQP3vxqQSp2j6
vkJOv75z+1fQXq/Mn7XZuZj40E9kHanxYESjT15PtlU13NYN33z+wVfG2lKB5vvJhLQZg+dXfgBy
KZxNFRIpt2kxxjSQkVZXzjkr68BSktb01Om9ZiSnwk2gnbdpyPwRtZ6U/wJJ6cpSttbIYg+n0gZw
gyFB7VYej/wCR3Era5LYVQNsZE2TfLGdS/v/HEPYMGVAPCHhPozW9zn5NuU8zOz6wO2fn3fL2oss
loDearDPdthujXBI5KRO8A6TJYk0dKU21FxlzK+1s5j7padc0NMx30hWdzBJIF4fpQKUT0uO4th6
9nD/+QutHHOXej5X+QDGgUt7Sgwc5LmLAsq3Op3D3PuFbX77eSMrU3xpjiJ7jzlWiQ2+1zaMAAP6
DYzgL+mlGF36oqQOotrtaNip88k7q5ofcpzeC1I+ff7bV+a5s5jnPZmlgy9vn4Dg/Is6HxhkTt2d
padrBeMfu9IzxLL+O2gL5Y7jbBQ7ObYqbqw6Y5sm6eq4JDrfKLsf901O2z2s7GBIZshwnwaFH18Q
SN9duMC984ZOxyAI2Nd6aykEVAZOE8ya2In7yXOrwTf2XPby+ddcGddLGWAzJ42bI3h3msb8D+KV
GyGd97offvntNZeptSYuf/7PGhD08P2TqJY6sbz9S3OQp3AXNQ75luYi/vwtVibN/7yO/mmiy6x5
pKRyT6n6XhYQv/bJLtW/aJBuS3ZlpVkZd0uXlEBSU89Fb598fWd7LLLMFFbOlUV/7QUW2zkiHiRJ
vdY+KSIeemd+UNr6qQPvMNVVZAYYjX7+oVYm/lIMaJUtJ6giZKfEq7po7iv/KKyu/9rUZIu9vS0F
3Lg6zzn5VR8laRZPl/9m9ZVeXuuBxcxHMUXaOeCLgbYCVHEji+CmQ2XqBuC68Wv71VIXiPC5G5BC
wKFSGrC4b/0KcIhgn5ZXUh8r/bxUBgaIcsJOoyhOM8/gsZpU/cYhMj1frHf3DNTtbenz9osr8VIa
2Ji+FgjMOCcLaq0u+ZOo78l8LTO1MpSWMkCwuVpgNFMDvrbUkRPMATz27S8p5xldKgFh1W4nfMYq
D5IfCEFp8qfN0/fKuL9JP3+xsy9v9s+q0YuGDgHDVbFV6d6R5QPtfTvyOhZVwvqScQdeZDGzzUSs
CVz76TS43mOQtA+ZMI8ebEK6rv7ioLL/+x425D2T7cGOVlb3ZMLVNN9RWMdl/Z9rleErM2/pfgzn
wM7kJeAk1G2zQ9cNzgiYdmC/GwAXr+xEa20sZnfmdx4ljNSwA5nKcPQ52Q2Z/1YXynwt8rOUpWFI
WSUi4RSAEqQzR6RbPLGtqb//fG39UNXHED7/bzfAYz5vEsnmk9c2JOxFqUINW1Ec48+Skm8uvmAI
6OVDVwbX+mXlUvI/c6d/RjDtL+ffTs+nGaYtD4C5gmJrUKh/6Ljffg/aar6vRoMrRMUr/ufz11xr
c7Gdu0aNdutM82nqqDhnbcBvkpbX79mY5GU0sLrYeCiq0ZEY4VMXfd7oyuBY2hTP3FCsjnZ/Qvgr
NDUuKnAsdq7V0KysykuRlDXPrbQYynSyNkcSCIiAUcwhjK4S3L1KZEauKWjXXmOxGHh+oiusyuLY
ePxG9NmfXhY7vNi10OzaiyxWgkQH7ugz3zpqu3xKrPS3pftH4b9mGWJJnX0NQ7H2Got93u8LbYZx
CI69v6/EgxyfZvft845eOSwutbcpbHRw+ZmtYxHcTsFNj+O9yh60unKIW3n8UnlbjJZtTXISR4Vf
Tm4KAIQovbNb72vnq6WEy6udsgvgT3LUGf1WCWZfkgj8S5OALP1OZZ2ZyQV381RmdIwvZV9hYavf
gFhdmdrsf/TiD0JcS40YHGFRfGtEfqJYjQ+VniAW5IJFuRqSB9DuHvmEDSYFjRGsqhKsLBhcGGVf
KFWV2AUBHW6IaZBhhKVovgcv/g2ujixKmfU6ItxwYJXvhUqSG0dDCKGAQQrx11Uo2OTGEJX/rQFL
CV2neSgTVh5yT4GbnU48RjjaDtPahebWsB9prqAi1/1PZ4ANjJsH7jtrSRXLulXRkDMvhH2iirtc
lzDlbhv8e5uQNKzhbLLBXwKDvXU0GA/8z+xV2CubLFVRyZHRn1OqIzM3dWxPAYwQ4XW9cWrPAOUw
5aEq4dCosnLc5VbzF0gkBW4FzJwbo+E0yUwRJT4uojYJvEjj4lNElyMr8iP9ODwWgXEfR8uyikj0
Dlz9gDM7jx0REUIiBhBK4Pdir4UeK51gHxzMVhVNwn8YlZd/hw4wBe6jHnb9zOVJQT8eCozfuKEm
ePa6zL4HIco8D65dhkg5WAYIN6D14rq33LsG4Ko27Gjtv4NfbI7w1MOhM/VnUNXG6ch8RLQSGE+C
B1D81azMkE/onWiArvOYyoaFdV0+ZBLOhwFzbgM7h/XtvNVu/TcX3XPfGBjrcPU2yg4e4KozqOfN
/HeQ0i5+vzoI/aGC1pjTZNu6cG6iUj5BMRVENkoAdwVvf7mgbGybXr+StsxDmtlPbs9hPYmQ6Tbo
sgE+tBlBG70bSUuSEEVrGEhjUocwnPW3Hi/HEFCZv4a1dzwpssj1oYLjo64ir87+BF7ehKJu7+qi
+z0EBSC8gwxrNnehVNW7aw1/U2T/ojop5YZTWJyHczHn+QZGpXCv4Bnz4w7g02+yM4iQg4a5ka3u
7pTttg/Cyqa9qVO9gZOtv7Fzv9tUoJuEvKqQmAn6b8PUNJtRJXKDJZpEAqy04yARPaTZBAhIM5wc
q3e2Y9sUsS71FHJbkGPSFSoemMywq15Kg92y37kVyJyqTCI6w8+9sDRC9f1Fwh8g1DVrbF+uA4xO
kOOwgWp0J8xbeB+bWmCOTf0ZZK1XFYin3htrsMQE/IOsyg0rd/zRtYAKGDbmG6/0pzefOFmIsEd3
JqSxNggPlD80TecjcfwgdvxKRrahLrBo1MQTJ/VWwm7pCfXYN3BbbiPM14e2LXRYCAJ9X9v+tnNt
P6D4xoqLZLLDIDXlhcf5jbaBG9qGvXHefmdEBngtzlBmpx+nS6yNFAARwP/0nefDc+pmbx7J68jH
K+Kx+idn9YF0orkRKqjjzpV2ZI2FGTZl1iMqT5lFdm7WN94+4x6MTJvCmaa4h9LAbAKKOvetrvIA
XQHIG/ijWihUn7MZMn/i1fAnLr03f9DpLoVK4RGXKX4ibQeSUCU9mC+liJeqzGM/jefrPbylFMxm
ygtpaGbVoUgHuw9rjN+NSY2IIW6DKRHQR09eN7YPXT/y224u4HRuK7Zv+qBoQm334KEqkJzZK50K
5yFgra1in7rpqcYCuIWpfyQoxrALCXzoBTx4dLEZ/KKIg/axN/kiKlr3l6fn/MZvK3XAytE5YWJ3
/Z0QTbMTBnKX1LeDDQTh6aZSmXylfi/niGiRH/2e5dsB57pnGGbR1waBLXjOTrMTGgQON6kuWbsx
DB7PwNyyXWpxqKBtoeZXXiAl7NRYtgqlUie2iCojZ7Jl5I6iPA9j98BnWCQ1lBVb23V5BG9z9HCH
nHKyGYqCAZyl1R6mD3BVph6WP2jlNrmU3xNu9m7Fb8eBgK8AVeLGypD04Y7V7rJ2yMPGtmHdP6bm
YFs+hmXt84h6pRu3AuZC8DB4TqWfoQcsP8wneRaDI3ZNBREZF/olSDk7psIFj6QsHuuha3eUWF7s
91kXg7n1ho8yvEirdI8US2k8+tN7mpQsLLqhDLORv8HFTYcj8PM/u7Imr4Ftn4VX9hG0i1ncjlgN
SO4NIF7Aa3vQsji6JEjCrKhpxO3Mi4AVqh+GuW/+cjnh//oyufHnHKx208n3zw9XK+e2pcAZ4wqu
YmmAVFzy6InBjsDiJlHpvXzt8YvTbUsFwDIShbJp4Lwm8AgJ0za4vPd0pezjY5Ezo0uRMzgKc5vb
Pj/OdxgG6f3wCrxFHdbn7GV8sL7b7/x9eG4f2jNyYo+fv9TaiXFx1k1rr3TSjPMjTas8NqrnXQiC
MMRijq/SqEvltaLBlcM7WVysWjC603S2rWPd/Wy9NkyotSmyIkxQQkirL57dl/p5RSTct4ehPRWt
l25l5wbPxDItMN5W8+trn2xxk6fVOCG8K/ixKNr7ihbnNB+/s7Z7tDX98XkTH49kshRgg4jD4BBo
82OWQ0//rhWIxdeotGvPXtzj+zGhqEdBmJGnw972AF1O+12LTe/zn/7xgCJLk6yxrjXQzv10KqYm
C7GQJ6CIEpywRP5uev9Kkv9/N+P/f5LHefO/0QiGEsrW9avpVFn1hG2tOcyKh6DFxJXtxj7Rr6zT
8HQQDyMvnhibmpDVbhvOCcNp0ldh05dfutORpdwbjmmmZo2jkKYv3K0ydN4oo9SD1RZyCz5KfSWI
/nFEkixNtIAOr6EIwO3XcXv7DIODGd77dHj+vN/Wnr5Y3XB1n4eiZz0mDjA8xd/avxKWWnvw4tLe
QXiJCajE0aF2ct9X9hyPQTZsP//Za6N5sX5Bfp3X1tR0pwL4siEUQg6RgfPoeXaK6enzNtbeYDHh
La+Anb+TjIhqu/0ub1x9wO7d/P7S05eqbwu0jdqmGMle57b3aV15O6RK1N+vPX0x22dEHOZK2/j6
NjbwrOhvXSu9Rp1Z+fhLYTfgvXXGA1+exsITcTCWyYHQNt/ocZJXgthrTSzmucoGMeRWhd8PZiBN
6/ii522rK+vsx8E+slR3u7j5atJ5eIHZxi0Oh7PQGYMbv0lgqMLGn1kjROg45sqqtfYylwH2TzxT
elbdTxkS6qJC1Uk/bFT5BM/93eddffkkHyyJSxMz7QR9qQolTywdI08/Vj4uJiIcB3WlgbWfv5jJ
FugoE7fzDtmjKmIEJVQFTo/Fz89//sosWyq+52qkY98EwymDgXXsBp56EZaPHvn88WtfZzGJpZVJ
2eYIjfnktZr+BrjetO1rKsYrz1/5OEv3Mjf3S8arDrHPir1PhjxknnfPW+trqU2ydOOt8G0SYwXi
SPH1b2czzBuLtP6Vrl35Oks7Xqt3URflILWplYWwVPeSKec4FEAktvO3L3WAv5jJKA0EF5cg9Enm
O0Penbre9fkfN3e3nz/f/3j4L7XtjgNrhSpIguPM4CI+jPntLEFoh1DbrrMNzJieP29nZZwu1e2d
Hv0M5UU4pMPzOxKlaz+Q1s72nz99bRgttuEmY62AQBJzzB9jaUiUV3/Y12ABDM47/12ADHydbD83
yJgidEva37I/6+6HTt+lx67Mg4/TRMRfbMht4sKa2MIaVzpIj5DSN1E3+eaOoPS0if28HM9WAGpx
YaDAjZ1ivpYcWOuXxQTnY6LwTCQfSg8uQCg4EADFfalTlkL2quNzXnlGHC81xdkFxpWkiQkhMbsy
/VZ++9J1F/tlj8JUnPeRDjx3nv0zl+MVwfbKgFrK2esu1c5cW/LEexsuDdpYsee4f+UsrCsHvLUW
FhO7lyagYzbwoxBvxO1BSqziRF6rslmZ1ks9O6Z0Ldu05Ue7Kn9dKvwz76kgaeTRog8VoJ5f6+JL
z/yzNae2n7pth2bA6NvNQf5UltXeTMOVq/3aWyymNQyFKMnhQH5053u4CPpeEQ76xQm+q6vWyitL
+FLVbl2c7BzqimOn6Fb4Jt0KYraeMW+BkNcshtYaWczusrMRBvHR11NfhDw7Z9zsOG5TWXqtyH5t
NC2msUIqwWkSix978XOiFQJfMzIqX7tCLSXuBTUIl/WYZ77dNqEFplHP2j+fj6CP3ZcYvC3+O4SE
cHKlh54DN6j2lSly0JMtOAT1yPZN9Q4LI/xS8lOiUHeu62tBo5WlYyl3z+e2kjrQzsm2dcwv3YIc
2rVDx0pEiizV7chryDlHHBd8XpPtDG2Cw+Q507NyTbpJEzhhIOJmtrLm+oYrlwL76Vhb6nd+CExP
sQvgIg9mLEfRXVMjxslYUWx0YveIxerkmqRx7RtcxtI/k9fmoyUomBmnph5ZNLRF+SZyyn9/3rFr
T7/8+T9Pn0TtAh5YBscBV49EcqSvrhWKrEynJUI1NzOtCPHHU2fLH42Xn3RrUMpYlxvNrqG9VybU
kp5K8hSSqxbnlXL63k6vrEDmzLlyM165Py3V7oFFZpEQHEqd7mfTpDH+47RwfmZm27mvwzXnirUe
WKwJsuy6xkW9Pswcu/epBlJntK+sCCs9sNS9M4mcVDI6wdGzGiSDyVRFY65mWHqxBNH4Sl07F63s
AEvde5KTDAGKyjkJAtAdVQ+GT+cyCLbDNBymWW0/H6xr73Np/p/BSgdkCtEWtssOGg+TpQKF3IUb
0qT/IzI3/ryVlQ5ZklWRSnLTocHLUM/ZwoFnR2fvSoesPXoxl8umoXKoR37Mq9ELS2cYoFBEKezn
P3xlMizl58k09+BkYv9KcvuOqeCOiexA/Gs+ymuPX5yvLZZAdOdBPAQu2h3q3rc2yw5yYo+f//qV
s/VSel4SmzUaAKaT4CBk5gTqi1pEpE43skQScYKDdtxOAlnR4FqVOnP+d8P8IK6wVKTruXdZNVfz
aaCIFquJJq+1NzsHWIbJXd/nMG/NpTp5cki+tVmOeO/kF98g3Qo2AiXiDci1/bCFs4H7rOesP4As
YmGXmrvxe5Cg3ESWsrnrXE9VEc0aeufO3ngzD52MEktYJ98vprOammDvj26xBe5cPLO073b22GS7
wvLruE9Ak0CikT97sP/f5hxUROES68gp/DodO8WaShUH9ReS9sknZRqRoateKar7KeDpRp6RqGti
PSIjnclpuq+m1jRR5QUtUmaOQ4+p0wzHvp3SPfL2UDwUtT3fOqCK3gqm+z88SOjr1PHy0KuMPnZ0
qHlUD4nyEEtVfTgVUgACQ/17ONR0e5B68s0Eou87EvDVzi5QvJ45+RDPpUG6c6TI8AvP02NkEW4l
mwy41w20KVmYM7BLHJFC5ecNiIYZqGnLIIVDIvchAwns6QXl0P1Lik+9k6LNHrOmKIFqc3I7rhxw
Saij3KgY/Fjp8qmm2R+FvNNOk+aV5nZ2q1wFJ9gGfjmeYeEIPN5GWaa6HWZexsLoKBPpoUygwYMN
3Kz6/qC7rHpx7HLapBXAcMxhLFK4LcVKyXnr19ZPS1oWOJ9lvenc8plZWRKCJvs4B/7Gw20nBBu0
3aZy+IOU7184+8xPJKjkHk3Ox4QQEnYEteo8t8/W2P1wheJRV/VP9sxP5ei8kEBC0jZ5N42N3VN5
VId9Xp1NxrY5Uzufm4cxmy6FFEmL1RCOK7JQ3ysQfCPR4CqaEDBOkM+GfWNgbns/UEhIEbP3aZbG
dJT8pu1N2UWo9bffJj26x37SsGRXdtRMpN+ieEZHNu5AoZ9J/5mWk7WDV/jdmBP3O/Mr0IdnBfCw
DNSprqDwywWxLt+pg65YFVDSwJ5FqWaIUh8V+vFQpUguwvS6M/FoKY/FmVXDwcHV/ZZPZXocRkF3
mnvjoYah/cbBoXkDu7hxT5LZjkXaeJERtTqQQQJBM1bFkeiyOcA5j2xg7uM/5HXvvdKW9lPYTra1
M6bBAa1k9l6ITIRNU5XwDi1r8whVKY+LoghOrlZ8wxpbnSXP+nuuA1gelG1kyaqByqyJp4y90Fyy
WA/5M60BFaPyCOjryzgiTw49yN+yUOSZ1RRpfcJF3DPv71Tqo2XEd66h4W5Szw+9nqtzko1HMKe3
uGf/KX0spvasn2ngdxHP1a4DEHvvMILf6ItNXhd7cCG+OY0+m57FUyp2Kq1voWg6pYV39Gp+dvLk
MWXBj9HLnloS3Mt0UnEDzkCVOsW2msZ507NpzxoDY8+kO08Clg2k+kGKcTNq80R9/2a2k/eh63fZ
7McstdIw1fqI41sQItx30wq6H8fyxsnUCYf/Q8fcQ1NpAollEjeufEsS2OJQ24tEkqvISq1HOJue
x8k+cDE/Ugh7/NZ7RdJv2+UAvxX0gaTTVvv536G3HjI27q2M3Tm+9VQyZ4woEefe+PfWLLaCJvcd
zWQMwAGkAjQ9F8j3S6X3ZVLCnSzZlwXUAPMEi2GsNyGOUu3e96rTWInfuYb8gMqXrOW3clb3GN+b
ecA/KW2IRLJnKH1QOYvFCmU5UF1B8L3D07ZFX992yv7t+uaUFT4wBUO6hfWlBypkk0a+b0SYI5EB
auCUxK0MYjINPysy3ljOeC51c2SZURE+Pehm9rPNkzNOwxkiFP49VARxMRdvljPpUMvmzZusl8K1
3mlVnUeOVVGybeq730Wlb3OXAo3S8j+FPT3lI32uIDZB0B7j1m/5piqb+yTwAcOYtji23JTuQDYm
QUkYz4OITZaKQKvbpjyIs2Dac8ucdGJiaLUeeeHvclRfhJbl7YnFD7a2bluS3dtz9eYGMwTQZPjl
BUjN9l59a8GoOyXTW1nwLKyq8V4N5h6MVwhIf6T8YjZV8/tBg54N4kSfqxv4yd3KIrnxIMRLUrzF
VMA9lifeS+HUZ1fxlzRhZ/gFIG2JZcogQxdO0nkL7L6HrIH/9hk7Db59C+GSAyGj+0Tq7u84es8J
Vo6s8CQ0f+Jb4FQ3OR8EgBfDXenwR2Vfqnz006ChbMnh/pEP9Smj3Z1kxUtq0fug5ts5wBjm4t3o
9mYu5B3Ox7AMIfodTprQm8333qDPbNaHGjvwRTK5qZ1qS/DL4HyiIV1q7oTd78eEnFKWnQN3ekNo
xY6CjO8qmCZhB81+daiSpVrfFqJXNzakNyhqRgidTq5/6zK/PXpuWm+dFGlJw+Z66yUQsXWNgtVq
/dpmCDKhlO2WQjmN1as62Rkac9RbH0BXW8O1A2hG8+Bi+kxG6o3+WaEy8IFnqG7zZW7vB5icbY12
g/3o+7cF/A9DhAdAhlf5K50ByoVYcdpPcih2eYuoX+FNOXYBv4oghJvhK+t1cHicztWcPbmTA1iW
Jn+8AiOPJJBJdkWmQte37+BV9VSZZE+R/0EaWj+DqDyFZmiOro0BDQpw6+bRULRvvVcdhSOdcIZN
R4jyHLjz+u4O1n06og0+tKXyXZrPoIuNc5SR9nUm+gir/jtcY54txt4g43zupuE0+e3GQQK61Rn2
tuKbqyE8NEPxPhX1/exbNy5kkLusr87l7FfwNUmTOA8yXA5pfgatZJMj4Rwyr9uNDs6wM9iCEvY7
g4EMzOV//NqNsa7bW2Y78HOq5Kl3SXrK0DKt5kMN3+JMUqgIPWDickKiABHNFILbkPfpwRH6NELi
F/kue3S0v2ks6w8Oe4inT/VLJbP3IJmfE2Zbdx0onhheUxsiu37v+MU+YfVNUGPFraFi7XkOGVht
5o1GUvmIcxc29vwFCJn7/+Poupbk1LXoF1EFIgheCR2nJ3iCPfNC2WMfECBQQAG+/q6+b65TdeyZ
bpD2XlHt9MInfnaevWuWzxVyex8zPAydjw7M2ftLKr+WXb3TzR73aDpZGXwKJ2rMLJgD47lr8lEY
lMXIUyz1sRfuCpT5NHXZLe7QIJMW6uKIu5KoeBuNfbEhx8iBoNYGQBm7jpahya6PD632V5S6vKtB
XoZ53c59L9qvyQXur8r1/ClUdzBm4+Umra5JETyOQ3Gc0+zQ8u7aSvfTL+0IXdjYVjvFy6nmYq/G
jJ5oZ9hbr0N+zkWPgP3CtYdIzHGzpTlOjGJIH5FXtpTpDB3XFApSD0TTMoCXAgNIfhl19Br4NDrL
OUtKiOvIc9dp9RyJYa9akuxXPuCZtz6zNdOhr6a+g8DTyQBNHOQ7CnNz8pOYywm1VU1qdF/txn20
oaSQh+pPkiZY2jlBLquaasisWe1ZsFZkwbs+De1cR2rFBBPg8UqGHVeomB7DpD2FMXKd+iUrykkj
HilmSqCDuzh3y/KJCCfV5L363Xb5v9AS9OQUG2/yOdjLdSU5JG8Oh3+YXAWV6Ium/kX1OOrgr/uZ
xuOHifHIWLxMRTegvSvun9eQuANH1DdebEsfRLjjyRLZJySTb/NmIbo2qij7KXuOIxZf2y6Kf2Hd
EYiSFOMxsoBz0eJ5Saf5vV8GAJYJwLhIdp9G6GYU9jxMuoLGuInoftkNRIlRfsry/aHgRQNJ6HFG
ojjEc1Ozi6kGZltSA1TN4V3LEDLOgehCbF7H0JrbICnnjP/non1u1sVcUiuO2bZ9pG4/FsT9TDPI
U/Ngex9shnSQ+GCW7DEoIrR/7xWO/mPRRzeas3fK27TGvHfNY7WWKsVvs03LkcwSSk6DQy7n6YZM
oAlC2Sz8uba9LtP7ADOu0ynKELAXT0igQHhmA2HXk9v1WI74fqAyRrpU5OxP1tI/RTz9Jk7iZHVb
Y5yIPpc9g3hXsqF2bsgOfle0jjKbndvRJv+87gOo1JPuLGSwnrY2Wo5U+/W8BR1cyDrX14LEuHtR
QD0/hwhZ/+fDBPL2Dd/RIedhdkjysHtHmm3qaxcYbIbCqFOQr/KhpVxd7Rjwel3mFRtYsR9NyGiN
EZ4ApcUvLXAGVi5H7IxExu8Rc3P6Cm53eSTIZj/qlEwnyoPtFIQdDlk7LLXcOn7a5bod4bdDLodh
S1ZDtqredsRsnXmKOjp4xPlrt46+Qn6vq6fABHWup6XO0d/6nu5J/9omTjdZOy+/WrnTK0rn071C
xhH5opFrq35FfuOervQQBpE1JbcrOQ9rq95omK8P8UDCG6VRiIRTJfB+rUhySo29MeLX2q7S3WKT
gbiKxvhNYrx/xKQjDlAU7Z/YrrIn3DrAiqy04S2ybL/kZpeVJmYrrQ5JhXVan9YY/Bfm2blOlTPl
PpEcPExC7lB6kTbIs4PpbKTFq8HnlfjOXwxcAucuGNXrlhhOKmqXcUT+6ro+SNAST2xaotMwD8vD
mq8zdqR8RYYyHqJnjBUdXJ3IAakilLKdodVYn+HJjKG9Ya4o2UTYW9DjvWfYlq7YzbDgCU1vW9hr
2HKtCXUzpx02K9vGDcsYvww2bWtEso1HxKjiACXCXSaXTXXn07ZSbQEEQtPpmAUkOyDLPT/t2JEO
idv0B2uZalCHbd+Q//07XYwrc8eCV835DEW2Kp4tpdsDJuodIYFZVmo7xHWa++THRln/DlR+QtIn
0hxxbrdlvC226XLRPVKSuUZSiRg7m0PTT3j+A0015rVbVoL5qQ/xkdv56jrP/kwmDqptEuIY8Xlc
6iXKe1zM3ZI9F2EMqmToHIYS2gn8df1CKuN7BnkcyaDnxMfgUwtYsEf1LhwfqwugZE7jEoKR6BXR
0ukvjG48wTtgMBb0Yvl193zcIByu9b4RvL7tU5G2T552fxCl+sE6SP4LMn71fHaHe+dtGTrxOA38
PXb0SGxU7cxX+FZObs5I5VeN6PqCz0+Bdojw89EdwUhcnQ542OKUnmYo9SM8VmWw0hsNVnnMZhOd
F6Fu4RQ3qLeA4lmpHNUjU4pRBX2bmWL4mLYcVMSSLY9zAJMr6dBJQVBYD0eiWEuhTKWW8G1BE97O
larAgHYNdD8rcBGlytGBpQam4nFPDr8KOylEi7qLybffasSbuRXNpt1S9xSQi1f7czF7d0IszTdY
kb5clM8OUJAz3BDTYx/6L0awzWE1rFrN8Z6YlVUD8tYRgA/R3pYHn9xuDv4cCKgZtY8k7NaatbA4
dt0p5FFUMyQ/lAlvn7qkr1fEQa84ZfVE3zDeIfoprjtMDxVmtnfkV+Gr9PEd7G2/dMwO6Kk4pBNy
Z637qUzwFprxc9M7NiWBNsaSIZjwpOfwV9YttZbZVe5hvcMvWs5J+5RlyIiEx24o93V/MFn8C0mF
v0e6neTOrl6OLxl1L9OGbV0E92Fctj8TlPeWmc+f01btZR4a+2Ygx3tS2EtQEDkjVqTb3dzEuUwA
/My3ANXjxaLzA5w/8yOYm7/YQoI/a6tdPcP79IBmiL0q4m0+uGILX3D/yUuQOosGxYw+iWkxJ7b0
eLXxu5bBTIoqZa19yWBVqHHsf9vIH03gzn2C8cRup933lV7CwxDwf24OX7IwO8LlMpazge5/z4ab
QjhwjaA/tCv1P0M7PQKLuGy7OvlY+nKzhjdpGP1z4XRMPDtsYnxmIt+bELG6cEh0j1HSc5iR9G1O
8CjaCK6NlfI6TjjARgusdkLJZJmPaVu2BhBtPC/RMeo0vpBofdCYRBo744beByzOkZyyg1RjWDGZ
o8ultzBus7sPYQ+i/VDEYnnfWp7c6NJRWBbkh6ZbUfqc3hTN0TiN9x3OHllaBDa/OJfSKhkZWAAT
paUWOoS+yn2pBUUVC0zCwJ4aHg7ncBBvOhO/Rdv95lnxJ/RADhcVAYwS4iPg8jtBjNdtdQS+hzQ5
IcdfV7DeHpYleQnm4LWIElO6BKFnaAbdixkPWOZAdacSX4M5EYUTop80a4QE7L4lvwyMivDeOVhE
7Bb/HXKQISTJMuCCDFY6IdGgyNsRZ3sqUSDlfLLq0tpkeQiwyl2sT9cKb9/8AbsB6L+Ot1cWbgAq
J7/+nFls6xaDDfCXNbgtho+PuP7mExoowiY3bDSAUSwCwUOXD6h0zQK4n5wJYV5rRwwyQw7T0zoI
vBaG2ANHnPNH5Fy3NxwrOKCqvF+uxbqnbyZhbY7QJNI+pqBMEQzZJdv3wCfzyZHY8Z8J0uF3CA+F
grMH9QRy0uKtHdv5lFnR1nM8ZU9aThJFKTZ5S9m6QOBLpxu8KkFNUSx9iq3E82rVGsLvhJWVlqsM
97d9E4huIZawJmIwalV9n8nu4MMxqDG0J++epAAxWbr9p5ybajSl+V+jkdNrbGfeVhglydPe6T4q
OxaMD0tg5DvmDWAO6APG89GH/HcYL1EC7IqP3zszsK0AeT/HXkmgIbF8yuigTqF2wb8Z636lUl6Q
cqFhdyYuUMdI5f6rX3BChYLHzZzQ+HUaAn0OVJyvpYSNy9a27RKg6mlKw9NIJzPULA3S7VEH7dC0
EFjBCDYN6jXI5MlgCPsA7CIZFFKSH7eUDW8zyXVYLjn2O6JzdJgsaspq3IYJSoB5WGeRCh6SXhNX
BawYVRVi/sKPBGXyBwWVcIhmlaHvSci1XNEuBWeXSPyLV+N2tAFp/+mRyt9cCWR5x5iD6jTq8VZN
ZDtiMu0AacKEWMGQN1z5ogBbaY51hPl1w62SSNYd4slMDVEFRwdGGO8Xw1KJ/MooPbmobSuqZXTL
jRofBK6oP4vfwbr3S/Kk/eAbmc7zbVv7/RQg2Bdf7Zof1bSaGkGYSHgYUU024qprQIDb523esiph
S3QNIRqvUDKWH4nWxS1BTPJvFymsN+Mwc1bmW6AOaB5aXmRekCZx1GaVafPxBbmduGG3cZZXqWfy
LCVv6x7HXTlJ2K/LrM3W82io+gsCRJw3owJYsgHE9zMGTsfn/R0zfg6BBQt+bLLHFF8Mna/NyvMa
QaPdsZ378LLuZj5KRBK94eEtfmkd9j8gtoL9TuMngOnOd7Tswjya0OUC6Snw5OBXlyr6y+6xrxny
skE4aYIOcUacaZBg2D8L5Dn+JdIxfIC9+OHyuMDy52nVa4bpjun9jJII/4gs3Bl5Pa7If1FB48PO
tu0SdVL+ZHpW30KE7LTsdj/SlrtjKOCYmoEoHNyS7ecJe+yfkG73ShB1b7WIVH9KXWcfUHOUnBii
p6qQhRgasTgf+9j7B09hrirznJH3KDTu9wqD3+8WAwz+pNKuGjJtXw3+saMdN3qAsxdw7jSl+c+k
V/1R5/AiknBGYIso9p+I4BsvgUSE8OhDiU4dOPqhuxhp5Nuzxkj2Y4nBb9VQorAZN4eIAPMM0fA+
bUJYOC8JFh1N4glzDZLwXF8IfpqIQNVVUgTkF3TXLj+4NAmuSiW+GVFzNdWt091fFwzsM2y9epLR
uL5tckUaRO/WP4R38pAvcJamepwOeoV9KcyGvF5tdJ8QC/o1bQ4coQ7Exho9R6ivzDNmV2TfY//+
7FFIBWXJOgPHRUfFayGZAIp0h0CmEficL9A8V3oVVGgSAfY/9HnjRWD6ekFS4rlF6R2eUPzeAKXa
drom030SBBFVgoMK3os88pUJLb1oKRX8wG6WePLQYSzmIX5qBQ6ICnVC6IwMnd9xP0zUxGVnmf+D
U2+7wcQpD7Ywf/IoUzVX6FPFB+bKoIcNoU5HihpIeLtZXOO/lDAPjs/Gav5riF3yGE5rcLfdxPf3
ijwF7YSRZNX+ueccHj+7pzy7Z2iAcwyC7oceUfwbrorAOzi/edy9p7Qlf323wYnAf0kpgVlb4HuF
gFldTdFxXJdnBGLUrY1PKbUPXbwDuGbIWmfu0/rgOHKMVC0/4SCGnzaP33a/WOAJ42MA8fJtFP1+
HIGaVAAwXgJZ8Hq09Bd4tUaz4Brityj3xLAavtC5KqblK/H6X5JgYLZtj8z4sdjrzbT/Gci3AQDR
Qz4LWIY7WD73ZB2AoMLYtkGRgMU+S3HEjnM9hzOCKKbphL9dl4T0D6GSVzKh9DxOd9XAV/jc+j7H
MWA9cpFRuJQwGO/osn9biK0tSOZq3NzrJnA6dUHwMmRywDdHvnJNrxHwW6x18EUaH/6dMotdoAem
xffiq8POh1WjxeHJApQegxaruyVoq62Lfgo+ITzOJmMV9z3GYPlh8+Sy90FcdeCBaryNf8C/TWVX
gNzg+cnCAlzKHHdBJ2aGjm8YxSHAwK4eoh8mXNS3xxVaQqMalArHCmAvBASsyiBGYWztCT2i7wVd
+mOYQBqVbcmZd+OPfF5vSUdusez+qHVEfUSE4RBbPszz5pqgiLgvM9RFHaYujE74grvnHe/yc9wN
6TnSZjtlSoLD2DAqyXh+0V2PYClMOQ3pg/FIe2CySZQ8s4HWOprCqlNe1YSTh4QD12qTDnI1hr8h
yYrv0Ee08tgp6z0kB2RBqDLZw0t/531xnzZ6K5YKBHQGtlLrmgfgYlM+/8VmjmXe7ghXmN0GogNA
+AYQrFwLW2to6SDlzP4uPXlq19xcMz8Ubx0KJho4r2eE0a4fVHpQIlATDBP73oogOwywLJ5RWxSV
Q2g4SPRFnqctQPlPAD515kv+BBO+OWeFveySFrZcOvkP/+tYFiKBOg/beIlfCC5q///wBDMcolGx
OsCLiFiOiB7gAA8q0W9pFcOE2+BKv0yIfTlte/hq8pE2A8IZbjqPgcSm41Nnsvd5G9ZTuPj4PM/+
ZysDnLSiNzXIj7RGUa/AlQ8ElpHIVkSGrobZZK0Yzt4m8uKNjAy5qnDWQF05R03PiK7nfpkbTeRc
T/GUY0dWN0pscRixxZa+Rbg9rqw6YbyoxiULziixt4hl9WA5RA6Dajo/DPsCihoF6yUxpK3ypdVn
roLpusaLKfsISoQh2ekp64cv0SvIO5PsKOJlfpeC9qeMdwQEaZfWMPOTaghnRLgXvkAXnDi2Sesq
v8yfsttEaeN9K/dCgKHcYG42ygAYEikWBjZ9I12yAz+pX/IeqYN4k+bXYgcViOK+P/iKglLTPAJW
E376BOpwu9K4WuLlO2ujpJZD4Eutpx9kNO/buiSwMyUSHmq61JnwYO97g6z/1gA999DAdOkI/2qP
1yyN8XnsFFQuppF3bELjNQna5Rur6UO6z792l9x3zhjRHHORP4sBfDS61UWcB6c2TdZmKATgHg2G
H2z6Ds8L2AAy+qLx+f6Zi5A/7OgrOHekW/8E1ODuoflQ4TQcLiiBx5IfTlmFhxrRG7n/iel7qSxB
/M5CU4c7WT9FC4pf9Lw8IXu8B7CE96rdkbDrI5EeSQLHbxixGi2USGfgGHG5iChe3fA35p/ltgWj
eWZYJyodQesCqOmDB3jBk0yjCzR3fwXd1eMyD9txCgF8IcQF1VhI3Uw7+h8MocmT7TAYxWSIMScw
7OUb+Cmp4hAcD75qoQXWg9WudbouqvIhQI8UmyXOnfsJkXVYz5bQHpE9PjY7nf/wFpZvPDlfpKDr
w1rAdjYBCmV85PUQmP8oQa+dzfBgoeIKG4A+C2VvPV403B5ybSYcKCCryPwxL6CVeRL19b52771N
boZsyHTW0N+nSfLPZXB5JvjxkD3wBhPuIZ/4dZ4RQRW2uPQBn7zzHgFu2z4G5Zim3/go/mQT3ug8
x7bNGP8WCERqOyTlJOO/Yc4ABMrgQ+xKlzBEgsXziGePtoatwjWx9f1xTMRjaif8m6g5D0z6Enbt
dYK/v5omwQ6Z96TOMA9cl4WDZonwkifR9t8Wr//1fn+QCN+sYSVfoQ0Q8ehLubLoHyj3Fbt5WAx9
SRY0VaOEtJvLwKVRg7+BPC2pzg7bvGKpR+ZEne4YwoNi745h1kXLAZ1MuFpjDY0Tzg/lN4RkYEqr
6bhHD5gpF4SRm+6QgaV+QwjA/sC6hZ60SvojDcOu0UUyILik178pIfYh3CGSY+m0vm4jNxe5YBDD
CNVCWjxKRy+KmRzRjTKfvnxskn+BUSvSXRYoBILI4ULfpP5/6RGrtMDzjotwnbFnr3/nYuSusjTp
vvBuqMPmJt6+DsDwgWwNbDqtPt2/1rkFwWBTbc5FRORU80GZYyGQ5wrydIWvln8PfUqvjqS8FiYk
Nzrx8CHjmvzNBzm/AOfSTZ4NkPyomP8Bp+tOZlt8o8ZcNtm6RacIuM6ZDO1WjhgMa6BjxWFNlhbf
sEbKyFK09FcXSH8CKzkiTnLpjsmyrge6rfvRDSL+65XdL0wN/dMeaHMEMAFz38rizx13wTfLt/4/
oxBNo1YnGu8CcjI+X04smJNXBH5p1GdyIHczFC1lISGLbpGcgQkv0l3FNe1FnWd7ADquladZuRg0
B1QAYyk4k1BAUPyxTRk7THdoDb9TcKAF4zeTd2orB7+woVxE3qFapugRqcT0IdKafEpE7du6Qxlc
VShk7mDj2n+AJZ5g+8dhCUxNpuSIOHhlXkIwT3AR2gQebr1wBDpukMZxZeKtDCOR4yFgqA3vpq27
gMUKvugySzh/0mC7Qc0SIa2j6F8LBr5t1Ml/UIWv/+Ep3Uqgx75GaAwikGSCyBtGgONObqnmuysv
GbL7KIKg6zjn5lfG2x6luNodVoBsb8XYzUgKiaHZ69lwK2w+vnoM2iggRcArtu7kNCjNKp6innRy
efAANeZwhAAB9ez9Use4MGOR6L4WKeJSNqi8noA9BSC70yw5WbeQj0xm4CC1Ar10g6CguCPmHurp
FFAGv8M4ckM7Ippvplm3Z1tQgAx6n5p0QFJ6h6YSBHSgGtYhwxcugLGn5651xTnhWnwHKtHNNhgc
FFMoPwi14mUlPTkvSWE+Eu/880gBoVMbQUrdKkCZI6C0ajMiOaY9XzDq277JhESelFsgGHIms+cQ
F3vVynj4a7ZRX20cohUzivQbz11fezyjzbAt5LT4WdXa2AgpTOtJ20XULht4lUJHWgXT7BtIi7ZX
TIkQIgqqVkQCMyDJW0eRN6TnRzHigikljfv/Ws770w5xky87CpliGof4rRgnz4j5JsAduu5QREPw
kG9tCiQxWIe3LM3MxfZMHeEM0GdvV1exDhIjFkv3mO1Ldoy3lhwZyopfCUcIqt1G1WTpOiOrWKgv
RBFGuBYK/phuPWmwoEwHAyC4zGM74OYxUNVBJFTKKGiRXw623OVyOsEzvxwS6Ch+M5yUN7Jhy8ar
3l1nABmHBP/mM4RdGsdw7srF4ZozC1GiRoZPhoJUZuHaRROeUb3/WkmHjCHvEC8EFLfu8wSmWBUA
bupSq+qxSywK3qjD+LwnIY417Bm/cznwh74AjCO2nndwMocLlHxbUEUd1MNgf5RpPOJaYKRAudHM
BywIY8HOO966h1l2w494TRIMMst+ZQj4Apu8Thc9sq1GEEHyhPVGg/dX/JCwfPwsoKm4jnmLABYk
WlWFWxmI7TTBEgKGaDe2/wOECCdtv6n+Bcvz+Og5H4oaWX4I9xrRRDRMqTv7wagKHzw+VufmI7A0
KHnG0RwpzqtrkSzJxfReHFOqli/OwTZGanMPUQJFZEnXnj0xik0d4QnrmYyFf0fbYiyQ5sP5LYMo
7F/moc0Ed4gYLeqeorGwkAMCGYZo1Y/g9JAeRXKM27E5IGJClmSKqtFDg7LFdZ7AeiDa4iXAIOLY
XA2twDkeAdy+j7leicO9p0fn3Xqc1+CIKIqXobBHPCY1Tm1sAtJCJQoakGiF1C3VGO8vFFK/vRvr
eLSXbgRZPa2NMvkldsDWNgIqeL+02/gg+1AewyG4K6M5plVx7myMgJ6c136IH9HyJQ80DNBpyDDa
UT6+wM+GaZBlz/iG7oldT6QlePWQiTZ2MS+jIH4cxfTcu7CKAvs69uKl3UFxiBUtWNhUUiUeCyRj
QorEUG/MO0TBcZMf2FA88o2oK8Uh1jhEZ54ncMVVG/TIHZuOI2O3UaITq4UOLo77G0l4VC5h+9O6
9RDGuaq9A4gF4hApX+kN+t3u3CaTve6gAguI3sDbxqcMcy90npVIlvc8hRDHxUF0gTu5O4SjjXCc
FCP2xzF/F36hP7I1oudl2YcX73n8vqZtWNS53eRfAajqKiEbYofYIJwbu6HwHqAJxL/4fMb8mc4y
bSBUjEqMbOj9WjtTrdAsVwiYpAcxgtdDDKS6IL51qjxentrHM1bsdB1FDYEePcaUTodVdMmFJ2t8
JoTSivM2OA66cKhwAisZotCpbjmULH0EQhL1FrCd5VnuT7bNfAWoIzkM0osHxKKrOsYy87BJ7nDn
jjEg2WF8I+v2JZBuAx0E1HPQq2fvbWzEa54S/yh36BDUAucUw/h+QQXudkEvG1SUAL6bKMLgbXma
fIKhNucup+ZIAjr9Aat+zx6+oyqogVcV7DXxOYLCDfhhsh004LOnJNf4ZbATwo+aJ+/JIPJGYr+O
wIxu5rizKcN8lOxgXpE0WG2M2CPwPYycmSf7CbV2C2SV2JFKsAvKvkxwL/wtNhm9DCxSYJQz/sAM
gfgks+PviXn6gy/EXIuCT/Cx0XWpydLxuGQoqsfIlwcTLbnSSZ2pDu8inffgJsNuQdZbkTTbHHEw
M90tB9MA+CbdLlkPOppF/D/SosOtHbn+bQBioa6bf5AI1DYo0uciHxFmoEF85IXdb/GQ4qyYM6EO
CoJnHP5mh7TdLpeAgUoq/b75H0C9xuPGdoQIyA1hrbjQGwfhf+1aHLbTDEJOFz5/wmV3N5OSZLnN
DFuBJiOssrIArmE3U7GeA27EtkXqflmDxznW6l+OOxsaINMeEzEhJizRyLEykNggMLJlj2rK5wPE
xuihy9f2a0WGNNy22RE4fsFg+xzcO3Saw19C9rFeGMI59x387xib7tLP9D/V6x/42YYTS+YvViwc
mO9UPGx4Up7QgpfhY4ghc6kDfP7fzNDtA8DTM0uoQ6qowXqgzXLaVSAvOVoPziHCA6u9zzuMfolp
4MydGj86f9javjsNu0V3rpvRl54V03nPkVcGdXAMedfe4xqHgBfJY/0bDhgJXcAmUTzboWVxxQ+L
9Vk2zM3iA0XiYeOizaOePlvOweY/qC3SA8e+cFwSMlVQWr4BrIfYPsdoW4Qhf+TjXfaxp+0LROD2
SY5+/m8jUHONw5pVTu6uVjTNj/O84MDoYTaZMZZWmeaQ6vRdCnG/cMeYbUm1h4ggBGefvQaGwZhd
wIa8pCD7NZh3YxDcixGHIOBtGx+XMYqrVWtZpdakADqTGLjDLsG3e5Y8oVyJYi+fWePgJbkvt8W3
ZJIC/h7/YZzFUKFIqs4+21DdqAVECcBhXkEIQi4q1FxDm8RPQYKkyMA6WMZT3j/Tac+rwStaWQBo
H6rPzQ+qkvAURvlwE9/AibMDEXgrcgUUJOtJ/KDAMP5ITefLVYhrqsDcznqbcBqA2w/iHpRGqH29
0hQ/qkQIi1ug3hqRRxUlSCpcBwdhgHDRj+4+qacD9FaIGsTtsUXvEAceFiJ/BLv+ZP32ks30RfAM
xmcP7GKaLiOU09Eu3mUALTdwo0dNs/BK93g5+SwMmzlCfGJ+J2OxfkRNpotLrKPn1KDaiZH2PyeL
A8fHhFh2PFA0vEOca3zEw/djCvq3dBpAG4HwsyNbcOxi6Dc6Tm8d/KLNmkAMmHFmb7HHqBMn+2nO
A8gcRXrCKMhrsL79Kc7W18562NtCnOYtH/JqpP6Nivhfx+dXC8d7t91dLOBMdnB99yMPRP6+vmRR
mtVm8v0pgky+BhWJGleIbUrBfNYYvOyQXZGXDkrtiGdNOkleEkGGes+mzxChTiULgIJQMHzlxkAf
dEi20oTgvTGvAfhK1Imt/cHEZGrkNoAlmHNaA9iKyyjufkuzGmAboi/dMLcN9LlgwvHaSlMgtiLO
fRPHAQ4QAVbB2RXgbmoBlt5bRtCxvTaeEcRatNsnHLTbFepgXll1p9xUPx9nJJ9Wo07bg02LDlAj
hVJqhr0lyjpxf5Mhz8ctdnP/4+xMduRUtij6Qw+JoGeabSVZfW9PkO2y6fuer38Lj8rcIlNKyRPX
ABKICIJz9l7bl7ors0KgUODDuuITIbsyU/WedzViZDQG3EzrxkXKjtbUk64b3w12iWchYqdFuQqC
6E2p64LKhPoqVcGVRqHZcS3lLQxQvRRi+KiU+ocuY9xjm4vtAIHPlg2McTDzlBe5krQPoZk8u5nx
7lWBtsqyFhGpYh40xbsdCXPFO0b8Yd2X6TbqC522Po9B9zFPEinIu2TaknkVacpGiGSyZBfk5H4t
rdAk/HFjjZGHXnGDynNk7xC6q7pCX9tFwa0b+lTka/RbcqsWa5rm8tpHKIYuIiA2tC8fUs17gjt0
K0n6d78JHkhkmRxF7jUQ4JL9AcXuQiAFnZxEOo6HawsU2R37+9tck9aZEb2PUfGNNamgyFRquwxU
+HVACCv7+e6xidF/KpHbXymq7LFXV/s7RuS3sAm3/mA8V/6IhsR4Vkv91h5ZN5ig6EGj4VgO6aH2
jAO6jSeiTK8Rk/BzKsqw5L1S2e2rcBP14TfEaVfoG9WN0unpJvPb27Aq6A+wZdjZtkwRNegORBwq
yAl6xG5RyQcPtVUFVuqaQAX6wEHGx7dVbku1/1UQM4dOove/M0+rPXSYPyjBd11nvQ5TwLIt+3eS
pnc7BC/hSuGzbpWo2gsD4cUyGGax3D8Jelau6dNBroxHKRuf0Ry7W1oaG6MRKJOF1UCRLDedrb+W
cnrj1gih84yf6IrY3+ELY8yb6e+pv7cuIm/kQj3ei+6d1pDlDvAvXNuK/9R5cGUFBC2y4A1FelFq
pPtGtjMQI2gUxdbmmPzIJX/bjdqW72YWtgiPDrmkL/7E9YgtXtguQh2k+/yvsO4SnGoIa3r2FXF+
bwjz3sWXMNTyTm7kV25Ltw6F/m73RLLY1RXOrE3tawcUkKwD8vCeCRe1KYlg63b0LDbx7k3Z2HzR
jNk+o7nn0Fpm21EhBCYNHJlfEb/QpKQ+2z9UZfB9NKIBemYaMfHjP3KD8oDsa2qTRfyaZdEdDWgs
oCrVSA8mLT/Sd5jmH6Vo973opxc6ImVecliADG+T6ggdY8So21AxaIIXfFTnucdLVQHUidR5FWZs
cuNBLdeICixkcz1V7yaRbsIw590Z8bA06w5Rfk3RzHgrWwRuJjvJG1nK+ju30+nJ+E21NbVKOvgW
cH40zjJqkabepUnNgpNY9k80MuIqcGs0V4DmEhMkaAtynT2ZmW/JxXiTipCisNtkjj3Qv4wo7R6S
nHqMAF67qwKZdl5e/DZE0mmrxI7dO2kMmO8eNY1KjVFGs22rmfKNLt1VJeU1Efb1Df6Kxy4BLSzZ
9AERfr2GiZJ9L2lyHeiEp07piu9BiYOxHl1lY/FtslKSot8iQBEfDfncFtVwig19ARKYivpbqEa7
ig0fYQQ3Y85XR4H8SDGHB7WH3GNrG01igMkQt1cU/J4HSewsBE77oauEQ9FFvk7HQXdGwY40bSkk
KXDgtlQP1XXqDs1WoPhV8mqPDOupMLNDkQyk50xgcZd9ndrjYwuk5jYRqiPxobRFVPi7lDBs2p73
3JTaT0WiFBjVOIsasx92ChjtlSzV33xBPpFCj3ztlwU0oDwI14aFydPXqx+gjSj0BtRdK9dW90JO
6bL3z5Tko/VgslbQGmIb19OqzlG+7Sg7bBp/7NZJFMPsJsv+GmMFGGfFyx07VQ/0mgb8FV6/tkbF
2Nc0pXYSBofAFXeVHvwUUL9XhjmyXZNLiboJIjs798UfP++msjfWVw/w8joPvXLr9fhl8YhTVgPr
DIYMEJMmC3Sf4KseoHqvlabaR2lzP8S9cU/MZLVKfALUpgiLTYsgf29jNHjOtEZ1ZMC1Wyjb5UpX
pGvII4eBHY1kdMpm6LGuGQUqeLNw9+y5b7M20LaRMd5kav8gU/d1jKh6t+L2IJn+wQfpj4DqYCNN
7t14a3jhMc80byPTxGIRk1ApWMYza+VjbGuPvgxvl2eSrnJV/d0o+vuQF+GG8vpdDx05oViyox3z
J/VGNrEJ8xrxfZBlT3xh3UeWuLZsSv4ZS+IqG5qdV0bsciiWr5Swbnk45Te8cTyDHPGUBcdVJh15
NcrjfRhlVE7y4JpPihvSPIZNpSkHJDt/zK6jHpP9pquKKL/ldVYE5ZNP1MYqydgniy64QvBXr6pE
P8pN+0FpfTIGeRqFF+/RlOjcm3n/4rVcapjtgYXcGDojNjIoMEg3o2F9IwX0yhAWUOy4klZegybV
k+TrUO4fUlgMK1nJroemd6SoTelIU4gXpu0EJGGuUomGTOeCxs5qeR3J5ocImm/p9AQVl+4U1mRl
0B6CGLFZp9RXgkmyBhb/pGTyXW2KZwQpz7090I0XA+rT2pkEkiuRFcdxVK6HcViXXuCoeXSd9inR
hIZ51VADwuR+I4xJ5R8DylWdgcW39CBRD013lIuWUlqaoE2jlqTl4F0gjj2F9fiBQfK50jKcXGl/
27jGr8qwXyC5sc+3s1vPkLO16co3YexRUTEn/8xtaSrRZpjeW4lpEoGr0kFXUppRVqM7gHmRU9Zd
ivpehIH+WCCV2EHM6a6k0BSrVDWqVyMy87vcC7F5oatC+EaGgDyYPl9EegKmHcGzVqFSr9EDvtLn
qK4NIxR3hiunf6Qya0AfsZ3Grjydus9FfB2PZnSv8Pb/JSVj8Sg6Nlt6n0gfVdu0Oy/v6PElDDAt
S42t1BIKil2OSnFF9FOj4muWpRQrtYGj/dAWenOo0HHvzEDViQ7oTWk3tmHgGGqZpFtq1KmP73dV
3fbZZDVmv0IVmph5Wm6TPtvbtUWukoWo9reVbNKzDTU8W6Nc1tjjo0HnFMMfMQTsZTSRHLMwF87/
8tRqLcPXm6NHL+t3mSKEWiFAYLkNf2MIug1d+0dtmOYZ0MQC7mMesheZURGbFqFFQ2IbK9n2PzpZ
y9YBaj/a2NaKT8OX01CIBWDGPD4vGEMuphk5E75DL23eww5j9OljL9BE/hOfVwlhd7zRjkHOLg8p
cBDzYqfRw4gZ9kT+nMOWLIAz1OkHfMKWhKqwLK8jAKdxn9LhunDvuvAMAE1MjK0v+BXz9Ly+GyNh
9dZEYaqOUlXt2jFEk60q6yDON2FQONRpVygq9iqwYuGzwfbv0af9PH0Ply5tem6fLg3ExVjmxGs6
fvJSmk+lTMnk47JDz6hivSrFFW0H4kBZ4csUQ1v5C0PHhQ9f+feHu71kmWoEetWLFSdmehchFr72
oRCPp3/+0uiawcRy7KpJ5wXe0RS/VePDLMw1VJa0fT59+KUpOKMGNSIy5Lov4uNY0J5vGrGO5ebK
VLydbkA5B5airy860zxWD1wZLJzA945D+sek0FZT2XArNEQxH8fVZWTIebae0ZWZUCc+aoFPq45v
qHSv7Ew687AXVpF5ll4xNPi1SEVA39TvYFZsNe0cWXoBEjVP0kNiqWeRr8OljZpbNUw+TD7gkb0h
PBqNhvczUn0klMqZK1kYVco0Dz/NN5RmFsr1sT4a4pso7jR8HWn1OnbVmYe9dKemv386PgVLgfqs
nFIHx/HGN0pq5Oi/zxCJl44+m9JejUiRXSpwedfeGlr7YIf9Gfrw0qFn87lvET/Z4WjDILRgM+Rb
KTWjMzdlYZFTZlM5KzSayEA9HMvlM0JrxVFX3GbLrvX59BRbOsFsMpdFOoWklc1RbeRkhcMTpaWe
JKs8tO5Pn2EBrjSPzyttvGcYtZOjOww+W0nXf8It6/8yKNztZYoYj3ZolPfZmFs3Y0bF/LLxOs/V
Q7xTtaMBn80aqJLKinSbQYVDc1q0m6Q7O2zFdKe+eA2KGRms8sq6QlzgOr0isYWK9qqbXktyDxdu
fPdQ3Qo1frWJRiqxRJwZFn9B2l+ddPZeRwWRKhLf1Ufb7NXboOryl7rVSz7P0dGssrGLHZemwpVL
2e85gF62i10JgS7W83XcZCoOAwUUt9F3WyJL4zs9koDDCBvLMNuFfCNDz5Mpz3TdN+wXyi7KQxq8
FPcp3Zt1L5A1D9Iz6vnxOrdFeWshckcYRQA4O2LqCIREYEOs+52G2+pWGd3hKekywlFttrx7H2XU
Vmu6t3qIlKe26VCs6zJbyK4r3kerkPCEdxZVwD5P2TpkZNhcowqgDKJ30bapscT3vWQ7FXX1nzQM
NKTaqi6u89FDqqnyxe9J2jdLQ1FqJ375pjey4dijMjWfY3Ob+ZW2Qsojb5NKHg720AWHTs1yIqiQ
eWQmCkl4I97VKDw8FKLLDzgbpCtJzcJ63ZtNvrXU1LjWDLVGbq1hFGMGXWuxh2kuYNQlK/bm3I8E
mfVeo/S187RIubGgb1Sb05Pqy2mL2G+2GPs9Eou6xDk42mi+qMBjw/MeR2q7u9Mn+PIlzwmmxe7T
aoxENVHKKTPVEPHjQN+6ogSmvUSS8ctQ+Ow/fZaFd8o8n1FVZXanLU8Svi1lgnitxr9l9luReDl9
goW1Wcwuo5W91irgXTk01K0DVafhyQfUf2blX/r5s5dKkwWlDXmAlb99G3JIC+BX2vynclnwDoWW
fx+CJOU5UDUxHnXR3I9jv49xbK0GxXg4fXe+HEVolmZvF7uEVGP1/P7ESiAGjdtJ34tL57Kjz14t
VQaMDYgCdMnkrYLYUSavvnbm2EJb+O3zSEZEqHIYK8gCx5zmpUjU5q5rB0Lf7BEIT9Ii/LGV204v
iZyNh/Etatv6KBH8vCu7QX3JRi3Zj2pd/LQ7ZnA0oS8SagSbBlE8sCnD3YdtSzqYNykFUm8wCNTK
3BWuusrJLJX2tAHDpTP7ZEMVRzu0fJnynVwG9lUWde1zDhOcQrQkPyB0USg3ysZvjYXwVs7DZCfa
SYg/CndtZ5m6LyKRbcZxaI+pgqu3nEh4ak1hxiMpca1ZNOFwBYU3JsVTWht1H4OYws1tKo00yfDc
PTp6LEpeFTouR93Tz+mBYxjPdSjA9aXE0HhRjo9OUUhhA8z5A9/USCky1PI98C73XaHOdET5rL8I
N47v+thC6Egwwa1Q5fKKXEf/eqT8GCPvL9R9hvDhqRtZ+ZFrIuHGLY8qR/RvFLy0dymyy1vD8+Ni
hesjvbL8IVr7COnuitSmjDYUOuSMJns045q4g7yox2dL08YUV6lMuWMkGRK13fioDUHpKIVQqMO6
imMO8U+MWS4KYUPkkCOk5CpE9/mq1CK7MdI8TmjoICdGsQgqqxEA55ICS5mCWq1ypXAjKXaDuVey
EcXInb2rUFtM+pME0VOJsxNmCz1J5Ay6FpDoF09VcKmHQ6GGIoeVFOKfHKj7uASXbSSd4aOKmDBA
lNtYWwf7UDeoz4bGzo91TRffTjKx1psAilXqytdeZgE8kCjPCEvzr/FAVZNsslhhXYD9bDbIi8ac
8mtcqedYuF/uv1jJZ4sUhqcoGsEWHqXoJU/TdRl985QnRb6P5FvR3A3BuayDL9daTjRbrQT2M9MF
O3gcYGWuWhmmeOZ7304vJn+Dr/+z4+Hos7UqK3REszq0YI2W5BXhpQlSbRMiVqnpA1Y32biOmj59
dGPf2CI/z3e6VNQ3OaJn9CI4eCwT9ZNnVuqevYX7q9Ew9aYix/kSJQRzUkQOr+mAy1fobIW0LqUB
nImiVaW47GU3D3nNbG9IPFAmjoG8yDUl0Eg+ulr4AOaZRO+F99E8hlW3+0EfkIE5WvsSRt2q4Zsh
prjeuGcu4e+b4T9PQZXnYWOxoRcjw5xYM717bivxQ/bVK6TXvyS5zFYKTd9N3uYHKxV/GiblJjCD
M5/pC6NLn71N6F/VmouR9AigQqHvgjEyMccz++mll8n090+7HXQyxSClvuUU7ENqTBEpvXeQTGdu
29LhZ7sQTC41fmTehE38lmD1M4tbpT138MVnMpvgwyjVnR8Bncqs5C7wgjtR0k1EdfWt7lA4CK3Y
oF/eFnWGBCQ8WIV7ySNhMMwmvB4hSqio6YPMrftDKuXeVU/t6Qza/+8e7auxNpvx4EITLE3Cdlwl
94+q0kZveFH958yfKtK+z8dcE+fKOrHwpmGMAdXnhvGhFBiEPeQ735A1tdtMDdzLMpPk2RCU9Xjs
1GTqmUTKirbFKkOsE50tbS8s1PNwOkq/fuQ2KTz0sKu3CAf6bRcLXhAD+iYCH7W9rA+dU0ml4dRy
QfLv6aX1y1VDse2pvvRp8CsaoKOusizHUJ5BWtUpJgGLKPDuwuPPPpCzoeo1qUdSLeTyzSrR8fr+
USlCaIzdJU+GS5gu7dMl6J5orA4tmEPLdWMVOd/c6GcmC+5lt2i+PigJPczRMAmYkvJ0nWdF+0Cx
u/iR04DEk4FE6MxK9PUyh/hrdiWWpFaZ26VHmqDf2kIcYuCZpy/iy1VIMechDZElKeXQkHOX5R+S
Uq9kPoig4Zw++MLvnoc04MPSZb6KbQdp6karnKnjfPrISz97NnxqvYEMVEVUULPKe3GbWr/R1TT6
8HL8EZedYjZ82G3kGLYM2ynpVis1gvXxdUTgfdnRZ4MHCLLoMHS4TmS2qxFalU98dG7ZZ+7819PX
1GcvlyKM+A6CluvoUryCcYC96lF1nwpfPfP7lx6t+u+QVM1UVL7OVyju7Hqv59IAQgd25em7s3R0
5d+jGyqQbWi6DJx+3HgGCDsX/vmZn740dmavkKJVhU5H3HJkWviy8t4qMry8cxXxaQT+5wXFhJrN
1dou4hxjDy/eqNtnPnLZpN7meg/C4sEInk/fn4VLmAcp1EHfg5DLTQduVOmAwxEbuuXZhm8W7cyb
duERzCMUAllKjELphqMs7tLxJhl/XfbTZzN3RH+YJTmgE9+M85VrW4fE7m8BBZ3Z7k4vqC/uvzab
thZ+T5dPRZyB+MJRzZKA4oZP4F73zRDuSkV9CdUk252+mL/13K/ONpvGwugEOBKIue17M67Lb/ab
PrFTV8Y1MmB3ld/Kz/33pxzW2Gp8On3Ov12ir845PbFP77WuKigKqF55NKqaZPIGyfdW+JDAMEKT
PZmZfflqqr39h8Ll8F3rcWFGEvJmv4fYgN692YXpOG4BWiBQxtSIBFcKiuJP0acDUciRivBPUxE+
TMBxu4vqOxzGeAYRyOXy0U6Efov2BvWFytrVrgurdc99ln798Iz516KbwQDQdX84gnjepQEhyXiE
f/QdlEjVjh7qFBx5258ZKUsjfLaEGVkgWrMpo2NCPyD2xW0Sw9E4/ZCWjj1bwFxD7giHbItj0lTH
uJTfvGD4c/rQCwvMvHsPw7ElzQexQ1F7b83QCtgCVLjjDLAwXI3mIZKo4Zw+18I6M+/mk0Vew4kr
YR4R99q3SLpjrFXhx2VHnw1kHxuKX3ocvR0BLsMvk7XXFjLPZUefPd7BNY3UELKADAxlUkGCuC1k
rduXSlufmf5fD1dTnT3l1MopZpaNdpSM4V6rawSBZbuJIP+v3MD8VYgAmtW5GJilZzF7beWQCFqc
JR0hzFX8ysY22DVl0yPqsZvxsimhzl5ekjR4sQYs5QhySa17LH3JZSNp3rVPE0ToaaCxUJpgmJ+r
9Lt/ruW9MCHmvfoBK76K22U4RqLe29KEgEFFvwoT9yfU38mXyB7oojE1b9wLvZWHUeUZoM1pweZl
3qbCbIeHpD+zui8sHPP+PSC+DhqISTCr1/wOwABBKKwvmxHzZj1ZH2VbBJLkULluMAHUqK5tPUwf
TY0siDMnWbqA2aT2VIsOiKmFR8PDzgoqVW39h9N3X5nm1Rdvvr9lwE9vviAGcIs3IjyqcuHeWGFN
DavNE0h0IyglkLvDRuKxv4x11cQbmtfy5IcP7uBNtocyBQJUg6d7TwM3cbLMKDahpWIN1BP23o2c
Jwe1tcPHvsryfYhxYI0RWXk//dsXZq8ym1maW/pSLfXk+kxIHKvnOz7JcnMj5b5+Zuh8XSow5z31
QJWNSXEwaf+bt2ayf4eTISPtkmvP1p2QMsVKsfp7zUBSfPqqpk3VFw9k3k4fNGBATYsSQQq/6yRI
Ce3dze8i79wa/nUfXTHnfXQAbz5dY910iAQHh67jQK22paysFPdVHYqtGccPHhDnrLzwiqYr/TTE
UhxCpQoY0dEUDDfStwwzNGaUJjqzrV66Y/MNY4PGK5S78SiTKxynhxE6qeIfIQGeifRaOsFs/qmB
X0WKFqZH2IZJTNtfecstsdKKM6Ns6fjqvzcorO2QbkZKqiNGolL9Oeg2BfGfWpFsTo+pheV83t8U
RR26WRqlBF9/96oXCbt2ZZY0vXocAtmZVWphOs6bnIOnhZrfMldy4xd7KMBbHxYvjtNXsLAt+DuY
P42hpHCJ3lHN4aiEjlH/wv64g2Gwqurnklh4Kfh1+jQLN2re7KzLCiifZ4lj4+WHdlrMRzXZo2P+
XuGTXuVSemZILc3Cv+vxpwuCKAuHtaX+NJqxtgmCAOl6RjHK/OVl3jum3ifPS4+eN3zDgXiuQvh1
CVsx5zKnFiGAbBsd9bsapyCUCmRzUK2hc1EmF64UgYwNkk0Qw7WnHsTHjFc2ZzZCC6N83paxzBJK
aCelR7N7soAERQFyycHEz6dcNgL/05YhxirSTKCkaYqbu9UBxtVSd50NbXRmIi2M8XlbphjQGJrF
YDhjj8pHk6R+b1W5cdvZVXDmFGKhA2fKs/UsHUkum1Iv0fvCcA5FWm0Muxo2alKrpGEMaGraxtuO
BcDOtWRARrIGPC5h0+hXsgoMKjJ99T1Es77BTAinRFBGx2ISsFlPfbqkMA6kpIk2YQl0Rwp0d+vV
uCmAlwXjXdBZ7Urr0ineqjeOWpkH637QygMuTIJMzCC9rgyDj8fSdp9H12rvCIctruQ2r58bOE2P
g1LlGz+0wKbZeEoSkkeJnMKyJptgdUivJSaskkgokoKfrqnUOI7S8DCGpHwMpQ0N0xbdtvbS6Bh7
QbsbygqqYCaN20ipUsfTzIiotV5aB4CxX6s0JdIvLvpdlgtvbyaNexBh6R4M14wOkpdw1BKZ4G3o
Y8pqYtv7WY9WaK/yUbd/15GIDhq2HAgG/PxaNS1CctzM3wWZ1u4UM+khxI3xq4zNfJc0jQwy0Eiv
GyKqiBKL5GfQSd7G9BP9wa+U6tHDiLyN2twGCl2mb41h/5EEjj9lMn5LgJ82oUckCKZ8wMkTYae2
OxkGYgpwQ/aSw2DlxlswmOWPwpX9V9Nq9U0behA+BvnOj+nFhWBEd7HeAGKqwt/AGgX9sy65SjWb
1lBSEZ2hWul9pAQDCNd62JSVKrYyOqYnaK08bzFgtQuisCJdh0LXJeumYU+7y0+rGZ55f4CHkB97
QwEEqllcKY3pDpkIQRgmyX+3QgaRduZt8PU0NOzZd1tnJ2UzjkSzGKPnNIN8ZYCqga125vBfvwUM
e7axFCX62zKQNFZJZBG+ggXaAvawLqQWuJPZatBFqvDp9K1buBZr2np+unVKjacDXsFw7M1fAW1E
azgOfn7mSpbW3NnOpTXlEc4S72TTAzxWiBybtt4/5aFGj7IAanjJNZiy+u81FF1ZmkYXlscOiynN
tXuvLV8jSLqnD790FbPRFXtFi+GmHo5Njo//Pq0mVMd333o9ffjpZnyx45Zno8mGr1DCgTScMjTv
MxE9q0R3X3bo2UjKyROKFd3EHsm9ntyZXnDmyX79o415EzMC9cROxc2Pbmw/NVpxq8JXOv2jF0bk
vE85xIkSsucYjl4+GQdJURHpulDO3JKlo0+T7tN415uoGQT4nGOtGCsrhaOCEboHY3vZj5/G0KfD
13hlmjEbM6CKvDd9X7fWicLHmWsCoj99iq+Ho2FPV/bpFMmgS1KapwYJ74m7wkH+RxPdcxi3ysqQ
iqvTJ1m6TfOZi6k9Kk01PWrqs+U+8gnYn1OvLA2d2WzNCysokkRkxzb3kzsLJz+sSleMZx7w19/M
cIz+vT0kwdV1EvslMR90CQYTli7f5/oOnsnKG8N+B1qyxrIE8DTLc3HZoLVmz92LSU/rh2Y4ZvXj
0KG2gturn9msLzyLv+LwTw9cJY5rcn4bjhJgp1RTzL7xbZQNZ2owC68ba/aoyQtJGklhRiT9S0ij
uG8/gHEC8H2SrfzMmF26hNkzr9OpcVyU2bEIjDvFUH/YWXFdafqvi0arpfz7zCPiszUXfjFUIRPs
8rAvspxsGr3/OH38hSFrzZZo1WoD/tHE8Pz8FlzNCzy+59OHXrozsyUaWkDcQqhPjqUoMep+rzGN
FvKZ+7Lwu83Zy52gjzbTyPXEalxfZVDsQre8bFD+Tbv+NCjLElIAESBUv8hoJloToU5NLtC54vLS
L5/NYi9odKNsNZQYA4g7kQREDqi+tDt907/+nDfM2WxF41lqcW4mRxjaBkQf6Ur1/LchCh1hZ1vb
N2QoKf329MkWnvBcw0/1Wq46yDzHkDC9KDbXI6AMkZyrzi5M37mCv6vMrjLimKRBYsYyeJMqUB8X
t15R5Riwh/VlVzGbwYVmVwbCy/YYYOqGptll97bOpjS2oUFecgp5XhksVNBnBe5bZ/TG7zEQ6pVV
yHvJpRp/2Qlmj73DGxMLzcaNGQwA+Z9S34Cibp05+tdDVp6bHDrU4ZXUCMXhw2zfyf4vbPSX/vLp
nJ9mG+QLAHphpTg6iJg0fWjU38RXXPjDZ4/W8tJak1pui439fWWWOpmyQHFO3/Pp3v53d/sfb4NX
w2Y1S184uhV/KPWEpvKTj0Eyr0I7vGiG/cffYCoSVN5iGJ2YnqYOEU/qoOKZ6pn78/UMk+fFvyrJ
44hIC9npxnqvkOzjooFN4B5oOdGe+ZnRv3Cj5rW/rmqazkrV3lGtny1kO4UMg5GstSSzz6jnFop+
8rwERvxCVFahotMpIQrJ9arvcqN715JJhh/FDy99tImo3owEBelbMNP+Y2cQ3HJ6IHy95uIr+3cI
10ljVnYdyo7WDTt2fkCH8nUHlEUztpH85KqH0+dZmIbzGpndm8ooUizXA5uYgvTp2n86feSvF3J5
XhhzU0mJQ3vCziiED0qV8UMne8SUzMuU9Xjv/r1FfpgpkA5r70g9wdEN9VWr++zMIP7yx0PsnW0F
gIBXFuCnzrGs6ipBRGvU2g1UgjNTUP3ytnP86bF/WqHkLM8IXnFHpxzTaN1P+TtBXahb3TRhZYS+
xDtVwZ1LllExTIOr2dhNKz3Dq8AmM5LQZUqq9TzSf9r45HmCmqozsDTaWO691DUoRmXihphl7UCk
qPHHKNLois6IuJESb7ghjAHapZpI9V2NH+YnNA7zRQTV8CPvLbVfR6Flv3SW2YINDexf3gis/8I7
O3tqusd12JJXOqLvDlIs7aTijyxZu9OD7svPGUHs6b/31Ypat2sttZiYKeQFgLgLaqfSqg+u6F63
613YtX8KT3s9fbov1zpON3uMVZ7b0ggDx5EFDVU9uncTEh/a8gDKeC/c7Nx38sJwmX+lhcSBWC44
OIf42KvMHmGtZL9PX8LSoacF9tNIFF1fgCPSS5ygzVXYWODJGF+XPez5t9iQaEkr4KajNCx+9D6p
eBPHqqRue/rHL0zT+ccYCi3V7JS4pv062ETjVGm3tT1JrAYyDd5Pn2PpGc/e90JmxcIvnDhJF0fv
pZDMNXE1/VVE6f2ItcQ7gvUtznwnLJzMni37rpXErkL4rRN0GtkGJJLHExJWEsV1Yuq3QZ6cOdHC
nZtrw7Me7JTWlLUzQnM1/fqmGuxdLqqP0zfty9cX69t02k+jCvRW01Q1szyQGnLAEoKEslS7L9LM
UbXgpw1veQN1+8xLbOmuTWP709n0nAgaGXq/Qwjuw2CYEwo6v2rKuKd2jgKQGI0z68vSbZsNhr6u
bCXBZuDUcUsrgWm5Blqogoq0z/THF+bjvDgv5CJI5IY7Zwx+eqvmhv9ogFB4PP1clo4++zQPffCj
42gXTtn438wwOkCMPyd2X7g387JCm4sBhYkcO35nQqQPAcGJUbF2ULzOoU+WTjH7+UJpezIBI/Ng
5K++9GA3/aYv3MuerTV7M2VxZctWmxUoH/Jk72cyGTkhYXLNYIYPp2//wutpXmHo7LAYk9iMHFFF
kb9Ohsx4bC2oqTmv4i3OTFDTJWmAa6X3a2TxIrfPnHnhzs0LEFpsRK6pDuaB/K8f+QCouiyZht6Z
Ubt0+Nm61bWBwpuwS5yewCAcst6wlydcnG+H5z6pF4buvAoh6ZXJlj/TD6ks6q3nGt2+6nD2nn4y
0+vuPx9ehJ1OF/ZpCemzovEbNTQPcWqt0/jOlQFBWDl7iDMzb+kEszWKHj2y5ETNnartQflKQu1+
pWZlfegCV7XiWsH+9JUs3afZEkXyuWjVVsSOkWvFnixR/Tppgnhz2dGVf+9Tl/ZYmWM9c4awAoNn
mhiTRVeceQpLv302v0n7cj27cGOnrr3byOieNQD6p3/40v2fzW47MLI6bMvEkVP1WTSheu0JQvjU
VvtRkYt1f/osC/PAmO0/yQkTZL+FrdOUQJ+oqX/3/Og996wzN2jhvWrMN5ytmeteCF0M1Hj33Rpy
ew+hIPhVdFp0g0NKvTVSAQmT/r5/Zv/z9XewsI3Z3C5GMqabJm+dOhpCQMfEO9de/6FV2VGy1J3S
VvoVYS+Oqlu/ajV9PX0nF4aCMT3HTxOyaRVDt2221lVT3GVB9Fwa2ZmpuHQTZ3NdkAcoZegbnEyt
onUSUEM2dO9mrIZX2IPfkP9ek/90Bgi3sDcxpuv7dB1Jr3ldYeWlU+f+Nqx0AArp3obrGQ+PVLOH
1enbtTTwZrNeVqq6EVnLaezy1TPVH14SPiSue84ztHQZs3nf+nkg641Eg52S2gDwINB0chxgqo/P
gtDky65iNv+lgaCu0uYqzDZ9UMwY/CbqXD0w/pw+/tJVzBaBENcIGa4Vd8mEdy6n1j05CvdCGNd1
2+3KqrzINyDsuauQQPomrDWe+pCaaGmTQdvabSB2ahB7l/TQOMVsKUjLNqtGTSscXystUiRl6Khk
DQzxhY9cn817o3MjwmG4WRot/VXWSK+tSdDPCFIDWfOqr6wzU2Rh7OqzqZ7HsRWn0f85O7PmOnEt
Cv8iqhASIF6BM3t2bCd5oWLHASEQk5j06+86eUpzjU+Vn7o76TqAhi1pa+314XTbkfvGewnIj7L4
9nmH/xXifrCuu4u5Lq2xKCy3Go487eR1AWTgCNbpAJNfkFb+wJK9irWj9IOSYLsmxptf4IfmbYC/
lce+9PkeDPthm4H3DlAkFHfgCs0gT8HvvwFf5vfnb7kSkJbFiokyKoXcDqmyoD/gxuCmT61vVOor
0AYiOBJfZ7N1yXpvrbEXgYJ58+RXzHeOJfV2JbxtXePt+tbEn3/K2s8v4oTmQKg6HrMOZd8+FmX2
7DZQ+7Tz9Pb575/HxEf9uYgQATcEdopVcmidd99/cOCWnKe3zqWSqLXXXwQIXs8c2GGVHMrqxi2+
FeTeH3986c2XJYtn+YeGrC05QE1axLYZboxCpqIgwb11BlB+7SmLqCBLWKApJ0f7DyIaBSzw9Wsj
wG7ML3TASguxRVToazjMCwPuazAEN9BWFACPlieU32fR51/wscMBCZYFjJ5yLSAqADi1E/g7WyOl
Vw7sLiPHx50OrPJnG25sLH/ry9FsFcbYZuadPIDy3tybYXThc2IgA7ZY/bXDzV+zpX+WcPgaVHTG
HfYBRhWG3zvJdTO9X/jY88D6YDyzxfag6QRNHNjsH6rhDF9jNYoYs+46CNQhOyNV4Lh6PU/wdIcY
EkgN07BLzUxXnnz+83++Cu4DBoB6zCSYqFMO2mBg3bdwAYe/3MjrO9Tbs0OGSpyXSvERukwYnKIq
yoYVFA9eSt/xHhl8QXaft8PKtGaLsIFKZ+nAVhhKUGYAb6W3XWE/w0QZBcTt/muPWESOic4cGB/0
YgLxbAUf8XF4rLsn1V6yL17ZXLBF7MCloBv4HUkOOiA3/vybWR4sssACHkXofXEHs3R67mqYKrGm
OTvBm5cBJfRXQS7lzqqnm8IMp6bxzYVIsjLRl07POdgduQKU6IiNjNhTFLqOni6BQXLqzec9ch7j
H4z9pd+zcqU3VKBzHXqgRQ4ioQn0msUXT/TLMlGkA8noUpoc5va19d4TuNA55A6A3wvts9Ldy9JQ
MO3znCRegtv9/jFLU+B5FDwiRzG92gJG/0kzbD9vp7WeWMQI6UNuTUdpwfXfB8MLIPJYm86GOFj4
F7piZQdCF8HAtwNSTyNLDhKYrJB05bdSDteTyU9kyB4A2K11NV941lrDLeY6EF6tW3VouIJmUQ8M
9jS+ueo9lXBadZ4+b7KVeEIXk90oV4M2jc4fizFSDNCAaCZNVI3jhfC51ieLyU7LgAaIKPwA3CBF
FrgrqxD6oQu/vjIzlsWiMK/om97g9VXvHFACsBE5u5BBWGn9ZbEodeDfztM0OABqpvclz2Mv9268
vHgEx7MH6O6SyeRKCy1LRSfQWT0w+IAYqeYCBB4LfvHw3H9JwMb+Wt5/WSuaqVYGCnUKRxk8ClDR
qupA+1/CeW0remHVWMnYLktGUxukNZo74jhn/TPgkVFTKvCnPHQ4YADcg1C7mPTeCvziQt+vtdti
tucZ6COjaK1DkRx1dZ0yEuI08sUfp/9d9IPAovUMtc2xbH4bTSLSv/okv/DjK5NuWSVVFxT12WMr
jnWBHLAE+taGsYIHJrR14QkrYWpZEZVQ0o79iG0CqtndMEj9J5u6v/oxezWVc0d8tJUM6rvPY8iH
k9Dhy+J2p6xxl9xlcJ9MXC/MzagiN1D3n//4x7tc/PoiQgmh9UCzgZ6Curqq+7kOCTZjIU0aeUA9
y7vVFDcJU+9tS7cDd1/rqRvD1NEmpAXqsUhwqZ7xw4CAF1lEsqYAN1z1GT3ZJQFXtLnS4LQ5GtzZ
pmpeG9e7dD/04fBw+DKoQS4F47JWt8gaulMIc4Ij2EPfrNlxw4bpC+364ezBQ84j559drSsVVSjR
bE6IaGVkRueb7INYWerp835bGRTLqJZOuUwLKsnJUxqFDZRd6wkqrc9//GNZCN7+3HT/vH1Qe3aW
0sY+4fIBfLqouz5TwrblvfvS/PQYkKWboIvcLiKvcJw/sLi8ag7Olm74Htp8Uz2oPpZZCK3eE/7R
Pglg0sJL9YhrTXv+839eThQCqESu6algfvFI4O5+DX44PcFdzNQXJvhKOR3/O13+eUjZTxB21fV0
alurPQy4LNk2uQuzPond+w6b0uyp9v1hfjAAmj5IFIr1kedNE4vlGNAuzFnAY+xf0shWRR25IyiW
UTsykKb8mvQHD2dwVAHS9mfJ7TOisenGH7nPUQAP8F5SbT7vyZW2+ksH+eczHOrgyCpKdsryp6Z+
ZcwLPXEhkfBhEAQDdLF/GgMtFbwNGeTVQ+xDHUBcEQbdyzi5+879RZI/X/uGRYQqZZKk0ziyU5Ff
+XMa2iPdw9DyK4dqhy+FZ3DvK2rcpCtEgxwuRRas/ZIQ+LcLHbDSSEv1me27uGXzErw8B4qsO5OS
/IjlPwnINRLpF//SnF0JCPZiuTadHjy4UbGTP9PbQvZX41B9JcOLJlos1kkQdK5HRu/UA9o1wQDc
Bjq90Y+fdy/5+GIHv78YSA6DTbdvpS6MdEgap7Pl3SXaBm6H+/wgwH3+PZaT/SPJzxGuCpz0LKdy
kzsYweJ9BoDDnQzJw3lAuRQIz06E3L0BZZ7N067GLUrMSI76wrYE/TkXKecYQkxtRZbxXeaN7Dhb
QXbt58A/FRTQy96U6a9CQ21MAtXthDxT2kYwzB7cwFHbIVCg3NZW8wgjHncLh9tpa2bm78RgkngE
4nCjudLbpK/7wzCJ+dDNEvfpWdvHLU+mUzWN/g2WIHVwctSKAuIK/V0z4aa0ZWTfzjghwlMM/j5A
+cEHKrfei1w/I3k8/pgAA8chO0F+3a2cbQKl55HNngzCvIGxojW3E0h2wwCP/xnROCU49vtTf+Pr
vhmAkZP+jQYr5JG1FPO1Z3j9Evgp7VbsJNRwk9o/A2MfUgsZO3t03V0XlPJsaWagSne95IqT9E8P
SfwN8u+uiPtg7OIJR4SN9pouYjjqoHyqZ49Aslb30JsLcr4D7GVEndH71aU83Vj5IL41soAcl7ae
gD0XbMA3tMxqG+WfMMGCznGKR+1Z0aBhd8UgO7yDhXXuxQkzXQoEdCAv3VetDD5/KUDSQ98VNYDG
p8wbOOak8K9Sd5y/lzkSATCRJqAt+6pg940FO/wQJVzBU46Le+dCgPh4N4Kd4X9Xs9RrOKqgHbgj
5WOUSqCtCVxUTln2pUys4y/TQfBlLHwyIAKdOc/tzG9yX76XBONczd6FpeDjvZu/zAY5ftvBWpaC
f0IfvPR7KuG6mXcRx/ysL/nJrTTUMg/Umc51hUGAw9X/phEmSm0S58hDEnGpqf7WLPxfJsjxl5mg
TKfAdKQ+OxGrZwfSNmKb8Tb9qUSVvaoh6e+tlnjHuR2BmgAodIPCEOWE2A3YRy6y+lS5CT0Tqg0A
7GA0Nt4ZRT5O0xcXq8VggU2xHuyc92BSjzaOfzbH9Y90tnPV+BdOGys7hqWa2epyxfLar04TxBtR
CwcL2PUWQZT3cIn/POKvjJb/EzUjSejxFg4EqOjcEL94nrzSjRyovqE3Sg6+DMoLT/r4Y/ylvLn2
eZMKQfuTE2j7YKo2uOvmjG5aws3L5x+zMiyXSsmA9T6Q6bo/NY41x5IVAdwPtH7oHMav9Djr18+f
8/H67i+VjIipWU07rz41/Yx0VVpvueT8QjutfcRi8wBgcYDIBw99YPXucl3+7nr4OYzutMtVc6kg
Y+0L6H8jnTebyrMMrWGTkp9Abznw7NJ9/dr7L3YQXYYVPrEL/LQcHr08ATzRUUOIyiFcGl/08Vj7
gMXsA8vHE/3MMMurDDdZnh3zkf/5WvcuTr9iJJpQV4BikJXOhgvdboEfcC6obP8eoj8IbEs9eutM
QwvKvHOCbrGVyIRo9gJ0CXmfKDf7c47vBkTW4dYFEjxKmubNOBSwIdbZ95YwLO6Udt67qW4iq6vc
xzbDhS2lPkAatuXFDMnm69YesX9Q0n4PHHh+eD42u3AksQ99O9LIAngoqhLXBWPYMRVAvjPus02a
ygvzcKVzlhJ4UReqJEAwn3BWexuc7tpN+P7zvvlLMfio9c6B7J9TlOqDwSptA47i1Ny4IOGMkemQ
/w7rltNDqR3rHoTy/o/X+kge41jeXZM2sH+2Se1fFeBg7Hyp8g3vAbVOiZY7eJW6P1ydZ9fgppbb
ugVdVQVzsiV11cioy0c4PTqs/KFNXgL4DoIQxQ7x1s5UHzW91qeSiHFn0rmOrarH2UuOYEcJh2OP
BFfXjacHdQBVB8S5qphOrEGRJEMEuQPbOX+WsqUnNc7prcg0PXDhkRjE2eyo+WCeKGtRIJU4dqwT
twk5lDx7Prfy4GWpukYBQ7IvXNZHti3loaLw5HcC4T4DsAIQL3S8myIvG2iLsCfYjPYMvnXV9XMR
QUflv0DrbfNIVmWfHybNwdMOIKziKPdBkQIRYItP2Jl+3m8reztgnP/bb1iQe50YuGQEKewyG9zY
7oAwn2JtMf/Quy2JAiam3ZClyT7RTn0Pa0TrwpRbWeSWpeWJ5iNuMeEfWIKO2P4YcN8jhB3OosdJ
wL2weVx7yHnd+2dg4oY9TY2exxPBYELFAWrYXdyyf8NR6W2uiIP7EguU5s+bc22Gnf/8n4fpJGGt
SZoR/lJ5HXK3J08DEOYX5u/HB2Wf/9/qAO5PLX37VI/+vd0EewY4rkrah9EXO13wPzNgYJ9/yFqr
LVYL1dZJk1YTgXvh3Xym0lZwsJpUWPAX2ckL9xsrS9Ky+LzNDLwFc2wlp8T+MenyblbsmI5uFbqS
XzLJW9nfLKXidABGT6YAyJ6t0VvnaZCHywbaKz++FIk3ruDpnIOLUUBAXTM42NE0xHn5wuxcGU5L
JXhSB4kHRF1wxFLNoirlG8eqywsT46847IOQ7Z/7/p/BOoEG55StmE5kNFSEgzfBiacA3rsoJvrd
LQjH3SXmfiFamDa7oykijiPz3jJJumnoaMPp/NmFHV3oMMzYgYLM9yefmRMRkIQ29dwoeEVgz78B
pppHw1D62yItJvjbevYD7JM0tjltv5mSzZBMw82YGrXLdKFfQZEwUNyD8g3kO4AYUpv92Ft9H6mm
rr+ngpEfPayW7lPuuleetNihzUf5MuVJepW5RrZhoVpv5/AK1Lep78Qma1r7yusm0GpM5/X3JVy8
DgNJYTyETG7yHSn+YKsh1701VVJfKh5cuTqAJcd/27hLPADYqQfF7aA2ZY0rYV1ukBjZMnG0LffJ
T+C2PB2H+iR8mH03YZuLmLsXJthKwPh/pXySqbFqz8Nzeke5Spz3AlRud6ea/htrRWQF04WhuhIw
lsX6XjIESQ/EycnM+aaBKRkss0BPepVkDsv+/fOotDbdFgEQZgx2PhdNcmR2HyJRHM3wJ6VCXNji
r33DIujhwmVK/cK2jhNDnrOAa4WFPSxRe8GPprEvPGUl6i05UIR6Qe3X+IjaOprexK6AfnCILR1c
mtgYWx/N68U+uc/c0sU6x2Dp2P+yy3YMjXbvknP6/UvdsFTOF44Y+CRxcdNDntP44KGpLlLp4+e/
vjJol7p5VO9aGSnPxEOdDFHBDQwy+uw0yeanTcdvyhrunK59+fxhKyNqKZi3azBxZOeZ0+wFVyge
h02VPtpj9cVvWUx/RjpnhI+ROVUZjO3zJhRTESlpIljgRxVsLKrpEolyZa3wzl/4TzS36qbCeYIa
RHML9oR+VDQXcttrv7zY1FRYe0rXRuaKI8/nyuoRZQU/P2/+tZ+m/31pnKAro5K+OeVl9+IU/otE
VvpCRFqZZ95iNnc2cyyhGTklvLCROoF3YlV7+6lN3A38wr+UC/K9xYEXYCflBpYP83wU7J00tNH3
qui6CLwgd/95I30cluhSZEkksyCSmKejyK6pSW4VQal3G5bZgDR8tvv8IR9PBLoUTjp2Wo9qYCPo
iwaJutyZdwmZhk3R9PkFl4a1RyzG0Wxs+COZdDxJVId9K7LG6lHMIVCYoETRX9i4ftzrlC1GlE7T
kdRO1Z0YAHXw9BbfJ5QAh6M5cyesC4211iOLodXIGVecXjMdUcXDcBlflDe+O3R7q0uc2Ey52bhs
vnT7tvawxQirW8dz6hz2GaqttqNrbXzUylf6virzTWd9/7z71x6yWDNUAQtxAqvSk+3cc/cR0QQk
0AKaSAAw9bD5/CEfz3a6TIHXYyO7pFHiVCUCYmEfyMz6Qrev/fR5Mfkn+hkvH4VwwUc2CbkStDhW
hXNhhq80zTLhbVtw9lLKTEdZvpTNVdu/+8YKA/E7uFgbv/aIxTKRCjdnpIfLZxM8IhkbitIK2w6F
O/bVANzz562/ctSn/6eC9Pq+sDvKjhR2TUWPt/e5hKRv8retjbCbDPRYk6GOG9VfDb57oWtWZuRf
AcU/XaP9xoO/O+hRugCcmztwEK6aYNrwtrE2gvrl7vPv+3jfgKuU/w6BIZFZI3vNjoPvDI+Yn/Y1
WnW+pS1lcQMGDUpclS1wM+v9+vyJAX75/zdadKk60rrAA7lPj52LO9UInHi+h2BLxbJl1S6oO7oR
Q8GOrfbpG8qGLymwV3tyERJgMW7UHNQOdqXJNx2wFr7CYqP6DgnpZL6BHODZAiK9DxIcNpru+fPP
XRulixiRN4LiyrSD4gW14/HcjyoMuLTDfoYcvmKF3LRnod3nD1uZ0EsFEgrYCB3QukegSq5K6W66
0rmwn1m5wqJL4REgq6zIHHyIAG8MLsf9pn9KN1kMjc4Qpr+5AAupuoNKe5PemgtRZGV0LsVIZkpK
AwIynFxrUWzboshiPnteVAftEAlRWZHtwSq8VJa4MN9XltulQMkRcO1qa7c6ZSwfDnCp5oAK1llo
NePXLLDoUnEpQAQeLewMj7h4/tHaboqTEkCXBe22A4ED+edDYe1DFvuGrDAeMQrdRYqfxDyo7q3r
L/TK2k8vYoYzg5nMJmZO3GppZESXbkuFPGhit+X287f/K3j8IEospZau1/WkVB7M052iy8IhK+dX
HyDqZxibuhA6+PCtxt0SM5Hhv1MYVrxlpowBlOquGK0BwMq5XQNKyx9r7jQ/cQGCy1xrLJM5hMGx
F/cTDFihFSxPNW7pL7z1SsMstV29SttM2gU5thZPwrnDI/MAKAvlZtmF7O/KurDUXVFdu6XjuObU
tCYalIkb1LO4zS9PtpvPm37tIxbbNOPyRBgfh/ci74fznHv1TAK+AUsvGVqvPGFpbdYyO/N56WEC
jGcRHysPdS1vssn68aUvWPqadQwCnS7o/GONq6KDFchsizvgPgLWp95//oi1QLtYS4gUFgITdIyy
Mi/UrZ5nh3xtEC05Mn46FjzIfDjkwdc+7Mh0Cii/T8ZMfC0yLCkyA7HshtrGnHC5EmkwBWedRl/F
HtAlMcYOEuzleWqfRjIcu5TsVK0lBAvp19rn7/r0z86Ijsbv8ykwp8l9GJtf8Ima5NvnvboyMMl5
0v3z0xKmJKgEVjYyrI1zBQ/Zdjf6xRwHqUMuCC1Wdj9LV8ic6KDTkAvg0kx4cRVQnYVIEgfHzreg
06mKJ4kFwbaRAGyYDC4t3udx+UE4XbrtIZuZVFSDYdwqez9N88HY/oNbelGRthvI8KK5gvi2ta+J
O8kwpZeSXiufuxRBulitGezS7aMD16cwScsbEajrNO+3hqE4o7PumzPrw3Uu1d4Q+6968INvXZJf
FKukD5cW9GJF6CYXjb63Zxokt2bI/B+Vzyc/RLuXqK1ETdA2s/qkQNmzN4mQVsyGbZz27TBXysGW
Rin8pVfVfSQatc+ZlBtITB5NAxbS6EjrpPKqP7qFlicv87JQ+1yHI22dWASm3fQyuxuDxI1gV2fD
g1K+9wWqr+sgKK9QFl5H4Gnkm0x336gwD7qxfvSgCm+Tpr5zef87aF0nblC8HMIp0UQ9ENHhxH0S
N7b73Ul87MuRisPRI4mVMx+9LhhCdyqLWDOjYj2V11mTfcsz8mzL2QozRocQHnkHiWUqguzud9pO
dmhLcc0cRg5IrGpkSKBGq8457r6vTqOY772gEBthDSdHSb5ng1/tPFI85MzpIKQzqDcE56FJhjcc
+FhYQrtMmskgjz004ThPqC6nIz8w2czXvB+6kIxzEntmovHImhQypqyJWsN2sLe8q3r/d18XaShZ
+tbnwZ/R9GlI+/In6jPbnfCROC2IafekRIl+O1bDtih0EXZMlpGDMoMNWF9lZJniSBiuSvjghVqm
bN8o3EzX6V1hGww+SEZC1qHals7SDXPXglmCrN6yevzey3aKtKjGjSjwb2rk11R6NPbVDHVbwK5L
4Mmw7bxOXAu1MSabtgJ+hnE1AGmSpXaCb+4I7AQKK240C+BC6Ddx0SVZFEzVo0zybc8muJArn8CQ
Eh2h4LYdAuo5xVTWLkR6vAwpm+SWDKi+8frie+fWv4kZQZHXaEwDq438JgFBhMD4K9Ruc8Ax42Ga
HWjp7eFP2pbwsrcJhm/uPdqDfg2G+ao/O8TmnP+cUYug3Ao15UKd8qRIo6q3aci73A81hGm9Ze1Y
TUUsxfhAU/cP7tSPc2kfPJk9jEOOOklmrtVcPQbj8B0yxypK4bm4CaYcO3NRPnsjGmaGLdqc9gfi
eK+tyO/ZYO/dTlpIXjlk09QQi6BO6rtXwHIlGFL7gG0kFCKK5DEqeJytX2QH2wRPRdq1cSAAKs1o
d9vjy0OUphlU9RMdZi5K463gyu7O2ufa39iG7OoCjHaiWxScZOSpF+2psSwDPS/a2+fWY9nN9tEW
Th8CdELgQWcCpDaHOrI17rV1bm2Fwr5BFmLYFbSuvgETbaEopXDD0rHrPW54HYRIFUReXVUb1bgy
TtMqibiq4fGfJ/7WY2m++UthywP9CrLJ29jigORUhdpU2j0xEfyYK723ufbDZM7mmDP39wTboQ1z
h6PTyJfMn+9VnhzTDkbgoixvHbwK7DO7IOLZfBBS7PPKPKQWvWJ8/EFaTcKSJ1dd57WRM+S3FaQq
CYVQeOZOzGTfb2fU/m/11PKw140fWkM/bdGewHBNd3RE5iThno2C5O45ESMSjhOwLkU/QhOPpi47
KcJsHLeT3UA6W9m37kAPhkCRUxtYAVk4nIUoYXBC7mcZpLc52D4FTHf9drptp7QN5wlBAdelO4ho
RISS7GtOwLn3BkJD0tjDXpXeM4ZitzPgHtuVCuIuIPYWmKY67ETaRHNupeHImXOcOLtysqKIUJpR
3VjGzb/Lud3Xckq+KYautVPYnTBibYZCuxvOsp2sBhMWLTsNnFtx6XbjN0+SQ+Dbd9rrHrlV68gW
/cFnmodpn74kkwPmu+FPAEQ8BI7BzVxajdGQmtvCIRKyE/caHhM/Sek8kkL9nqzsCmwfYH46qGM0
oo+wvdca1ecbxDoMuZH3BzdPvtu+3UR9MjR7px58xAzqRDDP4fvAg0a3gwR1y0aUf3VtBwF6rWKW
Va9darWhpeWjNBilPjV+2PX5nyahLMRoewTOsNq2EospMrfP8M5+AskLhxB+9vth33tsZpCcbG/9
bkTyoZ3+lLKEOiEQ73CT9rcwcEHROIxDbvMBjsn5mPFNTVgDJVJw6+B8KrQFLtdk5EYJAdY7V25s
IEBCWjrfJl53RdsZMPLOZfs+4WNc+9MhEdlVTqpnE1S3dorbR+nN77Kb3i02vJqpe3Rt3cZE59AH
5a+TsOodyZIuGhPc2UODFKUZvYPBya9Blj9rL/3VWG0Xanvcqa5ByajzezD6JrHTF9gJfyMZKt3r
foL6og9C21AdkYpYGI9O7OL6PexR8B0Pg/885a6I5lkcXQGDisyaVIzlN4iZqr5nHLHC7RBmZu3c
BFi+Nm2nxK7IsKwOOfyYyYSqGlIPEei/yOjw6SGDAQtK1+TPZiAMQ1W9pLjtx56qfaJVY8V16RX7
oWlvndl/CmxY+yV0DOHsuZuB2aM1ODuN7R0GU+UQak3fPT/Zptx7Gj3nSU5IPWp1kxbdD+ogqMIG
140aqbLYkXYXBTodQz1A8z7A9ClGPtqNzki1erJI5KW1irLE3NKpeXCEPWwxeoIdlHcOTkPFb0tC
njBx/FeTKj/0C48cJj8dru0AJrl2j9VLIJaEMNedNm3LrVM2YuUU1YSUj1thHwK4UzP1KoKTDha+
QJ1IbmP5LLODwM+0Y3nvJ26w7ZrM2WSBLlFnDxjfpLw3LNEvlJR3vkDh7DhhLc5EgEvR6aVLzFPW
SxrDZTOJ/cG5N1YLsqWRd2Ss32Z7VLuKVJCM1XqOer/3T25GkTbEtVLogxh2Vxat3g/YT0TQ0dl3
ss2TqORVfXTGJAhRoneNaIbCsU7cOOn4IGTzxOpMHi13ArGcQlDDMVH/lvPGyI8z3IKUcwQa1nPC
+TiGRUHskw208V2LKuDDxJL5ToyAb/t1q6aw6Of7Iki6h9IWbiiR3DzAY6x/k8raq27qrs7Wzti3
1OdyClO8K58FeaitnG1bR/RRZXT15mS2Bu5raK+trptfINBDMiSV5LYeLR9IozR48Qgsi2Bufgch
gZtEA2xad3ZfzQeazVhL4SHZ+9Xe9vt5q3D1vM0nx7mpZDVuxYSWc1BScgULsnaTWMreQkznRNnk
jo9IvQzYVEKHaqBjO7NM74GZySED7J6nCoXg2PTMqDGpgni2BNln2pWh8nm/yZE8BomyElGFXTKK
Stg1US7Zw7P4PeeNuwEp61crRjfUAUARuungUKdJv/Vz/eTZMFCXpE62XuKJDWtsfn4pL0qs0Ttk
hhuADGwVKeyltwnX7lY1hKMCFy6vVdYEW8u0OrZU6kKrmMqIYBbGs49ik3ycsQYOHuZy7YEsZ1ki
7jLS7pVVkZ81cntXnjPYQOhVTuTTtLhS4L4/wc873cN7mkeFCya6P5UC1kh2FjcOL36VRSD1TrZ9
/UIa0GQYvPzCph6CP9C0kk0LJyKcBMifgqKyqYFl/AliD3xzmXY4doNj5wkUBqGmN9lypzQRpLpT
lPjFezY2TpQqBmcK7r0yCfd6jL9m47kz+U2VTW9BnXsDZlSEUzVTnKsw7Cqg6doOQXHwUMRQYB9u
kRpbWFyd2ySXqE9KZBxU08/cYioaYVh0QP0GFh46OPE0F1YE10MaV2neXAe5JyMOmegeDBsWgjk7
htLJfJjEzyOkS1azGcqW4Hp4Roy23XbjVF6+NV333Q3EfV1WWTRidMFncsBZC9vybaUxJjI2/vJ7
q4lTM921OPmEpdZ3rMEMQIA6yKklsBTUj7pPMyyvZQmWXtXHIm8epY2jTVqBDcurUVxRt0FuJGgf
POGjhBwuxbFx3DeW02BjaX+KFU+zDdR9ULzUsCdhifUdoo63OcAbewP7RvKBh6jMwvnPND3AcEjJ
FymfYtcOcHYbkvcq4xSbbx//f0HmbTdj792Trtog74NYJbsfPHCqqOvSP+XQu1t8CjKMLoRXFfSp
8HfMQwlJT5wVcP3KcfkZzR22sqXjS8BgubYjbQsVzzk83RPbwZY1x9mIO1N+HyQjBJZy9jBchT7N
JheRsXhz23ojhE4Io9cT5Fao1m6waONgv9GmcfeMn2uvHNbeIVwnYdGN122PQBV47Gwi1Tx3XZ7g
+hslvpumsu0ttL32tqzolZ32cuNWFt2KYfqjcNGNg2WmN62H4mjVty/Yv7Q7L4CkuIIl442vEGk5
tLqhgKa/VlWxN4mkIYCD+JhBP04NLHZQr6K9KAvYT8tn0+3gEhx1DZYwFx/40g8FzP4pvNbqqY59
gvpeVaLQ0wvKLLILeKfPSRkp8OFyu05RQJd1IcCHsLWp2QhluB52aQCtXKVQtkeGzrnLUixL3f84
O5PmOHk1Cv8iqoQQArYNPXt2PCQbyklsxCCQxCh+/T2dVT6u212VzV3k1tcYEBre95znhMGdTzEn
Bzi00gn24h5uZiwL3bOO0nt46x+9wiJIsS6+BYH/xiXOfgFQKjgNEPiLZ4qLjjZHUbUsV7kafkZV
A/ufIhFmKujLQ0ScxBjEWK8jT9wVnkMOquQ6BlkE593e+dA9Cs5ittsO9NBkFOS67VAZN7X5mEh/
nZPqZ+0hi1a7SBcvELLxO4iCAdm3Ama+vpQ3ik7QtMsC79V0TWxxFogdQroN9YHb8QljSG+EpHFg
kBLVJutXQSrczdCr9ha4iHSVWfqjN0onYqqbNVcQGdYkOw2i4pkA/K9WOcjiYkUE4AJZle9yRBls
WgODYNnhGOsgUHTbcm+89rze2ZlqnjAe3WdIEcIXU47FI5s5cg55F64BjbfYCUJ87mTYlFbQXl7L
adLY5mMBc7FibZRHwCHiGRImIwMhOwie1SZVcsIoC9LrBqWVHyjFFwYbmSiMc9OkVwjrzt5n0g/f
XMmmGGU4LOZ+Bn/EODXTK9zTdEPxGB9dhG4m5TS0m5qI/DVri/yqJIY/wPYTHltjQOpNZ/8BWUfi
qvJJuZubUn2YGmlFcTcx2M3nSJ6AjHkMcgiDubrDa6lJtQvbSG017cM1cgvNVkjUMoZMqkNf5sOx
GgXqZ7YJvJ3oEZDitj49gG1VR6uhLaEFGLoQSCtsJGY3ttHI7r+uUp5pASydv7aynhlLVClDvwWy
tN4HWdmCA673o+f//voaZ+rbS9Nv00FAZjHmD3ClYPs3FA8Vu6S0O/fbi/YRCHRtM1gkfzSj96xN
gMmU1m7y9R9+poS7tPzqKBc4oOnoQCc0sCM3bGGjEBUWV96u/+0Si9q/HsKMcrcmh2FG7QSnWtSO
Bu8VFfV/vMCiZawH25SVDIOD7YN6U/ptsXN5XTyhRNRcIFKeeQd/euR/VbqZKyvW4MgIS5nzI3fp
r86/BLv8vOFNlyY8iTXDc3y8XszmT0XV3M4juypn9QMazutZze9fv4XPW8N06cAbam077NmCQ4RW
2yj2pfmRkl2GfRjFScSS+kK74fOvjS5teBkQXrluBvdAabOa3F+tnA5I5VxBsXthyJ67wunf/3oX
PCP4q6FBPBDVnXynG+m8h67cgf1wYUCdu4L/3ytI0MvhjNLuMateaP9jCsTWh7t0MN4/qUhodBpm
f92CzlMzS5l5h8DPi3U6K5GoufxA6so3px0OzoBJBOWPS97qc0NsMYNYWZXC79BEyca0Pmo/3PZM
JtxgN6AmcutZwy48uXNXWjRDI9KiHRpZ9wBvcJRADuDHFeXY2aAAvm4Q1Xqjub00MZ57TYuJpeoU
YpO5j4LcyGekaudq1VH9LUS2I2JJxwvd+3O3tJhdSA5wjVtn6QGFnRppZ6zothPC6+3QJqS9pFo7
c5WlLxDOBGSdI3/3yMoPLV5Hfhd237BPGy95sE5j9/+7PHRpwUoVZuCqcyToLGC1c/QsUHWvVr3f
Xei0n7vA6c7+GtPERkZb4rsHOBlbtCPS5y6A0caHn+frGezcI1p8937d6BxhG+RYTJmH+n+zLYsa
9TR9nMviOPXdhbn+3I2c/v2vG6mduR+nanYPOkXlsBnbh9ktYOcRdfz1jXy+mNBw8fVTbPYkHyn6
+ZD+7/uwOHX4UOr5+tfPPabFx54NqL7jmE7gL8hAgmlit3htCxWL/kdI8wtz8LlntPjOwV5wgL4i
4QHq+dshbF9xRsiQjcAv7NnO/f7i0448MH58UEaPOGweTg2m4FTvk/+WpwrSyX9fceuWFDnDLtqs
YxCHA0MbKEt6b77wgj/v4tKlYYuSOa0UhbnAjxq2gRZrPORzC8MoalRxPdjbAK7xHGc8KPPrav9P
731p48ImfUjTyYaHaHhsICLNeOJj5rWlWsnp0kpy5r0s3VzU9rqZFQRzM8pCBYrnSr1rdKS+voU/
qpxPJqmlkQmhqH1QUQo9nu/tG8m3de+AQsK/A994RXQY8yJaFwL5R3XxNo7z1pfdZpx+f335M9/l
0sgU9RmflGXuofD1kfbZN/RjLsFBz6xVS+fSZOahQkU+PIjSPE1MblEmhd+3Ref5wid55rsPFt89
ePCtCocKekMYhnFMg06CojPj+ASJb2hMoFyiL7ynczez+Ppz1AA6C0PvkTCzIa5CmxCMkeAjlf96
hcX3349lxALNimMYlJtTqrLBiiuhI1aXDEDnRvJiCqhLliviRuQAG2CHkkEj0K0EyX6m7r9BL+jS
wdSP2NZP+WSPqBRWawDA7hvr05VvL0l0z9zD0sQkSZO1MlLuIdQOGIvTa1gEGxABL6wk535+saKz
2etr1UPZNvnsqqJRv0J753me/I+vv7czI5YvFvQGmCaC3jCixit0hANY05TyH2sTPYopFWh6FP84
bS1tSxmUJ1aHsjuipXKc6uAAr9prWsi3r2/kj+Dpk3lrmemB0xrK5HXTQXqW9rGg2FiVQFntgmbY
m5GAPd48g0DyO+j7dY0TZOFEiRfC9c9SlDpRHYrso2nUw9d/zhlMAopM/13eiCElduG5fyiHsN9N
vpBo42ElapDy/TiMXn7deoPaRohC2IGGCGJ7y10cDjyY30TuPVATdGgidOTAp9Tdwa1b3/r9FOwm
ORW33USgt+ir6cYvWxV3PaqDDoo2t43DFWy0HBHNgVC7cJLZQyQN2aWBbW5HHNGv2GTwiZU+5iUA
f68j4I/WEcg5VwO4GBusLOMmzBE1CYKfjHvIc9aVqsdtnhkf1U4LgXZed3GL0OzY5PCMxdmQM5Te
IbAOkMx5gB6CPepwHpM2t/3OAbksQV/ET3xvzDesG/tj4Uicd2GPBJ5XdvsoA0EhEnkZp6Oun+p8
NC/p6Aa7BuWxZIi42vjuPCU4xJlTVyhMILDpNwwNofXXr+vTZQeAtcVnoHGUpZ1I5YGiKXedAVix
U4KUF379070Ifv30cf+1m80bv2hzh9YwLNjOrFC3lNfQYrpbI/WUyHAQEB751Y+ur21MfDVeEO59
+nHjuqe7/eu6nekJKzCuDghwQe/PsQBRpoJ+d9BD2BWmn/aBGi85oM9dbDHg3WEcG80BhBp5tFdV
sI14gpS5deBVe8EvTIfn3tNi1avrUacpL+wRvBUPJVtexYhSrS9s3z5dU/G8FiueMw+KBQ4UslND
0Jn9SYbH2cpVVJoLm9Jzz2ix4KHjNLX9BCW0tHItSyfuonklTXXQDb4t94L97sxVllMPjt4ko5DS
HybLp5XvRd9FhIr8kG7hPhcV2ixffzTnrrN4Gb4Radd3OOXkXfWSV8jXCvkxGsMNWpB7C3jK15c5
886XxkuRm8BHFot36CvoQTK33GIEXJimz/324oXgzY7DyBWOr4Oma/RsoKMIXPeCK//0ff/fkuQG
/mk++Ov7k7kI06aEjCav5mvSDIkh9jZFbvg/PZhl2BB33LCZyz4HoC3bzF14NNS5+/qnz/3lp1f+
119OiNOEiE2b4Giqn5QZYxCPr9NQXRihn/ua8GQW823pc1kGwh8P2QRYh1cM26j2PuZA1sgDqG86
go5LhmhndLTCjSOcC9c9M2KXwUNYZjV0p3D4uc4bR8NQqEeXvZ48toA6br9+dH8c5Z+99cWsaxUJ
oOWHXk9nAXSzaaNmNKGjMlbpPN62qa0+fHRcAFI8IcV6iMislf5VNfbTN+vIKK6iej5wVKmhQ+s7
cJJhMEazKHsb4cBZnwJq9gWBfbPN3XyjO+Xswmpqu1VbA4eR9oN3nwW+AFqqDLcQy7gbV2Ovw6Ht
W3eeyxOKzcTdiMbZugl1sVNBDuZl/cuKaNr4VZjd2byGsDiMuEmxK4+KLaB98jWjE9kWtBti3VUu
BBV6So9sGLMXgqbTrtKRm8B4OG8CDa1sEBCbuKCcbaNU84e684IXSnge54A3rfQIDFbeFXrrkrBY
B7kbYs0Ih8RCswZVYwQVnNeN3bVDFAYeSS8VR89M8f7ig+9pm8FPN00HPWVPbSCOwIyg89vcTOwS
RfzMt7PMFPJbK7tcTeKYDiwBK2XrtlXs9Fny9fg69+2w8L/fZtj0EHtkQX9UYoTOQHZXDRgQcQSx
DJJO9nNX3QDN9lG4QidulV9ic577dhbre+OQKeJwimN/R48m9TzwCQk0MdAorbj08o0UXfRvK4u/
WFnyWbienmh/TEf2U1pvKxWaqKHbQDpQ1X5sEQb19dP8swf77GtdrPk5MtcjmnfiCL1nhcCCWsk4
KKjYIh3b28kMyusWT3IDPYP/HpIp3SiozbZRWWJSdH3nW4to8R0arO6OmFbfUq2HJ/Twwrui76Yw
9tKwv4sGAZVklAIOvdKCDfnGbWi4trYEGw6yLeyFyx5t9aFIEP1b3mU9ndeBYWwHHAOEww4EL9vK
huVVng/lBmbM4MCm0VvlfY/0Nz6rI6S25Fpy08s40uW4DvkIbTxLwsBJ2ozKm8Jxs+PsB/kunKcy
QScZTECwgHeWZtOml2BmVRNyh0HJmA6Ry5u7YhAMm+xKb8AB+V5Uc75jXtrg0FY129ETTVxAdrE3
k6kTOdZgszGvOUSY0RKCtWnlZdCrdFOf3YqsMtBGhS0U5+AmOVCCbPoov4SkObOKL+OvWmB3REqr
/Ji70a2BOJb8m5MduqbFQgWOfAoBWzceq2xYeeRpyPL11yPv3B99mj7+XmKVgZQCsV3HvoPfQkho
xAaWXdhonvvx07//9eNRWsDj37bjMbLHFmrcfrjUJDk3uy2mgY4I6jgBFceC6/syz3dl592mKv23
jQdbfPlVxoIZcD9xHAl7G4MMCOmwWpEOpbSvH/uZaWyJGO4cQXntRAPQBNn9NOirprDtSlXyqZY5
TCIgq1240rkntVhqCLS4EC8xAG2G+kXPzq5x6A6a0n/b/S0ZC9QhLckGI46k4i10MArSASh8LnSS
zqyTS8Awh/QmKBtfoAYL/Vf/o6pvCsx4CAG4MELPPB3v9H7+GqGYuDgVAsO/aT5kU24sJL4Xu5LB
51VsN1gGTYkSlgXdsvTAXavgfyLGuRvaKN11QDzcjW3ZYM8fiHIzhZ7+qEanJ/sWBqLfKCMNUOSy
aNIrrEDq3YMd6FXUbdciULcBL6q3Xf5q+3D8McJ6hVJWWJZxXvAQ2PFMJo7qT0JjEMrRrCbsjhRO
ACYxpbsAVPI1h8/qCpzC6Q4uLH7XhW5+rDAon5RXTpu29LK7gIXZZrRcJpoR5zXwSfNWDoB08I6g
AHha1e7qVBXrYZi6ZwEyukKhDid9yLjL9iYqwSJnFriF3DWwuAgBCJlPS8yOefG98imSNJGFCjHT
ABlf5fB6m9PZHJkt7W1YldM2cmz1DkG7cwtxuL0j4B4fKphS1p6uotXspLCQWcbuAYaGGaUpBnlo
iqzFGUSPNwWpaLES0swbd0zlhtuuvHVkT9djxuQVt30DBCBk80RK8UFtS6+8yjwXHXLrWrhEKICh
gy1BNi9GkhTOrBKQU8VGIyApdiNXJnMT3mRBe8VTVUOGOL/SyedJBQg/PG8qHiDlBZ1hMitEtAwH
l5bQmdoOFTZO5o2fNVcVjt8rk8mdK+a99TUQnv1ewuMDzM78uxn9azHpp9ZU+cbjPjwIopcJcnsB
3K8nB7ty+ghXUwc3ikdWpoRRQ4roTkZNuWJB9MqZ/EVcv97UrWKrEB2nmNj83jk5S1xU0OIiq59N
0cGbwvSRlEERMwBPkxz1cBw/LS5jJnRXsaOLpbK/XKm2MzXvXeZ/55m+Q+cKJi7UzVA7RyZJlu8p
ZTThEenhonHeOgTEgYEKoX96ytZSM4fj3a2wjWDllORC38JvxpLMUSdDDER9zFJv3eT+xkKsYxEF
doVJ9xfUkQ+6r+9A4ksTlBrxfxf0DUXLKyAnvrGWNQ8F8d+MS9HY0JWOB78m+NI6srG1F3wQU916
PINDkY6wAxEDRQKAeHjGOVQQAYP6XzhxipybFR+4TiBNeNQzvKWNrfcw+zq78STF7WT0MVnQ/FjW
PAS186PhdMJE1F0hH/ot8quHyVMxDNRPMAE+l73/G3bVCmqa9sqtg98TgajVJyaKRQ7jUkdQarQ9
2fIe0uw6TIvYZ9VV2ogscRmqMib3kavL3V+lbWIQymBOlKTAsUrfIARq77PywRmLHdIXXtALLWK3
N5tMR9eymu+IVd9rOV+3zEFbMRsOtYeXHLLyyhMlQHMloWswsk0yBJmXYCNrEk+wG52Jn8AbPkyc
flMZ27c+tPJz30D/6F3zIYUjv4QxbpiifQ/WAuSVt7SGN6KbrzmS+VSKsA6/t7t8hu0vmL5p7YFP
Fa1TeAbCwj7RAvsKoihyOqHPZry+z9pp5wic1FK2qebyd4e1JPbbZkOVFiuvJd9kRz7awn01Uwvk
By89eC8Mhu9QXpugMRDoa3wI/gjdpkRsozaw2PWUwjITxWlezFcmjfoNjywEGr2XsIA/Qh2W1LI2
EMOmkCw37rrqsnldEPlbCnlFU3KDoVqv7ChRvWbsJZNpkqbRJiozvWpctU1Nht4QvQOA97XpJ52E
oPUmyCtIApahWXHaUrPmN6jBb+hVQebuI60nhw4XoRQ6ncluNhwWGX7kBJ5L5NbA8gRnBKkkrDuc
3TEf0b6FVPd1JnhS43iDo4DdAa3xS3vVzxnoyHhUvYhLZt6QewWOYwUVo3EdBNlNb0gehNFTZsGp
oJFtghO+KSQpjrOZvY1csVeYKZgoYIXRM0r6KcAOaZNe5yqCxQT0u2mU9jqoEeRd0e4uVfbW8SII
8gl/Vg4GkKyj8U5bf2WpvXNIBMtLhKdu13UKAbpHf0C87T22VT69ydrD+8kzsmppAS35qI96EL+m
cnpIOd0WvIsVzqTgUaevPQbIKrf6esIEiZVk+nBIdc0z+jS6rol9mm5thAP/CM6W4f5RpfyByUnC
65m5K5wUnnIrEfKlZwJ3RCU34ejC3Odc97l7bFC5iHPf3XA4yK8oK+e1m2Pe7rJgrWacjsfe3Gq4
YxNfZvusjZI8A9RLIk5zBUEqJt8eqx/M5uEMo7FxrwYW/gYw/W6a2R4Tzs9Sw8FIdPUz7M1z1Aff
CfP1mqX9FjiUJ0SYHmDxpVuGVsiqJf2tX04kLgt/7ymUEn1jdx1W51WtzbANEHkNe63GC7AIUmnF
cY4csRJ6fkvZ+KhJVCTaenu4Fu6iRtNVmrevdNQd3kIEV4jkr6Wc99hSALk0kCsSYdLjpCeJDwUy
qKPVu9cimJArZCbAHmHgV47eXeOhV8Wdaw66bxnOV6GT/i6Qu74aSIu9exE+Dr64L2dxbxBTvMpS
ezBwTyTKkziD5ZV3NJWK4nnqumSu0tsMowXi+cyLAyt++gM6z3OLFd6Gzhjj4TNErc73I3zcq6Gv
X2nOCkR+MRk3YrxVkr36s9o4dNg3GFcTPfVlrObgOuQY1QplnoGUJ2dNHa7knL5A8A1TY4iS3Ujk
E43MTTY211WBFc00D0JVa3dAfehEfVY5UmeEH+xKiaQux+dvQe5/C7pxK2XhwBFdlDHIsxSdpSxd
hcpduzJ9kBG6CviAY0ZyF5iy5qbjlU5aCPjg9SNj7P3xOKgeBmkFIyUcAzqGDnreYPBMq8FmL5PD
jqxr17C6EBhWmnsE7iVKs998mB4q4UBZODpdjKSZGq/bfJsLcQwNPj4UHrxVNTAUWbCQiDmA6SmU
W+27yNCbvWcl3J8N40fVNo/1cDIECC8BiXZHS466XLSdJiRqGgizgIQE8D1DZWuUsHWmGXr3BDCR
KmXvAolFMHCi9dTAOs6Nwlan7KGWV810jQyg6ibX1l3lIGmvEf3hrWmf39Sp/kVtlK97zMarIJLq
nfnIV030mIFaXhYqf0wLsPNHjhpU167qMb/xg2AjZP/iCf6qK0SX5vN8PXTji+rpo+a4fWQ+PbhM
guPLxqcwjL4XXj7GSBRIGsTPJ2MIZ3FbAFyG2EqYVnX0BlvkdQ1nJkJirgrOD9QgEQ9IRh9+LsY3
HFScYZUqH1FBbl3r+zp1gR4oawyOULbbzNHqlgYuaMqixXQJ7zvekYasFM5m7vyqvRDd00JLkyam
xnMXoPKlMXEYLJrzACe9X5sCEfVTetKKufOxUISRuO1zAAggew5kbLDFfwnhu5sSjpYpfMOjaLa2
mOV95Q/ymjIvfyi7OrtG2ad5FBrykNLx8wfmoqgA6wFXsOM5AbycDL6eu2oO9ctAM3VFvAK1Vw8b
lq10vP4OYWfjb15m0QlDSXsdwxo171zjmn2lHfgeiDun/BjggD6uFEmDW2/GRJNVYCvAm2xH/9Fr
HXggGyyezzlorrGeAayFbd8Z3FVnMCYQIO6KMqkZB5ArTIExcNu5v0n1DKWfhbDtbsZf+uLrLvr1
9bH53HHt9O9/Hde8HuyPVjdoCFT+c17iMGLr/Dv6b5fkYGfO5Ut4XO2TEYQaqY8NDkQFZXsbjA84
p9wC5JA4hnUXTuVnKiNLeBy3apaMoYw5uuQekUpbWZBLZNZTBfaTWqK3KF5kgXZLB9W1AzvVwGwd
nbK54OaZXBj2CKK1tH1t/OFC6fLcK1lULqkwoQpgHT2M7BtGEOR5txFMV//2vhfFizTtw4yzsT5S
VsNTFJWVePGwp86B/9b5hXbMmTtYot+sFbPbRvV0oE2ZFNmVcgbY7y7F/Z0pYSzhb5kGL7oRpT5G
VVHf8El0R1gWnas2ne5pFVUX6jB/wG6fvPUl8E3BieN0OJwcyb3a3zYqvvVIsudNfAuXKab3o9xz
eLz6FeJqV7H7/shfHsvHx2Kbrr9+V2eG3ZL/prx+prwv1LHubTzP78ja0TgmV+ljeYpmAsTj6+uc
e6CLOSASdSUCAAaOIf1mMfGV5W6ATcWf/yl5xw3oomrpdii4NJNWxy66LiaUD1hs/avGlxe+/XM3
4P13EhMwnhZCKbypUjcfYYA6Qpfl3S1rsPrK3rmkPT13ncU8EAoK9VFTITaq/j5Ezo2Htbcvf4xW
v3z9Js59OItPP/XbaoZbrz76muyQ34EdloGoZ6AglHx9BffMfLxEenXBMICBNTXHfBrSg6BGQuJD
UNTHwnkTBIKs0og7iammEDCuIm4FICR9qbN1BBL+zvmzX4CDA1b9Jroq4d25YYK1ydd/3pkHsOSB
ofgZ9EM2yuNA2AfHaIe7Ifg9Bv3D179/5pNaeo2qCVl9NUznWKbZXgxwyTc0eyCyvapJ+VRja18Z
x174rs7czJIth32apFAeoKRei+FNo9TwmCtarXU7i83X9/P5qsf/L1DEGUOC5mB1dGZ0tYyHv13n
qGx9/eveH0XDJ3PgEqAGxIUuh8Y1R1P08tF4nN+MaQHPpk4tYmHlMCIYx3TettVuDyUpFP2bmtLo
O3rI9LGDukth52iGQwfgxW1z2oyNkU5hbCyt95Zx0qikZzN6MAKyLDQ7s2rYjVrTp8YvYa8P3VDf
jLOGO7I206Nqme0SIHpwwoKVu2tj1RI4H3u4nneV0oBeRdIfHjycOe9VFNRxEfSzxWbWYoiHOG9A
FCzcSK50S/KNUlJsYEFXsZcz8gPfXvgjj3r5PNR++1Lhzn+nSIx+NphDns3sVYnppqFfDTJCUVQR
gi7GOAGa4siD5zv6CjgvdSS2gD9/VuwK4CYZrigFIy6BXzNAGQMNebhkkdSW+H4EK6weCbYpJYR+
v7TvlQDRNuDLw/9yhbANUEoaXkGS7YlK7TzqQNacCvKQ98J+g2HeTShQPrsojF4RU6XjKi+H99oV
6roB7GmLMsl0J8v5ESyNl9GzwwHJldFqOh1/aoHDOMk8J6EAI5EIF+lnsK9TDuspLKrg8syVg/qP
ANkq8rxNGeVVHM31sJFFc1OB+dX4QA6z0bmfaW3WPBofwFLEpkgSHE2ywrt2S79O3KjZB7oGk9gY
N1EghsViQDAJcclp5kl/cF6BK1a4+TqtHKCfSkDLbCubNZrFoMxYhQc8ey9OHYBr4nTXgmOtd4bw
BBbzbmYW2m0NoMBKSgMzP+oq8YQjKoA1Jojx3wwn/E6foEk6bnqtUQh0wt+1Vf5q6v0/N+i8z12d
IyoiYPEY5Yd8YgHqYwIsrtZHIEwgsHsZfFBNrME+aUQZHiicwNvzPLyr9NBBCuKkWx464Vrk7m8I
geSPIhDZAVvcagtrcTbG2kzhLQgv8yNt8WompMSBcu3LG8A4ml2ds2FLSPZeSEa2WVfcTCm7lSda
QBM596JDPzlnwEgQy+otzVBg7Pys3GYa/TMeyGDbtmRYhTXGTUh9qE5d6LXgIvD5cFA9qdYsgsN5
LOUD4vWu8TpaQDFscz2DQQFKNcteQKd5RDlw2lnptHdBCfZcJDJ2QPKWMvFE0l+llhnaORColqFj
3wYyvbaOUHtbhfQpnyW63SiCQUo6RWu0+dHTx8fHkKnoKohAtbl3fJyYien6uOMDgEpDBVxcH807
wRwkcEfAdfQulhJAweZ9O03+igr+UpdVkaT54K2QcvvsNRnKZJ7NHqxE2cqL9HzwuJWJl8lya6IG
8ZwowgFFWr20OPpvKTY3oLk01WOBKSiWA8f/hKKLQXcGZmHM3xudPjhR0+6oCvO4rwp/FcAXDBp0
BoOPr55tqr/zUvNdalzQtrmDYydtITb3VXBtbYqqdjmhEmv1CUyDXBjOA0223Sw11Bt+EPuF315N
2mXPnp41KmZ9hSqkI++bDMZg3wA3X6cAIgbSQgfruoC0ohUEEhRM/FJhCikbNpxGP9rwpR7y67Ax
BTpOIfs5oiOGXO2hjJnrAg3sNWadzba+7nG4f6sVaiV1VVYHEQzQG1SMzteulcV9y0DUgv2jgpKw
y9we3zz1trVFfju8OnrnBOOHOIE4Cdw8qFNnMsY0HsSUje4mHHS4N4Nxftkwqm4hIy7X1qTFYUT3
A02PCVWxuLC5/8hGU9U7pNQNN3kFtidKK0pBrtwVj5NLVQl+Wtls8y5MQVqbxXM3OYBQNRVcA0PT
rTAbdVvwA93E45Pz3g6O28T9PAK/oBVFNXsGF9Eh1NsNfuC8tVxMKNmh6/FNGl9xqJAnJuK6Dbud
B5ekWguQ5aqV2zj1VdNysmEGVisEpLFTSlo23HkdRzXIC3gAEh0tYBUd0hOAYcRxxqBonHm3aG5G
P0gwuT+/XmQ/X8KDPxu1v07gKESa1qDNctT1dD97Gp00e//1T//ZYH+2fJ82sn/9tqiGyAfApDny
e3OV7xBdF2/a1R7f03fYl3Ti3c+H4OBs6/WjOOygV0EC0784/dzAXRwqao3WbDNwRI670yoA/7a+
kezSLvbMzmoJN7aFaeUscMDsJ/rQev0rklaPleQfXz+3k47zs8e2OE+kXcsZySC+mVi31iBmhqV3
M45yE/moyQ/dPdDpq5lfAKKeGwD0vy8JaJwIxyM8qc4gZ9qaGS3SioUXdojndryLI0VI6dgI4aqj
mza7kZNVlN2NrneXWrWuTgQT+0/4fjdYoo693nAFiWANy4kGm7G8ZaXzjO32WpoSnPt6p4m+sI0/
jd9PXtASIasH4DRG2Amgr8aOz3/yEGFWjRVmp/nC1vfcFU7//teXk88WCauuMxyohI0xS0FBonI4
DNH0FGaArn090M4cxpb4DDFoqfKssocIhMgCC0AFyJ3K0Mf/lZv0QiHj3K2cxt1ftwIUyEzYmE6H
1gDwhjKtoQgiHpqD38wXhvC5Syw+mFDzKO0muMXnuohVKdZQCCSzB3fk8P71k/ozb3z2yhdfSeGi
CKtlTo7m1XvVN/O38jAWayx+/ev01t4eou9MrsiFVKMzEwBZfDTY8BbUuKQ9TimqyAicYNgIEmhz
d3kdFBsLPtvWcyKomitv/HOim/oLc/aZ2YAsCnRhk0/5SHRwkOBl5tzbpZS+ff0MPx9tfEnDcMF2
ZCIaOWKIXsujbH/U0BOo6th2/yTy4ksOhqXIFNT9jEZBbbE21+90AJ0i0+n/ODuz5jh5bgv/IqqQ
BEjcNtCj3Z4S2/ENlcQJSMwgMf36szrnxi+fu7vKty4XNJK2hq29nvWlNcVb8i9inbsAEaFG0uvf
eqOTDdC43hawLXMlcfl5v3v+IupnWwsp404estnim96Q9pFZTflQmwSMnRpl2RatKIodJ4PySD8L
L3fMp8sZ9Zb6lCIecFGfkfKQY4fY31fTk2q/X370p32ORy+GE0HtARi0mP5x0PzZ5ewXrpix8ic9
jrzdjXFw8Ln8ojPfsBRkEs0sM4++sy/T9iEd2Xdjoa6ouEb1+Odx8z/xT72lHhNlEy4YXMVwcHFz
cqhtpVdA3sZbUQ7YRvLSR7FCQ0g4+lZ9nEF3Q8BCVvfEJ2K/+IDbAr5Zet7jYDnOGhK4duNMxBAg
cAnTGw5r1J+pnDxrB7CNhQu5UkEXwROoeZSKRhD8f/g4udx0JM43g+D+39o5le7o1ooMzNp2GWp5
fwO0VsBYk/k3aZyDsd3Z/Oly857px3+ihA+TOM6cjajybILjiXug8fDYzOonSrAC7HyemkpcGS6f
TuRo5WUATFnmx1D/HcpSPo9jvIUrdFjF6tGq3CtZsU8nOLziNIA+fEkzgPcxN3Q8WFWzi21rm8FS
7Mog/DR+8ezFUodKMqpNPNYHFKik20amR69je82LO2a8LfxbvsV9C1kT5r3L3XKuvRYLX6chOnYS
ZIR7LEv5DbCzAU5AqzH+c/n556JqseoNsYPruFjTAwNVLlQTab77fjvt+sa9ZqZz7hMWa50v3BTX
2yM7UJuGXfFs0nciVBDH7ddmN28xBZU9CswTCRWck6bAI4n+vh2nxwTGsVdG1OfHHOot9VgJgIZs
yov2UIIgu0Z2Zu8EXZCjWn0FlOSqnYIutG77CKTO1f4pCeNj8eJF115/ZkAv5Vpgco40zyGeEP4w
fZ+oJ7e5x1A8d3kInIn8f+a/H+LFQ2lAV3e47iLIjulXW7zO7A77knB4v/yCc79/EfPabahns9FB
wfEcTfm4A0t197VHL2I9oS2rRqPooXPap7Sgj409fGVXiz4/fc2HZgFkHpWPOR5dKfupF4jovkSO
RLkg98G/u7kyts61/iLAa1RlkVqAM9AlyF7UVPgvjS2tt4GVDDdk0v/rkqy+8rIz0b6UxyindnxR
9Awk/GmVyT8oelx5w9/LfXEmzt1FnOu+SMHzTdoDtZCiwSZAKdQeeC9FcaWz/13vfrJELzVYNbbM
ZWyd/BQD6Mafh1tsmovvenU/79soC9ot/aFxofMEzmdo7VD19VK9FL/sx1GteMh3KOT9WjsulVrw
JM3mJEmdQ2H0lit92hX0t1YGFurltjwTMkuplvYcf4bojR2axK+OwnhgePrGuTK0zz39NBY/DG05
If1U9Al+PvN3SaXfrN5//NoPX8T61NfEAnjTOQiMtB0vnf4bCukB7738+DMDeOlBStzepQZlTIdi
UHufiz/Cbd5t7l/Znp97/CLma88C6yVGv3Z2tXHrch+zJrB7s/7ar1/EeuOkxaxs4x6Q8llz8stK
UWQ9fXHfs1TANCVOsBTyugOuh95bIJeM7DZf++GL0PbzsmKYad0D6FqQYNqrGnXwaXPNye9csy8W
8NYpm3LKOnrQFrvTHo9A+/CjFn4UX/v9S8mLwDVhrhRnh36AkqaBxV3RqCOb1I/L7XNmEl+KXlRH
qAsbI34YuTvBmA0VO9K+r2CxtLJAiQqyyrqSCDkTukv1i/ESLElxC1eNjBWB004WZAvJleP1uYcv
gtcV8N3hY9YfRjWEA/C/qX9NfPpplhBQk1PXf5hyYMQxNB51zEH3ekc1QxHtABMhBxKM5rEZ4pcx
vrainlmHlgVhic9bFB0P7mFIZvE8+bArGL3+ZKaI66AWWJzocqd/LhXCNy3COW8LO05TjwPIj9rd
rNEzDnPFyeyGqa1tK2+XaM8AbVnQ2wqH+5Cj4m9LRd3vJwhgvick9q4sSOcG4GIb743ZXJTCxwB3
J5Rp8r5aO3OfbVD7WbxNo51tqJDjlTF4roEXs0HVpiggTTLnYDoZCYFcH8qyM+2vNeq4L7ftue9Z
zAhzzqfW56o/2MYLT5e+aho2UKQGSvzl6veXXrKsIsvsWc4SUtVDDVSgql6t7tfsyKAdDUQg/pWp
50xMLYvJGsvBHVOcuofcA9yfeTmg33FzRWx3bgguS8jGtOFTohFWNstgoODOJ9PntHjMdE9vlQc9
FpDMU3IrcsZRKc3FWnoy2/Oma24bC4WhcNvJyiuz4LlPXUwfnWhtMwwu6qX7/Bb+N9/ivL/SVWdW
iKWN6OS4BcQZLT2krMlWPWoRDhCpMtizpPIKc+Pcrz/9/cMMZcW4jOuQlj3kaT9t01lzCLZt9+Hy
WDv3AYu5Qgjc71oNBnSFSisr/tEWfzVq/C4//ExA0kX0lzpTGiYS/aE3edRWUMHZYdu+++zla89f
BHxvYNaSVwiUtPmW2jdqKDa2A+s4twm/9oJFuFMxlpaVo9JecLMzUFeCRmme5laG1EUJ3OWX+OjI
T04Py9KvGtwO5Ft95wD9DCweCh7xuN+5FsPynN/UvYUyGYaiDFo468tvPNPpy+KmqoqJ2/p4oxhR
1+HZyCtb/B0MpcfLzz/T78ubXRS+V4rXaDbMZCwQQKUDFSKeqIAdFNPfvvaSRVTHqI6oNEp6D9Cl
/bGqKrRHb59rXHhP0xXc1Ll2Ov39Q+iVPmW+YPgOHcPmDAYiwGGuWte90vFnInt5mYsSDNvrCg3/
t6x7IUn52DjYwl5unXMz8L+/f/jtegB+xa0x6U26ueOW9bPJh9fRwaVOYTDvwh4KCh3yyom/06D4
x37x5I8SvBP3Worw3OfR/7YeSB2cueI0yrD7fxX12PyYIai4MobPjbFF7JfYEI5Oi62/qqcnkrdq
VTG5dbUkASrZrkzv5z5hEf+lgesEm7FI+oLcQG1zY1x5ZU97ZiexrJGUbZd0PnCxB1o/l8PR1RSX
E4/SfqnTawqEM3vb5b10yWEXVA6Je+hxM1EaqPSYt4Gd4xGiozt4Kd1Zk3clGM9EyvJe2p7hfBmb
rD5kpOnhRSfTMFfCrCESuHIEPtMV9iLcjaeHpMt68LjEr4J/H9wrV2tnxtHyJrpN4nI4lVwewC3k
MEzk84MLbWs4i1atIQFrruQ2zrXQ6bs+xCOAdb6cG/x+C0fVtl+DNh8k6krznxtMi1UcDn2mGwEs
P3hGBgTKxgksFBfiTVI92eqaKfU/89ZPVip7EdGp6vJYJrw4EJ+zNWUJudUd9x/rCrkDjj0PvIKG
NEdFZW/sADKUjgZT7OogGQ2UrpdntnMDYRH4qHKN5xn2NgeUZr15fvqLo8jm8qPPjYVFuAtcssIr
Cs045ekG2rVsOir+1OhrcoDPf7q7vIfWxZDBCwrPz3p4L7r1ik7vl3/556PLXV5AG8qELbOcHkgp
C7Q8bLnmHNypShf1+vIrPh9j7vIOumrSmrdTDEPFAnQxSWFAx56oN+2K4WYEx+7yWz7vAnd5Ee30
MTGMC7jLW7jIIJD9kwYadwvmW1c6+d8J539HsesvVnXIMcY8dTCp1yE+YO8Fxb77zn/hbnXXRe79
FDhRFoGc9CB+2E/+LdmbG7XNH/K38s2jkRVe/tBzY+H09w/zQVEmppCo1Tu4dvkN9eXbyfTB5Uef
GwzL2aCqcb7XNj00jX832/6ThaIUnCev/PKzDbiYBkwB/zfdCHLQCTS7E1ThIUR86aPJOyhaaeU5
QatFE0qrAXMJqImbDpZZR1RMjrdu5syhlWV1SABi2adpgvsoKeAsrAXcpqSCU1o9Nyur6U4VTkKQ
gDlGv2UODPOsWZWR60/Ai+IO2w2M1+WRrZvh6XLDnRt8i6llgKtqD945OcC8xKeQ3jeo2/6RQu99
+fnnOmYxv9R61LM34FKTpM6draY1atyRhiFXTt1nhtTS7qFysbF3FaEHX6fAlPC52ajK9q/E/5kf
v/R6KIBQ16DftQfUIv2pUcgaiGI6Ao7x+3LjfH4McsVp3vkQEHBUatzOgxsOcYQIOLx2doTCO5yr
Gl5wtbOJUa4bocydYLSNz5dfeq7JTiPhw0sbhuQfvGzrw1CTt65I3om8Fibn2uv09w+PxmOrwpkR
hXNCnShHYXTkF0V2jwu0dnP51597xWIO8eA46cFriR5QxQF5AL1zwRYc9HilGOzMjL/U2JRkJuB7
Is45iJ9d5j16JP2NMvrXYUju8Pcv7YRdsZhOEtKghB2vOkBVKkPP8zOopgeyGnDxn4/VC1QrVxJB
59prEd8aESGIZw0HpzaPVjeCI1esh0I+XO6OM9PH0gCCNACYDnQeD749wgJvWAnYE1qAfRXsytR7
5gOWHhC1Lk1W+vapR1wdAnDzxxa9BYwNKEZf+oal4QO3pAOcJN6gdd4fkO00WZiB5RLB6hXVmlUH
UcHlN336LcRf6vHgvgi332qOd2R6aqBzn0FVth6/9OxlSmVICjW7uN5DTdOTD/6Z37zLa2Xrn0YF
8Eyn09aHuE5MLTNLJ9aupX9hLbFy8l8tbFmhjEK19zU25ZnGWWZQSpggc95WMB/tXnOgSIqsu8lR
1HW5eT6d9fAJi1kP0Fh78FGkvIPwaWMrd50Q/yshhkefPuhD62jbripM4/Gu78pbIYcESjb60OdX
K+A/PdTiBYs5D9ygGVgpLnZxe9PVyQp1vWHaQRUHx2OngH6zviauPdfR7L+fklekhzAtjncnD2BL
mVUyoJthwujU1QrKqyubgnOdsZj+JpieMKCM4l1tl8epAKVDfQ3/7f87x33oDDloJFzgfLITvKeB
ouqb6uD8abFkVyXN7vJgOjdUF5saFTNRNwS/Pwb+MstwsOFiJeU1LemZ5vmfPInj5BA60ng3MPpY
6Hbv2vlXlk+4ciwimWejV1Xw00ZjeG8NgFOgyzQqgGfCNe+Zcz/+NLQ+dIDTDBz1Onmy75KWrm2j
nNvZztsrJ5lP1xv8/kUYE1OwBnDJeOcYa+MiBoxzX+UD6CnkSt+ee8MymvMii2fHjneJsAPa/oTX
cpjRIwbS5bFzJpiXDpdKShd8Wife6VYdU9b+znJ9Rwp2yyyo/eBPmyF1fPlV5z5lEc1uAvozrmtA
ZUaamFrTZoCRBAhkD25nry+/4kwkLNMjDi6pwXlm8Q7qrMAuZ4AFa+wBrh2Nzw2mxe6l9mFB4UxA
E4qB9pH2Yhk1buVdWY7Ptc8ijEflVbmjTb4HKBO8rirV/TrxvPdJjORGuVR9adBi5/DfkAAHZjB5
GyMk4EsAReU0ty+eI92N05HyhvRlOkSXu+PzLxLLbEtRTLkPuF+yd5td08Ci7kX1wOS4V3bH/4qq
/iePQMQy5zKrVniuaJP96+vdzorubuWjs3E2B5hzB8UKvhcBDarVIQ7e3VW1slYozdzAUTtgISzD
VwBohF1I9u5+foZQeNPcTNWqXtXBkxWalVm9X26EM3BtsUzb1MJidg+X8j2kG/5eTRVufIqkSZCA
5P0+tm03qtNJAXsGY6EeVXeQK6/4jCKByz/gXC+c/v5hCqzmPvU6iVbK1Y0of3nkfqQaOtPuSlx/
vkqLZTZHDF0zGN9L9oVptmDZqRU12f1EAMY08W2m9fjFF53C8sOH+EPmuANKCPeJ4VCuxwzVyCQu
82nF4Oa4rwWVG9IO/OVyu30e7WJ5KgJx3hYe4O77ygz3lW/2PWR/V2L9zLP9xVxoJV1tsrZP9oN7
YkBY0ZgNV85An8/oMF//byvFHjZNqGiS+7iz9Lq04WeSFLDGLmBvo0nFIybGQM0VXV9ups/nXOEv
J0Vof30oxuTe+DxS8gdJ6b7trk0h/3aVn8X4YlY02h9oOuPxsxCRl4I0YPgfknQyaEr4uRewxuKd
a68a29u0FWDouSh+jg57L1tgwYu4fb38mWd6bJnaKWmT1WkPhXWT8V0n433PrpV0ngmgZV5nJHKS
qW4kBgOIbahTrQcovFHz68wukLX+9vIXnOmoZXpn9oeiyYE035POhnp1eLBl98frr9mKfX7fCRr9
Yp6pYftFCaAQ+7ilAcnfVE5vRGZAv5SI1eyt0N+opVflCBzbZCILtSlenl2ZG8593OnvH+YGT3bC
pLA63w9wia27HzR3dxn0+peb7lznn/7+4elcWWWXuUTu23L6Q5o2tBz56/Kjz8zOyxTPZOdC6Ell
e81gc2O5WRoARkHv0i5lO3+OWXT5PYSR0wzwSSiJRaRy0lYZFJkMViWu/8PvIIWwh0E+5hRGuzCJ
yorfKBxI2hWFRR/kPXkrdtSv+jZQjl2btVXaBLz+VjffKzBR5iAlag7ZmM4PecLceZUy5d7AGSDb
JbiJBJJEkBMgVroGCx7vnnDl6lmrgvPid0EzHY058CCrOfHodqzgJZQqOv8Cerq4Q8ka1hHQIcu1
49dpd3I1qkLWxPCn8Adr7IKesmfNQKwuSpp8H2AMEMIFAb4C8NxeN51Hg7JM9abTVR9wYIY2Hgqd
Vv4IeOHcUvHOG2NHWJrLcHItoGQYj+VNBwjSwecTuJo5LjuDdmpZUJuB7iju7b/NdQGEXwmZ/myg
yRexcPdSsPJ3m9bFTdLO9lufVN7esKF9aJTJgfj0koM/8jE5wRTJhgtDfwoJCOXs9yJolYJzXF0M
JOBN1UQsjb15RfwuvqNZCZAwi70ErEhYk922oqnvgXfAAGn04P9xekKPIrX+VigfwiYXr2gdga2L
Ns7RTnM3mOu+B6BhrpAH87j3Aqgv+20EQTYd1gbjvZhp/6fCSR42SP60a1nD1iZFvTqwDGm7aa0u
3TmOmx6zOhnCCW5DJshcFyDJAfYyDzEXWUBh+PYox0o/ZKys3xy3KtcxSfjrOBidh9xWWQgGS7FV
cZf98kXKNTCiDrbkIP4xBhgPiKGZdu3I9moaIAhgNmkNdfEApn4f1IDWhN6QlcDttGmHP041Fnm7
F9lqimfz3WoH873ClhX1m1O+wzAFFU2SigFfockcgW8wPehSFfcONEDvMvPsnV35A7aGIFkHlk47
EjpaArQyY1C/ykkNQTJlQxZY4ELekTwed1g2u72wsvzoDpUGLNKUGDE8lej0QsIWmemqhOJ4gM1e
kOvK/Oy6vtrA5sbHBbDXEaxKU6fuqmSQ36akyULkZVCtJlK06QrbixbRNnBwP2jurEqvHW5jP3VT
gIVLJ42MFRcsisd0mKIRZ7MTmgjwQtNlfMtx8/ttzvLxVz3Oc+Qmuv3TAg10Qv2g2VZ+5SbQIQA4
ql2W18FEErDoS7uP1zLmcZQYEKnS2VXfCl/wmyTL23sFdWoXdOAqyzXSIfVPXfPTWgpU0F8XBnAA
1ghur93Mc/aORd3IJ3X8BHvcZJfFSfkmk6HfqpL8UF1Z3kH90W8zK3cfpspy7nHdn96hONneMhDJ
o1F3bFd3ebVOEVdhqcErQgGzu+0rWm2cuqN3skhtaBxlDxm8Tjc56acQdAfvOPbuBpyVHNqqonSP
0u7bd5GVQzgSN36qHRvSmYHGERXzvMHvFD+wj6jWblfI24I202ouRRU4Jg193YeCtTAacao9qTQQ
3Y7x9SZmPZgCHi/TIO1GgGNYP5wQyaaOeps8NXUCrG+sMrgbclgcQiMaxpN2OIqt6AQmFYyUIlsN
JoIl7HGU0vypiHC3Ca3/Nr7HogS0oWEbN7KJLEHZrhmdYTvAxSkDFrsUD6kR9FgQy/nbxGO2seZ0
3DUtbcAb77i+GUxS//GBzH5GhZeByE0VB8nrecPdRkXYOTWhn0/ZPq+aGpSxgdyWNcN2cMrtoEZC
OFlpB3cWZZyBzYvj59aF+PWROZP9DU699tZRBfSRutbFqwXPqdCKjbWuB2i1bEhc+BokbTf0bNB+
0l6AGgpCzl5B6Y0LauhdTO0mdOW0vFDrcWiR0pkw/f8gMre/++OY3aYSnjij6OMX+KGXt2lq6H5I
quZYT/A7nhvs8U3cWKEwU7LWiV1HwPtnx9oqm6DpuBOhh+Vrjdr0/eQxs44909zMbuI1q0yNXqAF
ygQnQ70Q5Jf8JtGdBJvGxtxjx4Q99NSftl6WNhvLS/la1nzeWSiYDA1R3WpKWPUT7wQGt+787LbE
jPrmp1b24DoJx7CZxilqSaO+ObBDRFkiqFaBUXBsFWVjnipFml3K22RdxHa2dr2EB5XT+c8J7Ckf
YeoAeH83wqACD19zEGZuJ1okB9kN1mpMUwV5P+f6pU9npYJRGlDhHd79nji19sRVAqR43Jw4RiUv
8JeH7NO1nWhMRnWLm974QDIO5Ibdgypvz/13Px+KY6JTD7j8qvkTsxpKRaeSP5BIzfYWtA9YRhOy
mbDJ2aGAhIFlS/rIKSaQW3wxm1VjjeY2HVSxEZbtvsHIW+u1VU+wtHBBnL3Vwpg3bMDqjRiUVYVz
EvM/SvJ2K9kMzwHYAh3HrGzBa6696oGM2j+21axWpK6SZ1ukxNq2uRaP41iPh3zm7ptxAF0aigxT
qByboEg9/5lKx51DaacDfKoajqMgnC9fuZ5JFLvpsKZsxCVfWXQRCjzgvmdZ7s5YLN3EqQWcuzU6
9tr3shnIYfquetkEbXG6SBB+s/fmzvoNHjwEDnyahxUqM4ES8uCGxBNZh+ABIc8NEztwCWtM+TVU
EMOc06cZ3gXrMhn1PqtgAJ7UZfri5EzsCxuGCmk5qHDqnGbtcgrlN2ME7LGiWasK7KUaW5m7E2Qb
gHPTBmVbVbdDL0ezTjs3u5curUOBOXo/6ZQdTNo2ERY/FGfnDBD/oAENAE5wsq9BzIrJzYSFKhpk
N4GxWiFHHhvSHSp5WmOxk5juSGdhdmTeEJy2JI9jInQYG5+gYYCTxiYCFk24+03DkhU6ylCF9Rd8
sflQkxTivYShUUBauc0nlMbOmhDwtEUhj3pWPgoYvaGjvwvZzRuh6nHjdTVqKtLGu3PszqDpRLdt
dct3sBbLMcEk/RamCICptbwn7ybJurvCzhGddHD8yOpg2WDX0rw2qMzDvOBmedQhj2IHxM6Tm9T2
+BpbDvXI+7TIo3FsYYWLwxk4NlRWEbWncjXHWHuKkUHoAeOZ8VDDhs4JelHrARSzoX7tnawEdhLT
F9DwbsXuuwn7TNdtMcXOg8ayKeGM/g5+YnIsUqDOuYan3GoAVLzEBaMaozyX8ogr4KyOREyKDTZZ
bQHNgNfIlbamAUUt4EBZqAprckDudNq4Qd5lAszAE+SL4rgMI5CsZ+M6lsgGgAyIfdVqrgzsI2av
oEGccSA/xl4eE8BOfsIHPH5HZq0KeWZZYUGZeUCG2N6KU8qlmu1ar2o20bsKB5ZbBnRbBMJ4/0K1
Jug/MsMMxPIy+wjfr9oJIEapXks1iCdit/6+pHn7LVG6mtAKKt1kE5chdpTNPX40PxhcW5Uhtsr8
2abWXEV12cvX0x2HDQi2VUR+VmtwltsZti8z4OEoVEGKkdTkjza9d5ziHmr+vDPWDWEKm/RWOSgv
crrOxUqawopG8RkCu8lO90DtsIg5pb3x7bQ8cOjqwxQTYqiLLIU3NpYlEIWIXtFMVnfgKowg1wPw
CtdCZxgLPG5mf+pCZzeAE37zWeKEVUIIDBC6BPEgwOETnXG+J+kAJxub9D32gDn8zWxGizuY+Fgb
sM7sdeoQuDnWE1eRbIXzXbcEuQezTydhbxtt+a9WkQAEUTdqfkjGmr/mDVSZEH2xTdvnZVBXpXzk
jQYk1k/HHy5OTRXyMYUNMx45/vCQVC5Bcp/md+yNRjBfcB54c7Kh/DFaSnkrhnX4zsoZu7E1mR6L
big3qUvo4+BIe58WrmrCzAPBP51gALBypOcFncisW9QfQssGhXJUt+OWuemGs646WsQSR9/Puo1l
HNz7IubYo9JwxsI1j35sOqu65Xk/v2AwOFGCOFkzoNe3s2mmPQ5a8MdoGwAy67aDEAIUSpRQ1zdm
7OLQGSf+PPRmus9hTXIvHaff5f6QhK2RyGWAfxrgtEn3FnwkjhUt8rCw4XLQ4kAR+BWtQfDJpzVo
CQzu877nbBNM9d/bIU+OcEGAeiVx/JCOznSI/cREmH7h4lMibzvjmuRZgnoKCyYVHzLP+K9tmwGE
6Ho+TIOzZu87qn1g8AzYAA4W75VfOaGFZS2Ag+e8S7s5+cFTq3tqyhJuQwBPFlsUC81BVxP4F7kt
+QX7a2DkbZ9qHoiuar/1shwOjNL+Dvshzwcs0zMElVGdDuwBh1GI8eFhM4H7CAQ+wJThmGZedrIE
6DcwoS3uSpWTG6sWdoOUXEHuxHDaMSJ+nt0RTnlWM3S/dcmSX0aXOA8YM1XPQAUme9tS7oD3jdxE
GBTpzQjm2Z0cVbllqRVj7wkMYxHFPWhVONqfTrikb+Aq1GEUSL8fJ1TrJzooG1nif5n5pRLgRj1D
a+zZhMF2riQSNd0mLlN4dOBg9l7k9giXjjJXm44XoAkWccWeMf7mZ6gbK8Dr/HaMA9yaOw3O3CYO
GkvrQ9vD70KAzbIbfddg9h3qjQXAR0CNHkC5g4RkD3zXtGtK4DJXqvAB1J7qKZxERYFljeuXoi7p
ivKmxcbEsdv9VDawCsfyVP3sc0ALBab0QMK86UC550YKy0y3gsJuvs9B8LvPbZ8B1IpUoaGlhTtG
2d+NSrZj0LKyirCqwoyjMuqWa+VsbSlQG0aI+Nlh9sT1izHHfOh1HZh4qNZ++g9MOs3YXwiQoVhY
ELgsrmiiCLZ9NmmCzHDrF5NAHa8HS6Y75C2wLlM5416Wl+ijwPjj/OblUPevevL/tchzFvTIuNgr
2+vh7EA9GIjiWBEMs8h3wM66K+PVIE+x1N70lSq2deZMP3FLBJMwzy8o0JRzHjgo1lqLPi+2puym
32xkPFmNVc0PSUvyyB3hgjXCaGDdGuJvGCaBdcq76TUesQ3CPAnzmcRv6E2uMbAkQZp6RWcATMCk
A+E2U113h21rFaQeoSFHQiEwKc/uS3gfpTiUwPUiYF3MfqYYpSghw5SsB9wuKoc3u9zC/dlKwaDi
JocAbAs4f77NbWoe4Y8y7tmQxd+aOc+QX4CjUGRX3qsYYanAi06t2cAhk4QeZEN9Rk5WDUW3S9O2
x/KUZc4TVQ3BaIYPZhkn7T0tK7mxZS6flVtAx5dlagu7DfPsOyYJCo5ZupqQgoLolEfwGZ/2tT3m
qCxwHQkUiZQ3CYgLaxy6mxDgJzcYmK7/+pxK0B7SWK4zA7eeFelwzhiTOEOOoE9GbG4ndut00n4Y
654dYUmHVFWKwrofbjP2D3Sc2Qrb3BQYTwkpXJ2bPiwk9SODg/vOx+IIREyZ7FrZwUZD9E5Q4TwF
Y0u/+mXgD1etCqn4N6jE2T0Qv853rniJpICLObSrEhjAKBceDgbE9rjsLVRyFu1NIaxki+0VXfvG
yraI7hFVlV1/kBkzL2kmvSc4jBTYIynGQ1xo26HQHJhuPaZH1XEvwN0tf3KbqdohPyVePBicHeFH
kexhVSUfPMKrNysZyAu8QL3tCCuSP0jFibBuHQtEU0HntSlPO+DUTiMGZhE8jeIpeeagG+9rWMd/
TzNafGsHp/41cwoP+X7MtpAw4H5VOe7BzJw8umAkh/kg2l3ZTMXWVrUb9KYiN8x1nWNbemnItEnv
SNLMoPKPmLT8Jj+KYcS+ocqT/A0hHR8n5KjDwrPLatXA2vRP5XMAydgM5QHLuzX8VOso88245Tj2
rPsau8bcrf54dR6vLGQOj0k5so2TcSfMqWx++DhNr6226v7CgdoDbNdq1tmgJI7twuyVmuBYptoJ
tFlpfll+ah7ylouD7QlICW04N6/myUH2xPVtYKXgEv/ol0bcsRy57JZMvAMDuU3XeWLxZ5RrFduJ
T97JRM0NiqFw6hVqY+AHUcBI0A5SZeIneGzrvzIti0cLCf97HLrTAFdn9TMfbblFkpIGQ4HTXYYM
3Bpl/N0GkveYrGzfcfeObDOCE2gNH+a86ncTTqpwYen/j7Pz6JFbx6LwLxIgMYjUVqpcHdzu5PZG
sJ+flakcqF8/p97K5rRKQK0G4xkUW8y899zvzDXcm5x0L2owZgjP0HGT9J7VVFSbIsJar8AT3Mtc
hQqx3s7duim3X+eBNQ52RoS5AlFQ+YU6mXoEeds5F7ZDT7ZNxwBvPesYY1h2FDzKQzU18YkDt/YQ
wWcRUUy3UUcXyPh7HQpAtNgUAfytLBQyljbOoKqWWziXWPdNLYvjMNqpP7rU/ig17FXArho3eR4V
v+pS2JXfzRl7BTNQbhVCOZuu7WBGp2cQb1uKUugcdu0n0nYWlCJu6F9Cro5Ppx4WNikZ540Nce9m
jFPxHvZlde9MqbWHxqezAvjcMt8BcX1DiBfru8ZF7hAltJBHayntvV0nw76CX9E+qS2pg2pKqi1W
4uyTQbbfqZuq93HCtXiqSfQ9LOL+JRnBy0xdq7rve+eyvUfhdpCuc1+lQ/+M0y3GW1/kxxHBmDuB
J3IDWG+tOoQVJ4WLmSKHjpfVEVrRadcQBL496oU7Lh28Aaes+WkPOS4/PaBRIYxKz9aYeV9DUcXP
7tBFYJaTrH9WupnsB9pU9b7zIEHoQxe0b+Y6cFxkQr1MFtZ12dXFnXRUdFKIQ3zh/RS/WB1JH1GB
6B2Bx0128CkatgVMu2A2nikMiVJPc1aN+7qV8UOOGvh95Y3O1wZh3DeVoXhFFqR/L6z5wk2jDE44
Ysj+JRau0nj5ygOiNe1dq3C/En1MX1M+6yfEqXtfkUvtUJiF93jLJahuH+Zd3rB+32Qh+QmXn3nf
9w3CrlpWx6mFARBeXOnXFLCEu8jCtZRerM1xeFtv6QiKeZJYajdhvOM9laAW7zwmsEH2VYkra4WH
3j2sAONT2jiJu8UFV/yUZdjDw6Lr3Y/Chmn5F1aggwNFVPjmjKo+i5Jl3xCD0dBcKrxD9jkOQHdH
cc5845q6FRby4LHAyeTwzQkz9wW87sYOOuDFfyLmyH9g+KJXaas4wmjn4pF4fX/AvGCvqcPgzSWr
mL7ZbBrOVd3AJEtR+y2cBzzFKtd3Qa8D7K+S5aGFIfM5G+35Ps6UtaNVRo46JMXvPrfds8oYnHII
sITHdqZISGId04OXoWitlHx6LieoCjCVrHdUGxWvbVsL2FW6Ln1CUfN4cPWU/YrsoYAp0Sxn3Flb
gtcNUun5Nqqa5ItXjf0HK0l2yJLR+c0jbww45WIlM72UWjNSx8MMbY4SKj3Zkj9SHed+F3qgduI2
5E90mjdrmbXP82qmJhgxFru7lCkfm5H2pwnXSUgFSP7YwNoTqSin2+WFzLchiu5RDtbEmzQtLVwK
4+qgcQ76Li/Wcrz/cRs/yfGZ6mENWDxSfFFxSgdbPltNjalsu/FuAPoFF52kg/NJaLnDe5rU9ZMF
49m3ik3NfaQH8tLS2HmA4FLsU0ywXVl5sDnNZlQAuEUaDKrlSGF0FnDRIHV4eNHhAGYaD1ibfmS5
m9+hMIFPYHw6+UHXUXOv7bCEMyBBqMgH3pKrbYkXBoRHUdvhlQEzis0sMvIdr0H4bWS4/3yJ0lai
0RdUG3bsBOz1CFYFHGYDwHdApkLy1e8LOLCBttUedBRb70kPk+VZZ/Be7eCEJilrt+piCDrpVN1N
U4zi6jbM3yOWNS+94+RBxfDo4fBY2PGU2Dhh8vGuVzD6jriFHIoOox288+xthwzaAeZ86ZNrDXjr
q9INLGtEZSVO0SASs7WSvV5QAIjLv/+RX0aoB0HlJIb0i2FmzA7sHkIrTJDIYOM2JzD/0VWhVpaF
tzBdL8vlj8a01YbOiDKfE6UtYXD3icQm7l35iGAcIn8yspPNgDi07ZdwtXvJoXj7urJSFjLQwsjS
97WNoIkk+SnidF+1RYyisuGSBd0V47tSdB+lFrLP9hlv5kCy4pfjTitqngWBgDBS+K2Ei2bIp/TE
OjI8tQNMHWeLHrOS3lTTjwyYoekZuTNMhCFwZRWgvFCS4u6G8zDa2mEalv71LlxQIohLz/4xeB2M
OCkwWuWpqEm9cUXbHJCmnV9v+3VDIYA1yzVP3PLUzzHsAsfa/WqTol+pjloaAmM/rkDxl0WPHJGD
bGIWiwAPw8ReA7MvYJqliYFtHOGV9tCVJxJ2xc8CWZIHDkvRfwtZy/cilfQYc9gWT3DLfOxjGZ6H
TKNELiV6lzpt8xUuxfmulXQ+CnhLrBRNLyw2kx3bC6AtY4EAPmnne1gO/86E9TIm2b989nbo39ep
xd4Gn8hof30IFzrZpLXOc6sdga0OWSKS+YR2JJAKUAOSDDdRNR1pklqjugXnh2MDyRDKgF7R+s3i
7Dv18hWB6n9VEJ8cYiandXYZgj4RXEwqGrn/gm1p3zWeRB4vbQaCoD50KS7XCcKnOD09QN7gBkud
rZUoWE4UjCdBgtAC4lGz7r96cTscBwj8b0FS4OuNjYQKT8BdsoB8Fs+usVU+Kz9i9fO20TP2EMTC
8hy3iPyE+G3hJ242/ejZTO4zz5u315tY2EFcYweB8BQWiHoABM7zHpEQOZd1/eW2nza2j9GCjQlc
tMtTjai1pl/KZgURsKShNUGuF/BLHOWtOhWJY+9KrsYTbEmQK+dN94SS+075PbzQfJhVwvE+b9kp
E7mzcmB+vqQQQPx7z4W/24jwBCGnPNbbdkQazQPpc8AGdr3bPldsCnNGqTrzsqm1IJsEX61CUI+p
fPgWjqhjq0u49Tr5JSug86xY2ZQ+/SACe9a/P6i169K2JMJinjMO73iCOLuQtZA0Kh6tHLfOZcz/
bw2jDeOWwUlRdbmGJ07rtdW+gBh/07iN/U6m0t14YQ5T2KkhxxQov83oIgvRodARhK2Yfr3eq5eG
PvsDjFGD0iNBwNSbz4xrCAzEk1TI5feZhcDZWr3vpyOHjzT2AjhHEU2aBNWAsAHfdVQOu7bp4s0w
amfb4eR8kdFgb2c4ua6thKWxM3aICOmSsvZqINaEKyFE5cU3x1bpo3SS9sTTWb86jfuhvSZB8Tlq
FXwHAfUHhUjpfZ554imdNDnoCTfoJqRkZeEv/VHGniIRs7VSRJXP3Bo2TUo3UiDnOb5cH8nLtPxs
JI1tBQpy+Gs5g3PO6W/LQgZhxsHWYSzdHzRMt9cb+XyLwVgat5M87eysp+EElnLy3NKo3uQiOVRN
/0QI34O1DTORHBlB51dMLLKizV/oOPPOMkqvImHdO2dkjsptW8kvwKxYfjjl/cphutTCZer+cWFE
tVnJRqh8z7R8HMsf2GW8G8fl/64aANqIGQqGczjSfY94ezfVG9KVP1pE72s+3FQYQxBF/fsTtELZ
Fu3gv9G5PyRDQHPaI7m/CbNv14d+qYsu//5HF7k20Zi+kX3GpeJFANaiVfvSIsF0/ec/F0bj7zd2
iSjrGCx84enTD0iCOrBeg7CXl3tF4uiuSUFfjNuO/s6gmgcYCPZdsGAez1FRI5QHZ7ZDSgt9uP63
LH2qsXuUoTvljXuxynag92hmb1OlLjDlMn293sDCrmveLqYUaQ7UR2cwfXD2EDwhqCW+0XkAsIas
4do+vcGgP439ACHQHHLcsD6TjJxUj8eyPU/p5voHfHphx48b2wAUZl01xRY0L24Lq2WY31lfq4Lu
qEasU/hlM20grb3e1sJomPB4R3deKCsbpu1wQ0cCbVOR72SNrb7048bCrwmzhEwuWKW+34pLJslC
QEHE29v+duMO4SpWcUH1fOYE6QUIhzXy2uPKebK0ZLix5BOwHCGZaptzHCXuq5gxa324LkVxIFMP
CMmiZXD4sPQ2L/WwlxNUAVk2Q/mhw3jbprDKJqy9bXvglw7+Y3twCgLD3TK2z7R5InAZdKw7Hq0V
RS6Nkrk3KBW5bYlbCrKsftZ+HzoIe4sb/3JjtU9ZPkedVPYZ0j+AOyJoV/vJE6fYnZyV5bKwFrlx
8hckyhCp4/M5UwOsEqE7qNfMtpe6xljm3NOlVCEO5BkJvMTOodLTZ2tYiw7/d0n75FphMuO7KANh
u3PHsxcm+pfTtV4TkBlZ8wBKUQJBGYNgGJLNLICf34RhATyEBfDciM8tckKwRoXtmEShTsyhhBUz
RKjpuK29MbyPSmzcvsCjYauEgBXjTJPXtJdTsc9hqvDALpYakQ0xCRJ5+uC4g9ymKWH3eTJKFA2E
4Qerm/ArMjmIZSriHoe8LuDCOHoHOgAbXdm033Si9SD6h/gR3hMFzB7roQxzqMO78S1nsXXom7h8
Anu+uaQGwo3VlTn4wmX11Rs6uPV21UtVeNG2aoU+IeEbvg10aI64XiZBiyoLnA1efFdfzGYJYtcH
jiz6L5GSfucWuXfqIBP/PcsqDQPPLtu9LKsKUvNK30PNkT6Gc1ki7z7RH5PIGQSTRTif8jyG7poV
oq1AF0nU8/XNaOHUMan7XsEsj+huPsd5b/kVSlkQAaBQ0cFBJ4jcZOVJsTDZTfZ+o53GAdFxAlO3
jmBK2cLFoBhWqlmXvsHcUOcSN6YePw6S3y7ULyD97BM9BuP0z/VOWvrrjT01d+K0hFWycx7BO/d7
KPnvqlhMK8G9hXPT5O8jgVwiozs653q2e0Aso2E764TsIgjdzxFr1AaCmOZFahgj+AkwZr9u+6rL
1/6xO8dIFznjBRDZZXhp5fVFQ2Zla7XSS31m7KCUKovQcarPeU6iwBLtU12LlUNuwTuGm1h+OJ9E
FbR39ZmOwwCovXC+JA00SyR24je3Yux7lkm2Hb24+ALJrQjsuBoebAmNVwMXiMSvGwGn4Cq28JdZ
UL5BMOdzML0fGqdqNq4TskM41vxBDul4bGLdb1h6qf2FxZS1MuwLm7RJym41Kr0sjmGf+dcCijRe
v83ZWkh3YUn8HyGb0l5wF8u6SOLvOOhR7lSEvquKu7gsttfnz1Ib5rLzhFMn1Yw72BC5QWazJrAb
PT7DpNLbKm4DIHC9oYUFQozlN49O6VYtDuO0TE5RW59KqKkgmbMC5MahwCbtQdbWd6tfs0G9XPQ+
Od+YcX5ql0M6Abb4OW8jVEQgo+uPFQzGhKhOSa5aBIdBO8Z9fXP9AxemAjNvzpQ1UOGQHne2cYSl
ZPeQhkkaZEl9W9jK9GqIe5xJ9aRhRFZb/YajNiZomtD9SJH3y1dGaeEjTL8GOLJVNkRnw9lLv3I9
B653EMNapfzCiJgWDRFKmspmGMNTTDqMeuRH/IH0WxcjM3T/JO1tpyE1Zhqp7JE1ssvOuUSNU8F8
OwFxIIXjdX6bLwdy8n/vupCIjfmgR3liuJbw5s7KH+xx5ZxaWJGmSwNJ3SgZLhAvTKEzJOjS0cPG
ZWUXMLXGtFkaZmNfLxIqI5SuOWAzlwHSuufa7YJQi9vCOtS4FddE6MJLtHPOwnfmjhCOoSiRvd60
zqixrtOCQ9WDMpJzU3kPSUOZXw/8zeVQJl5vYGkAjIXc6RpZ2txhZwER7157/QuF4uiuEF2/Id7k
riznpRCxie5viZMmrnTqs2054vtcTaWHytNMPMBUneY+9PzqdYY6FdYOIw2ikW9Z7mVbyItuPb2M
y4OQXmYj9jOdUUcSlHYUkOhnRubgpn4kxiSDDntM5stA1UX9A08u556PutrxaZL/RBPkKLc1Y0w2
B4rjMYFJyjlv8mybQTBo4XQZqhpWMBZZi48urBhizLqidixLRtw5xzKFwU+3dVH3CpH8Sl8t/bwx
59RF9WqXhTy1g3PICHF8ESpvU+hujce+MKtNIh3qnnPutlIAfzCiRuKZVk0wANYYrkznhS8wqXTp
NDQDOH0eMvPOLpLqofLsPXA+K1vKwvXB5NHBsYnFU4EdF24L0Lx1mT52UZgMfmZRC6V+dbaP8onh
ler+ahS1VibX0lcZZwnqI5yuHDvvlKn5HTevZzaXyH/1zzfNXRNWp0NH9Qw1SXDNBASH+ai8OVhF
9TGm6dolcukLjDWumhYeVVCrw2YFDkx1k+tDq4sosHuUEt32FcZCL1XhKtRpypMV02+prOvA8ap+
49Ti4FTV7+uNLCUo/sM6/PHSgeVogvnVIHwDcpEX2HqPwv4y8XURWGAawWT2xgDrfxv2Hy1VhTPG
Ma8Rg077xzIZ7uUsnq5/xdIqNNb5CNDRHLUoUEwqDcQV3cn0O0UdSgnd+k0tmLi6ikUoYh4RKsrL
D7BpNg2fjrm+T9I1V8yFTzChdaMeSlYVsYYlCaxOxjahqLXvS7+L7cBNUXV4/Tsu8/OT67sJ9Hey
KUeJZOieRILrNHwkUMfBoq/Xf3xhUZjgunIoBIGENTzN3qON6jNUyOyVXnMKWPr1y7//MX9CvKKA
OpjkqcteEyc+zBOsLiB+vP63L/W/saCJnUxOFmO12eDifXVlNJ9qEdK7rq1RBJmCtH29nYW0o22s
6ipkDuq9aonipOHIiPo3fy+5Faip3oP4exOEFV5w5O++ggjNnmYGA7q4ENEeVWzZBkWDejek841n
q2kpnxYWLHuBFjmVFwq5g+M7m7dAUK4c3QuvGtM2HiHSgWQzKvZdpnejuBMpC1zUSXT3OVxRSbyS
+f58PTATJpdCQeCUHppBuc2+nJ2HomQft4w07Cf/HgMZZWFZyhpFhYOdPiVzlxxgxgSY3IB9lo+T
2Askzt6uN/b5Qc5MHFwGXjCqJ0fvFKN2OeZwXh/lXVjN38RYHyBaQNJvyFK/A1LleoOfz2NmAv11
nli5hg8Mhh+WESiW9TXYPRmpA8yH16lGVfL1hpZGyFj2c4gyaGAe5jPKzMsgEe1veO293/bblzb/
2FJ0LsNu0Ehjj6jehbbI+ek5a6YTn29XzISxNVnNY8riGYJA6wOW1D91PL4DfbASIvscYUaYSWSb
wRNqOtVO50ilDt7+vHvIqRp+qs7uHjj8g+9kn3kbFoGe5ME+Fj72mHeovtB3EVyCNlFax1s3qtZM
Xj9fsMwktlnEjuNpjMEKqVEdU1m5fOIoEfyn7TmYSzYpH+mAxM7GK8o1bPbnezbzjGM/BL7ELm0m
T3x+j0tkVBoX5Vep7ybFiixvoQWTz9a7Am2QKj1rVR3zjr0k3EKM3nW/lCgD3F+fhQtLySS1DY0H
4UwWIVhISr9R97CM3DXJfY0KC0/+e72NhdloYtoSVVkuSpUp1Ajzg27ysx3mPx265rm+MPgmpa3N
+diAi6LPwhL5F7D3PQLyQUgRVp27TWrn2VsTKv6e5COVKyf2wpYnjY1hEPGMmsAhgVMUv0OyMwNJ
ZjN3Y0CTJ1IgM+bB7gFXnbWr09JcMDaLNHdVhHoPJCUhZS/B/VDVM7AwuJWvZb+Xvsi4G4yinh04
0aaAa4w09a2kmr4lcwNKlba6yg9lJu7B30a+kqv6J+G6W9lMFvZYE0oZCRtuQmGoUbKYnhBTOEVT
+3LbxDNe+OkMpkjmtXiLTd5hmLojDRHvcejK+b00KP+3BbCQjR3e363C6VPtgXgIHPktam96fzOz
CieamwpF8a44ESG/1DHQEahAdZhzuN47/z2z/v8+Dira3ydQOTlNOpBEoeenxyiLHxIANa2qekTl
1K4k1kvUAxMxoQYxhO446K36o+m7lc5b2HhMxSaUDw1pRTafw2aIv2Ssg1MOUXzX8ST2J4IBaxWy
ayufepnFn33qZQj/OGwZLLic9MJgAp2A7mU0dscuRTTDygsQxRwl77u8bTe2xoWi8Sy6sZOmQI3c
gGLOBIzUCLK8NebywrOXmTUjRIKtBkY43nPcegJG4pzBXPdbyeBxo5Qafc+twr1bk2bbFxnZpNHE
V4Z8Yas01Z2hDoEbBMPlPHmPcqJ+Or1R2/ORTDsN7c9IrbErF1aGWTgSWWU39ArkwWYQua8T+OpQ
1JP6rlef66RYuQYutWI8NMrRgQtwh0cZrZ8G+xewRD5NQXVb8x1Y+n1j+3ARS6VNUuF+7oL3aaGf
gN+k4Ewo6/f1ebmw95kKzZiHwF3FvTwlkX70BPJlfbe9/tMLQ23qMDuUOynRi/EMB6/5wx3K5Anq
LHtjyUZ+m61W/UDF8XByyQz5wvUmF/rLrAxprRTZoJTIU2MD/qHfvPZ31Wof1JyVBhb2DPfy73+s
YicExwKZFMSLRtbCFQrWn63TBCFNdqklsiD0wml3/VuWuu/yjX80xeu6IwwSx3PhvWfz9Oii4H1m
UyCQNEe9QVAAsni9pf+C55/sTaYY38bWBHoWpjEys9Nm6KcpSFI9BXE4FjsJNseeAXmMmkMregLK
XJ1dODff4RmfQXCS9gdiOfm3Cdgw0CpGaIntud/qnHnAbrjqrhkTb5sP1rAfAJgIgA5It7GK+/fr
f/3CDDaVoG3JUJU9YAYj4f9ctxV8kON85Rm+cG90zSsJDB+kmPBCKpAg8QuIkobEOdqpEivz6T8N
52ddb+wgYIHA6C8r9BmEAv4BcAd2kNZyn7JiBOujAt4mBZbxkbO0hQi8CjfRLB7nAWkVMc0T1hIf
tp6bOPu0n3jg9pblo2Ku3vKBZxunT6JHCmLij6EI8T/AVWTLkd0KQmC9v5euZMfZRVFqyi+KrbJU
QUsu+KsGeoZ0ADMknG1QdkBlObkKCk340aIGpc7kNmqb9gm19FBBJlUFo91Y+BS0UnBgACpuUeq2
x//De6VWfAmEde6hSWIgazjv1JbFkC7Fhd0DA9j0sU9AmJtx2QcnDXLAvND/hK4zflehPf2qhAPC
Vhxa4IJQu9+OKnMDm7XNGjV8aYiNLVYVTUw0QLFnjhSGci+cLwWU6NqGsTQ7jRvapRwuLKyyOTNQ
khAlYom+q+Mie75p8ptqV0Yx6iIe3ZOTRQ/Ky99jQJVX5ubCn84vG9MfGxCIaU02xBE5W7Ludi1F
NtfWOlm5fS3d/bixldoidkCqkOVZlvl9kdnHPu1O6Vgf+z49z66nYVuKJ4zWNjCS8tDWXrMBW/i2
3ZUZK7uAximewfE9g/hysktdHroOMDzQRx+ISwEtm6174KXY/rZxMjbzhFeoetOjOFkK3Dztzker
zlcuIQsz2NTSAnaZAKJE9bkDzSpxhqB1gRq4LTIPVM/fs6ALWQo1FOq9wd5J7pE+HmHECZycKjjI
FlyVm+s9tPQVxoDEYQ/+bIhMDMytOjz0wvfIWglFXjr5kz3W1NNaCuwmJEhwaM8NIJw/44huwEsI
YHt84x9vbCIgBfbSmmwsw1oCeJW/paG110O2Um+ytBKNTaTr3KYSHC/flja7GiSoKU9+3dTtpsrT
LqBCrVpXn8fwS58/eOxbor5d/+mF97yp7MyRSYBmTvfnktkblL5vK6DpOD1QvO1S6m01pqt2vl5v
bGH6MGM3yYaBM1XgDQ8Kke+idHFIwN6c/r3+6yh5+HwOMWMBYxPX3JEoJgSJpsFXJPN+mm2lNxBT
W/9eGOzPwNG0LtiRJFIgaV3KdmD/d8yHrPrusTk+0+Q4TzPZFzz/PhceuW+FRQHBI6iKCUFNPCcK
8g0f7GUxAdfNE2cLD61u8l1gIis/qmn54JbWdFeGdrQfURf64dk92XAny14yN4l2rtdGuwRyzV06
ZtFWAocOhmMNpCigiGBj4zWPv4WHRQB20/QSWlZ1iYJ9zDCYf6MweFBBI0NWgB83zr9r5SV3U5PY
DyEoEgGTSCnq3s7vesaqXRsBwNcSMKXwOCz3GWyTP5qSAhkH8CwAqFZ6cLsU4mXd/OMU4E8gvU72
lMwt8LnkVzaz0s+dtvSBqsuOvbK+94JNT0Mpph3FxHmeifUeDjVgiVamfpcgkAUAQZVbioDhIy0T
/PdCz8U51CX0iz06sY1wLdaxtn7QHJXKvcg06JIl0FSeB26pG9pbImINPGJVbPvOlkE+x+Nzn5Pv
kPR5R01Ee89ArjzYlluArNirYwPoRZDrDpexxNYBfM104FTFr5jngL450N1Gg0D9QjRn25Z2kEfb
swYtqWQFlI5EnfJalMjYqBaRWW9oNRBTs/YeY13mMKRoAeWp2tTbFSmlPkCbMJ0tRhawKf/BUAWw
obxlIJ2POSMBv4gb84o1h7is9TuQ7zAeGSg/AtQMI56K1DurG5G0Bru92M02NmgG8zhgQnDheoS9
XwJydB0+Dvnk7MYGJSxzlRcPAOF/68Soj8AnqTdAqZ1dOWbt17obx31Vi7Hycb+ffmbARLUgE0vq
S8b6La5tGQjq+fw9tcbfNAfnll9IvxgaiLghuqdbV+B6mkgUoYZzM20H4OV3jMEgqZa8BdvOmsSX
qO7TB7saKkAiOYqbOApM0RMx/1mxdsKGnYXFubL48FEkqBkqU4H7YNk6hzJtvsE9EKL5qgy/sNEh
aj/TeHzUYChvourS4VOHWTLk7d2IutKdBYhWIO2wDZAckK9DArjfEOIF7/NUN9nDOKfdl1gW+ccY
wbc3gzMOagF60sJJYAIcsEzklqbtD5fXH8DsqCAtyjBQHYT74YgaN1j4OftcxqMMrBDVNCVpY9xx
e+YVG3DrnZcO80f58TSJr0mC4H0Abmc+bpx5+JrWvNm5UdFseizQTSWeq96x9l4TprgwlEX+JKNS
7Oy8rHC6JC9FZXej34EwmW2Vh8MNUzYFRCoCizxuxJesHN9n4s7uRsZt9DgXFYdbsoWXMPBPsP5D
KQTld8yr403bsiIGIR7ezcH1/XJptzReNR2idgx2ARJJ5J74ZdQiOUOQtuZr5iFLDRgH7sgEgO3A
AOHy2P/IVLxXkgDnpcjKfW3p940TV8PUpWeJxYFmhfeJ4qP3CKPg4THlznTboW4qb4tJu3U0j+kZ
mGPxTxdGM9C7ne5uu5KYotvEdmQ9wbThXLOMbMOCsV2XiAQxC3prE8aZ2yu3AvZacJBNhF8L1D4O
P4FWu/EDjBPX46Wc8oKzU47YVxx+JHHvV+z9pglqam3nqs5HIrPwxETrAkeGAUdRYhwGAzwifl9v
49INn1w7Tc0tVdGFqIfgAeHzeHZhrHZqdTb5Goxmvy1AXnL70r67qTFT9wkyYBlJLvBBwJufSFk9
h4iuBz0ArtvIHsEWWxuXhbiUWZQyx6ofVNogsmq5ziad5LfU0h4QZcmJgGYNc69DZq/hbRb6kF1u
xH+8QYdm7m3CB3mKsjEoh+8AZG6U9zzULbbVtQzkwmKnxtPD8zqboaNgAoCqLuVME+Lx7T+oSXq5
aWxM5TLuIV1otYjxQMEjdvB2yIElj9LnMi/mUwEQxgH04bVq5AUFMDOlzK1L4xxE4uTMhQz38MYh
uP8AgWtJhRWaOInnp/mYvHpzA8IxbYc95r23GZpmXLmLL8wQam6ekzezxusvQqgfXvdMWgmPGYIw
Fc71PHpSLVuJUCw0ZBbKkChnRTPh9CWhBMW1VwhetvYPPVabbo5Q8s1fi64NV1pbmCZm5UyJiR9O
FB4EtWXDz4DjXLa8CAC/2Km312fKZVp/smUQY0dFpE8oD9W4YHk7m77Nj3Jaq7NbeASbpTK0mNI4
LNFXANF/1Ra5Z5a+C4V6T514JVv4+WIF+fXvxRp1IyKMMLsHJ0+WuwgGXP9oxeGL4pEyA7xUog4P
dZT76331+Qc5pngXMD3cpcJRHDMNyxHA0u2YPvEq3LrjGtXtv9/6//FwTEvpQWf2rKpOHIt86jo/
HNzkZw2m+mF0G/eparL2qRc5wIC8mp6KAs5MeHNOBJwBhus0kDrgS4Yiw3MMmIsha9w7Bd+kADil
cSV3/fmkBEX/7z4HvHyAE3ZDTjEEGVGfI0T2CFu94/U+XqgZt83NJIpge6wFMPjg/j1EyWMbktlv
8dZRId+xBnYxeXN0yHxPGgn2OArKvR92tZbEW/o4YyPpswSveAeQINTs+klO4I+B9xZA8Ne/bmm+
Xpr943BBcW7ixqi5P3khVMVpXIa7DEW9X+yKeblPHPBaEWMfVk7opflqHGXRBFwydXl+6rQDDd8Y
wv5Cq4EfrQlKkaGm9spnfd5rzn9j+cdnTYCD8iR3mxOMn1Bq0tByg7qcZNOLUhyu99xSE8asSz0Q
4lt4WyAtcDn78TpNkDWAJQFyANlalnqpEeOOb2fU0bkTNSdBvTc8xY55iN124O7m+kcsDYgxu3Te
gSvEWX0CQiQIi87PcxZQPJW8t+sNLHyAqZpuWoDEIfdqTlgj9fyKmA8cbtauYQt/vamYLibUWPaj
ak520z/WAp4QThmdVenQXRpH2UoffX7COqZgmjcSPmjjOJwm2B9E5FviWAH+o4Otg2tvJ89baWep
qy5f+cec9eAH0IIrOJwAstWBC5Ho2cq6DPW29RoV4rLOPtnLTUntGEqEoUADPoqaAGYH6vEWnqDl
ilTu81+3TSUtKyJQ5gCEBcwZO6QbwTumqmK5st6Wft04WYfB9iy8HYoTRTRkY+WNdw9wSryyMy3I
QWxTPstkN4hoSMWRNtOvZpq4b48jzEGSn32ufkBLvcuy4WWYvV+pxcabrlO2KaEFUTbjFN5BJ2kj
dJZEx5mmx9ZZm7mfzyjbdFDWbtwVecfTU+Fp93GCTvf3wOHcJGwhV/ptqYnLaP0xaQcaWpqLqT3H
/F840fg6Bgbg5Za9wzb1syVI0jqkVnVm2ZwCdiYdvyJN9ti4GVkZgKVJZWziFDXwZdN71VnF9mMM
Hy34h67cBD/fnNCjf/dMNBRuh6rD5ux16jzBoAQAdt8rso0t1qplF/56U731P87OYzl2JNm2XwQz
IKCnEKmpNScw8ghoIKDF17+V9SZ1s4uHZmdSbc3uSoEEIjzc994rzxRFySeMjqZWaOhigIuN6/LN
0/zFL3sZtDcOQL8Ue2iO1kSTjcw3jEdFJgnZKJJvytev3uL893/dPDHerx4ZFmqkOQUbme5TxTra
U/1d5Xbexf53uVMvhVbAJW13JAnpaBNVFyUkhdvXCjp1+Fq31fQzdpffsTM+V9k3m539j9T5P97x
UgKtt0a55n2JCL9INUontXcf6ryBktPXorkdwI4e6UjWW/6fqkas5KIA4xQD0wlNxOQR9OLNURt9
uDKy0ao9+Lh5tysZT1VeDGGTgbDIyp+qaTXMRFAI8K8I87rWVDhXKuOxQ5dOmPfGoa12eZ31R7g8
tm/nBE7ZVQ5zZO31B01JyekDTrIesDQpJOTL1DPLddg70Guv9cgw9lNJdmJtVN1mQXUDAEvfFk1r
3pV5lPrlIOYXneb6Bqledd26Wf+Yx6nzSkFH81Wa0i12kMEnP7fMOmhnZ36xs3wKOlVrPKAgN5aR
3I8jUp5lWO47UDT+mAK+7uwkCfmaymaWbuIV9eR4QG5Q/WhttOMqkK8/l5VPdEW3aeJo9RZMLR6y
TOBwuVA35E8am1UhjVwxlQT6YOkGdNGcnWLLTbUUh2QoivvUGX6Zei0BkCzXvaJPnrp0oz9DHPHX
CmKCkT0r04zcJG0bf8L4uhVF8u5aIqK6HygBImefl9FMlnEC0Uhahafj1QL5ZD2QInZKZiPzzKSe
T62wr8wmJ3Y6d6ClDw4ktkjbjzxdwai3ZZj06hNZSu9KxseolqHcIoZhtAXdTa35gsyS7LA0LMVL
rCLbiK55zOb45yDz325bn4gae1QzrdoCfT0NY/xUTssWNrJCkvkiYXzNuo/W8ZRFpuVFTasG/Rwh
T8mizdrLCilmQSAZw/P1UU0V7gozOlV6pfsahJrahbw2MskATfqIgT5EDxEAq9wrqfvTFOldWTGZ
Secz3SeNYQR3jvRW0yG4x+z90ZQxU7dkM0VyB6g58pNKp/TPJi9yp9t+ccrtVFQPzWoM18iXoDkr
LuwkdXhzoRjuHBtim74eFDVzNlUeE9Nu42AaUNIUsfs+2fmVntdM4Lri9bzIYlF5T9f0LS5kvmnW
JPdqHXaO3ZN1iieN7HNRXJez9gKs4VktswOovrB29C7MXKSeBuKXjrS0jVmgJNbLIQ66rLUC4pZs
v0+bDYUfhUcHpNESmiSgOGPwOOof+ez+pkv7Zk7Mr0AnfBardSNRJCHpbK/6vj5BYr1C/HPDVm95
nKP3spqP46jfd6l7RB/9a26LT+HE8V6XjfQKq793GvVUGNmNMIqfpJS9wXE5cQ0pDg3p24lhkqJE
pPQQDQ8ulD9vBi7MiC06mbL+sGr7Wl+tmDlU/QMGn7azjY5fz3GrXam3uTcW0Qvap8GrV8TF6hk8
ltuga6RrvKWVOGT5Croa2KQn87j0DWnvRKqG0WD2oRKLT7W0Htp8BkUMLGSwrmEnnUgjr36UgFJC
S5ZxgLDlR4vrYJNhU4fOpF5lscIMKNFbT8w676WplqetzmNZKW1QpdmbLLiR6tT8J4tZD1Kcd16R
2oE76u+JNj3Cx90yV9vA6Timqk0kFb5owD/KtC+gjobukGfc2T1E7wERX1yaDN4mv+8yXEPOS2co
NeSPSvfc1gQxabhPpGWvPLlR9kHYf8IsFKD3OGasrTV3d57Ts9Fc9F96puGMFXGI6+VYm9P5aJwJ
7ogu37pR/DxAf4K5Yf0aW3E7QToNjKiMw65g3ohD4GaxZ6Bwefkiy46sNALqV0IafTnZT2Zi/Ci1
oQrKyAVyFdv2RjPAMy62awTTWPyM9GlvAqQK14hJqWGZO22Vjz2CKr/FG3WrMeoLp1i9yZbpQy2h
oLjQTrw+lwlcmlUJtMg+9AaoP1s+2FlGYpvJzNmcGHKz3J+p3EWYl/nAwB1qQZ4tV7BSpVd1Cllk
K2SLYuxfFaV9VrPmHgLerRSr4lUuRvesPGNkS6xTdtY8wsk1t6qt/5Dz8hwDPeOuLGwiwp1AMfv3
DO0DFlcDAiT4m7Z1Hnq0HG03tMc06U66MVzNS3yfV/XJcUkxiSZrCSzceMYwv1SLzuWQ+qExncF3
e+0N4FDhMTJkm8rMxyVy36tmeo/sfm9EyKl7RSAqT8VbGkGPnZfpfY01GTKk7M506HGv00cHYnTQ
wP7G6xjqVodmtqMxvTCd7Ve+VG1aNzUBp7FVN76VLJBeG/emhy3IZpvv5UrHRyVRO1h0pWRrLsJ6
tIl2jKsppAlGxLiUoRjrjpE4XBDTiQ+L7N/BKE/eMKe/2XAqJF7TcXSlQbTNqPqzSwY4FYo0rxY5
REHXG1AOQV1tm3k4LrkDe4iDIZut79TJDQWgtbEdwM4x+WngaX6bSEvbYSmDioZOXQII5Sb3o6o7
gl5+tBboAessDmwMp6ptDa/U69dlXZONZQyg4miHhlZr1jt1UYDNkPYY9hQO26Skaacohur1M3t4
3Va9vyrKZ1+oY9h1jE3L2TA9o7EkVJYZ3SSBlxvdVO/wzKhBWbe251bWXVRlwmvVNqAgirdlD4F8
jbo+YKNO340VTHHWTjPILfOh6KHPzVYJC7jOzzdGsebX89QPt4TpGEel5+ojlchvMktljei6XZZ1
1wzZE26LdH6cx+VKkSguS9Nqg3UQv2mE3xvxmWidyit1qm+aFTzZUPd70znTpq0eCm9kfVa6Ne+F
qckr/neNe0GHshzbFgXR0oUQNDDTahp7s+iGjTsZ4k4Cbb3JpJaHYlIjHxZx/TK05T8bWBw042Gq
AbkbBap16O6J4o5BvySC5+Gp6X+XgGbtBmZX1a/ezG45WtndUHMGtTvNi9tIOSBm2TYdeSVCr9/z
gewgt+En7UWw0oEt9OgR1Kmfo/7oo/7ngEAB1NB1JZuwUeetaHuN4UBT+5Ot+3Lor0myZ0CQhKbM
HuP2RH8Djeq0VZXK8tcIsp2jbyut9iFVfcIR3RWrtu367FbvcjIbRCiRSi/IoKNWCTUxAfZrt5nR
e6oe+WvjvGIlOU1L+57rJPn0GFccm2hAAQzUVFlz2a4Sv7UY7turQxEXXwkFxrET+4XSvmAi2DAo
2lGgBDDEsNqVgZnOIdrbt3Sy7krnR8cSZmvpOcAMGbBUPdQnV2M8nFZhov6I8AIO1l2d5chx2ZYR
iXqjYT0NA1A8U7UCK1tBiIIhkrG8yqUbLIr+jjuFfOm006kyfyUxQEWzokQV6jFFDavo7qHSuqDR
2b2IdX5vqXVLtiZSHVMp+gBvzoNIrU2cljujiZrAQL1MdNl4nORyUPICO1+0PoJ8D6YO6fxQHXuK
K1PX7zJ81B6eTXYkhMGRUgLdMth+x7TeGeOL2b6IUT0ZI8i5BN1YX5DtVIqFVACQh2R+mVoNC8zc
NFlTbGTj2oHTiP08AIGyGtXZDl2nbd1OgUeTJ7+j2EFvasEDqEdS1dysvBoyO96Y2rBuxmjcWYJU
3XVsYGdHXZCsIykB8Tgh7tcUkNj9OT5SFk+tPWIoFzwXdfWRu9N+7BrDSzPnaiUvdTIS1SNgGTza
qB0G1nswpwhnZrQlumYHUSlQKdW+tqRtUGtckdjQG5YbLpgwSDtZ9LBGddW6egvtK07vJnXBFKSX
hZ/05FKmNotwQz5YKLq6DtSkNzwpa8oq0hrenHrqHht9sX0LzqBXtrL/qEDF3qiqcD65L+u9dPhK
a6PE+2Qo1xtUedkpU3T1lGZJto1dp2NJXRsdqkivE145y/jOTaho59JCpUOCP9oYS8b6TjNtM6Tn
2HJOm1x2fb1iDrMH0yg/cjm7hie6KrvutKXaDI0oTHQOWnrKC3Xtb3NCMsdwUslN/qZZ9oWymJPY
/z1aD5CYlXbk9N5HXhlOQMr8JCifrDdKWU83A2v5uwbQpUI6Wl1BFQR8zLJLP41INFcoUpw2+HMP
6IsuyqVCegUQS4kft8dxqsJp4YHGlxF1BO18o8H+6g3Of/9XD0JzYbySDdQcMc+bFBjcaQ7nzWVk
i05S1v0/f48vWh2XAuUK46aVTDSaWpa2ibtkTYRnrQ9/fvX/nuKolwJloi/VjKKFRkr00OOXMKJf
dXZ/HnhUyv3fvYX+f68Tei1zmFyrOVZa0MsGhsitkr6o5aNpaN804766RhfNOPv8OKu15h6mpQw7
BcpR+6uU30iNvnrxi0mKDa8LH7zlHtwxfUGzzWYizDd9Kb6bW/8T+PQfvZ/L3N9KjaAqOw1Q2rZr
s2DItXg360YNWMydaZzBurRvTdUBrDu1aX7F0Wvc55M73S8GrG7qAZtjQVIqlCfgwhxrqH4aGqfe
1kYMW/WW6iXd9HeTfPVSmWMT6jkNjO2JlYJCy8asc+Tt76La+LuF4VJRkk5mVSLHFAc4lt6gPBvx
x1x/l032xa956fuP3RK/crZA2+7GNdDwzvuLFf+yS2H83cJz6fsHBsAuV1VkKrbzVqvX96UEyQtB
8kdUtMM3q8J/y8PVS9//lOmjWStDd5TGr7grty1pRQi4PcBtfhXnvkXW8KI9/dUTfBkAYGhlqiDJ
ZaUb/eUKi1IKzxIe7Rj++fXPje3/uP8vEwAmK03juCaoTKcuLxuDXwSWLdptIX6PmrYrp27z53f6
ou996ft31jhOKUma46pz6q6jIEFu/eeX/mI7cM5v+a/tIMYMQOp7QehdXd2ODWVLOYd0YV/XWbv7
81t89ekvVlIg7gCWDXL1uvbZTB+n+fefX/eLZ+LSwr92Y1xFVsI0QM+ukcFv8y57tJz59s8v/8Ue
41wsoEuuQ9ipo/ZY2HRxcuzpa7A2hd9pn4b9XTbSV9/hYh4da6Pb2ynXZhanSXlGySKHb3Kwv7js
lz7+ykhwxa68dJLcatbrtxuj9v8nwf9x518aiNuhmeKhWaJ9rijiVXFLLRSKq+zJ7ou3sUyoK9q+
Bh+PK0HtbXf26G/0+7pqyo06EVrWau5yrbjArf2UQ+9d3i4jttKZ6BjTzW6xuaobRcv7oCOeORyt
2H4zc3u4xpFZwuZW1KukdrL7mbwkzxp1Tm25mA7CTI1N21PJK1Vxk+u9FhhiXJCvL+uWxTMhsM4t
/KxBQ2/ZDvmL+VTYgthPQ/tVgmP9gag1xYnfpZzgerTqad/cyBIZZeXAKfSLHGliwBSHwag1iltF
a/PHSHUaUhaNenk3otmiW+IMdhCTDLxHqWQfAAovH31p5D6zYfWzoq/IClGPm0if7V+qWOmoLUTX
+mKu5M61+3jnWq22EYUo92qFAoaD87kl2a0C7FK9Xk+JW4V0ldsHp3cH4gMIMlw7u97TIuu2g6XM
15z27E9jgf7YrP2waej1hM5K2m9lKQ3F2EhrRFnS9Kdi0T7JrSm/cjO5vhk2ugVHqdrY66pUPfXC
joBa6WjOvaQV9bYe2uY2IScsaEU1DIEdxdF1sqQuF1jL7peC3gfa8tTy0p7wehtG7HvXlNaVbRbt
e3MOi9RcmLauC1XdNqfuc3WS8Ydwi3IrcpiuDYyKx8V1FxTyscuR3WpwoPXmbZ4kq8/1L7euO+lP
CezQsFV7AABmyQczpzXmblI7XQtyKQZPHewonJWzZSRzVr9zaPE55AluGoUP0Tip+qTDCPamJo2u
oyqG/K4pVkgMOp1PtaxeM4v8ftHCC0+4qYJ5GdLr2dHbOmDiNW4no2855NHKd0Z93o6SANl5stXt
0uOf7CttCcyoHjynF+2um11GNLpl0FFnq0g+BlV1z7ur8yoRb3pp1zlb042pxrsW6E+aPUN/Ec9z
xb/mVMPjLNLy1oiyipe3ibYyGaS1saJf5VUJapWw67HNFkysfeEr7bmbrZhxc5JaywmuLWdiYpgg
GM6tmw+fXIX+MJUtTevF0Hel0BUYiqXybIp+vqntxQGWXkWezbP8xB2YnJD84GQl16msMcVMahWI
sgMO0DHbNazSfJDzRIjuqBvHLs7jo2GNSdi3aeFFBDl53chYyhEt/R/iIsNBMNLKeIvnjPbMccb4
2dDPU/D/OgPdIhdiddS4uHMAQFDcp9nGwe340uN7vB51Oi5Zicu5gwGN8o85ihUPFLqDhRnErZOT
alEWubBstnO+1F66ahMW5sq+KXI9KzxlluWzlsTKg60Y6H9UmhTFxtQd62YabcIzu2F+VdS+9W27
1a/nVhsP5BuT+8ztBYeNucFMq2hjDMyshppmnNNRKynzmNMdSDuM70MsPS1aS1AuWUq+pNlvl8ZZ
wmGZxE2clOVvvYoSH464SYY536/tLScg6q/aiHxOQpJ6uxsmOoIGI7XRolRya0ltCel8tr5badMW
51YRlm6Tbjgf2WEeOWpoK430K8Uy94tt9pt1Vkm9mmNlqzfdGtgTs895bQgS7NX2U2QiD1ZRLm8d
W/Tb5GTDvQrxMrA7eL+uOs632pTnh3RiKpAU2gsFfX9ru2CjIoWWs2dUC9M1PU6Pkv6BB4wj8iNB
S3FtmQVHhfO7zRfnQ0vr3rOllmwS8AWerRfuVszZbnKNo8Hc7Njq7Xozl7q1tU3Aw8nArJf5hrNN
INds8QudXX354mVW9ZKcxxkJk+GgVEYeaIjgXsmK9zM21phODIaBwRb2aaghNCC9cpan1ViKD5Qz
wH91lRlK0zCakHa3wcuQYvZqmz1bUbejRIkrjxy3pvEw9zn3bpQ7v2rdnHyH1uWHWufKtirA15u6
Ymxifa32dqUzD2xbbZs3xeoTFaE+5i14CN/oumxnKLIOEpdBomkbJlGpZrSbSgUuhV4Yr30/ZptB
9ubbwPgzlGM/PuVJFD1Xo1bvo4TLkLW5vjExBZ217zVrDl3o0cRyuDK12WmpngViYi9tBK3LlZpt
O09aGSRFlXsZsvxgMtKV7XCZvDyvTpHK39dEu8mystrFIz3FZkz0LdYqFiqiarykin+QZz8EpTHJ
cOlawSLrpkdNZTiyDsPkaRQKtzw3xI6adGD1QpYP8bBY5wnQS+skr0Jx0p3RZeW26pP2qPFTeq2u
aFjn1uJnu5TTtlfjDkW6/bOZzuT1op59Cf37LLZtTknLh0wykiEXNTc9ms8s4fUMkT5JtXtRGz+Y
0N7GstkNTIg8c5VZgECAf2cE70jCjdg7wk23imoC0avHyrcY6oVLLapQtFrtOQy4t5069n4y1EzU
h6K9x9xgbYwYf+AirCmI83llP3A7HqR4CGRlbWdXqFdWy6qQ6t3WWqQOOjB/cJV8vSb2QAmzEveZ
yHM6oOwSYKL616lkTtDPGMwiRiww7Quinp3HOCpl6Dr6hzuWz1ndbo3G+KzmOPVYw9h5IQxRIqy/
KttqPJhnL9nCbGlMVoawPTi4ZO36sMxtdzOzVTPY6T/zPvlpjnNJjioPmpYKEcYRLDR9ugO0+iAy
194Zhb2PJ3HlaIJdKI948ko+EfXMc92qzo7GKg47lyvkuqLyEQ6Q8yuYijh5XHgWja+nAoNmoxS9
t8QNxlF8mCgeutWnY1p7K8AbTv3d+9Qvr1Erdb9nkwyt3rX9zEpvYsV6pV38No/OCxFzr5qllbvI
HHFslgtL4LKmtac16q/G6pLA0q3HqGYVc1l6r4Grux+5JWi+1zTO7REHz1TwcBnNvWVFr3kC/9KI
GeoZysDbsUrB4iSvpZ3MT9dUcavazs9lGFIOULKkO9nduMJIvSobGYPb7s9F51ZkxTlz3VUWLEK2
MJfN+O1ybSFEnYZ6lDc26cCp6ZmVeZuW6S8yjCqPEBgMrg0sqHaV11JkQ6Ar2Ug4n0MfYxE0j5K0
3vNEcIpQpLbV8pSRnpb8Lpbot5PFFsNFjU1tZCgxtOt5qGA/JVO1c6RVesZK+P1YPJBbrKKwEc3e
PA8qhJY3IbfcB6aYCIL1uJ6HtfeJ1hXBxAjUd7uhP6s3fjWro/tJvFDp1iQcpxJthT67gzfKyQjm
Nk8wV47P0lCnUBsYHmcpJYuS5M2O9YJaOBO/zdRdD2in38o5Vjf5LFeannO9s6vouVSd0rMnzJ6K
Ej/Bqrf9gQ6dZ+E+9UFVo7JVcU+MVpQFGroHX6MUtAahelWD4APF7BWR2wNieYeusDvYfJyG6VSK
6V1nGFI6PYi9+cHQ7U+ldRi62WYdDipFsrMgQpngZXhzod1qzAQPkpmmX6RuTyhiZvnk8tFTqGcF
48b6qazlEGqTRuSHKRvK6/R3obfIvaz4g+wxk7dH8iLGNQNLBPVBLt0c2lFZB6RTZB6ikjdGfARF
E1FBz3Qew7njBIFNGHaV1tS/khQQlEI+7Yk1eNoJNo6N1DJm+pl46MwRUPawossW/fSrxmoqPeBT
EL9qXiAuiw6mdXsCADV4bYl2BTsBMaDt8OKk63VWxDBnGlppzaArD6Wd1A+TkisPncONnhZGhLva
ebANkVzbDBMRES3pJumU/Rqb4hSdxy55nW7k5MQeKs8V07VVbGjf890HZXcO2fe6rPtsEAkGRdM/
ADW0QkPL7lYhnHO/7CouKXfo+4l9fOZ5ROP43BSa5s3Z+J6OCzP1gYyiooncI7q/zDcZiTmGvJ5q
2v51frMSx8uxq2f5N7EFVR2MI3cu6QtGn05iW+wDzC6bOGM/5KTk553y5IjqQeQJG87A8zdUbR3O
Q2V6Vlnn/KP7pMwp9po922fT9KeU3fVMVq8XR2oSqkpbbVIiLXY6cHDCc+qHrs6P8zjDbHSNyk+A
CdCLRAyztMopBWgeKpn6rjNG38h2vlm6fMDaCxnFrBi5uo0WbzpKPW/UJpbbas58tG1Iq/ryqgU8
vSFf9zjoerI3c7wgsUlgjtGVP91VJn5PPe8DrBGsilq1GeMIiK/LGjK1ONqlzEe/ohscjNVqsASx
7ZMyepJuVYazQ2fG1Ve5t6Mo37JHp0EyWywka4S3MNVflZU7OR5NvoAAaGZXRMhZDeUL5Hbs6lPO
ediIPuaoul37GmkA6foboS83mTEJX+lgmRlKoXiQyNNbMZoo12zd2cV9xsY0me9dmQ7HzALs1g/a
uJUjH6gciQlJdH3dmF3Z+EU5ONvFznpPI/wmUBT7LU4a3Tez8rWvZ5fZMzlDBWfVAUnPdjYbnPot
4jxNcgDrytrxiRqMt3alQXYhWAOZioWNv0BKmrtMEBIWzbwCk5hKwjycqecfhQtmzWjvjLp7s8e2
u6nqIX0r0jLbmlFl+Elel7f0LEYyu+rioR6NgfWvISqzRogjmlknpmJZg0Kz0u0ibWM/ot3bFmIa
YCBGczg4ixtaS3vo1e6hzFvWVrN6i9bltuid1euHkSqCmmNvq+PrtNYPpNy54TS26i305pYNHSxG
2yqtlxTFHFZdBgSukuO9nqCmk51ypkAweC0iSr7coO9hdCthIjVzB1hH0xv6cmjdU8q+RTXPw1Zm
CDJsFTmT7Le6ZuIwjZZNv0zLUWTxz2qYprA//7xV1OdXGYqIZwPx6V5y/oJknMpwymakbQUynnzp
jy5WzsAs+mdCDISHq6C5UyaZPaiT7TA+Vx8WXMtBJCm+9RyUU9o6CubZZcZCk7Veutij50g2xipd
SxT8+Wc2Z28W4Cmv6zX7aWyn27Ydel/OAOZ52p7LQWNGKGhGRAXTwiKDqJT2RrSfFvMFGh7NtoQ4
WNVOy02rOOKkTSp5UxXe9aSOq9ifSIOod4VjKoB5srPwSKbRCKenY6geS0fjrGloD+nc67ck5ayn
Qs7iJlOn/spKajZZTrBVw/nU5qZT+9pIDrOOkSYAizI/kfeWvqoAVHZZNVabctXSa7VtzxGoYZ9t
U0V9sVXJ85VXw2l2Cp08c+LSHJ1jy5Irk495LL9xYyFP1dxFG8Vc66Mm+gJwYVlvsjmHSucQouEm
E+pYDK+h2jlFgCK/vXbRl3JuK86B8ktB15p5yUZTiLAZrImVjiJi47TnjW1y3PPMPLEJbajF3dSr
OpP+rqIHIGMUDqvIjkpZ6TddH3WbFtX2IWKB2BdqpPock897sdIHY9nnO1uBxulaK8cYwA7HbJH5
i1LkEc9+Wm2shEF/ZBukWnHPB9Ksk11Z6nJrLucZ+lqMW8NNaKxl8OU9xzFGIDCFTghMPgR5qkog
jOhmvRqQ5vNsVyl9mHQ9QRNxrldKozCWY+43WZccmmp1751+0Q9KUTccb+P6hf1n8jEEzawGbZJ8
zKLQbmoDEUrkNhNyJ5GCXa9sBHxTZ3l9V4pdo6f9ntwGZEy5PTZXa1VUd0bl1kElHOteo7A7peac
e9pgmROFnZlfCzh1/HdiqcaB4/FixtqvbFzqu0yhYWU552bLjOTW5LEMU2wVLEypkm7IPXHeojRa
tizk5IjkNKsM6SRUYWt1WPS0QPGbGZIokLGPAqN2v0PrfdFCvoxcjI20FG4k5FFB15qxPvEf1d9F
Ban/E66YQjvrVF0e1/Sead4Ul/TV/q7Bbp0b7/8aPQwE4yTr+bXt+kbqq6/EG0JnrQ8DLPmfW/hf
tMAvgdd1LdTeGEn/XEzlwDz6yqD99+eX/uqqn//+rw+vFfj61l5pjppxWpT7Ur12pp9/fumvPvX5
7/966XXtDHdWyCmIuuy0Rv2Loyqvf37pL0ZWl9mG5JTb5MoazmFM0qcpPvtVxW3XDIU3OGJXI4M3
SufvXKqXBGsHQf+SFDQA5jbmLMlsg0iVv0QaqpfsatMszWXiBHzIqC6WMSX7pQl0W0W9/I3G4Ktf
+GI0s9RjvXSJwDxdRYVHPHRoz/pVoa8//vxbfPH6lylc6GlVwMKDfug4wth6T3999WWuf3PvfzHY
u0ziaoSQ7iIcgq1j5H6tOXHa4jKGI4irg0Ow1Tfv89XXuHiKczVm1+5q8wDPwzPoHJ/XYLP4Tkfy
1dc4//1fDwMDPj1rFl0cmujFme5t0pA69SHN/242eRlsUWS2Ew/pbFDZoaKMmnyX9cvb3/3AF8+x
qS01nI1BHHoxe+1kITsn48v+7sJ/sUwYF2PVbEVfla8W0BarvGEmcO8oefjnT/7VS18IU7Iu6id5
dsvQf30gEvqkye9+z69e+mKqag8YB2gjiwMZn+gH2T47Xfn554/91b1y8cTOGFvsRcM63qEyltlb
l1479s9B//irl78M71EHvYgNlXvFLt87g9OK9mtxYdsb32m/vniULuN7chyxeJk0cagKxjcLrEnr
EzLCNw/qF/Ns/eJB1d2YbLRoMA6uhuHAKhoC6cbHGgzhFDHdW1Ray3++UF/8xpfczNiR0WI42nqo
oo9ysjih/R2ySP2fCB+bI0dJet5B1aJ+kyf0D12w8jfaCNSwTCOORX/+Cl/cSpcpI0aptUiaWXa6
7kcrroVNUc9ZPv5mafjit7iMFekXY8Y9HImD5vThCv2qMt7HWQbt8GP5Ng3qqze5+MEl0RY4UMjx
xZzmdfHj3E1HRV+9LKPxLaJvdGb/YGn/QwxwGTLS6WQDtUZn78FFYz4yRv2QxNF80jq3uGU6Ke6S
ksQgUGtduqsINQssQSAuytlJ28A+NW5Ue+q8OVG0ndbWGj6zyj0yGs4DOj3zyays+aGKy+m65+D3
a5KFg9HJncprSId04yNpyStdEsstHCUL5CjH1udcRGd/lrmzM6NsCOO+N/jmwmQkWDE3GgcZc3xI
9X1biWTcaEQ27t3C4BRJKz/6ptz66hc4P+j/2rxUMo5xMmTYi+x1a636hhTAbVehhCgkgbD63zlX
/+Fi/+tt8g6Wwbpq8ljLa8XSGcj+P87OZLlNtYuiT0TVRw9TIdQh947tZELZcULf9zz9v5RRLr8l
VWVyB6m6wsDXcc7ea9M27H9dnglnJvMyfNPKKR7Tai89+H+rmL5FU5dXtpkz652y2GYSM4B6HccV
7o7Hk+luwNrSX0OtnfvxxUYT5EWKRCOqvEF6hZNNYndGmeLfzm7KYqcxK63GEYjRVoa/FxfJ1jzJ
uqUrj/zMn75M2Jyn2S67KZ0PMwdPyy+doX+qh2u7zB+QzRcTdonsmRqAzpE1W/sI/XfqRAalZykN
Sicz6ZXpSXu6rXx868ZJzCs587vPSNUjdiR8saTAFDf0pax1mZCA1tVB4Ta6FF3ZOs7cujiNwr+G
ctCX+DCKQhxiS/WI1X4K7eCgKdnz5cF8ZkIuo+iMLB9yE7cOSObw2IcEPc569MhHaLqSR/GrKdt/
m5LLNDrEq4kdhpo4EDLfuQVv0w1t6YCh9Yrb/tyDWgzvqYv7PNGl+aCGvViPcODoXhY4guym2F5+
WF9fQlsuK/GYxcNMA+agtOpRCeSd2lhY2eYrj+jrhQUE4eJVY0yPjJpvURtXTqDUD0b9jxEay4WF
oAHI4T3CamvGEpfm9GcMxxC3QXxFRH/ub188fc0OSorTwjqUpebaU/RpNvm1c/2fzNb/n5/acnGx
lEbW04gfl8mEcUwkdrd6kKhrdQKmMMfme9Vp9VGvdUxkgeE7TeLjeag0Ze3j1NoWvuLvEq06taxG
sb48Fr4+D2nLJSnqc7mqTi/r5BAQfEFO5fQehJjJc+Uam+fMeFuuS1lzyqQoVfPQV9B00zJK16LN
XhtRXqlIfK0+1uTFgQgEeCP3dWSBlpqfqyEp18VQ3nZhtAE1cBv00eBM+fSUKMmVbeKMK0VbssQ6
Ra/kZuaKVL39TWT3myzlDQX6W3Li+hp2/9yk3Q1qnzt9gBudjCgFWPQvv7RzD/T0738tpkZXT1Kl
hsahbA0q82Fpb9JYBQMrj9fe2dcLqiafJshfl7Bbg7mQN5S25fyojtZjNls/JCxyjW39yOTyGvv1
3PhbLBaI+gqyFFLwgk1brYaxfTYTneiSysMQe61kcu5mFucRSzInMRV4Vuw29VeSNtWfcPbNdSmr
0Uvk5/0N4fDhlbMhJu9z43GxisSVMOWsGwLvpHkMcU0U+bQtDUPVnYFgrG5PvGz/mnUdEKlCrlta
eomfv6nT0N7HhdHfBHTJPF5x/FiQhrgtsnbCxTmLl7nTxe+Id/AM6iJ9oZ1D4Y3VQMlXuhzaL5KO
MGvbdiJ5yC27cchUT24LU6NVHwbF91Ex2871y0LbgiHPbzr/WdLedaU4ln3u9oW9jsYfWabRZpkP
2hzvZYrhKj53MkacPP3WmhKefsrs/a8xqBjvh9qWHfzHq3rig79Wb6ySy9FzpP2VEwmSW/UqsH/a
qrpOujezJuRkjDhUae586uMo7UtZxdM2SLSnoCx+YlvjKPpBPR2w6p0f7/3+uzKDiqWcAHbD063f
iZ7tRIrvS4URXsluOCDLUX6SN+gap6Sa1kKVEfNZZ9V7G3MmiAOEUp0BSau17pThu1Alr1dkZzbD
fR3YrhnW3xp12ppgNA1F3Wc1JeUYP6g0rLAwPJOm9WSZr3kiVlQhw/EtTssbVGebKLM2bUjhPB/K
J2JQ4CoBdlCLbNMn383Ypzf63bLTgz6hxenS+edcqA/mjI1/HHZpqZNbnN7blfLYal28IVTVzedx
0/UvCHXWUkcicAQxu+rJuRLxVoPdBGQ8pbMl4wk1pVvaQhU0FejGq5b2gxXPbjHeJNp7gFpIKKhS
yx34QgWtYRJSepAgD93WEzz78b7jg7o2vgu7okuIpJe/vB9pRMKJIr9+O1b2yqrM/Yw5M+k0Jz09
omRjzuF6SJ6KEctjaK8maT5WJtbKXkEjFazRCTqF4W9KAm16vO3hEG0jg6+1GodslyPUiSS3ng61
+jtSBVW5l6p8L+NjOQZOG3LuhHh2pyRIHOSbCVrVSn5FfLoSYhXdUkbVDsqNvCvVF1qhOn8y5AFL
cnqkmvKnPMS/UVN4mFILQuV9idNvsdYldZUeAN+LZBtGrlS5Qn3N55WiO/5LHd3qsVv6u+ouzLdy
eRztA52g8tkALfEYxV5dIrdz+HluT1ZW5l6rbsd4bYZOKT214cGotjGyNNzjTwBaxvxh0to1aCRU
MkV1mytONTzgmSqxnWrC7ejU+yLdz9Drmxfz1bSlHRMlypM1tcqNtiWX7QXRbaCh8UApIb91/DfU
78J7nLOW/aKMu+mga+u401e17qTa6/RbCsY30Yw/Wgo/UPIpLFXjXo1oEJoy4zE75NJDhK50GuFd
0uLVW2bkxkSXJOcvgkP4fOPfyWjR5pzmbRK7wGS3gOrz7w1hkCDy5Z9hhTRJ36mZuVYN9PiFiTH8
ezMfkmqVmfuseDQREdA4lsI1zXSWE4TTI11s6zYX9924r4InkR9nbWObpZMqz756q9R30fBkZruu
uGutyM1KB+pAk962kFoaDnTbNHsb02MRI9iMHubZzUZlxYiLpTvGUzg6tr0C2T9F2Lw3806zHSLf
KxIJUP5PbvtI2HhaHO1hneJz3sQCdEeH3vSj77cyN/kZl2v1Sdc4Ye3EezjvatnNMXURJIuVe6W9
1799lsR6LUWILQAj3NrmJ39bMm6mFrbLfdsdhPEWSLedwN72gIQxQ775Elpu3h/r7tgStxVsYsgG
zV4yXo2TcA+dn/ZoCMfXbubewjJ5U3e7Yt4PYQ07+j6Y3b48nOzhobkymfjs7DohXlnlahFm91X+
rCI9JgwjRo2bp9uCLrGJcB3fA+YhwDiWOjq94c4SNgBlnUiumQ28K7AiTkRnP5xey/hHBbiAL07f
LA9mctKGwM8wkrtSoK0U6i7M+pUoGyf3md6ZN2W/pPq5KN8b1NOt/5iOKr/9S2Q3YfcpRtRBYcSp
Q3XsjPpKD8WB0M3UfC2HdJv0zPzYk8NfQyHoZ9frXvk+qrucpJBMeVX91h1oiohaX8XB5NRZu7aG
e32eVlb4DaaCI89IPaq1Vd7kqKBS+ZtpvbTUKvq8IrXicUAH5Wsvdf4SVftWbAPdwAEyOnpxWxOg
W/U+gNqSvwwS+3SnQW2IwTqQHbNKKVoZSFHTeFrZ0kca7KX00ww9GVuAAEgKIyZPShraoRMg1cLa
hDkBDIe1K3SiS/nDNemIQVhgEJ5nwiTCwa3rdm10j2Z/zCDgJV3DETRa04sn9wElUusU410u0vXE
LLSld6PGY+OHGz/fqi3DNNtUKP+MANZS/JhOybpId9QhEDLBXgF/ooe5m58MM1jqekzDo7iRgdTV
svqoAi6x2vsxBGMcacIJ49IxJthV/jaHUB3pwWE2eM3zBB9Hq7aN/aQRrTIphaOZT2Q3OHUlvLRR
tm3QP7SG4VRjj/4pOZr9cFOw7SkZVAq9cVrd3mK7U1d1rOyIXFqRN/1kYOV0zDh4TP1pLTW/zQkF
X9avc8Jn0FcZLCLqTFo3RFTY0Vuj01zOPTyScFWLt1lU+4khjJTYKcQPcncY9L/hb4VpsBX07iu0
NP2Dbn/EpbTqsMB3oI466Vs7WMiCA7eVY/7HhEXXhLn1INiaAoEcOjuqRe6pmb4bDSIfyEf4LWS0
COiKu+YFC48udGgk/cs8Sg++5qfOWN6lqOMxvAasb1gB6uw+5pzE6UFh5RrzY4GUs5bXvvWC8pZC
3KQ5iexq1rTVdGvV2qo4AUn2WszhCoBu/x2xW4/SGxFyOz2JuETSpRG225qK5jCcjilGlrnptj6x
nHz7PZgImfNau6GaUaySrHyw0+8iRA0mqxRkfuuS4qkBm1FeOkFyE8F+0jFe+LeounSQnkpyr3L9
EqEU2PCVb6B5Lq1Nb1aHpOxvFT/9XhvhA88aHM+rPZ8UF8yvCkWR0rrB3HpT334mTfnWtfWagIeV
VpMnp9ibgCzMWiCYFL+KPPiWiGQ3mpabnZKD+/Z3m71FoS47dLdvcUo5fW94pY53DENHK+W30C9u
iHz5UPtpj8ar4WRjuojMbiS/X0tx86g3zSZDeGmFKoGe/TZnoY6b4g5c6U5q042hlvtWzhLkSdJ+
aCQnNfOd0FnHumjXw5NZhWp23xjE7OWh8ZNoEdVNrfm7rWnE1+TG70A3Wbm6XiEBkXcnp3O+KQ3z
p8jacDsKSd8QxqOt2E/Fypqn7nbWZD7COQ8nT+ZYffg264WGHYrRw3FLH13Rzh+x4AiQ+o6JfruH
BCRJ+mvEMROdbQk6DDLIyjDALyjNrgu07RDUT0h0yZXkkMB3QdhMDzFYIyLKbrUZcAKSWjYw2Uc1
J/f3qWp+GnbNbPfLYB3leOBTHnJQ+rZjaGKfNgBKWFoLJLYuyCr2KimT3ASNpYNVARxMbQwbaWx/
a2w2ia4lkJCKXYR/0EmgN6nAZ/aFkH6NQ6A4IoHaEkS674ggKb2Q21iLQtfcrGnUdZNIL0LO+bLt
4L/7KspHw2bWpWLT1vYDKK9vyTAfzcJ4CzlszrUZrwdksnCsfopw3mY4iQyreAZO6ukTgsiMj2G0
71hjSG5YaTH7NyKe1CnU/tEuZZO8I7/fqoap3jBdXgogKm5ZZeOhkFWAJsTYIBZqvtU1Iv6kSDuE
OZx4AyP137JeVVZEauM6SHpzlYz9T1UObsexoRmWDJyCavT8+oiauOzDBq0cd2nFGZ8EcZewADfe
mMn7WOOEA+4qXFWTfoRldEfxZqeqBttXhvly6rXNxLNeB+b4bk8CxFDx6VuzG7MIVxU2eDv1xry5
BUi1NmMDI5vpqCHmRBV8DphEGSV+1WyioXKyvC/2ISaH2KweJta8XvE3nZ6SdDPuxi6VdkE2Smuz
zLZa0NvODJrvqTLqR7vybwoj/DUB+KhANM0Fu4FRExhXtojh2zk+qGbI0qAJ6lnD6WTkl/ukiiqn
mcEXRzXjcK7iEliPccw66hgyUvuCKFzCE/A21dyXOf0Mu3Cbhu19M9cvqnZCaXMoV3tyqkX+qNb+
BvLj70pidIGk21XN1O1sqQ+PkIdCBN+Tnu5qPbHWHdFte23OzFed+byDR2gd67EutzBFrX1bZ4EX
jyUfja2RodoH11Y/4KdoOhdxdehJqaUdSsvmj0Gm9h2ATPCcDEL9VlkSJxeSjgJ5RVPA2LSphsiu
DhLQT1oob1RwQDcYWdAnF1XGIp6H0sc42uVPSZqKm8DQ2lu9FeRlDnHHKSDt16GkD+8TzD3X1yPF
MeWYFKOqiW6iShG7Km3G72Gtp3ds9PO9ZWcnhZjS3CpdUNxWtmU+pX0TPI7J6GfvkLPKmC+2kZCi
ojSU18uFoK/Llap9qqr8VaUZCVDHelgKL1Tm9tjaUXyjhoR+Xv71r8sY6pK6i/6y1WLLYqxHutOb
b378MXDowB2HeJmNYZDXvRxfudjXNS3VXhSc5ixobXYrArxbdVUqtyWVGvSPVypmyrmfX9SZoIVm
LXCl1tO2/jbajU/Fob0b+J6M15RiHTIiHWUzHY0NA/VQ3Yldvu12hmu4lx/lucsvKlAg3HXT5PTl
2eE7oMUWF4R1DfzydXVLXaJa+zHNwYFByMntim/FyFHlmKbV6D9WPQjD01nl8k2cG22L5piuCK3Q
q1R4egwuPDDu9cLeX/7pr5+PJi9/uoe3nZJ85Ukzor7qMYBj01ZXWipfPyBtiW4PZOiCKPpaDw7S
XRmkNKKDNZaqOw6692ljPl2+hz/l5i/q+0uKu5+N7VRgtPYyskx2ID7VjxxN+oqqm7oxsRB/kxXd
dM2gmk/SNhIDd2Xa2MMKUpj5nIrSfg8i6LpgCnNW5GmMbShpbFm500+WuIbi//pxqEsgCAw8P5oC
8Bahztdm8NHyfWnm7Rr2CB6r7N9G/JIIIjork0qQRAdTmu84gMQrFO33tPT/iYKgLWH24ZhZqSis
xkt0gLdGd6oLyMnu8qv8euUjD/u/6yqr9WwFEzDwYMA6iZnJm5P6qIjySSbPBdAaTjoKXUGg/9Pq
hzn2vxfkYNyV+Ie4m7SmToATVv7RDv8WIsFW/99fnwhlTw297g6+abuVH1REiJnbCl7rlZXhTBV/
2X6NrZxmcwvGLyoaxcvZFakU5bHxzTTy4jfUn2R7+cWcWSeW7Vc4+YFkRiGY81HPOaZIT5GkHgpQ
cf/2+4vKPZwCDh4YpDzA+dtiah1fvCZmduUxfb2AEiT73/fQKobQsr4ovFrSKTOZ/femS/6JUqQu
MwvMejaJYWeHCaf2CXjDsSrhFfOZePnBfP2GVfskPP7rpFEDbpAmYcuHJpk6x5orXJCxfd/IxVOv
XE2pPneV05L111Uiq8mY1EPh0a/x8IHsm8n6VPTxXc70x8s38vUIUpfwIN9viH+F1eiV1qdkdaup
KZnLk/Nvv366sb9uIFGbUmSk+3ojx/WM0/6qzcdvhelfeQ2nx/3/W4y6BAZBAZhUq1BJuvZxztqb
HiqRaT6fqBotH+V5d+U65/aIxYpRZX2eGWw8MJ1/+IG6z5ObqeKoND0AeL6y5//pe391M4sz2TQa
fW/JCc4Vo3yGmu6vmH/6jVwF6i9bEsnrLOz6Tvb53p06u3K7mNxhw65sZ0iV8QBwUGwqrejuhZmg
vjVGKrkE7hoPmjbzLUXl4RUE4r91KtUllci0zDrLm0E+6HXzDIMCL960CUsTlMo1hcCZ4W8tVp8p
xptYCVYfScJMJkvHROueYl36oUjV++UBeu4SiyUoiTVDFMB3vKqD5B7hKywbhcgZEy5qeC3q6c+x
7Ys3u0QU+WMSTWJsWy8auldwszR3zOZ9KqKPBJlBBWRfTvI7uQ22oRDXOG1n5sYyp8LSU032KwOy
eKy/x6QW5nTIshKIQKtmRzqfH1lpXDlSfr2Sq+ZioQJEGsBAalr2uvybME+d3vbfuvvqMq8ikYXS
QEbp+G2qO9oUvLWhDp2Eev/lMXDuQS0OG11gC3SbNdJ7cVNl96GBNNPE/AacA6Z1X45XFsNzD2mx
iMRz6bcElp6KSfqNlmuHyb+mCD+zPpmLpSOJS+rQJXGccwwdtgejshdF4L8aTVRsGjOfsQeX1wwj
X58GVVP576JuKekcY0kUnl1Y4qnxm1w6xUYbvRPp8rCvhTU90eiGllCNAx4nCvbXco7+KJu+mkmL
JaE1dT/UqTkeqMk/zJEZv2UAbt0oTLACylm5VsAtk7stl9HOjGmu5v2UbrpYjyEbgNhS9WnctpwF
rBUyd9XT5hSItxpQlg+R6+9B/lseOPTivQsk7ajISDUvj7IzK83SyKMJ0K16MiBSUYCmpJ8nF7KQ
7prp8/LvnxldxmIlU/1Q6SnfzQc98/sDbPIBEADs4su/fmaOLLGz2Ky7TB5t45Aq2qah3egrr4n2
qPLhblOVCOXgyiQ5cx5ZYmdTbPkyzlv1IFcDXfYC8ooAG4aNWld3l+/lzJtYUt2K2a9z+DItJ6rX
DKWIYunwpAARUBj8pyssrYpo9nO+e43Z04FYJCC4MBNrT+wCnBjAOvzbRU6v6q+zlT76qWRWjThE
mi+vqzSmvqfjFph17MehLOQra/uZx7W0LwalmhVtMIgD3NM1yeZ7O452UYMDWVfvL9/KGf2YujQw
5nzNQ+7v5EOe9Y9tkT/D53InQ5Z23WjGj2oEQK8pynaT9j1g9khV7tXZtNYFGYr/9sFgLHYBEtmo
7neBfNAG/9NE5QU3Q6JsLDaX7/HMEm0sVv+B6mkhBQR9yK3s5PWzwa+rQLAj+hBx3/zjXSw2gpSi
N6f4UHhKSUK8vlPCfCWMK2rQM3Nz6XScZzMpOwSyhygBFGJHWevqZZ24pmRdW2fOXEJfHCSKYGpU
Dr3jIS3hDpSOJaEhCoorU+aMJFzVT2P8rznjK8TSdJU8eVIE4OPUIMpfI8Wa3zOVHJZ1k1vVRzHY
I8lDHbRQR1NjiTQnGlogDVTdvCsSU/mVKLLmoiyTX62uARcXzeKay+Tc/S9GYV2r+liWmXYIaE3S
9kpfaaNsx3FyL4/Cc7+/GIU5tMZkqIiTSjT1VWmHaCWi/EY15ZfLv39msdAX448ttpOE6GMvL+8I
hNhObAwcrV3LD67cwbmdSPnvK6Qf3FhmZERerlSeqCbQUKa/GntkETOJBJMWuzn0kCtX+yPK/eLA
oS8OHEAlfb9UFPkwDPF+GEw3JwpF19/ZpJx0IlEpu0st1vWeoJ0ZaRN991F5Cce9VveP8VCtKvWH
JJQr0/vc411s8ig2LAXp8HiI5b7ZhCJqd5VsqG5waqYnFmiHy6/xzDDRTke/v+YJaTmxFE442+I2
2mJ9WClA5ixJurLJn1kLl55don/qMTY09aD3T5LxyyBYqpx+JLNMSNC/RTCq2mIlgdZWlelAz3GI
4T3DoglgwPSKNsAvLKwrw+PLG8FOuHgfRmg3IYi33isiWJtSJb2jTEGq4x/l0FiPxbVp9eXhTtaX
snRDSPYJ7mhz/Lq3zBcfptXlFy2fJub/jW9+eXGKMBMVXJTaw2Znhfuk5D0FTvKr+R6hoLtNvoOc
9fETfVy+2rnbWLyTou2mXCm5mF1+H+OnVn+9/LtfTgtu4vTvfw3XwdeErBdpiwWfuHmUNMBEq/E1
FdeWzS8/ebjAaZ78dQGriKW4U9TUoyt3N+jt91QNftchJD/6qusgSPZNJd0Uqf9w+YbOPajFMm1H
vo+UA3FAJ9+V8jdfTFfe95cTmxtZrM8CrNJgFwxYcH7JDlcTgVf62O39qv51+U8/9y4W63M1pDXc
VyvxMoxdPeGDNK7G5rduof/Xs/BaRPC5J7RYl32cgMIyxsJrs9idKn2X6fbT5Ts494wWk7qU7SpW
ZB6+IFxui856pGWfVrq+mu0ORfblq4B1+nrqicUtZPT45UQDNeWXNb38MvCPql+HT+2Ib2IegtnL
6dDvWz3IXlCyaS/EOjUfVgpHe00mUwlJmuStlmNe0N34qgUEE5vMsarawa3IdVgjTsOxNzWW19mJ
IJomRESG96RHwupbx76t4ZiNQVPeG1FruXFbVT9jeeqRn4p+2I8+WlRh1sQaCGk8ItqSjjmR25sg
KYJ7eazbB1INzfuTCP9HPs5JDzjWNJPVKEsYqNpi+h4Wdn3fwktym6oYXkJFRjE/1YX1WsQgKHGo
ie08D3W1kpqw3gVDgEN7RDwASUwZb6uwLHfhWIzvcCW7pyYObS8XVXg/xRCUh2weV6Omxx7h2fmd
j9Z9leuEZBInjAxEqX0nqPqxcUSumquySxCNghLYZpUeOeFUv+dB2TxE+SC7oJHKdyjddIJitds0
UJDcVGmRDBaJfW+VreSNVtUieGy0fderJYQtCxGmkJPN2M7aawi99t22cwsNfW0SjBkAaypKf9P0
UUyYpF9v0I6cUqPCYi1bCJGCCKmeIdXDM/bE0inIiHGUWON9Doodu4MyT2SaEaCD2k5Hz1SmT6LM
MmfSBTpMQlm4sBTvuxgxqF/UtdNncCtDXy7c3ub7CEOHsjH90UK3hZ43lZDDqKJ/I4wMDhPhZ2vS
6ojODI3mXmCBO8RjGN8BVbVdK0jRkgKBXIPK/TEAH7sjW7IBWVmon1ZdpG9t4lefpRgqt0ynTl1l
dpdeORucmX3LptA01L0fJFXvNe0RuRT5GO0KeuqVWff1sqEt20JqqFg1KN7em9qfgP+t8eXybP76
r9aW/aAmNdWJCKDUAx8Z7EIp4otcCsXH0ME/+ce/fbl71qDEFHQbZCh97+CayLN/5Zn/8eP//ymA
PM3/7m/qlKBR6imJNO68qff9PvKKg+oZww2mwuybta7Wxoo4uH1/Oz2N3/pv2gfo0PJXcCftfffl
ykP8epfVlgKbwae5D4a19cz4qMS/RKHAL34K4Jb6QFhl8QaZ/MqzPPe+FhuszJaNA8TovbEillOK
V2aJ/hdV/eXh8McX9tUDXeyzMSnmJhoXHqjakXwlW+JtpIR2O+WaAS0QpwVxqeq64pvSTcNqQrbq
S+u8Q+5tUDT9NsKu28oAHK9YAr8+qGq28t8X3KW63Qey2noWMvS6eMhB5BeECkTpM9zSK8Po3EUW
G9qg6Dg6ZboATWjwUD8y0jtoCqyG6IMpd+3Rnrbhrx7tYntuy0DBfiU1Xo/IZ5/TZsfcZMxOTBVl
K8+dtJEnjDl8o4vbuZvtdRN16vryez1zh0utSNz3desT5uxBYr2Vs+bEZJUsdMPoow05OGS4bC5f
6cxCtdSLWIE1TUHMMtijDPdzDCXDr8u/fO4eTv/+11m2COuJcHeWEbVIxhtTThPImhHxgibOmIQB
6oLcSd8vX+zMPFtmxxDlGfWdeRIQGGP0EJCi6QUwVj2wltaVcu65+zld+q/7yeK8nSofKduUG8Rt
z1p4Yze1dFeRU7QxEIqulDC75gM991pO//7XxQYV919V2gT/8fF9RNwt7UbCHa6M7XNPa7FqJCk8
gryve0i45j0WTb5ijIpDNFDsf3sdi2VgsggaoAOPYVx5aFX8i2+S+nT5p8+9hsXkD9Uq75GRU1XH
ZxTEv9v+91A+qAo1VPVac+Dc019M/YrgId0QCRvElDZOV9fZPlCi8ModnHn6yy5tLalWFKhy61VG
vrYwx2BNXXGqurI6ntndlv3YlKTOeWj442vsMBSWEXbH0d4w8I6QjgZWtzFJBK3u0xyX3OV38mWt
TNaWbVmpqitTGsPeA2NRrbrBxTo2u9EdQO3LFzjzQpa9WbmqhxJVb+uV2Sk/FsJk/Hn5l8/96YtZ
zVzOOAmy/tER97J+2kZRtSN3DA12b+rrWBiHahivlNXOvfnlrA5nbAESYzdXinU1PZSj6UjX7uTc
WWDZnK3xrBFdrXde4JPimkndQJHCbqkdNs2e83fvmFVMKksUEEfCaf9OqB3gX1tUa5D9vSusQn+u
bC27MhC/7rYwLBargElqJl+WqEv1LstXoTkfiowkA45Aq7aKP8fI3hS2jQcx24Sptu1Ncl2tRmqu
XP/c016sFIqiTFoEY9tTrCdDuh3g1k8Pl0fNuZ9eLBCRYeipnTLgKTBVw76YNo11RWD5dV0DO8d/
V36DEJDJB0btjV3Nh3dNUuXPCv+JMfbry3/8mcm0bIJ1wtTVyCrtQ1bfl3W2DrprZcozj2XZ21IY
eKZOwvXBIENiBT7apY/xMTfGlS34zGRd9raaVkQExZy+qrqgc4Y41gi0iiiTa/cQdWh3G8N7aUq/
Lz+nr4XFsrake8ZJ0ExKyykMaKK2JoC7uwUrX7q9kuQHhXLCscEntM1McmnEhNpmUE5+dwF5mi9j
mNiqMbwm1iy8kQ192+qtcjcG2XTlaZwbKYvpVXV9haQo7r2017sj2C1XyrXUJS+hx/t3rYt95plr
p6v/dRKpLfLEpE5qvZ6gLjct1+YNkT9tvi7iK/P0zHhcMiNbCxlEIJ1US3JzG5EeEwrbvfwKz/zx
SzGEavCtKQQHHTN8rE65CXKy7vgcUYM7C2dsjr/k8oXO3MNSFdEoQsz1yFPS0kM9rI1rkq6vhSiy
thREaO0kA6/mhzuncbEQPQZe/4xHbp1uwk2/MtbDptjbh+ZZO1pevc2da4XPP9ygL75/lgqJTCG6
GadO64VH9Q64xV7flBs+1Mmwv41uSg/r4D64H4704FzFCw++az8XV7QAsnJmcC8btAlfWqyvIZXw
sBKqM/qnJBQ4l6s46bt+pcqy9RwCeb9XAM83q54UqXFVZLp0GxtD9Wb3M77kOYmnO5ncjWNWRCZh
0IakECEFCAJ7YilNgAeU7DDQw8EXMhAboWSS/4m4aMDE1yqEDGU4DCNg4diJoeunGGwjCJLrzLTB
ewEccWdZtvnYtZpDXtniNpN9ywk1Kb8fzcYklCoknI8os7fJCokkJ6XoPtDwPOtE0mzioAeUMNnh
gyCu2m2CWoN9YfnWrtZG6Vtett2+MoifqRKihSUrTe8MOQ9/o7KEXXJCN26ReMF6n5LouVELDEKz
aJNPu87JapbrcG8BnTJWdaMP94muSu8+joejUvVkwuuYMdgi2xe4pwQ8W0b8GeWaBNQj7791o97f
UqgLAGBrxmpSBxuaWZU8WQ3hJgnmU2KIgvaQ9FOQrUsD965JesxOtjR7Rx5Me5RIWSldsrL8bYq1
9JGkFN9VqsK463hsN4INAl56qDxqg157ajcJABtjlL5N4OtXVImSTa3IEnbUVPLCTMCyTlvFE6OC
1XqU7H0kSbJTZTqcjrzF3TxLBbHrc1b7r2FHlvuqwgi486dwLFcUjtFXldY0osAvhhuY5AkkF+tk
CkzT1FOb6tWPqQGXZWt/CByk4DhS7ABFP/frYB6kYXN5nfi6zytr2mkB+Ws5rfjb9NrOYk+V1VNE
BgX2ZM3g4k+JjCB/aoRO5WRoUQG4vZh1FAP2oa2rejW3yIi6mNgNM/iIRCI3KzufnhuN9L8uxWwN
+3K8cqA/s5wt9QsmKGs7hFrrmSDdlOaN6JLL93/mhKCf/v2v29cDeqL1UKiH6n+cXVlvpDjX/kVI
BpvtlqI2KnvS6aRvrN4CZjebgV//PdXfTV5PUUjRXMwoGtmFl+Pj42eBuxNUAbJfrYATiIDc5dc6
0Ma3oqLkCoo4EfNRJU1LBnuMdk4nCiVNWuy/1gn9368AH3Quk7nqTmnzKMQzpLUCo3q63vbC/dbW
TvUE4+LaCRaIBR8EqLhbyCbiwjikVgZLyGJlHf7DFVyK7lpynBjuKKoGM6y6Fh6yUDC8qTnotzXi
ImRPJPQaqIm6ZQ9zq0j0pfU0Q4D0rU3NMZxYk0JcUkKqEaZXZ6NEuNu0NsUDJS8gz1AXh2wmxmYC
/WVnSgMy3MVUvSSCGXtYqogj5HvcXQ3awX5ofGg0zFAcgL5Ru+19AXEfdmaG9iVEU1RmHa2Bp1C1
yMtbwUT32OK6dqo5TPw4QOjw/hjjO+pK+wxV8KDoMKg7126NHWyiHNikKrJVspIHi3gEbzAUDPJy
zELT7+TKXrm4pC1LRytZiNcliUEGpTbU62M8Ohf9jiDaX18PS81rE1VMPmwx3JacJPlhtic46YzD
CttggQkAGsz/rmMlM9PIGX52H7F9fZNBVKQN7Bv3UGzibXmw7rMjv4enV3NX7cbb4r5fOd4vrnHL
0pMav4TIGcQsyhPg6NkYChxtYU/qeZvAteXBVBbdWhlc5VZm6GI0Q3fn7PBT0PEyx4OGRlKeVCt/
qqT8aRiAq12fnqVPOf/9U9sOpDv9zHatCH6e9ROOOgtKLQwuOkOsbiUgLWESd/1Xoic+5JwsfeqM
QrHKT7yYnGBYDkNxoga8mjSAJE+ejL9/7YO0CI1z2IE5L5SaDbP09oUP82GfghbKoL6AKlIiXgzu
+A9f60yL1nTq7Wz0yIyXmG+mC5Oj8Tedf8x4nG2StVrkeXD+E+kwaFqwbhoPuyctKS6ltAjwDHkW
F4FamSf9H9PZNff6pyx1o8VtVkzZ0M2AltYVJMPoAC0ob4jqhPypHGtl31ws7eFTtFgARCF8opru
DM9xggouoJB7Pvj0R+V+G4GQzmaI3pVqpbOFwGNrwcEt0x6EVWM+OVCVCJKCvcIZ8gUCMl8MnDr4
y54d4SIMgKfQlHs1J6CTltZv2bUrlZSFD9DRXwnLG3jnOH7EPAOs26ZPn9zaK0MDbk4r63chsujg
r7jKU38yTAJzG/gie3XzS/r8SyhYS794DxxO0bbnQ5sdpejjVEPMhTcdtGzKql3p4uL12LL0m7eM
8xy+44B2173/DuXRfVVBHh+2kxEroJ+Us3bHcQH9WqjUU9+hkI1dD4REXcueUm/4Mwn3V6rIbm79
R0usSQUvRGTdx0E1Hi4prGnhhUvvOCxm28p5lV1/yGqy6eJqLfKb5113IbAwbcfXHNYfaTI50TjK
sDP2zK2CFpJFQwN1EZcFfguaSOI+nG+NXbv2wnq5qopJ04LA7GTCnuDPHmFq7iVVgG3BPD3ExSgF
UlQ4LzEee5G02/WvWCTQUaEuHNMcE7QjIEGuB7ulda/FhtKVvKEWlSeozof20AdyjU22sGl1Uwiv
GYveUuDTAqH54TjDPWgfkGFbyXgWgrTuCDHZmREDlWPBI7oQu1kNL8nQekHsNh/VbPy+PjhLn6Cl
BCgvMCbtCWxaVj/BYOxdFTXcP9Xj9eaXvuH8909JQNpXLBOe4FGfKECOwHsCw8dXeVD0K1Ft6QPO
f//UA/M8v596PFABajUCOyRKVLhdmGrK3l6JPEtdaAc/GjYaOnMnEkna38U5B2+KAnXEYQe/Em6W
utDOfUvi7Boo/DnK7o065a6D0WZv+Ss7YKl1bfMDEgjaF5f1CS+/YWepA5skVCjH3fVJXmpe2+TK
6SfYAttORMd8G8f0d+7lP2wjXXubWYj8VNvAclAzUwKSv3Dseax5CbdPY9xwIz5Rxn6XTNwgnqzM
9UJA1r0/5ngaqN+M5JQVgJmN5gBFQvOhS91vUz1/xF63sjEWgpJuAjJBxgYaXU51Yoq+MBe8vdxa
iRsL02FpW7o2KtzyGlqdAJzhAfxrjx6U9QKvWaXtLf14bVeTOG88NYLKJdNmj6vsMbPiw5fW0j9t
nk/buW0mMbIZwbqzW6ibHCaIfmbd2uVqYSXpqvZxP9YlpMbRetsXEPXqXmlaPSbnzQbAEYxYwP1Q
7fy1pFQXuSf5WAkIV5EToINHsIHDqiMw4PmaYgfKn/8b+bKxUAp2i+TUYKi65JRCYJBnX9wH2p6u
2irOMxd8VlWJwIx/eIPcJ95zAtGOjlUrgWNps2kb23VBIlGdTaHJzh6AfrkDFAAyyK4D03WCUJKb
ZCW+LiUiOlmgUTk8ieBMHPnW79kstw7tXviUQcz0reDu0Yj9vZ/z24KKByYh3pmOX0vsdS7BkOLK
6xDsRoe4GwVShwVx4KGKw+v75bzlLuR1/54DP+2XAkbhPcPTeJQIDmhX7MvQBGfvwAZj3A2s4fvr
/SwEFZ1NkFE+NBAa9COoirw4hH9jKfS2Y7ZWa14IKTqZoFNWqdoe1Z2Zwlc1/cH9lUC7NEDnDj8N
0Ez7Boxoo4H8mXwvFISrYRl8axUDHlCAc1wBSyyuL+0Al74A+rhGHmW6WejiFXI7AAW3mWAyfYD0
ugeXpzFh922R4mWh4E5gkbbYNjPDBb+jco3/ujCMuihRB40/yMnz5lTI4Va1IkoTvrJZF2KnLj9k
4g3Z6EfETuF5D7iVvgsHuhkiTt8mww9HG3qFiBUr0MyF5aarEc15Y5SkyGmEkuJBGWW1MTp+izz4
5fpyXog8/6bx06oocuZT+KZXpzxtqjAXY/zicUif40IvjmVt4vkys8eVvbO0BLVYmpmJJUCmNyMn
hnazOdnD776ExQe6bndOysqVfhZmSBdIS3rUoqy5rE6CWGHTFZs2hkooDK9yiYfXlEA921uJp0vz
owE/YpBAYJNdkFM1/DQdf28gta9WvRgWBkwXSYMDQ6xyidYnAoYG1E19F6Az/izEFF6f/6Xff14X
n+Yf2WROGUmgIweXxlPvlsXtIJP5eZKduZLJLCwxXe9qTFrKHVGYUadiAkFwcC7SzH5uzPamKLJ6
K2T+6/rHLPWkJQJTnkvDGXMrGvi9r2bIwN67EOoYoIXb52/X+1gaMG0Ni15k8GNBPUTl5g/htnfJ
oE5m1dsrV5SlKddSAdI5k8hVBeF/GGQ3JcSfh1fVQii5WDkHLn+AqZMczNFuG5Vxccqa7qYt6XcB
2jP0d/NhJT5eDr2mznaAcLXD06KZIwulVJZmB3tU2+uDf3lwTF9brViTPWrPsHMtMvuUKWi6tw+I
XjvDWKuRXF5Cps51SLyOVPAUgqotaw6qU4+ssm6tuDnGKnnvi2atDrXUz3l2Pu27xLdiaLBAw467
sCcwv5vGEFgGjAeSX7NXrqylpZk4//1TJ3Y2F9Bnw1rldffbbPh9Pbgr59KCapHpa+c8rHrPKZeF
uiB0hgt3PCIJ3+ep3YYEkq7YEJukNk+jcFXAsnHtWWChfGfqVAUOQpFPoOsdJW36kKX8YPRgnzAo
24GPX1SBAh5gyq0dkfB9t+uVELY0kNqmH2ffknjcx6aXyd3cTU9xp1bmyDq38d/E1fS1Dc/jNoOS
K+y5PWLKPSNVGlVtPqZbqyzS2z4eAdyaCx8al+C2583Gntlwkl5nbrlb4WyrmtQ4O2Jl7mvNusYL
p9SZm6AZoAcO+IGVPnZdUw+h55Mz6qOfs03Z5dPK1W5hR+oKcYJUoJd5GJmcWbhZ31kQaB7ZozGt
hNt/95ILw6NzBIax4hnUQGFW15cN/K1zbEuvtB4a8BUPeKzpQ1Ly/tVHWQrgxU6UG5htjjvT5fmR
o9D/WHSs29K85qFyQaBpDFLsXBcOE6qzrGPJWbvyU/9dni/8VP3F0sryeKQ9XueNw7CbNnxPtsmm
2NIDPE3VLZ5kwnlzo27qu+4uP5SP0Mi5j3drzLilDaljr4Y46Srqn3uHJDXUybMgU1tIo1U7B1bU
deD+uR6DF84P/TkTGjVg5Dvoh/l3sg8dvDmv8SeWmtaCYplP9TicUYtQdN1UzNjGEBUgXzu5Icr9
v9HQKIDBSSqXRBCefhw5TE6HPN6Rvni/PjBLW8H73/ZLYgPNppDnkKocT0YWq+Oc9Q5ooSBRQmg6
ebjez0IwsrWonjdWWXkpJgACHa9FTDbeEK8UO5Y+QZsAy4eszZBBynUQ/t0MWt3ggmQJWFE0W2u1
joVJ9rSfn4Ee7Jd+akZN2u1KG0UA0nnf2nZN7WxheDztYPLT0jO9uWbRwJxnIIv2GctWhC+Wmtby
S98fEVtaPK4WySh/dN5g3fVVh6ByfWKXRkY7ZUQ7GvE8jQUyM8gfEPdmSNVzY6crid/S5GoHTTyD
MonzWZ38+MeIKzmbHkCdhQnVGpz2vNAvxD+dIuOVZTywIS5gZ/GnLXPIWsUwxPrleDfGYB5QGt1d
Hyfr32v2pZ60rcZSCtnLfgIZp2AHChafn9/0VrGzGbR5SgGLgK2Z3JTynYotz3/XEFQWYtx6Z1Wl
WR4qfmACfO/ipepD7k976r1kab4vxu+ZqLajV4eD/J4OSQQ83YGyfdvYN7Cf5QzCmahqAF7X5D8T
GcGmLkBlqSZ1CFEJM+l2+P4HDmOdEhjUs0kfhwn7RE+zeTewgwDN5qwyDguiAdhAgCiCuvleEfgc
4T/5q9MGHgsr+ZGSu5qYaPqxw2UVTAs4Qs1lNFrzQUFRyT5wvFB6w4uKP+xqfnTNeWPHkOaIDzPs
qma4CGf+De/q3aA+YGpijoCtTtB6Yn8q9lEM85GrdEvyPPQncPHNIJHfikK9ljCiU244ju+QO8rO
2v1TwPywVuDK11sAS1QejdO5PPxK5gPgq1klYdL3Ll8TAxlIEMMjAVZAtA2Mpgkdx9iMOVC+KYzW
x/5gcMh0T0XoDPvCO7AeRlowf4ARW0+ecyvfTLyDn90fScN6IoHkO7N4jhvYstg38FAqrWfLfLGR
IqcG/O2MvVDNrpO3vKpPjdvBp+2nlZq7LIZaQP1YeyiVw16sSF3M2i5xDqjXxiqg1h7WLBsZn4Rz
rAQM4WiIFEJUIRLVMO+2Dp6DzfoWWSsMseHz+zABdlvA16cB1rfB60GfFxvJtkmighRWeeav1r5t
HGdn4MAt5ixUwg5BnNlA/gNOMFBpSr/V9UvdDJvCVmGd5KE5lxspYI7ibtzpnRU7URpbBl3uBlmU
vJFNExQK7MEfRgVp6/JJWtsKsvRs3o0T5if/phIYgz9jLweQJwgKgmM4UCWuDrvGxdePPzxYQ6Ek
BYnPjQczLIsqVBJV0I5zUM23HQ28/Lb+w/J9ngXJG+2D0v+ojb+m+IvXaGWfuBzCNKHb69t14aqj
Q3lklYqxS4vuRJr5lws3xh4aFBtmip/DBCSmafy83s9CdNb5bJBlmGGm3UDnJWbNtiNF8VBSSVcK
m0utn6Pqp7tUy6T04ICCkNOr9AB4Ow+dHOZX13/7Quh3z3//1LrB+zxtY3c4zc4fEwkcxzqBmGX4
tdbP3/Sp9THJk5ladnbq+wQ0vAYeOXsP9C4URtkabucyysn8D48toyzH4QICY1ylu9h0x7AzB/oe
U1HddXDbiCQuTQlMiIsOsk7ceLr+bYt5r3Yo44ZDAecwYC+fzSKG3e8Ar52SdzyYhSAHlAHnn4zS
7C3pLSOkSQtzM0sW3sr9benQ07q3gbbqnSnlUTGn+yExeECaFgKk8mYu4Z5YjiODU2u2kmNeVmSC
IIqWI1QokkK/DBI9TcanwJUQmOuo/52S/NmpoWg0VO67Kehr7LsHcKlvRQFzKwBKNqT62kOOqStk
8hpe0k7i+VFzVgv2jEDBmArVvJXFupCm6FS6nAKM1cKg98Qy65WbbuiP5Ai6/t7K/JVL68JedrT0
wZ2GLKYW9jLtrEPRNLfEHtcKO0s/XytRFSLreuusNgVtmE3bvKJ2sB/NexvumF9b8DoTENI3PrEn
xDkmLb6txfze992xgVxLYrpHs5+3PFOhgYtIYZRfuxjoHEHABz1RsRTiDT1kf+CQy5/tGE5BajLe
TdJ2K0fFQhjUqYICRhggn4Ax7DYvCZ+DtofXYVWurKyladduBlUzGKJ30Lr03qa4DAz+cX1KlhrW
YoABt6W89EA5zCb+E+pA98xeezpfWk7afjfGSXjcAng+88lbNdZP3VygiFH6KOWo/u367184oXVE
uUOTtLFoDS4fbDwhq7QbWvjJjsiY2N9EfQmNYerw8an0/ToFkwa5cBOktRlmOYyS4jXNln8PpBfu
BDrM1rfhlGjB0uw4mSY7wN/BgVVaXtAnYiY5LrM4IfB2a8BtrJyPRiVhc245w67K5fjaNOAbgkrd
D9+xBudvHNaEK4tu4XzQAbkKb2ieEddD5FhVEri5i+LGfJf3xvfRoN/SGbwhXvdGcH0ml6qJOjw3
kz03Mh+GmZ0LH13HkfYTHWsLTpzzZpqE3IoG1oUgqgHNUNr5B4d/XmM7h36aHxgIX61vHhzTcb5R
yskL2DegNeWk+NZNfnMnippvyzqdV5bEQs6gwwZNUMxQOhRd5HWzuuvKNHnoqhmOwLM13eBQl/vS
qZsPIOibF+6CpHZ9kP6JE19YKjowyCAillbDmgjM3/JQSuUdJPyRYQY1Nn22m9iZy3DeedAg48Nv
cxDeNk64uumcuvpBJIDJkJ3NjaBMU+uPZ4OkIj1abka83R/UyOgjK2DO5mVG9duupxFu325NBMht
lINp0I492VWQ+Now8OuCFNU0QOfzuoHUKjs7gJrlITMtvAg0ZtoeVEvEX8YE5KMQgt+qRCCX70tc
mSBjCHc21579w0Scdi94w2ak+pMPywA1/Xb9kZobArsf+FSbztGp7GzPfNBHglq06lsRszksnQ7+
kl5dPavaHB/wPlvA/K6G02JcQPLFVdmG1lAOL2EK9R4nqcKFkcPUDi5dE/w62/qbU1tJyFoTpqeu
SU7MdNjKQb0Q/XQw+ACqIZDapI/cFsa38OBEbE1HB9lG/7XtqWPBpzxxqZlT2JhBCM8T7R1XPmrq
g78TJDnKbHzuWLLyNQuhQMeGS+4XyTxWbTQgndnWnnrj/fTU+d3TpIwDKPjQe57hfnt9lV+mAkPQ
SLtTmIOfVBB+j0+c28O0iWfZJltlp9OHJ+dCbbjTlR8ASsRQFknN7L2ZS/dBxVX9Av/N7OAkJvjD
tkv6sAdTRQa0ZM1f0Yn+AKZJ/qiEr24tlrbv1lS0W1jfsd+9486/K+n0xspWXThZdRVEWjrO2eew
jGa7zo5mFdsRtblcmfzLy4vod5YBbu549+T1yRTu7mxgyt0iRLkwmOT365Nw+fcTXUxj8PPRd2Us
8ViZPgvHuLWt+e1605dzJaLfBJKGUuitD/IkLR8SlEl7KtR0Q+I1BM3lwTF14H9r2OVEWruPQFAx
Xwp/qMO5tow7IAPigyPUmhraUj9aViaQCiSD2+OABAJkm00dzLZMG6WVOVWbJOfGt+vjdXkqTB34
T5PY6aE41UQxboP33YAHQ2/O699fa13L00bqFMTpZR/loLDj3d6FY4tZrEWOhQSNaaXboplyP+Nc
RolTJ/Aio9azmQ3poUJFEGkM7vQFHYeVO+ZCmNLh9qqXmWgnBN2ugGBlCr95oDeh58fzJ26TX6Pt
P81ev1JSv7yKTapdl+oao8Zqs8G4teYh8eGr66dxG7qNENvrU7P0PeeF96n60cdeIc0Mvs4Q1UPF
DxVe4wGwY+NDWBRScLaZkYexMiq+K2XZfFzvdGG10fP3fuq0aAADbw1PRjQ2GphU+AogJOtrL0D0
3OmnxqeY510HNYFT19ANOFibtl0DBv///r6QHFFtP8Z1YqnURuOnH0bwZgd2UAR/3NDbqI0d3N6G
P0Swk8Ht2+kU3u7wz/3xuDvubsPw9vbl/gkc1OD4FPze7//un/4e/w7B325787A/HoP98eUYHP/e
eMFmu8+D7V0Ubbfbb4cD/vUePW8O0f4u2qCdMDwdNvh/tptoczjdhrvdW/h4/t82m/AtDA/h2wGU
uZWMeWFrUe3u5rqxoqPCAkyrLP9VlVN3z3GzCgHb78LEl84rBJbSNYXRpeWuhQmKqUuEJO6xS2EG
PZs7eHLsAYlaOfMvq0lZps4QaBU0zKfMcY9V4e1GYcDrRp5UXmw5nj0meE0n40ODvNZxv7Uie1J8
3on+uYcF8vVlvxDMddYALQFOUFPXIJjn9v3oAgdQm0aBnCDrDkIRc3+9n4Vx1FkDZLJqGIi67lFI
SEQ4kV99lGvxb2Hr/hM3+bS78FCUWEmdYkUkjXjIYLm97UuYCl3/5UsjpAUGZ2hJohrlHm36JM17
cFpDP36cweK+3v5ShVCH9sOR2wRNr7aPoy/v0rQMcbffZqLb0AKSvVN1hL7XxqiasKjoQ9xQL7Ay
M5wK/rWUTQf7SzFVQPSiElXlVsCb+zT5fv3LFnaqDvOfiKlYYdVYWxMp90zN1ZZADvUb3L/Sm7jh
LCLGtAbDXgIa6SjfxIHbRp/6MmI5+53UfKMk2YG6vaM9gPO4sgdQQ8E7G2BQgSysbpsOYk3FZ2mN
aFECVogzDGeyIhprJ3n3zFI+tPDZufFV1r+kZbUmWLq0i7S0Qjljlnfu7B6J3Mnhl4Bidh0/X5+t
pXWoEw0gfM37CuozUd2pigWpcovxAMvKfgoGCjFu3p8BBqQ08yogPIMErPRMqFOMUy7/WqJOtl09
qL3puHwNW7mwgnQwNRnqPIareIp6A71pzeRHIvAqOrTJ0yhmP6ggq7oSBxdGVse8AnvuOCaZ6ghq
qfvKhpH5DEBSYDrVSn6x9CnaseW4zHEontUAZsHTLGoB+YsFnYxoSpz5CdiB8jEZRrwkXp/MiykU
YMxa0Gp86C5XHeIsZ/WGxXIzQfYD5ml4Ykk2VLSB61jb611dXPvoSsttYhhTepWyk5NpGCV0gut+
S9J8DuaU2JHTOerX9X4uzhD60dKcUkCVZ0rZGOH+H9aZChqv3/YTWwnDS81r8wOup/LrcixPdSY+
RmK81WP5bDlNeP3XX6yc4ddrEUJYPSsMaN2fci/Z5B2PPJo9qA42vDJ7FDA9gKz7XnLn5/XuliZF
CxQ8zXDfg0llxMEFnMBM7qt44wNlNqPqdL2Li6eu6ejorJjEbm4UwD27UOvb8A5SM1W/dse8XBxG
6+eF/elMn7yC9nZMy1M3JMVOCi+LZKI6SNO7kNX0qPlhl42AnkmKS0HAPcMcAwULXxo2Ttx8h8A9
O1JamSfblezNYgymBNe/e2Fr6U6pWdpDgpUa5SlPrJ0qOeTQDOhoJBv4wxyr+WYGPOFrPWlrhjGA
jo2Z9Cff6bamUwM0AxyDXdz1GeJU530HwHINp7uw/D1twRj5ALHrGeYLPf8OscW5fTKT4/XPWFgo
OsqoHWwyEQ8cXlfkN3VMvo9nC73rbS/8bF2Fd0zh0UBmYUeQ8nrpIIBGRPKHDXyl+YVt9B+w7Oh0
QzO15YnV7keZnFVnsv7B8ApQ8Xnx9/o3LC2oc+efljqrXGvq7KI+paYJMScHluwlwCa4gMLfZTdT
D8L9K/fQheHSDZbtPPMHOsfVieRdSNMnCYyKHFe+Y2GedZyg19O5oDBLP/lZBhlFMeThhHP0+iBd
Rg0ghzifq59GybPd1ismx4umzhpubCfFpvOScZvZpRUmshfPbAZu1hsMA/4f3bQFqFMerne+sAx0
XeQKNhqM4/Un6vIhSJ0ubOvHCVJyJXBj13tYmBgdTjJDiT7jc8MimZ0l7gtm3DqZ2+1wiIuVaLL0
Eedp+zSAwuzyrmg5jfAiHJEWUozO0ZrZ1mq+RMXAFGknNI8dQxUEpNghAcoyGDO8artlnj1NTlFt
hnwYg9jqhxV8z9KQaQd2NzeV3Xkm7ObrKur7fusPzq2h2i/OuRZ85xQucQmx/MgyuNxALTG+mWPP
3GKmpn1WW/nKMXoxL8SgaYE3gcGQY6cQgqKVDIuiIriv8BdfsWPHq0cnydXKBy10pMM0mpHGAGm0
NOpd4P06l2+GFGlHln+QwtobubeWey51dI5znxZaPOGxIiEDhUST8SibLLKItSmy9OdYTq8kXsPx
LMy/bmTqxCDiMAGedx3/9JIp8JssyIHSu74hF4KZjtlQAwCJs4l0sBHlyc3MnVEPKxOx9MPPf/80
PvVg4jHZwkTUXvIaxyCiQfjvlap4LW9Y6kDb6d6QQKs1A72eDn6QTcexpUG6xiNaalzb5MjLKye1
6XiK2zmwR7a3FdJwZy1KLeTJuszfBDHadJqrCkLxg31XJJ08GRI1qaQEAg4E1JAKP9/VbRHvwTRJ
VshRC7FRFzBOYbGajVC0i2gOBwhHHVlfJhvDLd4sYa85ny91ou10SFWLVrpjc+Ki3HHRV4Fw+4fB
H3/bnbvyYrmwbHXMRut14AEPYAfD3+7ZqcZbuJ19LXfQyTJ24rkeABd+xGmFVUUCkGgDOJytbLil
A16nw0yWmaO2MJCTkYhvI83FTSvzv50tt0M8HGpZbI06P/pTfxDCWgm+C4tZp8a4cdqKvHXn0+id
DdOcTZPmh4KuGUdf5tYjjmtb3cq7LGcTgrsxlzyKBzM5DLTPHyeXsnsvHZpnOkr7tnYt0JsyN3Ff
xsoir8Qo8wcw1ssV2MY58v7nhQA/QwsIyp+aFrkZxEOAK7SBtc2dfFPV8SYFZKFMRugJrF2jL4td
oi8tPvRw2fMNmLBBbgH2rcZ3H+Ch2h4Du6qCvmgDmTnbQokdafFqO2QBNlvBfNzr7i2c415PTknt
bzDTyfiUQ0v8ejhf2Hu2lixAMd9ORiAeorE5c8qk41ivjpt5m6IYvABnCau313taWlJa3kBJN0Gk
EDqlrICen9fK7UTjd+X2Xzs9dHhS27qtBYkxCCDOcKYjJE2fvE7x8Ix2XsEOLgQRHZLUcXj99T2k
HNvMSILJVkeUBleq6UsXex0h0sKqqoN0LY/UZP+VtbFLjXtav80QnHY8upnG9NhIoHdaAr0BdiBZ
edtlkE3Nuj1Kt+H1SVpYDjqIpDbmvE+MCWaWphla/bjxvPuW1ltpry24hSRIh47YsCODimTmRwQ2
66PjBm1WbSznQyg/YGa/+9p3aPFFuXZFSjHCzhhkGXvO/sg+vx9G/36cknRlrBa08R0dV2BLr5Jx
AvnwuI+HJJQV/AcLs6PQEe0yvM8awuEflTN6f9tEVkE9JkVUKpU82WU5Qj0kU2rHW4MemQ/dTpSW
yUuhZiUDeEyWP1y3B6vSB/NzMzkG24MGW5+scXA/rg/Rwn7UXzcM2qLyJiZARuI5wbuQBIPCyJ4s
Mrkrd7eFxaQ/c6QNSbzUKFSU97a6H9w5fiJZNkGCy/C+cV+sAROX+tEiC0w/vLpMG3kaKYVQhrix
fONGZsnOcL4EWzCdf0H9U2oKoNss0jktTxYwVWUFGi6pHhtavxALmCfGf1+fk6XNoZ8RUK2wamsE
fNWtIwZzlMCIKQSdcWLAjUAGOSErB/xSKNPiPh/8QrWdV4NCJ4a7RlTzPh34mrzbwtrSNSLztKMG
5G4hrdoXh9jjL/BIj2An+nZ9mBYmXAeRkARVubjomlNnNVtA0U7cfJYlQKJGvTI8Cx/wHzxn3Jso
zkHby4ohbWkihgxil1Zf85Ny/gNMcdC8QwYrMsFluXdi6m/bJBUrWc3C3OpIFC/tYKE9ivo0Jj47
Ci+Rd+5I1siX//ShLiRN9Dwrn/YCLM2FYQ0jiVx/KA92DtM5WoxyFw8N2zojS+8qe5wQTEbnmLQs
P1q8yPcV3u8DMhp1yOBDGeUD9FlK2onXFspzL9fXxcL20aEqhllbQ4nNC9IKOaW1DwBOVPF218P+
2ckfr3eytDTOo/7p880YqEDQFGmkZt94TzoCRLsNpXoryYa/17tY+g4tDDSlVcLPT7WnrH7IXLpB
1WtLzJsY1rbcNrdf60SLADESfGHlzhhBsnlXdX/qKQtT1NI98PfcYVjZSEufosXmcbKSSp1VLohF
ge1j6pam06Mhxa6RUDXy2ArUa2lWtDukLehMFAffu2zwuuyROxiKwLKwWbkHLzSvo0FgxdYgde2h
ZeMYOwVbGJ+W8B1ZY5IvjJIOAim9OUl8E+X0vLNDUtd/yGzgOM6HPxY4dJvGc1Z2yFLOogPGJ8Mx
ikGg0G396N7GnRPtxmO/N09cBd0v54U9O/fxA7nhJ+vwnN8m38Sv66ttaQC1oMEmj5AcUPNTQx5Y
/iC6eoOn5ZWlvBDwdIVJwlCEZrKFw3hcv3KYQo/zmlHFUtPabrfAoO6gX1fiYUDey3Z+jmHzHVwf
k4Xbp44rIFmV2UnVjFFVD6fSt37C9gT4R4iOOLUK28zLQqtb10tc6u7890+Bywd+N4d5EI4FRUMz
bR6qUeB1ddyMLtsIPt/JYgwNq0G62UcwUZcbJ6ngUm5vMoMGGaz7XNBvG5FtgD/eXR+CheHVtQ4h
EFiJ2BjrUw8NFFZaOyhnrDS9sOJ0eUPIjUFbnCMHAbrl/zg7s+W4kSxNv0pa3qPa4YDD4W2ddeFY
YmVwl0jewCiKAhz7vr3RXMxT9IvNH6qcKRFiMKZZZmllIiUsDl/P+c/334gcQlnIJQLbvPn4yU9d
/vjzX1ozNMPBbLq52+Wo9nC4btxP2VyAU6+diVidmBN+CuN+uUHCUfHDtQw34C9NjK9CYzdgsR9M
sey16HN79J+al1/uEg1JCFEOcmxgCL8YifllgCyJp/3DHJ37EKe+8WKhMQfNooGplQCzTb6R1pLm
57BQp2JjPzVPvzw+bc28T0jd7VCq/1LPahe16h4RuUjatn1RtdO1EbZ3da77ZpGUZ8btqU+/WGu0
OIpFA5YhIHOTa5X6Nk/KDbGmz0UZyDEC/Ms7aarWqjEI0t1AitWQNZPTk88RZnVryeFrVIVqn6nt
dl17U6KchxaPmfn88ZB4X2mGix+78i9PHiYQ5zUWJvmuM0ByCjVy9I7Kcy8kEay/bVJJgB+NfdX0
kVPGcXTZlXn+PWtZembr+/6nYUvoGQPSNBlgLrkLUKoP4zFQBcZsBNAiYee4s+93Z7ZUEAXZBKeC
sep2lAyHyTK26fQpBCPqCheLDYx7sj6b9WE3a3dURHKOgGE2zvTa96d/tpQJmajYGXq9yXa2Vkq7
IEimPpum5hhiz9qtYuWZeetU+yyGO5xc7aZORbZT6eha+eCNcXFmF/ZT/Pv70YMtxUKaMkbS5ohZ
zHrcuQCdwNM7wqHfQqzHqTtN37cFCtc4n4wtr7ixTmATtbbhpLkhpLG9StTtakAqGZHWUPsWdYTK
UDB1YQ5d56QdCvpJTruvvRbD6EznXNY8IJs2CVKY902pX8Uj8VjES3+G/k7Wo7JuUFiUnzlbnIqL
k8U2qYiATI5JjWO5/dyp61JdWfawpzCk0YnuG+Z8UGW6LRAn661vxDh3Yny/bwDy+nbgwkKkTfOh
REppbOC1EsiycmZY8mZRIssZRVXDGcnLiUVtqVtUHPVW0ZFn2iWDfg0FY+L1TDNegPBmW7BONQer
0TkD3vd7IojMb99qTCG7THqOhacCQmESDqnOxQeO3+P3jmiRZSe3RIqNOS5dVndp/JjFh8iE+LPQ
P7csL6vFurLMcAbEXk2vEvas9ZysmcqsHwL5EJcijXzme7w/X1pksZSllFh0zLB+RoW1BZvbRRjC
G+rR/XhFeP8LsCWhkwQmfLRAstuBN7IxlO5FTfH140u//+RsyeYsKiTyQHbJdpZprLq2gmqZ3tu8
XX98+eNi+/sHZks+Z6L0ERKD4xqvBssfZhuGnQOqVPt0H87I3vfg9iRBVHgR4KOfnKEXH6MpGI9x
KMAxJkkRPwlhvMkaJzCHR95YO5boXCKkfWaxPtF+S5VilB+VNfOMabqEyR/OG5PxmoaF96nmW6oU
7So2iyxAiTyB70sNIxWGHNcoDbCiBhiKhqD2FOdgXafeZLHr0G1VjTlmzt1UfkutlRnCEfmTi+aS
2Uh0M8xMVuLaTIbtc7FjopMlmAK0XLP2zCg50deW4rNQmAGqxtWwy5pvgfpBO+OuNgWIU9PlT9wl
yWXbzGe+zPtTPVuK0dSc6eWoT9BO5i1q6RujlmEXvaAq0s1L1cvANC+S/FNQbp0tEXbxoJB2NwzM
LzlzRh2rSRfIQNNkRDoH+I8z0+WpLrCYjgcU1wsAmPNd2Bqe3pA1P8YelXFm33FiGrMXQawybgfw
SPNuBw+Bx06rV8Swz5xST116MeanXEtreAN2O6Oa7VskwFAL33RF8Ln98FJiOpYsm3ikZzuKbFs9
B+s6iC5Krfrc0y9VpiXlE1oZAMdmMlZDyV1YUt1/PIOc+KRLWWNUBJUQWQjG31gHDjXyyctIisKV
hJxjRL6/GWFL9WJct4U+N8mwG8LW4WPmRlEtc/0poJMszTPr1IkPvBQwJmOaCxs4uh1qQdcsF4+s
6bMzC8apax9//st5C2PXnCeVZLuhAstXSWKcm/fe39+wpWKxUxkMSiOFea/u+CqDAfFdpUTp6UkX
rVXRnetAp77yYuBOA9ebhtjgF7GiuhjGKbmDQivY9aWVnFnJT73KYvACG563rIePeJ/X17Rv3ZzE
sPQK8xtIF88Ms1MfYjGKBQvg9K0fj+xTu4+C9s4u+u8fj4MTl16qE2kCgnJnR8MuMuGiAdRgQ24+
d+XjCvFL79G7IJ0m1A7s4mGQIZjD1Pjc2F0qEAsbQPOia3ugYztEzCu/CLKruBnPbFpPNcnxS//y
4Ko2eA6UyxF6Va5jZj2wIJvPDKkTc8ISD2Vy8GgRYet3dhatkpGs5iJEIj+WlnY30zNzwolev4RD
WUVdc5yMu53d8gMkmmtW1E9JHZ7p8acuvzj3JCWpo7ABW5vRWlq1vaIkkKP5OX0pWyoRIWY3U1QI
drtYKALVQxjJNDUOJFDW55bzpeoQOpgRPqkzzMCi+rEIp3UCXC34ndXdxz3/xJSwpETV7RTwtsAb
ACFyC/eDy4ZSP6rSH7mtPX58ixN9dKk3hOfvVCJlhFmHXlVp5TV1t/r4yic2cEu5oer0RlGKK496
c3ssvq7s/qYJ59VsGgdN51ubId358b1O7EyX0sNUGEMShbTfQfEdQpU2rUwdTn9I5V2CIoq8RQL7
P2Gh2LKqzxU0nOi9S+khIjRg/WjQQIwkU84IH2OIKWcCJxqAeD9+rZ8VxO+c7pbyw0QbrGSY4dFZ
Yp27YJU2XehmnxIHtOjiK1D/xOm665GoMnGn3spLGQu7vgyrliWSlILrjpaHFnzMUHa6CnOowUYc
FKmLOs/kWWHNv+wJSldkT6wicmJjxpbXqiwFY9Mm49LO2LnU4Ym+vJQwNgC/WKiT73dwnsdWvjEf
5iF47vvG0+rPJcHYUrrYjLox9A3uwcIDz7dR/P3j73DqU9O3EzkNIECZKgYTgBaFK5kMxp1lnDnf
nmqX5bLPSW3nbV3D2pkWYMbnAGVIFZSmCXVxY22zsqj9j1/j1FhfrP6zslLgQCboAGKgyNofcKz0
PnXlpeDQ7nUWVjquPFSvI31s+Bmx4YknXmoNlVaYUVINGNcz6MnQrBehdfXxI59o96WCUBlaNdQh
FtBoLLFydsYVNck6Q+9x9ZCdaZdTNzn+/JcdALLYUWvOQJXmKgcGeXKoTi6jmK8T8dmmP/bZX26h
50NWmrDC2qVNMK+JMdBtUrbnjvw/c7zvzEBL7aAyRG71dYcvkHV83aNwbqWyKvFmosNWOwtB0UZw
a/BUosMOJK0rv5x65TIzKze6PmuyomXuzsidSjMnqP0OykxzolGzkZ21zEPTTtOZ7daJUbo0NI5U
WZliBrhRdCK4F0nGEWlp4AyhKPvcCFoSjVBAWCeVCltYBVXwfUamaK2RuTjzAqd6y3IqACwnq6Ox
3xHaw1clH/eREl+iQelu0PT9J/vkYhYwUoZ1wOyPPNsnmn1RcMVVfNVnNx+PqxNDdqlIM3koakND
h0nG57L/3kzNmcXw1IUXx4CqDqcYZh/9rtQuQI5xoqg4s4070e5LHVo+dXVAq7mHSzOQ52QEZ1wT
F+B7HfrJPjPNn3r6xUxQCJCwSIBvK+hwp8S0L/T+7uMWP9Hvl2oyqpIw5jYmyTKsr5GtW5V5dFel
1pn+cmJvtUQfzRxJ5BROBsgjtl8iQ+yqIDgkOgHgvyoewM24N8z4O+2RMP/4fU411eJYkHOw4QRO
TjtSHbLwh2GfM1Y/deHFMl63BMW5TYsLR7cWeRXRucjuqQ60HLh1VEewERp2OUMVSJc6gzqEY+Ta
5yxRTz35YswGbT1i7caTZ9WN2d2BDHem6584Ri71YukkxgwOxyg3Sp+6KXOSNJNFBI+AUsM55nPF
sew32Ri4iKFo4INhwhWwj/Z6mUiWfP9Ud1kqxWJErkqURUKZBJ8EEXxttS8fX/hU2yyGbG5G2oD0
Wb/LRLNtMNug7k9Gw3OTMrcHj/Pju5z4tEtNmKhr1CWjSh1saViP9MoDMO+MQOMnUeudxXsJJrKN
dijjqW93QRnEpmRNk8EAoQudhg7MiTisq/q85e5g5YgeIJrerMKoCj1YOsRuREt9LcKigZacza7W
i8ADAxuV+p0W3MHifIDNBsRXCaEV/nIWbuwo5a9jDadHHLszP7AMsZkDxi8w85WrJsVprCsTeF+E
E5VjXoVOxMTrx814YgguxSidFkK8IzAJNjPWzpj2mwmgRjqPz2HXn1mfT0y0S01K2RAdduwYLANw
7/WsPduqe1DZORT3if62VKWYVJ+sopzTHQly02kJuw2xrQtocqup6JA3/TkA24kut0zec27AwLlF
aqWfYj/rplVuRA8ff4ZTlz423S+70baMNN4pHMTToYIbwSMJvn184VPf93jDXy4MA6ZhnmHXtxvB
iwhhpzHmXlGClRnGdXSbdSW7/vhG739kc0mqtybGRmHybjd2kUs0AJTKzs3E48dX/ykY/H1ImsuQ
I7XKqaHcRh7F7CKU8hUQM/MGSeeqiiRhfenrDaQbQNSGdy3vgtXcmfkVVyP1DGbydaAPo5MONHNm
3Zy9vosGX2lh/rlmXhbb5AKW2HbctDtm54ZMRXPblM0dCqm9fiw/N4yW5TaYH8jU2EGDezR+kPQX
XJVfoNQ/hxU4MY5+grp/6SrA4kLFZ1WI6o5oq9pMTG9WEKYNR5yMTCJDj50ezrgOjONyIAEL7gNB
o74p5J42sFiMVvkI2Fg3s/Q2bLJiY8FwUeakMSUdNcurhz68Hmc23Ovx3HqD1bcXRZfpDuQvo9tb
lQEUOM4d5WSUB+QP60uKc/eXIIxQqBmNev6DNW2AWB6U320x9BfZLOA9Tm1NOV3NSzc4utvohTIk
i1qXZl9jIgbhhm1fbHhCK9+YjWZPp3HY9AHg1DLNDQsZITJnX+LYiC7TIcpRbIc4i22lwsvCMHX0
vmiuQrDWL+1AVZ+MsS6lK6iiQDwkw9bZbENvajI/5FSWxjki7vtIM5SyLLZs/WRNliIIoZcDSZg0
NYijkBIpt2Ie+ErPDOLicIpEvd3lB6738RVF/dZKBCAX1HClv7DSojuzHzgh4jSWScrCzAyA4tp+
T2krHgMzTD0GHM5dl049bIcSwjAx2Zp4ausAoc22HmC6M476j4/njvenQGOZxITLepFwu8LtWRW/
pHbB13D5oi5Py+hgApbufXyf98ePscxoJl0YaWHX9PtyGr4F6bGKNzNkG06PAwk2OoAg7sc3en+q
NZZ5zTA3pkHV0bQHDFQdRZCtR+sUHGwen7M2eR/PiejWYkEik4rCQK/GfViY0+y1sN6+1QZFLxJi
z/dCRP2hCGJ7N6lYfyiYQX/Ay2Daw3Eos2Va5OTGJgyuarbOtHPKzFMNvFjL7CEOQwUTtH2ggDkF
V3afc1Dqcy28ZmP6tYysM1PhCaGrsYRhh3Auqc2pjXZl2a0zuIKlDRzBUAjVGrpnACkRZ2KVTps0
/BHSc5Kkk3ddHIcAI02iGgWsu5zAbH62NkSzpT4HMuPpFhJbxy6bFVKFbsMvbZOdCeidWFqNJYiF
gKJcF0kS7UaeCwj0skgP1jGdoBYrIq36qjpWuUOWEQWntbmOvTa1zMdQ6MP3sIkhXx6Eqfq1Itqw
LVpdewQ7tm+9qreGg63G8eVnr/+Pl/E/w9fi6l+LffPP/8KfX4pyqhXsQBd//OddAcO77L+O/+b/
/Z23/+Kfq9fi8Jy9Nsu/9Obf4Lp/39d9bp/f/MHLW4RwrrvXerp5bbq0/Xl9POHxb/7//vKP159X
uZvK17/+fCk6BKRxtVAV+Z9//2rz/a8/6ZFc/B+/Xv/vXx5f4K8/b5/ztvgD7/vf/+uP6Y+r+r//
d/6iytffrvD63LR//cn/YVpCmIJTSgUhxlFDO7wef2PhN4SaAj+1dW7zY7/Li7qN/vpT/wenTFAh
OGNEQFGHubNBBhe/0sg/iG7YXOB/TLcNYSLk+3+f9c3X+vfX+yPvsit40rUNLv121oIKgwAeREB9
PN5RJ8uDGwSwOc/4Y+uSwZ2/k0kaPmJd2bZdV6hOuVNXWJpW8eqXFvv7KX6968+y83/vG/++qw5e
uskMwfky5ZgAqALF32M5d+sAiw6MYSVOPVIzXovmLk2+lbqxjczUG4nlJOO3Lsn9Ju+cwKgPNXRU
U9NIol/y8EaLnw1eOyPcD3pjXdH2iSeAzcDEuWJURjGKajIv1wa3G0YgxixnAuswMu/66tmcRj8j
ptPPpouaSR8x4uvcMjas27TYGYWvXTY7pXnuuLLYBHAqOPB/OuGEUmKgcywCQ+0gNCC2alTnhTLt
r+1JOdV4A/aSW2oZLAA7GXdcpi2S4AI0plaKknsft//bKfvvRwBsED0Q/c9cpt0t2syqR7a6Bbkw
BEEYxxAZjVz24kKM5zBci8rV3+923An8spPN6ZxqHPgNc6X7qLiyLMl2kdtLU4aRRwvJnOYSyufk
23Tz8Wu+09Q6P/Ywi8CQXejLTFpW1aRWYyf7PvKQTrgBZ1+2unKzsL9qsy2YyjLvV8BYbOLoRUQ/
9PEc+2iR8zy+/NtHWKySQ58ZqsWZd3AGr9vmm8ljvTNcqDXKAF21BTDD7b3aktM+3rUecdP1/Kpu
7f/xB8dT2Cb8NYQFYvvyg+taLUSN04DO4UAarKcZPl/zNoavt1Y+f9zouCK+578H99+v/MvNFt+7
7qIUliGdHLXxNm6iNcnJIYGnOwM2MtcehoBdoJ7HRf2bF2DjZ0VMNsDDWuM9VHmgbXwlRzhClkqQ
VmVhp26emTIx7qL+Qksnz4bzZ21Dt9d/w1ljD0s5L8wtMDOwCQli0KmjDS8ehyGRQXsIgOlUpXIp
oijxNp4iZLefLT109PYa9t9StQzmM8M2GQypMn1V1doqq0uf52CAALFN5l7aakDQrMIOla3GMnJn
o3WwHEsb0cXU2EO1vzV0lDwlhheIcW0l4z0dkUaC2l5ousc5LFBbw6E0X+uR8pLckhUv4bR6Bxs+
WVOFwmnhaeb3pnud8gQFW/RGFL0U0JHASOYq50dDGSHnvJfYv617rYfNwbiZukaaYXudlr2cxJWK
5p0ynhBlWSc1QAP4ANYzNu5OBf9UUyerJKO7GWXHIk+dsm/cKf3WBi9TMsMiVEBxA5gk6KXY+R9S
M5VJIL6leraOgmbfC9tnEz8gMQ3AC/dC+hSOugPqwIOVoFZOK50p+Taq0AERRia2jo9boHbRdDQD
9J3gGe0ig7TwJwrHQQoeoyXtWG263PrSDrEbdsoRKsNpkW4UnSH85k5fl05E4isSzS4UcGut1C9M
vb+YO7o3i8Cti8KPgh9hWaAcEMtfuhuPpJ9wdiExQbkz8Npmn3n9TNa0GF7V7CoLNq4O43CGreA5
nwqHB4+6eYxY9IYXaU9zWfhjkTt1GCJmkmGjN+7AO4XbErvRp3abp9GXNA79xhayw563QYVVUxxZ
+b0rhhkbbXWBw9wdYndwqmVu0jIfNReSZrETgqdJLd0VJeCx4eRP6kFvUh/IZNdU90Iz3VyZnupw
wOe9lyQmPtltE26xwBVDuJphQzlSB/Je+JvDmb0SF0kEmyv8LIM7D+OPLBQ+ODlY4BgiK1g1dOO2
B9wr7V9Q2Qiq0bjVC9M5VlLPJlhDlnD5GPhi6pEjij29NHxkQ/28hbsUSLJtk22UHoG2zSQnpQ+v
GHdMImeeiZPpsZ/WB0v/IZovUya2kVFedkF+M453FgzmRoF/Y0KBbF3BCaRCQydIs2qW2mikdIDs
3gVt4pRBuFVDjw8dXTGebXEwhUFQAoeqdWQj6gHr3PnSLnVZZjf9VEgYj0pCE7dELV0d9PtG9KFk
A//SGfGhsTo/sGeZ9OM6BL9UyzGrBq0/5d2FlgcbgJpXdZk/9HHx2LH4HsZ7jsE6J2fPAZLZAc3u
5zne8Hx2qiFZseiiSnXZtLASVLEPXc56ypJtCICUxh7C1LzU0MmGOnvu4/GyGjLXTuEJPOV7i9Vf
TNGuRw7EFeydZxK6IIZKONitymyGl0+FKLzhJmPtM8Kx3isvNka8WepQcPc7djB0dt8j09wG+zbF
iqD3hzF6CTGVHDlFtSjXU/EqMDk1ZGthmgPdXhZCOZGC2V/gRAgP2cMkG43Ah9h0hg5ipfHQVqkc
LGw3gsug0xwew2S52cf1s6DEo+hawX2uP9R6cKWaADX9CdrGQhBErUZSwoEs8eCFegF7CAkTOAd2
1euJlV4HZPQcc/nxGrLI0/9cQmxbYNXm1CIWdohvtwyoXwwDxEolk71LHehHRwcTblbtIYqZZemN
XuHW9/G4ztFZZWGuz2GtFiVhxyeg2Dlg/00puio2EG+fAPj1IU3Kb9D1XI53WKfvgBTSHaDKvGkN
x+qP3/f3/Rg1gfqyDMMgFoM769ubmdFcQPLwMsZYBe3LNL+rIHFCzsJBxfaZFNnPRNLb1fntvRYJ
6BG0zZwPL9DOTJ7wLc9aGXLwjo3ceIaPwO0uc5TToomVU+yzzaSk5fNV6NQX55imi6P1z0Zmhils
aqOG3cYx6O17Y+fWQ+r0naamYzdXeUh8jpoI2sf7qpw3Vt44KutRR8Y2VXuuBJv+vk2hDLOcwQ3L
xG58Sc1pMswbnfV07GKwOnua/RKWeoNUnoCpXuFa+84tD8G30DUk2dYP9b36Th6GPbYQoX92j3zs
Touv8uZhFhFCK2BgILO/H6ZyYletBt/y6Y6fCVfrb4WM/2rzX197cfyAkQIHqPrJXCUHnH2ooyup
u/ml5nV+rBycr5xoG2G+kvVFdEavfbbJF5vhGlEUXbCn1h2x6+8k6hInyR5Kv1jVa1QcBHt+gKG8
czwaTH4g7V3k8at2NW2Uz89E6945G7z9/MeD8S+nEpbxPJwstIPhN052jXJ/5VgSuz8/tRyobc+M
u3dOQbifLYQtTBshrKW4LB1UYrHgKbgQbu0Onu5aHXalEmlKx1jFa2Spm6tyde41F/zDf31ufjzj
w7aTUUxob19T54VRFu0zIN7O7DZOeVsmzgZ7G9utJ4df/z2l7Roix9gzNudQ1e82M6cEuw1q2miB
xTw6WG3AeYH72yuEYv1spZzBzw8QGLiae7aRj513OYw4szmxceY7nm7fvm2GOG+lF0+NN7q626w6
y7FdUxI/96xWDl/Pte4iHvt364KnaROBKA6iGW/vFxUjGcx/zSFqnXAn9m0XG2u3uQp25rfc+Z8l
KH6/3+JoVQ1hrWvsKWb7qkf0JMNH+/bxUrQICP1+i8WcnOSocuHWU+0ChJhK84vyIreV1m18mPYQ
i10P0jpT53X2loslCaW9LSkwFOG7e1190WSD+S9zACSeV6DjuOX1+Ql3QeQ5vubbE/HiNecytS27
6LDDyDf0uWl802lWw6FyIveF3ga3fJJgAulb3bHWbSXLp8CzzmnA3uk+x4eASwSiQNCTLC3TKsDp
4xARpm7becOXeQMLXU0Kh63sB+Z0uRzkOX7KcYZ9O0B0bhnYU1k2gn3WUmLO8qbKIEWVyrwbmst6
PJMQfvfyWF1gJM5NjpjL2/GQVbGlVyZcZsH1h9WFW54LZLyzLwMHgKAwxKIY5mS5ZbDaLoYKfJCU
XEc8lF33nJu6UyTFOqOaU2PHPYaN7CYBZ6qNSs9F7/jPb/K2BSmOiBSBUw6Jgb4sH7XmhMw6f5wi
+ECD2AkbVHhgpB40515JDTetx1WStw7NBEJNFAkDXabm0UcB6xr9GqtvSb4xkxe7zLwSh2QNOVOr
x39jIOtY+EPwJCDKzCnOhYVCYnn29Lr3Bh67VkNeNcJWTZ3AU8RwKnOSbTrvQ/Hd5tkKIFGA25ks
45sEcZTY+p7oPWIALwUiYFM/4OAYbttYvywLWya0lZyDPJBejd26z3KI5OMt7a0VFNC7IBJfCY2d
gBmbMkZcFg9qiMhLTX1DxSEH8CWsaxdGETI2slVqTxuzbK9ZTL2yA8HY4LLFO6d6I+kQPdXaJh/Z
XcDSjT1zyYveMUn/YObCafUHZkYbbLXdOf0qmtAtyEWDh5vxSHBPk3V3N83fy6xxonZwFVeQ6yJo
xpWbY5+WNHQT8fwii0epx6XEOcfImRRzg2AqgnvT4BLUyUT51qpThDf9TNwOOcxZgtxn3RcyX2Yc
OkmrhoNPuzLsRo7oMplmrkEOFrBHDYrWCeKvQ3agVrYC29aB84ZT9c8lDY8GRl4GWEQ78Ztm7hz4
p8m+ChwgHkezlsTM9kkAi2xeea3CRkZcT+UBEFDHNHeWDqfS6qUi2Y0aLpO5BG0Sd4dL8oQ4BcIn
iAMMfgk8kKjSVard25bm2WHvVXCXgNDzGqWsjtWNXhTTTVniPAojiqMPV/+Qqy8D8AiFpW31rvYC
Ew1iIOAxPvOR+tBZww25hfUSwBMizzecJU7WphcdclijmV3b6S0rc6cY+1Vrx/4QQ0qurmAk6hhW
5MbR3rQSf2562dXpVZ+NW0sDv2jWHJq+6A2CcJS4sCgGZWvL2ngdwSS76QI3EFBRNzdDxN0YiHmW
3QXHNFV6iJHbn4Zgr2oQPmyk1wLIq7UrPZ58alNHiMuy0iSxwquWHoz4OTIv7NSQjfFojEoO5R16
r6cYOn7TuHk74tk6r+jEhk2N09FtBhg/6siv5vxJ42I1T9ZlwWu/qtjOACQPblEOV99agVjjiNCT
aa0mVW6yHKyW+RW2xo4Fvbcgh7gfXdYML5OerhAdcoLBdicNtyWJ0/Q5htJjpBAwUvu+zSXhd2Wq
Vi1NHCv+kbMraMndduAu6kYQGKplMFzmlXrGdOyFhuWmU75px7uohI83xn5S3teZ7sX2dYGDb2yA
SBK2ElgdgJDD2euQiiSJIeFxdpM0AO7ArjswprumNd0uum6Ba9HT2k+Dp8q8NtDh2zaUguPjIB7X
WrqT1Tsr5ZKGYhWmD9QAHLjGtI0CnCY2/IoOMiAHrQBDIIAfpEBRDeJYvX1RssZXUeeUOBbaSXlo
g9CPiu9pP/vBGLiCg8Y7m74BwLfdY8azChd4Jb9F6JILQxr6jTDbdZiP9whLOGOdHyrRP+hWAp+z
2jFtSO0qxHbb5EnrD1n8tWsH4AuUP+D/rREtYFYyVqFv5cyPbUMWjHh8mh3C6gstKVcCGayCT17f
a+uoGp45woM0e2bKuooI+HqqiZ0KoNdUg7OcuO4rw8WyvK8BYzGUvU/zdSG+wQdz22QQxaPnBE2E
1BOTlOkOGMEbo7fveDnsKpEjONaPl1kW304jbOEqCktYoH20wmXGsK+bdjsQ+9LQo21nqr3CehQj
kmtngeRt6KTU8uYq82tMdHMZ7oqArLrOvIAcGag4/VBjgrXTl2YMV2mqO7FNZJMiPhuJ0m1JuxUp
xngX27fcPlprtQpjIIKamXYXWFfcKk0BsS78uhmfUsIuU8a+BxPWp0E4yD89l91rIEwnTYUs8wKB
ogxwKtR+IWyaMbbvmOEw9TXLDdSgNTcz0FtwlpdCM1YN5pKY7VTMna6I/BQeoOC3P5nzQw8vGtEe
iInJpYbHO5gTUHbdYfOzSjEZ9Sho0wPxEhcvY11AJFT4LTFllk2HWUxbwYrviSa2VTm8BJ2oXMRn
LkMWdE4mOiWxT3rKe+g/baPJwcgJgVPI1WY2phdjDm4GxClrRLza5ibJqwjyJsNP4JrXH3+f0MsW
4UenNylcLkYIbDEcoJFyoxb5p2DuQtlbtS+6BsOq59dUaY9pNTth8XDsX7NC0gFrHcABN5B2bLLQ
fmisFo8CFl3ekwPBq5QtshwV/U7HvT7cm12y6pF2LJUu8xq7u1rzJos6YJjICNtOs9adMkudbLot
QurpaeCBy+dSSEpNo95HeeLbx6ishbgLgrh6+qXIyEpvascywSXBQgW/dW/GGCKj5UdxvEmSJ+P/
MPcl25Xi6LpPRC1EJ5icAe1ubO/tJsIOT7QcHSB6BEjwaHd6X+x+OPOcsglf76oanUmtyowM/wYJ
6W++BtiuCVr1dmvBsBPd+qOOPjLRX6jsTl56MHAZAR17m/YO1ODLiGsiUEO9m1TJIw43PrfudxOm
jQZXcdEvt57Jw3l2/EbCVBHW89Cnv+G02Q+Ndy5NNxCASVV08d0B84PqqYTCoYmTqegfpwGJdRcb
HW5yKkIFIt8ksJlHP8tTv2u+tete5V9GdeLiXI7X8OMkElgVrkeqNfcptzFA4WiPwksps/x+GiGe
SANlTWjRf+/JOecdmtN3DBonffZF8+pEoM1bK+QS8EvMYTWeehHFJu3UvWD6ARYIO0F42Mvvtfhu
Tvtx7sJivjLRdXXn5eBUz6zusCDQMPOKUDfqKEv7oBphklHc2wNI25UbGalMashSWI3x5OT9FWd6
qDQZ2b3Y95pKbHQ2LImEZhyuOjZ+nfTJB5wnoMOpJHsxYjeIHpOYKph74K7GXV3d5Cayig4tl7TZ
9Y4Z9CXM3DBSyJ1blDEJPFoi2E/48LTHoORsj0NY2ARnQIrrqIDaNx6XYH5OcI7MQ7xM6OLRIqBS
XIHjdCtF93Nh9Y4zfOmzEVj8oe/PSNN8Cl6TNz8U0sYwJQ1dDzrbzm4WD0QD5wVbSQG6577UrNrp
yOSG+SlfgEvf/ScFp4vGj0NtQv6gO4LXVOZIqEUEcxufHnmo3dCIJmsnKo+zRAsv5fAbaM3fJe6b
iJs21FhZgBO5iMgS9URiGCGGy8Na+WGXoumH2YdfR/r3i6iHP2ovVA6eY6Mxgbb2H7UX8qzSNLRv
kyJYsG+0vfv8Rf5ZexlQfEFN4phrB2QrIqGaqu9H8ey03KflL8e60Dj8oF2K0bEJ4Kxu6gStnPel
HYDyvJ8H/HgSydn0x6FOpNw5KAU+f4z152zqK8RBz9/SdQsTgE1/sqqdYRnlsw46IzEOdvdYA6L/
eYgP6m6M2t7E2GyAwu0ctahn69pKqpss6AKk1lcynqI5ROmVsEu9vw+W5l28zbuTg9cvXD3zfXUc
Qu0Hrt3QgQKwbybmb+1g7C7ttI+aje8CbvpEyoGGhaXQTpYRO2SB8xsStLEVsX3zZD3NIdPwaV1s
hhkXVm7TUtGMti4N9TwezCc7FokW6Hvv1ooN/1+Itf6sP3YJ9qIFRUjiACv1fje2be31s0InOb+h
T8t+7eGmkXPGlXyPXGG+gmPHIwuqf0tk8fXgcIAi+e+or0KJb3rGi2c01J2elYHpU59H/UUC00et
sHcRNu3ScoK5I1HPNerts/rhJmaYR9MODRsURcYPTPbjOrB/XvgcPly4N4+1/vmbxypLISZbPa8Q
FXFTod83+fazETdxen+xH/xxLGq4xDNsG/fX+1gwI2l1TX+e4uoGslSvjT55bvZNOF/szn7U+3ZM
HSM8F3LXNtlC6Bc60tGznvVDDYKFe8yPy84Jnfvuiu0y9IimAK4PV0U8BN3eif8FlNsHe9TUXQsZ
GbVM1C7vH9VbLRlK59mFzFE7/RD104Vl++hUefPzvQ2dDipHLXxfn/nVHMyRg1fJIFXsY9gbzGF/
0M7NX7v/b8jl+a/Pa4Pt3Pzjf13nP/pGNL+HLZDzHfbz1P6q74f+16/h+qXd/pf/KyGfeLf/f8jn
w//9P/Wv5T3CE3/hL4QnIf+A0iIwfTbRcTUaK9nkL4Qn/QdGuR71YEe2zjfXC/lvgKeJP1r/EkBS
+FvUWrvTfwM8Tf0fK1J0BWN66NOiLfxvwTs3ewS/zjpsQiAATT34F2/OE+YBeJUaICrKg3bq7sqw
CXAun8xERXDPiaFzlLx5M3/vkbfQzs148Y+A27MEfZOOWAjYGYemmH29uSbDzwJITGocjWm5cLVu
soW/wiFnNPGMHnrCm4tucIw0g8Z+AXBUVgLw5T1BOuVcWcO/Z8hO10AW8hFgbh3AbnHlvP+YJ5uX
zFlKJIjlPod/WGbaATAK/udvb5NkvUYBvAOYOtuwkaNsPmmd9prnFIjSwtSONoAOAadikDNhWvh5
pO0A5K9QSEj1FQZKoZj+/oEySqVNM4Sa4uxBv3HKsN2bIY+HXfZIgZ27L6IsJjciHK+GBC2yUEcf
6sJmeT2B31zjf/0S6GdhJgEkMwr697/EsowOYTBoBeQ1kLdTOKN/jEmlEYhboMK+zCea2F956etD
2EbrjTQ0wUUUwuZK+uOXWL+hN9eflk/uDAup9RvJb+ZIJmWIyYKZeIf5Pg8vpUkfLvGbR97kgtC3
sbxsjdZMeWDXT0y7Ns0nDyjczxf4gy8D+Op/vtrNl6FzW7QFDKD8wtEDD1Ant3kAM+TChv3gfHkX
ZXOd1w6GTBVBFHC3gkmiNcUvECHWn/DZFtkMB718GYzBWSNgBjDO11PzuGQKA42DmC995JeeZvOR
j6KXGnRaQesGtawAJMBYLjnJrz/ik8dxNl+4ZAYdFooQGjkrvQwUt4Gru9dF67fac4bmy6i+f74T
/thxgFIhT8b1BIyRRbdHl8hYmVapUfk50LYdjQH48gf7cRl+fB7njx33Ps6WuYITzcnByAG2QOt8
yzqs3r5j8fAfBHEgQKzjdASVbrOtK7gnLNaIIJaq0PAzAj4Ofo8u/edhtnNGEzmjB5z0/8TZbGym
lTokaRDHPI0RGnS7+jH7iq56pO9YoF+agK/n3LtdsYm22eTzWNoeyJzowSbkaY2WJ8uN5csQbiBh
frp0SW+BV69PZwMQbpkAX4HwsonXMXtevAb4gTrXE6MEBLnO0jDzphdXwz9wEPgNQb7og5EMgqAm
1utLmuQXf4fNxwb/Xkz1oNbgK0xtb+VgsgS+q12YQgp639VzoLT8GyXzrrLHuF6yJx09t89X+aMd
++Y1bJ3N7DkHxtHBr9DyKrD6Ie7G26Y0dp9H+fOqxeoCI4L2lqeb1NoizQrRAOpor2/7angY3SDd
QZLgBiMjdcxvYauGtoMbo0oo9vIK/d5EPPJbcaF03fY8/lryN7/Eegu+ueWqmekTg1OPv5ysRIUW
uh6oF1jc7FPUC/9Kkf5Ks97u6rfPve76NyEnfKaLgIChTwG0v6luFrzkwxJWUXPtAW5GArmnh+oq
D+a498k1PQA/vruIGPhwkd88+OZ6d3Lgd2xIb/t9aB2mPUuq3dossL6pYAnoV+D5/gUg0h/H/GbJ
11/qzaNrpUobEF9wTCVd5N7OUXpsTxjh72mkdu3R8fuv5ksRm9y/jPl6VbN6/96xnyzDdV6RqwB/
vQ/e6C6fe4JJHwHXZirJvU3WudxohAMmHWqWO6PD1y6ru7maDg6Q7LZhHEdvCQq3P9j1iIkfxFNy
aO2Ze8dpMJdjoeH80uhXG6PNNO1uMxMFtKjCSWYhY2lYDdRPKQVfagrg/hybHU7NwQndJdGhFsrh
ptgXQAWQewe2xhTdZwDDQg3o9867JCa6baKAVYYknXjoHiKRBqh2c7J0i+Q4uXDHGskUst8iKGO1
m7Da5lcjxhsP0os95W3msIZ06HpjAOiGKnBTZ7WVkxZNjYRdFSO/knJMYSgJVMq/mW5ZKDNNByf2
GoKgvHy/shYtOObXqK4sqU8nZPBib9hzdUGn7s8vBvuHova0V6gwcof3UeysSjPW4TbiWZ5AHttn
GIZUzmVmrbfuxLc7FYg5G3wkHWhrgGrcV7Dqm89EEUdg0mH/qMoUvTTO9bp6MPOWLDdTq6ePIlWl
vvOqsrybZGEDwqcvwFesZK886WRbSsApMnO5tbOFnmhbTFNcd01jAApRdmZsLFlxB940A1kX9AIo
tdTdwIMBNH834Kof8sBQIsfECoaTMGVQ1amFZxcFG66TvQlbkEpChLOvMa+Ry6BpxyzT9Udz1skS
TILxEVOmcdYij5Diima1dTKZAqSiZ9puKVu9CtmY8V1agH+VdPVqtq5aUZwr3VuOZYXZugNlm8Dr
VXrvaOKFU8j1d9VAQnNecpCz5iHQ0taGE0Fdh3m5TAEjgJM4bolqV1mAQRgSkjiF8wPChdkTc1I+
+5Op54WPT6Otgk60Mj21U2ruIG0MRQGQLU0T0zlV5u7whY59Zid903ZwwrNHIP09pWlpPLSD5wZy
aAy+MzxplnBETcszadIewzgP1rqeMCCtmQ+OVYf4z1ot7CcxV3HX2m6azNbSP+qtNoHRqLN0iCvW
2ieFsaDli9rlfdwUg5ZD+77H/LgReQsW90jNb92AvYb5FcAtZMGUPC/YrTko8RvrJO4Mw05hKSO9
OvVlL4uQmVZ7ay2WflVL9ZN2BEy7oagwETVWUypYEtd4QxHU3gEoziWwKv2NWBqsOz7omBPeBMXk
iVNqKowgIakxWMQEKZB9gzNwwrz2QcttPAOsYAGWmE9mp4AWlrQOezttQyLsPLIMdddA2rnz51ql
wGRBp0I0C6aZTu3UeqARVcbcnjrAEgSzUMSAhzo0ff1sq5rvJ2lrPh+MQ8vW8Z0BQxbR1UCtDh78
oJe90WP2NrRRDrJN47DAnqxf1Xpqakb9W3j6FOrAA/h9C4YO1TFW1coBCBEYzMTmMFyzQWmQhGMA
GYPSY+ZmlBYMRsh5AhKuEzTCvdWnZgx5qR6rkvV3I7VSvAZwgBwjTw9pycCYTZ1daus/CtN7sQa4
JnY67fyMtHu3zY8TFbE7slNtjckCA0WnNfbFnN6tQSvNOJQAgKmy6XDmExhtW3DaGyBwsed1toOP
p/G8OK5bBS6lJaoupwqxjIFRkIR4ACKZrTNf2wvnoQmrzqjNrCJ2hGM8dcBZjWyK2Fg/NwuLdQ9K
410/nsGhh9aNAyhLczWvlB6TNedqyA+GontSFTvwrncAY4MH6vSoivh1P2XXS7FgxTjevCKGsXdA
mgzcHGqXRSO+j17tBnVV7mRP7/sKOjZtxYEIqGeQ/lx5Tybl7CgZ78u2ZEEJTBokajsBPAXm8Wwe
zyCA97gd6RJRTUvaeU5EyhLHnL46aZ14GtSupQCARYHBdFVyy4ncKv/C+PKMxtYOrd5x3xqjSLql
OLWtZgbWALpY5kJ8qnhsUDM21nTH1RzmUCZoU+++LNTVmLLQxYTahsMBbHVDopU0MAAN4KP1U9eY
P4IdbdZTKOEq4NuW/Z0sai877yx0uMsapib9Bh5yQdeCz1kv0yEvca3iaL3LathLlAuPu0m/hw23
X7MhWupyCT1De8Q+Bbs3V6csB9mwH6oTnujJqLUkN9pz3+I6bmmyDBTD+16As1Rx90b1nRdBVOvr
Yhqxo/PmetQMNOdT0kdNlqV70g1a0jk86SvnETrBd8rKavgYgiTeu7y7w5A+A7oCNjGtKZ9AOgaj
UZVAH2QuBQuxhS40s9lRE7lv4Ho7NjU04hwc8VFluvuxU7vOVvcTlD2L4ifsxTV/dFbMlxc4JlTl
nLKMRpycpFjoTqJeixhtnjV7ShqneVZZtyNLcUepuyur9Mlti6gblsTlBr4SUhyAAz5yDZpYzgKk
X7nMNc5X/WA1AAC36QwsZo8cxcXW10CJz7zlZrHpCwWiUwGC2fTg6RX1EueNC6xW+zivniXp8tjr
HYg7aZqdzAIpX7bYAC2gHRwvpd6DbKo/LEUJxE7Xtge9MrFIFvomGvEi3Skgr+Nd6/mUAuekg2Vn
7VoGvVG3fhFO1vpohf6cebODgO3eYtXRnsiT6FzwYwrtWM3pV8D7E+bmV1anbtrcwqleeie30J7S
1sR9SNug6OcbWhXHWoHZ4ehPDfHgFG7XcdHhQzcmEyBz4CcF8DP2qfLqzq9cclVrDHgmLQP4ozID
0SoUS3NW1euPuwMC98rp0nNHaWLlmX6Xa2oegZWbXuqqSW9LvJI+UrTK+DWXDRhyXgGfzUwAFNx6
M9AOFRpIHqwMQ5Z6c9yldh1oXB9DkDu/j2VRJ0Nl6F/TTKZmNOhzRg7cBa/PnQYGJO+YklOvAdxH
gWeBZpzX+XY9WyEXcNMUEIMPK16TIOMCjnX1MCdGLRh6qQ3Ns4T1PTaePoEf3PAyoFmRJ1ZVuQGI
poDU9VYDKCpZuqBxW/WNaAUgM7osADga6/TF5EUWyoHMkUVf4UKkQX8P5MiqpeNNZQr+hcC5KLT0
soroIPV9ZYB2iaTpkegjg6W52cNrrJcKBkEVSCFZWfJjnoKOrDrz5zjPUP2G1DbJI4d3XlhpS/68
eJ72CJGLsgxzc+zgvMnMHawyAQFUFTVu8rFLMRBlZg5bD6nh72sgb4PYB2hOjs4qQJUaTwvfnVwr
0ZZ0RfaYLKw7F/1mkc5JnxYwJmNVH8AkhJ08T4w/i4H3P1mOhBBYw6W/y3GSPBBPwHHIGRQLmmrM
MUu32joFQNBAbqjTQrUr+K8C+npYci2Ej1QRSDh7wVfO8wC1dn/UGRptEhgll4IZTQj9Odqgc9O8
gU6YJFfmTPep9iqZavmts9w1hXd2F6xU29IfVe4kcFKSMRQnD/miW8DruEDXcvrdKFMHwvzAbzUc
NIK+j5UpHuigQPvXSApkcqeO1ehYD+mSWvtO01hEOw82Io7rTCYAbdI9oVtP7t3ZLROw5h6QQ+DV
VD8ZFClSne7qsWiuoB7R7bJ5YLtW1eQnPFqaW80hN9zit7nlJnq97Lmwk3xg0QhudtW2cS3AUbYw
IeymfQufcLSegZrNlt8j9MScVI6J1co8qECCjyHbNibO0JNbYVsoBGeqR7g1IEMOpFhEocQBdrEG
gGotjkRmaq9D1R9Rsjak1HhYKvqiORRI7RxUVMtVyndRjkXKnOzQs+G+S5fxK5lxLiIdTkYjfbJ6
iY+qqeR+LpdfIEeeIGATaJW8QwUEFByDzg27li2hIdjreRNUC38EGi7yivqZELP1e2GccjBGAaux
BY78XuzoBP/RTJ9PKaFsD5hhj0ykMHwzzfdM1siM6DXXwOioeKkFWiZuHdwgPp2a3qcpJFUrPN88
yF2Z1Wg5y1gAkIir9lTUZZyaZTJDpjageENLn0ZKDpBhG7HduXPtMffQAVeLw/NrabU/Utb+KlLr
GdI6h27UTsTsp9AZOQBtBRNwe2Fno2leMq85WzleL9NQ3wkczKGcIX9LyxpM/qZqQ6+boHxZd2ZU
Zii38ZVoPiNquiqB6L8mYOMHZQXkbpO11yXLAUSbRAGNjz4oeQXuLwERvk0kFEUW040mz4NOuzWu
DHgQsmc+BB7T82g2aP0FhxhLmK2g29hEMMw6UOgeWGykR2Pox/vcmtOwbAZUGU03QpCllvWtUzD2
kto2jnd3OIMojFu2RKMj9ZBVG5DT5CqVOz4rKBNL7o1VwAfQ9qGALFUIC5wJ0+uW1hVWmWU45bpZ
+1505blVNCnEz6XvDt4w7DtTBMC67dDTCUCyPzqyO8h++V0DPuc7xZD03BK71fAwNkCHAAcMsg09
L26UguExZlDAZKo7mjvm0STzb9OFYhJdxIog3rtoxsPxoQxKfWyeySi0I9dZE2YVWSJDSkBE2bKn
0oH5z2jnIbFAOFCV+FkrnUKDUnjA3y7AjRYozxYxP83LCB6ImigYdywXQGzb2TRnUHXidHop08HR
jzj3+JIgT3V2utOb/szn9XwSSKjA0lcNC8yMIq/Cfal/R+bafFPusDpWTxL9K8YJEJPCUTFucdLi
lUt7pzMxXy+ZPVxVvEdiPREnSpWC3o20e7jQIlaBrtzk4ro1imraI8fugMccJm83QPIicKaWv3TA
xCelbFli6TWbgJl2x1+Ctt3XRYdaXsDnkr2Y0A/iwUi0tvI15pQ8yEcOsYxsTN29ZjENpPVsgshl
B7Bh6zhJ09nevtdZeU/1VW1nQXsoF5NzA8EjN8htC+AyI5Oz5xveNN/CixcMVa3Kke4M8N9IAwsP
nsOdam7PUKWDoAzc3MoHjG/7fZl1EO0rhSm/upqbHStd8BOnVvlUYgZ+bbk9W+/eOvYa8GCEXWu/
mqqD4Vsvq4kGtjGWEc3MJrTcLq19WM0OEE6DODwdxpEHXBv6L7Nhygq5+GA809TFbaLyaZShM1jq
Rc9yrcdN2ID8Yomm/QLsJn9MuWJXc0NBbyDtudG6NHbtGVWuEF9cmltHj1bqeixruK6QUpV7DcUp
SDQaKhdSe0KDJME8HJEG6z/NvnETJ88mHGVCGYdRVyD+ZyVmBqPIbvKiwHfmKT1MzYIce7vECQol
+2ujMz1AO6kXWHVWfOmlZ+yqtJ7DFNsvypusPDUcR8DYo6xwKggwtFM+tsFgwhkKp00bjsRh6DkU
TXY1yam+srvJiDF1JyGfdA26UQAZ/zYKx20PGjQFoaDSTFcO/EQseEKYqDUqWI/foQNdfHVzhjp9
zq0C/I3Gq6mvg9TwSCevvisaOZSgKgwOKnwHRUaMhgAO5Uwv2QwKk24+w8keuoSk6dbMUDrIZ+AG
ml2nHW6awGlka4TQGhGB7GcS9JL9tEykBEyUE6Q2GnE98px9sWWHtqQ3F3pcOaJ76W13PsIoWUXQ
7UPKAhnK4aeBcucB4kHl13bIczDRUS3vZOOShKWOxKc6eupKmCUoS5OVh+0w4yxEMUQkGgAeEPBC
zkHaFhhcelK/8ZgG7Z3S03YD2ALgP1fjBJeMbOmuckq8YG5nMNtGqwWyepDFEYrW+U4zDfPaTgsi
YtwE2J8N/gWauTT9bjGq7VDX2gxSG7K4whojC1ViuCHt0kSdXo6h2bnDAzCh7NTRuX1o8KH+GLtJ
7tREtLNl8PEAMY4laDJRhLXdoOeb5zKBpi4Q+XTMnjwnxzSc2TYGUcg8r/qyzU+zmKFjyU3RXxVw
8zwC16qfJjUMuk+yFirMjcfTiLXW/Ain2x79OKGJROU91DfUZIasyDLi67BgBueppfZzsXD3qulT
HQttDRk0LSx6r5CWGUFDJ2hhNcAq7FJOaNCM8mur8yKWrhh+Ndhwx7G1rA4KEbN+nXuDaMAeU+IH
Nxb3aCnuQqFW0fEZR0L3dcRHfOprq9WRD0KtNmJmC6KnlguxQ5qsh4bEHw2micSkrtyz8KR8boSl
71MHMykccCTE2BEnbZnz9hvMddWDBgm1H4XXtDtVtBw0J6BFAIqf3flpSpn7qzWLCYUCKR9GMcov
Q1uqU1GxHJlLD1546FizXR8ZQ6lcud0IFnqJwt5uefeQcatWARqg/GjblgXjFhR5X2GKLZ9yd4Q5
UNqVRqg40DYODjZ83tIZz4MDGzmXluADSMhqJg36Njjk7GK8hpURFJl6t3nyKgNpIszUzj0SaIrK
EQprjkZ5lFPO9navZwej0YFS9+r2dlT1dF0wYn1bTJrd2VpZf2kKAe7lzJrFw5Xnuj9zBr4B9xzk
ZE2ODBtSRiAz8G72YPdMDCZutBE9IjgO8RvDI9YQaTBxAUbVLKCrIWeIL1mQvLipQTEy4OYj+0gv
y0JHj05NKODAFQrlBBuyDHOH37bdyR/VhPofDWrYF8Xj5A0l8P427s+8q6fFX6AKH1QpNx8YzAch
21TYmLOB/acDEG+lGk7c0W1w4zCNgtc3GJ3z0C4ThE+Q6kOgKC+6OrEWUmORPNhiGb4Bt8jJ571W
NBCD0ml6NlMs0b1GLI5GSQ1lN1j7piDCXzltXxmnou8M+KK3uPYhg0u7zoCeTEtyXFxuK+XSoY/X
GeS+HPCNd0k51JSG3kC6vNxLk5P09+fTSLKdNa+jirfTkc1kG7+GWRYrZEMRQH5qjEZ0LRnj9OzE
bcKEP+8ujZvXafL7Lv/7iJtpc9sIdN3NFfOg47swIXql0iJwVXW2rAzNirVhMYSfP+Z2hrE+5duB
zGYGxsEb6nMGNS3Yx0elrG5rr4pRkd59HmaLrVjDYK7rGLrtoqLdqjpYTQ0xH44w/VqFDxmaYpDL
AYGRFb9y5JqfR/tjiPtXOFu3MbN0MEjerJ2qey6wDTH/ScpzhrZYAtU+GuTncqejYQymsc8Pl7Rw
PpptIa/8n6Cb5QPhh7YaRVBAbFGtHmtPXniujxbrbYTNwI5rqnCHVfrMKdIvLYNPUn5Ec+UCpmOL
JNq8vFe48JthkzmCu2UQRBnTcrdeMrnnQoakQYvHjvrqwtT/wjNtR3UNy+dFuIjmemeUXr12pbUX
ZvqXQmz2uObmPSxbEQJHzL1U8jxz9JCEmG8/33aX4mzm+IvhSHcxEeeV4CweQHuDQPglDMw6u9ye
EtDusIALN3XAOdff4s3yYHoq8mo9Jaxk2NcnSGgFemzFPAIn/MLa/IHued0KGHThG6LU+2OOaopl
xugRopOrLooROMHiZ2F91GMz0vaXjr8tG+N1Hk3fRNusE2fG4IFHiqo+qm7kgWqx/N3vq10ZMojO
0OK+2/d35eESsPF1Q//xRqkNtpGJ9hwUXt+/UZmOJkoBFOlQevHTXX+qotRfdW7EE6Y73rWKXg5t
UP7iaIT59BI08MOLhr4Jv4VqIZFUCxqcfh/rBzs2AWpKE5Kg7RbxSAvJ/vNd+uExBV4SQE0W4KzO
ZjY+QRC6w+AQh0grzoa3hzTChS16KcJmHZF1GTm4gcAVeOOTCaWugf36/Bk+3phvHmLzqU3t5BRi
vZwhORlCQ7xIstgJ131pF0DhXmImffhle4YLfAfajEAvvN8hqofwmJ0CtjDKIiIeOElIKW3twsp8
CMigb8JsdgKocDXtV3SE+9y9FMcyrsMszoPlkO5X+BHp/Dq5qAX04Wq9Cbq5K61JAT7grAfwtYyg
hzH6xY7HWgCtjZPYo99bJ38zJMBt+FhN+dLr3NyUUnVD666vU7TebYpGVV3YL2lX/CcX2Zsn21yX
g+swVEPr63RoZEswgtpdBZY97K2SWRX+hT354b35z3B0A1llkMWAAQPCOc8tZCV+64EVzF+aa1Dq
T3kAUccMaa8/JNr+0hpeWEK6+aTxnKk7rZkHLfSIoCnI2kt6eJdCbL5ppPasGdcQnsB8Oo1p319Y
rUsRNp80ES7tjQyvzyh6SKHQm7EykgtLtP6M7UnvAncEzqTt4X83O6Ix9VQz0azAsaEgmAjdvPx3
k9CAJmbkqN+XUewfftJvIm6ZCiUmf1yu9IH/jqj4N7WDbGuEchSyOFowFGEaXjqwPjwgob5jEEOH
aB/ZYpMyaO7UNmpCxJURNJuCRb/TIhHCAAAIiduLcnnr5v7zzf4z3ubo8izgQDjsHF6zEvNYQJbP
istDHVza6x/m9m+fbHNeiXwe6FC/Ptmq1ZYFJixf1kVEEydon92ChsOXSwyMP1C4ayb0NurmyCIj
YEBdh6jrFY25cwrZxzkm0Yj/exEl92FK8DbaZp9KqrNqrl6fUYWrHh0gvlUCAFTSQEH32+WIH3x8
kIpaIWaQQHGhQvf+ghOYmHiMw+Wv9xyfuy2gUpfynI9CeDZ8rQC5XMHEm2dKYZ3V4BThPgEBe2d1
9QD5GwgGff6JX4hibw5hk+tNPzOI1Hg1UOFoZWr80kH/al682evgp4MnYIKsRuxtBi5KUU8TIHO+
US2wGZ9qOT02dY8WZeHJPXoG1h5oDYy7XdrM4TRW3TcgT9api4K8i2q0hPIJwrOLJGeIDjpVkE2d
fe4IGTGVMiT0aM0Z4hbetxUZCR8LeeK9C2FkreY9uzZGOU5ovDDTr2az4QHccMjeFhpUl2a7UDeZ
JTFGaVPoX/c9OZluDloZDFdWoBwaiXM39PvcNqAn2Yx2iZPBhWBxYdpTnHs5IGwwJp38ljX9rZe7
zmGQLI91WKRc5amJcrAfuzxiuVuV8awtVeRBg//JKGy261td7D9fz22qsEVybu6dgVik0TkmfTX0
gnIoat9P+QUY50dnJVTegCuBz4RL/rgVMsGqTIdyGM5KPejuzF2RQHs/0ZJV4/NStbFu883meRts
eyFQmoFdNCNYuU93BfwjmisS9Ul3oeb9oOHiontF4JcJq22gbd9/0DaTou0MfG1jo01BU7Z9OPL6
qOzxeZ5GM/h8lT46lF0DUGowqQzovW2Lita1TQpUFfdhRgENSwx2oU447Wa0zQIMF3woN0OpJfo8
6gff+rugm70xw8WVFAaCyiaqCkiZjZdsCT6KAOitu0oBopdEN3dN2fACQxOcJoYBAS+OAc1eGJ17
Ya1e1/z9noC8rrFCleGAYuESfb9YsyO1FOLw3J8N108xIeQcUBX5zYKwmz3gluNxTw0ITZsXTssP
Lpr3kTevED6ukBCsMdO0bkn8/0g7r+W4kWxrv8pE32N+eBNxZi5QKEsjUpREqW8QsvDe4+nPl+yZ
MyxUBdE9/01HdEjiZiIzd26z9lrmxhyOwdainqBtRxTJv0Nx+1dDMF224Tml6MhbY/ISLJ6BsMjL
Ou47ouS7eSdGeBii39ZbwIdwRkveGhPo8h4szC3nyGZrTgxjwFxs/BitX2XzCfxIZf/+9klcXuoX
K4KTBU4R/MeSjEPv01mJI6zo++Ag/AdAiKO8ylexPI6YIVVxGHjlCzIMujgnwzTaWauh+lClR4VI
me6s+/ZCLt3tuYXleVDmVAknLETF5Cp96xnhySye3zaytoyFb+rkNGl6FSOmcZM0qae0awK3Fy79
5UsR0Gi8zwzzLekT/NnKe7vFRHxrnhjB2ANucZ/rr2JEdy3WvvbNmALQFN4PgynPhZPQtc537IHZ
akP/1XdIn8YaVFErj9TlCWPYXUxVM2dAY2jpIoa+0AI4GAEuavktLRskLTqwM0zO2LVxyOXsZnKk
u6hOrRXndLlZwrAoNTqqhkDm4r7CCBijnNBnCF/86tM9MOa3D8Pl1zv7+Ut2htqI40kpuww5jNhj
KGSjzjeAlVYqmS9x32sXy60k5RMEBJD/UPhanDlL7iEUrEFzgIsp8iOsKD3A7Sby4hyxAnv+qsgC
38B786uEAPDWmCracl0JuD2ZZn0TDEgCSyokiHZiO1u7CQWdXa3to0x1dlJt/552JFybpDONAxpM
/uAmUvNLtqb7tmm+88ttwK4Cm2mghYP/NXCZVxg2aTABT4VebxOBE/DKOc+3SR8V3tCoxWd7tJ0f
+mS2QpKCp0cGFg6g1qGg4dcfVCXU97LZBBurKqtdkHQw52lKfyu3PaA++pZ7nb1b+ZIXVVrxJblY
FskCKcPF1IsJqiBwAjqCIlqKDsF7eQuJDY7cZhhDDA9tmqdwq+QrIca1CwAm2NQBlav2BWW10+W2
2o9OyhAEvIR+OxvRsQomgJ0QxUBlFkkm8wQqlD4ficeBF0rhXK9cwituhfFgDd4JxgRN2CIWDlgK
mF+adAtRHZiz9U2+k2J4IhpPjNzDDrgW4KzaW7jjGRZiqxf2xLeuPzT75C45QkXJ8CNkpytf+CIY
YGfxlmR/Bm06eMgXV30KLbr4NeowzXaAKAXBDWPvUKkQ8SkBK2rn0opUoXCNi1v52uIyW8vALDgm
HUcIat/L8Y9a7o8z11CLYd0N6t3bnuba+lRNoY9hGcxtXfiAPtfZ3ZgjVHvzbtrmHlxmO+ZK3eKI
ZuLdWpVz1Z5wra86NSoURW0WYU98TwRo98HWpqtQb6tjv+9u1uyJEsTiY54tT3jaV+ZSuYUhInu5
Ie/H2d46ubajIAkjMUBYhkiZYnn7g15x3bAhgRgzFa4ltE/nBtsphaw7FdjJMdmkneS1ZXVwuvf/
X1aWZFKZURdx27dwfVRf7P6xgne0WglIVhaiLa71qIMvsAUINNBkwKrw+w3aUZ+e/ouFIGlHhGhz
zZYs5mVmdY0xsZCk+tkYD33/zfRXHtMrjzWkKP8xsThxoI5n22gxYU3jPtb0gzYnaynDlTvLCggF
RGUR8p1FuMNgW2B2VS26dOihgKob9iGMtQdpCxXiFlkj0DXVj/JUvIMPfq0Od22BuiYTA1nQAjEJ
eX7kOqUBujxSGAM4tclh1xxWTtu1543WmMKcpVicc1Hc0eK5d2AbJnIM5o2P+lz2GJ2QOL8JUOE+
DR5csZXbHdYSlYskEO9LWQxCI1JlB970xW1Ky6ov4DbF8JGKnxud9KO1JyTYr77g2qWjABUhs0xV
EAdqi1MyGXGmg5qMX14x4ed5xWS2joKmvpMPfX+3WrS9dsNem1z4JvCfAL6Eyfg4bOUtZQHgj5t+
o8IqFiee6sVb2Mn/i9uAKijcFIpFtrRMAophipSxLWKqD9TilNss+fL2jb5yGikKcJkBfXARlmlf
nKJYVSZj7MqU3gLGq8o1Vhex6QuffmZhsVUJIEW7FXWV9Fgf/51Y/nUiRNEKObOz2B+5KmGH61nJ
cJJpjSSH/hYdLGMnGDak34MPxkmnJLgqcHrRel/aXbQNZj1t1El8wQ6Zr6f8WO7gNd1UmltabvFd
lAV8V3UFl0i1rQ75zzWWoYu6/vIXWHgzLWA2DzZc6sVPf5A9hJ72XhT2GcXbv31a1vZy0UJQCbzU
tMRUUHwKRgva9E9Z/2xPT7Msv7B/S73vvW3ymjc729eFU7HCNmWSRZTICCB7xuOYGPmub2eqLvvO
S9BSMCk4ufV+LXS9cjWojcu6inCHaSrLylldAodCXSJhTG2AVv9LNwTuytpE8Lu4G8hOWCJcFQoT
y5TYVwIq3DUcXOiu164oJTkbEMfvJo8W1yof1ZVn78ya+G1eRVfgu8eEyWuK/sW9lYa/utSC9uhe
sj+Fqr1yUi6KViSb1BxVpGfhnLnIuaNQL8NZjnMXIoO70VceTPB/kpZ/CuZ5LZ27+IovtkwTUB5K
HeiRnK/LqkEgpwGqfLUnxIBSzymIUeH82CIo9U1Zk3C7DIoX9ha3oCNxm4c/7ImKY4qCTf6NUZuN
DrWk8aAd3z4lF9uGOUdoptGmoaO2fM7ljLkX2+JTOikc1/ps7dJW/ho70WmSjUOqNR/ftnfp0RYG
Fx6tmNtIawwMth6CEHxP3/nUPs/xhuFR8jieunIvfbAzN0B78ghLQPpRibdv/xIXl0/8Doajk+zI
CvrYIgB4dVatNvNp5JBWtQiUSgDii69vG7i6i4IzBGVmCDsvQn9LkpkhjsIcXSD1JETxFIBh6oNw
nEL6aC1+uLIgIjIFU+DQ8CmLBTG/5Dd1ynBroSJ3gsrDPK1cuctUmwEZnQhMBxHlwGG4eAFDjbZy
z2yJG+vbkndICI4xvdUAKmKwabv2GFy1Z8CtbIuOiUZt7XyP1DwyiipBvKjf2Wg+45KFwFnwwL2D
dHitRnmBQ0C4lsTjP+bEF351JBhaUcwowFz9GTG5XPXkbbIVLeXQROTG7WA7bjfIyHkrB+WKezmz
u/isCdRkVpX/e5maV1FRGE/ZcTgKKqW1c7L6VRe3zxwj1IZ9yHdaiJwFYfl4aA85EEn4lQ/Tqv7m
EvWw/KoL5znE9iDJEatD+fCDhqnoqO/Guz/Bxb72HRduszHVrgtnFkYfjwAamZ8n417Ez/k2Xo+K
LkKVxWlZhA2qFUA8UbIufQ9Ue6P/MjfVXnzI/FN1zL5E0t30OTzMNsW+eiOto1cuMhREtxD7gugG
Mjx4pJdpXuZEkmTPjJbdjiA8+vyx2puesZdvG/lWPqzrnF1mXwuLi+fdyOW0kANqTyJQ6u6rfXkz
ISyZrEaBV952qjS0v4BeUgRYUnnaXTZB0sHSxuHJ8feDhkayeSzsL29fvCs7qOLEHAsj0PMtg6ME
Xv2q13XcCz1FRs/Gw2iilVuM/idZYj5tqk9l6zDRncrj2p2/tnuvbS++JSLNcxOlRv7S4vNPSDFv
nG34qd9qm2yHgMLKa3ftMTpb68KVVkUlQ9rFWoVSAaweT75nbf0nZcM8FTKS6koFRLiss7iTo8Ir
4cC7jxADrIDnrlTKR0eqobZBFGIIPqUg8rdOLEHoIcbO3t7Fi746DkZ7IbjVFQPp14sUNu/mvKy4
iKXzzt8KQjpzY8Gss688Rf0gfPY6afyVx1aD7paHVijT0dM6X1+DbltZyLiaQDPmu4EpIGo8s7ay
tCtfkR4ChUPY13Sy84WVpIqaMcqxUgWPc/rZr48MQbpvf76rK3llY/EadIFcQbGMDQeVqxq9mQ9v
//xrzw2LgJyaRgicSvLyKNj+DHkkcYnxTuiWb6NTsmlPMOsDnN3le3Plm123h2fkJSdg52Kfbw2j
v4kV6iwIWeLg3t93eyE6OUGPStSwDrC44kQQXTE1gQtjk5YgQrlXu4AhTfEMtMdubx+TY3igF3B8
+zNePQqvzCy2SVMkpRmykbq/EAAcCjdIf4/iFYd4zcOfLWbxVmf5rOaxymIE8KZ+Jz4cGJ9TfbcW
2l35alTDGQSiSytg9ovHqwXz0KQRw03yab5Nd/0huxXRR7yiEnzN7YGmMy2giZQpIfVeHIZojEOn
xc5wylkSc6MHZ6v+gLmG1C2/U9du02WtRJF5t6hPgvRBPsVcfMGkLszG7F4WhorrY7b5znjxJj7I
B2PlRFw76LxQgkuc1dkXxVDfiIocIqI/slIhgDADKU1dURBNVmlexe+9cOgCxydCcXKlizJejcqV
owHxd3MHWalABZTwIElPct8ebdQP3j7sl+8/T4YqCO9FJwoHe75rvROmsVQhb2VFsF2mN9YceOb8
3Lbv3rbz8sKfr4oBD5ZFDUaQ6y+PoeVnWhkaMNZU1On1DSxMx/ymfU4e7eP82GlufWCAfPKEwnDw
BJ9spGzXgB6X5Sc8B6JKQuiUuZ6LqxDm5gDzHIQh1bb3nG4fHWbOqLHPPsT3+fsXtfSN4Ez/60s/
M7u4GVZSa4WlYVbk4BrC5cZD7YUPDgLawV7wtSeb5Lb+Cs0bIULkrel3K5ce4HzZi2dBhtMA/iTs
CzhQejvThntpkCjPyElvg+bYf6VNsh8f+PS74fHt1V96U4zTopZJ9mDVWTrtgll6CywvBFHFvZ/c
GOYHBMJWHtYrruDcyMJlz/AGWEGQ0OCBKHYAXaPsh1sVytD13P+KL4DyHpwnoxVQ/stLBApz6Z06
SVFFpizEecLd3O36jaikhKeo2Whrj/q1D6gb4KCIgXjZl8WG1E8dO7YDsbboYDwXd5BaojDsmi5T
725Cq3NjbtcEh69EeqzylVURy7xK0DUEUXUow8SZgWdtq90gbdrDiYfekgjzZGQVqXO+f/usXHlD
MMpThbKBDqxsWaZV2qKtdNihsBpBBuOOTwXK4wKzia4UIqX5frXPJQ7/wi+dmVxksnGpKd0YGhCC
fLb31i6gD1R5I/sJgyYlgf/Sns1zbBFtXtwHSZOm2M/NkuPDI7lRnmF/qzzzxfXVH/17a+38CO+y
WCBj68BDNNMgg12eVzhRtHTKrIL3nxETBqtdqJk22VH1+KDrox7XHL1hQvqiKGBUhfLY+cmZyh4m
YQNlXONdfXSe06f2m/5FUrboHFde58n01sqPHSQ5lls/ilaK9gPVjLcP0pU7Q35Cn02G3Bd5l8Xv
UFB4Qa9NK12t/znIP7N4ZzRrI0iXLyd5wisbixtiDXJV8YYDs/9Vq6RcG9u4VQgR3l6J+CnL3YOG
HKpdsA08z4sgpzfy2pgSJiDisEP3tDqkdvbjbRNLYT0Nb2ZAHcxPF80RavznO4a0cVWR78G8FbnV
LyFKpDH2KW2txi1y4ETyrjsK/uX0oy9v3rZ9ZaNMmgvMXzCPzxTxIjhVrDyYQRAgAQ3/JuRZMOJ9
trIVt7JmRNyQV77MnLQWWga8Sqx22v1Um/W33pHkZyWWkt3b67nyOojmqyqEg0iQ2bRzW5ZPr35G
vhYPltM4F1JZDpIA86a9/2/6pKJeySEXLxKtmeXdTrnvUjRhrd/BkrPJvXlECJZsvN8am9nc5Nt8
b9i36zHNZUghDOsKdwv8NOiE82USjRtGDhTG9e/qY7Nvb4TuyroW19XP+QLgB/JOuL9M/oO2rgvD
wQ7MRXxTWNgdDqT5WThnabWpdqUszbKYhzAoo5DGLDsVjP4PclZUYveczwigQmYQPpleu4VkYzMd
lBHKwT+R2F5f5iu7C18CV2nRtArLnJGtELlTf0BM81G0Dv8Ey/1lgsEqmcVA5UUAL5Y+ZRz13JoU
JoCabWPTXheiAhmBqMDajxuERIGkuaKQuirhKa7zuTc7t7x4bNsi8bNEWK6JhMXtCE4p4/uqt85e
cv2bopNBdkMv8QLfxLBEW/k16XsLvA4OrHwnLoa8k37ph8BbK/Vf+mlDJh4k1OXqM5W92EGfyoSR
hD28nv50MNXGM/TgYcW3XL44UJYAimRBqgNka+nHoiYfrAGIabN13lXNLougQGAWgzK//32sNpDv
/LkCuNiWxbadGV44tbztX2Rd2DZe6qisP6ewYvoBTLgToehQ+TfptFJOuPI9mRRCBBBoLzikJbKq
x7dYhhqWLqflc6kXH/P0r0otUcM8M7H4nCABzHqcMGFrn0GNlaXmOvrzyp5dWwcyWZYA2YEUXj5w
YxS0ZmGYBZ3J4D44ZFsa7S/1UoFMhvc4h6EYXfTtilnxuy93jIeByQwoUqnTLvxzGjbqWKq4zJhS
TPskuocipi3fw5/lVYcVa5cPLFIUr6wtrrWdyVKSdFgTasCGIJCk+BhQfKy39acBxRDg2dONv7LI
q1ZhF2cAhbqwvWTVaYbOKSFFL1zg7h9zRMRrP9sijbA6YHn5LVVHDNJQigGQsMSV2kNQKWmH4rjc
3U5J60LmCx5oZTFXUh9kNUH8kuJRkQMJx2/xKkgpkOOSa4VvqD7OO+UWJuFNsoFf+WuwKTfMBfzl
wAtzeCrRMRcjcosDQoRS1nKLLymkZ2v8YWu/1PDLyrG44u01cIt8O6IE8H1iA18tSSrF/JAIEvJb
bVedmKfYtK7tFg/tKnLrSgXAQD+ZWJ8yA3u09BdOMypl4vBy23fmqdtnd8AZ7mgOekyZrqDEr23V
ma2F46CTBV+Y/RIlMDO5Tb/HO8i9SVKLL/bz+tNy5ZyfmVt4306dgyoyCfJaeNRGVJ3iwhPK3m/v
1pWggCNOJ4lJCkC7y8DVL3I4cnWpwL+DkpLup+p9a8Ybv/tVgR5529aV94RCtMzTLMbG5OVZn+HN
7+YugMhW/ZGaqmtEjyYzvn276f37bFrZryvf78zaYrsqza6jKsKans/fgN/Qeqw9TVvrIF3x9PRB
YEtmjtDmKi9OO0j+RlNyvXAFiaVSHFSrXbmz1w45iRrvHncXnZzlREQZ670dQGVHSJMf4dTFR/i3
BkXodrVrcC18em1rOQvhR6GJoAm2rCc07Q80vH8ExwEltXrveGuzAtcC7zNrC+/XwqHXtSbW5JOy
K3fKjZQ8why7FSgsBf3Iu/DRvl+bwLi2Y68+J5qtZ/4JMmrNZgIZlxuj9QuJvrYW8F47eq8tLK6u
RCqBnyUqbKznJFDRRYPoMEnWxiSvVOsQpsXpUWbW6YYs0zFqHWqdD6ykRotzMtwagsBiA6l7hKo2
5TpROlunvhDfZxFknFldPPsNgjSjKqwOp/bW2olaereL7wMmZ5lL277tM64fyFdrXHQqrDQPhoYK
oZt9EiAMxZ2fo73/BCjCi57WmmZXrDEBLTR+bWR+aawvdk6uYcctW/gO/iAsSb1hONqeQLgUO2hY
V3XeLqE72GPQyaGPil9c5mRqVrWTqRcFwF/yP+i+zGO3K/9EzeDySJ4bWmwa7e8EISVeEzl9SpxP
RXKr5e//8lYJG5SrKA/I8kX5bUyMqatTFjNsik/9LfxlJ5W+xwtfSMzx2L9t7zIvwhwdb0uoyrNV
i1gmybvIKay0cKuOWciuk6f7Aom0rR53xcGaCmfFD1/6jXN7i08I0BfeiwJ7aX+qk2rjkO79Fyti
oJqRRvSfL2r+me3rZqpx+ioDQZacoYTI2kuls4naFfTI1bW8siT+/FWMNvRdA8MrliCTdZlZ3MpV
u3ZzxV059xN8L7qLNrUiQWqxcO4TPDyVYebiOIwA/VKvP5jMP0OYu6/3w80ao9yVNp+li/TYEXU4
On2L81CGk9FrCo1hkfkTTHvJdvzm3EufRC+6pMUOU/yG2eW392zV7OJYNPaUBZVUCBAqk0hwHDE7
YLn5N/UdRBcb68RM7FPdesHzit1LNwyonYADsgsxkL2skRmy5Gh+Qzgq8EYZJTJ0K5pd55kMz3QH
5ceKObGMxW6emRO38dWJyajHZaOFufk7nMdT4zZ7HKOLDMt99Z1rDmHPvWhkVqU3D67/dcX8lQOr
08ogEwO1pl3wBdqCbzm08V9TLT7z1vpWt27vQgNsuuGheRdBX4V08opVcWQuFk0a71B4Ybh+CcdN
O78xJ2RqXCt0xx2h1yOh149Bc4UaZY8SKJwczwfjYVpxpVe8NS6Np93kIIOnWTxD2WQWdpXhavLm
c5d+r/QfgbSWpl25nmc2Fi5ghtzYSFps1F50P3r9h9QLPQf0r7NXELtca4dfWRJa2UwFMqZ0ZfS9
yXXD92OA05TR3K6HbQhWeS1Ym42+sioMOLAtEBGRZiycAHT0BW0gzKAZaHw3T/nO98obrdxUkTtv
U+hJpQ9vH5JrCzMsnXiPpwic0iJAsXWtUJ1AARVef5NhQMoilrXWX7g8iDZZsyzE7HWQeMtucB3q
aq/6QebK+wDV8/kIYwlJtSfAA/VGAKISEP3WUVozfOllbCbtLc4h+Tx0U4vvmaTBoI0RdVQBvmqf
wFBCyThvkILz5MMaXdCV8AtrwERU4LYCqiG+9Ssnk2i2r/RQodNfEMGeJrsZtQPThWNiF4XuGuRL
bM359YZJgV4lVMgCQ72M9pLW0n2zynI3yTLrF7wmzdGqhnlvKNLwFKLbAY9not1HmpGfgg6lsrdP
zpX4/dz+4goyNdHKCBqDDEQIcZu9bx9SD61bz+Ap8eZP5oEhjZWs+PqSqZbA70P7bVkw8aVGLnqf
1P4PMF17GHbhoV2d7rxyXvmy/zEjjtWrjVS1foIZHTN1Bl6iDG58I7uzC+Z6xgpRtOLp7S951Ryd
UnTTeQhRHTo3F/eSGkgTXdgOhilF+jAGitdUJ7N8zCZ987aty/vOpol6ICEnRDvLWZ5EMuScyeMc
0Rd7x+zXQ577WzP9qxRyNNnOzCzeW23W2i4NMGM477qG7r327e11XD7oVBxFD4/SM+O+S08ZaUNj
jzNbhJjVvkeSJpFh2zfN1osy4zZW0tOo1n+Enf/vjHO1+ef/8P/fi3JCJClsF//7z7voe100xa/2
f8Q/+7+/dv6P/vmu/Jk/tfXPn+3d13L5N8/+IT//X/a9r+3Xs//Z5m3UTo/dT3TmfjZd2r4YgR1W
/M0/+4d/+/nyUz5M5c9//Pa96PJW/LQA6N9v//qj449//AZp86vPL37+v/7w/mvGv/vwNZ+/5hFR
zx8/7f/+yc+vTfuP33T57yBg6ORSNaWExBjhb38bfoo/UZ2/i3IZw0DwclHwFqK8KKi04T9+k+S/
QyXDgwMlts6/BM/CIWmK7uUPFeXvxPfQZ0B2SJrED/nt36t/+MMH/rEx17lyyUDOfCXC6gw+8QIQ
WisM3V9wM+ajGRiD2TDCXNRzfJSq1Ex3ZWlUzaHPhlp/Nq2opfuM9qXu5q3ptJ7eF9YnyZq61nMA
agFQTw19/DGjE1zvgnrMRzR/xk561lHYlbahU0WD50/Mrj05vZWVv/tVEpQHZyxm82Gq+5k5tb7S
W3+XO5Vv/PLnvu03lSFnZQOtYW0hzuPX1rfZcqTiVs6tynZRNoqq2pWcuRXp4QhvgAsZNDIDU1Bk
433V1/7kZqGeO26tZb7+nEuOinTIAB/Uvqvr9pnB6/JDWVIZOyVJrgKpDvXoPrXUJDumeYvIEZ4i
/igZ83QC9oaTk3w7zfZ609BlGhVqCq4dyP5ThbKpwDsGzbOhtD6ha+8zi1RTBduY5SjZOyUUAnww
cSs8RMbEgAQdqizN6k9xlmnvESIanuIi87+MSAqn+1qJYH6Ra+MxzOsOBTfFzjI3CqoC7jQzGGt3
lgZYGtsxLU8Z44Bfu0rXf9iTKT3IVhF2SH2jwOO2TNrsUjNEXV2FsXWTGRqDslM7ZnsrQwdeMaUA
DTm78LQgt280iJ9sVw7h/yqGACGevDHRG9PrD0E5KzvUhB0UCxUn+iqnSvOeHllcPRVO036rqjzp
XQRkGYcfkVz3zGIcPw1hjBhSJc3fM8PqbqOhLg/yNFSZN9SOCHPSJv2d4ETKNmPuy8rOCjotQf1I
6h6sRMqYXqxrFKl7qjr6JspN/VvqO/K9lhulj4J6Djoiqv3oXSVH5a/BQiHFdUJVZuBtGEvgp9bQ
TO7YxPBLOUEyPWjypJ/GIU6KTW6OFuqgZvx1qhzpXT1Y4WctSUP0sypLy7ZlOQ4nhWU+WGMYdJte
kvuTjsQZ+mhqlB9zs0XxphrgtkzTbAy8qhjyB7+P803FAM427hxll1thfyh7Ze7d0Byd91U4xcc8
K6ejVSgyyBi53GdKFx5leQi+GLOpbHy70XbSUNr7DhLQe5RghlOJtMt+ZhqHcUvJ6U7KNCAiGcVB
/n0ijusRyjTzz5rayWh01eQebpPaEdygyAcPm5ApAvNU2p1Uuk1V17eQVEcfgSRrW9VEOk9Lx/53
W5F6aVMnkRruHTVAgDMeSxQcuwhdKKlPmoOOlNdp9v0CPitdKXdNPwYoWmXaQD9Q6jTD60DjhkeL
SOBZtWa0/uY5BgkcwW31Q1Z6qNiiMBvtndb3wVOkWZLiGnPEtXFrVA3TUw19cnOy7BDKLKVNHCAa
jTQ40KUUgRC5TFLn06Q3XfBBVvJ82ql1MFYnkMjB/A69pXHwBiLa0Z0h0qW0koX+e70obe0Wob3R
+tJHsyofkOGqrN0UB4jsRao5QsQ/5wjjKINTDQiOx0mzT5EENLdsqDwqLjKsBaLHfqo7Xj0Z03uJ
DGXe2G3f9x9CQ+8QAWm6pLy3ESKrXcfPVPsBkjuJzDW2kfZF9FXrh299mIQwezSz/akPzTzb1kpg
/rAHpKC+oo7MXHSfzXO/a5RsBEMoRWllQgSvTKUro8STuj31AsODZjQIXMNM5eDoNJml7qauIq4U
LKOhx0mUE8+IdFXa9mPm2B8GtVaODnLEjgcx60AOKCMk1h4Q/446VEOjIapBTE99IFPA0ZXI2g6V
bgR4hCmNdt0c5d0ukjuKz4k9hhbk30hRb5S0tuZPal/D54fSUm1nOykadSne211hQKWF3857a/rd
z3Hf+baGYgcNM0Qfe6THmHWv501X4kbcLG0ZBIEpoIZ6sNihatHbD5M6F8pHVWlyc9eXbfwtbBE8
itzcMIfoyfSVXNv3kR45aIKnZvejIrlQj0GChPaXPLS78qs8FZL9ZFlzZhzhDvVzzx96pdr10jiH
O0MqYgrp5RAPbmX3+oFMwqk9VIiNtnZtSUEDKe0iFJKBAuj5eyVMgtG1Mlh3W9murG0QwMf4vhsq
pbyrW92xUdNsCh/sgTnYm7LyU/mIHG1YUVGMEEE1Z4CwmymcybgIc9VfNlrWiIcH7QR5exMYGn4h
gAaLd7rIPk5DhJ7wVJhld8r9XK0+mPNcFrtZipnN0eVemj72U9kNu9oxjMbrnRrNoHjWkuidEyP2
iI+MTWTA7KGR0UqOK7neB7mMyLBr1KjoeensIO7X96jVHipthttpA5fLLH/0oXuPj4T3Vnqj+FIP
0pTJ5plHSzeqGj2+vDEyrkqr1vaXBvpS5UZu5RDyqTro0o9F347KjQp3WhgLPVwzO7TIHyqPdixb
7d4cnHh+HusOGUM36jU7fbDNSFVLr5r9wQg3Yxrl3JkOZv0BjLSehZw8exyjznKzBoEaXDmup/88
4pBDCbU33c7v8yAzTC8JFYZGGUBEVE7BU8nHqeYTCV2v+LPeto226eNSaU+y3Jm2i9eStUe565EJ
zkNc0ymBaVN9gMkWtrUUWTTnntjECnbaWAfWIaxD03/fZX5WfOiqTBt3VVMG95ks+/Ht1M9i+/qs
53WOSxCrEOBAyXdTzzWS8LrVMBg9QEHX/IwHVDK2zlyk2S2Qv3n8TqhQQCJZtzgieLKrbMNYgx5t
OilEZNiWkpALPheICoSJUcsdIr6RZZ+onKGS2Gm9ox3xGUP7U0KXblCRXx++Zp3qpTwkWrWRcy2b
9z4UD6kHhZ81ncy4Gf3TBPDJObSmVFuHJI0da6f2aEBtNa0Ljd9rhoJ1ty2bXLq1s1EPDg7Hl4+n
BKqGOFiVm5u+q9DHnJH7xT04QypOdGCEX0tuh/x7NPu2Onp1lolnWHMi+GazbjQfkyaQUg5M0SUI
+I7DY4ZKdOqZiq8mhyKk2MSFRAHaVW2UdonffAvdkjxxJiTG9WzaJm2bjVuEe4nxIDRMLbfrGqZM
lJiT4mXFkDkbJ8b3b7QUcelj005OcRirwv/pqOPq1M3LOP1/Cg4E0SKAF6MwYMAFddWiVjQNZRcb
0dRRs4WhFdlNIpd9Yj60xh5ouBZvstH1vzjbygMFeJtuwy3qw0G9l+vRTe3t2oDTeVH14td5GVZ7
laXTgigkS0GzmvBpV9NzQHPPfZXm/CuR+FveZQ8FY5LNP34TaerFislMQFZqzG2pi4pObRQFdYCB
o+gnB1393KDn5zA3Lq2RrV4zBJhYhg8MgCPTguclAGmaWjYe9V2tU3hvKVJl1kG1/W2YrSTO5wWA
P77aa0tkZK9rG1oMszsypMjVS8GmaTVE4z/GefTXikP/MkN6R9IliB6X8GzyI7ss+6SjndF71fv6
KQRI03wet/iN7fAt3691ra+dBs4nCR7oKgCNorT66jTQrZnsyonQt0d9JU5Md1ZWqLAW/X7WBLUL
FDk02KnUsK7FaVBa2xgMXAdgCfoIMDyhNn6KHqO7znFNfVs9pFvUkPfzSnnoYscwa+uIKjGGRg16
OYYOBeEsWzO49r4fXAXK57T1EmMNWLgACP2xutdmFgej0CpSWgkzrSc0IVIvfdffwFvgNrf9Pnha
KzxfnHjrhXMIEBfDkAoiSov9AtA7FB0cvLmibxkkOHQd0lHKZ3tSj29f4vPymlgYI08Kw1w25QnG
SRduS4L7fpKagZ6PqqEia3izk+y6FCGgwXLncJUCVHyoM6eBPSoaYJLo4jFcurjLbTGZXWTVfEih
waUdQm8So0/jJr9XvqIceXh7eYuy8x/re21vsXHcZqNMZ+yF3UawroTQAUFTAPXYSfWi3ZrbVS5q
KYv1LXYub7Myjqmcud0JifpjdJPvwl3wUT5Ccnbbc8FVN7+LP1Y34wqW+OKKLwwvCs5+RWtm9Flo
7aMhopiuba+BvK7cgvPNW9zxZJa6xO6wUer6Dp12V87uOnjbJsmT5UcTll7l56jNW7+FoNp3jpG+
cloXM9aX2ykuzitH5hhBn6Dz0bjaXCO5SsEnfWxk4nLn/WDf+WOwIcuRpMh9+xhdehm41+ki8F+g
WjQpz81Kjk5SpReo1KtfjIKg2fis1ePmbSPXjs5rI4sdnJxoypucelfA7Nrs1wdopahclYFK+G28
64Jip4bN7m2j144NrpM+Cb0nVIsW9zEL9IZshpWVkGna1e/a+PFtA9c/3X8MLC6gWaDFDe6hcX3Q
RM4H1Fshplo5+1ecmNAYNQGkQsBFa/B8e3iOgjT10TII8sgNYzJU+H1jRGLzkSpd+PyXV3RmTezj
qzMozcVUmkrWwIGaPTd1uItnhLeq5PFtM8LzLjwlzhncA6MBNCCXDyod1XTSpZTyZ6YcEpXkU4kq
SC1T42RIJK2KWaX71u9v8qHYv236yqGgDwnyVvDbM/a3OO5VGDVpGBOrO4PhWXntCuXpv2iCcARo
mwiCqHBDVnP+EfvSrCkM0ycuIw2xFyNqd0oSrLXhLg7Gwsri8LUAlkOTGTFXR5jc5QagPFsiZ+N7
UtP97LthZc8urrCwR7mSloGtAzVbOMhCCazSkkgC9HKwbgb6DYcAiJMXooKxs0LLdxM5szaDLFsr
W6Ze2TNhEO1bBv8uQ4a2gTJd6tUavKWxM56zU/8UbZ3t8N0/zgftfjwUvws2LrB9yUOwyU/UUPS9
7m+GNRz62i8i/vzV9Sj0rnCMWqEwP/3q5qcmXuEduP7zGfk3GcYjblmcnHFQe8l0cP+UVt1M+27q
a0HKmoXFqTHRt55UnxpymbyPrI8ZikVvH/5rUQkIHw1BUGBN2gVHQzSMelKa/8vemWzJbSRd+l16
jzqYhy2AiIycmEwyOYgbHFKkMM8znr4/T/1dFYHASRT1b3ujhSjRwhzu5uZm1+7FhyboJ18z+0dd
mk5LnPl24Ij89Xkow0c4MgK3T6z7MBU4o+X7279iI8kEeEzLBwUfZtHXnVUFBbcug8Oe8mx+KJbP
dgeR5gJ9ibPTmL46hYSxc0OrgBkHTVQOJugeKfnWMoBuDX9lMuRNNtWzv972ac/UKp0NjTq2KLE1
bl/8VXakB9JTNjKqmX7p5K9vm7o665deqQL/ebbPrRq98xYZLVdLg3vLpIRtNV5YP3YVFZxRvSnr
HQDM1rYEXA+qAUgKj7lVcDHKMKxlHYP18CFXf0nal7cd2ripwVsCRMGGAe+pWNszh8zKMcMqGxuX
53zePdXh9y7Z3fni6ljdahjRiJCwIIrb7dKIk8xdPoYDH2jw53c0GR+0OLxxUjI62PMSAJG2fD/1
x3GuKfqE3s4zdXMNz8yv8kcDRB8wpp7umdOiufRXae2CBreX8T8erpbRiQzKgBYm8s9w47fP1pfw
OSbyhi/dZ+WQ+pnhj6d/EnTPl3V1xCJpnuRCx2hk/6yLP9pgL/ffWrhXpS++GnzUa2KotImKTsrE
Gc6G5yBHtaQ0d/b31sKdm1h9m66L0kGmjesG0VdZvlfDd90ejvnaBDUkbmZZ1AuuqUsUJ0rm3kgJ
eU7u9fVDYrceOkE7ifyelZUjaRFnQ6VhJRk0b0b2ORzo4Cg/3j6uK3SqeAsJZ4SeHJA486ptH8jq
kI5Wwno9Ji/ZbfpZzG2LGTP6McbzcIhO0418+j2+22urYqOcRYmJXipNPeGcDRquMA9qlHtVdq9K
huswYP22k9dB9tJHsdRn1qAiq0y5xccxyPxmMQ9Vmj/G1UtbPyWJ7BZysvPCvN7nAgYB9FzjegZF
szq9XRTKtGP72q36L9r0YVH36Jm2NgcfjtIf0+HXVVOpdRzGrzBg6PWtzjtFGmJK1HvE3BtmhIYX
5ftX1n97lSUtkzIkckgdB1qP2Jdb62fbZR/r0Tz+9gfi5YheAimnzkj/6sIt2tTMxpG2Zq08GmZw
6ObpsERPwQxfrx6d7GZPE0QcnssLhB6nGGqzTJuTLLA55zvCaEbTbjpBYzPa+aFLk/pD2WT1jQrP
5E3KxFa+swXFX/iGQX11zyt9WNRdjYdJ+NmoP3bZk60yIo0MSi2Bz5wkN2mNnQhyvQuB1qsCmAmf
jE5J9dLJARgAAotEDSP9ZGnfOmbe3/5sK3yiOMZY4L1sgyMCw7Ku+7UJaUCLGoTbgadXD/VN/Eu+
7X39+Eqg6Vm3v12CvjS4VlmppM5iuFe0sufKd7reC82dh8H1lr9wad0mGJ04tOMKC/kkabDxDD0P
sb7K5vpQ2lb8+zci5izgW5YIwgxYXn4jrQm0OHJYwUSa3rWmdRcZyU6Iv45+FybWW6+aqigKdExE
UftdGRe/SIr6VLfp12AMb6Ff/VxV7Z87O2NrGZnkhPDARgCFvvWlX05v9ICcevaeaz/r0Ij5+bfh
3jkMcECmibt8F2QLe7tDhNXLQ0YV/8zoajER2BrjQhjNE9MdqN8RtQ5ZCP5qemrteoeKYOP9dW6O
V+Slj005h3ZZcb6StLbgjVNuZbP6EPTpsUslt+JlXBbO11nKX8baRI48yQHbFPlO7NxcadqFKk0Z
2MdeZYDPLrfCrGlXt/yKuPnVDO+Z2M4Hdeegb20h/czGKpJUIKtM8m0KiqmmuaAVdJf9Y7pB7Rxh
LoWYu4fYqTadm7e30ZZdSqbwAwqaI/qDlyts5lo5t0rGiK4KSC2VnySTeafcYI42yLyu/RwXX3/f
IueQEiaXArVMEVPPVnPWhiANDbNy+3gAd/NRzSOP3vfJLPq7ZZh9x85Pb1vc2kawstJ4Ih8WzclV
stAYS1kzHwCo6jAfkj/Tb7ZvMT0y+8ujLO9KE22cEcZG6C+D/bSp9aysDWnYLNPEGWmKpyX9Izft
W1X/pUV/KbGxszM37h+2o8bOhBQP51amAkPS9Gkg8ADNyf4KVTP4ErXp9OHt9duzIvbQ2RcL9EgL
gxkrA8xzHY7pTrP3ibYWzYT9B30eAapZ50G1otaD2TZcO8hvlQfHBHfiAohqA19vG0PyoqVdkmc7
CFPnxZLSpHzpaqdMbuZRndHABAT5qbPjEmF0kOc/KdqU1qGzS724azR9TA7GomXqzvV/neNAjSQj
iKMg9XotibnESmEpEpP79VL5tvUOnNxpqdCDn3eC/YYhmEI5ozA5isatdvkF8maEpCIE3yNBLTUB
0QUOd4Iy6QZe3p1AdJ1GmSqXCh0U4NCUfFcJaRLlapOOcG40lnmcgWhkcX/KDeXzoM9HiU5O3/XP
8zzvmN3oGAFpRkOOcjYdMPiRLl0cVCuWlCwWBFDS1wrGoI7BtuVzt0syvLWWLKPQWqDHDsXZpaEp
tNRlUTEUDnZwNPQkAgZqMtmSBN1pcGbFf/v0XN8ejMzBXkt4JfEGhHFpzwB/piu1xPhAizhl9BX6
RXeMduolG04xGieGu4QdeHsujUzOnJWzbRZunE/Dd66QCWmMWPfshSlWIwl3fNoyB+WCKD7BbHxV
ghrmxJLTGXOzXs83Uaq0H7mcUx8FGfkLyieK9/YaXkcgoafM9+KtJyh9VptDHUdY5C2Y1hnI+7wo
43s1bKMdG9cRSIySiOkxIfbGFMBqCSf0Z4EgwkOeFAoUmC00jaYMntwJndiVuRO/V4HWfvx9z8Ak
0YugL3b9jq2NIdSCWmMERKpeQBR/GFT5+X9nYhW+1Qmo8DhgIjWSOz0xHwxrTwvweo/D4C5yIxSJ
IRdZz4EX+WBHpUIjmxcfZEDVfaunoM8+/a4jFqSWFFJo3IiJi1VoalW7miAjyt0hMD7qcyrojuRi
Z2tfbzXUgYl7YCxsm8xotdXS3E54i9jMfebyqVjiozTvfA+x3pc5NMQrvEcAZCGveiVXpellsRgV
rCjpqB0GhQ+jysV0i0Ddj6BZjp29QJWozLdvL97GkeX9w2UFwRFMR2vcW+EEQ2XZSQXsz3hMyy9m
9Km3P0jGXmHmeisIojSo/MDE0JtcpyQdXaVMUbBTxeOhzt61SnGop79+1xl2gui4Qo5pgWhb5T0j
g8JONbMTnDF5ZImfw3h+lwzRtxb05NumtOuFE1wUaECKFOs69gSD1c01ah2ukmWq/UhTWaGiNjtD
UN7GUt0Ffp9rAYy1xcBQA+jrsaPVUCb8D2VTAWPXqnk6RWk8fG57x5I+L60azfeNUy7ygdK51Ryk
CaZJt4ssSfXrqbSR57DMeTrOctwNT3JkT61HpX4OvalVpNSz5KRW3g1D1sBR2Eh56Cpq3/+aCkcK
3xHFYCaupcw8Rn031SdGde3FM0qAvq6mVDHMrwBdq5232vWuBl5NPY7YycV6pRncVBNkbAuzL8Gk
ap7EQJdnzupDkyZ3pky3ijEi0y1s+Nje/j4bgDYuIRAfFFdh57viODC60TGKYRbjsdrReAhKr/xU
faGD6tOBeZ9+RVUy8faYDq4vCzBfVNihltNoJa+jRD2EZTKNGYMrSPaVWeMHQ35rqAFvqEL3mbz4
3aj0+lISkAmI3MXE4OXlhKKZ3WkMvbhDqiPTxLzOTu/vapdjgDE1GJT4u0xoiy8NVO0S5HYaUyzr
7RvdH+KPXfWQAEjf+VpXCyfsMLlp22ivX/NrNHIwtWCD4Ln8Gr1Xvzcfl/voWCe+cjNAEVHCpwQA
YP7h3O4R8206eGZYxP2zR0wKSj4KFwwrCYrPXffYjLJvtOlBlfKdUKuq6wi/cnJ1h5STORrqiC39
2Yw849g+yo/1L3W6GcH3Akacvzo3yUk/zffMKMmBB1faiKjm3rz/NQ7s9XdQuNAZOLmm/1CWbG5j
k+Zg8K1BJwR20/ym+FKcukN7G35FdWsnVl7F/pU9sS5nazyl5ThE4GGAFHC/wP+W6/CKRTtn4SrS
rKysErVcn0G7L1iJ5Zupkl1Te6xB3ojDISoK5W/jp4U9epEy+Q3YZjH+ee5V1wGeniL+erjTGDGz
7xenP7Sy4y2peXr7eGwu4JmplWsS42eONeOauoBNiT4y7+SV6cv/zsjqJEDSIi+aMBLPf1jyd2qI
HoiCt21sbj1YdMg2eM2plEMuF61vy66Neoxkt9WtCo99cGs9jr7mya56+i+YdcXKXCRVfKQze86q
UjgxvWWHCvHLqn39prnND/mj/F7+SJtSujERClPev+3h1qc6N7gKmDJV2bAucNBs/mps5QY6aJ+B
uJ29vreO682nJ6FTRzZ+QTETeULblOmf784j06XgtEN/VwhgK3ad+7XagkNKHa0a8Otv+i3mBI7N
fYVSvcoi7rLPbUXlc2urvdiNqdY3E9aEQEZ6KB+rF+c+OToH6J8/SLbHawKS1kHb2Z7ir73eLWhN
kYlb1zxF2qLPVpuI3RLc5objzvlvv/phIqGvJ2j4BX3MWpOnn6MsLDMdiG8yern9ZanGY8rM0Nub
cMVLSHtoZWb1tZI4LdUgwIwUt7nmMqQiU0FWi3uz1SSmSgfnWRsHya0pX3lToiqHaWwAn1XMB+60
dTY+JaU7AVClF8YPW33KxYiLpSRHcWuClgkiPdQ/8N+5HUQzb3t9PcMjvD4ztbpfayWP5GDEVOcH
z7DM2IZbIdiDtE3pSZ5MET109VfFTu3z8iyko+eX/Jj92kNzXLf2xQ8xYG6jqUo7ep0GNnGqRT1A
BVf/lqiu4IAK3o8oTr6ThM5deStU2YzCWwovtXa28Cvsa7WHeQTBgQGfpwAXrCKsztB5VlCGcRXF
NVu4kYT6qi1U3KeT7oe3yp0e3ggK2/0u0MbxwTSAOKZI6KvZYiuc3fP61OVy3bD+ZlHdRoruOlOz
842vG58sLQaADoo5GADDlzZSfVzkOcG9+Q5ORT/9Np2Ch+Tz341PzQ1ydy9d2ojovPSEjhbtNMgc
Vgtq1akzDMHA5N4MjVf/mGlfg+jl7a27dUggYieNFxyHjrU6JFoXaCoyU6mL8oTXGLGvjd9C8xBp
8k4msfWJzg2tjkhkpbMGLyXONMatmiiLOyulubMHt1bs3MhqH9iM8qKUhTdxmNxbyfIJtYujPhof
3160TTOImpB6AQi6qi51bVbrsOakbo92hG9o0bNpz+ASo1bfcWjz81C8AEvNww4++ctNx3Oe6nCP
JS390JbDSe5ezOGntds4uK52s7th7v63odU+kAI9HplTQESce884pTfTnXSTIEG1N+gi+EfWVx0k
JOA6dUrdkGStNoICMe7cprxU4yROsneWnliz3yfOckrswXpA8r4un1QK4vMxMKfqoQsyQV7QO81j
rjIget9IY/DArLT5RzUPzscoVEteNFoM0XNeOrbfDdDEogjXgCQp8+LbAk/XcxsYMzoGRRyE75Zy
UGAht4N45N/YWUnPJkcjVy+q0dPCNofSQGsnasmRqgAEaGX1oC9S98UO6UHAW9IzXmoaYfqsRiZD
i3BNN+BljNDKvaZO5T8ZluaZFTCAYbrZlDDzbc/hojOAamNyzLpyoihZTIvXJEn7oTPN4LHAWVgC
zTi9V/ohS6iMWNBmxnNO62NOWkiRe7kjC//9rQxJsU5fBUjHlci6A/cJaGMoAmKbqWM5NJPT0o3P
Ud5JO4/QrQAAYQyhjL6RcwVxH8dGcwYDS41ayT8bLZ7k225Sc32HxnIzUNvkcEx0CLDU+sx0SRBK
DhIM3EDBjd0d20/xp85V7syjfq/+CEM0s/9JpLYp0lJqfq2krpL9LjE6oQaRQs4yzt7gJMWdDYvK
QU3H5c+3P9jmSRWzwghM0LDmKF2GhIrZZDOYca/q1WOuK++H3nosg+Su6MuPSph/sa30pjLje3pX
e0nk1jcE4QYdHzkqpNOrO1CKE5kyIdmdMgzvSzO9YeB/p+6zYYLLjukRh9qw2JaX7nEdJr0scc1a
PWcvMv022RXe2rbx2t0QpdQ1eXa8jHATQCbBkyJ6UUe/A/9ImnZbPjS1J90Y/42uy8adgSGQKrQl
wE6tQfNdkdeMS+KXkXnt9+G9di+9A/dtHJiZ9/I/lE/Jc3+ffnl7s2w6yvOdRpXQZl3DwWDMgBZF
xtFec57rKoC6p3x+24T45Kusj5ojUoqCMQ9+vtX3KqIls7R5FAlEnnvGnEnuqMGBIEXafdGH9o1d
LR/eNrm1lFwfJiMIvGeupIenWEmTPoXRgB70dwL9HYBXGCEKqBveNrTpGzYs+r8b/JSjRNXYXmbS
CauFymYpGNxdnO9SmX1QuqI/KO2882bZdI3WG7qiKB1fjcbXTtQbWsZqgvDxIKl/SBwDVqRhJxnb
uINp2v/HzCpPUluYcGaTzDJu28fFGGA8CMrab4TkNgRJu1JYW/ZMGX0J+xV6uY5Zi5jJqXuSvzD3
5b8o/aEW/VmcuT+z0bcal2G10Bse4Yjdydq31vPcsHoZTWR5MeduwLAVwDsUdnbiD3b8FKnRzopu
nbRzQ6tEzQmbul0aDEWGdFRHy3aX1iz9t/fj9ayWoH89W0fxK87eOYCY1Bi4Qwo/a/rOntEPdXwN
NRkh3OTYbvZTcEWafvkQ6p6uH+Do/176YeTuCzBv3bL8FCCMMKrSBVjjQI3GUKol56csAxipJS80
r9W6+643SFTU8kujNz9TNYHhZ7HLQ1HABgyfypB2y0Ep45BWdnF8e3XEc2gdic5+0RooOrSTqVYF
v0ioY5LOnYwb5bCvtLYVFMhjSGBJZkCkiD8/+waqUUtJpnN2oKlzUZa6GbSnvLe90tTomO3c9pvb
6syYfWkshKB97GSMqdDjNXRmS55oby/b5hGhxULbEupoOv6XJmqibFhP4okxfwmc1s+i4LAk887H
2bIC4zc9KoFD4z66tNLH5QQRUkXEWU5DtLjpLCSj9satt+LMuZXVcklGGjROj5VRr2p4rSTg8hHM
yc+jFkWPMhFoJ75sG+SRDsW9TLq5Svzs1OpKxNpIiKLydjbaBy2kxNIjmNjPO1Mum6ZELwx5JQFU
XF20EA7NtjTyneQ5rQ+dkkMF2JapeVSWkv4v7cxuL3qK5bo8UZoiA+YFfMLMJO+1y48GPDRpIjvl
bgcd2bDHTWk+Vv0E71VzyAr1Lo/2crNXN65sOjoBRSS5VzwPwVgOupxk5EkfhxhafW+GEqR5NztM
oB6cL/mjcbCf8pew9Z0CqOYxB+TMFfkp/rgnM7H23qKbD10QJN9iKvdqy+qZKsHmJ0CaVeKak987
d4M6ubkpQVR557R7jeP1EVnbW21etZuTPBooFqaL6mstDJh/SNbvFhTWRlaftEzTeQQmWLmBE3xQ
5+Sk6ONd3BXv6sTcyQx31s9enY1Or5WEKRNQmo753ral09goN20WHMe2PoL2+7iM5s7bbx0u4XRB
yUqw1UBrec0VXdVpJelaypYY6yMw0T8Du/rj98KlOHwWjHC8K7n6rih4eHEyL10YwAqi+UlNup4N
Yf0w4OB72861KxgQCGHquQxqrV+x7Sx3FdXc3C1BSTRcqrYz/WbwEq6cmxA/4ewmi/txzltDRXTY
RGKyGU86ResuVO8qJ/36tjdXhem1rdUtUzS1Kfdwib2CIvLvjht55V14Bylo/MLEALJm0MP9Fx3n
ddRc2xV/fuYjFNNdApgbVriGbCk+VU/5TfAw3NOUdTzjGaq+Ozt0VRQabnY83v6A8C/QbeSfa6IC
2FynMO1ZXcH8U38o/OQpk13t8W8lo+yReuteGeKqOfe3t/+xuUp37XiyICjFphD/0b3+hnT3ZBzo
uXiJK91aP9/2cXNxVQYiNRjaxTDL5eLGaiekXzFnd50/L8ZR14JPY6idmmKPWWKddQnPaFoBNZGB
wDF0fmlKduIsjyRAT5VuFO+tMH+kH+DNS/YzTgooSvvR8d927jocU5sk2RbwPqZL1zBZyGCV0s4b
uHMtqGyrhktAz4rnPDLbw9uWNpYRkAuIbQv9ZRG6Ln1rUj2DXg9LiGm4rWm4qRn5UYF83DzuOPU6
XH5+vbKO4MIp9YKSpZGxLn0MTjYPqQ0WTHRTh9vmqQSCgSb2MT0ILjH5I6XWGxi3AC1F7nhfn952
deNQnJtf50tlByy+sDAfhtlyiMpe80e7jXdunq1PR0MDUKEgqOLpfrmgSh+YpS6H1Hhl56dTTQaD
ONkDRKZ7NCFbX44KkhAlpUB/JTfUla1iNTa8nGXcH83WPMmCq7mvo892auwB4bdOtw4cWKA0ZWDH
r5XBs1imTZ0NyyHWpJN5F6B1dRf5zak45bc0oRRXRsV6pwByhWUT2+Xc5GprVtAUtLBQiOb75I/v
2todChd8lN8+lBCzMZSuu/L9Xua1cdgvrK7CWFpEoO9lHLVibiRJW14mXb7Xl+izk41eMS7WTm59
9Zr920+H6UbKjtfPEyXuJ7nWX/1cjuadkM4Z3NZHceGgurK737HUhA/rgwihwb8trrI9fQgDvjEW
5Tvpa/6dDoYXHuJPxUfn4Dw6h/Kmf7Rvo8/ZZ+0ucFWXlfYqP3pBmNZPffobn6JfKjTYO6Fo8+Sc
/apVemi2szHWGr+qq56d6mujVcexK3eCwObnBWIOUJHxiiuSOmuJw9LsMBKNdIpj7WAKfbDkj3n8
0qR7yIpNjwA8sNYCary+o0It6xGZtGk76Oj15LVnp58Sp/knB8XmHagptMCtKzRzPsKInESvn9M4
LvUhvoMn/QAc8zj7xaFjJMFvv/xu84ZdC5bOFL1B2IOuWtKSpnaNbC5YiUzPWhxv0NEWtrudS2Mj
aNNuAG+mMRcumhyX4bSWxjCAY4wol9l/WEv6o4zzT2/fCxtfCUCzAOrjBTOxq7dC0LYIc8JM7VYG
1aroL6mhATa9vG1kKwlFoZ7uBbrZUNfoq3tBcsKyDXokieW7+NTYrll63YN+yJ7im+7QfW/eZQdr
vB3v977TrmGxwmeRe+mzAq57DL9CgiFLL75agDD1CNJ15mPL2/oIO72rD++DD+WPHa9FJFlFGou+
FIxc0BOQFa3OdNw0eVo0KLknt8bR+pHf9R/00GOiZL6TvNgTmutD6VXRLRTyEZXS3989THKCV6TL
SKa4rlsEEGCWHV0CdyyN3svkEZWUbvn8tpMbW5QDDgUy9DC81ddN5ZTVAz7VcWO0hgs9kQccZOeI
i2VaL+O5CZELnH3DsDbLqHUYmXpFht3BkHXUkVXbezdsnQQqcRT/FQ02+DXMpEYgx5IHFAic3Kq9
Rk8ObUTvssqlHX82NyXJC1wBKkghfZ1SB4WcJX2EQ+Nd8yCAfMGL8mEKvAF18MBtvOJX9Cl6HPd4
brbWkVNOyEINCMqg1XaE6iwuI63J3LS6F/EYsjevMqH2j+7RV3GLOD4YU/vz9/fHmVFrFV/acSra
UK9pc7eflOQ50Mqdt/TWBhSYBijUEM65mtKxc/7KWOKz6cl8z3F4P0q5vPPFNu5NQP4iFIM8ERir
yx3YQmzelnLJQW6D90H7DYkxjtLgDQskLtk/eP/w9BFD2CiMcbDERj3b7xVs+XVvwQkK6kL1o9x5
KbO6Otr5/P7tb3OFTucaA31gMY0IAIFtsdoREOGrXFxSijj48qCd7PfZD1rp+m3AHXCilOrFt+1D
fUyP2Set87Wf4531EO1cQBuZPI88MQEgfgKcxJfeTk7gIKmLt04WhU8GE/2IcUimGrv1FBXfo1a1
9tjitpJrppKg/eONwpzDunWKGEucxim8luYzs8XJz8hrxOV3yqHiIW94sKbb1Jduo5u313vT1TOz
6qWrRRkgMVNiVuhu0QiDF9Ubjb/C350kfP2sYswdygTNZAjr0s48ynopByEoeJkpnKGTey+K+ngn
mdyIl7QtDPSQsMPhWFlBVoH5HhtvRkl+73Tmnb4oD6GmfHx70bbMQHYCOwAguWvak1GedD2wDDqY
LWA83Y5/RVlnuRTddwZnNwIJlW9YwCgw0lRYN0qWMNeiQXSxcvUOXn3XtPa62tcWeBeL4Xx4NJmU
Xc+V5tFkVHKcAFZZXjrtGdzU20u18ZjCAPcwp4hk+Lo/PyFoINtx6g7IY/KsudMnNzk2J+MRzb6T
kh7C496eVsRnvrydsUnXAIY79F6ZKrzcbOoQJmZW4BScDX+KOP8hpc9EbfZd9tR8GdFPbr7B5FI+
2fd9eL8/xH2FfqX+dfEDVrllU43N2FX8AONpPMSn5ZamUPnJfk+5++jc9C/DTf4UP9kf9jgSr0/z
pV3xtc/C9DLYrVLl2I2ZukvsX3Ap+Yg7eL26i4C9vn8uTa1uhFRlpFYXLprP9o3qjTcFL6ofzofo
x+QZd/1L9Rw/lT+kl3knYF2fvUu7q8yr6woUCVDXcUcz94ryaxvLnrzs4I42qiuXVoT3ZwsJmxuk
aQ1W2sadyMtdgHg/+j/GP9WvyT3gnB97ra7rBEyMoRCyBHcd53CdGcdhkTl6SquLK12hbz/6g/S4
PICLODSH/EU2PjTl/ewzjOX/dlK+Mr06LrKEQHGBkCVgvNKfdNt1pM9vR4Grj6byJtWBgYMt3IAe
URhWS5tJJSp9k2+PT8EYHaLldwt9GGH0moeNRV/0qnLaMnKbjRoza1mE9JuGUsasJy8oGO0l/1en
DEM8MOj3UFekCbva+m1SxjE0FYlrVYvxsVdHVWO0XJW+WlkS/GW0455wwNbykezJMKPBS0OwvtyN
TJyjOdVpSKIhTqfANBhBq58nu+OP4kNfxE0cI8F7vUEpW6xzSgZ2kcZdsFNonwuaIlLeHaqmfLKa
yjcb6anvGZC1E/MlDYO7uIHks5QRS3l7r1w1fXmVX/yK1XZU5lCTmNJlebUPdYLg2JP6PPmKX6Mn
XcxebN3y/OlHV/qlQ/zMKy/zp0PnRYe9+tf1PbL6JeswHsTS2Jj8Egml9Qcn+lRkx/lgevWN6XdI
7CIanAmexPGr/jX0ZPe/mBy7up9XP2EV0aUllYNc5ifMz0iEn4RasSR9HTznRpQBo1/Og27s1D+3
dhsz8g7j8YIzfK0trdRBlBkm56jIAq/O/7IW2jjzzlfe8uvcyMqvWFFKuQkwAgE5A5LFoZD3Ts2m
CZyAgohhJ6SJL0/NaCkBlDtj4tpjZB5yyQpB54fVzlWxFQwcav4ceLCVlPwurQQyYPI8mxM3qKQb
yzoubeBq2mcEkP7Jip0ZWh0LwB2zUTkTK2ZprhU+S6Dm3z55W3eQYK4QwB+mhmAMvPQlrSUjTDpW
zECdTPHjL9mD3rjK0aQg5JK5+bW5HKeD4e33Zq/qUljl+gM0wx0hnrSXpjPFlkgmBj6W0zQEudaY
T0QB6UgRWrpzNAQZGCIeT4PR/O6ciKiHyZRpbXoXArm6yiiW0khKhaFCtw+TmoppdCxjDrWltR92
1vcqL8USUw6AZ0Q36op9IjKRNLUkFC+EOspnyc388lHylJvwxXokOfxpHGaWV0XD1O3vp73i93Uq
LppFIHMZfEWB4up1VNpAgIemTujfBDfL4BXH4aQ+ZZ+Dp+UAFPNkJG755W2Xr8/ghcl1i68vQyMv
O0zaIcQQ1c+w33mKbRkQDKhUJpB0Ine63DfMuKkhlMKEaDmahmPVDjMCiEEl71HgbRliKgbNE0Yj
KBmvjl+e9zFEQiG7RMteqlGJ3HIGiPH2cl1xwbEXAQj8x8rqxkGoASIlCSs1wx1GuLhll3tLNxxK
4084Ul1D+6sL/gqz3i0iJjSW4459Ea0uM4BL+2IVzvJe9HgTKgLCS285Fj8z3Wu9nMkCxBXIOg57
VY/rq+bS3CqxKbTBcPoST2LjfjFPqKgHe8wfeyZWp3scU9WqQkxY7c1ya31L8sPba7a1MTSddoiI
XPSYV5+sn6zZCVJaFKlUfs4cCNa4LH79Axsgf0DdcS9fJYAItDL4AGuLSwfrPmcOaW7Uf+LGmYnV
OpUhBGNZD64BaYSbASoYV0MidWd/b30MqHH+7cfqWSVnWZoHCX7MTX1S2tFLR8nv91qKW1+ExhQV
AO5jstiVld7RgmaAhM9tJ4jUUntw3M7RdgqVG7GcAq8hyGLpzBLML0+K5kRKasDK5UJ9+ahW8rcZ
KiZLgUTARJGKYcbO1g65md+8vROuSwtECANifY1hQwFoWAW8JHAWZFyxawBh0qWDaTN3H3M3J99N
7aA/jb7sqydrOFS//qcb8f/F2f8PBaqzz3Alzn7fj9/j7lya/fV/+B9pdvtfvM2ge4KWhrHM16zp
b2l23fwXnQ0guq9D5wpXx7+l2TX5X4jcgWsFLsKHBIPzb2F21f4XrQNB9qaTglNk/C1ddnFs/xPQ
gUAKAANtCNFjYZJqvU2VAea7vGfqO65jv40YxWnfd23pDe0ek/Fq2v9vU4Qnx2ASRwcqvNqZbFYt
sNFV9lHh0UNAfWiKTkbxkBlA3jTFS5bYy4vR1brSi5XvZx/k/d8enctIrio2wjrgFIFa55nMwl03
/Zq+bhWz8eW7sH+wjjUDJYPX5H4fuyMFt/9i6kFE9su15ROpluiKQCp2dRTtIJIrQ4paH/aLmzw/
td5Ygtvo3PGoHJrgYT9LXqVwf3t5ZnKN+pkHOx8TBZP6TWUcxMFnwEM/9L56ZHDmgJMfjJedlb0M
p9c2Vy+cpm3DRTGwiZq78qh+r73Id7zu0N+2zSMCFX7o72HN90yuki3u2TFiIrj1Ger1Fa07VWny
ecetza/Hl2MGD2LhK3kqPdIrq1fT1jd6CsS6l/nDj8FVbqyb+A/0j057VbYV2u5/1pEzSC2cGTlo
si5vjI7ZWrTpWceyeBcax9xwk+bWV46aX3uTe6u/BKqnNZ5VvnPkO54BCAvu/YbLS+v1J3BKCDw6
3VYmN1dHNK7tuJERMPYDx0TF1nHL8XGe5UMA61ToCJa4rwm1jp2VFl9rdU5gYaARDwcjmdL6Ps6y
CrVphNX85GE58kKGJEb381vZl11YnvasXUc8Ov9n1laP2GWZmODLytYPHie/ddM76z7yB7Qa3fqh
vQXIGO7a3NiuoMBFq5fBQOeKM1HtYk2WEkyWZO062OUmvN1Zww0TNthFLgWaozQ11oewcqxgsrrW
X4I76Un3OIRHtOkjvzosd86zuPP3wAerluTrbrmwuTqFWlGYcVn1nBA3/i6myobKF8oguqv/GZ2g
tmq9wtv9fhvn8sKq+PPzJwhZjxn0eBrdTl+Xo+AFi/wOmTwYsXPGtfcq7yIbXO3OC3ti5c/sKaPT
GEaNl4pmj0jaDjdgtW/7JTjmxW04NTtDnVsX1YW9VRgYAyOFPxP/uuP/8y/AP/THNE8wsuwu6Mbx
uzAoDsyZg9WgoG6tYZB6bXaLrPRJ8l7tifWUdmP36g17vW1W6XenLH2bhCxodFvaHvQo1Cxjr7D8
2S//C3tivdbfj7q4kMymzHelAWiVhWQqcwqhYtW/03XJ7QL7OaqnnROobe0TJjBg2iSCIcy3OoFq
XdpRbUa932YZSUymPHbL2PhW26Vf5RwKRBfIX+ItzOrfWipImlhKYj8Ke4X5neVHBwsCMufKU7aw
y+bwoY85PgU1wzR7zHPztqxn5Z2cDONHJYPX116OZYJKtaIm+t1kNt0h0cL8NI9a5SLwuXhxVSBd
o6YUxoI4RFGpmI6w3JJbITX3WPbqzsbdWmcx3Qk+g+bKlcZnylON2WOn83uZmX+9T79pXfelm4u9
0afVE+d1A4EFBW9PSYehL211QvQhn9LUkkWS0yM6fwCkNt5WX9Qn+VgeZzdSj9ld9AGGsZs9RPrW
3r0wvTorCg0kq24ULo9vkPWdlJP5szkMB4X62Hja6y9sxHTgaeQfsBQJhuLVjpo6WfR1dO7FhFbm
qPqZFLlv3xsbl+GFiVUIL6zcVkqRk6c28/hm4gXDM4w+obmHI1hJFv/90RyOH0dD8Jevj8f/pe7K
euPG1exfGdx3NURqB2bmQVuVa7FdtmM7fhFsxxEpStRGSpR+/ZxK+uImTtCeHmCAmUYD6bQXlSTy
47ecxfFa+BH6HsJaOkMxKHahauJvhj47B7dgQ1MSZt2JPUVuXHcIc0X213f621f34wd4d6vgTUBm
P8QHOEstpoBQowDgSd/GdjqAUfRRKvWuWf7rDb87p3rSjl7h4nr1waQQePFxIoukuShifm2nXSI3
1alMPzqt3gn+/nlZwHvRd4BKEzoQP0fz0FsLW8OqPJ0T7xUg0v4GvYAJdO8QKuCxn07ZOT93MSJ4
AsAid7fIIi+G3OQkH7M+0xnL0Oe1Pk9vXRmbe37tJMPmw9ThN2cOCkE0uSMUoBBbfncGLEL2C7dB
IF527QhCCcGZM6IaBAD6v3PmvJsZ/vOp/Ot675K+fq6culyKMXVu/RMkBZy8fw543ADIOGwxR8+m
k5tPX8fXKTsvByv10r9efr/JrH+64XeZNZF1R7sVH8DdmMO5sa6BMqHbcfvXl/lNkY0K+6xzAbNm
cA7fi640pGkKoSuVTrmDuUy/iXTOk3OEsrfGbD642u8iFNi+wITCKOR7l+LH1MFZo97lYalQ4c6Z
vyaUJwpk3zxMh4zmwuS1ytVGf3CTv14VmB3I/Z5bJzjZ38dFRetKSB/PclivaVBlJcDsf31j5+Xw
c84QAv+P2X2EdB1gtHdvizMyrXLCFcIattg2R//Zi70Wsy6ylS6BI7n7UXj6NX348ZLoFvy8b+3a
LVDQ4pIqry8ATEs6bIoJqxPbY3PeqU3Odnpr5f+DOwWEDO0YvMdfWAGklt0a+p1KB+Ls4EiLkZOE
TQa4ep847VJH9lltq4/Wze9uFmAvB6AySO6H3ruTrXU70xcdglSXmtzdLdmIguVs/xQAyxjGbo5E
F22Dj3bHr5sQgE20ZAPo0/0GzFZF3Exrj9POm2sCSAZJnBHymbLKCLPzSEGWL4KgQee7t3//KcOF
z4GBHTYKhL5/frla+NQE5YyU1xndLQgm90VVZJ7wb6hin/EOnMyE1gchh36T6Xy3jHEMYO55Bgee
Ja5+vqzDglmfcdvprDx9EUG64ZOGwJnewbwopHHr6OqBDH34MuvF23HeFk8tBY2QLCuPfarpBUx/
5EUvQqdLkHINu7rwPmlT35XhdCOj+XYQ3Xbg9gl5cb3vZb3zW5lHrtMdAFqPbkGEk/upES18xDyP
wShNBNbVYtYwW32/zmCMYafLxMrPPEIPMhraTyaIhtRfoQnZUx8sx7Bpd0FPlkSXEC1ZHOsVBMhq
W/AAx7epQhiELDeQKq0TOvKdUkOfLopOWQXeUNp5alfMbgNKnwfu2TS9tkxdWpwcCj7KHDaJOVSf
rzFQu6/dRiQWb6/RAgHno7FJjmdb524w31Kicm7ZB7xHuNc7UK0323EQt37hXEFE8AqOMzea2DfV
COFQH9bpQ4NeZuTOl5Vcn9hYXRf98Lku7DvJ0PRXeH6K+zEN+r1VNTKedAt9hjA8p83FRTjUX/RI
r1tPnnCEXpd984UGAwSpCytlYsmMJUERiqIEjPkoGdfy2Z/YlSfgdizNCCRjc7m45li34L3y+gg9
x8N5VAMaVVYs/UtvKZQQ+lGGzStp0T+z2xuMEndlJeaYG32yJ++GmgguZT70vsPazqoSWMFw2fWO
GdJKhH1c92UGabq96daNWq3XYBmazcrHx1mFx0AZKP4DUelXJU1U20QxKLF4Vax6YUD6poKYFUjf
oExG172zZMfSxdGf1KRhc19mofIXvAsf6mu9NUGYr8+62r7lk9vHLfMullUfRviDxh4rrqF68mB5
GJpPTtFktmkee6t7BN//UIuOpz0gsnFtg+tEnHKOgwgchR7inWldMTefzTCltJofhPGcDaBTQVIb
cRjP/k12M1+hVXeIDD/MTRjTvrzxBnkb4sCLR/xfwKyiY99CHlDR2Y3HubwpYKkEO+jZSrQtb7is
8snvPlWuiOKxad+K0p7ioFcHiEVUu6angF667GFU9Nn1VZj1vv5iRHTJYMF8LJz+rqz4g3JGkuHl
1Jk9qOGSnF1/0ZJ4pDUw7/MCPN40ojMxlSO46bCYyWv454CRu9pJq/WuUt0L0DQA45sVuWcF+rrF
+2pTSjwEU4Nho8poi0c+bBZUtqlcp09T3+5ZNYZwk5mmzCo1dCbYsl5QRUwWFLVMImiUpShX+aYv
AUT3nVZtezmXGbD5JfyBFycrCw7Z7BmrslmisQFoTMgUjlN4eF635NPqtpflvBS5DtoQ3FDdfTCC
87/pZv8UADFxOQ/97bM5F4TU3p3jiwi020BCMCXVVDdbjwvjItnXJMJZrnXofArcsbkVNb9dIvXZ
rPIJ0DkrqQvw1mzhZU3XXUyefKkc0ycoIXZibq8xvZs3gaIH+N84qW9kXvrOxRmad+lNpsiIDk5I
0PmWhKLLoNBkg75SXGLY9wXuQneLU+gjUdMnE5FrDAmup0Ucw7mpk57KLdF+Zmo2p1UgX1nIqocK
SJO8GIs2p2oMUtp17KBcInjSgWLE4zHgcBfsbXhqiX6675hmV8vig/DeD+1mHEyTR6uyUt4RmlfG
2wjt6xgrkR9G5U0PddNPDwOtnCmBgGT3tR/UNmrrLyjm+7iQ69fJ1PuVdhkkxlIstcxryJPo4ebe
NVsS1Jd9B56vE8zPYxA8KdDUeF/khQ5PfPCCOGgdaMJI96WV6pZ1UmXrVM6JO/tbpq204/ra7QVE
tNEWYolVNMFG2M1j5dHjWJgroEP2zGu+DhW/aG2al+6wLxAZ3LbEg6720So2XjDe0qK9hJM4op3C
iLp9BB3/MmgiB14n5o6ucFad1BmNPLtb4zWbud9W3H/t4cGTQWsS3rXqzMtOa7Nu5kjFlJUXqkDW
x+GI0Y1dXCroa07OxrMfcJAhgxjhE3CqXHgNWkNq+DPtcLzZYrt4MvU8fWDlCwtrFUfumvh8TYTy
bxrX3HJE79WL9krAV8U7AEV8WVihSaOKHThM0cZmHwzrllvQ6fFKvVUywuf39h46gFM33pSMQcvn
awlaKjyl8rZZLirWJUEAvNAiNk09w1JT9dky64TInb+0QECahwKZbCshqhW8DqbdWAgiRnmpC1oQ
I3Zajkj0ig2RXmLW8QoOoAhYLLEZN7GNUbnt8b0gKoY9RtaYLusimsjR23Qt9FiL23p+Qtl557lF
Jldrs8LJUmCAUZQknsgUz7JK7d4/THTbAcw0NAcaHYi7l2URgMA14zvaI77x6BfQKAtIorBCxvax
8ebERzAbmciKDlPsle6DdWNF/cbTLIYaT2JZw94AXoeFW1ldvq5dsqA3ZvXQubR1VlgGbRMH6ntH
zzAcVdgvzXAsAHonjdgVNsw/ixfLrLtGu7FnXQ3NG5KeVGBAye0hFlBWUJG+550P6SCewJBio7sw
O8cD3emsU11mFSX6CFXS2iHEsruNu3yCkvib5m46SxUzNP374ks0BEdKdBqZFy1aaL+qrHddoITQ
Cuju227MPAuxtvUzZcIEISKCvh5jUIqe3xSzr6IQCvb6zoG5k7csucRNeZJvI9Hcdbj/SjSPGP/F
rLvhYEpH09OkQGGIzG27VIlu1JYztuHof3LTX079gPbccOE5cmsKnvnNeGdX9x5IPg7QRBHVidfb
b+NCXxSPViQZTbqS7kGKMVYGBvOe2kPi6sqndQvRmSD3mjnp9fS5CrvEC7HHPcfKi66/cpqXcTJv
LoUoFLXT88JyjMxmtnNDFNtCxVIzLJpD24ijPbyNbZMu1uUM1zdrAKy2eIbxM8CTz5M35n14sofr
iTeZqHeBYOnqvBF7yVj44iAIVuKJVl5a02qrAFeP2ivdPcMBcM8tvm0H0OBcFS9a5U5Vcsiv0jHu
euxKO0T3YUFSUwlvP9PoHubPsW4fKR1uXMfZD7xIwwoyTjU+mx886nNqwgmDd4530ZkridxQNmSL
4fOQhov3iU59PnXDhro3re4ybluZRZpdNfuPYh2yYHIQ7Hu5hw/4S4RNbGYdLzXZa6/asqHcKltd
mqHHuY1p47ojbpHUlfc1UME17C8Sj77NMIwVJfS9bPiWVX6Vr8tyEi7owbzaiNW+I3UFveIopqHC
1z+vPLyZAQBZB4DgCv+sof/VUYDVjiIxcx/DiuQeCWoZ90O4p5giJ5KaVAFx5fQQELChHsAfVX/f
LtZxHsxNZH/qyJPSBUyJp2zylwvIi83xgJRdkqu+RLI3R0mNVd0DocaK26biiQkfy6k8tJzmHVcb
6chN6atL2s+vs8Kznq1Bpu5SH5p6mFNIhXIAc9xtV+vjYvqjLvRj1A1paWY/HioJ/g5x76nvpU7E
n0y/3PShhJ5+X1aJrCHwuUa0RO8LchseXbJaT/tZjVm0uCmNpgvVl9uwlBdWGGQUImJb0pAcVKdj
ZeTGos6xtH2UQd26ZH1Hgp1pl2fIr0DZBRrSWQUTtNjyljU+26sgNkBBBMpLp4GqZy37Cx7U1x4S
AU3VtK0sfsfVGsaI9q++w53XAUznk+eW9CA1AY22LxydIBjjsOgtCu8IUw8aSAG6BugdViPS1GFq
KsxEeWNlpjATVqKCsVZHWTwUVXio1slOCe18bIrFzdDXQKUQVBekl9dazuq4uKrFMi3u8HkvBupN
ueerk6WgPVLZAfAeS8mB42/q8UL3IZQjtAJlJ7JM7PbTvHGN2+dwIXpr27ZOccKcn4220waArnwa
rZQK27+YisGCGSUFjiMMmX4a50AciTe3XwpRoWIj1RjXJTmSElQW6MFemWi+6bTVb/rCnm+nyO5S
8OeCLSul2gARbKNZvKxdTMSMxyTaN79eDpFC3C6D8oKFkucKhh/HldAG+rFKVU7iDn3p35Z4xPMX
nIm1n81NIHKutLrWDeQns2n2muPkdc6EAMw0Bs26L65aGF4/LNEQnoqCR0fU1WIvGZ+furCtMk5M
v5OrW12xwA8qrMAVw/pCV/Jgi5kcA92XBznX4hpyQPOldNuCwTLTEUfLt7CBIhgVH2bRLiccGr2C
D6DDrtyGrQc/YiJfTQlNBsyXttppy8sO0khOuswEQcpRiyuSEiLR1wMEiC6xWImJV1nSTWOXtNiG
eglU7I16OKF+hzAQnexlb0lfXZNJFZdOs+A0HsahuQSJ441SI5c3ZxJrm3udLNgmGv0hb2s24WVX
6OLv/Lob1pgSGXrx3A9NkESN9M1L1XtHz1meAXjh8KQnLmw0MaEqJkATQg1c6qLmNdEVzOuNX46X
zOuqNe7spSBxA2v2kwTXGfAJwmE6J4vSe5jGst8aMXK4SrVm+IAh+ZuGaAjlEICqI8hQg4/zrgTo
IVACF3oJN1aJamtCr+8wRI2VmqWVF0rpNbNq1eeVKk8RDIn3kDvSu76VHzlefFOl+KkWQYsN2ExI
JKIUAYDr3TxgGLxmmpxepwAGmgNcNe8DD8a7vvYge2q8IfGBo4HgiM7m2ezwiq/4vESXNelHcCJV
JiyROg1Vuc9hhOJYa5QRwPzbVspY++t9I8YSPsOwDFo5lFQ1my+EEOOWU0yPkMG2EBxtX4Kyc3ds
9T//dYPrndjsucEO1bIzVg0YKzxv/9zx+2GIrHRIZdtSnfoRTH7DzgkzI6zoqbGwfi3DvJj50rps
JvfZ8OrkVPWchcT6qhgU68Bf8p+FqcZroAl0Dgzdwe2W67Fx5xuHtV4CmUeRukayC83Cpw4krlwG
g/VBD/Y3UwLockLuCvgQH9rz70EUsrNmr+tWoKU44ej8ePN2DMuxSzRrmYsGAEoJ7bavFUFa1zKb
gGvR09PcjsGmt5zuFAxjvWlXKD42lXWrSjPG6ESSre3U4sUphyWlA/u0Evnprx//r8Mt+MlAEAyT
Naj6wsb03eJaWz7aszNgnpJMqZ3VqXXppt/Vucrc+oDS8itE4Xw1MNFhuU7ABfn29R9etm1CHo5e
8x3YNl20u3PeCUGws35NFSTV7qPG7S8d/3cXPH/9hwvCrRLyNUU9phR9BN/9wvqPkMe/xol3l3jX
Ky3DitWTxD25m/6ZpHUuNraOTeLmdOt9SLU4v4+fgsG7q72bI/dE6zZQuNqUjx4wLGchgyj5hvGA
BvPn5kNzu19a3+8u+H5/eu5gwul8e96YlUagDJljZjcbpx9SyW8jY6DpKz7YUb+96pk7Dil7YCHf
gy79qQE+qMV7O8ugjBuxcTZuPmw+Wh6/X5A/XOfd4yQLm3Dw4zpQJ7nQT7DGSJyNwdBLQZ0fCPL4
f7Ldfrjeu6c5F7rwzokSxpeQE8zNlifnIQ2Nz35FHwF0zivvl7Xyw8XezS49DA4dmCGOqS/3fHie
yGe/+BCc+8tE5rw+oPgDoXyA8CBM9fMOc9eJB4hL5y29ZOSOOamzn17WLSwVIGvmfOLQqz7R/fjw
5939LdD4Vfcmb9Xw9qaOz92/n3/0te2WgZdM/efPfx2//x1J5hmE/dNfYHvJ1XLSb8Ny8zbqGj+K
X/Tnd/53v/hvb99+y93Svf3HP15bLdX5t0FkRv6E7rZBKYK0ww+r5hdM+O2zLH//M99h4UH0x5ke
AK6D/20EFiGmfYeFBwCMe+ep43kg6OJPfEW2g2L/8Q+H/AGHARv/QP3EgVkZFvrYIg//9iWkFtAu
g7Y00OfAjPzjnw/g+vtqwrP7/kD+/PtPcGnv5xGoRcGOAMMPp+DPC2EuSrfxFS825SDodipVv1FD
QTaiRAstQvq3sWZWb8QcgiA2IC/RJR82uAmddGVdH9BoBV1nte5V6FUZxCmfUOY9dTRo71ZFqod2
ojTh0GVIOHp9OfFWlRmkFfEQQhLRuLpMKquO7NhmS7vp62DI65J2l3qagSRGG3RHPON8dey2gdpz
wXPo+NI+DgZ/fllmZe+0rOyEw0w6i8TKNoOeoD4AduGuD+a7JaymS1a7farCOroJG4w3YrutZIqD
lcTQZXDSEb4XBxO0/n3P0QdRYhm2JjDokUMuK+/OzhW+XM1FZJ2d1eEaHFtVpG6RIRTAHvXLPY/M
giSMLW+QKdU5Gj8lelISJbVdQ3pNGyeB3F0DiePS2lpT38Uw20LLprABRK2W9msbTJvJrWEEZItE
e3AoEosVZO2ip23BUE8rn0iD3sVaJCTgOqFDiRmYB9K8I4/zqiM4qsFnbqvLud5adDDo16/ll1p1
zVNdlcFNKItl47fzepSwMUsNTIgPEt3HXAStlYfhNO6WiG+lTx9DIxjaZ2xJPFePSacg0hwVLpjO
rtvuamswNGmsheXaBI9kNncMw4XQLEB+twIgFz86NKpB02IoWQLJFH+L7scRr9NcdDBNiqUtjme/
haFsj9ot1tzV0Ke0OPq4qFfaWK81mjFg9SeeVy+3DZ+Hg1ZSnIB580BXGM/DiDp6gqGAk+C4cXal
6YrYXVt3OxV2dz8Fc3c7Tc10BtsFe0wzIb5fw8wsJiv42fVs0Gw3fLjXSD43wTqPmWv5zTZqaP3w
LQT8rWB35K9DO7Zf1c+R7dvm/FfYu2sb/Pv+W34Kjf83YiFITn8VBj+Vz/LL84+B8NsPfI+BjvcH
Qhm419ASQPKKUPfPGEijP875LECbUC2EHNAP1Bj3jzOsCTCy8wQf/HOKo+rPGGidwyNFTgqOCRJ5
F+jAvxMEvW9p87+OXgAMQd5AlIb+xVnzDMC1d8EQvO2R+hAtCUov2I5mjOrEXlBaQSDStY++l9CJ
3yKbs6+8kpRJQBDDyEg49Ed95+Qy3V/5XDcnaurmZqlb9hn6Gfq6XQy9K9BluZhmWmbWoqIUTuhT
NhCfc+iea3rjhth3lhDRjmCOwhPSO7guh4nA/VkOP4ybWuuTBuYpWcS67oTsQPoAsv2m9Uhx5IEG
A0y7M6RtSDCCvRCw2U0MWQIrZ2poLppAw+2jGoh4YGiKKohvuGt/gOZw17Ro4I7CZqeVuDXM3zFC
UCtEtoLJ9Hfr1E4YPbKi6yhJWpTPy62C3GO3nxa3LE4EjbQwd8WwYl8N9dVaRJCXbk03xKU7o/db
1k4OZ9hpiUsLs2anIurSCaJFwSMvbK/tgS4iURaxn9GZrdKOrhVoMxgc55HnDadFd7sKZdUGbMr1
synEsp2bCFB3qzbb0BaAL49SZDM16vM8hhgUzBoDV2x3ZT0PZli+KMq8KoH0h/Uw1SDl2MJVSdt0
VhxxHi/ewK/OZnTHtlfjztgRfEmdZcR83idFMCaKqahB1swawGXM7Ck0Oi1095YB1My4cP0+SlkV
dcAMRVab2iWJXifp6Qo9tSk4N8xBYo/LKtLbCUZBZTyDW0lya63Mi4Qu0IXwMNEZ6QygGMAzWBul
3xRZW0KpMoZbRbXBQLuDukQ4dtF+bKE4shFOOBWfNS3EK2m6PhMujujYlitZbzmtaYNxCUAoh3qp
m51pIoCMawGkX6cnO+vb+QGmcyFPkEkDfiQUEA/BMg/5CN24rdPjDLVnVZ0CQ3r3voRGZJXYE/q1
GPFQ536hUlyVDVwOOljdsThoJGbNonHEYQhIA/m+dhBA3Bh0KxPo9WJEVoYuBNRmKDQN6YANjfrR
MvgFMMheD7PV88cFri+fcEzXZ3H+at04jnFNOvWAq8fL2NjbtVvZZSUUjKCrYt0SKxSwiZ3d+XPk
OK2OQ9PUNjhXvvrSwbIIhwWg4EXqhqz7bI+uhY7IuPIn0ei6idc2KEmKHhdQJjD3ay9xgJINV0O0
JFA1FknV2+29u7Q2hjpTu+c8WoDggO2Egt8FIeZMWg1w8A8lZkDA1vAOJmsVsDWQ/krk2s93NZU4
GWcL/q5R6aFbPs5zeDlQyiGriGwCY8Sa9XhMYh2/yrEbT1y79VY6lXghnSTXhuGTbmpj8S/hqGYI
AURoT2YTWvB3spvoDXEdiIGknVzZ2mWRhNCsSibo2DlwOahFX3xeMNiqv5ZNX3tWTGd/1RclL+0Z
AyQWIBoA35wKYBvKWA6SXWJwSUbM66dRHJ11KTadwOTE6aYp6UdtYRKh6QRhswZjLgMlWyA5wnDr
F0LoZBDj8qiifh2uAqm7Pgc+v1+Tkthms+rJOxqggZqNV0uRM88G7J3X6wiCGhyV5WbmC9/NQshX
zYjC5+GRKPxNh+yGb/3RDDsuifRzPjALE7cSmBndOGk5Wy6kg/isknVs6pOF13+vW6d5IohF20Jh
+BViz26B1pgPPTqkaTNRbPJlmC8md3IYckcqWeYq1uSiUnCbt50+g5mKfVuUM5qZxDGYuTTjSJ5t
DGnhWusSQCqIuKP2Q4lqk7UA3lu3lf8AgucXM3RrHOiqvIvQwE2LvvYNUJJBdddgrnS5WGK5Ymia
xUtHo68eOkV7zXqVEx3pfaCX9QZbmdBMdaDCp+ixo3HemHplULf3GUmGs8sPGnQhDLaRUt9HsJfP
uPGn18plao8eoRRp1wcRFLiKCKot/qSvGwvLerZCDFds1h0cydzXGXMTsA4AN0oAUaqzttFYjMxI
/URs0QBBqrjMHJuum7Vcsct7Hq59bHOn/gYPGb7aeM83FenGJ23afgsS6IRdWNj+NUd0ellHZP1t
uKw7xn07dRurfMBRYrYBZ8Hzqlga4iXFyqpkMqD3d99ZPmY2isI9Dbnx8jZEQ40hnCdlrkJuxx3z
1GUjl/Bmsk0LBE4/DQLgMSucE9KxRmyIUstX7kOLaETkE0w/wIq1XKZkHCLhwthEzs2NzQIORY1O
zM8CqI9rY1h11Qf9fSipGwfnLnrpjySPpiq41+skbrkXTKk2EaDkhTvKWwiRTFsfNoF4azi/qR54
tlKn3MEdvLwHz5fsSqepXtamax/KsMEDoxD0SkTnFhfIkCFs6lROvC7c7B0mIwaJLQyCG6FF3sHM
NCv02mwaD5nwEkYsEdMi8xqIn9TTmPMpbTQw+7ByHHyvxeyrQmsekuEbpSOZ0jLyM4iWh5m2Gj/l
4JDFLkDEn0CLWTOBAItpznnNuMWcKRWapCMAhC7+4O6dxR5jOxQkxQAByL6xQ3NUR94WqlbLti2B
CFlH2h6rnrOLcaXW1exXdsa7/lUISyZWO9V5aTUiM5RVicDIfGdznzzSNrBuwiKCmZupFvtpWJm6
Xs08bosqQOxGvcgDbAnfPRW6LG6Jou7Wxza/U2YSxXNt2/O+UCLEnB3vc4obnNJrXMxEw+MoqgM0
wKl8mrvQfhxVy7ZssYoTfDbUqR9xCCFdAzoZlhBXipExD3VXXGNRLl9Zu9TFkAhjKE9boHKeF8SH
BFWXs22awL7vqFy3DP5hl0BJOoeVMnnljhh6rNHdbJ2AGQyfoz6cUN6cIaH5UNnzmyGwX0IcPc/F
MMlCs00T1IKTDprXTuAZLZBH+6zherwZDYphvQjg8kd3ynxTDDKpmfAJZo49dARoYUNMQkbugQWB
Pvu96vbodMQGntHMpxC/GIc7R7aTGeAly5yOLivxAiuxL1gX3HdAvn5pZOFdIu8jew+p2acR/Yak
nHmwXwH3PvnuEKQOFwylV9VbVw6Zuq/DBGMll4S1H0PxYCTfu2r/C8XR/7d+EUx5/qpGunxu+Av/
uUg6/8T3Iol6f0CDHBxkkPQxVfvWdvreKCLkD9A9UQqdxR7QrDlzQf5sFFnE/wNjAA/mD1BMgioU
RenyzyoJCgKQMnKxx89/YBZF/06VBM0vVEE/VEngC0O0DzJ30Cn4ptH0rnfYCYMjtEQIhXxRaQAA
KMhgHUlnaQlYs2fVR1PMRZW3wsMwGKijhh8wDNVRMotZozfhAHN5MXCYXOZGQ1VxX8LcytrXkQZP
Og6msWajupUj8m2SBU1pAQwaMd9hJNy2DWDLfkpZWNXObqXY5lV+zkKDeedOzFqfyVy3JlcW69h2
xpwUaG9n0QGga2v3gsquLzaKRsB+EwZISgKcZrlmXtFiCD/7cwfzHQYg2SZwCu4DdoOU+pVJI79M
hfJMPDRMVidOLHpb2LQvEIJKW94iTQa3CWbPjolF4MERlHB8+p0DKt+QQYi/OUA9tq33kLeJAEY1
dc8vgsoK7TNqVrkV/Gwxu9z4XlPAiogv1pSGkQqRxfeddMCcnL0vogR2b+s6HNk6gFjztEcUKO2Y
WjAfiKXndHjo4UIf/ZkGn/sIY9AqpnLpx5z3wfCFjcxVWd07yr0f6hmEmKWUFf6b2YJmdMDcP+e6
VaYGbItre24xqouWbnyTlrv4KUTOi6KMC1HgccWqicpo13LJNn7liMfCtooltmd7cO700swNSoig
b7bFgO7qJX5IT5/GEbF62/wXe2ey3DiSbulXaes9qjERwxYDR5GiqClCG5gUIWGeZzx9f4jIuilR
6mDl3V2zrkVapWVmOAE4HO7/f8539NHo3SiSSmk5+EkfvI11Z5QuWQxe4ERGFKnLXAibdCsqw6DP
Kl7JH3+UmU5Vi2IjRJTnAY2CcFs2uA9/KJGp/OwafZN1zYsg0la2C88PJjTACZ1yWuVN4GVGHrsE
SoyL6/m1q9dG0cSdUy7kQEIdWSFEyD0R8ZNTdpJv3ghmnxEcW6SyiT4WyMqKdnuLitdrzFlpArGm
MzS4BCzenCIqhCyC5q/LSs8Dh5vCp2sioZ3deUvW0+2go87ZFn2cho4almQgRUqhe69Nrw3tgywF
pYISZBH1h2BCoPfEnl6sAwI0zRqVTk1LQLzjkoRpQ4Gzz0YO8qhMrpIafP/zmE4Gx+AiDArpVWfD
U6OXG2r11igTs7mh74NiXZT9UXIFJamrCClz3mtAI4smqkTwyGlP4dLMBDC4halktOwrPSSNWOrK
uH6dpGRWq4u8gB0y1EqJhsdR1CpjO0m0KnLb7EiFvNPHyaRo4HlV/81LG6xB4P39auFoNZv3xO67
zhv5jCpsoYh0CsUrQ+EQuquIAs6ZY3pcbjIh7w23KbUqXulFFqPj8lEEVpnIJicf/caHfGxI+kkN
qFgUli6WRnAzFE3YopcOKmVNrKuh7bRJ5Ag8xnkrWDUmTiRQka/J8ZPsewu8Uf6oeo7HzgfSma8K
DYrCXAtoywdBH8bbhSf3CyeXtarGqaIhstgO8RDo20Wi+dku7zJNuCo1wUM6IahGvUsb/PjfUdc0
IIxr5A+nPsyTaClJZRotFSHuK7cYMPSvJ30w+p0hNOEEhUWKi6WgYpLeLgYW3lcWth4N5qQRG7qi
AzJVjiIEaudMYiMZd1PU17pbm2aro+JpdGOtDBy5kBSmQv/qxXVXXHdjPXhXKVW1gAN+n2ieG0MT
HZwqw6yCKCIYkeh6UdSWyz7jDIuPgFpEfJI7oiVRtHkG+kCnZePkL3Wj878N40DlNo3TujymiGPS
vRhUBhfKgRuEA7W7isPcotOdNpLEYm/qsxqdiFRBs71UYjcSZUKiWAXfNOBLWut5dlV3QWMLadH1
7tBkyKnGqQnljVzXjfyUZknWuxXm6GaJ7Gaqd4kWT1o8bxEHSMIj5Ngrj3+3t7Q4zr9lnqfK20rt
i/berIf2VfbZ7dmhXxSlrVcSUeQC9bgIWY6ix+11HQttcO/rZpGtJ6RI5Z3pa2Yq2dOYGN5bm/pN
szQ4IiGV85XQvJBFeGaPRaiKZXoOE5KRqn8VdJAaidImOSvwNjv2bk9fMbAHwfY2PzRrKu3xh0B7
EVNUbC827zYbX/V6ZrfVh+/3PPbcT0K8a8Arn3uD77rr2RBllFJTODjEfCXfMca6/qbeSPf/nFc6
XyfBw6oKpYobq54nFQqjMvGFQhg1j6XaJIkl2a9YE3GZufHtuLtkNf3Ygv51Yz8MyL7q/cUFWSyw
1WXAaNOAGjA2yipY/wcwjC9uIhgnCnAwtxZAMud//u4mLmqjG9v6r3FywrZiu19O7rC/HAd1Bt74
65rejXVmJ5NTMcxADtE7uTK2ioP6PnJMt3khvI84tnGH6cZf/jM3+udBz3Z5epkVYSUzqGKWV4LR
WbwF6wszcf4zzmbih5t49rCa3BMiGq+/Z4ex1Wz/Jt4X6wn0RXvNefN3O+b/2eWcZQGfh2Pa45M1
Z8Dnx2fm1X0KAo49lTZcx9ACYp3v64s2PFy4rI8d/L9uHcwZZEXQISE0fhwnMjISbwLCimb6VO8u
luQ7OsNO29TL1kmP6bLYLy54X84EWb/HpIOCFIgOxlfWF42qRsMqXbrD0q8t76m4Gq7MZX2PNl8/
6DZ7UXtYSXiDjdv6DqGEE93/B9KMeS6e3+N3v+M8rKmTwXxRSQgsY98w/LCLbc1SwSEje7cvcaHO
dFDzVdNMJxeR3YIo8wqcLWXJ5COZLkHNUz9bym60JEUT+zO5RdFaXJeXRH1nvK3P4501iBCqFqE8
jyesjZV0VYL38vfTSbuF8+eO2Lul4pL25PNk+niJZ5M28+grBNRmWdBgp2zyg77MV+qmeOudhc1G
ZnUZgXOGpvp9mZzxEH6qUOIQU36cwGYkB0WsYuwaltUm+IatTXHmweeh9RM20RuOXm6C6p4mw65/
vAhT+Oqi6QZSKZun9Ce8ETZkg68mZ40OsRTAmE3QWELmNC6KOkQ3xmHExoLw2Lnw5n6evSBG3o17
ttLWZlonYcy4AWiq4ojE31Gd7Jn953+CjPh0kJ6BJgrzlhILbdHzeJKq672KdqP/K3KsCchOhIi3
GTfyyyUL/Rmd4q8n+vdQ5+DdJB5bFautbyVXIMKxm4OMnXg3iZY5cXa3fXvY/wdQjM8L/IcrPDd+
J0kVdW3FsDMwQHLalfTYrUsn39DRu0EVcOll+Wo8hIrcV2yAn6MaJ2i/hckOnfG8FeKFa8GzBZuS
wyrHCmeZ3y9tN850hL9vLP1qaC3II2VW3o+vStliuSnmPE8xvQ2pe2bd4Jrs6yZI9G231OXKUpUV
p9HlcGnN//w549XQNABCi99L4MehTTnV9bqbPRyDsRSGBI1svsraTaD0l96Lr97H90OdfajjMtDo
xzBU49CTOaZuTS7sTP7qHTLxrqJtv74kgzsT+f26syqN+Jl6yT71k5hwCj1EwxS9f8WLlof5G5pC
cPE389ZR+H5pv/PFLou8RBAa4M4V6m/nkriiryn/jM18jZikncRJXzWndISVsUQ+6ayHC5/sM67R
7wuE2qJxhWyTEat/fH5xkqWUOtq5oqGtdF9YeUGLhCjd+F35jeMObaM02GQpLh/SjZ/rBjv0pBVb
Xcqf07j7mRq1aftlu0/H7JLkd36gHz/jZE69+21nD7yny5pQbiHNaI+yp2khhBdL3zVtuXTMJ/Mm
Wkc3l3TGX0wysqDQSLEazsnK8z9/t6WuaCCa9DjILdNUPMSiHdC5kIfevrDIzx/p82vTZMDdv2Cs
yEo+jpNWQjYGtf97kQDc7RVLLXsJvCX9+vvhlG+SdSncIY5KtZXcLc2LetKvLvT9DzjbRSht0QVa
yg/gZ7uJeVfTpivScfnn6/z8CHV0MzQCFWR9fErPNg7wHFJxkalv4ohLD2vlpSSnz8vPhz/fmL9u
7x5XEKfqoivVt25pwLgpT+l2ptdTwmwh87ENc/SNf31phf/87OYSOCc8tn5sDc638OFIC1zu5Dc9
eF7AaTGanlrbtWw8Zd6bWGSXpsrnJzUPh/QI8fvMyZ/vwbtrHIIprwQT+SHVr6zytsMgXOlS6Sgl
ZSN6vkriqin5B9FGm98VjY1hl9qDqdhY8C88zy++4fwYMsC5evYKtAE+/hiyuTEaefLbIL91VGrL
nA51jdE4DA6JELoxMQEiIYlNojmZLDteZ2zyKHDqMVwJY4Hl6cJx6osFjB/EERg1pTwziM5epLFA
cYBy9S37pt74v5Cpvz63AA6+5d8kookrW3wRflIM//PM/mrgBXRNE0YeIxMM+/FOtIFH8XQhvVHv
tyoEUb4eOYr4HV+GK5jw8KJdFWEhPBjtt44i9iJ9zYvNqOzlYLcQ/mFeBBMRh8+7H3P2Nqe4J9sq
kN/C5NGDJ1EucFp3l162L15mBoGkgrIeqNr5kRLa/IDDXXprHNH2d+prvKXo6mp8f9ufkVvd65s/
3+IvJj7LIwxr+DXUqc6/TToIOhWh71sQnarFXi3oCF5yan2xfmgyFGqsAliH0e99fIhj3ZI214dv
6GQ38gNsMJBpYewgTWms+bA6TZYAfMBw+7V8qfz29djzpx727udXqZiKuh6ngLGNFaEGQ2p7i2VA
uEHzorvxVVAvhwdaLf+Y2Dx/9HWu+u+Rzz6sYpfXsT8EbzOufXJqu0IdvdVdHeITXeL8+jKA86tr
JTfZ1GWquxI7qo/3OW29SPAr83USEsS3ghOHCb1rcZPSs/jzpJm/KB8/rDqQNzTkC7YOBGaefXGG
rBBr9t8/26JZSwHZo/29T91V3Grs4gb5e21cYgl/cVL9MOT5uaYTmiQIEvOn/IQQb2WC+Ub0M8fr
IZomX7u8yw40s3BpyPvLd/bTSwKunYI1LjhFgoR57jU02wwfaGS+yCidF+qamq41ev+QpMiMYQM8
e+woAGL2gpf88fkpoSpPqRo/Dz+0FdK9rZxTJS7WhavdLlgBoF+61VN8jUPVv7TAf77Aj0OfHYfp
WkrsOuNnr7AHR7AyJ7jOB6xfnYUVxmElHbirlz7xn4s6Zxd89p0zVCGVei9+boBhy/d07+in2fpK
cbuBB3mxhvRp1p4Nd/ZGNrGuBKUeP9cuFICiQxlopafpbsoscR8BOFadnOZebk3P0ejAjrho+Ln0
A+an8G6TUYVhmRh1jMalepim8ijyIyBnZKW20UvUPguUcl7z7c/v6qcPytlVz6vGu0GHusYxLsXP
snzTjnd0S/7xN/psgLPlvVEAeYh+8twtCRe6A8pEoDqNLQX6Nv1YsIt4RE0y1plPT5fOcp+roQw+
fyqJJuaNwSbz8er6BmFAmc1TqHPgL/6UZMDDeBx+NSESJ7utx22zXqzazeJVjkloscqfambFF314
nxeoj7/kPDs4SPxG09roOYK0rLl6cVOzYz2Zy3Sf7OLyhqllWAqf8sVKsWcU5sVj9Ffv8LtboZ8t
H4bU+vmUz9PbW6nGznsgdNWVTtK2OhgqwkQ7v/UOl0a9NOjZwhHkra8QyvkcxZAw0mwfyq91Ul9a
nj592c7u7dlCkRiN3Ohm9Ixl3fV34v34Wu5Nu3Ri2WoR7i9zZ1yr7fLi/vOrd+f9LT1bMWDp/V6R
dX0kWVV2YTX9d96e90OcrQljMIKDSeJnWDImWLR25QtuJCONd5q7HPAHeyR936sTy7CxHne68+fV
4dLzO1sdQqnsNLmJn6W6sBYdJdcysGTv0kp/8eU4WyNQQSQtPvDnErbRLT5Ep75JnLmVVi9NN72X
N/2y3BQHY53cmEf59Odr/HyeOps+Zxv3RqmEWEnj57k1OT4gQl1k1pDRfd3GN+FqXEKGLV7YlMW3
9aW97zz/P+yUzoY+W5/M3EBdFMbPi2tpiVfC54s+RyBEazT84UVI8IWneX5SR9Ie9WIQPxc+oW5S
Zo9Fta2N+sKcvTTK2UIjNljEJ+ZMg3Xe1w9Dl7pB9/3Pz2yeEH+4b8Z8X99/tfK2XmQ8MrwytkoK
poYseZTIjcopE5qX5ueF99w4W1/SlIz3jJdw4U2OaIy4ECT7z9dz6Z6drSRi1GhTIkXPYf5TgtUV
PoJe+/MIn8uoH6faORR0EIw0VPjQYxF5nsHLKVVb43b+6PwnPY0vLwjwnqFRv4O8enbLyE1Ix76I
nqci2ospWmIQNI18/+dr+lQEmi+J8wWlB0SSn9jiQl/MgvTwWRwHe44SV/JwK4fRd00RrrrIAysl
un8e8cuZgOgR/ibVyV/GtffzjkOAT3YYu6VSJqPMsHXl9s8DzC62zzN7VkmonLZpZJ4thWDZW8BF
hHYtgKauR+EYTq5ebZRFaAXmqpCtuQ8muKWDqAWXZNVcNYKrxI+EKP4mWF/aF395ye9+0NnqWCA6
mBI9eqYiZfdKbQXF6s+X/OU+H2b5f13y2SKoj7R12zh+rhxv5ZEIsWzWUAFt8QoV8uWsmy+Xjr9H
O18EjaojMU+IntOasItWRdnY2HpvOGXAsTh/vnBtXz5O1EyoeJEBfGoLAccqRTRpfFsUNp7PM+/Y
I5slbFfDg/YfIBG+fFrvxjtbGMNFmYwIQ5/zQXNA41gdW70/X9KXb/a7Ec7ebDHwBTSZ4XOiilsl
O7QIXUkuufAN+foyUBjzG2U0zmdTYiS2N4684Lkq7xL9KQxf/jvX8F9//Hm1AKdInfZm8FyyPfSy
FESubBGQeuEivr5Tf49y9iHMUhzpqEye6yhbFvJJEBfuUF2aYF9OZxTSf92pxfkDF0pzMXEpwWb6
Vj6UmiVdxYhndPpjnTtoVt1ZniVbGJsu1M6+2nTDDadqJs49q/OiR6N4mtKmIR2ohebWmg5AMIDb
rEPQDZRKXv7TJzbX32XaQTQyUMqd38tCrbRRa59CXeTze18OphUZlxpxny9prqvPqnp27gsKSh93
FcSZmVMqd081cQjzLnR0FQcipx09dGDt2XWv/GXwe/X7/+6H/83n8d0z/gTKcOv+GeNY+MEjPv8n
f3nE5X9JeMPRnpiAhgw8gv/2iJORiM6bqUDcDP0YUWFx+Lf9AdMErkYYRbQs8YGzN3hnf9D/RT+X
YjaWGtbjBdj0MzLGH0kZ4tnSDhiCzzOyBn4MGx04WB9ni+J3ilwMHuEamQ7pUx7qaD1R6IbClivg
BZF1WGU9xlbZpa1M0jHecMis9HlbQfJevKY038RF1K0WQh+lrKUmJq1+ijd9OtX863LmguMHdt2h
0m2n5gUT8WhrRYCJCOzWVe3H9IE9s7EhIpg2ynz/OHb1LT0I2R7FINc2JYhl84FI9SK+i1LZ+1mF
0lDbodok+S0q/lC+Qhcd7BcJUG2RlO/RTnuxPMCIpnsVVg2e7AnE9uRHi+y6w++Jw07wUzHdy+iS
w585WNJ8OxNdMlsRTEGwYjUQFhh8O9OrILLDx8sDqbxqNE9oHTGGgfid3nrkr0ho7hKr4CySuViU
jMAJ1EW/nyK9VayqUHrPURZTLqx5K8v2IIdTTeWv7rOjWdU9SF3gl8CG/auqZq8klJ5naSFNY7Gj
UtiLQr3Wx7wF3Edg0pAUDjrGo5BX5kYtg0q1Wl0G5Sent8MgLm76Usf0pgibSWueGyxksDqnaeWH
CXFqQlMsQ/72RsnNbBngtSUN14w5j0cpBwMHSp+IKXsMKunRoE2Y3qtGI0Y1fgxu6UFAZVvG9q93
5R8tG//j7FAar9D/+fc792lBeHpOz91Q83/w13Kg/IvdMOuBAlVqjo7gpf/thpLlGSZBA1CC7Y6+
eD6d/Xs5MP5FQgmqCv5HY4mXn83rv91QkvEvCoIyiRtod3Voodo/WQ6IMv24cSdFA6rPvOxwDqFJ
fF7ga4pRaAXir6wq6dR6HSgw+JcgIyYlw2FEPo9v6fAgKUF2uSrardTgOnaMTJK9LUpRv9yaKd09
Ca26LvslTlg/DQ5NqtGXyqrYM+5D0zN+AR2mMH0LzXRRXKlKbebrKo3Gcd31kVesKiirqMf0Mql3
TSGnklN0ig7JRQn8GqxdnniuMfuHJivV1NmC2isqsGS/MMVql3ViEC1Fjx8dWlWWm+ltnWS1+YKB
P+cP16qU+iHyDHAzTQEJMsMX/ji0igyXtBUFdIm1mnfLqvVSDIhdZfQ3IDf1yq7afjSudSkZQqcw
sCxYhShOgbxN8T6Nyo1UdJohWp4WMoaTC5mhpKsmE3s2MKw1cYzlUom6m24yO3ts/UHYlDBx8r3X
9DXhBJUWm64i+1Nq+xVoVmtY8IMeF0WcyA4GfaB4ZiM501C0K0HIysY2hi7Kr4oE2+gGm9LooTOR
CU31ClmZbVt9Qts6RA21L4reTH80QZ0lLlzYhf4Q1B1PNzBCzdgvKNCDtDYHDcYBkuNkiSO1xgoe
ibj1rRy+YW8l6TQBTchydaUUgKptbEstxegxSZS1nkshhFcJuaNNpJtk9BDF2753skAXv4/GHA+T
+1Kqb+oxEv0bLSig+8ZSl5PMEeCQ+A7xXQhWHiBTjMuyZEyuqkOafut9o4Am4lXtwpG8KJ0Oftv0
D70Sdgt7kto4tVTJ09IfMPtZn/NU7Go7kY1IOtJuyrCqBL0Wr03sGYqts+Spd6NcGIXbVLODY+h7
nFBSoWbNgQTqtt5Xpuj7dgoC8hXa4thbUTbCE+/ipNCtvEr0AvY0zkE3RaU8bECH5pldc/PU2ja1
rEkd3HhFvteKWm+2cbBIZDvyBxPz+6KXh8iNksLY5Roi0JRdAJjlPpCwiqFNcAEaJCGBW5lHWVTM
hnZDPC1TvyGOm40bG42itPq0m1GZ3YRWgPdSaMAheCS1ux2JEcOy0Gs4zpkOFeOoC5KeuqOZDFCO
lSRhrnp9MjlJl0zyMRK7eNhKbZdhFtH4iDzXgaQJmHFlIiWgFQ36nSA30Smm6qZszKrRBkuu0jm6
Q9NK3eHjM5K5GLHLgHbul0X1AtKq51CvJ1ILq3sKs0W3x39WibZJ9WayglgaGmuOUzbcwOw7ZVyJ
QdeWx0XFz3T6BUh7Ny7yOD/qPqk3rZ2Q3MDMnuJAmx7R2CsDJvIoaV4C6A+tlYU4ZWwjEQA2kyGf
qA75ty0bDKHlxg8NP43fLEXTduCW1deSl0aAITpfqQ07phU67dQcnhTs71GoramO825v+JKAXncR
ET4g9TWGrL7hb/CDjyluS22Qa2j5szhSyUFaA3nwRKst+sRfSfjBgYtAnOiCPR/elojoNBcEGw4D
Z3XfEL3sKSlUEWluFItdsVrUaku2mdHn7NilWnxJ24ACYB4OMhVbQZB+ik2AFVVviyy9jvUI2KEU
axMcE8o8WJqbNgnL0SqkhvQsKDHDiyHmWns3JFmXOGoBRxa1bFB04pp4ofRa7cXEqqVIl7cecJzI
HStKkbu0r6abSdfGbZeX5no0UwgdUU7CJi1wmjpBJFpRRKqBlUi16bt9G+gmy3hdF/M2UR1Lwnf5
Q05ll1WFVXumV9sSHGjmJ3EquuMvguEu7gNFtMpcnoYlaJcuSywlkCGkT7wM37uonXuxWDEjW/F1
ojUXQpGLa1a4hQl/JYo9JA6LNjwFpj++xrVHpVsRIwygv1LCfwRlkevUlcJhgn82RPlR1SeV3lAd
G2JtD0EIiyfsAc3sW/zuxjEO1Cq2EtWvWrjqwiTYcIil3MkqIqXWJZjs2TeVx+HPIK6C+Dqo9P6o
R9IQ2H0apQ8oXYanBO6OupP8lnSEyhA7dTdI6TBdCYU+3OVlqg1L9gPKtBl7vUlWgNZF3R6gDsjO
UMpSvqv5Rt6SvaOA/zLTuHA8QdBqDQ+q4ZFdU+gqM1CDbRgPstqvTCGbgQoRgjln0SBKZhEwClvQ
p/HJj5PyumLTj/pELLxpo1Y903jwYFJYpIhAiyffyug2YqcUJFKIIaUjXKWh78oFoClsykWJG1NM
lD3fbr5DucFm9lno1EV1mIzeU4/CWIu/clGUdLL8FPnUVpMBATjROGig8SYIHPtWhs28CYXaQFzb
55WxJ7m5qrZCU0r9t2ahCa+AURJpU8C0b+0JIeFwlWrivHkWiLzArKgxUUuQfLEjiWZDPAefnKMe
kE9o930Gob3QKNGrJDRWL/Uwyaorz+ENRWYU+yKIi+aQR33Y26bXKtods3wY155nlMREtznx6SOn
kJGvxQLsOLkLTbLvfWUsbaVOzMky4BfKayjhTbWHl55ybmdBGK2ZJGS4XiyF6qYsJ0IGYsyXMqiL
ERUXjQNsuEZcjZ4TDGMsrRfEtSyWYhstFrChZFQPCSmqeEpivZNAK5RwsLU8lpKHJAZ0shZitWbj
pZrlYt2RsuOvVDBIxYNMbDG7L4qryktDJKCyi6nNpa4GNau0seJW9PsVAA4+yWBkrTsZm02Am50Z
ubzbMcuy2pF4QNhXF1lJxgbrBLmFKKpbLYuikiAxoVQWo6sRGeI3y7H0/RELMPuFno9nqddCexUn
Xf0ax6MnHIQkGqI1SAbupDeS/BICGmYXqxHZmmbdbRH4seBUURFMj14lLqDJaEkA4KLKxWlwmEop
NkjA8oVyHY1di0OQ719hrFqgXgP499Iw6bWrYa6dpF+WbgiMiewOv6zeijgQtRX6fqLe+7/s4Ggf
qp9epVT1MvWEXA7ZAonCC3gzBdHobClv8xh7eRIWAfs0s630XT0ZdbAuOyMhjwlXb3UYa1xJWMMV
ZXxcGHFff0tVtUmXNDILeTtNAmuJHvYD3zg4aMtenb9CVTEMMBrDCVTI0BZ1eTuGfZe/Bb7Sl65S
Tm27+efHp/8MyPc/7ZDFdKXrQqofKA74Dwq9lz8dujZ18vy/Dnn1lifx+0rMl3/M76MYecr/AjfK
GUeT5vPT3wTTX/8EHykIP1RKcx3m76PYDJ8gBo9NFnQKSv0m9Zx/H8Wg/kkKB7CZIoHIEG7SPzmK
nbVQ/vrlWD+4eE3DH3RWEh1BuPiFl4WPnElAYvv0ksMdKBfowCEqWav/PndPZhdchUuzapwlsQuR
9e42Hn/3Ij+QVOeK5N8tyk/377yY2BQ68DEhDR/jA9TwdI+e0VsqmAiMQ7lOIvfCcJx//zjcWafe
BznI/oHhSCVAol+tp5X2EyH2s3Dwtx5OiWI/oqg/JPtFYV1Kk5TnW/qni52r1O/6sZEchwKkn/Ax
2nzLCJnAHWL+ICfZIahohaqRr4obPIhOe714a2z58e2SQvtM6fP5dp+3qYS07cychz4sB4J3YyfZ
ezZn1W2HgwMA/avnRC/ipnUk27OSdXsboiC71JY+EyR//hXzU3p3H+ZAB0GteArNlbctfqquv212
VWopT/VVsxLXyd5/Ca/hKa8vPH6KHH94AKCCPw7MZ04YDY3UuPAh+C6+ekemm/DqX5HMFk8gt6wY
ukN6YY4rXz12yjGzeRwwPBLhj6MmswnfEPrwcXFbMm78UL6IB+1GtNNT+hTcyoLlbczDiYP5IVsv
9tJNu1SdZssn/0i4TLwqXvWjcHdJ9YX0+4u7gVASaI5MhRhR8cffxXHa593jd8UYwJQfeb4TfpQH
dL2WTzYKL2O01HcqUjDzGtah98Q50YrrpTZazSaw863vRhRtdos1OZFrjV0UmTJOvOZ8j+WaLd22
X6Xr+pQtpd1U2+nePAWQ4wNbWbbu4to/IehlJI8FJ7a7LZdske235IC2ypx6FdwudtOV/g1k+Q1e
uOfsCAKrsdF/PItv8kqxRBug3W5wotAqyM1ufiyuI1s7kevllET7JvzpCbO6PvQu6VFOtEIheZyQ
kIxueCL7uT0oS8kx3ir+yId5JNVO3XYfusFSxwY3d4d01ztqzhxvZPWvogtKeAXQ/wBmy1FyZFSt
WznC7Mee/498UI7aoz87YOwKdD1IYKBWh9idHts9EGbNNr+lp971bmo331FHoU8in6ptt4+vo5uY
ewuMXV7ibsGFt1Ms5To8pa5yLexau3xcbKPUKrbiunpN7oUjtVnClRJ7cY1U/6GurXiHf+HUHpIj
N+p62Oib4Vr02AtaiyNllr4GLWGtyxpkfx5Y1F1cMlscL7QSV36BcO+Uj9ImfVQfxStoLlv9e3ID
5OMYucLP/sa8RXb+Q7lWwQo6+XNwp23jE44ceZ/PFSOruEqf01N1lT5Q+N4BeTEW/HxaheLBOOmO
uu9+BFfeU/+QDla9H59JO7mXj8qhWXdbQbeKtbc0D+FWOAzbeM8M+l5a0hJAM81u1ANHExtrTOJt
i23OOxCLRGiDutehsSehVT4wnw7FMrst7wlIfdSOfEgw44ZuexjmFfY2fs53Kifhff8SPaknoq9u
W7d+GPe89ZpdH0YAk7yXME/CU/OTQmRxZ8DmKHk/p026KnW3Wcf3QLc5vXxvf8ibiAVbdEVMmtM8
2wBSkIkNnYOYdHRCxjInkKq3xQO++YdhGR8k/m3UWkxKouXYWtKZsGJbzGwAhROpunb+A9m3fI3X
XryetkAViXxrnfiUHYtlcV1QprPi+zpfZjuyS6CMfQ81Wzyq38W9d5O1tnlbP1AluurshhPwZnFI
rj1HO3K8SXbKjX/XJJb2jSylQ+Mq+4rHdm3eGJyAbRL9Dp0NdtHKHcX+ToqnRUbJTxOootW6yhJj
/GrCyzwtmVa8u74r2NmOzQHkNSe+8q5bpyDpjd27PbnSW7SMaEeckp12hd76SnNM1rSbTLO8W/OJ
cSSLxCz/u77X7ibdMo7esXyNlsG1cdRP6T2oGpaTR+CCK6K7MpK3HpOrYCO0lAW5TbbqqqtunvF8
uxyNN7RvrQ6O9qrk7mzv0Dgp1/lbP9rTMtgYN8zWJ2NP2aBGLPG9P/lP2U5u7CBddUzOlX4jjLZ3
691Gh+yQHvPj4uEZnM1O2CfXxhXBxws3eFycpFN4R50ssKM34zY8ArYdr3T+gk3mxr8qHf1EMfKO
teMm2fQPygtqwxsCFk7iMSMf8Gjc+ffCZJkUEI+dVa3DlXGlcvfolCKYdsIjgKmdv/LuWGHCm/w1
vJcO2g8DBEdD+N11sE7vOPikd9NDc6i2lZ3cjHfCNliLVxQUolO6ka/9K/GobfL77Lo/5XtWzRfR
ze6Ku/pAjfI2xYE+M4TtBT9Jvl3caNQBDzDN99mNuAtv2xffc+Jr6Wb8qTIrCkjKo/vDAD5wNWy1
b+XtjOhg5Yhvn6sHZqjjfVdOJPDxysDds7Tr+E680nZZbgfb8panC2Fml1+HTv0oHWEgnQAt6UeC
3tb4z7TbJLGI4XG7754d4hMloirhRraOAi12KbleZxUnUlJO/bfKnU3zBO69io5xW16RNILWj9r8
Gn4odcptvNRfF6olxDsK4bfFTXM/G9Ff/VsFTjGlISY/2B4325uOd/IzCy2oXR2yh+Rh2JM52p0o
XHOH76uldC0sF8d46e3azi626bVyhI52kz97q+wYr5s7/+SLG5YH1g1bPuRr6UjgrXTMJds4NXv1
St0VT8V9dh+xMHuPOf89g6850G/YTsKK8e2GbXSw1n70DsQ1/g5YP4dpa3B5bcgxPJGX6FnRTt3J
O5i4sg2cHWDca99YHuSivXBVLZUWbEO+wy+y9jmOdblN1QikgEximPV/uTuz5MaxrTtP5YbfeQMt
CUTYDz7owVakqO6FIVESAJLoe87GY/HE/CFv+Xdl3opK/350VJeZJRLAwWn2XnvtteQ1LgOCz1D2
zDSR4RmJLOOV7Fyg4W79Joz6y4BGWcxlmqwUsqhf4rdE6S/k1XXyfPqSRgvhoJ56DojrXdRnGrkj
TOA4y/vfxVF/lSsQqvxxWWraP8crEnJNkOW4rPpieOkeHIu9m40cB6fbY75JloA3b+mxwIdzlWBD
8JLuGJqK3nnwYS99nH0rPuqk7nz/9+OxmOrl/xZX0suDL4EkL8jppgH7U0BbzG+pVKIR9PwSbBci
ES+H9ceTm2xwIXR8BTbTsMzFR7D+WIglpkdCJuZxFOEcdoUYxY5mwNTaIiJt6X4qllnwVovcS71H
gcKsu3eulr+aWVvAfb4veBYLsrRObFNhmfYhFdtTcKPRbUmWRsyjijUKyqIW6+Vac5a59/ZwFVvq
WHzaXYg5u6gkHvD9XA3uettxehEa2NAc/Z1qnb/c3ev+zDHBlqW7dzcR9ge3JRQrF8vOnodbvvSN
ZuBJokhcedb105qrPj6V/PpMMdvacv15QLCRi8ebcJcvJ4K1F1Qprt6w/EjFi+zOeYCtZMl87V18
bd8INsVDbj/54Sg+1293HsFeJrYTuOJ9haAdsY7tfoZPxFxizeN8v49+6H9GLvsaE7wQ/rGg6fzp
hX/e8JsRubXTxd2NbP/pzm+2Au2RhykG/RAQ+gXMZXHjz2ci0MXD+kDfwzpoxKOXWm+m/7a0Pgdb
5Y/eBp5HIuZs7LcG/YfYlv3tG8ibzRBbbmp5uSW7iPCKPcavFnt3QFWRHphgsFy+vxFOx8giuS6c
naM7jmcIawhfL+LghBugUi84u4N49Y8n66BaXmkHtdglvODO8Z43h2UvNmK3AmYWKz+EvWAVjhWu
Qme/MkRo2i+lWPqtOFROoDsrfgj5K05bJ7K+3w07tvaJdWd0vAICfG2Lw5lw2zfEMbMQk9hkwvFx
w+XNKlZrbQ6K8J3j593VGU41PMe2h4LISg3Zmt/F5jhO+5R4I7x354yb8+XNRSEOEa/tIp5MolaU
0SwaxIX3tbCcsPDuayeULe7L+cotlyk6Yzhm681qEwrUbQprzRtyvh3f8r52J5G6zudaFWHrmOK4
OTmEPXtOAA99N8twS2fdhg+jte6I+5AccHvLvgp/fRVLxVLCp7VhoUUu1kzZzib4HgnJj09rfvXi
L5ivKER6jbshU1iIp/XyoRBh7NgX4SC1I2KxbJ3t09UmHP5WxeHlYZ0IJ7aYmWTijn98spwdk/Nm
bbzXY2Sn4nvpv/SC4eW42ryvKsELeY2s19EdeLXymk4Dceecn6E5hRrNku2d0eJdcBKJm+cz2IYf
i8gOM9q0UtHyb91mRgvn6By5u8YJb9bh4eWjF08KObrJMphyp1pUwXZJadyaewTH9gMh36HgvCk2
F7aA37uL/VXS/OfNbdr8/rS5aTNjnmglm1vKmn9R1i93+2ONtD+jWNis1n1sIQDBLYq7+HhkzqTB
edXSivBsiNWJVIPCk6syv39zHuDZ8xe7LrpR1N9VWvaVX9hu0jjeM+qy8bPpX1ZjKLPpPXVB6xlB
k9vE0hcU6oOpcwc33f1shUTC3+/76s/UxX/hGOafbuCXbT9Djn4qm8XPUwJIami3awaBCVjS2kjE
38NmJEGmFM3mUo7unUNesVO3+aK+aMdv9CBakGSOiU3fClnj39/e/C/z+z/d3vRi//TiKFNhW0W/
HC8ORhQVIUFKke+194b2dkTRDPtrSEV5NF6TkLh9PX81PmfO/cMI7tpakt1qKW+UA3xpAq/xmTDQ
Af8jyGqXuWMcpY0aSAtx+sJJ97UVqJ0Yo32VHb8S/SNt1ntEMUW/HMW7qYto996z0/z9A+p/eez+
6QF/mZljVckzTI6S56dog2/ja+KUXmzPg2Hficc8vNhRaNAecxPGsuIQZa8Wi6UsmrBex260Hh6y
j+fwLB1uTuLerItF9to65fNk5URZZXrO58XjIuiRZ9j2y9/1S/zC6P5j+gAD0wKM9hlSxD+/n0KO
F+MgKfFz9IRRwkDlsxHEs6J6j9/SDxyzfwN/aRO69yv+OEkRI/mDbhNqhj9fsMn7bk5hLH4u7MU5
9qDfBNfEugU35JsYOcVSV9SQrgQZsk/bH6BkjxmKKG3JVc6GLO5h6y6IyzNHsUf38jS685dij+ql
fSIe8A1CC0BbL0FW7Wr9rsf+lwakP4brT3f/C3ZJn2ulww6Mn+deT0E3F6iHkx+n6JhhGu01T817
geKKbf5O3eUv405Q94UEgRgLuF9AY7g+SQvfhGGjC2SFDtS6PM8PSOaH9fJ3GLH8F3vKxNZE6XK+
QKbt1/7lBM9e+gia+Fk+Z52QsUN5I7d6XlzFfZ9fhLm+OJnh1PjZfv79alKQ3Pv3+fHTtX/Zz8ao
uqQIasfPS2xHk/cqwjfl8R7bbGfdfYec/6146M6mfGhelUt4eyzVh1lLeEZtijpYZQOR3HP/GlmQ
EDoKbTfnuoxVYXgjAZ6EcjOleqtcdgXhHjQgJn2cWu0o0M8FdW/wskH//TDqQuJvjWoYRUxxiq3r
/jI5dNB4hgeJU+xO1hRCd5w5Y6iKjnyPhCs+3o6tqJcXX0bg/ROyQoz3BmPHD/aVmC0vx4yTOHMo
sQqcHTiwAbhc+pTIHi4vxQ4FnUASZpADw83ZtzAgIGTO6ESVuAMJoGj2klMg4GD50Q7UecXb1aWl
KplMFJdSylHHhjgp/76puIAxMIXoSUAADxG5yMXQEK1Cd63cXqCGH3YvbJuETPp09+sLAQBGOoRr
PW2KZIn8XbxXDLrICSdrdohRzHewpE5+SvinuJElicqjCXZd+qhC3nqhVdZ9xqiuTxfW37yyUqBE
9xaYYJvT8dwsS6Q/NiBQxcfNVubCCGvnYpkI5aION+DouZP2Q4YUAeGFLkoOCVTWVjoGMBGW5dbl
YilBlYdyKhTmotXvesbxE0R7ipQWcwfYKzktF5/DhLXqt31iAHEu4k3cW8Orthl0SyYoyl35spxN
W2wcSoojPWfry9p8jD5MX91mK1b3wLsdgmYbebPndCnt8+fZZ7vEXi87Ss9AI+SXzdVuPGNZ7oZ3
On6Wp8eFk4SoaO/a0o5IPKRXbhujJILHE0fPzcrdmJyCQ2wmIvL4XWnfnnKAxRdz1/rsWzrg8dD5
CVZPhaNNDEUr+c6zzUKx+H9pbuOS3kuWgRU0+oX47nS2WTvxxcZKnPYjubPwem+AAUGbEXDLpj+8
sx2N9oBbwO2Q45zmSO8IgGPnM3upGgf59jvBAq1LAOfJvr1bc8DSkVDV5FWSxDWwqMR8rQYzDArQ
NgcHLV5Iui5Wy7TVPC22FmekWxOheSmDdgsUb7FtQKNK9uKerZ2ucfzVxYX0BLZL0MKuAUTJC6dS
EV0Ts8eFKtC2g0q3xCnOjteGc3tJJLEIkGaoogl+DXC+6a38aVqXlrLGtom9x7BwJ+E29RfSSash
OodRYRsOCcC69Rk5Kku6SDbz8BTGuymJKlaNSZSbAUgHlasT8WzHUCeJlTzTZ6W9gu6gbzu4JVYt
e1YTmjQsZzNghbXAPjO/eTAD7jQ7j+EQJGH3HPHhtfl8ayxz03GGnda9pb0hGD/1qMJ92NYhR5MT
oSB6AqP9l4SIZs221XGC6I0fOchUA0P7ukF7maUQ2dqy3UJzIZ3k2ackFexzplo3G5i5FuX+vpuv
+9B4QPiAV/aukd1HTmxXy2KZWNUT7fEU0ijnLYdgdPDPqYTyoGzo2nq42/KKf9zFNn7k0+S+wJio
aK2rZf86s25ut9L4ruua4klpTWUUS5/x3/6dZWgXS+g49Rmj07O0S9bJcZYCSBfkLoVt7FDyzA5t
H9zMh+RhmC3LHHqhXYI84Zay1I5pBONR4HdIBJggkuD0pYVwghZeHplpSjgZYGt7NbLVQ1fayeXQ
Da62zo4GRY0GtC5yk61pq6pQNpGdeVd677VN7iSb6ADobfX8gLZB7Ylhu26bYxbe/NiJ7MJunfk3
1Fzk6AD6+3W3k+2cSkwccMSoQbNu+qnrxvd7MeN7sB8HkJhGJiaBYwdYNVQPTryolDA082VLEQ2T
y3AKskBze/HuB4LSB158/408zVShLtjwR3K3ShY4zfFVI3WaGts49Dn17XyNhyJ7y9zDSZIwQsyP
bcgnH5A+oJxEa/xm5k8J5ogAc/IATXO2j9aaGM9NKL1SpXCmele1Q313yfR3mxXrDzs3EX1g8JSz
RExhupNWTbnpLew5LYgeh5lNuTkoN4rTr2fMm5IXPDw0z3fmjOylpAeIE+1Sy3js103wUX8hsr8E
N1kRhsXiowaFv6EoOun61Z5qJxTZigPW4ewR/SbymxUlPHLCcXmzos0EWGC94GMQehXa8b6SGARO
BT6Q+NhHTJ+DoaLY3YqvEvfVyHQ3nvOD9qCgddl/5SE+TjxF+pAjoFzxFkyhOHcx+KaDRrpbcAJS
Jdn2nv6RW+PxtuWZKLiovmbFHI4dhTdGH5MG7o15vBu/casJ+5AA4LVsBO7n9tN1r91s1PIKbEJH
GDp4Ronis31TfSzbu4m46162SNOg31wrbkqDyFtEacmhyti/9V/Mfuo89cVBA502JOWJrbC29I9+
rc259fLhcr7ZA4Cg+jz417A8Nn6lsJii5W0nOdpNaI684kw8EUbmJpEvhmeMzC2I9hlI875YGV6y
gd+tPWhrxcOETN9eN9NMLqlsLh5hBksge/SlYHO4sObGoaqDy2J9X4RZbWUY5uEtmrP3vmgL38ge
2i3RW/xBDcQAy8uWxNXKKwcxxR+L4zRyjLXS24DMMjRDyj9vFEOS9RUV/3O6AlG9rnqK8jmZGxX5
oQACT1ezh8u+tRdWTem0PWvUbSRNFAem6HKxiW1z/6NA6g67wWVRQfLIPQNxmMppwsHiy7alCxhN
5XWifKC33Ito9aUd5tvbEoLs+nJIMI0S9w8IZExYTdBJM9/dQeNABKdMYNr1ZhtphuQMhyac6o2y
49DlcYygWjbLRBPDEu9Xizdafp1eb3YjicZP1/NdtJYh3wmUQOcEPAME1U38YTrjjvJU9dEt7xLf
UZ5rNllm7jdlr6qCUIsp23QvpK3ta7cQ2ue+Kpx6GkfwZ+2T69RnWHXjBUrfk+aY7Eadz3NlFZhw
nPmks8RcC4/f1zcI8uI28Q6yZ6LY843wanl/kAah2aYmVMb1dZGFRD7kZZ3sGNgn/Hi4+eB1PEfp
1aM3AzwdmelzbRMdlWSzcG6Q2QlFSoGSdFaEkXbQeliSQmaHZhhYkaWAH3kzoBAKrZhu/DrZetnp
zWHac5VTb41fQOoyqRfJ2CDG3jE/VBSaOPpxhIqZI25FGPoCJbV/mxj9aCvj+xZmQf3UBFNuv7Co
It6ddn/bch/ta3lmqKXcxRwpW9bn07ZGHfR4znkH4OURi5uCpiWfmf3QQ0OWrld6auUr7Lo7A/87
4qhNRLcDyMaqfDWPlDArf75TdkxrUmuv9W6PMWhu5PcOvgPwaKfgvlshFuEMK8UpmeedX/i8X5Qx
kJmTUbrONpu7VYnridllqU8350QJJN3JYTFCA9KC+MMrns09u+MrS9kpjzdq8a8pK8af7BRE/NlR
85yKXe/VjhJKcJZJWTF2hIb/oGwzH29isGjOUw6/4vP0rcIVIE8506bF+gsGwoJXKrDlTHSkBpTg
QRBQi9/TwNXdEVBNLSYP3aJAhMjOeJr9gdrGcZI+m79Dz+t8oj/7+SYWXrwvH2UHDRWRv7KOhRRk
H6iOODzGLreMID5A+SS+Z1dGdPCpZzkPYc+XH6bh/ziF0syJd7SFTkAa80Hk2EWCzQbFU726kKxc
P+firG+IfQPjEzouZcG3ztc3RiC9LjZaQCua4GWCvpne3cmDdpWJ1r0tjVXjLwBEKBnHnZtSa2SJ
UpO8UnA1F0KtLR52DpHXrz4IKqwTtxuoz9ej9qpvWG5ziNeMA8/weucCiW6jS0R4YtdHtnifiRea
Hxl6V6ZLfXdZHtkI9M18d5Y5h5garN8CBR2aIfxmWWDM+jD4TOwAA5QvtLhE7iJ/XnB0DXjS9/Y1
SFaXb8UUZ2Vb+A0V02rZiWfwqY15XKwjWpDXkAi8y5YxWGwwZ6FH5oOdxFG9M3tE5t++448oiGZC
3TchdPs5BdIZGPKDuqlt6fWr+7gcjBAjS2WwplVkl0dKBqWISkGlN7UyAnl2w8oxiSL218B8o8yq
iOnlktC61fucZPdIsZMrGS/3EBh/lS3VN9mT97X7pdfcC04HV7D6FhMPJ0NrjWJvUPlSoImv20dx
shZ7GQFMjv1oXSx1ej6+WB9X9m55iTWrpz7nOa8zb+wW80AALN25odEGZyWzqGEjKmvJ++g48YcD
egRBPPGg3Z+NAGdZeLC71Ls/L55ra+HWVr/PACLnTznHKyrdqSs9kcc4hfs4Y5FzYE5MGQpVX7j1
2SgdeUXrK4ZdfRavylF/zr0TzZUkgOQX7JSat+DaSGZ+d5BlcmTFnds7SBDZ4KaHHDFb39mqv2VP
h+ktztlzbKuROM8Ddh0XPIM08oua+podCYwAFAM48ZWqsEKbwzuGWF8Nx6vpToXPdCrjAisCDWA9
gGoRqUzrf58aoo/FTbCj+xNwiuuHeywDQ8Qb2SL6RUcTdr9pmU/QiTtx8XFuE+Nr55i0XA8CLBpj
oafL3kAJjkPGlXi11P0Xoew07yV4MbvPE6IfnCDTsH/zn+g1OWdXER+5m3jVBqpzUmBMXBET6tYX
/6qKZqPT7vCoW7hnAC4oyxjCkbBPy8brvDmbWrvNwkt4PXc3P+IcSSxaUKTVqWWBy0731NsLL91R
Ewb/J1sVygu+xa4a4hSjPtw3X+Mn0+nZbKYjhPECnPieKJqaw+rSSDnfFZKeXTdaoHSqLjg2h+9i
Ax7xzDBSMAeXiCRBgq8eSK+yl+lBOGDI12Dqc6h9nph8PKjiKet2SSIg9MfcuVBjcNqwRTKpI6AM
527pdhsgfVd1bk7ttxaOrc58XbnmyqAQc6Pr1S9yvM9BEUMNz8D7+trsITJtslVDsY4j96N+7h6q
zK727MgM/2lCZPAFW+pfxvLd/Jrz3TjAW7zhKdSfu6ZhISdXbWgsD1neYfOQnH+8MowvDEHwxeYh
sYskn7fBboP7GwSnwHiBNSDo7wkRCVrhHD88tQFGzdi4MGkNouTUKlEJ+aQwswemIRVWH/HsWpA+
UErPt3OqN+8qyPFZ9zROAObSjk4oBxkEZVU9EPytRlt2uNZjsenW9SGDt0Hrrps8sncZL6ctD8cv
BKSSjL+gY9FHRBZDEiWAuS4BrQrrG/9HYhanNvSGRBwvTsuMmXOC5avXqXJ3Ed/zjRxQ4rQUv9/m
r8M77rmf85c6KAMNxoRBO68YZo6xjffKGY4NgQEhne5gcGslK+PQkum+V+I1D07iqC0XgfppIpuW
efxKEwhVFV/GZsr1yx+vQ/FxZBbqkVZEwLHBe6dYRTmxYnUAaNjJoSe5j2zArdlrta4ecnJlzTee
0U4IW+hLfvU2CmSZrm730AYgX0Fhyc57sc/2xD9fF2dSB8gP5cx+v7N0SpfTf6eAcj5edSd9ZDa8
V+93lka7Ux1tNXe7d5mQAz3BEbZE8qiH/NogFXsZXyq/5iVTnXhhe16Es28wM8yGn/qtPIiCWGmr
fGQki8URxsh2ZPjRS4XL48OLsKojnUNsVbBRzCuuMJeQF7/OrGYdO3wWRAB6hXK1lJgXnjnl4d3w
709c5yZMTw0JdmPoQ2pYcdfdE7+JdmXA/HSgfTxen6uz9Gau7gcDdCvFuAeU0BDdWnbKoHm6I0QZ
P6tvV+vkEoYOVBHrFVuPQ3DGjJhvpH0NnjKGlQvs0/vlUg9obmeivw9r3ohsLb4lggKqfuxKPhHj
9rqT7NKVxO1Ngv0WnDaGVd0t/Tv/VN9xpPoaaaETc8Jm1Vedclt4yEFB4PG0DeiO4o0PimcclQcw
z4N69bJw8dWtFY4nNOHS7aV0r+dm06/0sAzyHYhCSJfJe/GuneuVVAXSyzUYnuJ9HWg+g+7jlMLO
vEQfUBSb3p6tmbMriVeth9PioI5ggGoaog6eZevMkR6tzHUXQvsWSXD7ztgWmq/FyaFjhgU7G2hn
FMVTxak7lLi20zAvDIBFnvbqTcfEY2t15x4KEXmkR4iX1Xa1y/ckrm76XPuZB68b3JlV98B8Xxv7
HHplRImDE98phb6KlhMaBHjEeAxbNYhXFythn2zBBeYeCJd3g44tMbAXIuxYAaP4qJ9ISVkMFWyz
CvxrAa4L+D15nVSWuou/bpFlXlhqFy8CLTE2i9dhW5yJV845b7T8uH7cd/mHmni6iD0Aa1CKzr1A
cXiQP00ErsT4XH01ngxOglEgoXc4fsyAu19huHHw7kqgnwfzFb3LFtTZav3eWqzk3YR40aoLoAIl
FfooeGpIJLZOnkBcJn5GvBophKu72qdkQ6pqXUK0C1jknEbvdXAcMSi5wU4FSfMrzv4gAsRgYXwl
bnqAyLRWOFTh/DxiSQUUxKSK34CaDpo/CraA2Jlz0kTsy3Ip2BcBd96pC6ybt1k480gWdvTwkLIA
pz+VL6Mrf5vf9A5ez+oXaguNYP62sIc+1QPkTvB/CQAso/jWuNMZUrmzXWH1n9KKXmVoHNZiLb/R
d+lM57diJ2fYV28yvZHv6hd0qOzI7ekU05n8bxCFY0VM1KucEM8l4Pf019q/HSE0sys1x8Uudm5W
+tGzjbvKb6Vp/6Jc+VN55Zd6LF2n2DnigfhcvchnMxe3VwK8KaUkGX3sd8Px+lF/sC7/vq4jT1Wb
X6p+P132lyopLVC3dKF21M0qAWdXeyeMIA1kTXHh6Whlp5xZ3e/K88pflM0mEQL0xtEkUObyL497
0iujHW5j/NyGc49mB5LV+iGzpWPt5V+m07qNQ5gDKvde75Rl5RXeZfhNhfgvn/3P9/DLsw9DVcfR
hSHvw2hP0O+qfvR2chdP5eMcaPk3I/0XhISfnniq7f2p4D6XKwmTEZ74trr6iV89pv4dJpqo37LD
dS2HCgkllP6TQRhzCaPt31/+r+gIP13+lzrlJNItZeoQP8/8dBNRyxAlvHD/FI40xQ30zZFxqKEe
gvgEsz1N/WH6qRBtulcEkst1t2wDTr6LbkvLfpkTKpi762/u8a+KuEhQSCjPIJiOuvYv1MHy1qh6
q5fxs/F2N0W10+xyUwIJ2D3n3Y7ANn1cwKnhTKKZ4DcVzl9sBH9UkP98ceWXgruCvelJMbn4+DB/
6x+kfcHG97g4598kOO0LlJH4afamfUqfwzt70I/X85/SIvnvbd1U77fkPfuHaKuv9/Yf+fc/Dmil
JHWTnOv/On3ZOS/GSQqm+SEB8n9+95xck+LrM3n/9ad++hDiPH/c0aQc8tNvnAwDzPGh/arG/Vfd
3v51gegrn37y//Z//uPrx7c8jsXXf/sv57zNmunboiTP/twXp8xZaH+jYZKkH+8f7de/feQ/VEwk
hEKQDFLRC8ImiJ3jDxUT3J7xRWT6ILe80AyJFfa/VUxk/Z8oDdIdp9A1N4dWQXX7P1rnlH9OwocI
oki0aJuSov6nWuf0n4v0OpV5xFAkfG/pIJSYxb9QEUojM0az6+GF5FcDTZETTaoXTpvJ8ai2IymP
jV176psG3/leb97zvi7Jw9TLtXTk2Syh5fhuDvJl1atGeg/ku5rXD5oUNaa9mMdj443jNSs96Urz
DuVfJUul7yjX68LtivQKg2yIr62TSvNbZZejMV5txBAGKSiamb6jgV0+nXWz6VNsS5tovptVM62g
gTgG5RgqpWzdk2kMo6POcjzUiyZWkrCIuhuFH7xxFas/jRWJdQQlYtXEGb1/99npPlsbSNCNXokr
b7VU4rIP5pfWoDmjyIhFCkOv5r7UpYnkJUhjEEAo1wUAbNrPTqI7Xc3K07tC1+heP5VVMIM4pb+Y
sx4hky4dsoVT0J+bh+UwyySH+5Bp4rhdRokid6Qkx/baxAs/vt4zjuiqYdgxJQr15NrwFkwQ9EG/
LvOZHLbdRRalpNSDVSLs8Wk2sb4vNXUGdl4NihQYKAOkO8zB+2FrznK985TrOFzcqOtj6tLdWCLA
MLvXWfFA87B0WhZl0yW2Oph6jzNxV3QBrsu6ZOMxMkArX5RYV2kSbdJUEPCfJps8mVnkluinSbjB
D+2s2A2XBC7DINvyPK5buzRLs3KLSmtOH6h7mII+LAA/rVhehgosRFMbSBQn6XalRSe9LeJqO3QL
E+ttlR75R523VSzL60kZB6fW2654TK+LZMBS955evVY9DXqglnRfO6UyadJgmBQbH7xwEzPhUpEo
bOQ/VGw0rbhXy+GHuk0fod9aWPNGLYnhriUXdy5lBcx9uUmJQvv6JY2crprXXdDTRU5qWS6MwjMQ
vipoL8cHIxgvg1qsZtGoym+p2g9Jbzenux4/zkokKGy1Sa8ANajaJOBmqok/Lgi/UiANIyk5zVO3
Rd94d5SObzNbr/VaeUp7o85f5pMq0ECbNXg8mluzlOaDFtENIdV30Bj0GdTa1340QZfzUwlrTY5l
EN2xnTql7z+6prs7ejKP3Y9uapqx29JN23lJNHS64g9CU+Jlmf3ow57/6MnuCnXxiSuQCov89qNv
u9fSa73MjFNL5bnursZ6HLtkCC8XxHwDpbgnFPmY9GXYlGlPrUdVNb0midKQpbDrW1q3z/Rspz0x
6awrXlWtN4Eqa556qZu4w+y6Ky4C4GT3rFJeb0VdGR9MmOZbq/NGs4frvKEntzBUisttUigvF22M
ryGqOuOCbjy0QCixqDIg2vxa9Xw1Sh2z/TWu7r2VDqVR72nRl4vVeB/TyhtODb7c0o2PeVpC5yIg
E1b1DPywuKceNu7NuExmal36ctbI5g734TZBaNWIcu+2iKLqM0LHAiWlIYsz1akWevSiZScOPK0G
85zljXG8J2oJU0BL0h5z89O+ud/Tu72gLXmFwX2ShPNRm8RDqmskDUEtFXpBQ1lTdhSa2rSik+Ga
lld9ZeQjPvP65ZRFD7l8u2eri4xWL9WZ/NIObH1J3dvS4p48wXnsY1uDtUpNd6x6sFS1VCVgwcVc
b9qgLhaN6c8TBCm+8Qivi4felGdgIumwKJ9mSYFWmhhQGs48TMcQxOgqtVZFrd0vAIZplvy/hAb/
f/bZ063xd4HAof38n/8j+8fn1+0fh7b6KRyYPvhHOKD/00SyDOkymIu8oTkJzh/hgPpPzPw4i3Uc
mLH+UElB/ggHZIVIYT71Y9B4O+lB8HV/RAN8iJ4VbLbRPUSIjL/+M8EAV/opv8InhluAgoycwCTF
iOTiz1F/JhvzvMCVPo/bsachgb2XxDcaDZCVrOhm2XSkdMPVkvN+BkKUyrMUIHc+qOqDZs6iQ6OO
GfyoSk/QU+doM1NL76/5U1/VM9W/JkmRuZXe1df1EKN7YyfsKeARuRSNMAyaWtJwD0NCKN00iVSf
XhftSaVUy4GDtJZ1w3jlXjizWWfORi879fO29WfzWXqi8IqbhwGVqGBvzn30S8bR1itp3vm3a1vN
7dTUqEqoenafhcatavR9tDil5basL2QKuLkME/pomPeZW5UJqknRrOhkSzIvMTT1NNNSqx/rOz97
mnJfEpK2W1AvviyqG1QfvYHFOYxdBFiryi1l2XluXM74t2ZdoEiUB2Yd4iJOH1+ThZtmRqy9p2pe
0m07M5I6aLT7raI0oFxRQNKxqVNvCAjrY+cj+1DDwTDLbuZUVa7k+H1V9wRd8iKZv8g6RfZhGJPS
TuuxurFb1gOtiQphUkvhVtVPn9E1zk7cYoFq9kyvu84u4i6a+7MyNZvVrMLsfJ1EyOsEcykfTKfo
80HbX2o2rBXCKCisV1lXSNtUXww9Cl4SsOasqiL31F8uC2rCCxhYddsRXKnzOl24s9sQy16XJTJ9
iYla0fRbKWw1cmRU1+3d1Kpi3RV5JvsXU5Zg8Eqn6vHSL24wpbL4cg2HzLjfbLLhsbN05K4OsH0X
QM74bkPxaw1gkLiuJfiDhdzTw6Fehsyd1+38YkvsbfC9O5S4XF2pq2OZxNRKZrfarNb4rncDcjxK
l23n9/Hercy4aDG1qVpEKW8Jq0JI6F69t1lWD+Ikz2hXb40rQU53BWiaYT1naWW9uLgaknTUZ9UC
AT8lQnjw3NU5CKcsDTYXRxHXvp30iwQqJylJ8a0linz3mjoars+jqkVze95m8pX+slwa6sMs1rLE
vY9jIkOISId565pFtJDWOXov0ddJn9TI6qgs68TWi3769vv9ROArRUN/BapT+riE9nc1Ev0t4Xka
sCxDnYPL/i/uzmM7biVL10+EXoiAn6ZDZjLpKVLUBEvmCN77ePr+AN3uEqm+4qoe9qBqUEd1hATC
7P3v3yjHuUs83P7QYU2KurnGpNr6YldZDFCYWCJ1MKSbi7Y7YMCkTWi3x9a1v9m9piLftvPYQVBY
xSlzfK0PdOyWsnwuNY8ZUlOTXdCK1rF3YR9Qz5hTPReSf5FhdPImNV1Y2WwLe4bYmOeuiLa5W+oy
2evY+1g3RU1QXUXBUtrmOY96R+A8hdGcc6yTvrT3ys29CJVwPVbafIpT3VXpxtYqU4y7aGDnoQLq
5gp3uUoJA5/ATObDUzCkkXydk8Iq7qwuS8pXR1Tea5UWaEzTGSQw1c3rNjTvmwiA3por2EaSm9Mn
ZaCENGApCpe5lsyOCLXedF6BMtzF1hMNo2fuaHpoFUa2bax5cbkzinnQoWdgW3oqOgOZK/Zhmtxw
5qX3QW4G5T7LwgKWZt6mODSrSsDLcSlnGTomIQgFjnTVNvGovbaJptyY4VfdvCaTW0wgfKP2xYmc
Xm16XRujq0ZZvc657EXwjJJEpYw1XLOooWh6OcWXaR6jbmJfTDqRm3ulWVV41MIUxTr3SEUqd9uI
QzmrsTmXCp+vnSXLpML4bpa4n+amgs7UR7NNWWV2NROwWiTug131/XClN/Pk3ATCbaZjpbpJftVC
y1LHhDhEZO34w15jPZdPvhqmsX5WEaZiB6UymCOewPzQLwR74NpK5eD4lh1kQ7XlONKJyZE9rAxL
NibT5szDl3Aeiyn9MRe0UXt7mAq8+Xqz5R5pzSm4i9ooEFe58jy2saTW/NLhGkjIcUyR+Cnk7VT7
0akySGtl6CaO38R4I/7TtXbk3vS5WVs3nlFU3zgCkuw0WE5gYb9v6MXJUEOZ77uU9bKpZow3/SQ0
BZQOFpxzykKvG/ZtmqXaq9m0kLrKsiqaQxIW4eT3kYvnFa44zU3JR2dMyLk/bmXrGu0Gx9jS3dZl
iitSWVhdcLa9ijlnSNcw7jyRGdomt1iJO9qXKLnOZoO6v+DmonOKk1Td6qnrTJCwW+gj5aCqhyig
ysO9i+r4Umix28H35d+/1Yo4+JlYtlXjtmjAQBtGNwygEzWEC9itgWFxl8fueGXG43JqljVC496h
UtVrNXx1x2JEj5iWHuSXMMF4Sk6SV0DtoqrDVCZNulX44DIB1Amf31YO/RaE4kx5ZNUMUXqI3Vb7
6UpsWm4do0yvDaPOmAI2hYvFMcWOiwafJm785hRI/W1lztshavT5x6i3rgbjp63cL+NcOO45Myc3
9UWh2m+BKgPE1vzV44GGK2Ik3bfV10DgI3sJWhdlA9U5w96gS8IrmrKQoNUAzZWvCZs91nvYNm8G
hySJU213Q3vTyzzoD7OVk+EZaoZWkywR9vmlm+3KOISSdFA/6sshvcnbcKCOJhSuvTLaxJs+Z94k
i5+tMu38PJja2B1rQul1vh5998FVo3L2eEmb07Vn5Ha9D9xSWJyRpWti/tdLYy/DPplu+sG0SQQs
u+ZVGb3qD9OorynAxdyebAFI47c4ROJilFcSpXUqpU0GhDTxMtFbrfTnXrdwANJNF12ljCNzr0o9
a/aFAWi8L1sbotHYaZDeI1PTw/NstlBfSkPGzBQl5o77xJMpXgSh5UaH2Y3S7soFsDF2NHdDsNc6
SaxfZLHa/KRqOiwGvRgESBXdaOz/fXTx/2YLseB4/38o8RAn8e99w/Knf7UN2I66/2Hg8MXNZ0sX
i/T/7huE4+CG7Lmm8MQSlf1b36DROJiOrZsevnWSP+hQzv8XjCi8/wCxsYARsfHBwc7692BE/v7f
BjMAlKZuLIAkkKXOM654/m/jAjeRoqq1znyuzHm6U3ZIlT/6w6jEl7L9QlttEGaiBRcMfb+VmSkv
ZsMAP+soxkJ4nBU1pmZaUDYMwVy9McJt69m9H8y7WngvVZKL5yL7SFUoFpHYv8ZJ61Pjzo5fmIV/
GXD6go3+9tRVKEQUisB5bp2ZAdrojVvMml8DZ3Q5XOO9l+CrmVeW3LpJOO+HbNy1vct02txZY8JM
PNraWd8+zPGnKi67L799/btfz/G7odjy6d49HunyhmlySJvgwe8NxYACerJYZPA8js28oQJtfJtI
NwCcJDurZgB47Bwwwe5ke/o/WuDBibTr26RQD2EUeXv6FXOn0JBgsYdDuhF6l9zKfrb90qLJRDsY
NgdWphmnrBKIGHDyPbRtx/fgsjoZOfW1VvQPEY7R0yyf59G0it3ff+O7IcryCTj+XJ0VjYbLdq3l
Hfz2CTpjiOWQF8Hz4Nb3hHo6N0mnyl2eGDdDUzQ7MURwwelAN6ZsL1OnrkYXWmc017Gvy8K7DHDU
Sr9Uc/KBVs5Ymt23q4MuXSztuo1abt1Zvz8axrdN4rgieO5qPeaa8caLzHdFutdGID6zah4TUWl4
y5JZnhBGFDhZe8GS+2iN81PCZQErFvhXC9U36TWNr3DS3dtaLzaaVcBKw8E74S/xqzmg1yutYxna
8EjjSPoqGWhlx9jvKtCavEnM0xwG92U4pkBF/Km/fwU2+7uf6vBT8Q6UWPLZBs3K26/Qg1RlVYge
sTU8ee8FcKo60Mmv5jQjhgd8LyMWTyUWt2oRHGprao50h+B3Vg7DXSQPeNG5l7LpYj+V4S40k+i4
vrZktm7qxqgfXSVs0ixv3GB2acz74pjb6rEsI6ixtducSsylsuUXhidijrCUmqz26PXpo5bF5g0Q
/w9ntoxTnsEqEJP1mGnevolG/aLCKNwYnRtdR55h7gzHO3KB2z+CJHp1pyvmmOWPZvxUBcPnEd/Y
bZdk4tpy42q6//tbfDehZS07i4uIq3PQMrQBrnn7FsNOc5q5H8OX9YNhtQ0rEowYCHhnZzhQRH3s
06TATw77TZgm7iUtSvsQloiePniUd1Od5VEWKzTiY3WiNLxVPvvbtsIWOAo7R/Oe8cg3Ti7e7Dg8
VxiMWfVVs2xx4h1Ya2bAZk96WCrKOtJ6P2GXnB3HBrqzjvX3mWPhow3/PzwZeCjnrYX1I7aQ74S7
bkfCa9z12rMWZPLJAA85jHFtb4ce75NivmiFrW3tumRyWmoZpraxd5lFHD/F2C0zKntesrpQpWPS
9vd3ttyhb/c76mVGcqhV8ZDkRHo3CXMGbZRDlUC27PxKVMGtDEknTKf5qGq7PtTD6/ow3rIMC7zw
cc5u3O3gCMhNUiExDJvmnIb2QQ0aTe/yEuOwKHaqQShIrsU+dCp1XS3nbYv18UYv8I6mlop9kIxo
1xfNBD7wGHcBtGu3x8ptcV9lyRknC/Fsoc/B0UCFGGpgGJOktZ8N92lQDW5SThX7YTDASnea+6L2
lmNn+iTauD8nxbS383m6F1a9r2E9a7rxRZ/ROVgpMW0Cz2tmPO4lmxJq/7kg+VYMOy2Jx3Mxw+rw
RP8Y4gR7lVjOR/Y774gVy5bBYYYZpsBW1BKMtd9umahtEqVxB7yYPXwbo/bcQ4KhPu7r5/UwyatD
YNj5rjZCcb2+fmx4MdEvsqtRK2iZ6/AgRAI5a/0JFm4J4+De/Fr1pnsQTZae/75OxFuQdH1mZpXc
CyxeAy31so5+21uYy0t9MrrgGciwg3OL3izVZHaVJNg2VIm2K9wSQctQX1JVs9Nc09uMlqAcSts7
DuHyDEp498FD/XmCc1fxNOQlEY5nuO/4AG5FCWnZdfyiZxQvWSG4ZRLD3K7HbT/X+vM40Jeu9+ag
IeghFO2pGcLpnnR5+IRz+8H1Kf+H12QblC9UWBJU23v3aeuymY2kLeOXtrPEU1POiN2m/mu+3CRe
DXs6h4ftxqRDzCVXgjvjMtYb2tG0MuYos3lRqouuyzaPfSgYiBOmFDu9rMR/LhF3NCUDqiUKAFIs
SD0LvOa+CaePaDDLnn9TAzhU0MIkcXBJcyP26u23DidzHoBns5dRwQPTKvGC3TfqFU+HAxilJaQ+
y70wMoJHT4bVVethfq+WqW8nsoe1mCrrIoIrOD+oJL1zbC51EffuB8eq/PNYNR2i0wg/WZLnPOfd
2w4YW1KZTsNLjgn1XSo18ZQH3feUFJLz+gGMIq23lh1io7OskI7wH6Z8aAoaghnQ0pAsEChvX3rR
d0MQKxLhnu33YrhUff6gp0o8JYzTwzYI4bBF3YVBP2HKNL0f3l1/vnNLWIuTMYQrVq18dw7DKJHu
lBnli+7O3y1tIDA5ODmqz0/4cM93nhXGvubR/0sdxhlm9s7RdPMbWdv2TWNTyNrLS27J67nE3HyM
7iIkvrKR//5BQGVuLX7DBN+7xvt3bvVVUAdkvr2EkfWDfjj309HSNvWEVjNtnEcZnStn3IMTfeG0
trdr+bFervYi7MqF/UFC2xrB9na52sxwLENSfjgcCO/qOJl1lYuVPiIwSyR+H0fkT0mYm+stE7JC
ONv7BmWIJXEktq41o0Pv3DWxz4AlAkQW30clX6JSqfMs8C20BYgdQ9NpN+mRc+haSJ1tbpwrNcOB
FhDQsYCezlU24tYVf1cOl5ujlw9t2lQfxBC+ZaQtx66Nk/SS+eMwo4JK83YrgoeVQ5fO+cvaYq7n
Gp70l9JFCrJutHTK1cEpk8sUUFR+cL7+ub+IJVyKKoNPvVBz3v7tcSAMpWlp/rI2h3lh4VlgH9bL
XJ82ic5gpFhOttpKyaIA9Xe6+bWNPfqo5W7W9Vkc6kZ98E7e+fGy7DBboVhZPFAw86Byf/tYIV8q
rUwNw8C6J3BbmcFVLDF+CfT+XNkUwEu1PRHIvZ+mBOvZrNgB05MHXpvTXUSDsx8Ch2Z7KQnNSR82
+jBCiZ9DfCVLrd8DLv6si8k4xRzYpCOE1xxBv87dlBmEEWTtLUlZEmUQcg4oDX5Wec0l8SCQ/P0L
mG+/wLrDPIh2dGL4lnCnLDfgb9du1VeV04KCP2tZGVwZSinOBRwHJn5S06U3o1MSTOkQORHnnV8Y
jXZ01HRdt82uq1Luvz6OtyPjMysNcUid61tpBt5DiSjGNrp4b4v8e99od4bpjsdBp8+eO434baUM
PyVnNq0H5zzytg6qlg9JnbrHDpTu5CSR2hSG9Q8AvbW3swJDS6ZUqaUPx2Yp/9uORiZpxgsxFmex
XFkEhAb7Cmf/v7+id5XJ8oqYArM6Wab8h/96+4pEAXhX16b+bMbDHpN/6a+1/nqHwvJaasHc2QSt
peP1UVAN1PanYunAJtIMNj2083garA+upndt0fJUFhuW2C2c45cb6t3GzSHoVF450Ucv28FMNTDR
BHPPopVPvS3Sa53Ah10D3rAllRtWfCJvDYrpnRlWH/lcvYN8fj2MRXUvqbrokBY+3u+rKMmLiRAU
I3iGtFa9wg6rjw7WAnG4sRLHOzgeY7/UEtWRNhu/6IgZZV5SIntp96oybxsOAf3UEH7Xo073XWa5
f/+GxvI2/nWEU2SQJUalAZDGi1uw4bcPyDecBzNLx+f1bJFimdwmmPV0GU4Kw0BtZzLTVJ3YU1Zz
IdthdbDK3D7EzQAp3DGQ5Hq1ubc0NG75iNiHT+qP7W4tRlsId25k+GNjPmszTitycJ2D22FqQsbe
fPhVsVp3NSP8x1KLj3//desh/fbXGTDtzCU5jQA2aIdvf12R0+pkzrKJGQDtxgy03Q5Qg+W1w8lh
GzD7Sl8PnZ7x1ARGIjR724dRcxiK1LeKND3lS6hGYCL5zgzjF5JCBo5xKjsLE3q9rLd/f2TzbWW9
fBCWi0t8JCxJmBbrP//t3PFkZApGScOzygpjZ6fytgI1unbdiqI1FtZxLGv03AGjHuIMCxLVzIcm
HJJtlaVIZphD7EhMNf0ABHXTL+1s5vST7wh93LnZ+MD8Vdsyvov9tePpdUds9DTB20Ml7aWxDpp2
1MxpIksRjW3fyH0ly+ExhIi5bd0Wg1QvuqoM7FMJb0CCl/b4L9jWazkZ7GlEpQCMoIeZG+9TQ28/
+KLr7n37RfHgMiiQTceyll3+9ovORtxOeVYAesiO8JycbduUzv3oohyuneKgxE9LN7GY8OA1aAaL
tWnl1tbMetek87DPXIHQn396Xu+q3BNYoNTG9H09tYoJ9dpQ1rA9bCRsrd6LYyy9YKP6rytyGQx3
U6ia21GYp7Xuk0z9enNOb7gZv5OSt0vCSFx0WJLrRRwQIXFVV/FEdJzzwVL543BhqTg6WCFRGUDh
YBxv34WbVHZRD5N6ZryCXU/kEGmTNh2dYX9PftRMfwNhde3oV4g1a3TlD5V8NYsMyXSDw+3SMa6/
I9GLBFXppH9wHMvlId5+MFvwV7CSF06R474rr3UOPi3Ba/DZiZ3Bd5sAr5B0avZlHX5OvNi4SwsH
98sqxd6B2vqergJeY4SauCsDDBplFvuDq/9k8IAceehZyUhbtKa9H7UYV2+PMXMRVJ/Heu72f9+L
q87i/bMvFTcNpQVY8x5hM0E+RG8s4BG8IAxicIr0RET6Ux74IwTh7VrorudBoWMOQ5DhZ21MJVmp
pbwmW+uDB6IR/ONtrizsZfTicaAtKZVv7pNS11NPue7zaHf2Te+M9yv2EN4E6fxqmqI6r9iMlrSE
uJ/WZ8mmib2Odt8mkHXjeANC5Ha+NJ5df4IxzXRSB1RtbW+4a4vkR9gMSHmW/08w7aXs+wsre++m
6iyaqoA1PFXbgTyrw7Acg4aa/yHaFC8yw5v8EHeFSHBRpdwXljlAJnCG8eCEaD9hNs2HtRtZoar1
5M/j2b5NsuDK7YILA2vEWEsBqVk9JFTzu2a5+1hHFFlrEWcfdttaKiGy1LU4wL9gFvvf7S2Hmr0H
xtvO+LBtZ1rLYxnIZyNNpuP6DFPVfh2c1DybViwOAXI8r+HIkOVjl83Yw455XCGQk2BWlWFt4za1
tkHptj+MPFfnhIE7d7J+jJwpuNAXnl0dEjfM8TNYPHXgWKgz6ve1Wp+YEG8i2+0fpd3/U8rkp7GU
v4FcRs6u448AeZ+LtJMEpmT9bnQtnG5DMe6BePMrmGzmKbXy/iosOqjkwfisSQICibO7+9VSLRBe
bJhwgqzJ3q6wd2dlcJ7S7KpmVf5Ya41l9BLVGLjANfPnMtB9WRYkMHZ49jtxkJ3W88wOJ/hcWW0f
2kRiasYcZ1vUlPbLyKCF5rCD9DHBQHHRjPUDirtxwA0hitWxSnMuy9hId20cICSeqrukxgbKsl18
7j871MWwyKfmSinnvs/oStzewgUtZWANPWa8pkdF+TcoGP0a39aJ4Z3ZpplR9cKRklr2GCfNtk+K
5iEu1MVj4MQF02OWm5sg8+iCY6+4NJwe1VxDAChYp7DZ62nMTtXsoPA1XSgC2JYE0ngMppDCM26e
ACxgxy2/r/KKhwh8eA/dKdpJD9fAX7Dw8kPXq7PVQ28Tj7LYTjp0vkxzsPMxvBQtK7NEaE3VNpxx
2UoreZiWgdd6ICxTNLkZJu6NIEL9nkaa44NI7qokSG6T1Lh17Tk/zQHugGsrVC0/KBLVK6QZa1Oa
uGjopJf1VcOdj6w9qYdtPSqKKpl/m8TU+lMFdyVvu59hRPplIDgkoX956NLgxsVFuA2jI5KJ8hSp
+hZwVWxzCxOfuejkPhbBU1hJ5icy+BRaptqTWYZ9bijdXwdaY5QmOavG0Ywm8WTAIDL14TQpJN7I
KS5eXOU7uYBKnJh4pSTzQvGZlsKk3tVd/9PTP3ly/t4IHblmFiAx1xusTXqZbbo5f1hBQde2Po0L
ihbpzLLIcsSlp7QusMz242hdj3Ejb+IB4/8xe4SPgjx7/rQWLN2UnVPVjae5gUGpdeBkZIJ211ox
P4t5oTz2kuYyFA6NaJH4gUmyCg3iNlvGWlYYRD4jb7xA4CxfO2Wd7NWU4c6Wi5dU651LO+PmlntY
NSxIOISU6aB5CS4OXmaesjovSHf1vq/fWW9n3nM8nGJJYkFvY0McyvJom1qBx39k7cucHBNDFtHR
JK5w5wbZqxlQE7eqdsiFAqdkQP2Psp3gkj3ry9AOHtcXSPlPHRqPMymR8TYuhmmnwWw/92FW7k0P
jaV2P6BdeZEtJjfeYiZBJO08X9Ky7I4WB25OEbj+6yV31tZKjPHYYiLZzmq//s9RWHLbKuhcDdFq
gFX8FQQqwpv0PLGHFsWy4PMGaZLv4qINj0nDuWAhScRYA+2O29pqNxnNY1Vq06nScIlZX+y6mO24
+lI2RG+nfadtulhgkGJrrl8jP/Zqzb00tvM0dBB505gUPKJGw5u0PbWWvSmhlumw5n0BPEvhBfuc
luqUaSHpBRgNhXdIlIzTIGzU7lN71TgOllAp3CkvuySlxArKzfFrqujvln80OcnXsVW3xPsC2qTG
TyiT8rTe124BvDgM6pFU1vNoze6FUTeXjo3UJcIuTje09iEtTqJx2utRWN8Kr4JwpFJxmpmN7mxH
q2D4lSYU0paju8uKQ5ENDUKUhZHgwbgyUn3XltPkywEqfjCCmBihyUuGy7ZbcXNhD8ZpHUyli5Qk
Z4KQj+bWW46qdcIZOE+jlw+36107Q3Hg3CIzxOMp1/8prRMU7a5W7SZofHu3IEJkHM1TNepHaVbW
pqP52echHqhEtWNjVrmf7DDBjyyzG4KCrO8kh8P5Rfsj6vRotgmmTtN8sULzs1d4+kUaH7AM/gAN
lkw3CWeJu8NAZvQeNLBaEjqtQo+YWmrWnkPnERnEtylD41orFZ9rN7vkpYSvFLs7xljMqldEq7fv
kVwYNKVEGf+9zmMU+GdZxQzDZjzEP9MxkX1bVg0MvOZhzK1nqYrhALpPCFJXXHmyy3dMkW7X5thu
ofZlOtkwbRn80OXTIEtGWKCVd/nofR5iMd4nC5VBR+PC0FZd1Vp2ldtGfVIGoTVOYT3Wjr4r5vqU
MJ+6OK2HoZyr1FENrJyxhN+twTzerIuj9oznQBdYN8whJqWDcVd63nQ3D8MTGb7azVy38OsyrzvS
td5PXAt3js76s41bbpFqXwVORz74kitZjM5lqJHX/6quuPqGJL+Bct/vzX5eDhXronE37SYSd0Hi
csisnXsylYWiVcUYl0b70vG+rci+WSUdRqQ4Iok+e/Twyb4vqxTDrF59XyfRqs8AnxuZ7iBGpvve
4VBuhLHT+cgX0tK6Vtg+TNxTQpV7GUrVfUMSdku2OUdOi6y5qV3jRmmPjZ49wJcPX5kVYlYVhOlD
7eUwlS2N4OhlnwkdrnRBy+DL+3XDGG3xIGIYZO1MJ1d2bbVfX2YkEs1nnIWHWCfh3c/zlT0J3HSj
bZwWKZc3gPk6LUlaPTiM5NRug7Gaj5Ae8XKg5Dx7svqyjLxOSXE7d6R8K9Gi4U/dV9SK3U08ZU9T
d3YdM/5mV9l1k6eEZ0/pl6L3ypMaHws4zqNkWoKQC+RzXsbz6ybORNVupD0R8AXP3klwpdE7PfFJ
880u660VdhHh7Q3bcTnPtZlrCsD0Kg3n70rv8ZOMMgdjBZRv1evcpj9XLsDczS/MDGw/jRJgnKDC
hjS67dwCNbXdNYe1cGQmwqUzDIjnaaeoWmX/MFXZ41oHra94XfqlSZcvhw6fCVPZ29pWDM4y62tp
D2Q3cKBdAvvgpLV8Cu5pan7gL04FNTY4VtYa5Ptl2L5emVnjuX5qVtWhdYwvdVVlF6FD6XA1bOOE
dK+TrMUKQWfiDAvmYCdY60wJx33L7cXledsGzUMUS+vThP4KidwXu7f16zif5abOdbILUpvsmKnD
LheS02aco4OODO9aLG9OxEtSr2EWe00yjB68DP9JT5/PKjmlKtL3zWTmxzFU9r6Q7Q3h1Fg3LWUd
7OjHqHev8iIyfbczmWrVhKUjofhW8ITjMPlJJ7iZAPR9J0j3648lWJu33LS3pL9nV32ZDedQS16V
UPzxAgZuRp90KeT4spwxU4+gTeuK655E1eu5W944QPMmRp/1NNvZ1UAMcxCn4sl0vaPnWJg0kuJ+
ZZTlr2/J0OzY1wZQZ38OmhgbG0i2d9SY67rGgRFS/yZlZZ1YivGhB9XbDLhQdV3Dx7MyasRUD4+s
BHGVjdYx7dNPsimMT0Hudy7B9YOKSPuysSUs0p3yXHGnA3Y8eEVx3y/KG0iDt33YcEa1zqcGO/ax
De1HZF8L4uddLACbTu4IcXZvzTqettycGCv3IOuJm/2oHFC2dOjnW6st4F8N2L31C/DW59XJyab8
2MXaSxhKZMKidD5lYBgl6Hyen1OhBbvOXkRwqZnsxqgU1x4L/XYy0/wU2Nkr1FjMzlo1XrkYZzJv
p96OUy50wCR/7YSqpMmokmq8rIdIbUsrLg9p3XqHdmYCu3YDpl7NG6v7p7GDeD8pSHKgJshaauKG
5YCzf6OIMMgV+dAGXXbe16fQQk00xsQ+z3joLlve0D5bhYEEojC/IfOPzuEEkIAKRdtA9Daetabc
Vm3/VGYqfxhK78rJdeyMDQ/+ss2EfR3yrNQEdDP0yrQF27h3vmo2xpJzdU/UOpILzpzD2j6Uxg45
LMIaXsTkPnoIMnYqzv6pNBffrwLWL8NRLNscuuYJ014tZZZZpAF6nwJkK2zwgg5/Zj2ThxJXEKtR
7mY0e+/GjjA/Xka7Qox4Rppxc1oXPT2seRyzutpJZIS+o0d3pRMk4Drya1R6t3o2sYz1ykd5qR/p
one8TkTY9FN2HQwHZtvtvq0xhx6kdwedz76q0vGmLiwoXml27fGhlhtN3iLcuvwi5i3j4jpDtiuK
5Gzq8xcYD8yQuvq6CCT1+4y/pRgeZ9jhVOL04naMewulyD3yDQzCl3HUejcmRrbgYRYPxPh8W9id
3Bb6f9Wt1rAonYc7F8mFn0WhfkpuCIiDRRh9YxJ8q9uKfpnJFLIn7thEoimNAwwSIrJTfQNd5AUB
6KE1LAwSGR3tRY8CvoGTt4KPKzjSTtM5tNr0JADHcMVtMISyaIPbLKr9CQr6LmlIXNUd88aVQbN1
YZhvU6Ml9mrBelN6LjQaNRE+0bD0Val3W7hbOxb5kx1DqFmP4siM3H048kfLsJq2Vu7gUDY7P1RD
aJ7XhLdw+pnbgLVlGLxmNKuHbChjfz1IPMKs+1zuBGeMD+K/6+1vEbXIzdAuyALp5GGDUxv9JWnX
2zmX2dmSvdzMJNCvDIo5pBoqYGFuoUedKgd6a7lc5lo9kOcWJCSOV95lnJztWGrYcXjiZ5sHn1OE
UHs5sD2ssLYIGUR0XxmEa2hlTBsRUCmu63GRxkJxEl+9Ob0DL0DXK1yFL+zCkNKwuA5mhQVZbd+2
qRpwWvXugsGgarOvhcZNXAwDeWO1ja+Ri17ObHpMrtQF7iyGXlCRr6rKJGBNhnej07+2UTfvBntq
bpWg62ZcFwNK0eTj0sQBcNVLyIV/L1ffTqaXCQE2CrphwDyTOnTRd0NYM++n3GKk89waTbVFEwEk
mnfouwLpBzHZiAX6lpPXIStGlKL+Fwg8I2CSvDgYGI5b76Z+edjAOnR6XLgGPTsnCPxJAY/u4jzK
Dk084/feyerUBLO1y+rOPAVSi8dPysjTZ0R/fLghDujrPNZd66pHx8Ctt8dFLnJT0vnckEDHNvZl
k9x58xwdDQvefzZyrGtOzcXaDfhGxgqr2Zjmupinns7esa6Y0dzMIE1gQhjorkQR4aFj6bAm2K7/
yjDF09SJXEzQtI/sct6Rp5ePYjNuROHGFI3pxHsWyYRCKUuKIXhea+RxjMxDmOstpDpomaEaQBet
wrLvE3oizs0KQ2WnMzZjPOYI7LiToONfol47D40lrspa/6RXDGXGNg4PRZGQx2AyKWyd5mIgmvh1
8iosDAcjYnKGhaIW4eLFyPCieIc7Kavvekg5+felt0693yHiMJR0iI+4iCzxK28bJSWCpU+yk5ex
G5iftlqyzwzC/DzignRa7zCSz+tJWuaMqT18bmvb8JEMZgdqZjaXhmOxrXpKPy6af+3XMWsewnbC
3tlUtT9bpD8a00fTWOvPYeeiacBAB4qqxxjoXZvXg4KKyayylxbUhqRO7wQksvl/X8fKERe58by3
5LcBP5gHI4L0CRSJa3eH56lWYzy9Fs1oKtP7KMwQBqWgjyupWE++xM5yV1n151SF7a03TQhY8PNC
0AuJHIBv/bXDAG6trObX6BMPjm+tbbZ+JiPJKRO1h6LHHbnz2q3iOtk1o5busyn+tnYxo+jVpUI4
CNB0XjsDMBXHmJyXnqALCn+9t7T7PMKr64Pv/ueZg+4X4hGDVA8A932DnKdhHBnQ4p9bfPD7AAS9
xqsz9Ea/CyhP6gImdFeJXyzKzo29nYZf0SmAfHsoStFtJpFW+7AqkDTUqXpoI+1xbCdjN01hdYm6
L5XCDa9pFCkCCYc1JZh5cpjYwwndsHCaq4LPs5KsPvhlywj47YqGRm3D8vCW8RQ9wdsV7VaDSpxE
D55tIwVyjYpDpJe70ikjJK9MxyAWgnr/J3PfteQ4rmz7RZigNy8n4ogSKapMl2lbL4y2BL0D7d/c
b7k/dhfVM3dU6IJwNp9OzH7pnj0glMhEJtKstTYPNCa1D3Nc0N/RilEkmqfWjt9Wxcs5+j8f8DmY
OFc3fidtgL2wowke9df3/UbhHptFVXttvEajkrn2r1zUiW0Wd2wq0vzTOSuqKrYWVkjx3WYsN58R
eR0RbD6kZLJ9ZAU/1QA8Cfsu+WG0SAMjzty1ParCZ1ONmuxXjOXCMQdOZhp55/B4Gtt91qmAtFn9
5lQDLI90K9qZTb+r2syec22teBUAtb3+y1Sbb73Bb8LQkX6GB8Cdev73Fz+tTmmv0DLNPp0l2MYm
mgUmdOBO7hTSWjtECShfnfo4rZ6eJkrvLSool6qvs2bWPgJiw0fBAumQ5vfjH81TJq31gBWad07Q
ZLMD/6GlAJlvkbxObUB4KQuYTjCuDq8EmMxxHzfLtxjtDcgkLooXO3g+np/CZTMpmBq1kqNh9Cl6
gQCp2y/hsObqVd3O94kO9AKqxffnvktzQmfJMrl35/TEWUPQDstCpPES9PJ6WguS3SlBOR7iBMJm
qt2gcxKwxkRFjbSKdNB+AHsThMNFd9L7yHoeMRznN91cnM53Alnba0ht3Zy1lZgAS12Y9XxW26Ru
zT3TZ/CQoBijOOjDrdjkYYYvCc7BelvmwM+ZEcTi5lCQZjZbT8EMBmFz9H7sHS8dav/c3ZlZDag4
dADHr2+nPpu+6DWcmOXOIGtrS9u30HWMNuD351A2czBmb2DiHnWTD8Qp1NuUGl+YGedBrNCfNMlH
P3Wzn8M83p1Df9LP72MUHJu0waiy1jl7147QTWg507GZoi89m5c7d63HWXH/Sx9n5XZVgvRGVT8M
elPfnM2um3XgIpeWe3/+ozFjpPv8aDv/sY5H51ZJbzOAqB1N1Mx3BR46B1YCVMZqdK+wzeh0jqJd
AMa00aicmnkBXrf7ecIwJypp5GvkgPYgb7P7eQ3FxyQFc14BlulqJqexjW8SNzP8ca5/TJ1ReedY
oJiSe92yQF1k2Ki6R5F1SNdgmpD45wA4Ia91kvEdypymk92ea6MKSmuH1F5+N6U46wCAQdwTY2N/
mwJHyCdQwetGZ/x5Da4gHLja16ZDYHJwnTJ0Qbf9YLjd74burEex4/xUyFqioRJp1nuVjvukBfGH
0YSNi5HtqJrXZwHzzo1W9jwCHl1BJQi50XPLr0M/OrQkKD4iND8XD8/CnRTnUxvpRnA+lDl+imLk
9FC9REfJRNx3aP37tlioYFhxm+zPIU2JRqtd6ahAYQQgEybJzSfIbGfY2XdiYEqoXhuVrguEmxRb
AzoXzW1AYHBchNnAO3l9vw5NPhlWaQ2fGHDIbrIRj19MvoJRwFIArr6OaE0T0rtu1WP+KI7x1srS
Jjxni5z179hcFTfpAAAfvWAw3TWJfd7i3yB0D7+dFFDpLpHtuD/+1/uqwP94XLvL/+K//mezrcL/
1/9CjDwb4TXAODBmtDYeonDqIFwRD7r+97f5Z/Jq0vWt//736Ova4vw3Qo79FwbUzk17eGKto6v/
IuQof2HozbLQ04LuEGTq4cD+HnR1/wK+mGMrKHJgss2xMK1xPkBgBb460H//fDmSySkhmk5VFRkO
BCc20HoQpqxh2YUnnGIzGknNXoBJUOMqG3KrQSqgRXYDJZwMAToAvq2yDmkXAbxdn9uT3qhGnnhZ
AX+EtmjcuKBpQTWubjEZW7VAmxgTNIuj2u0OM/iIFsyWff/P9RI02uUza3/+ZHdfa149/xeqlKng
GXtFhUr2f/8P+ip+fL3Uo/N/9FtvcGn+5SJWcXW8ifBCWl/Fv/UIw9R//qt/kBct5S+EbirAmUzc
MhjZQL/PPyPTjvmXYq4dmaaN/noEp/8R2NLrmAqd9GekJXzqtQZZqO0CZclgQY+ZZ6Mg6OLAVYUi
y4U4/tbcS01d333/RtH/Lo/9XypoNjU23C/6lvP4aUDtKDLuk8bYdc67aUFH82DIgsPXT7h/P8Rd
x8B2VKKaxENQAB5QU1607CMD71A3PGuNg7nQamda9zWyidd/1+vC4L+f017/rnHQ1aTr0j6oKarT
CdK9nX008y6Es/90/RMi0XEeFxgTyEw4+RAALgrJ0BvTTlBTB0WTieGeyvBMq5Uc0noYbx0S98RZ
Oq2IVdTLg9Joj3mLEtxYSpYW/AiFu6AsvcuiRh+7IJsRMmnuS4ychwp0JLNVf/XIWU8Yr7ouL4Em
r/fxpapZujqixQfycuoHPCThiN+NWnh9bYGE+LkGGhdGorRYO3af0+WbEkum00R75nJlmIvLFW1d
VwGJIWKEQj8ormQoQ7Q2Z9nRjHq2M2NtOt0o5GkinwZdMuAjWpqz6grZ+0qzsHSuA5fkSS+D2Lzb
JmnOjpdlVFr42y6w9Hnf6fFdrii/4yIENW97TdGueZudp6WngIHBdH6JecOXulBhsrKHt2h1zlyb
CfNCGtr5A3dWTtpi36SkD4HkuFEunI1GSKUkTYLl0yiM5vu43mQ16PN/bTUZYpgGUSw02zhl9OOg
BSOLJcb/tkgMl7NIguxDU6QVRFI/jmOYJR+ifJM4MDvxetslK9CR6UIcPebujSbf29mPLQqI+cXX
K8cNnG5EsWlzAAHXhyT7fH3dtz0GsmTculPmIO8NT0iGZwVDbCgaoiSIKcLry799QwFj5fXytZNX
Pbr2p6DNC88AglHiyO5w0TFyJuk0CZoD+tWHu6EN0kuUdAj9eH3borU5myyr1MJkKuC5qPOuKp7H
EXzFzUbV5iyys6maFQr2PXffzOxzhQl6tukCRAvAa2kjPaFrmD2cENZ8qxtrVxefANYnMRuBpqyP
l0tHNiONkVoJQpnMeN8hIuutp37+nrUSvyDQFD5Fj6eT7UYTxKKik3EBzpoOGN3rp/m2t8fz6/XO
8crIVDWGEio2ePIw1z/H5NFWUS13zY9uTe5HslSSiE8kpfXvL54+XW3Weq7hZzjOs5LdO/p3fdo3
89P1XyLQS4ezVmKaPargOIMY7A1AvAK+NXiMdFVyxKLlOWtdMD+DYVhsPk0+WLWPhs152KaaDmet
AEuYtBFTSdD6p3p8sFuGHtnH61IRqQ5nrehDKntAiExBY9TItejlXVJqz9fXFomEs1YnzbUeIABT
UC73WvfO6QOjPF5fWn37cQB8n9e6godA3ScZzNVp3MFTbfUeSvqegj6uUmeyr5EqHErraUaPodJl
mcQaBL/I5uxYX9K5nHWcBAFllfIhjgA5KVFPgfKv0FyXyk/KuEJrEA5iGtV9VP8aMGRbGBiJHba5
E5uzZCWhyHioOU7DREINljVqG7fO2a3iUAMlbwDlZfEdq0J7+lZWmGz4ev2oRTJf//7iVqiBQh0N
gGkMrPo+zT4P+sl2JRsXKL/N2azZR4RGFq6ENEWa26YETLwVSOivb1y0Ome2k4U2EtJBLJoNBrd6
9AFmIVlaJBPttUxyJytsbTD6oEJDzKAbx6qpfGuSPb1Xdf7z9Yih9NfLA345qpcUO48YsDOS01SB
5R58SuxrCjANWn5zo2qjRXF2PFBMlxjD+in1S1/7VfqyOJKXmED+fCZNMZtpqWYsXWHCkfqZzCWK
1uUsFbOaKO400BqT3JH+w6Ru8+I8EgiIYBZ9UiNcLvTJTk9AqNukhyu496UBYXQdrV5grAgGi3l6
Arpr1PGvLy3QQ4uzzdYEOkBrtk2gGuBIAtAjAY29LQn2RHJe//7C8FPVdOZpDfZKogDqFmP0/WOb
DcrnbXvnzLMGPiVRLKhHXb5r9YMT+f2wceeceXYDYsmMQuJVm6EXzwLGTO9f37VIKJxpEq1qrBmE
FgGaGAcweXcS5RO4H74mHuXgirAHbQhc4G+o7EZD/wEgi2OJvxYszw8xkimn7bTetD1mThUChI0P
7XTI0cN0XSwCRTQ5m8QINFNGByzTeg+kVxd8u3OFatWycXnOd7ogg1hrRkPAAFIxpt+79CUeHq5v
XSSa9e8v1BwzBCAVyfQhKOlXI/6RL3d99I5ujUv5poEcuMoNW9WcJLcAFVdcBpzMj9e3LlBGc/37
i62XaOzMWQ+p23qqB20JohrWoffq+uoCL3SGFLxYPY7Sv+/ZIUNPDeg2HPJzmsC5RW4JUbw6uzGk
eQ3RL+EsFkMiddVH+CWjhQJ9NR50XZf8DJFqchbboGvaReEXOar+iVXHOv3Eqm2h0bn56UJCgLEs
LKsuGgA8Zh7Qm3cm8PcXKiPFE+zc4KJdFxP2y4jKZjAvgCmO0PZZKAc3irZdOTyCIKGjhoaAZAj0
5X7CaIl+l0b3Opj2rquPaPeczc5KBxYh8C8EmPzwqW3vMEiGNsL6sG15zmznyCV6pNEuGIovTXIk
6bNDg21Lr7/o4ljnpTBKzFUPgT3fT2DJNJ4m2XNPJBTOYl19UcwiqpqgMfHcQy+G6U3F0D65Y6m8
bNs951edDBMe+KcPkkF9AU0WBp3Lx9lRJXIXXJcGZ6luu/QYlM875NfpLkfbI3Dq1SyktiRqFEmI
M9dZBYL6UGD9Qbl3ilurvYtlaRrR0lysW7t0JDEd0OzYFwcMge00B6OjZuxvErzOmSvwVZ02Rcd+
MOnObRQnP51cOaLr4tP15QVXpM65WArwlgHoGk1goEkV/RMAUvm2bWXOUjH3Wydx0sBSu+9ousVd
P0rugHWFNx4yOmekem/ZdKlwrQMA1W/SHxVYEdL6oWzumcyiRGJZD/vCWJ1CSwrH6uA55kwJwE0y
7iunfLouGYHG6Jy5AmzLrdtp6gPFQTOKbaexB7g9fQ9IaFkILxIRZ66pNeTDEo994JbwqUwNy8kE
VNL4PGpr979BJUfBTYP+U181eOiSET2vZmRXLahy4ycdcDs7zBAnd3HY3GL2X/eUXR1kncTpik6F
s2IXIGOKiam5QAFtAeit52hXOdb++qmcK+lvqRVnyG7TDVS36jZQHoe94QH67Jj77Jjcql4Lkuwy
SA92eP1bgh9yxuO7UC9KjbYY8g6UY9NyN6ZLv1MHdEZtW5wzaS2qKqWLMWViRyB1Bv88S2QI6ALN
5ScWAKKMues6B7c1UFE6pOlDd5S8rgQeQOOMusNso2HHEQNqoL3XTUDh9IHWn1Cb2yYVzqKB7KV3
i1MDoJKttPTr/JXsPhJtnbNnzNBrrI/aGkTcNzYFYJO5c/TbGK5429Y5YyaYJ6wUTLKCTRJAe5hZ
x6iQZGnR1rXX91xpx6PuTMDOmihImEvm9c6Hub8pzK0aw5lsMTQYxc8hm6b6Wc/A28U078QqyfZF
dsSZrJ0OsQ1mJrAlmt8j/QHtC5skzlP0GqPh5FqDdZXuqQBPcCRRQtF1ybOmJraZzGBKY8Ho9Yf0
AW3zR2D/7br9BPJxehiPqeSqFFjqGXLq4obJ3cZhqTvXQU5eBnazzHexJfkRoqU5S03Q97S0iYNX
efpi9/HOok9L/WGb4DkrjQGBsGRAHAeAPRqmG3oimgwpT7RtzkoX9E2hVrTUQVt/0cqvLXvK079Z
DP/DjgXjjD91Ie2irmslSWKQ1jLwRHY5OGrN06IMksMUqPkZKfFi+a5b5k7BOGqAUrqXZwVYiKxt
zzUeGUsd9KXsQI4XdM33Ln6OkCeKyKmVWqjggjlXei62nqYgB1VNrJ9rH5v8htL2kAHuxW7cw3WN
ERwr37jURzPBaBa0sQdLQtGBAhTo6Bqz/OvLC0TPNysBjBOQ7V2O/Rc+hkKZI9n22RDfiDb4TiXQ
bC20ZQtU5tHerfFGvtf36T7exYEbtIfFUw9rzCGbORSJiTNaBUSDYArEOTTVx3oAsxWw4mVFdg5m
7f8HgSsl9WW0rPTKaCQGhNQdVN/yUr9GaifyEm84AG7yWHQeGyWmcFbMt+TGmXE0Y0w5Itn6rSgw
b9UjYDwmL78HqG7QyeoXolPnPG4zdUAZyPCDyvbgNr5uSrKConU5d2sCDUltFawboyi11M5BM6XQ
cm8/ihTO0VZZj3QjmKSDKcdk4aOOvNF1C+DwWP89Xc7J1jUYioEFh2A1oA+1D7RqCDx5AMWZByJF
2bmuq/15rkCkf61DGVXyqh7wlTRMjsWJHZcTCOSOsd9LfsfbTyIM3b7+QNpEOubUbLzT7e400/lk
YgQhXWKfaoDWqEDDeV1e64bf+iHr9y9uvJaMil4s+CHlbXwEYkKoByRggezpIHim/IG7A5AC0Olg
Eg+Cwvr77IV4QJ/p9otn+dm7yMs/g3VRcku9fWvofC9Uk82wtXJqwWOHuUl2Avn5Pp3eXxfU264B
XFKvBUWAVeZMzqpXzAaFHPA6MfM6vQBk+fr6os1zRlw4ua2VBtbXozsyg1sP032yur5obc6Qyyqb
coB2sKCybsop3XXNHeAfJBoksDidn+GpqYXRYJCgB+7zeMDcX1De9IgQgXK7J3tZhPj2XYS29Nfi
10sDdLD5Ag44gBj3ae3p0j5lwSUNlrzXa5cgrjdNgIMizLWC1QrYDTICIa6MQAoki6XeMDO+O8oE
HXUL2NQ2AEb3ri9UwADJyloCyfDdUZk1E/AazS3YAt4Bwwx91tcVUrQu54OjsSzZkEAqKF3b6WNc
SHosz8+St2SxaunFlaOlgDABLgZD8/bOCZCF7He6b/v5XjukPuARD5qvFge33Vk+dCokkthIYMDr
zMPlZzM3d4H3Ag2ymbuz8gcN8D6V+gCKpm3y4gyY0NQCYxN+1riEbn0ArMv1dQXxiu5w1gtb0EB3
j1mKdj+dMz02eKt2oJl6iD1QPR6nd5IPrQu+dTCcUy4LPJSGESdeVrvZY2EXuPdL0O3zJ3wokN3S
Ir3iLNlUNRTUc3xlwJBjDB7obJHlB0SWzPdGFaXbT1qDMwDk6R5YB158qm+qUD/Mx0ZyHILt8z1S
PeiSABZiITPj4pJuIw+gRpKoQnBN891RetxkKEdBMrXxXSv3gGes4k3tezpPfUZaW4+LPG7Q/Alm
MfpsKZmHcdLriiPaN2fQuj5gWH0Atg5JPzT2rTM9F/3D9aXXcOcNleS7o1TMBBCm4nLTrR8WsFeB
cXksovbDAL5PMmcYyZHNTIjOlTPfqerBPNhC+ICs1ZsAXLzXf4HIPfJESq2jEw1z+iygYXJv+8uR
eKgy3pte5rt7cy/5iiAg5dulWrsCy1GLr0R3LNSP7c3oL4fylHsyMitBQGrzZpv07aiChDewkcyO
86MZ3eT0Xd88jt2z5DcI7h++WSpLwOKqgbg6WL7XYQGW9GfitYfpFyKJfkf2tkRWAp3iGdBqMEB2
NVjkA6r9ylXMy99q1oOLSp4NhO+5ktwTomubb6UCzkCcDnRkAfPbW+MAWnJv8HoEvkCO9eSBkcD4
+M6qvMx0CnKaNnDs6Z05NiC/RNJCkx27aHnOthcWkagaUyRzrM8MiFs1CMqcj9cPXLT2aooXgQBo
D8sIEFFYe35JlyenfjQ2RtMWZ80aXk3GHMGOW8s9ATUIZC79LbVr2eGKts755NoqrAr/rEbtHu13
zqm/A6HwA/21eCTQD9k+DwpJzktwMVmcV1YUULENs4Y3mXXM8KDJP12XviAe4rutxrZVi7lAamLW
3oMTpEFTTrtgXkcW5gnW59utWifq7S6D/muPy+c1mLCflLD3waYZqMFwKOGTabCt4K/zvVeAE0sI
tfCxbHnfjt/b5qlhv67LSXDUJvdCjkiTms4CA8NI60G3ujunJx6bIkklSXC8PK4VcWID3TLIsZMe
4wDqrVlsXJizXGNx0lKzAGuUVN3OGjPPBK71dZGIfBrfdKV3DDnkBeKm4RqSIjt0zAKc68G6ibc+
+fjeq1bpOnu08ZGe+a7h97KbmUOV+idFBBKL1/eORp2Z0hgBtREAGHIKWQkgwV1xih6cfRESZHJa
xLuml+INW+zV9cLOdtaTsy3MMzmDztNxGFKGE7eo4cVsPlEygndehpgm0lfOUbctIe3Y4uorhgow
wtH8dY6cxnddam77AXxP1pCmhtPEuDlc985sPlXTp3Z4f12zBOkovh9riYFlbdiQTRrqfukPx95f
01GyZ7jIKfO8rCmQ9Mapt7E+MMz29UN2Il5+AyoZNJweMj/eq+H1HyJ6ihjrtXjh3CCitXEYv2T5
jqfIoQuc92Zgn0DeEcgCGcENe+YSu/gEAFCpa1X4MdQ4pKlfMlCS36SNpIdKZOQG556VejAAE4fl
2efxwEIVgesS1B/B0oTwRZZJFR0456hJw1ifro40DQFof2qPNm6RzXkXvlOr1vteK5URtkZulfGI
9/714xUYmcHZsIbpfzBPYdsAXQNXxecpAUrjJHGdApfAU4kp6B/u0hJPzAFUDqPTeEqTSUxXoDJ/
9GeB5jJJFZwpyIifEmp7gDUNiokcGsB+XheNYPd8j1Y65ypFkhEXaGagixsgr24rcWkio9I5Xzwz
NUlTxWSBuQPePvxOfIqOil8eQI/gX9++4GT5dq2yYFmZJtj+nB0X+mVW7q1s27nq6ycv7LUsUF2k
ncOCPCkfLID2EreWnKtI6JytFpWV6DqQsoMelaxuxciF2lwXiODhp3MWOudOE1EH2pjFjz04iHXb
N8evpvkpT7ZFuHxXVlSPLVENeCwjc9FdQLV5lxeLJDkhkgxnqWaSWG5WIgxSnMKvwDUSAS3qumRE
qsJ5WgzRll2jwpgU0GRntt8Yo6fNEqEIFuebruxR7dRKn1dUxicteSDkVnPeb9o3Dxq69OmYsdmA
hRo/KOoAhpGAaUwWHAoEznddWaBkSswRG18UAIwPezTsSExTtPJ6qV3YD8F0iE5yFA1TAPb2d4Up
89Vr4PdGlknjDLPOjU6116hgzbACehmVbbo37xS/8hNfl31l1bi3vrL+rIvtu7qNx2iLr3SHtRQ2
HY0f2e2413F5gdDh+tGKbkieP1QrbTJTEx9he8VLjmDlC+yDjScpKLK2XWNn6rWL32EA/3FqGY4B
wXNNfZoF1/cu0njOUmu1dUpmzfBN8d0y39ps2bXRRsencbaqJA4ejQ660gY9AVPRiY79Lp5vUlkL
rmDzfA+WVWWGnjrYvDF5utp6xnyrAqJ4k2T4Pqy+7PXGyB30epLkewNKyaKxnu184xXJd1+ZQ5cA
GLNE/lafvroFwB9rNZk37p0zWgWQ0SoQ47F3+2bJPidREDefrotFcB+ca84XilhWjQb6C/jTWQmH
JExcyT0jinzP/XAXC+dMGxYLBcfAfC5R389966G8oR+r0PLnI+g7tm2fc6wLGfMInhUp2/lg0Rsg
sF9fV/TIOf+si+2bwMCdtGqVy2nxTV89Rvvlac284GGLFp3li+Q72tsX2vkOuvjOUKfj0jsQ03wC
Mx4Kv9YtO8x70AocIq86SL4isizOcocGQCGpgutm8KPA8sBas++8ygM47OM58vsJfyC5gQSPEb47
q1AB05Iu+JSBMjDApYLRN/zCl74+BZlnvj0rBkAjAhusD0T+dzH0KgFNA2BdD/05y1Cjg0rbAd55
39zIRkkEPZx/cGd30Qzm+/n8m4zTgq4tcPN5YNI5GP7aExPvZR0rgnNake0u3ZtaN5rhdDB0rbrp
0d3KvHhjaZXv2OqZ3s0jQUxO5vKQogyka4nEK4t2zTllBTRgeKtAhzXzRgENgfq+mTdN8YDS5rVA
8mTOjNGO68AqkWwwX+zqB5N1nq5CfSOWUFaTvDA9LU8r0i24su32s6N8rttvunp0qKQSLLhY+e4s
pSmmrjMY3kDj184A6ZkimwMXFf95It0mQ4m2G7vVxOYD9aoX6mNaqLurPBtWYPjlY3tHsx2auj/Z
D7KI5e1DBsbka2kteaWkteYiUUJOek29Jfqo95JSwNuyAuHs67UtBrYGM2NoHtEfqX50LMkZvH3C
QAR9vS4g9dtIzaDzgIQn9ovSgLsTHFCLxPmIRMJZq22llBQ6cnh5fAPaq2nB/LnELQv8D1hsX28d
vBjocl3PGDmdPTL/Xjx5Tjh4SP177cvIdrJWgrfvU43vyYrwrjM71qP/2vjRTj8jVntqzrwkv8WI
urcU/eG6D1pl/qe1aS5vyctcGtXUt0EGyoR5x8BD8TVt9cQFKHFR6zuDLFO1r9U57iRfFGgVD7fD
BtKNYOlDx1Y17wzzIalkDX+ig+dujsQEzd9g4eBr9DmRz5V5NOrn62ISLc0F8Gg+NgDvgnMf3U8Y
fPXyJgG1q8QeRItzYcDUV2A3VQkyHKavmQ8KO7nD4/V9c6TR/xQEwMP5WmFBfTbOYxH3QXMg8MvG
Cb3NfnssAhB7H937tTMYzMBe+uKetF17F91vKwVofFsYoHTngTb4cO6CFfHOwQSXDMlD4Pg1vi8s
NoppwLjxOryhfy/ukSJ+53rG8+KNt+kRQYZvbdRV7iqZEsdGlIFjn6P7pn4/yKIx4S9YVeHCyaEH
vAerzfkXDPvkJnsaA7xmvWneZQ/Ffj7a4dafwEUBWauD8abFOfTuAaRshS5xDm8qLbC9Oeew5Now
d/nghHUx+AbQX6JmDDWNSZZ/00dgec5HaBFSLelYoS0m6d/1IL8eR/c9U3Qfc7Jb/AQ+wR1uDFSC
ppiV9JQa+p0RVZ7qpocGTDvXTU8kIO6IOzqWnX5u7HHABAZq7Br0Jug7P1xfXiQg7lzrEfCqjGoA
somisMif6/ZZV1SgOORTIxGQ6BOcb4jnuWziQk1PY23dg52oBKI+7b00ryQietMV4AS4C1vJqE7U
UnPD3CDWrpnBTJIpWbu/LiHRAXB3tm0vKAg0NQlTEP6BRdY4plP9fjZL//r6IvFw13YRsTlhJU4g
Ndx0lw8mqMDBaNtmhqdIoVHWe/oP/+yAEen1RdG0utPBGFKQZf5oUTPRcAjgNQYMUH6g1YMGbnZn
iCQHLpAY/4iryym2lqxMTiXYFFwEaHSw9h2RDfYKBMZP2ihA92dU0XC32csti76XYLSLlidQ0HvX
T+TNYAbCWj98cauOqRF38YATp9E74n5JF4Yo5nGip6pgkk+IRLT+/cUn1Kmpo1ypSDiTCKSi+V5t
Km8sOolOiZbnrJqAIYw5SkPCYgIVTkO8BuPijhMfrgtItDxn0WY8T1ZPOxKOSgn2WGfH1O7QMxmk
jGh5zp5nq4ljwO2QEE0lnqal+2U09rO0/CZanjNoICnm1YLqc5jY9kEFA69FcnS1lZJHrUg9OXt2
YuZO5bikp0KZvCECEyTo4HdN3vlJPEkqz2/feCb/XKM2XkPUVOkpSdt97XRfQHH16/rZipbmHHKP
9z5oQ5z4RJT225hM1s7SW7LpZgC6/mu1B9/9pBYKTpblneck2r4H5Vxky/RStHfOcGndRE5NWixf
grQEHHlfatDebZPLqk0XFhuZ/WDSaYDOJ+mt1eRh2m16aTom/0hz+4UarMS2kyr7aE6AS7Kc5n7U
qCR6f1vhTf5xlqkOIM5ZRk8UjFkJdb4D98UDnJWkDieSOmeuwGGJaY9BX9Brt3vUzsEbOmy6x0x+
cCaJad7EQGw9MRtUleDGog1r3g96ESdflG6ZFElC+G2bNfnZGaoYpGtzGzdO83Pqk51Z3bfzezv+
vkl3+NeTWqPcBJIKN8yI+0Nv4q9JLnsfCYTPv4+sgRTgKIfwq9L1+pr5Zawftu2aM1YlHihg8u1V
bbrKj2LlS92WsjSXQCcdzlQJYMQTAgrxE4ZxD9Vo7GyW3DCmbFMcHkZ4rlqLjW7nhBpR/Cmy9vgx
B4BBbbvH+EkZJWJaGk15fKJMwewh2n1YHNqD7K4RCYfzr6DkAsljE5EwAtcyGJA8JZuOlLj7bQfL
GazlWjMtIoOessZEFshtwNZmtkyTRcwineQc7FBUZcVAPX+yO+e+UehXB+52o+Q575oYo6aOmkVP
ILT1lqTzp6TFhLsmEc3q5f6Mk01+PKY3iqIy3So7jUUaknbyLTKBjRkFFep+yMuTAib564cgOGN+
SsbOXDXVncYJrXT0KrzrssXdlcYscVeCG42flFE7rQOTGt7VXWmFSToj74dIk8bxI8SwCU3bMfmZ
mTibOlUZWihSRZKjPWY6uNhosq+WMd1myDzlYEyAjAhScRIadPSU2NjHzMQsuqxBUHQKqwpfeHU7
Akh60YOZPhl70C3Tkz68jObGeMTm7NhptQHIizCExoxACo/WMq9RFYlTEW2ds+K8VtOkdTQSdrTZ
0Tk/YsLRW+o42KafnBGDvD4e0wTLA5I6sEl+r+kwtGo4XF9ecEfwwzJNvrhk7E0nrHr73kI7365O
um2S4adkeo1FUQxyxLBXlt2QLftxUIFqUm+TDD8dU/UGOFMzuFxQdB1GN0JhTNs14ybsWAeM0q9V
cqnSvFxcGFWFTqmYqjdkYduMiZ+E6VjEorwwSFjXxRFpn3fD0P9UBuXT9TMVaCSPM6zaqAEoC5aP
TOWhUm2/t5T3ABuW3M2i5TlbTVuadZk901MBUBY76/x0jMNSkdU5BRrJD8RUJhlp2VhO6BaA6bDy
U0RkLM2inXOmWid5YlvT6IQMszYsrncRRnpsUwYQJlqeM9VJbTqTlLUbInO3V0jjDxkF4M542Has
nMvV9EXrQVnhhk6r3y6V5YEu87bLbYk5CTwVPwXjJnoGUr/CDZW0u2l7DJjZ8U0BSslmkBECCI6W
n30ZOtB2Ow4EtD7JsxYgvoYiEY5oac5a20a1zNpO3XDQGrjY5sBAE31d7qKlV4Fd+KYUxK6kMTM3
HK15P2nqYc43mhIPN6wZDa0rBpkPQ3mgeb1jSX5fUG1T1t3kh1/iPgOUdNK6Ybliv7n9DrRteBXu
0+XzddGIdIZzrGNWdD0wglzkZDGzFljKuGOx35jb0iv8+MtU5m3hGDhUN0r9OEa37TykG98O/HBL
lyl1HveQPR3Vb3qkHspY+Tl3MhBskWg4a13yVhlHFdY6mE9J9gBqvF0/30YyFyJQSn6yxVZyU9Uz
HO3Y914+DmHXb4Jmckx+sqVTkyhK7DI+9ckYdFkb1na3v64vol1zVpo3elwnbRafiqHr2rAxO7T7
LFZHjG22+scsS5lb4GeBWLIi26emGmRmK1lacLvzMyxFTzF13XW4vOgCW632eKTsO3D7XBeNaPlV
ZBe3TFZXs03wVg6Hue8eM0rJC80U80M5pt3H659YpfzGo4pn7K2aZqyWKY5PjdsEUYdy/Vg9lVaE
0Ypp3zrZtjwUP8mC9I1OEbUmJ8WMnhqLKLtyKWQ5OpEGcT6WkVTX1MShJ61B33Dr+rY0rhEtzVns
hOQQXQxYrFYZ85fZWqdCkOLqJM3IggPmB1r0hMatY2PnkaV4YK/wWBX7pSsbfhDcN/wwS9mphhk5
hJ5KmpzSxbwfRu2GOfVtnZvbfCw/0zI0gNQthrkJUycuv0wz016o60Zbxh8ckx9nIQxBJdOHKexb
d7lnVaIeciMvJHsXSX/9+wvzik13iTsDnsp2qVe7ydGqkbcYNlErYvOc9RoYTACwUJKc6kLzK2v2
VFAsknj2r1uuaPecn7VThobzgtanvBz8UhvvzNgIFLxNri8v0Hx+rIUxY4oKB8tP/ezpeFvSRtlf
X1q0c85eI7NztCrB0hH5f5xdV2/kOLP9RQIkkVR4lTo7zHjGk/pF2J2dJcWknPjrb/UHXMBLmy1A
j/YDmypWMVSdOmfYeaCFrmLvAEKU23ZNZMfswNEUekF6rqC7DbbPE4p9IDhfm73DMHZri69mRhM/
qC5qWsq8MFCt1VX0bZNp7OYWyENzRsKyvrRe6mdUeV4WDekuFMPKieWa/e0ceOPzRrUsiQ2BG73X
5Y3vncdoXtnjHcv6jlWYTxGH/F91aVB3UaBxtCx8XwdrYp+u4W//fzPzBFiFISkNphk8euQ31kNR
/zb+8PW+5V2Guf3/zfCyg/pFUMPs4+RLQIOMFd7u/siOXdhuahmx8ZYw9asLM8EuIlOmw17kix/D
o43+e/83HLlRu6uFEQUvhopVl6T6PgafGfrWRY9lcQnVtS7XmFc/BiqA9PZ/TcSWGtR4BlBZJR0+
VMsZNDm+Ic88eUZd4NKcqam+NExt2/vtnpdUMy9UDRRmFtB3OUu4iT/5bVesLIpjue2OF8mHUQU9
LHcIt5JMc4H3U9evLblr9NsyvXEmSBcXgLWU1cX0Fco4SMjnaAi8lQ3ONboVw1jUeuEtry91HR5w
GB8XolZS+A5ftQFTQTdrU8RldSmT/jAOUN6X5nuDxacZR7/uu6ojju2+l4kTsWjPg3Boe1hWIOXX
1d9NsUmkMiF290tz46AS0VxdsOpPyxAfepAFX5p5o99Ypy5t5xDkwGD3J5ocoTj8qfM3YaZh5lYm
CptliMrOVJcurrNJyqxicNkUR71GpOjYJOyOFxaMIS0B2XIx9AsLPwOUPau7L626BNOZNtv2UZuE
2B8JaPYpMFDfvbYAdeVB9XrfcT7uDkyIDZSaS+Bk9zsFVBdyAaFN8SLCV9R/BShzPkO7HV/UpSrk
wRcvqv9z/zcd8WDDpYio/Agq8uJiPHyeA53TRb20EcmnONnmUTZkCpQf4zkpYFdFesz0bF51G3y7
P3vHRmGDpVQYFFOdFNUFcFRnHtDvBfdWXi4uw1incRj0KUmipALf6fvd3AANYmkK/4I8/kvJMNoE
2CH+7cvebKStTmRnVFddZNccespzPkaf0iU6xl278iUuI1kR3UG1Qwy8h0JQVTzyKH0q9Mb3l93n
Ei9LUU6RBrcEgyj1naviHGq4IMVif3+FHUey3evS8Hjo4wlCAjGeL2nwoOCdIVo/163ag7R71umn
sV/LNrtMZd2sNeQeiiRpq4vu2V7G6R7IEVYOnpvfvM9DvJNcrwoalhjBKoC8Q14CrkwsCHoS1iTE
PnbXd6rrA1k8syDwo6Qrc9gFsyH51E9/LXIl6emavnUkF7z2FhCeFJfUE5dB0x2t2SP1tsE93umv
hwlLA0NJfRnb4qiL/nPK+aZ33jsJdlb2c1oN4KO+WNIsjaflMDTtNijJOwX2BvGhVyNMnIBQE9wt
dtAHcZDblOESbKOnOjU0jfExPFKjft+lt1JxvBuCNZ0U16paJzJShARVP+lLV31GyS+8PDdrDvNx
KGEbPWWaqZMVtC1fmBp2nEL2cFSbrofvdNhVWcxwaBl9qRKckaE9LHSteOAwiA2WahuTAHQ1ZRdf
xs86jvKi8X9VzVoPvcMo7wBTesQU1Yu+gNl3zBcHvuoprqGtAK0aEF+RHSzlqF6jqDlU00YnsdFS
RdpHkyej+pJwkWQNm77XoCWchUuyxtRxm+MHe6MNmGoZX1AbYX1J0Zeg/iUoywT9guPfM/99/xhx
revNam+O2QQFIO8XzPoyNNCGUUCadmwOBlgq7g/v+gDriBVM0CmCZomLEhdZqqyg/4z6wSO/OrzS
X/Xx1RbbLMNxGIN0PLSUXsrgdcR57z2w+JUtn0q0A+KKlTPK5UPW+3cAgJFuezhsMRLfJKpY1lH1
476JXCtgHa0EADyziW/+ObHHHjpUotLPW7PsNw3/Djs112wYFlhgPIk9mtWD9PHO42uCT44FtgFT
QVr1qJGQ3k9qdECeOk4AjBMsuCSm/BGhSKysgMNKNnLKW6YKeAxD2JBrnk2UZ6liWYK3vX6xjZkq
w6WeUQ2b8oz+ocurDr7JZcjCVUEN1/Rv/38TZgRIQoA/HKbv1U8yeprr3xHd9KrGNtWwxmE4zAsM
TfAXob+Ey3O1xmLsuDvZSCmVzjUosUcw6+krwo+6+dHrLms37j02w3DkYxInFIyu0aMffBU3kdTz
fa93BKxNKyyBdqRgMewKnr4WJslxt1YPda2kFa60DLiqvbK5NE39EEfTYfLCzzhuXu9P3DG8jZKi
Ho4Va4r6AhyY+wAougOhzkO4Jo/qWFEbJZXgekokqcsLbUCfE5SABYte60bsQo/u7n+Bw/Q2UmqA
t3qv/QhgBv18RIR+a0X1+f7Qrtnf/v8mipbBjww0V8LVSf+axEPVkKwB1o7q2/3hXTO3grSYuAi5
35WXGJdpdJrhj+ox7TS0A9//Adfi3n74zfzTcqwSCa+nszR+CSRBYZgVBv/rqYlu/AXrvPUQYL2K
JlAXUvPniP3hs39G7bZyK47C/86fARPcNPpgf1TirPFknkxbTWOdsJOCbEiJIKxMGJ+8utwHCwhb
krUq9P+SUB/cpGzW4CaMJ6I4nOCsJ7umqg9x9dMT0Pzes4y2E/xU9Oixs6rXROgca20DqJIgJSrm
obrUFTu00GfEimHXkDUpX0dKDNvoKY3icu6bSl0S9bkFRq4U70U97BvDHtKxetI8ziIRA53wvK/l
shLbjgC0OYVZWRHTD4O6xCr5gzFcWdpjFAI1P0JrxR5HENq8wu04FbG57a8jZjuF0msY0bUyhmts
K8DToV5ApRVsRkHhrZzmf2ITbDuFbXAVA43ZljLodsXQMjikIDKIzI5wcdi0c9icwoBYFngGXaCz
BG+aQv/kQYVTkzUkjstZrcCmCS81lMSL8xQuu7qLz03THRU3K7N32d0Kbs+gHuOwVhdBs3j+Mq1d
fVzjWmfxIlIgHI10Ay2tt85ZHzpJwmBZw4c6RrdBVaKYx7QRMGsdLFfJqnJHlFnjp3dEkg2rMmQe
ZgZ4kosHGfkemk2BTmkAqtdtzzqbLzipUAFqNby5pIZDI08y7MZlfPbnMdp20NjQKl+KJAkE5F8q
PR25DHYG05c0bVdO+g9tH0V2kQ5w7iCD3rf+Lxq9Dt50alW5kld2jWwV6Ertdaymxv8lk6LJFuT/
gjzKmkata/DbK+nNAa/9JU1qEUBmJOF5GicHJfn+/g7wocOARW7/fzP0JOlE0Dz7v1j6BM0cgBrP
tYbm/ZVXqGvm1tbYGzmUTbVAN1kfQzfH8ODjNW1118xvP/lm5nLGoMQMTPenqe5LtqdhSqGXo0UA
MhkAW0Jl+wXpodkEtQRDWVcgipMJpJgnfqW83/FhH9fATUbKLFhjKHGZytosF5UmLfNGfp2hwwBO
97wXm5R0YO7WRglaKPE0q1ZcoYyccS2OcIO4wMPxdN+HXDO39kumdFNUSMQnsfB8xN1D1G3SxIje
URkQPw47kPMQ14pfsN6Hqcg1kJPfn/eHxxMMbsVsCIWsBLYzcU1B549NWVPuPCDbuj+4wz3tKlxX
sIJ2Uc2vZS8Bd3OR8YvBP+dmLbXgMLpdiutRyCKue1DxDaLMV/qk0Vonk8suVtCyAgN0vpb+rxZx
6MKV+9Dr84Avx/uWcc389v83gUugH18B7jE+Raba+5Lvev7P/ZFdE7diFLFewY2/lNdOP5Px2Kol
m8nK0fFhYQycxQpPg/xxHukA61lMmajiXC46i8YmG4KvdXCcp1do8Mvvf4fLQla8DqwZvbADx+wa
AITpvws+7O6P/GFeDb7CCtWEzYxAm0F8koEBrgKdLSQ5daF49D2xF4NaWeKPF+IdZQE01WjQ9+vF
NbxpOfSHLgSyfO/L/W9wDW6F7ZQGncckDC7oD7jJZ2G4h3a1FQN9bPp3pAVj4i8ELiHi2nOd1RwI
Nst4ZVVd87aO2gElHAkWiitjzxpdy3Inw203BGJzzBVdbwIZDaAnSn7zMc3nsds465uh3kSrhHJ2
l3REXDETu7TE+5gM+371ieCytxWyPvNM6TWpuEImNlONtyPDGlzWNbQVscwo1Fc95teofqbxfKij
cqN7W/FpgiScKIrFtelRNhDyGKXf+niN1v/jk+MdP0HrN4mIJQ/PIMC1r4GZaSDpLimrRw3CBJtC
yC67NYj40PMi5RUA6IcgCoH8uWQHb+q2hahdd/PbgFIhwNW9YHjEC0hI83TO0FKv9Ow4Qskmc4v1
klTQxAsXmo4/8SL4XMcliK+tSeI4POddBa4bo7r63yaQ/B2w8vPcJitlJdfEb/9/E03DWNLBpBiu
HAboKyMQDMfqqZ+33WiITVUwDKOvW1ANOElS7UgQnZIatIVltIKg/Pj0IDYNI9y85r5WnrjW/XFO
P6HxkIR5uTwnm8i9ImJX3cQwDA1QuMF1D2phIlxy6Y8r+5hrTa2YrWhBFpYyeW1ksDdllDO9Anhw
WcU6UyWnAre8xOe054cwuC4Vvgj0O57+NsOaLozDb+xym2pjAJsUODp5k7eLWpBTm9lumZeVuoZj
y7HLbW1TdXXCa3El5bdwfAqiGi5Ou4Ct3J0ctrerbH2NdeIbIa/Y817nhLAMoNcrW83HKdjoHS8B
YqFMJtB0hoJMt0c4T4c/uPy7mX+M6FMUPPriEw/XOBBcH2KFb32rQARhLa+FEDsCl44oXsvcuFb4
9pNvdoaqTBdonoQlABoNT+QIclpojfXaNbZ1yFZlU5QKaIyuqjS5UsEPUnyfG7ltT7PrbTX011V1
3UenAHlPsWceaBg8G2iP23RW2TW3JZ37rpyEuOr6KZY/y+Zp5Cv7mcsuVuQu/aDESFIgMqUP3fgS
8zNpdHZ/2o6QsituoiDQnclg2ow/whVSqC+zOHtrvGOOPccuuHkAkynHwuPXYTlX3YFCBxa+9ugi
+ff703eYxi63GYIIgXdBeDZAFXhUZfNzoHR4oEuXrhjI9Qs3w71x+HoAkqceem6vRfhK+09J/M0U
/26b/O0n3ww9ji10jRAir0KyfFD9IW7LDPvTyvXPsQtEVqjSKtYeGqboNLV8elpijj8XVPcro7uW
1grWZIx5EetBXU18puFPw17n6Z8Q/5tAyeW+eVzzD/9rHhIDxe6odXjmiKkcyTS9AMHRGrTQ5fj2
QUuqgjcoIic5F0k2pt2DN9WvQAl6oMCPt+0LrMCdSToMlECubFBxNnUEWHv0ytCO6dsFNpT2YSBi
w6+qeCZLl7H+kUxf6BquyOH1dn2NVriM/ApmbqYfQfc16oPMW35usopdRiuStgXm3lZdi8lkRcx2
Ot0YrHb5TNCeRwzBtNPu58K/hyFAlZI1qQSXya1wjZe4ndLWEw8g2AXs/SGBzh//oKpg5ernsrkV
r4BzbVmPCvGA2/6I8F9NE4IwGFvZxxzxatfQcJQ2PTbwzJzQmElyQuIndH1ljT7Q8fu2hbUCNpwX
4EBYenUNxmg/COBO7ulK7tZlGytaNRhfBxHnV998amrIByVnE66RAbtMY4WpKkBnCENzzjXwrnBx
y6IQpFcjYCv5HqydU46fsKtptfA9MyyduioD6ThT5KgRmSk59Ln8GPWX+/Z3GMmuqgHCsO+MnNQ1
Wbq9mB4lVAQZbvb3R3d9wu3/b06rQsWg9DTChp+A/yP1M66qvFsgaTzX+xHEXu//iuuebJfWSsET
wiH3elVI5USbM6gogaXOoMaeVVTuEPwbxT+Geg3d6Ahrm8ugoEtcYu3DVhcfZ5W3I921M4hNrY3v
OMZsQc4lLKqwElQ+tGzY+XrO26Fa2TFcQ1tnMC3NmBg1qmsLCNy0DXNer212Ll+yYrkKPN8bhYSY
GHXeGwME6/2ukP2KM7mMbsXz1A8yBQZu+ZCY7hK80nbYR2QANfRtdQdiq3EOjYSODRrzP6C0/tK1
6NINayU2h2ls8gIP6oMdcN2q68ySDDiSTwnQv6Vsje7PYRqbvKAqQAW4RzO/hizM4iBv2O8lFtk0
bEJJRcSmLghAkiwGaCNEGBQeqvmlLihkRzYVmN8xFyBfeCYgcAbIpdp1McgWNcG2K48txEkoBzUP
Bnbn7WvB+mzxv0dkr4ZxZXxHNNm8BXFlWAR3P7jR+mLXDMNXQVYBvK6xrUidJ1B6kCmc7ckyVBnu
DM9Mta1NBlbUCtZogRqz9gS/9kn63XRwwNdmrfvQ5e1WpM4FUHlpLfS1VP/GZteg38Ww7V1rExZ4
ulkKUIAXD90CEt5Jm03ktw631ZCIzVegu1tqVBnxoMtvHagqxtlsvlDUA7cRXvGYWynnHawuIjZr
QYf5nLJE6evYXYDscEI/pv6p8i7R8IzkyqHu8BxbmLPt+GL0PHmvAoCYNGJ7Hq6l111D33agNyd6
OwBJciOC5qFW3ZEO7ZeCr+3vDq+xtTn9ZmQyTRrxUOCfYffdnw8VmrP7VwTHBhnePufNtIHffUGh
nvTVJH8lZa69KkvhVpX4cuMPWMGKRgOdG97gf6nCF7X85OWPYNpHI18Z/mOlJXCb8L8fUMbjUPQa
xmcgAzY+lUP9E0qne1X2fwqfQQcN0DVF5hyJCbgW2ZmVPE/M2p3BtTJWPFc+wrrsUuBHmL+mCVxG
RZWZkW+7kdjkBTyqQqkBo3w1ws/SCTpSQPji/rI7vNUGRc2+IBp0ZP0vtPmsmjpP6Zq2gmtkq1Lb
4LKZax/WY0p+1tP4BMjRLQ1AEbGlXrqhH2sdjN6r6U6p+qkgf5SwTFU/B7SG03NEg42Many4oLVh
53+pk0vo+3uaSnhgqCNKN74cbeICXIYEUgEznADJM13CPEq+R3ARDyhw12y7NdjkBb4Zbxygc/3g
lTOBNJhYDqz01wLO4fI2JorjpY/9CD5ATNDVImTG+798/+/7bumyvxXMXgfkbalp4brW9tnAzgF+
KpqXov96f3iXb9rhyqMRuJpg7lPnwaNkPo71pgZwcE7r2UvxMvkCwbM3ThX0S4M+18Y9xiYsqKiR
cvKIvurlQZXPOD0mmwTFImKDoVIOp9Z42/xVKXIigjwITRZ4azkYx4luw6ES0LyZGIL9axwbECcJ
D32E9ksJnRZcHxktDyoMV+pxjpW1kVG1NiAVruGnKvyi6hFGn1dKEa6Rb3Hw5oBMcduWiow3n/kT
g0xtU5njfW90RJJNS4CCQE8+IIqurN/L5MD03l9jK3SkF97pblIsfA0ctA8t7z5hXRyCMT6RWPzL
qm4PDL7bEkk2PooSSbwCgWsOcso7YAiQTX2Y6LCykTl2A5uXgI7wCTKEcB3j3w3/PKoH1P5D13DN
ruSIjYvCQ0ODqo71dW7PQ/UYpF3ms+8L+xaoz4z9Q+ZdtCYL+PGXvCMmaKH9bSDAXXjV5mth+A4X
nzT9g7ttr9B3zASe6tOe9opfcfk0eWUmAAHQrTHyfxwB2NZ0gbc+laSZ4e7fTFMNyXEFqj1aAGHi
psvIO2KChgoJ8pJIXxsFgjEo3OsSv9yPsY97W6J3zATYB4GbRKWQG3ma9uRQXkCgdMynHei2H/Em
cV74kZvl3uwRkCZvJdQQwFGXKFfAXW+6P/fn//Ee8Y6bYAHegDoC/pUHjr1D46vc8+cXj3ef7w/v
WlrrvJX90pC4EtXVsOrAvP4RGhJ394d2ubx11ibSb/E0Qs+kDGiGo89J8oTTT1isLKxreOu8nRrB
BuyF/E8s1VgDlLcq4lM7MsW+F3gx/edgVL2/sgoOM2HrW2bgj6zTQJOz11dRhhPgPMJwVdnm/nZ2
raIhpwv0kp112b4krChzIKrc9obAdn6NgTLHkkQeObdyAeX5YsonlqwhEB3eaWfXwo4XoOXFCFAR
z7tm8g8iKrKqW+v1cQxvI9Z6VQ8jA4aL66ROYfCjBeTwGiWTa2jrlaLmKI49rqrrUP1WNEsbmYlt
uX1sA9XSBNSY0JDoayI6SAmeJ++lnL+ChozoV3I9Dn+0sWr13Ackhg7Qa1L/Vc9zTuNyfz9qXXa5
/f/NThZHaUHLpK6uqTy00BI/B6cier0/9seXEmwD1SDn2tOF6+oak99NMWeRfjXmtHgPE10jyncZ
xko2mERiEPxg9QPV0/NU6BOeu21P5nfsEF7YimAgXXkV1XiOUrFDQ7WF9DLCib2/TAqEg4O2ulL0
2hc4wyzTalvyHifWTjnwmAmMYd5Q88sB4/9TlM23+yvqMLeNUOtS38NMlvVDQ1674q9gDaPjGteK
Tgwk1V0Nm/tDIr/2w7cGr9zlHd5tY9KSCINMbwDjjuV1ij8D8U+m0sM2W9wOqjeRkwqv7D0MYw/o
WBUXstaD4JqzFZFD0puq0WlwZg3gXtMJmG7bwE+/lWW5xuuRwhTfZ17f0T5EQw1yCVqKP8w3h4CO
udLyKEBuey5BQlw/TAy2MbPyUvv4UYhtIgi2cJByLWh1BfXBSH+Vwx+j/4mSk5THcf55fy0clwMb
nQZvfIXhMXiLp188/XXjbgiO1VysHNiOjcxGp6llTHDMwYe85fOQ5n3Q70RKszA5pb1ceRy6QsCK
WgQNCaYeTXVdMBCw+Wz8TJJ07UbvuhXbQLW+Inws5ql68IK2ISwfiVDQGFKHfUh38GoXfR7LxHsN
qmg+1xOvD3rpSu8r3KQj/8IH7P+1aaXs8tk4BqiIeo9dR8i0meJFAxWLCD5PaxIbjuixub+lByIs
pkHVVUUVwBC8nZqmrDVrzc4OT7AhebyrZgqCmtW16Q4YMnnmXE1tNshXsTF/jm1QXgNMXIrogID2
C/2jAT2OiqHO0r7K22oNJ+BwNls2KA6GwHhoxGdTllGGkrE9MRBsWUljO9bAVg1i3Shr+C4MCuBA
Y554z5PpjpzPG4e/fdSbjRda7SrURcCsSXANXXGafwNXrnMFDW0r8e76AOtWoUvDa+2H8Atzp88t
rvApqJk8ABDY7O/HgWsF7IdYSrqOG6UeeNRPZQ6s7IBriHgHrVT3f8D1DdYVA2TS41TGsGfh5VMA
wAAjv3prvNGusa29CooJBimQozvPIPU4BjybgcAJUKMrU3fYxkbnQStx5BdRBN7psSavUV3tU+0t
G0e37hoxTXCbgM2h7NhAa4O/9+o1VaL/lQ0+OFhtcF44d3ghTIs/cZXuSK9fasB/BIu8TDI9iTg8
Iznuoa7/7DHojASdFdA7fJQo+BZjdG7HxyXYpDESYRvLF8NeAZ2vLDoZqQGU2eMgQ7xMAUcJ6Zb7
HuY4dG3JITKhoUgiCRtVKH8PyfKcGvY0p2OWbL1v2swYo+BeRIqCnIZgrA9dK8Qp9sK/78/f4cU2
po/xwecNKNifGMGAjBKLzBEulgOJ2pUOJpeFwv/uVBUC0esBQZyYgp5qaUDQb8rDZrhAA88mXD62
tYcQdJR7gDCITmM/nEDvKV8M+kRpu7LGrlC0In1RJJpoMpIzrpYLrpPTGOiX++Z3DG2D+qJKzbTo
DTmXLQGZQ7/WeYenlQeWa3AryMe2LOjQwQPLW/4Yj+Zpt8aT6fAamx1jwGEiB1NF50kEx0nEGaLd
g2rk4b5VXMPfXOnN4YYqPx2hkyY6aT99pUN86Uj/RJtkWyLBhuu1oihUyUXzgAJVXHQ8pGWGxmKt
Yuua/W053sx+rvVYF2aABA57SvWprp4l/nHfMI5nhC05ZEC7MlTjXF2LCEhsgmyULxxE66I9pUve
zSt7gstvrIi9nb+E47S6tgTezqnkGe2aOrv/CR9uBwCOt4LJC2e+eMGCj7z8hoMnrABgOptsBhHR
TT9gh9TQDN2wxBM+hrUPWhEVgIhNHePcHxNQi53X9Ic+NBKC9MV/V5l1fSjlMuJj7Zk88oenqNtU
x4Khb/fuNw7Uh2kQtYDXeZRy/iOAiwwEzh+Savq7hSZcXKndfUO5vsCKMqBnBxqBAQxFpTp76bKX
m5TZ4QNukfHmAwLch104DvgYjSWwy3m5NyS7mrAt2wMMf/ugN8Ozwe8CoQU+CtxdZmWOHOgVgrhZ
scuH8QvDWxdfOGXHUHgSH5e+2M2gm7SgPVIrTz+X0a3YEmoZFKkVPgIXzW6if+ZuDcXx4d4A07bv
ul2jFuiT9B4HoWLwdv+QxNPDBJyx0HOQJ9ALp4BEbZvrWEEMFUrNCwIL7FeA/yz9nS6HlfB1WN9O
3Sfe/4cvk8mpD5p8mpIrNO6sLK7D/nbyvg9LqK9K4T1yOnbnUOnxNKZrHTWuwa3AlbxpuUxgT+jj
FB7c9MbAx8qVS45jfe1HfSzjAuRwjPcY9HLP2DFcfs4SkECgMTWwzARf7y/th497FNkQWezDBZa2
mj0VwadYmV/VwMsdcLt+b5VqDqSJ1zB4LmPd/v8misc2nGlIR+9RpbWXzeni70tK+o1uZAUxAJ8h
k0r94hH4V6f9wjsQtuDLTqB4Javqmr4dyL1PoihcikdClhdOZB6W/pdtS2BFctRMcx9OjD4FKSMH
7elPnYSdH3SBpzxqk+gTmdYUR13RZgXylLQyakoFizBOCihSJp7LIfwWRvUa5aXjF2wMbetHLe91
TZ+ASI1mxPzrQzI0G+M1eQLX+NY5XPKg9Xuq6VNYIe9QAhtDhiqP7EFQa+2x7AgJGz+7TJ6R9TzQ
p0obkckIZQwgPJSQE23YgbE1RIDrU6wD2RcDpIgb+J3JoGMS6N0gqk8hXsGVuEa//f9NvMGlDhi4
F06fZhn8AADzIUmDXMk1DhLX8FY4txiRrgZyuEc/4klmgH/g6PfoT4LDNd0p1y9YIY2BsXGEQ4c+
iSmAbM4/UTr/xEO4ci91LbIVzxMrx5IB2/pT3ZNT0zQXTyZnuXTntkj/8qu19kLHtmELgQGjsvHb
scLHJp52GDgf/FBv2/Js4CzygOJy8BtYYK/8DHRfh4KhIzHL6/1d6eaF79I66D2j4E1OtUEQaL3p
cw5SbD30SEf7AjrE7v+AY30DK5KDemoKNQEPaqp6mmMtwgykGE6sXqsuOE5QG0qbQO4fBL+x91iO
GK6jZo9p8qKn5KEBqj5fTIfOFPv73+JYZhtSq9PQtATys48clKhJ0pyCeFlZZtc63Mz3Jo5Jo0TC
MfEege73MKDoIcBzzsvqoJu1zLhrJaxYLtoJN2gCXF6sQW4nRM0ESmPNuI+DfhOgFrzJCuYApCrC
akH46EWQ1DfLFO2iqf/Z09UUp+sjrIAe4qQgZUDwUVfFL4PjIvOBnDXTjP97f41dC2Ed0xU8DdLw
thBpDVewNp/0IwqTrF+jXHb5kHU2Y9Mx3lPkPaKym+GWXQIWiqJNLOPoHd+g4n4xeCNcJ72l+MrG
8JOqxm2BbANsOSl5YVI4aYDhhoNZGAFOvXrehUW6FsoO29sg23GKx3mZfe+xIrMCerfkFM8GktiS
HMum3JInAhPdfvxtpKXV3KUz7BcLlc+UxnkTxMf7vuNYW98K4rkcOxzRAHI3pr4s3H9o0+/bRrZi
twfR4qYjMGkced/DoMK7HoNm9P3BHTFlI2yRmBpGvSgGKAH7OhTtX1VMs26qV3odXFaxQrapaRlC
mZ8+xYv+gtDwzyiDL/dn7nIYK1g7X3uq5hCsU9LlmLfnUvY7KA58TTvv3/s/4TKOFa89x7LsBph9
mXwt+GeKumws/mwZ+x3NIF/KVtEC9oIoZGTH6+alNX35HMx8kxo1Iql1+tYl5XG6QPogFCw9pGOR
PkHSC8jd73/Ax0v7jm3Qq+JupKAt/BjQx4F238tR/L1tZCtKQfpvaBSHbFnQo3Q3K9l/YiyMdttG
twK1Qqaahg7CyZMkuLRFKc8e1vDuvj/8hyAUsLoVrdCZES+TLtFRtWXu4zGj/aGIiyNAOs/CzFla
/i59f+UF4FoD68ylxSgbbuDHzAz8OcP4s46rFXyLa+jwv1slyGNOS+Qp+gTV2wcOJN9I9Ssr8HFY
EVvuq5OLxKSDNDeU2Y4y/jKW44+66073F8A1cSto5ayXEViXIGuGupcbjfsh1auNVR9fOAGq8l+r
9B6iS1LS8Eh8+c8ShLukm3bJ5L82wE4cBuGx8MOVWo/DSjYPYWn6olU9bh9vxfNofp3KBBQxXzYZ
ycZ2FmCSKmYYQUdYUv4rCG2bLEJGrQz/MTAHgfilZSfDpnKhUfuIWb9bEMmhOe9Avecg/AaMyC8+
NMmPEyRAICmB0cpZ8/GBQGxlsP/j7EqW3NZ16BepSiQ1bjVYtntMJ510slEluTcSNc+U9PXv+K76
MU2zylu7iqRAAASJg4MG8IwGjatpslVl9nNBfHKHknkrAC/yPyZjunSHQr9k+OdmgXqWida9y8dt
S/DkBVpkBC+Z5lxQDS+ZdDqu/uACjHu3eYbzuM4+qqXsnH2+vu8qGUlWXaeWvRqrxxJjyz7z8atb
erFbTfdZphPPx+Uo2HrpXLZpswnPoMs96EtB2L2EfHlZpru6faU7iMHxvOwYv5r0n+sfpBKXZO2+
0699W/TW/Vq1hxr9aPnYazzgx+8HtowKLTq/YmI2rPvOvEev3aRkIvR5OKBSfF/bw/X1KxyKzF4I
cqLZNSpMUhrDHcjTbVCYbM381i2vyHWxxtJ4E9U8l498F/l2Fl6h0l1Y99ZkRYL+8NYtNvolsoHK
s4Ym7JubmkKzvzgNi2osys4l6I21Gm7A2dAFVqYDZyhOV1c6vD2x7YStpnXfih/uUB93a4+9moWg
4kUQ8rjRV5+P8fWtUdiK3EXMK8xu6GZm3+8gfXSLJmybIuq7Mwouo+szKJRXxpA6K818e8abTsmn
uJ+HPiTM3W4cXDL1yrVdG1dy+94zyk/zMM54ogWH0fWVq9RJMnJQ4/BqH1wbvaC2cLLasJ68f/J9
D+AHs8x82Bs7vD6TSkaSgXdkLpt13Kz7feBV0IzrFjYXjqTroyu+QwaQWsTwUgFM3z0RbVQ7B5Z/
7xzzMNlvLHuaa11iVqFKMr4STAQTOOsKlnTpFPgtPXTNGgxtfeoAYLr+JYpwQcZXEjTEJVaW0sSa
94APr3bhhxv9eX1wxSbIwEq0AeTjxD2YwlDE/NKbay6WL7eNLZn0XrfobmDCzCxai5DRbEqywXA0
6qMSy+WL3vm9nNlrg4OIJaL+U4mvyE8F2fb7tpWz/x+bzfbceg3M17fWiLhV4K2TJhelUhjJeEW7
1ctkGDRBX9zD1ICSTVRPdkbQqnXWnDyqg9qRbLjz9rKdZ2yqQf5h5udq6gPPi9L8dwk8Wrt+booq
HL2b6ujQOkyy4yFNu446Pk32cfo8CXEEYOdLxz9R+6aaH1B8SrG5mKfcqwxYwNrhtblt2+9e5ZJg
Xfs/1/dbFdXKBIi1s1jOKjLn3rJENK4/a3LXm14ISv9gqHjQt9/L7WsuPvmprvRcYXgy8jLtbKT7
S8e+r9CbJHSHncd21dx4RMhoytFqV8pL376fCyts0Nuq3y2N3akWLll1mS6LJYaVJa6Vo9Swaf9d
HIAYrm+EanDJqCve7uZsIaU2ZGy5M3aneUHLg0EzusL2ZABlaxstWXwTLqP5B+1zyxx9LPwy6InG
marGl2x7TWu0unYZSxYTPSbHYBIRKlP6stSsXyUdya43FK73Y0mwfl9EPptjrqO1UI0s2XC3NpYQ
HJJBR8gDZ9tjThaNN1L4aRnj5XRr5VfZiAvp1EZ0Sb+YfAfn4nKbzGVsl9nhXW3vKTRmb8ENLoK8
xk0Uld+pcxt8zJYxXjNYUDJv8t27eTP8J5obtAnsPCVfb9J5mQIRibRh61zIHq8lh2maD5Ohy2Aq
FFIGd7lWafWDAVstph3tT10jcov8zXCdY+boKMIVqiMjvMrMq3lrYgN8a05msPQspdDou0p12P8f
w3VWW3NX4Qkb/EhPowdT3Rv2na3O99skL9mrY/Ym3Xu8lUxdMPhrCAcc3TayZKnpYhrp7NoQChCH
pHJPduXGtw0tmWq7i3UugQdMtuLBLHliC/N4fWSFuGU4V9PUe18Q7GTduwHx6mBGuVBGXM3wCkWR
4VzZhVobYQlLKM/fTGMaA0aNG8eWLsET8YZynlqWQEtiP13RSVgHNlAt+2Jb7+LMqgE3TDZg6Lr/
mqEuC+UjtymJDN8anYo6rdmwpFr8L01doqbWvInsjdkyu+GelmnmGvC6oLyPamM+jpbuFFUJRLJK
FOt6297iaboH80wkerOPCPE0ybb/OKD+hi7YMrlhV/J5mKbVuO98i+/bcWF+12TB6s3G+loMfCFj
lG+1YR7BILOVv5xtWEl14Fvl1I+z7891BLoFIzNDr6vXNA+qLkcpUQGM0Tjc9jjPJOv2vInzFJ3r
/3UFY06I3kxgpTRnlna3OT6ZKrFCx7Cl9zj/s5dlsX213Y3SqOm6vPkqCLdvQ+n8xZnomqu9jK6d
/9l8sO7wbRWvdQY0ZGbQ7J/rPkWhLDJnIugk20mMpftnMJv84CE78JC6k+4hRzW6ZPZ2sfWpbQzu
H8BF8IQw1XY8T+N2m1OhkuVTk/iT8FdA4XqUQj2vKbQrBukyv6n7C7Nl2kRSkNlDEhITOCOAy00l
jmOTL9Ftor8I7Z3j6gov7dBbpkXd78j42S/n4XNbGunh+vD/EcJ9YKlU8gMWrbgxr7RDm1vvp81f
ulWE/dIGBDTCuW1OAZpAf3FA29JOb3ihDHzDjvzRprGdIc50daycKh2QDnG36y8Ycws+ogNNHSrF
o4boAM6KR0kZAUZbdOryBYBUQcm/bV0b0nTDS1526EAtl/q/0J8q7rWFtKovkU52QfOa1CgzzoIK
HRDseo1csNdd3y3F2S7TKW58ZhXH8ZUFxnAsiBvYRTK4X68PfjGIDzRBRoMhGz2n/mJgcKTTXeuJ
1TwAlBAo4evjKwQjg8H6wSRAi6QY3zb30EAfgd1xo+tjX1zFR2uXjLwazbTc3RSHr7fMAV9f+Wom
4/CWgV3ATZlmFtUXXLblnS1ua9UQw7rMAnKqVwuQA0Z0PV0USiqzKTKzxZtjXyHPPfhnrwKSgcWu
86kBc3qKlx/yr63ly1NNJZm8wRfUg07wUbj/mMGKFhf+QEJ7/qe20gBQtGDNH8SUavyvamskywaN
+kgbp8ryIG1IXLd14OXlwXWei7Q+0LXXnOaq57L/HoXebc5OTLtidCoejIonlWWEgw8qbrqCezf2
oGgNSv2C1ZrvmsHTmKOn0DrJ1PdsSHMTtEoPXjE+8GKNW5L/0zoOgL5W2Ar+JeO6+g/V58n0jNXY
26bJ+ZgHzHSCwTUOBXv2BisYSyNA3f6hJSRcka8ljQ6U+DHnLfr2Xb77nUinaTRJioRRHiztp25Y
D8zbgtl4dHvnUIOq1GrAEGDf4UQN0XdhtFkgilkTQirURsabmcISzupZG1I7I3G+TmbNIu4PUzyM
y7YGE0W2j7az0GipwrPKyDM+7tw2ahfTOfvyRs30nGY2wnlfk/xWfY7kOlYwBo2uSDF+Xg1nL0dG
ZswS6q1xDfzlXKwaBJ1qnovrerdlBtqIFR5xMA9I+h+rdY1s8EML3/thIKNoezpXqJpH8iFlvq5N
Sxjm2bblwUYutNv4Q5+aD6twg8z0k5scu0z9iAahW2vUC+YZ7C7/0RUt2mJXRv64kbKKnLF0Hqll
pposrOqrpCtBZ3jdtPSXr8qGOgZlyCXoOvqOd25WwE1z/uX6VykOEpkSsppBczL0F+WmpLYTgT6l
B7drNA8iHx/kf7FAbj4ODJBF7zDb6RKVGv5xoUOUGza6cSAhe/0bPj5F/uKC5CK1mn7mA/x6i6QZ
OI68egNBPpgHFhoNex/n+yfD01FPqqa7bNk7xbYYNbO0atGnzWinAS0EMoPbTWARkuG5cOVZV5HQ
Kys3H4Jla7f93IsxBbBIiKEZNYfMx/tmybAZCnaOvpyFf7/5HrL/KCM/it02NLquGl3yEaY12bR0
mvQebbfNZGdz9WuoOh0hkmJ0XwqROOogB4tDgMwMizaaHI1MPvacfzFf+rDDck4N4BaNppzB/GV8
z9t9D/e2052zisPvL+LLxYRGG5tlvpjO8sNf3Wj0+2jJjDLYcv4rH/mdOeaxZzYJ+tAM0XUFVwlM
cnHgLwTiaibmy7ALFmW985V4ba4ZXCU1KSoaCjqsu8vMl5qwKrBtUEta4/PathrrVC1e8mS078CY
5pvmC2gl1sArKNgem11zWH4c91i+FPfQacGhtRfmiz/g2jR1c9S6/Eznog790ttDPBGCX9W8qacc
s2RQHwFhTUN3sKW3dOxZWNAenM5z4/lfrm+0Sr1kKJ8Nu+vBzWK+rIM/BZ3Ri3DNCqA9uuIxHQnC
x/2Pj+a0CWHdEpBdV36m2CQZ5Wd1ILY0xZLeN3n2HU06wVjNNt0D34engE/lfrcoe6IQXDYnbvE6
zY+b9zPNEhsx8HWhfajAGF5SMBQhdYZrsAlvAHemc28baPH+fH1o1col9eJzVaLFezolhnGo8ICd
D3loZ5/QGfsW4/CpjBzzmY83oJRMSe6fhuZY3ORiMa4ULzMPVR1OJYZk42g8Mc5tEfTU0BG0f5ze
xvDSETiAjKapF4g88spvGekCk/3Tduc1e1jyI6Un51UTBn2ol5hIOiqyufAvFSVT4rzirtTpQEkf
vwpj3IsuvTvD071Ju53tU7IcupMTlmfnNB74gxV4gXUwj/4z/3WTBsnQsHp3V5LVlw9wDlZ336fH
vrpHCy+N7qvkI50M/uCTKhPLkAzmY9Hcddnp+rIVNiXzCU4ZinRBJzYldY3mkPDbzfB1dzRW9aHT
hvAlgy38dOZiy8fk0i95PaE7xOD9mPu9d5toEkiQjPB8bdrcsTothiaY0t2mQoPVVG69ZNNutnqA
ikFky29zCPIv7LA8sWOZGK/bnFiHKjaiXBNGKaQoY8bcpszY7tlTQs0HT3yajQkPGr+v79DHz6U+
lZFionRGWqEJbFKcjM/2mxWSoDrUCT319yyuv2Qh/tF8h0LL/kKMVV2Z25zP4G15Id7nvLzN+8lg
MZS15ITm8H7ZZoFAqy5Cd9T1a1atWbLwgQnU6KX5jIxpaHlP5faikTuFi/jrgQ9yv0z4znVsNaGo
KoTrIE8XfvU+GY7ZSUQsHEIj0pFYKw4eR7LrMeV566G4PSmd5Sym9ttssmhI6QmwCo3rUCnn5fve
fUe3VHXVl5hi56+NddyLb9lNXRIgIsnAVwsv3P1o9YlJE3P50nRJrSs2+S9Z8pH4JfNd7XWwvdKD
Z/LCIZpjEjWRiNM/VpzF/GF+Sw/bgcXmXRrWd2aABkX3rh2YURGLOy/UqIDCgcn4sXVCye26OlPy
9uYkwyn/wo/70Y/3cxPEZpQ/wvZCftC9KCs0WcaSkbxkTgGWzWReXkl3bKZSowGqgaVTvB/QFBnd
loaE4uoauZSDdlV4OrDFx7GsT2XM2HRpArlXxpRsZzO0wjFxH8WBxPQ4H6/vg2r9kokXdLHKeYEq
5OPJpUc714yrOiJk1j0bDCKsLv0pESE5GEEVWWEfZrEfAwcQzs/msdfMpLBBGUBW5ek2oiQGYUjz
3dyTrvudr5pnPuVHSPa9UquxamZNSXO/xWPQHNrQCHm4HfoTDYYwi1rNR6i2QbJ2szT3Fv0Jp8Qv
CxO4d7OelsRuNy2UXzWBZPJVvU41ogjs83o3+2euo61XjCsjydACaAJYEtLPhX0qcnJYM117cNXQ
3v8719lET4D0YlptW0bZ6EdFocshKnRGRo+ZbbsbfT13iWN/rviXS6GG0LGdqJRGxo7teYqTp6cX
zRd/mucxvChNH/VtICIzKg/iaByuGy+56OEHjlzGkgnQkezcwq3QTLyEReDFf3YQfttheahCO7o+
i2ofLr+/O+TWtBz7AXTVyYXCtnNXNFDTbbFqH6Qjel5G4qKOe05Y9uKsUUa+zp3Goi5a8pFoJNPl
FuplrRqxy2Ks9t3AhvG07fyPseRpYJN6i0TXudG2W81t4b7cUnAS1ljNWdUn3nBP2Z1ovq+6dIZi
B+SUd+rXjlM4ZZ+441tunZzx0007KzOeVJ5r5OPI+kRka8TAMFCD5vX60IrgS85tj21aeuuKJffd
FnDxBHKHPn/Za1dz7qo0R3KYqBWfsraEkZXzz7l7dVHeatx2X5Y7q4wjF146+kPSL/ZLSZfnqQO5
8k1ikeF8GW3rbPIhcX/5xgWIVE4GPzHn8/XRFUKR0Xx2kbn5Qsw+mehXq/jlt49T/XLb0FKcAx4T
xgDT7hMDdmT+KY1omm/TQpmYzfDRgKNzcTNi5E9a/ZxNjd/6OOHpUxnLZ1LDM70UAw9vc+ydSdCH
7iPK5yOkFo5dogtlVVKX/KOo6bzMF9HY9aGYv1r7odK1JFA9EjHJQVJR1Clb8AnVfZrYR++0J17A
Qtz2olSjkqrlS46yE2tjrx6mAIHQL1yGT5u3HxdQ711XHIUjkHF5lcMp9ZGsSDzjMxI4wdbH6xjb
S3x9eNURKMPyptTNq25Doro4mX9cXCXduMQsBzvEdUUbZKo88CWP9e4MFKPNRdZilrnjUV9QPJHr
UmEK+ctoPIZOK7bBzS5h6Zm1Z+E/7Y0mmaOQvUy81uwpcTi4iBIg/Mbl047mof2xZboeMaqVX6Z9
J5SsHb2U9JdXINuL7dI5p0V72EWpOcFVw19+fzf82LsF3UDpnNDiM58OQ/PVE4frWqMSjGSytWjt
Ic+HIekmUzx5eCGNScWKO9B3D58be+s0G6BSG8l8Bam9inSQUGl/tsZT7mrGVYhGBnfVpBVTVuN0
Ldn3ir6WVRuU003gap/KyC6DiSHrygKWVIyhWLMwtX5eF7tCHDKr17YJcKVfzqfM6gKK0df8piIl
LFpSFtY2Xp93xpBku7MfU58W34chB4bltpVLCsNXaxgrxMGJvR2MNl51sbUiSpVpvHjWuy16mvbJ
TL6v64jOWVUwdiJaZtRYFegz5GieHy/n9Afh8H/u850xLbSbHLrivdhti7hJi8CsgGO0nPbILSse
KsFvlJQUmIlsSuepmxCDGA9oH5UNmthGda3674nk3Rd4+wTcWYotqO75z+w4Jnsa7kl739+T2Dyi
D16i4w9VqKkMzlqYyIuyXrsE4Jug87PI19YNq4a+6MG7j8CdFq1zS0in7J7n6anSEQ4oHJqMr1qr
3jR9oK6TYW7iojN+pRk1w3EAxfnQTRodUi1e8veTU1l8GLD4zstDs26ikupuOAr1lPm8RGWMot6z
PtnpV0Gf6B4z0QC5ipYBmuuZagbJgmdu5TnoKGFpIOq2Tmv+4rufmHgtxPfrLkK1BZKvp2CM2ZYx
7xNudyCBPdnift6HwK00WDCFz5exU2TJMpblfEwc5OmBE7TmkJcNmu3l7o2eX26dK4bBSRlNofig
keBrH87r7+vCUUlfen5qs7T1QSbRJYUFoF91Wttvy1IH9nhorJvkQ3wpROOWX7sONxBHkXs7u8uM
H4buGP9Y9ETm9tocexwKTrvErhbgo3565hRuZLrJYxK5U66JWswO17YuSbPsPNhrCGq1+LrYP7ZY
IqOEqnqii/AvQ3fPeFwhOmKbj7eT+NJpu7cm6wwfoVnNv01WuM+Pwv/Tlz8mftuBS2Rir4G1ICEm
MNcaiI0J8DM0utHIW7WbkqEaQw+akRZC8dpnw36w+KvQHVKqoen/u3ffKuaiuqi5OzxMoP8sj6mu
e+dFjf8+wIlM44XTuiWTfYlAnkBbmix3/OSe9XkARSqUyCgg1y0IN12MP0XkMAZjuEcj3uvXwPzs
J+2h+JEddBdmxZ2NyBAgbIBAwTrmGmPcl+Pi4P8c38wDjbY7O0o1waZyFumsRUlm6+PJ+DILUrtx
m5ThGE1faWAG+iTjfyH3B/sio35sMrkmJ5ileXM+ZUeRcKTQXtJnIySf9rALwv6fIWyS8tt1i1aE
QUQGLTIApRo6Qnbks/vkvrkHHucRD63IeEAMx0J61GWsFcosM3zN7Yp463JiNt6x9v8thjDf3q5/
hWpo6TB2iIMuLGzrk7wHAQCPynlubAPw3JVsb07rr5nmbUk1kWTrw2yVPYpgcOMoj7xMSHnu+eG2
b5BsvbmQebgX9bLIJ0rviubfeX+5PvR/4f9HSiUF0WSY6dj1uN+h4yI6bLPA8ea4dJ/N7B+T0ljQ
PthQRjKjv4xv2cHmPo37r+tzK44MufErJVNvIW2HrWlZ2HpV4FMNakQxsozTcjmIqrxL7OubvxZU
YM+awEuxx3/htOrUW7iDq80guAha4ponu2h/pUun4/ZU7YeM1aodawRCC0sf4w3Z8h5PEkF3Z0VL
zOLy4DwuOkDBf9mCD3ZeBmtNe0XNZYNWiXA/lEfjt/mAQlrcdpBEeqTP5m/rDUixLx1cinl0Xuid
/XzTvstorkWsfkVSmOSlaiJL13NfpRojVIpPMndasdHNZ4hvPouYH9ED8VkUwRQ4AZBud2gY7cS3
fYRk7qhv4WXf7XBZxlPak4BrydVVyitZe8aHfkudckwI8bO4s9L+Eb+w4/V1Kw53Gc1lTnhBK7uN
HofMCyhI4qa9jJqShO1aHIbiQXhfHF8HJlZNJsXiVd+LhRkCyX7yNWtOu9mH5VaEGd5kja4IKn7e
N1017eWs/UCdZfTWahYzL7qBHn2rjtyxC4zZOOYNEACT91JnPAHD2Om6DBU7JGO5irTa2Vbis9q+
jNp5fXBb3d1RNfQlDH53a/f2FUSX40yPjecm/UbunUaXwlVshgzfSqkF6ld3oUeDF2FjLFHXHJbp
0fLKyGuaZK/ixtT1nVXNdXGg7z4j3RZhjBXmupRcoUm2MD5v6Ki+d07i0rdm+b7omuCotl0y+Asl
VG/kEJhpbecZb5TmP27JX6r0cXW/bf2N1xsZ4WVxv/K6bqTH1a8/2QD4BJ21/XtdnRTQG+JIFm9l
yIyIraPHPhXBNK8ASy0Hvq6oorXC2eWoe30j6Rj62kpOlZpJp37qZDUoMmAs4BJZon0e2nDZdZg7
xZVNZgRDutQxODHJsS2KewFFCPI9O/a+uCvq1g5WQwfHVhzHMrDLdho/7z1nO+6Z/VqXgp0yZ2yS
FP12b0rQEhnMleEZymDod3TMyuYzrYtHe9M1v1NISWYAa62ymx0wN0Jx0UP9XyqatjZif/LJkt75
s+PRTyA7pt1bb3mjq+NFVIlMelhjmUub2sOs1PR/j6bFw34HWUbViExzwHz8OEXkNqttt1j1vLTb
kY61wZ/KxubGsUMTOPfzaGzE/InWOR3TnfcXhf3A68sZ3b4cBNgF1/7klN5hW+vA7F+cxo7bZg0z
vwxLMsQ0NcK8YKdd27hQsXdyurft9q5Cu8L+BOY7lLH4gSXyIxmmgDgHw8k0mDCFkcokLqjN3Unr
cZBJ2vl8hwIZ/9FfeK0ZXaEJf+V77a3aOCftSWQPmffVbmKr1pyPCu8vk7jUs8dIzzMw9/vmga0p
KNPrAHwUKD8oooyJEy+/Z7mm2Zoq5JPTvqCob6i3+/3p8pzghNWhn55QtAQAVBH7RTSnIdEErqp7
vpwBLh1338x+g8wAMjyzqDhYz+zB/2EiB4yXr/j6eaDYGbkP17ysvs9J2Z34NDmPbdruZ+Eh7mcF
uCGuT6FQLRkySXO+8bUxnSPDLf+3Y6ClekwL+OzwtvGl6LibfSQ9Pds54v3LiLfSqx4qUAdqVFe1
eum8RJWgxdLFBUQMfOPWcWqWQbzYfOAoK79t/dL5ODrE60Cg5Bzt0h9/U5QpI9azdX0QFDHLX41V
yzXfOjJWp8b95fT+kThp1IM+rWjKyOi6p5GT6Pp3KByVjJn0dp52eKiuTtzzWbgiSf/mGh179DkF
dTvY4qPaFJnGEhV6K3PxDQYQR9xrm9PomP/2S00Ptl2ctpre1CTcJzKWkhXjXvAdcqOT+8X1p2f/
cgFfKo2wFGoloym7klSToENzmkSNAuG5yUMuUFBzfStU0rn8/j4k9nrRkzUtThMrT95SPa1Zcyg8
qvG5quEvH/VueMD6hWfNvDwtPY3RsuNIkBsaipvIkCB6yaBbJA5Q1dqXJ3NAC0g4DDzF+96NiiPZ
c2uIURR+g7VP/aH3i3gQBZjLRHxd8qp9lYy5Szd0TR+K8pTu2Tkn3kEUmcbPqaQuXXAL8Fy4g1WW
p9kcDtXAXvstC3Kr0rxjKYaXMXwzeDvWxqtKKHybGLt7v3R7OE06hVcNf/FP73Rm9snQjWZ9UUc3
bKcqKdf1sCJreZPc2cUpvRt+c8hudKOd4Y0sBRzfSf1wKdyb2FBdy5Q0EqdVkVUt3c5+2pz4CA5x
c5hfb1g5xpYUskvtokPJrnV2h5kczS3NP2083W95zsXokj7uOZlJOVcbGiKXdztzXm0OEq1Fx/33
4a5ieEkn22YqSDZ0zpmb49lNT/WA+L4gmsV/aEwuCl7/f1M5BcWijR6neN32i+OMjlKfV2OvNZeH
j9eOHiX/P/oqCtN0ae6c+9WOEQLF+VzHKKTSaOSHdxMsXtJIwhjf97rczmnuhwY6Fnei+930bWLa
w3CLn8ccl7nfaf1i5O6UG411HkZ0Op2KEFSXj66pKyRUyf8iuXfDN9x1fLFCeZCje0nt/us06hj5
VcKXjpC0N8B0xFP7PBIvGl33eTa254o1N909IRnJYkufTYZpFM55WQxwRk5Hggphrxg0m6tavmS0
tWXwUQy1feaW+LTvPFjW6WXlNxHdYvWS1VLuZ6zzuu1s2fsjyPzOwtGl5VUrlyyWG9lYpRmGbpfs
BNax2OrTZBM3MQG6TM6BerSt8sXpt3NDy7Bl873j31QRhaEle+14zt1mmq1ztoCr08jiavNPU6oj
u1Aou5zx3KoF7ZiqzD4j4OiiqqRpMCxer3ncUYhdzm+mc1WzzPGt814uW4D3qZ8kFTGaOGuCA9Xq
L/O+M1VUhZKZO6l1Xs0mpjN7Gg3vlsAAcpdMdVpnz11qCMZYnXjvl7CZt8Pepxofplq5ZKnz2AhD
bNl+tnurBTCNFWw7Frm56fBdKtFLtur4KJgRGaNnv2gSURUBd6q4m3WFUarhJVtdTKfC/RPDO1X5
WqRziPP80K++5gxUDS/ZK7k09xlnxzpTY31JZzPo+XokaL5+PfpQDC9nL8uapnntutDLvD1nWxs4
9ZrMrS7xp9hcOYmZUnBmpltKzpSy7+Navi2uowvKVEuXDtgUaOHC7D3rXEzi28yMoKurKsDVXyN5
1dqlw9W0DHBiUguH61o8ct48w7ndZq1yVjIvaQcmFZjUVnXegTF3TdKdv13fUtW6L7+/cwXMz7ra
HSCX1DSzg51aICNjQldXoRpdMtemsGFGK/Sx97dz6a6HprjRkmRmidGqe+QeuX12jaUM0NMbPHSm
4YXepovJVCoj2So3VzNNUxzb3iDwdFcfiGWe5r7UeEqVbCRb3epciHX3NgQ1WzkERkbpcXPd2b7N
VcppR7+sOGHo8nyuSfdtagCRQCH1rhlcIZu/Eo2ClawmjX1uUTVnoT3IWu5x2jm3WZNMFIHmF90E
9j37PGxF8VzMbD+O6XgT2YnL5Hyjle6XiqiBnt0F4iHe6j0aIOe5zVydi8jeWVS+8dJyDYimE9Pn
gVY/OttObjJWmTKiQYeB1W5H85wPRjTuICja/1wf+eKm/spWQCSSoXaI6VpLwMeMlvVsOHkIysUX
0iNz0Xrx9SkU+i7nEvEQDi6qtL0ENd3RyP0LaW7347axJVMd69RZ0MjMOjuFdWwN864Y7BtVUTJT
YzZ7YRiQuVNXjwwNT81s0NwpFRKRs4T76NkdnmXsM7qQWG9+ZXU/wPl327r/ShAWI2uqtIeulOPT
Tpx/Cdcxf6rWLZ2lomz2jTQjooxudOJqMM3DTLOf17dS4Vlktofed+p9Hkv73I/rK8BwZZDzdAha
s8g0iqia4fL7OwN1vaHZ1x4zXN6uqtyKp6lIbo4E5AwGm2qymVlpnVun6OOqZ+NhHtNbHiRdJhM9
FNviMfC4bedajHdu1fhHl/gPfVO4GrVRCUeKfyeSug6oUcyzMeQHPC/9HlznnvnoV3B9e1W6I1lq
O2RFvVeDdea8N57Q9sj7hCZ+OqiNwo3J+YuhJWi+wEz3bNs8EGMTkH4KZu/c9qtm/Qr5yHmLZarI
5KC3xJnkcwRmcQGKqTr0qC4Do5CPnKoAxx2oiPlGzzQ1w73P4gwoqOuiv5jnBz5eTlLkazFtc73T
c+H+qsivxv+2sE+UHdmgiWgU0pfTFGkxz6u1Yu1ioOFYfONtvFgoUELy+/oXqIQjWW6bmW6Ltolw
PEX7qUWT+mDKax0fhmr1l0nfuYVcmFObm4t7Nk3PCeymCIUANe9ue8+d7d/4BdI5Sxa2I0s7u+d1
Wf7H2ZUsN64ryy9iBAkCHLYkJZmyZbvd89kwTk8cQXCevv6lTryFL1oQIrhzeAFCQFWhUMjK/Ly0
2xsBnHXf4pD/nT+BqiuEvhpytnsIn2xD1Jk7EyYqOW2LPCmpEyRM1K3aVwtiGb8FS3Md4ES1rdIR
u27bMvb25p6HdtxObbe8+BBx1Tw/XQs+N6xefqmwiTsbYrLd8zwyN8ahUkdNDgHlrvJE0Hnlj3om
/aG2aKbJ/xQRQiYgSLOMe7aJMusG6rklyLJE/O4qsLavVrpqvqFYMfkBY3avZSevtlGoX/9p8UcA
39D9ANXgVwd55wgdOnYLkIXSc1YZzqelwvUqn9bhyy4zlREqa4tMm/fYbFqDUTJPfIgCLMDB7Bv9
+pvezd0hXuFwE3c2s+zSaCrL9MEbKl3ThiJEyMgUE4+LWVJh9IlWR4I2CraB7fYn1HoP96evsh3J
h+uxMPLtmmwyG5hE4T8WgoQuH3cOL/nxYmbzZBEMvwn+kFYkrIf8aO3jI4GcoOTHmWAL3VqcjYvI
3Aoyhgm3D8xd1j6sqN3phFVuLxKRq/X5kLtsMid2rrf0h1mWF7s3EPR0Gke3zZ/40h7kfdUYBl+d
8zYZ3gvglWMTopMUJaP7e3x7fFsG0fDWcv1tHsxznYBspuueVjLsu1DINApFZzG3zjA0BONOHTGf
DHOM9s1ayvn5OLYk8REU7KoeTk05mz/srLF2VnNkSSOrpNnW5xs7F93sxC1z+xcIw5jROBm+JjTc
NhubXP//LjTkaKKrhNmzs+Xz5yZZXvtuOW+1o1l71fBS5GEeWNl7MiPyTM2bLYZDWRkvaNg73l9/
ReiRRY0KYi19P2B4kiTP3Txf6LZ8XNIk4njwuf8JlWFKhg+2fgBBKuwBF6CCbwerAgjL12Wfqh8g
xR7iN8aGnBYlnbp4q3juh/CEHw6aHIPWK37u+wlSBBpa3lLTG+2zk6XGhiab3OuDmaOxWuMGt7MJ
ImNIsyKZh3Ly/bPJoInp2EfT/2bP6zGDWHI+tFHT0103PSJfI5Pc9HPPo+65qCd+yYrxwzob7tlN
2a4P2DI7lcebxXTN0TmvLsRrfBolsxF5ru6WrbhtyPQcC7Kt1LAz85zOBNjKjRbfh9K1fq98rsKZ
GPMv0++qffsu03UkPh7jlia91n9mnDYzsuzfo5vZn3aZlczZkdjpZAK6gBpQXqCbfdyc53UAQ9D9
0RWRQ6btMJockQ6QxPN6pTPvP0GCMs43HX2mwqv/66F8F/YEFOLAyIZ9qKd8e3OHcf1oGZkuI1LN
3f7foGobVjc1i7DOjrc9Oe0YbOnw0Gaasp5qdCkigZdmTjOozJ9n0YWF+dSiHW/dWaeV1ZXAwzLm
29jYZ3OcMvFA1w7MTOhwqe1dBw6RazUG6r5ARpXueWV+E+bpMkVjS/1ogVqV5nJze4EIkxaoGaep
6AfDOVsF9wO7BLIOFRUHeV2h465SfUKK203S40KQJviEaxfQInMujgVJL7drd8YhKWYvLdm2GlTa
59QyIWL6ozDSsMk/3vcthfXLNCajY4AjfRHOOUun5XF1U/urmTQ6/bfba2PLalKi63hVFLZztus5
BpIhmLLs1ZysXbuLstX/OteAt+3a2Fr7XCQ5DZNxyY/MJUM4GFzXB6c4lWWRKNy8+5wVFOvjpEPY
i+V7btV5WKO9JLBKcxdqGRog1wV8F4QKg9Gl6F37XI1VHhqpK0JgJkyNo6k2+fr/d6MT3wXTJXjM
zyvPHyAWfuhN8e2+/ajWR4pvpqhBleCY3tns+2ev7r8ws35wWrQct7o3UpURST5M6QoRkK53sDbj
dPTTIYfO6UIj1850yha3+7iw/pIT96K3alEy71wu4kfpNl+WnBz7bXr26+kAyY5H6lkfiw2XwUYn
gar6WZJbj7Y9JmhRAuUgumwybv7wFsBnfX8P04lLZLTfXI4rX4jlnQfSPuP1/QGXqqcGALo9+05k
uF9RLKxF9SN5Ff2Pfn4RLIuG5k8J8aV940uu3VSDP7c2cu0F77RRQzpxJFPtXcU1P9A816kW3zZf
IkP+atpWU9YB2GZyFFvsrEdhcDqnnn+u/V3q3NgJybe3njhlUjmwX9//s/YEiFGjgSACGsTur9Vt
SyIyDUrWM+hIUUAvy9QdnhrT/V1UUxuV9rqrZRo/QXKPMQVnDg5PaKJ1TnpKh848CdLqZGtuhyci
s4oI2jttkuBByE+rl3Wok8Az3F2cby6RIXR93aW5v+GAGyo+HtcU15F1bDRWqrjtyCC60fegvtfk
DtBKaL83inBA4gjPO9AExC5XMEpuve3aZBlQZ+eNUzpjC2zwXB6SwQybTRwcNEnfH16xBzKizjIA
iHJKA4/ypAelXOG3J8f0+eH+6AoLlVlCuroFBUqOTZgYGyIgUz4l0Mw9kfTzvvGvv+rdAZeZ/egb
LRZHUFSv8SLPaRnm+b5HCeJJh9yVrc5qbUSJMXf/8LT65uTJl30zlw438Pd5TYe9PaOsc8Ad1nP6
E9GqqKnWXfLbevKMAmUL58wGE7wvXvqr9NpXUXlWcH/6KrORDjGPJdxqWYFwuTInqCs89fnp+mvX
4DKaDm8C6wBcs38uFjuCNM0JDdXRvqGvDv3OYBzP3UqLcwxt+l86E02Ohtj3+v+XZhNh/Tila+af
qVfxULhlGoxboTnWr2D9v19r/tJpckxo9wrIvJ1F33zNm/5xEnUelFb63XengIgtal2wy/n7sHV/
6TflaAEbhCf8Mx7mvqS5AUhjoo3NCvOUNZtIUVQd9F2d81xa9qGyHTMc17Q+eHm379GSuJLrbuBw
FRmuCS997a7s25ZSwz4xslHLC4bUtzKov4LhvP94365u/iLq/pVHNp5ps3GoL7N1ypdv7r9puadz
EiNLnpasSykgPFxfpgUUyW9rovGEmxkQdeQ8Ee///gT5u/riDpAFsgryo6W0CB0r3wKwCe4qLuMz
ksN5fTKLsqD8Qgt+gojoqSTsYRwWza+4ve6O3B5CsqTb/J7XlwUVEN+Lm3ELBlNTZVEt0fX/74KF
AR4UwDKa+mKQOcy25zkRYUvfCt3TgWry1/+/G7+Yk3YtSktcEtQNyG9/+NWzPTdkLDv936HR4+On
zF/FpSwf3PyT40Ee7cN9U78O8VckwtCSZ5FubFE7M2GQzRyPfI5TnRPdrIxiZOlM9F1qzWlbYb3b
NQTw3l4vK+0BNDguk2ZdVFsqHYzMGdrah57xxXHnQ8e/jc7TMH3ujc/310b1CyRnHdMZqVQy1ReG
sNZGxdCjiT7KLGg+PNz/ws1zgDp/pbV+6vIKgHBItUCHeSbBmKzPfC2iIXkumjWylyriri5IKH6P
nOc6rWENxMRyDeUxbV6L/jEDNednd9HcJhUeICe34xX11NRrfRGW+crXNBZD+UJAMnR/sRSmKie3
Jl/yBCpJ4iKcR7E8WzrCDNW4suOyYvNrTt2T4Z+75mx6ms1VjXv9/7uAYI2GMEFqLi6Wv50Ssn5I
t2rn0JLX2qj2gQdtE5fFysCx+t3YRdwGg5ScNm9RvaKN457qMnskvXjJex0Xp2o5JGf1DJrz1oQ3
US8JcZt+hAhBtM8yJEdNxJyiG6cVl3wVh6Gcj32ha9ZQhBg5e7XytlzxRFtfMqcEkfaDs2Xgbjow
QxPCFKsiN4M0XeMJs0UEaDZIVdjkQPxxT1ZPHZnJjjb2PKPYVl/WSfyoWv+HoLpePIWny9R1vCfg
WuQ4qKv8M/cOdfOzSTVerhpa9sauXzxmFvVlS/8tyg+ecdyIpt/sNn0IVkTyyLZrLLGkJt4ZY+tI
QEZqhP13dnKOzakKdexLqh8g+WYh7M3wU4SpOf+6/iPQF12UmmuDyhgl76wstxAmxdqgFBJZ3Qm3
cTD2/yK+ZoFU40suak+lVyOAi0uTbKHbHjwvC3pWBG7ytstRXclROWpE27ogTQWkwsnD6bWEcLpO
BFJxvMmdIHhgKTlyUiSnxoQa/4nUT+b00SR/LOPP/ekr1kduBxksdLVubS4uUHo4df5nNHqfmv7H
oOvtvq0BQx25IWRFGaEixlZfumiJtsgKlsfh7J/ADHfSFQFv0/XgG9cf9+5YYmThlTfBCZqf0zE5
NccimoLeDmhw/ZAR7WKZxHckR07H0tiGHJmlnX8evGf79/09UM5fcmJH8NKEBDu/VH7Qd0Edg1U4
8iJINldrwGMz0gu5KlxZbhcpRG1XPYe5kvYH2c4LA1V69en+71DZkuTLpF5S4TTYBtvsDmjnmNqf
eTcHZHy9P75q7pIvcweCzfVsc9xhi9++30R2wf5tVt1Tl2p4yZN7atQ1dWGpkIwLrHEOxq4NslKH
P1eFarlpJPOqdXXAG39pOeR+vJN7FKfuMYPsHbijQbod3V8lxS7I7SPNPHFqsopfhqx+HRPjc0an
OfSLLHTqXZgm6shEc46fLPaUMcQl4X2dFkDprQ19Ac5X19K1M1xt/8YtTu4mWdqh8Mqrrwk2/Jgg
4VuYvS4DUuy0jAVaXVOsTQYn2HB7s/rTOqxhQY771l9y5nU1kqJM4AVd5qH5Jez615R8WcrT/eFV
c5fO4nXC4+JKESuGqXhbDCMwVv9BTLuIRLCzkg/bxEkqf1r4xSieGgKNgyWsfc1RqbJMyX9nUGrW
doZKUZ2BpMRfX8tt/mK01gNeCzTGr7Ia2YezYkO9164veJC4OIP94id/7q+7YmS5faQa17bwx6K5
JIMb4hUwnEsNjEI1slSBsolI53rCjq7mBQ2NntCshcJS5K6RxBurvpyQPDD7rSjeUKcLa90rq2rO
1y1+d+Ki6Ee2ocPYa/JqQ/ck0xQTVXO+/v/duK5TZSD2w7gbKvdGtBQfPV1hQjX09ae8G9rzBlTJ
mEAiQqI8/ZW2n9ZaR9CiWg7JKU3BxrGEY15WZiyvlmjcbyLLdJQVCr+hkk86RsqqsUvri8d/586r
Pxy5+J5X3+4btupckntEkL4Oy5RjeHICbyvEtP9TfP1GjuJYnbrj/a+oVl9yzKImuLrhZePiT4+l
/clGQXHUMQMr1kduFGGIgqSZcSts8j500xE0zbgzN69uoblEKCYvN4aQEcJfNsuaCxhmDtRmQdlV
hznb1RNCHbknhLikRIs0ygib6Z4myGV35c/7q66wS5nKVORGmW8Jonmd/uu2H2mlUXBTjSu5accp
NV3XxflPWbgY9hNJdtG/YDEkN+XMokU+oqbtuEWYDaHpn32h46i8rT+B0SVHzTfbqMBQVl/agwUi
9Jgj0Z6C5UPxpfoyR1fGTV0apri6yYSlRrch+vZYog5aTeNXKzmZ5pcUkkrmLtVt/BbpOLVm0Gyv
a42KxUyu72Cbs5anNRs7zbmkupbIXSF4BMsBmEYKtlgBTtKX6+2tOHqRuxyu7KTlUcdOeluGhDpy
Z0Viz8aQXe1pBDw7mERwfTp8nk9F5B/SJ/GUd1E5BVZIAkgHhLrbtSryyV0XftqxvBAev4BT+sCO
1kN6cZ6KPyIWx/oERvP7TqiIHrKOZU/R9tL7LfJ+Nj30m4gtwJtXcGLdH14R/eQGDA/OmCcldikv
t5AOTwNa1yj5Q3QADNX0JV+f+2wzjWsNoq6TU5lz0HtOX0x7Z92NSP4OOod+660eB8OImLqaD7Qf
4lZbIFPNXnJ4sFeCuGQusfgrD9r1W2UaQTvs6omG3Uons9HiuT4dMLpXPxrVKd2FXsC4kmtvvCK8
GWd+EVDamzw3ZN6qOcsUoVtWzc48s1h90teXXgCG0m30q4F6/n1TVCy23Jgw9bPLzAGvMYv5R1QQ
YhiCvN6XQMhdCWOZdctg4s5mgiqbhCBN7j77VPT8YTCYr/ElxeLI3QigRf//IjAxbeuwduUcekO6
M0uUmxGyqk/t1sEbvNNPj2ATPzP+4/7Cq+Yt+Sjx+7Q0ewfnMTfKYG48FjCXaXZVNfj1/+8S53Yh
6Mi0EGCq9vs0jAAx58G+aUvOSVhZFfPV9xccLjQ2Dd3JdfW/G8WD/wL+uyl7DJLzTjLjiQNV8f/E
s4qoP/6n0fUwFuGquYurVkZy0xF1u36mDb9wy1/AVrBZgW/YmmqX6nSSJUObVHBWrbguD9F8cI9V
lB1JbJ3IkR/TSOyzHBlmD7Gebcl9CyvVHdL0JHS3LcXSyAD7bG7StciQk4+8nYI5N2hoMPJzl93I
8PotLzLijLBIPOydqF8+tva4L8zIsPrW4Y679mDEryFFWvtbVK3sZdw0E1elVDKcvjKBS5t71Biv
e2pH+aEyAxoPAajSo/JozcGms56rD91wAVPy2qJq0cSb4Evd0TuRw/YwPFp+NIVzBKG6B1QE2af7
m6FIdGXS3L7NzDlbOuRus7gQyzCjmcxB7VZO4Lvjvxt3ovsfuo2Fp45MoUvR4JD2De6QIK7pghas
O1HFaHKgRddHlTlcHId6b+lEfmVTToJhyTVOokixZPBUu+LFdMtxQavr/LSYULFfq5+j9w93dXhd
xckpg6gGFyghMxcou83ewwBdFuYtITqvdwUqJmOpkKRUXnXNgtgwl2ExGmDCbep92QqTIVR9XzvD
XMACrKaqopVXaciHfUV/JgOo2nVMhtLHpi9JFeTZmdoHK/tw36Ju7yuTQfZ2LZbRX5DaVusrH37M
6FAbeFTpwCO3YyCT8fWpkeO5qEDiv8ygcPPGS9npME637YXJ8Km07pFHEMxciOd+BLIYlX6Nm6mG
lg7lpiRkEznH0PVzzgOSPdu7qM0pk/FTwrNn02IYmk/5o0iMyGbL59a3NBAS1cyl47jxetDMrIjd
6Ij60LX1U8GyS5YvmqxCNbxUwkrtBZjlbeCXlD2mXgTwl7+F9w1RMbQMmkrNaWgMiqF7MgUtMFnD
H2vbN20ZIsWraVqyFuXl0eXswAb+Z0FdInCX5fP9ySsONSaDpEg2Wgw63SgGf5i+dbEdtaEXtz+h
lvN6fbrUQQYV7iSDpfC8VC8rYE2XwSK4JfZhLXTktNdS+9+HJZPbAJpk4iVeYeGpzfyr7sixmZ2j
5U7/NDPFc/traVuaSHz7tGQyy67pJpCSao3q4rZgqQW/kj/7oT3zwzo/QuX+cH9LFIFN7gtYl2ZL
DChznDhdT5u5HWhnh/kKsPqqw2vdxvkxGVZluyzfyhlX1GZyzBNoH976jDHQMc7iqbTLT42VTGiX
6XhoWfb3+z9LZQGSg0NSQAwLwQsqnjXCyvEiNJ/u9EDJuTOzETZ4URD1IKHRrdXj1v1kVMcOo5i4
DLmaWkeAsx8eMnYDPXvoXj6CsOqfXasi4614lzrLiIW+WNypQEucMCReoEHfN/rVkN9dpXxCQSrE
sc+tH9ZbbFKNIyhMVMZbLSXAFOUAb96AQksr1Pc+JAI4YM3Rrlrxa6R9N23X7fw5azDtwvucpGdD
RyigiNQy3qoy+5b7FrSHBGKoY7x16RI4uoquanDp6B23tqBAtl3L9V7gunlopduBtDp6KNWSX2/L
79YEh++EPJ1tj1PRBHPmf3NT7zyaNORLQXeai+Siboln0iJFzjNO46Hl3gXpoqYOoZq+5KLEsTp/
ssn2KBzxOFl4uZ+meLO8V2gbfbxv7IoNkPFWS0fKBmf89sg9MzK48a2urMfcdzQ2rzBKGWxFFz/b
isbeHr3MP3FhnptkZ4SRYVYkZXYHW8QJNviBx8G/s+keTVSzvu7HO7NZBrJMNqPbY5ewr60FdVVe
AEV3f8VVg0t+WtUlZ42wtkecTJ94PvsBinq72uMok1l3F88XTt/i2kOnxI+ztDAeKPd02axq6rK3
WnY3Jz5CzGaQb+OafMy1E1fZoeSpfsprkhfz9jg0/EshxMcpdz/zRVdLVc1cclIQAvZlsWHR285y
AsGoE1RJpikwq+YuuWnZimyuiQlzyetTuo6h6Uw/PU8nBKiYu4yios2M67iPuaOL+LExxZd15fvc
U0ZOLUPtdWMJH7II/QzlgEe67rwiy4CpzSFp5oFV8FIllzYtwcbxZZf/yDApD83orrlQwKSqc5a8
OrrjWbGLMkQqcZe5IjkumEZqHLpqDJKpDUW2RvenrcgeZY6ktCBu1ZUMnTQsfaiKPlwF6F5t9CgD
MDgU86kcm8ChmpND9WMkT00EYV1+fYGbOhaM1AoSpwhA4Xn/t6hGl5w1W1cKqRUUm7v1dUhA/ocK
fL0LS8+Y5KkZIBNz7+NFpTRj6GVoxRRVc5adlAt/zD1ceNbeDavMjVifnht31Cy4AvXLZLTU0HS0
mcDIc5lW8lpVU2iKP9OcBQUbX+a2OKTsbXXijX2l/r6wI9PvdqbPiOmhTrR5LyUPUvqGz93fYEXi
IQOpOF5WUBNBmT9dSeSAdNFe2bFurVNNdD0Tqk9IZ2y2GPWU9CvcbamdaOnaLeSl+Nc3mq9kYo3m
eUux6/T6/3cnOc1Xf7Rq7LrrPnR23LmRl2iWXxGW6fX/74a2VurjwRKXkG57XuhJS/CgWhjJdWtI
IeDCjJR45hRkzeB5StCFcLByTf+Bakkk520TxlJaMX4h/OQML6Pzg/m/75uNamjJd1FaJIXjYEm2
+XHy/1lwZ008zU1YNbbkv9NIs8apcKF0vaI/QnjVPMzcWw85+NMO96evKuvIsCoxFbzOHXxD/CF/
0gfrwQjbOShj68BfvGN+3MVERpmMrlr7xM4SE99pyC9zCxIzC8xdsjoYW7q90sWcRS9gPlX/UNlx
UR/Wel+1UcZWpZsD+c0asLnFv9jFS7tCCYT/e3/tFd4kU+0KbgkBKD1MZywYrmrlD7Sg58d9g0uu
yh0LYrETJk7nz1WeBGWmEy5RWKWMruKjYc+ocuD+ClnhcCvquG2yX2D71jiralkkZ6VrC0HSHqXM
tDdObpVZUc4rXaeKanDJXWezZngzR0GizSH/e1p1L6FXU7tRW5RRVL2oKV8NLEqKCJZ158r8PNSv
pfncWvt62JkMnyqghL45fYHnHfOVNp85+eMUusxV8QzNZJAU+HoHb4YA+8V4WBB+8ZJohGnc/JsE
xaEOd3FpUSaDpNaSWO7iomvBdb3DZLrxmkxvNegJd9m8DJJarWRp0ayJDBAv3cnHhb7uG/fqCe+O
PZTe7AU8h+in7rtDm9FgLApNfLlpj74lr3vbggKin00Rs+VjkbwOpSau30y9Ma4UEsfKK0x0xUNJ
3XQPxLqYyIedEjD/JTvZpRO43AiKlEQ7FghfkxIbjmjTlp3RxvUAcsCi+2i3yed9Q0trb7KRDYIl
bWy3Kcgl6TH3dBSo1yH+8lnM+ron77YV4qOzmQ/Qf+9mMoZlMhb/gmmyDcpt6zSlpptPDviElNhY
aGvxTZF1ccPT0Ev8oBDp4+wnp2Row5w7B4ggagL+bRfGt6S4ybxkXlCwF/HIgiYeTyLkofGFBgKt
ZeaDDsV5M9DhK1IA7Qxjc9iwdPE8DEiN0RB0SuPV7oM0rzS2q/IJKe25ilRMRgKFgQFkiok9fSC1
Du2qGPov7Jo3mvBkV8SVnQWsqwJ70kxatfwydI00AvgBA0P36yE51cf0MAQdhJq+tDGgPEdfA8q+
jaL1LRm9toIBOqs8D9t8bp7YsT/Z4E15c17rh+lgAzubvhTn/qGLqou550DGF2XvLkrf8NDuHTvM
DIe6i3ivuU/cvkFiaMm7IVcK5d4ZQ2cxnhSfiiiJkgf/NH80Ih0wV7XlkpfPxdTn1MYncv956V+1
CZYiwv6XUL+LHtCnsIx1wbj0lD70p/Jkn6yDvoVTuTSSO9cOxwcG2FP2NEUAy57Ym/eCl9Ywj3Q5
uWppJF8WTQ/8HElE3PUPRf9s6ViibmN4sK2SB1cJJ2Cfol3s1zRYG/o4VOlDMW1B1hpBZ7DIs7eg
FL9ctmjOUUWglRFuwIx2HYT6EGjLKfTHxzqxj55JgpylQOv9QodqeP88Umz7X5A3c3VwHRi62DGr
x95Pwiy333Juhwn6wVPzq+B12BBd04jKCmQQHKA2pLcNbNF0XAElE1D3DcqnObIP60OjkzxQ/SbJ
wUll0WQwsF3tPJy8bThw0ziMvhO2hYcK2s9ytGPT3qUS5FsyOg5cK1ULcSkREzfa3CNIVe/vzH9B
/MZ5LoPhGpfW6VylTWx+cIMtmoYwP/iHPBRPa8SjMbJDHtWnIujCNGKR5qNXk771UemEp1PjTKIy
utgjXlA2v1f2wcuHIB3MYDD6p3n5SOhDkabf7n9PZedSVBhqe4WIR9LF0Kk9GMalsD4njRut26uT
vhItNF1xystYOMvjPh2BuIsX0j24mfFEC3Qve95pNj+uqbbmpjRvKVCggjjMGeji4vVsHa2oPWXD
f+ZtHTJQEgb31+z2jzFlXJzhcTsbPJh3ltaB0aETaNvCsuijru0fh06nCHA7mpoyQG4ZhtryS7+L
0ccX4R0gds08vv8LVENL2Xwihj5Peux62TunaW2evZRqvEY1tOT7dBjc0aOwX9sS/yxo9K7qRTPr
22EFpdn/za8bkfXj3DR9TEGP7dR/RLteGrc8WOQ7qT+gPQFNJpYm/fovy/3bD00ZK5fTtCrw1gDn
71O+5kGD10zvwNCd5X/Ka4O5XpBmvSjemNUs1Ye1FUb3LZ2cin/ZurIWH5Y1qZIx4H6OTpuwd0Vu
vWz5zMjHCdIeKY4RO6E2DejKDWjE2+BxJ8VzUWQ8R8E7IembWRhWHaH3uaGlxnRVuyNFF5bgfgB2
2iGu+/QxoS1eUHQJ63UXbi2YFElY7k8Gn5wh3rL1gHfl0LARJqHEvs9kpdyiWiwHms6YOZkQjPlw
mP10p8lKQaOpuLVZ6CWLgaqKUlyu+LBL9Nc3ZYhe5vHBSUs2xGLND01iHnOfaBIHxVbKCD2LQDnb
MlzM2sELCTgO8Vod3V9rxVbK0DykG6NhUmzlmswRILqRAGIe2HxNbqUaXgoRpG9qr2qulpJmj1tf
HWsvQ/1MV09ULcz1s+8SaYaGIlIkYozXbD5VdD5Ztg5wfZ3hDRuXcXh9z+2Uc2uMp3b+OggzQNvp
0zjxz7zLNDUn1eJIHjpDA9LaDMzeTOZDRvqYpTjJxkoTQ1XDS15qWUAVb9U2xknlpQGEqC/rskSz
EGRfhPEkP3WQ5qX9RrG5xIhQi4rRB3i4b5aKc9eT/LQYkwKiC/YQl3kWrmQ6ZiNe1TrnmDVu6Fqp
5hlSsUQy7C4ZwAyUU3eMuxX0sw6O9W569A1H47cKG/oLeGeB5Cxj+RSzrr2ADzjiVhkvSx5W3rJv
D2TCMyvpe6dJyym2RAE2hPFUG7tE0n1TBuCV1lrPrpVNsTdVwWRsPxt7ColZfbi/xQrfda978s53
17wxHajbTrEP9tbNT56Yo3tdVm3r9ZPvhs7chfVJ6Y/xknsxLYfAYesHaIRpgprCOGVm3jEXhLIS
VmMI2j02M14YUt/9dyoGEWVsSsKkSXScQ6pVkpy47UoOqeACYchwvzGzXsO633T0hKp1khwYFulZ
9jaOMZR7Tyu0tSH+Fiamf7q/wyrzl5y4msGek23XbehbEiKFgqo03u8gKPCw+ZUmiCo+IiPy0pTg
RcnPxhjJDh6WUePI69cFspldsosnxTdlVN48e2uSW9UYI0d8shYv5H77ulb0cH+ZFFssI/NsF+9g
pUWwCwzvA/a0ulFZVLsEXjH567q984V6c3jprQZC3CbOOWffRVfrbkcK+5HpzjoAorepo2MMUqwX
dyKPINc8O3R4vb8wquElN+7oQhs3uUbnkR5MA22axnJwmp1ZrMx0Zq8+eP17QETNGn0Pc91tYdVV
BQj0tl1k7Vh8yXuNmdoORydivLhXonZg3Yay+LNvdSTnrcZp5iA0H+Oalqfe8x56G0elsUv4AFOX
nBcKdZTXgIPEll0cyVZ8KDM8vVuNpjCs2FsZpTf7dOl8NxnjvEHmNuYXMbnRaKdfdi2OjNSbLcLR
0oKUBCAID01KzlCWBQ9oWxbECUDVDiJPzQms+iXSBZsaWeGzbgXSODNiwyRnzvoj2kQO93+JIr7J
+L3OrnOftaCPpsP6QNMs2Oz+teu+TDQ73v+CopJiylA+Z7QKbym3IV5QAJ026ylJljeeeN+GzQhm
s8DqFUeLmiHLwI2Jh4n731XEPRnix1p36SBohKsH38DYN71ZaG+9P/TtUpcp67P13UCquV8w9JpG
9fy6llUwWHmYWUtYUjeYZt35rNp9ycP7wQPZWokc2M7Zl871L8BPxYajqxGqdl9ycrMpzYSNyIPN
InvtJ/6yjWtI2NoGbNIR6qj2QfJ0PMlt9Wqs1yugeLSX5hF6atH9fVCsjozyw7UVRBUbQqzX8wOF
hqA725c0LTUPWoqZy5C+iSVVZbSwIN/MnrJsu2Szo4lPqqElrx4ylG1yFxYknPlgie1YNDq5VNXQ
171+dyI3w5iZJZQ2YpCgP4tk9CM3X3SVbIXByAg+MA70VdblMyqIyckq/4+z62iSG2eWv4gRdCDB
K00bjtFoZEbShSGzSw96EOSvf9n7vcMsttGI6GsfgGYBVSigsjK9KrYmnpJxfWtJ8HZ7VS82uHI1
lqF8zuItDKgyfl6b9tvsDD+95pWaKK8XxhOzdT6s2jvS7VjsBZpbxIr7gb29eIV53sfuSNA0cvsj
VMNLjut27rwQkFTCWfPTuIskM5djoL08KR4wZc40pHQ+gwzr5QJrHZ3xKSi+L20btlMA7JpIpv4D
C+7CsAWmKzkwC/yJ4Kzm52IpkqEqH1v377q5S8M0MGWUn0mr2qg2lwMbZz6InIcAJTwGk69ZB8Vm
ksF9GZoE0eiFzSRW8Dvz4MEu+KkPgtPsjh91jzmKxZZRfhQE2CtUDfgZrOlpLtZDlbdvi2NrrrL/
lLOveIQM9Ss8nGPrJRBBCzcM+PrFGZ3UrcnDVJSgQ4G6ZtXVD9bin9hqgHPfQJ4vrJd6YA/bXh2G
+VxlvcagivAiQwPnrXUGlyGcQyXiqQvE8+I6mmNVNfTl93eRqxQQyrUm5CLDQMdThQbhxmx1zJyq
NZL8fRkdk4/jxd9HO2l8ktaG/XHnzs/b/q4IjDLdGrcnA1TiPrJ9P4uMukoEzqaoyNDE0TQ6gXlF
3iEzrm2QZnKW3USyxstonwTU1KYRqROUOow1KYnzFJBqON7+IpXBJLfnpMubjWJTrwDNf0bLsDi4
CyJ/lc261yXFFDJucO6GIYDGECILHT5m2fQ5Y8Upb/f49hco9tN/EGx7Q2pvHfE+hlgfLuW2H8uu
6O+zj4xjs6Dx4tpZIc5D1zyJwk3mKnsURFezU9lGOsbX0edBZWB4o7cPWdk9BHZwZkyXgKiGv/z+
ztfs3f9/X8vzg2l9CsB6P73cZ3bZjSfmitYYxLm2l9Cq6t9oOtYxNqn+tuzFTYnGtBlnkVsHkbmZ
R3BlR0ZQJff9denUznqrsUQ5iTPvi1PHgm/mkukucqrdKOXaRueI2rFx0FmTbf29lMgH5p12P27/
c5VhJG+lVgPqiQr5Bip8Uc/GKBB7aNZ30TIHpoxO6yy/CDip17PlVT8g5IbWUXd5c3h5F3cGJriE
vHf7ce95TvJ+EecAAqdxwUfQkld8xpW60aE7FNgfU8anlXSu7KruBRKZNTS4FaF8iqoq2CLs3xUB
RmIYwpX7Z2ee7ruDyvg0NJdSA4VMcSZlMINUMkDiVPia41Kx5DJCjRuuNZXg7T83pYG7J0OzIFr7
UC31fZ0QuSLNlCXgXdDFu6VnIt1n7EgDN0QJJojawjnO3h4tjQth7Amdyrul46hTnKMydm0uWrhd
b6xnOtThHog4R2WPNTGtNDUZhRv+A5J8t9Fsq+4YMzBBnw19WDVBGQrPu7Pe+c8byLvRmVPOJs8r
ce78bQvNHF2E5eJCEALla82LtOo9RYawrQ0uQvW2Yt238cSsOeLur8rak2DGC5RHE7E8dvaXbcLU
4s/t6KJYFRnDNpkCpzQVy3nI98n9vlVGhjKxoL63P0PVzwoettW3py+3Z7u6RDSQ4SrtQjLwNbPt
bDbkh7XSPlr9VfccfnVLY/DLReHdChlD5bSV7ZhnCODGdv7mL2tkT+B/gK710nwpwUw2Y3/f/pLr
IQezSaf4wNFz3+QBmifJBM0XYF/L8VRA32EnfYTbMNrJ8sTxhhit+ZqwcHWtMOUlXLz7wHaD6czW
5mevYbb9sg0lzf5G9ymqm/XS9r0fVkaTOTq1btViSUdmP2z96pvo5qt5bkynbQa/Uoru3UWTWF8d
PzBlVGOZ76a5zhxHclaFhsliw9JFN9XQ0lagNdjeFzFs59o0sRSAT/ItsoKi0BXA/jlZrlzcZDY/
RgSpbFyUztV4Wps1qiiNwTGQ2DZQf8XXhQyxgXURQDCyOp22P1lhvrlZfyiMU98PccdFcnsnXt32
MKO0K4qmzScnt8XZNdawK6q0cMuoardwr9+Mogy7ro4KoRPPuIx67bsvFn+3BwWzZ1oRR5w3WqKb
rshzcLeIJgRUc9NscwWq3ZR5/4zM8/aqnrczbf3nFbL3QxdEfe2lNpB6fu6e7Lp7nIJfEHkIq9WM
GlsHTlYuq7TnF1ZYjd8IxJDpV1N/QFlnDPPx1etxOydOaPLqVLExYYAu1QGJ+30JTf9D7v+yyk9G
ljlJ1riaN0rVukpZZdlBXYo2sDSAsmFVsXCowUrY1lEQ5PHE+7DgNBzvffmWeQIb0tsAlfbbebL8
hFlvYGGKZhD+mG79KEo/pNSN79iwCGOXD363hfrV4JvlTtt5KFq0Cv1wvOJoTWtkZObHxd7C0vy1
trMmT7u6XzGZbMXWcmZ/MsyzUdPT+o/27bw9mlamSTquXtwxvpSd12QSgSFy++yPVsiCLRw9J4SO
XGR4fVT6R+rclRTSQIaJeVghKGyWztk25+PUmR89Rj5bGfn7rlWRoWK95ZR1thf2GaDGJ9v+bpGf
7bImwGBBggfNPBcc4KB7HlCdnjJ6jAsS9D6oNM/lZsaFk4fT8DOnRZKNQQjVzXBuzrXThHgD1QSV
qycCrCcd16Kty0UYaNQ1ZtsJJ983464Jvt+2nWITyCRvpCIu6IZd69ztJCnK73SkoT2QcKN1WPSv
Zq1jX7ucX/+JvvgKOfpWZcuQpllot+qeB/El2LLE8OqPIv+GpjWNy6hMJd3EW9ewa3uiDnDYRlwS
iBj5w+ttQ11vJMIHSPE1h7InG3qxnzOrNHh1JhRhDi/Dre2PTxVH3eG7EzRe4YTNRIBrDodqWlFM
tIhVDRvOMtddipAO/monWc8FY9Eu9oz+9jib+LMpyAjKmXaqbYr8L2f1RwLt8Pvk4GggIy7wLw3P
ovB2SAlA0GSKqhjq78lFDa4DzH/QtCgpVkCGXoDwEE+MPqbp2th1no1Oc6Qoto8Mu+g8s6bW5FbQ
LV6iEp2BE05QXqdN8bFZqMbTrithwEjSJt1NqNRsDSLJGi3JfLZO9ZfqV/PQhJcOEnYUazRpLkwq
O0k7VdiFuTm2U51LNEAPdDiA9Omg2amKg0NGYNimT3OO+8SZfPCDkH0OPkw/JzR3GJH1nLlJm4VZ
aJ+opmp4PeeB0aRzis+2Kzazts/0KX++CEa0ERb+CVEKfAg65ZB/7tpX4oeMzSgmvmQLa/BRn8Yy
HM/TMYvtF/KjeJ7QMGjEwefb1lPcVGSQRrVNNfj/MQ9lf7lT6vRvY/8gCs0zpGqHySANo4RqOELh
/39GflrwGc6z86N73JM5wgtZ3L3d9yHSRcIvevTYT3199hB9ArAOLKds+LjRXeMsKkPJx9LQ+Mae
Y/ydD6E78zB3vm70I/Pu83gZodFlIPvKIct7plCHBxjQcs7UPOQGUA2r5vBTfYLk7qttZz34E+qz
X74u/CObcWwPSeZphlf4uIzIoMaE0ifecs5kwl06c2PDu6tQ7EMM6d+JaN4XBNf4wkunFp1TAQjr
k8Vh3xpv0R2lV22DGSSv7hqbr55nOWnJ6yruKNh9cH+uY3NmPnAlq47e8aqRMI+UhVLC+t6phJd2
/ijYMcP9ZD8JZria8KQYX8ZKZkMN9da9qc9N0T3Own80DB2TnsJEMkbS9uqBFo3jpUHjOGHHpwrt
Ucuc+ob443BmariKVV8gOfJSZWZG15ykPEe3dOGN4RrM9T0Zk2/L53VZ23Ptt6aTmnldnJ1ppI8m
LJXcjkFXT22Mfjmh3t2XxDw13bSMQdoExReGHn5zN5PSqh9nnidePR1uT3M9J8c8F9O9m6e2L89n
EwPQ3J+AJrXienj2ah+UZiwa0Gyam0XiB19HiDTfnlG1JtLxPZCFOqVPnXRn4y/igSzGdwddPUk1
uOTcpADmbBkESIWK8sveAJrfbAXX/PN/6pj/OUhhK8mxW8tHZDX86mz36PndtwPy1BDdZQc739/M
TJwqd/pB2RIuvhuOyxSO26VLq42gMh7ly+dybpJF0EfDw+t7z6MKIDnfnl+bvI0Hvscj28KMCPR/
bdHuFydv3SNvvKu5Bv9eChcl3q4AlIDhF16Nh64v7MSYZi/MWaXrYLiaPvm2nAGQyswmj/VBOi/0
L7zxPvaGc+K1LiApfELOAJrBEa07FH46LcHZ4WvY5hUwPqCj9vJflulrMg3FJpLJFcXCDGBMiJOK
vGQRCUZ05K3LpvE4lY0uIfGdw/VVjlLw6sNG9ivP3BwvOnnqQrFBE5ZU40vLnO2QXBUL5MDQE3fo
hBnm/nAwRBPfdl9VwJBBekvvUDGRIkg7E3d3EiFGjWYfClJ4bhd2DKT8nya7yfpnjw02aPoodF8j
3Pz2dooz5q2G5h6g+FAZzud4u81yp3HTUvQpxBjyULRFF43WovlUxT6Qefq8pXdzxhGC1x2KdehS
BjSrLe8SKvNtV9oHYLhArSenfsousdUHpGw03J+g69NEq8s4V4KVDO1DPXRpm97w0n01lpC561uV
Ny9028C76eoaJFVrcDHdu83sL0WVZwHWoLNbaFv5xStwCCIOcp0ytGoC6bTIs74uuJv7KelhJXtt
f+d5e8gKXSKiWmPpwAhsYRlDA1FIdM78alFWicqK6mQAFPFKRvX1Bl2JBcRm6jtWJDz3NNvmsy/Y
aaJzDLz8rFlqlZEkl4ckxTp6de+mYzPFPekiG5XEAIwHt11eMbwM6csorkJbbgVp3kLhcpwPZtul
vBvPt4dXWEmG9FXMG8Rk2UEqLKhCttanfLGfvZmcbAdkciVq+7fnUSy1jOqzmHCsLFuDtG1dKwEJ
6hYNlg7Tpxpc8mYfemmByCc/XahpxHMp8MaCp8dBlzUpvFmG6a1OTmo0TwbpkPFjz0no9N0pX0k8
VnceHI7kyy6ldCyrzEvLPsjRv7pHKxQaG2ZorhNX30t9W2bzc4p8utR3grQXQwQx00t6eVp7M86M
OTYdNxHbXYJemEryatTEyt4ZBzf16tJIeor35d6jb7f3kWoppCywbpvOWRhChu/shyzYosUdYtty
Dx00/m5PofI4yaEHSBBy4MW8lNL6VAx1RHiXVM2f26Mr9qoM0xt5OZqeUZI0W6Dzus979lIyVLNu
j6747zJKDyT6BvMcA4DMNRsePLHPL1kBiRvet4EGHKVYARmqF7S+S/JLQDKqLAqG+s+6ZClbttga
vUUTLVRzXH5/d7IRRlFo9Dov7Su+hc4E2bGNtj2IV+wCDblTfbzPXBczvpunsk2Xjz3BVt12QJrx
ppkXT0HOChp53jITjfMp1lyGyYydw5uAUS8V5EvrZyHuYPflmzJEZtoMvM0w7NV5so8LfTEmEDHX
vmZ0xTL8k4W+M0+/brQz+pKm1WY9B9UGbYn9wxq0se/oGpcVppHBMBXjwvPXzU9B48EiXmd2SNrt
dNfyynCHdUCgWCqLph2ll86KfZ66kGZ+wNNiurNt07dlgsFmqWt76HMnBaNpOcUEEPkqxBtdrqtB
qbxaysNGf3egbIwUgxDUBjcGNNQoRics8lVXrFNNIQVtn2dNn4HyNa0g4xXO3HnlFlTrJjp8vr0W
ioWWCQWrsuwqL7h8w5KDgb4QFklzdNLqsG6q8aWoTTlr/H1Y3TQj3Pw6O2RMrZLo6MAUo8uQTSAD
RDOMu5/2qKBD0YsRYD2s19umUbnZ5cx+52ZOa3kbMSuaOrb4tPfTTwAvom7Jvvc2v6e85YN+9d9T
mFYRlEtheWmdWam/8bQ2ddgRlWmkWC2moC6GYfVTe2jDEtkE72qN/6qGlsNzOWfGViMpGgAGsUHz
FiyaJ26VyS8zvjM5+H7yRngIO3VbjSFrmrPj259Fu/+iXCe2pJpD8lp72WvHXW0vhfTUT9s2To7T
PzaA4Zp4Wbq9cxReK9PGNUWzGDMe2tK8QbdneSL9HNq+5oqvsL6Mt/Iczu2gGmia+dNzFggj4o6/
xrf/uWpwaWnF3ltLAVKS1Mg2Eq+QuHqwufZ1WHGrkSniiO0axlbCLsKBklnqOMdFfMMi2/z3fX9f
WtuNoS6NDMFLGyv47Iy+EfJsrzTZj8o2Uizm0MgcKgO2Wacx2hlL7bLWXPcUe1ImfPONzM+Cygeu
a2FDHhpOTx6dhhdh289VUpnQA7rPQFI4Bpq1qTYoOKaBDWx4DeHdmHqTbt8r3sEsGdBkl3hLn6uN
pvZuLjG31z3OyqwMW8vawAtJ8njnoO1qLdaEmfC7Q91PXLN1r9vQkhG1k43elwYNiahhkeI1Kzo8
vO2GH1e7MYddbRea5FQ1jxSzIdyZs32EO1dAcIRLDibzHc/bbKsTl+iqodf3miVjatFkHdTj4lMc
DE0Z82Hk4dwXmquCanDJyW13NikpmJtu5Tg/EmMP7NC1XIDrbm+y6+HPksngNoNOjIJOITUr+5XN
NGnIBhmu7nB7eNXfl5x8LctAbLz3U7NxhnMOGoR4Avz3vsElJ29ql5QzGkFSvN091YPZxbPvuBrv
UxlGuiXjoEFnodviQWRefjqtkeRe/kDy7fX2f1cNLzk3GiWnjlRVkJpBc7TnKpwC61Ph9Hcd+5YM
uyOE7fVQrjRt6r0P851kcdeZuiuTwq1k1F1Hi73mJR6L/CJ3wj6jP3hJPs09FMs8R1P6VM0huS5k
0LpuKAOa9rBUCFajkz+NfTSw7kB6nRaBKgjKALuJOEA/chakFVS/ni3ff2rZOCcunsMuTzokFCxo
oqn/3oqvNkC8ms2l+jjJq0e33qqyNmi62/MD7572oni1QdiRzffOcHHId9lZ47aDy60GzyPE/mus
zVPbiSIMzOl54qtmk6m+QnLubK+LvGA5KkED+7xmZVoS0J/ma7w0xuG2myjih4y8g0xaLmof4alF
GY596xbj230DS+5N+ZrV+PsB4qrVoEEtK2IzNzTwWtW/lpwbMAMGCAUCkz/6Vsgd45u95rpbmiJy
yCRudrZVQ2+CecjlhfEMJKpIp8oqY3/rx/gu48hEbovlCCfo4d/t2OFBSpB2zsOVCH6f8WUWN0Ir
dNXtnp8W8/RzHDzIeIksQ7H+vr9/2a/v9r4vtoZbYIJ6XXc8BOco2Iekm3X9LCr7S77bsMZ15nYP
8BZiPftW9nvYg9DoqCZlucS3/5a9LFlQlbqEetklttbcJmFesUPjzY+83P8YWZBkiy4FU+xRmdVt
LHbf4hNO5nWtfwR/iW7RLK7KPtKp7Pr2xvdiRMULRBYuqT4OdZfW3Z0RQQYnIU3h4KILSOpb7hK6
az0mdN3vqyFYMiTJcPu9mRo8UjAexI4/n+xWnPrauusNwZIRSe48GaOLXDE10cx+rAH/PbN8YS+3
970iHsugpMksmt3hs5eaw3AKOivmJn1Z658EF+fbMyjWVkYS57YP8bVl9NLFn1+tfQsnY/mI/uT7
klEZkcQ44960oJJmeAbQ/Fk0l6CdLu5i/vEtGZJU9MFeWlAZSl0xVFFJ/Sz26fR22zQKf/oPDolv
Zbdts/ca0PwvSgCgccnw8/bYKrNLB625Df3YZHhqEbN4qCz/saz2l6Zjv+4bXvJYsjU59PxQ8WhM
L9km88AmJ/G7u6hnYHbpqJ1y5sCDBgAWSZfUxvZYlXvireaf+/69dNhyDpoLZgMvMiBW5tn4Mc/B
P5ELTR6qWFcZEuSAEr33uxzvIML5sLbm97XSMTaohqb/PqcWZ/Px7A0kp5c7nw3LezSGv2/b5DLC
lUNERgC1a1PPo43iz+LNB7tEewetzrNjPyxF/VAH5mNOvL9uT6XYmzJhWxc0i9U5DUCcDaijupJ9
b+yqP20GEPO3Z1CZ6TLzu+McEjcQRp3wUJTb7SO4HLrIm5GZ3x5c9fcvk74bPGsCo94FYiYgiQ+7
exE9ZK8eJJJvD6/675LnlnjUddsSaebol8ahLaffVoG+pNuDq1ZZ8lujZYKjPTRIAzcXaU+sv5zA
6g6VX33IaIZOkubNLBzdbCpLSW7M0UTS4FktSCe8wQIH9WyieMkLXaFMZSnJjcF4T5pg4f6bS3lo
Nfwhm+/StERaEPx7jcc2cFBJQg3LKqvI29cYrXV4ddSRNyuOXRnHVYLrEpziLk15YY4hzduE9xN6
w1wU46b2PieQsVz7NoK8mdcU95U1RR9ifWkk0nUIKWzvSgnzwEBiAkkmCjLTaTmsfH7L87HQ5Awq
80juK7K2rgR1/TQHSdBSGke7cL+ty35sG/bttiOo/v/l93dO3C5sYg0PcF/x8zey7WbYDa6OpkOx
713JhckI7QsudpoyMuIWbcaWYaXEMjXmuTq8i2f1f/93c8cr+2RA6K9oeMj7Mcwm1LjvSUowuPTf
y5z4xZiJ7WEqoQFssJVE5uzpMD3XmR8wvBSAfAp9S7tboVo9kRhJxCFb25RlH1anSYem+0BmGxyz
XVTbCWQf7onYmFSKQ1W3jzneStonj1QReH2iSryWlq4Ud/X6hdGlMFQY9jSWMzTPbYKTc23DZkha
UL6MeXCcK8014KpLuEQuhZr2Zg/g7G6fqlKwvzJImz70oDD7PpuseihGS4fwv96fhYkuJ8c7x+Co
g4g5g61GvHGcnbg6BMn+DO3dBEiNg+6VXTnNxZjvphltOswFg1TofOgf/cNw7E9jgr65qI5LrTqZ
wlFk7hoAflZfLBAtr9yvpPg+9mU4rX9uBxDVTpa5azrhswxw2YvALBrM2qQ4sLc5LV8g5XPUXT+U
ZpJcvajM0Tedi6j1SRwuenRGlB2c4/+UynTdcpel/U/qhyWXXZ6te7evkPVsQKwdFId+wR42xyhr
fmxMxNCoum0y1XJIvm8DWi7WYIUasms9lNwJvXZJAOLQuIhqeMnLV06zpvM4FmTu52gR1utY1tsB
+ls6OOU/a3vNUpKrC7Ln1eLiC6C54H/aD/6hTNoIUPD8bP4Gmvkf9Sudtp7ie2SQziz6FocIFIwJ
db/vtCqjdrZfTGHp6nmKwCUDdYYJzCSkgrIzozTp++I8lN7zBtz3tLRHiCZoqp+q75Bc3QFFFeR1
MQ237bBdT7x8A6Dz9pa6+MGVBZGr5bswWnPbN/Zk+QsYQPzejDo/0FEXK4KuzDgS9HO9mTnixziR
sDM5gP99ONegkdJsWdXfl9x7mMem3wrBnsDxCYUEcex1DeiqkSWfxi6hDSPQed6sH4hSobPchSFw
iSl5cU6NuVootuXEjmt2At3h7aVURCG5SF5uHD0V2cSeTALClW6rUhReExD/R0AWfyi2OQRNwM/b
c6m2pOTHwyqKrrm4VjEBa/rmz4+r9/H20NcN78o18j0fWGZuCBE2i6s6NTPNVrnurK5c/64732nJ
MLdPjtFFE/h3nJfedkPUl3pdD63itHFlYqkJjuqimQGeeuAx2uISfsofvdA4tofmuGlc9rrtXbn2
zQLbMJrLh9QmyL6CLhbdFC6ek9y2v2r4y+/vEovAy6AdVuIUWMiDsb/OLfSgdPgl1dpK7krABLTR
APEAtBEpbWjkEl3riuJocQPJYdGHUWfBArPMB3oMvkHbNi7ii17f9jImxWk85gfItNxnI8mFg7ES
hEwLe7LbI8Nx4ovvW3cPfsl1ZR6amtRLb7j4jnE6b+Rlmj/d958ll53ZAOziFkBbfvlpZkVokG9D
/3Z7bMW6yqXv3PcLXqH/Gr5Vhz0oIxhi/e2hFdtRrnv3tbMBsGThELf9Y07MJODBB6PSvbAoslBX
5pcBYrtGGwzMXT3S434uUzQUH91DGxuxTldeFRbkireY2zYrLmeJaKItms/tRyOZ03qM3UN98M+B
5gC4TtqA1w/Jda25ygN7tNunNV0S8cgOBro1w+VgRd5hPmaJ0MAQVcstuXHA+3rvhpk95cZzXZiJ
sU3x7dW+njC4VHJix+0tYxQLNpL/d2BAh8t1w36FpP1031XWlavb/QqVF6jwImMo69huzXMj7Hjb
fE2upjKNlEOX80hwS4InuCyZrdR1NUFfNa7kvaQ2Bx/E+/Be7FEBcj2Ne6n2v1zaBgTGgXoM/Gv7
ny57ezT/eJ+MY5PkB10PrmpjysVtWlEnE3XOnpYUfYXZcTkWB/95eym+2ocmKVmo039XmEmuctuQ
rGkmP0Nu1W/QfM9j495AJGuVZQbN14DjGwQaqsAZmwM1Z3+5ve1Vf1ty3HXblrlvKdIpgkv8COqQ
Wsd5rrT9Zc535znU+YaS4730aftYfu3P/aE7sof8HDwJMKCARyu57xMkzy09sNL4e8GeavRZe2MA
YgB2F9LcRTX735/Q8cFnJsGq9m0Xth2AeWaZVmMZB7Otgz2rlkBy3A3izK55Sd2ATp6Stek+Bjll
h9vGuazjf29ZrlziZp21GTNBTiXy1zz4Wu0ni2uqHYqh5fJ2NUw2m0YH6RqIhgazOPngGFiqVZM1
K8wi17etsvPXSowM7UU/V5DV1XgtvW0T1caUC9vdXCETvGzM6rF8tb9cCLLMTzTcYjv03ow737Bc
ucCNc1cIkFkjJ28ed/FIQFVBNKmayvaX39+5ltuZgT3v2DPZ9DrROsLDqKvFvFzHybmuXN2eeLaI
ysJFaHXaD33BWVLjZImWCnjzhtrusenzbxTMZcm2cjAx57WrWRrVoku+HMxrwKwCe2runahsRWTv
uWZolckkVwZziEf2AumW2/RWCA1O0EcWY7wW3p/b20r13yU/3sGr4vMcudayTQkgQvGqKUqr/rl0
Au9blbkZ5JWf8v3JFuFm/sXn+4aW691FA0zf3Hvtk5WPawR6nqPL2zxpOP192yiK/y6TYOx97Q8z
CGefqvWTt37peQv+HE1m4l+PbXLdm6ANe65wt34ah/nH2mzpOGev/tqEBOFCBBp6KlWeIte8ezrP
zgI+iKcLoZ4dTdF+6k/+0UnKg+6xWLF1ZAqsHP3wnrFjhYP9xYWgyjZ8um1+1cCX39/FiXYxSIVn
Y3jyheiFLDY9dD7XEZeqRpe8taLtNqyX8km9k7/cgv6Flsc711byVt5BtdMtsbZW/1T1MVkfx+5r
/Xta/tw2jGpfSs4Kos128A334qwsXjOQOLrjz6pwNHZXDS+57Mjz0hk8H6F/xPNjc3JAvWNOmoNX
cVWRK9x7af//mT6S39z9wKq0cx5roulBUI1+eeR7t2WKQVStbWK7I8EBW3kIcoaZnyB2el8clmvb
3BqYwwNctKaxToSxfHCbC+uLdd/GkavbLcBTwWYhYwv64QDIXbi73gnvtAeyOiHkSDW3LcUCy3wl
w0SYSy+Bs7Y+bz8ckBAPVHPHVaUnsgTZnG/tYPVYAbQGxi4CTvcliKY4ONqxGa4n685PkLzX9yoO
/htMQ53PNPs90pjy+7zLlbw3Y6Wx5RuGNvNvRLw2y+uYa4ZWxByZpYRkgEZYhCAwTCmQmpsulqkW
VPJYdwqEWQv8ZQEwbvlMrCMH1eFdwUamJAn6oh1rjvBe+OZnw82eKaQl8GQS3ze85LFlVw4ssGCS
HiTFvdmEjnVc7J/3DX45fN+FAwbKHOZDLvVptL66InT271xXNlBEGllYDDpbZeGAu/LJnKpjYAPo
SOg3vnixVbW6di3FsspMJOh3avt1RyBuDLSfLeG+JyTQbEXV/79s0femGbuyNYfL4Wp1YHN6srMA
AtOhZWtYEK5ziLquzEFicwrGqALJ0xxbBy8ajv4re+sTnszPZsiiJqoMzQ5VPRTKHCQLy73/JQp4
GkzNpIlJF9cRBEVfGMj6Qx2e+zp5PT5JOnfnra7BX3R59Pl4Saasx/ETP18Ya8uIJ/RT10ZdvD3Q
Zx3rpCqYOpJfb8u49/YI35sS69C/1KkIRRXNoYhcvExOVjRp7quqW5NMVFJtW2BV+wrM7gSa9e3T
tFIwsVUfVtd4LASa4MUTnrzQfVL8vu2ailD4H+4SsMaT1eXioSFN1JZu6Nm6nhDlx0hub9F27hwP
HyO26pCBLLXtxqduaJJ+GxIi8D66VzEj0+fV7KL7PufiZu/ciXNKvc7BlD5H+yabrSpaHfL59uAB
BrnyDmJf4sO7wYNt2opg9sRD2cwxaT6MtRXO5XqYtjry1mdellGvFx2+bK5rs0mRwQPlRz21rnjY
t/q41x2EhZ/tfIw6RKBmKA8Tq+JgT6dV98yj2grSWU7Hwp/8bhMPxmKW4QJFpGOPnEqTcCp3g3Se
10ZpQVVtyx8JEMUFGMfKgEM8pkrmIMdNi+C13AGW9lRreVpUHyTFiYWgocrN8ObpXDR+vuxCkx6q
xpXCQZObNXYvxq2KpKyO65Dc3l+Kc0YGebnDvDXELdmTazMoAyBoWh9EJjTPPYp/LSO71oCQcUBj
8NNYxHt7du4i2XRdmeViHo2uBi4GkD6bJub4ArrhxHA0eewlVFxxAhnC1QPhsZQNBp/xzM6mIS2M
7mznxmMFlpGOakyjOrlkMNdagqKYtUjcIGZAj27yf5xdWZOcOrP8RUSwCBCvQNPNLPa4Pd7OC+Hl
WGxi33/9Tfzdh7FOqxXB60SMWpRUJakqKzMPtUD7DFRPZAfN2Q3vr69sBfa/v4kfpN9bQw38SudF
iREm/Ngl/M+x9WZcr8ioxRusLJk10B72Mbo4AwPSgvenLduWguOmTVfbNN23paN/MMCM4IxWaB5T
Ocf+EbzU6wA5LPeyn41qIjm7qtYg6aIKbqoV5v+njfZT2wnySLd8AnL+HaHXX7Ivh6wjwrS0AbdD
t9sXdYnyn152aaniPiWxu4jPQl3LA/srRnaqx5I8cxqTWZGPkg29u9ubHZP1bV9vHi40TeJz7ex+
tw4BwwkREVmOVdhGubTIibTsVHXkzBMVP5kkFohwrKk2HFJCIg4JrjSAqHwwucXHiufUd8tHqx9V
d7B9X9+IOSKPyZoAMurQPzCY5MxP9Tn/sX2Yo+VUQtUBQhzH9o1w2ureqlsg4gR0LZsiVpbIjHvv
Rq+Jjg0vOG3TWQz9yrgjUx3qIkuW/zC4caqQwLs/vuQuJMK1HO7VBTGa+nmyp1Ph1D6DOBUQi6eq
7QK7W/1i+sxLerr/a5JXkijalHHOGN2LCS3wPLoTDM4H043N4vX+8JJQYYmoLWMYvJLnTYUL/vTk
QP2CByROv6cX/ZIEuuIpdtvpLBHChcJgZZAMHzF2/bul4C9Wmp41U9VUcvt0sUT0Vovs2mQYqNKl
Czn1UxXU7NN988gmLlyqwRWRL3WCPBWxv/btP4PxnB2SaCaWKPVX5VNhVgkmPY3naYy8LlpVmIPb
e8YSeUrcxi14miBHWLLicadJdrzqCcK1QQJqi2OGEXzY3cqJIy1YPbcpyR/6xPjW8XWILPsQgxjM
I3hxtrpL2m64M0OtjV4MWtilDwErS7Gwsi0jHL2ApbQrJ1jYkTv+WC+RV4yKO4nM+sLhm2Vgq2wZ
AP7tlr6rSBkMpAx7ll6g/qK4l0hmL8K2EgTM0tBR3O23JYCil++pkNGykYVkGIg9oN7JgUW13Mum
P1i5Ysb7///3ZLFEtFarLZx2JsJMUfEkyIfs7Njk80w+0Bka91UPVBtYBu/vzdunpSWitrJmMCrX
xmm5NfV20gBdRL0yeRwdJ+hJC15GJQhNstQibkvPJ+KC9wtHTTp8m7r6bJUvszbgTff1/qdI8i+W
KAfWQ0uLNDuCwk39IaTnJsIjFdb6tCdgeARo5Jf7vyT7FMGh0541+Wxg4QezpOfUfqr6ucNC9YOv
sUyxMrLdJTj1lE1rOw519WwDcPtu9bTufbGqOhdlgwsuvS6bk7oprhVrcXHTCMpm9y0jOQOo4M/Q
ZrC2XPf2is6TA0D5qAVr8/H+2JI5iyCupElSw9xhT2mjn4xl/Vn2KmoJyYKK0C3IGlmDlyJG0HK4
pHkadk79As4wP3OSH8dmvzvgm7t0US2Jmxq4aZX9RVufD2YZLBGxNS98zqFBD8SW9btn1+wYQtpy
9xV+M9/SMrIGEGwcWit0NicS1LUV1DpXxDhJ3BHZSJJOp3zy0JLBbRvg0GElPs/dH+PaQOtuMf7R
plFRZJRsyf/wkQxeo9cOtrped2FumQ9u1n0sa3qwWRFclH9baqPtXLc5fmCJknMV8XOH9sGnOUR2
+ZKp4LWyzS84bAViBjaveG2Qkn6hXEee3FOlfGS7X3DaFPjsli4zzhs7a33bNUJOzGho3Ny3LRWC
QrIMIoSLT2U7g6y7enbJryT5jDe3r0FJ7r5zyQYXTmIzKw0T0ok4440PbQZ0dvmwFh+OjS04bqpN
TWaDS+WZdmD5n6bJOzHPAYOOQ1XpaNn094V542tFmWJ9ByxuPbntiaR5dUrr8bWu6ef73yDZPSJB
CZLdld1UVf3ckXUDzR9ITslcHhx8/9E3s7fcxmoHA0DpkQardtaM6P6kZVYRTtlsrUCrUhrV80Zn
0KWXAa3zd72m4pqT2URw27LU1qSeMW3evWx18eCA/uT+xGUjC75K9bbTNZOhurDmp5YCY087RdiU
DS24qtav7k7GXT9nRfu+maZnNr8cmrQIz6qg0w4Cib2yy+cfTclfTffgTUYEZrUbaJ+7va677EcI
tULKVL13kj0i4rLchg/dQAB015rkPDn2ZdkVojvVKSUbXnDM2l7ydhh3HH1+MTjyjl+16XTf3rKh
97+/8ZqCe6mWEgRdu18DSiGUMKSnueXhseH3DfRmeCdHi4GV78Oz77z5lNb/uvx6f+j94288T0QJ
wjrps9HokWxfqjmutl9D6caNM/nV6B20jeCaDBS+db3A7I32YK5fU4gp1p/uT17iQLbgm0BAbx7g
KLjWeH3QUO/kHNNUJpYt+KaDTBfpHYIEeGZ902vgCiaq/T40bRGHhSZNsCzauC4NhX3OWv1hHg6x
4BBLZBkx6sw16nIvUyWr79oMjAqq14DE2CL+auFVCQVDzJqhDQWOFHbk2FtAhF4NKUjfjT4pn0t6
IdlTMSnOHNmMBa/sFqj3kBHvl97Wg6oeAnf9fmwFBYccTbvUtQKvl9qcHnBhPy2FqtvnD4fEDY8U
mUR4y7IRqtTzY7XYYd/+dlr3hIaykwumwsIJM1BNuNQJTVs7VeQrMNfnfgP+3JpAEqcFZAKnDBRa
Rn2CJucHYipyOzJbCl7Mt2Epp9krn71aq30bXx92S6rYAPuC3PpkwY8HpyfN5Fm4dAwgiSfOfAUt
7adG88JjyyU4s62PyzwB3Ps8DJyho7ubnnoKBYNDo4sorcIygDpFVzq46DQatDlP3uW9Ox+7JIi6
Ua2WJhWnxd65Rl07GKoVZLpWPeWX+7OX2F7Ui8opKH1s8HI8bzwYps+aHfFCkcO5uWeoJ2ZjtR4Q
6FZrIPVdJJu/TlMadMCFBfcnfvPkwujCjZJ4o6GVPVviLs3MR1fP+dNUGtPFy8n8UVsdVcL0ZtUD
su7C5sSxOzT10tmx2dJwhT4CzX9NUwbSzSUo0cGS6b9Y0fr3P0piMjHlkgNlAhGA3o5r3nAfBG06
Xrm8ON0fXfIpYtKldk3NLZbWjjnoPpKkR9MrCZz0c25/LSjHL0Vqpi7J8ohZGKj9MWKB0SlOp55u
TwyAKv2bN6HVDcDjJk97v3A1Y1CEp5u7mHpiF92cbqSihkZiu+nP5pgEmt6fwIKuMJxkWcS8TOEY
uV1yZkPyp/x3rp/Tlih8ZH/U/if0YeL7B7292g32vCVo8IxLM4U84mMxXdryWntn14nI9Pn+ut+u
deFX9u968yt9MkBjBvDmOH2aoi6uouJ5eJijNdz76VQFO9kaCA7Jad+NxdoYsQdg9gqe7OWfVNW/
exvSiC8Qzh8r63WHEG78T939f7LoOtTdt4f/yaKzSKXvfjvzjJ8SHH5NNjZVvWbEeTzFxYfk2/45
L/bZiSBwMfugDDvWZYqfEg6mbtXLZF7wU024RRvYF+pgZ/shvneukeJWghn3qd/YZWK+JstGFAQ2
/M4UrScrrM/9HJSP9rk6NedU9QiSRBex8W7OJyTlCiuPa8Dw7OUL3147E5qfVRdYkxM63XnOVHpi
kuhiC9vB1b3aWk0op6fNK9cDvUTHV/KpUNK5SRxefFlAEbUGspVmcUGgt7Z6Z562ocIZd3+4sRji
0wIU6EnHjM6MV7TWb2EfFGiuBwjTN4LmAURSKkyD5BvEZ0aTVF4LgXkTLjP+pg/9OQnNl/5nESMd
GHSB2mMkMUx8dLCEU8DgWY6H3fyqG5cx2V4s/mtBJ/w0z9EwNIojX7LDxCcICFY3MiRpHtOB+yN0
eL3ifd47fsu/LSD6ArnipmoXuJnSpp74JiHDkHG3tdJYZ30MlHM4kSHKxwGkk78Gt1ScK7d7xPAz
Qvg3JmZBPBWm4xo7u4Ph0/lTgUwq8p++A6q8Ie381Prarz9bFae9LJSKbSIbrWdrHRCnyydAqU8l
DgOn8d3TGK4hSCS+VcGq6p2UxVLxMTO6yQjJIfyW3gTG1yYmQRUuF+eX1gTF6w61cBRAC0lAEDtH
Vg0yR8n+Q9pcBZUZEDAZ5tYryY40PGKhhEOhHBzP8jqMb2pPLT2l/ZNuK274knOTCIfApptp7oB0
NHYniKhXLarajE5muEDFQnGt/AP4vBFzxDcKh/yM3bJ+Pz6frZ//CwbWO/PjF+usnfdo4IW/XCV9
iMR5xDeLDireZG3LItYzHrO19rfUCzjyhZP5tVbh2SThTXy4JE1KqrQfzLjVXlbvuWKKICPZSWJ3
SUcLB1xCdRbrlfs5T/5phuY5q4ff1aBCm8lmLjh9sXAjAeoijcHwGCakeHRHpthLtxHX1BPlbe3K
Sl27JDi4oLe+Qk6ics+dZwb1PEUzpAg4+Vd3uM8A6bx/nEl2r9hrkuP125m5m8Zz1p1r4j6mKf9n
tizF1VVmK+GgL7oE+ut0ZrGb1Be9zb/waVMckLKhBZfWGkYaSHqy2EqSMTCWFBq6oEIJj9lF8Oop
c7Os6RIWg6EY6eD5tHHj3HcqclDJ5MWmkQTvXahtLWa8ZP37AiinOvlwf+Ky80FsDynslDVocv3/
q/aA10IS6i/11/oJPVAg6/TC+sv9n5J9xB4/3jxLktGG6vaysLit56hejCCzXo6NvDv3m5HTWbe2
Zt82oL0KQWRx0hIViFN2ZostIZYxbm3fMDNOmQY1KbBQ9+nHAQJQ9YV3Zel+gMRR0Z8otBXIeRjL
hpzzEbICjwSqnPOlcbmm4u6Rna8iLzBf9aJkAzXizfpt8tLfhu5kmd91e/UpB5sALUM+/waQz5/K
ItJtN7BBjnDfxpJAKdIG2xlpmsXZ0phW7WU1NX9j5DXVtPNmrQd/QvB+vhSzAThHGrvNcu696Ulz
2/NC2tPYD4qLg+ROKRIFuxVoJM1lKOPBQxE78S3tkSwsyJOXznpNIaaXt4qPkZyKImnwbObWvEIr
Pa6yfzZnDswMrGMDP43AF2QqvlKJS4n9JNU4T1nF+jKe2xL1REjMGitud/dXXHa6iP0k+jgUm671
ySVPwU+Xk9PsFQHTzDPory9l/XFs5gAHf7R4bXT/JyXHi9hpYhFSJk5hMCS3ecBmPCxzGnloiTo2
vBAnqp63RdZQLTb0bSNZ0Ft1jaL6UgIY3IX9ajHt2/1fkiyMiDAvEtsiecNY3E3oxcnSsG1UTQMS
R9Stv4MdW8HhP1duEWeO7hdgotE/rN0rUSVEZDMXnFAHxWqaexmLMzI2/prTFa2wRXfs/iCCylM+
lOaSwC6gCb9gwwY11P+c6hAxDPVEFDmtjJxu7VbEdQ7tzQpcrscKYhQZ6L/NXlUda1GYzeI8rd71
9fLcryrZpdtBCUnnv4eeWOOVOSu7OK+HeN6gMreaQbKOodOC7Rb6BAD3fxwMVdb59gZCHurvn4NO
NMR5l0S7JA6yEcaKXq628sstCZyiVfE33N5GVCQBpWnKzMIt6rixFr81AC9h+emIb1ERUT5B9I2l
pqFdVqMt/bmYfyyFN4THBt+/581VwkbxEAJt2KBp3Z9rXb/oxqFqLXaQ4LhabpRF3acsHsEc26LO
V9D64KwFp7U2sDSQsazjHi1WqVkGXmooYubtdA8V6T7RaAaeamfP8/G8AP661pdiep6nkhdh0RuV
84hOIzJ9sUlZuB/bGiybKmq426cBLPb3WkzoCGmdDF+Fuu7Z0oifO6Y/VCra6ttbFNQHfw/f2UZn
O42JpR6qR3T6XjxPdZO5PXPvz2X7zS5yAZdb6w3nWFYV4TjrJ3v4Sczs0GqjG1yYuOOYKEiXCKJb
H+gFD7xOJSlyOzZ4f0oKbyY+euXk6jPHueV+yoaIV6gcZRRYWhXTgszowjNsTpauKUjLYkbReGmP
wWiq5C0lN64/15g3czet1tqK3SwNRBb1F2N6lw4vE0sDYL4VVyLJ7MVWQLRzjW0zVSzGOeMzy/DJ
9utI3PHEVkCPaPqWJDWLZ3TNc5OHyBMqPFg2aSHep4W+VNuYpLGGhy8UngNeOIqhJftc7AUs2qpk
iaFpF6CtopS5ZxuiEggQ4TGjCB5qFoWro/M4i8mYBcQAs5arOgRvGwVXhb99SC/o5CUpNktCh7PH
DScAFjs73Z/3bS+iIiew27YauHkQuMoJ5Bvnnc4s86IpuR4bXljQcdT6skLSKjaX2JkvBf3OBjCG
q1g+ZLPf//7Gj4CucucGTJaxp0Emwr44zdMK4C85ArGEbYRFrWdWrpTBOC2Aof7klL2f6OTQvZuK
fSRFWmTojsC1I7e0IE3fI0wqXF9mFSHoaixPJ16ldcwS5zKb7sva6GCKAk8ICDzur+ttb6Ii9S9F
YdjrhrqJ66V52AzoPzegmQRvwv3hJVtehDZ0AMzyvMYXLFMbeon24EJ08v7QspkL3pTObsXMfeZo
DIjLYTo16XyGNqzCMBLbi0iGwiLjVLuYeV2Xr5b3YWBGONs8dMDmff8DJLb5D36BAOu2VxRi0tks
sJkz+3mXKwaXWEeEK2SDNrTe1jbxCDL/vDvZNkRK7V/3Zy4bXPBWniM5UptdGY8LFFfCvtpyN0RL
TNU+1mWBh8T9n5EZaP/5N0EhYdbY0TVL4tLbzoW7RHxYFOaRpNioiFdYwF3EkiRNYgqGp2V6SEBY
5OrpeZ0bH8pOp4Q9QogP1aVwaMvw2PcI7jxodAXbS9HEZtI9uo72rty+3x9ZtiDm35YyLL73l+VJ
jDt4ElCnyPxGs/TA21QoEtkvCHeoEVemycsw97X8OHqfC2Pxy0NsQZSKGAVzoOkCvGMDEu+l3xtK
Lo2nvd63jGQPibiEqvZ4gt6hJh6gC+XPdfbFHkrF/rxpE+j5CVYH8/iYMwq5uplapU/1MeggFO7T
sY8OTB4/IBi9r8YybSxI1vElKwKzw9pOc35QD1WsCta01i2rgfq1uxlhBSG8vDPOs3PoxeAaYkGw
5HWpLWviPkzMnfysHQ2/tlS4lpvLisGF9EW3bbNnNRN9wLC5X7rbT9BNfblvdcmyimW/CXzpVuPN
7pfEG6IJvKQO7LMiNhwbXgieQ4+E1NzrQBJkyeOqfc4J6GFXFYBBNvn9729i5kbMoalyqAS6+hDM
dh2l6XLyev3YlheLf6tT613tYvgRQAVo7kUQuQgzVsTHbCNESNx3NG458Ch95CfDS56zIQ9rpda4
zDiCwxaszR1WLRS8ce7Z5MVLl43R0luX+7O/eWXAphTc1ckt1EqaHLPP0jNjunbpN7yU0aPoPWtG
o/gV2dYX7j3Q5WDF4pX0Ic9H64LzxAuG3lFdSiTfIFb9bANV3a0ysX/m1jg73416yRDpAVDTk2wM
DxlKrP/17UwbLy3dL+Nq/1taQ6ilQL2C+NrXelWden+Y/AeP4KLT929HYJs2DC0boSVakSa0Emh+
jONjO9AnOtf/6Og0vv8tkuUwBXeeF2uqCPq6H1okGb6Ascpl5yFZCT/dH/9mLgzfITg0hA/apO5b
+pDY8ymnYwDS88iqu2Crf3tDjcfSIQw7fmn/wjehY2SuNQJESx9s2+oDTUt4sKjSzbfrOhhc8Oyy
aQsrrTr6QJgR0e1h0uavFUDNtpGFDsn8rv1urMvruJYKN5HZTfB1Ny82R69K96JVNLCdqz6iQ2P9
YZT/gvxuGYbo/vLIll/wech91eXoVu4lxdugrECD4Kn6NCTRSqzmGVMyr+CGt67tdl7KzK/mDzw9
AjZyDbGIp40OdL6L2rraOvGi0RyzmKGlHbCg8cchw4iFvM0yzYWBNfHatPzCyzXcVJddicnFgl2a
beOwJYV17TmNqmwIWxUxys2iCKwi+DIphiLJ+tK6Tqvzo+Rb3Fk0zubhvGy2D6z3dWnol7xo/r1v
IskWFZPBbO45yz18yNgUvmGfzLzwV/59XNsg6T5qyuKLzGCCY9dYfojJ4rMoJKetM1rC7s9f5tT/
TQrnU+tpZvLAsAp1Np97qK6xdvPn6hMf7EsCaERRfuOjAnMhM5jg0wlvWI6NmzzQBFBCLw/n/Cc2
Gg7Xbw43fLNIFfcQmcUEr2YuWSHvANeray/zcWXL/KlQoZj/rO+No0lMGqdZisfOPjoKJ5Z98bYf
NmU+KR66iT/Ow1OR//Ccd9aQAePO/d74mJdfTGp8uL9qkoNRzCcv4+TZ3YLA2M3tu057v5LsvNb8
0uohHRQ7WxK6xMwy+ksy18lmcp17UGy/y+sXq1ak8mRDC+f6gOweKYqJXFv7sTYjwADMQ0yZriFm
ljPTNNK5WMm1GJ6SKS6rXwRdOPetLtlRIs1cuiVl4aCr+QpkTuF+ZraCAFVyXxOL/vPi9YXtjuRa
Dg/oprfRxBfY4bE5C2e247LJcwaXXEnqhKA18Gm5KYa+3S8CW4uurFet3sERrulTjmRFPJ6Xy/Zu
6PwdOl6dDz62xNr/kJclN0dsRGs48/VcVo9K8ezbyCh8gnARN9LMcNiIT6i+DmGHL+DnhfnZ0xrt
9EHJaVNEvds7XhdRAB5dJ94YC3Y846FZrdDxygOLH2ouRFvDHmzfXPtSs9N7PXXI1SCA1YAfFnBU
xd1YYiJdLPvnydjxqdqwg/5Zg70rKA0nv3ycf+7qn8lJJclx2wl0sfA/dGtmGRWzr25e+2vhQ5OD
Gqav8e/3HUE2/r4yb0xkNJbmEo2Q6wAFFLJdlsIIVvOpnBQhWbbCe9B4M76ZlhltdAQee4kKM2q1
yFFR4d2OO7oIAKAacjB5j/gAhNNDb20furRRRGLZ0IILA9xaTihOYl9upzU7N/OhwxeU639bY+MV
2IqhiH1F34XGL1QlIiqJObpYf1vRpVt67oBg8H48gVL1DAUnZPNdNCntEcf5dGi3iBCCvHOGdNjt
4tbPEMWb8UBbrI/Eeb0//O3UtauLlT5t7ltDrzP7OoBAiJyWy/DQxrlfhLNPFY4rWVqRUo6l7dTY
OhwKVY9XVkz8TNFmG93/AMluFznk2GDqhWkjJlda5FE/zS9cxSAgcVSxztdlGhIjyb51si/uFjZg
h0KZki7XYzPfzfXGT7epn5N6xAaa0k/5EJQVYEYqNQuZyYXDtmibstYyC6Gyh8ABy0gVelp2zKXE
Kp+5TqDa3F1qKCbfcdvAnD/fN4nM4oKzgjuyGPvZgE81z3bzQPrJb+1Tbh+iasJmFw5ZIDOtoRtx
3bPWyAMcp7Xfk1xxd5JsRLHEN4BkDdT3CLtO/c4wTlv10s2KiC4xi1jbyzSo3s8L9nhWI6mVnkoe
a83PMYvuW10Wyv5T3suWgQ4rFrTpLrt+ZQ5JDO1few2Q1wQRtarhVvo7+/e93fEGYRug3uTKPmsf
rWg8k2/jN5BmPRkn/TKqGu1lC7H//c2vmIlLeVrimqAZT4Z5mrNPoP+9bymJW4l1PqNJLMhF4PLk
AYcyfeDdx2PjCu46As9oJqjNXNPx68Z5aCTHbt262IeMaliTFSOMwZHjQ2xUZadllhA8tcqLrm/3
l0LCw00/j1SxF2XjCh46dvY6tR08tGJnlj0S1Xwlm0Ks3LFpsXN7srEp2KdpeHASyz/GpuTqYiMx
azWbJUB+X50MoN1ON4D6JnrYtYfACfgB4ZVKB7Oo633yff1iaF/tPvJUdB0yu4gumRsZWkGw86ru
MiWhlT+YBy+LIu8baxoATCwE86pKzvZqfJ2qTnECyWa97543Lp7MoIWYG+zqOb8UY1gaD6uhcHHZ
0IIrah3gn1WNBwxJvtAk873mM5l+HnJzR7jjstVhi13h2V54Dc56eE6nwo3v6/XfLJDuCP645WAb
mBysI9cvUJgyZxY4Sbg6bnB/6rJ7oiM4JsvQhJvWCH2aGVT7GRGxMzT/9MgMoYkQKn5lt/KNzxCJ
4OA/+LQad6L5IflDoWttfnJxoIhQnaAI95L8e/+HJGFGZIWjrF2TakH4ys3QNdHJejk2ruCpuWMX
edfipN52Oo9wUiEgJbtS1OZE2zWEIk3sHGI8tHWke89epmgrlJ3KoihnOyy9022Y8xQZ0U62sHWB
429BdVov9WP59b5lZF8guCwS+GO5MsSw1I2NxNe6JxCI3B9atpiCy3LXsfXehcuOVv2O28mjo/04
NrLgsMZKC0CjsR0JDVJyNlWn0e2eRVcX+RrGua3IyGFz8gyZgABS3o/Fc/LU/twC7dyd2fvt2/0v
kKSHdZG9gTq5m/Q97lz6eYvsyLiApSp53Vm3wl1mJD2hO0BnvhIqJlkMkcWhpfbQ1r1LrtCsPdce
fe5AL3j/W2RDC7ml2uJ6ZTlYjZWfMzOi9un+uJKtKdI0mKM3eFzD/qn11+R3hsJVfojByNVFWgbW
E6qN1DWuNCtflzqNkupkj8YSdPk7ry38rTz1TKUkLjkDRHKGruf6kO1LzSuIVFF/Xt4l1tPUqWiA
b+f6dZGIocxmYEhrBE0zeUmyF/RURNB5NKD15qZMscay3xB8eRt05mYM31DrH1D6YXTxGfkJ5EmH
osb95ZaZSXBqzjVbWxxqXNftuSQxquBhV/hTpvoE2XYSjuKuSOcMPa5IgS7vmjbc2h+F6iIoi9Ui
ygr4DDZuzDOuDVKTgR1ZF5RbRn8MtxOiRkiu900k8TQRbVWZpIPKGu5XBknK76ND+xctIbPiLiFZ
ABFuZbRppecJQkQ3fQGWaLLB5tEG7Rgdm7xwBtMFGe2qwPpmOMfqf7ZUhWaRLKzItEC91M7nHHcs
U7ej5Lc3Wuh1+3F/0jKb7L/55kbrWaldpBViG8/ihQfW8LvXHoxeUaCXref+9zej8zavYBS8qmyo
zOnGKXVUTGMym4j+auMl6Hg9jvX8aZxje/mnVDEZyza7JTiqjhKaORIsJLAp79ll7+tvwyUN/qdy
pHoh76fHjSuniLPakj8S2bC8UXkRyqY2hEc30ECBPa+dAuPgQ0vU52wzve/qDVEhXR69/jcBb5aK
0kISM0WUlaZ31jbBP6+VG1N6GivrAmGQk74MYTrqx262IspK06HKQSfMf1e1IxRQZ0fVbCLZnSK4
CnJ54MUlzLyii+UZzRU0IhBpVUQDiWOJiKqlbSpWNTAO896hg9NndeOD6I25/n3HlU1ecNwlafcX
y56y7PJXYwKRQYkuyYODC36bWl7mJd1s/HKqCnl/rwd8QN+Oji74rgUwmJZalvGLOj0NnJaCRnlS
1XMkgcEUnBcnYNUXOe77ujvZD+kKRPyIi9YzUqRZeMz0wkGbL01BnRRLi0ecM8bgszg2rvDUbfUc
jGBtaV4zJ9QIREwVWQvJVhRhUq3lMrSCeTBJDmC66Y8lREVp4I3H5i2CpMauMhzQc9GHuhpRoeva
wDZxuTlkFBEn1Qxz0S28AGrJq/MQpPvus8ca1Zn9BxR1IwqLYKm6NNyWMNSIkJe7/K+6q12h1B5a
1+QyhsbJvNizrzpaJJvzP1gpLwNtaYbNuVOYjWZzYROJSJm93LeVbKEFty1Ns67zRUcWYwCPIGn9
vk5SH7S1l5oxxbNd9huC86KDrul0E5+QmRDlHvCMW4JmCetOMf4+11sLIvgvlOfR1d8Z9MGy+Xct
GdBOxGsFh4nM/ILjItoQCpUp49eaFENkJilIjrfZjJy1dRSRUwYWEGFRrW7VtNBx5TH+lGdLgAXc
YPuwbyUeeWEX3V9qyaeI+Cf02XNzXfAz6XAB3Nin7YkZn+6PLVkCEfdkJB3NTIL31u5xc+LGunkw
y6kLd2SwLCamtyyo+Hjf7SrOLMCy88/Hpr3v2LeXTS1x85mu+WOe4yk92J7ru3WtGFxm7/3vbwY3
deDMEgN38NZxLombPHZrfia9Kg7JTC547oLe8cFI8fx01/o9q42fZp693jfL/vk3HEpkPWlQ98Yd
3ETyF56a/O7TwR/Ad+YcYlBwdREDZdB0RO0EAaFyfrLm2cmj+/OWmURw1tI2x2rR9zQ+JHn4/EUp
JyJbSuGYdZmdasV+c5pAEIKmni19tafv9yd909iOJ6KcZmfU+6ZHBG7YGCZmZLdjsOafNksRwW4a
BePvj4k325BNZq5bDtx+yzjUGjvwas2TiuJJNnnBOb3C0wtP8/JHgxT25Ddm46A/bmm1k01mqMV7
Y6YdCTH4jn0Kb77D6RbPmBlCTOfEux6no2ysl32E4KhgUHebEWIXj73txI6mX3XdCIH7iMZjpLqY
vOCs+jCXUO/F29PKveHa07SOcGxdO+5Bod0Zu/D+XpKttXDSbgWY0ipaovrWQ5vmd60qu8vGFU7Y
pUYYmyorfwRNVH7arPbztOjOkbsgbCN4bYPtqVE9zx8bd6XpU1O7dfort7fGOJJScP5D0T1qvHQd
g+N8XR10dmwnIx8UZ7dk64iiacwGxUMFhOtjU6DjLGtfqJ1+q/IhLJh2iAwO9hGCj5kVmpE6NTZ+
FzrrV6L/No3A0A51WzieiNrSuFN65tQAIkMCF9eCfH1IKwVS7mbcxNhC7OkJpG+0ot1L7497R7n5
1Kq2pGxoIfLYY6o3vYEzpC8+giAHhdXnObMVyyobXIw1HGIW2ox5D+mnzPUXlPaa7p/7Piobe//7
mzi2NcncdBaWU+PvKb8u/DxpCk+SDS1EGQ2tX+jI6vBqSz5mrAlN7vmzeXBwIbZYU1PhoMI+mZpn
Vn83PDC+HHNQEaW1sSK3LMgCXTvaR6OmP2eZc7pvbUnkEnkYZvT6llWFiDjlT1Dk5SrBbpmpBadc
TZ5Zdo0dso6a33ECjkPD5/2g4HiQxRXv702it8k25y4sUrJzhV4IXmu+3X12ykFhF8n8RZwWellJ
5Vmo6hVkXH/Q/+PsS5bjxplun4gRJAAO2LJYAyWVJMtD294wuttuEiTAeX76e+qLu9APC8UIbrTQ
AkQlMhNA4uQ5YO559v2m/KdLLf75vulNn9AidKqXoHeqEjWPwEGr7BCveXHq1FYx1LCyunAEGqGE
p3rEUZ5cJf2JV6p90779nHfxqTLSL96KI41ceoht1pMMSZ2RA4qi6nT/E6apa9tpI8ohIBY2pII8
2P43191zmcdGp+2kYznY2WrnuMzzv4LflTOFcxFPxaf7szb5pObybeqVqSwx695aD8QBnV3K+rDM
5KOo/bdd39CxT56iDfEm+Iwts7CSj0S8BqoKx60mmo87tzyuA6BaugTE9xN050GuaCnPw/jDdl1Q
h1EoKXxtoCrprmHuivP932NYaR0ONaJ/rqwDn76R9TgMF2eLBsCwFt7t/++cdF1dJylaTt98dgyS
3/UqD453Uu28kR5M42tBYK1zLUV3M5N4apzr2q+hTQ5kay8xmeX2/3fTt7IpcUhfZo+s5ylGLpdw
TpZ9ecfTNiq52OPgEfjpYMdl/Xnoj9VW96hp3lrgyoLUDPrK9I1P6DaqoTChtsjgDNnyD1QUE+6S
yVtOWOsom+i18uRhZNlpnyNqwduB2UjmNg6qJB//HigfTzSog31erkOh2rZjLjig6Fu2nrzsuWL7
zgU69Mm1ZZMuQVk82n55WQtckzyLkui+RT6GiXlc18Qc/JR4zYRZ/0+3B2CiGeTtTzilQo+436K0
NniMjoYSU9WlwSpwu09k81MVXDxDB2uXDB9+ghamBQ542Eqq4jGV7LPHpzXK03mLIcuQA1wtSN2+
nNAteTvwjY/gSV37Lqy7k7R+3be/yTJamI5kwZVSYXjCUzDlWZeRdNG+obUw7fo0bxri0jdhpYes
FJFyVXh/6I9femFybY9Ny8xqfSdDjWnkobUABKXqH0S+9Tehj/QhKCEu5X9a0MOqVn7Iui2dCUN+
0MFRdjLLuYVSxttQ/vbXt7ajIAXftxQ6EIp2wWJXBd6V8Y5tVyFB0fsTWK6mjU39w5Vmjo4ltdyc
gCpCQR3Wt09zUoZOuiU8+6GPYmhtNSYclJlTYugArIJh0rbPTpb83Xrdmabf76+4afZa5gwGcDPl
OTSzZzzASIqHx12Mi2BU1A/5TiLTdsTIZe385RZ4Dh/njYz8obdgaO3ibQM3VCWOKK+EchlCnv4w
L8Une9rFuYrx9bO9arM0GSD76HT0gSX2a0DIb863+icNy6pnzSlwk4onUJ+ldhmPOQ8dZ/46Jt2L
KzZaYAyrqmfOOVM1SjYrdCtT/9GjKqLprpQP29w++e5wM/RirDoC22dDdrTt/li07Ub2MdlFy5ko
tqZUMFJe2/47Hu3Q4PWZQVGo2Drim6yiJU4/K9eRQcTkqihrs0e/sDP7OLZzsYV/Nf0ALV792mYk
b1qo2ycV+IHkAXiHCHLR09YHTL9Ai1bidzQj9QKhaxCSo+p3yXwe7UoEepYcAt53vb9A+dtaL8pb
PlXzetw3tBauCaif6HRTIvWDqTt6MrEOU7JVozeYRMeMWlXpgNgPJvHRA1c6LgQY/rs/7Vu0//FO
xBwdMhrYSeWuC9SFmZ8fsuLLqn659nXmx8LbuHOavqAdcPiMzkA53bTtc8YPc9M5j+MyqTAb5zIO
8gkKvTmZNhbYkDR10Ci36DjPN2n3Ag1xSZiLvwC2vG8p0xpogetZhGe2gqpx0covfi14WLnLxvZq
iCmmBW1dOOMyUl5ep2QK6/SJ2d/a9WVNN+p+pqlrIetALZ5leDu+Oqz5N2/L70lp7znfw3+0YA0c
Wgo0UqprniYsYgB//7OQuv923+aG5dSRoXOSJ+MQJNgDG1GD3jUN3VKlYS92MWCxP7j43MmrM0ho
qGuPx6IL79bswW2nLeIM0/S1LXb1rYSsHXYo9MaGGeSl8te12nn00PGho504fTBDFlqO52l6TLcu
JKZJ3/7/bu+bIeCTUJGpK44fZ78qDx0Zzq21C1YPi9989N3wbSLzYgaz5bWoUxplbHKvZGi3uDlM
k9eClNFhFWVS4TA5lyH7TdBrAMrh+85oCFIdIJpNs+cBhY5TJP0tXDfM3O/T8t+yqzABw2hB6qsc
z4mTJ68Ld0PSoAdp2kLXmKyiBWlSs9mnfILuPRGhL8KuA0faFvzIkFx0PGg+BkU+CpgF9XTwmjdR
a20RoBq2Dh0FmqzCh9SWUNdydQ7BOoS+e3b7r0OdHvytl0WDbXQ4aNd2VZnMFk7wqQ3RjfLHhEQw
QdXuvtOYrHNzpnfuDhLFiYsgwM4tanmcm9V7gEBm83p/dNPkb/9/N/pU923mcqqubI2bfkRiPATD
r/tjm2Z++/+7sYmzrHKQbnnliUQHVRnw0G7Iv/cHN01ci9Ns6hc7AUHctQNnTvng/Bb+l30ja1vp
2Hhjg0ZE5NxZvlFXHlZ/ecCbV7RveC1K8wS6GhWIza9Fcemyy2y9Jrvqe8zROfNciYuYWzDkrqpU
JwIWRlFZyXnXvHU0aOE1Oac55t2y4lw1eI5yl9dOWaf7w3/cYsYcHQ2qBlzAao7j7/yytGH+yg7N
YX4kr9Y39WSdg0f7Eux53MGXtE3VoQBllQ3yDUSo/rMB315U/zMjdAM2a3B7HRraJg5fJhc/BItx
qlRwKMi+YNVhoAUuwumiMHJj//DGv73WCZt+44T3MQARVtGitUj7hpIUbm9BKD280RVVhwLq9eF0
ImB0Sk9b9jFE7v8m8C4tjA4EVCxR41esJVSGf5TJdEzmDbCByfha8C6CNaM9IFs6wU8rXU9l5uwB
mMI+WtwKRUAG0eParbLxQaJkE6J3cKuUcqv2fHCJ0tGf+dIKMAji1AG0ObQExwJfyF/7fj4izUVu
wH7NU/7XVIu/70eb4SSiw0C9YeqA1ZJYg/KX99tTuCavB8U2UoVhEXQgaDq4I1Q5kSpW99/S/V5v
nZ9MPqrDQKmoV7XMGBjiPuebi4Ka5wnaMBCpryJ53vWqzP6gwlvmYAhWiH5eB0lDOhCglLd6Xz5+
cMDY2obLSlH29i2NkvqQnMvTjfgNhPUIsUicdgEe8BEtlr0qY22Z1+qaLeofJYshJPm8VYQ2ra62
805jwnkiPPiqsP1TYnVfLDbt6q3BzLX4hSZz6wcOin7lwk5gsb22fhbd93lD3tHZ8BLR44EBkhxX
Zl+bQIa0Cdfh0/2xTfGknY/n1J+SocOdpO0evCm2PAtv4jH0bTZuDrca0J/54Q8WvAYbOl3QJHVt
VfrvIuznQM0PkorHiaUvbfalcoMNK338S/4gxOu9hHEKtZtrAcW3S1EoAOklIPskmFcoc4+/7xvs
48X4gxuvRgfzwnzUdDoA2vLhG+2eZLBrm/yDEK9i5dI4BOGrBJpWiBsqcMqOXbCxFqap3/7/bv+i
qPwJ18PUaxqlSXHomocR4Oj7dvk4uGwdI6qqIcexGWcT5/bQEORPFDTn+4bW4lZNIuetha1xLJfv
qITkYaX23ZptroWtkwb96C8o6U5ujQvEP0ufHb1142hoMri28+KRsLIWC8dalk8nIJaevDIslmXD
4iaH10IX0g1W7QWwuOd0nwjx4lUWh7bM5hC87xtBZVhVHV45Bd1o2f3tDlf3KsoCyz3QZovDw2Ae
HV/Ja6FmlyIfJylkgp/B7V4M33a5jM6E1yXCn4cEZ8KVpjhKBcCl+5/vD22a9W053kURnOX/vweC
YkZE4BIN+9bLTv68xfpm+sDt/+8+oDxeyqbBw9o4nIV/9Lqjve+eZeuaVypPoF47pdXV4XP+JaBr
/wgeqHrjemJyFi1OU5rkol1wbe5XcmnQ5u9Ddva+0Q2+rmMsQSg1Qg8Q1VCGvuf+MPpfRlS3G2fj
VGmauRaobFarB0YHhBKZIbg5Q8lW1tYu9Q32JxkepUXpBBbKlUX7q+maMy/szw7bUnY2+IvOhyfK
csxpjsvV1AefcT+Epg10JE+UDlvIXIN5dLilsLKRCheHfJyZnhKwag/M2igSmSavXWnlKDsGzSv7
sS+HBdLHYg6nRFhPk9W0x12+o0MteVm1K+Qwqqu8tb8kkVu2oU++5FvWuU31gyOOr8Urb6AMWnk4
+fVZEFaDtRyhGP2X7APA6lsvgmDPFmzXtA63/7/LDFUwLOXYIeNnq1gvdl6I9WCvRG3xRZjG1wI4
H5e6BsrqtqMw9JMVRwI44f1FMK2zts/2rEtUK3GGFVZBPvXCq1+W3B5DwnFTuf8J0+y1IC4c4CV7
lDGvEKUS6EWyvLiWrDrcH91w/7F1uau8YdY0Qjj3l19WIeBoJ5s9LwE/NOy3XV/I/O8inwiUFSt3
l5AaHq41hIWfycpLi6K61kE+R27bQGxFFN/v/x6DtXQoabD2vKlarDVUn6O5ps84Gv7eN7QW0zP6
1xKmsPl2ygJRb8ml/D6jjXZjJT4uOaD76/9GAa0T4fj+SM55XrmHHhAFxR+DNv9r6OUvVDv+GtKf
Cfc2SgIGx6V6dK9gYgbRCTlz0eXhYs0gqqv+6fMtoXnTr9FiemnnmvulIGe2JCeyFM95D1KMsQq+
NWUWdWx5yZQ4SW/+tW9xNOs5/szVOOTVtaIQ683LaF42PMpgKZ2GsOxQJx/92wXMvvQZHqHqhD+z
ZRevB6JBM1TXTm1F2gwTr1K8Jlxn4Zx3yS5ibC3xpar0FVjtUVXKL0kTMv9vf9jY4ExxpiU+UjSc
egLTzvBqDkj7RhCYjK0lu9YC3BZMddU1sbNr2WUPNusfC2cLmWYaXrtb5JPqU7vDrOeEH6B0lqC7
cx/tA7N15FhXSyin4JXyyjN1YLjmbgoqGoytA8c8m0urwiZ57aDlbNdfRbq1f5lG1nJaMqVO2QU4
OXfWq8i++lvFWcPBVseKBVnaAyaMd/IBJGX+eFrwTBmkZ5vtcz8dKXYDL0IpFhYZ+BKVeXZmQ7ex
3xp8REeKtV0yWBOBScpUHXoCPb9egNdn61hrsrgWk4qBEWstsYuUK56CuqpqL3hu3VpP0+S1sLRJ
lrHGg93HLgO/VzqGczZ8yab11640qwNt83Vqs2UcMX4D6EZQuz+sdqNKZDKMFpuKFo4nHEw9y7Mf
wi6/LPPWAdBwlNVBYk47ZsEib96SYA/13SjLlmiZ2TWr+4hS67jLOOxWLHx3jl0h1T2mFi5EFkHv
Y1Iv8rgoskUUZFhaHTGWBdnKZaHGlzYdJWTw/MRv1M/Zokn5mnpyab/c/xWm72g76WzVtJmWipyb
ov2s6iR0/OT2rjVtlL0MqUFnGZSYsUXLwDkvMnvLuAoTt3ro1/wBZ6mNw43pEzcXe7cQPmc2s5qc
nNthxuGj+qJcyCoI/2C79HTfSgZvZVoYzwtdXdn4zlnZ4/ch9xX6UeXGm5lpBbQgVoFqK9tGVcC3
nYOq1cny6zAH8+O+qWt7rChUBSgshq9SeamC7CsNio03OZPhtRjOoay2livupAOooSJwNr/WqXyt
/ORzvcmiZ7C8jiAbAJAo/GqqrhYn56GuRzD/jek+2+jUgkNteVDObVFJUgEL3bWPBo9t3XMN66pL
uVZsGKpCYvAuncNFvuX1a7rVeW2yiuaPvs/onCY4z6cDPYqmOTnzFh++aWjNHUuggCa/W8jZ8v4W
/hgNyVYQmQyieaLjDkR0YiZnpwf4Ctw9hbJDbm1x+JiG17xRLqCOKCpGIQPOD+sqLyl4cJp9jHzM
1mFSVcOnrM1d+sgVOaasOlmtOKIfO7ofpoZNS4dK1dlQBcSh9DGv8meBZvcU5e+2z397iQqbyon3
fUY7AaKmSWYxteQMepny2KryNW8VgX509p/vysdZdftCSyfSI9z2Zp7CjWZerGHmo0Gy2UUOjaW4
ecC7hE/LKhGoaZHzSofzomY0RapocbdKMAZH0rVIV8g6Qr8cjrTQIXZJdq5S8eClWww5puH12OXV
OIkWjpSjrMAa++Dxf7yBHfYtsBa+KYA8TT6VuIl7EzRBm7CpgxevZcdF1sdcLftO5ESLZUoknVeo
6Zz9YRlj3s7o1UYd4/5vMOwrOpCqG7NZZAnOJCVIZBnkqYfAQbnW/V2UqCrs+oaOp1qo4E7hI4O6
yn3iffEA9NNR+M1DRbcIBw0hrUOqFlDgQvoGn5BJ82qDTEy2MZ3SKEn6Y10tG4nDkK91OFVRoUkY
jEv5tYSSxGn2CvtMJe5f9830cbM2s3U4VV2JSk0ymR5HN/vGwRzQcHG2x74Og8RZXwehnhXppyMk
Xb3QrtOti5PBB3SwFRuzcp57lV8pf3Hkp2B+trrTssWVZohBHW1VWi5J+rnKrzbpwX/tnmrHe7JV
u3HoNa2JFuIBBbN2IzF80IC2i4mDvYWoNU1cD2+WdpWSKc66fRP3c3sO2uUgp52bv46yqsZ2keAF
I2dvYizE+Xk4zsLaeus1mUXboevMa7ApFPm1GclBJfNpdHe1mzJbR1TZq8W7cZH5tZPpaUBSTe2/
7kfAh5MOAr3EXCRzYElR1jEBu039yd8ilfwwO2BcbSdOJ+V6q6/q2Er94ND4xYkPSTg1XXvwh+YS
QIDu/g/40GXwoVuEvdstexBJumLCD1ihoZ60MioHCHmDhv3+8P+LyD9ejjD+7bvvxhfCQQO3vQ5x
QMYwqb8txTnzVeyIDBK56VuZ1K8uNCKYao/DLC9uIB/wsn3yHHGog+x4fxamH3lbvXeTKEa50Jnz
Jl6nDvAEfz4sgWxCKEhs/EzTB7SQFo6SdME1M05rehJJEw2ZeKjV1vHP5GVaXLdp1+b2sAxx10DG
s2YP2eBtPGibZq5t1XNbOG5Lsza2a/T7ye6BTvQYyC2wm2l4Lahvrwqrn8DyqoSsoZAHufCLGlS0
a2H1Mqs1uDXxRtHGFgNXcpk/LopGU1af9w2vFXFs2a451DuxMQ9W5Nf1OZPZeRBbdNIfQyaDQG/S
Tdx8GX2FdS0X55nwJ8hcHKj/ibPHNHmxXXHIgKbpimfffvCsB2vYRWWB72pBr5YRpNsEq5LLIfJ4
dlTQr0rLLcDRx++IGP/mDe/ibW0BcXRcN4mrsj45OX+QvDgmoLP20nNCOmBon8jYhTiYnFE73IhB
Q5Dotdq84xUpKEviZpShAP0H0DEbQxu82NXCO++pT0YPilOzdON6TZ+AMDkpp93pZlp4UwhYphbB
8PVaRT0a7UQqo97aVePBamghbtdBS7sJx0uvHuew4Iv7acxnZ0+BCqNrEU6BuE7ytEECCcaH1hOR
EO4Zmg8btjGsql6uXdI1axzUrmPZumGX/u6h474ruPUKbTUGdmC1sPqazRfFynCSVTwkW4+eBp/R
S7SJ7KrR6ZBYC96/+HyOkj79zFW24ZIf01xAWVyLYZo2SZn6WNWWjW/AjB+stTiLSb6ptLx0LPvm
Bt9FlUYWHw99MXypibuxJKZfpkV3IZOctVy1MVQGT84EHdlsPHljurEuphW//f9d8rAaSJIMBRyK
+ksZ9h6zIto1xYbdTKNroaycAs9FVTbGxdAcbTlfcj/bKHiahtbC2OnA1J0OLVZ89iIl+Feajxu7
9G3D+eAUxbQQ9tbBWYtuHmJSPVvyJW+tA0pxYSrKkLLPzO42CkAf3qvgVFowW26/MtLWbey3ydmi
/Ez4cHJ7BDXLPt0PO4OV9JLtwlaW+jUOhLz+lOVfarnPK/VqrWsDSCJdjAstmGz8XfC43uIkMzi8
XqtdWe7aDV67Ype3X2Q/P3WTe7HmXWRzQaCDPeTYQf2Swm8Etc8W6m02EFz3jW2auRaqJO1t0NgF
Q1xRngyHwOqt+uDRNW1OuU/75bjvM7e1fheyc4DqHSD8bTwtyVsn6dnLg3jd11QMA2kxO5dBXq55
1cfOrH4nPofwhr9+uT91kztqQYuOv64SNLNiNQVZ0B/yVeDl4sDBKJPs+4SuXlGN/phCeBseX5Kj
NUyXOd9CbBlmrxfaKquymgyQsNjh64Gh3Izy80Ya/hC0EwR6ma2p1DJBPbSPoSgtGBj+wJGSD7/7
QaHdoAiz9DM4sfclZb3cZhfzwoG57OOFuhaElNPqeRSjvZGXTcdsvdSm3L5F/NrJJSks90gVmOSJ
yt6Spj2MVvOYJxO6yaebwkUaZXiOqdGhEKV4TBJe8HbfzUyBqCXwYm6aZMjLPk5tEjlI38Oanxjf
inPD/qALAvV06QNBESFZpprQR8N9gHorui+OhLPjaKeRl7J9wa4/dQBS51apXfcxenZOTd+fgO96
4GAO3WUp/anDSWZ3tJa0j60gLY/QtXuhfG4uAiCyDc82BY3/f7PV2PZ4rnFUHzdZHxxWt+8PVTPu
YcxA2GjHsqkaJt9yOFYC6L2eOGewHW7M27DI+sNGKn1nmEYEe1H9KyWEOkoelujfs9AlC1qU0E3+
vb8EptC/Ge5dOhd5kcpxQegHxX8O+Wb7r/XSRyWFlFj63Zq+SCfYF/hEy+xDmYuh7BL4UgB+mnaO
vHHrgPy/Fv8Pzkx66Xv2lgnkbqCn4p/bWB3xzATRDhzOjtXBOngHGYmv/CC/zehOFCc3JvjbQ/Yu
g2Rmd7lvyI/7poNAr48PpOnATVbxy+TUT04dhP3tQSot+i+ZLH4Ikse5Ly49qOPChbVruNjeSyvr
r6MQoRjqrfKU4Vinl8uF6Ho15S6/SNZ/LiqRh7eHVnSNXdPF32DNNkSVXjT3GwHaxGbll8zK7RfR
l84ne+zyDbplg+/rfclWMjvBulDUjlL6o1L9Myro3+umhopE7X/m9RLaebXzBvK/K9c7/5+h2jmo
rBjiqWxPq6VOQdJt7EWG0NJL6FY628AC5QMqSm40Wi9J8Y35bUh8dmCQxcEmES7FLp4zeJ92mnez
pZNLhugqbe9o5TWe1q19uUivqJdjBfDagjTXgRk2mCMfxSOSlqFfngHSJPbWAcew7nq3si/mrpEZ
vtOKn47XhcpqDlJ8GZzfvH6th51HcL13ucmV3/c04RdKW35knuc9edA62Li9GULD1vaEXHXD4BP8
iAUEqVVCI1cuG7ulqb6utywnfoU3nryQcZV5YljC2kkyz42mGZg/Hg827a2falLF8GOWxH+0Uid1
wt4hYP5RaUOHLPT8zGp+dmU/y+GhToYEzy59vqj0OSdOKjcc/+OnwiDQ254X2rh2nSCohv7vFSuZ
pFkIRdtDtbQ/7HIM22kMmddd5bp1KzHEmi6Ss6QpL6cGXxSoU0iWhW4gDk0zHe0+P5bWZ2dSB7Gl
uWk44Om90bJxWL3Y/Yhjy5XTp4HmIQ82Smwm/9EOj4msSOMm8xhXPX/xOHvi7S4YElZFSxEZWGBy
y59QDikhKlZ/lROqCvzH/e3v43n7unAO4FigJZsx71Q4J94GUbEFPTV4k69r5lROD/J6AnO71qd5
/lyjiaeQv5jAk/N4qtiTV11kZW8Emel3aAfGtuz8tu+GMVbrcs7AhNhXwcbQH7uNr2vm1CSZW+nU
duzQ9gJQzJmq12qrj/vj5Onz20ff7WO+AqJ4HSo7ppDZnL03ptKI8iEKls/EWQ/r8OX+Opt+xM1u
777TrXwoE9HasXt7TgAnwBAAcTPzXYdEn2uHRGxsJPECDE+aNsJF40xKGt2fuclC5P/OvMqmorYH
PsSFH5yDcQUxwJlX3eeiCQ4EC62G3/c/9HEu8nUJnWJQtkXQ3BZ7mYpHu0ceeutHeSEJOwNOG7Li
y+Rt3QZN66EF9WKpYZC8s+NmtYCSsZ+nOT9uF5UM4aA3TBPWibZuhuRSBKN/WKz15zR0+84svt4w
3bprM4ElWMQrr5tDZrmAGxfWLvBW4Os90wOCbQ7SQUBrmaYh5SDfAJlMHZJ03kUkiU9om70H9MHa
AHYTo2mxDedm6MNh2SJqNqxscPv/u0hz2nlYvH618Vq/HB2VPq6LQJNeHd/3UtPwWiDXhefM9mjb
MQPtD/ryji5fHgYn21Wi9QMtkFmmeI3a7wREGDn6SR7TvA2h1Lkvl+oN1DJAulNNNcV53UHGrzmn
lX2c6NaDjsnttV14AUVoutbtFM9J+sjc9pWsW0qBhjQUaAHr2WPJnTkjccWSQ+2TMLGgA/A6syFu
2pe15bsOEr7eRj1zQsoiEST2fPVg2TUUA61uF2Yu8PUO6nlqWipGNsXBkB5LWoO1rjpNQxN1KdlF
HoxvaDsxcTveFY07xePII6+V8eTyDec0rIHeQk38MlOtolM8FP819ksLbNPw3yQAL+SXcatT7pYE
/qxJ+HofNYidnAwiUE7MRDU/SznTaOVVHbOC8GNTBn/fj2ODq/paHHs5JBYZJxPq8XaULUlYqi1e
UkOK0PXUmL2utVvyKUbmO5Wrf0Gr4QGy2NG+mWsb8joFvE2aeYprENhxWr+CiWLfMULX3mHVXKjM
h1GyHEgnthxse8stTUbR4reZ7WpuIJcclxOPwISAB9cimtItyiuD1+hN0qvHpQeBvClOwfUzBg8z
5OsclOC7jZqlYfo6iM1mQ+bOM9a0SvpTVRWXasygW7+rFSrwdSybB8afBuQTMLxyz226HrPqn13e
ooPXaD7UkmYY2V1FuK7zAf1oG95issnt/+922mVdKlGCrzlePHrui+lRld1hacbj/ZmbhtcidIXW
L6DL6RwXK4vo7D/hwh2WYqvl0jS8ttN6ZCTSofD1ZqDPDpEXmfKzn21VZQz5RdeLaNPaUoXyp1g2
C8CJf7k93bCLaWRtk0XhX5VAwGBkRi5ZIp5oVm0MbbKJFqQLNJxn5sJZRuKF0m2jGkjHatpXY/V1
KJpyA1QwEmxN1Xrl/bFPrDAHSjadko2Sm8E0euNvZ8llKjnmD/7To182l7T09jm7jkODcNo6di2s
PjX1ya69Z3ttojHZejEyzVw7EncU9IxTl81xQ15GN4lsS1zuh5Fp5Ntav4vS0S6SIMkxsj9ZLyyw
0jB13H3JRceT8aLo+1JxFU+BTX+3GSdJBMbQfBeZW+D/ASpbGryqzI2MvW4SF+b17WmmnN4uVPah
qPp049Bn2D1cbUvl2Sj57CLVuN0Dc9JDMNVhGSBu6cb2YVoELWYLuXi226g8TrKh/eShPQPQvoSw
jSqSaf5a3NI2TV2Oy0gMYQpui0PFHJCZgd7GKooXaxmkcsNyID6u7LucSoecuRDoU9YinXgU01CF
QenicXN0QKu48wO3I+g7r80zp7UH8CXFYqRNhKJ88cz8YOsyYbCXDjwj9izXcVVO3EHMJ69fuPtg
oymNLBuVXNP4t/+/m31d2NWEIo2KUdIOZOQSj9knyItJFac5nevPrhw9tuG8Bt/SG4TndkWtWs5L
3FQU79jJ0VJbkh6G/UAXk2BcNpPDRQPoPlr3Dms5B/0p97xxiPIMNLjRfW8yfEavsPZ4Q0pkb7kx
LQmPepJN53qpUO8WTG48jn1oJNR/NX+SI1nLBsyQb2P3IMnfdKuD1zSudtvqXFBKuY4HDcPlL+WW
z55sN1LGxwhhTFlzorJobVwPobpmfxqO7qk7+8+oBQA4GtmXZAvh+aGn4iPa7tA5lb+kiSsebagc
u1AgLrup/WTlqI6htNcuSXB2h4VvdiN/uNT4nnbqCgRh3GkgPth3cT2IMEceZxvPqx8/JWNwLY0r
Py+avITF1vyNrkU4VP/mQ+hRHlIghku3uBBvCYu0Pqbumzt2hzTIY4Kmkftu/DHeFN/Xsvxa0oDm
pB++s/P45B3EMf1qfXPP0LT8LA/tLpYafEVL9iN4UyaaQw24WC9Oc5Z5PFan+7/AsDo68NARQSdB
yUDfFmjh1Pl3Ov/kWyoJBk/TwYfVuMxVy7A4wxov4tsNfY5GkwVnnftzN0SijkDkY9KWvg0p3QFA
wQhsoeuXWlH3877RtWAcxqHuQeFzG71BIyVwEng02ze0FoIe44WYG7//3vZWxCbvqIYtgJrJ5jdb
vduHQIbrNku9sDeP9+qBsiqIMjmMj4k7+GHB3K0s8mFhCPp9WlSXlpAdsDf993H2jo77lgWf3LY/
D9Ojww/LvNX+Zvo5Wnw7CdoXFttPH21SnLLOOkEkJA1BPxBOabmrRoffogVx1jY8oWmHBFGcBnpa
EhGOeBQWW+MbYkzfU6vempPeQZIYqleWXkj2tbbe7nuSYWgd4gaSCidrSg8l73x5mgr2qUqtI6HT
vj1UR7WpbkzzpLUgF1491u7jsEtvx+M6nG0oWSKKIGFvLf03p5GCLACUq3eZRBc3YQlLHIDAMGfS
fZoWSL8U5J/C8/YlHR3K5tjUWRYGi5fgSzhaXtdHftvsIg6GYbTMwKnrqJVBYZj8P86uZFdyllk+
kSXb4Glru+ZTPZyee2P1aPCE54Gnv1GfdKXz04dCqlVJtQCckCQkkRGFv8SDz0+4R4SxPTSGo6PG
odRCfSActrGYURNmtVNzhBOvh3qADjbUq390dm/CmWm2ZhXCVq3jOIeEZ+d5qT/TyvmUudkjt1uY
SNkSeN4ipECl/UQ6mfZDn3pesbu/dHSjVjaCfgvCIWMEc5stJUoKob6Du7+ptl3XuhLFuUNzjqss
NHUh17SnrM/fZHNdGjL1rz/++9E/cGFWrTIcy+jsjj+60o03fu5yoAuQ/BuIG1frj6h9osto2Bo0
C0mFD0+Tv9olDpDPA0QrEFn6IpW9A5quhvgyyTdgbUyHrJv5/3kfwJcpJ+7F6aD9EYjobNXZQUxP
JbA4fsZiK+riXgC4CMBb7h/BFQ5X549cR9Hp7btfBNJmywDiqjbvubfGGKnspKlMjOmaTVsFHtad
bU0sq7NzuWb7chmBcrSeAmrKLOuav62/FyNHFnXDC6zIzpArP4zbch7sYo+yYcMtRbOMVdChV5V2
L51+OwHaGFulPGS2KdzoRq64dgEs49oPzDoT2zuCJemtJHNiCWpYSLrmFfemwdgXTtlY5yKA7lXp
ZWNsQb+rCOzd/f1D14Hi4WE3Lcu6cHaZWHQosy0hK3mzMRMLisblVHjhwiI2LnIqLzTHii9zeZY+
31V+WMebdAxG0nWiXJsJQRnbcjMSt9yPy0JBaxul0iqP/hw+ZiYVV7hwl3BQ6FhnZxxPLRnTxfPf
yWk27ISaWVCBha1bQqUjytZT0c+Jw4e90zo7ytljh3cVWzhk29K3yFw+T+G0qyvxtu1MmnUa11LR
gLR1No5Ti/dc2Z9ZMFy8oH9/f2XqWlaO69FSRzbIr8pLtgkxPi0gZgvfTLO/mmCFOqMrrhtOUrS5
F2bnkQbzbpjXz5Bs5WmYt1/vf4EuvqliKCUFq8Y6rdE5qJsLxLnjhlZ4e7L33MljECUnsoQOESti
d/15v0vdNynuDCqysSpyYZ3xcQdqhceyso6OHRgOqrfw9W9YC1UgoBSQVbNGnCSrWp78NQXN1NHH
twTI+TSr6cnu9ZkPVUxgMRAww+c+fZ6rMKb8EIDM+L55dC0rYdkdA2Q8u9l7rn2Kgks3AbQ0faxp
JfhmnjMHCPns4mFPjT3b8fB0ZGRseX2LC1UEII2KBZSQnXWuwuZjs+bvXUESWwzg1zCVjOpsc/v/
RQyO5oiJJZfZORpo28VlFrVQNAI1/P6+gSLN2lH8eRMF82gb5ZdN9Gk1HmkjY5S9JXjKiLNliRm6
W1eD6+nspfg24Gi2RcK1vGxugZAvx/Naz7syymLEu+f7H6QzmBKbp96bpEVx0XcDa0yWQgjwblPT
iUvXuuLJa9OJtqe4E6LsfN/Ucr9sppvO65tEqOL+mC+qzs1wla2s4oKarOcaIJyiNxUBajYJFflX
IFEr52YAzwXjnyAl8cYfohjiCXGdERR8GsKDZoZVBGDVZmEDR0BEzsYLDcNjPVa7jgIJNdeG3U6T
KgXpzf+6xDQOFhtA8PXsvie/8uNwCE/+E/1FodSHOLG7v4y0vdym6YXjkbIYodaOjMWYZod6l++K
MS5+zsmSkp114o6hH82CUvVUXDpTa77NukDSPOdBzKjBThrPVuGAC7IiI5Sf8su0WjEKPxM5v6FI
Rdk+aKKhdVrWTcytx47EqMz7X3OJnkMTE+irsz90R9QA7jiOZKUwUcXcDo2vhLhQ8Wqeb02zFJiN
JXrXOnj6Pw2DiKPyAwWzvdMZApFu9SrenWdRXY9QeDuDXeIs4d1VsOxoUyeish/h7vNDFSMYrH1n
9YJVF8lEhzlBiZ5I3KDPDbdpzS6iwgS9sSXNXCOPKhZfpEMvorgfWpbajJqkCDVLVkUJdlkROKA6
RJazkcuuht7NcaJF/ViMUIGCY2kFkIOsyoslnSyGqA6otdnJ4yGwWbx8zOtUoKBXu7woWlFe8q21
4qrqv+DEWaX3tw6dfW7/v9g5pn7rq5mP/nNdltan0MdJObYKUs8Ptq+EbLYUkFu3Q3YZQ3ZaLChB
hobFqVs8ihOHiz16xGnZpQmi87axDy0SI0P4WMYzVCGCK2rQvZoX3nODyycqVnr2JoJuiOG2pnFe
VV3FtSRrCoo6jK52dsFWnjMS/Vms5Vw0w6f7M/t6qbsfqlDBDvpoxSzwBfSw7UgqDhwijTHAPLtm
tx2jNjZV4GhmQsUMznTKJKnAtSHd32PlxVvzrSpMvJK6xpXzNoeUFKd26T3b0IMBWgiOdbVLwwlA
17gSnT1IkUDgmHvPc3/1ShbzOWnYr/v217V9+/+FZ5F+hra4xMoX0YYnwA0yOn7dZ4kHVkZDCNA4
r6oRkntzO/UkKy+yXStUzw1pYZemBKRu/IrnOmMnZQ6262e67BbQJOCsHTJTvkU3csV5rQD1qGGE
temhFq+HhFBATDSDmujrK9G3jiaZleATvGzN5/EmVhQgC/xbdOvBj/rEJsGDxlfir3S2bm3piL3f
JdZbPudBEG8jOn1o+agYwq0tcnDJ4/2+48twAF2XE68bt86bE07JY13cLPhiheJYWgTFUPNLtHhp
OSy7DoXIdu4e7zevOcSrSMIAN33ozw7lhfTWFFPcwInoznYzvemLCGzMJoo5zUJVGewK0dtuV3j0
Oaj24/IU8ATQ5fufoFmm/5DXFQSCExvSCNyGUjJkaMU0JBlhEJW+34HORreOX0xBE5QDFwN2N2iG
40mHHeqN/AjYuMMDGPTITQ+muu9QfBn5lbIZVnxH46ZlsaMmLILO9Iob+87iOWW3VNCjAmwRgkJh
ae3GwXQr0LiyylYXIl9RRha2oBrpKNKNFwdE7VVVnuqw289+dAq65ttjE6F4M9gdw5aGM7LMdPs5
en7seMu+qqqPwbYdK1Sv3O9GMxEqnrDKaFBxMlUXCOfVCeqs7WRw8a5/v3XNdKjgr9orVjLaCMRi
HM4QZP7YgE61p40p93ULi69cbFQ4YbbgbTMrbtPtbHvOyl3YsH1YtcmYhYZNQ2egW9cvHEIWbevN
YisvY8HX4xrJKV2izDDJOvvc/n/RuDcNAQSecGUqo/m6UWBT7SZKB8ckw6q5xaqQh4JbFpUlzy+F
7ON2nnchVEHnAiSXax3z4HvojICnBg+uJcWpG5tXTTl3WLJRnpRzm3Tg2n5sISl+TXk2bu2Ci1kJ
9qM+Avmu6D0eExb+eqwDJUhHS+fikozDu5f1X2rCkGAuPxWzKX+kSZv/Q143Cu44g8AhoEDKfLWh
RdbWseOSuC5Q99xkMXOKxCEdSj4fggpDiPi2KF4sriEjzsiY6z2PwQElVmNxum8qTYhQ8WRsc8B4
2JT5pZX9rovDKPu8bt4OPMMHvpnqqjWeoYLKeoe6a+tiwpfiS7md3a2P5+z5sQ9QXHolIF7wQzzg
9bVg+6j01ySz8GKRk40D4T6Pp6jcmvSxzhQXtwfHklAVLy/ADp4Kxk+1C3h795WK5WNuVGbQ7FLk
9v+LuS43nq9bXfrPQVamss2P/WKSNNDNhOLVnI1uTezGf7Yw3b0rkhIV4j0one7bRzdyxbP9AGev
XNreM+6cPDuOk8HuunYVh2akI0FAcJYkkGqxaBvPcLjHhqyE5q2mftAEAhaZkjW6tMUjVCx+qMK8
QqTpwBSJIbuQLMtZm1RG5VpNIFCRXkgCcW8Sgl9KNqaFLBN0sbfrzwyxwKIQhrKutm/SdtOYXoV+
9eCsQ8Fwyy+0rd50yI63uSkJotl7VNhXRTLQyk4Nv3j252kg8QzEJrTY0sA5ifDbQ9Orgr9Ggc1A
Lrn/7PoXa/wt3B+PtXsz1wsf9TkJ2yBcygvPow/EsccU/MGmq5PO5oqX+uNkCwEYxcV1aczHMJb5
l/vD1vi/CvQKIlbw0rVxrURZ8B8L+vZJLXz32eqdT/d70I1dcdWVQEgM8tbIPflFWhd4xRyW9H7T
usErrupxp1nCBnM5iCrJ8ui45jRxefRYvlgFe9XVbFn8lrevveqZWiDLirJ5L7fh50PDV9FdlWux
1kH17jM+Ii1vj+y5FUfSfuxsqyK6vIkurKmxaJZp/FUTZD5mzwSi0FheBW7Nnt20UPzwn6V/RPJ8
Qi1AZsQja1aMCt0Cxm72HYv5z6R098AT7ZvSRJGhG/etyxdeCi6UluSoYbiMvHkXWhbgdNHbhte7
x2ZU8dMV9eNhseBaJ6byBxMk7Zf2yyxaw3rX7I//vce9GH0edGKkC4cr9fup3Dlu+8amT7a1glDn
ocgKwZLb5fhFH7hCFEg8Q8ilmoAXBlO1lz+0i6Hp22e9aDoLSoJNjEFaels+1ksLXZ7B+fOA5dG2
curz6j7wgMt0Dni+W/fZhotWzkcAzD3fVIfy6tpBF7f/Xwxf9qjXGcCwCR2B5R3P6mQowUbbu6ZM
4qvLHu0ra9PJhqG1NwnVwsKFWAXU1WwTgcjNCv/cpNG0si4hYdq3gYRokePLY1b9qqbxp9+9XXvP
8DqiG7tyzlussXbysMTULvDVqbf+5m309/7U6tpWAkguICnk31gjrejTPMwp2L7S+y3rZlSJHyH8
VQ5Bxq+zxf4WdLjUDjmvj7G9kkjFHnVVn/cgqC6u9Sx2CxuTLLQM9n515Gha8VI/H0tQF8MmTDp4
yRxA7OzjUGDaaF41OZpXPBXPcqx3MwgiVbPn4RkT4Jd8iR4Sc0Lriq+WeAa3/Mji1whkfCvzd6Nn
Sni9ehJG04qPMkg5gn6wcw7Qjj0WZRO77ocB6h+E0WNdfvJcUBQvX++vHp2Rbv+/2A8Ac10lBITA
ZjpWdDkTv8t+AJHfm+o3dO0rTutK5g6shpkKGhxk5u1QLJPcH/qrgQRmUty1nlY6TBwr05m/NPO5
m08dME0+O1gm5mvd4BWntVFYHvX2bQXZa1yXOFVyU7ZI17TitbSwI1qMrLj2Xp22uPFY1p/7ZtF4
lQozGnNgZqcBM9ovLLUaf992f5ZVGoyuGbeKMgqamoXdACmwGmVWs2Tv84kakja6gSv+yrwiXHIb
tM8TOMTLftyPLQ7Es0krWde86rBbkc/SndzDMBcHu69jmckPtLEMhnk1OpFIpRbziWXz8abZuGYV
uO+gYFH2lzZs47U0kfvourjNyQtfdbqtk74F9Ul/gMbYDKEDET0R+o1xaaj50dlI8daRQnuQFwQ2
YuPTTD+NxbLP6vCRpARMpDismIhd02mBRG3pZ2vCURXC4xtbsAm8pzOQ4q8DkKCkYfBXD2UsHZhK
6j9Oeynb3X3P0q19xWcFGYKFCLJcSptQK55yaEDtm6oKHspKkEjFDoECpfErYFcO4RDuPSc6Tpnp
1UmzWaqwodZ1bZzrfTgXl0VSOOO5LeR12shlCeg+Ch/Sh8EnKE6cVW4XCtGvl9Yul5Stk/WurQLr
3f0Z0Eywih0KoN1XCIKvKCrvMOEhqEAVj1Nl1xxijfe70EzyP8ihoorqIvIwB1NxKit5ksYMu270
iv+KCEpSFsH652xON3e6zAz4nqDYlzl5vj/61/mMYX/Fg7PKW2tb1t6lbUgCCvQvQbdeQd77A8CB
lDgdrqPOrs/pT7caEj6iYKOjv6COk2zABDeZSO+PQ2dFxdVXpAi7Gwnyb6DKi8QOoiDhXf33fuOa
85EKM2rYQGk2o8rU7sNLCw44yztKi+8ZKZ6ijqfu+NE1Vq+9jhOFRRWvj1pv6aEz5yFtJd6wjaTB
dsmn7UqWMhVQX+uiOcUbWeo4UyyH8lixh1SeSaSCkaraHzPJceGp6u1r6PRfFqMKs2Z+VPhRWUa5
MyMzeWit6X0Vud9axyQWqokhKl2ZF8FG+Yow7iDP70f87PrTIafUkBDSNX9zrhdBsC3scHQKjoOT
lZ367Jc9F/uJm14SdHa59fqi9WrMQD9KiuJaZtWBe0s8jbVh4Lqmb/+/aJrUXhTCLYqrlOFTPdpH
FBoZApPOJorThxx0WoHEqOfZBZ9FsL2dKX3nevPH+w6nG7rizQ2xswlpytuxwMn3jpc5yBiIX/cb
1+yKKvbIB/OAJ2lWXV0brABjlQLYerZyvmu2By8hvurCVlQFA97qDrTsWBIF7nTwt8FJ7n+Axjoq
6gjpH+pXNT7AWkHlmPFdBuD1/aY1tlE5y7ggpSxKVl+FXe4XCFz4Y/NZOODxr3IDilw3eiVg076t
7G3C6Bu27TpWJMJUh6VrWfHUJRTdNg9LfbWYjROxk3blQ1A4EqkYI3sANegmVnopFivoUARSjtlu
cRD5DIb/TwHqn2QTerh91AtvnUQfZstqYauP8kMTymcwGp0gthkDo34N23LvkeXgee0+r4Ynr2wP
S97tCmsrQd1l7wMkMnhfJmyY32yQ9Q4DnuZ2/pePf+8vDJ1tFY9fwIbdDSOkpG0wZXZZl/TjQ0+H
+HLF2SOSMTALICvjUbDg1HyKks4VJtYR3cCVIzppixAaxRi4cOy0mLZ9jefa+zbR7IKqkiaSATgF
LmF5nSbi7MBdVD+xBkqgQOCY+M41o1ehSJTYkHb2o/IK2szEp82B+w/ViZB/SKhQIjcvVSSRsm7a
r3neARgpmodS+mhcdXJKl5k0tnuYK+tEymEPTeEddGweC20qGxW49hjEs3KC7RukluNyIOViGbIC
tyG+4ogqCRXpOmuxoH977eTVkikkD9fmc2enbW1a8LoeFFcPfUdE4Awor6EPjqt635LvUz0nKCcc
TLBOzT6uMlv53Sh7C+97VyiK4mK6G6aPgv9ocxPITLcuFZ+F0pfX1otfXleIaB5QkSC/gwbHVHKi
G73is1GUg7oKceI6M/I+WKO9HVkpZ8OPAlW8931X9wFKhJ7w8O+QZRC/e27x1Jn6v4Nlf7vftmZf
UEFGUdQL3KyX6uoTqKfwMAXaDw+tq2Hb0QxdxRp1ltdZW4PmWS3OORP7fP7w2MAVrxWeM3i+v1bX
rigBJ6eHBmpxyM4YTo26gSvx2W4ZpxDYLa6EgeasypoPWT4Zhq7xKXKbixfhEwVvdeWziRyQm83r
Y178usGjcu8ImoP7xtEsShVO5FbUmXuw3EJiteVJs3bvc4itnlHcQveVlQnDwtQtHvK/H7LxXuYk
w865VnMsGv7kiuJN2Fi/73+FrnnFcafCq9aMI+HW53XioGSWtElmAnnrJljx22ZEsUNnoXEyhU/F
sEE0zaRfpWta8VcLxHiV36NppGzTwMt3dH533yKallWE0bSseejXaDnv/cM4zB+oMbWjMbaKMFqC
3BErUoOHzGsTMJ+kIJCOsXzSx0auuCtbpe1YFZqfrOoQgeKsg+TnY00rrmpVHKRgucS1FDyGMVDE
VTwgs/ZY44qv2pxm4cglwTLpTkvUXDq2GfbG8PXg/Q+HVDd0AsURuDiiRNVBItYthk9+NiQ9Wb72
Xr8fWv5QVR6JVCKpvIJY0gYW+QMbhy9QbG93jT0/eLZUEUZDKKylDz1yqGf2ZhVyH/jyTb8MBjvp
VqbiqcJdg2wCxfFBDqgl3KapSWkZ/HRZ9egKUhw28GS1DFFGL7Rg1IkrZ63CXU5wVDjcX0Wa/VjF
Gc006gfc5Al2hPosnTl1cc4JvPJ9E5jUHzRbgwo18ppwlZLcJoETiOn2fZ4s/mCIWLrGFe+dW2Av
1htZfej7x9GF6hn0i+6bRjO7Ks4oWia3lsImByHdpGuDc83yJMeT8f3mdSNX/LcT0Uh6D2pdgxuw
nzgvuwNU62tpYiPTOLGqTBk2W94OFGZvkXErs+mUec2xLfwdINV9QqZn0pLHLhIqYxSKs4MiZBk5
4OV1L12C621kmATd+lQiLWo6p9J3CTk0XdEh9e30YLFvafksp2b6wqlfGxxBNx2KL7e4/3czMHwX
J4TiLPLqLvvDl9le08emW/FkztrA6sDpcFhpnVaSJr5nIta+rfVX7loqbVTGULsYDpG9d2ra/GzX
cUt5W/Zn0CN370La9se68lrDyUpjJxWjVdaZL4MCcyzLOglnkrqBSZVPs2JVjJYfhDmWEpoW/Es5
/pTdFx9YXPJ56z+Y4B86UykRuc7pyNxsLK6ssmOc4sC4ACnI/JnPlyh7SMyLRP+AtdjWcRvvKNeG
RAlqAvYym9/fX0WaPUnFaYH3YrEcD0178wcGMZQhf27zv4+1rZyZnYmtwyrR9podmvK6dLg4mrCP
ulWjuPFKuOeHgtj7PnNnKxYslIBXewX5cX/suvYV750WKAzb2CKuQUYTqOns69KUPNKtSsVxRVcM
cigoOUDu77kvBoZcIqhZLLsMYsDmftCg+No0meF+9Hpv/3BGje5cjl5WI6tRv8l98Ub4c1wjOQMa
u64W4OM35Gd0/dz+f3HTA49NZA39Ulzz+UfNwJ8ukoCe1+2tj9NvRE3b9+vrNVTBXNnGu6INbxFB
NsdafsRLyoE1plWla13xZiYYVMwHRg6ZAzL1fAM7OKQkC2443r2+qP6hkfLFHEVridhTtWGSZ9N+
sk2QB13Tt/9fmF9a3lqVeGn9HUUo9Y/6t9vSPT/iCqGqGymGrgeZSQmjWHyO5zqUqJarH2xc8eO5
9RukDEV5BXsmXmTIlS8PMbCQUNWKRDKGo4p62H477jPS+HHYm1SHdMZWPLiKqnwsoDx0COSXwcti
Wj220//DDeWsOP5v1bT9nntxDNh7rwh2D82iCthqFp57i12QQ96Jb2KdvkduaZhDjdeoXFCZLabc
Ar/nb3db0napD3Kx951RhlNjbZUGKo9oXiGIk4PbViJtWmCqULRjogLSDf72/wvHiaQcLb9l228U
ee/bgMSRN73NfdfAfaprXvFLW9jR0rMOLwWLm538PP9t9RNJoIjlpvcn9vUDbajSP20UqnFBNSK+
QvQQ+hiZhapNa4nn0fAJrx9x/mF8ola0USQgkc/IyHhi0qtjjz55dLDSIHDm3VybaM91M60EXTvK
F1lXoQvcuxePEsDC3H1s61WlIeWCi9EsI2DmWojqcqQHj3M4P0S0Qv4he/KrqSoditQJtbcwdjKc
Ax3ggNOZo2jt/jRrFpIK3KJBX/ookUamLZB2ijfVg+uVgItGq+G+ouvgNv0vHGERttfMAYwPDkvo
6NrpfPsNH8uKQb7uf5vneEOtvAXN26AwHsYOOiXL7r5pNMtGhWoV62YPtAjIIciXNPSq/TA/anXF
fcEVtYg+F8hf37SGoy6BbuauL2yD7+psrpyQq7YMrbYJcffJlkuAO6474CZhpK3UNa8EV5eKrctW
5DJar4e+A0or/xPHs97x1q4Mxn9dggZrX3Fa5DMooE+rf2nz/tdsTxzP4fVpHeYlEUF5yqj9JNbs
BG3WMY4qp49duj22M6mQLOjboXyz3fqnIQOTN69zfiILpafV6nns8c07RJ3TP3RP/YcSKipwSrHs
2r9MUJX9ujCLXOxabO/vr+H/Ctn+vXOHKhKr4rxyZ4LpDx0v8eVNYZyAin3bh/2b1XH2gCTt8jyM
BWFxFzK80+Sp738qpudmAODsVo4ffL4/Fo0/qcgt1+tBddpn0dNUWt9pG/wI5NfHWlY2Abe2wpmO
QLIx348L2aSjMXWquX/4Nx94sX2hMr7OEfpwR166xIK3lpzHXS72a9cnrPjdBYZnxAgNvjZRypYg
mRXUoIoqrlP4prM+rNtTBrLFamvifE7E+huge8OWrwm8vrI7DFAPzGcQt16DYE4BPylnEa/u24Hw
2B5NJH+a44OqQTnmNTRZQHNy3ap2z9Y9xeUw+tPVhmuhbi0pu4Pk/pax+ta8658W5j31xkJx3c6j
wrkmn3ZARuHhclm63dRe3IykQLkO4Cwe3M+tvcu3MmXjNy8zkYZpZkSFeFVRB9EjXOCvrPPisnsT
Vj8E3jPDcVc2x/suopkPFeplIWcopIMuePgmA1RXfqMuiJ4fbF0J8i0eGFx7xi2dFd9D8WSH10Ae
C/Lh/tg1rqGySUUSBAxshjJbhVdMDyWXfH3fiz52eJRMRKaF+NECpnW/M52hFId3aQi+53Vh18IS
iSO7JPfZabZPrmnp6jpQHB0A0wxnRepdcD9NHCuv4lCs17JpUStZmci2dStK8XEJgttukyhemqsi
naBjO39p5zoeETgHQwZI44IqkIu0K8DQjWRXb4r2ZAVkBgHj/hxoDhgqyVS5EkeAgJ5dRQ9uYU5i
L/fjsDXtTbqRK/dsay6jBjJF7JqRvffFMcGUdBuHCt/q5mjq8ZzBrjhNH0ian5ujOEEfIeWpKS+s
sYxKJ5XTYm6LdsDqDH+UIcRHvrcPCZ6SUAVxtV3YgOepY1dn+TB2X/i6xryIC2Nl8+vkl+jg5hAv
QunsOttcUnSwHfzDTVQQzrybE5mQBKF0ZyL90ZlIceCCBSS06p6BkvLYFF2MRGtYGA4ar5MY4RsU
5+3bjo4blf6laYrvW1d9DDvvXOJFTPjZl7G3km0i38NwTSO+vLvvDJrdTwV3DXKkPMrwPZMnn3jf
p4PL460/Od57WnyfViflD95mVRFDKIMWpZV53sUqnW+MbFssW/uxksRQVShEiWvp2FvDrsOQpVRM
Ryt6rCroH2opP/eKaQ7QtCff2db7QRjCmmajUKFd/8VlWQmGHMiW1tI9Or7pwVyzSlVYF82aLAiG
kl/bqIr9P95Ux+TP/QWjKSkJVeaoHFKHS87RNg6Q0+7GcM7SKOm3eEvHhO+D9H4/Ouv848+Dh/0f
3QQy/zYRdlpnE6BU17Tiw/YMZDOLJnblK02DzIsHYSgK17V8+//FJtTwgeVLhym9ERS09pdAki+P
mUMJucvWFBFnPhYhHxKr6lPGfj/Wsnrf9kJfTHhEuPbh2x4irN2DtlAO0W690mJYA4RZPB3tu3aS
B9mEhpunztBKkAVg1J1kMbOrNR2I9dQWh/vG0JxsVABX0HKPrDUioB251n7Mg3cgzPhUiWxNay/7
4I/bY1cMFc41tLIWYorYlczhsIuGPDjMi4lKVmMdlSBqKbpiZaJlVzrMEiU1c5OEqKu5b6Lwtatk
GKgRw7P7bbGFtZ64vSYTy2MHDLs3QZdefrKyzzIy3Vte/Qp0pCxMq5eF294EjniVPfV+f3CGyhD1
dE0ra9OqyjBwcfs+ZSv1P0Ryrt9usjeJlr9+VMPIldUpF8cq2QQTrYWIs3w4VfMSB/2Xqu3OECWM
2+Zv4FzDCvnuyASIff3wEAZqOGmz/++0n+i1Xj/Va52sw1/PR9lHaCd+OcfLfGCPPWajv9v6eLHX
lY6PctDSXU95X+eQcIBCOh6rft1fZNqvuTnoi9aRGnIdW/TyRPBy54KJbGJ/GI4Ms2BJW8pkyX94
dQ6qtdxwM3vV8/E5SrwZSTu3SCJJlOWJBDztbr7tp+qHV7hxTR+qk0AnSuRpWkk7z7f709zM/pe8
hXotxIrm3BCbb838k+VB87fl/sJoELuqWmtkw8ltsvJz3rHsm5cLACS4xQLDzGjcX1XE3XJR93Qd
5Clf1oQQP6bbRzpEu6oXh5Ffu6l5JHWJj1HcH6cMZ976uj9ZjaDuO6g3Z9kzcdy8M3Sgm3FlE5Cr
JSmmlpyo1aW8G44NC6458DxBHezqTpje5zWbjSpe21XrlM1i7E9ulE+/IdxSsENXsF7s7vuKpn01
ZjlNE3ZVluHMbudjMnn+BJ0w30QZ9WpCAbui4uY2BOsIBCKz09jl7N3K6duggODpwqFjAFTpp8e+
QXF3gFZC0kobDJ55cLYHP4/tKfx8v23dFyieLQIxhziL4JFx2o5N48VNUX32pzCZRflItgJGujnk
C8cL3a0sF8HGk9cQ52sr8+DXas3EcNjRfYDi1liiUT0D4nCi9TSheLWIo678ySi75rVJwkbXh3K+
9JuORZ49eyc3L7559XoUPPjts3kfdqZLiW6dKg4dAOm5Io3nnUAyeaFVCCS76Q329ds/JkDxZYgV
52BGpsMpl6fgQ3igu2IPUdj+GH2fd6BA35uUl3QfoYT2FTfwolsi4EjXT1b7KzMJU2jsryKQaybn
0pdotxtE4oUjElPHAi4mxo/3vUAXUVUAMogTrZ5N6GGdwcxUrnOGeqIbFXkfufNX5q1NAiaN1otr
q6V2TKIV6lvO7Mf3+9cYTuVCDKG1GQ6V1504I/n72oMwo9U1pqSbJvKpKGUpF2bbbu+fSGO9tUcH
0oziu+z/PjZ2xb3riAXO6GPs/vgEjtfANZQv60Z9s9WLbSPIqiaDzIB/AsLqjS/F79nGOz+eK9P7
4/4P5fzKgUCFJPeyzijlfndawy3OF4gyFHKHZKpcm9iH4K8z03TtP1j0j1M5B6ifzsEaV1NrOFPp
5lzxeGlFc8WmKTtVPAra2B2LaXw7RF40PkL5g1dcxe0de+DWxmb/JAY3mS2yg6LiOXCZYX5041ed
nQ5Ong9DcBp7Yse9b0/Qb59MdY+a2VcBy52FconQ8dsTRAC9+igjvADu70+85pCmwpM9vFcOPemD
U8aEjJ0VLJuMv8sJ2FqQTUH+4/84u5LlSHUl+kVEMArYAjW77PbQ1113Q/SImISYBV//Tr2Vr9oq
RdTKEV4IVSozlZJOnhMNTbW7/S1F5pLxyuC6qlpjWP2DGJ3jkrbJiIatNigAMBvu8yOZWnLBPpRl
0+wfpol0UENvScmjkjqGrUlOqqWQAnw02i5soIt+YMIdIxos/7Bi3pntnelJBiyD1HA0rR42qgAu
sMcaD5b5Mc913E6q6UubN/qi+yYgNvx0BblWVY1n0i18I/LlTvtIgRyWoCvosmE6MCtf9sbSj9tO
EBqPfjdrcpUi1mTdWzccyr7Bzgo3QmcxW3yKbbC7rwYnMhFkA43S0mtEeFjW/LSW7VMe6K61P/d/
IhNBMjG4wbUkOBDXPlfMRHcuTwabf+9W3Xvb57YhMn4Ykj2itRj3D0tZ7cfFPXdhsbkdvZ+7DpGZ
IKd0CUZareHBAC9pYbR7QOU2wJ9oIlc1/PX/H3Y4khqr2TWYeWhWl6IAqZbRfJl63WunyjDX/38Y
viwJQTJo/AMf23NnGm9dZmjSmmpoKaY835+zKUPuH1fgcsKsyGJiWJqKXmUWKZ7qde1DQELJgZXr
s1unlwb7fslSzRWdau7StujX1HEHJLVDGc5Rlc0xDmvJbX/5/NBMQmlLzI00oF0Jf0mzPAdFSFs9
GLxrnwJf2DFNS3sjgvLb7W8prCSTQTphBVK80YSVZvaHlz2JxzC7VBVwlvd9QDrbis4EytUOICvE
xS63zH09hlHGu83t4RXLIEOMrZavXpuu5JBNTkRNCLYVut7UT5/tgLu6JqMPju/loEbvcnrdsPjk
l4DWdJ57JDYu5fIITZIceNeAT614Tpk1Na9VCTr5f4bWJMuX2z9OtTjX/3+YAR8La7QyA2nPs89N
eKWJqc/MaDUVjGr4q00/DO90OJ+A+GM4+OTFMn/0/Zm3X++buRTZolzH2jIxcw4JY6fJNv3cRhP4
0+8bXoptkKxYppeL4eBax7B+a5bH1P5xe2iVQ0lxbZoiEI2PgDCg34bVPbLmznQnQ427yuuMBW2k
uNazqyfaEPFcjoGuv1YxcZkbkgGvvi4VJm6hLhwKKKdOOn0TRSTIEGMcJmfRM9EdPNxgzLsutTp/
z/LQcH6DlA4EdLG9trZbxKHZV9NLFVDe/TLahqf3vHMF5C/SQlF1XGQiOy6D3SXMyHFfXZf3ZXJf
cqagNuZ5GOCrbG0jx5z+FNOqO3+oFkXyppWaPHU8KzvWQ/NYhsACGmGmUyZT7BMyyrXuW+qbC00P
lt2PG3/qzYSm6MTJFrOMqqIGxRQvdOW14m6DyGSD45APgJo62TGFpifJ933mbOrii229O2zelsG5
7kXS0LsIItFSLe0bQza7Exf4cU09PIOpGJixkOkuShT1pExCWrqdU+N2tT+Y4OEq0FZaBz+r8hhm
d9bCMqi9n3LatTkcllTre7UUXuwuxV3kZogGaVsQPjeyoW76w9L+mUMgGQtdy4jKXa///7AjsNZL
g5pn6UH4y+BuuoF5aFdtJ1uHflI82xEZQozbc7Oi7YBIdgGbqHmXrOnb6LBna1yjoR+ixn6pvXLn
80ewFd2V0om0kbdjO18p4hCEnvVkBe3O0rKVKbZQGVwcgnIZQgRZdmw93PJwxuKasg01x0mz0ylW
RFajNYcZ7JjmJMAym7Eoze0gaVutWKlqdGmbpkHqO3nfZsceQgwhq58IZ5qs+vn1CJHhw4xDjrmc
+/RgT9ZTbx4WYFYXc91ylMrCS1oQ4d1eXdUSSCm2aK/IUlHgWhoLcc5HqHF2IPbYzn6ta1FRfUIu
yBsHjAZpmh1zUM7AfbemYTzY1V38DAGRwcM2twynHHCFR4sponWw4SDwv20cxQLLoOEZbMjNGmT0
mPmOFc016ffo6R43941+3Zg+pIvKnq96bSmuWcYqEiPbkvLOul5GDHdeSkKrNPKjmYbJMP2otSoh
isWUqSHXgproG8SkJyOMiR9G3HK/TCTV3GcqthaZF9IoJyd1UgyPyIry9muTudHo7qdc8wymmr4U
smgNn7PRgWGCeYxdQLVBvbbno33n8FIx5HqD6BbD8g+dP23aLtiBo2vD2b0eIwdrAZSlO+cFlrV8
79L637Ku3287o8owUpCmYUGttqfBoTWCHYr2rWt1e7Bb3XdYkqHBTlpNZZFh5kb2oxv5OVj/MU2u
cRrF3GVQcOl1i/DHMT9abhGRfut0L333fJddZFQwulJ60RrXu2OT73yPb5aevRlEp0WiyDAyJhjw
lKmep6I4TpaVjK27wd1ZfHvmqqGv1vqQXtKcjHAW+KLosl9OWVURhGY025Nq7Ov/P4yd2WZRiFr4
B1OYVsK73NqUefjPfROXYrTO3TlIQcFyyK1yw+b+gDuBO+ctxScuAOwpB/72gOb49mALu33K5lnH
9KXyQyk8bWYMfHSq4FAUxt5zu2Tp0RmQ+5oFVQ0vhWjHU4OwgBVH6DRv58GNOtR/uaW7QVesqYzO
KtEgY/S1WRwFmwDLIhFJdec4xcxlIJaxWHhNLWEYzyIxyfK4hLejNL/PMDLeN0zDKWyLih494UMT
Id3UYBUXoY5ZXHF+l3FXVbOsXrquxbFw6qRmfWQXXyoxoGC9wpa+Gu5rcJdac0Bk9FVdm7QeEVzH
ob5UeHaj7YYuRTSTr5n5OAd4KKOeJiOrllsKYReq2f3KmuLoGkuCd+/DkJuaizfV0FIAh0Ml2joT
xXH1f/I8fWaB8XpXapARV3U1th6omQMgO513G4J28VSMOjZwlZdK4btkeOzuyFIcKXiks3V043AJ
f/rrRDV+qijqZZiVaeZeNqxWcbTbMvKZlVT5jLsmSH43F6v/d+51pDGKXyLjrdpuSKH74viHYnWe
Mp/u52V4tQcdwkQ1vHS5ENSAdoKiEqsw5lteQMEQCYmXumO0ogaUscGZ2xqi5QiC2npr6X4xQVog
Nl7x47YPqYa//v/D3lUtxGQiz4PD2PLvg+HHVXZlZ2dbt9G9BqsMdP3/h0+Yo9UJapTBwUxxJ+Kj
ORsVg4Wl7jTBq/oNUvCOzB2LLByCQw1kAcnwtsG+MNpFTU80X1DEsEz3mBbCLpv+ugjhaZ2r78E6
6FDTKutImzBxfYZeW6TrCpck4FCKOjT2tI6OIE41vBTGHgQkoe5W+wcbvQiVTfb5EABcrlP6URlG
2oVnQO/ttRTBAfgwmowFZUk1TJrzg2JwGWM195U1grkQdVUH2PpUViBSbQ2a3Pb8T0cngYxFwVVF
7osGEuET81hUZ8yK8LR0zwECg0t2WU2bBmUN1VTTyHZuUW+oyE/mLDa35/55Uw8JZCyKsKYi9fMK
QrixtSVxvnGHZIjGhGy7nZhj7z4bybgUfxoEKOH69AjiaRqXxdLGxbxortI+RzvhR0hH/gyQWrvv
ePmy8HzT12nEGNn4zhiv0x9U/2iEqJKp/SUgCt15RlK6+8zNokrXovNpaODzUupLbchd5BXEhLts
CiJaWaBsyekSGV1Ya/Y4hY/JnHodcxxqBDk9UbCAUwHtHkOnraoa+vr/D1m1szMxQjyGvDQD9NlE
uGtS3RWVamipYpmHtbZmx4VhvDya0yG2O92m/2mqhs2lbEd7oPYZg7o9msUigWKOsK+j/U+RGsnt
yFAtqpTvwFRT8rnv0mOAC/Opth5oOb6HWlTmp0UL5i/HNbGmGTQw9OTg+pG5RowWF2pVUVONxz78
Yc86sp/PPwSB1v8uL6kMQM4beI5vgnLQEQfXf+erfV4CbP7Bt75ed7cNpvqQVL4YrknaMGf0dKUH
5MWy4QaAuLl3GEIepZ4PHj/dmerzxYcM139/0wQ84dD2AZTTuScSZjVv5TIZm9Bv6yd/EZpTreoH
SWFdptaY2oDOntChFLl+EzXrtOUg4RazD4HgMiraUJOGPz0L4Xrv6oQfYtClY7VCUhOfaiGe3PzO
O5x/1qjOAcclZkTFuS7vun3Ft+R4h4B4XvVodOHhMuxbexy2rVWIf+/zAinkCRjh/OtrygnNdIkA
C0FvsLjvw6RlEy7zfziZH93+0ucB6stCqmbTGhWY0ckLsXZheLKrba67LlWtvBT7De8F9ZyennrH
i+3JRx9S9VQNPOHDw2L/qH1rf99vkLKAcNOGT7SlJzMQdC9ax9/TvqriqUrd+8wkY2nyOXTTcLG8
l6yZhzYeV4J3ZAh7TP/OHkQ+7/uK/ILGutAxLJGXJ6/wuo1tizkSbWVC4SDTPTAq1lumBBwHbxys
BQkZLEpPtsP31pI/ASmiSV+f71W+jNnJ57GZOE4xLxPes5Kupm+gXSB3bSa+jNoJ6yVbck7Iyxq6
sW9m26KhUV/oeBhVppHSByACjZWDU+xXOzr9hrUpfURPfBgN0zJraizVJ6Ss0bN8BRM+foEJaGbJ
ACjPvjvWfJ/7yKyAebo0c+VV5Wnu/QjNEFehtigUuvdK1eTt/6bX1uvKgYq6BLn1efVTvIC0Cb0L
SwaSZilZ9Obizmi1K0/1yLeum52MJgcxcX2n4eUUURQr5Pcw95ZsV6D61t99qsNqKOwio3PymbsD
JxjbRxdvPT+X2XeTaJrsFPEkw3NSMnAT9P3lKeW/PKPdLPWwuZ00r7v8X70NxJdxEkZjFYQ0mLXR
04SSc178WLr9tRRk93QX4AvSzj+CHrjoQ3xhXFgCUlO0gI9gbdO92qh+wHU5Puz2pm+AIm0sylNj
vYFZzCFrlFq/bTc2we5+20Yq60vhOqWEGXxl5Yk5X2bQi+WT7rig8hlpg+fQyAyEA9ssGaiksmOD
0afyx33TlgLVLMKxpgOcJp++Euc1y77cHldxzAXR539NjlNIWS8zBnZLkJxEwY5vi6SMXTse/gFP
zE5HI/A5lASuI4Wrhe5+N82D8ankYbNzSPcA0egT2DgKsN4DL0RaurUcA+86/Uu3hC/tOjzf/o2K
oliGQi0DpSnIUMqTgybN+cAptmB+ggLmfS4lY5+IndkTcmh5Atl+bPrVxvN1oFaFT8lYmILawZAZ
qB4KQXDB4SfoGNtbhe6sqCjnZDxMBTxx21kgyq26byU9pNNb6D3X4r17nOe7ngWJL0NijJqGkJCF
g5Whf8kHBLLRhN9ur6wimGVmvaLPQOMFruWnPrcj0RW71siS20OrLC8FXGmxoXAMMj5NyxfcLExl
D8pGTXGrmrYUc5O/NktVX9NcKF782gKWnn+9PW3FeUnm0psMb2SisNCo2uHIHI7g0YCyYY1ObuLF
lbMrlgIEa7q7SYWRZChMVrbz6pcwUm0GCbLIQ4oDYbX6r7d/jMJOMhwGDegujmnwfit4CslxNu6r
HDzplFyLoAANHOyfl/u6eLRxthCazV1lEXmD9NzQnwpkuQENq2hHTmse+ToNANXg1/9/2B4zsbps
tYzxKcjAcUabHWmv7zn55ra5Fb7zFxbm+gwym6b/a3LsiPE29pxsCw6NeGzqLVqpgllA4pNrzsOq
xZW2y5Z7eVlOgbP3K/u1MntADHXgV5WdpNhdrDUluNeenmgbgGRkjqfcPrYDv9N9pPBtlqJqutAi
v9LCmZ03r13SmsQdINf1jpq0CMPt7QVRpGdZAbWwR27UNhbEa5047Zx9aPrRZIyJ68ZswR8+azKS
ovCS4TLZVZVzEEP/5M/9E54YNmbq7qZ8iGtn3netTtNLsTAycAZlKYhECXH2UN7DLzKst3qsQ3Dg
Nm+3Lab6gBTZnQgrSiqEH94GEjMTm7VmTyvNNBGi8FkZPWMMTTGCDSn41XDXeSWtlRWxI4irw1up
iiRZHbVyaotkdescRGZvy/6Xmwd5xG1/iPzSuoJVI7/vks4y/hC27m1h3beRyjR7weyjdxSvZAfo
iIEDNXxYJqE5MnxORED+YkdayiYjjuicg8HnKEjfG/Y6O3M04/mhGyvo+NDXwPzNaycqmmk/MvKc
eZ4mHasWTMoEPOXTmPGFndB4OJlHP3257WeqcaUUkHHb6d0V444WeetAYgK4u6E7lKsGlyplRtZh
KCqTnazOe1jS4o0w6/td85YxN6PVNj7zwuYyrSyuwnDDqzW6b+hrEvuwORW091yP0QYXXXh0sMUI
Ju9q0CDuFCaRETdTyY0qs2ASGz7ySouU/SZVQzTZT3FAkAE3fRmEbepl/DJ0dDtP53IwEtFvPZ3Q
nSK7yigbu+K2OfY5v5Auwyvxu0XQggMOy2EsN1bmJrcXQJH7ZKqj3HKmiYNp9QRul/KYp/VDSen4
RNy7dKDQ1SPt2L0/+hDWuP4McCVQ46tnNVHdv92evaL4kJE2VrlQaH237LKwL2Ozm0QfCXYMin9D
sK4uP7tZkxFUVpIi1x/XWYQj5xfauGhxG2M0++JFNDjc/hn/5w755A5Gxtww1jCUAEt9CXGazjr+
ZJbvWYF2xJJvw/AXDfYdr5MQ5PDgbsI9U4T3973IoLLk0aSoEtKJJNeqNXzeBkR8GZlDynCoITqG
6eDFJGdzvDp9FA4ngUNwGIwJd8yk6kxwPuqe1VR7mEyPRPlS5T66f079RiQoVBKxNw94PE3yLb2v
ApMRO4FBOo+n+IQfFqcwLKOJug9FpbsjUjyb+7ZUxbe0L7qF9ezC1i8GKCIW94vPHtf0kYCdN6Nj
ZNWHIHwg9ORSM+5wkDDp820HUvinzJskKsirGjWCDGS4Me2CjZ1me+hNaUpKRSKVFVwLXubm7KzD
S2OuUdg426y4qwcArialh8lvTJE3c3NhlbdzUZ7SJr2v7pLlWhsxD36X582prF4r4wF16X3GlpLB
JIrcdvKiOZnesO3GMJl79mK6mm1FZWtpH3cnvPtwF7NOJ+edpWgU4eud7wIycIcHpWkVq9VchNlF
xDS+GJDlyPBseZdhZGakMgu7mqyUX4xiyqLFoBE3yB+DTJqi8P9p/ZM0KXMfZbURFlbmDS9+QI8h
f7aIu6nZ98zP9llYbUbveRHjCZLgOO+4Ea5LQJLD+g0YrX/nQFKn4RBX5r71VoBjnzrzUg9xEXQX
Zm6AOorsbLd4fAspUCvyQavVDga618zqmRbl48ILTVWiiFWZYim1O+b5NuqGtKyKDevmH3MBQI3d
dIXGTorKwbp++UNRZYHxj2ad01wyD1eLXgMOqhYKg5cs/U59zTcUbvr/JPjhG6B/C43umnGg6ZFM
Y/hu17nmdlmxqctkS2gEcLNgsYYXIziXDj/mSx/7/LXEncJUvVp1iU7OO+vP/19wf/gZeD53Q3dF
aduvqdiYEL7e4bhs3ZcpZCibC84OxzcwuskSYv6G+EU5/rov1qQ0Afx1boA/ml/W1vynys2f1GnO
OHe/3h5eUdzKOLYrmAYHCsy8XVnUeI/NKqKu3YrxvlQhA9g6wjxoZyATZdX7HLQxWV4NLXOAavLS
eX5ha+g3Ydpc1tF64L23E4ERDSM0u+v8vh1Rxqjx2acBwnZ4mbsJ7//EJFG9ej9vG1+RIWR0Wju0
NnguXXbxi6+ASEUijG3zvrOczKDksZzzqhTDS5AC6+vNJW5UzFoTuYqkYDr/TTwmeJjJ5Ar4ewN2
7cydsrgxPB01/f/z1yfpXwapdc3EjGJYYPT5X7PLk2la4hlBVbSJ7VbHdjkNw5wYddJX2wF05Pm6
JfYaj8a32+uiqotlbiXTK5rVz5zhxSNFNE30uFA0M/d93LfPffU2EXsToEF+TTWOEMBun/1gKcjb
vg+coR+bS+59G61zHXZRx3415mMhDgu/K9T/onQqVxPNhhy6kNAY3oHoIXKbfyscpixPB5FSXOb8
Re0Eecgq9Gx3eOnqCzW31M22thVunKqM67mDhiDgjP0b77zYy7rYXtYNI/nu9qLZV2P9bcS/SJ+8
1CyqzFidAwGjBPGK2LAf3PFs443eZS+8BjMy4B1d3Icg4+q9CKxKCa13Pnsd+BJRehw7O8JzVAxQ
WXJ7Tp8H+F9kUVlpQt2Eo44h5BTmb3P7TGaNy3ye+4gMfQPPL2V+i3parFAQ62jSjN9KfrRGzUnj
8xAnf8Hd/NkpinxaLtmyRl7rR+DSuM8oUvIoaDW7wTIvF4NdauOXb3zxdDrXqklLF3o5YbSdeL1c
1oLjfcKMHUTSfbOWDgOGZXWgdxmbE5SV9nWJvvd5es1njU0+TwB/sUTNzMxF6Fag83XWrTC3vjXv
aA1xkRTkH9YUc0P3qKvwGxnXNuUmujAXc7gMy4nkY2ym/xqlHTeO5uFGkTuJjDebOzek1LOdwyzy
1ypPHPNHkzYJzdc9CBZjqzoE4ieIleLb66L8nlwEeJNXToXjHNjgJDxPwvG3MV45U6o/jThRsZ9M
A9Qgq6agUbiYDEmD7oPFu7Kz0VWJfiAovdq50Gw7qqGlcl7kLfO6vp5Rv9fx3PN4yHVPsaqhr///
UP4OPZnGxRuXC2vCyK/JLoQ2y+0FUA0thbOfW3MKjPd8KbLd0H+hzV0HDxJIsVzXPRmNPpwvlD4a
oZ0Mpa7X8PNjE5pD/msMwdBV5wcYeRy+O1PE3Se3e3LG7/mdWGHA1P/7hQzaApUrhHURNcquDHR4
vs7fFeaWsWd1OjqztzDrEvJg72T0JXR17K2K3UqGnnUuadYez1YXkH3Eues9rM6zYQyau09F4pHh
Z83IaJ9ZnXVh4blqDmSe4qCGDI5Oj0A1++t3P7i43ZSWV7DRumTtI84EkV8coFChyf4Kl5FZekox
p6ymk3VxOISsoJf0VZhNxPFQxXoNbF41fylEbZJDNnWcrYubPqZ4OSy/uaMOfKayvRSj3tCCxWKC
7YuFxBarz9QbfzRZn3juQjUmUs1filevcYQL6S3Mv7Z2jfBPblskU617/FQNLwWt5Vl253KElJ2+
moJHbHxY3Fozd5V9pHitFscEBz0Gz6tjXj6iVlytA2++3pUhZYRZsHi1k+WDdekyE2Ly0x67+fa+
oa/1xAenn8a1RxtSjmxwxQlR/3FY2J2zlvZVRnFr5bW2eXF7J2JelZSrjuVHkcNk3NoinGUC35x5
sRwS9aOT1NqVVA19dZ8PBrE49LPXmlgXyCEkVeYlc3lngpGhaqPvTGsHwMWFQnrMgMhyNrnngugO
TwoflNFqwGYVFl0X69IGgZmAWPPnYqdm7Kbui1O6TOMwqq9IUdq1kLpMXQ87U/8ta7f1MEXeBHj9
n9v+qMiTRIrS3sUJzG4b3LiSKnGAK/OOdv51Capo1dUFqk9IsQp5HoDSM25egHqNh3CXhS/UT2Pv
96C7s1LYSMat1UY20W7xzEtTlokxTVvmpD9BQBPli24ZFG4qY9f6AjTpyJXWBWR5TkQySJCABfM+
fDqREWzgfS9qkPNYVzGb7ZIa721pxlmt0+FTpGKZzglIypJbLexjuet+CH+4RGzsqtcU9CrTSBHc
zEY3ixIe2s32Jq28A9DCdw59/eSH5EBEBfpd17YuFS780y7ctLmuUVdlE2mHne2FYa8zTSwoj0xw
J1o0cnSM8SqTSEHrBLgk9AsXpQ2vd3PavXGv0jx4q3xdCtiwr2YbL8DmpV+eDJ6UwT+i/RkWOp0R
1cylYG0C5JsQlNYXl6Q4MS/Qhn+/nWkUBpcxaatVC+FXlnmxPfJ1berYKYsfwtHdQSrsImPRepaO
5mwihIpl+WOgB8/JXMAMrG1R6hAZCtvIXE5u2YIszvaKU9r+YmV6yPpV8/KkSJEyEI1O5UhEinIv
nJvEbn+ZxWMKf0SnVpxNX27bX/UNKUwLETYU2swI0/Lftt1m6X5lf9wytkPNj1AtsBSs2ehnAFEh
D9BuOBBqHZnrRl4p7ssFrhSwEwhVnGGd7YsJrbeFBXGovSpS+Y4UrvAQEoBa177407uYtsuMncOO
zfm+g7Erhaw7rhZUgULz4pU2WpuaDc//3F5T1cSlaF2zjA7ZkmFXcqeoqMZdQOpHg3/vK//lri/I
CLM1ZUtTBniiFPUTG2LoYMRLvyvNr/cNL5XDNfOGtLZ88+J44Mtd+D7wQCyQ1QfWBD9uf0IRtTLW
zHY8YGHLAI+sFk9qQ2xComvnUA19XZYP29Mg5s43Jph/CQAZNO3Wjwvm/r5v3lK8UgNIS9+vzMsI
8VyTT3gBuI+ugMjQsj5gaFRemXmpRiMWaRrjGSC5b9ZSlEJhBLwvI7UuPbfwulfuy0V3JlbkFxlS
xnjTkHKGtZ32SshSbEKWbcNSd15VLaYUpflIViZ6eDrrshh3lJtiuEslCPWhFKYeC53RnXr6FXD/
pJ+LGEiS+7KiDAjz/CYbHFbjIOxHBavfMpf/c9dKyrivPnfQQF9UMHduHybT2pgoqG8PfY3uTx5+
ZLxXDvKnFi2AqL26HBfZQewMm6Budyl/ns13s9Ftq4ollXFfSLooZjps2HXt7hwrP9Whtbv9E1RD
S9EZLKJ0Rx8/wQIt3RL4z4CQ37ddyJguOxWdzaYRCYsU7/b4bK39r/smLQXnyvvFXqfVu9Qc7Kgr
iCQmHbGDyh7SFupnLjNB521e0qzaNqZz9Nphe3vWqkdKWfrOGgI7oz4OkHnaRg0FZziL/RWMC2bc
riIGKdFmdfacPY5hHuO9LvA0m5+iZPr/w+WH/A5K47LqlpXs53T5ucxPabOcfZDq9E216bTq659u
4k4ge2kr4JXTmNIzQddz0P1IvS8LHumJDsP66dJgfMlV65ENWTqu9GznvI36Vby2k7u5vTaf5mSM
ff3mBwsJKA4g6wzQYR6ajbHkkd16QHzplIdUU5cclgxQ2HLG1HiAzlpSGkOSO19vT1w1suSvC3CC
oAWh9Fy4WQ+EyBrE7qRTp1FZRdpKAtupjQANsGfuGNuxYQntg1f0R2kqedXw0naCg0I3TGlGz2Aj
Pc5d9QQ1jqgzHc2WohhexiJa1tCtJMTwK3sK6ZPPTq5OzejTgHICGYdoi7TwqJdm5yzMYtvbFvzd
dV5Eqn+EUk3++uUPDjlNQ9mWjkHPJftSiiRdTwAP3uUyf8EDw8JDhRoYD4NputFsN3PUWj9vj62a
9vX/H6Yddi71SG9k57UCmwx6PD07iFrcNN0eXmV3KUwtwfyxK7GknvNSQjcnpREYhAqRCC1VvuoT
Uqh2rZnNq0Am4L0Vmf02cB6p5UbpsKHWPQdMeI8Us1O31H7YY20Ho4mpcc4y2Gh5vW0iRUKQEYFF
Wo5200z0PDdfivyNuJpXNNW4UrCufWuDFXdGdvewXYnpQZSOxiEVTiNDAXPh9bzsyvxMC+EmvZ/t
DO6wKEePp8ZvPgV8OoEMBhyavBpBzg6LA4k20sk+VbnL35ygS3duTf3Iy6hxbHKjSVq/mTUJSLEh
yix3YwUhnesDzLkk23AC99WGQH3B8jTpU7EiMkKQlMxLhwJuFAYHEp4hI3jbg1TLIcVwhawZcGdN
HxYHlPbja8HJOQt+3x5cNenr/z8kiIaVPm6IBDqQXf5tIj5NSijQaCos1eBS7Lr+wtwFQqbntH2s
yjTKzEHjQKqRpZBd0LsEjUOM3KVnQ/yw2Mttc3x6goBjSjvsQg30Qfmcno2ebbh4x7UwL76ltEdF
+JhPGruo3F+K3dZ1DCdY2vy8htZrbmzM8uc0oY0DOCWDcZS526rXPVh/7vR/0delpu/YUxnCK608
EkaZQOg+bkmwB53H/rbRPi+kHV8Wcsx7H7fcfZ2fWfM2V6+4arHKbxWrXzy3ePAhB9+Fj+H8NrTV
zgHTmG8LzZc/d4O/eOyKbGjbwsTmgK7C60l1anRsvKqRr+b8EBeGkXWEg5XyPIdVHbeVX8VeHt6V
u/9iqxsGc+wGvro7G1xQnVjj3NBl1s+TxV/kdLyBwEawLPTczN3W989QfTi4pEtur7TKKnJA82mo
RTPBcVuIEkOysC908oiqoaWIDgYPwIEANiHtb9xqJCYw0Lcn/XlM+6EU06AfIoPHxvxcDKA7svEC
2X3rvWTs3E3lv7fOPbANBIEU1I1YfYApGvii+9P97UFOa7A1+UKxqDJUr+4dCtATNmQWHlb6NhuJ
zTTPPqqhr0b76Oesn8bCdLATE/NtKfL31ehjy2WaUkKRfWRSOND6eoN/3QFogEvMdm2naA0a/uDz
fN7l2eI+315j1c+QwpWZQ51ZPfJ2H6Q95N7Ik58DD+701tfbH1C4Z3D98Ac7iXzIBiuYsrMbMHG0
WWrEZPR1DWaq0a///zC6Z5PgeilWnEcQIOfoNO0q3fOGagWkkK1GrwTpOs6MpfjXJXE2hNEY4E75
vlQmg/P6IV1sawywYY4gpjRJ88epdFqvqqlLgZvPaU8KF2O7zeOYP9rW8jymyZKGdzqNFLFmZndN
8z/Orm3HTlyJfpElwAbMK/vadHeSzm0m84Iyk8Rcjc0dvv6sfZ46Tnsj8RSppXibcpVdLq9aq8Oa
0t5J1ma9rGp8nESwca2wLKoJ0POjrPJSgN2eC1XjzY1Fv4ae73NHE6FXrWvU6yLMnvE4UBy4C60+
13G3mAUs0WQi9EA43C+e5+FuAcaFaUGHqcsc+kgJ2aUvQ/8giJOLdps8Re2oLrLxIBV5JzzoVt+P
Vdv0jVidfDQzee1IQcQ8nQqvOpSDPAXjFuW3bV2NYEVfrCeryc+eB/mLz84JnQLH+xO3nFSmICZo
uOUi5yXHtehX1EbHAYB7ZwDRxnCaMhZzqvZFrSmO2cjIYZLDQuUYXIZwva6bb5424xtB2/YLiLYW
3HfVMvtoXmnVIcxEdphrEe1K/v+giJscVzEUZMQzGvnez514EMHP+wtgmbwJ0APYXvHVnemFp8G1
m5wr8OvHEvrD+4Y3DttBoiemlgO9+OCOJqW6RFV0KNOt3M/imCaHbJT3hCmIaj6jOe2BtHMVcyI/
7Zu6ccC6vcfCvAzEc5exA//eQKCyKDfc3jZvI14L1ilHji3mXUVgrlFRfcqbfY2H9A9iOfAlzJ1S
WFMm8iwu1vK5rZWMdca3hHRt8zeO2EkvmSMIbMPQeet7/kFPW2+TtqGNrDiCQ6bwQ5zeBf8GeY0p
bgu+xTlsOV9NjJ5oUzE7vYtLdFDG6ls1LuiiPq27KDRgeON41SSvmJviFFFSPzetOIKc5W+yicS2
mMYE501erxjrMHuuvzpTe23Zzluliclr3cCjXgCjc4c8NpO6eumX+1FksbiJxxsHDr63Dp5SuNBW
ZOkYO+Hwwe31e3fZAizZ7GJEakCyDA8QdfE8+sF0HCRqmkEHVqj7X2DZIU2dxdF1CiXqEg7ZB+2h
L5zmUM0QHFF5Pm7cGWwfcPv7q2S4yFdwBA8Odkl/ToYBZMDgA93KDWwrYMTqUqiJrV10y+O7JJ+L
L0vuX1ZnfDfm+rTPREbMrngU7tGDQC/o1j624p+aZucBXan3R7d9gHG+gkNaQ6MBLgT2ITz6V23s
VPLYV0gAPdVs/IhtCYzQ7WtVOtyHlebBP/ZBeQrFVneAZWgTrlcLFAV1sIhnjkoXqeanUm/pP9mG
No5Xd+RBn45cPIOZ4NoUz17j7EvlTYReNmS58leun5zBW07dWs3Pfsv9DYexzduIWLSu+7OXotYE
bfcvvIHUbR6wXTIcNDSp4qjL4R/dLJ7l/6sfYBiqvZMsduFEMPztm14FK1lAOpfXEb3MHT3UEkDd
dcvTbWYxQtXTrehc9PNdwkJ+xJPkiwDf2T4HZ0aMLlS2ZOVQFl7a+tYe0L5f+cr35acmLg+Kop0T
MQ6boMdOL+2p5FsPnZboZ0ZgZlHd5QuoCJ67ih01j06rx88gMHzUWbBxK7aY3UTmQYYsF3UwIUCz
DBUbeiBTus/qpt5i5bVO6/WIfa8aj76PHVJunUu2Wd+eD1/5Yb+C8NBxsaDB1H8OadfHXe/t0omk
oUn8ptNUgYJU3XSo04+B077rq+pDvfdCSW9n7au5k3qg0ImFv7RhF4s0OnS13rC45bg2EXm1i0qz
ZvAXD6wbzvSVIvB9vuxBFMEuRoRO1dJ4VRjeTjrvAPOf+N5KswnKA1/z4lCP4Zirv2r0qq3jcLx/
gNo8xThA02oqlBoYu0i3Pam0fXTJfN43tBGdvUqF04RUPIMm53GGxlibpdf7Q1sW0sTjRWHe51Di
Es8N9qz5OWB5DNK++2NbLGIi8sKOShIG8L+6qZ5dl38QzVZY2qZthCWEhkZcX2DsWv8bZMmcTvHS
7TuUTXwTqZqxcNKOXoDXPJDVPftyHz4oNKFNUwhdh1S54pnU8xX0Z6ex+XefrW9r8CrWedh6c7jg
vJxQyhTtdIrWnburSaymmFjXUsAeEg+4yg9BWfj3vkkbpyVdfD8fKFYxov2xc9yDLoeNZN/mIEY0
Tk2knU7e7s40+ziX5cPQFB8GZ92649p82whJVi3cW334dubhdovGgXBTP8kytIln8jJZgpwMVlHg
mEi9CR0PW5KvtqGNTFYV6xQ2BBvrLFYd0wk13jHbRQ9OQ5NTjQDpUrpiwD4CZGMJDdP3wVa42+Zt
ZLJh7wfMHeDdN706jsbuwN9KNC2OYlKcZZUskBDeTDIUz0SFz4WMXnhW71G4hFFuX/QqLnO8Eo7N
bQ9k7Y8cLBXhUO87FP7/aP5qZMB5gVsMfFQrb/yeXbZ8KmeY/X5k2qxiRGbPu2BiPdYyr6rnHM0l
YVF+5XTaOXcjOqUcw5S7WE839w9qii5FMW48PN5c4g+sNgxuBKaDvsEg8DB0LSAOJw4zgLe4kjdb
vYkWVzRBTLSS04jSMXmKIIlRBmCLHbZoJi1TN9FLAmqDo14H8uSU3pdy5Qnkwd776juoLTe80fYL
xrFJwVEoxIrT3uX1B6/oDy6AnhCDPEFHZyMzfJt/lYYmXAl1nBGc18iYNRkPpJ/iLIwS4b344qmi
y7H3xLGeadKXD36+cWLbPuvmxa9CIdMEVekaazKTZHI5eJ8+OO0lC7aEZG3jG0EMfJoeFp6mT7mm
8ZxeJnA4BT4IIzeSMJtPGfmuqgJUGHos/FqNMfGms8x29QBiNYxAJhQVo3JaydM0v6zd+nnxxu/3
twjbpI0YpnWDZgt3wTE1RfFaiLO/ybRhs7cRwzyY21TRHjBqsAaP01f0GsfYN1u6EQZvT/0PojLp
lHxtZ/hL30VnMbffoKz6YY9V/iAow3M7Eb7GUs7dcqhBLsrr6rxvaCN48RkKF1EYnKwtWn/7w9xv
gblu5/+fm+YfNGI077JqHFES8fzl3LL2Jy/mL3ma5/gdchEhPznE2Wl8I1jRlO5HUROwSxjW34uy
p/HouV/3mcgI1MUVeV5MK27rPT0vno6DalejGA0iI0bxtDPppmL0govphVY8KcSWCKHNHY0YFWm/
jnlYkKeQZOODViS/iDLdSIRv3vHW0pph6oi2LPlCnuoJ5G2gkiqbJT1MZemcPD5+7D0Al/YZ34ja
Rg1SBVSQJ1b038a2/y+Ntl4g305HAhOoVNRT6Y4ljN/eriBec1BueHKm8bhr5iajWNSMrS87D25T
P/pB4job+/rb6mY0MGFKUREI3owYWFWH4nN0Ls7kwD7nTSw+jBd5aTbOP4sDmZRhS+2saCIYyRPP
neqo8wINRtrdJWeDjzACFrz+oc/6277TRmAeeAYc6uSMW3X7t/f6gBshS4tO6Sqd2aXw0I0TvWvV
qZDNIW92QRKQaf+eG9RqBSx0mdgFDG3OxXNy8PmvbrfP502YUlnQmul+RuhycXUjcUxxQbnvlJZE
6g8WMTpN0meBxlHS9nmSowPxqEUrE1dl+luwsOZZAwJ6EOs0JFOqnBPrluhC+GaLhM2tjIDOOYaq
SnjvzJt/3B6Ud25KdjGIU+ho/b4uxaLWmufwKgqpnN4PL35NkhUvl/etZ9kxTCAT75cm9D3MPWdj
EgQRpJrltZTNvh3DRDKFbqa63kVFjregOe3DIwnDnUPfAuVVMtuMrhqLoSRP0PJKIDecZNnP+zax
rKfJMcY00h63xVUXvf2HSExQus3IlrvaBr/9/dW0s7BPi0U26ZPu/kM1/rJG+6qfEP74fWR0VpB1
iFzylJb9v2xGswhhYjzss4n3++Cp26t6LiR58vq5eFkDtzyEYt2qrtqMYhy+KkCRnGaEXvrVPVRT
emr5LtVHxI8RnE2gqmrsMXQw4CbS/MvdYuPUsoSOCVbqFu2DeCpCXwhkNE4ZXlVjp4n4+yCY9j18
BKZkJXMDKdtSpU/tJB+qKMk5aCDoFtGV7QOMRDlE7XbNAuRTY8dOvqKJ57s/VrpVtbQNbwSoU9XL
0Igqfeq9LpZOES+sOpNlp0eaophOlHYsh2r3UyajPiY+OGx1d7zv7bapG0HazCAWJRX6GcnSH4T4
2Yrmx7yWf98f3eLtJsFYM4RznvZIQ4qohFR0XXj912IG/vX+8LbJG6HqV40/+ZqnT1nFy9hXwUs9
orOa1vrT/R+wzd+IVqD0NHULjzwN0kMLfvYf4dkWhYAlzTFBSxKN/UtJGUoIU/N1zfOHdQYBYLj8
qxdy3jV9E7hUVbrDzYphK0urSzqt79d0q+Hqdii/cYkwkUs9Wn2afkIBhKLRhxGSAGx48Gh/nugz
6uAveRt8ysddpNb0T3Yxt0LWlsn0iaX9uXbLh7I862CrBm5xI5NcrAapUzFWgE/Pqv/k5PRTuHSJ
XNKN+qNt+NvfX52DA9JlkvUouHTD+IkRHw3+4tuY8o3zyja8EcEBoMcix2yfKjCvRcsvZ9DvWm+r
gczipb5x1E7MlajpIMSKkQ3x7OtHIqt3GRRWy2LLQLbfMMPY6ShtMqTMg6DkUDPVxXk7lqeZQbYB
NOTf9kWDEcyKjhEYGgN6WTMSd7L5ZxLlfzuG5syEvoRuxCXAC9GD3+ljObjvxDRu3FbeXF4MbSxv
XvFsmoosfYi84dIIDorD+tSHW97z5g6H4Y31rUM1zqoudcIq9xQV8mlatorXtqGNZR3ZWBQgUK2T
Juse/dxFq/aWMOybHoNZG0tJ08L1vRCzzmYoerVVGZOpOpIpvFSu2FOVwm8Y6dQMwuOUtn6d0KFx
YhJUz6nYRWDN4ca/bwlT7/UQlxglmCr5GRXTazDvSqQw9K2g92q38aCJ4a1skIkDdRV3zGOH/xuw
PTJnGNzIo0a9jKOXB3Ui6c9sWeKybuIWOhX3o+jNwhRGv632q6lXpCRVTQOVpOBH8xfdxGm9nJfR
PRKJmiMqYBs/ZPFMEwYTAr+IowpLywv5SVaRQLs/28hJbGPf/v7qIwqBVvnQw9L64994JjiXqbuR
hb9NOw/7GLGKvKlUyJzLpJuGeETGsyh5DJc+LsXHiheHZbzgleWQy60UxbL3mNAYFdQDaDEnmUj9
IrtHT720u1rY8S1GBDdOKufezzTYP1rIyA4HtW5RkdpWwAhcDSaUoBaYNW1VPOvlQYpdT4mcmdiY
SVQoTBFsaZ7/2JQXNDofluql7fecUBjeiN02CyuQRsAvG1JdsGOilWhjM7NsmCZfFbjnu5SlCFxW
NT8G8TISqMxE3RnV5fuxazG6CZGZW0c6Q56qhA3BBc/an+bR39h0bEMb+VMzF0ORFZj7BPDqj6ot
u2tYqPSv+xO3+LjJ/yMjTZb0tulIRz+Ea/F+1O1RDPnHfcMbMUtl3ro1r9MHtytOKZmveUUeFjfb
2G1sszfO2E4Qt5l8mT60ajywObuOWsTblSeb2xhRCmVSbyX5qpK+ck6+F10UU18Y8C1Zn22kTrYv
MKK1mpyyjZxIJdE89JDEGzM81jafwnreVcvnzETPCAUegroJ68TP/Ycx5JfZ/3R/cS2eaZIBBaKC
4AsoMxInbNZYTkV5KIFf2jilLJYx0TPU89xSjvD71h+etPzPRQrirlsEv7bRjcO2iep67UNaJ25b
/0z78Fu7Nj9QYN4IWtvwt7+/OgbTtemG1QtVgpemI1jPDmnYn/p9JRGs6W1FXg2vUFpMVeDIZFjo
qRXuufbDnWY3InYOx6wZSmzCTk/RjRBeGB8+MK9/ue8zlpAyKYAKobp6bXGIZ2N4HJRzRtWezs4h
39LcslneiNmmrpauGLAlrIDPiXY5FqM6Sr1FMmmbvxGvLKeiR0MC9kvu5HGdZse2Wr7xuj5EvDjd
t9HtvPujuMCZiagBz1AxD10EG/VurMv/JFic2+gv5X12s2Qt5fH+z1g+xUTXFBGkBkClg62nfo92
IwHqul8r0/9UYXve9wu3TPeVm+rUU6q9Hbtl9A6PGlPXxL3+yvpdj00w1O3LXo1fozWqF87taAz6
MwHpFmnVxtQte5spFOinaRh0k6eShbxLWXZSzlZJwTayEbsl1raMIhwqvvsB955jR+oNv7GNbITu
0mVi8tZKJ1x+moA3GoMt6mlLUJmgmXZIeV7UcBW3JqcumB9zWRxZ4W1sCrbhzZiFwtOc6gl3zYyC
CB2Ejd2nkE1dF69T4P193xnftg418Qp0Vb7iIy7N7prHqsIhPmxxZ9oiydgUskzVQ0CiOhmFLtHw
mj/iYe1vPmdH7uyiQuVg7/nd173ca6qOpmXiNt1FgoMa3S8bW77NMkbe3Wd15Udr3T6gainEX3lG
pfyLZynA+4d9tjc2ApV7keemtU7GRn1a3LGL00V83ze2sQnwhuR52fI6SWsxHGdnpQ956G4Bbd9+
dIbdbz77ao+RVQddsEzXCbiQj7Khh55lMahEp5HHVUMOixvELm6fwUqOKVSP73/UzTB/HgHU1ALE
cpSMZTAYkx/W+nxjaqvl+yY/ecLfuere7x9WhisIqjsB+R0tToGWx65cNjait2EeMJoR0CJ3SQhh
wDrJHPcpl1hu933bT4cWBguX6hDkzql158MEDZ0KbN7QsDzeN9zbWwn9gxxIoJ9VrW36MAUcGjrp
//EHYu43hreEiom78QRksufbugR1fwx6nPrlsrEeb5/61MTckMgZU4fP6YNPhrPKvzfMjz2cPEE4
nubls18vO7/BCMYwGCiZwSKTuMFIY2CU1IlBUG7j4LQsgAm9yUHlhdtAlz6MfD13qj4PgReX5RZ7
lc1KRjhO2gd6M5xwoWTjaXIfAMeOobJ7ZOJ7DfbacJcYJ6cmCkfXYulSPtxWwzuk7NYuVm5Ex9un
BTUBOBQ0uHM+wIe0mGO1uA/FUrwHGcnJkZvdGLZVMIO78F3S+GP6kKFTNAeBbdBVIGFcNrYnWxgY
8d2ifrXoWwF6YTweoGlZ85+74tfU8VPeBAmgBTlM2wxHv67fjXNwqcfu0/3hLbY3QTapXlia4fKX
THUmXoooHY4CbYHHjBQ8Viraage0GMhE22hBlMggYfdQ1f4DB+pVZ9WG+1iOBhNpw5TyushrdFLr
PpbAN9E1YZN36afl1Ee/9tnpZr9Xp55Xr9wPW2xGTtceSRacAnc99uIFdIq7KmbUxN5oAQED9Ntg
oZl7wNb32fPZX/cnbzP+7e+vJr+OVI5eJzVux9VnMUBNl0CCdWObtg1Ofx+c1VHYO7JFkl2pl3Bl
bTws/VZDsyVsTbogIqWe5hbez6BeqVfvr2gO45IVG/2HtuGNsAWMcJnDVulkBhZy6cWlraC/7Dgb
nmkb3kiD57J1y3SCaQJZQPpmiFPyDxE/di2qCcKZWTt4UYNdM19qaEazhHf9nhdqDkDn70s6DGrw
qghmafkX6X1voPApN5JTi0lMpiAWaVGFDF5esOlQRsccbd563TCJZTMzRf2Y2/WT7rATqAY364HJ
7jSmgCKAGx09Js3lvuFtv3L7tFfRVOq8lH3aikQ3/X9NBvmYWbwT7Xwp+VaSbTnUTZ0/JnRQ3WCv
iXZekEfHpcfiangs1fQQpN+XaqMoZ/sSI3TTyZtaEDfpZHV/SnUtWlw1vWPXbzwyWHaGwDhzNdEK
HDDw0Er9HURZshS7BCXgoEbcLo3rZJODYiXvSiIOBXSrXUAV+/nz/SW2eakRuMBugTXSHeskKMf1
1GWQxQOOF/fBlWenXT9hYnGc1PXn0FFFIsMA+4MEKXQWh74+3h/eYnsTjxNRvExR4LxRVLnV4mbf
nd147p2tFbC4jsknpBayVpCi1EmU14eBqevqkc/97MQ0yL/u+4TbT7+Ks2iInA4N4jrpNO5LrLus
fbsHDs+pySU0QH28XksH73a8CmIB1owDVcW+Lc6/LcmreeNqmhVrCOfxZ3pM3eHInOGpa5qNjM22
skbQ6jzCA8mtdFDz5qVbcJmg/WaHhsXxfSNkUef2HB54dbIOxbs1r995k5P45a42BNjdiNux5tU8
ZQviamrpYWl4f3Qh1b6Ridgmb0Rt1d9030sct7X6Gva/FvV5GH/c90XL0CZ3UA5FlnAhGHqalisI
p49ZMz6OwtnI/SzRZEr9eV2Ve4UcRdK33vdUzS0uuB4DATj2hKVHB+/9r7AcKyaZUD40tJ3AXJ0o
+b4ER22eHUP63Lf/ucV/1NvCHdtsZcStlGk98BH+n0GajGXt2SXTCUSnh/sfYfF/E1tVoKMwHBhq
o8uavQMe7XNVqX15j4mtKoJ8yojGseI37GPqrP/4Yxirnm3sOjbDGJGbQRrOCUegBVbw7BZZdEwF
uY7VlpiEzYmM2NVZJ515KrBfzgDA+3Vc8vcs+9hlu/jdODVRVrk3FusibjsPNs011Ndh2plxmuCq
svN9CP4xkdSsO9GofqiK6eDW/vm+z1gsb+KrWkmb1gFOPYlEfShyPxZr/4gO830La2Ks6gJyt7KS
IhmX9mMvimPgRp/bYmtfsyysibKqlz4kssQlKBt0nI/fXO89l9+gyLNv3zRxVqUHVIJ3y9PCHMUL
fzmMC4nlplaczfi3v786D8uR6hHyFyLJo+oY1sFpXpezO+4i7ePUJBoiawOBLoqkPx3XGInUca23
AGi2mRsBW7ouXQsfQ48lvzbqY1FM55p+uO+Tln3MBFNFFcs6PIjj/sba57atgmPZN87GHcU2uHHQ
DrNOmwhKLYlPwKHnDik79yn5dH/mNn80zlnZORMrJe5w2M3+KXQU4w24jnOdPnTV1sXf8gEmssqd
mr6PehxVwzwcaJW+DDzamL5lVU1UFXXCzoUIhkhCXfbpabnJjZ5JI1l9RgNgucVgYfuZW7nqldtX
FVOe34xwHtVdOryWjgWDCuPWE5vNQLfFeTW8yJaCA01LHrqO65/CEWD6lsWWEI9tdCNmo7XweOMH
daKJWGN0PXxvSHC67z62sW9/fzVztElPeDrSTVLO3TugTZ4a9+O+kY14XWY6qS5QTTJXTeJoiIEs
W7rdttU0Dte6yRZP+hOqXKA2XcBjH97+LbeIpW3DG/HaOT6Zx2xAzpRxSESIJfa8DynvNhI/2/BG
xDZF1xIwV7eJypbTMJNvzfT3Qpd9VTQTUKXJmqFhYtaJ9LNfIvM+rysLjhHp+XHXupq4qhRgnqEG
lWHS+2l+9FIfagK63zi8Le5owqqkX0qnrXHlIXVYQKSQVM54EosUWwXSt43vmQ+mYwDSjWwp22St
mveiBMW0HL8todqosryd1Hvmy6gEvTxXc9cmokzC6qkKniV7zltUc94BnLqRIrxtJJDj/B6zyMSg
DbES7JmTjrnXJM0iNqj8bOYxIqsf+4ABwNwCddPEHUsfKbBznOWn+77z9vDU1Ljzq5xywIaQ+hXp
ocy8I627GBo7+zJLkxxKQXwUdScXrlmxj9Dc/pmrMV6qrY62txeXmrg2P4K2V+gsqCBDJFSOH9bi
pVYvc/PYzi9L8XLfRG8vLv2DJ6p0oHNHVzxetR2ooeWZFlt3EtvQxuLm0dIzrrE1aAqefxoF3rkO
RH3cN3Fj10QPYZflpWoTGU2HpdWoJm89PtsmbuyYYJ7ioDyB4etGnGURHMpgK6u0DG2i2dwsDNZp
wTUQXZvxtGTXnoX79jITwTZWCxW+iwuszMknvYDUs3SijUekG67mDQSGqWFHm87XEiz/ScS/q+6Z
5z80eciWf4L0C1MJGT7fX1NLvJoQNlLMtHRr3SZehdOwn57RE3mYo+zb/eFtxr/97KvkY1nStOTF
1CYBLsm0DeLA+3h/ZNvEb7/4auRSBqm/cOxjc3+ponM+PYJEfN/Qxu6bczaI2S1aIN7Hf+px5aes
cp4EXscP+37ACFOdOx2uDMgPaPglpZ/84bssNq45NrMYMSpRCi3KDEMLLyHtY9c+LPOuk4M6RozK
1VflusDiGRWx16Mpq/lQbbLZv33L8Ux8WdS2k1cMcESSyThCSSJk1bFvKjzkbUlgve2MnqleV7YZ
yDta2KYG7mTuogc97CuoeJFx+5gqHS35zezN+L2Q+hDIf8p9dvci4+qhi8WDVizsLriK3eFX1tG4
qNf4vi++aZTAM2vzc6bCQdMuS5xAHtniHlY173FzDG2EqMNF72uNe6oSLotJ3olzGZDg2FJQce2b
vRGqFOyChfAykWRld6hBHeysW11qb0YSZm8EaSjlrFSls6SS82Xt0N/hQ8RP9uTrvqkbkeqGgFEE
s4sq1uAkkKGJ0Z95vD/0zev+ODswdSNSa8W9POo88rAyL769VnReFrP6kI0Amvy4/xtvxmvgmSX6
0tMsKNpCJAPLdSyYOi6NRueOrOMi2IURxI/c8rRXm3xTjy3u2yK6FgP7KAF1PFA8Ru7zHbM8n0V8
hYyASx4ccOjgvfFRLFt5pM04RshWjCxilUN4RetUGfOaIl/K+/SDF9S/lrXUezJJmMc4XdNSzLVq
XH5Fl9CBav1XNOX1xr7wZiqMsY3gLcTsF/0A6+Tlpzx7WdRTBclGNATQ4N2yRUHv3TzyDU81+591
s84MbXzhFRWuMl6XEneSgq5Pnb86P1rwBZ+DiavzpMf6r8AJs8voVNOXgfjDh6lxvlfB2B9ybwB9
lJOV4qgBQnqgkKF6DLI5+JATX3+cF95thKzNJsaWsJKQBF4f+lfVzmeSfXeKPuYSEkNOcXUhnNGS
/+4Hl2XvMUv/MhsjfyaUPETT49C/p/XF3UoQbuv3lsWNvaHxRaoW7WBd27xl70RXec5LJqtg65Zg
8X2z+O+RIe+ghRBel3xsLh2tcwY+ARdZZd1WHyh8diP7thjJfAYYOjKSpl9FsuRVFMZhXfrtSRJf
9HE2EW9rm7B9j3G0D8CGzVRTQNG8EVXXKhYNS4aaxS3PL/eX27Im5otAt1AaLoEOr+BTEUdWujzh
w7p1JbeNbuwSY+70UgycXwWINj63KeH6UE+82tKGt62DsVPwkjOoHbmgSODZL5mXT6kQ/5G2/HDf
OJbDzGy7LvNCevOkwutUqrPPk4xlL7qVPzV3TwPptuiyLLH9x/sABCLzQjfRtQ2VF7vCbQ/5kh9m
ogF1IR29khGMqh2E7+9/ls2tjON/ysPKgwCSf63lHJ7gAe2hDNPm7E+DH4N6adf1F3pWRrzzqWzK
1pn4tdU1fc5GZHlU+/Tf+1/x/6LjG9uJ+XDgZFWNgkmrH0vWhDweM39aD0M0iQeW1/IJrE/Oe2/2
CRA9rvIPM5Cifsz8xf8UKqd+kC7+U+o66q+lJCuIRzI1JIQv8hIwn39s1iWnh4FPWzAgSyyYjxF5
O48iqrl/7SsZp6V6D5WuT/dN8eaFPfDMHm/hrACKuCm/Mqd7GXCkdQ15XL1UxI0LzNEwLk9sgN6x
G83ieP8nbV9z861X6RHcErh5PBMD3Zeh7Vgc2s0KpCWoTWEE+EwHkbuFPKRTH7yjyzrHJRXD+6gq
d9EbwGDGvlGu/tBK1QOoptlV4fEMLeBXWgTXfcYxrgaTJpM3F1WW1PJT2PQxk+VG4mizjZEGBG7m
NpEaycOgWH6huE0eXJ5H17kMtw5RmzMZu0MU+CztnKJMvP5LRb/24ceCXt3+S01/NezJHzcSSMsm
9P+07JUDLQQq4lpMRVKu15o+sraJ1/rKul+7lsB8qRiBFcerlgYqjrxnUKKfQn+jRPN2W1TgmW8U
bT1EaTmE+jF7UA/Ol+IcHEc/Hk/e0bnOcmOhLfFlvlV0HVDnjdsXSRUM+uJ16O7k9RatpOVcMyvl
LPSbkqFXGD0MzgGHcck+zN5yDFms3I0t6W3KEljJOPplEY11JLLoWq/+ual/NsO/4I09FOgTk3n3
HAXDqcnioN4qVdgMZoS0FwSzjyNGPxYp+hDVZ09tBLPFUc2aecSkj+tIqh85bV5SV8dILo8gc3zo
NDndd1ZLAmB2htcoDeGdnfBrqKvTOvjXSXgHXrDHseyfVBmXgb+RuNo+xgjuqStAEelnVQK5w7Ov
nVhI2cRzhIOx3cWNgJU3jn3d6Ek6DVxX6CIOy/IwDd6+zMUsqDc+8FTq5rhh91xiKZRzDacXMv19
fx0su6tZVOdF1QaMI7IH+Q7vwLHXTvGwnvcNbiTzk9OF5bBG+pFBZuTJ9dW/GRHiVHE5He//gmVx
zYL6JMcoTH1S4tghiaodsC52p8DXP9iQbzwvW6LM7A3P6cIiry/QOSn66yhdHP3VhmvajG8EsOJ9
oFoAL9FgfZqKr637vXGijd3UNjb9PVsRw7xKf2zKBLTI8SqaY9FCqUfvQmgEntkjLnzaQAZiKZOZ
CdzI/bgL8o2Z2wxuBGw+LsHSCa9MfECHdJ8QsktvEpM2wrTyO3h6FrVJmY9FnLXhTxCIbfVVv21w
1yypg4xTRwEYdpLMbeMUqaFCK9KYb9373rYKOPZ+X083HOSghciTufi4Du7ZVeXGbm+buBGlZAaA
0Alo+xj6/2Pty5rk1JltfxERSIjpFWrq6m53d3nYtl8IT1sIiUEgBvHr76od3z3Rh90059S9D35w
hQ1CUqZSmSvXgnjWrLsyob1yklg2W0u69oqr+b6KfIxwQjqKLD+DCXJfkTqtQv/QbYquvO0FyBKE
0IvSgq/ULc6duOvEo1tWO9f+RQD2e9/LrA1/YacKVV7QH0DTjhuG9EqT/Smb3u7mKNySMF/7goW1
sqkmRV3S4jxU811els+9M6ikoU7CidqKpN+OgUi8iKRdodtoQov7SXPwVANQWBci8VV4B7GjPe7b
70/W2lsW5qucxtR29IpzNt+BXipxyQia4E/GmRIHkrrvv2RtvhaWPFQWOjHRtcGk+STEKa6+OOrE
o41PWFnvZd+3D0Wavrje9Br5xMyQBOMfVf54f+Rrz17YsYusEKRGcQkYWJEEzh/Vf578v95/9oqP
WOotDG1d8jhQ4lzlzyE5D+MtdeWALLu8FXgSis6birPbV2goCfeFs4Uuvn72vzMaZKmu4NdT4ILW
qDiXpUCJE/I/+w7CJa59pu1juMm2uDbrCwvO89afSUGKczsHqBo2CMgLEFhvoaDWvmJhvi3IbsOm
b3Gzs99z/0EAPgAmBPa3HJ8H+/W2xV1Yr3XiQORKirOpClSE29ZFO7w/Pr//9LUJWljtOA6EOgG+
gFaVnxTOUTVlsSPMv7z//LWtuTBY1BbyieipPXVek4Qd30vubfiCFYez7PL2GLSMqn5U58hr0o69
KPWnMCrR5aEZTu+PfmV2lg3eAuIxczQN6gyp5EsseBoSHwK+W1eUlclZNnkHatDh2GJpRcUPYMlG
kWVj2lf8ZHj9/dXB6wP4O3msFmeK1p5RRy+2ih/EnN/Z5rZbKFm2dqOVttdd75T3IPz7PJbgMw5N
9+v9eV+bmOvvr4aPBJsaSihUneysPsy8/J5BofD9R6/NzMJkGVDjMo8LcY4r9556NOU1akqmeATf
18bGXNs1C4ulaixNDdWksyZ9klfdR3SwnEjubjx+bXIWJtv73ZVCE/se3aLfXDf+zmN2435fWGuN
6LZudCXOvAR2A0AIX+BKfhNrbECWzd1uazHvBaZ+sPQoPHmX8a0unpUpXzZ3VyDKa0dVKXCEDX83
Zj5BJnefFze11GPkVxf0aj8GfKo74NAQdmQUhLTjPu/yJKZ0I+5YWdFli7fj19DZq0pxziMchUYg
VeUxdNe/v+PX5ub6+6vBZ/4Y6cbi6a0tT9Ybnrzwa2X7j+8/fW3s199fPd3aPBp7EyNGGLLftA5R
upYo39328IWx8sFkypYRzleGDEiTNvr7+w9e8QLLLu6ginI1ckQ2Oh9DcCKBtJtV1ByJI8xhDoNq
//571mZnYatIPRo+x5idsjPJjK4VPW9d9Nc+YWGr3JWW175TIC7QXzrHpK1jz8L3ksD3f78/+pWd
8692boo6Tu/C08xtvpPQFh3qHThS33/4ytQsm7kdgSp/bVrkV6ovENDZQdZ6w4utPXlhrUWWd1nB
BnF29Hin5Hz02i2w1Uqul/xLRmF0JreJenG2ee0nqsMlp+jRlujElf3SMOCByzrOwZ5XymRkcbTv
gd4+3jZjC0OGOgS6BMIJAQ+tTgNx7vltVD8BWYLIUJIFtxrHYhTs9+gEQNhuSequLcbChMdBa3QP
XO9Untlzbo6+2aLpWtuei3N2qHrbiRpeeRp1asIghXTvqRjZbc7HX9guqHorWRMchl3JD2PMjoNz
E3EQpnthu9arQQTQ4MKmwjitqHfnNdHGJllxC0vEWF05qObaHAk6e195/BDzJ0Rqe9dsldSvVvTG
zW2JFiPNjMyRDLtTa/wk13vtjgn3f9nyoDaZb9c+YmHBaPPrMtsLedZhD3hdnU6ReIBAxD5qgttW
l11f/ercKgrWTUDlAFXuRl7iSDonRai2enNXdv0SM4Z2vCkAwa48Z/bHNIlHOZeX953A2vRf3/hq
3J3L+ShRTz+N5keln5rS7KX/U6smhfbb4f13rI1+YbOD9AdahmV5VtRJnSZ4muRt9WLCFjbbGypL
AFYx7aP53gjtHFvJb0tOkyWgS3CSF5xg3BUEhRla5dybEPYBWbZyEzs7RYz83FkOYZpJ+YFEaqPI
Gr1tT0skV6sg82YcdCWO6jhU/OTLIHVEloB3x6P5PeFbe3LFXS6RXIiQCZ0yTD2bwnNrwLuaS7ar
/XCr32/Fapct3eNkLRhvSzAa2+kPVOsOwHQ9qe53mbe3xQxLCNeQBRHYU9ryHAMi2Wb1nrhb+mNr
s3P9/ZVdATXneZloJHooPrmmS4f8LmY3EdcEZNnOHRqIYIUepl7S79WsAHImGzOyNuyFqXZFCCIK
puSZNx75FBWhLtLBKWpIluicbIlHrTiEJWwL7eIG5C/+tVTg+yQHqa4vP7qszvyNeHzFqy2VMlSQ
e64eZ/CR0zqJWcr6R0f96QeQemz0VayZ2eLIJcSQAI3v6GmjIMexfSqHx47+HsGRNucvjbmlbTQg
S6QWkjiz0QF2KCfywLTdsRktejnIg3c3+eYltkr7uCcyONGzIOIQRcPOa7eS6yt7aYmtUtAki6qr
k4uY3k89O7ZDc2imcONUWXEPS/WMvgLMPKga+J+w++ZZoAtG57nHfUKXWx5o7Quuv78yYosEuyNY
jQMgP1aDTUr1wvyX9yd+bfiLg7fIa1s5CpbWUHrq5iGJQHTCaJVSuoUGXxv+wpgbOnlBBSIetARD
XjFj+yqLX2JQnt8W89DF4TvMTeDM165gv3b3XhemqJ2l78/Oioegi2B5pCA0k04IGhg0FqnCOQyR
s7Hj1yZ+YbnS5MOAazMkIupP/bivhZuo5lDTjdvi2yAwsoRP+SiC0ayn3T00eQ/VYThBO21vjt3G
41cmZgmhAonbTAHHhEMACyPRNNGbvTP/gGbeCMWXyCnpWUECiaG3O3JgqdhHd9U9qLkO7THelTeB
FcgSQeVDq9TVLV6S+z+p941yMGJvuYSVDb9ETo1N1kORQ9OTq+U+z0F1Ek8fen1Tg3dAlo3GIvdz
v0TW60zYl5zYHXFvUhTFkxeWmokyAAHb1c2XMwJv/aCkQrnTj8rb7GmJk2oyKH/Marr64k96DA9g
y7lxQy4stWlnUkIOFXxZ/SmOxwaqb9GW/PSKqS7xUNmgGRUTpqWIVBKOH+sJXcxDau3GIb5iTEtQ
lJmN4zpIKODyY08REvYi3mpEW3v0NW54dXQw128a8L8gkEJNI9V2RmlcDv3Gcq5s9GWfcRXKqqgZ
uPl00L3U+ceQwssMW51oa2O/LserscdDPQEmEpBTmIcHy/1jvQnKWVnRJQpKDcNMLULLEx/8PeHD
iwQAokbCNCmbLXzC2uRcP+vV8GskLXlVRuREyv7D1D7VaAUEnnX3/sm04t/dhakiiWOzGAxc90Pz
KabPM2QJmqtqILkvu5MMQR284SjXVmFxugIYVcjQgsOt7Gmq+uGubIf9+9+w9uiFzQ7KIZYr2Kyf
PWlP73R5k+hsQJbQKEP8uB1LbJ22aE6DHyaaDV9mb7rJ2bhLcNQkK2EAviKnfnaO1Ml3dpyO78/J
2zvTXQKj/No3Ud1hTlj4kQxpN33FekbVxsDXnr7IQMVyrImYBT05PXvUBTuVhUxqAzUgUd0WrbrL
luMIhjV7oGQ9tQI1MbSmoCBxgp/Y2DRvb3x3iY4a0ADcBz2W1rYNT1kUPcfzsAvH7txnAuIo+BO5
7HHytg7FtTlb2nHJiWgNzizIxP5ATevIQ/05C4K0mrZu6W8bgrukbJF8ALFVZOjJc1iduCL00c/D
bys3uUuglD9I23sxIktHs/Axy6LgRx9Wt3WIuUu5DBVRQGiIQ06B8syT7NFhNVS3qTAF7lISg8ZF
jvw0A0pYuQkYTw+Q+fvo1x/rEEDN9y3u7XjTo0va/ok7rmpnmV26vXlgqTrIo/txStmhPMS78NNt
b1niOjIrXG6sF/3zFrJTu+tbun+iWr75ljfPHI8ukR2Emxk68152mesngpuiilMxblVc1yZqCezQ
YafLKP/PJ9A9KBZO7sd+d71XZGn51/sT9aYt4BOuZvjq2MwaGlAUVLKLmPtEFtWOlJtlruuZ9a+b
BZ59nbZXz/ZENgEtxf7vGsj9/48PWPgLoRoRD52OLyG3+zkTDyrcujOuLe/i0K+meK5Bpe1cRAzP
J1NUbqI6vyWYw+QsDvrAl6anA/YOyz40NWSZyQvU4jaMbG3ki6Oemw4+znOiCyosjH4QYocD6P0N
s/boxUUat8VSllZhz0OVbxBBGoO8T26q5qw8fgnvCOpp7iZexJdcZN1hhP7z3Ui4PEQ5qzdO5ZUt
v4R5zG5UUx9tYf9sec+6DyNpNqK3NzOQHl1CPBD/d2Cor7OLbpTMT3ziPU/7oevaQ6vrKEuC1ne7
fTeKeeNj1uZrYb/tVJf1zGPYWNlDYsj4H0cR8DsdoB///QVf80PB9dWvzDjsCh89yHkMV6o+eTt9
lKmIE5aQlO7sqRpvM4glsz/NWEMGitf8z/fsmzEFlmVhyNZ1x9xYFV8yOe9RvSh28WgPQRamQR5l
G+Nfe8nCoIUjQ0ZNm114nHrRt2vCbaLHjLS799dhbaUXNm2qvgzKoM8uQ3Rq8qdCnYLu+f1Hr1nE
wqaNFVU1Z/BFob8P42ciNp67tnWW2A8TDfU4lQxjPoiLt5tPMgVA9P916yxRIBmcBqMEr7kWlLsP
eXWzu1uy+RPfCB98Fc7/Yleuzs7CdkM5uv2Q5c5l+md2ioNMizABgXTq7S16k2/bmEvaIPCxNzEt
sLoll7tQD0BKZ2Bqb3ejJRs+YmVvLpEf82R63ZfcudQiTwfTHir9HE5b7X4r29NfmG9g65y2fpRd
pHbEqZ5p3u4GW8TBxgStjX5huU7r5zQD+dFlIDptRnVyxAQmGH6bi15CQKY+FlTgVvy/2EJrM7Mw
3GFkgiL1HF4sZAWHmR9ASLHhblYevYSAxDwWeX6dlEjMaTjSZJ62xEdXPOUS/DGPRQQm/wwTQh17
7PLiyQ1H9uB2wC1Kkm3Fn2tfsLh995Mo/boJw4s0kEQ0RTqL3+/7yzXLXeI+KjLmrEOTK/xac3e9
XQwn+zSlwCEc+Y5seM+VbbmEf4R+EPmmFM7FsBRiBCCFKoKNFOjao69T9upIp1wD3dP/16OvgW2x
ER+uzfrCWJsYQl2ZncpvgevnbsrIFNHH2C/jm0TuPboEfwg/9mjbi+jSF3EaICkgyxtnZXHCjtKb
x24cEL1Vc1r4fO81FirEW354bWYWxhqFXmwKJLIuDR3uIiigcNe7bdKX8I+QlnHWxfCQOTFpwQzo
um9Klnh0CfiQdkI+I56yC3Lwzl/XsyQ8c7ckWzmyla24xHtMvBm9imfZf3b5/2Qrrj16cb4qNgQj
n8fs4mqVaqfeTYKiA6neve8FVtyYd33tKyOq2ibgA1LOl7hFXy/gm9Gc31P5TWyG3ivXiSXiA0G8
U4osCy4iI96uidsKelcaKOO+ypM+gr5QUEi58Tlrs7UwXLfPQZTiDOTSNUX3QUYggrA1rjJVPdmN
VrC1VywO2qYKLaju6uAyZcY5FgLc+GHky2em2y2+zhUjW2JAeDFlfVQ2wSWPpihPvKHUsGEzlnfv
L/raJyyM2MQzKnZjxi6NN+9Cl+ypFyQmuolpwqP/Qn44leDZyP1LkMcp6V5w036IW7YrOpkEXn+5
6SOW8I9+AumdkTG7MN0c5tp8sE12LGf+5f3HrxjGEgICKpGYhQxzhNakxKnyu6IwexrJoyRqI221
YhlLGEiHpLrTjJN/iZvcaRPrKn7iMemObjuEZ7/R8kvjUnVbBLdk2MkM2sSYYOySuyZL8gwdr+Ai
+G5pNt8Wgi4JdpA76wpFA3bx+v6kx6tqXv8BpBkbC75iFXRh2zTKu7GwEYgZB3fcSyb0IcvMy23L
vbBq6BnJqLa5fwEz1pHlv/PI+xSNJMG9b+N4WzG6JS6k0H1PSYP5H5sh+qPcguzzsbI89TqlN1I3
/8zFG9nKJcEOHQh3jNtDV5d3Ig3dj6H45PRzAtZf7dmd158D801FaN/TQVLKvfK+N85+pDZtrT0a
SneGTfduX+99HqaczYngj72/Rf76Dx7jjfEtISbQ8xM17Cq7+Jb+QcnnO4nyh26u9wVI/2XZ312J
PtJRV19cL9pzFCtTZ/ISsDTtRs/73ATRXexEj6XvHd5f97fbGKCCFf33AxD8gKXpZtL88MjY6F09
5fXRU6P9u4s955ujJcMplSvn6wS26jvQ5IvHDOnlraaAtSh8iVzJceU006zogbmatH1StF4d6qfY
zhlI1GIqRNBC0ThuqEwE8zvb7Llq4uZXVGdg5U0jVGmaOh1pRQEkAwxO8g3lgdWhXV3jq9ggzFVD
GdzGdw42TtJVF5dNaROOByb8g2+CnU/L1ImnL/Og0rKd9lm9xUe1YutLOEw/hbQfTKl+ItI5NSX6
76Ix2ipKrD38+vur79LzjIuhwXENAtAQJO34DAIAP5nyDejjimNfYmKYG2WQIXA0T3BAfZBs/Ead
7K6s3CTz212VRRsuZe1DFk7LNq4ISicDR2AfhIF61MOEFmxImhnf/HjfPla81j98WK/mqi/d0jRh
Dofisq9Zc3DjM4s3wpB/0HZveYNFHFKPftG43TjxpFV1MlZTEvwY2nta/mEmPPdekTjlPvfuiPup
oJ+84mdhqn3kqnR2j7nUqWxPOU8rhyDh8cNsldNXZvVf0JoGncH11GJUov3ljshn8Rt33pJrCDrx
qpgF2tUSbcyxapx0GLckbNaGfd2Mr1ZqUiWr+zlyr2Q08U9TI79Ul8Ym7++Df/zhG2u15BlqmwG8
bSIieHxMLhH/5Jc46MdgbzUIZGL3l+ONh9Goe9dDL2sdod4ty/kOGpAp7cv7SFQ4b+J7S/SF1mLD
Ra1983XXvvpmd2Z85hSYaZzTEzJHHSjO8qdWoza+sUfX3nD9/dUbaEwrAfQ4WBVDR+c/ia0Lmg4s
m7a2xNoBtETlTNrPqqrL8A1kZo5I8hK1P2JsGunoGEXudJJtDUHBQMT72mZ96kDI+v1FXfu4hf9w
KgS5DoqzmL6APrLGPef8r/cfvfpZizxE1NaO42UQ1E3cEA0cgk4q8ZlJXUpAfj2+QCfko/RLLxXN
HVdq4zhf+6KFRxGF5wdSgLg5ifsi+4RoVH8PuUM2dsPbNIDevyiO/Cif69yxDmZs5FdieQg5fXPp
x8b1YAPI/DnxvR+gB5InA6X79+fybR/8L+KjQvSe3zWkBTdZw1kSWq871KbTOxD3bhVb/7kG/Nu+
yVJRwAMdXe/OFC8JASuOZyf1iJNWHNiSAdQAZZuwYa+j6SjGj5H6xGJ0dUJtnv6p2Zc41olWBy8/
NcFn4Z0g3JAgtzJBapCnJH9+fxreXluyBAmVKKiSUrkYoSHh17rIDlOxuV1j2PNbn7/wJBbbFazC
Ix6u4+fKfjQ5eGLlk4d5aJtHOlzC/FJBmod9bosu0R5N4uJXy75G49n1gYci3SFXX97/0Gt89dZY
Fj4nJrUKh8liLPVc7VSYJSNPfaLADLjhzdd21OIqpVviKVZe32D7MhkhM+C5SS02jHBt/Au30lYa
htO3MBIzTx87eu8xmtZFDzD/lgjtSmxKlhAi7mnTzmCmuxJWQAUDmjic1ynBGRT2BTIm9jDUvxXE
Be00pmN9DjdbAtfmbuFi5lrQcJ5dVEar8sBBt+9PiR5+v7/0K3t8ybukZTW6xpQjuN0Hb0Sp3Uax
l5S53KKKWXvB4rqTF6UKJxqiB7YN+bfChQ5EKEGeedvwFzFIjn4vD5ETnk46nQRTv6P+FiQNYo1r
g79uuFeHMaugNeWMaBAe3WhsjLtDv9dsXchzcRR2YtGO7b1shW1a87ED1bNVTB16PbNowr/xiQaH
d/aHau1WebQLW2Fc94+wYHInjxkDnDoXx8ZriBFfUd8Zg/5bNvHay5MGyI0wPva5P3E/mf0y7+Z0
DOLCPDaTmsv6zG3WhXXKJal8nqpYa3BKa+2URb4LwNUV/tUNLhJhycxUB+RBGKsi75I6ppGf7woy
0vzRm5H1axMUCGMUmKXC1e6PM5nCPlBDplYe4z6vWYFemHES8S6emhLZ0yok4DO+/qX7UNKe8oNh
dew8KXSFu8HXyOur6s4di6JvT94wQqlSkHkc/kx4c/EZotGZvTDa+dHfPcmgSNGDQItC+KJtO2fk
iVeB83mPXhwUcxkoxzRaMiNhD5XU1rvvrcNyee9qUA3Mu8YlBZLUYJhyf0ugUgXfSZf13g/i43iB
O0MLWHRs4tnIOaGsDWWYlsSz8dFvwc0mD9fDu0yJgK+3SW374Uuo4wbX4D5ysw9zU8ecJoFxK3qX
9+NQHKktUSgIImVlkxQRwqbHWlsaP3ilD6GHXePQ3qZjRWLVJzZk5fRtdkYEJ4nfQv7jzlNmyB7K
vA/F9yJDZO4lIit5Xh463KRx1XchtdWdhEbq5nPR6IL8RYK2xrUbgicuKJaUyPqjO9VND3rJQVV1
6rdtABRLg+3U8QT5jiZKCToQne9jSwTIL9Dry0H15fmG2r/jsHAKBZYB3TSHfqBX9RSf1f4ALicv
GB4rFIhK4+zr0g7qC1CsGorwqDvOiDdMIy8OELlkPBUFDfhXIHVdqXdGBcp5HggJyaXhENU4FL7n
/4haxrDtC5qDlaSh9gqN13kk5b3iuJKg0TMi6GK/dg6DIrZ2CnMG7YjnHnuvleElb/vB+VbmBZUp
G0fBnhV4pxy2MxB4KC4B7xtyL3UHxokEjK10/gwMpsjuMyhjyF9t7BTD5xnKowFGnuUa/BBOYfVw
10dzBsBv67aRRYGjDZog1ROf1HPnzr4+zDKsspMD4e7ppPxAGJHQ0un1pQNfYPh3EWdgeLpegGv3
oQm9qCSJBp3OfLYQGwMJCAiJYWkvAMnEw6feD8cnkwfyjB7OANisutDzHycWbpnSgg/0q9sRR4I8
cRj9L2Xox+pnFvu8QGf/0AwuP0GDPlOAD43wLulAI1BeJk3linEvOsnbBByY0VVvFsKEItGhOw1/
BZKpZtoBeqliSLYp8Ms9elKR7mTHYbw0PlL9v0vWiuIylkR2O9nMITtkncnzcxYVkt2JwnEqCB0I
p/8lm9DxT9o0xfhJDXFQH1UXl47Z+7EzlBeeB6T6Nka07++CHFLtR9FUJZJoQ2OmCNyNgFZTt5F7
2bZtvRvBkAo1E8mbD1ZXLpQByr46TLEQ8HvTLLn1k6h3ZvLZVx4DaSgpgTi+XLX+gs9gLaHEJrYo
Q/bRQu8cKl3Iy7b21FVQmj4w6pfqs4uvavZgF8+mYeejZGsQVEZ8BsGmDnj926smJ3qZQJZDX7Rv
B/0ti7BQaBrtvHxnejVH2V4b75rAJFqVAzRC5WDuQBUkC5ooOfLsQGaHhs/g848dFLEgd52fZeHl
NU1cgL4pSyIQnToPQ+X1+m9qBn8YcFF2HAdkXXOwMxCHn58yQ83XoECKsk+09mR8drsZtwfk/8cn
sCTA2pI6bOF9jzM6Z+vm2DVw58VuCOcA2eKKOXx8HKXjtH9jgR07JITiXgXKnrLuEFIOediAjTZu
a+1CZNaHlIF6APizKvIDiWwTe8csCDP3GVxoVIBBCGQq6IDnrLBo8QmxLBBWwB2kOU6ZQx/BkK/A
dxNQWbUuoAEQhtm7tpq8Kp3y2Mf/zGKa12OquCbZx641oByB4uQc0nSMkXjB7WwkhQ9F1Lpoo+wM
dBbvskQa0HDsmTMpr0uFZyy5y/SAHBYrc8c7uNFgpruSuXLIdoEE6/ARppzFQxJP1RDpw9jzOX+E
Yo5JM1e6H4PWs2fHnXyggqLcJ58KHGcMPHJDHrTJtRvTvmAbGv1C4pbzD5oHLDsBFgj+VV+KDr18
oivE45DVM5oT59hVBNqKhVsfhWZzRdOiz6w9t5mfi7POQuKdq7nn5T3WNS9eJgCbfQ25AmHN3xEL
jWwPMiaFt6vHBg4vGUMgDlObF+GEps1mREP9DBpA7p06RXrbvrAMtVeQlHRu/pyHfTYcSIFQ4Wdf
1IaL1AQSc5Z6fPZGiGwGgsq/8llnAtfbqbAvgWN0sc8hmQuibPTqR1HxpDUK0AmOrMLHAo2j8n/N
XdfVextkRfazYtYpH8A5SdlTWcpJgvvD1CMUEiDUWhR7UvIa8kXCL532rPsBeaWEi9HTP9woIHJK
M0fyoN3R3KkQixDVqfazhJJRo/ZN5ImgPw48m1u9h0uN2hQg4ao7h67ohjytTd3y6jfpvNHu9JBp
8wUMIfgXST74ihSJ8mPpVLgrIiGC609dttlX6Brj//Rjh7AqQdSRD8XOG3ne93vpyTGge6GF5+w6
ZEHV7wgSyz8a48Xhqe56lRAWjo95aRjJ4LMV4yJpY14ND240F7hz5Q7zGYTrZ1sLgBokzz95ZgQb
4TxFw7wbHIfZ6UirglnvwAOcqsfWa2ijDzEETyXo26PIgtnXM70xX8PZZX6FATFDf0YKPrXYISLw
h7vBq6KivGO2hCB0Ws5Bhptt32BWMJVhXMapG+cmBJ6I2zwnp6LMgyzb8bwV3i6YjQ2eKuiUDQkN
uQ7PDevC7rkVWUiToSwy0Gfr3JPiT9fNnm93ERxR8UBnAGUeoxD0T2E6a1xc8gc0T0Vjsb8m3SQ7
mRAtEnxflb49ZiB7/EAVM9Nj5IKvnBwiJJWN82CAEqUfTEWj4cWFqFMzQyENpD13dVbFZf8THMHd
sO+7qNZzwqOg8EhSN5Bl0C9eHIErMZW+4PQZHcyRpw5GUZBop6hP8PZz2yIKPunOFg9TGSnK0hYh
Zo2MDhwI9dMKKk/DyYE1dnsOCArz9wVTLPhCUGPJMjRB9kHtpH4Nmk2b1nnjYI9GrY66GN3Xrnab
naR91bapIpQO8wmHg8YFtfYR3/gWR1v3AQpSfquTLJfIkc1gvQR1vmHO7Ie7pkNUV6CPJ29EvctH
BIbhLo9V6X12Iuy457aLXcRLo6jglaPRVrPely6yXzguaFDPjz1DxHdPJ4Y6gOlIO4cJdgLPR2Q/
yirTqa5ip3rCmhT2F4W9ds0hrswIhnEARMm1syiuJqxvzcI2/Bzjjhj8gnS2Jl8QxQX8A0JtJn61
qh2dl27yy/CeeIGHy1Js2nG8K8IoLIu0JTOKBzv42CIL0f2XkWpnBjsyllqTZ1wfnYoQ6AW3lrD5
gwQ54YCWDYqSxpOXT5EDknMWzdO891FD8R6D0A7dfUBiQ+FqVYvLSNpzMDq7O4XeTmhyRQNrh/nS
Segmzh9jt/X8owOMpf9FewS1rxMJedxo2DyPesg3mN4Tn4JS4Wy/m1Xg1KfBQ3yGfDlEZzz0QwYl
2BPvRAg+sOBQWDW63Qnsx4Reo2LDPgZzqFp+wPWFsT3VjrEXNda9+3eg4M0/Ifwec+Sb3GxwnR04
JFruPfRKKLkPXBsWYueLoAF9HPeoqAvgLxqX9yLtO9yW3TOC0tYhCSWTCo5d2MjmzOuyKp9yJ1B0
2gVUA8+bhnFYhz9nKdHtmvIryfQBB17mlidZdRxBRDV4tJuTrgythP6DW5V7N3TlaI6Oml39oxEO
NmvVZ65+6AtRt6SBd+pVB3EFqmhHyzyRueMXHyQZIv9TV2c9/1qjC97c/R/Cvq05Th5a9hdRJZAQ
8MplxuO7Yzvx5xfKSRwQEhIXCYR+/e45j6d21X5PbA+Dltbq7tU9ttkafTKhcyAYUTHnYGPZri2m
v5Dvq6qjFQYUW3U9MtxVvm2L/g0exLHsQQa2sb1ZpJz7dxhwX5GIliZj95As09B3wCHHXrzSg/fs
H+YxUMJNHE9rSCse1iGo2uuVASHNXJFO6HMy68WBl4rkVmNXKu7U3MBqwNgHmN+K5atQPsekVBjq
k3o8IpG+p0WcsZudLSD70bvIfj9Fq9/9g/YqX+eL1bhyYA8RMarASQqsbNN9H6OmFSZTP4ghXYU2
U44V/E0jjhC+bXFSlcNxaBygHemmmj6QqVvR7fvCS0ThTitFKN2edcB64Aw0hc9ugu/nVI/xMtkv
dHTrsTV2VhRCwLVo0WtAeDglN8noe73c+KJNwFN2KRpKUQ5y7FV9bEhJJOWqxvG476J8I3Uk20Jh
ZBy8cj+ZspH53uCs3n1bdJbqa99X5j7MUkj7c9isNb+ilFB6my1tDkf3Ajpf+QTpnZvfg58Kdepw
chf/w/W9ZffLHPItKo9x2LJv7N5OH6vqw8KugS/tcNeFSewCqRxovH4Tm78g/+sKx67jjNNEhLSX
4RhbkOKtJt3SlroXyQ7uNducP3FryaKbYU25e1VmQrJXtZAkmcb7Dc3nBlmw1dRfuO9xA16QaTbI
CfUmY6KYyql30/ArtEk+RI2QTnhzObqDd7dRLOn8KoKa1NIUYIGiT7I7bMeec6xi5S+znplvmwwT
OfQDA4poEerg15xM93wc3WBvCCABmD4ghyuQ9MyWIQ/FBW230hG2GExvL0W2k9TWvUX5OWUiwTzm
si2J/8EkXFAg62IYoxUn6ugxGzkYGUaF+0tbehyneDMcTZWm0SarNe6RZt+0DvIgTBubxXBXriSZ
81+Hy5NSY+cA+KT+ZPhblr7a+8KOvuwziFV0VTB8/PV6w4v9Hl2pu7eEienVJ8JlT6mMZddEhQLN
VMttAAzRbZANvEXLlpjb3e/DU6b25RQFzEmxSNq1jInjqhaCue2dbHb2rLQY/WoCKcvyw0+5zmri
5WuqenuLxFGWfPQCyEjZtaOrOWNLY4Ycxzpnu9X3nhlln83EIH0txzVjs0NwRh5WUR9LvJDvfjPH
wcouml3p9ZGkDeRebbuVZAxwUNgpOkB6FkIRjXi0WEz5j3beuYpvr8OUGyqx5YXlN2FxqFqvK8cb
jVBXQljCmhjvEbqm+ADgkl6cCbjy632OV4nCQCH1q+IhJMTUJIuXYT4lmIQo+tZd5PT3ZHikH/ti
a4EQzDaDnhxvkPBt1yBYO1e+NHrJzNWg3AyNdW0K+Ul7KF28S4eh+t9EYTx2yuajm//ZnUokzJBI
pdl/OiEkhKa1us2wPwfpn8QToHADAJ02hx1ldU342suKbCQ1WwXoY/XD6fABCSQ/5BFify9ThvGp
2uYeKVuQOmBvDglnxAz9oF7TPuDt6JidygVZtzcYnZJju5VS6wUzXrzt8FLqZQokQ3oNVGbMs+Q2
xMk6piW08zbU48rWP2kc5PoI/yvgxnjR9tskGjhHghSZHvkAbHFcMm6TM1tpmnzmoDt895TlyEhu
kkwU8l6k8yovytBtaquN08GUQHvs0ED1isNW58ORcaTvbJNIfnI8ECAgOY8UYu+8QLukgE/BQj2U
LEtQw5rNo4X/VGaP57tk72NssiK87BsrTK08oX7yvBzTLT155AdiCF84F387qvUngDVx3O8kxDuG
GFyp/B0gHBBSuGgI574xLCj15cyMOLdJWo0Ht4tobvYCRdOUDjBZ19W809JdkmKzw3QrFvQNtjrW
VP+eg0VDcwu40o/rOY2gDQ6VAKxDp7+FNDMAtBa3fRteCaAIx555kkdBXqL9SNYvTJUkts+p5oC0
KvjKpTjpWmxx8S9FHg+3oFNmpishiKq5CMcvvq7T+io7F0jX7IFrdznCnk61WFLEYTeb2BJP6inZ
p76GizDg0dqtXoEH1vh6MPrGhu34aWsLqDCv0tS7NHnV6KP7nyqiXB0lZ3ZBemuXdXl4mUOP6aoG
AB9CgpC+3sRRw9cOiedVshLcjlUcq9CzendHtjysTG7zxRCity/glXNOERrVL+zlmsgH6ttFXYYy
OdvA2rvB8Hh4izTg1I/Uhm0UtbZCuKdIFPj2aiqjbfd15+U21hzBLdNvBHeZ4ZzF3mAin/IiMXeI
wt1Q/20W87xBUW83d0KkIALCmzj4Wa/4RNIKKKWWdGrQ1c8B32VC7HiFY4bN9/dSB7iglNTEI+tq
RBRT54FmGM5JRaYJRiCotYlDIDLe6DFF9cJKwlOxBdbfmX0L5igloJXtxJjAV4gp7Oh+cjpScR4U
vKKxXMmxglRuEZttszN8ZU1sVxmee3X0oCFXrPWE094NuU9LSuG5fdnRZwMaO6Z5KU7SjLiPi6Lo
Hoh3+XEnECWbIxrYRPnyiIfKlxuYmI3572Iww6oqgxltoiXCutPoL8LMvWjUtKSFhkP4hGJT0eMq
gsSeLewpbVkgbRtQBlEADcnZm4Evv9ICu63IANhnWXxQaJTRrJKOHmuJ+5nMEETjMjr2cnUAcu68
yTl9ySmcpUFJhrYXqmmXNsS/5KyB69R9a8U2NXBA7lgEPG/q/c3aK5Pcr3NLp+cht2LncC3uU2Hx
nHO9PUiK1d17uRVjPtYriY4krjLwJuglsWYVcdpgnJIdORO4AfIFzVrn+FrjTMvhV08gGn0f9NK2
41vRD+s+l5gIhcPx29BAfwfrJJzBRgq3Ieh7dn2WqUduDF1hw2rmKIfnViyGA12jyGAI2hxAJ4ah
zqCxXeIn2IQy/4mYlnh/GQYq7R2+DMYwYjoydveZVCL/jbFnxxCEMOZ0f2VIRu4vIuRUov6nGIj+
pcRm0tc0507tVUqHeY8rIO7FOJfB+uRYqgzNYgxcFJmE8VIC456PpwKh3OQfgtJX94AiDVMgME2j
fSbo19fLEKROXnq/FOlrgswLk1eATdrM1Rr5F9kbiI9hORHN+VaOYl38CnXngvT5EU6x/EZ1RZo8
5DNaJHfi0xbyeo3lTFlTQAtMX4aI7FhI7iKBNcwSl5TqsvLwvUIeyLKgr/+pRUbNo0/F1t2PMPst
fqL5whxfFcD52kvsbExFg1+Zxn8KsfvMnoHsL/pzPMDXPEzd1ptmQ+aI9U3nerZ/OgfyQlUR0kPb
R4eugpzkQMIT3aLMlGgyW/AJQCw+vJ27j0LC/LPREjUcEK6P1x9pnGWTRmFa9/MeEXbq0tYuy8fW
Iq1jrrLVu7khej3UH72M+5ycugHxMsUddbxHXNkOgwBvXlvXFsV4dkdwDE0VR/1s9nYQ6psl02Cn
n8tIJnEgNGNk4t10dC1+GCqT4Vv13Vz8bXO6Ff9pD97hzGgmp+eg/ZF+8pAf7Jx2qB6w26O0WMLt
NgwcGJeV2xqfLCJ2l49uTSNeLcN+iDeBF5ZjQsiUi962fpXb7eqxk4LeKSk4Ui9AnUQ3/REPyYBV
Bod9GCgS9DCh08qQP1MemzTHl0wwfFwk2v+MXyKbShaX8P0j6W/gbZTcdaNx+c8OABXowCjO2qK6
3q4vIsO7/gRSz9sFN/yRbmfIDQb3xLHBQteGsM1tZTtzDpNUXIsPeP2cBJAr7fGVUkV9qI2JTYQM
7z16UHI1T7Oz29v1+oOnUwhPGULFJcFFy3O8oaCEGT9u+OAC+gcxwEu97DtRDNd4pEmxO4QSDssd
nQw1dTKxrSKzPdprC5dOkOwNNtdTRU0okgdAE/pAwwfYgL2ASIrbl9zxIsB/EE+vu59avcFcAkQG
tX/IgNvgqPfrlh6ylXVnp3/DhES7v0DMD35CzYnoQ5ZQOf4m+BgurgW++cG9LriL+FcfglpieMUs
Xd5klPZtej6YFgFZbGNfTJ9bZweTnbGpfkAj6fsMmHPqOg/fzmGNyFqNKcAMjM8xR3tbQoaEiOQy
6WFM+j5NMOsx1QEIY8adDXoXnEAcFWBFbFhGCBNDGzsIYPNRD6SJZyjvajchxapO1S7nJ7C92tx1
as8IigtmZHYaYDG7P0Y6nbJzEA7ulSWqk88rNXN0wV28MyDBBoseDzKZJGXnGLQghZaIbX4AyTWv
LBQlCg6sxLDnUrgHQGvco51SOdBHlhDl/sCaEexLCVfMxIBo7qxRyZlkGJlVnYQMN9dL0sZMm3PW
G6FgFj5aqr4WGDUBQnY2FUmDF5hP8gHrJ8XwkgemR0wbBBtxJVoYNQJ7SqHvwWQI7GeG1RPyp2yy
xl8IFCrAxKIYGLQHc9Tho5arb0dkSFnWe7TgNrIZmL4WQwFGA0CbHcjmjeSTrZwcZ4ztAKWsvQ1g
ufSPTqTWTjVkBW762YsuoqJCivUk/ZMgyT50AF63gEoVyFAcUGLwtVB7rVf8529Y0hGjSgF/Sldj
OcH6mzbt+qj0IJLH4zTYkOP+nI+N/b/Et4FiUNALfn9NkOCVftEdYDd8LWFygaSkYPKRz6Aidztn
jcAu+7dWM+1yvMKUsr2+Zm9MNaWkEPPZ5EsHNK3AuSlj0HTsFOVh17cFhjE7noA4z9Auljkgs6lG
RRDtG3DjQr+BdKM9uITRq7a9Ny7j4yVqt5Z9+9hH5tVyypOsokMW+fXkJlxxH2ownt66JOVIo9/b
2biuBLKQxXc2B+5/J9YO25ctLmTxGJOtn84xpM8Ew4COtzO4nd43xCxJfkFfeOgLyIyd3zPIW8Zb
REr7FLKAjua/ksDgplQWtCh8fA9wqsfLN4zTQjFUrVhvuPMR35ZHhAyuOdStEOM4kFBJgPHdgUJg
f+4DIKQbIwD5130OmlWcCNDf6+/HIVwBUcaDtb5Ek7SiI4KPmPS/AQsg+wYNseee3ahhy/fnAP9/
ecl5a8O93Xa55ZD94MOa0sxxrt3ZsmyMm9zJ9KPAYfnR207n9/0+mS9G4/Qk+gPHqFtAH5Yz5uD5
fs2t+nNwDLXNVqzp+ML9wGgzQlJgGgDk3fhsDQ9uKgVG9GiocIEJMULhiGkRwts1WmA7/NQWbk0e
joLm6+9EefJFIHTm932O9ZtJZv+H1iYGyPi/C8Xy/0+0pjnrh1nk6D1pnM+JgbemlDE4wqsiZsS9
JiT0Fsk2dTjMGQpbnC0Y8AFW8AFkBF3IC1aVTfFLQRMhh8uUYYI9oIAz2n1lscqvlBuMy4I+KTFT
yP18u0LjvziXxWOtvM6CbI4JoryLRS8cHh1kH/H0TLFiNPI3giWzHHd2TvX4x3RdggkjxsJo9tGx
KUhW0VlKlTSJHTOtSsLd1L+m4xDR+B7p8SbuG8cJJiJUPjJke5m0wwwCCbOhWNamndAHf41MAey4
oKef+t/gEylCbgmmGYwLYII8eVP5xOaLTAN6YnAWWEX8oKw4iicCgvk44Ss2OXyWt3RQyP0aPNiO
EuRXiow0jFF8r0AEAkisRkNy/M2Tg41I929Fd6CzZltH4Hx3YNCEfI/ATQvXgDIOs6sIH/bQnXfC
pPNQvcygJF6J1DSPsFHWH6krGq33vA0nMrNj/3E4bP71dTF7amiFtBTjrzu22M4sTiCDh3y4KUYk
smDLHE0deIsW4yethlDstnvMjwLIT7VPHCQbjpbo1uFBRd7Mny6K+sE1E0lHnZyXpMfId9Mey5KJ
UuarSLdSxYJHxY1rkSweI96kiFlykzmlfHiOwNTkHxHatrR9sO2uXPZz0jTr+mfV6zEebyJYhlOL
YQso7olRHfQPlXVjFj6PEWeRTOWmi11KhC1GUCNsD3EU2g4OC6xLlwfPcgaBBTHxbEwFyaWNXjdo
ShHvYYzPkcFm9uUZUyBmy2aaPE2mUk6cmRgqHqEK/LPNRe8TwODWlroADnNCePzG/2DsD/P7NAcS
37XWJhTUezHvx6OcNsO+sJ0eY8Vrvko6So99+AQG1XxRGJMk8fP2vm0xOjooQxgfQxmYx4Hmnmav
xYFvF/D+lMr+dm8jChEiSbNibtD4RILCc3yBoADZlXM6/tIck+9DiB09+mqY/QKRT8HSjuen0Ywj
+PIRTLouGe6K/Ze1tI9/b10BHwqs46r82IEWhiTCa8kjmn7GnR+7b7Cixj+lvkDjVK4zYi3uKVt5
9KOY6Rr+ANWP7a/u6ubzLYpZM0DNdiXoQaVnR1YfGJy2alg6H92D2yTdPT4sp3+YBKFwE7sCaH8V
I9N2zqAlUKn6LKi27IJUvDwNdduTCbTIxLD2DIWsTrIX6KdyPQL5tWwht6Qd5PG8uCnTn8D4U/fi
F65W5EV10r2Nfo78333Q8fIXQMEVRlF4iqAjPFxZu3/54Oj8beV6+FsasnH8PUxFrkGHjUmA5k2D
/vWXqFgsLKc7Mfj4K3Oxx3Mdyb7Kj57qg3zuiCwVz/AyIi2WIdK42CA6Yke7vxFAQ/RGtehdQzVK
0Wv4NEf9mKQgxaxyF99T4Z8RMTE4JIcAluh+pvmcJX/jljtZ4UfxCQFYx0ZYaCLeMruX8oDl/wNq
QJrJM2RXIbuBp2SQf+k8KPRZDhSRvgUFlekX/CinI3g14pPkYFh9od/xoXe0l7CK6uHDNgsd8jNt
MdKc4Jvs5XeQ0TjdMJtP7s9IFO2h4YOQ5JRDO2c60I46OhrjtgT6LR6RJGU3gGcwmtwOkRoW8M+D
t2mV+r0Nyf3mWa/TB04lSdAPw56kP9kjCzmvA/cyu9+WKUnyk8e3R4BTubFF+FQC7hIlGHVaLCLE
TxCpXm1td4EhrWxNloExS9YiZO/zvHpuS0Xatv2DSwbwx7wTmX5NYXfhB2QZ0/HXzoAbttJl7exz
rJIA/3viUEul9YiEBvofeooDN1JGYRBpTj4zK/QIGfQbydFMc6TVO+JKACXWYaIsejeDma9lm+TF
9OjAFYdzaBHFoGsEWKOdbyL8bHYPvrungIN4tzB7Wb1V8h9AnY6+ejZ1Pd5xAsHcBQ+N8q/dREkA
sc8M9vDwEpI/SvB+BskfNqNLRDWzcIMTvm+/4itQlFQLhqS8dh54Uq0gvYqmEiAmVF/VgPQ0pZGd
OCzD6wpdP5qZbCmwpWN7qD+BzkCCON+PCgnbP/h0tPPzFWQAv7+nfHiJU4RCv42s2Hy9pYK4//p2
ysVfA0UV/3OQsdUPelrm9i47IupeOZYUyH+hQGYvRJ9+il8CCkLbtAyd0DOQcNyzts0yXIUgiyiv
sPZ0DQ8iNDbvIgbZ/M6XPs3Ph1kGmHUXXerhsMctsoBV5YIMBSp5VxT/lIWNoCpXcHD0kiiZJ1+6
m3YMyGpFF4ZbvwdBuUCexe5nvzP3s5N5d6Acm+xI6sgPmfixjDlWBgAVoSTWKwRow++9G9NcNXL2
fHxHQe1gzapt4W57U+zpwxSNEfkENgNSjY24szGcXXGSqYkU/LIgY8ynlld2zzbLylm6uKu3CfjR
Cbe7nZZqsWDSnvy8z8uTvfJXN72FWV6P9tMk+y98aJU/Qzyx+19LHGnnKoUDj76UYCfoqDWTs720
AA8gOi+iGLILDgRmfFiKbBNrZWD1f3yk+gjmEyhbljyPXRh7U7Yar81/bX/w/W0OHnEtTT7uAeh5
0Xp0ciVx+RKexLiMD33v8OyPaNH2yy8bVLml6WeshJQ7UMr4wU3HEj0EDTnIfzNBRruqcErNTQtw
oHuBys9kb4vHvIc/ofXTL7BFLblpE9TGk9/W/KgHihW309jmo3jfIj1BjWNb9rdL0/YW1q+oQtC1
Paksfu57acKbcwc5MC8cxe/WDANG8B7n41l6SE7RgZ7aIn5cp/6SAASuITiPFOIygNn+WJGF4u8P
yHvNHdXbllx0nF9mcFFyqNC/hHyod4zusSg57JbjUwHhGwKUt2KWn0qgY3ovBk9RauJe8dmWrI0m
JmuA9zlwCaAecn6B4MKld8gxoq1rwCVp8dQN4M+fQjhY8kKPZTKQEOxqSdHvSOoaBSlMdpo9wZJ/
AXCtPIB15a42CJecbcUE9pZv9yVFa1HSFotwn/vhjs2VTGFV+ct2xvZYtk4IlrjydcqSM8YSvLpY
DdhayCBjR7L2UXSZxH4XUGRnHFRNMDMvbRKDrtaRdSX0EdtxO/aJ2e/Q1PO4ARyURrcz3Ux7d6QR
RbeZACzDyhHimcpwjKspIUcFktNDyAgDQ+nAWKG93/XdnjD8m7yFQBsiQkgszsCf4KuyQ4WO129Z
YDffbCDjsqzJSBZAT2AEDfquvSoTGRCazJlXD5Fb9BdeVS5ljdkhTBxKMe8F3ctcB378ZynWlLdT
h6sAXfMwL0f2D8CF3D4M0Yt9ynooxtdyxU4DjLNx2OCREe+K9ZeixdCGSCvEqPjxHJtDQanaIYsb
quoUxJx5I+uqsEWADBfmbJ1LyDqAt5l2Q1uEZX1ABo1lq4DqQsllBKczMR7IBJ+naePf+Pm4vy5L
hnL4kvYI4rluLg4+/DNykeFTYhHTvc58HNaujqAaeplxI2+PXJpJ0H8Ab1JV1F5B8Pcvjw9p6gCZ
5va+pDZaHgQ/xgm9DlZBunfI/KBgGVJYSA9ATMM6TnfgDfFX34qOt8uTM8RDlhxbDB8DtKAC6d3t
mWjUcwXZAbPscxdu53FlIEP0jynmznkpE7A9BlpILJfZcnN61q8UhmEgCA6FHQVfAbcHLF6OA9ie
HyuKmGCV6RjUW/jm4cxJyggSWTBJpFDzkjYF4kxyUg2tig6Nt47ifyPGcE17fQPRuFz72qNmr0CN
jKbjVaeax/kPyCfAep2KSbX+dQMDxdqTwH0Ih90W3nhvjuEtqAqQRWAy8mwP9Ga0kh+foHG81aW3
EepGOR8qyPMAFJJ9gVKUAega8DtsCPbR0WPFHGL0pbjlC88mNP3YUmH1QTrpv7Uf8V6lpthSYBXR
CKHAUQBGz2oHQJv/RlQDrocF6Mi+lQuWFI7jPY+yLIKdgYVW/b90VSKL60A1yBSs0/g4/wlybbRv
kEew/gGTsudZOeOcfvRHO8LBTlOZty+UDM6jAtMF0sM1hTfiDR5z3GdNWCGYA08UZrn9A6qakhNE
e3OBqBLhXYAn8Lq0+oy7JEzozztgOgVY6AX+AmW/Rm79r+93Q90ZNFBr/xzLVojhxLJp3BAXNU6J
Y29tNya4axKLv/oGxA9N34XPB3WP5WQKK7BhGdkjjXF0HrEFoNMbDj2AupVuztR5NyvwhjKJRhAm
5Z62vPg9ZC2GxXIrCEElcocacZ3HO1+i7xUCU6gEJoItgTPIvTlRdxwjSrfcIDU5QRLForLwl2QC
Vmo9LP9yGBHPuK3QcgfA2pcOoTCIXJLj6pfX+din6E+xXdVMJYdeGq+d6MFRa5Av0mz3+EepP2ON
J0CBDWrrcD9HyJfEBoG9HjHZmasg4qeYuhS5btBQLyZvhnbfAcw60RalGJUVP8HZJXDPYgl38QvS
HBJ3q9hMQ9VictnyeyfwRLBeMq9Y72uWFRcq5EVikR4j+FVbMJVOx/1xmXM9F3+QKwmk6GaG7uuQ
cNCa7dye0ImG/t6oLsmwWy+XlGGMXOEZsH4sTq/7vUSLzX5CvIDJOZ4Omn3jj5q1rLwcYiKqHH8D
jj0mf5PBL9pCzYHwlgI7A/6pIEOa9VesYGF4kvPGCt6MPBPpcYG+MR/fMf2bpc6jLRr/2+ySqW87
4xTriyVdQlWdW7x3LzgMqjij6WHzC7jEzSylwvpF9won8q5P63YLKcSvnK0bZWWPBvZq6roCDAee
yiN09+ClhYpEXaig4CPeyqswtYSE2I49AiBalIQqaaM5gii2m9Y4rlCssZ98N277AmNhzBgHPCHi
dep8dhZYk5wQl9qyiNgbHELjz3sKOr+reMcVtlFMOsV/0wPQz+vUtSLcjrZr2V66bbSC1wPaJXK2
A+rhJ0mW1qFSddEQx7U+aF78loZP8x3Q7xTg79yrRWEfNwbqeFFqoki8g5ugp1CtEmzglFEWTWZq
xkGku3mxeAYDg1jdmvGJoO9bfQW3j0g/BLQ2oDu9tlG0QsuTLFHamDkb5iZYnIzroSHTBmG+Zd32
gBnaD9gWkbzo3NnoVpEbh6OY/sDaVLLTWhwuWh5pEaABqTEx7/KeSRZIs3QI84WePhjTOQwsuLR+
Yl2FTQ/t0bXkK04cACbIj6EqgGIvJxt2ivZ0vvI6y6wdqzM3eqiMQTZleZXoOMTivkvJsrQvfQ55
c18heLtHApSMWlmMN/mcLkXcrDNAwbHJ7YHbFBeL1rwJQ1YcL8EROvyjSuGwlQZNfPE9M6wNYP9H
XVVyFEpBdF4eGURyqea8iEAnQb6U6BJtRiYuamDCdhdq/bLKJjcMY0bllPTtW06MVqd4w7y31aBB
uL6D5M3Hr4SzSf93jAshmBVToC/hKYwwgYFWJxVQD9UGOZvrk5AFMBwhfByqCSQ5SJGIdYNMq7UD
z4G2qtiXtXSAcfO/u8p0DrIIhHb4G9DczE9wIUPpug/4/0szI0ECqoRpXbBJhu7Xrtv7Dg2PHsu4
G8lqqrBBZMAb9PwtuVwFu+l35uFHl59VSOnxoZM9B1YN55W4/bNimoqQBZSrnYEv7gRWnkALYeX0
aWutgXvOlhTrgayWgwcznLAJaLuuZEnHEV8Lx54sQCeWYd/tKW1FBr7A5G618kH2XkJyIPCTIBuA
KgAygQarFcinLXcyevYR0yklj2bVPnunGoQ5r1mxZhYc8GFCgiMhMGhDBWXbQsuzsACp+kfsQQB/
bRZjIxLu9BTgwAxVRkuLOxCVqgjnAkEYFEDAmnGimjHhUbLex5aDMcQHPJLtthiBZxVlZ1m6w9QR
96gDjxXvw6zvN3Q0raxUxlP+vBooBAzUBVEPHrBLiqWNwTlaNGkleNgcwQUQdap2qnIYBkSuwk6C
tvIX66NRdw0WNxK87PEuFL4xvIg+rVdPeDJUQMrVAaJ2gQgpKiMEeo1XtduVir6KW6GEgQKUxPMD
Xf+HsytZshOHsv/S6yYCiXnRm8ebknQ6BzvTw4bwUGYSo0Agvr4PtXolpyCCbVb5onfRlcTVGXAT
BGtl6LbNRTh0Zs4gcNw7MeABM8OMAiGNcOxnNM/ZMz5YahcER8hdALPgAphRom+cBzOwArQaIQ7r
A6xW/PFa9Jrw9Te1Td1CxJHMvn/EJCJJOCWo5/iTxJ15/z1IW9FXx5bllfMIfJdDjsEgAzSMGnDI
2Jtb2vCnOAVMFBbQXDFk8sQTF003/GymzvbR/sClLYsIkFY1PsJnmIvVRyuRHggY/khBY32ouDfi
k0xYaAUvmBb/G8z2mue+Kzls5joUOxnDBv8ZX42y6UUbh2goiJwfOxM6QrgjLXDHnIU41PgFigVf
JwOomS2vxkiYKGdIzIySyw9NCoJfc2ympEu/4KFdjH+TT8HziEuy0TgJzymS6Yidj/bfcZJEt/RA
sqmneE8wXTFQM6NH0xKff0kdADiZSlyVAAY9+mhspDH2ME4pIC6ArTrVH1y7VpZzBq/PBmSY+DZp
0bLo6lp872qa9lew+zivjrXImG8cihL99NesxP8GcZ/cLg1gvFL0WX+7DmRC8IUy4V7XwPXN0iMw
h5bkeYgrQZ4PIZkDW/4CGs+2HoMW0JsXsJBMNuOCAODdf/DViSl1SM165E+ACwF4eQQLZUyeJTD/
gDD7Tlumj+gFFPiesPIUUEoej5Q94KupycCinGpjBiXQQN8PC/aMZfaOj1bnvJbS5s54cnCflYqj
DzkT/wrcASTkQZPI0Uk+Qb088LKwnGJQgiceLN0vNEpRCnBnSfL7IsMplt15zLraRQSRrWPZjThM
HJAVYTxVIwCvjwX63/Uz5Fp8SFpBigMfRDFoKcFb4aNTtig4JNjAgKgRkqGbSIeg+913vpnfkx48
kORS8pZW90ndAUwC9xez9ZMG5nlstrpHVsTM4WDAAVwVm8eCAagF9IdLWFaDA4M6F0e7guAIYAcy
RriLIwDvMKByUs2LGw42HXygeQF6PAC/85jT/jDMbpIxXDTJIvCnY45EW8EvgSs8eEafEuAg4EWL
T9We9ALKYbQOcL0VENhZBKfRKzr3e+IKNG/vcXUJ5PObw9Hcz+FQZuJ74wV3l7GZpX/Wqe/vih74
VBUkqAMHrkS4Qo3G2n0QfXpGdzJ02/qrmwfH9Ue8qzyARyjKA04tqU+dHC+Y2rD6tswHtNIDMLSF
fVp/wrsEe5+q8gOeGVeOa5MOPfdP3JqvoKduePtqxu4rugPA/lZok4DPOs8EdPf+WAp2qmx/Q3pQ
N3BFeGAGvC6tajADCKAoQ2WF6F9sZF0XWhEdSPFVOmRCgmNnmKhH9yp6vqHVqwut3t/2GcvNaeoi
3zHvHGwpQxVvSJDpQi9///XjJasS/n//Q/4XQFqAZUfRRZPz5nj9h6r3NyLr3qSiHeLhGi0fgxZz
pPGeQUn5VGfi2Rjql/UpqKkjXxEPSSacUCB420VYV8Jm+s3JH2Y9C7KhkKgLr8gS9XY7eYQn4FVn
5Z1l8kNO2n97TGGbiZ/rP0GXIaVOC4KbC7cYuwjH4SsEvJ9G13jAR+uGVKXm1aquQPhaKzKj6TsA
cyFDNOVHgLTPu0auegGZHtQmctziRuDQRcx6AoTxQ5/9sx5cN26lRonEkZaXdhm5IBXTvD4DWnpZ
D63JuGoAhPOdbDiDDAcaxU9G+dmqilcTh7J90Zen3tQS7J8SOBQiKzj+1gChis9TgT4jaYun9Qfo
MqMUK3MB+UDbt4uKNL00g7xI2M+th9ZlRqnWISE47i7z3ajysGnjuw7b8tAPGxNGU06qAZDTstlG
b7OO8uSlRvvcRJtvnkCDazbGv0yOv7SQwCdS6tVH4mU+m1h9SfHRLa0knKlbHfKqjXozKnB3tfEg
3TtQipZJty7AouqitJRf5YzLaWZsyDRq3oFqBwSJwx4NiqSDF6h/Go3pAn7NJR/NfZNftQKavA6W
qIFTRXPNwXjFCb8wYKIwN/vWG9UPqBxGYHJzD3y+NL4Hp+mzO23Z8iy7/ztv112m1U1ljfNEwTFG
0q30lc4AWr2Q9JH6jw27Apy6782q1j9NbzKzrbCBN7iO7poW0h/pp13V5SqFm7EeYgYlxl/GT514
MsmfIv22HlqXGqVw00Y0Zmpj0siGuIfWEY+DgxY5789mAULUNEQViTcOZ5q579L/voa5o3UHMH0V
0X4+FQGAJgsucCP9utmvVHDMi9ie0CeKQMx/cosJQJv2azeNx/U86cau1K1oABGSHZBvM75Zj0aO
NpnVxRvLm+YlqNY/fomGG65RcEADXwWIpVNTx48MN4agEUAQpn4werZRxZqFTrX/cUVeWyZaH1HV
Pnf55wq3i/N46vzp0OzLlOoCZFu4Y0rmto76pQ684ET8emMC6Qav1DHI23L0GtpFuNy+Nlb/PMXp
GT3WMOXYh9ONp2g2G0fZhyW+QSezwEyCjMQpR4/agrGjKf8MdrPxvjWTSbUA8lIQb9F2TSJ8oj7k
YFqUVXfaNU9V/58C3/gA02MV9fzyuaug9eHUn9dDW0spvbOMOkr94pLcLR1wR+7qBu/3O6geKTkD
zJ44D4BEcChVglYy2a9DXQYmRBnBRjdOEko88xsn7pC92DVaXdNxHtDGuxQGrecRSGoBLZUB/DT2
ESj50gAF20Q/GYjyCpohaL+XEh/41PA/G25iGBH0p7shxCWyOxzRrRbj74m6plWdzJnXaDCW0GKQ
l5mBrYC5PeGu/mPaFxb7k0IkqdpIs2a1sZXVBpfluBsFvADyL26ET5Xvqck/2mBXrqdaM0FsZbXp
KxgH2kC9R05XfzBm8SDYtKEtqhm5an+CGxJ/XKApEdDoQLiCloUzuGnukv/3/7JAcck04IyJkACC
nYw++wh91BCA7Y3a1Ixe9YdqZ8jQQQQDm6z8U3rsU1Z/nX2+McE1WXeUrEvcerhu4uGYQOxT7k6v
EzTg11+oZk1RHaJ8d4RKIXGxzXrjqUQLqrT4xU3HYz9v2W5rRq86RXH40olYYPTtVJyaufmAHvDG
nNGFXtbjm/MT1AyBKDSTOioYw10zJKFwGUv4xs6ty83y95voDq5/mZvbXUSAJuLtC25UcftjnRqx
kXzNpFHNoQhckJw8GMpI1pDKY5X7YNreZci3jh669Cx/v/kB4wjiGBT6AKLG/bt7tnAvNN3ZQQJI
7/rs0T1AOaS1rIozc0T+BSQMIEP0gIvUjYLShVbWdHBimU1A3I06Dz7YADUAZWm65car1WReNSzq
JFDIPnCv0TDmF2kBVs0hYYS2+3peNDPHUmaOEeSFIMv2AXzeoztaJ5+bUJsqLw4xN36B7hHLL7t5
t5DBqIs0xkJPyTff+uQAk0WPFGSu9V+gS5Aydajwqwpd8SwiFroVE6k+OlnsLCTvL/seoEwdkPxw
/zJjJzGazxCpnsi3HOyrfbHpf3Pjgx7W5hXD9lH9I9ovifNrHH+vh9ZMy3+PIDdpz6vEKAqZYJeq
mrMTOM8xrHH2hVZX+RwgvHHBr0xWCY9H2gBJ7NVf14Nr3qfqSRS4QpSywbjbWFxqyP/AqhUg7y03
QF345QPiJi2+lOBNAKYegc4Ha0qsNUl7sGCTsT56zWRXzYiKcWigSTBUUTcyCK3Qq5D1w8xB8pO7
3Nd8qpoRGXk+S0fiF0Dg88yT+GMp/NP66DVzRnUeqnB6NMuMsAiqBhDho8lw6EV33Bd8eehN5ivo
jTVTYFaRASDIvT/aZgksQGrta36opkPcEDyGbhxg+2QB9AhsHRAI6PYVKlUKdY6xPuI4uTCTmw8d
Z69VOV6ENV3Xc6OblcphGFdw4Ny1DosS6px51p0bCv4w7rv3hVcKtiPDCEinzaPZ+E6zXzx7NfPP
u0KrPkEubiyhRNdVUWW5YJOJOzTtn/1AbtxhaGakavozUQN0UotWkeWIt3/FJExrY7Jrcq76+STm
DNZx6XDcRH1DV/oA8RgGPPl6WjTrAFn+fjPZUwviq6TDC83BKQZqA+JQLoDHABp7zkY96ca//P3m
EQK2sQYQ4zyyna/z8CebvpjTr/XR60IrpUrBeak6v+ujnv4zYLMz2J8Z3Op9wZX9FPA43OrOLo/K
Cgpa4D8Hw49x8zigmzBKodZQvcwhl437xbh8mEtxX818XxX9azVxk/Ashn6PSCBX6xJ5BKksBGj7
moPmsp4X3ZRRitSJeeMkJvjUJHiY6ck1oKRJLyB07Mu76pZTsRxMBQPzxQnq0DWh7NEUYOwZG0uY
JvGqY04rQN5uoG0dicT6DoKmd1dBHm/f94epfD7ZIMUDEoqxZ/kXCpOfqv4d98lGYnQjV2rVkw6Q
8UldRcnYgrNfSTjbz9Pn9beqC65UqQOlJpf7S5WOAHW27Ajwwb75aC6PvJmP1kJgMUWRo8tGAJgE
lbJsQmMcjvtGrtRp1QGRDoHzKprm4SxriFtApH49tGZ9MZUibbhXBFWdosE5519tu740CXsaZ7lx
W68Lr+ymft1D2w592ihoxASebduE2FPlmZZ8q5mte4RSrBDKKOAp4HP4GTyC4HDgxYcJoMT19Lw/
Z2DB8d8X280gm8iRpxFzsueUeh/cceugoQutHH9BPK9L4Nt5FKcxPsLcCHyb7+ujfn/9+suXxveB
b3M8pITJj316YX4FN5QfLqhj6/HfT/lfrjI9cM44bZjYr/sAAFQ46ZEOrG57I7xu+Mtjb6qJEoHb
V3gFRMK7AxPNhcvCDM2GjY9IXd6Xv99Et+fe7kuJ5FA5he3IwxEKzfvyotSpY/RgDYG7E9mwGoR6
Smo8ueR1PbYuKfS/wwa7pYZCgswjEAGPtuPfDdP4DdLVjxNtt6BM/x64/m6K/+UQw2fXg6qKga+O
LMXFfehCZ9v83hVmNd51FQQD4TgHMrL7lftgvUP/A8LXLrgIsDZIzq0HzUnrgG+hTEYQIRXVZ5BQ
ZpAmvNjyOAlFbsTNA0szA5yvDMy5eeuMp5mQKrwDMglWPEKrJIKMxBHCLAfZwgts/LOeet2MUVYY
8LTFwovlkcVEmKYA3u0yzAUtSFleSOnSJHbcOnKT/FtqfiF5/FjH80VA92h97Jppo2LIBugMgbpE
eMSDoYdmpP9LTnw65KCA3bmB5Jf1x2hegK+cCiBnAQJbBjXOuH5r+0cj+DJ4G1+TutDLL7up18Lj
Se95VR813s+lqGj2Gm+eUXXBl7/fBO/j2PGsFBPHQ5e/TiGRNgDInnUb7RldeGWtAe/RkLDgwmEp
/mIP36biUzG+7cu4stYAkwWCfF3mUQ+AhC/zcOraq4fr3PXwmjmvQsrAHWYQzIixhcCiYWzBLd7E
FuiSopwJ2ADAeFOhnIyxOvWQ2Elrfk9FtnHdpAuvVKszxgUbcfCICPixcAALDbu7i0tv4/yrSYwK
9xrgPZNBKpxHwMJDtMlKylNteM1pV9o9pY5iL28qfGnzyM8hIAuCKZ1+74uslNEQgzsDDfIeADsK
aZgmnGHhsB5ak3Fv+ftNETkCjLKUsTya/f7UsOkPqdsTG+xdjQeIZP83vD9mZZoGeKGQlf1cTOUr
qJHH9ZFrVkdPKSJfQDds0XkAiAwGOujlH3pJwR2ZP3Ce7TphExXu1c016EIErzT3X+3ip5+9SrFv
DVCBXiNE7LIhxxdNPS/EQxs4dPK5G4eNyah7r0ol1ZglOcQzse910wMkbA4DPAQH+COsJ395f+8c
NlSIF0givJYOug/x2BwZqOPtsA++BKnV/06ZrjJoE5sYuef9dqEPN0KVbt+glQKFrpdB+rQASxld
BzfoHkWZPK2H1kxGFdjVQH43sT0He5EnTqXDPhjwKAjq5FxU/uv6I3QpVyoVt7ZWG/Auj0xYT32E
ZRh/lhCn3zfTVWQX+rylj4YPcgMZnLkmd3XxYzST8/rYNbPRVWq1IzDdSKDXETXQym4acUq9Et5x
+7AmRMVzSYM0Rh/PZVRCM6CBmGsGx+F9I1c2PCi2Uzq5mI28XUwRigOU+g8+2TL50yVGKdPK8S07
BYcp8mT1ARYPn7LOfU68eN+Gp+K5pD15OQzPsJ+CygsRRPAm3Y1i0oxcxW81JJdxbTR5BOLnBWyc
CzhplwSij7vyroK3wPI0usaWfcSt4FpkIhpmegGrZd+Z11nq+GbbS8ENJU4G2Tg7yz+AaXkuDPnM
i2IjvKZWVeSW7XHbB/+tjyYsB42ffIFc3saOqsv78sibkdPGaKhwyz7KGwhBmD9LsH1Tu92Y7rqB
K4UKedRFCQsnDXw3Hejc34Pnu+88rYK2OJSbJqfHGiAc41znXgg/qXMPMcn1CaMbuVKotlvL0gxG
CAE28gsBrxnq+tYWKluXdKVMvRFg6cSQWGAK9rCYIcx98ItWwS6SBlFBOU7tdKInUx8F4pNJL0Xq
wcfsh8zGjbeqGb6KyEk7q/c6wvMIWtrHrLAuNgA/pYhP66nXhVf2VdxGck4ohm+zPxQnUwt0Ol/s
7A/YSqkWtIbgLMUSOZJvmfHHmL7DzHPfwJcfdFNLpV3UXh9jkelIcTHdOEple+oNZ2MV0OVFKVVr
qvBp7WKR4cb8yXH8s8xwgKTzBmJGF16pVTHBR49YCW6CLRLOPnsgw3dQcq/7ckP/m5ugsHqHd1kV
9blzYQxiIga7QDfutC+8Uq51k5q5i34euu5QW5/Ksz2xE9Tz9u1OKm5xhBYdG9Kmj0qjiWLDOcLG
/Cv0A37sGr2KXRwq2NICQlpGfmJfRc3PgsUfAnfrEmiZ2u+cri3lCAyISRVwF/NyMPkJWqxQ0plO
lQjuIAr3su8XqDULHsLocmwjM0zfiAGfPg92J361cfDQzE0VEFV0fkI5TqdAd+fHabJDz+jPgKBs
LPa68MvfbwoXQsoU8MilrwQ3UpbaAI3DY42UkDfZlx6ldCkUNEuBu+Go5AagkmhI5ixycmsjvO4F
K6ULMeCibwVA/NC//GlWX+Csd9+V7KlPvI0C0GyHllK++KikSeGlQNBMEh6eYI0fWsJe92VHKV7f
S7hXZX4fGWjT5LX/sViu5zcnjy47ym5rW8XoLO700Wy5+Kgnd83YwxVEhKXr7Fs7VXgUg3y3zIYW
W5YoDw30Pwx46eXQDdqVIKoUcDInvgiWxXOGWbr00hPEgsChcDbOC+++XBfijsr0ry2vbRg2Fji1
NDCjpMYHwlixUbu66MrgIVBZQ9LKw0Ft9t2o5XPdH1ruB7925AaDV1YeKHPV5mD1LIIOSsAeGgty
mJBDXQ/+7tRB8OXvNwsD8JApkDQ4ZHatd8ySz5YU/0h882SQq9n3BGXpySGHCtNmUeJWND/BcjF3
ADMwDxX7sh5fl/3l7ze/gEFgBYokOMfy4deAi12c8ekWwFkXW1l2cAtd4vomBuYNPqmF80aLYs9y
g7wry0021nBYgIAJSONJ2ELj0MJF+r6EKItNVcGux4qhrWRBieIIu0JraOlxX2xlpREjAdLV7HGu
hy7YvKijs11fUiC0KjUKgaNU9oBuRLmEqJ8DgAGMoujG1bzmRaqN7LKWkA1MMAlZlYSw6btj7daV
vC60Up6WmF1IRgGjHnTNQRJ6wDXrRnHqQivFWUBgt8wYpl/Ts5Nb8hOsq/fNP7WNbdkNHFgh3x0F
gQ0rIvvSzFsADs2S8lcLezLg2DhjasMR7NLSR2M+ZLN3kVtHJV18pSghMz52Pfw1ooxEVnb0IJvX
Qt4URLj1Of7uWQkTUSlNSKVDM9d36dWq5ffeKB6rAgRLiPRsxNe9VaU+48KFoJzjoIZE/kOmJDmk
vfxn39iV+iQ+DEBzaC5EXnypk1/4uMHTNsatyYvawq78Dro8Bb7poSl/hcIRtN8gB5oZ3tYhT/cA
dR/FJ73Z+ZiTQxDAfL45cjd+gjHQcT03mryrNGUCdSFTOkkR+UZ2V6dPcD7ddwBQm9k+jL1yU+B4
QWpIukkcYzrLzjb2T92wl2zd7G++AQH23ETaZWEtAlfw/y4h/b5vHVDb2BB7BtUjlQxyF1+m4rlv
9p241AY2bMMM2DdNZVTDLZO24uLZzXX9PeqmiVKfoLL30NdcDhQDO5le8gANvCOUwXeOXCnPAuaC
rUQzMspb0JIPg1HSF8h/bvVpda9TqdDM6O1gYkg4ywqocE93VbBvj1N713B5SDNuMKj/wMQRNrAn
Gk/7Zonau4ZSWtr13YTSSWGAM3QfjYBs1I7mbap9a2qJCqYOqEqWJxYEncozltwH3xWv67NFs1uo
jWtwgLI46+I8gojeI4XnZV5xKM/57YEEu4B/rql2r+EAPyRQXAZH0Hhy3OeAPHfy677hL9Popvrj
WE5ygBztFbdBkGL7Ar3Ie+jxX2CHdlp/gmZCqrxjAk8LaL7i3AXL+jMHb9Kn5b5SUjvYJjQEPZkX
gA8s4tOVxAeGtXNGKlU6QIRmZhamTcY+TlNy5DCWWM+HbsIoBZq2UzkucsRRT95S68ji9lBDcSzb
SLcmvNq6NuEhBtsfL4+EbbsH3kNQDSKH4tp2dXrpIWB+Xv8ZmrpSW9iCWlPgNvgsKrPxY2MHn2CK
cAZ9fd+rtZVTr2f7FTy3seVNU59FU0DghuB4n9bHrpmSage7g9faZNo+MBapfSB5FeZbImy6rCx/
vyknWCZ7BAKmRVT0XjjE6UlW/DiVW+ukLrxSrUM7exB2H4poyNwXv/md2MaXfn7elxXrv2PPqziY
GxNZaUh1Nkvz7DvW23po3biVLRXirLALavE2YYyN2X8a/AiaAad9wZVSNShkFGWLFZjnQWgzGk48
O7f9tK9e1c41g5601y6UtxYaabAdBCiHPUgHDj2Ju/ELNPNR7V47wLnkbYPrcmzdb+iYkHuDFnLj
OKMLrpx6pSXd3FxWeCyV8A9Omwze3KW5cYmoi67UKXxnE8iQd0UUACqWnBMO+eISWzilbAN/rXvC
stDdlFRgiBqwxYFcS2tqrwls846x6Wx9dGiWS2uZsTfRKVAQCa8EuVbCeoSOBz7Kih/Cv4fa9kb+
l0z8dXcAuYnld908IYfR9Axnry7K6jenDO3xczV+aM2nHCo3uwrAUgo3cefGNYeER+Pghb1HTugw
R6KtN16xLkVK8drNNPYFpDWvlvS/Z/wHrBHCYKh/JnBmXf8BulesVHBd103pddgSA/D5QlJTHmYj
jTfSo4uubLjBLCGsmvsdrp2SkLnZsa2cjdCa1Khda1dk7SBgrRnBIp6gZ8rhbMkv7SaFR7Nuqm1r
yPdmXj+PSD1MvM1pceh0f9pusO+Qo7J6k2noPXhc40sHzghhjxtvCAcXG9uJbuxK3VoV/C6brCjg
lJOHOL8eTJOE8bAl/KZ5qyqnN/fgu8RoDoKmHx+MUpysMtmYjrqRL4+8qdgeZF7iyR4ntMp+Sef4
hLP3M/yhNiaNbuRKuUIXVnp+HKBXWPdfIcJzX+bmxgvVrDV/0XnhDt2PpZFHULU/tYbxWmT1kwdD
y4MPaYUutnZmSClYmBkF8Prwy8jypiMoE4/pXB7SOd04/OnKSqlYLhPqD8QncMex7w0neYRhUFjy
7mPA5Ov6kqN5xyq/N4YB95gDg3GVZn1xjOB5ZmlYxea+X6Dye0EEhdsfToMRB5i0SaA9NGfPXjod
GLavfb9A3XlNg9u8acm1SMc/CzjrMHsfU1B81sNrZqnK9DWzqm0cF0vPRJJ/pFH9SFiyM/TyTm7q
q3DjtAyqFLhsAgGBpXcTb+mA6Ua9/P0mNFxGYe+SocXXy+oL3OzKQyX5z/WMLAemdzZyotRtD0Ra
k/C4i4YuOwI3CTFv2LsJtzh1lnlsA+vq1Sbdt0gQ+t8fAnJf3gjmlhF8if3T7OXdMU3yDciaLktK
+Trw2B5NS2C/hZXYPdSwUGmkfFpPky64UrxV7MmyNXDemSr/UIz2mQfFaT20Zl1Qqb6Exw46oAYk
rpe+8J8YQkPNdLRhCLseXzN0letbTQacbuAoG7WsFYcE9ux3bGjZeV90pWALt2tTWmHRhNLTM2zh
w9E3doZeEnYz7ZMEhs+2bZKry2BjMrXf5mkXYQD0abVYe1BxZWqhooJfk8Wera7+sp4PzRKs8nwD
Wnq+Gbgs6hoYHn4h7ESCf9ZD616kUqqp78Ahl1OEnt8kTR54zz/ti6zUJUxRmiyOPbRX82/OaD04
Nvm8HlmXDqUoc7fK86T3WeQWn+L8Y06e3W5j0Lq6UUqSubDHhPYdi7z60coe4xrWkxJNszTcMXQn
UIm9vjnI0SQ2i1pzPJLU/CUb9+SRZs8XIMIrX7DgQGI3yq0iqscAom5xsDg57RKvRXClKivpeqmD
G370mPpjPnQdfEiCUMLkcWMlf/e94gFKbTow+RkcDv++2KRh4hlH2DeHTmFurFm68Mvfb0q/7cpR
OLCljqhp0euUzuJ+MOwSrNZy6zDzbjXhFyx/v3lELlpYXdb/5v9xaub70e/37BWIrNSpaBvaDnBq
jxzYzmZo4A4B3ZiTukErhRoXU5WOcwCUwpg9+R4trjKumo2rELJUzl9nAQxcKVa40BdOADpoZBjB
fQrDxqT6CQJqCPfqMB2HgwPnG0GGo8/3EPHwwL9KuLUdMEyxOsC0cczggQWftqvX74OiOIEKYYKf
BPz2GKap1YmXSTgwXS7qXX1LBFcqmLYVSKe4ro/gC+Q4OPQ1d8Xwe9fio8KX6AivV3gKQdWdwx7H
n+9MMnyYebozvFK+ZdtaaJ1DWbYkkST3NHlxdpErkRWldC0MWjixiePG1EL12HqGr9F1Cvyv+xKj
lO0M80PD7cciEiJhoc2t4QxueRwtbrCX9Ue8u7HgFyj127MpCMT47274oaGnOSUHe4EEDBtr57II
v1NmKooJXJwKHfUEqmbuuRnJuRSfsipkQ30oPPe4/huWdLz3DKWUZydL/BTWORErXh2jO8NJ6rwv
slKzHg7ZcMLGEuQByHAw4TZwQj9kS+JQM24Vz5T7WTdbcYyNy+5OcVwf22mr5a0LrZRrk/mCZtCo
i1L4BTsBzI22ujZLhHeSrVJyC0ngTQez+4h2LzM9Sv9E+McseBg7iBr9WE+7ZkdUvRjgO80G8AeK
aObTxZ9s8+DkMCOs/S0wqS49St3Cwg8EMZiER17jBVfA4Uh59JjBxn1blwpw4imYc3D/LXBbIn5B
+vTNgI32RkXpkqNULLFgAN44WC2L3v3sWtklGH7FEn6t67knuvjKtjvBLl44CYFAoMmy710wBPCH
LNlplBnUZAIGg9chbeFNSr+DfkjCNsZ2QFn6W44dCyuRAT7b+t9n290i3urellLfIknqGoKU+BaY
fhs1Kw+BB0P39Z+rWf88pcJzw7eskiGbc3vX0TAol+71/Sx3dUqcQIVEdV1uN1kFeb42bV7ymZUh
pt18Wh+8JjEqr1fCiJ5Kq4GNS3MoMWRbbunyadKiIqF6+NI7tEVzzTdxT7Y8Asaj31nALjBY3DgQ
6Z6x/P3mUErt2CkbF6kP5nPbwaFyPjXJ7zn+tZ4cXXilxmWVmkQ0qEFC3qAF0afjgTRPXbBLtQxv
dnkpN8M3hSNnCLvC0qWGpBCcUPPHHObe64PXvVmlyGVpNQEsuoqIxuK5EfKepsPW54wuMUqB1xzv
1vMwJYPMuStGeHwnzXROyu7UjHCfXv8BmlXEVWpWpvPQCQI8UGfE5bVISBs6pcjgdpDk+xZZVynd
JLMaGLi3RSRli9U1KSrXAlFubHY+QIVLZUXFigL7UMRxyDtUbjCd/Kn7sytBKmBKwgux8GpYMI3F
fU3picOIaR43TnWa6aNCplgdZGLMJ9wnZjBdruqr7drX9XHrPpxUuFTeewNqyzCvjmjDJClC6OsV
h95x8YK9h9jFgWDOQhhvRm4Z7FvoVPiUAeVEgiteHAh6SK/ADr1wy427Uc1EVf0aaD+4HmBIAAfE
tDsCqsrCoJpBSs+q9LieMk3BqfgpOFNCPAYUnKigFzb8bshnCPbweEsfTPeylXqGpzClTkaRnME5
5O0Y4sJ6o8R0yVGqmBrpsLQnFo3A4gS/zis8449NW2zMJd3IlQru0LYeM57ye7CQvOCVy56X9y6n
wGuvZ17zABVKRTIjT8uyQmqoj1296sb5MMVt8XNfeOWUzdjk2Z2R06s9kQasLUMcx6rYIszpBq/0
tabZS4axwXvlZQttsSL/uHhe7hv5MlVvNi8LHSFJK+wvEwx1vdR7qwygzPfFXibTTWyYDpG5DDxc
vtbjPyY65teFNrfn4sMJ7CVZN8G5Z7A66wLzatTdmxBTjEZNu3fkyq47Gr2BBorJIgEhgMJvQxps
oVR0L1MpUgEvbGO0kXA3GS+5Xd7ZMK3fl2+lSEeg7JLJQqu8qs2TGeefa7HFStSNWilQr8fND5x0
yTWnrRl2ddOexWRvofk10VXQ1NTCStlZevyJ9CGqVYZiZPtWdZXum5Kimqw6s6KYmAAbiXMn5SMv
yo3NWzdypTSZFxgxhOZx9EjtH0Ux/nYIyAjrr1Oz5qo8X5p1XAYZ2ngSDu1+PRxi2zg79s4lUYVL
FQGrW3zu0qtj2c5LUYn0UzPMW5YTmq1OhUrFLLP6usI1VtOTQ8DFKfbaNzO5F1Bn3JcepUbrGn0B
QJ7J1ZHGQ9F9GOf6j+TVBolV091QOb50osIIXHz3FGhInnvfGULYvYH/ROzm6PI5DQM2fm1HsUtY
DmYlSvFm40yhmN/j55DkZzXAt4TM8et6qpbZ+E6rxlKqF7ZyNktmnDvsBp6K4kjJbzODPvwh2VqN
Na9bRU+1U182g+2RK+nKqz9556r2o5q+SC87r/8GTaWp+ClA72BhktjkGnPCv6HNN7aHjk3+83p4
TbGp+Cln4K7l/zubhvbYwdabT+Qj0DYb4XX5Wf5+s1t5hWeY7rIMuQn7CNHPg3DMTxZuFmizdXOn
S5Cy20rX9V1eo4ELi6D6JEB2fZydeetaWpef5ak3P4AsZmkswV4uc/fQJOM/MWQzSb3lXqwLrxQz
n2SzOG3jVmFIwqKuXnq4qBcu38Dw6HKjbLrUtzwjtqqFBxQcROKfUxirr08cXWilbtux6IsOBtSR
AHB5PHaukcUXo4nlj/X4uswotdsJ6TXTDO3c2eBnNAB+0dw+17W90Xt5N7xP1Hnv+QPYESX0ACBb
7lR3Zv15MDaSrgutzHnSBcQuSxcKMHV88ZL8Osn60qa7AJsY+fLY2xnZ1hOYBR5GPl+n+lpYv4o+
FOnbjrQjujLf0Y7yhqyHQLcYglcPDmpBIl9ae6th9+6KjPDKfLfcYXKKGJp21BYwoH2YigfJR9yb
PgxbMgzvTkw8QpnzceCStK7QFTH6Lr+L4ZoXpkYgntbzo4uuTHs2D2ObEMwbt5xDK/ZCD17A66Hf
XSsxcGXGu3FTDV0Jl4F2iI8mjSNjko9Nyg8x4Ajrj9BMTRUy6EzNlJhdU+AmEPxXVh9JRU7M28U4
8okKGaRksDPR2tDw6FMIfuaXbtOaQjNxVEuQeIDx2+AgdJxfR+veSptDErwAgTpTflxPjib/KlzQ
NypjqrMB8nCMgDxmH4wu+2rFSdi3W/bduvwrtZsV/ZBneTPcNSwokuDcJbHx/5x9yZKkONPtE2GG
mCS2QERkkkNl1pjVG6yrq5sZgZCYnv6e6Psv8lOnAjO2sVAIl7tLch0/pzhtdmYDeuf5SslD1y1G
dByYXVWe5B6yRDj8lODStKAqcchMuuDDIifH7wRCuFrxjln1kd+uUZl/D6adFGRYavu6Pu8SHJCI
ntVzLPUgypM9VFEfXKjlRxLbTLl3yfjwnAv7aCshKlUv/dWfQBUuY2h9Qdk4uAun8NRMxdO1a5vz
vSdmw6rrKLGaTSPvG/zX3BaRgkaGHH+tbOc6YPBaW8uovBWWXQks9Lx4SR9+7RcrKtZvtrtTbzAZ
Sk+nvghaYTsIvPah8YOIiMswvSrx5vZ/e8cU0YitZdXVo6AWykFOtcr+OyoFdSQgcbVTHjD5k5ZX
VVkMdo/SWsq2u7DoT8R2I0oulfrUsvLudlB8vMS2Dh9rNlllXQ4rVXP41bbbx2aZcE6Xh05bgBRe
V+ddTNTg5AjdIVeAME4Jo/Mn5kxHKgVI2tqOz2kPKtUS8RyWj16ets6j4+5YJcTs/nP/wtCab1Yl
aHeljZMQB8Fp6Vho47yQ8mtY/shLP679+8I9dpzTscbtgLr4HOCfyvyJQemKPWfLDlDK4D66tlDD
qlHx7foRQuKZ92VtPwVqiLoJZ96dvzAcKv59aXi3uv6AjZ+009X9/yLeGK9hvpOsDSPrcGNwksrB
c7C4IptOS83O1u6O/PHQto46tBcIewuBMk0lhtexp692uX27HU2mobUdwB69XHq2hUMW+vOjpqIM
G0y9Vy78OGPa4TWG31lbyjkvyw35QFrbRQUdTqDBz9b9RZU176QcUzq4fti7v3D88f+SJih70CU3
n1Xrf50pO9+2j2l4La5AjCKsviTw9hU3XkYuaNN4KWV9aEuxQy3lV1W/jdW/e+OAthuSz6clK0/j
lv8kFfty+xNMS6xlfAsPdIMNBq20kONlE+1jyPfQEqb11fK99FfWelUGIr+ue6g97IrLfBGUvQTd
sR39P2RpnlsMvHaR7su5/ESWF2xf3wTfc1CDbXSoIViEaae6SoGuCxrt4XBXyz0ZSYPn6EhDu1rL
JRgLBeaO+R79lpFyyPPa7V1hTMNrgZtRSlXtwPTKnR/dTSaSXdk7nNNtpzENf/39XVihFqMKtOiq
dGuyh7mzXy3IqGIvP8aDbDMtbLPR8715wPTHsI9d6p67ViY+UFK3p29aVy1sGe0GN5gw/YG95Y08
NwO73B7ZZBgtYn1AGvAG3arU9cSPCXo3EB79Q5b2oSOCzbRgLfqMlRmHXcItiCfmxL7nx2rb6+E0
zV4L2LDAtRRcyPD3fDqFlMbZ2D3MjbezuxrygY4yzJch9K+MOKnXvdjOA8vKyCX3bf12yPY6b9pc
WyybGmxWQ/9d0NdyeCoPNTkxW4caTs04beE1EQw+eNC99sln7NiS6gjDEciOVtlXX3RUREH0u7R/
rWW+UwIzeLpOnbY1kvV9UOK4mqnHoFgfs6zf2ftMq6nFKNr5unK58oQWagzv5gAtD8Um1iS3guFu
yfM90h3TJ2jBas2bDVGwWqX9+MYYTwIi4tsOYxpZC1bwx0wFAVNoKpzvwKjEQ7DtHDtMI2txajVB
0GYj0kBLtqibt5iDRvj2pA0xqsMEc4cvgKgjBXSbczc74L8AQJLvMv8bZq6jBPMlD1c761S6jMXZ
Cawvygpfbs/cNLR2dfKZ7VpBCHMHQfEXJKDjYfWnHYMbrKKjBLdBKKZkr1IvW0/N+EMs/XOzS9ls
mvk1BN5td8EC0Gcx4GpfL+7XwRsvOCvtHPFME7/+/m5o33YbCLbhUiNY+xQGy4vYxHmV2c7FzzTz
6+/vhp8syULXwnJKUZxLoNGDdg9LZJq5Fpc4wAS578DkA5fJCqOAmynqw0OcQMzWZT9cXoHopUU2
J8T+6o/dG83lzzbzfhxzRi1Cm22y3ZAhq7RCNFHG6JRUfJci2GR2bSN1S0u0YwVetjW3phg07mWU
iY0mt+duyLw6GrAvWxDbc1jeXu0X2k8Q0/J/b4GNw8a08xeGD9AxgQ4vp65a8yYdoSrwjD7F4Ffr
Qvf8WLjqaKhqZtPWsa5Ji8YCLV5xDqcsWcI9AxlcU+eT8jdJGaplaKwch6StaYyn7aTK92ixDMPr
mEY095FByEGBF8V/FLN7nzd+3Nh75W+T7bVsgwY/rhjIb1I3HF54VT/jznrM7jp60dmCvKukQAqW
kMSVUK22GQAp7em2Y5oMc/2id9kGJF4ds2yloPi6PtiLfZFT/5kv8xH6PcC99YyDp8hRVSDEctp6
G07B2sk+8YTdyaewyp1DnBr4G+d/v0LgJb6tr1+RWVPKVChiIutDvfgYXMs7wp1CENRMKp3d4NEn
XRvPlcsPLq+WdnrJhTe0YFPuxHImFHyzKNyraU+8y5B3dB61adnKsnDAUCNp+xyy9uIMSxHVa3Xq
a3FsjXU6NenlvKnCRqWktOllzgQ4spvwty2CPY5vg5N619/fOWk2r8peajxYBdV8Waz85EOqpg/2
GD+vp5n/llptHRboQrXZHxrsuNN4JyiEaqrxRO1Xd0lUv0SBM59vx5ohS3haMPihAmdpI1VaEyeh
Q/k81+3BNdACYFV97/QDElAGtM40/zMXoJoCEPn2xD8u49qeFgHdApbSWSF7+tAX8NCshV6U16Hk
0RCSF9ezktt/Y1pmLRagfju2ZMQyk5b9XarwFc0v8dBMe5B8w/g6ZLAPrC0XNWvx0OAn3VonJR+T
ojwm8WDrsMHAygX1FZa3G8MzKC8fXLr3bmjwHPe6MO8CYAOIySso+GTycE5yyF9kVB67UemIwUGt
TKoZniPyNgJ87TLl1k5lxZB8dLQg9MLcFR0cECxvmffddonzt9v3w3OVd7mI0DvCyM5HmP5J28Ws
mpC2WuCg/cBi0dWX3m9+8GB47Bd17Fqus6yFZPXsheMvqkDcQTyrRaurd/BwpSMHx3LrQnSHwHUW
N7EhycnY8lyzaqeKY3IfLX5rVfbDMFAcT0RWxlnfLlCW9nZW2TS4FrVFwD0OBUSVrry9LwCsUdN0
up0QDMuqIwTrpZCummYFoBH9jvZ3wO/FG3Q6L3SbdjzHMHsdIlhxqDe2DBDWjS7PQ8aeJrH3dmoa
WgtaX9LeL8OgTnMSjioqlmb42/UH7+sx41yN9i4nKHeSS2PjWELWNbbq7eyMbSSX+ofDxB53niFj
6niptQ7sVQywTgF0eDjXr7P1tQzZTk3XNPrVcO++AMBSW4ZygddndQJ6zdM40WTtup2lNQ3v/u/w
IrfXkXFXpWqtoD9QvMqSx451SKuC2TpWiqOkYxOI/qVtNlhhJHIlvls5PcSAi+G1mLXKFRiUwMFt
d9pitH7ez2TcqV+awkqL2GbpZKsskEvxuhRJV8B/cGQO7uQy/i7HYA+dbLC/DphiEoz+Xh2qNFyC
tBRWpDL6xOlem5rhK3TAlGwIzUqG4YNOxJX1WnvW/dCNMQL6dDvCroH6wblQx011ZJbtXCNtlpsD
Yk3rsS7JN89NUFZKuuyf239i+ozr7++CoBZincYlw/5LylfRva5d+Nkd1qgG2uL2P5jW4fr7u38Q
YuBFU/odDg9g/fHEhU7uM3Wanc3FNLwWxe1AvEIC9JPajn1PKSDKoJjdgr1i+8ctg8zWgRCdU889
CAdRJ+zLMc7kHMQknJxkctV8X7nqn+s7PQSRuqcAoKQkI9OP23YzrYx2pu4yr7QdgPgBc6oTab02
XZGuuKWh3rpzajc5mBbjrTdQLxgZTu1qfJBF4USIyMvY87SR4WnmzZ78nmEr0kESdMrywarzKZ1a
+eaxrItHn/x9yEw6TIJCZ53WFcYGGUXSW1UZSyuLFRNvK5Bht//D4GM6Iq8i0BxZJgupHC2pFIfU
zumiSdHzseG1nVo6C6CjA2KwHodLT2jUQInesUVye3iD9XVQ3saE6/oOPLgKfrdhGM+9tbPFmUbW
QlsVYVPKsuapwPNuvHlDnhRsF4lhCAAde7f1sl16hpMdkTSZ2XI3WbSLBPPvw23+fsw22ibN+eDI
zMEJIwd//AIyxWE6dmC3tfANprGS4KPArX5rTlz4T07ovxybtBa3jQWSa9+3UaK3F1DR+Oi02ruO
hR/vOba2N1ehmLxJ/qtkuUTVQqIA/bht9hltxlFB30JGIrbtIco/dB/6H+K23OtdZ+pwhBSlFJEK
VXcqrX7vRe1D98Ho2uNRO4VU9OGqUg76G6hkXDyI1kx4MlVk3QFYmj5AC1xr7eZwKAnyQrb+oJaq
oragl9uL/GHOwfSvn/Vu21SshHZFDzlXb+oTt8W2LwGJObYrY3gtdDOASPzKgnXgTVHgF2fecLxq
dNtB8hD9+KWU7VC880JoRtBPYB9K6MyPmMYP9aPXsowhqxgDp51j+SfbGYbEApUbaCDknsrch86D
v9BWdvDYVm3WgueGqvxGwyypNicdBRgPJrrz0PbhAuMvtAVuA2/OcuBp73ybfc59N4zoGjwBPX2w
RfVfkpx3HlSQcmidsbLBa06ibmiTot4r23/o+Jj79fd3Qw8NUGzrlRmmI9ByreWpsZudmDKZRcvI
tOtWqSwwq6CZNPJtebcGeTTIQ3owmLmWlinbGrJc5SYZCcVF1uS+Znw5HYhZDK4lZmLV/SZbEIYF
9vTsEjRLs+xMQu+P28ObnFJLzmsF5pOekenOEb/6KY/a7udYnf2DRIv6Saq2cki3OehOzeaF8miZ
WPCzFk347fbsDT6jH6LmJqTLOm/Q+imrIQkoaJm6ie14zYc1dD/UOxvQE7M4zuaCk3AsEtUlLUja
vMqD3jOPu+ZUe8vr7a8wrIF+mGrEPE5iBF+b5YCswj2xzY84+2ZNO+Mb3F9vbpigIO0GXo/mGJ9k
oKdWzn2wgJpHWUN9vv0Jpr/QghfvDXyb1gxci5uM6wyPwMEvnx0iBsdKaPEL4pnVagMbtUmyPMz2
98a5sEMaMRhbC95xCiAjjc62dLG20+D6j9lRtg29jQFKVA5hi3NVeEbvU4VtsHV266sm19cCl2fE
3RrKnTvABh8bPr2043DoedBnevtCXcoeb+8CTTCj+4ddlg8AWB6jmmP6EWpjUDbPqT/dycGO3Ak8
Qq3YccKPTcJ0CHrAN+6BF8e5q4bwGYeRWLnLztDOxzHK9KPT7EK+o802LJ8c3yDWebECEVvibWw/
E4ivhlsRec1nsr42rD3x6nmx6mgtH/LtmYefRyKiIffOXZeEa3jnZj+6tonWuYpE+3PifzbekVM8
Fu4anu/20Nx158mpwQtU9CxygiXJtj0GtOsp5T+VIwytRTjL/GINAZW6Y72I7fZL3v5yyl8V+I7y
Q6Jw+AstzEk9IpULsEh4dhd126+NF9E0fb2doUwLqMU5dNtdKwtm8DRS+48qnxO/Cj/lnroU6w6I
yuR+2k5d1fnYQNoBLdBNE0CAiyT1kO3RVHy8GTGdLdcqBzzF2Tg8Wu52l7HwhPfWydsikf3Y/Ow5
yI99hE6aW43dFq7Qirxr7CAOAHQs670uCIN9dBz7LCgYwzLYB5WJCNezhPl797KPtx+m49jbHDIJ
i4K8RhuK+0z1b/0U3g9e/fdt3zENf/Wpd2HVM+CQaAhaWws6O81WfXK3Pu6Uv1MzM7imzpqL92Hl
elUJsnFIEvU+sOx4OHAz9hoMbnLsC65r8u4LgqALWsCR/o87ad7+lHYjo9ndyw6mtdVCt80dUGuA
RAnYxPU8DvnFr37fnvm/5/8PEo/OmDurLOi3KpvuNgQtD9/o/DsLhAM2lSLyxS8rZGgFzeKulOgb
H78AshRXZEzack992LT6Wlxn/gjyuC6EJFLBz3n128MpjfgH403bxusqW2d21QKDOkkbDQCORgBV
7DiWIWfrUHenpLPi2TCkm/1MQN00KqiNPYzbX97y+fbqGGyjo929arFa6oMPwxknJ269/lPJm+Gh
Qa7dudIaPEsHvXtVzUgDpo27bSqSnrnncOiS25M3Da2FterwjmBZLZTS5uwfoiaehIVz8JyjY97b
eZDWfFWbYVUPdjtVOtHWz0dHv37Su3j2ybzVJKvGlC9LE3n9yJOuVIe6xX1GtWiW1pL1iq9NSpqh
OPlrXTyDQz3buVcZ0p2uFm4PGa7LV4qf2ebf8rWJxci+BHZ1VruHFdPKaiGLAjKbGjR0pzkvox5C
p2DVim87jcnjtYDFk0YmLQA78QT4YjVnFAEjuUevbYhXHfa+ZqNbZ+Pgp531h2IPzfV0XP+zFW+i
32Mw/LAY6zOdIhcwoQ4wWuGnZS8jQkFUCYJHV313gVhfh9e6+Dkrb8dUhlXQ4fCkB6jc9Ysm7WXQ
fXfKZf1MguwYZR/TJcTDbA4mueFL6vVbOKhYLXVyaImD69K/Cy7eZrxAhVBAgAICii/EuazV19tD
G3xfJ8ntXGSDfKxBHxx8a70HVkhA274V48HI1UXEHV44JA8w9crmie9mz4CaHHl8gOdoB2iXB7yT
15KlNVRxNYh4m+aDBtfCVYSZ8EtaIKas12l52KCFyYPLMYtr8bpB5pGiT1WAHvyzvz4G9t9Fc7fQ
PdZjg4/rKHhbFsKvFASccpDkuMWD8J2dzds08vUm8N4LZ5H3EuigFJKMQeQ4w2/mlDv3REOi0bHj
Yd5ZoBHDWi62iML+vis/jZmMCrCNkoNblM6Li3Act4WRAeoMFV7Pu/FcMvr79qKabKNFaFhkpKJr
iEUd10gyfj8P1Y6bG/K7zn/rO82YDwTqGL6TlIJEAlRxu0dJwy1Ox473lltXZCgFeg+fibVF7vw7
F+GpazMo2H61+nXHd0zrq8WqVUIrB2hccHGTNMvv2maLPPvvkD8e7A/wmQ4h33zfJ2VZjin6nsFV
tuY2HsjBRX9sgbWo5a0FYn23EinNgr84dG7ieegOXkT1vg+HscoDwEkAIKfspGP5EnGHHzvd6F0f
gcxnCOch3wh6R8ivdvzki2fV/zhkFx38XlYdWSheGdJiqz7PNAiigR1D1vtMR71zv/XrvONjOnL2
Y+r8y7Ktn2ZLvbrTXm+AIXB12DsH31QDxZAx7frhaaTsSZU7FynDzqoj3kUxBMA++0gJXXEhIngK
l+GxtLNo8MnrbeMbUoMOdu/YYrlVCQ46Z5afs/7BzcsX2e8BEw0x62kxy+zadwiRPqjWQKQkoYT0
XMkxgnZf6X27/QEmG2n7bCfqdlg2PGGUoxN79l3IppjYTxs/3x7ftLpa1Eq+NLmylZ86XXvP2xkC
92QnIRhs/x+ge4HkyNAUk65eFmfgxx2lmy7EOt2eucEyOtBdSM5cft1QRN5FOX1p0HNA6EOZHdtV
dLQ7CHtG4YPZO+Ug2Ixk433dnG1OrGk4mNR00Duva6sKbERW5tknPozJsuxB9U3Gua7Ju5OIzJko
yxWpXvDgC6o8ydaKFY0SKF871s4137S+V5d69x9Wo+bAC2ovbab605Xfm0A4flP2jvsYgkuHuueW
uxLCJzud3EfLrqOqfhu3H2GGZ+A9PTOD8+uA93mq/WpbcCVvuXveaBk1o7uDRzTNXotbsIX1gZCd
i/fr/Gx1T6ymP3hX0NNY5XHVTnvKgaZP0OLX6fxCZKs/pLzrzxXzEs/e+QLDyDrsPUez4oh9V6SE
rdFaL3Hd7Dm+wTg63H2tVwHGEm6n4LGPXH5vL28s/AYFCXGwBKWTg4Kgb824C+fZxjX25yyCwMaO
X5rscg25d26ftW7ZF43vpCUQORU6DUBKk9xOaSa7aFHLeRjQaQscHNCgeVFviQsqKdL9E6zFJfD2
9MwMuUEnCC0dJRTa6T0Q4o6ocn32Jyiu13c9P+g4WinKKWVF5wbjj4X/UBJ236z3t+1jMr2230rW
itFGM3o6kuENQuK/eH5MqYDpQPe5HT17sjwHRGdtJLw5weP+zqoa8qTOCoo6+yazCWeQth/xisKf
HLpUkUWPiWcAsPK/DomHX5kNDBsVdENZ5A1heV7Wba+y8i9q5YNi/n9gVlNhV9IdfSCfaWSDxXFr
zrgTnVXuRoG33eVVH5P6eRHzSbB/bi+08U+vEfI+yDaQzLY0HNMpb2PV/B7YPzz83tVBHK5dQlBo
K8vYLWi08L0ym2GZdCCW7SxWAcVML50HigtqG022/yKLcef+bvBdHYaF2rJwqxYSr7UCeSGtT2vp
7ziYaejr7++MtTRr27kbAm6ZQ/SDhTFUdo/VA3XYu8f8IcjyCdvYSj411H/Nhj2M6ceQenTZadGc
Q6gcFLrI0XPH46HNz+3I454+qfwv3n+a2fqS9Z+ycucmYDKStiFvlORuYXu4QXr/jAxU712xk5VM
jqNtwaEYHJDBQthYgHs/WoI8j2bk8aSamL2zwoaUrWOylKyhjIpHpzQMv3XuXYamV5m/zaTcWWbT
WuioLDTIiFn1uMmEfXWaihYtAABR4bF6W8ZTG/6ZB985OCLs4VC/HhhctAAP/BpNyKzAJuSzSM0K
is1852MMK61js5ahXcDhj7tGDaRDW7R/F57z63ZeMg2tbdCozvrBiE0o7eY6ZvnfU77HgW9wIh3l
rmZPNduM20zXro+KrpdFogCUhd+PTVzbk7myRxJK1E9mp5kuY+Dbacf4TrY2WUULZLz0jkW+IEms
JbnUo/eJkGrH8U1Da1Hr22XoNZntorRXnMo1XyOvPdaPAh/UAld23mw5NS4wmWrvA3uu4klW9iEv
BLT6f5Ny1uNFonJhlG3tTw1X30WbH9pKqI7Hqqci8GWGVMaE/CvYIHiHtpRDlzqqA7L6uidTa1VI
+HDtseX3ZP60BXv8Kh8vJ1pk/tcoIdiVOkh6iHRFt5zrfSvAeHzbwQ2YA6rjqKQNKTrGe/lQfu+/
Ti9VwmMJSbdoiUnsRNWJWtHeVxhOJ1QHVq3uOKxE4r/WlJz783JXPm5xHzkRXl53NhWTpbSALddW
kMZZRTqU2Smvl7sq2MMlmYbWwnVqggJcYHiloKV/gdAVqE139tiP7y9UFyQPCKHrOiKJre70NPnh
ny2tLo3sP8u5um/brN6JrY+TJWA8/+tGfoE2JgA03bTM5NeROxEYwJ/a+RBJpU91QJU1FYhe6bvp
3DfxuKpEyvDL2NS/b7uqwUo6qAoFPTQv21SkTTNFHr/I4YtsH2jzhYq9N8V/z2f/PbRTHV1FgQAd
FYOH+hEIm8/AN17Wly0G7iauk/D+EJcFLKXFcy17fy1R5EuXbEqsukjKkjyJobncttR1mI++Qttu
lbPkvuWgihU2KBQAZBMDrfdHSZrTwLKdxGHwJZ0xtA4aKFjTxU37LcS5jd0t4rtbrEdaBmEgPYzt
mqCfyXNTG+A55KgoWJy7mu0RShlCWQdaNf5Q83mCpwpIHPdSnCk/hrShOmMo51Vvs3rEUafsY69h
l2Hda/gymVwL3ykY3UIFs5uOfhaLvErIaOHJdE8YwGAUHUI14eg3Dj1KbwT5TYTbExnt822HNA2t
PfCWvdcVM6E4jtg/wEN2Ek65k+8NNtExU2C3H/N5ghsKOziVyo65Fca52LtsXU8dH0SSThbK20Ip
n1MvtQIvHqr7sb2rxjlmoki27Z6Mf6xqjG7byPQl19/f3UbHsRQzxMNdcKhZSVO1zxUuvEPu7BxQ
DDlB1yUPrLkbbXRHpYDgxTPPk4x1L8vixKwsftz+AtNfaEE7tqPTbUsA5b3+oQe1J8QAnO5Njuyg
hbQNWAVs6VwPUevXLBIoBfCOR1a+RwlxdcaP1lo7Mw+B4zOF6kI61l+29ttUf82XN9DcRITkMZv/
um0kUyhoQUwDEJgHk+NeKzQQculOo9gjXDEMrWOq+tKzfVbBPiGglb1HYyh9JodmrWOp6tqHznyB
rLZ4dETHziLjMsx+3R7c4Pk6eKqkw+I2awCoQJ2jY/axs/+cui+3xzYcGnTo1NoLX5RIEinlr0Nx
TwB65OQLGz4t4R59ncHtdQyV6iE4A34zSLH7lv2zrtAjUVpqTtaFh1FR2AfdXwdUYeqVBzSwn27V
BCjVCPrvr3W3A6Mw+Y4Wu3mG7m3aYQ0sZ/rmO+6l9MhB39HCts8LFgyr5aV8BmN8camZv3NKME1a
i1geSG9cZjqmxVwkpLF/+9v887bfmHxSC1PkmqZt121MWV/iAIKC/+rG3sCP2UTHUoVlbonOW+QD
yAPxmrDVTF1cy8n33pD/LWJ/kMx0PlEe4k16Ri/owxyHn4qXLekSiDAMfwRxeZrnaEjCC6pV1cn5
keNw+1TucXkZ4k2HW4mpgS7yBLst3udt/c6ye1c+dlCH7A69klAda8WLbnRp0XqpS51XZ5Ogsavl
ztO1wZ90ts7GsexumXM/5WWOBOoAiZPvbL+moa+/v9vdrWzKRGZj2nTjCWhwTwwKardd1ZB/dKQV
tHStvqpnREGjnpVyT6KXEHcmD+VUHNt5dYbOoITETeV3qDoKcgIvFkgoS3HXWf6OdQzRpiOsws2p
AVsevFSWW4RaypmM6Ckjzk6eMFlIC+bWUlARyrifsva56WKUIqFcfw/dop0VMExfR1ltQNaD6ZXa
d0jQD1UxfUIB4uRne2RShoOJjrMirk39nnEvHdq/G3nfQym2nL8UwZnkX5z5WFzpcCt0pG8A/Vhu
WngB2mVRxKLHEG4gxflf34eo3OZBc8xLme/HedacSLbuWN4QVjrIqvGCKsjBr5giWqPKV5Hb/3k7
qkwjawEbTNUq0H/upXkPrRBWx1W9d9EyuYu21wIq2tSM4TC1VfOv0PrkOE0BJYKdhTSNrm23dN1c
C8hLD8wpMiZAiqthOBd03KktmJxR23NxzpnIxIYpdcIfEiI5M9vupfhsLd+qWt0re8f8/75mfbCB
eVrMlmFV03YWIASuttjjWwwe4rPqeWxvaQWa12vnVa+cxAbLiurvOft6e90N5vsP+goXGDUN2XbH
LAo4f0F+dp7Hv7kD2kyP/cPVsu+2grbMfd4q+GxbhvFY4KjuXule99goDclOx1/Z29D4M8vsu3Fo
nmqfxXiCfCzq8rSQvdOF6S+0gKYyGKbBxSMUzfs45OIE3qgXvwmiiu0xCxnOETr7KIS482rmeJtt
x0eo6FCvjerhPp/RmXaIF9enumA56AXd2oGKO6Rj0D8dkGiAKk03AAVQlhEaTl9uL7chkeh4LCtr
OekEw5eE88lW/R9it6HftA5aqHeTy3uH4S7pFOQS1E4c2gOJitpLWqf5cXv6pnjQ4j1fZE+2yrLv
lAslFlxrGprhobw73x7eUGDRhco33jqZU06Agi700nRu3LSPXFVxUxSfXQc0xT8J3dumDSuhI7MC
IpEZfWhX5QLphE8/cq/+dfszTENrMa3WfllCB0KXkqqL6tWJrof4x3yqQ7IcyBtJaruQfbGLpGvz
BzpNO9qBpllrcZxNJW7ciw8k4hJ+U2RAm2zj77WLGCJYZx8dl2L7/zjEhTx27QRpzgIAoTfCQWvx
+5jVr9/1LpMqHjgQJFz8tPHyyEJPtJR7Ao4m02h7NGGj5RaZi6i17aTo3FO2C5kyRJROPSrU6kgK
Zv20c4dnu6xf+gm8zULsXGJMw2sBi8vRVHBSjg/U2ZI+f9xoH1G14+emwbVduZk24mcUm0sraBwG
MrYC+ckturtDC6pDsnxL+KtaOhsSJ3nSKxkF9iHtIZ/qcCxBpqy3gmUEVR0LotxfgQfv3Z0kaUjE
Ot8V3vGXMtgW6NXw3yX/sxp/WUvc7q2o4cilI6zYINzGqv/NW+VdUzx2roq76dsK5HOxoOB9DBBH
daiVuy1zho4LXCS5Gv8E9xXjcemhVfPQwSfQX73oVqPz27+2Yq3PZPziud+rvXbSj8M10HkFGmgS
zriDOWkz03vuWbEz9zuVsQ9dHngELcmgh6DqaT93KVHgSHPd2BksiGA0OxugaXgt0ZQU/j6wqoMu
Tn4K/CleJHtg9t6b0YeeidlrR4QVivOqJ5Dd8b3PtXxu7ftua2J7T3zhQ7tjeC3ZKNcZeZhDPSIf
RNJk42OwtJfbucBkGC3VFLSgzgJKfhAQBo/c/gNp84WQt9uDG+atP1WXQDrJJcDgUNZIKlhe7L4h
m4bWjgIEeaAKJg8mkWWEucciPKQABfzKdat9t9+FATy8JhbI3aCS8hoGFT2D+nGOy4APOxnYYHU9
RrNi9YtiEl3qh1kk2/GchW3iWnt1T9Pw19/ffUGuuNi2XnWpNUEwxenvK2gjj0dpGfVHabo6uQS7
aZdKFxXVc7W21njuAqstHmfb7g49Z2IdtJjtvFIUTQPSgKa3y6je6mefi0NZEoNrEZsXXdOiIxsy
X7YVyRoS87JmSbkMOzdrQ0bQH6grsOO6NV27lMrikZI68Rf3B/MlOBvanZz24dEPn6CFbhBmFOWT
bkpR9n9g7G0t1P3koWoIraJkXvf4Qw3OpD9Yg+TFgSYan9BhPsdui9K2uyXimKgVEF1aIC9t3SyF
ha9w6Xbp3expJKgCleP/4+xKmuTkleAvIoJFEnCF3oZZvNtjXwhvHyCxiFXAr3/ZjncYy6MmguPM
QS2kKqlUlZV5vH0EGfZBr1x7YAxl3XX2C9AyIFaMJtFHvHvq242g5DrPfzIomP/1h1/4mueNfduL
ZUqGRcQNqMfsdnzO0yKhXXVc8ge39z7d/hTDfusEIGVWIxND5wks6J+z5tgx55g6D87yqZ93ESzg
Y/RbGOq085Qi7TQt7VcLQlHxysetJgbTVmj+TBuvmQM6TUkhspPK5MMU1B/cjIOqnH6+vUSmn9C8
GlxoNG+ndUpKbh9nyA12WYv3UMYTMqwfb/+G4ebxtcu4XUm9EIHPsLvucazqc8fyjXKYaWjNo/N5
hNKrwtC0GA/BnN8va3e+PWuDF+tV69Rrbd9Z4Qdp+CTH//LhB99M8ZjG1lxYEH9AFrEAw/CcHYNK
vF2GDmyWzoYLm4a/+sMLD/ORoSrnEVMXc4AmxO48X6svorvbtzKaAxdZaUuCbGRCOmhKk/Dsk/Ax
z7ydw1+/6sXsFcQLcscmEyiTWFLaPAq65o23bDmVaXE0j61LFwXIEB5bTyoSATl6zQerTePba2Mw
SJ39o84nqx2KAYdb6f+sMlR0xplvIeFNU9ec1e866LOIHrlnp7x3s+apCsWdN5aH23M3Da/5aT3b
DFLtUNp0s+5QyBnNTfNw6lDajPb9gOatZe2GeZFjZxsUXIbBjaosjVFl2Lf2evE6c5awSa9rn6bh
kdD1TNFcenvmhm3Vy9b+JBv0R4G0vpnGGLTXxzzdgmkYVl2vTNueEoPyKAoXrvu1ZCuI/EHZvQTj
xqqYxte8lQiAxaQFb2VKPPFi7OLU9arjOvlbHZSGO0QvTztQN2zYVc7bFtaAHCya58eZeN84E/SB
ynmXKjkQ4ZrnMqSU1QRYUrLmy9Gb3fvBriK2ySFt+gzttvXHNRWM27htwVjlLTwS46MMZSQra6cV
af6blks+lVcp29B2IKlOYy63+GJNu6z7Li+dlAhMPuVfECBGFvTap9/7jF9zWxCBNGq20iFZlhpE
bRDMgvTRrqH1CnUA6H1up5g2wpC7Kb0KrbB9dq9Xp/2hSwUoe3BLFel3h4FBioyon1hb0DNDcKkX
pnPeMjE4bErmwgUbtQpBhb8eF3sSMZ2qBy+dN1AChrNHL1O3xdRTMSFVEljtmbbeJ1aRjZqsweT1
MrUa87b3vGJKMsXPFlj3Pa87u0zEku0C36O1QnParmJeE9Zw2qpGRRHID+qSqNuV4MToms8qzqha
Z8gElSG7n/z8XeM4T1ORHiZfbOStTcuvOa3VgaBdBNjnYu6fujJ9aPsvt43f4LO6ACa4V0F4UWJk
5aujgs6aE1anINsiejENr7mtK4psLGxsblp7p4nXIJfjT4rJ0+3ZG9ZFL0jz1R6b0IHrtoy+4WH4
3R6nfQujU4GE4ToOWZ8j1ZBKHtnMIycuODp412mridtg+Xo1mrlu5tIVRzHCs2RxKpAKFG/SIDgq
IJz3LdD1p1/EsQ5dQ99rEa1NOf2scvsw1WRfNkyvQudhPXed48Kp0JLPyLsJ/MNLv1UhM+2s5rID
qBaGjiCOgqbTfMzVkJ7ElG2JB5tG11xW5J5tryme/1zSB3v2n922/nZ7xU2bqrmqKICqJQ1M0odk
MFQSQZ5BvvW+egxocLj9E6bZa/dsxmg/lugDTCzAkNx0PBVNuvHuMQ2t+Str05wNoTMludN+JTma
jZXI1MZtaBhcrzF3eRPyboExVkProDk3HY9qWLeI5gwLrxOASF+EyIjDHmdUTsRkx6uSH9twjZjY
BVT0Q73cXFlW3iKHikRF5Z4cVj5ySEfd3lPDQfmHcP6Fo07O7LRtCnuvVHgXcB41c/ceuZ4NkzEN
f/3/i+HzIJwCv7IR9Smw+D8OzdtFvLs9c9OuXv//YujWC1MCpmqcweAiB3lGFpV58fv22Ib4xtX8
FMicBgkzhB1rWaALOIzdtPkwqPJhWf2zjazm7Z8xrY7ms6NXzrMz4DiYZnaUCyK0KT2RdYn2Da/5
a91UTecXWCHoCX4HnODcjvxx3te5CKvUfNZrIalClI/8k0rRvsKW3wODyMpQ79N7RQtm+PcWw3hC
L1QVFJ2gYOAU6lTb0+n22his59/S89xTmeNl2A7oWVnye57R4+2hDbuqF565C5icNWJXs5H8mvPy
s+dDKmrYpTyIRdGu1gxkK2ATgUt5fDrxdHyzpvm+cE8vNhel9CffUsiulxUEsdWdPa07h9a8daY5
cCEopSYjgYlzG3RAy8Z6m7ZSc1boZqUDQBCwQ4jezh05y2AXlBVrrTmo8qxVApswJEFg9Yc+C+cT
BCKeb9uJad6ae6YhVxynDEBEDRRdK//OJ1sazCYT1FzTddyiLSVWGxCoE8rnh5xNF9D777utdQqP
VMwDFD5QYV683ImINaDE49L/di2LTt9RFhNpbQ/uM+Q4TNL+4hTNPiPUiTqmqrObqcGJxWa030r/
feBslVsMm6kTdQBP3QkiEQUATJEe+qYGKWnl/7i9JIbt1BWU0pKNSNgKvGYWOy6Zd+wHwIihcHd7
eNPcr/9/cZMK15qzuUSF1rVdGkGtrDjg7bQzfairJ5WdnaG8jAxKCqIrOY4/wXyxcX+aJq6555TX
YeNOCF66Roxg2qTOgeSbgZ1pdM0/+TIhRQDtyGSU1I2zkqjIYu7Wspj2VHNRMXbLQjvYohP+HEl2
H7Ivbik20ibXu+DfMuM/Ckp92ZERjIa4gjwgkcYAucKibb41828m8o3feH15/lFSql2r7mWF37DK
+sxYeGLOhrmbRr5GZS/ssXcATVwz+BL6N55J0JE45fOu0+UfIaUhrMYVXfJ4gaVZffRKx3lA+rDc
dRX9I4CUNh263iBFlqgl/JnV6Tlbxl2B+j8CSKwLmdf6eHwFverAHJbKuA8J+MT6XafAP/JHdT1Y
Nhsxd5FnnxhJPzgw+D0HTKADnhjlyprYApBviMIHXZw8gkztznlrbhoWcziA8wDZjNr6nRd1dXLr
fqssZHIkzUstv62bZUUAgPpQc2zt4VMK2YsT8cSDyvcdY4EOfPK8fF6nVo7X9g0Ledp2F/GKH+js
HEWVemrwEF3kZX5Q4Xiyg+Ht7S19/fj6R/IIXfEBdFcw53R9h6uisH6uYp8T6XCnAkxRjm8BWrl6
Dx5vY7ruC4sCHZHYen6v0K2O3VxQ5oAu5Ffmsfux3sINGg4uHeqULnmege/qWpF3wyj0euSndrFe
YS+1KDdMyxVgTVyjqgqRO7Ja60g8f6t75PUHb6ADnDxWDi2tMPO2witLWMghL+87Ie86kZ4KuUt1
HB+h+epaZJkvUUZMWms6F/nvkaXnYd5yVtNHaM7aZYQvazrAJkXlRqLuo64jT8vSfQn74sjn8XDb
9g3brGOcitVui7XFodAuonpALKYS7opd0NZARzilbMpF6F7zvwHSVDk51E59qZYtiV7T3LW71eu5
8HJouSZoKgApG2oIYGbbpeINop7rKfri4k7rnIZ443VJCqHblQUJSG82qjWG80aHM82NQv5rUFAW
6cITEht3GSeRy/dlYgIdyjTbNWauwiZRCjhuT9530PXq0Hu0z2I05+1cUZLRJU1CW1q3wMX5oTqs
XLRb2oWGe0oXNXKRFRhg7DIRyg2Oo+DNGdoXy6MabA+IpoBsXLZ/Uo6vRJY6nin1nNQHpUuPvIlb
lg9tBeLy+x7c1kxEFVm7fI6otDubRLQnznI/pHY6P7rBwEL3IKVoxRyBHmfMnnyrmdCjSAYQm0Fe
cKjeUyhcysNKZJnm0VJCxzWPnGoaxRSlZS0Qejvr0oH8Q+XDPN+7hZNWJA5bNA98J6Xi4mNXofBz
HwqPQHK6VMBB73o5BnqtFuSePQsHRDAi7aZY8TE7QZBvVyIg0Ku1Mp9ryYoZz2koLEYjQavb1S93
mZ5eqlXdki9tek0XZbjrHNDKvafZYO3KBPyj2eAztw+5BzCXE+R3XuhI0A7au2QV/UCv0A4KFdp0
QBa2mIWNTsASBGBZ8+BBuWjX2vjahTGOpTfnHRQnmiFfyvc9ig/dJfBdBB07fgANLtdT+MWBuFbc
W1B+sJOhyS8NeHMj9OpuKTa8epRjcO1QcQo+i6xDO5SCGpJVD09F529s6zXB+o+XY2jtYV2RPhXw
rh7a8GjMyXs7cUkWk3E6t8188qc5i13WQ7pni7A4MPygFhgIv2t4QMv+vhzpk5Nmx7mlZ29aj/Us
3xNSvPf5TjKwP7SxL/Yky5FNcTLpJH71kUOIArqvG4Gr4SP0tBgy7aSUEGNPhDPeVeEHOt6r9tuQ
qiir+EE4G7XVV69C6usJMqdw7XCW+ACGpgPnVzserfTnbXs1cOeiVPi3wZZpO9oFrR00Ng7HfAWc
A5iI9FeACq6ov2b9c1l8GPv/bv+awYD1nBkf0do08B4/Rn/XINFEp9mG35mW6Pr/F3ucWx2OIqhT
Jx79PdpWbGVxRrdAZaZpa07t8t5zMyC0kqyGfBqycaPbbkQ5pqE1l3ZJLXE9dE5SBH0c0uxYMH/P
PQCr0VzaAlpnmAecFmA/UnEVZhNwUnLPQYrBdfe1OejmR4LBO4nArwT6cEv62rQk2hlthyIdWx6C
gd9+XFQW5xCTum1+rxsJ01ltGzZSh1XSRc//l3Y9Nj36YdWeKJ4yndY2b5Adk37tJiOLlhDAnyYO
nS/75q35aFChuYMvlp3kwzkdD1ZxmdVx39BaAG9NJZqjGJZkAalD5hZRujyVW9Jmrx+PTGe1tVob
fYwV/CZIH9LsWTbPln+6Kt3w6RtTv/Z9geacGfWx6l7mJOH0AYCrsT714UYQf13ffy9FpuuD5zJN
gyJ0SFKP7X3a/RJZcpWbEGOO2u3H29N/3doRE/99cDmgvyfSW2nisOHY29XXpd0CFr36RIBJaj7a
8GEGgBQ+WqsPxXxZ0dnCoMm71RBrmrnmp1ZtVTRzsPDdcirbs7el2WAYV0+OlXRuCeltcB2MPkf3
G+kj1w8/3F5uwxGgJ8hk11UuGtEcdJR/HNx48j/42cYVZJq35qUubaw8JBi6t8ZDR7wjabdQ06ah
r/9/cbtlwrKR+sXtVs/3kEljw+X2ahgMXE8xudy2mQwwZdE8ecE5JR+gcA1hjGmr5mEwQT3LlMlm
ACENfqCrcU2IjzOO9PEuoBsOahpes3DWElxBZEJglB57B61VeMJzvAa3OJP+hL+vnAB6Dx0YUsO1
7NHRbN1Pp+6uPk2X5S2kro5DLM+7IDOU6dklKpCkLB3srsM+EXkfIFlebuF2TV+gZ5eWbi4LZ8QX
iM/DAzlmSfAA/QVx58TNYbkM3sbVarAkvY8uA2tVM7kVagl2fZksPwbGf4xUI88SqIK22Gq+Nf2O
dl+toers3CmBTy37CArgWfE5zQjE2UCy9HzbKQxHhJ54Sntn9QcfNmuv+eMCTuW6L+Jq2EIEGmxW
TzyBC7qqKuxJYlVvlu6zqzpw5z0E0+fbszccFbqUNq9GS7RgFQdlj3jqyyUO6D6+ZqannDBxXnh2
xaA4UMSTkohZvdO+WWuObIHzmAlvsRMfdATkmfKdq6HdUYrV88ArvGab4L730ey8bvXcG7ZRb5ir
UN5Cww36Ukn/vl2SzPnPlYee7IsmdaZXe2S+tJaRJb581ymoA/7st2qthhcf04leS4pCaz3215BP
RHV4psGjwnlgffURWBZqvfOnO57/vL2xr+cV2D/Mr5bdhY292pfaqw5V9lwX7F0W1EfmuLjV0YuM
Cp6zbFzuBtv/hwO24hY0N1Y76dhP3wOHodxSHTONrF3AnvBKOwTNU8I5BCUiqvaU1CnTG+japWrp
AM6oBFjYPiIFOfbt+On20huOSl0/u5VDmaq5hU5d5qIT5BDWSc/tyJGndYs3yuQEmtsKpRzQabY4
bEA/Bxqa5YccTu6wkfYwLbrmvLQsrUJ5HJF9Fffzqe93vV2Z3jmXTk6nWA7XtYf0oNQUD1viCIYZ
/9M4FwR2F2Qhrg60fzSdfar3lboo0xvnPMCB3c7BYjD+RZC3FVsiX0TjekApfOMON1x8Oqlrluau
hdsagPLGP/lF+zacm3NqCb5z/OvvvohiHWsKPLvGutfyDnXpqPbjgGx5qMEU9XY5pFFsKEoJJxnG
s0w/5u5HIOGz8XTbl0wb6/09deXJqewr9NYPbXovl/CuLreIYw0npM7q2s81CpgZbtWsfqLIeveQ
EghJdpQqPdH1mDfLwZLZRsBs+g7NYWfi0nqyPVA7qR+ySt+NNPyyb4U0Z3UnS6Q1nm0Jn4MnhTpX
3GRi55NQL8Y0dc1wWVXzpbH841jPv0PVv789b4P0DtNrMY7wsAgNWG75Q/HdO43n/NBd1Nv13XjI
L91jehQbK2SwUL0u03aEhsGMtU+7Uzg8ojXJEchXsI2QwbC1euMczcNmbC2cPXQO79syvc/snY9m
vSzDU1p5w4SZ++tb6n9dkP7g+854vWGuYrWiqryajfRAJjH8rFvn88bOXp3zlceb3i7H8zWd8iLD
5foYvMsu/dk6ppf+mUXk1J3DQ7PxiDYtvPv32dA1EsqO4L1LLOKDe5ge+bIlhGwaWnNXe3Un2dWh
fQnW70LSb6BX2TqMTWGgTu3KKa9U1lAnWav+oLJna0jvZIVCpEegtUCj0YkCOUdj/uP2dhhuF72D
znFanpJBAilHwrswH99WfX4vODveHt6Qa9S76ALBZcBQgE6kNz5U3a9K1lHqf6drlpA86rfKwn9A
968Yld5KF6i5bCjqngmbysiD6lrAnVjSn1Ih7xvMp1xlkWeXkeR3svjQoSefNiiUszyq1aVA/u32
5xoOE119Oy9tO+2Fw5I8+DTkX0f/zMZkmt7dHt1gd3rHHQr4tr+2gNlSZ4lKinxz2L3dN/T1J18E
AWzpLJJBze4yrW4R5wpy9nLmn/YNrl3TPg1SESy2g6fNz6z0I9Xuai+lTBfbDlB1RSYY1gvFsUH9
pEWczT9vT/pPs8VrJqV5OZed5zRFN967j/Udi7/1jygDxepUfUyexCE7bIVIJg/UrmiQBS9OXyLS
CLvH0q2ifj2t1c7B9ZY7BbTqgCy8k7j8AnYasB1P00Zt2mCNer/d2gBAiW4MvAPGe9v6RsBCvLHy
1yP6lZXX2+zEgoaMmi9I2R6dE4v5afjRXdbzeGAn+7Luq02i6+Vvkw/HYoWqUIqc85XuK4ty9sFm
G55qOAd0ftchWEg3C4CEFSs/zsPy25WQ0WVdWoBuodrKuhksRxfdhoJyXQc9zoN0aSKl/JPTFVGx
2V1iGl5z274csqofl/Y+RJbY9b5aQPRX5dZRaRr9uvkvThze4N4pB7gXRZdmdifrIqqt97ctyGSa
muuyWijS2QhfwFMbcT//2K1bgalpaM1bG0/g9HLwWpppEZGVojK31SZoGFrvsiNtDsgVMLeJADNN
6kxxkc3xrgXRu+xwulDXBTF5YlfZAY1fbrfF+WGa9DXN8WIbVzVaXj3jxnOHMpalE4t1OtyetCF2
+KfBbgaDnWCI4BrlHpbyQ8UzIL8hvkBZ5AY/ebnVOWwwRb3djriswVMSCSq0O0RodZian2WzRVlo
eEjq0CPXadXAumG+jI2qD2Mpf1eTOIhl+LzI2jpASWGKuxTp5qLcWWHUAUlkCO18IYiwaf0o+yfP
vrjehQ77XjQ6JikE4LaVC85Nr/diXADnrN3SYTNthOa3Hck7J1fgDGs9oF1AgCPuSLbV/HC1yFdu
lT8R9wtL9dOiWEbHtpMpcC8hSw+s+ia94TCndjyH2cbqGD5Bxx451BUkvN4qFKAA55QtJxacbvuD
aeirn7z4AOaXk5jWdrz3qzerG7fZe2sLdmvwYh1u5LdW5U3I1SSedI9VlZ+qbheRA2U6uKgnLatC
ztwkc8+j86GWn/atxnWVXqwGWBXb2s+xnb7z4LbvnQlF6XYXSRImfV2nF4Or2RbjvK7tfTCvkYXj
J0A7yL55a7dqWA7B7La5m5DwiRRvK/5Qb7UmGKIOHVpEeDZ3VLgsUeV/JQrdw9dpfSPFvpyAji2C
akLpUBsvUzSvV1AclWSrPcZwROqa2bY/y3K8vkEnWd8LOd9Bp/LIZvschjIWUL1fwf7Bh2rXZUh1
vNHYVhWY/YVzSeGmvTudWL4vkYfE0d9204OmRIzLgLwJfVBpGWf1unEZvu78VNfQ7is3KClDrEeW
4rIE1UV55Dik83mPVQJj//fEReeOI5Ikf/K0y/iOz4eabWDpDLVuquON8ip3FcSTYPGP4zG7OBf0
tD9UD8uhOtSb1frXTzCqM5Gzdk4rinD1voR0G+nLY2VvMR6+7lZUxxuprPx/NKmWNxO5m0FdPXnv
KjzVbq+9aepaJDy5i50qiTdajjDHuhu3MmAmk9FuU1CgpDWb0NkqnSzyyfdsaKOw36C5MU1ai4O9
3A2ISrGpbfmB2u829Z8M4+owo6Wti7xdcTyObRmjKg9QtbVxf75+zFAdZNTXgGkvM4a2kwJWmJ3p
GRJJl+C4axt1AvLB7S2StxRoIMGOjvhCN/vCDRupN+JBHiztZAGODH8gx/DKhmxPjyndItEyrcv1
Z19cdl0JlpU1hO97vI99UArZzROQzdHI59iFiEKlfi3ePrPRO/MCL7ALP8AeVDaK824UtlvPeUO+
huqoqWEN27wZxvE+vFAnck5eGXun+sBPYTzzy/qfFw/n7LAlkGSyU81pu56vg6OcFp2FE0TzliPv
2cZFa9puzW+zupmcxscl4gZPdXjK52/ltCs6pTpwCuoM01R2eAcq2X1b3OXDaAOiYw/fd7mADpnK
BgWC/KUAe5T1Q8zNIZPWxp39evAO0fO/bXScstybS4QInTOe+/zZtry3YTY8hoKcbbbVN2dYeR0u
xdZQOGpAGJxO32VGI1r/1yHnvm9xtCs29BfVsNYGjUHVxSosT9LpD/uG1jy4aJZellevEk153zoo
leXLxqFpsHMdFzXasgbhT7CCnbE42Tw4QG3p7vasDTU+qIz9vam2VYAl0cG0VayOblwe+IH6UaMi
EqlDF3Vx/WhtYSL+PH7/ff5BK+rvH7MyWbq9jQtL9unZa8+sfW7LLyu5K+2PYv5Qr8/p8LG03rvB
G594G2ZrWj3NlfnS8Iq5HtKv1+aKR5fv3BXt9k1dqlpZIgsFwaSnfhohJGBt+LDBB3QEVdODhF3k
uMbW5iM0KaPGSgj/envHTWNrXuzXi0Dpj1/ZCNeIAgrUg4MWj8PL7eENxTNgNv/eY4+HagzRuZsU
3K0j11ZvG8+7A1FLROfsEMDfSmJBvLyZI+mmu8BCQAv9/aNUjk3Z+T6uT79W0ajUEFXz+PP2JxkM
SMdOWQRU2JMo4Nn5I3U+VeTT7XGvK/6KN+h62SobULR0MW6bQ/Apa6O5aWOrZLHg6li1j/nib5iq
ac81J+9cOyVVmIPLSlpvmNVFUOF942ZbrBPXVX7tQzS3lm3ttpTBE8L5S5r/CpvPbf2Y7cM6Uab5
b9VXdRuC/DZJZZhFNbE+u5m9cR8YrjSm+bCbIR/LXCTAvfzY1neTV6Am+TUfqqPcV6imOqQK+ihr
hx5BHD9ufViXAWwf727bj2FXdUjVRNK2grmP9+CEGqejpb6JbN8hoUOqwqaQoU1hMHUaPHVSnjPK
3tZiCxJt8CgdTgVusYavC9wVNYEuLueuiqizbrx1Tcty/f+LUJqA47Msaw5g+nDHijIqhrtlZ6qd
6lgq5TZ2EU4+opPhRz/0MR3tjWvKdDnqMtku6Dgy0mM7lyQ9u0eOCmSUPSynLmrwQkrj9dc+s9G8
tQmAz3W8694W3xnkyWX+XC/Pt8c2bazmqwOpx1DJcE1Y3kf46xBspo5N26q56gxVXzkHzE5mxqKW
FOBOh8Jfs5U1Mgyv46ikJSnPU2wsmwRkIIuDsn60ZEsj03BC6kiqZR77MU+vk0cmrRG/ChY+jSAy
HqctlRLDA1KHUDmSeX3VoVBjF+o8ozoDZUXHK2JKxaXKj54/x0HeHW9vs+lzrv9/4WI9uknGQGKx
8vHsNOADyk71cu7R/nl7fIMZ6aiquXcVKJhxPkgvqpdLufW2MI17/f+LeXu1W445x7xxpSMbI5Hn
kRvJO9PQ2hXLvM4F613b3i/+obfOlnPatxSat7pQhBC1A7U2VnlRKvMjtOI3Yn+TyWvOCmLtmdOO
zJdhTT+AcyKqUJ+a7C0VcdOKaA7LHT668zIjnWn9yII2JsVW5G2YuI6XGgrqzt0UjAnJ3sn6V08u
67jP8nSsFBV0Hb28wzYGFYhuyXnqt0THDOuhw6OGdRppDzXwBNKMXB79rdSoaTU0Z1TlUE0tyr/o
L/KPcroXK7IswVaEZMoc/wN44kMqGbluI8ATSX3KT/TovENW6gRaodNWo5fhRNG1risgBYMazfwJ
I0C0W78z8JwI70DT97fdyBDo6SLXXjYQbyIO8jn05OY8cq07Fbzx2jgLsg3TMa6U5qqdZdlLu2Kl
phNJxEUcqzO56/4jp+qUndaNyMxkRZrTptQKS9ez+3vQX312AM6NRldtIR9NpqS5bCPU5A+TDzBx
MeKdQD9B6SZuhLMRmRnmrgOhxhakXe4g/cQZ3k0O7gyn2DjK/vAsv/IE0YFQPTKatIJYHXoR2bv1
ROLlsX5YjiRmCYubMzssJ1EAXhQBSvtt+bJltoYF01FSkoBbNgVI5z7gX6bixK59B/PGapnG1vy6
Lepg7QEHTFhXRkJ9HUYQV64bb1qDP+jgKG+CjrdyYEa8tKOyZdAkYHE98PPMvgxNuOF1pk+4GsKL
+5YPvGHrgF1h9rlxwRJ0RgJrl0PrrOQBVr2uKxwYPE2kfVinz6X1kNtxvwmBMxxJugw2UUjIOyMf
7udseZK0fgi6/LDYwx1t98lJU1dz5tnuoeDYh/PFDoqfA1NztEw7i0M6IzmezWnjAtV4b8n5VPTt
WdZbeCPDtuogqYBneddTWCZvZDQokTA//2zl4uPtrTUNr2WoCpGD94PirOaLPNa0ivyeIeW5pQ5m
Gv7qEi+Mcmp6d1nG0E6EGA6Fv8RMzJfStw77Zq+5rT00VUYlqtpiQCNSKNQY9WXbHtlibRWLTElb
HSxFLSDeRwYwr3QOdRWTuI+hEHypnsUDnixuJOM65hvvUtNyaT7cDtAW4A2Wi4ePwAg6/Xu+RW5p
8DAdI2WzcqxF44xIB5fOcWwq++A7UJ0MUxCXZp3Yyjsb3kY6WmoM8Q20DOyLl71PO7BUkC9V+q3z
bdB6/LDLZ6vvNxbLuDOaR+dtiqXqkdNzJ/cwdI9VXsBDPtjzZUbZ2iJrBJEiVIB5RIY5aob/fP/L
Wry9bXqGQ11HV012yf0wY3B5m3xSXng3O/ZbB/oVNa/uJgi+3f4Zw3Lq8Kq8qTvlK2hTh+6Im8kJ
n+0xO+cIGYIyv0Ny59MgvKM17eK0p/QfjievKFTFaY+qih3RUhyaNt/4lKsRvxI26JirEjRw3WCj
7L+WJ8Uegq0+SlMsqCOuvKmEaga6SxMP7V5qvis9P2Jooeq+FUN5J6cfVv+kfrVTelkgFnZ7Xwzu
pDOjT2M/sS6H7RWTB2HvREwfSf5+mLcyVIZ8tQ7IWpRd2W0/t/erqOKqGb8Eojqv8wIlL2Cecb0k
Xbacb3+LaWO8vw9pkbNWSuxMMrjtfVvYUU3djQPaNLQWpufgXRyRWwDSlHwVTh5bs4xuT9pwVOro
rKIOJTq2hZ2AkOg0yDDiVnn21y1KV9PhomO05rXl6yiRFmGfOBb8zkOxrnoEbF410XKATuFh+9h/
fZWIDtDyuUMVBb1akrNzWb8NrX3YO6LDs6g181YFGHiQH8v2g7+8UbvoYinR8VnDQonljogJidcn
wOSf+Qrqz36XdBKG1272ktceKPZxsw/ExaFOYgDFNyzHtNpXi3oRk2QtG8iIeAE8JwS1ILfpIl96
+6reRMdl8bAsakgEYV1AC+KX3sFa9iU2iY7L6mhKUMRCKCjW5hFCyYkLVhBbFmduqc+3ver164bo
NFAeXicqCywnmcHB1VTO0e0/SzD5Mw+QGB5lQxDn3hb3s2kjtPu7WwKnyF3fvjBwYE4+v8vWLWzS
68cnCbXH9SoXT7UVzAfkt1HvPdJ+fuj4c7Z4ByitX3hYb9wDhm/Q4Vtgsw9ZSQIUQ9fiu5/aCsSx
iKBv74bhK3QAVy7KsOnXtbmHGGV2aK3+rfS7Q1ukiNS5PMDQRKS8fYUiouO5KGg957YEd7ikYRrN
hfpNhmrruDatk+bPpM4aa5K4Y1zv42R/tdddr148VTRnDjx08y/XY4j6x14iSVYBXtFvvb5ev+aJ
Dt+yW4tantMjLV6FFkoVU3uo7HF+NxfT4+qI6s3tjX51dcAafHXHF0fSPNt26TlCJsAGvFv9JzL7
G4mNV8NUjKy97+xQ1qBAAnv7BOr5aLXnOirS/r986X8Us4I4qGyDPfEdfkp762VWXvOiqLpkCtG1
EgXe6H8eCy/cObxmQUXT9FlK1ZD4U8APkCuoE87UujH6q+EEJq/ZUfdHJVhkY5JlvI6EyNAP6jVg
gw6KLdpH0yZf//9ikwO7CT3X7sHerpowIm0jT3Uw/Y+z69qRHFeWX0RAlESZV5mybafHvwg7uzuy
lKP819/QABfow20WgXptoFliMjNpMjJi0iz0h7kCE5AOcdBzNFk3Lu2lajljcdpa+RqlZrbWoe3U
xecBVvOOlutUPNgaJBYNi4nCcHLn/Ly6EF/bOaTdvvIho52IQ5qCJT0Xuv1aMTO5f14YyWj6A7j7
Sc7Xnx6bUPQxSXUeqOeE7sYAae+z52ZJde1RqoWSDq3OsohsMuBpOc5lMbFB8QWw5V39IVgoadfr
SJX0XrYNF7uq5mBtPOeldbbiHnAORpc3PntkjVeBupqCbP/iwg2eFrO1o9t5SpFNZHyFWaFuDigN
xOpNINvT6ZTggm1DTDA0/W4OJwDHz7d/SbEGMt5iGdBD0zRld1mdfIsRidlnTmmvCZYP07oLwZD/
DUVjQEm+6cEeDsnMuEmm16KeebCCtI+n9ffbM1AEhoy76CnaekE0AA1BcNSGORrsIkryfypBdA1e
ql+QclY+5G3mzPV4KSGKfa2tQcQdXedT6Va/b89BZScpZXEzq8g0sOFCCD1v6V61NOc49dC0Xd33
RojFkDKXOzQbrzOxu6x5duknc02+baUOI6dyJCmYief2YrWh0lNjFdgqoO2UxfdZR4pkq2zcbM2M
/rKQcQK4w9ucdf5ampwPVtjmw9j8znZ0/+vtn1MttxTajl+LlYLZ6eIW+aUtsqhzh2ub55odUGEo
WzJUtpmbW085DGWtL+7so4hANUMrvtyWDGVzZ2Nt1Q2Xyljy4yiS4tgW4PhgoraD28ZRfb1kHKPP
vK22m+Fi2C046evnFM9jt4dWBIFcAXdIl5TQnR8uXBRnoxxySEh6Z6NhT5tn6t75FN8v18JrJ8OJ
Zlr7CwF/+KdiLk3kpKLTTEE1upTvikr0Jt5HxkshugRvF93c1WG+Ep1GmGr83XTvjja8H6qxWbFj
spoPl6I0jMgB9vu+tZWr4okDbZ1y18IaoRB2sl02RFNrmpqwUn37/vd33z6PXdEiyzln5ibNZ1IX
SRdMTcY/3ec9UnYb/AW0pxxbDbPa5tJ1fX0AKDtDgWsxw9YVv27/jCLEZGKQfFxovr9sXHbY1sEj
aR0tRJzqfL1zEaQY3izIec0z8mg79UtQFBs6TfLlvvuPJUUv8SHOOo0YnHZm3Lj8JR8HzYFIEb1y
Hbzr27VsBkhvuTOkyEb2mLrdl2mrX7mh41xXeJBcD+dpMbupgKx9JVLjkIMf4Iq3Md0VVDW6HLuN
N7KJYA8WhR1uTvOScl3DnGpoKWz7skqWJCsxdCLyz1XDyyFA9zLVmF41/O6r7yKLCtcbU9/FjjKZ
Q0C67EmYjmZsxUlUpgKZM9ym1iTDfW1EI4VIzgS1v8HtIj8hlzmz7oteufINul1wMlAYn49lDK3S
B9NIf8xJ8tNFremuyJVL33leba0B0PWln8wjn7yAm6guJnd1drueXPamTSYqUHAOl8bxp7BMs+En
JLXbt9sfr1piKXCHmqIHe2TdZZn4cqxLWsaJuWl2LUVOk0vfFu29tV/t7sJxsyTmfBGsOpSsuC/p
yBwhjtF3jS1a3MfLKaJ2Eq5ZF902i+rLpZj1a2qhOIRbWNvgvFOXT+5Mjj4XX24Pr8hpMlFI6ayp
3VGvu6BqUAcT5LiBPniy/ez3POloPBQrK5e9p2mk7ZCy/pJCbPFxBbcPGINcv9fsuh8X7VzvT93l
XXLYshlbSgW+w6FfQ7N9IRTPy/nP1h1eAWOJKX01zF/NOB7wuHr0pju3MbkMng11RbNtMS9Vur6R
yuMPfdo6972FyLXv2jPGSTjYukBBxQMLb0dR4UJZy1kNXRum4jGEStswyK/T3Nt51Ft7/W4XUPgY
zf7a29727EJkASnQhDkLg/9129VUbiAFONm2BRqh0B8TrXltPMEAYU913WIKP5aL265bZlNiYIOY
jcd6+zXS/ML565DpNqA/VvlPydn15Go2z3NjmIxdJSwT9rlcO9AP5+ORDeSSG+0p23KI0fAyEp4d
j+nqxCZp4rsMJ1e7Z3Bbp91E8cxjNk9uWR16rnsJVZlN2rbrbhr6rcVpiWTmAVvgKAzwA/1lDpqX
Cx/780dW27Pau9BcU3e1xqLA3jr0NAYj+m/RzEfhbTRYCL1OzcjDzO8ODgRe7zPW7n3vfhGneTon
CwqJAFOYgQA1RjjX/em+weUTuMd47W44njmZzz9Rp/H+QvFy0NxtFQEic5A089iP1ZBBYpg/zV0V
46J7vO+7pVBPC8NcOcGFvM1IzJgTFdXLfSNLQV0ssz9snT9csql7LLPiJe11fcsf+6Yrl7I9a1ky
wgsctxMfzfSn1QDpN3+bJs1ifryzunJFGyoh5WIMjoDUmed88mqnPxQ9CJ+Ab9JkPNUvyHu3J4qK
4PUGiJvf6YoTX+48cZHfRVDounJhe1nmxhU1DGQDymPZPyc27zClL/esrCtTj1A3r+iQoIMBWXqJ
/dXEka+uNc30H7u6K5e2M5N76GXC9pbV6RMdBjNw5+W+NyJXLm5XmVVuZoan5cycvlrD9tka88j0
vOi2YVSrav5vhsmrtZ4yG524Rd5cbD6GlUU+136uSWAfX0dcWeNoYgQYmtXARuPaYUrPPH/CfMJt
iYSO+1s1Aylos271tzk1IdbZsefEeZpa/mxndz2Iu3IZ29my3EDnLbwynaKxMMPFRp9gVXnROLNf
t5dA4T5yNTsXC2s3yEpdzM3IDxszmkO+2jrWeNXoUtgmENJtVxP4xqUfzlUvnlAyuuuGhqLK//qO
mNPNtg08UKPie7Y3L2i99LO/6CB3ipQpl7DXrSr5VsM1/ZydZzc75Yw8gKL3UDm6+4jKOPvf3+2v
JC14hrMIyJTm3gr9yUrjudLdkRWOKfOQ0M2xQTWHjmRit0c/LQ5dVr+ganBf1pG1m+a+a62qIXi7
9NJfad1C8x01jvtcUtpiKR0YtH8h4wPk89dhAcORVaSaU5TKLFK8VtBf9VaOZTUyfl7qz6vVf3aI
rhKnGF1mHjGTyvWsfJouglePTgat9CQFcEMnK6Ma3pMcxu6TLl92n2TOBN3kpQvY2h+g0hXftrzq
B6RwLXqXE1YL1Fi99hufBuAF/O5lq9BPdfsHFC4vS4LTzU7ZCrp4kMWvOK6WrR9WmfF63+D7rN7F
E/pQJq8leG1tSmv4i5aL9a+wh/E+j5cpSOo6G6omw9oaDSkDf+1ExKEFpclmKsNIx2FUOtsCDKbQ
eXfmPOatz4/1/vB32zKKjVBmHWFTU41eD/GOqVhONClepuQMMMXTPFdtkC2j5qatmoQUuD4UvnGE
x35brcPZbfnDYBjH2zNQDS3FLdTDhqabsM/mrtuCFHxugy+3R1bYRkb5OEXfGiBuB505Kpy1vx19
F/gS87ytDECcxdTs5aqfkWLXpYM/2MWG2EWJirvumz/73xbDOoMH8Ddxm8Pt2SjsJMN9qmIEkq5C
ikh5N0YAQrK4t2tdzUeRH2SSERQEWFavEHLLOT0ywc6Lt70VxV1Nz64rw33cGjVnr2Q4i4j1K1uR
+AGg0SR+lWH2v79LDqtt9zUYmbEfbn4ROon3UO6kC7etrjgsyDAf5mWWB82z6dJU3XNv+UNgzv23
dsygoUVqTe5UeZD5vzOwW3DeFgxs3k5q7ejz/kBa84szVBdK+Ftv1Zo0qlpkKYp7P6dlTgpxqVxh
By5N/0blkAPtYeuey1RrIQUz8Srqt9YEGAmj1yXrXlwjj26vhOLjZSzMOoIIeq5BbzUv/OKv0BDz
/b+oo+MIVXy5DICBmvew9UkJvILZPPujlQZDwn/c/nTV2Pu6v/NQL+/xNJXYCC5IBB/L1KbHwU0y
jYuqRpeOy4ZVi9qz4P+gEvths6IMRC00saVwf7Yvxrsvn9DrYawWtsbZodetsA9Q1rsIzwmclmvW
VfX5+9/f/YRpbaPvJTjOVsz7yeH4gUdmDdOdamxp78VzwCKqHLtjbjpHyviMs6x3H4DDlRWcNp4a
PN+wqoLZv3pSsNDxoER8n8tIoVpZOfdw2MENwgIcvDHrX6IfdMLmqlCSorQ055RyUHfuj7KXikAl
vGCf7YJpVlSRzmS6kYyLzmjMVkCk5C/apSHd5iPeN8OSVZBR1yVNxdrKtCOJkyxZLWAhbtPiF8Cq
7NPWzXeaSKYcAREdAQKWTtCwdsZH0YwsEK4o4pyYuk5H1QSkuLW3pXBSss4XG6IxPRqoTP/nbedR
rK9MMZIuYEwhCUxTg1pzm7KQYYMJeJtpXl9UX77//V3Ieg1eXWzw8F8A2mSh5w/lizVAGPSOr2eW
XKlKmJ97tZmDv3NrIzqJN9GP0bjoZEU+LlJgfCkpEJ9lQ+8m22VkY7zN/YtteyFJq8iGvDreNS9k
TaPVqZ+rxPhusPHT7Wl9mErxs9ImX5crE0CRode0P63OYR5+zPYno70L5orhpYTRdquYeTuik6RJ
w61ZosHR9Y186E4YWkoXlm+iGLVWxjWpv07/NPl1qTRL/aEjMUsuSFVO7bBpNqfrKvJm/HPvDd18
G3QQcIXN5XrUZrHMS/Ni53DnkQfNoaJNzgsk7xtPp6X9x23+U73BHKTN3UUSor3fz1f6NkXsexZ2
YRaVYWOBRWQnx9ApXanmIqWL3Mlt4Tfg9zGwLwSAgbuhuQC+kE3rb8vyNCuiWGu5zxJsnFuXERv9
HYN3zfz1mfq4P1XscFcQyG2WSTV3vWP32wnI5SJmENF69UhbvTromzsC0uBpts+PjWXKZRHOksV1
8GR+TaojTit9e5xf5i6+PYkP9zdmyjURJ8ndiZBhvjreW94/gYGKF8e8fqbZv7d/4ONFMOVevxaF
s5xZ43DdrE85iDGmU0E1bx0qw0helDLT9pYKaQK0wqdxWSMgml/sMQ25p+ui+jioTbkmsuG8SFMP
X5+Avgishr5u2/mDFPlvqJlyQWStc9RJwY50ZW/bwYynyA4zkAOURxeyWVtoheC9jcyg15K+K7pS
TblKUlACmfaumK/ra/I6nMWRh/01OTlB9mQfijg9WBrsjcpo0u6wtVtj9immNlqvtPln1bFw7I8Q
H5lM3hZSaheGnYIbaP7limtW7veal3kI15RFU3e67bAfo0sQEtIWQUAf7qQt7DRERmj+JZACzbPz
TMM+GL5YmmuUIizkogkDAK1fEsxlrFKw+D6KHqW8WrM9qwbfDfjuTLOf9TIQw89XowuH8beVHtj4
ets6inwhN/qVyZxwIcRwrdr2bTQh+FYbVxciPbw1wrqaNJedD2EEzJTLJhUcaCMdXAgEjhdxLI/W
0T5UFx3mWGWg/e/vDFSDc9avsnG6Ci6CKTl4O45o+n3bRAr3l/v+JkKdykkneqF8CphTxjjPRPcN
LR33eEOHxtkjq/Rc8IiyOLd0j68qi0tB25tpmhkVhp4O/Xk8IqEexHk4Cl1U7Z/4QfB6UvCiXFJa
6Yjx7WNz2g4QFbj2V8CyIyOajiRKwtsWUq2sFLzg9k5mu8EpieEQ7Ez0K7dWFGZGTWpTEOebcu2k
t//fTEM0xzQ67wek9pSHe8Z+2iVZueaVWpHsZBL3jpp2s5qwVz+v4WZfvQEdf09G+g+EzyJXSwOt
cFaZxR18zIs70N64DuLs2+iP1OzNqnHlvblCn9TgIMJqi4TMGwE16zRLTBU5yJWid0mNdm1amMZ5
LD5bBxFUUXlEOSIcgiGG3PQTePXCLPY/33YpxSXLlGsqmWtUKfT35ivaQ5IjB13cWgQgpNgJ45JY
t+CKAJQJ3vOmrO1yGfYA2YV+hxM70rg/6opmisOSXFyZUwuscR0mka41rg4BS/3A3EH+moyt2jZd
KcAHz54IKjXzFQ8A5/owXbNf9GgcINNyYuf02+21ULmVFN5ibbtsmsV0na0fvH7OtruuCqZcXmHW
kA8mL+frtlZNUNopOjrMPnDy6Xj7w1WJQ26mbpPamL0ay1uQx2l8Yg54/Ls8WJITs2PPfcm7n351
7EHFTtdTSv4yQO2/3Kf/Zcr1FgiWQZJ9wPTK6Yu9XPr2Kxgzb09MsSJysSVLfHBlTxNWJHmy57dF
VyJSBLlcZdl4A4oC6PdeSROMw5duO0JqSXhfhK77X+WwMq07bwtadQ1SVPWAVP6wnaynKaz/YmF7
rEJdVCt/RdqyB7dcCKtgH+9xO7DDdiKhOPBzivN9rt31/sDaP9hdHWn3XktwrtdQvbmax/6wHJxL
/gS4YpTHWcSQGMvQft5+2w0YqtcTfbm98oqEJTcjs6Kq267Ebxbn5IiAP7UxOQ5H3RlN8Rhhyu3I
lJe8qGaM74ANpcieakgy9fYpn6+5N4eW/1IMQHo+V+MzQSdx4ehenxTzkosz44YWe3v3aOPSn8vL
cJoP9mE4upojhMKx5eJM5Y+uAaQIHrecMQ1aal1bCh5uAoRsRozQ2jLNkUtxFJIblYlwh9VJYD+a
fioZ+FeOxNAMrQj6//Qn202bdj6GtqwHt37ZiGbcPy04H/ixXKNJOzcdfX+GH0NWlIQONEb7Pm6M
z6nrgMHs8+IfhXvwuhdLdFAu8w5LMged2cbW8ndRvnFyaodPWfk4cwN/HoI5f+iSw21/V016//u7
S0NTlc0On5+uPmuPZe2dulnXx6PydbmPOTfMJMvFCp872sclcg/Fc/GNHb1gF92CGkd83xSkNGFv
/Zp4aGI7pU25Bps3m0dBgPO8b3TpBEBAwUzbrgLbYe/kQZr4P9tN95anMr608dNaZFXVet2pbvby
F58f7NXTNWMrBpeLPMVsj9O8LsZ1No7bBm5Dzd6oOHPJZR23WbwRZ2CMm5aRYTZoUnkcJ+vZ1dH4
K0JcruyYbQOp+AwfPoxO6C/lYWZ9gF5Uzfer7CId4qvOWwAN89rTNH8nA7/UqX/f9UCu6ow1aAKp
n7Snpc2BZm7syMFzzn1eLtOKCFqINutS49p5EfpBzEZzSFSZQ9rKHbf3DRNI3as1+NHYOm95Ot5p
aSkw66oCSBQKrVfPoM+82M4j/3k7KFU+KAXlSkqW5hY+urBTiDXRp9LJDpkNALawLM1qqtxQCk6R
praXtTbYlYcvaRpw/9/M16yl4vPlBnp3ECllVt+c5iVe01C0dmB7QTr+c9s6qrud3Duf5QPgiiPI
EJKfU5SfuiPAEmgY229eSWjq7kYKz5Ep5VG6nEGkhF8RcWFG/bmlQQcSQJyZjApPBynYT46DHRQa
b1KshyXFbVZOOVscD4zIeD5gn8zhscw/3TaYauj97+82wXLhbbmsznD1+Y+MXA0I8Vh3YReZKXPL
M4/73F7WAUd+fhpLM16T19tfrbK/FLllW5TlxLv2ZPPya+cWVQC21bfbY6ssIoVu59Geii7rrrwy
jMOW1W7ULqUb1Eby5fYvKJ6CLCmEs64emmQW7cmr0gNYKynPoEnYRbb5u3X8IO+p5miqMpMUx3Zj
9NUIceETBPKCdJkO6eAcbs9BcaiWW+khTJASd0zaa5/4x9EyD507/Z0W22muk2O/uEFl21/JJjRu
qpiJ3FZvlq3rcY4III0ZQ2Y4FnjyuD0TxXrLVPJ883rhr2l/Jamf5K9u7oxuZFq52f2YU8PWHQlV
M5BieDWKyjcIZpBD35lU0+eu5vela5lTvuu3gjGzWa4m/UHGJxB9hXz5+7Z1VOu8T+ddfljWemtI
XS1gMTC4A8Z6F8rU8zqHxdbxw8zRFhwMpreFnVn4Ye57uhYX1UVbbre3jBxogaEw8IA9PexaAv2J
/eRnM8ouY1B9vz09xXYkN9wPDJxoeYofWbqIAF9nndP5bdQRE6hcSwr0ueumeWm85Uqmb1P/alUQ
T9aJyKj8SYptAfYtgMa29bqw9bXxijgr2vvShtxr3+E6LvI0H6+kXw7+bERk0dwHVYsq99lDLSWj
aBLZrmhWZkH2wk5ZNFyzKmjOBm5Gug1TYZw/L83vvDZvO+gumbtxxotl/HB1BC6KBZWb7bvas510
ydcrxTtFcyLkoWOaPV51ZZSb7FswJrK2YNs1G0PrO40gkRKXYcsCJ2g+74Xje0s3MoiJ4mfI1OCX
jNcxTtZAhHlMYhD29EESeKcsvk+lw/wz1XfL0DguX3qCH5qyX8v2PI+nytaBwlXl7z8u9m7wURTz
Siu4koit7+IJAjmRUQTG2xIuMSADb/W/7ufbSULptVIcuyWIAvJ2267LgR6csDjwo9MGbjjFzqE9
jk10+3dUXiuF9NA0kwm87Hadof3nBYRqTksKr5WRTEm/1lWT41aZGo+bdyiSF62m8p895oMHHhnF
hNcHu7FXG0ts1zlpQi8vhv0M45heeSh5XpQ/6VZO2/e5Y+7w1LRV6X4nZG7KChJpnIvpODe5QeJ8
wlXsMrbpXBqhDZqk8kCytls+tVU/o3G4ccBxx4KR1ISnQdcQWjb41z6hTTx1ZbWAZq1YDdbGq1+w
5JvVdUKc13FhiQ7lrfIDGU5l+FPhOAwuB8gC0B3Vwf1kWoH9zC51PJ+Su+gCmClz2KPTshim/Wf8
Psp4zHR9Ygr/kvFTZdqhWalatqs5/yW2PqjuasTGB+8/+C4U+76omUgxsDN+6Z2YY+xVq+ywn7s/
8jDprM87L+8Ke96u1ps/QglrPDYhThrgNzxX94Nc5N59MLQYNtqNN2x6r3XzVOtebVVGl3JHDjpD
q6nw+YQ9JiJOhOYOqhpXShYgkizGsuXblU6hl5zT/q7rD5XRaUPeQz2IrHA+SsKyD9vp74Tddwim
MjrN8xxglzkSqWece/Gp1Mk+fGwM3PX+1wFtCCQ4KFjCyOthKS7WotmUPz79UrlBH/BPYNKo2AMe
AIdTe3JRw11P9z3f0v+g0bw5t5MSnz20dL0sW25fWWlwzcerjLL//V1UbtmOdWMYvfIf5+zkVxoP
UY0rBSRaUVhfLBa+unhA14X77+3dT3EAojLfvNsWyei7xXaF5uLRiMURG/qL+dkOvMCK2+Om4zZX
pHEqN+j7oyeIl5ZY1aMDwVd6yo/rP308RxbWdtLdK1VmkgKUOTalQJ9jNx8efH41tug+O8lQMy6q
sjA8DJz5gfe6RSLcTknUAMLwal1onF10uD/FYxr9T5d+l43gJa6Q118BywjpKY2XV/LqnebT9qKZ
zcfpncoANOa0ljGb+288en8Ww4/ZIzsaUXlIo+y+UJDhZ17SmYtI8SPJcuFTCOLRO79+P3K9izET
PTzbjE7lK/SOx7g/W6fyuL3u2oNFXB3vOxBQGYE2rLOT0BG/UjvHOT2Oulr/xwdDKnfrp1a/Lnwl
iGRyWXE4N05svtcy+3q/s0wxrqDDHaDi5jiuD7EFFHcMnPcMLwb1UrccS3s1pl/TMhJxXNqi/eTz
ciq70KqgDPDC8ZxQfRIG36nAbq+VarLSRrwUidvZ9rhct6T/S+TF82CU33iqe6FSZRVPive1GBdf
rDi1OTuqaEfcGW/01Xl2DrjXhsZd2z6V8WpovO874QOj2VInrNwfiff3bfOovl8GqKFvHaSbeWMg
K+6BuGG3G+I22IENaaRjvFEleRmfVniJJZoWhZHp720M01N98M4mKuV/kVf7UB78SJdYFOlX7vlf
qzH3wbhsXCvroayfbRpr7LT7y3/Po1RGq4HSuXTaBXaaL/Rgx8vJexijBHbK4kzzoOcqfmKf07vY
6SDozDKjRWFKdOfZmUhQFdnRzPzQr6x4sXXleZWNpJ3cN9YlG9xluU5bUl7NHmgFgyR3vSJRGaBm
mmvGjAKTcLsudEUeTinTrIHqu6VQrmrBlrki/ZW75Ym4W5BlOjlvRZZwpShO+eomNvP669hbQfHd
ET+GThO6qgiTQWldvTqpT/DY6Nd/RKRSIHmcz9ureWgiEnUaoKnCODIwbcJNmE4N7O6vf6/+P0lB
o9uerxp499Z3XumuOUgLtt0rs644ZhQ6emVa30Vgz6iMOxPE2fIiocu16j4PLgnMPtp8HSGQYlVl
8Fkl6rGd1krg3vG6Tue2vo6JxiqqoXdrvbNKW62j5cMjrw3aF4w8NL1/eX6fn8sN/ua41iPnjbhO
/olBK7Yf1ztHlnZnlol+bUsOGdqtiXoIOFi1jpVA5SZScI7lCjoXyzGv2F9Dq8mjrK81W7hqaCk4
awggEd+GEF7SV8l6HDJQdm6FIHcxQTAqI8X42orFyBPg2Ec/sIgZgRhU8+mqjU+GifnJNPN1w42X
defEi308gIP4bZx+Cevb7ICxoY6t5KEZ1nC1z12h60T+8zT9wXYlo8ZSywX0vCr7a7bM3yryGfSg
8eSX58YGeyNpj5xDId4tvyXMPIyEhsPsRCYnby4e9MJuJM91fVffMswrlcDcNnEX0RXi6runmsLl
rh67C8pBZZxZ1TCrNgv4M6EPawE0rqbMqfA4JkX3kGyVW6XYacZt7MLcJRyNoJ7mIq3aEGSUWJE6
iz/NKaLwvDcfgC858h6cZ/uwNx7oVJ8UCUqmAhidFrXTHk7dQGWhNkAFD9hlE961JzAp2Ct/oBTd
n+Ja5zUgzxkAbv1w52sRk8Ldde0G8p0IGc+N/PZo66jOFccrGR62zG6F0jjGtftDszwAkOxRL+Tr
tS5+3TaLwuYyUAzCCuVEZ5iF1T8WfwlXFFi837fHVrikjBFbBXiq1wJFRW6iC3yNy4ponF2Vo2wp
QJG6B7OleFlAyKP9PEID408S2kG1hWtURnp8s8o++9/fb5rc42ULFgZUDT41wguW6rToaC9VY0sh
uzntVmccl+Vh6YO0f6rxMrI6n+4zvnxiTuqhby18uOGHDhZVF6SqRTX/1yB0yJqVgP39SmfjMtnN
UzbrHtD3xftgA7ClEG0zd3Rsr8EzYFIFKThYIOC4vvSERGND7pLJYtSWQpVBphTnH5SukH8ndkSF
9C57y3AxFFwYd/Y3wcF/dNnRNl5uj6twEhkmNqULaJMFPB3QnrD4m4l/Sas75u+G/cDgMjis2xoA
kjKMbR83qMUeoDJ/dgIaTq/6yqrCX2RE2LZtDB1TeJieygYcyegIaDSICFUSkBVWCrvhWTrB5CCG
nKI9CWy/vMgO0EpuRH2ob+1TzUEKVOobHZsTzGEbmkOfzPHWivi+5ZXCdElsAsHMHuFkiQNjcxHk
Vv9Qc+fz7fFVny6FK3dSRtoURRIxdKcubx62O7WMqQwOM7u5FTbD0Dm0Z4j4vhpOsOl8U/XdUph2
uRj8jhjAtgmQSKOYOk/uA/X5fQqAjMqwMA9qV+vSQgkdVOR+97auT732YqGIWRkDlk5gcHcXNIqP
24k7T8v2WOpo2j4cGucKyV+MfiJePm/zBcwMh8XJwxa9W9zWVhx2+/4nJWB8yV/wAsI7YWX9xaDT
KUueh/ShTH67dhLx3o+69IWNP/BGHdz2TtVspIxvG8XWpgn4gbg/Rp35MzPIFQ0w0e3RP/QhzEXy
oW3p7awHbdLF7PKT5cBOXak5TX4IjHRdOdvXHMI/bZdCZwLXRh/wessLJ6sKEiCyjOHNMXRxoLCQ
nP7tTeRs7kww5wmjDXOIZYJzMT/kjY7BWjUT6a2k9NIE8wO5l7O4YcvJgQ/ZP27lPFJrvLq58RUy
RJr9RrEe8lZQtsbkF0uO9bDHMeBF/m1YGs02+eFJGR+82+/dOW3zrcToPfDaeX7z4nTbFeWaI7XB
VSaK5GrPtebk+eEZBb+zz+3d75jQSFk5OnIvm+iQ+Dx0bJrn1fcvZbJofEu15FKI73Dh3l5AuEmn
NmY1DZocd9teJ4GumoEU4fXCeWVZYr441HysDRH0vjg12RpXYDO8HXiqGUhhbdCk8XELnS9ssx8n
dwvrDgwmdnLXHRqLIAV20tZDVXSgk4SMOGSyx5mS7oERF10Xtyfw8X3XdeXdAUrowPtYkDdCF0ro
Gi+0fC5z3AG+2kkd134Tj+XPvb8fDh2bWjlfRYDI+4bZE9v2J9M5T1PWNWE9icqPUNkE0erteSnW
XkYQAwtNh6oa50uW5pdm4AHofS6NYUWtqdNTVv3E/vd3AZKjtctwZrgXRHsP3TYFVct+JewLT7km
1BXeJYOIUWBoQRbbzJcpT7PALtOfnTNuUZMLTeOK6gekGE8M8ChtYkHVxHG/e6w5WA5SOwRlDrdX
QZFyZbwwRIbHdUl8rMLSx4v5tZqfoBwatq1zTN0jyFI1XqxaCinSUzflWzNM82Vo/QPryKEo+zd/
sgPDvjMSZZ2utKopGcFHdRk78i/Lp29zO9xzoUIISkG+oelOQEF5vri4NQRZ5bjRNC46itUP8TKu
KyOHfVJbJnchRkVIH9ZtGY72Z2MaI8dBsvKiAQ3yrG01ml2KhZCxxFOHNuxkxFTKvHrq3fK5X/Nn
a7DfzFzHLqdIHTKOGOxv47RCG/3SUUoiQnt2NSZTh+RQjS4FNSkbJkjazyBHJdMDawr7oS/G5r6s
JOOJ0cnDwQsK86R2/rx6/8fZl/TIyjPN/iIkg23AW6ipq04PZx426IyYGTPDr/+inrvp67ddlmrR
aqkWBtKZdjodGcGjsJx/+TSJ/LQ43g450wxoIY2L9GxkHkJhcbpnJYI978YDhyACK23McoZV479T
6quFr5PUA7QQj8hUeyhm8lyWf7rZ2d/3AVosDyKhvHCwpU5cZZApVcthlpX7eV5A5+CX/c/bjzFN
tLZzc0ctadphKprE+TyTqtsFmHhLYmPI0XQGxHAeqtQHCuWsyIpK6Y9aoXM+7OWHsvCWSIIS2uJQ
hq/QYcQjlMQW9IphAQ9becrnCDIYNiow09jXRf3VNG9T5VUZmefzuroUPNldehTeyCwmMjiRjttF
G3OykRSjT15xVICge8F2HJXNMKbhtTgGR5E3dH4CLsKk7ZYH3iXTB5rLcjyO4xz8u8eHfB0dl7SL
cNupnc+V32URxJNfgnqxhMF/vvK/51NfR8SthE49hzzduVc06gZQyTbFAVIkkUvZqeHyoSu9eB27
c7iK+/INHYyMKBjywAfTaZYm+2Ly3qEHaw+Qt+WTTA51/f2VQ7Vu3eZlgXUDfcmRQF9aLcTunpkA
ucP/P/S2CuY5rTuDFFrGAxePLV0su7MhlnUQMoDwoDLtCSa5fvFoE5XFp2qu40Y8sMFid5NhtLVI
lcgnpAsBzS2AyCKXYJYtLIYxxYGWW0AuKGxoi5WIVvzJ39aTh/9OYEOZv/3mvo5MzkIptoGT5dyA
P2bulzGi3vLr9py+nbj4OjC542ot5n5dznIb4sn/U5W/84nF7ghuLj+M1hmkVONosdPbs+zraGUV
cjSdXR/m1vluDERUQLRPdeqwBS/N0lvwN6ZP0lYlEO6Wqlzm5Tw21TuHdBH66SI+ZVHQ+hFtQMHj
fGoKmzC6aXKuPvEq3kQ2Ny7v6vkc9pV6aocxfPClb2ukMy5Q18e+Gr5JvGUZAVU6p70Xp9sS5/QL
nw40qKNUpi8iQLsM+qb4kFu2DNP3aEGuxloV3Mf3OMEcl8I9lkRZsqa3w8TX+SghQdlD1RSEMd2A
1uItOKHb+NDmtjB5+xzk6/DgsYYOLGtwkOtAb96G2UENzQPttwcPxAnVvL4DJbmtJGHwZB0gDN1Z
TkuBTWmsX5DfF87flvzkzks+2W6vDMbS4cFKpm7jbViuCr978MW3jjeXarXsqW/fdSCQtRjx656B
tKdazx3NI8aqeCnIMciqGMfsyK1UlKL67qXOfmbJng5o+uFoXMiLw+1Vx/RxetCUDFwOwBCfVQKJ
r1U4TkTkWB2cZbBkniZn0OJmHZMUbdPtcp6WJ1pOkT81YFbyYpeS2ClPQMFbVhtDvOhQ4pr5TTUD
DHWmbAAkvXSXh7lYSouhTKNrebqqqUrWsF6hL9MeAIa+uOw+bShf57GsFuqI1suWcz6iE3/lLxO1
tf6YjK/th+uyJdDewVsXzhy12Yd+Oa3qx9rzU+B+m6kNVmN4jA4JlmsgOwgXu2eWvGv579Ubo5Un
0ag+BeR5yS2piWE70eHBDVeNKFaESo97KRz8dqocIjKQqPJ/1U14GJy/iW03Nky3DhJefI8USV4u
57au6ijpnX+CT5bvMMScjgt2GgkRT5UvoMb0jomkR+KCcDixEUxfV443MmkdHZyhLpdcj0nnwJlP
ZUqOPYEczJUGcPRtNESmqdCD2p9pCnbD9dymYdRwHs9pduhd3BNKP0pEAU3CC+4RLTuhyWDaTrhs
C/ItigCp1uxSDtWO0uy5Fs7u9hpommsttD2UDDggIMu5DqtyzwZ3jVGm/Xp7cJOltGR3Ex7aSlNE
oGw+qRwIFvKcsjlibgZutikemn+F01o+xGQnLdrDtaFLt5bbeejlvnay/Vz3u3Yu7xteBw8HipBk
UA3slNL3FFIB49rtt9JGhmZ4ex017ITNgi66Zjt3PdgvVBLJMHkaxnl/eyIMs6wTVnq8Vg5LsQ+R
Vr4Ilx4DYtNRML25toePKJVC0vla/3Cah9CZDor5L0N1r2Guj32Vec6tcFafw+6J07+UBd0Fiboy
YNw5rVeDvRp+SNw0m0oIF+WLuwPHRpw2gEVuiaVmY1iOdAQxm8ahpqRaUFfZflIJHRGudkQ1ZYQq
keUTTHOrRfAc9u4Ap8SJ0suTXdcE7DA5d9ZufJ2VMkzBDjwEoXtWtN5lVyFy/5RwW9Ca7KMF7bKU
q4R64HxuWY+70+uO5kZBsQuD77cd3+CdOqR4y4eGjCEeEOQ/UuefE34c0rvwkdCtuyYEr3zHC9qJ
VpVwz7U7XOa8eEpybvEb02tfE/5XQ4tMUEFbvDbUr4+ru3ySSXGQha3cZzg36EjgOa9UPQYYfgp+
+XxH5y+JfMrZ99C3rQoGp9QBwZVIWLuueMLq8CjP6G5M77rH8nVIMGADmz9x7IeAvB2CbokS17/g
IHq8z2G07RZngHJwcOdwZj3bedl6cnL5kgTrXZcmvo4GLq/Q/LpG+lP4fdwzd4o8aK2KTO3L1rmr
1Q6OqW27jheUoPxS2KtUDWYd7p1KNUI1diY2/zRNrxa3gHimQcJRi+5pucY5TtC4NC5tvSiGjFoH
CPslwaZyTXkCPu3lMEdcHkvoQjL6ZxgDaMBZVk5DGOgwYX+G3F7YYjLGzsGXfNroiaAyTeUS1d7h
tj8ZLKXDhaHC0y9rgYR0ar2fYyKmQ+8PveUDTINre++W8rmbln45Dy5otquWprEfeBZXNaxBOqdk
HpYZSZIQR38kPrEEUyuuNegPKnFOv8821896tcp5JBiq0cXmyzP0fCDjiUu/s90tmWyjBTKTQZFx
UrvnKfHyeGnD4WFz6uFOy2ubLueKs4XitrvunGfS5I9ra2sZMdldi94uDNqwF/D+xZ92HtglRVvG
IJuybC0mu2ihmzglfJLC6TG5WIG8Q12vFl83lQl1AJnjJa03q3Q5++t62ir/p8LWVfThOyXpBcWe
vSvkLnSbnV9MX+/yIR1KRmtnXT0QpJ3Jlu6GIN3jnGyxlGEidCCxO7pgfp8QugvePMyyg1zFqZ2b
h/veXAveoA754JWYCLCH7hcFgjXHJulgmGMdN9Z3JKhmH0nzUAVTJBaw69F+yiwvbrLL9amvwnbb
CF9omVwRGMO/vN0OJfUeveKuBsrAp1rgqsJTJGcYvpz8PmoJ+0jrwpazmd5di9umTHy8NRLydM5+
0S68QNg1Ehmx3fqbxteCF11beVoixM6Nmg+dP6JLwdk3Zbe/7TOm4bXgrUY08w0FCr5+PuxyB9X3
Ue5GKxejwW90gFjeCMgEXnOr3OHfcaEAUZZN5ZZ3Nw2upctOkraD6iSyEiAt4qSaigfmrDaKiWvU
vFH40UFgXVrkYHeEZaagiAr1sqhjj0LyUljqVqbxtWj1Bp4PiXTJuZ7oTk7OvivKlzorYjSkWLZD
w+TqELA64H7Z+rjYFH4SdTiDLqrbrWivvu07JvtrYTv6Xr1kKUGVdSDnIug/ZZONg99kHC1kAa4I
grm6rje4qybp8zSJr2HVHERvE1I3vbwWtznIM6o0QFxlbbe9sJbU7xkO1hbTvM20EnCdaAiYLJLV
FcNFhLPFc7DuVPbXc/6QsgKQtDymDbKr7UsjvkMIfXd7OgzJpw4yWyaiUGzDbLPqb1W9sOFxcN97
4Wmc/t5+gMlk2lrhktrb2PWmuRr+JLhWXca7RKEApryW+15tAAIKuAOZJnRK8fIghmnfMhInme2C
3+BNOrCMqNzF3tsj1Ni2S3GtKPv0oedlnDjEYnzTI66T8uoLKuTgLVWwDSDDUT/vOd+ioPsNIXeL
RxmMrzNVIuunXrMhtVWefAoX/9fS9p/vmlcdWIaMmaygfSXQ2u6f5j6h+1xm6fH24IY1SOemTMtx
CDuKRWJQ5IuqQLucjs+h8C1mMQ2vLxQkyBTx8e6Fl/0Jsnyfg1c4ChxbB4NpfG2ZWIIQd8XlAs/M
+bF3nb0I570zVYf7rKPt7i2aYYPa9cg5zAq5z9IAvKCzM8Qe39w7H6FFLbhfeZv0sFBZ1sdiBj27
q95XKj3d9QU6iCykZceAXydnR04HiMUek8U7smLY3ze8tseD55J5vYPcTRbBwXXC973/py37d/eN
rkVt4VZgx0Pv4Nkl9Jp8PhVy3klh0yMwLAo676OQimTdijMdz0B/FopoLdml7nrwptsu7A3+qaOu
wIpbrKvAuuPhBi+c2tgn3okuwX3OoxNBNoGbhIqhFCyC9MTAXUkX/6GktnKD6e216M3puI6eg7cv
uwUr5/h9SceDx3JLwcFQ9tHRV70ED1UlvfWcjVuU03+0B0fmgMqSMx1RHYu24s5UiGhxLAbhDQVa
HnFnIcEjOrsy6hf1+baXXnfBNzJRokXwBmJ2kpQgFPRwU9un37oBvL7Fr1D2cY7qlfRSKIrbZCbf
thnXQVnoAAwSgaa/cw5p74x9p2GyWzzcqvYPo2yjshrvimyuI7ScTsqNEt87b0uwqyonSsFc4nfT
ncNroZ1kEvVDxq/4pfHn0KgvFNQMQBkB5np7Vt7ekLnO9Vh1aCv0cgdQmTHL3mWjpF+7uaktjFFv
RwbX1YfrdHPAXISDEyiRj5W7/ai3ZJdtgW2aTW+vRZ4YSyeRDGcnwn0ZKcVV1HYAxd1nG23X7L2m
cIPF9c5z5h6qun12WWfpjjMZRou0eQ5UFcqUnvNpOdQQ5srrLS6m2sI7YhpeizUf0rmOK0Pv3JVz
uF+K8bLMXYWKR3LfvS/X4VxFMAjmQIj+DBqSPWgTomFz98HC49umN3yAjuBaBTDveYjepcwlu7wr
D+g02gWFTY787S2N6/AtNxz8Ill9ehZDD9h1hkukBFybHtsl6WbZdEzPuP7+KpdWykmmPiEeZMPz
OA/RMLN98Ra5K7fm020jmZ5wNd6rJySe58yilXCian7gkseVU18mLznMpa3oanrENfBePUJKPrfV
CkdaiPpN5vLDvJCoW+hXsB98u/0VpqnWYrhWjMwQ0/XONElPM5d/irD7UKXux/uG14J4CzYZsmDD
NMzNfp2rw9Dwi+fYODBNb68Fshvi1LFUAnOw5N9oOH1uQ0LjPlvvDAQtkvOmalnlYI77pvzQDl+r
VV5cOVhGN6yfOkZrFj6dOcX0jjP1QPDRezu6bPeBVfn/YLO2IElZjZmVg/g89GyOW6eX9y3OOhir
zNna5DU23laEP2pS5NFUi593+YwOxuqxK279dXWes+JLk7ufG9me+EjuOkxyHYwlAwetxujxOYcJ
ch/Xu7BsBt7dhrA2TaoWswxWdwEqxW3DgPqtmIIvha9srWcGf9flgytKWCFDBx7jhMc0y3Z0LD+M
4V39ESBq0PKdYHH6Eu2S/RXRpR6XpKr/bm7i37PrYnRtSS74Irc06EDVUIi4RBo6i+fEpgzzptkx
uLYa4/SCTYtg8Hz+yvnRLywX+9dP/5+8GeNq0zmxyfVVAbY9us2z+33IBMRa0FGaBPstWbfuBH8S
xanPg9a2qJk+RVuSy43zvmn6/rKC+NZ7wLNvx5VpXG0txvqCe7AM44b5aXROzHYAM42rLcKDv7Fy
8WD6QfJ3XUXf1dldmAFYX1t/y1pxWjWqvxTu+7qs4qntdsOd/qgXDLtCJlt3tfNWHlpxyasok4fb
pn5z4+auXizs6Jy7oIPtLp2aI9f7CZm2yF12vbQcSt8uDeMBWqRO0BENhiYoT1Ovdq3CUpnHQ/ux
Wj4CWBQlDnRUV7qj02l12y+3v8kwzXrxsAJovMslHhk2/D0uVftodTNbj7DJYFr4NqxbGMvC8jQn
L8W6a8BhwOfPyfz7vne/ftOrRKqaVD+pAcNzp/vpofTDGyun9dXN31gh9GbUVYJ4llS8POWF95AH
dTwxL3LYaQm/d2MVlVD2UgSkaclnQe9bSf+jUnj1OYHLUcrNMBXZ9Lt11H5dIU9V3XORCtfSwnnr
SNMkCoOjfWPM4pp8ZzYCFJMLaeFc8aF2g0KUJ0rBMZl1Z5XZTtKGdVovIa5r0syFj6Gb5CWAvhMg
yUF1yYqfrLmrjMtdXdWGNWuOGtD17cVz4J/d4uM8vtzln3ovappQJK8JhlZbVIvdSk/3jXsNt1eO
orqxlCrAuCHjh3Btj0taWpLXN1MRWEOLWFmn7cg4hsZ93URPVXKu72Sg1guGYhVLK6qkPHl03YEN
LBqWzPLWBg/U2zRLXgyL8vDWLEUPTw4xAfnvPlNruyuaHEeHXX3b76p3wLk9LtNdiCSYWotIklUg
3VhkdSrpP+xYx7KyXfeZJlELSOajW1W66PmZvC9+ekq9NFqL9/cYhOhFwNrzlzpsQOyaSYULywqd
qznNDvcNfq08vnLskfpps61wkTbDfXq/iC4u+s62u17n7H+XdKL3YmYJ6JtpCWZodlz3V5XB9PP8
nUXT3tutJ7Rn3vcNenCqzO+En1UnXoRR5kLNarPlTW9WeznR64qhl05N0+XVqd+H52o/nQBMPXon
btkiDDJrRK8sNnPitlV6HX+N2RmJTTQeq2N6ZB/Jb3H0dug8saxgb3soEVoyvI0kY4qBw1eWwR/c
MB4Hb37ZprsqXTCUFrWqJ2ScGsxBSf+4zUmJnzW3TO91Gt9yIj1qSxnwTIIVtAXR17wf1K8GtK8f
bvvO29sd0dtFWTEmbu3jaFAI50vbjhGZnahyuvO4uO/mwcYw9PZySfQ6Y45atF8HyL8Jw53f5O42
63W9wTx6jZEQAn6HEUMjJThmaKvmZbNzuYta6fe7bKSXGWU6rkFb4FzSubjoRld+IaFKekm9K2TU
1gj1Nn0VJ3q36DSGKFMjv7wUHfj7q31+EHv2iUXLnu6Lg0000ZDwk1DbbkOn9AJ/wsd4/09IJN37
u7GEqmG5BwTweNtipum+/v5qVU1b9J9nDGEdSpBOl8sp8DJLTdw0tBbHTpLjmnqsK5A0XrzkQ00t
h1qTG2kBPJWoL4LJA0K9m4xFGJVuEDniCRiH+0yiRbG3TJnXeVV1cusG1AJtvJHprlyE6NowrlvU
c5ZBBRtM1nN2xOXo7Vc2rA16WbHJi3kR6Fc+8al4nnHPqtS30Nv3M2S5nL+3n2GYTr24SKnLeBvm
xakCedpIC1RFba3qpqGvn/XKCb2VB9vCiuLEpirawFIQ2Bb7a3LwxoqsFxbJnAnHK0ErLdeP89aC
YaE8yuB7NTxkQ7hfebq/bRzTc7RYLRvXBxgVVPqgWvpb9GrvZCryqfO4dGU8O0FMip+3n2Sy1fX3
V7bi9YCWHIe6F6d0Pw1Jnu/yLLDhz0yDayFLp9zr2SDyk6I0Fh6Pi/wuYghOdBmYudryaeud/ATl
orhbisPKbI1nhgUh0AJ2nQI6lIFfnOYVOr9pPlyFkFUbgd5k2ndL39y3VuqaMEMCofNS8PzUArNS
zO47z7MdUgwB/D9dnXzKnWb2UaVT1XMIqviozJYfisZOnkZBkv2+7TwGN9W7O+kUDGGy5d5F+APi
tzl45JkW4AJgxSfukwir9e72kwyepDd6JqLZ6MKExCI6f5pbIBk9tMFHtwc3fcbVEV7FQNv5cglw
nXvKVfgBSJM8rvsi9tXixv5YkF1buR+coDrdfprpU7TY7nIvEEmYyFO3YgXxVTAdi41Ri6EMzutf
n/r6Wyboa/hOmp2GxT+HA8CFc/6ViXDfuKsldzd9gBbV3pJ3Tgt2gFPBZRJRXp+Xscos729KU3xt
O+5YkSXL4ssTCg9FNC3Vi7vIOWqoE4Vd/0XkSkR5h7bKNqx3pPC+DSyw1FAMZx69J9ShS51OJUlP
mRoiEIfLdgZBPITXHtmWAnzdRW5oKwWZjKidmylPOpGla3qSXpN8AJta+FUqZ7AgygxeoLeHsqkD
vapgmCIcsqI13/ZZ4q5RVeZxOdhw3YZP0PtERVWhSyVf5GlImm3PtpA9pLiPtzjCNRze2Gp1gRmU
v+kIOFN2ymX3okp/t9Xjp/beY5veKjpmcz446Bo/yYZ9WLfy2UuXi1f4lqTS9PZakDcs8IMmaOSp
78onFFjdaAmBIlgUsaxZpgdcJ+VVnKe1k9ZFCfN4bvY8but+q/hlva9VkRNdQsZXbTZ0YS5RH94i
T3bRhmvOpV4j4IA2dBpvo+2S2fQhWrwHIqUA7+fQwfWrx3SErkHuFBGntq4ek5dqu3nbBGFK0HV5
wkVtGAV17oC37c4iki4lUzjOSMacZIgziDG06e8yu08LgOjNoiB/k07jBu7Fd3kQKz4ucdnlX27v
QQaj6x2iW7okkBYQuMhLVcTW+n3B5JFlNsUXg8315tB8AORk6wfo1KRJ7Kjxi0Pz97ff3LCy6Voy
qsoZ+qckRKZImkcirP72UHbfgYMpdpzEkpkZEgK9RVSkgz8UHh6CG6XngVanbkkOTgbhar6d3A0o
zjqzrNSm0z/TAplt9ZQUVYUEnNT/VNm+D5fTJNuHbKZ7lQyPddKdQIL2NaHzcQybbwIHsdumNNXg
dHkCCB/wKpkn90Id9lDjxm+dwCQfyIiXjxv5HOZN5DbyW1mkhy58V69DXLEscu4TwSK6esGwtZMz
o3h8mfoUWklOg6NNktmwsCYX1+J+27yaF6xxUR1K/wZNCP5MUIy27d/bxjP5obZ/y4C6a0lb95IF
xb+Fd5EM0g1cuGqX+TZic0M+oredjshKc0FKnAIZn+Iqc2OwShypqj+uaRp5q3oYyuyJTbY82GAy
vecU0rlpoShIHybnc5MF+zD/nNX3qWMRveu0mdmghjK8ig4+g6UhUjhqFvOXufjHbfJYhmVHlyzo
GPFqcVXy8KvjUjw2NvFOw3Kgt50mjACMeQ3RYebJbg39x47X0DuqtiLqPeZAcs5P3jllbyk7mr5D
WxKE2wPsju7ZC3SUP26g1QOnOXEsNSPD0VBvQx0dVYay9gZoLgiQ01V+FGb+U9BmUbqAUGG9c1+n
2r7u51PQTYoOl8D90OXfyAjB8ruwY5zoYjahS4O1a2EgsByO5OLZfNQUAFpQ+163ZH6NoF4rt9m7
ZGl3kF92H+C5tjZ1wyP0VtRmLVI1Nny4lHw/0WcC3WhpOb4YZlYXJKiWoCmv9ZZLlX2l1YR9/bzw
Mx/HuBf37b46vAvbul+13nVS0Y06gVfQmfJo8b7z5T4FUaJDvGgHXrMcRAEX0e/n5Vtjo+wyxJSO
7urWJnS9FnaXsomGIYiolUvSNLQWrpM/FazIMfTonbFhd57lDGEaVztnO6xeapJevXwM994o91AI
sCQ4pqG14NwSYNIKjlfeVu8k+PpBeGR/e2M0Da3tuy5UuBukrNhE5q+1eJlsWrumcbXYTEOlJNsw
biqe8uGvl9muaq8v9sZBUwdxjaQMRJXV7iVZxMkvum/lMB2ntX5QhRPLpH9J2nkvnOTJryTInEJ1
Xx1IR3hB/7QNFAifL1PWggrGb9wILMSfbs+CYS3Q0V2paK8I/3C4DBSNRv7jmh2b+es84BLRpppr
esQ1M3p1AuUgLJpc4eHaqn0BN12c0qciPaL5JJqnP7e/wjDnekuo2FaaKw9fMZHfAYiZufXUaRr5
+vurlw/RR1kXDl7eD7rvrlfF4UxthjGkhjqcqwX1w5DVwXBhHj/wunte20RGm6+iDLgLy/nf9BAt
gnNGGtAe4QOG6dImkUOzuBBHNf67z/JaFPu1nP10FcNFiWwCbe0wQEwzsHi+YQ/8j2bllfHHsW07
FcJACtTRomO7Lv2WVzb+EUPWrOO4FjfcCs8Z3Ysahi9uQHcpWq7nWe1Sdztw70fuDDvftcEODVGg
Q7rkls1sJL17GQPyXhC5mxh5mvruY0ghl5C1lgXbYDId3tU12TbKApGwsN85exbdL5JYthnTCVTv
D+Ui90roo7kXcE3uG68B00EWQXx8B4IVAEGDb0u3HBhU68pcHBe6nYZ5snixIQx1CFjHphLoRnhx
sBB2EFKIo6Djx7t8WAeBQQm2Y12Lwd3BJVFB+Xcva215nGnetc2Z44qogCSnc5zq5NiPP2owYjuJ
2C8/wsAGpjc9Q4vxDq01gbPgGXWBnuk06qFbRzk9+IOzK10bVs44/1qsJw2T+cq28ZLTODmyPaiM
HvJfvhs1D+6enADTvT0fhmOU3kBaFTTZcCAfLwAt/SqDHx0h79oR9N6VE2+zeFhR5r/9pDfdigkd
OCYnmuZbhSeVU/2PJf2/RFiOZm/GIUa+ftvrpcubC7gqDjMV0DI5tF2EiFNmWRffXNMx+NUPXg0+
NT3lzrSOl02kpyFMgRZrs2/JpKKqSy0Lu+kDrs9+9Yycj14lCUzjsUPKPybte759u21109DX318N
nY4p6vXSGy8QOuAd4OrFfrO16ZpmVNuvaeV2PThkcMtIhxi4tD0Rzp3OokUyznYQRoai0cUR/gGF
4mPR23JWk0W0AA5xg4g7XRyXqik7yRKdnFV46NrOsnK/udPBX7TADUvXX1EPxWlMfSPJk6w++c3n
fPzpQXK8uoTLh9vzarK9lnmrCVpJVbng6NQGTnspvXr2H1xU1+bdXQ/QMWLNJqWS18kdyva6ytVf
ahp8um9sLWA32q9rcLUR8EMQcuDBHIEG3DIBhvnV8WGtTEmqKrx4M2UXaAFFgm3v0Eixv/3upuG1
WOXz3LTAGqNW0PYxCEdPxTJHa3fXPS6ugK+PfRWv3E9Ully7bpKgjbIe/bmz7WrQ9OZauM5dz1vZ
bwjXDnuKKo+JM0EydrAslKbhtZDd6Epnd4FHrm12ymTyFOb8YUlt8qSm4bWw5e1SFkuK6wvSh9+X
BRjvts+7qCuW/J50DqbXIlekwhkAsUIxtEZhd8Vl93/Lmk14yRCxOi6sZFmerARdeFx0RwjyfKSD
Y2vZvwbO/xyXmdCxYU7OnG7K8+7SK3/X8j7KV/yJal9Dx6Jcq4iAquEu/9chYnUHDY18Rj03oclh
ol28evlpXpL9fcNr2y0JQZLqsWa4UH/Yjz05LF59akPv4fbwhknQsWIiBEqCcYSXkvNxUu0joMmW
N38zMcQcXB33VeR2MwAjTgNg8CAiQtiuynpQogzHFQUiZuMgMD1Ei2G/VSQsOihEZv2HuX4RyRh1
JD24axhtqe349DbcA5+ihbJYUCie8xI8qXMRA7X3mHMvmsgvGjDQcn/AKvLorBtYeL9kgy0RNeRZ
OnasAVylG+sUywcLLxNkGKHZ+9Au/pNqbHglwxKiY8hCyNH2zexc6wvjfkrbfeh2+3S6q1cVVtO2
ZNLQZHA46y8pAYt85HFZpjEF47iF98Pguzp+LAuhkkEaVGHn0W0iSTMZzY1lbINpdNAYNBCbYMvL
4SKmNOaZ+A55ryjkye/bYWeYXB0pts4pW7cMwzudQM9IGNWNPMuSxTS18cEa8i5f25dRoi7Y7CKn
gCdFNUQfJvEpz0U0qDFOJxEB7x7hdt12Q3wNhTdWXF+LdqeB6LcDzpVLWnwsODBI47Pbhju05h/l
7F1ktWvDd86w7nkr9m0YPq3irholEzqarODhuNW53zy2NbmMoQBVbGBJu01uoAX+hg08X0kK/lxW
HtxlPAS+D8Tltr/tBiYP1vbwMV96Bx1F3iUvkJbNaySUZT5MDqbt3U0/J4WTl/TCt/FdGBJQoWbv
HMlikdnYXE0vr4V3OTaqATaMos99fhJzf07AJneXXXRkGOdT4Ksmo5dsUP969ODF02xloTW8t44I
Cwd0sA19QS9dnz92o3voa5tg19tVCiZ0PFjhkkS56do8ihNw9Mmx2jdHfzdINDAMcXGw9asY3FLH
hTlFGFTOtMDj2e+y/DazPOqS9E7ja5EcjKRifM3GS9MNn7msHrvUtWQbBq/k1yl5lRJg599kOw24
M66cZyW7g9v2T0H/pW9CS0SZLKMFLCkBdq/FAMuoxyrJIvVd+e9vO6Xp5bVgJTMP56DtURDmQRNt
3ho5RfAIAp4TThLx7WeYfFML22TYtnVp5HjpOgBZ+hyka0Qu9+XzOg4MrOkesMNT8xjkzRkXyPG4
0OdSDYe73l3Hgg0SMHGw6jWPU/MckE+TrfRnSPF0GJiXw2GaFv64lu4pY5dtKna+zOOOfedWpzdM
rg4GC/K1HtgKz3TQTOLlQRzWYDXY+ifh2FpsDGcSHRRGGtHk3Zai8uSBctzv4gYiRrz9EmSncPhS
85fb02CIAB0W5tVF4boMa4NqvkwyIvR36FqCy+CdOgqsZu42ZUnaPEoAAtr9PFkc05Rf6xgvilxo
4tSpH3m0xlDQi7ZLewrQYNkebUnCfzelbyQoOpCL9FjyV4gQPHrH7eDts72z7w+QVjjwDyyCSvuh
eyxjtEbu2+OdZzemRfM2BTKHkGLzWOIA3TKQQrbxYBPYM82ztv3yQXEZuC7Cbf64td3/cXYdy3Hj
WvSLWMUAMGxJdqLccpDt0cyGZT+PwQxGMHz9O5yVBiM0qrjRQgs0eHEvcOM54WLeV/bnYx1696A9
Ksce9eBtDWbz7MS22+Xal8YWZkumg0d4d+dYXRJLXoC+pJ8dJ1kH8bSuU2z0xW1An8bjzauWlwTj
jE2Vt7YNkFJcczm8XK/2nhfAfR5aXo46aEEW29yxuLoxeybdU2eLT42lewAUm5fjjtZYlwY1TWAZ
evy7O1rfTeCVeZP17djm9zv2zQNsYUQp7QRxEibW2B3IvSM8wnWniZrevUWBmL7//83ygGtr09Gc
0WHSu+AO3uLZDf4y3DYJ0kHTCaES0P7/Nz9h9AbmA8oS4m/ymDf1iaTZbWO6irVC8+VYomu7hYil
IolY3SHO2TBGlZkf6l2EfCTvJOjywXQ5QNCA23GdK/dqMgrPvDiSccTykocye/NaUQeGBag73M4p
kppdHDQ6xlaVbCS7pVMf1OAGdsAXZpxBu3hyLN2UmUpxJJtFB1FBgl0wPtrfmcfidCmuzPniCl06
RaE3ckjR24VvBQtg4noU2q2WX2d/uwamOD82rHejbY/KQYWH2dwdXRuIZW6WY9TP6cKpRWuyvYxp
6HepiPIZYcxQL6hSm7zRONSKI5HjjY5tMyhPcVGT0nvumyxpRa+551RLS7ZcVEHNrdHGF1U0sYHF
b3OuEZZqadmGRZUKk1ewYWpe/JaEGDrWeD8KRZIjDOFvXta1LUnGYHne0i2cK/M7c+3QQ17g8VGr
di8ZsctRzgp8IFX3zdkwrLBnOjJb1cqS/Q62ZSw+22Fy6y0q1jUU2nYflfpLthukZuENdYl7DfQW
fOK3kubf57w+al6SAefUQC7fXHD1VN1HEqxxTtz/jUGgedPfjQE8KscW61pMvAG6diJAAFpy8QyC
qWtXlpdxrhO6MQ3glOpndtf9zeMClJgl7zBtgNv/D0wb9PnXlr6Czzkkuny7Qj/lOCMdGTD30Tmd
8B5QDSiXVqGfFl9ZXVqxwFDFIRWVQ41sZKwYHOC0mwy0FmY+RkZZ6Ia63o1jcBaS9VqIiErLBbeX
MfOYiI+Ngf6orgqF+NF254Pdb/id3UreHMY8dIx7doeP6AfnUtr1n25XLfFjCanOQTLilgUVG8ec
AJpr+zXb3Skvze9kmJ6do9YsBxx1WTZmizA7yTc3FmI9+70uy6G4KOTAghE0yGPzwIHHrA8LjbWw
bmsBPLDHwlFcFkQyZpEx0gMf10m41VytKv+rz8mlAvfo4+UVu5cnRlbgPlpj6wNtFkiwFe8+MtvU
GLBqacmAl9apJ1pB5h7JP9sBj7fW11z7CqHIoyFt0TB3YANJ+nxyo6JZPw0IYuJWtBrPVnH5yIMh
wu+cVawdGE2HLKb5t8F89QZU7L1kA9P4Y9GrPkKy3SZNDYDd4JouBWiOnTRj4eiheFItDdf4Daqf
2I/mjdli+iuvBcYhkmIoTqnDvxYLO6F97pjHI0+G0G5I806MiO5M3kVdL8y4FvYWH5OP9ALn1rj5
1YbgbuIOYLzshFde7Lj55fHyqiOWXuGmDTguAW4lAxrlZgyq1u5Lz9AukQaRj4Tc419RnYBkvk3a
BmjKGJzEAUPQDBqZCq0wo6ED/VR8hDwc4uRru/EBeor2fBR271OA5AMr4438yXh/TFHlMZFxdSqK
9iwoajFeuSfOWWa++Ouh5l7Ak+zf9kZJ2dzRoibAXk49/zKPfZyK9KtR6mpvitdFng+pTdGPawHs
ZXSfJ5v3i9XrD9/7bVPd0J3iiOVBkdndWnOYAak9u91rW7ch6N1ereFQaQfikWx4qdxK4JyhQWVz
b1nxwZt0WWLVzqWHN58pzZzFw8F6jhmVNR/jPN3saCyIDkRK9ROSERddMQLAEjf1CMDeSBTNN0AX
tzfYne4aVTwzMn0YR5TKMVS0n+8ed/GBgoLaXY89YjIaMJirgpQxKOdoDubFNgr/5PqN5pVRCEce
JCmB1VosVe0kruXc2rwNqT3dtrnS3HCq5aUHmDu55wsPoZ1pBtfNxOxeXj6tuKkPXW3yxEgbNFYA
OKY9f5U9O335Z+Vg4jw41MvmURn710KlgfVt7iS0ty8V4E6G1f8rqHQJFJVw9v+/uXXMrbeYv0xO
YoCtz1rs0DWH85wfTHzK9GGdW2Wj8CiEw90vZl8nQ4Ppc+AmfHksfMWtJo+M5HnndhlD/gcQdh/p
XJ0MR/woWh55te7iVBjWP3XVNxKyB2sYVhfA76Ip2RhOZpD5EdLR1sFPkB5gb63ynnfQfrtrP5Rz
fquH7DTZ87VMna+PpaR4HuW5kdYiU0AnhC35GjSnupgocCLoGlnN+HOtESsRGyQpj39LIS55iiRH
IjorCpy43wxmOJBCxI49TAdXl2y5ovkKEgicNzhO78XGeJS7na73SKFM8qwIqVBQqDtYskvYEPtl
+dmuQShCcfxn3lu650Ylof3n3yrUZHi+3yJY5fXkxmlWdNFK8m+Pxa+wZ3kwJJ/A2Gq5NoLIovg1
CvG1XzCUkmkZ71Qy2j/qzeZTMjFez4jDgDNTIYFInrjRA+6gyz6xYxhlHhzzf/8IajFs9tfeSpZy
MyMB+wjrbmjixyJSsFJTmVeMgbsV00dwedGq+gz9j8oUc78Yz+EEUylr2E1rxOg1t5yDWiuZ+FDk
eZU5LkkKq7kN3nKazF+Pv0WlS5Jf7QWr0aPgZiXEN55sd/rcWDqM3Pc1CWmffx9CbgMTQAQpSZBX
OflGdtrIkLBVx2v4viKhlfffyxMPk3LeAH9lbIt7ZQAgh3nPII09ZcMh8GYP3X7//onGcQzXKZBQ
oQWteViymovYTZFS05zrvtf/1G/xA5IlU2FQYxinPbQnmBRNqm1ItgwEAGUblQDPFinX6Oz754wu
nn9/isHhPfbbaAGZbO0vInN/OqZ3CPYRn7H/6Bub3miZlyMVKH4WHcqqORh9ns18GDXuneqkJWtO
14EAeGDG6+NMt978wKp6C621j9tVB26jEo8tfcGSF3TtoKu2VwL4xanCQdCfj01MtX3JeGeCHhtw
ydNkZVkEdOeEpNu3EVkKYfHfj39CpUeSFQ/UCeoM93Zi+uC428oo8P4yVzR5IoR1m7/4+r/Hv6Mw
aXlepB0Nw2tSfIpV1tHUscsAxCj0PJ2OLS+ZtOfSaROkW5MNDnZg1Zec5YkwBo0f/349i8hDI3MF
SsAV73BSLk2YoxyRd5/q7sfmNeHC4QgUTYgtaExb9WOSac9AtOCgSLOS1JlOvVlfRwDQFsCEm9cg
5nMTVex3XevoqFQHI5m3bzR+0zoOUvDudCsG8ryWVZw7OmxA1fKSgff9hsYAUAQnQtDrjtm2IMPZ
zt7L43NXWJ8vGfhalkQggiYJAJl/F0z8GrpNc3eodi4ZNgZpXRTmOF6JubsFdnWiRvDLtZmmJVW1
vGTb1F+RfLQ2vBBV8JxZQdSJ4rmYDz5A8jhJ13hmPQjkXHoGvM9oAIKMHRYA9A7ix5JXuDJEHirJ
g8GZFwtquvkbYM5omLt/jiDhLHof+aPmNKffTHRc2ZuuBKuQmDxaYvTmmKcmUqlsTTEHOcO1dG52
r8PXUC0vPdlGMDalM+O8LXs7t6KOAROfOIYuDaPQVHm0xJvzfuJLTZKA9t4J6HnOxe4tHXKP4qWQ
p0t8rw3QAWuSJB/HDxtwzuvZ/7KsAgwDxzL+xJMsuRDZkPNpNzV3iRzXi6bBPjO3PD3WJ9UXSJZM
C2NaXb+kSeO4Ectwwj0IlQm9T+aPx7+gOmDJoHvW86oxICPXGK4Lupxbq/1AnVZzbas+QDJo19w8
zx8pDricknWaYzstk2L6X5DqrmqVCklvNWY6G3Q6E1AvuNsXtjqfXN37plhZ7uIa3NQNeAonpjb5
z7x3noAuGR+SutzCleYDq4F/h00HboLUdcxAvJf3usBZcajy6Ig1pJnHl4Akm8iQXuhvJUOS0Kaa
2p/iUOUWrllkKUpzxn6ofdI0NJxN9kK7v5n2/VX9wv5hbzzgdnaBbOQyRM3T3Ico6UZTWv9RbsXZ
Sd3o2BlIprsgld/N0/4IV6wJedCdOQcEF7ADHq+vUh/Jdo1+qTbR4hsaL5jDdvbdUGRck/9VnbBk
ti0CTctqDScRc/OlGKxoNJYvQ6Xztt5PUBEZQJgDRsMzBsjGtau/isE+Aczqyh32sZ3syMl0j5fq
mCXbzchgwJ3ISDKs5XkD7ODA6R3wqVGT6hraFacg93QN9WSszFhp4s/ltwCd/7Fb2ceqaAg8/q2m
GCLYQO8NQ5ib4uYUU1j63SemhfNWnILcuZVX2zTaZrYlfOYXBxDxATpaGob5LD84OZ6vKZcqTkGe
FClHwM+XXUsTPnwJyojXoPR6MnSkcApNpZIpd15jpLXLcQCWCI12usxGEE15cT5kZXIzl+ECNRL6
CwelTIuwMTYebXmvm3P5J2/9TkZBhg+mjtWNto/uNjBGlkm31RPC8eI32bbgLEyQAVRb2V+atSOh
QZfXFPEuXOKaRyTNl7NnTa4m2FKJUTL4zhgw7rQRmszCSCggVBH1Xt2ivz4Wo2p56Z3O59rccm+k
SVDxsLe/NevH3Pjz2NqSldsDtcUOWZesXRCNJHiBiwEQbOfl8fIKC5f7vkZnRZROcESAXQlObtpP
p9HjXx4vrpCLPFjCXcoXtKyhDXEdv7PWGS+Zk4Fv1jaHvx7/gmr7koe92lZLawyWJAXrCTkxgxF0
XbipoXPBVJ+wm/2bt5SIAoAbDt6hQWyh0W3nqq2/0LnRJd1U6+//f7M+94rZNcGunGRWAcD5Jp7H
5ZxzXaZNtfwutzfLjxjUEkWV4xLkQYWIf6AhGNm3uPJTjQusOgHpoW5n2vnZYtKkn4u7ndbXYtAN
b6o2L1kt4s2imCnAK4XoQ0S2V9f4M7dazcWt2rhktMByMKeqw8kCpC0aMG3juLoGDtXSks2upQOi
MQFe+qFigDIhZOJ/e9NU6OjcFYKR+7ssZ+szv6vRNTyNF572n63cDifvGPM0kQGADavkwTCjR2fb
OVt4l51JbbNjV7Hc5dUEruGkJQ6VD+wsAIaz+sN5NXR97irRSPa6srlKC18A8DQzI3vNbxZ6Emah
m15QLb///409AXDBH4zNQugBTmXPCS79Zsd2p2NcUi0vmetC03Sbm3JDgmiI+8C6DEvz1Pri0+Pb
UrW8ZKt0mk3XdJHBMbPpY1Nnt9YE1IVna7wJhcclY/1uBsEwKxMkMSfmxF0zOCfiFuOnySjME2kG
QEe4ttAhGO8n+o5zIaP/AkbYL7Ox2pIZHS4T/LmebC8MzvxikWOviyPZcVn707I6iASz1D1RBr6n
/BA3t0fkHq+yDFZz4uhSqNZqi9zKAL2zsR6zMbm3CxDAre9tuPXtqrPC2WrglwYYGfJ13eKKC07u
7lrSavMQ02P3gwlOiwI8LGItNdGZanHJhN2m2ZYGaZokqO1TYDfnWjQHBSOZ70gBbJ6iupL0vUOy
Vztw8vaUTg63PvgsyEl4yM7ksnXmFazOHAOJp2ZKeo6i++Le7E4XOCmy+TKiodi4j6ZkpFb8EpgZ
YF5qT3WL/nCTtsjOGU4Zi63EuQvefy1q0Nkd+qr/9KyR0Uxt2DjaEuuY8ZcSGDmrO8bHVpfuJuKP
/eAGrZvQrruv3Y8BMOSU6MBYFTefLbkSk+2IrgE8VGJysAC7aK1vf5ggvD62d8mVMC0HaGWicpM1
Lz40xhTlFrnXhc4HVdx0cruauQ72DKYl9OxU/r1Lh0tXTYlhrJHZ2cc0Vm5am4oUTV9N5ybDlH5B
ws7t/S/9emhokcgQx/lsVSniS7QLcuPk1+TzRLKbICvQrMtjUZLctmbMhHmNndKkGqfrSjgICt2r
kenQrhTqI7etdUtulLyCw+XlQ8Ty9dzZ/SkvDpYaZYBjv7PKvjOQqF5LHqFOcBlAvMoA8HJIPeW2
NaB0Iefooy5Uc/qalelnzFY9zY2O5kUlHMlyEeSj/WSB7lDT/SS8CX197NQay7fHu1dov9yxRoRZ
jdwq1gQgR2ekiMKqGk923V79wD129/wzNf/Gqwvg8QYMrE+J4wQJHRy8x/w2r7pwQCUgyY2wOrtr
CEeMbZX+zcxcuL3pL88xTo8FpFhe7lFbG0BylEvmIsFSJGAwjTu4FW6gS0Ep5C9DGzeTPW3dkK9J
yp1Tbhsh55kI2Tx87EXz/dgn7B7lmwPIwU/I2hYZ07mtPwAxBo9ldjLLTHO+Co9ChjYOgnpDNzqa
udtanPsdxgr09bos17uLE9Bk/nvvTlk4zuwDJmBoTnZ5zqYjm8a6Unq0n8q89ksg3bT840JeKx3a
h2q/sqyBCJNjAo/fx7HxzrSr7ZD4VPfQqlbftejNSdpWaQUFmqnvy3hCWtrXlQr33f3H24c0duV/
s66oSOY2HaRhrg1mfsMyf6b+s1uduQ4A+10zwi/sX/TmF9BwsWY+Nfk9T6fYyi6M/uwLV/O+qsQi
3ZHDkPnAl4VYSrMJnfGHq2NvUi0sOTZ+uVEHfW3NvXBG5E5B7blp6lQqeUhOzbp0HrE6rNwuPWpU
14W2AHU8kjGFsKUrcbOBLNfXWDwfzwUWBhC7v1UaYSt2LsdWbRNka+0FzR09IWYdN+Qvw9TsWyFu
ObLa0HKUW13P7w7/aAf3so0PXIAkkAOqwHbaKvChHy2wHA1yZVkNRK7T48VVm5Zskk54kKsBwq4B
oVj07JRPuqnk91P82Ph+Bm+sxhgXY+0XyBqZb/+znwyXNM7MML8tQG+6FAn/2Z8ff4XqVPeve/NL
PX7bL0avuff5N5cAwwBQr5qlVQKSrHNyx3mrTCxNYPnradbhM6q2LBlnSQfe9CMQcbrmOeXR6D+X
utZxpeAl88xNttY5mZwn20xBE+9k1vPU2nNUTuCkApFiFZYjN0OyFH+JzvrMzSzJy6mNbDddoqzf
Co2xqWQnWfJYl5k5N1CAwq9jp0sxb6obt1AsLQclaJrOmgbdZPdNLOeiZad+1c0X/eNav/OeyDFJ
saYg3NuPxv+2Ju3Net3iEpD3QTSciyq0X8EsfJ00l4ZCDeTgJB/8Ev0KNV7y7ZMFB2T4MB+CSiCB
HJgU01YVs4D0G+HdoW6RZ4kj3WRYWrJsRPeOjeIjwMzs30vxlXef20N1ISwtmbKTTpaH+eqdLLp9
qXIbg8TsCtg6jTmr5C2Zs7HaaOPycLYDK17Gco0mP32ZUp0rojI9OSIBMVDTE2u/ieL6Bz13lyyG
zi8J8nhn88n9Uv7x+MZT6b9k4qM/dqRHL+W9nD5Q/6VzNPqoWlcyWQdw4mtqQWls53WB/wfat9XV
xJr7m/KOXcnBiDfbDjf9Lb1s8BoEu1jj1aIAx8wuh2QiRyOMMl5mHW3ucHVM98NKNTkKhX8pT8uA
amzrgewNONo8fepBwjQM3dNo4QnLX/vxoPsgByKlPXtB1xI8NMHLtl7bQ60gJJATjt0CaLeJ4oXn
Th3ZxslecZ1tz6BKfix1hUXJGceKFysYWgBsONs0moUf8hloGqkuPlMtLxns5i6Vnbk20Omc/63G
l63/sulyHwpdl6djimKftxn3pYsf3hTcPC1himrTknXa4xq4A11gnWjebtuEuT9H3d2rsiLJQqfA
NPuCWM19dDHAk92t8ncX/KDi9Pg43xeKLw/DrFMxNIENmEFGzdiZSOxXusrA+1Lx5UGYyuTUYht2
3vg/KvYBL3io3bbi4vXlERiUNVrDwpjcvX9tbkZohfxbEOUYp7rxODsF8fbpsXxUH7EfyxtXk7am
qIcFH+E1LeZr734NeP5DLZfEl4df1hH4eVOD16nF5A7G2FE+OVI4wcr7cb/ZNqf52BQcK/fsaSxf
Rk/jCSjlLtmnDc7ZuWo3PBif0Wx5ta5+bD33JyDAn4oTiw3N76jUUnKXV9clC3D/IJmS3lZehZsv
NNf7+wblyxwp7syrDXjY45Ndj583Md9p55wAlXsuHKb5CdXuJZslrHZE3+O1FuantfxZHmoAIr48
5uLmgIo0MpyqSH8sxis3Py3r62M9/8dj+e9r7fv+vzWmqUajXAzs2bimn+nZurZP/ssWOVF9ZjGN
H/+KQvbypIsvAqOx6gwJMv6ctuexNaJ0uqyVrsdFIXhfstbNFmnTW7jizepE+ttyqPkRgt9vhzfm
hBobqVkBN88vlpDbH8T2+bFAVBve//9m4cwj1TDPWJjbbUJ9L6qcY4wivjy8UsxmZgR7yORTcQVJ
x6nZ8Oa5OhA+1c4lC8Xwe2lPNvSlD/Ko4yKa5zI+JhT5OUXyY7N3p7p1fzfs7vTfHq+ruMvlqZVJ
8NZ2a4BKeyM5u/2vekblgOmY6xSryxMrXuMwVjXQ7YB+QZBkU5DRg9X68dYVhiNPpwy9u3pbDz+9
Ll84+zgZSWV+m/MjJTPMn+2e8BstrFKWOcWMs7TWc+V9Nu24sDSESAo1kQdTAJKZO6ULLWQ8/cUm
ewxhS5oAQyXx/f9vtj3m27JY6X6beE8jqZG7vtpCB8uiuhDliZSZGibnK1Yfz9PJPDUxj8oLebHP
/MzOhwpmkLz0nHpr5zNKXIhn+auZntn6bB7jjvP/gytcNu1s7iHjZIuwYU9ZDzBsHq66phvVyUpW
us7ZZvIJVroS9zYV2VOlG9D+J2Xxzlskk5lkXWCnfL9u7cv03Yqdp3aLAUB+Sl8+OJFzMscQ7AeD
jndC5dPI8yk1plHHIYWkgqsNNo1ze87O/lfzI5DDT/MtO+luZIURy8Mq5QKWCGvBZ1GxRsviXbfe
ObnCADTJIawl4ssDK2ITlbluK/Jk42sbTGHVZWE+f398CSnsTR5XySiIRzIToaXjuKehN1GfTmMg
uUePl1eJRzJnzyJGZTk4BqP2o9I9V92lYXYYeMeuIhluOB1zwwYILb+762Xqb2LSeHsqsUg2XM4O
gE1q3M0+/0X8UxE82+n5sUgUNiaDDPNCDJ1YUaAziixu7Ca2Ft37/X6Ww5cnU0zBpq5wsGvHv3TF
J5DJhixNwHs1erpYXrV7yQ1GLpjClLH7rD6jHDrrgOMUEPa+PItSeEVBfA5NyW7+BXS+yZjwWx+W
MYt1I4+KQ5UnUgDU1439CmXJ2I+6vAz966CjI1bdN/I4Cs8Ms80Z7Kj8Drpjdt0LJSIaeAgMsMgO
87NuKlRhUfJASkOKLUcrzPoUsKc2/2gFf9RW6DEd+odCheSJlAlMUMG6BeuT0TVfFufvdGORaxRP
ZuGHAcBZHtuA6iR27XrzyvOVFV2228BieRcO/DuAMF+6YwB+qG5L1jumRY5RNegSG36CQSD0ENjq
girV1iUf2eJj3g7cxBNMzyuHcjLMMYtSU5VVmBeVHmCj4YtdN8ggsskJHQ+EkMux6FsmL0Fv1toJ
iocqrf7wa/drwPkfhw5TnjEJHCB+2QS3zozykDE20YqxO94v8ePl92D1HcdBnjLJhhGjpjMUvrfr
mDrfU+tprtZ4K9KwWU6r52meKsXBysjCDut9SH5Gzdr6XNJ4GJJMt7TCqGQ4YUwMruD4BakOGtZz
ELlNIpy9S4oMrhY+RlHx8mVUYb4So84BQ3rnv+cTiaywiMefbjy/kvMcs2i/R5nmwFUnIlnvZtSz
qCv4/+lIPzrO9C2tMV7muF3MbTsGqNlpznTUJqpTkUy5YOlYL7tB2NkS9rkVL+OIFjEdvJLC3mSM
4bliFdpCYBU9/zhu+KtRJpWIJDsOBjMTeY5UZm19ReXrlrbfUn63GvBEisjLjjlvMs6wuYgsQKcW
v6flS4vKI6oOhyDmiS+3PZUWp0HuIesy0xd0hJ3G7BCAD1aWklJW2rZrtyI8arKLR+6iPCYMefIE
HLpV2sxIL2IetDZZSAEynP3v8R2kUBMZWjj1+RxQFKyf1rrNwhLOeFjYw8/Hi/9TF33nhpObnzwA
0UwoaPoXj3/Nq1thzqGwf43Ft3X5cwSrJK2LsBDf0vRbUJShXXxriSalrLiY5KYoWg7pPLbwWiY3
jXzz6pvfM/syonlOq0gKS5Dxhke390qwXuzVcaOJW/DMB5b1CbOoL7zvbgXYUte8Oj2WpOqYpLd5
4nZalD2qh96CL+jd18UDb+OxtSWLbr2pQ6yBKIyDZIMB2up2bF3JoS68IGM1wRGgHhSb2xYvhcYg
FNKQ+6ScpSiDwfLWp8lksUOquEPw+HjTKndXbpQaGoeSpd/d3T60L/6FnJar/3WewvoDOfeXNNLV
alQfsWvuG09xaTE+iSFKZGzqJkx990xsXVuQ4mmRQYYzcySuALTbnbW/0OGCzB6wB51ZIyLVxvdf
fbPxAZTwk4GmxvtUv/TAPOkOkl4CCOPfKwMbuR3zAN5t0wRzlGJEPaw9T6OOivDClt5bnzHSotG7
uRvjTYx/5/0NmJhG72ukolre/vfeq5SCF2vARerxNtzaa2DQsDVP3qzxn1VnKlnpaHaOnwdgDPMq
M7SC/DRieswtdaM5quUlY91GMqIbeEGFsr037n0YXivdbKAqNym3QzGWLQZDJeu+fRzj/jZcaB1u
n8vbbk/erdYkTBRfIDdGAWljHZZ843eSBiIaA4wP2azHhKxtz7HmclCovtwQ5aGTvFwXhEjOy+hE
GxBboyZO0XxFq3iYIuNSncAwrVFYleMr90h1bPCGdv81i52qG+77Iazwa+l5PntZVH1f4zHKTrrw
WyW//f9vzLqv59olHi4Nk/BwpvO3rjFBjj69PJadSnSSbXeLaQnw7/A799a4RQ2tcw9WYP65yt/s
3DFqgKkDKO7OZhIPXhkV/bHQUm6YahwzF64Lo6YrNty1kTtoIg2VtCVzbr0lXWZ/T2ilY1hWVUi2
PmSBpkSiErZkzaOH0iXgW6E5ZvZhM50/RrO9Pj5HxcblPqm89kw+uwhbhPhjrW4V0AUaptF4xbbl
Hik7M+hkL7j/u75/zYJcRKQmm+aCVi0uvbeT4/p94+QIKXx3OhNa2B/7etG1pqn8BrlDKmvXKqPD
uEepgK1FlqyOyojd+Ic1ruM8PmilcsPUZDbt2FsIhlOAIDLDCQWNR90boxLR/v83hjS3mWWNC75h
SKt44iyygtMxrZEeX+osVJC925/MAyA7F7BXLWA4igJH6AJThccvN0xh2gcgfH0eXLLxakyoqIMB
NrVzaGcZ5bpck+KVNyWz9bbBRX8gnAirT6eoHSz3shV9c13X/qef5+mnY+KS7Lfa7KGhFAexNB9x
DCN9Wpbo8dLvi8n7TwsVy0s3tdAS4zv01Lvzc1U48bK6N8fLwRUnDt1vntxOhYVnqy1x3c/0qS7j
eUha3XX//hl4cjNVv5VACKcodebuGhPKnt0eFDV2MIQg8CPxYzG9bwqejCnsLLwVoORFcFe0GGjo
TgHVdZqplpYe2jGYMgf0DagHjOlF0O1FHMxAeHIjVed7Xd7mAjml4taSc1dqlEa1Zcl87aw35nmc
oI+YBlg3djNa8nJM0JLfPAdmuo05pEGGKmR+E7XZ349Xfv+l8uTWKbNOjaEWGHnpqqcaxG15xKff
x5aW7HN080qwEdoxUfdK5h/p7HwcdakLhbDlvinRsaa0VkhkAoa13Vdx2+miW4VI5LYpMIgDAL1B
JgkUJVdjyeLa8F+X4BjxsCc3TDkA9nbSteB3f4dvb3/Q0QuH6vNjmQd4hP6bS/LkbilaQ+qB1+3Z
teWHVWZDmBbgqKJ+KLrtKe+Ro8U0UmjMOsJdhf/tyX1UQV+mgB2pkHdL2JdqirrvJBpAC+0CtzHk
fcxvdlyeh0OOlefv6vDm8fU3gI/wjMAQ0jWiTfW9steT6y4a8amOXjLhsd3yDASYmEOkT+kItKbL
eAhSkXi+ZMJiwN5dipOptk8Fxf4TqmtlU56B9OBuZd6TscDafhmW3+1kpwD3xtC9lXk4IwSLsmuL
IDLQOPwqKUmGbfbVWmJKDp9i/978P4P6QsZD8aknd1y51MAcmI3zFeNV9OgUaD9swd+PbUNxZcgN
V8HoGrSlPe5nakVtaZ28ejg9XlohEbnbSoipcnMXt6g1YrYAkJwM+YfUrDQvi2r5/ZF/o/W5ZYOQ
3oCNOZYLOu5zWYqwCzTxhOLKkJGAS8a5jcoEvDVQvabteK0p/9wTEZtu9dM1s8tU73VsdFg8lpXC
t5KbsGxmbu1gwDPx2q/9+DJUP4eAgcLtYzHrUKhUJy2ZcU0rlmJIFJ/kFmHq/C+lmr2rFpaM2Ng8
UU0lPFthZ9FejhKtbhxOdcaSDbORtCTA0DZsGC75ugBbv4k9++sxoUsm2xR5L1LU9O+GmUVLtZwD
Z/ls9cDhNraTPW7Hrme57cpEsy6ISFtMNnjXjHxk6cfK0dQqFKKXO61oDbBJe8GlMxifiP8x0znK
qnV3NX1jW73l9ugMKffhF2KdCupb53kxdW7s++UPT+6vMitgB8y95V/gvUXeln02xR/9yE6WY4V0
saKq01VKFWbl7nr15jtoUzutud9utTX9Tbsx8o0K/v5rnjXP3G40CVaVtPb/v/kVlvMd2ROkfwEg
9Uo//9qVvab1U/UBktE6dZVnE8ElJ4ak9s6p14cDRbmInwdTNzuu2r5kv8AdFRP9P2dfttw4rmz7
RYggCQIkX0lRljyVLbsG+4XRXdXFmQDn4evvUt+zz/VGGcINPVWFH5IQkJlI5LAWQejP+luQIib0
uhtR7byqWb0FYHnC2tPT0t9QUYR1Z/A5GsfAFdOthrZs26HBc8V6IMs9T4AL+HTZK2i2Q226QuUR
1foJrn+dUVik5ZEZWb41q1abrQQvinLe4M4w/rUDB9Pfwcyeuy03XFqaflJPbbiyiiQVrMBja34G
PlzM9uR7G6XAGdhZx6wKh5jcOIe8jIyT0JoHtdp4lbKVgoAOd8qyLv/0PdjbJD5c+Qc0ceyvOw7F
hOkm6mleC1wB8m5pusgytt/rFq+YreP11RB059DH+u47PwP/hZaPFQrNlxeuyeuBI++/3cJW9KQq
7KT+t7Ga7c+z1vLOi7q4P9b7JDYFntrvKPaLjIC7yK5Cv+fDueiYP/PjdrJv0GQXyxvyuhjsQlOM
AZPhf/+eBuWpPmMpEohfl316aPbToX/rd1tcxevBxEKtMxHFsL156wt4DRyK/a1zYlc8B7PhHtYY
ttqT1bAN9E4z0rgegBtalsV5e12PuKf2Y9Hc8ZY+h+gtj12yd0y5Yc1uqP1XeckyOqXIFhSFuAdD
2MFe2xhWYLAtjQX80YM1FcwtF2z20Mc1f9oYaJ3IY3ttiK72X1UNSKnIOXc7Bvl9x78FLranMoFA
6Vav2G8JV9cUDlqueHFwp0NeTGEPoBzHRISo23zFfqcKHZMZoP4ftqbYIRNpTxIgwvFl76BTRsVo
M+QH2uA8pJvKJ/QjT2l0Wa4mYFBZ3EkZeF53NlLP/sabl8b9QQZkx8iu4YZrXfM0UhusbDC80DZA
Q4kv9gFC2mWy95mX7+Uct7Z1TyfQv3qz4UrTnLHacjXkTlcWOakfGu+4BSVwDN8t57crflzeLc0R
q31XC0uXGqjIcJ2jBPisVYYjb6NkvjIhp/ZfNeMILuICp+G61jGxSNQC8//y0jUHrbZfNaB55VkZ
1A9JK6Jp223rg5X+VYm4HQwOX6OiagvWNM9+xhO/Pj8uLDwuTMORmt4uT+2w8hmrOxCynS8SD/i4
t3JPHou/nTEU99bejq1Df0cMqRPdb1BsGEjyfGSsEQ+l58V22x6QJzYcwL9NCJ+kFVXs3zbha5Wg
HoXu/OBL0O3cr/YQnkv6XTzvxP0St1+qryyavrX7LL7Sb6gQwJkcFtCL2SgWIkPaoucTs+yGH6Tb
K+XqZWcOsKlHvFIG9GYCEUHSGKxYY2Zq1xXacXLHT9Anlth93NN2lwCUvQM1wmVT0Ik/vzM/vL9I
UIhxySB+mekdyuN5yKojGFoNdqATf7bAD+KFnzSZl+Cc3bq+cVi2T0n7FBSuwQdpXJzactWsFRln
ZO4f5uYpaF+l/+bJIvQrw9SOLmxT4arcuuEuEhBY/g2Ky1EP/ADvq33L9xIFyFBcF1ypDVgTmp+n
Gt2MD16Z9Ht3Qvk0C+bS8NzTqKbagVVBX6jXbpDu8hCAHzsXYzzXKY/z36eLojg6/xf40QHxg73d
SWSZxLy/LFy3biVkJjPI9JoUmlnTcl8jeb6BdvI60Yq1llNdj8EE0U137OjR2Jev0Xa15WoA8QbB
TYghweA2y3fSOVQmkCLdS0VttMqLzRHEhYcBVNcY89/eIY2DuBShNUY2HivjoTekZHS/QrHZVvYg
aSrxJYtaOz41UVKc7MSg6zqTUturVrdsmpxDenGPBuX9dgDh59caNZ0sTiKTRel+wvnvH9zO0FQA
LfLOF3z3tzW+lc59Yaqc6kSf1fWD6JGIImMAL3vItifpxLl89Uw98jrR6oVbt0VTp7hwnf4ETGLa
n0RuMCadaMVSF7sb3KQ7NwbUv0eSAg/zNJgwczROWIXDlbP083E4P+D4oSxjf+5C1wqD4fWyseqW
rhirmBm8i09rZJo7TMGycOq7SBop7TSrVzurpnlZQB+J1dtVGs1bNBYotogva3ddFPVHd1VTDGPX
IUzO8ViZXwIThbRmW1QEqqW2SD+Dm/XBdn4tZST9lyowvIN0os9b9UHFG0zUVkmFJZclu8MExD91
Wt2jJGXYEd2Onz/7QfyQ2wVjHnKm5ZjvQfPqj88glorL3DQkrLk5VPgpMtljsZ3jvJQ8Dc2jaypN
6/ZFsU/SFysDRxgc4+pEZfCtm4bQYYZstW7RioXi3ZmRbUJ+02UT4EPIPrP63RUWxF31MTLkbJT9
ton3XvwM5LEDcmpXfbss+9OnFGSff86Hw5xTd6IiKfgBFAz9UzAPQ7Ta7W/kBsHeLC2Mji3+eI1e
4lvK/nedJcsN+ATvXvuczjIUxb7IDdUg3e9Qtr+2yrbmtSve1/p36j5N9YOXvabJDR2kYfXniPqP
Jw9Wr8QzeBHaSLrP+MI039siOZa+tUutae9I/t12+93MbcMl+6ku4VOKyxwGLlkfZOzoDwJczWxn
rXx/+bw/zWDwP4hIghWswYj68vc88eLKzXdWQ34vtvMwuPMX8L9GHICxUrDT5c99anL43HkzP6gX
c0iVrKjSvVtWubfrbTduPEpyU55ZJ14Jdex+GR1iY6PGyd0BND4iI3BNMtOtqzkH9XlSzcLGWKkl
3svqe1GtIcfs8OV9+dSHYl8UH1rjUumrwsree/t2ZhhjBVIve2x7gzXo9kWx6tbuZwetK+yYcvHN
c8sQmZi9XNg1NwBWrxiynbjMcpIqf7cxFG453tOcLodJ/pNlo+HVrNsfxZynoC7nkcPlrRgIaYJj
Ni/R5Nz2whAj605WMWa62TX1bcifxHz0Eha704/LJ6uTrNiuRzbUWmfGjpzbX/OBblFgOSaEYY1w
9YFSt5k3DGuTv0sU0axg3NcsN7g3jcqo7xOwu9ZuN0PX56EAtcAtG9a7Mnm7vCk64YqdLmAVTfKR
s6Pk4+Nou1+8hn1x+VVPTe6qbxKwYtN0LSU70qV3noN87m/sfu2/Xl68Rhf/bbL64MOyOdlAeMfE
e+5a0RhEs3QxSvTSX/XYweoVY7XSIkN/4ciOQ1FlkUU8a1dRnsXdvNaGvLXuJygGCwafsd7m8y0/
FajSN1HPPTfcgA9dz4GJt0annIrNrhb6vAtUdY+1NY8vgPhkz7OQpqq3TrpisbzwANkG0o6jVZI2
ajJuRW1ggtTR3Ir/MtR/OOKx8ganRC8eRiOXaGYAiTjlsgnJQOMgoeE4RVy+XNYmjSmo75VlTAfH
taBNQNYIWfZWtWUYFAbHrBOuXLfIdaH10Zr4cZmC0AN1ZdH8tJkJxV8TY6lPlswS7VSniN8sAFFs
Tf5aURYVkxPaTXPbsf6q+J+76lAIeKzqKu17fgCrVrtDYi298VlrQjA/78UncZw6C5JaY1+cKb/f
/eE+zWnYJ6dBliEN4iU5JfVVZVH8CMWqx6YkkroISHNQUFXMundGz5DW1JiCpVizLTZE0UnFjvlY
/JQUWD7WtmTxZf3UCVes2O23AVdM39wt59nXKd9+dcYHmE62YsNNsq429zJ+rJN0Ab/qvMmoEr4x
L6hTf+Xudcql5lM1saNDKdu1a1/dt4CPiyco6FV7T9VBEIQkQZ8QXO+lT0B6aA1oqz2Ts12Ft8Op
OgEy0ZSge1ewIyp/hyCtYuFV8RTYd0PhRH7f7C+f8udGQNVpEI67QGZOy45V5e3XNvfCTLi72s8P
BWjxzplaUHYYvvX5qVB1KMSqKsG6VvIj2mu7KJ3YaQNfwQN188rg9j6/3qiKsdv1VAZzhy/gKzfl
LMKlC77naRETn+4ub5juR5xV+sMNQXs3WHBnsqPnZfdp58yHzePzsUqS+fflL3xuHDRQrNpxZIqX
JIxjbVsSWnZZHjYi/eg66YpZt64PWLGeucd6AzHhNDjFY+qSq2DaobWKYXvMTdqce/4bYb9mv4z8
wLly3YpJDy6K0l1fk7cim3crXw5r7Ryu2hJ1YkQKgJwzWcl3z82/b5y+ylz8c1m0RlvUiRFetMxt
Z6x6zJ1bKyluWm/vuwDFuU68Ek6Pkxckdr7x4wRc42NvzfIWCWK2A82lqftYo43q3EhfWaRoqM+O
wDcddg1Kos4NwLjHq5obOAT9tz0x3g6p5RC8CFZ7503eu5sgrZ1yL0wnRBSX90nj5dThkDZx3MJ3
EA4FTfGeejJMSBnNfG7wOPOQWFx8sQtQLDGkAHWnrliwW/YTq2dB3tC/HnH0Gs4zj8jKDKagE6+Y
cELF5KxOyo9gn+yiVU7ZcfG4H/KxuYpeCqei2HHmL3glNC15W/t8x2SyWwtTqkanUIoh18WaN3xF
/A54gfcx69wzjM1VmNCcqlMiVWKNhOcNecv6hYejCPyodberyo2QflavD75/Qbg1+g1C9i31EbRM
u7Yw9VlpdkWdE2EYg928FBueMzcUmdh3zpUeX0XlDbYKN0ozwAdl9C116gChujC1sWt0UZ0RqTcM
hi/AkHurN+dr7ovygNaGMvTWNYkv2+7njw2qToVI1ACtZe2z9zr4vuTxIm5L2odoYxfty+UvaKIG
FZfXsZe+yzooTdmtIZzRd8sfoTvO0e/q18uf0P0IxWRbAvwOzofsXdbFjgdR0N4Rq9m5ddRm1zkd
TzFZDAJlHIyT5M3f0p1P/KM9pUe38a/KJFIVprdYgsn3nY68wW3GzBl2DEjDzLoKUJtTdT6Elb5b
8xFKWrhZyPzqe7YMYd4OhtVrzEudEZnymQvbL9u71JrFHDIM1Tj7MVm8xaClGjtQsXh9mwvpck/c
Df6XlYPb4cVrr7u81EmReZFWOuOGuiNlf2MNX4K6Q1TYx252W7MBf326SkfVOZG0HFnvdBJmUL7U
XRSs93LMw8B5BTO94ebSHcP57x8caJ32Lq3AhHrM7MA58M3CRFPObMtwyhpD5sq928wp6koWDsED
zFvCf2zTvhhQyDZRReqWr1ixO8nRt4Dh/FaCPwVTZHdZcRX4HfRfsV40OPsy7zLvSDJ7iEebjW91
MJjcj047lTt3LamH9x2O1qfIluX5LrAx++93u8uao9kXdVqkyZK2H4ezd2ND3DRLmIr36yQrN247
BAAUs4r+PfWtCMhZ36rBM3h93aKV2DlfwZyZlAhswak+yNDnziqjdE5N1COaPVfHQiQbaetvLH2X
AzswH3Wdwb+rHRNex+e4yJyqgLxDENCNEr9DCeCUATRr9Hfl/GqfoZ27OcwDupP2ISEkBIv4/vJp
aG4xdt7KD+ab5+3CxEzTdyB9hskMooln6/y/4LU2cSZrTFidF5F+N/uA1MNIcr5KYM3U885KRX5o
fIyCdrn7z3W/RLHkxPbHpJjz/r1pjyy9sdr3Zn7vc6DNm1rqdOqlGPSUtFkPukXyZrdvJN+ihpha
h3WSFWNux+GMJdHL9y7BKG7R31tpd91LWJ0OsezZwQ7AJkrpvXoWsPcx03ddwkwdD0F3IfxZBn3N
JICJhDiu3mBYtsbU1AkRUCKt9rJhR0on3/sZ29cpCSduYk7W6KQ6ITJO6L9HqZMf7JHVILd7FGX/
tcG0UThnteHy1RyqOiWSjNPcz+NC3gLMibeM7Gajp9DtjmK16JHO0CM9yfdptSOPiog3foQC2XV3
uqtcumBkR23TbeW7KMk3Sdy70k9M9Mm6nVfMtC6tLcBrWr4noE+exRg6/W1RPKzTr8tuQLc1ipE2
3gjUIc9P38nYxKK3djYRT1m+GIrXOvGKpTq8b21iJel7Un5n4y+7/dZkP69auToTYo1o6qcBRDv2
wVpJ7NZ7u7UMfl53t6gjIRzEXwVr8vouW/fyON4UaOhPAeUZi13xfBVDBsds8H/fJqSrJN94QN6S
PAlJd+Ni6nlkaDs01Do1u68Oh4xJPlhZO3lHeMwnBDxuWMnufCt23s11h3D+8of7MBgHaRFCAcLo
jvFUzTFmQZ9LPhs8pkb71ZYsLx0be0oc7+j5813N5MFO5l01dnuL24ZfoHE7aifWiPkuUuXt+N5Y
duQkMp4Hk+3qRCu2OzGfF0u2eMfM4kBpXVFOIFZ6FRwIlEex3DUYwGFIihp4oUN6k3GniyeG0fky
CJyrWkOo2nwlAF2V96XlHatgiHLaAQTZlCbXqKY6CyL7YVlB3+sd+bK8yY03keeIDXV4Zkrg6b6g
BM5lUQqbJRUsWFpfSbZG1lQ8eGy6zumrvOWoN4o1SaH5Cap2e1eU02PXOOnXq+xKbbey7G1CPt7H
Y8gBJJHbbmu8VsUz6EVMaIYa01LbrhbRdjVF7vc4rTxOK1D/EACEVp19GFb/KkwBTtVxkJwmjQ9x
7JAVmdgNnagPWTWZGvg09qX2XvVbgNLCkvIDZ9PvtbTWAwVDbnz5BHTCFePdBgz/g8SLHeYJieXG
JVPkN4UhXNMJV22Xu8XipQM5OsHLRL/M0nDd6uQq1203bW7iWZQcu6q7Xdl2cLbrrhK13QqeeBv6
YSPHAgTH088+ODb+78s7rdFEtd0qoS4BhQo2I7UfOufr2FthbZ8ym4WX5Ws2RcXc9d00aKdmIqhT
y7C1aITa5ZWizz/pw/XHvX7wF8yPH8csi8bNirt+NOifxn2prVbpNDe8q1dyrJ1nwMGH9C+L/Lhu
Q84b9WHVsgWSEREyve3tOlx8/6ZvTSQtmvfxvyM/H0Rvpazb1W/TW+Lcp8k3C2xZ/RDPgBBHityw
6bpvKJaZ0rnqR1ThDjPwG4/9Shek6axpVxS02Ne5GI583EwBjk55FEsl3pogV4VjWBjo8BLRh85q
7L/RCVfNNbN7TLCcz1j+Bht53JTW7vIR/9uu9WdrD/2jt4qLjDK/xSbVvyZyK5u9V9ohEBV2SSAO
WfdIiiqsCLvOoamjIQEGzh1XgBgG5PbHzE3jvjbkvzR28EenVYlWq2Ls09s5f0aPyC1NX73GNNGi
E67Yb8JmJttUpLe1O4XE7iIXb89SZoYYQSf+/PcP1rA07SRsgfOtnLQP7fFHy9u/+9aUKdKoj9pX
VZXdkhc2msPKYvu+sf5NeIWhlKITrTxpi64v3CaAi+i8v4d5/JZtpqSjxturKLt+2Q+ONzFyTArg
rWZ3CWh4xJt1FQoZpyq+blcEEkztFjmCUDlCGLVv6txwBer2RLFWlxYlUo6CH0DYV4b5EswgKJfx
ZYP9XLijNlMNHUl4v3Lc3II8g9knojO/6oXjqH1UBHoClDpYUA/6l82en0SzXSn67KI/KHgye0lW
yy69ZYkH7o95HMKiXJ3d5T353NE7arfU0iyy5DZUpQOiXGU/JeJrC+zApnnJW8MP+FwbHbVdygUX
F7M8nxytEXktgFlkd6DgrRbD+1V3que/f9gf4J1Ug+Oj2ZgSXt7xTKBaOJdyu4ozgjtqo1QXcLu2
aUWONs2Rjo6J82WzHlJT0KdbvnLTbpyhqUsO6a1TZDf5Uj/bsjcYk+5slXs1QLUnw/gpRI/ls9sh
k1gM7RYOJO/CzAb9xWxJ39ATp/sZquHWpJupN8EAwPZStHnkuH9d1tDPHbyj9k3ZVl3mGKsnR7Ek
+3x7ptMSDbUpf6BRTrV1Ktkya0vYmN5W2xA13o0H5PNK/EMzw/Net3rFejs/YWnuE3Kk7WuZ5xFt
f3XgX7u8NZpNV7umRLZguHgpCIIxOMmVAlQo7Zuv1wk//6IPdtVbjgw8UuMSSe2nMQ0evdQ06KTb
FMVkHfBjLQRgS7cuFY9oGwnpKG+9ejaEBLptUS7WtWjp2tLcO0jffy2AuhrRoDRNXeuEK/ZqTUgW
+OviH5bM/8s+P3k8S04GK9JtjGKxoq/QEI0q7e25DuD7oI6UTliILb7uSBUjFSRxncmpvIMQxb3b
UG+fDRPdXyVcbYpy/eIMrwFlpCgtAxY5xNCH4QbRbIvaETXRvhXEx4EG7VAC8YKXXxYZPC8ZMSHJ
a9yA2hjVNROuWfRAH3nGSvCJ5yGgwO6k8B5lNVxnrWqHVF4srbO52CCPfavdbD+vpnkS3f6c//7B
VNcKz+Kybsi5u/G+HkjYCH5Tz6aBYI3Kq71RZ2a7jlkp8hK2g4IXJiob35BM0a1cMdXWctvOs+Fk
REp+zGXrhc6WrQALH12DMzinIv98pDkqZ3kAVOQMA/t4XNZFRLqXrn90xWtBbxz30NumJJzudyiG
O4ppynwfv8OxgkMS5DfF+d/cZAC6E1ANF/AU4NzCCTgiR5RGbsq1NtiWJkhQW6IKSoK5rUtkhngd
MTcak5MdPBXpq9UbnJpm8WpXVNkmRR3MMjk6pL3JU3nvSRZf9jmabVf7oYTbNr5nwaRWf44tUD01
g4MauCn00+3N2Vt8sKvS9SUdBgTHW36fAj+3+uF2X0DW4xTPl9ev25rz7/rwgXFggVeCBB3dIXlI
pzHcClNuVZOdcFRucoqp3JTTjh8GLwm76ZH15ZsPGnSbPNnOXWKhFJZ1celYBvemOwvFlB0JDAi/
hCIlQ5PeezNzQjC74wtNNRh0VeOlVe5yvFNoCnrK5Ei75SbhJPa77r7kWYQBLoOy6j6hGHLbTM42
JD3SRXyMs1UcrKn6OQVBONYmDGPdRinGPNptOtpz6R1AmLuGLhotoi3vACOydsnusl5pfoXaKgVf
TRzhb8kxkAgiEo7Hl8tZt3eWpLorvJwYDkTzU1SU3VKUYtzmPrtNrGPjvW7NTVD/dfkn6ESfbfKD
abh5ztqlxS5xQETxfL3NO/8QYCLmsniN5al9UxYfhZDZmN2W/T6199tVoHHUVWcAhJVvdjXMyT1B
E19UyhEjSCBbvmLREK6YGAuGYk0lhIulXW8KXncxD0xMdp/uCIQrge2W8yAfmxrCeW7fB23jogGx
Mb1FP3dHEK8YVreCKa+QfXLvN8HfdK13HaPAasy/ob3+xeHrczIWJ7jzr4tTdYa7/1MdwjcVS+Nn
1MbSocn9tNJb5zx2RhI/3Jbgn6vOQw15BaFkXmjHvqdJGw7euL6kBSOGu+HTwIWCseO/DaCxzqN/
RZ2+yBL/fJWYQw72S5qw1TuyfJDZV1da57kGVhJ7iTLMEvdPl3/Xv/XtP4ImfFsxvnbMXJnVG/3e
ryIMgr9LUUWUOOGGqmWVA9muAbELwegDUkVUDmHWLuG4Pmwt2iCoPNSJ2PGtODjp44iZlDYvH+08
ueei3W9pFzWpFwXpy0JpVAo/bkV7S/w2yh0MgSzeVYy5+A3K5e2AYXIgGZm/T4Ivsesk5E7MXWLI
rWhUS51IGGlSpqnXFo+dV6APe9uX3s+i9OLLB6CxRTXiZts6JIJ3xaNDvnupDYJVU0laJ1lxIY3r
En+2IXlc3NADg1xuzMTrTFwNtQdaJNOyiuJxlsPPdUAlsBmy8jDZ8hF57ltLkCJKJTk0dQMom3Lr
DZFHAIv4TFsV10IDNLCwrcuz0HdFFtrTD5IgR5QBHrQYdiKf9kv1KyCDwavotlDxKkEw587kSnyu
tMsedCtdEtl+asI1+BzyjrpqRJ7ajiUHq4d812Z7miFp6q9PDuqIebDsSTrsakkjdyvibBojR/4A
UIHhp2m0Wg3V/RVIeP2Wu6dtw9Ba0IV2WT1kRsBDzc6p4XolgahQ+pV7WqR7X9pt5LPCYI+fRjzY
NMXap7FpNn/Cyuehr6POh2ITftMg3SkbE1O6bvnnXfsQkgAB2G/atXVPVQ0s9n6O5vyqwSws//zJ
D6KRjAXu6Va7p75maxbKnrVd5K9VboimdEtXzN52ArLahUVP506yPBxBaj2ELLFN7Ciay0qNzKck
tykT1MpCUtsNIP3Quy2QcPYLKu0v7pSs7k8qZkCPYKCq72zwo3vjaHp6aL6uts5W7giYhSBhJ7dK
9wvgnso2j9eswP2EtqF6vXcmeU21AYAKig5sReWmIkAz/NIfMv+xEQb91RyQqygAq4UjWrvkJzbU
O4c7YVo0BqPWiVbPXkKblomzk0iGfZNMj5Y0YcnoNl6JGVdR1SvwYflJen5c+DSUFfA5exCvNcHe
HvNorE2knhrXpKKtow2JpGLApyb5ZQyyMAdR1HDVyCVOVXHpuZ+2tQA7+GmYxI+6tdrIRb3EcD1p
Vq420Q6rVxEx5fwk2nk/+P6tv9LdLK4CYaGu2kXrZllu+Ss0sgRnc5Jux3p2wrpor9MetX+2I4PH
i23lJ4LWyh5M7HViApPWKKbaOtv6KNO1JGAnMJtG3VjupuX1qvhJhTDMApYVZemx07g5u4Z1aEsy
Pa01i1ZHqITDhqxC3/JJYLL4qdrk8lc+OVcl0XEPKIqI6g2ghoETcCpW3oWt4PLA51TEV22LmhYI
uCNRpMbabZ82d23v1WFHuvJwWbpGz9VkQEDbsaxJxk4UnOTeND3MM6aESlMdXCdeeZMUVodiJgdU
oBDV65x6YeCdQ6TBRE2vOVg1I7D5Ej2Zfs5O0wLKSr5UyU6gWnKdE1DnqGjCgPZcMnbyAxlZlrMX
Htl7c2qYSdRtzvlHfYgfWGETdCKdr4+xiGXjHhf+o09NeQddSKrOS9E08K2h89mpj4d7e1ft/OP2
vETuvt6nO+d0WX+0X1Fuk8UenWTFD/mfr5RxeWO9jLvzVwLjV3THrDwW6qyZc5Tc2alccgGWrNaJ
ut4UIeqOQTFf6eWiBQgEP6V5ENXNz7PrGZM0vrxBGul/zE111TRvNpY+pq/Dlu7t5vdQC0NCTCf8
fMV/0KC5l3OdMYH7NS12wMPaNwGwk8locA6abVeHp1qfZFNOcX2PrQQ8e3ZbZKbanWbl6gDDxvJA
tuXsnvz254z5vbR9LVIT9olm3eroglNjNnTOfPcU8O1A83nvXenPVE4L26lslwLK5pS3T9kKzMzk
L3AbXedu1MEF2mOqDvzk7gkv493U1XduWodZbYKX1225oucIVZPg7M5OaJwt0USMYCxLTDONGuHq
2IIXlN7I7RHPrAkTprV/U61bCCIpg6JrTlTFiLV8FKPImLintD7mySlLV8Oe6/yXOq4glsaTdgLJ
/9dL5vBfy3O/yw4lvKT3epUTUKcW7D4RksuUnawETcWyOgbMCtPAxDyv2/zz3z+4gaEZK/Qu2+5p
tR9o/0//KzXRcWte6OqcwshpPS/j6p48vzwO6APdUCLtaRluwVW4LPQPoFiPWrTePERPrGOgtg7i
OjWBBGoPV7mcaOstJGHBfw632pc3zkuPy6m7MR+u9ivK7bRYzdQs7v+qUBkPh+V5iP//vqI7Y8V6
J1DDzA5FpOMn373syzTAuRmesRrRf4wwLHbtdwxOjcs8qvmuAJBubmy41piuOsUAgCUwoyJ58r8G
Blq8fbv7j4m1BxOYje5nKLFml1ui8QocQwli9/qu/1Wvp8vmqzthFTy2EJllB96G28pLI7qKqF1f
KLiZCEeb7tvkubs1+auW3rEHB5drDc+Xv6v7Ree/f7Brd859P2AUv4jvMv48u1FiXZdbUgFlZ/DO
edmAu6aboqE4DCawCo3DUOccXCI9KyCee2pn1AuC+uA44tWf2ruOL4Zqr25XFKOet20FBFXnniTD
XFbQ39m9iMQ4Ga4anXjFmocSaYV0wIuorQ58eAAixjAa8lA60YoNN02x8RzDYKex4zfAIzlYfQA+
Wbm/Sl3U0QZ/mkTKKuKeWPKaTaAxyg+MFfF1wpVQs2FrAkYHC2tHx0ORViEZRZwNhmEGjdqowwxW
VRa0LaA2lBR3uGfifly+sz7fJyI1BLOazVcRYxtSCH9ccUkW6xAN/EHMMuSmp5zGyamAsVbDUx94
q+f1VyGYh0KkBQ0Rim7d509+cAIlWarJyhE7NE4fShoy/opukOsOVckyTm7LeeDgUG00urK/nST0
r4KXp646zlBWC5ucHpEDUn/inIHKb8zUkzqHrE4zWFPXzBXItz+8benDuCM354vdNuyO7lAVc626
pQjo2Vx58uhsDJNa9VX5uT8QYlljJ1mxwrEDiQghUVQaQ57PteVPbNhtdLJlQpjQSJDopKEFYGHT
PKJOtnLBumnfiRGJ2FPQH/L8ESNTRs/4+Vb/gf9K1rxyJwHRi7WT27HwDKHN53AF9E/YVzaXQo4Q
7N7kJzeq9sOh/TnEfF/uFxNsoW5fFAulW8tp4uIb2UCijDi7Ebm0pSoNt4ZG2f9EfS2WPBhH+Z8U
yzmK/X8pFtMTRXcCyq3qkpytGLWBBzuDbS593BQ/LzsZnWTlQiVbIujQdeyUliC/plNcZL8uS9Zt
vGKghSOWKQlgRiBiKzG2R5Hn6k19+rptV2cYRktw4aYw/2k/3IMF7H8yW1s83JgzW5qfoI4yoMrg
JHbSoApG4oa4ocQzCz0aV+2PrxhsVzWelZQ1KiRuhFAm6yLPxBagW/f5Iv9wK7XcCyo/QDJh2h4L
8gNRUmcqS+pEn//+QXTQOcHYifODMLiBm2mCyOhmdKIVS3WmYAVKMzbEmufY8bqn1mqAMVqa2lfO
wdCfTQ1U7fXKvGCbyIxLr82yH/n6l2TzXjqYChD+oVgfgqyPrztZxVpBx1YXaCxjp/9D2pc1t60r
W/8iVhGc+UpSgyXLju3E2ckLKznZITgTHMDh13+L2fdUacOCcD/eVz1AYKO7ATRWr2UM8b7rqiih
+TlLvGjb8ELIxizXTLPBErCuifQYOCGwIQLfoNj+ZMsgxO1k2ibQ6VgGy9f3s+E9uOO879JRcUGQ
JX0R4tUmg5+A5ns9HdBPZpRCRFH72z6s0rnxNkzOB8LXsq0ZSz1mv9K2CdIRqsi5itVRkjBFIJdN
LJ3ScZ2+BenHtogyvtHyIr6KoufAsmIcJv0BAhn1Xz34ex3IOm9yGxFfVc5dUzXZuhHisVTzrWhI
iogre7clbiMCrIbetH2nQK6s3Ro9iVNUFVbIp0ZxQZCZXTgM+3PngoAS16fRL1LIJyZaE4eVFwN0
cd88sj8QgjaNGfEHCD68TqYRzH0WpvOv+yPfVg4FX5IYsP1QDv1q+T6yTlbYhXWohf0Jt7RDsUv2
muI4JfsCIXC9Pne6vscXeMtaNajNbaYX0VMpzfyl1jGus4See+CqaoRkviI0auyGBDSLqGxlnH9L
PNMP0s76dt/msrGFzdXXoLpQ24jSuKrDxTIhE7oNfACymX/vgNyt0e1ZwxykZ/vajw+8tMKpVSUB
2czX+LraYKHgZPRI8P9ra0viU8RDlVo1DpaPALKaoQrb2od2X0EvSAvelsZM0xRZXBlF05S71mYM
/tgjATDtR+qpGhxlZhHC02jjitUzisVAnUZLnkd6qikqM7fLGx8oXLk2J7m33iRxXA21wgeVtPbW
sDPEeF62eaMQmSODhHW3Vjca8on4LMigWnN/ZMncRfxBNRh9X7WYu8HiqOu+5wt9XuYycNp+26qK
GIS4c31apfBHwzU++ywG94o7vjTT/Pf9L5D4pS1EKvG6wR7djr4NXhJSgu7AOWDxl/uDr4PcOPKJ
CIRY89yRF1rylnVaZGIr9XMnzLHMdfLeAWJ8/19kn7D+fhWyttMsDagm6ZvFHwGPD7PhuwuR6G2D
rwFxNbg7WdNsFzV9G8EyH/QOr5+XIfs1uY0KByYJLRGKAMWaJRtKSt+cPAM8Fe0KWbVtS7KFqJ3y
eWSuDfuP7hw2CT0APqjwS9k50hZ21cxqzXEgbfNlNsfIN18Npw7yeQi8Ieqg+m0DsNiRKmyafbap
gwYKREIc+5DN9mrDgd7UnysbWOAHFemhxFNFJILVQTWusJcYFdw4AtB+vzRe5KbOsdZJlKQk2uRN
Ipmr5fJWQ8tv/WYVaC3qTX8Ednym4cpsoLg/SFKSiEvITDJotKHxa2mf0YNgQU2GAaGXqQou6/re
iGkRmupBi3Bo9W5Ogtr1DqnJm4DGy6FJfFB7D6E9V8cSwuN86Q/xiHtX0SrCXPZhQphr3El0D+CF
tyIGJV87+g/g/4K+LiSDdQqK6/srJIlGEbZaLx3aF2OnfivnNG337Rzr9tGKe1eFm5L9gXCSHqbC
BzxHr9+I4YyvUH4gb8CYqggGJbnQEiIeQmy9kZbEePX0OUrKX5C62fM8VbivbO5CzPPcGyreYnQe
J1ZIMuBi/QT0o9tML4T3ApI/r+5tA5Bu89hDSK6nkyKLSyYuIlZ1nuTFbOve62I4gY7GiTTbdtIV
warMMDXu4S76Vs15G9YAerwZjT5/vW8S/3awiVjVvPcG2sceeXXZGEw2OoJxn6ZAGBRpYBg08Kcs
HPpYYSVJhInw1ZzTtnY4/o1baUDG9zRNooW+1DxX+I+sbCjCWCFn3I0mFPf+PE38u2yYRLnCaJIY
EOFTFnQbPXcxjdcal488/0XbdMccVWODpIwl4qdKbuc6gBrea9ZbFy+3ji6K2h77bFP6qnEDenzb
MEl4TPn30UOPjdjsh8z/n+0Oqp2ZCtUgiwchkG0CTEmVr2miftf6p0rbhNr8wP3qMz0r0rbwX93x
a+u8lM3nyni7HwqSVRVBVJabj50zTv6rg3JS+bikYWIrzjKyodelvjrjUTSS/DPr2fzW8B4qMBcj
2QbhMUUMlVbmi+cNMEntaevIZCM4yBSBU1OZjlpCW++V569pUoajpsJMSdxDpHktlgTt++jOfK1M
CBlSd5d4G6unImhqhg5C7jHA1Mb8YR6GyNaPndso8otsIYW91W0pL6c6NV41W/819ujO4/1QBK3j
/djmhEJIlmU26k4CkxPcZ8oscH/UvarpTzZ5ISZ9z1xys0jiV7c7WsYTXg0GS3VoW+d349BmCFur
VabTjC4l7wpn9N9XMnXelWwfIlQqn5YC/XYMxhlJCMF00KbaQdPHEa1UyfcPBOfGh4iAKeKXdRw7
Lq4AUbQ+PBWRtgv0t3637NbX7XLbFiKyv7qZhuftbPRfWXkkSfnUzHFYGiosimwbFCFTngeWribj
/yyHvvvn0XL9BuOoht7JlmP1s6usNqHNhddaj41qII9W34ZN7n0dujEgur7bFA4iUMoAVWI2zriQ
LfUzHrrQRKh86JLaSIhlYy7BfGdhpf+L0F8fdv+P8ETzz79fGSm2aIN2ZI6F3pVPBK8h/30+znbq
lZBE9p8r9NWf5BmBwqoDb9L1ox6nAV7t1IIpssGF0MYRMbdSNAu+uoNxcNvmF+iH8NirK6rPsnUQ
gVN6B5r1lKQa1mF4N6P6kIeVHViBF5i7+VipKM4knyFywTZaXJoTyO/Xw44LHoVSfdiRfsJ66b+y
P6vtachNuGkboW8/+m+4WcA5qBdZsmeKECrXzuvOmWAnoDRAfu9tRTh8gE/VDFk1N/0/gfD/myyk
Nlo/68pGOPrHVuMa/uu0T19JtByhvkmCIoC8QdQcHBWBhcxKQlRrg23OtkE1QOEPMX2M85f7mUg2
rrAxj5rbWH1NYCRUX4uy2Ceut982tLAvF02Waetx6DW3AEGoaTh3qmvp6oA3djNdiN2mRElr7i3E
7lSFY0MekuZg69bRaBm6bHJFlr5tmw8ssY1dGstQEu8VlFslVALnIgbnVt/F/7lvoNuh+4EqttKL
2JtWz8fBhfPs/5LeDF+I3YXXg+aBY+4VZfAX7qI67RTO18xPVe2gstmv2+e144/6HMc9Eo9tNweK
9iZm/23OWbTNNuu/Xo3u1abX0NzB6b84gqjtf3Ook018Xe6roSurqmZKFxzS4zwAzXCYm7+JxRQT
lzmNEKiAfVDwNnYoI1qoNSyk80AYlX66bxVJtjF8IVx7pyV80P1/Nvf1FLduu2tXwJqRVYc46b8I
kYtX8NhP8KT/B6T037z/T/udOu/LlkGIYYh5pFSHMOcrJ+4hX2y8R3aB2zXhfVNJhheBVl7iEKjx
2vGKK/yfs4O6MUmyyCLAavAGEF4xD6dpBDG40ovhC9PybfxLhoiwGkGL7ox41HsdLA/983PElZ1J
sokLQQuOz06zKw1hZXsBW8zQHlXQNpnB19+vwsrQuN6ZNernyGaIWFptvoYZIpfWkNm241LkmvVM
u7p9f1yvYf+g5raBFQ0RZ2XTdOR6ZeC0M5/N8TsxN92JDJFOK8MdctEbeGJpTWHmFxdQvu2qhb7d
d/Tb1xVDpNOKW7MtnQLBmsV6F1CzP/KsfVvGZg/MriKYbrqN/YFujPpArEDPfD5qY9x8YqmV/NB5
WShGv+k5GF1IahowJhonGjm18fNMzSCxfjvWJkgVBhdyWTHk9rRo03RMy3nwA9DD8J+Fvz5R3De/
zDRCGgP91uBC94uf+/iCp00lie7NZbUtEW7m6ijka4YFk89+1PvjPm15Emqxe250W9UcKpm8yCw2
JBZxstImJ+5r077hU3FZQGbwZZNpRMjZMPac2aY+nJvp3FdPREW8LPEXEW/WGXhhMhgZzmP6MNcH
3v5M/W2rKYLNdBDsZ9ast+e+4c8+uIBDErNxd98esiVdV+E6Qya88sse857oYdI/QyHEnvaLSt7u
9q4NjzH/PfwMyG+aDFZ7NpMmbKkdMe/d6R5GZPl+ijQHPM9T5NQRgV56kf28/00yDxJit+gAIUig
xXumyx6idDFXLMSfks6HIz6+RohbNmUV7WdjOMe40vrLvuxRj0yzsI1/pV16BD1q4LZmAPgCBLvs
oO4eoNYagvsnMPOonf/a9nlCdHcUlDkocutYsjIwePXQVarWIdl6ifi0uatyr4xJe07oZ7yMgCXH
fJg1MzLNKSyS34v2kmKvWNpgNPVgnFViI5LoEeFrBklLCOvGwzlbewvOk/5NeZmUDS3cOby8hyKY
m+tnzfq5LE+xR8ENqHhruPl8ZH+g9TJSVuHGx4y/+7nwzEtftMV8qvDg7IMtBsrH2gvlXeu+GEC1
0KNrsHlRIVAlPi4KlY8J7n9O1xAQj6ahB4yGmrf/5jslvkpICYmbT9jA4QMjdDAMskscGrHyYphL
4Jtfmf7NULHV3Mad4K+E9ED8lFJwPvXn+RQfwLxwiI/+wQigQR2pNnKZoYRkwEw0f3bz0J/zzABX
IUv74eRoVFdhimTjCznBcYY+TZuxP5vzfiB7TyVeKA1FMcwd1sa97g5nkASWUXI0j+DtRusHaO92
K+WICrJ3mxjRtkTcW2zMtQOFzeGsn5Jzd9B2xTsSV1iF/hbkEv5AeJLr2nzy69JcTqkL0r68pAB7
L5swHhhciG8/GTJn0U1sYAl4Td4HLbqfZWX2F/FufWsN+uxg4DbSnkmEZvcz/driWssvfmR/vv8v
Eu8RiXdmYIG9qfD0k9bxkOeQJsj1h21Dr395tbMTf0F73NKRkz/HRjDaXNuPoAVVvELJJi5ErlfN
U5zWtn722l8sec3oJn4NrKcQr+VoLJOdWMPZdSGz9KDFO6aiel9d4sb2LaLcEkgFJHRIuvM8H0ke
1tVrMn/Ck5+rFKaTbDYiqG12CvQljz059bX+LXHdT0OTfZ+JqslPYnQR2KY5g57k0Pk+9UPyy2rL
d92MFedA2dBCjNJ2TvEWupDT1H72/Mus4jORWEREsPVLPDmGjeW02kdgXmh+yePDJgcXwWtarDUt
iNz1E0/IUzz6AYRsFNAHmTXWr7mKHWB+anDT+7j9NcmT6yZLYNNaVZSQDb7+fjV4asdlahKYxOv3
2vwcq6TsJPv2BxHy1ICYTI1Jr2ftqXsrLfdTSr8sxrehccLJYIHWD9F920uuDSI0bSIg0Bx7Rk4g
lApiqzjZHqq5S1/uPTx9B/f/RGYoYWtNnILOAHJiW6r4yc+mwCH+Rt8RNlfLnd0K10AscN70kKxm
zmEYgcfeNHERoWa21WSmfUtO5TCEzWxewOysyOoSw4sQNZK4tjNWiFOa4tGuYkE7H1n2ZZx+b5u6
sJ1CP5C5UNXVTwaFmmCth0WVbwsqEZFWFIPPTfDOn6baPejjHKau6hFekmVEKBqZNGvEwwg55RUu
D5HhHjpzW2IUAWhlkqclMLLk5PT/GSYWLqW20UuELRQHjDbmQ0ygyvfMdC0EoYVizjJzCHsoAU+d
nSWYs0Zfvepxqn4V+cbzrsjdNS5Jj+oesowxtfuZ0GdU9LYFpSg2btrZNNk0J6dqOpPyXKnezCTm
ENFmDnSlpjKGOSrn2PloRvvUqU7psqGFbdODhqrJGaZcNk9dvgQcsA9TlUZkg4uxSNM4B56NnBJN
/w7xkt0yG+9jqiqg3u6lsy0Rc0ZNyDkv0E46GQeyNyN2yA9dH/FwjIyInkgWxCo4lPSv1k+82vMg
Q9COTVKQ0/LWR/FhONDIfR2/Gc9jtDarLqoenj+gnhtnPBGSlkFQjcclvqmP9HCJSJDuvIfyRXtK
k2N8nPd6lEfFEJExKFXCnZKULIqQZwn1Gm3Coa8cnGgEHscbp19J+bm2gbzdlJUNIaBrnc2tpTv6
ucu/9vmb04X3x5UcGQxhh3Vqx3OJ3Y3nevpRGMcBhHD8vOTQQnqcneeafb3/N5KNXESsmXqfDkx3
9VNKywNtliQYxuHb/bFlriUi1QoC8SZwt+twLfTFPAyHZNfiJYaH/3SEmoqNV/o/QqjHKHHbZoft
y34rPtt7dvCi4kxesDHgoTM7GIpdUhL0IlrNaTRA+9aTiZMUx6JmYUNw+BlUh0TZ8KsTXwVi5ZV5
leYGOekVO6bJV9I0P3RmKTK41EhCnJcdK810QD60Dua+3NF98RX7pXmYo2rnP9CDr+pekH2HcIgu
E5JWZu7rp7FoD0BWf/ELGpo0VqzCmmJvpJE/33dlJifhRcELn51HaoUlG4K5/rLwfOf1UBnZxOtt
W38qD1d/UpjWqOU6jJXnR6N8nFRVd0m4iRA1kiYJ+EyRbJMJpAZtcnBLlW6XzOzCuZkmhlm5DooK
xVx+AV+z9hcomp9m5k0K2WlJMhURatSfdJs3mX4C7cCDu4wXqHRFWl5FXcIUaysxj4hOK1K0vnt8
DWRQwifJj9zb6JQiuZflNBMf1hTByHG07KBLDn5vK3K1bNpC5LYL4y2ciJxGIEVCGsf+roYqr2J0
md2FwO1NNiJyMfpsvHgkgTbJW8Vex07VKSUJKFGp3Cgso6AFHMctusim4JiCBhhQKDZEc8tvzOtT
RQpa0/GNyNWFU/XQNLxyOzKfiuL75F0a7xupnjT7c9Icq/rL/T1HthTCdmywri4sEwGWjdXZQs8U
zzbJt9iWyPc1V301Zhlygr2Qn47dnuyJHe/PWrbEQuya7WhTK8frLfrtvmZ9c5xS9tyk9gveozeF
1ge6L69ySeXaCACHQTuOLNFSqej4b6PF7Q+EX6S2fW/OnPVkR/5aoZOGu3OifxBAVhmgDWwb+wP+
anXiq8TMG7Rj1RRJSJ+cqDH0x7RXdfFK3hA/EIAZ8UjrpMZnjKEeGiENs+cRnRMghr70gRMYoBNv
x4ckmhTno9ur/oEXzPCpWeYNHMogdkjRdeb91thPVJvvO9XtUDD99fcrUwFQ7DRdj6OdOWYGXpD7
rx4erKNtgwux7GjpMHotbLVM505/T4xN8WuKiDV3SDiNCcYldN5lxXBo0m3lAtMXTtR6x5y89VGJ
8DXHAnQ7NwMXhG8Ka9/efk1fDGHNr/U60/lZ1x5LtEvU76Atum9rydAiNm1s8lq3qIkEXaMXBirG
fuQ583drRbPe/weJq4gANbb0WuHhYfE05MfY+3uqftwf9/bWYorQtLRJQWWqN+QU83jPPD0glfmI
rSbsyvislZaCbElmIGH/xSVmLLrJmU+syh5qy/haVMOz0eWKt2TJe5Pprf97FUlWHreZb7f83O3I
HrJ0h/acPs77P1xO4bbjlSmC1tpaQ5e/gWxQrBBikN+BBDbKZnooYmN/fzkkCUeErLW53mp46Z1P
tvGpJz9q49GeHpZ+W/XcFIFZC0l71piEn5P4jXZGONYqALdsgcXQxUPi4OUmP6f6kVWPbnJhKo5Q
yb3I9ITAHbVs0NyS8/O0N/fslO2bo/3dPpi75hCHw8n8dN/2khATAVrULbUBcjtABcD+vlfuCk9V
KpBYR4RlVahUaulozyfHrqLUmsOR0b3GVMRIsuGFLXeClJs9MJTMKxO1eJOm9qUsbMg7evHG1CxC
tJK+9EGijDzhtyTQbLSyab/vm12CY4Auwr9j12BeqScDUhvf50/NfjouL0MUB2WURpsYqWxT5ASb
JsjyujM8aLHKKHeM3TxtYk/E0OI2W/DcLvjCz17VzFHnlN5u5pDWhNaBilRZ5pjCidlt/NrpEgOI
xO7YswNXyVTIsqYIydL8loFwAXPn4Bo6DocyzMMet4s/6i9+pIIwSJKaK8RvZS1tX3tYYIBIAprt
U/qeJAcav993IMnwIuyqhGQf4w5DVWaM93n6y2dTB6jKN7Szfdn2D0L1CupByTQ1KCvNo71LsyHs
hr4JoEsaaGybTqBtigqKi5vGps5KVH96iKv5LCxaVS1c4kAiUxhETlxU+pD2K6pzIOvcr5yBtuS+
cSQnCBFMNbvW2uqKYhJEnNPuu5XBfazHFBp3TfV6/y9kK7x+19XuvlR2ssRFupyc9idPd0t9ctOv
Tqo45MsSkAikQlXGJqxH8bZ6NEK4TkijBtXudX+hh/tfIMnQoohi1nv24hn4C85evKIMSnoYnZdt
Ywtb7zDq2tAQZP+6ygLeXnJrDJmmOHfKJi7Ebjcxq7FmeCVPXsEsnqTflbJEEq8UoVPeUnkQ/4ZN
DCC0ADFU8efLxhWi1Vpo14M/HxU8v9yzyQyc2lMAdyTWEPFS0ILO9RkymKfR8D55KJ6WDCwnraqL
WDbz1f+v/FzPal/XQHF9ZkPzwL34bysxlSWAdUP6WNsxRbQU+NNMKFFi7t2ORygBRCv5Y7wvAvYA
qa+9stS/7kq3/kcI1mQuO+Lwnp/rZO+UT8lYBlpRRbl3Hkq88eHUWfKDbudB2jx3/Nf9GJBtZSJ3
2EASjXGCryv+6qP1IcMbAx6Q1/63tTeO8zZ8vSkCrDrgEprMh2+hGBBX+3HbU6gpoqtm19EqNEeT
k4c7Kfe/O35yHielfNGaCm6tiRDFLZ9I0TKE2nhqHsBvHk1H/aF+8M5JFCsShcR3RXhV4UOI1E4q
7JHlwTS/D6mipi0rXYlMYcTxXbeMUS9soylaSUuTnZFFdodjCgnjoA3jJ01TpGnZRwgH6YJDnLdP
sbw2+Z3W+h7yY9F9B5WNLIS2Ziamn9Vr9OXJvk3waJhv4lWBzsuarK6yRrZMqVvXsHxqA6+Pxn3Q
6W6b9PoxVyProwMBWMNeTqR9sK1xz3Vtd39kSSIV4VZuTf1W93Fmg6xv0DRRBwonvFXcH/x2FRvK
CP+e9tg0cW9qcXO2/bzqWWgbrcbbIM0s92XOFj2EkiJ5LotqKc8MTcCe4qNkayxsxE3BxiU2scbG
7J3b+ac/Oxv9UohfwC9aUyt5d2669hHwayAxesWkJcYS4VYOhN21sYX30KqLTLBUx8Olr04gf46d
/3iOIoolphGRV56HtoecuDjB6cbXXH8fvenT/cWWeJJIDNZ1sa+nMXw0q7SHae6gkUt3rk6P24YX
4lYH+AIyBwkK570f1Sbf62a7c2zVo9eaWG4kZhF7FTuG3vNOQ5G2pnvupJFTTJ954kS6A0QgOFTv
f4XM/OvvV4FsO16CTnrcfzsWP/ozvQxohNo29HrcuBraKVNaWJ62nOZ4gDwpFK6tReGaMuMIcUzR
2RpnaY7yeEnfM44l9pqn1s9OQ+qc66pRHY1kLiTEbVa4Fec6rFNDNM196eLT4CgOjDLDC4GbtzTm
SQm/h8Dnp65ODwva0zcZXgRm2e5MZ2et3OqFa5/rFq3FrBlV/JySK5copUhYtZh1w8mJ8K/5FEHy
I0z/QwrFhU5icZEKrHGJg6dwwE5Yh9eUr3obVa7CaSQWF3FZPM45BBRGfoYSabXv6JzsJtYomjEk
HinSgYFs0Gp7w9RPs/fmun9rThUk8YVYLzEeZe8vq8zwQqh2ZoZOKDvVT1bzTrXQdD5n7nnO/7o/
uuw0JeKtuElKdPxiXVfAT/GZhutt1zGD5VA+sAcLB8L66/2/ki2EEL2Qu9ayhQPZxYfsKZvrS2+r
bCRzHyFg7WWsuB4jKevlaei6sG8eM4MoFkDS0mOKgKuZFqbTZPl4tg78sdzFD+Rg7B3wUW3rqjJF
0FXGobjSk2Y8o21oopdG2YAo8R2RE8xgWkvogoGX52U/75xw2a+PpOluvehZzx6uXMEKt7q/wDJf
EtFWZVPWSTzh76AS++SjNRBdaNPZ+RwzvCw7e/04BFxRo5E4058H4atdRq85b2A2BF7uh3ORvCws
VTxNyYZenexq6GLoi8U06hFdm30FGtec0F81gKLbhhchFc20dL6e4zq8gIqHRJbqSUEybVE5zbFo
blgW0Id9+0DjM9+GBgdW7t/mKHFWNpYZOxb3loOe+g+MuziVqNDVEhcViX6m0qXuXPTjuRkOGTuk
wISlBAQBqraHm6nBMkWcfDkmHehaMjAhpxZENnsA5a3xaCTeFpAGxhe8pWcWarQctM5AOOz8yXm0
W393P55uriiGXn+/ckR/8MaxsZfqUnH318ysAXLX/PP9sW+/oWFw4ZjGjbTvnDwuL9Zl2Jl781iG
yaHZLbhBr+APVRVAZn4h6WvOTPthzGH+7nHKX5b4qz+83P8E2dCCYy4VbUvAI8pLnJ8GcMcZRlRM
im1RNrZwTHNA6JPyUq8uTfXc8/fBP2Rcsao3Hd4yxWMaKyqt7QYN0/bfRu/dzRNQ2z9UIIS8b5ab
RxKMv97rrrwmBlYROoF5fZm8/ACJ6qg27AeuT2GdJXjuUpUmZZ+x/v3V3xhe61uuBeuP7evkHyb0
KVnozI+3XLPwFevfXg2f4AWQFgxhy/p8DrTke5MxP8i6VgFAliyweHDz/CzX9WEuL179yalZVOah
g4bm+0uwmvrDJQ6TFwK3A8dywTQscT3Xu8Hjh9FyzwS07CVboqRle7vbVJHBXwlhrFdTS3G5rS4Q
3NaCJR2zaPDpJqQ8Rheit5hrMg1oKr9kRAtny3hAVWnLbQVDC9HrdB4Y12KtuBgN+W2n6RDUvhPd
t/9q51v2F6J3MJJyZLyrLunQO18Isa0veqFaXMng4mEtN0uLACpdXnzfQ0OXUVbgzCEq7XGJX4on
NsKNmVbgVb3Ymf/F7RgecKrfeqk6EcomL0StR3gaV+OMsGKavePYF3azZyiKCpLMI57JeI3XcNsm
5aWd80dLQwUpdp86ow7TQT82qn+R7VxkNd1VanBx2o8dZmDnOninclcfuiyYXtbib7WrDqQJdMXW
LluL1YhXf1SVjlFwG3+0NJ/J8AtiHp2KlFE2tBC2mcf8mDnIng75XFavxvKJb2prtj7wtmp+VhB7
xNZlTc+5t3PiLZULjCsE7JgYxKldWAMlmCBnxQ6LrUjGMq8U4hWElDyxGky56C6N24VVVysyscTO
IgC+GO2id7MevkLJIXHGABzVR5hHMbzMF0X0uz7kqe8WSXWhj8MuOYLvIUSVGZLCK1+fH5Vb7gyW
KULhe29kebGkOI6gZW34xloVTG71txuZUqRmZa5u5KzD/LsdCISwrmgyMZ+ct/49CftD9vf8ej8j
y9Zh/f0qlPCgPhDHyspLpX3P/tM2fdCpeAhuX89hHCFM895J3LTHJmUHPMqPyak56nirT/cqqLfE
PcUbG9UZjyE3UV28vvDOM8Ozdz1nKiCVzDTCHms0LHZTf6wuQxEHaR6RFi+wriJoJSlZvLxxbExW
Sq3qMmtpE9LajBq9+eyDX8JJEgp+JdVdRfYVQgh7PtjkO+og93tQMu8fGdTSx00sFtYHmtZxTHqT
kqS+UPa5LV5KdllqhWPePsZ+YGjVe9MxwK5cXvp0ZxhvRv2yLDugOjedcj5wtOasSZPYxZbYxfzg
Z8shbRQ58/YZ0/CFA/Lox5WfxEt5Ie1fTXxw7YttPFBQaI3pLlFKCsrMI8StVXpO4RMsaw2qUzsN
nGwJDGvnNYctecEQAe8QPGNmueAwNc0ABnxrQRCase/bxhb22AU7Sj0NLo74827oURT8zhPVs79/
M29+YGmFjjzwX4YFMSfvOXUDx2JQhXnUutecFIE+nOxt9yBDRMAnSz/qxMBH2FMbZCQYGWAMKnDx
7aA1RAB8SqG3lfS0vjSptuudBS1u7OIPhcJFJc4jguDJlLdgzfDKS+E9pNYTLuyhU1xiXdWefDsv
GyIEnuarjiaB87i9H/RlH2aNIitIDCOC4GvL5r07o6iDAkxUkuJU+GfdUV1PbidlwxNC14ZksWbh
qeDS5W9x9tPMScjMNGisJ6+ZdvedX/YfQuA2zJpaAFNQljIgLr+4jy6auEyWHIysDNOKKQ4QsiUQ
9t6yhEoAYTayULFf9C/Z+Pn+9GULIMRuT5ukc0y4TpkEuvHUVcGo0rOTTVnYb2PdLS0PQtiXsUwD
E826TqZ6I5PNWjgi0x5sf0W+Xpfd8tMEzFOY+swOzMJWwYJkkxe2WT+ndIoLZH0n6R/jGMmmoL7i
rCAJVxHurkNBM5/W69tqGCj1ji6adZtAaxXXQ4l1RMy7xohb6RyGr/OdSwHUqUNnVj2hyAZf4+D6
gDn4k1amRgWwo/5Cm2+WyX7paGS7746SzVYEu6eJNTJ9RhbWCmPn8B8Erq6HDfMiz9pVqvcT2Tes
v199Q4Uyb4uCCw4L2TsZvzMacE3VMSq5qRgi4h0sJqAaSVGIjb/El/ah2tO98Ul/K96t/SoPo1IY
kzioiH7PobdRtTPqdpn2c2JjFvg12aRvbEHV9d/2Ifo0+l6HZOPND5R8KqbXelCUG2XTFiJ3sK2C
UArf9KfqQXOaaBhU9VjZqgoh2468JvN6H9e07425s5s8QNnxvl9KQlZEulfGYqUTwTHELnEEpLvJ
LQ6cvFBNYRbJ3EUm0Q69+nTqscOmdnUc7OIN4l+BwyrF7iEbXgjaojVIro8oKWA73M+5GxDq7dvc
iu5bR7KoIsp9gOwgH9EQfcEVPSBBqanSgWxgIVAN5lLdTzHvpp4OFWmjzv51f8qSbVtkC62KkTrj
+u6QdG7/6GR5xDj9ATaGKXAb2kZ4JN7d/yfZNwg7bG0NS63VuHZaXjobkV1q3ZeF+r6vSJmy8YVg
jRuvbdqWVdhN8g7cN0MKNvq3+3OX+Y0QrdhUSw9Y8fLCit+L/VhVT2n8c9vQQrT6Hei6+hH7SMJB
U+ce86wOGqIIV4lNRIB7bzV2ASHE8jKDcyZ3ih3VVFdk2dDrznW1dxjm0Jl4qa0uTueGjc8Paa1K
u5IkI2LczdEwEkNDbhy6MjvprZEFo8+/Ez3BVcfx40/3LS/ZY0WGUM93/x9pX7ZcuW5k+ysd59l0
kyBAgjfafuC8NUslqYYXhkolcZ5H4Ovvomz3kVjaoq0OR5xwlUoEASITicyVazVqmWvV+aTQQCjC
i2OAw2svZ49N1bl1F3w8zrGV2hjvgM5BMxVrRRJqO6pXr3qPaN636r0U/hEbZuvArz5FSWpcVUSH
O+3K7NwZ9yqrzyZL9WUtTrqRZZ+zsC3CvYUUS53k/Xp3flRTl34KG0jJFtKetI2UuYB1lUX7HLUF
85NS3ePdOGK6W1z7UJtzbzUozZAi+qZFih/ho7stnN3HX/fY8zf2q5OoSqduQOmn1+22c9KO2YXu
f/zwI1tnC2k3qnnR0ViDCFl6VeSNe1Tox567MV6wOQ31OOC5lfAlPS8+hVWlZEsXGrdEJtPcVOfm
ON2VY3mm1YNhm+ii/3g9jiz2ljO0Z6oGijks9oDrq9DB194Xtoz3NvgRQ9ri2FV1QKUcOYRzXb+p
6MFAVo61hd3XYWUk3sdTOLb0G2ONurTQjAq53RiUra7ZcBZOkG//+vHTj7jOLaqdRGafxFUHnxaB
sv5705ceSdx6TwDtSBZqi2vXUG2TXWtVKFAJRxetMxo+VZ+SwbQz62veHZr6c2ZFNyfuyqw4QPMd
FZold5bEy8Vij3vE78e20cZmrbRhmtGsSWp9sovGzl5Y/z+3R7dwdtGlPfDaE2wggQBRBkCaEqPN
fY/p58j+2eLYp6hX8pkhzMlI709jeZJB3uTjzXPs0atZvDpHTGoqS8TxdUkZ1Ok+geOx566b9dVz
kevrZGfilSF89oVY2DpJWe0V3I49fP3Grx4O/tdi0ieOYgzWI+6ol+Y76YMjtrRFQ7VF35p8xHKA
0ec71yH3UkcBUTu7ggDXxyt+ZCNuMVGK7MjIY4HEHFA5YVGRb3pbLt48zzcfD3Bsdcjb1Rm7uawU
E4iuls5aIEorduLUaHde/9jTt0aqpibLjBS3NUU4ZdE4uvbJS+yWTBS9/libHo+WdEUH4xYIprWH
weSfu2huQVERFF+6qkR9cFatkBqWXdeKqyifkmyjZIuJKvWh1kHFi5vghFS9k+hKp4BdVNvjmTqy
cbbw9UGUPNNYgrRcHbmznOwhBnK0jaefn9o3WzRU3vS0H631oOVydmYxVA4Z9voGjr38xmTBxtSo
MsMhNef5/VxnF2q02FM5Oh+/+5FTfAuGUhityqnA2htqmdWObE0rhOZK/aWNFvR4lary3OqW+/Fg
x+ayudVWbWbkUwXfZqGHuLMUAElLV1maHQs79vit/bZqWY0x7g4ykmPY5vMzEAaPEHz4FC0ONurW
hJUCDWoRrnEmzezk0Sx/8b3P/H5HLJ69OWaXXJ2aJC3w8pd9Am7Pxq8D6kIWcfJqN/H2uO+PrNEW
H2Vm1iD7BBE+9AHsOUfF8zy2dtzEEQ+3RUfN2WQigbyuf3eI+eUuX8qx526O2lk0mtRnJEMm5SQD
0fMe1vPI3t8iovRuYeVgAV5B+occlO4cl3OZ16GiUnvZE8s69vIb+y2WRI7QE8Q9sC0ezXxNo/Vk
J+47NoF1zFfHOYWI3bxAxOi8MJNDXqm/kIKNkAGcDafqmoeY7dEFHZvExnCVDDomxrwASFNMNjcB
At/ruDq2Hzc2a+YQzUotLI/kdwXLnDGx5+T2Y3dz7K035qqaA69ljQvWAkoimyTDgyz2mt2OPXtj
rjQlbO5VHYiKuowv0q6Rh0rLvn/qxbe4qC5jPWrvOFCyrgxZEvvKLibqyHtvIVHKUA9qjCrAOVd6
5qhFfCiHeU9H5kgQuAVClYKlicCJdd6qIDGdz7MCSJYGParD1ccLc2yATXDcpVpGRpACnffwXkBo
awTqrvwQJf7Hzz+yG7eS1fqEyqZlIMQU+nWUDlArBGKj2COFO/b09Zu8MleImVh1Btbg896Yr1nH
Hi0LemrGXjng2OJsjDRpdEOlM8LXaOlPDK2ykea6VrrCiabc/Xh9ju2ejbVO47S06PBHarfh/YkO
kgpfZ/WnAJ1ki4YSi1WgwRaXk7k+LcubWjkp9khM3+eMoWTbx4JYTyYI0hCi+c1Bd+OTKqwPxFZt
xc12Iqn310az1jTAq69b0HzlY0duujebOnOs3gUDV7EXHxx7+iYJJQai6WqHlecjCBXi+Jc2qztX
t2OP3hyvSgFBnJjh6ia4Bmb8AQC6iGk/P94x7+95bQuEyrgEjDxe/XvfnubMslOrdzKD7jiEY+++
Dvtq0SPSTWa7hjP1GKd2CqMKO6Nod9zBsaevf//q6X02aG0Tr85S14N+MQMze/zcsmxslSXTQMG6
vdZfkiBpS9fIl9NWiz/54hs7TYS0JrXByWflk93qrRs1e6HA+zGHtoU8ZZJNXbwgGEvrC7Sczflj
3FTg7LnUU+Z9vDjHln1ztlr6uDYDI7OYW1ZTBT3tNNyoomr63H1Z2xZOlwVs6oNRYQ4oI5kJ2Eke
6j1Y+vttltBv3ZgTiB+SemnhhntoJRsPtRO5cRAfpKM76TcIzbl7MtXv+3ttW0At4y5qzKLGacsv
4Pu9NlXtJZ0day8+PjbAxrhoP+gDNYAWIPKA0m8TlvxO38ObHHv4xraKGQg9c8JR2wjN1YvrHqW8
1PzJrPuPN9ERx7NlCTNm6A3na/Zb55fI4czaWf+5HhNti5yLVaugNQeQSELNzsngFIyU3nz82keW
ZYuaW2hc1i3HnSSXl4JdaMDNKbM7JfWObR1Zli12ru8k4enSAJMwt6ccBL4OHdkBUms7ju2I7W7R
c3paCOiUIcap0dMmIxAWGXuozmOvvv79K28stLRorRVOsZDhtPslyjQoo4ePl/0IAEfbksWqRrVw
WqTYLmi0j8PKj1zTk+hboX7mKW79qSuytiWMVQxtHvt5jZC7x0wvndYc7Y9ncGx1Ni5fj1TJU756
A435c+9rZec29dPHDz/2VTc3qWpajLTL9DW2OZ2q03QPMHfspTeeXjSCxlGFTzoDhYCXnqA1DDTh
p156i5iLcmSkS6gXnxNobNtjPT7Tz+naUW2LljMyUyxThvN7VCYn7SlK7Z/DCmhb1W4t6RIjX0NV
mcjKThG1OnTZEx8+8iG3ULnMxEavCDJwiR595XEpXSDn6CcXfGOgWsXEQhO8OUmaq7Y1Xa7q7sff
8ohb3OLjGhFxkjb4lghPhde24y1r+8FuLN44CAJ3JnBslE1UlrZTpUfKmuYAkTM7S6pflhYqyg7g
+shm3wLkiJxMpmmIOpq+tY2HFDlE7VO0ttiPGwNlhpqJWcdpihu9HZUujjuhfi7G3vLBonS2aDOE
+HDckSDnyWy3mex3lvzIomwxciqIfktIiSJHwy9VNWQRlBv/eSH+78fl/8VP9dU/OqX6v/8P/vxY
N6gZgvph88e/XzZP1Zehe3oazh+a/1l/9X//6dtf/Pt5+tjVff08bP/Vm1/C8/85vvswPLz5g1cN
6SCux6dO3Dz1YzG8DIA3Xf/lv/vD/3p6ecqtaJ7+9sdjPVbD+rQ4ras//vmjw6+//bFilP779eP/
+bOLhxK/5iRp0z1t//3TQz/87Q+d/tVQDUottCdolknW6HF+evkJ+SsxLF0FmAwVas7Wro+q7oYE
v8T+amoq10H+a0IsS11/1AP7sP6I/pUZhKqcUjwM/5f98a/3evOB/vxg/1WN5VWdVkP/tz8293ST
gOKKqugWU7nBCEbcWKLQKq1QzEl3ei8KVm2lNINYm+ZkpyIcVefVqvxz9Nejvd17/xzMUDXOGdGI
sWW0rk1DzMMyESdm1yWoClgdCLBc/N8GWX3O6+hlVrQ4EYyA4GINjJarWis84EP/o+TJv+aCtih8
WqZhCd8OQ5u6H0mHYbSC28uU2KzvHDjNndm8+4E0S8UOYQSHxhYsZ8z51OpqrTs0yC8oWHdkUB+Y
k7uVs0dO8dIy/Gf74z/mRLAPwTAFiWh1W3ZRszmCyCjm9C8ZEW2ULpLQiZs60hHucl7mCmok5s5h
g938qu3y93HJ27WMWz1bahQ/HaRIXGNs7H68/3hTbKo9vw+x+VwiAixw6Yd1ahFoecIWLaoDCNtt
4XaOssv2+cLx89FSrlN+tQtBPWZxvrws5eIuctVecBZbrZypOcjQckZXekJHU81N6vIdM9ud7GqH
rwY3oTRjAY4B0mYY9Zzbee4qDrXNoPJmxZm//l+/38bk1GSuGF/HU/R7NqT2NO3hKF7KZR+t5+ay
3xuNRtRylWZwZk+9ji9IUIIUH+Zwuk5NfOv93i1vyVlyYuxYuvYC69kOrpsG2iI1bUUCbjKOapea
qdJkBH1breaU2th9EUOdnZRaZk32GBvxSS2B728Yf4ot3ZulKlyAwVTbUEzDqQvr0QKBWRCxGZI8
EY5EYdHTJC+5w4x4+dWbsbHqbmXfxVRwx+gU01f7Sg0VwcCdP5SqoyTGYhMjt261KZJBU1ILXjTt
HQ4g54mqmN+icfZSbcyQpxexX6gTsZsRbTci7YVj5DxDp0Ca2Cn+fUBXYbuFtoVb5aPpL0zVHWNJ
D5NGi8My17k91Eb3nc9p6ktZRo6ul4UjswbMREJPThupK2FMO34fmcZPvS+DJU5jW0S1tKG10NhS
zw9jVl70RQEpqA6V51wfO7uP2voENFUyaFt9sMc2HZw6oaAQq0nlZNWUnoGR/WBVmuaC2MrV0tYz
IJmURn0UVHn6aPI0daapNG21TzxL8CHkbaFdmKr+kIzKoegsH3BKION6Xx3TK8kNJ80UH9qyQTsr
hQOinC99WWg+KxtHTnqIpf+KnhDg6WbQbVN1fpCii06jofP6qQfbdGvaBY/uJaNuLslpIqYLZkE/
4i9UiUbSjBba1tr+VyaGZ1zHcavScruf2sNfZsrJnJgxcbqi8kS1hEo83YzqbDno3j5L9Sx1+752
Op7c9ZJyJ2XxGVRILNvMxARSzfKXQtnlX7rGnGvon2hO0VeQc8r03I04fWgNkdpVXRn2AMTVng95
76w2dBUBLUIQzTQ2ge6fLy+JeVnhXfj6UhpbQD+D91xGQEfgaJ4NrfGSdSoEcxrWyUWYpZBQkMas
d7z46kg2hsgRPiBe0TkCiG29LgeT9TRbFXOiH9rV7BRQHQjRcwo5VrfziuIketSdVR9jz8G98Md8
MPBL0/0rj9r2FegHEdA4oxOdE2EPPg+oA4Kua0DdLg0X/udMdWdXnixejMN5DLvzPfrcTaLz5Qx7
Pfst9UTL9DhqWsx+PAH+M71Zz5TERfHsRDy2iAlI2O9kT97ZBG9G3BzMJC70ttYa5kj6DPV6Oyty
dxB7pD17o2zOZtpECcrpOcP+/qYRD23otsp2eg12ds7L2r76gJkGOty6wwes4Eka8yZLLrM59SFH
uLNF1/rQRztlc1aMc6cVlHLmiJX9jzwj5xrmYXoCow/4YxIuz+wESoiIOXb3x2qSHwy9RbaUUW5O
ZYShe499o2CEKU4X8JiNl/shhv7uWETjhgHGfBVU429DjCKnVjrWGCsFTYM3huxLd1ZcdWdtmN/r
/qqXC8mU5zRonh9j0Czmh9ZtTjtv8Yi7eKpb+qmr71yb15X9bfqvXmlTuYvzZWhkajFn6JegFFoI
Ya3A0BObT4eGgwV2HMNaK3dM5J3YdY2U/3chNt9b79CoBAwBc0zzbhjOoYy644l/H8DCLQ1AJUQg
pk63rYQISJL1NojIh1xr86+Z7/ACbDKxq1uxcJHEZ7TU9a65BTXXhmx4wRbqDK5RvrC3RLgCJq2j
nwgX3tTf86bv3GkwIi6wnHBAmvVtywbNmFzQFs8cJZS+CdVjxMXUzi6Iq4Z8j/HwHbdp4eaETcoN
i+LGvDnJiBlFw6BOdA3915RzH0S6Tb9MXhI2oPirvMTbi8Df+2Ym+LTQDK/hf1vtF1aiDzfWMGRf
PGbirtwTWn73+YQQkzO0f/8m6NmJNi5YMlLH7K8t87Yohr1r55oQfmtMFriNVEaBZTChi7n67Ff+
MmXZ1M6QycK1U3iYB4TjZt/wi5O9I+adywpGQhoEPVKmRRFqvB2pALkGuieYjlOtOTP9NZ6PIVGn
Oxl0ZvY+zO5oGydRF5E6RA1Go9ezp7nivAxyh4x2/8LxW/7cOQ3Wl/9tGV9N7jfvMGsyVjTdEQG9
niDUYDjFZX5u/JI3moCVzS6Yx8K28cTeZf6dLaKb2kvyyDSYtr3LMyS1J4R3xCHJ+Rzda9nTx1N7
OU22UzN1BgUjTuFCtmaFC0VRgcWVOMyePaCJO5cHxFvvttlzdcou9MAMopB8QzjkozSVNt7OC7y3
tib6nw1iWiA03QqqkhGFEkWHYxywriBI6A4C6qfMx+0lyuze1r8ueJnyMFzwMPfXMxcppyZgh9Rv
ritnb2u9EyNaUFD78302W6uMajR7guMA7zO5kDn28gfqVO402BqUZO3RLb72ruZ0NgnXELG7izzx
s97Zcb8fgtbLUWFZgKkgy7axplms18NWw13hwPw+yAMWUDAO7/Xmv0A2X399Azk8Ha6HW1B/RSC+
Gaeb9JEKcEQ7I4Lhzl2P/AihaHVPFMx1cfoDa22Cw2MPT7ud4HbgzSpnad8l48Agj+x3hz6YQh0T
LP1dt7QGnR9NcGO5I+uThnBMcHaqQ4l9hHjKRNpmWNzMXrNv/xmcCblcrChlsFicxXDt22NY9mCA
jHLcJiE1/TjowJEsIP/Y8evvrd7rQchbZ6tZkUZjy1y3RxyWJ0OYH1YdoF0SsvU529WjHJxRME6V
Qfjn7TiGWfOWJBCxFicr03ZuIbMMgmqcICayFP7e2v0Ww6yLxyhHAtu0LAPruBlPdsoyZrOGrzW5
zW190+NSmJ/3ruobaEMI9vb/C+XndoKvB9ykvMqlqiCusRCH3y24CzZ+VdnIw5yvV9EqpF9GlyCx
aB0Su3to/ea8PyU7aantjeZlypgs0alqEnWLrfkz+6Ba3WFYsw4G0g8TbZ8bpCM+9rVbV7uOZahw
KBbu3ch1b4zuzwwE00TpdGln2N2afShb8tBmInfzNTPx8Zi/HdUYFKagmibRVzEja3MtHKupaHSl
UHGdWTnbMx+5MGrPWFgkxm7HPRaD37Lf2/HWE/VVyDOJuErGTGoO/7FACAyicZm7Zr7RPSThz1o/
d2OfxnvTfAHrvt1KlrZmg3UdTgDp98081clMGhA3S8fKtK9tZl3Jgd+Mg/m1SVV/4czHP3A0sVSg
ilm+9EV/Nymqejll5nDNmKKeLlkadFIiU0dQI9dV5TKuwTtXV+X3WNY/RgDUIKya+6mBJIWAFG03
fNUU6QyxddssQgRxNeouiVlhR8CzOSbSfoFBROzo7eJCGm35jg5O5dRK2hstHzxFqX+ZJQ5WQ4Ug
O+0vBoTYfgyODK8z61O9qZITEtVTWJQauYzTfHCaEoRdbW7Kr6KThlehuui2cX+n1c1TJ/vUTkYd
KGloxqPXPfImZnYOOvRyG9xWzTdrUO0pI2fWZN1NRjm66tJZ5/Xc1UhdlqFK+gtOjNnhY5PYgzE9
VlVRBrKahGuV/LEzCwdJrrCwGghnFwgOanMpbWFERQC1JdyPIVjsz6q5fK1q1bpokW20C5mEiWn6
fVTdQoMygIpRa2ex9avQJIAqLeSHdYPZedcJO60oDfs0ua7FrNlFoTfnIAu4jXQRaANQV8pIQVre
sP+sz2o9Mixk5lQwK1M4Pfzh7Y7N8l6r8B/pGP1PAh5Dq/85zs87Zvi7n3k7yObISAoWJWONQVZ5
Xk+61QglyBqKqHXhJKA+8JnDqA10gNfumuTvh/DbsTemQcYhq+oBYyPnVB2IR3N3zaSosWsGxKXN
v1GL+t3VvR1y4wVAd2bwSDbSUZTkkCblN6ICLxc9T8PwiE7yw8eruzfa5tzqtGlG3IgJTubBaG50
bHvK77kVDIIHHw/1jj99O7PNkdWpfVGPGcZafIjaLi/ebThZ4ZLLXQoQ+058/nuo8Xa4deqv3KlU
aV+Y63DqCfPzkzQYcOHej0T3htkcTeoiR16vNhBr6aVSTEGPQkzfovoAHZfkWnT8hirfdpZym/36
h+EhIaNSU0VFaDO3rmNaZNbYJJ0Lvw0q3bD6Gn1ZPO1eDXezJb/HUutC/jnYZoZcEzkZBAYb3BXW
HRaAzFGbo5bx75Uu98ZbV/zVh6NlolQxx3jZIQ05czPfcA0bIWNIFWc/t66RF3GI7Qn4aobGBp0G
sF6qRFCgc+as+xGT+jt0YSk0o0cVJKqV1nq10QZDpUq70fvEVgAC5ZXyc5i6zCYtfD4RveEVIndy
jQamGgW0y0/mKL/Olyqo0AGBlrOh8EpYwGFMu/yyAofFtTXP3AMHvUQ9y0QuX+cm6EO6sOGqiw7i
r5lSnSoQer2UhSXstu6XGyvPT2cJyjY20cyb+jZYUaQecjGgUwadbyOzH40hb3pm+AaNHZoY3jBO
Dmr4cM98AukVGXN7MqyTKaHXGR0POlh7HYvmNyXTw0LG56KF4PfAThNi/ajVMQv1UfXNgYV9lp41
c+FNGXWbeEK6vKzsoVioq0dL7EKafbKTLm6vGonzBoKNSTiBru3AxiS/0DIUEGO87KHSqSen0jgD
P0vr5WD5CRmYAII5UjQXElHQp2mrVcRDEVepybtzlLB+CppfDGOuex2UAX1FGaWTTOrNmKnzVUXS
yZNink8iNiheRVPVG2QinAGSyjatjIMiLb8wpitWR6OdgHcwpH2eHvLM4kHFWnE15Kbqa3kuQt6n
YBRBgU+JytSpUfPL1uKfiSogQTWwq2Z3Qc7NVVSCTjwUDCHeCknltYgYEYB4BTHQNTdWMuALBJGz
teyYrwVIVTCkYFCTRCX3UK5FyhSf3p7XwqVUq2CcrZ8gpOT39VrcHONKgeB91AdkLX0qYxc5Kq9T
fzHK4Y6mmj+vZdJxLZgyVE6HCTmlTlFNX2NT4cZKkzjZWmqty8ibhTwzFCTE8/gij2fjtDTN0anX
6iy6UYmdZTnHF+2cZK3fWijk8iH6RirjFJTrWas/Wio69uYhApFLDKzimF1NEC1lpS4Dfa0JZwsB
uMBIVEdWKD3POroTcxmbqAWDbbRo9efC7J5HVbmKYWvfG0B+vCalls3n5Wxu0/osXovR/VqWVqz6
2VoL1XwtWVeoXc99+wsaI7fjWtGua0RVUTP48BNP1Vr1rgz5PCp64bGINb+6kdZORRqPVg10wQvb
lPMJZ8OZUvYPXJUX7QJRvBKAZUVQ35rHH8tcOlaNPvE6O+2xDcbUgmBH8W0BdVOplU4FCUDF+NUh
odD3qbuwGr82eVE/+7JYTkwmnGrWvcFST+Om90j6rWuWkGqRg6Q2/iidwshck6NYZuWHPC08pNnP
ObbeUpReN0ZOVfZBIYRXjlpYq4lHLetLBYMdNSgbCPW2mOoh6BbLHeL4XKfJgVL2q0qU03TBOxVd
2LLOFZXulfxGEpnZZvy1AxkrbS/Vwfxh0TEY27a2rQX5kqVyG5GjcjvnjsmVyBZUHNIFTISJOB3w
l41R3jeMAxDQ+RHlbo2ymDqk95UiLqJVKmkcnaWRV/2EAwB7UMSKn0gBKgJ5nabGQa+hMRXfVg3+
mkaHxCIhzR7bCGiE2TxFQaS12yr3skE9SYC1UfsFjpGfyrnUfDOTPk2tUMuKg9qiJ3r8whMrlAPx
LYYoZRrttBixy36orIB2MXMorMMig81JeZ2XU2drqQUhglI/IaxGCiPzuv57yn62UDzroUm2zM+q
8jWfM4elN4heg26MAdPS/bn8YqamiyKIM40ctfnY1vPIpqJHvIfu9WSEOnIdQGTIyxTgOucHq5N+
bpYLdupdMmRBXUPgO7PCOJffuhmpfjVzKf8mW9w/OqQhih8DNMUmKuwyMhyhIrDjuFl0YP0Yc+PM
GNJAZJGbTAxe1Qw42HyMGXNYwGzclv4w6cSWXBsiu1mRyI2FlhOo7XQcUUCWhpmZOga5IvSKG00A
HOdPfCk3kQpcT44kYPOd1Ey1CY/DPJnPwBqkIjOYuKr1JQGOX2GxXXE8gj/h6bOX6fJ7liLUVszY
hifC1XdZvmt5cmkO0GCIeErDrClG35gtw2ZVr3qkqvnp0NA0lGyIQ1QmUicr48EXA9TJ9dGyzqQu
zMscpUKov0bE50hFHQpipHdxk+Hma2i13ZO8s8eoHVwEHaWbJ9qzvhgF0Nf96dgsLh/zq6yp8KYy
iT2wC+aQ1s3wPbVEudEzmd0adT/fZnXfXU5kai/KOoUKGkuS8lKdx6bDd63AYWSYpR/NuD7hXmnY
cWktTjezYAQVv2cyc3AMJR28gg9fwE30sx/FHV0Zya28D6NIXixpF1/NbXs5Dfh1tc4MN7P0yyQe
DwqrdDs2Iz8VU5Dw7FwO3dk4GmGjmK3TKNFlYZoPIo6+ldH4ZSQR+GMXPXMIKw/1xKCPq10UCg+j
sniO4sLLexU4uCsojxueZOV9bsS+OlipTdniEL0IyQgAhmXiEAEW06Ftgi9G64vGYodu1GcbVES/
ljax3Eia6NRdpnAcQSrGquEAqOdsg+fNJwV+S53VQ6/Ft/ikqt3E8ZXohZfi+Giq/NSEpFyTjaCP
ZglAIinA08bQXWQdTtmkklPQQOg7pJIdeDc8d7MSGKl+gixVbCdE9wtNaZ124fbQNkjSztEh5VVo
TCTUFRImYultmUVenudBvcyHvMzCuc/ys0QHDCaqT2ncphg1+5USUeHCbsFG+RcAi7+nQ3Yfz5bd
QZtRlXWGnEF3v4BIqlbjp7zl30AqdTGDLZYs+kldyDM5Zb/YCCS/TEd4lFw+QcvkkUFz2O7k1Ngm
dm/W4udjXnm8TryG9KDBq9KrjLa9XcWDx6NYIPncnsS6onltVTOXdk1s5xrU1AEduVdM/SyqBbT2
aiD+igQX2Km+bRXpvsQR9XKt6bF2aAQv7dlcTiej8qByfTfE0c+obQOLW2Fe0mttamq7lqZ086E6
9JxcgwPqEd3FfoUdttTJDQo855o2OiCiP8e//tkr1k1SFxczGi0Ubp2jvvaVQJ6V9PUhX7ILVgGc
SqzbnDXcibh2m2r85yim2Z7H4VtbKYgBXsiroCAbWmY0Ob023TcKoqa4Km0t1rID4YCbStZf6AX2
ZsMEt3stRYO2cDU5nRcUB6XM74o8/z4LEogFB2wpoCc6ATc2lk+xwm+6BCbHG+0Rh/etUeLr1rli
OnirBCmL5lwjyBWJLrf1RlRf+7GND8ISP5Ze3DazHgiDuYMhfKGAy7VXMq9aMkQDWVUgHmclUFP1
fZZCnTwFBG5eXGvdiMusPFVcfilHc3bTsrvQpXgcyQJGLeRXqC5qG6C6k1Itf6nqcmIZqZdKmjtd
XoDxXY9PhmQ+Fbp+AoM4WfjM3ciUKCQ3cJQ48u0pyhp4b/qzNaqnCW7J5qBw0WsdB1MrTwHwO6Pz
qITIC/no43E7AePRlDSzaSfOLKN2eLKEhlHeFZmGRH8ynmpKf27WZcCg0pSbz+WCk2lgzW3RyzCd
FNwFWn2yrYbg+s59sxt/aq15z9X4MYmBVmsgRutYunLPkkji2iZOpkU/s2bIOMStk83mD4bTN2/1
p3TSFJBWsKdIFQ/9mP2YI9x2Mg05JbNW7vQZglakSs/rNUqwlOpLO+ZOYvArpYxPwWmSu9nAirAd
5t4rsaO70TBdpc9bO+7IITJj1QPPm4pMVCEd9EfdZzhUlLHyu9m6ltZy3U3JFe2yH9VY3FEQl9o8
t8JFNKekyL0SPSYFBIbjocT5TvoeiS7+3awhUWi0URAz6tBK+4rDpPInDYPykt2j+D7YbAAqRGaz
3S/i3KiyW7NfpJ00RrDQ0q/T7l5FnG8XVXsl69XOZXkDVw9CU8Vn6f9n70yW5ES2Pv8uvafMAceB
ZQMxZuQoqTKlDSapVMzzzNv0s/SL9Q/V/cyUIV3ld3vVi15UWVkplUSA437OfzpjwJEP9JqXzBzR
Dg6jBoQjTrpFnZVaLeMA0CX61TJG/ijafayjtKG8XcfwmJrjC63AF+IS0C3q+6zs6MSqY1QpL3b6
5952n+GlA70htWKobpokv+8b45OcrNE3nTzl/Ipf4nQsdn3FN0oq7dAIkK/BRMCzhPtGm5m1oqgb
5vKm0ZLP+hCfJmHem2r42qZW6fOelX6cmX1QCCYRJ7P0Viv/m/G7yYEItheHrMNW9vuUvUKWA9t6
CK5uOJLjdeTjMkY0OVbccj/XIlSvi/YRtaiv990do4iVV9WHRtM+JjL+mJYZy0r/lmSJ8kanf5Ro
RXLwx3065NjUrHMo87MoJxedYxPunUXDJVtPDaLIRgWl3lV30jKQK1bOXvbZoR7NP8fK+rTo0/tm
Lka6rOTOaaxnhJoabslC+qqX0L9h8b5wzeJGhPo3g8foQVztkyS/6B1ywdq1s5KtJe0oPMO2fNe1
FnSt01Tlg6t14BjJeKd6RBnjsMTYgJxHPZudIKnpbCVhgX7YJV+ysCn3taBA6kre1kzNa9CmcXsp
0vLjEg3GqRgbRuQNKyOw4rS8m7jXAdqM+t5KYFzpHJZV8p4h3YuSv3OreWbXfC5qlykq5Arzzt4K
J93rA6KHNE2ejCT6FFk0BkgXArtp92ORYm81htvM0jii8Ohmhtn5cYyhNnaG+KCGxAnYmJ8Guzok
jXMRfENbT+LDnNYPURgfXGLr/TShwCyle0/xeVB5uHhVoz2Krmf2Z2PuUhEln62CpTjXef3UZWme
ekJsddS8fhKOuw1Wbp6sejll5nwfu6s8Tg5pfrE1rWx9FKmih3AfJ+e9ETcvZq8COR97a0mC1SKP
Sww84yHV0NvmLbM0jZ0xRfuZEaSe44iDMY2XSFYnqo6XMVofImkzGVNz3ps1KekcIdksjsnkXNK8
edJS9USyzx3j3x7iOTtqSfuSjKQnW4a2BOUsPy+SYpVEttqby+rR1Ood41r2jRqeyDC6qWV3FE74
tR8djkoz8o0Mvo5JwCd90B/TuMm8UjjB0jfnvES9HIv6oBecI2vNqKkqe5db/aGO7ZozKnO8zLY/
OXrzEDpZ5rV2ct+KOd3p+rTp7pnDI5LQbwbSeoqqPLNNXhixtbeX4V0Zypep1ntvsQ0KBTMsPGd2
BVNvx8+y0u8mN/4so+oUWsOBHZVREuo22po+0eznMjL9tc0eMbX5PI2FhxvfO2ZzmvP5NPbtQebz
ZVyzh7J2d7ps972YEq9z5SnOa9cLTXQJFI/vLbd71rPqkXDkW2erBo1hOsd6+aXM+8vSx6fO6p/y
WnFEGnZJtb/ATmu8VflqXMKONsp2Dn3aPTYEH6dmtesj8xRFqwrq3npop+wucZh/HDuXPGsuzihO
ihPUW2YWWLoWn1y7e6I7D9BU5J7mhtUhq2OUWVLbjaO7H5T51Yms52QeMIGkMt93ZXSoctnhhgdL
kDQqPoJi9ruJO1KJ+mThC92NLvMZ9DpNdlNr/507zlFp8qFt7c8dPJXfhS18nl5mfrkupp9TYHsk
LIdP6yB54HZR7ZoFfmq2K/cUVejr5lZ+g6w55ZV7qYUxPrfb96HCyi9h3kifRO94pw1MFA0b+WUo
uuE2X8fOj5buXA1V86KnqBaHjWOyed13K7QTLh60ofOIKSnqvjF240O7DktQjwmN3xwadwNwHhG6
xeRpMYRWtlFb+kZyuRKIJd12UDmU867buLAqbO66jR0zRXlajfYvJh3v5qx7CktDu3FqGX5pDPpe
zPPJAeUrp83GvsUbD5fX7XLooOYsTukYqs4J+5sY6m6Ewus3Lu8NMPvXeC/mNFxq0lDyCn1ddGEO
8wDeO/nWV7lrDvqd8hwvPRpesn9TJfNL6BwzHOI/pePZuOKszKpT+Vq7gkhib/6q3TtnzWMTxaAy
PtP57/jn2ARtgx+cDsi3P76lFdgolSuw2SCXRmeIkLSVe023tqBZjhG6LLzyr7Q+Ne5fRvkWP/CL
a5gW1IDJdqzbxk8JyUlJR+jmEGZQZvol21XfNndd5Rf+9MCus5uN/VszG35SVUJKSNs2EYkyXRKh
49WdXaRelzb1JRcVfnSziX+IIfanU/um/OEXeovX17oiBaOY6ZmzLRbkgfVJ+lXhrTfZYdpLEjHf
g1IGxfPvV+kvaB5QN1voumOJTSjzmpRIbbPXQ5MLzvvxUu6LA36OU362T7+/zK9uooWiyXJQIqJb
ufZDjpFhrk49bNapOag/dgfntI3UND+nbysff/EqWJLXzkREjZTz2s2g6xUwXojEqLxsI+KLQ7ff
tOG1/9+w9v3iJcc9aMAVb8ZL+1r/3kZOFrYVsqnJN79rwwVBKStehdaP3kxm+sXDenWxq4elRTbK
vEnqUH/bSG1tF520w39DZfQLepjroEBEAcPeZV0xY+5KVToUuKPGvblfT+HJLU6DuJm6+01pXu2n
45qXwRsrZOP2rvYPG9+3CzTmuJa8nhaWg2gVsYO0Sd7OL8YZY/+5fDd+USdxL77GTyYDI+PH9MNb
6vZf0bdcd9M5oQTftL+v3wBMZsgtByROm6mv8+v7bTcxb93DeBDP7htBh7+8GruJ7aAs0IVxrUYb
GQ4Vxyu06raZrEHnNR82w2R1qoL6w1sU58apv7qlLleQ2+pkVxZIOV9/tbQ0ltBN3dVvFDJwVXsS
LOo/fWxcQ9mMHrSlMNC7X90+txnV0BdY4SZ/3Xd31sU6pvvNNjRdlDe8OJ6JJhO321sJ/1fzOBFp
oMS0pERDrQyMvPJKwzARYdFaJtuyPPSn7LxtyhNzUcWbZp3v2s7Xt/H1la6kC83UtnWhuJI468Gt
eZR+joDJ9fudvkt3lu8Lrzy8dZz+/OxeX/TqXVdA6gRGc9GyfxbF/TSHbz25n97yqxt4pVtQzWiu
puAKfbBJtpNdOHn1DfUUX0nehDvzrVjbn97w7YLsKooQPN6474ffDwQ4qGxqioYLZkAqTnwbr0/m
FAWtfkzMz79flt+FkNfPjLdMYIaQBjEdV1+uWDthJUUPlOlHnxUCQnOPg/EmA8S4KQ5fZ38ugtAr
zyVM5cXcZffy6fef4KdShS+LgUW4uBT459rZFuWa24fbSR6nn1oJ/lo9JNVb9dBPGqLvF3GQzmxu
AvP69E6knONlWhefVrkhZSmwoVYkEk3tKfHtR+Olv1NfleHJ47+qov8okuLfBk28Cqf4bXDF/4OR
FLwm/z6R4n/+HX0uk67/3//rVYwFf+efVApb/uGgOKROJP2Bqalb/NU/qRRK/GExMQENsEsNRGHC
n/xXKoXzBzEWOGmQmxo6C5a94F+pFIb7h0lVgep822JNRd30H6RSWObrXUW5Dpoai4pItzkSbOSf
VyeCJRbRKS3clS3yQL+YqSe8vBLQAbE1aggB5mFdp/wQT5NI1q/wA2Y3emGlAyYUlu3WvtE0Nez5
UOX5R9WIeCEIZAVxzctCQPq1c6i8pXan7jhHWToiVrDzfgpibRagoq5WzX+7TqrUUzuGVvzgmpaC
tHV4Vz6ZM46IJwVsVvGTpV7swh40i/aw1OV5QUTQ3Rc9ljNR6H+7wxrBhLatBJ5wu/YD2otYO8Ut
+Ienr8wr2g2TVkIMhl1LgCDtOCofS1RI6mA43XO5yHW9L7U6L5/N2ZXR51ok8aZaKKNhvrWZozmf
81qDiG1zR5Z3meTQeVANzNIOZ3hVP+bUvAvCi2riv4t4jc91rCdFQALJ1O5zzRjcHTo/Jhklwumi
XWm1HbycAaZqplExHYqYoU2BqWet82iLRDdupziO/FyKWAtUGUfZx5TQ9/5QjQwg/Laaa59cQtmp
5F4VDulHhJXN0R68vlT3I383fTc6sTUEDLAKs308KGjceEz0v5oBcVVg6dukoDzKQW4SW8Q5ENra
fq5ahWoGVinTANdiIc5VX/bDKReAZoCRAu6hoAeijWwnJJ5lu/bjruWG/w1QEobYROoKWslIDPUp
XoChg26IzX7TgkDc+6gxUBuNmhbGAc8bPCezEEbfRG0y4+DQzCUKkmkoi/tlKfs+qFh93dHOGtV5
1pTp7UGTehN/yaxlIOM6shD0HR3XcCaxaRfkGJiNudqfdcuEP83RboLdGUb1gbjzLDrkNKfi3M69
MUN+xvoTjjZ9ROLEvfOTZghzXzWrgaU9N5J4RwyRPh24R7XyVu5vG6h5AabWRyWsR8iPHBVPIukn
8nIcAU+lPeLWbJmL7CcqDJ87a1oIHlirskS5G6/DgVvXfiqIu86Oaqn0G4XWO/FbRLLiyS2zrnos
erGgPwtdqZ+YUefo+4Kp1O0hHIU9BKgMQnUrwI4Ye2FMKeKTfkjqh7qUW8RAG481kG6U8f/nun1I
SCfsgs5y4/ro1m1WHdpmXd6N3SRnYJKW9wYURGqH2mKKsUciEVKbyFrEhZ5bg7Atm/49KAxAuEZm
fBM0DfjSDQ9KZH83sfnEQzchPAXp4IE1oAjzUmNqw0MSsgUSMzIa8iPUWOp6GjRjexZGPlUBx6RZ
H/pZobToObt7XxdxGb2P+sX+tk7TmHxgOIMJrBULBTsP+DePPnh8ZOwLYce2F862rXlSL6fwTjBa
HgtEu8oRmn5Omvu8dUaktLUuuz0ZQKG+77uky4j5XAZobzQGmb9OrfupxvGfennTOQiSy17gaw1t
Y9x13Of1Bph3andOTtT/fuzNgXmidsVsc8T41p0lV4Ja25i5gqcyybvB6xNtSIOWGCDm3IFOdSig
VW17RAehwNGGJcQ5DOccecoCPEYgES/Zzikzfr6Iwhxwtl5seTPp1lLfJtnCVLLadaMVBBg28rlu
1wQ5XTMUdykqpy+o1JMP+pJOvdcKUGSvnaV9KhvN/ioZc/OXyuvoL6PT669NahFilrGHo+0QIu69
Jh6cZi9HuMaL0cqSGAjTiFKk6Vnz0UzBlegTILMurSq5uXIOQ+BSwD2C9s18BnhjQqbjy3qAK2C/
aj81lYJ/YXipzA9oVYbSnya9K9CDzyq6dUnJjJ7SVq3904DcmUFl5kzr4+jzyOAZs+d3MbzS9MIJ
JWGQZEM8vuvZ8IoKBZk7AbovudGsXhRHqjmZLiovX6gFWcTMhjaioNDWaN7GnKTl4i1dO6l3aRg5
xt3IrFl9j/kgizNvHgqmta5lr+vHvkdcd9+sJM8/DhPc4rF1W9c4i9Xs+l3NRDK81DJJ1qe4nczQ
Mwutj/YJAr75bOXkvR8Nl5z6xNPKog+DUg02lqywR93pqUwr3FPa5s3EZljWg1+o1eAtWMfpBVp5
Ls61wyZ+X3QxMqW4noJ0MiLT21zfuocpWQbpovqeoyInMqpbGmYJmWVG42a2Q5GjdaqSaG9oJgax
FMxd37Nz2ZpfRkXOrqt0pnjb4N+YfyeTMBMpyhhxqWatdtDlVu0eakUo8GfkpClBdKaG8K+oev2D
pqeIcqq4WMgxKcs5OpiY7lHD8bI1lyLSJ4DyhLrB74ZW/hkWUfVlXpB/eUkxTJNn4yBrv0AHMHQw
T0RBak2MwcUfe4uMu8pArbJrc+YX3aahkWRnS+8S6D5Y+Uz/UoV6wV7jRlm070zBb/HWqR7ayuuN
umoIXzH0sDxmSZi0e0sWbXWwph7Sb0LCa+1YuasTWGEvw/0Aqv0813X7ZPZJ4/pwYozJQkGqGCpV
k2rS+zGLsz805hyXJ870YtqnY1J32BeaRP8S9caU3xtdj6rN0gx7PDmYradzp1V298nlRyh2Wsi3
U1llIv/GuOs8PQIQVguEjFsm5wn1OVPn9ElNJyEG0z0OsaZFtzSyi0vOcISySXNToz03K5OvnvO1
MptzPcwaipkqbrYRZFkk4gCPUmPDm2R29TKX4RLf2WYq+6Oha/rybkCiwTrrO70XAdCv6bQIr5LV
zfy8UlYPnS7isfnYR07DainEqPp3s5vCGVWd1jETVc/zDiYfg1z8LqkFlgpUwXyUqJdifEJvMbno
Rcz3eE06zFC5k6UnIldHjkS3rNdmhyAx4wABWmy7xxCiBo3IIDbFSztk1u3Y1VO1GxWS2z8TVywE
UBANq3natHZPNgq49R4pa7acnVYvEL/QznEHGnuxyv1SKt2977q5772s1LQSZZ9uKmZVuXyZXGHs
d2FoWhNOQhpNdGZX7d17vc+a+FSqlrHnSSOZVdsNmLqPDZq9/FSSC1R+dcCaqpFj06RvGnnR5LGu
1mHY9NCkwVuxpgoUBKLIj2PqDC1LhTW0Kx1kbMgy+1oPXJU7XCAvjOdKdV26S3K3dG67LhTkA6Vl
2O55/6rhzg3LgUwTfi9Dk5qpcAJhQGw9Q/vbDhxGmOaHyibx6F1VYWCMvSaP6+YvG+UmJPraTR36
H3txtGAtZmu+OKFj23ftZJdh7dWT0zg+oTzxfJ4gWAbo/MSMu2CGAEORa6KwvE+jnKoxYCCrCkmH
UGXWPg16O6T7oRondztsi1k/hRkE3uaFGov8Q1InmVkwFo9Rk7cVOojmkGEQih9F7vb93uXRhWd3
5dA/ROikhiCZ22Vwb8xycsbmz9bS4rn4O1Zi1dKLu6hGhZ8JYwNu3ovGcLP99ybs/3ej/2NzQ//7
dtT7XEb557++dfGPIYnb3/mnHXWNP6AtlBLA4JiG6fn+qx11nD+EgTXOsmxmTIDJ8Cf/akcN9Yci
OYA+lNQKyq0NO/mvdpQm1oYv2NDSLdbC+E+60WsEj1IOlgjIkOuQWqG+Y6U/4EFFZCwq1tzkuKh0
U88lH5hAQJ+hUYFP0c4NU7kvxTzvhhB13+zEbw1iu6ZbYJI286W0CIMEjqJheN0OlzRezO4royPx
rBQRursrkjZ+7Du0lMqkMC4XWArN0Xadi0KMboJOA7O6N0MZe52uffnh6T38g0/9GOQIBvAjYPv9
83DPIWNMB9bpGiEzOmcaxkpGR8Opq32JuBxJLPhtpjcnXvsvQiIJG4bkrczla4hzuzDwrQkETr/A
gtk+2A+PohzbZa2VkRz7wE6rfVi00wnKHT6aDE3PnYr3Zk/Mx6RQFZrFsaaaaUOQJvzIFJWj9s6K
SbYchvHDu9/fke/E0A9AnsPK3JgpHWwBlQQ6mdefTGt7px/7oTvGdY2KxBnn+14Zh7Ue0nMbdYe4
Tes7jk6vXOx8h8FGPqnVvom6UkdlFtMHCsDplc59j9CBVeXUZ00My2k0sw/1tHyx4bfhLF9KM7UO
DqK0l6Qho6Un76Zqoo+WsA6mHNyjka8HmTLKquybJwQqevD7b/odKf/xm5IJYvKGUnhtySO8na+/
KRpmZMluUR3dmHu+SvEBYHFnVNNyT8NOk2ZoL8ti+LWU+ss4Tc2hDlvbL2X/0iz1/OeMAtRL2r/m
fCgPo1vjieganqWTRV9i1Ol74A4X93uHMFXG57Byksuo62e7itPbQkTRnu3e9oqpsdHkOYPn9tEY
OFmp7yIjM54q1MhBWrhfkoJ4vFyXnhpVyA+k2T534sHLusQ+mY3PND9MJXE5+3Xmyr2cEYqXSXIL
fhLSDwtnl6MfNC5y7Q5L3Winyq6RwVMlRxX+wNRJjr+/tVfAM7QmdxYc2HahQUgTu+Io1kk2mVFq
zGE2S2z5pWYE5BgTJTV16pgW1SFdUT3+/prXCPT3i24ZporLmuya148zXpp8XerqaDLz8Uu7OMRn
hGH9rjHoTht78rI+0g+mjUglrTVMvVF7XNOICV619czELcwLtW15CHT9dY7zPzWJ5rNLx3GH0NLc
LOLVBcnJ7z/1dwDwahFSJ0pls/kQyni9IyIfrVptCLMjQ45zIAxlow1J1x2Td4EYFr0ybibZ9mfD
QHQJaFYEY0gsYt3H9nFJozLQF0BAodaTvWBZyuPcr1xB/GDY3W/jQdzWzHa99TFzMFyMQWhG4iYx
l3Oy1EE4RctDK4utD2rtIJ8OSOLbvazd9XYu6hfmvNy4U43I0y7AmgxswAUWhZq48dNCcbN3kIv4
dlKpc21uzQnyvHE1mr1a06No7PzioNOZs0Y+IGeNdxB/HQ+A6SLZioujKHp545hASkLUWLkmJJM5
3RnaG4SHwtZvGJkQem7esAEuyS4qxuwjCWuFFyKFvmVNdyfGHbwVLf+rxcsicjl2TTL6rnUVgwCC
0uy+PBYyGjw6Tu1iDnW4K3SIYFVFk5+28q2pYN9H3V2tA1OBYkPFAkD/dBKZmVRdE6/FNoUQY1Q4
qKBzkX/27vKSWt8AfMs7FE/FriAu8bQqdqS+/mjlInmehaoCE1DtXNY8wmrtzvSaCdIelHC/X64/
fUzOSkgWYnV1FMbA7Rve/cO5ZWUSsNpy2qM+jR+cGJ4Fftz1FTnUXpt39SnLy6/ddIyWCVo3Wt27
3vw0uw59fhTZd1kwqTgOsE04t7W86YkR+acyfZXc/eOJ/l0A8NONxNhAneXadCwbhfPDJ3Q1Ft4s
7OJoE490axeflGyGG6b1xf6Efd0XmhaMEq7Ncuts30TVewa+ze/GdXgv5KDd6pH7lhbjNQlAthXb
ofqe2cU9I87mSpjEjFVYozwsjsAhz4Bg+tl0m8eucC0P6DP3HNEgnIINwPMQfpy7+MUxq/QorRoP
U/WOivHh94/RpkD9se75/ol4euZWdBoAfFc3KSJcDPRCVccQjgvzld7v1rkpn2ytj4NOd+vbcSBt
PgkRhEvyIr/2DbtiR/RAvLR/le4hK8S7bG77S2+yNSy2ZZxrwkSPozumCEPbO9wHjNwFwgosh2zQ
mOZrx7frfTnmLyH14Qe9PmcVdCCp4WSixn17ii3b8FfdroMqyeZdzsQjHyhRHnPdQdnXrB06CD1F
qTp0my5O7meD0kwZqCuLJA43XW92I4ziWTcq7WENQa1Ur41nramDucymM8fOdHbDNke8CSarR45+
M1eHzlmte6u0NFyRC1atxlJ+20lnj/zfuAetPS/6/BnIf7k3yeMPeqK+/KyccUDI6TTmSF9mq0mP
S1w8J1rz1qjV70Otf1zT1GTM9kXmhZJB8e+rBZRNo8WGoDfHZhq/KXto6CoxMllDMZ+i2jhW4Zrc
aAuOUnNRR9eqzQeOuQGTRzAVJBlVz9ky2IcmQ/rnto9TpPVHmgVsxrGaLtq4BpODZc3oE8eb0n7e
9U0Wn2hJXgRU0aYUHx1W51oXxLZWm+kg6y65kNTG9VjdqfoY9qOBZL1pA4ED9l3aW2+Nzb7uXrbC
FBOXoFEy6Mv167coqUhk7nPBTdhqn7DRiPRL9kvz2Wqscd8bkhppnHehU3+kEJBvlBf2Vvf++Ax4
iYWLfoSPsNXt1xV73fc6AHNSHDPXfB5tPF+WKsSlDuUHM7GJyuIWgFsg4Z8iYMjRxKRmhXwqswjf
x2vb7PKW4Tmi1nLQwWU+Owky56myTWxASj9g4q0DxhnjJ9VSLWgkB6Fau9tB9OWNit+FLtJ82TuV
l5o9ylIVkwYfJuoMlTjqFsu9n/N3iVjyndLy0ItDYu8XFwYmw3YWWFYUSLdL4Dr6yUvxbtvDgl21
Oo8hXNikUEzHPYTi0KTOKevArMLWVH+adbTHOYeU33Ttz6KtLlBBeHTavL2zy4ZAl2aSqN61Y53U
40O6uTNLPENa4rxrNQ2tDTwTitXa3acY4vzZcS+4zcQxw13a4qP8/c62bVw/PSXbgtigpRaojF7v
/toINeJocX6E6eICZCeoAdcNgZG4bhL1Rp17pQ/btlGdzgESGa0Pwp8rdtexMnuY+XzHJllTf8Hu
vdMyTPpYnbI9ownpKkxXu+WXhEHaUU38/sv+olKBxSZAeIu51wEzX39Ze94qhpbLm0UVMS72z2nB
J6yb9AGkMEM8vLUR6Vcii3++MKe+afAqoEK6EskU8waldR0wXVmEN3ryKYndB3tS4p4ts2CPbdND
kieHWKHg7nDH+XHYnfEI0bFUNhnX+fi0Ovkbcwi/d2pXT13XlUTyqxPRJa5zzZEsuSLvy+KYT2N6
WSUC4KxFHyWW4RSN0EfjHGFUhd704jjEYcDq3Fec9jgQdZpLDWdwcFCT3p7rbNoXau4vBjpN6IUS
i6iKd4aG+nxx5/ojyKH1VLm4qg1RNMwUlbNXyemNlfXLO81wl00EuynXrssYbVJ2OoqsPsL7+33P
26t6k+AeFFrnsIj9yMjbk5Yy+8iO2VGqyHKDBmJwxxyMWzym2j5qTfxa5dDsfr/qrqWl3xcBb5hC
Q8HKJTXx9bIzCpUpIyb7wIxNjBDahXr5IjtBA+u2h1U5xY13zBdrwgnByIo3rv6LYgr0Sm1gmE6C
vbq6Os7iBs+iUR/7pg1vh2HGFCfNG56CSxFxKEC2RGHxoF1fMxrnHNlzBZLd1ru2xn6lJ/1bc5e+
r/rr5WeDIyib4p37cvWRGidD7D9xCpalO/m12UFvOBoNpkMu/vjiLINzSaL7oZ3tW/aT0p8Jb7qN
00fi2i92OdUByQb7OtTPazSFZ9wSCSHv7nLJ8MVlUS1uenNdLrUutlb0AxEOb7xAvyqaN4XKplVh
pNBPvTOVXTiOjoUxMxYKcA5Wcumj2xKHSZLXzMq0/Gjaiue0rc6yhH1SxGrBaHZzELa426HoH/8v
HjRpUAYHLiZh0tNeLzMS8hCvdbwBra2RokFIKOKGnsyRUqtwkmGtzwDfg1y4iT/VGJiBkpj4ImZA
NVfmj+0kfGPVnOD3n2s7Qa4ftrsF8QKPbQLkq9K51jsAnsmpjnaZsKtTrQd1WZzykb61aJ+xHL6E
k/3WQNFfXBWtP/0oEjvShn+KxHbN1loL1AWcpB8Yf6RfbJUVjEHUXHx7Kb3+jKEj6rI3jphroHJ7
2Q3BRoROCok3c39ePwW8oaNWaxP70PRFQ4l1ETXYGPMj5FmPLNyPQ0smaVfi2TZgZTOsPDEcfSUp
E6NIGpT3PSr+zWAu1uZbi73298/jeqLG90/IDk9KMZGJFMlXxXFbMVlmnvv2CMX2EHY1/mYdX7gA
SfWnUbjHYhyS9xLTvyvK/jAwPKE3+vU0j+MNo5rNS6asuwzB1akqwX9tox13jOhOgklTb6gkf1Gd
GNK0XDBMHen19RxIjd3b7Dkkj3mmtGCZCa6o9d0C2T+Njv1GKXQtff5+YzYkl7RDyDn3eqWOZhr3
qHHaI4MZeizmS3ssIYuxRN/Fpf0+yTCtVI8TwPt+RZJ9KjTDb/LhrWGg16D/9jkkYjvH2nZsgd7u
9RIyUWj0shQV0MZs7NxWnaUlz63ZkjHZCxIgGkGpJuXHLBofYgpbD3t9f47ywdxFca6/cV9+8Spt
+xwwi0E7DsL9+uPYQP3OYmSEHZRJFMzj+ieyJDIA9JjoIXVHNB4xNdm/GLN/i0v8olQkERFoh2BU
rn7NNOCv68vFWPJjuRYU2c76qBaTNKL6vlXufd93JPppOkqNmdfr92/Id/vA6y2LAdbAc8ghKYs5
OV9/4yKJNLQUYXuMG1Ivw55oxMadgmWJ0z3y4I9jDkqbrMT8dpuwZrU810rN85wzBMOKQA3jusv2
AvFUkO+hyYtPuStcGBs7vzNYUuCpojvUDXoXGSrxOdKNyJPRXD4tWbUFy1ShV6hu/HNV58n8ajVI
3JD+edFkR0eUTRa9vRnuXJ0EDidTDuVrqm6dJny2UubZw1nhwZfGQzYXD2rV8n2eCbVlIzmPMiXV
ohbbCA+ruaAgrJ+p6syeEFOBOZrx74Q/GJrEb456wJmCejD/+v3t/b5+r27vNlBH2aiP2SSvQ9Ib
kl2shd73qI3qGVa2pQZPT3XsQoVnxN+OXTk8CL0OCiB5ayzwV8oKWl3KwKkMcko6smTbknyCoVmt
cywwQqZY6XO+bkm5e0ICw2yg3jKoY5lyYyy0GFU5RnszrC/0HxyMTveJGcW3azmQU1lIT45pyIAf
ZHI5+oNDTBxMaBYoLni/A5Xk2Es0B1Ni23kRClVPjxf32OJBjSLtY4NT8lKF023odAxsVm/SX2gL
f94KmQSGJBYyELE4RNPrNemuRh9GkV4d9YQiw07c+gGhSF+hEy1I0HFnUnUqvfw/HJ3Hktw6FkS/
iBH0ZktTvqq93TD01C2CoHeg+fo5NYuZhZ5CbYoErsk8qT3kG6DWoWtP+kRG0cjm7C1Iv9a7NVcO
3rulnPk8CteJSN5qQuCd6cFGEHXL5ge4UjqnO2PrdV6+pH8SrlUyoKAhDWbnvQjys6Nl5TnLPzug
OI/Nb0OF/1B2dZC4ma6SrC9/JIp5uyKnxGs9Cgq/P7deCs3C8BImBojamiAuzdlNsNYefDUlVOfX
Ml/W86RX39bsR9rS0I2BlLAWBVs6kNdWdEy2IMbvUyNLvHV47YNtSyajeOv08nVprEcmM89glmid
2y6x286EFIcQs6+CB+njMHeCaNCcyJq0j7T1s0vazv/gvm5hPwW7sZ7tvW8Xeigs2gejQLpWYGkr
uu231Ry+Ez1TYZ0jZmnS1o1md/xv05e7A76ONbfLQbSt5Ktiih58V8Ix4gH56YNUi7Ol/7eW2t+0
TxPNSfeFKP+1nvinsrGPZiZrGNCHmCzuJjI1E6Cu7Dk1tLGJcqO6dKgk4u5PW9RZUlb+r0yNl9SD
SrAUc2TO6ZOdNti+6zFNBGVNNOrWy+RAyyzL+bFqe+Yqg/tm+cSyZvMmEvSdkRwDpK7T5oXer2Vz
nzJAa9CLnkHrLeGWDVg0R+fFE8sxrfyb7U/vRYvOdQsmzKFIbELfnkGplmmJhAhMh9vsFSdYNJdQ
L3R//sw8eC6L/4tZurnkjfnGeisZDXEGUa7Fgy/JCtJdK3YV0xtCFH9yVflhoxXtXZ8W6+sAbo3h
VjTr1Pm91hXRXQqdtCi94p7Mg0wQmqQZA8fyNsUzQhNV4fr1qx6Q0+Zci7HpQTLpMeSbv8MwbSdz
yc+F528EJ+ReZNTh4Fl4NEfZnaYC1K/pgIjPzKQpM+hiljE8zuVj0Bf9ZcnUeMxG9zLj34cothHe
tPZHkjPMx9UBrJRV9WlYM/+q3RVCiILMpIIIwHBTO6HKbJPagjxxhykhZriYcpXJYnWQaTSpzgvl
3sFSwcmQCzkxdfeBkMhNfBQH4WiMCOYss4xqZbx2iJwT9oexEPUYG8v812raz6kVDpwNs4kZmAP3
AGoTtauGg5YoCtwW4kAEcDjZUKsmRGb5jDYsqLofuzfPaU6ElJ49zYuuHapMDjDPFAY6AUIp726B
/20S1shmyb/xdGcRAYIA8dCC8pihS7UUqKzS3ad+/ZNZTKrlxk0z1yNowWKN8roIYebfrJZPM4M2
wtS7C4Mth3v2WroB+u4sNXmM5D6wEFBSkTp7taikXYV9a7rhUfaMZ6zefHKz6Rcd36Uclls3rl+G
CG6a0Y+7KcuaXTa/M2XfjZ188ywU0WV50QYkuss8ZXvDy9UuzSAIVAPagOogMvMPu7X8OJfrwTQ/
C7FaR7XS/5pyCnuNJgFww99qnbbw7j2FREiVTh5z76cPgbfxp7WIs3XidGiH4zrAVRlK/2x77YPw
6x2T8SHUOgSPOiwFIHPj2RjcyAJFvHj1cDao6xy7NZkylqi3NefFKXLvSqt8YfGXx67BuxOM3mPZ
QoDWq/xhurqLCVpJbHNsDPrrKJGt256WxbXVg2GGfImBIAsdnVA802uuRTM/mu398d6Gi+uqG8LH
T2vxD1U6gG5CP17CDEav+9dw4SMyLD+3i0acbWeFKAJpTu+f0qYeU2v71AEJoiuRf32N3fxso68T
+pPIodbheNSyneflGP9rtfPa8gT94WLY/wULVwtn9n+9yYksh0rslBphklHHR16z9WFaDl/ECFxM
HXGD2xQQqG3oa72p4ixdynigNlKhUSP4ojM4gK43qVuaq1sV+MDQKiN2tpFtC/VJTHlUFubesfm0
cqP5xeX7d4EG4235I1fTI450DJO6/uaWvONv28qnXjYR6Ti3YUOFwYbpjpnrX7d+PusFxQ/Mhh9p
5ZFp41fqmlZGwB2PphKwrzfqgb6DHRT4X7NdvhSW+8qmMlo74zHDVIKI+NCtKkWCvcKokQPcDScS
uq+FDZv8rvq76dDdZpCIkWiaVxY/MtaVwxtaUINIRjixPrtvQWaqg3KQSvqLFXv3J6/16hP8i7is
hgoqQMuVsAbHQEvjxm4tbp3eQPPMlmwA5KYp63d17b+dPX1Qwb5qneR3fz/nlOCs3ZZk1rkxcKFd
mJ+v+60w4eZU52FcjoFffwZZ8wzKcQmn/ElMSuf2yh2OWOTcenVH4YjXFR6qZriRn/Is3H/TqGT5
G9aHYwREQmxAFdAZv7ZT9U7zguw8l+e8xe1Va2/Nwg6PCfNfuJQHDoE09Jb+1XH4DDWr/s5Xb4c4
94rw4XsO5L4P2MtUfOftqp99Dvy5W/JYppOFX65fZzMUy/CN8eRj1fyjNkC9GgLxtRXcMvJRslIL
AYW8LDPIC7vVj44HjkuFoOi4YzU0J12dsEkKuAmWpOvcg90uuzk3fzrP3SmrirwWQ8YIzw6tk/Uq
8UlgyeVvpZzh8w0Ku3+xbL5allIIqC2DYEmxY4HzQJheHAg2FBebKbdrMIZc5QQI1bx2zfI+GfMb
72HHTyb2ql8uWlFH1aQ/OcZ2GGxI8DKvQitr/sH94JKlkGsNbkoP9pYu8Sls9n7ZMo5Xq78K24Jo
lJFsU4mJyAXWKWuq7W2zeBdNhl6MezfqSAZtbe0pc8e9P1YvhNh+TAxok5TXKZwdc2Yq1GH7gFo5
mKYf+sRPIfE9d1sQO0v2Jt2s3K+lQOShJhFL8BVhiuY9nDaWhMKTjPEC7guhAEZlFlSzVkDHm/Mf
fUGXUKQe3dN6mmukJYUxzvu28Unrmo9a6Z5M1Kv8XcCJrT9SDCzeqejL/WSKPnRMzsyuFlUo0bJj
AIomr/ajBp/9rvL9bzt4azUf3boNQZ5ietynG3lWqZ0IQ9xSv//Y/OnOwuNjzNcPmuznbYPMQ6ZZ
t1cjazJjwXFToPENjACozlj1u2IoHwa3M6OqaM7S205+5j8W67ib8XEwP13/G8u2PAp0/EDV+jHc
BkUmjmwIezUpwTvuiF2zlUfZer8T3oVoGlMf29ASzbVOsVV4FkHTKQTCwIpr35P4h8AmBht5KuhW
dpPPCTsE+Rw7TW5cM1/ql9V5QxV189352hSbnejcL0IAg/Pdet4rxaovq5PNZeV4TzA76hbFQcE+
iTyBKdEMPVzB9iQ5mvFoceeKNyF9BEkuIJaBk3NnHFD3wrczBsTY1UrKY4mAalnSOMvkY1+3DYu6
1rizjetwoc4iZIfg9Uqfz/fiamwOVWCsnEQKQQslDsWY5XftUw+mFw1Wx4fZm8/QLOYYsUiWmO1A
DdAFe3eUcddSUsPUb7k3gdUMQH1KaJ2cE965aXHTtAUSGqnfNGSYhtpEmK4AhiUcJXqP79LNHscO
bxAwZNRpe7bB/blPedV5betMfTtorc4bjGVuWu7JYGCzeIdHu2o5YOn4yS0a6EHG/jzCuHG9j0Lc
my5Vm7yI1m0ttJ9ugR+TWf9lzXejml0PYShsRxhX5WiEplY/u5Ksu9SiqnbeMamBs53elD0/jfkq
ks7RjtNYfgXqj5wolLS+fRPmAqdNr2C6nuTK98bQreHfnPe4/h5kuhzRXCc4NHgpbbwIRfsLike3
qv4s0Ikl2aMp/ix2H5wZkk1MOfVXPlNbcLFk2086p9R18xQPtZk4dFsBKLZy7iif5UgZMVO79pt5
VYFAl+j7n7w9fCDnvhWwc+rzOPUovBsge3a2xpMHcRHj/bXTrLBr9Vf0QVSX0vqeym5ndfMn0anP
0nJ+JgMYWqv1sdlzMS3wc3PdohKpk3ICHOZqCeBIqHXFoZHdA+4ZPsu6/sr8oIsG+7ZobkHVUezr
Lf+bGvUbv04IX/dRyBC7RTPesBA9q2bjLO/qKeJCrwEpQ2m1SnnNSx9ya6r8SIzGneLDJM8yn3yt
/h1HxP5tINbEDJArpBlkZc4yxjNbuM5JN6S/jKoRUbnG+yDtJz2DZNFSR7ra9KJXWg2QbiDqKYc+
hcWAWZx/Cio6f5hEZjgQXBu7DDRUe/I17W1t9kvqPXTkdDCIF4x2HTOq2weF/bOytx9/SU/6mh8D
7Fwx6LUypNXfURRch2yFDdhoH1tBGDA2r7h3iv/E7LxsM+znzUO6F7Q/a6GOW+ZitfO5GrTgi8jh
8gh1TcJxDXBf5KLih3ve7qzzya8IpuLgTVQhvQR7a1fX245Qrylxg73vcsDyQhcuf2gE4nnyC7ih
4h44O7q/vpdvQJmK2ybI4Mq97RwoJ8fL4GqwoNZBCyeUzAyY/IfNrV+Qxh7dafhNDbaJpSGuVuv/
m2wE/wukIf8hcIOWKUoH2nypT307pJe+tIpoQg5QWP1Fo9crlHsw22q72E2XBOyJdiunMl87o7gE
XY1kB1yVBG1mVYs4u4uzswbnY8t4T1rJvTd37bG2o7SsD2zujb030oNqoNKGX3uy/1j4ZJPWqU+l
kb/6Af90s2YfdVrY8Tzx3nDW9S9jqrKEVBCWpdL9MLDRaKPzWphkXmuMykJDkb1S9+5fbXPAZgs7
rteCkCzP+5UYMhqpa3gcOtjN+UQRNQRftQBZqYcOvNuQTK9hd9S0sWLi3qExarVjtmaM+kqQxA4n
+pz1FIOe31xTaa2HZpAfs8el2JdfXJeEwDQvTh1n8+KQoAIH3pYUIMYwwTbjUWq3dxbcTswUjeaV
0yRszPwStBxKRl5wjNPXjlK9FfbU0S+uf5jr5vusgPle93DTpkJPVqxt+fhc9ea1ciAVl2mQRqrY
pkPnOM8B+SzQvNKYE37cF5Qdol0iWThJXQR/OtrIOAMGHXM4PbVgaYBlzw+QTbL9mmcH5Bp2mGkk
VOkLtIeMpXPv+mGeGR/5CHbXBdm2YtbKaa+9Qvx1RfeL6qtnX91S34F5xo66w7T5utZdEI62icDg
7nhqQW/t0uBr7ubL3NI1qbt6meHNsGPoQhqMAKq6+kGslYCupeO0UTfIF/iuML3EAth04WdyVI6p
MpPPHkvv2wY5qqh6Lww8p4ty3TlzyeLUtMDs5BCX9b5gydURTTeZeKLdIg7ondGqWw/cc4gwAcVj
39yNyJjvhToVAbEOWAvFvu9Nbs1+gNhKETDQUMUoKrDA0dXsUs0czv4ADdyZb47P2Ssw0NxZopgg
l/IjT6d/psGvb6mXvZabAHhyaUBN1xFHzy30O/SDNjO3TIJEnHIsn5W3aXzR7XHitKY9t2DubVeV
r3DCS5ux6R062YofQwrEGhPNIElsyM+R9uyL5UIX1J5au3uE7ZUl2UC/hse/uVmiejH7ZnjOm79q
xD9p9+kSZ/UdRehUJ6HNh1oXZmRruPwtoR4rvMrHVLUBQb3uCykNVqxruPLRXkVu7qQhh3B5Lit+
iJSGUHrui2B0xATKxEg8oJh1LMUIhj6wiKpn4dU2hUVbAxkG+59mggmZzjMbKN8nxB2muLm48biC
158Xhmp3DF3qay85T4g0LMp8NuOoMSgfEQdVyjxJYhMiRIewbCvjBx/+f91mPM1lVe0gOskHHUut
JmqxH/2hC7/L3DyuzvbRawe/OYH3c998b1yTjH5vV4oJ6HS+AbxpqHyl8bSW/bfPWbQrVgrPacTc
2mTLzuPgameL2YmxnoaBqkd4X2mXvwpQCGldQcCdvQCPJj6QPOMOh7MJzrGznAT1bb0FJIMto2Q+
5t7U3ceKeunX19qTARA4DPKVa6ovD6nm2JcSHGXkilkkXlX0Ty4edQbR2QkzX3ch8UypCSRfCjdf
7zObsa71SRhDsppldeE6ZlU4ya9AA43ZbOtZAsGN0AG98uItt7l8VcHCVPW+/F5E8LZ5OgPl4FhJ
icxwdJ+YXZc71IJEQjGe2a9G+ibm7t1D0BumIwNHbSL6oif4aGfI78bgsIeuM0XdSBoquqJEa0qK
3X6+IpsyDm3a5tc2v6m6gMsEexal15JAECz22An3i0nHbhG6VwC23omVYaw9NAsOVIQFdoa5xB5e
SiyBIVAMtRMZiEoYmk8ioMduCspzZZPj6eJOLHTx6AcrIkcs7ZNo6gi7gIhMnRbBguTA7LJ9hjad
JpOZQY0XKQHmy+juTNl9CH0HlN3eTR5A8YkSN7eIsdDvenpHpqd+VMww2EpkaAuh6FoXMaGHYEh9
l5Yb7mGRPBwsnYNnjmA81CByEG9qx+XIzMi54A5uFqN508z6AehYhD3lK6VWfvFrpMhTPd6WcTpn
dkFTyfDWsKZLo5AmO+ZqX0Wpn4MMekPZjUfllkM8rwjQJEDayAhKf5fbD3mVf9ICAMNETV9lg7q/
dH+0ZeQwN9OVNX/Ag+MUbFwMMM93pATCD2wyUx7Oxvo+m+XNgD4fFuXiRWyVd46frSdOjBN7NQt2
ovG6bduB/firPj40YjhJZkH7jL6l8Gb6sSxRmftEVYYK3J7rM1GcV52Rbp7T3fJ6B0VD9w5+ISZu
7FzjUmBGu/AQ9RkAVimGy4g5US+A3jNj6gcqLKAFYyxN97Nq5Ppi4p20JbOmrn4P+pHT2aFO38r3
1lT2xZ5wnxjNPb0RrdPggzD3rJPnl59mt+xWqtf0bgNtczdRZJNs5VQeRm9Lqad65Km29zDR4YJ5
3qW6nl58bc+myggrGmXAms4+R58emU1ZHYzVYlTmUM3Y3vrdG0IksgZEsix4VUym9vCEZrD86qWD
Rh8t6wjEd2yTRWfQ6VqPnXFG3fi9lErbeaV6SL+gnMtdjwdkZ0ybfCR2bTq6pf3b4VRiR1NS3flW
fVKMqzSUgpEOXpr5VKJbPNWmUbb7tXMOGQP1Tons4E2824GeveNVzcJBtf3O6MaRWJ3ioCbTvwZy
TiPI4eSW5TDFMWpxt7GvphPLaEPs9CTx83YZX8Lf5q87ReQs4XW7QjKP7Fn5rtk27Cqzu2Vp/75O
yeDk01PeeB+t4INJ5+bBdFN16rWWY897Wytpo6C0yAtr8vw4EGyBbrplCWOCjkc/2msY9yz8uCpN
9cQDbFBPyJ+sQDLuK84TwXURNevTlJJ322jTRbc7JJKVVpzpx/dBqVHzVBDKc2f7Zn+eBA2lPv7x
a2Z6zEYFxaI/tnEHXGJzxLZTtX9rFAttsx5ISaH+QAicwttvPjLDqc51hYGKdaUG0iuqC7ON/HpK
SDzAVT7YsAu0lLywBR9tQKNDga4/TvdIDWn40APs+VwUo3HUU41ZBCqGnbP4brhgcUDas0CNzpc/
eln9stz2dzqJfMf7DtmTWnB1jVTBh71DLRBkbar8M3mrcXVMTI6dzs1i59RsKOFhF7MHq0ZjuOaz
GK595dpRG6xJz6fDNmvnOhq5hIvB1A7WJyqjDPx4x1yPhrLz2wrHOwW1WT55S3dxynYnmHR6xpKd
VHDfhbmMJVm9zKecH2YvbOdxdftmbw6wsT0eRIYlgUvypTskKreH2KqZrbu0ZuO01TdN3EW2Ezcp
Rcw7kGehFrAcEsj/vIZg34e71LdNZqd+nNJ22k3L0idTzThdMUHceJULBEqhVlmv5Cz96T1i/3xz
pjBKJe0we1NfPcy9/+BMo504WnP0TFfs1q1kD50/ZAJAswXhGxtFs8slk0e/tPrdIvQl7tGu5U79
LxV5HZeTZNQ8MwYW5nrZKu+KjyZFCYxWACrJkugCJPPWUoEhaL0sBiBnbSI7YezGR9/iNp0JnWAF
DEbEBsydu8LaZZISbes9xlC1RwYVAP4r67vlWtfOiz54tI3OmoDHrh/+/3+rXhYP2Z40KZFgqQJM
D6WBt894znyve+gmIlX8tLo6ARO3TlTOrtTlENtM7Mfe0ve5NtaRazhwc1xMYpgoWA1mlPH0BawZ
N/+1nEbWPE1HBM4QxLocNXYLBvEBDTtz+ian0oITxGcWoJOWQvOHgbbBBtnY+W6LRkWU1tymPHZ3
deRce+TpBKyjepOhodVUxpGVZXyPXAqa1jpSSEWdWNwdoRR5mOp9t+Mzt8KC8Zw2OW852wDWVNpL
BjSjanrrxI7IfOt/7KFvEttdDOarWpbgCRhMn9SKkTV4sVw7uZ3LoPFC3RYe191mPuqr+K6qOaJk
83arN0xnWB/MG4b51Hr3RfbsDLHufvCsczf5PXEhHfOqDQsLGgIgfRjwnxfdX0Oj7+vIaLgUiV9h
V9UV/KZqbW+VwT99CIiwUXvVTFecjc4ltZ4Uw7/9kjP+9QMSH1YtBTZtFUy8OsLHRL1+U6tdtoFy
2er7v/wAaaw0eZjXtj/OBQkADNpPUpL+V+PPUDOyLk2nmMnshdB3u7NOiMBORdveckcbQ1kBOnHA
zaR449Hw4vfgF3uGHNEmQ1Mwy5B8WUY/uWZeJCuBNt+eZFX/A44BG2UQkGSWe1ddnpmpPROU0kTj
MF383CAaQbe/2RPcY3vW2KloWP3ZfXcXQTzPFHv1mL1kHuFFWd+YO3JjTq4NFGxsxoQuFMeG955X
K1MiRUzdylRnhBoYQtx4ndvUTDI7+EQvnHRZsCS5bDTGXPwwY03iERQATqq6QIxg7vJ2JNwLdVEy
DiN2b/ZAWultB3+yHiqBxNMYyWSrDYRHZB/xDFoZp7D1kykjwVtGFIsPzKZq3E+Dpy5cqUkBqICC
oFELh5o0isrNj3pusint2i/Pey1Xm+JBq0mAbbSTEMGTV07LXjoFBKstjSeQ757EY4JmbSUJg4cr
o2rXZP3SYFId/O5kmMEzghNAvIF3G6Zfqwl+/JQV7ldJRl4u/WvVUhpQO1y9vLrBzmKAUrOiKDlZ
aBiSQNqXXts++PBIhFzmT3PLn/vCoatkZAgozVrDmcpPMJKp5u2kj91zDYr8UrHP6+9+JK8r3nur
OnGnBKdVyV1hNZ+0u68yNzuKXwFvopek25XPupupJ+g/e8Os9zPmzFDz7ryxuaqjXvpewh6MwNSS
br5uID6o0Y/hyXBV1x9q03/lUt4G8qWjwhSI1wsm3dDOW80wYjAc1HyqyS/96AVJ4z3w3bebyQtQ
HjwiME75/YBmR3hhHyWSwV69UIr+wwWFdSB24SLY/jik00Wdho6r2Zy3PjNDk0XdWVGgN1t1U7lz
NomFeIHc8pjOT7Jf1oj5IY7SdntTBSsisgieBq6tnqQeawDN1qadjBp5IWYBDKc3aXyh+bLWWGex
STIrHhLX5Qta48xMvGy/5tb8SKEFHWbP/+lXOOqmOZ1sE+TTyEBO1d18WnP9fbbm+7/uPCLHzZLG
Ts/ZRD2ReulrhbV5VKkX1qUx7USfE2bw7//fHu9+G0oOJu7l4HGqkVZsbRm8skXCfuia6Hj6XaA5
kDa3/KXLcmc3ek8r4Qma8nmCJdMCf5Z/AL3RlNTaWdcsqP7ArEigbvV9UXhfbMpYMLnpoUvVFsrX
DEtJIlKTXUmzdzfTTVBk0Cvjfs3Kv4D6/6Q4Nz/18kTRW2F6hinvTbxVBl0zWgQfxx9JvLFC/zea
X1ztXjR46l8K6uMM6pACzn9adcZ4VneeZ16eqlNjpPhwl6Wj/2rfFGGBKNxgaqWOU+/71nwrWFGy
mFdtdbXG7Cv1K7xQpjwJYpRqbWJi3DETKf8YqjtXZMqABHLO/SziGtf9qSzLNtRa/w9zzG1sy1Da
n4RjBLuhmoFv9/kzs6OBkQIvCLlcP5D8nTP/6T4SQORj12hmfSw+DLuiifmb7sxMECeXQY80KXaL
k8yXfle75a/l2f0emBF+zFlPrPt+cTP+tj6re6LRH/kdO2FfvcyperBVzdgGUXO5VQ41prd3W+Oj
WfI3mGDXtB9/hWQC5wMFYqH1WDkr+76OyVbTUCiXBJsgLnnRpAm3z3GTqrF+Fy3B/1Q3qdrZQUen
0Khj3epPZanOme/2XPb9Kwq6N2zZmKB7h+a1Y9SyENydNX+qsmsSy6xfmWyG0zyERWousWkyaw3o
2dFofebV68JrytLtkxPtW6Ep4r5xt1Br1N4ZzNvU8r7mmfhnGN+6Qbs/cG6HTKt7lE/U0vDGsIMa
JxvJ00qoImbHprvmau3iebBZZM3Lp1ara0moR5eW/yQxE3RkejIXDbzvNPuQ/tbEPp0J4491g3+I
2qpDMJ/1cmGvQE6eX9w5bw0LJafjndXZ0MonEoZePCffudafjg3GeZnwC/oIcAKgNcM8ftozpXzr
FuClZI0sDFhPxCKcCtb1CMi8D4xZYdM9bMWh6ImUGQx+1/PQJo1uZHxrUA0LGW1y+8o9EYOPUo8b
lWypCRVjnX3spDRujmkcRWMS2EMPrjL4cwhcupPTnbHrB5Hf4Rgv1IRPE2RQvGbNzJubvlRByjLK
/lRKK3bNi9JNHlXEaFRnsUUAZjSv+r6xsi6snOHZMllPy3IE9oWnLqoEqVFkpIbzGKS7Lcc6o9Pq
FWQksP0rWOHhqlowNWJ7yHnJUKJN4LPjTNeujkp3tiMF3Rc0MWuEKDBTImLpvlSmr1jnbs9uV/Jw
8GnSWL0rGz1RGVTq0rYlwGafnctGKCbRcijmshpBkBlOnoBIgu4lEXUQuQU7PC3XCMgj04Sfl6DN
4Z4wVsGwCP00QFnQfTFB2HOtWgmbed6mYhvibav+pKl7cO4yniZ4l+3Jqxxkl69raRTxMBJXLoVA
1dHkB+wdGwml5gvx4WcmtAQRLX9a3US2NBTf44IAQiyU4pjV2Z0o7QUkFbP2aTr5TfmnWXoKDhKn
nG56BfPpJ520+F5M+xe+5ovTgxXzxvzbMgDPgUQhAAXeGMXq3rZXPtche1KqfO9bUi6XrFvIxsmR
APrTJUe3v2YakzsEXqKHdu2ub7pNgIjvbv3Rdoa/Q5GBrWHC3xKUtgSPTsoJG6SreTaVyS9UjXHb
5q+jGHZm0V+Z/vDMKwnJbONy9W0mec6UMMSoIBnKo80th6dePXRyvHGxn+F/MKDx2AVvOi8FAb9R
MHW/qx1Iggar62gghnFGa9x1HdEWYiF10Ckoid3guxOs7XIvLxCRLW+EVOWx79w0x3JIYZK8E2Ve
hvUQ4JzmmDDTok90uuddLnpOA526XgAt1PppiAjcZOUmqzBjcMcb/AFpq3URSQBcJIxnq8kysf/N
yPHkql5ssju9bS3YGI9vlrUmVuWhI2RGQMwRo+O7oNCK7v9jw9WHphOoU80RkQbGXx0rU6dIGxpc
NDaSKwEFpffidGSZWK48ZRjBSXc9d27gHAYgeYfq4lGOc991jwrbX6xDrJDIb17y0rhxV8b1iPrW
Y4Yt6KmqSl6JKPgUs/GhoQuhFCwpEdr/zIW+cmTp2A0btbnnXvK5z3dcf1SrVxQwRJvlM6FgxXIy
wHDd5eyB5OOEnIkfRXGyG6n7baaonu2j6di3jO44T59Mb0QQ5jHwbDWNoYb3bmstO4JBwJVlprya
GbXma9ttt1ZqZ6zscSuD27Raz7ZM0W+QNaWJ+701eRdBkljZw1db2I+XhBvREXE3mjp5zRiDoPbW
yFT6nxI5YZjiWIvamrMEhqjakalLox14Y+K5aeRa2S+mEFAv1jgkpd++SZs8emzDOJqbMdvnTL5N
fitcZi2vuSsiYi/3zIWsxCzFX+TlpFqPXbfztQJVr+b/OBryeUvziKzjq/NS50fT/PUKgwKrnszw
T16M1rFT+yBzQaimf2sKZb9vKPd1t8JIl3SND0/QdrSklRXpMQNTPuTGOq60MJDbHE7MSFXAaF8n
0HHUBv6EbOEjG7GKQQDfkV2WL3bmMGUqDdrWyiZYVm/59gZ4n/2cLDwPRcf6Xdy69n6dprs6ndkw
68PN3sRd8bl8K2t9CBr7kHv1rkynKyDfH1AqpGzOhGjPBAOjJalRgvffylPf9sASxyPyjvLk/iuZ
46K0k2GzX2F8ImPyCotMqQpZXeY99gM5pyWxQ5FrTxyO+tWWdOB1Sn6hMkhi+B9J57EkKbIF0S/C
DBWIbSapRWm5wboUMtABBF//Ts7btM2YzXR3ZULEFe7H8/Cn1dWWYCmKSrR9dc3UqHc9FltyJXrx
Dk3SXLdNvNPQbsvE3TENI/py7CNyvJ8prjdz2HyKtLiHIghVWYff+cTjb0qiam207Qiq4WxJfZfY
ywvaWtDGlXzWSDpboomEP5NASIwRTA6etYrRelNGIMh3Stj1umes6httRLn8PlKMM4Sc+E6tFSIU
b6uEWa0rRudbMZJ5x9OId+5sed2lngOLRV7yDtSZN8H5sXo2f1bOitIMkyBiCdzU05OjZi6LUa3J
q/gZxvGzhRLJhXoi9Ag3eXhmFLMeuo4J+SiixbZfY7fZhLRFq65IHsrUM4jp7vhAR6cnspH3q2Ro
uDDOqYR216buln3u8TP7yDr7pLhTOYORYRie4QrSZWJbuFXrw43daNeCKRZ6JpGIF5dsT88qNq0U
33bOrlndokSlvodzTByrwjBQ5gO3YiHR5s3Jg5EjDUKDc0cFZnB5Na+t8pgoq/mtS51vpxze2gIT
hG2AwUzDkDaurzTntzPi5GTUaGeXpEhrllTLtU/jnN5Vcwsu/R/gUVwZ8XRAwEFBgkd065vlWUhv
TxwrxRvL5nN827rhgWm88sDCh/OC++ug7fStYqsKyFhtZzRsQA+hbdTeTxHeYukIR0QUwzgh7axr
Ho6YN4b5vV/OmLcylHXDw7RYNgACn1OJyZ1uCSjTorkMc/+VgSxaEyKYkeZtoy9c24nP2VsUEda9
LSmbDPC4XjcYBd5hP2xkV+RbU1VNRD3IJ5Fa2yow5+3QMOjz3N20tG9jZ1eRRHNF4iFDuDHQO+yb
6zFmP6Ff+b79lRPbXjT6KS4isI9uLpyd44FQ00jFt4FVnRtDnVwPYrmt8yPac9Jv0eQS39g1+PWd
OAi2YtWiqNvhEqJpG8yTGep95aBjHkZNSLqseOC6J8eybzJZi5p5kffwcsl/YaqEEqXfWF1pbeYE
Uq+z8IdzMlqFmvewdRmZLXysrge9tODdtpMAXkHfjhutRz9KxbJNq7cgdeZdrRGVCMK3J43eDmD7
p12FflRTvPKXRaVijQS8y5vyBF1h7eM1iMPxxZB/edDaW9M332Ttbsr6loxW58k20e1hyAuDca9x
HXvnqTPjF7n8Z8ppZ2rK8U8r97UG9wy16ZZyvqwrn++Hthp0JrQLh4Z0ZqKw17rdM5DnAyPkdlUx
ElktbfMHd/MDncCpsBeX5QFDH0vDIE/ptC2TQO3YRJbaJGETwZbVx3Ipv7yxfJHSfi9Tczp2L/Wz
MeLQMHIwYtVtbJM0M9I6MuPpjWE2+Aj9smREHj4ieB+n+dGuu+aczx+l0gswTERv7WJ9DHa3RLR2
pDMvwRd5t+h3MYltCxGz14lzHChLl6/7zt52k323pHzH7eD+umbPgheV7taZM/pgeUVRPmCsBXBe
1MsTyk3Q7lbEUO22QQeD7cfOzGJp60OVXbeZ+FsMKtpEFzaVUI2i046KwlNRo+JtP6o/yZ5nX0D9
QkjyNjhUtDh6j3BTja0FVWztm/kRILb1SAn8jbkiWRkCphiSDhhWvYGErkyZDK46LH4bGZJsL8MP
oyi+Cz4QgLLykFgOvyFZsc2kgNPowdnrhDunMxO1hdn5ws7haE5P+TRZnIm0E0b1Xg+usUrNpVvL
rMDDP90P9kLUMWnQtE3jsK2xxdmQ3DeZAh/t9fWv0r6O8sY9UNGwZ60kq53R52yRB3MJmWRP3Usm
U2akAPIHjx1fS5OZGZ/SjDITOjG0Q70zyiECB68QLC6HbiD8NE/Md78Y3+l90ee0MUhthAb7JQVI
MjEIlGZ7iMsFnw1C+Iiq/pOUyg9vAdgOCU+siVx/U2bjRR6QeoachkEtw2UwOe3BmNWbHVeo5yqI
r4a1g5BH5e+lVVQ5D5lb3D4w9xXw9RdtI8LXvgmA7eOAYOR1Mh33j05u64Xo4QaWUpN7HjvZ7TJS
TddKbLJBn710+Zs8XBuhkG9lxQgW99ELaIR5DXFWHwBnM5uzIJXkT8PosXNC9gaugpoYpgMQX2Yo
gAg3it808syKcICmmjgy7PeK3ajr0Pgqs3uJa/W+pOnZF3MRYePboaR6j636Q8R9DBXLWDfoEB2s
pusFj+Om6nvyIwn0S51/ti31Pl3sz0mJR9LQi5sClD/foracfXSJs97HqfmYBYM4NPPMHG84T+wF
V1hcTLhthK03/Z1ZawP+CvshsfCGJbVPWCSl6LEx52cL+P3Kiq1XP4MgPfDjzx62KTYQz0xPd03P
2toY23iVjeKQNpJgWXULi0R64yRdd/Sd+sUjohz8RbkhygHRwWl07AsW13bHy6GjpSLivnWKY0fW
QD+xy/AsMqkZGOQoOnEgHESz/JTl7a3CCVITustfSA37wZ4+y+QZQt83CRMYZ8YhX2PYPbom87IU
8dBZmTK+3QMJXqH+agTXFM3rlk1VvQV8+wM/a0CQyxmlTp0jLmZulFhhmBRZKTTD3KJbxoqewdvm
U2eH5MFPrn9HgE/P1QKlaGmZCvjuyEo385GmTssO8HOHS5qqeO4+Z9XjaK0ZA6rYmG68Nb1uhMWN
F/CIgi97qQJ1CSNlUsJOsQoOLjydE4kc5yJe4pOj8HvGbQHSz1y1bljurbnu1247LGenSKJ6Dt0N
fuEfP5iC/VKklzFhZ9/VodgoxsSwcWZWSUbF6hI3Gc6jZaIzDr4np3M2XmFeAnYnJGHg1IAiHCKC
T7hUuX53IklEFCsJcm2IMZ5JQKu3TNg0JUgzNyne0tE8oRzbE+YI/JysMW2IX4voj1Xpcj5nDp30
QLrTxA6NKWnHbgJddyETdx22JdABHEMp6fO7NCG7m1yOXWw7BsWGu1Jo6O5LR3yI7Dbbk9ehQbfs
N+47Isq/hM002yZO7VFif2KduuuhrDBnRlHW+daWvEqigkfWgku3r+dlC7xDnPFoPra34hAVx+dU
N/B8YHixTpan5lGpPjkQsx0z7zCvxcCFV5CDjQLYkJvSnBFShlY0QSaAUCYvsct1ky1MkTJ3ffPr
1vqtSIx+rcaSnazO3mvST3bLPKPxas1LY47dKkx8vrXwgQoCHy20EdVxH/tzjreDWM+wJnvFr0aG
W9WBSpwOoZ//VS6Y/xwpOvPHY9wLQmwRtrulfEj86X2Q7LIYpVUrwx24Z2UXdVVIhAkSoN50qNr6
nmHKcyOuQHVeldHQwgUJ7m3WvE51LTU+cfTf9CoGa2rCrVnzW+l7atugOlhDVsj/I5Nw8CL76CdM
PvPMM478I74rhu4lbcKHsSD5XDkSv9ml9YNLX3yNDS4SgaJh6OVdY8M/FwJzdUB0cDsW4RHhAEdH
fpADH3hW+t82Kn9GCsSdh1ParevGZdLrkXHDl8rALKBWIkJ53g22u0cDBS4SiFqV0HenS/jVW4wF
gQZkDGXcVZ+mTyQ/TlGV2wQaoKLspxo+fyEk1e2tljBxYmT+ox70e4gQdg3Hr1xPdrWZhvaCrBwj
cxZS+S82Q0g7PiHANzd95Zgsy3n9TR8baoNEuUy/YmVwv/A6Ycvmq0MgmxPu0t1RKv5WTloesuFN
2fg4Z4dJCz39bRP7ITNs1ynU5HxQ3yN62sKYqJD9j3Kev8Omgc8orb2umm8zYw6NnElQgpS/c2gB
LrlplOqqgP8Fds4ed/YSbwY3h+DI7LfntWQqON73e8Jo5Cpr1UvSSui49FnOeGfQ2onZv7OT/jDR
I96E6w9cXg8y9vBMp9sUcHs5URXTGnuSrrgFUynsZFdV2OWH5QM0EA8HPxzNyPMksmvZ2KCcPOPN
sw91w142dpG81I78K7IFaYvSl7EPu5PlzN+jVRx6tFdMmodfknapiRzmTkv5jTVEbgoayHUlWeK7
ljzmQnkwmMJxoxSf7XyBjI4NpAq9dZhxE9FeVzJg4GlIAh38JxoPjxUnhApvwQ8WJve5sMQaYQZz
oZs5gCM7m8VetGygSlndEaJ9X87C3Pv9Dy7bmB83n3CCmCTgDSZCGJPbj7MfcR7/kem356lPnwyI
6KuOI84vpixKCKNAepbtR9JwtKsYHRhfpZbvJBANqyybn9sQ1KYpPjPXf6zQyLNQRF8v9a9UtNCi
PHnxUQp6orGKsH3z4GHEX7Vm+uGyV1zZqsNj5OL8S51Tkicbet4PL/TuFRlmKzs8aC/5ISuYp7aI
RCW7dVzkJy/0191cPDp1Omzs1qP5Lgm6mO49rz3G+HtWt0eHidm0K0Okaw7PMXPTaDYGfzPjBFn1
ikCAeohJ0On1j9vaJuos1LdpdhrIzIlYGhPZO38x4V61qnhFUUaejMr+VFqx71gQGYv00CUIa3V2
h7eVjTdjP4K/Q/YEXDtobDVCdDfYmdJ/HFDmbh0boGx7U4AgALWTxVpNmkiOUf5McYkzQVasn920
Q1ewxfVhTe/cG6shHJjz41NI3andmijmGav/4d/+s8jKcUyksN5NQicuMQJIEp6rT3xGD7PHnDxG
EjPVz23seevUue2lOjwrpLIUaFLxBocGUiG77n/rbiKIibrDpEyMbFiccMb7itR1/dgecOKNAKcX
RFyh9eQkzUv5b/SaZF3XTEBFzzE2dgLPMSOpUvtXK5mMjXbiB5KT3tslvuMpGiPaV7lpaEJV2BJG
b1PvjkmLy6DqV43NPndaCE0kVHrNZJMEiAxpxHyTfqRWffBM/7eYkTo2IyeoN6FJUcH2xgXBVNvS
PKsUNX/6LxsW/EyBHtfV9DCFXRpRjVzb2viYW+83zAoAAbVVYKJQ0WCbD6TAYOZtSDPy3G2X8nEs
WHGS1mKaNKnN1KMKX+xV0POmuw9oAh7imo9w5FXVKceo1daHYJivMyZFvqqwutACjqw+ADJhAZ4V
O2n6T9effmLR0lCoLuDHvhid8Tz3tzisecH+19ybImVHYzAMysP3LKu704waPe9ZQA4dfaL5b/CK
3zRg4TWTKGmBFF3+aRxWyr5w1vvbESYBnatI8SV33EQ8g2HLG146UwgTLUC15mmwAt85o8OVbtNX
zK3MJ9nA3/5o37NfyRQ+T6L3N5rTYD0n4f0EHRDp1cFPaQnSEES21YcnbrYU01X65QTYD8CLJA7C
H06EU1/IZitKtrn2NGxEV+2H3iRP28HqVr34sEWRr/d4XhiCsyJkit2jEfXN4Sun58Rl8uKbcPk6
Yb/Cgd4XNsFb5QCyki9kwXm57QZ+Stq7Pb7iFT/3tBHFeEFj0/6fiNKLfadY/7tBAeKvfWlGq41q
PCzUlfMbsHU+i2AhK2Ney5ZaYZyGh6Bv0o17I4bI24zJrmhfyCwxo8lDflEQ3V4lONxluEFQxNLQ
9R5qZxZRnTbOqreGhIImfJcM3FaByBM8FTvW99kObSq4DnymCKPsdYDwUtOISwPlvF1h6qkgQXj1
xW6yv6LWv8j2r9LF5JOUaxTj/XUY1SNZKHdB5VFo4ZoLeZ9Xjm3JlYufG7nS7XVHuDxl28YvaUud
od3w42E6EQjSnJqdvb60OjwGpmx2DHRg1K7iYNnEdfKrY/bCfjK/ulka1R3+RYlqYNL5juPoviQJ
vgrGK6r6CO3jXWZ0b4Xwd0ktyx3+FNZxDn9/gs5w34tsZzqAe8Zi7xgN0vO+FpvexyrSEpOCZucf
W50BcpLN8m0qu42PFCnT+RC1ug73o03RAgsSH5gVg+XMcMh4Ajq8lEYUstMGu1KtmsqB+WmLfJO2
P6O3/AvYWXdV/ms5NiEzIzvOQYAYC1reDchkFHsdXg7tp+tuGtIN1JDQ58uwkOtGdO8SMBdtQCPc
XwJakADn3runMdKivOt2JhbGa43W3Sv9kes2yDcaJKw0kvDgJBU74hJZkO6X+FCSKd9igY3Ymp17
jq7EMuSlbmxEXF6QHqfOHR/TEiuuwaqBbjDcGK3Z72CHHIh2KrHktGGkezhHQhmvyyQZbbbybZDj
8kIgEIMU2L0OZXBjTxuDMdqWJKC3LM+PRibj9/AUwHfYFSomkPAYlFHx1DlO96/Mg/tMyfwUf43Q
LnAsYw1FLmMdJsG62TXuZgD3jTQQE1VxucHYs0WllZwVEUUDCIOj2wsLeUhqEf2UX2uynmAosJJL
8dqCo3lLFXR9PniHMt24cwSTbquu7hIH/FygRsK6xlLuGCktBRlNOuMGKhc0EulsomT1HPjsCepw
y2oOuNO/0OyH/J3EC706RBlWzUVrSj4x5R5y8WBZojknmMMiBY8XYFqQn4RXPg+CFn1Gty/r4g5Y
NP8yz49dVU3PEMO9Nch7n9VTgVQ/8/qTn3oXk87njPBqXYvEuJQhNQ+jU+fUtUM0N+rLIT9gjrGg
BZKJfjdK89rZFKAInrgUE4z5eBiKNTLj5WKbtBTGol/U9HBD2BS5+7YAiX9iRIBFeQrPspU87UTb
4TDNos7HFmUMxbxL2UDPNlmEepDDubbc72SS7t5wyAkicMw91yiAVjJw750Oaspb6iX9A8uUdNPa
5B7CEYfxoszyKUUyXxUCU0IWVo8zbXFbgrYQhG2e7Jldqt/OfAR9n55qEiyhfz5ndDF35eK7V0wM
R0OFzwuv4Wlh1FYSJ1ayyYY5jyZaxeiMcVeq+w5/MdYwFlcYk/7l+XzninEGqjvJaJJIfG6gS+hD
ceT3DEyQf7NscZ2rVzotZQizLTRAVyQVMROo+DtQn6LldCCU9ljTR67qvgkPZgBCC/Vksinqkr27
10/XyhPPWVfFZ2ll/dpP0o8uZz0EkpqebQGLpf2A37N3Gar1SDb7Tux6wWAihQDNFlK/gye5J86s
PJEUtHbIBNTGdcIdXBekKlox0ku3zL9HuTwo2S7nvOacHzLprWPtbDKk1N0M5okocCpWw9eHxAN5
z+IW+NofAK326FXMdhWV4o6kd4kSf37v6ji/E/jVtrOoergIdRlsnKAa9rhn0TzbfvtI38rc1YXA
2JvVF3ySieM5DK7bxTC/IOdUpwqSU+6STglRqN/JUN3iBkLMffY73KjX2EYFMprueeK7uI9lzLgi
tapI1zf3Q8AJG2eJu0naM6+9OdHcFXo27sMKQ5bZd6exSK9UYfG1jM8ZOIEzjLDilFFs8/16eyyw
kWWmn/FUPiUKQxEhCBAuBIB4OTp/Zkknkpnq1TFJZUut90FbEqbWpN4KB7xCYcZYe5nI+8RZlqY9
XAC0bir8xmsUbsPBC3P6s7o5VrVQl3Fw5wdRpdQzoL3SmXK8C+kycc6yq28mCA0uK8rKdMfz2Ph7
rkP7YhHS94gF/YB26mgz43QWq/4kznDtf/jBN94j9840oBJAjrP245QXdwwYc+iUG5F1IVvvmTe1
Ej/Aott96JQbTI3yMRZVdZ4Q3cCQaNeS0eZraDQg4Hpjify60GS9Lf5dYPJAwoCxAM4sczR2/e/o
Wm8s3IODKLs6sgKm7Jm4CeNzhF4LiuwGiUugm+QOudnPEFfWzvaKS0Ng7Z2vfzrbMB+MmtQzlTp0
v8wZ0lpZp84g50dSAq8WefN01fUDw8EfLZ3ycTYSurRQjxiLJsTN9tYoEvxSQ/7chFBa2rBHEG6A
DeDu5MY5VsWvXIp8T+GXYwc0yJFdTsnN0RqIASEM9e+qcpLpGubNqTDGV9ZZ4z4L3J2Zy/Bo3zyM
IRJxOrZ87ZQLkgNAjQNFXcsjt/srhnlVdQ4TwPyn6afp5JkZJfEQ+Ls6ZrSXEvF7J9v0z/S64TIJ
x3yG8ID/ZHGYhif2/pYRcBCQjlaMLqkXvY4VoyP1wTLgd2lzsa4J3RI5aRgE2ZdGXoxc1kUAQ5D3
1EVj7jp3XhMpPaaP2q8e8ccgHEXNTEle7IhooLz+/1CTYd9NkGr1CTbdLl5ZNjtvhlNXzIdyGwSw
O4ELTMT4GC/ZbZW6BG2HDo67bBhc8zwEd70PygXSFHTR7GHwx/Duv2fFAth6+M/JKZRAiWW82D3/
AFLjHzfSFmLKLSfNcLasv79sh7PKGix1sDN/OpoOOso0nZjM1yhLdYo81uEWCpPygOi7pApdbrur
WR+h4m8TtE7ofJzXGvvTYt4EKBA2nxSi6nF0HhPt29+URo3djEe3gfRvwhIDEcezvbjh8g885i0r
J1Hs9uVvH2LJ70YAQ15ndQ+lzl/bpVrViwmnjM382mvUR+7Mb7mKcULW/tNEwO9xWZAmeNM3SsQv
cFDmzmLHskLhXmzy0uoPy5TvF0uKI35lazdMzsecd1j6/PpIxbBEcWM+TQqTn0Uy3dkPGL1aZClu
Ajd5s2eSKJyaAZItWVtJrFI+6BCsXlO/ptrsV0PBGGWRXr7LUyOAs9I8p2ODIpXkTsZRskM/psPT
f79gSt1MNfRlO0ycl04x0CvKMTvLuD42pY1n0ECHIZe424wzeTKm2Tf8KY13KAz2cXFOTOw42Egb
h3A+jtbBRp2yj72M9d2Nh2KGeFlryCxoiJnQkgojV0yKX7wyR5M5Z/eqHyyySgzGIVb1PpcTcXzB
z+BxtaBeAZtnh/fh1AlMBeRdtcxBySD2wCFhlmn5//ZFlT0NpdGQilR86E4Z923D4RnP8VmN1ZMX
Lzdh7uwSxpANbM3uM9BpSboUJ3sgbDCYzUNlJSBUmLuO/bjvQ+AD+QgTz0mYyFcdCz1CTnYh0+Wr
7m0SNUUwnzySDBExJqc+RXvdDlZ5HO32jzNblWPx4qo63VaEMbuDGx7nxPp1Q5T2rJgEAdfNsHGH
mXFrfZ3jYLwv0IfizN61Yc5mWuPZhVGIqAW5f0J6zT5txWc8JJJhtWleUuTXpDNsrRLfayAQnCDY
Tkug/1i0Qg3Zr1M37VB1QhwV8IXfFWYYzXP6OVj+m+GzhCHICo9iQlE/ED95J8fxDWAfHYLYksM2
fvkhOhw0LeWzxOpJ42slR8+sz7mimUh66T24w5HtMga7Lj9LNX570/SvKgGFMkme7lF7z+MwPk/U
s7rt5glTpfWsmsojuEw4ZzWNp7xHN09cxgRkRjnP5XhsGVOjVeiRWVnTchcH3LnY9q2NcDMQhVZn
R34MUxqDJLr82fTuKrxV6xm3ST4WDmNf20CX6gUnGtIvC9TIVKvwUM0tPbkybpFjRvqvD1DKoFPj
fU/9S48sC8TOZyrjV8Ktu52rgvFQClaBlu+h/Q8Ah5cOJ48XEt4x+7sZHShaqlbi4StWg/Ng6gW0
u2DQHXSet+t1tRn0IKKRgeV1Kpx7OWXuE/B71rHTcq6TnrJwOcjW96Nwseb7QQT11gaMiMABCZdf
fDrUCteFfC6qOqFeBRxlXBRwiXou4RWCp7vJRLpb69s5Po7TMcAPRi2VHEMr3QKHuZ+mFEFJrq8s
hJkKdThbjNjrzizXjp1neBFlb3sMWmiitpCSEHDa20xTqOIZac8qz+qdY/HHuuSPRlXflmewHskK
sJPcQU9ARDM7zT2wtPZ+LnDX+on9ZClkHW6O80GRBXuCfsftqbWDGqEwT2gaFXBN634ca3l0qoei
0vUpMW82rlbdFvjDznTlTB5vNSBcfvZTMu6GAh2WX3qfos7xfOX9kVikSDNsP3h4IBaZyxOtMI+L
Wb6ZPowAURR7kP4VcniWArfiwVuqI628eSAHxtm6Sv6TlijPnnCsgzFZu3FiwwlyiQWkN5Na1+A/
w9k5Ez+NQsYJz0rBlxNDfM1CXjxEHsTt4Y+70FAFURcminWDtUSNQxghjRROwZbmYvD/KSd7YjSk
tks6rDvWTxcsrQ/CNetnykrctNYZaQwiiqZCdFWpZj8PzUuliFvxdMiJR/jrKa2bnwxTPDQeCBrj
jKGicPwHBgbJUXrmB1sEJqlmes512T57NrYBZPG1Nqd9acijHFtaoaS56ti6Bv3gfeviXKJktYuF
hXJyceXQn8ZluMeYDR1ist+YBe4rBl0FHk/m/wB9O08cZn+6IxrsVLf5YdFhu0uoeNd4D306iJPD
NpQHRZHVbI373LbUg6RIHXzrqS9HcbR0cXAUTYw1ORje0+QsCwG+b6TKkLPsHzykB/jYFTKNGPNe
E8JEMMKN4owAKxXqy3+/OHZhRDR9w94lrl0CbCPKGjikyXyBNGHeVcnYJU+nZy/uwFz0hzoncMjs
LH3xEjPHvZy19IKsDtoWWVTs6DPW8Z1dIFcLvERfSyKODxYfsItuEd+S4FW26+zy3y9xR+p7SXQw
hYg859WCEirHEo/HkqyF3D9Iid+emGa9DlQyM3ov77E3xCeVqxfT651znI0XTYrU3mVUuycl8M90
e39XzuDxFwNL52Dm7SuDWy5C/6SSJvxUqtWrhP8j8+UpHm7CYjaw21v6FwRmqMUNVPC5pbKcbsNm
AAUbNKBM5kmqP/eCdC1dNke7kR2jYfioLvZwPFkAEQ2KTTzS0zpjb5h2+hwjtRinpI7QOTtwcupw
F1YwdOIkfHZhrT4VhrXBDf6ObAAEKc6rYxeAOfFXBF6YV8tgujMFgb3SCzkeMYJQDh/6du9mih/d
41jGxaM1OwkoybFn4AX4wAViqAX/ORV5wqTZIQqlNfIt3oY0mgv32au9Z40ve51qNzlmt+bfnOpT
2FkZYALT2koX77QtmyQK5u4UelOdrCCuZekxl6SVrirIPn4J3S7ze/NA2dpGNyWoqJbNItznJZz0
U6Dpk9kle/d+j/k+7tQhRqm8U8Gs33uzeIaObj149glLT3+MW9ijTP/afeFxQKXNPK7dDvUYd9OM
BM3CzuyF6ZHhcILVClh3iO/h3bTQtszcm+hhSD5hOHE/SFxIURNkV9nO6VM/qQkEHKjf3tEoj0Nk
ukxLf+j4rX1oYunphaoiu81fGP6juJOlem1QG134Lfa2qP9wuBVbgG43wUE9X8vqjgFzG0Hk5kXK
x6WLlGciwfVuLhBRkl0+wRhAjnTUbYYp0r15AjCPb03NemZc4repvCW+tilgf4mT1O75xfT9+Y1G
l9+w3qSjO+zsfJbPLiulKeXRqk0+3EKx7SkbHwVnksPiURas1luuY40TKwmG+kINgJh919UDmgyA
Kwjcx+Vz1C6WtfF5sciXSpnvnQd9Q+RotCw54uaYPfaGCB1S4fRQRFUqkrWCOXmMy4RUvBk2Alba
4xJjPERyTmpn3OGlDR906lgfTbPtR6/7DJepw8FgktXp1P1nB2grwHHvW9BpcqBt6zQHW5Q484yv
1RKfmNjBII7Bg7lAYbIXMEqzIp7aELVNqIqXIgZrvHf8Z23RtR+AcNVB+HBTZmKXHFoOrlp/oRlo
kZYHrCWUxes3GDNVWRP/2kRL+nDZmQjM3qFMgXyZZXmvK9ncgew3H5LE3TJG2YYibp6TaaDrvunO
WnS3eevnjwaWiYrMaphcbGuHZwR/9gcE+xMrd//Zksarq8y30Db6eyRM0FPw/FS97R+GGmWpFYf5
qemBdyaCgFkxt5eldIyXmwhuPbjBb6d98xKGo4rySpB/aVnACSf1JPGYUI9y6+ncuGZZyiHR5+d5
ynGaIga/BibXohV0qPkW7GQubvnlW9i2tbZgJn1MHX7rjHsoK2o4S8SSbTpwA2uMFigt8li/2hBG
UEX1hpXe/fdLqMPX2EITzAbWjGyTLCUu172BopVKJohAC7LZQrpwLFgg3MWgvUnEjQ/TRGIB7qYc
xQNqCIM18KYZi+lAfOMhYAP1yFvBhITmiXURC/c6REDICn83OPAODcX7MdIJHjwNfcYef1Eo9U9N
CqePfdMxcTM7cqem/SDFgJ1d4IOlG2wqRHxO7aSCY58tBiDqX+WL8itLMxLvbqgjXznT3iPuYdvU
Oe7N3mg3mdH8MOboj1MRNBu0e+N9AqZoIzBt7dCBYPkv7PqFxx8er3jWjjQ2s8fLOCs1856nxcEq
a/fBwkG0ym033CE4si82sKXRrcOTGRwdVzsX9qzNebH1PswEsqyAOzQxnEvqDP8EORDP7M9wt7T6
rJcqjBxthQfaSmy1s/el81tmeDI9+hMfm+21DAslxlp/VF/ebaDTVQAggpxYAKHBxvmwQNZDK+f7
3r84tmxPIypp1KxUDilTNuQ+LxTS3xInza6TVIkQFyw2sXdZ6wJyAx0U2Z1557aMpSka2NISHDv8
G34zMSEop9l78NV88FhOX0bARCuzv69TG5aS4aG9sOBd9X32AElC7+2mQguEG5hG9WrpBCpY39KN
CPJFLUBTdRr+CrfyHkcOYQRjbB+R9KzMLgbdRNm5XcxhvGZ2P52sMb2v6vynTOCua5c8eJuOGYug
RjjQmZscOWgknOwg64bJfd5zCaMKcFr3f4ydV3PcSJaF/8pEv2MWSLhExM48sLwji57SC0IUKXif
sL9+P5RmNySqQ9qOGXbLUSgUKvPmved8hwnqIDfoJXvUpCk5rlMWrIuo3RJojALPjNNxfeHw4+eq
jgo2EXM4rJxoFvalJGxv9DkA4pe8y9v40dYH78FDHkprvrYol5uWab7QEVAYiNcgX6IPGeisLTGM
zfo0bNxuHYozSpgtq2u4bPgRjfDyG9iX+KCQo1w5rQgf6CUZeOvBJ+pGci1d2+fcFWZr/O6rljnc
pcaRAoAAoauM3fTJPGh1hfpp/i/gvc9t38Tb9eSyovcGcGtNY7/SU5AYLZbIvU7ZTtHgMyXCu9hF
6FmEzVgi8UHderDrjLo44Shp9p4peDv1HdSE7E6YBbEclroRIEIx2OFrncxo2+rVdfmtK+NXNcBL
dq0QgZFRH7RuxFrOpexzp1vTvd0Gpda82B1SOm0yof7brKZl0Ob7NstXomi7c9hHGh7/GPM4apzI
hIGpTftJwKDxwsJdGOXk7wuffm5jgaMhCmzaB62LyXWi66tkTM+yphscY6cT1Ahf8hqpiRqKL4wQ
8iMKlWqt0Rg9RnxsDrGu22vR1eUdFvSdzKpXBZ7la5WdEpb8B113bkGuRjeD4X/2UYLuCLp41opS
4VxSzS4G3b/sOrgIUV279CTgIti13ly3hlfdusJ8Q8FuPOh+syNcpFibeeWsokLJh+59nGxn64Zp
dGVo+WORt9MjsgOcY4U6TVpSrJ1mCv4QsPI3iTyuzUHLIUPXJCbJM3/OduDmabouZb61BfbAyppZ
cCXN+6QW1bJS47OcAujRVnCHU5+qcWpeYurhRTsXqR5GgCOHZqbgZeoCDcMM2KK66Qy4Kqztl/CO
//opl6X593/z469FybEiCNWHH/77ocj433/Pf+b/fs/Pf+Lfp+hrXTTFN/Xb37V5L66/0EH8+Jt+
+s787f+5uuUX9eWnH6xyFanxtmXbvXtv2lRdriJ4L+bf+f/9xX+8X77Lw1i+/+uvr6BM1fzdyN/N
//rPL+3e/vWXS5bgf/347f/za/P1/+uvdZSnX/K3iHij79/tf//I+5dG/esv0/inLR06uFJ3kE5Q
bf31j/59/hXD+ydBP8IkCYUMbp3f9dc/8qJWIX+j/s85x8siHs11bVJo+KWmaOdfsr1/znnzpsQl
7BGXazh//e+lnb8HrXx/y7gT//nxTwnAc4DPD3ks7HiOSyAUqXmuIaX8mNQZt8IYYssKV1mNAbCy
5dmyJ+LBEo2sFXt8VkbJCd+ie6JXj7GGiM0fi5Io4C4gVKbJV7410G3TwAz/cBP/5srEh8BGrsx1
CJU2aUJYwnA/Rpi2Q5qE9cCIBifG3kaTfWuGzAq0s9UASLSgLx4GM177pnpqba/4bDgzE1y5O40X
oRMosze1bN1XwwnoRAQ+2P/mdrp/Kkw0tXB/1KKvQQ7rLcGvWVOXNGfro+4G2C1Dhpl/eDVz9NfP
95kL4oOuW7q0LKgmP3/MQ9ikBVG/wYo329sTsdnS5qnGdUTa08LNJvuQswitaE+9BDVBHSIcyC5I
TDRBXrpJ2JZu6rn86+P4PK0qnqvHAilnQpW01rlDDGcArDfZnwKpxN9duKu7c4qgSZKlN79NP0RE
60bjgzxEFxOU9OuCAVJcgh5IgWq+CQqEGExw3oRHpGeJ4jlEyGGIKwgWTBAyzWJn77JHWDp3s9VC
JtONloXOBvsj4sq6uE9Pc0rmnxL65jXzp5sNc8glDsOhQ8AHy5vzdH645lS3UxegGe1FDdc2TsJM
YdtyezRqUYsNP2CUTWw4SkHPsfP7OIbU1o3QNTXn+v/zKM/Zoj9fj2lKIUEKkjhpIT3++XqYbRi1
w3u8nNDTFijgt2Mb0zwhlwbpQrvK/abBt69grkU5ts8+Y96ngTNC5HdsFRLVNEYY0wjtriFt7aQF
ahNhfGULE0ePTtxK1lP46Q+P7N9etWlIcof48std7AZBnG45+xUJLQAnjju08ByGBwNmj6Csp12M
fg6GWH/dNMGmd5ryiIX0jhK6Ii+LUqBV5IrOg5XK2aPYdVZ40jFatqcql/2JEF/1fYf6aYP6cTkz
P+SVzYuGa5iOjQKEvRyp9c932hk0/G6481ey1PYGWoVj50tkR9qjjr/i2XRxGDhNeJ4aAzxvXWFy
y7pUu88iXy18A/du0fmHev6Se+bXKdPkRis5aRpWUNw6Xn3nwx548ixVLTW/LM4oYTNGdDium6+4
tpzHfjzmlgSjBSBh23dI2mOvFDtHouCkI0YFGpLFg0k/3xglY80hIfPj9+/cxzC7y13whGlani2Z
iNgfaoqoDGCMMFJf1X5P6gltrT5qvU1u1Pah8OBh9XrmbeYgmkPvNsNV4Gi3royi67FAtfeHi/nl
MeIt8UyXPc5yHcKgP6x8MqKaT4o4WZXWOJwv6zbG1Pzs0Y2L+9A/WCihT3ihBj9E3RPScVPz8vCH
y/i4JgjHsGy2UoEIzKSimjfCH9aELjKriDdRX/kO3ixwoqS4e4mxHGUM7R5+Lb6qt76MxAGTxqPU
xMvlKiqrsyEh2tby99fzMYaXfddwdJv1gG3XI6F1vm0/XA8mkVGUxD0yFEnFVc/vWEWZezV5aNaZ
CQ0u0PzIBoMmacJfuYY7XoEuCO9N073qMiM+FN3wGrGHbpHmip2oCCloEfDtQO/D0oFQg7ik2EH2
XALIfpWyBbfR2cNdAe1/41AALyRe3z/cZndeWn9c6uaXJeZFjqxA3TU+BkxmfoCijfS+FbjQ/dAy
TrjiBFtU6dMQlljJ55SrsYQBOMz+QNPpdkHiDufEE+tAkQfWat4XEjLgWRS+fWhHzmwLwjLR8jjm
WfPy6zyrgmSPwOsRgRlWXT4BTLLyAqeg2dPe1Ufi88Y+2Wq1jaEeK+bdHBepewX5ylk07TS99W7o
r6xLfwpOjdtKjl1hAAvTNq8ZoLBAQBLAUu0F2EVaIOSV8S1Wnf5KVkxwzPGBISmmv+JPDqz+auXS
JL7BtiRvXGbfECmyPQU4dDZBLaEHDD/kMKQH2yWQtCSArZmsT6BuodhEsfnoJg563OHNSKOCF5d/
iujPrALfJzcCxeIVNlIuK3OyjaYwDPiqZlZmIL0KMrv8Q267+WvNRWXiEBkPZ8SxWDl+fih9OxzM
oSCwy3LLaOODLifWIxwWTRSSNtD1R0/T0ZNW8coZSnNtZN1W6/OH0h3PaVcnd0jbaMMZWNE7E+zR
BMrX8si+1jqmGrg+NmmJmgvbqkNxz8yQ0tHp1Gfs0F+UC5K5TslULD34OKMsXDQm9VeYBdMhmYBv
x8Dqikyf8LSLsx3r93/4RM57w4+Pri4o0a35dUt4EpTmP794DMOWYNHmxTM0Q8Lt93vXync017L7
mqsDmWtDO5P9GoutBLYR2FvEbPfDoHf7FoU5OHF06X7femRzgD4QolRXbtYccU7H16ry6s0fLvnj
p03nQMFVEdImOUaY1odFJPDzamwHS9ACrJOjI7Limp7aF5HIdosgAZQB0kwe6VegvGQAylhblrXT
XaV2qu4zV7/BzDUS69WzLaZp+Bnr9Um65rS3Kms4fwoyPKK6j+u1YHz/4CX+Z2FU5Z1OI/YPr+RD
5CfLIcRijknAaIVnWx+PwTVoPdEQILYKsRtc6TIg7zG3Stpp6EiQk45o5eL95bEEhXls4uraCkP1
mAGq2bQ1cVtFHtyive9v7BrgPs36Y0ZkToplcOOh/0VMiSWtKj8haCS5xGK2Xs4LZJrqR9pitOrK
ik7wn3ce+XHn0SlEEfeYBtYLqtKPH6qMceGQTUTscALUcbZDDNG6Mlw7+H53RdG9Q5hEeqAlT9Aj
xs1I29jFLeNOyZHqjJajqyOt9mKG3oN8FuMkb5xBHGj9JkcdeBVAPM0AVwp1eESoRG94HkEiNOei
IPRpsxY77tErRX6KVAOy0nU2pdMhtwAOIE1i/lEwh8SHckbCEsvsjKJnFxQy3WopXCPGnvgZO+TN
NI43mvmeIuo8dG1rH9wB6BBowuYm5Yx4peBerzPwbCyQvtq4huJGdyW+xcJZpqXTY2NIMPDYza2a
/57JMuFpcTMOxhRvUk2HRTUXCV2ArJBR9TLFRvlN6xhpcSoTjv2C0nyebPmblEefeEECTblPmxTR
49Ehd6xHmXlwHTLBc5rxsM08j5qjmIajpaG8/MND+3HFMPnsAVn0LOp6DvIf855zNmn60Aya+G3E
EKKJQImCQHqVoSk3Jk2QWJfdAREodqbsD95omzvlJd7Rs+yDKunfEQJH5CMGNLlpvASncRBFRx7g
bZnY4zYZ4tPvL9n8tRoj39iRugGkyObfH6qxqtLbAN8q46wuxrxs5Pk6UcbWZ0hJKQo+xO614lgC
OBpHtb/cSZcOJBoPANy1ijZxMRWbCXal0wG6UyJrHuvCQgI7fG4FVYcH+ppPnRS3RZhfiTLMATuC
ZNbB50FImKpv5KGnsyKeewaYyP78h1f4a0eDQ5vOYqITM4u298MRoNKLFuoUGpXUd1jWDDquSwOm
yxldjw4piWa8fe1VqFdxBTENictqCd48LQoFiBj7FVAgtcOcx2enHN3lZeufa+058JPtMDbvXdYQ
1M4jqTIwUZaJnuI8no8KMhK3NhOZjFPvg0cu5c2EoguogjZt7TGBe9mA6jICTd90mXr4/Su35vfu
5w3Mm5tCHg0d/u+Y827xY0nJnCQSTszmnLohqnV21yj2wg0Nk2qpvOgcGo1YoAzD+rfPSw/hqKpv
chwqLEjNkQjs7DhhDgYCZNsHrtfbdxB05oP6TDKwAEQob2VatlzVPX2H2JT+wpC4SUZRAG5iGn5D
ZM2DzMS9kup1bF3yD2akURJazVaqPYx3bYX6I1s71D0L3XHCXelDNIm9WGxBYQKrZNOc835XmQaB
6vd36GOzleawAW2NoyyKaJ6Nj7uM6HphNWZiIyRzhrNAIMzEsCeNKbJ2UZc/OfNRZBqXBUuH5DQY
TK2+9Sr9JfRx+CSdN36OiXxpS0VRmg1rXcy5mwotzu8v9NdzLBeK0ox30hXkJX88xxp5OupdMdpL
O+0QLPaKw+TUW6iyTWfb8+gwUiRtUCUvuZZQKXrDM1A8snRChBXKusmddtxIlYafqtDbYqFtHmry
Y0/QA+wrZ/55S4TaQpEBdKBCWYPbqpYDLo9jNDhftBgQLl8ek7aa4x1gz0eDstf1COWmnubiZ5DJ
faCJfY5hcgE8AC1aEjl/qgp+2TodjjNUpHMnhw65/FDf5IDQqqjWEaDMDUaJWKvwym7HT74wLC8Q
P3OAbxoYeTLvJJqNmIYeMNyKoKPUjxA8yeHJiNCMidaIt8rGNBxUNuDxEA9NfmVKAoDBF92GJezB
37+Hxi+9CMeUlsdZyNINi17t/OJ++DgGuMlG2vsukQIjsYShRwwRot3EpoWWWdb4Qs8IEHgY1Xve
rU/gZ5wzrwwiVEm4jB6lDOTiAq+Yx5wpa9v6ZeiJSbisar+/VOuX+zxvYoiQDT68nph7yj9dKhP4
CjSinjBc3YsYf/Sie1EScEiIpGoloUYe05yoqKntpvsSjlDYEFCkwF80rrsis/PBqaeX2Ir8OxW6
71hZ9G0VjtqpmiY2Zu+9k31wo+Yvlg+rwKB3693nkmHDVOIZQWB41POy3NaWLzGGkCPVA7ie0aPh
Bt73apR2uyRiot70xXgMM0oaUTtH13HQYVJQSXiJx9/fFPHLRkLzmY+T4UjOoa6hzyXrD+9fVQJF
AbrnL8m7GRZ1hsIS8TpCEtPYXsZ9mcINzCk17FzAK7J9aRqeP9Dnknf1hGjkpqe9spQ15F6rRyDD
ZyWD4B+eVaytLo3GqkWMHRgNkOn8nROoffj9izB+eWepqR3OM4KXIihTPnyC+g4O58AVLz0dCRxi
Nd1citBHMapqgxxTmxxLC1rEpQPO9LTcTT7WBzN21NaPiOYNWkDvv78o+5eessMBk5ao6Vi2yyb9
4ZORRLIcElLql5XvyaNfTNWdo8v7S3VfSRBzlrOLx6GmQneqx8IdBTPJlIYoCfZfwsbrQLnyByXG
onVd44uLAMqtScdSNNVHGydbEzHCdgX96u4JQos8zqe+oyhCkjpHWV01gtSsKFIk2PgNHMCS4xML
5EvvVt66Mnr7MCcd+n585wdVs83QPB+DCZhm10qO66X2qLB++U4yLSNB8Ofkf3UhEh7ELMD0U+Nd
mnGzxa4O3LDtSmLWJDazecTy+1spfqnnHMFcifLTxOpu2JeH+IeHtA/T0TDZ1tCJQtBBe6luAGXj
z9b5q1sSaG7jwu5WHXfuCRP6EcyAvXUEKkPdH0vug8pB6ONiCTGbYQlCwG3ijxNRVR4uXVqXtFKs
Fn9Y2X9tUfIIWAZ9QU+3LLqCHzoNzGrjym4rZ5nQhboboBV3BLdsggktLvzDek8F6ayYyHbsLq63
LYX+ggm3YvqdZX+4iX97MTbjV9cydA7T7oeiGNABZoPaIFAqwwDS1ZiHSA8xeLZsoA1kXV8jmhcL
s1MIREbpbtEheKsuRWJSlEDN/vCeflx45mMFrYjLxIDH0vmw8ARCy6B5Sx623BdrL0rTTVEN54Ji
ednZ3iPpud4iEIiKTLORW1sq6DE6MRpzWaoR32IHRn6HxShea6OPDDLFbR0X4jnJB+cwm63HZDrH
pR9v00YUp1ig/k1rDPa/fyGXbePHgvTyQhgsUosaUA4/no8UwrqirlKyyOfKLpEeYRVx9MWc9CdV
6ViFrXzZd2Z9I9JcnAo3ewv0sHrkNL7OyK+Y4kp7Cl0MIdLj5PH7i/ulWubiuCpute3yDwjdn5d3
R+uVFnY2d3muLQK/2ygAYocyQD49msVtU9XNTdhb6zHEwi0N7cGb4KxnFooeL8u8HeKStyQPH+TQ
RsQSo4Q2Bh9P2NyFKeFgp8BST/nkWsch7DfRZJFLg6dpTaiVe1JyPkLHGVZo1rXGaKt9EGgrKGPF
wmektU6DDmd95dwTA4e9WJGN1dLHrESFfAfTIbGJoXVqEH7uDdTSo0XI/e/vECemv3kSTTpMJpNY
S59nVz/fI6K5SZPW5yVvtJy1Az/90IJI21VmgPG/aQumrVVWHAHi5N+/5IVzr9cF+VBeLveJivc8
WMAp5x8RWyP3l//qg/gVeVm8B4R2HQ99B4G6KQ+WP3V7CgDdiJvbyCmuAV14B7ttFT6Z8hke8ri/
/NRllKB1zufOJISH+YxOHxWfass+fu7msW5opcPGGivkmINgg7tKNCyVg+WC4oGAeXlza82eUBON
gJXm99pwfNLNOh+xm07PNnD0OyWdhOQu1R1UQtc5JvsmakwOz1mz4qGaQy1CHcclucG0tGLk8QCm
SdaBqMRcYStLczgU/WfAMyXp3kl7LfPAeZg49xsVSZTf92Szdn3OyOV40IxxJOKPU8n3C5W+JJ8r
+6wRSLbpB8EuDhN0oUW22OWtuxHkWGGKnt+LXhQkzocj6SMWJ4C6M0mK1O19lRiEASbWtQZEctk0
UD7DJAcmk2nmuRtmJ47hIpUsprWXpskDR+dx6/Qqeqwav9+WQ63uQgNZiT+VtyhRipOdji8BpR9u
a4+Y7DQ0tr2B0L0o3GCj2+4bbqfxc2fgSvt+aYllgIGHN7wIm77ZJRajL4sQzhs9qDZNYuh3UO5f
NYZCoNZxL+rZA+JEsUTpWC8NW5nVVZdEz7at7ists++9yn6i7bWyijF6Eohllii7R2BPIZkczP0e
O7KKINjcIZk1Tknj63eD9J1l2TUtQ+D7yNKh28CGucuw/1vq0Hm07FVdFeS8BNGRXgiUUGWZzy7T
usxp7txJEXGTwBoJojBeex7pYVnlIyT3gpPPqXsRZxnRt04XLrOelUs3/HyNQJhomk4LcSqY4D3m
QFCsHaAJW1aBGpbeGpqdR5PL6WgpYDp0jOxG7wJ88125TFPY10D9cCimUf6sWu+KAEyUjH1zo5y0
31yWnLl2XVnc4sPlS9WDgplbaPgdxcbQDRyu3kDGY5CdQvdRzT5Ft0N3gMwtubps95XV39q6iQ0s
6Xz8wcQKDaZziBBDr12zf5I5sRReOqNF1W2a59cX2USSwss3dLUXFbIyhNzFgihRlEp++2ikHfHW
foz2vmXxtkI2Vcvoh6OOVoP1GBNgI9FsKxLNY3CUlyL68l3lpUgNPN1dKXCTu0QIEBFODlXL4nzX
OaW3idWQELq49jMNedygEjqDubHlCBosXLcv9+Ywueew1lBtZoG3ClyYyNQQlGM+JtcgzOI3o5q2
zjC9dPMc1DNW0m6K2xCZ/XbUqpiN1MJjOAmXIPeIGGQIyIsga8I1WlHzKgeIMY79tA5Az19rBRkY
0fxfvUMjviezZZGGIriyrcI9WVpbblCIg5gYw+I6IBt4LxPt2OckMEPqL1Y0sb4OiD9P2XS69F0M
TXdO3Vy5lR2Qc8XgCRY0XEgfQksURN8yx4iW7SCjXSTAZO4C8nuvM57za+IYxj2ma3sFX0yu9Akt
gWGTP1pGW8upu10IuIjlg+UAg/iLw8ILyJvsC83J7b3nB4gEcew/pH0CQWbiUAbSaKpTzIOj+dnt
m3IPR/++m9HBepQTB5555aexP41FnF4Ts8yBrzsSwVhcayDWolReKzDmxHDXt0Mf5LvLLKJuSHbJ
Y9mtBsCm5BszHGyDPtg3me3fDrqt897i5G0GOVxVqrdB126wL5NjLUnyGKLButOIQBqjMlo1dtZQ
q5cW7WxaG9gJq22ZkU/ohN0DVSzREhAGL1/SBlKMpRI8bhIwfFcm4wqADU08b8xQpQ/sqZxK0TuE
zvBQACVfzMq8pZd8TsNcf6e19m65fgeMyuu2LOAwPhSJyWaImnFePYbUL07JSFLv966NznK3mdpN
b07mGbEPCKf581e6kEdlyRlDkVrEoZr9/lDBIyek0LnvMZIfiyzaXhYXrIa4v1xm4rVTlatuyDEC
p7QyCpCqS00DTJgLhvj0ZHX+WffRFO44vgeDSwctT9PdYGbNc5vswhHgTVNHr7i1QU80+Rndg3+2
iRBnSOmNh0Y4auUU4H1zTXP3VT9u2ghcXcj1aECWibEPoBNqRKAahf+ulY+X5noR6aS8wx/efR/W
dla+qUPARtCKHKg0YEBTN161TlatzABJLwbg/Eydl5+nVAPnGEFKdQpiS3pofd58W3zki5exp4Fe
by008+Fyi1KIpklUG4sAVfBpmtz1aDra4fL8RBDeafb09U1Jjk0kHwaMSTzV1Z0ZjPY9iuAFMcyX
z5nZz41vrw12TIu2AB78Y1/Ber58n0b668gkpKwQr3WL5SwRYOA6UlAaWHB7al0ASSLUt5YHoN4x
Sp7QCNSjqEOaFP50TNMGziFG5jqI9oPbMaEGcYEgCuD1iP5VJe6VH4ysyOk6wqfqUZqoOZvIZYCg
ocrd9aSNataO+aGqTmX9wIB6UY7e0h442Do3oUN6Yfg2dUTHdg/h8DV8pZJGzFzzYajXMM6XzB8R
MgCLAYwv351bM//EGoUqgjA6mMYEaLT5oFMfYCgFbguFbvjcSaDzbhW8sTmGNzq544iOHcx0XYEM
IQJ/KoxjkI5sRDHcUdMOXpsq/pTI6UvCuKLPg3VZkVJBbPZ1IEZOGcY+9JdDs4onYWDVMuVqKsPp
PA7NdY3rfNX54JEoihUWJr/c9R4c66xkD3fcnNA9T9f2ks5n615PjHTY53eDCkHhefGLhamiiuD6
1yPRaX4Hg6EJmBlHMWAWOYYnq6OMrokVBTc+qU2DcI2A5xtq6nM6c4rcYCThG7Lr4G3ITyOReaI+
gJAcNeMTKvmjHVLklwpaIYnADn37LD+O6AmSEsm5SExSZkgo3qgh1p8GkT1qjfGkUggL8PcSu6Kh
gCNdeNrGjrBDVVBhcJAxL/DZoECERcU6nZxDjHpojMIzCzIuJMUQgZC7IWnwhZAOYym6G/QEw0xf
4Usx5h7bSTbuN9vpjr1e7vi5b3rFiLnOAAnXu1LUt2g2H7NmzvCJonNgD7eeGKsrx6YNWqqORvH4
Vk1EP9te361FLa4M0tX2mpddm8yLp3I8mhPc5K7SH4g9ADDraTiVCpXdmL0Jlwz+EVE0NrF/EVo/
j61P43DJIWdN8+s+hpWIgePx8qAgTewQW8V0nZTuL1m/5N5zfFo5IYhsWc0QWqQh8VmTxTbOizWc
lMNkf/Ps/sEbXGx8r3brH1IDBrtV3PiRuBEzlScbV1N3VUpLMGvXkEwLUiXpZyCIQRmD+3ESzXDD
227Fhr7GZOlCvQT72efcFlO8eV4LYDrsIGPX3ivwxteJnMRibO96XTy6IkbfVdsPOqDe1m93CdlZ
pz7Si0MDaTjG3xc0GMTsK86VLzZQPiI2x2BlV9K51VSrbcgwIu4nNuoFkv1m0wkDbHVdR88aMeqO
Tcp1S6BIrBNONN14zg0Av9xl3pC/Oom9j1oNrVz4eahSzhjCOnliWLptuaJy3Eai21oEqQBA1sdb
i/GAZh1rbzzHfccY/5saDz35ZyhGzTw/TILRS54md47JRi9Vvxkai8Y/W17b4leZubUZvusd/NnF
NFWn1o+17SjkM2Mte1Uzfgi9lBxfW6GunU9S6XBgQjYt2ql48xgqSWQuZvcUPDZQd7zrgIZ7RvPI
LHjQ9YVKGb91SIvbaOkDdS+py/l4XlneiwKi9hQQBOlp2fCY0Q89BBWJzDqRip/IDsbfHow6JYUN
zrJTZzNsHuIyUZ+Szp2wBjG1JpUG71xN1wrpyDGp2T/byq735TS2aw6zt0ODWi/zFMZI98l2c66D
nLPS2rQoSnwMHJ3NhzWor3xUG/VLpedLmwM5iEiwlwAJBpIBPVZIoF/9GiOsdj+2vFwb9B2IwvgZ
OUOzNBSBteiP4nUc9DctE7RGsjGJMH+g8FQ73y0xj0LkRFmyCHtuIjtEvgEtvovpye9g3WL7CNyY
z4/c60Rt4awmptiFWGur7VBPt6om9kqMbbbXuHm4Kp8iv7j2QmmuwJ68jb19o6eKhnjFLe+Hte1u
QRMuCQTf0szA+kJoMLQ3BEoIHimI1Bu9oLWNmaDHSOl2WCEHAh7cZi3NB6P8pPcZlPJH+srpXVTR
j0MD1YEI5cR7IyML4ho9sqrdvsY5uRtRTmSSWgd+Fm+yqbZuI8DPTeroj55OduCAP8bwviTEHy4l
drssWIzkSnAQBUrV4EElGmfflfpBMwOQu3r8Djpp1U5Yem1IVpV/akOSsHJOSzQrOyJrqqu4vueB
ccDU4YdAyjU66wFVyS5XRcdzPJC3Q7LlyoowlziMpGNcJ7fKn7Z6O/GwBRwWiY9310o+GihOjJLl
Blx46KBzEGW7I3dbHu2Cp8OmpkVDMBGag0Nt48Auc9MMAsEooAfJ7DaNs1dVQvYpigCwk1lot3Ce
jgyhw0O7smN4A918CGR4HJ6aVtzFnaQuyB/iFiyue6K/B4ZhkQJAdTCbmnS/Q4wmPAJLxTOoscaV
gb4IpgDj50R8hLdIjL1Esu7KYZl76TqOlUYN3btXlZFWMC1ZtEc51avCJLFSDHlHNFLGW8O2nmn6
2o4Fk9uc+pendoVwLR7qRTg1d/DgHj03vUWPmm/QvY1ruHbN1hMk6hQRgchIlRdNGVmfDTQRK+7s
rKHG6Tz/fD6/cjfEwwjqL+Fs0wQE8OZDV+80P3hvHDFc6UNSLglebdd9O50Cm+WaDeiuhiahJc/6
t67/ZshbbK9YvV9TCLk6CJvWBuSLg5lAG6YVfN+TzvjxYYQeCr0cA/ZT1n4tQFIjovT5eNohIJKA
yV5T0Q1PqAHxiuUuVi6CmUTgiau8IY0nMXVcu8rJMdvX8WFI2pXlp8mTW9jgA+iPAL3Qdd7RDmTW
APQTTs+XnjgWeANXVUy6N5jEXj9N/ikm18BskekUDcnAtITMfNs5RXrMY/PWHkKm5mWw7lBEg2md
L0sO5nM40vZ6Nksok2iShmVEa+2WUmCT0wA96CNVf894fZ2ZML4DjjJgmbVFNwxvTp286rLjYKFI
6RCUkLJJ6NyTQ+JWfBwrXvp1zFyYnq6F5bREduEF9hVnWOrVChwQ2oZbEjwWCthn3T0q976Kn+L8
Lc5ezNAi3cYVZJwMfXuOtRDej7IXI3L+/VT23TPcrBNBLBsyJYbryiH+LCkRxPGZ1xXVF3t+grtB
nGTstBw3yYhppC6eq1CdLQ0mYnrIJ5CJMvhcN/Q1lRc+Ri7ABgvwjtMTGRJlBwJr220IEpyTT4Zq
kwj4pmGDmAdTQO9hSy9Fptz17AHtiSxAMhgQJeexJ65wcUNA8rNV3y9L3soBlndGFeiYBzCyS64D
6Tw0gQopVHBbCYjaFPchsXVLnRwXIQKiHhA+5GO19kRewmkjv4BsNeLTytZ905yvJZ/Kb7IA2cI1
4i1/7krritQzy+LQuWDj7FGvjnuHOXWMbBU4t8UVdO8uYYHZys8ZJuwH8+xkO0/bQYcAsIEQ515P
vwWghsG0GJQudCPw4fZk1q9ZXXs4vX25MWBR1S+9f+5M2irsXGIi2mSj+XvkmWP7aBYPQHKi6qmH
5q6tR/z+PWBP2GPgE/RtShQTqT5zyNAiaL6a3biAHnbl1++ug9aVnce4GeXLSFMxt78I/MFk7dgb
maxMtetnFsNLcCC9vvVWTbqqnQ3bYPPko1UDYwiOr36mMQG0NSoOZYGO9R5fvY5/ktvtGdoNYVxL
VydrwmPx102sioOF4oYQ7iyALlAE07plh1wFI1mjMpcvpU1ydTS7UV2ggkUakPhlLcCXAJ/G9ssn
ePRzwVJjsDg2t3FtGJvRgao7g2OKOAMdq6a3XE84PdtME6cgI2qyWZM4Wrynar5/aUZyikx2Kky9
HbUOGunR6m8GTiqbqlp4KcZtC0lxiQh2kN65oRXlOMeBD1RH9Je2yOhOTuK16uqY/B+Fjh2jfQgv
/Jjhp5kZQfYGcqd1Mw0NuhI8ngSd3Ne+hao88tyThxp502n/w9Z59jaubFn0FxFgDl+Vs2Q59xfC
7m4zpyoW06+fRd03cweDAd4TLFnuvm2RVXXO2Xtt/hNiFhxcfWF1D218TbadkGxe+0ekk81SG+sz
MQl73eSYnEdHl75BCyWmVDAPlU7GRLeePJPd6WNwcwagNKXp+1hro4O9kjiEJRAsVpMfJV5qhDwh
rJiWypP+L31hUjuIFADSb+2L7gw0YKGR96Mqgk6I2OTHF9zbO7KgdlUaQgbNjxxWcpYXmT6hexoW
cSP0XYt+6OCpWzXs8hSG0QA9cd/cdejdRAf7cuspPPL0D1KwxGnYUHtPW5P7pXXQvduvrOt+irgd
tYmRUmYbzUno9PiwZK3xDksil3IKdlD2HER941DObtOsVlQD5cZtAEthUeWzB8qdnUWAwdOaUCii
OoJ/ZA3+urHKiiYB+1e0UyahZfhsLPiOtQSP0zlniDe73nyuQsIalL0dQ22VzWUsaZWKXXv+PTOP
WBN5vXIIYdBpTwVs8Wr+TMgJQgi1RERBLzg6lkO49irG6vh0kiVZBOCLXosZA3U3TACoNAT1IF93
lrEuWebbsKDgL7em6FeY9VFXY6ciS8IEGlFqcO5SczlM3MQ+SWKUkr1alQZZiug7h/KJnu3aTOrT
sACDThVImqJotg3pAuxU66gnFxJVe9Gc+V9S/ErG5wpiWRirJbknq17pdCSeC9RiheRYiUxxTglD
dt+B9PbAb4Kv8HsSby0kAYqcc26zvio2ZpycODTQPATfYdBr2IXyl0vik6Q4QnvKXSq3fqmvnJ5w
tIydyN7WaQYu6zqoPDpkSSmeyBOgaC29d9IRMTKZc+D7MRY0alWpYI1pRFH6EV3SL1odAcm5Mk+0
N2Y5uyhMp7MWpAZV2rhEJpUt+z6cfdRHmUMyKUdQkfGy9op1yfcwMy1zvBN5GgCzq+lxg2MoIy5C
bx/IflcSeuk6GNcnnaiiP7LcTEyCpi7CmU8Ll5Bmn7Ju8PwVoVbLOPSWFt5/Ak9WcfRpJS8ZongR
20s8GosCJCCIelJcJKdQb9ESmUeeGLuCvg5ca90QkqXaaxx/yvLuBMmayp34qmFVuC+zOj7VK3rI
pCCaORo5ZyGLbxalxL1xHXigFux40wPXdxJwobrmnEpLoNeE6bYeC3EmedI/z1s98WPhRhnmb63n
FXDM8O/ByRBswrLWeFqwGN2ihYmuEC7UOWsnz3I1GUwZuhkA4PSEbtJJW4zowfnroFi7bsBYwFvo
3WdmMTxNjbpcQWQx90BuAYQ14lxkiQfCPY+owtg+Bs86Q1OO/jKduhHDxAE2H49hqBwA9ASuMDgi
n2Ys+WxV5z0nVXbhrt/WzdZKcAhBUCcV8tKBsChFfPDpnSmZnCpalAOSNyY+dJy77AVeDfaAIZCr
ojGppLyWUFfTq6+yka9uzxTGhHI6NPZISKX6wLRhvHTBC4bMEJjAs3iHKnPVsvYIHPniRe0x1P70
QbyxrAL2nUF8gDxq5Ojq8W8rodpD1zpVYFyzel3qJHgjRSl7+Iute2EMf6Lbz3rzLFJ3XSqQ95zL
6FExwbmOzZ8ojdEP3rUo2zclJ/v+CY8JR3eW1CE8UMWsB66AsHuiF0NtsIdsUeDu52KmF4788EvP
ttSsHEeJTwxIjVfTRAhutNOaIbnKMHxrFJJNi2JmHQwyWDR4enF+5YfGrj98L5V7G8Qt3gQULaZ0
OEv741Oiqm8wcTrChqi6up1RXguvqa6pXUSgFyHBPl6rKxtjgfCnOUsHDBSsaRm2yaVmRhYxPj0O
rRIkUXjyFowTzBfNFjdZMZ0VGEDY2vJ31PkQJdugvstGqR1qTY4Cf/zG9/dhLQ2wAvycJuHkNIRV
xgwMrh3DhTezIsfCc1/5S4ujrPNb5XO3uZ1MroE3EcZTyyOUR/vMNYxwY7qUPmihsq+IgakwfOWQ
FSLbzF99gnzICwSxEI7HSZVA/fshWnfk2m8Awqg17NiNQ5DLx1D5r1G8S2J3H8XmJ1A/m1gcWdHW
QU4JDbeBBnf0nZiYLlNq97yoyo0RoS+E3tse4sAKV4xx3WPp5z+9n43H2vSG4+MrJETGVunazYU/
gSpasPfbAJ0XcLeGVe66FEhYA5S3zp3MoXNK4neeXJWe1meb9jeBq8Ox9GoSTDqTRJizQ7es2boI
K0qSn6DwVF9lSh6XTBwKvflBm+JtaMDHtFOLsxrg6FNMkuGJFiwFuWttxmoOwGuNGPG5my2jVrZP
uqfdWis33qGuqL3SdjVzs7vShLYK51xEeyJ7FmwrOl8VJLgU0q8YNRSDzQ72HAF1eJVgquKvllvb
PcU1lnKtxaXAnIW6d8iKpRco0h0kBy9I1mDpu6L2l3YoSaLsyaIY6lu6ceipEr7cLRpz+vDUhagy
/sXipadOPQ+ZA41dTdcarPQJdCD2MGM4w7QBCpa810bx5KqkWrgx1hhpUY42fszUXhJAxP2cw2ZC
pF9DuO6UixmpoWmSpPSqUnCRbDUVfkUGQnbiZ+9T3tw6aE7dZ9+Sql5P2SUmbHvV1NF4zufsi55u
1MmfWzuDa7+5bMdgn5xzZHhHtx+/EtpDnBqrdoMUNzu4ZvMHL0B4iLQc/lQCttIbYUG06UYo06L7
YYUt2K8KE3u8kUkOsaIdf/oUTFw35sdKI+9u8M1qUfUGXaIkLA6Pr/59sBJPsHSkauNykklCr7nS
SuwcsaKpsnGMtLygF0ssZOFe8MR9QByTG4EK8YZvYnqLi5bZxYaIeYM7lbTMaLLzreYK7T0yqdzh
4TsimHa+YGBEh+4aG9Q90kCSO0C7x0+y6yHQvOX+jgJRvhih/kavyFyLbrD4nAPj0ilzm+vY/afQ
Tm/eZLYXbGULmynBbRTfUQx5U0EV2UVjeK9ytPSe4zNQyXVCuuevXCNF9DuB8XwIRhrXSlfFQAis
Zvf5ssT5l/dWsJOj4b/2OvC2PZbcDUqOrYOgHVe1XVeYEmCa+zbRZr8qEPcpIIG3WiOWCC6/Rj4Z
H6SkZeSy2acD0Ku22UzcGRsJZf2pGhKLPduL92yN0UfNLMCGx/aL9XDcnI2GgAYvj/dT0NZPXvbB
AAMCufXiGWRZWaJxz/QmJ5gPx4J//cntQFGR11KtOyLRqN9Uu8kAqJ9QGUWLWgbTWgC32rpBeUSK
0h0woP/1+qhfsr2IjWo0VhN+n36lBQzorXjlZ9mbIaR9HEvv4hHCQhpSAFSOdYuauwrf6SCjkKzf
AloKx4z9plH5wu9dBBb3ggz2l0IomLbYt7a5IeYIEPebHGDmSXlBtVFN+8TbTJ2THIfCtza+ifAj
mq59ZM4tvlfw/r+iHVmkHs1UEsUbPlLaj+6+G+vpramiTV8Qq5QYT4Ueqwt0ElILK+ZscRmIt8So
7/h3n0x7IL+nlcCv+nHO1EOGM9QUITmxepwZ3IbGjDc+B71hXuZzZxIVBz5DQgyT/JOldavCji5k
AIKBgGqqinHnc5LYdCSiEg+Yw+S5VI1XQY6L1LoLdHLbaNDSCJxf5G93iC2xri0JI7XIfwOWvhBM
eTCFRb9o/uHHg9RRSMiSoFQkZFHSnrrfpShgrHLT0h1aNuHaiKMPOOa/QPvKdQE1kaU/tGDmKqQF
a5uDVuchU538fE2KmbeulUbgVIhkV++a9zHyX4ccD6LTN/mGXRy6rxdUKxNZ0xJ9Z26GCyuOGdyR
tcP5H/KWWOHBvMQFEKQ0J/cjD1cyYh+vw2eT02Bl5ltBgsq2cwmr6UZ+lLK+NePDkEZ/tUbsLFwC
Jk6ZRZRWyyl/iOzrrWL2bxJC7OD3mjSaf24JXyEPiQhMM8tgeknzLjaAAWE561d2HUQrTdE+cjxG
fMG5VlO/kUHtL/TsN6qwayEM/dXiwFFLNK1hJZ4SzuPCQSwg9G2tYeBwa1h0HmmS0TD8tt25ntLp
QjfOOvTJlcmw1tlpwgdMrgB1/zIsK7BG6dJpRbTkRlhUWfWEsJv4U85KC20OJg9QI9QeQJ0SsV3a
b3Dnh7X2pldEJU5FJzkqVpBiAwbxdk2TJMVTszLIKeOvN96stKiX6RQfRsvb9B0jo7y4wIe81WVi
vrDlMJRVIVPJREBeRdzSpRWLjSw/mJMZzMYZ96Hu2tRTPK0cMqv5PXu7zO/CK8nSnwNVuJVbPwVc
0qdAn9ZDZ6mVAAPve+tmLLSN0CL7TQBINAVTE42PkdxRruFdZeprsiRJI/kIR8jE7m+b+YBrfahA
7lBeQlq0F3MklWvfvOwFo8Iqzs+69a7T3Ijwu3gMwlPp0TVnIK5hLTKBvTkML0SY/G0rPhc9197w
HhXHVk+jS/YUNrQfEyC8nCB+qeI7GSaE5tyfLjzX9OomMNV8kudvLATXIPfz16jsDsD4oSuWhBtn
TH4OdupV26DRIK8F5OLZ9kTHcYJJLE2qCBge4MRcb4FxM3rHnhSwVE3OvhEUz5WDHkvUEM56LdVe
GJjdaFl73d9STp+0eJZ0HPnBeDMy3rRp6oRzEqfFfaHfCtIY3GJV1N9QTFdaYW0Alq0tk29Av+ve
XOhMevLb45cRZ+QR6PfRCVZy5nNHn1NpI7n4JSOa+AkOlRDD08CsAnLbU8dgKkMG57ALLEwbvd89
rnN6MxoH41pL5nEjKxX0nbKEaKjtoZmvzeyG0XhFHAztj2VLD8HjRnLzd4OiEhJ4Iy4g8imiADtb
u853l+WESx2FTm7vSZ8kArjTvZtIh+BcbD2bTSeIo+xLcE350XBPhrg4I/pCAFIFYKdcK/6KQn/f
uX4AptxU+ykjJj0lKqeoYu2X4YNUs9FLxE6GSxEVQ0xYGdVIjP2yIJUvo6MTZQw6b2H27m/77q41
Wz86hIGzKoFZW+6VyUE3vonce7HT0FqJAqdX4+g/GetrauU2lLaVcKJPBH77JvoBB4yYQS2bdCay
fnPBaiNRcCfi6BY9mcVcZwDT8BmyaRYi3FRhba/MYCA7RbTtHlkA6sSo9bYEnGjLyW3kXQtfcmLN
nkyavmetrZmqpukmOQIoGbmhQvw2+nOrJ6+dVea0yIiN6KZOftsTWa3CYtowLJL6FqFCIMTLT/fK
NepDCzuJllEyfHaj/zdGfHyr2ya8mhkjrMfrSYyJvWd2vWnyZ61vzt08CIXJAQNI7z8BcLvbtFEI
Cean3PwHVKPqxehc6yQgDP/zttFFRaIkC75RB6cxi8ZbEXY48HxGEmEAUUjLrKcsHp5mb1+XBHhP
Mdc+Ob0VL5SWdr8Ycchlqkb6wOIiAlLgQFi7yRt18kKwv9Gat9GLtkxeqgG8q4dA3M03GYEiqH1c
uXAIRkzBE+i4lXFCLv3oZXQ5oUUfwQi899VLw+XkswDzf2FQBXL5DHO1jvcfHYUNzZCPZFnqJ8c7
GwyK665cGj0zmvQd8cFS94t1E0CNZLjv1YR7VZwMKwSFyLOCk2AipzEuNihBOuLcHZKZyh6qC5x3
MWysGPkeaV/04Jw/M1vHVszNWjqNNUDCmgYMQ7KIppAWQ96FoxX9WNaAheLX3IFXfg+6cGkZjKN7
VHo0knARL71+WiZ/R5ihkERJnqMtoxhO5PmmISFscq6Egy2bibtDI3CnPLfeN0ItIP3RoQzJz+VN
R8ERQxAU0n6wSpLyxWx/IbU3h76Xz3FLlsBH+YUKpg2K2HZ4iDYtB9matK1/Ku6StPloqy8VaAyp
2iW2LEMScE3VIt0rAqXNaEPTZZcJicwzGTvUFsJYkxxysMbzFlh4wcLgdpIEBA4TAtR2a1G3o3bl
iktXikV+njeyTawcBnNUpCtJRHjVv6BgKZnfw6qnA48g3SCbhAZy+0lnl5F1RbNtz42wzHCwzXnk
cyPWJsl4cO72UC+U/e640B72GvRmEBm7IEJXEj177ksE4bfX6Yg0z/wmFw1/llGT0Kzq5SQZ4fhc
9ayaeggxw/6F3pyPUOFnIAoBiLe/mgenY3bouLYNdTAqa+kiQOhBqnv6neSFmfMEDniVpQGTUci8
HOXc7CdsXXyePS5gOikEH3vBn5h/ukasYj7fTwzq+i/X/mVFv8kpGwAKDq+qZcyqXXyiN1B4yscx
4cejtubPISN64VtIUsUNxfzCrb+a8uD4OdxJm7xXY6Hp08rkQC38b5i7ywGESFb/ETJfIcmAX16u
NONvbaVoZvzVEL92WrDUJmIZ+QDiQuO3iZ2+4S/BaS/jAdkJPvvgO3Q/fL9eYmGlIW8B/F5Plty4
OVd80qMk+yuMn2xghOEUK2J7OYmba52+D4ecbRragIpRYSiQ4Qw5LY30aT6sedOg6ywYmDlcPBaY
7SFeBf59dMlWg87iVih0mz6lCc9ApUB9tcnKNN6VPl5Fpwwupd7KV9NAT6IIqd14Seh/hvUbU1qC
Ruu7E8JzlE1HMWT+NacAnrrdv+Ay6F+mRK2Gpt+jgx9ezckkOZ4uw9bAyPoeDsavkMvwlihbvPjQ
YJWTfmNUjG5aE3YHMTBcVK46C9vedVOq7VmML6Cgs7ueZTbjWnnUmyG7p02hPwUBUOix2baEZCyZ
9CPcjKnN6Bd43rbHgHhHTJjc58QSk5RM8rDKZk1ObHyvJ1O/QOfeGkkV3x8PHScwl1CLRZRJ/ezK
pD6arlYxGgVJCqqXrYpN+S8HYM6Ybvid912+5N7jFKoPamfQ+Nk5g+nfYt8E4pu0/beMeEfnNpuk
34mqMg5Oaf1MLSA+D5Q1wzIHt0Bv12cd1sDKZHYiksR5bZLhmmZjSIpIeu0VFypT+nwb9bp7/veh
1kNkxvEGdkXzz8uPV/59gx2xXmOyJT1xfuvjG+ztqF1ojNMRtmwi5XmYhnwX9fV0eLyUSpVw5czf
GMqEvq6ZfTzeprAj0dP/HfaiYpAZ6WfLc/qRlcj/GMam3CW9OZ0f32imRj9XSfndxGQgC6MvkL6p
PfLK8KMiX2jr2h5Z5E6sfdQqeZG19Rt8cnY0HHpdpBHRdDJ6pE3CTT/B3pLP6JH26TC/maHr9SeZ
bQW3maknLNqtbA5j3P3wn/DpNJr3Xl674W8Bjzrq4hrfMIDr/KqN03QzSvlje7L9bLtpi9gBVEBp
Jp8mu38vxN1W9nc11uF6GMlnHXyNX+9In91sngorvPc20lr6afKQajQpuoSYv8yl7elqxrZ0aV9m
oWF/SVeCXQCTTiCKPMLYJn4Fj/cWSWD/YRIw4pTVQVaoK9KO/J6aaHtU5d620cgvJQfrrgdZ85Xq
9jrWY06Ig7TOGeDmo5kZtzIKR2bNgUMrtYU3Lv8OUnV34CDWUkJe2UUynU4oIqZTHNFRX8ihi3b1
zjf7u1YUtP19dACl6Syixq0gM5t0zqwgqQ8dbpEtuMKdoVkEPdQZ8+Fmm5fkuczvTCdvjYUn3g09
eNUZkXeYHM26kHAjCrgM9ip3rDOBA9rOqEN729bSPz8esEzR0TAbueyR7D7aQY8HLUzozvjTiV4p
ViryR1hzRebswhbmmjm3jfB0EQ4/ZSURJzAB0f/TWXr8MNR3+4il/zQFpMdyfOXPysl5XXaeUTP4
4X1VPCH7LFMNhrPm0kSwvQ3SMJ9Vg4TujKbxKjt7jSxuqIq52CplcuzVjnYFJd8zIL4XlLde290q
fBIrWbTGmtlORdQFmgXD/0NyTL4wu9BY2lCZx7b7KV0G46L1zpqTPGWpl29g5rTrZMAm7WvzZj+V
P9H87PFS1N6DdkvP0LqbmMVf3LT+WzFKPsm+QPIITX+HMSZZ4R0rd3kSWy8ir7BTtynOlfmpm6Gx
FR4j3sfThOvyOgbGsa4djEM18KeYjuqzLzaxIJZT9uKtxWZP3AjNfz+Zis/RaMAKVXD+Db89OlKK
awoub6nX/UUrUSmO1JutV6A8TPBIF6P3HhWThjFlkXc0r0cl0ZkN3gZ9pka9qkPF7syW0aJd3Nwy
Tdaj2dv32Oj8ZYtJ4lUFFWIJv+8+ZArWO1Zq+nIrRMZkPLIhRX9T313heaThRDT92bPJzeAohRtK
uG239zvzIudnj+9iyUMY0SmuvKAnhzXBoLv6Xz/3+PLxw1zYN7vpSyIu+VP/fXj8WSQKaQeEzJv/
90c7IyjWkayJjfqfv/jxRmGO1zrK421F5o3v2b+qDGUu5ufYW/caYc4Rwygc49BV+eUxuO+b6yzx
uk7SvgjWrsPjWeWpWd9iamS4CeOYOvVTFBObbZfwlCfnqQqNfOfUtAViS1h3V/mM5psx3anWuZdY
9391AfbwhpVsIayYk2w1FU+d0Z91p/w75UFwiZugRcbF7Q/I5Q+VpDwQjq4vnKklwLsmUqYOfklb
Gw9Knd0hJpA4sshPJuVlzUKPBrfJfwubQ72jm1vPnC5qhqQZLY232pDaJsgI/zZos2qmaa+MualB
k5Nwm9hG+BS1qEgzcu308LebZrMqoG1OskmKRTDV3Vpg1Tsoje6LMzbRyuGcu/EVvC43sj7QUmqb
OPZOaHR/A9UJt1hEfNxz7asZYqy1OqITAk6GVqhWiLDMvW+07TEBCr8zRXMOySu9JjPhiNj5aVEJ
eCijoMU/DM51sKv6XJliFyIL20Y1qrAkkojVTVQ7dfXRskRvvAASlUfoLpPTT99Cx2hlabwHQxrW
ojvhNLBPtiyzJbIqVCX2wGaTyEskCqLEs/SWVtzNqkOeX1cRUY5OJDjsOMU5hL5bVWGCaHFWJPRt
uoplywnOQ9vKBgbkPIoH1pts6SU+dZ1sOfwK/7c1oA9xXJrfjLUPCKmCnHGHIT008ElAjB6i0XLQ
UHVU36OrEe4E43Ud9rLalTkxrx1FRpk3iFKj5wZlxIJd6scsrReEviWpX5znkYktSvwfcQGuw5us
baqN0a5xGuMgBX+gGXanmMDSi4MroWn5sFohOB5byTYxJrmXsDu6nFhiZaUNLkvECRgDx5Ms2RlT
LQTKMD91h5A2wPxV67Uc+P99jlWX2OZns0inVUxu5Fq3u9c+QI7ESUtu5IRWhzDIr6YldZVVWixs
4Hyr1ITxXyAVHPKaRJERu6Toe/tqKnsdeJL2Ie68YXTLp4ES+2JIBkf1UxfEw5VYdLIzE+1IOkaz
4NBmdgluM/APaf5CLlCMLAirVRpn/dnIpu+h1btt1TEuHFyBM5BD9AJ2V46Ub9jkmpPddE181Qzz
97bxgyS6OWV10J5NHITKJ+ujCTN1Kmhc7FGmYZUtX0zb4RczMPKSZKPtepVR1FbqOgXW1paFfkp7
/aOZ90vPii+YzBddKX6FNfvXoKE76AlGOJbUxNCH6VAQZ2/Hz3oX5Ls+iZjNlumOCCb4RZO4QhXT
PP49gsEA/7kU1raDZ8Xtn+1obbpRda9DU645CmjIPOH5k9l2FQMjOIvFakMg6C2y5whnTVIyA+Jf
NlLOyakeeUQuO/6Ckcgu6aR2IWRr10kLsXHYviWcRsnaQXXgssUtIqrpnMkXO4E4+gM1hMidXeF0
dJR6QqiQL2uUq30r5PGzycnTbTTu47Qus3UWwr8UBs1Zd8D0NGBHEXTRvdb7ccNCPyOPr5i+G5n6
ywy9YFI0RQlh2JFJH3DSWowM9p+iT/MD05NNnME/Blh2rBRCLj83ksWYk/JrRlWzbKmG/FDhggsd
9qNiFpHQS03UqRzde9hY/iLjgDjXqRTp9FYc8qjQ9lTREnKfsZlQHqvGMLdDB7YGpVWwLo0MvRFV
SURzRjcALAUz8K5pHOrmKdng2YCSXUZ7BD7n3IPckxcEf+QWZLhEtktWdfXe9f3aaFjFY++5ACM6
hCzrOB/37dfQjfpZjtadE2/5nqOhWVSFbC6Pp6Xx4VWEgsu0IBahtdZ5Jc/FELRPcTI658xFpDVZ
LyRCO2+9cOm8JJVGkpJ5YMpGNw5n5ioB6mjilFzKIPpEQIS32h8/SN2j92oY3srs+MT1mGxG79Wv
J2cRi/zc+Iob2hwgFwobYwm9jBaRXN1zMetp0FIx66ciAkDawhOcZ7i06BOyn/04Yx8pilvhVHIZ
DP5b2VNgM2i11z2tgiKOibqezRlc6Q614MpsB9qIltpi6MF5GbskIHnEOU399xiVr46qgVeUX10q
GKfTnCXQPljmiZDItuGn6VnEtROHf6wir3b2PI3O/WcYfMTfTXvlqHEVI+tG/x7SUamokUvy73x1
HLrgKQrkRmlfDUvgqawdczlBhluUoJbH0jUwwg5XsrTcW2l5az/FYJXac1ZRT+NlaA1zxcIwGCTk
tkRS4UKq6JZ6aVYvocLtsYtf+8TIt72Inw13IoeFHKkoAP6GbilNiULhft61iRz26NjuhvgDOioH
JUubohG0wwqbGr2f0a5DbEKOwP9YNcZCjsoH78noAtDdRI9vMNaSjsXVEP47JnnSJZpqOEhtetWC
CBkupmOFpX5ygg4v63gxmgIPpl6inRYwt/op25vaL7sgQU/R69CrT7cMvCNQohdT0DQYbfpFSQNN
qKrVj22W080CZ5xDhDEy0R+yoq03tmBGAGsv3HUq42DhTdw7gXU2x8R70lIWVC08VoQ97+kDeLcs
bfxb3Qw/ftKE+2R+9nh9wgxcIJcQXXPygjRHms3CnLc0I9v0Pw/1/JWLu63DU0KnOK16FlUdiPc4
P6Rx9J+Hx2uPpy782j0JQwyih+IgU538lN4Yl0UgX7TEUOvBzL+COvefLMqTwHXza6uhqLAkEbiu
qVY+6THHzABqTuFHW703dk3GhxG6Q7LjztZT95LFen40C8SjDFb4sgjhkDsMP5HKz66QBLBE6CAJ
d3JaEXHPRNcha/RcKRsPlMkvuWT5PbhRdC+HNtkWnaqOwqNTJvt04NShyXPVGvL8+Mpv5r215VL0
rfYD40H6zrq/A7+C1zqln4NsoFr1jZO+Gdw1NveTxfD3b8F/P4cAMurx3bTDcfK98VikkCrH4GCW
dngY8k4it51fx3A8/fMOnXjUg55SUcw7DCr77Ooai8lAiEVHNr/++3IVNLfc8eXh/7wO/oQwXg3C
xeOnx8HLQaw7yGOU+W7Pos1UvON6nMecdMceLxMEHG1D0EKbPDTcpaEBHKTi0w+Ph0CLcWmEOpn1
NZ8pjYLH4+PlTJLaXDQZPUXSXi7/PsxBzPTu2JOKICh1ODRjpS8QLmV7MfXPjzeGTsFHJ0uCCoRx
mpRg1Z1/8X6uomPRaKvHS4+H1GngSWYoxDC32Avf9eWuZqON6ZynAwrgIaAuIDi2KmE9OUhBUJ7a
r0Vaayflsh8TfeJ+uH0WLkdrio4jfaqP9huX7nC2AoaV0fgShpp84/QpN4YWfptZR/AYtMtlGRnj
u297A2OgwIVqyVPSbDG4eJV3CQGOvPXYhcZyRIbcW+fRR5D6z7swy6GtYsZTq5tvkoQA6HNCTA/c
2agxYln9iAuoAX4PbhJ9TUUAr+YyWhrDfJtOkfGKA5WDOYdqmwoh4lx1zVLOdwGa7k+JjmQ5uAV+
o85zXmM32jxen+jzbIMAynKGf+zTqNp1xsDmxaveddxWJz8R//uhbSElJLGDniMFZPz4rjESEPvP
+0BJ5qvCMhnGUyxRKvPDjz9GVOXVJk7+2KKOVK3t0fLI/JsVOliyvapfZZwvT0U5bHEkIxUPy3g7
esX41M8PRJFbKOkJt3OdCRV76zwFPb4RzyU80mGer5NN1evlPfBnd9HUqUXVDhWBXwG9ctptKycb
JZ+m3f2O5HvSqPArLYZr1+dX1cCVmbQQmWRO1FjxLl1RHccq1I/RaCAj9fX6iUYI/WIHxUY6YDQA
x+1dHg8UMWLraziWfDXyAc8P/363QtWsT2mPjfy/f+Cfr1TcreKQRezfb8Bm7i5BvvIAZN9ZBuL7
1OZ3R/P6k5qf0e0Qt5bQvsf3Hu9KdXbtFlkULZfu3c6QLeWdeiYCmXgfDXOFa0DpDhTpRZqsybPH
wbhCmdjs40BtHgKixwOtL4kvdBiWWu3phMI5y97bELjQXi3HefWbKj07CacnLyUjKVcwEqbAOfGv
LtaDYbZbN+f86otZ5k8XQus6aMadme9cGwl3I4hrSNEOwd4n38lj8jMFPpd3nzoM1ct+04upWLQ9
yqacxL9lFXRvk27OGkbA594q7rP2ZObcuohJvXOX3gbtL4WlvkWlkc/51995a/0S9Bs2GukRxJiY
sJ+C0iUQkvsw5RpoR+pRUkSCMvMPvcQK2SBe8ocWQzB0hHMko10e5f7BzrjLar18SjmYocLkwM5A
lUB5jHQaSInKHbhDxDAPwxQWbJuNLjOb6ChmxKrdcjkUPd0Mn/p5AVkgOeDq/bRisC0U9FsfXDBm
NvqqdfuXKX9GtOc1yzpsG5To68b3qlXMh7v0dQmsk6bcKQreo97VdzHnCXcuSeiffIGljSBYkOIV
FzHpyKWzNq3QuHcx4wrVZH8SGXUvPiOj1I1JDjMxzOlja55svGHHEkuUGfvjrhq/Gy/dh3ogDmn3
3FhWRWYgFrDW8Dg+5xkxfHLj6wViKelvOynrTUXc5GoMUv1gpMWzR0285gMncXaZ9YbzNkOAqYy7
ol/6VfUzxJJR/mQwRGnad51S978IO4/muLE0i/6XWQ8iHh78YjbpPZNGpKgNQqQkeG8egF8/B+BE
dHf1RPWGoapiiclM4OEz954bud6sxBYWEM4BtiERlggQCFEF87Um+MU9g8ZkuJGDjVCDmZ71AIVB
B7acB9C8fUDEcnJ47quhOjmN5e7HjlMzUCHZpjVTsj574nAgpLbg6a7pnfWtMJtjF1QfQGiKVVrC
5fKpftknaRRrMvlsDXuisccGbyuEbUn8nNhSnqSKUIBxQiKsw4Q2jjgaCMIi/JyDgvweQtscbwdx
gu8aEKNmHOgFu4m9MgE+FylbQ5LORpIpT63hn0fb7g8EwNSUUcN3tBsJu3BD7Epd4T9MxgNzrzly
fRZGV2OxoRyk994M6KCceF9CKrkWwgRcgQUkZqIxonfcWWS3rXzROA9wn6GjOHq8FbqLZ5UCbo0+
yLo1If6YDkrOFudcfTcNQl9I7HZ3FmAsXLK8TJwu5m1UbKPQ5q1aUP47X+WnicpcwA7flvMTLXaY
xuU5eSFt121RJFZrXkt1MFR6ocUjXbAX2o44md0QQfVqqE2YEiUGTKyw4YlkyTxHl+o/QpO3QDZU
36ZuxEklJ5O3FcXs2DL6dK6ZnYt7MyYfdUqAbdegD8mRq3Kv7ZMhBW+c4jmjEzqEQGSvtm0HW4Zj
1oYhh7w5Cb2Z5bDa0HCjaaVFjlDiqX3eUdcY6Ae1GG4Igyz0g23qrrW6HW8NG/HYmTQOBM870H4d
JuUjlA0b1I5Mwe+QE/N1Ldti34Uu/fuoP5c2m2XaC5/xIzP0vkaEn0BEHEwDLJDQrpadDBevpxWI
FO5jlJd3DZonCl9S8zqdkwepD+wgNs5oNx6Hovk0K++9aCfSHL5lOuJ4CwfIyoYRYXovYYn7L0k8
9xrn7VuRQ4dxwii7Bk7wU0Xyu9kkxV5inLhOHK46PdKTo2avUoNiLa9zmrw09c5MS7JjLNJLZTVg
vkSw58m4aqiB34HZ/sBt9I0WNrqa85eCWht+orvWyZtbGxKky8TQoi5HC1MUhiZ4OTuZhe0REmi2
tZITbBgW+3mAPUPxNwJCP5gpFt1CBNmDCXlAtKRAeYFzCxJlbMzR+WVV4nccewG7PUJ9veRNs6ri
7irYHmE43OT0NrgojloJB4kJ/pMXHLBglicqSTp7F8Stg/j60FSMwZpCK1C3Tne2sZ86jCCGQuIS
jeAeRoH3pJyCezgC7u1sonJl1zCP8BvtGGYfg3NpQ726BTZxzDlMIU+993qFxFRDy0UohVfnMXxm
5Nh1EWN/eHPk2CKrDmZFGWIq4t1xOvrIZckp3IVTph+y1v1hTaN9KsdDrhcD3eK8zmeka1qwKeOZ
JFRUL4mbIJNHEdogC1PiPPWIZrpZX6In6CXhuPB54lUQGjOHhutVwJQ5iKTYVDY7v4C916o2G5Kq
VHklwmegdWmNdethC87DWmFZZvQ8My+ilJLdr1lUklZ9wtHvnUqDQlho+4Fh6s1n+W1yx99KPFR6
fhkqXx5HC0FIHoTxRlOmPNv9Z5gZ5bUSjb5GeppsTB5mG+xLcuWGzjUMUHa3figPAO5D5PHVFpi0
uXFF/kYQPdLncXzvVMNEJsT32gPiwSFFnnEN5s3pEpQIafQLPVO/I6WUm6NMSjbxY7YVdKcMqeJh
xhOEK2ts92Vjk5Pmhn9aKVv0v3WB4wRXcKjB00vcZhWN0Z8siN1dGQw/6Aya4zzzVnpqbGy7Yz2V
ao8F1qh91+J46nuvXwdAnTaNHj22lvhhYvBDPFa+pNjDL0rle3Qqn5EYfsLL2GsFQl8wiXJT42dH
YX1MR0ftw74vabqZVgAJhq9RHJuUmaiO+nybh7q1b6bCYOafkxKVo+srB34nD80qa0ftp6aFxkGL
bOutFM5zacV4WQoNcEavt0dT2NO+n3fbLcqmXRa4/oNuONibG4dicNTHQ9NOr2Bd7zrS4D4w2+2g
Es75tp0ZlKQalKg6mECz7meou2nLXO76eBOF5XbAwPRYtc2zrZQ6HuiwATYo8i9SHVSYw+fNE2EP
NCrZIm0Qov8kt9tDiUrRXWov674JzLOTNjD79C3cO+dmae4vN5vMVdkCU6wqpa2J6X31KzQAUak5
zFnSjWLI8tTnBH0V4Xsyqv5G/HbGeG5a4yrRz1R37g492sbWTEZVsn4RmIFgq4y4Fse7nsX1zlEZ
3m1sku7w5uVxtckSnfUT6BCH9c+qltNPFQTjym/eyE1v0MEkUC4K3rfe+jHiUNqBMK7XppJ4/RMJ
0EcZ5PV2TxNrOhZsdrcem3khqwxjZXnVH3Kiy5Vul7/LgmNAtMiL65+GweYcuXuzk3C1GetxGcZm
e9GKmEhXu0QkF4XO0ah3jW4ADrfDG9vFDySJ07alEjSSLrz4sXuUg0ahl7lYuTQKweWLGTjp3QvE
71ISwFPXDGzL8rXQht+wNrS1WcTDzm3kXsI65vxgIt5JDVVpER18i2PZyCKWGXGPncF6jVTDL0MB
hrq42E3B78huu+tgaBShgldoER8aI2ndp2h1ZdZr55SNCtQj8hMmDu/0l6n8fVHqlFFh/tPs5U+q
kGgbY1BnNZarc082ttVF75aa+oeaDgMKbbAzNbM5e110Ae6rI46jouoDRd5GcVPjEO6S2upfGHGy
KQ7GnWON/jaHiPEqUgvdcdP9kXGXbDLzmtdVf9U01Pb0CwCzNTx9U3TFtD5tUFHFWBSA9CMV2egp
2d5Ctz5jHg/Mx2D4uLx3RsXYhyzjwyRLaDRxDkOsPQYeKEakoONGBMC4tQr5p1bgO8xr3pGAlhyX
7cZvMPF4lf5Ue6HcskQ/qCrwt7MvtzZi7eo7PN6BoLHHYnFlRx9epk8s5CkSHYsBMFBNbFINbQJH
/Mpxq2eeBXAUCeZiYV48675JKkVMIkFSsNfnli/opdCo0ooKNqoukLkcrE1T6Jg9G19nd9gfaBhZ
HmTMY0kmQ4ZAUduokTgU23srZd/uCm1KIXwZx7DDWIHwByBu+OFHatrYbTWnBirMaiSrPynpkck4
9nsvg0aMMrW7Vh7J1wHQMCdv2e/PX1hr/rBlau1VzJU60yc4vsVzUiANDycOqwRMXKG5Fd/ZcNY2
dYLrgPk+0bVyXZOAzXyDR86C/yMWwNuXTunuLQOvXuc8EbUpnhcwWtPPvLjEYnNrBvkupI7a20pH
fzcy9TbD5JdN3sTe8dSxCNj4prOquVCmfoJr/TSmxrhZMIsSWv2mr5SxM1GVJ4a97j0cdYFpR9cs
x/oz9jrkCJTenafijR0P2oOT8oRMSiN9DarPQR+s5wDAPW4d4HXAFeEyGdTu2AbsVZ4Z9iYi7PYx
SBmE9DOPVafP3bcOsj6pmgdJTlbah3tzphzbOUuawQqzhzoF5gp05IEnWMZYMQ/vEPp/QOt76Hnb
T4refBadLYRLpxXFxsC88kDwy++29noevs1zFaQ590LTPC/fZYXTsENfRJ4fpt/a02gnkwTw8VBS
d2nxw4J9G13ttlAKbUOedPYRyDa1+rq86UuChycbBHwzONGrCg3CErEyeciwOu/KN7cDke5FcFz8
0n/kjFXseoJtnhoomBztXCdJBLmAhU9VstO1y+rWNoF9ZfgM4gEOwpKfsCTfMKpZmxqMiMryi3Ul
y2oNWg31yRxxP1egNu5Ui99uzclJe0z6zLUmnE41lXnWiEUOlDWdGjrPrkyxPhlxfKVbLY4+VonY
7GId0ruTbqtBEwdVOgQT6j5ek6ixvgKFDNO6mLXGOgru9KqI/Fe9KKfLhFppT8jtWx234ykiWWYX
JCYc9rIdvhiVyou8PfZCJnE8dS/Ln/wQ90dtl9nj0DrbQDr9C9++XEQ+EW245qjili8dBwUB4qtq
jlGTjfuU5MTYeUwfVlNPMwuLP+YCDhu2kk658Umn7VqNKCFqlkcdsxGLGls8YwbBbqaH5DhmNJ8Z
k/jz1OonR6A6nXCdHqfaA/qEbcrlNMWy81R5hng1p/E44IpsZ+xmpPHSAjYEI1aE1ZLEBqlw3IkW
FUgm0T23CHcRYIcjxN889h60uIPomMyALWfUd4OJtb7yggwjK0+VaCAHJhBIqYP484vnKY3Xeo7A
XL5EiacjhR3bo0BDRA4BNhLTjDdB4Go83im73T56x5H9oBkasjXuwev8T0MXBwii2e2O8QhgFDlj
NdTWczO6Lx7c6VtDnYiL0zqXmIdYMpebrmNUgjl2oEEcUT9pmDvMDEqMIEzvjop/w5WAfGPOsokn
/nfLiKOPMiIDorR2uo9SJtNi5+sTD6PQoxEiDEbwnPDiJCeC2xcfQ5ByhCDUW08qBCdhen/+kaqp
Ef0XjTob0rRB5Fnp8B7HMOh3E/GNTGSKbANIzT24mEVeqXgYkw4G9UleGjn61njcayKf9lGpXrpG
nMjU4XUbKDcHJYJdzO72SjNQHyJRHdumeyvZuP4Gpbb2vdWSzOCHgbXmE3aviKjGrRQDdTAxfo9f
iPy+ZfY6R2QtX4QxDqvMYXA9eLCNUhHdqFkprsfgiScJ9FZ/Mnhgeunx6/VrQfoqzKeK1Qi1JQIt
j+hhC/7rJmwxyaIR4FNsCA/Nwjg9DMRcmhG6PPTW6Q62Qr3N1cgxUmso6ur2YOeT/6iANWV4kK3J
039ybrAUmIxxP7nW7641tG8M9YEAze8XVOaUoTHXsJTPXlQ4jwm0/zANjtKAy4CZrELejZ/dC82t
EaUIjdjZ39jr3+cn+LENQGORG/dgaBLzua9ZlK/l78ozcZdzGd+Xt9sp+uaw3O54hVk6zqMciyd5
yX5o60vWzkgjHOb9GV461KOl636bvGd/7MKNrtyGDFugSF+RZEy8vE3baM7+69nmI2Ap1riy73TX
4QEF74RD1XS2SS7NXWLhpClZbNFb29VB4z8fkB0DLoFlte5KVM3JZO29FF8kGe7xLyzPRKd4jCNo
xSfktLWbMkvommmfoSp+yYAcH8c5VwdELrguITY95iY0+dldzFzaJTJ1eQJ8heQthzQ2LOOk3HJH
2qW8LakdXo2PbXCktSZUlUDHyj8YdatttKjpNxO26Aev0X/z06Gt8j4IhjwAF/whsDfTWOgvgB2Y
JtdG/5gUxSlQ+htB4upR6xCFFLr6OagwPGVMFlrn7QuSbM611RTl3lW1o3XGkOvhAUaeIJns7IAb
O/e6RcQeaxmaSo3FpGdrRCdiiFe2eeAh85Egrn6bRubYWDf8ehZSgWGdT+9aIuAku+xbwaakneHo
E25WVuqUzrifyX8xrIJKroqKSxJP46eraatulDHy5I8ADNpD3qHx64bAufjNgLq6mzlhfnNJHOIH
TSNAkQkPCs4ttCs0jpXLD4q/yQJeCP/bKHYR7pFDEbJsJitiY3TN8LicnfiC2DLEMWhBQ8PIM7GO
nXMP8vmRLKO43eSRtV2imoYIIFSYW7uva012uK4z0/xhz2TmsjOg3WQtPpSWHehkjRjENE8dhlz+
6CIVb2FeELqQdSc8dRQZAU4uMRnmKTTQf5SjgR9PY7IUR9Ev3mjjTZg67RmZujpEnZKZz1GTVncQ
IsdMn5hg7VM2V5gTc+nLxzwP8AzIunjsD7lIa2r/bNqSioXSoDNXxtQyYzCsHCOi0A5+T6dcKA1p
yxz7V1pArZqG+2IwRb9RBngQp6/XiBiGm+1W56bfp4NsH8g4iNdVFLmgq6mUMvwyy7u1HIUMRAk1
NWW88eaTwdczLAi21Z2SYSYdx9m2nLkUzFV69K2T/AwMYK1qs7CL+di56qQXouYdwlvrSshjPf7Z
5W1LcJVtHeMAirx8cAXddxcY2zxu9IOznFS13u4qNta7SuLNcWembF86cJCtgPwA1zsIUnMo0D/G
lgRbwjjel5+qS8vbm3rKEH5ONEH0211lJcl6464tdb0+Zl0y7erR/Qxa88Xo3O7J7rkNIj9kx4vY
mWp8aB7wps7QjPom+/Eoy9zem4OVfIwNIscoT/CnqlLfBl1a3sccwVEkOuvW9f67BlPzY4BLjJZB
qL3OxbBS9ZDtAN4Dl5lvnoGWCWMAXtK4CtZhodKnpJwjRVBp5VZTPzY9G0A9s59cfQSqOU+GiXzf
lG4eXDr0vTdo5B+a8LpjCaCMITcI8K6EbEIeLGHchBkmJD8zQaP0Nnoe2opicSOd2ZpD/uF9eWtY
UaLAIuG2njfxxA13B5JXk3OQUArFgakdMhkX2BkouDxagbNmFdewgp46NM1DDv4aCBgvljiR2dZw
xcyw6eA6rq3YqI6ZDvK0juHYp3M+7YS7F98FtMyUJKlVkqFwMUkNPwYSUkafp7hj5wTKSnd+Aop0
nluLQ0Hm4byvBMFuNzoHC7SYU1WENgaJykSFV3qss2H3jl5uAllBOrYESarGnlauW0WXNsOtJ/Xs
1Rqb4edyArC8Ks8Djt9tV3FnjGbZb0SPALqVHP9NPJDNhBEHj5+d3sos7CmpObtSVSMfN0g+BaTE
mSxR7Bnp+9CjrbARKWBQT3Ef53l2idpogrExomQN1L2cTXw57rSN7pb8FZ4GtUlVJFIl+JHCoh6u
8Z+Ww9RO3p167G5elDvrPLGyA7h9DNI8Vlce1uEn06quHoIAAnj1m4n+a53j69nxEvUDc+vVWKlt
6NDWLu94HZoF1n6872WgkgtaDHs35YKqdFL2ldkmhj2B5tBlPrMt67o8FvX4i6lNsC70vt5Pwy/o
wGgZe9IGLBA/tat5W99Bd8V2vsIolWPlDxqeFr62Eqg7v7e1EvthiHo8naTNCxhdCA24oNTTRB7T
k8B0tit6Ody/3q28H0JErdwRRtVhlQESgFDoq4UFHEvuXIuMVj8w+h+oCaCdlGZ+gKEQnBPXpBSa
48oFB+2moXTfLs9j/FP8JTgrxaFDzsqtR29pIctuf4aCIW04l+PCajG5NhrC0dLGYjl0q2Hk0mxT
6zmqLHRXo8Vr19FRz2cewO9a3KLW7691habcgwWwRBJMJq31VJaArYCKrMD8sHmhWTBl8cCEzNvU
HqZSje/YGroKwUvPlC7hX4LSCR+KVh3MVnsE8xqz/erhk0SIX3ANMVYFcFtqmflMNnyP6agmGCfM
uvXScPZh/OCGXXMJmgqZHoKs49KkFo2BeDWIntX4sFzruYtrV6kS7k88PDAldc5LiwqUGimYLS/e
nMjInaZvGBLXJFgA5leOxgNxdoppc5wN21Bzq7WYEzy8NA+FCjft4LwY3EZPZh9ZV8wAT7XQu2Nv
6BdmteW6Q3B3miDAoV/UmnNnBa9VkG9La8TinXfmxZXWe+EMXBFzCWUQVoQxWz9Da6jPTb7OGxxn
gck0EsQInY8I4Z32wylv3LsFTGVtEn64xs7Hp9VrF9CL0RW2H4MExP/o5SzMLhIPaVTr5g0xfI9K
NNGOhLeYY2ddwrSqNl8TApZgDhi0W9zqr9GYAUXs0+aWs9+91v6cHPfOPKXgkeZpD+FkYqYwplfZ
o11HwQFi1+4Qm1VBi430HtQY9l1cCUEqN70LYwGFl39WKFRRk6fzJxtrNMv8xuQ63NtCuVtsMyZC
LLUdwXZYdardU2nysbi2t44Gq3lbjvapbV8HQq2mONEfBoR+60zHVVpOxbG1LOOp7OBM2T5lz8QI
5yQC7dMtxNsUifDDcln55h2gHtQ1L2gDqhb5jQ0L+0FU1Tcaq+FiZn219wl3gOrHmGiMgbjooldH
2ZirscGFPWYQO78KXK2I3jXu0be8cqdVlDT2lRko6NCxfK9Eqm5T3RFC2ITI541vTg/ovx2z8I5R
0dnKlNlYNznBvTpnl+XxoVxIOV+Hf2JP/t6YV3Nu26TX5U9Nh8u0x5F58MPevGt18dYJGX1v0JA6
g3pITOSb5PDBLwSYz4vW+LnkjRaDxeQPfr2i29/xHTuLgnHW2kZn/IUHZkPFoYOzcx5CLTzT/RDw
gMql14/DVEdP9ALxK+FtXlyJVyezDxHYN8O1CX2VTFcDkqDWY6IPF2WNyBuGYEC/1r40rg6pRVXP
GFLYI+A1hWYRqFdGMFica3WMfYAzy3UiA2zs7bCxqyQnTCEFBN4TdJokwefSSplR/RHl78tPQruk
P+cmR6LqnsN4kh5H3BBf0VnvGS7pm0hn8Z5oLBzyADKYOceUMjYbvgYIbHaBcHCxrTLydS96X/2p
dFZxgWzj2xiVS9tD4+HqEPicAdYj599zj3RpmyZav9OHqX/6OphDUssNnMXLxaXBJ01R7KsKBz/6
XiM46i3VA6Km7AXrtEmBq+hGR2+Sa0qS4Jp339itrQLl09um+o+wBX1uDeUve74NE0RMe5IJDJ60
XfgMA2M1lLV/ocICwtXzyA6r42Dhyssq6y0NfO11dCksQj5NtAeJ9+BQisKPk8HnFL9KYnh+TS1H
iGiT/MkdE9rSKUwOy+EolOu/jQaZrsWQPpZEzD8CHHtsCtV8jyvW7FjAgp2O1eJ75A4IyTQRgZNS
9I2IyOZnOLrkawwIa1watPlLAeBkRLNxXNpAIckvSnNDXbVwBOXkVa8uXpDlMTPF8K5Ns6u1VVIQ
Q/AV9+Ga4q0CGJfFfrv10gj92JgWO6thKUQDuV1CL9K2tk7F0DzLYPE/CB2PF4a7vqzO//hSZiQW
CBZdZ5SgD6hSJHOKMLmQXKbvEzvncB4BzgIR3bg+i8vlwViPRFJTjdeHzPDkOmOX95v4LoBlYw1u
vJkA/IewE13W6hdRmBGL5bDexx4fGT4YdZJi7q8aVLWFF7HRZ8ZF+2QWa2eKUUUwmXbOsMG8vdG2
pz6MNEiUZLyRBg6FReSsrUrMCZEok31uMoMoCop/fx6rxsoqGE9199S15b73+NtsVHQraZftnfFW
8SDqjpc3BNGPfIJMpvXoEBkyc94Y7VNc19daTdMDsG7AvCm+8QiV1IltpvnCc8ffeAaS486zmKvM
8WBz62NP7SEwJ3AsYmwONjQTBiJYRYrAHg6NwvJRpn177iY33Mx2Tky1A+TpnLwEdHEfdaF1695m
TMq1lnzr0pO3xBdh5QTaEztQhEoTsw3k2aDXpmNZqPLrCa/lSGFbu8EpKvXfy8XU2BDg4p77zxJ9
/Zj38WdKi7oxGMJxIBhviU/I1/zW8mTdxIYIv4/ApkJj/M55dgitOl4HibCejWB6ScEQnBjf1c9o
SP3TcvFlNlirqkxfE2lJ6Opo9XTNs/Z1jMwKpXAnxS87SQ8wITA0Dtd5VPi1kcAzC+exCMJjU5v6
xu+phKNkam9EXD66RpEc9aB3eMa7wdV0wd8AuvUssGk9CaBrG5MF4A2jWWVxk11NH0kP5JtrpIrg
uHwMtYbg2xr0Cxs09tKuQXVQk3RLq7yOdNPfC5X56yWirYwo0BghvMCHcvY4IMK1TS4xWxIsLaYj
DgJfSBgSut5M7KmiQjwGdm7/EnZ96wxQKS0DuA1155pOTd4TF31XUVDkxvS5wZBoLyVL+lU+IK6A
nXpNSvdeGT0jxogR2DJLhXEY5nezGcLtmPe/gFjNGM2WGKYQRxQyKoXcmmi2LO0fVUHXDvwvQWYm
5Dc/9eMdvyRpJPPf4Yq1Mgjb9nvjGz3IryRjiowEfgK3wdUpIo3JrtcFl6Wf+5osVD8KEt2eapOs
oNnGrmXyvAxdDQrgefjpKGv2+uR/GGx2qNAN7zoq8gOWi2ypipbTUTNJIlYS7dby7xKnYuKS2o9T
5bwN8yTfJCf56CbYJUEA72gGXllGu7yJhnNjDAceo4YSvvyjjFyiZzIhZibiewKP8K2jKcVNOZ6Q
7p0x4OZ3m+iYu87Dfvl5kwuSN4rNauPnQt1tYUVIkwg0AGwuVkVHCo8dj9FTlJd3W4aYCjOPT6uZ
Vbmi2Qg7arfB2Bd71BdqRWjEd6TyuJlGnvPLHW1V1rUyyA7Tppuud/Yv388eMV93PPSJ5y3tc+n0
xlsx5U9YgGHdKqdnRwIOLE5adOxxXh2tMf5I2iI76vBkbq2PxomnxxHfKWhbwfSDeMFNYLV/BBO5
Jxe34apJDJ2EGiZRy0e4/CyrJ7LAp7u4hI7oL8ufTBtX3dfE00bPjV2meUjtEX2WZPxb5foLbBX/
WlDacS6xcli+w0KCl6RwM9yAzj8i/w3RFU7RqJ32Wo8eHWh5dAu4cfckAKCYmg80O01+Tuiwljip
ifiFqknI7kMi/N1BtzRnetBDyrw5LC85YwF0UPZJmNG0+7o9g5mDX8NfLbM+WS/HO4qmkiDdoDqn
Sxw1EkzzEhW/ayd03wUe4l2JUF4SKQNaKNmpWManPhues2Z4NSkplzYmT8fp1msoy+td0FX0oGIw
LmFfTLQx/DmT7EuTtxQs8xVR0Icy0Jx+lSmlV8Lb9CJ1zwX3i93m3xOJlN2O6Bu1GDbhUr5i6vUo
CZx+16bPhkY4RTVjvJY7LqcdxhfPmH6sH3sWAufRHD8jTNt3bEzOPUun6NiYOtzjZPhZivQKaoW9
gk6cBpeqzoSTLxZO8lvRDfS93kr2tvw2ueL+9bQ3XXkxYMn0NLu3JjfrR5srZS1dojSWobmZoh1X
PCijzD13FDlMbmB7EN5qP/x9lOe/B3zTCBgWqhiHyZAh5V9ioL2mGJvRZ8EtB8OBJFRADqCjuARR
9zQa4yFhl7xZus8cEc4GHbi8emiIVZ2ArWqvJZv7I9k9zpr5vHPwLFvb03CnJNJY8Qvb+1+B8AOm
ChpVHMzQkyIHfAUv0t03lh09d8LZBxb0IHpkYxPXDt2HZrK20EhrIhej2nIYveej8Ys5P8coOOd6
hjWAKQlH8yCLCuu5/acyEe076j/k1BpzjOk/59QKW+rCdVwhLMthd/mXMOIxA+sN4p8Q5Zilqe0y
t0CXWl2Wk1A0CLIaR6CBbLvibmWrmHlC2ZPmlxQInHnjCjWAJvW15FQ0+qn0c+usxZXBb2eAObAV
clhI6BEhvAHCCbSq7UmWCIaX1cHkJPlWqwRA8b4J2WO1+j4EGwcgGdQZrvet6ThPf389/D/Z9OxD
LZ1RjjA8OIx/+Y1tkIxuNszqL0Xn0s+rKoIq//zf3WXnR8xi448AAojZxyNz9WhN+16+263YMd4U
x2nioTwfRMA+Uldchr5VZO3Ny6m/f6mG+LcPxzAdQwpL2sy7hS75758/OfqD5n/+S/9vhH5T0AFl
3Zh69acZKuNEF5gCMKSo7XT7ouJZLaKx/TOU1cPcjqotW9HvWZU925Zv3iTXjC5McYa3vyHuhGPa
Bq49xMmrNgGhRsKhn2HtYWiBYm9pvYAwTTPVJFCBIi2+RL5ZHJebw4rlf0pol8L+t19QckPO96fH
sJXr719/QY2JNYH2tiAhZNXSqT5ZMTlnSQtzDHWAuY5FMv2IU+N7MvXTE7LCrxG+zW2D2zGMbgO7
G2dWAmjWnGdRTQk1ujc+0O3l3IWLWEFn92B7GBGtXBjfYt5Q0qXrk13aRMJ1E2mrQ16yLc1mGxw3
ZjJO6auKOm8PCmxZcqMj/MAWPh579qFr8KEko9Burkp8NSszUdUxAKv1MpT8fT6zz4BW7EYvigJg
WXs1OgrSZVhp+y7eKS8lGCAmIRrxSQb4iudftctLr740YfODSC4Hh4/IdqNPGqg5TNHLMlxJcoPi
3oPrVmbSP7pzPKGLks2z1S/ZasM78zo0ANJ09yjemIWYGfEIeVXsieyk+2J5RQCzurSufZ9gv+ec
g/Cgor2skqsBcuumsbrZDR2RDPgGcAw7HEeq3Y0lysK6xWbF/pz4x77cl2GpQDOFYmYlXNsENV9Z
dfglZrWC5vjOruPfL0OePCVXNQNTNpiduPiJRnyQeat6Tjg3IJOkieTZlOWbrPUvaYBR2XOCH8dg
Pedlfv2xcnsc03PLEsCPWYUx7tRMdxCfEFtkO/07O0dYvXXiHTyYVse8nj6+ygzLMitAu2kDGghB
pCox21lEm12k6XkHKwJTHdGfv0A6tTYpTYdIfuQj8wcvCSSUGRZUcgCHONnkUHXNGO2NSu0QCOf4
gwwCg3rE7MuiFLxMs+qsKPro6ulVd8TDUnvaKsQT703NQ4emDy4zWxoi4zaGGZVvQ+Rj4OIRz+Xw
putAhhpIRsjOBp0JZ5e9dNYkHqJu+lY0IfOkSOrnsMUc7bKtJXOiJRyoHl5dIAKsg/r6ZBlYBseO
m38C14qQbgZ6Zr9tVQxPbdwm5whiyCb1n0xFIitI4m2NtH4py1NMlkQO+cZaJcBObCwDa32Q31RL
kk5kdOqSm/JtKY0an61fAHyHrtO7LH9q+/aPMh3Oxr8/Bi3n/zkl6JfwdM5Z3OZfn+As/FIXHqK+
MdBecd8zezRK0l/H3mJjbkPVCbiBpRZq5+U/zilbIlHuu2fVh1GwzNCtp69c0gat+cHKLO80UkYt
h39gj5+AcHFeW6o5lCXniEiq9mW5doNvptmyIeht8zwktgtIk6CUTmDqzEcn2aEd848hm4SLazjo
JSyEOhsDZ8gO6yMKm8aH/BQP5seUjUQ3BGTrAeY/uP7w3NmDu/baUbznBEfhQZWvAQWWDTPsHNQ9
MXAt3HdDkn/Zmj4Odl9e0q4et6XDsOLv32J9LoL+tQwwTBeZiW7z2iwwav96EFvjyFJXkKq3bBWk
6qJbnpVA9zTJWCMqNroljSNQP9LcnfxJCISajh0//v3LWD7Jf3sZNj2PZZuGbth/eRlVx1DVnbA0
Qr6iZDBfhTWY9NFp/KwNz2ENTYOxpU75ATIwRsu0HXIKh7JgPiI646R7oC8ijyBElNsezAdyJ3uS
kDk/GcBktvqEvhbt/8Ornh/Df3nVbF2ooJjPoKvU5+v3nx7TAySXOEpi9Bk1jiVfIeWF2Fr+L2fn
tRw3ki3aX5nod8yBSbgTZ+ahPIsiKZKi3AtChoJHwiTs198F3p7bJFrFuocvE6GRuuAyd7q919qQ
jgpJJUcJ0SH1XhkJnZihALffpH02OKG4GmL3EScjfuYkdd9FGjUaps22YOMQYpUDz893NVZhUXiM
+/AADXH8dObm//7lTfz2vm+4vukIHuLlzZODY7lsOYhNKsaNXcGf5KDs+9Q4xWWZsUBj66C4yxEJ
XAS2gjDHCfS2ps49mtP/MpgXZEBxVjUkc/JaePDyLD5Maa3tbOpkWfToH0Dnf3v9po3fzBuEIUzq
nMhCFXStlzddiCFyqYwQm4Az2pFcxrtJkweSpT7G7ICgUII0UU5QST3hkDrt/BKlPszEhnWZ1yiW
yZlL42F+3Pj6zK3Nl37eGGBj6i6zGo+MF1rDUzB71hgASTvWOIb11uxDxjfQVUVEgfJsTJ5s+9Ln
NNylKvCnqPEhYlhnQ7iTCLTAIkoq9Y+NsL+wqYOqylLaFibixzM36P3mBpn2ktsnfNZFpv/y3WnQ
jgJVRywWR39c61VPAIMjx6GLRjVHS2rGYNkfgE1UR0xF6U1Mdk4Ijl37UClwlMFYfiUYfx2bdpeT
z32VmtTl/S/vkVUJ/V/QJn1ft5ivv7xH1QW6bA0yp59melb2uWhEf+mRiQGz1O4/341e5OFBdazb
PA1MRlLfOvYJW4SkiOALz3Pog15qXMcBaskSSsq1l4h3r9+lmN/U80+tO7pjWKxLTUH+pyHmN/3s
U8e6mXFW3OK/qyqTRRA73hlb3E49ppAjeuh1Gu4HDnssEJPU8D/9T6+Lb0+Lq3KU40U966KBhBbr
UqSCF0oCU+binmYW+ykIuvRyGg3zosqGtTUY4qZnIrx9iswh284bUJWQfwQ1mZ1XQ6gQ1GYVjlYf
oqS5TBNqp7Qm2M/F0ZtUlyYm9iPWpwa0PLtzT3trwtevCrfQrmLyvpyeW53kiOM16z7UfeS/9xBR
U0sTx9vXX97TMuvlyzMtPjHdhSHn7y+PgqNEaOx6bMKaQxEzl9f0zLb1KSlzDO8d1fvUAbMPyLRL
+ywbVtg+YXbPihTCr+YfPUvTdtaIaOrMjf0utvgmuzbuvCqx3MUYJKTuRiowMRzkFseQ1ayYplaK
3Z94uizilDPKORpiC3DvqyK4tGPzavKrDThM73uoBhhjkZbv2rlCuKMm+syLe2r7L1+c5TCRFMQX
F3ze06LxWasbpSxa9vsZquclytO+OFWtIaNNZrwjy/qe7No1dQ7DBybPx6fTfJ8E2Wtqh1ZPc5rA
ye6Dwtff1Z0ebcgI63d8I/ND1+dbD677Z1cPj3rkdCSJ2+27p0MDL/GS68iow2shUEw3+DjTyN8h
5axvowYUROCbpGrizLpEj4P9kOxmw8iCMw/v/n204uGpKSUmGIJd7UXwKrKCVJPG/nOeQupQtzWg
lUSsvwco/pA7CFRhtJORLznSJmEptABR1Uao73W7fGCl1aoVMCAAf/NOM4kd3o5iWSqLDJ00QwrP
trYRfIlMcu3lmHTvvErDgvu0urepk31ake7SfFZpT+o7WQbmITeG+6fDMEFiLPiQDupyUVFw0I9f
oLRfymD2M8lRsuIqvyRzFYCRUA0BHD3ZzdaGa2rQbp4yliTD/arOgs+on6mXKUOg/joiyLxHHMdh
uL4BMSKu9XH4nnfiRp8zhwMFKH83RhURUqQee/gk6Q1+Fa8dz9HfmYXyPkYlxaaG9c6GKHqcwpqa
GuFN9D041GbfHZ/60H/9GP47fIQJnY2hLJp//w9//iFLWLj4KBZ//PdV/APFs/yl/mf+z/7fP3v5
H/17/yivv+WPzav/6ANYR5kv/8mLn+Xqf97d5pv69uIP20LFarxtH+vx7rFpM/V0CzzH/C//f//y
H49Pv/JhLB//9ccP2XLAzq+FsSz++POvLn7+6w+TycB/Pf/5P/9ufsR//XE1fivyb/XyP3j81ih2
c3Tjn4brsC+sM++leJ3BpH+c/8Y3+QvTExbSREO3hUObL2StIq7n/dMWLjnh/L1jueTF/vGPRrbz
X/n/nAcnx3d1xlJSQjznj//c2Ivv99f3/EfR5u9Byyr2ll7uEuK3Fy5btswTX45wOBmGmgym8lA7
GWohmeafSUYX8ZmYO//MXyHtr59fhNoiKcMq1VMQ9GFSvtPAUfcAqDNMHh01EOrMrOLlzOyvq1gv
HyIypduVDasu26zQf2SNpz5HORSEddmYZntoUYTZ71WMk+zMc516bfOC4VmINofElk41yUME7las
e9MoL6MM9/bmWfv58zM9/yyLZdtfjzSHyWcXQI9EElw2ysOQUvxzUGwGNgdbTCUJLJoKjkZo948W
yQIfNPZvPluTo2aJawSonPV1fWZKeeox5+3LZ3ehkcbM5KitDh3CRrhtCRlAUAdGJJqvP+fv24fl
L6J91Ckyh5TLzD60uvui94xfSVZxmOuEGrXUb7vIYhY3lEnhYPcoDxVKFMpUo8y7gaCVkSTAMLt7
/SK/f1VQCV6+KkXtK2VesqKUz+huiOH9e3sCQ/D6r596T4vpsoxL9l4gSyGhisVDOuZTvk8KwKqr
0Z0g571+lVPPsAgGekidhOMFEkSaomgFDudGz4r47m2/Pl/1WWNKEq0wYjfBs0rAua2MEhFG5NbO
ufnTYuL5nz5DNH15AQMZmxg1WR4cchn6mzC2R/0CcUxgbVWeVxHFECVoL5ICyHblVJZ0IC2KnKPw
8Rdc2jk41W2QwRBYFVMOhkxpymMfXk+hT7z+Cl6uK/66w0XYGGPZAywhUAWTB2KxlToV/akI0Y+B
V/bl1zESYQe7kYqgd46r0oEj5dicbl+//MsJ8F+XXwQVW0R956VhdXAgpR77MRC3k4eOoRyd8lJj
nfP99eucakeLsNFmU5kmfVIdQg5576i3IvE8otTOe1P0Bev38kOHMYmUhvTLQ2ZDekFDU+QPMA69
M1HvRGebB+rnDVX1DmVZSVQd+rolM62z2ZuK6uRHP1b5mWhx6hKLaNEaYZ0hTaXMxx8bJpoav0xV
c49xJ4LP/6bPwAThxXNkU+36ReSVhyRGS7aKbYuCmzSXHDC9foFTTzH//896NIMtkLeA4UFIzUDN
ALOUMry8Id8qjfXk09uusogbpq6LMXPtEjrSzEHvtdbwLhuacnY9NG0Qnxkl5q/796kKC5CXD9P6
o3IDpRcH4faU4toGlc33rjEM7lUx+tqsGhmKegcOwtRvO4735RvbwiIodJFeGVYZELa6uPjgkhVk
Ae0dgI/nPkSOM483f/TfPd6i71s1Z6+DxZZFmJZFOMxgKWp9ezC35SaH5zqCvnXU+PX1b3YiAniL
CEAKcWkGQ1WRyE7lxxbxqQhAhETFw5t+311EgKHk6FdIk2krHAdYlGUjf4pMD8/tU524f3cRAkg5
L7WiistDDBF/RU4z3j0ny7av3/2JYcBd9H7yH03qUhN56A1eCZUUoREPW9PjsPYhm8TkHFJqlhsq
8ZPSu0yr0hvZnvP7c+PAiX7rLgJDYYadMAy+DnI2/zObpebPXp8G9j2Up50Za069wUVscDTNdSp2
yw+gdPpwnUy9OPaB6/562ytcBIUi61LdtUDkeDGpsTBmG+Fvw4zNsBVp0ijIrCYmSycIPIOSyHSk
QCVwrB+vX/xEX3IXoSIa4nSswKMf9MAwARE7TRQdSHAfh1uAJ712z/6SlHevX+zUi1yEh1Izw8At
MpqiyKfvCSuqBx0VTHAmhs9t7jdx4Wk/5lkMdypTi6tBVQeVjfimBv1TPiJfihq54VyZ7ZRzhymn
Gt0iJOSgKNtxHrQ9/PIKZ31Hwo3DjjjZrIY+qc3rr+vEZea19PMxacSN54gaNk8MqmTVutWD8rwZ
kJm98QKL0GCR5wiHio+vfOCkK0eH5r+y/C6P9lOv0u+vP8aJz+IsQoRZTbaMJevy3s7y4oFSvA72
kwQGQJJSzuE79DILzVUhdO3Mg51oaM4iKkD0M6VlMD/XE6O4Q2VttGTtWHlzpqWd+jKLiOCXKnEb
nTVMyeEJNF+SD3pK701UUeR7Cvv962/u1GPM//+zBk2BbmmqwCgPnLpw/MoxF9r6qnzjQyy6vszr
HOokvbEICgs/NTCqcirUBzlG8dvWes6iw1O7E8NPYrnqFOHMstOqra36e62J1e5tr2gxF4g46Kg0
EzFgOYwcfbtC39VVaJz59VPfedHRO3p0jtiGD9BY1iUAtXWWTdHaktm52fOJT2wv+nikmYBqNFpq
nEbVt1yfSQ+5Fhcf3/R67EUPh4XasOodmDfno7yRtoboCBjZuZnYia69PD90OIWD7pRz92P/CyMs
KJSiQVozwClVwVWhRWcSJI35jf8mti+Tr8YizXxXFnxnIAgTlUck9O1Mr37fpP27ssMcHJm/GEQ5
sDQAk73t7S26eQJajv0WzE5DAhg10b5PQXr3+k+faFn2omsr0UAFzIggkSvaLSzmaW2UmrGqtVg7
07/nYPe7V7bo3+3QUW1ttPLQtP3eJvl4o6zGuTApiCwdUX15/UFONeBFF1dS6zLKO9jOiXQq3wbb
IJ0fcu7rv37qGRbd2/W7uLZKpvqyii8TjiCwJFEHz8fOVyQpBRevX+bU11j088IJu25gvwVp+URp
PEya8qZihQGZ39Db9G3N6emI9lk41zqSkI3RlgeDgzbSVoq1w+z/bV97eb5bWaXnRo3JdwhvSoPD
v5EqVLKiE7M58y1OfGmxGMejQomO7L3ykHu1ARp9Cobussiduj+8/hVO7BRbYm4Fz16QZ1dJ2Ve1
PGjIpxBwmjAdSp2Kqbmsd8jM7M7C2n7jNZBmjXJy7mtL+VDbmuHT63dw6hEXHd4egEfWBSWJjSpH
gr5s7tpRj86cxZ+Ilsu8JcMFXSSBxB5MK9dgZ5GATcqmxCjXdj7Sh1hJ8aWchi5/Y4NbRABIj1RZ
RToXTI1qXEMMAC7tKXrr7vX3daLfiEXnt2s3nCjbkAffUfh+AltuZYwKw068fv/6JU59kkUEoNQo
jlCUs63uOYIyNWxLeE7CMx3/1CdZdHwFKLZObHZKfGdK7vGe7QIMpJxnthRpFN/TGhLa689xIpJZ
i4G+RBCkowvjW0TUj0AZ7Nexa5HfGorwYWBCsX39OvPI/puoby1GfCn0yM/6gfcFveRAomUN8EV+
pozvaCufwqFRHcgYtM/0mBMtYJnclDfUf3c4tA5RXAKcGgcjGanL8voHWIRB87ZGsEyxgX9FhkXI
yxs08hA5aRYXHoeNZ+LOiSZmLXq9akSk5ylNjL7v7koS9C5gC6Rv6yNPRQ3PgppeUzfmFwRmKCWU
Tha1vWFFFB1cDxrJ69/81EdY9HNTkzbVxwQWRCsGbu0qei9LXwdZW0hj8/o1Tr2kRVc3Adka1gjP
vWmsgdqX2WzvFs2ZJwAgdqLdLvp56ZlOY+HcOJiZX9xie+NKsDMP+eyONNO22eP/m9b+hG64Qm+2
8nB1rfXBjb8NGmxIdrYKFw+uW8ckWNQWbhGPIqm7JqrSZCUToOSYgoL+QzfVAMm9VOw1OwHNPpXt
Qxbj7w30briMM9FvQpLefrR9Uz90dR/asybVxJOnmJeTBJ9gjUoC/OxlpnVX1K7bOE3KiXzsPOww
O3lMiI7wFXSDmmKUm62VgSsJPHljCAQA+Ri3n6fCzUjdNVT+ucoH6ybqAwBamaP9yvoqqCBm5s7t
aGp2vxXI249Z6E4fu6FSH9tpkObWDk3nJu2n7AHOwldUf/p3mcbjkWsnX/Mx8j7B99LWemOH6EPZ
l7CLoVzzgEwCbT/Ye10Poj+tkSGko34pHT298JzMg3KvjQVkz8m8cyPh/axhxoLYNn3QPNrQs0c1
Y5oDh6Nc8HNWgo/Ndd0PsYMdwXHSiZyuwFMhFkVXOb8w57lH3G7w8jLNo/TKSgLnfQ9OcpfBYrkN
g6itVmNseR9zx6rGC41UGBv4SB48ShVH5/YDTnQQcw7Kz/rg0AgSSESZHxTnzhvKekmLLv1wC5lK
nZl/nZq8mIsoUvipNvWNjmQ3tjSS3ZWXxutpcrNqr4eDweGYIjn0wmxFHewTL6jDjZygvh8iKAm0
WSvwJuvMzcyDyu8GgcWwVjZAPk3ywA5lOKkPiizKazYwvwWoK+BgYbxalX2OM0+UlX8d1BSXnBnl
Tr3oxSg3snVQxHEoD05COYfLAd1OxjqapCRrzkTrU5dYDHC4g3vqIWN5mODzuWs3xJ6BclJ88Zoo
EW98jnm+8KzBNLU+14mm2I49I4WXYamfoHaLy8nXYHa+KaKac6R9do0MtK/WmSI7UKuhm2tlua2+
dluv/PK231+MCsDb406EY3YQZJfudeFhQojUubXxiSZmLsaDMej63sUaffAD+xOlr3KtehILlRfm
axPLHMU4ertr5j9mSS7ONOwTo9CyuiKAA6P6hvL3Uu/ASHZjvcdi7pwZhU7MBs1Ft2n7SXMqgwx3
GzDWsG77RP3EhmDcRpUl9jU1eM6qasnMP9MCTjRlY9FbtKAaMjQFzUEMqZ5Q6151WEPi1IOWIPPs
45vawVON4bN2Zthxn2Kda+CK5STgZWC5yRAuv7/+63MI/U2oWdYTRBlANs+P1KG0Q4c8XRTq1Iil
4NZwArjFWpYJopTXr3VqF+gp1f7ZoxQ21Ls2ybS9nuBI862S4zgk51MWfUO18dAoGMKxLC9aZru9
ULevX/ZEo1sWYU4GVplIDgFLgmzYy1DT9lXs1Wce6lQjWISB1G78GBlBDYBwwCvt5x55lF6Q+2IN
+xK68OsPcfLdWS/DjSpLN6P+rD4IeEmXfZdX1bce+Fl56UGkCo79vAO8y0w/peAqjoR1MVQ44d63
0VBPZ25ijtF/byzmMkcKKUzecjCHn7bWmq/xNGWo3sH9bquJXe7cUtU2dRy1S9jXHd7UqXV/8X6j
JqfiqTBgNBQuZeRZOhwdQeU7qVrttlZ+sENFf65w4fcfU1/m7bClkYwFE4B915fZuI6iWA6bvFIx
HzNDSbh5/WOeuswi+Go9bFIfy/Dei+HXB1V8b6UZioLBO1Mh8vsmr/uL2XgmZtZcCH2ntuPxokzi
kg0XzOqv3/6pX1/EWfgag9EahdjrMi13aTciQ+716m2/vkypKZnjkReSiX1cOFm1MuPO+DCQWNOc
idon7n6ZU5OWZDPBDxbUrd6Jyc2vYZXIqze9GW8x79DsqKF+KmFtQhXfeszFYzMn1bztx+cQ/ix6
kt0tMwRC8O9Rul4aKcUyVN46Z27994Mn/reXv97JYTCKrrD3Oiq2aZ0E6YSawJWUwXVCjPbO1ZX/
KUIbf2bkWRTJ/ycHTPfmD/TseYLAodLU8Kx92sYSkFLXKuotylrrENcq44oU9JyprslxINISq2W5
xWqFramNjFsB3paZL7avaCIF3e9NZ1wnDoOjLvWatIUA7dAqLKkyOXq5ih7f9A3cZc+N6wJuHWmO
feSqLTXTVPHm1bl5/6mmuYjxURJNc26Ate/d1uqgHxTIdB2ZjOdmfacusLh9IHSTn+s9gYes3k0F
mnGtUWy+edPL8RZRx6TIRk42DWbqze5QW21+a+fp2zZiQHi8bC5Z77lCwffZk6hWbVgIqmMxAXFP
s2S6eP0Bfj++6ctcnr5ENFpJARjLSW8oa35vZWZ85dTNh6DIEqDGnbkrR/1NKyF9mdljtaGqHLew
9hX78fjvNLCWgcgPHk+1f/2B5tDw9wGbecDLd9YlVhTVzE72FPyjtxdFWn7y9UBWa6tIwnANyaQ5
N6idutYiPDXKD5s2t4x9YeOXwOIHOjc3xytSbPPvXocU4/VnOjF4uotA5YQK1FXgmmiNJpWvEIPT
SdCbRHC6MFZ2b4u2y9IskhMVnBCaWz+DRVnnBaQId8WZhzjREZd5O3mrV27Y4LPQcs9bR8JxN3yb
5Mw87dSnWHTErBlC4L2DuWertVgn5XjbwHSEPOCti1z83wIcCmn+N/Uaurvsj1rmNmwhmfspH8SD
GwCBgFEsH17/yide0N+SZ/CIi1wC5XPqpHsoRZZcoXE5dypxYrBzFpsQ8HLSYQIis/d8kAVTqWpn
Dx4/aFdaE+pgzyBG7MNcC84cHZ16mkU/jC0TylXXc72+d/a2AFJRub46E7ZOfO5lugxyAU48ga/u
U4VCQoAPqDJ719tQ3V3XeuO8yVn0u1GFnofOxdhXWljdj+TQ3NhNr53pbid69bIav5au6UMqNvZj
NsbUqmvepY5uCA+8Aifztja1GF4nWxQDOygm0+5Q3FGPll2VFDR9e9uvL8bWqPW6knnLDC1z0ZZX
QEuNCGve679+6v0surTFoE1JlwcZuimmXeb7uHmfqIMsbFVx5iOcaqbLLj16Rt8arb7vMyPYOOzV
X06ie9s5DRyAl4ORa9dhAzXI2LuGKD+FFJI+xKGTnJvbnHhDf8uV6aUtOxnQx+y+Zh98xjpx8LBv
jEQ/s6ya7/Q3w+kyX8ZFjhexgckn1kr3QTInXQ9dhTQTkxUwNSioLVDKY1N2cCqtMTsTaU892WJk
dTVgdHFOLIzzHj5iXVX2d380UNZQMecM29db2IkoYs9XfzYdj0RDBflYMSRBKrswjD7eao6r7fAL
AwnvVHvmaU7E3mXqzBQnBssJTd8bKceBhyknqWJdtNCVt4DPimqrZ9goN9XTFPX1RzvRru1Fx0+7
PEUuWOh7TnvGax3N+jvVRvXubb++6PiT63YewlFz3w5NeCMbzfiYjWN/ps2duvdFx2/jPJQdZRN7
w8VbU9nRd46AzxX3nfrmiw4Pk8JsjGnuM9It94Ou+Ye8SKettF3vuqitcxm3Jx5imTpTFR40qTw0
93Uu0OrgG177TnFub8yyn0ojftMzl+kzGj6TfEQpsh+sMPyli96uPFIlxiQDfgeNHLRExXbChT2k
3bAakIKyxK20eKI6HVsmYrqg1m/sHnDJeqyLvNu2bBb6a58VcUDKONLHywSgT/PJtyXoUmdMBMYD
rU1WQ2R8gQqmr4Un7tlz/tLU42XgInrrfSuA3NqO5GLXDVpct1tLnNkAp+CroqbBdQbDcKbtHoe4
+WJU+rAqfEpD0wjdsWOPP8qZnRjUoj86E1XmfS6v2NcZ0FtzBhakwaEXbQQ6Ec6lk8uArXvX3BY+
J4ZyzNay97FoF5+kjSo5TcufndUPu1ZPC04Dw1tMfI9FFcyHMAZuh/qRE9VPttIflNk7eMbbadXp
ql9DdXPWcPbfFTOvrTCoEdNCtbNNci04vywwocL7ldp7BxTYpuic95zuqxXeiusWa2Fq2A9AduuV
bTIJzUrHXtduReKPoyOFlOP3KRxg/erDZ69M/a3rczCsjOLBy9KPkZ/edPw9gm6K0gdz6PalKvx1
lUHDgp7WciiipRJUVT9+BDxqwiVlRElC7JKBfR/EA7rdIX/vR5EF5FhHE4BmYgqmh4Jjd4zKaIqi
EJI9wDgNVCgsGRmOFGUD84kFPOwWbQ6VSuGx9fF7xK76gh/gezITrP3EfJQUrukit6812R6ZIcUr
lVnIj2PrUTe1iqLFLNurzr8MyuGYtf6RLLIfdjb91BpxUae5tR+E8laxk5FNFsCHG5iYrmAJkIqZ
yW4NdeBbnXjGpu3EuKqCSdsLLU0uoKG42NIxI+u+lh+jocGMEVO6YVnUF8TRuwbMP8BOw17ZdhzA
PIt+9ZGAKWBm4W0blndZ6Sd7Q8JZTBVCVwmmcIXF+6fpQBPAmtRt3Ux/AN86rPlslCB2aQuCXA6H
udQJu2zjbawWjqPB0m4F7OsjFp77KqhvbM1wV4Nij5Z+hBUcb82q9aL7kPNEcq2bdGNP1ErpXcsc
e1L3hlVgXwJPTK7/DLqDC/dOjPUVnerRLfWDG7reuk5FgsoeHxykRXOrNUW3gjbwATs36yej/NHa
9jfRRGwLtbbENZpHG2HyFdvQ+9IVebMt9NTYlmxRrFEI4mPr06+V6ZOboM2cSYCRjZErOl3xKCTr
vHHUruEwU1/lcbjbTRdj2BUgktJ3tvB3FMqDS6nhd9kWO5MBxtIxyqZDDXgNaj+IIHE3OXSbNh8L
pJQEPL0qfhpQY9e+T/GWbDzmttJe267yd5oTtRvsUdO6zwasRmWowRqbfiizS1caFcOHwE3fwwd5
iF3/tiSTeUvZjodOtsAEoOvRqm+Uu2qQ8ezQNP5s6h4sVVRjEy0BvOF56dZZzcudWjSH5gjqxDNH
82CVcbSRI8JRNUKkNqqyvKgMp+aUGTcE5ozr3CEdN3PcH3J0PqoqyFcWkixayswBrkS9N/AMbX1v
iO/ZTrKPZUt2+KrWA+dLCX/gk9HU3ac6SDghx4Col9u6quNbCIlsPdnUxH+O7Sxp1ipVztXYePUx
bq1kB+Wjv6srok2rq7xbu4I97LVbZ+UsQnPQ4YxWOK4tvdM+Jh2pX25o1SGfwaz3mTGIQ9lV2lGv
pH5ozBFrkJUIRhyHuwimdsK8NOclBgYBdNDL6MKBvHZvj8DX1z7UxAtTzb5IB2zOO72s2WuMQzvG
FgW7Ci0KWYvXelukv6Yosi9VOWPvGunKveQwcwNdSVLu4VjRpd2a8aFTpgs3jyU5Bj1hfME001wG
Xpv/8pFe3NYo/+6N0EMcVwyGcRv6zXgN7Z6m4dkoHYUXaj8FmuIPYdG7fF1Pu7GnOMWCGk94XZWd
XDZjkqe4+4rxyq3TRl6VDTCmdWQ7ubZSsHHe+S6alMaKh2wXao118Cc1HkwEbR86z28fAIeLdzBi
Q5py5iYONjCYpLUpapeSXHuCoWp61aOLb7VdRSSkh6txpJJhaIN73GsV5yXDddTbPyrV8B9XTb42
Mj/Bw1z+GIOqx8wE6zu0SC+hiLJ+X0JQOU5OdmVm1biyzGEP7uxTkFn3Hg1o5U9YVWXPM2msEjZl
W33UzBgfSOWy593Q/myv+DxF2o+JhnQpwua2TaheQ4RifUj1gEbiuPFRC5JgpTeMiKWO3yAfEfgR
xu/s1D0GtgmW1Gh3Xq7BGxyL8RjDbVhVvY2SuSKVI6tEtHE9G9lHENfvtaITG6gsIcZu+1uTxDep
xq61U7sIcnvQpqOoOV720OAibbtNJIenuaz2flBwWBVW+rXtgDJjmoGflDPVC6RC14oj8H0hgw+D
snOSo0xgSFq9UW1pM4BjGjOnGPVSU/xoQr9bNaOTrNux6wjquWL8ZxFCodkeeFC8hgIBE0pvr2HF
hOsgzSgYnge1yXfNTS4tlBEjnh2d6QUk5RyoUPUtGXmXTuhGq5zZyWq01L53mPhXHtSdGNLHuh+g
c+Ia+1CObQINdko2up5981DGrHWpwm2ZGB/TqEDoA4Nn1akCS6rdzwY45Oa5Vn+lAuYn3iIo9+kI
sb7WDo6Nwqkd0wQQMFZi2EMfc5M0bZmZdxBL5BFbFoZ7ZY9XDjhGRloLISUnc59CF+JaQFrnLqKC
dFfKMr0XyiKu4ZPMw0LfdYxvK3jvV105yMehn+oVg7wO9cONdppZOruqzmw0KKbGHn7vfPQdMHJr
HLuAaXWlNmODcAIbE+sUovyYlLcy1egXVdxzRJc7fp5e2dIq6oNnqRx/3txdWBfOWXUwF99bg061
X0PBc7K208ZF6d12G9NsvAvLN+ale1z87KYquXCiYjqY0Iu2Yx/W33S4EPg8vfa91wmLjLPYO4wx
dhowp9M95DJx05iDvAvICUFPqmwNl3Ij7wbY/ddIppyd5lfR5yL1wgMns8EdGR5qo9jvuAn8qHjE
Xxht86iarjzfUpdhG4Nfg6LBzmOQl+tAT7A012ZPhCi96V7COdt7XpFfdmOHWxqJrXPTT7p/qYeB
vldu0m976s9uxzHuN61PtSiRsWqvaOvm5yZMmw9hyfymzBJm4onV74U7lnRhJ/qYGHVyr6bM3Obd
6IEMtXCnZDbzvqRgV6xupHXpAQ3eqdTGAg+B6CpsSgzjllM8dEbsHTNpR/HKs6PyaDGSv5NU4se7
CUvCJkxCsPluYK6LDKuy74bhTmtzeweard2aU4qP0MfWBb3vWxlowY+iHYYfGajmmyC0zK1DIsR3
EuV9XJJaQMto0wcFV+yuztN65/mB3KZ+Ee3Rapeb+TvPTDP6gXCLgxEE2gFnQXXIINlcJKKOj73l
9AhUvYzJzmTs6pZcsoij9DVTnmFTY9D9aOmTc9nRdzdeY8nrssNcGmt4bjsnN96r2s3XTa/Hhzbt
3UtAfuamdRGt+ECO8aBwCrWaCp+QiUTX/Ehxlk89rdTIMFSO6rckkGTxJsncMgUX1uifHBVa7HqO
RXSVJK52zPUku4NLrPcrM+jC91TI2recILc/xaD0j71hW/jYjeDbYAbGJ5NyETxPdijZ8B0zk/x+
OLXaVzflZe4qYwyKtUZinvk18Y1s3MSDH32HudCVV7FRIvGSENKZwXuqs9ZxZGufSSkIMtYnYfop
tlItpSezaXM0QK5mW5zMUIuZrFsCs1bYDkeaeVYdLU/glDJRtpG/WVpB8ktYtSCUaylgzCxy45Gs
8E4XqwY0a7RpxhnIqxJcz9vewEQFVjwK1y1MGZOCBQTSh5b8oeLRTMmzw+w4JsEhCzoDOXAXd1/d
avRvUlfZwVZWXeKg8Ya5uasHzUhWMfO+aFXPGrzbbhJm+0WxNz6sYR4wT4JvpZILD0q+ATPAzZtN
TYxpbosxh/2OO4apW+W5KbzgMGSJRG5jCaZ6CAaaX8onuNMYhurtENW5ha6u9Yu90UTuz6zMRyBD
hWfIdyP0ymATiMjPj6JNveIogYaUWMI1Q+FDmarpWgSGle7VJP130qiYGMZD3YpbkVlItYfIZ8kw
+bZi1HRVrOdbrW4SDmMzbbr3qyJPtpiJOdf28Ou2O3h5hth1zjDcBZGhWXCIyR1cmXZF7hWpICLZ
5kzf5a4Ug5beUjzIOQrY+yDYSNJSY9IqcX+sO7Nz6r00wEl/1xPw/MwwZzjVQ4kcqb3TTOaDx7RG
ZwT0Ofg/HJ3XdpzIFoafiLXI4ZaGTupuSVYYWTcsSbaBAgqKUISnP1+f2xnbCg1Ve/9xss/hZFmM
cfNoNy9rVS/hmWAVqzmodVB8CKIpxXKSUe1ap6zuxvAGDECUQVwPdMntyH2iz3py+NhiPWe+yzQs
2oL1s+n/FF2wyuvqeeN2s32JXC3ezKJYvx1JCscuM0IOBEP2Fll3dEaEceRNi0sK2yBUonKO99Re
RjYDk2R0GlSMgpBqO8M7SQAG0p1ybibOLoVGOK1tw/QO3IS8lXmpuYf1DPP3suWOaXzcJVnOfrIt
hmmzEg5r79q5T1M2Ob+nFvqC6GQjzK7O6tp1UkjOjWNLsZCOIcUbgtpXMfNQlXnkp2svBgO0w5Pt
KbT1ZH5ndePSN9aYA7LVhpcGOcBY8DN17oAay4po4a7zwmbpt2TJ403mILnmipp63t7Oj35z8utu
P1jj+G8oPU223VZk1KOvYXYUcnTMm98adni2bSWiXdGbi44Z45zlEq4FRXnG0BXyWurGG9PlHrp9
kmPWWCmuN0dS5tl30zvpTpbzZg8OZxi3+UzE4ZATObcGdZCffc+h5Z3UwLuKbHUH+5JjlXkeqghe
k3UzG/bcyux9jjNV4iqM1QjOEwMXNtOIBH3KFnPKSAq5TK8Z0u3/jDLXBUiNPXjkL2aQEbttzPKB
9O2wW382XTjuDfK06P42trSmv35Eo4zdzkFBYIIRlT+EYMsviwjwiLi9aHRiDEmbvinTcdRjs3SA
KoMfhgYtbk4/UBhVTiUjlSkhy5tsXrkMbAqW23qzQZiWFj8masl73CKzDEfBVBblk5Oh+/7IzSoI
z4T3d98LvVHlsyttJclB78cmbaWsxx1JDe163sKxsvig+qpOgRFxla327Gy3Levm9aAbuRpnggqr
/1RejvmznnvtxNM0z92JZwdf97qVEb1MI7WhqbXN7XxPcLf+OV1h/h10yJ9rLIbEA7vdQOVFMFg1
2zetYMnWTBP1MHpbl9Pkja157pxtobG0r3q9N93MkFeeGPKyoRwmsKucvOvd5KHTTH1blVNSzSa7
vMOr/tn6/NG/phmQUl4gatpi4GNMAKHjRxtdRdO07nVd+yZCJ5PoBY+w//7BHSXJg5Y1BmXqz0s3
XDx/2sodadBGeKrtxjcPftGG9qGzNMtABHjD5mEMhHEV29D/8QcMX4nbtb3LHTQVNU3wzeich6Ub
eYc37quEoHVC2bNgK6J0JG1hOgDMTRz1GcnvcTdIltYCTbebhqKPlrRsA8WSIHIyXGEUTBw+NTDs
A5OBW1zyipViJ3rKPxNzIvQspanDuGlVl+WBIrCR6MlyK2AqNwJXaeg2ffHA1NyNNJeX7nDQDnXO
Sc2JzyYWUOT1UEqXrgKjXOwNtExm/0zyTOfUF8qWRIlW9e/aE/l7lY8tIVNra/8LChRqcaMneshU
ETgqKabZeV6ZW//e/yNz72wGeeoVhVHdYz3zj0CVmRVvvu/9Hl2z6k+LXfgdFe5Kc/YWNVbjHQZK
55/r9rNHW0tJkme9ZqBqtlMwHYEL5vJhURX/ejBOgvzVwevKs14ynw/FyO417lOGr2DfBlFBOa3g
NaLjZcgG8Wsp/Kg49blBgr6y/bx/nqIOIS6kkOVfMV0E4KzU1xqIHhbTIRB5pDrKPrMIe0HSB/y8
qJ1LmxE8bHr2p9KjtxCLBlPd/Up777QoaGJi4/djaqoWbBtUzuknp2OZ3btu61Yvpu1ZQQ5UtgIa
9+U4/QpEiwzJ8wbpvdbCo9mmzh2i3XVU1+LUK/IN/lheHlrnyK8cgsWtphIfYVHjUOd89oEce2nT
SssL2aZGLkwiZuapzR+5wPSyF4YRtjKeumWUwC4rhP8la213pgb5DilUkYjUj2wdH8E9ZptlVznt
1j40ggXqfhKuVHT4XF99zKXeETDDtMnFLVoxP7Nu2vyPTEDO7BvAxEcmujbf90BMYzyNS7smyjeX
8VQwLVpnF2eGOrcgq+65sUvrqFdruNTevMhTW98drZPtUDzK/BSGqUMGW35UHR0CRxISM7qD+6EK
Dvyz3su8bh1zet1WPgALRbMHWgKyLKaltRrJT3U9oNa57vs/ozeRO8Fvs8zIZ7aACmXrei9tNwct
VwgoZ4rOgkgBiNORU/HepJO0/lYO5znsso+S67S40tFO1j5iAEU6Fa9ydPOiUvkHei+7Ke6iUCdO
bs8PKqTfIKZ1tD2qIbL+gIibT4DbwYeNQ/8uZZ5VulCfOPItqe35PuRSk1FIhEqlDyodSFx8hVrn
Ns66APC4dGlSHLziF2U/ziE3zfUnkGH+wbWiHwRtDq+ZgQ0r7kqpDt22KeZJMSDSpkYgOojGyvdk
x1FA5QbV1ZzvhXOcSry9Lmc+dsjReOitGdMT+GNVpOS9im9BEDcuK2KmLgijLbUrJ8MDPswWM20y
cxq4YyMzLcN5em8sW04sRb33Xg9gF1SkkzstemGkwTj054rPFfIh7KmvirIIxh6XqptW3hLslbfM
7NY5bRrQsdPj6tjqLauabe+BUchzleXzEY/7BLLkGvZHlE+b3A+KUqhY38sWWQoWcGE7tKeViSdc
j/7GKvbcuY06k53LXtya4pWewCb1jVI8ZXI0TgupDOcWQ9mV0mQPP5IfzuV+mAPNmSftm1vCIOTa
Mr/mbp4Os3bNO5cyvQmxeMkG+f3gba242HxdzpqueAnU4jyXkZt9mn37T3ZhsdOzS/MbwfrmUa3a
xK1tdjP47xxxSBjBJTIcLik4tLdqc+GICxPZtvSVvmzCDr4JG+TAqTpvH+Xu8F2PcviclMzPo1uM
f+ogBIlfQnvcEZiWA1CH1DAGLClf6wILQqPnTFErPepTC7DLmbLD4detCX7eDH7DVBN5jNqzt1jR
3FqcpjKsw1T22TKfKFVc5j3r/I/Yyjdx7/Kygt65Wf5WhztL2kFKPvvCJMi+tg+6djTTrQx5QHjf
yAe31vkl3PLqY6HHJYnGPEjzUBcvkWHJfx0czE+4jfYfWW8Mr0ttVlxJXp+YaiAMqa91fypm8xf5
TpC8pfNjc1FfEY/BOZfu+p9Tlf3O7KOBYkJ3SmrHIW5taqKdNRvZmxOUtFVW1OaktHzbaVHU3g7W
SMebAbIU1D5RfLUTASwo0AwQzP3CopZGMvvsTLKrcM6F+8XcSsCjst5z/44fXVYxvxjldMu37Bgs
npmaS9XFnrERDtNM4zGqA/2J78q4aH5t1WjOD7W5zscJP+iURizRMEWDY/y9SwS/bWnY6RBQcTkM
k0gRzHt7UqhMhY0vDH5qFPyUGQrk+pwxbtrT0EUhPTOwCtpoP5YK5Qgetx08JH87q6tzVfrG2Z/C
4QT7Zh3XZhl3C5MWgQeLn9h1mL35HUX2BP76vJaUBcS+F/1MQEzkHbK/fVSGs107q1mf+MvbH0dy
WFmS5SWA4IijfOajKoeNiWE0ko1p4mAWLKej0w1PvumK0zBtw8GRC2+jUbmPkgKxGp4t7A7kyNNG
Ykx+gxCi3X4xwnuJ5DtOp1kXVJRUhvEkldIPYZQ7H1MxTQ/0OHi7heSUeK5GFmhbyOVnC7f5KGun
pgDb+G4sEbxT5ru8yiF/ptOVeHAL6qstl5IdaGB75Xt6MWsvP61eh+myb9S+U6r7AN0Pn1YyUD8g
fQY3CTVl1qMzronfj36TKk8P5msrGp4lU/f1IQycMG0G0ruRcFOM4XtEPDBMuak2lPOLRvMosdUo
zwW9GsycJLEJGVgHs77jGdmACbJ1F/J3bOc2UhdDjt1c3QAl5aGwpEW38vKFudS7msZYPG2VdhJ8
BtOx6O0lJeIdAQQtoTu8FN/Z6tyKQbHD0Emwq9ql2tV6nlITxOXg2hkdzaOopmO2BiDFMgNYBFNf
YTZMO2KhM2Y+xsR1C++HQuHiGtWVfR5px7aBne+g/2xnextpcVJCyPGtlZlPdnwv/vQ+DVO+M1bv
c29zLsEwnZxgzP4WwhoevM7uzqq4M3ARSbzvwbo48ESaVX4XdHlxLyOxtuuidfngLTW6EdbOX6Z0
3A/a4LqJXZIiiF3gtCJZSvvVEu0LGe7E8YSgRYDcpdIngF54l2DheIk7GTmsxo6iGISE1klzdrjV
YZ3y/k8IV/pga1Elamn9CaZvMGMP4OXUh04W91zn+0LXp9CcxhfDN6N3a82H71LAtSnG0ySUPgf/
1hiHaC77azvxMpYrPSSNawQnMtsLHpIRgqMCknmh8aHmOzQWRVHVZqPx6BX5rD70XtgOaW7nL45u
ov1sLO4KERgGZ0kMPmCEISjbpBLis6VjJCk8KkI9kMq4zQPjxotO+x5Q/s9GPQEB/45/dA0Own6e
o7POJ7EfWeQfNscIrvf+jiv1gpBMuPawqOa7wMi2L9C5IjUnLZ4oH3pr6DQ/L0JVcOXD/Nmr+rnf
aNSkAFo9lWhtDq009ImJjLil3Nr8vdjct5ZzIRaOyo49/qx0irT9u6gb622tiJDLzK768F1B22NN
xXFWwmogQMOPaprOP9MP/9ILncFcKBUkc2ULWB3a0dtI0EwgzeFaW968p+pJ7SKvcW4TJzy3U5ub
RyGGmlI5LvKYPqjuECIav0jyCB+2sB5PSETyzwiQ61mXpMtXlFx+Ls6oD1J760s4+915s2guoVu3
e4y6gR7k1ny3sooKiqHc0gDz6sGKxEdO2kmM0KNMQoOX1S4XgOGCudp2RPCIxHDZZ8WcX+ss+g58
Rz4H7R1kimxy7o088B+qqYL4A7d5dstu3muhwfhL02l2LSN3WuQdn6xfe5I5jHMQjA5ELYzKIS2x
Sv1xc8u+GVFk7CeKjBMRLUiWmYjPkWf58eLiDrdg59jmRHgpOu2+dwWG87oxUmeVHCd21FxsChqw
ZNRO/iPDcPvP6J0vLTp5a+f6uTFX91HYm9r1YE0X6AIv7Zu5OLpe5r1LU0ef3jZktxVPe9yUqj0t
tb1dfV8WZ5SXVmqaMkViEjwJZsHUMFp9sCS3Y2z3ZrMzJbRKO2W/G2pULq1e2j9tD9CyuALMRVZU
FS/Ewm2utNK5h/6TxTjt2YuzCxtncBxAGPe8F9z9AFEnVczr30VNIfJeGl7nBhpbSO5zM3cRBajJ
P3k02cKYlHut1nrfN72zdxFtfZRku+wHEb67PvVr2I6WG0r6KKEHSODuRHeDSgHWJgyicK9RHDI3
rvoKENneKqqUj0aYVw/gFEVMgD+1o1tHRS+FfNi5QVeHSMM4+FueNKESvxUha2xybZ3YGQOQbQXW
bqb1lVe5aC++Fb3VHlXtRjX0F2KLlxeSiEQeAwVOF7uIxGXptq+gL4w/DJj/gtVK296pf1mOtZ2G
DK7DoJGRLB6r2aP+AKXfmMOKYsAHmS0k4esv1WHLxUVk7+Cs5sO2df4Nl4UBDlZpzMeta1Bw6f/w
0tBZBzV7iQZzOrJ/zYwSVX0AXXZfDOiok6Mj6IM6+Ki8VZ2yqNKsDmUOBEvZ/UpB68mq78TGCm2y
LDNhqYFHHgCr/itucwIGGU1PEWvsbgI7+AY7gi42S3b/Kqze135qmHIrH/hjMB5YOcKTx0z8POvc
OvUcTPtRDahpDBbNqx4j8VxvW/RBrE75VGNy5XxHcZXlSp6gw+tr2atHK9L4nRSNggwCKQgnyaC9
ZxzHLLoN/hrtkcr8TGUwJ2ZeF+8GU8dj5TFFESExHpag1ucFiuCIIfIjt3j1s2HSdkJeQpNAendJ
SLP2S1OM9V+EV/2h8OCojHAcj6sxc01YADIZAy6Cge3P1NK3RBugCM5lGMl43oT4u3VwYFZbyHR2
iTP27bHeW9CZTCJCcLqzGeD3y0+mgwKqBogRLLGFfJx9B2g69/W9YmYAp3MCarhld5GZ1196UWen
ddHLwdShpFixwGM3eM4Fox0ZQG5Rx5ZvLzudG9aBTcR82kLKmmfP97s4AET4mAV0dFBLI1kK+d+G
1fsnMBcjiyNc5Q+mmkOwkeEZVQsV8HVWJkHm/XWWjI/ZDrbDkNNZRYULVEpYM5RS5bDfzKXfu1n0
uwtRJPUimncGuxZQVjc9TvefdCnlfyF14PuwDIdfYZNF12Hz+50/jhBu5eadIzroPFYlsNEBgCFr
TibhvLvBKG+rXzNhWt2YOM0MMErNCtOZ/GhCxtlp6197MMdkmUGxEO9vdFqXzZerivYx7CiN2kK9
vIt7KbjlOOW5Ig/sVIfVX9vXxNlJ/01Enp0GzuKgQQkVXUkgOSRumandocSjx7G8LNl0NPRmP0uc
tYkf0fYe3V+12cxXJBwcJlr71AAWkcOPw5oBu1rt/E4Xx6iiv5adpro4BqHNlcU9bpqURoI3/KWJ
TdNZEOa/LJPzU/MUbnG2BNN+w0eWDISgE3cy5smGNOnUoGPYAbX6sayb9kz9IaFJHf3R946iGKRZ
nuRcE3EkPII6+g6jjQwoljaLX8ZG/lzoyf5hoab4Mi46/yQxjr+qFXBbv0nKWPJsP1d+9j4R/0Mu
bbFxDY3j88Q1fs6N5lNFcLvjuOG7KGverM2sk055PgRMWD/Uhv3tL95/jg/bs9A2HFs2ylQEB2kU
ZUjWkD9zVxidf6ilpam4dvxHyxPBVXuVfdUovonKMp8H4euTi8qQEj1aONbelQ+jCVDhTouIMZVO
hHFqcI4cLbpbEXexuLUfR9BoCCRMeQLbRSlk5RRVWqyopL7o1HRRFcgmO/iz/MwEOgS0bmacIz0h
jddXFFFB+Rh+5jNINvl1oNfoIrgEH4VfecdiyeYPs10rVhlltY9NYaNU6BtNSWjdAGR2Hr16gVmy
oeXaTkFBzP6C8C56QjyGCMOyaZgasplQCCc8Q+CtT3TqFCgnzT1ahv4q8+yfFlb+ihTHS4KJy1Db
lnggX7mFaFTjLh+X/lfp05c2dOWMistY9mCb2QXS0opdD16ttIzvfADw04T4p3LJyVdrbbk0yKUo
YkCI8T3xw/6CRlMnGuHKnVeMz2XPB0ZV5FtFU/1BlKjkOQrqg93JL/gLsfN9g94ztino/2CWLq6q
5bO8SzcmX4+HQhX1jt9aDe3ruYg+xfedcd1FyMm46v3PcFbfLlzrLSQ+hAG0e/AD6zb1/pPnUWJA
X9nb6mzP28gobM9IXJyw3wfG+N8QmG/KpM/IXBgz1s146tYN41It77H0crrxSDkwA46zo+zkr+xV
eehDw9q5DkB4BWQcS2SRB3z+12Yp/wtmVqNNdyoOXL/9a45yvTD7zrsGHcbNCVXD8ouo9yPE5Poq
l3o0UbpGrGdViayNO+0/axiHQ6i0Onp1GaUwKt5x6aNwVxmIMBBsIinfbdVW/iEjyEKAUswGmRns
zQaFqfutzyfrZo6wpT0bzz9o9e6qGqYCeoH9iuKouUui/8vFHNRVxaj7w8IIA+VEiyCyMRv8w8vB
VLtg/IxwQ5KcOLEerFL/MlERfllbXX/1eX+/6rX/0OegbggAM+O8to3DcLOizdTW4P6NZFf9a/OW
tjiKoWouMF+/Ww0GDA4ZY552xkADcMJZ31KtRQnzLtBev3MMuXwRoBQcQ5+5xViC9eQWGp2OT0ju
89j5CqJ+VvvZrapDtuXmjrmyvgB12lexzOVxnfuGEbsaUDU3qyH3lpP5/1A4lKexgugSfkdEU1RO
R2EEyFAkRyudus5zyyh/XgYcnvPQzom7NfrVn80ViJKvlYQer6qBqv+9p+T7D+wiETWiiUyAzGXL
/4OykW+DI7t3s6Dj1plcQZ+VMT/Qq9mNcUuxXdzl3fBHR1vXx/5ortbeWUskY9FWbFs6oFI1+HRL
Kr5ymQVHvB3Dj2E3oLZ8nBVLNMsYk0RxZTWjCTYr5QVMskawJkYbWfcW2V9rFKK4NB0xJ2telY+Z
D6XIrdMhs2DgvBXhaB8a1VA2rQYzSMjHCkCUBDgH264d0xRWv6NGUhJuPhhZxtdS1xfi/s1oB8TT
Rsg1KjkfIdLaryU36/c2MqdridKA5W5DGntE76Ho4F439Ni+aog5brw1ggrxAvXgNiNbC+QdweSm
GgtYncKM6rQQdT7uVKPc9d2kUIiNf7Fy0uEAbVIaXxgK6fwrxh3ZVg6grifcvWXPemI5qdoflK2B
SkMs2awBXTAVO3MmLTN1c1pGk4ryq5TKT5pu53pkU2Aono7KpfM9G7wghWl0bm0Dh3XKtiAKdh3C
BP86mQDTjKZigv7xpRnF/RBV50jmPMCLAyuQ+lIDhlFaHAkG5hnemhfW+C0AAJtfVUZWetzTnxDu
BnAfnai689oE26IO97MTiml/n/SeBupbo1T1Tv+E0D06jUMeEEBOiEazQ/liRImwDChiW5e1wzg5
ll9u1Pde3DGAy5SW9mVG3LKtWAiEP0SnoCz9YIsJJEKxQEhMpjKOtz5yfpCWjtVzCTy2xsh4bPdh
DVvf3iExc3WakVLW7HQgwLfGdhQTLF/fIH8D+t1u5VS1/RGJfb3EAGr8njLO8SXx/dbJ3sbWHrKX
RYZr+7sQDdHZiBTmWux9CWv4Ace6TIeAAEP2UIIulDjIjfqCJNOyfBd5rZ7acVOvJb3mdWyA2t/u
wbbUBBs9o5IXFgEVxlYLrO2opX+HJ3LKBNSz3056WFiZSG4vPgZh2dlOWSrXZzUX/ZqYDTGKFKTP
g/iB5nXd54Dm6u7RycysPszowMKDGih7uueIINk02+VOlMx2yGWaLXc598rUvnPsbntzl9X8nslN
OxSGchPLVnZcl+Ovqin4SXJTHLNINoksuvE1QB6ajJZ6ZuFeHnwBZ9+7y8DAMTwLegsRpodUUWyZ
J+kkF/TaoXVNbMCR3T03aAd+3N62xWKgqEiAQwMaQcF5nbXGTGxgzvDGKYz28ttb9TMXYnUsbe28
0rC6nF2Khh+Hccox79FaVW6ZOuSdx5E7OePbBsQGIb18TiYCsLxCmCyLuUhC6FdkmYsRF6EtDlXL
fc+MKNCDtO0LPBTjpqur58UyugQ9gt6TILslS90a19ntUGp4mLFnjZ3SoGYdV1pJUakQWR8vAQ1w
adDb621kv3jMo3Ge00gF1m+oSpMTtoXGsrNOfYxi1acONYhmRlfqgk7S6Hfk8RN5xYDeJmIawtQI
2QhwwnDYxbXK8k8knv2lrNj6UBRZ8y1yV4Xwfpn6v6UJZG6hrLR2UxSWFmaXGkNBXfYLIh5r4ZqI
hnnvDJ79GMFmgFPyQMHP6pfcG8ZUt7rmC3Yu2v9avNqTyk+9vzYnKh68P1VrMxTasnuUa9FdMrRY
L75n+g92QXX6cbbrgUuNhSW2tNtR3li63W7Mbb1fvYCFDRnddjG2/j7+w8N9LoFdsVaF7fbQL3r7
dHsgrZgO62iJvQAtk4DGO3EZDim7yrtn+5lKen/qYhQF0XdfIcnputF6cZk82Y+mIKFYfIjDACW1
l5vhewAqf7DLie7UsfyVRcYn8ScVlFxV7N22vjUt88e2bsHJ1ehHORlPAbK3pAzDLKW6Fgixbvnw
2segFxdHSzMVJgJCIWcEbGY5PrBJYIuwAo+N1flqyxJZP93Bh1YPBAy7w1PktlOydUIkvp4IvJnC
6yaZmFWU12QtBv5Ojf6aGOMQYOLpbuFkXxEOpV3tyOM2Vse+mBMRIPxr+8G5kVPyJCViaiMv3+uC
9LChbq3/mrn5WuH6Y1fTv2ToAoVU4L3Cc86pYXt1OubVF8Kiqz9sB2+Swckzusvo+W8hwtZ4s5ce
qqe48ryvYNASL1Gf2/GaWf3RAWPKpokWZEek3ly/Tkb13Rcm0xmESNSA6+fFyfaKSzYguMKLdoV/
DuJcWeYppHWK2zaoxxiOMEjIJXEhrtw0c8qRUc94uutQ0b3ziuFLdpQ6TV1RkJrY3pxtnHZDEVJe
7+SC+aR9zhbMXm1ewIfyyccLWCv0yFA0sVD0erkKWZ/ihoPWyp39MNxPH68yyysTzlfjluBm3Cop
7J1GhTYEINHsaU7VGdxWwO9ups+yd69dO3+FVtklebT+jlAJFhCncNO5cyJbG5RvDry9LHoMHKoD
t3BLtVthhU+Q8E66hUWTTiNmLGfugj9EnPo/wYL3p/WE87Dldfe8LeH46ucCtEsvZUL+y5QUM9Xd
4RBdRbtuvOxuHr1PkffeOTVtoixN0x71zEWbVvdmBPU1XJt8h8YqSoHXzd+rP3ffRZjPTGXSukJf
1+KCd4KzEEr6ErQeyLDBqLhmq9jbGeL+ERvAOtT/DZFanvD9QB6jXdgtfu6dF0dbR+rX1s+Z0/8V
Ei1PhAK3j0r7ccJVBQ02m/HoBgpaurQRWHY4iFTxxYCNESwfivJXb5gWjjQk/4MMimU3S2TND0AK
sIX99D2iWTy72PlG7Yb7TNgIrPrpmRI5g2sufGN2RS5iIESvS971AKY/p/n16M5q+CN7ezt2dn7C
53Z12VuOll3UN4GgBD3Yb9FWb2bW/a7a/EEiETpEqIqvvc6mBDxaJ+HUrr/55VmHjYE6MRpCNZO2
G42zqqZ2is3Vs6+tjWmxqHhLg2ZFwIfmobjgF+eVHBXWxtFFlB04dkLbpXesjNm7qDBoLzDbTPnF
NP4EnZmfjMFv/20EaJ98GkBvASfSDsuUtUd6XdA9ZrjgkVN3qemc/1sGA9mhMz1NjPbCR+IQZcU5
dEX5qSWZE3JqXaykTvvRUOzNUVrBmnn/8C7kD2uw2P+g/pdzW2T1UbItIpvM+4sjIdPHpah23tKU
twF6ki8ZeqeSnE3yDBhM4sHw3EtAZLEbm2Xjfmp7Y+Yocj84ZOMQiivpqXm9m3Vp/mu2ALTNbWY1
/Vqq3kI4IqLofWkG7y1QuShjRePstTUafYxgGstDpcCDoM/N8sl2I/nNg5PXD0HrBL/yIF98lIYe
RjoCk2+TP2PZuOenPFAv5V8IIbOeTZT77U42y0IwUWnOiRdJhYHAN75b38AVh4FiZd/KvYrsJqd5
Kuum+BzZqY9a6+3vsM3qUkWVmBI29vA/XW6deRDFugIyCDSx2gyebB7aIZ7FBD6msSYwD1vuKwqw
yNu1crOQpUH/MasVygMv6NXNRmX3WhkAL87Q1Rd8CsMJrAb1GN6pq8ps47pVc3joi1LRIKN7ueyt
rPCTzjSGnt95YP9i6PSXODSj8reHcvqhds3hRIvlerCrrUGZM4bOFRFv8+xMoUxCNWNuGFvnavSB
dWFERZdQEpKAegVxzIxXEnt+NLxKBtyksO6onmmG3VOHXrHazZ32k2Ea691m25ALYwlh762/XZv9
b7gH6ZZFaOy9Vdx9U3P4LNh8WXEcyJIZu/xe1ss/4avyuY4w70IpZt1fYVG9g8uHhQhSLA5yU10t
2y3PXlEvZ08R7eyRNBsXWbtcHXsz9jwjVer5ITLlbXOSkcCZd0EXKlKyaHmEiH7xrKE8ouTdkOWU
g3WsTFfjXgWGR5X9Y7oSkKVgHdu8eiZaGExPYcSIrdp/MTHvx51W+P1m0BflUKGKsMc7VflmvxDY
otNBoYC3Zj3udG1BHhUu/gTGIdzJ3ZqilfsfZ+eVXLeSremp3DjvqAuTcDdu1cN22DQiKUeZF4Sk
I8F7j9n0WHpi/eF0dTeVh9jo2FEVFSVKRAKZudKs9RuDyxr9UJNeWJAKpPMqvoxbOfcHlusPvaFm
h7DwgbsFINk5mxcceazgRqPEyqJBQtXQdf3GB9F9ziwcUnzAqk+1Zo7TDqCJ9ifb0HjChaQ/ml1N
ElPhkj5C3OdekT6R83VOXMwaMO4kL5BGB3ThWvdRQ9KtCkP3R1SmS1bMH+9d/Od3NqrmpzAb1RM6
K5zSLUrf4dw9ZPMUAea1ODwg7XMYMjvmXu5SYI00/xG8xrBn5EOvC9X7IK4fKTgvlu0gsOKm4chv
OcZ7sRT00iz61XO92eVjMh3TPtQIxybypj4zdiqklT36+eBZhl47BhAQ+R/feigxigEy6doPQ6J9
dN3e3hegrJ4Guu8r2I9fxkJRwawOMnSkPvVmHp5sG6gfeSFSn9xYdlrlqPum74NjDGiTC4OjkCmx
p0fLgusVz2BoIWZWC1mj0YZ5p5BE29Uq016k5ObSGC1qq8CQOxg8LR3O1ggULTCB52mVe67HhF8z
uIgK0z2PwSjetFjl7cseoqeoTGPvi5Lto7R/sRCIPRet7GdmOr2Hh9ufnIdrDDGwGe1mEi2wLdq7
PoDdXCfqU+yGzrktnOomivwE596i4rqL7QQonXDnGEBvoDtxIKKKkyupz/QyG+0hBQPoxeB598k4
UcFLw2EXDegYjXP5Oeky03MUjpBZLj60XAGZIFbsDW7kUsABhztzRb7VRvczCoXuns3tjhR0x5cH
+QFwQnbEB8b1oP9lHPgNiviOxrYJ6PFb2CkIhRdma94Z9lC9Q6JReWRrns5R3dXccKsWFGOAnrUx
AN/KAQa33NU9uHtvHfBCd4rppGTqU8HhN+L6R+b1Jhv6/N0IvKoLVJNbEmuE25KR7WYsEC24EBid
WxH6XCbwBHh0nu2ECtHrqsYnS52yPbUOIj0vRqr10AbKUs1Jwc32196dkvOQTtbDDGD53Zj23UFJ
tezBGu38pNvIvMOq0EglpA3/d7RwdC8zsN1+OO2FiJOHUcUPbxJxftCdcUYzpTXOKBi97+ZGO6ij
u+gTFOYbAWFuD6KZvLEOj41rfXhbRdkbsFOPZlKmp6gJAi/1tcckq94ooNn2hgYzzhkLNkaSMzeN
Crxripz2kw41jkIDhlsYmsbnUWDa2dv+9Bj7RQzrM+dYOHS4pUVQG0y1P7JqvxnyJfkPsrapAc7k
WWLftbOtf2hDrg1pH8CNj0pKQ9NCmE4KUtt1TkI5VjqPLFXr1aCynnILhZNYtP0u1rpH0MWflEFR
j03qKzugaM0bg34/2CK7LYzwE6h3nOtH0NelyXGkntoHkm7z+8axy3tsRrxSb76Ollud8N2rSbuV
NXlFsp+BQBDd1zl9oH0McgScGLyQdyNL6F6Nx4/D2H03I3ZxKxzLE7CX/pgnWe8ZafjGF8I4do75
3gy6npuHi8uvSI9z4qonFZ9ZhqP6KGz+vrSpV2T5pzoBlTmY+nSsyRWYNoS5qnWp7YNKOdtTEoGx
TbIbvwmbj3ZvfJ7rOQHPQO0hFy3gy979U3Mtn6Oclu+FzcSb5gR+O/xe2OEpS4QbYK0kXPJhUfTe
GMf6WyzyW0uPpm8QtZI7P9GDW02PnQNsQv/NUNTfSi3RubiZNdXWyXjMoqL/Xo9Fcpq5Yn6JUwN3
GDgPpwJi4vu0hjFn1oCyA0UFJWOYOmwM8YhOACVul8ofRXi853Df6VPYgqLT9rplPHK3yNBdIEvY
q/UJbtLZ8sUTsqecd0avVPW3gdKeWBlvgYU/1014r8XscWDnon1TAju26XWgde0RfvuPYMwTNtFs
2an6HdLezYF99QFqLqhTNX7QEbvgIsfCWuIGQIlReePP/aEM2qOLwfdx7JSHFDDXsesbkrKtDnky
8LAOAYmXdr8sdmCEOOzxOHHWPIzE/W6cKRe7TvwnzCku9ilytNAO0QdJE604au2UPEVRe59mDjNA
MKsChY6Aq/q1mvWPrIVfTSqpJ79z4fCFijg0VgcSi+stkNMsOrGPz9Q7k+AYBO4ubkrjwTVCCoFa
8BGyBUGSdvOdk1jvjRLjkWCa3mog7RB0KED1zNQc5yRJubJDPy8rLb/j7FYt9JoUE3bL75+jTp8o
cwIi0PQZ1PZYfXGi5hdyIvBkgWA6Co4MoIKD+9mHAAo6ad5DfoT7U5Xl2daJEZFbqGkHmUopkANM
lkJM0eYCeBNAoZ1RqBG1reZjGMwxmbz5gWvYcnTq4z36x5gdwJzeqY1xn7ZBvQsTapjWpJT7HCLE
jqz1h6IwtF3r60+LwvURXTkQnqaAhUOKbh9k4ZeA6ntERjsZwapXyj7i3nV0Esc5AVDP92aW/fSL
+Xl2rfRkBdFS8EkfcauuAISWQO0ScKyRCYnU9fGWhQZx0sQ8PrrJZO1Djk3PtTF3+1LpfaJrCg5G
RbnXrhPnhAZKeUdlDa19avWnsoZAT5EXCqGr301Bbd+BLBgolIXRSQUXyKo0fK+GwYdoNqaeIdrn
PkmfKtKJu56k2MLGj866Xn0rHPVjGHZQEodw3iPKmTKrKWVP6qKb0Xx0Wrs+2qKH6rMA9Uude3WW
cUjK5mdnQACCG16+Y1mkQm+qtTeDtNpXZUyKWfQZZ7S6nIWXZg0YYPiBrnFQJk4LuxGTBwArWho9
hrbKIIaGlf6Addl8JZOFH7namwHCqZN9B2eIFRB+pPYjYk3vD7Uh6sxTukrRDhP5qcLTK3Vxg+wV
FGec2m2pXZl57N8MQdghJZtEdghGZ6wYR8WoXc80u8J9ELhyjHeaVvfPg8/0/ZBYPXATPfVba1dY
ht+dqJNHDRUHdybUyJ9b5JtVQF+gP6LxOrkzIany+Z2pYUjF5dpSKmDirqtO3x14VL8u60KtyHbJ
dliTMo/jqJpwpbUZu7Nx7O/J2/k7+m3aEHrUFo2p13SPJNGuINV7eLug3CIVw5Izh+pYY9aR5NpP
APiQ7SmiuqWIZUXfOOyXP+q2mixyer6evZm1Lis95FrGt5e/eEVOSizyTy8kxAYjIKTJPXl+gQ0I
2y4bmzn8yKz+y2xMGzp7K/phQhLzUjhSJA5leK/KRcbx0fefdZI10S4NcHZGrz4hxrUK7Pnlj1rT
rpLkvYKwshOgqLMHzY3khZLOBzxA9PfXPV2S99JUY6A8W89e3lXWgSuPOKtqER0uP31tCkr6XpwG
1ECPLfpqMboFc6rCJyLZiWB8crzcxEr3yMZYae0WqgOwxCs0Nyt3ATwUnTNhHG7oUq/MKdkQS8m1
HEIcXMWwehvq3TkR5QH3iuOgGNcJ0skeWBRRUvS5shn9NuNH5VMT1B6UZ0M/VVFdXDeJZAcs4Msd
OAhn8urEIgcxmcpRpyqwoSS8EhKyA9aINodZqvHM4WwpdZtN4U0IVXggJqaDWWs+0iJVuTHga41J
QZ6Al4xwgZ28pjd9r1XhunQoI9xOQRCdMD7KSV31wVXqd8Zf696LFUXBtUqNMLU+BxUaJFpFvSl1
t5w1Xp9ahibFnl9EBhmLKjxXo2UDtfdR/3CM6Ngl7ftIcT9dDpDXYxDIze+LognEyIReE5yTGUYL
zPiw/ZJW2SAOsJa2xHhXGlElbU2n7Uwdj0DXQxSBNqoU/ZpkYXdkYkuB9PVAN1RJM1cbsgknBERB
Rj/vn1Ep53A9uvaXy720MhbqMtteDPSYQSwAwuN7vq2Zn8mT2QA1Yr1NDkMBX/AELpAy5+W21jpr
eYcXbbmV1SeOolJqhqWC4EtsLjpDBqhdoz9dbuL1IDHUpekXTWhGlmptOQTnUfXN6KfdJ1V5qxVl
Pnjcn8r2WOHj292MA85E17UohWWTBUlcub3vRUpFzgsBKG5BDeiaXW/oEGHVFJAuNzTQkMfLLa5N
CGkj7kdoqqEZK16TGMj4tE5P4SUz1Ea7atE0VGnnDesRphroCK/OOVvvhN2S/M1GEDMbDaxNBGkB
AC6v12Ws+Ig0ifZE3t09c24d75wYau11nSRFf2XqRTxO8EyaqsjJD07aIXb09KohQOHj92lmkpeB
3KLkJHHSTyDPsbcB+HiVaDUkgN8fPlPzG3QAZ6S3p+7RnAb31GSuvdH3r88e3ZWCkBxUYiU+hoGK
jbZm76ruuW01baNjtNeHVneXn78IQArXman6iyhrYGWfW1tB6KMsxp2bmMk+rKjFU4Yy7i3DRACr
1PS7Yk7dW5tL67l1IqQ6Rm5/SFh9qoNpYyosX/b3s7ouO9kYFdnyIHeyM+ahLsFp+8P3FnbnWwoe
1k/yY4m1cS1Y+3gpMp10Ghq3xoKxFBWlwcB33tiqJm5UHynIy/N6rQkpNvNAcZUBUcJzJtxsJ+C1
URhU9Q9BMDe/rmtCik4sGUOjZ+WkkooNY2tb+WmuUvU8dW63MSRrk1CKTl8fVIdiZ3we8rHvlqKR
APGHnJO+MctXxlw2s8nqzqzKkQaQoeuezd4yzgpmSfuyTszHlMuZd7mvVj5ENrVBChCZQyQSvDYB
9bAzC32g6qqS7t/oqZXxdqTFoND9CTZpE597JB7+5Cop7rvU1vBxzXJro7PW2lg68UXM4m5ZWgsV
AW5jjJYJN9r0AHfCnLjFWta3yz211sjy8xeN2HVgY+jpMyKQNpw9MsRxdNDtKcr2RgAJ43C5mbUB
WX7+ohlR2SA31TE+Gx1seDEgnodihnPlaEgBnlgiDYqxjs+mA2Gs7efiEQKN9jaNK+vzdR8gBbje
u3Afc5oYa/1bFSK3EFRi40631jlSZKfB0Fq6TWEhb5ryyRmdfqcKhBwvv/naCEtBPYyzQLrFitjL
K3tGTEjUNhlZ1CCR7NWghV9uZuUjZLOYOBDcqUolOlsq9KEd2Uj4cLliOFuG7Strh+wPg12rHcZg
Lc9+IL65zdxQrovvxTg+DP2ob2wVr0va67JDTGmHDopMVshXGA+zNvwE92/vNQAolaN9ahTwRkH8
Xijzh8u9tjI4thTjZUJZOwvJgXa9VYJF7zTjTqX49FWd0Aq+3MbayMghrpp6WkPkJj/u5nvEnqEE
1c6WSdDa05efv4jsUY8piw8BWdxCU85azs1uIpG40T9r4yFFdqDYWmChvXW25woodjFarbgFNyG+
t9RrnAfUuqK3FZDorxMJ0SreTU5jtxt5hLXBkWK+BRsE7oJbS6/p441e98rbduFz50Fsf7w8NsvJ
9JVDkC2FvmbUsIByJTyDaD/Wjv0TSw5wWFP7DYgo3I8YzJZAyf3KIJXWAuit82hiyXjGBxmUIfYW
n6jHkiy8/DUrc0F2qUEZz8DsgxlA3sW9MwMDf+beLx4vP/31S6Quu9SMfmUGVVkEZ3RtnkDHPpkN
ZS/qAZ/xCfuUU3673M7KsFvS3l5aY4uzFnkQNCOLQ9OSMFaBPh4Req42OmqtCSnssw5sq6OqXO/z
vChIDWf+Q1gpSEj4BcIZV7aytP4iNGsh9L6sG1ItqkrtZyqa5BhTxW4QzQX3e7m31sZciv9hbsve
oIDlmQhKQFGr7g3KMYfLD1/rJyn8UdThSpd3igfBP1ucIeGAk9KLJ//j5QbW3l7/vYsqRNet2KEB
vSmoIGtqfdOMyLdd93QputHnBlcTK64HkCy6N8ZZvamUvLluXbekYM7GIJ0LRL28rs2sk21OFvpG
dbbR9Ss9I9vTRJll4hOdB2ejLX45RVrsHUvbck5de7h0UdfjHtc6pVE8TChCr4QvtLPVPtq4qa/M
GlMKYKOqtbzzZ9cDfa2gx2pT5QUsCkcd+qANq/2q0TWlIMYafB5KJyeXQaWcAv4QwMgeuusOhaYU
vF2MeLcbF64HDB+lURSBsLvQ840k/1oXLQPzYmnQHHhFre+zANUVhwKzj9sRqbeKAnaYsy1sdNFa
M1L8AtzT+7BlnbMm+1fQA13WSw3dHTTGrxsDKX4Z2QZXdoTT6jhJdlqL+L7tO+mVry/Fb5THfaWU
WCXXljZ8TgRiILWJFvccGu3TdR8gBbE9t04axYbvob21qA+VnxpgLde9v+wzU5TmmNczD4fS9lFz
Sihu/rOIle+X331ldGWXGb/DiSdw0+Bczn5y06R6escZbD6P/RRetxfLNWl3gniFoJLvGd38Npzy
WyyZbtISBOnlT1hZiOSidOtQgDLgK6N7EyObjbZKChJZKa99vhTFlYHYW1OxO1bJaD7DYzDfofow
HK97eymKcyGAVYQW+0uNhxNw9+ocdnp8uPz0lQuXXFnOnGlAXY29UclRoyhThaJQaY8YKN7mgVZs
rERrIyBFsI5w1gBrgzlqxsVtGZYxoKFoGtUrR1iKYR0xfj3Lanb4PIlu/Ahg3gx6+roukqIXAhfX
H58tQIsMrIAGVLgm33rbsyLtRRBv5B5W4kyuKetIVypUrZdJpGK4U2opbNuFi39vcvXxNxaLlYGQ
K8sx0CCEtSLfS1kt9oPZmaRK7XFjmFcO73JVGXFguBjW0lOIPt2gyGC8rSK0DFGQBBvpJB8rzfE3
Fo2VS5VcXTYzobuTXfteGEfRoVSoxrqRodxAXkAXUcsHhLWM6Qif3tgIxJVQkSvOaBIVPcwc3wOD
+M40qDW1aXCCdvYErrS+biYbUrTblqsmcGF9T3ei6hh1WnRITeC8l6fy2vBLW7Wx2IvHIlS8vp2M
Q9xgM2mkrbFxJFt7uhTlBWpXRj+3PL0uoaZYmKX0KNtdVRbXDSnGM3uuS+SJuCbkIKk8Mso5wHag
8/HN5c75qzr9yj3dkAI9yBoR4unKPuT3qO25n1ogBEdXme/SYTqLLK8O5aB/mKb4VvXHX5dbXYkZ
fUmKvDikoYteQMD3FS/rgwK9e0SLFFy1kqA5xFkIpwWOpqHugU+M+saHriw1unQwB4Vropw7KF6o
9+0TyP/hrAqleqdltb/RxEqs6PLpHDOwmRSkC3sd062dCQ0cJQq/sb7ofM7DkM/1Rv+tVb305RVe
dqCDQH48c3ooVHw23lWTXidHDZjX9FSqVfbkK6LUbookLyG5DjbY3Ea3KhCtkcGGhEpa6h6nBLWw
d9iDCDRsrTBSD2jhWMN1Mf3Xm794Q7+d2qGwTdfLg7beZdoIIrSe29PlCbQympq0YoxTW5sUFbkI
oSOH1OKdGnW3cM6uu6LoS7MvXr5G3t6ZAsH8bAPxFfJ+lexVuy2eL7/9Ms1fiTldevtFW1nTitH1
2kA9ill8r22FAkX8AakSFM01/y1CJuWDEvXXZcp1aQkUOKL0oah8D7GM93M4PgDZexgqpE8vf9DK
IqhLiyCiCn1WoljuBW6N0K85pzA63C1D4pXB1qVFsMpUpwkMMC8jqndR77y1UuUtN+utBP/a86Ul
sNF1lOPs3vX8Kn3XadmN0ucn078OHqpr0mI3RK2TGU7COc3voB/36GLifAo5v0JQ8Kr+16TFzYIF
ObYFX+BozY9IZyJZ9cbxZqVzNGlRa9F4VbuOlUbxHeNoV6DRe5HnsHzdYGN2LovWK+GgSYtZ0WOy
56s5l9EhtD/A443Ohq24T3Y9fkcsfatYvrLpaFIQGAXEGzC0DtrbgQanrh+PZdVjO6AjqKbH6Gnp
KHFu7AUrESHj2eAf+ZWoS5KHJbahumFn39HNtzcOHWuDIkVEDIEEfXPX90wbjVPEM2aIuErh4bS2
dfBb+wApKHBTynPg7Y5XCqv8IHxLf4ScV3qXJ+zKWMgwNt2C1Y+MCEM+V0OwLzvINTCDG7K4QX9I
UD5Nd9Vkb5mOr3yMDGnLFFzHsp4QDCwLaOZYsgKmotiIvr/C7JUJLGPaUPOymyFIWc/VovlpDih+
3Qg1Gn/OCTWDUxxMTzqOiKgrRU+uUdn4Dob+pOxHd9JDz7XmHzY2MvU9BDUTPXHNcnaZJbr2MM+1
+SFqGkdsvOrKxFGlUIvT0ezKMXMwWVOiTwOeLe/dzGlI1Ddjfr48tmttLD9/sXnCGQUmGtm+l0UC
pw3RmQi6QSutlE1M0VoTyzi/aCKFtxEPc08oDxEaLW7wgHzVLz2IN47dKyuSKi0ViSPK2Zw0bj11
cOwXxiMJFEwW+v5tl12biJZhbwkqH2j/kOSwNSjjCOkXi/hztb88DGtzXlojeozbNC0DuUuqg7NE
FqgI/NrVu8tPXwtgeXnAz8L2y871FrtWU6lh2UHNR3AGVnLERQi5vufLLb3+HZorbZ+2g4cZPGLH
s23N+YYKaXvSy9B/f93TpZ2zE8WgWEjIekngPC/qdY+d74QfLj/89WmkycC6sheJmqEOg/UMJKJ8
uDcM/a5Lo9sBGvZVRy/Ygb+HQoMSu+IgbOzBM9ZPdteUb8a5Mz9e/oK1zpdi2ehDXVdjjl6ugSQ3
ZiLI3ZS+e7z89NfDWJOBclDuEHkoEcSJ/L79ZLS18k2fO+WuqhV0YK5rQwplJSpmqxlcxxuxT7gp
snzejWbRIZqEpuZ1TUin3yTzp7zITYdcWXprCgTQtPSLnVUbvbQ2BlIgD0JDSa4tXS+dLfsugNd4
45eJunFQWZujUiA7vVZXFrLeVGMScTsisfBmQCwYs6cJsAuJJHdjy18ZbBkhN8SUUW0FKxPMZ78h
EfRZUVH6LhCOujwKy3rw901Yk5FxXQoMy9ISVtOyxHEeGyvEEKIK1WYP4o3r7pvRiMwbxgeCqg/L
ANmjvCTXcLn5lVGSa/jo1AsUxxClLXROly4yiPdZ6ddP1z19WYZfbHjYqhpJHArbW1CYONDh6zwr
yRatZGUOyJg/GMekE2p0QQKEnHZZA5uZMlq+Q17hw0h68apvcKSVCt8ICCrK7HjktOpviGPMZ3Xu
p417yto3LNPuRQ9lowah1yEIEWe+CeIRbwecHl0k+XcBghEbo7zWyjL6L1qZerQhRUJVRQ/yx3pw
P7pZ9VD6KBKlAP+u6yd5xQqhges16WpUCSs8KJGwrREe3DjarMxTR1qs4PXOWu03LFZVMFICz/BW
saLn615dWqog8AxWpre21w9Zk+ynDLkLgB8Z2jLXNSCtVgEqd1kvOscLcQtDBR1H6jBL2g9XPV1G
+pV4iqEJXTlehwz7Pb5gqPz3KDtf93TpqEF2cwww83OxIy6iU4zE53FAp+W6WSPj+2a/bjrXYlzN
uk48qyl1T8WkaKPwsDLvZTQfrmaFVTuB4xW284QUOxbVtfsGJ6puDwHty3UdJIewaDhtpJXtVRi9
fdLK0Hg7dHDTLz99Zf+xpdCtDXIXZWxZnoU/7FtbD+uDAg4Sqya3vnKEpcjV1U4dSjVkhWscA0mU
YgyfrQxlnOtmvy3FLtR6LpqobHsOshUBfpo1utHgH+uN+b/WRVL44jip2SIgTYithfllxurujJ9x
cFMitvv2ulGQArgN2krAhWCrYe9934kIJm9RxQjPlVvI05UV7m9YPVu4kQOtzfP1osJzukERvC+3
Ms9rT18i5MUO0OesbM2yAxi4BXBx+Kqb6rQxvitRZkkBIIxpTOORm/OQISKKwJIe3kRa33kFNlBo
6GCBddUoWFIs4DiTzGrJR5DkPk+jfZzK6oubGd8vP36tj6Q4QC40S9tk5uqp1uNzhnw7BjeOXqcb
e/2yYr5y1LOkOGhmDL+VmNyUhYSUooj7wRl/VHP6hZr1OYV8W7nalQcvKSQ0zDuBlSI6BxoTsXhD
qdN0h6G2ql45FFJAYO0DIwEPO6/Cn2/Xh5k3ac4RK8zrFlUZ7SZGIx+6ySYakNrDmchtQUVVpSOS
jQ9YGWxT2ta6BFfftnY4eNl9jgClau9DF4eQy1NpZUmSEW+JAUrGQUHMo9gd4sKUfJ5U85O9uO5c
bmAl5mSsW2N0cVmNnH0NW+CN3vQoaVq3RWsZN8qkbuw9a30kBTa69amWtOSr2hnxTIER3F71HbHx
CX8lyl+JB1MKZ3/AUQNfYQqPiRsGeMWZfuONgY0/uqWhLHqHplZxD2jZFtzonDbc5VVqPZelq9S/
oDfon4Oh7MqzLxy87EHC/ECkx9UWae/sOp6MJkM94P0OLTLpi1rYgA9FJhxc0Mdh2OI3rHSxDPKY
EmEh5hubpIkSkisOiplfOuS31OPlebI2EY3f1/0q63D+QijVywt4qQeb8et2LXYj3a5CUPY6tqRm
SkubWWrzCKWLdEXeNx99Q++/ZPNgPV/3EdJq5tTkfoNAJ1ar8IEpQ8LOiO5CtLQvP39lEExpMWum
SbHwQXY8FR00j87Jnhu/39JvWHm6DPpzNG7WKnghLzQq4e5dNw4GJBUxcd0IpLUGpKUs6iwdn7+K
XFoVuj85GE4fnNzoP17unJUZJCP+0tge5gnLIhzenfLWGCoVo+4MeKHvWNddsWXQn28HOvyEkHSd
j8kzhB6A2bsqiUxnYzle66Hl216cfiadmpwLZ98rkM307BEjpBxBsY3+X+uhpdUXTw8qG8P2DlBt
kbT7JMBgpe4XYPPG45dkySvLpAz7c9VU72w1Nz2tmG8sH/3eMNU9u65usY8PDmE5XHfIFVIQGyFO
Lb2vmB60+cHLkC07JkKoj42JYNx1k0mK5GyIcQBKa7b1Ie0/mr2iJSirV269YwFRPl9uxF3pMCmc
02a2jTAcsDYqc/NmmAzxU8e7WUWN0j5ifA+XengPs8vfDUUWny43ujLFZDwdJlFgURwaVe2R4qyB
U46hIOd3+ekrnyQj6CpRiVFfoGat9uyn893sYvoaktruUTKklmpzta21TYzmyoyW4XPppMdTU9Ac
Ao8jyq3toDwGCOVmu6yyxcaqvtZjUtjMXe2QW4CMgYp8f8KQqz5j4jl8vdxjK9JTeGr9HpUOZWCB
j7flFVO3w/3rNA1I3KXfJmTUMbjaOZ24a/XyZq5Rh0XdmbLWdTB1RLp+bzqbucYNsb00PWlUCfDH
GjSckNum9q+cblIgWVOUlrUjLM8FwkKq0MDAz603Vpy14ZcCKGqNCk1TTXgIP1c46zjNHs3vdMem
8nR5dFbms4ykK8dCTG1uWp5h+rsqSE++geca0u7nWFexsBgf3Nk5RMZWCmJtNsg4Og6Oi70rOUny
V1gApomaF0fMWspyZ2AmHeNjnWA+l5SxOx+dsi7G/eTP8OUsNSs+Lq6hkM4G1Z+ugmppMugOj+Uo
g2lPytEC3BfHCFNy9cyumx0yzg7jBweUXGh51VCf2OieE9FspNRWolbGmEErdvvZJFeaWiMCxm6K
8QbWdBsv/hc46pXNTsaYWWpeTWLmKAaHzemODlZnwZcoKBBwcYqorXZdpGhPiCjWys63he/f9FFu
DzsVlyV7p1iKijGSE2vmIZobXTvVoeskXhLpZnuLqPb4HUVo+6DoeH75LS6+M6fUYj9EVmwdL0/t
leCRQWt1BKBMwY7cK+rqjD/IM8p6IfZn5tZcXhsBaXVBwk613FgsDXQ/NIZ5R07kOoKQJoPWkiVV
F8yWic5Rc8bC40c2B+9dzflxuXPW3l1aWVK7NVS35lrfO2YDb7ceEBtWt4jV1usbvwxZIwuIGVRd
W57qhO0jyaEk3I1NYxyKJiyOOD24G9N05TNk4JoZNTESsDYnpV7o3yuqj+o+MQLm5OVu+uuNXwkD
Gb4GTxRMLFIWXqBXbXxUzLxL9xqIzg8aaikP2ZhO4i7NsL38pNRRHKCpr+cPscXKhZnXIq1iAtKZ
dmEwOQr+MR2yx2nl9LjzlGHm7IyYI/GhVuPG2vXJNGwRnNZGYPn5i6OwEupBJHzT9No2wug4fV6m
jx30FY5c/cZZaK3zl8B70cYY+PMc5brtJRCDsKl0Lb3bC11plY3tb62B5ecvGiiM3gW4Sb66aYXg
UmWLmzTUjY2tb+3p0rkEV1vU0U3V9GZSi+fMcDG11DGd3Jg6a4+XVgccS122uuW2qcbBDwSlyWmR
S1a3VB9WljdZlM5mKrX9MJrsWcLeDdWCH0htd6f52DBfnv1rnyAtEoiWwzeyWox6Q84hO2Q78y9h
6SfXlRJlEN9k4yuaNC0DkAXVjYHp+d622nwDFbry8jJmrxR1r45tY0JgM9rbeWyxzgjG60jAmgzZ
w88kxYTEQThcE+HBV1zz4My4I1/u+JWxlWF2TtNXRZszdwzk+sJDYMdZsNMx9gpuE7Ozfl3Xihy/
E9ZtzUC9rNOr/r0IbPWdrU/RD4Tugvx4uY0l9fHK+qkuo/MihPOsA8yNe5NX1/Y3DnOpvkvUAhvG
Ge86Tnah+bNzg+hzZw9av9Hm2shLgQ0YjjI7ezMuAmFY7TM8ZROOzLX4efmbVtZWGXen9BVWcQOV
wJbLprOrO/yW92Ke3T8tuxAfJkAKz5dbWkbitd6TLhfQarkrhTVJySRqHyJONF9xpNXf+YmVXxmE
UownpmX7ValTE1TwnzDJ6VFa05KNiubrH4BlsTT8TtlMmarzAUOOVWjYD/4D4mbOV4ez/sZC+/oU
U2VtO+gnEb68nPMwR7EhslvB/CssdCGQ60ed+ibAowol+5oXwRtMwbj18uC8Pg1UGZ2XOjGGlsnE
8hWIRwunnza1DzObIufhONhYCV6fy6oMz1NI7mHjPJBzsjT30cg6cSpTcwvOu/b0ZdheRKcrRMZM
5gQ7dxiYOyLQzl1o/lvx9z9/jP8V/Cye/vdEbf713/z5Bz5IdRSErfTHf72JftRFU/xq/3v5tf/7
z37/pX99KDL+K/+T336DB/+74cO39ttvfzjiCNpOb7uf9fTuJ65c7V9P5xWXf/n/+5f/8fOvp3yY
yp///ONH0eXt8jT0qPM//v1XN3/+84+FYvifLx//7797+Jbxa7uu/Z//42///ue3pv3nH67+D6yC
LOGqAjiRZi7Fx+Hn8jeO8w/bdFSdkoqhCkCjjEZe1G34zz905x+461B01lVVc3H54Jeaovvrr6x/
WK6z/MdyNEuoPO//vNdvI/P/Ruo/8i57KiKM2HmwvcT735caVUhLTeDnvhhbUz+jGjDhh6yWPd6C
SpWdoQrUtz0QWhzfuxojVseEjoJhFFj4XWRkWvsxwj/92QlVGw/OpjB/tdGoP/sTcjSY4xpdA7tg
MDFIy/oU01K7x/1n5rH4Oamp+2UEqoEvW229w5JLfVNQEsQCLXPjJxebl/AshOaq2ObB69wZnRL8
SjBLw8COhT64V8RAjhq3Nq3cUTVotZ1NNtbcB3kkCMc0LnFSclClw4DDXIot84SHvZMmAwYFGHX6
97UCp+ZoR2H0UQtifAWg4JVHZUZbbt/gdGQecEbpSzhoQ6vi+VSNzcFwU25lec8OPVv5m1Ab06+9
FUzAN4V7rw96dM4mDA+xUZi7cKfh2PN9SFL3EddIzBnCdGh3mh137q51MKeo0N4g8wrhL9hVWlb8
zCIluZ8Lt8bBpIwSL42U4pyrhvu1yZXmZ25YwRuLq8NDUBjuO1tL049+r+PoXQ0Y+AojxkagdOz8
cTbx19oNTtR7hoUnbeb01ac2Vc3bKo3r/0XdeS1JjpxZ+onQBleA+y1U6IiMFJXiBpaZVQmHcmj5
9Hui2EN215Ds4dpe7Bitb5jdIRCA/+r85wMrqHCy+6JamzczzMM9gvL8aCcK+FhbChcsNaf5cHTt
fOe8GODaTGTrS1WBEYeS5R4QgoFAHTFld2svQA1XlDcXdPV54FrSBs0zhcm6Aap5B+SF1XnAnswO
KOGt+ESqDYL0kgFq0DoAFlXY2ISDI1yMdKaWsFsJ2bkOMMdwp7VMFhBJgDwDsWGP9VUDFktp4Uta
Alkp/G9kPAUgB2HtI0nhR3rM2FjMgQ0TdsdXM+gFJXL9r3xpyy5IGxhQbnVOY0wIuNM/97Yl8i2Q
dvHiJ3FBuL/qhl1s1LFjMJbjYsHdorbf+4K60hPgHmJ5Gt6ZB6NLclLGLlI4pYt5f1u3VeAu1rBH
kklauBGw3NYrIM/8MVWOtW7AAQLIp6jmbk8sknxZLYaqZbBQRfvIajLS+50oGQ15Q3UauvgNwbEC
Vm3M4SHntS2sdH2b3e7kARMgEFtpcS1E6t4DVCiBvgGAtfNSQfiegxy6a7A0Vu9uqpktRAfpDo4L
qz9UVP8oMbAefSyTjJ8tsq9nJlU5An+dinACErUPmerHl5gN8xKoijD7BS3nxNmAXQQ8hWNX/ftU
gGENJtsi3TAWFnDnSxy3F5QiAEVXMbmxlXRNc2jLh/kTOKZi58gVXk5dbxV3sliHHbwH6snTVQLy
qF3HCVadRHUBrsS6cjHCBHMC8gQojoSHdO6SU+3Afscbsglz8IUlw1aZie1GOIzDo6gF6jZlCXnr
ZVb1/lSuKQ1rW7AGIFobCDRDl+OYzzDJKOqhP0nbrXO/0AStm7InKkSHWgsAX+skwADG7BjGVHd9
kS0nLGbTwi/MjUAy6Di/V27fJL47T/wgy7IHB4+V4phZpaN8IwoZNatZ7nQGLIsv7bp6gx8FeBm0
GcqrY6VoKKwOPsxkikjZvbUj1tiC62JkeoDQ2D3bckkvC/oPY0CUBjgxjZf7qqNPNDn1sotfKgzp
n2qJ53MsnRnH4ZyTzQjo84+foes/it7/PC7/KZBvflS34Nf9Lwje9CZi+dfR++G9rN7/GOx//vt/
i94Wcclv3BaSUlcwhWiLIP238I0/0d+kjc4W53jYb3/8e/y2CPsNAzp2C98c8du5LQ/+HsAtwn+z
XYdLZFtScJc57D+J4OKnucw/IrhAVsGpTWGlQAlwYFT+ktTBtTQbbXslj5PWAMai61ZP4kQVTtIV
gA2icm9l3wpuXWrUeV5cFldeoTM9uOd57U+r2EobfINxfRhyMWHQxD47q9/I+i23Z68BL6heu41T
a5zj+RM4z2cwM3/gih0VJz7Pk6hwmrPbhdOY7JYJOnmAsDrvBhjE6Qfynhtvdd3gEwCUPtXg0+Tb
qii2oFp71YK4WBhA6mBm2LIjqTx3Gs5A64ZJXgarbV005Sds2x7Qdu540DNxpqW+azADr3LVeNRi
G9kSkJvsB9tkHi5UkGQO/GFBt00aLLn7sYvV4kl0Dejc6UdR55e5fqkr4jtCgG/JYCFMD3BZvqJk
CObGCteBPuTLEFL6AivHMLlx2Kei9UWcf5pOLt5SUr9r8msi8BfLlY+OtTwAoH1fzQQbbASOsc0O
sMgdcFiDZ/EVBFTwvRZwmXX1DdvVn4jgH/VDX5ZBq8lDyZ1HI8rtSuxnJ20YCE0AIac4i+LXciCH
acT7lI71ZeBR6M3KepEGF67iJzTevcU2J6uxP+Hkfi1yfhpGvu+N/Ulzfq+yfcOyq3bJHrOOb5ak
p57HWwdJS2Pu7W1dFgfU5/tJ9rh01rYx6hTfMcHPsBKN9FJ+g5tDZEi8VUgN3Q4/VZu+EsD4HBnk
1RBhTfwe98Cu7BGL+xJL1pMoEKeVhZmObKF9szwag06eOazxnKo7GlIAeVQELRDfiyYnNy2DWiSB
3eiDKePLstLPWeAXcfwa99eaXZdyekzarQawzobPC5iy78hFv5iRj6tcn81I99OMppiV5R+i/myY
5Y8DaFXaBI3pf9hx7puC38y9AINpxwBGDsHcy0D1eVibxrcUeaGgVXoVqwBqgvkOsB9B28gvi669
x+AC1mRiV83pFb9DX7cv6kbpxhhgj1oQFq+2hm0bJ4eWaxz2y4M9HWa4vnoTWKgeIEzMg13mAZv7
EeCIiCIpRiYglD4OTfq8VPEha5jwcyeD72neATiev9S5+yVj/dqMVtin7lMKBjBrygUMueUTiMVv
Sdvety1+bNE/OIOOYK/yZfc2wFTboqo/R8GR+ppvumIBOmNnJzuXWX6N4cnclvwVWy7Ib9WC7NPa
ZlUczppEY7J+gte3GzCt10u7UWIIiwUMPSdBDPyAonGvhzh0rDiER9dnsrADDpcfjgRj1LgEcQzE
q8alEWlB5aqtOKjk8rCW8CXl3b3dkAOqAhch0Xi21e5bxs9FDR9hSKxlB4mR2chOR5R0m8lKr5PE
5eClfef2Hjjz23h9ySsR5SV2ctBmz6G4t/L10wAE6gGdfShrJA5jPb25szykjF06Mr/NlO+Rw6W3
yuYIm0kPLmavRVFtSgqQY8qey5TtCY8fNfJ+r8pbHCCJCuzOwtRLP5lZkYAx/TppC7XIuC3wDNqL
/MqS9IO3XQTmyUuLrNVzsf4yG/e11HPjV5m7gf8+WKMGDwXJcBLHS3yxVjwG4ygvqSmv6ZK9Tqn9
PNBpSwoKuwi9kfP8lvb6dcWlymwLbBMwCGFZW2GTNDm4Ez2CenBYDmUFBHpqvw0AuUMj96Md8Dbc
BRwr91SMT5O6dL+AwlZ3njUmoLbm22VydyPPrgnNgxinMaqpr4mCCVzlpyXjjWdV7LMUzf2apa+m
bKMcMDk01NAnGp7sVuxU3W+Gih3GwT6Oq4elflDj8SymOrIFicBHb4DjjqF55c45Lckx6/RmTnvf
QfaJa1N9q/r4Mo67hoNin+m28EFByzzo3SELoGFRz36bsGMMfs884vLCBQk+CI9VXz5q63vd4fVL
JL/uY+fg0cpI/JjP/SYR3Tmv+wDDlZ225A6u7QG23YJBksPtP4WWZijDcuzOt6elieenAQUSkcvb
kiVRtWavdu6eaRtv7Uzs7XS8pBRp1vC2KjzU6H6ETr4+T5NzcqU8G2AAsLKKnBEG2wG/rqT8huWb
+6nBAbnwvWrlxbX5SQ4k0ihXugrF6mgo0IvWtnNtXJQSAmrEgYREVq1OZX9IgYes4/hB4oi4dasG
uj40FkprBw9pJqu9jdS1Ls52Lx/5QvdxnmFb0Dm/gOMWdTnfknR9WzQ7YhXyMvdt2MbpNSusiz0O
jd/Q6/RVgZlSl1/QX31VrvWY9O4OXp8bu3F3RdluLJBIl3I3GMsXOMqrpNt0NjvErLkfSXfEewtE
e1BAN12H33KCrAvKZjxAt29MzbdKR31XXJwCF3Jgx2Zhp6HjRzMVwbrIiyJDAP+p8A9J2u+tjD+2
Ln5Rr/6e90hBlXLgQa1+bfiv1VRn4PmRRxAe93brPkEPtjXw2mZYLBa820HnAjr2uj/OSGvABDs6
Xe+L2gEUAwfe+lf7Vz8n8L8mYgQbtUIxhW7OrxuF0Cs4uMKaPI5jd5G12PeDFY5WGYyD891S7GR0
4juLHeHJuJfue/MJf8BIAJdc9khCbJxS2jrmc3sxeGwmIp+qagwZ4IPE3EOphxK2+otZmCP/3P+5
XUXoIIUABI4ppUDP+3NLMG6mmToai3uJLC5NXTzD7shri6NVTK993JeY41ZHoZMcsxoKSyx/YuR+
WIAkb3AOUHOByeQlr/hmES1Y0kXYmGHXVWxn8ilaY0Dn4nwj6BymaxY4NfVSk4Rth7yT6esAhkba
mMek2wuUY03/jDNVYo3KxZGJmLhZV+Fppw1r8BDzvZFJaMDPJT9iCPFI0QdK0QDI5iCjy66J8avm
l2LCBXfFNsVHzjRylmwNAAEPZY+D47ym0q+dISoUlj2TIqAwdzPZ5KF23aZWtq8bve818Hj9vMnr
IYwr90isJ92hwIUxgWUlV2UPkUDWADHuRee7FV7bNkUaU+j71gCqbdMT4DdHbH6Eo8vQIVKPUgvk
FUWQETytc7ez1wLdHth0IgrxsrpL1Bhl9XrXND/gZnVNIJWj691ofoAlX3suqHlIOWFTbW4wO/vY
JeZuqVsU++kVyr5r1zS7CY2wUT2043ywbXzayW7CPhe4/PTO0rafURyr/fSRO4DuQrf+LtJ3PsdH
x9L+CoW3hZiKJUVPYkWL5uMOhc9zA7FG90Fk/z1LTe5N03huCnAwsrABaP7mHZJBHkIY+MR8bI/4
nAfaLIjixdVKmkucrgG8HV6bOA+ynJ2EuwSjQ/er4X4/JftiHkOUwV5s9xdk8dXwSMy+UPLR1dZD
2y8btrgBCHsX5t5+dzzQyqk9nHj73CQvfIURsrIfU+k8jDp5nsdkj73t+6YQaDZ2O9zAkQs9U5/y
U9okj/MzjbUGMNN9JLl1JMx9dJflk7lg/XY+7Q3UXFWbAHM5Rjrm266+zymKfV0E3S3WVHA7rdjR
LuOnIRvv8v4lHW2vWEzUquFDrR9oqjz1Cndxi8sIP4tvUBptJ2T2UqDx1nsNXR4KBzNPaX8u7cVt
5BNIT0Vf48KQPUVWRQrku7spFVHfzGf4NR51LB+JWwTjWN6hRxJhMHin2/Iu43UE3a4HRBVqq6eV
Mr8R2UkrPwY+d2nVcSXWEcdRcEsgCyu5JXSXKsmv0wrDOVueqa3uVTqCGt/vJtRKFjcVdGAwShrY
3inbncvf1gIAZ1Zsez2d27EMpEKWmmFTbcnxojY71WXUVzagw+LUkKhzij0aJIdOLRuxgi24sO1i
ocE1oz2rrRB1D8Y106an8luVjsDoAaP8iEhmGWd/W03D3xx0exYjfCnXAHaPR8PqdwyNA9yi5zgu
YLl5a3ceADrdF1V5TPNhy340Mvcd8mArD9SLXc4gaNvns7rXq0HGVGxv/5A8x526lWUCyzjwflak
lEs1b9fJ2rsKzSh4RNEBdAOwZJdR+KvVHsqlvuQiMBW+ev423YCmZIxuX4WM0zlbfkrhtzFbzlCg
XG8HwFAUAbwin3ilgm4gYHkLDxCO2bt9l4QpMK/ZKSWzl8QXQOZPxC6P0Pt9v73mWH/ZQ7IBH+gR
OAq/X0loi/K9WfrD4kI6YjoIKAsOeI/dVF6G5HxwBpCJikg0zaVA8o5n/SSc+h3rO8fMfoQ16UXb
l9xuDi41QcXL1uvqjCKxmD6mFUyoOD+2XfZhvByA98p6d2h/0CjP52TCixZbd6reR3Yw0nzENL0f
lY9l0R+l5NsB9WXezeduTe/7hJ4wCN332bKnyxqCM79fVXtBpPRylforTrvcTr7GpUWS9UDUGHag
B0vkX9rwPQFcLat0uKbLJhOo9hjozqgJZV0Eiufbn3dwUgYDXHhK/BREZle/XL9AQQanHWbcHbqg
qNDyi4j1flmXzST4duwAIlzkY2vhyhZlgB58kNp6b9wxQi1/yefMeOyCKe63ubAwVpijTlXvs8NP
hubHjAyHuOAn7ULbm1jqIVuTe1Z1OwlrNzW0u5LOG8pJ5LTEtzMddoN8aqR6EALPHvjUYx7MbfEC
edseAJ7ISqxHfstm4xJGeiedWA9Q7GD5XD0LNhwyHGh62YDxvZ3m+Vw0yf0wlwC2zlsYlx1vqWs7
6FCSwQd7O4SEOqRs8NnETySFcc50iMF0xuGW3UlWebOsnIDkmV9qnNuzzl8cRU91nWywZ7rLxvWc
4nS0MvI5FPLJELFdGfnEntGRO6jOCw04XNYCXwytkpX1FzR79gtpZ2/8KLDz79GsPMJYYOuO8c7F
+pNqkLeAV71MFe7O5ZROrN0k8eTV2roKNp/1oB7x9veJ7A7xjN8eAdHOcCujN1HqJEIze5flKDbw
QtlSbkVWbjG3iONDzqzg9psVYBhNuO+W72WabEZY3TkxMipuhc66YMzBt2ldBtyJwzxNTm2JGpWO
sCF/AMw5qtfhwBnfChCT5a3y63kIQsuTSmiKrtZ4MrE6jJMPZeIBeLA3BRzWROUB42O/K+OjXPNv
QBw5zhS2E4DqRY4TqD5PMQE5JrvC2EZ7/JQT+aW59UW4fJ9m88Lrft+rLy7TbQ++8nBD/MriuSjY
ZqlZaMnpgO3Nd7v2Zc4fIPdA4ELtBjsooPnYW9KVF8xeQyXSTZI1351qe+3VwD3W1y9tgp4WAkBR
FwdTJP6ylhdmMCYZapbCc1XjOzuHMWGo4pvvyuiIj2SH3n4kECvc9NtA8+eeLhX+XR9y5m3b4YVl
geSHYUUeUZ3O+OkhPJeYR3mdYz3aC8DQVpRjd8nN3ZCS+qBq6yu3xLtmzyKXHy7JAlolkdvfUkmJ
doh7mKAB8bKq+w796l/ZB/55Ev9fuauUzL39j/+6ZQ5LdZG4oO8+sj45DW22r1B6gRdzgV5v+xfV
xp+XQPBejoB5vasUQ+VOxK/zUugaur4rXeTJOLbkjDaG6a8jVL4GFHeOQRKUynvkgodpag6JfQOT
dlgcGSLMLOyF7+TQXmp3uv/3H+unfPpPNcftYzECH1+XIYH/tQgaiBmNoWJ+pMXDjDiTQlEdi2c4
qPf9FfUx7pG3vIko9DgvXfOGv8JpyUuGftdXYIIem+lqpUjHkJwn3RpMLWSJS4xCvPaLDe5C3+jP
nx/5//V84X8mIPhfNIW4Lab86yEEVEPmR/rHKcTt3//bEIIQ8RsTCov6GPTdFAR/n0GQn7ME4trY
KFawuroZaf4uIRC/2RxVncIfOKGS36Syv08gMH/A1FHibvm7JOE/kBD8UofjfRkGHZQxxhUkC5Lf
xCZ/EJWstWVrDgrszrjvmVtECVk+SrdwPLEg30kdOFfamePZS+VTtzjMiID2oOxNUcQYMaJHu671
eVHZf7Z/8vNzudBJ4KtCJgGZxU0/9IfP5SqrWpRtF7ucqE9nRM+K9stHMZY0KNKg3SZVBUodk0Hr
6iRI53ozNH8lg/vzCfXfP8Mv1bUFO0qyNEuxg4Nx66ucAtMlryTvmA9Housf7ph/0hH58xH1397s
p9TjD194IIsu8pYUO+xgfcx1czad9a7NDrC/70XqPP37d/snX40BLKooUJg4F389EMtCw8gqTuF+
2pmDYubA0DAEE4KgDf9XQN5fWit/u8cgUMfwhrocaplfZlxNlzFbl0O5A0LjWcMyi870WFaxihCK
AhTsVwqA6lTP+3gCKArttBk3XHEs8+7TyewOhKcE8xvraxTZs6AYrxIAxG9h7Xsrv9SI0FzLBO1w
yr5RlsXev79W4uc5/I9z+vYF0Hjk1HEQP/C8/Npmqa1+TrRQ6Okqu9pVbAhJz7Tf9C3DlAxNcCHG
oF5qtCqXMMb3q7tdPvRZICqII0a4X5zLKQ/RAcqxNDHfiSzVBwBLsmMn8hovoZ6Qtk6Y3OfIhtpV
om/seAxWeFEmxyQweLPRtEgvmvk6TGkHDU9Wo2GLnGxmMUK/SL11RnEgMIu7ctQ3qOaamaGz4LIu
jFkGZ2aKdvvcYDRk599Sri6G4hWJHV8RhwOFZfC5ReFq8v51ls62r868A7e+SPrj0LUYeZTrM6+g
SqhGMfncdJBRJKQ5VERXGGzMe6MXTO0Ire+mFT7fQ2lYVE1tkBTo2S4pqE1mhVWmWjpf1W4Clf24
mYU81sOyoJKt39EBjpGddG92XG1HaGG2Dim/c0mzqInrt1Xz2hvQtPVvO+1xMt1b+DGgLWoXURy5
MN9zgM4i7rRvlVV30aTX2ZclekVTyc4FgWguTy19VPlroWFVhD5KZI8SCTEj6O4wz6prfcHaVgXg
X4atcmoeeE1xujgV96y12fPcbGFa82qbdScTbKalPLQWoH+KpXuB4qX1cJssPhctMl+eRbVIMXwR
Yo1mdzuWqoP5eUwjRAuMNesnWc2DbxN9mmVJ/MKyhg2Dz/69XcPhlTXUs/s46J2h/uYO4xCsqTN7
nYsuR2lJBfGiS711HL2huxda3qaOCkZow+zT9mgGFR+aKn9t5xHpJVzkZfzNTOlXi24UdAjfdduc
oYqyCxvAnOem6adosac3+CvBwFOW40lgu3COMQicHZtDcHEP0A4kmYNyfeggsGiMTJXRPGoBrMQW
B8fQJJ7Cuuu9bJAYKQlkMWVTDIGbzaF00mddj4vfm+kNA4/bjl//klVkwBVT3/GdMIkVZQargjrz
ZwrZ0ZSzx+nLFb0OSpNi5pPRfariGQKLFJ7QmgclHx7zrr7K1koCPq/fnawyIaET82febtsiavv9
0IE/h07slthGoplPOJ4tLOUhZzzGeAhuMa/B4KKppo8SxywrMadZxdNYm9B0cKHonsqiIrj7yzeH
6xcEhLNERyuxau7XDFRs282U5zYdWNwKo6Qsfcdm3nNGpg/YYyARqx8TvaKEXUPTesgC+oNtjmOL
sWZepxKaprgKOKzADxCOXhjAjQEXsgt5iw80DOWxUFV9Gprp8WinNr+r4+cp1cVDQ8k5rUcMyO2G
hnZP3+He98xLasF1GlMk1UDbuozY8UL3wzH8aW1XCyWdem5wFTzWSYjKioc0gQyHccwDJlSxtdNs
XHglLbgLWT5cbDhMBhj2jH4KtR3KJXYsSLZA5DVjLdN9hs1i0FnDHFRtzHeka30rB5Ji0dJ+Wfh3
u3vRxhWvxGVWNI55KExHQkws51c280DB/8QkKTrIaJFLABL9Son2nOa1bxviRoM7tjtIq7JtMgKL
tHIoA1Q79vt0FEhJbh0KgUVRi5Rvol9PTrvuajWQ16kwZ55OuFvTWp/AhMfPjd8V7RessRvYG20M
gTQXKypn24mHTa9o49tT0jz1IRywI9MP6RmKKBNoMOAilWeQ7lnJtivs0YO5ur3r07LErK2OQ9jp
+XFNcWRMdn2nq6rf5cn0uRrRnGOqq+gWjxgZvxRL7INMaJQS/nMkeNcZTJMVSdVWSr2H4ZazT1I8
cHVGHD8hMQ8cGP57usXefZcvXwiFqV8njIdZLjCusxhHP5WRoC2641rWyEroJLFv2eiAMCu0UquM
BESZ6AbloOHiTPOdsrkCsDMH2igZFk32VfJdK2MrEMyUBybLJQCWDrtfqXVimdk65SmmWXNvZ5l9
KvL13Ym7BzlTzyzLeGRCeGANaaiq1yEgvRsWxYHpkkNh6DyBlKV20tQ+BmuO18XKPaPGRJvKM5bI
vInF17gaC5w34NC26RwUXTMHmdNLX6N1ZNX0m7FgQ2ZbnQyc0biQ8mqEn8qBivGsUi72w2IdWK66
YIAaw0+NuNJ0uXfGpIvQWWqr9cXMaDvnWdZhtsHumw5TzJhABzDTj166o2cy0fnF2D/YGUa+pMeo
tHoxdX1B2FKbBppCd4idQzbNu4q6O3R5LyqZTMA6TFcmHl8lOl60Tos7u1JIQTCmlnFdH0mBuVW3
WGjIOMoz60gD+JxjIqQxGMxjgm4cL2evauYXGZsXUdUzFBj1vuq6yOBXr2oWpC5EaGkHS7ECOeG4
Hjnvc39opPbd9aVzMrB2kTH2NQJGwrUdWMbj1kjDTraITo37XCdfK9VlKGb1XtYGZ/16iadR7Ow2
P8QriXj2uwQN+rF/rkpmv3AqbukSl1DYE8Eoc3Ci/ZLv1U1TzGqocjwJ0Iv2djkiWsT3aUaiuDD0
Kvqq80D+xiCXorfO5YuEsgaaOXrGmOrSV0kJs4ZRnwZ4n8MYa/AnmAR4ZWnys2hkiDbXaweX3buG
uw8x7nSwi1CeyKU7jos6uEtbe5wmiLbdglsFcp6tSzAkr5mqosoaIxgxB9rVoMhC5tAaG8S7JYlw
o4RETJMXx+6DWZJt1S0HgocJw68dVi2mLRx9F89Nu2cX5iehHprvbvUSZwuFwXyBVimz00PujMfF
xVDTJRo5SIOBLRrvssG6wYwUH0Ym+pn3SSCn9GOxrMlLel0HOK7umIGWKKm2sSPCMoOCw5Y/ik4M
Hk5NBN02xAD9RYxDh6lieR7KwXem/J5hiqdmTOYxE3iXtDhhH5ofm4wjBdSxh8659nk33Vl1WPF4
r4bc2kFgumIWhUWbdJKfTS7ci+XWkz+UW6xjnvpbJE6r9KLLFTrmNNsOK4Rklj1jTFe/CRjDi8Rs
BquZo2WeEHCkFU4VdLuZlfoWT5tAlvzLmdp7LdUMFddySCqAmgkU04nd1Vvkq3cVRBLe2PAAd8sp
KZCQoauFDp84sbhsIrnMkApXiz81fPCg7eMQklohpsQyfrXK8e32NnnND6NYvdIeto6LLLusN7VE
24ypT4SLFd2U7A1ar7epbzZ5j3KxvJQDBhkllMNeESNtIvgGwZgdxJC8xLO9FX16Bqvhha2YkHYY
i6IdhRkhes8i/77q1dN02EvSb6zWeTZpc+4we/UaPXdhMrrXQjnbjpZP2oEOJb4DHaP1KugMvZaL
a++OG7VA0dCWy8e0IDnEQA9LgBi1T1B4Yyw/QVIBValHl+xtHaEIyYsD9KlPdtx9QOieRdhc/qCu
OScJnoh4dAsPj/e2ycAkEpaEZjuGBqEZL7na1ygFqgFOF3n1iarJ3TnaTT3Evw82ZBhaxMYHdQ2/
NsYH5YpVVwwoFwKBNoyOoLlV/EcmHGT0GlFELIMfz+ME3e5njh8PSJP2PFXto7UOkPKPZR+AXrxz
qvXerBWUD27ZR315xx2nDdDItH3ddVcxzgvwYvO4aRwMKZuseLKSZyQAFIL+I+rEbVdhUorlCoza
M+FXju79IqHCL6f0Dqmpg18ZH3SC93vSOXcLRM4+zC+MR7v4WzW5MbT+zilW2Xnu8K3SOon9QqgX
23LvV10WPsWENrjNS6D7QYdcdg+F7O6RuQ/HAuJs/N/TQS4ixbzCeitseGoJ+sM06ReD0ZGPEZz2
68y85sO5y6E/Q7alvZy3O9sGENLtT5Uz6Wi4KcSgVqy9uVRQoNXph1ui28xrdmfQQ+FqCDqUJfPo
PK43UD2zUfyZwrcV36PVkEbxWKOYMXuAfVA39Pc1b5sAC5IgUI75Z+dOG9EoEf6sc/+j3t7/rHH3
P1AY/8sXun2cv28U/f+xH0RubOR/3d07vRfvXfonkfHP/+K/+nvqN+oi5EEZJLDYc+ug/U1jrNRv
txUf13ZdB6qVnybVv/f33N8YwiNBYwv9b0XIHxTG9m9SQAwMXQx0B9j4ceEK9h80+G6x9h+tCwv6
ZhfBWPyqKy5h1FQqJrqNath1rVc8uBA7KbH7w5X4y67VP17+l7ZhV8t+NZXuN7OD2SMxXsvsPVGP
tp1FKi7/b3bW8SV+2Q2tbK05NkT6zZr+H87OrLlRHurWv0hVYoZbGwc7c2fuvqHSE0IgBkkM0q//
lvtUfScvJ9h1cptKGdC4tbX2swLgH6MLVidnNDSf1iEeJeL/zS9WWjb+NA06U+5TPjg7Vf2ph/uw
m68sTgXgcZ5up7VuWBRqRb4pFAt7ncGvD+LtfscsTmWN/D9TdzXm+m867/92w1Ef9CFpmKDwhYOP
pmFmhJ2To+aB3iSoVvKOmvn/HfGf9PPK+y8hyQmMU1B22OossfAexgKJiA8PGdLTP7/y/tEiy2uY
n0ex7jBKR44rXFwobnD/hhvFpOy3YPuR/enn/AOhfDIdomP29UNDjRaQiy6REKdu2YGDIyrT5jfW
8R380Dd+ijPIdrjOfw1QvuJk6W7iC2iBNtMmSr8EOKHB8roLeHjfLaVSWc/8V07U9wjHmCiZs9Nf
uNaSxw788IEMdafM6XBrFfhwYIOh7V0fDjZVs/M2VMOZSbP2kMWsZ9NQG5xwVUaTcVt0iM+O1Xzu
SwyV2Nc+YzHjVcFA/UaIm42M7kzPMshF90g37QRUMKcf8Y9P+NlYWEx9ImIPglY0VadReY7sYVHs
Awut5sZDeu5qRArzb8W4f+eoHhEJULPp6NAyhXmyvVRmrAacE4vgbYjn+HvhDDie2IoipynoJRSi
xbytYIrybiYDvx0obC7IHPJnqlDklEB5VQdVn87QURysp0laBMg4yL6qs7Ig5WWp4kJtR1K7hwFg
AWjoBMhKwYy0wqDLdCZWbC2wdt9KJsc7iFLYZQHRwe+yDmIERrGC9o53bvREAtJee2Br36iZ9BXC
uFC9aCSF7nvhNy+n23JlQCxvaXoVuI2dZ5W5AXIacQxl2DNvo02vvsKFoChv/++wHiAiqyK3Vtng
4ArGgZhoUxlxppr+eI/zyUAIj1/1Yc5YmJEo0TQqA7Xkd1KyP6yxNwi//lQkeh8ViJwOlO1J9/yl
xooWewEFMUYmI9YgXcCTdv4z6z+e/61GFutrv7/YDNo6aBiibJXJ/CeSqVmT3zIkIEVYbk8/4DjN
P2uvxX2YErDP9HJMzg5KvbBscD7n5yblyk8vli8VWhwUR2wEdvC2IXGQF9vXHf3aNrMkYENJFjcD
w4xHqeMuinD2BW8g6vONIuLMB6y1zWLhmpXkdoBJNmTZOe5Eiry8IMarz0yDf5yYz5p+sWa5pOkG
6IowVK0Nd6idDS4QdebpEPVQiw5tux0Tai5D2ZdXzig9qANU9OAnfXhmBz12xGcvsBi8lQnlzPNW
QV4SQFel973lO9Q8fy3OCBdjtxymKmgE+h8eVhfKtq+S5b8oo1/hxlGouP4707nqGj/CJQ0s4drd
ONSbIT5HLTyuRJ80zJKIHUeORTX1hIWCM9zqbGML+XqydRVkjyCsfWnmBYtlUKhZOkGFdXYGE6oK
ryU/0zArC/gSiJ0LWg318YfDxr3S1Xcxz5AroSrNOzNu1ppnMbG72fOF8YTKYL9w3QQa6dviYbbk
x1A31zAjPjNBVqZfcPz7h6Ucoh8bAHuE6Er04wbmgk+sndozrb8y9oPF3HYKgt0a95JZpcIbapvH
GTkhZG7///QG/xvF48D3n5evUSnEfYM2QsnjdeRCuygZ347C3E2yejw9gta+YTF/65bXAwMHIcvb
n31lcVv8HSeHMw20NoqWs9fruqml2EgdXCrwws1KBo074qSkUmdMMFc6eImD7iCUytWAaYaAJqTj
tnHM7kst869C98PQMTF3QXTA5uCW1RZlgOhr3DLzM02z9t6LmYs649qLQzSNNEjwxbqBW0v4+/Sb
/3Pc/WTt8RcBTFENEtIOvLqeKgGgYWCg0W8BmNQM/B7QBtg3T6FWFV6o1b6Sgu4178AOhOBgDwTS
+Bg7Dn03kBhcaa7GVI+4g7JFiCtvEQtoQJ3xyvoFqocCbnH7ytWZSGJlwCwVISg7q3QICXWmGmeH
qGLHafM+Ai8BlY/+2tK2VDYNcpIAiVidNeaVhO/MsbsJInOh4zMDZ+0jFstCBRUL7AomZIKRS67k
bVjItDJ8F3NzpplWJq2/WBgaOBX43MMn5FMZvzW6dS512CQPc98Uf0+PobXxuVgX5sGlTi7wCM1G
FAQGfp+8e3ACSE///FobLVYGXDLWPq4gdDZFVyOu3XrgZTokKBpeXZx+wsoHLK0GFG4ZnHrmOotc
9Si6IOV0PPPTKy+/dBmQ3LQVs0hyhaTf9OI2RMbcOpgc5pyZw0oHH1WDH7ctf3Cmwi0KDCEICQzL
oTpHZTgrz7T+yua75F/HMCqcRpSjZb38CaXtxmjcuwvce7xN0dPp5l/7guPfP6yeClwANXaoLlUz
TUPcTQne3lu/P7NtHRNBn6xwR5LTx5+3cEX3lBY6q6rJvOZgFO1zWSUvtG/4vtNcbKApc66LpB3P
bDRrnb6Y1dyFOj1uc0TaBfuJWlW7CXPUKlUFTfveObdjrvXMYmY7A4PFeRSqrJHOpkQ5ehC+h12S
8mBGxc2ZT1mbGou5nSdFbMGqQVzhSoN7rOZHInFXcrrj19ppMbO7pqxFr9FO4CSP/suo8v2MulsI
9b70+0vW9dxCshrU+H3CrN5Sv8lcqe7yujz0zvS14HSJt+5xbvJRVI9e0G8utmfDITGg98r+bdwv
MeEoxJb/HcFhXeS6o3gGkvC4TSqHnyyi2ek2Wpl8S2C1h/KncDq+P0etEFA2hTHbhL6d/vGVIbq8
xWcN3P38BGsTKp8PneKoaX2JyyktA6hTvOevPWQxvwE/ccIpQQI7iLrMa7osFvYnJGUjpEvN+2RR
DnP6QWtNtZjWzKvmqq1dlZkpT2OUyMgc9aPRl5xc0MuL+QyAwGwVxXULh6m3n0zQiuRnBunamy9m
MdKhzLQamSgN0roDyEkfoKRW+OnphllLLbiLiUzGZOw9VJ1mRaX52zjWfcprGaU16V1wRus0OBLA
N2zmyb1Tc3UJbcK48Wh+zrt6JQ235E+Tbkw6kImx4oLG9Y4y06rYWQF/g5SotJ7OrCcri+ESPm1Y
2RHJEYn4URtfusOYpEM+uWdacaWTluTpYAqHmjD0/zw1V4KHf6uGPPbR8HC6k9Ze/rgIf9hlExcW
YbBQRXa/cG8nHNrTvjPhmXdfmej/5DwffrwUE7T+IZIjAMBfGO8N+8amZTi8gX4Tz+rMBFzZL5zj
p314ijMNbmK6uM+0rIAhwVF6V4vIR3EV0b/7YiRnvuZ4hfpZyPDv7x8eZKca4glbwis06A+tPwIy
ZIB3oFemIBd8DnZJWb9GEqIR3PaM0HbAUuMt6c8saP8ik08iln9WCh8eX/kToOKV7TOqq97uW2ha
vA2VqPtL2qQYNwxGi2CiiQI6F79LoGR2rdj1QTdexT6N3+o4qL5XlMR/c2PEVsTavR+YoHeiN6g+
pFRfYijjKClqhItH45/BH3+MPrTewDSQv4ZLAvUOdxNQEWHI5yexB2LPSC/GqQhfIKaYtvGU2JcO
fJKMGpH3Z3p4JVb7t8B8+PJGBqVlIKjANIsd9UPy2TTmEiClPcBH93aabzrWfu1w5ywWrQ48wR4I
EJmVpQ53LsAu4CR8qyPnr1bFmVqUlXmxVP3nrram10xmc4Dy5r7DauQHDGYuNXwHUTYDdxJAQk5P
8H8LxSfDZlkKlmDcoNSQNhkpfnLX3eRxcBl5LuRSPgyLcC6GV7NB1wk1pVACojIs2k4zEhYFhxdA
cKFgcJ74X8KV04Aem+RDV3q4l226cmqyIobcvPB0lTbEgMPlAhb5xS9erGkD8L8Mnm1NBiAf2ZVz
7exN4gKYEIfevZphjgHbU7lTkvgp5zWoIDG1+7Gro52kc3XhAVKcVXVdpQolAq/Q5VdpMoXnDHxX
VnR6/PuHJoiHwYD+6dcZh8B52xHPw63WXKVjYr0zW9LaAFssiThX9GIsTY1rCbebcCzrgESLjFc+
o45s3PuAME/pMATOmSZfuwWniyCoNo5DkqabMr/Q3wu3Awpk3ITeE0L5QzjWmeybO28yhwjVE02L
KtsRcM0S8tao+DslQP64ZNdC4Gp7b1dSaJMhKuPImg0CcI2phiipOjO/15rG/W/rMypRmDTGDq4b
2jsYLewb3hymjl2HwnlqsOidHoRrj1nEVrmc8jDsrIvcX+Qhe0nEDSe6uwNQLdr20O/QTQLQ6+5r
T1ssWsLtKmU4dTPeefPN4BGGYpypuxZOGFxHqJNu0IrRfOZ28ziK/t8VxV/SvOFkAWZAG7vZjOBu
TyPxPS67+Ez//Nu2P/v14ybwYXrIWucoHeReNrZJtGcQBeyHgggo/3oPHAxCC1AG2uYRBl9lNkOk
esnI0CI8mgCfAL4YNVJ5skEyHbLQ0637+fbjLwnf2uq5MWrwsgYvkBTX1CV/c4Uxaqatw+s3XMt9
7UGLhctTtCkwGzzcxfHbsH30bLUNICsMR6BUkFtNA3LObvXz8QkY5X9bOXAMijp04WVT1VxADb4T
gKjBIAQwD307t2fyBGtPWaxDqJGXtccACMphN7Jt/JlsqUWV3az5d48NPydH52emwNqgXKxA8BEM
UK3gu5mPWqsN4FlQm8buxemOWfvxxaKhSyS3mWYuWHu8fABTg18lUCh8sZUWawWLHaWJwOVGVCbz
hYVY6Z6pRB7CPk++jXMfPXuzal6/9imLpSKq5RySsRXZlF+XcGBjUp3pgc/jcIBM/zukrI9CkyCU
UwadNvTV/c6LKK49zKZy30+/+8pwWpK0gDsu6tBpUYHuBDTlk2qvZhgBuBtS579B1zDPNLGJc2ba
r8T7fnx8jQ8rEfNl5wneQz9j4cGhqjH6Da6ufAlDFIvlDeP7ls4d4KUl4Bj4T3moZ9RDhm2gwDtI
gPvxuMfT09/+LwD9ZF2MF4vDBAcFy3JVZ5Si5imvXIPwNOGTBy1wIcttoJL4Jhj86ZHGLfB2DMeV
X4EEXfJMUHFcGj57gcWSQYjyOh0CAduVKB3o+qiTm7qn9BaM9f7h9FeuLLXxYsHoCZj5UtMhE16T
o2q1bA8gsAdbOlICn1BGbwda1IBGnrWN8I4D/7PPWiwcdewzwWkwZn6MuGjDZdejRrD15XbQebEf
PdJeQUGSWmirm8jCXsJDzqLpoR7ryfjW+vq3LgFi34gOyEkv9KtU54JvqZCIrhFF9xcIOdU+R8Sb
RkFSpQKZol1OQpFpVEBd98mRu0jm/BF1pSjU6zjk+26FkO3M0FmZmEuBYO5PkJpFc5MxPV+WBPzW
AfJ4Fh183Zxxoft3CP2kFY+mBR/nSkk9kMmtxOgM6gmEVr8EBpz0Rf6LI494RxJFEOY61PlNMKtw
Z+DA7jPxjNcA+Ouj7HlU8sxyuvK5cEL4z6vAS6BFfDcOhx4gy2vO3egGpW36R+cfgwMX5KbTY3Vt
Piye07VFS9rODBlqQsk+EiClDT7hoPLxc2nY47D/pFXjxc5QjwFtqpwNWVUE715kojcFhs7z6fdf
+/HFTgArbeVB9lxnXudeoPoxBeJzd/qnV1J//lLdC5hIXqgB+mo5qtbd+nxX4459p0FFueoEA0bV
wOkVcRwgYvIy7l4ZPL3P9MtK/y+lv/XUNuCh5v8uHlFyhATJTRm0BYUuK0luAgFM9ZkdYqUFl9rf
PEgclB5KkdFypofAAh+EWj97cboR1379+PcP208C2qrNeSGykoLa1P0qEdKc/uW1vSRarHncL8vZ
C6hGYnzMplE9O3V3UXIZA2ukUurm7nYox3ZDK3MvyPD79GPXPmgxYWwkYXNiEXrgKj4tJU87FGef
/um1Pl9MFJw+yQQllj54eTTudBij7NQoAdiqN9+BVVecWVtWIpAlS8MrRDvCIlceGpfWWQ8Y2gP1
6vbB98y088ew2PmtKx9Pf9TKw8JFQAWp7xT3qI86tMEkIS84KrSO1VJRkgqoVjYG4qQz7beyli3l
toVwUWPqcnVg6CN2BCgM36LB0pfYL+uvrTdLxS0yXEEfzN14qGvWPY0Biq/MGMr96cb63KIRxjnH
ofFhuvQmEXASibHsA4a1g7OL2YwD+W5QUHrhGJ9chD0KlquqolcoEXdugjJnu7bF3PKR/jrAKqP+
NoKyjkLtGQTRmoYbVjps1+Qh3xuOo9/pF11r6sVQDTSoV8NcDwDBS52aubGvuQcT7k0gDc9OP2Nl
OixFj2PYtAXjGDljUoDWV7I0djwYfozAqLrj1woP/PD4hR9anNtGdmPAvANpNCof6RCRRx/p02xC
MfSZgfnvFuWTLXCpsB3Amo6NZC1qkVV4WaFcatd6pLl0heTguDTVW8Kcxm4q3QFSUPv5XT3iGpQU
jd31HVJQuMGvoy0cfay6gs2x3tk8mOqtL8p+z8MGHnSn23ytX5dratcirxSizUPEWpe4Qb3RpcRa
ZKL5zBNWguOl1nRyKzdpB4X1wCEoF56VT29Bna++MQMeSQ1CPfDFiQHdz4V10+mv+vwKDXVo/+1j
KGq8vmiG4cCdmTxF0m+RIfa4RKkA6ikL7rg/AgfQ761TTc5tTAbzxazLUpkK76F+BhxnOERkQrEu
qCfyKo40D1BXUWFeIi73n+LumIipOFQPu9MfvBbJLoWrSR6PqOuOgD9FLtIkXnU1CEPCdHCLDtWd
CqTNUJbyKgcKMYU8twHgoO2yumnaClXH+ty14tomHSymVw1HnEAx7GlwbfKuQljcDhsU/zl8E5ZR
vWUGVOGqzoF+dHlXwI5AoKaY5CU9J0BeS8Utta9a6c41TTkepnxwX+NcuTqtmwB0QIdIA9JDqK4S
6fu/4wJn8612xPwSjoNT7zisgtKcT+OeOshooZRHIcV9Zkyu7ItL1SxAUKgSwkXTocbS/JqrqUrh
b+Vvy3akqZ+Xcpdgiz6zlK5NAPe/E4C2JQOCwbHgUBL/qgOLauto2DYBwHMswonsQeesAlgB0i0G
lMmZuf5PqPXJuhcstgk+KJoMY4ifn9gM+g3Q2EIl4tEtmbctoj4YUcSMc6ToxmjvlUN80XQ2/hFU
prlWHS5YcqDwU1nQ5pIaFj7U5QjAWiXEdzAmHKgK5/pS6JzADMado13ZqvplLtn8YvLEfenmAGwJ
HcGEqSGtvZ9t1O5A38wzJGfhDKCLRm2szHMoQ8Jpqz3TpqFt+kuYYgQ3vAaB68x0PH7vJ+3gHwfB
h01mmrSiNuDBoYLIONr4sdW/XB+mq1tJmvhZAJIAxFQbP8+h6gbwb1V834COdSlyxE9nRpy39haL
4CJB08PSbQCvMRE5cAYuJiJmXBWPWwFL5d+IPssKHHOQ0UE7LfjeS7p5J4SPUjzAemRq5VgmqIof
uj9tWcYvVoT9sZ5+5vGGcyQaNk0CxEIuAvf7RGApUOVl/RhprCmoEa4zVnpNuPW6WbzHsFtWaUsG
dtfMQ/Wz0rX4Noyxf21ZFZ0pkF3bd//VuH1o95awnPqg4x16OGD9yoteH+Dg6aIel9iAwoGDkR9B
OPFd5wiaTeXg/vG9qrwJJ6sfXR1BrgVTnjhLYMOyRXoT8KcmRNFQ0lH6fXBwAjg9QFZCnaV8Owe6
Im+xix9o63zjM4AGbn3Rwe1HK7hfnH7GWmy5VHI3PPJKjpvwQ9ySesyUQI3BVrrlfNnxwRNpSCfy
jcBh7KUSBP53Aebdc5z09Bl5iPgnENHjHoRgJKZj7Sd8KzsXNtCEKrODjlu/jqQQFVzxavN0+o3/
aak+mzaLzaMZI1bbKkdspttyj+ty2GTkhIiHyAzTlU5AIoD3gUtep8H6e9wFew8B/NkPtoidb6ii
aC+9SMtrwr34UE+AiG+FJ2aQaj1eZoNP2++ucWEcY3kUpl44mJ3To0yFhBYVgf5U6hKAODZ/sZOP
J8oPgzEnx/VITRav582/Is80P0tJ6GNkAnaFLOF8bstbCeL8RRA3B43up7i1B8+z5D6BPcL3PoHL
GrLw/Tkz+bVnLHYUEIrKMASfNXOjMMkaSxNQsUILCAkUm6e7f+URS/WvGnM1G8939qDsRnurlXPb
REIcohaQ5K89YrEiFhaA5y5Wzt6tQLKKI9pfjMzKDJXv45leX/uK498/9DqiulqzVtJ9Ww1zlihg
6ZExTC5kIc5VBwLjfxxDn82UxUYbzxpmfFHI9knRVzyNPH94LSCi3UWTzJ+DWFS3DpU+PTrLDg89
i0MBi4hS/mp5ax9lr8g+iUYrjgXscAU8ZtWyqm9mH5AQBo50APLYdT0x4qZDZSJ54VhS39RwLvEv
oPFH/Gg4meVmkjigoBZPk83gjsPfnLcmBA3R65BIZQG/D1RD/3SRdA5jzlm3JW0LchpTPoHJpx3n
H+3cukdeNCCMIgljSCsBS4Lzm50OPgCNO+zUkHSA3fCQC59+q7GFXFvSx6DnV+xvGet2p515QoAd
FeQOYEAHa7jKe50OygMk2NWi2sEVjFCogBxcTQaUPvWdNj4oVAPKgZ14fIZHVn5DIu49qTiw12Yo
ATiu6Ijsb+zX9ba0HgGksJfjVReFPYDpkt3gJYb7ogOcFlJo6h766vivLW793/qw85ptO4v5rwGy
D9TYqu8ioK/MuOc1qlJvmiLPgTtX3h9rRmw7lOnhJrSuvpud1ntVkV8cqcus29RDAks4iRj5FxHc
uWqQfn9LADV+jUzTfvO0B8BP2IGJNMg5uA58A0ihVM4Pd3SnXeB7fpaLIr71q96T6ex56jr3IoC+
cUH8F8gEXHvV8aVftMWfCnGSBfdxjO7hIaWfdeCZFwCfX/LcKw6kCiTq26Oq+tW5qIIpvcQ8uHry
riPROggZimg6OLC92s1IXf9osT60wLV1+dNkwqDYuo30H5NaxPdJX9b9xoI6gQbGXe6lVJN/6IvE
A5IG2yJC77lSN7UxoNr2lXeXB151ISqDoJIFDlA4InQIT7FLC7vRpKvhzlL4l7lrYObpQ9S/jydq
0yDM9Xe0P3/VQCABJe5CAwDzX82bHWTz6gUnBP3O4PTEL2Hd5AFpEw9w8YuIDo4uv17UXJiO4kaE
I2pNJ53EbM8LP7j2PAll5jDQ/DmcWmA2c6fMb1wPrnUCBrbTJgwMU1titBpS159Df5M3BtxSv3TD
ctfCqehSOw4Ilt4Y6xtkrWKU0blw+cZBxcQpxlP8EqsY3mMagXGwKWvT7QvAzxSyAnN+Vaq8/B5V
YQDPlimXGxfswa2s4Ga7kXOSXBelzh/HuQ2PcpHiqncgqGN9UB1c3ng6hdOu9rdEyHiAa3Y+iQ1q
aGrwxhAtcriuvgejhdoD4Si5KJtSHnvEM7/dsCMvUEd2KBsGyQi2sTJlunV/Sw31w4bPXuVtq154
z1NYqneBG6kidUgBKiVOGb8Cx8uvMOxKYO+Oh5BK+9HNaFBLImE+Bmx7ZODXYuJfUKL6711ZDsGm
EHDfkGHk7gNnHmGGV6kY0Kq5ftLwQ3rxS/AdIsSWb3OCmwZsterFtQ0wmQpOsBX4Tk6dQIbAgZOv
Ja+7TRm7AUx1wHIltnTc3RDC9njT1g37CW5Wf2GcoAerqXCmtK4cihAQjs2v7sSGP0Ni3S4NxqqH
DSwqqv4SHrOD6mbALKOyfUP+SsEv2lBxKaw//myj3oDQq6fXkubkDn7lww1hfvIKfMj8J0b9xIWE
BVm4taZwbuHJFR0NqSwi06Er/gyFCw88ArnzDzW3ALNqXfm7CBTS5yYCrFSWVNwng66vSN3Gr3Ys
xd3UhsFjWY+8T6NuSODDlQTuBp7H+kfjx8OFZvOEpFRDj0wRaiBoBfETI70ggHG2OexmiiApr1pa
AaSH8hLUnLtuMcabiJr5KhFI1KAuzcI1BeXoFZzgbJW1Vdw9B0IZSIQKLKOVrJ/5XMJuwTW6fMlj
O8GnKM+b/USMvaKTx/qt6yY22HY9qQtYNOB6HzZ6g4IHcFerGUaMMfCGUy+ot6lh3g03JscfYTjX
i/ZV5cVY7OvBMyBR1H34LJPZ3VsWtX/iING7AG3FYdM7Af8XmVbdh5WoXl2Elr+SHPTCbdxgLehq
Nn1XbZL8YtYx5YY4sFNj4GrcgI7f/rZt4D645dDcJDVMIDfKGSSyrDGXt3knSthkh2A2Or03RTDx
mMSUyiAZ30U9I6uRex1eH+00NCmk8OhVja5sN34lwhs3HO1F2bL8EiLj5mcE/OsWNFaKRJEugAyG
ghMQS6DewOV08ZbwNpTdQ58Pchc3RD+KUIIohmYCiDtMZrtNYOVzX/m+vcAe4d81CJoOdaegyKxw
aoPL0mg61C0GAo6JOX0H4gGGQFXdglVexeD4S3sbxz10lYVw7sGWVVtFqDhUAnZAIWoDrkOH04Nt
e70L4QEII+2kB7WLuHe8GSuY6VBnzwBdBJIUluswaJ7IW91DVudMJi4RYgPz5riQ224h6wPsU/Cp
uq6gkYI7duy2F+UAIxTcfjS7MlQYjL4bbyfiyxTkvxAeSi52lVB0z0k4awNjHhe84ziCjGlAdqu9
y5mPIR7KvIAjIh3D524cAQrm8NOW2xAgpu+Og50SVOjK/nDLOG83AZuhNLaayx5gN5lv5yTnd12J
hFltbbvrig6uEZ3TeW9N3DWAnxLbbhCtmDToo8DftuCq9VsQ+9iDwLniDp1VvsO4gcPortbq1hsp
eHQgJicHHDDiNxEkWMNbwNVu43aEfHbIAcPa1jl840udFDtY3tpvioGo6YOPhgDJDXoJbyM/fy5i
0zxNkIfhXj6Iyz8Fdq9n2Tlg+xoiMd069TD2AMJxmHBcmrCeYStTKHM34H7pRRqRbEmhyNUsKODb
XR69qwTLP9xzoCfsMQMvKPJxmzBG+7k17CXzAPWwANjiA4wDDmQPnAJ2AFiL2o5u4YJSAdQT6eNJ
eboYTF8CslMnr0M1+Y+yBUMONnoAV8PnF+DQoLqgyu2ycAbwOq7kuxMPwQ+47pF4w+quT1FO4+do
SkYfQt+w28L4/VYNhbMvQlrB5Bw02hLOvf7QpnyEWyGen8Aa3iH3MnT7IpOtCuAV4c8CYWuInjnA
Ft29w9iBIS0Hndxet1E1Ppch18OTGSWudP2c2mgHrQP/3kaF9yPv3fCJdAFzN4zqAiBZzCQwNAOK
TEdgMJhTQGccmIUgJD2UsMtA1jSZYZrtT1q+t5FPusdojsqMDVL8EigHATSpzUugwPMBSmnRsPko
dnewjI9mJI9DQbUCQY+2/jPp7BzvRxggeBsDWCZU3P2wU4EeYJKT+48tA4NYsHEYN10y0ZsqTpqL
MU4g2E9kB9SMtQqR0Wwg5UiEYa8jwuWL3B3JDSDHEQi3UEYbWXGAUPt5B4dgD6TrQnibEjz8v0NU
RBsHb7UvBfLSxdgEBz7reTtClvTOyzjasqYRD60pp2eJFTiLlHJvPK+P4t1A/eqt9srmbozK/iWX
nX0Fo4wd5sKpLoNIlge4crZbwHOdy84pYYrsYG+59Od+fO97r/4Gh/iXfgAGFEukOJScENwKYFNq
g7b5McytvW36CdZ6sZs/9bqgl1SX7dWkwmpPLeXfojK2LqKkONnnw+gefOkWzy5OEc8ONjqsF8ZD
gwJ/zeYBVygmcOCdHLjFoUAD7cxwdG0IUeJbwvdNmG+FX8KrtRJANwYxltoN0cyCa49l/I+BIc0b
n4v2zzQAC7yZzRC0O29wnBQXTdPVANfiXdW7M3TLQnbDFtRkrBYslhrpvS7HYUPCor7VSffNSB0D
bB+Q/lLShu0JpQzZDmyIkGE1ZXlpydGoyGfDbd/bds/nMfChmpobbyNjKH/sWM9PYxLzO9XB4kfg
0gkAzcKJYdw8YRIEY5eCMGGfLYMHL2Ezfao7J4FiqNOwDwaf70GXKJ/IKWwuWyL7y4E44w5bFHwR
O+VfxrCdLrFa52523BoOyST1tzDAZSO2UhAzlcQexyYC7rtrdyPxkBfIIZmeZwM8NQfz8sbxAwJ/
oHze1SPYoxusDvq6EzqZcROQdLfBXNcXZe7D9WgcJMqiNUSxTMfdncwnTjdIj4ZXYAZOfAvsN7lR
xGEPofb8K2/S9rrOiwA8UObegYsEgy2soa2Mx0OMOvfHMihh4Byxspg3KAuc7gs70ow3A1RPPk46
BxGx7g+bfCe1neG/CUx3X7FjdwVKThNU/zu+t3cnHEEmt4gv4fA1v2j44u2nxGVXHF6FD/MwQLUL
rwJYDRBVTRVA3dqLwCgm0Q1gAoCFAyv6fSpJvCe4g0CsXBrAJlQ4d2nIm45uJj4SZ2MLN/kBW9Xw
pohsB/DArPZNPh9TwzDboJtQUQNVSl4+zdLrL4ZAei8yJHWG47/Z4YbD7knf9O9InwjEsux/mDuT
HcmVa8v+ysOdU6CxMZJAqQZOeu/RZjQZOSEiMiJJY98am69/y6+EqroJSMKbFSBoIGUT6U6anbPP
Pns1rI/xgKpdM5Rsp62Mhu64XPWlzY3go00M+xCkyWqcgtScIaEC/fokAVjbkZs7yckrZqhhZMQd
/XlUPwNPGR9Bki3binWd0EHa1ifqq4oIqiIwb6Ymt46V6IKDd3XlsN8OAJaw7+eWwo6bxWvr07A0
V0xVT+JzD5+H+0sdHJ6WH5z04nM2Gvszy+ixV507ISyyxCPwro6vNKLlySH88y6uU8Z0ceeIOWSl
TITVYHhbVIX8yN/a3VidZ554GPzwalrbJD7zN5+U75BnajjOLDduUSzWi5/4LXFtq1OzPlIE83Mr
jPy+9XUXqVy2N2lrsJ06lMEOd6Q4jXSWZy8B9bj0TvDDs+ahiQpZqmAj27QR0ZihtGz6XlRFVHPR
JzTQotvZygY0OFkAwXyrqS86X3FblEnJO9QJTfb+nG5Tqu3HNF+HXSPL5D7uq/VcUDcCSPOnS2vS
3k1OoL6rtVjCOodtsdpWBvt7ZDshTa+UBJfQdSAiYdrGy67um3VvoeXvbVbjIBJMC49mReLiscs7
WTHtSnIHxrcFz9j3ggIWPCG7ezOXxlG3SfpVSoLiXRaxTkkG+iQTan4sA/jI6Qy/NYmXAPvN5B9k
ruabxZsciIk6V/uq1cF57FOolBXRw1E2d+mZcAk6XhnHe8Dg7r0xqsVCcVpRZBe/gK2Rmw/JEItT
a9i4U/JZ3cQ2JFLXzbpPt3R1eeNo37oLFjmwGmd38iUfy+HNEcL6mLqMQGkVVGdOb8y7YHvgKaaa
3Nod8VarCjuO1J/l0mNBsl1oVvkyu+z+q/aYO9yas91bb4W8busnSJvevV8YfHEu48MvvfT6Voyq
OgYzqg9VohvIDYmP/qOZU7P20LSrA7vYa6SyUpOm6/liA3B43uZOsO7oKaeTG6/eieGzsY3LJTg5
Xjm9NSvUVaqdYbdmgRENE1y+dejS76jCThp2Iui2KnZz7tiU8ZAbs7fWV+qrywcLlIYNzB5YHYjA
UXcO6ISkfnVsXR3soRhvElFaT+mMi21TZ661rdTa3ItJVstWdZ11Wwl4iKZnAXRNvRY+pTkeB6qu
CZkmGO5wva936LsC7OM0Pyu8oUG4gAy5LCbvMYevs81ZF8U10RgeqzB1flcbazJu4ZayrToQCNuE
zYwESjp5DWR0NgfN/NciDXzy1uqDVP76lTPQvJtQ0I79WPn3LhXEWya6IeyCfn3wAy22Tkbm+NAp
Y4pE69shpYF8DurMIb+8lPm5bnNIKmyPO9uhditUxs6+bcvG3OZQdh+4YdzHPrNI8KDOWV4ZGYBt
XmnnwtyssyxE7BK7MR/EfrJL+5Abc3UuOhOS+ajs0FcCS61fdedirkTockhGjbtwiKyFeDTKsnjM
3Vp9JlXpnNtWrT/zUdMTu/PqfpuyPA6DVl/JN3Bs03ZZf1JNphs9B9M2wDe6dZBb4TcStu7Jmgxu
3bPszTN80mmBz9WZrXBiW3JbtVa3M7ueVPhlsNfb3K+SF4NzMA2Xsc72yp71zui68Y6Npfme/f11
22UzKEm/bai7ruwJmWp/a5gCpHvajmqfexM+obwsbjtDJhzyfv44k2SXbRLpZC+DP+uzTgfxrR4H
fqURy4WazFdPIB6mW/xFPdqUJl61cuifmcIiBVXAPNI5L/0DCBOsDiXopqcgMcafFrbFS7wmTRqZ
E0/szRLkMVVnOXnh0NhIhVPujHdtTNUdltwbvL+e2g0ihQw09ymHizTLM0iR0T8bNjylqKkdUWGs
4DDTnV/c26PFn+UK+ZzmiToMjPLHTZf2V7MyFBc7roxDaQ7ToZ8M/Ncjet4lQ/Y0wqkO5pcpN4Mi
KmpMt6Lz3Fs03vgbJZF4LKyhwFbVUwMx0xbbRCXYGqu8ByHYSJX/QGhMeV67TKOnySzYw+3qTZjJ
cSGQfqY2bHBH7RH/tHEmKjDwtlUhvY/ZrNNbOzCSozV29oOcmiW4GwzDjITGc/1ka2kEu1QoMwsV
TIHhsmpvReMTtiWTb3qw83elrshT4ouYtBKgHdyMs+kPiHt98SoM6UBS4PVMnllml02k4Rqi5uax
vpHXtruDikBkFK9mjHQepooNywG24nFmDnBudHHt0l3Xhe7hTDdG56bh4PXk8JuJGeuLNOOlPCQd
lyctTGB5cXJ0YkMXxibmRY1M10AbmjB1bPO89Qly5z6/aV0vrh6FrernGDZ3GnldGlTgNex4CdM6
Q2MMSCX8LLN+NKMq7ZaODwhZAXLTwlauvRjLuLVLBmnsf0wA7XEILEaYpyXTOztYJ3LiGfY/o/up
KWw9KvK9NOdqOjEjSepNMk2l8aMum/TQWUu54yrWn75QjvdWZfZwXSJtjJJdZOVme1t2KVuuQjfr
UetJfFNUYuaO9Ip8YjekLlY0jY77uEtHByRCZ92tCRSGDZKrqlDCtPU4u7l8t1wqg412F3XnSMEX
vy4BwaRVdZcqle26noe2L+vqJUuzPIKZN0feNC4nK47pbWZL7XxCJu1Qewaa+ez0LjpAlgGidAqr
PpQOrGWPWiw0fVnQINajBUp6zfNd34F5zaw+azcdD9qpvM7RZskZ1TVLsRuFuyYRw/nhtvXSXh4Q
U5IQYFMKWsHR7VvvLcMXQmu/I07eIY8VaVEnTHyYjOcKkcjKz7llwb+RCUylxnDXqBuTgjxJiWR2
W6h5/tU6c3BIxmQyeUkrdbvWVEHKvALDeytJ95xuZDSTMrPX2er8SCcgHiMsgB9VmmOGtPF13GQw
SX/g68nvbF5PIApZj/Dnt19r3hMuOap1Z82Z2mHxMt44BJs0JIx22k7azE9p50+0Y4xlfjgZ+z3r
NDRfFoAWJEV1Emx9h6xHUSrJDKBdayxfNgqPG9rd3DwPkMl2up3T/ZCN6rFzEHC9pPJPqDf6J7fB
hD5qd5wrfEn5SRuyfddBnoK9AB8PaEvW1sZJxfQdG4iTchMSVHG1UqYhRwMy3shOxldDD7ha0Huc
fqO6TUrSCDoTSFJkheDUWf5Y7vBVm98GOFZFFPuNjtxYAUZPzVRupzWG1JFmHtqwXB97Jt8XML3t
Tzf2En7IEs/GpI3B37SgaU/VMNu73uoapJiY4VlljOeUDvSXRdm1ReK9XoULkviQ+P4YOn5R/zR0
Z73Dk0pPjVFX78S75z/ZvesPrZ5xS8WxNKKx6C3/P8xp/5U/4jeXf9I2tawDo2JnitpaN+2DnHlr
qazCqUhf//0wGBDLv/BJ/Z6WhUlvKGOyyPcEHLcoa3K9K0VCykqtxAI5vXWOVIP187guxSFh+fYU
wHs6KUnZ22Sgal0GvH0oJiR+3AnjxpLQ+cS3OamghRW7ePqZrzg7qgQZPcW2xL68LoJzSWvY5+O+
r28IxD9wWGzXmbDMworgmIeYY7YemdxW0Tyw5HPouv7Gj/0Xya9BasMXm5wWowFwXyWnLHHzUBOl
IIJ7T00Qqzm3h/RL2hTFTQOPiV147gxcgNUV77FrmjlU83pVY6BbVTe0SxtjRNegK7qClzMRALm1
jkmM0pe5bymFnOcWBDP1zzJo6Ja9z3I0L6DxuAkxY5kcRsx7QJ1AkYuNnbOYX5l8NmpAMjZEcmiG
QaEPxTUQ2SUTpADAMzwWK5M2sxcQ0gbIvW19ttb1yZ+mXblad4To72LnVMQfpS3uA3d6c/rm51zf
afaMzKqLRHE/Fb+c+FMhzSL2zpQdHB0CpUAwDrNhc8DfSlhys3Ln0CXdJfHGLwBKm9ZoIN0ElOcA
9dqt5e4HC30seOoR7WO/jcr8IVffDR2Horwrhuwpr519vzLusJ5sMGJJR9wl6s4i3pS38iD07MLL
XdtWR1uxL6UqCU/HPZJzyIREbyAuQ/37mqo2WpgPmskDQVG7FjNNU3PfjDjepB/6XQkP7953rNNU
5MfrPiIosQ9bmPva7I+xPR8zv7sglG665GT13+sF4n2R7y3wJOWsNlPwMVafsTlEbbU+tsh26EJh
SoJJ/8WgAp3iPFjq1Ex3cUAY6FgCNssYCZnneXiRFsBLREtr/VFY+b1NJzj9QPvhmeSiGkoGl0ZU
JvsFKxAbQ/iEJaFE7tEWcHkVSJpphSfiDbyg40NXVFEbfyFLhEPsXkq31vvBno6SR1ZC7TISCbYG
3nkdPznjY4WKF7OXx+YVfwX8lJTZXDAeIBTfo/Y/rGq+64L60vpxaHSN3NSU2+hy2c4160j37RFR
o+b/nB2NIJveB/4v6pWNO6FcWUbkS8FDjRYEaNChYzc6ohGUutLAN1DzwpaF90RxJvp7ZmbpRgbL
aXXjN8LDkf96fkNvbbT/1bFDp/2VPSBzfBJkYvZZEiVdxYadi6ZkfK6Nv2OXbrsyoZiY2XgunQBO
kA7lLrcwAjZudhaM3dYWxTVO9ykdD9XRPUjxnbtWYZI+DZ4waFerS+UQLFXXXyRBbIzlx+j5d2bz
UOf3g1+RjrAwuVmjcVqpuZrz7I9Yq2G9FDF3yrFm8hkPTNCSih2mt2F2LlW97nJ7PBSD4g5kdNXM
+7Z87ezubl7XNzFdBHePljfmci/b2yHPwznXYTd8r4LiPTaq82DgnbaDk2dlp6zDCaaxb67utq2x
J1hehF02LO3k5Er3g3Hz9k9rQXfruR9FkG0Nl6x3/ZFSeNWGvVO52NsZ9HJRPnnp9GCNUAgMgnzy
NJoYlRna2bqeeyXHoUGi55jEEBTlhmDezWA/N3ESmg0vj/sh1edsvaVg1PAb4GbkN7exiwikdms+
kzE2g/Q0vCScl3YXS4Dhbb3TwZvWmpope9UJKjnR8DP/XpCIyLqOhkYjIRcxhTngzItysz24NUhL
dZ4Tf++Wb4WFeVx0X+NaHuSiTpNPOEkMtnLwY7Su72077uHADUN9TuY7c9VPXXtTdQba0I0xxT80
/c4V8sWU8VR5QdjU1Y1pmaFV2qHjcMotoK+xH1ZTGhXMonKJc5lu0CYSQw39nbGYW0jDASNdy3mb
S+TygsPG+bpuJ5nsRRn151zcM5qOhFe9JPl3JxEhxf8m8F3W55coZrKY8jzA5TnLYTylpr3TXhNO
FSA3t9gu6ZcPW0j673VWvTSFdTN73aZJpsvS8pXgNT81IMOKcdzmxcgraW3szow4GvYtR0VlF3cU
a++iyndWytNNO8klMd8YeGQ8cPTAuo4xsQh27q1hYVkgznhDZ3lIQF6mQfxjyZ7KXoamkiFS5a5p
0YxdQjW84YuNiSOx/aHW4z4oeqZ87NmqYLv28yazX2EXHlO7xvxe32uTfDPYZ35xHnny/RhegLhg
hUz3IKbC1rb2RftujUxus1265GGb09P4mGJY9WvAu9riJin5q3P1M0+RBcwnq3HNcgPahS4Y80/3
qpjEIHOa1XQWvo1WNrkZ5okOh+zZI2jV3xR1Hd820ChvMS2hCmuTj9DUrkuqSVp+mVSq3xhZlFFs
Vc0jGkWyKzr+BQwkoHaN69yfWeIeL7PRu2i0TTw9lmmS3YzpIo65kdNhwAHtTjlb1HU09VZ6UsxM
y83iJdAqHdha57VzO+rLXgcnBEixnUcfzm2V0zOLnnUPctScX5nKgmMxWNADAxIq3I2ZwUQLWynk
MTDdlwRy6qVL1/4OUR+bsFt4NYpT9T4q45C15kXO5bFLjOLc2QTGhD326vulLocrwsvcM78bt8kV
ggbNG2jqwPXezM9LkF6vTwTGJumObWF/aHbSz9Lme6gtTqZaYTxiMEukxC9Al7cOM1tP1IfV6891
L+g4VL/TeMueswROmQtSDNsE4b/yQizStF0r9R3EGco/Kv1wYzIrH8gRuO3m6Y61k2Y7gx+/zdbs
23wNtYQTcbHycZdbY3auwW6GbmvBRsOehW+CSHYIzm8kBOPjacfILIaHPPAxFtXYfMD9PLuLL6M8
m6Zz7subIkAxqAQHXBHo5ylNX1UXmAjmlRG2yRiVvow3RLHxdqn8cW30q7DEURXDt9F3LuiOR7v2
jB0x1d+Vf92Wqa/QN5mH155kw74JopjVsjw0pRuRdWPIT8cf2GSPk9VH+TAcauHce3V12+bBQdlG
1Izmq24rFdLrnQQBjKHwl3OwLq8QH/NIMbGGzRbA3sat6rdHWColjA6xbX3qFsQxO892Kh3Ofu+e
K+Rcv+iqc9tDFhXt8kMN8xyB4TmlA3arNItPfZWbByMB0KvG53gNEjBk7iegDoC+6xBwTjWD2FS6
Jk5Wm7NLYdtlO2+tnZ81ExMUuUEdUjRatVFBkubbjHaL63HwgbFbQUNdYcQrYzed2Wm6dccRVjQJ
dFb1OPaFV4aG7+BT7QVxr0ZtNztTTrTJdtovT5BIq9diZZJ6FrFe5H5c2DLmdzvZl8eSDGC8oK52
RWCIB9Nf7DMDtHGhce66lrqbUKTNSHn14cV2TiB9nbWhTFbG5eOqpR3ZheHvsrw0L35T0CgGDMbw
m9sDAyJMzF3vW4/DQFqlttwgxOJUh7wvub3zYn9qDrTb07uwrgtDOluGZVN2k4wsn7G9zPP1mWhC
QLHGNAUd1Ok12Pcd48CNb/am2iFc5ifGWDKcbDXQrMeS/Colco9jNum6MwSbotkyFOrIa+FT0z8Z
tWSMBgyHxMEFy8Su8FexHZBHLuyNmtyi7tCFbZm27KsIZsUbV9N7k2SsNL9WIlnlU8kUcU5vsrFQ
Bz8dx8fJuFI7vUk28uTgT6GiCcgB31hC5i3HZYF4HjjUqE0ApxRtrOd6z9u4PjLPaurTaFv5cNQz
2ILQXhh1cFSnDdaRZF6rvZfBjt1i/f/yCrP+1nD8uFGw0LzvGosejnjGq81oTdgFiSpMzHjLdTyn
EbBT7w4rMyAnRQVDoVHa7aVkdyWcsA+AKlwSPLKayDyx8XOWwZkntsYLBHPrFm9m+6AHR7wP4IhJ
QTbIA++FWT66rg0duyyDIt8wCOAjh8883MtYDAeH5xkeY8PcMvEUNQt27ZP2nJWgYzEG55SQtYPt
dtkzW2L+HdZCQIoQah8bvoh5A8RwfiB4eTRg18b1XV3L4M4dU7EfpGlu4f32B38QlD/uYkMs99qb
ru+LqJpn/U11Ig0nZzUfpoTGJTS5yXeoQt1+SZbuRASZOpfyT9W8LYyd73fya8pE9lhVtner6H8/
ZtTvbU1QAv8mCwnWupaTtna6dB80qb+Xjov/qbKGfucRabQvmdBy6qvlNnad7oylcsBT1DW7zvQC
EmZdpnlcA/jhqf09t2VRL/Dy5jJlDk6aq0szO/rZ1c9VVcLf4tPXpzptq29jruNLUk3JLitlce4B
NwOW7mMg15SprpnnvOmTWf2ivimisew/lgI0YzwN97MPmpOLVIauMY7nRdqnrlIcFMNDQguykSkC
fIEqGYnFI5SpUb/E0tzk7pr+yNzpfUXH3MUmyUZpFz9a1tjSxrZv5LYmIXOnZDfJ4dnE4BT6edEz
lgia3aCDmK9oQKBbcWWb/DpO6O4Vt8M1e6F6MQDUHfp4dAmLktQnpjjWvbT3I3aVg8U0K/Jb8OIl
SB5GZPM5jjGytb6Z3NTAIsOsXe29GaivNuZUyiRuCsZ9/HOzmp3hQBMJrSaw8WV5lyuhLv4QXzNf
G+b2gRXglayXqDQAIetkNCLRUYkPzfJtwgb+GXil/wxiHUzT4vi3vIRLpGAQh3mVJSDMvfHb3Pjq
GFS0hvUKrhgWu88s0pZbyK/xY0yA6tnpsTdkE5+KXcB2lLV8rcfOJGi9wv6DE+gtTizj6sxYd3bT
q51VQblj4HzISSoNMcU6kU+lPTo0ntgm/I2pQJ16LCSHXmNUT5pZ+80AfXYPoQLwr45T3DBMqtkh
u6rRDKUY6sYX5oPqZDX99Khqg+jJxE/QRkrcCX3iIstM69fSsEfGPsnrUNjobVXWf6tJJcP2Xa77
tS4mtid7g8Me+hSGiPLGGLCDlZOptyUy+HHyu6eySfhasvQxK9UaDXmpts2gZiL61PjDSfXwHWOj
B2Skvcuu5we2uSYkfk1HcElZ0Cqa71juPTxIoObatE1u4rWT+yKvAuIx+ZBpw+xbe2qyG7NjpX6o
bHeb0CLdmV2QXoZ8ti82wmtE+A8eJn71ZnUdxPm0QQvvRGkwo+2Zy8npFZm/DNtKz2FQBdzqRNSD
bp4wULd0+lVS/ipK82m0x4dZuENI4ta9Gsefplb2lrr+AX6YJNUSujFbzSVMZ0c9p2ZA0g4W0o3M
7OfC96pvDtiQbS88HdVj8TB03KKlZZd7F2173wf9U86RGKLwI7FMHNh85+12acpTN4z+cWKwwgRf
v09qxW/jxLy6xLht8rT7MNtxvVuFcwhwqu+n0qpfRB63275fBVEtGBQnnXwpOTI5qtPubhmE+aiz
ugrxG/FYCv+oCLfEEZbGW5NNAlJ904y1AfdlkAxWmcnVh2oQ4KPm1jl4ommo96eXjvwUBjAZpSaj
sE2m1zNC7O2sAp9bTI4HPQZcvrER3BZJl4Scb7jTGuOsAiC3jQXVKa6/Ep/vwS91ecGZzjJK0LYH
+DzWzqmFv6+qzD93xvXi9hkOMNdxNiIZ7qjDsHm2lznjLLENzjuU4k+sJ909P/x97Q03lejL/KDb
mqIrk4W/9fqqvEP0sfJtk0N+D/14ftAOjig6r+bBdtfpk2bC4gGpe88KRTLq94RccHwCqeqPHjrD
tsXQs25n6RM3X3rlg1lj27arxfjqW2Zxyi6cx1WVcbTOicH6Qtps6UOna4T1dAy6OojsMqUiDhwB
rRfkXNyK9H52J3lOeC++tea6PNMiVqyB6JGATzw14lM2HkEILQTsplD5fVp/5a7dHkpN25gPat3P
DKm5wIUTLov1fbYwBInUpHcOKJ7OZVXgRXBbM3iZuRueDIq4Z6evul0mJrZwEyPYqLaYHhac9Dsr
S5OY8Xnb/xrYTY36KmYtbJnr3MWxM5XnqevproLK4s83yyx7cxKN469vGCdwNnCbpLYJkJh9ww7X
L8pdzV5TF4vHtCnL56Fvvceh9+qdmC157HqDw7UyrHOaShdo78hpNDEmJ0sSHfiF6isgHQIwPVA+
MS8/WM1jn3kNZo+FlkUi3wgdgzmZaQGqPCMLSvX0c5u1crobZ2Er4FDr0eX0cOuDWGM7NGfHvAHJ
Kh9Ewle3DSqcHRAhhwOjYnjrgs/82o2Newtz+qlhEsWgN+MpxIqfnRtDeM9YaAi9VCakckDLQ/vd
NmvnkwGTHMO0hMVCdYP8ZeRJvo3bwLwYhDo8lw7MGq3q+J3ZlKx244RXYG+WCk0PbjS3ltP45YvA
BImZwG+ooXmNGQjDpRll6FVwRragXliyWBvcGQ9ABVV3U7MZxOR6nTzWFYtk2qgUKREXDImKjTay
PVvEsMImf8WXtriNPAw41kIrU96m5mDCZGDyYYdG5cW3uvUKZkNafcqMtmPjJ3V2LrWT/FSaaa/M
8votr9jtvfoCSL01DEar5qT0iWuHVRi3vi5U2nbehgpAQ6QtcAOIBYsU25wsrmrTe0bNW94r27sj
AyZ5WUAfH4dFDT+HtBDP+JPcz1nbXmRcx8VxktS7JG2nez7c9luRWVx7RWDTZeRlFuFMXjYDWNgr
mGON94nh2VHqFzDJCilvWf22nqThFC+da8rtQNTGBUuE/VoOVfxdStf+0l6JDzLL7aIJ7dVfx03Z
K3mRRh2k29j1/Z8WRm6cYl5+X632ELqA9LYqjy9uVq0fE8aGs83y92WNPRW57tRttVKc7W1wHQAO
ffGzUmPx5ga+z0+QTOu4S1jjpNIejaS7HzLHLMPMGwyQ2DzCxHFk2Df0nHwor1RRa1RqJz3PusxB
O21N3bMZU+pfCtWCCwR47UYz+H1lZxeVjXP50V84ZKChH3HGpREQ9zYM5rlD+ste63jhEYpfJygd
NQn+B7IFk8dUeiOLHHNU0pJvDRbaNoDYzQ3fZURYgSYNnDRY3/T4C7R/ke14X4352Whks9H1xG55
3u2YXaoq0hNXTU1zEjHaDbYD+QznbDVR+fP2uRrjvT8ah6t5bsts/8Fr20eCjQS5q4WzHZ2Vaw8L
4gdW5yhV7Y8BU8mDDRGrtuYLrQSmF60p7ppPRy9vloNbY+GHslrq6tqJXD+/xJNzMQ297wr4md4i
T1j8tm6uvjyRHfC6oQyhHLPZpFnDOk5JAwGwKsezLrN7hPCD5WXFBbdGs0njnJLWKiUyOG8ho3gm
H5V2bgrjR4tZpDZeyjRlsSwjMStPrpwltQ/i5oeXxdukdy4K/91mFjI4DyzG2G2wZ1awHyEqSb3s
OaH8vcUKNOrhzi4U3WjJrWzfGUVvhHNF0c4AR/JSr/tlSbedmZU3/TicE8MK3D3Sqv7uumzw7v79
VPBfjB5/p9zUmQldKCWKYCRGeW8v/bJzWGRkjWwyHt1k+Weizv8IM/5Ul/znf/2FBf4n5Ppn3Swd
jdXwv/df9e17+dX//ov+8nv+/+CHO0xr/w9MOXof3v/riy3TYbn+/H//I3wvP+rl/Y9//o/Hz7//
cf0N/6SHm97fJE5MIU0aY9e+5pv8gx4uTOtvth0EgbRtzw/Ma0DeP+nhwvmbvPrLAofDw+b4IG2h
x56U/v0PYf4N1zytpIsBKOB48P4n8HDnr0EKnu8Lx/H9ILBt0zOhoP6222t5BRLhrIcDVL0atyjE
zLJ9mr05u4z4/I7j5KESxgR6+GnRH5NxMEPZ0E1qsz50rYsLWMQTM0YUklHVUxT0SbIjHuHe7WZm
pwP3e4yuehxX9J7CZ2tfjexV1dX6vZ7z4Xl0V/cciGC7YKs4Tznjncr3JL9AD5s2u+6k1MiFXqP2
jmCpA4Gj2Dt9XOIRHV7HjiI2dsV/eFP+TFX4v0vIf34sni1Nm9BSHH7B76E3ow7wzLRpfxhM97Zz
ZHtQ/KbIdFhBsu1R4VLVatOjhETt5LvnPz+r2lzcM2ULljTVftcLhlNGPJ5gSl6vSRGWQ/2qJo2x
tuhODclvW0dYzHBMcTtoNhhN9tTYuoSLPOfiISW98ibxWbDMuLf2VttaYT0wlGKDDD2XSQVZwZPa
23r5WDp/5u4xvuvAKC6BqS+zaxx91z7i/Uc4wrS2G5IvYEv7LF/rY2mnz9Jb88tA5Mj/8+jf/+Mz
+q9qLO9rVQ393//4E3fz+0cH3p6HyrQC2/qddcg30ppZ4nUHApzdszVW89ZsGYVQLTh8jaGdcPRJ
lpyPpCHo3TqWUVNMG0rFd85KtvgqfSPIFwq7RD8H8ZTc+vIws8FGjjkFqJT8m6uSRTnDqOqQ/8IM
WBMxkQhs78NcF/9h6/2vRorro+A6Pm+GI3CimuTn/HX7HRR6Zs2p6A/e9W+Wszq0DGcI56vVvivF
S0m+LFd0ccCWLv5DsvdvqR9//uWc9D6rvB7vu/idUDBY4zh4RjNg9QsYr8ylRVhM8VRdv/g/H5xl
/Y5AvGIuy+aNpTLnPhmINjXJ/YWqvfySfAHH3Jp3hmHoG9Jx8KGNdJD//kv/LV/yHz+ntPGfkbsj
fOf3iLwY6gZBX/ycfFBYPSdjPaaoLillexGv8ZkFCBYufWy5FW3YTpTlt8VhbP7vfwxb/BYMc/1B
AnKHLCp2X3i2+3uiomwKpwrWYjrMSXEyq1ue4XljdLYfYSck/XL4b47OYzdyJQuiX0SA3mxpype8
3xBqtZo+SSaZdF//Tr3NYICegaQqMvOaiBPiIcVjFS5qObkG6iRYCb8SLRu6cOcOTeFzVmHWLl3b
xLtuuAeGcnFvkoLulvJDQMO3653lrV/I+5rIuFngZ4m+gwSlFgqtNlv3I/Gtk0YJXfis05SHsxvb
S42vJJTSzi+LeNVhn527rp5w2rrMK0ks3GqL8hdD1pEN+rtLvjsSvCxHt1y+9kVAU1eO84nKez7l
t//WidQPmSYMrAaokBOgr0XiaV53pxoCE7IxGvSmPeKGm2PYIMbR8tueNrWy3k0HWX02YQGfO2+/
YiNN+g1hzADE/b6tM6zZ2VBFuBCz8+wQttdRd+5SQT5FM5y9ICgfAwT5b206JxVX3w77dBuhZ71O
2/jPsgkVcvMH9iLDsdLtx9XNkLQSgWIqlt6l3n02EjkYCNIPpu/Ozvkz5zQUazBYHA4MmFueVWJR
KJs3Q8sRl2kmrQ+uo7HCYpGXtE+pas9VZ/e7zRZTZBpVwuJFo8C3rn7eHbdVL9g/4S4z0fCF3pDq
YZnf7IZDQ+KG4z830vxn11ZPo5Q9ynH84mIr94s30v0p9uW1roWBY/0pMe8wIEmm2YzS1Vl4szSS
2R8223uG0PSoBeYz8s1xz5ieBm2yTMTPHOV2tV5Hfr5WG9Y99aq7CDNpJ8G2Oh3e11Kkh3KWv0x5
vgcvYEgJiDBwOCjNDrFTDlQFnQm6VnLo71rgV3Hv2u9E3ljmGtyVmDmRfvRziGDzDg9jl4wNzL+x
hUGGT2TdyFmyjFfTGF63zrksdXdIxz+p6Xw3ASkPykC9nOXm2UynOxkcZZPfN856mCg64VtuZeQq
0nvYAyU2k+g1x8VQshH1rcXbp7r7pcEjWsUYy3G9GJv1YKj1mmvycwsCRAAay0E6l1enm9W+zBJN
5JfOKeqoRDJ4rIcvFMsvWVsgCumCkYgb+2l0FfFjGWgswhrgASDfRIgxRu20pVf+oz17It/Zpfal
z7iZACCNPJ9D/jCVOTAIy8GdSZ8XBoE0Tmk+f83wbu/LnEvaZZ+m4AuCGjDwjQ/r11pYiMyzlg8p
91sUtg5C8/XsGX8n7tFQbzSQhZt3nfOZ/WAbKPp0RFbw1OpdZRvyUBH5hnFhxJEzOPeZnG/aAi8W
4DP2fm7cOThmLzrbz6nXVbiZrBcnc31bUAxEi9ZCl+L3Cv4ftG0AG7vee7enlgezwgIcTCNjN+eB
dLbpzm2CM1o0pMZ+zY7du08xOkXgMwD4Y9tsxfhHC+Z+N5Qd8ZIZWUf5cVXZkfVK5GQtbjya9YNa
QmNx3tACFDt76n5KRk0IfZZng6MK0zjNn759OAvGC3RR+1qr5qhznelLO7pDe6gY4h8Fm5XYRCeG
mt/4XAwmU1ZWvlVB/c+BDBnh9USr5g9oRzbjNLeO4pdCbeFDaErTVL5XuvwgfcCMF7OP9aZx9/iG
r5ovI4uZFn4LA9tdUKAAQbuztBJENKO7sc9xXrT6IyhNRHETQnnk9e9TNxuYd+nNfHybKUPrilSl
g1fKi5Q8N4yihZXHxajZO5wKmKltBOHKAN3qaZkesd+B7dBWXyVlrFDE6Jr1XbAa09kSIlngj1fb
o67LOmlIe49Wc0J4cNNAySonGsBID6NXstYUFXPCYfrb4r4NG13f4/P8Qi/QlNbHsM4apxp6Lsfx
Me+zDemyR/hhT16rvXpGcTdgfa5Zq9ea3DN4Ztidy8icEDaaunxcV6ZWK46bh7nFSRCasuiOCwjl
nd/g/XxpAWwmrLbonRFkipoUGb35ofTE5dy2dy409FCNUuA8fxwFFBQMymM8lcaBXUgfLayauRk9
mCS4e1Jke7qzdkfuSrk39PI8VMGGeMPmLQ3UXekhfTTKiXsQtUuJ9zvOy93k+kUsKseOyRx4Z4zB
6Zn1H5i/J7mc8IuAkNijtNUjDYl6tcnqlJL3NrrUKnr2WqJwclT9pnves9elz+wyvnt5lymGe+nm
flVewAomqB+4G5JhInAdE10fj6w2Io/QoPweEywvZrf+ZRM9ohFFxrQW38O4pDBtuwAxlWcyTkdT
ZIjgVy8hQxsamlZbVShVs+podCjOrPrSLH5/eGh6ZT0GPg/bdHJmgwtPV3FX2W9EexeHIKvvLS9A
Ct+xafe18cVxx2uOXS/U5/Sj91qW/NZ1adEfevBNTfbQWCT3xIUZO02YR6N3XkYNvXSd2UvkzeKo
Td7zjVm8C6r2oVp/RlxIH5vTsKhztINZDBsaKRqNrfhrQVDHgo6XMk0habvMfXwvf2r7Rd6Zfowd
f9mBJpJxhycqUmWudg5vWCQBMCeuoy8RFj3Gi1851qK9DZMmNl1/PxqzPMld0FrmJauNaFny7XUa
gPk55bvXMbCyCZM4Gpirr7hL0NdQ3cU8AAS94+wKB/D5EuDRuewDFkaZeztEYVkj/iaR3I8mQ12X
rcwu6LVh6yogvqkt2YU1yjlP82Zf1Cq+im4rLrnLAhTMw75j345mATdRUZpw+pXFkN34CXLnSyGK
3DfES+xE5rvnAAddNC/dT+2ZGLnwJCEPwPnyDx8bPCUN/q20vSNz9PYKGObVnwk88r2+TpwtRWFk
VVmsK4f4p7Y89JXD87hZZcj63UN6+Q/P+HqpXPfLKuujAvkYpQXSe78ZhiSoxaNX++21u83itpoO
uZv/rb3xAAGiZaQfsXX5MhZ112jaWWUddldFBCnzSAS7Rravjco5CX8d3oLA+xpytO92pl1Y32wP
rU9Yk5opKxZ713blsxtU30EGZgEjTICyP3+VeL3DNND/drw9s2Mq1HNPWrZiMOrEl9RqhO8L6Ua2
eeiWMzKCJ3sZ5oODSiB0nOwzWKxTIOt41NOXpt7iWq0qxlJHheJZVdQIn8m00YhTVhy3fHWQhDL0
QhT3ltECRL6RP/ot77G9fpQUKuvIl9H98yfrXbqYAWblXXS5scm8wbhc46HX+/vcN7/KOfjs/fYF
t1kVqF/DTj9BGc1cWVYXbnrRn/pO/wuzgu7Bom8UbSgGYe8W+ZGCT4iYfrOnhamU4B7+B+/nR1fj
Z5WjZP3/jljz8WQgVArHfE3Q5CwJhq+zobY+tJf5TjOw/M2Y2SLpU6z2+X3Q5L/pdq8Z830j1B9s
BmmsKc1PDCZnaC2hdDrzzemAigJ9xVuPpGESGCnQRtjCjpy2/qHnX33ncaw3XANLBacELWKP/iQa
GO9QqwXnFgm3oenHFPO2Vzn7QO9XOH2DODrgrqEy9sPZ2ap7vYdjMrdI5Vu5Z6H+NKIVw4epnnuC
uErN/LtNfVw784lt3Ku+ph8L+/eQjqKjWrxJeBdj51BiIOwNNBILlgfH33Z6R4Z5Q7hKqDTjrKAY
hdzWSCDI/ITxGzpNi2Skdh7ydDtPi4cmcv2T6sSALfpzbc9/dM84TTiSoiBYTn2DRUdznZNBC8xW
E6pFnU83yUhNiXMbnBq67iGlpM5U5efYLDulgotn+VejtB7cIOV4aLlGeQf+UZMiA1H9tXLtB82t
xnjTsGuJ6qICYBWinu8zzeAc8L1PZ6XtKQHeJWbheBHhi+tu1FDdry0/ajJfld1XCcxWojuyEX33
ND13m4vtfBEsOG2Ky3wQL0MNZG2jWX26Cb+DYTJuxnzET2NOO8HKqR+R/sIyA0eHwdRl4DzX1c6v
bDqG1ZPMcuwYUnkRFaJxUWEJlcDdYUljHcRfbOrnSU4ILfTyF+gabdLs7puboNT20Rf1E844mftH
xxzPPXQgTIR1LIlLiC2XRRfX3lDiRHBXIMPkh59bU685xPzTyL/tyhX519RN0ebgUtRjjQUc17nv
J76Tujt7rpxIwklXPPdd3wy7xvb+1V4PKhk5sL3UZWwK7Unvuu0gaQ/YqT+vWf8OF/Ou5HwNYXrc
j574MNcXW4p+59fjyYR0z/a4xJyQVG75t08nAHUO0v2xK8yoase97zg9OwZ1DYx6OAWOvW/Tqb6A
2ItUV3Qx/++TbdunIMPw3dZ32S0MUG6VQUlX5szItj8tP4C5KRm++nOm2IxuxnzmaEwMnw2CBhws
cr1hTITjX5VgeT3r1dvIojusDGwMRGvWmLWn4zrD12Cr9+Av2/voG+hVV72L5wmvc7c9NCeXKVgg
gwKEb9adRNVx38B2wxTZ9pZ3NDZ0af7oUC5PftxxfG2mFZrtuEbgUu60vtVO4EWwaLsIQQtjrKO6
JzqZnezZ6pu/ZbraO77Co2tlxO7OF83pXzEjhVXwbDltB/Hs6pk4T5tsOnLm8Q85w9MJyTQyopMx
cNRa8wOt9lPqecCVHCepTcd4trQbjMlEYzndZg/sRBe0TObyZG+ACKcC2oCAoWDWaJB8ZzgGLYK3
EfhB4rX4SDLOFalLuSsaF3GgN3Q0wHLAfKqJAwCm7mFpVTzILD0RVnke8LrMHYFuvu66ceHrsUV8
wEM134YK24DRt1pif7NY1K8d5uxyOaVeA7kh977xx7WksdJnkcG67KWblqzhFKNLrumLsrnflIW8
36Y4xnPVHXxl/UgyCfgqx27nG/KKyXU45Kq5zqh89qzrEZGk1VMz5WyFZp9jnORKuZ08Bgt0vqZ5
3+nTSw21LMjTRxbnuNEwOZ62ZnlGX3vH4JYIe2vN4opJ6Lz4WWybk/eEIeWiwxA5DCMhU6sD9c5d
IoU7NhLQMdRM88+JEkQeQ44EhPCOQU0dwl6po2413t2F82/hAlKMBiOrSB9QN650M8aeWfkaYqGJ
4NEe4XEQclmQPJ6xSJpThslIAUPAUH+F7qVxM8qdtDTiAvv9ugBYBTVcaYNizlP68Yu7AqSTtTdy
F7Zq55usruX2z5buRRYDoj6M38gmkBuuq4V1qZOYG6jYa6F9mTrKPiKSw7zDldoM5RIjjhUR79aL
SYRSuw50gjmT2e2UMilDumc+m82UwrJqjp2SOChbiylr370icBAkSRIBCzfs2dNKk1smRRUg49k3
/ZNZEK04FJ+8kcg4UlfF1mwKZmSy2LPAO+SF8yqbeY43fcqoo1ccIi5WqZzTdGRSNlB49yl6paHT
g8hGLpC45YwSouYj5rCnjGVQHCJbAVowjjRzlYWMxnkLJhvaUaC5SIdUm+SKdUauzc8bEaqNU12L
qWemNFFe0a5xnVjHWq/q0wLvL9St7Wp0FcM+bI2RPfdQxzToaLe71x/0fQr4JnKN+q6Sv42Bi8Jn
pmTm/AqrwbC+eCgHpjfZ7CH+2Lpv68fWeTrqcj5ugTgtxTrw51ocvxr6alE2N6md+5lbG3LlrPqa
bvmgXrvQ2DCbyWl6jpSqWqREPx7VIm4ybz8xeRgu5VyqQw4IOhzyKdGgBSMvSC8TUrj9aFN3irY4
eUWj8V1DzcX10uqeCJGcdsiNwONzGDaIzfW7QOG/rU0KXlNu32rMKEwbcjGXZThyNrDitL2XZoHp
kE3fGPKrhMXBENIvBbxu5NIoU/yDR+LwAluPDZ1QzLAMQWAT/PQjfAUnd0d2Q7qIkNPtoGcm5fI0
GfIjs3UVjfP6lm8Wh8RTs6LHmTQwhllfHG1vbnEqmOCOENQQGvID8vpZ1IOdmKn457Rntt0P2bpc
ZysDIXHDvfcaYsNpw9VElZf4yJN6d30ea3fca5pzsvROxK3JJI77VweRlOgdtsM5z068vXc5SoDL
2Op/fAJZdVVnsZbx97kONxWoQaaTpdWieqqQkbAAGH37rloBMxEDzUwVXX6OdbXEfV7MRCL0TfNT
T+BWXC1l2yxGexdQS+CsxvR6K2HrqK/d4bD03lXbEF8U48smmK+KNuX6O6Q5vkK/4xoRHUPhaQXh
0cI+Mom2Rna0X/vHMXd0xhI8g51mvvRO+mz2Nran6ndce44CjX82nnD9B6FR9CSuS1NRw8CuU96L
bQOY8RuIxDPCaHP4MxA66ZrBh5fjINTNXTPQH49lzWAYVQNqZpiRm+vHGCAg0m3+K2vxNsoWIoqR
O91tFl+zAPZ/M/n8mT2Gr4MLjdJEXcQPXT+rJd/pky0ZnzWP9VY/LkyCQrwv56W7q5CdsdlCq+zn
KNdSfqrg+EUNujK2gqukbaVE7pe/OJZDHbKWdyjLtEMuDZ1PbGMqBbfEtwaKp0xRA/C9aXRKVcBP
Jxlg5T3RAOeM+ifPjsOaM804YZjKHXyrqg9d3t2Z1RLpRoDp3kEtkqEC3RsCpfu4HgdraOM+45rR
KosuiYFdC/8nbL3SI496vraOvd1t4LzDoae7hGQCiIWHNcoz8TTNWpN4JFnvhgH15FBjWnQHMr7m
+hv18RY5Y3phCoDvprWfGtd5NenaEgoN5vq5QoQWeLGbnbT2Vo+iM06ytaMSGTxKGCgws3TpEop0
35ELGDFWGKKZXRV+fxOLwvgkjBXtrPW7GtUdIIyLhvG7mehSRu3RulnWxTZhws7cSFkWn3df/aCN
Ah12dg6FMijESg0VFjGozvjLZKEFs7UqOsqBbGHz3N1aeXQ9MA5dnk7ll3Q8FLUBv1LoQfcElfFQ
A60T4DGauhlPldq23WIiqsJgaI0DP9PxjAgREioPb7qshvXqZTdC07RrKv+SdsvB9o8LbkkmcMRJ
wGoqcR+lQyRTHCrkbqC5Zejt1L+uSZZd3f4WVGbAhCAv+lAU7SdEbMjSc8MOW30xY+cUlOPj1Eoj
6gbKGhT7sLp8BgOW2HeN3nLpdvSH+mNrrhOIFBeolV9usT+ViPW37oiNUtu7El8ez4CRrk+aJNsn
ndsyHGFkH4hqOawzUpVidOKZ5SKuRlrxdT5k9rSzIH9g8d9nPIFmoOnIaPYeRIir0n2+Of0VZ38b
d8QUJ1ZqhF5WMXGTRh1n23NmM1Qi5+cwaNMU+6IsE5PtxcaeMOEsXXAYI00s46yitDMVj25VYmd3
5aNV0NaYZrcesZAwtmW3UPVTsvA0Tb7HMSV58tNAuuE2WlM0lepFygAhuX8TdjOaoMx1Dv1SI1pa
y8d125xYVojtCu9XQicEUUo9OrufpVwSa5yng2XNp1FgSbvRfMcVB4POasvo3afULt5Tl+HU4p+3
YCrPi1xp60Z1XN3OPPhL/1RmamMjRXHdasPdgA4Z1AGMmdRoY1/WbWLqDW7HLlYSlioHGVbvtRt3
wHsK9gMBmEKNmaYn1hi7U3MGRUFtNcSLw1CEaRY7MjStUdP3rzUknaD861Rgr6fZgoUV3NREWq2z
tWsgiuj8DdNcaBFrTrZAawo0Q+THA/uFL7RX67NTjh7jn8NU1ksiO9FEtTTPuFmsRMr1DRXZPQ85
2j3J2YwgGhFkzYa0QehpYCQKEQOXUd2VUDU888r1gDQ0OHQGZSW0sDDNsWzUktPfTcGW+t5uMtIx
UotHaYUAukDdlQhUl35gPui5/0sVsu78tQridISUxEoFx69vqhv5HHqxC15m4QPvNPyxDtkZ4n9z
T12+WLQycUGnYCEcTbzmULDS2lWzDnrzjZipLCpYh0eihDCXluoERia2Aa0aJQ+C54qPcflL4vsO
5WL+Lir10KnmHxI1/X0UsxPBcXqDukpmgyCWkudjDzW6PwElfjYD+ViKj9ReXkTTBnh83ZPyJ9iI
TL89e9bQjWQvwHhiR/W/lMIQLb2k9+z2obBYgGm3oEvmPkz51cqQY7ZODd8NSP8Gzf4KjWreTlWg
aQd9ZhIwOvi9Zq8fIS76pMa6y7FBxnoz8eiAxyoSW+B7iMJ/lRZhdmqK5vzZX+ppN1Wtx99c7xdj
RtgLsjsYHgemloWLfBMBAXIEpgTG1j66wFg9yJqhMXpMJhvHjEmIwmZWYTBEizxQQq8eyNEcexzv
Ag8zDFAbJbaUOvEWGzRBSVSYqrRLhlci1Hvmrym4lLRl3ImuLZM0EhLfsT6mb8ySzhh6LPTKmO/B
izXoN8NAW2+IbPNbN9br2tYfrjW8T9NA9erNkYc5hiUpNkKyZKYorZuW35/fu1puJhCqxfdbRWem
3Hizktf0wen4g/IiT6ZavM4VxhPRvDg5AsC+6J/njAURezDANy7WARW81MOM2bAcz1shEt45XpR2
JixpdM+jZUedzg2CT6hK5kVRiBbpl2iEw9vLzEbg+pPogj+1/DOomwH1LWjOquS99fIy6pS4BgF2
nOL2a3T4LCiJQDEoLf/wu+2nHZlrLQ0NmM+h1RlvTaDAnhZ4KdaPWfnsVGb5V9eyiykGfbdRhIRt
M+2orRHemkhRWY3EbnDMbp11MVMWm/qyaxjA7ywNdbzmb9h5scYd4AMCn/3HsLM7Beu9YTBvFp2N
swV7ReZaoeFmN37DFM72ZF3z5qPQ6lO2ApKotzHdAyY9t5P1xwTwmBZE8pFtddMKz4cCnC8r1MyM
fIys3NRWXJrBpzv4fxy0tAQSvdsMSPRRY2oFRLMtCbFpjeUtgCQEGorOFIlZWNHOZ4wg1zRlkSjf
IXbtMNJe29Fmj2mOZlQgeGOWvk2HZWDspimeWbXhCt/YMu9dU8sit1XJaqT6/erivwETfyX4jUp9
vW8dLnnqW81DCWMAYoq28ak3gxPK3JUH3WYG5rRPdjq7B6+t7J3rVx8FdFHID2N1CMancZ6rvaJw
Q8CsPffolo11mEPH6PyEfUmULxmvT7Pgzl/ZhqlpuTesZkxS/SOopiUctGpiroWLXkrrszJL/4gn
muQGa6C/LFFCkNXgeWCX3J7yzmJgkufWacNZHCritVAgoSdlUpiGic2G7MzcbkrS4BuyFyc7hOzE
1hpETAz3l7TxY5Cx1Q1s6oOcGnZkETRRltqMKLwCEH4LANGYrL09Lrg6sY8wodN/sRn7kWrmMZQF
THw97T+X9E6u5Wc3++dBH56gl3FN9whPMECGkwT8k8PcVg54yDZFG0/3xbwMwbBVAGgrbwEDm2Hs
vEV9bzr/w5baQZE6GBuBoSeZLTCAE1qQMx813KkmbQBIh4blznWD0+ZObMeb4pOnwIocb+7gEuME
nYTcb8p/x2bDEMU2B6C2THpp2axL5iSFLR9Flb+7+U89VtoxL1iDas0LnoCPPHVPWbdrsjR2Ie0A
CKoCtn2Ywqbi1sZu+mvDYj0aN3iQen4XLELfV2u7oxcfzoG/UNdl3xMbECAcqwlQbr1ZD/ZL6jwu
QMbjJWEHcrWD/K18mlS3POWA/fxBRS7Rk/ua6xfaoynjlhctctEeBC0sKcNb3kaTJbs/NRQJVbrD
SGaHDdP26Ba2mndUefhqwA5Y+fcm/g41Z8U88tQXPpVxgJCx6cIKkDg2LVI/M802Iq+xLr0UL70Y
g8St+HMl6KbRNtODQ4UwuManYPKQLG3p7+khjIPWIHuatelN5K267Q2dOLX7u61gQavTwgVLkR5r
STfhI4gexGAfCw1wxIqlEVIP/iX9PcO4TBMSEBWLHr40iV30p1HbG6nxgFbwF3caC4WGhV4RAHua
jb9O4LEMAdWJaoKUCehGEfDO7Cys5UHz28dqnHi5MbQ6NBq7Abk3XFcW5DUvvpX9qZyMNyX33jZK
XmtaFLBlgW+7G2sWXdYUQ3b70xIXDnUPDooAjgreIZwQaHQ6UBMy+naeHizHwWPi4AkoGzb3jjSH
cT+gyGgLKg4dGkDDSK/N2NkAuynV+FdX+KkJI+BzJT99xQUR0jryeW7dJQPetLMa50yLUiet8TC4
Emq2r7Vxq8NN/V/h1EIUbVYfDYLPNQwxq8nXky+ojApnOagRhAgMrYuyShYGCwPazJ5ZOfA0VRnb
kxxftxDuVcPneK4qCA4cGVL1G4QtqNZ0DTGM1keM1ZdaY0BkzlMeYzgWR0Sj9D4yIRrs15pI3YAM
mRiuZe4yz1A8joqNVzE8aDbPOdXDqlzGl4JEGiEDzJ/dYanmvQ7AgyYgH84WOrRlKY9rZY2HANEi
3/b0HLgAn/sZKzZQadva9EjN4sFFcJZ4Pj4hFkq7wQr+1eyAp8L45TUMt3Vhp59V2rnLmKSPwX6y
UVciBfjMfK7QvqmTus7eBF2Gm5PLqW8mnz3dgaPKHz+DVoPOmQ/Js8PaAasw8/ymoM24ybBs4RYn
hmyl3hx+ap77vb0ptFRulh825xmVAlRjIRi/9cwugiZCyfHl9YWx50b6HyPHRMXNviyYtFy7pKmk
EyZ9ds6D4XzqazBH+K/1xCaMDuFDkD5a6D5mmcUiJXtlHvg9zCWAjY6AybQJNw4m9o9al6SZYObJ
S8ez9xqMeKAqATMRDCEVsuux1MK+i06RiAV6i09jyL/0qvm7pfNwGOQjfDvgt80YiaGmvh+sY5+3
L7LxWpz/kjorbwjHq5hLLsY/sd4POnnrnsG01TNQ2ab5ii5YjnY4G428iImfA+k6GqrOjWdyEiGC
Qv7H5R56Kghi70uzWHSuNgmj+jTj7oIaN9IQfFLE2qjtjH2wOCLSyv4Jd39cgWcBgFzFPgNPHjg3
BKIBybmo6KMzS4V8b8mglfepgrVDTZZFq9QCtqDooBS+2SSlTty8ydhXx7kuXrnvD+NgWtcSGkTU
cix4ueQqEMNBG9eWcnU6dZ1dJxYw/GgcvK8V7GNIxAIXjv0zlVBHWK0uUTUcWXV/p+tSnfwt+7Tq
HhgcG8ZCVAdqMabh2w3HgjyAriDJVwulq7t8gHrw0EQ3PxlczbAqBLa5+Xv0jJqLigJDZyyVYL0K
swEzGpQvaJxsTtG23Dh83wfdsT8tb6mPlVeC2XNZZ0+jYiAsd6xqMth0JSgGMe55miFe6BmOMSIy
SSsRuwpOKygrKiDocRSUJVsHMOEsB3ykEI2HZxGVkezACVUDG9Bc1N+0mkenzNODrIuzNglUXC4i
Jwt6RMe2gGnPa+5mw+MCoJNNDMowW1Pwtdv0OagKCOS8FCxYsVTyY+25fqaS869BlVh+ae221ThR
vX8SR1XGs8OdwjGiTjcPIfEgTNf+gbgsIqHrj27ASBip7icrz9ibsvLZaoKjXsknkLksfLz+fdjc
OmGid7Rlx90/4dCZVThOhf1CmRsjQNkbXmehFV7KhMiLq/Bna8fnc8WJzPDoVtTYfrcgQACCAw0e
uGnf/BbT+h0E4MWRQESa1/8jgCXc2nyPh9Pj44BcU1rVh0cCHoMbCUIKumT+y6j1Wc7pN5qQayOs
YY8SGl3eur0VS7ruobp95rpxgv6CzomgHDRcZgKOLN2ZeMMpE/JXr+u/F6vDfrvJP3NbvOkEZu+b
AI8jwLb7zdz3Yv403e1sd827WjGZLi3TgJxBjeX8ZW+IXr3bSw+r26DTbdZuTuc/cNH6rvPmH4aB
HKG5lne6QIBlNm/1LUmipRHlsTJOhmkaIZuLnYROsvcaRootRwHpxqQPDMbBR58WLwU8+BVNT+s4
P6udXRhhLgcM8Deac6ESmzt3WNM/vb+Y+00GH51wQMoAR35LxZEsuXKnCtyly1q+wxQuYxq9KalT
H4QgiHvLD1iYlkj6NP5NWd+Q/BCWtf2XUfxZbM5bcimjBpCDVTdWgrkceQ5eQUyX2p1bMmmahtcR
Y0c4t43YeTXgkG3gXfWrAluz/zpmmDP1anuyWd1xlrLwyJF+DcbbKA+WGPYQfCg8TNpaV77PhEok
amWfh8Nhx2uMhx+7LYAyvFbhLExM8ng8so7NB4a1W3Ju2ST9uAf2Uu0U7F9oVePeJZpJ9SaEjnRg
MmeAlCm9szLynXODtDvfJvkSqJI4S+el+Ma7WB96DcdbZhbocpDVpA5tZAffoawDkVTTTTCd7xmr
ORheFg/Pa4J8yIxLifJjKZjNa+Vpsrp7xd7QD/L80gA46+u8OAN1Bsau1YeZFVmnz3nUNr1IYBL+
FluxJjrqTwAD5W67eeX1ucRrzwomnHThczStJtbd+n7ruPTdgJUdfNK9hTe+NPWb19ZltSXQIhCe
AMHkyhBlOhtgQdmhsHUv2I0i64IQYFL2ITFmuEEAd1b/mHMtwnLYbjOw9JgKJnDepn8vTR65k7GG
WZZ96tZoxD6/bTy6BWFDzkKPsa20wHpA1UOjAaLOMXiMcMJFgcd5T5ZLaPdAQvX8QBgzh0qpsU1S
LlR+9Yauj8yCF0ua5cV3ZrSRNmJ3twTCh2QACwnKDekmyEVPQ2ADx1W4q9lsEJhr5zfFRvOuo6YH
q0eS35xaJ85o9FeWJi98m/yVMPcSNFXIxBgMphuxg61mVzuElxxOdvYM0bKNUi450qGCe9mjVO71
bmfXAzXYf9SdyZLdSJaeX6Wt140yzEObaaEL4I4xjyQ3sGCQxDzPeC09gl5MHyJTYlzErbidWVpI
i8rKtCDjwB0Odz/n/ENPlQaMl3egWf5r8gAHzfQNqxyuByhE14laNLYA7MylXd87MyOQXkITHSp/
m8vBBhNR+bZBJ6vFxSr8lUxaftUbjaN18gNyO9ohGmDu4j8FICCEHVjnuyKwtFWTyOllpRQPZWh0
aJ2hYtT4Ocl13GgPbSW7VrznNT9rEweTb4J9kpWKxgfpZxvkl29/9u1JPRqaBzmYSaAqfbSQLwPA
0spv43xHV6QHralBpdQ7W0LQ9soPQAw0/aVcgwhHQKnfYTl/F7D2LjA82KS1IWBBOtEKhKOkDi1l
93YUD1awT7K2uRM7VvJMxzKANtjlFET7wjfZkIJ6V0njD59MYi/0ZE6qgYRJBjBKQLlm/cbXGgIO
E0v2n/W59h22g+oiHwY9KaaqBSaZS/lo1BepXzotYiQDJzHA8+wy9x/4W+omAPDIHSea7qs0u/wS
Q1K56gIM7fIGebymCaMZEsawfcqtAx5S2Bzdikl4l7aoT1DrpFFJ7RHoHleZOvXUC7BtqAfTIsjH
wXSwaW+diCKpEwftjdRIj5auPhpRmmyE4aCgNnU5elD6hz6q3FpC40uGRr8eurREfA+uW9F9kfhw
bkBXauu6j14H07xoSyW4TzBgEsi/DjAjdrDm72NcAQ5pFGu3YTqlTtkkN0XVhJvCaIp9jEsu6m8i
AoJURnK1UDe+6O8sBeOrMvMsmp/qTisL9crDBKuFrsv1Dio2OYmbiXAm3nhvmQpCgz9+Cf/fsbDX
xTJn8r+IoIskJXKihj0IHYaLHBlcR6+0bJeaPep5yBRmyDo5vmpFGxlw3SGTRdC5ubXJxGKVSoA0
ctqGLeh+8EOZgCLRm/lT74wenREmz7oZ0+ploPDfWxT9KpH3wYWnUetpV00aX2qNM7lnKlcSGl1a
KOp7Aa0WyqtJsxYH6umSZXABgoGM8hymF4BLVqHiRWshQkC+MikHk1D6OKCQ8uUNVpJll4JF7POd
NnP+Ro2WWiOjlTegqK0I6LGM1lB8rTRwvGFCj7Nk+6y7NgewDgiYz5fUT3MzS0/dZp7Qdv4ZZHll
jaH6tzdOlzXzE4XI39cTJ0ykev5dW8UbIHbhrlQiaA5wMx2jbItdJN6wXwKK0dh9c6mGQiBpr2+/
eKgonqDxi4i5hOd0A4UNg0Rr3IQovji4IrzGOldJxNsQZSoAgKVTj0PdyBcRql7qKMqwTSBertCB
ymmpriwkxQHrTfpFHnpOF9J9xGuH9o1KfbvQu8HVCmmPp1B0qc70yAnpdCcdY7YSLTV3/uC51DrQ
BOHeXIYvUBfjO03OHWEg3UT1O3HrshpuMuTvOMrB/KrVnZXT7X+jMHq0lilE+ij1sh+bTboeZm6m
Vzes7+uckj6E7ry0JTnKt0JZXIicwwhFwJ/GXKOkCGfBLvS1rQQ+OUrplwktOmJVOIwXnt6vJz2k
g5nEd5D4Uxv7MnEGC+HHUnXSlUp9NPfl9kpvad+HsXpFqdeVkJq/ZR3v/bmKN3ZArIZI45nK6McU
G5KTzqtrsmp1FXQe5O4ibXdGYr00SY+AiBhe+ZJPkSwBEl6oyvptMZaDCjA6kN0fAovu0OLWM+YT
mfNg3Wk9BR0jfMojnQUiYASCwgFnbNLeGLUmX6g4PPgZ0BihB4LY+722R6n6gEV1uAGUVtuqxQrx
aqHfVlEgkhYN16ECyqIxU0xny/EBMvb3PEZct/e+YnT0JyHu/zYT+zJ8hXWX/2qWVOzX4T9f/3/k
a0Nq/vdPCNv/vcmT//k/sn+7eUnSsDoibr/9zZ8wBP7bvwuSLv8DRi8OwKKkUqucf+kf1O23H8HG
VDUJjiv/N/MQ/+Rua/+ArkmDEdYmdESghfytP7nb/MgQTdx4TV2mo6OZ8l/hbkuzZPhvpi2/RjZM
iriSAXWcu721MLD2Y6ym9KIIbq3rHryshGhhvsYh3FAeNP+yeBqiM3TUYyrsx4ALV24SeKMLRwIa
5a2Eoitq4KabBndwOJD8RTLkjG22zFR9OsL5568vd9SJYR5L/xGjuWCNchrcSuUuiC+KZp8E1FJX
ZP+zzltogwWr72K0j2/J/2V6KZnjoVZdb1t8pnz+nOMNaxVijXyGaiqbZx5tQZyvMUFADS4Pbiv1
R6I8VWASEEO3Vt8QJ5VDPJ93ueeykUAtapRfevvSjM9BudWxjjBWQXuH5zDFDeS4SR5sX0yfGssO
oQgWZ/jYxjHD/+NLW/CXs66OqYkmwe10PyJIrbgkffLqsvkSPguOuq0egwtAGAgs5pi2TgCdXOTW
8p0I9h5GzS//sbkZTRvsTiasgO3STJMdUbiSHJRDKbXjZHunvRQ0EcFeuD2+LsMKI+pXBegfMrD3
nUtj/4Aq1b31gx2xzNbSk+W+Ds/NXn81H9Byu1QeaauI5Ub0bBrMxc93n/YJQrqkn54BFQEGytwz
Kfh4FQWmlhsmlse3RXZtfpP6DeqBlXQxFZfVCEjXpWwSfbVewTh1PzEwiH9RugZuqG1RzTd+yM/R
I/BerQPovAJownWW85euC/1JZTZA/OHBvB1jOl2U2/j7+Bm190ir99DcpF/owuDngWDgRq85rmr8
1CgNvJbZxmr28GFRuicPhW8VF+DCnOgCiwiIOgN9JFhT1Zch+1qnUDtWGjcrLhPgBKKr8XtA85Fj
mAvCPno0+n2H8xdGwDEUYpAuVK2Qd4GevFINxlMOjhfY4FcHXFbR5e/BD9hq+U3QvoFPo4EKXkxF
Ve3CT1+M9kegfql8HUE1JGftRNpozUuUbBGVQUDkLpu+pXQ+O5YM+BqsBmwthOGWbzWyuLj7atVX
OdJnvroC076Sr6vweQILFLUcs+Ce8DsZpHZl5ZtWvJcvuObMuC96ntz7xvvOd1oUo3O3TQ/8ewyY
sTFfsjes2A3UhTC5TYKnWJxsYzeBOm+lFys6KLgAKAMJyz3k6e768+VjnN6Dfq+eeSN4twcBGNOM
UIiDWxyqeMuYB4ki5bAN+b2HMm0gNI4soRjNQurFy7699PMLzIib5JZK3Ur3fvRIPlTj91hyhl8i
fUyS3evulnYSFGPKN94O3R+2b7jI9Re1WJHxhfxXDPx8xaCyDdg1HwH2novbiioalTUd3HPMfnMR
w/27KuqVbWeFHX4JXlC6BrSsyG79dUwxHifAioZatSmHFfdO66f5vbmiD1qd+ciU+az5eBb9nqX5
6Hg3SwMaY6YUMUu4o4b1Kru3nv0rkMgI4sXlBtCSV5BguvmwhdGSWj+GlJt2qq+DYF0+xK8SkE2F
hGFDmyWotlSorQcSWoCLyOfm8lb0pTNni3rmifWFIYcAG9hAxji4Le/o9rOAsXjTkSUHCNiy+7kS
mBKoUyB/vV1VgSH7ao2X1KD1L9pTKtgWwue07l74hEF8Nq9i7pYe+IZr0NiUkTrKJ6FDYVwInQBS
r2bnB62x0U3MIQQaF58vUvnUVcAw5yuFxFVANhenEd3bIoCSDyXrW/wirPNtmDrpC+VETiDFd81f
8JexgkCGWFXsFIAxTuD6Crh49njuSU4djO8fZXHeJALAXwsrKC7il0P0vXYDC2tthyKLn7q1vMVL
zFPWJhVwp6MxAG/IriL4IyDsMVtYISrF7vrSX1OaksIdgtKD+tSrD432o63WY7u2bjQwNwJotE2s
7DVwaf0TFhmspxm9wRf31RifEliiYK9CNBTcvrBHNwih3bAcB/jJjwZOCiGWY0kDmmEfem781HJ/
aUBc6ONl6V1Z5S18a6nbZsipFXuKpXG/hmPQNmvDvyh+JOMBHGEzHapir2ECa91YHYtevwwtpyUh
L0C7qOtmurZQFczBZkDK5qSEvyD7bLgU7BqJT/gbTZ5pN9jyqzFej8qdFe+GPQ5iceCmgFPGGJUJ
DG6/RbS8U7sanIAOinioX/XwkS690X/tS5ei2qxp8IieFKZ+P5OfcWbjAGFYyIBhkIIxw8oXHRpH
FmXiyknYaLFEl5wOjqgziHZvbCUIOtCKHtHHR4PL3Imta8iP5H5eeAWGIGguTHmFdFiPK9FDoND/
oSy4aiTb/BnQOdds9Bs5KhTOjE0NPFZahSFC4nbfXSr9kzFuTeBiNMuLbVteANrltW/ydtOh0WgA
n0Yfi7K+y0NrputzGmn1NQcD11+6Phi3dPe8Cbl0W8kGZU0DUE13n6/ak9vX+0W7uCLgf4v8Rhzy
/VxOiW1eFg9iCTiB4v0qpwDh07Yrhy+l7+LUlQ1QaFwoYS0EwGSLVwt0Zlj9HYensBXoT85EpIuQ
hPmq0K4awdUwofLPXECVU+fS+0denEt0cwfBa4LgNn6qVBtw9mBuFHDrqAQdIKh83VUHXeYqepFE
SH+6MCiDZ+3SRP0htRsfXu4aZiUHWDqtRte4L4QV1VSf6Xa1ftWeeVrt9NNqGtrPlqGjhHV8PmhC
FMJUNv3bfh8Ou+wal5rYvEnAvYcp27wHqq/e0OqkULzymwv8w0MKkTV4mNKhJVZ4h1mT4BZ/oqp7
nAXM1Dst+6EM0wprcTFAk27Vch115wr75GIFqhrbHmOEaaWNbq6Cn7X1etcq/AGAms6EiiGmGk6y
FWcy80WUPons6cPmbV39pfz7v5Zc/9M/Ncf6Pzn4/yNqaByl/1wN7b4K/+3iJYuP0ur59P0jqzYl
kmBNQUcJzTHNwnnsfyfVhvUPTZZFUmSLLpthzSJCf+bU1j9MRTMRjNIlS5dnrbR3ObUlzQm3CNiN
jHz+fW86c/7P/M/kgEljDn//93v1Kun4VqBbMtpFioLol6bIMvYPi42gn3qIIkj0uerG+FKsh22z
GtfxDSvQ5m66ejcxp1KT+Vj+fWsimqbKkiHh0kO1QGZgx19FqKWNnxpq5SIw44A/vxxtrPM26o10
O9kIWV/R7XDOxPwwwuOY1uLeA20rlyMQC65xjWu8m2/A3W+o0zNCuMvnRngu2pybvbsXQtfxmwoB
SzfYmZt46+8tuwaAX61ih8LsmV1mnq7FdCroZVpvS0UykMY7CmaG9NRqY+RM3PnbeB9v+rW6lrfR
H1/1P18kysc4pmqKsiqjIzqv4eM4Kdj0QKnr0u1t0Z6cegUeUbBfW2d0kO3Yltszr+w4gX1bJkfx
Flt9BVU4H0I1Jx4QxyfaORscGhxQe5v6XKz5dy3m8CjWYklmaCOIgApzN8lXmC+CxcicZC3Y2SFa
o2JpT+DEVvCLN+UDxJNzMzvP3CfRZxnF98vFG9Gu1QpGilAJH4TihG66AeXo/BEa1OBteN1vozML
Rz6xTN+P+k0m8d0yVYIsnUkjhatfmhvuRrD9G4zgHG5UK27QNuq1l9jE7oBP7oPWQQzhAquav/Gx
vFUH5/Wroz62uMWPuMzKSsbou7W0ll1ah89Q3C8mN13Xz+dWlWrON/HlZFM2RAlKxeyGHfZ4sgua
V3IoRbkbgW0ABBuKiISncY7Wrlzs2qGQ8AHTDTKkKkUuZQCLoFpJv09MvFChsdK/xyvvux+l8RNa
T9oujJD54pI5NbdyZ42KMwV1uBsHRXtIAcV90c22RIkKkRTYjNwgZYuGP4om4rexUrFL0hL6qmZj
UFgHN5ZqPm6eld7NMM1G0C5iuQlCtPPT8rsBhQ1ZWWwoPbS2Mlx2pQKZDWQ8qgrkqxjCSjLCidcn
SfHzyIBcz9Sg/snyqN+a5uxNKePljeC6hH7TygzjtLBVbzJvw0THyWpqq+RSQ7wYfTf4CN/1iTYG
0sbjTV/ljWNS7AeO5+W3qOgrL8osQb9rTYWGlZohKB7ShgXuBWKlQmkEIsKKf7SxE48eCkhBJgXl
o59y4G1Eo+76gzaKFUAbzRpnE1E2aCQnRm8LehyLtTrHz4XLNLZ+QVxzxzEV4xrcnq4C78JDFDdJ
wbiFNha+TLIMhV3sxQrxqXzoL/UuHGogGYCauJQb8pOXd2p3g2598DXMWx9m0xjO0A8PM1pbslBZ
spGXC79gV9FeAIcZvmG6mK1FUcnvMBxQHlqtT64jSSe1MKZWvdEl8pwIKaaHvpWTbZeq/ibNQbyV
Y5mAdmNBByhlZgZtVJWbZaw3e0pDsT3l2KBUTZLBAAQmVsSS7ISsRziehQmmrgwv1AKKvJppFNYq
L7RbdU4BYanj9BuQ4cVV9aC3nn7bYHVzHYWtfhG1gnIHxQQTRPJ7p2gHCZ+OenrwRn/YlCiIA5wI
Y4SuxMKkOuHRDFLkDuBQ6/WGuKugd2RbNEZTvPlghkLQFpJ+LdUp6gFe3mvoU8ap9MPU0Q91pDht
saVTxFJzDaUVjF/oVDYxb7ge/PYp42mMpxY/baRmNL3gamsF40hGK6YIrwwJGMRIUFFvanuzxPMG
zf/Z8MDaQI6ifVhjHIL42Lzza5HQ3CYs3m8ZBXhQMmTwpWFqa3kc0OWOC9P8buFcYtpoZNPNxSKF
MjkOqlTJkcmHguXLTzTEtAC9Gm0aHb5uoDQDiNlR8eGHzz4aiLGTLOrkL1rqhwcFYWSnLDQsrQWz
t+sGuyqFeduIZV4HtqRGrQKFsirMDTI9vuqYCakl0ocGAPpIvfeVaBb2EGAPNDAqL9UYLTxvlCZ3
7CzZmXTgiwEmHIIT0zumgO6VICWMqiK/hHPljetUiit7EIX2qfZLzKdxk6agn2MkIofFl1Ch17/C
kYhCpSUZbgdjFSKgh9tr+ysQbmCgTqJ8aeEziHN5WW3DHtfr+0APdIjKuoY4TdZZKDwK4AZL0Ueh
ThTrER48SpfYIujFRSmqATydSO6/IoKuPyAZgthBM9YW6EvU36eC/rzS+2lldzBQMVXju5ecXjSm
hyY3lf1s0eVqEBH2EEDmPJH9DVC+n10AE5oFxJrhexdTG/RbxDH1UsHOCc0gzH/4LquDF1mm4HCl
8WJHL1PQpe2k9uEW/0hIgVWRqzcgV6o73CrQc2kUMtKsYhJkxHywu53MBuRWmRX5dVoqlYRWnVCX
9Iept2WJlWInUSUeq7tCX0Qp4/Bm6JCCcLj5UGwsNORmWYRgSygpFpHpQnnNHkJjHKG+WX3h4MCC
17buNQhBFL074vC5pvYDkwCw/thMMMXkqdpgYAVOia/hKy3e4VIIKZGIM1bYkie+M1TdMBeFD5Vn
4oMU++k3Ok2+U9Z1vweEeKk0Jii4Hv7YxMflFMYYXdZ8GasgmdFYWTiuKnjAm8FKAAPLaCimuF9E
hS4dBqt4qEfftOtWvgkLPMwKydwj7PG1UIAfjgodbC9W4dAFappDCZCjtTXDJTA9MveijpRjE2Xa
rafm2FHqiZa9dogE3QQwSPdRZIHLVnPwJl3HddMyxJvM0oJ95ZXkoB6wWbUQvwwQRNmza+7ZPegr
NSMdxVBduO9a1fsFmql1BMn6NUmQvsNM8KnVCul9m3Yk6R6scDsMDFSQW0/Yky4BuQTE5Q6eZN7n
JYypavDugIo8BSD/Mcos7+UGB73Zv2QVQK6zqZCZe2oFtDBMZD4ph8EnkuQ0AsXNxON50X7twgkU
Eva7La6UUwQ6DQaw8dMb8ckthrK6wxCr35ppm60SVQi38iQArARJ6f8YVCwBoc4J3z2jtoabCZEm
5Vb103i6SPCpgcg+QVGu+uFGjdA1trs6YeJWGew/mNkqiMpcxtA9RubW7Q2aDl3H9w9wgmJsPsjr
cYIHkftD9sjWCngt4oQKa2wN5VnJyop72iqJ169Ds7vWx4COCOQUHWwC/OMy3FegpmzZ7MVNK2HS
h8QyvmSBGv8K+Y4ABFAgBRE4splqkvK99bGzDSvFezKiKXuO0Svb1kjo2F0nN2zx9CCUcuabKuAK
fexCYd8qxU2eF/1al6voahrM6ZCERYD4c4aE2UUejF58K1ko++97IQKWlAzFc9NlaO0k7Ml53CDK
M2lWUl2WLSCjsdJ9lAMsPNB6eMiig6sMSZpXBSM9mCget1mkoqrnNYAf8wKf7ahIvlfj2CV2V6rS
cIEmTn2B2ivHEJ7al6WBXVvo07HxDCok+GDUA3C+Irwai+Fcu/FjAo1a8vtL5aL8O7FksiZ+y1Uw
KXQSSoyrbkX5bKcfxoNy83lqdCpbeR9tkYmpeM1kUinBBm7vIJnQA38RGm8rq69WeZNBQfo8nHQq
8yPfk2WSdoS7zEW8JklqFipX5t4Or4zX+Y4u2CoKnuQIFfnzucTkdEDi6Dq9fhUwwvEdHSYJPKGy
K6kQwFSx0bDAkmBFm48JxbUHEcszqZD0MQXTZrgDBQkukKr69vN3qZCAYHcuA+qhAtKwjVxqz+VP
76vqdK7sxE7yCNMyUdbtjfD1XGli0e6f81xCUxiagROapcmLYgFFGUQvipBbxnX71JHDB1+SNdqX
G+mq3QzbV+jfF3M2NjzCqiiuUkd+Nm6s8K+/5OPHmJPFdzOQFmJWDAHAIqD1k+zoNiarDnXuwZGR
9HLkFSfymZgfUzGQJNwYqWSZsgU25Dik0StDEUNcdsW4Qc4WwUYvukUc4ak32tfP1/DHmhOhTBG+
IHLpTOliCccYHkGJnPUljPzLCAoL+K3D3n3/eZgTI7Lmap2OgYGsYjBwPKJY48Zvph6dC/yb/bBy
0ESDornBZPVM2nxiQJZpKBaqg6xYWV6ksW2lKJEilaPbaK9pejAiXtC4+Xw0Kk97nCpr4Gs01ZA0
UbGMZWY+TGGCi/kwulMrcTf9hXHJ5wHe3vBnERb7Zl8PcdXCymdn8e/wgl+bl3BOENYKVsYWVK2N
VkCCtvfa+0Ibcd0eStd0P3+GU5/+0SgXSyNHrEGYEp5B3VD34cYwuqmLPPbX0hYo/XQurlpwDa2f
4d8pSx7P8KLGpU9hDkuJ2LULFmCuS1q2smleEHvmezu3yy0apvNWY4gS+qYGLRRNVZRFmYujV2nz
AUm7dp++qL/8Q/5ktKsOn3kHwwWn2ibw1FlOa65eMKVWmX3uET4WK3kCnXatoeH6Ky73WdQZMnyh
OZDFPZbRW7jPFCuTfXuuoPextHUcZzGxKiRq3QqIk+y0dXcfrOfDQ9kjT+eG12fLh+eiLebVaxB2
Vn2i9fbgTBfzXA6r5GBsoFd8O7tg503k+KPBtISm9zyDuqotC74W+d+I2lbGgvU2w0Xs+ij8rwoX
SuNGPPjXweWZL+TE8BTJwpqFPRLPU3kxPLVvsq7VgcCT5zokhrCeVp6jrrzr9mbcps+fh/u4s6EX
8DuasqiGhnFUNfkMuM+NQyo/F9C5439xRG+GCu8Ou0Ckjg37cR5R7/qHetNtoQys8A7b9gfT/nxA
H7fR4wHN0/s+WBBJQiYQLJp+xan+CLX+5+cRpI+18uMQi3OnLQNE60KTKtne3Fjr4VCvMaxc/Vc2
kYU7x9smcvR+5uG+G047TIbeJsTCVNymfmkP1q06bjT0Y13KU080K210L7tiLRVrwH1ny+Xn5nNx
9HFikFGWPAD+HnRuf2AxASVrbdjiWjW3VOnt8OxV5cQN/3iGFycVWlqyIMwrZu5+zKNuf6LcTpsM
U+hv57avU58APUEaZOD2RDbq4ylGOkbOAYEywrqzzfROD+/6Xl99vmhOTeP7IIv3WKSyj2TzTAPz
Hof4Nhm/fv77F0jdPxbK+wCL9zSEk+4lIgHmOzUcRxtjiMtgK271Mwjdj/mQobwPtHg37JBqQPWU
1Z/d6/3FbHZWFJLdjzcm6CNVSs9cW05+bu8DLq4MddD6qtQyst4GHGJzV95rV8ZG2Idr88zYzsZa
nGTtBPu+6BmcBTNz094G95Yd76LQRvTRLc/svdKJlacC7WbZcU+er5fHKw9rhSbUUR1zUZFAClB8
0g7hPnu2Ls1VeoPD7cvkQvTcnVkp56IulmIalVo69CawHxfOJOdZBCxO2VHUN2xjgzfWZuioSGw8
+cw94dSNiPwSnqoFrBzjqcXRlkaDUk8jkSElbb34RyA+wUCH83er71W7vg2uYzt4CmmFI1QEt695
7KoXJNDPzcCJDfz9cywPvWaM1FqAlf62vRB4NTwbLj56rnDzd+4PR7EWaVeAKbscjLzjlsaqtEYU
w2WYm8HGr+Emvj4X72NORF9KAaWniKpskVsfL6kY/bxhmM1jqTha2Mg++s1DnKFq1CFQ/PlC+hjK
hLdAyYpsUoK/sHibYQf1RzKVwvUtbR3RYTBDVwwTBDjyM2f6ifPgKNTbwnp3Cqa5keuxohVugV47
fhM7Kd2KDp3MdYFftWdcY+oVtAeheTW6M4vl48Z9HHoxoYWIIl/pMUqUvA1KpHStPaU/M8AzU/nW
O343PhqLvlgHjA/bdEcdS0SFfZy+E0Snc6QIP39vH7//4xEtdh3LE30UiAiGxD+ycLQcXaX99nmM
c7O22GOkJKSh0TJrtQQig/JohCr65yFOlHKOx7E48QJSm6SdF8WINkS+sl6BmWVr0sedskbIci/Y
YCG/BFuEH9xAX6Eeu5Nc6TG7lP/6qXH8JIsjEd8KpZgsniTahdv8NnDQUNro6/z6PJ7n3MtbHIbJ
NExaZwB2HsufyZCtg/QHlXHn86k9txwXp2BZCVKtFPOaRxYtFtcjzoIYxVNu/vJ5oHPLZLGFBMDu
QxmSqjvq1lYumockHB/+pRDLvV5Dqkwz5+83C6QnXSwvUbY//OUQBrVESmsmTCkqUYs9N+7iopKy
2g0bM0SJPMefRVt/HuNElZYKrYxCLmUFdE7fGCjvtoixC3S0GPFiq13z1tx35oryhUu58qH+ETvh
tXAG730i8zgOuEik8txLPWzJahebiL23aR7IL1wohNSi+ZA2wRX0Uif4RlP1r1cqjyMvNijFE9oE
H+vaNaxHNRaweEDw2oDV3X/9fFLf6nbHyb1JbUYTDY1y8HyYHb85wBaeiS5EzUWgd7nzIyJ0H1cr
fRN8nS6MLwFlWc9pII/Yk+FcJFeS26+bF2F/voYyf7efPcliC7HowmawA3mSyLpJ5ZyHGDSUbI1n
UR1Q2vCmv/5dUAaWzbncKM6r93joZjsZSlAZlIGtK9VH9aF++Xxy387/5ZAUEZCRpliAcpdF0y4j
sW10r3bFjZbYxquy7h5SN1r7l9Id0s8rbnoI+O4VN7/OLuPmzCl3Mvxcr8FfVVVBdS52SkQwpMgv
oa/M11zjenTLvQj3Yh+s6X8X7lRRocJzDHCQQ/DzgK9TX6w5V3PBX3LpJcE8nmGJ9jmCjEUzlzrX
6NUPW/lrZ1ubHF+8lQSw5m/U+8z3EZe4y1QWPU9JiNhXxiqBgWA0t7H2JNPh0K8GtF4QMPn8Jcvz
Mlm+5HeDtBbXo8yQikxGiRCpUP8586V7TYx/hLrqZFq4LwL9QJv9Ss8evQijAowfV5n/SvPVtdQD
mdYmlvQrJnDchl28QXRRWf1HNgg1zsSMYqKV6ae70TrbY5sPsI9PDfaJDXvm1i7WRqRpWVLqZQMK
DmE9hEkB4WDfuIa+ZiMS8g0iiQ2eXV5rUE7PVoZPXWdNDWAn+FHWBoTB45XReZo30iGFWVUOL3Ug
36NQuvFmWpuS/Qh8SOC+UF6liLHYkYeT3BSjnZOfOeTn5becAzQg5nOL/2GqcfwQgi83kyeMaDrn
17SLY6Yhz1/kjK2Q+lyFkCqYhs9Xy4nLC+P+HXKxyRUJAu3Iv/FmKwqoeGUMNiJ7n8f4J5P7O8hi
cgM8G1S5ERtX3uQvxnra4u+w6qFZ2DMe+NwHcDbc4q5ELCXHKapxE2tV7Ob9LfuOscpG2Usujqbu
56ObH/6zl7bYU3ylj1tyBV6aNH7pCv9qMs1npE8RDlwnZ97WqRvAfDyye+Iqzmubv/13V45BQIsk
iNvaBYn6EN/JdGri2/inMjrTXXoBUJbiH5fCwkESJNh8PtCTG8v74PPV8V1wvJoBIvgEn49mK3CL
2vFNGif5beZUO4hVznwyQwdCcAZxB3TY1xAUDTTp1udqoCe+FIo0tE/YXYHrL69eKCGJFgjTmo08
3EpbGITuXFg7N+R5RIt3exRmceHqkVhNED/Fbbe57xV4tZl05pM/ca+fNztkVwGsycbyumMVAbzW
fiICauMqpi+Sf12JIFb9Mx/hif31KNDiQzdRQU2NUuQGh+KeYezkyTw0dXVvBpvMXyOG+fliOTlz
78a1+OStoOEuMzKuPtV+5Fm6DWr1DArkxNZlcc6pEqJMXGmWW/ZojpERY1iCoIn8YAX9JijGdV1N
Z1KJ02HQgcAtUVS15aasF2ahF/gwuKWo3ykDuOkOU8jm69+YL+N3lMXr6VXLw86FlWZJCK+gELgK
RFjl/1qQxUsREdPBTkyq3ZRD1DQew3b3eYBT+xPv5PcwFlsvHXv8bVDIAckPjWB8ig/Tytu9cmRv
pv0fdJN2h4ba5lyCcqJMTLvgXeTFNmxI/TgaEpH/6E/girH31gY3u3Grn9nxpZMf7e9Y2qJDp+dR
CCfpLZbyJUZEFRw6e598Q7c+ustKW1+Xwap/lq+y188n+ORXTPOaC7RBMfHtgvtuCw4y7KyHRKsh
TIJWz9KrUApdtR8fYgEbTtReVmgfnb23n/wEcFZH1USFamwubpR1rU5pOZE2oOS3gkAHbUlbt5f6
Tco5PlFIggF6boc/uYHMgCCQF9rHRrnUxbKs4sEE/9PfiRAaMfE+88295Rsftvd3MRarNY+U0M8n
dhB5U+2aCzq7q+Le2xn0FzpXsVH426COd5YedXI6LbT9dO55NJXnn797ib4l1hwsVg0NGYS4hPW5
hPNmX/+dr/1dmMWWkhsJOpRwo1xhehZBTvrIkX6+GqWTLwlLP5RoVEWF4Hc8EoQBuhrT8rkgkWE6
tyrW+SY7dHuUlPbmttj4jva3dph3IedHej95QRSW8FdqN7qw7jvsBzey6+/Fm5n2FQFP37d0fiU3
cgXnHHfm9Hv7PdrFewvyLlewiEdTebrK5NdC+Zprj5/P6Mmd5d3oFu/Mr8teQPmHVY/vSMNtv5Je
Yow5Es3bfx7p5LvTRNbHLCNkfgBQRRXKtXnDVqJuxP7R3Mf7mW0VJ2tk4DCjWqUOCP3vZ4KeuCxb
ANFmwBb/hER3/PZkCBhWTBrsNmtsUC3MUtEMXSGvt8GSY3YL3UhusvdsYY0q87kz4tRqRWrbot0F
zVQ1FsEbOYOeUaLYUev1Xqhx3pKN4swGfWqNvI+xWJ7wV5QSqw7y/faihkOOnCuwhDPf3emB6AqQ
VEOc23bHs1hJnUTlER0DwdrOjlKDdybAqUIJO9PvCPJxBLEKEm3M8VnoYN6s4oMFIXCNMbPNCQML
IneyTXRO9+nkdvw+6OL9mMJYiVbAsFT0CBuEYbwKh/eku8VG2RFwZ1exmlAbLDuQCvAM5clKhq2V
osgTZ9llkClXQ1bfNsl45lM5/U5/T8binRqjEMGC4bnk5Dnvb4tZw7l9+vzLOB1jFiqiNKbL4uL6
olcFkI4aZfZB/ZmP+Y3SBJshOldlORPlDbHwbvMU/ToS9JwoGCSsYqt2LEl1ZiHWf2kwb3e1d2Hy
Fi/HZhRqd4gQmspVF4Ng+Ccd3jKfBzq1neggM/+ctbdKwPtAiiBNvkcgJZ12nY4np6nSPk+C736Q
HUL0p88E/DiBlgHtHPwgTpjIsC2WaOVrpYBrwuiiVWt7xmYq0BhWnz8f1ckgJDSiBFBRwWXv+ONr
dIiXhSjO+vT1WkfqugJ9PWhnWmQf546h6CCBwR5rsJoXm0gJVzPs8Sl1EzQKg7F0jD52NDgRI7Ye
Xnb7+Zjm9Xt81TqOtthQYPjmZSQQTR5aO8pe/hdp37UcyZFs+StjfNp9yNnUYu3OmG3KktCq8ZIG
NNCptc6v3xMgL1EVlVXB4TXSaN3sRnmFcvfwOH5ODTZ7btTBLCaj60a2U9wUyl+XbZ66SdjURB7M
Aoauq/SZaqoAQGV9niA/KTth2ZodE3d2Gq+PTNAHKh41wTciYXJ82ZV0D/oGtdXMjmrFbr2tHR/U
ddKDZPEPIRu3S6aMmlIk4yqYEcArqAiEOOEwEwInbxbMg06ww62t1TbYoraa0/6CoHCDkgsLxrBw
tzOgHaOQF7WvqzBlL4j6ri/DZnKi1ORflWvcU13ypNtuGjQkgMMHXeIQ2n1PkTazUq+F6x2My5Kq
EfAu3CNlHPzkfYPO1snBOoOtqfVGuX/wJWM9ajx6ya7CIf6c0nDd9dwzwGN3l3fSwu41EA0VjaTT
mko/J84+qPxxXGZHBq+bgi61QHqQq84ZwB0kTJE5lKKLNkqGs1kAI6HC922Wvmd2heRXrRHOjjhZ
AhrzP5rbyhrf863S2yD5fQliQheWeqDNuTxe8WRfq4CPKKCmAEbZ4FEPP95bOqK/NuRohgCC34OW
5L51CxzWt2QF5m5c/CZoZmxlaMbhxSawAE9HxzzvgtgLbGimwij0nM4D9W2oe1rSAIMRDzLuYz+1
a+2lucqgSGiO5gwW+1sVLIbWjIZWvBZ4l6fhxIFQdqlNVwt1rOY6ThjHgZh54CCEy6roXjaBCtPx
RKMVm8tilLIgdjWDIPYeYh6MtTzN5Y5GgSaXYxPoKB9aLTPQjbgRXNkZV1JgQk/w9ndgWfuDZ4X/
0/oIsUgilwGpXP6kqClMMnq7A2gPQeH1CfdaEEB+ZrheJHjLGZ2mNP3n2mPfq5f3yYFdsqsP0gHF
4MoUhRP002yilYau2NfIKd8HSFw4AL5vkOvgVjG9s+4VyzN8YJc6LZysauhEUSecFgEySiCwIK0b
SWSmT6CEtvgVz3rjOHFI1AxTJ0Log7npOow0Xrdrgt6GmuAqc1k43FOfT9mhTkALODzqkCTGbOQN
gHIbYVd5OljEQFCgXOHyBsh4bIJAK7ZqFgKLMUY6tkJFEDpZHWzz0mjlPuhJ03WmKJ6muknnRlAF
l1iQ3ZPM63i4dOIaop9Y4QZMa6mlbtqCVh11XxTi7Mt+5fSmQ9kRjzdqHqoyGqSwYfTXGWEbQm21
Df20rbTCs2fkEBCJb4BzFRhXzmbx5XxN3FHiQFmnktjBHyGtIMJ6vC6ucrdfdS7YSc3IZvnP0xoD
ZYl4v4MDOUMTJIYqEXEEvJV+CC45GbItbECo6NZACzOPIvGX9NhwLQaGFx02Ot5yjy3maIsHChI5
35g+8qVo94rhTRrOP2g4wva1hKJjHQDAHkrW5TVd2jqHhqklTVPITpTQWXAShGd9k3ZvIysLYZmg
1s3vGsjkELZ0w+/XrRhnL0q19et4+Lg8lJMiM1btcCjUqongORjUAElt39zOOgCdYIMhGtGuNN2L
ZQJ5ye7HZYuLHvTQJHXlEcYq4oQMW5IvLeMeRJFvjcfhFGjzCuhStNgyDwGZrEsbhYoVYajrYB3C
RiEdMNIOUNzQBfWqJVjGE7/jmV09ZNJO7eFVAOBcCTVEamOmQFsUhTYC81Jk4HUU3b7RGenK8v74
NkFtwaDMJDDMw4QPUEfRQrmt3MoSgxmXNQ5qE6p96IcpGYdf/WzSGx96R5f3AmsU1O5DWxJc8ICF
8fF6qGqxI8soPs0vl62whkFtuL7S47ZWByzH0G8lru5B8gyVrMtGliKYhHrBf685tcc42eiqhFyx
qwKIve6OhyKhOD6q6R0/7+oBiULCSpWXEvdDk1QqogSjKkCSCG2xdvHGF17zik5qq4J8ZsajidQU
V2zABcsmlYyMhQq92Byurx7BllWEzwHfRzu0fEUuxNQYxTjWwlEZSdeHAcDYGKAgo1O1/UFoOy6v
2mL6ejCHGpWTl5BY7aUCywYJKGhjvkSr6RHydsl+kpBJVqI57AqXKBKxXzEXp1IXNRl8dl+FmePw
5aNm0VUatiXeaK+4zIJCkHQHhgx72nU98BQozFtwxuz+rsVpPTBMvthBpM4LsceUYMyDAgrcaYD+
5cBwT4tZj2Sg1xhEj6oCboNjG6peS5ka4WTzmzEyFTwkvimusEqsn+mb4YW6LX3hgViufvEUHpil
tie6W1QNPS7o4m66TY/elWqESHt43YOsvmkkzsya9Gnqx1+Xt9HijB6YpTZqMiNlFbUeOV64bloI
Z4LF6H9kgd6ncRYClDtjs5QJHoqG1BrLx8sWWEv2JTNwsC2mNJuUmpiAWABEAOYXFfQ4Znc7P9fb
aBc3brVGJwvwjHArrCLEYlIA7gtUQIDWxC8oH11OlV4VKmaQ4I38FEKFJrm+asADNpmlvf3NrODQ
JHUM+kSGGlSNLUpQiONDMTjk1pqtJUd8FqAJzOyrPAVVIdmSeRCfomNHFk+oPmI/KRr/d4cN0cI7
gluA9I8nfo7vYGZ7BR922Ziko1O98yEAZAP2ZRo/ZkbcWCz4HH4NspsPFnrooW0/kPosXqUdyQ4c
rthoyoaoRstebxqPqoCXft8sbKg2GLaCgqZhQ0ndU+4hbBVdtRGjPL14d0BVU0NtWkMpnIb38FGs
xAmaD/A+WeROpLrRFsoj4GasbP++aR0oc7NRB1+9B3SaZug8VCOAsDNOeDK6lo/KpEIimu6G29FF
QXeVgStoVVyBxhwXFt8CQzea3IF6S8xsDwTtT9Lvm1gg5pzuIURpo9LLuFqcFj+xRwyDRwEUMDGQ
RFK5YwaOLp9XcApFNJIqW+ghAncBHrt1vGFd2Zayr0NTVA7JgRwIBAk4c5A0WvsBrqV8dptoEqsB
fckpH9qh0kgobE9x0eKgYXf1Zrwu16O+NiCsYKVu5JW/8rfiRhA84RdUJj12yrLoWw7tU/vdqPH6
lQ9fvmV2QV/5e8mms2dot5iE9ZcVhU5RqSpa8nR0pCiGygN6TsWDdo7KKi0B4iWdlmBPJ3WUBnlZ
iFN9y2bFXQg/hBgZBWQU7GGQ2jMGX6pDo2CAvApd2kx75SUQm18ODwubRRAEHag48L0QYP+x0xDL
IkxaHjYEFQ3o1fsIoQs9qW4vW1mcuUMzVACH3ucUdD4COAeF3A2QRx6Eou9UU4DM5V+Akp12sWGl
Du1RK6WCPRRVC+ILQfmF9mbD5a5He/DEp9TunwXw0oLG8iq8NpzOBrPZraHYyU92LWMhFzz8GjqV
hhaJXig5BNUBY07MKlCtosk9EHzZ4pSuLk/x8pBlMOmg5V7EYxk15DIDdG4mBB6iAl542RFWBAxS
7aEfs0J3rCvbg5utfVAAJ24NjurCRgF3XTxf/hqL+0kBDy4BdeJhiwr4Wt5Us2AQpwDVOBPksGiG
VKEFECb6fwrqJEt8YImK82MdykMQ4MoCjXFALt+SLnVE1lV5ycngrQzwNbT+4gjSryh9nw94PwAV
fYu68LxGBN0m+3qLFXQLN+AslvNeKoAfGaROCuik9AbCRyR9CVb9vbQNbgHa2Ol4LeK87DqGfh67
+k1CAhUyj4xSe6cCw6WUGDA6WHhfsLINuXG2G4ISGd6ZsXChbnNgDe8Mxz4ng1hi2pIhEqoZwsWi
QYgQlSJQBkKa3WwgT8EIv8SLnYwPj36KJpKGQpqMglOSdhDBpesIBRTWriZoyY+ybrbh/dB9/I0D
cGCKikoKF3B1YMBUBYkD5IxmCDWPoQ0ZI1qKDcKBGeqcqUKsp4WGAh+w9dcaXz1nhcpIKJed9oEN
6oRNeS0kYimhEOsGeAEC5tytPAOiDE7wQNowJlbzzKK7PDBIBSNVSThwUmPuekhoCcrr3L9O4ZvC
grCRI3RpN1BHLMugwJvxMFNwULJQ5gjaWgiwueJA+nXdqcMqG1nuedEvAsNgQJ0AIrE8lZRl6gi9
4Ak2G6OxOMB1wA9qCjpLHGnZXx3YoZIyKQtGYSiwZv6jIlkyGjrCxOKeekfb1HfqNnJZxFGsgdH7
XdcCRY1hsIpVE9LFTjpn5jyw+tIXNqOo8mhaEyVD1XCfoAZWq+1UJ7lC+v6Gpwx3yJ/kIRJhzP0L
r5CnpwvGSMauIGHX4PaPPRTf6yPfi2gIUq59L3fBpFagLYYwGJLLQQRyBCtgBM7lAX7bpN/KOJCk
jnkmANgloDFYWWV7zpqgwKuha+6v9FidLpyIicTLLuGLBM8ENaH+MIaCJID8F8qxIDkHC1EE7O2w
vuwOl2by0Aq1PZJIHbKUxyV8qCAVzV1L0dNlA2Qpjg8zyOAwALwVLfEMqWESgpdV6BEv1c3vL2Gi
K7OlI05DyLEdaiB+EeN2V33ZGe28t2QnxxUb6FBU9gYX+hGQ4UDN/i+0RSxMoSZKoGTEMNEMr1Ku
Xh5DHdzj2BiN1gUb4PA0K9Ahvgc5Ft/KQ25w1LaC6a4GSxCY4gevjrngHrTLUGdqyurR4NN5pRdS
z4hBS1uWBFSJtHmrpyCBFnrtUANWCcQ0foA84SpAA7uOnsD6r9y+FlYAIgsyUAlos0L1kYoOuaHh
3aKq4cpaq1xLdlWZ/I8K5fgP/l42IVFnc+sxRj+7GbLJKBa2ma7AIaBlD3vthFSIaERL0wzjiunf
AqwzoZ7V3IkQ04KOuxk4mhO/1U/BRziDfhElepabPY1Z0IY7sE9tPylM/FoBn6yj+LdJGgKRDC79
IHsJEkhFSSCLDifGzXAhlBCTsgSEmgQ2WbpkYXQy5K3LtofHBYAYYl8eckI8r0kY39f9miWjseCR
kGaDchQOQwMDKeV18eqG1vokBlulKq/rHArMgRCufbQnMIZ2mmdgZN+G6KprXyZpm+RpjwJUYg15
takN/UEri9kEwTvDPzEGRZdfQQEdz0OV9A6nvhkD9MQD3eRZ7x2LR+NgQFR2URZSUk8zjAiGbE3F
A2B24Nu+1/JnP6sYp37BHR1NHhU3OClLtNYgqwSpVTFFn2PMeJ9cmjIdTEsGj9cMMG1SB732e6mS
wwgbL7kXtRsZQp15ntuX48bSlB0aoZLAMOdKXe5gJK1vfUAfxxb0yMkIImr8Gr+/bG3hWifCSYIo
GJVQGYot1KxpYRVoZRr06L8K7qCvYoa2DvpJcDO7RFKJncMsT+K3Qcph+NCghxYFDMb1rWHchjNn
Tt2vy6NaOkeHgyLf4aDiXOlaKescbBRSaUd8estXiR1n+Ss/zYwK0tKuQ58wMltMn3oCCkmrrO5E
UJg4ldLc5jUEfiHd/T+0QZ2ins8kFGlDBBgFAg9ia01cwNh1S25ch0AQJIIMlBVorrZaNXJcDjGM
wpcsH6Ibg9bv+PRNbp8BBbuOe969vEQLNXhsvG+LNFOPHoeVUc+wCNFAqH37HlQgHd+tOHTTT3a4
hTYmz2zTWQCdHVulSpeBKvQ8BFg6wOli0f7SoortyKtAx7fO9qT2PVuKBYp+ZAuuwMg5F442UM7I
aIHzRYceXQlTfUMbwrwZnTQD/GQEz02YVx8QQMqssSiwvFBqYjjFhXU1kKDhkYuAi0+a+mOIKoWG
4EOXzciV9ShA7TxPwvoqn4V8PfMQPu2LIFhxvsLqbFkK04A0o60TYnT4BV2hAg1dXU5xMIJPoN3x
DjQXY5uQM0Cb4K2HvBmzDL6QCmFqFbhmMNyoJ5h8QVQyIeQqGAz8TVtBP8PvROglRxuIcvyca8G3
w974KGfojV3ezAtOAIw3uJGBmRzZ7ddUHPgbueIADc350RmlDhlCVvFO3kg+o+99wXOC3UaSAT1D
e9tJGkLYI2epSUaoMal2W5cemCuvfJ9Zel8AKRDWDg1xDm2w6DijDonRQLMQ0jkEcypv2rVqQdsS
6tE3hDCysPGCce0/A9HH2KoLT1HHZik3pw/pzFXELKFC7teQaPM0h1gMN6ysdQGneGyLCnuDMopo
cahRjuhK3RzDxJs1CG7U+5J7ScfM6ubgSfG5+1zkVv/5XjmcXCr+CVESpEIKy1r1ovnQ/JVYtZaF
6EeUFhDS4WrAyE+lKdqsqJOql3jS44CDFFt+0xnS7Tjl2XZu8OL7N8ajEuIlPKjimZmKtVI81Hok
YtXKEaI6fP/ciBqrZ/CUSlSVgPqGkicBrkBRkzKSScNQhFFMnvR08Aw58w7yDb5dZkDqF5vqM9oH
nmx+lYUjFwAo9mP6wo4hXwHSdkRpFI9t1I5BN44I4QwOoGtBqcwhVZWrGbqeq1Rsgl0zjAJkngVc
RopW8Dpx9tdlOI6MKH26slhOCKNpMnm9OZkGrtPKrOPF0RFFr4zA2ZPikjfGVtX2DEunvgaW8FCi
i7hUEmnV4wyqQKNOFfHT6ATCLZ9KZmWkZq1PjCN/Gp0wp/go5O2kTkJbEVMtyQ0xg6NRut6SZJRH
hsiVgViG5I45J5DSGiG8fXnDLgSmI6v0Lavo+SZGszWwCGbnEIZhgTcJ24DmTet6H7gKw+DSqh2M
kr5pCbXm5zNaR51qku0MjZJWA4kkgJQ0EbLOwF5dHt/S0h2ao9xo06lToPQJeql07aEM4tHks9AR
Wo3VIXlmIvGqB3YZUCLSkgeDzJWlIeeAIe21F2kHlghLhfRr8EF4wv8CkdbyyP60R2t5BkNcaJCQ
/D1ACA1KLYTuqbM13apA10dIvIwbVlhaNgp5E1SUUHSgOybHrkjCLMB0zrmE59h5B2UT0wgL5/Kq
LcChyK78tkN20UEO0QylzIkj7BACO6IQUyueOJiRpZoEGiM8IQ460mDyd/nwt3bMt2kqYPRlz0Et
ipgOXjSAsIk6mtTIDCsLacXxCIk3OBjhXBngNhFhhsT3CARTfOKQB2BSu4E0X/lVvcmtTHcvT+3y
+fseHuXLWnC3KGOD4JGKV4W/KoLnKOTNUmKgihgbha6TQ68wNIIKxxwUwptA1LbjrNoBSwVn2WX+
OZivJOpwEmMeaqcaBpNBOxFF1NKap8r1O9/jCv49VcLe6lUWm4mMlTmuZR+t3Fe99cAo5Mq4YMix
cmMSPXNSodspLzPreovrhHcN8hSFaib9kiLUqVTPPSYQgi2eWpkaKuc/QN1olVdShseG2jLWogdQ
ZcU641+egx4giiDo7SA3eYjlHm/NzAfTs98iuAt6nOxCvwussA4gS9cKk2/xsQ/xGsjE66QYAw27
fR72iSXlxWcRlLfQr5vwZAZF1cwHcissxuIWSTWEUAVwG8yycK9WfG1zXC2YRqoPZp5pKeTWasiC
phXRo+MCq1LlB36Eo5bTxAdKdsqewwxScsbcjvcdCIfNSVC6nyOPV1tZz6t1oA2yCYmfEJkAx/1S
StVgROfT6yq8nQyAD3pTUUmnqXmSaAJJKTq2nbyeXQ0qleW052TcXKfnIGMGk6U9dmiNCltzrRsQ
WoI1svqAy0MxGVUvXAACoPLkF8HCuzg3blhdPUun9tAsldZpnaCPcgGzoYRoPKLfWdfNKmdh0gh0
gN5giiqCmkSV0fVKX/0riH4P1e+Iwx65K9HmGXaZy2aMPiVCRap8YIlmBRXrUpyN6GseRxsc2ZJd
3oORgbBUN+i/N/FAbhvr3oM0kBO43MNlX7u4it/jpAlCMz8vYo4PJycAsS0uBldcr35eNrGYdiBX
BAINDeMKGAaOD2s4dD5U7HBYyU6B3q1bDh+o3qxJ/G8it5XtWLYv21xyTQp64TUQZ2pg1KNMcnLH
DaOERDXGQy/Xz15Va/ei4oOCzmcU+xauwUD0EC4sHkI9oOOifFHUVGHUVhhejpi1ifyo9kRxqp/a
QqvcKUsLW57V5JfShsI6MlrjjsMB3jVcm39cHvTS+UdBEGxgGuoNqDkczzOfBq0+jQECWvKz8n1o
HU9WoddmGqEjukVF4LK5hYogauvQesQcf6kZUPYGOM5ZSboR0JEKHG9BbVzV4hw4Y80N934wjLYi
Sv0mDWTVbfIpNCviIFtj0m8avYGmez5M16VRBqzrJzFMH14UQwi5MSjD8OJ5PBHowamjYZyh9VmW
Zl766yA3zEKZGROwdHYOzVAeUFfVBFqJqCJJY1RBna3VXQ764QxXtJRAHFqhHF6n9KWgBAJqVSnn
iIA1VeWbAm0KVXU6sOMOT4xVXdpFQFrjyqzhkiDS92Y+ko0oU3SsKrCp015/U55dzukDNDCjE7Uw
9S38kS1CpDhnxK+l+QSQCXuKKK0CSnC8bDgpSRFUuC3r2hQ9VkESXBudqjNcAzmO1OYA9hYlRxCu
oah7Um2pUXIUVBFAgkHwb4Spat6nOWh+hdBBjkEjAFKLVohCsG+CwEmxR4WrXMYUk41BfwXEMBxU
FAUAQ6E8RjanTR4AkOtAqMpNJ1Be87oTZP6VCJaffErsEVoWEFB2m7H0IkW7g862d/k7LKyygII2
4htqr6TB6XiuqzbX1DQitdcR0vRRN4GRuiivJi3YRkm9RU85q9F54VAeWSSrf5CTtrMQqL1coxrK
PUOM12ziuzJgERywhkW5pFFMi9gvMawoRqzMsg85GgMzFh87HQQZdc40uBBo8PyC2jUSbkBg6HeY
QQpBpqrkgG5P0eiUndHvpErkblWgu60yqljqukuziIo1YBKk2HsC5c5zMZZr4nPzibsGeO+p1nEU
6xiy7Zc3yKIhvJRr4KAHKxy9R0MMRek7GBK5Pr1Dl2e1nXyuKExZnkvGgVg4+CgpkQOho7MHEft4
a0gx6jsQY4dSKO83ZlcCfpHD0teA/s/P8f8Gn8XN7+er+fd/4fc/i3KqoyBsqd/+ex/9rEF8+av9
L/Jjf/614x/693X5md+39ednu38r6b959IP4/D/s22/t29FvnLwFr9Vt91lPd59Nl7ZfRvBNyd/8
q3/4j8+vT3mYys9//fazgOg7+bQgKvLf/vij9ce/fkPT0MHaks//4w+v3jL83KrIg39syX/+193/
c/73yU9+vjUtPkSQ/wm2MSgtgMUI7z8kTx0+f/8T6Z94MQVUhtT8DGRTv/0DMuNt+K/fRPGfClg5
0YbC49kB1zF4OjyX/vFHhIgIvUzIRIiAg/Dbf8/A0Vp9r90/8i67KaK8bf712/EO4chTDR67ATE7
3hl8EGZDWPf8NoNHTAMFat/PB3Pxh6XDTz7e59+fTO25fkIDfSUO/FZAaW9WuTs1kZ1p8FeXP556
r//+fOI4Dtxdr6GMkYCtZhu8dcAzfgyg6XntHut3Zc9HZgLeWwwIMn3PLIXK4/j2bZByfTpfQtIn
7PhtFcxOVc+WanzIBnKw7HbmdhzoRaP+8/Lgzq0K+f8HY4NyRCX6M0xxwVXb3Ggyy/kce9XvMVBR
qUAdXozg9rZt19gDV5uGcuv3gsll4/ryV6eS128TJDYffPdI0ntuqPDds6dx117jpoXCWf0sS2Zy
k67KVxXK84UlfFw2Rz2IfJujchoujkCzDAG+rdplu2RWvT4yNgNw6krSX3e4MCsjgFBjsMLIfwRA
KkGnaCfGzV0edRCtl9dxk93HaP0tWx6NH+irGUrGFj2Omd9fjULPF6Wi91rB89tRiV8mn4fYFCRW
0Agrq6U3BTrDzJnNQpdqQJYltH6BCQ/DVxnsszljJc99LuUagpyrm7SBa/ABKA/7X2PzdHnNzsyL
THmGAE1vrcrjC3ed5MZ8YUntc4F2o9TgvTBmNJ9oZ7a6TPmHoC1ErUhnfqtIn7o079tWNPkW7YTJ
Xg9jREFN2yQT52jdYBmDBM6vdFPwihsI3WOWQN4xMYDeBMX1xNshUvFkbtZdXrqcNl9rlWrGAzTt
ut7LAs6J5Hwf+4Ot60lg+kO9GnnD6sXUMfg7cBJjn6XmWMa7WldMqQfSu34ap2edi5w2HTZF8tg0
ryUYcJQ+vJr4/LrjCjMmyDBfs5GLXA0jOuJz0ZI6yRn93hPAKqkltVe0lTX520HivAbz2AnFPhW2
snY9R2hCqX4UIm+OdeTF0c8szkB5pdlgWzRb8X02nmOAI1upZtzWz7h7mrk9H2Il1OeY3ybzI/RO
Zn9XswDEVN/snwdJptxhHPd11qU4SGqFPlCg1o0+/CU0UHvVPpW+taquMMcKR7trzEiGWqoYuiWa
BCAUsY4SvBpkb4o0mbEW7NqyMhVFXuWJuO20eKtn0p0/iq+BUNtT1zuXd/iZUCFTbjZvgqora+zw
vofQR7/JisxUYx7iL4FV1C/zrJuJrDESyq+D/n3r+Z4eyuPimI6zwLX8VtL95ykW3BBJHhe/+rxk
zga3ntJPIYa8cadcT/Vw1WdA12TKOlC1rRS1to+cvW8DyEzxz1yRv1bGRxc8xkFhAbPmzX7vSt30
A2KLVh9BbELUrTjeGBLK0fIPuQA2qO3WCTa4nzWWAHRz3aM3SUUPfvQQJBDCydBgPaIsoepWwN8P
wpOvz3YMPBGo682sZTFZnXNXVCDwOb0bOjwGb0XAiFRw1LWJd3k1v+poSxNMO3IBsnMZJ/BboN2s
Se8sCSmNIX9w8Y/CsOOytPrhXq7u2ukqiF+EZjN0gWNwvil2k1WHuP7pP+cktLM2trpqgJ7qbQzu
ymIW7FxEAf3y1zwzAfTjI4jypQqIp2mLtHkVyO0+5n5e/uQzDluiIoERxZ0PmSOcv2yjFwCoafsE
PDGFvpHUiEE5csZ/SFRQKIcgjowB0ablrqPoQ/avgcBjzMy5XFGiYkFSZn3STNgbtZuv+7W0iq/l
G+musmdwl+de5E7PDSvuIM1Z2CsnPAppmcelAFMJx1sx15g9xL9UHu/NzYxum7/nbSXKI6pp3vRC
Ayvt+Cxzn1x3B192ebGp99c/3QldnyrUQZ2LYELyuR026Ne2S5e0UkZeZIEcxSUke5kL4XLGayG5
yizOGOW+KgPoVL4fMRYRvGgy5+U+Wmum1K7VJ4i57msfNfvktS5epNHtA6ATU2PvJ09R0lpj5FsR
19iEn6brK6vzG0+sRCftla2i+laqaw4Udl0/F1fFbJiDr1lRARrN9kbPums5e+Dj3Gyyt4avbD3b
qXNjSpzmRDi/EPiGJB5hFLo8sRQLxffEUh6K67Uxm3yN38Y7f0/oXON7GM9ks0V6jAcrtN3cyPfD
Tl2lCXAQO41bVcWq8W0Q/qEPjdVcJ5Jju7RFKXemllNTR1GGCbd1L73J7gz0yybbbCWtxu24DSCJ
3HixG4J5cHBFV9wN16FmCSCVvuVXeKdzL8/HmQSNruyUoZ9meGybcfWE/tyQuH3fb4XynU9V67KF
Mx7xawIOriJVO8+c6CcIw6GnZes+uL/8uWf8oUj5qi6L4jIFafQ2iURsFztUXmRAgkQd5U20Jlw2
cu7LUz5LlqEXEMX+vE2hGNdsa/AmXP7gc96Qfi4q47ocxAz5Qmk3TnIVrMCgbHPgrYIsnUd0YxI7
YKzxGa/+1Qp/sAKkc00Dpm/eqk3p5rlmi4m2FeXHyyP5SgAXdvLXSTv4eBBm1o0UYY5A1VKYKvSv
TBAXoPsV7JlbfzPuBDd60+5D0Wx3pZs4EXhR69UNUfBUNmCFc4J1+qT+1Da5o6BHUdpUO+NW21QP
qttaKVMs7dwsUB4uSHgwtyXGjJtUYnYVLoA+uvsHFuj23Hak/AqElAK5Bp3/FpgVU0seRv5GiQZT
qkCvMXwwpnrZZ3xdvw9mOpqkrNNG2Cj7l4HLzECNWNvxjP//er89/Ogirbupgx+o7eSqXXf7CpEG
r1p3OqIMKyyfK0t84eAPrIRzn7V6BiutXZkiOsGMqzsS0DobepQut2PqFp05t3RPTNniWlcBFoXg
qd6mN9XGcEe020XYWbPTXLePLCKCc4YoBzEadTDWKUakVqi8GzeN+h919/wZp778xsFUcWJZKh35
4CC4zoZN0OzL7O7yNjoXA7+W5+Cz026Khn7A7KgeUNRe4YXXKXiSDddf11vBi6GqGzrpHtdet/US
N9wP27+9MhL29oFt0YAgQ0y2gHirevy+8ZRtD17tcZM8cPAA+eP44/Ioz242+sBnsxG0JUYJDqFd
/2C4mZN5hsW77VW4xW3JZdEmfB2SBQ9Io5+gvdLUVQVLo6u5w161CB1FvfO9zgOzj5OsJS+56e/m
x3DDmsdz+45KH5IKeXrdwGQW3I7SazV8Xp61M16SbuVukzLy0bCBg5Nu5AG9d+V1GjAxVWSRFyaK
p+4w/DhUclogVEzeALR0ed88BnugT3eym9+iKMDUjz7jjXkqOUiDcPbTXp63qJqBR22485+MbfWo
r/PV+Cu/Qs9p9lPY13vQvDO225lqA085gjAaplxrMXFFlUJcInb4eTbBX2vWSmONfmOlzWyNucZw
2GfWn8Z/Bm3oR3EBcyp/3Y9PSciKYxT47E/HQ15dDg9o2TdVD0A+7tlma2fmxwD9Mwjbm5X5LgCv
05ifqJsgVxnx39x87s0W/+g2ej+c0sQ/VuqFToOO3o8UzGGSyYKFUkCb7y9GeY4sjBL8K81b6R4N
tvO62OB+gE7i5kV96e/KR5FxFzrnOGjyiY4r466SYWjYjO60j+/r1qy3yU7YqKv8Ub9Lrez58mkT
z4RdGgwgzULFSQm8YeXU6/xG2l1XG20Vu+qNctdgRjWQysRgfYvu41vw4j2y6M7PXT9oUpmhzYQO
0Ndx+7SdLCIh+PSUYZlfMwcc7m7oZpbhRBakFszO/vGIdxwrxRdgOgLipk4cAXpeyCk6iAI6eMfB
dIgpno03TkPpq5jdFnzqYxrZgPtykSfzQOO2N5fnedGrwRzldxIBXVZ9reG0KNtsWvvjjZC//72P
pjxNVg2l1pbwNDHkDGYftInTNi8VRupOwa/+2PT45pRbSTLfSPkAubuo89b7+4xDN1pV2RMOeoeF
Olx0JqQD6Xg1YrRBlLmG1SgCd1RtUV5fnptzn0u5kjZXq9wf9XkLeJVZc7sofP17H0y5gkkSVQGZ
JD64vMnB0tUyyi7n9gmVMtRSl8VaiMXMw23ahSaHZhboblz+0uc+nLoh1HLQSAbxX8DrmmIWoJJ7
WyQseNFyEoJFpDICHkwWgU5S3szvN7GiWqGRWly26lqAfBLBMZRHIzBMJQtMWcBRBiVGINylgjdy
6zQAv5sReZ2wiaKAEaIWIyIo1qgzHnVRwUk1vlBn3HTFLz9LzDIUV1OQmUOeWwX/3ErM4HDOGHXC
+yKSyy5Lp61iZsKGi16l1jBn/a0FY5aAPprZA/w8RTYw4XqWCxvJ0wHsj+y/tbQ65QTGHhrVJaiR
tlG28dP3oHupuY+/99GUA2gbPK52ZEuiI8/y28zN0ruIExlrtByAsEjU0U81VaqbWhy3Yo3d0kNh
pg+dYirNFlibSlDQfDGZANE5Ev8sTt2Wr9HrEQQOKKPtQQ7MtoQshgh2NyG6KnLOTkFrBMW1tRxK
jLklzmIhVOjk/x+EilkVGjUbcNZDHq9G8XqcWKnOuSOjU25knLUq5Wt8dOGUNujDr2SnvtdWzT7x
UtODvPZOQATO7HIfMfw5WbWlwVAORp4Lv+kSYnG6VqeHmFNQMFkpLWtIX9WvJQOUk6niespV4hkH
7PVIvlWawh7rVawWFqf7Jhc2niEl71wem70wQxb5V649CIMr4JE+ygy7Hd70Xl4nwVWU7CGC64ht
aydy6FVqu654bR/277XMSH/OzQblsmo+Br3XkE3bSSnNYn7Isw8wOln/n7PrWJIcR7JfRDNqcQUo
QovUmRdaSoKgBjW/fh9zd2er2BkZa33oGZuariAJ4XC4P6Er14SVL6wdaxGC0LNsq1qTx60iC0hW
vEr9Fdjqz/V5KJcv4k1qGCWL5XzcthStOX/Y6RSkIXd2U+hd4T3uNCqC9t8dS0vV0UkpkmgsUSu2
OvBoug/WPITtNRbnpRDw3bv/Y4PFaTmArYlZqLzW0zflWqzDmc96SlaxZ7vVznyyn5xNu568kLxe
Z1hfmpxF6NEUYxKiVaatrKqU2wa11as6IvNy/2EbWIugUaUZxAeqAtMDMH4MOybLM4KQHMrgqknc
pUcsgofT6VJtwjUMwza48r16j3a3J7v1rXLvuL/H/kvZn7UIFxLgECPAtfMzJld6rM8IvBBxm+6n
68+YV+xPQ7WIGA6Hu2NShcO2m8UlAxU+wjJaAZlEQGiganfWIbwCmWe/3ZpceLla+GpzusZGvZAU
LVmvpVFGjWiAWOgQpKTnLm88W0yrK+N3YYkt4Z0tL2OD9QMCTDD4g6vBsjzELHXe5jWByfU1Raaf
r6Yo9yyiQTfiDlDkeM4cDY7Sf+vlBjlEJQTq11cfc+HWtLQTGMImwpKYP4fmLnitgUUFngCNXO/3
AbswGzMG8s+ztpeluBQ61lvOToOhvlTma9jVT7//+M8QCYzSYsMLU/ufDR/WBa3sZ6lKdnF0Vvqa
RHV0LiqgTCsaiQNOKNI63GP2Z5/AYB7kgxDkTwfc8kgBxueOg2EONlSs3pXDeXLurbQnjXIHXQ8i
AD+x5Hg78AEmdhHJ7HyNitMxitemvWrVTcrGVR1Je0mE/mhZgAUwGupIeKbN2MGis77PcFiEUE2r
5bOQr3z8QurlPxc5cxGRGsPKhN318xIZA+E3rkwBvPCKAJ1Ft3KTtQ3zq5mhfM1v75vh+cPGNhcB
ygLdqhojGb1EPduY1m3EQB80Wj9t34uw8jOWAur0El1t8F/abItgxQa5CfMKtQxb8vJ8pY9XhEYW
TN3/G7pFhEriXs51R0LhBzpyml9TbQvpsQ0gZC4sEqi+zXBTW59/X6UXJ2qRlMASJIlCA08rvMob
qUpx6S4C60Z+Dv3dDnAS0q/Yvnr7/XEXdpyxyFBghaiM6bwsckUQc8S3FWh+J9dgSZcO9yW0GC7B
EQR+8TXChemTy+FlyY72Wj9lARQzPQfaKRHVvMxP9/YN+0RGX1wJvvPd54flt4S7m3qZm6qYhq0C
XKcOOUs0x2gv7lLlywgd8vvwXZotYxGxnLTRcGtBRXmeq87VIV2uuckKphJeA8mmCj4WQ8C35VWN
5EsTtghiFazqO6FjQJXpZAGoIFcadSDof+V7LqTExiJMJAA2ZWaC7zHPgzvsUA18K4/d6r1123V9
Gm+HfQ6r+N8f9g1U+WmKFhEiTEvgS5t23Fr8NY2LnalvNGhAheOdbd5Phe47GVycREu4A3WvxtxX
dkIrw1zHjIFphr5G1gYZS7bVqGDRjn4zwLXDyc4qcOCZeGdpSor8cxhWRn6wVE8JSzLlpts1MrXr
ydX5NbU9GAxcWG6L6KN3SgeVIlRXstp0p6iHKlnixqXsdukLDxVaVx+tGgVQkqfWmPpqKAhLaxo6
u3EEi7kt1sUIJLb2lqjxmsEYWiuFXxRI7pTXWhyipKUD/NDliWaW4TW8J4O5bqF41uc8YKKhLX65
6u4q+eQkqWdUtzK0+qP0Q+tiInr5ZhgVXwEvO1JKkqSKL2cQ2gLW35RMvwpVoPI7KsfVCdqEBDx2
t06e+3irRi0UM6BK95EMo5tAlczoj2X4KKWnDqNb4+ZYwOLTbExi58+KNNCy2eX5pk4VoiYF6bqd
EQOE2dykaUlaLabMAvyxsqkWASyR3k/GySpQI7GjA+9Q54Wybc6O4WjTLNK9RDYOrf0QRwesSaJM
iVfDiERr13qdgwsYQxahWdncpIMpeVOk0rLirlWgeqw8dMw+gUtBU8X6d/cgY3EQTMxU4mouBdj1
rrP2cfNU61ei1YX6kbGI+gDkV8aYIVrBEIckYMmbJfT/y33Rh3QUzGVltuntf1kvWqLFQy0pQMIY
h22eP2d8b2Qjsfrn33f1hQii23/ncLYSl1NXYFOHIMRGhezaxd0oKmr2/EqQuvSERbWrbjs5aecz
pZ6OdfViJus+fk2vFQUWDg3/Oe6XmHE1byQQjRACDTSgRjpS9AVJhY4T92HSQw1PCXroLsjoRsRu
Tnt0mPKrOfalA3MJoVbSONWSEk9nO7hY4UY8XxskKqEf4nglnAyM4HmEbxd6IvNVWLqytC9+9SLw
95ragsuJOh/ijAui+ra6iVcwoyDvFlXXs9c4nhhSxF0YiRauurquZHPhpP4HULoshZKLaNyi0ugO
TuaaIDqPckbz4YaPWXxl2VwK0d/Ywz8KDUJqOx3FJQCFmqc+eparUwiGJBo9SA8MIhRQhdKH+Jrq
5oWDWl8Ei8JMWlS5UKHJ8sBqJ7fWCx/Iv2tp4qVBWwSMdqyKXGf1uHVWajC7QKSwlTUO+apcRTst
UH3uhYfkUbv7fVfPu/eHo3qJK1aSVBshTTls4dZ0ADt+1cS4LgCzFyb1imkRHeX0yjwtnKH+swGX
SGOziJsuVRFmLW1n49yTHIVO8imvJKpOjV86b32/s+MIovxHGacVzjpAk0F1BRo5jqkx+onCSN6X
vtw7ntFlOIU+rC7cz54Bud4EAocvBKFceLB4abLr8/pKRvMzSUEF5ffv4DeYQ67ZwKpuLfMd6jqk
HiJaZyqE82xof7/ZLU783iK8ZLSDtWt2NMsPyY7oYMHyPQM3ZUqAjqu2KEvCKW9wy9bL2hhK7LdD
ejDhRQhKye8TeuG2tERDD4NkC6dBY08H0A/qoleRw3Py9tNKWSSokx5GBXK0+f6ibsINQog3O9e1
rgbMcEn1K13yCwfmEvwMUKSdWj2qd2V5V9i7QfbsmMaTPyirIlmHxfrfDdMiRY2NiLHBwFqEdF0l
FNIiw/n9ly9lv9oiY4wKEYtewhdY0ospXi24vIGLJ5yXtFhbxVlt/DoEFdN6t8OHUU28JoqDgneb
HJSLIc4OeVcfmII2iMUoB9UC+jxPuvQa1iYF9d3jYUgdOz0WmW/AyhuSclRXN4w/cGMkLXKr3z/j
0jpahLlGt4ZwlORp68gomoQ++jC///DPhAvspUWEC9P/HZ/SlQPUK3B9TDbNVjkMN1A4nA7dBrmw
y3AM54F+kAD/1I7Ctz3nytRfCOBLaLLNFC61c7bXpl9h3bthuY7a0+8fd2HUlqDksAHXl1VziLPf
8+IkXUu+lO/S7A/bbwlLnhqZtZODC71QVKKKgkTiJulfMuXIUrjfgp8/FW+58NtoBWGGtHw5QyJf
3mj2/Zhv2viQlg8KzL4gatKqnHKHdPgva5KhtiITW6LR+JX2LcSaXuFXR0FyAtj0eWionAtqJEFd
BTyChapTkMYpaGzDsMukLRwGvopuG4s72FwTLYS+eknsOt0P42co7Wxnw8RZMdCIcZUS+ei2zPfy
tE+NbTN+NmJV6r4iPZvJbTydpBpyNqJ/qux4HSXFg6NUJylKjr3OPCNLqGk6vtLssm5lWcnZQOpS
8w3UwNQ7YT6P/ZHzxxGKziCQ8VvDfmnETkCRrHuU7xBQcNMRFArNvj2iTuuUIBOsbQZsIjZocxNH
BV7+YAz7iW91wL4Hn7VHs3Yzc88HkzYaLFV1h9QdmFQhrVGQj95KIycMvNK4ueubra6QvvLi8oRB
HMtd1d9MLS7X0UnOb6d8V4VrWTok+SrKdmV1HKvbuFqn6c5kktubsEuw/YGvVZReuccB+XT6Y6JG
ZBL3ib4ttY8cN+OU76b8tu8qtypdfWYk1h/M9hIYoug2NQbrYHHlaVTyF2Y+Mlz7aumM79eveSv9
jC1XnSUWjauprFVljwR9U0NKEnf0TXocHqENFgBf7TWBvjKuXQYuNVGXSLR6HPgUT3Obn6J9hIel
t9Zb+zk9mq6zT05DYG/Zhr9ozyy4ppd7IfeS5139RyLJOo0rjaIhtUvA0ahQ9R1xF7aiGB1PGw5q
7OP3KHEhAsmLwyfqtbG1G4a2vtO77ZhTPX7L7Yfff/ziLC3On6KeDLm0MEud363HQ7HJNgOyRyfQ
KN/aq3EVH1nw+7N+hnthRSxOCakIo6mw8SyZzgaf0mMfAOUF70kGPzF4cFCAIohC7zM/98xV7MZ+
5uYe/sGFQ3J/f4lLo7k4TwZNa6PJ6lA5K5+FDn+gQSPR1fvTPGo/xd35svrHmugira8KGac52w1w
MITuEpo9WIL0U2ydG6ShUOzTKISNQaywvfixza6ky5eOkvlz/3iwnqHgVQx4cK9uEmc/RVcqEpda
+UvaRgUiKYvYgPUBiqKDNDnmJNcnGLlkRENS2o93/bTi1a0ykb027STrWTLelQloTHnNiocIVVZZ
FgeWg2hnvaRK/QAlayoJKMkVga6JK4nUpQFY7JJQbvoyVgCuy4aOGJEvR1cqGZd+eLFBqinWOAet
djtKDlT+MmgcXgMg/qxYAJ+UxYaIKy1pRd1MW2llEANchJq8zZhHwFi3MXCtAnX+2UaqJx9XYeIX
6iZL+oZt5rlulShRgvLtOk9KR/47Pdfd1q921sb262O+uVZj+i74/LAjvgP2HwszSeHE+I2xjIBE
xkryiv4F6q2xg/mHw2+Zv5X6KXZKIpIjxgOlv8otwlOBmqlZxiRjX6G8H4cEGHCw1ic0j8b3cjwM
HK2jnlgmg0/zbVnupfrgqIyOU+HHYNt3aeKO6bSbRLaWVQYZ3EMySFSX1aDX31r5jdWnSYcY1NaK
joZ2YDHSjGvSGheWzJJg4pjSqGThjKetbnS2RcHwyi7/mTOhOktGCe8GJdEjrPJ5uczkldxNPO4W
qNCEEDGckbLQlQi6oKRsE1KIOJOreqA/h7bvvtgfEwkdbE3K5hvdJL8X7GQWypWde6GosOSYjHZa
Sq0UjlvtfTQe24Iadh/ArLAyfOsq6P9C2Ffmqfrj7fN2iOS+HpGM2MhJR+S/+WOHSPH7oXKpAfTd
kv/j51nONJkZ+gCqb0UEs7Z6b8XUKpkb4SGV/YlqNERoG9y5REkNoZEsSV2LQ5tGSMWpKVUyRtJL
C6EyEkJ/4PfXujSyi9A1gWiWgfU4bm0LOugWeM6PyoTrC5JGXq6T29+fsnAW+0+l5hs38sfHR32Y
6IaCY12AbqL5zVEc46Ah1dr022N2hYl0Cd3wXc/78ym2GpeawFNgmbGuNnNvDWk2emsoRPrS+mqS
MicCPwSsJfcEerHTyBNkktpTfbC2ykrDP9E5PWaf/JCdkOivhr28KvfW2nGvSYReTMPmKfzj6wot
MyupwNdVXrOz/Jn51q0SEIV0olB1lW5g/x56v0/Yd/Hxp09c1Kc6mbcla/GJpvgIu5I6JtR7dagk
7RKrI6bz7BRrh6PUjVqbzs42M10z+bSHGwNNnqkCLkGWfUPku2i4V82NFoFuMuwLmO849Rik9pMO
AzJoo0hShapS7PX5ockfJ/UwFSdmeTrUU5RgBAe7Tu54/zoW16A2Pwfef3h9a4VamnLUon/SZHum
OVA3vMbB/TmA2EvwvoHmomOoyBtN7TmfwIIAcce+1kC+ENchC/b39GtGrtv1/OtzXB/8yYfUL1FI
4iFT8oCvAVioh+f13PcX372G9Gor+dKYLVJWtdSjpornBK9K0LaLqbDYlYV2ISwC9/33Z8VhYQy9
+h0ZKijSyh6jw8p2bXQSatcmBwOJvaDXVLl+vpDZziLGWzISNasAbqjxO/QSc2gjo1OsXEPOXxqo
RYY5OGMqmy0+JmvfOvswRteQJZfeexmmJSGcSm1xaVhDhhJmvUC+Bum2o6jmkS+0XfehZ1+lWVyc
lEXSaU8Dqt9yMj+u3BlPYEa7s1AwiLbwNavXAv5mso8iNPpZv8ebCwBCe0kKGC3IDGjQZZ9JPuQu
IkDmYNrv++vQt5+D9j981OPWEPJk4gkPLxI5DmRXEk6+fn/9n2vM0Pr+exH3UPCbUh2/LaMHGJHP
58P9NXTUN6Din5HYXkL2wzqX7BLKFtvegHUQH2sCnclXW2kpXMce9HZfx2fcvzy76GlRhiSvgQUy
Q2LbpxIygqQ2i2DkZ8bvJBvaVdneYS/D+DpUblaNWxMIemPIvHJ0JpiWSV6pIFrr3cbIgMcupgaK
1zEraNKDA13cwjdq1RbKyuQwo08mX+ubY5f60KlYwQ0Iyn2jRoTZrs0INdAMBbwcxatJC1ii+gMz
7uBzj6Q0zM1VoV0boe8E7acRWoQnpa2HjPcY/aeXt7vI+3zcbRi5/X9og8/b96cHLGJUAUVyjTkx
ls7TS0xugiDY3X99/L50fk7AoJ3/99LR69Kp2o4B2jI57ugcrfSp6pnH0jc9/5im4PenXIgfSwKB
0YRaBQH1mfFVB+WU+4UE4AhHV868Scen3x9yIf+y7UWUigEs1QeOidiiZkpqMmGsJoSoTU6vjNYF
OPs/RfWV0NSTGfhZGDKNwsw343UHjn7qSp7CV4ZZEllAtg05NlwxviPUv7vdwGrk75mSaujG67KE
RqrWeJFzU3Lzyt3gQuKwRP9XbS8GGWT3bRLe2oNNdKMmKRS1rkzLPPw/LN8lBQDAPXVQWry4qQSR
D+iIVRzZbXynTgdz9L8yJ/h3lTMoVv89RKo1jSwaInAMrZchR83HQBI3hNcqWN8dlZ++ZLHTs7Cq
+xw+VmjhdL4asDX+c64MEh3wxx5aHhDLwx0XbqwbATY75PF81CjJa+KX+MbwyoBeiPbWIhxIYzEk
UoiOemjDL3yU3Rj2YAPYakCO9Vh8psn9GlYBV6bv0upYRIioLSazg2D7VtU2aj+SVGPEku4lyaIT
KGpZJkiV5oFRwpNxFj1uZFcOO5rzBzhhXHmHCxHQmv/8j7uHZhZ9X8MVAXoYT2/Hu5vTs03ub69s
6m+1q5+mdRE3BB+GzCkRA8scDukRChLKA9P4QcufZOdzKEaaNDXYNozmugFVZ+yOKSRDepQMldj6
ZmK96zTQiwV7U1MedHsAt24t9e85v0mG7tlhIUkccxsq3VvfvSb1LbAIMojZce81U0d4a1+5gn53
xf/5KVBP/3ugGID8YVg6/ZZrD5oElUDgDUIbhuL2R2dJ0IhaCYg+KoNCcqwQB4C0Bi5haoP+kbMp
E5O02StXdSAReO1b0NNQShWtGb7iBdoW6CihaVTlEx1B0m/KITAhDFhqJXHCW2dEVVMK0l5yzUah
SnyNpPLzEQVF4r+/qYJ1M9dggrnlskBzCuAJHBxlfpLsiZggEyfWdEXWbV7SP4zeMo/CWZirTosn
6eIhZeDw89z7lyt4kdLyTBtzzRC4sysnQ73l1bMa1q6Axmo/8r1gn5LYZ7VCRRe02jpWb35/7oWD
11qsB84MaBRwXJ0ytm/R9zEQmcrb1Nn29lW2xYXNuSSPjHDeaLBDIbtGhDu4E/n8fEd2e397/v0b
fp4VmGr8Pf9C8DpNNXvYcidEDeqmka507i+05OD/+/cvF9EUW2H//eZz3s9dJJnIGnDTQMXSJLmX
kgMuf964/VcSUyo8If5+YgVNbQ4MDTplfUrk/HUY7ot/JUmC316cC07UxmWuzbcm44Zr93y4N6vg
9ym4cAYsSRl1mci8SSeI7ChHdWpd27qBev616H5hkS4JGHUm+tFQcWyjhI5yMfenlT3j7oP353vm
SevoKJ2uVZYufcky1mejKDsFE9B0G43fNem6Uu9/H6QLFTK4I/89uSJORQMhZ/RKYgkur9rsD0w0
+UFAdGTKOyragWgxdL9i3beVD6fSaZYXG7Vr94UyXckOLu2W5Y63I6XhJq7qsv0kFQ/ZNQezC7+7
JGDEcqw4kYKPU8uHXFuzbPX7qKn2BTCaveRe6L2ew+0jBzQH+w/mkVkAKcM28aSdAqnchAzP0U3V
+JVx0EOad6SE/TAulgOpe2LCJbz2I/ukcVcFjo2tJEan2NNbN9VeiypId/Gq6PfwE4Z3iAWugxO0
Ng05baIgiX1YfHU6/hDXRgI8iPJuRDQsVpx7LaOWSSX2IZRtE36wjkhvNt/WHO6WRL3nKmGq74y7
zLnjEFf5gjuIYUHVwgOIiSVEPfMPod8Xnui94dgrTyWqS7j0NIH5VQEjB/wfFB+NtcaPHKaZUDHM
bFJLMWlqeGcf+maX2rST8HWkQooAez2A1E/cAKYXGAllHZ2G9pSHpGwPqCCKcpPCAUYTwVS0gTT5
FVdX1Z0mXOccafJKHyBXphS77mH8srTOt74AMVSfGqf3pXf0SMtxl5o3ZpRjOyCnpMY0rhXxbjkd
0YpdCX22Ymd9dZVX8SDlG36a/aAzOGG609q6gXJQVZ0M813GX8tUT0CnF1qydxVsYiDVJ93YuRbk
xmt5Us9twCsPG0Lc8WKFrNU0AMink0ommPohWalfNO4nuFEhqag8Fb9s3rb1hw19dBhAQ2kauBqA
bwmgJ9kNXqw/oAPD0K9OaXcHFdMBTATIGNeAjK+zyFN7kqVQEP7se8d1rKcB2zJRd3DQIZMRKF9J
uYmAwoP+nG98KAW0Jqj6VvvyTk+odeYWzVfOTqmIk3s9dCbV/WTRqDv31UvSQ/NiN7JzVweiWUkC
mp0kVd0qd+PJE9KqP9cjyW4iv2ue4IOUsgDKDuw5AhkA7qjMnQq3v8m3zmNlH7lC5zeogjzz9Kfh
pWNUSF5/MpqDDU1kcBvUCmt9lfaula8Vx7X0I9CmmuFVums8hgyS39VBh81l5ltwN3qLwWqfvBGX
1GTV3ziMqAo0xFAiUbu1PfhNSKHm2VeudEgBlXZon9KmWJvDanBWUf2QYwUlmxoffQP8aS3ew8xt
E/jfUWfXwNCy+EiKzSiTdhMD3e6O+UMy+9giAXwIwz2cc4t8b+vHslpPIRzg+LlG3cV2OVTsM8KT
IC92LHGh5d/ZDygeGY8o27MnE+p2VTBmLn+vsfgjKoEnPHlomvYF/iI2D1HCY3QWLWW1W1b7sQKI
xR2wcowbxyJOEwBMhP8pRTeGDxQSy6jCg1Jxo8iHXrb5mj4lELm11v3sqLNSvwrIf5wymNXZCUaD
RI/OG/rnkaCWQUEuC51bc/KGDtsJk7Az6rs69bBcVSg8fRT9OsRcp8R5mrR1VRG53Yv5hSkewJ46
5aOsV9MQhA8i9qURw18rm+wzXVtxIFsULaLkY6Z0jmdMRRV+YrcYTdDotNIgMHMrwfy8dYVyH4+b
OgkQn8KVzT5NKFMX7GOAxmoNtQmDxGglx75atKTEXotpD9gV8yX5oNcvOcD/LaxI95EaQMkAAkJ2
HVQZrUCPcdDFPFQdhUwE1lDfHsuaSiDk4N9RCMRNQr9uZzB/ASwpUePZrXA9Teu6g7Ojayvwo+O7
QT1Du9GQ1kV21mxooR3rfltwr+Pr5By9c5vaKBBqRNcQBQJjB09IvEbZbnjkamJtINin6w6l1q2t
URsd9oqqGuDSIPYQY1yN/KAnATc/wnLE9XbbATUK/g4qzdWjgIomAkH9lGpuez9kiEDUCoE+guLj
SrMg/e3LUISyifkKHXsEGvnTHKmy5YLMf++x+2gfMoB+J0jge3gv5yjvnXRfKd7U0Hx8sLQV+E78
zdpGAUrQnd9oACISBD0pv5ch2fmlW644tgA7CZKtdIl0773lsZ4K8B2KTfLKjgVWdrJygAgYaN94
ebLRrSDjwSiOE4fR50sakiYnMFeaVqFKx/sKZPL+1hI32bCJJciuf5oJblVNSuzxVDn3HdgA2ja5
kXYwIbiDcAzFv5iY1JpPSaSw41OGC5pavk7prjQAMdgJ4Rk39rl7ZB+juq2GlfiYWop9Dgk2t09M
V4pKMo4GzRtUYkuscU0QnSWgYEEKUrSubGm0N5DAYO83DnqmDsKLbHjxfDTUgigaBI+j3K9TTCZe
NG0RBU0RpIDxtTHihToQVd0KkZAu+bSq+KCjrRYjlTfM8wR5fL0LqZmaOINf0yHQm9htWmMFGMEx
G91adit0Gzyu31bmoYnf4+Sh4zsjgqPcbdTs4vAcZkELgpUVemN7KIr7MjmodpClMHDdFN0djntv
qvxOdoXj0dY4dNI+G1saRXhXhIja2elT407OoUqh5IIzEdzqYbYmz79s9XlS3tTw2baDLnwew2el
/Urx/1lKILeFFxfdZkxPSehl1o5Z7zpYDeWmUIGQjj6QkzC5dUO8m2oj6XO8LDoWYBEPMWTisK00
+RDiMp4WmavY92h5+JFUrRIcwFb4WQNZMkBIF1amqX03hftELfdshJhcAthWkq+n9kbWdLxpH0xD
ETgQauyCFPoaedCUKS30fq3rOEfexgJmAk7lT215K7Ax8hw3neGtl+o1SnNwNztmOPCleqNU8koe
mgAiGus6B27KyWhvG8EgCzqm5lq0nyG+HSxZYsXHVHO2Stc3xIIaRWoptG0Rd3UD/hgmEfKdFiak
kTQSSubOiU+GfrTkU6og3uAQsCQbkioZZbG+L23pyGppZTfgG4x3IWqQKccZ1OwMrIM+VVxpWAtJ
oYzjQ6BJm5UfYkiQBqQBekTUnmwXblGo80ORDSduFOpuhMQ7N0BOk3qiAGkq0txX2mPXAx+FqgX4
O6syeU8Vnerc3FQCNbzKJr3AVIUZLbSXWAI2OC2I1XYkU1tiRzhmjYpqYpfgm53sVc+/8qJ3u1YN
LBsrZtK2efxdILNS1as7pKNITMz2TqvjldO+sObo5FueN0TPFMqH24jbr1VWgvqoEKvkbmpzTxW2
XyYPiVq4cXuW9eoxtrrX0bGwfKT9UEYqgLQ29GwR33AAhKJdcTmlcaQ8q7mGTnb0EGnwbhvw+e1e
A9eQRVJQZqHPGDZbQqIo8ROU3wGNERMk5PDlbZXTamCbAn9RbQTVKxaYIvSk6LHIql3HvSQ5TPWd
Jr3k7Nwn2LxgZIosQ+MG56aygTvusXbWg2of0VrxIIKDeXwosYBTca+yR4Zv7vp7s4ZDewillKh2
DfOJYZOqLPcc8ILNTiKhVrpTrgCNnQQMPx7qOFDlQNaCqT6oEvht8x8o99Z3yURZJbZNS7AvIwdF
tKi4j7WXXEDwHyImMiSKpC8I8pCiOivS0Rpe2vKjMTasWbWZWDfNuYzeS3j7hPy2sCLfVNaTeJGU
z8GytmwOgN2+NPFLXY7e0oPFtoq1F+g5GdqDpPZ01Hqiiw8n3NjTjYobKyorurQrrU3anSUwH+DC
XdQ6kXlH0rF/h4kwThlItw+AkJqK20NNPdlo5fPIT7qKiwQ47WH21raIEZUOn9yvYYL730OnnLpm
IL3UuzFk7dJoWJcaMkOG0OXsLYO7GYfC3Vjfd11KNMS8sPtIo4MAkxXsog42jYq9rwH+lQtIUSro
yKE3X8zlcR7mtE5um0L3KqDK0jkFxAyMQ7xr2oeB32SQOE93SgMQ+ZYNMbb8PBct4lcIOL70UKJ1
rbzCZiaLdvn0MJknfbhPpOcCdGbprYhh+7JNxaOpPFemggRgLxTFF9VzD7m4ues3VqEXQs1d/ZQF
I22rf9YRW2UsWlcYNbWRSG8gT0e2bHJpK5rXqJPcQuikTqEdJjsrG6NisAwDaq1lA3a8ACVNVe5V
U3V0bFQf0QmAmwhbN1oSFMbayY6O1hIZSzCKB+wZHMtOHUi9QVWr92OEyQSho5/biNZNNYK8YWGD
vBQMSJPRa5XOnyP7mGIH9+JQQBkb1i2rAniUmH0l4Za14He/jPITj7fG+JDCcllCWltHPIjKz4yf
+2E/4I7Ca9oMGmyedhVHPO8xHhx2YOOmR+6jNgmBK7VrIXKN4QfXcWs0FFLqb2WCCh5Esovivzg7
j962uSgN/yIC7GUrFlHdvW0I27HZe+evn0fBLAJ9UTyYReAkMETx8vLcU96y7bDnsFSo1ONBDp4n
9RQj11FukhFmUX5Sewm3aRkxu1OGR5E+byWhPM5Kf8iFyS9pDstj5Mwwoo0kcqRyAb05M1vv6tVS
MSct27uKZKpvOzrANGOW9KOban/qXUPqSYnxAgnqfT6OK1n9tEDGBFLlttq0aozXCJhkHMeO2WE1
ouBQGrzP07dYgCSTP2VpY0mkl+oBNc+jQs2ios7EeHnbtWBIq8luqtI21fVoJd7YdbYkTXaS7dDc
gi89c5RAndGfayXyhlp0luCXThMgI00tVd6o6kmvt0X51BuRv1CLiPRXmrY8jWfSeDfhPXSsgmg9
UEIMHZNm2bLjSnZzvbs3jQibHpUXUbZrqtmlG305qz0961yRrPHQdhAvFck16TckHaNFcoUlWtPJ
tSLOdgxKowHlIWub9gdt5qUZJ/LlQzc9WuPRyv2uRcA5CW+yNuSunhBPxAGCOj9RPEq9VBn28RLA
8wdF3gp7yuiQSYKxEabCDmvTnZjGgVKl4FS8VJidWlVfes7RnDaHoOqknHOBi9yZtO60mXEjzLLD
FChob9Q63ehG96KOpYPnCg28FGZfa1v9XpkniqrPuVqTHFVzh6aZYUfjaRoQpuc47KmRjaKmzhpu
2jLfGawB9CdXSODc6JMtwk5cpjtcz9dZE3J5aTuohq/Wy3Yhwy21m6iRblStWAu1gptVv00LlXKH
OhdLUbIQKFlAlWt7iSanzs3NpCNxnJMcMRNRG8ocOXGAAghE2+SMiVREmgiiowR+Fkt2J7Q3vUnm
U+uH2MC93Yx8a2Gdesk2B9Nu6baFhUm1CUaJZCSRQKLWGXqVxVaVCnfqhO0YB0/TGL0Y4+i0Q2ar
aY+HULbSONGl0lj1pbwJIR2oM9EI5C+aDFmY2S3qcGk1nEqlAsrb8e0qe+mJH2OwUpQJxTrxyRLq
l5HkAFM1+jHLqssJRi+tQpoa45YrjS4qJr5xlgfon6KyYUSzq1JhFdXoWQjPGf+jDB0b91UmQtXZ
OujwkI63WTa8KtZ2mjeZ9CwIiqsJW2tyazlzZl0hsjy2Qbq1esMeo8+EdkaXm1h/WU6eWX6J9IRx
MhTKwgXxXNV05VSh/CxsK0VyIhT9gXo6x4IZWSJvitEeH+vjTKhRxtbvtcGJZESuNNlflGIVAsyo
Zy/AY6hmr2j5lxmSFC/G+hwGNJEuWJkypQ7S6bnv9eewRaEdqezgXqsl28i6Q65GNzg6Oqb+UtRr
szqHwtpHmm/dt3SM2tl4yBFNhKh/UMITT2sVLgQQVqNtqOOV0Auon6Tq2MBBFcW3El0WIZlKiuLz
kO6XEYMDmBAnhChVyrE30IUVxAyFgpHbbSDHD+O+kcnrZNMfAmLGnLoFT61aHouS3KxdPG28z0zZ
DcvPrljuycXuRVRC28myJ7CxusAyetjygQ43xJU4SF4xbQKrR09jsrVxkxvA5Iz9EAyEQMuW5dfa
Sl2cYW3LGO0CAnAUTCtz+jYiIJV0r4Qh/GxlZT/QS4swb7Sw5OpkYVvD2FmaszVc7LVC5OqF/pCQ
HcSidQrGxZasQ5LvpUDbiSXVc/dVU30FQucMemYvHQXNpHLkx45kKFA5X1W0xArR7tJhX52lNWg0
WsFtQ0817Uo/UzInSBWnrEcbYTA/7uRVr2knI3qKrHmlScKhXVS7qo414GDFM4pjiO4zjVuLXDR+
0tTbJXtlYjvOd2WlryItk/dJlTqJpG3HUb2fB+UYUPSmZXaDFDhksG6VnrP7RXprgvR38t+l4UFJ
5Y2uDy8asgxyz+xVGMPVxI6UKvK06qZOLFBFMeDhc9Dgle0rL1EFT9OG2wHgNlemXQoHLie/NYJD
GVHBJa7UzXt5bGxRymytFreqTLunpCQXhcKboOOp+0E3Xb3ikJjmVbMYjjRS6KfIXEw6sX88aU25
b+nKGvRnlpOYzJuBekexBAB9tS122m1GK8HKyB6LtsJSr9yLckDvRdqaSn0UVR0950UgSzKODUs0
hl8WZZeUpnbPoVJFt6GJGuyymeiQKGRuUZEd2oCeIn0IId0ajGnFokeShKIhYNJQvI3VY8FJMM/U
CbLmpuVHgqXlWO1EaZ8RD5fs7PtJgQ58zthNzBtVoJR5dFdFzwqSLUln2iJmX+CyV7nxrpTHbqAz
q7+3UuOaZIFCRsaiMXe1EK0R9u20KVvB6U1lo/fFylDUldF+T1ReJKYAgpFqGrE3Xcp1X+0zFBIq
4VWWAXGe/f/SwdaqI1NJW6IhionTmvhnKzlkQSH2FvXLimTbFPZZBtdKo+0vQ9ytFttS0aFBfqfX
yrVY0qO+VYOYGEzFOnymKOf28DKn/hAF1TrUqZ9J6Hsp9Rgk2nKcfU80ulTjKc45uNs7qersUe3u
6ZdnzanW6dyHX6ZB91lER6KQt7FW+NHwJUt0YKLcNbJvYVknFnyYKt8oZb2NRMNHF+ekG/t+JKfB
x5WX/sw3NTnKik1X5HZPtSKPUIPH5bBg12y9FRLdCpF+dqWj9kQ/MQ4fe1w+teKtSiJfh8ozJAF0
1dnRxueSMGdN8bOQvwRJRdS9GUzVz5OEUUNMHvarQZ5mIA4PL4LuynRbhfSQkq7JyXMr7TQwMNqb
Jh7kmCKbTWbVpZtE+kpth+OyfMdBZbeq5QSYAk2V6kiE6DLxBpp7VhTuxZGDuBiJ3gLsS7w71Wpb
SDSlhtGtCXNxnm0iErQMEF/e0oDQmeMNk5NLCumLxk9k52pxn0OhLQfTy9rnfsFvcnrLO6Ryg1MV
M9UvTrgWO2V8b5k6baVoJdLdrLtkbw4iNBoSehEnDHHYdGoK9IKam3Le6lJ7kNgzAZqLOGRvUtww
E/VXsAS+Za7NrqGpzTc0QKtO9D6thMQuxjuTxkDd0TzQdq0ebOto3na0K2NT9jo12yU10x84wXmq
edXU0yFnK0etW5aTLRiSr2EbqFD5TTDfVbNZjRhWTipzGjP2p1z1e/1Ra3OnWUKnEwgEVedMo3oU
a2Yn6ruwEHSE3onLbE0q7LXieZg07kfAwAV9t1apV5EiP8ptdq+HnybN18GKvRLYiMDJ2oAyM8PC
0QoSPvO7Md669iWJzvVL9loosVuUCFJo2iriOl1r3OV54ojtuNG6cZu25iEn1RdRGaOXsKuRBUyL
kRIqOVQikKVgWneWccjQzZCFjdCb2zJQnJpZGHAfx5gQxKV+HeSSmQKt8DwcDkuBAkQYrbuuexXn
icZ1+hiJlqtYFBlqpbta17x1hsLh3FeORMciT6anYogo8s61oDHEfq4ulJYoTeUy1D0RRyMZ+7bk
YVjCfVsN4XrM30a5WI9y680aHpGpGwpptJKEyMuoxSoJYrW+LWfYu5W8TcqdxdHVSbfFsC+L12F6
Vdv3sUGFI3yRFkQFabvocLOCXPYEq3hNJJZFWml0bmlvJHrhRoELRr9goJceJ02yK/O9El9jBriN
mjlpl8ENrOmhfgrzJmboIPP0zHEXTFsL6Jnqt3JMyaLaxlB99dnolrxcaAr26p2V7ga6fQuE54dU
fRroiUvWizpYONeikxAV72U42QyY6UlG/pwxsxIn6RlDZ3eom/tYFB8mFKrkWLjR2huJ7LPQYzfu
4DJMR0Ea91rZrQv9Nlj2Um56QSr/isZ9NhxyRl913R8s0WztUS51R9WamxDHWSaij8aikTQu33ke
GatWeqqm4Fda9Lx4g2wPzewEHAsWDQhI5VNeHita2VYqb8nTWIbaaymMjBTPuuw+G1I/1LtjGdGZ
Jt90MEGld06IDh4iIYMCeaMTcSOldYUOKITWMHdomIi1GS8UEwytoe+tjl7YlL4s3y6MDq3KM8nT
B0usV2OfAmqaHrUw3SdD8W7Cp5/S3osseTPz8/xvrD09JVg2NT+7CNYAP0WBCp8w0mPyudKbXcUz
6eJCs4e+s/WgfFqALGdG+BEl2kYYyAAJab2YelYI2YVOP5JHzDvi96kynADVAkVG3KGi+6/T+6YJ
glKJk4bIwezQLYM6lc/epDT3yIX5vUIvkVEiRYsnV/Pd1G4ZqG+QGzhPIy1zZhoz7YOoB8rXoNSU
vwGj06fv2HwJ54+CUWjbSl6nVet8AXNK9aWG76V0WyO9bQ3uzFo248FiGKR2gaNAAzIFz+DXq+VL
YchmLTP61oanEa8EvjqeCauCv89NT88HF+BDrhm2Ii1OQeaJAQSjurzY592vIXuP+9pX8CzsYGUx
9TXpsQ0Uy7Fxq2THInoPOSowHVlF+mejzSThPeOm/F4KA0cYyVKnIH4YDOZxVSH4+RIdI2PTVxu6
1yVTm7HbtJCXwvHUCCStovksxGjChpul8hPZWPcCjYewc4racHXmj1LyOSK5Z033E1t1QlggVZ9n
9VbN+pMpDz5EGCfLkTKIecEVhhtx8iRzkq3OWaeR9K6UJvJKqNTVwkhXChWvXzYimYCQbYdxN4yi
J07NFnfMNaFR6M9GzMO3Tuwr28pfpIeQooXjK9GwkJ3j/oEaQqUqjz/NFBelRP1UhnO9qBbQ6ERr
tyyFXwwm4VPEwmm5RalVsq0mcScMG4nY+7JLbzH+3I9tujf1xY9i9vEw+N24ExpqUy0+5LqykXqc
eYiRyUQVv9TrXtXWC+KtWAeryi+B8ZXymM6kch+t9AFvKWQAISn7NN13gCHGnlrzBIxC12+1/liT
B8jhdBKY0AhM/tLlM2mfrfk5C7440UEIHtXB7yOIyieNCZ4VbPR0X6AIC9C0kSiepBtAA1LD/K6+
MYUbE0yZJW6EbjuNt2lzCKujmh2k6BBLB3H+5DE5YnPf9rFTWqE3x8ldVL4V4bxfxAQZCqgF1py8
jpWIgeSnPr/USrYCP3lTanRK6tzNmFbS9aMDqN/VjQEp7D42N1W0FWumvlS63mhidBPd6w0KG0wp
6/SumoTVeUqwTOoKsWuS5oeRVk6vbNm3gYXVQninJncVTWurfqwM/bbv5btQyk+h6oujX/Er3aCw
iroT5N/I91NA7nvxM53Lj7Z4SYTbhamMZaT7CTXePFbXEeHEgkEmVIfMPD9VvJuVo4DuP7CJ/jFN
f1V4hi4hHc3dmFLXNc1GMgTeYCACdT5sIwkgy2Jsl/D2fDrqucQYu4CalFjvfdmfJrUhT27fpubT
ql8qQ/MwpvRCi8lZ/aSb94VVMM77aKP8dgktvz0nWFnhVEu3a/MIC2BzK1FEqepXSSTEhbnbGiI5
cW5tW/FoWschgSM3kpOIKEFHFcIkyoNYdLZRaN4Y1H6YPFs4f4SJr1bvRgtGS1O2KWhkocw/OP6Z
8jC/V2P8rG1xXRcoXx0S8V42b/RvI/X0N91kBBLaRDmD/hKVpZBtpNqvy10uzg6WCPNIU50k2G7q
iibVruAWpuRGC77kRH1Ls7uWyk4+iYiIPZGZDLKnih8K0AaRGh62ny4ve7kKGJtwWj9zECePiwXW
h1MmTO60cdW0n7XR21Xmy5afze+S4QjfkerlwqlL/e4WxU3ZJAO3l28JkAu2p62tnzg9BDqHGRgF
O6k8HKz4Jflkssb4lANUYhcu0Gs5ux7ntcnWbW3QsqFxACdLZMvQ0h43E7xFBh7fS0An1RVGP9WU
tVokBGuUOla96uoftSKvws4O7geaLJX1lCNZUOFs75JRLdW+LfkrcFiabnvoi2K5YwxKDku+mWKK
qdPAexZSb8nO83aamO1b+x6kOznbAsrW0j2dtZ7xnhzs5icM3Y+mctuDiUKaoTScKN7142OGlH3q
ZrC9EruS7gTxZmpJ5BCkvg3LbV9RZdArtaUUsgWiZvHzIGyM9IPDm0vXTosX1HaqfoVn6TA6J2Cb
7CDCq/bRRHpWfKEkSPXbbrzVqLcHV+oh9nC/8uNELUBmLpILWB7hNS39rtqTWgSgJFIbLHV8mt7K
Yb08mpWrGg+ZZsfUvN8tqpo/iUpI1+BuF9BQNQrbph+Bu83b4SHdMUIBPJHt9PvoztyJH5Tu+tH6
gV537VoXoNCEXIo8hWuZLaXATih+AP9eAyRqF4hQMY7FUpv54HEbH83tcANeZvionucb9tX7cEsK
X4sr6de/kXxX1+x8f3+g9IvJiGWmufR87GSzYGuab9t15DBmW0U7EzHG7x8udAUwql3QAcK8VqaO
YcauFHAaU6lIiJ6Szgwa054u7H2pp1OYyV5ufZnBdF/PNCFpnERgXVJaSKBZeYnU1Q9f5/yc/gsb
N7ULTClKVlqWnO97Xpdu572cmM7Y5z+MRZyjuLr9iWp2baNcAEyHdNTNtOR5ivkxUtet8ROz5eqj
u0CNmotO3pjnqOwdRAATzYau/O6sCsOOdM5qDdkPhiBX1kq9APPHSmOmgYyeyICHjoE6sGIe4yBZ
1dVP2vzXmMqXwq6xGHbCEAvjzghOE2CnvpTWAnoKmCquTBnZoAG8ocTxMWFnQ6uUljfVb+2OYAUn
UCGldmeddY3l+KSGwn0d0DZtKtpr1V7Nf8AK/9Yy+cueUS/iC/XRIkYhMN2Ebyh1SKYyGZMD2Pz4
1SIjTZw+IMIZ9TeDdj+CmEHWmOKPkfYcr8wK5B3chFq9kyxXlDrn3zv56re6iEQ8mZKmkwXT8LdI
+PbM8QYL75G/47S82DeC/Rza3TraWj9d8sq7fKkjW+Ns3rYijDpmsyQBHtLaUMsnx1gBE91k+7PI
K2/s+kyqal+6b8os69Y8gQvyyCTcf9/4tf2vXoSusWxKo1n4Fk+DAwZrvUADCFc3uB3YpVfZPwSu
a0hn9SJwGWMqqYKlT7sdoLtVtXmT7RMjpFXkfQ2rz2cVaRROMmd7pPn1YTm/jB9W+Xwbf9ttFxHK
aNS0HuNm3qkMBvMs9/Fj+QFvfnXPXASlGmJ4sfTRWUeTgfdqPOvmv+LLeOxA1iZH2WHYtOp3xiZ9
Hl7zH2SArz6wi4AVWZTI4TBDxHTB/Dot8Ta3P/VVtTp2tv/T7rxGDfuPnGwsC4Y2G6imqPAilWTN
iQo0pXCaCbhROVBOqeVGS4V9PSd+H5qfGnhZ1Uh3WbBnXFYZbiP7Bi3T9pdOXRzjGSgzyWglfZ9x
GomgIfJxOoYWmZQ4oAf4tpBNWcV4EzayW9cxknsllYv0Q07wdzKVealZa8gJM+4RTEdVvOpMTUcF
YPscpq9yL3/Eldb8Hkf9+626FomViyA3p1quZzXbbnCQDbAHnxptlzjtOr5FYGErn4ITWu1Ocqhb
u9wJnrUvf9gf16iaykUkUwq1LyQ1RnYVShLCjof2EG9rNEsmHzyh8zX4+Vpdmbzf+nOHwe28O+tV
ICS5ztagq/9/793vbfVHRjToqPogKz/tZnOwFaOL7G5hovTv5f3NfvzLW61cBC0NVqKkaLx5mjHT
BLkDVC2qDz0ggjqh76DSNU5uluSVgWuBl3fxEUUfTCk5PujDneEvPUOV6Tmg36m2H6Z+NJNtVlvA
Wxil6fSXBR2vqdgdICxKtOX0G8H4VNAW0wenZPMW5aMWoAPQMxPrPlSAMREjqax86WJwSntL/IiT
29iEanMjLLf9wJkSnWLjGdNcACpfdT6erGCnqMeaob8s6Ssthr0avAX0caWkv9ONelsZ5iqNGb1k
vjRHv9LsHacyVObXucJAbN78eymvUceVi8Csx7rWJT1qpDVoEvobQFszJ8lFN26/1Flw52g9Ro/F
kq8riitVmBwrjH5Iia4EZ+UiODNJLoURUthuqg9h4I/yT4fa+QP+tj8uIrNchmok5HgWaisAe5xr
04oH67w2K3H1698L93uv/e0aF3FYRXqhHRvIyGHwLAKNAH1eFhhJywtKELpn9ZPf9o2nmszw5tEb
qsQDcIgi2iZKN1bli91ay2ZXlEGEIQaclfUp0dRnZazuLJGuaqbfmgW5tPBlYnsrtbmtG8KLRfuS
enVvMOwIup+0yv/+IAzzIlwxq4NjPw14Y0brs8eD0pmrfy/TtU++iEZGKMWqkhsjI9dDPjzk4Kb/
/cHnD/jv8hvmRYWnW0o5FoY+7lKQ1DlS42UQIbmBXmUhOv++hHTeLn+7xvmm/ghiIlN1i4UZdyKe
twncCF1EWLHZqonq6OCZEmAZeqMxUTqr1/0Q3K7VrpeqxgzhxmJJJUQJ0Bt6qbGmCzbBxnA/TdKJ
ZGttforR11KJS43joW3LtIm40tPZ2fmDQcpt5Hy+hnbqsa1/WMXzA/nvIpq/xSv/WMQG/740z3nJ
wWcYyy+o+77eTD80EK4u1sX+ituxb2rpHL7c+r1Co6fGtSheF/7oqZ66T24DN1n/eztcu5GLHUd5
gmZSxaVGImXFUKJTypU0/sAGvKLUZsr/2WxLnos9Zlw0c22VrO5s+lWs3v8vUjzXbuEi2LeCXLTZ
hKJBuiIPf/uQSPWnVbf6fD2bRf9E9b3GLpYv4nqqh60wtNxKibCUuUZYivA72fyBaYxKz3ND9pF6
PwtDXN0GFwFfH9syGM+L9/SksZVPyAzdfT4TbVFp+onufSWB/F0G/LGR8x5NMzXIWby58TLUpQ2Q
gPXjWD4aYuPV5k+16LWdcCnLqSYCQryZMu1Q1TnrR1KMoaBugzL4KcT8PXiav+Wn/riVZAh1MTbZ
ypXT2y9vYBcOGPJuamex70EcONHhR0nT8/b9y+v/W0/mj0vlTYxWQ0m5gvGhw5jXzpxyPa0+QaU6
spN6Pyk+X7uli0Aga2EjjLLMCEvpfSte/L4+TWeeGCib/9f7/3vv/XEnqSzOkSkV0w7svF6fMTor
Wf9BvuLK3vodof/47F5MIkUAmbUb68pL1ZdUu53V1jHy0BfBhART8FO+d22dLkJAkqmjPqVo0XBs
4abySP8bOk5k57yez/UmUCaU458hgv2oHPT3U9T8vc3/uDfmg0M/txLv5myLdkx/YaCh8n7/o7P3
lUbK7+P7jwvoalmGJuiL3RMZPIMPmuyf48TUDlu+c2WMatqjAJmrAKiV/ihGcyWWShf5nx6EQSOd
6/A49dM5sQP9Sap799977cpbI140C9HnDkqwK+ia6Tsmv7Pyw2F8LVCK5w34x1pVc6Ixd+RhQBnw
hNXiFQ8RMobqpkFYTrOndeH+pNZzZaeJF0klome1jCIu9yC/6mYN+upmYQgswNP79yJdeQLi5Suv
p2bIxPm8SC8Lc3JlPhPI7v794deewPmifyyUos21EraovyWZFANJV50SNPi/P/v3QfiXoHgpTx9q
sEh783/llIp95dS71q+cYK267bp8RGR6M3rLVrqFA4QieX76qUV87WgWL15/U8cqfZ65LYXjX/EV
P/NK+46GtN0S/IFt2MBwdsHdTxc0zx/8t1u9yAXUbtSs1BqnndhCppNmJwF8PIX7JARvGH9lBrbY
IoRKZhldRuVZ9C5sAV0BKAKpOrxfsvI4pW8WtDKtRWggQag9bim9da9oXycgFNEobBe5YVB8UAUE
0Jv8BvqEm84ZeBqoNpLhmtjJSufaXcWuZTz7FheQEY5p19tKUWKuBz4llW0k/3Y9lItssDbxMK5K
vlAf7SMFhIcO/HMBBmu8Lz2q9OKNANBmTjGOAAUQgieNkIKaURUYhMjvzqKqA2j2dp+F80YMik0P
3mQRoIc8WqBIc+tXWeLmJ+4LGmVK8hwED/PQrvqFSlA/BmqM2ODHv3fb33eycSm9GSWhGKcU2rsq
eOjgewk/HCXylW1sWBebydALgE99iL5Z86kAss2a20UGPW/kd31O3zyrt2obO8McQoI2VqHKeHgG
FNeG8YOCHqF5TqRZX+PWyN5anamVmntd2e0aMVqbc+xmSnFS888UkmA7dh71nns2yCg0v233qfkm
nuGW0y/85YYcwDl0u4YKMGz3kriHH2SU+zr/xk/MrpQjZow15GmGYTLILAsact0Gmx6MTGd8diLq
jkLqZzzmqS/91goBeuWw578l3bI7XViZ8DKCBu9DQ3TU7F0O3ybyfwXrkHECuxefkVLjsdOnTaaB
jr4pc22jRp66mH5UH6NyU0zq65AqPpJOoLhyCOJYJx9NXEYkCWC5VLYPhTo46Fl6A7SsoHg1FHep
dvLwbGiyU4LRM6qdNQerfja8GD+Rfj/V0UY4o3whJ6bzRim2lpoBSkHkI1u8RHgoLeEm7/FtZz4f
YV85SvD5EZyYQG/piqO6lYb0hBfCtJJG+Bdj6Pbm26SDtG0g/J+JL/XkZebsFLhUzkriZ60ApLW+
TyH6BLPm5xVD9kqxK6zhephfSvM+pAc5PTBTg5QcJEiFfCi55E4wMVXz24o+VUTfqzM8mt5HAQ/d
AoGfARgKRMhX9bozKsfUjK9KwQHHnFwxUVfFIG4g1TpBobiZUbgSXbwBxYCi53TXcxA4wLJC1HiH
yRvL4C5ZZIRm8f3LsASGhDO0wpNVL7Y6lb4lnmp0VcLEmcjhJuE+mjNHXCQv6x5D9a5jDN/MYJLV
76KaN4sIAFkf7BJpbiUpvLyH6QmYdgLRvqSam7T6Q28AbhJ4MOKrEMTbABLTmSXdaJBzs++kPLTS
bdD8GsV5LbbooxjiD3mjdjW+XlQ+qP5JEjX8iJI9WErhc1k+g+orQoc0ioT1OCjQKPBhM/NVRf/S
AA6tLrk7W2fvKmlb4MaWi9suCmw55TmiM1EEEo15VCJktoN1K9QVoDP6A8ubpNw06MjUcrle8gEW
P/O49tg122RUvTHM3Lyh+TqAKpIh6xk2WqS7Wt0tNQ5rJBZp5aOWtRVCpHMtRLN1bDQ7yrPCsOe+
t9WWTUAH15hgdmggU2IvywcPV6/Akp0oAoTTvyIh7Kti4FbzowZSZsjfS/kjABUcApcb2HV30nSv
UptH9c0Ijicd4VkIJuZBcBNKzUvb4rRU2j6MMUcH24kl+yqULHsojNVQIWGJ11ojCbYON3HGBs5q
k2Mxv5StiXVPsMmwV1LjliCmedGonyIAzyJGTGOq3CP1OpovksTIZ0LhqlQ8HfC8CLY3i59KoO9l
g+ecl9RQ0yu/h7OJrrdjWG/WAtmE2clYmY6lNyidNPsyrXBnHZWDCXq0h9Sgzqch/5iLEFaPn9ef
U7mfm6dINO1aVrzSPPY9ylqhC3wXxpL0LAqEV26+nQW64/qTGgtOmnPjYvwtdMO6rOIHTEXx5m3v
kh4cjfCoaO3dPODrmBiOOpow4JkZxDeJeBxbMFTC4g+IV4zxsEmECdGe0m5SMEfWJi9vrKZ2BzPa
Tmi5qUd1goMF69eUhPWZRqPPwkpqHuJc4UexTiNOzgRk6lrpeqcU860UtJ6mv1XifQVfq2eOhuiR
KPpZn7uRAXdZV+1FbxgkELVKwOz6dzcEXt6mqLbwCrNtJ7W+szSGtvgWhaDqxLz0Bi2GJ/ymSamj
N98BoqVCaR0z+VddodxTgUHD9TeaVmVkrZKMiGz0m4UmOyREW6pvz0DGoX3tsvzYiF/GfJfyaggQ
DQXhYCXdoZKgp01urr7o4ujUw3trnoreFyv9mBfDZpArtxQnJB5QJI994rE1IZkjwrI3fKPmGaQa
I/hPcQSbPn4PTb1DgQ+tjA+9OMDwAsSu2GJ605WfQn0YK/SGCStL6WoMwMUgexCJb2n0DP3flQXs
7mHV5dGDFb6L7VYPyWAkPuxBCoGzDaXfjK0HE9DV028DNJeO5JRZPg3tTgNNVZn665ICCo0TN8rf
oqjxuLrfNw+5fg57BrsXCGiqbCphi+caakGzY5JFpcl3197hgeSOybDqKk8Tb4uK80SG1/I1KPQs
ITnXvFJjAcO0s2wR/RIZpeKexdAf0mxtFl9G4TcDDGXQ/0v2IQv4uHIkKIgzLjkWZjGwsYz5yrCT
271hFSg6QLLVYbgF/cMi4i0IYhgeUAL1JhtBaWnW/WDsWoDt0OCqGLajr1STpzf6oQf5brQvQpYC
wAD6WACZLRBLmhDG0OP9EoZfiQpDsH9KpooE71nqAAprlZ+33M4X9gNIl3U31RmMIP/Kp9sJ0RY1
prMFl3DM/UG6n8JdGuYwLrZWTskbF34HQseYpE013w/q/3B2Zk2RI2nW/itjfa8e7cvYdF9A7AsQ
BBDAjQzITNfq2tdf/z0S9XVVMl2VY2NlppKCJQOF5HJ/33Oe86YWzwNulDF492wTbgZtldTemCD6
WWJcKVm2FA1iaefOJzkUMXN6KlGDGeB1XLR46iD3oQalQccz09aPiGsRkDvZMouD74lmbMvqnIpn
EyJl7WOuZJTT6ssgUyhNYp1k44dlChQXzndX864Uq2bG5V91lY+OP1MWuo7dwXyNWKnJBMl4GuwH
UX6kuCKHNAWTgbGURtu76Bp4K8YAOhC5SEKB3MZpnFmc0xo7iCyTu7K1t5Z3isy9b2gfNDcWYRXv
bbkyQjpj76V6oxcXVXtxmuA+iFI82/KQ2R8ZYtrEK9aleCl4B0bx5MUgRn159GqBUZVWS/vY5A8W
dKNBOstutJcini7YfN9rSMH1Y1u+6+3ORXQ96viqwXSqUYzt4CZDO943j2H2btsYr+vkphwfSuVF
ZuOCLuUV/eHF2KLaOwKmuOo1wmfr4TrxMB57Dzw4NypaXXtgbLbt3QDl5aq2Wx5y2ioiHzTUw7Wv
fjcD5FBRRCto4nKjobG9hyIu3zEPrTrsZDYDQ5q7nKORgj6a1HT84Q3pSk/cqxQNvI3SkTiSa81k
+gzFi5RUXz5n1qve98cQ+JMhgockpEZTtZSHWuSf/kHkJx/cgG2RwVgb2wpdZHbUNeuINI1H9vTb
JHds/Vxq1rKPEJnEL6PLRMXX3p2q2nQl6veo2Pk4+KwWI2ccY0u+DJmy0jqgDhYCFUkrImwhRgUY
R5S9sIhUCz5+sUqZOzf/bqX4paCS1UET5wFNqIJLNtDHVRg/lIZ/HsxoXaGrDLWUU6asEue2yMdD
VXw48ZtgFNATm0RxgBPtQ4AesnS1hVMqC4GpI5EekeaorU8jrq1uvOHhhrr0RWlgalnhdQ+FTEnX
niqX2HRzYvYMm26sR5wRfoUU8FrJh+3iLwuds9fu66bcOgG1AMgwnvem+oB6ivZHIjskjFtbu5TR
S88SKBu3Vrjt4ISFNTHsPF64s4fwyQfX4mXyzsIhHBVPVg6LUR2vwgzPGw/VQom2buMcoxjL7NTH
XmgT0yvDL/qia8BrHNRS/XXlu3wAWK6TEgTQcBPRWWY86rx8USKWztD4la8jNQXVWmWYG70MCpTt
P/piklMDpYqtRaMcQpWGtpti0/PXiq4dhlZc5YhuHffH0H9LjIPNvaYMZ1HuLcwtlpJtDF3wNHdx
6jhXYX8kuJ13B20mu49qMg4TseqSdxE+ZzgsFP8g+avVAukvgl6zoCmTXCL71WzuO++7gVxYaM0i
ssp1xE1DCU3JmWbjZA3jbm+4a8WGfWaohzC5SRgQ/RT4rdstMIcv8va+xoUZIdF28WYJfa1AC7l3
KozE2FtgwRHD7ZwNPkg7IRs8wjKCgXMw79TuEYuQ0+4qF2IAiZu996r2zPTC97r1FuYIAiA6uTrz
6Y+kbaGXPKnqKRDvhnksu4tfxKskAWHFONfwpDFDrFL3BMXChOnoPW5I9VkEUGgiHLBpWDOUOQoe
X0j/rRejZynFwiEVUonEkiFoXXU7osdWru3fh4q+DJnxVUeX0YzkYly16qFO0WS13l7HqVy34xsu
ORbUzsLJn7Lq1bPvFe+soV8v3RxQl3lJcvlqmgnmzZeEODe7P6Ff50pmCJSsnLnQKtFi738wMVbC
tpy87DsfF4wR6nsfR0WoiLOUBV6m5tQY9l2owvfxtEWot9e+do/97apktuw5/nVtPhpoG9SR71bj
g2+csY9UyX0NjISy3KDUVHrSfWcqC0UzjjHQkTFfpPmTkZ/zgEB4RqEpU3PDtVlER0k1Sp6dZtUE
J0W56PJgdTfVeC6RSiS3pTyLfqeBDvYudrx3UdEUbwLPJYkTC5IR8vAQafgQ+vtGYM9xTz56wla5
b+pNUd0K4F2ize4dUzxKEpdgx+m4BuBVWAvJn5SDWDEAEz75xPgyy07jNV8Z8lMIQArHWYEOItU+
/HrADdwOLAyYRng3Rr4zg3UpuZFgUdAgLgtQf+QXius0XgS2de1WFy2u6BnqSw/VhpVH67atHl2l
2muNjQrABpb4g/VzElRXJVbwoNBqZJegUizq5A7gRNffYVjD8Bgwa2sWOsUR06MkVTEVgQzFMnhV
pPWyRQuDpCQWzJWjdmM33jYvY9BhuxZgBvmUirnM+mSRegvbCVkZqFMo8bWC9MQrl36DdJ75fE45
C71LXN+hA0cSdZN6mKtCWAeruocRTKmsZgRxt268a1MsYjbt9zHA1HLlB2+VhJkGii9istecGztf
tV3MGr/HN4WQHN9Xchu2j8kkQg23erDUgDzqGkgTXC+a7d7no3bVcz3FDRMfSmwsveFpwhaVhBRx
gvPMxmFNQywPHkF1LWA8bIlMuouSj3LchmQ2+hUSmqdC6gfXbQHeGLtePCg1mbFOsfKhg6RAEbV1
p3KazPKU+eHRIM+1tm6aIVmSzbscOjqWdrIMu4AcOndrqmKbahuPisVYwYyIcOD76856UWyw3Fq7
CLuPqK8fQjSbxtZIL61zDqFiVp681LW5STKxDfz2oLMA/+uH5Z+IvBzvS38gc2wgLS73WLaUWy6P
ZftQ3Pu78SC3+bZa+mtoKSccQdfaDovPffbg7bRledMcqrt0ka5+1RL/k3Ky8zV5qdNauzOpEO3d
pn60BU6fVMfmipl5pPWq+WtZy2s3JR/A/V74oDhKfNWIJDtsBV3h3KHiuM8ieR154sbzf/z12fn3
fQHH+9J4KEevwNloE60GaCbScQd7rEHFL1uaf/b7v/QdzNht2yJx6J7iEqpH9RGGbDAwsPJHJePZ
AALQmFuTWgFtyArU/VgypovXcPjFXOlPujjO1+wm0nQz29f4+A0NTFEZbVTKer1b4quWCx9zeGna
C2riwP2slc58umjKJfQFyoWsWtRfiC/+tP77pbav2oNQ/bxHNqQDW5SsZouHOmygxvCEGe+7/FlA
1TN82I11vSlJR69ksUwAiHQ8E5UOK3kZwWJLWARm0bXNfLKpf4z45P/6QvizyveX2ljlR1pf1ziT
jRBkYHEFC+kXN+CfXAJzNe4P3SE5aqozTOojG82qDkasoRgWgF/56zc+XUn/cyrsuF9OLBPsIB2R
DTLFVq/8fB+MdGZIzSSN4hf/wp8Ish33y7mJ/BpptGXwF8QChokKuVTb0W8GGiHOWuityJRdpam5
buzuTqPE7JbJupkCxUNjAbZt0eSQXiJjC7bkKlb072iJNjUcQVpMK5fGyWC9Obq6kUPzi96lNS0E
/t1Z+bJAKALimBqTsxJgM29641CV2dKruy0Qoy0pzKze5FKa53AIP6zABU9ythrzyZPO2vWSPai8
lCDw3kAW1MD1W8UQmAv9h4io98bnIPBWA0tJjXAyd3oChFTLS7BNFVOnGq6Mr65Ko1zZybszvMYW
xZ0OmOIQP5m6vyaB7FpAwWbsw3DzYHfJMkqgfoz9O4+1S2w9lsq3/9PF8TW0Zoix8+Lr6fZaQp4q
U/QWzcCg3yXB9/kf+M+P/r/E9+zu85RW//xvjj+yfChDEdRfDv95DD/KrMp+1P89/di/vu3nH/rn
zVsbyh/Z1+/56Uf4zb/9y4u3+u2ng6Wsw3o4Nd/L4f571ST1/Ot5j9N3/m+/+B/f59/yMOTf//G3
j6yR9fTbBCPe33770vbbP/6mTeqA//zj7//tizdvKT+3ld8y+b0K3/7Hz3x/q2p+3NT+ruoaURyW
pXLT6AwI3ffpK571d101ddU1HIJqDXPSl8usrIN//M36u+2qhueReudopmFNbrQqa6YvKZr6d0+1
TNXjd3m6o5v23/7/m/vpA/r9A/sP2aR3WSjran47P90bru3xn2rbquXoHu/xa2RIJA1zMDOLq71q
ikfVUlLMyrF4mvcys1A+X5v3hEfWtxu88RDXH5siqPZO6ZJpOR1202E6oqQOBveAbcmqoCJ20VKl
8HMVBYXOuJ5U8Pe66rbp63iXGuFZHxoTv29MCXja87LOX+M9ptTWjgnhkyMWArpPh8ZTEUKzLF06
0lMP3rQBNaK5zU2D03sXDE65Gp2gfCwH90Pg9nIzmhhBqOEzxdKmW05w41fBAMSGrtn0uioU8Cct
T5/Y9txHk95cHHrrgRb+uY3L4tRVwT2oJOMyOGO0bULtpOtMZq08H55Dk84FuNL+CK/dXXamSPoT
7wTPsBFS98FsO3bKPpr+2L7reusqAljbgX4qHdjySqc0T7I82/zll1LV7QN8XLDRabWSrQniJ7Vw
OC9AypZrO9a8XVHAdw706jYeQYMNCSVtrYAEmOqQzcsgHq7U1O9XWuwfitqVN44OdAKEl7MoRh40
XpWzHC4845Ih41oNsmlX5fSnmWScXyW6Ci4gKDeFZH5bTZvWHS7WaEpanZ0ZHxPVeXWchiHC7atD
JTVMq10fIlqnGzTI8KxQtTCUTj0Wo0qTxKiCd7UM15kRGpfcIlugLe3XjmTom9JeCSiy5yZSmyNY
5i5i4ATOow6tdp2yVL8bDdjL+LuoZcrcvTVtk9BUo7LiX4jIjemJ9ftjYb70HdNwVA1FlGqa+pcn
mmuWoaL6XPqsCfqPkVpC5ds9nBT2zKDj87aBFPnCeEIQFz/KIDHW9gjdrUSjdv35aXeZZh1I71u4
g2dzxbGXV/Vve5+vTV+l781rP3+fCGlstQoQnpS63FUFvu0xyvP4EFftL7p95s9PQP5Ux7R0lkUe
9wlRbF9nuIHamnZmuC1RF44DaG1YuXpDQyatVA+8Jl7XMI03GXFtz2nUANZ1jQcrUruDmvXKTWO5
W0X3osMYN95tKCPvNi6IEmq65lyE1m8vhSK7477nZgQzchxMi9uOqMFnrQU/qmRVeCUV487XMGFX
Q2QfWifuDkUX58uhLNVL6zt3buHedKY/PCucZenG8sfg1htpy/DhD4P0b+PgH8e9LxmN0wmxdNe0
LN30LN1meOba+MN8TLPs1Gfgw9xTTcR/r2QpLIb0w3f6bS+hCpae+1r13WvR5cZj7UYbKDb3gxax
nrNKJj6598MptfJkSOp2fVsiwvPEMffHP25SyVIF02G4HGzHLpYWXZqNMbDuLrsq3fij1d8pZjzc
QeJQ1/UImH9+bWgKApilam37ItcfuS5b43He3QhZQsLysuDQ1k51O4+pogGrU4XGfh5c/Zx4KVOE
466znINd6fY3dazOeqpGl9TpO4zl1S8WTu7PE+b5dLKm1G3NcGxVV7/ajH2/VIzA0JRdO9/RRJKC
VSE3nX5SBolpGnm0yHgOE/Kxx6JNFlSsDJtMLCvZDErnEgVAOcoHQncONDjEQZytAjHk52jaANZh
QLcvCpPnQ27Eu6wsMZlpWkTpTNLaiRk5T74cd4mmyqNQmmZXTbBtcxqr+X6qqOolliHRBnq/c0On
PJUt5ZrwJVcUAgNyr38OaWz2ofRPVhV9a4sM+nPokSEiex/mS2x/7pXTnqmDNrFiKu8dQ+FVkMTD
c2kpfL48zzfSh7qWjJISieY9eV6fAMFI6nuzdsSN04eUq31xpH8EN8uA/xBHbnZxZM1MEj400HsO
scpRIdIqcfQTym6O7w5LHVq+WkrjER67OE9H+nTERyJuKuHZ0FHghSQAqjlhmrv/HFz/+r7RZhvf
T4OmY2u6qrmaYeiG49jTAucPN04/9G6ngFfa803ZloFwvMcVvFSd2Ft1RsNUHr5j0g6vpdc9qhHJ
7GboL4VshwuKnI88IwbGqPybXuutcyXidOklmlyRUAYqoiPbR0zPzIKa1SIddFqIYGTipal5W2W0
oVXTmXi1Le2W8Tl9oF6e7Z2WigXGrWS6AedNPMjg6JeJu/j86bpGgUA1RlnpLe24MZbyrp82IrYI
d3f5B9qUdqVIhuraGMr0I4dlpHhheSgDeIjzjd64Oo75EbhCMcYrN8jfxDAmuzJr/b0/mv7eFIBo
ksrcFL2pbUs34Tmuyi48DUZGiCNqRsPvurXsrXfqrv4ydIkWUSyFZJrQsPujJpPVfPc3pnFHA7s/
9KH/LVHzYN+jU7vPm2E41eky1v2G/grpr5+PIN0dqx1qmO44ZqGyHw1WgJZhdgu1DcQqVjQSepNd
IhqFtgbdUVHIm6yG9+8EXsBKXO0XIVqFS5bzsHN9PjnVIeFHH8trnVbxQTpS7nwPxmc7XcbzxmdR
d+1Z9l6S4SILg9DGzFhrNdk8Us1P2NBuhlpTnsYUh7QdEEsS6KG4aIoK4bnxXKxI9PAiL39D6LAK
TGN4BVJbLsC2Aiz01ac6kKuw62zmXdMUQfF8LqLpypClay1Hr89fhMzh+vnmZfSE8ThGvnX9i4vd
+Xk5TX6ajZfOtWBearblMZf/+WIvPWdINdOzkUzZzIujrEgXag2GUCmIJVElF1PpWcHBqqV5E3b0
mpQ+Abno9eZNQsnqRtdILs9xqCbJxUoU40L9BZuXTfBHKBIi6Q21WjrV6NOjV72zHAVMraHy38cA
VL8lzB+Zeu/lnYWol0FznD7k6cKdN6raYRcrakD2CY213us+0vwuiH37W2fokFIHdI99kvkTI8yD
5Lxxyyi/zQ3du51fEXASN2lHHkqbO3cF7c4u6YZnoaJgIiBN3DpubmyyLEKF3ZoQt/0uWkPfq27n
ia0SZebB1I19NHjJc9YxZPGg+m0vd2HtaPV4p8WqsRpFXe2MOExuE1yY1z4c1igUt0YMkdvUAT+a
NWXw8TH1IM7XXlqc4OM+DXYPKDUrtKusFLA4K2fqs9kadYWyd462mrjHDEfdEp1FPD5VaZnftjKl
jRRGB2lV5Sl2SSYxTDM8DMI++FkbnMtGJ2AhtSDs+QiB+2OhuvojcETvZmyHp/koDZKt73TVIpZV
8zRmFcRyJ3jvpwZTxNhwE7ZNjFLPOhBiFh+orcYHBV9UdTUfW3Xx4A1uAjzM1IobJaNXK3W3uB28
h6EokAANIaRlFhlQwKv3hrzMk60q4R04BkBToxIsRBiSg9RqAUlHNdhZXYn3lUzFuk1McZ9ZkC3r
wBHrANPwJvSbJfQnPnZF+6H0lBMctXvwG+lf+01GtyRQq4tPmMHY1dWbWTEfYy047h2tz+8ts/9u
Kn75ZrLi5LZPtFtjFB/hmB7V2msPvZAA8bSCDq+OuWDs4MdHjCbETpls5+9pqrVjGdVLEfo70jIx
uJQmIJWYi9g3W+zgCePrLwpR89L5D/N3h1xfXXc8W7PwH2qO9nUOJ9tay5u67leZKPy1OoAZVN2I
S6Lnmf65BySf+r4CO4IgkDvT6JVd3Y3381FaIlhJylHS5/AJXCo8hDrTZCyw2ChebxMNqt548wg9
am/khFk0DofhPm4CVgi+Vj5DT3uP+K3fVNTAXoX/kkAlb9GLqvjWeM0PQ6uti+bH8K/UUyyH9mTE
glGC63ffqniufacFYpka/UkXscoQk9vPlgieEqeOmTQiPwAMj00psTUYmQaA0gFp5BkU8X08dpSV
zI5upqJp+7Gz1bMa1PfWFO/h1y56pzxPLjwYiMioI4HSpi1P8+Rnfi3P9B8gClUUojDmTDU4zw8q
odH/REnJUlZSVoRhbsCXJqriOO8prJo+935/7XNPoH4qcjQdvdUMq7j1hlcZfUSm7j0TOkKC2fRy
pYvDyALC3qGVp28L9UzJFHUtpr1BgVs+782vDUlMyl3YeIfEuvOiNj5XRpM+lITD0porxH4+rFLM
VGFtZkt0ObirRfskw4FugZaJ13lP6WwEG9Nrn3tx/+TUL/NceX6kzHPoulC6a9VBHjK/lrjZL4re
sIR/Wm9O16ujGrrOJNBzdcP4OnViQVzWjis6kvRMxl2tXPWYQpBRucayNHqC/HIBdr7OH2MVm3A6
TWrVrEzoQPUZAah0AHFIVGgK2Mup1l9zJlGwToeuNAdiqqJhoTYuLK62St/TOCyf8wdUAYzpfV6s
1Tb11yEIhqMk32HBGdJeutLeFAldlgJ/yikcOoBqXhXe+82kRjO9exG3OtFkjbELrPS3vfm1fnot
ml5DUoqMN2YMt8Ew3GQuINuS4e0ypPWls2L/VXGKAwIuP/7IpRUvmlJ0x75JB6a3E19rhGJ3/+XL
astcp8nShsS+3GJWjV4i8kJxwydVLOt87B5IpRmvNFmU7wWzj6AOWUwlw0vjkMQzeuabHZk+6wbD
u0/VuKXR3Fugs0AaGkp1r8TojyVyxtV8OG9yzVtX0bD7HK9iW3MP1ljrjyhiwp5OdCRaf5tPwOYh
COn9O++f9ZGYYYP4QTN/8KNXg4Bkci0DnaDFDz0Ku++hqX1vZJxe+t7mLkZmdJfH5BOKkqcQlFZ1
UylgnqPphh416tIghvKTrHUyxirjW9KYzq2LEpp6GguNCtEElxfExs7ddlkLdF/XGHc7oG6KWbGn
hzyrLSzZblZbZ9tTnlURh+9qmrRoBEPvjvgA+r3TA2rsvSPgTupy08ZI8urWdTP8Ebw+H82vZ/lW
jkxA4LMyWxUx955W9Q9iGiiZE9W3igI9MomijdN2U5gW71MNeJaRxeKAvEtIvkiKU+0XxkU3Jxi0
i+l6PnRps/ltIdfkN5F7VeQdi4kmhKbYkAgyv7XIqwiuURod6LaT3gxWgGR+h8AISPU0WZe5IJQh
Vh9KD7F+2LjBsutIPxPmWB7mTZJ75QG9hf3LGeLXGpLlGZanalR4VdNzKcz+PEMk5qBNvTQOQLgW
0Pd5RN72pfc4l0T/dWRJ1XhUua12OrHfnRkhfnQS7JOeOTwM2R3Flyl4yW6P83cWKarmulIRTXop
51tp9W9ONthHaREHbxKECsGedjoddKVypolnkT4gGNkYU7klolYAxHsuRUoHSwvDziIQtnI/78XT
OmDec1PtJPJE3RApu2YqcLLj8CPEinsCBc7II/OFJLocsVCeb5gvDEsHqYgnyOzQpxl3YeevlSZr
4klUfT6yqt5ZST68heIMBDuqwnvqyXEx9dT5BoJ6n5iWvxxlkq9swxwBlU513EBNTjxQ803XteR7
oR/FFuBPmX5Fbt7UAwyYstCCTeL4xo0cXZLDo45ry4S1u5zfb+uS+xBGjy79nT3zHLIdANE8Wwr9
ws5CpqIXBd74CtbZKgvI6Js3RAzpT6pTIdCfDCQ8HswkNVdOQQC027nicxMrEA2lW5lLaecImHqX
aixrdeSS3THKEUbWcfxBWka6RiBB+kNT1Vuj0Sv91lPpgvVhcomHInhMWtNc53KcysB5sNSbZILK
Gpa/9nPqoaYpoh1BD2C+zDbatKGZLfqCllLTmupNlAzlA12BNZKY6Fy1Jn9/1KJCsKPqtu6bqaTO
CjQfAtKs6pXCqANrOGfRPO/5PQb93t0Llhorg3XkOui64kUXuJ0iOT4ahoqpTEU/wikrXspYwTMV
YK1JKMW3os9u7KmgbGSk2n1eWvX8FpjwdOcgUbcw+ZpXVyKPDrKwxUACqtHOMn9TJ90dg0O2HerY
X8kBabTSed5KON26Mx1OwV+v2XTL/VrrtDVVVQ1Tt5gxUu+kQfJThWKsUCsbrILWehOGW89hGIkK
Gay8Vnj7eeP2Ls6s349NFsuhU7/1cfJehARCK7Gb3KRTgTuwnVvNNfOX2DXjjSVs6MIEa0tlVMj/
Y7JjVmZ2U8yLfbdgFpa1Mal8DXWFwG3PjYrvZRrWC8NlYOBTy5TQPzSSdGhrGqG1aWA2Qp+U2Ng5
paFy7U3VKaGS+ZSl63BIEYM7lmmDpm7JexHqoyJR5xs5sOfpvmNeg8JnOiR0mNqQXZE5Xfm3MTiT
rWFjnjKpcD6i6ksYuKGCDswLeI+qhq+k1Byefnr5ZtUCqmnkJSfLboKN5cFwl4jGsm6gGUCQ0cnU
8VF1FoG482tFRzZip5jmpvSdRd532v28DP/X0fxupiObDJB7nkbG47++9tsbJ74yjhj5erTfTGH9
W4BtzpIG07jI3Kq+77sBhZxr+jdBSyVs1MVcqQ2aLU5Lpqd14yn1dq4FmLluP+tjvWv91P7WBOaT
bch21+iOtdBlMpWRDPtbgYgzAZf9xk8+d8xfUO4l/spWeEpKSYaXIE8ss3wXmKw49AGA9NyzqLxM
m1TNdGB4rSRlrWihtabmwRb4gUItcI6WBQU7s0GukQ5SnZzCiYk3mFY9utcgnk+6akfRmwWi0QTn
VM+4r+bKRuNrS5HWk+qcCw/8idgHLSG2jkUS81R7dowI5iihPkKHS5/pafEA43k5VxOsAdlugCmC
SNuS4KKpkqWkpwpe0EFxzZuoy8lM4mn/UgS9djcohM41LFe2xMaFTw7E9KZJhtXnD4pwUNfuPPqN
ikJInUDBxDAo8vfPe55HUE1VDDMIuUfDo+bIh7xWFNDzbbBISomygfJwuy91SUVP5GL47SNy1+C7
qt4k5IZoFSag/F+68kdlJyh8UAxfDZWgg+4Nnr8me4DUxKm0rtuXz3/Ygm+yIyOnvRZpzvOqEvbZ
ljkIpp55UJk1hI9pHbM2XHBOIH8okli5xZCCzv38BXrWoOUckv4uzpWnZpqGIJKjyxS2lOaFUq4D
NCVLp/WHteBOXFjTJTH4TXRSIgR6GZ+PCohwHZtWQETbiPDBFzcRugsDb5v/pBSiADdtgjYO4e9P
b5A1KznmZj9uWFVY55GS31Yl3UXHPWGkhbzT/rXh8fYgRZZe6aQbbVus6Xt1RNI5ekH4ID0GXWXQ
mpPTM4wtupbgOEJk6TkXOys2w1WXwxUe/cxeBbnCtMfq00vWUMPLbMvb+5X+Yk7zOiWoWQMamJws
W9CdpXoeXLcUuNABU6+ai1ZzIWve5HqHMu26a6KKiN24vq2mp8y8ca12z0QQpW6LBcUrAhDgtavd
yFSiPqydDDeVJ77P1ekkAxesOam+9gpFXhTDJ+LAJyrr91qiSvoQDY8CrCGOX+jn5H6bSOd4vTo0
aYtSTeR4mn0V7fJ06OSWs5EZ+vnayqf1D0Ge85SleP08RW7PXKBQ00OcdOHBzixlGVuZ8VA4kgya
MXM3udL49TZrBA3jizENTumIXrvBEJWLLqcvymONqr42qMH1PP6XTMfm20GrsOOWYW8v58O8R12Z
6yNFSsTNRrXqc2DlUd3kDF2N8ZjpQ34tciDGxNc9EKxSLW3Thl493e79qJFX4JTNnvWmS/5Ub5CZ
XAbH3HFRU/NZQmg+NnW+//zDhsG4nfuzVH2uA0uTn0dBTGaGiManrCnWscjNXVUEur3GIx1ez3Os
eeNOs6061dRd+zk9RNQ5T82is5/0wzfTwGlvGxA2g8xJqheTSeqiTALcZZG1akLVXzsORKok9ylT
xrFNsDGtgJVhast5Dhg4vb4uhP09ibnsLS7JbahyYWQeCniSZLuntvZ/FG4XHgeBtGbV0gOZz3MW
hitLH50HAWBvnwdQ5Cv6kHIc6g31avU58ciEnNoKdlkT7DxdvzGiRsD3DO7Yr4dXnqTn0tJvExGY
t3aE9t7BHrBMYuaGbaKWexq5W/4u55uSqxc1K0qSl24xi5HlPFW9fUU+aWXxaIZkvslpzUzx79J6
RXxi4KZGzgPz2gs4XrYNKUr2qKLGpTpJbpnmPIZotHXpqw9RVVp0uduLWlQvHe3BQza1ZCiJf8TE
+2wD3VzXU6/XyR3kFErfbzveYtW08g4+rr0Pc/Haon+hr8Km0DB1NZnFL2OAnvCG2TUkQuusF2F+
HjC4T0OVWmI2zrOG4ME6CI6GU8aAu2PrWA09oYzTME6XjUtJwevcp6dar9JjkDE1qqbrsLDD9Ci4
zTFflcCbE0zOgj7cshPZ8IqbBto/XoWORevK0O0ccnYYHKVjis8N1dN3KILVrgaayDOz7je/L6rd
HHRePCXfYb5uprmEJZ38NkrkdT5NL6wqr0566I5k1k+XXdulWCLdYkGax/BsKsSwZxruIpb2zHRC
hVQBJYa1bTDT8TopH7rAD1Eta+c4dtKHrOUmT11z2JEatqI9mF9KO8sPqYOFynREflF9Ms5iLFqr
yHAOTMC8OwxgFJlFYl7mPdFRVfNyBlgc/toiyVnX5H3JeQ6U7GAo7XcZl5Rcm/RJw3FDgEJsH+IU
m1sJFXA1n2+SKgvcLnq5mp+peU5RV2sKbMFtcFJLUoV+31NLQ8PhOa3ZRkpcRIMQWDad4nQ6xfNG
eOWzGiXlsVEHkgYC+eGSzfL/+DqvJUeRbQ0/ERF4cytvy/sboi2exCfw9Ocj1Wdmz5w4+0YBkrqr
SoLMtf71G2iE/bcqT82zmEa5T8gNOXncwndpQchimNTjHQxKlNzs0EYcyodkwfnsfgp2riBgppxj
usmIWWISTND2GBs/j1MT7LyJO0oaxkMMifuolzUGzcvtFxYWGX1UaJ5mYXXs6PadSe3DvNO03sfW
rfc0WfFOxia0b3qEUxwV4jRNNHtT21uPUfwziJr6xe0/VROpTpLmy5n1n2SKEXy2ALUy6N0L6Mse
T0yTpIal2puN3/wCFSGFNQXqwoWp6WNuK28946hvJMhSVXkVdOgfGUf/qEEpftTzvZw67zYTiUcC
vG9TQcNoUcdLUtJJo3gslpu08IZp5xnWuFGn/TCSV6VWKknWrIe6SxYe4aJLAeHKY2cW/ptVi/4O
owkpCGa3x7y+wPJ2gdXrd/WJTT1J0g1UxMuALPKp6MTt+aD0YVsn44dpgIuqzw9gay1Nt3wVInbu
66b8PjklO4cnyG+Mhi+9Td03XzeibdjqxrXR++yUYJI/eqSXhJ731IjEWUVFPv6YkLdoLAgv+DUW
yBETeU8pKNZIeP0vl7jmOJ230i/Ei571+oMlsjdFCApjkg2la7+GVHG7hozBTbNUoUlQ9KgSOS01
gnSNREsOCi6GOOFpnflUYZeLAjy/KoZSucisEPjbO3WaBAgKkELghJdrB5mQihDriYEqwfL2Yw7D
pq+a04jlIek9dOO32c0s/SVFqtk4tc1G0SAgaaYOCwYSRrAHHEFGahKSMW3qz1rUsc50Zre8wjlO
lNeo6N8DxtVnVhjifZdrW13+kZkI9ADSOWHIED+bVo67yfIW9WoV5f0DqyiFdPNaAag9dIx8XnH/
bMeyenc7I7+bBFb+OZzb+8RxfvWFl+/dgmCJOramD8+PPsO4DB5ihvKPWVE+K8oYe9C/32VPenhN
Z8bMo02CHu2Zdz//dSSk/ue5v48iSKdb1rQ/7xNhVl2tmC/Fssq9V5GTM2RtfDcb9D1VgX2FYwzv
Pdyelc6mcfVrokU1F8NO5nHlhzZYBPyUWvVotOXFRgH9rvtcjONA7zhOP3iWoMWFT9Y403skPUSn
k6AAzvljsDILUW8t63mSU+O0pdvu1ala1YeoMVZ69cpYxT/7WdWwrhQv6o6oQ5Lrw9DFJqGq7DPz
5QRFCE1y5PQIhKtqueXraDuSb0XpBAycAl0+ku3350g9Fy/Pzctz6ij1o10UL3rrzrbenTGLSHjy
i5M67cwaTQsZje4YNZt0gTqhBLcoZQuEKghp1lE2oq+xY+SMo8PovCC4Z0INgDun2Dl1AGEtZ3W6
rdETg4bQi4fnonCHZ+hqjMxdKP1xPzzrdu/u6xF1j3qRaY3cTNpkrWtJdRXFRfrTneGkhKQL2JO3
noVp3nXt0J+HHv11IwJ7nVeGQWDN3G6sRkeAkS+ZpuVkcyFPNtGwmba3wzG/h0EVbR3fbF/0gFzs
HNkgM7Pk0fKkea5kam0QtCfftfzDzoPk0y3v5cK6gM0yoW01+RMzx16IQcHZzfU33R62UiMa428W
kxkPxmbEe+Awkywjan1e2nVEEklmPWqO+bspfXmdmgH7nSCqV6ZdW5cZWWCc2O63mgg4uTTkDWzO
VV/rNm4WIW1K2qZE1HQklyyrvXronepe5iFQ0tTtbn1rVWEqcPvEhT4YGKkkXz6b3Sn/619JhiRE
jmD9vFyH8dCxYngzXHPMe+J1upynMSC78Nmj9ESPv5vJxM93fGYTklsmK+uD7Sf1KcoMfMyjiOTH
VDQfMbmndFK+95rBpsrrPtpYxog0zZ/idwlX006c+pNMre4wp4m/RdSIC2aZM3qxHHc4Nlr7kHe5
85wuD80cPukajI7G+KZG50AZ9SoJoujw9zg9txuS8YjKu7dGxruZ3XbL8oJtkaLAzLgykBqjYwKd
587ZWOClDnhJVt7wRt75PXfVE1vg9OEYotrDVJM7J/MJTiI39OTAuXJGzfuAD2ztZEn6sD75+PQW
9mPY8e3MJULuPcQUsndwgaHEfTNYtRFAiRb+lK/dU5mzPWlcwPWVoqxiy+wEl1C9VVzQGbt2kobT
/GpOfntf+Y2GtcuiLo4carFZgw2jF9k9d2byxNb16smq/gT1ICF2YGChVVmyVvyDHjm0EQfNS+V2
2gY5PPxJWbyoekHOnrhfzjrHjE5tG+hbB3cq9Ktd9C1MYOf50vzdJ+mK+xDlfp1hIGYSDx4Y1WeX
m/0nHyGEG+mKB4kJg1oL8hhZ2xBYzXYMTbi6hj18H0pH39VNSw9WBNWnltBuTl4dXzIz9V61osKk
N0qOPbOBnTHQ7RXNoD02kxXt59xKz5rfg8HA4t3lViy2Pmy9PY3PZaiS6cuD1LrJs5bITAuKA9dZ
vkoNtmxBeuVHlPkjoYZD/z4M39sQ3CCTnn5x5z6/mNSz+JYx9aht52oICpDGmuydlmj9sY1d+q8a
mCwfpXVpi/FAo7QRUXCMnM789c+DOPYuoSTlVtOWbtIoumtQgr1E6BtOuZN8ufyIcwGe/IRxcHdX
lSVzG2woTItqMEzc9lSZ/H1WpbUfs5sfKC1ydP9U0rHGohZH8TZlw9mPcd9fI6mjS12O4uU5daSe
i6BRbXSt4qYdUI3imMRKNXknbyEuOs611kL+xKp76Nu8ecpy8RC3xnCFe1IQkcddbzCk14NUXibL
nx8K591NBTo+M3Ke/RrNszML+TVY7j2aDpJp6hpt2Qh3j8bz2erbcOPngXYMkEbvSHQots1S6MsM
ixSQUyAEZzf2LOxTb+TnprEGrEgqxliMKFgSmmiXDtZTYBXJRUEOfOPBtidJ90W60NBDM2F2Zhnu
OvfbGSBT/kdn1ApN7FwburHV5Lu66tsfdkdotCHCXwhRPrveDd7iyvvVO8a09stx2rgLfGiURXpf
G6B18H7Uu5Oh/D66/fgWzPAGuG/6q+23T7bmCWgEAQzJwkPtKEbc4RaYuIMXc2xc6HZWNbw4NFrP
jNpQGRPF+UTz654Kf8KMtcS1ynTeLetVRmb2CbkwO3hTTA7k0jLzdBWk+WdtV5CH6UDWSRgmR/dn
MsXiLs/N/IIBy0mL3fLYMKm8twqSt/JGyz8DrbqTFRHwLVlbG6nrv4fEIAotId9zjsCnWWwI2kNQ
ToPG0ayOoqTZ37CLZXCyivuOgExmM7/LsUvOwonQ6w6udlTAaTi3FdG5U3nyMnTWTl4BXEYi2NkB
QVOqSPE7E3v0rE/Wqkw1pto/3jac2PCtA80CzHrQNSjtdU+9sWpNEvE8lrXngBQ/9VGKoOVGzKpf
alLcdk14GJs42piLKoJxcOs3xsUOG+cgav8JZuJ4jU3GRrGXV2uBZJTxedGf1ZEw3e7QOfO2Wwi/
enyouPtfzKz2J3wsPNDTssliZ/UH3iEIGhoF+Ze1OdnHQW+jXSvDZFfoKPpSt4geZBf75yJJvE0W
Vvn3RKzDXDO+kwgxsGVa8hK0o7gPpCj+vKB7XJB2TQhDb2wya4quGf4r2yohSlC1tWnJTC+P55PJ
dOpKxQa1oD1E3C+/hYvs4R8HY94cyP8NL3ZfBKslh+jBbmqTAHfMNKCqM9ws2Faw34ALXOKhQz7G
tWPVvW+WByO0qnOTOucIU3QCaKN5r3oOhB4SKqczb9RpbvnRc+TDPnPy5jyGdfV5U1FAusatySzt
2zdlpXZ7Vqf0ysbJkHqyVs+lPbIthWCZZdzhzhEjDSspCR/1CZ5flH6py6NyIBDg7WCX55ZynQaY
1ACfWf4M537lJXzphTM8pTYGrM3sWFiF8BAu6pa26snCauodTkPjBmcWbEen7k+ZMnDRnG63qoUV
x8rv0rXCVv5GWZxwbAjTMPqjlzJZRUOrAT+CfTSJLc+J21XgcQv4Qbk3VoF30bbYiwXPemlELxnX
8UqKDtxviuOXRLj4cS3oiXqVATZ2LMRyeOgD7qO4ZUxvGMe6RWYv3DmBKVtBPBZCfExl+hZHQrtL
6mzC1Sb/gLsQPM91Oh+nmBC1gj7yC/ckVJlVtReO7e8juvpTDQ67+hsRqpl3b9wM8bgP/2kN0V++
W14FnycWb8h5KKJqIyuhpYqzWt78cjrBscu/wERwujbQxdMW3KsrpTIKZ2uZ+XS7h5VKxovSSz04
5oUUKLmnVIZ/EGfG4UbKrTTrDv8jHFiXUVtijrtkKPqdun8H0eoriF4e8Yn9tEENCpbSjCWEvKb6
6kw8pMzI39y+LfSc/C/BANYRmMDNbVHI91leE1F7d7eCqopxvFADWlgsiKEC1AZV0x9TLz4ovodf
muV27EPyg80pflueH+YWOzTNe68SsgCcoWNBM7Xbaz0j4TVFYbJ3WCz4YItd6GTjtXQzd1O0klYw
sXHDlPbvRaAfxmb6c8qJhLP4lV+aFj377bcGq8YsgDEkZaXzbExw25zcM3ZBlQnGzdpL4lNWCBM0
XsspgOzRhZCbVK+kMPeXipnDOhTOO7YUwZMWja8adj3fS9n++4CgQoFtSDK73q/SIRqjThlSN5Rl
KfXPT20sv8MctT5MJxWM16bu2TbnmjxkuyfKUDuURVHACWvdK+KBfF/yV0M/s/8cRctzyfLqv99X
yODAZvmaUnntQi8NH6okbKHHy/jVLRmTWHGrfwq9+oz12vpZeMZWNEugXtiSAZ77EHNsTEcLbdg5
8K8W2zCavpqe04PGdaC6cA4xc6kHGTIJdSV0oxKX/2hM+19U4V91g7lsVKXjnlo5vJdN+QFRH/DR
lONxnvoS+yBOsXnBKqaq16CT41O75CiE9Zj+SJwlj7oKf2la9bGcWGgjrp0Mipc6ZCzaOpV7MMnD
e0E4WBzcjFYJEy6IHob5zdQAQWJy1as4e4R47nzWQhAC7gfNU5fhsZDT1VTRS230rzhxzd9m19Lw
lCnj+4kN/c4L+gZjRH/+1obYyPUiWXtFwayVvv+mOCm1fHL4CH9ooZvdSbJvb4q/WpCCSKUHr9xq
0sV3hNJ5tLvV4JchAjy/frxRC4eoeNYXGhZTgeBaJcZZnQGydk+Ugde81s5QVzESAmB9HQY/w6LT
T59ET8MYFXhR2yZziSj+HTIch0hMfuaNDOSkG9NvtU/LIqiM+U13tkLxktsJg9Wgxqy8MuLvpWG8
6n3evHh9Wh+Hcgo3QDp3tRwqmne29yYpzbO/jGnVqTW0a6917LXiRA16+IcrlbbmQvIXwXYi1RkJ
5vKpLMM29UIGLsmsNP8Y50Heaa10F+q3v6G9s971bkQBDM5xJtm4QoP/4kjaAK/3tYsanlvLaTI/
gVRU53RZ3YfektvWtpKdOs39HgWmE8PicssrcTXiAcIbYXQIJdcRKoJ3S+L+5pb0U6jckslqLqnI
4bBjRpMenak/IuJzz0anW9uyGMBjuEPP6iH3Gvd2xNcvVlpJwIsWhovf2mAZ55qc0z+HMBTHlQud
YxzC8lQU5nD12NG2cRJqL1Pc8tvlofhpiHll9sNP6Xn2m9dHT5MXz5+FmxGNmXbFE9oXbEMHA5GZ
XwzQRephqzQiBXzXs1eZDMwX8KK3fRODzn44qgsGJHvdZblG5ilXTlxO2r4Kmb9prsk0FX5EUrBB
moKMUMVBIN2eaJESd6AISJE6pkOEmYZHYiH8LYxA6wuDCZnw2XWW9pkFxVEhyurB9cKZ/NQy2N9Q
ZqeI7pshPzaksRhRKZ4IdtefcILdqp/cLGdVoG3Ut4nSsNg1Bf6LgTY8qj7dGuNmX0vJnMul4igJ
d7uWCQHXU24K+Am0taWbVh9axPRak4l1MPLA2ZKv/WVp8fCb6FkkRdzmvVE8JbgGfpoj0yynCo2j
Ocza1hdHJQeyF/wqC9z7LhqPir6hHnRNSBK5cVnoGuvwZ4Y5Q3MZAAuPDZoiVlB4gNmgm9upyMIn
xw0w++o75yNO6q/JlNEvVB4rJgnT1whGsDWantii0bqBxo7lik1lWoRFj0BOg+FodGPwKQkwpuOs
xGPJl3LBIg/n/YUA8NcpDVSImSMuZE3QuZd4KPFLNEftldSGq49GUxvj9EXJ4pYzGXTpi5+Xx9ve
Vube5wBSeRRJE2w6f4Q1OVMD+TWGZxVY2CZfulo/n4pz3My/+mXQ5mSpex1Ia9AlVADBDoCfy0Kf
8ES4ywWNRm5hMareqx74Mo6ySas7pwFULOGUgET640PrGEcbsBFiG2eZU04Pbes2myJ2sanJ6rtm
WcX1wp3u4lo+VMbskTBPpq3wXcx+o+CHHSeM7xQHrekBuMjp9DZjdvut1c9GktwtjVhKg0OS+W1N
jXLLeAgMIpBhILd0XPyYyIQ0Bn1FbOBEJM8RPPqC/S34Guz4Xl0Fit0TdHV/qcdL7kEa+kumnYwX
zYzaexOY/i6DqdMv5e7Q6cV58Nx+lTVUhmZklZ8M+AAx2a4gSRwGr8VyrqK+5WtLt5FHLHcwmcVD
DqD8kMTk2ZoyazYtLexK3RxACwCWJtZl6pRppHmsJGEpRHii0RYtyHWwYHT8MTl78oM3w7cnDTF9
Dny0B4GXbk1fq7Dr1LBz0PXkKlzjAzjYO94+GzmbuBAvFAZGePGJBpqEDGETt5XKcfv30dSmi1rH
HLdTlZEIUIV3yYI2QoW/g52k4+4uUDTlNfowUMSb1M1Nmnrl2uij6cyHOyC5AU5YHbs0BTpu4bKb
96WHUVRWdMam1smrj7qBGxksDYUIMhF/8J7mgrzoxteLQzu3z8RyhmefqnONgUUHNF5f8gI9UBh5
gPe+9pFL64cjKIad4kH9ihVpnQ+5DGYuFVzNE0lAVoktdWka3XFajjSbHSXKIHaqU/WCegsurt2R
Cio+y+Xo71cXWPP2H9ze189vhsDVSXMiBJfWWK3GNI6PAlBv7SR8FakcaOroV/uDg9xm1YE5HMAj
MbtZZt725O6QPURPkS7k8x9gc2TkHHgPzjj3d/+xhfKUVj2ZeMb+SqKaOqaVH/bgkl/eBlDCCtYL
LazJoc7Fs1qQS392HnVrxqK13qm7PpE4KRlBnm6HQciDlWEKrwQQ+aA/3xQ6RQf2IVHEjgvqYvcP
Tj7MP43Alitq/z/YazeJ90xO7b1Y8LSB4ck7IWjflEALZb09Rd41NOCiZJZjbWXh93Avkupd2lzr
CXjt1VlOQQJoK4p526bevHd7HSn5AtkN1pC/4rrz1s0Q4ePZ/4HybcLStb2ob5ZhbrPr4RFibDXQ
aqon9RJT69aQ12y5PgPwaG77Irmm03AOwqT4FRXk6cip+NWG3TnjS7vx0eC4bhosCUkcl9V73dRv
g9ajjQH+eauLR/V7jxUSiaEpIIpET+qLwzNUv5dz+MgUF0sspoOntHLKjRmwQXQTyGScOMUW637v
AwNUnOi4tnNuNQq14qzhu/dMjgMY/jJjL7PcRCfDELW8ZklUbloPFrv6yXoKRI2X9z3qy/HNmqie
s/QJlPWXLqHIuwtmjCQ2JW1PpNfIL/uXWhpHY66MR273lxH++Gn2CRNXe3BVx8nJlxQZamFJyEiT
w+JZp1Z2wxwWsao0j+7CN5O2V5Nmxl/1HPaB+Y5k0b36kL9WiqmOuaO3aeJkG9iZfohgMzwLZ/yt
qs6lxCw6b3yFQzPsJyY02L/gKq123ljr0/PcQjBm3GJsnGTE+N/XmVfY+VHtYerMZf/qzdm8euFA
0IY3RSgAKRQzP/uu48nx28+ZPMMtWwXo6Js09O/sumhh5AXtxgkoG/1OT+4sybw5Hp3ih+vvqsZs
vyfgRLc3jAXyjKRm8Px/39BYCQPt0T7+602ascvyvPv//5f/fYP6PVqriK6dH59pt9OLBCleIWrW
PkfblFBK4oXurc/Pdg/bc3k+Rc23LazSOqYVXhg9ih/1fvKOy31b52LPUBhXQGEa28kzgscRnbC6
IpNkbv9sfIKBi4T2Ruu49Ikjlm9KXDfrGrApZIlL5jUk402ucbYT7OsilOYXgFn1tWsOro2aFkW3
01lnYub4PVqWsbjPcghgzeJ1MZrNXVx61usgcOm3rOEyGVF4K+4wfpn2ZVX8OS3wf903XfdtSkJv
5WKhDUfFj9amOw6fuh+8J32M6M4SpMIDla5Qp2yymmIqmcYvq9esM+p1vIQdNsnaEP518pOQbhhe
aOkUwfugO9eqdpqfRu+963kavAad0WLKxKDF5Ga8zxImp5kD32bME8I8R7S8de+XT07gyB3p49kl
hqh4jsO23fNhOA99ll2aEiNQdTnXDZ+9h4F7PBzCoLuokuDW83ku97NXthcd/06nsrs3qx+rU50K
saELxt59pslSIyWrtohlDuboDF8r2/bLLNLHTbV27MNsG9V2KL3x2lv8R1mAHTne8ukGqn0Blz+P
39QRrX7054iOm+pfrJOG7l2bofHGUHxn1ejOEj2kabc/zWFJPa5F+TZLzHyn6kuXAhAXxvVw1c8j
UVnbfJk1Twwj61a7YBTqP6iHNvCxqaB+8FHM3RfGfIpGnDDbEXRO7S8eti30RP53HWcDOqzlVZdm
QXPg4XfztQ4y63atzMCoWqfZ7wnK3knjMqFBak+JX+T39jj4aP776lvRkbe6TDlCCr6VZ6f6S4SK
CitpynL0r9vIgVkLp4S/JNcGsQ5oZ3dFnYFeL6ytzg30ozp1mAautd6a98VYPXdJVvzQFzsSnYJj
M/kR/XczETPgeKSeLPi/62JyTS7Jn1PHq6FXLWzlRNe+aWmWPZJi2J40vLipfSmdewvQHy6ZCyFW
XNXWMQstPKXkr6zVyi0I9thkWOSqHxAH5g+f8d1VdV1I5j8xTHaZcz32RWhc7Wkq4UpBKKr0jFwH
O0HmVc7OsaLJOiYzkj59BK29/VIhZJNsBBlV/7VexMM5+edpLgAY8RjZRlWcfJURhActneM/RyK4
sgsNj0w4600RhcO9E6TGQToVyuPSBKhdcDEbBkFaa/EDKRPaYhn2Ecxm+6TqbQS37po7DbIwWgFr
8Lb/XbZg/zOKCm2ggauC6VuBbxvwJf8d9o5tijAwSiGLojA0VO2YZRYFgvCplSgJ3N/Yf0KuYJSO
8v67MZc6Axmt2FVSTkxByXuCyEIqyGEczBiNECSvvK1/z9wE4Spzy8cGzukz1Wzx6Ae068sUycLU
3exT985KdLTlaZztFO8GYaT5IOxpfDCTxnzw2F4gJp5D9EKXoCrgrU0lla0S8HgLpTTn3g1HB6lq
15viLtLj8sH7Wdmudn87zhk5//fP618+lnxeru/bFj4UgY11FTKPf4o8vL4NYAU35l53UbrbZvWe
VWH7HRfQ28HyjC77bi1rOHB/vd4k7fvYuJive4w5VzAhBoQOxXid1SpRhaO3Sa2WWUUuf3Xoqn4M
BqVZqrevUzy+NRJewZMxjS/q2s1coolsp7X3//2vs+zFr+8fLhsGblyB6evWYs0VOP9ypOzrxiqg
NlgnTRg2aray3NjTq9eSCQtNBAaO4f7OF7Vns7g12Xl+Z1pBfo4nq/yaDISSSTzB9eZbruY2fYRO
RpH65HhPHti5w9+tHShIDFbgYH4xMuOK7fhv2jZYzCG5cqvIhdntWEGLOXobfgT21m0NzHZj8cEu
lO6kKOtT1mRvZeuLrRq3+RacKBbTeRtMi5dGTJru4CIw0hZAecQlPE7d7jrXBbYbffhj5CANwkAd
RNm+r+Lw08g6Y5041ApVn0KomCrKXabfwzrI8BZhtGKvJynbcwrSRfCEO+4xcGq2sQljphlJbbJ8
NNKKoEcFuaFa8l/4MNsVktqFdB3AjzP64WUgYqfT0WNMLtSG1s+JroiGe3VjZDbBQnQ+wCWLF9LC
QjExMrlvDXhCizRutEboUpbnrBWaYbYo7uQwY+O7GLJgPA+bweq7ExJGQFNhxvCW8DRdx53pPQub
8Nfo1Bh2sx+Ngb3JL1gbFcl8Dj0qy4ysFaHT46ijKAOvEJ5JUooVACkHsjuSPOQ/dJgluU6RvqfY
/CRLwVcvDILJeBUZY5gxspC9tGjAbKfCVLMjjop9D9T5gheUAYWP9j50Nf2EJNBgCjo3DxBGs02r
tS3j7fZnN1PLRsQMHWS0bzzXx6E+2geNVj1LfJXWnPhV7b1DOuyXV/56S947pJBUS2C7+gIhjMLp
nCuL34ev9mZuBr9G3WD12H1rWtgeXuy8V2OePicdQSoGapQ7GQ7ZwwzZfdVPdgmexULi1I1+GDH6
uU3/C2qpAwZtJIQsa2ATZsQSRBiHOCXuF4VN7NeNcdP6K4gApA+o+ZITgS/mfnin6G0GLh4XHysf
w2vEnZpeF8RA4loxbNsw+jUlzYOiRwLlV0cjwTLFbRLrvdB0j8u13dW1nt5WT7WE0ry3OETP+VFZ
qonExbK9w1o+rJD6DaFjriX72035V8BkuBdoLIfaip917F/bVCshTsKonXOoM4bmPDl6Hj1peoPd
nZWvG3wNjkqZ6xnVuO5wfKhjD9S/JpAByr33NZakJBEpUqb90605HmJt7TUzZvV28dOgXGs3xmIq
cmPX0psBo42oIdF+xdg+g4GHpiygaYtzjcB/N9met1aFYBCKnlAqz187Iq4vMpzqA599fYkNhI1e
QmrOItWM3DRcebXb7Dol57SCPjhIw+Sb0gE7+2bR45MdyTbGQH7aNvEQXWvTTeWqFePl1p7j0seC
G8/GYey1Cb0WnJDFNG9YCMbw7Sb4pnxO8a/Qco1DOsakcy2kENl55q6GFrlW0JYrx6/cqedTDDQB
9TkMXix21QR92LFdPGbTkXarBvg4ANF251gXKBOiwFqnEw16uZCDB2MmMyVop01Vil+qB9Fg116X
s8qM4LVOg7VPkgzHHFQGhBO82O2gvbmIEqSG6Tzrtnn7Wo2K2Wc6Ge5VF8xhWq4HJDigmkZhUsaz
pwZ/PeQjzNMaD1L0DuxYdlpe9aGS4G5wuOTMFTrT0R7UxzBM7fe6xd+kQjZejH53RFwi7qrQA2Mi
PGILL+WHH6DL7Ec4Fv9913KUYd4/dy1bx63S03Xc1Szs1f65KXd0e+3cVBTOCVPHPpaM/uZ5LRZW
LC6FxIdm1kfoG+HWWMgRwsq8Ve83xXnUUubPasRkJmV8qgDA70Ysoc9DbmADb2TfGoLvlUObYaFo
y2zGUss+aLs1dWWL6uBvqrw66vryDUOyA/NXEM8gyMeds2z01vKgBxZzEWsqttiJwxDC7/zK6Dxm
XtGd1dBqwiZmYYITr0NAGD5IwTocY3wWwAfeZopXfUxAIhpDHFKBrxjL8rAyZA+s0yY6AQZJYlys
MmbpxjzAdEzio3C9vLknDcUwQStr5BFX+P7eD4eTMDTm8WIwn/4+ivJg7zceKq8qCM9ZOIdnVGdY
iKvzElhc/W0zkQR/eQLVMheHeLYJElmeYyhQPijUdkrgaDs1yv7UDDDlTLx9K8sMlNlMvsDes1Vb
3aUzV5eaukR+0kEhwECKJrx4rout+v8ynzGnrwdH9RNDYaenwUdsuaiDEc6dkNji2BPkycb1xXxg
aQhwAUUH1GFqelF73OTO836OynhLFJuPAcqc3qkXMoMogo0qM+HEEnK3yG5FMFkHpZVKMmR6kdYa
2zJyQux4uSCUYSFTBlzljfwwGr6+SWWq7RX2o/MVkPXIady6d3WeWrhimNZrkxnkZeulc6znunoU
bfYQRcJ9oJ/TGcpexwW9VVXLsByNtZmu4wYv/GJ2/rzAyCENUw9HiUWRhHyxK7Ov1o5xL7EqfEsX
PRJPz5NvrdqBXEqYunCnK1k+5sXEtdpow48gXw2Fu3K1frivQ8y6yCDAA8RLnyClVLiSpu19gTZx
7eu9tlVOqSE0bFfq5VFZpqqH1iGq4+aHlQziqDaY2pvMXYeuYKOnT3qpDRd83NqnOeYCRjT1o477
9slqMnOL1yKZJ+kYbPMBDx17MRCQ2QDsGDWr0micc2gH1Ukxd7xiClAuanLfx/r4MDX19ABDg3Ct
DikLE6CWnNCTHpCI02TuKl0MiXxtQrhqufaz3rvRxsZz9R2zReAFR2hrvZthF2hldkfew9AS2GdL
sdf6Ol63CHYvTmXab2aIXNST33GeyK522svTbQen6ZyBdeWSUxebR7XvarrTH2/lRYztxlITMcpb
e/mUfzlB/Bh3WF4Q0+Q8QmywEC5YOMHU3snPXPvFKbTLjZ8uJwMdTry//U83dSw0E+7jZdlSRZ4q
/BpTx9LaNMtDjZ4c8U14xjyc/Sssh/Z4+zUNkyGbqbbbFrruqpFFs2uXrW4cBmeDKrS6kX2iwWPv
JXpP6S3qSnN2gdNMW2VINaeFu/OWUxbgAx6wwRUifnwOESlulEirNONlwlxvhWnb0NmhiYrW5waa
dMLusvAXEthpqbx53gyKtTcUNQiA7TLWnawVLoWHbmzEuqpJrFAVEDO6bmt2Pv34STFOwwZ/QbYu
AjOplTZ5pOk/oRuCXyvl0oBjwGYY57P6ELEGeE1aZkDKFcFZNF6Kcmdia7LOmm5eQa3H4R6iYL2s
9pHoEGInFazi7EWxfBW7rsySFw30oPgfws5sOW5ji7I/1IgAEvNrzSNniqReELRkYUZinr6+F7J8
rZYcbT9cXKBI0WQVkMM5e6896s1OfbdaohUldRElbgw972AtY7pSohvRfdCY4hJbYntzCbJsLZ66
6IQmQP+AOuntk6LE35R5iO1tjU1EBbeMt6C7VwvNJCE2COAebBU17Ex0p3csOcpThu9xb9gDoR0I
J7M1jikiXjt/Wt1+E2CWCGPGgI16mecnr58k5FTHYKnYG1e6A8kaZ8pjEFUw9eymfoSQ518Ho9oN
evLS+UV8VU+vgBayB9a5ViOe+iXcwky2FouTCqHrY250wwY1nI6JjYgz0i27ldV2+q6vy/wQRwG3
VdYPW4Hmcts2/nBpRGddoJom23I0MEak5BCEqXihZuP/ga37RdJCfy7sJDyRZxYcpaefQgdZkTA7
shhLPz1mRh9dMswqa5pj5psxElA4DowZjTF+3ho55H8qjcHPQxck3QEbyl0O3vNYTMmrYJX3xxhC
W12YIC5skVWjWWKDfyHcN8uk6an5s2eTt/WUvir0s31p6oTM3+SYThVvRx1/oMx1/VzZ6Q/l26EJ
t+QsetNDOvzpW6X2h4g8Bk8ku/ctrciFlprU4fL0EI5WlPX5JlmBH0pWq+kAt2XClErLx+fNoKNk
956rEx1XG2RdDZhpzRh9u/auFii+GfIw1a19lmxBvTitXypP2gfX5jlHXfmlgdljRVSRy6w/pIYr
Tmpp4l4Gv/curCnGkz/op4k6AyEXBCtntnEFDefsa0CpmPZAH+mvtBswjIA3WxfG8Kaxndx7zohS
ZBhr6lH2YcCguanBi27QryAdrTCnRVKeBSr7NUZDh1Iw7IIupl03BRW/BU8VaVR+TVAQIV/W8nDq
85LHFDXFqbU8oqcQjv1HjcuwfwVgQYkFqwv213EtwzYc4f8Gy4kyRCAwXbxT3wAHho5MIyZM8m+L
i4ZZuTl1BZbzujSbPc0i86Bbsn+u6hIUrH48oH9vXzxsW2c//sLt196T1/BsUdqwc/0pKA3xkgWj
2Ona2J2EFSX3ZQBo0pPDZ4a6okqH7wly7yUthqDCztQojicvGRaZq7qBmmXriATkD1l44UUv5nbX
W0m/U3seiax0C0okP2MVwDvHZjsdg7UDmggPcmFutERHNSQnslQQTUNg4dKuDKqcs/+ibq3bIo2c
Memgcq1uNxr7t12LQGetFmluh9ILzIxY35SK40JAS5rMfwlLtBAsd7zbGbgCfqq5KIh4lvoxhGIx
uuFOcW8af/pBpwtOrSrpsiolHygmiy3F7nlFlUJdoCOeL7SBE4Zp7e7mdsFSLcBSUcpbm7zou2rj
UVfeIL7aWVGdfFp6tfaSBgvQcjbElfPRpcI9zJmnXyYnIxBsOZhaR1pvwCrFy6xh306IKdXe3Eyf
b46zhRkJDiveekD5H602JLg5aKAcmC4Z2CNko1WEAnrPNJesTMa4XdlI6GYLVKMpWU6peRiBBjDJ
9NXU2vy1JjAo2nSkk72q+TPyYYZGd71sk7cxaNn6ZjrD7lJemKPp1RyJ9g1QO9yXYXkn2sD7II5x
WBe22zxqxlyzNSfttpqT68xTZrR9367mwaov6iC9BZUhxVd1b1Ba765Tzxtae8427tzgHggiILll
tfHveyzD+Z1u41vCMX0iBSzXsvjfb0hSc4isZoR6etK8aTiyC7HOGSlt46Irj70RpHeF61LRFWYN
lbVnhn9dsh7WTuCUi5XWrdykbRiMKVdxkddh85p/EVR+rmyEl3bJtGZT9O5aAAXqFtQhwFtvh5Cv
ejJT+eC5uf4ozDp/7mR01NIxfTEqeYIRbh1Mv7fvdMq3m6CPhle9oXpTF8HwzR98PNVO/IxgEfUP
2FrunCQ4SwvJ+lx2I0SciJJd0RjP5nI2akW5rh3aJdXgfCkXggsrqFPDNuEDFuYig4cTYHX6Zclf
OPqFuWtai2CA5RDowdsUaAR8S3gs6TSHD/T1M6Sz90Ms2Q4bCNhqVW1QWmu/M3bsjxIMyAOsjMA7
ZfgQztYihqGY0NyrMyhLJ2GCqcolnJcP5PpXMaDoLsIAl36PthXhOJ+EkvkrJm8a1OXKZmuUOnm2
/cnwV4ryMF7+4Mh9hP073P6l+ke3fz4E/DgREJdS4DXdYc07oc6tr+NCA0499maB0c2bGw/YBjpE
/nw+03rP9qMZDs+uT9bH2EzZxTa87N3J1oLR9jyPyDWXIB62H619JZxUf6ot+QJc2/oIR/DsZYz+
S4alvnfjcVyrnac6zHogdx1xoKufr6FL6Na6co/VKfI7JSqa/In4x0XmTgHO3tUCx6fqrY2DDfra
EHdKVtk4vQ1yylsNxpBe45wiLojG9EpnQgJk2VVjmb6iCf5T4XuK2oX3VXb/8UyZv/ZemJZAUIJk
XMoW7EL/Ef9EcQ/EKCCpU9XnF1WZgJKi7Swj71hD8Yh0TgmzU4R/XYYpSW0GqaJm656l71HU0nqY
c/+7rJhfQkdQ5MpJVErc1r2CmXCv6gymtXtF+TReexsPCC/Pdv+j84DnOHOWPkVWYF4Adzwq6JA6
WCOJzXaEZl5damWi/UcUgrHEkPzScLA95g41oFi8DYCPfy3dBKHFAoLOKukbcbCejPKzQxL5HGaB
f2wJI9kOzEBf5/F5DqW1M9okO6QOYh6ivIZ92YfkbFDfcdPc/xIwYJxm2of0gzvjI1k6CxPBpwOU
+DP7ze7qudUimAcCno6jvwErTAswn+VhGoM7DcnuQXPM4CzySDsPdjfHm2kRfJtdulJ9LOlW2cPk
aTc3lKrZxz3EnxF35H7Q6od40N27bFpG4xl/HY6IeH9bpJsl4nISjOatKEfrYA/oSdLwz8LLjDev
bGzWRlBFtKzZKSqMYUt9j5PAQ+iytE1DnazgkTZAjFarqirj4bb0TRKk131Ym5sS/sYpbQh8Xvoe
tE3JiE3pEGMRSQBok5XhCo1aoR1nNCzs9IsRFI8iS+QlgqRIk1zmm6Zo5L2Npf3Y2F1ykKMXP055
/vVGjBKgllbG3L2rkp805ubgxdig1SU9/4rucMdHmEVvHYm39Ffb1yxzrCsjx3qck+EKGXjbKinf
chgAGJxu1tW/BFmssZZFTdEwobZHVotf8z4hn7iS7VOji+5xrO6MAX9ZnWgNHfh0PqBYXAFSch+U
KpeJ0jnqGNpWTAHO4d/nQOf35pjnCh+oBB523bUcw/itOWb0jVtqtMROTjDIC0KI+GW0SFc22+bh
htW7cRPlaLhnnPwROcAcMrvLoTqblyILq+2kWqMdrQoqMJO+uRGo8qic0Ae0+qaR9paYTAIUli7a
mJp8CwSqHU05KCRtNTIvYpPpa9Zg6t5Ql+1yGbFaWuuaXW/1yiP7ivXBkzoLjTx+Uisxw4geSkgD
tw6AZ4zpA9ZqFqvZhAe1H4JdDfePJXvZXOC2YMp1JP+d1PbZYWK2B430nUad/5y55bLDyo29Oyz7
fuQZm9aiFhAtyCslgnMKYhKmZhr+Yz1v/86+9FzT9ExasEJQwEQE+uuY4dh+DjshKk44OaJVb+Vf
BiGtH5Y4wRzHaUkJEFqJSD8JNeFd9oLqxXPdHLsvLdnALoyDDLDPxNUGIaG36Radbh7SuKjnEs1L
4uf3ToCqZNnde2P6tcjy6KC2+ZahZUendLJgJdjEH6fYWrVGh2gamdoh7Hq5c4U9fl1eD/TQJB6a
MiLWPLRwvfkasJ++dmn0QxXx/77SAkJrHTwsp3qYvfPco0xQ05Q69FW7A9nVn//9bv5nq9dnMeSb
vkub13BJo/n1XRR57KFpp9JWj372AvBvFXclIq/EqK5o9cTXsQWfb3RV+iyRgzAn0u5jk8yCYPTc
7Y1I1vbNcmtSJ1kktjggzRIzV7CIbqOlHd+kNE+EvmQKWfKEHLO+tJGN3QcJCY655YYrkNAUafii
AcT5pk5k+9JT/X0KPRsckDSSB1NE9sFKa3FQYl/T6d77BBG72kFGk2X+x9Ts/CNXxDeEZfoOSRP8
v/N7rkiHAZ/SGp0tibahKNv3YmjxhIyzHu3Y10wYw5frosmRcHX6eCRTZ7g4XfulzaPunMbcAGoK
D2OrPUNqA4y7zOg00LrbpeHtDd0xviKCwGHn+D4jWNlexm4JKUGS82l3/i5NrPotGAptryVBBSKO
fHhDC9ExaR5aiJFtPxWMhKd2kVl4dtg/WA/AFHCUO3YY/ImF/Ql/SfGey4wA48g170DX2cekpvPT
AarpkWk/an2e40tNtM9MVFRqhuDPlH8YlQHcyslAnqE9q+KLV5fOpfKwCjvZkinQclvMUV7vfdn8
xycgxPIU/9LU8ckNAgAKBZ9tBxuPX+/PpDQK2dZaeJksfr0sGSh5usjn0kkf8AYSdwDxClImSjDN
KxUaKtz6i7MO9lV7qiz9T3WlMlrCrMS+VurUJvgULN05ejJFncKC5JRgHqaNHmwQ9OLo9VOo94gQ
Akt+ltoVZCtDSjeZFw2l7Sd8X0Jle7d76bEPbhn8iKf2gJIYpbktKxF/tH62Uw2j2dfcFeLwERBp
555Ck6UbuknGRIM0c1vazQ1rZy5ny/yxjeP25AjXWyVtxTcHY6yt6nYwDpFJdoZX6keFndWGkIzb
pGTds8hHZ5hnuVlFj0XYHbDKjI8U3cXqxuNGVczumnx53s1sV5qd9QrV51OFNSSzIFwmyFbCE9qu
spPK2pZkCpwDNhpZbPtPeET6reHG2TrqhmzhTNLm7UA9aDYJlW5qPcJj2KnuhmmKPVop61GJMvLI
YkVXopnr0Nyb5ZOrQxDxCbLYko0Y/XE0zBhKmfK6knTuHZTv9mZ01QYU/m6ULHpXEBjpeNc3jI1Z
w05d5YtVxWTuQ9hh2IMqBN6L9VkVx2uvO4546JYwmnTPrYsxY+rEPoFT/eTQSF+1IFVWf0UkiCLZ
m6Pv7T3qLseKjffD5FoANhft0jz74sEbzwNGMxDC0QynnG9IvafEoPa96tNgXGNOtTZd7D9lfFJn
tbNSGy0/osE1N357KA0iZmeX8lqQ9zvX4gazHfNoFTL99BtykSO2eE+1UxxiON9b5Hmk8EZ2+1yi
b1911uLKXzJHFpwtLJxyPepa/djR39tj0pyPRjhrd2ZBmHPXxw8Obsw1W5oV687p7ucoXEwY7pu6
0K86a1m8wHF3//PM8+onH5FpU1Cn6129eUqHoDv2XW3tUHevBqfedlPh7UWemm+hGQKSSaf7qjb6
Vw9WoG1mL3ZtnZRITmsYlg0afFsDZlaZF7tCD7JTw1P+inO6BF9aIO+2egiytr9ssxPsX5G9C5pM
XtWBMHFnWzu1wBL5v9fUmVV31RlI8dHQNHlNPDBcbZE5MCs99ij/Pj0uKYi/Dz/0Exe4tm2zz/h9
kVGSDjojrvTPNACKbbrQVFA2micz1/uValWq19yWqAD32GRdenuaFamyRdF9SHUrW6mHu7Rt6hQe
4QMufNkz8ZbGJasJjB/tV6/0xO2VsnXfu6DpTmrlV8GACOe2uGuHTNtOIzY/j/bEsYz1loYvi2C1
LJ7KZgDmR658n1vFAakytdD/GItVSu9vQzFrBB8bEDVU3ozfhmKQdXZXmi4lk9F/nIre2eheicDI
AlZouPMmroz2Ncg1i9GSvET1+ihKZ1MmE+t4WbhrX+VC2HAO9MwmbBiWxc4nO/briGGOJmf57taM
Y24ISV1J67zYHu+TyY13RkmJpgmiZKdeC3Mj3qVevnZct3ktGHYmijLPXpD7TwtVvOnK8o26g3Oe
dRYwSZHSgJ5bxzqkuWzP2uJajmYB26nVTkWdF1eRAA4dvR8KiaPKLXUCmYYuRrIvCpsCTuwkd/YU
rwFaRQ/qJXWwWlluAeYuJie+TR3Ut2SxcUySWV7US3qpr0zQclcEtgPeInf8mqaesWqTNr3vZKbf
A6VCNDvw0iKhDXCYpjIv3vTGnnZtSFG4timmL41ZdbCWGSMROY6FUT+ChsiOXH1NTcvVAUr/SQiD
dQkYwQBPpLq3KgeToJ+q1q4axKF/f1CE948yBveGbtimsVCvDZblv07UfYyko57S6hIGhbVWKDI6
kj9sW3qAN7CPFcAAtoVfv7kVnaoEGMcKQaz1hqkG9a+JMi6WzbPHMhG3O2cDQH9qzvomdfr6GXT7
X6///I6fZ+AfSgfuk3rsJArXi0yBjUIKZYXaDY/132fWbP31WmiXn6WZzOzP6bPP7WCebtOk3sqP
mRDNfTbTOfNcp9wny5ldvahOt5M9AjUMPkTGmm5xnSVZcypnP/+KjJHWUoIEbEFHjFGAXtsF2kAR
EqaESbrUDe8Bas278UT7INjYQ5e+5e1UHgOnZ5BRGCcUeOS+243cA1s0rzPc2L0MPHGVIkWFrWuQ
dYMnjcVTh1OIimNqltW5DubdUBbjtqEs+NFN6XawpbybdLr+E6CcvdX58U0wOUN42mfQc9btDWRt
T9G2rtPnTsTIy6fcJSB8etOGcryvbG+GkVm9KxgRdqtuG/aDBnRFGhtDjbvhnFuHPDd2GUWGJ7UW
yGgRBsmyy9Q1bV3B5zQi330SsxU8yqkH448Zx/Fm1k8KLezlgqXRgvuzBbH24Ai1nYyl+SSFTl0v
cB54A+qtUkuoM9kYfGSIw9S610kw24Q6oq5mEJdxGREFk9OmXOoG6kBH/jNlfCHOpu22PkjtPb8x
0aQmDiTWcdOd7eCArzv+ZBQAGc8hHUGywFy5CYh/0JAgT+RP8vRi7z74jZYcLF8S6aZl1VaBEGb+
+o03jvaOeaM4RcjG1mrCXAzCUFB0RDdl5tLoGetjNDrJCWp9tLJhGT8KnhAU5KW3NtJKAnVs+Kja
WF8jyv6ATa2zq0ywEYLofJn7fn6krIDZvMO/SRaFAo+wqiqvupbxuVdhsol0+zNrjFclSHEwDKxN
NNJHx9XKjxje2k55HjRUoM+/nRXQZkxj1EmGNR+UMrDjAzg1ovjUZqDACfLqlWfEqCKX4kbqTYS3
e661DgybdRFhatNhdsUX0wye0lbar26Z1Xt+qn2oIt7MMaToPH8UEV59BU8jlyVZTczohxlzxikh
NqyfhuYaU6f03fabGhJL4X5BCt8/3WLZCsxUB8ddqcAPfyzyc1pWADoKeQ7j4moE9BU6O38VIdGa
fp0BeMFjsfz6LGEJWFh+84rCGgIrOj0Ao4yLOiR/nznDTqaOdrn9VbPtEIC2HNBvzHvTLf90cr+m
+ak76wlA/LjStVZeb6dhSRaKwxQQob7ZREIPu2PmPpDnUW/6tMV8t7goTCmuIo2OyN6be5X94ySP
WgVPQJksojy2D1CDEhZR1kOSl97Tvw/c/5T+0xe1PIZKBwsAZa3fpOytWzYpRV97L9Es8sGByAop
2lMUmeNv4faWR1gUycYa0/naNFZ3DeiqrCciqhIMO61mXpUcJWrld2uKpsOtMoKdjQV04fWXoqLA
pYUs/9UZCevVEwU0sGrLWaFjVFJJU25NNSwWhb3O597B55D8GYl83Oi07x5NpKitUcIts4f8WIPu
f8+d8gxmP3jKLFd7kGir5qiM35sp9Pcx8v0t1Z/4PR7g+WYLie7f3zjv150pHgCKJT4aPIfak8N+
7Lc6YKtNwOOMFBSK2lwVkUniDe/fq8EGM/GRJ7Hg615JLnymgpPfI1/xH4m+gmKWR2uR6d22tYfh
Gi1KB3VGZiUNI31MTmP3PulWTQGEv8oL8eBr1T5PNAohMw11N0znnd5m7+gbJYn2CMO0Jgd3JYbr
MqMoCQwFcnPLzQcUWxWTB1M4ROg0z2qk0BMePKuJ7vERO8ek70bKKLJ6CslcYb6y5m8NitAC8ygd
YXBNXikR0yyCs3527kvLRyZjIaOZi0CciXDx0TRF65Yx68XBhvNSudW3LqrFmhA+FMr2FPCY0SXa
a2Wo3VQCpYVOS08YrHsZI4/GnH7EOV6gmMaJ5Syb2jgzxDZwEAYVhtue3ArZlIrd0ka2KwnOuWgh
U4Adaf7D4uH92pJYPl5hs++3bNM1PMKLfysvGr2hM4fiDIC8XV3yYhqRsbnj7QwDd32abAuazf9e
KkVBpzGhGZqGYc0SGESNer9YcPzIUHhQTfyuqmF2RwwvukfazEtxDMxhf6yt/tOxJD5e2LVXlBf+
5F7b5aBencGy7wWu5dWwNAPx4fhOeusJqoahjTEqLhETwyY9TTAW9bU6zUtpYAMNjI2pi0s2j+Yn
tVE4h7P/PUjJA5mybHqJ3NjceUtiReUX2p2fMV13muZ8jUNrC1Pb/07T+rsrKpd4l2TeIF5yziM3
6r4psid0s845XQ41tTmSO0oL/0SEG8pNs+lAapGxUl05ZfX3an+8vaa3D1GpN59FCe1GDl70Hgc4
ZVtEfc8RQo2tgWn8Ppattcc3Wp+ZhmnsTNLf//uD7Cwr05/7GvVJu3hdXAvtsEec5nInfPt8iotw
iaz/P0nuh9Qi63hviA7x5lIasinrrKxlKZ4bzoQPbAmmkkaNojFxWa0ueQYz2aOaHY1b2ZrlQ9m8
qDpThc72eINZWJRKKaTPzT2yNP4GRNyB5p5hiwc7GqD6K93ojaKMt6n5I1l8hRYklntfmsOG3Pjm
SxaXJMmFwPF1Ea4n5TV0wvDEFP635kxVpJPBeS+Q3e6Iz+42VYehbvAgPPjdMN2RK1GKldT1q5YX
3LZySq+6g0+RZQpoBNHiyYR0vzJ06F5Y7fxunRV1f87nb3Ex+D+MdHiYhJl/SpwNqxg24xf8AjH5
fOXwaKHn35lJ01/NGmKHm7bxfzRc3H8+iaaLEt73TYvgbOv3gRa9vYYKk/gLichmUy1raZmQ/pt0
7meyBNKrg3qdeANt/OJ5QKFaICrdiK12BJkGbQ5ZErpe/L2Ey6jnEurWuoI89OaHBLyFOiFFhhtO
X5fX6QDcxX6antyoNu4qclHv3FTod3klieJIw5qgD76gXlNftYtRXLPpCdSsfnT18qUJF06XRdTE
APrvzhXjAgiSJ3sQwRMxwt8Lw4v+MJEHrqBlGo9dYrwMxUQaO8IPpZtWqh11GGChBaUrXoDB+ns8
U95OGcBs4zxYXboZ6tHbq86X5doapEYt2KnLxLKnoz4BOAbafFQO2LKD+FRpSXFXNaK8q9MGdU4X
Tv/xUCkx1a8PFc0ZU/dMFyfSMor++lDVErqMoGi/h+CZ3nWLt8SvWWqBoR5Xt+cj0ZF+F6Z1cwbV
fvkNZ5RSaSqwZpWXJkQD2L5mm5KXaFlX5qvhFFgUIjXEghtsk/bZNaRQNeBHrFct/N5yNeisE0bg
Q2+pj89EL9ha8QaUb2U7fh0Qtd3bg0FMZolUJY4RKfvk06zSgo6nulQHEECrXub9g5tn7VpC6N/+
BBOzzw2ve+kNZ69N4zuF2p2NirsT+eNOs7vsaWBGXgIrxD4c3ey1bpsvwJ1Rvwg3v6/imRCyuWPx
wO39pnqqmIubW9CViryqTP0BSzQ9vr8DsBJ8/uuizbp90fjOg4MESfWGlLQBT9zXuJD5YZCTb+xw
wq8boMJPaeV8sqQo7lRhrjTNTx+rGKB1+13/A6WH9enXA9ICoiCwp0AB80kL+fcR1lza97/eDJbt
4uGhjmZjLfx9hBWhoQlbL7K9Od9lBNF9nXtAdH5SD3eJys7NdDTtvj/LB03CNrFGq7xaWhadoTSb
u1yO1XPjw2eZncbcmsgXNri9SAHJ9eJB10wcvIRvC7lQMZuYtO2gYG2z0whC/YufQol4V+qYlRrD
iS+txx7OQnC7UV3r1kUfUrOaPSk01tQm59j/+Pf3gFbNL28COg/hmtQQfR+lA5XE3z22+HBGP/cy
gmldMz6Nst9F1XQXxsNjOCXxN5tM0gXPDRSddI8WtBvwJf+Yl7oN3LoLHiTc7XDsihUa4RmlDGcy
1qfbWfT3a+qrI2Xe/+f7gK58YxUGyMonAH0UdrWul/hfClHgBexCXgdN9+hXBc2qw2KLSVn7kkE2
vppaWq3UZS/9+eAYOJXVZUcpCzhy/L2tExhYuRCvtMKaTZSI+uaY6NVlD9TCQPkE9D/AkwY6Q6+S
Yo9LbHxQh7RBVgdDk+aLueC9KS7eA7rz7/vlrGrY3aYkie7UF3z6cauCltERCHe4gS0XHswFQ+dZ
Q0g/S7LDXS5hyH4wo8uRSk0D3MurL4GbNRd15i1nNVIcSgzxoD1HcjyJhTWv0WNYHrahheHlOx3W
8mWaNTSiV+YynzeQUFLSKBZUNfe0RxyKg0I0wqYpauLKwqjrn/uwaR+pVqwSHUkTkt2BCEyDGkET
Audefl61QMvpFMv1TQJseCBCi8rKMLk56TmaTXweg1tuXJ9HvS8isW3yJth2FTesWkndGp5+9tdr
sQ/lEfQzDAZKWbfy+c+ieRuZewDKkjAR6uhJTZu0GD39GBFVt+/CvN2Gy9iYCd3GyROWp2EZOSk8
POl5hyiawXYU/tqJ0M9ogG+/+KhEVSEoix15KBxN23Za6a3yatC3I137B8J1knMyeC+aRmNuS2bG
CtBNdq97MVKWumo2SmHDVBScf2ptCFCbz1BMQ1taq1tJCEQ9HFaZfWl73YYDbtNFWzKSWRoO6LON
ciOXYFDBTLNVX527kvb0FB9vyfYkpYkLt/CDM5BvOo+fkVuO2y71WsK7GvPJDeofaZOh2G/Zj45N
8Fg5Q/MuWeBt8BK7dxTaxFFoAx7fqXlvsibbqcgas25Y9hB8vnObdNz7EaLhRhKTZrd+caf5evpm
5dvK7c03TCUjobZavp5kbF4zM503lplUH7C4CYxDOA/6yNrMi7zTieLmpvFUl7qBu4Yi0Qq0OBkr
7VB/6SVlnYGUxNFpwoM2ufkuaqiD6Vqpb7LIxb8Xtm816mDYbnO9z4xpeLcailJLN7nr9HkzVLF+
nuAZNKOZbizya6jaDXj0btPyNOT5RUQmnb0+n3kvjIAoyN4HPlh8Sf2SgiOrx7/UtjLAM9VoxnM8
NPQDGBQOaqkl5Pw8ZR4yc5VfcjOjUO0PT0h4C+A/3emnWJJeEMCcBJmXSpcKxtTYNHUzbp2ojo5Z
YXSrn1/AuE2IKUr2e8rLq6GK0ntPx5XWzMA04ynJN25XeicSPYY3g0SPtBM+/AnWSoHnJ49Wmp30
3hGvk1079FJSyqd6g+HX6Jzv29Lu7e9UNg2GwbWzdLe9GuVyRMXjfCvjgWps+6C61ANxJsU4xBuo
EuZXnPQEaNAkBL92SZNm1wnrIDA0nV0k53c3C2rW18NOR7p1U0YzFc1nFlDYdmggp1epzcR6jJ1z
dslxPoSu6ZwHKDAHX9uqVpnvTvsRFc6j0hgH07gHxEisvA0OGaRctAZtg7C73Pw2Q2ada5F7Wvdb
YWT6R8NQRd133NhV05FeniIfKFrfpb0HZFTVUtsoL++jihusZJjKwqF9wfF808DWqcWuqNGvfuP8
pf+IBgpUFM3kyorAs+A9Wak6LpYG72zaOFxyTwT3YVN7q8qUV7XHwqtHEVsXXxoCBEWigFqIHu8n
MDB52cCLonJSLx1DswZRHnvyGXk4oA5EaWtbBYFEDf4u0UVfb71nq30fHB4xqT1rtal9qehK62Ko
n8PSm5/ZzVMRSsM3n53utep8BLh65z87AyUOPfOwv8iRjFLB8+W6V1mH/bySRROdaxVnhlTgLTOq
v3p2qQx5ECbNW9NHMDfs/cgYW7Z44JPQb1AtgEWNbsrovidVfjtBRbVr/QD0vsgeFPA5xhqoJ3VG
0whPxK0Q3wU9PvvOXXYHKSsZQ7zRZq72yFnzg1aECcA5a0SD5QRge/yIMLNJXjKsnNscjAQsfrGg
y0mGtMzFFUeLTTXb6JfTiVpKTJkvkKqI7DrAbL9OqOzOjmY5N5y0YkpLumpnw5svnY5Rjt2hsUIL
Vt0KGlFubPpA6H/K+jErXZ4xym9ZSEHYxiD6POfT03KzfUgSGij7B/GTVrUzInp8Db4+JZSL3oQg
wFqpSao611ZZa5UXdbk87GDg+3Xfm/U9SisJoKCtP9SZARf0dqZeGwSpOYn+lTmtf+xnAzW04wJ6
WP5utvs/XNDmqyoL66OTVB5pFlA8aTKUH33L3Z+bbMcEu+u7v6rJucvOKENAY4gMvo7n3ndD8VBC
lb75GksqmldzQChhNjZmQEjWmLYKynj9YDwMKT2FYbQLap7atFEV/V4E4sGmKVtPwcmyw+9Yn+zn
UDeGbSI1d9vMrvUMGoYGo3L7VAlr2bhD1HJzZKKrislG9jB+LzJyI5m+hVm+uPeDeaNVCJBUZ8mO
BHFUea9fPMc1jrGesrwNBdSUsp5Rff4PFxu6xQ6Rx0kZxCt5CGNoj7RwwZmR+0VlFQPrFIFjmmrr
QxXV5zmpoJ41+2k2kTGE9rRWvzM5CGgxQ+5Q1z0mQTlvQGnnoO2j6n60SzzqKjRrnPOvUeB+EUvW
5Jhp+e3QEPXD0t1nanvQKYJfRjlNlwwl3FbDa/6mFc1DRVjqWJk5Ee2xdddlJIMYIcsFCwaJrB3/
4g/Dto8ni0c+pPCJnQuo44td9dXh1pECf26T7jP/EUwEY9oUEG4HpC3pRb3mmSPpEH4Bgr6avwUB
Xj41ziLZpqWi6payMx+G3N/+f39GHZPyOdnTXYUO6YavCnvrUrvySbOK6bVoks8pzcXnchLqwlhj
vDSPqhbWyI0rQv+hQqmz1cJyPA7ambhikhAmTqRoHl3lQUttgiFAtdCWq4fgo+T9uRGWW2yDVhH9
aCfvD6FVw0nU6P39Zfmsh5G289CVrtVllns+fyZfQKhZrdJlwW3mNZWJYCQyJPevamWpj+SmMPjg
TrTMT7UwxN6TH0MPYLtCRqeOaWw6aAAHK7GJybQD+w6g/3sTDNWDIaFIdRmhPUlpvomAGWkRZUCm
qs4ouGGcRfOup9MGCK2bzurs56GoCrEJuuj/EnZmzXEqXRb9RUQwJvBak2pUaSjLll8I2ddmniEZ
fn0vstxX97vd0f1gAqiyhhIkmefsvfbv/3vpRRfnfyy9PMuxLX2BAtCZ0//Vm+6wZzum7svj3bI+
EI6HaicxdmDI8j36Q7LOVRwuHCciTJb5OZzWI/OA8NjadrOxJqIO7aZ7E4bVnci6P93NgUzczlrh
F6eucL+qv6n6FKOSU3TevwZOOBHMWuSrkKLMgYiRn/0SQzAu7uVZWZgxSbZmJi7QQI/GEMfXstXG
rSab+FxTQbmIRNA90h/NAdOnCqhBy0Dwsyb1k2w9gZ6v0belQPODtyp7+7P3626oWtZvr4QvfHei
drwJnzscH+2hTWrnLc7SJYWEzPaKSPu+pApo6Jc5tn7ri9q8Wo5GjpS+OM0gkuhUDU5mZJAEhWcP
Z6WzSXRIKix4/V3T1QB/Xd94kYH2krRuuO5IKN4oe2xbVGP5MAYlfr+QqDY6QgwHiLYXu4ryrNjA
6I6NFC/gv9KDg59sm0yWs/PCBrVYputrZ2CBZhnDeAYq/hx3qGJEUc+HOaLviOLKP3h1K+HJVMOW
ZF6kygXkSW/8YNJbbww8Bpu6rfZwNZqjXJ58vpiMB2dphvaek4NBJmHdy4OKBQTWQNw03HNDfXVT
vND1PF9nJAYXaMjfwf2bMMn1BRBBSKT7jqCv/n8qaM7/vGodx6GI5ti2QysC4c1/ltDqpos6fOD1
KY8oeMzmgGwlN8wcRLBbrJToD9ImipGyAS6RMH2g41zPhvFFBDyKmp+eVXe/F4wDC+bNXXlAp++J
sG24cWhjVh3Wz58S3URvhxvioZbJVl/K6Yt3VPO3MApJKcVhCk7R3WaVWZ5Jv+MpHk7RLgrA7ek9
BVGfK7gpn2NdVKs/FrthyYIutTE9KHWFPRc10UXTFtKBt4HgEoFpcPSvcYRego7uu9mWZB93yZsV
wvNuvdS9dm3/LJBx7PJosF9QyT3WFdg0YJX13XlRl7sxkj3tv7ZlCmLWe0CRwTZtqV3HIM0uRDoN
G9ky3FWofPemgAVojsTYqPqvoQWXRJQ0E5X1kFL3QdF43HpoaLkOP5wFK3GXGnaE0GVC/r6vYzDX
KdNWSh7EPYE0CIp0/yd/iwiSleV14QZPtf8dJcvWXSh7C0Yt2hVB5Z0+a5xNLJ4ZYCK4SXCmwwje
cFRX+pPaS5a9Mqi+1aEWHRK9Pah+EXNvmkauA3QLViHXrIFqNza2IyDVaEsw/W+GYxbcg+NC9l2o
aV02Y7nTjWR7X2hAK51Q1SyAh7omyjROnTWtHhcDrs4LjIcrFc2W6viQxikYN6rA2dias+2tGJ5E
KZBULd7ZSkz8nhQU75HGc0BVRrVHBkMv9poWkIQVpTGklNGo1t4QEJET8gcByTqea4ufc9KFvCQk
W6gufZ6g1c+y6LsXxOPOrZfkxST/7QL1erh745sio/AiDYEAnWmOm6P2evD6W2wF07lQprWgQkd1
99+juhArZWqrCTPbEgVMk6XIaCWacv/5B45D7BJNYMp1trCDxLJmGzW95q9LfX45ZdDWWvteJ8Bg
W8OF1uOwrmvf2RhNTeeoMttNOgXE4AyTfoxy889eSy9tBzP/Ph+scNQeRiRnK4UBHirar35uH5Sm
QA1JQkbvAfN0XHn9UzM0+cmbMUKqz0EdjtHwME8hwFGicWOnizaONQQnWOK0meVwg5v7GuJw30ca
/aJnUejvEmjAPk71LVW28BX+VPXSZF+LwHuNFyexrKJwZULQfG2B4bdGcBz9oH2SS4rPHFOCvPe3
A22Coo9xTHk9rQhkzjJNL/5SympbAvHovDpmEeTCVDBifsQoffNG8y1tSUvW3O5L/5otQ+wYCo82
0wBKZTl0cvmNsuj46LkQUxAe6ocqTMo3iclcIbObhZutLtekjEySvGWP9GQByfmOAAo1GIAXlzxF
7F9QGkgMd5XqKqDdfc8sF0Z8Vt05tTEDcch7VpIpw9qVXyfdZfBsN86cW+fet+k9j/FeDYAVwUtH
YAwMZsi+mbQiEOLaZRIP2k3AIdNWSHXMZ6fs0K8mTb13udx3QJA9YDkI+XXWhdvKcrSXwaWuW7Rj
c9MSYMnaQEAei+Jm3WEu3kQCeqZibcjlsKsdA3sxCcOLjSvAugn+yUaG70S7oBmMh7io8JVMdOEi
o5nOisXiVM5jpLXVpjEXTPM8pfo6t6hTQUhkJcsAeUmjmCjpGiStD1Hzychw6biLElsG8gzjExAt
LWLMrd/VjlYG3wtdWs8GhXbiGSBDCZqgJO6Mx8EVHh9hlmiIbRLoQ0tRJS6wexY6pl4EukRCogn8
Mpf029wuXVEeSEhkYw3GK2rn75dYVDlZe8Py2ANUJtA7Qut9gJEYfi0N8Fj8KovDITsGRNGg1LYI
WlywToWsd07lo6IBzKJs9PnYidPUIAl76jTvMrkAqKIF88FzscJ+MiYbda20TUl9LvHOi0k3iWp9
E7rtdLag8zxKIzLWSVdfZZhED4jfIT0NxiOKMqv+kaATf1SQryoZnKes3KFlsVd6LvIHBR4DJxJZ
q04ytpmABxE9OS+1Wg71U2juQHQ7pHl6/qoJWoKOFtTZmGNBFHUbPDizD9YPqPqGCld4URvbP90v
QSdjclrKYK1iA9UwCye0vfZo/7ZeM35pzJpOX+Jf1cauCm/v4fj8x7nEbbPLvYKtyeKNW5FMCTq6
W335oNSnlat89c9XFGwCxIp5Csv8omkaq9W+8P/sxfrTnISC1a02XNDxoK0Kdk7GJwbCN30NFzOa
HfrJXRfedSQ4qMPe8YtNNjvGziB/7FpLsuOo7gZLdVftWRGXCdMvoCFl+yWS0n6ZeSDjFd6kRhkV
69mhmtaNo6Reg9xrPQfNMdCkJOWO9wKNHnaNMJcmECHCipTkRc+VIbzXVszy9Hk+oiz4eb5GEbXh
7qSR0IyvgpzwXaDV9IaXObG9HPpTmi5aFpxcFGi33fAcoPh7KDqj/J78Ut/KhCn9YKTO+ICAdzlL
pipCS6lZ5ywmNDJlAXC0sab/Pysd+18rHWbX9Mp9XSDkouPGYudfc8bR6TotjVAZ5JN4uONEJk0u
VUp93mpTQr2+j4FWJAK2IR6skOqixXyGQgKCnjAbn31r/JXodkzIkBHuhaj1W1xbN8x/K0i45Ghj
QJVuO+7URERNSVB+Jyzy4u+AQ8iOXFQt6kWXbigsK9rPc78ELkQ0TqRXQZdaVDs18UcrBpHhpCSN
yUCaIYkt85ackp+lDF0GACfbpD2RJp4a0XHcVVvMGsWmqUr3qRGBS8zpqhJcNOqMGGf3iRw9lp6F
f/w8lcT61ykX4zosGMhIXxAVVNZGnO3GPCOcPQIjO+D5IS8kmMPL50aj+3a37qJhR8Q3INIbs/La
MOi5+FR11/xxn1TVTvSeL862yJ7/bHoTv/o8CgLJBJ7PvI3StRKWzwOFopWlD6+JYFE8MyEAkFGF
a6uJzU3nRBSiGoHitk+/RVnwa2oa7WMa4xU9Aob+cf6NO/chXHYmzmikqz3mkzvhaTHzJ4eVWt4a
1aMKvCB+tcYxuoiwdNFfmSikBBcN6ZkkPutY6MPq85Qzs66yhPVM47tZ54HbPzamET0WAm6mkg8E
j/aMZs/w+7Nyg5Nd7l0npLa6E+GEs2lR7zHNMfQZH6HiR/dzGu/FUu1R62PXr5vzfbEd4hPfNglh
2YYDUYWMolJkOWoA0/qKQFeu/++bA0nPf/ahPVz2vo1GHRyDzj/r3w4Gi25BOLDcuJBjuqOSlOBg
iOGLoQk4ymWjDj836pxHlws5NOClcOJxvEoQKB2NIkR32lvinyftPiyPqHBCJFfL7j/er47Vpi6d
a+8M0059nc/zs2sV0PHADhJvzHdQr8xN+9/f8f7Fil4klG7zlWly1cLagH2+bLo4IqCks4pspY6h
YdX3k+oQ9Ki1dwmAYfJcHONpLuBJ/ffeGGHaNusOX+/f59RbBjvhu3+++1//+V+H6n3q3OeXCfFC
PrTILwZN1Eetnv5sRgfLbmHaCJwxJB9Hx8mPs2zclHhndvOacsYq02oSndTuP97QwWR/0IPkoWcO
yGe1vMnRU0Y3KBt8gsZXKBWHXJhn2iXNOoi8X1wOzC+k7WyYmlq5e7Cb7OosqSlaIq9ZAoe3i6pf
k0dZvXKmh7xyiUm4OR7txSK+5mgXVi1qo7UVxmc9lb+QMuzjwreJcvbOed1vbRGc2s7Ld1OpUX+j
sYIUcCB4qKW4mk63ADTBWndJ1O5I6Bjdgv6RvZU1dkwdYX9dzOTU8PBOp5KIxzl+J4Npk5agK5gY
ZNXMPHrB1+ImX1e58Vpm3Vc/0vDqMqJuTXQnVhidR612N16JG7NsknNrTLC5fkRhTMa4mW8zUoWL
rviOxL9aJdlzmFIpHWb/aCbec+vLZxwmLMFHfLqLQmgMv5MnFW8XGpOvy3QVSGmsMHHd8sJ4DsTJ
hhWwmZoA0ePB/yoczGdRUF/aUh4CH4KYt25i5w3t9y/XJ2jYPbsu90XcmbehpaHZR7fGMztIT8Cl
5ZBQOjTOpGuPSwb1KTHWRAr/slFTWn7kbGROVnT2bC7uVZJMneHc56+pXTbHtLNf22iiExgylM3O
L1FPL8QngekLn+w02bo6MUUubjiiax5qNBVr24ZLppsrP8DtxseqsYBESbBOIsEapB0OQ2bhR6Y5
rtXhqrXli40ecVXOAOOYm1EtiutzEeprvyERDqvWPnF5GgbN964kuEHP5wenZwnXGPW6m4M9iLdo
heBcbmwD1XetuWfpA+1v/CfuS50r0zVQH9EaxMy5aQeJjLwzKNokj+aHWwArqcunHvVLGo7Wasyy
H3aQiI0DATInJZpeDXG5PbbjqFunHf0dfah/zng4eMS/BEn8CqtlSwHkGcT0SFH9FvgotSvjajcf
Zurv05Rs0Iq0xk68Ybr/KIr60NuDu858u1jNpvHmljr5UbIlYbN6o5/9Q84zKh1rXAeh85qLWzyw
AKAhsW7wvluSRFvua9ijrbWOrB4TVZuP6ySND7Fkgu/Gv/Lh5nBZU3x+F61pbuspfG2c8SUpeG7U
5jvQgCet89bFoL8D6IHD1JkeiX/wBgM5vcGsrld6OwMYIlSWnOC1LF1Err79XhZWsZa5tZkAMGWW
OOb+VGzqKn7EyYx5sXsvYzLVe304J/yI0BFWQOp+FVrzlz36PVKLqZ3Xk18N+wIxgluFpBYTMVgd
0TCXRy+c99qoTQ9Dm9XHxvaq40RpE77I38e+hJdRyn6nxia1UWOjGp/U3ucLarxUh1bpEXlLePSq
XIZENS6iMWFIVOOgOqk2aiw0MKrAiFve+Y/dBClNkOvWPhb+NGEaLWWB3pNN5A+CSzkjI8hBu027
O+d/Lo8ctafe8+/Dv99yf3U5VHv5/St08Ae9Lsg36sf//EUKsi95Si7jstrcnwufJ5kGwdRUL1HY
4rdQn8vnW9VhZ8t4lSPf3KJx4jOwlu9ODEl+f1aovc9z6tDlR2Bt+fd71Mv3//359r5wftgse7dV
25vtSSyP6cERtPfVrnoI09oksDlmSTGYtrl3GrQz6pEWzTFSWtT3QcDwD+yc2BY8g8vTOpJT3jEm
8uXUcdilX6MFyzlC0VzZLWZflJL2s6FXkrUiZRszsKeNKjimZYkhSLm+GqGhOzYOaITnS0Xz9bEP
3W7l5zEj3RQy/DVdtW9mxnRmAiPcqnbeh/Yk12FFdEhQD8aLP72wMKDNuJwpotxiNMlSFmicE/V3
3SubRyf2cVrE80VNR9W0NjYlkdawtbf5MkWcXGoOCCMOxF5O7cpzPPGgRSC1kcvMZFCFkJ9Iqjta
dkm69sIdiDv04TTy6oNYmCW5pEfKQvpVOMSpz0sKiGokYHyNu/FL5nTFF7Kjo9cEvDWX8pcyNFgs
YFJhTZAFtE/s4NSw2r1v1Dmf9K9NvHxcNUx9Q0OXe/eCq0peKFqbrjtNetfCcVDs64rOVb5otDJH
D45+b1GfrmJUWR6Jn3WEvmdMrIw4kOQ3GuOW8gQxHTwe/CPa1HbLp5R+8HR0kQL80Nyk3XjzOFHT
8ftrNU8rUgrilVWk/i3vW/0RU8SrOtK1PH4dKDCpo/uGYhRuJf9Zd4na9NIEMXUrzol91Z3JuWW+
R7JMiyqrazXn1oWkdM0BiXJyOaRyYe3pbjoQhDkE+oBRqUfVaxMV4ElSNSzas89OmOxs2eVyHeOm
pI5lv6ivJrzmHd2ec1Hfao7EX00UUU+ZomfYl/xxq2U5UCybUoux9jlZiPFOfg/H1vlYdubMdT7G
sf1Oxrb4mNlhUT2+Q9RcJQBpqObE4loTp/BIuQvcyQIgtm2KzuqFdnnB7iGglNqxEy7VuyIQW2Wu
6xfrooKoUfs+TRamgDJ5GmLIRHEV5U/mbLwpJa+cCGmadA0fEt20fh7lVUnNXG+cEXSxxsc0Yj+p
c9Ks3GMsgjd11Ofo9I2wvJW1fDSMWHtmuuG+WGN3pDxdvMR1u0eJQ5NZRuZRjiTd3Qu+nHILb9oP
ETOIkVBd6G3jV3BdNf6tebgWWQvtxY3Kg8sT/pgUZBhmaULBiNS6wLRnOCkE8GSi8F/z5VK1a5LF
+N1uvj+TxNdFhiBoi79awKSNMIU61xlNsoifRMS70EOSoQ596USPQ48/laCySxTAY64NJGP3APq+
Mr7abd+u2sDXHoYu857KIicWLpXNx2zFzEdLO3zuXUc/0x0KiHLnhcqIT3lP6cy1i2KPNxWKNLDY
KMGkbmp9eJoSS19pFM1vxLlwvecsz4bWuRWda9wmVCa80uZ+gU2v7NeON14NpqSPXSr6W4WpYD1o
bnoQcy5vftIHtGpGbzONdbTPzYJ8eqeiap0BFVebwPfjg2fxgF7OI5GL1mUhnh0Zicvou2QOLBWc
MqiTFTMh6tpzIy4CAd6a0AD98S6oGr328e5VnEHGAvzyWXiP485Pi3Q3MjZf1AaGxXvj1v5DC530
fkqdbxNMH1D3cmywXt+tKKu5W+Z7zWpatHlSyO86IpM9NXXNxOrVGZd4+BomBKzbXQ3I3+tf0TVH
68EX+kWOcn5pHf+mtZZ4z0jF3YBuCI96FE1fe8AwDJ/uO9qz7oHrEZ1a2L2UhN2snLGrXomTlNT6
CnkAwW4f782MEDHm/q7XskNHbgaI/BSeseEYRX353LP0/p/nnGwAz9UhN3tAA0wbvyrCU97JaaO4
2QQPXjqRzlc9Jqq6S1HMpwEO9bLp85VtZtrmX6SIT2ZEaVOfsXIUQA15OBsF5r7TuZ2qu3jWvFPo
bhmCHx9iYTGjBGPtmX1xw+sjt00X2JcUPvaBp6++nz1LewS/4mwm1hrlYM8HKijy5jVwQNs01Xbq
kMZoevDQcK6L3uDqSoEN3PUzfjBN98/VSTyaupl4rlpRP9bS+/N5Rzmdq1wPpktugaQPopa5K3+H
RNQGWTraWsyRc56QUpzKGAwbCrPg1dYA2iPBwG7oF812Hj3kk7oHSTIeL0pfOI/g+EVoEqbdx/Kg
19mrOcX5jhZI/K1ohnqFjbp+FHIK3zrWOBXkzG9W3NYn1JcUT/qqftG0+YN4uRelRPQDk7b4XH+b
pQlormNpk7bM4pPWM3bSL37aoh0emkWpoPrr6jB2yt/qlNrMVCX393Zs0tJ74AclD00ctTLLSADm
wJq64ezQglQv+TFDY+R704NeCETXwvxZeYS0lEtC+5BuKj2vXwcr4uAXSTi03oLMPydLjKOBCRYl
VX2z006wsiwvnijLFysXdv3D8/rqEE79oxC29duHLkt7YvypsdJaTXRsWAeWPzptWPh0ZCzEwy+E
YNSx67K/TQ6uHKew3dM0c+GGpGuiVK2do5OnpFok1aHO30jLEOmlHyLS55XMPDMgD0c2a6Nkib/F
EJAiIu62spG3YXKrdy/WrK1u4E5zhwoCH5YgP6nqr+M47FsnYY0bmX+BiEifvLKunhrvyQODdrkH
486mJrC0O3r/Kw3S4BbOMci+vAfBw9lT2Fs/+nbuQPZhb9frWFs3TJKOShbbzNHRlfNDCjT+iIqr
vaoq/mjN8TUx0M+N2dZ1SKuLTFfeJm82Ny3BFA+RFctbnI7U8+cOxNvy6tC09taMQ+ZO0JPWGvTV
j65BW7xooQQtY9IuR/2WIIWgtypaupJTeg1JCqZZ7u3EEgkqs74jkkYUB3s59JP8A0HyeE3TXn+M
hP+emNHRtqLmEooQNdLiyVxOYZdrLlGP+h6muSUeLM2f1hYVgvMnjTdqKe8guP+gobAbhycR4WCe
hbCeEInaT+ZQvBsd+IXP8zXWsw01ah+D0iLMDwrnWSGKtDA+hLY5v7u1pNyvR0T8hbABE0n/bMr0
4MdU/qbE6X5jWr5VbA9r5L5CWeFs1GHGU9q0gcWpI7XJ+xkFWjJN22loqPsuEQjUM8yHsaN4oa7r
aaDykwvhnHlel18XmfakN9nNDAvCLWs8FlneE2uCZoY4xnzibo6aXehS3EhcMuVMSuWOWRnILqvi
BoZbriHWevt2yUZujDHda9YirR+7XWNo+VdCMBGelEJ/0WU8HMtSl1t87dmb1mgHpc5w5jk8G6M1
3AW2uWmdIUMQ39c68BKx5fnA90lsGo0ZaWQeTEzizBDyE3vzcu5zLxxauCt/v48SB+XHZP+vN5Ri
QII+FqDCbYNgSDq8pp7/71zRUvtOsVk/xZI6Va1bPqtzcqkgnMx8jFUp9/E4fRBMHl9UAyABpbOt
5QhJfukHjBbVX0EY4sFJBvuqNow3HzrKrn+cMijcXeGvW8ub3JHnbYio4gHwS76WRpvvDUsDi0Pn
/yURR5Fo4SHyNX/dhlZzdJFG7CetMR8F5qqtwFb3WkPiWcfBIN4xFt1qP9R/++hgfIAsdBaeZeI3
T6VmXNTy5e8j5ammDeLuQptCgmnSDAChV64D10UwkRjTjj/nEnxuxET/QSBcVkVqpVSN5p93qHPq
HUXL+lzLmrUrivSg1gyVHp7xv4dPas1gWqhrxqpD7LisOFLMM3An3HmvXs2wL+1qehLoCLP2AYqg
7lP8nIluFtNwDhvdYIJnaG9t1YiHyrarrTrMcXpuRNVmB73qvItTgbiiP7SnwVe8o5+OtvwZ+nMZ
TPNF94GqptL3v9uNty5F7LEU4mGtp1j6IOGVL36eU2bW6DwxwTFe+2ER3LZB/Jffxnt7isudEzAV
ILGrIspssl6407Rt2qfQdwbXPEzIivcJFaNHzpXbHsXtVosTH7lNoV3ctL42YT8fJkOa8sGH0b2J
Iw998vJql/2mgVryK0yIMb0CmEdAyyorSnowWVxT7+v98bGYfcybMbRir6vjA8P/bpbVdKL78mdj
WSGhykVijSD6nGsMquoU+pGHL2M435UY6rBIu/NsTRtZh8aaqAmxbv2IRrvdmSB21a6WPeor0sOa
uDsjj8NkaMU8HNWGyU55aedswK/g6OtYYvCNbO2qeE6UtoytM6fRVjGerA7AhGiYxDRzYz/LAtna
EmQf5pb9PC14I+MD3+ymK1P3pGIqlECmI/BhRyLji8Yc+6qkrbqdvOStmK4zZcNHOw3eBl17Vq8r
9cHIu/3l3Ql5XfXQOzehXVpb099sbZ4fWZhmTMxmFA+2dLYscr72pV3urcXXNIscP7FhSuOYqdmm
2RXXLGu3you6AFBeyhEcs9s3NF6WmxQXOwqHrHvps+AvwtLcSyOyinjkEfy2arvrtfV215/EWggH
HowsgmFC7gLuySTZZq62rwNffzZgcr72CcrBxVAZg88/jkJ7D2fzi4ZcfVHLYFDkAiSUdKd+FvUT
QDNa5VnVAU0zrJNbdr9MP9C2ELCae8c3r6Y/h1HzPdWr4lkv7Ok5bE/q/6tNXQ8Y6py2Trde7m/M
ilLeLixHfFck+62UPFsJtQkEw3fVlt9KJ+zIs77oPKSQWOPky0aDdAF3eNacektb3KAG7xLrsJwi
bt64tZi3V9Q2sWoiUl9Vpa49NENLeTCtHLxnCGe2mde+0PXPt6Tj5GfHmbxLD6MHnlJTf9RFsSYH
LPnLowm66onA2Yd5bJIxzoocQSYlL5Mo72rJcRfN9ERj9q4/+FQioAuV28KrqcvW3ZWRJv3rP3Yo
CGT3M0Pu7UCfyr02cSGZtaXtVQOd1ZW2NmoQxEkm4zM5jr/FcsOqTa/75kmIDr/Ccr+qc53lTY9V
0xKOV2pXg5jarVLQisEgT4ayxylw2uf7KZkWh7ts+97vzIhaWda3Eta+aZ8iUEPfbJ5Mi3Kki2CR
s+AHF8P8cyejJYIxjiQLgLggqBf5ck5PqR+c8lZg1KQ0pjl7kUaSdLpYrO9xxLPjx7gzIXUn1J0R
RGVgO107/mHn/hp7cPhumVO4vV/BqK/3lRNgdlkQAzphMAd1SO4btB+TlcESHTfnMI7crhF3q9/n
Oc+AGmulz7ZXnpQt3DBqHyFVA8vQTYjHLZMTLVeKeIvcpfEmNBhK1aGTS7eDdPozVgyalCSeg2re
+sIXjy6prwr9rU4R7coDNBqTdeIgS0xdoZ/6Lu5exmr64WnOcD9Ky67c5bjANiozxiaU62hWc7UC
PUgHN23kUflIAhbWp2isXqYl3eRPkXOsmd4bidBOtQcRUck+/nb2URt4Kj2PGJ9Y7u8JSMZokB9a
+OWmbrUe7xgrDhgb7xnup2uR++MbbACfYWE/oelcqcd/1Ne/4OwXJ3Ukszy54kXcaS/S6+YPgPDm
JpsiAPtNkrxIUttX6oWyTbuVVUlQOzbRdnbSNVul9/vUKatDf7ZYoLIq31ku2K3eafaDwH9WtEQL
LNadSdPLjemTfRXLJnts+2HFh0IjQdAtsaX9Z+/z3FCBEOwmgVTFjV6wfs07OMQhQQJdeoKdWT60
Xag90dd36cTn87HSyfIAfLMue8KvTDcJtglQ4QNhkvFzlNl7NEMAy8FqPolyJgm5lAm3rTl9z0vz
tYQKgGzbzjaqAifUPE3PSfiUTkE6q12fbT0wvsVp7DI3zssLSwtImxVmTxSL6S73Y+JQJCj1wonl
L6AxPIlR/jhWu5nnwDmhCfmz+Tys3V4eeXJo07CyUO/Y9lR/GGnyU+14MvzHTu1nt5RqkdH18TUw
V92iAgQKjnBiJlX1XvGxeh8pGxWA3SBT/SBMJz/c730HvAdecx0peFMOWxgF1WPnhhfllaeNhPom
b65KfYUfUkMfM7xlJgoRxcqqhtDfNprZ3x8CxXIYoWXaiewC6S97N6zmcaRy8mvqwv2Uz8F3T2gL
DSfcOLbuPoUaMM/UdIqDGZby2mtevInbLGZBnhbbULOK1bSUUNWeFtrjO0tS4ADLXiHQqCw1pDXC
2XiPjBi7ptMhXlnE+qKvzHU5DzVhXxCryWNqwuHFl5PYOkQ3fYmjqlql0jTOmq2nlyZg+aj7+Utv
EGe/ln4YrEpS4g7AUaPXqAUv5TTza683V4qVOowsBxqADXdtSyaM9hyaa/XOtF8uSNO45nFlHe72
nvvtmcNXjXq8cioWhfhe+zRCxvbnxIPJyZxJ73x5zpMsxDi6HOed1m0zjaXVGBZ/Xq5C9+ZYtjxY
C1tFKfRQd8u5umoZTPRYC9xDSlwWzULxV1g7LGTmmUol0VpCcHMpsPZcDz5OVhZNiqztkVi7GxZ2
Lf6wdR7zNDLNGdmku8h7s8DkDrVZMPvMfodu/gtkuX0lAC86aIOBhW7mIdi13Kpz7U9bR+vHrXoU
JovsW8WFGo5DeaRFHdo79gqNU/JhBVRYw7ELrzrxM0fEVd+ZRZnrVo+yx2Hygt3/tldm5j9fLT8i
u9dWgdllE3jnIT5G9GQVMLSELVBuxhmvW565j2pRSA/zi0401DWLG+7WGEtJbNC7nPvMvHaxFx8o
hLd7ntfGUxn2P7zGfAndOIU6SuiM2isQ060rWtyXWXYXxRce3JiPL5/mO19YFQDUOVOjBRX/rJem
D4DiFlgCCDsrlww+CfLT2Rftwxw188E2w+yJOkC/bmtmJd2spXiiA8pI2loulSRb61A/ZqP/p4C3
V487JRRqWAjuva5ymG9OzXNl1/Jyl/NmJsai0Yl/8x3HB+Vh9Eyj2uuVZRyGhRpgxyJf202rwwpl
wFypkzq6hykYjnmnFxf13ZtmQu5uhRpzIGpcWV8Bfe4EvSB+KrWJsu6B0a8/1FqnnbvaE3ukb0Ba
kqz+Ji7Zgp2wk1cihNJzyjPiQq2j3Tth2a4yJNwHnSy2By1uxGuto66VgyxQZObNvseVh+Q1Cc7M
euUbEu2V3lM6C3KAYQC2Uo3/jSA6x6Bmi1faEBtZWTcvDsVfM2hoFoLFD8ewp3WeRdm6oFJEAD3P
yaK0alK62MMG2HwdJOOlllhL6J0EjL08Z33+76NEqO85WsHzsm2dy12RxdXkkYqTd5usBaoN24eg
Sd94H8TY7AKkpztjIrVRCfrrLhKYTKwXq6DTMdZttNVMzf1G8OpRaFXzlxFZP724Dr+gXHZ3Xp1q
h17E5IG6ZrXugf79dHEpVpO9syxj3tIvGlbkmnTf1N5gNru0m4pHNdVx0hjWNZUiMHtpfu4EoCKX
L4l+K4MsusjIS4zsJz2dX/Te1XaxnfVvtS6uleVrB4cE6J3tIF6fvIhuzeIqEMthVCeHrEFwoXl6
t6b61rz36O6XXkMz5pBcYOru1WnD+V9PD/0T6MPgudDLm8ya+CXVVx31KVDZuomCQFBUEpjExlmL
nv3/Iuy8ltxGsi36RRkBb14JelPeSS8IWXjv8fV3IaHb1dMzMfPCJkhKXWIByJPn7L12D2LEVuEs
VGYn3mrVELuMkvIgD8F2xl7fgfg3gxwjohs+dL5NYeJn1s8UBUaCOOybgUvToxed3PdO1Z7zBj5K
bDvKy+dnNfy5LNbFNzclpVihV3sZl3Dq3PSbPX0lbUsQV868kaGPm4UV9j/oDS5m0B26NJy3LdAF
GS0VTvF4F5mX+S82QbVORmYIC3Xe3/3JjNEQEqphCOwa4AJ3v6rejRn8Axqfi3bZndg1DrZbXoQh
aNJ2iAvdwekvwcSaWaHDOcuFuIaqwOmH3mIMYmpXCGSJWT0VwnFffSMEyFoP9jHVgpJ5GuPP0RzB
tc8j/PJJ7R5obYC8NuOntZJFGX3q4opm+/KaCfyLHjpI0nBcIqaQcRGLHtMDSiBnfAnD8kpDYnwu
B1RBva2gi2/T8Euaa+W2Y4N3dsPC+rChtZnpOe/YAimZNjyhYvaEJdhiuGx0Vaj0j/My0DU08uzc
ebavzTKy7eNEQyvTEQZaxL/ldysf5Fdtunx0UpBZihRTg+64XytdE5QP2nkCrHb+26q1oAVisAgb
E97BkdlX/0JzuT1QtiPtWQ6jZTocac5veRSMhlePxnjXZHqwrVXL3q1XfaVX1VnLmq/gUubtlKGJ
qhZNbbVoan3PHk3jwVzUtPKhtczX0raiy+dLGbCOxETzrivJz5r7+hKQlc8g5xucUrt2DNguRRBK
3cwkZE5droQydZgS6ctce9nqCAtRedd0BGOyoI/pPNzkJrFx/GBTpqK/SZU15d6fdz8/Jz9CFNew
fkS+EVhugbG1su8gU01bB6bhXtYuOP+TxxwhhDwqyjnf/zGC2jEMBfN9LNqWaXpRefMU17+jOnuY
SkbecVmwNbdr5b3F+e/N6mg9T2NqbsO8bB6cPJ5RkULPSQl6ODphlv1ZxsZWwf22tFi2pT3dGtPq
z6OdIQiwqu7KGFBFoaPBLeEm8ZqJCRYUeQKtYmYkyGOxXmg6qTnmz1oyeaIxKS4Hqvc2b8knDG1t
J9mg9Jl1b62Dh9l/NKokWKGhwNSss1sVZGcuf5NNqNV66Kuife7qxHP/ekn+TfITn38+CHNur7Av
SUbHQ82En/QdvXqNi4zoMvmaBh3ngAse4Imphk/U3K/VQhSqGOHvhpaIDpG6JVs0lFvjsDUhP37D
ypJvfHdxBfikBpG2GxyL2tafMRYi9rES60fZ15fGCMKPEQs6Js44vRBzcOgtZzhYGna4eSIfCZBa
9oNYYgKQXfERBsxBIrgZewsUYXtieeo2q5NvMfAFfufgxtC/FMPYPDbWcJY/WdXE8KSbxD8Xmtq+
R4Lie/mJXTQgTCjj/pgKO2u26WbtKMRnBFr9c6Ar9WPfGo9+a+jvCPaSkzqAoA05GTaGhVpgbXN0
ZEmnrEZH+SsOlsOoNw4FPZmduTSC24KxdRK6Z3kkH4jKgzhUimK/bmEQYvcbkqHKd9uctgaDHIgJ
Mwt0RScAEM8vmXagJ6HOHNr5pQzhdDH16btsZf7HpqZ8xwztO7W2Pb70ZdjMJa4vD7g1KPxa4yBf
+rwXsLnZWp1a4r7k9qC0fuJVMwZkf4idQxSoyol0M/+u4tTeBnozfGDOPWXjb0MfxJtejf3ZKJLZ
k4eVyMp9ZzjaXh5SsJXQMivziJa7gT1rY4vysekvv7cQ4NDGVGN4U3lH5zApX7DjjADNNYhOWq3e
7BpmrYsCSCGzvV58NGCYtWMyuK3nT6F/DezhTcKFEwPYZpME1jGUmvRoOTb0kpQHJ5g2+TRB007r
NbvhM8Ah84e/vW5o4qabUYjAC4lGga/0mDnG26dCg6lC+v8CjvZAF6G/SWGH/ERUOVAIbSYnlUui
JdbUBo68TuaIK1T1ajXKOepd/UGQavHQdpAa4Lj/Tu2x8wqihV6RmHaEpoZ/nsnX2rg5oQ8tEUdW
9IVGlAAz/76zZdBQDxrCnHrTUV/I/2k3CYSmHxocKpk+0dn6vQ0C5gsqwdkTiQ1NSct1LzawWKPy
Qtm3cDKsEuxPNJj1BRiq+dZM7sbYuxqIMEQkWYo40orWDCndgcQWaObW7eeQ4A3KRO4VE2gNBfZk
NBEgHxXzWb4mHxo/q+987CTCqPd6Tgc8VS2q0YQi785vY0AU+vgQBvnkOUE4nvXJ+DHNxDe2BC6c
mXrqu0Blv4VNLCaXaBOJUBxYOk3uH3ANNtnMLFYed+2Q7eHn6oeSjcNdljQ+rl6keX0RgOVcDj/f
iEy6ZvwifuBDmSAAkV//yWEsO5TIGhVZCsdIlvvF4hapx668lKruBYvxZdCD7jrg7JJHbssymMYd
LMFlxQsq/2RELuNUeR4CqaIdjLFEtHnojRIt/rnFlM+cLqfvpWE+lYchQvNWZP65RlxBNmNzlY3l
tbs8EMcYYevaBCjQPDepou+MP655YudvtPTIzItBeZgmuZar1acN+2ONEJG1R6Xbp7ttdcxaUvBS
2M3rQ5Ml6RKAC2dHekgaeIxNGPVPw4L5+E/PioosGRGN6pFhapmBxnGVQ1vlrzQqlj53FKKdeQhc
By0PT2Idghzs0YdmDBj8BpZ9mgwSJqFivodah9RiObJzBV7cTNdkORpt7Zfb9RP0xsq4YhZXPN9h
wjnZ9tfGrssnWKQwOBhboOen37Lu0avM9veqzFJ1S2Gfa1VbQ1XJcT1hkh6fE7Tie71o7KOtJs47
pEIPVCcds+V1dXl9UG6wJIw7+YX3utVsS+gfW9nPDy2qtz+Tj8qqYCHwJVaG/70ehfXne5bfLgAp
fZcrdUus1fg7gD58P8RmfHI0anu5IOv8utbDKrb8HcYV7aDShdsVk58e5BIjD9ORkDCTdDGvjP3+
wxh6Glk1hUu+JKSjmb2C5bEfmh45U8Xs5Vvf6T9Nlq4ns9H1s8j5cuQfMNVlFx+9Zk1OJkmd7ge3
qk4JPcNX4BD3de/M32y3Y9peuvFdydj13rFmiD8mI+4IUNhdPiS3IbP0n8sTYVTrk2l5ZTCiW66U
xs+JJ+RWmQxFky9hp7aeisXzYkrtQRLeUIraj7PVFS/xNGwZUMKh832bvHIyFfTlU1qW0QktmXXI
PxSFY0t922cQvsb+0PFrPVmpEZ5axyhvldqSbt735aOVtel2oL/32udsHZHA+F8LfLsTwe6/W3Yn
JQojVH/AYEsboZbhzpcY7u5Dp4A+yrO+/w7a+N6NNed1FKl/MGBfHFJU76YyN6+mqdwTbVU8ar2S
vSb4YnsaOu9BHQV3lpPk62Ef3/13R9M/3X4WqltiIBTDUCzDsBTJsP4bubirBHx4a+pPmFusu5Wh
VTsHPdPDBwN9swZAaUoO64Y9QgoIHTf+kPMoGKXKFoUwg+jBDbzVoApgwWEUVHAPzIIxvnTYPqH1
t2hM9yb6zw1NxB+qGZerdT6gE3SNuXXLJbPGUXmeJvfFZESM03bBv5udWuyG8qVJ4vlJQgQogxe9
E5j4uCVMJ68jdMSgg8ZUb3ZJZhXvJdZTLycC5Bwth+qQPiEVch6ssbKe//sXqEro5ieZ1LFI/KMd
q7AMOpoNmvMfmTZ1rNJGT5Ewj02L+mGTUav/+LS5lyO+iJ55BhqPOHVOIkxe1ujGgmCSoRjsZzOa
BVR2wsnUViXnqO7Ve6C1IB2WMdOgV85uBA1F0RS8ZYNakf1tfi8ilbBOOaiRr7mR8531+PdKLqrK
StS7fMp0z48LGqbZQXaa5INcd0bT3zSFaj+hKvowRlu9Q3yD4Sts601Q1ONNhOaLLsR0lG79tBUM
8kMHJH5OB1INS/vQahlZTn7foZ5VHgs7tX8yzb8Tucg+QjULaVIn7lY0CZi0RceQJca8U8203WmG
Wj659j6XRmG68m5P6Ui4zJsryvQ4Z41x1jp9K6Gs0ko5lV3+J7Gus45ua/NV+r74btkob5KF22Bh
3qlwj+96J+3bzaeHUrdj9LHyDAz9yDpAK+M8JMcNxfJfD+FQ7fhqo51VLqGMcyW+6aNqoZNa/JrE
XVzTMVjBDShQ2P0Tazx4DUygDb0as3/Ciuo+5P33wHYwN5U1Qg0/YVVsnXNfiOwuqRp3HwK72ETk
N1wgh5/qhe1IUmtzRiXPbXs5rAWSBNI+2WkjcnlsHPqcIWPqqznHr+sVsV5ojRpAcuxhuqs49WWl
IB+kY5Nl5xI0zbNmmTPxZTg65Xvj8nnQD+5GHeDQREr4tzcJGrlQBsVX+VGzc53/4Z78tyQsx8Y/
qeCZ1AzYtf/GUCI/CfLTqLQnV9BNt+ySEZYkDfdEl59RoLZ31NAHKZIZ3dl9LNPlzmPNr/NRb+fw
wC4+fgkYuzK7plXgT42HZ2Z+7EAJ77kjG6eOCKYjY9H0wS7VYOsHVfOBSfo1yxEOKvFr58/w4P2T
vG7kaFM+s4Z5N7nasB0SLTzCQi2/+MljlVf/4yuwNczT/3KzcFTF1VUm6dxIVFhSvP+3222gx4gK
KY5PpTrc3B7XKqaj8VxXOoC2sjDfYIQgB6rrcG8v70LQxXitdP1JvquMIHfMGuFypOEEdk0jPZmT
9lXiYSw9PGp16n6hYUs+SMdMY5xV1/s0WTtVbnnpKJhELXVmWll/rosgEuWOWed7Mqtsc6nxl4Om
75vvyxO9NPmOSTHOMN+fyVQFPx3Otudz8n4zTZC9Kr1bstpASyy4GL2fmDDUGpluwP6PJNboqho+
GgVcRpBz2XvmxjYxWtMULvxJsmhYevd9UKU7GcaQuBHxkFi4G/oGL1QPMOVrUxyMtGlPc+W/SkqC
fFAW2b18ZtJ4/u/3dv2f4Z2OQ0tPgxpvKTr/Ku0f0C+b5hLVbxKc2Ygus9jw1vnC+KpkUeh1epY9
K2EZ7NmguFedbxBhtukflPwAUgoM7BzMe2GoGML/ig9Ku+ZX5ovDirpROxyCg6JDS6nar2sbRgDD
IOPG+RnNEIpJ4e0cutNtH28rENzTpm7hriBXPrLzG7Y5gPP/kVenQqz/t5MUWD6WSv7Fqkqu9j9O
0sQ2Kq5TtuXx2EfnCNnwE6nLOwtRDX6UutwXOkhL+aCNabNZs1d8GvW7ocun86xn8TZe0h1z4nU9
inONZJAaZI0JsSS1svpLMZZYYZPou8UwEEqx3V/9Tkse+CJudQEJ8sNhTkjyyGWYN4jsCcYYfRIs
NtqyP5MP/ODFQdP9n5LIopDhDow9ux8FPRoS4pPjGpQ3yiqinFvLOFJeI3MZkRy3hv8LI8FJ7a35
q+5j1+uROzwUKlcfhICHdk5ib1AFqehd4fd7eYw5wSBesKEJN+RFCAWF+XTXxmW4dRIhkF1Oe3MZ
/DSkfmy4dUdXeQgCJjjMohm3iCvJsqsNbH9JeSpHf3xR5zC4zbWSgEVk/G9RPntz65vX3J/j07ps
OT7uQEXtom+hX25kjlGOHNqLCX9aU1y55OdVy53ZY7FHezuid0BRJXXcNMwIwyGtA/o5mhcJ8eE+
5INYqeMT2TgsVqHS3myhPMZTyd4ceMy/vFsXlNa5hclUIGVm1DWddWFB243V8kKanpagbVTVXYZA
9jQjGT/oWCKfKtrtm7Jqtbf1HxLP41fq7YwVXu2uQaJmxyIxIMvWzdLQGC52ONcXGVAibWXyQb5e
MCT8fMnPm+ta4qTOohzUJ/g9uh15rsyOanOfXBXUggdntn/XZeq/ROo0sXMz5nNix+5dr4+3tTTF
d3GIXRc5j724YXm6l6euJqZnNAXOaV3upWaDbOc/J7uiBp7C/fqJxgguvqX0MY17tEvjj45acKNM
y/yhbIozxrmA2ZDaPTLF6EAk6pUn8wrlG4qahGe9MsYHQtXtq1sN00GnYONs1xi7SUpLz7iPqlLZ
ywZV3FnO3hAZpbfkviRZ8BAZ5qGOR2u7ngyZqTOwtIhZUXsU/9HoM+4zzMG8F7bXusHLWrEs05Zq
3gZJRnO8aPByDEi7XLJf6/I44u5ZpfqtA+u9YXdzlCdzFrnTFoPipU/oBICM1Y8QGrGt2DpZtD7C
zQBy2fjapP6+tyaGZvT23tEwnTrUfT9CxTgEfX0rWYZ+ujolPFdiDwp5ows6wEpSTDulnHCPZcaH
pJzVKLPOtAG+yiPC4NF3VuDGCr1GZVK16SGhJfeG4eIxoPMJUiubL0qXuKcppGg2hUgep8jcqwue
Riob/ZziR3F/lThx1h8WJQnlZM//exyt9kuXV/BVRH0NGi0aXzVlVIj/oPkif4RIQUbbqdQxWlIL
j2k/VsGFZijf0DvWKJk+wWJFrEA/pwf6HH8EpcRvtNssGuutlJK2c5/BvLZbbI5WTfRcwH7WnvET
9kDMfPq9K9K2rd8YftZv1mBZd535qywg5aSOcpUPkIf/PNNBh11j4t5cWmMx//5tPGAaxzeKvq/K
SpCSsKhxIbOaAOrTYP88LUf1QGSePFImse2NXntV3UKR7w3cC7woCv0DdDg8TMuDJlsgCVmcF0RD
7B83vZVj4iDZ5ZgHEITT/NBosXmZXOOr9ZdqWZ0rvMndtsji9mUWs+Hh1G9eCoI5vHl5Ni6vyXeD
svydoEO47yeteq6tEsuHpb36DNKetanyzGDwhOidB3n36sii2ioKsQ30G/VNJe/2wWTr3roZAFtC
mGwefWTWRB9jUNIOE1hSHWS0LeQ18wL3+CarolxtuttCmPz0wYihRz1Uoepk7hudwMk8fd6LlCmt
LgCx/3Z7ejKsPMd3SxBA6gb0y2w133QuXvlYa9avcf0G5Zc5LaNRm9/VvOahcWpVJ3nlN3UfX9bV
tXUTHGxyh+ByYUZ+/Niaiv6smMlBvmxDF9sksc9GBTnCFUkJxNAZI8YEpn4n+/x2qvySYWtuOd/i
NE5vaokYsRkKfdvJ6Vqlv6cGSqmR7/k6tFr1TjdF3h11Uog3g6/7XhNZ4Zo5ZLXo5bMeoZdLRD0r
nAXWGyzdzkdQAPKedkyjNd/Rz7F6g0B5qQfYR0Mt9EtQ1SMGYXIJHDOZH2MbUNcG1t9D40aC9ISg
25sglu+Q2pE1kCv32ZhxgRFMfglCE4QBGqOHAjvLbl6ekZM5rM/kayRb/Hl3JHMbqrqiQxL4/w/L
Z1BbHS/K8YKQK+MRZhB+tCOStyhmKyHJeISteXCl7P0K58lcS9zX5U7eAuTNQEdYf9+raOS7o6JV
tPWWO8y8PIQZ9G+LIp4mrXosOpIxPp+hClKPcdFPB7sa2QsrF6eamFsuf1DVGvGnJk/DrDpKSGQT
cr/SyKLY+gicPEuzYMtl0S8pTIxsghAL8ROFKXRXjHnWoZlQgs81+/gBBd+2IPWjFcFW3vs+f8aA
NXSoaPJ1Vi+OUdla90Ngu7gH3PlLPY5rkVSRQeRatypCMs0IStwjg7v3XR8joCWsvWzbYMsoQCuW
VAdLlpJ8GOMOuLI9NTdEWsOspx+xo+nMQiBRN77SHZJ5RgO8EMokA7NFPH9CMg1ZmpdUn5gyWbgV
s5rcgroUO/bI2n0iVAEqFDB5HP0NrEk6OErk5sAEMLrrhql8ZsG5WGU5fSw76L2xrLBKoj+3li6K
HQzON4XL/FzGhHWuJ9+qROsX5Iq8DcgHohnPgTaW1/XOgCbRsczhETAY6R0kQvJNg9ATaAzzUnyT
X3DkDMneFs3SBQOwaX7XjEK7lCMWJ6vkNzSWmXJR+umb/O1Jj0lNJtF24oplXe/aGzT3H/LfOWiI
r4w5CvZNXqmH9ScUqLRu8v/kZBioKic+h0OUbIhzHuEp2/Y1M85ClkFOEx7YFJbbCOrAB4v0JmxH
F9WFTrN3UUQR2c4KZdVf+lrdgVnPsR1a7t5oh+ktDeLFj20d0yFQceHY9aO/0KoqRmzESOh3uWJ+
SIBnRgw8Hc3oXGm6il1T28jFJS5a9bnmqFmWGsb46nNBPGSIF/iUuBmGhxl0+RSj4Q8bn3jaHOAA
sjruR5GyCzTjSZf9xwjV9L4aI4wBViueufJ3OZmwL2VWIZAu0OE0vmhO65lYWbdYcQGSTtFXqB1e
wZrwlfo0I7xAnS9Cb2AUJ662KZcHp5sUdlPLYZAq7w6x3Bvdp44ZAZj6+2BMiJAss8kjlxigCMkC
so9AhodXTaP+IyyhFvYEygFliJGxtjQ0HNRyh7kFBB/l2bRLetP16hycYCvmlBTQej6WZYjRgmQP
z1xKdAmLTtlfOY5xk+xLqyAeRbPba78sIdYyy6SkAjzkG5TxdO7qHROpYOcMdYRIK1T3hQgQN9uW
Ue8QeZnGsRLld9pS5tU1uBlgKZ0+GJSXW4fcrnOjoEgsgTCv8yI2fGjQdP+WZIxmA91AzJUrD9Im
AeQ0OGdGsK86KvNIR01ULao9OW6mcryb5FdFbk66CTKXtq/uo2hre2MBvZkqY8M0mLyxCcgJQgYg
9rVij2ytlPdMYBwqsHhv5RnCOEHD1zN/RUPXeb5Wu8d2sscPzM9ssd35Reds9II2yjxnzNID2GP7
ZpB6sT4bok4BkxnQbQZSg0VdbsTogt5qvXmD8Mlm2tWnWxVu1hZpSkf8oQsjlJdDYSDjnrp7V9SP
67t+H3dnJ2xIaMC4pFwluTLuqJmZS4Cp/4s9Hup9f+AHffhPTHL5MQen7yadlWDXqjMxI7V8THyM
64GjK5c699oJXGPdUOUQf8BH5Jtm6fqXcaoYfC6fnfoq2yMFJ6dk0qc7pwY0+9eIzZpZFMNgAVGq
GrwseUx7/OQzf7y1RfVctcK8yAmiFEjisH22gsm6COYrD0lxVLLSOE2FRQt9YS+Ekb8vUSK+ydeN
0M69sjK/Vkh/zlMqphc70261Yj7VLSKpz/NY2nhahvtFRhghwYzJ/RT1/WmqDKQazpw9OhiQKHKH
9hsgem+GNWmdET0/hNMEMMP+OSZp9TeIYwA4dDMK7N39vJfNOkmT/GzgWbExb+S7HdFpmNCa0Poo
8M6N2oySVMeHDUDRecbX3bsZ82EsXhdFRxfo5z6Sy2W7K1ROvTCxqu+FMY0P9aAc5VU5URWSPBLg
OLGrutyOI+D5zT/fyvqh3MoXlXpmuSyJP+xtu7iJJo03eMz0VzSKGBbq3F8Ro2lingwEJndGlXOv
a5Yu3XIR9nJ+O1eMU6MJKkVIoHxcDv3VSm2jhQl1IjQsI3F4sm+ZMB9FHZePEZvaEVPiK2P257U5
jNAj3ccj+niQYpEnhWIyHlg++3zj8zVQm08d5s9TGLk2GqruPBMseLbTHj9as/z/zCVblFB3LNcT
Ia9x224/UZt0ZpVrUCVnKQ9N/R7PNJvRqx639+D0D5KCLu8ZfkA3yDY6Kn7pdZxC+9CPdkVoSwMe
3jS1I5pa9Tgvai8iGBWiDhP1aRoEtrHYVM/yNc2owjvFja/yTTPK3EsymT80w8b+SJbkaZqKJQ2x
5pKBB7OTh45dx2eku9jklnc1wirvaVbfw/BVqU2Zg2YDe03oSL97HUFivDjc5UPt/9KZUz6EyyvO
YNI7jwDJE5AZe6qgzUk8hbLfmr1Ci269n5c+LFVhpgigYN76lkJEhhozBFt2Q+iEja3im6Bnl8Ok
dPrHYow3f76huXlYr4sswzFhzMG31lWqNX7PGOyvEAleasYyyF39zK/eMHiT+aEpHw0ZeOuf7MPW
3Untm1MxiSF9vVuHvvKQ5bw7mCjEL3PcBeB/+ks4BeIWJUrL5FvLr9Y4vcm+JdKPYU8CTIeF96+T
Xw3f6mmut2GFMkuuBxUA+luU1/fC8vUrsKH79VyWp7V8ELSYnVp8qKreH+WfUbVqvsxT91sRIAO0
qVsgFgQ8d1srMeJT6ZvhAetm9UZq2UNBUOTmz9qX2hZZrkBqgwBR/6iIL5kNsmeF1BIRib9lmJG4
qW2JdW4JgLqCLm8e69yoHyNS1R/Tq3wuXy2zPn+cztPyiVxvd76eRlc/c9gCB/qrpTLBKRpYZoJh
5Vs0pi904qyfZH5c41qZXw0FmXxJkdYrtn/Ehq+/t5W+Tv0TpQj2pLzCoJJ3F7JzLO8zf00+q0JR
enUbHJrRb+6MIks8qU6L3IjErY6ggb7mF7hUCrmTObtoBsslz7HQJXHLpj65KHbTHVwsX3u50i+L
f2lmcNUb2Lmrj6vXovhsBTjE0UTWYngv5yCDF++i4l2qA59sp8iHUdbP8fYft1h5sw2bLrrmTbpV
fVyFpTEVu3GJLuiaSz1G83tSj8nVKpw732ofV3FKD7157w5MkvKe1GqfLcomHETE3p9VePl2AQXB
G5MVTd704uw442ONZPm6/gW02KhpA/eFnrFxK1v9l4HhFLR+lhwQrJuPo/4uT6WR/ivuhMrY8t/c
r4xlN3kUBigGfMVHQd7LrzCoPMkAlw+dObMgyzJF5GZ7lOeorITIMic4hpgdT0sYOqwNZDbc+Rll
Wfw/eLua+a/ZtMyPlwGyqals28i11LV/dNsD14SRMRj6aU5j93vy1IviazN17d1IkDmYvxF1u40A
wJqUQ4Ytwd8EfbHTKfVvASXxUhwyg0WL18Y0pCp6XHXNjTS3pmPhctoCR8lOSlDeNMaFD/IleoHl
XjUrcrzc6SwGeD99j70bTbz7XV/YD8vfCikruNoJdGqz6IixpfCiXa69Wlav7nMFcaWmdHQ9WjIw
B0DEyEkcbNatszWr0ETeZZe7NKOErm3mUvgVWzUNPLskhwO11vxApsi3vmJaqkY6cVxD+lM41pJS
EMBFnacMBpFxVLou/s2iwhNrPNKVdnb8YVTr0MUPAsu4J9tLYWF8ETmKGbm/1YnLsx0mE0k5Js8m
8x0Cl8AqWGQgb+CZQdOssZ4t1HLhF7R2jNziMiPlXcsg3xp2gD2wTPo93EwV8ARhhkVM+CTSwk0B
5HvlA+AKLR8m9LSingS5AdmLDOQiTvepA2axROWEuyphohDrSb9Bs6if6VAaz22LMbCYpl/OlHyV
P/AgSnsv0IhjoLG/Tj6CeTxrG7kz1ulrH/w4qel5ARnIsSELw4kIsFN2ta05O1OaEewS45Wd7Nfp
QKp8Qz9lHxwr5x5aGN0OmmO2lY7KjEGDl8szaaxd68kJCfos1OJWivrDWoxN1dS4bJggZDvLoc10
8lBhx9nIdyXbyvDzXaKJ9KrFPrc+oY6e7IGiWMa2GyLAb4zhi9WxSrDDDBQ2LK69K3rFWLMU1AMx
n79k3FlB5fyomNGBSAiSBmqDrjINj3oM84uZ+j8wIy3AAnGnmjZ/W2rm+tlZYCoFTIzlx0QAqdQn
fETDux0PggBQyDEtSN5DP4M4KBx+saJu2yeIP+FGW8ZOQDcAjyWKfdYSwujobqTQaYLuaxpP+4wG
9lVVkGKVMtlOKALlvdPeS6t2OZCAQ4JgjC4IGLvbNsrqd0hUSyVKr9/JIguyKMsVNRoiOgglCbQb
6VCA/H3A9VcdrUbke4FR7yUJ22ZDI117cOYp9xrSVEqwM18DIG/7Lk7VE/2CGW2k68WMJWjl6/NL
XWvkm+tVdDdPc3UyrIKrrJr8PcXML5MQsatFQJqn5sUlAkX3HLgV6LrCqL7kjrspBtGrYAiJRFmn
QWXtbNC/bQJTs1/dfHoKuBfeJcmQHLvaPkFksO+CwSaGwUZPKZcf+TDRCWrqy38fvKruv83JXdU1
uRfqhqY47jqi/Nuc3NHmOJnIAT6td7xSs56Z/UP/D9Thi9uECKzTyb+zIN6s/xS248yzVJGQdqZf
R0UtH0stmW/FmF/jvogOTRtoCE0Hjd0jdIi+rqyNFA+ISn2GJxi9K4Qi7WZl2qApRggKklpFzJ9G
l6HRKdQyHfSNUxobvI/iAF4O7Gsg1DNxM9MH+8YOz8qmTkX8SNQ9/X2CPu+Qtln72e+/RLDOtsGS
KteaOtvuJHrtFilckios4VRy13q61KY1vCjpOwxr9d5hs8LeOam+aG7VbW06Cmez0ghKXVD9K/Mn
rZ8Cc4ioKGznGo+KfZDPwr+eFZTHXp7oT7J/JZvdTQzoLikJZatU7U5qLQYb08zEBWg63U+m9mSi
kKaMS5fMna0u6GeAezN2ift7kiWgW9c+JYLTEPKuD7dQqoXwoekZ82wlMcvVx0m9OF8VFw+R8ktZ
Fg5C4/S9IsCEdYKsy7D212cCwyMhGqa107XyvSQ9/dwvR6HgdaMDCq7i3ZL+afk/pC8dkNqKVCoY
xr3sQWlZuah/dtUCvMxskd/FtXZZbxhmVqbnNBT52VeodgDFbPUlTGgg6fbOSYLvLj/cA+68dFtZ
aX7zOSPVSxAAMg47132N6yr3whoL7ajZzncVQRp9Bzs4Ra4W7RzJvpd309jI9JsuKLk4faMfU/xD
W3J5h2r+zeTRPI2Isr1ecxEUIYDY0KJMH9cfEY+SSos855uvkqrfy4WYyNiRKfAbXCvINgZwyT6f
Sm+iu30UcTHd013ZfXaIiOei+5Q4l6RGSkG3KM61b+XYJKt1a8BfkuqpARsaSdCSCUJ0Av9+FdNB
QEYwtf3fwtRk46LQmL+HTa+eNXnnHQntoV9Awtx/v9z59L9f746OPEihCjIVyzbtf9XFNH3R9WMe
+adVZ5sUJKX40cyQo8/ac8H4aW80dryBZKQfgixLHsgNhPdhTB8KSLu9MnN1y8MsVe4Go03u3IIs
Yfcv7dNgx+UuwGDLfX78nhklcCTpCqUVcQAom3MVFUQLk525Hbo2vFqc/LIO6qHvjFaf3RJW08dZ
F96ojuaz0bl4bZpdEwC8sbKqP/UKHJK2D+tHq3mSByrbyI3OyPLc6ANp6nrYnlvDMXc9Zcc2QX5y
zEcDX3egdZickU2wkiEXDEfIGlLfXfS9BXaHOhiXU7IVPibu3C5QLqRJ4UmW2kpVS7Yp7kHmOIve
kuWcXf8SY53o4L2hZy5tVYhRGqnvlzANMuqjUNsXMCC9xJCK9cb45ijGB6eudhwWX7ha2Ad8ntNT
T29J1ef5pKkDvt2OZg2KdgAsAW39cJjfaDpYT74IP2Q4tnzw/8rKFprf7Nb0kWKIDWxd8eD9H1/n
tdy2sm3RL0IVQiO9MmdSIi3JfkFZDsg54+vvQNNn+9SuU/eFBYCyLIlAh7XmHNNR8AvgosTeRKod
oslm3Es51oTkfOH6obml6J+xzfB+k1+a3SiAh4u2SNM91af0ZoVFtSaTR1uyLczPnd1DT9ST86Q0
pFcrY9WuQIT4gE7CgvDRDvlDFZbdSdc/ZokYIrxGWZDMoyLc7YqY6Oc511AErUfsb/wiz/6+WEZX
Yd0yyvzqTPkxajWoQIYGLqsR4mHOWJukd86aRVDpZE7Gq64pBzNRjPdax2BiAmphzbcgMiDe6Wbl
YinV3WtWRunVMQ6jJaLrMzi5i4ZymUA1cmMveTGSSbsDkNhKDhwmOH9TTLq90p2OQvXIzgDlkyhX
dUG4mxLa3IZZ1myexX9fE2BziGoC2ZBr6lXh7kB6aHf3JlFp3PeYq6nO4moQG6nOzBQkYVBVV1km
TlEpshsQ+/RhomgwYWI8byzHSVE41UVz0bPyG7V+RnUxPc9kj0i+l4gvmnHKFPfRKQQaW5F+BOTj
fPiuQcStrQYLKhbaJdQoh8w9msytnJ0NXZ1lWnuRe4XRVWHvDZ2xlqceIZnPU+IEP9KoNV8VByKF
ndtf+FjqHdAwVO14ID56iyiy4iKpb57Z/qKEFX+J8PBvUGYqOHWEu3S7uYHRKuFKOEQvk3nKM9JQ
P05qfysLAZbYoGMlhm0c+51kw8iXxqgqWlcQw6aK/MV2gJb2LBhHgZ48841kwceeqz6pk9aMI9St
lnYTeO++ASEosCn8C5OyrMWU81RuluChiaG5SvFm0jneSjVpLBqUQtdpEbbHlKH3ysrry9hGNxwt
1aemIP/KB+9XndUP1r7Ou5d0tzFXCJ60q/TQdFa+gCNC76YmYkaOdao11renzoyO7OjzVGgmNHMc
wOUnXTU78YdtMg3lkwSKWqc8u/O1nGxWckeop6q0IED82+X57xcreFO3rrb9+/V/v8C0cjRes6lu
aFdKas/4ZLe8NmlsExngvOWz5Q8aJyuvLLB3VBu7ZZPb7sFwTUpCuPREpADecmbDh2F2hybylXUT
lMpJJ4tjMdDsWyJvH8m7T7xz4sM2lDEjSZjt9Im0mLjALJ839YdPBuqvEZFQi4juhxmG5M17bNEI
r+62cvAJh+InZch0R3ijDfnsl65+ohiNf3oBvKPECOr7GNfgf4bZK1lHX9P6Hcvp+M2oGm1T+Xmy
a6Eyml3R/rGrqkhsU5Vapfz7NxEF+s5Lhl0h9B92RYrr3wmqjEDhqGxVImLjrnqcR3ti7utdpJba
DVTKuGzajLnJEMHKmPf5hD6/WLQ09nWeggbGAT6eaCpSEixN+kjdAldRfR1KgiFi6zQMlYETPol4
jIRJOS0vLiz1wBvQ2ZNRw6ZdKucn5LWiDVyId/kNIETT9xvTWt+nuvWe6PH6+YE6Yw/k0MPcgM/2
6DYtqxddoWCZhZ21ZUVUHALW7KtneSlxgqXdC/3E/gRdaxAtktaI7plwX33V8Fahlqkv8ijDePUy
4qxTklZHKDfBUqtmtpraQVl7nqdpRi6DWVTP7/57INCBElY+Lp+gpGA2mgB/9FmR48TvOvdEzIOG
HI4KoFon/cGwtZ9+0mdLyy3HO/dO9cs16eZGY1JdntNV71PeJc8136cIm1fBzE6h0jFPHjDT/NSq
N1Oq7KpsGhYsC9R7U3jDZnDc/IhuPjgrkC3W7tyALJOQklhw7iyRv5p0al+TyTiGgdV/UbJW1Jue
HgljJK6n0jXebT7LU2Sk7kK3SvHejMaqsuzqT7uO0BN3X/TVZ6WK4CR8/Db4r5x1Ogn34SdGuvCy
pNjpHe2Uif3FyjaAt8taXUkPeCpwYikiLR59kr6T4d18kv7zTiRd/V0YO0NTfsfcrfexRKZgIaHa
Nm72ZarorJfliH2viNM97cbsoqlht2JlG340hbUerayHZKpQ+AiDecEbfoyZppBeRLSFMZ9qk71v
lZbw6Sl9oM+nGTyYpAe2zraAAPQRuNAMxlxvDwF6sxf8Er9NHM8EGDBQ4ZK+tgV1ZWOgd4yLBmxC
WA27sqAgSAkD3LT8RBLDXqW1I9ZuJHD82FVMFKWWGdRyQLqmKuKVQY2wwFlNcY+m7iGKdni3gLs3
mKjkfgjyGSscBxXfNEcPP8ObXCzzS5quK3u0tC/oQgZsXBjCi8AAmGo1hKjMD6UYM7rJZtexN9HW
k+/+TgsNfpIb5jslgJIaCtDvThKikA0ne4Xy1T4ApWUs0kR0rkY9fxv4K9PvXj7Ju8ZQaQu0ZN0N
fFe/C/Pe2ylta1/hUrsgSoS3DHM9ZQ2E4EfP1Y9Sq5qdpZbthtgBZedrKMUNtR23eZF6qJgpu8rT
yGUbB4/N+OKYJK1MxaZGhbZJJt14r8QsH0mFcm4FsbVR4R5QCf1Qx9F5KSIdM5aFAAuE+fgNV8fN
KieSwo24osTUteSS9XPeoeoxDpAANXwJSRtgz1N8BYgwbpXKmzaGhxfbjqhBS5TeqEYUboDq755F
lhn1V++6xMtf5YU8zq2dHQ7OQpkskuOymlXuDJtjPMpujmJBeGwAKIZZay7K1FNPDYC/A/oOPBiz
iryKy+I1hA8szxSyNZ4/pEVrXq7nLVXtNqlZKivsoea9CnuaReOwGatcLEeNnGzUecnBzlFImI7u
nEiysLZO0tgrxE3Jd0bhRdhR+JrCQbkWFaJNF67gQweJstbKPqN4zq09OawHUvw4vh8S2TwfBXH9
5yiiN4JagI5kkUOOKJTxiedpkvSr3xnkJA7Gjv0f+X2p790HeEuUtyb3Lq/5A+C/ZwqESr19ibmQ
7+S3uPj9Psc62ucd2JcI5FOYcFQPxYpY+/AyZwoi5/2mVOizJlHk+8jGhQaB8lrPtj1rtugJ1x7W
AXB7pnqTLmiYVkTNtKG+zn1PecM2sxzgbVOYKuvXNlP3/ITKm6WOSLvrRF90TVhv9BrJ7wh6bcno
n9zGcoyP7JF71idO/5VI0LUxz/n/+gph8ItBVg/ULv0WJvaiHEPts+l6cxmEmn2WL2imoaLMb1im
ifzVTZHUJ9RIrVw7tG3Rvxi50yySvD11cpMkcjB5IRwB1uyxB7FoeKLeaMYjYKBttKAgipXXDKyt
vMvk/cavka/9vt71qK93YRnX+14dCrrcY4I+a/Q+krq6tmX0fQCacdeIQ+D7FNqjaNtxrU1Tdq4Z
BA8tvNVt770lykXKZbqmuAWl5jBhe2cqx+dkVOIH5S1GTTb2oZtQMEjtIzEsJT8nuengzRTQ3fay
1OewTt3VE77/PGIZyjRsVHMI1i4c/J2MQ0uU/i217fHW8VFTybb0ddimzdqvTOOW1XWzDucjf74m
j+Q1vyKlAB0MeA90k3/RSu7UxXt5TS5sgrLnkyMxbxeEORN3OXY3F6op8S2oN9ANq1/asPqIoTX/
bIvk1ptCUGps9KMU74PuhpbMbohkhGRVG2Z0GITzOtc531hXZxv0FeoBka52NSmiLBmd7B/Zo2kh
2aWON2HYxGXdpFMDVdueIS2gAv3oPUhc74utMV3AUQC9STMu1ohT8ogDWjaBam9we8EUc+nRn7Rr
MyDEdHzsct78YkcZ70X4mpf42Z2NHYckNBTeK/te56VK3QsSHgxc0cSIAwociQBKS6tvta9urL7G
dHte/T61KBYxoBedr9GiYDvW2W2FWh4Pmhdr3UqpDOXtLF8rTctvRkLjWo3997pvBVoLdP4FDc9t
74p05yQ4Zth0/tY8QoGr3PxNxscmma/Mb8UOxsfGneZgIubMwGKBUHq9disVHZm65gSfaTa8pMrd
6G0iEABbvLbueIytOkIflCQgoicS2TMl/JjaKcWX65DVLXqMgaqO+yQASzXhJ38g9geBkubGUfEI
PdU1EldVBeZJGJ4cYgFfQMp9mQb/zqYLUdgck1Cz5oQByNHfl6p1sn3SibMI0z8pwaGjpm9Uoa82
5dVftfBgSwbVd4rn9TIqrrbtxWs9T8MTi/f8DEjKXqlC025FXhywoNs7VRmGRUh1D1qMF+yg5ocL
uwuUb1GEdK3Qop/dLNpHv569RvBgdzYLve2U2t1FKdg0EWv8oeRp8pSAmJZlEVg/PdBAYPL9x8pj
NIjpJ/yDW3zj00VRAxjBsw6b4u3zxRkiRk0CdVZj3b6mk+5dU1oER6D6FF3mym6QOBo3a5ld+p4V
GysbhYBNYb007IxEaNKgm3dGwCnsHc+1eQ/Tbkee+zaM4/pN80yxj5qWEtS8xi2hnPy9TtLtrz6x
HqqVIpybpI4FzIOaRMUZP8qvbDCLbZp6Ytvq9sfftEonJE0sd8t3ylsrPdHi9yxNi73G2mON07lf
2pRRNv8VCt4Y3S90wP2isSmaKuLtL4NCgiiG4gcVqfZa6bl4oinITywXtkG+h9U27V5qHmovFjQL
vZxohJmADb2hyofxVTZ3IxOzu3wTyEG78n0XLru0GPsqRJSSYJWFPXcsCzuCBmrtmshJb0xB8ZlY
3I1setmJ4u1BU79JV4w1d9MxCgXn2F7/9cnIy5aa/tDi3N8+k23SOcoI/oG3LbUJobERb7BzpqiI
bLFozKhc/xf+ckRWDl3kmTeELPa/44fI18uP2kyBvfsxVZExo2Rti8R9ZSFmbAFVkpWRdIAnWDHp
a5NC5FJRa+9bZSlbnZCHX6FbXmIQMlsvYZ0mq/m+jayN3du0kS4/lutXK3GU3aBo+c4ctHTfpW1/
7S1M0iXO/5dAdYn/RDohX8hEzzfCNtrlhKj9eQ2tPTFUip3H62lUfgZB+Yb8w2AwdSZQmmyY5SlW
GjC0wbjJhkA5DXMtPalbxI1K62GAMAT/q689UHq6n0NmPA+6/xzMbwUm+5DEtL79768LwsL7qjUV
uv7oQiUIal1Fw78u2ndRtmStZ3F9InjPPdWth8DCSrMPrYWBGPBQCVos165RBjLuovyQqqL7SJJd
Mj91mhs7uzTFqqhYKzQw+XuUdsWqqYkDaNqieO/j9GuhuNhlOhWlJbLJbS/e9DQ23kOyd07SnCFP
I5Z1C79VWVoT2woQrzta2j2dT/74j91k22d+POBNsaNXvA+kr0PoB9gA9bRGgju/tDo0ELLzmNPn
/SlBFc4xC7hXmtBmuQVFAHsNxFvpei3ErnPof4naucn+KSJ2fUNn+8bCC8YfO74jglj/0kxhywKt
F69K2KHAwmSztOknlP4Ap2bW0w9Fz0ZYnYM4YvBGLi4H2RQfOtGswIZkJ7ct830zt01rNbaohrE4
a1D5gu/oT6QSwo8N/Ec4b+Mq2/ltxI2zQQCdrTRyHtH21N2q6Vp70Zq5esjGwIcpMvlIdtz0FUV5
zsruSnXCXf/rKGh873ktkkeUPFeFBvKJh41cIW5H0dUKMabk98lTKBDIRbNvVukW3/kvWFRT7akt
cQ2t2GZus3ZZmxjLLCBxQiYz9FWLGaV33LNMZjCQTrUUsh9Ze89nGqA5x1FPQ2LSNmo2EMRee/pR
K7/oz9HIvhLoN6pMs3eQZjqJcmwCcfCsQSEobw6SF/5WJRL0JI0cRt6MQIjcaD3FVb7PXYdEICmJ
/XsemTVMHHJittp0b7qwvMnPKNDUYvvc2tYEnzhed/Ats/81H4BeHeQBwn3vVOo0SKU1skoz5qx/
nJLT5FIOgAQsr9Nf2tNLqM9yLos9Gm2JaTgrqf1KxzBZI1ZLVp2ikkwW1e0vD0I4I1L9I41CpMRq
Yb8QQoMbl8ba3ijo4vUZKY1jrPrbvtPUTQJ2aFJV4xvRBr/7Iv1zEGYGd2IFchslQpDT15HFXyv7
1ZuN99ZF03Rq/AwpyFwTdmvPWFQZelAn8VdibMWlQRxrLOQhWVG+q24Kr2QZmgB8qmDInUTZjHTS
FdGtIqXw1xnC8gNrOxrD8zY3+efUG5PuZWy9Z2Y5kPPpmE0qQYEzUyFtweg27VTtFdB8UkOHlLG+
y7MA3FqcuYxwMukaY1B29wry4NCXYzEojHJfUN1fixC5yJw/584v8ohAQu4aUh36/RPx4rjdb9q6
L5PjhOgoUp5PHRieT4TWlP4IrRIpShz6NzujDafZWio7+cu+q2tmWyODxDh3DBWwK4vK9LR9MSrj
ctRd5wynYrq4aP+X6ix30EkW7NKCdQnpgkA4+YmSIFvBHsJXBfbo+QPKN9z8xSwJQZCCc9lHJOBA
W1rk2K+Jc5mDTg3rWFfB2P6qIhDVvtJdbFW3tyIW2vHvy2Q2RrlAP9JTbsfrIUXMbLf+yJnlqaaL
aOe5yWVOMqFRnaFB0/v6iY705yO9ab9kBTvP55/MwoxL0LVirqnBE2c6A1Ml08I1umIZSjp5Uhn3
LIvNdYqimls9rh6Z0d7bGds9h1zQYNGMi0cf9qJYekZuAiaQpitB8pjxp6W00esExeEERBXlP+aB
Lb27fqXOM6QooiNcGJBC85nUIDaGbx/SwELGRGd9DBAGXkvdnyhjR9bRRPu11qImXVDkdutN8fG8
cbREAas4j/YR7It1VarB+q9GsdY06H8wTtayGVFRY2iUSuybIe6Ord50x3p+kUfyGjgjroUOtWc/
3ZV2c20rTxxkz2KYOxWTG3CnkFC4k40L/oKsFoVeLtuJPyarmha/Gz+N5hTNmQlnK9foIC4L9Kfe
+FzB/123y7U81Lb4mA71UfesvUEZ8/ycZHQz2iKjQCyf/VAL7ycYZ5sRTXt/DmPN1FifBowB2Pvu
j7a34KW3ofGg+jCum3hKdqgK9u7ksYNpLdw6arYm16J6eJaVAMeb3K0P2OJhVsaHfFJo+X4XpGzN
cVLqqS3n1ZSiGstQarsrNdpVFMauQdiLbaSJbO163t2l34OdsGi3g+sBUwQ4dtfcyAeZ3Mbf2Dxs
AM6TzsyT2KS+s6jNcrgVKtU614uMtVIYRCzzFeo4/czsOHnlz+Su0J23Bz0I6y/GOBwImzUAitT6
CrKsh2gOTMIi9Pt7QVLlLhVq9gGycCHtwOhbZ2Cbv2/VXtsQY+K+GnaYwOU3++ufojZt6gUbkJ38
qYI41SigNuOp0kt7KYvjPT5oJXeLfUiqWhRVu6YK6q+lP6JYojtxsErK5BG9ZAwS8VAqn/Cuf3V1
EryNIMXWdSVAHBArQhW9Cfdybx4Nusf+Wx2J9h4deKch45CItWolVLXclqVXEsTi1y96iw6oTMti
Y/R5tiSBy3gn5a6EKW+ycY3HDtbJCirjRlo2Zx/Q3eHZBc5mvmH9G/De1sWDqfV7rbjNS9KqH+a8
qq/N5FMhOhjVneMu44L6R5G63/MZARKFzbZFEfHeO8gjsPLdoW0N+6mwjcXkJtbOYIn7XKHXaMlP
JsQvU/e8Pa6mYCuiqt928LAW0gBblo1Yavi75H8r+Y8kWvJgaGq8LUVfPcLWunRCB/EN8ChQEgIp
Z4tKkWtbdqvJhdiTEF5YE7NcwvSUjHV8lqcjfr1jW4bVkhmCNAdPJSoJ/eRycofia6Dn0bbxDX2F
A9tbSv2KlZz+LMKDuDqbWu5eS8Dd1yzMy62ReeQZiB7Ns5GAGlBnCCCpjrSmSqNc2+hH6XobG5yP
5p2ptn4xKgqTs8UKOqV/eH7nQajdKvfdb1Ho6N/ng7ptngdqb0YfJKEhXIMlOYt3pjZNX+czGRsT
VfFCzYPg5jF1L+qy9nf1PHzI5ay8VrVdsYkg5MoPmmgfjxS1YOmMird97hEoidtAEB8WRM6LNo+n
chPiaXW1i4esXAyQ0K8JXPX2l3BLPi6JFcmVroJ5rLgLS8te/MnP9+HsWaC1Yp+b2akgj7RcxOvI
cbRlU1Y1qT+a8ScMwmw35czznTRAKJiDtBWO6/hVXutj0husuNUJCxvDG3WX19TorGUps70g1qAO
FDAfQauuEQ62194N0Fw6Yfc8quaj2BNMmE0n3oZquKR0rL8wtLW7sRgjYsJjNqFye0W/4DvBLMjW
2+LdMgv77LUZCU2z3jQdRmVLpaWElaTHB29UAA6YmYNcz17IUFL03OImj6JJeQ0y7FnyzJhEvrOH
VC8/VcxDG4seBXvSV9nkj0RxhLCcrVVFwTA0U2AUSM43M2+Uc6WheLE0TIqsOd1lwgJka1tm/dok
GRFxwpy9GKwayqz/kXWCnWqlkS/PSm9ZJu2wynoP+0PC5MG/b48y1tKjl4RGMp7F+QWrt/enixHG
gQCLDvpQvjBS26txbPKlqz6iCZNZFGBkfQI4gmKC7FnRLZqLkVGc6+sgibKbPMrTNrsNTrOL+mha
SEECbQ0gCoVIlo5MluvaWDvLMSehZ9G4oXYiumIviwSyNtDYIRoFU9vjfJq2dZuwnJrvGSGEedAi
5Yc9RwY4CiASs/rJ8l4hfTEipkshHN6fFb2GRnPIsTp7R83SvI+m4S2evyilFJor2bTV1dQ5Kd0E
iiFvgYXYmHjYe+XNgwzF2UA2fFS6+qfZ9MyirIRRLQyaJciS2Xt6qVFsHJLiqEYztmL4Jc1Ho7os
TW+9QhfHM+OBnD1eDOIVd38ec5ImFoC5yrPjAm3N5ipgbFlr1wmR71hZtGVLuqvqcFo+QQF1pmSE
IJXvbtyrSws171p2gmsR8fiHgjrFXD+R/vja1vxTh946alg1Vwkcj2exibiry1gF5l56VQmAqfYD
1lvSOz9Kin23IlYQmULOzNW6OzPy+uxdZl0Lj9YiY/d4lgIXqzE8ROVMtH6UjdsiydOlpCvoJr0i
1Ewa9WKHvSKWp6s8wig07nVV2IvMLX93otO/qGOsn9kd/aZZGp6ef6+6fFB06nYRPZeX0SN9hK6d
+XPt1M3v599Nzb9Os9NDpB3bAbWnjEFJxrWtfm0JN93JrCN2IykQ7Y5V6dyIQn8Kc37OSVVbBjDg
piv50ZoscpcaftYToOj5aNbl9NPoLJ8s1NpVliR2/Y5LtThDD6hw34dUK1uCWRh13t3BtldxFbWr
OA3BlguUy/xNG6C25XAljnMdQFm5PDuGVoZYkw3RKfADjX57qZ3yThmOUfEZeeZr5hkdrld2v4qf
t18pcsw1T0L2WnqL1MXN0j08cyq9sK8OaEa2hQxNSXkun+0l6CTLqC7zHVT4+iSP/GKsT8F8bZqv
+f74n3dj11s+Oy4YHwnlnX8nN8az2kW0Sgk9BJstil1r6Pqlp2W5TorSZp4S/tKrFYJvjeEhMiiL
uvtoYHrfEwb4ZaPQPG1BJBqpz/gjn4HAH06avIlakeMzjy32DZ5jXBx19LYBcQZEq2XiYgIXOVGz
XLaY+rErJzVDitw7HDJoHqdwNKpT8c9R3unqvvX6bVa8SrYmAdjDw9de61n/VA+NPJHvOF1P6tSU
lzsly9ItjGKdGZo8Egys9TXI/R6p4tyiMUUfv1iJkm2DsRzWolQJG+gIt4CFbWwxmnZvoVp2y8CG
uCXfbdwhWxT+VJ+nLGvfIoFDJAmcm9dUJlJCcndMOv7LSGG5oCT4aOAs/1b90HzjjuVuU7AJa43O
Xq/rprXapy4Gr/aRJaN1UpnLNyLZOHqDGI8DElAUAoXNNck2Lk3Cxt1pLLFee50yrd2UV3lW92pP
mjAQwCH9/CskUTwaF2EVfCZzkakoYhQoql5QsQzfaxhe737sipWlmeGl8goMTklPhlnlgcfo6tcY
uAL6Y8P5BP+xrIbe+xXE7nbQkS7M0r8UrqqzmNLyZBhdsgF5/TP3TBwxfkU25lyHHGJ2X4pRGusi
gqIlivSn/JfD/M9Hvf7+1K+EY44mr5iT1hSSxFa+xfJPmQwSfuYXpwmC81jiwLQGLzp0VajfdFPb
UIaiIeek09XqA3FRSusL64XxINOFgHQbVedd5HgZpqW1Iq0Lv0vqgalP+duCmRd3ibFMaorawJ+W
bQy2Kh8GZeX2bBJ8/MUPryVfyKZtuIC4hoqzXo3KEN8sjwAoRyffLK5irKylhvxHpLZPSjXDhY6+
/XnDP29sbR0TN30ZGeQXETui+OzEKQCprBnODaJvNttR+EW0E95UxE0/UUgQrO77p14p7RWxVBMx
5SkNmnm+qWPlVoZN9+I2PXC3Jsjn6aKAGeg3K0nMKEf7mqZV/JDXk/k6ZPpun/mavU7ccGLlT8IL
smXxMIr8XhPSB1/Ox39BPG+jpWvZCQ29nB5qrj37ommG519uqp+boJwH54SHsD3WWfbm4M89/n0B
/Pjfp/KNMTfihZmik8w8sIrSH1N3sDVREo8QGao/VXerx19BvAa1PmSDuzFzw2WIOpKZMacQqnNL
zyP8c5gfzGXXIxaVg6scZvu7bU4dUyF2FEPUwYZ4FgoZ87M/Syd3CMyyRaCDUSKyZU5axxUMkQY/
iqV3Zzl4/D2V76JT/fOuPmYJmvqA/i7A25DE3vfWK9JLVeBz07zOf8eeFu+7Atq8fLcjt26tEEAt
k4WUvNV2TdlKsa0vMEiQ3BW4+LH9xjyZuVlftSL/PRkIZtoIxhkF7Ggp6x1/yxwmk8XCqEkkcUoS
GCkCQV/QU/Wl1eZNOeU1eYbP/gmsl2eU83YujQstak9Sc87PE+zLKsXJQWjGUXe75BkhLkzqq74y
3OV1Wm34cXLVPurgDalhZeULu/+rBPiG9TAeINWrSwnwjWqa/JFdr0RjoXXKsPU+03pGfuDJ8JoL
TxC9Db9tV53m+dvEdXFN4v1C6VujX2IkITGzujlCw2meCGXhVEplNet+JFpTrqZig+TwsiTN/Ami
MFsmkCK7B6jj94Ptmwu/hPiZjm22zymm8piDHCtG78T4Fty1mXArjOxVEMlycFCIH+QRQVoEz4xX
1DI0mmcxDSBZsfAYAS8aOLJrUxC1nPCLPYRVHrP5MRwa52udJ9Gt0FMHFZVPBEGeHYsgbZZtZFcn
Q0stQEBO/h6Wg7MJca5tZJdDybt06acdXUw903ZZFNZbJwCEFiM3WGi0piWc4470uKOLVtLiFsws
cjXTOmGzZ3fr8YEU3tGaq97yVL4Qwrmw32Jq46Z5hvL55ykx8ddswCrkmJOt73mhqKzZC3FwcyYW
pRmI0ZIzkxc7ySUDM3aMs5KwpgDlYsrimGTEM4nyB8sUPyT/x6i7cFGFBEQRZfBR92X6g43+d1Oh
Rve81f8sYSoKht68r5EsU2GX2Q4aUbeIW/PH/+9d+B/OBVdAiVR13YWrYar/wv+isFKo21FbqbN7
qIT59m+LOAQriDskusnSOkAKsj7QDi89taIIw4ZW9g1kB+FfvQRC4icyeWYoUhU4rC2FR3utr4Nd
UuW/i9nk8rR6ztefurMhOlU0bw6FzAwh4/lYDyzkOorxl56IT+LOH3nF3YVVejjINHB6qM66sBmc
W/DUDzzM48GMXPaFRtg9mqa8KYN5mHAlnUt9Gg5ss7Zyh+FkhkPbVRrQs5AQwQHV4VLOAbWgbVB0
xHW1NZQjl8G90kNkSHgyv2Rjs7FrBzzLMNCVRux7eZJWSm9Ch++xZCzNnCh0k3qSVWnVi+13/fb/
/8SE+m+ziatyTWi2oakWiNR/Yz3VKodDaxHlrFAj2aI3xBzhReLokZtFDkZJ9lE2TXjNiBf1SxUx
3uRqe+neIxDO31cj0UepdShr7aXsC+OL6MLkEhftpzzrMhFfFKf/zCLvgcIx/1qr+6kDWUShZh+X
1fgjb+33OuqLm49q4xiyqqPJT64oAvEQ80+1CBLdwbiK7mIqh+8KUVqrsPHVQzkToauB+raibxBA
OSTcxQO5btW4trvodSSN+qQa/dPrX2s2W9W6xj3raMWVHA6E5+hjakc391L01jRgVrBRlkuvMOwZ
fUCBY/JmwQBQm6jPHlGnhEsdBydRbFH20GIzxsNkNC+dQvR21RUdq1VUyzF2iLOJB32B4Kq+pA2B
Ulo+sdD97sFXfZUYDDXCYUPS0uusOqJxiu5HorSY235AlS3u6KXJ+cYTe0+VQd9UVRseC8eNdmBe
tVNnetYh0/S7lpbZDQyKcZ5Ax81Ig7Mn9cciy0nu6mmEyWmtgvV4FEGAZhG3d9YP3inSrepEV2Uu
lNYEIwmCzULNTG9S3ZUOIGpjMcTUlIJwiVBk3rAE+Zn1A8PYzIlMzdgF+m/QeDD9ik5orG9aZVJe
ssbd2IY67HXExOuwswG56CnNlbZrabhYhnfsLS9mc8tfQYG7fs70Xt0+j9RZOJjp6NXdKI93bulW
21S4pDg28XiuUuebSzLoWZ2SelhY6GDPz3O3yY5QalfyknzRn1+CvgHQKAm+dDGrcNgOZTcconT8
PTe0jiS+qy8W6fHyY8ny1tzkc2ak3/fByg8M/Z6r7FIGx/x8VnrAPrKFrlssJQNZGTmZJ0krlF9e
Eb0FTim+TjF40Tj2g71F8+I8ac2bjcT3p1KgnCIwKFzo+aLAxB0u6j5YA9Lvfnk6k75DgCfCKYwB
btS9V4pSLjOVQn9cOt/GOAqPZlSH9Fs40snVrUPPBg6CyEbCDiUA0cltHzPEnKJYFm631RPrqxla
0y4A7wIknWjFLWtQCteZiQimE6W/HPIhnd1zIQlymgmRaALB0DE47vCTAbWY67fyVHRWt+qyySfG
THwVpUuNuXXGRW+M7l5V034tENGuh5xgh7CNzrJiJl/0zNPWhRq6tL/TL9KnODaHohqST0LXXc+I
juy1g3sxNgje3JYMSjlU6rX6zU4sY0WapnlUbcrJRZZ+NQ21obtBjXusGgHbs921plGh7Qp/yJZp
bVNyhd52UZUyv9V+/H+EndeS28iyRb8IEfAovNJ7tncviJYZeO/x9XehqLkyJ0LzcBgAu6WjIYFC
Vubeay9HWM+sMRZ5d6NPoVugfeqc8tmzvWpjRZM4EFYJZU70GjcqExkGXedBTYvt0OsTcqvIxd3u
1wfpQErrdp/Db3nsK0ou3a2CloSJfI8sNkJpW5GoSrWr2deOoLOdJIzJl1QJ3qsQ13Efd3cUIKiO
mwax/3zktzBVW6VxSOtpHkzb6K+SVegJ8kFytcPmhJw+xU23pRfvHoJkAC9ixoK0mTx4Kohh4ftE
3HZrtynxUJ1quuFZMSZfwooVj/ayde1yVBPaFD9oML6I9kGiIkvupuf2l6d9T07QbW/uj8QQy+0f
HYPZDDsxTaDTtvRrnEw9LcedORTJiXjrfQY9GpEewi/geNPpIlmcmmP7P2K1iK+cVnK6YOcUL1oz
lmd5bTmM2hetmSDxS7O1Dff7yPbku8wXU+tawbovd+1jPX+UiY6QBVCSz0ULYNa9xF7JNAJuR4F7
b0vUmrGoJ5K2RN1/mGJZV1n+DY6Wv0yHFuVvkpq7iLXnVh8ZDfmzFCUBIBwUGnwtWMfmUYt8QTVI
X6ZlhkMsar9o80S9NlETXxnxYfaQU6sRceyc8h3MK2fBXO7g++W7r7bNPlDEF2mtlXtxWfW3rkYT
GsDnJvIK4m39zN1GKaNXxQzxqym0GuAZx/9hK9VU4zeQtQNZQ6iW6pi4SoVp2Nb8819c5A4DkbFv
g3IbIMFcd7NrczAy+2Sm9od8/EWVh68n0xAM/UikVNWF1+vjTipr2nHkyxNTv9FpRpUioeWtCrPf
Wfb0QyBSV4q19C0m8AOt2dUUBvTk8mxCE87RNL/nI8OCDTem0I0r59Kz5yvnz84QeXUtE4JhZeVk
lF+tOngbvLJ4V0yPVGt0C3EIXYHHIcaCCGTQvNdB1Phv25xbA19jUw5LNSd9jIZp8W4YCPsQSY0r
1KsFKY6WcaHzQGOVRvU91cwFK1ygLSxsBSuFqT5zMvcsIO4sJqROC/R346ZwSnHJ5pcxO8Pt/4zK
cuOUdXFKolI93rptQ9hae5lik7YRFgPweRu1ZmZtaYm2lNKBUh9Xt2072EVYvB74UCPKeH4w5oqY
yhJHRmLufDYJgOmESTqLWEo3g97ULii1VlogHqN6HJ98nryrsqJo9KLKOUzp7KEwieHSpzxcSbSZ
FCMjVk/Xf68Z8eX+76VkOirtZF3HDeho4vdLKdJpVoB/gTieBC1BproPjtnhE+zG4kG+AEL7R6GV
MgePhItGUcGZECgU+hkoQHbD58hyDLLZtYXvBwf/6IAQuMhSvjOVZC3Xer3umk3dNJ9TGRSXOCE1
FnnoScJmGd5BwFLIV6IJKha3IFt0RR2AEmwepiPItRf4dluU1GzxJnq5lZEtZa0kPbTySIeIsIQf
AscAnk9eEnzj9z7Q//koGlvjHUrPxhyq7haiNmgjcsIqfItmOUbgNua5rMVez/rqtpClTUGqt0CM
kSW0GSdYrBu6EW9ylSP1gkiNngna/JbWq8YmQyELH9joz30WMK3Q7DvhJOEy0/3sQiUdrjwDAKRs
1hk0UU+DZ4oFVEZowXM6ZWWQPes55ZM8ky8qbV+lHB79xK4XWap5W4WB4ypjn/yY9TTib4MgA4cZ
i2Q3y7Tcc5h6zgr8ffxa5sMbS5cAXK94a+wbV7d1xBtt2nSVj0N+HYWo952OvEPpsy+hqNKz3xTq
Vh7JIq7PdyHdSMopELoiUJ/UyRB3DuJsHtb1Jg9xXA8w9y7GBBU+NOK5SUQYkZep+Fp9s93IUzxY
O5yjZyxpzpeasOqozOPT369lY/bS/5pB4eqWqUIcUg2VzB/2rb9fyn0wI7GKMT9gXbqLghHRn6Xp
RA21Om0MI7rmEyZJh4DiRZBa9a6ebYTyxZhbRX3iY0Xwuwj6THtR5omTfOntdjjbRdtsjbay91Vv
wk/RbGUTEbN1sFPzIVeG6cKcaY3xm1F1QJTdvr3RKoES3CHS6bfBpChYtdEG/jy9tdkn5HF//yR0
db5rf/socPnprkk/UndQD9h/bN4rvTdaJ/bYNRdFxCBpPCIfGD+0sLBXXVHgObBb567Mkid/8Dap
UpRH+YisMH+vbh0HI0mcc1fUq35sEKvZbH8Z8SZP+bRUwwzjbaT2d/Io1gJqfI+1UTP9EDQqD3W9
ShpwOdi/Aj90z5ilGLGoWf3ojIhVoDmwYAYWMZptYNGzRPtyio1xgyS23OU8EtZIfwU4i5wwiHGa
Xm9538XMw/d0vkXQdCKM24s1jz3kQE0eCSV5yDTED6bX3TWutxpNQHsSXzSfNaJWH6RRbD5jCroV
kbUdRE/HbtYCIGzksdmRCO14dF9NkinHIL+UiZ4TSBkvUlJrL7FC3zXC7ne6Ga0EG52ttNmOiFAU
zTd3Q3ghI6V4Bx22xAUGJGgeqPAxmZt5b6KnSk4EW/FN/sM6+Pnn+UznibC4DZTsEMQtU1ixdd0s
3Pt24N4xi8OJFAjyC+ySqFRNH1aUCdFO/i3yNEa2jJQ1nF5yLI2bXkupSJ36CPZgQCNf6WOxCGL2
DgvsLOmuVrWLHBQjpGJ5Bo5NnxiFOchysSFrhqrAIiACfw7M4zrWx306mNrLYMY3krRV0MaZi7Pb
2G+IJgBu4xC8Jj7E3VANvoQRo55y6pNLFJYG1iLN2UzgBe+GFMJsgI37S9R7b3U9Wo8F/f4lQqVO
eeTJveharMdK48dbf/anlkB3DUBcG882VFCUJIUoJAPslCoPSMxTbOa5hngv8qU6OPumLrzvUVLT
NcIu5Q2kwVIqFcA12jfNEenB6/2jLEkNV53lcv1LBpc/QeJ7zCvwQrGXkQuQQq/NoCHtmeSMbznh
uDahyXQkjTvZGW5IKzCdyHyY957PfqKtDN0IYXMW7Q4oQn/yTbjv0qlb5O7bSBzdw6TG/YmK01yq
jj9+qLryltFnvGu1T9mUDmvw2KONxFA2qqGcIYZJ24rCm1J9PeKSkH+hqqvfCjuI/iMmRfxeWwqM
1c4cnUZ/gNEaqV9/1JaqAnXJUJCDab3H3Rs36aphgrSSAF+cQ8GxydyLUY3+qQlteDXzwhIHPl5I
L3205ver/38/5X3ViMI9TV31BkZ2S4ykhgsLR8p2YF2Cd061nplo8ogH97PmYNlNrtjkUK4Ey4bQ
T9zUu850Cd1IpvSh69j0WeMYvfdInRa+wabBGGbtKme1Hv94P3EK494yPTwcYfbSDZrY943FJn0+
zVwlJeSLEO/u32zRkt7lDt0LkNL5PVQTBpvQpLhoFJyF2kCL6AgPRyTRhbvCy8fViIl7JfUgNxWI
rEpxmCpuuSU11fnSZ9o89p6+CSLVfz/Ah3R7R+PAMWpnMYpQgdHCf2rmN/lJMZsK9p/6X2g+uoG/
PR7YPwgelGDZDNdWafG6cz7QL/sHM/T9vJmqaEfwMqsiE7MT+4lF6DTO2aCze9bmF3kk3xto77Pv
o8FBU1DxrPcO8dBFNgVr9PVVXkbHhGZWX/v24xQRfypIjmdRRJdVIg48ugP5lD3j3tWPwBpBjtLU
CAyHfg6WmqOoxU+wIMRmndf+v0cQzo5B1YVbAoHW/sBUv2NvuHbIcKdzUhMoLswjycETNZfDvItt
ej+Pp+RRnfjTIhYpCfReuy6a1Noqdp2/ktdBA6v1aD8NWfFakkxrN0H63OWOdcR3gjypEcvRE/4l
M4sAGAfjpylpup1paIx8Rfqsdp31ZT7oGVDvJq/ArVP013pquwf4k8VdVExfCVZUToBHGTlBTtvZ
iQX5Yx6GuOpbPvbhewS3aFdrc1gz3RZvVM1HtntMo3RQhbQsF11kiacbp9GN0mOtONm2r/p6aQ+F
cax651lKA63RsBaWhs1DTmUYZCzGPNRfvcnc48UengM9Ksnm1f01mgOx+Hu18T+XE4FKjkHql4U7
08CGKOY9xi+XUz/ahBVgUD3kQxBc48JuN+RFu3xNTrOcFavxOTeU58ZVUBIi0L4xRIOCDklUterd
GFMfMWLYFH3a3rVGXi0BawRfvepriohmqTaa2I1piMdzcvNDVrkfWtWMd9ApxjvkjxqysDKTvmlW
keYU5Wn26neMJRCwa3u89ue47XAxACLA6yfog9vVtyjPV65WFIdwaPL7WpRU+qWv7IJK67cR0vDB
ph/hFWyV89F4xBVQPQxgvS/OYLR4yHF9x2McrorM7/eda0IXZZK2HdQxWCZp8mo2RbYhMOsf1i6L
O4BrUIVLuNNEWS8LIexFOio8hGd54TiOxXlK2iuDt30x2eqzGK3sgFsSHqIPGXF+n6Afq1LMrxS5
8163+YYb9FIbjfsoHD5KpOskhMSGDq+EMn/RFzjdDI0J4WyZjGm1fxEVVUCgKu+0FlJEuQSYCaWr
l34STsemwn5NOp44hwVMpJuayArIc7ohMIRKGG0eNClV2tdGNvRKvfsG3Xj4j2eQ9cf6BBeP3bxq
W6pBDcb69Ac1y6+g9MDhbg8GO/bmMVK07lGthXUEiJyj7O6wklXWGrRNSxDMbIiU56SO0Go0kLIa
N4O4s9ajXlzjOt5UWi2OZI3QIej8euV52ZcgD/KnbBg+RriF39EhoGtSh6+OTtxHN6dmNWO85pZG
DKsW3WOfaj5ARXTTTNnBYKQfFKsIC60ZoKbSWR6M+AFKsPJsd/VKSi28Js4poOGw4Hgrk61szVUj
yJMuVrgwuRf7ynB3cgQTEP2IVoXqRp4mKIKu5evf71X5yf3cGJB9ptsCy6qmuY7OB2z88XS3KE1c
E+nY4daFiytLX5bIsV99MnLdfDamMiJHwNR+3PaWMWGGfoFIS0SjPZu9fhyZhXVP6uRrIQWkZWLE
FKPIVhTrH9FVycEKdAQCJktRACVnPd9Pud01AZty9ccRrvClH6jxKlBzOz63A6kreOfCNSwq9cMa
vEUzT0KTIEeJXYry2nSJc9TMatmw6i4UGwH9csonvNFAUQbLgOphGif5EpiBefJ036FV4JJvGQGZ
9ft5Q28nT6mdDfNoHCT0MKpnaDFnKfupVEJF0jDhoU/LRmOEcBx8rE5MrIvFJAASVqMT3xdTL3a6
ngU7KLzNLsf8yqAQCY58KbrkH8sU3b5X6hxxaFrsJJd3aByPPrT6Uim5fwoSUhwLpuAb1YepkTcx
4wmrUY5OXLyo9NzXqVsbL2ms7HorK7FoUfvYDhMaq+KqsbQC8pWueae2qoIV9An38+9Xiqb/uZ22
NGa/whK2atP70/4cAHeK6NqxsaNt2kVsEunBdUQmM8CMi3HrBUn/lpl6uGTq5SHUqxjju2gJipJ8
VqSki/np92jSfljkXex+s4pDOxfleJqChQXL+xqZ1tdBgR43IiL8LEDHyvuwD4cHYLD5W1u7Deog
ENZwZa5+NH5ha8NgPLNeA+AgT60FpsISFqp/U8BdIYg49+xpaVloGL1ZGqExk8RlCO8UIad7VULm
hqDQrX6Rc5tsSTgOVmlQZGcyjy+xMEok2xruvtgA/zIX51HgX/PQWo+1yM7j3KShVYcOjkfpQZ4G
9YBuDBHWWp4OKhy8iaDuhZ8xKr513ZUA+mjfl9Rz4feMiLnHzsDyXE75LglYnaj11XXpYl7aNIFG
gnTKIFk3ZtUvpK6NrXvxTiJJqzaxFpXbOESaiP7M9GNPfVI9KpH7makJ49R/DzLizRUu+Q0DY5Pk
+pmDV4XJsK67+DFmkHbTiUxpfwcip3zW4knfkV/I1DVspjdSyFZa6sdoJEbQ14hi11Mbhge8X+6z
7qFJnquYXqdkdC33gY28e/Is30asAcMKMW393NFNoY5RG8y9E2Bnw/8KCALqEJfvfWFnAKWqPNzX
KflGf79wnT97HxbPDcdWVcuGSa0L2Sb6pRppqqo2FIR/2wFy6E6qFsbECVe9GjgbeQq1w9rZqNDe
3VJv93VbmsuG/dq1ytE7tK3ubuDDfjOqMlhLr0hY5Drc/13qqpQfNcF3Mo2xHlMy70bEDOjswZ5B
AINKwp52crt1WSflmzPZ/ra1gzMBw9aZaTu0Ja/W7+GIuSvkUvp9Hs6KgDlZT4VTFA3fSfmxP24b
an3K7CcH3kpVuMNba1ak7rXNiaFH/6QNZr0ajH7Y22FsYmIeLqodBWclh5NkjGgOGZ2/9URwbSLb
abYBrTrmwUG2k3o+syuoejN1W6jkpqHnW8tmFJqPASIsp1K2Mmbgg3viiUgCFfd1k95LBal8EcA+
NuAsQxIdUJUSFqr8xzf5P1tRvkld1x2dWFk+Htf542FVBYOhMtHLf2hgckE9b8zPFdR/yiFv02qZ
c7Oc/WLotn7cN+ccm8KPoxxMcv788+c/j+Rv+oP1YIhEZ1tYrGIlEO9aS91ZtMDWPEbBp1YE1lIC
CBJPe9OUul2hx2EI54dHbfYeFiZ8e1KNh4uGluCc58S/4JBaqJ2lQskkWsbQ/eCkFVF+IjVKcCkp
/S5OjXSFu284y1ax5guxvck2LSPGGD3r5Wk7kNyRxC9YjFE8N9rnkMFAIX1VnBPNFExnefiIzKvu
MoCKS5276DyK8i2cvUdxHKEXncpkJ0M4fiiIJ/p38seQedA96v5VoRmz6nUmmkoRoCizCu0+8b3s
2KMzXddWGH4x2cVWuKgVE0Ify9c+y5vs7e/3q0Sg/ixJhI1TUCLiTeQrzMv+LPbSNPEwvagTMD72
wKCWwoX0gflh+1CbDslZ0pIxDbhgVGzYZROBQycE5cF2mezbhQKeMFL2lj4xDJIkb8AXdC3CBn+a
7wCPEv4DPHZm/zxN51VcLtaMq5+dIo8ut4UdpkvX9fdlpTrXwHD+0ZlpPdDTf8rs2jpkfkcWlhiX
oNI5E860/+OIOlrdZ6k7A9ErDK9zR6guUd5pdmZs0zi9yLKOkOSQ2wb/C5sp6xHjmrFT8Rku8mPp
2NnVs7r68PdPGELsb/v9+SN2XKQvlsnF4RAX+Gc7GPF9EdSRs3UDx79gUoeMHvriRSqsuqSwVmUX
iyV7MSj7KIdUMCItG4VkqeutxmhwgJRhKLNhJo2uvgyPxEKh7GpHEU9TrswiZfQ7jF/2WR9sYPkU
S9ksMANP34594qxy0VrjwsJThQNFD1Vrx+zRX5jgDjYMMDLK0JYwR78od/rsslFY1i5+XTHVDmnD
sVNnM4DHhc+NTxZisb7R/UJbtyqBDR3TjFUye3Cj+UUe/XyphV0yTC/UdW/33sr1KfB16llmKsze
T78cpmgpuVUJzkMAdE+XJF77lrq+hbw6o7l0ZscMwFr4ypQoQ0EKn9Ob7omJZbwQOZO7HsD4fd0y
dJKrhJl531GoWw9RN9RsNYnijOGVLW59kLHGtNgNYMNwPZprSRqVp0rEaaTVcPmFX+7kXLVF0b6M
29ZdS0mPZxUxMQpz8g+joQR4RjJdPTt5kH2ZpLbHa+FmD77TYXEkLxDUoVsdK1uv+BeQpu0RUBxX
Ov2rwWzPWkk+h8NAlQTu0L0LszFm+MWcLxmADfrAWv/4YTrXAD//VO/7PIkm+z4ZqhdqNI/EjyA6
UvBWJLFGxBDFnXP89cjKVtPUp/TU5H9DMhUa9ywmJv456omFHOdGpefGGpM6wV8gMPjdqLOtkwJ4
YquXwILNpvYfaWS9uLfwMLUEfce/q+ijT2uElk8jzzxJQ2KFa+Z6+yLzluJkCMYBNU9Sb/NQDKQa
1vUWksmPo1xN9oGV7bvBIObSj4ZzD+53a8xHw/we3OPTSD7FRl6OmQAxMQ3lgDhx5JLRygteAHVW
HBV4y7Cpwij7MdqsVd89KqYzM1Vm62YkLOh3Pk0r33oau0l9gPIWbYyhz7CaGTEqR1GtvLRwtint
7O0J10D/wX5IXxvEpP1M/ogc+4MxFT4/N0T4R5e2zqcXfXb2R4Y+bVxhXdNCb+9Vw9rJKWb+21nE
WOG+ip2dFSE7oTP3zOy1PoaeUAny4rlUd3BylA8BMGCXQucIlhEbhIU8H0v9k2I+ZRfsbZQ2N/9R
ATgFPVOTRET5UXameGwhOCn7ac9sqlnfvrSKTcKS8lI71fNLNYTlJqtq1DPzac6Ks+U61NhQTM+d
ZUb4PqPoFAT/tDoSALmcVBbTjlvaihp0K7eCVyXRWF4UgLcpyUnDu7iX7ze4sVg0lH4jh+qMxlcp
A/sbyNRvmff2btbg2a/0baiI6EwAxhIJfKtfrbyzzrm+9GfPSzR67sZGhfLDaoHAGR1aOyxbWqLL
unTiR32aICXCxbttBLiChsPYAC8ZlcQ/SJVLGlqLsOi7XW86XN7g3mEvKf6jOsSIFVMRbeQHN7jO
001RqnQM4BQfxlqm1uVZIX4LeWl2zRsIy3SW1M1PNf9AbAAexXRT2/Z4ovYvF/JquM0uzHBi09Ne
f2aclaov1l2lg3b32mLrQINbyA9JahCo965oY+tT17s+kfUluXMzhTxSybyqs8rfJFr9Q5nMp3WC
k9ouetZLGqvWh+xpsiXkYdB77633fmtrBnzge/msJDAHDgt24L0QrDgqkXzM2zpaVyi2nv1yUBaR
4Y2whx/9GcyPSnc4q+RMr0Kzs1Z1VGhQ9zc/ubNSIh1ryX+0O63fFRMMSDTHAdKLJ5nRKgOIuXn1
y/6C6brvobFTDi7z8HUPAqemkP46Hxiefjuwoip9NdviU5BQAvGmu1ByTfvWL8ylqQXJycoo22au
ZpkV1T4KoJ/TETsJk0mjPUdnjQUzpNZ2v9/0XxV5tpbaVeDHsPCMLmV3DAHcstrqUY4uFSZfrNzV
Y+WkGKvYgy2aYnzp9Wj4Uv17ECvdS1CqcOMiOjEyzsOf1Q91PG0Sp69P8i350jE3vJa8D5+0PqFU
9f+jureE+kdV4mp8mI6JkMyhKOH49w8S5aGXRMy3jlE1/CD7kxh3Ar6xkMMmFnD2rX5SApxsrQL6
hDeFm8GoNIAorg6YBvgeSwRJa9mmCi2bzXGm3AcosVGGKnuw9949ugTvPpswihBXSDLG/J588U0W
TxJVDhUTLx4ENvEVQHTWZZoPL0TZnuxoWGtNU1zl89QZo6dpPisUp1zmpuMuNFlCWHok6CyTZD7X
EqIxwhMN/37O15OZgSzc7zfISVxY6n06YuOwM8e671yt3YVFUW4zcjfJB4+OBPKVl2kokDf5bgzY
r+FnpPXo2LB+ChLsYDQXES7pG68fONNKU63gXurAAt+NVs6MO8r2UlQ9TExOEAM8T8I9lE2c7JOp
pAU3j+2EWnzWlpY9NA0jDjQ4z1IJkTVxfIFzv2xsZRkHrNpon5VlIxVOse6vKnk0/9RInS8iD0Ag
8vbtF+ZfNc0aUVdklFd2zhtNS9vPyqmrZZZkYFgIc946Tb9nV9HelSDo5SfceWm2yMGngItMLzjs
22/zwURW4FZR7Ww7dTnfMya/rVSF8pC5CpIlgR4K5mdA/VtlbNd29o9+ID+QvsdodUsWhzOGkBLG
ftcQAM8I0DKJ4ZzBx0NsHC26+1qHmD/IrDmIKCX1eKVFxtFUp+8YpupVmsf/DEOwd3rla6bTKkig
fA6W8zG1ZUZoUysw7LtrHtXrpEg/pxDztKWuFL3AW17pLzqwFtqfDBXZQVgzrEj56mtavcnm1OjU
Dr61UbMoSqQzWje6B25dZVHNWisj3DA135r1wN8IqXbs9XBb5agYmTlXa7OK+a8nfrPz2q2D9m+d
N3YLXVc99PTUFt2QxisHxEezKWyd3kuZPPdMC8KsPOxiH7E4bWmrjo4qF9kSVUC2Fg5ZvfQPtHLb
gA0sfH/D3MWaiT9Ujf0zD1V1FbdVdgKKwXXgQvUWRH+XCaoEViBEIONpjgZfxHXtP2DYga9OWmw4
jYcxLR68LPU3/VSf6pIaePBzfW9Ze01U7smhUUsFHZl0L5DDClTdbZwNByXNnmxbBwniQ2U2ezp8
YclJ263tKBtWcFwXWhprC9JO93gC3kpLLVlbp1MBZ4gIhB3M/2+TGRKkrX6Y2h2mwXihQ/PuAEyn
To0fYuy3s8ilzVyu9KhtdsIjkqiaJbjO9Mhkk3zZgPy1TjP3KMRx1vpQYUnfadn8WIcxK2FT2PpZ
y5RvsC7vbP6eEfzzlcHjOUntoxMRoQto7FR23M9NRnpbr2R8fjhTaOkcXSXUl1pFVi6L/xaDiLWY
owOgOWFcHNx4KQYEgwr3LY/482jjoej19eSm93X2j8pMxGNsGHb6+zTG9nqoQIYE2ZNrZibOUaPe
sfcmxavJpx2y0ROTnFepUZMtCNmMaLAnGZWy0wqCwWVfpI7HS1r1X8NqdO9ioSabQkwqcVlq9xhl
/aEPFUD+bdysabOStxIhnMpH19g5XfM8aoBOAi8v7pu+eXGz/pJog3/4qfCcaH8e64nxoMp8PZjX
+B7OwBYlGojKS9al2aqZQAgnJTB7SMTGR8qQU08mgg4aLJyvscYUJ+E+w9zakZTq8ZUNfFzpWHLn
Yzvjf2P3iNqHaD6PVID2Afz+Bcz/0rNfojah10KX2k9WGWuFUO/C8KNgFoMDE/jkqQaOFxTfmSf0
4HDN7Krau1rsfPjCKFMWqboZBoyJ4SLxIYraFEtnxX00vUUSvvWtWJZ+uzDVYaEjekvWIgaYPmFC
dLjyDjRm0+qgIUrF4Q+TQsFZ/QKjke6h+orf7kvGwnMV8YP0ebZtpi1LVAzLqlAeXHysR6+1TpqH
64xKaalEdnLUstmNYJyM5KAObBcm1JDHbMj6ZW+m3/3WcldkpQRXDbhhpn0YPSaool70EUm6OgIJ
VFj0NgLm7qh7utfKb6Cq6N5Dh7I1EEzOfSyNh7h7FxYWtFZ4T1XtpWtFtV5HTUVAnpMklXT0fePy
nLQKgCzhHLn71H0YgNOpXI1bYsp5SKiGtvIra+eBUzq2GkknE8vIWNTJfrDBzWVzKtQ0cKUHwLWD
Kj/bo3nVaZLcI1hbtPHXnBhspVy7NMYccyQrCNfcIqnSYNOC4B2rvR8z+ca69Rm7r42Xq0AFm68M
JZB+d4l7J/c+ZUC8seA5HHfLvg2x0+h1sROFWuKNGna2HQcn1XPeJBYGPhjOG5HqS1DONsa9LttN
sUv5hsV/HfV69pDmBUCMqVYXXUrsrd367kYYeA9yi0yOGmHMxsod42KQ0rLBLT5TuXhP/hTDUL7S
DTBd596InpiKnBSXwsi1s/LiSL08sxOm93WIvDWs+1fIOLgMCU+XsurbH2Vi1O40rXQFCGKeDLQZ
IFX4a7d26RaWACam2c5qFmO1ILHcm6W1+GswVmVtNC51PEprqigVjio4fbsKjdemVsaNmwpzE85W
Lb4yYyMDycdW86EPW9Ommvs5pCME0IcjTECSlWIDyKV9ZG2tIUTMEjY3SW0OuY2eC6d5TNy6wV5x
LW14Zo/5ssrJVNczes/S8fL3Jpim/dkEo7nOuIOhp2sLy8Co8nu5qVMF2ypX2bGxMPnI7YMQjb2K
afstST8Mfsi/Ze2Ou3NXs9y/VI36juWCXBR3nDY9U+Jz7/arBMTQY6c2j9nkKDvLsongZCE9t6LH
WNEH0btVW6s26rKXodDOsqFZGvk3LXiQxUvQ98bSBXSMMEB1jyBY40WYAt0k48d7THWCR4pCd/dD
7Vo7J24P0TBSUfpqPpJqqzw1AzcRHcTPwCp8erejIEZcnTYOjaNVCjuGdYk2VlFn7k7uJ7iUx5Xv
uF/7CXaHkXTT46Bq4SqvecL16QoSefmqOPQr+9SJz0FrGq9Tvg/K0rkkYVfDFyDxYp5+J2UULeNO
8Pl02X08OOrGwoO96mcbQo8IDy3wuS6H7U0NixIfeeM0bv0s2+qk9Z1lx6JKSvoFLdM/I8cpxFNl
4xJNsgLYUCJvqZpz6zeQRjpRk1oUtscxDMQqmxkvUKYLB/91olJIRZSyAJ7glQcnKV4UrR9fnfYZ
lUZ9uakpQUk1ZwQQ2XUYw6OEFAiAew+p1e2byQbLXtYp5IXBfEiSfH1TPvz98jOEPouqfu1zI91h
iGGotm6w81HFH9df3Qxj07aKv69tyHQaJtYnhH9i01YlkQKJ4T6FTu3uQQ/BUZl/iqx9PPup9yl/
iHTfvi/b+PYn5S/UPPQnhAgbS0PGJd+a8oKAC9vAr8Nf6LgZHXGzdg/yhwR9IASB8b+VP/35/y5/
2hSauzc7eN+tsJLd1LfuMiji/iFxduOgZY/ypQIiteoIvNnIUyhqtEL8YpeoQX77Db0V8bLQnR9/
qtDH6RRX3tvPv6PvkgSsTJUeUeTkj/QZIuJQch4C8//NgNcMhGl2cVr7MdTL+CznFqaCqrpUAS5l
GKBRgRTmo2ZP9oq5vLnuUkWjb+U6xz7I9J0xH7FH13ZMicRRRde8M7tobzcaTkuGEAlti9reBq2l
LdvZeha0uoJTVxQ7rVKh0JaqTlCzSo8LFT2pYnCaUL+C/Sg1977ronbfzrpwl3/bwg4jQjPnU5QI
y67OlTez/7Qcr/8UUW2s/MwxEVFU4yEvnZfS8+vjL0hEvQbje/XnDEUdRv5CCl0C3dmVdqatUkbS
r7XSU1IhUkFLuWq7fPwSwmZYJgQWLnIvMCjj4RJzV7PFqjJSdPH54/Qq3HwrZd1pU2MzI43wNLr6
Ok19OKaJe2h5fH+oXZstHcbyxNV0LrZ2B+46cIp1Jw7CCZEgA2oKV7UX2Ghd65fM7smaVQk98jPv
1yOl6//nvV9+b27o1VChxibLnsOUX+1ps920BbYdHmu7jle5SfBd4mPFpUfV4+KwaGLSYI/PrHzW
uhrQikpDExZeLuWcOfIA0nqhMmC7n/qgOxNbVN7GdnpBlzex7bccwe9KrrpNIvaK2vOlZmO5vzUM
gVZRPVvpstCs8pQbLIOGj+MCzbGq+J8RGiF2jeGm/T+qznM5Tm7d1ldEFXECf2k6K7Ry+EPJsk2Y
hEkOV78fWt77O2fVKpUs25+lbmC+YYxnZKbxw5K97pCZI7zz+kbnHw/8spmZ8h9br+9+utkxnjXM
0XXH9WAi+p+UdiwZ+lObNr8rAgPMewJPnBU1EW2JzHDu//ssVrDfu1ofTtd4SafXkJ7rs3Wq3ZLw
HwK4GFnoN1Vb5zt88IpcnP/9mpu0u7bQv9qhtfaL7vofxCSxkGR8mvn+sUNDefcTohijzat6KAte
NZ+bdJ7P18/++6A37nTUvO7nT/z3dbHhBiGlqknMsGuddo0AS26vH9Am6CE523HoObDvOl+FTqtA
5ayBhMmQMAYnpHx/lV2iidDKN+oGdd9V1bcsRPXm91lyBGc0hfUMLJ2xLx6AHE6wU4NBnLK5/kDq
BlnDnqLT0nrdmzTLn6+rigTlySmwjwqE/NEbCqj2+fqLfHqLHSCGTN8uWja0D5kGyq1Ki2Lz321o
DTEbyPVrks73oEFIQcuEB4QNBUqGsW731zt8qpuPn4VFBmEjAP4g920q8lfXTx8WQ+UfCKxWDYqD
WI/bcUFbf7niSvuk8+6ahc0aFvCfL2FWIQ3HRxtxta5pEYrBPma683PNg9QZaCxm41Erxd/FmtNf
ciZLaY4y7SFHxXsuEghZOGH+RY1n2nKoh7pnlUiAAwbfcMBx8wytq70YUfSGuRvLBF8LgR7ur6h+
hb91b2WasxvWl1eZDA9K/PBTC7BLapQG2RptJti1a81zglPjkUQlDno58pNA6eC20Y/XXV+VQFq7
3gbXeU4+iTeJcLpyWCERV7/u7f3ozh1qcbpO7R1b23WVcm/LolU7VihJKO30348y07pqXXPyk2L5
1OB6hovT+aFjsHsYc4EYinHa7jonjG3Vh56s3aPtQ0glIezv+kmSip9PtOTfJ9ffIqc9NA2St8Zv
e4BnjroFe8/6QfbSJbNBmUHUFIxXBpFRFLug/9qeks8yh3jnlG6H71qOhDoQg5gVCUDaxAPiQrPU
NempZmrY1cK7uwpHZrBEJxwR7DkHlxaz6naNhc1ocXE+Xr0lROkAirpuwOy0ulype6VfugAxGLA3
U8OO2DFjsAGHpsblULIXOv5EPVax8I7TQIKRXmzqxrkYbiH/PR8HgwGwUWtAzrm/A4No32PWZOkT
h2V7QwTch2+Yax7B+rsOJoStVQi7/qXZBmUeg8dH0eQekntwc/+BP6Ieg/nITiqc3OlLrWGPptP4
hDxK8yzgzfz86v++7o/0nQQUMChoTPpDXjEd5vqOmqXZX3+JDyGjdc+dO5A6YstiOt/3y7btwdVL
FpN3VQ5Aj5QbfllVHOelFOH1dwtvyYgvQgJWOXJ//dkms8wv05Jsoylm3bV09nEw+zYQTlz9cdtt
vTK3xiXL4EuJ9qUsrfc8a6xj2qYsbGhjhL3kx4GwxUCtIE1xZ/V0ndfPy66y8bJDpGLUSnIvsKhm
WzWasWEpdyLN/bdd5snxOj8VPmfKBA7pnDHR1Gd87vH6/8bdpSyM+PZWSgg0HcTYAOixlLRN1O0d
JBfb64KmX39ZZz5k6gEVaDZ499c/cf3SdXtD4vC/vyDSfrlpR0MMj2WHSgRYgBY4Ud3cEUu/gHta
fsLhiHyywxVKvL0+A+tCT050XAzYNXN5Liqdokuq2+YqRDMtUz9cS4fatJrbOLoMMY0F6E+NxYMp
3KPyO3UTzYB08grQQW4n6B4Uyz03Z9vcVjyH60FQmTovXUazuyQ4AFRuxWSFxD4iFXUsknramV6z
LnSHoDWU9ulI1l41s5rTj5DwZ/lRRvZbWzVH2xjrh6t9a/2VNeEWza3aOTZOld0Kj/hJp3PIwaXe
3/6T+vpGs0N1AmcgE9thjRz3kkk8MZ5+x/ia/hqchsAoobmX2CjHI6lG6G3qnBGa7r/VOCYrN3d/
u1VxMXTfv3Oj5i/w7XpnLA0ev6pQz5MXv3a8c7/UzBSqV01/YUHch3C81b4j0o0XIrm7plgkK5a0
WzdlanH4npz2eP3PY4wIYjfTf7HSHiida3kZXP8tIaFjn8Lv24yr/UhmQNDL1h7huSQod9qKoz61
ZSDACfzW43zTknseBwVKd7Kz2q+on6GTLrX5hM8eHRFkosBRQD6vjzzjuqLQMyXDcSLi09NMk9Qp
W3y5PWkoq87h+nVWJMmpTFKXgxk+my0xyfp+IR5YavZQm1vKuun5+qNdP1yxqyk936DVxjmxkbYQ
bajdpLmJbFvPrAeUShHVM3E3UzNfMPX0mMu8Crlvl/gnZ6pfSgi9DJSLdjlJrTDZCiTycWgnK3Q6
I3v02v/NA7YXwlsoyhOZVfd6uRJ2OLLxS3Z7m6iF4Kcot1PjaF2nK1DMnyQuIVjEaYci4qo/8DAo
NrZInq6N8twxF6tmtztpk8FDRCPJReucJ63phrC2ZLa/hhMns9LOiTIPUdOx5ADZrGXgDnJN+2wN
Q9u0ThVx1KaXpSYeayr9+MzN1h1jpf/7jKYd0QtQmT0xBr+ul3Xp5/ldHU0BtBBCbVNf3jcuueJg
EIqgN9YEZEVXcZvFXYzPEtpiqrS7Sufti2Vb7iqEOsRO/H+fIWKB6YN1eN2ynkW0Em9/qJexD4NL
mQa7XHwzqP+zW7hr9/A7Xq8XnG6SxtKPhbaT5uC/kIYWViYy6jgd/66fVHYy/Y0lnT3/OzL0bLa1
MxtMUNv8J46vt+I7z8yBTyd9f7T7lhhpp1YY+qP2QkQVWwNYpT59RTUxmUN83xkbpUgySmfE4BHI
mIvZODlPA2/eYRzzXkzTeG0bKnvmvqA0XLBq4aAby4Mo++frwoujNYGKMjJZjW1WLoRDYOv26sAC
OLgY6XyXZt2/D+Bu5rus7ggQzcrT9etIXf79JkRFsj2ML6Ak+2sFayuru7HboUHaU99d1chWN9GD
m9b42EtyVxvRxCe5XpF9O8s95OZ+cy0EusW7jbE6bv7bXf8ssOEkgzfrMY/I9gsrgfUCaaO6m83+
iyZJIs9FAQRdpV4v0BKGOTm75vfgl2UAuce7XRqkaKbLTPXqUQTmTqZ14zI5WVpjh+PMfqGb2FzF
BnSF+rFW1qNp9d/X9fj1Q9LoTBlzLbju72Fvd8EPostuNB0rLM12lFfjvZkL86wlDvct2VibnvXt
Ri1gol2Svw9DZCU3TQ5T1je1Fvtnfpf+356+UDD6xhIHi9C1YmOYPdmLeqOf2UgXW7OYX388ADGP
PqN5uur+nd40iJNiDeUXFdZglfXb3nwitLO9GwtlXPoFTvbsx7fXq7Woa2/fZq22nWzMkrGTZjf4
dn4zC2YdzEIiZG2kWP68T8ZonmtHEiQYR/pDlov/h/l0lfNEaFfCn9cgiodTT40WXh8O1w+KebxG
jMe+Eh6Iqh/eu3wtIt+50Y2BhwZJHQyKKXgHGPyB0iNISsq6MQvb3UDiZh3GTLomR/owlT2nFgUt
g1Nxb8tfft/NAeR4Uuz8R/IlqkcmigcWStuurJ5Sw7/pqvlhcpW5adgsbohKfJzcZiOGyg+boj6T
YMClEffH0ahSloFi3lojZ1I/sScbb2zN10KVaqzCgaqx1wzyLkJo1Vs+dAM7RIVaB5lvikB4/s6I
+I7xbVcbs+P2tqP+qWsYtk8WfOa5u19MH54m0PSdntBXSfMww5zamb40N10/g5Yc5KGfvAkfctTf
TJJ/1ysQpXjLkz4boZHUbG2WeCUC2Yd87B3aL+0NFciDhM0dDhM5VmJUIgCV+LtydGfXz31YJz55
TJJ49YZggzi1mMHM0MvLjtYpmQGMdTiniw4NykgYvHJPo21NR6cRGBSgLTfomje6b3FujEXQIZne
JPXMVheqS8DN/FwsIFrjqv1V9eyO5GdvfiIOLlUmd2aJp9t2b7D6ET0F6yiIvcENDNvkGokIDjLc
z0kQvlbob+vrpXPXB2Xio2rVZ/oupi0OhdkWAkEVtswxjm7EX7VRDTpNfmvrBHrnzoxGVVdbv0Le
33TftYE/xOpvUM5/i5ITfPFyymbC3iYmoeQ9nhIz/fQacde2aAO4AoyxuHEsrThlUkMwtIxfjM0C
MjJRYBYuWQUOOPR8NidOqhgP3OxemAZ8j135VqXupW6dJfA4qiwjN7fSbEbo/cOI3l+/+I12ygE7
36phPsYMSSie2QEtBCEMNMr4vd2Troo/juJWHy0rNIT9CwD8U8qOPTR6YyWxPWtLAe7QW78pS+yS
yAHSMOF3sPP0qVQGcS/GK3l7Md6NtOaFrsNCVZfMMSHWMV7mLMsW4qynjMANCs1y8sl2juYuACpi
sPAxoo3mNU+5xIzf80hrU/omYiNYGBNS1GvsT5L0ds34i4BpBqNhv5QDalOvsdzN5IFUTqs1Opzu
Ao5z8uFotn1DggTkMzeAsw76Jom4d430m9y5QyOLCZFbWmxzIyEpo33yzBYuEkBNeBL1WzMuH0Ux
QphomA9EFj6JFAgMy/6G0CyO8lTvP62cFWDCiGBISXOymuHecCgEui59LGGb3nqkGUbams2BElmk
9cxO/4F4k+9ogDuxpESFjE2K/894n1L7hqifP1Qyw75x4wdbDPwgLrMv00q+W1WzSvMsUrWrYglH
1fYn1tJn3ZsVvs3u1M8MH03w38mSQzVzNX9jihu2ubzks/bHqEnYoQa6OB1U4FT0d57PhA/7Fige
1wqZkNZBPi6/u07/3dW81WR7EQ/WLsd4VQqutulp7C6zIKu+iBJ9V/W4G3T5yoP5nrCReeOmjDoK
eFgs9jdFFX36Rdses5yE0Jz4Tq5l8pM6WcIz1VNaEYQBI6UWftu3jOlFGHcgsBJnn6nm3nXzB80w
PzSxRLSD6WsvKaGrpMdPRdDtDn4cO/PZenEhkJ5lmu1F71FytVoTJqSp4Rh7idNFHiYBHsNEqGAQ
47406rVU9CZajChQi38XyZjRyALqQ2ZS2MyO7FuMivouMsv3WVT3dq9lG8G9MVhQihOJUdZEAITo
Za+6Vt5Y8XsXudsF79VmqStItIMTFEj4MDzSXYGHO1elzWE4gZZyUr4Pd2pALKb3PkHwOUrHsNHk
HWJ3clCeR9tYXjwP/Gn9x8I1uTdSkkpk0kInrAjYildWQXtJEueLVxY1SfW6LORtOWLj2mOx1UFu
b0T3hI3xifeyP4kkspEmsZwVQ/HVGSavEzv7jtl6njyM/AP9ZDywjzEeEG0fsT3P27ZLPkqlj8Gk
Wx82i6oNKTXvXcx+XRF8sNEgC4atzNlADfpt3UDlRnoD2WYxEYj0IF8VlAFUalVQekwRNJI7Qy0l
BnjGtrZPU+ew6CykKm83Gwur3qFmoiCWs2z6GCns+CTt22bM2C9FxquF4pWAs3EOyeAALDtrOx0D
za5O+oHNZJ/eyzI5gz1Dn0HUjI1X6rCwKrcjczvH7CxzDZNCYU1cfs3fJZMPUAkfECVh8usCCSAu
dIS4FW3/AAz2kBkz89FKvEeOOzCC/TLAp2/V2Fdh0qVsasi8L0ft2czMd10lOOwXYJoG+ke/QfWR
Re6zsZB4P3pxRkEwnvqBanymCR+Ior1xed0C6DIfSaS2s6PH1GPOqgNkEFVF6gleXOTN5i5ldhgo
SdyGj1ZdjPmfyYwfS33NJ66Je8z1wUCqSeB3LRZAE1b9KEdUshKEEf0KDyDeLez2WmfooddV+S1u
oSP9KzDWVpnhMCdm0BEoIZzlkUDQy6gTc8+O7LXXyuJ0x0j1uyqtC3Sj+Vbx/rGq/iotg2vHVtsW
jz8a79d0xPc2z9gDEWlsxUIwRcwQEb7UR2zq56bu861w6JUnDB28ADdeErIdcTdZSS83OjqH4KR2
Ohgl3aiJOAJ3xmvJ85WbyG+zG6/ifleRbAOnjpMQDsZHSXZqWMh2fSp6z0JGD66+prZULIMsGkGU
r8WmjS+yZw8mMwM+OQOyyMuj7UCzhn0h3nCeHCif3EOcNg/cg9jL+ynaUL/8ddv0qU+jEn1sidpi
QRfhp8a0QWd+gStH4Ei1w+hgnMQEElDhE3dzYDo2+rBtEyvuU+xgSMvyMAe6ThqJj9nFhmqXmctt
oYqPoofL4DBlKlrvwemgwnzEUdGgmaVIXFf+aTdu5YB6faTi8ejkM8holtYQENEbFQtlSf0xvlsj
u3uHzNlbObUXkke90Df7V4ZXQ7gAdgn6MkaP1BKp4JuU9vGArmxuPCtk5n6SeAxYy8VI1sTobxkH
SnIM0nxnruOmcdC2XlTi43dxUPuqIMBkYWFZl9VujLokNFVhE2oxchIY+a+OkRxbDrKZhVZ9xrzA
hqae7VQDCtQ5CBPWEieKir1uO7SSVmJtJf6lCGII/kbrPW3db7vg0rfQOT4DwGxnsXW1RPLkQvRm
KmoBZf1NC3QSbQN9KGEiSaR1FJLyfcqZVFKLM5d3Ot75ipewBucSjFb0oGf9GZMST966HY9wRCQM
ZLtM2+Mwqp1qoLMKYjbuJxtu6fqCK9t5T2wNPYuiVjPLlNXUPJPzsbxOdXtDyOkK4+ZuH0zxOXjx
SWPqTrJi+oe2BpPwokgp83nl/N5+qnLn2U9WyNmviXSMTSm0LERde/GKDpRvC+CVfd5tV5WczF0e
pli8Qa5YcEkHEKVNrAGqbPu3gWo8N9FzGQAyNq73p+Q8zMsUlo+JJ2OyASHUXUF5lMAb0kymKBJW
WGwfIUVDLGHfJGm9gkl6GcP6Oux6DlpDmR2P3bLe6AUlce4+N7Y2Uuxj1m/21xuzzax0A+2vDqc6
uaRovt5Q0ZWZ+9LjO2EKVzmHarhd75aBH68bMEW2YAG1+CUuqvdsJqGWtzUzcTOaEclUCWYwVg0b
nwiBvdElkAfZejgm5cJio7cbnDnUo/qO9gGbFfkQaUW/NBOyADVEkp7gZWyozLz9zQDDO/fWb0er
sGnECeErqX2moFr1U+VdTGovlJmCkgbl0k7BQQbsckdTDNVEb439yMprtMg59Xq5bHwWP2Hj8oiP
g3l0z60tWr7oa3fxlPwWfnGrWS5buVR/0NCSdY2mbrWi3y36PAYLfu+QDfyv3tVTtJNcpdH8Gyvf
EcUlK1+QoA4kcQu5IXu9pzJ/5CiYAziJO99Kq9PAMh0sV4s1Mn9Cv36OB2KEGxeDyuyPrzmzi6ra
9eLQK+NXFINC0Riq77zUdjGoPpvtYoZwHYiC0hXzDP3SCyOcWgqHbuuk7otAiLUhvi5EOOLvTbjJ
Ac6zkOcXV+N6I+ve+Hsei4My6NLGbkDimpo3Lp4eoitZEBULIWoPs7N3J5l/tlZycklGCiQ1z9b2
AfuM8R0kHv0yNOzJ8eCY7GK3jUDIFyNwPUrmWI+iircoLAO50FgtJadNO2hGYM4gXGgDv7vIChXw
6/NIzzcT5UkkAP/2wjqDWOo3OB9PoIjFxtZYG85jU2wEkp8V5LrQlHTnPtHeZrabgbQY+1l6M1I7
Y+4sispah0nuyWqrYifS5EOMjKCEb178GGwMxnO17YxT4dpVUKgSKnocvfg2cPuye8dFujGVqvaF
k75Eea1tBvAEJObGn0J5jwgJ6g3DuCmcVKF2wF1vOp15GQTWWyXAE48ahW9SutnOL9l8dhHPfzBN
Ow1yQCKhU6uYa1Q/yDmLtp01gvVMLKBJntWxsUiIBStJcJARbXhR9gedEBm6xTra4r8MSqasvI+g
FQfp9Bsj8s1AThZtKQ8vDBEUq1393iYkmKXuyF6YddZhKKdLlUZwsudhenfr3zxIOWQLHlgtnZnr
4duYhDfejIKgxnioGVsl7HIHhOjj1PA498bnru8ueLlBuS7uh8GyOx+8bZfrF5loJFIbv5tlYK/u
d4A34iIP9IKbIisIVej6x7nMIJ4Ljs8eOZOBOj81Uqwhyas3Vch6LMVi2OtDu+j6kwNlOYgG2TEf
A3ki5/a1UxIvDf2hLDY+7ogtbEEUjrS1nFT0lq7/VBvVdAQ3DEK78L4nifHdmpLugSR0gtC1jylG
ymDbFUVuFx8LjIbGrUzngVTedAqWBh10y1WX02sEEu9lv57jxRx9uOl60erIxXUkTkVZMtgWRN7x
vFg4BkMCDbI93CA2kHC4hkqgPtfkw2r/sBy5OrUNwkoyjEM6lYXQhsBqrTpErdiDOen9IzMY4mht
469ROCfV919TH7M2pe1Fi18vCLuNnd6UYpPFCa8JUv+jzbQ78JLMXWUJQeM3f8s5+jYil1LVsC9Q
YNCYZupmrAUL26F2t77vSjiYmr2HV7GNW8TeKsaT0fvtX8M502B6xyTq3vBxPjZagjfLhhDP9ymS
CV99XZuBUTkElhbNtyQ4G1+DnkDqcHYWZt8dh+2vlmXa0FQbLv1ki4LQYlz8t2xHN6SMj2Eh19++
aWzdRDzEPSfR2gY7OMu2ojfeipR5nBMTYwlB4UbM+ssyuriJvAcRu5LSMKIELrTnJu9fprQic9Kc
38265ZZw2jtXq1Bi4olnTrs8lCjIBoeyTjnyr2LIehZuFBBJTNpTo7enPkrR+hDYtPVnn5QzNhlI
GLQ708inwBPz52yOxb6CP+ya1k2JvGc3gdHDIa1vNQIt98hxz9OkHnItsVdYyvMwQbXxuNIDR5ty
1q+sC+NV+Z86f8B2nvL+NfUzP/SwjG06xPqeZkXoj0UZZhYtNLoVXo9Rfxra2tq5asoCM0OGO57W
/7ozOfVucU487iVDqIJH6jARl+JzAmus7VsOW6fbxdNgbcmRxDLyd8ooTItx6IJ+9iSLdCpWmTT+
LqOyrvvpT4WyfgPlpDy1CaRmK3Gbo1gSHkZMu6FRUkSiN7LDuc2pUKqVEB8vtDTQ8WTmqF27YMhY
MpupYT+9aKb8ThmayiHrNkanrAOnBaqSm6hgApn18Yk2yN2iVU83/hR/5SjwNmbfcDljFam1JIj8
8Z47peH0VMkmdYznLqXfKbW9MNoXE2wtdntuIluzX5IZ/FuR6Y9ltvxKhgXWVgF+LOt4VJtTDM6K
eQzEMWz+Gu+/lgea6yBtTrRkO2uMwXy6TlcXXzaRjWxr6pM7QtSBhM7J4wuw00RsjYxxaUO+/UE5
weSDqnYaD/Ero3Tf/1bS7mjAH5jvsMWOjT3BJ9OhEXkLLRak8ygIMVoSLkj+BNMrICwGR14xMhNg
O4GvhZM5wGxA+04uOcyyk25UZ1bZC+UIN0Y0WjeweqZzYdRkZMeAeHXk6nHkVsHM+B0QWaiyjChh
eM+kVy+BPYtj0TnvfrEQdRLrW+Vb97XDaGxqsnBBnM3sjYANc0oe0QCcK8u7t4pRMDn0v4TbP7Vu
fclhbmoRSzpCEomNGVHHE0CxT2DZbIdK/+5NHL8Ma7G1KV5lrUw+J81FO78wFV4qlG8jtH1wQGGt
9YelIncodxNtawzDk8tOL+jq3grBdwqUT4JwqhbnaJe9j2IuaEdwn8Pg+sravnkgjNxuAF/NVbwp
GdQxNTHxk3jsBAQycvJxjmj/2s1GEGIMzU+FY63urZJuwGOoe8P8fRd5Dfq1BgeSJv2HxVqw1Y1R
GviSPh7iDZrfcJo4Wq1UBsxVvgdPDfgaX7J02WrlqklryW2Ky/SlmBXgQaJP64aiC95PuY1A5oXu
JpIxtGPBu5P66bNhAE5OJ0YZ+vTAHp0KA/MtBUH/MiiLRUUcj2gMHRxmUoIadiE5rUySgpZ7lSct
nJ1+YS57+uAxLbsXAPB7Q9VI3gfTZQTZ3ldT8wvOBWmdtfADqGVq43KEG25ig3zNP4dW+9In/6XN
8T6YY429N1UREqgm4ifIfs+ak55JEznUU/buSLTulZZ/kA62dxaR3MXkYYeGukvNwcOCnUCQGRrG
XONpwJW9w9lbbiyTnnVgT78xqEwJ7spCs+6wWs0+tbVhP3RuzonhyGZXjOln3kQftduRN03jkBKi
6WavszTGIJUUS/OSYFzp4/uhrG8mXhGNG3fLTKXc+FQ7JpYADJHkOozwetr0xW+4qD2HXrJosVww
TiFO2t41cV+Hhqf9KZbikqjRPKYWzz7TkUcvWpgn+3HCbd/aO7VShWDAUXBV4g9eSnVo0vHdIdEI
urC+amrLQ5LyzEFx8rfw3AD7UeBjFh+NTjtlZFIzjPzjTGij26i5j6a5PhsSEPmoeZJB2F7LYOui
+OuDyXNniFFB6+AxGWVbwIeVq1uaWsJ8kw28IJBjImS5tyEXXR2sGs0rlgBzFlQPPT9qp/ODASNt
cuu19YnHlN4rJgCaRgMvnFuy45cOUiI/eidU5qPmxcIAQ15xnLzInGhOPbEz0O2Gc2g64zIu0105
CQ60wTH2ef1HT1ckRH1w+k57jIDT70u73S4yYtyGUh5+9NbKu+lEFfARz8SPFTHyC69TSIZ4D8uF
WZfSQAhAbSpb8cW3exbVdDDhRoSJr505JtA8zD4WuvTYmfEnsbp0X773V1fi0KDpLHvzdzd5B1PG
pxyxrD1P42lBgClW+oGX2dnONG6SmdqUAKCWFwlNxZh/N6bPxY8HN8Cyx6gnn0NXsq/CeAtR1MS+
1fV/+lDhe9kPrhPtvcpYCyZxU5UV/JjxS0fSFfpzfu7L6CPCwbFZwEOES2lfbANpaGJXGJcw1KiW
hRSDjV+JMHGAtx6dnrJ30pui20WSAO/YHZpkLWWjSzCihbZTxXgnMqhh0AGCAbx0sOjRrePFbxzH
yURCaAl1o8Rgivhl2WBPNyh5KqYc0fJYS6YYfduL3SSo0k0HzZTwJb42zrKmGexLI6JvjzUokpCB
8QmdrNFOKmhFUh8VWznUg2xHRguvnU3dRKGZfHtjMUBDjTWeci0yLXv+kokiBJYfa1SEAyDggG/2
wkTeZIa2T/Wx3yP0dFB6Ijgm5dcIUjRr1OI3aea/uAOGm5GXvSeM4IDsiE0stolhjMqdOpc5E+0e
USLk0Oi5YBkF+Z1rlt53n3Be9S1Xcd9HFXrV7pfuQSpnRPSxYsUoN+NDCkV2U7U8LJdIXlz0WmTo
dHRHA9W3u7WEarjlXGsb1QYk8LTcZVlPL7koVoTJSycoUuJc33PRrvek72/TdHhAh4qfaC6sUMzZ
u6KyTNFDnAbD2C9V1cGXl2eZTecZQYyOmZO23OqxjemVfBLZrpjkU2PrYqNxDIoFu4yKuxtRT/Zx
GUf8o+ixGfczXF1kGdRjjWvCfMUDgjUTV/cC+Tqz/tgFJ56aD0M3QZzGjRKAYUEXZQDEQZJmm6SX
I7p/LBXCAwBB97O7om0kVFum5xvCRwgwcb2N05YgYJw5CiNHuOSFGIwVrPpsYVAJUOFvhMG7Y3X0
HQNz2Kkd2wMBJyxVJkSO5jjUJwvZVzrzVDcr72B79etszH/UG+6r6DBYGU2WNDHF1X6JVL0sb2OA
P0uju9tuLQn18sbAJhUscQ4r1EQ0tTiMywhwfKRx3xFEt+19B1UCgJNdB7NYQU9iCg9IQefu877d
7s5pIC5kXv1lT+Y3spBdhSMhmJTae1MhDrkZscGdnK1wC7D4sdibIno22vkQdbpNaiWbPlmTHo/P
Agq+HRhDdGx081Pzaf0974YoJwgPKPA2eu28yKJZzvR53xOoUZXmUGnnsTu2dhFmkm+dvpFXJrfn
bSL+Qlr5znqecLZJeS8L7c6qGamWTvlZdzFtBdrjXar649LfATOJJNJgPd4xAqfpuZ963cRyOXmB
3zlvWjz/7WuWVlAx9XAWw43tU844ajSCOkOCWaiXxo+SkNHKZ12xKEUPzZDUkQsWii/NMZ/EGguS
Af/hnUTW4rdPDTcSlYNJpWTlRTj1fxxvl5P+8YI3ZdNVMj747vxm16gsu4Er0poYVxjMP4fE98NY
Q102ZPaLRJCSNOY7O4avqqkbBifaFqGDDdB2Cfy5V2vDctvk5Yto0WD7o71FQ408Nf2syvR7BflR
0nQb5Kr4f3vm/9MEf9kUlxLKZZgUD2NJ7zJqVrIzSCSxKljkvUIfBpPmHDGT2hQZS5rG2yNpL/aF
0PeDICMzaliaM6pid89jyGZh11n2pi4ZPvp+LreUmxi3uSnsirsuE/x4PjFCjmWeh47hsZnzMO7Y
W6eM8BlsNmpV+JP9ki73voWBGNLCOR21bQHGgtDC5HfLljjws/URD0vaXxilEmdvbXXEORaEtvPE
siM22exkBpbiXPWbgoScrhpGUBLOlybFVzHC0mOa9a41XE6Gx0WD8tDlNKfgkWUYm+a3Nhjg5Hvv
pVp3GGjr8qA26+xAu4utzIr35J+wuCNHahr9D9IwMKObRX3xwOGG1XrmpIpYO0v7Mt3qCwjw39L+
siTzTXPUka3L5gnYaagR8s75D19I18ELscgJOtY/+140T5Gv18da07eQ24dDE597lcsjGiHGnFrj
MMH3Kv5a9DuVE3uCNr5t9DvQej1IT3eVzg68P7wQjuhbjOjdc6eT4plqPbdWtMVY/RVxR25naT8u
mcLjv5ZjJs7EpPWe3eV/CDuv5caRZYt+ESJQKBTMq+idRPmWXhCtmW547/H1dwGcM32mb8ScFwZB
eQooZGXuvfZXXjpfTKuti0tYG0ncWDPaJyuSKRzA8QqPnwE90Zc69C3ZPSSgoSyioDk/76LUMdgu
ynzFBhNormOMOzPE5mvo3r1T1IqoEe1HPDXJNlL5kcbzY9nYEYoK/U1vtR/FPCkt415xV6bJ7aVM
b1AS2GtCgc4VSncosJJ2l4l4a6g+DSm7c26b5XN5j89dnSrbSu+UqK2N1dBXUY2vrpHpSej2Qfbh
eOFjhujw52yXp+eh7hkuk81WsyABFMUz7qf9FzE3azPIxSEY5CGmtXrBnOvfguldh4tJlhFDETKd
BE1h7vB4RGE+js43wx9KtJbs1BSDjTZCmV3N6O+8iodtVjbWBrFz8iTqZo1cKL9HNoqTe5TlJrW1
7B7n/Kmtk3aPCbN+an30eK5GyXg71JPmqUjRRPdkdbMCaPo+LyBC1IVunH89c7zkw9IJhetme1bW
kVNG7+hep6M8S09RTPhuVp1EbYwXsHVw20lFWtn2uB0yB89LM18uBsGi45BFiAlK/7zE/TpGvLIU
oLIULdiuKpjSljhWqIYM46JpKBnDhSg8GHJvjpF+SVEdtjCGL5kDA5OBGXRgCcBzQXnG1gNNMYm+
yGaEETdNtisBgVczsLG30EbahpNtO2lWh4RVbm0b7sAZH/YP7NsJYDERgi2A5+UDhoX3L8YzcB3S
ER28V73YsQLTo5AnIEsGN7P8HBInrAvAOW3Ti0o+jBPy3ptrkcmbcQL1xkntGHjGwvAFvO/tiDYX
f+D8lREDGy1ywn3rwd/0SM3Y2rOgYwEbJfXrX+9vqJFx3Agunzz8sUB6MLHdjhYR+qJJ97rkLSyn
ippTpX9kkQT9kKrPItDebt+mJ/zieyqnjSHE9FVEBCRKblHP5G9FuF0couPbOjshJNyM8H0Tdk2M
HmEaGAWlFiwrcyfb+oLjVn2T6EYWknVs412tg94+V0YqH1BFs+eFV7YpIx9htvD/rNzCfswGM2JB
hyG+pLPPr7exvNaj/o5R04WS1clX1fWEdcFRuzEwZUUN3Mv4I8Oc/qCZyXwL9o0HrtyI+/w07lXc
xbP2PT5PBVQ35qYcp17BTnOJa+9Ud25o29139Vhdba9hT++GR6+jdxk6Rb5h8yJfkcCnEKZADhIi
7A/G55IHMZmDWHlBr1ZtGeWrhRnou2m6Kboq22q5Zj5Ppp6yXzXeC6v/qBdJvj6kzKjdYDr5pTZL
adGLS4PvZNfmMdNFdIYbBXEkVtrmpvCvXHe6TlQS4RQxr5FM9QxpJ68VAl3k2KF+kVEaH7kFhuvY
c8Dd4lhJ2cIIvOMOb325beZQpsmOsw1jVGvPXHH81kTRLkjzTU0MJF3RikBtfL/1OgJAsrMmSgst
V4BuNSmPNE/1C2LdYDONhXpzDGqqdBzPMjRdBtNo5UkF6LzoGo2F46C50uZeP7dCWLPjgXCh9QKn
ollz0nW3ORlx7+7iLJ+v4EG75oorXatRfzKU89c6gyqa0Bmjbl3fVyPysMGfKx2/D1ZdiRaLIrgg
cBkPhezsbN27g7NCO+zfq4AUABQv9VqB4Lxj8uKti6IA5pkH31ks8nvbsIYdGw60CTMIWkEG7e0A
eM3fWOh0lD+yDjbrSL9p7YR29dg24ZtmSJxXeJmORZVYW+FO3UuuQ5QlEbR9uQHSmj6odiWaQqZd
hnzH8xVACvaqXTgfoqYnK3uw410MWIWNOhZ/n7AjI9Sj6+Tk9UqUyOmCmdwsAIpsixpd0W2Nk38f
o5rhL9YBaBVTvFmWL2ERgWjZmK6KuirPt7e+r9zhZOSM22Y0d6QV7FIY4V/aGECCDiHfWRDrceNk
e7+vfy4rih0jcrZdrjI80HMunZ5vTfJFaWsjbLk0fdce+7qDgThSjYjW3CsBytaa2ubF6946nBkP
t7diDPmWXcu8Bz7OEZsAzyLbXVWO3+wXsG3FYvJQmHSKZI9m5/ZaEpdrfkt3lw/MPNLarR7QbMmN
nZf00QcKmMUGjv5hxRo/fkr9m82Ov4l6/S5XTfSna/65mIesYPqDZMXyLXbHbAM9I2HYxFBmEW7L
QX1A4Orul8u7BSmrjBSIEjyC1Y1lZXlhdNAU68hyhWpO9jjURfKUUkRf7TL/3rhvtS/FdQHFQ1Nb
I00EZLUs+n0fjo/01fuU/CFwxrlh4V9sUBlUAtBDEFgrWo6Y2ZMjxOxZRNKMtxi7JnOsY2FNV9Zy
9H+B5miHhuiYO5w208H1bcQ7Rdg9c97tl1PMmW2AeQ7raDlMdLRYo8e+e6s5/pebiOm7rIpn8If1
C/oGhU1Uqc3yengfgTX/HmFM2GgJkUH5yLCGxJrqoOatvWv68uj0Y80MUOgJfaL+bCVjdqVs/esB
SZx118q+p8cgdty10NoIABXLWsjurn3SnQ/YB+o58cfi0PljQgn7ksFq/O7QkVhnjTece5+kpIZC
aL/4XRczU4VoF/3bcBcFItguhEANkYSNdHFzs1c4jZDI26PqXqOzHABUpQHR/WH4ZKKWI9FoCLqs
x6wqY9pIKvnKA5dBeNc+9mEr7yLyr1YF2qhz4wGZwfh3F3Xt8H67LaiQ2xjIs4heS1HvqhSzxRCo
hwXYR/uW5N+u+8MMLBxpc9Z4MbLjQFHVGg8uUpdNbTriscOmLuZclSU9xyP+gcIgs491x+x5oN9f
DFXzpM+w1taNzk3E7Xs5GtgDwpqssGi9TGQOuzGQ8DFAw98i8r6HCCEurUf2FT0ufKZTtCskBBCd
Od2unsx0H2pa/DZ/5fIJy1dmLlKwoAF4MQzhU2drl8V4qhGWfYhShpla6cr3Co3OusN3oeG6WzdL
ZuNCdzVapJdhWMxz+9a8F0aI3paabT8FxqWdPVUyZp9jh7O+cay6C353GCuja71BrNpXIjnnrB1P
eC6rJ4KBzsuCaFeJfegrLV07tAM2ZcvvHlTIB5mhefes79ozhIa9KoqR/WjV7y297Db5HEBNQAmY
l6ryLw7RfP3MUCob5vNJm1bnOZ/vJRmJCs44cbcER6UvGe/AKWQEEJnOJwNGcjhnCkYBgyifAALe
kGw6Vd3cEzUnFwTs2ObfRv+iw7n8yIim4Hftyw1AkPJD6PpHViYwt2n23GuZe1ycRcB/Xo2u0t+G
VkkoVuQ0Ku97UBaI/+bkuiXDLgc9UGmy2qIsKkBVJu3ayPLi3TXt7yndv5/lW2aq7qeS2YvBrPs9
ZV+/1qXbX3L23ielp6BWERJvbi6/W/E2BtbV1/TwvqJXOsvRpxcvIiS4tb3uK1Vk5dQBnrMxKTah
EVR/EA6z1SEkqxlKjtXN3E5NMcGM4U7VDVZ7F1iafmHGkjPfh3wgjaDdSEQC28UzrObDUis1+tv0
vlA6+EeXDgY+EbhNLinzwLGJrIhNxQDdjWxzbxXivNxGTJredVzdDpZXspiG4u3vMGw2Bwt4xJwT
/vzci9a/yKm60sQRHl+/j3J/OOGVTfDenfOZ6Dc5Myi4a91wS2oB1YfUSbCjc3Vh3DR8M8hQZBhX
JJeqIDqXxt+HF1mfw9+2b3uM473MAh0dAJvOXx/AlRjXzLmLdvijxEiMamRenXsATOxe/GAz1M7D
bdWVCTFqKp8igMiWubbYVr2XTfAeN6b3o8I7pQY099AQFL3lsuDfCEbTJIjvrXXFLS5seR1KNPQ/
fDRMedRz1UVM9Xzab8vKutSWlgnhi5kuMVffR1bLlWl44ZUETHEQxCvuci8hGqmdFXiTav2dLMaT
BdbrxbWZZPd6rh/cxOwe3cb62co5hcXCVoCCKetveWtVp6mjM3nM7soheHYKE6/C2PaYculp0Tns
dAzXCznRTQng+3cMiztDVv4JYbGVtOZ8AIlVHBv4PyFAlShyrS3K9EDXky0kLMCa9ngYPvi49bfZ
388cWq+31xouJNecqteAisD1I+9VD4LsgQEOWsZApY+jn1okYabosnrHO03spDbmNBAxZcU2MWXz
i6glxWGk5xLqznDVuvKqM5U83XyOLWLcjW6W5pr+U3unk4s0vYn+OsyhFd3ykMQTBS96rTnWYnk9
Hkd5sQL30+EnP9u5iLdmp+PAzr0cyLN0tpHI0idM3k95HL6ZyvXIFLLT1fKMKUS26om3vTRILsl5
2BOQmb4sD2GNStOv7AoOFq8Znm6RoZ1uco+JxRJrE+jSvyzPjEC8ldg+L53evsd6r+47szNeGSq9
9yiy0S0D1kgtVkQx2TWUNSyUpmoeq95NX5qeIZhVv+eYSmBE1piE5wcvCc17y9H5i+34pW2Nbzce
lI0nGa0KDuxbenU1Jd7+308P4cwk9P86P2xXCIIGbKm7ONtZrH5jktZYVMKy1QxauF2K5k+Pmcu0
7HjuEjdo7k2iPTJ2zvkmbfIAGiG9rSYc0qvMashYKYimzs+QVrbgG8PSJT2jKeOzje6BMdRfSbLt
0I73FFf9wXJGbWfYdf7YoB1e2Ui4EQAPLWWXXz80syW9YYPE4LtIN9loYNCkgOk9l80DGDti0DYq
gTxHzv01nrnXlYf/2Un7mgB2YifH1qi3CuQgDXTlH2zAgo9OWLV7X6WkcgT5I7By44/cj389AQhV
bWto3Qio3egI0oOSoBPqLSqaYWsjUcJDlas3K43tle/jrRyN0HqDDIxkZ2QmgJwMokQj1JF9Y7Ml
eyR9JUztT1yMQAbrEl8BuldMo3bHnQdtv0kaJp4Mcn9mU7s+b2Ca2fvezC54Yz4spfxe2Xm+b9Ly
hxgic9ulbp6uA1vDHtDHsNsq6/zrAWhASDHcaAj4//GBRozAbmlPS4Ps0dxh/8udpL8Ymuvt+pEa
KnMQP1iT3ryX0nlbFlgvGFcyZDPs9zaQIbO/k3NAW4QEY56H6c9JWn+AhR2gBCnjG3r8dTV7y+H2
scLUKO5zLtIDUgILHjpB9HWAV62KCsqmqUaizhRkIbMhbAaNMR/ednG1aazTbLIeaq/9AZaW9Jz4
VSiSv9qA6ULZNB9EN5u3XdRyx/Pm/VRmomqwR6Ftcd/rd9U4xAehO9FTXuXxk00btCiq6Lq81CqX
JoOqQVB5hfgONGx466z2p5WI5GdirVLc0j/7NvycuIHuoRDLGzltsXbG2HCxsY0HauV9tgDBaXL1
dOUdBhNBcVB+HWyqJIJdOf8bcZ+InSFzbpjzIcKO8n9AhQ3x/6DChmEZtkseiUl+pfl71MEwGX2F
mCGkI4d54DGkkc3dR88vbTPD+/BkAteAR2I7D206oJcrtPDPQm38trX/7AIHXXNZoo4kp+aw7BkU
FI29GqJ9XskbOgHDVfWoC5kSh6Rfy6S+yMB/YZhi3xsJYR/CrQCvRIGDaXJSXIBlma58OXnXsAlX
/uwXLZyiXN2WGCxJWFnQQ53TooqpMvX4zPiWWbYHoS8OLKy/Q1F/mMuCNMqQWVuJIOWXkZgQJ4xA
QdpuVK3otWAWcnTySOoi3jTloWpit94y3lCnJo+sU5sjaprmSHXlMR4L+6Q+4Vp981VE+SGntj41
XgVH8VOY+Nidxni1G2O4pGTLEQlQm6fBpIG/vJeooUnegii3XfgZy4PzeXvr+Z7gzyHZEw0YfkOK
mezwdtb7Ig4tBHjR/cTMEKniQDODQUpqjWih8wIki21CV25bV2sOBFefW5Eg3Wotn65zOkCzIPwI
xSFk8BZYJKoLE5ptUKwXCtLy4Mw8JDFIf9stpnmzy9dxXxVIKLWWrBrHLTZlOhxl6zw3N2Lf3BnH
ZEhnqwwQECWDx1m6IBJMI9G2yw+x4tPynW080vAaw13Jy1dDq35UQokT3kpuUFIxj5NWdkjn+iYZ
9Iup2eRIYDf9LOKUPD/W6PtbjLkZM2pmZNWuYAkjlF76XAXtHlrlPZnjITDQza8ci3EsPaot96+A
CxUOwFGrxNshUmY0P6AOaud7w3KDWF5LyqY94N75pIfkEZoizAfPFtVRjdOLnI90BgsPy7PJUPUm
VowmlkPP09DBKciHayNAWffrrUc70+xCXGu3hGAuuGsbKQuCLgg3ADnksTSh398i0aQVYeVBSEuA
Jo0xvfaxA9hNsVugsfSh0wNJGi9RvsljmZ1lP+rnEfvVGaubOPvEnRMRWVqnITAqRn5+fKVjJu7T
DgWzYPd5vF0WmMyeC7O9q3UD0Z02Hf69LlC/lQWotykVJdWB4+oODMnfygKb5UbkejXvV+QpDhjm
0D8xXpdnjmbW91NrR3T1hHppSsWUPdG4B4rAekmaYGTyH45rMR+WUZOdxp4SV89bC3pwYDwkTXpZ
vtSOBphcCxvsNs/JBz/a6ciWe1qH38p2ZNpZkBw0Pyz3LUZVya7nVrgq6K6hmpavBRKrE7W5t+p9
W/8gsIzA2gm+WNRX4lpp0NvcoBAfSehXKL4C46+mteeU3XuP+DpfYBY25idZhvWzzLPxf1Th1u8o
RJMsJ8O0HUsKyyae/LfAUNaitvAtd9gS3jluFg5+gcL2TsRttsOkq7Z+gzQ0xgo8Tm55NdC0vVnI
H+Laf1OqMR6Hwjrxnqi3vKfb0tYOhrz50IAlsPfTSawZPR/y2qUQ7XW6KCDvMl/cS06cD3u0+1WU
6NVjR0gQYkGmK5XneYeStiW93BSu6wQB1/wa8UI+WKlxXZLb/z6iw8Nw5T8fY8P90fl+c02jWuyt
sao2Cz6O2OzyLhbpT5wj/WlIs4GcP2mdDTCahyALKAmEUV58t0q3XmkjtB90B/FFZL2ZWpnfGbE1
fKm0O9L8Gs//44yeNzr/Veha/AugMhimZbALEvZCS/2vFAOvz6y2S6dxm+Tuj18ENyer/mK5jYbc
cj3sw8xil82YBH7guHdivXsC34glUUujP1OBGZ/0mU965x1+F6u5ZF2on5MyQEEiGKlPOTb9TotQ
Cw9MsZDgWf6pn1CrA5g/xxlUUWvZ9M/zKjP23kaa7/f1fGQr+23KLRLXczdhW888EqjOykSTEDCr
hERlwXaKGFaXsXgq5wfD6Mp1HJn61k+cCTlcCJtHtRgXTR08F9PvURsr3Hh9s/r3N5QT97d3VOm6
tHXbtoXB7Eg4v53ULXhsC/Ga2lb5Az3+6Z2J5FzSE+OaUbTsRriQu2gEviY1vz7UbVG8S9f7CJxB
PuQikG8pMwgH9YOyGgffl856PBf1qe7vvCap3zplmYdfrweNth3b6hDg0nnuHGDyviFjkAtZj/9v
SA61eh5bq3hu0657kTTm78JM9WfYkt1L3KP1KBlL72iiMztD53IJkzTmGrS9a07XhHknAxSfru/e
laZYo/NLdhVCNBzQ7OjouTVXg90A//58RrUVh4Di5KVjtR7j2qC84qdqZotqAmT94XZoUXoRB0Bg
ajs82Yy/mSYBWKrMQ1Cq/NTjDlx785khSqe6PTjzYVoSiB41jXsNUI5CTXSrp6EYzm5ZHmtnDMRd
gz+H5viMOJ8U56IHw9SYWYAwttl1FmN0B3kZBFFDumFGvbWypIngeDDi8CzVCak/d84UGacGqxFP
0fw/gw1dhIZ3SULku/POdsZHEw9XH1JchuV8li4f//sI1JWzsYii39UWM8PR8lF8F4wUvKpHLifG
8KHuDeNBVXNQmGtTxzl0u/s6i9l/9ParBvR6WZ8tFXvb2VKwW9bxIQjXXet/07qxeKA9SNvFb5CJ
IWn/cD0se0FtlPcjYZL72BE0TYv6KkNVfrD9i7esddF++dyQjnaoRv+povmjwRI5eulko/LmRBvS
5IR+J31l1/5UT4QC0ACIP+r+jf79+Jm7vkHKTh/vtUlfXqZBEx5cXXKLd9Dll6ZNG5CA7m+iy1H7
J1K/jySxmp4jdqlRdO//fs3Zv99HANMZppCGoOJ3hPo9ILAtGoysNLa3aWY566oCxjb/HQgPEUn1
iALQp5nv5QDFZn49i9Rfr2fIqjfsYrudZYFAcwxf3uq1lMX+HMngnYyzuXk1f7Q1wwpGUn2kszR9
G5x+t6B/uMTkHaZMHmChn6w2Yq8Fo/EPCCwgmLnhDB6QTrMtP8vWr1ewXeUucYdsHSoCZ7u8u4HI
ob9c5D+OBg/rxC3uJxvJPss8WAyaluVPyzPfhAoTDqGYreP5kz8/CxuGWIlrD+vbiHgKMHYZozos
rb2QZAP2Ekwlh1ruITqUV3YmdJIyEDB23b0sD2k1rD3d1R+7+SVaXkDZ6hCMvEGV/e//OeefCc+O
RXtFSsfEecTSYXD8zz5cklYNegvPRZCbOJsC/xXFT/6jImrrrvRqbO9JxdJiauztR9u65LoQ61w5
wzdsevfu/LlWU1/SAVFAUHTjOgyz4N62wQ+RtIXsUKKXnoUjkjH4NULpudzjrA7n/uhXIFfnHpYf
q3T3F1cr7HKwOX1nHCIV8T7FCR8GTZY7pbj6+Lm7YgZYVOXBaG0ogfNG4teDEJUJh8oZVqZdJg95
lRLDDdLprutFQmKeEohFKz84mTVfNr/GHJjaV3bQaOyxesA78gN5IfNc0Zi7SbTGRtBJfXdLrOh5
BBZhLBL3DhWTfHdmYI9OrffPr8zK1Nx5XDObiZHJDoVejKBJJigy5Dp3U3YdAfImmjnV3cI0NMp+
OKQi7sgfSOKn5bWgT0cEiMjolNWb/6u/Zvy/7bmpGIywM3cNXaLY+K3/2sMkJM7MAfO2bGeHtgzP
GtEbtmPaFxEwbNZiYW6DcdRoglTMuOftciCIBVqaFOAJYJri2GOAX2yWsWvphn8dLnPXkUSWvxpt
xFkh9DTt8W7pImEMggKt8Z+0hxDVRWbcLQNTq0MIw7hZL/LvWYJDlEBKgwGx5pwL7DLrkMiPp3SY
u1eJH8PJ6PUXnBsvOtXz12R5s4I3Hx5g2ozkhW2Quxivud1Xu8wFMAMW80PDAnJq57A3rID4LAov
XA0mjlhXm0V7C+DYUMB8Iye9tnM/0R/8bgvnlZ1hz40MENpiRqsemX+WxzRufvq+QZ6dDsNC4a+p
uIusYjGH4MyH3RiO5y61Pm9HmO+fZTC+tXMKaNIH+c6cUi7xlKShsQ1MlBkcRpHI95VKvdXyUUOv
yKjKkuiu6CEPCquxHhpf2hDEhmSHi8Db1zphzrT5u3NmB1DR5q5O6zaAm0ePan4+LJC5dVU6zoZY
tGd9SL9dDfkW+KNxtGDLqTntymFKd6EjPmfVTzuxyLuEyJ964Q+v89RiuQExjsG6IB08VZrxP7Z4
5u+TAZrMACksikqhszipubz7r4KYWYUeRrbsTwFAyDzzsACPzrtTbZdBoW53Na5aBm42/3+KCJDH
AEFpJdZn2+2wQ8SCWsaUORpQJ35mT0FdWufJs7/IKednOezy3EHjXCkgJP3UwteaVTUZ7g4qgIiO
7iwLaUoDS3QLPOgW+NU7KSLWSFuXeV3TOSc4Z6wJlytNba+7ns+QUWvujDmSdohsrDCjeE4llaJf
15AmX/995Za/X8GOK0hVdoUOdlY3bfO3LNHU91orw91xIMPqwwXmAeU6hHKBfgt9yoRWk+LV0GLe
H+Is1whdxZ5G4VHovoVj3vI2BdCsaYePFzAJmQWIM0lbjfKfmsF2Zz4bujF2jvNRoQ13i6xMc4Yv
zQjMvWljyWVHyaU5c7CSMguf//0PVOZ87/nvrdG8OrnC4o9DuYfn4LczAdYwLB8i1emS2PxnlUVR
vJyRepK1Gwd688Yfs+5aU/AjD63hIAX5vSvRiaZBV+zAlRZ4+W0oHSIMLkM4G12qwIpXiYpRTMIy
AhRhttlpOe5UKleL+gG/rUBwS2swiZW7NRWgHYGk4LmkhbqaUhT5aVu8d7OCcnlQ1leR9OGjqtFf
y4g5ae2UwHlkbB4GRAgYpl5GxW3LzX3thyIusMnkWXQQGQvSVY5wFJEHzZeptJv8Lo5c55WYTtKt
gzmlHUdcDQbUDuQf0MzqV2s0PjNido/mPK5fRvhFaFZ7xXTZ9VzcdMD6HduSxyhziICi9AGi1gzf
o4zm1ty/dpOOFoYG3tj3OgZM88TcVHOek+iTE8UbgmyzCIh2i6mg6Y6sl0+ZhIZHoMDUvEyJo5GA
d4HZ3uogsnS1IV9TSPCWKw9YVrr3vNF/QMjovnmdZVyLWf/Yo14dm8o4WzF9d7sdTDpQdrhZ+ilL
K6VI30ZPBddFmuXooE4nxWwCkfjKKyqWqCquGfl2l2iJU2dXxyb1PkvDDBcIsPhemB8W27svrhu1
sjCgBJqo0VoCHC+r5pX21HD6+2UjSpGdxTqyV2TZPkEjgVLWVnfHYaP67LD015cWbwa6gu4Oam5G
d7mH1Ige6BIAL1W90+gUrLPYJPibSnvXf42DJPpL4O8bi/H5JjSkI0k+Y78HBWpdIxxvQ0W4U2TG
GOAc7v6ONmL2BPkGhKObMKZ1Bt1IK6QFhAljvUBUF7Bq3n/lnmWvBDaUo9MkbJ+60YETpmw8cGhJ
SKeZc+UiAn3ShDykwDDNiyG4YGSor81SdZgX3OB5qusNKYqvaZO8CP5Jr05pFA9JFr1Au2NalUTu
V5c7EjTiPBzibroS3J66tU7vud1GCa6SJra/ZJUNr9no5DOoNTymkWh3S4hu2db4UsNS4U+wAUep
1RC3+VMat9rsDZFffaBWrjHqx0jDD6iNIADHVisOETD3v/rMSi8vQi/dL+Fup6kuj82sFp2/nyl8
0IB+d3B6sifkOJs/0tjCa2NNxQHATO/Y7HgCk/42SgO0osr9csBYHpasCUaHD22A78qJkQXbnrzH
VkDYcalvnTq3Tqjmq4PGXnppdS+dVyIC3TudgQkU1Pi+pXg/9o1N9EaWaYBlreeksuBd0pghq8pO
7mytDYj+dNu9ORXikGvOBiVfC1X8P5+msTLfKSPvYCdE8tq5/pkiFQtrF/zIQbkRAt6D1kCGPtTs
4QfDdr7cPHMuZWKQUWkzISji5pxZEx6IfryKWXIUT5q9J+cMLHw1JF9wS1EhWBvOlwidWQug0yMs
ujXr9NBVmPdFFv1ROFr0UnU2R9q4WVpw7RxT0PrpSjPG6mS30BhxSbKGBMBsx0WxGUXVD2SN0bzb
9BnhcU/0wvuOpcCPaQEieyq3eTmkhz7y9pVn0Fcg9lHuilER6x7l8bnW+K1tgQtlKeTQmwB9GzmP
uyLJ98vvkfSoTlJy9LaZBUdmrF269zTYCWynBBi5JHWJ0wuQjv12+9oo8r5PFtK1eh4SOQwtj2Vb
fsSF21xqtN2gvYDXINE/ZPMvhxISRmekGrQ59ZeWtwcfG8sb5Nn/vLx8Qi/3Wm7j17odDeVzUcPx
itL75X65PADpTFeVRwgssTA7Bx3vnnPAubNrn+hm2WyQ4M1Jg9Ymaektci4/6f7HL+UH6xPW8gAz
TdeweV/k3oOECZ3bebYDndNHqxbR5qZPcnGMqtDeMGwrniA10/FyOxSxvtguog4/LfVdbKeHJUk0
D2ZMaWJDeZYPk+ib71WkPsXYdC+GhnbVtDDkOVD9nK6hPDUhidddpLYkDFSbpUCSQMRQ8s7Z3/G0
F63DaGRMEAobCXVpMCn6ZMzLg7chKjXs1ciqkyg9hQ6BVr2HBNOPmupakjZ5iIah32VB1ayX4Cw/
+PM2b9bK8q4Zs/E8amzlLZ+xXalXw84UdG1H3bA2PuT9/eh3rMBF2xxyZQarBQy94KATIr0Y+Gl1
UJ1VY+YnfEPPvjdsy85vTgvpnyiSYq1HnYm8PZcX0cOs7B7sqLUOnhZjorDr4YR45K3VM3GXQEP4
BA8SUin44/5Xcp5Vd9759h7cZh+W1VbgWTRywL3CPPlmXJ5xAQDQtnE50pb42QojPi5bIKWw0PVw
09hUi10xx3IsD6aEoLO8tgyQ7Da8T4oqPS3vKxtaLq95YEjNPx56O41QKbUlkxtlPlujVh0qaj0I
PJg0LSP8MKOAFJ2q+jk/kYLahaYJvM4ExyPTX4czbIo2+lTY6xa/IbFWRGft8ugVjYWGPpE7iAD2
SRbWtE/dWH8DSb1zQt/6EzjA9zEidWUI3CxHkk9nItMt0mSioHhenmWl/y1P9SfW9elkmgLhhHTy
Ty3AC2e8FBOcVzy6xR1kuR0a827v5FZzFAwPdreh22iWZ1sFpLd5QXrspEMuQA6z0+o8cdLQj2Ck
lKu8sdWrVsv20pGyeGdPmK9vI9fOdLJTXfGL/48Ws/n/kod1x2b3jKBYV44Qxm/Jw20BJESyEB2H
bHgfR3/ORpamSTcz3SbUkiscVBYuUoN0kBk1MMtEb2Edpf49tB+NaLC3ekw7TAPsyxAtGjwMjlCS
CCjyL/FcrS7PkJSrDZGfIZknbICxA2QfpR7dG0wRf1gq2tctyqNe718m4UeYY9GWuwG7+tgdPpej
oP28KbZVkO1ttwpuKjSRb+0ef9q/l+zCdH4r2eERGxZNJeZK7BaY/v+2efN1Vn6g1EcxKnGIOzk+
jXNU1lxaIHPr90plc9gUqgkmhG9Ro+p9GdNqnnfnxO18+HH9MYy5/zU/8YsmRbYAlXcJyMwawii1
lGI0hXtMek0bsNNhwcl7cyCor8SLmtanoYmdB2od/LPBRHxSqds7mcFj0YEDPClPFvtS6NO+aYeB
Rjyz9URkG3/OfQoN7FDZ0Pd3OT+LIAijeC9axOcdM7QzxX/+HijafQySXkg5YkEiHHpylfuWaz+W
W+DkqGseFwP8KdN/joIaHNI8x6vVO5S3HqNLLw9VPSJN6mkR+3oZfmO8BlytKM7KAloNw7G9b4fo
00jjAVx+6SCHS2kvQIjclWXePIneqZ/c4Ttlgjrk6P8IKjyxZwFZmRunXJcoNlvtKQa6FIRC/wYm
q9nrLJju+BoJamQ+jezUiJoO8n9LjowvntBfDOtWx/pFbrrH4HSWXU0O1iY6K9P/UXdey5UbWdZ+
lQ5dN3rgzcSoL443PI6+eIOoYpHwPhPubf5n+V9sPlSrW1VssTiju1EoSioa4BwcZCJz77W+dZ4i
mAJVGR7DHmmclWvXhV4F907pXr45ENB9q3H6Evsj6SqWnR6ZB8NJbg5opwWarxfa3AMMdeIJRP/5
2x9NDscvtpvfZKPfjAi1GqKlKljMKIYVn5XB+vRNu9x6brHxQwF7sB/z9USymtuVQBH6u2RDrb7g
qbS236ZIZbKd+dQ1gmJIjsR0ff9/3dim84HYRsYmG/9h+gMJgfqP6up/PPf/GbwU53/sVZu//xd/
fy7KoUZrKN789e+3Rca//zX9zr9+5sff+Psheq4pQbyKn/7U+qU4fs5emrc/9MOROftvr27xWXz+
4S/LnB7qcJEv9XD90shUfHsVvI/pJ/+n3/zLy7ej3A7ly6+/PBcyF9PRAIzlv/z2re3XX38hjv27
iWM6/m/fnN7Ar7/sIygdUSP+///79996+dyIX39x1b/pumc5tqZRPkVCRMOhe5m+Y3t/0+mZIo50
DSLfHY0ZJi9qEf76i2nwLRswD5MQ1SNXY9puCjl9y/D+pjnA92kJapZLxVP75Z/v/odP8fdP9S+5
zOCl5aL59ZcfK1S2x+TvOowi23Y5iatOj4fvKlQUB1KyAYJqk+udc5VlpcccTWE6ZA3xgY6KV/lj
hX46G4xs1TYw1aOXtayp9/Ld2bADJ2VpE6DQ1GyyZk404qX2U2XtS52APSyw+cxOTeXYA9zYJEbd
IXCFiUnvJdiNahgRl+45j70t+hM2Q3BisS+A0sWVtkX63Rmz1pbiEMdJ/ZoFk3sXuTVJsj5uzBmm
mB7YV6Q0D6MZI+brm5AaftbjA2cSvq9cvBiAkCLzMR6b5HMD7V/MSAkTF1kirCf6yFN2nQYkBFpT
ijrAahX/RKtSQ99g4svQWn0Dvov4RSI3enNE7SIUFU6aKp0ztslg3ZAkuFIRA2yxxJvbTFGzherm
5aVwyuiC7i9ejo1jX0aG56EmSPqhbuHPG0wMS0+vBpayea/GMwqG6a0ROsUjIbnIPZUqO2WYUICn
KXrz6OSGt/YpOMwGPweDXaTljciRzBEsXi1ctB1bJUgSjfpOqPYoyVHcYzpShpuIqs5Lj/14n3c1
VMscr+917Cps3lx8a9Eilu34WZBSvst73boHbYNkKk1daChGe4vP31rGtofG2Ky1W6So5gHrDSZ+
uIP5IS4dZwPsP8bT67VbX9KT0jtTo0dDVAbGIzHDPljg/2qSjha/CKOvAQa3udsjIA2kzS4UzCjb
Kb9vQY7RcduL1MIKnAwaSv2s3GuW3SzzJIYFQ0uVakPq69qjV+uS6DUfoW+cNTGrFrXZG67Xroxx
Uu5F+IzWFdfhNSqwT86irKNl7kfiiDkNbozacVXZBCnrDG8Ylr2+fcitxHPBGrbWc2g3+ZZYy2pL
OK8Bd7YzpFgoYL/GWR1r2qtSdvZOqo5E7FBor6UZIVGJ4dnRRchgTzmZ3AceKh0+ar/cFq2qbO0h
x5wuTevKVYqyX2SidpctcoFj6jrkRLWkagvYdcSbTiG5Ui2biebduKukiqsYLJaqPUFb9/Hu5lhy
Cq/UHm3LsdqNTBkq7HgkYpkBdp5p11qODg8lOfSnrHpoEQHR3670RVLgHYC2kZgbzIu5M2M2BOE3
9jLfqEoULCInM28rIKSLilrLAWK/9zjw6S6CqaZPMIBARRd1MEGGkkVK0JqEAw16spCJV95Qo6wR
Grrt8BBVZVduE9RE6iJsoAHYhRntwY6wjmhFOxcyVx9Ns7HOiqcDmPZMvXuiyeSf/SqML47TpvuS
fQ5+i9wAF4tRbomWXsfDECE4cwZwlHarFES/SlIQTZYH1E8HarGxeUYOXh8bW0L4A4S7JO5GbPia
ejUJ7q88PbMeUzEq66FioioqYR6cdnC2bNrxpuL5X4NcCNddRNUD0WT3EnTSmOdd6h36zmIVgJ7q
ApC6um+UsduD5OX2HY1EXxMf1h2z2IkPuQbyhC4BagE11qqLDjTvgcoC1IhBjtmdT54w1xMe7sYT
qKAJqJS0+YPCReVcKfkSfoT+qrZed+U2qKzT1CY9gKokEdvmgKsieYhFV541pqm73GV9yexINZUS
mEuxqsL273W9Bp3CFyvY4Mk29H1tqfeKcYdj15+PCjEesIaD41Dq5VURa+NCURNCHg1U866awSyp
G0ThM2KyxbLM2uLJlZU8EHtd9UuTFh6dOBZkWqmHZ6/2hwPd7Pg+1MfxEIWRwxWXxZ3BQ3HXUhAg
laStmaOAdnwdqG8BO1YffbBGS5jx3M+AdO6dAqRRz+/tUOh4s0zo7h4jU70Ey6avTPJECRBQR3GU
UhmIcmrseOuakUs2Fft3XMjkUgCwsJ66QvOOse/TjgmbdFxRYwUwNebw/wYTj5GEQvEYRb4HU4NU
mpnh5ci+dSgmSdi5OVE7qfZUWhrlNuBlJUj5oV9lkdkuNT2wtq0Tdujhu2ZHZ7GC/+8FO1PT8nlQ
UQkBBe+9IPBM5yLG8z1TkRgQQtraZMMTZKEEdfkcyaIm8cUyNnaDUZ16Ru8C22O4O0HhfPGCfjxY
mUu9CcZnbPfpwg0c8xpVfjTzSRW7JchRA21o69fcZN7BhI8A5UthDzYDxpHPE8kKBNiomyIT1gZA
ZHU4cT6bnCy+iTuEoeYlVj2EtmZePZlmLjwiCAMCg4FAEkrUjpXYeSxzH5Qysw4GDAAMRh3mR1zJ
9pICmbX3ijg8txC46IFA7iEVC2Xsc0HOzTXzZwSnxpb+khGZH81u1NBBkCK6lTF8vQDGCSy/OmUX
zZqQMnsVcp9WxWsFdWmZVKmQPIp0fZEyrqFx6JIhZwDuRNUCaVENylVKdhhVC/gMo2iye1cOrLpB
TAF4xWMT7MM+ak4D4oc1+jDrGE5ZylUwfqrTDBS2qPrgIlI/3IWl0n7Oqwq4PC2nbdULucmmWJLU
aSi+t+AMiYl1h6VbSwsGpO8dvDS2kZd5+vSAtChajH31EJmpXGrksAJnUcRVbPvlLtaMbj1Gnnwk
SkNulL4I71BSKTBcQvVeT0V0QmLlke+tK7jziCVlL5PMk8zIhzkeB7lvhTDOSsZ+RyEnHn6ngrs3
0XtYsk3lurdB3LqfhNklt7o+go4YilEsQ9WCb93Qx9mbpGbdRWWLVdRPHchpEmz3LPLZvM9yrWSi
kFkZr4GrU7a0hLJ0zBhWgpua3cZDjUXt3sjW2FurcWGHjrNjs2kD/oCMe7RBHHQzshr7cYN5Idj5
vQ6D3mZf2nrRQ4e2k7CZqgzNlVqiMI00OIOhZ5SrOu76M6RaAsawGkHDAd+Ut3pyb3vBWbS0WRoB
KzgbiyBaQnEt770Em1ja0fCde5YxXDz8/WvHz3SARfhLVgpDeVHbYAcCM9XXpMe497nTsfJIg6J6
DfCQoVDTK5eX7tlb6Xk5zdtKX0f4cQ6ZtLJjmKTZQY2rYOEHA7wDdGbO1lKQ1s0K7F4vTqEYLuy2
EM4zdodKUCeykkWlx91VJKzgRm8GK5pbADCxeCc1oX0pnH7N7NSdYzbpM9mUoOOQtcTlItVRXsxV
vx6B+0nNfHBSwPRzEsRwu5owYjtAaelGVJLsQxMDxRdYUspJawLlMx5hRJg4slOq8Kq0lxn14qwF
Y29zmdd9YPr1LC2cZBdbar3PhZLfxk4Ubu080h4RboojqanjtZZ7VIq/PbnwyQYz5LzejY/J9KzX
bvjC475bMWVQGQOtO67DXK1Jzs4afPm+ke8FAhIsb2hUaTpp8VIH5P3sxcIolp1soRYVjnLVRlJB
RlwHa+icxVJ2ZnZdlpVyNjqSKNwY5BvgkvquQqd7l9SJ8aJT5Q1Qq1fBJyUInS9BlpjzhhzQaNZn
en2vkaN5U3ShdV9RsiX+RNWsV92U3iYkIOoC84OLbNlGfKxjjwVxMkZbpfbDVebn7qk2advxWDBU
slpUonsbe0ipJQzDgyitZhKl6ttcd4IV6wTS1qMkvlGQ/i3SMdO+UEIoLzai2ZMpQuVZ2nYfrkJL
bxeNoFxJSmM5LvOsCm7SIifMIR80d/ENW6i1CVXSWG/yQ2ZQC6yNGpGXaeWXTg19rJ5KalwZtPZv
qz5Nz9Q3p3grs+xRR0TpWiuEucM51QL9ruoddQp/q9fNuEwjnN/IloBK2ODbeqnDfq40C3Zq0PVr
hqCNARn+VVUr6Q0MDe3G8kNokFpMJb/Tc0TGY4tNSrI8RYOGwGTo9f5TRJP7i1MHwyXAmPXSRna9
c5UOOa+GbHUEz3aP87AmuBZR8s0QyxwpVV0hfO+Fvqrwcy4KJ0t3Xm4pGxQP7qZQRmVBOWeEWjBa
FPa9MIrWKf20uSsVq195uuIvdD/UN4re8cE20mqfUqvA26ryFF24Y61eVdKFe+z2hcN2oKbkMoBY
WQZhDyCzgBdoUc6F+8w2E5DajVWJxp3hcgJmYEVm+ERLXvarukmtbaILgZQldKjY+pqTPVXqOEGj
MIXTcilFtEQfmRJhoMaRvU9BHS2Fon3u9ILa2liHx6aC1t4oPTgKoZmnEHz+po/iT30LnYxU1ycM
9hdykm6TWhdrNn+TqQQBuRJWZbtmSV/SMUqUtaIAdsvC0j57lRUcmmh072v6IHyCTbxLMp/+RUY3
IacNu4wm8J+P6e+qiiiWVSYg5rjX7CsPgMaBrgxprBU0zplqVMEy5w5C9xh8MjrDxdI+TsYEKm6t
yNsTZMWzb/v+mtpb+CSHuJoNEWmVSl9j+iqEBFKe2Nm+dYx4p2QtOoEmsf0dKxDgVUS0hYBUshIc
KjevspaNRRhh5EIonVkl3JSFGAr3pmpsZZ13kuZ4pODxceuhuSGPhkyevI4R1flFRZVeQgEYV43e
kWajGPqIf9CBLR0VWn5F1m5LY8BIN4nmNq++bbOC9Zi8+pkPNv6KHqxz42KVz6ZXNVnKkhw4Yy6L
gHAXr9C+WlVS93PoFyWpJALo43w0h/YrKDdxxUqH0f2tZex1bVnf0TsIziGvgSSgyEkOvXASWjed
dM/pQGTgNqsxKM5ZHnD4xgwUuXMQAUGNbMnJmTdVwZbF68l4snuNxVKpRTFRrB2f+9IEs7GVbpx9
MnWE/ABUO72FVtYbCA9T17NpZEpbOXut3nxKY8c6Yd/2voIG4pWj98hfyQeso5UTCuM6RB5YrErh
tdVMNfXJcJxFhpxL2PNHAyC7Cmy4w80YSfaLc82I7FNakmpcaI0/xVsZA1sEG1Y72YHGk6oNEPVr
xVyriVre61gWocnn3soredZZ1WBdG67UvpajL0HAEFPTksq6cO2spKBrgdbUebSeaIu4xyQKNR5v
gd2cM0U3CRbqaKy7kL1j/klQcagDLGzCMwqQva5346SeN9HLPKda1WT3HbCPBir2cyNWIGzmyiOS
qoHNN71sI0+02yRXBKweQx5LXsoqDuv0KdD9ZMtGvSIUAAfoWkZBu/cAvVxclw3ozA6T6kL5rNq3
aRjvxg7EcYQw/6seNfEVneB81Qxdtg+rRnDhDYWucac8pYnZAv1x1WahFXb8tbX6dqebZbczLPOZ
wOoIU3arbVyrIrdpbIMdGiGVrDUBCH1aHs1rRiSVCCcfnqoahEJuVeaZfZF5oA0aHc1UeCqdB6v4
UveeWHpuB3bYhJMf8GSaR4g2QJWKOh9mttTzZ/Du2TKDIroizEVbR90Q7WhFmHtcM6j8/bG5MbNM
LlpYCFeNk4sX4tWZug0FIl5Rg1/Q2WjWqqMy1fWBdShIRqtnttpABovZvm2Q3rOR1Ct8+Ah1lROz
i3dKWb8+eo5abnvNmHIb0N0shj4Wx5LlP7Y2D9IcPMPkxrKlfOz1yqKTWNI0nyNZ7qCue0ZSLLrA
Tvgmfp1I1pzKBTfvuMQNKrmWH0sTdQPsl6GYDPGUQZwoq4dV3FrdfdVq6Zb2X3s/4v2+qinV0D6v
SdJQHQFFe+j8/lrNh+wUx1kL/9fIXBJ7Om3H0ClWamrCx+xrGgi6BC3dagGcwsZBo+6QK26mNuEg
7BOXwh6qNUJd7WbQsnDbEY91a3tDso21piK9cSxPGvC+kFm+YGnV6NbGis30oVTD4eD2rbYcp1tU
RfW71/Dv3XWVEjcLIispnbiBCe8LgACxqZFfEXbgI9yS5Ap/hpBS3LC6G/fElrSfajGkL54Cx4PK
psNCcWKDoCyg1f/SNwIfcKQP+Rrj2PAA4/vVZR95P5ZZBPfH65dxTQgHoB286eaobnTTwM5KjsHJ
74ZYJxovi6eQp0nF0xFsRdGYHAlVgsKKc+2qScNmMboqWPqRFR5QFXNLJcwo51GQcq2pVcAkpXlP
72qwyTnSE2tvaBJcngOx2O1q5SxJ1LqrcD5fyshv75Uqyi5l6mAIRoE2zwEtbYKRJZ0VsxVcpnWm
3RmmBcoHWJG2S4KSKk8+Nb4fIE/GV0bIwyYlthq18lg/qE4z1mtF1ZNTOHrtQQDs+6ILrdubMm6S
hWXY+gIWAwHpTdaePZSyrAbr7FhiUJlTvQ/YSNohGgJRXGVUBmaFkQXLkHrJvm4LIlxcANkamQCb
0dcdBE8yu+B77HFcZPHET9Af7LEgDYxFzJ7FZLpxbFzEcWPM+8EkBQfo8VWjuSCQ+5Y7zY6DHQHd
+qOXmAEa8PzJatqKbX0frTUiqdYDJZebuhGIm/zev1EITlnFiueciqrynuE+Wq8JEp5LT2XxRLmt
WFpjKTY1AHiKqVZIjZge16YMqA/OmqD0NnTnJhd6H8BJZeaQi5Sat0k8LZ6MUImVvefVydEsbHLG
yNL9HKeNOa588kyuDK3KFlkw1l/JJSlPgzFRvbKarwHOXnWKaW89TdFvbWbDe7alcDoqQpsIL2nD
K6iGqDYau0iY67vSPRBpa24KslMXgdEKUKGouDliveOBDzm2HSGfG2WsbsSQlFdDjYLGKOrh0rRR
u1Sc1j54PQpJqx0jc6WFnX6t2V5zSqx83PDwSYlyhDH6JSrKYhuQbuMwQXdZP8WE2hBH3bYyCNEw
tX1pauxnSrCXo2JLetc6QiAHjCVPUXVmYPPelTzOQZHVAS27UV6ZMOZIiGI1uiwMAU60q9uVLJRh
jUaXKqcLTxYsL5oej+2QVZHIFltVvtHHitQZt4hQzAfpaBB/3eru0WqUZGUQ/T1LU0cjc3hw8WzX
pp8dNZ8c7jCOUV2WQ6Hz1MrtLxZpb/NMy9g91Chl7Ggi6+eSVq2LJhwUedSq1wnbuLXQRLJOWcTc
qo1rntjS18msbGwTIbuSqHegeNhiduSAPKuRT8UBJSuiI2R/4U3vWukyGbL+qzLKEWgUOu9jiruS
nMxCeRChri1IpdG3ZlqZj03bxMeqt/JlGkv3uSUFtgSu3+smiQJtcVEww2N30HSVFx06ZLmpFddQ
cdRxZ4+D+BI5Rn5DsnC6kkaPqoeuO0FhZRnuUlFq8I1QK2iZ3xPdphtkAhehhYY5tqApDqldrz00
WcYMAR+4794AlQLEWsIn78agWPBczQj79QJwk7q80aOITm/RNdbFVeB1N1hE7to88sgkddq9j15s
XZVTP4KwqrKfxKDD0Szr/FntaPjWnuHdy6jyD0SrkvKbjWEEeqh3xCfg/TZEDwlaCS1ndd37bDPr
zse11RbDnJVI91Aw/e28MXBg7RdjZM/0xtcumpubF7pUxqJzhnDpNN548pJSJzi0QyscdVG04J6F
iZp42acCduqGh1eGq7dQIsDf7ELmJbymY9wghTKiivWCTLKNACa3Qyyn8zWUfFaJnbUty3hBpFH0
0tkTEHZQtXw79M5wUwjKIBszm7JMp2O8UoaOCabp/Ykmzmo+tXwwpyqxHsnG7TTloKGNfrZSt/lS
1tGAtNux1zLsjGfu6voxEU2+xqPr4yt0PffoqaV+CGPC8OLYZmrIW9yY3ZCEF9/q3V2vBfbCppR1
1sMUBL3Pgw1wYOetSpac29ZSzHbhiJxlT+9OxRHXNYivSWGieZ5s952DgLJLU+2WiZb+ROYnYHXU
qtGwOQWDBU0OdBvhGpCaT7HP1DbLQVwQeWo3t1zJSJJSUAoD7vE4oGPsawV/alI3KhFYItjj4sc4
bY+Kf8hg7sttKJNka+W1rV9Zen/fu4G/d5wG6ZpIa2jVdZA8KiaoBl9VqktWSVqFVsTuOmdK/qrG
fgZ/p7cu+hDF7YwebkZGgOasCz3oThFSpwMTVbEoEWVdt2Dm7wIJB8eRKOlpg/r6vCEu+Kb2TbBW
6WgvCwW2yRCF5ZcgEnLeEzXB61GzB2I+6fsK5MAMvgY9I+kdXWCpy7EVCfXtvPyc8cIzYo0SeV0F
erypVfz9Mq3zcxIV+i0EfBLytFhdEeZunYieiLa+EQy7mqDH+RCSGpqWQ7rthWDhH+BLxRhpdf7d
UEi5VMZKhZes2uvOGMKzoRn+SVqWcZClV6BFhbCIpNsnZce0yBaQgv0gEQQkcvegzyd8WKR+rkz8
gSmJBRsrT72956rpruwzC4mQqX1JW0AUE0bwUbR2vJc25MjSruozTu3o2BEEvRlM3Vw3rmMuezca
dvFI+VMZhL5Goysf+g7pHv0jAVsJLsfCswg6nHdIu1ajO4pbu3XzG9dJElxdMSkBgaZp89xTOjaZ
cGjYgOmYydQuPofCLz5RMBj2Kf0Xdr8p/jOgWS6bhsFzDvQwZI3yRhTHqA7By5pSvVi5H1iEAKRT
xzpu+BAqQp59u38sRWmgVTD1XW301SWmEhPNwNnXxPWhtnI0xX71yljfw0sxjlThTZjQabqb/O40
rsEALexCTV5dIZJdl3nennq5/+DnLFFnrA7xLaZDXz2bmZc9VDxQMWWUSs1gaHmoxHLQNopgW7ik
Uhx+YgdW7QYUXquwCc1LDjzoDh1xNder1LvlARS/ZoL0Ar833EUVMzMEDAHU173+KMsYPAmbbnrd
8RDeRGhawWbiOLBXZapMHi499i5lPWr6rJCqtSM9AMgm++vmVuqReyDRSpAb0zobH5TiUVHzfI8F
CZ1uRIablVEG18r0hWr6lBCY0oRgRiZFQtrhGiU6abuZtaWkTmjnkFMZD8wuf84NaigB24LPJQYO
KIRdWe9VXdFOVhz4L1URmkeQvng7PGn2Z9bb9ldp40fy0cCyT6s8l9CMTPdPUWV2r4pbufNIaNTV
pWpIZQPbOAyAJVOGnatohL9azLCbqLCIcBSNd1sZLaFNcUAzNcx6hJGikAeFAfgU0q5nxkvKR+lo
A6rDilJC5EbdOQi5PZkGWUs40rcXveNW2KJHB4CS6q6AhPNe1UG77mgTAIvt69Nf9V50QZ2EqDwz
VF/Il0BrDkW2H7u2erDUGBNHVir5S9cS0BZEZr9mIxfcFVj0927ZBeSO8Jzx5fhSSyi2rPHygA1j
4jt0WhVxU5gmvWSq6vj9i8YqF7GI9CfL0FRrYTlGsfLVPjgpARHxWjF0Rxyu1qGP7fgmA2R/Y+P5
fjWNpL9tE7QOPB+5bFFfppcCuaFO2e0TJ7BWPAaUpSUa5Xp0C1aQTu3BzHY9k5ZVEx7VTI6LEf7+
3If2cKjpzS56rXZuHeBlyYxmqbJtZF/fgKCSV6S15cjsSQgc6jRaUfgQ7Es749NfRZ5kQaM5EeLu
pACS2sWn2AVqQ5GOjHvDCC5JIPsrTa3kixA9USJhX6wxM7Rf2Zn1q6gSKHmaIBxAkHXW2apVedN3
wYA8GoMx+4E2mf9VI00lrLsU6atvDUcuc32tRSQOdk6S3ekDVpZvKqb/ldzrf6blOpUv+Y2oX17E
4XP5f0LQhbvsP/4pmfo3Qde8qF8+/+XrS/qXI1Kslx+lYPzmP0RdqML+ZjPj23i68Ph5Kkqnf4i6
NN2c9FnYTR14b0ig+M7voi6Vr2EEMya5ra0jxvqnqMv5m41CjNsPAoDq8Of/RtT1o4Vd0TUsdK7B
supHeVWHZ447ow+uKfp2oItdc92B0z1+dz1+k5B9Lxn7UcT1+9HfmPQc21fVxq+US1HWq5iuFkWL
dSaakNX1uPr5OX6Upf1+jsko+J1ArEGDrupsqK8pJt459uDMdTDkVDyjLz8/wTuXyH0r6hWlqDK9
9S9NQRkZdrK2yYOi/UDq9t7RJ0nxdy/faOkRRD4v39XZnrnucIh8aX8g2X7n2rhvLISeNZqwCdLg
2kRpTVNMKT5nUuakmvXGB57q6VC/uxX/dfm/Oey/e/0dZ1DGkVMwRcp1YnUscHVzM0Q4B7EhXqi5
fPBm3jvT9Ca/O5NbegkcIte/4C/GvFJSpU8XkNK+eFjrg6nJ+/PP+52b1n2jOITFH4+gwryL05KK
UNr6LIjNei6zgcDwUP1zt61r/PhuRNEj5LVN9zL18kg7D6yb3orEybYa/f7PvZE3Yzt1KfaLNHMv
sZRHdVr5poTd2tDAfHP44GK9d/u+GeGWx7M6t2znQg3+SUnRFVP3ffj569ema/FH99aboU2iWCmd
RraXpkJUVMEsG8En05EU9+54x0Z1jmyNQE7UBBiVbOeabLQPbrZpgv2jcztvRn1F78JEGddeJBby
sRNbJbvu4oNNbpplfMGviDuVWB1927qPeAlmuW1gA652sDawXACw+PafqrWmn8m0mP4Tccod+JPi
1SCa+INL9M71d95MH6pb+wT9te3FUELU8l+q6IkiIAGd/Z6cBq3DAAlMR6ndRQTwHKjn3DTbbWdE
i5+/gDdEhX+Nf+fNFJN6WazU+pBd1GyYiQ7DJ9eLKPi1ZnNpRtJKt52LBOtChBTlvllWE25Qs01h
8U4c/czHtcKPJskq7JoPPjxnusP/4MZxpqH93VSRDU4S4aKMLmHbfWVFe+h69dGtuF8MbLckOs+7
uqBaNXirLhAYafCctV3fnn0rvnd0q5wFplxS3TqRtftc2vaJ9dIB9vIj/cY7J1GeNDLrBq3fdY0+
r8Nh71K0cCR96j5stqrPesyLX5JMBTEZNrPIEqCiEA1hTKDPAlGxduNdOI5HZMk3E4eC9KE1NcH9
tKIPh6kqqYzHppVr3DV7IcMdE/g+yquDLYsHLIxrQ68Qw9TrMEovke1hSVbclZVGi1yvOlxFpCdY
cTgXRLPpab+D1nmyDZX4POHjhcqv07RcUYXxZrko7ofK/mBaewPA/P1+eDNLa6CLKksk1Tke7UuP
G59GJcIwEvFQNgeFNcmtsgPTaz4fhrZd4WT7bSH6g+3g+9XGe2Nh+vp3n3rTjyhVqcmehxrpj8wW
kEjWP7/N35sN3szWcadHpgc66Eyx91HayNVEttXL8tPPDz/dl390v76Zqc0iS1y7NKpzhf+Yali5
HZxyrRdsJInt+vk53nsLb2bqVmmymIpzNQFXGwKSHcW4IFAwTzEJq9kH89F7J3kzYxu5MWDhGprz
IFJyksr9oConArr/3MfwFtfj1I3mNRUZvqDZJfZssug0lFrBoG//1EWy30ynyENwAdMOxIeMwwaz
OSkHTYKLVICz+XOneDNh9hbUz8rW6rNQhvOogJYwanFVqWzrf36Cd4bBtJv4fhhIuqN5Sz/lnINw
phwB+rRjd/7BR/De0adP/rtB1pM1T9E/bc7mGN3Y0MZxqb78/IVPV+APRsE3XON3h868cABlI+uz
F/uvPkkDEHPHsx/65za0vnau+sGu5L238GYwO+RMibZjikp9nOaMO3+Gcfjh52/ivYO/GcoxJuHC
9ER1TnrvWTieNUMq+cE0oU1j9Y+u0JsxjBVwiClAiLNQV6IVi8xZxQJTRHvIQ8wDuo9vEGvACCrE
F8mXP/eO/m1MD2CZXU6qez6pPfo47/zmIxbnO5fLerPMgsegjaQh8riotB7RbkjjqKVF+vOXPh3l
D66X9WY4oyViQ4IV60yBDdveWKyg0N1UCU5T1UYDSzUwc4djljfW6ednfO/9vBndjW0PQOm4WKxK
J478TWcC9/75sd95SlhvBrZXOKjBTSzkDTlAMpdzswZZKLUl9bEPdnPvLeesN8NbUAwNKHaXrITq
+DFxleo5V+GcFLLxSVGvh3mKMfro4qX1Z9VAvTqxtGsCelOixgaq1wN5wGqnVQ82yPBtqcfaEn8v
K68uMFbamOoXXJ724s9dkelT+G7GQFrg9L2iinNXdKtSqfa+MZ6iMj9IBsfPTzHdKn90C72ZLHyZ
+dh5Mu5+ln2bwNIcsmGUjTScexWlPqy0/rMdRWL389O9d/+8mT5GQSEdRafAIqrOtFqF+YMg6YMb
6L2Dv5k+HN3081oqzTl14oyWdEPL3iV88ucvfbpF/uhKvZknAG9UY4q+5GyhVAKSV8RcM7xGbNuj
1c9P8c4b+IZM+u7zhu/cmK6d1Gc6Se3M8wc0na6efvBRv/MGvrm7vzs61DuaK3QAz45A8qgZ+WPm
G6haHP0D6u07A9h8Mzm4vTJkUVTz4GnrdufWpvdl8KS6cd0wOTRmU17//DK990beTBSgTGVi2HV9
rkbjNu3rtYCRSlDT5c8d/s0cUSiUQ+pMiLORUN9RQgBzfTBTm/brB8d/7zr9N2fnsdw40jTaJ0JE
AQW7BT1FSZRpuQ2i1QbeFvzT/wdzN/3xtqSIXk1MTw9JAIWqrKzMc5bH/8eDoLpKdgGCCCBBY3fQ
a7pwEllgi6t0ZJhmIeEcN0gs6zqCWhdSSGWkeAP7xqP4MKqhwM7dCo4R4gzTy67aHtIriVQMA2CU
TnnsBlvEHyU7JI6GtCDARiIVa4FWU2uhLGNTVMLbcf77WPdBvtbnoabxHpkAPSXOTSFA7bWZUmuK
L7FtOBZ9hnkuTvD0WI8js/HTSlinSo2DX/VeRglUkF5LfXI2TcTJPUdpHobl9K4uRbKICMJtkA7T
kR6M7lsjteSAxqlYjtI5GemRNxiVo/tkIXGjfn6HP7jB8mJdpNgwm6axrM9dKU9FTnekG+fvAyyV
ZV/z+Xd8EM3Ji8FuR5Vr0ulYnRtHQd3JXRO2rUS6zU4Km3jDSRAnr1+8uh9d0MWI97Bjtk02VWfX
lDdzNb6QjrlppvLK4Vl9fj0fvFTyYtTH1axaEPxsASt4oXBODd9DHnLVtMR4//QV5sVa0zeRqUJh
V+fc9dSuJWHgs6iFa6qa//UrjP99tQz6blOkNtU51tVNZLosMm72SFXOt88v4YMHcYnla1u6y9Rg
8iBY61eR16C1ozR71cRBtLOpLvwiUPngaZgXi804Y6cVjq7OqqpvPSgiakyuJzv4YvB+8PHyIiwd
EZO5Uz3UnK1ZAcelWnqmswVbfRZ/RQ354E7Ji0muk0bqUL1vn41YeCcDtYwzQw3XHKo1tNkc/m3N
kRdjqtM6sK6TgaC8Ng5TEd+XgdqMJigMmj7/6ZnLizE1O3Yd9xRMn3NH241zc98lzbWWBdeF0a8+
/4qPnsdF5JJOQxfanJydk2xlKHipKzifn3/0cr//Erb8B5r8Y7Gh5p72QwwY53jur5I2+RVK7/z5
R3/wqy8tTgaQ+ZoqH/scOMCHBo0uEoQDfjJQLPT5N3wwyRoXE3njaXMwuR79zVnT+UWpnQddPCKF
2mpeup/06Iuw9IMo2LiYzCW50dpCdH52Qm1Thi6y5vlXEOlL3w25bzqCJi/4t7n8Ei/UjHVrdIo2
lSSt2uvZcyZqHCjgLrPYXXdKJv82pv7L/P/x4IUEi6aoZSFKpeFyLsb3QDT6iUbzZvf50/no+V+8
4prnpYZl6tZ5qOjX09R1UbhbzfB+ff7xH4xc4+LVDqnHN6pmss5qoq4lxAKyGS29/uIxfPTjL9/q
JDEpKeis89y5iBSsEy3sD24pvrg3HyWKLw1JaQRekOJB0lQJxGt8BTRUbudh68wQN5S7q9trjUx2
RW/757frv0/+y5v+3573jwcOx8CNEsu1z2MCL/BbWMJBc6GhjlujeCTNtFbVddFoKze4GfNfhnzP
5LMw5ytpHwhh6FB/FvUxntPtHHwxc3603V5wLn9GuiaFHVOa5M7ZpW/DHkdaVX7P3qMZmj7Gtb0A
sWYfzO7WqRNwUjdYz1Yl1O3BpIccP+JYb5N6OTup7eKLu6R/sC7pF1MKBsRytm16tgBorIboUcOL
GoYT/beHwgZFP4e0jLwWNE/UwSvZh50UYlU37arKj2YwfvFyLjfgL8/qEn5bmG1Mh3tRnu3+bsb/
qMt55QBUB2WAEC5cG92LVeXbz0fGfyvV375tuRd/jIwowOIkYnoS2z4JNlTHy6M1FqhSVWO+VDM9
U/SYTIcxrt6joH8cPLf266ia0OJhr6FzkHMVq/xtZOo+D7ELV1lD37TQg5Ut8EXV+fw45jAxrKpI
VmnClnvp1F/XffQTilPtNxqKC+E1VMLGJrQVSgvRlNA6DcKr+uKOfjBb6Mt7/sc1jpK+0y6g7lIT
0W/DoFzfc/v5i1Hz0aC5mOnmvLRr2lDyszHRHjZZkhCWJqVRes2KotMvorKPvuViwhuNKhLs0LOz
tOobr+t+2fXeHp5s8DmfD4SP7tHlnIcCUdZaD/c8H9Fda6ckQG77+WdTl/P3IX0Rw8RtNNfRzK/v
DLM9RHQ1Pdj13BwcLW1WFR4kNkkKkXmvudmaknjuYUWzbmLlzdEctXgXVV3lJ6z0dzPJgqtJNcbW
jdGJZ3E+X/VJW6961ZlEGuVgr6mWHr8Itj+6LRfBNk0FASSVPjvTvwoTpvXZQ6w/vysffPQlMQ+a
UyEz6pnP4QAUH3qN1WYvn3/0BzGLuJjIHJdalCFr03NGa5IcsBm6MDis9t6pzVOfIG1IX//tmy6i
IwECxREd+a65a35GZZHQkD1tR9e+jmnBpnr/JdLUF+vmRzfsYqqSWVZEphzicwntda3ThLuOayxk
n1/Jf7vZv8yE4mKWkIVG964+xsTy296q16Bc/MG6K7oDJOocjePSZhDGvzy4ncFIVwpAlwjfbxuh
4rOfXBNhA4dCoRfRjxOtSv0BazN93I8p7Bi3enbaLbG8n0rjIehpSguS3cC/W+32/32FHjr/Nt+J
5Qb+Md8NZPcT3aTHfZzFe1rKlRKYcz+/TR89hIuJKOEW4SMu0zOalqtB4SMd2y+moI/ioku8Wuyl
oa2lRcoMes7Frakr8A3nGixBPZ8T26be+LbqvphRP7qQizlJhkMSpXOeEdcjQA6TeFeN5hdHIR8E
kOJi1sjyOI3oE1uIAQc6mNP6UH9VovX3ny28JWr449nicCz0wR7ZlHtpukE30+4rUnNfPIKPPv1i
4iBZB/xY69KzLGsQS/E5FOGPfxk4wruYKYqyztO8MfNzGmXVmsp+bwOz6yv96N9nPLA6/3tbIqt0
7RG8yTlz829kYhpfM8MnOp+unUSeUjv9USVq829XcjFRVMC+NbvukrMTlY9x72l+HJGE/bcPX57M
H883mAf63OhCR1NOl1sffXelU/7j0714d1NTUN1HW+1ZTzy16aEQY3APjP3nv/zvg15c1tPS+U8h
nB7nZzzaz3lSvJv0u0VGUX5xZ1hAuAf//wwtvItXNgirNEV9EZ+Foe1qZzgxGVj202Ac4A4eRNZA
ojuo8cB/Wo8LpKd9trmJIE9XUzivJ1OsvVy7gzC+AucgO7lbmiAH9VOmj3xIhhNPZtbJ4INsGPjS
7vYtMCugaod+eJ40dh7SWi0Sp9TBUBwDuhF+26IunM/M8/awdB0eQIj3YrtM7cphE0eemz+ZaZ0D
1XZgbcGJxHbiracVOnDME8qgY9Ne83cMRMIOyFvo5zTKQSwxzVs26ScWDnxD77F+79jRmvVC48HB
CFrVSbRh7SiRHOooZPgJtdM+WGFNHeqhyacrq/me4Dh07p3coaKg8qe63DaGBJ2+1ccU6B01esk1
fwfn8oafYOkjFWzOch9BoQD6exYNnSDQdCqlVnWBxBbsFwDieuPoT6x6vaiOSAfWHXKB3Ano/gLS
L7ZIUZYT+mUtBHPt5z1CJr27IsHxHHjRqktBHd/r2bQ2av4NgZeOljU07Gd+Q+ixD43UqmuwmOgv
DccTdmG9lvqwL80BqVLB1iLazKHuq/basE9QTPyCnWC3dFoKfYGiU/bX7ZdbqINaZp/YiW2H8mO2
wCSKbSzflosUKNwKiAP8lHHCtAZakL2Vm9rXpC98MQvEiv/45l0sCBEIpsFzwNqqBBwgVsa3kMzw
5+/dMsX95a24LNJOQfKDGmQD0pseAkNv4rZn6KYmRMRpYYsvvuaDGda9WBrcsrEbiqcT0uf2TkK4
BKjvz2Je1Urs+q7aikD/Yib5YBW6rN2u05r+uU4RY2BGOkDAwPcwIqD4/H59ME9dlm1X3ejZ4bK/
pkjwIQrJO3f1PsUA+/nHf1C6K9yL5aHmWN6iQyg+F7wPQEZXejMceeEiyDm8E0vMpFKYRNvQlttS
irPePn3+1ctS+reRcLF2ZGNL3RNx5bnuTPs18FT1WJl0NTdzUD+C2qEdt6ML8/Mv+/A6L1aTxss0
vRnt+Iw5QFwNnmXdCR3o5jR35c4poWqESU2lRtB5QAYa3TvMTTJv8syzfQxJeApLz/1ixHx05cb/
rpoOpK8M6lxxFklZXdMwkt1o4SweAHE6axMg7qaj7/6LAfTRC3exDMHiMemwToqzdNOfuWqeUP7s
6C1biTL64is+up6L+SJr5Zw3FOucdQR5sGsmWPJYb2jdVaDDBva4hm6UX6TiltDxL8Pmst7bgQQS
uGPK7ly076WpbkCXgtnrbzFkoiRq0WClAa2/w79NhpeF264Da9TKpuycDuVrsTTKCuPt80H5wbt9
WZIto0Zprtll50pvr7yOja/dv7l2+8UwW+a6v92pZUT8EZxNnZa2iWkkZ2hU12FuLgsoKOXw1qpJ
Bs7GG5jL9qv364Nox7mYR8pENa0o9YzTmX05H/P6EFHgyz+q6doYfojFZlV/uff6YMT9J/r849L0
AJBI5pnxOdEi58Galf3DTgrxW0OSOG6KpKhMAhgZ09kCgiBSOhjgkOmMioJqx28xYLmDH6Urf972
Q9mvg0G2LY2XZvzFhu2/4/O/3f3LCUdN/aBXXnTuxsJPLRb8MERI7fpjcUfsMwGGW6Kw5rtphusl
NLOsA9DgXbIk8ulRp/eKxV/N54odZcLuPkvSHX/CTr21803q5JsQzH9jbpb4Ai4iMVTu5+k9XHyy
UhUp0p+ie+m7L1aKjwbrxaQFfktUFgjK5WQPe3ySrHT1xeAxoaB/MFYvZikAYw0YIEXvNIjia6Ot
07VbutOq6Yy9LTXnzrQHdw+w9zWVqtu6YEo2qLLFBg8YvprCul/oRbYf0Yu9010xrNwWNsQYaxRk
iNI7JLzESw+2yJ9SI/JAt/XhY5lA/tSKjkhQ6fl6jhIDryhw10hMLgxXelynWo0oCNJ615ZQETxd
/1FOVgrZxtX9urLoRi7VezQQs7nGWByTwTZ2uEzk1URYgLVRm4+tPsub3mKsGbN6UYvdLKI+80i5
nfbNVGO2X1DJlJNHlt/OdC85yFTIIkQNMUXZgbTxkvUQe5xzwIxzLdjjSd+ILRXD4VYYVb8CVoNj
Qkbale0Atkzpn4V0UgA71pPmfUL+dl8KcBGOZyQVfRB9eCcyI7kHUvOMGDKHvWPLpyTX2APprVoN
sz0vjf6Gr6KMruxmBCQdtAzSebgbCi0DGDzTE2LKQ5uXMRwUeWdFIbuGLkDCFZndWqjB2SsPCjhl
ijBY0xDCCd21R1oKwl1a19/Jb/9MMTwejDijNjIx9Me6HLNbMbTy5HGsD+suCw8iT/rKL+TQ3xaY
7HZDO3Z7zs8ekCuodTQFwU2kQYQyO80+psFcXCUagAvOtesn9mBwuGnPtr8nUavvZhq8t3HuxTsT
vOFmckMQwpyjQDrpAOi2HPAPMYxSirI4XWpbFBrhvKmG5Jmm7ndHQCZxUnqzVAwYN89WWVhcQ/5G
gaY1OHWnQ+T2e6N3HmhsgTaWvA0jZK4pZVIKw7FFKlE/LPS8DrP4HDm2rwwQ0KmMn8O+33gVK39W
X4lIknnzyg24rbWd9T+Vk24qp1mNHvumONjrubNx4wBUzHVSWHi7gvuekig61G+Cqb3SR5i4aTT/
pPrL3E0EbTPeFvkdWoCvO6AgTbmVMttOTJAhaBQiu4CvboDejMW0Tuqbwin3Stkgn/EEFvMqLmY/
4m9WabkTUG0EuIQAZtL42nbkFAUTbd9sINdTR/Xazc5OYyvte6Jc54Z5PQ+cjZVqTRx1P2CdNhnF
dm3vazlQn5kHVzLr7w2y4LZX9Ou4ByQS9kCX4XeZymdvegoiW1vF1gw4CQw/TC0d330uo6MJsasr
v6Maf6VfnxfS3szc55mKLqsAe4OGXGuJ6rSVbXnf+x6WQBb73gQpKTCX+9frPMl42i9/lQG5y8Bc
YGxZc08UIUyYwmWiTQcLO6v1riIgncD0mc2Iljw91MkrfEgAgJyIWuqa1NnQN+cpM9aKHncl5b7i
/57rY8HWw8O7BO6ZziNt3ToPLaBnHQRXPG4rsGpq6EHjz3f8Fyt6aNU7XPvVSFMm19HmzwBYr0T+
a9RGOJAaKim5rYxfQPLnNWm7Qnk7+CCnwnUOfTvBkZBbC9DOagYr4EfpLU/fMJxNPSHNpfCO/9vo
HF/BetiEebDvNA+uGjo/O7ht49rw0V7RJXcQ9B+iOzpbyxOzjWtX60nNm9qGcc1DSI/IUHxzzvwZ
DT0oblr2wa40zluP7Rg8ndiTBl9XunkFxn6VVD1Np1AcIpPRwskW57nzimOFLZ751WBnt44ru23E
YCsDuZ/cAVJhDEjcZQbS9yBPfLdjEg3NbRLDaCyz322aHvmdlZ5eNwh+x4a3f9wWoXGI7CzYAQ8t
qH6+LtWVZwxrWbd3PKO0DI7sao0VL+xoeMsfOZq64R9BYu0FfJz7IK42tH7T218t4y0jcQ/Pmb45
1S0PzMX8vHaS4WcbBr/JyK4Hnd5Q+RNYND0QzpUXNldDzLTAYAs73p9YO0Q5KlNIdVkfwCuF+NtW
ex7dEqWEHjsPMb228IfhcUHBiFcxFDNAdIyZYRwUyQAn9aPZ+WWbgKnnlBU/X8FfQbSnLSNgaMy7
qr0b5rNTVEziA2gUZu/pYNjxVnLHQif5phFGiCzdTMFDDDbao34/sno4yDw8lC4zgFBawHqAgnV3
GOLMD8kiceKFE0P3PRWtixH5OWKd5V2rxlfgK1ejGL4VLCWtpEg5Et+XAV/P32AiPgQeaSlm2Ez8
5OPN+Tk1vtHytS5xexLc3HD7a8bL8rotP2X5krQmONIWQxVLubaHLOGPjkVpmrVX+TO+k5eW94RH
3M72uwlICmTEIaEr0E5/2sL0Z/YAyfy23HdYp7BAkvsue4zs+Y4S4X1WGIfSdb4tj8htnVdNzt8N
PT6FFjbkYcJdqSLvTjIVJJ7YxK4DmC81Yj/Kxn0HpQJjFJ2s5imW7bQxo+IFofp6EMmtYxS3jZ5s
qbx54qiH1L8LXtRAjDRMsl7rJmLDqT+0helSAAe4Ato4WOEU11U6MLNY87oPbIHlvV9pUyC4aOJD
V296P436p2KevRUF56Zfpxa8+pyJVtfr7NEKyQhFjD9j9vYaGBW85rDxw0jfDXp/NWc21Cj3Chry
QyPG575U97PUqNRtttUs2Gby+qZhdB4QewvCadoWvpGQes1QMKGsPmb8eTf1kD1V050q2/0x5dMN
WrdtXuiv9Ek+xixllDrkK8iycEtFtrFGGa2o0nBu4LjSh29rMR2a1b1VqSfWzeKRjOu+i9vtOHin
JEMQXQysPtNoJ9tUiuEqC7x5R9wU/jClbu5GuvphxVd6vaqHLN8Ad6W2DO4ltbCN8rsa9BCw8WQV
S8IXzhHBg1kVi5RswG1C1yrXcLn7HaXo7UZvZ6hJzeCs6JuwjtXgFCGa7mrc0gtkHgenRDTZM2y7
cvJlrfut8WIBFfOM6NA0w6L0glNZx878oJN3u5uyCFuKN8tXJWIkfdTg5CB3vPhIeQZAa3vQi4ew
ycOdGFzFOVrr5E96j1UXmFWzK+PepCYkmxzQVJmkUsuMIH9H8ctAx8RxgXvt0rxF2lMV5HgpnQVL
HnlpsO/1AtRYJcb0qqWzl/faGeeDkLkFZwmG1QbT64+i6DxEEOj8/JzG1W8tRW7GtlWl/cC4Hvee
jljGx8UHxWYuaUyeI4OMX93k8wOoOzSMANR+KmtG7uGCd7LXrTWKaUvcTFuf6+ZY6m0XiSGI8lLd
SbsKQUDGY/sj0RxKI+rG6p46L83PIm2G31WjSVh4nT5CWjRkdwecF3lqGHrDBnJOhuizBgvL1myE
nVqQV04GkfMCx81hKsuJqou0Kbc14P2TCa0K+mrRXgeWU1D67S7FP1NEKSsIZa+CBI0WekG1u6Ld
JEgeN2k7ILgHPXyHDq1ZSwxhFKnP5TcqSopvYUOlYuqUv9yxIEWbD0zB8nvbopfUysL6MUZFelCZ
yr6HkQTnrzpj7WgsA5NNwbpZuuY6CCo98xeJcMECn3dghjVrq4zQuA/axeYtZwtgn1j2ER3tQLmh
2Ru0u8Y6N91xnXWD2EM4p36+z0DW2AiEACl4XJKw11XExbixFzVrM1GtfaOr0gAur9q3dmi756Gb
h1NO+d9Wk7W8jRdS+ZaGLe1BGob50wBGdo3qcb7KGwONgSmiELIyTtMVvsN0pWUsF5qXQS2Obf07
+ybjrQP3tlLWqJ/yUHTroHHdTWcZ+mJzBYTpmhTAVkKcxlEyfU/BMLz3dhFshUywGTd9sevS0jhO
jXSvtCYcmXfk9JBHXX1Pew691QapU59LkCtatFHLt5q8QdMx3eFE9FaZgnqHk6YTL7qjtRulNAy6
WauebNwiWxGV8W2YiDdwyj9E7twWOptCLladAP7NPhMugY7eDfxNOnNm2aarHF+c76qC6RaI9Npa
6rVtYKAHmbUcqyrvllZSnEj92iQ6sQagBe78KAxckLKghyXS5nWe6+ewsb114LLS8RZNXoqTvNx2
M/F1Zhd3ieURQxo7CF+w1ozmIcFWH2Eyl558xIACEEwRFc02Lb6EHaO3VwT3QqabpPbuw2y8bmBV
U1E33BHAvBVm2a+gInk+VKudYYhd5DR3rjl5vtUT74EhC+v5pnfULtHELommbTAhNhi8aEn7cMzj
tslKigbmgy5+hZX55ggNrJxCaGtoIamT/hnkN3Bocd+78dZ0ltqg3KOTvscXwyC6z+Hx5TSrrLPK
creidblqufVc78mrM6J1tRny2KIVwtn0BfN629rcQmiWjZlcK/i42hyh+kYSUKWPaii3qeGxtPel
vhZIsnau2To3UyHDXVLY420ZCheUXM3ZlRlIMJwilTvD6ogW2kDTj0UhqkfJcUm+zefuNnPYMkxe
NfzoXWnedBIZKCaImyoNbuwyuqcVKV1FButLNFz1JFd9KPTX9jhP0L/jKypMX10Z42Moq40V6/CA
i/wngM9FF3KdKgvUK+l9Ixj9cjEvCrO8A3ROY7PT7aulCrG1V16dbkbWwnbqniY+sOm7H4PXO1gC
nQYzFamFsMwLf+7y32lfI68oxsSvAkL/IpG/+9pmEA3XMLv2SyFW1xcbM49/GYL/J26aq1iAqZIR
o7R2dstzdzO8Bo4TECpVwn1UXh1ANAfjncieqmLnZWi4Ppslxe89Z2fa7g7Ywpas932SFc42KM12
Q6D0GxPt1igxZC+t+J7tfPdSPFNctTCqu7yYXme7PLY54zfC+HBPY1dyNJ3K/u0IOIEiypPHiukc
FUtxCDttwG7lLhWb7WNYixOGn6PWNnstHb63Wb9z++5oAzqYAGNvYFQyqeFr3oL+1NfdYm7Tw59Z
18UrTE9A3jQmBA3Dr9K+uwZ1Ce1EHR/1CqAQ+vStazL3CosTxH6vAsxluz4kLXfFxmZVVEsAOyZX
Gs+LY9Gx5oiyDFGv6qdGaFik2vy1z1uArfWVG803iRPt4956H3M6pcxiJxtLQc3NbrimrddhNgMA
Scg+b/o2/AHmpPOpLgFjPoIEj8orQfXlxp6xm8xVgdrSVUym6N1WjkkxeepZ5gblp+Vr9vhYcdbg
MhM47JXnQh1bUCSAb69Sb/4ekh9RUUNxUhneui27Kqsqe98JnTu37k6OV5ygS95IPbh10Vih9WFD
aoy3uaEfQ71Yuiu+j168z+eRs4vee0WWR0yUcVraWWw98ZGl1E74vE13E4md0dbXfeOeemXeGaF1
xOVUIrdzDxjZX5x5vq0GcTLD8Xei24+DY5AKSLsjTGWPSljEgtXwrQzrk+yta2rEKiAapIZwyxxi
Y7wzWw98fP3bLUl9irA9k695o/aQ1gbnVmXdq+URi3Mn4sl7zB3A2SUqBqJMf5x0TCd5+DiG4jbs
832cpvs+bipqMt1mR/2lxbCVG2ecalIozYPdOLctQbwfJ/q126t3a0jHveWhvilaU+1zUlV7zpvF
impeAoW6hgwSHSG3PfdjsGNEx5wbYJhTZgGDiVDF1sBiIL15l7zHuW1ojCWSrYqns3LhNZ5U6XWH
uLMKOJ5mvcrburnXPDx5WjkpCqcmKKSeXVVno0uKh9iFbTmZyc8p7Z+6Mc6urQI7O2RE46pYKtC4
Ssa6NkrjJDqP9rYOX0yNMuImk6N81dpyehn0mHpKb8qOJOq8p3rQjUNoTNla2VX35uSAFVezbSHd
mYAevg/NkK5kzvipzAyRDymudDvmgUUazOyPtWK5tGu8aH6o992Zp1p/L6gS4ChFQKIFdanXW0zX
6a3VEMcgVQj2SW4IDs5CoCl6MYONUGhfKQTe1K29NNa5c+h3hjvftMBu7gIbMr6fd2b4QtjQP7iT
KshkdhP83tlZydj9Tnjh3HdG2LyIbobPM7g6dNihwYxzqGAnA/axZIBrtcUgwj6F3W/mDJsMNhPL
ZtMNKxOS7S7WC0rZ6k5FV7KyxbFupupYtYl7+K/QcrCy6GaShr5BsoCGRfXpTZ173VbvK87XY6dZ
58ksboA4Oyuh92LF4pXde6iDfsSDOEfBPE2rEkfNatJiL96kVttLojOj2XqNMFFAKERxLjs2j8Rv
tTFs6o0NTUynyBXpXtcDThkLj4l2HMRG01EblKFNrSg+C2cfpl38raGpZUc15OTXKtb2zZyATk8T
6vv4VwwqE2ddNV0pbHr0U6qP2tpszewg4yyDXESb23OkQv3Vrq3h1KHQeUrkgKxBS8b0TnPgv5ZJ
jpi+Gd8lKnc0l21fnWYhw7Wi9+EV2IJao6TtdnkVqFNrtdZ+hEl3gzMkv6Ho2jomadY8db00vzVl
W51GFXt+E2aBb5lduQlpnPUxsgBRReOzNtNCkhymCnt2TfzKAz1sJC6ZoGssb5lDb55ldMaTO4B2
z1xbnIpBFRs3xPk8xRSk2FMTrUJVZleCbpPboSmooTdVuzF5hddFQ3Se12W/T60G78kEsT4yHbYm
di8PkVfjLyPOa35RogT6aWoDQNZKsOlw6Y150jKLSkNVTDFFMcEw38JcFxTBqCY1fCNaNKZNrHto
4mRZ/UjCoaS8vYF2a8lmDTez3qk0VMckIy2cCXPcOKXsN0pM8PGboU+/y462OlFoHAs0VHX5Mm/m
cR1MVv5QQP15Ebajb1mK9Num0jiPcpCNbzrqmr1FC9jv6tn7OQRRvMn1iFHCEcDa1tEpBU0PE98L
yzsS77M/t9ZEPqCq1vaCjC4S2L+kO5bYKK58XJLsriv8qJ7NHoBTk+Z1MqBGR0k08m1DvJ64j1uF
GYBym9nYNgFw6iYM1bXTOz0g3Ca+8TKSGZpw7Y3U4uZYY7b1mzKBNFpI+80aRo4WE5FuZE2kKDnE
OVeqjDbwBqYthqgOegp2Qc6NVNCsAxVzh3RWe5eGiC24WHPbB1PDnIzTz9Eq57k1tH7VQebH3BFy
xVHUveVTOALGn2a2uFYHQIkAqm9sLGccn/uCRFc0FYj/ZnpW88z+peWJOspJIxQNgutBVb9DtrBx
kV8XeXPvePq1qo3HmOPADUDruyoZj2zhrrs4/40IuV3ltf4qUyLpLB2KdV2HhBGVmfhDliD4toxq
jRbUXEin6XK7WPRM8chG6mHStCsVRTEtK+l75tb0+0TqEWkAy4Yb6X4wlj9S4ufSa+ikCTaWbexF
giZcz6wd4+eHFuL48YwdivXb3Jtui9oic4qgcGAJzodoP1ZIIwrqjsx+Xrxlxyap9pyMHwJBxrNZ
4nInfmyg9hLVx090rSzxTvZQEeMIUNFsMUGh4is+BXM7rZYDfDZwij1U9pRX4TetM2/CrHoCt/x7
qOXBctPnbIBykAYa0l2bg+NmrmtWqPE5KQio674gMWWn190yB5NAqHzPwCECZiVm0+g89AjS1kKS
dLWrp1nXb+D0vU/p8FaG4wtKkEMzyH2LN5O5zbnvi+SGXrLf4ajdG7gSbBVvq6a0vznLwkHkjA7P
jX/VeoFWNa62M1Et2UhOTHD3ujNhgXKNb0aSU48GEZpjVI4C93lQb/UkePJk/JhIjl8Cz9gzqjhg
lVW9qgAKrqnlD7G+GS+j5jxLlTybTjjQSePafsU6T17/KBt5CnoyL/FchyfK/PI1ZPCtUzjveF0n
hkFtrdGK0LMLzXMz1RSRFdrCUEsIMSbVXiU9O9I8t1a9Zb+qSLsRAv+RF+ndYUz6dss6Z4Ags+7x
2QScAnDG4yqeNzhyrXoM5+g2Z/7AclyojZXgjXfM34VHfr5C+VWKm7EiWeBV9m2K6Ia0sfutreJv
8OXFpk69bj3H49tSgRjFw23fyx27DqpPrHCDgwvjEMfQTUjABCxfCwN2tpN7h8gJgfNAhWFbioqp
rLg2SWr4tpRizft0RCG1GVIOWzTtJkt4QBxF7lzNAD5dvM0GaVR7aMi7V2JNAgptSMoBsok0GcOp
d7QgXUKaD+9ju32BFp6REA2WhHs87LyINbNtOmfdl2JZgaNHVVRIWrrrOia8rP6PozNbbhQJougX
EQEU66tAQottWd7tF8Lublex7+vXz2FeZmLaI7eEICvz5l0KXM4Tpg34dqX765AaIM31lW3dgw7R
34cDtsuMOMfgxL9ZufHUoZEMzHz4ihPLJZU6ufHTNkjz9Fwb3rdCyxbgQEAD1hZP7WhdnQwYuzS3
eN6KBBrZ/wUpQ1e+Op+rLt2T6E149Eve474cJ0Ht1iLYCPhFRheBfTon9sh8eplTw+cukG9au74V
1pzu4xl3REWGGycusxCRTwosuyeDIyucw+xq5NTVXHSQd3evYpYXjevtpyT71Qvzg76pI7wjI7GO
AOk/U5WWx0qR9oTVqhOKfuwOtd5lcPYHbSdtMkPE1B7NRLxSkFqGqam7SgNuRpVqLLvmTSTgJGs4
SLW+9jbTgiK0YD9ZTfdiGsNfFMT+Xey65q4dk24PiU6cB1crQ6JyIBbDdnzwtPJa8a0pZlth72QL
duWAikRKyHFPJ+pzyLQk93oEWxq96QJxV3Z5WLPGDzmbcm4To3jR7WXeqbb5lyrJuUxGmZxEe6Zz
n68c4e7ffunsZ7fQIPy0sb7scBzLwjbx6ovTNPwZ7t/HDlH13iOYK5AmYJDOevDElBUHNtD+oyi0
z4ZQDEJNVPaS4Hmwr3QXxKv2lxDQY7p4cV6FtOfy0M2tSypSbgWx2fwlnpXYk04WzCOqZHORUobM
Kf/U9Hp+MAbjt5yKit1sxaZ7Ul7gWXUNN6MZ9+YodMAcbPpHwMrR5v5io8HdTekWvb1TQm1hG4xk
6Wi1R0guoDk+nNkpnfKdjdVhMPSGHVDQy71esTgH4lJYs5uUerzjiM4oCu3QO2RlNJU7BtLD3NCg
Z3rS+6UnEtMxWW1b+s6dxRy2JPpwMnIHZGOPWzwmp9MDseeoPWy4XFY/f1QdBJbakP6NjHRGeBNs
uWXXCF9jPQnuwKPXjk4wkuUR0McZLAGV/xhb2TPBhdY+TgeS+WpRnUxJ+CFLmuaa8A+oAvYZ6s1M
bS3pehb84cxUfTabxC4xGv3MBs9hShnGPQ7y6Q6/IytgfKOMihKDxjqfnppMbiMN6I7l2Om+xKUt
rK3Jwhjd+CXhsIBaa4og7aHHrC59Yr/q7Lt9/SFJyj7gMHuS9ih2uiAlUYf5EcyO9pAKwhuA4iAq
FzZxnEmtHwo+I6f48MaU+Z1OMCOsIfEPsLUfPbkk0dIlZ5FUb42avqUEfqx1VQdFUjMp+x2m6UoB
RI4dMayMwoFhuHMk5+kv7t8s4krw9h7PJg/PfgKH0pFtKJZ2Y826tS30+erOTNtbsAGIwmTsFsEF
WTTfCtIynpmXh24v2moKOikLvjpbkjs+f4tEt/euIAcXe7846gkn3BMA+0q4uX2G4lGGcvNKbzo+
QJxpNzztgR3wM6kOduqpYNGbP0npjRFOGhPdNhn1rDagctPahcAln3TKHyBE9E1zDl4uzT+GBrqt
5OYmpWcs70Ekd6agJvaJVR771n0fl14FZjfcwZJJg9bOSIqp+DhMPUDoBMxko8Gv6S6luZDL6yX3
WtWRubmd0vV0tCoFbLWyiqkB+ZkNiE+Tuf6W5dWyLz29DH3Cft3U1M/6ouUnZpbq1hbCgXjlPPm2
lu5Fn+Z7NFLXunL+9D1JRW1K+lxvgnsoB0JGbGEbu1ZzEVbVyIcwpACOSNkGLX5+MG1AnLjIjaup
YzXhYnJ/AQkT+2TNFZmkBJUmvlaDpgtAnXr5l9r0LConlMuvC8Dfio0UNOEQeKIKS2HXFyvOgdtG
w+TU0KywsmaOEw1qPPjC/GZb7ZdW6MatimO5t/q4uBWjxWkfm8O94aoucqCUhq7j9FEzKZiQk7fu
Mhgkh2lex2eA6vaaYNoXaV1pvrpAtyw+2iV0LLwmNOn7H1PqeHhYQp0fwDrvW7xA9r1RiFOdZ8V+
qur1gtZ5Y+6TvN5nKQlGlc4DO9EDymp4nojyOvdTmR6GTI8Dc1bczJbW7UHaMpZ30t/JYm1Dt+Ys
7rrOumM+nK+6MgmEapuxDXqu1stMYsetnPT+rPmjFliZKSFvuM1Jxr3/Yfb4kNpZZ4W5VGVUrWP2
uvYF6SzSyw4j+YW3WDecfYuk8OrXpjj5GtiaFi9+qDAGfyhG3kdKDMavamOSd5ah+RpZIxyU7Opn
Mg3Ap8d6SHd4CUPjWHIW1GIwqbvF1B6aJpvZBY1dpBcbkKhp3o/uKwd2SGm8VB0eRfHUW+HUzMsd
e4j0241TSGuEuIZzWY6PWaZf4EQ8xMoH3iIFrRF0hrY2ckm8GJRgKZc/srf961KwwK7ipTu1IKq0
QkP+w07ck2enMyfvfWmNjLLmgqfWkAyHU1ml9mcrfecCNirGIAOGJvqmdUSoE/Nwkz3WbkbatKHj
w4NL5kqeHIYochgSpqXRa5r7zojxaaKbZkMfe8TruJP/4Mzm31XyjNkGdsU+u74w6wUuCVWKd1ib
gb8ZCYbCOic0EbbA2loCdjtPxmnEtTFcJm/czXo5BbFo29AzYdK4Br6vXQ0zc9Lmae9mlndYWnYU
M6n0VListO9WgsQjpyd1hOAwT0I8a+f7zoSRl+rKfsRDtotKmfVvaetvMFUsBiLmp/XFUWl5VzPk
/TVWvXrxmZg+kHt6tz5Z1Z4u8o1U4JTI7KyIhrI1IjO31ztuKv99SVsgi8Vqotlt55Cy7Zy8uYEn
Yy3JftEzAiy6ZriNCT4atNEg8yRI1M8pG7cnYru9UJcavMjBIrlytcn0cCzxvVileYBaqPbSmNPA
0TRm3xIztI7F07etU8lGXNjDVBbqx2vK7sjUZoc56XavlZ+2+wkIDpPqdHxO52TaT4umPnV3FFc5
FM7HknTDQ+VXEzQWMj/iTnCTFIa2J1rFfnSH0b2JstJf6k65P1Yh2u94dd07MjOJGq6F9bn4RnZd
EgeqWaGznyik/xJXffdp2XKNIDVWR98zaTZs1R9gj40vTV1Oe/LombILiJLhbK7JnZ537bHPLSNs
h6ojUhQcnIB0XLjjtIsM287fJl3vToIkOxJuMvOhYKe7x+tu+GeVeXfyHbCX2GmKj2Jl+aoPzRzq
4ySe2qwHKFO2JA17suDoVITGWYoymdXqAlsiQ940AH60Qn4QkRpTryZh7NgU2qSrZWwlUBNc8D7s
z55LUHtCJtrLpLtVtHiO5JmeNP2N9ft6h9y+vG5kM5xgCGWC/2JUWPB6HQLuGP5Tarn2ocTfhDVv
byz7rHazo9MhEZz6vGVfX2n342jX6U7wOT/N0kNpFJfgOWbajMSPeUOgiIs7YfjNKkdgKXTCzq55
YBeBDIz+WbzjeEaErV1NjI8C80iW+ASvLtShUKhlelwmsZ5iy1i83VhN0wGHl+5+FOl61WvJjEAQ
6v26xB883sTIeevKg1/HZBSPJJzFNTqLoEycGo/HevztVhTQxP80w+vcz+lJ2JX/zxNE5shUqcvg
AH+B3LDhx8h3vF+IKon6hIVDBt9/D/jCI640v6DI9gbBR5b/ahN6RlUj6xeeIMlJJlxh2X2XBXS6
iS7n3mrK5E7VZX2JSfii+eqG4e+k6PMbM6utYGVVU+1Mp4IYqMT4npJV9zj4lNdqNUgJc3B3sLxJ
/EgmxH0tpP1spa73dxVTTyxMapzdSmLGtj0nhsSmEYCsKANVj82Di28m0A2xep2X5E85RemrXEYv
KmxPvM/D1N0rZdXHpRvMCyH1DgbJOEkX3jp+ydEktKKrCQOsiZg7+Fa3vmI0WYaeLteb61OCPXaK
F2O19T7wC2P2dqlvxvsUSkvJYi7LQwej/HAdwJPqpJvPmp7ZOHAqecgtcpcsc+mvYIx6aLfEKa/V
6h8ysJ8rgbdFRLjjHGJtVsHJs1S0mByo1SwgmNbev96B0FPRFd83fe3/qNyPFormLl9085qIaiJG
ObMDcxiqBxap+paa05D3pQ1wWlhH1qywmE50aDvznBEay2q+M+ss8vBlh6HJfZB13U+cu+Kra1iG
408FyX50XOwQSHGq7Gw9EBQKYMygsyetHtKOVix7fxwbtt+Tc0uqZLo5nRgGxkeUj2AS/Xoq19F9
TjPopOREiAATjzmU62q+9v783qSwOZlgoIKU/CUwW2nMirGKLL4hIKgKBmruPqm1ekuKxHzSdNFf
NOGJaJaK/CwCgEKifk4pgPmuyEHBmF3+iqp4UXCcsXBIbY3oaHBqQDmcbCoS0b8cB/wEP+lh+qN5
DPBuHBvhQtZspCe+cxw1dzoxWSLrH8p1gLAGc9JPiCiEEyHGH5xV4Q4sKr/OS2GejWroz2VMTdp5
onPO+VoeiW6pglba+S4xhbszfAw+GLnpNRu/M3ZDLoow8WaUirgUk/jlDP+4OOtX6tkQZjRnDGob
6xk/L/UQ9KQKAI3HU2Y1P5gPsg6b7fF7Wn0bMWT8Piz237hc//h8aUwmXrmzncx5Gkb/jM7vZamQ
+DvFr0+jE6gsPiyreY+NS7pTI7tHcyoaOnhyp2ApkUteW95TVhgd9Pgs/5FDxW5Yty0y1NaiZ5KJ
wah1csU17O2DqWn1AKq7DoaF3SLP3L3s8QKxtzVD9ZObZUSuPSuNROxITcyD2ifx0zVPnGwaHTDk
bZrKKF7SwGwo/Uq8dWrliDXmfxTxU5vCqfLK9e+8NiEeJlFW+ndGMyAC2uS8UAWFG+8T/u2m7bmE
74Bn5XnU4+fKHK5a57RhmRFK3DaQMCXbBzQOZzedRdD2mA57onBxIFLwADudaurD+Tv5hGPTxLv3
KOG2UsaPpj5Ixy1kfuVFzsCM7jP0T6zORytWez/VeROldy4KdRW9e8VjIdJj65Uw53vXUNzg/tnq
jGNCxO5QJw9ZyZ+tYidN6AdVQz7b6uTBPCSRyTuec5Oc05qeLznWZXtiDIDGqcFmbw5FKkDN5d7c
lpkrMuK1MtGVDu0DHIjDxOO2xtPVmInp9mHgm+mya6EU8fROAzC6Lx+8hamsEtZFsYcELpheoVuh
7JruXQeNw8hF1zri3Ap9J0k/J5XVXCJ3ST8b3XwjnFxAvFsxR9gh2z5MIh4hKYxLSgCDRY8D8LmL
G3a07tJ8ahV12J/VxRGKrxxT99easHC67/hOxfK62q25E8q7iaJhwVE4711fawze9fzUp47NHSnP
nWtD8W0IqS0LkoclUF7d7OBuakc9Q8Sb9PvWWGACrM1JkI3Idmq9lTLZE/f6mtod677mKxXLd26q
q5l01V5vJiQbUHBN2uRdq/cXgjrvBpHLfWX3e5N6tTPpFI1OD8VghS7TGzi8fHZS9ZaXvJPWYYh3
X4ncLtj1VUOQauNFmwFQ+8KcA890z9jIv8uqJApSNTrs9EzvFTHGqf5Wtuo+gauNQL3lMg0rGTrL
neFBtnZMM1hN7UwM64vtJT/ENj954/jF/uOLQ/RQG+3rjDU7Q35ZUknZ0RQaBW5s5/pKXtlTv9aH
sUk+M+3HwhKW61iupPQNy76mJYfqem+An68EpplSvXfMne1qAug0n+W6PApfY+Ob8aD9NtbnWi/h
lLaQepcoQ4yeTTawm21/T1b2h5Sfnzhb4Qhan20jDkmK452qIxJR7/p0fVrW6qvge7JjoI5u+W0E
tq5Y92dV/uzwGvDwp0FShVf23smg7sYsZQaw915vM1PoTzYObZtvaEdUJJmyxmHtxgdbKqD1cdq5
RsP2aCm/K+ANKF0HBpU709UxcXCCenV3GHR92UX+tK3q3MEOakhUhLCFVjU8VgLCj7D3jr3+czuZ
IDpgfGZEnRfxpZUfnjkEJppyesen3k2fEfUncxq5OqwdjUhIfMqKZDxb5ZZSXu4hvj2t65bebGIp
pW7DmFwa0ObCIZV0MK/lbKLgeJkRJQ0u+64mWcLYJTGpz0/9vIY0daFtoNoQdgrlGytfI57vChiL
MJ/mInnLWXWnmX80FUL1tL2lrnvYvqpkWSL2fBePzJ1WDbTaa6g3oEotCafWeOkz+1Tk8akAQk3s
4bTYkmON1lWrvlidXlZU7tvtkKfj3vZwGcAvhpTdcbfMklWnxyhTBIVYYaQ+tzhJblp5uA9hze1U
8aa3r8cU3U2VMrSV8Y5vgESR7/O/Sbt68Gxgupo1E9/XKpafsXNZmq377brJrolMApCx2Ja7xmlC
p+TQ5BboJu3f9h6z3ImkJqNFpnu9dF9dSkpmJcTF6mC3anrUneIsiu4vAqCLOfaR7+XH7YVdPgJW
LW9buQUnPlBvAp/kRczg71hT7RaTkbqtogzDG99Jj2W3wLUdgkGvoafmZwD8P2tsHeepICHIsndV
pT9iWE9aaXLM5jmyU1qU1IR+h5XAwiG96Cps5uZCKFHBnbVd7WqgZxvGU52w1YMo343xPSdny7tv
Q4MdWS7bt6y2b/VMrjeuasISLHJr0NT6hgC8Bx58Ua71tNj9KyoanaqQHsbefJvS5jgn6QrGsl2l
Sr8bk4EUAkvHfMqNFshvO3piGzJf/geik9zFCSqdRWtCe9V8Np0dRHbdJJZNhGBlUanQsJT+cfIX
i1pfdYGTtuHqqpuQ3jFN4jd6smss2V7zAX4gETzIND/kTZIwMqn2aPe+EUzwpKI6oytwIFgP6Uat
JMjS6JJ9VyXeXivsp7IdL4Xe3ze2eKvJDk2mqd63i/lvyYfXci25Ys1dPiavosgvY7N8s959a+vq
1ZC52MXr8Eb2wZECflf1yAY0XOBXKz4zl/wSLftLLs+Lrk23mdmvsfoHbe2jPHUOeW7eA0uC8rVj
c0F/dm8ansm+bo10d+1wR0JvOMG72N42IDUs0NF6cLQG2p2i0Yi3myppkazMkolsmZAXDUYLU7p6
gVjzXNvrY+NLGNwzGr1kHqI00R7YmmlHOquHmQKHVs5m+5it/WWcq9Ocg6/4JGr4uHg1PG+qbZ+a
yeeUw1GDUzmA0w4HtuFJ1By2zqaM2kId5oXdkZcj5ohNo4ClyG/xuoM35edsiK9Ayy/wPo8rx5sO
tIVYhp2cbIwFcgZbXH0g0Y6b0xtIXtez8ezo81NjDGySgV6ZLDi9ocs2JQmY/iAulqY/jCtAZdpq
bz560HzIz37WvrLYwXekgkhnUMDBhJ4bvY3szvxu0BhRksS0S3JFAuuUfHeaxuqFM8rsgBcZGu9i
ImR3g9Tv9dZ8ElbJOTxZh6TL/8W0RIKaozx7CNbFXcIyXvXdkE0HDb+OQU4r4LEjeEFbQuNqOT7W
7jMu+mNRmF/sYIy90tHabM9hReJXHRfHrIZd07tig7bla4L2AqPWR2E1vwW7JMLA6cro7BtjuqcJ
Q61ijOdpaLB86m9xkb1pWo76YviT8krbri7YGoTYut2PtcKmZSKetW21vZaMv63BEsxJ/ZORdm/b
0q2xtR4Oeb75wP2rlAefsNUuxbSezcXYyNL/IA1Hmao38nBk9taxtMsbUNcRtel23xllF7gciEMy
nVmOP9tUfYsTdbveBbk4ugevCe5+rT072Yc/ctzJQ9WRY8t9wNWn2YQ6NU5BTvoUBiR3mxnJ1k6S
Y3kQS3zzC+sejcLZrIYXY1Z72/VDGy4ZrBjEI26otXWglVM4obeat473LLT4I4ZnCpPOKo7u2D/r
9oM+kVVbFp8wAvYLkcWV7dxXzKagrB+8dNTKzdFm0+53Bba+6BDL6aygqMROct6IMHCR4h5YOo+f
a0Zr9I+hH59wdMnwV8mr9m3JjJMY0i8cFY4xvKYSZkXZF3cleE3j3mLDRp7506f3yibcq0RB27EG
nBu20528ZItPTv29gyxpXr3rRCtFy3rAvMZPROS6/T0/3W6zarv5ufiU3OMIklk0HPhwtHBSvpOi
+2npydHGlS8jR6Qaq3v+X6mb6Oc2TugdIPmm8whNAzBQO1Vjtd3QuruD11mEMvEI0217tqA91pLc
y3UHo0dGflmPuzwu4fCV9c7iCbA5yvnVqVt8ShO1H+ePpYajGpZ7iYcH5Op3X+mP0pr4GQDO5F4g
9pEk3Lxs/7b0Iioo7PBDwplFRJtmv9jpX7IOAj0fDQqtdpnBRns3j0ZPvzQWCeOLFXYuJPVKe85N
vk8eoNF5HzZOKPqrbbxwXra/zabHKsfqzG4eDsgUmq14SEbvHNeo8u1Y/6zL4iAGP6xL++jFc7TO
BR7C2lHxCLm0zA5UWz1On3MKy+wxZWPRw16gk/0mpHto3VtlfRbjA6QQeFbmbjXfTRnfa1kcTQ40
lTGIy3enBzRjytbiUyPu3f6X3UlQAuby9ldUfeDgAUzwsFS/mICGCNBfHbbHuzXtwKH9fdszQMZl
IJi8fNGc1qT/3x/F6X/7+rod6lMdh3TGyoA6AqRKehxP6rJ8mDjBGWt56rz+EmcG3gJUDVX30LYy
f1/LjLq1QXFiYenN4svJPOMO9AS42P3ks87OyxaNgpiccDEocA27hu2JcviGZx7anjJGgvjKESOi
GPZZiPaqIkAK5i77J+igXRrEpC/mecR/ma5o9rk+/Y4bn5nLkerWs8VtZfmIyugbJE8uOB4UiScb
C13Yf0z+LGRo1gLSh8U+HiUME32fQ6+OIU7nPHQojQKcBpMF1jZ0fh/2adRmzcT+qNJ37UIxczFq
3aGUwrrAh3mQQE2jy4qStMKDFrs5RsO3rnBgC6ET2EqZj40wkRKRazooduzIlunbbIprUZpXPshM
I+So+nFzqVF5dkgG7bwVIB4umy12NyQHnd0FqTUoqRHMMNEMJuO/Mww3qdsEuN9yEm08828OCAyb
/yxZ+WeU1u0uNeQM0KJz8zHnY4W4bLKXaXqSzggYB05QVaCO7b/C2pjZtNvEgodbwYsfuKZG7a6B
0/bF5njlirYM40zAJoN07uv9d54X69GcUopC4aJ2aVCv6bH8qts+ZufuPfoFTFj9vcpxgMKa7H6R
Db9iTj50KjbZIzPkRThu6SgEGsfyYkv7qdBRZzvuUyZgH/ja8OtmxZO5sbwT/X1ZrVNevrbeh23+
zcaCmyXbjyLsxJieLNo0cGh9fBmBfvca+4eXZMVY0JXm8MdbQCILbYXlt9TsjxeYt7njdC9xU6ZR
O6HRNlX/Zizw5WaLfFeSAv+w0rIgRvZjRPBu/r029fpawQhFcl8v9BsS3NeZrS9nddGWGFn/bZBw
/6VZHcQqM9OhkslBB1jxx+bRsSZghLod2Lr0dCqwwJq9vizDhWiNabdsnQk34MCqjWSKdMnlceWd
R3NWJzBuGy+9Slbcx76YY6ZxY2DZXTGF2VjdxuxW956/mhg0rNanBB5No05W4s8qxjUP23IG301d
UhsHs7+z0sF+2VgenEELHBdD0oWubqcCK29RPQrve0wonS15ikQowKKDgirLlKiT4YtM3T9eLPFZ
aOlLd8MgsYR26ulXNwlc3NWpIyKlkSRo2Um5K1wfMQh3rIiKyk5PuSdZNIsBl6ydKaVogtLP3OfG
tYxLnlec4LbMjhD/YFCqBprqung6dS2piE5ZjAh9HvJfmAZ4/Y/2Q+IN85VzEuDRTdpbV6/2czOP
CZuskoYdF9aT57f2UWQkWm6v6EKCcOSFn6gQAkV+sKYJMGCOK3W/aHYVDVQpOecfzE3FrqvmR1xg
zjNgRQlmHthZi+bT5NGoAfjWi95Wb5YVXzbl2xzXl5IOeAWhMVs6YRf+qW9cS89QJLQirRnd+gbE
AazgeW/ujER1zE/b82mU9odoUOlq4wHpX0RyG0H3XrS5YLeI9LDo6C7M48dptO9iR140x/vwWn3v
yzSysQHVMvnoVM7OQKmiGvO5ddw31DdHYRkPos+PwtFODi3bOmrf2323QQQ+ZOadaQLGQ1xry/6a
K1J6lfxCjINayOdg81NyQBtFd8rYuOtmd+BQaoHrdfveHIf+ak7mA4k0Z+QRedTL5tDl7YVbHIWm
3XyOiXYwoLKugwTVU/4J4QbEIldWYaes59xTuOeZgKM2VgPEZzi5du2NlJnUuBYWFugNXIeE1452
3p91Ag1OnJXMItbwN12wQxnLF2KNnrDtxYXGumUpWL43X+axfy3yGSdz2hmY0Q+jjwYKc5PA0rtI
5d0NvgrEVMS5RZdGqzcecMnxg2ax2x1Cwv3/HZgQ99LgrEJnccKU+/F/SIGTvejRVeQtW5nk4pfF
q6/Xn2OV84XxvCcF0TLpcvW2c2JuhkOZeE9xNjxsjVA7WEtgz32YTka1n139e/vUWWO8igUrvdz+
1Ob8oFvlm9tt5U/1d0WMsr53NdyfDP3sN9Xf2G4ep0aep9R9BBSGmJK7UMi4Pxbr2tQQywxgBaZ+
OhMMzO1/C1cod9t3xTabcfMRnPp+7Ed4+OaxWxo4HZaGuiL54GqV2MKYKHj7KJ7MsF/T15QTHSeC
Y8HNsRkJCpx9ClgFzFcjwk7x5WXLc+rlp6FPXuOk/IWVV1Hu81OOIeDCNAib7ZS5TNtu/mj0cP/R
oyAM9ZGNMBmZfv2naWYjtDvev0pXMJ20DFiInnBzDDZvd1dlEGkJsXAMODeYcpwnPQeWYZL0k+7O
ha4xeJzInAg/tTewgZ83JRQa8J0xUTW75WNc3Dv4x8dxwIxQTnvhaVe9798NnlXJhEk/zjpI+7NB
ME6Gd40GV60vT+1CvlMfexC7ho+pl09FjD0B9JtbreGjIxaPgWcQR6AhSPdN9V1CP8CZJrukkJjP
pVk99jXK1DkzWOBmJPQW6lGwIzPc/gPWHW1zU924+AeILmrfZl72uNk3d6xr+Ma1elevCpl1DasW
ORDyyQS6oWIwX9W/3vYeewX4vOLs1pbluZuMdxjjUdUWj43zTYux3aRZMEMom5eEPYp7ngztLyq5
1+37RCX6pFHboLgNx9aG2VNk7s1qiwePSz9szoLbN02Siv3UudV90s7vbssYrjnKvNna8FoIbEBL
J9zqkEzIfAbnMRDlF633qdSKut5Pj4YOAb5p25s5yc++zR4g0rzkTfXhUbm2/665THDY7gRWlJuh
fz1U7B3K+S6e/RBxySVeLRTA1kclEjxKNgScdXzg1do/WfmRmzkMxrgYFPVFa3puhNK44u7yifyg
2PsVuqhWteeEfO54VTxORW/tZKnhgaR1HnKM4QG+K7u/dq/5y02JJarr7q6Wc+Cv3Rb3HtdBPBt/
dMvxNxoQlh0x3HIHMd82uCye941PzleBSK9PhlPfe+fcsJ8qg4catvXOTin+VgcNTvPXR1D+g2+U
Ge9fHXufC2ytVtT2CXxoCyE0HTFbbYir9iHTFZZ2+rFGTrL9VqcunwBsD5oEdil0GL0uzg0VYgVs
ZdlMGyYCUgtD1al7wkIOMq89XBul/tlT++jiV+rWWTgbU1Cq+G4LLOqZNMrWifQlPY3Z+ldazqe/
jfaDODfVxMEzpz8GHXhR8viZipaNI2v1xxOsP3ahkINNUQZpnBy9zAVCztl4Kv/iLv1JAtfzxd1K
lQJVuB6NROX9Cq8cvrK2HF/WLoYvYg8oKZOTaw7jwWkkQFp1NpYmDzoTXmFlzNdknXYzbJXIW9bs
n2d0d2YjD1S5f6Jg1hka81rDV99B4G9gMAzRhNVCW4mndfTgnyPWO5eYOTyXXeXeoGuyAnaXW28g
HCrKLVihjL/XPpVB4Ur6nClmvhwMhCV0RrZbPVnJ+LO9B2xpokRz75QBy4aN9R+FEo7Oe+I+ahcZ
JiRer535YHqdgfYbkXyn5nCR6uQ460tHvWCt3qDlgUsGcQWRkP+V2NpTXkwnHI92ReWy7RQPkj/T
tfmpVSwQW5u2W5Wvbpogx2PeWQpMXPotKIRtDE4eUsF+T6w9nFUXNNX8iyxlL5PkfmyHc5f81PAp
uwrRbI0NrrC0h62irpQjAc0io26703DoDf/oTDCb3VK75WYc4SAAGmWmr5aWfyKufi3HgrKK8Ndo
j0xEV5QR5/8oO7PluJEs2/5KWj43qt0Bx3Stqx4YcwQjGKQoSsoXGCVRmOcZX38XkHVvJ6k0sbus
LC2VlEIIwOHDOXuvLVKKTFb1GRrIuQ+bL1ZKo2lG6u+chHHVqwF4dfZH6SF7jCxk7e0XkXjNJgzK
a1sCOWwpcDR+dHR8w+AUnNi7qI7FVq8pkEeWIjUwPpU24vS+YzX1WnYk3jivo6H7wTP8jy1KYzrK
OBmy6VwVBgFsTkFGQAWKbNK2WjZ+DsbgSQsc+BvdeujdEyL9x7idPva6Q2FmYhk2VFHuvcxraYLp
Kwty3U1OPC+v2Cwgv3UyaHeC6l1VoalFipd90Lqq3HY03tedCc6nNbVh1+UAs6amIy+9KkB7eW5u
bX2tJNvHK6ajh8N29o5A1kJ2il9XmN7WFinIIq2jPDUSRG/Z3Bva4AkOYZa3iTP1Ci8iRrdu+mpX
lD06dAYPgDCmL37jIh9SJpDhobdZsD3zWCF7e8lNo3922yxcK6vqnypOKvdgCsa9lcf1sat6Kmh2
ZE9zYfDYEsW5D+rJ3OPnox7o0QXdWmbqrWVQxkfdpFRgxi2S187ri30oIJERx9J0a1w5cMFGmhVZ
G+GO46RWfokbdoGckBX7yRqi1LHAA8SZscOtL8Nw4/a+2DltIE4uwgP2A2mHYKfyDwV1sM+0mb93
Vlef7KloVnmoeacoBiSTS4oek/TDD03W9rdDiw+7SBu0dynNeCrG6Dp6xFTsQ/rbkMnmKDLq8LTz
vxAt7l44PjWbyba1O7qSxtF3/AQetZQHq6weK3MgOMaNmy+ICorVlCMWFOw37jAgEqBQifvRKGg6
t+gJS1ojN3kPnIsr59DrWfmGYYbwXljOypNUzQIf6E3ZF9GlTwxQyLmRfBKaE7GTboyvubQFj96p
A4gOVbgZ6uiH4L29oSM2PHIyAo8cUMlzXID+wkRDkGM3WFGFqBHMBFRSUyfCqOtAb5vbO3qf+6vW
aWlOC/pwQwFIPECShRacyq9XGOBopGM9I8nj1S+jfu/D8VgNkxceTeAeuzLs40M219PDyR1+6MVE
tVIwTbLZCJz1OLuoCpdUEDxxOO3yCoeUVncIGOoIrlIYTPUewXJ3zE1//MSe2l5ppvdZSlVtujI2
Dp7jNPgxB6BdMlLuRlnlHyYFuzWivGgDwSgNbpRroW0fU9vGzAztMKpEgDoZDoceICOM+hDnugmr
HkVte1NGerpPYv1BdKa6dyVIL23iNGCHF6VcwkGk/wwK65FDBvZw33yqRwoxCPrQqBROtFX88kOi
RY9xnHzppFD7qJrTq5vyIe7Vs9mlLTMjdjPsgzDl/OLJGPQIroXIHmI9I11jCsXnkZDiG6ewM4b7
gFosNxUpg6p0Vv9RcSLValW0V72Q98Ek145pHOYaDlXBvZ8W5yTEdzIF1wmLhPJwbtM149wclD5Q
83j1H4VRF4EfY1yW0jjPhaFyMF9aiq+Vm/7hUGqdmpjeObvSca6/MgLww/WbIcX91mpVeddEiPPw
pj7FM3nMsJ8MLM03jarqNZ6MZO3r1M/NovgYFPAT5lqRW1/GNIVAmO2ysHg03Rx8JyKlJFkBfN+g
+/0YN+1MB8MDhrTEj9Yx4mvwCM0fdkBzECTD/QKQ/c9vw//xX/LrnzjR+l//xa+/5QUVcj9o3vzy
X49olvL0v+Y/8/9/z+s/8a/dS355huP19je9+jN87r//3vVz8/zqFyyW7M3u25dqfHip26RZPp8r
nH/n//SHv70snwLg9OWfv3/LWxZgPs0H/PT7v390+P7P3+Ucs/iff/38f/9w/gL//H2VVy/Pv31/
SX770FY//bmX57qZP0L8w9WFbUkpHIP9IJ/Yvyw/0dU/LDRJjhJ0QBzoOb//BsytCf75u+H8w5K6
MhxdSFcoICS//1Yj0Jp/ZPxDF8IgC8KkFGC7lvv7/7u+V0/ov5/Yb1mbXnOMJPX8wa9Ip4DsuDSX
q1O24Vq6+TZ1w4yl5U+a5l8H6mI3ZkXNu/TsaTPkdXGDC3zv5/VZ58i/qW1FwNRQ4HClbJnMiJ6u
CVd9NHBGMptL3JPbrDvgt8LmDr01qzWWUb5VCKqf1N8+4efN4P/QiqY9B2GwNqqB01lh7XMXLz3y
pmYHdqArjLVTdPFRdFfPtRF6YjDfsw1Pz4Fx+cvj+vft+OvXX9LJ/huLu3x9PGhKsXoLy2a3/RpO
XBUBcNim8q9CR6BLwxQlkU9rx2o9awuwDyDFRk6agjURymMNkyXPhno9IiD9YrTO0Yj006ADhuht
2FeUk2epw/AOkFa+hmbPVyldmwK5y/8ZLksc3F84ww013kbZCfDnHG2BncJNZAXE+cxh+ZiV4Ucz
p6qd+KO29iQWZDeFMdONPyYRaMjPpmeW1WqPk1y/ocQUvRPyqF6zeOfLY+DoruQezv8yj/C/Ep6D
cKhLX6/z6yDd8ZKYHXrqof8qBfYxNtH+raMRbRBX3i0gseGOmIiTiyj/iHEGCRd+I7st/bMJ2eIy
6nmIRGDbRXl9y07IfywovpR99qIgGa+CdPhhJSmieGFjgI6GdOfS0qkitzxpGJhF81U1tXMWnjBP
GcLsB7YLdETCVGJ5FqxpJn6HquWcaI12uRMKe4d0cbiwpTJPPf7KjTv5xd43nB/vDLXXTOHlLrmC
nr0tLAVk5W3UB074eqRUmVxRGMiL7QXPdt3lHMZqeCLGCJpWzxCFw1bbo9w2EI3a+ZNr5c3WiJNs
O7j+pm/BQ1k2OKGeEKdV1IJ9cizMY0MUvUPr1ueR//rN0F0HC6WlmLds5b4BRyMBwZrs1tk1TzHN
8ease826bdqg28KfCHepp3G/k2KTjrVxCtVN63qPaez9kInM963zsS8059PQJCdK7UQosoezrD6k
OM49tjr3kzKoG/76Hi+J6K8u2hC2EiQz2ralG2IZqX95UabIdguzycOrbWSfNOCAGMwj57421EvF
UfUx1bRNMmnOKd5k8kEAU3xsiurRqJLs0hnuF1NLOezMf8ThP21MMh/3pSdxorilvlJZ9RRM6fTc
N6RXjfZjUhThrh/VrTbOnRszgGrGszVa8EhTjvOSTac31fYte5thBQcJSmrk4bXqvZuqiNLHOsw4
uNe3orTGe2q4u3ZwaHtX1Mw4rB9IjphwAMfVO/dpmdZe3yepLDBf2G8dvAbOmzcWRY2JBKRxqD4K
lB5ykDNVY1O7iLf70be3UnY84qzPDxCjuotfWJ/wPJsnveQ+/Pqh/Ty7GWisFGYoaUrbZLF7PX00
Q67cMABzNc1vbWc2h1ARGMcLHxKdEqMKm6xvVd55J7NIKRxwxcJX59SkyQKoFSoitZALOJaD7UMk
/fXVvQGn89pC87TxhbhKV1C738bCtcAfrClSBKhR79nlnjDWkzODDUngY4GjxEtVGDwPaZP4fvsP
ZQa+Sdb6yrPHJz20+nNLeM2HwpKfdM/xjpWFf86k06ta7bYuTNAx3Y0vPHbFZBXe8VetlmkI4tOm
js3xXrO1ntr8LmWNuI/d5puLW+JmimOOvl6MB9uGONM6BzvE7v/rL/8342TemCgmAcdxDfV2Zk/M
XmmI0Ilg6R3zJBz/MYNnywFAx29heMkuEC3CXPSOGCy8g+2M8Hpj5V796J1UMLnsRF6PWa4BWzAD
luvRrTds9iBqekWxJrgqm7fOL9P2UKRn2rjIzuG70Mof9hXMTwLKQDqRw0UJrAjkZgTdW4DoRmR8
7CzJdCpUTemnucmbL17mApVq74u2DHcwBqlNiaeksPqN5eAiXP5BQ67YySbF3lzr0WZowgcAquHa
7rrpVmodJJaQU0CH42uTzx3nNg/rXVwYj9gz5AVqDCRaazxSoUQugYKTMwSmcmGDb2S7MQi5toei
RTjAXqIRa93ElE+Zfnn9Mit+JkQ8XIeVPCd1Li+Bn66Nsp39AhAL/ZaIDsqrtsyf266RF+IWEN4P
Iy8JpGAOl59da/S3XTj4u6miLUvur3VPCeIp4wwMTuEOU176PVPJnebHGzvw6mubZ7cxm9B7H3nr
MAp5iRpZfIkU8rzC9U4TOa6cqyf/liLhg99xRDV5chtPp5qQqpYnE80d+a4Ij1OpfpiiYkn1Gn/t
Bt/DrDffCeH4u3HKig8UjjheHp94M5+l8xypBsYp8D3zJKkhpMpStMb0747A/qLHI+JbOY4HNyrl
ZZlDnLauDp2lvTNhyNdhEMuEQWwL2zVk0OhzzTd5F+QITQYtyvCK9QMIazZamxaB7arosQI7drdf
LoGefH540SFI7lq0MKuKwpo7574mwl1XdbP1cOWywUOP8c47/dOO33AwyoHFtOamK6/16+mWhqqR
9fidr2UDGJaYLz+t9S+kNmD4KMrqSU4Q9gZQrCkL+N6YaK0ENqY3jEFMVRb0dcf4GjRoAYK8kIhX
ApqEkdi+c5nzZbx+3VmddMeQpsszpYfw+jJTPdXodMOC8YtOQV3AbFdUE6FUtThgPwzxd/FGsRag
PpeHXvOfQkujzC+7dmtr9rf//eXMayXHJJ1zF7ft9eU0tkSqqpn9HXkGbM2AUsIDrNjeJshMsJ6u
LEDXAAOY+DuPrUPms4hrKa0eINzhrplHwK8vSZ8H9Zs7xM5bKRZOez4nzgPxL5sdrxwcXyucgZbu
+FCgWrjA3zxiCki6YKdBDt05NR4JB4ihUXX2rQso60s0b25IJsA6UXL6mlwwwSZG9R7UVQ0RAFJs
QzM+KWy1gtc53DTaJPYySM33DjU/bTANzq/g7jnOCJ7v2yz6lH1GwclG3NnztlA5tDCg+QKiTvZm
7aW41cpwhcY8ORfxwPTubHTR1Bsv7B7fuZHmzzcSLgO7EC7Ckfrb3ZA0W9+BQqnu4sqKbk0FDMK3
dNVzwI0oRsY2cl6BAl73wdZCZFRBl24p9KEltsxVnqr+Lm4RJ0T9xR+nbq9FOTdvcOJDkOabsAhA
VtGW17SACiCAj70RRuqaBMZ7t/TnqYehaViGNCxLzG/36xFRitoN+lJXdzaO5Z0bugBZmvj7BK1/
E7pDuqVGtR/HvPpgGI/IeKuL76UH2wSGPo30xbMZ7Em51KTU5MmD7gT9OzsK/aejrGHMt9mwpeJC
qXy8vkRhkQU8ylDdcRXryvPJimncZt+V5iWL51Q/76stUWcvu60J3Fiaz/KOMYFNNn2pKjXeDwN6
HKy1BG/36aYzMxdCWV7cBj4lh7R0NsvLpkI6yhhQPCZ/HZ1jX7/zVf7m9Xv1Td7sR1qnTDuoKuou
xf7sB+FRutE7Z0bjb+8WW1DqE5Kz2NuRyWQWVchv9Dvd7ZNrHvjY7nrJUT+i2ApLqNri7EqpQZdf
+8z/HDsRBj3+q6shEtABYq38IEpv0NJx8NL6eo+Z5xIibliR8+BuZVrsIh+fY2o0N51LsKHszfxQ
2MXz/OLS1BSXUkXpSUVVteUovR9893NjGBCDc+22tD36xyl+vlQz3nkp5d/dXt5FwUGFwxz1+NcD
pY4MepZWZNwp3Wg+RsL9IEMWpa5CgtgRGHEjBJmJlQ3Hpvarr34B6b2xQCXns0VAt4F/ToD53tuG
qvmxvp51XSEsV2f0cnXG20i/sSNOgJZCcg0s7dYt0/wWDX5+a8vxWgvrdtkFlmbOGqpQUQcwnPF8
litdzVZLd7TPcYKlcMC1TYoM9tyWI+Cfp7B5n7XMhZo3oUDrEvNG5M7FHGu5tZNW/2RPvTobQ+Pd
mxzJYlescwx2G7qoUG9HREpuFj6lbuqc7BreVGa8yJqMLWFU5LYgLPlgIN7eFN7knxNLfxwMJ0c9
6gxrCBnFo+ji9AZFGdEieJbRiob09MJKOQfDprktk8Y/sA9NwrY4WG3z1JSC+F/lnSuN5i4OVabC
Mvoo8xSDERqYdZdVxblCoEVVqz+wDEq6Ekm3twpwjk1ReCfHEi9GVga7Khryrcon81QFVnUOyv6i
5YhJUd7kDzkkHspPEefmojkM+JDxAQ3GuSePhkNT7Vxb33R2iTYCYOPksM7D4jgkzT4rrmCfhqNj
pT1xMtkt3RdgeFEe0w8vUff343RRaXyqmoYOftDRbOCvIObKlughOMlThlTnwrx2YaZtQ7uuD9Ic
/0jqEJEfaFm2SDXWgjQudmCnCcwYAuPoVPD4BarZqCXiIinvq7m0NPTGF6G3Fy1O/Mdx+jQJwPRD
7J4aDyQUJ+DV4HVksgoTdYbTn/PWw6/jwjKjh7yhSTVSuwKXZDl+cYkD7+iEvvVdDx/8Znqv3qj/
3Rh35lKVwzKnYDm+fvf8PleJUkl+9QMN/rMRq5PQR++mU7cDEQdHdH4mHVB1aqSvQ8mmI1LkLopP
ZfnbMMfzCZJD3wGuzIJU++BOYLNwsexCaj9rObdgevDyv17F5c+ruCuB1pumzmzh6ua83/jLdshq
knKiTVQSAtw2a78sbkvLck+jBDcVSiq3ZkuMDU7Z7lBOnMEKcVoOT3CImfmqj7rZGB9xZn789XUZ
P9X9lDINwyKhj2MxB9g3E1kQ6zrIlDa6Z1lcS+XUN7pHv9uqtaOd6vGlcturFoM6nt+nLq4QPepA
zOadZDD/gxSuvaWKTwnzyFYI6BSZDlaiEj4Csvk35Hij8RgFwXbKXPIFPMTG7azoJqWiqH0FsZDK
BXbqCkFm9WB1Ct82WLkbL4Gpm9rxXZmASNTRCV0sxKksyx4+10G8u+Wz365nylS2TQXbQrpnczx6
s2baumcXUIjau6UG2laKxWY098QprAaz70Dwje4WvvDnFgN5STcWHrRftOlKzTvCLC0+xLUd3rfE
ksn7hlkXDNRTECSn5fOmKM+O8EjvlgqBQHykmma/TK6Bh5JLlswDYEAUgmnUOD4UkWNDcWZd61Z6
zp97D9vLXGXpzCDaRHaV7UxH4zSdBcPZ8TtkQaONz9xLzyw5u1Zzow9UGIAOROxYkAjjo28y+y7R
87XKmr3TdwgZe8tfZ6SI9PoIklO3n5aC6ij+6LvmdsyFu0rNtjvxun3RDfXNMD3tyFKXr0U8bfTc
b7d0R81TZDcxflB6i6KjhJBCewb3mK9dmzNQYDiPlV9hm5jCWd00YvMDPlDDu3GLo9QwkvW5+LiM
jxTN4BaP4scoJ2micyUKTYXlbB4kS93cUtpBz2rzvBQgxoHOsEaOkt3kgEbG5rYP7HvK9AnSVhRQ
CBo/taAVxNwpr6sR0G4Svmj2IwqRY11l4lzahn1fiVRe8jplp6/o4bG1tzIbKksZB1t7NM5Wo9fs
Al17oxt0iHWoZT2ovbu69nd+ZE3UeBAlOB3t5+VTSh3JQTXROl2+1OhRzPDJwdli+dikGaO/a/Ty
A3LWpXIoTSClqEgKhLzDM8ryAswUG3S9ou9KSXmVaxaSJkWpW0F4mw1sjuB6Yaaa1BToCIP9Gsbk
VlEU34sw+DDYgcT4bzz1rX7Vge3s7Kp5aNtqv5z/AtN61OlPINp+cXSFZT21kMKPjMA+433221tN
5Q+aGrK7jGLxVlPJbeaPMbyx069nIPk6DNN2lMm5VdJzMCxbSle92XObLgiASFbizmthttY22+Qp
Lvx9bcIVp4FMxTqoL4hRaGHpbb93klq9U3Uwfp6dDdAlLq88/+cLzz//y+ysmc0AhgaGZWY7t+gt
jI9QO31sDrp5Kpz7sbD0ExlshAxACLiWMe5/Opfo4jJjp7TCuClapR39VokHgz82HxmNePqaWG10
9WrMXHHhwHVicdk4HalQ82juQ2ZHQcTWCflP/2eLJ7J7BHuVke6duVhpWFiZctt3nyKHUn+TXn99
7+d+8ZvtokHnV0mDxelvKu2T6Zq9qddA2pKBgDEQKdtc9LfLZG90mHnaVO4IXMN8rAJna/uBmCND
XIhYaOW13MXJApY+QB6MBKW+c9EmrUSojyisgk2rS/0kFbFMeuhl+xawdK1DPl7WhaiEFev3CA+y
4ttyx6JKP6VwMi9WGd0jliu2KgC49uuvrP/No6aTzKib98ku3/31o4a1Q6pKzFdOi6cIh+zKdUW7
H234smxsWdo0OJudlyOKzIc/wtb5NmmivaU9DBw+MCjp2t9Q7R1sNw9OftJ/TNiEbroJAIWY2xId
S2BFJRQrRvkcSn/bFoXzzjtjvH1nDJZsVivqTia7ILk0Lf4yXpPCnZRWSv1uaQyyNCN4KbUUdGrv
E6KIvWKZHWVlI5n0oupQiYelpmfyTsfjlYwkggYq4r3tEDZNVqek1HR5jd5WPnRti3iwrbFnxGF0
y1Hy2UIexVI056vqzR4/Oa7ajq5eEkRgAuiR//oh/d3xynIME12RZSOzsd68j6hPBh8UhLzzrc9B
MXuWdPjFoymI/oRStuw85gLOSbT9pymLn6qode/bWqcXkbb3Qfl+QeinjRK3fNFDGEpnpn3baSHS
ydDLDJ4hDBfm/Kk/WQnBRloKzrFzoJda9jok+vDPl8fEfCma5I9x4jUeuq4G5Uowitd9GpvZf9aa
wTmZF3MNkMI7o+Nv6s3cNoOLFcqgBve2l9tZaLwjt+dSl3oz0rOrHsPKG1SdnFovdkHXAdVIUhcI
N8ExsfDDSxLMVn/rvWv5uZ7LtThq3v2zn/2pR4PLu8WhiDfNtljs5AC7WcAVlmAVvNQ924Pyt8vj
9FU87WO9itZBaMGDrifc2VPt7quYPL1hyrxdlNs3ZDeAN29F8t6F/jwvoFdBAKVmzYsr3xbG7bZq
baRZ052BIu2GyLV4VwIC21WcPCF0hHh/A8vl1D5vYkNsMM28Z1iaYRJG/k3Itn3lT6G+03uyZX79
Qjhvt6bzYLYVe1L6znS6kNW8WqDsHpe4nSlxB4ui3aR9qRHSNftEOqT4eMqNNcUIgEpua628Mv/W
oE1ZYTDyN6mT2sek9k6Dr3vbpm2KbW5k7oad9bY3MnPT9ZjrTai42whg2gqGuaHRTlkaK7ghwhym
oDCGu9LQgE1W8G+Nukf6Z3bWNh+hXOe1U3xZ/g02MuUcgG0HIyqrjR9XNkW9bwFChm2QZvmJTu3e
TqW1VXF1llZGuX4pkgf6Vetzba3xv5vIB2vUVwh+VNyyP3OMbWOCc/EeEbp5rez2YsIBqlE59iVN
sWWqw3oeX8Mgune7noJEkRZfHEijt6TIPeayN1YdtO8NG75pJVWMrMJP8HkSWrvXSsivWjgR0ATK
eczlM9pSe13qxg4grLVdHjFpDSnqfl1tJOymKLRRpJqV/85j1v/sv7wu4Mz9TOY9yQtjWG/FNEmG
ztFv+3/P7FMxBJdS7Jcjg1n+UZvQ5Vu7KA52ZrF+NjDoAPjSho+Lz86QbqwoKR6G0oIo7NsX3zA/
K49FfWnxLKcz2NwkRYGlWIMQq8mEx7o6ZkV2M/RIDssR08h4DAk++0DeDNa9IrgDVPSiG3a5oW7X
knRb2qvYgQLctzI/1AWEJBjnJ52qfa6fC/YyVyhFd8vxKfXS9DDqQ3fysVT5cXmBa9PdayFslJ7g
KglxBLEQCSDwU+TO01IoBW5NcTv2wZGCRT7HOIoORIxEN8tRKbFh5cIS0wCy5fYMWW4YDnF0O1TF
hpOatxZdMbJpK7/iD4YaUJOZVtnJd1xNnOx9wAdTlui7PgZhG2EGXaFgJNWTIoguxv6bCnyf32+K
bRiWeJDdr6abXYk2BYioD2tqIjPv3Lpk9E4qU4RnlhzIJ6mPMcnQeZF8M4Yg6/jgxLMrCJd6kzsG
mvp5nCdpxwtGvmhljj+KXpv2jgq/wYTvz4PpvGiOth29LPuYNOLYWHxyHY05JXz2/USXENZkWiTl
EPVJqAN8mKE/W7bGq6on3xuvNK+q9D/ZonNuDEQD16Xno7skJrTC7a46nc+bPhCPmMIbZ8CC7bUc
D2CJIw19cVy2pJma0NGM39Ipgnzaq++t7XJ+RJpFPHOVH/D7kFWpPFKUQ63YRDWc4ElURL2K6VAM
9SFQE8d4kEbLoZBMFkkCH40o1iignikVNL49nVfOSe1UFVczXWfl0HwkNCEk4omptZvoEi9ezjH9
BqIQYi1Ce5V1PDGkOcu7LpJw2tUuOAwT9F6vHGDhFg8mkRRZ51YW1bmaD8ZTp0HlwDoeXcpExxyd
Dc8WJr9T5hcD21Dmz2YId4gG7scKLE2XVCRPgeRBsQ+O2qeOsym7LdZ3e2+3NvfV952dim9hhjmy
qO9bNDwiyehFSXFeDucAR9xVkwCfc3pcFEEkCICW5sm4Q62jkZnOKAxS76jPyN+iofHVCrh2GIue
SnOaVoHy8oNB6hfG84qg677aTDTwLjZIjhtraAlAx0QvPTyUNE8UugHS7BDv96t5G2pMHvLxpMNM
1MjhEwYGOJnIoxDUNnHwFX+L+TA0dXDQ8gS6cw1pp1UmyhVSVWnjrTrBcpzPRrsgnmUIEkraDaY8
GwMesgZXoPixiXOvWEdQbjfmKUzEgVGKvaWMJo6JVBWlKT5lkOyQCzjdZhmFhRphcIrgm44yHztV
TI3HhWJL3UQ84JV5MILhYtBY202WJDRw3laiLSf90IGEh7hivBR9cos+T+K9vOOv6h51qb4PNe6b
HjcMR/Ni4x7wJtd4ohjj89cKarxbjc9peygHCpQXE0g8KC4HV9isFHLDyD/GzR6ILGS7wSJ6iUSG
fiqMLa8UvB4NqjbbM8Vfd2NNxrhuJ/eUoT3Y+xNOk3moRVJ5u7wWp5CMkF2ElAjxBrUpQ5b2wU//
yNvPLq3y2SWwX045uiCUPm6CQz4PfDOJKWYvqjNbgpp3ku6Hg/+wkVZ4W+bRsY5KJD2z9GjZzC0F
/DStQHMWcmAfpz8FTE2O1j4FvPeaIpHXdalDm1R5EuY9Wiytt41UvBMNs26PvW2Z7JYjHo6vXSGA
Umt1eqkIq+gr+2NclsV56C28TwOg/8APO2SA9zF4QjBAjBUiv+Zu8vIqTlNxSY0Q095cRimFUvd1
m31afoYoZ+aWdSlCkkCsLYL6YJdO56j1T0Mhvg5mQchoHn7oXO5BFsfVhywNklXXG+rOiNCaLFcK
2dWAWc5BbcKh7+ETOy+TqQBs0TVJelx+lxejXJ9L07ZHAjqsdx6bXnwiZdO8B/L9vcSGdRdH+QvC
ti293Qm6WShWHb6JhykwN8sjSIT/NbXwBxVuWlxc5A+47CjtLX0PDu3VxgFACeryXDliZOjIvc5I
2qax9VKUJmacHDykSaqVmMuVy4wVBPLs5zE2zLbZZo5KN8v1usFU7BpkIasqlU/LcO3z+lqgc5B5
U342sc+fw9qmJzvp6NzG8aPA840ovz3rJhfhYIv50Jqedewo7zps4j/ht35Ko7E4TR25G0JpuG4H
nTO6rpkHut00TMQ1t0HbBJqUJ6ckRWEoibzjWerjUTEjTZMY91EzfMvzlvpDlE7bIEy/0jPm7Z9P
Ewp0JhhU5W2XoTjFz7J0qtssUIQ1NA9o3MZjpbybsIvDo+3X1WpEkHaDSjnb1S2Aed5UZP5ApbdD
Rk6JHWsfsCH4wIprVFApACFVO/dkFJzYVgBLrhSL54Dg2uwIN4aY/ImwSsZLwK28wg44Q6/5Uaem
nOMWIfT3HcSdMR1w1OXZ3aA9qTnYdz5q8XLnq8ysq3ubj2DasHEk+/dxElinMVfq7HnsqdI+So56
WHFfO6AKyiy3Vk5W26Bp+b6mPbYpsDBt2hpLw/zRUW4G26rX4m3RjfGmGYdPGV6yh7hKDxLIZUyf
+ZBm5UMCnWAflgxLbB0pqwdqguqrV1XuWWX2LXynjKgLbDApAZSdMy+Ioo4O+g/GFDgIn3zjuXXU
VTguG2zjdezgHOK4u88Lk3D3CYuFmYEunJVedpS3Wz//YLgpjHp6lKxoByhWPgX9gghMtF4WFKKb
AsvONYyq/lsz2rsKpNVtavT3U57icbXQpCU5r1MrvbUmnL2CpO8O4SlIseP5cVjhIMqulDDJcCeH
5s/JSW/vs6KKb4fc2i0ncvwDbbSaQIHfE9b5vCzzoiwuozuoi9N8Yy5Aj4ig+H55rzn9HHxLeOtF
6rC8ehbC0yvABZ+cj25wod0n1Jr+nIZY9OZftfznAvPLGbwUcHvCEjZSENyjZbhKqn54WQ4ay6sH
lw14S11UG3hZ4V4XBoyM/g8r4LTjLP8wI+NGEhCfyZQUIBHul9kyCDubkqy4d0sOWUZJunARH2LR
JZTf6xsY5RR5icQ+9my5WasxGqgSXySyqv3kxPIylvJ74pLmqvVEieGLOYatNTKU4KjnRgWExW1M
vLjhuiueR43V1QnyasOw/uhl6NRbN9suC1fZKX8HQRhJlAFfHMvjukzYFXICxKtw03UobZaeg2ia
YyjxWg1iICSRPJTTqIxdG87Km/l1TqLZAEHDaeC6Dlrn4xikBuYUar/cK6l6lpCuKE+ErJT7RqUf
8XaOGKD8YmeBUcJS5qenFC/yuiNlljVHxrcZtSNf9sM59L+Yxox7HYnGYHpSN8Jsv7Cf/KbmYBWI
eLyxobcfvZSmq3bn1cFj7NQdLkE5XOMCg3+Y5ljPCu3sJ8cirdq9HvsvkzkUh1qlZIbNlsDY4qUo
nICwEgJniDkdRzTRbXZcBtQUMAslUzeDFIjXGsd90/cSmnhxQu9crqnS7oko7x6wE/KkesLtyrx5
cJ093BlVFfGnMJIdCOECh5TqUVqr4gFRHwlpygu3EP3Yq0zx11L7NMm0I/WCmnVPMlsZagSGZg7I
KS0j29QncqlX98KwQlpfHXcREv6foxjdhLatCYacZrUzexF9g2ORU/280gq/bZiyOcwbjvxuAuba
+22pbgp9mLb6BIPOyO675kPZCW3dp/0LqRj/l7ozyY4bSbvsipAHnQGGqfcNSWdPSRMcSpTQA2bo
gd3UWmpjdeHMakIRlap/WBOdzIxIkQ4HYF/z3n3JPtbgOCrB6Y5r8QPC7TFGuno0h675bN1QV0FU
hZCEhhwYajRhP7WfqKgyrHmBd6Ay7/ZXfQN0iXrbWHC2GyiCPcKTrSq7cE/JgZfcLABIVQMwx1aM
ZxFk+7wdqgVO5G8TkK2Ps99V69kFf1p0alyMEfE+q6EYKMcOLqkMXq7rHYt86Y1Mi+F0nT1AycKb
WLv3Zj6sUwfAcgF3EigC2j7eGE8zqOeiTSjABYb8qvFuhttrxzEnj0mXDjDhopTfzt5HUYYPPJ1+
GlP8kyVHcMzGgl7CguYbSQRzRljte1KriUa0P7U9Mg3qVb9APRli6E1V9KcoOzcNskiu8tcotZ/S
yH1j6dnfde7403f95wTN1amljNk1ZXDnBqS8po5pnkOYvHos5J5hGBYXxwW/JAhf0850r2SyhL3H
yV1SZe0qDH+aWP0QARMAVorq1RJf6gAClvAOuG4N0tbtRz+M+h3OWfViJC9xvy9lkbzFDmnZQ1jm
Ty2yJKjW+vFaNTZIjlaDC/B5KQeiDMY7C1wyW5YVhFgUwFkG3FZX2WfHHjvpvWhL986MH5KgJxiY
QeJWudmSAT5Pu4kg102bx98DKdN9meGPqYcAFVxkgd2NtdppNcRbIg6G4/XeIXvZW4PGE2tAxe4u
dsl96EMd7bXp/CD5sN9FooA/EWUPc145x6TiSWhL+wt1a0cZgSBwlP6HmOKtl4/z44xGyHet6j7h
/qiBYtCTL54Nkb0n4wDDxciy43X4gBG9BSCf8chX3AkgAwBWuWV5Ay05v+OirWNT3hlqzB6Q7sTS
MO95oUcYv4wd9ZZDQ9e4W/wcVA0xVHpEq8y5Yja/g+aatYmC+Veo77aog0slwo/MRfxx7XyHwnwi
+6PZC+1Gd7TmzopUAwbT6tSOo7/LS6s5FOSHgCZLnpQRvQshpruOvmqVEf3KBWBKfP0Cu0F8syhc
H6LHYZLhzjBaLAjMDO6uX2HUiDXJs9ON39+jkgxR7kPzs7rsay9Fg6U2hYPquqwqusTe2v4yiFM+
3w9aaNrMirCnCol5iYqKrNNLkt1pQ37kqcye7K78KswgXLtT24ABdW+JT7PuwLu/440jutmqvsUC
Aa4XkeY0Zc+SKG/W2FvhJS29gLkyuYDgWrzz5/kJLT3trHgT15P1lIJbXrV5QCReYzMosV4rt/le
ZXP0YDPKwIYV3vUFaHxXDLyLcmBSEUmP72Sdn5oCxsiY9QrcXbb1etP7PrgDNZLNyRG2/Qvzb76v
fpgfJMLyqYUYG4g4udVe7h91njNpjvR05GM/RXYL3GsI2yfwYuV6N8TgZHW+oBB6cfbm5gP0qs8O
/kP4+bvHeeG6Wf7NNL80MBcVrIyPdvbe6zCQDxV6bemHmpxKI9mRuZptZxX3DL7yL4w+g2OF14w3
Sk5emMoOvOu7XUei9Daxd8QZZeehyItdm+KMLYzC2WaWm0P1K4azM7mfj1PTgHQawTEuVhWiPMmh
w5lTnKChw0gaH1Qm4g8oF84qDnck7WbHFhHNJcWbB+BjwDksNF0N/c2zaZYfcyoOM2/EmzYo9mXB
FQUXAhNQjwvwNKmZdLQ/pyTic4WTyXSqfdfLOKqVDSqlXt+ECeYiPbQoYuPAP2U1M6Z+zO9m2/kV
TqM6IMzCgZ4HsJrz6OKT07JNui6/QbW10PI90sO7afwwYZYTlA3mrK+DAwytfUghT6BCwPqEgIC2
/DXn6n5KxcviJIExn61hlobrGcOTJhCTDXmx1bbxnQvDKcFIAxAk1fL03S8c/qm9MaLqMJF6sPWS
kCgOEKAJLgqEYHAuB/exRReK0xmDcz586arc2bMsHrAktl9LsutWoV+YtxxP89qedqJKwDkWFjTi
rGVSmc5bDmES2sJGEwdN81yM6e1k1Y9uE4HF1XCqdJWfamG/YqZeJ27obcJiuIBkQxJWJy/aLl7q
wmX+0ME+dEIE8AyjOoduJWfYR0wjWWFUEd5UrjrgZDunlqdGuoQOVQq1KZt75slEnbGlmx217uKc
0WEWNAwD3bdJ5ITxWTlWa/baAun62mAUvJly+ibXiIl1tCVJrN8aIoQ4yFXPhSVULHZ+BRW7Qm9j
LvkXbhjs+h72qeLh25fT/FyOASAY42cN1msN1BE0d1QQBGeF654DbGPMLJ5qfDzHwkQtyZ0W9OJp
ZFoMxtOGa2Ik3LsI3wqmrUk0WaceLmduB3tZEI6BXtREbUTrOjUgGVLTosuQAM4m8y6AHjA63k93
6PvtRPrE6ADjIaMy3UA82HkxZ5ayIXIkFGWptE7LNj2n6VrERDQ2hEOpOH7Dknkwa/YmBq+eoFtY
iXZVbkx/OIaGCBjajr90PBO70MP8MIBHqGnyzzhHnjJFYLLy4dLkPus/0yhuw4qJFBa5Yt+LEd5r
cYnksY5jPH8+0IYM5jGqySGJZgK2A3dL2FHghHIjq+EZht0vpoSMrJovHjaJdZ6BYKPNOzajzQKW
oIB1XqTnSocI90EDbrBsgUOU1W7up2eRZO+zPwarIuA77oz+ElHY062iOsEDFhjE2etgRK5ogkwV
2VPTuL8yv36PI+sp6pt13AIRj83kSwqBiFCWe5t/c1XJyN4mjvXc4w9dNV4p4HXFu2AQX7xW1FvY
gMTTqFoeZAw1ByItv7jLFXyM/BjBjF/e6zBBoCIgvmQmWDfbCDfTFyqJfqcsP9+TnbiYxZ6imYzo
KZ6+wBDn5C6pypzZN7Z2a61i0HxZhrQSmk4i3JdqNEvGPGnCpqj5macNGHgkUGbT/vL6vjyMfn9r
BNAuhrQ6jV71YhYeQQ8FH8on+RlcS7ZrJ+tBFtkFrrE6jmQ/N3Clgox6frSxWks3O4bg4biH9bQl
UWMfuvyCFgPiE4KcH1ac9iduhXe307eCEBlFIqTPomhPcs0eRiO6HQivZmvvSHFF0dU1G55/e4MJ
u9uv8UibmzQYjyT/5dvI9lrgNwslxxM1TOrIP4OSPip112Y2qR6cjgfWyytmbDvPQM2kIL+sktGV
q0LEX0ceLbCN3tkgBIdg6648pMETyWG0Pg0cKV37G4y01ArN0bCTC/EeOdSpYd36Q4IuWFy8CO1J
Xk5nD83hFBAFmX7Xsf0jyEk6MHACNY33I7LinyXbGs9gKr+EYOm8wsAkcnDJXiRIMUryh1zL02T1
XzMHAeFAbimCfQKHqmpgf6vIB3e74NyJ6pQyoQAgWe/Jsw3v7aQd7g12LhWTPYjn9qFtuvEOIspt
amTxHpwjLyzFXcy1GHZ9QXxvqC0CJ1wHB1CUWxzezkc89tBsA7L1RpXe0Gc1p8Y2nsTQms8VxBwm
IbZ9O/ckgDlaHgw3QX8/5TC1y+H7aFTFnWV+1SGhh4bObptpZ7H5OflWn+/CQulNwDzrkHOVz4rO
P/PDp7ky8+PUkTbUCBEfBreGGXBNsmG54PdVhXAGJG1aCP8+lkRbq9Fk0F1/JUCGnBYe53zhD5hY
eKV8uP5BEnm06UA77QK/JI93+QdW6f70ZlOcrv9THZYoR/uZkEFbiZvrHz49+02rgNpJGfq7IdD6
lLvBt5QoyhvGsdBXGIpsvJHNXum6AwOj1qCLIwqWHHm2fdOUMvImpFvVNou5MV8NfoXpfBkVJHPI
gJs+mc1G/z12u/6ZbVswZI8RnM3zVVeWWRPcECNA9zs94Uo5Ls77VR95clWiphyM4lcEkPgcR7zT
gulezK39Iqvxva7R8isYNM5IQzbBkro17CfLAimKly1fXyf/V9FzY7bBAfK9NhjMopnL6aOSt5qi
Gm6YrR15KBOh1jpDliSb9ruV6K1VV2ova1XigvHHW5fTnBmzxfgUmBobT+Kv+lc5YZJ25201TPUD
YtzPn8Co8SlQWGOkMHBrEHexEg23cZNNO0ieKIslJuqWytYemotdN987UfenviDPtbXRAArnjrTv
I3nhLaVs9XzVfsFsOqBxZcu8fIqRvAZfGvXW7IOY8HDeHnEon68yKfRhzi0hzRinmFGcAxviRA2K
z+gNpvrTKQScjWFzOrcDSJbrxLns4upW4pX51KGxSmljoZ4mPN0r/qbkc94XJQiVpmz8VrKx2gSM
fk5l3sYs9Sq9igKHqUsu+xsv4K/NGOuuGzrUTTbN40EYtrWSRkMg1Vwd+Q/5XluOsaPhYi3Pgqyb
/bPoWFYx9OvwCbZVvsbwggvddfRpIFwA0ut8NNnZOcvQ1oN+qsv6DcMC8wAru+/8DlKwRkfmyZb7
5rr6a4nziTrLuxEyuBsCnBZJiahUuRV1utdlG5Q1xMX1plhr7glcTbihYSw9UFXnu+u2RsnsS4P8
b+UIRzwZlcEZ3pxdYutWmA/MU1lSwXtKin2H9pVtKQSLYtoNoJkuDI1OXhuB/upRKCZLJVMGnzNP
4ND9BiQ/AToE/t3VmihTzNXhbujU2rEIsYBCwD7GG54K2VNxNT0JPdMyqFxWFkCvpN2cw1T1Z9+5
JZl951i+JhQL5DJtcLxDyVHdxr5+Rl/P4LaLn6yx3BmD7974znThigY8wUGxtmKYY6OT/XTjtt61
ERin68WLfKC0c1eI/Ri70cPn1YszeSmL5t6cacVUkjovYswOwzI/xsZ6F+8Mdg8cNELDwfLVV3bv
8dkgYmoQHTHdGdOM1h3IE3cb9xC2CABcZ975ZTFuk9Cjf84/J7pKI4IywxedD6+D0QXs8uiHl3un
rKuLo8afU2+OUPjw86Xht+vbZp5LCYFUowECSa7BdzJY8NEBdxb4hrBnUtsUu2BsbtjNF8QgKKqr
qH0QKEfNqI0vcszJlMJOm42bcgqAnxbzN1lNLynxVysiU8aTmhA/XUcFNvX4Q2uFW2rf5YUXzQjQ
K0ZZd5NLQ8ujxxA8qYZ03eXuuEWDg0rTBJm/EEx6EmWjxtjk5s3EOAeUPqswpNjO2Urzt3FhhlxN
Fg2XaFXnRAtKs2AfuZiZEpS7C2N6c31WyR4VZwKddnGIWEUTqDjAfT3G9ODku3KgodN7ilusLOWQ
3eIiitZO7PPFCg8FAShRgkURGDetL3mYZ2d/ncgzSiDBYUROtSyltIagjd54d9XuDdQGhPiW1uZ6
mzDskZuQwcue5A+b/duY7hNz/JEaZGkUzhfPAjOmyc0+Gb462Yx5AYKRUbdsQpF7s3wI8e3C1raI
G+bD02TDZibcK7fmdydX0J+Q3QSe9va2P9X766dOiwY17PKIE8g0HPwo/GYQxHy9QTqLwIsMdvAN
jSN5MMGovvo56o9oDvYdJcvTJFBmTt2jQ7d5yNKhXMPT9LdAQL63XMWzsme+ttFsPAbUff9s0Ztd
lXd+QgBJZ9aXqiR+7LoD4T71EHc59P/QYVGaLRIhuO2D8O79vv64DrTcuZjWUUgMQoQnaGUr8Ium
NLu1WLQYGAPwtjuFQ7d17zPHWofRHO/sNmIvsHzGKXWWMeozyRsC6j9sCYIN0AvPut5dCQXgQoud
KIpox6Vkqc3tgU4malAOjyO8QdCBeHEAiDJY27gWy16LWTTTQjJIjX5gkxrGZ0FyD0tjEH+qYFok
zA2vVEnBRyZFAxvXuw8leqwgGuxno1A3xGAer796lDAervp42sMUqbZ9kaATqDEb2SKBBKBfOL+s
JxGxMY+JQhIMSimhoNr2xrBVi8glmqHp9LZ1SO0gXBkgSxdxDXKEHx4xX5eWwep1qUM+7DeD8cKm
9Agc4LEDzWzBUNVTSZmXyLvrjw1k+jZrmwKZsTE6rbI/gW65IYPRXWNZBU6BMGzHUHsiO4N8+JJB
I+7mVVfixohkzqYWO4ob6PYlbLJLw9ToHDQyPfhGdQ86cLzHS3Qvq1UGku6tU/Mvy2mYbxTe8KMv
xx8t6aw3rIiIUeRTzDWIepnpH6OXkebHGuIerqS4EYoVLVaLxAqxuaDcD7zkPdboPgwFopPxAnuO
DOvZ54ZLpby/olu0XitH1R7i6jRca7+bTnqQ3iVpYK9eb5Yebf5Dw+MBIUk/EzGH8s66y8szYzIy
iEoz2dVwDVrexKFPjlHOsRkGoV7NACj2teg8oqZh8OFSlQfPgGnb2T1fP6fivkMs/IPviM5MzuEh
j0zsX/qbR74FW+9mDw/oQFJdQjQWkbk0Ynf4YwApxl2/Bw2980Mv31f5IHcoJucdMvMlB4jNp7at
H3iHmg1/b3TM2futE4wxEJ8Zx8npVxoFxb1ZM38VtscaKyFwUNnfB5mDJG0QlpQ6NG+8DGLGp5Sl
IoMMoRqxXwQ4IzIh2/UwB4N5Zy1/OG3rreJHEkT6O5nFeEs4MKIIc1q3KOzHUKuv07zkM9azfJ7p
bC38Tm8sMZxtNyIOsXhkt8iR9FNcj/VaBrR9DU9vGn+xh7zbNHBIP9/Po67z9QS6f+MbXKC2aBD3
6GkPT0wdKi32jupIuqbEPWIy2CIjro7IRg5jy88q0O1cdRFp86MYuuqgO7YkOSuLo5+fNJqxA1kO
YjPKxtr6DjqZqGqhRFSK1BMOlk1BPupKxq7Y20SZwJanT1U41cKRWhQl4Fna/ZMVw8FxbBIOTSUZ
fc5wYAy3vjP65vV6FNlhn8MCzT0SdqZDOY/yNlNbPxjZl5iviatYc4TNcVDwMKKlprVacVulFhTT
vk/XcQWMtKvs9xJPzBo8SHXq6mlB4Z/dKnc/33EIw1hyOskHiT7ywSs7shFio7nzQvkuhvLS44hk
iZu8TbEz3qNCPU+Oe06r8J4PSsTYArTtGuuO4aJL2Al5FNc3L83uNqUNVz674pbPv3BnKZWEdywN
dA5Z0dqf1rSGe/Au0ArHpm4AI0cMRCJoUV1lMWwVFUCEMjuy7kM2Zfgv3KzZnoVkRFiwWio5Skj8
/WyJC8jiJuxSilHnqSWG5mh3zqby0ruiNIy91zIg6TOLMGxh/5h1iNyfTJfCV+wx9Ot1Bxs7brxW
vpvuggL0Ulo2xnFMOAo1os2TR7m7ZmpKX3mVVwDWO2sEC3qMn9xYkAg/7wENB/Sw80lawZtj9ub5
eoD1JVEQdVUfvUl+/qhrMR1U6Q2iIb1XS3LZ1dm0fLPs7FHWGO3BmjuWJPaxDD33DM8DhU/c3fnf
rg1cpTZGXrh71nbp0rzwAisN2IzTvI6MOQRRU9M285Z3e/u1r8B84RKhGQsT0Db+BEqTdA6ov9XS
nDzoBYvkRcY3Kwh7JFFl/yLsyFrpzg0PeiDgJ1Wmt+4KHpZEeAWjSrqBokpHoi3lpzY4xIa7H31M
yuQDd8TJ+c5+wMi3nQGE6MrId16R1xs4ZS1PJB1pLppu7VlVcOHb20y4/c7XpXkqjeSIP3ReVFIG
iUP9W7N0X9ciWfuzeXDErYNRBbFWayPkIFSsC1ysdjkTOYquwPeTbS50A/FdHStHOyD5+sda2+Ux
7Qb0LD37RqKwq+EV66l3aGQ8bcnqQaXRYkzr6ORy3c6gOcNiN+g8uuUWclvmsZg0YZOHRzZkw808
IlXqJS8nXtANMRn0JiLYNH68zjH1nVRgw/mgqnQt0uZViFB6MOH9zombPpA9CD07avd8vXsAgieR
6Ogcp+kHYQbjqnHb8YJEJcpYCVVe/CNSMt9UtM0g/2MUKQ4xibphyKtqYivsG2JPlssQfg0ti8nI
OGFv6st3Lx4/ZrsvOFmHE5m3PGIhM3rR3IW+SYatqZv9pKOvnj9nN42XbaLALw7FzJ1N9s3B5VG7
Hu9OhMya/ox5tUY6qA3i7NjJovRASGpiXMZcdcdgE1WEe18WlXy81poByNvOY4frikViE6vXKI/9
8xUs5EmSSUfrMQR7tnb6QaB8iy2qDBgeWMfLQ2KzX0GdcnNVQISjUWyvh62FmOwQDGGNPVdM/Fap
R1WMwtOpLBZyDrOcDKu513VPnDlIlE1WnkaSu4c8PabJAksKv5VOBw3Jpl2xFfxdB+b4TDo9XtGT
N4Ph9ew83dW2gidfB0w7LMg/Vbwf0asBj/kW6jjc/GfvwD84nrCr+FIKaTkCjOZvBjvdUtlMVWtd
rorDLI3Ci2lBNHZPfY7YtO1p3KTJQEKDCysJUcEDj+rAqjMf8DaD5yEsCKxnI4btEppytnL9SL0B
58FaGRuPrZlYeMcABThszFKK9Mz5gzvjnz4DKBnTd8Ri+PZ/NwSRTs2kh/C/i2nPPuJ2v9x5SaVu
I73E17Ur5s2gi2PUsqEiUaxJU2ITasK6dTu6ByeM7N3UOuPXxhlWx4OcWD2RgfGr89NLCNXy3TA8
tYK7Hb8Rh2Wu7TT9g7Tf+rtrHZIpfFXbD/x/ABsldTD0XWjIT8tW6YSk7NQhvakFJyAtg4AOGZUn
noUZjQBAw7AmVSBz1R/JPIs//q8WAz+QlmcHpoO3zfZ/47D0TdOnqoiMy7U7NEq3fi1ZDE0OmUW6
LDUSjonsqrElySOjCiiskYkK7epZ+iNbixHBqbUcoRFS7br+lidMxzJvXJRB7bpfTFgQ/ORK++4B
YkDz9J/vZ+cff3/hmovxzbIdezE1/h/mN3p15jztbFyUo7YT789LqLSzkvYoDteCg9nOJkY+zBSC
l2cQG8b22uVbGEDJjfBPhhAfkTK3Y9m4b0TunDp7ExMg91ZCu9qV/ltQ9/VuGjCaQxwDNN7M2SZU
vKVKTNyoCa1yO6DcPUYVmP+erTrpcC1dSyn/gID9O+jSAeNh0sZJDHGQnX/jBoS5KL2BUAayvQZ6
PlTGd0M6n8Brq6/XWu/6JYYwahkcWGS/yGYbJIp03Qh0PoL6kv3xthvmo1PF6bkMMF1kKEeHMv7p
iY9rP2K2sjr+4Uv6Oz9J8lubvgWgkFv+d1cvk0w7byW5ZDV0pa1OANJV4IbQmT457G7IVUBNLZxg
H9mE2qRF2mwHg41ZniAdm7zXq/Bj4l89ljZ7SuFmkL0xWh2XSDaauVqg8CHwAbZbaK4/PSPXtrKx
Cr61xGb7Y4U3FDygVpf+VfjEUNBz/pEZ9I+fFMyVGeAqDYLf2VuVy+o9LligkI9Vr0WCmIrQrA87
1fC++tmhM8IWmg7hluSok2m4wy6yCHpoRFWsbA++iDkOjFl46aGL9TVp7BRBVzErU153E2SItnL2
lB07kD98S39/KfEtCbBSGFo8PsFvdxdkX+WVBhwaWDc3ZpUwZKyTfJ1PQEW7fBnVdENxkznMLdoE
h32UEpHjNjTqdFZRVHWb1KzJsDVMcZM2ORnt1LUhezeUiTm9S+48zoX7VSn9C2mVYFeHha/Eg70D
jkTA8jIv0C5+sQrnTTMEp2sR+p8/pPV356Y0hY39UJgA7+Az/fV9sZDRhshIyINPW6Yts+6+WnkW
bXFQtSx9SdtyCWuLTvAT5X20gIrAy1es7/bVrJBXdll9qlshNoOZvJDFlG3KAoVz2cGm+cOv+k/f
B/QJXmo8PKQF/nZUG2ZvsQnB/ZXkPMJZxyXDDNejrZDwTVKlTobLaWfrqeN9xzI8ECX49cGs/uu8
EgnVCLAoZCfAzvI3m/Rga3s2+hwfmoV4Lh6TX23QOLfOTjWOuRG5JfGhzc3RSRhiL/hN8A+JLo7X
17/XSIPE2br6gy/Y/vurX5qYM7lbbTMIXO+364MjC4cHgJFL7zPwLRaZMUJla0zmA9J74sqWR80q
/Q2afZfKc9Cg0FyeLsHOd4rrj4oosDX+vmxTGYSYx9rfw0Ufb+0axWRlyl9Y1rGLUIf8oYL5BwCM
hBoq+FYdWg7P/O3UosirhDk03mXR+yPbPfUm8vtA4XO7Pk2ypzPQOK7ZOwc/K7bBlkrcz9Fq3nRP
1eKVz6s/kgz/4ZbjNe3jwFoKE/zCf3068HIbbjFm4nJ9GG1fYWfxrV/jDPTHafFtAONw75VBlBeQ
JJhKyzNLisgfy5J/eI9ynguTQtUMHI69v/4iBonawbJ6ueRzOu0dgxM3dY4pRRkrdzBidGgkh7G+
HueMLK+lRK2o5gI252uUcv5WFnbIeQ2rNI6Mfp+GwsaEr26vkwpB6iYZFf6t24CL/M+P7T9Up5Lf
nNbcs8AdWN5v360DXJ9axPMunqvts6+Ht7ysAnJAzRoTEDUGuGNWUXHxoxzN+BxKzDkNSXfXcZCB
puGhHGLr346aiRhZI8iHPaJJ95B1Xwq7cjFlhcO20dYTSFiSaNLOPC3etj98kH/4DrjwwuX+tHlX
/l5aKdcpjMjx5SU2AwN+sNE/d433eK2egCW9DTK+xIPtXtzJ3rN+8EmUWriyt9WAoeTaSV/f4GXV
H8o1bjBspl423g1nH3PLMGbh4/U3/ne4wv1n2fpbisNv//X/JdThNgHB3FS/2t9THf4SBPH/VfQD
Vfv/Pfrh/D6/Iy9t//t/+y0wgv/XZ/CD9P+1lJX+Ai+FfovZ+H8GP7jev/Af25bvepKTGDTL/wp+
EOJfNDDc4xbYZUETgon+38EPrvkv4Umcy5D2A54ByHP/heCHz/rwfzcpHuphn2pceHhmLcjW9m9N
SjNOWZG6trs3QkMPTEZ9dtAru4DpcRM4GEBvSzxFDpGitF0rowgW5VzuqhShWhjOD2TmpFgR836i
UjGa0Kx2w2A0+qbzmGG9EO4zg4i1oro49LYxNz9VCQCC2PmsCX4iUm7LE+pnKQHfu9GU3tcN9SQa
ppCY3o3AOWluwjZQ4wd8bixk0tSRtbVhGXEKYTBGfeDmRfmctESNXywnrTHg98ArH+JwKIrT5DLl
ONosTrrXappbE2pPWw/rzEC5jXkTGr/zA4u64W9o0gmGjGwZZjfZLCIHr2pieIdC1oyE6NzRY76M
EZFVExpnu5y+s55vAaamMbKZHWINVb/U2Wz1H+UQIocgZ9krYmYTkTIyH8iNU4HE1tlooifUAYNe
vxjluylqUpPbJuvq77EpgZa1Kl43hXI8aGVLMfm9cXtNyR55NZJR0ZclK+OuM9E+RMVQYhYflDOw
FWfSGePxyXpd96xOEs+bzoxodckkD/ntbRoadnkOg7EO9dovx5REXTWmxBqvSWIqqtdJi1QAsXZq
rfa6jrxLKuqfKEhD45ufZF77SNhc9Yq+3gnAmro5UjDPTYrIhjdrxs27YidOTiyxbTPSOccx8mqV
N63pnivJav7GaMeJ1KCqCiN3P0cEQz7jLWPAz8pMpP3a7Hq/uklYkIyomeISKiSQL8kyAdNYgj0U
YV1pvnqTO/vrkkxiVjTS0eCW0ESI49y5DeshK4WUwQw99ntnZl7X4ydj0VPY5gcZFIVLdhYukaey
czvWJ0QPjXpdxGOUIzGa4ycf/ch4QOBAhIFnG2gcMLT3jiDZopBYZ6ENdHedliyQ3Tn26rfBYQp7
ZkTszk+JG9XzL0RTFmv2aKqMCiGQjnvT3sxm1AcOigXL826lDUHhMOByaKF95YYDVC9T+iFukjp8
44cH5aGVxQzZMlpKQtDfTqB7muIuCO6isgnDS064AWXqRB+B8LCd55DURgiIohA7nEiqvq9Ah4EM
Mvqge3a8CH8ecCe0EMaq6HOLhY6h6xG4YWUhu+GQGTo/IOlOzBh5C/y44UM6zhpjoZ2Mpq1W1qCR
xoCYtEuXqgo1sUi2tqqMWCNg9I0I0f4EF0duSRgR6WmBiumj7A1BbIzRZ43aIdhARrhCtpIkO4Su
JRJk1WXZvdWhXNs4fgNCd2VXRVmXq1ahw/4yzskUoIYcwHSlUZMNEzBTt0TxavOR6X07LNDEsnnk
35D91BfpTduEgbo1uijOOUCJ4vhCCrSp6NDdlOxICH0cpIi8pPmSw8MLb8m0yaZnux5NIl/ISG35
eGks9H6IwrhEwtzM4WbCdgivvcwm9eBn5pRSnZeEhZIbN1eJi7myIGZVV6Wis+n9YvqmaE0BI1jK
KjeGtEuLYnge/G2gUTctBqrqMkAJim9iIxTiDYZDhxubuy4DwFVM6c7xaxsgeC0W36JlSYwgKIY7
1sWuMWTZ7VwWc/7YOOPsMRAPJvBzMEEJalw1WWjTo0cwAvPnKkjxG1YKWQIedX4USlFCS9UUr8tZ
GA9uXo/9fp6H+GcUxX58mAGXmP3KNGNWVrHIhvlQR+DXDgKWXb0EG3RzsbF0s7SvRuLhk6oVeJpN
3yGVuED8JA12HLsFrTbZjInw+SZ2/IWQVVP9mAptgJn2kQujUzTyMthM0k7SW5D3zLVdehPGQeEE
dJTQS0bMnb6f8jBu9NluU/LZb6OS0/W5bpghyzul3aQBXVDHoYkgc0iJRob4S7oZbqEMblwys0b4
oe208F5L01FwnGsTfIyOhrh6T9zZ436fXU8xaUdqaR1qEaT1T/gGyxtMNUmcQNapolE927ZiMNQz
sf0mCD62Mf/WTTaTYeOmA5I5KJNwFoO0tAHymVX8tRZDPJ9zt7SXrK+61N/aqe6cM81Cgg03FrxH
nCait4Ql4lp7cFEi3yL17PO3hicruGP3aTevpWOCoxE51oSVktQPMCS7LMwOfi3hy6ixILvEMST2
j8gasHVPwi1jOu7e7tG4prJe973L/pI/JFlwfRG6yNZ9iQH3MmF38zYlznO4NYPAEtcnE9kUYR5i
tM0tXZ6rueiRqwnEYFQCwiFVMul7v19n8FZVveEbn+JHgh4L+RYIRTRwb6lh+AIDyYxuXNG73b1b
4eBdEs67mqrcMpsbl1nHr3ToLDhETuMEJiSKMgxOgVQWqYUU50nxIOnRipspchIk4GE0FgeFd6rd
RaTRDq/jWP4P0s5kOW4ly7a/8iznSEPfDGoSfQSDfXs5gVEkBUfvABxwAF9fK5SZVlKknlhpdWfX
JNGJzptz9l5bTSa6EMyM+6BBOErWdtz3j00eE4Rmwl4pPuwkLqZXb4hh3hvDSb9iasMg8tKCHbWC
6d62S+E0UsBgSYpiha/MjBpukihGIthjRIQ234RaloSqRd8jU8ngtvKsIrr2ROjUl0pmlbHrOs5t
QCYToqIfx6IKxk+Bjyx/niK78Q9RCtsF3Z8RGd2DodyxpPuSZVRznHTKMncxZoq+ZZWVefkhUuys
R6WbrH0unKnSeCA7IV+mMQQmsPRG16XVpIIGOK9FhfQiLTP8JGHbEs+Dwr6tlg70IiBjVcISCcCm
bWtKYWYl7rAwmjNiyqLOPlweEM5r14+NihYWuHqLidfM6gf8+2RqTHi4kHv7szblhwinSewyiBoj
688k9FXUOmWF5WuKnX6J+jCG5DuW7hwuikHG5bUwSHdfRVFRj2gqGwpZi4rOtUFZ2BD6mxqZJ29R
LzFpLcIqp0S7SqD+57tUI8LeNqedTZ7omB5ZHYRPtZkOpbGUaRwHx9bM2owi64gAkB1sUG/dUrRW
v/J12YEswCyiyVVxjWCra914u1oUDXncmUv3Stig2KbVGHtTsrXz0XOoZmRt/5dOo3JYYvCy2OyC
oQlX6DeKZ7TzSDG0nHV10G5SJBs1x0X5qkvWN8isHhXWeGRmPTaFqoi/yucWs2OUjCRCwuLO7lNp
+dalqes0uMH0UoWLoIgoyi7SCFjUGgmFo2+4axX9u87kXy4y5CHTpW+O0QB3AbvYChU85JOMJvyd
5w2Y5ZHizfLB64uyvhvHEYx7n45h/WrMdlk9ozwr0kflI518DIlD6XZo2pxu7ZWKTK4WmgwqL5+5
iXYaqlvEUYHZ2cfZDVTHNWXqEz+xP1+JqgvsXZNERrBRZpm6lxnYfv1Xo4HebNogcCHoegZV/LQa
wP6GczXrfaHyniw48kqVtbFqthwXVFsseWuFdomyzEO2sQ+sWcvrdkZkvevYKPUXgjxR3EddOQYe
nV3MPq+yyckxWmZizFrUSMroXkO6O9lNGmsyTps5g+s7z5OPmLpsotT93p0QX92ihbhTb5WosH1s
yLGnzT5B4C7uXO17A3EoTS69w5wgAn+NLdFZR8OPRhThwWx7ej4GdaiG+RSCSozVojDdeqQg4sju
CSpWVtzqJPXnv9A7zebeR5NE4G6vak1OETusbK/ZgrbQDv0kOtp+Og2PntVCKMYUL7Rxk1aZ9m+s
wrfErtWNbnY65gNej/aIX6ZJ2nh6xyYi5FU796QgWOj5vSs7Hwqc6b0TZGutmUHZD6l6vNfSF+an
39KZ3rqstOiTmSH7d9+Zar1twPVBUghIxYnWhuiG/HNK0xHWt545rSFrnri43Tg7GQnKkH68gwFa
aHrUTMbNJp6sWC2pY4rkpbFsM4EEAUYJE5Ish2uYP260UuwS+34tWWKiHftrGdw1WVC2D12b+eGF
YVTmae+gvWbaWUHWBFfMXD5upsm2gRUVbqDti2GuMntfEH/avndOR4nGSXo7XlGi7V3aYJEsd0bn
JB4bD04PlUDoMDbVfrDnJtnNPUWXesGhvImX2i8cze5M5gBPphEHzAn9MRVXwTSO6HhVJaMOb5kd
mA+JnZCzs3Bg2eJOq0YHkYOUk9luM58p546aKJnMKjQFJnUNII3p04yYP6Tny61sBuFekrlLUn1H
O1xdsOdtCkxBczXR0y05CtxUnLj0rU2cW0QzckQ5cwnruU8v+rRHE2aKUmXsB61wvm+UAGw5eH7j
7VFq+PaR4NBgXlk5O+KVzKu2Ww1Z3kD1FWUMbc72ndDYS6/Ow9uMnibon3JkAKLKOvSBKiWTiOyh
yLips2AYVp2kvkv2daAvdOBl/dYDUtAcSgMW/w+98bwmF5gOXDuXtqZPb3Q6+d6N2SlcsCxF3uIL
kl1w0SOyGvd5Pps9tmUHUoxwIml9mujH8nuzIjc3Jrx2ItgsJb2VaizrMueVSVhRvqGb5hXfR7SV
qbcYE4ROxzLCXbUuO0IhDzYLWGnuYd2V6cvgQoTdSPY75adR5OGwr5KcltUiJ43eQeQlkDMdkwnl
7GvgV7VHTCUFVmPDxluWB3sAj/8sWvukotGTCk6qcQd/V4yWzGniV+yo87wzNOLxCumpY86brJms
8v2kI0rbhVGMWqSXdSeA7R9zv7TxPCNa9BDnCzc84kTNkl07aJKTDNQtgF29bjppZaqGZ7tSMlRi
J33W3hXfFKWJhaON4CTqFdUpJyj3hlnDSIpzAsAGpafUw3FnVMiFOHyX3btwmZEPcd2k7r0xe5l/
JQizHT8T0Zre2+jIat57VdKFhMrHYy+2mHB8DqLIR4PuckqHqrYXBoYb6s1Twh4KDktXX2VGwwvp
5IN4EAGiuSWrd4TRj9Nw8RLaPK5mNQARMO7z2suJ/OP0FENRHmwvWc4S0QB6ZxkMrzjWo2hPREoC
hzzIqmTDVrJxCZ+FYg8wb8iCAzrpAo8aqqam3tRWabpvSH70HTAGtkYlYkvzIapRot03eOlOPOk0
SzkYurZwnjKXCi7bE88X7lGnY2eW/Dll429e2mYA0X3U/0RxUY24812Os/AU0xnwh+mGk3Pj0qrl
2Mj5to3eAKrk47SGEOh115ni3dlVIFrHXSfsTFPLmPr0qhZ6mDfmWMfBUtii2nc5LybB4IZX3mCo
jPSznuwcUG1Th80zLte23FoZSIpd5RWxe8z6bsCRARxcbZk1sPBk2hhRXfGN6lUVqgLbAjJnLOeY
ipGT6VFa626QU/ABMiKujnGk62ClnCxaza4Xr+xuqIpNN3qt/9TBaUFjHttTv24HW6EFN7PSRtFZ
INzig8rZAi4bmg/xtrItJ30rBg4415po1hgQmY3xk4Y6LUkUnpKqG35Sv5dwNLqJv56T2e4ValzN
arDU4+wk5vRdKKLMV2MS9xQtkpYCEKixQWevxN9BMee8Nlf6tmjNNnqa3EaEkD5atzGuSnPEJRn6
sd/ECx1qsz2Urjs1q2pMoXyS5zJ7waVTU31A8O7oFuSeX2LC7Aa7RfkFb6N0vs3IY+d1mQVMNuTU
BLLzl25iBZKcgdbwqDfllvceGbNU3oJgCLOtVrLuc2TVwMWkWIjCbhGdsXx6aqBNOigJVIdclemu
ArqsP2Yf+8RKzUHf7rMcDceBMzEwET4YlOjCqDsU67LHdg9TzHT9AsyeYeQugk+OkMFj6xitOmRE
XpdPg4WNctmEtM473IdV1BWrIs+I6L6oEz/J84u5TCrR3XdBmdXf/BYSzCopSiVwAbWWOAWm97AI
ajx/VHg2BX2Lajczr1XrEXOO/0wnDTRSk1az3FPY8hsUThl+zmBXO3YS0NpsgHLCK+/rtotf7KIB
pf7kB+COgwO7edONnjLS4WTyDhTeR2npNvns8sy9oe1v/dIfE7323NIvAX35k9endyTOD5CCm9Cv
Lf/DHQfRhBs9KuFjSys8iiAO3LCp3vqCVwwLCE4scrJJjOh6hPN4CDDKzgRfU8LhDSKPMxNEiK7q
cRbutBVqSKJ0rU2Hrkgcw6lrFxTYQ6fbRx3A/puCzm4nF5qfRIOScM3oJPI7FSgBLIb9psgrYnBr
xIPVg6mYYnd+m3BggKRhzNHDTzX/f/ZGfskPPut8m15wEmD41Pg959RWPmviSqOna4i4YEMw1Xbg
iLyxdhBaxzvrtk0WhJsvrCVhYFtvlTxTobI+/jz+qbH+PzV8QotPw7sOGh9CFazQO6vhE4FZKE6H
2YmmBzgHQJHeQo1Gef6PLhDNmd/nRJ/6a78OZDHJ80LbsIZtNje/tg59OlK4JC16vczgz4HjQF2E
iYY//M8XdPqFz8dxSdWhIUEUBjf113FoIwgcK4g3E+bhS47sJF2ys78JGwJyo8wY90mCpPjPg54R
lLmLyPZcBBghUagI+c4Gla5dNlSYSyr5HqvWyDqpqMPHApMhAl+MiCuS02//POjvrjSMvBOOn341
y9yvVzqQYdsxnXJHMSvv4mGst2Zv19OCuSk+8AmJRzJgmqc/j3reJDd9ExR9eOpD0yo/NaV/HbYN
B4Cxg5ltxD7cTukyYPJfjTtQXFfWshUv2QIJ1jL74g6fvz5no/6grf8kKGPBSIzYZlSuay1TtYKs
8ecLO7+djODSvSYxkDvK1Z3dTqPLOJfrttiQrwOQALGovG+G0T1G9FnHVdtP6KPhs8rXP4/7mytz
YfsHJHSDTQvCM4666eqIZbQvNiDdk4uc4+VhoA32xcty/p2frs5zTx9gQAzrv70s5egbuqe2u3FK
W36PvWD6gL/o4V8s8SjEhRV/8Z787naGNppU0+fKvPN5bbZ7GSkH6ayfRrn3AuOUPtYIQs3bBC5f
yzIWOVRGDkny5s839JytfnpDmUgRK5mO6xFyf/Yk3SZirw3bYxMAgsn2zoZo+I1apPLB2HbXyar+
9ucBz7/+03h8+Fwo2VC0a8+mcMr+2Dv6Mt/QXRgRiOD5HIjorXJ9Qz0JTIYl2lgfnMk3gzuDc/70
/B/9ApbHc+Xs7FseyZIu3+avnyRuAFamkQU+ZR1cYATcOZ29A/3yvT91LYfmVnIY+POYZ6/tP8ZE
KwuQIKTd/EMB+tMH2WD3zIo50BvStKo1uxW9V60ovxjl7LX9MQrsQQYh8yPgv1+vzAlK3x5Si000
cdqLSSq9lblO2R6j7A/wE32xepw9yh/jkWlgo1sls4X352w8zfRiN2Ik7ba8FTjkOfbar370Qdnn
FXnOTUIT+YuJ5zxd5TQoIQAWKzFyX4tP5tdBG5qlKu5QtWZ7te8v1c5dwAPbt9vuC23W2V7jfKAf
v8hPz2wc2OKG1Bc3vvtCZ/oJNfN1lTcLVGILwqhf0wJ6Z66/uKfn3+M/hiX/+fQAbUIxzq7PbHNF
JZLrQ6a+9jZ4M1blMjlGW9AzK++Lr/83bwwKz5PWEyUui/HZUtyUNgckh2NXnEUEKGjZZBHGQR0+
yF6Fb7AH5/mLCzzN0D9tOSyPlZBgpQDxE7so83zIaYwJgwrdeVNpIuoRJobShhOZfvEtnN71Pw1z
+jV+enqOilsMkTlkYsFJIuhsmoDC3liZfBryE+dfb//8iX814OlW/zSgadaBnVnI2fyOpldECTdH
FmHn/lWm6LdXYXP/5wH/bU45bSl4cDa70QA3xNmLIsg6TCthA0xU/mWWVscwr764ib8fIkACRt+W
zejZTUw53IQgJ8ZN1kavfqHHQ4zf4Ash4emHnD+pUxmDuE0Gis4DkuecM2zdMGvVxXNOa7RXt3iO
vriSrwY5m6oyx1eTNk6DkNAo5iPGvXUcHv78RL4a5PTnP70CUNkA31k8kSGCKJrO9vPpA0M5HH8R
i/nb53I6ifi06ZgCzyZ6OuBe3mXVuCE3t9nbosivjc4e/9MJ8Mee9X9GOU3/P12OS5hAmECa3TgA
6XYuK8t+yufwhqgTY8VlgmO3TYH1Jp9XSd51+z/fza8u8uz9lk4G0BrhDvkJAVJ0ixJbh5Lw/zKI
ZZ7tRupyJuUkYQkrbS/aBmRGHDqf3uufR/ndixGgA2V7hdwMcfqvd7KA6ZrICJREmw63iIrWvZWD
4XK+8FZ8NczZAyOWoRH6NLUKV+pFZppXKcDlBWqI7osL+t1k9/MFnT2bbkybwUZltomkn70MMzpV
E60CYUbmsCVnOtrVNhDi/9NdPLd9TVJWSVb488YRYCKQlJNf3YR//XmQf1sReel/urLznTiuqWGk
2W9uLLPfJk12IIz94eQYVWHwxfX85gX3HZqsKPmhdf/bThglbz3T+542XRvXVxXBFbvOxPn55wv6
zaMCyB1Qs8G94lLD+PXdC8DD2e0wThtKPGC4J5IOu0QoqJgRFNq+wA0YBs9/HvPfN2mnY31gcTzE
3BY65+k+ncJW0scD6JC42TrFayJsCvSrJoxW2mlW4TAePHujwuo/O/ieNheM+0OXzv7eOr/YMW/K
TFql2uTOyyBQgDdfDPCbu/nLAGervDRiF+i7BpUkXGLa+0VdRZsWZ4iEqR0+/fk2/uZ7Jqs3DNBf
Y2qhifrro1M2QemZydWkxo3CTFypO4ui149B/iPB8f9OTXwtP6t71X5+qss3ea47Po33XkuUmrw8
CJr/Of7qTb398j/rimbMdNt/ttPdZ9cX6l+i2tPf/N/+4f/7/PFTHib5+V9/e6/7Sp1+WpLWZ+Jg
JsD/v6T4+FZ3iId//KT9x3/9jRf1X1pi/AN/56Mhm8pj28O0/S8pMYaHv/MhsTenQmBxlOX5V3Wr
xH/9zbb/7nEGCilwRBQmzYjP/Z9SYsv5ewQtAhNAEGKYCLz/SEqM2//XSQq1q8s5Epnz2bQL/7nS
bY9nrJlBNJpRPT74SMVwu9ZW85oou7galJ2958LWVyml9UvHJuhylVVzM+xnNZ4oPUEANq2fErIA
a/MUAmhX9Sc9fZAhZnhiSDaVLfAkICUxMuHu095Fc+Wq0nuQ0DUf/TSlbJZXTo0DPj8hrZIS/c2y
TeriCs5g8GzKVh/MHLexExXDVUMy4q5zZ/3ke04ulpFEMrNAA6HuQ+LWHyI25Mc29XukjMSpLIjx
y9/jhpaW2U+SlCVL298N8uGcZRVM5mUPN/oKRWZ4N7OwRuj/lPfkz5nSq0Q23ZM7CbKMvF6698CE
HIvWXEDrWqbhcC8L0CxE/oGuAD7aHbOwcW6dOIIYEWauufPLMToSDhY+T6GGPClC3/ABfMfGDWCD
/r5wuvSpAcHx6upcw5BvuothaujNIqeE3xV4+r5ysBVDV2oGcH6lNshYI+N0jYLEhxs02CTcItq9
TOu+/ubkXPIanZ/auug7iiXsIH9D095d1zlqsSG0SvjYsIEiz6T1HFX1FcApa92f9NGL2fZHvYgr
ab2kY2vf1WHrPjlAqACeGY5YTOMgH+fQGD8LEgQuUF6I9SCJLsqFJQ+lLnG25rnZr9GTdwTKaDRW
MbkOy6ZP5F0hKxc5WVnuWrQ+y8Ia3Es6pMR2Z0rdRggeiHeBreDIYL5w0qQ6pmV/kl+WrgOLtq+i
u7az6yvlwi6kuTGkRCaZwCAMzSu2UDQTN705jNtO9yHR9lCGDpLG2CqnLXMUWHQ2TeHCjTIcgMoj
iq8FkhRvhBkro32vIdb48eg+4aJKbureTl+d3mVla3jpBq+JUS10mcBCCqM4qrJmXoSjsp5sVeYf
PBwboNyUkcyXjZAC3MaPdzHKmXVfhShpApst9sZxRh8tXaovPJrlS8gp4h3OFEwEpEXxMQj6ZCeC
wtqePoFX5I3OEdVtuQqMCBpMZydXAFtTdDBY65KCkERUYcLIYAUQYjM3ntirdDS+s0OwPpt5mkHa
R1m/8KKWrPqycK/8tJgJTPLVJnLTHyEfaXZR4Ew7RKjF9q4sJ8gjxHJRqetOGWaRxwvheHIFKUW/
glNOXkppDevZCaIPvGjGvVPGzQNG9+yIet18JMxpeEKhB7ZWF/OnICHU3GWkBqwdR/cX9OAQPts4
E5CQunekvptvYU2fa5mYYFeLtsk3cLAiQClBtssx0l3PmVkR8dMVV0qJ9EIXgw62PkmepK6CkHjs
ZvhdE7TxnfKQ4S4GT3fowsdCkIMdTSJc1FYFFVXp4NKeOn15IrKy4+uy62DyoMtESi4DSMj+ItWR
fKu9EoyNl4fqBok9+4qeZtjKT8JuNxF/caPBuL7xx81zn03xNjAj67GcCL9pA2UuywJuDdFACH3N
NrTIyOOBRXyY17ZTuWvJGvySEx/yl03s1o7Cd1mQQV8Ux0H23pqkqG4FWcEi+VyZBOcgHOM3G3a+
F3TXKEmmK4vq7tJDPXRha9JpFuCM/ONMw+VzQuNR3seVHewBbM0PXZ2XN3PqiG0zzMnljNtKroQe
gZIwiRLwI/vXkfPJVSBRq+CUCMabKDT8C9v186Vl4hNUYMNuertlwoudFriF7oSYVx6RlFtllRYK
e178jROijoZklkZ7cw7bO7wr5FuT8IrATBZHiZnzuaL9fehkEGzrIU0/hW6Gm05O2WMus7pYZCqG
simG2bgbSst6nSsFCa722iqe1gXaoF3RwZVZRh4kYTFFM/Je3VivETooNPRNJfY+E921IpwNwUzV
yM+ygzKej25/hYZAqS26RP8iw5Z/pLRqO4uxyNpbnOLEvwajdS/nRO9yS2VXhjfpa2kn7nM8hq0B
uMKtHmo2K/SLY3QGU2tVGy8nPu/U9xQAPEf5TQ/JfKyqIrodDHdYtBBR112dvNh+XN8HRY9tEprS
tRFgqbFhR76O2ZBBpKus5LKdK+8d8LG9bmwE7LZrNJd4b6BQY6N3t3Jos3cphYbjo8plTc9iMcYT
eUlAqnEETHonpiJ6RNwB7SwQylyj8wohHlvhXVNE+a7vUwJ7yWc/ukVhblqVm1fSz5OtRY4ReRF1
g74kD+roohZjgNlai1UCB+GjSQg+jtowfbbocKxxqDT3ISLDz9qeQwk0KDYeyxgrEX3B9o2ooHFD
SEC38garOkIJHC7rJKXuSAvyMIhRE8RUhP5lMkwO0y8thK1mKf9LOHkBJ3RiY1+ktglYN8SiwiwL
6avPvQkOo21fwR4B09flNdxBAok2yQjtkKzGdumTr5JjgVq50jtBkBI4jaMUN5Yyik9VRwHa3RT9
/SJoHOiGAa69ReUNJDWqOHQXgLWnh8gmsICwY3kpOn/Y+xC7by0B8yPUrb3HICBuWmy/975bcy0M
tJR2h39C4ZvcsnRnRztyknvlCGsrTTGnqHGM+dn2rOG54yO+c3TAWztl9POx/BjWbQLBCAZ3Goqn
rGrsg+XU7VvKN7IFlzDDM3TLGDcurfJVAHgEoXnbOtmqaGL7YAijQdwJyzczRH/M87i5sEKjum4G
P8pXkTk65AQmMLwRSzRgm0nOasK6PLr2GB+8zJzfahQ2+wIrDStg7bySemlTAsr1S5Ol3k0pynZf
JvF0GCU8buD5hVT8zcGylnZr9EAh9jma4GL+KMZslVzMCyXrbNlMAbSigXU3M4jMm0WfgN10jacE
6cc70LccaxH+VtLmsuoYGJO1NsYA/kKVE53R9w2wTQSV3TPKLOPYAILficJALRBDqCJC1rWGZXIK
sqwhH13Eqi+3U2EbO7JinGNS+957BwATBRfL6g2ZDeVFGJbmBStb9leq7OlBTREblW6AwlwnU3JZ
FEG8CwoXNfmIhVtboF7bhJAqlq0ZOl00RuDMoRisfdeiD0mbN7xC6pgfTeW3D2GfJw/2VA57ZYr+
ZYinCQBoEz+zllV7b/b6ZIEW2iAXNjbiEY6dAoHfIBqCVzkiEwnCGAQLr/ojO6bsqYwQH0qS4Jkb
El/ftKpqV60B50TbIJpI+UA/u0hLCQJFuqpZWVOYLURLj8bJu1dRQGEvssQ8erkDhYcALBSYp9AG
36/Fc1fW03PjBOODOQ/OA8iGdG+beRwt0Fv5YhsVzlscDvmOMOTnJtQENKDjSXlgK+wTnbNUdm09
hGbOdCudghTP8g1xcol/J2R/oZJT2lflyuNsoNtCeu8Muw4DyEL4vEnadupwqXDCveN9Gm6DMSwe
nToHlGe74aVJGgtMlzmPj3VihtcOPfVVO8Tjt2I00ifkZJxXzbobSAFxJ+PWREZ6qYA/dQv2yOPR
zYi6WTRzgPBgMFIYPnbTB7Ai8C8tqgESQ5pYJmoec1qnfg4NV3mBuKz9abipHXAYciAkECmUSRhT
ba9jJ1T42CrNaRlt/nhILN++GoITLcdFur5ABIWGkEbIQmvfX6LA64KlNsgZKKfCu51oGnLlmo1Y
XIlsL+GsrbVMmps4SIoLvxLDTQaz/6rm5tVLCdCW3gU632XpONPT4OXBBVA34zgZfGVVj5mKAFvI
DG1WXzhZUqxJ67FvcTrmb7Y5VGTSnnigjkWNHVc35CxyKMB6iNyybpEIs+BOyl9WNUKzPnPipxGv
Z7uYIUA8+irX+6C3rMsxmuaXqQrKt7kD46cQd2VLCd16R4wi8OM0G3iZot57myOF9bTNDdiwxvjh
BWF2zaLWf4SaZMs2yepjWHTmNjRUcvDbkww3htK31uA0X3Udyz3nFfUwWBg2LLtobzh6BVcG4lVc
/jGsadxG8dajRZfDbxyrXT14Hqe8YHzXXex9x2crbvvWqh8U3rOPnvw2nBNGcpRGSHCgIKvYl3zH
iHij5ynh4+5Op6mFhSpwmWEu2MRuCTOpTwCFGYq88rXvJeUNxehuUyWBeBySOsHFEkTbOezrKytL
8jfXM1z0b517jQCtWhWjna/COphvMTw2733iuk+mNYnXHqrGhyfbjnBMesHL2qJA1Ua4Q5PGBlya
TwPzKZM5u6yGFHSbrbe24F4tnMzONv40OpfTZJjEoU+Ne6GxZ900nuQF5t64V7NlWG8OpKplEobJ
uxSJCcGOIJblVIYG2RpquBKQfPKN5RKT0AO+0vg0weATkuyyobbt96ZXwWoUFkpA2ocmCRC4dFUA
di2a/OGB2cnh8CC6ZZo0xdEts7ZZenUVfndrKT5m2nkEX/CWY3j163Blmm3xFPiyvppUVF3HNeab
ziKddBkW7JhGf/Y/83hUyxAdHK68mH/upDrADFOdAkX7cUrXZkAYdxxYE1yDBGanPXvc5IgFSbYs
Z0WahgEnr1I9UfvzL4aGX/KSI9cJr1JIc6elqDYTGqdrNPI4KYVHTlJR9iE5GyapvNytdl0EKr2t
x9JQSzvntFybRvB9cnt2Jnk1HmyOCAfcbzWSWFjqYVlbfGWG/U21jno5WVjWDZlTd3HYZytEz+SL
e3NXH2rpDtcqLZsdYKn+MI/YLfCMgCBOp9lxYVpbLtjpfISO2xtIN+VoWpuwnp1vOh/MAFeiD8Ry
Arq4QjdcHnCK9N8hUqvgamhio13YYOIYBP+nHVIVtwiGJjnkFAUV+F3+OuUOfqy5m5NNazO/G8Ir
5oWb9fN1gEs135tjF17iayaYgxbtiTGDJO9urob6gimrODohwhLyegMgjGrChiiNjkRZd0QkTtiM
82Qbk4ty1pjvTU8KDnCB/2jmjT5oM7RatnQuG+a8b5LXZjaz7yaHhm+p2ytWEk5sHNCN04IgxT5t
DPPFsER5l3bTBFc0ls7T4GTdXZiPJ6JkKQi/8WbDujcqePJLem6CPkQhIaw1yhnCpY8s9XvmTdy4
msSg58Gxus8MYteHyLOSWB3byz/6pJ6upZwVnZ+mxSlcTifKZE49wyXQ54L+cfA+Tb5x6QUVHueh
9ZmOpmAu3mNm0wuhbLFB9KufxVzz8MhI2oJP6y8HltHPMkrjfuloE8M4TIAEx2mpHYThvfzB8Mv6
koKKb6KhdIz5LySnJTvEPPlL5LU6jI0aVl4fVHfFwHmaoj4nHFtIcfRtMUCnlCL9Fs5Tt4Top442
rKdnw7LkRzb5PzJ9yh4TVa85D1JGWw5lg6k8Rnycbry4HQCgBs38Laeu5m/kBF6yb1IPgVwu+2kd
45N6Un1Q6LU9Os1Hj4shWPWJ1uViCgEScij2HHrObTVua/BQkswkOHglJ52XzDTGu9I3wX0VICet
hY2B7tbwEMvmg2LXlNFjwycs+vAF72p8ESGVng4qckCKEokXLQfDKf1FV9g1MZ2pax6davRLvpnS
+k4qWfEMySdptmmSG2rRpnH36QcjyntenuZSj0V44/QdzOVRcOT7oKg13dRurJuNYeU+qzaRifD8
rVy+xh0llWXapObFjPxkS4qI2SzcdGjsVRLM8WNYJfVrNib2rqsG/zGJs3JhIcS98KycGlLjIGFK
TZT2osFRNeHfPfpO576GRUvhdO6H8RkyZQPvFYnCTVGN4rpqDc6tHKviNbhej9RazOYPxYjGeqVF
4hoHQJ+FsXLDsToiDo12iPLHZe/r7iO2NYHBeBdctLaJvfXT1ltbo7Yfa5gOgMTZohNvl78NsSB0
NPKto19axF1OaugftNP5Wxu431XbyeaGLXrRLRPpjMtoKudbabnDbWHU9iYVdcNUbPfVhvCXSazK
Thl3XlHPhzErraUK6mbtjwGsBl/n8cbNB8BBHlkZhyrHbp522Nc6OLsZuHj7dJQNpEd+TzM461DN
cknAQ/lARTTc5HUTficTxPjuBal5bYynBB4zJr68sE31UebUSjnwn6xsMCJRZDvbyJ/wnCWGvw1H
bzoi4nL2LJgsd2E4B2/hKORNCWl9YZe98aFlymnbJCgQNoQ8BQsZ3r3139Sd2W4c2bZdf8Xwkw04
DqJvHmzA0WRG9pnsky8BkiKj7/v4eo9U1XVJOvdU3fKTLyAIqpKYSUZG7L32WnPO0SvKy4Jz8xPo
XHRV6Lr4YZis50COP3QrnzeqaiwvdVMQTllZEy4EUQ11bEXpfOiWMbgzSl1/HRtBSXCz5cp2aLTh
vchFCyoWyEso45XD4SOjeWJ1mYAmeqq8rk+Kr9SqNL8dkatTe8uvqWJOkpMMZv0QWzzpWlTBrC3m
ALw3QitXDMYwRSXX0yzFN0lsE4Y1JwSp5mEqjLylRLJeANMDyeBHEr3IzMSvQ1ckFEZfiBZfnmge
2o2sExmnZMW9fvtplRE5tk3eHVGJcszX2Ykx5uxDHTsCOQ8cHcGHleaLNHXCp7oswlsZDd0mkNmZ
OxankrtND9a5gt7fZomJ920960RKNZN+bQbegww3OJZtlOI+CZPKPEhG0L4LUkn3DQuR4ia01zbE
eE/7XjKjzZwIcrq2YE+ODpAyzcv7BTRbkWmBt6gdYe6CSMMXNGRc+yAFja0yLi1wtrnDhxZmIyna
AAxWlSpnL4mhN8jCesjMeRRkh7mcNO4rU9rPtS5sSjIyNmFhFus+kYvJFq2p+6alcuxkTSjHtAQ0
ubF1Ms5imkElzDCUzdsgnIU7vofKBx/VbU1gzI/zsog0DLqO/EyZrklXQW6Xhe6cBpVAVRYWPrEH
9Ao1UHBVGI0XFtbRo9mTbcZQVW7EL+K0RbneYmwg5xbx/7PctkVPHcp8WwqL0lEYdD5UsVw8Ggun
S0IoAIkJ6fBWjSSsBhQSPj74mHzpntLPpLPmo26FNE20xsusLYnHtKb1mESEZObqxIVbIfYShUAB
xLMJJNdmSDaplAp4rtX2Pq+S/qhTxeFpabnvSGQ5mG3V+lbWWl5JnO+B4TYErxspfIihAEyJopZ2
N6Q5+Lk4JI5d1k9ZidBxETrhQAuPWVCugLtvjVKyFX1qHmqVzFduZZM0JNbkaJthY1uNRGTurDpQ
7kv4H5KzkO02uqbVkp1L3THYjKxyDQKu1X7LQzXVOfngt2stcubwDALDm1ND3SQ48gXweaT4EnYd
GA/g9NJTSUKXH+KGh3sSYUFK4U9Xl5E7807tYwxBzUgY9xrrWwq0ahaUd8KC9FO9VMkL0TXKZJMx
rJ85upReNwWG7mtpQyKJEC/9UzwL/VNtzvoD4QZE2A6EZN4FilpPKzbCNHDNeOpeiIxrJcfQ2kb0
1KhMHpUxMbe0cqDhGakRQzwpM6LHU1GI3IkW9AfV3bI4qtTh6wXNDZIjJn/5TZt0PgJikUW8NcPI
Li8TJXMHXNC4RBZx5LYhJOERcW9PMMMcw0qb1ExGyBhVE9YXqIK5A+uNHLwumAeRE0cgSHt8DzWA
4amNOwfbZUaPQKzmjykSCQqS8TPTpa9Lckt4xYGqu62LyWdaSPpZRgYLMPMmQFlMANqXWGE6ux/l
ydRdPrnksW2xp9pJJKAsYkXKRs6dNKTjjxLI1OJL3KqChyc6/4zHRWmOUrgEs93RBR8/iiIsjLWk
zdQJY5ZMnzi4msztLbrBXsYHCbogpD50reDWeV0Y5VKWlJLxMYkYAFfYGvDoQuZlCanNXvdD7Qbn
1UsBOCANGj2BM1XIMUW0oRZ2USU3tqRsVtuyI9rLCRfZ2NYqDl9l6eIVWE09Ztk3O+k9IO/mTkzJ
2MAZM95LIUElQ9YNFrZZyAGkEUXzViFv5rWpsuTb0vS0BZOlOYMPoAoMFz+w8M6RSWPWnJoGtkA1
ULoN211/iDVRpmDV+6SzWzakzjZzIXpphcT6bKloP0d1MBOv7wTWVaIUWpVgoqH+DMdwSNbkOwEO
JqkAJz4dOhssBdM6UcvekmWYGQMyKDj2IDh30PAIdayL7Msw1e5ULnJ14Pi7rCOxISa+4Rki3AV5
Yyss6Qs/mOrhg1bccSHVLGxCAo7FpH/GBtWsEnkRiRY2BWGbI8FmUAtlSp3K/q1jcHpLqJCTdcGR
5o2uK+U2E4/si/ij/FpCyzz12Nq9ApzEx9yBdK8qXbhhJsbo0DCzdSN91C+9BgSvEVpKua6tsYhz
YMdoPJbKXY4k6L6bdGXdqma/jSq90ck5NuMXXU5LZg6Q80ppbk85KqZdIOs86mPKtIvJpqvWhulp
plCxJkrT49wxM54hrmz7sdM3LQF566yImxVZGqrTGDMEMNyy81FOyMYeOb7h9DCT2Y0qy4AwxsH0
LuWpvh8MKeF1ZXIhmqTi8Ks4QMamM2632o/TguTzOL/F8nSt4qepEHqJ3MuvFP8WBudIXktCEfpW
0I46kCZs904bK5CwUwELHvS+hXyYtFP0x2DR5tIlhj4/si0bJz1dIrwEbdKdO4HJwp4xMsbhiFXm
Rt2Q3bykNqL20AkWGdWDXEGtIyUlxj5KIMUVhgR9Q2PqceCJJhct4BPnAN6aW6mOAIYk5ISK+Ien
ouKTm1TNk6VCYvUJs0Hw/r6I5KHM+fWrLuRHWcj/+k+UR0dK25+JRx6I3377UT3y/d//lkQnSIby
D05QGkp/USfp/vZS42fb/c//yl9p/9BNdCU6vMvb38j/V0AiSNo/NFADClowUpEQbCH7+F1BguTj
HyoRSTAykcne9CXS30mj+65i+0NzS1sPQZiGCwuBFt84sag/K4vIK4BRA1jjsWoE0ceYWT+L1NEi
BRuK/j3j+WFNBgComzbeV8wvn5NSd5g53AY0snkBsGVXsydrqnAPz+BehJC2N9V2cEdCpc/dFIfr
Hy7v+bfv7Ufr3027+NN3rCvM/+WbvssyVPmfvA0j6U91HfYEbAT1Bl/swAQeHFrdjnjHhgYMhDH3
TmSV4V/ok6V/760lhHokCiumjlr+54sFgCdo5yS65UlkqU/TpTkQg9OuklnT6WtN4m6s5GsXy3d0
hDow8UEG7jZJzw16VTZlNXCVcKA5zXGM/nb+ldYJbPfs8OdX6Lsc7KdLRFuTewtdsKTgkVJ/0bLm
y6jmFD+Ey8n5cigbMzoaZQCWJQJ1w1a4ipCnr6e0AAfW+maV615H2PN2zGjwacxSf1sU/qWJ8Zeo
b+4y09JJysZVZGjk1Bnc6z8KiLlomUZ/a35SmlIHsSTLO+IBNgk7yLol48WVUcN4UQbqSKQFOQmJ
/FAs9MMLfNdoW2Q4D8O8bmvjg6y3+WWwmCa02IuOJlnnAl71bVErYHt7If77F5MoeZVnBAUjKvvv
F/sH8bPQDQ3XRpqe1LodOFlnkr0An17BpTC9nISyoMDDvyj5Dk9++zwnim8O8ryzctGlyPsrFad2
u1Y/fbjWzWCD9pDzoKVjP/35WkYDGU1JXhGuWPekSsPyUxuY3hOokA8UPapHD+mNkChQXEpX7Huz
6p2pQfwUWHK+72ltaDGFBJtq9ZTnBjRtTbkNMMwXgeRG4HPpYHPmZ2oIVGndy3l4JwRWgjqiJK05
jbEpjjdHj05nmn46WmlGD0wDiGyWSRzwZtmkRM4ZQREl5MH0eqgrNTqzn+6Y11OlD8sZqcuyISVm
XS8j3QqtXc4h4JtQSprXuUnx7rd5uFOa5dD3EqISC2IGeWh/cVt+dz/+eilZ/nSFqBwU6vovzzOs
PVlu9QVAZrR0V0wTiwTd2FSicZUQwrvKJfUjjnMcRQs8x0IOQq+1xGANOTdz2mqZTlEAcTFLDd2R
wnpZVbp6UhAm+8SiYKJtaMGHynKFyvTWDlJ6wcWeOShXaEkE1X1Fbr07Gkw0Ga1quwnu4p8vBP+0
XllY7JSbkVBnMYCR8fOtwmkmzsilEZ8GYVhcwmWSI52pfk8hOnlku7VHmLDAe3H7/fkbYxv8p7tU
1mTNlBAnIlrFV/TzW4+QYsUS3/dToulbvU6f0jSxjiphl24jTAey/3cLnFnmPpOrl2R/JIYB45Fw
QqRaerGr0K5x+ENXq47kzFfKcm4nmlhML+EdRXmMTIJQUeKAQoJOYoF6LakZYKsEH4xQTsmp0NYj
s11H7BiegXUebQam3wmCjOGnhkPSXMSHPisuQlC9zTI9q3GRrmzOR2WEqTVIQsnbme9as4inO3WY
U6/RA4QtQwYHe0nuyOtZ1Wh4tqBNvIi8A7oiucuxjGYYeVhAv6zV3AcyKRFO14cNDVLBRRxJFuIU
qhtFJDsmqsz1oC0bSUI0HzHOWaWFuc1o/KGHYCJaiYewSSbc9ZMK72F4EKoeJJAonwjgW0gaVDgM
BxYUCyLNN8zpEoe77S4a4taLRfqzcRrDEMv7zg9UUhkCFaaRmdfDgQzz1rWSq5IZsIlNTjDhFD8a
tQDvUuQqIoaC4QjsPJjL1g9yUkE6Mzb2w+03IU9FW8uXe1TfzZqeo8chzWR4Hor3SmYd2H/GK2Gi
1xj/6joc9cqtFgFxlbhsM0Jv7joLaHMvV0fB3E/0k121zVof3uSbhC90DTK+fZRNw2GY64XW/FeW
PulnyT070m1DIjNVl2Xsp+avZtduiAUVMmz6ZCoxR3IicpggGxd1gpSJ8BI8O1AMdDRm+TZrkUj4
dgzYRgO7BKpc3bQEmGwta/pNgv0vN8qb0PiXxf3mSSVVi2dGxxz3y85tVWgT56a1kBJMBZ9O+kLd
9hhD+t6kQvmWjQFswCk89a1mcmAdzW2VmndWp4lrI0j6Pf2Lfs8gFPxj1ZhunxurKKMpEiAYuTHA
ex96AehEgmhcoa97F6XpCgmJ9NgpF0TaE8xgMV7jVS9dI580jxy1AQv5tatlzTUWcT10qXDPjHYn
IYa2G40b+c/Xjp8lzb9/MuyzGo5rkzP/L/sbAoMxho+ePnWDKsC/VFhOVSM27iO13dZa0/yFheoX
fM33NzQpsunvo8dWjF99ln3C4buGU/i0dPInEx36+6o7C+kLfU71jtBQzWMKS9RnMc5klOvXUe6U
v/jg1dt6+PNWdEMSmIp8My6Y4vcK6ocqY+rE2732XUNC/EzaZhfGRqdO75INyqt+C8F7ohuRvENd
bu462a7xJ9txUKcnJLa2fKPV0arY6ASK7dJcU+y2JHCyIDDFbwMVHBktS/DWi7SrZ+GcGFLvJXrs
xCMZeIOO+Dvqo/0yykwf03mDDpoellE+A3Av3WlhVjpTBfhSrFSQ9dp5TTSuhwCvOwhLlO5ySR4Q
MZZ+bAjZNQiVLciu8Lft7G8ZFP4DZ8v/mIfhP9EJFP/KD4/QzR7xu1nh+JZjezi8fbyV/+W/3f1v
77//eA79/lW/nUMlfAc6BltyGhQC+IybjeC3Y+jtbzQF6hQ+BpGDze2A+oeNAXsBN+PNXc1pU6UQ
/f0QisNBolpSKYYVXacMlf/OGfSX4won2u8mBt7k5xqBXiAZdwQs74xB9QLrmJbKI8IJ0v06ezwH
tCnG4Jkm0rijjk0t5frDVTr/9nD9eJD8zn/445n7431/KftEFpJObssBvf5q6beZdE885LEIHyVm
ciKzwJPWNW9BBo861IHTTb5RbgXR61kNOj/jH4gZE+zlUxQTmwLCs2aqAv00ZsjfVNM3rHJtplea
urTzd5gmUN+///n3TiLETwvGH9/8rfD6YaEwrJ6s5TAadmm8mcTPRHvP4lcGFOqtV1hctWlVVx+F
9GVMx+FDQoAXust4FpOZouMIl360GsfIjsI1fue/bgP1EuSovJfk/aETtnV+b6SPqYUKNl/JjM1I
jQqdog29aVu+1l+It9wEsPOm9InuOhSvbWTDW1uJLoLh9ewHnubSPPN6jzAjl0zD/WIzrfFCz3Rj
R8DDnnrFSbDfDRs5KCdhO9qjvpydDp9D8KyhMzLklZw94FuZCD2tN4F01atjlj0i7shF8KGPKfr9
UQRT9Uy+sU38HxmmpBxobtbTADjhjjDDFarSOdu+IhYtt3j1tfhEDFV9JyiO0fo6PWuGIeVKa8VV
EBzRFbrpBPHcxgSSzkCSXWRGDA+y5oE35AzaNRKHEt2pAizQW5XOSH5Uu6e62KYzdEVfqnw98iXV
p9is+5MZ0ntbi8NGGb7p5ezezL+Dn5eMU1dE+NnafBeNAXHXBAfYuc9BqXqP3P6xVdZaehctB40S
eUVUnOplqH7u2tFhXlF5U+V0T4J60FEmgZlSm5N10/iupC1HCYlWZz2xK1xRtNmwyoY39UP86BUb
4mXBbqCbYBIJmoQ6yqtxw0h3kwFtubOxx+kfZXAy39UouxZrfJ12q28EBgf38cskdxS60vOoM/oN
j22wntsHBH8Oci87HWuqyshJ+diFQ9y7TIfyNCAQ7k2/tSGdZp1pLteJGZRB6q+d6MAw3SjzFWNX
FK7ytPCb5aGbyslP3sTzUz/HCCKPur7trKeWyOiVvGJGvFG8bJs9Wr681VbWSluJHqo6ENVAPd+L
+C88tDcH1w9b8h9P2O3///CETbqUR51pYXi4z87BFli9H51ANR6UbXGcjsW2OEjn/O/1lv54t18O
SglHc1VMeTeO6k/1sTlP9+VrdB+ucRQcSWy+UnN4zcE8lv+v7/hLgSUTxErmuNnvpJO4Dbb607Kp
19EpPYCNPGnb7Aih2JefzaPy8OeLlkSX8l9c019OokM29hL2kn6nnOra6fh4ub9Q8z1bx3g7bfRt
9jCVdkTW/tO8lTa1r3vLKvV5BLbNqt/y/1acejbttthbH8pq2Dfn7lSt4l1xjrHXZEx7/Cg4dJaN
FECI3QV9u1tDxx5XcuqEshcyYUPgwwxtdkiUrnMvAowX2PTY5YPFXPZdKpzxEk9uJoMGs2sYbomT
eJIH9MJwBtHZH8vVxWhpm636eaPRKHup9vI6FHnm9t1wERtHrFdVt9Z0X2q34dEad0G7J/qQHkuG
LOlrxhDFj/2UzvzHlKM+sZPS1r/0Em6Cna/zi3hgYIgC1nyr7+qjtXto10puI3bVEG6XTkrICcGt
uMn6F1LO5vMs2MEqF+wYlxlvueENTujUgWd5nIZNt9LWauIKkkP7MQft3Pl9SDLnus63ff1psfqW
1Zf1krYfWXXtUIgVX6GIpcLH3zJ9yIdxJ1xvI+fElVQ3Wef6tgr9XrSbT/E9OSib+KvVoIG4zUf4
vlxHMnETdwJ08D6dxQtuLBat3ZS+DgyRc7dRHNge/KHHNhMQnuSL+u0PVQeBzW6/jN5ePuIj+l4/
9Osnpb5Y6m0fURw+JMtvd/OOQeD4rN+Jd+Il20QPykvvUaeuULUcskPp907DQ9S53xpHdvUVaNaT
debqSyPL4wqCI6yEgXtFdivWXvQmG8Xl+LMufO3QeIjtHDI0LqAORsf0GEJ66bGsHdGp9sNqWlkn
8Ss670I3sRsndvmg7JG3Txxjk73UnnXqn/SMm8+W3ESxVW88sOltQHqukMRu+RGrDTZCh6ghJXbZ
uTncP88n6Ri+gmjurEtI2sD81PIc4DOny1ESgw9CeC7exU9rV99V1+bKTVDzC89GsibouqF7azmq
x+2peU1ua074Ja5o68aPaJQFUliHDRKK7gEhrhOdpHq2y0fNsPlSXkAvHPxO0p0435vZSrmIZ5Mm
SXGnwT2/EzfCpXlLjtqlfpEu88ncCx4rtKfscbo4RMm6nZ24i/2gO6Ff3gkvxkrb3y6m4EROsH3t
Nhb/OlnVTuEWq2iVHgynsq+SA7f9QV9168ib/Xp1nZyPyTNX8z79BqIivnZv8Tk7BvfI8RsHy4gG
lfecbmuouryaakvbZcue5RInixf1LVXWtFvgHkS1iwirHT3pXYKz7opeSn8SkSknmQoTJRu/WGPr
oLxAgHDHfTexBzPFVKnmbMu2VsVq2PG0qd9IPixfRIvU5p1JsimVoiMVKC0yW1+199VBDzhAwxS3
c1dYl3uexGWdQ2vzqghH4l7zhGN4iYWn8pXc7v2AQKV38twdv8bawa44c+PDcBzWrULIqYO7Z7JW
MjPN1klfVS/01a2ySqiW4Jg/S8+Kr3rdhjajuc7aDT7J47Lpj/VR3+ZPwm45j5fhA5je1JCh6jQ1
8EVyRO2IO7l2hMFOPhhm5gQg2yhLmNIWWMpIe882seg0+FQHN7YIjNmRAzsChJ8umuI37W7pztis
FtGp8ZgQ6mlkGALOwXwkvXVZT5JHBAxQ0ft0F+66fZuin32SpWtlvFvpqy48Gy/hkl5b0fDrzg5i
MXIwPrUP4fyF57GAPP2YXZg2PLRF9g5TG1S1Q19MFm8r5egnh4mA9ncLiZNuejNjc4Y8mR19E16G
h+FsPQ9ZhZmqrl9Lud3T6taxVAipnPPD8MEjuvjMP82rcSefxfN8yhlS9dR7zKA/urfw2t0NFwK1
yX0fu7WoD4goa2fCYEfKLTr+vq79rINI+hpma62QcP3aOAaIJizjR7XZRER2FG5MCdXcFULodPfm
Z/eNCGeq5piI5mHfH7uTetXvKXL6+UUV9I1Bs6Sd5I2E7WZmjZgMe36L49NASsawsWSfaHv1rvyW
BLuh8HXSAO/NJ3F4T9tvs7QRXvKn7kW9iNxxg2bXuE4pbnXTsd7lHn6LjQN75BEvcweQUTU8LcTi
F6sYekzNNaT6rALXGKZ9RSkc6uEBaY5iYZSkyehWIx0vh2Cw6LHKBoSPqt09q65x0EZ3me2YZZtF
lg5jvNatu1wCibBT0LNLq0o59cKak1Gzo3pu6Yruwbqd6vtgdbONPGmRQ7OSdKychNrZqWYXrHZX
Uep5Mx3GxJkoRENPHXYk7BWwqlV0Mo9Lzh0WO+KV3Y0fLdgDCr0EH+G3CE1xw8tWxXnOrwhz7YjY
0RnpzGZQV3jZcT1SZY7hGlK4ioaJBUKx80/klVG71iSUNxet2xm3PsjtM02+buP5s7zvLjP3XuVH
zZui7LJgn6vvlkqEuatrG8bonO2k5jEG7lDlMGqwGnYOrbK8cpPJgXasSVg6dlP2LkXAmUgE7W8Z
DboTpU85sbX69C0OHtg2DQoYtMyn+Ym18YK0vOWpF3ZKf9T6Y3rBe3WHPfVUvSjla/YyVHb5HN+X
JwXJAHyL7glta7lpXUJOX8+sSV7nVI+xi9SzqjlpEbceTTxmfpF6aIuIidbRo9NHtnxz7AjQR808
urOE97XYhZJkiwP0p83MrrdevNuQ0s5mf34Py4t8r5EGPqROxPFkLB76e4JWdIQtz6AUHuozArwK
+jcqWRRQkcPhcrqMH8rMMoES0q7xuGcbXHSNgziEo8FH6UFRJeP62XgwV+0505xkjQ8s4JiAkeK+
ewUCGosrQV5b1c5QH5pqFyOhbWwDwq+btn7i5279ruZ29kgMqbnr74tL9imUznTgDkdbzByMP5Tv
8Veyn5Bo2wRt64/RPn0OjiidBTyjGkMa30rs5Vv9DBQqC525uhU2suyTBZCRd8D2TU9zJd7xMZuw
skXnf8SzWSclE9tdHCSY5FmMxF7xdTO5CC+kID9iUmYHSD+RJ1m9I4nHpD0IOqbbbcNxqW2f5MnV
qHJWozA40VB4AhIikUA+xPaqcJXqN3C03tjnB3xsqDFtS3oZbziC8ut7+f232mf/sd7Y8Y3AsK/y
VwXH/4/JHhqnl3+d7HFAnFFm8dvPfTG+5N/6YtY/LJkkX1pgMl2uW6zZb30xGIIGczO6X981Ft8z
PH7vi2k0v5i6ioD86IkRr8gX/d4XUyV0G3AHzduImyhn4rj+LdTk937Ub4DH8LP8d/pTqno7if1T
g0omxvHnE2hT9PTc4iA/zIqG4cQH5KIyGSIFC736CV93bIZ3Tcls0Q1rQGYDp5pOyV2Mc7EwO60W
9ZXICoiXe1mDHkPyBMM7HD57/BoqRmw048ivtZJUTYqEpcwMRl2oiHqGMgo0L0cOIVZDpVukWqZC
qM26Ue0ENRy+pSBebup3kfCAtzRtxPouISmJMscsRk3fQDjChegUgLaab91w0wjDNZNGgW2lBxCB
7LvPZ/oAc9RbhAekc1JiGFoAxM7wpLIopCpZJnHJODQYZqq4UPn6ikIYglNBz2sOslPeJIXaQ36y
GqQf+hKEqcwcWVZoSHSCHnSSrYnloKyWMNM4cQJdGPvBmYioZp+uFDI9arsVRbE+mIOhhI+McKFE
LYJcVdBZZSVLn9RQndXX0BgC6YzMUStO5iyXVubWsijTojQCTZMuUlVOJJcUVhad41nT5iMixbku
vDSI6KrkoBiEjxRF4DeE4jNxKkWCu0sS8VheeoMw/HWPh7bcM6DO4lWNRTPdKSk0Uol2DXlad0tl
LtHF7JcmgDJlAlM7LNCIKFCIACkCNx+sqKltEbd7fi4Xcvjf4xhzt1c1TQrRa2CU5KA6vJUrTICk
B/JcyHBx5MyosUYhoQ29popZ+vuB5uJZCLuk8pN0qJr9kOVabtBXTFEHsd0DCbGcFoRMmjjBUPR1
5wY9Ek5cLNCbw8hdxCgoODr3YIpImBGscmjtUmV6+U4Yy5JRv7dpCGSqbeJU4CQhVRrgZRRy0iv0
ozaikgMOFTvVqMy4/3SsWdiwVNjwvIi1sHRCeogPJPaQMHqcpUxll2pRxo84+keeG0/P69G4TwRk
33DORDUT933cicIHlvM2qN25VoQc1z0U85p4h24O0RiWGjLC5wqsQR35fNND/JAYQ49UNCbxIHK7
lhF64fIhVT0Ha+OGb4fwUMJ9c8LJlAhaR09Kehd1eCZI78QgzMVTC4hH1WgPIoz9iiaca7ktFlaA
EjOT5nTT5rok3Dfo6jn6mVEO9xf/dvMq6rW5tJwUe5XTdCu1U/gEh0jr9ouC0rJ2RzFo4wc1F+f2
KJVkvNGz0EhgA69JnnW14bViaYUmOpLuVBMb3QZF2RgwQxxzgnwsM+ubXYt3LX6zcKM0T/2oVTyn
FQbSGZMRdLX+9riCKn4nXUUnb5TrZYCfIPAhr90QFZSCtUCnosBBoifGfcaHXZO2ZWnpMWzFsNpj
DOqLayT3uGcYTcnpZyamlXntRa2qaHmQajO/Fg0YOcVuIPuJOy3APL5qqmEaj/yrli7mxC1JMAhA
DKO0sVj2EywNVhi8xmkWg/yTVSy/ZYSJ+sHoCkWm8QEK8AJeS43eEawa5g5Xu2IdJgMEhZeoTQ4Z
MzG7ku5LY91ksIIQZYQd9Fj1dtOQR8L71IKpwqOjJfOuNvIo8onRh1kCeBmBiCAlynfuPd65cSO3
oLDWLcGi+iNOIq3B4cXx/Ug+TjS+KuMQjwdJmRuaHVncNsquBS3QOrrakyPXFZneHKM4DGVu2bGf
M7tMCHLR7GZuG2ShOHSF/gggO0qPA/bmGcVTaowcNOQegToOCEmcSByR1OJtjpSx2deYqkpmAWIx
9LEDli/SDqxYiegLnZZxDDLigRjSAOnGWCFxhSWx78KBDPtpkmP9Xs3HlPU4EIa5X03QF3Qq97GF
LG6TmFdG4E8m+IqtWk2mZael2s1ndWyi6sgcUVwuIzjZkfabNurjk8zTaDGLztPaVYpZLVDYNta4
QgIwmnTNjMVyssUKCmYIbaBMHgjAaLjUSt3DyzFVIGQroLJxjqMmalLrS1RYpPZxkWdYZhDeMEKy
a5Wbo0f2zGwaC8kyi8caVzbtLHM2zU/lZiefOHROEtOKhWbL0hhi/NBEmh6ea2aY4VGK5lHaRgGy
jr0iIlraKW0ymLdMiRs7NhWr+pllUeO8ABOz9mIByOe6rApJ/ULHje2BHXbWpktr9ep8qEk0+gqb
Ig2+cJAV3aFiLtvuyGJJxPs5BKzR2REgyByZolERxZIZfSmtgf71orcMhAqf9YXNET2+pZINr0+1
1DpGBcTVXUz5GufiF7Lx7D0j7kWtPGGUpOKcdLJce/WAv95J8zAUgSnVMFpA71YG+YWl0Q0rmICx
5aKnEeFSqW2oV+953BbtKcgwh9DsFMYm3kVBpy8PS2yR2tNmWpSfLcwh0V5sdXFmI1HbxHguZ2XO
dqOQaL2PQaEHaiYng7JD8pIKL6D1+ixxxqqOrJebfDv1RQoAKFyx2CkdcqSx7p6HJDNaT22Gggyf
KMxRW5O/BefeHxpZyF189kp5p3B7lVtxLorgxKbdGjAn0NBw/tKjXLwHMiLji+itMVlrC/G7GP9F
ZT4ES4sRyqbyG4i4WbIKCCv27jSu8WCReUDjcmyG5dWoNF29tqi7tddsjJmRqxiqotWUhkYOOq+n
/n8oq6Abd+SamOJDJKfErWJUrQTLYU3IsiuxDT0TOZg18pYJgjx84EmtrANyeoFPNh8IOR5FXuqW
vCEVJ6WU5JCclLDWpWuLRa65ZgMApHmgd4NRFhqWjonMRpcEB25lAUyu1JWSTD1KqLLEM+0mrShl
e8iuoq455JdUQ+ylxiwvuxiZQf1UQGjuLlNHqg6W9X4I6XOpdY7Dk40h0EkamRrR6vCsY4HTCKkS
5UC0earz4n3BF1EEq7KWZSqRUSRCpH+nGIsUkuVSSx04lwVpE2TrhRWEVIsSSyS4GOBqc7rKb7Bf
4DKSXhTDppVzcEFoJUFAd27ZGQADnQ51vKg5WdLhFnO5hGPMCtUzo5Z2YlEV/4e682puW2nW9S/C
LuRwS4JiEGVZtpx0g7KXl5Fzxq/fz8i7vi2COMSxz9WpWuUb1/IQE3p6ut9g/MLacsiBqeTRpDz9
+VPo/wJJ8P8TRsDkGXLjIfQ9+Rl23y9lDsX/8vshJGDqADRRUdcMtAn/8wyy1P8SSszA0GVDxS1D
4JX+5xlkCQiAgXqnbAHEVoHR/OcZJMn/hSoiNtn4FxggZ03c3/7kITQXEUXU2gHojXgoKHVENF5V
EN905AjaJSp/oexq9oSoxVNWt26bf4yoAXZeu6OySGJx4HK7ezNHCy+wWQvQeh0YACPi8nyliVL5
5UMMriyEtQ5f11b/ilrVTpbTsxEYG3b3Rg4jmi4wMTh8AOO2QU19FSotwH/6/bJrNP4+dlaEpRen
AqwSbHIZlzbep7NfhKT6VNWl7LI6AKMb3lkmQj20JkmJMJl21dTY1kNwSlcE4l9Fdf/3Mfo/c6Gr
ugK2XCi6ztqiMFHrQp+YC54o+1g9gS07QD3dqaPApdmfPOmXrRhoX+kPvJlAy+on06T+WcAFVv2v
FtfiSLFOLly8rWBNu7fX6rKz+PvnYdAhEzRAc5mCMvG2aytpTkfWRS4IuXIzfNTkwU1D9UHGvzce
6a0ivzNRT7o96OJyGDLrYRps8isdTpGKwUJn1FioltACaDoqqOP7RP+aV0RyfDprY+94w1rz9hL+
8ftz3wxsznam6SAr2Mmd7BYd1TteJRszaR4T66tpQJENW+7d4R2Yt+fBCXa3P1rM5MVGAEjMJCsm
9RKVKsmsOqEi+dbJMATdkFKCOkbbJqdYPsF3yqWVA7g21Gy3m6AO7ahhqIoWBGpkOxVLIIyw7iJl
zW6BGHf1VZwZAQa1QUtbMzBSV8BkkcNAdocQKhsqSmh4uImWrECyZ2hDFo7ZezPOK67nTSyzu1Zz
QmCy+Mr5MNfJ0I3kADn1HpHGja+Sp4JiyXwqp9Tedd35eHvxro6JGB5gKfR4A+rRK8XlzfCGTtpu
VRnHRNnjkoT6GgAgvHh9c3AzmmwEUWoWa+Lqcy+L31/9ZtjZ7AYdNndKlBM8gFvxhMNVM9/wxNtU
EPAbGYp7kW+ocaGebG3btcMitsl8x7Jn4TcRH3AMmx+WSJN6Q2NtPdpSAXIkqnbAVv5dr0o7X4H1
bZ5wfPxupy/Rv77ZHMZ6ggVQIy/Z3cFFPEhKe48M0u2VeIW3Xf0qoG+OaVgoyTnzX8U2wZGJnVDX
P+CY0J4KdhYaAXVJJyWeTuVwVGSvpXQdbqcpPuCDdGqRDpmSfI/Q5fvONh7gj4bKfap9+pvfxg0O
HlU30T6erZcTjL7fBdy4YqW0b2n+JetTl9rMXm3BlBcgEoq9ZwFGtrtNqzdbRD63GN5uHKYMaDUi
LP5u+lmp6krwmVGJfp8fwXzjR6mkH/MrGc3jwbI1YbWu2ygpdogOjftu+uyjspYDaslV52xoNpqP
/od8HB9oEiHvmqG/40R0m1LjMKrIdlj2J/Ue0Y3HaUrO6Z/eRRwyIPgKdWXSVWu+3+zSw696gv9D
LWhn1dQ47e6ucUSdDdQGs4Qwx4Omr22oy3Lx76mBGAThS7ZfE7DLK9CkWuGPlLogtTpH9Okek9T7
SFFs19bRtsIgVYWe49fBqbVoJJfTu67nZzje52htby9FGdOipi4bpmPoQgH77WVs9oZnUESbwFlU
IOLqvShYU5W95x0Ao+Y7qgYS465s2qs7kWk3AY1DOOFqskg6L0ZNZS2moINPJqUolNI2mGs+O0TV
lJvR83vAN8FGkbq7oG7WMOTin56fZYyISAKAbzuYIF0O3UGkVSLFAVYxBV+7drivx+cpCnb2SHSx
nGNHAcKsjyZ1YfEL9NFbOReLEdZSLBDzqiqy5dlVWZqx7VkBEjV2BqAWghdiSXtJDT/oJngB5PSG
+0rpXr8/fhwd6evK5C9tPgszQkDBFonyK+HizcWShAEteZvxpzE9NMfxs1olB+Q7MS8rdlAJ3iF8
/CgakAPCGV1OeVCYNmSraP6lTWAZQnvdUYhd862nB2WnRFmE2S6G3Fjcn6hMH6xJOtsKkle5d8ac
/ewE6Xmo/LU5ECi2q11gayCv2fuaas0iemHJvdEW3HISUoklNSEPUTu9c6lR3sd0vx2vOhpWu1Mt
bzco96oJBXL4Hwb2/5FDsnT2hFmdwb1CJ2q+FW201uQsZyGg4+96iFKFrZ5CHyaqOe4VfomtbvRs
cG+v/yXf63fs4SlIF43jjraLSK/eLL+cGUPvSGRqZUbngZxUlSUQSRhZ8BbpEfO9PZwi/r35VNsc
dZ6FCq8RhPQvxgsiJVATSSMJ9ZttiOW8nh6s5p6GCEaS9nMX3Nmysc+UQ58huWxgBO87z1Kcv9eK
tZ8CRP76p+Bkp7PwBL356zTTgtrIHQV7Xt3cWk66CdP3OH2jx+J/SIv6Ue6Hd238HLfZefRWmXZL
e44epAMhmvsQEuPlRCjJJKF/Y05uOtgutK+9ZupHO/1nytOnUh3+QYDl7FUjYKXpLNvS9zHqfuC0
u7IcC6eOo2/z0tdsXkO2+JVvlj+yo3agrTS4NLcjM3UNB825MnXjBldjFeQhqaY8DnucxdeeYOID
ZzvhYuhZ6MUlbaxHNOXdRup2IqWNcth4Zosi/Hs91R4QITx1mf8QKuGpGn4UTfvcOOO+CLWHKnI+
6spq1WDhBDIVqkyKrVgy8fhyMmKszxF0xAvp9YE0RKcaGeeqQjKfZaLu/pG+z4Pp+CcLHAlEveNk
xYcaz3RvjKkmtnt9ip4yhd/W8bbvV5PxpcWy6f1ydviZpjn7fZEUdVNq8fvqsr8TvYa2SVw2EiXZ
4Jfp78zufahSy2tXL4nFkW2GhDciw+KfBUh/1HwfsSU2a4VXOE7EaDjfKVJ9H4/myXLgA4DN/TVU
9T+39+dS1oi9HYx9nnZ4pQkuy9v9qQahGeqvOsEprztUpOgy3PVFf+cjkDpE5kEyoieD+9sooy1F
8a3fPdZjv/P16BDK4hH/qyj7d5LaUBmVPmj7Cao6NhBrLxXxO2abWVDMOcy4GsMEnJ0jOie8eOFo
M0EbraqmTQZ8US7RSpfjb/FkIcpjMbgyPvd1ttWtdqsOa/t3YfsaMvRyG3CDKq7Sy7maIDbHiU4a
1ejMh5wehjh86jI8Ecb2YI8pqB0VR/lwLX1d/HbOjCBA6pDbZwdZSWgWFSZJYxkGezUw7+TvtaKf
EoeCuqlvG23cU6bcTmCdnNGjl7+axS3EUkpqIn1EfparZfblWl0jbxtg2udV/l3ZJoc+jZ+cUjon
fXIY+3sVmgObC8d7DakM5zwO4QfJb48rm3XxZyCGTyUWKwbM8C4XQM3RF3BsgwulxNGhBFKmQAZQ
QGt2gTGgwDpC05U3HQjmOPK/15q/TSxroxTdva1ELwjR7ZW6pc9SugWaXbLzU8oaeaOqwKVGxKnG
ci35XLiNRbkXU1aLYimErstfbFCcRZVTZrugol46/bk2jJ3RoGhZ9OZPMx5hCX6KYENthiB0Nkqy
D5Aui/X0PtIwcDG3t2fwum5LpREvdQhv1Kl4hMx+T2TEYa84bCUl67Z9NaLOlD4mMXKInVIiWSuV
3/0WAkSmPaTOlKDdkb0E4+iaCa/XRH9oMp86UP03O5zdhSqH4Lxd3dV9VPJk9H1Ss9DTsApAmC7U
48Nkg3+WyFhKTn3Dj5z84ikDYGijhe/L6a+V2VlaLcH147HELWDMa0BxLvdjObLNgzI9lFp6trXi
PS7jz6bX3SUfowmY3SThnIKjRhTbH6N6OjuxdqQ/9XWAw3H754hMbR7yVCE/Ay+RCD2/jRJU3VQn
5vaxwgprnY4+kf0zaCwwSHDSCTdlLv/z50OiqsNzhfkmaZndBk1tW32sTqPb6xTLLdkVVVv8eThk
e2AqW37R2tIvJImGppuUedDtIcaIv3+TIFWFU2iIdSFUr1hfgwCXh8E4+E2wrwve6X716JUS+hdA
fNBuARfqrx1RseXn04wGIiJ7NkRP2hmXP6BEelNpKn5AjakN4An/y1CCIRWv5Vg6W0Z80E10lXXE
x3SJmmC7b0F2YkfzNHy7PftL9wttIRsRHQqhV4czp/HZjYM0uphwFIXjlnJ3n1nJ02TDTzwMsu1S
VLq7PeZS2dWg4AkOgoeZWPXLz1dDFSF2i4sVX42PzlQ/Ko1+lLbZRiutX7YRbgzyIKEEnHjDfmXs
hQyVwoD1+hxDz+nqae5ghAaQCeIkljD+r96wP+ZNd1/TTu4s44DS98GiU0LHhEwMW6amfAwa/ZBL
wGo1+x6VypUftLQZTUOo8VAu4o04u+d8hMyz3lEopXfRSe6CD5NaP+qIYw5J9WhG9SONa9Da6TFT
Yyjf0wqz7noD8EykkySahhCP7dnxi6JeHgqf+UDBZuuzD6bkBLrmo9cH377HMkjg4rDyxde5BUMK
Wr2CDKhz9cUJRsP5GKmQVsD1wP0FLeIfncy8r0aNh9rJKHwoGMAmLO2eqvA5VFdz36WfoHP6uCRV
VJnm/TNMUYbWSxJIm8jai8irDV/6tHFFmQzh3r3NvA96fAedfqsbn6M+cVcm4TqvEG8SzNZxXSfH
0Wa34uRrVWIX1CGoxu1Fsmv1zfF3XTeGtGxs9SI9TKes+FmqGFMhghGgWHj7R1zXCcDb0mGmbYTM
AUoXl+cwky1weU4+wARIDzHA6dyPn0JACDUqYjVh+PZw10dPlUkKueUos5NOi634Juy2ca/UpNog
sPlcewC7WQ/7sjc3ADD/34bSZ4eqk3MQSgVDqRELiExmhPxZBo/B6NeC2dJCOij6GIj60HSc15dz
TU9xFGMoxWvZttWTPVp3XQWIMCu5PSiJyFu5LjYSaJpNpApHMOMlqsx3ku+93J7gpbOMHhqoAcSx
8KiYxVWqCSl5oUXzKMzPmVMjQWM/B7b6EHwouhcLdoccr9b4Fo4SyZNMlZfHHDXP2Saqczj5YGQG
tHb6OyDGhxgMq1YLyxnszfBTq5rw0ElfCravXGRwT7xPtz/7OmkhlNAcMUk0iaNz7/mcV7qCD+Lg
tshs5/uInDGIv/bql4bryx5Xv3hhxVFxksnXqK2CgDAu97Fel1WYlbBT0a12Mys4oef2UY+otP0b
0NKQkCkerewuduznyrRB6mUfhKLo7Y9eWGu+mvcIH0wrbd56serO1Ppc6l1Egnay5n/Azu1eTyJX
gVpfIzhrjOE3emsrCmwLIYOAqdiiE0XyNE/mM5wuBi0qe9egHKLRJyzxb6q0dpfVUNpxSvnzrxTC
M6KBg0jQvFTQ5Y431s4AU8ZO3JAHpxVg02wabgxDOEvvc3q2Shmv3VDXd7IqMmCFe1lzKCXOwseU
FZQoohRtHnpG7fBsDtEWKek9yVpmbWSsRHz5QxZSyK//IkiqvHtha1N2cFBEutxcjpXqTZ3rvWuG
ZNtqcu5RBGjbYKsH8Ur7e2kLIaWHrj3vDhqLs3iMkZyjjwiUwthE+kBLXImTI8vhsZ7wlkdxP+jN
QxsMKxnHa93kMvtVASvI2Pko+Mq/0jne3gMVsD0FK7EeRb5/PSG+WCPdVZa7IMhfQpoBufUdHSg3
sfx9kKKIrIBnUezn2ztrKWiAmBAxi8bEVRIylXXo67mKOWkS7IPc2HSG9oAW3wa/h+3kSLsGweLb
Qy7ON/Jrtjix4sxeLq0a6eWQpXx3T+rr05stBMu0fYp03zUsmpN4QyXtyk24kGwjqkV1UadCj1HH
/JLvTYDINOKR8XNS1+5wB/SRIfKgKsbSPha1+bjY+r5zTjoygFBdM4xfmmiTDJOcjy2mvqpsvb31
O6s2Y5WJHr3uAH2bawlI9l3W+K55P/TaytldClDUFRHZg1+iXsXFSTPqprJbAhQ6cGXQbuNIfbDk
T0FKUYaGy+0lvcYcUVE2DebW5Oqj6S9ynjdfZxqBLbeGzHGFPGKXMGz/VSbzOzXcdhzuxpgkx3nq
TXXlpr+aVMSDDK56tq6DmO3VpIZYAnk5iKMKF7kyxIsKOtyoN/emLyBA/Y6+159+6euQuCyrzC36
XLMvNVACarVylF1gEQVuEdVeyod7B3fhlB5DYZtnr5wqFxdebE+GNaiMcrWuDE805N0uQDvcPZcT
LeM6Epg95QFJLre9Gn1DksFpMADkMt4WZvprHOofjm2/t+19nEpfPDn+qZdIx2tCQ2I07sNk+KKi
oHN7WmaylbzZxO8i9UBQFbt4MEuXv6uWMPojjoDhUZ2fGOx9lNr9iMCfgcfLVpcqe4tgy+gqYQEl
2YYEg/qLGj1maMZuvgTJ3kk+J11ytvvgCTW6fyzZS7el0jxElnYIaeF5Mjfd5CArVsdw0SMUxj3r
lKX+jvtyrX+zNMkomrLI1GEUxZlFqNaP9D5pAC3gp7rFj283pZOb1f3dICeuATf59uQtLqoof4gE
UpS/Znuq0StzlOVKdqNGfyir/i7ETTH4KLrlokmaKcjMdKi8JM9JGO0AQ8Mn7t0Ki6oEnhdizp8T
U1nJcK67mawoubNMdkM7U1Zn16IfjrXVogGHKvhzuQlk9ACiFF67eo/Id6L2+8Zv7/RcO5me9pD1
u6Fsd3iUZtuVyblKM8Xv0Gjg8zgH0jgP3HDLMVv1aJ4XoXJWYBUVdfrgYQpCMN15aKJMZnfvGOG3
urU/dTVImwThp/R4+2cI2uVlrUr8DJ3rmjIBaI75udeatusRi2GDa8k9FltoXkRnY4Qn5mcbVfE/
4c/2AerfqfGLHRj8p8Lk3qYQj0sCrg/0aXiAQIF0oWh+QIvXHWTzQ++PD2jqe58qjGw2nb2S2aji
9XyRYhCjwD5wxzJ91+gTY0iLAqYJEDdbuvfZQ2hOGZ8CPfxS1TWl1jjb+pZGw48mLQ5ZgP4idGcM
vT4G5PSNBCxgsM9akb4Y/GWVtz+SdgjdRLJ21eQhXZBI752Oy5Oq+u35vsaOABVAqlXhwqRmTry7
DCi+VhQ29DrQK3a6TUuEEzD2VIoHo0GqqYm/5Zl6xMhk6yBaA3vjudJXsTsiZl3OniUD3xXQAcoT
PDAuf8JYok5r5baoz0mf1IYLO4WD1GJj2vc/aqxy2/jca+chC+9pfcRNsJIoXd+qRFIBVyecKlSh
590ns1MxtdJQNwtH/aMN2m7KzobXv4v7L5AtsQMmVx1QTTF/3p7862uVcTn8JGiK2OzzeBRYaIl2
fHig6g91QycykM6x+QM7Gh6SqQvFZmWnLn8qoCxKsJp5DVNp+rjsMj2iwReo/zTqcLZL+Un3svfB
mH+DOJxP/WNv6IfRVIKVrXYd7S00V7m9qPir1C9mO00fjKyDajq4Je83bwpxXJr2SmScig6jPWBp
tyd3YWczu3wmu5s7BveGy23l+QWerhYdF9X3fmLz9FHH3T4v43KbmIDEwEm3eOFGQfyk9VzaTfOT
t/f3lR8h9u58byPtaRMYLHbWfG+XUQzZLXVGt0CczfQsFLqTMzaLH4wHL2h3ddwc83ujiD/cHlfs
nPmw3KlgcRQLSNi8KTdKimRoHh4XbUXQpovZqNYutb6DPLi7PdLijgL6At6RpxXjiU3+JiUdB69M
cDKkoeKBXbVq4CaWU/zI9EcMWoXuSthJGG0G31j9b7fHXthRUPFJ9MkR2Vnzwr7vxQ0MJ86tbyQu
1jM7vyGLUX7JQOCU0lxJ9cVFfDWnkPuJVUhnXr0jJUN1YJ9yo+iAqQT7oaRCntYt0ubeWXQOySQf
2jV04VKMIDzSQmALXz8coV0PkzIRIyIvp9Wr/INp23cbNpdpfC48xa2Lu6ivv8IwPphITPuDt2tQ
QdGGjnzuSVVq7E7laduiafTnk48IPaVkZl5RXvfFm3WPJVyw9LgHrkA/o++bx75HyaZ8Z5Cut+1a
FWxp8gFxcLea1CpIyi93GUzAMRwy2nZW3h8BGvEqeCi84i53pAPYqE0sB0d0CtaSMxEjZmtOD5kH
iCoQ83QQLocd2M2yLLHDTD1C1hbXH6F6MgqFIkNwTewvQ+Qd9BBFyXIq38tNTPsgXDnMS0cMwAzZ
2av4/1UDK6UlWCLMTQejCj4aqf9v5b/AZYTAH91ZCEnhcR1HJqqQpvrP7UW+Bqq/Fh0NoheNA+2q
3DqiE5zWEZY5ehhvcZC804Zhj0wZPMx3vqMdEnP4gTXVFwGt99LkBW/Cfwe5cU1hmCVN56COjn5v
nM3hvWADrfy6q8IZv070+kFLKI7G2/RyeXJgTlPmsAfBmx3wGu+7+F+8oNHYAyAyWMUpDXH3M9Fc
MrIRMI0Turd/wUIEAiyi8SantwcEcnaDy5Vaj2be0llN5XfwzX/2Me386Y5rfRdP0spGWIjqJArU
VUA4yAD0Z7uxxFJb14iwrq+bnwyjOaKt8E6KlBc1UtaqZks7XwVpguEEacIVjDsATw3xm7Ea5X0B
+1fgOjHfOxUpfRskbohJLvLx26D6BMrTjteSsoUDT5BlVclKyVDnD92oCPO0hlwNUA3rRKrqQ6Xv
p4RdNpaIAg3vUHDVaGvcXs+FUVUQ9FQKKV6BZ52FmcG2Q9yl4I8Naf1oKG5vfNQk/87x+/tB/eYh
6ztMzl/kZK/UOpoo/He1iSS/BsZYtoMbRP5Di5+5H0jPUtc/VOmpURDB/WAmQCuzMNv8xdfCFqDS
Tfx27Nn728z6DsNReknaMKJI+XUoTlOGNauvH4oMES9IE3+XglLtho0Dj4N0f54weHqrTZLGysJJ
lmI81uvguWu7HR7Lx/hYIfs8SSjINsfbH7twkarUkQCZsaG5RGZHtUezXiuynFDew4fXtJNGMR0P
vI/K1G4cdOMk3ViZ36XArepUHIS2O1PszFo3iol8QTV0oxur0Qn/yz3jPYeZttWAHlYNxL0IXnf4
E27101987ZuRZ187aHIqCeEBiOK1G01fbDp06FnC598Po7zJsTO5PeBCJKTayy6CI0qHd/6GGmDL
e2ZPi9voeqoo7cnI6ztjwm7O5KbQVvLqhUhITd8GRCBMsq6qvBgyKqFsCUSLYWwR4bkrwXQO0nuv
bve3v+t1O85SAMqANsxA22Yh5z2hcAiMTIVN5DaYI8jBOG3huk2IcEb7ocKlUq7GkwefH/rccDas
YWtK6qk0DBigVXdQ2uLXUEwbo8jtHerPtovyykqWsjj1NBVA1KByRHn48hbssDvOjJHJiBDtJiHe
gz7fe5RL4Abjnr3WV1jc1QJJRFsOFDHGCbPxognRAwEn8iP/Dl+M8yRnL1GfvSjVGVW/Ogzu6unz
NPCour0WS0eYbjOXAU8pFaDs5cAq3iUWfniknJaQJDS3A2EjnAAzmEKWo7+r4VndHnLpQjBI+oFi
6pRHnPm3TrbeY4gwulrXb9QRSEyxt3B6ycaXAUHutJwOKWTN24MufacJ7RyqJrZs7PDL7/TLoBwN
QCs4hiHoaycHdD4eE012sSHa2u3wzmKBbw+5uKgCqEQVyMSsa17+q0oUjNATY5uj7zQgpYhq5Ulq
KcYMX/AT3AwRVDurYiPbK0MvTTHgLHC/1Nl56MxWdcrayNexkyBMxXuzAadqiPaYvglQz++irxPa
fp6x0tFYCiD0UODLIStAsXE2xUNRd1YUMmhXhCdR+CXdQdBGc/+ixcr24ekA9fSVtDivewgDjTbR
GKrPwTaDqMoMzHuotai1txL1F6eSgXjxQ5EEcXi5cZKq76Nh5IAIqIAMb7Ro+3vxNBzlZsvks3r+
11Fby0uXSi0qr8D/jKtejusXKZJtEq8ELTon+TcJuchRthEXeRwxZVJToKXZ/QjdN30U/MPbW3fx
tGhUz2XgVdfssybSZHRZKFCXXXp2on6HH/M5jvJz0H5QJxoLdFpvj7h8WAB/CKbZAiyh62Jv6lpu
126E1YmIz16KfTQpqsek94+BpR1h6O9qL3vRir9KFylegxcQ7wCi0uVkT3GtSlZXUTXs4VBHd3lg
7ots2sfH1E62bdFvIhy1+5W31jWNQmxjujUAh+E5XRWKNSnp2iADQVZoKu7hvEbHyZp2noaCf/kg
eRKd9VZ9MFL1H4NuhR+0xyFJXdG5GNus2tSjt0cI56EfAtfu6wgFp6HaFpaOJraCTX27xsRd2hfw
kiissi3gvMzmKSjLUU0gHrmWNe0LX0YeCJnEqd8j5vresFxVXSNiLo5I11Dgqi3RBr9cGR80u+O0
6uDKSK0rk7fLYNM3ZAJG96IzOP7AK+WhpaufirnDwtBs58K4HLHWhtoLzJrYCfMS27V3mOe51mg9
B6Fy8FY3weIHIsgig/oCRTi/JGxdm/pe76mFh8apbdqjU2UIBZaPBlrJ8c43y5U8b/H7OGGMRWsM
/s7l91XN5FhhwvdVzkPlOVsVNWEhzpBNj8m0BpJcip4klOibCNWbK4g+1eQIKhAbJgjgLyrNsSKO
Reb3ulaB4jzKGGoZytrFuzSo2Jyi0U0DaX47YMCRRH5bsYIGtHTV/xBUKMTH8kbx5F2eOZu0UlG0
WwNFLw5L+Y5V/C1nejmxBpbvdR0wbDqGu7CMnyQgL0E/7gVLPouTF4glZuqthOrFiwIom6iick6u
HmHTGPlGrDBs2Krbot5F/o9k+qioMAZhqUNepOvR4WjpmdW2WXNYW9q9DgmVrlM84X0/O55ZmcVR
JnMRF//0k3HX6z6hwKFoDHYy7rfZsMbKX5pkB1AIrXpau1f95iJNdBUdLr4W0G0lkWtEB4o7D6Ws
nVLp0xBj3Wn8VXpObUjmVcS+MufZI/ANeNA+sExlbI6YfScbUMZpDgU0SBDpbI9Rkrwo9r8pKqsr
9+J1D5lM+c3Q4ji/rQmndSONHTM8wQeKx03NUR3HfUCkTayY1TZ32JE15EGajyAlNtpQ71Z+g8hx
5u81GhGgvWj7GFeCUbbRqbIfaHy+PDGMdjK89Mhz23qJBcOCzLb61Ez+e2mVfb2YFlARF/QjIVU1
TypHvWqgiYEMzS0MrVrUTYbPVSt/KavyCCDjhIjv1slRiid8fln5bBHprz4bTD3dRG0JGVQoJAaT
D/Rj9D5mI94osItE6ocU4Cel+EI/9zHCnUH7iWUm6tbmzzGs4SNUK3tg4ZARqQX26rWGNs9Oxjow
Yq8ZgEIbtAUwixvS7Jz53qF0km1Ij74o1zBYC7k8Q5ISiWYX1Enxk97sOll4+IFdIcEm3xhi7+y0
KAG/i7JV50hx3cwmmWokFBLRApKvhBYSZAadtKJSJ1tQRXF4lqFp6rWETQw2V1Kxx0zAxTJ7k2Ag
s7LAC2eLscGJiEYQRbvZVR86EuSsQuErdW9bpsYJ6NlmaE59If87DPazM/7MQ/+Y2MEH0FJPTVfc
efaP2z9icaYpgghUlNA4mZ1vx4yUiSoX4Gsl+IqgjoPzShe/0yXt1+2BFneRaJqiq6FzN86eZ01q
K9JgEsNy3es2EgVZuXMSBBxjt8bQyiQB3mgmAMLbw84DtoBBiPSGPwXWet4yTipFtb0R1WsplPei
uuGZ4F4wRtCteFso0X5EuEkmxbo97NW1+Htci668hazTlUhRKhutrUcyahFNiOUpfPkwwLAm3Oi4
kRkm8jrls7SvgfWHkKSD2ljbXPPoIX6ATWmFWxkRGbzVL49QJffwIjutc80UOHf+LveF1m6IiR1i
dtGzeczKGD8JEFoxEV2JN3byZIIiuD0P81V//RX8AtCbbLCrUlsVyqpkh4hmlGa/k0AJJ1wRlVwf
67o/KqVxV1J5uT3kVcx+HRNiDA7fIK/t+bHqtah2cEnvXOytTwKzOmIVEPv3NHa2iYwZ0ifWZWMp
f5qA/R4X+0RxjGS4HJczjtMrXUOVGR8QstCmYDc1vBg1BWlx750Q87MRoeKttL/9vfMT/DoszCs2
uUkRbe672HsletQgNl21Mk5CzrBF/rWpfwStutbWEF/wNliKoShEwOxkpOsSixqFuVYmI6oveLM4
CgrKbbFHduFZUE5z9Wfey5jFodqEk53W1+e4XK3dzuP1758A8V9hbxNJZpMsNXFVaWPfu9lPP+4P
YuAKNWkYQM9q+1EtTCFQ/qAFn29P8hXk/HVcSpSAXDRyemMWvtimephVoIL92N9EcYqBTUnnLDnL
zbcpcva0C7YyAo4GDW2z6naUSre8D1ZO9VI042X4n18xi9axancB1q/9K6n+lc1QTvs87o95Hrk+
GAkh2iegcytfvzjrlCdIBcm1r4J3DOe70Iaqd0X0jAGiCt2watDB3TR3eYrfEJshkIa9nGQrm27h
kxGiFuhouhDXtRG5kOo+NgBtGvKwqRqUMcMtsuvawTGfDVy3SFxWakFiEme7nBEFjgsIFyC2WfIx
WXVMRhj0bjICqpr0B5yUENbfTZazs8K1cLU4GgpDJvYU4FDmD/CW5A/HcroOQhRx6BE409HsyM6l
/Llw1siri5MJGhQ9MwIjBJzLENWGahH4PqGxVbED5wlTNliBWuEWVADyn8ideuVXO/lTNUYOD+kc
iTs6zqiIzbNoJbfp4ZUStwAI3VjBhSdXWLh25XQsRX4AFaLwLCCQr8q3b9PGSFIaTK3NzkVp/O6V
loGCTmmFpzjiYWoA1cLor5IkPllauXUWZxaZJp0m/gLPyBujKS8wWn0N/l77IgSikjw9w1lL+djY
hkcQrglqLtyudDC45RH2oH4377tKji91gP96XG1lvA9CbOmeLbM9wmsS2Fnnr7IKIYnGOx+1PrhN
s3J0Sjabe1Xcu43W7YwcczvwWWWYv49wTdT3RaDshagnutFbK25JsBChxMKotFYAnotf/uZ3zK6B
wQ7CmFrgb9ZEln3Vhs+B4t9FzWeM1vtote07T9Vfd/BrW8FA6uGqDhhhbFAoJqfUiPBKpw7YARwQ
UG6MKBXjfS4hgR2k+wgRciFL5VXJp9hU1/b3wv0LnJu+s5A5uEaOdUXvG3BFOreJwn1mdDvPNrZB
Zu7UXHInnCa9SNqFZNcIFwujNkT1b18ES7scmopNNRRMBc/BWfzgHDtmRzpnwRLxJTxpFR7f9VZW
voRIxibk8BjU/MWgAkoPHEcU1ObRwy58vcymtnM1pdmKB2HAi8Hejxqjp4CHH+J+WsmprlrEYr0R
yAYjZaBOSSZ5+aGTWtZy1HHr0J58P+a8xapDGeGlEfYbr3seqo+U87cJWniJdUQDcCObwx5NiF1g
2Ru/erDxZISktLLrr6hYrz8LhirZNDBY8GOXP8tOU3CRodG5mLVsAvtYqo9tdK933aYooK7yopFf
BKNRaCLdXvmlA6f978hzPrScR0pihiS3omsqSO6l/68X/gjUF58Cn1Stvl8WUg4WgNa3Q4/euLqF
g0wJkX0ZeL+E+kHr74XuWNvzfOp3ThN88MYvaL1s2nSNPrl0H1NrEl5QHPOrpoie+GFfpdhVBC0I
biS1BMgjJKWqvOaDEnt3t+d1cThTR6GJEy3eSZcr6rXRoPZDgysTR1mT2m2O7JqjPhl4YBftWj18
cTQovwb4TlL5OXY59qtUbZHydNMo2EsNemSGekJ/CjQvyYfifLj9cUvhQuxVMLTij3m4sMYyV8eU
TZN1dJ8h3opexth8gzCwkeBN+AbqgsVa/X3xlAD+F2GKIEncuJzTqK0ryeiVDqzXna89ewifBD+d
wOCZK+24lVDY2+MyPdTOCrRgMQEx6N9BtoFWfdVvaD2nQoGO89nL1N3xD4889OCoNkyRd9Zehrpy
9UbflvaaiMDC8SQtp14GqBPRa3kGSyK/0bWsRgnQV/HwNqSdhDBsLZcAHHDBrPWTYADcXtyFvcSa
UgTnSSAktsWV+aZGZ5dNaKslNFtDKbctzCG1inZBc44lEwfxtbtvYSuBSubmBV8GaHUekDNfH+om
M1o3k2jCBQDDRXoRmVuhk6XtaZZtWyVZ+cTFQdG14cGFrgpJ+uUnWm2cjg5oL/fBspqdGlIsQdnI
5ylfYT8YSeXdz9tzurSBaIm99jJoyFFJuByxsrppILPpwBQdO/OHwOAGXCVagC2l9hzJz63V70F7
/c2wgL1oowD8vwq2nq932uBzYmTMnXO64ALU4PXJeYi+SMk9zaqNaD1a5h/X9rnR0HukgaTYcIWu
9E0drJukxiYiKerkCt3synPVvttTPjiO0dl26o3zrenKPY5eK6u7FCd4dwjZe255+Sr2ohxtT5nM
8grlGpHMdrHBs+SLI6U7GPZw0wZems8RKELUSf888OsUUiiHWioMszlSU2q0Qa30mFBcxTtFy07c
sPeIKXcqEJl4TaRncWNRfbXhOQim5LytbMe+Ew1BwfsERnHhO67tA6GGEaVMj1H8E6aFEo77qV/l
N8+bN2KB6dhb4sYx/puzM92tG1mW9RMR4Dz8JbkGDZYl2ZJt/SE8tDnPM5/+fKWNe7fExSvePmg0
0A0DLq5iMSszMjJCzBu/P9HGPIwhM75M45fSwQlx21iEk0Z8DbXBpWcv9LyFEKAIUhYqbv+Lkw0H
Fx4U5Ct+/+ouALOYTKlpONma4YkbLx5hfJHAG9E3OCZI7uGUlYQHhiV3YIQtyEh/u7SI2W8CpFqY
bDiUVF8IhUYNDn/2jxHHLqNFVrmrryf5yoRlZ5fHngxH6290ZvZ2fr7OGissg2egF43LyIaI+Oz0
da3rOacMOSoTiYBSKk5DfNQR0dbjGF6PH+EeD8PETMxrs7afcEe6srHD+/hBtiKpENJG9QMoHqTy
/V4ozGMNlV72fpYMD6U1HG3qxmnG73zxhHxzXGM6IVV7P38jiYTnDhLAeD2o3bpAnjQtzQqn65EC
VK9lL5Z75n7/li3ef/jHo0VCZtBdLeleGBdZ22rbOeqA/4YQLgD6eP9zoTal8NT63k9644yX57lh
gLQ2v4SheY5xqufM/8zNzpva7JzLe4jw1sf+bvnVydO6UqkTE1udOTWu5QpyNHMdDhQ8uTk64+e5
5xLrW7eGtfbxa37F1i9/uOgkCXxYWzN00sqxqrEFMIshHlQFw55clAvDG/VBiKLFKTqtGNlDWjvE
1dfxSy49SMveVLg4TOuHEL0ewHCmSPAuer/7GSaPS5MEvT8lP237b5SZGLYDSOxGF7GPFwupQiId
FIYm4mqf7XiUU0eael/iNQtx+CCIr1sEmlQrcsVHZfCZ7ezw1tFSmF5S4S7zNa1Z2VLRyGQkyeA7
VXQwJsMV0jJMgJ+H2f46fp88q4mEW/KYJGfyty87y298UUiu4IgrahbnwpjHTtH2zTI+ZMwnD+i9
h7PzWJYtE8414lToQ9sN/yFpszeau4tvRBEILmQLDDhQlq/riQZhtSwdWLweou9ROxx7KfkxxcWD
VTuPgj3cpcVhWAJXlor7wOlu8ty5VRrLDRcFuNrA06K7iRy98bT+EdG+vXBzmRKDwTFkwjCCqOgu
zkMd6uPQBK1v8hps3bPQK03b6BTgl9BHkbvoxpehK16CgGEX0/6ClRF/9rvKlrsulJ5F+KXFslOU
XB5S0mYhtkSLiNm+dc0nM+qdT5ra+k35oycIjNF4RJEozF9UK71OsFPfOSKbC8IdhaciQMn1iMQ4
c0YdZWqF/EGs/LC+DK3hCmajUTwMqick6kg+/MWFa4/sLSoNwEYixUzicx9CpeB+3Hkk/eJDFaXD
fx9pff3Qzo6DcWz9qtWZ0jVdXe2pfZEfqA3Xxt8qb+srSv/HEKMJ83sSoQgCqSEz8/POk1x+P5CG
BRjOHUDL7oJQmC5KZXZKgxiG4SbIV7dVjyMvT9GiuRIj6YPhaxvEB4LocWfty1RMrK3BcRXFDP++
j4tdsZiYlaqNnxWfDfm+H25RJFDsIw6G5AaIq0W3RfyP5OyNiV9+tihQg+WQeDKmfgHghbC/9Wzp
Gt/Brt1CjrQpQccafv/wuRaOQSGl3Piw82svjyGr0q6Da0Db4cJbDQ6YqbR63vh2/B9vtS6H6Qot
fNQwtj0b2BZbOl48nIL/M3QwIuigOa1nD4TzmkGEMDpo3d71tMENAB4QY+wQt2BdrimQuiwxrxaE
jY/XJrwPwORofLVNmobwWhQ+JmFdrGuV6fm1S2P92Nmcyw+CAgY2FWPWhKmLvvzcScasxg5Tt9C6
4o45i+sEmZLyRTxKjuzFoKRIzhguXq6veZKgdknFrk6aqKDf36AGNFfs5whMJOfGKlFy0qYb21pr
/ESmrdp+bbKfCF7TYK3dToiCh25HyPqSpAfd+cHp+XgbLuM1qxMRhVQEAWLNbFLlPguq1G78yIRY
BrCJmujU3Fla4cZQJT5ebCM3YjVkwLnAoHRBN3r/+WGXHFZzHLcc/eZ1HqPU6UTBXrPD+dThmuUo
19KnJgTWwORVz86Kld2io74XDC/TI4PhREFSAJSjx7l6DtuY9bKcmT98idLlXmLOtkRSobEgNqPY
KZyGBIsA62hfpDAWGs5DIB0wD4d+7//d2RSRi60OAE8BfkQ/A3BnnSnbhZGnQRriJwyiDRXZxQIb
mmiePdvhP1aVumWNvSvVYnWFk7zW9K7qJrumH5dJFVvy5ilELHlTqo2DxP07U3+0/e2cpTB0X4b5
kZP5pUFSt3hobKiekuFLeoJDe7tzDDfioxh9g8CB3QqKFOJjfbP6XATKMihWxYh1gzEyeqMRzly0
0fLY8FQ0nUn4joH69PHWb66q08QzkZ0CURN78mbVfA6TouyMyo/iUzahtMPLFyJgwtGnYcBRQrK2
MXe6+RtFMXALwBYLij7WmpZkV4MEP4HYZ1vf63P4K079OLp2htmNmwrhsT9zdU6XxxTTsV6xdjZ6
6xOEDQYUwX3EJPK6POH+MUJJq7h9bRhg1CXTV0N/EVeAqAdnXHilCpuT7GWkET+byL0KJXOKto+3
fnMXOOuQ/ojClzfACGk81pKseSXSiCZeN3gFtzBzJ55QDxYkMXFBikYeOvJ+hUZm0uwB5a9o4vrj
Y76GRpLOjXQhEJU4WWE6U9z4paJj4XVdQWCByFzcV8lni+l6Mzhb4+8ylVx4mqjRPqdp6+XzXfdi
St6oWW4df62yCeLL3pvauLxJpYW/B6xfgpRIo94czknPM8lmhNp3aEy0y4t6WvAc5n4ibW1QQNt5
HxsXgUgQxUAgeQpX0fvlaKFLY6WUtT8O9ecUG3nyUajFWWP9Umf997IYmDn+544WOULOTdSqBeXG
dJBS6zYvZ5KqANRkVPYebSNhfB1uZg8pLagq3j9aYXeVnE9q7TfachpH3CT5RgXwLcUApmXo6h1D
OIM7mnuz5Bc6ZgwjiSYo2mHQY4UJ3fullb62lkldapD9zl2+JiUDfBU3ASjtjJybKDwnXcjKJZ4D
oiEOa9KirxeFV0X1uPOKNvZBwLQiT4DsQP37/mEmZ4ZpWZuVP4fTYcy+LO3kZop6bevzXR+C7cE+
iuvi1jT2BkYv5qTYB9FxQJ9ZqCZcjB015YwlVEd8Vq3MZx4ZRcjrDCekCAMMqAbCNFXGmBaLEV+Q
dwC6PauEVzM9amZ6MEkyLbSq+19SaPp5Ntw09eiCHu0FlY17nYgi5qJIKYUu+vsdIr1tVQblKt9h
2IUel6u1IybsMALs+66XDrOO841U+nJ8N5jN1TwzMB8DhOIRmtAxmnVtDwHdyDLfPZG4gt58xWY8
oQs+21wxTPQ6YD9YltjZdeG8mFQ/HWNUIuCJveKzns2XluRTKf8355ghIPiC8Lkou9fnuJGTXAti
bveu+b5UDxJu9cOL0MBriSTT0HniJIu3Jqi4tZRhjUMeFAFjKHsl2NY7ApVC4oRzDFVp9UnJY5Cn
iRzVfqen3LrOU0PSm2TFXdl/xoPmSp7ib+JJ5sHw+vhF8GjsoHi1MhAzl+EuPi4+m9UVwMgsdzGB
lux0bSQxG/EYLWXKN45AcBd7uc0US6YG9EFOCMMh+42crvl3MJ3YrXCm2anSNuI8EDnVGaGXMmSN
ZvWk38qY8VULBeFB12kJG27NqAdStwc91fxod05q6/LlYkGeDlhYZwBS1CRvTmWrm6a0aFr1aujl
WD+tsPUEZXfEKKpqTM+uMjQWbseoPNpKfcVuek2zM6y8QTBhBh0IAKYwpusXsXXIlwYNUqf0K5mh
9+QU9Ylfu/NCKIV+15pfGyZsaAp4qUlapvcHQSAWGg9Bgulk/KfK+ysl6PZum40vlscSEye4mlxq
7bb0Nhk8Dflii+6qs55AG68R2MfnhNvQAd0Dpeiq2J/6p0FXX8ee6Oe4+0F36y0J3g2HUjAILibm
G5RiJiltKh8TVE/rOk+y8lN7mpv0XOrdoeofK6g2Ba5eKZZSMb32PQ/yrTqdR6A9yWHB40xbHRR1
KSeS/azydXVwmyI/i0xtwaR2qhGHYsbMjCXqUukYN/2dsFuuGGT4+NrbiBfAnExhkqeLfoL48zdn
1SmBO6sirny5FEyU/tWXfpJaT533OG4bn+K7pVaJhlYOVmBlLOX035ow/CQIN0L+2BnDQxESEJdv
//a34eFA55PPAEohmNj735aqvTUzuln6AgYTY6CqIh1REcdcb+dru9xFsZKI/4wOC6LN+5XiQZfz
wTLKV5sKyJmi/8e0tyclex/Q5kqvqusUc4ycrI+MVKVp2fWlXxBEIlW9nhd4/6Dz+rgHXmx0efhV
AkGiv4Vo1tqkM9MrPWuLufRHtDXJx9opPNlGdl1BRwu4NERDl16+W1qS+/Gb2116dSzNKUZyph9L
v22b1wnepQR8b+DHyT+NSXdbLXNLxfFCQsbO0uIYvr+w+NVMtAhfMty3jNUO15WRKENdlTiO1+2x
m4GrrNrNJ+jMN1biHBT7buxOaTPcGZihC16THefnPAdtxEly5/raCBH0MwVtmzsMivrayUGW4DeN
GLT6kDW6CV3pLr+V4lOPKrmoKPVK8jMDWRVBr6oxrt5tBwmwZr0dgMmCqcY4AZ/T+6OdlllnB33A
RzR9cQCv65kvlhskSb/qcQYVluYQ44kV0Wrs99Rbtk47/lfiKhXHcE3KMSK9rHI0qf0m5QvWSYmp
U0ETXZkPbOe9i/e6/qGw1kmcBFmedv7qh6aRM6qwMdGzplzm1EvttZhnajH+BpURiWSA4nOjEK1s
T6EimpIdMsHFz1U1+IDUYWIChvJ0FUZmrgCGqqDipEN4iNhkARzQwlcoAD7+tReomFgJAQDsMZiS
19YQnZlZfaklZuG3hnzCmuReD/H2UfcoChcQEMsItRRYIQo6Q2s4RJ5o1k05y0wTvcqouIpN28tQ
rhpk51aQYmq0w7Rkj/N4WViKdcGBUPnEVfzibh/bsIrq1ir8XNKvzUNZtXSIey82pUNE6i0Bu6s4
+tRZ4iHDdD1G/Q0Z/CFSe5y497rlF/eeeBim5pHjhH+JPs/7gyVFjJGZklT4RXjvMCVWEKzDAhVx
N88f/j9SrK13+3a91bU35BQqoRPw49tHFDBdm88TxoRfB/NJTvnVfKpW27lOfnita0VjLIoPTnrQ
yp1jdplk8duBv2FHMD/AKVjd+bVWlgiuEseNRHeFGUtRsLrWJQ/KvJT4l2Vna87OS8ZoSDUo9/MQ
3WQyevllsic+uvVxGcR0gFjOPSfj/WtokqYAjuLmTKhY2yI+CBvbiG99KPWdn72z1Br2h/sy66jo
lhxtXDraxOtpQAmsO9nNBy68K22xwzCg+Eng2xft+rpA3ClpmxLsAH24HDMYDlZXFD/lGUEEvfgS
p/UjgcWXcu05szrbC76n8/w9h92/RJJnmdEO/n9xgYonwpUVpECwk+zVjREpgWMsBVeWLBmeoCb1
ffJj7q0/S4m1OhZPH4ey7TNG10MgnUJnZLVeH7VF0g8Jl4TKZ97Hh6pDIRmHNjQNDjUXx1iCcnP2
HOdL0YeHwURfaI8+enlR86sR4AK9gelHurm6PmIGcMzAJG2QpBcxaRU0x3ZaXBHFbYSGTNSUgrxw
Q+PWmJBXUL7s7MIFfIWMG81XRpPQ/L30MG3TuDSwqSzhIPdXFUokU2sF7lImkPCCOz343NMEawLN
D6Pl+eO1L2FeeJVI2KBVxeKXo9cqbRSpHILcb5vfuMYAXZLZw5aYw/GoSsMxEbNCcn/MGFISE1KA
MVDvD2KUsRh62GB0g/gQQb/OQ/2Sh6Zbjv98/IyXXMzXZ8QlF/q0OJirHkgKQD0VGAL4AuIUUuKy
w6QhfBKpBYmXdE+YuYq5Xd1IsbzZCwlb5wMtcyzABP1VfB/vw0+2lLXdduzRFD9hDeUKkFNYvyVL
f0yZblAR30N9/BQG0Um2H6QmP368A+IzeJffsAE0gcgiqVSIGNr7B+iidE4rw+IBtNqjJ/mgY52o
Yd/08TKbP/TtOquNVuc4lDuxDhhDtYwoNTFUM9JeGANAw9RrHTyyY9fJCPICblD27tvNVy2gD1qg
Jr7U6yFEDcZDFFU6fRbae/WhzA69duzQ+ets0jnA5Cj/M5qLa+Z7TsIbgZ9OFyPSDJKyzWsWYt0Z
+mDgqUddqxzlMTpnqeF35CFFk+5gnxtZBf119JWFgiZdBfEobwp31Kdnk5BEXI/lzwKyD0FOqND4
3LnugTPiYmfF18t6fYJs0CRBfUMDSF292SVYZiuqsdJR69JDWBjUNfWsAWEatBUTqK8q0KroM+sK
nsVhAHASXwtKOaxnQYWMdYTG9Z16bSPFZB/++1Cr6L/oUUkBxHELQJHaqffa+WvEJz3hC/NKO0W+
3ql3Fr2sT/mY3q662n0trXJjEVtRyoVr2BCOKMeXb0r+PQ1mlxlYN1kq1+52tIa31yWTRKMHxOiC
3ZMWqYItMJIDtfxSKMbZpAQV4wL6iCksjYlAfx7siJmXPU7JZoxn3gXJRcB/GB2rfTYbvTdDiZUX
eughG1xgkY0hQkAu7ShMFRPEu7HzrBm1HpliolG8LrkyGal6LZuYAx4i/WxAfWjjAQFWUHEaFx8H
H1UEsYsj+uYpV+9F1bsk1TVJmB7+pKtXymd1UkEJ0FOL4UHQRAoM1e+u1Ll081Sm5/nshVOEzFBw
CCxJkFcn6W+Z34gzK+aUl2QnO9pK2AhOOmoVYMT0iMWH/ebDrWbGHnsjLvxK2LixmQtsWTtVP5mY
gIpyOoap0meZL4hCwutFMJjmiS9L48ujQVTE0k7d+f/YNiFtCcZAv3i1bbme42xnp4VvP2GwfdJN
2hZQL0cySphU4gHFpy1rwxEzLzmo/Yz5v0XmujajE8CiK2b0wtr0GuOuNtIfnQ1YOcrBQe12vjzx
JO9fsIX5E6cfwx8BC6xikFxptZWaWkyqcQu87Ot6edS1P7qzN5pzGV9ZCJFrxp0UodS+ek21VEwT
LrCxb2Uysry9L+O4FyXoYjY0DRZvDKydw7txMoQ0Pe0joBZ+3Xr40khMu6dTgomPmX+Koe3FqukP
UX0K6zl2Ayt4Tir9zo77L2lTPDjAIV0xnuU68qSvc6Hg+7M3zrcR8gXwh8UNoAgqM+shErVooylK
cx7Jopk3y4e0ik7zUj3bg/6QTdLZlNNzFiHXhNCOorqt0vwMovBLqMq/Q9UNZiA6ey/X3ng1wAmo
c3DtwTNad2prJHfKURtj5nVjN8IusJdzT5keu7rzjfygS3sLbr4ZwXGliOX1wD1//832gzX1yZDE
PsGFib/FzW0cNsH9sPwyE9hESQDEEZ0GeE6dZRx0AY+axvAHBjnAR6gdlfCTNQ57udZlTofyoIEC
vBAloAxcBeWeUkJSDSlCNqO6llv9W6LIv4f6WxcWhzLpvsZ1fZTz8hrn03Ae/4GP+8NBGQnTg99I
BX8ce7c2SZg3ChNHwahYs+JhArUoflJOygsnM2rucqk9caA7N8fgOKo8vbK5F9PUM5VvT3VSXi1q
IrttQrchsosTheMeMXQjsDH6hLg2AAxSl2BBqxdHh2VEPxj50HK4ymQ0ZoV6X61+a1KEXLo05NvO
G0ijnepG860+LN91BzuaUikOUtJfjU3wudWvWs1+NimnGxkytaRRVzP9AOaZqrCd9wj4G8cbfjcl
vfBqhhiweqnDIE/yENo8c6Xd9njcD/XyNCvB9ahCSI+13/VsXSu59tfRo4eszs7aA9KdN11T0Iyf
/3Rtk3nlPEZMuhmnnXe8ceB4NghODPJRzLxmCW8ur7jvujxFHMEfAuW2jNVPj7Ws3qXh9MSQyjfN
YfQJNSi81nx1wnshiX/k+tUo1/8gnbwHjV8g0+B7QpIIQV1aZ7Db3r/bDBnMWGqRjVsy5yluo0cU
Op+FQVrbfrYa7VZOMkT0EfOTg0dBtdrZCvHXr26i13MFpw6K60UCrhqZIxdVghOCnPuIEiGJRIdZ
xfaC5mEa/7VQzokjbk0lOc51SN2T3jZ296s3or2p/cvan50ARbQM6g4KkBXiB7jKBEkXIluLagI6
zreD3V21ZvSYLMW9rAMBONGdHYG8FbP0vLMP4i+/2AeHHpHguJJAiJTszZEIoVLJdChQ70MeysIi
XjBOWxV3iLQ/kolFmHHMzdfYOBWatvMSNj4VWN86/ELh6nLR3cdyMzGl3BqYB6aqC7PbpRxdp8BI
JZkPI4OI7a5F/EZ1SQUPjsA0PZiuvsYRQbkruUQ53p8ADYQuSlrgBYkBtBrObu0wx2odBZrBqTzn
0s4P3qiuWR2CkkjFLex1VmlJr+fmf9xcHRxWXDuoGqYcrMEdesR8+xmjst5EahdvCkWuf8q5EIso
6P/PO5HgsuwSOAae5mBNgm2yCqxDm0ySkZujbwflPVSXhzHqfDkoDqHdXKugb9A8Ifwbzc4tc8mV
4quncUE7QVBcKHHfHzcQHK2RJXt8JTotNilmWh6q/FMKqhti0QGj5W8bxV/UnqzUdB67BTVTg+ZN
1P1TVKonhZlXtGrMpzDgD5s819nwy9CmOyGq9fGnsXU6HewJhcykkAtaBXJFqvvFlhx8jRtqIqLD
GCfXA4ISGUar6HoaSboTEy+hVzbnzYqrPAU6itZAu0BGS4fgC/LWs2po/rYhhYt0/F//Pu5OiBzA
aQwZr7kDZmdKU5wjtJjgdliq+nWp45+Zu8x4nxTTudWJxR+vuHX8X5nldLQpVi5chbskX0alQ7cz
bH9piCENqcLVHjPeOVznL0pI2pWpn62qvBn08pG+2d+PH0Bs4CrYQeOmNYxqCy4LsngBb4KdLTHP
rRYoai5lfE1udhMakHes6pxZ5fHjpTZOD0UizCkmvuAUrzv9eV20SzajDG6ViScUF/CMOvSm5KdN
fY/zQBPvsYY3anwGaHFLI3cDJSTXff/rZHVaomFidx0mljJaQlZ9VaR24Q0hmo6osiuhcS7LX2Ga
dqQY0vOENJuHc4vLCXcn0N6lwsEjNjWg1d4Nct04NGXYuaH9z7/fHAR7SEQEpHrR4IuKua9Qdhl9
C2sLDspZGbRPNdBD2KbXFlh77vxrM0rRvSP9pzBDUUC9aBCHg5NLkknkqfTlRMl8W3f6dTWlbhpk
x0jfU4LeaGKyHtQcUXix5HqyPJI7LH6LgQRDey4S61io3dWodkcNZahyHu7iK2N8MnOvLGQvw9da
kWR3jim8mUDfibpbl97rYDXIuRD9XPu3dJUto3edTUgzJ+hQl3eZ9tyG2cNkX2FJATtVPdS6dXKk
7hfGMv++5ie7Ids0X8HO9SABhlNGWFpkGKWSXAtZjkXCr7e50tu9QYkL7zrxjl/1qOFlkX1bqyZh
NQ1x2QopYist7p16umlM/dDYzZMAOyR7OKpO8pgo8Vmboiu1HD5VXfjZ4IbV02OZlV+tNrhrGUDr
kj+VnO2wjDai+9uHs1d3LtTOqCiCESndMT5Edn8M4hhWrQRjHgX/ItlJK8X1tI51tnAQRLaYBHs9
11mVJThVjdZMLiWvfNHA0j2GznfAp62QCtwB5wIRWUaGVhlN0mRV3U5IBoK6zZZOL6ajXwoFg/bs
x0Fjb6XVy0W+IcqTjmxRzIqKKTDHxEXZQNra2Nm6rdj95jetG8BpSE0wVqw0lMyjoyg2KojyagNk
DpA1ZvJnlFs//nEbbVCcKwRQJcpv5u5WwVvPKzqTKdptgr8iELxSTTxD6Y+J6pxqZgjsv9P8qi9Z
zJBouJvrPZmXzRMDPiKkeIE317pIY0zO5iTIMYkIHEJJn5T+sO8mtfUdQGj9v8usTkzfl0WH9zIT
6uDOffRPnz7DhwJDPca7zaSNPFdoizBaijophOrVN9fkYTR0Fno5oschyPgWTaOslo6S9qnrZvq5
AaIj/14PlThE0oi0icI87cXslNOjMTANqNbE+XCjYx4rdrOf+xstLl6kuPOdsPCkQb9WB/vrzkHa
2F6o48Q/iBL8s84CGIEPmiA2+clCVIJZApqUYsR1yLDL7J/QSXpMqr9Nmj20zvgtt/SeMR13jKd/
JGm+AZF6jvT0e6TaO7XPxqsgzQRdElQ45PrF5/0m90Ln2qqLiYI7o8FWOPODLd1myC7UifEV220r
Cdy2HnbunssjLcjTpNQKchPU16uELw16UJgEESrVGY669awS6+fi3/cNaSYxrUZdyMQaOibvf5qR
yFMg6XoP3fGxHx+dDtlB+Vuq73TwLt8sy8CE5TyJ+nUN88+SBttXVXofRoLbSo1blb9pxVbTp7ra
+0kbrSoBAxJzTFGmQmp7/5tKW6lGe6lRyZ6TOzlryA/728kJEDX801sAZ6XjdvGzCnHj4wN8GeZZ
GOQecQCgWhTL3i9caFY9BQOCQH0VuKYEzWpxXD07Zrvw4sZ+Cldyh9SEZZR1T3+QCzUcVMRISuUq
mQIIgd/b8oHGWJPnO+fw8kbBrAdJVOiBou235uI2ZQE3fHGosVOHaZ8/Wo5R9ii5dn+O8xrbrD2l
la0FcQNHYAFkBWrJ6msDYFfbJWXBKX2xw8+T+SOMfAYVhb9N8vzxG9s6KyrixPys1/EreUWR05xF
x/jJ7tAo/v7SBA9O/yfvrtP0WOOeiiRb/+PjBS9DCQcS1IKIzlAIMpzvj0gkZaTekKF8vf4TT489
UlUyXgHBOSiYC4/+tsFOkrNxUsSggfgQNFFYiQd6E7sSY+iy3AyRakpaOvMIm0+CqxSctOWKadSP
f91GKoD2Arr8oLSWTtK8+vTqWXKqqkH6S8HXuHDSU2HGSKk3ZzOnqEuOwQTibhiHxbBv8ri/mz4N
+v3/5hkYuCarE2zWdazpctnO1RAZmSh+HLvbYQpOUS6frDg4GWruLk56lCvrKM/pTePSw1H3CBIb
YYCRS/qEAqVCiWB1gHUJHLJJkt5visKts19d9RzVjws9zY9/6darFYeJe4LqiF7Z+1db6I2m1MGC
8lRje2GbXzXak2Kmx7woj2X75ePFNgoUqIu8VJgt4I8XNLNgKuLJyDUUahrLUxkVDJWHKZjcpX0w
6/t80VDY/lHagBLhDyaPiyU/jMV4UO3fKm9gPI/OD12NdyLuq2f1+1IBGUyirZBa4JNaI0FNnBpm
ocfcX8l1MSiuEt4zKIEdxNcxeG7VW6gqbqahY38euqdlfAmlY19/D8pP2Kz18kPVPzwPZe5O09HM
T3LVuVp8p8+71d1lx4DN43JA2UiMwq+TuXQ0ij7Fk86fjD9KOT4yHXLMwz92at0EzoQcanuzMKws
2c8zgOHHb24jnr5be3VMxnBuK2XmrsgK0TXtTtbQ0kZ/UrrqODGQEmZ7JJXtFZFGBUWij70eQwus
par7gM41Rq9uQ1MLmMGNS+Rth1ujxfq9lHfOwfaKkH1RH0Gia53/a41uDw7zq74ejSfO4dI/YX57
GtBxzlH/CKZ/Pt7TjTDOnv53vVWcm5Okac0GFbQlI6ANmofnHUzCBbno5FD+iWhATMXPj9fcuqtA
vfEBRX1IIZNahfKO3HxhYpdbScX2TPuVV9qVHKSe0fyWNO04mgdDXuC4qOedhbdOryYqAqGjKei+
7wONnjGhICFm6atkujJMp6mSmRD7m42QAyr0sLKBvjSRNLMw89wDYbberfYKe4ri7oLaprZZm4Bm
s3qVuGb2XChPkfMNtm2X3SXa3tndAL+IKOCezL6gqwTZ4/2PLZrBtgq16P2h+uwgWTKCQbTKS6Qd
svIqn05BwY81I08dvjc0G05aejdrVzs7vnW+eNfI36MbSh672vEx1RKZAZTet6b7RlW8uI0xSGYs
7zlVAxy7dF+uHk0TTe7BzQJZPBCDQgrqaJVrnu2+cUMG+fJ559hv3WwopNF54dloEK/2JsM2NQwq
sqVY+SoKoDTpaakr0Gr3lNE3cD9eA8ZozP9QcilrDEiJpLAY6LRiRPs7/iumCVAET1IGSAH96SuW
nZ/Lj9O4U4NuINFiXaaFKfJBeF+vwTf5khOrbTyFXN7R4PUlNpwEDwadzup4VZjX/Y/+twHNrjxJ
8gtIaBkfSaecrw5EA/k6Mv290vNymhZaAxcGjC2yfPJ9/f1xlBgaktAZ7X01v5lCH3npvlxwH4hu
s0I+x9a9ymhU6/wyneU4MOWc2Tct0mwBFoGIklZHe5dtIVa8uHLBKBVGWKmI17VHR32lIy5EeiN6
y6N2a0717UQcxNWtdYskv5Llu1B5auDJJEbuJlJ+nWWZay7Ozs22mW5yNkTdiuQJ+snvN6eNVDOj
ZGFzQhQnw9aXw5E+3GMa5W5Rti5Wzb4hpZ7NHdQrjatdV+HOJ3GRhIFSomfMJScEb6k63z8Cfus0
hvK5821dh/fAugWfop56Mh2CnSr68veKxRBzAovgK8Tt5P1ic9i1YY3emF9EvgSIpnxz2n/q4NqZ
XSU7tHDTItfCGlqnFSbvbPbrHfruva8W194vrmIuH2JCwi9Vrvv44auVumLAu/HH6MtifVoiD8jW
a9ht6YgCQSx/Gu1Dlbla9iDb3nKe1QSv2R9dMnpW6FoqBVaAbm3pFb/UNPJiO2HCUTkz3HFUo/tq
+Vx3X1PnoZczt9fRbq5Vdyi/ylru4tThYeLsFVHmaUvlKfODkh9C65DZP/RedmtSbQMNxFFzQ6zm
sBOoXTM6MvAdDn8wsnKN1EL5CTUet0/oHZ67/HMLO+jjIH4Rw9kvgpcYOGcS6QKGwFUgl+Ki67C0
eBKTUEIluJh9uAS0ytGGIIDk5uHjNS/blAwbc0fTqCc5YeJgdUIySeqTREIOUCCUgu0vRJdgaLgV
/E3wsjJ9SRAzmcMfkbFTeG38XnpT/GJ642hoOqulizx1Zqe0X8URFS0Uk/6681fSdNfy6Fn06R5d
SSCgqwP5bsHVgZSLhsI9dlq/5IqOmSA3O+zQGBEu+P9QwtGCzwJLbyHCt7PNFzFQbDMaoQLv4XqW
V+Csk4UFFxS/tTJi1wpv8tJ0Eab1BCFbaMvJ6t+MzTfMzFdGVPiE8NQ0Huq9RGFzz988xyq3b+Sp
ckqN5wgWaL2YeGpIvVXjcJhlxIWkCV/Txa92Qt4rd2298ZBARGbvUHatY97canJdxGbnD/WPrv3S
OOcu/Rpk3qx/keyT3f8zkBdS1iRd7BunNnCD+qBMx7Q+QdMWA2LWHkh1WQfyQgBVBDEXzIibchWc
nGpxUNsANJqOSnO2rLMz35gNMhffq7O0UB66aegyCglinne+Zt81sl/Grv2t1G6NkzUiTuXVf4zR
c4JHLbv6+Ly81ncXO/bfx3tN7d9kFWWDh8EQA/skkV8vByM/4rPW3CeZ13xuZnQ5jlN9SGy+y9v8
VoZD0+p8sTdLeV6Kq9uidVPNRc29kw+RAgPAO0MAcMYHxdqJH6+02osHJVahGwitivnJ9/uYJ0kW
LAr7qMz6wWbXIsSimJh5xkvxTxIyc29P+ZUjYwFoKT79ycM0qleZ05eM2jTfkbtzsTdx++Bvk6Sn
pfqGrtahHkihDelzav41ZAYVrHNGG9X8VMU1PXw/lu2zPZZnI0OVHsU8UmwsD1TnWATFGQLRlWU8
kAN4kvrSDQu9kO9oKbbVU1rr97EsH6G7pVibxn127iTlJ6anQtteFS6Fz0nq17N5E/VPSfHVNK+S
CADA+KTnJ7Tb3VS6jaT60MN7D+T7UP7ba/cxBxl+R4qVdiZ+SH1dkvGX1vIUlekx05orLYPIg/Ay
F9LHx8TcCivKa/YJ9QKoYBVCDScIp6lUuTLEUx7bn+FN/WCMxwptKG7Hm6Q/L3B9GaVTz4oJrY3O
zGGcPD1E4sVjIqNWr5XWc/r7K9xP5CR1IwV9q+IPB/xgGMeYbLa54uvTHpRP3Ut+nDti08Hhev5r
3ga3knTHDE8yeY2ODooP2KMapyq5qbrPgX1EGS17VO7qo3MfVbCM+2dm1YfktLMJF/We+JQhfJPZ
Cn7j+lvRa2kMtVrv/LkvD8X3vri30Ur8FX6WfrR8Jb2FperPAGRp4lA95PaN0lwp+kHPzjVckP7O
6q4M8zkqv2fO/3B2Xk2OI9nZ/isbc48VvFFodUGCBIvlTVd11w2iLbz3+PXfg9rRdBFkEd9OhKSI
VvcwAWTmyZPnvGZbBDXctnVV2Wqfr3Ka14UjpJvBk9dlSn2gBsJxYfm3MlTtUbLJZ0Z1C2Mag4Rn
X9salbJCMNd7BFui3Rrhj667TJsbz1onn5L8i2x160gqtoV3o7nYVUWEQFpBIFZuFdfpUf2TPc/O
mh8AGK8Cb6ndcOpDgc4AiIoUMffyWZ1xEOXMNeWObBAyFhU5tqS3mUwIVmn1CoZ44dA7NRxtMHJt
+lGU22Y3kShRpFAwUkrXfr/hcM8afTdZHETGLyWkLxYtgd+1E+c7aCdobbS/aErOsnurjXyhE+Pa
ziHzDfnrJNcyKd2eX29Lo8wiXo9/R0HnkfKCT/RRrauxfx2kcilZObo6s6rJjOCpUsE4vtEnaPR5
eTxBFZtPOex/C+7PSBjtKU1LUX+ZjE+Wd9tOBHSOcWmAtNR3N4A8NmrJRa5e6pifyhSp55IhInIB
q2Wu6G1BkQ21FPFsrrcEl0429wIqqKn5LQ4/+61sc6n0XMkuLGnt1vfnP/pxLQvtB44ZGhMT64RY
d3jOuCTNuh8qXOa7YjXlbhNKcSLmy+4vF5BE7COrBpwgKx/Pj3wiY6KwApQc400EeuaLqumspA1D
KqBmQBqMyKCMvkykpGsdcmr2w7K1ZqmTe/JlaTKxc5hlKnizJRYNTUIeFVZQh7Bz9T9NrLDJL2TK
VSetw6mOxBbAfq1eWNynZpnKAUV7Aqqo0eo9/M6BmY0iDgG8bvSSaz9iYTVUn6bvbIRPYn1r+rC6
BDCUOKsJ0VJV9sTd+A2kCzAEhYAjBxx90PSeyjcixJa7itrbeCrfoBCota+aUSy96onrALRbSjc4
ZL6JPx++ao7ysxmFEABCoPdGmezkYqtJI7bQtxPBrqpQUTRgp6K/en5JnZrfyeSH1BPXArqlsyw8
jgyrayyjtFGaWuvt66QKb0wYcP+ZYPKmlCO9TkI5C+NO6cAsWTsYd5Yu4EUsNzAmuYEjNd+VP2r1
SuocS3vFenXljnjm8t2DZD3x+DysIs4PfyJwTtJW9J+IZ/TbZ3egupPKLqPUSA9av6gHdZd3X9w+
WHrJaYXOXxItJC7T6sQzmhPB0ihIiSI1kUJ9HpoHjVJjxA3WD1O7VZst3j9bHflkub6dtMVTz9vW
vbnSxYfzb3ui9gIQgz1E75ZbJyXJw+UVCxBTpAE9P52yQog8j4q6pFa+ZGTrZnU/Fd1abVVa6qo3
uYdpgt0tSccexy4eAZeIifNBZjRvxWtulhmxqeb2xKRSEE2cSABFAhkyIO9D86LJg/0YL1B/j3fx
4aizNAPH4DIKJnnSOE92GBggV4CuuroDp3xV5Ondwnc+3sYTyxswCvVlDoe3wvC7q5JkRkniRzA9
XWzlMSVelaW0bisYfrGJj8K6rHCRwh3ZJ71aGFo5WmpkmxNOBZozPYC5CpLW9BXRij7caO11VLVC
gFfoJjRycpXmqCVP5tfgylSWYAgic9IR18cl1+TjNOvgIebbKsqD3A81v7RF0cOKEiXcQNuJ0Hlk
fNfdEfzXkpfhccsDHgXSNNgnIJpCHXPa6e8+edEWdapIQ2EXUraJPECDumiHSn1hFMJmEr/KJ2Fe
AZsLTV1lsmA3XXpXx/HOx0BSWeIpn7jLT8xPVF5Z6VP/cBbWyHu6qPT7wm41n0J/tqrb0P4Wg+5N
0TrzKkCGXI89ZLS1djs5P03n6KQXrGNlh/OPnSS3HbCiBt1gs0f7QVcAWt5mDTZv+Qokq02d6PzS
eRNzP4xSPCpYaaT2UXWk3nf4CZPONAdpqFE/7cMNHD0UNiCsU3iYBOgtE3Km6q1KJGlks9l4Y7OK
xbvJLyK4SJuv6njTcGSY9VPfYqHY7EMPJRCoDVP1pvT9vR7hCigXF4JZLoXXKWwdPThdrgktwT1i
rlpe4CgptwYqqWn06pLN62jcdQhBI9E6CVfolTOi3NnxXHGzlBOf2OrUzk2R294klTU/N1HDb3RB
KVh3xLEpCZzkW6JRW+e5IycoOyjYEqbNVq8WQtqpYH4w8myJ4UXY0CctCzsYsNBBU2ASRJmEY6bR
DXVvJrw9WSh/CjDjkaHwGz/OL5njDtfUPZkAswD7T6gVNbpSCnXZ5rbSQR2brgOAPFOr22ZNtBMp
JqrU0utocCLUK7SnhdGPvz2j4x8GTGaCWs9JHm2UpZkRykR1Qd9W4067E8bJTzNch9F14+6w1XOq
vN2eH/Y4uB2OOh327yJNXEHM1Acpp4fALDfX1U+2iKRVF3EW2Y2xAFs/kf0eDjcLbMCCeyVXeMlR
9lfAZVaDjzgKnvDo4bZI8rLOJv1PL2Ka3U8Tbun8656e47e0BR67DjLq8H2LMB0x0RaReuXuWoVP
srcVo8SOY3MNn9vX4jd72lZyr0SqxguDTx/zcGvz9u8Gn92x6mAIYSeOLDC6LRIwBfQVEuXacmka
JwJVEqL5NM34BuzjSt35CZrjWHKmxVJ4PJEh8yjAweA4ACFS5uVZw8PxuK2HSS47WoMOb8ZP2dgi
jZfuumCyWn/yk4pQuASROr51g5OQ0XmHMwU6aG4eS68FUOOIItjoFU45/hx9a1UAyoQntFDiPbGy
udpN12k0Dad89XCmfSNDHDWs0QLDbkgOyvVQqNiU0/XKHQqb+2j8tjC9x5GbAxKZIfrCJCvIkB2O
qOeGV2BRkEEq6LcaeQgETadvb3r8cPWhXGk9dTA61P42a81P5wc/8bYTtpaaE+nwsWR9UrpSAhog
tTH72eVxc+27KxSWfHyruyz41Zc/z493YinTUmIiAXrBhJr3lhJVjj0lMVNbJPsVB6SNvHLhCH+b
odl2AS4IBwcZXdCDR5gLjoTQTNGzE9R+OyioQYfatZ9q15D6tkP8ggrKDklv6K3mp0mcVU/Mx6Cv
qE1m3yy1/VFE3kjrSVdtN9Jtz8IdzLzxzOhLpCFE0Izbwbee3K791mAMs66KcKdpbbkykWS0Abhs
g1DwEN6Q71v/+/mvd2wOoiCdD2QPnjZ1uyMJMl8I08bokhRDEh3RoHYjW1d5ThmfU5266ZQ/VWq9
rsWAunu86rU7kH6rTv668BwntiPUYWpgJJwIUs5JjAqG2VDZkIoTQA2NdbLzXe+xLIK93rWXZXw7
dO3KlFAv7pOriYkzBWfoMk6l15c59xxDrhZm/eSnmSikxAc0ZiltHu6iEE1wkHeo5w0e24YSetyT
8Q/pSunIBlBpg3yGrgTdtDCFapCtJuHGZJAdT1y0lztxJtO4/f0ssyumq/qyL8F+QkuEfLsnccz8
LxXqCrofX+lufekRnQMc6k1vEW9zaodNzBkiCf8X5N7hdyB9RvIgDjK7RqZsSLytmnbbDkOgXNhN
nevJ0Un9knka2bbydlSkfb4dRW9pQqbUa74NaSyyTCVqXro2O7OzHi7xOAwp0CfIlNolrVZK+BEK
W9qbmluut6tRF6lrYGWCeFLf7xZW6aknIKaqqCpOmI45iNkbY2nsqwzBPvHWoKYgoT01ifgPaOIi
M7J2sXvQem8TG54j7zR8J84/wKldYlGapcogkZrNlYakRA00JdKICj5NbAVuPx6cIXeWOsz/46Eo
4QBfUdF5fqNZHs56Vwp5japSaruyeGGYvmMhxq5UHqfYwrwe1y4QxKVyMmlWQCud10DHXAyNOoQ/
46riKh7MGyhl15bxI3YvK9QpRSW869rkPwfMMCrHvyZh44P24OyM5Lim3VZLaNWZcIvV3hn94pIm
UiLsmyTYW2m5Tq3WCdNk49bBtSJoF0HTLbz6sT7NNItA8CcpGOhc8/t1FnlG2o5QJYVespv0R1hp
F1yH8D4XtqlW0klklw0PphRfKGO0Qe5JkESnMUeEwMZdFiQv5xfYiXQM/jIrG64eDSTwA4fTnqL5
LaQi6iFW1exJMmw0ceAkqm8V6arEMQmxNENDIWwQnfNjHy9uhp4sGifhEE6AWYwLhjIz8lEGJsGB
00lkKdadUfhItQV350c6teI47uB3or6DB9q0zd/dNapc8XC6pDUW+NUFeggvqTH8wjLZbqpWWNWG
GWy6MVvq4Z7+tu+GVQ6HpVPni9GkAQkepqBKke8TObrpzDICflDarVVduaJ32Zkqy63fnn/nY9ks
lhrtFDLQCaN/dJ0PNTmUtRK9try+KOr8IhmybwD3t4KbfvfbYaexyMPrSPa/SDiyUdi7LLPyatSl
1bCK89cmSx7OP9FxpjhR5c3pyEcoh7Pt8HOEcVVKQ0AE9ftyLw2XVoM8UIwbCqXpVswI7dpCTDs5
7+9GnP7+3bxnXaXpRQ4QRy5uUId9Eoz4WSi/dy7Y5Ti89koyDuNv7ajfg86rds0A2isbec1KtwPo
8EEyOENE83fwHMHI120QbOvQvzYtb+F1T085C52zimYpx8bh+7ZRpBlu64P/iXtHz6BdVPVVkYAy
CUx8fvR9lKTbWC7XVZ5hSmquDGOwlfwZzMYP3OtvuLU8Kpm2EHrfNDkPz/FJGZltTnOREDzf6KbW
R67gwrHrNeHKC1p/FYFOdfU7L7fydZ5WqTMGQEUy1O1Ju4LCuijcqxKulyV79lh6L4GnY2/uZjXX
1+xTNTY6bk7xBWpfP8ZQWA9ydQuF6PxyPZEPvgk606qbUPa4MBx+TbOIVIzk6dVbYI9781PerGrT
8cDdGgnNne5b3tc3hoRm42WEuWVIgzb2rW8LT3F8tzt8itm55Ud1BhWV+xXMrQ3ztfpc3bsaLJcI
WhXaskYwbkI1vhG9cCmCnArQU6UCHi4dDfScDz9AZPRmXGRYARSrKiud2NN+NeJAg9LLbr0mvugU
a9uJ5kb0KooW/YsrWltf2gnVJ0mBwpYuxI+T8XQ6OjGeniS959XgXkor0O8o2ZYxcDsGiyNgznLi
O4VH9LLyp7i07rrG9Gm6+P8pe24qjaFCgBSKiZXr/E44qIGl+w2pmCcOTmmKwkrNq/2o1Vsrqm4U
M/MXcoVT4RItAoky8mSbOZeNk8XOUEpTobfVK7cYdW0zvXl0Ne0az8CdMAwPlZdenF9sU2Y/36jv
h5ydyOBFFGOgyo++Knsv9LeNlKy91NigZLJF9Wjhk54oyk3lRvjUk0GvxVXjcIHR+O7zypKownva
BaLeqxEBX7GVLn0SatBjpR1V2Qp3mF8lFsfREANC87ul6756fNlCsp0OA/RZVvpRX7FWhi6RcS6x
NTQvY6VxDCG8bjNA1J0e7GKFy1eTkJfFz00d7MLc/zIozQvlVPwj6f75gvS9ECmWB7TD3FIt7KiI
gb+b47MRF1tDqU18BYLPofa5l0ES5c22HbrPqdLDR05MsKDqcJUbANGMyn+K41ABpZTS8enLqzBU
nTjp1koe77Rcu0PVuF+dn/RjNSuoLVPBn5OZU+NIRM7FDbDr+ngqCfiv18FoPJth4uiVhQS6aDYr
wwXeZg5fwra+lLxuFzXyppW9i8qPR3DfarUOH/I6QQSGrMqVivUu6byd2HcL+eJxQAa+IE5cEyaK
WZofb24w5rIQSaE9KINTiRWqUtHD6Cu3cVpCPxarz+k3QSo2fhL98obim654XweslsZgydzjaG9O
T4IyAscCOTNJ7OHCDeKmVs2cJzE6yy7K5qJW5Ft0kVdiU6yLMdpXrrtwih7tzWlI2J0c69xiOJMO
h5Rd12/b1AhtF+4H9wE3K7dJW28jM9zp1tK3PvWCIFQmMimyhoDtD0cLZXNMg1YM7Uh6TWiA9kVN
1/HZqm/br129UNKbzpGDsMOroe7CQcNQEzbmcLAWqeoiKFA5VuRndfSwiatXQlZtzq/z4+NjGoYW
B4pdvBWWsIfDVFonaVh/RfZgVPuorkFyAnmC4anE7UOKt1oow/UZo+tKkh4Xxj46ShmbjiAvSCTn
CjrLfUu/FotkAILqKzgfh8NlKEf7PjY+B6l0q2nJtQl1hdvQ5ZCZa2HCiivRddG3t9xSd77h0uH0
m6X9dPKh6PdRRsUkg+zs8IPIbeKVQuVHdhzG+6C6GQBTiC1qpI25CV2ITmNzkbrF1aBaK0voVrFF
JXTo72JxhFwy5CDXjAXRmuM2yfShQPixxLmscd4ePpNRJbGvCwIO1GK1CfXySpB7x1ToCvj63Qil
03DFNfd4dPvHSxSolipvx2uRujKKZ/AbKWhzGB6On+aSxlUxD+2eBnM25hvBvdM6cWEtHn95OAMT
C59kBiKjMhulHywtl3t62WL+3OQPucktdLzGEGe7sO6OjjbKGuAYiMKAZoDmzNadWAqqjyphgNVh
tirpMifCc9m5KxMrEijv9ca4q11/YdTj4MGgkziyxpk+OVkdfsNMakMtE43ATnVA4lU1qWCuRCHZ
oQx2majGSnQXcqXpex1GEEaEWQMyFJL9UVV7SJVAzLyAeFyMF1PzVpDze9kdt4keXCetu3Bknggl
gJ3IO7jQsJ+PGPAVWoaZFrshsPfpSoLSvC5e4pF2V3TGZmAL1VaxsdTSAyOhPS/M6bQF5i+Lluok
gj+1s+YmYSPqk01U6iH6g66dAFpXXfFWjOheF+OVb8pAmKutqoyXgRytxqIBSdlEC/v06GbNuprU
BuD3sLaOeMBi0KZeKvIM/lCsSg68wWwezVi/MQJzg9vPt8jq76NyIWE8NSrkOW4iE36WwQ8XVlzy
F2LJGQj1CL7NuCp6+QUzuMfaN+3cF++SZHxu3V/nP/jJUTUSJNxszWOTzqyRFZ+YEdpV+ktzy02Q
9s+S3N+HiYnfb/+AHfKNv0i/ODHJYGIJDZxXx5QxHwyqZrp84KY0t1Js2X07PptcRBOBiVWbT0b4
7fxrHiMhOKAmFVtAVzpcnvlx4FsRaXcBiIfa7T5qrGt0ncPp3EHZQb1Q6vZpECung+LjRb9akRxE
8rv7tPwbZwB66hIvr9Om5Ylm1wKkLBO/DuEIJmg6qWJ/X476Dz2LrgWlu/dbEStj9YbF/qmXwq+9
tWTSdeIMYnx9QtJTpqU2OovOslmRF3Vkd2OUrzVtXGvZDumbbbsqXNfJcxwnkRfWcQcD6boUWqaX
m+1ucqHJL5RG1HGDLrGssIQ+S+ZFltJF/X0eXVmYQAZ6fC15yq0UmNtE9u26MTbsy2vRrVbocGwF
f0lR4+SCmHofLHuuvkd2QZqg5YafDeTb4rBDczDN/R1lpxsZseFSqS6iRgSWZ278tLjyMut5BEyc
c1s8vy6PedisSwOwJbsAnW3OscNdX/mox3v+pPc9lhslHu6wybNzNBEnr94oGHZVMj5Grv5FKUxQ
xW2xLfXL3FwrhWerGTYb4nctFl9VOUWpX1PWET/RjONCbHprss8njuQcDvJk1cDpd/iYQxEkaLe5
vq0X1m0RaPdB0t1Vsn7Tev2ND2ox6mQPNLtva6kkYtSpYWtPI2SVWeV3sxJBpWSXJI/4fObVbSvk
N12QP4RJep1a1RZXnc3QM9u3Vu0+CFL2U21cYzUMyaWkI8FignxNfPVJ58zdCE10k8oFhSpaV2Zg
LVnqnTjg6Y+iZ0/LADj3/FUl6qq5XmNFMOFAsw5YsVdsNDytyhKOfLCqAR2fXwQnDniOWTgnqMFZ
ME9meYyHY0CamtzIm+znkEX3OpGpKMMHbhN33Wgs1EGO2zTTkoNWjbcR5FlUvA7nMla7KIIyi/GG
p9y3cfXVsHq7HptdprQI9cNACxvVqaFoeFjYZUP61Ncy7IVCgqGMNGrEyizxyjj/EU4cRFTNeZqJ
BUPmMfsIQeZmoWlgBxJJAuvnNUryvZCUm6ZA/astNy7kwXKJhHVy+8GSQAKQCsl0+z78FrLgx2WP
TY5dBd1eyN1fCF8Du0w+t4leMuvDa6OMK7nX96WZbGu3X9e+vknwWvDqZjf9rxKpcJ4LWZ8ghaAN
6NRmOF8J9vnPo0xPMt+BFEsp4fCwxwpAXVpXPoXDwG6HG9Ho7kx6wlbolmt3kMRLJX6lgvnJLOrq
ui5cWJSl9WkwEMQsNdg3jQVN1RPQkY1y27Ce+rHxN34juABbAv6NCPMoM+CJBwo8KwGd+dSchC7x
YIhcJdlbYwg9sh5/GMmwHVJ5lxUv59/v1K6zoBVMcsMA7edM4yKISgltZPYA7+ZzNNhaNL6oSfIc
NdklTG8Oy07fnh/0VKpLb/D3qLNKAPbthVJlfWBDbcdc6w7h+T1IPbfP152F4AXOjka+EEtPnYHv
x5wtuVAYQ9SnEI0YxPg6iAQqON5CAjvt4KO1olFGmdJYMp7ZoYKefFWYHq8lIV7iydJrVidr000f
3Lr8zw4wylVI2KFBCD+PAhvgktlYZSYnAEvTKYF0CQ/ddZKWj6NQvhRhd91l4xUm4fves/aCmd+1
XfGgSfKtImfrQXmkU7eSO3mLrP1FYubXoSpfyb2/lyTw8P/RVP/5nNablDpJPZ3Sw52ua7Fg0PMg
9RiuA3Uvmd/Kcl8YF432s6Exz9Hmt0/nx3xzh/k9D8djzk5NJfeEvpnGFFMiepDfpJnmWN/jLNuK
QnsNRg9XmVxOL2PV3wRxQT88v/HHh1G67mmoyTE+D660jTK4c8F1iYJDpf7SIhkRrf4OyPLC4544
h6Z2OXIOyCCiFTybyrQqm0gYKA+MQ3k1+P394AqXZZdGELJjczPm450pF+a2KMWvqmfdKijjKNoq
iqNtk/U7S8kfFHxmsAaTlQ0eKve+UQTrIrPajZjJTlllz+W+RRYjtDH+Unjn8y9wGEP43FDiaSeA
n5t8CdX5EZKlwzAUNfWAgJzhMRAeMflCrkBakwWuzdCwzw+nTdN3ML2z8aYj7V0Htk1dLe9Nl0p6
UsEmHj8Bhr/qvJzKNwBBWSjA446X4hikK8sFt59m7YOeoxHgog8QYDzmid5DK/r3CkUZVIud0PvU
NYPdo8kzGS+E2N81Pgg83weXNNgY7xlju3GV9tLMsQIJoQCMMmgx89HrXwajfNF7/0t4U9ei3Qid
E3jxl06tbxK9luysQshEF9untlNdnOW5vldp+bWBddGUOIkm+j6hgtFWPG3bLAlQqkdzg6o5CS6e
kWApyaxmSceIogs0fCuwrdTa5oW/NYLOhluByNM6NW75UJt+bCGxl5e5L135inrzVANRabr8thPx
h0+N5pMmDpgqJ/e910JkdxGmpS7gK7CY9cfcG25DfF+DcqVuMd9eNxLFT1o8Q/9rIIFLhEtfSK/9
uryU3PRawQ9uGKxLbJRsqRDtKjecIrtocRmAsLnrBmk7yLteGRaKOYeh+d8hAWnlN0gKoJx5CU7t
Q7WxBNaMN4Kb9VATHO4T8YfZ/Di/OGeNjz9jD3t5avBOWlazo03BP6yNZKpGYwWfZq9KxtrHsshI
q20uBg/WcDXI5m2NfUtpWo+6EL1a8Mhfe/NGaO04ifHSUPaFayqrTEGHppNAKS65acyaHv/3kOS9
nHgobczr/kVUq/rYR1RagOCLYf2iV8VjElOB7ZF+Vl14JXq8UpubAS1PENtptHXF/MYVigWOxltd
6WAvw83FXJj0g2IihiKz+jlYMC/NXI6xoujvBLXYVvR6tfyxU/Ofiahd5pZ6o6behQF7YBiU1UTh
gNzlKJ15kTTKdVO/xuNz1pVoDRg3yiC9YBXTDPJaapt9q9ZoMcqX5P7cImrI9w3aQBGdyFcx077I
SnMnRt5a95K10luQMzzH9IadXOo3ahCvRtLyQrAz80vZrSsBUqskbLQGb4Qo32tDbE9/BtW+kZJn
wRRwnZY2cke90NsqZY4QZGNL6IgBFHKUKroXy/KhaIr7iV02dsYXeWzvvM7/4g3xYxYimqB0r1a7
dOs4CpbTByZE47o1WTPOW8ymGrnloHMWFt2IHfqVJaxH4KZds1GKqwAqdDbehQkCFU9ihohO+u99
91/f+//2fmZ3/57K6n//hz9/z/KhDDy/nv3xf6+D72VWZb/q/5n+s7/+2eF/9L/Oz+zma/KzOvuP
nrKE/5n/k4OfZfQ/n87+Wn89+MMmrYN6uG9+lsPDz6qJ67dH4D2mf/n/+5f/+Pn2K09D/vNff3zP
mrSefs0LsvSPP//q4se//pgMFv7r/c//+XfTK/7rj4sKBZF/XH+N2yD9Ws3/u59fq/pffwia8U/q
+Fjggfgmc+KW9Mc/up9vf6VL/5xaypyfcFMn8B+jpVlZ+9N/Jv7TQgObqYYSMYklaX/8o8qaf/+d
/E88fCndU2HlH01Z4/8948FU/p7af6RNcpehI1X964/pnP29dwWg3gjz036ahTijVOvO13zDUV3/
RpHbh0CJb2OAvIlifK4j84uipJ+6YClPmtKgU8PNQoTlyoKr+eiRKJgbJYW6EvOFvJ0vcuqX54qX
kCul3mrB32jyM79fGvVTZnif3s3sn1/t/Vea3fv/+kxz/4deM8pRqHvLqW0vdbqNuGkcYWNsMA+7
9tyVtpdX4sqz44WT7oPP9EYhfJcVhXqbx1ra647WXDYQ8WXXXEi8ZrW7328ySyJ0IDJiVnBSI5e4
QeTciRywnHt5C1Tdzp1q4aZ2mA//HmaapndvELWR4eb0CZ2mV9A1VwEolCtJelLEV91d8tv66DNN
//93g1iJrvex5JJ19LvK+xFD+T0/37Pbx+/HVw5/OfY9ox6sMdq5Y3LVVzn6cdbTyCEbh5Yt9eqv
AZtDxS3u+rje9LWWrxLST26iTldQyxhi98aNqAVgzXClRumNoGhf2WVfgp6Wi9QqjwLSL6MPZmP4
zySlfz/y7HLmZaZapp1iOor2rVekTapxb6XWVqLRc/6rzOrfv4eYBQupMdVMLGXDGZL8xkyHSbFe
fPRU/aaMClTMOrQENR+DH6skEQwvlWTBS/SjzT0LG1IeZoIxyqYTVQ+Cxq6A1z18XnirD5bqXMYz
TCvTbIPecFIz3gZ1+1g1mK6VwudAybZanH5WLHqhnrRuWt9O0F73Jh9OjEpgm5gtm15QX7Vssc4/
LbETIXKOfk87PQWplmiOuB+e862/le+KEGb7ynJgnuyib4tyjW8J86mhpi/ybv9UYQ1/YOgMB8EC
6pKVtKH1/rVD18nV5c9aqrXAqXJwS2b1MibuYNc+uBo3+Zzl5a4s2zXAiL3m1Z9jMV1Ct83y2r8W
2VsIfvdQMpAvtwtd3QkvlG1/Ed/i1XqnXY9rY8+Nz46v6Wecn/kPwscb1/3dSF0Hm8HLCR+BeDHo
/qb01KUoO226U192FpnUrssx+/RMJlFe+0BYV8IaX9dtutFfYqdZeIEPtsVbjH/3Ar4C2k+1OJUa
90Xt222LZlAWGQvAog9Sgzdw3rtfZ78NXhwOpAaOuZ/OCcURHCTBL/7e158FkyLoAtPHHt4R1aeq
vPCDhUTgo1mdxYowCRRPFQvNqYOvKnoupXP+eQ9vn3+tyzkvVQ5R1O4GzXJMClF+eh33Iwq6d7ny
cv73PwhDczm9oqnFMUEexlFc9UKXnCz76qIa3kNF7uWFWPfBgpmT6vBg9do2YFkKyqdMcID0hUW6
sBg/ypHmBGZVMBPcbiWL9aJs0617Yek0Zm34i3b0VK+hxQN9CNcS+u5L8I4P5noOQDZcI/Rrnw0w
JD9TdAcG2irnZ+OjX55t4NRza4UyjOZk+qWFb6tHgDz/yx/NwSy1qNiyniIMphO61mUMHEWhcTuG
Sy6Uh8Wi38tUPozpUT0YtdoOuhNTuxFH1VyVubAJhHiDl9JPJQu/Kkmm2Off5aOvNNvDzSiSF0ck
3dVwL3hb/W9//tkmHkWgnL7XGI4xXAZET9EVFj7/6QQYKegp3L0Pa0reS5T8LEd6ZH1epFtv4znU
9fq1vM3s1BEWcpZZg+TPmZg0pw8HkkIsGHWPxTmGV7X6oyqaNfdQE62lyLwqq19jTrt5vD8/EydX
FYPNjnIpCMakqhTN6QCcl4a5R+yfMu7f/WizW4NfcXEbSy4k9VZcDxt/DcPVtNGLXPcbyu+Ocnf+
NU6uXl5jer13kyMOaZtLmaY5ZSkDnOqKK7NStm5lbGuopGOLsn6wlOR/9MlmW9ytCa+GlplOErwM
2WVIoF0OhtN2O0oAeJHZLlddo4ALiiRmtcHhxo7txMl3Kjlc7VCFWrhkfbiWZ5u9zDJVHsvCdcR7
zFQuor2w9l/kx3Yjbfw9bJQv52fl5NHHy8y2uap5lYxZD9wWjj5dg8qbrQoD74Dt3/v92W6PAUXQ
PZUMZ5Srld6C2zb67RgYK6p6C3eXD15hrtcEf7axvJ5drzUwBpSIeKVVeyXXUY31Fnb8Bwtqzl8r
pa42QGFPEsE+4nXJ2o2vscBaiLWns3UJCfvDvZHlmQhoPTIdQ8wkByGmflUp1oU6WJsixPChSV+z
Un7xBT1cVV65bXrzNQyqVz82B3go6XOvpmiUxvGl6SVL7OCPluC8KVFllZ8MA5eyCM/Zi2TT71Dw
Na/6dbtRt8XtsFMfzi+Sk2cNrz8LDc1gDa1blKajtvGqw8GkNZZwqR9N3CwSNLhvVXLWkXoV6HH3
AHQMu1hSNPjox2eRADhroFFxdJEqDmzdcp9d2Z8oIQtZ+gyG8dcxM4df+GXipulo6G9penunfHP3
6YW4yR9b4o2y9x+SO/mq3wBrsmO6VzfF7u/NxywoIGEaqkbMkdBWdL8AWoX5wmnz0RebhQMhTxtw
T6XlyPllnOPmEX4B8HT+qT+IA1Np9/0Bo6pJr3KTNRzPHW+ktl0LzbCVvHGfDNLCxWbGXvprRuZl
erFpe8T3KLHRFtvKX7vrdteuzVXypdwL9pJszVs94MQJY8zCAdo5fknJRXcML7y3xPyyd5VrQdXu
iiJ8yVvrS6sZGWJCGRyGEeiKFuceiBvt0QsVxDzRd86IDGu/AlAmBP1FF+Xp5vxH/mACjenjvzvF
AQTVSRATz024WKNVPI2uv8P0+e+tvDlHXlCCSO5Mcp1c0ldNgTBS8fj3HnwWCGTfE8d+NHVHKHaW
dtFYt23knP/pD8LXHPMulAPSy+DeHE3BbicUohsLwq/99358lgdgpOs1PkA1Pvim6z+X8pLmx0cz
Od/kviUN9Ps0xzOSbSko9MT0724mfD3/3B+dHvOWoSh2cQfBj7R17d4b0urf+XgxaWXb9UbYy5fx
kmX9BxOgz3Z+ghW8F8P9dLyBBqBORW9JhPqDmDKXSBiyBr0KnctKLd4M7DQp7a/a9ouitQtZ8UcD
zLa6q+Q4udMKcnTli2hBXsVvvQdwR5z8fH4iPvo4sx1rqQF1pCldRdtD16IVGdlCMD9dz4PEOS2t
d8FAxvwMwSGqbNVG3ScPyc69qFfRRXElOEBet9bFUkRUppk8ERHfJPPfjSS2o6ALxmA5JPZPldlm
61JAwCvCj0tCd0pRrXA1au4XTep/ICazLcUA94T/x9l37EbOc1G+yryAAOWwVa4ql8up22EjdJQo
UTnr6efIwD9w8zOLGKNX7YVUInkvyXtPyAdUzOXv6PICs0PPVqL6igVAH22a17S0f2abeqa5nHmV
Un83cP4Y6BwbqXmDWvjvalW+GSuhnrlCkXuuAbYAO7ZMbV8f1AC0rEtK0lOjJt8kfVogKJcDiSFC
Fn9eccHQMkeLnMq91kJ0C0M7B4oPm7PB1V+TQ+GZ0NZywYHypYPs+KqA+c5bJUyaKUZzkuZJwgAn
jaeR7I70+hcfzSQaNAbhvKNJ2DLIc5H/HNTw+sLmZRiTOUwYCRSbNNrbEcw+wszTTpjz8pvtL95+
F8vnQISH5c3G3sf9uNCNsppzbTUd6AQqz6mTH/NtvYN12ElWNxOi5e2zMfdjaHXVcpwTy0sc5Vg1
/e/Mhm5QDjRCU6huCoFNQeRxZoulFGaJ09Zyo9sRUZ4sI15MoVg5Jx+x/AcCgZJVymU7ahLdQx/o
tNTFt65zLLcEEdG0aEC0PM5aHDFqXIGS1naTuToVC7Su6+FPMwJSmQ1W/rXjhsEkr3HMSgvFfDNS
9O9p9l03glp0eOctH1ZiCryApd8knAjmxmu/617v1Wf1jmbAtroyyvnSgYjy157NP0lfxj6PH9IX
MKD2ou01Lxg2u0tBg8xQIUGeumnylnVEcEnlrQomZ8i4u4NiuxhR254ocVzbEHVjwQnifAGTH9LZ
yPM1qZJIzdoLXCXuRp2gMwo1XeBv5BPw1E9tsVNDnRp0bKsEoXfuX8xp+ltPmuQBNJO5Zt69mXL+
LDnmTa2qgWQ6j9OanunU3ehtfprg1wY4JLJd3ZxwiL/LTHRf4V/Uu/O0PTqDhfarPakezsZHkA+B
pbU8HYC5ehtgRF9+l2kT0mqK22xFhWR3VR66FsZ0I2znbCCJR+1iZqkLHvCTWVYRgWcNgZAHzGud
n+Uoh065xBtVn4H1vgUB7ocGMqwmFZOrFD3QSKrr2AuqiTCYVbckmHt1gway9VZ1RTTBA6W0/LlQ
3+a8OVXd0HtyXz6C7QoCvZYc+0UDtCXRAqvRjp1TPUJZBGKzreoZY/VgqdX9CmRwsja/tyHbDQFs
OZhT+Cc3U/Gj1jNA8dLCrYZCDUsZngzTFhQ1+H3mSGW3H1tIc0BU0MLdluTYkA3tewqYVrLlnVs3
i2cWkM12oKFX9t87yLsa3XwmRpcFVCmBOR7jYXRGKFbCOBw8/7PUlt+onCou7lPnFQ3UppkMVwcV
wyVVf2dWM5ic2QjXNOioapY0QvJwbtyimVEiyZrAgJqhPi/P/dQtLlUgQOmMN8Zq3pEavLYEqofw
6jlVM2Dl0/x7qAdYVUFyDDZA2oRiapNLbx2p7ztreV2b6VcD2/YhhyJVr68l5GPGn4VaUw/L71zo
0MWtAVEmfZleGrP/uUnkp97XYV4v34elCORWPmrrOrlmu5zBY3rr5+SA7tQFFkGh0sP2xkZpxycm
rLoqpzvOwIYthk1d8JEP1rCsWDDZIxm0zMfFzHfgJ1bZztuiwVBIQnO0XOm93iUVOkdYwKti3gyZ
E7+jktcFjOoNGD17MQ5pvn1zZBLYDahKaLPe21p5yJspxcmlq117kCE3aFR6WOoS9ZR5gt43qAuT
ZSKSwXgy6xPgcDf4iqeh024UoLMdKOIo03JfGjrgcvZ6080ALeLMvajr3w7MB0+w1fISGLOHJ0k+
NW1t2cjDW2jly7M0YRiKyYyyfH4qlSGUrOlhWMnFpD1mqLWwCdbk2EvwhrYpBARX2j4iFsK0ERrT
8vIds//LakYqY8eIwE7Fg7mXRy/pG45nOB1pXvuII6EI08zbK1j/9DptCEQXClREoEc+eqjBhOl9
6U2WZ8Gz8G7wGs98uD7WnDr5O1T4w14BJKA047KK2vWc3eaW6lkOjUiUWD81+/syCjZWztixQo+9
ZMyTPPQoYsMBTXN6rxwXwaN5RRKd2bTzBabLQ/ZeIJ8D06O+eVfFMGUO1TjxNsHFab9jfLKl6vvf
PwxTuSUDSMgb7nxTelDkDDZYfSANohXPezyzY48oQyRjtRpR1R625FKZDXK+f32GeWPP7NOpbMBT
LAEMZBrhPfV3yH5/7bnMHp2BI1+CL2mjbIdduf6lT18Mf9b1ws5APcuAYI1QbfKryXEToz/pnQZQ
8t9sG26BYnxrgNzVm/qm1LZgo50LnMupMC23MhN3IHdZVgjWF2/4mLCfJQCBK5sgycFrEaTT8aDS
SoAw4OS59/vnh1VVG41DChDtItqgajYecrsMoPuzSMACq6JOGOeMzQozpJNmgOKMQiV0QGTtsWzL
cFMg8CgS+eBkEFZhQq0rHBXKBckafWgXqIAzmIXozMNTXp2Xc1kscImriaBTxZkOVoB6ogUI3VoG
cvSwfZPk8WGrU5E+LycKNSbIO6XWTI3kaOgawCv/KIzfpajwwjnQsvKqy7BIM/RE0HOIBiCRSLSG
WSyfsuh6LPLmmInxvl3TosoqKwIiNhiSEEp2gbmcWkkw6rznM7EOydgmq3M0vcxlNxgFKSX3tOp3
LcQy8F7A7Pi2JBuFNOLmZfa2r9iAqU1DVCp3Xf61ssC7WeaHUJMIJLhJihPEKEENfm0UpIlFDr80
/CxkWINbSrLB7CSCOfSpK/pQk4FpS9bpT1vpgusWZwWxwGFHXrMk2bYdFJPGWuwEWqQEXSQqOnDW
PgsUdtpEluYlcaK2OSXJAbUrQxSynLlleSU6mCYLhSprtCl/NO0GsG3fgmWQKRgY3i9nonZd8s1E
gQRF/AYn+Ac1RbNKFax7HvSC1Y2bswWGV1DijpZlg2y6Yf+ol+ShSkE4QfIJVWikSdniW1PzltfD
8/XlxCsAqUw4K4UmE2ioWdHojcFaRUaoxLZv+vpFVtz0kD5pXhUAYq0E11/ISarv9KUPwbFOZiab
Tmti8u9aCgG6LHe/9mQmrq3aSjrAtNElky+NfbuKEhLvFzO78qI0ctVuXRJRDYD5/jXTBJmUd5xk
QbzG0o8LrsT2e88tw3Fyio0AVp4hDWi0Ct7CCQkWmivJGzqtA2qJZk+8ufwJfw50u3F6SYXoX84I
vTf/P8xp1/UtAYoNl/OjfnTC8dv0vL4qkRGtPgivP1FNe7o+xbxv2f/+4UXKIuVkSHAORN8v7NVX
oi+3Sn5I4Bh8/QW86xALr630tiPGpjuRExuXJBqj2jN3c+XeV8MpmmMhCmZflZ+c8t87Dx8+pUJP
F+DJwYrmbUIvs82AD6i3n3QqYb6gta4iE5i6byi8OPQZwgAZJky0JDhp7P3jP7wbVV0T4BWsaEVt
PZRZgqGIZvnb9SHkPZzZv9Ebgz93UiCNdbFM77T+pmsevvZoJsKNsa7BAka9HcUQVEwGWnl1lsXt
pAtihRuRTKyn/WivcK7Y4cMFnCRuoErkLd7WeimQCJUngoDysi6Ly+1GKKV30PWL5uMWbn57bM9A
EBXeFtlu/dS5MAvqveRWVKXlzAkL07WgA2oqLY48dUlvpS2DKrGCloXsCK6snATAQnQR/Y2Em5IT
oWH5AHGwzYWNn9DRlXPq/w9Gt1gokRRAlLTHHTDWRwkkWoLWTwP4FEPXHRSDOYY4B4UcB06Lgu2E
1wNkcbqpM4wTRK9RCMLWCHMzXz2qARyWfbWChQC6gVk8nKG0fn1t84Zw//uHmFwqxdoWeClF8nrR
K+QAwb2PkzJlZn+HFLlklM5+JVdvSBY7I867TkDLH9d/Nu/xTLSX4ArVENF3ohzgytyAzy3Y2lqo
UkWUkfcnfZIoZSboHTOVR214r7nomIA8lDwTtnmRFsgx5JAEOwsv8bM6JLW25QokKQAJA5fcJ3Eb
DafKgjyEWx+0YI7R3miES+vzUbNZOC/gtI6yNQDbzJ4Soo4U0uaY2Sgne5DE9OFNGFDUEyEZcScE
9u7z/d9hhPngv+urt9aqBHVzf2UDI9dwRBSBCkiR3jS0XLM30en+84UMb+t/X2SMtB9RJAcaFlof
iB5DDOj9PBFAo/bfRw9rCYY0amMRBJnOadxH7bk7Qaxse55cwFTvrfPsawHQezDVVMLrC/y9dvHZ
wO059UNgFlC+bzodFIqVGHcwqbmkGQrn86CegboJJqo/dtSMaxB85EG2vJEaDzPR70CQ3VAp2n+K
LJ36wfwO/chTm1idi5LCeSbKsyYXt9mi7K2f5WEpdZ+aEKVW2hd1yL5tqNcPenFYs94vkx42MdLs
1Zp0klMawM8jntXMgDbTdtboIsCZcVIelNr+/Va7Seuq34OgoV510IM60g/dT71xnbOCLXD4k/oi
m0DeMmHykmN1uOe3G3rnymu9occtBG/wnsykpJWW0FicAO4EpzCDadegPV5fCrwHM5lIrdC0dfoy
ieb10kJyQmq+dGSCU9O/wz6aDlpDe4qDLlcxXGo7lgbBlH5+lYf43r+P7gZ0N4AhsiOn7W7a4dug
d541VWHR58G4SNg0uzjrtfj6CO0x/kmssGBiu6sHGzr6gI126KHALjl7o9pxXDJ3EOlXchI1XKn/
/aKlg5Vl0S9J5OzIKy0uzoVnX4xg9LegDCGOJ6ji8L6FSTZqAZG4LMF74GL4c5agTy2vI7xW88eN
5GBoCau+nM2AxQjrZEnJYExJVM8DNBh/Oj0ymPJzs9MvHS0gE/3viI0NGokjxQuqDbDJepNirDfB
+vqcXgsFSSaOS7T/W2VGMQdepjsQrvu53Jtu+SQdxQUjTuCxaGFZHks6yJiKpPgLr1y3Lbzr6/Xz
czFqxf+OTEKazW63MYm2WrsvU+e21AuPlKJ2CO/xTFzLctPs+nN7AdnytdEMYXN8qxBTEG2MFcn/
MLuwwPv352tb1Tp6oWJia3i4bvCuyPoL7Nj/FpLmJRv0uPX2IRntm0yuQlWDExPVsU/BtvfZ0pub
dYE20QAXHTj8VZ41Fq4KNra3bBD0IpbyghbB81hNT5IIisUZDxZjrFAbDYJ0lcBdNS7tMMWkI3+7
WXTL4QQSCy42ybgu6daksak1kzsnXesl6BXoPT1mqywCenMWI4sThoAWmka9lcYDrCHtXAdQ2Yyu
L0flvZHxSQJlUcIalPCUJC+gSNokN0ZDL6pSfFspvQVpxp+79phXVWR2lX7K7OkXlduwMMaHdTUf
VKOGAw0+3h5BcZ6hn4i5H0kaNNJ4P1ugVySqc0nyVXHtbDsObREbxXLKxjyEUH1UYnODjigMKsZp
OkGe59B1NQ0TdW78xh4yr0+qONeLxymlQFNMygvY16lbzt3sU2e5JSOBiirkOnHQBDilmWd3KLTV
VxwY49gQJfAnWL65CYzC0GaWfE1LTp0BUoG8tL0HL+LVH4f6lhBoVBly/SJL9g9Jsf8M/Xo7Shks
p/HEsajfMkLPEM4EXUNfjoXTnPpRfxjb5NlY083NyhrYHb39lWogqo1qF0vNfCrX9gBhTzOEsvLj
2MGY1XLgP5wgj8hNdWn65VvaD8diKbA51tA3W9ujamGHt+oGojoaNINRf6kBZchI27mp3P0GcnmO
Ert4VKCDuijmWSlI7Gzk3Fb9PW3qb+Bn1G7VyncaLf7IDhBRk7YP8YgOplmUQdPqh3Rs4HoglXd6
rd/Uoxn0JFtdqKdedFW6N+t1twnJ79V1DpNsDdVmfJBWaEHjEp8uGTiqdt34ed43fq8Yt0ZnBbAD
eF4odPh66DbqUhMVWwN0qHa4vkA5eyKrIFpvO3m1AwkXKuQ3FPHVmWQBPgUIp8kCgI3419/DiWQW
fpvOapWPVp/GFNZAqV0/F8BMUfgcW0UlcgrhxDELvB2GpmwUmUqw2flDKm/6/zMG+39JmcW3rtUy
qxIp4BWS5TdtnVxGFTr4Btr46iDD4X090MUKr48T7xuYo67a2OZQ25WEXtm3Vkm9ahNWqHiPZrbG
QkfJRSaNBAhqEqE0dd+ek7shbgKo6mHhudXZerr+EZxdgQW7NtmmU9vIJFT1fptQGIFitwdEtuDw
w1lKLMC1aZNZBawam0KPsoE1GAek12eCZt+2ZqI9gfcS5nI9QU0ESv4Eg5Wcp0p3adq4KeAn6DIK
zlmcQWLRq2an2N0yYDpAknlqDVzhM6k/AxguAkJyqDmQdfr3MNGUpIZsNmIbiKdLc1cfgcveTvrs
/W/ShyiR3eaclC7EbwUJhbPKWKRql+i1tZijFGVVdRrMLqrtVnB+58wJK2o5dp0tGcOQxnnyE/KR
4aykrtl38DPqw+sLl/PjWXZMi5KkAaAeTgLE8DbJCAa4Wn7t0Uxg5/3slO2oJ0BfvlIw+S1N+Vo8
sLZ15eSMWl5sUpTrOcSCz9hgXCqfIQR//Zfzhp058xKnz7Kt6aVI1l7m4gSdFvCq3EwV3ME5j2cJ
MclimqWpOwnI79CvOYD8EOfLYRR2ADhzytJijKJxVquGIP5U5qHcTJE5k5frI8N79L6pfigkwW9j
q6QUSSKB/ywZ5c2V5FUEZNozzScHRxaH3cKiCVxnRK88SKe5yR4KrX5SB/BujLK8sZYcGqXq2/UP
2a8Xn72LvfJZzjyBkSxFOq1fy619LrrxT5Lmx5Lahes00ks2TqdeEsGiOJ1xWCj8O3IVTkIOECFA
sTTEl6oltuQqgJ3B73ErbgbrxVH0I9kcrxKqb3PmymB2v7ogjgwnMERJejumx7l8uj50vOcy0dFm
fWnRAopbORxGEv2XOYsu+bxBYoGcQInD1nEcpGjTWoCgq5dyrvxCG87U7qKJ5o99No+QXUzucTgU
3J95xRgW0rkiS5G6b7EUom0N95Is4MZeokCcrfiNnlkoqipz9j8W1Wk2SidbI/a/yvqx6d5Wg0fe
CDYh3rP3XPMhMGeLdE7ZpxJYjt3uYevqG3F7Kgh7TsZi4ZzOChlErSxxZq5B6TIdz4LPR57NLyWt
vgRLgZfMvx9A4ZhJJgWrykYBegIfoZQOPeDW19csb3iYcN82CPuNE56ewtZBKl9aK3Nn7dvXHs6E
dp+jaG5ia45zyAKnK3Av8q1K77/2cCaKC7mcgSXvs9hOLzDvW+XCm9QvbqTv/osfVk020WRa4ToV
oSQY2tC7BhUsMor1wZr7+Prv51y3WMym1dNZmWYUnLfGgW3Lww4BynLTazFGIrs63jv2DeXjZ5Tz
MmsLBBoW9XddPsPK202r1xoKZiKtOs76ea91fHjD2i/QsVZBwMv7JRwTCfd/IB60EjyE68PEewET
v7SQmmxod5Eri/o00UIHRtCOMwo6qO/gsU/2OxarWZREJVilwGpS6DbXfXOfFfZhaR1YiqpJIFE9
hu0xYNSFdBh6+XeSpk/lkP/RykX2jUG6JAmqN4OpUaCdisXLgNTz2sEOWgfut5CID4ZZ++0Yy+jD
++bGpGagLLVICJ83OkxyIM4i97aSokiYyt9sSLe3E1RqIPYmWKS85zPpQekgJViUQxIN/bHpLtl2
cBTBpWdfg58NPJscdAncJTiSRUb15ugX2yIR0B/umDylwIa2nSOC3vFexCQKcEu0rIIhYNT8msLh
ZhcEqU4o2aiau91vnh5Ox/pQg/aLvhjUwK4vWw7YxGZxovUEqa7cAL64D5QQDLNtcJuT7iIPetsf
qgs5HpwZYiGjzqSZmbJBAbNQjob1q9M6T1JEX8F7OJM/jKqaiyTHHOWARdhAkktVI7lGkpOvbT8s
WnSWVyWtJhT/12WNdAfi6Zt56vIvHixYxOhCdCu1AAhGt3C3XE3um1SP1l60NXN2/3et1g/JryfN
rBktomOubvPxYOLo1fawexQy1TlLl0WNqmlF01FDy60P6NMU1rH50PnTjfScPyqJN76Ctov1lE9+
EdrB9YXLOcSykNEkUdMdiIewLN5sBSL7gkvvO8juk3hnsaHqTEpphlcY+vvDS05c8PYadKGz0PEG
UOFqdwlUn4Qi7hNv6TJR36sSXPCkAp1EoruSpIW5ovuJJVIZ4s0Mc9aHCP64mTr2PbtVFzfX2jcD
/+nU7QgE42HA7bUcvqbiZLNI0noi5kTB5IrmRfUrrQN3qHgrnLYVbLGcb2FBpGTMp9xW+iQii3m2
S9WTOqgk9k3r2uX4rad6sBgiVTgeCoGFkzZjl2mTvH+MJ3v0dwVeXpgeJ2AwKwi+TjAVdeuL6Iz1
vrg+WXTvEL0PETppDeRToEoaWWasjC6CP7C9zodiVVhHTrCDWJ2gBsfhUckgiJN6nScGAnKu0izc
tKeFqfYjOoSJszzIVLmDZ0iQanCdsmrFlRT9TZWXaCGtIHQ5wEMYE/973GuXtl1puiWRVKw3hdM/
txsQMzVsKay1jynIM2hvyBFYPFoIr5XBxTn3TpdWFT+m/CX1pZs4jmfo9u8v5ZL3i+WH0c+TeZbQ
2wD7un/YJgiV/88A4B/9///zQSSek6Xed90PTybTqEskwZdOQ6yPh8R5uv6LucuTSRtDL43SaMtI
G6q3pydIMX7rQBp+HCAeVh3hdOIDLih42X7U+Wx1Mkkkk0a4eViotRiPxksaK3EJSV4j81Yfm7gv
qvZzxoqFo9olZF/6Cssw25nbevaTKL1IsJizA7LYU9jNZnWZYrjy6nX3rU0JIMcvJdqC14eI99uZ
spqqZWSc5X06atD3Hy2hgQVne2Bhp7JaAxqtNNhZDWxD+5lQf6I4OfsrdP4wAUNEI0XzF1ETgVdM
YQGnkmPntgrsNKD/uxptiY2veraCd43P0Ln7GoELDl7/poC5nTYjW2SUCte3JB9wE+vhnOw7Ikgo
b9yYC8GqDWkjOVhMkKB3FWP2W+uoJ7VgunnLaQ+UD2HdjeYsSyume6ouo9O5FjTBSnqZF5FkMu8U
wgJObb3RVQpsVNQlDjjwBmQLR+0Fbjs3TV1c1rZ6Uh3pAHGdSC8gy2gO1eD3Zn0BL673pqm5gVSB
SMOUcztnUalLq1mQJEMSyytoNdDyPKOU68oUhfV8Dgc4uwguI58PK1wi/x1WsNnBPEjw0WjERCNZ
D5o0fp9n8q0D0PF6oH6+Lv7jdrlaWVdoFcA2+hrP5t20QWYo/NqjmRyQIl0VltYmUZc+0PVXacVV
8aU2ksViTtOt1PVxQ0NAoaGxPRQKqBnrsYJiw9d++j5aH9Zzo2jyWCQOqCYgQq0dnBqd17Je/OtP
500rE+tdkip6KeHpxRoUzQPwQcGIknPqiOwVPs++FisZuyVGUcFjUor66k86Plki5TneD2fCXNoq
AuAFht1ecJ3UywIGSFX+ZGbbS7eYjmB4eL+e2coli6qTDf3TaCb5jVnqapRLaytYlLyHM1t3mlAD
VE0pAcDgPIAOI/KT5MQRC+mc13FKmg3l6gT2ZoUznlXghQxH9LM525DFgjgXA6S0fMaNePbmYGc8
1B6J+tB0kRGj1BfJHHBmmMVx6tukOEYBnIRR1HCDzG0AScz2tbAh/mG2ggnmjdX+8g/RBeRpvY2w
1AOqH7Z5QHmYd2rzeD22OPPL4jZLW85B2MylSGlf8/q3tb187bn7+z78Zuj1901T4Ll2CfLq05q9
Xn8ubyyYfVltNrKmJvqPMzXuqprcysQKe1MR/Gze45mIJbsU1DBhWSrl65SEGpgx+vTn+k/nDTUT
pxO1bRlNlDTemgpgR8VPYdp9/dG8ZchEqd3ZfW7BrijapueKBAloWCpUkPNN1MrnjAsL0oTiWA24
HF5gJAOQX4snp7dEpP35+fnAYhGVNkB+ZpEB5GDR1SPgFszFbvvy1ORWoBh314eIU6i0WGAl5MRG
0BogCm823s6JTPzJct+JcUHtd39EpTjO5dRioZXzkNE+18Btzw/Fw0zd4bArlwH4p7s21IZw96ZH
xy8uXysAWSzacgJwWTJAi4kqPYC5xJCaoGJ8jdBlsfgTZyhIrUh4OOCOl76hh8JIAsGE8KadCWUK
iGip2nMW99BOlRz9bNHqzmmNAxp1HiHgrqp9YAyQKVnn53JKH0kOTcVaDakmH1SjdI3JCin96unR
YmJ/XogEQBy+1Wwhk6m1rb8Wm+qOWXtot6KOrn82J1RZ6ArMjYtpraDIW04/dL2FjenoyhZuAaIp
472AyQWWpRGz7wGisKZ2w6EDcNaKgu8HW14Khm54/TM4BQSLxbDAbWRcLFlL432DXdVojqbn6ai8
7eLjsL6gcOwWKi5zsg+LZ2lxE5tyQMIjBSUcFXY7i6T7Wtb8vf4tnBEzmYN33Uog5e5on8R4XLUp
zOEjlkIzDc7ygknnfcD+5g+7oUl0sy4qQBxVosfauNzog+PW9iZo7nF2FhZpWltOVTs5AAwKEDnu
sskedPMEg8OJUhZham8T7BUpwG3J9APQbbVK/akawHSC3HwmrBB9XkK0WLyprQzpls34gr2LNN3J
3ysfdYOfxVn3pbMM6RfljFLRXSq7zpdXFRPvUG9r0krHpBgS9jTyq+q+LyLCKu97mL3eykBm6Acr
i4seGmT97KJ76Y5WAf4lLfxuCaQthYeXKbjf8V7HxLyKZZWgM7sjWIZDEdiHOcRai0Xl5c8L53DE
/Hf56hq8yLp2R+jaz50ZQGfwsVl8QlBSgnL0LA/u9UDkrGNWN3XTa0qLfR2PQ4EWtQ6gsciFgpev
WOwpyI+S3HT4hilsf+y2IGlgvwJN2QVwcvZG6KTeloJOLCfaWRBqUjjLYlCk+Ez7bqg/lOFhdV6/
NkL7Kz8kEi031a0ukKq0MeqG1M0gonn9ybwfzRzYrcI2l1za51g+r7nqjSBb7M38rz2d2es7Se31
EhU16Nb2h1SG2YgBm+BSBjL+ay9ggrlXJgL0E8D2DRb/9LSZ6IOFX3s0E8s27UCg14BJg+ina4/U
T3QQ51fdu/543sHUYIPX0Gy0UjvA6YiLu6pXBFtM/uwtdOVHF42CKwJnfllkXYF+CWAr+wyMLzLd
QLq9FIoocHkP3xPHh2UJjVzIAAMzGen1nQ4Kyfw2WgKcproPw3+bBxYLmoMkL5FXG8M/er5+v0Jt
u0MD67j/29sIVvTD8JKX9YDW8IOI18vZ9FiJxE5tegWuc6BuQPu2UfIwdyDZ0PVRP7q/r087J9ex
iDp108YmW/Y9G/0pWXf8dMwF+Yf36P3vH2ZjWSZKExyaIDDXxNlqXiaSCTYa3qOZODYbkmV1bQCG
Zj534HV3j9dHg3ME05nwJS2EqadCx6kYIsLtcqgcv6sTt6oerj+f97uZGO7amhi6qabxtCyRbpin
1SHB9UdzSu0Wi6HTmqRyIBO7l5p2HQQSzOCmersCQok+v/0gx9qrcid4GedDWDRdQ5V8qifUVfZj
9/Y0nhUIq2Ir88tDfVeM7hp/8V7JyiAOtCPFIKN4aaR3dH0wwadI/lz/Ck54sWA6c3J0BwzfNE5w
gkwzyZvSGxBwA7rKnlUJ0jZnSbHChyuIzzulF6DMghwbaz6us/1Ww7RdUpbn69/Bm4w9HX4ItM7U
m3ydcTaWyf0MaeZmof71J3MSKit/CKXwQksr4kQE6pDzE7VO6fbr+qN548KEMEaANAmgfnELhLOM
Xw07IWjOhFVqCCKCNyxMMNvy7ADzhhrdtpxApHdXsrnXfztvWJgwrluztmmFUINCtZkd0/xmESEA
eT+a2YWNZVNKpatAWlVfpepOFwFoOGudxa1ZeVm0I62zuBpyaEuPLsUlYG4bYBIuIHJeHxfOj2e1
DuU+UUCtAvuMruMxmyFWgkqGiGPIAeVbLHjNTiAoViUIV01vrSAtt6em0RfIsBm/6TBI0HtfL7PZ
meGkSEe96f9e/yjue/cV/CG8pkXXtk3FFgm1lwOJyVF7UI5QzDmJrk0c3r/FAtvgZZRI+QLn1/yw
mwW3cJbfTxSqnx1FODNOuLHQNpOWRtWqmP+yrT2rvE8GiD0lvScR7WtBwSLZ1MEstw2S7JFV5bBK
eUgS0G9NQYrj/fz/xLKmOdkAZN6WwngkD0kGeT/7TkGF+fosc0L63VztwyRvypQNeY8cqtDZ7yDX
WZutZ80icilvd34/Vn54PpyT0InYyR3KpfgOpwHrBdBz0AHp31R125sWiNgqagUnL17biYWw6SmF
lcSA1NcHa7CQwPqZZ64TDMEWZKZvAKH31fIFi2azNZrVnQzlONMBoGMdptuqz+CwoovuPRwypcVC
2NR0VGtLwcnbia1L9TQAJtRHSwzUbXUafc2zvuuxGq8nGolwuLyQZ3FszWYuPa2xluls/obHYg9j
0Ie+vTf0Ompq/QS/wGM6znGfCmXq973jk/sFi15LCwPKBu2Onb0sfuZBLzSQ79YQOhcnUQ7g7AHv
NYkPazC102mq5dWB3G0VGvINVNlApNfdqbx1kofrccQJ1PcV+eEd+pz3Q5vjHRRs1w7bzDTiIH1K
hYgS3guYTNAvS11pi40CwXl66W6MUP1TfzPv1tfRrw/JS7VB7y/1m1mQ1Thb2nvK/vA9lV7Ukjaj
HrGYNF4XxTeN7P76UHFSzvvi+/BoTaqpXAGyF3XNBBjXa7tUnqxRQULj3edZHJpZFM5Uj2ADLS9K
2IQgnLuwiHiBFrqX+iIDes5ssIA0aTOcJimxavvZeqoGOJ3YUkgVGmslERAX3reoTyKDFURM+ilv
lxxVRYfOk7cVECQe0Lsy1JfB1p+2jjw4anWTjLCKNROtcJsRX0x6NB1G+37J16DUpNyHCQA2jl47
Vvlce+OmZK4+lPAmKk5Z3m6+I7eRZotMOTnLhsW7aZm2zANFGFgKdOgy3MISUW7nLBsW2dZlhmQu
6EGhglje7n5E4w8A52LiFYeOeLk7nStPmAj3qPps7Pfv+7BG+75PB5IuRazncXewwgKSjc0zAORL
UL6SsBVs75zMxAorpg6RdwGzNB4d+UWzTDBfNzmUK+NQ0f6GyKogmnljxyQPNe2gTdJj7NoycVv6
fWygyAyjtOsBzZt05lpgVpJSqB2CwVpnnLNMb8NGeP3R3Ghm7gXoA/1fzr6sR1KdafoXIRkDBm6B
oqi1u3qfvrF6mWY1GLMZfv0XNVfnqW/q1KtzMdJoRqJY7HRkZmRE65MJsw/22v4BQzzBfMtP+4ZJ
Gji8qVsY7u8VdnbJXMOX7qqUAWLPGkY+MGl5bp3xmLXwNJxnzD9rFz5IzPBulJGv4BR2KaRolN6c
txJU+GnoxpAitke+9NbWPAViJklXCxKldvNeCOPdbMVDW41xBVWYYHZvzdhfaZRDSvB/l3hRWL5R
1+DO1G/ly5mD3IQi9D+cg7keIharNQ+b1a0N9QfS//8bil1S4LKi4ziFdZo0KoAqYOgkfG3tq/s8
DeYXNw/sF6YCGloR+PLhFNcfUL4x2zxgcRPL9S3a6tUXf94g/9jXdV66HidWjrYpCeMyWRIeff1B
G0l3I1D9fa+xS/3DEqn36GOWM+GVt9W99dBP1YNf+jcYkFcQNbtky7Wjb056rtJERZIG848Td2sv
KuFpsoU50iPeYpStblWh/t7ZYv5F4MgKv+8ngR8jWye2knx95qfT5BZb49q7uogccDr3mT+gLuha
/YpZ7pb28rFbboGma5e/CB4LwCUDoRZCrEudtGIKa48fySiifw9OfwcB7JJE1zYFy9rWRMF9fKUa
w5lwrcvRGroRJf4eVtklh87CFCpPMdyfGNoPJg8GYfktjPT3cwcd5P/dBmxysxTKTnniHQjUkN14
2ai7ZdcnbcTu6JuxXX5nW3dzqyN37UWd//0fuw41U4KqX1EkkqV35pKtaf/t22Jr+7f6i1e+9CWP
TqeDMiCVlyeZbYaUPTf8ZxbWje987eLnD/SP27fYoolWc54IVkWi+a00jyv/xre49pWt/734DBO0
UVlQPquBmFL625U3egXX7vpi646wFasNBhwM/dg9gSWb6qqE/ce5eHYpe7h02jazOYfb5Qz99+nJ
kmXgqud/31nX7v1i457hu6XtKkuqoj4arkocNkB4ybpB2LiCKtgln04OJuUKwWBdqQ3cFZF1/pkP
XDZ65YR5fItjdeUxLpl13BRQTJbndZ/Pe53Ct9D3TuV8y0rs2uUvdnEzWAuCGgS5Jf1WPg+K6d3x
b53YVzr27JJIpzW0CUsDqA6ykAj+QMCxdVSJuc4SunN/FeEtjHclGF0y6EjFJwXmTJoAQwZ9d9ZG
7+Oi4AEjjwb08v59SV395he7OCszyGsJ9M6kaN4Em2C7UvtBDVJvnRt7IeGh6MIsa6ZHr+jg7orw
ATLfjfbvFYB5KfNUG4UNWT0QUpxZB7qSgWV+NJgJah34G05PeXYjabwSTS5JdHAz8GTf10XSenM0
8TGS5O3G+/t7oYZdMufaeR46l6NC700+PS2F3kLnOQ2qaangnuUeNO2/2rn+kC4W+LzUO3Qqb2Ge
a0vkIh7UNoe3ZGGhGmEG3cuIwwrS6q/Ow7g9D9YXW+PdWIsIipA356jOUfIvePWSX+dOfpVyWD7/
YUShZLlmddhvxxWLIaybBuXrjbd6ZQ9fcutSNsOpw8rAYL+jKtB5IJ/oaljDlmDVxen38gMhntsi
uFfg3CXVDnaeZW3nKCkUKOibCdvM8dmU6RZR6drDXJzzMAKd3TrDw/jLrtFmOJBPVK1ubOAra+CS
ZcdRrTC5WedJpdw2FLTfOy68f+rC+7Vo/81Zsqd//yZX9uol5Q7Gj0s+KVArIUqxzkTaBb5YTh5r
IUwK+cygr+1kEOpGZLiyYy+pd87UFLPm0BZsQHg3OuOb+uSGpM+1bIddQIBWCb9ZbIXvYcCGt9o2
7Y/bvg7lGJq8OWnjpUxREKVHVH0DwPxgrFb//grNP23ev+2fC2Q/WymqfDkB257xR47quDFb/tYs
miqYHbqrYUYc9MwjmENTdgBb47dJ0DnSs5JHx5Hr2lD3vQH5jAIoJujS+cGCyzYVmYxIu4jEZUKs
+OxACsHVmMyYvMTKl2bd5hNm25rxpAHS+jGrw3niYbdAtzHPx13ly1U51N++Sx4z10dVDQbE2m5g
y3es6+YkzXznuu1Tw5YmQN6z1/tWOQ+ebnEnTGWhUbYy7D3rfrDEsxCZiFiRhtTItjyjb7V0Aq31
5+yKrciQWC/g+PDGGUPNcjiULSudZrGTOltZtwk3IF8zpb0KqsKJLNY/UPhCsTn9Hm352S3ZqvOr
LlAl3hcUdaFYJnkAItHelWMyOAP4Sq1tBUpCOZanp6wajv7kvvZp8dRyZ0vTeUM6wwshz7yqhnaX
tv5aGwIySf3PABQOSt5dNUyvE1nQgoaEc8l4NGXnK3obQYZnZGdxm1a/jSZbz4PYovTouiIWi46A
nja6HtqgcQ9K+2Sd0nbvjqiS+PXZAbgrVwOHP3S19vtq3VRwgEshUNJ9MRwO8MqDUgbS1xYyoFpu
TWqvzIk92b4Zg0l7pA15Lsr/JrnPLumTxMzsKZ1SpGmkDe3iXf+3YUR2yZeci8lozuYlwF8/EJSH
MqQRodV4IzG4BliccyD8R9rh1C5MawjBgfvcR+eRCQGnCrkqHkgk/6OPHrskS4JqJWEw2OTJ0Hmv
S7fEMvVPldls/j0QXImll9qc7kRHRbsUXMze22Sde8c6+qqWZqtIHflU/mb+9PjvP3UtkF5gBN8z
mOj6uUh42f+qXHNlCHUD+/xRafpLNLtURnSXqXLTApRSQ4oyqkbvqeycLTe1OjUDnN4tR3on6FLX
AHPQPCBnAelUTxH18z3GKlYplJJm7kIquhrCpXIPuUI+Y2sZDoaFmTUDtRwTXN52InqrWDpHWelk
j4ueY88qt5Mx3OeTAwlSJZK5797MvjmgGH7HGmMDqacbK+7KG3QuUtHK7SC+XdRlkjtgWuZFeJOA
f6WxyC7VF32jZ/MAuJhAXeaIlYxZwHbDkv/ajmWXYotUOoUCFIV6oPwi08n0X6dbCnDXMqFLhqge
6xJ+jQAE/ID2564NmxACIvCK8VBr+79IKFzBT5ck0cyFK+ecoqcMdXU3gYjNUVDbj+vslmnbteLh
pdYiwRlm5MZYJN677YbZE0UfBY7zkcnOuihnfxaFLtnNXtx57/1l31ySR4UHLWC3s9BDEWTXds2h
mtnObfsucE2MGnSwGEBxJVCWdycKcgNTXwG5l+xRo4BLAsH4aQK6ZCQbmGpPbQzBNaeYQmp3scdy
mK6fbkSdK2nRJZG0MTwylnBHSdQEHNLNB666rdebTdAVLJqkFzeCfEJK52nymp/S8XTcmcuutpz7
2fTe3ZmtUy/bOTz95dftnUGRelaTG5gi3UK4f+Na+EK9MQeDso6Gnb81fZu4Es5ystWxNrughj9B
NtTwF9Mrv5hP0hDHOe9+BqkTr2qTxs8jL83Wsr01z/6H2/K373qOIP84muo5z0oyYrfJ1jpZ2k0j
wzFDxqaHmi1GULQk8EY1xTl8c3qIAcxAn7Eo2FEvXQM3gV7CNHfkCRwkfqacHMjoJZMqBZxQ6efY
8Hf0M+sY88P/jV7P7IvQZpNs0YMrkH/37Ub745q2h+yWyse1bXsBs3k2dkhPETdLCCfRdDt4v6m4
wb++FjkvzcXnvC6lNZcl4K0HY6+6+uHw4YSX46acShqYZQUjKc86QJR1N4rhxrl9NVBcnKbFqB1P
GKgY2ms4KqCWANXIqE+6CFndRm1dTNFsb6toXctULnm1xtKCMFo6YJmZa29NV1Ma6k+M7pyECJcP
vrstAnstml8Sa/MWUhj1wsok/RjakK7AOgvHsNvDDJwHoAxHt3onVwg8aF/87y7JxhICZxMRSbfS
EXkBF6GP6kdwk2MvsGO2I1GJmgVJg/r5VsXxyhF+ybq1TccF+RM/qbs18e4a+vHvYe5KBf9SvtIs
Botbzvm6rNwUjgMhyPZIBzvWY3crZ7xyWFySbvXAl16npkg4fQJvxrRXvdoyK+pgJVNOiTvyKOuf
//15rmxZ6yIe5EVvVbCyKxOum0+5FHcQONwv/JYmxLXXdRERBKyvOx/KP0nHuu2kBJQ6u1Xm599N
av38tye4SLDFnM8WH5FgGy7bSmSVknTH0jRvBIArh+ilrmQ/uUNjo/67ruSwZcuqZ4C0gwi1s/Or
4wB2KylvCcNdWbT/H0d3IplHPbATGNLpLOd75vIblcMrH+KSmcthgKWkAxqTaX2PMJWpMxYs2abJ
n/79K1y7/sUWp61WtjgbgCx0/Oxc73tGgVTL+ss2brpKnhfNXw7bS3XJSrZ9XRloktprB0UJcCDy
0NxWDxSMr/8D5eXK9rsk404+z4DO8DP8oMAG0LDp6F9gVh24/21JXVJxPWy1mZ6H2QuoEXueg4px
yqPeMjfS8zdZjdZIIxOXEudGPnMtg76k5kqFi2c+yKcQl303UHFwzy5EJEuhjevAXC6zTzavvvMG
amvQjGNuvYGy3X8LmZdClLMxeiOZUK8k5bYjb2b7iY4CxTj4v6+88wr726q42P+mUxUzBsvzpEEL
GnmlfNDM9MKiUmvpDYdluDVLeyVUXjJ47a5PbYQaaP92bkRYrDWGQ0l96xudI+5fnuOSspuih05J
jpmCMSY/w/GcXMGUKDp79sAuOb/J170S0C75ujl0vLnS6LO2naAB1LdWoyq/Uqf9Gnu5AX0OX6rv
1Q0SyJWvc8ndFZNdzVKBeWA3xjvL/HvU+z5dCMEFDVVtYFdV/O/L4Noav6TsjosaRFZBysS6W+Iz
muFPCHHhslKhXN+CMlci9B+U+A+8XzauZysDNBBz6oIKfBz6eOP2r33+8y/+48pFWeCrpH+mt9Cs
uhen8+efYr1KQ/Z6m6957QHOP/+PnyGLIQRBSycZMh2l+pGLW22Ja3jyz4f5x6UVzwvfn3Bp5+7s
LC1jgdFyHsrViF5y/b78zh9vuRz9WT5/2ywXm17X0OmQ+g99iZZbcfyM2zCL6bd406G7bb/9/4Nh
4tUHu0gB+rlj0OJB90BFFYrk+3JrrIo5YHv7kcRNNCfmr5salY7vn5/hL892ydvtCs9KR5UVSZmn
iNSF85KJEh4K5ggP5SZBI/3eGbz3ZbIfTD6ogBcovBvVRIPRVq+uwe5q19wXckC3I3NDg3RdUJTT
B8v9oxLU2NU2eZdyIbBI9h8No8yClNrRoIfftZQrZbfvrGp2rrQfu47ulzTrA9MvdMhU9ZYW5quR
FhRJdGcHRYWxqhrL6Ewr3xrmkLQNmpHma9OUc6ByY5dOKAFWLXvK2n5D7eZgdS06ESkLfV/CQ6j3
AuHlp1Z1CSzudoPdfzU1dSKXauiA6k0xmBJa3o0KCytFgkComcyZ89S747rylmNLaeiWxSdZZj+Y
W1izYtwuNrNjWbI5cJzprhxg3ZGyQkYNgXeOU52k1d4L4f1qSr4peXYY0nknDPueNO3WpvNaLPTO
4z66uQtY5Vo68VBIGMz4tsaQmk4sUtchiifb2Rt2NCdT6DXtuyLTtufzr1YVz2NKPhci7gdntHY+
uJshoeMHLPE+YGZVrrVNnvi87Ou5HINhdtqAgJsfGBOGimx01yy44wakgHl2TstkzKkZFjXzg4UO
O2LVq8lyuyCfvENlKQg7k7I+lQV1I1fZ76amy7pkxbv0MNguLBECE+/bcvrhmoQ+sdamnFe+V4dQ
4vt2Zvexzcy71Bhp2DoChwJ5SQd3K6tzS9tLYUnTPFtqTAPPqL/K2iARWdCtEdI4mlX5KJoMGvLZ
WIS0GI+p54X1YDxLSbfjOL3ydlkLp3mbPes3XaCc07on7hufTDh+TEwvX+VduvGt/rGs3Sfe2p9O
m+189JcCc+kiPtaPYzuCt12bhwHGZrA1LGNh4pAyoGFXLMYO8gCv2oAiLYMqtw3lxTX1KeaxBVst
ol2PEADVcFXMOYm6GSUwJYykLrDyeCWf4Z+507T+QfZwAC34XY/ZiN7PdD+O9hK2im3AbUezzXSx
8wcTfgTjw5IzMMWo/Kp7jhHhWf2y7OHBWUTE8/J+gmfc4k73ekDvB35ZQW1IXNKq11XDMrgnj9Ew
5Sfh6s/KMndGUxx5CYMUY0L2O3riBSx2ECF6f2s7xXbR9U9uuq+FA5pym9bv3ZyhZNcsZYD//uRM
38nJ2WeDcEIxpHCwdspdWrsnaxhXi8F2Iy9JgBV34NR9WvwGekLC2Y6DigWKqrGG5l1vpHeDh3JG
rqaAkLGNqkZ/TdaQSHm2rii/zJm30VK0TdwXwg57zb6aDsk72FrhLMSD3y1veWd/1yqH1bXzVUzs
w2f9nYSpWpg3bAq1N8MSVchwroqXXKTPesg+SAVRKsnkeqTDu90vL9RvN7Zp1UFjgL9ZL79ykEVC
yXxYqQpjS1GpaMUc58JcyWFad8a5wdnyNoBiYhtIqC34aoTHgK3WeQpTPT2j7WbKTWvKJ01KhCGs
NXuc9uD/bykacZwUOph0bUVO0T07Lf+h2YCeYr8fJpi52jQ/cWWsIBJahVlnJyB13E00X08j1G0Y
DrtVZeJbwuxwphLNi1EXOydFF3kooSXY54fBVB9Qd+ZodJpJWnt2JFmNikS6n/0K0mJCZsEorc8c
feHA4+YSmtZwKInxLs3Mi0anXxUygxMpVW8pq96IOZWJ3zvFStTt77mDs6z2Xm2ThH2xHC3TOrZO
vtZ9mXgl2rasSn9llToUUyZAdq8eclv9WBDtWHpzTwi7X4S8L6fsWQx4O0RZp9qdVqORisip4Mbu
Fc9sGZPel2tqy1NK9Yp01tvCJcK8Yax4Xu1lnwv4IGWhLKEpxkW7wy3gTNDQxRoUYpmhXfwtzQ+z
Gj7gSfM4tcUL4SQsWMWDmcGCUhfqhS9tE0gfitm8NV34QpBDUcIgxKTlG3K+uLPgqGssKhF1tk6z
6lD75abPl7faS6F+ah6X0lrrlH8NrXvA7NvWzq1oqnsHv5PtCpU/m9l45FO9raxmrTKCKjha8Ghn
PEjBuhC4rgpqNa0gMCNCs237sOudVVp3b1nTujhk86TosjkUbQFKRx/6Hm2hztQfSsPZ6rY4sro7
jmgf9IX/zW0PYu4U+s85Q4tMnhfpmML4cWAPIzP9QIzWp5/l96pz8qAwrDbIPA7W+ew+EHxet+n3
ukefHyaFq4ykjwOzT2lGk0XA97WB6NFK1XKF53sslWdtbBuDEho2HrM7tSvLLYxAEZHDDxZkBnMe
SeQaOBVxzvUVexqZ+yaFG+UFPyrf6YPathMY1O59nE2+NzgBHTKku9O4MWsK7Yl+a7vkUJ7fPudJ
PbqQRvO/ynH5kX12bGeIylG/hptLlUbTOMVs4VueGuj1s0/uUqzEDkhAcBVCaeLVzMAF8AWa4cQ6
inHuILHjGIFlT2UIybVnRdgL67C5C7scoir7QmM2FN14JMXOsw2KMQH+bjBrt7D5x03bR1t6LwKa
tRA2QnWWg/m3MDQVdNYErjO9Eq/TayiRHZStIhyooQvPK4g3lsGi7UNhcMxD+t++0DoYmmFrULAb
HKL3VGBIfzgfNvMIoxTpp6vZahM6F5EpWpEs2G+E1SfleAOwTo+4km1zG8N73VBEyqcPvStJ1HPi
71ycikGOaYcor/A+VDl+Nb3AX9S4YJEVJ4gm4XemLBadfWBcD4Fp82M1Tfcp53BrzfaS6r0xOb+L
Rp64mW96j4XEMxGVwSEJROuf2JgfSOG8p11xLLl3qIXckFkhiLVtODE7bNSChciLaeNB0aKuFiuu
a2jyE1yNDodxwY7oK9JEzuBgkssS8C62zIAqYI+hql59Oj6PNOvDBadSOOf2vvNBeut63QaT5B8G
5N7CttZ2IHmTlIPzKVoE6rq89x1/10gGHNSQfc3Tl6z0QVmi/cke66eJ0a/C9V58p9v53BNBnzNM
qQ7FtmbDV58XIsT5fkIg+iCNc1QdOIpCso27uCuZL3CLWrw26tW87aZp0zhqlw71yoGlbkv5m3Tg
vq3sl6HD2K1J3IRa6pU5HSBls2yNHtGuUL8whFLgnPH3mvAE3cYBW96ew3TJV1bH47xZXmQ9HKHi
fMhk7URiSn+YXb1bTfqZq+5gG1MduGI0w5bPDyMAARw3iB34Pv3KUghilOWq5qNcebkCn7LYd2Pm
4ahL28jxKAsy33suVLkdDUBvWFcHPWgi2uGRmkwvmI3WCGjXrM2OJW47A0kMIkZbHD4o2SsEpXbL
SN68Pv0y++mt59V9Njp3yyB6eHHoXz1Bv9azYB7NOyg4WLtuZCB2NnfwjdpJYp3gT/tEZWMF7gxj
81n276TMN8Kf1Gc5zUUAo/iIS+HXwVCgyDITEXq6gQNzNd6NTQcXZkPvPLQRRhguxyiVFODz8G2B
OT3lyfssr5sQDp99rKryoE0dT4gEwZIqGlaZ9bt26doo2udCVFubiEc6TMdx7B59D5h/pGncgaYM
LYGlDMucQkq7f1NpigYqvED0ZEK8FxPNVIZN1x2arv4Fa/Q7ODgfwPq5wxDTPkvdfSrpgRvkYUmt
O3NstgUb66AXcp1z3wrAkdjXab2CtIMVipLGqR5OzmS+uz6iluAfjqIR9Jn3GU2/ZvCAAg72FIYc
o7bPp6DU46+0quaVAos9MpqcY6ysuE+Fd9dPZmCXJMowO4xpWK/cdJ16KJi1ZQ5/yeaSrP2OwmvL
qd4pxXZbYBeMW8DoGG4sbn0D4I7L+8ISy8ZmBWyTioQMsgvGWbyOLn+ahYPkCdEOqHVj6BqKlKxJ
0qV6htPcrsD2DtoMEo/C7asot+3Xqcmelnm2QrtGJrOU3ZdZz31IigESQEgaA9N108CZmReKwsJ2
N/1jPXVF4LbqSVnmaZT5Bwwmjl7ubZxlOI5Mn1yAV2vYgez2Td0ydvv6brYkRhK9MKucPYwwGuQs
ikXtMq0YLaBq6wMauGN3QIMYIuDF0WX1scq6bKXM7r7u4No1duYrOizLqhD5thZqN9TaDazF/jS8
KQ8Rej98TIQUk1MhSWhWU8d/0krHpkcONdw2gr7192Xl9aFTZ8ipJE2Agv3VzO2jCZuqQDCFSMrB
ZzNAamgAr3XVipUyil0p7AUSsJWKBkHWbjvChrgXRykxYsnmcKHGQWh25/rbRpUcX8M5pab547Vq
DHSHkGuQcudQJ8FqPA6t+Xs0i6Rp5k09Cj+gqXVw+y6xsxRGegM/WHKOjH6xQmvAnRpD85Ar+CV4
lowLpTdGbkNOgfhbVhbfJR9/tbn1Zgw9jReKUbKF9HdeBs6+XW0pWtAZo7G23bVU3lpUfuRX7rMs
9F2Bm8tra+WNmR3S8xG0GPrLEOmb5RfPwJa7waxezLl89jtIa7j+oe/oBnYlIvA6jE9ky0tpINNo
i/yBkWVt2Mhe89x4IKP9Nub8qdQirhqsFcPlv+xF35mls+JavahC3M0L/nT9sWnUPQRj4wygbRi6
u6WTW2TkYdGJ+0W7dYBxH4l3UD6NdsPuncoYg3nowfPTRhdQWcZGarWrEQXFCC/xvXDpvS6dH4Ww
L7z2Q81ODSlF+8sZppVTd5DdrspnqsnX3KYfBePfUKIvcHakNOzP+nULNz5kP/WRwX0vKM3hZ5pB
YGP5IDBF3ERcgSVie17COwAwVpQqIIu599rqmA0GXBxn91yg8ULWejzkUj1pGMQBQZ5Up/a0U+mO
zNUUTCDgAe74iGpmvkWycEh75Pq1xZ9Mz9jPHoi8fBHAhGrew1N95efZxrIYdOoGvQbBYZUr8ruf
SBsu0nzNs+EEfukzuFMYe6Pj0XMM5KL9yh+Q0Qkr7DMUJlwIcVB73nle34e8LrrIclA20f0yhjVl
B/eM2OWQPaXYOoE5FXhdFPUAOc17y+kTUerIN5kZTX79q2+QtmGynAYY2WWRTd1fQHhw923hXOR9
9w7dtNm46rW10xDJCTqr8wOzJ2tHNyMqTs1KOTKWmb+jaDMGUAmIF9LC+KPYSWccwn4eIUwikMqg
8CV89mjX+tiVZhGICWCq8g7UstK4bnAyKCSzU0+eYCmB/WfwZ+mA0oL1E1q0TMPMY1vLNlSAm/kt
/GoHY3SgYJdvtAAMzGa5R1r71RKcX7UvHgZq/pRMfA2uftKMHEk3PDUqPVHHXQLkcXvid4jV5lNR
yTgDsa4pMUQ+8f4DibEZ+hbfqVZtnN5Ai3B0Pn3mrYrK33EDxzlmON8nXiOGVNajV+gvm9DXktXr
ZbBDlwWO6xbYD/kTN0BCHoSOLOI9cSS1FnZsOGKsvtN9LCvje+rdFovIAz81l4+S8MDr+V2mXSsi
ttIRq9lDKZqo6gZwef19PTrHATjTb8Y0dhzk01yIk3Q4TuxibdUjBLtAuDfb5t6En3VYyeq7dPo1
Ve6rhbMxL5dvXn71LX/IXVQU4R98TwUv4R2Y92Ehx4fmnLjlmZXMmLhvscsD5MlF2JfOq62rvWeq
x8LUD37roTkDMs60xNYMZVtAi7uMT7shb16cyY+VOawJBEq4tFdDne161zn1A3ntOP3V2ua6rZat
qWak8hbebSaXA8EkLRDKu7fMd4WnYq/xkjSfEysF9uXVqpWpCruW7l2j/ERF42BR/oSCycGtewuJ
a/plMfKRW2rrmeMMuWDvhRqI8Hq0nltGVvVYv3IHsg9m2T+xgTzTsviREorGdenFhrHce329SwGR
AwsposjNY9pOMhSEvkPFHTGniqGyfGdyngfUQ1roWOKly7tt2iLH8vM2dnSBRyleR1Gf3KXygnqp
YnidQceL2a9aVR9NRTcs47Gpu21jLStedVlAvOLOJi1S7TSGZl2FPnR96L16U7fu78YVb9kMLr2Z
JaORoSiW3jku9nVR7qivtuJ8yJ4ztDQ9GRPfdtTb49gAXTq9q0DTsvzm6Hts7Q/DJufNc1uCFec5
ZchMtnUVfe8GinwL1RXiZ5sedepmoWWQSxmqfhkCp5FfvRBrWqqXRtP7LEW0hYi9M1WrbFgiKDTd
WTa7zzUJauhHoAqKMJj66mB6/j2w7FbX8ALyJvOToPokUEAjyGJBLX9K52ZlYraeus1h9kBa6dIH
2YzR0tafoIa9tMJPGsFJbNHlA5Opz+XItqix/prLNnLtZtc5yGJAuMsm+84phm8wi99q0/5/HF1Z
k5u8Ev1FqhJCC7yyeR3bM579hZpJvrAjQICAX3+P70sqqaQyNkur+2y9z9V6xAqCQ00MYOECYGW+
S0vgH2m5N2796MnajwlnDso1hI/GC+vNoHbbMrFm/ih96AAqMBOBQMsoSHnIvBptYvpwzDOyNz5L
ZnR9IAKet2J69TN9gW4WbXiGLyHEFa/1U8btm67nALIvGkHQ+h82aKzhwvxdKwgwSve1KGsvNKKL
+pSA2RrJWw9mNwScf2jy8t1pMXSlwLfStQ6nvj6b/L3P0r2u4GFviv2MKEaCJSmhly3QBNJT19aJ
XwNUwLmFNLwIa+5OAKrf0DIHuvKi0hH7rc/jiaqoWafEpu7rBtSpnat/6FujqtZHCaxlwx9CO2GN
K07OJ+aMCdDV62Ozhli7yK35iIQ98Wx1up8bmgzlht7L2W3EIotYZBct0mTIKzxP/DamDQ6VJWwr
NDKL98d6/nHkzZdTIdTQy2LVi9gDcIUGeTh4FX3invpWE38pXfLRa+SDUB330p5K3kaU1fuhRoKP
50L1j3oQpO2Ie2jZQc3eN8vGsGPkoOtm547YWVKbX2yofZqprAMNHhRD6Rx3drxwrX46u52o6Q8r
IvyDuW8uOm1vo1Bn3+/zaHah3vP1fmuXf01jdpqwA1QXfzo17smoznVhdmnqrcFa8s+qx6eAsQqr
ZNC/cT0dHKzzUWXx2vrjtdRAJNEipiu9ToWMmAOSqUnfFB4SX7cnhsTCmVSosZu4ddBKZmw+p0OK
TBNzAfrWA3mlx8z6setSFx1zu8+EPk7O9Gna9Xtp0YKwlaJLGkng986eKnHG9lmAjgDimLE7bIW4
Icvtj1e9Ae1ISqLf6gYH2qjXcCYo4Nl2nAaQEQXBEjLSg4yANMY47VsrMA53A0UGVHHMnTaEnDrq
J5898DIQ2Q3twg6hVKKa901jY2Ri7vplmw8eej3oeX7hp8uDXqMdG9kGzwtXAR5/VBXeAhAFukD9
N88r7nr82xAMsl0aobU5mwlfysuKyyIGOKsRPwScDPLtYJkQRAS8MSSdV0Stp14c03/kUv86bf+v
YGxXt4YCr2Qfvlse03EJp9ZH2EQauar6R1Eg676/rSqF5qe+VH310vLuXOppN6ltQDuU/0644fFE
1EFh+wrGYA+Pri1+eSewwnfY5V3/p5jqw2QMfqkw9ko+xZwvlzwnh6ogR9mwXY5+wMunayWmP9Jr
o1ZlJ52aeGvhuyv/GVkXMa37MvBFcxkq7xOm6R31UUOxlLuqlve+lnc9AaVvaAUYcfDuJR/DOZUi
nDEw4Izu0RKov2mXI/GmdD8kV17YOTaCxsnFFxnncOaIpcawNsrsxJoGpih1QM5VGwCw/OpnW8SM
LIfNqd8a4hxLMSSWodKz9aNeyNWhgE6UD1Kx8vophFfgWa05nD1+1TyK+mnTw1X15nfN+LdY/XMm
IRGuC6SULtj7zRdbBK6/Nogo8F6K2ezTcdozMJxCq38iz5/HTtSBr2Z1np38hLUQwZCiAiByKE/L
DF4KBWxCAFuZacsDoyAGwzrIxrrY5Np3T+ha4WPT7J4usLBVY/rXjDWItrwHY2Ns3NZgSQUBnO+x
J4/xJmzI+D3DmBU4xWYCK9qXtSB/IDi+bCu/yBz79zDVoYj2L6NeDqaxu9IXmAeKAkiAvGx8iy2A
MZujevr1YfbJOW9HHuUdXFkmlUmdYcOIyNS+s/TKpvGA9+R5Q5qhcdcDM+t56geduGbxgsLt2nhD
8Vz99p34xY9Bo9qv6M1LGwOxeuV2+mPS6dEU50npZWNgfA43ZcuA7KuX2qmupRoDli8yXPP5n8cG
9KS4gc2CfBcB0jH2lvlkuAGSZbLnYqheqTsmeV1H0qd3F7B83GlcX5azZ1F4kXbYb2t/NdPtYUjl
ibgZJjl3SVCN93VT/unSBc+7QG6fxB0B+bZzhp5hb68P6xNx4RCBu5TYyF1AC0wWoWTrVuEDtaU8
9MV4cNfi6roQdpt8ORELOTXVoGKhnPrJKn+HzRK/m9wQ80TKv6RHuNMg8iTt7UGk+RRy2j43cksw
Cq0B1csxw8cbzTJfa6tP1N+SHImjlSUva7UmQzuf662LWlY8ody9eH2GVFjUkG5rjpk/Q37sbf/s
0se9tckkzc0FJuJuy38bGtdA0j4WOW/QjIF8GsedV2TfzE+ftgZfnTY8sbSVgPXhMzQ+Lhd793I6
PynsEg+qCbh9r9JLXiJKuu9NWK+t92QElgK3Fh2NY4WTtLU+Z04b83F63zwR6kKecoMWqvBreZxp
HiIV5a9l6RLCNFUHyHeuY1ngEOTd05QuV7/D+ICczP8GLqMld3Zr/ehP9Rs2H79orstwqUYZlM0C
cwcbXyZY5gKpPHjG1vJldUoZGhfPlWIbj3mTP9ebA0mvK656lgeit3PH14TgP+s7qEsMWa/Mlqja
PgAwObVvFbj4gbsnQTE15NNyRjNwU0O/85s5Qt5UGTpgvpYajRPzMJrCHbFnPd7WssWGHPCJj8wu
16MRydhhnrKbGfoPVq5vOZ/BsSLyHpC0u+c+gs7SedcAakqroohRz7/ZUmElVsMDOTd1WCl6zkee
B2TAKrRHgEOhoCmwot9trfefWsw7gd02hOVNhtOINZszS5/+H4c0kbQN9Vq9jFt36rJ6r1sYfZEU
t6H4AzjaJEloDsFuuh22HHIYK2Atnf+Wet3itUxPqQcVWVud8Lad5yGPBOAmvHHY10PkHoRhNA/F
91KTg1pkklXIekd5hfBXZvHmZq9Axm9wTOP/gtwVfTLsoA6GEIBmr2vBpmDxKGBUg92Knu+GJCN/
mqqJxkkdxkru+3KKZdYho2XYmwWHjOHwT+mvAnyuHoFRIBrquZj6q69gGXHyN6Cl/xrgc+G8jNhy
mSoa9y12SQgx30qQABBsDDeh+WcHZGFttr22KmKd/PHyiuAZdV+qkb0xZx7DDMxM4FrsF3RIFfHS
vK9FegR2+TN7sg1ccE5B6Td7pBWeJ21JKOn0p9GZiao+Z9AhzLthNgpnxt2S/DY5bVJu4Fib/kkS
EYFHPZXa539Ldz3NBmQO7z7ncfrHcdfdEXx+tWFbok8uGytiLuZrx/tz6ekLJd3zgmK2CrPuMyuu
9brtZ38Gj7ZChSLH7oki2916IZ11zAvUZO2U6szm7VmM80mytdnV/lrGdescwXLslQNjp+fnbji5
/Ye7ln+Rc4D1p61BoDJNGj87zcL7hDBlT/NmBLc0ImhLL/m+cLGbgLQ6abx0DWWOp3YoIeAYc6Qk
47xG0+HqKihF+eb0WbKtVZasprg1ahz3EBDZyJ/aKlyg6AlN02Hjk3IOzFsOdgOI7nldjlSEPN/R
qa9i7jB7bDyomxcotjGRQCRK1Wly6XO2NhmcvOpu1jl2M/5f70sWbH16cvM8Fv10tNAr5wK8L6C1
ICfIRMrdv7Kvntx2OObVhIRZGlPI19EBhEPXj3eMTyCsRvQJNmtiB31mxcafig/QO8567/P8S3j5
uzVIoRjQtCxziXujBZar0me3yxK+tsnMvO81t0cytecBqxQDk7Z7jzq3pV1DB2pAzHoZwDSm8QFY
DTje/dU4J3na7vy0h/AVbYe7/qyoWab+2nDmBylHysbglUfoPL9rgw4SKYJRZiZwfYhRhcq/f1D2
agbKVM8ETh15Re42uGwQ0DXmj5EKE205/66WDVt5QY0Duz7zWi5hsVLIFTxx7YV93iqEnIEZQs0B
FFwS9jkb/cLSWcHFbSL43+COnF0V9M4EtfmGjseFoDXImYoRkgZTkSx+nMzfbXbbDZM9wv2CznmF
szo9b45xIuC/UcrohftlwAv+oknjQEuKiu/zNKmm8eFN9r6QHvCpcXQCEPzyNmhyuuoskcORq+Uv
2+TN88CoZsMUDZTfrCl01PHqeWydq9AihFwRhRlY1KxwHKqT7y1XwebvebNw00/fWWdfrd1uS1+D
uGFI/GjIIiGaTMFC6hiN15NwWxqmIM/CYc7jxXGA8eZwTdVzFXI2vNClOmYuSTR0txlpzn1bviji
3RRo/WDE6BQ2DX5nVnFj+fZXAiJrNsydA0pLbdKDtHaJtAK3XjyImBxi4dAfanBcegBKU9QZriyY
hKL1jht/qNlg+fY5xV5oa+7p3H+nnToCE91npQZvh5HBUScxl0U0Oj09IH0SqwXNrbPyWPj8WmJD
Ijje6c327smttjLKZnXP5IJFAgt+2FSCpsKG5UhNzhPZpj8bqQ7wL9XR+mBa5Ki+LcgpDydsoHl3
zAqYf9Zmz72uDmZXP2PCvsGKcFdlv1PKXqcezZVC776MMnJWequG9NlDE0hsk+QuNYGTd3uWW+dA
aRWTQu8Kz9m3yO39T6zOxR3wtXCxcJ6+aA22v/IfwunqnHroGC3pkqV5z7DVU0HyjJSOX6k2SFNF
CRZ8UwP0EG2PcFwG/R6H8lDr38lDLMFEzXZHcc2i6nFL50zsZUVwsi9orlxIKqOyw3Fr8DrHCys7
wGKIDOCuC+EipBcNfplUX8NmoSMAHM9QO/4zIABWD3KdxndlKCz/Sqv5Ytt1X3r1d0qx7ouX3gHV
D/Mc1SHIPRdKt1qH7Zr9x03hxLOiabiK+qesiNrTDaKAtcB0CaWiUCL2U4Cj61T5iegxAc01MngL
ds9LeXbgOGZAxiRHXD04xVPZ1qEmYpeBf4Tw8sefOoDjFKL+hUbu5gWqE1VgdSWisl1AN3qQFlGI
N+bYUrMXpvgnmhwNTwqOtAEY6TblEyz6T7xow6LMY0LIs8vEE4C1s+/46Aj5HXq/C8DupKVzsy+8
FLvqbAu5incrdQl+rvW+Bj8DcNZhZk4LN4t4vl29DJ8Lg4GFDZQaDDKkG8Iqy143OEH7CRnKDUW0
1IZcuIogklC8pQb4RjGugComATiKVJcaUi2EHvxFhzHFmeyuUkHFbXSJ72SHAxZmVEFepl2w8g6x
JGN6mVqkF2xVGRQqNej8+C/b+ldnm9ArSWw8rDbwwJmJXV6AIvDWGD5Q8MYmO7mzROii5m68WQMv
uRiee07vftmFPfUBxHEPmPl2xU6wECLBPSRuUeGOUb8SWAPzNJZddcQTuEQ9u5aPOpwqtIZQ0UTO
vLhHOrXgjecvxGgg30FHFJQfc4u/jYPkxYGCBDEC1BYuZNeTGIKVY185kMoOOK56lky+lzQ5/8Xi
wC2o1bYfKoBkpQT6QBGLgkOta9C8N8W5nxS6GxTxFWrAGxye/yQIz0j13Z9iA7boM//RwanjkOPx
x7OBuzZOx2H0f+EF/ocTem9g0YumFsJHJUBPtt4UI0Tunvn2LEz/REzUY6oM6cah8loKtA0tRUc7
9xvqQVqqn1aqK59XgNRNUJXN3RTkUWAYIoc7P8rLgeBYng+ryc9lzZ7saMiTasRbg1kz8HwROmOJ
VQHUhJ1wr0M17KUHVNTzw1bkf4Clz2jKIS1sRn2QtItwskNL2vLPkucxpGELkARkog0dg9PfyQ7C
d5xEzd23T4ZXuWDDtAeJb6339WoSVvt+uHLoQIrs09ELEov7VoGv7XfaF7tRLk9EbXPgMx1tRQF+
Ke3OROgH7Di/41Bm8VIKKHOHm+kRA+I1Y+j43XvmIoHDATKZmeohopjCmi9vtSSXMl1gShC7yRU7
vy+xGdl55wa+Dlf7h3KAygsP/BnsrDo3Pfh/d8NSU7oCT5rXc4uklW7yzgiMOGqDo6V0nYilyD+Q
kGyDGp9ubq76O1SMbUAXyHqIsxFsPXKXcFtTVKa8zw6yVWU41e68Sy3rvud0XHd56V1ylb1yaq+q
eIDtFS6GK9qkkhD98m0zx3EE/WtVdxR02gA3+XcjljlqsuE4gnIhS3ktlgEnXDHf0q6d45oPZyhv
gkk075Nw/oIiYAdwZsB7ekQxcIS2eOxWgHIJCYemLmV/C+79k233xzHu1+zS++ygq8KkJKKq42Dr
5b8qgx2uF70DWpwDOd8uhYe7PKu/KEkSAHh+nESZiNTioq0FrD8tGkUzAX+eJTz2tMQyAg/UQgmt
TWGgeEmHqDfOt2iB2jouZG2aABBERM15msmxWfUKeZVONtgWVz4feizD2tewHTMHp6Zpp6QUW1Lp
9ui7/ovMMpBN4iuz+Z909r7qzCC7WKgTfDDRjPXPmHTHD+TekgA7dWDsG3ky1zB0AghfpjkquYwd
XOCgg5wh0EAvcADuHWBOrXSf5mYOV7f5m/sWrGWP1nuLFa9PlVrvhefvEYK64hlN32aHItRTosUF
h7UUq028SsItPvBX3yGv4K/+oxAUe489onUKtTkHZDdtUzjk0gLVnBv0iVUXImUfHyUHElXI9BUi
P6g9dJpFzOR/1o2EIKtOLWzmIUSFU1jlGErTWp7TVZ2Khs6QKQB/aJQ61UPXRqqhNuoWFMqKKRJm
oKzuyh14lFErIXo1FE1uXUQL0mgSx2dl4A3plyP8m2DbeS7ovZlbNE7mVhbmNqz+3qkWFyIyQgLa
5qDNHmqy1r1nYDf7xvtvyPtoynKNtMT2P7kVzyPvPhjuc8bYycX8Bna/fvGkDxa5PGrR/DGavSEN
pMIjJuPFE89gwC5+5740m7PHuwA7wVomzLIEEuCDmZ1fdCTX1KuPoKX+aqgMqF2zU1EuiCvzai8x
aiWRHSYercMa6dR5cXybpA46QyRCFKjbUALWVQPovOmviAE5NJ0/hoUQMVmA2OmqVkhjerA2qfnP
sh5iDlmaEPAGThfMUAArnQW0s1Otl6VL96Sib/mCaaLFo4hNRncyd9dhW2/ZACP5hvjpZmHnol3f
aFEVYecSAJzjgM1KCD4P02I7KLokWSNfad9BhO4+pMMAWB2a3uXgPa8jXunSNQDT0cTqPiYzYI8i
rwPiFefKByqKcmF3m0SHVD5G0gq4bmwrCThbo8GTfRs42vlRIABixxF36bkXteBHQDr5boBHWNxh
6MWe8yX7qRROPUkkpIRYf7O6stqNWLwqsNY4omOFTqeFACYHe0tMTLGRKp54ebGb/zFivUYqRkjK
MthKoGlYShoPqj+02KjrQcAVEGxgDmvGxalfijryV7OvJS12cgLrkDdgzPs06LIU3dJDeGzmIoaQ
RT+4fKjqxGQOm63s64aGMyoAK3xqUCKDNr/a76EzHXu69+V/PhNbAKZMxMy495w0T2XO3xjZLjIj
b6SCur1FgFTiDS6yotrqoSl598TYYCxpZNh4mKw7ykSgzILNmjkq3tRY8O6kDbzFwemk2++G2RRv
cQEQbYCNBy1j0EMoc2pTdIF4JT7lOt/FvD7LHprdxs9vDGLQAH6BSwupSNjX5tVdij4aCl5GPcnO
PNd+Mj7idPqmmTTcN26sABdOngwKPdSQWSOFFF+4tR1QHWywypzNec4J+bNlznnkq7mxInUTsmwe
FMHDP50bJ/FnrLseW/UCaOdRq8zv3LjnHk6XcNQQ5TiZnKMUmrekQevbCVD0yG+ELeiagRfqPZVQ
g5Pfb3/QX72pxp1woclXJ7CXs16gwcIM/+ls9gCACwgAsBRINLQN+nm6ZmmugPQBzlhT9+YDvIJW
NQBPf1UdNFVDkeLJtA6YiWncO6s8VsN2x2t3c33xVwBsWJkbWn8+lnCT3Nyl3MkNAmHcOx/xTfkk
7m3X76d2O2bQ5NclgFhkK5RrfqyH5dgbfsTBfujL6mVFB+ySKe7abQsF6w4VlrDKqXknHJ+ozeZo
XhBM2LI0yWCljphSkZxMnLoMOoK82lOa3qpSPVcPMUon+7OB5wJKSoBUykYejAdB1Tc/bIZzxZvk
3RNAZcgKPrITow0yFzDuBEd5h9VGtBkC5sGMK2ALaRYPklWCjqs7VnN72CBf7ocUCelu8U5r81UU
zrHzISFVUDRaXp1myw8oisCASrZvWHNzCvXWPkLmcHojv78m5yWFfLQqMbtuz+sGEcxU7Io2u2lE
gwDSKAJK2B8GTANQuf87rlWcVfquaLmj3K9iDYXVYVzGy+rkCWqpCbh4lOhp+clxIxpRQpelzhKx
DwE1Ihp6rFIfc6xTLckKF0/xJEy+W0x10Ug8cWX5GN301Xo8GWBMycHA9dv66eYeAeE1/+oKlw9d
KsAI1bzVsBfJufqCSGLvF/6z26aAyAZMNz4i9AzEZ0u97obWCe24HaAoePb86pctqBhM2Y+sK8aA
5wwqKThpJDbxpSLF8dq3Gq+oCT2neJlN9g9+qGhLxxP+KZxqTbtvcTlSF6C3qu7DVM7AD+yr4osO
67mwce/43x37FjPBB8idEFjcbRFZCNXkcery49J7h1Tlz8DbP7IiS6Qz7i0ug3bkZ0YqSFSazzlb
a3BlS+K2445j9x0qh/NsSXpfGvpOrDpWTTuAYEtfWZWGeH4QHu1AGQA3GjZ7heMjMidl0Hhy+wmF
wN7JtylBuOaZm+HSAMXH/YD4ZzJnB0aISes79ZB933kQ9wOUQo3ZFRRqIKbJC8GZDHXcAVL1O6SG
P8BfHaAR6G5Bn5xWL38pZJ5gaotoTaEXh1IphRY/G4HVVx701AvEz00LfaYq4LADB0Yp8AzCpBvk
/aCgi7WnGcFhYPmhpMD+aBDhlb+3wLghjN21LfyVAGxXRuewLFWI+ayIW2KqaB0hZLRIOMOpUEFa
0I3Hfu1+8Pfvy1Jeeo1JEpquqHEWRAV2EwKBcNNth/QfZCpDMK6egMHtZ9A0rBjwXkEXA6g79+mB
TwtDB+M9e/mYQAF4LCFnTXPT4ZlZjzjhwfPL//DyyMiDWgKbKhTAq5HHNC/gasJoYEoYhGzbPGNc
dwNgz9GEgusacc9nFfnE27dyPOWc4qRurq7HY+Txx80g/mANAZQ95XoByXkYJf0uH3mGm0G6Y4rl
TcwiJSVzd00/7eTSlAcKkbiGVXTGqXBXDJo4346gPUq8A7ApNtE85p/psgL04HY/OvbFrcojIG0V
IJrjCIjvE+sXdLylHjk0y4Qa1ZToSsnLtDZvGSlOA/XvmPViWpI71DF37WDMoTU2FvtYhLQ3A0O+
nHuHlexngH1kcue9LkEYKayst8hY1LrmGHXMhej+IBRH69U2cGk020kZjikLiqLQ76arqMxNlgt4
bv61rDMQ0Qyia0yddMHeB+BGYEjl2yb8cwNcgSI0qWnrQ59l4DNxgOsaMVIpC9waxWgiEIx23A6R
A8GBk64In6yci+w9gMhYdx2IOcW8hmUycNpiFgHcOlj3B0LGWPbp1zq2/21qDclgTinL3kokyHRz
/ZRCETVj+2o3YU7Asf/hNh6eWOZ+DKTH/QUIDj9UAGtONDYoeDAAwMCyLCQm2iSF7dbAnfPD6o94
atoyoZtJFm0hp7BbWPniTlegJeuGtbgsHd1o8mgWV21xXYcuIXQD5dL8l2PzWWGqMyDOY535Hxtz
n2SvY9+MB+tNczBkTQLJAT6TssEi8h9JjLMjE/BfKAoNCNmxKV/nAS8QTSEZE9MzFlKHE6N44tIn
qYqDNGBmMYVN9bLrOvm9aLnX0Du7jkFIzPhuTI5VAo9OA9sySQ/Pnssx7+rS/Sxc5+ZDPdbl3m0t
8TT3jtllUi+xhtWhIOCMZoy1pMk/IMD67WyH6A5VuiBHt8B3VQNGD5KOAirT0eD00wKy2coK6D/z
h6N3hL8GuNGWKtQQkf239fTJdasTqRGhSVa4pYDdwj+FsaiuDkjjuqD1PXYlS3qBpaSQ2wcgOQ55
L19WjSK4iSxqmLkIikGtn+B6HUZ+ZjXkJhy2ZQNR+dRNrwVMLbAClQG+yaHqLJRh5dtaQnCoFDp9
TPyhI+fQt92lKKE2GZFmipmqvzhWX4FtHehYQii9bA/jJMxOCE/1SjiB+IDeqhfHquaRRJ8weoDL
Xf+9bmekpFuIS6aC9olL5RFGoKcxbV9r6/iJ7iBSf/if1umltXznODLukGnPDHkTC4MwF/QsdDwS
K2wHTJSFd2zpCF8VO5d+jS4NAml/4In2PDcxDwlr3j3DdffuteSLUv4NxwmENeOXtusPzYDf5W17
dIh4iJX5rpYtPDmKWTSO2QTVOfWDgSK1qhNfHYBiIMk/BNebp/3vPEE7kRHgW7MLCMAO+WmoO2j1
O3JKbX8au3af+yVGt+zvlJYxo83ByfP/1gyg7FpeViK20Jrx3kGHXDbeB8bSWLflPw/8s3A2uESa
kNXOS1XIb3eqMe2vAsKP+gS1KlgNdUSD6WKqIB8u3iGDzxksWf1BJrhHpLee+9RAadIlc89jaeht
E/mBWYDFBomSE+n/9QjtW5X62zaQIWvwZvA3QXibodNdRnZ1qYLaIvu0DgxGcwlFSqGw4lV2Fwv2
rSg55EQ9+8/jgO861qG3wOgANgCywAJZtpUJOfcPHusxJa/PnU1jMgDwyYrmdyJ5yHxoCmaBIbxG
d+ml0L7NRZLDohtSp0QvoMc6EA25Zi6y6WGnwvQnIkNwLELkVsC9IRga2AmaRVgVddqcTY9hAUcm
wA4G011ZwIidwVMF5oUdUo5Vmp7x/tQF2h4Urh8ywTxVj/DHVy8AV4EvTS+040e2TBfFyKWtITzO
nZus3LgT7AiY8GgxxYbIm51Cw/OrUdN5bOw3B+vDAGNBSMvjgSHqm+DsTPUtX8BgTKZ9SWnxARcp
dhZ2AoYU8H0TPGvGZQmn7vfQQK3hIAy5e3CLxEGeLoV8z4PDaRhkqGrPhDgWrwbG6UHYi0CWiTHO
Oyu6J2bFCxNL1I5NAcoBIK3S+m3OU6SNS1OjgYTnZRD8stouXi0YU006sJOYyLWE7TirYgPjWJtB
v1WqjyknScbsWba4q3Ouu7Cq6h4mlG6/eAYyxgnCpGFGweAp+nC9o6w/pYDbYOOcg2bId43LKDK0
uy8xsETRLPEaSF+sh1umkW5nBziUi22vphROT3jt8VPg4JKljH0KHLsGc+hk8x5ihZCIPmpFBTez
w6OxUjyAs+OMpPr/Ol99YqRooEcYf8mK3mCuYO+GXqlch4dn2WwhzFURsJMQ8kq4pmvI+ZxRJdJU
PwBhw46nqMIde1EDuuXZF7eKI7NVOPPeI/Uxp74FWLgkJPdxDfk3+qx9aeufrabYBNkRTLSQDTw6
ryX7H2dn0ts40kXZX0SAc5BbzZIlS5ZlW/aG8JSc5+D46/vw6021upwGapNAZSU0UGTEi/fuPTe+
MzUmaGW9IeuDZ8XGryQprASy81msaPMRC++00wk6Af01ilt1bjg5lgidmzkJtqMKjNWl/xnkxjoz
q5OudGtbZmsO1c+VL+9yBzVcHBlPamki8c/TRW/L2SjEc8umBAxzp+bJksJmA5v2kZ7PtizyI3Ok
tVf6F0yreGkLhpkIZ4Y8xnI8OKesjbaljoYtiOODmXrWzK2pGz0fhdVoYaOxtEPu25Sr7c5F6qEg
uGbGREBXWz13olwPnrZUa/2ci+GlbMqPKBn2aq1Wy7RtDy7WsT4y9KUmzWvlZEvcoyADwoH6NvC2
uqtdEND105f6StX0OZJikxrU0kDP1oNrxysjSPAjy7pZIScPsOKir7VbTA11zB/taCAlV4Bk0KhE
6ejKFzQXIaZyuBbIMexQe/AUG898jOponIwJKufWjFtNGl+ypLdk6dx44/RMWMHwWpLyZ2Xsz6ru
fQ6th+HAYNss7RS1pYjaXaX5R8WKphCg8iGd7HENvkqdUQD7EN6WwsrXZqXu7ABFhqNpFzWDUjDl
KHMgarv8vWIoOsuH7k4Nc3wmZnqHh/9Ft2zG2TJZQ5rpZoVD76nzVmVixgvqyy+D1QZ5hB/T1O3G
JX44YxvlfbzNpIaJ32valxDGOPiE6aE0iNWIB2MzMMlzW6oLuyg24TBU89FlfOVopKXr5qpxgmNk
i8VYu09iMM6tU3aYIc3P1B6qqQN7V0qGhXV1LUfnOahadTZU7iywm5fYwBklJcJAqB2J5S3BGpwY
bc+zskByImEs1v5bpwzYMYziheh5uo6Jzysn22DgjFJSytLXcZ/KKPi2FAS/FRu2zTEuLo0LdccJ
ouiLrpTnnrC2ZQbKQzWgrWR9Pc9GCiBdDq+2qq5jnyUlxZQJNVNeIKZaeMLtl6Ly1kpn9o+Rkl74
92eBTyy3gmUbYiJgaXOL0adC7q5JY++akUEcyvatMIrD/8z+mtbexUr/ETXKbvARvubZh+IKZVE3
xjn3ex7YZAF+S84R5y5wI5monM1t3dmcZEK0FNJ6LyPMD3U/fOdljv7CYH+t3PBiNB7trcB/Qvt7
9BrrjzFaH4TFPUEbeY2RJSUUp1qDGI5TeRGx0Ifde1ExWFElZ4+kilb2xPLH0goDJTnVjIUKPXrU
4vHDK/R9GuPo1VMCVvRXjmYfjqLsdd2Z6yJ6IQ9n1TrJe0one3KUP9cqtJUxE08RZ5ART78zjtRf
HQbMvjxbZr0Tbn9S0FGXLVxvMaDxJrdZDCu9VzpagMBR1BTOQVWIJ03RAeWHqyGxDqlhfyZt82JY
nb0YDONNQdei0KVlWy7ufZwsdTdea6tZ1D2Gr0FBvmKpEgtKRxOIflYQy6U/LY89b96JdOMnkw4w
ShHd1NWjaXDOyHJ9V4YJA6lE/wiFwPgaGOaiTfAvxDXKcxoGTHxQ5PsYrzLOsqGJphLV+6yMS3rn
ygM2n6WO3AUJ+64py2whRYdxU1pHdbBnKEqvXVXj7+VMJXN5pVF+dfvgbtAzwKg2O4JhNwv4gHhn
66Md3pO3dbKITjFxwUQj4kSk4kpvHXJl3Fj4FTGl3km1Q7sBtCRCqkGrXvavlhwubRQ82EWwjFx9
25Ttp5u1xyojI3fEQFzYm8SgjrBFqa76iDFQEW2Fkr8Wo3ZOCvO71rUL3Zp3FyVXb9F5QzvwUSle
xRnG0xHB4LPjlPYtQ2ef0lBlvFWehF/cBdAKXLXfKnoYz5yMKaKt0OT3awU7F0bdiv2ycbhsATLL
RmObtGrktTGUqNrxkMd3KB3hdaxzOggAMpIZSriYFdx74tas5rpD4k+CiQsU0Z7KblWzQ8jaPpYi
36eQJZYMYBpMHiWYmdLl1CzlcUzMnWqVL0OAAAY5A6LweBuPAdgY41UvOIRqkvUxC1+ihLNHEMlX
2tyv+jBSqmdPqqEdM08cW0v7KJCsa7QBl3WRrqXoGZIFD4bL6c1H3t0Hzq7NxidEQn/aIV/UKEOk
73youdg3frPNMxqZnbptRnwqUgXVrnBfiIw8i8xmUy8gicxEGjPMy5x7ETQXw0sOvRqeVb95ZkS+
MkL1PWuyVQLgZim98TNW443dcPqxIgAZlhYe3ShbqlI+ikJZuXkH4KD+1gRm9MAVcOer9I/GZhpY
tDq00sRTKDZjYz0lgESsTsx1Tdl4rbnDSrLiWV6oUf5u09ZKNfqAzD9eZQkma9CyFrSf9SQAYUly
jLHpEq/TZB+BnkMrifK30pBYh8KSZaBKaYcX41feqxcFR5jkM24YW0ySIuuYNsGw0HEPq5FI7sfI
ucgmfg4DB++JX56Vho5XRBnhy/JcJagU3eLLNoxjDBYkRtDAnTWuxza/Q5IMaEgwk0P1YgaxD6sn
2lpJ0M7LMo4XahNs3SjoeWhLf9fXObONpnlqTOvFTuliRZT4jepiwxZ+zJwn/qI2X9slm55edhc3
rEkjr9UrVa7BLZbM+WdzjDKcy3s0FZXPDd4EKJa9mtaKwH88s7OQwi3aVZ5YBrmJ0DxQEPdbD02Q
fiQV0hn6iGfF87E0Gsiu/NKnd1BKeqx9NCcqotwZaDl3oH9AMkVU0ArH1GVcteuG/kqulag0AyS7
I/PurmwuSFDvhIKATKbesxrgKKaLbvUOEho6t7EXJwsqeVrRKZoxeywEkhbsWHWPoL/vVwPNfKha
xhYBy2OHoSzswHpEY7a3Df1J7RAaNU791Va4e/riqFndVcvkk4nzS1RizjD0mFvqq2iGTWCr68TX
MINoV4XIQz3Jj7bWH6LMxAuVfHZjHOzTLva52ZXnRm9w+XZ48MZHoRSbJGl0rhgCWDwq39IUzCTk
pWfCVkTwsgWHSTt99VxEnmWQvsWI8meFcK51qu8yFjvOAPzEZvpihqj/HJ9l19GMJ8SF+8gkuMTs
SkadiR+uK9B7BvY4py3Sfe+KaukgcQXKsBjU4FCQ8TJ3BOdELSz3eNnWUY5Us3PFk+r0p05xX0Rn
vzldGa66sN3ajLDMuFgXVnRlLshGkRZExeQnw4m/hM+vO1YYTN1s3+guLQfsATIqQLxkVPCBBgwo
KTokL+naTpOL6Ee8xKYxG5JhKwftQ3b+vREy2qtzU/IA8jjodJnbyjsjmtiAwdi0iEq6LrsjiwYd
pT2q89ikh5DAERVj8dka6tZxh0Xaac9jJQ+2TQVvpumIyMD9clxI8Dn2PNUuCOWNHl0rOen9JC1y
qUV17TtrtY02Zt2k/jqqMjlDSUcpHa7B8GIIGi64p/jXnKo4ZVzdZHgbpiGikT6RLR3OhVKuQ6bo
qYZhfODRQOBIhdOo6OJNFLj69L5VzVMfoEvi3lUaZ8fZecnlWmWjD5hEwQgVOJPYQxTHHsvVzGMW
MI/poMSBcQJb9EQx99wZ6oeqTKe21iSsJoqe4xT1QzuwJEePuMSPLdSjQ90AfOgTTvC0j3q6wvbB
NLNvx0rfSxOwgg5tth/tM0W5s3SG/Fh2CKQUe1i4Fl7yVmofODKPoaQAb4sStk/v8v8jBvdVd98T
40qHAaVtYiEeLZ2PvvRQokQWB/eop2nnvHlmts05txdKeLR6997vnVVSqB+uDB/USV3cOYtinCbX
QkNCVuqPqUiWo+ncjSi8FVaNMVMPdMA2utm/o0raqEO0bwP3zY4dpC/tQ55EKIrKXC6aqDuaJjSC
ehrsMj7AUxJuFJwzjJiPg+6jCrPqc0wrGeuwvy+l/5SOtX6fxpMms1erQziW90qUVSuXuZ+DRfA4
aPYDVTb7ISttFjNgS1Sdg5aH0WHwXjEs5ttWL9uZRq3wVBbi2PspQ+aiuU9x/bFqjM8yCMVCM9HN
xoX4k5hoH5X+yw2GVZqKS5aHLHhtt3dY++so6Ba1Ri/VITmVYePcy0EpaHR5qYnKDsU7+vt1VRQL
T4ZLJ4XcQboUAxOq7EiHfjXtN56+8EFOuJaylRp2erog+yQ298J6xdMP7CQ3cB9E61rPIPTXb5Y/
nowk2fhDeD+k4kArcBWkX2qRMR3tTzwNj1XQrrQ8enAZQ6eGv9Nsf9t2eP1GjkqcJIw9lqX7njHE
QgE+uGLKeTG75GLQ3XJC5T3WXeZqtnka/eFsSyzLTeJEhzpkXtrE2ILR25WecZbJCFGtVYo5+fHv
kSObhzTml2sNGuiW1j04OQ03U1TFY5WY0WrogNsk1V1npuschzjLxXCnkK40a2uKAK+dVzZeJSiq
DqI4U0fI5ug7OZjeclQRTzX9OPcNXCC4Rc+Bmpxbzz3nlpgnUNayKv9WmTrMKuI4ujaEpQhWsBTF
Q4ULuoWjyBIYnBKOtzOCdZ9UhZWTg88k59wEZnBoSbZmAqXvh4pPM+LSJN9xVfflwW/xUvcO4Lak
v3ctnh26njOEsOvG7Q456byBQabUyDqn68qXXWloTCHOjuaBofgDIKG7TOIO5iyWpxg2mXLUSORK
JdroPque5ZjbVIq5E/jQacTImog0RInXkSyfLZsEbcVw8KJax97x1RmaqLOXNiRkdCe+yXooUA+O
pQFek7gSOjwha6XGRAY7CzMNLxQrwu3mHbrhyFUJmLHLta7xYe26XlEK0Q3gXNaVR3bCBzNQ18oY
5igk43PnjvqipmJBp0GamD53QxiHnomnDkJlScuzdFtkUbgSNOeiEBKAVR0uAXs+xirnoUrqUxiI
HBRi98od+TQEcmN29d203/dj81JEzSVlaalq+dx6zCqbYfCXKBMw1ljaiwKga07/hhi1qHY3dsmH
Nm2Ee8gaQ/rLrpswUyj6LbPPnlsL/xMF5tpIXFqd+qdjiCfgoidVQVimDxtyId6MrN6xJK057q6d
PrtI7tBGa9/rsF2K2H6GhPOaTV1APQr3XT21ZOMOGAOcOUYRs8Io7lF+fcGc5L0GBJx1ObxFurcN
q+jqu/l3ooxvpYVB0eK+X9hq9JFMRY1M0fUrlVPNQx85tuM6tIzSaUQZp8vQF3dR0u65rM8KYyZP
E/h4HA3Yx7SohDjvynvDt5713FrhMtr5ZrnKdHU52OOeoSFms2jlovIdQX3FJi28QAtXaTiutMoZ
AH0GNKkdmHT6cky65z7CZF03a0LSTp1l3eWyRybmVDUNDhiINBM6amHM5PpBQUc3r7JxiXThYRDW
ltb0W1egIvH99aTY4AjICL37SJXkUIz2Y2WpTIUEALomOXmmdkla+zAUNp119Vn01Z/R7siqG95Q
lK86S98XTbcJaIx5FnPYIqp2btZfDdyxmse2hoadFlF1VqR/QAcVL3p0up6GhDYVJ40G5pBAP6K3
fRxCf6ngDRwb9TD1jyJRndGjb90uZbZJeI/b8DDgKgXz5YQHgs6R6JSHPhIHuoT5HLbkd+yHx4L6
ilrglQMbj8sxtoGH+uHSjaM9DX8aPnBy+67/ow3mSXMrmA+G+Yj97Sy0lBou29R6uYui7nHEdDJv
YrNHjRY/xEW1LQUiVRAzB8fX0MHaaKEjBvZ8nE9rzB6zvL1HosohY6i2LVJqIHtiZvkhbjBX0WZx
HH+BhACH55ZflaOchlY8uhIscKAx/auwwoxODHIDkFBcXRpDrA0IEqDEVo4+LS9C05ahoEcgfYAJ
QBYM6Ce4DRAjN21CVeGY86hzAZziNUuAQcMkmBsRqEEv9I+O5bkrJcmutMj22DmPPiPCnkBLFIOo
AX2qtUSE6JjRMi6zSM/OIF93AXo0w8OqU/vgRDPHhY2emqiI+2m094JSaVgwO/wYKudY18551DnD
mhKHjhGs7ATKUE6QIQ7dYkSJ2noVKnfNgPtRJSdSaR9HL6QyDQKkl3g0Olh/DPz0k2mXrxoTCTBw
FAcSC0uBKDOMyufKcDlmaAVKYP/kqx6T3zG6Zlb+ljYe7kjmHkG7LUTL18/8d36U98wa3t00YHKo
H8Os41SLgwJuPY4I+RmPnIZFfSpGJHA5w/XcES/a6JqIk5jZD+qnLqAsmmroLmCEOgt4lKu8klhb
Ro5RXhJY9GWzx4656aKN0z+tIMtwmI5k3DwuNnzzuW9DbdVEJn54N/8aSvS5dRwsROejeXd2mu7u
4PwiJXEPTAePlgEZa2SEoNfFPvTTucBIshVmeyc8v2V2RSPFtWxzCdQUU7pxyUb0SEI5aWPIaNU9
V53zUmcBrRcaRAWwkYJ2squQLex6YiOM7kBGCOtfht/cRRpSi+Dclqq98VUVXBQGm4zcnaHYWmAF
77qy/WM6CDJZZiA9dpMnoOgvIeppVwZvJieOBYCA4S6PQ2+m0gqG7Iq0lyUoVrxlr8KejgNKhyEF
yViWCZofv1kUhj3O+spQ7geRfPiquIap0yys0f1IURTiN7+362JpCBw2tNFdhRvbgTzoVXSpg6UZ
kB2f5Wwb6lsbGmsHBpceWNUycQCWRZ57Rx9oWefqFTDU1gI8nGdkDKaY79rWIYqj2XY1PEYLW/cw
UAMonr6VpGkafbJoBsCjgWktwVrRjxIIA+Sb7HMcs0rCXxYwVTj8+WozzJs+2Gkmtbqqk2fbWt+a
j5EbkXlAq1Z21fQZNqmq4arJH2xNOcQp+6yA4GQ3J8JG502Qw6GK0IEm9jmHBSXhNU3A7lIyJMkK
Ceaz2tb0zoMK+IjuLLTI23OvbkNJcFVIA2RmqgqbCU1Ce1DfVEyYc0cfgpni1+FC9YK7EcI2HBxK
tj7am0WUzT0aP0ZOc72pHLC69nM6ZOtSuC+wFb+bQVn1oXzI0/aiSWOHF+oZ4Nl7pHGKi1FsxbHF
OlLiynPZe5B53HuNV6OSqxCIG0cBwDfJzWZeOsNThWSh9ibNV3v0jJ4iwZ+c1aAwEpluu7bYFNj6
0YUwHfPr18BJHxMwImli3NkYzmYFFgdFHe7gMDwWTWHPw9h8EEGy9pxxG8b6BcHThJwSHwRuvAU+
NXKfofutJTtZpq+Nrl8WPmadirwvvTA4tobvRQK+vHbaU5dqEC8ScxOV8UlqTOm1Un/ro/KBULRv
2qv1nOPYJqoMWsAMf0M3fKmq5Ix6ZEuC6NKhb5qNBbuSYgBSyPtzrkcXx9SWTW1L2tbyXpHW2TUw
STuYLfWqJT7WD56sPLinXKXrWzkvOZ3jBfZYFJT9RQuRkNObdI2iRL5Hb3aglNa6ZO5P4ionl4e0
KV8sslqpMBBws4in4lvvXfT+pnt0FGcl7fJjTAzOS8ixW7Ey63HbMctLhmEV5PauM8pFoLtzzqZL
txjyuT3GnIb04V2r2cORACyjyRzkkkjMglm8EbFMfmtXHODWBpxxsT73rUKl4X7lSvuZ9fZVIgSb
11a9gjH7xxTZrnbipe4XOcto/1UEHTZ6jNrMLPcove4SYd6pcfCNXmlfZNFJ1OABC2nNsGhu8Pbk
qFZJZMHPuBuadOFnGh5Sb/J1LjibPasGB6ggw+sWiQ+/bF87P1hmNRL1IF0ypdtA/K0a+MukYGaJ
mNDVZMk34RahMyv/uBkK9zxMHC20nQi0ObknI1L9qu/ffI8pnxzNkzfwqFDXf3K8h8OMgzYNw1WR
OUish2xGTNlJmQ7FijvpZfJkgT3gJc7jo4Z5YuZLjou+XlEKOP4fAWIQyaJOxBx8jzF58KiODcd5
tDpSgiz1C9faTBrFPqUPmbEi6ahCLHpAQRHNUTRRriudgiujABuNjd1t1m47HMIgXAOAEDM1tE++
wgnKHku2M+5+ZbQ2yO0fuii9poOPRx7//Ly2rVUxeLswVqMF/0EXtineg0ly72WT1MKCJBY22Zqt
MWY973U2f7Izc2UzsJ4XUO98r9pZXrPslGhJzOp29HBEG3Sl+9x+bzz/Lh6bdkXs4Z2pILfR4Hpx
+H/uK9B0MRCIhCRm9HDpnVZ671HphrMa5Zrfmqde9mxrJlrOQH1q+uY18/UVqmTkmQIhkYY8A8vv
O1WjXClewO9SbOzaDFdaXL0pXbzoDKj3ODAXDJIRkjKJre12WQ/FdQgb+N22dskl9XRj/Iky4xt2
yyMjcGCWjlbSycD1HwvmppBGNqmtg0DuLnoU7XTPeinCCsdCynIOE2Tnjj1yDidIVlGEzJZRqj63
YshVngs8wziMorh4noowRrdx7TI8m9F122aBf0kcd6sb4jykPIVJHp8S6T/2TU8YDJZUkSoXX8Dx
T2MqVEYOkf+ot5hQw2Bkstd/gqlSODVm5ZyZNtqBoFjFtf42Gaob154mu93S9IpPNMCEFcCxLWv3
pYYz0qvNBE7uNglWD8iXzLCogmm3oD/J1ePoVq91gu7KU9W3NOWgIHsaxYl2Kgp3U3iSTomtfVeu
zdhy4FJEVHP4wj4q03yB1Q5GuPasue1UV6bS9H8tvGx1Gj/TnLBZYPrHpMQuSOwOPpgyfYyRkTCl
QoLLcVxlCrEMc4ZswgnxokZFu9BALa5c7nW744PjG2TOi1qaOcXCYd+e101g7AYZXtBaPAdmvacl
wvnaHk50dO4pBHzcsuV9jfwZcY/1HkcQH6sWGrin7uva/TRp7m3SEraJqvd0men7I/7vefIqmI1J
twhaNtfcNt8jv6RnFuKJVwZkyGMAmMZ1kfLSaQ01sHW1ezCESOCQ2S9uK4GY2OqVVX/hZvVnWg/2
Ui3oQkdMEoCZnEE2EkOucdhCATvBJoMvQL/IfxRkD5XS7WVvOp+tZb8GNrN+u8c5U1UKyD2NUnOk
Si2vmerfUy8y3+/MhzihQO686DGt3f/JTK6OToiv8IfNhKKJvO51sBFpMn0gAASCb1uugDg/d035
lJXWXQdLX1f791od0V9QuyEW/JQWn6ZQzH2aphjM6rNsw4/WRLcDdVMCEOIwlegN2nLa/UEQ7xIt
pWiSwa5qJ+UT9gM2aA7tKo2t6DQM8WeFC/zvCT4/JKCpU/LzP+JvnBKrZIfcdGPzbFh/MP7PajZ1
b3z+++v/kNyj3iSsRTJSG2N6otsWz37XPpdY4//+0j9lJ6nTd/rHZ8eZn8R0aJQ11oS1uUxW/gHp
04656gaN+S9RUD9doClX6x9vUqah03kW6cH6yCHTybQ7Q5igM4GFcqr6+zf5IaNLvUlRaooRJO8Y
YjMKv0h/xQdTRckvQWM/RHirN9FJQVK3o+RGW6NgWFvU21GELkBfJSSPgGlBff/LG2k/ZEGpUwDe
P64UpzVjUAl9XdtP/v24qGf1t3tfvypPw4r4lY0mF//tat2kKAXBYILQgd9RspELk8QPNg7vl5Q7
7aff+zY2CdlXCVpJWTtvyD7xVhDPuJr6sVqyoJpCVGGt7VWxBmgqfrty//4bEar0/165uDIkUylC
X+QKx8Maqfp0P9OYnnPiS6/jDjuSu2ZJm2OsuPz9Kmr//mRa7s2TLwO3qfzOCTbZdeKHbFPekOPs
k1kt+7k2zxcK6IVfVpmf3utmFTC6gp3d7z16MUc7eIeM9fcv8dOFu1kBGvZOr0q5cF4BkMs7qc7J
Au1fKS81OAj94e/v8tOnv1kCnNaP1bonI9qy7J0GfHYEUP/3l/7pC0xv+Y9npgFFCHghR9dnO6e8
yl8z+sG+dep9+Vo5VzRpv/wCPyyWlnuzDuDEDy1E5t46fu6W/zc2N6SO3KsrKvs1CrK/f6H/JYz+
/zlgCGL+32+ExZX93W+Ayo45As0g+LCC/sPLhmLllJY+b8f0XYZFhwKHjlCeUvUZdWShNesXNPTR
gNkRWNbWZn4qwUGDr1vGZhTjT2aEnyTd1QTtwTBZXbaJ9j4BeR/gpE4FO4Blo0NeihgPojWNMlv7
5Wf66eqJmxs40ofM0ydUrrmW2+YtWMW4qGbw9v8XuE6D/O9X7983Akvc3M9Vnpm25uFPrXP7nBbM
ZHJx0QZn9feX/+lGvlk5TbU3cc6ytmmlRoiW3Adh/ktS609XyL1ZN1ObzkwtiQdFYWjvsJvu8gOC
jDluge4YLH+LMvxhl7Gcm7US5kCijSXLlvfULJ1dvUYlCX8PkszcmTElxPS7/vvV+ukrOTcrZB9H
FeHgWAs5HztroifXziLeV8/qAp/6r8mWP36jm3urSgE49QNvEz4DyUhmwTxcAv6ZS+d/MZDKwvvl
2fzh53du7i4v6RklRVMUKHEJs77n+Xf/8yPi3KySyAdEzADN38CSIKFlhcWOYI4lGrplusCqLX7Z
oX/6FjdLpqXFStLSSd4Ia+OVmzq9/v3n1vWfXvlmiRyYyExIGZKmMuNhQiGK3mEmHJR0Jvz2ACtg
k5Pw0htk3UCiC8dkXZbexhPg+mv80wBl7tG9Z3Tg4GZ2JT33kFFYs07zeBXrzbqNh4UXV2jFiPQJ
g7Whev1+SE2UYFn03qD6Jb1orSScONUxPIGyzmZVk3y2rscYNCVdB7IhsnPnoHX4L0JzWPpjdR8Z
1boTw6Ks4PmPzJdmhoKiuiNWRHPKl7Fu3gUka13r75oMM1qI9p5R6ziP4nitKGJvOe05jkPcN8md
amYPzFNWij91cye9cUXPvqqvCkrCwjGBc4urZsCzdSNOhEHXwqeL+wdHYUxb+vKhSJvXvjQYOvge
gErBdRkquiZSN+Hmx6c454TWRgZgRompAnwd8jjSvOf4NOGMC2yLtL8fK6c5mah4ddW4KH1xIBpo
iQt8GRQNdA7VfTNdNLNmDqR2SD7/11BCl+Tr/lxBAR2p+YUz6EqdzArmsGcwBpus4gMbEf6ZSlc/
wxbym+5aeGz8MVtYekyvz/xs0xoFjYRbXwXhYjBHZG6mRkgjshvsJMdW6jDce9yp0jji1btDCXjX
kRBXluLYgYlvodYacbYs0grbXXiXSPfVsttXRXov2tC8160CzyCizZzEklI8VI+12z5k9fhWxeIQ
+uXGqNo7trR9PaZPHrJ4KSOeH6eOl5XDyLVJ86slxX1jYrCDR4r/KDuBzkRbGX+LovzTkog+4BPU
idVAJfgW2xONxPI+/QpzmdTwrQ/wkWQFLTsI/GscRTFuCCYnedoXi7FvlvXYTezA5tWynGgR5OrK
TMcnNwm/gPcxYKfrFEYPCf5R7JLntHSeOqXc0v/xwCxKXDgkiXSqoNs2Ng7I/Qjlf6jQRkDhNI8g
5e6VQDmmCq2MDqT6DsP7NXJIfyJmJUL9MaLt9U1lpVvpWdP8a2T0OMQt/pwNBKmtrB6dHYe/yb6X
v+al3ARBvhMJIccoM4j4CVp3o8f5f6xgnZuyRg9o+qHsDDYq6Q78aMohQEPw37Z952ZflkE+Us8Q
AuzZ2tE25SEHmRI54W8b2bSA/UtN5tzszbHtyngkNmQDj+OsPk/p4OGcGcrJWAK2/897s7jZm43U
JX2sLINNZS7ZZVbe1t9LMdPW3QJHzoOyMF7/vlb/sFKLm51Za9Te6UK+kD4FgLZ7FCXLv7+y/lMJ
drON5ZLOa6S20SZLabznkdwj7omALNZLDfv7zOyNS577J9MVzAKY3ehtie8VbnCRP+qlXLeetqEj
tlBzRlpefh7G6HkAQelnnCfNGrU/TKNvs0OTDd99//eP/dMFudkU1TLUKxt0zUZtzlX+kvdf/+11
b7ZEDTllkpdtsNF0GKaZi8jJ/6Xp8dNHvnmiQIsmCM8lL93O++Q7oWn+98/80y948zT5tk5rrssx
2vTakdDBhzSy9nk+/vI0/fTyNw9TQVEQlm4ToFaLDkWlbQul3ehO8cth84cGhGXfPESFHdqGKbEq
J4hot+YyfFDmCbMLNHqw/Z7lutsYW/0NluUvBdWP73jzNI16VAaVk0ZkkNvYbmbW0Vvb82ilzLON
9iCtFdGlazOd5Zv/9APZNwWv37Df1Vbgb6YZvJEwp2vXThAs/v7qP5Xt9k2ZmwmA+j1NnA1P7Cq8
i5f2tr7aMxgda38x/rICTS/2L0uqfbNMJIiqMT4C2Gylu1AyHLcdHjj7aAIh+fv3+OE+s28e6VrV
+kKMpKEUmT/vkfmXwVMSf/z9xaeb6d8+/s1zrThe4pqmF25Ivjtg6l1lgQGuRphf/oBYyk/cN4CM
WBW689/fUJuevn97R52//0enw9WZG9QafQFO5wqC2WCv99FzHftPKPaexx6KmAI1eFVB6+lRD2ML
+e2tp/vq3976ZkFIDMWk6JI+enZYnkmqb4dUuwMR99pkCietogLRhUAwMe3r2FTasjOjDUd+/i0I
kIVZYqwu8K963UnW2i/LnzY9Xf/2qW7WkSzONCULap/b1D/Dxb1OEe3yAy/tKjy1u2bBUXqb8OQZ
vz3nP9xR1nQz/OMnSGQB6TcdFVpA4jruV1TvC3cuDtq83lPTcab97ZRu/XDJrZslxSqjtMtUCC2a
lbzWefya98m8qAts9vKKtPbRyI2FMxjbJjQeq/D/cHYey3ErS5h+IkTAFNy2G+3IpjcStUGIMvDe
4+nnA2cWPLhEY0IbLRjnAI0yWVmZv0G0TKn29IlfIo32MOqc3z09xc6qsKCdKA+DyMmZIzSYWsva
66gvwDNBbwIPrD9jaR8oPGCzowXhpqo0C8QMiIAkNU6NVv/SG/m58ePnyYU0CXyyWgsJV6WCwgfq
G9mZsYRL3SXyD00Nj8QOFDAiW8BQED9zqUeqJzj7InmfmkeNK65rxT9LeJrgZrYz8+pNE7IJA1s6
K1Z7A0h5JUguhTExizAItRtxiofNEUmVU/KQbKNt+oql+gZyvqOu7Y2FbfkxgZ/WhECTtOPK6x+B
lGd/0ORj1clluG31koY0/bXtUKAVmFT7ila5QHDMKId/XZCzSG0iuTP0NBgpc1GQ0IrmvkB8U4uM
exflCy+0HkwdynfW0dP94+vtzu69wzDa+OHGv23VX2nxLGQi+myk3RQ8oKaTTSZVd1tUwTezsneX
w97SlpsF8TCm4xmj5XikN3KQB7LuKkASS2wuP/7jMPgiiOizOJ7AYUacpI+OVVkOOLsVV4FlHQOK
Eeiv3uEM8q3woNY1GjKyqnRNK/WX33iTMUOFjngs4bbgqo+T/W6MCXYvi0fdrVAKNtIbDE7qHY5T
tyrFib1ojLtSgI2hsRygeTC+BHBAqOk/BG7y29XQFg9azj7NptE6ImCg++F+lNw99ngpgBlshNCT
t5U4R0xaG0F9+d7eFZCr/ND/UXUVElgDhQW7eZAn41paytWov+hSeUo96zmorHMAtirL3be2rr+Z
+qg5vai+ZbF0o2g2FotQT2INxa9ADn71nb2yQRbOeTGbwAzDBGopsXe0c0j03yJAUr7K9dJ+vTyD
S20YMZvBPDO0wcir8Gi9tHvqOUd/izLCDsNquPwOAo77tfLfwloU6n/Df4QafAlImJuNXl9LSOkX
JvZq3LdXvmThQBOzY9bN+yYddGs60JS95oT76EAFsOtgQ4J9xzWCajB6Ovv0RjRA167itYbgwv4V
s5M08QxJshrTO3b4HQzpmwaqYeWbpkd8sb+02ZFp4OXVahHtcXHAgmifHJp9v9O39aFaCfMLv12b
HZSQiKus1bn6+zqGaxXClGuNX2Xht+uz+U4D1LRLTfawgmt3fWFpEMtBBpt4NWALWkEwd6vxEKIg
qPrWyoAtrDF9tgYK1zRAhMH70PxrWUKcD+7bIEkrOdPS02cT3Wnwj9F5CI+uh78nQBsB/dJOm5UV
PE3qF5MtZpOdtmguqaVOM04JtFMADw19QL8DvifQq5H8G9ckVQD8GYJxip3LS2xhAYjZApDT3ldH
mQATyvobcu1nI1mrWWkL4yVmF63YEkNs2gmzkeCtjunQaI3PhtXfIiWJLd4A4WP4NtZAmHqBmK1P
SHcyJEmNIn6wevmOzfxzTPK3MI5vusi8TvvyIKvBvoVHIeGQGanlUeguqomIJsAsomSIyOh1qliU
IjkrIALhz4xfXuQhWash46Wq8sEbEAm5PHhLIWeWQKCh4PYVoJhjYAy/SCeRC6if7ZIKL7xaZwT1
pqXS4fK7lIWcVpuNJu6jKGh51EKGB/BMrSO2zQ3481v3NNz3V0Ag7cPUfzJu27eVNy4kZ9rs89wh
CFMl7fxjt5W38i523FN9BW1n7+3X7uLKwhr5WDufEsCUglRQNe0Eoumd0YkdjHImssgjo8lX7ibU
gXQf1isd+4Xlrk1///S6GDcJuUMjgz1GSVr9W0f/lsRps3NUKnE+AyXvHY0+2g3guTLzz+VpWPrJ
szjqxRL2TzkpsiigX0nVXlFC5/KjF9avNguXaElhn+q2wbEs0mvL77ahD38CXbpaO+f5H2iLl9+z
dJn46NZ/GvbUJsnozakr/2odwPwf7a12kB4+2tf7cCX4L3yNOo+fWJgA5eMlUqptzfJ5wujX5cGA
iZm7LqZ6K8XOpYKVOouZXlSmbqYFBOqULNO0vaciVnJ8dAJr77d+ib0ket2GVe2wuDkIOfwRivYs
FIRmKxxOxQCWvSuwHDPlp5UBXjhs1VlwMJJS8/qcMA6H9pzK43XhpXts2u4NztZUy58Dszj3YK4Q
rlhpuS/EI3UWHZAHz7q8shEGdnFOzHU8ucwtstZYMJAFqb8vf9nC6v+ok39aOZ7ZDUmQsUT9vji1
PnQu30Sg5fLDl9blRyv209OLShYmvoDSof1uXGHPeNQepZvOUR3KnNdr6/IjBnxxsKuz2FDbFkUt
A/nnDskXkOg2/uuimE7Bu0pN7gy8KXcInj26wn+GvBA7Xas6aZWd0SSQnaCo7gscs2gRYv0thbUH
h7t1J6ZkeIaA/iaQgwZqPdJV9ZCDbOv0ZNeoPqLDgnc4kvHbpjaOIZLEV42WogJraTdZl0rQypBa
WRnJpQU4i1IDvdIahS5WA6afO5BKPB0R2rAe3W2RgQVPJesJhXsPCn7eUOIojpffvLRAZjFMN61a
GToRHAfcYKrkLVltWy09eZbuZXpv2PkkeqZZCK3ZlYb7StOCjFV/AgH8ZqILiGk5l4zxGJpQfUhL
wBkj8hFNFDyI5YfLX7h0R1NmgQ2vlLbUMrLaFgOvTf6mXaNKiMHYVr9qb8VRvZbu1ypn0+b9Yql+
VAs/bQhA3KI1S4PR1Kn4pE8WmhS++d0r//VbZoEqsYcGGYkpUDnpWd6OZ2WTbYOD9GPcatvIwS3H
WRm1hcziI3p/+hQNe2sAX5RdMTtrt02OxKyuXxkGsOwguK8xts1jfNslswBgA2S9M5JXU8KPR/Nh
onrIjij648pvmXbBV8M6/cZPv0WX6jQUuu4fc+Qnhy1mdrvsoN0iVJv+5JZ9WAOnLE3ftJQ/vQc8
AOQZwehmFqxmqGIYimy85K2ovq18yRSzvvqSWSzTm6zHw443xGdlPzrlnb9Ptr8ax3ujVuCsfcfS
EfsRsD99iJ3i7Ymab3D0evvUujhiUilIoOch/aCNPwAknFrJ2KtDvjUbzIYNYo0be+lm8OFjjloJ
zTU9Q4TIVwLcQjD46Ct8+kHoHAo1waTiGIzaGVbgI3ZGKyt1aaHO4oweImQU+FyTTNXfuW27r3JY
eJK1knwt/HJ5Fj0aX86RYaK8GCjPyHAOsbwyJEs9lTl4H9hHaeQxGUC3VfZQ+nbc8YXTOAIEPMYd
l1fcwpKWZwEDkhkOcyorwVVhmbu9duvmSOMqLvZ6fXz/by+Z5TKjYvZqkE2rGpkCV7e4ZaMtjUVR
m79cfsP0c7/YN/IsAiit3EgwacOjLivvyHRcRYU0geGDe8m2oHTq3biynJYGbFoHn1aqVUtKJPRp
OeUwYeR3vbr3026vFPZK/rv0KbMQUHaIxmhFFR1RXcCBC2xC7sQdcxNahzod11bX0mumWPrpOyL4
q8JOc9Ztnny3cqg2SPmd9DI8Weh9Qpvf6oV80JWfVuvvW9vetd2LBEhNavH4wy+hNKiYyMHt5flb
GtVZmoEqQSXwmaJpDGUQVf29baFZ6n+X19pjC1FAnkUBLZG8zCxJdGl+0v44RcorWOWVwfz64WKO
8Lc7/LNcE0wCBOGN2yCyGqioFP+9PDZfRxgxh/JXuUjsUVMoUqv+T+R6cLLoV3648nEz/9+NA6zl
v8sAQJgQDTybY62nhQNqmCacR1/I0yizFFroGK12NY7BbRsOFfcq7TouzKesHfFOKA/Qr09C8+xt
XhbDZAbI/y2M91wa94mJ1+IQAYFD/S8WyNb5loIamftbRIq+GTiqwx4j1FCxfsadam88C3KqHcZ7
S2g/ZNsdYLMVxwCiaxVqr7brP6RpTlYR2PtWN3/WWXGfd1gKhCFkWx8plaZJfwNPfzIM+6zi+gu4
5U7KfIE9gYkRSRO+15L10FnoX9o6uqzoVJUbWU4fRzU5xi72JNlwgM18zmzUBwYLo0RNeWtigagY
9kZ+W/2pEx22qpz9ajClc8V4UyV4YCkC1n7acO2WfICTKHRv8IgWW0muXwM//GZ53S+usND68v67
hKeao1hmv4Vb/NijdYGQCU6E8EUncS3Y0yaiqGWAzm9mChBIroVklf3iedaPonaR20fqqhm/91WJ
AYTxjSbnnVfBAa/jdqfW8rsSuKeslXE8ZkFWrfloiXhnemiemd74O0X3qJFrx/PlfRjjt941w1Nl
a89BkLxkLW9FazTf6qG0N014uJF9m6pJtrcLDdl3wz8jOHItJfXPuAqv0qrE5iJsqJ+iIUmPqlo5
lZaW/CwGml0T2pXdkSfbmIMkBggSSJQrD7e+Dn1iTmLgNoOPjyRY87byZOFhe5DK7i43sAKXwuKQ
+0gGULN11Cx8r7AyRRANjIZbf1M9BBcDzIVQXv6lYuerx0gNyDL0zrLxHWGlzRZzi+vO6Nyti4GP
iRGwpim/3CZGkb1QMZ4bMMWjqQxp3caTzGo7Z/AZWt9WnCzzz5Fs4gRvDJPW28HAga4L+2u1DnW8
/aK/hpvowCDliBpIt/NaC+/rrnAGU3o13QFpAzu4D40SgwMuAYdecjsnHBEUzvprUaJuoyWPQ+X9
lur4vgzNbdb8TLGoq/r+O9ZpiCiE3k2lxndtqziDp71rholUSzfuDSlC0EgacV0p33U9+J1GSFkF
SvnuT5jNMNLR7eCBVuzduIkIDn2s36W2/csLyj9hiR66PNDeTxrp0arUleD10Sv/InbNMemGkuad
iZrKsU/0w2CZLy6UWsSHrL2Vhv4JDPTOTNAKQAkxUeHFVUi+VqOM7hp7O9a1V2my5aEO+zSa6FEI
/aWJwrcOX14UQvwtdLe3Lhp2eRZeS7BhGwh1FV7t6PPZ2Gx1yS4Z9TN+5z/L0r8pBtQMkbeRbAH5
3UXobhDDBp869LhRsgh1H706O0GRKLhry+hRzcWLPFRPl8+IhSU9b5LFfumBkhDcTLTnASsTgVBv
qyONgDIId9nLL1mo54h5vywbMQjBQWu6KaOw5/h79xmr5x0W85CMjGrlNQubf940sxUDdccuBuEV
fRvho1vmWtKzcE7Pa/xVENAjLWygANFRoLuLzCl2BMZaQf/rJEbMC/pDaGuarA+05JzeQYUCTZcr
1zF3qGztla2+jXfxQwBBfLcyHVM0/GL9z4v7g5kL1bV4X3zOT+VvjBYcvMz8rbGRDuUBMS5tJX9f
GrdZzqsjYB1UGnifGj1Gu8/PGhFP7VaaBh+Fli++w57G81MqmnXCBT9G16CA22AdZH0v76aPwWI1
31RO/mr+Hf/SMMcj8p4CzcE/XB7AhYVmT5/76b2WLDd1JDV8VkHEqtIrf6z3K49eWAv2bMgUfFAi
umTBsZfBIwnJjUD4mchUF+Urtk/ytvezp6Gv7pMI1wjNf2gg86uVVGOMKr/XhfFoROmbPNbXA5av
Dc6pug0pwE0iREX63qm09CZIxK2FUFiWBLgHjXkJDT/2gIJUkLRMWdkUdXNQ4/YZemC3yUA04lSm
v5SVcZOY9kFS8YJuUMZGzRXoeIYIl9Yjycu14FES6QvC/k5gcpiMlrmykJZGZZbmq7hsCRS/vGPE
e3q7/dOgXuBbqYNp9cPlkV96xSzRNyv0VKPaAJuWPhjGS+P+9cRP3Y5WkofpWv/FWp0T1BIXfx9b
AIMI0LjBUT54KaS/rnWDObmfP0XN2r1cnYbkqxfNuiCyZZS2Czfi6BcFuMHCnwTuUGwd4uwGWYpd
hSktzMkTyP+DkY7YzefyY16RO4rE/92V5bVtsiKweo12nWZJV4ZOIyGmrILW8H2Puefl8VaWfujs
BoEGltVpLUePBBBb6TnmEMIHh1faj+qQ7MPUR+9XeZcr4yc4n1OprdEEFs68OeEtAe3YWgh/HlFC
++Hl5LRj95JZyq3XpS9o160hzj+6PF9NxWwv6yLzRJ5DGqiG5Cqsyt+NZqubIm/4pw3PtayO6Efj
EYdBebaVWut7nAbZoR8H42AO2SnNtfOg1qfWHh8yWTnZSYc9fTxpeyGO43XmKavKX7LefouMDsnu
nsDXDvs6FM7lOVqI39Z0gHwKdMiut5GSUOFGZUnNfuCNlzany49eiKFz5kwqjYMi0n7abh6S8vLO
q9Z4M0uPngULpFzaFJd479hw+xqNt0Bf6WksLtlZjID0hB96n3FKOkir74AkX3v/jyotrRwAC3Fi
TpYRQkamKsoltJrTDYpqQf7DRx03su9wGO2a34mdrqRLU0D4YnXO2TICDUw3CzFlHzvTO3khRsBo
ZzcbiMa3ruHB0kzLpyjx17KOhW03J0vHrp4OQ5eGR/lK8+EOHrNbsa2247Xv+O+U/e30YP+FEES9
eq3FtxDT58TpoIAH2eqAVy2cY+3cERxco3dycW76p1VszjIBF8HEsGqBYigQL333Go3xldlZ2Hrm
LHYMRoCImeYDPW4GPHMUNCeKO1VRVnb2QiVfmLOtjb9xSMeHcmSN2LwTFVsAegc8xLfY5u7Qye5f
9W1+CP8tYzLV/wYSc8Jn2aiAHEsur1j8opu2BhdeGqjZbi9aPBjkpkWTzBu+t0HoaIF/TxVo5Zcv
LaHZlu+NQRgo7HJul/2L7p07cQ4oF6sIPV5eQgttRDFn9iBEST/ZppImDiWqV9kGZc4rdG1vzIfx
b3VqD/nLP06DMcsNLPQ2KLZQu+1sC+bnY5u8rnzEwpViTt4RFTf+NmeY+n17NoxN/eTt2o120K+8
7TDBVVf7hwthZM7j6W1Xbuyc07uzjHPUy3s9A3flZiqCoX1xpw24mKp6vY3j+qa30BmgroFrjyc/
a766lwbsX+BaN6I5a63ycvnzF06cOe2nq0UYKB7pqYdVW/8ojJXFt/StsyBQq7arhnYUHfuiuzOG
9Bii92358lGYxb1mKiuzt/Tz57EgwjpTFwxpikpgnb6q7fbyuCxsHmO27Uc/inHi4tIsexIizZay
MSNcwOBBIu/Xr7xk6dfPAoDet66ZTsUFSc8P7aTaZhdcdi5/wdLDZ9tf4NKCcTBDo5XqwQwRZh8l
8/2fnq1PKcCn7KoPGszncaY7yuFv37pelb9ZiIhzls3kE4ZJWxQcmwEhdZyOxFYgdnz5Ry/gh8Wc
GjLWbS7pJSVi7za5TXYYfeyN7+UmWm0yL/38aTF9GhbR63DSsZc8Dog/ghyjXUzOgP3v5Q9Yevz0
90+P76piDAvynqMKzbDGlSHIcaIK1jKCpcdPC+nT4+0iiQM08fGul8+ShuLALhseL//yBVCmmNM6
zNrVEQPK6PBh1Mvt+6Q53s58rJUtDNxNh1zTuAmv3Me19GnxhbP9m1V4MYqcj0nPmAkf6md/O8lP
xdfha+NoiNyUq0fTQqiYQ8RtSfdkw59OQbjbOMMixXqXV/c1EouXR29hJ+uznVwOckzrp4CCYic3
UmY9l8naXWZBq0XMIeJBZDdSUpbQPjGX2ExAyvzYUk7rwcnmV+tcjaWK1xwWTq1aQpkdpx7laaoV
CrI2mijNDvVV6l5QBVA+cdLb8SbYG3iBrAzd4mun8+nTosZ0acB3hLFrAvFeSs0zMgvPnoKLq1y8
qaZ14+pVhpkXui6uRmcJi4scMxRPFZMy/V0cKtgeT4dLp/oj1SbJ+4vB2UoLeKm6LGYBQ6fbEGLh
yEXmjrv8EYEBMN4b9aneGXv/CrffywtoKVGbU+8EzhljMfIeTK4Zejxdjvk7MijiCcTZwT5hjNKu
SUsthJE5wajH9tHqkohadh69ktWe09S/qqtyJelcevzsxMfmQpeCnE9p/f6ou/GmETAV/7FaN6cU
oUDb6xAY/KOnqFszSLfliN+L/zIU3y5PxcIlec4p0sLc70HM0rUQw7WhKPsCZGY3IJo7ZPtEybCN
7a61IVgpVS2kYXMQuc9xgZ0Y27vSil08mqcYNLxRNPTPbhL531S+hDYLtgGVnqJRzfBoqP5NXyvO
2LqPZlKt4I0WAuwcVB7Ypo3XOD2MdHgSWI0jIjua93H7j63XOZY80qNOKFUYHS33FvLotpX/jQsj
5gDyAA/BUFV4spzWZ7toHQkB58sLaemEm2PGI2Cq2jgtVRro+nfi6tF16O1h5bqRrtJbnWIE1kT3
K29bmIOPQuGnONoq6OTbFkVgvfRRGHYtuvEWdGRKjlJb/6UiKo5geHboSePMmuAjr2Q/Iq9ETCr+
3qb9wzDi+yvZK6nQUkSbY8WNvsP6M0auoEOj+YDo/UYB9omInbcbr8JXsVeP7RqpYSlxnEPGaZ6H
vY0U7lFK7rQeYdZQ3lv9A4on13X9SzaxJsAnNlqrcCyEuDmGPOqbvBmnVeOhNYUGvYX3omGubKaF
ZGIOHVe4F+A7Ik21a48evK7tglJ+ubxKFupy6iwOaJk8ZJmR+Uc9R20/ek4VsKKI5/SeE0A0Qxds
f/lFSyM0uzjVPr14w+QQcEuIMaNkvzZ5oe5EZq6cMkujNEu50C5Su7zgS9zkL+yKTdyuFI+Xjvw5
9DpIfFQwIAwdjR9TFoQp4w45+G6PTd2d56zlPQu/f466VsOw7wcFFmaoqAisFV2Jt0X8j6Hng1D2
KRgobVh0dQsRc5JE3yflNnYQqHT6gcQR8zOn/xPvgO6u7PWlb5klSV2fS0VTMxeyr26QqSsjsfIh
6jSdXxSSP2Lrpw8BNZ5oegj/sna6neLEe/Wv4lTb7KC+TAq5ldOc3e/JW/mQb6WTtHImL33P9PdP
L211A4fkFOWtxlJvQp+bP3DHy/tiQYNDfKT5n54NQDMZAm2kN6GG11GJ2rblO2mWvbmEXqS6Dwm9
/8AdUR4Ysxvhuy7C/jge5lIJpKW6N0J5CxN93JU2cv0RJb3LP2xhw87R1xluRAiYTnNoyRs1CLZu
lcMrWZUNWJjHWTwoB82nzTsFHqPb2nTtqyRTHZQ11Y1i43hy+SOWLksf58On0S2D1I/B9/3fNHp0
Jl1L18H7bMM479ODvxJ8FgZrjq+OfG/AApUFohWFk9nnugx28VrRdkFhQcwx1rkUW5WvIsMxhC5G
nbJ9chMX9zxLw0LRl2BKokKH7EgCr0fpg32UdXuppqFf4CaRhuFfDSvJnSqw5TbB/OERgIVlmu07
Gcaq1fMfl8q1aYQPgVljdz7eJarsO52S0igb8z9mrepb0aMgH3nZi+jMlyGOr7Uwo3eiubvWB9MV
u/l1YIIfUBJ0/mKlx/0jcM9ZiiVVGYdEGoSJyrz8mYdAcMbaPrjm8NCm4AkVJXvEKeeblMT1TgOn
xqHQ/W5zA0tky32O6/hHbcCqaZvYPHkDDABWOnChsEKoUgESdk5aBcJonkUrq2Yhc5rDzQM58VWP
XXkUcuqk6mPcxBvsjjemvnKlWIgnc9X4TFXqtO1lbkShdlcqwzM2GG+XV/xSS34OMsfw3A2KBIpw
k96CvuzaFy3edghzvKo0wIoDYL36YBm4Ip741zVP+mHcqZv1ovlCSjFXkldGVpA20KYy6vDget2N
IelOHZvXlqSeiiGuYNnI2spULdyW5tLyuuf5orNGiLHlz3C8z6UtPrK72vY2lbaSIi3tbfW/wR93
nqyUpIFXuNl9JqQ3qfL2TbKWOi71eeVZJFSGWFVLk/Hqtt1udIytcjSYFGNf3zTHy4tiKQzOgeV5
X4J0lhWi7VPrBEfgLA5EtqsRdd/ICVbVfb8eKm0OMeciXA8FseMou8O3HJpr7Yp7PVorvi89ftZR
yks5bJJU+CC8rjkYo+Dcayvp6dfrSJsjzEPDkj28/SBnicekLyFBI+MhxXt8HYW5sjW/DivaHEGm
SV06mjrXP7z7UKq+7sFSefjAetrh8jQvjc/090+HnZIMuL+Aszq6NjYUrbTJB4g4TMPlx38dtbQ5
WoxiPFDSSYBcJxqHzV8RraRXS797ViBSNVjaukXJw5XCB1+KWhhcXM/CMlv55QspPMCX/46MpYay
3yqMTOkMuw+W0ml8jDfjVsUVYrVotzTBs52cItlhR1hBHAsODNcrtm5c7DDO3klSsZIuLg3V7JYj
BcMgrJiGiBFdCfHUD3eu/P5P0/s/oLEUw8zaYHondToIDNdSoO8uP3rhV89VzCMcsrUAR+fj2HyH
JXQY/DcvXuM6LSzLDwD9p1VvG14vyiEOjpmM8ynIsmYNSmx/maNqc+xW1QWxURVI4UfKW5neDF68
xWgHjtimQqQwTXd6+PvyAC0t0DlKPA8rYdST6j4ICQfbWFof/dE7ZKfMCZ7WrmVL0zCN4KeRgpCd
YH/DPpOkcev6f9LS3NjxWklxYfXP8VtBbulqgjozFMbuBvD4lRJqG10zr2NbX1n9S1M928auXpbC
q5r4WBp/fO1t7NbOx+kB/3urRCL6vyOjeG1kuRGyO8YP3caIRLtODuMBGUj9ClXCVWTKwjmsWbPt
W9VWrPgqcajaDTtM467xBEVnq3E4eLiMrLHzFgA32hzYhZJgXY3ogALzmFxwEtxpfqjdpjyW3mbY
q2f/mFBqrIXj2msX84UTdI7w6tEQqwM7pnB6wNXnniB71eHT/BRhzfmuH/GWog+/hYnzLPY4CkIO
2dpX2kuyd0cHn7DgSXpe2UvTsfHFZM6xX6lWZiNc2ug4bAcka6pNHW259G2SU7qr+43nrGHblz55
2gmf9hN8jDBXTD8CDABLBiMA9DZirXKMGCsvdy0KfdTivvqeaTt/ek1jp52kdvTh8B6uxm2DyP2e
sgDWFpht1zvSoUN9074q/tbdNM/YzFIY2K0XptSPlu9XP2AWN/LELOpAQV5BqTsEtG3s51HVi3MZ
hXjzyZZ9edMWNLhzL/uWGrgcC+M4DiMa+XW1F52UgejO7kNfz7GwhtWCJPUV5/EmSOvvwpCsbZVu
7Rs71Byj829rgfO5FuwR2nqVW5gCKZIRG7oJ2tmrbMw2jJ3uvin4BmgKoSzY4ZW0GcZ28j6WtpIn
nsMKcokk81Qx5lgDaLicj02CC7g7vA1odjWp+SPFwFrhBlkMhjMabYDZcRA7sqFzc5flt6GARprk
ikwdt/mNvxz+Tt1JAsc8Dt3WzBNMmALzyk6yu6BTslPpjle9bFyPUfkWxbm/SbGfDhqao4b8ozOM
sz6qD7KXj1e5HOFNWnvdprKB2xbZ0SrrHwpuCWVmbPOExH+wcf2WlbtUia+SMX4ZlOGbrrfaLumG
58DKdq5FJ9ZocxVn3xqNWK81IGzVlASCn7Zd/MiBwpxM5cpLpPaM6yLC2ZrbbLNBvKC/38KT1NXf
CFuQmkDsOneYH+wht14nahnuUyN/6wfr2FXJXmsTXKetbmc1+V0TWrtUyl9TJbnzZL04toYK1SHP
3a3XSDiXi7OSwBmMo+TgJxACBvnKEO173yY0Okp/oj7pf7U0aX9prkLLVu+K685L2J5G7+7rKoUc
KIOjVQfPdUCIl1uz8hxjMNHxoppg+HyrWedPmOadbBX3uqptvhVl/aIrprmjeHT0raBy3NE79yMO
k0ZuPhddvm86/U6TJBxCTftJsdD/QkJs19bwENyeiq6AY5nFxXU4Rn/93IXk1ktObLcHdRDXAljC
vqPltMtM95j55YvvVtZGDDjwZNU7NruHILYeAvhuZRufOrvsN26Aa1cr3mNaYBpuol7f1hs38rMN
nYE7OFoveFprcOmSZyvvAuQJfaBrkeVojXYl7PGH1BQPatVch6I425Z7N+U3Sl790A13R43+nNfq
i5aUr7kYd0IaYWw1knallvb3plVvC4x53S44kfLufcxK/RZ0CwR3SspBshMWTQo90jsUe5STKqOx
aUb4MuZutG9knITz0buSpfC+dlVs1SXodWXBREMjfAiCAI4ZArql2z30LS6wVhJxyBSi2ASDcs5V
91ddtN1t3aX4rOe/y74wYfxJjxUarlphPOu2S62ziZp/Et3S5tjSQVb1ruzoZPaVdJc2kxfvsHKm
LaQbcyCp5LmqyJU6PrJuHUmnCJb8U70Q8Nx/QzolM7u0W4P7+CC2fmDsWv07JhJPl0/AhUzMnGUZ
Q+VmuZY2EUDhlLHvHrlplnrlBF2zv/yGpURmjiNtB7UI+4hMLNS2xpRjbFFHthz2frpzN4mz7k20
kLTOYaRFlVRjHyIZ2qPj6JnQ/Lv4sc5XU6VpyL843IzpcP90utplKI2VhDukbNo/o9HD4aX/pY3K
d1Bh0bY1k/YMILLdFLLuBMg747uYrtV+Fi4Yc3hpivK0HRRALuE12ZvM099HW0bfNrRubd1StnGN
EXufqspm8k3aXJ67pZfO0okyNRA87kZMoE/koTfBITlpOyxsVooQC5vmo4j9aTxTTbOxR9ImZYjh
2R5yjHKVlf24tBSmhO/To8deKc1exxHawPy66WIONTShWeOXB+ajM/7VUphdL6IK0aYmBSOJnZ9T
KP4hbqpDS8q+V8rorSthypr5rTvaynaU+x+5PX6LWixvMRL4GRCdN5Yy3gsBdTc0jvRPriMbAbYU
ahuWx7EIcUTWy95RNZzi8FiAaYvnHRa2a+KhH93trz5gFlZMXy+TyJpgZ5Zx7cke6uR2azpZM/zF
Ou4nqodHEWPMnSvNT3KKJ5AsPwuFUqYp4wUU4Bq9cdv0G9WSl0xS0qn1tBdec/DC7pCMCfb0mXkr
leXJaJqfQaGtCessXX+NWcRqCwyKLdfm59006A9Xh/pauU3Oyi7cSU62clIsLPw5BFZCLMiUMZJG
fqU7yap35efWrorTK334Jfc15k/uVTRW/6a3oc2RsYNd6I1b87pOXIHl2aTYWIdrkK2lADxHxuoW
5DnPsqOj+uA9Qko9TBVd6SY50SAi+q4JNi8cJfrsikMxsbLGwY2OXf9DqDdADzdai2/S6+UttzTx
c91zxLdL9N8JRulZ+iX+TK5zbB8n+d3c/3+YAi1c7/XZBSZVLTRPxhLZc5rG8AvxZ+Iu2m9RE7yx
39ZU6L5ufGhzxGyl+m5rY5p2bKoCXHgWniLPv4lSuC2pf49gw9REW4myS/MyC1VppZl5UEylRhzH
GEQn75oN+pqO0r2vTM3S58yCiRsLEZsCYVv5in2BWgjuxqTc3pVyDA7Nd+9eoXcgSRtMydZP+4XT
Yw6cNaO8rxCMCI6BPZ79Tr2WEW24/EELj57jZks1B/FrYtqn2C8hvtgaPdPLT144l+ZA2TLW0dwY
ke0xbdqU9ZOGG6RI12pTC1WG/1FQ5rDr+24A5I3oPWWj/pTeBQ+uo9N53Ya3ylYFD999s0/9/eXP
WaoezTGuSTDIpqEAntIUrkWbAZxFfhcdphWWb9J37TDFGJiU+pv2vPLKhR06h7uqom9zLBAIZyW6
z7GtIRgZqDsaV04Vd/+HszNZkhRntvATyQwECNgyxRw5jxssh0oGgRiEkODp74la9U37s9Osl5XW
HUGAcMndj5/vQ7LhsIZ1OlF4wPTWR+DSrxrjvL8sjZ+i6XcF7GpNi7Zhrowz0QqJj/9kY1AwjJcM
yXgRi/g3kfsP79R3p32CZryP/iiqfYWVsgEpH4kaME/GIGEkHuvf3t2f1vrlNv/jpDTqUaHyge+5
OPRdWGt1n/prhCTPwGKxS4qs7VMjsn9/ej+t/2+Rwmu4O3YDjui0f/TnjIZXg/6PH/3tYLB0rtNL
8DC2fvu66jyy3OMI46d/v+4f7tJ3p5AF/DZe9wG2heF+CW9b/ptXxA835Ls5yDIw3ZfSwQ25WbNw
TILNhXbsp7RIUZ7LowEcKNRMfnnaPwSI74YhUFUICsAQeEFe/rQwftvm4x6VnC0H4agY1t/26h8y
pe/OIbYDRofvoshCti6A5OWVtfP2l+Dze/j/6cZd/v6PdYtZFr/r+wWlW2riCZUDt7my55t/f9w/
SK2c78bfIhg9pSykJnMmdl6C2lNcsOgiHxuGqMzozr1D0Wh6o1GZ/laN/ukXfctZ3DmsevA6+ZYT
GU/6ccjfpPcbX+GHU8B3Fbee85CDconcWIBpvrOljIR9JfXHLzfsp4v/9mKHZjYocCLLt4DdiZsX
O7toSOpk3JbnmaSXoZzfRYM/nQW/i7rHrgjkwnkDIYQV46WEYVo2AXXvpP1r9atD+A+/6bvAOw/C
zucd7pkcriv6NIqkap7//X79EE++67thgrZ4GKNstoOBN1fXg0y7+/dP/kHV43wXc/N66XDmC9tt
P3pHq6zcKKfoVHViedC1vbFDgGK9cPGSuUtWrqvEAeI2mSvyZ4FEJnK1G81s+eSc+dECEsNA+zvP
X3kSTvZru8IJ6t8v9Icc67vIu2zHJuzQCN82UhzWAOmbB2cZh5VLTBTZmYboBEiHTaFCmf63r7w8
6H/EDKXM6gQUhVbSwUfAtH6Wy/a4lt6hHHw4XsF32h9ALqT9Lw/jh038u9gbSrChN5f+khir+4qP
r3Drioswv+OV1UWu7R1nNBR/2aN+kAc539XfpQNpuVDAahqv/eNV9M027R+gNg/hBUYfsPZGKVia
VP6jIgBA6DX8rV380+/8doiY8xIebjO+uSdAgrNqfhoHmTiL2FvKWxOnFugZzL88xR9C2d+F/4+n
CLJzMfjAmmyL4HlthsjyQNEVEChZ5X/clf9Kiv/xFb2xQQ/tUemDYbC7b3EqUnXqAqT0hU0AvlfL
ttvmeF9+eRV++EXfZeOB4+ZCdRe/Z4jt5B2DXd1YP2Jm+JfP/yHafBeMo2fBu1HCGY+inG/6Dyv8
ZZ/8IUJ+14qvGkXJkOKDG4PpjNpEK91Rh/3yoH+67Mvt+sdTsAhdGawqm60ripRVsNiei1+S4p8+
+lskqFUP9AtBpiRWHjv9GNu/rc6fEoS/Qy3/uGozrMPMWwJPCVQQ5il10xX8YhMz/BuExN9rFT8c
5v5ewD++KKyk3To6QKCX5oRZ8I0IdA37ynXHOnWCtfdvxoR/H+f/KBb+3Yb/8U2uMYXjw25i2w12
l2FveZ0tOysl/VQlO8KoeOc2wS0cHGIu1XbqnGyoxM2gQGEty25TYnR2RaPPq38zvvt7M//XFX07
bjihIzqYNIq/ZZoBBC/vWOx5TK/8DawtMWb6W1XrpxX+LavwKiAaHYMvgl4+7QKym4Qb8/Y/dne+
q8FRWixy1qPYSorbDojAXi2btQh+OZX9sEK+q8FHRwESxZAq1yOMbzsC9zBdw4tgesxHjkImSo3/
vrH+EMC+y6C9fjR06luxDeongJqq4u4yiuhO4y+f/8Pr+l0F7eYBm7wQT2F1//Tes/3bYemn6/4W
BrAjh7T2VLulhX1dGlBTneW2bsKNIr/Ztf9wzPmucbYGR5qcI8Erm7GOrJGdOpA2Iq8ZEu7IzRjA
HVCOIsILMv5yEPjpsTv/P26OrisgcbfF1oLxvG69IClgb2OJ9TCGfSw99ssh9qe7R///9yw1MLgE
bncwNT70h77Z2/Pp898XlMv+tk7/xyv+XezclOisex6KY/MQHBlaJFZnm0NnjWerM0d7gfm9s96w
xtmFq4Ctv7uv8iZxYV3a5Pw599sF0okRIxZhHzmyhx9LvhvccGPPdtoU8ppqlMWYe1Wu8IL1TBk1
y3jNVg75huney76/WjsA6KygzqNuIhma10XkV4CqjBbqMCVsomrvYMpgIx3Ad0Noyr0CYmwL7GuY
it4vjnO2e3W3wOEp7qflzkDtBq0HDPt1eZrG+aqg/bWm4kxZv0QEUohoZJA6hbRIHCnPyqh9WI/b
Nq8PE/c/PAN5vkOLm2o1V0ORX9swQUMrXmUhWJO2M1gRL0UVico+uYF37fWowdVmIbFulq3dVdC+
FNOtBbfew+ium1CtGTiqT1XRbWnYv8qZnZhwk4J1MhkMXt6ejglpUMmlbv3U+KWdDJzyaKZsByeM
hPtD1uqpBW2u+WzLyot5HfhwI/cw/DZNf1oZvI7Ee9ELRK16GE7VXL52cribeIA+Wb0nulebReho
mOCG7GFGvy6cVFYQF1QMdC/Te3Fhy9uwYnseiCIiQUlhvbs+WzlfsjCvTzzX4UWsMqZzDym/V5BE
5iOGMBx3rymjcbVM7y1+VhxM3uUuy7du0s99Zx1MEFxVrSdj2gES2uuwjZfaXdBmwxCsRxmLl5Bk
U2O9Au0CBVXjoBaHYoZrw9ZzAlXLpeZGevxzHtwr2G0epq59KVraA9ejl8hUrEjKpjwY+PxAuJ/1
Q9gmfe0DmOVUd5qXZUTNcD2V8sFhIPF0rnc99vVrw7APwAnbsNWK5TBdz5d9XbsGJbm2vXeLAP8t
4/cV/GROjljmh5I2H+PCn+kMnVw3u1HtDF3qdeu9aSApITj7pTaVtyOgYxdzzDta2XfVyDZFQL+G
yb9XXXioCv9BjZCrYG+AHkur126GCqUKJSiCpX8Afhh6TW/LsQIDYKE62mz6DkM79UAxTedOG27E
g1tzYFpEA6NweCPP1gqsXvvGCflCS+2lDPP3bly9qC3cHfM85wE2z+exBXZrbh8kRvai1ofrmuYs
Frm6JSjFx9DO7TECc16nCROz+VAlXcniFay8xEVvNC4DF+Nm4/jOsZIzaDqOCg4/Kers8WQXad6Q
TIrpZSVQ0Hsyf+kHyHFRtkbI9bKehDpqhHUeprWI57FHq0/jN+Xkq8ZB1nHpDm6xDH1aJIkAmeB9
yA9AB+LUU13nDOQQzTyMTkl+h7yOJBxGQg1Tbqwr2QEj0/QxM0KfCjtPK9sjURsO91NfZPZkbZwL
btSq9nnuWPFElnu8HCefkE1NzAXg5vixzctrGQafYnbOS2C2jijebJ4zNImLk277hyGkh2VsAVqW
/itGBjZjAU8a2wuu+yLEijEojkxFeeX27ZNcWZp7a1oO9Jbn/m1d0yu4/UA71eRJPzDk+rWI/Hl5
hQPiRvf5fa+Gu/7CYnSHDiwavsioKaBFLSeAb3r4go1O/mJGL4HwcKdYleoA069a6/Qyy0FUcKor
w2HsKXSMYaM4lOapWacUTrIX3bt6Khv7QBpgpnQ/YshBl96H8Soro3V7FfrsfdGVl6yTPqhmPlez
90KaEX0M+JzBcdyVRQzFzFfl653yFZAPJew+0BPAaJqnIz93v8zaX83TkNiTgl89dHn5qM9sEu0R
tPQcOYuV6JCfWQE/lAUWs2TCuhhxyRjpQBRpGAgOM/Iyfc9CmsJs/JXw4b2jFKNJ9Lw06/1Ig3jt
84OvYLFSlHd92MVFSbeLzREE6vm9A+hbB8Cw4tUHkkYn1oDKC3HyeK0R0JGA0JAlZVg+IsqnVVN/
qsFLB6wTaAysbMQ7C9fTDfQDiQ0yrQSBaLTrbOGfALLHpmZ5Ug46sds6piU5zkLcBLP7sVxgBeCI
gBDhxIqwB2y9Q0QKc4RbVzYG1ccwNGkxube1H75b4rHDSB+n3rmZVeypeecveQbOSKwvIn8CzBiC
Wm8T+Pg3Iowsn6f2sALjsTrR2IPlQZZ4bL241e7dKB11BQDlBoPcqVP/geHhEOW97uNc6Y+eLde6
RqtEWMfKXEJSs8QrUTdQUiYduhtSVoiAXhfxRmQA4cWcmSqqVwt9SzSuG/8Sev20LwESqvoIbqMY
g803lkVUYvlTBnvi24GwTcjVfiHVR+7oJJ9yKzLM3ne5yVa7vA4ctZlDPGTCnXvoaDKZ07hRwR2M
sPfrcDEfIWOqi25vE2woKwwJIupbKyh9LkvHCeRoUaJDPPlVrAO80Nj3HTRbN4Xjodu2Fi2GO7AU
ViAwMefvGHKNadWkg0x1CZpk7M1HOIRJUBlM05/XQEau+eN76iaXJ8xsZhPxniSwk6OHncYuXidX
ZoSRa5wozzCjuKZEv0IGed8OwELBjsjrdSIDDk2m2JBy2SriYjacpiOhVSLb6YFMc7z661YUzcYR
8DqTfnla2fg4wdV/dWoXx4fhVdblTbMQEJTcIVsrclx8iv+9f6oQtBDPh5Q46mbO6a4VPX4RJjon
K7yoYY/MDquINtCc+gGgHuJT2fxPp+SxpATC0T6qVvcY0PJ5LIubPDSnFUPD+PF617n1ZmzkJuhp
prv5w7bIybegBlZ+CCbFcjVBRQx91RLj3LOZem9bOdNhFda7M5a4nw676x3vrZp9zEnSMuYuXRJf
tY80J3DZ7qYPu5yu3KG/9SHM5HMlY89I1HNkBYolqdNOhWdrINlQV6/EsH1Qy6+uYRoSBvvFK/HA
Ua0FnTyPbL/Z8MUCkaDALOtFNWlGzC/icNW1y7XweBY27nM52uksl/vagxzYn0g0N+SmonMy0Qra
UYxsWHLrCSGSXJVHacGev7ThAhoKyDGJ+iB8PFilyZDWp8sKxVc/qwNAD/lWl3PwAuEo9yLTgfgC
JbENoXd7TVCLiYDD2JhQnA22w97nd1W3wG9p0FupnaPHwjCCFPQas2QbJCFD2lK5ZaEAtdyDyHh2
4IvDzJBvGt924dtrbIyZ2+V9J+YW8l9+qMH2QK2NjUftsdc8n6DShhStmN39SDRN+tDyLmfOQmwF
GHjlOD51Wm8mx3y5U/G+rK5ISWN3W2txNHB4WiaGqmtZuxsf0rVy9I+lYvd1B29GxpfHKYcmpoFE
QpM80RWbk77lJ5d1/sO8EnJY2l594c+onyMCctVWCcWZf/CBC5f6XI/6nsBbulnMSS405pPcrqva
NrxPoNZMg0Uc5tYv9kLbZcamyUsx5BLTfLlTc/GKUZsWUtzqyc1zmuEyEGq6C+fEVgiKRiQmLP8A
UxAkYY6pd2IxFVUuZ9upaU2MBbklgYaaFcdxyjNsuI/cWTo42uM02/jHHMxUsVqgPdhZX7XIUlaa
zku9d5wLjDP8YHWwH1u24zSAbzxzbgSxzqz2wGS5UH9QPj8yTi93FaaZSgD4XD9XhZtgUZ9KWXwM
jp0CcJ+N+XQSjv00tc2pXFRW+lDWQypdx4E73oFAmyH0b/NZ1RGbfDiguMN+JuFbKOspbXvHfpcj
Hjkt1Zg6wgYnQ56KpbnvVP65+CUsSHGCbKYiDVAd8jp6K0sv5YuzkQ3di679kzt0xTVLCJ3nNVlD
s7H89Sym9TZAyiYr9tq58jyGwkHK4RrQCoFkNas4wJ08hVd8bIza2iN2HVvM2yJf4aTVN+96DnfQ
9V1VZEm1ARjHXtY+zeVw5i0YPowObSyVuKcunAZb9530uPsYa99buTFbZukhcxqtL/ejA0IHhOi8
e5jLykodQ/sMERtGJwoYIRQL7xfLmjOuu3ht63tiVTfVpT6bB+CGrI1Ew7wtVKZHuNwB5Rjjuaau
VUDwt+ZXa6Gfx6K6ckCtSZXR9/nsiw3ix3EF/eZl4u41uBrNQVRqSVCFGKNi6i8Ejm7d0mlFflOV
mGEN+n3osWSB+7KCFjSCnjluO2Rd8HSwMy1sJ57X5WZyzYn7/gwbBqfmG0R7bJSwI+UGZ/FAR7m0
4QAhcTjoCgaihgBiBBLzVFuQ/jr6uhBBcF3144P4m8sFr81IqkerXkU6+GSPKbesIHLjDaRA1F8/
cWS719Ln2QgwKi/aOw2mZikwaYEi+s4Y/sX5cLXMOOLAtV8F4akoIdxnPe5cDz+hEf6kqBRtloIf
uZsnuOsH4Uw7SHA2GIIAy8a+7my9L6wWiq+8TfEC3PVLeUAkplejQfhHA0AP427tQtwVH+52DBbk
Vb0v0awKSRW3NkCiU1CSFEKlLsrL/BHgX9g9834vFYUAsgpNlnf6fV6r1Amb2CqLD5TNyTZckVUG
CuYhmGXp++6ISmhGSXVXgr1EVrpp8cV5Z2NXdI+CYWfN3W1ZwPUV+ctT3qs3BLVqJ63Su0EKW54o
Jp/2ttbsVtZtYjWQytjBMgF6AI881z827cIia1YBeHUAO2GCYxoxvGO0m9ZdfgVDwu3ihseeeV82
dEQl3r9ewfaDm4zUwQdf7JsKFCuQO76AFg9TQMiyqmlvVt3dVIYUJz15gOB03XmtkOfpNgzWeJHq
Kg8KqHYGHiBzdcMEj/XT1q2bUHfZVhg6SNyGHsKmDTZqZs5GVdzfGlPCUsQxd2u9nHqgrDHBcEsq
efG8nZztOMH8JCirXWtbKVzi/Ps+RHuxDo1KA420KVin3bSwN3ddZUxcDKqouknboLyqluDAawX3
mWmVUdWIDYdZ25B3u7WYNmBwXRm3+YB45XHVere41WejTbRwZP2FAw+JHmeT3j1f/P+WUaTF6Hw6
bbXzZHFwlZvwpSYo5kx1xPVyIJ55t3zrBgv9efLzu5r78Gy7VD+43aUcUjxn8LtUz/OuxyANx7gM
kK6IoRJ2FaIHL7Tv2xw5KKhgxMZOVdMT5k7GEviw8DrgKyZfxF0rhUT3pX9pMB/gKRMJvrwwvzy7
ndza3oyhgXBogNWAb2ERJFWL8BF6Sx4bn4BONsF/Uq7vK6hvUYuRKMwqZcQeM+Qy19zPo7UXu9JU
Z+xnW8Kcx8Ip7nJDkQayz4FxH6LV6dmf0P7325Pv25lwl4Qj3MSejbYT3OoUtgJUYZqb0SHnthFr
gkbizhrLDIn1H1DKUxclasx3xHlfbHJZ3IjQJYkKutcZJAEIZjfEtg+e3xyqoX4KyXBvimgm1jOp
8lvPsZIBJxmMNcadW61wdoI0266eYSYG64zpelnqVLvgeQnut9FgvE1dLBu0xVILMKlgZl/V5OA9
RtywBuuk/OBZtkOdXVywBZM4sLjTdiArGqtshPGVj1RwRUNkLHvkeE0PdxEbfuKqkXEzBMgIJPoR
JgBZO3T4k+XgdttmxOCZwnOzPRt4WUleA2UnivXnmizo1gb+hSMZjFvKQBPBPDE/GyBX9sat5yjU
UwCsoHoDCqtB3cNNh45E1tRPCAYs6TjGK7gWMSDLbQqkUza0ZDfOY4ZD+Kan5XllyCH7snkkZlgO
rfQO4Vy8zet0CmATGtU9qntDiJZn6eH+aaIPoBQcF4DCOVl7lARsk1qrBf/YgfpR2QQOpnhc1JZX
D0o11JWQItlvDkbsNtO4ZAHQUlvM2h1sR8Q5ehv+IPbIbgCYq/fIyx6gA2hjVdu3BUC8OM6BolqK
18AiIcoYJBM8TJD7XymTn22gvOJ1GkRMZ7YCnsWfeYAm87S4W2mRCfLP4AR7l00trfXGXcNrTJeJ
HSO2H8kKI0Pz4BwUAtWxr9cvzbsWOyEGBXGbkaHZmIlq5vI4NM1b3nXPkw6vfO0kvg8JME4sfGnv
WEFfTFk/qBC32F0FvOu6fEhDhmcBD0bE3GmjGpRER9M94MnuO1c0qRLYRafOrzNHdUD08HzZSWMP
GNULcRznvIrZPHWRpec1Fr28CTt5mstij4t70u6iLrXeMlYFeQkb8LGDHFuNZ4+fE6YIMVUW+plu
7H1l5IEr/mqWdlu0RTJckrUJnFrk4EhXkP/mNnYJacEjEmZOqPakxlIfygpOdl/slA6Pq1sfSY3z
0twOfWQt5o3ZfKcmIL/XfN8OqFUHE+g2Y92tmEBcUfHrzxVghQMfH2sH8Q4XeEmlFUpM43FS2DnJ
ErgR8fVJoFpOuwVypq45r3L6mA2mUm1UGnsagv8l0jC4awTKP365plOBKVJ/PsnqM+R2Ksb6QB2x
qSTWQ1gktZriVSEb7h6NHaKUap0tHN0FVsg4DHHjqJ0Mn2l17VggkJXAO1XQbBaYfRuL3ex90MKH
/jlxy6cmvC+dNq5IkyKX3oRyx2DgYrgTB6Y5EgqsHIIYdGyG4bNhtkkDmQmUZos2iCsPfDrUfKsp
zBzUS6hIvCHMuhzVQiB0xgBV7yIBCjHldZ1wD25tFliPlWKJWvwNZWcGIoDuUlI0J0VQfuXyE+zK
GOlfA09j97OsB4QXCB6I+2Z8VNT9+aMN8xh4mLV7wEHuraRrohGEGPRWtLcscArd99nJMe9hHtGJ
iJrmqvOqN+ixtwRQ1MUZkrFBiPDMnfHM2V3YDiXql6JcOsyZ2Bvi4spoDy8kh0bdWEWVh9n5pQJ7
2wT3XrVsF2XeKo6JjIps7YJBszTFmttRPY/PXUhj1HgxMIviHDNvJXSSdf4aVtXOmdTJdumbqcMH
Vx6ZuNXOCYWyTJrgqbQElqrfHBXu8zB0NB7G7g6iyJhO9BHb5bVqMdvFrfdhaR+cGfXOxvsjcPBD
FNKvPiZVux6s+UKdalKh/NIlyA2vaOXdMGvGysNoDLoVcDjpq6Sd1qRAKa5GlBStnfb0OXcAhLIn
AKXauGHBfqbkVnUkYVLcyr7ZCPNG2j5rpYM7t7WXdyXx8mIZIkCkLSw2KlG/zwy1TajQJ2xqLl4L
5xFoSfArZIY9Bjs9iv6I1G0/4vjQurvGr5CtL/fQkmYNC7cT3u5O+snFrIZAtj2RZxtPNtQAf9Y1
LLsL3CF16ghJWiT4lRp2tgMAJ1o6qJTieb1LeCuJ4bHsnLSp2q8c7oao4ccXg34HY8A4txxCZCgz
22k9Z9AtW8S6nQpx4xbYJ+rMxTvM++DQWCJelnAnQLVC2Te4EDdvejQh+nGJHYfsKiu4xlBxNE46
Inlvxb1pPvGaH3gp94P9BYewVDXBtqxB1zL0sQOxqjZ+0oDxkkxr10WthtGoXV2NM8BdanqFk4iJ
UfV9nlz7psBMcORQftNPaJYF3ZahywxyyiJSOWDSG8DdiOZ21g32mwEasjINlIbFrRgRmEtvI31y
WtaligcHZWTE9h2dPkQ9fg4+ekU0qXqNVhXV8VLlOMTCdrBBtQqz+gvSBxzzsXqC5k9NdIaqH9Tl
79QGD5VeqcLAteC4VK8i+FOZZz8PUNFW0eCeu9qNlS5vuvahsBs8sAWvGm75akcBVAo27hF32HZZ
FczReCrDFwcuXpWQpxD7PHST+EFmr4V3zssPn8Lb2rcO6BtjF0ddEtuIW171+smhKV/ze8v42cQ2
jPUI8nDJtNw21vK20Ednye/rtvlY8gLwlx7H7+lIpAhiQdR7bvURIARJw2ERLR9WF6+X+4HTYeyi
ahzk4zVRPq7R2gT6OUDPWKp3arG4AI5eGvgz5l0sR3ffCJS3JnnWgkQ4pqIAVGhUb5/V6uIE5+DT
ahg60KSZMScf3ubsOq8xbnyR8NdeOun2CkkF6W9czLVpF0w1e43DEenLErv2SUikSqVIKRiTncJM
8QRFyD6YYOYWsD8GPmgD+GGGT9GK44p0aYbNGBRLb5O3S9yM6DYMZx+0MWS3bdCkmOLOJhiyqSo/
C2fZOzBss7wXbx2eGmzifq/wbsGExNsamiN1v3EK+9AXw5YzsuMeeIrFWU8WXve3tb6nMMxtGE9s
NPC1zw+lTRJatrGHenPB4YRXjDG23DsEmGwI3E3OaDajyhp0yzEsQuRZOJhO6HIM5aHDRMOMGTjU
X3b+Om3a6YLgxrNbkKeYFKWBhAXTqW2ffTwIDHTUCwbPFfr60L0012vhXYsaz9CXMVuf5oJHpP0S
aP4vfQlanJXM/EajMoJGX2TGC9ruBZJ/bPy3pvmi7X61H4JSZJPtxoOCN0a3awfvrGD62HdolIVf
4EtELLwpcKgRPfCI3p2HgO1f0oU1xLIPN5oUh1VZOMQ9Y3Qqabopg7tnCqUlTAffUdnf6HE64c/p
rPyYaNSje3paqguPyMFRaUHXyghwklGUYc8u5uLR0EBXAo2CNbGd4jhQHJOc/N74wWZBOdLBADGY
5RHFaVr4V0v5aLtfHP9gToD2tv3s23ASmMVuQok5RGmHzWHKBUtqTB+in4UngS4PZgvZpiUyHds5
G+AD1ys/GRBk6v6VDmCbikcb8XXw5/0YFKBJPDbY/EODoODAmryNFLQWNUd1YQj/TCbfznR+QUke
NhgeduuLuWF/oCZ4daW+dyS5hZ0U0jnMZKLnVEfVgPixdq/hggRRVDCCdLD7YncrUTNuCrQcC4Hg
BSSr4m+tNEPEK443qLMj7vaX0te+QMMC0ONsDcwBvm2IvHPGcCZCJSsK0RBy6nnbLKACoQFhgnCH
ad4MzgYkHqz2BXJKiIyW3Em7GTXwIngfAmQjxfM6dhDXlFlXKJkEltlW3HpQNUZuGpBxfbYFYFd5
TVJKyO4XP3VLcg0o6AusGyPUZrNiXA9NKze0k2fqL09tK7MRmsBBhRE6zVhGDTqrXr0p1uCN0Tbx
vSH1QmxOQIInVDEUyMerTsAGoJjv4J3xjuTX2pQDXJqR1vGwOXtcDnhrpiqFGckn7Zp7DtPz0Q1S
VaOcBbMfVlgnFASzcYIpow5ThbS67NTOBe0pkNU9vEGuq8A9j7V49wew/8LwjjnqpS7azeWUVg8d
AiDdTDANXEWQrrObKJhNRM003CINuQ4C/6aW0IBhNcmqmLNgBDq2QhVULt0VNpU7ioOC6HlkAVy5
UicL8G9/Yjjo3oRu96Bg2VELiJFt1Fsr7Mizu2H2fGDcTTrbw5bl3onBf5xdnfU92Hdev4WKK1mM
k6im47Ghzq65LEOQzWGlG8MBI/ZgQFEQGGu2l7XWeQuQmc+W/PLKTwH9R2B5SGB1DGeRgQVpi5qA
VsiDGwn1gLBi1mKe1nsbrf7cEzFlcJr0Ih1eCkb6ebLUmw7RturGF9cnoG8EyHqYVw570+boAjse
9ib3BI8OWGhXODjNiHWeGjMKt61oYsA0WPghkMHMVw0ZYR1D7UduwcVDhc6lW4gUGDFKyjvbz6Fw
wLu0Z8J7heBEXVkNFrQlUJTF9jRApgK7DmCFZUcOngsvlcUTcKOFSZW3dKnkkE8AkIqBissCL1X4
GdoUzYzWY1i7EEWUknnZkJfv0CDsFRJhQMeAMChMZow1HmeYrITUzvKgrWLXW/T/EXYeS3LjWhp+
IkbQg9wm07vyRrVhSCUVvQUNwKefL2fVo2m1th33VioNgXN+i+29Ib3HcqC98/6+74gL8bMnx2j5
0ZNvxIQLst0m2bieOG53ceiAamEgwaSP3IbK2XVhV/LOs0P3fZr0nk/zZRqY/Gw4MYUBcFO5ZUTQ
HMKemPkEQr+LltQ+6Lbx96Y3vhSL662kapFzleg3LCvi43BWrqMpnndPrXSoxegXQEEudfhl/7Jo
8eUAFXHUrD2Es7Mcvylr2Soz37kFiT0urF5tnQKXz0KKrWrck1GIs1WYh2RJ/Ki37c/OUu9aA/T3
xjaY7J1JNBWDU3cwsMquJKxbR22SI5kP+oxm+8bWfNeaChC0EUEsoFU6lqpsnUwASMKyfrRtcFdO
xXMheobQGRd3svVzG8bL21hKcDWCgIcifhwmTRdgPdD7aB8aH2/HCNSWtzAL5QJKI6cGb0bsdbvW
KBqEGKZznW0wSNtBgiRFwHJp2jsBzsLaV31Jj4s7jx1JekIstlnlU8IH+xi33YufBLvK1gKuPLmf
hMg3srKv1gxT0k37dEhzrt1i35ZLpLr5Ie1IehngJaFe11wkURaYR3qkXuzEfSDv82OKB/Hi+bSj
60LsWlJ9lO97a7AoxVjMyUSwy1V0fkr9RBYjxaYyYGg7HO89GDCz3DQkMtIuZfNm9Uha3WZRMx8A
FpHe9QCwwUfsmEiaybMTVP49CTW5x+/Q9b4FybLNDR/iZ7xWKhvWZD1G/jDu8OMvcL1xt65K+0E3
TGG+p7/xJWarqSnFz84ITrYe0CKA7ycEx9dyE1fcD9Jtf7FHrIcRrzqhLzpsDkm9HOi9v/ok/KQ6
SC/+5G9rI3hSjfNjse1r3qkd735ddtZr0FSXJEhHjkBt3ufTTGlSMEJ9WalLerQ8eaV7TLz0PbfS
u86PPwqGqUGZL3ZFaJFk0E+cn9mwXHgEmZgyjb6OQK9qml+qalgFev7mxrClZq4f/TY4O0l/9ZGv
+EySIyB4P9yuLTTLdT/dE5hz55mSSV9tKjWslJCnzvOPfl+t6LkE5PbWhl1dLNGvl27cF2l5Gvv2
EmT2fqj7o9W76yWFSDGC4alYmmcpDcDq+MOcF3JHFJtEqPO3eh4PtjLe28q7z2d+C7Ub7gXvM6aC
zlXO2xLGu3ip3wor2XbLF1T9Nm+dXeu0uwABAkfWwfJIntTz2c51NIf0YsYTq6Gvd705PS2ZfyDp
+YT09pttzheAmh3BqinrQk3GWsps1CxUqKKV1ubjlJgPJX2zdTI8o91zV7ah7gZWCQHzVSTGL5ES
VjQmA0YhfY37/FAWeOm0m68WEb/Vpn6uBPtRODjnoLOemhzOuaDVVRhkVpq+e5mF8ZTlbhh1xsz4
j08ybAeaG+dnlH7XxCpO5hgfLMs8yK5/mMfhmCJTovZ2/jUWBaBOFYzseMWzTsWAsxJkMOX0G+Lg
hpuM38zKQP6dN19kABCovhhHLdGE587XnBPKBTf7ilphJ5zio439IPK7+mxZziZOh4tFLOPGmeRP
e3afQ84gbr2lgIstnpt2hBSkkPcQkpAx1/6W9Gwnsr3qOGsCqhdj/sYQHlm2z0Ey0DFUlaeh9y66
6hBnNGhZjHx+zeifLabgFC/dYwZSZo5ny9eQOTBRY7eT9Ws4fYOvt5x+RW+QnzK+JPFpEoTP9UVE
lDRPb3yYM+ayVhyEEWzCXB/TnO470SOxoc67zQz+A1llc7KxKzuaGTB0u0QdGIZhXW/Xb1GxCciL
ubinEiPhTf+hUCHZ4/Iy2CN+5eZsB8Gj6frHPg2R0/RRkAPz5/w2XX5gg8cXKNgL4gDCuarqx1b5
O/RZ8NH9Bl/tSSXGuy7TrVEyZLX+yQyHC8lPz5Y5P/iVP9E+P/zs5uxd+fET6wQVhIsku3so1rIe
EVX5nLkNYoCe5h0jQeQ6M0UtNzI3Rqlip3g5G0K+7XTgbjSLF+BPlgUST9a2ndzpgnvCdF7dWn4G
lXcmDmc7wXtGMp2Ttdc6qNzxtfrs2m3Kveuos4JWAnUNVtkIswHOejcO07qxoekZUyNfxJvEa7eU
3V+MOE12GThua88vman3Qg5NZDntezX1D3GSb/1gOoZO/730/U9MTt5uvI01AXRJu0DYZK7isPec
+ySu7ZWb3O7DCYnhVC53JvG3Kxsk4LS0w0voG1cpAO/s/qJiCK3S6d5ry2dyy+TRC6a979nXYPE/
4xuN1npmHqVC3SfjMkXdjMQxNuwtVpDbGOYGgOeOXluSKBE3Fj/CxH12FP7Lhe9Briw5soQaO2cA
OOgFBFKd7XImYpP9Y1qSG+k8fweVzyA/Q9rXrYuVTUDynamyY1IoH+i3zHYts/9eeNYdPO93Z2mB
A1Jz7WblMRvg1tNqQB+NVKtIi62ZveAJiuJObftcP4TyppjptfdId+xOJcuLYzaIG9OFH716hQ06
tS2/XB2eJ+2DxrOQFmbyNAXyaIgaatlkW7YAurIg+VHdyk3q6Za9HG8WR/H9++o9JQgsyZgQnJJt
VQ3ZugDpJQiUZ9DB4m5zeWUmYYBLE6+KKvillXnsUGAyH4fI/XhFZzx3mcUM3TcCeGt4A7DfOKmF
eliWgAxEyBvDWxuUchWH5MYZdXdvlS7LUxzuTHcQUSDqjWlWW99s2yhPOUoctdZOzqpYGK9Gcsvu
aiT9EDQa52S5V5+yS++KBbhVJP5jY4W71BfPiWx3TDxoF8eL0Q87uueztS5b9nZ+bKU97XtdXaUx
v1ijdUdl0kM4WXezn3FrqBev03snDe816xuM4LWMQRAD0a5Np970XnItrX5tsjxI8lQ6r8c3QBgb
klVLIrIjGdCwxh1dtRFwxXtZ9GtvKW631YZurqMyzO08OPf+rdAn8bdxXh3acTh72Ew8uuZYKJH0
8pD/KOP06Lrjo6QFQM5Bj+s4uAPQO9kTqvKgsGCyJc+6203bKp5RMfdXEunqtWjFTwycl77lFm6L
roDF178WvzxUaW5swS1f5o6yPC/13x3FsQvuLOI8jswbuBgG472bOuZmFNJjq0Si1NTme3m74jnP
HtJWXoveyVE5j8hcqDIAbYSgKKZGwQuyLFT18ta0+cGDejEb8iV03exm7fEAj8bRlcPVdRuC5aC3
7HZnJNVn5hjvWc///yaz9zOA94Lz2IgPOhSMkkrzi57UJuvCu4YiWocnKepsaaG+Ms+zY/0am4y4
O9euAQTkzwzqqMjkpcyrH7mAnTKb4GpMFMvecI3RSZ49O3so00ygeHTLzeTHu8prUb+V14Dvw2VE
WHMMr2tvvCtoL6+VOI9N+xaUfDW5e5aJu821/+lWxi8F+T5ydII6w/fz6MwcAgOu/bTMP2YzvVQc
/Chqnl0W8Q2v91lMy5k1bc8KtrbC4dGmYtYrxt3suVzkciv45y+aMD7E86FGIOKKw8jp4Em0AUOK
empMUBqp11vejpO1Bz/I7x1JM4Spt3MOSzzSL5fGkLASwSdDbjbeectyEPnyYNd6Z3X+VjnLlVw/
sl2TbeKba9SugO8DWGeSVqslCA55MG7KgqQDUSL6HLtjQgKh1bT7JfYfTF+fLN//gc4ECDfLi3Vc
zTtwpn0YV2dOUcDk3ALH9UpGVb1cyyE9O355tE35NAdMjUsno1oAuuslwPqSxdEIln1EIHlDcCZk
Np06G3He7QLHQCV904b0pK1XKdLtYBF6lWIRMGd7m2YVlgPnYzKcQxVARgz4lgc0yMxtm6JFdDxM
WyNzXueMkLvUuHizTwYrchRZJVxqXYWxOoCcM7SNDLIiQ1TVmYqkaj76Yt764XQuM5Jm3LoA+OF/
HSKvLVwJ/WJSb6nV103N0BoQPl73kSfFcXC9SMnsUmhxnKixldbwHi/946iznVFbO5EjGqznrSer
jyEWnIDTeE5xOip0RLTBrCat1oZaniud7Pil+2hjOGNQ0CLPAKqdj+XoQ/73JytAzeC9LAqxTD4P
67Cr75wiCwFdrKNZj8fEL6+TRbgQ4MzsGVg71CqjtCWywmUrxWCv5jhhBLK/S9Cw1tY7ZJGbGY5r
vbioZyRqv7Ey12ldPvJ2K7g4PjTfDL5XEBhFaNzRQbcveLDq/tXqqzs4w2ntm8srm/i2jXGagezK
un7yK3VIdXxSHmhqrA5TcOONvQtujms7hGfZNSt123ktb9Or/G3R9j60ulOfBYg/UMb53SaB/5uy
4lrKn9ID1BrJAeOq6SoO6H5TdvEZd/C6NpIdYMU6EWpr3dpS8tspZvGkp36KKnKskSQKUqErNmBh
bJry1ruCRFs5pKoExrXsJjYRdB4OUlFtTkeABu59lAfpHAVlug66nnm4Y8fr1p0z85U8l9BPXVBG
nsl/ngKuLn3ApbwOcfxMt50Ib00WJm9ZH7Nr9Lum+KiK7EdYhXeqCcZVMsZRD53lO97zGIjvXpf8
cmUOWZtQrNNulq4l4MQ6YIAiXrQ6eCUqVuMZbdWPsTTPpTdvncw+DxWUllW+iBmcbGRkqf3mZCbz
S5dxhzR2cTKGdoPTKao5U+LllxlUDzoLoqHWj2klMA3QY9LCyMT982LpDTof2GJSSGeGpJKI53bK
DtXEjdvhtArDfTLjXVP9YUrs57j6lgHDdo7+pQry6+yYzRIn76jL7RCSSRoXHe+g7lalMHalV94F
SDI7AOSyEjudTdt8UJvSsO76nseAFGIw9GBrl8vXQC55ZIRDvYElR0mBtI8hQQW375EkxzIkk7pG
DCQRMQ7j3in6iwE9MbML3ejr1p6eu1pspk4QivcZl+2xSud9VpbvskEXS2xkZAzfi/amKTC5TenX
KTlL7HCXDw6QiYx6gN80yaNe4wFDZcxxv6rsdK1DUJap/LZ44iJGYw10t1GzRrF44zizz8QGO1UO
VgfI/27s76nT2gUehfaddyj4yEk+Zn9ETQurmULLdmNw7m+K45HY46b1np0bY98RtTAZ3qn3/fvW
MY9ZWuxEF1wM4xdy85VgwoiH4EcykAxuyJNTBQQ/5ZwxrBE19qFpho4rV47bPuSWekBAv7Jrjvbh
04MPypthWVkFDaglxbCWenH005wE2UrMBPXEhj6Jpt/4cfKxaH1VQcnKxhzHj1NM88rqAfw1S0fr
r/IeKHnuGQbaCKnkNi+ttXIXzH7N1rDTc9gqDkCESkUcbrLRAC8uD7UkkIwUgm6e7ysqjNImPo6V
3qW8kznwwYt9KN3WPsWOl6w1F0HvVYLRq+HvLVtT35wK4LIrnEXIVcK7IieTUeTddk5xjtbeaQRy
kM0Ini5rJPZyixD+Y6mpmiH4a8+VLlajQegEouzIS3IwzZwviLTgJf+Wh+YHKk8fwK0M44Pv8/a8
4lsdfMnR2oP2vWPkPQy29YaAep2F0MDWdA0btLRs+AhRXtNOHsqpO5WZc9+F7YRrq14vInuQuerx
KhBbgKxkcPqXjFsOnAZLlRruYes2aW8cE42bz003w/hmKQ13na6lIWcAB/dLWnrt1cx7S3kskY8S
K3KcS/tNafG6FPGKJkyC8opNwBPCyApgBOfsNg+lDI5BSJAUrkrGcfQYyAP45k+pmd+X/bCpCy5R
BfDPkn6dq2rrqu6QiuRg33qbRJefUZdFVTk/Lv0A5lEdGxv70dQdqPfd56MV1VZ2aVomUHeMj75l
bHJpj1GbjPBzCZQYPqO57vgsLf9Hn1jP4QCb5ofPiZN+12kFpZNtewYL4VjIQMVWLOpg4CK0hXGo
8aPZMEfDYrEKALDCM5683p5Wg6gfyHle+Q2BWW4fubODC5O6qgJoNxi/yyIglgwksVQ8XQWnGjtg
52WR+RC3CDfUyAs1h26gF7ac71gf4Qxor1rYC5R7kgFJLHHjnjtfPlhiPLG/nT0R7xaiWlwXXWMB
tVRXuxwwNDNEJIzpTijo42ziBYgrDxA82eKYSoLgU55A2vWqjP+t58K34GKby8sCkdUFC3IdJK61
M2+71ty0YYtIpa2vPNvHruqqjV2kb9qxsd1ke7OWaO6dR43mDiWQeuxdkMGkNTZjUJ+8VMNr+lOk
p+YuGNLqDv3SoSBvJu38ndG19yj7rtgZvoxcfu9yt+bx0XCfVXfOzeLqGoG3q/rqEvvFU+10X7bE
3+RVp9F2L0ijGJpSfd9r+4gVWPDrbNahkz0acX/QnYXIw5tPTAzr1he/BsNuUMjVIMzMHxXCmFWz
yBejCI6VHt9RCKYrmQSobXR2LU0dTQYkBoDjc2ZaVCgP8h3IbZtq89Av/qXS0wZYn2vXi9EvswXY
TfK9IYTE9XLC9kyUxniHXMBYiUylxSxnjcbXhA5HWKpcF4v3a+yMc1XmP8bJebFl+mLjvFgZncSI
gyolGwoi0FtRb+sRj22eNvdFl9yhfFD7yrW+nEL/ag3z2Z6sbYZBucIRYcz6Q5bZ/WIF2wXkj28S
1Ltu1gWC3VXhCaSQuOqMGY0blVSXacYC7bP7W8U2mbvHumQZbxr9mszyiojFBPtKX+nffGHoJXme
g9EbU7ydYP7piJanUUdq6XeDsmEyb6voII7iNgpb9uu4yDX4xXMNEmIz+bYFJknDftWxu5ymm7G2
NVGQJvNjNwyYqJxnzqdkleJjvs3IjrnsvQKhgGmD5JcmwioOEyP2z84SRMCu63Ake11rJ3KkBhJP
owSBlwm5UFn9AvmHKGn6IBt2OlMLvjbqcjtiXaT8Ld95o3lJY87vMB7vptQ+LdXNh5CyB7Q+EmPf
RCM5PhpKbWK0Nm7LPLkEC0J93bBzN/f1bcnRhJny69DRGJpwJuH8tMTyOc2tSAL2bFqBBpPqvLXQ
KI36ueKhsHae4VXrHJfSqtNqr4ycnLXyzpzaHXrz/NNKmk8IOyLf7eoBczXrT4KaRO996e/pzBOH
yXR/IFSXME7QXFPbblGCPAq7/jloJIgmwIUi4NjlIZKLvc0TL1z3hlnQQZdzGjc8kw1XHSGW8E9u
ZjyMy3dvhvSsSq7e0Sie+qZ6SmcDXfbwsvTjxoASnBLkWd7EoYXUY0mMjYVeg6WzeA9jyA5/zO/D
fILh1P2bGzjfJ8/aj57eYy19sHI/amZnk/szbyV8xOTwqebxUoYs+GYzH7xJvCBY+FHzm0SZg9x+
ad9txzn1U7OvTc6FMsT+7caXRrq42DDPi75/LUr/PJaouoLCIQyxMH4IADTJ/MMjj763sNPH2eaq
CSrqiNOFYOXpVbfTieKDtS583GDO98UZN3VGLL5JcQCpJvZWJqBsQckJN3jXrga+MULInlZM56UE
hkn6hwahYiKRhbScRpwhVzWBiNwkVsQ01mtTSibDqv0a5mxaFX78miXZd1cXuF+nXQ1/uZI9CFOp
nDNjBKbfNjx1RohqLJzeO2MIVrNvEFJdZEdcx3S61t0GbfuLPzt3dsn+gkhCtvUuNuMDKYTmKghT
DzKDqddyNz4UiAehGRXJeBrS4Em3/vfarH4K14WLdWsqtYObOcwlpyBrHOqa1VdcqicnMMp7w5rx
Lxs36QP085zYSNqlszEKCDkhtGDP7ctoWfqCy7mi53FsUObTSdb0z5pGyJQzbVUMPQgm1RWGt23s
2o9ki7SLooRj23KJuj3gq9TEFiwlWJHj3OU+vqTB/k41yC7TLqgTKuaxQXxRuRBvYd2B8oxYvVGh
4RaS1BA4tLXe1EAME8xflnqWnnkcfADpoP9F5OAThCXywHzYWfKG2TOkYFxEXphzxLuiu3eC7trm
yWeTty/ENVBDgQZgja1IbXVCTlrooDNdyuaJ3zyed6DV1uxgdRbno1cuudiABEsOgRQXDWNq+2xm
SCNLA2FLmjpnnLgpBPFN2yP0TzX1VGAM+Y9qwPscSNwJbtt/TPXkc0TPP7iBPKrRTIfysmIXqAKh
6tyvh1TMAG7hR4UKduXZ9gmf8svU3mq5+Zw9DZQ/8u4o2XgvfHSwrcD4FocfUsmbbPhqCRuvSq5Y
4No7DsZjrsKzQwRf6HubPJ3vgatCTEDqK4ub1zKLP5WUn3gd1DoZ58dxnIq94xAmpBD/dmN3ctIh
UlS+5+RfeQ1ucj8Tr17snyRGvbp67Sr9bbH1PWYRuXZbiyNcJOyI2BLbzISgmOHppmsZumfMgZgd
6mJr4JnMahvMpZCnKi4/C1ayKgva9aJQQML5PVAAvufTH9dDMc7I22hgdbC9S05OsjbyswyG92Im
UThtqpNHcmYVGOei9baicM7hAEhoW1hlFM+2PVKdHnhDd0Dkfy2YsaAk9nXc4Vqr9sIYMEgpzh+q
YOawDaK8wVA4j80RVTf7i/jFWnQZDAPzHDDCnJ1mgEWZoVcqwtPU1PuwHpDT6q2Zu0BCtoK5SKCN
jVN+G/YKN/9IeOJCM2yJ1+vPLdcTQcycFAv001yqr4ZCU5SrXZS6zhJVNfb+mp5zkRuRXyNLvxmJ
h6TBr5m3zJyJw6ciqs0yJw8pK9tQ+CchAkSQocchM82RK9KdlKheSjt87NtprRSbZnULO+DrfxJ5
RbT7EGxn+Fh0T1m1mpMCuss/QmURqp2lT1NV15FKgtdZEUlvq0Oez+u+GV6TKd2W2PT2ZZkFV9eq
1/gjd8CKUbkw53mO7e9qk06CZunPXm+cAqoYwtbHUjB6KzdFrKmQeK4SybU7muDtmnvDH+/mwTgG
4/wRZ/yjFoEWKjSfiCA8K53di078WLjt+QM+g4L3Pe+7Y+DFL7Oyrq5DZIbNzBOwlqtSbvMYcfsI
Be925sZu68eBhWmZxRPEAaLw+BmO5yE3atDp7DLGHSrL6iHP2lPlwS6Z9Z0XlvdjUT2pG71FN+2W
QfWqWh2vbERA2GxPbgApON2uZBkfwMxwXej5kkuwlt7EDeqEW6ts75N0ZOZK92GOUM6yrXvMx89m
aeKJ4qBH770LHVAu4gtqDHmkP5n65Hbh2XQLakRvboGaSI4SbjeJGT3mAIGolplc+Uw7fsinr4r+
K66q8+j2O9UkamNbiPHCIahWDYxf1C/9IeGO32St22+tjBOkzTeUD41Qq/6s9uZilDCqfPecXRyz
WLZIXwnyUB9gCXGTwyHqkCtuEYS9FOYNk0gxUxgx27/6CpbkOpJfH7mB2jqefBrihvq7RKwJttwv
g4HTv0XJxFiOFNR4N5T9q89zYmNIB4jmqbq3s7J4hH4GnKzd3Zgiegx6sB02OHeV+UDxucsPVtYW
9u5ml6j8GLTVfQ/3Ywb+/naJu1TwDAOwUE0jQNpsBDhNLlCsuG54W6TJIiDnmKrhuP/0Fy5DNFTw
gkhQTYJdy9R9iF3zrUzY1zwt3tHxHG1/3Lq1+RIG1ZGlg+2jI+HMv2nVR2WeaI/No8KciKYzml8l
upxGFjm/BrJWgLKAEsetDiY6imcuWEcBFBvlwwwXG1RuC3W30H7SYf9Lsvp9sntzV435t1gl32us
X+vez46lSs/m7D1hTbp3XYTIJUL9TOVfnuevBIaGyC2SO0Jw/SgvsoeK09hd8geREIvR9Ec7L5/b
hRG/6oCVF5xm9eRtPLyUuH/O/QIta8v+I0cB74wk5CQ+imPHSJjzzIEfHuNh5s8fdh2odcASTbpO
whpl+GSy3NA8lU1RLooH7ulvjSHf0wU5etJvjAon2tD9msC7LMGgkg9oR/kz4LHW2VL1rSIFsFsq
NMOSgJM+LRGwSqASc8PE8eT2GnFkunEsAEYn7DvE2fqzVCi9G2ABVTqXieVvsvqL9mlBaV28Cwlx
AXWLe7iPFR96h/AX6Rv/0uRNNa3iUln8QxCT79n5cCi1Tu+GCc2Yru07c7jdaxWmoz5MXjkUH2Kk
Lz5sWRQYGCpryiJNmUJBxeMUCcJuMQ6liGHR629cwqnWjOzEVbgmc+X0gsz+MRjdK1UZx2Fu8wiq
Dlnv8mqI5Q1zOOGm2MjqAmM88nQnRM03V88D2pxN2y3gP+b3wsbsPORH3Ut6vYrzVBKmvHg/FRbl
1vURFJG9MeFxy/BuCejGIpDYZZgMGA9QBUvnpU3yu8qqt4vUH7EzPVNr9UO51WfOdZCGw08W3l04
gUuQl+TtBeJVU3rYQIvnMVuOfV9uGmmgfaejVwz89PB8JukexObmooQCRxfgaZClKY8veW/T0wkS
hCs/WZVeOu7GuUfk1czU3XlrnY1vfYHJvqDVbeNkzm28RSHL6LqxEIktBVaMFjfiKi1UjvJLvC9q
gtcLk/e5K84sB7vaiwmwbB4Istw1Mvw02RZWtsh3jG0ocJdh3+flk9kSoJn6cDcuX1pQLXdh26mV
NZIe4lf5Bzj3EVX0Xe/yA4HBPWakeutZHUOI65Vvy2tPsnOfhBGT3j7AXjQSnr+kQ793SB1dCdXc
noO3yab3J/d2mYuT0vJVZHmKRJP6A0XRUfZ4HZfpcTT94ImQkftmVt8br7xo47MmLwV3/1feJa/w
g6+3jJdhmd5n2f/0W5OqR+gFk0kOkV6JDj0gBIpTY9VNFLTZVfM0Id3vOrVWLLbCq/ZFY5kr4h5P
JBHc5QhOFjh9F3M7DjZ0j70+jdNYQOvZONDls+/aq6QNrtJrsbU6O59MLbaj6kMIh8st/yayvtz+
d4zb/yZE/luI22/xifbQxdjk7ZqgZty+X/olXRtRcVCv8Q8kRX/Ju7Nuf+3/v4r9e5l0uFBr6WVU
XEzb5ooNaJccukN9/HsY/7+nQNrhLff2HwGYyu5SiB8S9abUXaVM8MTQ0Vr/6y+f0i2Y79/+/bcg
v3/8ec+nNaeeh3yfmbuSqqUMbS1aqg0Pl71NomJd75Az/veL/XuUIslC//e1DEgsq1Ky2mdL/gt4
CwZA93/Jzf3Tx/RbnGJVQMGmmsi+Uj6X3W4sITIgZ//7H/6nP357Q//4kALRuH3t8R04ExOJIKWD
vCD1lz/+x5/Qb5mJZFdqwxiIaUxuITatlut5KJ5lmJHANZK9wAactS9F3ZzSJvxLfqL9p7f0W4Bi
6E61qYZbM08y7wrZbOpQ0EGKFUTfLveJCnlY8+xBOTOdb1zHdR6epLB3eoBZ8VlpJx/eWY+nSo3R
DSnHkYpLyV0ltsfMwu3nNc9GHb9M+IPW//09/PGj+i17NSY3tFlsuu7UNnl0N8lRbqdXgteiv2Wu
Wv8eLGmHv58adpWUkyBY0nzQx/68rKujt0XodBmIikIGsnI25p6Ih7+0PVl/eCZ+77P2CcugmMWr
9+odZr756g9yh7JS/wTRXCIirWjAdb7998f3h+/894JrAzaIbZnXEta9bZ4q/9Ft3/77T//pbfx2
jDSBFQrL5E8vFE5yV586+KX//tPWH46o4Ldjo0/MoDBtdvKgjXC/YpDaVi8KW8K4ildJVD7UL47z
l4fxTx/R7b//40lvsROSbePXuEWGlYPsRrIgzQyMf3kvt8frX47b4LeTBBl93aqEzyk0yXpISCyu
hmszyPNEbByOeeupW8QO7Ql3JKatMjTuCxS2f3v5P32Uvx01qUX7aLbw1KeH6uqslz36BaqWreh/
T/q/Fsj84e61g9vb/8fHaCNuwEaTNXscOfs0z3bNRGubn6Z7egwvyDnWkqAhq/Uuy6iQVfK4he2P
//6M/z2C1v69JXuurCFWLa9N7kbhvo2MGJTETWgfRHX+75f4wyHx/wqyiwJEh8Fmvwg29G7cWPLe
6m7CnXD336/w79G99u/V2Da26NbMQz6XCWA8HK6eRzpFJp0Diui9FXQqsvXy6Il8+ttj9oef/u/V
2ERjtbZh2hS0CDTwfeOdDZJalZuh8Fz8U6rzA9GgD2JaLr7pvkhBfOlSkvhZ+3GUFngr3eUv2e5/
6ECxxW/HiaXyAF9m0exf03MLgp39D2fnsRwp023RJyICb6ZVlFfJ254QUqsb7z1Pfxe6E338oojo
mUIDKCDzZOY5Z6+9Hj3RFBscHQ3UoE3WJM6QtSNdWiXremF6zHxWYxJoELOZhS5qwV6ikU8I14l3
0yZ3GC6tL3/UmZFpTIJLn7lCV4YDLisl3K46B7vV6Hdu6zwhkTiZndwtrZPjPPshzBiTMKMOdcju
Rw/YlVYHjGP+9HRsrcXt6IXSfuRLq+VM1Dcm4WToTUszdF5YizA4GHZF2W4uv6ov/4GfnmASQcxQ
7Ybc5wnkHYg42z1SUKq3w8qzZUTmPArASJv6pZ5umm2/15YWgLlvNNlhdLVa9npfEaDNYedpZAr0
6yS59UuHI+ivhYeb+zyTTYZQa0LlBBxNlJtcPIjP4dHa5JLd/PU/1av4wXq8fJ+Z8Ty1v8WkxmhE
EZ2A2KfnxHT2nOB3Es0ibevfXr7FXKSfGt86huNkgZyP5x93j5T/QaPOdqg20qbYBX/oPPrH+0wi
QpCGeI4DFdvrvzinFod4Q+bzxUD38ahsQFAvPM/M59cnIYAe/sAXwAvvrWrXew9gjk81ooGErYcf
mAtxQJq7yyQQtLJoQeCrk73+1B4bO7gFOXzTvYx2oslf77q3oRJ1K+hLC081M0/1STgALE7x2aMH
u1dFW8qUvyqJ04UvM3ftSQxoxUpGC4QBuxg9JGxh5eH35U8+N3onEUDVK1FIlPH87suoQJ6lMt7Q
0yN7SxbDMwuePpnqfs3eru841eV0nQH2yJ47eXv5t8+9lMkEH+jdoz4g4k3YQwCRkLbJFAMuX3vu
yDB1iCXPmJlGVIV7bdXY/TMiww2C7pN5A1AFT7Doz5K1jjS+iR+C8NQcNjI7qlwRyQ1yn96O+UeX
KkjZjjx4k8ODiutX9iUU2KM7b+jeINkujarZh5zM97CRk2RI1GhfvVJ5ePbW+RpO9CZ6FrejryOi
T/vy65wZBdpkxksKOWWvYcY3UfGZyQmH7EyiWSFfOOHNXX/8/7etsBvlg8pqjHt2YlwlivUwqNmx
8jleXP79M0NNG///7fq579VxSkPxXhc2Ls0cGiyNy1eemYDaZGabnhN3fcUETGJUMuHvtspBJx6U
9Ony9efWDm0ywzNdVguzYiCrO2VbrtsnF+2Lf5UfzBPagWDhMeZe0GSao3nU8yxnhXLdv7G2p8fn
8s//8mL7aXZMJnniIR6tC35+tw1u2/vkAHnFA1qF9Zx3Ix+Me2RyB3WbbazdaNsUnOJttpPezA8Y
mLv8wzr84zZs6hlriWFmmkrCEPbuRe+YqAv5gpllauoY63itRfczx5zeOJG6zs2XLHwcgnMuNQuT
b+bbqJNZDoyUumPKHWrrAeSPEB8vf5u5604mddqWjpMkfJoGwrwm7i26iS5feeZgNrWAdTUIbYXK
laPgKvYeJeFxaK/S4W8iXJXGTpBfLt9m7gHG/3+b1VIhyU4wPkAs0wn9CY/73647mdPiUBYmrEB+
/rDtkyfXWxgqyjhnf5gM6mQudwE2j+iwo31ZZS95mt1heUFHTAMHyHUo9LhZvc2F9LodrPsuFHdZ
gabC99pjb4R0MTnOMzWoYAPwAzioTOmKTDqUUrqe6FxwCs6cpXfukFkdY5qSjMaE75HfCZZ5tiTn
yRTgGDhJ/IGQ5YnldnP5bUkzwVudxA6tM3uK75j/dHn2UKvZcyVFv82x/TyTaD2W07PhGJ9G2V7l
SvNmxeqjbCmWXdKlHY0ifshgzws/Ze4FT6INOxVgCCphzHxSORLVO2FDdc8/yNt4K9jW5+XbyOPl
fviOU7dZBzFYbIwDBIk48BENMkiRvEgRTcFRUzxREtqZOQ2wSv2K2UuE+Q0i10I2qMZKJ8psN/iX
3oWuuAtV1GVCjFSrxuYM4PflHzizKE1NazuvcOksKKN9AUokAoaRwy/v5SfUfevLd5iZelOj2iQ1
KA4HLKhCtM24qubWC1ee29RMvWmTzkvLIZNiVox+E29S+hhW3ku5tXAOo/GMznOkpguBau4xxiH9
LYI0vapKTixSuk2Bp4vOxuyLf4uuU4dap9e5lsZZTKTCCeMLKvW/vfpJdHJ0NdKsANc91DH3peBt
2FXeXr70zEz+ilvfXgeth2ZrKXxVUTtl/edAIhmSlX354nMbZWUSJ3TFozpcg54fXegjO935O22n
bmFaHvOF7cbc95zMfykCta07TMwQDaRHfVnPst3lnz9z6anZbJObrqyOq3BUx9du269j2T9fvvTc
UXfqNuuDMKyoqAR781dIp8UBkdMqeXAOkDDVx/gKXMgbMMCjcRgWPvTcrnJqQhtjPhGFCZMMRskO
ItxOR3tA9svbh1vTWMlLRcFxj/JDpJQne4zO8PykLikVSAOeKt3nQBNIrN6b2RvkgYWB9XUW/ekm
k1kMVsFv5JpZ3NCRdxh009nEevpU9YRjqTlzCrvL9P4JtqS/qQTwblZ+0/Qc7l1QVXCZQwJMqbS0
kZmQoh2Q9k71Ds8BcKpKB7HZ4u+e2IkESyzXGiodaIXEblfgflULNToBfR+7LdIDa5ORcI0tfz+4
3ZUrtjuzqPdpLby6MkpgM4CsCa0QAKhAAbOJwz9IiZ4z0KVrnfStw6hC/29LnogsUqfPXVHPWhij
wW0T6CzZLy9k9iT4fKT6IVOo2acK0s/oV18sWZHOFZKmlrjALmm8lKnttXdoA3fJ1ttmp/62W+eH
rzV0oTowE2qmXriulQdtqwjJ3lHvtPpTSndZ0yxE9blII0/2WSicYHgix9tD4yXhtg3PGGApa9SG
ZMGE7cKsnTn4y5N4JqCZVnXZS/fILmUZ95neUGgZA8Cuk0nu1Xqj6fTI5bg8VU39IGIitHDnmfX9
a1/yLU7Tuaaj8xwbcHc9nHgkEHZkm7cSROCdSUP6tnjXt8X6X83c5akBruz6bVCimQXf/RxqHwXq
W2ep3Pd1kv1h+k7dbxsZSFw/tOG+GvLr2ulwPtYjvN6ExtsUJa3BvoGyHyBZ5SLFseo1+JM1opVk
l5rpsbKStyDVjqlGK1MYi0DCo7BeFQWcIHz3QH8Mb37aYpoR32qq9pFX6BPdTPlQ1O4QDnRVp6M7
q2ohaE4hfYPB9QWw9l36O7Syk4Mc0uj9KzENP4W+sDun7reDARZOVXZq3m0AkDxl8KYpCp3RI290
gEB1rzxpJTDnOEd+7Ej/2mPxVfL/9uGj1BNpPC7DvaDidKN+auiPETleHlYzU1IcT3PfLl5jAqcb
rhECLdx79a2IEsX4x6rR1OkU8VQUyRklzLaJDDx6apS1yh9fHg5j3L78++em/dfy+u0BqNobrqhS
uB0XNVout42xarfDGordEejd5bvM7AO+eiK+3aR2eUdfNzE4vlnpJiqXMhQz7//rfPXtypGnu/Sa
ELUy0zoWNIiwwcbXTlqIGl/Jup/m2fhE364v015bph3Xb4py58P9cyUdJSIHNjwc8ANq6eArEFCE
til4D6j+IZogLx4EG+eIBEUHDhe0U6aQapg7yRoB2YZ2YndDB9mLJLeYqcjNfVTAwo0tSwGkhb6t
9Xx31aackJBnmjKLLoCbNb47zwB3kNcJyL4DUGuwK7RGWuu+vAtAd9UqGlpnwJizj2yksUcRhlTX
56cc9Rzm6C8GiikrVE+ooOF9SbsG1pcHjkYQHGT1yKFTWvIuf/G5zdLXUvntxfkqslWnwzF6HFfe
GuPRlWNXR5K89ggV21y+jTJu4H/6PpNVq8EYostdKteqF2J0lp9BSz2KoXYb+umLORITUOSuArf7
KwmDiqlWjH5Puss8Y6/DeukVDN7ysQvJCoSNSXdUKw52n9GMKcYm3jBtYFciAs4marcB5KrSLA5V
RFt7k4HIs6LySk3hXPnBUx7Lr6nMJuTyk1njE/z0ZJOVMootDWcAJdkLgNxVWb5PRrR+mspn1EN2
WatnMwsesZqD7i3m61RRsQ1opU0QmRvf80dFMimT31qpvApKebJwS6Cf+eygRI8kFdFPrZycgEZc
vKpEF05TV+4GJbZg1YYvYGZ3ngOIRhI9hBJicnSlfmuoyt3gIj73qp6ifA9AKuAo1ZkOHcntTm1w
LjDLFMtWzbkJm2Sru/Fb3hnnAaxhiMYF54HrOmg/Swn1mKOqr3Bm/8Rp+jfX+kNYCbYX66j6Ke4V
GaQPs79vMQqQRuYbuLwcSbZsrvoSK1O/lVc+Zgur3rMgjSBl8ZGsyqLJJeI/QNZu2UGfBklEFNFc
6616XzrxLhmbXWvNfKyi7g96mZNnhYjTMJoEyQnXWL8eVTVeKai2Bdspk4Z6lY72s5e/6UywEscN
/7c5oYhoQSHU0koYbmU3expq7zrgpH756nOhXJycG5DDaaUZpuneMDO6RyzFXVkWIkG3eQxaIV3r
EEztRBdoplUjcSdnzjrNh4Wj3uzdx4f+9nBBDlMtV7KUrlg48o8JHav1NrzNjss7qrmgMvWdxh59
qIqiSPdWqxcrAebiqkXqYDcNJxFwAbYet+FaTdnUdaO7RK7uHbG6axWOJJdf8swuUpwkEqROwjXE
EBMInbm8SrrupKfisyFHj3okL73KmVSZOIaEb6/SqkQW+6oaXyW9KVtlbx7arbBTaQ/8t6eYxBba
wiw1L0n5AdbfJlHFgYlTtGX+cSTh8/It1Jk1X5ykFVDHOJ4I1n5f6RBgrTtRPXeasM5Kiz1/zoEy
RxKKDY8Q3w86aDR00CI8/iD0jhWn+eGpg77jCuzSIULAGDTQ7FZGtE2lmzB9UpunSEmhxmn7uOmQ
1MKWU4+1gkrKN7f+8Ow1iJPpFx/wnmtjWukVf12mh67NYBtAQIiyHbpDO7fMpa3Cj/FamvZro45D
7+cnHM5a7xr67Vao4xuA6Asr3c+xQ5p2a1dw55vCHdshHPFoIY5R8SYvYul+4XN9Fd/+d72hq/K/
g65wFLGKkgStMtjgwnO2Ml6FhSrflS1JZ5YR0CCIC8RuHeHRfQccGN5YpTc77L7EwwA9cOXoomtn
wdjgiIX6VSiW14mBrlVPm1+xUlscVopbr62AmaVredBuhcq4oQEGYaKaFGtJd/+YsvJcF5g4a9qr
b2n3g5Hf53rwIXQtCMIaz4LadZ9qSiUb2RyexC75a7J5oj5WbmuEIaiM1YPl4RFHUuApFBpaigPr
HTubQ5UJqOPIbxgV/hlqC0PFenDpWMUbVcUJW7vPgya1tcjCccU3bcSMN5YkySuhgclZ18Y1NlgH
R85fVAAHG92KzW0TRgcERshawMzvwPegk21UOMRm92KmDlxvxVRXGHundl2FHlYSHU1Tffza4IPi
uN7RYgE0Au9BkJGZuFBn9fatG6qzL3TYzwyfSZs/eTk0KBl0Io7G714fPXUxmTohSsVdmfuHziXw
lU0Jlr3mDAeZTwswCghiqbbNeOw2q9M7QUkf+5KKYad81oa0j01pI1YuvRXiTSO0OI1TzATunmCF
IB9jEx9FuY1P+O49GjGuEajr3rpWkgCytwXmdOZ97QCzdPtofONI7jOfc16cnlqfMp5YwGYwFLI2
OPYkoLnKgX1GA8p1MPDXwsKpUlO07SYUpN7Hlqi69az2rEfDXadXt4Gmv2AK9N5BIUAk6MIRwFxX
K+6Dqv7QdOVOTaq/Qu4Uq1Kqf9ETyhbFkW5LwdnIvSzvFMzet1nub3FLARkgNmcsBM6VVAirshW/
MkNrsRhJG7X7VKkISgojedcKfwtK4LZO9DsVU9tQ7xXbc3EYTLDSDjBpzCTg30ENtievwEILmB0g
wBHk7oYyPD21pDWwH9wnKVBeur3uax/HclYkkDnSveUY2hr7ql0WJNBM098ZIid6I/FVjEl9eHkW
2CgBFBqDg5Om5Z+ab77jWcreuSj/aPQO4NSY1XZWeyjS2acFJthDXoCwTg2ACUXgHlk0jkoAaSPD
7TP381epgVXSmX/BLV0LeUgpvPXuCym5NlrJWBnIfPDcu8VO6z5i/q9FEGgIvtJjY+q7Fi9cdH7A
i0bIsIDexvbUKoLFDe3WGklZ4HghiJ4UkWJbRD9+i3OcBb3HLtzkFexXvFZq/zUpvdAeSiOxC8gD
bZEcDUE/wMy8skx/V0sdlpo6Et+wXRfScE6d8sFv1FECgKZ3qHYB+P7EGuj7V6vPqEwecrfEkxSH
xqHL94OFo+Cgho84qWDIMEQvQpG+aU73XNchmooCgA61HXB15j3ByM5c2Vp3Meu1L+2ZMK9aUewH
b3ij8jeOyBB4enLrhcafTiYRkkvGTpFQd40RRXKjdVfDBY+E4Q+2ksN+EK1TkLmfSFSve/wM1knb
XYetAMXUGsnvA3LZ9kEfqpOvsXuHgO2vi0K+VxuEs62Zkee0wKQUHaKoGrZ+JhXlRjCHq85TbELe
SXXrQ5olT31fblv5y+EXvJeX3TRO8tZkpAUU71NRIddISvA3qfjD0dqjZSCylSGFu6kt6+2tXlZv
FSBopQU70snVdS2C18UX2wki0n1hiXK9AuJkoCt1AOvblSQ9u/lwDiprYwGjxMEN9gw66k0G83/V
18knhYm/lYVtKTZJoi1beLdAOMBFJhjBV8XwjD5VWoFvxQsr7F+s2oE3n0OQlz2lWvnjR8wdd0QR
PsslgF+4DQjecOnAFb05FXKP43EHpqOOdn4wlvoM3lIpJFfZAB5Y63GysyAIe5tGxK7ZbGwyv6S5
1CutDG+NNv6jyeU7K03H2FWvHF2/ioFWWal/FEvpD6TSg5j15Kig2RbYSptC8+h2sHAL3zpEdf/u
6WCOWAC3vTWcc8wiN5g8YJfF4TCWoPtJBdZXhJoPLePgUjiob7EEcUMMJwgc9HHTuAq+Wcx+S3Lx
gMZ/X7vK0Q+9FnfBmsUCRluiboHowk2IM0pSSDUlMBfQwBK7ZOQXWCI0TbhqMHOxuyR5ExXxlI1m
K1Bv3XWrJa9hH9IZ4hTnClLwQk5rJp0tTbvQIe6FqlXTvwZRq/uN68Y2sM1DQRfIWrhj3dj/W+lJ
mjajY0smFfLYrlrgTJ5kD2G9sFuaOSmgDf/vbqbWAjinJacR/a66UjfDXj3IN8Kdtg63uO4ubKO/
8lc/7Jmm3eRdKTmC1ecpvcTEp3xYu3uW1jWicm/dvA9/nVWxCm1ApwunjxmZkjRtJLeGWKj6iqRA
XPfVNva7p7DGZqLL3gSDWBgk2ETmt71ZFasUWe/CbZWfDyTStC5L5Zo+ioA6incw7xJMaV6TTxdf
nGqj/i3cXXSrrqGyvbBDeg+vRtXH6FwX7TWwD2BsrvNmNWzgD/ImvKUz0s+JH+krIfTtjBQ4kop/
nDaWitG8loDHsFFX1J1X1qJdRYbxadZ9vs/yooC/myHalpv83JQZzMtAh/lvYTl0ee88tzWfnLt9
yIB1oHBcy9TnIL7zcE1VF5PA5syDWuNdvz1oFMeZRdNOuKc68xYCq1uXCVvNWL/qNJn0oQofml4S
jOvo2gjT6m7QeWQQOnYo8oFGn2xDxYZCN95CBWKB4OYnrXcfBJKkslg8JFL+nsFBxqRDXYW5SnBP
w+seoIlL76oK/WdlNsCbXcgUXfZq4lDWD/oxKXIAAJp3lhL/Ko6LexGPetDwLJWqthFT5+AXAQR3
lZ9Jp06RXEUl1IlSMfeYQmwzzYAbaEQc2UQk06V4ZfUSbqnWS+mLV7hJ7gdMUiIdbwFHyc5GlB4L
gNiR0+F8VWFkhkbDUp6LtD5mibZVTPhzVZFuQzkdrdXaE9AeY9Nr7bmTpcdEkG8bc0ShKu+9mv/S
svROxPQn0z/jSFkYBjNhk9LUf78UaSMdxlaf7jmhvoNb3gsbDj/KL7iStniCtWVeXx5wPx+txf8Z
Em07lLVlWTtfPo8erUa31A0/d+Xx/98GG8ufaLr4ue/dKoSqAcOnb14u/+ixIvJDrLQmlzb6tAqE
Bh0tAN2nXkvRdMjvnlu/ukKR2E1K5s7V3hsvXlgCxnPrT/ebZGraEl7u4CCIU52uZFPt3WZStFV1
kRqfWj13FXyxy08209oE8vG/bw1iXqHHA8sYeftxvJYsAEX8wTEIhZHX33hF2ABqbW0hRGFoxXdy
RHEM7QRGIBShMyt4MFzprnXqYzH0JyxQwVuEzUsURUvp5LkF0ZqkfORCEbG3grwec6A4ZFv/DpMh
vPlQgz5DhrhWlobQ3Bo1FboKasqmSKJ9gYPer0IGbp86Z1XWvB3AEVBYJrqrQlduoUG8ATPZXv4I
M597KnetOeU7eS+T/GwhcivB6J/paTBFC9s022uccRbGlfTzHJGmYlfch4zMUrkTbk/X6Xt3Je0B
mf0ejsZOtINNcl5q8P6qwf0whM3xWb/NRr0DX68K1PuDGvJlqfzKu/rGtcK/WSyeGteFjRV8uH6A
9SPZj9S7xlfisYziJz0Xn6tCvK0KF54Hxsf/9o4nAS7mxJpCph3Tr+q2Ej+r9BmvampRR6t9vHyL
LwXAT888Xe7qTht6RPd7tWBGNOp66Lx925JSsoxDm+IlrlGRwHbclnvn2BU38cm36FDRjlKqphsT
VJeDa5nYOSrkyxxuR6RA7BiJSYK/04k7aRKktiFIbO7FX4MofDY4frY4CA+jy02PkR68f++MD9RN
qci7SHUpG8MPTkIBlXCSQfIWr0p4V+ClNCK7bu6MTjvneYvbbbdt2hKWl4FxYqUbK12NsQ8O70GR
XVl46rWcSkeDg3oFxehQgW9v2jy3vYiD9+U3OH6Mn17gJM5SESsaaFEpGCOOjK2YrnDIeqCCvxES
zqWXbzJuo3+6ySS4qqDlMlWkklFzKpTdO4VzE14dFocRskkbyV3aYY8h9KcbTUJrbMZVDBs4+VJr
KNuxs6YyVjzLLt72H4ti+ZlNljmJjgK44SQTOS5Q66n81f9v4/01wnwS11+qkCWJ1kz0mEo1q9jB
PJeECz7NygtNE4+AndaXP8rMCjvVZpqZ4psa2Yt9cHD35S7cjUUDxHK7f7v85JtzwPdT1WJg5YF2
DNK3CNvNjAM3nbhgGmkE3SpkuC7fa4YiAd/vv6Ev6Z22FSzIme5f97q4oozOqLLBvtLhKm4SGwXd
hq1q9jw8+1cI3t/9R8QPa3+7dAiemUbGZEQk+eB4giaNffLN2UqMnYMRr+WIa8kXFl7oGNJ+GNvG
pELSSWIS9Q0v1BNCOyqaOzNT7yWxWlgRZy4/FWmm0uDkOOgglfex9y6B7UBW0uKlno6ZFzTVZ3bw
OzrX8Om8GE4ufCSoUWBFdpGRLLyemRijT1a/wg0FoJDcAGu7s9ya26DB1VhxGqKoLu3bLAJBW/5T
ax0YhP+ONwuNgSHixrxX1Cvd2UvtU2I+Xx7Lcy9qsqKZvpybVBDSvZ/6Z9nVfnGWJjgXZ8WAeHf5
HnOZiKkQUxJ1XVVITe2rbbuRx9O4XSIXcs/tFs+VzSjPFuylppuvHtsfRq4+CQX06mumBo90n1Qm
1Umvf4N5vVEhAzoCtkkRLqYrP2x/Iba7xzTyevTibEJtHVTulRtVyJ+lXYDDDxvCYdUSt2zd8jGT
xEERdAUmAjCzaNHcd1gngEe0BVxysXUxaC61NgtvbCYQ65MIg01OlAO7DWGWYLO88t+dXbZ1DuIn
XW2uDKMo2gAKW9DqzX6fSTjhLJLG4kCXeLM1XjEghCS2Vn1buu/WrS2virVzb+ib9iNeuOGXROun
TzQJLiTVnM7TUeYqYbbvo/7FUcJnIyxIuqb1s2OmJd13MUaQkdXdiJ1FMkCGmJlnoKhTCEF49OEh
L3Mc6wpKsyUgUTvu0BEkBcajumLdKokKppEGbGxVQQWStkybDTTgz8Yp96FETWjwTomay3SphvpB
FuWzM1rhUYERCgvDScuEgYcAp2njc5Rrb0Gk9id4hFCSzfRMgT3DHJESmpmSGC+aY9uFH2ItbxW9
XWA7zUzNqeDVzMiQiC4DTfPMgy7WjyJYbgCdUIvNbOGwPreLn2pdARmmZd1LjObfeAKUx35dvntr
/Ixt0mJ3FAW9925TsXQtTc+Zka1NAqeoxwoYZmJBnd0W4pta/euTTIJkWEtwresKh/hzvTG2NMAf
3I2/a7DtXHVrE4KRhynbKjiLS3ccA8oPo1ibxM7ewNyxCdnSmL/aDSmwc/aiYuwKnoci5MlZ9/eX
o8FXD/9PN5rsmoOmUGPVgv+k7rBkAAMUI03mQylgmvCi2RibYS1Rc111T+Sr6GEjlzncJmd5lZ3h
gi5se+bCxFQZK9PMJiuaAe0oWhdX4qalwrsKz/rBexbO0rq/IuF749rywmPPyNCkqVBWafy4VL/E
dfSZUBgrd94Wp7eVdHR4SONPcudvFx9ublxOYmDlqqavZiQGRo/xtbTV11TgMETjHP0obaJNTu3t
8I/7N20S/1ong0gVdvRLlNKL1gBGrRvn1CfKtutb+/KomXmgqTy2ETWA7BIsHdxBrxRZ2flkvC9f
eiYyTRWyDXxHnHno78ZMqRWbtRVJ60rTKJstpStntodThWzFbipvVYf2dIky1vC7c/Bv8f9e/vlj
qPlhOqmTSKHnqpm2YytaW/z2+qs+V7D5pTjWwvc0hIXXPzdbppJZU/QSlJE8gvTbeq2vx5BqbVwk
5XYGviu0RZu2XAqiC99k7o2Nw+BbOkYOM6WOSsgxFc0ToaNuoIoarbYgaJq7+hgCv109F01fkTSu
jkWTtZckIIa6ROuvlXTpwml6brxOtjyBSqcjdtTRftBpnaLp1TQeL3/vLz3aTx98MrcpYipCpJhQ
FXB3QKW6jgCnt/CLDQlL2J5KqhGvMUqBN79Fm79SZXMN/N926THBWbzwTtiN2/Q6ryScMH35pLbx
XVPKKw3MRepqG7/KHgLB2DjGcIyG6LZR5E0Ngghh/OVHmHs5k4DRiLkzqAlaNRos7CSkA15fGDcz
k2GqfE09MNRNg0YAG4kO51rBrgwBUzkfGG76b79+ql5N0NNjxRcBDiuOqvWps3hdfi1zP36ymSD/
SIEGuNRe1YN1XIhrpfigEBPoH1q/u3yLmTc/Fa9CVZPzfFS+eya1LDN1SZvhSHr54jPTShn//21a
Yb5cuNRFacuDSNykwdYcqjWM++3ly8/E6an6M0rx+qbBNtwz1td9eACive9dHH6SYmHSzhyDpwrQ
rk1pRGo5PmYuDY+tl5yFITs3qoI9ioV5x4BPhFYsHBvmHmcyCeS0ajK8R6kvD842KWhKyMQPI8uO
DZDQy2/s67P+ECqmotCuASvtJkK0lzEKyOmiDeTuIYyTGxfrFUbCnte5EourNMEnjbRlb9JZZO1C
3VqlTjVgcCng+GviWX3WTQMLyOGoy8V14A1bt8PFCqiP1MUnA1tIbXQ2ld0d/d8YG8ZHL2r2jQBz
v0UElpU7NPZ2aKn25SebGcdTRaoj5K3Wmyx6QyRsDOFNNIL95SvPTMKp8rQ0YmyS0V3usY09d263
TgMMBjUEcwN9YO3CSJv7/ZNFWzMANYsGuVapfM2qdyVY+OJzJ6CvJN+3OQiUV8Z9yCWZp0DtjwLk
nl0UrVw3vio7zM1EanMFT2ON/8V096P34bEF5N/j/K5RaPvB6bjeuSqt/iWg4ssvde5xx/9/+1WW
L0Ro0Ui/qaQtm7qmbrBQJ5mZRVOdZqFh4E6ZmSmLKE5okO/Uzzk73Th3F17p3B2mK/lgVhZneKpd
goWJir8rhPbT8+lAkXM6Ci+/oLmbTNb0BkK/akrkYIUhvMnBsK/G5szYF/eKI8YLN5mJz1NZZpkq
gVt5HS00zq0lPTXVvVUunO5nLj0VYEqm0+GzQl8GnZSrIMjoJJR2ctotpAy/CCQ/BLKpBlN3zS6C
lj66O5W7Ri2uM0mzw8I7mmJDlak9CaJnq4m1KjG5YbONTVG3bvANIVz1qyChqxfLzFcTe7VrT8rX
raNtnRoDb408rYarSRU4z0oekJ+S83s8HRQ4rlhGG0PwXI497ZSRQFcFzm9H0XHKa3eNh0jHHTAh
is4Gjtv0tt0ELmqhoGpgadAwK8JYvzw6ZqbP12T/Nn2aRu/TnPISqHZ0QHQ3jK40ly89V1D/2vB/
u/bQ5FoCtQXmy2Y8JuLdfoL+5x4VElS7dudvxh6rJFpRmtkygY3bIdhcvvXcmBn//+3OLjVjo6pQ
LZRKiem4sjGLFjtteWG0z5RovmrK3y5fsr+vBy0b0ww0iJyqvbZDsXVcKtHMfRPlv79e970s9zKy
2GRSNw7GYH073F9+MV87mp9G+yTkSJ3g+G3MRHVMBevYrn2qa+KNKKTbKitoFDXeY71+H2r3KlWN
dawlT5gOXhtKRbMaci/8ZnZGb/4JRUqdzcCWQs7pUQ5uh668VVs0XRJ6U7EcTnpN0z4NP7XV3rfI
zWpMcYzsY6hEbFasP5efZ+5VTYKbIGBl3xkqg0fBWcI/FfXCi5obQZMtVE1QiBV5bA9IRVtTT1G0
c01nYdLNtXFM9cY5WmtP9ePoSxqE3HMj3BubDpV+DKtcevundzMVHmfDENelxOoSKJsCKiLOE/82
/qcKuN4o6yaXh3Rv9kjWtdK4G7zsSWvRNEjhC+7K9L2mR7WIni4/yVyzxlQTF2PuRtc5PiOjBYGY
bQkjwrCiP2etboudkm69cEXqfeHzzHx7cfz/t+ndxo0atKULASLHbbfMrIq+/nBs0sZb8vITzd1i
HM/fbmEZgugrLhGktCz65igdJB96Fy48wBex4odZPtW3GYaqyaJLSitRMVhD9yHeElN2ajysMf/Z
9kW3VqPeNmL8G6rBNnJ/06vvgb7t4oMRnCRQJW5IgrhEKIMEMLzDlFwtY1uslvrI5rI+U3Wc2ob0
Hjg6IdoH0xtW5RnfpbNeIDIgStBs9CeKheuMEmEi1w+SKG06tEl+FmFpUmHdrtpNOfz5t68xiSJN
JVpiHDjoPpp3KTlkAqnGzeVLz+z5p/o5j/KzDlSNx6TV3ntA6kWD630Oq6Grl6AfP+/wMGiZDKZO
axM5GTsWsRnXfvmDt9fcv1HZLBy+pS+21f+OJ3EqW5O7Jom1uGXVaBIUDxqa4dzw05VI5/eqF4sT
HmWvJdtKPuiwGlIsQlIsqCKnxU2qin43MXYYcmEdGke/GxKtxtSyvPMyeTtoYGUUt8fV0YltJw7f
qBdvEDfQfWzAhQMS/1GZAmdC95nOc4ESUi7iJ05KvQppyZYCb11FRW5HrfBXa8133OQRRYviQU5k
mprc/lppcSwvYjwNB61IqVrCRogL71HolHtXM18wtnjA7PKshv0pzssruXTf3DR7MK3gpGgcAiNJ
u8WGh75Y6N/QrLxrtTdfhAQHSWnYadWt6tnDtTJgfNGo/UeglBs1GXbkojaYvRUrv1a3UcaZyah3
uvd/1J3ZkqU4uqVfpSzviYNAEnDsVF3AZo8+zx43mIeHB4MAgRBieJt+ln6xXnhmnY7c5R77VF51
m5WVVZS77wGE9A/r/5YLTIcsDjOT67w0V1mJdgRUb3ss9Y1pMGnkZpg/eveeSzdDaSIwPXAlvfsA
ybso8zcyBK8S4mC/pZfEc00YjPgCYwZwjrJu4IUcwWlsBX3emeRoulqA6MA4ubSrfS/7t8FTuGru
GwXj2Z6mQzPyTQL0QA8KKc7t6hVW8Le+JufF2FxKOIDbvdjRyQWHJG2ftIa9kuYPBWlwwOsLS0CB
xT3k9nmCeSUGfLCXHniW7ElWgL6dDqsBKEEz9vHsjxqD76eGXz85Q+3jSUcC89HOWChADFrDOy05
14XWq7n3N1k5b9sq2MOz+awrXGiZLgWxnpRX3v76of7sgTsK0DrCAhjTIWg2/CYzFz1hmNl3woHc
//r1l1Pgo8ftKEiDm7OZWIkHWsE4EebeZz5rT8Q1nxyl9rGC1HKMnUz2e1Be3MH4LXaGO3/VrabV
4isa2hKWsdGpSPaTXR7b6J+3poyms7GWSNmsAQeOyvUI3PyIVCuEqm2Vwv43lGso1v0T2y37+Mod
60cT4nRmHLHd+tSEiw1Ylb548Eb99X35RM9kH4tGu8xgwxiRV+AkPceee94RdcuYc+WiTwKz42wR
wY/nvAmq1VCLh65f3ECduJ7bWEor7vh0BVbFduGuw+HXTqOgg+kfhylhmSZLWbyBMbyS34uUPio3
K04EBB+fQvaxBLW2c977GsI4qQMkXxo+6oLs7aa7TEWy6eQpSTthy5H5wdI9NmPRtAbtRiEgz3tT
xYJmh3IREUAU/kB8cRhUeScM3roT9zzHPHjJuQnhhgnI1+TuJoJdpHZlGfZdEPu9dVkkgKvA68GN
uG2/ohkF+8oyS8M+seDwTKSNPLuNLbglWuAEQGaKPMDL6C0asIeGAOZGTBKj3fY8j8HFgMlMAJB1
7DkUvrfF3rTjRQlgRc7HKxa0974NRgWz6VcFl8l8cLO4zT1ssBawG3CFxktPMGRI0jTMfYBGMkQu
tOh2ds/WVoBOVeDTCIqqxxqmkZTBjw9rfwqnOrsqp+SH3dlPaddeQoN2OXYYNw6s6b4eK/y6fz9w
Z4XLdUusPOJBcI6B6nDQDJPSqritE2+r8FsRvI2+Kx8DhZP8OjDMsELBs7NGfS3cbIiKcbxwHcze
Za55s7jZa6NAhhqg55zq6hxuil3UFOx67DFooWucyZ2vvQgzo+gajz0krsUaQ6g6mjk0GjTf5M10
6SfJHQ7ehyYBVHBopTkb4SMXWqV1n4xq3hFMimqn2zva2vEJ5aXZQIseOFu/gnGFO66ClES15mu/
yeBaDZ+kQW0w2HXntBRsjgku5eoW+J8fydRfQO8Qd327H7iXx4Wn5jjz67dEF85Ku72KMgtWfyKp
w4LAy7IKNEwGrQduQ7rSOat+1CsjUKkbGhGEtB4QZ4zNRUFm+0QJ95Od/3ggrfEQClU5xuvH2o8Y
hnZb1Ga6vFoHPDlRFPxsAMVf9rafcgNZwpC2n7FDq9VSNsnBpzlP7twNiZyQPrJ0nz/+ejv7bLM8
SkKo4QXLOHoSZlYhqeF/x/1QAlz765f/7IR+n4X66YtYs5XZsmhhlrDt40XLCm7Edt67MK06TRP5
5I4cWwmBhGwsFGnltuoQlXLVt6EszByhMLAuNOy+/+KXOcoRaKXgkLHclcVphkYi9p/TDR7wDUab
708JzN7bQR9tn0fnJZVZKvxFXMHta+i0IlZ4h9lL4s4RF7Dmvg5cLzRojcCbV5I+EsNtUdwl3VM6
XE6WjuwcNoN+v3XndiMURmbnYg174UU0sc2c6yz9oYBpkFazMkkFhyCOuAVa75ytf32VPglcjidB
VdBzwQqcM6pLfrQl7GhtvPP7a//H6/if6Zu8+v0qdP/4L/z7VTaTwrCNPvrnPy6bt/pWq7c3ff7S
/Nfyp//9q3/+w3+c569KdhhhPv6tP/0RXv+P91+96Jc//SOuda6n6/5NTTdvXV/q9zfAJ11+83/6
w7+9vb/K3dS8/f23V9nXcLG9eUtzWf/2x4923//+2/t863/8/Pp//PDipcLfXbw1L+W//P7bS6f/
/pvvf4HyzoUPJglclwVL53h4e/+J/cXmLre5wx3HhvoVC7eWSmd//821v1DXdf2A4xcC7izRUif7
5UcO/+JS37V9cBgc1wGY6rd/fq4/3aH/e8f+VvfVlcR8eff337z3sbDj9Uxd51iZVFhoq+qhUFuv
ZOoajaD+MoNvwG5QDezrbUeWYHZpU5Fw8Ax5GHvbx6i76qyNLWoc5a0t2zhRVbLNsymP4ZzLIVfX
LWYVc44Rjkl8G9we0jXhEbSiisK8lVmOyUVdlZEcemc1tAAdJrbnvdaQBG5bwLIuMoneZF1p55HS
Sp5Tgpas0w/jOY6s9BY87zlOAZ16E4MMVgWdkGwpW3hbV+biGqWCfK+YLy6KQXYtgIpATCOhZOVV
wD3yiuwWA0RVWX6b2Vg8O1DIsphjmgq2jRWcCwhBYlTnfBFuAHK+Z7VL97UTNHsuWudQ57R/HDJS
3reOTFDkglVqGgHWXHvA3NgYUG9h23PjzCMtgTPJrGcHxuE4yUsMfMOWawaBlfWgKXS5IEhNau/G
n12GcRiHpfd95YEvSaUqJpC33fmrkVofqsoCHKQsq/wp8QTIjqB7+hun7fKb3HjVozs6Cp4XJJ3O
4Hbdfwe/yT4jGJaTUWo5TpTDfDkujQPqBoK7XVvM/qOkpP06jQ1Gl/KgALkJ/n8lixgZwT2HVrgP
wpECEWnI5DxTb4JxVy87vfJ7aX9NAx+IL0dmfhTkorkx2civTGkbtZr0KOASa8C1iXmFCeFwBLFH
hl6LiT4MsZAUmBuUWV5a3wETYEqhv4qoAYBjADb0kQ5lfyN0ra4TBs5WOBNwBiJbLDO2OdTLeQlP
31CLCTA+ZdRZQ63Ui6yxsdBdnIMe1uBSEMAPkmnvBRJT04QOQCG6riTrjPVZE6V5prrQUqaE7zhx
7EhgyPOp8myc5br13tq0kiIUEo0XwHLMnK4SygWIIb6EMt7Mo/0DICQUKVI3QG6OoenLQneIzvwa
0rEJoGcRVQF87b0elRcuGlhjT83gfWsbSZ8Q6wbnRRZ038SQSAiPgKwAhV4LL9JAT3jhVNH84FKF
oSovMY6KCqebDjrNAYxHmY2EXc9KGlUYt95R5Xo71SjVROVUD2HFyuQwZlQmEamLcgbAzSVlnIlp
WIMhYh5FmqGT0LoaDIXcBtEvnDlPv0MT1cI72rFjAjQxMj7Ha7vIUg5FLWey6SMiPW8KWcM4hhzQ
sKRRj/SHhYHqBVxzBxuNEN/0zz7uxLa2KNQCM/7ntaRFWodZq5rD4PgtAfEfGkEvH9tLNTB2VxYy
XwVW6+cHrargAvNktEFaooY+7sZa5GvPT0myKeFx+8NTTh0rlfWgQJMABeZycDy6sfrAYVEzzHKx
V3aMAYEPuR/83Wv5fZg1CHl0zAH90d54F5iMfw+6GSBHmacgDuU1Dx7L3G+7vVB+0Ue5YcE1nws1
rHtszQU4j441xqNJCXqLpQwi4D6CKaSZcafI57K6dFmPh5JnVT5jQgecHWTqWf/W9rB2D+He5L7k
tcCsg+jVs+RVtbMCVl+0qMuAYDI6/AbcmeK2qno2AHbGsjuUcuRbmgmzRnreyLOuGvmeMBuSLi9z
lu2MSXFpt/BwX8G8HM4bkwVz7FnNebZT2GsxBQ0bcpgNoscfMTVIsmqZVHfEqeVbbmv1pF3fv07d
1D0Udeq/UkzAP2jQU15dj0hIf+ueA7TgWkAFWpWZD21uMmhVS9sZ13lrZpj4AQl2xpln1RtKhx7i
syQHiiO3eEbgKEsCiqVroEWc03l+JZUx1i6wPfro04IcUHJE6oVj0bvEyWGfW8oVT6pz223tlikL
68zUJT56g52Cs6ZaZdLvst3kWeNLWlFLr6wECSSAA8T1I1Lmelgxj6k68hlJAccN2jQqpG86mBua
ed7IuTMHUFO6DPJOSsS6SpMJAD8LYKjVDN42hJNlwnZCtk2z4mNR3OR+WT8LXeXtNhkD6wx9Rfi1
m9ow0Lbs1sPO4DVJGacUaylMGck3jeAuKI89a23AcwAzBwyzr9Fq8wuK8s3IKDZSObP2qQfy9Ctz
mzo2HulWc6XUPrMt8diWgBXiMHBiWMt73+x67l7SMXCfOeqFS4FyIIvzBrBETGrAi4LA3BKi0A3M
YPVegR3VNTRUwRTQdS7AKQidvGPPNZX1t1z32CuGqrMaoOHy5Fsx1dS5gGyinMLZVuN3s3BhIl1N
qOaDf/xG0AWoo1ZW47qqOr4WDa9+TNyyz1HklXetO7qxbefTtrQqG8m/KjEHPiV+8NVzyHSuklq+
sI7OBk58ubqdNXaZVdBldDXjkqxY4Lkixsh6jYOi4fyVBMt8is8puRp6YHMiaScGLvdzL2/a1HiP
KYLYnbI1HOLTAn2QlE/3c9GiJ1HPjQbCHd7mReDS2OonwI5qNA+g3unrBtwh4wOHh9py7USTnyzk
UTLGktTgZmEZeCDojIC+NrzdmJRml9Y48duMWRDEtJO9rmdJqjAJePVSeG2y84Z5PChd+Afppjm4
pjO5HZ0iX1n46vGs+/wMghz7vNKZdekMoKjBALwHfwoB/veJqnwlakyE1BxotVCDLHUOKrezH8pU
XHhebt/AHdQT0eCzeZfMNQrTRjZJDm1g56CsP7soWrXzAF8WVT2lvC13JHebTec3zk4DfQRFBrCz
ucf5JgtgJxkpGw7MseUBK63LFE5HiaMMlj3OtXE9DnX/mtGpu3A900c2y6tLGFHW9zSrYb+TNkT9
GICTS0NT+wTIkW7euB2rk4j5qfXVJpb32INPGY8tLfdV7QBMMYvA3VVtYA44YPiW2bAkXXXpSHVo
Ddl4zkD9rMO5o+Ssx2JeZxaKm1OSlmun9/OvU6atNyC4Me3g2qO1yQQmbRzhgZo6Jrm7mniSxUwU
8wVroEvT1PWgRNPCeR4rMl4jAytR6VfyQjKeXKrUYxeym0oMGebIzZxpjD3azOuyJ+KcoKm2cYMB
/QVl7DPguv1dDg+LFUXnCTCT0RtWbiYZUFN0WgPX3WAWvGdfvakPzvyywWdCJ/2ycZPcjpqmU+ZA
GNZb6COYKRHdGdSIjZu7zyorvAtukn5HEcJFWA3BjfTnegLHq2dXEus4RYSTgRygg0yd08wvLwfM
XR/QWVDPQZCoaS86Bnu63IJOCKNGsr4uwEmqH7nrZw/5XLaYKrKb6kdqNShMFImzteU0mVVGGhQU
jSbCjqCpzzCDQJV5cFhP4yRIJtxXoecqnIe+0RD2jexq8JpphmGOwKHicPiVbctKN9j6EOZj7jvh
Ux3Tuam2A3WqM6MDEKUkByPH8i17a2zSHaZS+3c8M+Imzzpy0ZZIjREkp7u2EeM5UGYYnya6dTsM
RvkGlazW7MYyHdZpznwLkKc8u+6EaaFxlpo2YcAtb/kU5RUokO7VpHNsjAVS2fSMmgGHwpCPTIb+
MPAmHGsD0pSb4AhzMz6EPYQOaF752szrrPN6IAOr9KawW17h8HXaLU4mD0GiDRZWCTbUN4UILf/O
aOI5MW4u2qwkSPUYYpkEGjnSZEB0yQf20Dcde8SpPijsANOwR8sGB2TS6Z2xre6s5ypBsqjp3qjJ
jXogYSjCL2DnpALAZYaf4XpUWXWVNpzeV+j33HimbmRIlQOYQxqU9AnS3WGXTfZ43nrArnqpb10O
WKGHLund+yI1KXgiKiVgZbfeM+xpdb6SPUELi+ZzskVJqbavSG119k2raH8TFBLL0NNmk+je3wco
EKLASjH8aYpEr3p3nheYtUxvxcib5IqUNb+b3Wy+z8AHDod8KgAARWAb1ROHhtxYuPGAeLPIykfA
cKtAdPcOjrEq7MamfAqYS28mLa1Hlcwizmt0vJu003FLWYenvAj6VeXy6VFVdXU20ACz4eBmi4P0
2moFiowdGTwaZ1OHweF1T6n7bGd+8DiLOtkQt1uOZCX4TSodT4NQyacmnL0q30wsnzAHx6WYgCae
IRULaHFHBLZxhBH5jjFQJ7tKF21oYSgPLXcBO4ykAM4UIMXLOnFRDi4I8htRJtedM3R3U5YmK1Hq
CofcBPCFm3DxNMJyaFe5WBtRASzgRSOcMsMalC7ab/WMGRPRd/05JnSG85TY6Xk7yxSAupZgRbkZ
NYd52dVCBBb0HFs81Gtexoo7kKgdhPNT7sERwOXdIueFdgDJ16GexuJcNIBABhkmY5jtoV6bTeKH
P+hp56l2+JZYBLFbNppLC0nRC4Odd2QhWylXriKTv8pJ490ZVDaHVeBxbCkljocXEAk9fC06J7Gs
OpyfKD0HkKabPM/XTinF4+SrIA3hEGXOJ2XMCxPEuYb+b8Q4FfHpmtfF8ITJQs+LXJwSceoLdZkl
MqkuG5P3TmQstAhDtxynzdygeetYQXbhdZa78oux3gdOWq1FPndbkwfzapDefOUwuzujo5vubIVd
y2VL8vzvl7DuZIX/HFel/lTJ2rzJpfLTHf/S/4ulq6UV9nnpateVL93frl7UyysK8fJPRazlL38v
YoHC+iWweeAENkGPExTwfxaxCCFfEM8z3/NsjxE8xf9dxCLeF+TQHqpYEKwx6ix94D+KWIR94QGz
gRShAaGMQQH1bxSxPuyYooZFjyq/Fk5zUNhMt2equCjQs6KcvnJEZQPK53DMMFes8nZA82RAjKoN
dizgXdMrOYwowDbu9qcL90dt7eda2odWP8vHOCoNj0w7cvCmbl809t63WlDYJLqFaOjVBz/rES0g
e0OpLLbcSaNjXPhhS9Ggqub+e1s4DyXNL5K+APHQkBfq4WwlFoT3XofkNq+8ak3q8m7oKeDN2QRf
BIAARjgiRFwWN46XyhvYJRQhLMP2ZZ8/d+384I75bq6Ki9LKdllZ0dAZ1bCtyy7dVspi6PhLHSNy
RreOzm/MT3aofKyKOb1qwcEEXiiGp8cdXGIvIETyAGzHvHjtj8tQjf3cWiilcTsM3OZsTISOMdWw
q0v7FtCpNJQG/zUN+pSf7IcKF1zd4+keohtu6XY0+6AAeAiWVxGkJSKacucm8RU+BpKiJnBXvMxW
fY4ECbOCE2i6svZ2MhU0pGMKRRIUxN7w4jSGRS3rdw0Bwq9XiMYYmK1QXfqiTNd+PaACmjZiafjB
paU7C5DIxuhYoHM1A9AKYmYZgZwGnCjld9DyIxn2zHXbnhJPfNjIXr4unrSfe0x81LYRIHPsQei4
KsvsULB5BJ1fXKCcYUPGYsooY4mHeXMOlJw3PNO8LGIUq+Agq9vtwIt13qS3xVBuACt5RXc52cwd
Bsu9tHxypWOw+ATbp9nvD0MPCumJthJK0P/aYl4++9Lk/qmtJGRgpsKy271K0m2QE7Byh0sPjB+b
Jjc5LL8h3nzwgvLZcPuBCx0FFTDAalg1Xoc+u8AqJm1brgasXThWkbPABevHkzdjDZ4PKku/fmA/
1D4sn3PpWP30ObO6yZjwMrXvMZVQAyRL/A7K8OyGZgQZ8Ji+KobF48u70i1uZ9WZKMlSewmiIiWb
MynJEFpcnhC6f9TtWz7OUVtRN2QYNdwy9qZqwh5NYoZ0DInXr7/tp3flqJlYZyhlpTZqDHRqztqy
Pes0EowW0NwVM5hJNl4NGaUNwpCiZINmAs71LE/C0qlu06pDBmRn6IzrQ991CpUSsQGWsAi9Mn+2
S3ELYcdWFt7brz/tssw/aEu4RwKeaZCQPeZS7Rl5G+tyRdO3oALkE8Elg5sKKmonLsuHGLXlqi+L
+KdFwLAb5lWOjjaRw87hMuRthUuE1iE8MFTPDoONCUjkqwE7pc799FYcHVhJnXb1CO/L/RDMt5Cq
HQqBYktAkY11A/8h8hrAiGm07gUoHYiwtwVna2Xzm16AHm4p6Kn6HGMAo2HQlKX2U9ECFoGM81sA
8jHQbxNmsjz/1OzIp5vR0cnG2WTxZPJhez2Y5yafHBSU4OoKiCVK+Sx9MbmCcEXeVWVwjwgUjAJa
PSonI6GfMlSm4cODOE6vNFnsd5LVQAGIzfhhGPPXFhv4MMHZCmGHvQL6O+4q+8Ss74e4Adzc4xm4
2e/aIaPuomtv1ymTF4IC+QveNDaDO5Wll7OY17O9b51+k0A8X0r0Soze9ygj9My6VH677SECGov2
2UJZq4FWr22GGBXXLbXHl14igVP5GWxtb90UFb9fr/73Xf6D5X884lZjbG+qkqBFRdqN68oF/bx3
/LNZN4BwixxODcPM43QaExgL9VNoBqApeSrfdIIqZtkPeoMaKKRppT+HVssxgdz1oUhpGFQOcB8J
xnnrpHJjtys3pSirdekk99ZQPLgJuZ+k+zUgPQySRLnpu/wFIOcsTgN1U2f2C0pKEiLC6eBXyJ2H
2tw3J8drP5RWLDfs6OhIWqHRZCHN3oFslNf5gfNkX/HgzTCylXV/IdQT7ucBXpqYb9YHu+Yw1qhP
jbp/FsMde0LWIPr2YAc1eyFLOyqByIuwG6cYlO0wPIegI6AC55Q7Nysl7Rvh0tfGakEV6eEn5QWu
2nDKQtuHoLWcIJwN+u8j8Hgo+xI47XUFGoXwC0jBmsd9ykaktM2sr+FVk65zRx+8iq/cRh2qEgoi
cK4hkQHGus58FoPiEqzrHlLDZhCbwEq3ZeK8zI7lI4wzoPJWYuHnzR1mvSn0B507Yml2ZZi09o1c
vBtMpr6yBHLLliVXbMpo6ErrAsiGe1F6j5krnsu8PvN9iOdKeVal7hbecfEIC5h1m9ETMw8fzhwt
d/jolPPsbvC5cfq9PSIA7tL2rgMhAeOlKOsAUotyTebotaswtGr1IAaWkE7HHFvmCkc1DEARqERa
0JcgQwkKCvVqncHgIU6A5Fc4P0O1wAh//Ri+YxQ+egyPjky0XtPWoHu9t93hTFc3owG/s4aRRXmQ
FdyRJxEHXJ05VWuvKNxuHSY2PTJU329XM0Nc4+xat7gYAQOT2fxDTewVpP2bImsOmLrdti06Vb4d
QSu/VbO7IBDxTZM9xjj3fiU2Qn6dON+1qLBFk6duBPcOaL1fJVUdW851yc96RK94QdZ8HR1vnXLs
XlkZ//rbf3qnjs7gZJ5KdBkMzmAroBu3bfjtO55dE5XviK+gS4N/RyjtcY4k9yGBxgZuzQG8Btj8
AuZeuqXF3IZ5VZdxh27Jym39KiYO5o9dmtFtN43zqQ+7HJ0f3aqjY9yafNRScMbsi0owJ0J/Lt3l
vJjOOyG9h7Rsh5Vcnjnb7T2015FlpYE8g3taetPVoLOEGcvyKx8E/Nuh8q1onqk6Dwz6BGgiaigV
3GqNemoJM9QTIc47Aeujj3wUBUxjKnOLBXKPSi500bSHJ4QWfCs69CpBJpljN2vQ9Ub0vJqoHGDK
Wvsh74F3rtL2rJjzGzQhLtk8vzQjorWGIZRuFqswmCfQCDJicEwoDSLgKHRcljD14Z5jh45TIKfx
KtSNhTdGHcmf+yC90rJKIwdGwmjfwujNdTAy3lrGicoMP2hJBScw6NHDRusqVFNxwxLEgUsgmXSl
XGUwNzBT+Qw8wlU+kE2DhuJ5QjMs3/TCt2qYT84ShGrXroF8oBhcmYSIlVnifLuGOYXhj1pohNie
hG2fjzvklOUQe4PvnhA/fbqij+IY0greI6Nt9omlcakapBddN6DAOlQJRkYxrxClKfA4KaxFwDpt
wCIaFzOXuh9iiVZH3EryKCb1kFP2MARl5M6ogZoU2C3aZdkK2Buy+vXT9z7f+cHqOJ6qlbD5gmMw
zIeE8B8zo7/qEded2fYDVewFxLArL+CPOEEfYTpyCRKp3pRSYUvkFhoqNeQirZNfddBZTEV+c+JD
faTlw+Z9PIrrYm/NRq9GiaMl+SWZCnuJlxx9m4CVj0Ga4YE5QbtymonFGVl8Eot62JattYfiOAPc
cZ5gOjejgnSeJjPGqfskPfE4fXrBjkIH2N54utN2g5R2BnLZbQMoibt048L1BK1AB46qcH2BJ8ql
TpFBz7D/CjlndgzjHRON5UgvM0hb1hZESagt2DJqsAhPHCXkk/3pPQf9Kc0g8JXym56YfU3FrhUq
dBovGmBg3nX9kzIy5njKe/hUuJpFcAK6PnHHlm//0TJif05vKqeyMYiBXkSSk41G68eulppY7h+y
xIeuBd5GQQBpAAANI5r+RXLfdcnGQa08dGvmh2MwHmYXR1qmT8lnP8nt3st4P10K3Hw2tMDP7D1j
7kGQ5pGr4VkkxXiVFCOSPHToQlj4vaElC7Bdt0PX7ZaiFhAVdGaxq60inkj6KiHEQjJUvHDfOgFC
+3Aub1ng/3rm2U0Pz+t9n0EFhZpO+jVBsPyDTCTY4zZ1WydtSdgi/MxzA5gO9k0U2gRSY5WjPmCI
i5aXb5r1ZPp8j3gSVtUprGygwrlhxo1nXjx7HvK72p7iutUnZvA/29rI0fmXlODwB9oHv7o19wyS
0riDQ+uoLR8DWdUzEfrrAOe0iE50T6l+YShE4iyBQSUkURcVt867HEgn2nvuGiAXtGdHPAb1iOJS
7vNTz+gy8PbRajw68nhjzZkFWfzeIUMVBnZxTtpRRLldf3fbHpMVMr3sguG+KecHn8ozInHYeZAc
hrTCp2tdmBH5OK7aBIIkBGM9WO+NozfvD8sfAtKr3z/IkWL16J//+B9U//+/Uq4ugz2fl/+vXkTe
6f/9v/6sdl3+5vfCv+d98aFd9Th6NrbvvGtUf1evcvuL71PH9rkXwIzv3X77n+pV74vt+YR6vu8T
H5pXhM//VK+6XyB0dTAmwXwacBs/+jcK/8sedryakFsdbySkmDPB55rHJjdFBJOxKG2hFJBc7366
GH+sh59L+kuc/9EbHO0GnJf9iFkGHhOreuiF3MuZnij2ffbSR8+rho+sKIKKxWU+4LRK1dJdhOHS
rz/4Z1fm6DkTCckH2Use+3y8bGhwyN32AtSvEy//URiwXPijOGqafO5j0orHTG3HIEFHrl/BFeAs
b0/ZDHzyBY7n7zNYusNXBy0KZbeHsWkAPBUv3dCfiAQ/ufrHk/cptVo6jxWPvRliDegw2Wpgf8kJ
HZfnePreNZ0FKQSWDRQSZZR6ctc65t6XqN39+vZ+dKgvb7Dcl59OUBeuLpORCYvrhB+EaB9FLg51
i6+j3TOoX/Po1+/z0Um9vM9yd356H+6MBLgz3IWRcjD5raiqhycz641vQ+1mOVNYm/LEA/HZd1pu
1U/v5TkYDEGPgsaaBGQv6wmkkwzpdGlWAOiyHWTN+hRW/8NobPliRw92l2bc+GPP4k5BU1W22xK4
c+GstTw38qKT533hr8W49qxTZrOfrbij510OqMVUDd4xHQwqp2o8r2h7Ypv6sIa9fJ2jxx3ghbqc
nSU/ccqNptZuDJoNrW3oI8R2rOpbOFtuGVM7pfTbr5fGZ9/naAtIin5MVCLxfUj9vUASmFft1V95
aed4Wl6UFracZWvUmE1jFZD03anRrY+3Fed4TH4GFrVz7IIBpoBgDSq3aYNAaNjNJD2FjPr4wrx3
u39ex5mbwfFpwoSDQ+xdpr2tHP4KSctDE/7osUdFIgBRLUMt0NPnTWkem/SP0AeqhY8HQT771EdP
ujEZSBpQ3cZBZQ+7YDE+9edUnNhHPnv15f//6dnmU9EmpZ2MMao+kGb66x7497+2WI6e5HlAK1ou
20YxtWsfj6uwh+2vX/rjU845thsiSZ/bKK+yuB8I5Ch+YcLUs7ofTYMeGUYV3BNdis+uztHTCxKI
sZsC79MVALzXASTVNP5rX+HoKXU4/OsSaHPjNoUrF/Mv6P/h7DqW5NaV5Q9dRIAOJLfdZPf40czI
ng1C7oDeG4Bf/5J6mxbOoBnB0K5DA4CFqoLLykQ2OFCoJvuQlbjeh2H4ekU3SgsqT46oL2mz0D5z
wIejxgaSb1/r69J04TpVACyumHqAdLl8BS923JXd1+tN/zkb/Xd7ZwfrUnTRNsETI6SEpYs7Jixv
5Aups5g7Lw5pP1Te564PItmeclA1+JTcB226sXsyGUwL48LNHTGmo4zT1rt3C+8JFbEbT9qG/BZo
YVwubCTYUKo4ByAP2ErAQQbAP+bw13WTmYa+/n5hMeWU4VTT2Y2rVYErmKaz54zf97WtRbJNWdKy
VK61TQFAbNmSH0i59db//k7G1otQexRANCDdVPG8tDdQkD3aKcpO6vEGfHvf4L0v2BJE17/DkDZ0
jZvSldYSZpiDziqfgBDGmyNAyJK9tu24sUKaplkLaytz3CZE+WgM7m0Wp0zJI4o5ii+FLIJ9Ua0X
ijIINNl508h4doKfhee+4W134wLo/Z2erZdod7XXApc/qthmCkgeaZ1QkHpEXcSLL7PT3NGP1yfC
4Ky6aigqVFDVNNUy5uN8tnobF/1yY47fu8fASqzrg+ZcBig6alDghvqoXC0HGQC7GoDHyasO68tb
mUGAYivDvvsqunanhTWKUpa2E6gwsm3yEWItB78/26hRmsaDAyysYy1PA6gOoSp4cL0H2TGUFIh9
a7e/Wvci5DPRcVTfdCpu0vxrxYp7q0zjfROkRbwIQlEEq4/leO+OQreVRwZ8zcbKYYhDX9tx86Dh
PYcfx4wFI+gIOpTXAXQN7hmQVE7/XP8Eky9ra7dT2WWQt/CxJScAM9dx5X0lZXkmkDbBe8dGMBqy
l65gJEg+ucRCxPSWgpS1f5elNso7039AyRSXqJEAgDbfyC2GqNHljLLcq1riDBKcRMPXEoXHQJ+n
G9erpra1xbxolwRVSmveUih4oTy8hQ71FoWKYb6ZtponqG6taItlFRzgKPXw7hmvjwDMxIxu+Osf
2Mg7GwZdvQg+NIEuqkIXeDyTfRIBInvjVSD9BMz8+5S9hg5AbagT8r7SFJQeSApVgjtX0d3VOJGV
c3t0R7Ar0OlAeH2PIt8//wd8xk8jkgZJvLsAhYVgCInk8IoH1ENWbFFOm2yv5ZDWcXI3QFVXnPDq
o4flaEmKjRRhOH/auiqSzGofwPsSOxqbfPLpv573EEwOqr8/2/U/eQ5uLfDgexs7fkPuZVrWcHEn
PfR9gWQYiCOHAnJd/5hW4kvUaHKVHBagZbZTr8mrtCySOCyAFk4uY0W+hJTcDt107MDGocj0Z+5I
2x3m7DGY7+hQxMxuI2hV4LH1tq1ONirer6cZ0+RpaUbk0D63UhgY3GZN7KMwsyjqciO7mBrXdhPY
XrvQs0O19tj5/2ZysCAshZLZXSPXpX/mAQVswkll7NigfWGi+t5W6mVf21o6Sew2mVuKuZHu9NH2
/fPMyOv1pt9VbMGSq4v7hCN1igQlCH/mHdCFgf/AoluBwWSd+XWO4WP14hwHPJIp9Vni4rkcXoj1
dn0ABi/3Vn+8WHZRZ9aDJalH1b4LTN0ICJLjVCcrnF88kp9m4MLtYYqZpTaiyuDnugIQivybwcNZ
Lg4q9YoqwY8dxKky3t2GC914ozL4mbf+fvFJXQHoWQoyojhhXXjKBRic52XeSv+m1rW04KOkOQs4
QmRIKNRJZhxDFanSfauiTpPh5xlxmqxdYtQvNt/mtAX+PSzTm32TrYV3xqRVBr0nY29Qx1JBpo3S
49x9JY4Xg1nuCM/bzGimidaifXCsMZPCA10ogYZd0h9pI18p9hYdeM/2pStdsKfvCmgyL7CWIwFB
carHsUw/XjeVYZp1wR5iZ8j1tFWxlfavdICSmzXvu4fRlXqaQPYDlEKWeE6Ss+WJUwe2i32j1qKZ
eeDVFwSjFjYo70gzfpr33oDp6jwCYnE+as5U7I8Nid0cZQKTR35fH7hh5+mu03ARszntFMtrsHy5
kkfZ0EYeg+IxWNWxoo9eFzfZxtbQ4JauFr7cLxJ7sh2sE3PxiynxBLwjiAzm89K2GynO5Dr6Ug4u
nS6TCy4Yyvrbki03FhhjrpvJ1LQWwGrJJA0XjiU0Gz70WfUlWbbOX3+wNe9sOvWyogLq5igIRmJj
xLoTzo8aisus859U9tjX2DeWj878OM9nBtRk9jYzvp4B/WW6Gepf2IEpVPxc/8h1p/jOQPQKHGdx
CpWBrSdeUvUm8HYPUCwIh7eYIQ021Cte/ATynX5DgIpAKbFbsbfebU7XR26yoV6R4pYNC5CS7DgF
SNbx3FM9kYMELtflc7z0xV03rCakxWds3YEOPJbYTCr8noXJIyqmV5O6y5bomOlLtWwwDSho9SZk
g7a17yaHv4qQRde/1NS0tstPFryedR6gJd4yfcFx5Y4N7vF604YIddYuL1IB8NDBHFKgEiGQ872H
Z5GM/EhmK3ZdcPld78PkYloWYCmuY31wPcYe8K0LZ3fVDCBbmrifrrdvMo+WAgBscfOcNnbsNfJe
BvQFhEH7Vo8/hHEX5lFp16TUhfv6Att+bD1IrHzW7JxXbdXOatG64FxWsYK4bWDZN0QMr9dtYrC5
XiPBBmjm0hJNW5X9NXXlG0hUP05luJE1DCbXSxnSBIh520PoSeieHhmuo/1g/LJv6NqRf6I9kKQK
LA51qn6CgeFbXfhf/an/db15g8frxQBhyNJe5njZ6Pj44uRecWB4ELCs5FvAhvh6HybzrLNy4TYF
tdzK5rUdA24bDay/KzOykfUMd1N/MG4XTbMgBx8KW1RMs8L5kU78WHUWGANQqICk4LnBVlSZPEiL
WqisFKSvceNNpvKzW7AIcsOnpd66uzd9hxa0fLBzuuCmO6a4sWiG4A1iG3NZRja9DdSWfplpHrQV
HGUJUvkujAWyw9dcojq+Dr/um2ItdgUbJ9RG47LYSYqHIrQ+oPJro2nDKVEHCWduqvo+xaixSzh4
qvhOygr7sv7M6QOzhhu3XW6ackvX0BAPOvq3G/y+T0C2EqdZIyMQBslb8JWkJ2W1zq03Z9VGTJi+
SgtrlItNQeF3SKVg3juSsVRnxwXWHODQ/rEJ+uHIvDk8Snv+x4KgcXR9mkxft/5+ES5SgTbKFzhx
V8z6CSXxByANjwPURlHu+X1fF1qwu6U3N8N6DPBQN5YG4YmzPi55+3O0+c/rXRhiUcfESTf0JQvx
1B4IyEp4uC+C1Hd+rHBTcb2D4P1doI6Q7YG+pTXyLdiOQM3mnAJaHur0zPu1HhDVu1m/4QWmL9HC
3kFFGksqGGsu+IOaQOQSBn00wLn3fYgW8XPBwHETJtizF2+j+ipBvyHBuwpuRjia9altNvoxZBYd
LIctR899RyxxlfvWB5G4yydagNDn+lcYWteBcrY7V9RBSWYMipy+jkRSyGevxTZnY/RrzL2z6deR
cqpB/fwQ4P0dbCkfirm8A0PKw2CzWzVOp1GlG4nMMNk6ZG6gYIpsZ7w62BR0vVZwWrfEZeptOK2p
eS22q8SjFmhWVAxANGDEWZE8BhkoDnqQN+47XepYOZA7sAKlurhfr/O3zh1ewSKYH/ZN8jr5F6nJ
93NpgYQLCywv+X04g2O1rJqNJyyTB2mr90i5C50bPAwUCYiIEoESp0FZO0euBTHIPHvCQxymKORt
DuAw+7QeHK9bxfTsoMPe+ixwVKHgm65fP3Ug+rGHz2V9lxUBdC2fl/bkLeP3zYszkw9py7gkqApS
oIGLnVz+7qz5RP3628zKLbDl+5EGLPXfk2xnduEHHr6mD6bqwPN/+/KLwIN4UHS/8Jhw3WbvL3KW
DoAbxrEGSWy6xCgX/UxDcZfl4bFr6LHtQQ9yvY/3HcrSdT8SEg5TksOh7Dad8TwZgibOSqqdrWuh
nK0MK5OHdOoF7T0NRhDrb200TcZZZ/4izJLG6bCRxdV+1td30FX6TDrylAjv3NIpum6b950IjDl/
d9H3uGAEJxdgFVRBlL2LGAQSXLCS7Gtei+WZZq0qffioTZtjG45gwJ1QCqU2FhuTgbRoZmAQRtUL
NoALGRLwMqpHL+36Yy1ENLjy5vo3mDrR1uUhd2bpAGERdyNAuWDiFHP5GYXNxwTP69e7MHmoFsqi
SLyigvJh3LLsx/qWE+btLgSWpaPhAC8N0rDF6KseIKN6upGY6CIgt7tGruubWDlUpGp/xhvKSL9B
WeEGOJ2dI1/z0oX3Q+ZD+lllYf/rLqewyk6Nx49jtqXgbLC5rjtS8z4dAwXibp84FZQAnfvJLzaG
bmpbC1zS1UAMpx6Wd1RU91PyBpbwT9cNbsjKgRawvOwtl1pwkXooyyM4rB/BgoT7QAkaz0ap5EYQ
a8Mr19H+d6uFipm/J6BWxB+aMMQjr0fOduaDjma6aYnY2bwWvKDok2GXIPXPLiQ3Wi+dbvvUvUmn
dN5IzYbI1ZFvyeJklgtgeJzlICt26acGV9XgpHrB3euX69NhmmktcnG2IW0C1uR4nQnaVfe87jbs
Y2haR7zJBO/8befgYOOARgC81rfh4G4kTlPb62HqIraCzGF4PIGDNoB6DGl/HzJvw+jv1r2iButv
mJv9vyZXPZgw1jtT/xmkV6j79uL/gdekBcktnhT5OLyKpZcuiMggVXrwWrDeH8CYTUBA4drzPeru
+vYwBiIbT6IjY3Fu8QjWgUU5F08d3KPceOIx+LeOJGsa3LEQFwaeEvLBtfl9QW/IOG20btgNQlft
bxvbfGIdYJ5TLIp/O/YdZDr3qeWd1RQeFB4p8DKPHWETLPsysQ4vU0lTNYVTTvES/mha9jIs+cdd
Pu5rC+Bs4Qkex5QmntvhYZ7ck19t7TFNfqiFTwH6tzG3JCAkVf7QtA7uwdnn66M2zK6OGyMTeNS5
xP03TcjngDi/sPsDoYE/v11v3zB0poVQ4g+QwO2XBhJcPWBUPABzbTpvFcyZWtcWP/BcCJAPwDAt
LcvTwkVEg3xf7Y+lo0VLu2ps8NwvsYQi4zwFUeFtAb4N49aRocC/NBALQ2IBC1/3cxYTuNNqF6qv
G9nFMKs6ZkP4rpxAJOUB8aaeRhsbvhGM/Gmwb1JX1sjLvNiCygf0BijqFoSAXakEvVcLxNzG4A3r
kQ7XswtOLV4ikEDfxF/DevoSAF+RgymlLLpw17nfYqvlLlJ77/O2BlC6iZd5SGkMTRT7rQAJCTlf
93vDDOjYOq7CtOrttoktWv1bzLU6CcXkykYmous9GHxIB9TVYdaDCbCD6kKbQ9dNkSNEXz7ua9v+
2zoKfA+WnWP0k+OeQIP9ucrajXsL0+xqaXIBzzNUJEDPsYSgYWzoOc9+yeZ30/VbGX7Niu9syJiW
LUsiUlCGhFMc4DXdVnYkyS9AG/PgbX2DD9MMV6veOajJEdBPrLcnnoSgaXagLuOEd7grP8i6eu1w
OhL+eAuVDya622F4TBPrU4i/ClGPX1jdafKcj+HoRo3Xx1V9h6fVllu/BghBeSl41cNuvdgIKmiq
Fcs9sGBxEn7YNT06Oo93HqlhQlTVVNDrnfH2gZdve4tvxbQke1rOblPBhpKhXITy9uwDIY0arbA/
o9gyC8BzI08taqoc0h+vf40hVHTMHvY8IPPDJXsMHYMHQPS/owL9dnLrf683b3A4HZKnROMFVZBD
KwiEZBD4Ek9eBfh/GdSnQnobXm0IRh2H59K8VUNXgT4FUgCHIV0eO2/r/cZkHy0Y/RJ05iDt9wDT
zWPm5xFZSda8+XTdPqbmtYCsU7742QjmlzCZPkzjcARFw709bt1EmyyjRaPV+750OWrak3AEXZMI
f3Mwt8TXx25oXEesZShlBaMVxk5HccvC5oY53sbG1OA2OmKt41afOzmqwXsn+9EuUGBPQHOflUdw
ogfR9eEbCprBufB3nnWLdhjLqQEn4JT3hyX9lGKdtmcf+WX6NHL5BHmQHyDhLnx+lCP/er1bw4z/
4U27WPvyxZZA7GSgGfCsZ0hZQG8i+ThX4cax3mS5tduL5qFgnzVzA6iiXdiPJTQyadpHLs4nZAsY
ZOphdYeLHtKUTdRJ4VPNwN6KNP0XAmKRA7PhbqvZ2IWsye6dVURHtrmLz+yyR3knrltBDbgKzGRB
PKbVU4B9vVM1j6M3ZBsp0OTHWoh7qNkVjPvoTNCnnstzlu4Mb51le0Yy93B4hIt5qXUPuSrIuS28
PtGwbX9d9yfTdGghjvmmkwuRjljy6TNZ6C3j5Gaxi6cW6vK7utBBbMnkKdtjthf7Pv82Lnbk190R
AheHbglfrndhiAodyIZCvEYqwCDAy5hHTQHaY9XeF62/8QWGKdaxbLMKsqzPZhaPUHmKpy5/GQp7
33uNpVMii1wW41TDPCzpH62um8CUuoWpN9ll/f0i2BLqoWpjxMAhbRTxGqyBuc+eU/DEbUSayTLr
7xcd+CmYLxcIf8RKjhCnr568st63UdL5iIfRY6WAMFhM5vqBLyTO/S1SNZNZtJBNSM4ZdIu8mGfE
O/Tg3DioMXkQFEzx1x3SkIF0aNogigJyS7BLf1fQCO/2PPM+2GAKrctXuyt3ur0WvKwZlXKd2cNN
KS8O9uNAjnICt971bzBYSUepQUnPzucJVgpU474A2wCFIJWquykpm32rmY5U43MfJBClAecMyOAO
BMz3QjjnqR0+7vsEbY0OLFJNMgcFCNTuHr0iv8sXPwrhS/uaX5PqhfdTFOrWZTmxuBzrs4R+ds6C
G7rkG4uxaYuhE7eSFFXwKBFAdOXNbdiR7mAr3p1Rs/27VNY/iz8/FQiKnFqRZ7EQle11stH3aqF3
llAdySZEMg7ZGiLKHU6epAUKC7JvY8V+OIw/VbncYnxd31rf60i7j5DE8nvIJK3FEZ8h64eDilVz
sHh8kcs3yFhbQ7WlVG/6JC3qLRSTpEMB4VHhjuVxAQfpsUuHJgbjbH7swNB2BJ3C1rWfYV21tZ25
FwwUIqXwvJHMy8eZd9UztN+aGEJc3ykV+0CqEP342wOxqkrqEdDQQK70FcKfcU7KjZpxQ2rXgW6W
BFQHAcpiyOA9o7D2yIfm5nrcmJpes+ZF3PRQsMXOfGSxi13mZIsYwMhoX9NaxFM8mKbBgkkeocR6
AyVTF/ysZMuFDLOqU0rW0h7sfknATrYkx/W8lcjytU6Dc66KDduYuliz8YVtPBUoPnUpi/9ABvzp
POGKIh2AxWq7eote3pDadciatRZQ8wr7JSbEJ4laxGOACopOpdbGptjUgRbVU+1LYjeYhopBtgNq
bgTPHZn6qVIS/rw+06YutHBOarCFJC6YsuqhmaJFkfLRHXp+7F3cBl3vwuSnWhA3tSVRHI+5sDLl
nTguN59BSef92Ne6Frt8nNx5tOBMUBysjrR8gMCo2md/HaPGlUxkD0LNOK/5T9dfnmWa3JXzvnIK
S4eoNXZVQX0Tp1DI78jDDF1qELp400YIGMyuI9OkS3wKxVlcyDhuakUZ9L2aIx5Oxem64Q2eo3O5
tY3bYvgoUw9RwNqILJLgd7BK93y9edPw124vIphBDgnLDGyPtQbafp2YjjNTW7TbpsGvvV60bts1
kNkNfBK8wOxYZe4YtV0LMQjFt7ijTF1owdtU6GHAtXsMbt6HJFDPLad3JR6Z99lHC9y8FL7qvNXv
naR9DvuCfhryOXnb17oWsxkKFMMih2suzvyzzsltUDj7VkSqBWxGCuyIKnAwQrGgPhapLaHOXGeH
PQOHQOrfE+vLxhcu1BJjD+ROWGzz8TCz5dv1xt/fZVEdhNbVxQRBcEypk0JAplHDHV7zPioW3C44
+HhMvaYzfc2qim9M8vs+RHVEGukq2wfVOo5YYIGus/Iu8Mczccbo+ve8H2NU52Ur5pTMf1imQc+R
YvEa6Mkfp3Fj8KbW14+6iLFZiq4PG9xqMwbQuLvYgCcLvnOetQB2i4XnlVjvbIUrojYXv72Q7HJ+
GmqRm0FHfmESdwlcQQoVLJhcVRsHAtOEalGbEG/8fw8aw/JEuP8ajPa5dPiuoywNtbAtZCgIh3QF
6OmHR4s0LtjB2t9Q77R3ml0L3lY4ECArUN3tDcttmEJWzdp8pnhX9MYPqQ5B84gqS0Dncc505GOn
5rfaJQc+0vPUtC84dBzCNnjh6mWET61Bl1rTcrBqaFoBb40T1uM80d950+KOg942dvkBgXgeOiQv
iLkfGi7TA7ad/sErhiYaMhd0//3WScXg7Dq+DeqrggXArcS9W0EMMveHu7Abul1rOdUJ34JQsrSq
gI/JRw5arvZW4vOv5wCDR+rwtqTNcVG2oGns+M4c1JsshSJtOW1gnU120ZKA5QN3mfqwi9fTx4kV
X3zebK2wpra1HEAhUV1BtQTpWGX5A3bGEHTOqy2Sp/ePEFRHtSUgE4LyGAyD29DbPqiAPA5v4Pq/
s9Tf4sM1GV9LB5XwSg+FbrBODUmixHPzSEJ39gDEttiYX5ORtJQgKag3nBkT0HDxS+RzF6dzku/0
Sy0dzBB4rtMBjSfBEKWDcx/k9UYSNphGR7U16SgEeLhdvKGkDnSvWFBA5ooWE9DyPMF77y731znd
IETVcrtHN+DsFUCQ1oDgW9l8tHpULVzv4v0bE/o3zs36X11n0G+B/Hg8lN0vRuZnt4XmUuYWxYGy
+bewvQ/XOzKZbPXkiwVXhG7aFj2SM3Tnq1eV/PQzFjUdc3e2v/Z70X7hN3jl4PiQVZ1ctOyWNe0t
/Gtjd2XwVB1m57qclGLCPew85fPBUfMTVEu+7zONtqRDV5qrwRLIcix/XBI7asfpnDjBvnVXx9Rl
jlc2kmHoYWufvH5xIXOXJBAwCzZwmCYf0qK4rQGvVRVuwgmpimPH2LOn+lt/SqNh6rzIKsJ9+Vpn
bMusdhjmGnO8VM59zckHVoRbxHaGj9CRdtR2J4Il3cUqNj/MoX/rWvQ0QUl6XevLcIuszRAGOuBu
KfqFDhSf0KTtfc7KuxEIlqDyt4qaTO2vn3cRBrYlgt511yeVST7KzH9LQ/9FKggZXvdVQxzo6C9J
ug68HDDTNKs3kGFHuEL893rTphnQIthzSdOCBgrXxMWZtSlwOdaD5T/VEOxL51/X+zANf/39wjyW
Bb1aVLmCnLayV8z2ciIgd91I16bGtTh2XOipTT5zYy/MqqOygxja4Pue4egfvavLkSetDHgFx+l4
8uKl/NGf5JfrRjEZXotf3AW4tdetL3zCPbKQ3fZeMEUiTD9ZNLmp8mQDs2HyTW1BzvMSGBOAenBh
bn8JqyizhlPZLRvLveErdNQVKgqSqetA8kxrC/eRSVLegrh/ueMZmCMdXGKB0bPf2jmaOgv+9qOh
baeGD5jqAQpHUS+Yf6zo2J8GFbYH1MAyCMB4dXR9fgx+pSOwCKNVTle7lXn72ufikQRb1/Sm79BW
ZVL1cwuRb+xScdu9CBop1NocCkApStu+Gbd5Q03foAV3KLCTT2dcFoxJ84gq6idofP1z3Tymb1i7
vIgMIgG4z0NMPGvzLyv/Vtk0b20xPSyVi0czsuFfpi/QoruCNnRndetedSYRwPz30CXbdetEdR40
RmocXX3sjTgFkVU5dOxA1LhV22eyjxbeRcZ9XCNg4NK7IQu5Fe1XV9B7Pvze0tU2mUYPbEanJVvP
l7Qubx3Q2R6mLN0SvjYcdXQQGc4+xLdwSxOjEB5S421UVp87MjwvfANrbEhLOpQMGZsy33fcuAnZ
D08tZwuPrqO/RXJnan6dlgv3nKzCnTtwS8eo4AwPNkozkL3z49SnG1tTUwdaDBeBMzqidqHoIPxX
POmdHKuMl0JshJfJ/lrkjtPEkrq3kVdDkkdlw+ORessBlX43wcj2RYDOiJaE0wRRLBhJeKjcrIbn
amT74lZHig122glbWRg/BRB7GdVzL4eNGzOD47vaEZkmSecEDkxfVtk5TAl4LJ3NFzxD3OrQMDcY
82pI17yWt90L1NymNzZawZONkuZzAJL9I+/6dt/arPOhkSm3AI2GlbLSOSaivKmAaSzDrSeNdV38
LwSA6gCxbhJjaQHJgh1RVr9S1EnfSVbx2yJpeKQmKC5zr+PP9thv7lQN0AqqI8b6EJqDhUvdGODo
jqpD4VTHqoIWxGdX/FKQyVX5d2xuDo09bWwADaGig8iABl3ywOlwSBzom52UT8GcPrRL/ozcvhEo
ocGQWrAvXggpXoh2oZyxvelEf+f0yXcFMd9gTH9WJc4RFIo/UT7AF68vrwYfd7T4n1qLhlTio0bm
P4GO+D6r5cb1j8HDdfIzb9W27UYg2SESOtFDX6EueWgH1M0l3DvP2WhFMGf7Y9+HaAs4XkCExzgQ
g/nk/QbDuIx8yB/ttJKWCRYGmHyZAPMqeRC3jnji8z4xlj8qcZcLSCcFqdwWL/lNO9l3bOT0aLnl
1jOyaXq1tXsgLB/mpnPjHhwGkEtzPXDDhUOSxLusrkPMEhDr51T0Lhg85uDQ+vNhIn69EXCGwevg
MpqoBUdnAFho0bqPNQELPUrO9hVXU102vQ4UqIVGmKaaQOMw4V0Nl/yggrpuGEOy0HnQeotladrj
ibpwux8OeF0PNA9uqzq/yapk50uUDi+jeKQuwwLbbtWzaAbs6pBYabfh84ZcpAPIvFR0QUJR51L3
4TlcwOkYLD2I7VE5hOg6kbJL7xqSND9cV2xVn5lmXAvisu+nsrVbN4aw88kDitaVW3Fm2EfZWgg3
k0Vw+YxnZQYK9C6xPou0rA9cLRup2zR0bR+el4WA3DNef50URMRBV1vHkVY7Lx/+AxOTVE6zD8km
5osjg0CKz7a44Q2e+h+YWIub9Dy3gBJth2gIxYPXlxFp0kMLNasNXzL1oR2oy3bOczED6lNmOEG7
aQgZrvJzntuPZKJb9aiGGf5T7H2xFVeCtaEMfDgPHZ6ncjyPlXcWJd86aRlmWMeOVUXuK2FRFiOA
qye3EmPcoTptI2GYWtcWYsvuR8eTFlq3IVBP0+mpbrvX68nI1Pb6+4VllkpCFHsAzBUVqfKu4E5z
4La7tbs3rPM6u1nrJU7mQPUiZt1PsL6cKH9wQyfCCS7Z+y6uS/W2EuIsbQscfFBM3/3Rw62MTPrT
dfOYHEcLXZyfy3apCze2MOAb5Sn/i5+q7oEwGX7a14W2DocNKfMOD27xzCF+4Dj1oz/bd0na7Duq
6HCxhkEXteLtGmD+DfRjo3GzEvuPf7+zu9exYrwJKqiR4/Qmp+phAp2ZTctTCXsdSDh9KRvnxMvw
5OfsUFTu94xWn1wJGbCEnP0pO7MuiLuS7iuupjq0bMB+JrdG7JC5M8kDTwt6cnA6joJJzPsi8T/o
sqkXA+9yNx7HMI0z1mYA8+zEFVOd8yyHdnMXBmi9KvsopO65A7O5rOuYu8PLLmejWrjbQ1Ir/EMB
+mINf/YdheCvabh1pWJIJ7oSaF2PecgQg6gAo/eJcr6EzVa5palpbZWGdKoMvfXm1eL8w9q0H2xx
JJma1qI8FGFFhxbLwyDDKGiyR+E2+046Oq4MR09GvDnAJVC93PQFikTm5iuYM1T3VTTtuOGX7+bZ
INTxZXVfju3SDrhFUeq+4o+jvA1RgZyMaTyrz9dd510joQ9toRaiDxlo3nEATXz2j+eN4hstmNqq
SDE1v37axUKkak4JkRlQxdS5L0daHNKq2Bj6u/tVDH3de1y0TehcNnmZrGE7Pocqt449R6l00ziH
pQ9u5Vz8hg5ofQaUroquW8s0I9qaXZWt5wC34oLdfXa/FZag5VE2dasOYWH7D2FWDsmhzcv+w/X+
3l2o8ImrWS8+cSj5lLWTwDVOIJ6LsHMPfVJ/nAAnut7+u/c4aF/bfnfMgahpipUcBe70oxySmUZd
44ODOuzAqRC3s/TIoeqWvj7mVUV2yf+B11f7LorNmtenxIlZBoyFdMafYHc+eqX1AmPG17/N5Hpa
ZqlVGfYpOFZij1XdYYRnQ5k02MUhD8tpyYWmKKGHwBVSos2+1N2QHy2Lb1XcmoaubR6csYOgjeBO
3HZTdqgYRj1b1RbPp2HSdegbcBUkBSkXQp46DyDsfrbC6pYUOCXNDMULThsDo7IFCTJ4sI5VAxe+
5OGwforqbhO3ga6XOqbcutk1yTpYTcrKrciqeDoU4CzNa1e+4jlYbAAUDBlGx6ux0AvCJusDsF0J
rE7DOhFVurQeYH0FFOl9lpH2kIbEGiJQ47APciyDbuMK1+AEukwp7WvJiwD3W2C98CA35ZLwgVtV
v6tUAjGoxf4S9gP1eeHHTlPaH0fPa55lkMtdRdZoXgs/HIpFTlJMvM+SYy+C5dA3VnDYN+1a9NnN
YM9CILYxC1mkEueuEcm0s3Et+hgjYREoNG6FWXuipPw+LGrrBud9lY0g1LFmOPORbiJovcNaxYfl
KJblGQePF1rSF7/Hs3YqfhPe3rVF8TKgiN9J8fbWEJCpdAM9eLgO6CCRlyfk51g1367b05ASdGQa
yjfbJgFcIK7H7vSn8rgbbjPe0tNcqh5L3HRroWZxI6wMnq2D1PoZbCapKLwYlewKkPngn7Wi7PqX
mNrWNgWytlSR0xA1RjWH/J2Ank0aWW5jbVhqbec/ZyNM35rnLlbkPm+SnBJYiorun4nzx4TZUd8E
z1Zlve77hPXTLrqgPUri1IT8LCVPj0S2Kbi2qq07VtMHaGHPaBnWskfGHEkWBZn1wVqmN9nkQ9TZ
ZbZzFrTgB12EcG2CM082vTmOfbZ5vvG6CwnBdaTvTYEW/CIMFiom3M0TN5D5MQ3cpjgQh1kA2lF6
n3cgbBlm2kUkEdWtAmwUzEeuus1k25zssVU30K0K7gqilk+p6+c3YqE9GGr85QMKvZMoFb4dCzax
T3XTf1N06c59P6TPi5LDvZgd1J+n03Q/OAF7LuywfskzkF1mIrAOLmTtn70+AdwpdKm68/OgePSm
pvzqdmV2toJEPNfjhPVjSO3jEJTyjHe6+pHwYrkDWrmJmMz6l07muJeuMkg54PH0fpkW8HPhUj+b
H0aMGkxHqGYJilIea5ZXX6x+qZ4E1BkOeR/ilD75KKs7CGyAk2MgbAif5vT/OLqyJklZLfiLjFBQ
0Ve11q7q6n17MWb5RgUFVBD019+s+zoxXV2tcJY8eTLbL6nuW5U0HQRcObGEXMQMMqxwgqx/1Z1V
DyKB8ytjc3Dr4y6ASqhZjq42MHVP8+mc8FkUHZn+RSG4pHYVf2qJ0aLjPqj8HIQ7sJnEQfMoKXUw
/kmDbfvaoMS103qeyrzdphNNpq3Ioy3Iq3bUfRmN7mYiPZyCXEYXHkXrfjKwyhkD0T1FJJ93OYgy
FXHY850o4+hukxOMLm6ewLsH22a8VIvjhW/UOU9kdFizdNuHGD39xE7bAx1TVSy95qWRYPVOd+ff
cEvDmwebAQh6+MCxql2RVbEKyO0T4cFr4mOocS7N75bp35Pg6uITsZRELtuB5avcpT5rjkmSrdW4
1qQv3GBgZGvRYdZhImG3yerjOEYLxrpirsi88F3mVVMky6plNW5Tv+/5+i9at/yJDGhOoZO0AdHI
CRy3qb5ABErcBgga4n4OyWliIynDJMTXB0JVmHkFizHHQhCN+qBq22w6kNTqKlZqK0SCHW+qZ4zc
bdtWfuMfWwxHzJ+xW9RNSq+r1tHnKFkN+Gw8g4UeXLhL2vuD3jbri4mY8WGzsl4BtKi0aNXSQCpT
2Cqcu36vVzXBvRnV+14vGd1J1glsVS3KZEUbdOiCQLsQH6iEtuayJanJHkQg2+ZJrGJyFVUhHlu2
dikpmBNmO3Mm86XKsm4172LrjcdmIu3yudqGMAwvOok6vH8QsA9hS0hYidH0NZ4xZPVLoRmhVe+E
HPZ9ZDCgaJpu/JPNzVh4SyHiSdw4fAIC4H7f42K/NZHhbr/EPZ92YnVyODuxbT94htlVbjYboES2
kqaAmSO5zm0f84dlisKoWEg2Pq20rz81lGJuuF52KuIWriLFvEIeImkcf4fz1ZZXcWgZ/GpJGkU7
Mw/Td+Ry/gnTRXmUfIpouUR2yopNWwd5D0fISfQt7MkXGJWv+zyObHhsak0QlHLFMd6B1FUCS9Ao
XrLd0tSufcKK1sSKZpoyWq4+cAPWXFt6n9aQ6aApkXFZk3TOdyswrBvMQdwT5r3RXAw29S0Mt9ms
HzuUl+JgleunsknqJSoC0CgGyKrDkqbK6UjFq+c5F5XgTom9jW2jr32sc7rv6lmgWdt0H1Xw55je
CTdk2KdbErlqwk2aT2iMmqwYvMrmDz7167ZvnEzyx1jltfpMtpl1OxAE+hksDggT80JMMP87+yxa
5Qm79uRH1Unm3uKUEjxrMGx1/dYP6SSubStm/PlUzE4VkGmf/9aASNxbw7eRXRoagA3a50v2jkXX
ml3HvO6aMlYj7El1nzh5o0J3BJ0tXZrHGSA8vJs3TLUerHHphWeLqC2cqaharqnUmf6EN9xsCuiP
rFtfcKyN50FhUiv958rCTJ7yFc6FuIGj27wG2ytS5mI6Z4anJbOJ3NtZbHV7FNh700eDNBA85ZFT
qStIh9cnqo0pjYm/GSVVP6NbMIYr2ARXdkQisa5TBYm4Pnrr65aSqunQye6CbYjE3aMtTCCxRxnF
cewbVnW1ij9HRsbHtCUCWniYXvwh60zpEd8hmZ55E5twN9fNtJXxGHAkGG+xMudMr6+GZVFerVHX
N9UMdfG+mMF9BGgZheGNshhBqWWjdsU0SztVWZfStuoNNMEOdPbQ2QE3QvpC2GiYd1G0GFmERGmI
qy89PswPtWLQr5xx5kCCdOys9DZ110k7+uWmdE3wohMyFytiRn0cGt1Gh7uWMa+4bf30h3eztkfN
t00WS4evc0nbRYW/vAr1VMqatAHmxYCen3BXRXeasJ9gniU8teZyMqtIKqzAZKwIktR+tSKdwkcj
4cl8yGKSf8w8DDNcYE+DQnifvLbjutAjd4TBMsSu4cPKYCJZecrchGmoXFFNhHnLyjggbC0TRkxz
2vre0pfNmMEXzWA7XShbW3dKm82QI0Uhh0ej6Dpfa+0llpi3RqkDHN1tWzSp7lkhAihlPox9vka7
Rqshegm18WBnNXxO9rBjVE3ZBz7rn9ZYarHTqeDslHiGHD6OqwOdgI+NPmkI/dVvdZ6HdhcKGtsX
prGbUyCU51D+UXbs3/It7cPSA+/LoBjnFzUgB9ynjcDWrEOsjrMBV6jFcCqpW5hNtjbSSWFhtdHf
XJNk99JuMfqZRon/rRKklwrq6zapQjttL3ESswDpNNfi2+YGU/cQgA+tOtm6a92aNi7zzPgecCah
a0lDp+EptWApcu9lnq9j0Yoach95HvyLa8h/QHAmwaErphX34gkKT6HCGWNDMD9SqBoPzxCYtPNx
DOf8q0vDiHzyLIAmSilGOrmfzNI8h20EmKX1Q7Ztw9DtYDUz2SvnOhn2C58xKcsRsslxErBggxZj
G7lneffdvNGEK1qKpmk8FMnWke8FVkPZWiGZRNpVd7gAmoej60DpWMd6Giv4yDJe9m52yV9kubHe
Mz4FzRlFeD4UNQQXIpCK1MC/k1hNV1dLeHPX6TBkv/vcTfqQYoVBvYD21G772puRHLcsracilVk4
Pa/RhBVD6rARvANqh63EzNPQlkmg5wx78tiAeHHNyCJ0KzM0znQb10M1NZkEdTSz8XgvElFMdDpb
/xsw/N8e6MDA66DhBGWSpOVdfKbdEmlbTn5aDa5+iGhy81j/Ti+56JvndCB9UmmsDdpig4b/ABQ2
dbqy2US7a8BzZsuA4AeuIYODwHFLDNYqY6Oj7jVVLnqfOhRIBwFzveiQazoOj4OElGsxTHGDXjdB
5VkhJCYv6YgxRJnqJoPuSzAPDEkYXtMozDKejPuOcrIWGXd1itAWGaaLaBkDKMTnOg+uro/0c+2H
GZkKspRyPzE7yOd1S6PsTGFhJcvF69lew1rg0Ooe9MtCjy1sZJqpG+a7UKCth2ID3WV6WcIRravc
IEq10zC6Gx/p0lpb4t7T5qg2EQDW7BAczoYh6RTjqBf7b4rTlZa9hXljtfRz76q5dllfjWND4C6y
BW7kxQw6WHweo6y2lWrgeoxv4ee3UCjdlRv04y/YCTH0MJAIZ8jZTAZ7R2sTF8rE63DZKNluctGL
rqI0In87HRMFM+xRZXCK6FxUeEFqjCwIQayQjVmHJ0gHLLzckJznvU/onF5BwobK3wylLXaggWfR
ntYoT04w0u3zimZh07xo48bmzyCjANfFTd4dEhLgj81IiGPWOlfjdeE4tWU/OMHmou/QrhzXDcz9
Y550A31ktgvWPb6bXx7SBqXeDup5BCoJkIQbSmiJBYCftwhQCSNRduN+DU0VLixhZ44d83ZHs3qF
txbkLbpTQAJN7vkwIN+jpVFdorTHJiuKpTmdjinepWDlxKK8+W0HA9ObrcOcFur7AV0Pk198CGVa
CVHrqh7aRFx4jClrGTc4j3gUGVztIfMcX7pG+uWkkw5y0gWEU9hWcab9r5xI6FYWE1epOkaNIiFm
QwaGHNkmjC6WhfJmrwEZplVI68kfE8kSc0FsEf4V6ppdWy0G1N9yW1FOF4hAUh/DnsFCeGIwfKtq
H20Zblab2GqD1k/3OmZSq4fcmNUclY1YjhvdLONrO8FP8iFm0zD9p6VcyEFhW6P5ZcJ+aypRJ0n7
1NfD2r/QJUD0gHRUnVWSY9Cbxiz6UiQyj6kgmf27jVkXgdU01igMpbLIwLPnaAtjLoNT3oKC90zz
gdryjrVM785wo6/wz4lzXEDpL2qMh/Qk682thR8V1e94LcI+Qgpm5R91G8jmG7JiQ3iLIANRw+w1
oboUXa9vuW8afqSeIKPUk02HXTgT0OkxkYQEaQfHAP8Ot4DRgmOyUfQf8WqDS8DS2pxjDfgfoSfw
tnIjYmqR+WBgT3bmeGEoc5e5ZEQOpJzq1KJhpyoST5D67dkT3OEWV0ADB8e9GDVv034nc7wWNBlZ
6MsNvB+zayeHcFVQPun4s/abbq9zXkNu1fZBUv8xoo62v/niBzP/IwQXKtzV2cboE6+9Ax8JeDKI
Q206jO8bGPEhGo2VbTCmTtCaNctqG3NQfdrS6PddXML5hzp2o1qfUFoF7VrmCxW45QYkJ+iJbQEa
I6jWjllfEj6HHJA0WrEb1JmhMofqTQPi6dAqvCwCq/vAY7FgObAKW67UoFFuR6ajIlv6Nf5CHdmM
tOhA327+G6lH6+pyvPb9Agey5iglmU8LF21aZCvy2neS+yn/ztuJzC+27SR7kYqhxY/diu5ZBCz6
nnRju8rBrf0LpOEJ+/b59iERj06bxAkouIrD39osrrKe8NPYki7FzCkdDsmskRWDCVO8JuL01uj0
nsv0uuDzUQmX9RIMNwnHEdTneCU5li6D/NVwBLUimlcK4YCFLuMtQGglFdTUl7xUNGIE52h0r2S0
/DtDM4LSSEGvcxYcsbSTqNACtK0gzMfysE5Tf9PE9MelB4JkZp2EoHVEwQMWwrNDLlT3h6QmfPJ6
TE5t3usHGCUh6EQqv8CTT/4dbVpX2FbrH9Gcib2KluiGfeb85V5x/pN8o8ckv6vEoKj42/Rosh1R
5GVC3jqBywazQgS8sOSjDrGwok1/GcSa2XJ2qzz2uHV/l9CZowzG6BGuzEG1UjbfUoA+TUlblKyw
JZY/dE7yIh1kekiFFS9RiqQi0y37hPlG9qGdXCpoG0U3cJIc/sAZ++I1N+05xDt8HVe5nkLYib0A
AEshEgXv5MD46BWeA+QwwcQP8IBEd1Uj0z1gp2r521iDmq6flPzPd2l7att02UkpxIuc8nR4yFkt
L/UAYGBFY4DyM1jM4a7msQcwhddn9HrGKRyXgi9KbB1eqBdi7/oQhRUW24ogxdZlP9UeeWLETwld
yF4uZgcFX91XPKc4Iek9ipYrRioznMk61l+Np3cbADFaJQZ4X4DeUsSRQjeYJEH/zLMasR3dyL+O
zGlTWOIANZJkJE9TrJnfWY9BdqEXmAJDiXIUSDK9TJAOgh6f0U4zEjoMidEukxFyybs07miH7gJo
4vMASU8YjTTIRSQOKvQ27aUNQnJLRLoUMEGJP4POTBxOuvEIsGB1cQrtso7vukRHTRHCJQSwV9In
NxrzdCiTWUJ0Ihi0Qe2n1wygTGLD8wK79Xcb66TccE36anWBOAIr6Zv9iIrqgnpuPiCA+//MbH4B
FO2O8aL4bmShxmkz7/mY3Mzc13sOxb+z7GC2xnseoaeBTU5RN91UGjQPrAhbKPpXaHfYjUqDt5SD
tCNPwB4myM63NJ1v20IwgQ0yAQ+DVlBealcDXPLjF9q9J4+seyKE2Ldm8+trtPWvbboaIClx+5S2
QDoFmYfm27PBnAHz2aycp75DEurmF9olwzuoAAPZAdi2M4xbkuB3OC1DaVvxWIeAVoaehYdo1ls5
4ALB2Hw0TVSu+UpO0PFp+oIBGHrxa6RUEULpoVI8Yr+gS+QqLLslL3g102Ogao+Va0VfrVzavxgn
62KSMLdLwTQtVmCNr5GVHYUxXfYNN86wEMMygJpIWtgJox2O2mVEiB049G5bm1Uw/EMfnbfqsac1
ulZvPxo/6CoXcV2KCZL6Z4XU/tkprNNWHTxO6vIOIZRuE6zyJsa0ZgSsmcPoJ7VuVzf9awCt1OMy
CHjZwKIDl1RBa8Av/1ApjQDLl3ObJc9eYXwp2xDNsJrfBqkewn54CNPtq6EjDIQJhUHR3J1TgIlI
LP/5xo4lDuZhYs2ryf1LyNobLt05ThBZeA2R/mhRr3zsr6jh3+N6vTWy/a4NuDE0xe/9f1dh0V8i
Ur1an/y6/3DAVVauMn/BHlj/jIxxZgmavI24rz6BPC3KB1Wl6wTlvn46OMg1lwp2L+OMTj4wvKLD
cF87bdMzYL/1octCdvI8ziEvlCTfNBuA1U+J8VVQ64NQ0QM0Mj9o27x2sPEuUDh/oIg8qTn5qzId
gSiyqGpGmi/hfj4XcongVAH+gzfNpaN9gwmmGapMuaMwuGnasku3ble0/8/1sAApq9sybukpd3WF
uFsE8NJcaN3tTBT9ZWv3ge7/T+c7+NXMtiAoFwB3f9VZcN4ivF6snf4zCpPylh4DGpZp1/8AJn4A
xv4RRvQhWDEUlPNb22BUHwwDysruGcggGGvpsRbhP93qEqYKdTlNwVM4r22JCcljE+ZHP2+vaAmv
gJ2+6jT/bTvzQ8PhnSfhO9AtiLlnn6YDPB8YehTJnZvGn9Si3/LZLyVNe3QzNZvg2YGiuo6HncyA
K/m2K7teHZwJfqCoTYuc6wj1I2mOPliKmHYP8YDhJp9QlsKqFBIqdznd9G5WH+yRI9BN8fBdkRXy
OiN29PRJQfYbegbp05aZnRLxfoJYuurzBzu0u0FhDp7z4AQ0fpd4fhza+qAtTG6AC1kE3aAuVDaV
oPLRwscq2nsIQUm3zYge0/fQ4on06Xjmrj3W8/iabMMxAX6PeUqeFn5Vczmz+bwlzX61ardE5peG
KnXIHMIH3ETgdhV6lxQLXIziPn6NAB8gilwbuJtpwJe11Z8Y5/wwqtCYmPBXF5OhQCNybOT4gR44
LcbV7hU+K8QALsoYVG63w6BtdX/uUAV9kBjGBS4uGu3e4FH44EGL5xj+8A3eVBmstlzGDnPd8WPS
9q/TLN5Qqk4ltjJkQfr+VwQfSZti+SDV6cEH4yMjHRaA1/rcNdHzPNvvLKOfoE6dZda90xyTs7uL
HRq8Q5y6Y+vqSzN2omiz4UE0Q9Ww4aBcs3dt9wcaZLuURjvg3A95bjgGSB1CH2r1pJbHofYvKDUz
eCXUVauyimg08QngEddFP104joUcUjRbIM4VKpl5AQEmDhzPqSrU83skuUC47ttq2pIvJIGXhC57
gOZD0YB6ePLrdmua5C+KpQNMFE6tzx7z1f7LOWrLrjv7bn6Mvb8xtW0Fa9dDPaDHR0GShcvrkkj8
W3sMnH/kTXixTP31c1tBp6NqkKTQPSyfIm6gOI+yq2lucD98DVJ56Hr5obf0zPlW9Tl8RicGz1oX
FLxFIk6m9CNU5hik+QWyH29372UOU2yszD5EsDUMKUSjQpn+GyN+7ILgSPrmCLz7ooL2bSD2nK+8
Sol63Wi67zHVx0x252f2DK/iPyw3uHlgNSgwKAof0qcIubFYWzQh/ZKVJhj/qXw7jXp77tuFlMhr
L8IOj0EzPobrdGR3yX67CWxvBCcyAZFAMHtJY78H5nbt0owXLg6/ReSerNBf9dK8xlu9Q0t87Pjw
pcatYkGXA9UZHryO3wCbXVkzmYLz5b8J5z1zQdnF/tW3+lOuzblv1N4yceo52zWZPpMN6uXEnFwW
nsacXi1B9GhJXgNGH/aEdFVC1GET8JEK3BM49h9czJi5hBcSaWw9yKDBfaZ7JCH47doIhn/aPLug
7oB5AQUHqzou0ew/398aSOknKOLv6m26jgPgZp7YLxP656mhv5xGWbh6B/wyPIcwOvNdf4gwghkS
AWZS/wKlhy+FAOlzc1qCqYqnGvdfPjGDg8rk+sLa5SERWCAJt5Yj+mbH3tcPWHirMOk4yoa9rg07
sLn+Ga27BWRYinkaL8G4XJupP4dxhGY2f0Sz/Lit06/7iZ0lKcm0tDu59YfAAEQbyTkz9F1yAxQt
iE694q9ggF1X1/ZFIglcmSP0kBYj3TEiJ5nLD+rpt8kCV4gweWpVi/TbfeSs+YCt72OOrOQ9rThZ
HmvSvI0gNUtDYGg277JlOQoUYvc1vazqUIjAVUreksb87TLzgzfyikIHOrZmD1+uv061bemG5aZD
e6xp/+yG/LDZ+LhBVG4GxLMqeYH9zh8/ZqVnMaSNcDFyFT+QtZlLZ7HjAMv1t8TVYYUe+rYY9gtY
2Wlqa7EDkfKIHbhjW2ffKsWrz4K4YMAUdwrz40LhAUVy+r2S9vv+s+sA0YRlfSAs/gexcNhZ4lHC
QeJpJdFx4MMTYJ8jxGpe5nUqW7N9jCq4Wn1X8QiHE9wqC0if0mKdOl0lIehddn0jjAMpQaSl6YU1
AEVJrD9Ynj5AcD4t8gBmfw08QfwSXJN8eQ/S9X1m8h/Esx7HLPiOc4zvkCCGnv9OpDxOmX8Uk35o
tvGckmmfyOZl6dV/K3Uvczv8bpV/Y4BF0qT7/P9BHzp92Or0vETpo1nYTTgctihunlxK0gM0qduS
DNsH6AdN0avmMMLht8KsA8kPb7Wd6MMMh2Kc10M+i8eRNKckqetiDMkPtlj2LqzTYpP5NZ2WqVDA
WpMccxjRNlUr1CcCwDVIyG8n2YMJot9y7k/3CGY9/8nrPCnSab6FNvsYJIQlalANUjy3HN6qs8ku
dEvQdKkyse1L26LEzu8x3gqBXwSYJM0rjUydsujQAQ1jESnCVagCx/ojb/1agCt2NOvyDv0fnEIR
/clETwBCg9HBBC9GBbMRMWLKxYPpufPomxz8kNCdvUDV9mEdR/Siqd7hYYQIi/lPMHNEjj56jJBY
jA1ZBfbCUyABGjarLcDpa1CCoNeCFPdDi5LYpOkfYZJLwBNzGgKUCRk9Y6i8mycVFltMMtC0ovya
TdsbaAD/bCwf7o9Lzskh7MSvwJG8EMjXs3HZ3kf1L2diX0Yu/GUD/IdC2nj4bMdm+G3V9t5gLoCX
MaIwZChig18AxukvlONwkIeGP542umhMfUXX7RcVzWeV1cNBaJBwAaqfhwVvDZbSbwIo0JG6KM0A
lc7yd9DppS0WoF2lyRNM1rXaSxO3hZyHnyZJWBkE+pLCRWvFM6kzkkP+cMgOK92+7wEoHdb/RhYg
Y2j+bYb1TDnGJUanr7JN3yc4oJfEo7jAiCdHPs2/DCgji5b3dAjrYSqvK/fXWCJiIV90GhQO1kb9
zov4RF0n7s3oUPBwLLFREuzXhLk/G4iNWbkEefgfJBLTPU2lPNS4p5d4kXXBVtw+KJ8GWMUP2BHV
PY4DGOUF5tdkh2FHcOPtYn9c5uoSwyUMi7se41Cdgjkbc3SvBbF2/WoY49UiWbY3BMBflOTDNVQY
IWyrigCx83mtghwcnQb0K5hv6uxVW7HDejZ240bbqcviJc+BTzigtNDifvd+ZRSoRZdWCZRrt6LP
O7TaQTZkeeE23jwKpxQ6mpAfMKcIPudOub1BjXyiPQNfhKcOLVDMmr2AZwMEgLJxl29YwePrBt+z
nvKfDIP4N9TbcLka40RhENpibgdCdjw46CqNoSu7qB2TMvHhBOZMHI/qPeCr3TDL8pkEgmeyF1Bz
YNUA0w9ZwWx5O+N7adCBBswixsmnl7UeKagGijqQckQaJuUYN+QHAt1cF71P658eJ+6Cnmp+AFST
nGZIhGN8lW4fTRot534GPJtzjskSMdc1nMLndhENuXInG6hpUqmbQifz9N1ygOkXPoxzsBuMac4d
OAq7pEHBsIwLAkgs68eo7SZbDEum93eX6OxLzp6mFQOJqat6rE9nj7FYhh3nNH5CXUT7sq/X9CTw
nm9xHk87N4dkhCKasi9ipfRs7Zi+QWWHXz0m/tc6kagTXB6ck1G0e5x8UY3QCD1QuBsVjONGcILt
IiqSFFyIge2Ia8k5j9A/dDlgxybN8AEGONQ4gixU3OkV+2iN1z1cl4JvtZD028yhfE76iJ8B1Ezr
viaTQrvjlxtnNjuMTWJsoTduy7WnzedmA8aKqLb5wRitj8McW6AZoIG5wWc7snFzMnTgrhoBMEGV
hXWYqqCpgtjYm+3ntRwAuLaXbVkTeIr5fp+vaF036tMixo0vUsuBhgvcU+zwinNHMl2moCMdM5VW
mFRzwAvjMZwsJjDu5GJZ+vs4JId/MEqpUVVCJLqwA/lAszCW+FJNIbLoobPBMWb5jnr2DEg3wrHI
PuEg9M5C8TkoiwJtfGomzCwh+/KE4vIRclqi6GdYBlILYCfLIIKlR/zTxP5Emv1d43kptWFD6Xrz
Egj3MQ95VMos4KUHHSrIwiumjgc95BebdrxsO3+zboHEIff/KNuuQzJ1RTiGB7zfxyAK9RXDlQtH
DPWivgLkPURrIErYQJHK5pbtiV5PqaTfPScQa20ORof7NaUXApnuOtKPQIB/d4E6+SHe10re5AQS
W9Oz56D1l9RMSQHZeX6s477MBEAHtkUHRxtatH0/7eHwAMYTwYAUYCNDt6DR6N2JelFiUUzMcgdC
k6jAzUB1OVaSSlUwgdQgG/qh6u2/+1+9uPCgJ/c7hEibtsjKOKdVnjmcIbimGXnYZnsM5mjnyHpo
o/gMuXTESjOEpQMrchvD8zps//owfOOI0FUfQvphGweMR0OkJ//HBdlYrLP9EDgyWHtVTwb8QzWM
BhCz3fsUA7zo7lVjGyRoB397g0C6ykYVpAmuy5I8pqvfs4AcegHfrihDiGQ3bVYUP8kbqOs/YZv+
rBT2j4qFQFQAMo50f//ueeAPckzx2jt66gl9DBi6hLUFGOQV1yWEhi8Uh2wGXS1L+FXjaR+CjMk9
ycIzloABtg7zy5Jvt61pLzOo0zVHx6ziKC0cEdkVr/mtg9rKBPHEws4zXg9Ut7alhtOiyZ8cfjLp
89etSd4airlkFr7Ukl/G1lRxV5+QBwUYJv4AzO8pwFOnjSyCAEoFc/YAyaq9CdtfZAie2q6GYaM/
3/+ihUFybci/RGxv8xh9UxLsbZi/g0YJ6LgFq6pfqvR/1J1bc+NIkqX/ylg9L3pwD2Bteh4IEryI
oiRKqVTqBSamlLjf7/j1+4WqZqZS1Zm5W29r1tbdSokkCER4uB8/53ikUQmrdIXTZC1AW8yg2TK4
YFVM02dQrhAqAVTRytyS5N7IO6p31a1jp7sqqE9mnL7SpoK/tqy1pr3r7EVd9bBC8JZ/xUF53bjx
ZzEM2zKJd6oJj3DoQ79Qk0MaTR71864P7iYz/FyGUFtURf0qNOdsjuZabZpVEVeP8lGljCxcQ7la
mw5N5fyrESsnPSyuNF2/NUWgUiFpX01tWMtfFOCqkwvY6qQr+Os7SLQ+lpUkXPS2OByOsOvXXTDt
aChyOIt69gJaBrnKGWG0XhU8c4l3Oa5cmvKoiGjfq1BjJgBkhvUZF4hVa6MwvJAIoCos82K4k9dR
2M01rCi68dkNldJtrbLucA9LXUaEthbNDLgclxk7j85J1roKKXiyvKTvr0LoJqmreGHb3ivCCUib
2mU7FZg96+p0YLlvdH3wta6/4TD3moHi3gVYBXojQVe2bnlhDDjvD4q5yhPDa9ziVMX5N/qWZy3r
PdOd1lFSvMhJkspcEHbBOKNhX+vB17JLru2pPhT6c6ckt2bT71JV3aXLiynGfVkK7iNiV4jgjfWk
MAVHdJqvas4usKnYnLq6d518h1cd499smhBW5sm7INdHPE7rJTJoUKbac1Ms22qUPnYB51WZvw59
9kmp85s+kENWtXJHyfr2/hWw2vMNBl7aak+1Fx6aMd3Gs/OF4HWFIu3ihD2Fg9Kz0LKkX3VJtnKc
9BUOVXVlaVOyXRJ7N5n9E1y8/hi3yvyq6FE4HEBl8npVdTEMpsA0MnYdbIze1uaDOgX9E0wCE44A
IUZz4cvYCtweLMD9tskhZEC99M0uWa5IftwbdajzR2cK7b1TzfFbAON1bbWDdqsPhBFV0JZa9UM0
ej2xC3qOS4Se3VvTUAswbNi8mg17YFG16bMaUielYXrTZ91MPlhFXjrSoUlqXKBmyv1V5KbBghOG
yk3RSUVNu7Gvl2CKriFzLn7ROsa+baLCqybDoUPVNhS8Tbwd9QJ5TRRZsMgSOB0UfV9mzW48bVmG
/dwHycZ14nbvxFE9Ug71L1Yl2p2qNvGyK/MgPEfB8FA4dN77MBX9yjIUEDs5ScoCyd9ELTzvOTMP
nVHa+2RJP5eaTicsWMrHCFSVqYCcx0nw2WmqT2qJMLUYUl9nSuhqNrXbKOnTlZMl9ap2x9TL+9Tc
aVEJQcQN1ZXtdOFKxDXddogyu4xPPDLK9aYbI3XTdUa9dafF8HQDCnZo6W91gtOPMQB8EMitfbEY
CstvSm/dYlEBVnExC/spv+4K5yExtGNvQe51mDEAIkCrs9FWBle4mpLyqjWUt85aRrDEXNlNpVJy
yKbF/VC3kd8PJN4woVv7YpP9rZ2su7ONpvvS9InrwQiVdF8867K2/QaS/Byoxanvcgkl0fdVZ/Oz
EOqzK/kxiJpBsKuq2eLTQtWl108jY47gizsPrE9xRes+PpixdTvN404rcu7CeFDTceuIYW8p6qMj
wn5VwJe9ak2Qa9H2hSewUWsT6z6082w396SupWtXBK0hW6ujnE9Q86dqXr9mais4uJZuWxdWcA6F
9UT3DrpCm8l2nmLs87RcthEhaGXby4uhDeC8xpyOrC84p5TJ8VU+csYVOmr8yQ4PE0yRVdVrnJ4L
4E4NNu0tk1p4ejbxpSnewtmEYzAZJbKeWf1k2tkNxTNjhtXwBTfkzOvpyGwaOFIrmH3uBh77XTtN
id+FdE+1tnRRITvUWXN3roSVcYDDwBHCPC6zfk/rrF5hy/Qc6lgCSKNaah3Ljy3joETxFwjcd3pu
X6KuqBAvaJ6FGwnYETXnMi9g+NFwOxf1JY70rxC07ousU2ixUZKwZey16VZY1Y3OU2TUpzSeM68z
XR5AAf1uLkbtiGWH4qlMF2fUCuCyoN1m13kPyyK/yEmic8NxAycvPYqAfDxKhyeNgkzIVV+J/DQE
wy2J60NCuxfyavuU4zMA+325xbj+5DbhF1yjU9ixzpMmFWcLuYOezAetXK5hUA+rOG0e4OamgF1y
/q4KhzEswghR9SSe9GIsDskMDJE7Nnhkdsjm+EotBn+O6j26nHNaL3eWUqAqHhsTtl1hH1tXe8MR
sFkFreFirQWzPQMgXAuZL3VGAOo57Zpo1jeTSRMtClyeWw80i9srj7VSp3y5tUS8OKsxyyFIjc0y
nUGioyfNmaPrKkxPI0GyNNJw5bh9R/FaesTPq1SPTiWtYWRqtoUOILy2lu6zyJZ9CylhVeXZV8tI
toXLnUxSwog9qk/mPA+oARz6a2L5HISwb0pTWL5KfbmSXv+jkxgroNu9riHRMZWDbRoO6F+107ti
H0zzsW2SXWU6Rz1Kt4sKfXtpw2NmhedCsy9w+raZ02O9KKaGxSUI4sojEf26cOBhkN20br5vWwUh
s3kXtePkM7FuYNUAGgwN5NE6yHadoMEHIYWOT+Su9VDcIuv6xC191mMCflUt6zyHL1j3m8oy0QRo
0EdGg5slO5L9cJgUW6yhVAUbaSYdBvPjAqFhNSnk7lOi9xBIrHPoCJUa1kCGExdASMP0lofKhRGu
J0gvj3kUxsRf8u8WcNPRwSGKBNgC0t+rsNvDjB4kKbQrpYEuM7LRpO7PDrfSC7pb3F2fGRc7UGH3
jqSzY0ZSOn4pp/KzW5Ynp1fJD9TsMa2WZ7ejZUFPo10JbISqqbu1pozlhaCwLFTSYOExjRVU7tzU
YlfTtyzml4GDnYjDAWIeE2ZBmNgEufNdXqtIBo55+1kqGEnR/Sl/61LzBNPRc3j7EpBlXHg2kx9X
pKk9GcjsHknhQsazY+rlQchey7+WviWWnTBTPfBi3MxxijbhcPM/WTKAvdShB9kShhLY64CGgGDT
uI0f2skxzEdf6SH2zuM66mboEQmUO1JY9FKGrt2pJkik8xDOpyBNCPJcJkywK3nxbJV1oDSbdn5i
unqmT7R6Wc6Ddc6Y57HoBfAPvufcm8Uo/AXf58x6TM1xzzxCqAXha9t85is7ZP9aWvijHAWG1dfY
tZdwytZN7pz61GGtNx5XoRaB50gLmLg5BLhFmJZJVT3fTT3lfvTM/9NNcnetpcNBr8UQJC8nm0nY
bpluRBJfG2DpEOMuNKdBgbTpPiUJ6z0Ytc5NAb/ioWptW6csogdPi/FL11vnHrlLwp1pOvB3WkKa
HawGLdqhPyLOMbORVktM01i/xNk30KUnOWo7HcGeXHT4HX3kFlRl6gy4wQ1dyrygn7r4TeFrRXqy
lhnSNcnvkgcI67PnSc1frV4/qpySvCFU5o3UqEpNf2s95erj0gScc40XVJE/jvkV8PJK7gL0N2dO
8q3d0uuK1G7V9G5F9MhXndV5zjLeDaHqp5MCiaQFja92rA3VzHdQZdelBVmc7mNWJDdwtq4H0z6r
fBCwzJRpW/q+R7SAa1eot3qh7MJk2CZp5i+CDi4T+hQjvTX15CymEUwSRTonPufUsi6dHjCvmkI/
ULJqnSjKujD7W9vMPiMF2FtNc+RGwIeXM8PJqGrEH2Jm9BanR7tO1a3Tw1uenzRcX1Y5ZAyVgg08
CUGAPV/xwGe7OIfZuBlHd71o1a2VbXu3fZaLSNHiTQpeHBpgtM1TLEc8RTqCpuFN2rmoBX57i0pr
r3vgMSYwXAL1qKbaWmBNOYnmjjGB0tK4yt/1nSFwi0tLGHCN0N7exe0jxpq3Q9uc7KFA1WIeVVu/
GuF+Q3sv37eeZjoXV+se5ArIJly17GlAslM9V4QgnXEG0pEs05Vz0bLl5jM0x63AWcUkMCO933UV
0wiGen4xk+EmtfpdNn/OXBKQEe99FhoUW6ooemrXOdstHzgnNbfDYyja4eVpKyg5yuXGJMPQm26d
8u0pYrwMeHEq241ZR6sFRzpNN30n7lB0lPD05v1U5bsS98/aQmpZeRHVZB5cF+NpgQgTSaUiZaBc
SIguz6kR73nTwwhvME3Fp7Cdd2QdK7ULVi2qVUg7h9JWr4bJvBG2Mnmm0z5I9A//eh59olu3aRSs
laFfpXO7y3tSBF1jbPkROOqlG5ZjzuUC8JPSBvsWk0QzWjZFK4lT80MgS+tO1R7eN5w0aG2s9Emw
5XPzTp3StRLmvkOQYpje+9HkAMMqNE0GlAA5dCIXXQBCcYJXH0/fIAUBOqmrMYXYBzOEdHlXA+XN
tS9flHTpdnDcq3I2NumkX/MVKvIuHlzfzNuR5yRbS1A5brWOLee+Bu5AddCiWhj3MtmIE5BQDQiE
kSsw6DxrHnzskTyEhk/BWPm1nh86Jd3KgK5Gz3Voogl5lc+JyHgtnwmjaT0BNG5PMbWwsWblyvAh
H7FVTrt4edFA1uXnCpuKRL7EZMjEZAWbNpp8lzNlqn0ZUbjD0AvXKYr4kul2RZ4e47rbVDNT+4rH
iDA7Yocow3acxyd4i5/4uqJV6QhjtNvo3hTHN2Gv+cSIPIfwiULW4oCAjUcj1Hpy3AB+V07dUkKF
Gb3WcfehKzy3Fv7CGCR9cvykEWtIT1Rkxhoa0J5v08ML8+RxmSzJJ2tEeeDmhAB8wFd2aVxnwONU
U7tJ2Pcyvlb4ifZJ/Vov2lUjoFPRigzOakT/vzwlLCxiKGDFtpmR3LaPaRHcpAmDovtpLW98SR/I
zcuNvIDUrNYseb3XPCKjxf8szZNdLGejivcJHVX+VT5uDl+tgDTOzmlgJso4tmBBNUcjUIyxQhZ1
xV8iPwCuKT2M0a9LoZ9NisQuGQC0iuPCnVtY5FH2FQYg7YVsRY6QlQesEnwuoc+aNRAiJWOjgj5d
OQaponvLuD3YHjWPzL5x4ZR6VREcxsqdyL0xDM5pG66QFBkAvg0AUJG9xNn4wlSKT07rfiP2wdFU
zNRLlg72f0Nrwg0YUWqzmc0An67epvmkBQ5ooLUthyTCIacFs5PrJxUvvR486ar9UHcIe+QNpHOz
zoJB3RU00jL5hlFEiUuZ9dBIu10lcO9MYznpGfDKQhVnmVnnLfXMJpPsOxmB5e+ZlvpJHYq3JhiL
r2qm3opyosNjPueioU5o7gdNKvuGcznONzjQ3Jam/tUetIOttKwKg6k8StFfZf2IbGp6lcuE/u23
1FpeMM/l3kbOZSjUu6Ewwe4ssG1R3uP/WfraUjCWyKBiSlzlTq5GGrl3XR4fh7z4kibLl9hsyAyq
mxCEFVDB5ybuQ2XcWLm7F6P2xa71EyqcY+Mm96qVXgu7e1BofZv0RSCQKQ9pOSAPr+I7LXDnq4op
hz7y3kNX1U9hYjyOqf4cmsbZykgEYsvdqjpOrbmpRWvdHAk5bn0XDPVtPpqnxW6PgtSAegLP61rn
Q4Z3m+ZEdJs0R2nj5C0ZfjZTtur5a9EHz5DpjpQrCezfXOAnZ0nGKN3aNKMwkvu+K+1pZaAPmDCs
WWA5VwADDGzS7yDnQUBz30A+GL8DoB3RcUTy4YJF5uaLpsbtqilncJ2qO0HGMlahWT4T2h90xjJs
eBxPrZhregz6U6sbn0jgb23LOo9OeQnLGR+hrPDzRWz4yhu8UlFfi4ckMm5s1DWtE28Gh/R21J9r
1SLCEM04QcFyq+y1QfkE+ac11prO9LOxAwZiaMIyZd8GFaJG3QbuFS458gIzVCQ2Wusi7hZkv7Rq
rNYZNxpFw9QlG0XU7TGbipeKm5G23blE3ccUzcCDp3krd7CwaduMQ+1ltfF5JGOoUsoaGYhkAKZp
twpyds5ojaVnmMpXo6Iwamg7pnX2UkEoaMbuObam0ovz9nmy4gvITsHJbdGA6BHDWF+LAlJK5yAi
a0xt29rBJ1c0j3T+/dKks60SVa2peCrHGquTVllpc3koG/eOEI8orSXeKu65W5JrkrNHuwpekFYY
K6EsB8cZICJb92ArV1OWPbWwguB074xOXGEZwqVzKQG4uTrHB0f90tO3ih7TyPUDNf1UZvC5oIom
Hr4waDOzfawuqN4WEoxKj86aQZDC7Owe4n7hLR38AzMhsC1DulG74qnrdHqFyf2cLW9OPPh2ssw7
JRpGHzkcZB3YhfVqcaqayXuc8ElEqau0TrDv0DWwv3qBNUN4Y6ulul2QvPtdu2TrQGNkszWEsQeN
OafB358xBkxvATJgRQ/UH0lYjDsXhGeH9Dk+iyyGCla/6Uh4VhDJhs+8+Lq27PDVaER+aKE/0MZe
Fn+qoaLZlXpjm3l/TIMZ4vhswBsLrWGlj0W/yhyKXDfRUmTtqFa1Mo23amK/TUbnD1Z9qSvnrMXT
vk6scxD11jYB1EXe0ubxSk+IvqFto7CZMhtfdywAndpR/bwLFc+yhvgbMlkXcnBQXP8v2+4Rdwcm
LT1XL72w2n6tlhGsyG5WYa0clzy6Q/e9nbJ0X9X0AvOTbjZvf8845YNxD8oxKcuI8WaJc+dAd4Yy
RXfHX3ia/MA45eNEqUztcpsnzrtjyC49clQOT2MgWR/V9PLzb/ADf7mP46TCmDFSQwI3FMnbTrNp
t+v2qWI/S9sfafnz84/5gUmO/cGVD8muQfNswqh90jz6I9dqnv3Cn+VHb/3Bf0doTFUpDfkNQG7Q
4oU65jWtWP+9C//gvtOZbSnKDFfkDMbFysGyVZuDv+dKZH+w3SkXFQemBPcApWsfWt25KWE//j1L
KfuD6U6+0J2q+9zcOMw33qZT1K3sTvuV1da7Ke6/cMSxP9jtLJD0knhg06V5QzfIbfSKDHMQWGFE
s1UXG1QnxWfFzPUBFqtOvTt2y5ive3vESxwn61z3xwqGwt98TB8ceurBjMt2xtwECgHEvKrSNzEE
h18Yb8uH/a++7YdtrhnlHAUiZdZv3eQd6Fcw38ejPh11CIuJ//OV9oPd/nH8VNfXCSgavqS5c19Q
fQCmIg1QHwzl8ecf8ANvOUtacf3J5WmeE2C7aMFA0JQ9nC/UL+AAYXVRo1e52zNgh59/klzA/+J+
fZw3VRcUPUx0xUY0DC7VmH/RGudXhpg/MA6zPmz3vhCYS0e8N0XcWJ4XkGMbEjQ2IkhNqnVLx/Hn
X+IHD936sPNj/GesBPrFBrnos+l0K6uu9gxq/8VUnB/dI/nvf3oahqvORq8w8iiSU7zdDDedof+b
bnXWh92P0Q6atbbgTJSJnbxH0Yh68Oc35kdX/mHvz4umIRuXKhChXKC2dmstzMy/Z69ofdjI0PWm
3LCY89Iy3mWNqXDzua0K++94WDuu9WEjI3AVWo+DI4m0Fp00tMd40Va/iBI/uC8f50xFldGPdM9Y
MMF4JedUUJve/fyW/2DRf5ww1U+LGsQ2gxI05slHZkP3zl4DNIwIBWsLQwYkPj//pB/kA+aHg9rp
yrpSNMYjcEDn10kTlzTwB4il1IwoH0VBq28ubn/+YT8IeebHvWxpNlMfImz5sIFktI72ZayVvalq
sScruZ9/yI8ey4d9DA9Dqlgra5MZovYEFPyecWO/2As/CBIfx04NISKlhUHHWFq6jwoOcEW4XEeu
tf971/5hH+dTjEhQMCyzjEdPiYcbE6XFz9/6R1f+YRcP9lIHwuHKHS32VVhx6PfOStL+vYTP/LCP
m6pEDC2nnWMsO3l4RoX7KCv19c8v/kfP9MM+dmaNOaUBg9ITYOyNBIK0erH9n7/5D7aAIc/PP0Vm
y3JtBH4Y3WdjX1YA44EVHBoVCsvKqAr4+UjVUviStjaFv3+ff/86/e/wrbz9/Wxs//M/+PlrWcH2
D6Puw4//+VDm/Oc/5Gv++2++f8V/bt/K00v+1n78o+9ew/v+8bnrl+7lux82jP3qmCT/1szntxaS
yfv7c4XyL/9vf/lvb+/v8jBXb//87WvZF518tzAui9/++NX+9Z+/6RoL7t///P5//FJ+gX/+dh8X
IZhB85eXvL203T9/01TzH6qrC8exXVt3XJUIMb79/hvjH5ar4UOHxw0e/Q4LrMD1OOJF/zCFwx/z
mBxaB440p2/L/vdfQbIxNH7Ff9u6bmi//delffdw/udh/VvRI96Ii67952/me4b+PwkOlyU4p/lw
1xG2bZnv6fGflkqexlYdN0qxHZflFBi0rGlMu5S822pQNnhOZNhau7VvQzddTZjqrCanunfK5aql
ETkRXBfD2tWK5U1tgUNADzk0O7YwdZGpKesuo+UA3LcNG3tnl9m3Qpl4C9jXqHrXygSOakIlSwSE
RabP0wdFHQP7HY8DdRWWBdJ94dDvtbYufAa4rzTH+Kg4x8NLQS20+NqYnnE/3IyL2OfNPUNaVmmV
PzsTTWER6F6OTJLumLVzcwfC0QU769OsOLFXqfqKedbEu68J2hmcACHPisyb48qmBRX67CK/M8+N
o98ZAZpIDICSDN6r6NfyUuXFoKLws0DZAFPRSivAvgFbLVSm3EiqXVr/8PQcf4aSHE/mFmDyDs/g
Jzsr77HGyJCD92sTykk3FrfyvWR3VrTZ81DZGDK9OALVqKZsUle7C4Ph2p4vXZ1vFAVnDTgCRQwv
GMBLfJrjfWicO6VbgwzSkjl3zdqabW/SxV5F7F5Cp5rMs0EYyOhoasuVHgXY4xjFtm40nEAHM5Ou
n6BPMBxdSPDQ4nfy6Tr9bQdvtAxM1IrOOsnD9dKgwi7xKoFB0z3FDXhmXRwjqSOYx+pL219K9ZJy
pxQto8820JM5Mz3Ew7XR4yrllZO8eBqQkAKWjFvTDpeoW6zPbuf5LP9JPhr5wnkwt6FqokFHD8HF
KAZmG6297+rw1U6sOzdon+TfD0p4XZvKE6RhyDHddQShQMH0wct5piQeGyfR4VU6mH1qBX0DcM7+
Yuvmbh6HNUe4F6vnrMd/46yy9uSDYO78Ri4ItWQdCMUrHtzY2hqqTmcP+lEaIbmDw2vCO9KED3vJ
N1kOY1vT1tvGwtrLFdMrQP8Tazj3IJesiAR+jXUEVAfmK/Gzu7ebV/nxDTN4FL3wtCHbyOGzqIsg
kVte2OBoqvIZDSuMqahNtkG+RXFIf284h/Cm8tTalVN+26GAggdxXfdk+kt+xE8KHZJ40OIIrQ/Y
vrhy4aPKNZHWoV+OrAkxPdYO+B3rY86za9Oip2j70L42fRdvmibYgvpdycQY0oUPiBCtIB3hapFt
83zxCsv27Q7vJKeAm4I6ksDl4zC3gqe6yRy+ayFOXWptrYanwrd0A+Zmpo4vn5p8onEXbGpg3RHO
4kjwkAKHWR+u5Y5Bm4zDk+0zVn0lMnU9TIgdeNCO2Ge4S5VafnQjDFfpjWPBvDM09jaOE2yOXpfr
x9kHDtw3NEt94a4btb/G8mKjgdpCi2egAp210lQ27P26ZGvb3BbWDj+WOF+k/dmYafyU0RU5qx+F
JxxZ9rnIj03j7BMT3yxNNWi196oX2zjdlbM90kKfXUTFiJdTHKkYMfOMtrnfTrl1TNodkfm1DYbI
JyAfbTeHjFHO27wss3Uf4Ajo5vah4DXQpSAPiggjUckB0fFrQPxdsEobX4tgVFYtLeayj3xNp/E1
OhNzuoQOLbks1kOI6cwQeIpWwCSoqhvdCTok0NZOr8fLsBj7SssQ5sm/DTRgfS2MH+ICRNVMo63q
NpGvj/N1i8FKkWsGFNUa1wC44F4Y69el1throiHdTAi5XUAa6rbWCo4QDGlh3hbEJmie+m5oGc1H
2wB1JlSjvMp6SNqQCes4ymHriOf36+ysQx2oOd8Ton8GyU7LbZQbQ/HNLsCqM0W/zrQx3ilWdB2q
gbQmKNZG1M40HSGaWjAZcDTC2KKqfDz51g5mEVsd8e06bqIv9VBsE6WM/XoMvo0DImCcIFFBQ2rA
RYzunT1eslY1/B5jKgyjA+Ru6MBgdyNH6pev2tIxZWoJPwPUwuOmvzkiJt3EDgo0A4kLI1j8qjYR
6Zm7EmvYrIn9Ms2+5o22z43UW4rgqcrCTZlPRzUWa5GjE2LicJ1gufWrucAfQKw/TnHdsTTTxqeb
tOD7hE+hoWSiyS63gSL8uSbkEkEEY1gF0WQp9LtsRsw9XEJzWAciYA6v9ovyQbO+z2R/vwbDohWi
wyNQLZnO/DnpNHJ7EBDyy63mmtvcrQ5VMA5eXzl+RGf4/Tzm/MqCl7R6lefo1NIfTkwkjY1+jbnJ
i2lpj0mu3ylVaawQiTyO2V01QuO0LLrtBvYPtVu+6Vt8MFH2asYNBjprGaDZtiKpbwWMSjsdVrSa
TnFvbuWHJHriqfnDoBY0ORtOXHm0yKAYLsph4CBY5mwjQ7m8UXiawtU0t2pV3KeD82CZF+gWnvq5
yxxU0AV8r8IzTXy5ROPN4V4MxfNIVLJbFvjA6wl0lW77Syf2hRZeVUN4hbXepplML4Y65GS5J38W
aXilOi8x3DU6AJtkwrBIx54QrxOc4OJZ7IfsMi7DuukvkFq2dC8ln/jWTmxv1M6jTLqkOB+FjHwP
07a2QZAdRwee0lhCbk+/KZXpvacKmnJojAN0/ZPbjqeaVZvhA5H2x1CZdlNDT7Cp3RM1gQdhfNOm
2bdR3SyugbbU3CUzOdi05dTYa5o6X0OigrtkMZwU+pU7i4exY2k5yTfc3TpstEwvDNwtrr6PMpFi
Xie3BiIO7WolhskMN0F+lYbsoM82mJghhxG4cNq+MA8DEJiwi0ub58euLb6U1rIxzUu5WCfa1H6Y
/wpZ+r44+n292pqt2rbGhmXhfr9eB0ajZbk1Y8WBchI+Ms5WSBgJ6NmGy8FM7vKnsuCP3PvPubb2
rzaIUDlDLdPRLGQP33+g2saINBYH59JSnKBRXkXwp4Vj7rAYelZN485cNNLQZh1ybMjDrwD3njnO
yJJ/gcK8Q7Ef036h4lshkBjo5scpHW4bmphZ2OWWcWXee7pBJjqn1e2I8Scman4tncQcsgT7oMT3
WYTfSnpUje4Re44jZB4ONMezsrsWTU/pwMN9nRm2QiNzhGz/viqjr41lbO1R2WRVSu/2UGXiVEMI
mTTzBJfwgKlGp5m7ZrL3dWchHneM69DOPLYd5rC+TVIlnYb12fSGKN8YLPOWfQLFvcEytBgKtkx4
xRoxpvq+cg8yeQ4ZZIgw9D3b/vnjey+aP94y19IFJZsglfk4wa9AMBMNKsazMq3LArZ2VO3GcFqZ
Lqzv6jPLeswui4FunI0YbPvwSY2GtTmRRQbsxubCRhduvkEc+p7OocuF51WgDVNIUMnyoGdNyHqT
fNs+1ea07udmM0XLCStUrwoZV8cH4wt30o2cZru5nbvh9+r9u+L9z2v0fTzzX7+kLC4tzTWgSX6/
RkdEDCivOEh4CLLigOG6tQfoyLgr1AjfMDvzofnhPFd4fZFjgJtf6dYFh6pNGl3gyxW3CXDqCDWn
yeAfk0xhVSvLnPdHWJ3lI5MVVJZip5DvK1xWpkH4qnWtm+1+QigrfxtNHGMwBX7+CPXvkaLft7xr
GypDoVy86rQP0KBRKXEx0qDfTkl2eadlmXvHUjdoZ6GcR/a+NIMD+SwK6ouMf6yt3npDCnRj5tQF
CSF9VjZBla91HLMGIzvWLFAZtMtJLkxxVdX5LzCc97Dwl0dCbc7ZagvslOWX+lOFbsBGsJlyzUUT
92WJh0/QGs4wIldzJ8PWjP8cnlnQIqHoohUS6dHQ6F+54oSwE8nzaTQx+jThKydPfcwG7O1r56aZ
LvGnQPpbcbMXKi0kjuhwzn2ab+Tul7X8mEbXQRM9lpyaoOarwSUaYejfsaltClD89yJBCc2fMjYM
/0nh44SAEpJ/Ky0fd6AnuRt/8RhlJvGXOyIME8IbCQ8c7+/vCP7aQWrkmCjJuyDLAZmW07QnKcCK
jujBZKl4FZPQj6OFsRPsmqzwZEUqv6JafsF6XkYrJyowWra9nprtF5coYc2/XqLtmIaBFlf7OMLJ
qqBmzRqXWE32eznCqYAd8EWWhbIGrbiLsgZCz3BMYvQvMk+j5mRI+jQ94+BwfIcDLMIgJ7Yye7JI
mgTlYZhtfn6t76v++2s1mQwgBF4SlsFchA+3E+ewYggWdoURXS2dcS7bfoM16Vo0FFoc9mM473Sp
mpe6OgWTJuQ0QX8tAY20O5lIO4z6V+Nj/8VhyUXxdA1X49ow+vz+GY/o/JS5YRKdzLn44p68c1Cf
NjXwQRjmDD9GhtueZeA8LlV5a9fhlTLav8CW31Hev9ycP13HB/waT5AprzUOyhQzkyVvobXKebmA
MM6Z5znirlUmX2UGWTCiQaY7ciHCc9+1d+mAc2KTrlLXRPNreX3cQ6l5LlOEAMgW7Jt4umYtH0R7
mUZIhfOhsi9yLzkoluqq3dYdOp9WnIIm38gtKL/swJIeSBiwtH98Xwh/QKjfoYP/Dcv+Dej2Ov7a
lG35rfv/AbuVA8t/jN0+QIx8KV7jl+/AW/ma/wJvrX+wApkFIISru7bcxr+Dt674h2FSaNmOoakE
ZvmbP8BbXf0HyxYFOKiqMAjbLN0/wFvejdVMs0ZgSCIswsP/E3j7McjYrs7VYaQC2mAInXf77mRQ
q75yl0npdpGSuV4R4zmGlYHqBUpanij1Tp1bnydMwm6sLusPQjPgQ+d4ZDJcwX7Eb/s6TKtDmVbq
84RvCyM8XMj8Q7QfFVzhVKYNIpIdPnVxjPKwM9Uj5BHqhQXX60rI1LEft7Xi1s/pPVbVw4OOcB7O
fGOqh0WfHPyty/VU/B/Czms5clzbtl/ECAL0r+mtvCnphSGVqugdaMGvv4Oqjri7e5/Y/aKQVEbK
TCSwsNacY8bTNZV1dSIm7WTFEqplri/2pNLHTHW43ECIHRIx/st8VP5dI0AXl/LF9Cz650BpOTn/
cdY7hE4NMOhBPI9pAvOgn65oQKfONK4N8JMVbJrhZA+pvkvofndyprCL2FCyLgo5RJCABoqYGtWg
hQdprR9jL0x3ztj5uz+PM4U9sPFHP7oqsJp7yMBIX5CQcjOcsOeEwKDKSJK09v1ZS+78fyzV/+s+
sTyC/9yauEFIjkBHeI7EgfDPyZ1XDb039Mv9bOaD5w71xUrR69WhsVjAXjFB129z7pwrI0Ri4MwD
fda43qoQSplBoXp1/ELhjPKtdQkx6ZwE0e///Tv+16vgOY4FToB+NytfMsv4+xLNCCSQZRNzcgQZ
+6dXNKt26tvbChzbpc5xazZdd+sOCZEJPJh1KEX8oIvuQ1llsFMOpjCavt6qWf5qoOM7n/zy5wEz
Z6v8YdfqPN+mGR3eIKfvlTmlvusmszlWNA65L2PLNWZYVTrod6mb2/f/++FZy5Xt7y8BaQxc59gG
fFfycvz94dUZCkUtTbq3aQV5ySQLYd8VotooqNGPbe8CfvPAca+EoeAuTdaNWc7O1SGqZ10KZote
m85HDtdk1U3Dl05FcV5CRFetLOobvH01DNQgezByGPPkVp2FIy36DoLcRq4dVz2k7plWCWkzU1cF
5wSx3V2UcN343w/0H8l7bGSuZB/0pQnkxxTcYv/+QCNIOrLys2FPNAS5gTOtViuGv54mj30l5k2k
R65+IRewCdRZo3/4ABe/+tm77SWJQrNZ0wbxAdQJI7TOaTgYS673v4m5JMO0v78ernQkUyzssYzb
3H++JURAaJVdN/3eisS4rQVcFxVNwzY3smb3vQe4izoeSIfNWjPS7j3uosOoeMunOATvosn/jGI4
c3/e4iWu3n1Tb7lJ0D+EeXdjOFF73zPcaopxfhQymDDmRcnuex8gz0X+S3Em/7nHe8uYjwIoWO5j
gektj/g/qn8Jfi7spnLY9zA/Lti/9b6ZYvpqs1v8nM+TXuds51F7S0xBvpqboQOcVExXf44fVb/T
5y6wFG0Ys7iHYRwf5iBy91rMp1r5imJKIRlGQPkv035rWQ9/e2MsJ6ArpGnahKUE/2wGjg5Y8z42
+z2ok/LGsKh3ImO4hA4Qp6KhbUuUhnqO3REPUz7fV9J9UVOZ8BfKzxD1BgxqI7zEPdSHSuv6vWIK
QsTfynaM8VrZY3xuSnsXu7wayJLrHTG4JW4s90VqVfzMBzoAY3QQRi+emavDZm3Ev70l/nutcYC7
vBcY1OK2/ecBo5Nirmfdq731few16wa2/jOILFro4oF/1W41+b93QOfK43dLvMOnl+rIv+eUbhDA
+OO1zMXzZP3byfDPey6GVGoDy3FMW1KmmP/YluDIz/ZIHsmew94+jgXC4Qir5SmWvYVRP7POpQtR
i5iUQ6SRprtW/QMTPC7cKQ/huCXNFjRHMNVv/3sb8Xl2/rkwSO8kacKybc4u97+O5Xik52/51bBX
HRRvHOiePiUVUxPw3MGphEE5ONNjXBPWN/autwo9/VJA3IM6XhzdGL+WTSM0UKjdzZHeZywA4Cy5
dx1WhKoySYjCl0l6kn6Rwv0RQ79gysFOOzaYDZTDnKYAZ2Euzf4mkcMaxIq3KqrksRg78whx/5fN
8Go1ah/OswQMkEnu+1xTvN3gme4Gdt8GenF6pSP7wLQ5BXiyDPcCxBXJ0LxiCtNWk2+m2LiF9OWt
nDrd4rvo1vChvpyqfodldahkcNsPqLynJr54AvZtqEyw8ei7VyXdw4s3OUzR5BJto8nHAP8FcbaL
FUiYJN8sPRIvz50dYuE78pyKlVO0X0Fn3IblTLd3lOvc/nJh6m6C6dXQOsLoAqLUG+1bZ76DUrgW
Ydbu4jbDtgxxBoK6a+39WNxNxil6sErjdlTdWjZ0SXoNzCeRBWlf/GhnCtfWENA0qYJ668pwlZ+8
iAC02QVGVoTQwuMi2SuiTXAMcIBZSp5LjXWhQg/fRiicAd/RxUBoOzCa4ElLzPVA8VIa6XPSDnS+
aZD15LQMvsPDFcEqtZJhX6b4LmL1ESoi1EAoY/TwSHotefVSE5c9QIAKf5ETfKIS3vXVr2ZpO0WS
8f+km40U/WvqxtCwB1gOdh38xMmESRgIoWIfp4PHksva6kDAHhaWcMaKi0dRKoP5oGP+nix8oLWS
ByNS6zprIexJ3HWRi/MOvJJ5xCGDchiTcG/ihLXPJAs8mbF34Di6c32vWXk9E2877T/iMTi5mUUT
8FLm67a1l2GcBYYDaLGMWMJ+El49zO8daXc7Wy+LPsdfE/XvsjV7nFDD2cszMLnOjjZMwLDELVfk
bRDZJfAepiV+fnIbhfHU2hDOBWAdgpOst5AO8zph+oWJpltH8b3WTNFoCtgrC0uPjjDyDjpZxW00
4Qwd5FaoLF6jGaY7h1WLSnhqf9o2rk6CKV8buLZhr94JUbooZA+bLimfMVa8V4P3ovR85G6ypZ1K
9GFVEjLfHZuq/owy+rTF1L9GucmIo/MPrnaTTdkAXAMntW0CbFrNiFnZzJaGZ9H56DJY6hasbRLv
8IRSSnYlxvQE61ofhjcxv8Fpms4iAaqJVO4pj0DbDGHUMcuzvdUssPVXwbrwyefUHb9+EEfZGiRr
fZhQQyf1TQr+dN9K9oceoLufZ92TW7ykjov1iFQqJpRMZoIfpZG8OraTrX2uNBhIuCq07k9KtGk3
99E1qMq7jiDibToG+gFh/6GpK+fFxidCDE27h+JDyEIOJR+SYmLGn1Biqm3fzt4poXaE10XA4+Qa
yM0iedt19O2EMttDGRrmXdNKDbXVdJ7arthR+plr0k4UDXQO8Uy5T2LZiNg3jEcb8fKKTr33ZWLL
z900+Wym+1AloJPHKT5lVu3+cMyH0pb6tUqkOPt2Na+D0XJ/DMnUrOM0q0jOHuyX3oGyA9MVlhO0
1ShyybLJGZThuxBvMzdDo0/jp0bH3oVIlAY3lWe+mQ1JKK0iUy+djfzchv5B50zsfA+3aRiQwlX7
w9k32te2JJTDVPMPaHYCSYNtgg1ubFgeLbPz8OzhhriJ5djeGg50qjnHnkoo3+r72dNCf0DGSm9t
2uUwcyaH22zyMi8nVx5Z0CrGbnzzAEQ7zCZ/jh7WubpNLmRrkpEpdHZyRuYtfRfJ+9anw8trB9Ox
01t3UsaRLJrP2ikIcYidp9Eprt81t9s71m6IYES3tD4JFqtPg9GrC4kT6oIyx0pHLoLSftBsv49t
O1jbAp5wnVUbp2KUjnm6eGqsNr1XGZ7/oIFpNgt3O9q+8WTYdOFM+Vz5/rF3q+moDYbuVmsGr92Y
PAAL7H4ZwjuMdRueE5vpqScLLvtc9ZgJutZ1tuJ674sJNhWiwpMMWfojwevr3g4hxJMldCCxLVqz
5Djk4qx4ynzxAsk//nQSQRaY9qY736YBGVUBHd6FvaUKr7oGoTxpfKJEaSAeGevJe+Ueeck9dtME
juJ9B1cWOLed7QKQR3sc3eOuDyDHyKL80C3eP5967AQsJX0qDePh+/t+O2OfLHq5aeKoxxUUtrd2
Xre3Y5KjOkpijOjBzIufOfnFM4J9H1vdnZRoe7hOoM0IVXc3Lt9rqAdOZmK9+thc1nldBdu0ifwb
snf8m+/PkAlklv0f38C7h17E9tD/zIm/quJa7roqTG8bc/7rwxws0FBi1tbffyBkBhMEGP228Wd9
Yb3rC14sEEwVvF+RdNH5+3v4Cv/60///pVM0uE5HmMHBDmyauPNyjlulLXFXL9AIaknywzPbBDsx
KmqBnnSEzCfJkrKySAW1dF3G24rq4CZzmkevKTukGu2lihNyXQogYPQ6xmjdRBEsGpgmtxDoUybv
MrkPqpF6pyjiJdIBMLFQ9zWOyD9F3hSQar00MrymiK9tZ1ynsKnfjMy8ZnNp49ljIRLxlm5HwHV7
nnjLZfYHaRjUy5B587vXY53s58J7wswK8RBGnjHViO8I+3y2lxJiKO+E/Uxjsb23HWfGsr0A5Twm
zIQhV76JpfH7KxQtcPGpBLqiZ7MwXIt17kv3aICdTwY8mvABnOgU07e3YpIGeNfk+c4DCYOqR5EM
ElbN+fvD9x+L5e/4qmlPUT1x5HG4DYWAJcfzEcVZ8rMKldUDAHDv0t55HemzEx6RetQ06lcRj/5t
U5UHXC3OYwikh4ExtP2x5qmTQWQ9S/z4WaSjx2yx/4v5z05U2Xq6C+mb70rPjsAHUJtyQ+k2gNbk
s8nEojRo/rtBnK09C5c1+Hnr5zwNm5orw0OZEsjAVOdgBw1JVWpFLinrLGM24wDfkJ4FggaWCTZ7
RW5QM8kN0In2XkzeM3p6xldEjZ7z0oIe0T/PuJZANBiQq12rjx+tatGGGCUiR6OOQK2x3YRV8ov6
l+ZRL1y8081jVQfq4s/4w/PljkU7/hQ6HBEpiN1tXIw0+jLNMErPJRKgqhmOZts926qb76rO/GWL
5vfQW9mtHpJFimiHZDYGNSLRIL7tUdZtSdAyT1VQ5Y/CxhqdptWB3O7k4A7WI7i0+IdRWyNMefGA
wFRupnqocD56mz8/uxGWOoEKxi5puiXV8ti/ltktkXjRycpt0qdNP30Yw9QklZCbw/eXQ1Q8//nn
Fkp9yA48Z60399uJzCHEFrChYpXqbR7X1RX3zBfdrWH//RVjuXkLDNg+VgRBbMquoE7v8uBkEZC2
61RmbYqy7x7gpT6YoncvXdOdW0EYzSrxRXHM7TWgz+RH6X45Zjjv0X2hB3HS5C728SZY3bYlUu5u
cKzVDMH6qmyCVCSx50+C3wG2BAE5UR2STAIv609LqSmCD5Qy7hfwS4QveKzbvmYGqDgtbu4n8hIf
WsJV3eV8ANCe/fXMmQXUkxEz/Vq6nXsrtAmcHEprG8jX2ZUwGRwG0E5X2jcdTuWbuKTPsByoQ1DA
lmahPg2TnxxLCMT7uhnrFzuf7toCKRXwaSBD2ZFNnWglPrFLwVw/A82YANizvfF5QJ9/VbwpV8Lj
DTNGeXhIMgSrbVnu/CEOLiNVvtfF8fX7g0Omyp/7tScGoDbtUqjz5nNi8zZRRbS3+7w46sb5SAOH
f+z6kDtoO61FL9Q5NumZXbNkME89bbhj2wRfRqdOcf9DEZr9hkoyJxQEWIfXqC8yypzbeUpD4Mp+
RPiefqSmz0lwzoHLLPTV5fXPpPlbjtfa6+SLChx9Y5kdQl6db777rVRx1srswcTkWfPmiUSDB8T2
An0spmdZjifHnpwdOTAWQloZ7iI2+U2QgKGh7kCf1I7O8fvL7+X5/T0xG7DAkXEgqQmnYwhWbRPP
WUvdAWYG4TbPyRT8qIvdNJbdCf0Xw/qxtp4r3tN/vlQVELk2IoJghAtPgmb+9H99Rovn2Sng2X+f
wVbvi0MQN+154mkH8nUfierqRDDzo2yKsJMF8WN9ay3FVzY6aDEUWbya6vQ8F1z2IkSE16LRz/AR
rLspCJt9xaV8ZUrU3pXh2c+gv+o1lzv7eaxaAEpF8tdn3396/bM3500W7IU1MB1NrYIA9KWhmtXZ
tJXlXO3iqsyYyKV1tqtthxJkOcn0QAgY2acJFohQo/sFF7sd90lBkZEri9cyisWlNIvXEd3yweqk
B1qn9a4DQezHysqvXmwNHW75tEI02P+0OSvoYXEVvkq0471Z3YiGgYu0E4MDsqluvr8ngVueMlmu
Wt0AXtfNW8E0hrdTR/qAURU7xgsm9h2mEbPgClJasH2yBEKfKJryzoFOeGgGbiE11+Z1a8N8pDHZ
Pjh+9c6VeCS1raWpHwBzzJzohpixyXfhdfXjXx9IIaQ9sDSOqSfsq+noX9+N43JW6X5CXQM6uXuc
2Ks2BQAoSPxgbUmZfC9rs9z8WeHcGe/LbiQ0lOH2hlLAP3ETTwu3eq1yaLVZY/wyC6ALRuabV+0k
6jAAloKMwjhhMr1iF6W2WFVNnLM4WkYME+GbBXBn8DZpfTCY+RCy0/ZrspW6rVwErKuIXsMu/caV
d8H8BMr9vsnug7b9ygrtnp3l6MoGm3CvEqREtKhtYNTRT6vNEx6B+Fq6oVi0GdahJvAYlGVMcTJ6
1SW343L7p0GfVRa7NWE8t3noqL2Gub1q6EDeADVe+7YL0RHO+yEFLP7DHn6Bb0ieSj++nUUj90Wm
sh0i33mXdy3HpOAoROS8dPEMdKzd9wAIUl+4qDRKDqaYF1TCdXDEcpePJmBXOSCANChvSZQrCVWB
BvFdK0Re5RFIm94pJ4frV2LxEiP0hLKR+j0n6bEt8lPWVc5zqqZkC6xnY3aiu5Bh017rXybUnE/a
B0hChu4y2h4HPgH16V3vQBQKu/iTQ3De+G1wUzVJufWX7cboDNiaeJtAY7tsWG45ULpVvCHxhFU3
2TQ8/plpyXhTlgSMhH6W3s2AytiGmMYUJC3CXbf1dqTXSZyUseXlkc+8nL+MyHEey5GIlmoSJ1uZ
XOutpEdZnYbH2G857r6fLXOcx4tCWJ45Uj9+V53m7BfxZk6RUGeIz4Siou1ItHhgqDqsFdSUXTqI
dPO9IMKyfP9+AsEv2peyQ9Y6irQ8xQXYqz/H75zkLQaK6aH20FoVRTNsSVynLStTKBfN4IbnLIbU
LrwqY/23x1S6wZVBwEtZgYHq5PRpWkYLlFjbl97QD7EfEe9FIsi+W26yjjCqUzH7v4flq5k25CqL
W7kJaEGcgpBXvg/VcVCtcTOZ+Vco6MPNsZhO0/fL9D0D+7N0wmqCFlIre/X9Xym5BAz0fniAG6Pf
sZgEG6J2qrUtJ/Otcw2U75F5ImagvyUE8yRcL3sFPrMpUrCvYUVm6RirvYm8fJfN0nrVXXqOtU/t
YQRPRTif5JhDh+/H8Wxbo/ES2uWtSwrQ/eCaeguYxF21JEacbUih9DtS9Zr9zgge5EBk9FRl6WcT
h+kpjlps0lVBhM3Sef2+W9CC0uis+y1JzeyipVFY+1q+4g2feYHc5iFYeJV5ET2V7Cg7g8nRiRjX
CpsQD6vFLTvqeT5+f1bCxDziD0Afv3xmoLJGrUvoElh2Z9dkWj1MRZqvQ17a/WD26LOXC6S1nD/c
5QqmBqNO8ufEWn44g6qtrqFDuG1CKy2a29PYufoS9GPEe7Y0x5cgCsWxQ/VGd/ODXPL5wQkTdcwn
myQgtiDwj7mJdYM7lAvrdm3lmBziZnr+HjpaTnL3fQR9fxgzflJX1Ne5RctXZQRRz+60T1o6tFBG
uILTK79pOmS6JNqAilvu/p5zF1Rpzi2G64rPaH2nPM+HCg0yOZ/rVUiECoy1UtHRKd95Fq1bY8iA
o0qYR8TwuG9k2GHqSQOyDRDBb0e4lemyyVusiJ2HpsdjLv/nzgfwOT/0U/7LTxDP08w1aBqk/q4h
9R1DBCLdiIvEC2jXMmM2Wxa1tTEqL/3rs0gg+0LpTZa6nE5FaszkZ/GTAm6eFYOqzzSTb06S+IfE
t36jrDdJc47bi1lzjaIXdUP4T3dPE95Yp2TE27riOjE6pyQJi5VIbcoqXbzWNvSHBMbN2u+X7r4X
xJvEFqcqV+42U1OxCkiJL9SGfifkMfTiiLFlerHHp2hU59nqX9jkPryUBAOOIVo3gG0wvhHzwSoP
Pbqs5YB62RXd2jlgT6bBOZrBaoE1Fc6El8ZNIhxkTbkRFhfROIremMJqGGjxeiisD6NU0zbW4TFb
GhpwRdFIRfnP2S5Pws42PnFQCCQXRiJpwtiq563MIS0RKzGcFUKMKj6AtCWpr12YTUyaCYobaFXH
ew/e96rkqxUa79vJ0MAhaIlyekcQ/caUPbyGFcdxlmIQETTcEr1t6vBXzW+7bcwFVEfyKZ6xQwbE
YK3yODmXpl4FQRwzFZgeR6u+VbmRngSy0nAIuWv5cuN0W20sWZdj7UAA2yMmhtwHlBBxIPQdbjFs
TtBvC4PmrQ70xiU35sCy/SD/mNhXIxKb7kuYrTxCrd51beudIWurkIkCRaCCddBsye7Y9yEgdboI
2U6be0xbxdY1UdRWdkvaZkJnJfXCdRGpgXID2DE9/OP0lWtT7AamI1MCe9RTr8RcpVBXscMpo9k7
6YEOy0tCZ302GzKWetq42fzQRx41l/SfuSckm2HG1uHnhP5V5N71iHvJGW2fPWQDZjAZN2PiMX8I
fTBxhYUZpCEfwltruzFXMvnk0vsetonaD9ZHYXAiQQe62BAjEby7HZMQHy4Ywb3hclqBrngdEsnT
SQ74ziiPKijyFwjWtOlV8EPRpNl3Ovx0OiBiTkKTG+8JHFExHWY7utSO83PS7bzRSUdusu9sOPjF
IZd1siqWLIpY3Vi12e1rLQmJk0smtUBNhhgoJthsZ0b1S9vWJHF3N60t7eN8NHOCqRIHd0WR90u2
orE3BHVTRA0XOPmBW/cXYRIHDUFyw7zy4tTFq+XOZy31G424SsR3JUlUG2EnMDh09hIW/adIBjKB
vPYjteNn8tqbFWa4cOcbEidMj5erKACGmuLUiOQtnUK9t/TMpI6nvmjJlSiM4QqQ7pOZ1qOOfy3v
lZ4D0Q8NlPFW9oMtE9RfBQvcGJJ9Tbt2Ft1vUkUYDbXNMR70x5jUv7pozNYGBN+V4y/ZFR0qTAI3
jE1Imlflj9Zu9hMmeFOKoY4NjRCnPfjqTT8k9tOA+Gc1SUJdVP1mIljvZjwB3DpfU6XqlcjUAzT9
I5BrgFdlvfGc4K0h2WZVmeZ9YVcJPr7fbrXzai+i58mwe3KIzKMChW9Z5W+mpiQC6LwjxK0mQv4a
ifLRJX2FYigiHLScNyEXF1GFj47RM6aIOKj0mC1ms6UXExfPjbIJEKjEu0GOdjQSVdRCNXfhIB4s
OR8Du/zwowY6vMWkr4rsbrlPeORmhEcybJq9zIsH7u/ltstDii/N9ZysyHLH08PA03MirBf2hgOq
28OT+8nbmwC1rOOGTgAPjWR3nXt03b2JxDPHfjt2MvqY0FhwD0bzZTQJUWYmdlzMZ7NhbkWztFYY
UK298AO567gx2ppOh1P8HCSgo7YyicUisEnpelvlBmcXgzSoJdE6LrODPXkXSRdn0ybpG9D27BSX
5UdrHmPSf9c9AYh0y756qTLGBjX+sNZjUCbrdZfg8Am66aQkYC0ictrDAOF57K2dFTEBo1tkc0FN
cHBlz2Q/55bYy6g49mXWbFsmRquZ0Jp1h0CEQRIUQ+ImbuMaY1hkLbTqbECbu0zn6EviRx4fQ8ZK
mxz9yUwEFmrRh8nhFK1tuc/MDMshZzLeplTaNG71k26gbSG8RfP/c0jSkNUJ16ZomttILZRt+kib
2szWylwcksWoLu0S0FLETrIfUC1uLatnGYzavU2DW6Hs3yb+bKyThKlbfcJbx6h4ZpqnorWOFW4X
XAM8aq6bN4un2bTbQ0aop+On76WZlG/k8ZCWCH8v15k+lZHWpCkNAMtG7htp7DwjfiGDNyg3BS/H
NhgB60p6x03gbUPXeOYg0RtFbvzCAY02qj3UVW3cj4oBDLRVoNtJQih17r8lkySPPSKq0GAy7DXN
xmvS9zHuGuzQCQ1wk2jhLrbfcwEEl7AUCv15M7kupx2NWBchS0XU1soZB9LHAmaSjC5HpfaxLBl1
DvweVHY3tYFlYSZ9dpS4yIMIY7dIi58ujci2wUjbzLZeezSrpz55UUj84dLNZJp4byqVMAWtcB9w
i5xpiTPCxpxjjhAkPesXxu4tQRoLfNPNdtYcrxvoh7Tsa2KbbBNi6w1ITvMSw/zd0gZA0BA4+8YL
uwML5jgPkNYT1Z5NpyFbpZv2ZtccSBYIzrlRXN06t2711BFPNK5oG7d39NmO/Pb9Op5DuWuHapsa
cbWb6+lXL9rtQH6qlY3lkUtjvMmMUJAVkl7Qc92nfbCh1BX7ARr4mkdunVr9nkaMkOfIvwIvWZvk
jh1UPgCGHsFmT7TsCo1dc3TqS9dV8y52poNXZsEmj5EoN917wQYZOtw3LS9nMhJM9NILSVwu6Ge/
GSbK7Hvbx0egPPeMSZOon1pdRoaK2wkV0ornfV1NuPHmHuMlaVVfZEiNsUFHBxRtWrr9ZXSIqg/M
dyai3V4pd15ZfbBr0xo+cJDrY2EyZwJYuJub9G6SAdg6uz45qXIPUTDQ1jA/q9waaNXTnZtzpqxy
QJpmEaoztMFLO/NEJColjZD+hEBxlxnlxjUqudMNoO22GNdz0NwX1nQHyzA6ByEG5thIcVpEBa/v
Aq8exdeIKWgXDOYlSHOK5zb5ZYbiLjNMY29VzKtjst+3dhdyxVmceo35OgWUA7ZmqQJFaWfTRs5H
yacY3foTQou5sW91YqCwYwG3MDw3aU+0m11rDlgzWZN+LA4jJyAmbE4V5Yo3u4yPnOrhoUnmnZNR
+tdchfEW1E/Ihy/VTBKYTzUI4ZHSBucK4xHSii2NVcqAkcekbmPIr6jOPnxpAahE0oXWnA6R5qI0
pJVNOkoW7ryh2LXc+mFDmy/1SEBGEiSXqMcLHQye2kzkKZJWlJV7sjF6OALPcy2mh/KJDt2Lnuar
IA+jo+4Pnfsuxhvmcpu2gTZ7DrZx5BofPnZmdsr2nGoae14PF1zR9cdDWwhTYEiTzyogGE/CL1lL
ydaLOJPYkohVVCHYdTCBFT+kUTxFiV5nXWYcnfgn+qFXavr7ytjWpXOxFzGYnRD8IOAEIMT0wlc5
lGpf5xqj/Ej0kd2hkyqSN+0OxP+4bnAiP/E+crh6uHj0cbCTg0wkqM+RY+JgINKaeVaoyEIfpmpT
ZtOHFmKJMSD9MZnbFaZx5og9X5Zhtu5Qy0KM78tNz00jhWm+4og8UJRSvprtQ56HZ4DWb9Baza57
M+jDYQabO64HGMRygmOMiMuotZQ1FfvtvhVVt8u95BR1AVF7Cm9E4XUUGMpnTAEeOxhbZEtuRVee
dZBGbbJlntccZPvpz3LYIvjPz9em0gghRU1suIeejqHtMiSzTtD24SqQ8eZ6IZeWJTO99dKjZbVP
NFRcouNbMOyu8yaZ2K4zpkGbSWjSv80fpgVurhum21oXC9h1cnj2cq4Xrs0CGfxtnHCMJBZm8hqg
LIfsctzQMXUeSpbSoRlZkLRFf7hLsrkVju4hdaoHFdsjPSRXr12QBIPzMElnWM99XBw4Q3eRLDeV
qW/TMtsZzlhdJ3e4EDFq3joVdR2XkzUAHjo4JBfAQ/bipfHFBLj2hkMMeAYHfSfXxIB2XDqGq1XQ
px/UK+BEFhoqpjo+k25Lh1mPuOQ1fAiBXbn0OBCYGM2dEa+sONqqtnvtbLIuW/8zkcFbESEn8dLg
GKIMX8cktzLOHQ8k79XrIMHpKUooxoP12c/BOZu7kM6p5rZp5Keo+EF3zbpa7cAajBhBYXGjFBB7
i9306nQNqXi3hgrrUyft307zlFG1HhTWFk5AbL5lSB+od4lblE57HJs5WTfFKfHNjRf56JikNOjf
ExCRTtC4ytbcCSO69GX/ZWM3WSUfWYX/jC1o3Di1eJF+ssPaqFleSxJA0zFShHMhjInjsGw5cbEK
5UHebcqjQ/gO0Z3MsRreelQYswEcpkB4FcyovOKPKQqR58qRINu6x/zJVHNG3Jc0xAImNly8znR+
GwKhpEOQ0Qr+mbdZvoW290AGam2RDBXJCIybO0FPSPMD59t0cazok3kK0TqVvMT2z9ateAMs/x/5
yuQ6CRAHdmit3Xhez3GJU7xN2SSDYlESWXeF36NIQFDC7GV4CyMVn8fOqbfdFDMhMlkCCDjo7qXr
oW3ctynnL7YFgoXmTSc62DoX1eVyF1oWOeNOtK5C4/fABAUyOlah2EzViVycH+bEPEtRdsLVnUHr
219JPZFX1tNsbshfzzqrICe1+DWl1C9+rdlZw3FNgNAzeoYUyrH7aTjeezKKFycsCKc3a0LNqGCJ
rDPIupxoSI97EZu4yPj5HEXRIV5az8SKmyi6gmJj9hS9SU41KrFDelFS7K1RM0MYJW/X8kGnWFGD
kng5sNzEjrSXtmv428n0UzhUmmNEum6A3Je6783LoZSldDPWHU++mRvU/hPjeXbAinK9HrudaZnG
LpEWjZi6OibiRz9Aj5FzgufJKjPU5RzIs/FetUOzCpqJnW/5oEKiJjj0uy36MV6yfFo5CdYXTMYs
vbo+DGMBpzMXDtJDZgg1bW3HHX6hoCabS8wWVxqPxUT6iKrVwenG8WChaVkqqlWUuBdqMjYrWhte
X1qMP9yNy5iwWfJL/Xl6pRtPX0ceW5PDvGopScdS72TrAtCe9tkYUceKQu3KkdS6QXQr8N7+ClkJ
8wca7NJ67HXNVO5QJP4LCkLDc016yqTAMNEvkE1S4HSnGRT6rkxttQvFVVnWplw27zK1/h9H57Hd
qLKF4SdiLSjyVEJC0Vm2jycst9tNkavI8PT3052d0MG2oGrvP6KjSDyT18JcIknXI8iQtXPLqo+6
u1yyNbh+G4y9qIq/moEMaadt06jJ133n895NkjKMSn3XVuPTQaNMqlMR2NoIvEwDOPY4SeuxCZww
pnCCzGaKORVvm0mJpumuxcEo/RdTqPWM9DC2lXUf2bhAHZMutEH+tS3d7nqpb0P9soIT70Hhss1S
qRNR7O8ZMf12UsgIreXNNd1orJbwBV0DC8+UHxcHLWfREDS/ZJg428bsGW2YKQLsT1SV0bpADpvN
VmzLcV9Xzb9czyRV0xCFxPNLkclCqGZDN69h83zajE8VMxiuJZ/ejYGdS2Lyqd/y/qBhxV/WMnkP
TRjVRKIGHPzIJRF1A+ibby17aHZZ7fub+wYYOVZ5tVbzBhc6xrRroNpKHbKYRxHlPUTziNcUHpEB
EKM3Vd0MFR7SLm/dzVBcFMSl8dTMS6SNwYu9MPiGkC4WccipqyaXKnwKS/7BWJccq0JxQd8Jt5Or
yFsHJuP2MNdMsQILNtW0r63qFI0X4slo1QdJMZyjsyiipsm/KrpVUN2RT7OW1FwmP13+MFq8ALMM
+M7wEGwQl2Ujj11ZEqIvKonj3rrVYfAvnMIthaDBpipHiKzGimruDscWl6Wq+svIHRWkOY5j6qk3
KvS/DGovZJG+GnLqqZwCdx0y8ZyOgMGOtVyNYCH9vkU6lYzDkSe0wwLuU5s7Lf5uIjI+1X6sOBd3
rhR/7Hsc+US/nmtK/OL1fJFmMcQCY9nYSjI6CYOfXS4YpZ/bbn1ZRb/pdNcdhE1LerlQuddJ94Xo
C1xBCQP+ZFPfPTcjjERjj0yNs71zg5K7E7SYduSDoubgbCLxXEsVN+3wuYCYDemU7zTdYdoVO8TP
M8EkiTpQZviKddiKpalJkvS77vXXX832FWLlFqo2IcknWCPfsA7C72ERs4cBYddZW+6ta9FNdozf
URVcwq7PgcrpBOhYHOkVyCJkuOecIpPjAG90d6qoXeIIKpJoqotZhSLECqRM3csxGH/L+F5g0KWQ
xc16b3+eAnpvhCB3BuTc7ux/6+AG2yBFEKMY9PNCz/Dk6dOS1fPecPg3P+wDNh2xLx2v25muX8RU
EE8pfXIgwDQcc+FyOhj7ApPG3pX/FejMjbB+FSHanyS1y0M3BM9NLSLHZZFT4aD3fT59mKViIerr
vxZpclsvWTGruvLAdMjehddm8I1DzdcSy8lgZkXkc6TKhMaD4iWh7RJ5RMt93/feZSL6jBZu6ud7
v4JftJAiFe1xTQyE5UB1q48USSFia+ghsZcyeICN2JsL770dIHb1RVlcqHzZ50Voo04jO6HpsEKw
2n93KcM94oi+HptjHQwHRycYa5c6mhp32CJJAa/M1RLrECx8MFIFJk1X1jSENAQQgaBEy1HuHpwF
iMwriQRO18U+ow99NUyxy/GlPzM2nCGQh/3Yuh9N5a/IwoIblVkouL2VTQKIdx6oQ6NT5XOsqlvp
cTm2BGC19yqavJlTGnL5choXeMjJxl+pKUdaq+lxdhf3XGIqiLTSSxS4qDED+Lu92eLBonWTZhUe
+Y3Tu99rnnRnfOj02hgLw7X1hIwKuLRY1kM1eL+mLV7CkE+omGCE8FhnRncuaWFhiH4sKZn3kOEj
5bTPehzQwvLRtH5mx3TP019aUo3h2QFVn8UTyfUvvU+KEvXIDX2VbA6+ltT91izJXX0PXVKwsbJl
ZYUVSihw8zq53sqW0KcxDcGL5Rq1ZtXjzBTs/95d60RKZd8sT4Pqk/O80uYSir3ldx6oQC3OsvGe
12Haok2YYvaEjOrucKsFPn97XAgLQeeKduODCWp8Cn1kA1T2XQoLIXxGH+JbTx/C/WR5n0abxBoc
76jVzKhJJ5qg6LUyJ7T0odE/pflPQeXkizceciWPshjzGyL0q3LB8XXe7ALcmfHQLs2xG8gjYtEI
tk3Lg6rxB7+uPT25hGVs8rE+AVWLJ6aTAIZyfHEAc/E7rtNH5onLGgZMt3WizmN1bWab6ninipWZ
+McskUj4Cc1BuhXljO/cjPY7j5LE+Ju+T8SKqMyeo1qq4ji15rij4+o6/aYlHF9KxcPBVwypRThJ
aIfB3Ohn+u0eeFHNRx3wcrrjmp3L8Lkz9SvOYLallnOkKx4CWF1woHQ510b4urSdeEAac6Tb5Jr1
5j9GiOuioMyCzKJ1ic124yyphdOj7U9EGGIEmYiGEXBooW9th6CwDrN0gXJIJ30LguSW1jiV137+
LECY9zz0MPS9GRlmc1ia6TnpLb1V3MRDaxjbAW9tkx7NbOrO2O+eaxfMxC/M9VhLhLFd7v/XMGLa
o/E8L/LkMBDsq8ZK4jTn3Xa6FeGJ5M2RKkKySR17U/9jLAijzg3fWhTzrEfheyDqlD9riGxDfyai
BhTs7X1ho4tYVn0cOr+IZiSwIL8z7UyEnBiErbk1o3ZfBAalL9alTQWDQ/NCLa6HlEH5DG5GxJKe
nbH5bJ3oXiwPiM2UuFTkRDYCxyZBwkDFgz8D+yESRii3lc34J/BGgzkBONRW+oPH+asb/4MRcL7X
4clunQrljCvOSnz7hbXsMTHBPfnuBTCxjRgVfnzP1hvYmr8jOge0KCwIdWq+BhZV3gj7DqHvUdvJ
DTkSDhUO7ifxXpu+rfRxLpq/qnDoJx3k2XBp5fDLZ+oEuqduuDrIuSI46+eqBTD8mZZ2oV6FYLSN
quZ2KxNy6jLCS2Do5BMZPySDjGlzIlppGsNNlaFa8xyXPyp7oWX4zuNAUs/52N8nI3iE/3dfdd8e
+fRPxsRethaC31qyM7n7gawv6Str58nyz6KLOM+I2ATuJUFHEr3cstF3iV3s03Z8xHTIY8fwvMJv
p0v3gZjgyatov3FdZCaa9fHkpMit6jVACj7ijssm44ih8qNZHgbVJE+VYw1bT/nfiSgRWGdfTeI9
Y9rhAJrxDrFxL1tb5TkVbesbVGp6ysIqXoyMBBVXoBn9k3luEZf1wGMMy7An2BtzQlC+6eL7bo66
q+htFd9Zp7Qvf7B+H8v+PhFVAxESmIO8jKi9iv5xb1L2pdT+pRt7+0g6AR2nowL6oOYX09pD7jU4
3oJabJ0l2PIwu5S190/olujobvZ8ldbeDsjVY2bfL9b8myL3IFcvM88bfkDgRblHKk5XHPKEpi5u
Ufx5+JMxU5994k52nlLgKs5/yuv1NlRNATJbxYwG6dZ2DCtahB8P2djsHaXRYtCL9DprSqLKdF92
YMPoLf80GbRI2KvlgIusg6KRL45drUcrwzGdpdyFCxfcdrSzR3IWaJOH/h6NV7Mw87fO+DaQHm+K
Gr/N5JOoOPt2JNaSXaiZaJsaBmLSGv6CaqHRLigHKhMXiA3o3G1tmvLoioFriAJxTkWcCFGWjzM5
CdVrm72uAYSLqKAv1h6WMQzPdVoZ5B6RsWiZxgtQltzb5nCzC6Z73FJXpyuNR+8voKnc1yOXezEd
IEzgempCd6DvJNyE7kLeBDtsPo38xV4FD9FDG1zzbAAqO9pE6oaAFLEjeAoRFLr2jHGOKLINw8Ev
Nv9tcpdR+BWLW5lxmVbWSXbeJ7E9sMzVuPMXZ2RTZ0rGDpYWwdU1YOrMPEgjKgAwCdOiGzX+t2HS
KJQm5nlo/dewWJrIUf13UlonlGfrLjDafjfmbyLIXbRCNt8ETW6U9yRv7ZJd17x6aFc8LN1U8fEi
k6n72jhVAyp4HvB/RAZ1Z0uXN7oR3ZiQiC+BQCMyrBXjd7Xu6RDjJ6q/fQE51+QOslozGIFy4Lrl
VH8y2xXs8cSm5IreG4hvYaM/AcV7VD4Ehe+tJ7cD+rYXSD0nf4cYYwVax+kCxv4wGN47CE25h0Bn
brdu/vSrUJR6ZXUKJFVpA1t9PJjpQ5oe3IWy0tIyoxJ6Z4MzDHEDNeVV5Szkr5Z8QwjFVnYiFgy+
BXtPBWqAlkcORy+kKnoO13bn+v07tGK2LxS7/tJGHiE0sqR7S/d9zCnyShxY4FHw6Mw3dqpoKZMJ
46DDieVa//rCv8CiPdjtcnNFaca0DJFsw+UDp475xkmGXcJbuA3RZTuYLqhEbDZtz/7v0sp+6ACO
R52CdjiKcKbZfCXG4dsbl4ey8S8LFuGNB2GnAk6dzH2zc/fkD+m3hZzo5JechobqCU4uH8NCxZTW
BXBBYMQIhN68vETGqcFN6EAnvY07wfBytQt3jnUenEbFWgwX27E/stK6hgVH83JRWj2tw7gc25bw
rDXfJSv1ucxhT2SAprtSlA9yIPqvJIaJdMaLS8YviB0EvWGgy6VffWMJ+dWhb9ZkjSCpZ8eHCbpm
6/g0zE4dE3qBTpdEp9W1OZNm2rWZAPneV4S92QxeHDYvJD1AntbPKPWf+9z6yt9zk19tpuuzn/m3
wpuXeFb6QKBBdaLmBaAaXXXkm/lJkRE6qjAu8HVhkcWNK9Lge+2Fok3VKgDzyPsSwavw1+clzGkh
s3xSE8drRsF7iNHcQ9BKkzMF1/4a5QF0beLdI5oL4HLDLKO6fb/7ljXZMBswB94A7bwVTklnZOcQ
MlAsH4M1X3p8PYPtpujOBVILLvAxA29riNQO1uKIez7iDOT1nPNjQ5wjTEy/8w0WS6fqDp3M/yEQ
cSLGbGOLWHXcavNd40iWdns2aiyeiOEYnvL0ndwkEOVuQJQ4/nTLMzGrsQudPcADF6YHfELJZi4L
gBvSHQpyNIdGEktVRfexFQ/sTYpx3bTvtpgfQ2E91r0Qm45O+Y3SWGXDu5hnRNUE7HT7oc4SRGml
vytd6GrT2oUUW7ZC/s0CnEMSazD4HM+CYhM1u/A/6QRpvFoo4Bqyl+TwPDkJmpSBbJvlJEAdewRf
SbDGneo/8xJ4NhuKT7dq/5npkx9M7AN9kW4FDV6FG5UO2qWw8J67brwVs/Xhku6+oRCY9S07a8QS
RpZ8UlD/W7vapbJzOOHxPA8+gsQ2vDVJVh4kqAsxWneintpwxk0s54+mmH7qDO8wMGaljY9m5jo0
E+BvhI4R9g1U7xaxOOmKi5YfjR3kcqdDQrUy/zxyKaPXte67duGjc2k/lvVHZsRtO/eBIVA9TCmK
D65hsuI9/BFken6vbLFsYslFt/7flgyPyDHn8+R62b6V+U8dmL8AV195WB5hi2lhm1A3qPma7LPG
+dekKM+h36FTkxfuXoWqV2lgRiRAbR07jXut8Jv2rjhxIG8Kz+u27Of3XmWLtlUoklCwJ/u7fMl3
NWybc1+e1wKXbQ+077Rp3E3/FVmNRnNN4wDB/TZd+n0LPxzdPwJbi1sqxtuQd99Olf6gQ9qPefuY
NpJSVtxPXghmoOx/SZ+CA6b2MZiT1/tTmmvvaVz+kViATKwPryuz8EL+KuVw5P2O/cds4FwneIvo
YMGtxyFZzrwrbgEwr8sdDt9nj/TsiJSce+m8fvdz+YR3ABkNtuMaqc/NaQdiiUGffS+fgWVxvdeM
WMhklm2IawUSKXvTAeJK2Ip7+02w6YQATfBAD9ZS7OqxwiAMNkzJ7FhHBgoaQHDEeJa8ZRaJuIzu
L2M2ebu5ypajkL+AKe+r5/3tan6tAE7DpLtNkGfCoxCXsFwGP/9FWPtVC6CcmdjUeij+rtxsW1OG
j03my52n8aVmo4dxqt+ko5SP/OGPweSRjJyU26lkHbPpL0vTjMbUnXE3cI6AJrpeNq7T/epcntYh
qxFnPGc+OwCJkF9J4t2cZyc076mOf3x8pvGakWDjOOExL+cu8jJCWyuJmV+PEnO9J2g8ZsZi9gMG
sZJ/KyTyXhkeyZBOdSE/NlQfI4LNqMuRJiRkCsDhIibsCNftFs7K0aD4mHjUdSXTthYP5BAQepu5
H0MPoR4a9ysR3caA/YqHrjnTmZwdSmonMZ4naoLkIkGWjPVJWS5kAcOXPQOiZzaHcUWcYpQ0TLPD
GPtLcyjtxaKKc6NkcRzJ561VyvdUzyRnhANxwmEaTeijZ7P4qzULsdCNwfHr7ql7RUjgni05PPiT
eeV/aPi7rkWCktKAXZiPCcH3ilJZBumxjFaC43uP7nSEdkJUn0TKAI11f6ygdTYek/ieQIlID8O5
cVmvJl6fmL6FhwB28JCZeVT13M/VUrobBm+H2HDvVyXmq2WU3w2HNfyY9Tphk9rYHunPSdN8a+V8
hvVBteR+ZdT7RLk7fxH9QQpOjzZkSdDckJh0XSgtQttGYwIV5e3ZXX3yJOCRMvPT96dDFy77MkUU
w+Z5oDQ+f6aq+juvsRfbifxN1vy1yW0H1tU+tpXZg4fTyGogxd6YVSympHky3B/fKn+C3r6OthFR
z0MAeYHw1xJrjC7UP00v7NvXSRU0StSLjCojITk2ragfYAuwfG4KTVLeXsHJ+eNwqoSpDnjFsh3a
95s1ke7Q2d7RHoc7Fn1aAGVqW1+GQTsPIfreArf3zhfWXsGZrWl9tnBQcUwnJx1ewDTDRmWHQlSP
rc0XX3VdwCLcffMA4qco96SX/bhuu4CVsbz2ojg2CqxdEwNbAMOG3vhXN9xGtHhaMHQY/8aTv1hX
wHH41yWDBG0b7EPhuukd3MDpWr6VIt8jL7pVI3tHMY74pQ2uhorOYonpGVLHT4+2yD4W85jd2fVW
mu7m7rnZqCyFvjFKc5NrttegQ9FqII8kbS3dWNZ8dTj+UaPN35lMLxYISWEHW6ND5KNZCQlEp5vX
E6Ufibk5a3mqnCmN1YDLZaGomk+6NiPyk2mwJvvaEgvFBzWmXnfwNsqezS3eqAc3QJgLaqBOxXSt
lubD9AzzhMT2gRQa8tBc9ep1eXOcTFSqYFGYjZZ36UOcIkCddkPmtFFiJhWiBZIt87lAN4auGo3q
OUzd8JC5zVE2WRJh2E2iZsj+y0xUzHZqSFhc93npoWWSRp1KrZ9WWlgjiz9307sECweM/L5CwJcV
xtktSpRW+n3Q317tPg44+/ZDR0x2FnQnh5gG9GHZxVl7spVsYe8Wv3oEYTKYUUy0asAdkUIXfhgI
EGAJgx5Yu52cnHm7kmwCZ/qDQiAOgpai8V6jNqyyiNFp3DsdJc8FHk38F3ITijXn5DVuWOI40VI5
bS3ckTs//FP2pEggojzbGk+mm6RA2LUVV2m5rarkge0x3yd+NXPINptS3A0qTRITxHWGm+4pb5j/
E3mDK+skqeKLFp5LjHd669mWpAal/y6t8dekgnbPocd6uSxveUv/g11RNFJEfEJc846mwNg5ra15
bXvmz7ApYlzuPXO6zReFNcdcAbXuWtpZQWiMHkkTlj1dbbwTHMXdfc7w8kilCtdqQWys4f1XACAA
SplI3fMzVQNk55rho2pA9vSinw13lrFdvPrzyPYDlLpDH/Ek1EiiiKe/2rV/mUjzg7+bUR6uy25c
TL5f++oFLPj2kCsEJOADVn+156DhaCQvqDUPY5U1t4HU9102ruuVm/RjCoZxP3pThpWmPLsTZo2F
F5sKr7gpAtJZBFMK1wsSJ8eJ16kZtoHBHy6L4rFsENglJccPIsFZ4VYJXGc5LZadUtp6W4yqQOoV
XjIflSSl57TqWJclkP8ZLYpWx+TbwRJHdXfA1M2rFVTVO8fqq9+1lJnzUc7uhipqFUtWEtg3xkV+
W0HM3RrmAJt021LdHfmz/WB36a73M2QLvt1H+VqhG2QASqoAHX7CIwLI2mqfjOrwP4K+2F/D3mZ2
4W8ol+HdDODViH0sIieF6+meCp8gM1/CaQLe7buWanYkavxs6/A0Z2mydSU5O+ui/ROFWxLh02W+
p0WOLtzlJL2XoO7JPCw1U3HSvLnToBCek4TdMsvPoR1sRms6ht4P/iLs7KQzRX4WvgOK3/2iE4q0
FveIduRhHgMAh7J7FhlGjyBc/1h3ibLWbcjz1FGskJHvBetPIosjL01qPel3jvKSqSuzON2eQXub
x9m3mO7AkSwuqARsgRPZM+Ns4cXLs5tFMJSezsGCaltQKm1njJK1452S4U9nhNNlsQIFHfyP0Qfi
3q7JjlLeMVD8YBaFUWgQxXsrxaUMDCDfu0PObE+LfCPFLX1AP817g493lpgSELejedK1RSgF/9p3
ROCnIy9oqkdxHZuAZDS6dBqcL2yO+cZsC3Ekwmmf1nhJiXV44IgNjyrwM5CUEp8MM9PGKwByx6wZ
0M8UrC2B/9ZV0t9QUwkzWVyFt8IDGOmOhOicRIOO8A6OsC4Z/nUqmHdJ7t0CA00Fzc8I2QgCwoNH
Gg5hSkbsdetrQphf6FhMkuVDhuAtYgqoEHKwALuN+RMgcepn43s0UVUGU6sjrI4Mt9Y32VF64zXi
6tWYolV9N1PAj8vSYAJO1BFeoStcZvL8ziGV7165VuzVvBhqAQeagTMQwnEfrZdUe/lWuY0PbnIe
6w6ZbbOipE/1H6MiJSeY5h8COv+CSSOKsp1t0CfmdiUx8rSQ/xGu5pPCBp+ZzadlaY70da8d/29h
IFhFutUQ2zeBhqMAEE3VMVydhmrgrEy02KCKWcfsbzknRPWOyZ/ADvkPuLadoR83ANBXzqbqEQI4
6pVDcFNRP6BrYJ+AjkwDnHV0+LL9Md8YiIn3STJs1So8fKJ1sp1mcrBMK331FikO9t2P0wadgZ0U
SIeGDqQ65GZuNJFLVmGmW+z7EL8JG3lTc487D2Cr627VCOiznT153sHv+muS0PCamczEhe5fPEMz
UiycwZPzRPAQXVryNwjyDxXu3Xkit2Lj+8RAFX9bs3nNZV8CFZS/+dTRk5iYD56b49d3TzyecdiI
p6HpvnsgjqX+KmCi5rmgVL5/GMfx7R4Tj5/gwuzwVKfTZ4E2dBhMsEDvMRjFcRH3iVX715TU/kln
r3czTlOyLBslDrlm9BB4qm1QD5+ejWGnMqr/5pmKbscPfoShI5R0uyVLTynqG0OXe1noqDJX9Cy4
5qzWuEjRz1uC91+t8Y+eeMUyGcPGfhad8VygEBSg0E5zI4X+iCiSOZKKjqWxT1DR0ZSlDaUxrr8p
q/rUW4iAWKSNij6+WjRoyonXLKsiSgFiWY7pKzAqA1Ng+OgE5sk1w7/WbKLXXz+MO/WxtM56dHv/
ATg8TgZAAkszA/glYASSp7g3Bv66kEQsU1flAeseY8FQ6cNor7+W3s8DrASUHLsb9JeY62NFK3G8
pKpkg8akaOXMba5lbu/LwtStXVRTIX0I/B1lbzTnSMuK5sL5E9rds7905JLCD/JiafWSkn/lkHfS
gNzxiDMp2Q36QkRdIFpOxGOzX2c5HJjIlqjvtkE73FVER79oyiNh8Sl+hW6MTKf3t9WKH2cVp8AP
dt49gThwyHLJx4uRuFd7EDNBoK92MYSXxglf9cC8RTXJKzU/FzEy/hYWH/1o1aR1tuK/uUF4nCb9
Pp3TDrA+1chNZpqH1PJcmqBWflhEIzUykVMV9MtYtLM77sbNUTqrZn3wS3Xya+OWOPraByOyF+w8
wI6bemio0XA6znMNxNJ6fFS2CJ8LWbAueenOSo373vs7pOMlNdvpPJgzCVAhqNpPCFQVkcyZUhKz
dx3vQv56t1cKga05wwlZi/ysXYHDYBX4mha9V8n6O5DFC/nV01fU1wg7uvKtgknnqquGvXDpt2ql
tfftTPPEiSVKFLhIiF3xDmfP4YTF06GIDc65d/UvkMJ3C5x/9f1sB3H4g5ToX6GJl6yaMHa737oZ
3jtvKXZL176Q1YMxWCmqgDDA6itpU0+cTaw6Lrv4MB0G3Z6znqFZpeMWc9hb3aHwofAgl9O5XInW
WWBpcDfAg8CSkjWZINi3LnLEE1C67m+3eqhMqnxB8edBqyG28YidYr413yhukMTApeu+pXckDgzU
5pClALTdD+OkGU13AtpvCZQoyv8ANglL5D/ISYLIMsGk7j26b+guSSKKzfiVSM5JXNrqGpRzvil9
XIVmY8p9RdaO8PjyeutzkAypWII3YRBSPGCexIj1MeWQ9zDFHBGMPJC5RuhjWlIdxywQTrV8MDJ9
MVZt7AOFcCzIp0ggPsAHE2yVcj68hKgh/nLbvOH+G2Ov3gPUwPCRCwB1/icbcTM6QZZtLBcB9YQ2
qC66SzmIZj+Vzqmv6VKjtoQEIxMuaWMbrUmLDZxHKSgTszjn63VYL1PanQbIwSuthZuUyXRr0pO7
N3vCVtwFbzAOmKZJrwPzAbvNRzePU1R0OcnZ2MSJAMygH9f8qBcR5xKcumGv36aGs0RdZI8p46SR
frmIcqYKng8LR1TwJY4dQnHsItCEa1nGjuIJobIKexIYIC9LPPUiLluJA6sqFsAKLr0swfM5WvSG
ev2edDGshCjiDXIc9NS9qHY5Bp5BGkvRxXIhCwd/T2hNSNpm72rI8CNkXyMWmDIzr3feGlj5tUCK
6Rl4trJ2wr+ANucuc/Q70m/yFchHLuqDBXvv9dltDPFqg6fQOjBzrmpxFHC3+J/47XnGMTdUroRL
R0SGOmAIWwxiZcIpy1swrjPGNtcf40y8yrlWBye3bmUgQII84qDm2rtmFE+RBefZtM6VUeGhpuxH
m9eaFyAbiDe0OhTQbX7sLADO0YQ2B6tEOMpPCFkWProCAcQ6tlunyO+pWeN34i4Hesk+ctqOCS4h
dnxMkkszhHjPHKxzuYiTtmLS8EFrwgLVwEz8Dxqm6i2vbdAoq2dQFoewK7t4xPROTPGnXU7jtXN/
qolxGV92jgDXL8XzDKWJatZ/rbWtD/wwdmXm7MuGdwGx5rxvrZQcMD5/NrEX00JTVK11vCTzd14u
PtvHf1bKQ+uu0xfCi+siFdGqa/dEhdDNSWEJsAb9HUQCXoAprGlBDPqQ0LE6IDloVLChOb2USxAF
iCn28BW3zlm+fBpl0E31L11pwRAL6W6C1ESkV5VxYsplK0dQjXpy0k2S5R85Xw/1UgRYEB/xMoJk
IlDlhyBpQfC0eSZOIKOlwr9ocalRXezkOjlwY3dCt14RODPqdfJpmJrHKjSurtB3qT8oYoNaoUz9
Hd/qPdrTunhz2+6U7fz2bOdoRkl3l37AaUOeeBRKIJtET49eMoTbpK+gy2lahBEibd3KN7OVB2wC
KBMVWbyRj8KyU+uhyL6buUs4EznGAn6xiaoCWVL6SooWJK4DAWr6/m9epP6BYW1T5pw5XhAidAuD
E2vTxkr1YUJxFPPxkh4+Q74hb7oLhcqNyNf8gCHWB5BuX/IZPkDSzbjJCsQpPsUUjjM/eFjn0TBh
YqqSea/T8pXzco3zbsZZMdyLJaW4C5BO3oRIt63YCpKiziNpkXStzZEpADESDI7NX6/InnUTyAO5
Do+6ThX0/bDuTJEXd7c1eeA9qjdMHVUbOpuQjAVUmWWDD1Pw3QY7Aoo+dZHc5jzw0StLpGN2fZis
Bflca1fRaHWnojEeh5kecCzR+kB49cYCNooU2e4bdcjuobfCQ3RmWeS9KGCb2mft6UcJzV9jfGs9
IkWyNDJJ4lReC/jjqxMsTVyknhcj8oW7c8Nrl9qHzPBe+1AL4HjuXndETZvYsL6BLF5CT7wAeWPo
yYkPsLOGgwddJGLTJk+eJAMgnnTdPSeKI1c1YtzItNSXOVhejbv5a5hHwVw9AFobZrwM5MYaKGcw
ZB0ND6laW1n7wOuSiK55dCjcafdkEOrQ2L2vaxVEnbnGQ0ilKFPcs8oNEmRqDE52DumvgeSSx8XM
mjcW6aBiJdfFTJ4amiBnSZoTqCCIHaHkkbdUNEXVX55JU0jpLYQYtSfXDj2WB1Xu9ZwRVb0OD+bo
/gep9YLBO982oZZ4u/iZiPIrD5r+2GKAyYr077hgfubC3JcWR1clg+O4UAqcd8i0GyL2tklO3e/6
r6hBZ12Q/w0F6HD4cJl18sfUhEUNOREupvdiE/2/VeN4lQk6Ykl2I0WakemjcW3onNzRgYlWpUCU
pd+SltXMV5J7wITS8FxSAfK3RPRHGNdHi8BmhKUNFDBmL7iQ/LGefLKd5ULSxZKwlkHd9K6VMLfl
f1CIphe0SVKT1F52HoQcdn0Sl+IhzzCKe18Wht6dcvL1DlkfGDXDTee1NelcxnuaLlQWw9oewUAj
dXeVm8gMNpNPJLQ5/RIaKncBWpcpsx9mL7vaOQ5IAkc3DqsJY2keYGkQITpRe6dSl613zsNt6y7X
qiNimJPyLwHj74630qs74vGz2vVSK0KSpeugNPCdTwPJyM6Xxb/ARyJEuJumpvYEOtCRSmqRCWGn
x9RT7f+IOo8lWZEsiH4RZkBEILZJallabbCSaK35+jm8XsxmrGfmiexKCHHd/Ti6HQ+QYEwZWAxW
ZcnUjOK+IfLvBOS4OiHfjeBP/4PKzoVSgJ8dcXQTIIP6olv0VBiw/Noxs3DWiibty882lWudeBMJ
8U2ZZI+BSb4kHbD/2tGv2TbbCUo7U+1jk8c4N2qaLpI8ec8kAkQrrqySwwY78dPcDt9mZGwtBxuz
FMAKZuVfy6IX+ybjuQmd9q3WwaeV9EQsRIKExRqjTAUJxCGgjLBI9rBUGkwyHBva5Hv0rj764wDm
12DO4NQN4MvuZvSMQ+scYp9K2i9RwUCS5WNL/mM1Zwb2Yq5xQBkwTWl3Lg5cr65hIsdpfpRAKjJW
dI7sBTZl9lsR/LHe43avu/wO4Om6E9kT4RkvM7XxaPcF7L1wwVclxgoMNqE5PlJfgSDtnZYRSQhO
0VUQfMlq5gEO8jK2H0qH6EPe3cuBkYabMEoxBprt0iThsh2jARnQ+SgwlbW2zxzjtcQKTqssFENy
eOCo3JCXI6szND+SnO5kXdMM30Blgb+9dRZBdTeN/VeGVGBVwfdNUCpSzFxJTywFB9sqrplIMDZ4
lrRjiKAHw9sRQtVolcTvxii5hg/Cb7JgTW4qTfvGj3tV4fw9VFxC8aya6wRXMDV4Fibs8pS79h/e
LLYjmXcbR740BF/WYa6+isTHOq30rV8TNmlYyMxev2SJ/5iM1ZeyS6JqzQoB8blWVxDJ+MZLXh/C
07c+gT3aGpG77cqjLMijIkh54QRPIsqqqz3hntB7/9bnGp6aND4ZMXi/1LmL5hLXixPex/zLMged
dvlihuKeCZVSRGxCwloMHfsqdOJ1XwRPwVTQWCtfGaEXNBV2xcz0wGF7LMTsRSVhPUgCz9k0tLvB
BZ1f90zHJFPjtfKTj5FckCdj5lY9YUfbXpCpYUTWGUSEJ/FMXGVL2Ie2YIVOfSOjlDBI43BAerTL
q5+xLRsO5Egb1mUs2I8HP/poxxZ5sz9oXDW7Rr47/V/L1BDxjwpBFms7mkpPLlGvUMD+6Uvjlhja
F1zuVegS8wPv/jGQnJwX6EU7Q9xWah90w4kNTfZDtW7MCe5hWJK8nHARtgV1HFz6sFRG82nmetnO
jWczPaJv7miK+pdcwZPCu9BNyXdpm8tvZnUKHT8BdeFeks6cGAgLr6/8j0YQ0OUi8tcF9Odojrir
FDmNwsB0ZDcLI6WCqlqChZizRzuz2oOCMbYK3nzFr6BGEHe2Uzz5ERE8aq+3iJs3haogwGZYJUQc
24xfwEdwF7w1YNzW0pfrEJ8Gc0BYL6KACBTsbf6fFUE5hQGA6UInfxkN9qguBDZ+pqS6o8CYEWVg
3LKkJMg1JNSjh5dMZKdBJ1Hb1BVmouqaZxz0wCBty74F6o/vpopcneHIdG6K8EtjtpYRkcUJfErM
p1JmAOowGvUlwQeUyVUQ+O/ZRIEZdu5zUIY3nw/qY+jQ6hGzN20uMft/SKx0jY/SAynXrzOKOnBS
x/fWQoBQmGMTIC+pZFHpKE/kuGHc4DW8gjpHaArar5xdoJ1Lihb1SzPUvzMX+NgalqrcyuVLsX7d
Kf5xYxJRxOXhJ7mMkZX/VYjmOrn6FuvlsQfr6mb92xyPERRi9jlja1oOtc4tQeV2smn6poAZ1EAN
IWW8q/XyUpQ5P/q6Zt6bPeANAA5TcVQN/V3Cc7gZ4+GOOM9dFbJC1rWhUcCgSNDTm0CE1NYxMzPP
Qs3huWTgTV04ldVt2NIuPyABWjtNLiG0PnrjNHTLU6aWbGtPfuc8x+Wob0p98jfkKWgvco59pB/k
/GJM3SF1nZCLCmcS3WQCO68mg7lKmMIQsnAogti/4whzr6KRia7NpWQaDg2AvbGqgerbJ9MwbxEB
gGha0Puifsqm9lJq+RfT43uzPWVu+uxX9dFPXXR4Rj2Q3PASvw7Udkea2LfVuG0rpIvW3M41zQ98
DAyalzqz/mji44RJ/j+Khs+57C9uh92llZtUzE85/As5YR7TDQgPSm1yM2EOFH672vjqA5nXDY2/
THFRw/Nt5g8ja9uU3BP8ODC9HLJiXRaLRkODcRNGF61ruWL4uGJQtbRpGzfzsUvVMz/x55iZ76jR
2FrCV/NEFr9YmDqgtLB+2OX7SGnkmu0XWtUs4eW242vL1ANCKPfXeMZUSR6ycppxrRFZHNyD1TRr
nLvrLAD/lvOa6iPu7ZmYigK6isS+fDi9JrTauZfKt71gZuQvA0acDpm32HHerNH+8N2AU2s0/OZp
/mV0zriOg+imV+8j7APKQ7yscfZJkwlPmViie/Vm91TCVlDkJLUxRi5PoF/WqA2vbl+vazNC+NgP
1ryd/OHZz4q7KB73PUEbq1UF/q/yjZQj7lfxBl7qUujBNwnOZd1VO2RITrSoA9iS6jVCqCjGj3Lm
fdSbi47yw3PGrxhCNBU7+FyuU0h2CgYY0cgZJ8DEYmVoH24FBHYwoTx0RUFerqrZ26xNlNYbHTcV
a+KhccBcYAAKQ+0hi2G74ys/xhmN9HVivGra8P7vB94jVOPHwuKaQN+QMTqBuSwXNQ4ekzEUWUFE
/eeaZqmcQJyt76Pub4bGEsTFo6xSmHureCC1OYawdqXN2G1gCejIULMSr7VhPtdhy2yGLLEI40Pc
o/ot3/SQRR/JGD73XLBWZUsAqbuG7bcJNYn4DQWGcfFiyH6vO2QQJBYRHZF03Q0mALOqPJpZ/tAV
MT3R9j7oB0+Mgr27epRc47mRO+Y20/UvH1MVLlxBq+fYbhUq5qUS4xnHEh7hSg0MoLP7ooDFTZoU
E4PUNkBIkNLJ8JS4tKpquvO7jLhrGlzCdthOLhCY0tWetRjB1JYSqQqfa0w94zQd5rq8ScCTnOK6
rSVxTvybcAxt9q5LfxOG4qp8rGTM9S5oPV+dywswFG8NalPWdTYUIDeGW28AN0inJySt2GleAtWD
0reDF2cRgmoBB5MmOgyDd3Zk7QgkjqteTJvQ78ga/KPLSSyh46EKrPs4nBJa8Tyh3N+g4YUpqjry
HEd+azWMA2YEzwlXF69Ba02ANYruEpoOlRo17m8h4qvVbOuarMxo+48lOBlmyFygQv+HrjFM4Cdu
xfSsmF5djXvkp0uVQbmLwvshrdO1lo+v+VNjUXLOVaHpIFqUjX5iyYapXGSw/yiTQJZJPrU0v88t
q9rb8YNd5PeDTrHCvFOxvMjR+RoccHajJOAvPyjkZRQ48UQrgV+QBzYf86fUoMrTqIG1JFQC6GG1
LlvjuVIZMmwJeYKunKPSUD7DHIwvvmH8O8ZTWRnDybIQ9SEpTmuRcWjj9caYUETiKCguZcrav/dd
eXBw+kKEpV4Gpcc9mPAJZnMGbQIWeWX0HKwyXf6ZLT8eiJ3GGUPoKnenUz3hjoGSZK1iJfbwis6m
GD6xX3HeDOvfcnpyx5hpPsMszBXtn5UEYLKLHgn6sWWq44V62JywieiV+aO08YBHG01wbCosbOVv
hUFyccPS68ztIeVObvM5MMgbCCXZUnjHTN75N2oOL9jzq300G09mMwbbnlSmWd9YlnHWh5wW668Q
NX3dsJ1tWqbfHsm8j2YmckWa05WBu+8dDqdkWP1+7L2088+WgJHQOSwX3MuhR4S7NIW9TPNTzHKI
Lyv1/0LJI4HlcDWNzDSDAX3MTxhRW/UxqWsFhAl4zGRqj1NbX3tVaTs28/t4ijahrW5aVfcbQ9M+
5j49pa37pjhok66sbK7r9gWO7NJCBUWv3ElnuAxCkUbKmpM/dGfXwTHZ1A0ZCKKkqxQ5fR70LV0F
nClS82sKAzYOjE9YNyga52Th5Xk3HuxcXIqKvh+U1T3fQKJzVZRGfGyR1XHN4LkzwC86bWSu52hv
W/2OFTNdVXZNkBE4U6T7f3aZtSsTMW1naNydaPDdK90G3NJoBLYlIyxZ2dZVn09uh+U9nKK1EBAj
eKr4O/A0cULSiXLiG+P8+57Hxm8pzPSUiYGemTD2BNP8VWERvUYrO066Nu849VG+opdErrH1SLvG
/BxLpn8gkbBlIzgY83lkz6BwqSNx69ValF2wQWIoQvEChsBIg32GwhavcVqLCvX8WDm0KLhWyxOu
hs9QN5/allyUqNPFFL+wKW+CLPrRNjnw62pAknGGmcxee6cP48hYxm7WEPD/mmncFgF3Q1HIA0LX
rbfNRx58A5iwQUI6yx7hgnwVhr6DDMFgKbPHTcdGumpiJ9oTDUUfaK/QeDiM6jDuSHHdHO2m6z58
0Mk4d3PwJZr02pRDjG2M5kqEbW9KkDZAl35LHBNS23cNBUdkXBgtx3dtx+M112HjRco9RTqX/nJY
6rws+Sf08dmK0Oe5nmCZrg8aAd2VlRb6rnTCUz+lB2IRXmNqzXX0+23NFJiDKL2+HatDkGLWyTmd
Fk3FtDb3JVMBgslyLF6hjPa7hsop9CykxUDDYFCXzlrk9Y20wFPjaJxJBuTUWIbNpgjviFOiDej4
/DXR862XQHt5pPGDrejwwoEk1Vunq6s933oSdvR4VPG6Cx9MewFHMf3m7NJvJAIhnTQG3AL41qqr
bn6azWxo44GwSIFTUNO8+ZRojAr8ZPDiFvhBm6oJjVf7xlROk5v1EYKw2cjFImhJHOoZskGk2vTg
QP2jfQJJdIIF6Wlp+dBB9oIDQhNb3OT8evZwImYcdHrLfo0F2I98bOS298Mbs5NHVdnCm3Z65TxH
mOS8HkwlbZwVtmZiC5wNcPgMlb3W3RT+DcB7vxJYHPBA1G4DvpxAQjkOxLmsNNwCAaRFY4G0ahpL
I7BiNzPijW6QAU6La9oMuG9t+4OJukkWNOHcI9uc4TMSkSocsEQQdQZ1Fk0X7mN8a6sQG204EYmj
Ayshql49WCaAOgofjZigVZnb57I0SO+4zAxclIwhye5Nh1RbofrPAtfskkU6TcP87LTmfTdXMDL8
bds4zY4Svb+pD27D1LNgd2/I6PfG0IJuU63nTyLfOSYNt9CNIeDz7rpBfOzxPw2Eaf2wfigG9xUn
LUzGPpRe6aHZ2QyGodLArsCUU/Q/ZAkYjKHeWy4deZikJM+B5nGoS/jjXHeLTksXGHHjyYLbSWZB
OnA9bUR990FWWPJDVlqM4gqRddb+TKf6FDYH6sivMV+KvWE2zz171LqX7a0PfYZoDP+HZiDQWxsk
04JfEuM4jaLPVsBrYW+E9xO0Txzzf1C0dqqKj2Mz3FW0dUEpS75R6PhpyF87zW5Za1coQfMn3sJg
q3FLB2wWR9HahSh6r3yUuzrYp874o4xg2Ek9fDUifrqh9qKXFXxu5XpzD3+shni2EpXWby0356JI
4ne1ODgrFX03enufa4J2YqLvrcWoB8eVjVfUJlhSuMThLfOj1/xT3fB0BWieWPDEW0dUL0jha4oE
10yFbriKGBfhrB0f8QVB1N253LSR/5qZr4YNr0FmLyeXXQdjPnrL8Y8734u2RKgr7X1OxgeWHCrR
fKSaSZDXHJnhmPzlKbYYK/A5mTjVr2Vpn2ydkE3N73pWw7Y1JG+FGe6wm77lDBAyA0tWrnWwMljj
KgWfVHXPsp3hhyBz+sG74TdPveTKZrMyEIzG2h2lv02VgqznB1UngMG48T/XkGB8J/qAKc0T7do4
7bAmvNeR1cFniDZttgx9RiBQgZUdSnlXlbxc9ejsckCpDIhaZqMxywGZQOSYJz2qTspt7XXncmyo
smBriSzwbMf/lCWPDJ1RfxbCPV9LduRcLFy4rebAjY7AC9cZ9nYeiTvICTWzeol/FsxUl3OT0JLR
y8R8CBwcrH020HoP6mtabkEVczhblR+WPVB5Z/usEL6/62dixxgeOfOyuUB/Zq4xz1jsw/Cax3a2
ZsYCW9GgxXCUyRuFTHwzE3Jw2Y23VkeHVw77Ix3Sz4aP3DSxj6zIv/4ZkmoXFRESJx/ghbvanh6t
YNyFHeaCaXZQpu5DLqFbet4wUMj409QRjOYyep8Xph6TPx5SGARZlJyV3TFZ51XJcTJmTn9AqHqs
B4r0ZF/cxXaF+7O4ugITLeIXiWn9x2cNGwxQN7OVYN51KOuimvecNCXPbbTvgPYcs28iJO+iIwYb
24tEgCYIgnH2tyyBVnSlHORQmwxxGcYzTC36t4XrjtC/Ykl4ssFRc3hgQBdwhEh8ZI6+tBbXhLvF
V3fj4rerMusuTQEa+Dxlw+yDSpeE9Xq8ff8uvA693oi9jJw0poRm95WN4aEqWyidpbuvrWHcwE9c
QIoMclBQ+Kr73KMq67tLTahZTAhAh5nvSS8kjo+PKDHmrdOQoqra9yKqv91lBwrFLADHzqcq/UjR
qOjoYm+0mQxvcELdCNqOolvj3AXyUdEuY8qfQBh4M5z06gcnKmcoqZpnFHmz2cWw8w3+FGQRdTCY
cm4Bqv+K6FCn+DPMhFG4biq4JO1wNNqHiYeTmRsfNl7ZvNNc1+2MSdPMzSRs7rCrn6wZBndnGiQe
OFtGRCiYcJtfBRcvXpquZX6TBecmpz04bRQJjywDlqdhH7az8b4UsEVSKQG4tBy3ApK/FYci2L9A
WxdBFvtkyFriAWyJCYnxpeG/FTHfnWYP2Lyi8+iG1nYYv3VB4F2Ll/Gn4GDoWhq6umItmmT6XIrh
vZ5HHNLO5DnhgI1qpJc8xWuCB5CjI8FA2HcRLRmjwrLUtOc8iYLNZOavRMbXFtYar3vF8/6aQwCB
/zeG6y6oT5OFWAP5C/xh1YHjRnTmWUdrr2yyAtAyScmkmBdAe+xmG65Nv9ycuBbqPiRsx2Xm3sXQ
fxNb7ot62uBfTb1pNLM1qxV/dY0xtyBG1MpyXzO04WjKQwWzbKijTTaUDwoKjpEEd2FYfMZVwrmt
Lr8hZM3SVRulxy9EqOczYbN1anIDoVMYjgp1DVOMpaVTrfB0jWm7LKj4LIO3mr7N24i/3LS0h6bu
f8iJz1u0vnbdyivt1dl6mIJPZiIvyv2Ze1irg485LtBlT+UJ2YPR1+5sHXHO4CAlRPus6/XDoELu
e0uWzPT792XRkBmUwCm0H9M4vllB9q2F+s8MeHElEgQt5KTWRlP3O7NjFvdq9AzKUjDBfjQ8mwTx
12M17au0+klBmW1yUTzYdfrROZFiaJrALKRra52o/K0ZhQWwrPlSDHVx0AXsj5y0FNMDJ3817LBZ
OxYZph6r9zQ9UyA2coRKDuH4abAOR3l/T+7vDWvg0V9m8rVZfPoZr0QtrZdejWxPmkNBJjeSWNnH
oHk1F0f4VIw2OErmTIvMhvTZesBJ4nOCpVuf89fchd7IkeQrM6tjnCPqmj6ilcN3pOuO6fEq0j3L
Y0pTb6bH14TWFiafDFt6ckuqAGXPLXuYoxyrOEgXKaIH4TKGa4z0cwyn69hk8YrOOe6us70Et5KN
35JSFQk2pspiTSyCZitj64eionwXEomjdH4/OVBep4akCHN+sh9PkYC+2BffMoMLVhgkMip8YHan
r6mAgHSR948K1gg6pPPgD+1bw+QeDI6NMdBTZWRz6eBJxPAfeVWrZxts6v7YuitGpn8lJZ5J3pfU
kfBmc7BuVz2KNpxywU8r+s45FWKVL/jT63rf2MBTERP1OP80G5onevo9Iu2nSaHqMCHZGBZSXFH2
RAgLKEI2cctmGL4VFL1//2UIFT7RGijcmCvmpvQCBLK8k7hXgDHjA43KcyG48icTu5k/96+UMW6s
3iDjWlW4fPloCaD1HedxxPp0V+Z4+zXhfGHpWscNIyZhcx1h4DTCCyCihFLItQMNSsxfdFZ6+LSg
crj1Sw0m2Wya37lF3V8+qCxJogVJ+aE4IqxnyTqr5f7GLcSlblDvcelrjs5ImxSzYcN5TJjtpfj2
IcThTl8+sC6dfQGOn/iDwe9OyrsEiT41j6HfvkzL3xwYVbYxlWav7X4NhWDVm/NjQaQHeh26KA/F
MQOtNRER31SR8RByhyCQfFACvhmJWZf8j9gJRYtPUP5a3BxX1sBniG0SWKo8pRPZQntYGyO7Mqdw
XCVu6umlfBmwxzMiHG5OjW5SX9sx+CDjCSFOiu+efpQ5B9/kZwpXy9i9AoLZwBRjw2WIp/mN2JnU
TPr1QlVEmtYD7pVaVeIdlcRXfdM/MdkimTqAicy1ADkD8Zi9a2Cki9218fQl4uA7+Y0CGma99Dmk
Ce2S/VK8E5EE3WLtX9kzV1vORRqbjzpXwjN1WSLg4+T2gwKhMmZKi5Aotlpg/rli2jNvgiDQhXKL
ZkkuG36Oi5CogN4yTjAg+ZJHaGT0wlwoOlf9bsiNp1n0+Jva8VEV1rrzU7Fzazdj94XbNgLWC3KS
olYJOUUlRz0fU09xoJWs6OuIYebOnW+WpugN58oOkhzQKPGB1UijD4gUvmU34jAsZf7KNGK6ggoa
V/X8URdDuSU6WTOzXSbIyzeVpa/ugLnfbxeFkqwOWbtReoSk/mDvcjOOxaYe0XaK4l04xcHXKRFm
P1kHLZ8uoHCCmRm+gQCyCtxVxvGgjXBCcvvEyrlzjSMNd/A4KCCCDR8Lb9brtQ7RbtVGJFxNlgGo
NO9C+r3XM3dWHT97w25fCyfVgXhzdKlNBgHm/FWq7DbFc7XWOwEhGrlTqyYW6fEPr9JXmFeMvceQ
OggGVG3FJ3UpH6PoiCokTxKUG8fgUFXyIYnpp2WWSRkXSS5cGorUd0h3VZ3Pn+Bo1NYYKEeRw2+p
D+U+wEVU6DPcGVkdGDLlPOuERHNMRXiK6q8GHWtlzG6+ZU3vNXx1ImgveIYgEqG0oTlHE/2j6dCe
+IcLUypcaJCv2XuuZbmpE9L/oewkMAs2bUCk2HyygAPbqXIYiMmChIFfZRry2mI2Sg2+bab3EYbd
lbsIEtQTPYn8r+1yhVpNO1FIlR9eQMjg44aY5by1axfVFTwVlCTL68aZTAVvkkfN1bCJBFcVl12M
HcreVf7zwGRUdCBComfROQ1CrHw0MXuJPtx0OYYeprKvaZU/ci/BDctPgW6pcbIX1sX2X24tpupk
KmEcEGvAJ9sZ5yjEH61G1vJScR62mLpz1tqOc8CT6dp3mWFsaOVl3Ebs3tNMRri68Txn+ja2snKf
CQHNqlertqRzHZ12WgXtiapdvH7Raxdxs5j939xsOD+0niDvd2b48motKH+DXM5qbotvJqRfRb84
SE1w11QEZmQBthi4uxQPeLTk3foRwZ7rOAmnZjWlKFzoE87A+xlwHcBqTws3mAJyP+iDxhK1mhON
UVUc3dIYprJJQtmzuT1wXRtyGOyN8VAN5k8meQOdbKIDZ46qO2Gl9l6fCYRZJQlyo1HtyXFFdUdE
7kGLSc5aBXpVHvsotBQ4dBXE82xi0ZlYcawJUZlo9zOj9GHdJ72z6wIXMJ0ffVJ/9VL3TvcUzMgV
rWPeTL/on9ouSXi9cPDiYDxwE+xfUfZOXau1TLqs6DHGomumU8/PcoD7NjsoCTXAyMo0d6STxw8q
bMtN2jAioYT33V+q0wa7kwcFNICHFhosMcdTYsXNTU0Nw8Z+CVjMgBSOuhV/GHMX/9SxfnXpjnrN
p/nHHVGUNkpxG7PxNzwHVr8MvdoH1xnBJaYRTNSyL+uN0Fq1zn1ArtR2iSOxhPJhRk6wbZRewwm/
/KTnsAW24YF/sc+lw9Y1df+ALoUkFVNii3Qanwvcv+dwmt6Lfqb5oGqdw5THrnXUxMlZyhL//Ych
g7fmXykbcVysrlYbXCITWtkwcSAP5wDNxJUKSJ2tMcnUuxmZ7c0YnIYkDNADP2OsgyOdgY1BL6df
om3GUbEJVZbtnH747Zkm7LVZBBdDAytSS2LEaQWOePmfElPTdiAuHyvKiE/1mCWnXDGgxiKa8ibe
+069942ZHEcnd9KgNkoVxdGvqKiaLLhbmoTVaOpUGNqVJu9ZANW9aZuuF0SRuaWGNQEQn9UbaU39
Nc3d/hoD3wTk5nO2H5YiwVAsJ45/Xw0njHLHo2RvO9z7B2lQeVs1ViCYPcIG9tPCP5VwWwjhcdef
lnLUPICAl/P7trQ1lld/AuU8kzfxErtdfkmKM9tCRycaGq3pR4q+cgupXMJJ/e+HPptyOv3zyAjb
Tq4uRSBqCqd92Wr7f02gdU7rdmL25KztmGumG14GZYF+X/5Jyhl4WtLmpOom8NMGVCR6NF6SMGzX
ldCDkzFYy4aUAt61TeoA7IhcNc2oeyNdEAtLYbFYejz5asQ55AvYKZg8zOyVzQ6dvLExxYfR0uZ7
HS7kPpIaTiGGm4HhcEGtMeRO0BDRd+L8aVJu8JQ9VMuG1pjUZRGV6l5nRWjNppbe6l6NYKwEd8it
QXE5BhDWwn91aYEZJqemwRy5FGwG8MzWWR3Lgw5IFY4GRvGWg9dRtBlGFa0JqjuZTC+tzP1j+9+z
my3ZlOWhTkj07UtXPgZWMl5kRAOdtTy52Fbi86Ri7ZqO9QvW6OkuzproYjsJ6oSYoq8BhWUVlfh2
MAEW+z5q6lMOxY6kAX/u1IOMzYiVDBxTAUULsBqM/jh4xOH2v3cfOgpIewMfEpPhmGVNRzYN+st/
HxGqk7/5VxtpmEG5ijELbIMCIxBI/58sNafXCXaEXo7kb138MA15kcu/B7FWNeYgaWR73uYel+cY
H9ChGCZZM1gX2RGNLPIfLW5Z5fVQPv3/n/IgwbSy/NR4IWgqCxbwiVm0+6GpfuxQWJuMeibP4N/S
JUJwZq/NaSOtK28mALkP68A5KuMbEWO8TKLMThl4LFGo5haa5uO/7wjIzZK6ZvJAa0VxnnVdPSUW
BrawNN57u2jXqc41MsICKNsTT0RBONP2D/Fz3NdyQ4ME35eMKTzHRLgy9Vw9jS01fxLSLKZ1n1FU
C24qzEzPIhV9o2yBoQjkVUdUxxra6S3rOH04bnVPSOWBg7p1V1h2+1xxBQ2zcj0bNXqzQqGDo1qf
laOnZ8qhwBdNW6zJgD/HqXq0aDOttPIrct3prdItHalloO3C7jZREzDoT8fkpETFAEY28b3tVlez
d92NofvFPfNPsgHU0q6DZvlpuDO5SD0A581t18McNVzIkWpkHugpJqMcPtSDc1/3dHWVzfAAGdA6
cGXHnJUM5Ws2/vnhvJGwSkayF4+B76pHSzpcWFT8AfxK92KNK3DQVlfHIH4vJcwn2Z4hvWq3nDVz
KZ1C049NoDfSyM9+6WOohahxhRWq3wUEpzn4z2IFNqv3t1QPXRl3cCMxKrsE0P495CI8jDVhpdIi
q9gHdDdZ5Lm5j8LB0+1g+iBRwtE2rHeFAwuur+2NOdXZ95BCtQV5ZVyEkdMoM1avRP0AQMYwBgOF
PT9mJPsI4oMKAC2Lf9AOdtMYHuu2tJ4r3LVeC23rbki6+8Wdukn6oYTyRFzfLgoaNTP4Nf9ei8FM
orM/zfp50PQRuYaaQGD9PDS9dB+itUb2CCS7k1yZVVEvWavorMKU3kYH4mA90UiYCsntY7BPheQM
Tf4+O7YMW45iwkwTPumMyUAiW7U3V0N1sJVd7/IS4q3KZcFCibsMpPQOrVDt58RxNiqgmIkA2aUz
uNzEocEyT3gwdmJI0T1ExcwcKYJlIDAA+gvz/jbibAShilUminOG89Kll5VFHfOidhUEe5RIPLjZ
l4RC7n1KDQjGogKIhn7uWS92bTvo8Dznm9CLgdcQ32aEWLrBw8zLNEACGMYZhIpre1VNEW9DI/Fm
NMlvWaTNYq2+sxOQ8g4WXBDEkBrabh/iawer+FCDl4C3MqwHIBpnPFzuPmEfpWOO0hK86rRfRuQ9
2FEjaKLD2YFSCjA8TdYZEpZMa8pwzIyZCMRVRjghTbalvTdpIC3GmkNt5nAV6v3nzsk2ju8vu5P/
pdXZvKC0GJZ1zWau1EMt3GBnWq5auaW5s/PG3rep/p6b8oVzRMbRtXS82cEg6JqQegWvBskUALJ9
ss94GPM4MC7RSKPLhFsfMc3B0KmfWNsK7mXYi3It+szYoVSDL8oxONb3TbazeCg3cdcauyIt8MdE
7+hg0YpFnYwSgUvI049dpn1Ey/o3NeKuZxFnsFrdpsS6hBOCvh7q81r0+otgWuXhTl+8X3YCafGM
83h84eOgCuLWKWi+mGB30q4k7+x8grZgHbnVoMBI/tAR4scSjmFShGGQVI/ckjlYB6FMDilLbk7y
xs60v0KDW2ioCgjIkLabAgzA2OIEFVFKb0kfHMc+ei85qGOOhmhAmOF5LAu48zOFgcn8NxqZTV0l
fy270xaehb/GtHvRTaJkC+KD+rDwEOkDmcJ5W9gD13ZkJ0+XIxJeZS8TGU/6cX1y6X0eTYKNjl49
VEJcOPAWvDX1T8243k4VUzWcSKWlEaXmlykVOjRbZ/ZhNhzsrdWbLPxbaww//kCItGmsD5eLW+Ko
E99ou/NlsjdGgf3bnl4AYVEZmgw3Le+rQ9RSXtkvamWbGcxrcQTXDIJbRdtG3JM+AFsecttvno22
cDZwmwvqXzl2WUZ5dhwn3PVKp04VeQRuDF5YgUDRiIQpZ5mtudBTLbH8oW01voxC45KcGpIfQV1Q
O0cJOZ2btRT7OS9JzBTxTqTtTwsiywuCh8wa2/MYyXKNjHOWRU4DxIBgpFmnPoHW3c+3LMPiXxvT
sUR23blJ8zKZ5vHfB0lmODPUM6zuObjoFz83srVUlDzSBsoysYpSwv2MZOkBb/r/UXce25VjV7b9
lRzRLmThwOONkhrXe0NPdjBIBgnvPf7mfcv7sTeRmSVF3AqSVeqVhhpSkLy4cMfsvdZcZzPkKktW
AYkSTUCcN2fM+NEMe/aGmKI7AQxiojbgznGREqLYy9eB2j+WPMSzavStmAFCRouCGBLD8DGvWRuN
MSp6qKH29859KrePRoDgJXkNdKqATQhxyxwwKhvyOpSaOxLE7oye+dLfWwCwAYFncLl6ctoYicfZ
94FOAHXhUbM9+IC+5WRb5cFraUIZ68VCa7FraJJ9V5NRtsoY1BDP0wrJEWx4tXcOhvpFKyhqkeYX
zXAJPya6iUksFiejl28NCRkqGykqPmn0hNjRmBMPqBf1OmF1MMlTCkKpQu3KAeFm6ToCaIuiOjxH
oG0Bxdtg7A6vJKd4LXGSuL3+TOI8xJTyj+tn6QJltp8vbBXnWcm5hllOQcoE/0Xf5Y+XLC3yMz0U
OB5DTLIE38f25HWSoGvW435DLda5cqkdVYb/lmnsIezGvclg5RBdzh5ES2XEfgS9fvvt3//+H6/d
/3Hf0lOKNSZNfkvq+JT6SVX+7Zuqfvst+/Of19//9g0eIDQ0E1ebZfIf2zYVfv76fAXxkN8W/+aC
MRV1FVTLroVyIIugPJfUhifSSMrDkuZk6a4fWha5qSL6FZMuvVaiT8H2nFOpxYsZ+iSSavbwbAqa
ShH21T5xQMmPyysEIcUOXj7Ufob9ed3EBpELyqH3xkg1W0nWZJ3Us4Apm+ZIZH7XtCMpqdQzWct6
RiQv/jjdf//pfMs/zv81zfoCnmB18X//fpPG/Pc/xr/5x+/8/Bd/3/uvBWFX79Wnv7V8Sw/P8Vt5
+Us/fTJH/+vbzZ6r55/+zzypSJE6129Ff/VW1lH1n/dt/M3/7g9/e/vjU1BavP3t22taJ9X4aa6f
Jt/++tF4nxXF+uG5GD//rx+OJ/C3bzfPvR/6ZfX//u9//au357LiQdF/Fzr2QCEsYWiyoejffmvf
xp8Y5u+qqiqmZrEFli3d1r79lvAUeH/7ponfZU2XLZ4qCi+2YfElyrQef6Qav1MXFIJ/tAHI8Inf
/vPs/3pq/7xtv36KhWaNz+k/n2NkaorOdzNsjS9imyBGf36OHSWXTQwLYpkT27AINMO558hmvUUA
64gFAd7J3NFNvac3YFTNAqyqtKTNF72W0HLQicjqubaGdml1tnlnU+q4RoxKpV1hJDx5TEkLTfHd
c4VGYyejkt1boR3jlIIFJ2akugYkhXdVchdL2AknZh93qxpKN+0Pr6FYphnU0WOveDE09CAdcd0L
EOvWcxcpBCAMVaHbc5WWybQwdKzOdYf2bxMKrD1TvTKkVcM6eFuHtjvAbeuteMXTj3SdpWi6apOY
1nGp1PFZq1CTYiZlU9M67j5gj4GKTGcSh69YXUk0BanEVfXAblLkHv0lObqH1SXRGqMBGogIa0lL
othaq1w9o2iX0V9LB6PddBSaBO0P3byV2qZ80KIWbF1IFnlJXstI0w4dJF4m2i/kJEo9XCX96Hjt
FRugkNkSU0j0uzVx2ORtkqRpl8ACqGuQIX/qrTDFzU8Xwo465D8hM7aVtdK8VCv5SAmAGq0AR3aX
QY07wLxrlh1+qLWMaeM2dOsO43pNhHPVdZvGDP1bjx9/93s/BYegMqC0qVS/9KzQHgfHFds4Fs2+
0PwOEIfl7pxcI1G1qbHB6Y17W6V4mtWGMuUkbeVw7bOL2mBFde8tRS6oyVQiuOIJwRlPOghivs7F
ZQIxFI0cQezXbtMjW/Azv3xWhf6uqJkzI+SA4pWUKKssSoJFTBjlDH5QcgT7K89o0FVPblr6RzTR
CjpimfKuFLNh6DRz3QapR5eNx2sW4c9+DQGvnEuz799ZhetkWUueeYY04PCcKawteT3IjBV9swvb
HMI5HBXzyQwrFFymY6A78GkTTlS9GgiPdcY4x8pbx61EVpfaOAQX0O8nqdVdWwLdapJJ6d51oQRX
mh+9G4Q35jOcz7gbUMi8trrU43Tqh/6UeRJMczyZqNLTQWBfoqD8hKTdepG82DpbdMUXhmSkRyOx
0qOnUfmi+ptR9wfR0W7zQBT7NlZSUA5oi6ex7Gq7oOV/SXDm9xEt9icSGnDeI6PNX8m97s4GlSGq
4VKpb9jVw3gILeNBs+v2xmbLMa9gYj13vU37w40ghfQi9h9YA4VbOgTDDqyS8x3eMC0kUUps2aoO
sEBCoVBL4/x7zs4E+roaxxsgDmIj5Xp6LEUbP6joYpdxbRbAFywERC1U7YygzH3Hs7GFCI+qlCTA
aaSbiNQyy4dVFxSqtSPnVL7KVO8euwF4ebUbyb+cXNWPoRlxnNRb3t7uex2m6lWSVh32HUd51fSg
3lMP61Y8FvZcMpXuTu01GcSQrG4SLYQel3dRtSujgHxDRaCWaMLcvdaAeYKoCdLwe6/WOywK3asd
NUaybz1bflGZOZ5MM/Yp85s18LbOoUosjBdbk6VpEQBzUEq5nWP9oJzo2ZEHFipw8ydbk/Jj4Wjk
U6JL9maOx4PpsM/Bed9JlM1q6naPXZCMrPAwX5F0pGD9U+IOnxlJUyDQcWzFQ/puAtwc2J06xB+G
HSOV1hmIrAOD8DX2QjA4G1JSlg0K/W3Vl9G6xO6xlfFtrWKcT2vdD9R7BhXq86YXL4t+6I6IcDT8
nrJ5iE3gHYUwaFN7yOJIwavwe9KBdqRrKjxgEhFgo5LO8nVVG/WCVWV+7mRbf8Ar2V0VVQxLkEKC
tSVbJiPJxvdfoVDmOyNL7Q1pHCSAFZJ+KjVEv8x0NgyfprzOZMV/NzpWgqP9f0shrpnX0Gr3tqQ4
1z7o/Oc28llGa7Hs0KS3s3AOM02B6RSzr3ShdqtXw5DdCQOJErMX9wADYvEAwlFdBq1TIYJJkgcr
IbkGCq1/42gp5e0Casi0jHSAgKqkhjd60rEH0X2Q2yj/4nKNNru8V1PF3Sd6Y5zzvMaLEwaCUSSN
GFB7J1nLnhkvFN93lzW837tGFNlLIXJwgpR35ZVjE0lJU1NzEvPebG2o2p3sHOsUCSeEQ05g0pUy
VaAMysCoN6zOst74uCmGkgaF4WsPkDPggAR2Qr0e8Qa4BS0gy9QUXXlfZXCaKdkbDNtpRe8Bp3FK
5TwIi/fWoLrH+9oCY9SZpHyncuaxOnbrGRK6o1zZ5gMuWA+wjCate29EHDZBu26roV7lZHIezNoY
K4tDrazYEoP0YXWDz61jJ2O7mrTR28La4jzGGmF4srVI7NJcoPPMvzc2KZ5MvT1824AlMtr29qQ0
OdgRZXDYpldh9hB5bELcUtafwtqp9opUA/PRGfNwjaXkdOqSddPLfb0YHGxJpAM3a9znwc6zNWDz
Nk5Sd9rIai1B+qW4NXHt3EJQn3bvKhPwk+r42rOk1bTYGyNXNg2V8O9OTc3ed4BsTenmawcUtUhd
Ze1OKJI4dqFfzdHDlPsmU8yZBJiC/n8uiedUNbOpq0vJ65CQZa2UIYv7vHMPFm70uVI7ySYtY9+G
vseGyfa0dl/qlNCHwaF5poJ3JabPvCOrXtwyABc3GKUDf5qhZ9/kxUC7lu2tda7agHBUL3ElcEW+
OxrKgt67pkwOG9apDH1DC8I/w1sexfwIMMlEKm/dgjZaJ9c0/KIweFfziHyeMq+3WlubwPJ0mVC0
os43vodg38RxE8yjVGmvBMoc0pd0GW+JHtvxfdx3+Wse+1TKJBIVYR/IrnOfmsSrDiYuaxrO6khi
qKItCnfSNWnWbq2KpQpdp3CTkbJwGPqBOpxF0+odjdBIxXcg4k1KinJnqkkK9ARX3RoxKUaubCCJ
MGrAL7gqw4UAdIP8glnuHBSeenLr3plJGrozUbLug7Fpm3vUthEcxKBLKYKZkGSiRO8gdDnpYypH
AelVAawRx6JkgZy3g9MiAHgHDiUqQ2bMNBsruU7M3PreFH6/yJSW10loShSw/0/B5rWkvzmmWd/r
WN2hsjLyzkWqmBuPutMmbuw5njJ7JzNzzAGDEW4Y6MqqdBz/IOgnnyq20Xy1LgCJZzoPLJbKrSpn
4iXvYlyoxGVvjCSyt+joyRGHW3qoUQ0895HWk/yUEiBIlgAYkDaQvbmPWIxmWyDZ+I/KLLuWpTJc
Zjk6NS/vVSi3vXciFd1YInORjz0io7nbxModKYPWG8aske5EEXhtYHZcUC/AuSES4idKpdjYZmYc
wTXICyV1ByI7Mb4osZKccugorNHtYMw7q68Id2QTTp89e5agmcw0dqHzUphkSY7yYqiGzjSC1DRl
ENKv+jyvDsSzcNd0VOQ0SlEL5SZQRDxVo/aZRFQdHn2itVhLfClKvzMQqicvU6VrTAr2TQ1oE/Rh
0R5z6n7LSKfCbtoD6aiF0YubtBoGXCK53iCW7nXzRHw4UYeMysBt3PDBQ+hL+am26jkdKGc7Frsi
17fAj7YlEGp0L97KJN7COsojSAoJnbulVIj8ZwgCO6VIM4pkWLACgaUv4gO19Wz1yvAj9wGwAZDJ
HuTV0TJtCjgOJQ7slDn+nlnNKoVaZT8WXFJZk28aE0ewF2gNpgNPP0Zlj8PHalOyQkFDm/C/baZT
FswgJhPXwvE06kDYCIBklWRaA4phbQho984pSPgZvHRK22SuFIhWMmWPGMPTdloTBAfhZc6CaHJi
O/2qfFBiSX2VfBmcBk/5Wkh59dKFsfOKPQDIX9a6kov3MCuuXDLtUWqQWsgwzsCZLfLI7+5Mm5bV
TI/C4oCSmVWK0goCeEAyvTZKYSDC0izwHIlTS8cyIFYKp2wPBr1B4IjjloVpMeAt1rUkAuFDyWUZ
Zo6hHBIZES6+LdfAWDYWyKnd5wEZ0a4qBVOtzuUE8JjwNxjW3HpOS1G9Tmp6JkVgd7deoFg3Ztgz
ReZqjUOaHM1FQ338Oi8CvPJYAYJVQUgeOR0hM92YHRVUCutgs2LcodA2mA8ICAxE+PB77wZVIg/D
Rguyaogo3bYDjfOujgjn65N2mSo5/L7ET241qamXUSxgngy87hTJHdq3NPLj766oy3WXCOfYZoF2
JzGDH3UCPQT0lBo5dhrYK8AE6C5Flqm3JWL/aGGD373JImEsmcSZQBvF12dD5rVzGuncr0TgHwO+
ihso04vrPIoaOPuOfJ/KiYs8OZP2fmJ0r4loIgKQEcn6lKQt6nmuQgZX0p4EjXFn3rsJeA3cnfnW
0b3mEQmPdyOsPDyJTI8OSl9J6yjHIkYzTCdy0cCiiuqmzJqtHcoSpjKi1WDcB82slpV0Godjsa/O
7Y0ek/s6mFa/7ZMoem4b1juq3NQ7EJ7yITQyc6shoEsYCvUej3ghQQsu5WWU9vVBQr92lnPkYgB0
JKzhjk8EWs5oncKpVvWuuCmzPLvtRY4hzE6GmFAZB8WyqWJaRFHsLNCZRNkUv5a+tFwJuBzyuXqM
ryhI5RPasGgsEWJuy51tQ7F66+ckBCsJj0prS2LD4lXBvmrQJ2VDhYeoCbVum5SDN241On0meUnP
vBNz21Uf60WWm9du6rhw2SW/vslS1bgvUslY1pzCHWjsZIUyYhoDjAaoEbjeM2k+krTHX2Ui93V9
KB51zfK8TYKHqOiTuWfnxcyLKL5w8QmkQf1rQWFKDORCzOxme4TlRFOsV3RFnTlMrOE8s8mvZj3J
47fO4pZSQpA5tCqoENqgTEdMUFWY3bZM9eCV9AVEM0bieVsDXxzPqwy2AxETZMgyYy0TZMl7rJTZ
otMQ1rRxxnMPn+ER8YRqzuhww77JXTFWZYJQ2ieKGx1z2uDlpGSXNYWXB5sD9+Kahl8+LWSsQqQ/
ZsemZUPHlhATVxj1JBD0mRW/G/RAgYw1zS0bM0ZOuJflnN2+irq6LUkNZ7fcuqLbIIRgo8v9J9vD
MI8IAMDLBDZFmcquboYSbf+kaqXwzsJrT09kYI0ziQjUOGPpZVdm4HAi7Jl01V5Es5g11ENUl929
Hol+LtUS1k8SupuTSSD4aqQbP8cy/IMe7dk5l9DY6J7rYTc11XJSWWo0N21R3uAS1gHNWqm7EvAk
1qkkyu9QWtwXvcUhgrtx0Oe10XqbNK+K1072CGiRCu8dSDFytqZCf4xnwcRmokEfZmtORXeltFDy
MCdQr06LRD3HZhbPWQUDzPcyGWthx4uA4EEnAFRGtDz1zLaFyNM1JRlDXoVBVmksac3ARuR0KRhs
MfZdFRbU/7QgETqy3OQphtr/1McKwV9GP+zlgBJZzFqpZz3tJ9pwC5ABu0ziqA8WhMA7XZGxsVDG
wkDsdDssB8lzZrBpVrQG8XvceHWOyjTxdwFyjRPUV5nyoZTyIzlrr1HzMaK45LyvpTLrMBzk4R4N
gDL6+OMUPFTtdePv2uq1bxdkG2pGAZ8HWWoFSVbClSCscoz5jVe0wJqFFYf2At1ieuR5ovHACscb
zbFqAeyh6/0VQpRqwYuD51xrbGLYGf/JJNSS+IGPB+3dYySs4jLZ9DDAltym7IDNlJgyT5AHSgTG
S2l5/ilXJQldIGvI70oK7NYLW+9gYX2AuR4NNuh0K7lt1a69oYUfvbuSCraEifzsMXNcmfQnVmrR
ianZCPlkJEQO0ouqrgp4f4DAHatjD6A5y4DY9nWcqOYSYpmN7LI1rr0SApjtDPVzpTWkWFFh5PUZ
WIsbDl4nkLCdc4hT2kRNP+hPOKPGzrmhDcdaDeVr3B7yvRPURGNqudKsvEpWNkObUNQSWvxkqAWp
SYGjIBzWzPENkiSEEyQT6vTaCRMC29eMm8wu7DcdABc0bLq98YYQ9b6d9NBrNehsdDSa/Lqqqyia
ol7uIOATk0F/nKoG9h9FS1fqgGGZDJ9hKSwrfrIc0Hxp0kEiiTW0A35vbqqoJ2i3gaYEKpc8MUcT
+j1Rp8o9TUTrmCPQQW04vn6F3cP1ajKcEBKG8pcqqsgwoBkPVrT1jeesst1tJXReCZCb7Eyxb+JY
iqr2qTYH5ooWOFq9Kn1Zj+atrfcu0ndU/ZZdcJ3aWCxFZzisK12ADUbp9qAjWDQuDEVD4WzYWXFH
NGBFHpgpj81GfyVqgFqyW4upE8FBm4WB5bwB3QdhFsNpfArD0jrj3EUUQhwqTO9Y9zeBNmTKtMEZ
vu88AVpSrjV/C/ROhwvgeTiPyiZACyNkeNFUKVQVz2elS489I83MVXq0UQAmxFStJPkVmmRylXCT
HzOqRs5VoWQSmZiFS+OZcT85m6Zi3hro9sAO5Wb1ZNciPkpmFMHSY010hBmCHJjRgWrSQFyfnwt4
FpVCMKss57veqRPG7LDOLCq4QetObanoT5HVBBtrMDXEX7iiYmB/a4nfgonSiStJw+xIb5as+9Ax
H0oIdDH6Y5eCoOzjbUhD319rckNgaZVb7AECmSqVlfQH3W2q50yJ2YdJiZfeRTj5Fm0Gy7R3FfVB
dELo2MZyVF6VqS17G2+90HssoaqbIp22U7myUG7okB0a7PXf2cx0cHw6io/sFcx1VHvquxKqzpvk
BvHS70EHZXUgLbqsajE2JrDzWYLYhMrGnXXFaldDCJ6pAr91UcSL2ijDq7hpu0VpgBEXGA1f2RFS
2Zb4Knk09FdumBMW2praVUcB4VY29ZSqGsxymzo51kTIfbiySRiJ3GRVx6m0kGMD9E7cxKsQud69
pqnetZbn8QwYYPNUqUq/kTsn3ugk6MKllwHsZZkdnSAwAj2ilEjxArcn1Xy2fDIvFD6uUGe1pMdd
QQUzGVYjP8ifky3tr5IkNE7shOVw7qqm/dr6erT2ijC5TXoJXkQuS+9uo8eL1krbvdm6w9LFbkHT
l3hfCvjM5DHFyYB8usCa0zZpNlkdW+sqqLGGVI2u78gUrza6TPUkFb61Yrjg5WLbTwFTpleNUhol
1hhpFhSa/FDYmUPbI0ge1SwvwZVHYDPtqN9bUKOPFD+sGwRb8pVn1fW5DxSxJ50h2JBo01zXFFMg
TQO5wCzJVEM3uYpJSPPY3k6G3tWnpSbjaHL9Qr0K1RxTkuJoz2lK4n2UAk0Bj2ozu1BbJhXQRs4j
19u2bzG5hkatbLVMcejPCgkfYsbsnHu++zJ4guqBr/oW+YR2BbbIq41zNEQ9BnZDfTbdGHtOROLU
XHUy80rUhMlOgPjq66q1xAmwXXxCTJzt2z5K96gpGDGGKBzWGoAgwEYx5uGQVRVfwbgtyzJ+qiWd
6EHZRK89wcFe4UdKlNuOaWOuo3iaqnEUvrt9b9B3HgAw9LJ+67equ8KNUL5YWpqN/Zps5sZ0D1y3
KjYay5lDWg/FHiryMEstPzxRo0pODRrMN6VUhptchAkcO0dFeqUi8sj8Ary2kbMUcZVImusa7l8/
TEuYS14CDgvyfDXoeIUMPVvrUoZLIe40easnVNgnwWA7W42Rftl5oXXKykpZV5Qht5HW4AhtwCLV
qh/MMz3r1oGLVDvEGfDo6QU+cJpdOKlkY9P2XrBBvxreBlaBjdUptR2cQWgXnulI9xpxdg/8GWxf
DfzdGkQcKk8zdaZSoUKvtVL/sUr96EBGKkrpxkUkM6BgTPps2MVZS7pYIdU3fQn6PvcdBXEKdmPq
mVY9MbOOJJHRo7VtItO5C/zO25eeDjvCbArjWjai5jh49B8If8VYaQzsWyQht9cCjxpGQepbKgER
qkbjXg2BlrhFixaq86sRPOmNXh8/5NEDz4AgRdYBksoKOXcyHEhnGtC3yzBo9fqmbmSEiI1DDwAk
LsmKJqamwQIbzDLTeekS22ZDrgvj3mAcuCGPSseCnGQlReTIXfcWxvAenf6Li3hkVwR9dGOhnrqv
GwtXa+lbwJrJ0ab1Q2n72uqkPJl4KCkh8sep/l2nfMjoMgTDQW0AOlIZk7ojq3Z3bToFmyn2PMhp
ql7TXsuhGKHKNXWDH7rtv1Bh0Af/uXltmrTAga1QF1Msyh8/N699H+0zEhpjqROtMqX/O0ybql31
hvnd7BCuitp+ztx0/vlRhfxfDstl1AQiEBsutGbSuf9R+5EH4UCLhMw8cjPeW4la09oPFAy3VUOs
j+Bf5nEvCSrB5EtaVs2DqEMs9Xf/c1HGf09xcczekuuqeHur9s/Z/wbZhWr+cEt+IbuA7Pez4mL8
gz8VF0JRfpeZUdmPKZoiLPMfigsWBr/TwUU3QQSZqcoaf/OX4kIxflfRDnM/bVM1qMAjg/hLcaHI
v+uoMwxZtSzIFqNO43+iuBj1FP/UW0iUgRFayKZ18ag2rrAQ68hil+1oLeysU7xSTuhMjW11K/2p
1vlJrPOjOInz+OUxOPMfn0ti2GWGVRc6+xm23N2kXUiPP1znX7xwF4/+P7/+xSPP3tiXpIGPVnfm
lbNr7tNdupBf3Hft8NURPvr2o+LqB0VVS2WkGmia7qxKCs9WRoqBk2j5MiX2ZmbrLaxVv7btTQUg
bTJ4eodPEhB8jnF1FVVuMitoK6O4j4heUPvwYLCO8yzdmOdEwk1qgYU8Ebj/3NpK5o2PaVRIjbco
s5BEvpJpzjU9Yt4bkGKNTtYeggrmspB6bxBJ5lIz9JoGYmquihC+hBh6NN6hUM/Qw5x7RATKmk5a
8BRAHSAqdMS2U/uetElCwMd5kMifGwrbmUt+R68/Z4fvVtHoQJWtNUAnbSWlRQDDJ4GcQmF7gkWf
9VVa41ntFXeZBS02VK+K160DywyERrGnLYs/XCn7W0SLIVUdM7sGQIqIsSvSBy8bqiVfs8PzXZdv
9NNKgqs0Or2BCiDM8sij8eCyriQrKZdV1SlzWTKznWGkQLsy/IwElEDLQc8NeDsnXyvNjI0l/Hhp
yinataLXSJPy2y02YJlkOtA3uu4SqYBnivym2pgPY1xAoYXac4BA4gA7Hzy4D8gDugiBgl3WrYKs
7m40VyYYNqcHJgYNIy1Q8E0Vt+pYgTc3nz9gP88Z/3yCLwR7CAHNukYrsNP2/sqYyWhSl4CY5S+m
pPEd+9X7faGjqqgSh/r4gihjb7B4o3FEn6n/4tPtDz59nJF+eDeEU4M+6nJGD2WX9+VUR0OAwTjM
HqlpT1Rzm2DN//w6jQPSL07EHL/CD4eynUT3UilSd3DX2qnrNcq0J0N4z/lJKxAC1RdKyg/uhzn+
+4/HMaxctyWbvVZSKHTsXgIstPSyFFYpeIG3bpup06jE1/r5eX1wg8xx2PnheG0hEXATlmT2gnjM
8M0m7jmOHj7/8I/GR/NieIcfRVi74g47tKbsTuUZVA6KblSy3t38BkU140HQ3Xx+tI9O5WKcLytW
pkMv9TsJDLtqP5VuS8jA+vMP1z6YqS5XN0KM0tYo7Hes3mbh9girZ9dPg5l+CPfNmvrQBJj8GnDM
tJ3Lc9bYE3nRTQ/5zF7a53xxDa5j3c+vi6l12KCCmdTbr+a3j877YoawWMOSd803GwikTxpSabup
oxbTz0/8owdf+fkB6fo0GbFI4+b/dSA6Bl4nnOiH1OuuPz+AGD/pV6/WxRhR1lJclTWbDGvprrwp
hM9JOLUZhdQNfK8vFgHKz6vUfwx05sVY0bh65Fk2RzGWBJzeJetiR7rMNFs51/Ztsmo2Fpwj4Kx7
5qJ18MXF++gFMC6GDdeiWZ8wgaPMByFGqQo6bHlSigOBH1Pa1IvOtWam8tVq4YOH1LgYPQwcmInT
pMOu6qLRHuSUSymALhYFMeiI2ja2FKUNQlMyd2n7kUMKgOwuYb21V5/fzA+eReNiOHHRuhWoefkC
iDklRzlibtix011+/vHjuuoXj4pxMZ440IKLMupIuEL/aTs7FRXZ55+sfPTRF6NHyPudlTYJQPgm
te+0qP15JqjwjtGKaO1sPCugF9CNscwqgk7Z4HAUG6fI67XX4O3JZbK9tBzEKv0wciPIXFpQvYD1
FpeU1tMBdqghqrmvk33iIRK+0ihGNzvHCiAefX4SH53D+O8/DOYDZg+rcrk8RqbMLIJZK8f94qPF
B+OAcTHKICipE60gRKTftAd7geNmTgrltFhVczF/l75ztpvki9fmD5n1r+6z8vOJ2JZPtMTAvGEt
/a0ObWEfbcUq3Nb+NDkJDjk8W6/yDi7nfbVvr5Vdufr8Co4vyq8OfDkWdVaLHowDQ+ZeBhTCaZTG
qFv9xp7IyjHRHj8/zkdX82I08gvgeSaipt1gUjtMLLS4BvGp6wz+/IbiUj/7/DgfvI/6xfjDgCA7
SRH1O4tKcafE75VTHgo/+2L1+NHHX4w35AtqetUz9UDZbT1kRtJBA+v2+XdXx7v9i5uhXwwmNsFb
VIKtfkc4xZM8tx5fy3U7W9NyuFvEG3MbLIDMT7q5tUomJxi54J1eER0vQQm+hC9Qbr9//kU+GsX1
i2HHgGGLWdgkmUF5bIObxngK6HJK1Vah6C7H5yi7buDvfX60j67pxUCUSCarJi3odz359JhUX6zA
PZR9vP384z88mYtBgi6kGtQBVxUMGc2EZxIc5/FMuTeY9z4/xEdjqX4xVii2MQxxY/Q7b0fkx669
Kvf5krpdsg1mMIT3xkN+ClZEyE3JVFnGd/oM5M1CnD4//EcX8GLwoKAhJ1HPKDjWx/uYzR8sSj/W
/qwzfVhO+OjjL4YI3Rg8GiB6v4OyDTQpZtHVpMqj5FnFF0/Ahw/+xeiQmIkNBItDFItuZs2JNpgg
M5rghpgMs2oGm3tiTKUJKcETAMNr5AtrY7bEWTAF4rthGTOpptG/NuVqFyNII0q9J+hy2GmVIGoT
AfSMFAB1/i/dK+1iACFjO2KS5WG0qqu4PfZgxiJckJ9/+AeD+VjY+nE6rNOW2BiQhLu4NmaK3k0l
WKX44GZgGGcuzMWYAO3PD/XRIla7GCJwsxthmLrKztlL18n6JZid+lfSMKdQJb8Yy8cr/ovhULsY
GAxUlTF6MbGDwYMy6xin7xh/JlUN+OzFKB6MqP/irogPnnHtYoyIMW9aaFYE8y/VhhmpNwu4jlN1
g/ztGM6SjTfXvzgrZRwUfnVaF4MFXSYLdzrH8g/VWtsAErvBLLuJWVygVbshdXmpTXDInsI1Dsap
tLVn5hfH/uiKXowUDSkluDM4tLHRd8OWGXIerIa9+cVIIT5Yjv+xl/xhPYasymsapNE7W0yqm+7a
XDX30ptBePM+JGn8i1X/RzfrYrRIqYuBDOIomX9roCVO220jD//aO6RevP5Go4CZolO/c5UbP3gp
m2fVWkQNEC0jm5jJ1eevzwc3Qr0YBkJyNgNwPdRREekF/tKCgyXKbdyZ06bcCpIo4Lx9cUYfHeti
VFAM+g+l4FiD+ubXx87YSTB9audoBssGSyqEms9P6qPbr16MCW5omGGnOdx++1ku30jumrc665jh
5Oj72H4RMWN5SYIXhccvDjmexC9eJvVijPCHOuyGcRjCLL8k3GyST71ZPIWKRHmCAs+EZfrtF8f6
YHhVLwYJX8pVsBpcyLwDKbbOor0jzmZxHQg0ttmUjSWbo4lM/m4UHXr3ymLXoK5FtZb1VR60X53y
+Jj/6pQvxg+KojgHx/FDPTq32ax+FiuwVNBXD8H88zP96IlROPIPr7HSyrWhoIfcWWcxu8GUckSM
Nre+eEw+qkyoFwsKE0SgW4yjULDGTdDt0m207BbNWp2Ve1+bRAsSachP2tCdPIk5stv45fPz+uOp
+NWluxg5gNa1ih1y5B5nyMG/Uxf5VTbDhL4EEjUr1sMifo5OYmtMqjtpb5zSpX9LNNKdvSGj7eBO
w1m7cPdg7tbp9VeXQ/3gfiqXIw5q9ALcqLKrZi0Ln2CpLOUzcPk564Ji1c7w9cwNNgFkDU00VkDh
9O3x1p2Fi2JSYpmY5KvPr44Yn+NfXJ3R8/zjba+IbbGHiKtjX5POhhuzPhhTKlPMgQ/yLF0zIx3r
rw720VlfjkoyqXPpOFWQsSsVM2NqX2V3kMqQS+z9L6a7P775r87oYkCywJAj3uEgzSycA1NfKPN0
GS2yRTKzlqS8zjBMXPXraqvN8h0CxH21RKJw+v+cnclyo0ywhZ+oIhgL2DJKCM2ybPeGcLvdzPPM
09+D7l345xoR0RFeeQECqrKysk6eb7B+xUa+FjaWnnQWojivpOhawI/gzWjDGF+S1RqKRbZrCQW7
EAMfu5Jv07XjmP8L8LVZqNNzVRbV5Rs6iVRGZzWYNujE/OOvBIelu83CD6vACFOYPlyXXPP+TsGv
AdK8cnf+sF0ZiNPn+emzzeKPT6K0y6fEz7tnH91l3HZ/e0faQFbxmd2IVZnjvbnGX8/v9lAJ/HS3
WTjy3GqQSwF34zTZovbtMmrQp6sXuBlh98Gax0ijR0+TJ0CYXhl30M41+R9f5iwgQaAtj0qJe0Oh
akzLVm2sZUmPVfeH52JncQW9nqFMp3FXm4ADCxas4VEwYNTCKLfwSbnEOkAOJlp6NHGDbnq1NELM
ixNVyw8o5k1XRSPsvt+hqg+zTZ1ZmZOPROqnnzWLMrCZHuvwf+ckY6Rm7zR3kGRtNEY4+TbYwOnJ
ECw4P0VGdWfVVu3/Zg66I83E6Y3a2kCGs+V0yeJMVF+MbuNvPVNaGXjcNMB++m2zoAThVRkJU6pU
mt6mdRqjscZNbkQWgyMOV1f25SE4CW+lFu99i1qyFpjPB+GjPv7TnWeRikNPQzaWWARGUzGhP7eh
n3Ow0VZ9E92i6k12ZB1KRJvaleabigUtCXTjem5S20cck9VIxyTUUTPcoE1dnXIgsOYw+wMNcjj1
A9BkFIrgDK8pxw6ZeGyVauTAhxGHv5ZsKNvYajbNDgxmE29VXXmqhdc5i3x5HKBXeHoosLkgjw9+
QV+I5p0INk7K2/NbPEbzTy9ulpQByQNBk4hP1miiiUYEizXhbWTAEdR4RYnMgpuSCT6GXe3WAsZS
tYKdRUACra6ENhjWgY3vNsP7u7MYLo3R6pzmY8H0zcQY1S8W52CVnhuwOLcKo9ZfeiO3WK3a+up1
5eGnOfPTw88CZY7qezbw+CXsEUcEBrVAwDkWGrztVW470RC6rXQuTvk+3D+/49INZ7HS5bIKnoi4
IWrVqlJcgGdAz5rpZr8T3tdKtNg9v89SLvIo5n1b0xh4PrT99FlBljSSQ2Rn2lY8G5weG9e16b5U
GWRmEdJvghFGVbhJpBwy6cCmJvy2tKTdRgP4acI1kC4RbMZWHmnh3THT/789kgRnpYDtZby7T/I2
3tAfWHNq+Sc08w90TwhHOGL5aBHf8tduK/wuXv/xtrOYxipMXpfTGCn15DL8HfUcEc2f4jyrFTpc
rPUQVUlPL1eGyDS5fxiTcKb5z2PCJqWqPQj2HCJe5PJXwJzQRrLyDpeuPQso4ximQc9PrxDe0bBe
AOLqpWPXymdLV5+FEgZHiVJei0g7IMhi+8ne/KsE1XblQywUR5hZ2KjhzCyVLV6MCKMKiEv33iU3
o71whe4Zc/b+/DbT2P3p9XP/ff1935UZjSkmzhBLulhWODCoubcxhfGiInsWMistCVFuyPtw5ZZL
GRQzjwqSmIIwgXsWd6lRgwNU6PdiHx4jpKN6cys3lTPaQMSowd9qAwcXmzPhjaDXLz7S7eePvXRc
x8wyKaiFx5E0GBrdX1F399hYgkN7ClN1tNB9m//lbfQ/HfwzvTy/4TSc//97hprwv+8ZJscxBS0Z
WSO9xtWhhsTB/QMctPH88gtVQhg0/ff6Puy8xkDGaDm21+xST++yeomPnZ5sx7+K7V1TCyaM3C4z
IvBusYMtjvlLtnl+959nAlVmMQOEkkLsYgGpY/KeorMqACs9Xst5F/b/VJlFiKJTiho+26hCWpxd
bwMD0EV1qvDDq1LzPz4+YMJpjMaU3eUrWafw8yYM/pb/fZ1xSr2h7fFEeJeOHzrCCGdONUENwNtx
p+QXmgZQbtW6I9qlXtGLJGNZuwdb8dJ1gDCr8FofQb2CL4EW7OElcY9hL27Lv2FW0b1SgI92/nnt
wGrp5c/CUBbC1X6Q8FNxEmxEt2BlIVi67Cz8wLcAp2A1LitJv9kCzSPSZ0rWFrdHseKn6TALO56U
JnC1moLbZ3DhDoDewRpKBfcYFhVGekNnGb2Je/kIhsALSEJIVXNUeQ4F8nuj3mcmsYgdrhzSLmyI
oVP678ceFeIL8BpHmceAxg/DytcYLTZFy1Wp/oXO0iM8FMy1usnC4T1VZqGHDEEl99A6OJIaGAF2
CqMJF2vIbql+Ao1IgxpCVXRqtzpexX7tdORRdvzhlcuzCBQPlUCA80Tma+ePXIKD6T/4MugGUIOd
cml3jcXuuHfuhrbwE7iBZ7gv7vxf+Rk7KPhOUlOEtvMNIIN9eQTjdyesaScWYuPkW/c906GkbtCS
U2MhxbmZj0b2Akse1NUqBTnpeYSaLvXTw88iFM7n4EuGHjAHVAtoJroYVhQDYmSG/kDTpWl17MRE
fGOooKzExEd6/9MtZ2Erh50N23QVku1PQQDASye/PfihXmuba6zkk3G1sTOyldm6UEun8ixgRQxQ
q6M7onTVowF6wBlekKugwKsse+YKJ4suvvKaAanEjy/PX+lCgJBncQcdRGOWE9yR73IjRzN/BtfV
HFbwzy+/sFOj8iwA9V2WwOoC7680wQA0og3c7/awWPhNDGH7GV6mjVFscTtyq9c2oAvnevRhe/gt
5xaSzi9TtGU66BA0qkO/Y3fh1cOWmbWpWVuhpw271Fp5wKUXOAs7sY/uqVyCOrfjhpvncfe84b8K
CYd66I4t/PQgdhXaX/2DABqFF4+XpAoN2ELvQVK7hJJwfP47lmbfLBwlEMsLzcDjmfNDE5ht9Z4z
YOq1/dpa+vPUmyuDuaQO4c2EdyqR3217D4Guff7Dp7n7wwSbS4FhA0TQz5lj54Cqe1FoJLzKyl2B
S1M4rHyjhbAxV/9GRKk8qcdvb4YEzrvgO/HEiMILW6Q6AOOqgpbn5w+zFC7mUmB4ZVH4C2E0oJp+
zD4Ku3vxzpIRf8hv4739Fa0EioWaFZ36XL4HW5mhVZGIeGuCBaWTgwZOLdZlfdQULDwUygnkwK0K
qOEufwHzTWde11agpdk1lwi3pKcJLGYwo0+8oMHnYSroeb+kS7rpbe6T/5CBCxXWxaVLX28WQdgy
gKvS9KidhmZyFDIBytwgM0W5A55NVqC/g/GngVq0MtKX7jdLapQGHtzugPvxKPQo6g3+Ms5ao8BC
8YFKs2ghyKQRYYuBFQyCg+GArlA13PQQSisrv36K2z9Np1kcoCPXopl/CkfkIKPO17Zriq2ljGeu
8g2ErO68Kay2Zmb3m/KY2GAQ6lDAHtpdu4Nbug5Q2yY0fFtAv/cOVj7PZ9XCYRmdC37Ftupq6EdZ
Bx/kDR068Cjj1BFEIxFe7Zsx38CFczpD3BD0tuSXFPXGXPXevU6Fb9Cw442q0Isax33ggjKSJunB
kT89/20LW1BKp7j2bbGRurCA7QpeeAELGhOQ0i12hKDuXZRDulPOYDHuWyvRy7XWiaU8d64OLsq8
lAuWwabmPjowt9NBYwbZYT9asMEHumEbY8NyqK3gPTFXnnEaPD8MKjqLNgOyzggN43hGwz1Hm+lr
B5DJ9PvuH+MZnYbzt7dYRDCbQDcUi0iGU4DuXG8Tm3+FG7AeOaVRb/LNoJeaaMcfKTaIjCXd/rEe
SOeSX9ggdl0x5VwiD27iLbM89BeIar7rQ9vf+Svbk4V5SWdRJU08JWFKbJUo3Ovaqa8mXim9/Vz7
oXQWUvycGwUYHGIBlYlGm9psS/ARutsEDC9BcuxTCV35t38cCrP4IngwORum6FgYqE2onhWa3Baa
R0u+PL/DQj411/KO6ErreDmFDIGDeyeLI2/4WPagJD2//NL0Eaew/22kxQXa82BsgOljjJXRvklH
zo4u9TY1o+149u/utT5UgZp/ZCuzZ2E9met7B7FFYZkJp31pYcOjB3xd6B++1kpSS3uGuWwXdmQj
O2Tt1PgZXUD5wRlevodRy5lT/zx/ZwtjV5xN/5hETC/ICL9DJ79GfgaHgvb8/NJTlPwhsojTLb99
DQZWW0wBgzQHdYPub3xtbUCh2pWZsRSb5wpdmEgOMOsijDMe+6P70W7RwRCf6Et38WxAIlirh5ld
BmMCjf5+/jwLk1GcTXMXuHMGRqBAyzTo34QFDQ45s20daNmpWSl6Lk2Q2XwPZTb2SY5XBoDi73jn
r63vS9edz2w/jpqswnUDPlNjpQHO6pXvV77z0qeYC2xzRsmVvJcZpwxQgEtv8hnNoq6jnGFW4cAk
2koN+NLc3BW14NKsmEtuwcKucxi3M+iYPAZcAK+Ktz5GVyabqE10zum2JX/kCEy1YUUGuTCShVke
wHJjG4glXh8EHy/CqdwX63vM6dP+MEvmslsii7CAdvEw3mG4h6fsDpNn+Fxp40d0zK3nI3cpMM6F
t3GpsKGYxqzjbwWjeJF20lu/jWwuV2mB2h3w0f6uOMYd+ERqm6+E44XgOJfgSh4YJDBNRz68neo4
L6wVb5rf0trllz7KbO8wuG3YMx3SCklBzYYRNRcGe78baeXXLwRGYTbbJcLDgzoekLXEIL3gpUTi
ynZ+4SiUzkW1MHkriqjDqiGRPftb3HfopYSNzdY/u4lambKpONBl/VtIedTPv0XhoQZjnamwhExb
K0htNs+H1EJEmatqFbfoZIW4mINoVa+H+0CgzwTW+vnVH8rBH2bFXE6bJW2pdJGEtcPOcfguolsm
sOtbepJ2EATY4hlKiWMFfU2mQqeJhgFqBroP0Q3Uz3d5VxlwdNmunm8sFGAmT4rvKxnq90DHh1Nh
Ftqa1GRszopQ4nJv+a5xUPXWBsM3a9s/0E23aTZEh62XLkBNIr4/fx9Lb3v6Yd8+otsJbZdMVQ6i
IIMmlRrTXywUqs+vvjBRH+LKb1fPu7AKCpKhsKHyDjkEW1klJ/fy/OJLP32WBdAmjuE4iosX3lkE
tUKsA50HHej51ReCwIPm8+2nD4SSUiE9MsryE9oJtShvsrDpxq0S/+NAn8UBsLBTYFTw7XkYnWXU
qeNXAkrT85+/9OZn6300tGNGwa5EJJCNQco+CDQDHYwuUlnWwVzcjQq7kjAttDTRxwb826uqieTy
GSzcnNBBc6uJ/vvsIpkKVFDlrjN7Nb8hPUCNiZ76v957/xHA8Fcr79XaZnohfZqrYnuvl0Kv6Vin
N5l7c28Ons0fcH6ki0bmhDbR+U8KPU16YfS17dNSZjIXwNJKUag0lTUmPY+4A2fRRIKwC3BuVGvk
ndnVZ+DSjOcfc+mEl5uFCU4qFLibINSy5r01kbTv61thhZdgL/7uHXebOf4m2yYmKiilBbf/A7sq
wV5YrR4H+d8+bhZKlUxCLPCB4ppByZggU6wsV0uXnib2t0u7IpvlcaIwDpdeXf4zhsnb8/e1MHfn
Kte8gPdjVWFAuOhlAvdM0ermAtNa9Kw+v8Hj6X9YRR4f6ttPT3IPxjOliA+iCy/jlnthIjWx3BPw
GMhLUbiBaHeApE7YhBj/djh9FOtXih3D2pZ0YYI/arzffgERadGGdSY4PjjxMJo/5HAzDhEG4Rq3
F0XekcfL84ddWKMelb1vd0pcEZ2sIp61gCOiOmTNtq4is847E07/wcobXRoLs31EwxS1WCdIiqL6
pYYtYdV/Pv/1Szn944zp28+nOel4Fr5fDnP3b/ymRnWoN6pWjfdY0/9tnWOnj/TtHllFG5CmaxTW
aZTriRvqUVvsYTh/5fPqAui1Rls06qw8EYer/jD4Hrn4t7s1qSz69VT2oqlyBnAEGIhyIyn9F1NG
h9j3JhpmUsAPrjyyw2AVJDCTXlmJtgsFXXF+9AIHbCbIuBLR9hMKnriEOTvwHRpneJZwjE2ihXfI
488xelmjGwAr+IP1uPX82RfEAwDq/fdNK4GnDBF6lJC+eb8yaLBHU4BxoaZcvQ0cmN/BtN03exxi
6NALpBdyHksVbtX7cEfNbANjpkL1v57/loWRJc6PbTyARHyOx1fvIK9NzXY3niuT10DNtdfaUB4j
6P9/a3F+ZFOyQC/7IgrFyUF5gx1oFGgt9L2oOOmFFu8KxzVFQwC2BpZNWvVPmb04P6wBT7liwn5E
DAm4v6RGhViGry0IvCtzcmHBfiyq3wZwXI2KmOf4iHAGvFL7q7VTu7XClTGyEEoeR1Dfrt5xOdyv
CQao2L8S8pb61+ffeyHffGy6vl0342HM2nlTtTnf1+MfBYgCGt6eX3vpiOdxNPjt4iMNOcCNsVnv
wq3o6slLa/M2a6AIBVvIlam7dM74aND9dhPYsYdEalElbc3WlNRIzbfsJtmGpmuieKmc4pUItfSm
ZslnmLJMwggRvm8EkXPyLpW+ynQrJZOlU8zHK/z2FEoG5g+GEK5equyRbeADj44IvLNNuYWgZoea
PwBQ6IcCIVD37fpeWtFtVTC0sO7OhcCcDB6jkPmoBMMxXkOuK9zTnewEaDGfTlMULbBGAygkgN3f
pZVN2lK2OdcDg9vnI+hjSMfbFiL/ymqd8BbsgG/WQS8wWUAwPgdH+sdxwsyC7AAf2NJLMT+BIjzK
dgTmrSqcyCVWWY15VU7DSmaxME7m+t+gKwQO6GQGrlS/eFjcE5x7N2u1vIVVkplu+m2YVOAzZDH8
7Z0oBxeFGblDWHsvvMhbdQ+Os4tjbpfXRYIm7grK9LF0QPZdGaNLM42ZYtO3m7vAJ8HoFHtTNOoZ
1aXZJ/svGHqjqUbetHt/Zee1kJnNZcIJWAsB/A+xGDLxrg4HrepxPtEoVymh25XAtPQap/9/e5JO
gI0qdANTu7tgYzbbkOCoDrEy9P2IKzeZ0KY/ZTRzVTCXcawiTSqwdAtgsTXdxDOiPfcu6FDFWRPb
ecdtJcu7xlb4AmDP1lfUATssZeUXLMVfZpZ/QowDBcb0mMCmo9mp0KaGGvQxamvB9+dVSZyLgKVC
gpsih9JcDbf7vj7I0sokWij6iXP5L3jwkSwBhuiQTaW6j68E6LmNtihYXgx6dFxLvpQfv5I4l/qO
ZIwVnkPgrStjkgypIyo6wak8J6/PB9sUX35IduZqX9F14Qkv4QZoXUJ39nju9/8mUxbnot6i5IQg
ACnTabm/Iv3bSOif7VcGz8+j94Hl/T5FxCxr4a+Ma2exHaNS2RZffvHyb6+E/+/0a0dB9Ica12YC
OIjKh55JVI6HUEIB4nltO7sQrkRlNsl9JamLgcVdinxXJ0f4rxsB+QyFF5DzQJI5cJmdczewKSRm
VKvo7fmzLRiDiHPx7eACUZd3uO14bXWyyw6cEZwt1hJFFfp74/ldlr7ObGaXPgXGqsPO0muplSSi
AXtlx+/WytU/x2BxLq0lYJt5nIIiRjJ4Ri1GfwpJMFOp2fbYHajPH2FhXsxFskoQsqNX4h59XgH4
89H54L9TSHf9Q9eu7cAX3pM8W/TTQE4A1EAYyaWNADZCTE6Su/YESxeflZmbMYpdNscTALprVMof
gtNCX1xb6qfJ8EPcmAtg06IF2GcK3uhQtXIHXY07/tBqaEeduhVReXn+GRbi31z1SsB2B6MUt2nN
5kOAVnySpTPO2lnaQmIrzlWvbii1Ajtti7hB9U/eddDiY2RTXXpLPtpX7k0q0SPja96e1WIQldCV
qXuxunoutTTKZkEgYPMYllq4fRR2GgvaY7sf0cZQyJc8XNlY/pw8i5Nn9vdIGcNGuPOD6Qmxcy8O
WGU1MF/rlW3HwmGkKM+mejWC4/XY+cmR6oO8eU9N+QrjXhB31UYf7VqTbnAxQXfgWg1/cX8+jZVv
6VEz+mOWucjMuU6H/zHwLnBJUWNG5UK1x9kRtylDncIrz4pOZAprw+b5YFyIO9JsYRhQE/Yziumq
HH20SFXOmjZtoZwvSrNxEHWwcAwF5K6pw32gfIqneq0/eTMBUstpT8U+eEGZxwis7JQ5XLmJAy22
xXfOGVZGyUKqNJc7hpVQlSGFWogB2dHjtLFZUyssbKTEudPpUI2FX4oopLc6Wh9CYMUrzf3DnCRw
P+wRdOtPmNdVr53d2XStOLiUoM0lkOBaMe4w1XDqt+ReQFEOf+9PqgPJtq0NZheZq51t00D/IRDO
JY8tkDMjqLLIYi8EzgOqZIEUZKb7AuNxZc+xEMnnysVGHlp2BBnZoWDNbBJ0+KpMJEgq2ybFSpxd
SMbFuVhRLtDjFrIYgd4HvF6I0Wrw6/S0F3bthH+piDnXJhZNMvgNWJEOmHwXYB/CW/dXuPfnAp7F
qGkXU9MPexpssLt1IPAGPd2v2dYvvcDZ1jASwjJxJ8lHoxzi8B2kNyU8/VNMmIsSQRAN41FoGCdm
fXVk0ACSw2EepK50re91IYDPBYlSCEgU4KI46iuOvaAx/Q0OxapPUq10DzQ8P3+OhZVoLk4kYM4E
jYzY1lKqJsOtkQSNxNcAnV9gxj6/x0KQobO1Ih1jpk8nQTojK4ABjmqRr3U9LPz8uRhRSGDKxbgF
j2w6J7+oPIAaBNq66aVlfa1iklh5oqyZry8kJXNlYuayUi8rcBVuR5CfXdls248O1W5lC8AzOuf+
iL5oPH9lCyJ+cS5K7CpYiI9BOzpueelgxYTGi7z5IDhWg4+C4iTu1q308sGRtDknYFLTF7yVxX1h
vZsLFt1aSpRmaGH9iVxSE4VOUgHOzUE2jFyjSLiVobe0QsxliwHDB0UPDq5Ddq7N/U1vOPm0JW0w
40O5Yc/ZLY3Ua/iy8kaXvt4sGAQKvNvSFs7bjQbqEgz8OiOHqNSbDF5go+R/oGQE89ZS69SVcb90
ajGXN4IWKbMuy8M5NhxtoGqPnoguS8QkFfbUhtgmO9R7ILfjyvs41J+UiP8kZhbnKkdZisBS47vR
kXi+PYj4ombvdu5KPrS0hxVnuSUJpCKqRdhlMtgCsDq5sJsU1ibtvdj6EM+QldLe0jicxY0hlQlO
QyEArHlf9ehtqEMwB05kXFubFqLHXPMYtoRIvQiD06T5GLNtFlKtFY8NcpUYXUfPx93CQ8x1jlFY
SJGHrkiQO3Zt/5WlRzbY5+7X86svrd9zVaPoUkAW+5BxBjaHZLY6R6CLxWJhAFqouXVoKEFzdkn/
lQzd9fk9l55o+v+3PFwugVJgJSzoGc+brqxoMvpWe79W45pdGb8La99c6jjmdd5HgKQ78CG6xKa3
pZvqtHbktvT7Z4EgHFLwZCZ9blN/hh4IvekmUqyWfD5/PQsdlaIw3y5QXsniapodZ2qH77KFQuqe
3bJ6ZLe7+JjscUxL4EKT/BF2a3n8Q8X2Qzr6sJv69lHaPIKmI2Xg5H30naMOkuNkk6f+1u/VJqpV
xgLPgFFfgfdU5T/Y3dqdem1gUBRYgeZZfz3tE5a3e1S81vR2j2Dw0y+akrJvv8iXCVcRyeOdbMwJ
2t0SuhMCoITLQokuGYDjRtG7ehMVvIZ6GHJc+Ognig5EoDNmAGkq4i/ChLwe+wMsPmsZVgQhTsFb
Gkl6mBUvLD/VN2pAcNhStAOgCFWFydAiQivIxUPu6qbtWZTaGj6hAWzCIn8XtdGbkoSbgAL77A1W
33gT+exvEkvBhC8t1KJqI10MukD1khKdoIDaEjqIKt96oTbmyp6HpQQpgNrOR/oXGGxJK1JOWokV
rLD01uaK1UoWPLmuOYQLMBS0ER2QW0UMW0aVxkL5nYolTVVPqGHNF7VIptGNIZcaHwJwCehSCaPu
vrlI45Cc8on4U6AAIIByFIqt3dZcP1pDkLpoO5EamhiND4ddI5N9bOBTpQeXHITIWuX5CM2JLFfh
Kd1UaXMDrV1ww6m44ToWdWImlYeKiYQ9CXioMPwlaX9qipDr9YgDskiVSM9xMIIRwu7ixgPZKLjU
O5xVWVVgfOWtjUbGAgOUs4D7AqgRSJvyS4y9ApwUjvlE+Q26kRwDAIAbyF70FLdPTTJ2OWOUMRjA
fgRyLpgR6HEKEbD7IVIkK/Cr5hXaFoEzwjbzNzV+C9FyPm2+WC4k4HGPXgASHurRrzyb1deuiPxL
TzIe+NbK0/Jk9Pdi2LN6I7Af/kgbnJKFIxDr/uDSDYUxLK+Gft9fsGSwv4U0BIY2kUPMrsyPxquk
yJm0yzOvuQwAHjSq2LnNQSAxqkbo4s5OLWSIEI0pAtYWPu0h6Ejhga41IesZZCg6jfJ9o4cUB7lt
ETBmRl1a4mskHPprkN+aAtA7WpsQgvTWk22lAtKXygD95UrRq0EKM1++GVyjz4A36gKBGhUAkGca
dRx8V5I0T0wPOGmQAgmonKqkEA/qjZKJP5qWIMdLS0V1CVDqfpViV5ZmQHEJSjXsCtA7zEweGF9r
uAQ3xOYk+iMzKbvjsbZZLJDPRoHWCrVvQGxmii58d5tIONVyk4MwnYwacSXxq4Gm5JymI6cJU6Eh
TBLhwOct/8o3Mc9oSe03RynAm/CCgtGHmme2WYcOqZTGlSnEbG6GbhkD4NS6l6Qpe03pAHXFjwm1
IMbsVXppMCnbtPCvkLICcE8vMHMCXVg1ouzQuKB+p2A1ouYXuoXO+MW45WsJ5mpMAQ1lPHAHZqzb
I0Bm3ZkLquZUAKmttWxQaXAqQSIiRvSodE0BjWXBxJdertJ77IrCdoDTO8ZIRoyR94AXluG+WHp9
8ymBLXccSATfB5ZF61ySSMqrx4gRWKtFsSsxqk9sKmeHOAAWLYskcZ8GFdEiT4rMLAKtUvXyCPpO
BEMNxGCqSULlHnoQ2HdC15ZqXAj1rsAH0aDsaq2iEaFs4AnMfAuMXsOThAytO3UhaJw7oJDqBr86
mXkNkmy8x2HERFoN8DdCplAGcJ5Cs+Q+RKeBJTc8UGlj16hlV0WxKnEct3F5mZgB39WnOurTXFP8
sapNpUTvDotKXJl5t6jhJURpdFVzYFf4g16McLrM6IfXxq1WSBOgfrg2Yr0pKwYulZHmFtDNRq7G
9+xgpsDKgb4NUq0kheOVDd1GrxplMBgGrOeETWGy52+KptZCsS+1IU9/jRjVBgIz7JlrbyOUog8v
4/ovDjl5jalRYqqSvU/5zGwY1tPSgpk4t2L7Jcddj10Vh6lahoqK76ElQdbkapbWiC81sWiXlGoZ
9X9TMSvBihpzoxzEoyTFZ4bKYEBzgx76VIfDuw4MrJ2kFbDxg8ZX9TEYZfDv6AjXSuDtbKGExISO
mhCFx9jPHK/uncBv7xILrockdG9BA5gMQJ6bqIOiKvAE9BN0BYwCyvytJMMDbQtSXg/z5LxUs5g7
QBVZ3dtWmiwuvHpTuS7/Gslkz+UDfGl5ajQwPx4HVNtCyAmarDX9TDKipFe7vtdkxNDID/d45F0Z
86Ad8Z0axN7BZZj3rGewUwEEGRzsW0TgzBNChxhRdpcV6Y54ld0WmMVyep+W45h6JpDMveF3TGol
jIvaXgC8fSO5RomZqAF8aBYoLGVla5V8jXEuC/QU9t1oYIXb4b3wVhyWZkByg4sVm7TxBsgeA+oP
Q26CU1j6doYRE1SpMVDRFj1YPY7eoUy7wxDABtNjdKYPeMPzm01YokkUZpZqGbCdDjbpPue7HnbP
PlWzGqDgVqoY1a3CCDYlbnHIexfNwNhwa9gibWMZyhKFPXKAq6kEbGXEYrRLUw0Cm01SwQIyL6EB
q7ZuLquwy7Wqonyg+Uy5VQ6DAvRvKLlmIiMKdFBrb7CEOjDljyy+SU6gpZ8KwBpGNeOjXB168Y4e
ElErmur3MBbpIWo7dO80NIfrQQCUg9IK5IaiEiZpk21APnWYBthXLCI+jrbR6RPEcak2DTvsxKiG
OIUjSGfl4ZpWWan6Xa1AoSoK+nRu9qb02BTkQGmqfBaGFpjVWxL4RisPhdV3QqIzLLdLSbSBk+Kg
g2Ud4zXxUEmh+g1aU1zovkJ20iAhnxsr3pIKemZr7iIprp4nKZwGxNEupMw3m6mVxG2bN6kY3hkG
+VTQlo2WdsE+geNk1sYGSIvBC88kkg3nChg/l9WoCnkXwT2uPQdedB1JGpkSvomk8qywGSmaAVFK
qkwmwpSVQJPXunzAIQ14BHtXjOGyWVb1BxdTxfRTuC4GuRFzHjyrOZfTCBthtQuT6oVKWf9SjKMV
u73pESZ+JwJpLBHVI80vGFYD3gA2FxOhvm2RBPBZWZwiFgd0Hid+Avb8VfLUktoWWPv01RWkfUC8
TTmMeIgWBhaiEvoA/oLYiGFnJHllFq5L7CBNt0hHWSuS2f7g1uzV7/wDn1KocbKw2OaC6xoVBMCa
TErMGAkAQSS9XFkbccWxdkga6Y/Iod2r4fhqg8Vs26aySnFvNklOYx+2apInOPhISpMC+Ku6tY9Y
PRiCT++Zyx9l2ieaAt1KJOf3gVKtz4VPPhE/vQ5i5twfUq1h3U4rOxQxPdkNVSr559Afb0IamwMX
GgCqVFuxrtCx4yltrKJ1VpUDRGCMwSj1iOWLFbwseKYzeq7qjZJ2ni7ybGJkXcLr6QB6dMhK6H55
hbzvsx3HPdN2h7Jt9DRKzFgpcPQRNZ8MENLx4B6Im+9GELhZPKxSsUYV9heXRckEGeBVJEqg+QMW
hRF5CVMi1ot/h4wv9h4VdNd3B0Dp+RpFZWiO+mALmz+yZVwl3iKfFbY8dLppOBRm1SSM7mVKsUca
4uk1W/4Re0iJG04PQ9HMQo8zCCNehpwYWVUPqlSm+TWTK/HEh5me02hPEmVH+3HrC8hWZXSvyjDE
TauXJmigKkw7rcU+XRVqrthFdQXUaYcDa6/NdzgcP/EjuQmjb7lMpw1NbowlNdyhNeShMpWwCFSO
dnvYcguAeqLRoQLmsxRvAqnDrV/SmxBzDt5XjGDUWFGq6H4f6omUGAGvmGMBL+2hM+r/4ezLmhvH
sTX/yo16Z1+QALeJ2/3ARZsl2fJuvzC8JReQBBcQBPnr51NGz0yWOmVNZERFVLlskRQIHByc8y0C
EQSpO7INHZgUBiQyR+PZd1MYSsGslfhOaPJiOcPoOsQbvYW/GIIJUX2gxveuqd1VDiPSwO0TunF7
E6z1DMytCtJRe2R71/AvD7u8v6IVP3TGuPVrKmEX6u6hdxymQmM+m0hoCdp1MACYeiQFSeBL81UZ
/dLNrQCOr5sZJqpqaCNeo8IzFePHpAXoV0X7PItSLrPJuDG1+zAQwOLSUcBJXkWw7YiqgYZ1moYA
gkV2D1MS3whnacZUwQMxzT5nuFmGjpmjNtzP+yZr3h0D18L54bogDlDUZrFg1Nt4XMLam8LUO7HA
7WjQkeUN+3J7jIlmk7ExpmKpK/ezZ+1jxdtNV9ovyi33Xg4vjZQ2gWeqWPEeCWufBWxorwvUkqYZ
8jUKJ8WyBzhz8LOQev3KHWnMc/OJgRxUdgb6pTSdF4bXTcsJcLaF0DwNc55dd1OdR8Lt6drLnHeq
LY2GKwxpHQtHYOHfsk5YyIkYi3SW3XAy72GLvTMdczdK6MCmtYMvV8s4MeGM5dvmpoEvLzW6JmhK
dmPxFMZ/RWRK7KrCem3scWdovqtocxhVDRNOEtbTe4fJUkl6yNRXRQF3AmKB0leZfwC6eKjNNzv5
MhI1B43t73xirK0WrKT6a1DedW0kj6KrPouygWsph1lVkV+njlkCSzmBNJQJxB6C2nZv3aq2nSJH
mcc90ErtiKXOO2wxuv3YGkBe29zywA5WxS077u9t9cqNo29wG7e1Gc+ELDMD59eSHGA+vDGA4a7l
8QOOGfgp2bvlJ6fyMW/Izpt0pGn+ac39Ia9wxgbaQ2qUM7vps6mBzBEyrnLnxuYuvPI0X3IcPhIf
VliTKTcjJRtQJoFYq5xVrUikkzJyZbvAo4ZapvGUswhc7QUj/Jq1dKX7dslqF3qik7/EAW9dCqR2
MEVrrmjJ7aWeYIzuImoSa9zMqgh4McMuvpeh6rqlqB/dEQ7K6e04p/Wu8LBQCUokePPXORG7jPM4
JcmCgiYKMxSoZ3loEgoI65laBElbL+sGiZDxgEx2JU2bRw29heogAGsmj/kwfZqJRq7lxMrOXyck
82Pq7i0NFiudl3b56eJftQEP95K+YHPDgSytXmkyfFaD/dLNw6Pj00eA+kJqWPc18MJR0Q0bJ0Hp
QbQHCDmNaROyJLtOi+lGyCQwnIGEpkTKlWVYEjXiR/voYH8W9EfHigcr8+5IlQWFrKOieVRoHFbq
B+ue++GhbyygZZ5G/8Yu8tiwnyf1yW0ZaNjYZ9Z918EOwgOzlKOHPh0G6H3lD7C7D1rEkqaZwinz
F9MMCK8cvrKZfqS5txvrN2isbaaCbjz1CcLw3my6yJ6ynWuVb8I3JlTs3S2f6r0G1BT0au8d9sli
kY4wWMb7GieIYrE9T60qcs00aHH+77ur3HFXJrPgacbeU/pjdlalkveCP+S19dzByyG3UdjA+V7B
KVF6OI33fmTj84TcUv9g4L/s4bozeYggvXYkFJVEvsSJACO4cakdw+0OVtgD+ggi8AU5eBrimYNT
r/U8RamSFOEIyAyodKgsjcW8F9Ntb+1GUGc6cF0x+GkGxITcwOktbKER2f8wknthHZKmjqA3EKWQ
8CnEVT+ytVB4NlD00/7ezVlY0mZdte66792gGF/KbH4zRRYkHbI0++b45ZSPjbGKJ3KHzkukSm/V
dT9c1UG0VGLJ51Y8anXt4eSXHXUecLhi5by1Z3vHR9TVYHBcKv8B4MjIK5DBJqgy0/fMGD84tmZd
J/iTTwUQYO5U0QQ6Z96DzwTdoQ5cYmKMQevXT2g+X/Fyx3Bu1KbEygAOodKRU7KNh56a25bRoPJD
TauN0cOLS5RYjTDiMflm7uqoJcUis1+E74dNp43Qnp8I+2FX9bb3xqu+6++GqQ+6TEPDUhurxJJr
y3XfFGo+CC0LPbp7ZWNal3Ng4OTWaDjMSeibsRezxJOOMIt2n/P8Q7AkJtS+F6CRt7KJJ3hrwTNs
03fJU6Xy+7SAVJI2tolhPpsSB83uUVdvws13FsTbs8mJJH1IGkykJMXsyZB05+LOcvwrOpKgL+U2
ba3HKZ9e4Z/rN+0CbOFYso3RiucisYYFxSE9lQkqiDbmnE2TsBrMZZWCYZMclGRILyAOEaAo9ojC
Iix8mB1OqfzEC96LonTD2rCN0DKduFYS0yBz1HaGSfsG5d4skFoF3dRFA5kguTFsZPZlDXhjdpo9
1pgwCeRVUb2RkI2mau1g8RTDHGVeH87IE0p4tjuo16gKQ+0OQVuiHZ6UcBgw92N1dDLKYzaWKH5C
8WaC/0o9B6XaHyeRZ7SRBSslaxaR1ngsIII958axILCPnFdlU2xXHoiWHkXNol44XhKOYjwYRgNU
3jaj+6IW8ZSgfjZUSFqGQNjIySlZcu6u6vQNrsRLV/NY2Ddu1aCuQEJifmla7Bw/X7Z1s/KV9yBh
XDzmOja6KmIQTLKhdppaOyPB++9kyNRH4fg3sgRc2X7DGRZVgnpnGx3y2qxGCxZ5ez4Cj9jCuNBo
Q7tyUAqrwLp1EeQQ6Poc5vQpaZdYJDthbTL+eSzjAB41ou6wcj0T7LF14/aRZ5WhWd302XWCld17
a8AdoYQIuBtM4znBzjRiguTFh66nBy+FWLXr/yBdc6cJ4OFqCFCc2mive+Mw4PIxqnkqIdqBw67s
yAMORlWExiBcxWh15cJCB+eIfIhoSZ9nFOi1uG7x2ocR8kpYygoFd/w41hlq+9YqF92jrCRefvZp
1DkWNhxsi/bRGK6HGpLsXWJDV7PYw3l3p2EYHgKJuMj9EgyDT9PG6dRsHxtixrI0nCBNjVga0yZl
GqYNFGk7F92VkfB+pZrPvJg2MGiJOa33QN6FeZIfKsZhLYIGXVLTO6gcvWRlv/WIj2ILtyMHxuS9
B0Mn21E7izvbph7Tdd2Bxw/TTW/FTPJis7mNuaifvCo1AqFuncxbM5vH7UCQ+0KFTK/U0bNT4KQT
iD4LC3Iw3eGNDOQjEeKlRe4eeHZ9r8eR3VrEB6TtRrUbhVouZLSXLl9ro4yTo4Y7+gDtymp06Dr3
sOpcewDCGkm9TCUETtKaBNPoLDCnH0yIVmuU7yAFHrjcJAvu99ZzWtk+CgoDM6wFn2fbXisLB9LQ
h58kpAny3PtRNYMjt8iK1XXbu+PNlCsUpN3MLp883mZvOTNQSMlrSQOrx2Ej4Uaz8GZpvfga+vKp
YTy5NKMPNZmIDDw3TwRIdQSBpq+tS0CJY1dNlFMq6vXnP/8yLJO54GzZ7KQXjW86o6I6oocbkPB9
ftLw1Th28g9jgJB5oZN/7Fn97iannWgBizEf1o1b3d23ake6Q+5dQkEcH/Q31z4V4WhZRqaSWuYV
yiRQDCbU6naTlaEvktsiuzFHgQLhANzJiDIlvBcQw1j75c3QygxbE1bL4fd9yzPf8VSto0WcQjPX
RJE731bZwUKc6a3kQmfrDPjiVHyjk9SZHde1UUccE1Sw3XY9Qgr4mcjERGqCTgNab6Z9i0MPZDhk
WXz+2Zc66fUOfVqUAPsCMImCF/T9WxrMxeyHlSD1hblx7qudtHtrgsKYWxrQBiAqWbQUG5QaPLrt
O5LmcGBSep+7pRMmNiKJUvklisiZNvZPH5Rf+qu680qLz820HebKGQLNiynGFG3ukiw3rgfaXUJy
HsfqdxP0ZIUROXNiOz3dpna6qeV8D9DV4/ev59zYnayruq7HyR1cciXTxrlzO95f4+hUmFGaOfyg
ej99yFsfUdifJpAopbxE5zqjdm+fClkQY4aZST3RK4m1FshG3DUO0FSip59+p9bDUeUMM1X09UZ0
cLMcKhgO8fQzr8pFldY43fkVgHgjOnnz49iSD5qRalX4/QXBhjM6FPap6sWYwa89zVp6LBEZKKXP
PlFx36UuSnP+hH4k2qsu6oUZ8fA/HGR5JQ63wCGSTm4dysgDaHHjYXRLABMFRjFAAKXrweDyDe26
xAs0tu48dFxDvrB8mvixwutiCJRTxPXg9ZfW/pmJeqqoMaD7WpDaqHfO4Awrx6n0sshHJIv5xOLG
I/oCaORMADuVz0hGcPRc7osdn6kKxt66Qhfo0yDD0/eT9Qxa6Cej7pcF50sUlDtrcreJL5dDy/cz
b75KXS5nf17Ndn1hQzh3m5OQ1Y5d3UOz2gV/g8UWjp2BPyN7oaSPeSrvaFdeMpQ8Rwo6ldYw5okT
Z5znbWvqkI0sZNNDxTHZfRct0ReC4uiQLE3ErbKCvJW+sOrPvagT1Dslk83KEkg8FzWKmbzRCR5v
88f3b+ncxU+iVTNRapUoWIAl0O9VCwM1ZqF84l3YyH5uh7+Jhj8Dyi+zwHUrDxvyAN/yThjrmXc2
IOa51u9t6zEUEtLpFRURK9YOms3EzYsXoHLS2AFABQUbVNqYabWLVmZm0HhoHyLFgVpyOduRVrMX
SavTLyDrjgukAPZ1BWRBlHBA5xsmSOTIoV3P9phuSi8jV1TUeoEa4LxL29p7YVbrAFcP+aGnnDpp
lM++uy2NnP2AuTVqBvNkk1u3LcSP74f6zEz9CYD6ZSiQcHYzszIAnToX4IUNRE4jDtVAkTwY3LqQ
lpwDUZ4KfuSd7UBdFHexK4mWhPbyaYkTq1yO2u13TpPxfTJl6RZEsAmla3Q1QRKpwwIWtH8WWE5F
QCi2CSW1o7eT26MNOF3xvlo1lbpw+TPx8Sc89pdhNByAYIhOp63R7tAmtPTC85eopX//ks4hBE81
Gmgnstmaid46EwpNQ4G6PnVgnUjsK3TCtorSfZK3AMYkcEpjOHJ+f99zk+MkjKHzyWpta71Vo3vE
/fivgBUvQUy7tudmQbl4+v4+Z9b7T4zqL6PXq4QJTZWGeBiIrNwIJm+XAgn1Z1c/CVV1NenUTywk
d/SQ9NfpsOmKC4HqDMbx53z/5cE9t7ObrsWlU3PD61jAbMyAWvYVWt7OfOHxj4P9m2D1c078cg+t
XG8G4xsvgb8iD+A4Cv/RuJxKM3Q9hMZxJtPbrL+XPSzZPub06/tLn3nmUwEGUmmNuIZn1gJ8NX4n
p/vvL3xmwE+lFhw26LQw8My+DCsCYfwYZZH61mMhkqfvb3FmKZ+qLAygO1Uo0WGtQcecLiYzcpKg
1heufmaqn8osZFWSzgowoS2zQEhFu0mNQ+BNF6L5uasf38cvc0Xyrmq0XYkd6afkvcb+snMrmV7b
Y8X+LCYQ+vdbZKj7TjOrxU4mGWiC0mRLJsdqmRr+CylQyGzc7tJx9lzcIydL1xkGUXYjMIxo6/M9
eZiBvUNb/6AfaHDJuOLcmJ0mG6iSNIAGFbu5TVOBDlmSR60Jznihm/wSgvzsNzk5JSUWM8silcXO
LlVA+0OZP7r6ykCLmPfPqTdHLeUhFRdQ979ff+xUPaGtjJKxrkIBM/f4g5KZ2iYuy9bfr5Dfjxg7
VVAoawDRyrrDW0n25XAjKWpbl7jJx/H4z2jHTkUTJs+Uairx5IUIui5C67XHSZ8F0gkGY5MMQPVf
WIm/P7eyU/WE0bWlARYewFOPNiCFRWBPEQoZKRC7wOfVf3iX4xj+siJ5Ljn4ecc3Ad+zJCiwjaI6
2KMcjaT2orbWue9ysu5tQGjzdMZdVBnWgGd96j6E4PaQ4IAYqq8/e+0nK79pSdZUVomvko2hRZeV
qyN0tr6/+O+jLjuVVBjMbFZOW1a7oYN46LzpUEoGRqS3LlHxzt3gZJm75pR1Fa8qBEQU6PTO6sZA
s42vLuxM55bcyQJnEohVaEXhC8jHDBiEUV9Yy2eSZ3YqmVA7Y2IDzlztpgPIiRU8Cb+qZmGNAfAi
eRkC/NCJC8H999srO1VOqIuxp9aIWzHkXyhYxpBD5jekRWM5+qP3fCqbAImEZqgN3EEUmbmuyjwe
eA45OACGceISF1bdmQjlHSfBL6tuLhVkDEej2KVoNxn+YaSfYrj7/hucWWv/oZ5gdGMxZy3fFUBu
A26HQ18acCugOmoBabvEazr3FU6XdAb8++jO8PGyHtN26+ZrxS4cJ84sBe9kIWdmzTonH3BpnWFD
NTvQug0wIsq9XVuP34/SmboE8062bmhIwkKlyKFKJLsJaBNA025NowazIc3yUIqqCmcUwVa9L4p4
wC4fD4mcl1x6xspM1Xjhu55Zlt7Jsp+L1gCuuil3cmyDufrhThdOfGeX5cmC77Op9NqyKnfNALRS
gH4mepO+GwwfyXMvAj2H6iIP5/eb4qkvmN0rQLbqttzNlgwH981wrqR3IbycWfKn+pRDyTqjqX2+
Q7azFPptoDeJ8aP33mbtRBnKp9/PhzPT+VSIcoB485w5uI03Q/scjcy2eMvGS+v9zIw+lZacUthJ
mXZe7rpaBLZx37MSB3AAdOdL28cZVQJ2qiypGpFnEBUqd4MNb4X+rYHAW08D+krD9MVbhUkMNeHv
x+rMnD3VkyRlzlEGLspd6X/weW8l93923ZN1n6A52to6K3etyT4arAlIVyy+v/TvKwXsVAQDoIM6
dX+Ozg8Wz6vi0Vlkh+8vfe7dnqxgWgyGIUqAxYsxRdbvo3sGDrofZLqSwawv+S+d+wYnyzmD1orf
gSu9mz/Uvfne/Eie/fHCCz2zZZwqWkBj5d+jQzA6xt7Z2j+anR9dOsGcWcKnMhb+0Nu1l2Jq+sAF
3ENJBfh40AMFiprdheV7Zkqeylig964gZoYpKQHdD+D3+1Re9FY69/jHF//LZl23swGHW4w8AJS9
uIKs/41fXzVv8oIEx7lnP4akX65vC1PUWVGDbWBbgSwOI7n7fmaee63HG/5yYUOMeswnXJgDr/LY
3Ru35BpQX4j9XUiKz93gZMECojFiq8YNENVmbz3sHVjOdmQ9v13yMzi3TZ8qVFQmGqtooiEW/OBz
CLJNfoUJRG8tFkOopttkX8Pq+9E6wzhnpzIVid/DPr0X5Q6vQewpZJDtqBLh0ATdj+meJVEBe/Gn
9MLYnb3dyYLmrWF69Pja0zf9UX/wH+xHfzBuczuU5tL7kDvz5c++2KmABTZJC47wSNUygyeBZVfp
ymn99qXvaz+2p9Zc1BUaCY4E5bNkpYxV3Q1XOWh4G2CiBfyq5kvS92fW0qm8BXN6IWlj8l0LYD8g
9s/pgw1YP6DYlzbCM6vpVNQCkl7SnNLjHfo+yDwWANJ/YRyPb+Y3Z3/7JBD0ZHRY72B/qj+MMgTc
DP7o5ZP14R6SZ5zJv7/LmUTkVLDCZIatkuNORTLwnFIl4FaVpGTjlEb/h7c4iQt+K1xCMtzC9a95
su05wIPdJT/wc89/EhOqrKfHUg6eP4XUhf9auTHsXy48+Zm99lRzQhC3ArRC8d2cbxOuIiW6sIaZ
1HhJHP/c7DnZzC1QP5mskDRPxxNTvTfaPywc2SfLvfPRLy9oif07iwBzhthwCe6vjt1ugS74mAXA
E38/g87U8tip5ER5JPY1HF8C8E8xxwCPwsc+e6fmMm8CnwXgGF+403FYfrMiToUndJvbhoee+A7v
QN+rmwq2LWngXMvX/lq99u/f3+ZM6nOqP1ERiLKjt4k94JBYy3xpdZF+q+6+v/iZiHRqq6XzxE/y
BF9BlwsUjAHyToflmAT5R3MpvTozqU6VJlg96imp8fyGBOjzSV6ytjuz1E59s0Bh4MbMB701+StB
QtXKVTo+fj8s5659uozrRDCwOdGPHLYGTuDcAODu+ee1//tD/6/0C2pxP5Fz/b/+Bz9/gPDc5Wkm
T378172o8M//HD/zf//m75/41y7/6EQvfsjTv/rbh3Dhf984epNvf/shrmUuAcP/6qbbr34o5c8b
4BGPf/n/+8v/+vp5lfup+frnXx9iqFEWuP1KoZDw179/dcQIWkel4f/+9fr//uX+rcLnbofqrc7f
/uMTX2+9xIf9f7gE6Yxv2iYhxD8eQsevn78h/wCO2kdtzfapTexjwagWkCb/51/Mw69sG8A21wcy
kRxbu70Yfv6K/sOxXMvzPGQS+CDOhP/nyf72cv7fy/qvGvxQATRl/8+/TOCB/j4bXItZjNnEdZhj
Q06CnDZCs16PVqKIBRV4swdl2itW0D++ViSx19CP21bcjP0U/Eow4HIwrMcrFJd3yVHiiU6qXXrY
E+zcRtEc4M5Iz9nVMFTGyraqF6uw58VoTIDU222/6BIGrTCOzbtN56e2StzHHKeqda2f+nYAycUb
vbjiK8YAW82sR+qaWVjXNhTj04/JAoB61iWUlqxy44N5H87Cb6IeZp8OSNXo4YJQgJouMA1mGfqu
EnE5+ffW6K/nyu5inVh5ODJgI6zytnJbtjNMEcFWGTScogAlR3dAio8qlg7IWHg3V5WfhDn8HidO
gdkCR3RRcwEoucg3Ccl4UCvrbsoojcbMZfGQQqB/7leN7p2F20kdq57cprQAmT0FU9dpURx3wXpu
kztfm09lD6RyAjgeAPqeH1OuzJB2cIlIXQBnhtkIwG4eNz4ZdEQLe+lW+IOZw9LA98r3dNTy0Bhi
Vbd+EWUuTM/rfD0IMKNHB7QNbbKYgpytMqcDNXqod/Mir/0Qrjt8a+agMIw5IL1GsrEbBemK3ntq
COjYlZPHMPzxwgQqEhArA0jD4zm0FsEdG4CGLG/M3AM7ZCJl4IDVknXvZo7JU9ouuNw9uxs6RkI5
uRxZqHqRkHIWPlSy6HDgQl0B6jGtcvvKkqiUdGjkhWB6bsisAUBzp3nRt++aSzCRzHKOff+Ld1Ch
tcemjYX7ohvQC0CsgQiLPWxZ1/Zh6VXwu2nIc6t90LxrOPxODJRClfQLaXniimi6Th1AlEYw+iKr
UrGpDbomR/aspH66EDBXYCxb5XzewVPQW3pd85YyzwmmtucrKdKQ9/xtSlMI4jhNkFQii7wEsglk
+LQGILwLJmsQsXMgnKd5SyHy3Zj+DpRr1P7qZCGpBqs0t+qgbwt2lXL5MiZJv5qVdztiA0kTkECs
UrlRL8nzkLvZQuXQjTYsFwojUKkLMxml2hrAgnCnwGNjlDm2Gc1liXFqIJ/EnDacVLVJlVWhz+cH
eTKBN9OgjzFk5nJwGxGPUw0PIhRfUcMok8gEsX5uB0jA9Em1aFsdTQU8GsjkQT8haThIDNmmGC0r
ngb1bA2AyCQDs8KxfTeNtF4WBHAQcKffVE0ibmgZ+/2Yh9YA4zttOgufz8/e0JthB75z2Hf0ifQU
ccR9gDKFBbtW+QDFkzAzqjTWjXIhopHf6LF9TZpn9MFfRoI+QCqu62TiIL+BXFFClGU44k2cMjej
Qw0WXmTcl+AqhOVza9nQZevRrwPxcpW6Zb5Kq0MLwlZX08ekBJ1trvvY8DGxJ12AMOSDPVxJsoCJ
QqCEAdN7760vHLkEey8Lcjase1XSoB9LEMf8qwFwKjU385oP5sIwabKAkMJr04OfQQPt4EA1Q8bG
13VxlRdrUhQeKrG2ioC2DnUNkivp6P1oNFlYOmCt2i17Nm12Df2FmwmReVUYWi0auwXRPEXM04qF
XQudEuGaC0gnQ/hFOatpxhyjdRP0LrjXM0QRobUCVkcKuKZC/aVOskWTT02YgoQRJgoKk770vQVg
Lrcm9L1AIivh11iSx9zC2jHZkVKaty4QoNOOyPatYblejeZ0X8EYOBqlmIMsm1g0mvmVXSTFYepo
MAAeGnFwDCNjGKJmTPIFWLHVYvRk1KQZSIJQ1AkVA6rYP9p+uOAyA+daOy7bQMAASiY5/BETQG3s
0uarqrqfZ0Vv6qF8LilKwgNogKaXfTpdA3SYD1JLcuwL+aWDWWuasQVaQpx40DRVVQPcG3TK+sa0
9hCOirp+kpE3Vn7MIBF4EBPloNpNQNBVPcK8WQlo/KzxfKDupFAfy6YMJDF6JJtVGMDCr1CPdlMQ
wF1yl+XuU5E0ZNs3KdnCQu9AXNtc+ZaGyGXbv9udcPbcg9BLA8GCeYbSU5o44F9RECHa2XyGYAVb
upl4Ssy0g3HwfVrKYmXPc+RJAv/rgbWhgp4KNMkpNEGOnDymhh5Q18kEA8nvd9yYMO/qBpqnZj3c
gKKlGTZg0qUPgPhW921tuDE4R0sg8K1AF12zANgY7LvKYmtULbeywtZDU+5tp2q+Jx4FJ34GD7GD
XyrxmbunbffE6ZTuZluPWJfznWtnauWzscH+9UTqAphBM4uoq+Fw6eV00ZUHs0PNoQQmY8UmnUe5
U7zY8DUN2qQ3bqw0nA2P7kD6YItsZi9jnr4SMcFiLc/8JdiETkXjfub9A/U6+M/ofA/tmagk+9ap
mzdG78VUjvAVtUxw6BDtoTIDzYF2rkI6dtmqmBcWQJNgJ6vqgc0VLIpEoSgHj4MPJVvXJS832vlI
Mp1nqBu2qwkglYXRabkeO+IGSVNktxLrfGV08LKQw7SWMxj7ndvCgNDKRCgsR7+6DqR/dBpDvkW9
pS60VO322FsCxhvCEu249HsPaIEuG55FZx9G7gGERRgIxcLfqzotnqCGNHnJENd5Xm8ZA7kLgn6g
G+knvzTnN49vunRun/tpCPJhTlZNZggQ8mh2g773rnHa+lo3Eraw0i5XP3/sK1CJS8M1ULUEg1d2
rdhZCDc4NRdZNKJXHjgJbWLPQdDyVepfjeOULrHrv/gyUduMaJDsj//FIHlGbIrXRzozQSMMY+UB
MrKs6xRVJfddm9q+45I0IaQuYm6z7j4HyBSEvYwsJJTQBC1g4OX22Cl8sHj8kuJHIyVp3LXeG3RQ
NmAlTqBGGZgaiRjZosxyhl54CAqnvWqhvoOsq3pBXpkcWmvT9zmEuZr+eu4lW+tj3mWke8WEWNlV
pwIyVPZCzih0CbDK6eCLyBc1wreBFnUJ/n9jQKyJIM1bt7O/tPxyvIKm3lMLbGIm3WXBknXKJnhS
g4nbJuJOaqhPTtaiNsoHqIsg7FMni1rLIqEFg28GLeOmQEHecu1nz/KvkxR0Rpupl9Z5NsEGtFoR
jgOI40keJjxJIohioy1rO/dDqh10nGRQI+2Pi+IaonTaaLegjsbgtG4rBblikNQouHOagXmKZNZw
QxPR3D0qtoJiWFCBwAeCYCJFYCiTBOChRi4FkwzK/BhueVQv8NqnrCZYjLb5RXpOFkU7r/zKkouK
QnjEyfnCdO9BU868IRi9dDeYGoISltqqlm8mr9wgkdsmqRs2zgwZEJjTDeOqar1l2/YrG7FdKqgR
ecmyM56HDHKKvr+oITqhubHoGzusjNYOtZ6QaModKAGQLeBQ+dAFvpmjbrAUVTiXkBmbZpAgK1H7
ywHJ8Jx9OC2aBTUPbRPafsIMJ1nCp87/6XBbZQUkVd7bClIGjooa/2acQMLNVcAUHBo1lHs8FeUj
jIE21VHIxBgiy/biY+Bk4IiBGojBkQxqgDCWhNAPczSUD+bArPBc1AwQjyIXKLhmgiVb50aDw8FR
9aAlNg9woOMl+IGQ2rAkXQnVf9j6ozBlYGseKWTtMzIN4qdBNShQKG+c6q0sQCFFPtYVmIFjGwrd
gbSLLwwFQZVCjsdSu9JBTc6E1yREs7K6etXWofJx3ki8AvkZRDhMR15L1COXvXiAi0eCxJaviHiY
wBqGTKaLxmJCLZDtB8itWdDWval6M8jBrwGRnMOtocVIjtOKgaVKOn9RNO6+hZhB2/VR4vqPji5e
eUEPRZkbMZGQvEeuCF9EKNpUlYiqliM/b9EQsf0NXqK5AL2TMOSA5KPFLTqS7aFNsR6sTyisYSE8
18Chc+kHtjWsR20iRlPoylSB0UEcsoHgjNDLHgtzmkH/SxVAC1kIBffif7N0HsuxY0kS/SKYQYst
RCK1pEhyAyP5SGit8fV9UNaLsbaZqS6SmcC9ER4ex2vJj3qSAbWROCQZkJCsOU1nYjSZiL1Pgq2C
K6NbK26WnvmYcWRLNA2C1QFt7OFk5MRya0k7bIMyEm0Bb9BizRN8GmqrOl139DVPiN4bcpZkdbkZ
DRFkZTdDiqOSqM1T/FIn0UVbeU4YpWC3aKR26dLrooUByfELn1krPyIaxTWI2k60+Z4t1bcVRBKu
evBKy0Rat2DmCRn0G3b+STFbJogXybrQqlc30kw+x2JF7KnZTejyu9AKutNE0ApmCq6e6ngw7XwI
IdFYYmcPrdpwdl700Bw8I+0vGZBjO9MPcy9/JVpzMqblmUDl4D5x2IqNvL6GBDDZ5rMHwM2JsNjK
DENHYk5G65B9Yp16ykLebgoYFgJ/Iv6gKVFDnmkzw1sT9+tPvuR6bheVDGkmpH5Xk2Ub9/HsIScv
dpH/0ezxsPEaJlMnAz5SfoKm1iFLhP+aVvf19TEzmgnki8X1xXICTERy1cImeA1jazlYevXdgcPc
4fr4i2rha5lZGcmqmrXFSYTpo+Q71HHMbwEYtlwnraDLqdDm4m1qBWVvQfwGobGNOk24gWuMtrIg
sP4q6OKWFh1fkhw19jRrWLeo8646J7w8XMEJ2lMGikBtArZo8xQogW7o4D60De7/hTfcyTMTdtmk
s3Ef96gfenrXwwYcB9S/MlBvaZzecoNjBjDVpiig/QWFTMORhV5UWQIl4lmVJBx2WTfiJSrdQFcv
0gjIKddyYZMkY+cEQA8d6pDZzaeBrlhjGb2u9xPLwhEvZZc8zbpyoG+0AkhO9k5ZQG54t1Ll3cpR
XNQQv6PiVpFkyzsZ7xXISjvmbQA02Z37+GCOPhfMwv/fqli1Jh/cSqFfQutSL2n4KKv7ZOxhf24E
5jFB/NvWX9P8L5xulnpp+us87dP5ORS7+rWcboF5lKxNi+Cr648WH+oUspPyJxs1CKLeBrllzw3Y
l9VzIhxCupWKYa8cgpnhuozHj0Tfi81F6L6y+TK0ADBRZMryJelnuuBtXzr8iVF61/LPUuci7Lem
cN7I4XNY3iMiawXXyp5C/II8Qc9f8EyR0zzM3NX3mTM7VZEb6ModNoHl/DfSAmZBsLN4n4ryJUzf
8+DRSyrEw8CGVPQVWs/EPGksK8dvafAXCD8hAcOj/D6i3Rjr6iO3D68K0I1dM/r14ikgxAGZttN3
wI8t+LzL+l2b9sJ4qxKvwmWgela318ztGD3V4j0z7qcpPAiqE6uHQtuBNrGjwrKLjCWd8W0tU6Jk
ox17HSghaK+tERW2ZmLUC87z4mnhIe8S7os7qEs7TJ6xLNqDgk4NDLUbN6K0ydRTi3el507fJsFh
IVIwfUtgV/Sjam/ECjwEY4ZB+crDzBFYDLfGv0E8NtPInGY36XephpkEuNIKvmpl3ysbrvep9gdt
32owuMLWEarYayo/lDZas5LYLFvor+xx9egvvizv+/kz7L9Iy+PyKu1RupnWOa3fZoX3GM7YaB7C
+KROX0Q2td2/WL50ubaikcCTA3h09M5pOGKKwwDEUp3oJCoTnNRXp0F5sb6HMbNlOCWjTs7Gs05e
J0Sl9WX+iKR7a0r2LCVs58CBm2+aui2ojNBFnDl709KPLDwG2XcQX3NqJORmu6q/jckrCj9QCFc+
LPKz4qEd9PMMst08rJwRYElV+y3mRx1MYHqukBeCW5DOtsSvvADkLJxUczgdkYsU4Rq22q5KdVtX
nEneC9oBYn47cnDZleyI9WEangG7N0BYO7dkiL3mMFq539M7LMZTTz8Tyl7VL8NfDZlHFP6EeWaf
+NorB9i0WXiw1H+S+i+BP0Q/C1vVT4D3LG42ADXcBuPeGP7l6Vmu+l3Ym7caXEXTPGDveMsC4CG6
cFSMwr0a/0BQ7AP21cT+0oYPWvOaINpmwhtg3EwKlUAVdhBAHb3+HJSd3F1AwSgtl8VonoGLOpX2
Jcb7iUk8bDs7m6DeWL6Z7IZ8YPcZlTLWORivAdBUra+B+ku+Orzyz+ThRZquWr/vBY+bHagDF/9b
T+6cdgjguKHUIBAPG4W/0arXaRVPrHgewxcrfxWMOz9DtM6GscuET6PSbIEyT0JCMIsfuQbk6cf5
raRkn8yrUeJ/elU6GJeU21AMrTrdFumwrat3y9rzkoUlDfzGyF/k4K0V/qLp1+oOguwKrdeOKABu
N1+D6F1Q7oV6/68N7IG6/LWgwagz46s23JrqOFnH0rhYwpsIH2D4rY2bBJS2h9a6nRTH6h3RhLBx
y1rK1OA1q09FuxfQrQ+G/prOlzTb8vPG3JNIrwy2jTLaWUg5r++r5RmmN4Iug/w8JnsU1LE4yPR/
VU6iYc4RdhTHDz3kmtsCJx1JlZKrw7qA1Wm+XEAocplp8SlzAMYgQvnRpka5PdW2YkZ2oR6l4GQ1
/Hd32nzuQW6CQlTvjSxszAk3QGZX8VdfX4FqV3x8KmkJua8xITtZ0bGAwVXBWbym9bnrwTzfRCjq
7daEPZht9fm1yNnKugrxR8eII/lJ6oYS5qYq17m6vWtoQyHnsERkgFPIX1X40Q83Dpo5v2TmeUie
eXxY5nutvrfVUSh3Y7eRekixuyR61ccjga08Fm9x/muE99l6cMbk+T6XT1J06IKbWn2V4E8GjdOe
4zW0KPJsK0F2OizLoxJCYEFIBfW/OtysBzI8u5KWUHw3+++V/BdWv/qyy3ip48IW5scKJBrcQDtj
B6l0XxJdtI1U3QclS+U+GgUoOOYUuzk5y+k3qDIEL357q3mEXq2d1fSa52/zAN2096CqBP0ln9bd
6MzLdWgr8+8YvvfhRS0eubST2dLS6X9U2Ue2NCqXxo+PMYehNCB1FEvCf8IsiT/MElzztffF0IER
WsV3JT5Kyt2SW1sRPuPhtaFoFhKU7+m9T/d5eNLrn3p6XdqXLPaL9NKCPArTVVyyR41IHuBt+ahs
q/lfSsxW8aOGL3H+DjHZDnlwOmtyQZnyjiDDl+Rzt+48bazpkiMeJtCVMF1wKSvjhufHReYFGIvg
eOBT19KjAhsmfpXo8Qvrq+/uS+vGFXDYvbHcub/4ZODhmvmDb2UZZyg/WzUClAWW8VBUcNJ+Roma
B93Omr8h99sl9zP35ly/mtMtHS8m1Th/El/BAkxneGT5bAtw2dVTHu7VeR9ku3n8zrlyeH5LvHN/
CTmki+5bAd3YdhbeNeVXCn1L2EPCqRrPIBxX2hjdn0bHKnXnLn2ZlA7I/HM5rEwm6001vLLidYR0
GLAvCs+1QE3bKuY2ACo9fw3mFm6iFtmpuemX74A6U/jJzIthnVT9wA8VGt8CrFMdtflHovHvDkvr
B4UXCZcQMCCHaCLwL31kgY+iRsUuZ2eeV8icerOZUEPmzCmlvTi8cpxm1veSvibaMVlfbsOHTtpp
p5HCJAMwWgybCRMAwJJ4smWu17R4UG8o4vc47bPaH3kgRN+EU5BG7K3lHXjgVxhRoasugBjnLf+r
DI0OLg6N6jFkBZcXNTR41VMnYZbC00BhreKAHE6NuhuVB+A6hy1mp8l0T5qBeRVMl6LGqaujlVxS
Fk745/i+DLl0jOHaquQ2sbE/7NLR5mYWzS+9ERhnPYzgSGu+kiMpnAF2GZ9AdGqDX4tkvT7/GYRX
6NGkI93yaFNIG6tEv2iBBOX3ET4o2aaoPJI/iqd6ymk63+fxa+BrCenWqi23XzJc+4rZ0CRujHrf
6V7bbsbxdWV4tT9itu26XS96eugwBEFOm+fbWG1EkWsn/tWMUwZoQNN9hoM8xUrwkpXbcnTobzPR
j8mtBigYCsVmav8Wst0mAotnm+BpO+JcI6Il8oj0UdrnkLxyFLOmOTNLbIJTb7i8sgTRqZKPMlKE
bhkCjZi2PfUbIlp/Ir1TiNxY9kGXBsvJNM/MFo122/CIi/cWJKQxRHumLr2/Cs4EL/j8u4r6ZHWM
FvVnXXgQoiLBz/QLuOlw3LXhFtBfzqJAUL+CU+in05R+NIZhR+pWHLbtAP6YtiK5JsprsoGH1MwH
cW/6SbObMw76R6V95/G73tzL8iou2yHyStEDfFlOO34RvfRn42Bo94VKQUbSflQ0heW+7DPXHEif
2rbamfEDS5nskiNWJcnHmF6T9lHKG34knZktCIdBcLPYVXpf5T1QKY7vivHV5gcpP6bwaJlLyvmu
6KB1wWFFXkjsbLRshY5+XC7T9J5nD7n/0pSfqPrE7kO7ADCq2GqEQETXRj+27TGTXflPWR6J/iaW
TKtE5JvkrxadNfNEfdHr6xTfswwg2tnsjmXDfpZdw8056pQ1ydHs7vFyGdTfhG09QGD1nlU6XXqo
0r8kecT9ydw12yDxQe24ZulYNmuDsgsMsDsG+iFVPioBpDa8lxMrKMHiN+N1Gf9atkhjlZM6gaQh
OihfU+5N1F3loYy/PJkhrkLr/SZVzmSAX91U0xutmywehmJf1WiMQPU0EG8oJdDWoreJ/xiV90WL
HZomRxWfkVPyT7iIPYwHdzr8V2KBrXNJexZL+5BxrPXeJUercWMDPPrFHNkT5Y/IpadV7UbrOeXH
dqLi2WYZuCtwUNOPwQkZC29d+VSEhbr1s1agyHpicWiKS508Q+HYLfQp6Z9inSrxOs2bAbajzkPo
TNZWYZN8VefDma9xdCJcTBp/V3iMFfqpbTZtstGX+2OALrx8gnqBXs5w14L8fDWlU8wjU+3W+guc
tGocaFXQ9ZdLr5b8OzGRdbUbzA7sNdNgPrHRu007nSjdtcfMLEQirm7AykYjJasUkV6jorj2773w
RsYmiSepW0YJq+2/OZ1Ak7zwgefjiwyuuTtUgkvgoa1CAGe/Q61+p4COOeUQk66y/CJHp1J9GUs/
NDaqCkfskO6D6YWscTsXn7ySbXaOmOSF+lnM3yw9hZ+4z7qHGf7lDHjI3LDl8WNGPE7Ga6qde8Lt
8hYHKQS2iU3EPkE/Ku9pRP4r4aPFnnF7eEDanR0BxPNHFwXOpxa/sgATyn5oOXXpCZD+zWMGqCbm
z1K4O5oUTZ6KGGKzvDw5/1Gw/e8SwJE3e61TputjwpXt9Iyb1X+BLjpJljijvF/qk8BxFF6j8sSX
pYZbkJFLBGycQevANfPb46TkuUMsuEQu7fXgwdv0yt4FsZBRE2ce5+/sfLcIosOGoX/yTqCtEuxX
6D31Zma95uS9J9jOFP4nqH/1/I16pCzvlXYS40MnPIFFdAzdT6twvU/AU+SWjRbtUufQqMLOveUj
JXj0J3IJTGXjZWNxtAZ0W/1amgQynCbzY+muS3suxFdLIcKQnU9GqmJ6BbmLHIN9dSNtRE+sf0I0
JgYbjpoj7w9QGmum0IjxSJzd9F4EJ216aNWH1nlRj3pE95Vc8/4DqreXC//aOLWBYLvGfGSQtz46
TeyOxmENj8nk69oB5RODVjbrrGeVaE45rswicGuuVe+V5EPMruboyeO3FnzHwBTZy3HXMIpWFfxB
Z/aR3I3iU67Pg/stM8bSPDrk6VkHnib4hn6ccZOVrzLCSvsxzzvzVRSOIrC/wKeEphKt1N1iviyS
V5ZfjQYi9isZzwKBFXwIrbTrsy3xGyE1RgUMhB9AysKe50qo+Xy3nb6Xh1vV/SXtn2I8RCTlAbvM
mu1kNLQbxWGJ3sv4TRr/zXwVLTew6IxARdPmq5V3FZOFiY9iK0lv5vKxIIBRRbgSDmIj/xCMnVXf
wuy94jkoZQEd3SWnSvuvgGY8iBRmFXtNeK66mKrOThmWUC2lTbMsXji/8HZIgd+lhb0ovPW8Iusk
6l+GHm0Fe6l66Rb4h4eIIsa4ZnrpxBEBNe+CtSvt76DZEKdtGi9a/IaxNtX3pXrifMuUt6i9Gfln
BT6+OGj61qzpebam+THr6Lm923B+SgRUjMh08sMUaL7Fm6htCmu7yN9zhqOSM09FvZEnh3OUIjK4
wOuxO2PLkVVwj8YsERag2wDiMdmF3axIDn1DJb8a6qc2Z1s+UghIVQV9eTcO7rjYvFSxJNiFuVU6
T4e1J5xn7YWIpKbaV8JBi3WvY3gx1GvNpcsbFEneV+kH7WTatJnb4ojqvbHch2Lm5AnvOzh4vEM2
gnusvSjNaQSNDlOGGs3lgFCETf0nJvum32ERk2vfyL4H4XceE3See5iGXBNYmhKCTYfXBK6/On9q
XCrVWQn9pgKAvEEKSmofm6EPGcIZGNQZ1Z7OoZYvuEJJfmmVDzF/FM0pS17L2YPEGpHVO/406XcX
kAUQXegfdV6FxtFgux4RCMXXpN5SlgrWtp1vRXAb820bPbP5ELIglHxZ1QCz3pfGzcWcTkF2toKX
WGPQRPLQc33vLYaOHFWrebT903U3nR2LPJTg0Oc1djRYft6gOEnoZ7LkEitESXiWk9wHXSwNPrqc
iAYZuEWxpVdZjE3Z74LyZuqvpXggBVgl965m1N5+KolBVLi6kTiWSEZwdZ5Ba08YUE2gUChuc2Ow
Q+WjyF5Fj1yFXD2o88tqlRIobaT1EAcPZ8xuY+7F8YTgxIjoUHCOpMU7D3ZL1ENFn9dZ2yF7jZaH
lX4ava3Xh1a5/L2J5kfC1aKsmmh3JYRjarasaNp5jTSP9JXanfpWz8pGyAJieFAll8/M+NaM1M6l
24odrREZh8cYeAmd7I6ns7WO0/QGU569NNkNppsagvJGLQANqyj8yvwQXtQRdninXAw+zti+RhpF
9cxR2D1k6pTGvE/LY9ksrlr/jI7oEGcDYHozWu5oUyGpAioqVF/DcOaWK5yxiiyZtsAkbGLjVkGA
2OWVr6jHWt/gSjSr14wqLKgDpyN/Igt1b7LReBkqxJ7ptvTIbYKFhWItVXzRgVXP9+5NblLfDPlf
4mDg6U6Z06MH4CIaXrL15Wa00E2Mr/VjP1MUbTrpWs2PUPRG77sWt4SaIMij7PcNNjh6f3mjgNZO
tqOi2wxEnaa49vT94rcwvg35KVtFAJ296vFFKr0q4jl1mBW7amRy4Wjc0j3VVw7Q9TOe8BtWjB2S
d8shylO+rH9OSgeCyxlXR66fpTZ1UBBd0Ti00om9fzwOVLvBu2ZdarX1zDI5lvm+/RoaFkmffFT6
gI6v7qHdYi68Z9XTUrfMxAAS8nY4cddtlP636xnFzU81OmDaEmiD+PGDSFtt6+NhVP8twqNvLqb2
Bbg0nn/DyETc+adu4BX399z6zoUvo2Hvt6HXcPjG5l3db7uDutOHzJX5RC30a7ptTwt2oyfZQoBs
Deq1g0M1PdLxNUS+tcwdNdYs3/gY6syzJKemTR+22qrlSysMHnmodrrqAU0jTz1QzHDx7WqnbBI6
kGa7TJuYQKT22Cc7vjIjvof1GbS1GD4ZAozxFrW1q/aFBJj2ENIbDM1BLTa505GL5C/bYEfFSMPO
xShym4SQVRN4fwPWBRU71fyYwu8wYFBdM78Vzip0hLh7jdYglFhw+6x3WiTpOr8OmM9qwKYkBQnC
bDM2t+NQcDrKdH14Zf3d75N95JdbtdxX/ojtxR+tm8LWEgu/WtPbqXTHRQ9y9Z+cI/+NftoeUfcq
+YwtFgVk6Vd714f6xV6C7HPfK9DS4PW6wLYZUDMzTQ5qQg++DYSjqT3JbiUK4S15UatrNL+vp8+Q
vsrlQfUBzOd+bDwzTvEpNW1zSHkCakyxL9MGNby+Va6KWuUbLncUiu0m8JYZkrtgCyJ3iPGhTxfF
8IeWslwzAfUiEQbRbiSS77+Mb8bazcWSvQLYUIrGfi8nkir+AuURBG+EYCr6Xu+xSv7N7FCVP3r8
qUigM0ZklPcs+wt0Robn34JEsyuSAwKcpZ3oKakxwgmN6iMuvgvyB5ThFxuoHTkxdmCfcQa/eemx
f5DcLBSWKJe9qif8O2LFqPhDOaLWF9TLKOK5s4k/ImvCZeIen3pPwC1xFZnPSX4nngVkIa12enSd
YvR0J2QIOtEqF8FP2P6K5MaIl1m5TbngtTwqNbc7qUZMtq6a/g35jJnhAYHDGcdjw3yzpeHF3eIi
jyLdOZYbVtv8oxRO8/zOmnEmFXZjMmWp/ppKZXS76YtnU9y16bk0l6DbmNgQFOmfjNmJYCgk4YKD
Pel2rfpSkzARlTcRm2DE2EcS5INgND4no9sh/jkRnlKEAPxBV25kF++iPV1MSuRd5FdjTmCK6izM
YwaLkr44xSWJMoepPGWrQaPFOxESDlk9zP4t3EQ+2Xy5G2/Gf9bv5Gmg+zkvkWATRgn9s8iAn3jL
6IvFdVB+RIFt+U5x4+Iq5x6naP9lcoUNSP8NQNk1+rZsZbdFIFuEb6l/dsadirehGYk8EUwPG/GR
ehcEl8wQUKM6Xb0yUEppvsIX2FXHVPdJ9mKuDZTQ5QWR9F3dPoPqJSv88gppWRaRnMqCCmMVjFMS
bdqtEPzG2imMdxjjeSIkbKf9Ac+vnRtXa933nl6GB0ftxJUlWReTlzbYMppBab8mxb2fCDq1nEz1
isZdg8WyR8UUvmUYp34wAsJ6M4VHzrGSeLzSUzir4l0lHFMMHXD9bbE7FcpOJyLHtZxQ3gidbJuE
eTOeh0zTUjZMAnQ78TG5LZGkmM292Y92ZFOgp/itfurbQ0TLpPyozffqNBNxLfVw5iUJMXQCOsvE
EyS2G77rEKfWX1xCPRlX7ZeZX8RGX7XWz3nvGo3idPS6IVeNgK8wwVuiNM2+LhZPFgkuCEG8frap
tEFpxIexlYzvTP0NxntaHSuYTeVnZYgbdTr3qhfEx9o6jSOeoPsqmIi5tetyWmt4u3L92uTPfCV+
F5um2Qw0S/l7b/zrjZ9q+BZld5BPuBydUtiDJufGdvkUUXFcwSMAAMe9a5IQ2lFpGBym5BthHf5R
o7e8v93fh+SmspGQ+pIbe5Q6C02enu4zEO+5BmOfUrpDgzUfncK2obGl6clv3Aom8l7BbddJHCRK
vEbT0HL+pEx5cWdx4FpsWfIlaACDuAqanP8jKSBoParp4Iv2MbYyNsKOwPnbO/H6DRluQMZUfKmr
zpsZp0jMuSvpUcRo66SV8ZEDCIcocmbegVg90CzwQx2LeolhnYzAo1LyG90zvhsmK2fIH60nOvi/
iWX0mDGn8c2guAiG0ZVZYIip9sTYt7qNzFWID2I85qqFnHsNETsXPzKIyuKVO5MKwhDkKH/U1IgR
3kcDH3323SceH29MUBA7W5L1gVLA4PwlyH6IUTtOIbaI4i50V5QvJw533WNm9E1xyzVp3qYZICgr
Hb09O5L0T+/eEp/Ttzs3NdwlbC22aiEYbSq26ELtuw7v/MNUW8F3LRyW7iJZbyy1UqavmS2HQKU7
rR51oKKrcM3XToT6IG6qxmcxFvGEgiT2BrHfVB2L6cozM36NFjVQvHZ04bG2yUcXxTj/RnC2k896
cDBf2GCFbQIcpHEbxJcWw7a1aH6Jsb4hLSrnXI34pRr+R0dHn2f+NFXlsncs5bUM/lRwAXGwHa1T
P69TMQ4Wsk54DlzT9KO/0fBwAKSLr+pkcyJjjuQCHVedJ/r9/wUjv+EJSna6n42P/y5Uho3F1hJ+
Kp6zcvpRKtWG/GeyrW7tQh7i/i9SP0ObUceFFh2mFD+IlMlTbl8sbFJN+CUZr1gh8ayFBNzzBZdb
sJ98QAtZDYXT0MfLwqeW7A3L4e+hAxselsWxnXEBxPc4Aox7IeaAwfMzz37RsV0BuwZzcsb6AirE
RRlu0lWkjkD9wp9o4SIJYTUl5CnyqYblH10swazOeqGMaNpO60lYGngbsuGUJ5ZdhT+GqHO/7vJt
hsE1wHTjCTUet18z3DIZ9am4tPkw0XfzNJU8uBRdg5G7uf05/zerw1mTMqtloXu3oJQJrDwLKm8i
u0Ddt8EYnMA3zzJJxkAmxZg1GczcNpMborRWzN7fpK66xKlll5bsTOXXWL3jbrGV6CxQohhcg5rb
k0nirfkw4zbimtErVFO2bDCnu4JB+4sauSxUcc9evhGZUZf/ZNZX+ulTF18a1pRQ9A1Xb85UbUFx
j5mTDpgCVvFNVxgG0NmJxVcobLsW53F81KdNl/8N0seaI5GHgYPRDNH6r+URINjB6evPkBYGOUsW
nyp/nrYccLBiTyQmgg5mRLRTbIIlNIQ7NJlseNf+zfW7PMR2m+9Gp5rPY/XGEqtdtSYznH+sKDWW
r0VM9k8j7hO+67oH6Ys7xFXzj8o8x77qGsbLtDV3gfoQiqcc75eOlMO4tU3iAkoNi9R94lymFSrZ
gUGGd2Le+/5WTpdVEZZj7KrcOVr4JpOAI0Q/Q/5lMICYwsoVstzOyhc+KU7kVXGbPwxjH88nWXtZ
gm+lumTzY/1XW8KnicJQYAeazJSHEJNsdLeqxJ1p6qQdlio70+90CepE9+rKygF3pC49VcbrjEjT
8G+KP76Z1Oo7aYM1j2Yjl/dcALsOC4iGQpT1ROVuJ6Kb5E2jBJ7CEYXDoOw+mwCBjtFRGT3i0Vtk
Qvwca9U7ZsbBU7opULAENWYT69Uo3ugF7Jz8OhYxtqmfp4TdZcylKIl3guDUrKRgaca26ov7YgfV
EPfl+qdExiZnyFFEXz2uxs+WCfUidsTn/OtxiBnR50InPpOdVQfvy5PhYZu+S3y/LBph0M4iGpwD
FBNm8hsWBJaOnJusvJRd6zTteZi+Z9rp2V/7I4Xf1OMyjE4s4WIDZRJVMLNktDDPHhJRLh/4bw0T
uXsIQzRCWUUeOPdCqF/Xq1sbzp/Y41Qm5On4nTZvYXltxQvNt5r+iwRKjuQtWu70+lL0MTWPDMvS
Kl/0+Z2ZpMC2EWtABMy2TOGsTYbXfmt4I9O6PT0cs2wh2qRc4i1HAndrPZAXO/5ozeCuvwsCK/41
Cdmyv6x1fb2qtuSXMAsITyVm3goLrtreQ/nWMtKUOJmHVyZszXJk2Q8HrLD9Rq7UqAh4E0e1R31v
aCULRFRUWRHPmWcuRK9hePWFloAnTvSbuiYREYZadF+mO0Cms/kdfd5ECfE50l6ZxYvmYa4oNPNz
I7zUs+jwvAXTnqTXRQFpcgmoFdunKF5F4VLQ/BXq3sj2vYuD2boMTs8o/Sb322BRnLLedUg8THPt
pPFb/krmH6vW5C3uGo2es23EdtOEe1z+k/NHI26Cj1q444wy+Jyn+Z52Ocfli2JsdOzLjByQO2Lz
UNdnXdypjJ1KtXCx3MsGR4ZIHbI8hvmxno9q7q+9XWTZlsvKTnyokquhgp/2jbL3WAVd86qEelfn
vpyS2H2iEKqre5ry6OK24L2TYJVp74Z+iTVQ/ZOdwngO4jfF/OhjQr+RJK+h6WUuY8TQYUC01lD4
zqb0M8Wl4k6bOt5l64v1lOJz6Jpevbg9m2VOvBmUjWUCwv0Won+dDE6W9uaaJJ8Ci3J5F6MomNiI
AjRf3Awh0l79EWHg4YgIddv8LJmaI2G4mrUp/Z6AXDztxcXQDlJxQONeZxisS6xPGV4sNA8vq3hL
diVKSXUQsiOptEa+SZkgp80/ukCe+MTicY9/2BKLok1vXSQNExyBmJQm5d3U/MaOySlE/hAps11W
Zy113xXb2Yo2o0q45bYxX6LkJZmO3XQv9W2uH1GOmDNN2M2wulg7lnHie7FsdPlGzi+FeYlznSSa
dJuqdOzJsWu3/eJMm9njd8Fv33p823ye5m6ydsJ3hZQ97bvhjSoex42tSc5aCJNxjz0F89qcoQFT
wANX183cSWlX1wOXeaywYSrNWglfwcRKmrk+9UQmYZAnUjZhBdQJm0OrHUACKRpbU1/slbGIu+9z
3HQCsoY52maDP3EzSajbyx/Jb8z+Y+ve8Ho1nU6Hgz2ieozxmV8x2QzbZPptb5KkUaST3RSe0vIv
sVY/Rzp5sryZjRkJkZe53pPMVtGNMWLCZ/VYiF9HEzWQ9KX8RMXAqqEfFwQ7YbZdB1wj7aXHLCY5
SsJnUH/P+sdc6bQ6vWcEIHtaxDZMNG8pFV8VtaxlMAoGtNctqEMsYdqidJj/R9J57TaOLGH4iQgw
h1tRVJasYFm2bwg5MefMp9+vZ4FzsdidM5ZFdlfVn4rXdzLGjV7pLOj4sWSsTQcuV6w3HNx+Y257
Y13RnyzM9eSV480h2NfOT2a0nWBflQ82jCJlv2lMHjNdYgfAKr2EqkYZXIXZAdOYpt4ThqH5qvU/
MTeMUe7EyGem+xEgYkCDqUVI20kAihsgZp4/Irsw+aw1UDfnSAA5l3S6jPBrjf0jUNY1HeGNheu4
zRZF9N0MsHKVvGK49Mx4z85ND4pOzBXlTP9DQ5Imy7aHz5Y/FNaHFWenfhcNV/nDFddGH7HFkG0z
++UceQHDj0tuYWiNcWCjLHtpGpjyIEZYxo6xgKPHeIeaSG4+G/FQrPVXxJLECc6c9sXYIuFp8bmN
u8YPXYVmtvbPsQRpwXYeFQvPl+7/IpDARWlBY55QgosCLiBr98uCJZGrePEPQWsOtflVk3tbqR9a
Ajm+he4a+iuvQZeup8+8uzXZSUaaOhTXGO1Vioaf1SsriClXC8F7XH8ZhgfVZTN3fBXEkW3jaEBs
rp0LC/Eh44fVor76UifXSF2VhakMs/ah6qq12HsuWrOIdVsSRuEUPE5DtwTSLa655l6p0GqgnML/
vOQwK8bGsX8ieRfmF7/9nGDbc4T84pw4NsogRqRqMaTfLMKF/EVufCNsdTXxHFegFdMC/YDGFuvS
M6Jz7mKXnZeDeh97NBMwa+I6nUGA2kYIQ5jYp/YzgvEY3WjeCcK78N9KXgj2lC7mEl6V351jg4rO
G0F94BDCbjeUf1XBo1qy7Eu3ziPqHoPPNLx26EecNw5skz+ZfSrtGpVsl11hA7IkLrAUK+o5H19Z
1roM27utP59sG+D56vobdmyXBYfdagCVZa2hdgoW3xVDahNCRA+NC4PExkqyi0OhRZYV0D8dcvQe
dJ8tUhJz5AtFfO7w66Rd4pb+NzT+3J/r7Mg6vLT5y/Ofjmz/Sizq7L5sZ6vS3dK/KY3uts+cO3ir
cSrYfPBwMIf+KpBQpR94lg26wnHg9ZLeuXOqaVGzI5zFbgVbGH7jYTcQKIVllSgNnNXWj2ZCgV5q
Uf32ffUyyjfB/kcbuQpgGUANB3YjYRtipSwbCSUz84YakaGxS7hJdP67x0vFGRJiDUCmchtsOvPd
CJ4ZxODAAXYiAAXcv1AorpR8Vla+1EwQG82T+h13nm6e7C4H434R2oax4VUd3hzFi2yPUbyHyKOq
zD2mJH4+J2KVrS20QquIYQKsNKpWUiQMFYCMGnjOhuYU0Eep9wZLx3T/01b+5px5bI2GYzEHR1Ro
IC6Z+93qa/aDboZp186HBK/1kJ76UDQgeYQq8r2ptom0TriSWDeIgP4trm4tfrbsIlgXKQfgtJFs
wfs8UAVU5anCI1j1TwA3gz2R0QNAbYiZN/UVYipOs13CfQ1rccnH7HIWsnutI9sHoDzf5tNSys/5
vG2TXcUzVH/T1udfsUEQOK3N2d+7T1FrmR8w0Yu+3dO1RZe6UJZhnTBTQc8j4Q9Sm1H1wpc2xofK
o5pOG4Ha+N2bHKLQID5FRdndbMJmqYXYmSATAuyCKJyoQoF1cAoINW7nR4JEd7iZE9zekjGg6Rme
fHSLEHbC6XeiKM/IuKT6NQU9YRTzmcuW/bSpkdKoFxJ+zA7ZFN0HXZfo/VCXD54UHKBDxa2P3rXO
bIRQ71F/Lee9lRwameGO5nA69eUR/coSWFmG3QVuktIvEiZwbT2s3uvsFY4s02D/4HhDOwzwr2IT
Srt380/NmZO3rb2W4RvnpUkZKDk0XMqbGAm4hcdZHnNXa6+1N7NQ/Wg36yb2WNyAQGyDucmw/oRL
QjolKp+faaOBB88j9DkhlJ19TtWv0L7wSo7qlsyGtQ01ppPxoS9sUIyH5RHZMRwiBkMZcjS5iPuU
wtUjVhj+wnKrck0x6PVLiTdJXhwVyOEGbqbUfiTnaddvjrNh9iv4v+Rsr41co332SOyBj9mEtjCK
325F0IfPfc8uPIHQrn1gRGwBvW9zvdtY1b7xX65hFxlPWC/m4mQXurguW2vIG/qoPjbFt4YsQlnY
pBar2qeA7Lv41eSn+j3q8StXP7kiCGcL8OkB7BOjgmAg5GtYsxFK7VeJimo2EODLbLkgcPlJdlBs
gq8ZLH43XrSwwBuEtIc1r2r1A8fIHWwZW5O/MQcylMcSpQBF1ro7iLnCdUyjnu7j6DdwLqoyLZ6k
U2jnztmY895vjv4380X3Hcj7hG3Ra5ufAZg3c9dhp/cTdkiC7oMR0+ui26xp8ugYh0ReiqgFTHuA
3P9gP7AUZq2WpZw8AQIJxLDaoCR1ytem+J3eavVcVKsB8pJ3QWGRzVKZjwZa/+a9RrWpvlkuM156
BcWo2RpaPAmbLp75MlwZGoR+ssSaOSYXAwG5/+04HSkr9gJODJcHt/avLW1plVUeU5wiVJFspmMI
UYmxnv4s2cfI22mY6Qvsf22VIZ8Rq73UvGGStFOR9/a8FXdbq892e5zOyRpVp75t1sUaGIWyj9Xl
SM/gK1jjQxeCp696nhv7iimS+Se/m9wffQ29xcoALyyIsGDYDp9h98V+8n/otHNvEa2RLrLw0cxh
FuHlrqJzuHJcdXAO5Fpwf11MznTO5mDpOC5pNcaSXZfKip6JJsFIX0YfWLJG6Zi+UosSoKFM8dlf
j5YYuVKtpQLwZj+lJyRdA6oTxThmn5HDKI/vAgAD6QxBFEv0pO3KXJeBh4GD+XvDMLCym32yFBt/
cBP8OOUzcj6meMesnEbXQdlU0kkASvwTy80WouVsD1DKBYvNct2NAXLqI90NZuXD1F7b/KPI98VG
RuSwDn/VCOqXO+dpa5veR3ETf0fdScrvYByVsZqeU/Ru0KZWH8V4H5iABVMtdJ3R8ESqwXWjIU4D
zK8eiu67waFjn6vdV66+tJ2ff7M/iHwi/UUekSkmFBYvHwp1miqw78abVz0cCjZyiIr7xOGXLol8
kUpy4DY0eCYCtZPff0jGp5qNUOvTIrT95RT8xManlBU3ZyDAG4pwJXl9LTjmQfoTnWEW/cjtS/NL
swul1jGD5/G9B4iShltHnZ6NK5phnSAVk9VGJ019kft9lH0Qb4KaZlzr4YnNzjLu55nFlmZ0hj2g
DqQtAR8vg/YhyJOG1aYhbbdpLUnVoDHKtpiUXTs5RvL6D5V0+xGsDLT6yDL0Y0Jxq6B2Ao5fjWio
czgCgKQZI54Q2M32s5FfmWZYpFjJ6wHECU1guSQnI8AxpPVvU/ijKkITjr/mUeknJ9+K5mfML0IE
htyo73dTeDFRJ7fS05n2aSUv2uweGUQYYU679/ObRHuvN9NSB6uprEPTPxppZ8ZXJz2lswE0yskb
rsCLOASghDe6tBJXAC2jA2tTV+vxS6x0r3bNCCRxqMI/aTiPzUND3ae/VMk5mKl8m7JfxQVtySGd
PLihzEFO0E9ujiCug0LyNJb2AmA0h2hAbuOvgvZllulwD5Z97cxbFP5F8dsAldAh7wK+5BWpDVgw
RlydPwe3fGL3A0t3OUL84kH107cejD0XxrNBoNhl3M7VeZZczpsUX0ztLMl3HWrPQhwvFLdpczPp
zsPwJDg5MQw5yb1B0Zhol0DZtPbGmlaVRyGBJb8lECtM1G2J68A8p9qtnWgikq+I9eQd6vIzLABa
J8a2EfObUSuww3+mtOmbvYLoGZy3ctVk6xQfYkyXm6tv3X7eR4JOfQ+4wvisI+Dm7hct24TO4oKN
cVQPGeU9lp7J+CxOsPyRRrvtfpXmt6CQLDCcGdrLypEH1MQAAo4K22JH2EHEamghtfBIOinQ4tT7
PH2vy0eHybK49zwaTbmfy/DDKmxvAGNX6bW7v86wxHuukC4Vri3mTjE9rRt6mfYAxFSv4m2EWBtN
K5dTEPB2254T/BI8sYLertFFo0zGUIi5pf0LOdc6DUjr3JmdxpAW/AvXjNUBaSsILYRRvvx0CBOw
U9Y+Y7Gd1JMUXZwK5p67QIDNA4LwXducy+TY5Ku82IUrulMKwLgG2zATb8I+V1JaBEaiDxu8DoIg
R7cpkBWNB6Ik+PlRJrXDzgcsEDINl++ruclqspzrp2x6XbOEjdbPVY6y/J7G9DbkN0KvgpoH4+tU
cOVh1BHUT1fR0IENqkvRYkAVokiu0YrRs+nFRgo34EdG/WnXI63Ej8Jwa32xcREe41trIakXrFUH
w4uhogKJGx5H2ByeqF4OGHOIkgbkLdJQxWwq82uyvjTAAjUpXVV66TkzRvkG7EpxRE5bufS+1V0M
1z3cyJh/BoMGN8f2eP6AafIYYYVr/QCzSw7leG51GvUF9kdLX+nVVokdtiQhA4gwKzR/TAhIURZK
lS2tMOSbGYFSiVYyXal+2HpPest+/uL3F7CDQ0Fh1pajgfeAK7RmrFgYL6pzJsKk634K+d7X77m0
K9tNSHIFMCbyPvhRk2SGldOZC43+e2RpZPAKfeAq0DwdV0NdcqggceQa7B1xRo1LUZLfJv9s5r9B
TbuTHAxp11VYV5DU4C1cySbDiCvgi+AWUCd6KmXTryeKRbwkgGW8ZPGPmIEtbkGbtA0FYtjnd067
nxHYKGFD7fAp0V3COCvaFsF2oK3C1LXXmMJB1v2XfwqL+RzRlhI0Y4NPI0aStY8GfMd/hUrNyYia
GPBlzypC1+aKjvPW81uIGSLCBsTplg1wQr7ZbBu7lA21FVsNTFXhWn7v227FTEn+77bmN26IgPvX
Bjj1NvbXHcRxYN5i+SAkhWUywGLmKM1ffO0aTi9B9mk4LHTZJZJEs8zl5EJWIyN1Q68mCW+BOULd
sWByEiTH0pSHxe93baJYaUghkWe6c7DFbhSPpUwu7XQFGStAVEPr0mm3aPHb0/3jokY2BG60qjbh
dtTPaXmv/H3inFBq8tWTh4PxNyGXF6BBSLlnX1qE6bsVvkb6d6u+zsj2dBewIGo3ZrpSv1MmuyVC
lgy7y9IkAIQMTcjoEmXocLW0g9avwyRFJ26w/siH2Dmg9kcjj32ntaDLKLdatE4ZmiKA1wZJLZYT
CKM8aNeqMmMaRPPKNb6ryjceRehQtblf6tHNKmSxE3DO+FahAOJBQz+we/OPBoZREMh/AOhTuqtD
FR3ql2GJ4CRcJhZk33KAxsObxSwFObAJ1n3/O5T3iPHDNt0ye40t5OHGBXEy3t9lzMQbiPuJrrqW
F3rBrOwxZpM2AYgF0obIkMZ9gJfVPkf9PYE46lvNG6pXe3qYBDvKEYksv1m4z+m0vGmpFT9TWyHM
423NQRRoseUEeGDxIGylUotVG9Yb8X7ZjKJRWWxte97yri079aQWFygRCH8ara39gbJCXGh+xTd7
Gxib1PmlJOQjFNxMWOImLt+T/kXcrz7KP+Ic3V8JPYWePn3lN4m5k1gR0jVHvj1QXlR8B7PeGDBC
YfiCCKp1R62ECu5R2/dealmLXrlqrG4MxqtVbDX7gjGhxuoQ6GQtXvMR3g8SxLohwSVdjKs/3hGZ
RCTb+9RSuvBwL1OHpEeB/zvev28u1zaccc+mwxbXoF2f8AHCPlP6gDngCwQuqFN1q6O6nlfWdJZW
Mo4uL7M+1PQPdt6MH8QJBMj1Zf1i9yypP0gpCqpu4TgBaKFH1jGuX4Uo32oVTvQIyClL+e77P+GU
r3o8hIgrdelHd/6i4h4QiUDl53vV4hXBb4tJ2yVobpSOO3O4JUyomIln5U10jVr0mbq0LM35B21Z
UTOCRG4yXmuYbCHoSscT4EWHQKT9Kdh/Uh7Eg2grnHq6SogO6TCV42UAh9+SjyGbl8JBz9UfJ5zX
SY5jn+imHNVyiml63hfcgSE3C1xr7RH9InqwPNkML9wwmJr8+e0jXOjovRZP9sAsKKJLsSueBDDA
fnvJEvZFZTvLXsq4AVJ3Owprd+0GFVh88KGg2k1GUgELjA9MNCqx7TtOufTkbQtpzp3xJwV3cQC8
QoBcu2y+/RlYuyFeiFMfkrMkbCOEatXMIUhGP9gyigZgM5anGSSgb61FMDxQcEsuxQjqURhWoIyH
jSAO2uirtYTD1M7emkDkEzlAGVhjOOrNLGTzUIcI47BDrk0/X/fWRc9JN8SfZvnuN0FvqG0EYWle
xuR9FGQJd62Ab2v8Melh4imKHSg0cg3SWNncw9SYsHo1JTwNRXHVKriLZ/4VWGB67R/Fipco8pp4
orVXXQ2VitifOo1gHXSoavNuTqd5HWwb9SF50Xo2jgLIqNK1v6bqwu8JkZBCpk+HIiOhJDoSwhZK
l23fIvEhqPU5UXBgpv7Krz9VCZaFtSMKiTs1xq1zF6Bzsf+SloAG7S8AckzerPjMQ1sS6OdTLBB+
2It77Z9616cOPHXjC9h+oYI9Qq4tkSyzTYo0qaWizF408HF4fuQf4u/biEsjRFoKkUWz0Wq//BOe
O7xg8J6atbOj/WgAVQ6gYurnpJ0zqdsUloXioVkPaoU0bt+EyHPOwIZL5mJXsblKQ9SJy8Q153Sr
lSjneTl6m4UVdN56ddefvfktnNVm9Mgx+/HNyHD6qbgpOJ5vpUNlLxAJMZqBcZDiyid1AHqbCwtQ
3aLYi5ugtkhC8lKkLvb0pZI5XSbY4q3PvJaowCiW9C8pOTvGOdZPUnYo5T+reNVEnBF0Z/CeVD9j
HZApw7sb7pvs3DDXM3ySUFLtjOQ1z3D/rqfiQMsMQB3JjKN8jxla9IQjDJTDeb9X5bGqLp3xbfMX
n+Z5O6MgSBUBetXMIi3CBTrgheN2Gk0W1ZEfIVxTCldLiiV4n2/9dZDe5vBKkE+MULnd+/0l1QS4
Sp5sOJNPAHtYEfCArCfYzjurwxBEBWhC9tMgUSznZDnAj1VwAvFJYtmxjKUnaFLPsiouymltyyxd
okU3UOSbXBf8Cr5EXsLgMFfQ25NyNcLxtzTzMs1V4X7bAiWntkUkiInzAws2obVF0MXmgQ4KkYrn
KkhMiEiiCfuw/ILsQER7KQvPOSOzk3vIamsfNC9SmEXeSIUz6ndf+ei0XVGfIer18opjxnI+ktTi
50urKWbw6MOFJrsO3Ge7Cpgu/bzHfMbaYAgmf3jgJgQ4BpH7ZJIlzQqEkY7xBf9whc2Zzxxgbo6g
gVX11TClfxpvYwaSO9UobgtIukTtF85B6xqopG7BGGRWezEJ+TNWoV2ZovZ0iS41jibSNjieRt2U
8SGRt4a0IulXfpuNDXm9ps30izSUd1KfPy2koOkm3+LmUA8ED4rhCJPxRFQK4s42XFl9u3Wiq94g
Gmth0jcpH3GgcOKahev2BvFZZK58mju7BwFFFd+XKebeZW9/MO4J60HBUxb9sBoyKEofUrlJspC2
+bWRbsRPDW9sbMShOUREZE7u4KD3duKFY6L1V0tPS7sl2l3PAgkC4vcN2i8sD0s52OrVs5P+yvgV
ODwvzj1ajgCg3EAqqMDEAhl4Q3v0LYTlpyF9qjYdJ/GfDZgNdk2hqrJobOvpl96Ux8i8C7FrPsuc
gUs7Sga/RENp7yMglgq339XneaSfYYxSBiS2X3Vswe7/yuqmovYgH4t3i6zPsVyeKd6ENKFeJ9iR
VgsW1lwWSD6ktYMXEpUPTx9vEH0a4SUb1S/djKdPBIVusxajwDH6HPELLr6G/A/TO0jCT83fNPV3
a7qJx1Gbb0N0LOFhkrVTr3UVm9kunw4JoK8m9KdwjaZsuwnXaU3Yb9xTEItHTXKSRI3CGIkcMI9W
2oO8CXGdKtIOztkhx4XobHDkt9zAB3LqfJjOAE88udYVZrlyS6ZpqXxFGm2Fs5fkZ91/dxroY14j
USKxt7GopqVbWkhIUUQG4bdNnhhlEmnKLRXluN2r1dVXj1V+8xES+AR+CUo2oNQOzBW5R0ggWjvD
/AVoDcorQIZOpU89zTmRAotsS2Q9Ggv5e7KfTJIuJSfzAfy+zek9Vp+G3C6N+qHBHBCQAyw5HXon
IqkAIAjxqoA9g/JPPNNIepA96Y7YPAgewkS95XrmQbTjTgb+xFGRMcwbGz1aZRX47bstvZfOn6nv
uRUK6eGjq7BKeTHlD74ZqWURGkNc2p+L+GSWPPmWiSYhk2SdePEqJogBSkZDO48yJwqOmrW1jK+i
fer0LmV4nSUAB+JwlgBc4OISosSOdNX5qjBpaBPgZoz2MX618wP/S4CBYvSIPR2DrT3UWOPc5gtt
SaKUFYLDLC17ozTbhPkXXMaaT0WvMcQkKOV/ogzlOIoO+ofUPqYIztJ2D8tA8g9bAEB+egQjsdvK
/Cv6NbW/CRkTF3ykc6EdtfbVMv4iGIewvUCy+AGxYEgJ7XM0HEL/EjR3rGgA3p7PmGOWEj+Xyc7/
IPNOKFJAFiEmKAVJ8fT7Y2gete5cAwRlPwmZptOmqWkrW3upNZGbKb/2kshS/weBppsybsZRiTKH
kJ9YQALInY0X9JJi4u0bFRsV5r4caWaL4PmsEp1VSZ9aoy1q6300Pua53hqmhqRy9nIbfUj6SoQ3
hoAlkHlW4V9HycdEgSY8N65NqGI4aA5pDVZNvn1JRE7IYUhmB3Ltt4z+HONVrV9l/+78TatpCcdC
E9kuYJYGAf85/p5evcZBxrWxuPZEwn4BcFS7mMW+nWPADxxFDEaEpwFiTcSHGT89axy1HS6JmFl6
oZsHiGrJfxfqdat/0+arajyEn2/mxlLbb6xZYmBnHo6zTyn8Cqe3YcKqtZcQbXM4eClV1MGNndMR
4CTDeu/cogZn0nEcL9YUu9kwuHfYuuivQSPavKXRRexYMaWnnhH2tChpsW/EhSMGwdS3Id7aZ20h
MTJQpFDVCAFf8/Ym158AC/Rhq1kDDFsPSOwL+T2iOE93Y9/al4oSraHaw4OIcp3CLL20V1V+hM2P
nRzC3EOjexiGddQL5DDwzKVU30Lnwt8iE21RsXSXWqsiAMDXaEQXsreXNs4Sf4A2rylNW0XdDSSW
o9ElFQu7BvXMVajVTzK2w5M8nHwyUiyYQIhwBBIre3hv8GxSqERdBi1AorWS80OakrvLfUbAZ/Cj
WiPgOcY8zsZoXggSDBZnHQGstNceJAXVPmavL9k/yeWpLDk7AOvSt9W+z84d9LSFa7GZwMb5VIOx
+CD/b2l2GQAShxpbx3yfqq00bXr1NcPMFtcLg4UFzXIm4fVKz7RsPtB5EbhJmFexdjyh8piV64Sp
EphdbR1XUfulA9mfG9DCR1vdY27Wk+9S/bIYJiqkj/zUnOwxbP4qETaxRwShHB+yZouSqS/3sXQi
HHtRY6ZVNkWKVp3b0mAdA2JA8dy1yHE1fWVEWz//aDqHpXfBxgLFEoLf1udRSR5fnGi7CiIHhNcc
MYP0EJgVboeFDfWg+yfxTQTqR2bti5mASVj/6VhE9bIZPhqT/E1aL8vZ++aBxzuFZ7wPaJVrlGox
Wu8WXsKWiLBLPA25hVSepMTrxjcLdQsZ7YvE/7hDXeeXaVm6SrKtypdcZdh6Eb9AHD00GUHaEqJX
uUOJER4Ms8GVgbDFGr/HTQR8xDCPNPYMnOwmJDVW0rnBs4E6XiF0fC690IZfWOTaMpkvKWzOGQxO
C6jZDi9I9pQMghMbV84+Mv2akRnL3nM30L/z5qSVt1n/DJGwqWjiujsNFVoQ6Z24t2hY0ghF7Urn
gFfHdim70gxAwqIEjWhNh/hmg4MuI9Gdld9Su7b4+mMvB032MSIl6asCgNuUO7s7w1zdidpdGMZX
Ix9z/MTtYcq5r4L3qXpT0TqKWqvyMuYaClsD6TpQdQ+3jjYBZRyXaYXUOy63VvFioAmP1iymoGmA
ZCYWEPYm3MfZsk1vmQxW6z4dOyaciJt8qmm9md79Tyc+SpxcYFu0dkviDsJqp+s3IVyRo3fx3ToD
5qP6tY2eToY/EMiuJnZmSaIrlf1zKr8Ua9cRfJN+sXN5nLZRdJ+GR9a8S/lv3H7lBlUIvmGqtxbV
KfaRO7ygpsJ9tG+rRwE+zT6Gf9OiopLYfRwqcovpj6ntRXUm+TCof2w8rXn7OoMlMbxPeg6B8xUo
L0W1N/QJdPYz0T96tE1y9yUXewAHCngefdSmf+yRioQ7GTw+1g/c3GhWfyvbmyNMpCuLcER1E4rp
/9wUL9Jwtw2vsAkcKC5ptrEXDCvlS6L/dbLp2lgJv03kfXfLMzzy/AT564c/w3hB7DmLr9Ta9c5r
hbGFjQ+gK0/es6pCkmyt/Yi5ka+h2QlwyEAnwcYOhiwtXKGnmMTbjmqgesQoy6f01OQ7sxSMdz89
xEHE+jGBY2JgVkijYgLRAW+tr5gXQlLeKpjWXv/hyczyqUNRE9io9lQ8EiulEhVsrxZHLVvH84us
vZXSTcPbkNAfI8eAXVophCMaXnYwjPci/0jno6UdMRTWyXvGFVbaF1Q3ZK+u6Rh0dW1aCIzOfbsZ
x3NpoVxwVkl5ZwVCjhKCsbwhc/t/KxYECZd9lu4E/t9yPenGSmx8Sdg+4nXtp10QPGl9ChkkStLO
XCGWGlhcQqST9IL3YMLqTMfkHGLlVg8ED300Na+d0IkKLpLry5sNxhXGiCZuN2rxM5pfJdrmBPDN
K7ysO48FK1L2o7kRTr74U8N9jNuXKF1/LcTJSXgc+7XUr50eopEUDZTFZXBukUDR/Xxb78k+0PbC
0a+01A2hu9va8iZQN4O+yOu1Jn+xHsNpz+wFrFDtELC7km02kNwLeBWE5Ysa/QtQeaxufun1W0xK
4pKGx7P63yK4kbsP5BbJMDjUhqi42RaCVNiKZtW8Wc02BmILVrl6tYwXnBrpV0EEiQwiDgBVBf+Q
Tcf+X3cADim/kHGLTvNtUteGSpPCzLDq6s8M+S2x3OMJorZXd2wggOHYItBFygDv5Ja0pnc2/rh6
tdE0GpH92P3SwiEkBdnlw0b5NY2R/Q4AFve4oNBQq8wgWoE1kZFxirJvykOYvVok/0j/MleS4QDb
iqYqBu9V1jM5Wq+BfCx5iU3IYWvEpfkxgWZYZFwr9QXxVCZvclnEqUrJwVkxxLQWS/CAeliF3Kuz
qwd/dX8S4gASIZBr8z39K08vAgOL8w+L3QvC0zQTzmtge8s+jAEkCss1ls/5mLXXvHz1DQKuvtta
BFidSkTqJqhdo5O982WXZw1ptbSz2B8UngA1s2SLwyaMSBd7afUDvVLWcAlhTMLFW67lp8yCIOQb
jkh8IPyHtRAggK+kAaTjT+nvbTpxFjLUoEgyZaeF9BnJ9YCdprPLUakc64hEIoGJcPzRKuKj5ftc
zebLSLwQytPS3Bb9wQoJers7dAWkDJR0cY5KKYDs104FL7aPCGUHwF+i3+vAxnSAMzHOpKO+jopr
lxS4I9Pl3DyIEvOzL/FCV2z0SDWALY+0RDs9dw0pcWEOxL8WaYMOcJrIYq0nTCLNIaiAIc6a+e40
Xxx6N8SsBNfNBdkiDtWUz7rDFLDuur8AkzXNkrOcWxTLKB1w3Qo2NQ9uGt9O6JxHZTut9JUTYJcv
0A61XmC9/X7L/Hkmw3T4YbUZI6jt1cOPDweGSnLZo5wb5P3g7EifjtnklCGqdn4G6098BpNMC78K
3Ka5NAUwo+fTIr5WSzSPxbeYOztCw/rXGKxSUp/kKMvlAX86WUTqRFaOw5HT1pN+GaX7TJizpb1N
6S4ILmgUbfmoacJJDSQS7COx5WKtBztwu1G5t91b6jwaB/HprZBPgb8to6MFeOjWRMhtUbAt2uIn
oXzPzbXSPV37tfK/XCOegZ09q7b9jKu7k36pzqu8CL2gu7CxwZ1WmpsUHzKsgtA5mugarDGn2yow
rT667qgRXhPtrZixdIW7zs/vPdiAUpv/XiONV4PIBTewzpqBEWM7hIRqLhEtLwl+4ZbFyjIHXgcm
BeYftjudnkBr18Y3lCuZNWgMSQMShnGT9YdL6xsICDQXVQ77AsyjZb822TUdvqPpXKg/Q6Ru2+ba
1hqUMnFALOHRrWc6HOb81MDUplS9GYqgVF7lm4n+Idv+K50wY8FNJF9l5sNAbzhuCJLmlT4RcqbV
N7s49IwPtVOuCLwhJAsYWcwpavetY9iYHiL7pR3WTf/SpheZILDiIAOBAmbZSwPrRxyA6XFX+iwE
Jg+Z5otDma2p13F/6qfD3KC3TUk45kiBm8nEYJ24Akx6MIQV0TU0/rgUyEyx9A0rbPzgl9sAQd3v
jEhjBNSlUfGxQ+q/PT3zDHo4QDwm6gdpAwY0ZNPQ2Q37JNl18xZzgRv9pQ0iokfvQ2l9j81WgazD
Bz94JfI8/ZHyF+vnKfqSsr3KZTEQMTjeehCUSqabJWpBR3br5D+Sfy6NVTMjR4L8Ogivq4ppp9r2
EvXa4s4+/ZNRSa+gR25ekb256tK9Gmxt6U012BOzxqqxTXB9Gag5Og5QeiHkT+tQzItQ2sscvRRA
wAwJIsMDn6lwAgwyYX1sI93kh2giVHSNPNIjcSLvHwNW9ybfW8qBqLi6PFrlpVuQSYgWgXiY8lVt
rrD+JZZzC735Ms5W1FB0Uu1wGuOXifoidyzIoXeEqCbt7r2jYyyq16Z5n+jnm6tVXx2KqKZuyA7M
AOkSNDoCqKqkq6He2Q9kdacorN1s/Oh1Lqz5G5pfhHa3qGWQ59t9gxNuR3q7uQX+HvoPNiy4uBRy
oD6ACdyBjIRadXFu/oS/YBMjEB77i+X/2fpxRh9dDoj7uLHkcFyE5YvarEoNcQJ910aP9053dsYD
2ZoTxDv57aCZSf9IAu675mQzyKvsmOijFxO0vsxb5EMPTdtKxS7TT8KBPddr1cs8bM9CsxCcJLQO
sRAVMF8kqyxfk44ufDPa+LCAWRMiKFwkMQWoM1nHw342N465MfOzUh1jpFrS2WSCKxGbvxnGpzJd
M2mbO3uD/K4GgFRpVlJYkQZlE7CB5g9LYHuiJXRz81PhFrD8D8GXEdeLOtXK36PhhZCOhZYd52qX
YCpJ0e4wenuDdrGf/77A6Yal1mP/X+wfZec29E+SXigxkn9EWp0ryPuQMudrMTLpyU34mWMOjoyV
s/Ef/5F0XsuNI1kQ/SJEoGALr6L3njIvCEotwXuPr9+D2Yjt3ZnZ6GmKJKquyTwpnFeA1KUCi8wj
wcnYLW0Tj97O8/9NxLkSMkC2TfFAOvqHV6kr9NzOtqpRRsE+d+xZvmiSk19d82pyC1nbBivHoL0b
7k8lf5HNzGsEgTZy7+lUMeoTaxAZ0tbOqZGhV4Gx1Xum6TiWBUBEUphcFMfbXmdRfq15YKx9Ip/5
e0+WqmHjGKK/UEHs8Wn7sHR88kgaBCwuX8vegJaB4STlb+297Ld+/6+TBdNpHDT0rFjMWKqUMDkn
C3Wyq+Rx7JGHz6lKI75V7grtD64k/mydCoHtRqDdPLEzaLilebYIt5r0fAhloOPyejMfrAHBTrPW
2gprmzBwSBmPNczN8o58MnCE1tJLNhluN7mfjtHKWYgl65mPengPm42kPervsCJjBaS9yVpJZw0w
DhyPB+qXhPkbWv+4BFl/YdEw43xR7X1O2sMc5XFrf7pTow4BivXTwoGGrMKV3elXLXim+INsbHds
GYMz1L4hOObNspJPNDTI7nkcsbQ6w1UEd+jSDnNTzXePufaawlo4gRpKFVgCDcNS4E9Jf1Gaoxo9
0avOfebMYKaiHbLSwDpXM3+JZdzEYG7OBnft1XMmdf6yXkvj6NN2rw25CKMTNXsCcqNBbKyihJlu
iRa6poOHjivCaIAn4nBFHG1KH4kw2MdPlmZ6ANKBaky+I0Pnjmris2G+xxmPko0cODrF8R0hBUxf
DQSoC5TA3vvT4iJiDQ+ViiIZmPB/eiGfRzo6NvWSiRVdXhJjJlh67rPXgfIeh2YNBipC0dSVa/tg
ZAd7/qA/lG/jIgPAyK4EswzxOStSlmNzC1RDp1jPtq1/l0jeFWfeuaQqfSEyDGcMJIPL1MujKdMY
zGrH0mRU/qyRPnhrlnZ5v5+qfJyoCk8bTzxfzrHdKsMOTC1fRh2mHvw0014/v4gKhOuodoizz3G7
yibCFlQi5xEny8n9l1+7jF3Rhlvj+5d3YnTuTIZ4dEBmw7X9D9iHXBeoLYtIG/lMpoLUXvj9Gd4C
VlbPlLMUi38G2F6VxsLiZjT1miiDN+roN1rJJdw8mme+k61D7Ny6jS6sTN51+OA0z4gY4UV45nvG
E+KPP1FIsN7kc4DyiRvOnWf9YfC3cUn3PI1kISm1p8pG/LDSe8BIsEOIqgE9j7ced7VoVvzYEGm6
5H0IDzLeIUF3wRzItUToZF1xjsyqmo3b3kMjDxE80bcBAGKTkMojiwzm8ap2DCsmvexEMpAeaQ5J
mR+ACXGMyr+juB/mNXKYaTyJRKWLVmPykQK8c6pdMGwnA7IoFpOZWZO7vLoE+pZDJncQd4Kw4eta
Pir8ucYuoUhXia8saBe2jk2fhnpgoLNitc9RpbUXsjjy4Zo14Wz02EVOYAqWEYrJeYFo/v/SaEFJ
xKfXQxgFpJ4vlCcu5bZcjXdIkR4q07S/lQa4Eu8Q1N+9s2onxyz7R+87TZYiP1nJlnAYLJL4TZGo
38d8Pg1e3GSuUONrhyh+71hqAirQxEqQm0mzR69ogqKaxPyDuDfmx+TFCr8yVN9yvEzdnB0clXk4
E+3BQ2blEQry9IrNKNbSffTPlKGrclLcW1nsbGevmqswxOYMHLMeEFxc40nN7TODCd+fgAXY/Pf6
T+CcLRbNkf0ZrvwVpMMx+FcoHG2ZNeuVvximX7YuGnCOCIOrHPeec03VndGRHUgXB273qA4bR52r
QCGGSesnDk39feBtqKlLq/IM9jAbLgVZPr1xColbR2JrnBG/xEX9xiRgun5DfcPDWxRf5NPwUUcs
DDxCqCa8mM+3tVtMvsqseiXEDmoU/Zya4NAyBAZMewsKQy9b1TSwk35SOVUIPZTb9AM2kAQSdTXI
d48o0wDrpZYgYYGKGK0RoDcl2sZhbUZLRXsajAIIQZkGL8XeRkpGI2Tjc/Q35Mm91TSBKM/agLus
fTd8iPDuKcxWOhzX3sECgW1PIHcDMMg8sY25oeTJmkPKy96VKJpJDlEGkxO4YJokcZ8n2CmDYcVq
jKuUCc6qCdbkBuvlBXtzT0cvy284fJMSXt7GqVZpWZOa10nH3Ds/U4vdbQr4HdWX0XSLFLvmN0+J
e2mbXZschP6YbMNMbL1oZ/VbzQD/PCd3Zax/jeKjsb491A4ZYltRQWBm9GEWy8FYmNbHwDIV9J2v
raa2LTCvk3vJKOaKdyidI+vtVYXymLUOmIKpThby0okPhvc22gAPGh9LYI7Q4pmZyy79LboHBVF8
o9INa7ink643CP5qcQ3cZ/I7hqdvkoi7JbrNdPzNWtqaSc66CwlvSDch75dKHBVjN73Z5smscnCB
qSyrt4CpIEIyicjkeeTSZg1I1Gb7pDtmZmclJ1gjEQBNNDtqeiKjZBnzJe2rq+oeoPtNmi4Ya9TR
/LYA8cqSCSxZHHzV+CimUk7XeMQOEx2KMXSOWcZE0c5K+T1VPmvnjoPZZPCg3VL/swLaat3RGTTT
DRzgLEcfvTUkKQ8PNdo002jAQk1bX+JimyKdAVtsUFUP31mFCNWZs1/yfjvyVmxQjuh5Jmk4iDiK
Hpv/i5jRPuTIYUcNRYv9ODwtLzhO9YYafbPwh/2BarXbMORfkPEwMNNq9om+KpgwaxSdP5W/NXKk
smi74jXbH8c8AJd8q4vt5Fdkez1NtGnxrUsJgkOEQIv1p15u6mbiJpvxsk14QWSM/JVzCX1W28Te
y5rwI96BYp3/QGw3G/IjNzlgzo6t7CMVE1aTRYB9rzWgunfb09ihsYzjPvYYIodZNtPoyC0Ywp0z
AbhQcS2jDa2Ci2qRhj44q/pRq3ncUiifewkEgtGFbx4mw3RUfU1f82jBby+6Bc0PbGQtY4kBcpH5
cXkC4z4NN/XgSkABXWytnx0guBlVgI7AAZLVtFkI9V+tviYdjQ4rbERL/mae74P0aNonjItExT48
tnLUM7O2oOVS8PzaNCvQr8vgqejH2kWb2LFW/zLiVeqxnAowQhF4DaJBMZAiMZET+8Fi58LQq0j/
tXCQtD0jOT14+OY1i9aWti2UW5WhrdiaKF0gR8qtTBD66AvmyrgVOTOqcJe3vwP1bxIe4xYleEo7
ar/KiEO62PTEBJFWNnVYuniVSQpG5jPm6rMJ0WpZmELbMoIBe4n7LK3ipQl2ncRhb9CDsXbpcEaG
u9ICKZWXvInzrPPupSmPlRL+NWXxRXIJd5WXGnNTEedxnFxH1IpJqv7phnP2k/GZqACoSgGkgXm+
FqIf85VdzUVc5hvino/CXg9G9t2NXx1pkpIPV+/J5fKUowVLfsys9yoBj+a3K8k8xy+8XQbjPkyS
Q0klGagNK1XxQC8+a3Dxg4nprhIlKdhVpIX439KI3A1MlgX0C3fcd77GZYoNpDDWDsuUpuULV0Yc
msOS1nqJ/n+mBfrh4PfNsVWbo+2IlZfLa6clKguXhvN3kaMN1H0F3QyG0Da6+v24UoQBbtRZqRHl
ptKfNHaRSDJk5kAmspdtbS17+qyJtdlx1pRq/U8aIasG+2I7026HXiIm/xzhm4NubEiyjR3gFwXy
h8zcZ+pk5ddCgxQ7wKKzeuCL/SLMoMnYwyob0bmQPetKpFegJV2vXOUjG2BWUbX2zWGstN1aJGQO
6sO2U5VD7Kf7vA0IDhvXMTLBBuGD8Lg32SIMSUf2msNDhfRHS5ZNrq8aes4CwGtg0Btn0XlM5KN1
sHq0lnnOx+7gh/nK9AD7oke2YzHviyk2J6ehG9EaxggflYMVbI2EbwQVVoLvjRbMST5i3Ce91x89
TEHQNvcmDAE1Kha1DVMU7uO0xshCcakcMGxklBFPvIx4jAK/2Hd8NShMAOhpZFoWqzCzMZ6BJQJt
D7d42UpAWqwvRkFy/SQCKsmiEdyUAs+3bPfCeCnq9whQJZ/Onn/CBmBjE0FQwdOqWHoyMXWpKAwu
wIhKiaUtSMdP999UlsTIVkz2+v059JmWs1oKURv6Jm0SysBIsig3WftBbWRvYTA3NsKjE3/k9FWD
Q+dM0EZ/VGr0DwRDjhZ0GtBaNUZnk4GqxZp4GNGJ1TCfk2geNnQ4PXhX1up5Ysw0sikkuLCBO1uj
3HBeDtqlgnQwgZSwQ6Aw/TkGHVbufLoU+03eLPxIvJkYrjiBPZXemE4zGJfuuBviz2KslrzQBTGb
i9hEXjdS6Lb/jJqZEmOS8CTtvRvsUlwfDFOplOdIk/SK3Trnh41foZ+6Uf/um2tbkAHG5pLYeirC
r3a8UnQn0TPH49uQQRbYiOyYTSBDC5Ru7vnJqiLdQfKOxHg9YjIA3lwGZa4qQzx2NkKEYWMAcPOS
RYW202AQoiTqg4liw7E4vb3jxLUhCkGBgW+jrrYN3ja089OLC2ho44zzQX9vyTDqJvkl/8LcolQJ
6UMnSUtM2iCLMRJNBg/JO3aPgZqqgbc3YL/mum6zudcpCy1Ab+v2yxQJ3ohXwE7Xuc/6sWK8RlOJ
MDtHohAMVCWggTT07KkAmIqJMgEC1U6VGl+lErkWegEIAmgeWt5zI13rQL1yN9obpVgk5UC3QQPH
YHBRWLcyZw8W/GaAjy1mGBrf8InuZdbJfGSdm00RkA59dMUbyOEOvrAcrkFNZ0wnImzGbshMM5Iz
HKQOOdp1G4qdDcHYp15Gf1X/GclLYiWe6BSVxjyYZeVUsbK/F/F72YKc1XcwvO6Q6ys6YYBAlIjp
jxIwKWZELjouMSbaeUVpaKMD64dq4YHbq191srMBoPXMuyp2cyq3dsZr1QGR6Kq97lr1TYY1yopw
hhkLV1PGk1KXqGi/WvHte7BEE97mSydJMaWVrBZajy1kJByg03Zx+VFbuMJYI3T1d+e+t/3R8R+x
c8r1Z6YdquBDFJ9AK2T5UOIDX36d9lL0VCkmDQtjfqQJuUY9WIEZoP+oaQl6/j7rl01lcGUgoejd
rdO6rKf+GR0Y4O63QbQ2TVCnmYgaPmPumdzmC4Sf8pLyoSTRuS/Y6GuvVDJ7iMUjD8G7whzBajEP
ISm4KWaDjFACZBsZFPFe/ZmoFiwzTesgIEoNNrDjgVv0keaI+gI+u++xO9vWV4IaOh7dxWT+cIwA
Xcm3CVHlz9fuTSMgWzBz8xnGQkyqcTkGwSuomNoTCUW0QfrXNYgnLdQO4rPCaJADDhG/IvqTTKXy
rxQZaEgzd1eTb1wKXAGkQ16U6CRKmF6fAarqyYSnXYMQ7DrmPVFm80gDzJa8bUYcocWrNR5Wf+ed
6PCCsDIGLRcpBHIFs9Tc9urFy+8JQbrAj8IdEbDCIkeIJ5CtN4lH2WZgPKT6q4TNbHQW0amFqPXW
aB+qoP1Xlj4LwZjPCPiFTR+n41ArqpWJnm3QZ0ngziSbgJoq1C/gR6uEiCg5HDEMpCrvBY7Kmm2B
KT/4Rwj9sD5Zr4RTps+oWuRK50v/nxQ7RuuHyVznxm6kv9Q9a5fS75p2PvcZxbmQbKO4Yq8EMbL/
ctsJDRi/1eyBNYYKNIUIhglFZKHNL28gicDN1n1WrKNyPuWH0IjYbNyRVZwYVSkRYSpHgxg22oxk
Td4b1GgQy292Qv/QHci5GZBQdstsi89xTJawmaeKXXvwO5VsUQxnK9x7wVUBr4emvdmpuBdx9RjZ
JnPg9j3i8t8I7lUB+9kwpjDFffqSJ/lXiS3F4yVnTs8vhWRdCCLsw4mQDZg6xXS5YTKuQ9RB6Co0
uqdYBaUfoFA3HnpYzPX2bLjZUhdXxXgopEvq2rdw71byLbxPVuWjlf539FQ+TnCLsh0pVI7uqe5f
ufmZlsfG9uAfmQRt0B7+6pwg2SVIiXr70/yjQSLp9Fimya9qPzT7u+p3mnvKgc/YuxQhjNCZLv7G
Zb4ctGcU7ZVwU/D+Vt5CD+TS0tFEiL+W4bf7DusMKGzp7ngvA7lnmsDajmVMvVOdPVE8+O4ruSux
Wya3Yrpmg5dB3zfod5F/Jgki2z9+ZmfYZ8aNJ2QYPzKu2XT46RDyJcUXoN84uqEwHOFiqkdDVgR0
k5asbez+UVEHJKQfVrpxkCxSmPnXghPxU+X6CXG2l85ZbZhRHdziajU/abEueonBl74lwMRHaHw6
cu2zmSryh+bbPDGPNHsfBnBQ3c2sr1OFIFS0uMsM+6Y4p1Eyt/y9Jq6teauZocRwi6+tRbrZVi41
7xi2V43ifdiFBb3ckYR0fm8hNx1oi/HsMx9xtZsuP8tczEzu1Dg6YWhjn+io7AJPJadXeRv8nyR5
iWTNTrMxrgn6bpp1czxp9QYHnq7tVNJCRLhz1QFT7apo3gMVseM+js4y29ru1WfwBtWuc3clq8r2
mBdLowK+sG3Mq94gslQfo3Xv0C+I9AgFvaRllILhTXXKMOzwxrvivU63VX6IxWcwHtX+ZnAQNMGD
r4zgGMD/XDi/mmPuxYiYjRtz+nF0etEq/W5Z69rRnaEJGPbA+1PaJ2N5MRyCkMXpWw4WgZLM0/cW
yzrMiyxRPAyHzC677J6LO/FCCGBPVogFCd/heFbAQk5Li7slNzXDIGMf4/UNl7nDusLcs9semo+E
jXyH44fOdtK7UjdGK9c88RdldFadu8UoVpqMKFNOdKQJ8dksH7Z19EuYQxe/2CU+Kv5NPyKJXAPX
k/7ZR75IZISjn0JTzl2VKnzFJcda3Eb120PL77qLFX8Ddoj5RLMGXR5ZLn1OrcXp2d4Iws7T3xi+
ZvEv4vpLDr4XLBoUC9K358J9usa6LdGgLAssS85LKb8H7zWG75bEm6rsneRMdzBfUYH4sI1LztJM
/5dz10g8WD1qmipDy9OFi4DtVua9zJ58aEo90nDQdmbxcfDJqacDjVg/+OIV+c+sfbesRz6wgFmU
6QIzkDvs6navxV8G2/n05PlXk38HKdsMFLTmYLR3lXsl/OFwrMy55uFJmAWspcDo1afcODBgqZgU
YyBEZoog4ZWgoJTu1WGBVrnXUFA/wd3Qbpr7T+UDyB58I4rkajR8oH85szJEjHz0OiJdMLfN1kBY
7vGtPct+57kvo9rmgvlY9jV4P7W6MjvG3/mh648hcTHtJgxP8Ixp4GW3JqMOczUHfPQ7PU3NuWoO
nrbXyg96bBWiZxi+K/A3KaMM/adtnqG6KlBNstZwdnHGhngTaE++q3H+U5UbZHm9JHM0ecuQIBEs
gZOEVGOGJ88As40AaycuBc7JhLO4hQ0JzhZS+8yC85xAD2MUOqcszKU3C6VkVvU7PWDT8CCvmRUe
QnOXihVHW2M8czIA0C+ayV/JGj8gY5IOcIYSBbQOrywXW8KQPWWjWky7UKRymshuW7Wf+CDqkRnX
1hV7hocOrurQ+9CYcVMBv1UdVmF+jb0xb8JkRkdNpupGNgSO6r/GFKhATdOh7Yvg16pyUtlzotr2
RaZXk8FCvvXD+9Sm8WLb8psu1YPnLhnDToVRi2LULsnLcFFf7dP4V8eR1DL+DTAWmsG9Gz5o7zLK
n/AcJheC2lJ3WRST6SHx2GrvZXQz4t9GsN5XP3vjJzd/iuyvQNCfzkRHquDW7/5ZUT/D4Dr1h43y
b8o8TOjD2vJmaO9wwSqqEIVhvn/FsMoY/UtXEW7iJSVLKt64cpvUG7cCZbYSBPrYwKtW/Ug2/LWO
blIy7P7wnWP8LMldgKqowrhDYkcln/7Fzq1B6Zv/cIvyw3feNYODA6hmYsxCMj7nTEUClol7Xq5l
LYEaEEJp8cRR2L3x0PjFO89ArJ8UjFnZc2CuF681cz2khKPeA29vw4SmRim3JX9RkKW7eBhYY6sD
1zH1RwluHBEu2eiQyfh0ChwJbGjYR72xwYO+oZESFKz4i9C+hwyIOCcGG+XKxiRfEnVanQP7UDb6
gIuCgzH2ctYoFRcCj8yAFD6wP9ZGPiyMIUQP4ny1yfjuWNozV0uGTCwrtfEl3XZiHV4kl4CGwrlJ
0uPAr/hYPyOmboFtHFod22gnwQaF20rXeWQzxBw/bmlSQQwbM4IR5/TJJpHFzuqpDfJs76KiTyRb
YglMT0H0jRSgB1WZxeXZst3zPm+SfWPakxtr4aupiX7HOoe2gXKOfCt+Cfq9EFJAHWjaOo7WelLt
+k7fd0qEh+5tlO5yHPKlwpDSsUMQhqgofQgh/kfv0qLYmAHRFuBoXZlmvUpaQijKnPhqU8zz9gqB
bD3a/lG43qWSzaXuIXA4Ay33vk5uHlDp9lU747GlOKp9QAKRumgoTZu83xbBl4piIBmoa+E7Ndoq
DeJDQiR7kaJNMREOE+pmtSeXs17QrKvtDYNAbp8Gr18njPZqH4gIUquBpY4OAyisX2p2meS7AS6Y
iNS4NNLeCpaIinaPygEO2PAehSnOnXHfoOEQPabJeu+MjyD25mNKNFJGIg95XpExzNS8RpU8bKro
u8UVxsgmIlMCq9+aj3KZxRhV3Mkal/14wJBpR3PsK9GfyTCETFCoVhryOm8V8QclGSG1NLoDEHWM
xHNDQ9gFuF5ph6VDfplF5JdJa2hSjOUIHW0N1zKyioq8mbYAym8vyGbmPOKDZharUTe6PegJtxjZ
4RJAVHftTVWw/zUx505ldVdMbm1yVcpxlQUklTXeXhfDVlbNDX/imPV75Jl7NR54oMQpTesLDfDK
IKUOZw2uUUgRPTn18BOy8KqS7VdI5T0euptS//YyWHe2+QCva8rhqnnxrs29tUGOVo2xt471fWGU
d6UIf5WYuCtrkvdW3d552H3+Kjpieq3uO6zSWy747lCXYvPvZHPulP7YCXFMrfHoR0iMOSVrn5g9
NmGONdmE9eGngu/UkGw0afDVBcKHlBSkuIhfVZlziLC26IlkoKCRNwcyWE+LjmSuda4CmlhhsiSH
tWynwUddsDo6ADp7MSFYCCX5IukVc/+8C6L74Kt/sa4D/oraY+X89aK7tdK4ZIYJibadW8a47kj+
Ts1u7qj9CYcZqggV2phuIMSjvGh50UlrslNABZ0hATWDaO7yne4sBfys/YniASdP8tLdPXAZtlvm
JIExIGNWDtFNAl6J8q4FxY1QG5jQ+j7xilvjYD5LDO0jG6J2p52g7nObFtmH140lNuqfXhn+9R3B
KAgUNwXYuT1XpsNU3mF8GDfNW1lM5QYinTgjnK2IZLB33fFhBwnZDUNwIQARYZNivGWk+vo1jriO
EzQtCNjV2bcKbDlE0qzg0NyMch1SvczGnFWNYZbbPPzQCalyENYDHiCvJVhLzV8bo7vVZbkpB8i9
0FaQfNZ5uNNoaZsY1Rf6k0SybpfJdvRN0o06aH3G2oJO4aiHlrQpV8d9B4MkZz2Cuop3aCWrYJN1
4XzMcdrX5UUdMI6HPuATb4azZGPr3d7yYOWrytz1rc8AKFfsJrOg4zkj+1btqlVpNURm4hCuWrqw
cB/QsA1BtgWrcxUEuPPlX4w2lmRDIEO9F0azHhqsT426FeF73/LlFqW4jk3/qfoVOR+02qF/UoX4
KRDppjvpuigLgQgX/aKIm80kBWAs3/CmMXckew2AfB+9LI/lusG+IyzPXl5u22D8GUlI4Bk/O4a1
6RvuygnBZnFDG/k8bVvsSnjjUcOIZDxUCp+3Oe4NX92ZnrZrbOgeAXR9CgSb7b4RfnXQrmIYSwky
FX+gxrYg/XT7Jg+PRRhsO5CTvUByCxoB66CbD4eeYaNv1mt9aJaKB63JzFYhhICkdo50NfizNp5S
HKe/bQGltnlIinDHiiM4mo17qtnJl/24iKXCkK/fVGGFRqjejqwAJVPPAhQ+kfFLoEpEkQprVoPa
jz1x1krAOic/28b+0tWPxCfz376xgf/QNmcto41mzlIfyQItwR4FwU/eo88Ddz44/yr9vZzayOSV
KSvb/cjVh21e8NYI/94HgiEwQAt3XzL/LovvgHGUF7UM2RlsWZ91ac1jhgfD2ecc82FNFkKZ2ZA6
HF/AWWWBCSkLG7AqcFA4Z/yzjbPtONi94KvRzxO83nSZoahbA5dXmz6nyabnXB36BR20Rl+d23p6
QQaT0YLk1aoEf2a/PA7bmtk5G3YabL8h5xCWiR5catxjVEX1gL79QHoWnnzqoL1P8IQHONsoQBBH
y0r54g8he8F/yvSec/Hk+G1tYnbrmcMlaVQOYvJ9MlzsYtGo65F2lsq3JmHbKJ+RWPNxVPFWcU/C
e5XGn6YjL7/bxqswbpZO7wq9V0W5q9+04B/f98SDeP2VgLX07HeYbviOxgrN2H4ZTCS5QwaUsPCD
OYj+pmdaxmzeWiIbxwSjsiKOomOPysv0oY8zKEgxMCg2aSxNTu4fD7ijvFkNXEL8KDUUjtqGto41
uyNVd4w/QosJ0h8/CCMgR2Ecu9UeLehIjWtMHpT4njE7li2GkABfXAeyuZr80R8VYaMaBRKXdTHN
2pgKm+O3DggzZ6JGZI9BjI8iv+wIMRr7osRD4uSWs+/Q7zmWo7mfWYuYIJ6S9ZylxGRUOwv33Oss
5CJnHQwNZjw04by56EpJXOApYp/T1+nKdONlWE/O2XJpMb+WLf3CsEH6QSIaC2KyOSIcvLr7AWqZ
1AeQsCmQYm8LNrlnwu6GOlqkeuZZBGhge3eunfz1Ey5FlW0Y5B2DUbLp9SydHrz94TJA3NYQn5Wt
RXxRtIcbJuwoXkn4q2ofoqGhOLv9hmxdZxlyVEjrGMqv3AQO5P0Yw1kmJ3wnrBAp5MccKnHwPaHd
NCxtzaFvzik7mIH11X/9Np2cTD694K0TzxTY30i31MJBiItn6uH6/qCMSuQ/T323NHgij4ijWtya
li1MjaffSmiRkJp3T8ve23wMvlvtLOVfXBMn/PSjy0jbTFDGqD94OqTc+colGO8ebGoGKLH2ilg6
eOOHl2F/hVPNVp+TZhZa5owLlZk5m2flgzAoxOg3P8HdpEAJ+ehZykqEfTyOzqvJ1OUYCTxc9xKd
TBn/9qSztIJDN/gzE5PFH6vvQcHIOVMMgqqYkebxHR18jeLFtL7CmJc2ekA0ybNiKNv8RjaEe6Qd
rDOxuyCmnwd1PGeHt8ws5zrU8Wr6KjV+sZgYZLVYeNQa0+itkvna9NAw9hC+REseLCTUCPUpwlht
MWr+gqkSZhkfGw/2Py1dOLm2cRRSB9Hz9hZXqmjmg+lufaZNbmfs+ihfWOxTcwWgGTmolsNI0uiW
IVdwBxHXCHuSQPhn1WTD34pCPXRed+nZxsUmDwvm54QEz96PNvTMpBeR5dRKVtY3L+S8HI1jYORr
gXxDcVHNU2LYwl9KNVnyqskcT5dZSa3cFas0tBajjBG+iM88gHVS9ASHQ76Tq6Ezj16JVyvz2YBM
AghWMt7Dg2ohI4R6jH071B+UB/PcCxd1cTP9iFRGUu18NDfB0h/Z8mFXdk0Udgh8YxpoVVWgDUZL
jR8h7HnCdXdXpKdApnss0CBHCmVpjc6T39pB9yRUFM+pNRtVVAEaXBANIlYRwb4m5gpSiGlAhQOE
kABkGjX0wD0HMPLImIVR1rFqw4KTxwu4RbMKLpg5jZ7rYp5R4lCb+fW+JwEmTLtjHYyLBJVHGkK+
89j+t2Le1cOi69ytwgQIba4ALlXy5/WdvQ5AeJpxs5KDDdSTFbuunhpmaaObLJxZSX6J4RoLRQ6L
wSFfnS7bAlJJg7Mw8249dNheUGTUTrBsQUeqSF0DW0O8NOLCOVgWynV23xmoN6+Wq4JJECOLQT5C
EW6TQq7pSxo1m9sN0W+K/VFVzlxlMEmdzi+CKviahOt+rLa+JP9zNip7i4bOoqyKWD4OzEAcwD8q
taRHcPpvxyTIQHHSTRblPyV6V3OmTlE/7/DFRjb7IYyKToAdrv0uYNLkJ8i0kh2cbs2yaUUdNQiL
2e8S0eZHH3ZBQPFXwHJ/wClqNyejebfYEmXuprKukfljKF8tPX+kUs2ISxndQry7mPN3poiW+sX3
Dl4WsSUcW15TdcxN5R6E5Yb5TLaISKJOq+AwtYZ5Ps4d/Do9ISnZVQco0y7j8NSCVIiDT62/l+Lb
jg96+2um6z54V5VlqN8lCZ7pKlLPZfmTyM00dh+ybqPSyenKPuzmIMxd8XQhBhcXs4kWCckqoviJ
2JkFNYI7+WrEfjIdeeDSUYCq8jvtUIRfHTYaJipD15gkJ96sbrKFYxO6/unr5qxjlBexm+vMH3Xy
ZmJgWhpJsw0UfHMBBeXTUR+VImb8D8B7WBHmynDQLGFLMC9Figcx2VmC7AXUcbSBFvRJShJL4BBU
K8KLSAoviTBmCzb9MUmCecIeWE86NBjTxHsdBOjP9Zac9ZvunIcQxj7FZQ3sGwciGwikWKqV/GvY
jQu92tQcoUpkspoPljHbyBavkXKsBBq/rt56JSksIWwDz2OAC3cfVmQGGaPU6nmJf8/oWYdZj5T7
sHIa9u/VSqTjqnf0RderaFP7ZZ5XN0X/cjmmbQavYMoDp5vpToj6q1o5hb5sLXeuu8FS1Ma8jeSy
zQs02V/6QFsCF8dxjlXwcDX/bXTOcWYj1behfPbLEu+BKl0OVR3fQ/xTNxjeIl4+q7y+og4ErW50
hPkQSx2fssg4MxpWh5g3fCo1sHuQsdc5BKegIi6QkbLJBTcJq55sEhrrFJ1L4g+rxGVo732myJ1C
ZBWe8a6hFUZlVZB+NhbZeqgd8Cjmoo/gM6G2CEbyHYeewHbE95hd84JsMxI1yOlNNERbKYZ1NlcZ
a3iH47FVmUzXqFD+eirQjtSj6TwJ4Vb37H7xv01r9rIduIWfNRuiVLJmMcdFNbizPq+I/cNIyYur
MVs0ZEzGbJ0DFC3aTot5lCmvlZmv8Q+46mhFV1HwzEPUbxg5KO9qZde24IT+5WzIMg3jTfKn1ZTe
4nNsGsKTvDlKs2mgmi/b0n4z6MDHnug65X+MnVlu7NianaeSyGeziuTmZlOoex8iGIxefXteCHWH
fbvZT8tD8MT8MetWGdeGDQOJgxQkhUKhIPffrPWt5FA7y44zi1ygSwe32yZptI76Szu6Z1dhsTD7
fUJwxlyADrVqg+UGe5j8MmQxSVD9wCGw3IKce0cKUjB1lrN5qozyajrqNuGJ0xG3Kb2eI9Vdblkf
c9Fca6Bgi3FrGbBhHC6Njdngi1gPeplrwdJzzChGJe10k4/9vu7JVcqNm8iLH5vBeFmdRyJB5Gim
ydnNuSj0GlsIEfXmzXoFGKl5GGb9m/zua1hF4MzcQ6vPXGgdjC8bzFpyYxtQ76rmNC723WJdQy/+
XLLqMWQwVWjqlXkdk+cKEn8HUiLsv0E2xp16zCsLBQXAOX6qZsxf62Cw7/qbzIOvlK68gPYmIr46
f/Z6IFseuuX8ufDSnYMtKkunl75SYE6oVsa3HGiL0qxjPrMjRxGFrApzYTYHVaRuzbhGpJ6rMxfQ
ZTBsdCYW9zQkydJ4NxBirDYDrX3XHXZXcoR0u5yNOjsySEWBhWjda+8Sm15TcoLNbXttaUSTlCw7
O38brBZxRiS+ldsEMoperUi+hMb4ELKL8/QnAgAecl6kWQO15TFP2yR70+a+4tI8EvD6NaJp6Cym
ZLl9ljM+sDTb6y3PumpvpLG+Dyg7S+Op8hDDGPOzpxHnMpm0TXWSvzpLunctKmPb+j1G1VHPm8AY
k6Adw4epcl74sY+ZFd0IFFFRg1hwRLup5bDqCop92x5vPQ+bXk8pz8brvk0Udx1UvxGGw7aGvIiU
OxZfsSI5rCU3yNEude4Gbn0Pw993yYPIuNhS9pyqURcHKhad+ro1qx8i1OMzWzTRN3iJH8Qy3S0p
VjHsfFqLinzFm8aEySMgYhif5sBOWFEOnHCGmVyrYXlDCkd9Pl9556NNfNOxO+eMN1lb7mZS5HtJ
M7c4jxkCCt1MwblmV3zUgQtQ0S4fi6jY4yzXovmtQ6SQxlaAxpVFL7nyYfu0MMbvI6IvTfMyZ95V
dkzieqbE1TlcCAwfYZhCV7TBitoTwh/BbbERnwvNnIE5Kxz1362e74xRHtJBnOdMPOeRHsheHuua
rScZrYD+UR4ERRI9GV13gw7id1RZvoi7Ywc33hmDgbfbQIQ6jPa8i48NSpEYbVZKulhm5sEiu8+4
c4PReUDi5w9NftNS2yTVZfZKFkQsPJjKwiw/Oli5ZhkxDi3uqoFsgiZ8nqdS8ylIbkf7YngGkfEJ
4B+Dpo3plW73lMxkSaOLFlNx46bqfqoOxMjCkZxC7aYogYQKBCmfrjsdBNfvUuA0BL6RsDV2icbN
OOzLBYnLYlyaEVtcryPklWd82K+yd35Pvx2CTU2XeZR1ZTNqQL9gwre13Nt2tB/m1b7ZyZ91umZm
4dlkv9DEzV2zOBc91G8qfcaKOe+7CRCXTTJ2Ndyt4oGGrmrUFpjQ5Z1bQtcrQVJZrhYIWx2MWt1F
I1AGzNmGl3cBzchGAQwwohBIoQOVUQQdaAJjHs7ghHtn8QfLfa1arKAh+5sqU1tmEijflp17U5bI
rl3q1QhzAr6VzEIX1dWPHkq1pEBtgLZQvMmhDSYyDzitWPel9jZz+9PADhqGvTFnYGs8Qs9xcWQe
G/E+fOgbuoi0H/2mmC8TKyES3z+ajpw4dXbL4iA9dRHTcMwFdGZmloNML22MNLMnzN29NhMevYsR
o08q2V+NkoCc+thpUH05dLQE1Y/NHL8zt+SpF/j6Kg5BMg9q1gVd392ELzmCxXT+6usiqGdvC0pO
TN2hWKogQzs1JxZRVy5sAQFmwtwOrR3o+hDU4NcryR++YNcVqr1uIX6pJr+AwF9Me5rJoyJ1t2PG
bxPzrejI8WFeGoKpdLqyBsNClb07oBMVBiAwpu6vxoXi/qalFZ0U2ggDRXIU+/yJgyS3mf4Vfrga
J1H8NaoDt/A+kc0Q+kTPe/j1Oii1M5jxtequGWySHDXSiEqmCnIlLuCqS5iTiFWyhgi7+ehaVFnI
txKaWkE6a5ng2KhhOy6MwdjMJxhsDZqjgvzqJcZBPaTBqyPg6ugc2J0H86bBOoh8FZEkNQORKV9D
eylZdLvxrzn9VMvbsI6ICjCGNkYfeH78mh+l1vsVRS5HFy69in1jFbgCW6d91llDJa3LfIaBuy5R
Zz+ZSXzQjHvTJqmvTTpo2hSIsTBI2elNcp+LNWyQiIaqX/AheHRghgXrq9bq4VgqHH1eggxI9kCs
bVj7U/XmtG7sW4J6PX4tFvtTpN17DhLGN/TEdxYMv53Z8PPT6JcwU0qv0rhNWjJ+HDdDUerCPxk1
ni3gIzNDzKEs895ugJwVLsOaCtBcw69QZZIy0EGQXeoZJJqivjGa7k5BgoyaBNFuXzpB1120kCPM
tCZ36xSoPDUCVYdl3arkvMliC17Kkrh1UBI/InLDPCTgTrym5q5mIPp2M3SYqVWm7IspOydpxAeb
w4c0VIpJCL9hlBG3iLRqskeH0XbmKydUlwpzoelYJHdiZdYc67MZHVCtE0GOYf5kOGRWaFn/BbTP
H3I7yAxz55qYlRkwbV0ahDJBNmB/28MKB0mSC1fSSkG2AdrW4cGM4XFR/2JtJpPe9RDDJr86p7zN
au0psySgnYiev7rEY3dJZXPIx5oq2kZIoJb54uLfivPhyAtrBGlBzWNNd27nPKZlCKHDDAdQdOmj
F8f3jlHssgKv/mILWvVOZ12COADPP6BJhICjhpzBcAmLm1b0KMEDiQ0/JEqcY4Sn2TRwbDSdey0y
cFgdKHudwI3RZGxtyhhV4PpPWaasTB0ABdHEGaIj6pWpe2p71qpx/WhO8rew70nkAM6oSaJ/ortF
hzue2q8DMbamDd2fZ54+dmYBj2n6mAoiE9gkV/vSgowmYt4kUfMk0hobipz2Vs7FJdR41pxB7L3y
nHRpcS76cO86jJELhx4ryvXxMBXRpalBryRJiGzcdzk3t1ME5zPVgeKXOYFgS54HxhwD+kgE4Pdw
2HUtPkWXSfVWzFa/b7mKmjXxSLafUe9kuyheVg16ccjkSq+B/jiZy+LPCx5Ne1U5kctl9MkYdKU2
7dx6+h6b4qszieSwDUWLzhTfZEyvp88tqd/HfHEJ5MrFTwiWsrFZVvchO1uhipPeIBJzmB82bnM1
soaleg8NN8kAdGVOBy0MJ4XLQmArXiihv6OuwsGSLcgbjI9yRKI91n5aMntrI/ml6nrctSAhdcnL
1MPXGiGVGAuZiwXxFKrITbg3GdpRj/27nb7jTn5anN7EqF7QPxGEpi+suWcjfJcIAaol+moLFK2Z
IKkuRbztFcVbPaT2QSThpaxYpNnAs5oZ8GLr2IeQFYs/lDR0wrIedQhz7Pr2BtmitQNYnzHacqg7
/QflxpI/NQvCoTkCvzgli6AeXm7ckZmOGkbctQa1EJFCRfIhcxitY/g0mDBzY9abRoXIcjCi3RQT
6qFx3Vud/ZmawzltSSIoF0mUIsYJs/k9huHv2WAeMFEXJDXiuSajLUU5UEYJrGTnRtFq+Y6OHN/T
f4VMe6YJSU9qmr41r2pqE+NyIrxTI8CdG5rz7sHNGyDSKOsxc2kmhAx/uNcUHFgMKtSDxGtiDPO3
IRoNtAnxglCzTAdUBAdYHuoLG5GcmsR7HhVXRjn9Sm1sxulCLqxhOdeqfsoYT9npYCD55s9hOYz/
tH1FVbxxHXsrqggQv060sNYSsmZoZXiJsKkJiHLuymJbqoKVTz6+DV6zk8CswkKjYUM73UcmlU3V
4b0dajQVqqFaePCy6uxYgK4VMdxploCyGVDPhpWDFmkMptJioTmngCcWcZlc6BZmHd9K6z0R4ADC
EORouOq6XWIjICSkoKgNi1ejgYDhONNDJ+qLsEzdbxbCTNluKQeKjckK2KXpz/PmlTXtbeFWQIFD
7WiC1PZ661zxinPnZOak8vBx4M0D8xMqqyZwcEjV+IvjTyEVvK2xPyuTq6lZC5Eq981fr0RjpTuz
FaesZ26kWsLS+g6Rh9TuGmR1OWUX81M8C32BvWuit3Fc2aMHfWiYMeSIZ7Cw9QS9SLyHY4P3fa2E
sk6+eApxpzccjajGd4r8vY2Yehlt95AbmH2USbFStAtMJnA9iK4Mq3q34ogt2hRhqssS2qgW6heh
Q/PSHUWihF9q3NkbXHVyDknEZvSilUhvRvdXqhApTnrJql5aDRqQ67AQCGK6HmN5DeIcEuRowIWo
Q+teX0dC6H0bFZiy2weF3gfOEpsly6veyrBlCyYY0MV3raP/sBx4dNuWgEUvINoX8b43FuhBcdHZ
Nnd3x0A5GDrRIWGTUylyyLKCaIek7U9cl5gVYwxpaiXqTCYUDLiAc1qibh4810cB8Jzr3cXoJNgi
IkG4V58sxL80a28llynbsWwbJ2R91Epvd7pOzHCXfMuB1ILZbOj5wPGyfWu2LfPiRpMHrjg2ZRNv
9XACQz6w98/TiLUDhiaz0nZV5vB5y0DDh+6tmYkz8tovZLVMVhUcxwxSblxlL4PJlFaz8RhK+icn
CpH0MhsauHyY0TxYeZn7A+ZXCvBqO44Yi7y0j9hGGI9gRCsn0bey9XICipkrlmTTolhESZ0yqG/M
mnhLwwMgsQw7PIZzWOh+13/LMqQItIY3yV2qUXBsevY8srUeS0T+gygBlc+DvZu7ChaCex9Nzhow
vkAbGNhW50g2YqW/pYLKyDLGDCE0yrweRS1197Izy+4N41xmpVAf7Ohe1MriRoZ8KYuds92z/Q1Z
jfVL1m55k2LKHm5SnZG2KSW+bVOC2cpPxDBgNmShNWjqOpnyO1zYPwzyR5uVzr51YvqfMyazbHmo
82MxQpDv1FetIVBZvJWxT6fS62+IXxf2gNLL95rtvlIwQI1LeCdaBWG5WvJsZLPHcA8501x7N0l7
n+vNmgECGCru8Q2Nw/RUwx6wMjbduMiJHTLTZfuwdFmO5zPERmgho5VJ/CxdER1swcwyGTx7n6qc
pdaAB8JrrGPIkXrRoMblRfouSnk3tzpx1813rDgytczkMbrPpKol77QF6kjyXJfGfGnLu6gK+Wvo
zGn6Cbaa40KUomUdogpzlRkRkYlNQk9YiCxlwjwQFOZURcT6whUw5obbAbGZ7sKALVPn0bSeVVgA
4rHw9ialXq61Iu8bNvBpr2r8ixOe9Ln65aRrCGPBnsHEQwFxl3G6Hj0Is35l7zLblHNaCodnaCUD
xfA+d0WIa8B4MkPmnU023cSDS6xMKKzdMGbXrO0YW7nJrZlNeLGou6KEvUPeKuAZfU8QDPPpWv9F
FkWyrWyz5rqccFWN7TfmRdSxC1YjPRS7zIm7U5jb93XXfVRDxqQN9d5eIWsYepuubLLvHAcJ8VhV
2KJoQ7zcNfZhTwWnM22rualbFRm+XRqtsw2N8NXOXY9RwHeTl7zIPv52RDcHentZMixCPYXyxmbB
TIcDaKqTXJEMA4qeZrLtrtpS306ag7tVZK5vpgSyhdBFFB1iGhbMiEZMTUIxYcg8NLjzyRYdiT2G
x7zF1W8znQJeRPBWSxroNkcdiTkwTEpWe1F/IA3Hz4QGycWg7+1NYpXHdFsj094ak/icRM+aFKOB
t9BmaqnY1Wo4gWv/MGMPo3XLCiorPebDHChYhyxB+9mtUriW7AErqnXggfZTaKHvTmJ34yoXS2C9
FL6p7UpnfhviT60p3kutee9ShgWhh5OlStSbG0eY2zr+/JGyng35lJbQvaG9EhfocD8au52Rmb8X
SlcuY06EVGu3MWmn3QTDMOuEh5Sm2OdJdSiUgnSIywDrZ6XhgdM9I5jJksbyuFEx9I3wWo8t3FbY
nOvnx4oyEZkhoR2XcQ3G6ywm5RnCPB+0dOhB81W1dkxXpUW8apPjELeOXOvrhalyvRrce6V+Ebn+
5aBh0hf3bAy5P/ayRa9GMcJ4xe8HIizdigp5Ho3HKWJBToo7s4MvS7oGcC2eXeF92sVELOFMKGWc
IAFiIAkXg2jbZC15mSOyZCJ3wDFulSt+oaT8rJfm0db7IGW+tM3He00MqzpSgQasXssJhEHMXktF
C7KBfO0DJwzSwiCvu4OZknT7HnAD6hI1gpssUpwk9hh4ESyPOdGIDe9ZwDqglnrzQpLbCKKySWn9
4oEW2oxZF6u0g7ZmIDWxjmZaOzhRymJXary8ToqvOXOtg6FxioyjOZE+Gx3c3kVwrQt8Uq4bLDXO
OERfb1NRfsYV86alZUmCZPLVrRSWM2uvTSlhn67HyoOZY1KGh7++rkuiHTHPD1WhP4nIfGKD8YVB
/dxLKmtT0BYW5V9d0iGOS15mdpHDmu9uwqjU099Rb9+q5jFlUACghjfZvAxvjbb8lAJVjI5FMcye
p5Hex2q750rg6C4py9TCLii7NxuLdMD8V0Wyo9tUvrfABCiZEPSFRFPiyX0HUbbg0Tf2+pOFBh1K
5zSZ2YYQjrEwLFpJK1nm14ZGf2uOe1cjZkAILHiph+ZA17lb8V3Mqz5VbH0VqFmTJH6LCw9y7aMc
8XFadm77nkR2VyW4J2tkhhxcLH9ZdnIraHs38ptY/bKxl5Ux/uFGIMuM7eFrrLVn5aXxvnrtw3Qi
e+2CF+DDjhdaTAWkpWFtEFeMoKJ4hKnoZT+keJirasZM6H2Yob/Qsx4yBJBInDKL8m/b91g7AWic
rWGIdgBewQI5FgHxekVy7wU74c/QxfeJpZ+6rMfcTQFTSWgFZq8snMiIhrLJi3aFzdES7zqb1EsH
M0IdeofGo3GpR7fYScnB7axvqU4+4du9NcNR+cXA38xzu2cxICBbnC9dkybbLYjj3Kvk/KuL8JJK
7HrbqONHcvrkoKCKG5HRXM69UZybsXsrvOcisk5ZWW5zdGqznXLaTTljQEzhFTvQvKzm3dLQiedT
/btvnTcjOrShuOMZnbMIg+JkI2yDUMz8OgmqeaL06BnRjJnxI0gjDTv2e4tXnRJvXqeQ4NC0wTkI
B3FUNkJNXygGexFNvhNSJIuBYjuOQvZRk9/ANbUc+60dLWiqwqp8TqSJ9b7JHpOji70e91w1zFvB
U2I+HEU7ouifpM4Qk13ncwTNhyiUmT3HquST+VvnMhxpp2pkP91622JIeMd3s+Y39OxLbYTIF8Zv
U+Ne10Y0Q9MyH+wa5GPr8G7razp/y2bF2cdnmVN7TInbbCI9r/nt1wrMCOpYe9E96sAyrmllDHHo
5LhSOlB1hMTTsJpJt0yWcS4b1e+lRcxRFAbNvFRPdoacCMHAoZrE1eOmjmOSV6YJeeVskWP1K3YL
8S0gREcInbXL4DwH41MwEW2axN3XMDCnGudULoMJmoOI9bvSQihehxq8pImwyr6Dk1LDkq11di+d
nHdTS1ostaCRlDsnrkOEhb9y9bxIyv4sEzjmTKAHAssqblCuNckOtSyA6isoGmVbIVjgmq6t6mRM
hDx3EdojTTlHWms/Kng75hazkDGFVxRHTIzGjm0Rozg8ESvyLXIRMJbz+OKajnOqafadlPk0I/J0
QelqY6VXfZle1aA9dNzH9tnUfIiGdZvh8LjS7qvzxDpfpYK/l15RsRrzY+RU1dGbnHPTV6vA+ras
dOeUsMDcyso4zzH3qjqO2gP14UFryYSOSoa8eqjRKpAClUfQaeVsOcGiuH2JfHr3dLStttPEG69y
XQb42NAQ/u5kyuWRmNCOqx52x8g7k5WXfgvvIPWnEsNZ6xFhUY3fS02p14XNXa9haspYa1YuWY8V
cTNlhh4v6Tt1snp5785D9VgiRmOJ37PCuqHXgayvg0MOY1we3Z47/rzTS0LFlvqd2RZllnCZ2VCi
zws2Tz3Hz8iBT3Rhu0Fxw1+0fmQM5dLPuu8yNG7kzHfF0qBRbp1thUhhi33mwEgSR2swxIRmTHrT
IythWLTUEzouSaplRoM+xfHBlDaAPkN/V7HQUBb0pyVsf8pVu5AenZROs8xB/TrJCuocqZLEJqxM
qpk5hEpQD7uQq1Jkx8zmY9eEJQ6To92h5+f+RZZok1mvBkrNXuMy0xM5s6/tfzPPWdBwgX3kVlsi
ivaKS0e2rjsaQVFXh64Q30u1EAtYcIf3tF2UOQ96QYqLNa2oxlj/GjtASdUorqOB3Ncof8KoHrfT
BB9ZYDo0AT1KI2HxMyOGjemIG6PKybqt97V0kcZmiqVnmZxzMCBglHHU1I7zJGXV7DNr8uGURAdF
hYxgxPudcaXtluhdpG15iIZsfcq0ybRa93UkWI2OVrqvOkE+OAEPSLs001dxQU6t0IqDsBG7Nd2U
b2sAbC5jY5J9KZVn9wtjVTkYUHPc/It3FYiwZeDeXy7bObKAz0tMcBHdnjGOKO5VwUWvuLm0CgU/
VzZRQAN+j4mGWZMTSluaFRjWaNzCAnRHxjRl47bUMKKcCQSIM4Xtuw7CrPul9/RGyRC/LPHQHhJi
uSSzE+UwpE3C+lrgo4sbZLLRgqxgnudxOzYk5mTaUz4xvXFVIw6cPewDjXIXER3eFulyTSwD13y0
nOC97HBTkItael+p+zI1EKhtHe1GHWV3UTI8FbMLxaoyWb+g5i0d7ktLucoz8+KjNtrrkLCRMQre
No2ZgkMp7+McTbvprVb6WDx3drqfxPzSl/ZXYdAvhRmKTGtiZw+LqSesZkx5Y7IDKRawdZJlboxk
APXTbz2ElF4IElgcJB2eN61Wuz7xUxZ1+8h755bZbQ1aL6w0DKf6Mtt6bvsuJ85vIbnVK8N+izvd
ODcOejxToZhPzA/OqmCyAHhKC4ZAFtdoqZDM5Vr83kRUXtkQCFdVfuX5o0Q+adPGVi2FNuG4LieZ
NxJ/E0PfioArai37gtgF3r6eLThiAos1Pkmo5yTv58NCF7blq4+yRIRZcD+B7SF/I0PMB0AsY4kS
fOrQL8/PjR32+5RrdeP2zTGTIbNAj+4Xt+Rd6djPRm53O7lk7BxjaxdHcGN6jfBVB+F6Fy3pzoPP
McUh+EfbYrsX9Q9ZjgoVC8ZUzVAxne9JMIJVXhW0EtPGHIVPUyxJWso5aKw+/qlNJZlXaqcxComh
TzHIEGsYtyGn9czwI5uI3jSprKHV08q1PWNH78EsaEvDLufVj1H6DPbc7JvpEnrOyImug8C3XILY
CnfXN+sWr83D/bwwOJtLPBVuVjSHUN8N1XydPTx9VWkdbbMfj4BObgf9pVtKUtCHEiF+xQGCGYsR
gFMFoIJkzRXVEtSpCKcCefA1AbBt8uY3C8Z0JyLtIEcTBrDHbJV+yDrQO+DMZlicJPLeUZAXakwA
+OvRU863sdXYJ1SUw3GZ258U1Qcs01zz55HeLjaemcC2KCw77gjUwkMnyTLU/XBOSLyw4109dujX
ySEWmhPyNfndUnVDkKDsdgA3dR6vJ+IxIi3Gcidi47WI63LH1lFzbI8gP/UwEbGmIMyQikEytoMK
dcm7n4Sq52Q4w71GSoff5t5bFoafkWrTi+jIioicODwmWg0BBaFcbhGIhp8OFV/FHT42mX3aRhQs
ecVoaKBBV/kX2gXwpKYJvsGamoPtet/ZaB9TLkfuS+p2JKum13Nwnho6elYcjt9758LiZ5iuPMcu
VBM5J4INowP0SNPBvy2ttouL7MmdTWD1M0jqKv5qB2R9ZTaAHeNqz3XpARGfjnZ7jq0xupsW3NkL
1SxCvJxzipygKGPfHOGEKary1hr1wp9iBpchfoBTO3X4BznBTCZZWPlmoAmo10YYCXtnAOrd1dbB
cYfClyi4cgv+g2mGQIdKhtTMJmwHSqtdt5hKWYjiiMrebYMiwurN0bcdNQWiqN7ar2Tx9pHAw6Jw
6Q5DvSvmh8VLkp2LsNw3eTXdDKZClJAXF5WJv9TIlziQP7juPwgOy6iqp5/Zsshv0vAHLeyXPUOr
L7FGkapBhMhYAGXmclO2jt99tbkUgbTVk5WWlwV/59KzWsfOxH6QZDHr08AmunNVBpVbmx7m5eoq
+sWqWYDf5YiZJvTWBgDGKjLEo0dXb8WEOshUXrKeBjOxxmunQcQVqyR7lsioaSs7Mp6pFXskbYww
HXO7ckM087tYJ9sY9cDs5J8pbnDEDuDoOPhX5TFK0RhtptcxhSlT5FfKFvaBTiP2cHd5qllO3OUP
qcNKlfkoEzFZ3itTXJtFUH6OKDHWHiZHgYlFjla+aszFj2GpWsZ0h/fq3ZJOxT0wxlsua8h3LZrB
Eba7xwtTqeFYhMbMNX2X90jeFw0DTRdacFNDZOodMNNVJqanbQgscAqazO4QkMYnNK7gnMOKgbrh
4hoYW3DvKLi9iLAeC8l7H/K6FUZW4pRvYYamBuhFSIKZ5PaAYo4wmqRSQdpy+xgXxWTCLbhdhOw/
8dkFokU/1TRMPLuYQhQ2LcJP2uh6GskPRCXmGG20n+vuOWsgNGH3HPyi5f9GZT637E1ipcrd4JQ3
GsA4v013DRI1H1l1gtiC4yjxCnXR44D84egyQJfmztWiaOyhpLWMdrRkX0fcfTy7GA9p3N1ag8Nt
qrRRTtruUxgViNg7RiN9A7ZlbqdLZjrLwdZZ7uJE1jZ//vGvf//3f/2a/i36qe6qnEVjqf7+73z8
hZmwTSJkh//84d+vyVdbqep399e3/deX/W9f9VQV/Pf//JL/6wOtT+e/Hpcf/4+n5390H//0wY6j
pJvv+x/4VT+qz7u/ngO/yPqV/7+f/OPnr0d5muufv/35tbYX66NFSVX++Y9PHb//9qch3b9eqf94
odbH/8cnbz4Kvu/6P/57+fFV/R/f8fOhur/96fyLJTwH36YrbcPSSTb884/x5x+f0aktPMl2WzoI
Gbw//+DA6+K//WmJf3EkQyqGc54pXNM1/vxDVf1/fsq0HOHBMnN0qhzjz//8zf/pT/i//qR/lD0i
t6Ts1N/+9NYfX//Hn3r91RxTd03J5lGawsSVZJo6n//6eEjKiC83/psT6+zbBoQLjXnP+JEokvO9
JH1mCdaUouFw5b7PpnXDnmyrn8ZdCYc/2Tu3C1HMq/Js3pwJyoa5V233Yt/tQOzNbxTOpz5gIZwG
4xsQ3ROSA0qQA5meeu9P7kbdvKgddOlDcXB2bmBwy0X5UtgHs3jRMdUR8YySC9oq6c7FdZAPcPAG
nhXRTsHAmnmHDx+V6i/sFFtSFM4v9+BAduiR9vHR3iFv9ukmz/G9GLf2fOnPHC795oVR80W/Me/Z
PfO7UNgE5qm+AGIGhSzfz0R48SCar79ah/aEuvMzCcJdf3gZt4RBrQ0YPyHcWM5txlr4Eq7Ac9po
/WF4N6/kPGwAMaudcbvGpG1eTvcvL97mel4/QBtwQQy2+8WKYwPv8tJekJWdKLl47sWm2LwFT0/R
5nMCLdr5/a54YMC7yV7WyCpMAEB4z/reBM2CbWmhbt70L3HAa0YDxsP9SjZPvFab9NiR7LrmUDhf
3gazHkqlzWf7Dvf1AXjsprxQWtzMzE/YP5nlQ4JSbJ92BC2xTXdYfov75mvZ68f60J1ZeDOmq0Sw
dnl830XeExK4rffqQAj77cIrmoyPCyopWfGbAdsH304A1oXF8BHCOBMmluTxMyZ05UfuyXxkI7RP
vB12s51xP0Ab39nv0+HpiVTkxVd7RBTEpian9Lgia4UfH+MjQpgz5d4L1lTrB3l4YByw/QRTYF9R
kHXLaQT0dQosKl5nD10RYYjPHGTHNmr9Z6qYu22a6bDe8/mnnY6vzzSUajrybfQsDV7Wo/U4PuPZ
b34hbnPhKy3IiWmGNi2bx+YQQ+YcyOdA5T7u0eQ5F8R6w/CKXUHmN949/DEfNudrfQWwdBWP7WXc
98/kHGmf3meFHFSnnhmQlWwF/6OfshvofLcVH6faFYacznrswuwD2kDBv6tqDPcES96NTSLTxTmW
HImS8gNRpD+XO9O44spAsoUTp/8NVNukSWXpIYP6qf+IWeddultsfvDTxvnEfovkA+HjOrvjhb1I
lnm/w3se0v/k+Nvc3V1OPP9mqz/CcOaCR7SDISF+w4lRP7EJEmIL1lr9tn/Z1+Ic7z1UZrBNyDBA
VhBovKOohHCUIL3hu1EP7v2YKdiWhIAqiO4hezPEsEcfveGEF54F/yZ5Ne5Qlcp3rHub8FH/SoPN
X2DsPb57cBwEPtjuVn7xi7FcDuKgD+5mzJUbOKdnZrG8OqgiBh8V9234rAWZv16yunieX2O0bfpG
ffK8GNCV2/pNcqNwtsNbeJ/eRefp23Z3zY/2yTgAUQvmfyUC3h8SLcwrHCZzfjKxvRzmaxlY2wDj
1o5gq+64+Ld1IM+f2kbh9t0k5/Q7u7FPIHHsj9JHAfoTlrwk4Mth6n4WJJ8fzPe76Op9oFsC05ve
mQ/iLvHApAFzeV/Arm+Ne3E1393L6oxc53v95ks/GhSCt7tl6+zdN8IUrwj0t4C2P827o3jYO1vj
Jv4tbtw7Jmq7+VGcbppjeqgCo4Gy+eBkx9V29IL9X+7bm5pAhUPm/0/2zmw5bmPd0u/S93AACWQC
ecsaWZxJSZR0g6A1YJ5nvM15ln6x/kB7702WRNY5vuqO6PD2tkxZhQKQSGT+/1rfYhLePD2FezYC
+tw8ewj3xe2BvdTqcYP75Ox6Wm/kHUu3b2It1sGq+Q51aE0Zde18zp++2EzdiFKoim3bDdSJbfjU
rfHx8hPKzRuS3/cQSzfD5TUc7tV1flZ/wtjh3BCQvvMoc6yI1LjkUd14N6jx+U9K/iwmJtIy6Dyg
7OLvVJ2l1/IwrPlC/O/xkpoayIQ9XgZtn7PzTa7Ul+Tc8Q/tTynP+GX684u7e/4WgFwAlTQX6Q67
1yd3QzOWrhAFoOYSJizVYgY5wuD+ZywOzZpuClgLajzbhTPFP9pNds4vL6H0U+SHB9i0B3x1/k2K
UAn63a6DBQzb70ydyR1FYQPxIdpUhqd55XwLTNQ5cks9+VbuvhhXFuegnTUgGybDHaNy7e4Izlo/
2U8fqZ8fHlb7nyTMdGtxoS687cdr9KNUEwC6yCcysc9r3pJIs6+TYTXdRlyibgu8eg2pm7/bjXHH
1sz4yhuVr+/uMhJEP+RPCU1tvWvY5a+QlXAlUdqd5WyRhrPwSldfaYob33tIvO1asU12bvzNnV5T
IkQBtJuimz4Ao8OLTX6h8rs2gPHCXvK2pbG3+71eWy1JNAXm1H+ynPxvLBR3P4plmdUcryb/L1wn
slJ7b534oauT7EeOveh//9er9eXzn/trtajUH2zNbdOzsIIigDPVv1aLUvzhOCwIXaINXUml9MVq
UfzBAlMplwGKzMNZvsbfq0Vb/mGxruMjkUYpz5X/k8Uin/Z6sWjaypJogpXWjsQNJJbff7FYjI2g
Ekgtmm0oIjRDQ+xXpIGwj/Sx+tl6tnZmPDKZ1c3IskKF/OzGb1ASnBWFM0Vw28oM2TH8ZZtmiKHa
q9qzMLjalR5tkIJmc1cb9sgD6CUBNFpES/rT0JRQfn3TJjhKz9ohPpJLgbne9OoG+W9PxtDZOFYm
PereHAZ4iJ4vih+azXSzTW0JibruDH8/kjDe3vdFJJpDip97BAeeiRpD0GwE6Efp5fvrppJK3cR0
Ehz4yboEoWbHiTGQL6EWK49Z0PLFi07nNL+NWsNv9k3DQ4L5FEoI9V8zcaYHMxxqY49F25pvJtse
+p2gDF6fRZnQ6SeKzrTxEXWjtUzHsJq3UxGaMTjtubCJjmIctMgzBtwdlq7kxzBsJmZQxOn3Qd87
LFkbmtqrsvDN9ocbjxFcGrkQRFTQQb4qhpzqp5uQsrXvmmwYLkUO1eezMip4aoOXEgEUhv0YHmxF
/WemCIUO2J9YymVNgsxpnqrxnE4hS88EV/f3JBjGLqfrxjHinSONcvwo+3IG6BDSLCRwIfVt3C/S
mkeZwvQrIKbldomiVPUhur4DF2iMcbr4AcKzxnSydHxMesOCDtUqZG47KnoFjl/Vz/6W2ovyL93e
iBKWyGNFsaCMtPPky7mTHxoD7zVxAF1f602QWY6+AnBLvyA3WzAyHUOXNnmra7HpZjXKP6n6mdmh
tQIgbGErKP7EXQQBeJry/BoIU+Jsa3O0xnMK3DVpyV0UtA/lVLXVzaisArs6tx+JA6V/+3FOMrZR
q0EpJegFRVgZ9zJGg7n3KrMtDmEZNz3uSyhD33HJ9OwpHAJXStM1HlwB+sfvMzv6mWUTuvqmr9vy
KioSUPdmnAJbRZ3KC2GM+FzUsnVKdF8Y91TV08bKqNdn+q4aTZNUKaRP8roLfZreqUCXgXM08R9p
ABfnaUj/i2hPSnYAPZ3E2IVxAjgiFWYDRLJIqgS+KSWR4TqVBbDptI2G+zSxVP05iqOmv/dDI5nu
bDMMEkCkqUK6QzshR9gXmZrFqcB6g3cxayDJF2okhKL2k7J4SINYPtSTPeU4SGO7WQIxhP/VMCcv
vBZQ1BYdzOBb50YI3+lQMOZAA5Z8xL5H2jLuimCRTpOIEeBU8AbaSP00+6Cx4x6L6eiX81MfGRSf
HUHxx/A1C/dALT0aH/h2uJqzSQUr03WnYhsG3ZxD2JwqFmihMz9mdPLd1YCOAKNlZJJYlETehax8
zyWwok/zc0fPc4WY1Kny9gqhQ5mg5QRiVF/YWUcMMj0cL9s5TsBcY6fNlFMDc6J2H/sxag0PWnl/
Hlm9hV4jc9zF951T0PdqTSZMGvVuez3wn/hnYRPjoUMluUDZbK8d4YyFvaEJt7Vm0eOcRBXKzieG
hTfbjXHfdGQIZubM2oTZCF9g2KicSo/LEjRHQ3kFQcq/8zw3IhdF4ejJuYSLDyIg6ULPd72gO4zg
PUe7aGgjvAw6r//oCdO56no9ppsWZDrPRTIH10OEyRB9UKXT6LqrHAe3lHKXZFRktP3MYgUXaU5J
2Jd8lwu6emU7XXjcksa7scOqmv6UobQJumiLxiZ/K/HN7MwZIO+fFa7pR2u/jROmcQOYg71xMwhR
Z4zj+rbwc/T5gWOyV449MItJqsyUm9X7NMQsxe6O11NB+5fZXNRmQ6plYO5VO7X71JPyW+loiac6
cqqaDbAfTfobcRNmv6lLVRE2Og8C+EuE/CcDwibmTtd7DmGQR5eStNwHZmeuB6PH9FWFqKo20ZDZ
JDUMpYdmeLRjcUve6Hybi6i5jWceFV5yZvgx9Kz2g99XyDTlHAa70HKaz7Y1o/VPavqKduyRgWfE
efOZAniD19iVpX6wlJ/inOAcNn5XzJgCB/dzbc1EC2nLNDFRxXPQfZuqpJhujFJDFmszmFQ/EDo1
t7Bas/ALE77/WNL4KFZT5WasVDFVNSgwu/B6FnDMEFxoIDJ2aWaAkLHrLg1pzXsuiQEM+SjFoSTF
PEdZNeQZPf9JqPOyq8X9HJV0OqwUTuvOyaUwz8opNi4H35mHNYV+nH1NV0/yzMvLfgf0gWzMKEN2
i+5MwznPxXd79MZ61duaDZfNxLU3KzQwnSHbz4A4wQ88P8G9H4p7HVvtAz7d+lKPbMl8VS1xM94E
TCUcUcLiXEByFQ85uUHtDBt5IVC4Hrt0Q0PKrK0MSiHvXcL8XIAck6raH2E6F1dmOWXfdJaGd74k
jF1WYM7GxGw+WI0NX7JOWfrHZcZS126mO37D4q0Di6UatA9YKWkevEEUgha3P+7tKu+vMNzo710C
PJKWBnOpP09NBre1NO/mLK3966IvUXcFsl/8maNh/Cn8sizPJ2a9gMW5t5iYPa2K9SiTgfEVKt97
5FpQdHdk2tIGyjtX42it6UB6PZt2g0pB2CDQMarWgglfNY1x1k15/1Bn9vTkNanDKU8SdJZDfZxZ
MPvZDr5R7ymJe6zr01os8laNRdDuUlQvOhCAayyqj4K4ZFZnazzGMe42oZiUbRy10Y5VBu+XaHbi
S79rx4vKL3hWZdXSggkLU6uNlWfAOrG9U33A5jVspBkLQG55yqztxkh7CNry5s/56CiIIDQgQJAk
BloCu889XBh0ZT56lgRqHeDve2yZPh+yUhfs4FPrTw+TYUv8e0iLPNOJlHe2njxQB3UM9QVQDWaP
w4Db1vxQJgbiEpSFtSy/BPFUQVQtg1aMP/0QvqTl+GQzgesndKX0Ztqs9WBbkP7HAK80o3ZBQPol
rB5cIrQGQ7PFwhq5A8Z5MdtIB4M4H4ctGFGJ92AOXGIQyhF38hyJ1jkfpN8nCJF11LZrpAl9fzGm
IT87i7phUuDfrb5noaoHa0RQF1hlS9q3HzbEbDSoIlMHtxOh7hW6HhoUhf9gRKJmA5jhPNpmmNdo
GLdRP4I5VE780UOd8kCiXXcTm5Ziv+70Dv53wzKDFQ0a18bsDWPih478vqFMaQ/TrRF5Fv7PcQZU
LNPGce+n2KetAbJPT/i9ICWsQ8s34y9TFtFqEJ1H09woP5Q1K/fLrK+Tfj9lhOjcBMLKGjjgqk8u
oLA48IYtUVTf9KSddm+FiydCTVMFIb9Ok05+FyIFeV0MEWJ+tEHWDySPCw4mNzvi28ZYx3uBHXXx
zhRWeE+rJCPKkeBTE3pWksBsJmsbE0dfYSROIx4CSgRE13xpWkgTD24wVh69fNHEvO7brqsY6G3i
NGLcNCZY9nUxu6LcjAq5DpgmsQhlB9YlFG1sXW+aoLUhtosxd3eqcbLmWmkSmtFFJgMmq17Xj3JM
6Oc7vVXpD4WteiaitLeYEkKVAd0PSDsO+eqPidlRZz/LJM/Rt0qlWNGTuM0IQ/Fp21yxJgDRE0xJ
q29C1sg+CUsqizcvtpZ/F/pfFvYtcbRVk44Uns2XtG1pavSur7dquKwyxYyO5w2z2BmEKhIUvRtr
ZW2AYG/j1fuHc46PJoWyPEe5ynMk/RK2rS83hsHUVo03G0SmOj3k26pdRCCwW98/ikXb42WzwpQc
hl2wYCtr01kWy0m/2H+yVUqmWcF3Q2c3XspmELdIAcd9FWuuvsx89dUZG4LDewTdQ+YMhyyy8A20
AWG1738XIY+/CxtHGjGsqdhyC3vZqb/8Lr6bexNdXntTr8k1ubmK9iOVe7qOu2RPMN0KW9o9FI8P
9goD3CqmlpstpdFTl4S9/etLwvUG9sF23LUdjzv9+mskmPiNKh/kphH5/GcaOMGjcP2+ftRB1Gie
ShA7nm3UHz2bBG2nXmIfrKzYQ1kCr0tXnYwMsygfaDs6+qaZAtC8dWvSbymlVX8ZC1+c+Mq/XLjl
JrJJoiNGlcNeqhUvLxyzRwx4wgPSl2EJPauNpk9Xc2GQzTNRB0j/alu+6lq+/yQ8H8/WFiOHox7f
qFLNTVaPkuOp0drZQdxflfY8bxMNBXgyIcVV0FTXLNh7VGAE0xh6IgU5IyrU71C+nvg+Rw235zFM
7YR2u/CUVvbyKL0Yw4mTIhMItd54zNIfahm154gC80dUMcFFGc4RxfEZ8dP7w/U3R3WlsASnz0Pq
Hl/0yOxTX0nlM92ZAUKzUGP2E3LV+Um2bYKwufLZeSQnjrqcy4vmoimVyZNheSZibMv9ZRKaQhkY
eUCmcLt4PlEHofjExfT+qf3yBDwfxFMuzVKgq2I59RcXNNBlTLuf3bgpCNpKcLqyoEdfYhT3lQg/
5mmZQX/EPfj+YX97brZWJsscGyoM9biXh6Vras0xrduNr8GeJIcpUCfm8F/u2XJi/zmCczSFqxKd
tjFyhFj3ugVUMKb3Vjz07sEXSYDK0J5HG1+5rNXT++f2yyOqTMeypOZ62q6y9PL7Ly8phRrZuty3
0nRYk2wyb0GDXL1/kN9cQMcSimgnZlKqlEfzgCxqFAm59KCR+ShddFyxKAuQtpy4Uc8t7KNRSKHR
sS3b5h1lmuL12YDDKikeDpqO4LDpL4dr/c1Z1TfVLvjhflRn+VN0K1fZTfdYPLhfTr0Zl9fA8cHp
7XumZS3d/kVK8PJS9p0yLMteSlXz17h9ECHq9erCdvSJs7SW0fDLgaSWWnk859y51weKDEEUFBzJ
jbNTh3zb0++c8UzXdNXev2+/PSOllnIytWrXPhqWIbo2f2gTMCrS8FZJ6LOLKCLjkOZNtxvxn1+8
f7xFB/HLmS2Tkct6hrHoHV3C2p0raQqeA/eB/cV23hsr49OY3OUP3q28hsm7gVnKWzZ6sPyfo33i
wp46+tFzrqj/hKLm6IiY99VVtJu21sa8aE5c1d/evxdnebxgcwR5fk23HAdpGVa4XYDRhKglpO+b
aQ8g5cRV/d0zjsIESYrjUgfQR9NmW0wO5RfE1PXa2REtuSaIbtVeqLW6IXB+tXRVnesTx1yetKMx
yquHu8hbUKHFXdZ3L+YVU0m7I8eJV/FVdu1AVir3wXl4Dxtlk+7qE2f4mxOkHWK7nvJYNNryqFkR
RJORVSapPV764LNmZO905o/f3j+lZey9PiPLBSNiuzx4jMzjxUXojnMcB4gem5imnc3DXdykPtiq
9GrGCmJXweH9A1q/npZFt8d0FP8w+b+jpwG7MBL5oQ62A43yReRhksbN1mMbrWbSjJvvnd6i4jnx
FPzmPD3TYbFr2xRineNVy5BOHvLfNtiSXh76hxrCkCy7y5E86lmbm5QcvxPn+et8hgCKe6cdYS7a
pKOxguhT+34Xh1uSbeDVZghElicvvot3J4706xUVNsOS7YvJ9KKfdx0vRiW6xMAfYNBt27UJM/V+
2Sy5G6NcyWSP/YaM3R3SUmxCJ66ptYzA14NHALRRtNUYoAKo1evHwR3cASEeNdpmE96KVUg2tH/u
XZKCsi4egq1/YqF08nhHQycMI3tgRRZsxV1yzWS2y1bfcKnPbAqXx708cQt/Xb+8Pr2jmTNKo8Hq
Ug7nhZDPc2+Pa34r4uuycz90cj5xtOX99vbFlObRa4mRlMUi42LiJgXi3OMUuX9/oJw6wtGIjEUX
juiYAwCkzQdpTDflMD2+f4jfDEUcnmwKlv6qy3h8PSIKx+40gJtwO5TiEE3EKM0hXuNm8/5hrN+e
yovjLBP1yyE/T7NhUediyAcEBa7crfEnYmgbIQ7KB9oQRCPv9ffno/6t0Lz962YcKUaP/vW/KSC9
KX/kD23940d79VT+v9D5dxj7aGnfUIh+nP/8kfym77/8qb9VovYflqMcJlZa9H/rQ6X8Y9nYS5bi
f0kBuEn/0ofKPySTP4HTLMJYWbr81r86/u4fqJ35ETshCjHMnf+jlv+rh4rGgMvKmXWr4vXpOlIf
vUMtEFhhPaTY1TqU8dRfsdcanvdR+BjKXlySvwfHy33663XWcigUD47LF8fD7lAJfj0k7bbXbuy4
zPUTKPO1wf4A+nZjYqfLtQbEk5XYkfJOTIgWI0R+pudhFnn/S7x+zf31JQTrE2lbTMiue/Ql6HJR
zs5NMnGbGEYukk+BID6YBcouu/6m8+C2bugQvn9U9jy/XGeXd5CgjcZGQbI8en3yxVg0uLw6eouJ
qad14XeKiTmpNZquEGFxRdJSn2LL7BoTTWNA/p6floH7gD/B5UlFgAHY0S3aKsV/k8pvOajI7POc
Q6gmPMKLrEfMq7hURjdF2elWvqn2tUs00X1PpE5+mLPZe+r7ArwRjuam3Np2l1nrQshiuJiV3X8y
Jb35szmtVXjhBTTZVxI2GVlKUIEAjhjLxr7X+WDsZj9J1Kbu0hlcb29BoO4dAhsi1Vb+zuoLHa3w
mQHj0G3quntXNfjAjMjEleU1ExrXsbTAHwdmFhrXc9gk5NwAbo9WqYOCU+UO2Z1FFkxiE5kjRmu0
MQSDZRrjx6Zwi2ZDEYiiCsXdfVv4QEKrPDDxana9hTIAA7F/FQ9djwp/0uVtFfS4lT1vSFBBajue
9zTXMBUUtJ/hvENEgBLodbF7MBF4tDeCZhSm/SQZacsElTHdFVY/PbnGBOxOxwFcbTENarxnp2aO
ZHv1wZ+dpsh1VQHbnnazPZCV1jL2AIoPVoYJefAq/9wYixgJRdSN3QVYHfqJuujuGbKgJKjqBYRt
wRUINkkEJZXWTxF9gSVQ2jcZYUJfR7MRPmlErc7P4zrLnK0zalq+6ZxP5jbIDF2uPDxvCPCGXkJI
7Lt04MPMWdVXSqYjzhxvip0z24mwSHgZRLq14yRT/2dgWV0D92cCO8KgAD9jeOYlJYgWxkXh09Dy
SKpBMts1RQnrLs6/2m4qbJyRhWKVMXihueuU3xrnDGfTg79S+EtVOh3OJ4dhfQCZBcIxS5Oa4qRo
8YM5tUX1uPPCmvZuMw0XvUIPshWlcppNC0qifazL3qrheEPz3vSq9WEFj9LsnYeib+Y7TbOmWIu2
7UGG+bbZVTsnCNP4nHxYv0CEacyGsRoYjB9Hldjpwzhrna6jWHgfzEwMH3zMhZ+1NMfquqcZ2q7c
RBEkVoSRFLyRU0EUZ12gmwSV4fh3NpDo+twdHUCbdmAn6jaIxYTwMIwb9UBgV1bDWq6njMHZifzO
iHDXbp0eZsI+FwERyYHP1Q/cfAAnOxmNv7KMmfS43kuLbNM1fhitPDIrIpibDlLVunYMqE2KZi4w
Bd34gJOC9lJ4tT1uYA6Vw9qhkBluE5sCKHGjGovi3E8ky2KV19fsaII7eH6+e250FaHnvV0G5oem
7RNsuWRzdVclIaKYa5w6f3DGdqBOmgUJSNhG2tiQJI/2hl6YoNStje6HNjMYJlUdWjd+BcViJ0v6
q2t6t9NXcJxdtR3Im/o21k4oPs+aoJBNY1dontNi7NxNUWjvszLlADGHpjDi0lyVJd1sqrZ70pSR
QQO2teZrWtDDjpAoJmckKQD8O9lvIKZawbmk4VXvGppn9W0ajbh/UdamxNqGnsL11sbV8ABPZLI/
+/xR+ZjUZQcmDvj/bSLT8kZT0CPrgM7YvA3S1H1qNQQYNEytjNeEEMBuMwrgYjtkZqQM4k+aYLGN
E6qCui9qVKCDpYAmFpMxkhxjI0KuW1r+xXzelmRE0YVVFkdt88+RijUgo7HtxPUwFuKjS+4SnCDX
yiXRVs3C9JYCss4YpLepbV7C15tqqERaR+fop9AKCTRo4TYFcNmRbyf7+wrkAf36MPTM3eCQ7Lmu
FFqrnTFgT17QgxPAsla71W3UU0a9SCjNLZmWk0GNIesmA/ejn7c7f0q/t56yyRMNcSJeJlaDOH4o
HW/X8eJ3LuwFPiAVDNvBIwY6MVPDuwbrMt43AMOCyzYyCdMCnV5VG0BmZX0onLbYQXjHGBhPyeRd
FmlBpkwNBMW/0NpKm3MAqDms2tkoPrM0buki1YPu17NVyStEfJTveqIDYEqWBszAqZkbIqoZEOb1
XDOLAZGMozYlbqN1xY5Idk/9CVXDnInU6s1HBm0/Y05n/XFWTHU1X1NGiz/1En44hrWxnG9jaIzp
jTarACu1TJN2bTgIgLZQY8EPOYXu4rtqWuALQsfRV0cWQl+VWaLJhgQ10nyyx0o/QTloQIZpN7ss
4RIVhCNLCBpVJ2gMn3Wh9sbzfrSB4nrMruAgcpUCSAHOS82Ox+YmMFkmrIzekIt0EmnvmNM+3Lo5
JvRt5w+uzwNSBtxKUPgjHG8f2mIEIeprxYzerPEugwkPImZRpUPbJM8XhQDp9hP1D5q2QEN4eXT1
ulgshdFZSFu0udJCeZ/SwMZbJioPv49M8pQoBWmnYMmo+TE/l7WBQWiaAXXkrlMs5HwY6hhk3fqn
FZZVvKYbXySbpI9H+7IIZrCuPg1ie9u1TkrmQjsRZZPN4ezvXdxdQERCr4Y7F2SsScbW6UfSoTq/
iAHvxAWUHZd4Yr2u+8H7PM2F+ah8t/zamymyncyIgXNVvl1kxMwRM+hKL4c7nVctVnemfTwg3L9w
PyeVU52ZDfPdFadhDnsCaxL9EMp+RKA2Iu3BpSh0VLXnQQm1B8ygrnP6QFO5KA7x+82hM+1CldcT
YKWgVij960YEGaiIJgTL3fpaLinOiM8ykCzojpp0g4I1BtzoaQBgxDKxK3UCgHRtqDY8pqr0thRU
OsguCF96R221bLx2DYyuCgtAnSKSjLR4borBuxoQA1EZZAlWd3e6tLAuJkUoIPG69RxY9bbuhiEu
74ORLXD9lHQ0BfI9SyrqOR9zIJvFfEcWTajCm4IRqORZ52aZMlwY170J9Uv8pUHzYwOVAlNIrnHp
ikWqVuatMK/tDkkCGVeVj4o8DyQS/0wU2HboevfnZIIY9Ych0528KIu5LraVO+psVxt8ga2HerPY
d0VQAwCsa9kNd2MXGlCnetUMHhlJLS+hcdHi1cNsfIRwgG0kfRbrhUMXPQ1yQPERPcv5vCkwiy2n
hNx0Qo9BqDMrZ2LUnoVELT2sxb3v14d2dOYn0hJ4DKBXk9DWP8sJ22dpYWH0JQAZEK7jzigW+WEk
ybff1WYpnZvyWaLYmQvJMbAW6SLEw+iOhynQC9xyzJz72R86ft20nvFg8gGLBFJN7bDP2r4lCAcO
DH3UZ80kbyKUiVPSgLvdyAmN1gcFWZmU1mfFpU/mzU1dcGnX9bMmE8UtK7A2AHIJrfpZuZlPkFdI
E1oUnTVaIuKdUgvmY/as/ER4gao2EUjsrpsYQQ6sgSq9KUsb0DFBIIRAAv8B0RIiJCZahM4mxApP
TCHZaYv2NEs7p9+5k1OFu9Svhsu+HQi5GGXfXweJ7a1R1gY/ojSB0cEYRNrqBSUK5gpUwZ0eBsPf
6SbRcq88o3K2Q1WzCGQ2g4oPqOlv3eyioW17+LwQVaecGMM8m4ePsi+aeBu2DsG/HZhtMpLcMb8G
CoFCt53sodw0z8pdBBpg6HrPWoiQLHOR91KN9eIDLkTfeSgjM8gBwAxgc8/cGvnHJ24xomEXRM9X
u5sWoAi2cntvdGTZnssqNGIEWVaGBCxrp/kc4UshsHdIDTv2UwknYYIa8SxYNp/Vyzn63cjd+TN7
oIsAXZD+gMBKZ8tryE2hj9C7rRcGFRs5yJYz8jwHC1cCUQF+/tjH38ehI/HKeZZXtyb8ZuJ10QjB
ZQ5ZOWWTJFDHjnO0u89KbetZtd0+K7iNAckRDNAoiokhW1TekUMszwGpWyX2Bapm93vsTMsKpVsU
4p5RRPfOGBCejeLO+B4/q8nd1MZsMlo4twEUgtZAT2lN+maQ0DMupa688Ly0BjWcp5XF/DaY8+zs
6U6nhN2OQ1SfqEiKpZ71n6IdmxcP+6tpIxnBUwCFZCkhvqhDNcnsNeRzBfug62IU7eNC6jJ4PZLA
YodGvYnnEmwswjQPzfqg6ItnMwhPXhOFuElLMgRXQ12oesfWbayflF+b9jrVtiAQL2A1dfDDsbr0
J9n8dNwc0bwIbKwtARSVeP28i///5a3/RfP+RUHjFwP0p+hHmz9lLw3Qz3/ir9IWbc8/kJhakhYM
BSvEaP8qcFmmoOpF2YubD1jRXe7+3wUuYf9hsz11TKriSESQDvy7wOX9QdcYB4QDzkoDdKGd+6/C
26sS5O8N0K8LoYag+cVfjjwq9HDMqQCgMR5qdJblUn9ganhxEX5T0Hpdy/33RztHZe8xUlYNIWw4
WAqiucemOUm+GVXw9Z99/FERvyTSxWfXOB7a2J3Posq6r7yEUCMnPfFwvvX9j55JnlMocWk8HMwJ
+IjVIY4usps08e0TDTpu/IuH/z8XaPn5i4eexUKCojYcDtLtLln7g9qxm30fVA/kUJw4xlsncVRQ
81STYvrhJDoZWFunBSpq17bHXi43TlynN4aQs/z8xWmMeWub8L37QzGRbxgnBPZVUfK3Te5N+dJb
J3BUeUVBbE6VzPpDVGDP81AO4jByzS3uF/3XxPXmId46AYrIL08Ax0+k/Fl1h8mkew8bj4LB7v1B
uoyV/8zv/7nFR32MgSIVpK2pP6SiMInMwhXX7DrCpSAfZrxHzuJMEUGbkZOZ/LOzsY/OxsMPFGc6
7A42RpwdXZRqhwa+OFGqfeN22EcnJKaWGlDtt4dKiqvcsG96YfcA+KYT3/6oR/fvK3Zc/lapb6WT
77SHrpr02g1zsu665GBYclNP9a6s21u7Lp8aAh1y1/g4D+a5V5R7I05OPDFvjYajGXH05njMp7E7
sCzbEAtxW2nx8/3R8Lq6/p9zO5oRhchKiLt2d7B0GHw3oHmsvLjWu1xlTXgQA9zRKG7qW6PT0Xz5
/jGXyeQ3I/C4qUvBlBALd6oPWfk9Fzm0JJBX80ecbSfu2FsHOLpebdwIrFVjfejIXTR80mIMBjrq
1yDPz98/hzduiXl03YqyhLMXcQ6unm/kEF1I4ATvf/Qb49k8eouwP0kmX1rtoQjkoRyq20xpCtz2
CbXCG9/8WG6oeVTcuC27Q94aV41JFEfsfv5H3/wZaPJi2rWI0c2p4nSHCpeXOmsHs8K+3spNrEhQ
ff8Yb3395Z6/OMZUYr+aGpiMNca9u9ia/D2gSfPEtX9j5NhH76YgddrQNIru4FIa9svqsmKaLzTA
72x2T6wS3nrkljN7cQaEogZqDjgDN3BIncTsCvB/bP1PvedH9C0IoqZ7jaGPpfbTP7toR2+s0B20
Kk2mSKufZY5hcKjzNQvF+IQe7I1TEkdPQ5l0noxEzgTlasgZUb1XMUmn0sOJNfysJRXvrizW75/M
Wwdbfv7i+kXUCXI/MduDYwKnLwXMYIf4N+pCl/5QQwPvQNqp/MTrcjmF30xWxxLW0Zxtt8EGchBT
Cc496A6jaX2bQn0BTf9pMKzzqREPTol55v3Te2OAi6MBHnntrILBbg8JGNxsh0Azux0jF2j0P/v8
oyE+oBaidcvlixT17GJQ+NLiMDzx7d+YvMTR4E4N+kgdVFImLF1dyNZS66ScjC/dQDjg+yfw1iGO
BnOr+ziaEgbzXLp3Rdl+pyaVrSpLPrz/+W/dAPF6fIm0msohcJtDgPGy3+W5M4Rbnwbl93/0+ebR
In6Gi2d0kOAPFsljCD1ohJyyHrxxaY4lb5E2/dmiGHqQRXKTFdmnqU92vXROzFxvXJnjVnhZT6NR
BPQMxtBxiapIqh05A8nm/evyxtz7XJB48VwPqsSo4vBicsv8kSr6Y57o1QiyEvBhdeIYb5zBsx75
xTHqkXBDo2QpV2bDB7yRh3gC7fn+93/j4j9rZV989tANcV2WXnvQfXhJUsi6EsZqyoITE9FbH380
7SF1z/l85h9n4pKwPP8ydPF1rWCq/LPvfzQuQ1cvOxsmHkKAGhDCFilxZm5fBAKu9vuHeOPyL/WG
l1N3ZxETRsRGcwCbibiO/kRyYlnw1tVZfv7i4ksR4xttRX0gXi9N7pNmWPvRqcfqjZH5LNl68eG5
5doihD57kFWzS6eJhli5nuvwQ2BkJ9aTb33/o0ltpEZjxOVMOy4j2DE1nS8tLsTStx/fv/JvncLR
pGaik56yuuXR7YybKC4uMXHviPb61NXpx/cP8cbNNZefv7hKpRAqrEbmNRspQ4GrpCOR+f2PfuPb
I5x69dE9Xo46y5P6MIf2TRhb2zq20NMSsbwEs/18/yBvff+jSySVm7a2YghhVvgaTsVdXPzPdM//
3mX9oh0c/IIud8Bugd4IPTgwCveRcWLx9cbQOVZXlrZHe2q57sZ8HQVkRqBO/z+cXUlv3Dqz/UUE
NEvcqke1HSe2E2fYCBluNEukKFLDr39HF3gfbF6zBfQii3hBsYtVRbJ46hzUPg63WAXdNG9NH4kw
azMGx8HU//AWpHrR7P++bWwtpc3jhNY2t+sv5YBTSDQFvwTL99fHft8q4HnU5u1lYcHrUqAM75yG
0D5AY/huwVvp9eHXYf57LEQn0NvhA+ieoXpawyyh+5Rm/v0YknPHpue8n06BzTYacky/Yv3765ha
pURYiLvgBB4RaBaMFrg1WKdoefTKqN/A+b3v+ejHefsV4rBC1L3fX1Jp/1VQxxzr79fN9H7gAvL/
dmSagddnElgFwYI5BmUPGIaCEhSXCqKt1UYAmKavBW4mOmuYBhsB0OZ3aBp8npW46cSDRsW38x/B
aQQefmT+ILf/9pCTQNKRbMOHVjd/z4e0MkUHmtsG+tX8UpBPDdBYw7gv1ZepfuHTjwrcD9eXwGCd
tVz/2oUgMmNnS4EzISjoV2VAiGMR5rzcNrgWwTgySBFIJLa57g4O+Hb6raqbadpa/Aq6kIr2GDmA
iCjeTOPaf7w+Zw1p/f/Z2NU7ohlvZwmyBH6JWlD5QLkLd6JP2VKBnw48y4yAIDGEqDPY8J+ZBAnh
uAAZFsYOWnOvz8AQ1ZEW1ZZyoe81jaC6Cr0JMpAqkz+AvKfdSyr98Mv1jxhCL9KCmvZonUXrO/bM
nsXStRF4NqgIScxBK3D9E6bfoUV3I6xoYpTySw+Yqd9L0J2PKI1u3YRNw2txXQmkvMEBH7vFQUlw
8ccvKvvn+sxNxtHiGqAkYXULZu6J5h48TGc3wiN+NUOk97YSvhtp0e1B2dFvgb+5DNwDdnIGcID3
/eH6/A3REWpBjSvp2EFQrL9YYG5KMllA+pwX6nR9dIPh9T4mlHpp6tHV8BZYdNJ/SvsHiI02nMY0
dS2wiaOmMe9gerAIHDwIMqGRdiOuTEOvq/1qt6zKcAC/FAJ7aH0Q/XQP4F/fqJqaTLL+/fXQwg3G
iQXQBpB23C3ffegNt82n6/Y2zXv9+6vB7RHKzjmHvcGasFduf2odZ2OPMTh6qIUodGgy1ypgkkJ9
4fyOeT0YPUB5G8qND5gMowWpJZGxmOvzS5pCEJrbu5GDl3qLKcBkGS1OOeAN1TDDWYB/2PVZdQ92
s+Q2o2vxWZQjb8sAnH4pb92nsAnA/sPktDG6wSyBFqDQEB1DJwKLce/ZwMVGh9kFgpeOG+5oOH4G
+r47iRz0UyizuROIlnbSIs6vebJdNKVOIf0DZSTos1SAd251bBt+j6v5UauKGkwVC7+Awh6KXT/K
9m/d3LjK+vugYFldQh4X/t8235DYDmB7fLlplQMt2/RLmkNiuUFKCOx95Ilf3AELwfWx17V85/wW
6Okm5TPv5hHH5sx9aQcQfKFy+KXm6rM7pj/sQvxwFyC28+K26pUbaEmIS5sE0MbhIM1kl0wVF+DN
N36LIU8EWgqay/UB2MPQdmadcgJFvcW683rrSItg49nP4EKB5kJNX1BbVjZSkfNhCL1zAF4YaH8f
ry+GaXQtD6FMKMFphTsM0PAUDN2AKaMfZEhju4Ty9m3JTm+SHjuQoE2D4BcwHYJ8i6pHIPOefYDv
NpbBkO8CPSn1nuUTWmEZltIDpSPEqcIGQiI32WjlqX29z/Q2movchiGIbfC+zuj3wF4MMdhGbiyC
wYt0RgVPQjMszBFtnKqLw7sk7OyHsgQ3K+H1xo8wmMjXIhplpspRC44+fGosZz+mGS9O7cLALneb
ldYf92o3ls3seGWDRcbFcjdA4JDXkEUWz9dHN01fi2GQ0obBUiLQFkhJBoX9cYAE0vWhTdZfP/lq
4qlkZQYJAexok3uCuG3YPYD5NHYg/Xj9A4YY09v28VgMGrwB3imItUfR6TBCHL4vuxuH10J4Ijbk
Xqymv4y+qAGl8CDy57C+OPBZFP9c/wkm82sHirLISz+tZ3aZ5zr7zNpZ3Ykl8m8cXQvfyElpk5ec
X1gV/Ca+eCSBs5WhDTPXsWvzMkCoy66RPgP6ixXRPTho5w2XN42tHSeKvCbd6MMpxyn4p4KIFXMk
u3FsLV4t0Kx0XoBVZRy0ZwdAVdPi4Lg2OsGuL6nB7XX8D5VtjY7pEbuiOyVgbHXjEHzLQ8+fl1ne
5pqelhP4EI2tQ5E5wUJ3lhH7OtfRqRPk6/WfYLK//zZyC2jszXaHyMW7xQM0DC9dsEXVYrCODoUD
aXUNzsQMxY6mufNn0Bc4cg8B2ItUWze6dSXfOQd52saeo6WOpOAhvIApouL/Upvy82i3INlYnLaw
0PKfRSCPnUoybZT8VsO880kdxKIWwMUBAsElsoJUJ25mUH3rIEvm3paldSRLKljKq3bgl1nknwjv
f4b9zaddzZfAJg0da9ZhRSKI6lTZ5zB3N45YBj/S4SsBgI98wCvMJQrB3t1ByVu4Tze5qM4yMhBQ
zlag6rr4Gc9i/PeBjluXa8O0PS3xy4y5NXopkdpG/nekndiXPeSBrk/c4CqelvEJuHsGJdaXwdDf
IQdV0L/zEhe8v/vrHzBFmJ70KRmp08NXGj6/ACZ0x8BwHAXjr04NtxXodUKzEl19jWKoFKdg6CuB
swczXR5E/NP1X2Cwvw5wrL1mAiQsRAZ1sk9FO35s22rjAUPjh/xfsVWHBtWeEJ1Ci+kFfbJ74syJ
XAXBu3rPi/wLKabn0WYXxexnsLSiLuFuoaycde96J0X8+/dXpyEcJLx2WUsHRYC2PuYdWpVHQE+m
4yEv23IfoPiO/t4Gkm5T9ACQ/JGW0N4MFrpzxXS3+OWhKegP6PXt3WF5IAWeklqxR9f2H7sT95a7
fI/m8OzU466j+a5l4jTPyx1oso7XV8X0A7SN05tmPxxbVIVKSMJnNiSeg3t7/O6EAoy0BCSeG/un
6TtaPioggd7b64mUQhbST929aMmpbqMPVU+gzlQGkCYhwUawmD6m7XSenQYe2pnhyRKSLgWPjgUj
+0Vh2xuGRHjWV7TkbJyHDW6tY5E4yQbp9ha/EJ7f9Tn/iGbo79fXxpBUdLUNuQx2m4UYerasfduA
F8G2Pg0iuy3Z6mSq4MFVAcr0DAKp8oXW9qOjtvK4IVvpKBs0HLvjkKLWQtEC0Rf956b0vhAZ7Qnd
qnybPqElxEmAWMGV64EstfJ4zGlSjhDhoM6nod4qJhjWVgfbCAcderRHykLTL9rjgqQGjcD1tTUN
vbruq8TRFSIKpwGlXvDLHayqe1A+3zhWGNzG1kJ6WsRQlnaF24fyoelGi48jmufzMtsIZdPUtVAe
Irxm0QVT93D/dm15iLKtB2/T1LXAJcOQsyhC4Pa8/9RDH5yy8aGbqo2Cpmnm699fGT1iswsqb2wT
rrS+5J51vwTVxuZpcMd/Yf2vhu6oQq5WDbvUafRDQbwqz/2HaCo/Q/jm5brLmIyjHWCGCTz81XoF
USI9gcmfx2t787SEG35j+gnaGWZVYG/KqkdZCNvR0e+m4UcqRnCBtI31GFXWFuuNaRW0yLXBIBB6
PbacXLTJqORD4LHbTuw6YL5xIfmDPiJ26bgLrVp0qzv+Fzf1Pl5fAcPMddC88icoGSzYxAKfZfve
8dO4ykL/eH10ww1Hh2x6IJMfVO4gozH5WXX8AN1ZyM/x00SkD177eWPHMviRjt/EOQli0qXPLoFs
nyF8/bFi0IZprA00g2l4LYZzOYIjRaCEEM7VnwYKtxlIagUYruLrZjK4qY4AA3tKGWUj3BQS8iDK
mZ5GNb7gBnUImuFw/ROmdXbf5omQQModrLHY06f8IMBw0UT2xiLT9w+MaF58k4JK9NbNBBRSF/R6
yxgUBPel77yQnDz2wGHbnX3OWAG1ydsgeeBifvu9MR1A1erPuPSjhtyCPaBryFmAPYtziJdcN5fh
uKVjw0D76os0Q1otfR9yKuRcquJHmEropizfKLgOcOIu9te/9b53geb27e8JCoctlsTqk1acWFA8
Uav+zIN8Y1t+Pwb/w0msqqpVtMDBBU3ne6vKvg04MC58+JC55NHO1E0x4ui4sQy0yIEv8dBVjnSM
7QxUUhVESsYQtJrX7fS+Czs6dKyoCbQnOsEuaZ/GY+b/ADXNFlmaaWwtwkcrLeslBxYQTA/Kj4kV
gCuFgsRoq9Zj+ICOKnFnSVwewKGyDmmDUJAWCLx03nRXh0jCWxeqabuoCu9lF55DwNJKD5DvelKh
/+Umy0dahAt3dF0nIDh+jfMXO81OgEy83Da0Fsy94zgtEJL9BZUd8D24QHlGN6U8RweSlBGebRYP
VfcK9dOHcHB5jN+xhfV4P2c7OvaPTo6X5sxjF+ERsAhCCHBwnyKvPJdLv7H1v5+EHB0EODb5EGC3
QVV8LE4CCqt2E94NuQTDzkij2HOqe57bN5XAHKqtcV774ZLitHGBgMEHT06XMHA3vNNkKn2N+eCS
uo5gqhxE0G6+XJy6OtCefYBj5RurvUbqf8sWINd9GwLp5IlgCCd2Cfv6EPoggM3Ecc62igqG4XU0
YOuV3Bs8oAHRDXYMZfMHl9cIb6TL821xoF2ellANJOpgI9n6d6RpHoqyOV8f2jR17fKEdxXit5yi
Bl/Y38D38tfJ1f0MLqzb8rIOC4TGkUT/BvbjgPqQq4OGSNyzPNhwHlPiXH/Vq1sIeLBAgWaV/QW6
NBe80n1yLPLzumEMQ+tgMAr5MeCCR9jcISd0QfwzkPDr9aENNteRYFPfBDiVwBvLAeKQbbFzanKo
3I2JGwIq1Fa0HvjS1kOGFbXnF9HWn6LCusMT4Ee8Dm3kZdMPWD/9yuy21VXT4GC/wuvin8rNz+OQ
31dOcLxuH5Pp9VXFG3o6E1SuqdvgNTd7yiJ/40asyQX9f+UUjBtvp+7wkjsAVK6Xsar6FXVDeaBq
dCF92gNpYjlipyroj1HWP6Slsvf1XKIvkU9HX3rydP33Gcq3gIu9nYSNayZFZye/tAocTCP5GUj7
CY+FUK8sTz3qn3Vn/eBe92GFTi2d9+36d02eoWVx0Dc4XqNwU8mcxzz9DM3JXdQ8KmurmrF62DtZ
NtRSeehJCt1K5JKsVT+X1h2ONK2ewGAJTcfyd8jDraRi8j8tnVOQVK1Uhmu5TZ5UAXG/CZzw9lat
yjC8DjMLM/T1QKwOrzLpMcDrKkQwn0abb0S/YRV0lFneih5oTSB2LJLtgs76VLrVKZX8LnBuK0eC
Pu+tf0VRnnIbGQzFbQvi29J1T3iNWAXAsjqeZ6/ZCFSTodaf+CoPZL7DOtriZQyVmnshxoOsioQR
ufHMYcgDOjKroHktwZiJx4Zi2E1hA8E/b2PbMw2tpYHUUmUIUU88oEwOuBXLXYgG8etRZjKKFtw4
x7fOMsF76hC0+m2zbz1onfsbNynTxLUYbhw/axlZl5YWXWw1ZITQqncbDwAkzt4uKLWREBnIry5o
eN31gQMZWLaReU1ur8Usaqg1mv3wnr1wGng/mlAtPxywHakXr8ZdZLY8d4tty2AjHVcwQa65Bs0f
CocQnrprHU72VVOIjRONYX11vFfqTpAQLLAClJWfhjFM6NKDdDbd8ExN9+J/O5QO98ppAIhrSlGu
ctxDEZWJH4b3jZfez51zUPn86IDxq0rHDxzqz0O+gNixuPOgY5sKbFdl9HjdjQ1G1BFhqVcPzgLO
vUsIOdnKl/fgB9gY2uAKvpY2sP2B81LgFzaBgBjScpfbzmWy7Zew6ve3zX5dvFeZCWybsvZ7LBLU
7DLc7ObnAU+jN3rAarJXg2d5Dg7A3OsuzMp3dRv0T8otg6/pPG4cEAwbqQ4JQ9sVZNOnkF2I27qx
AxZOGmX3qdWefLyy4yHocN1KESb8zobta8kERZlinsHaBYYJpwX5nT08Qp1+zmKwYDERQ9imB5Of
lzff+t7bUucwrb6WY4q0B7hNrWAxiKGHeXnGORs49/BDKIeb6taOTnY2yJZl4OZkF/BoAlbhYuUD
Xvgby2+IDB0z1hV9kQqBV7J2DNy/OahKARkGb+eNw6+L9cq7oJ019SHeJS6lipovAvq4zx3wqxuB
oTER/i+9rJIMr4dH13/Qg3SZXaAQuGMW2G57UjwOBEzKObiCZzc9gF52P0ocu6m19zjY1MfiUtjF
yud+UGlwRJPVveymRwgensAZe4KgQyItMMde90qD93ta7NpuPjq9j5vXhNItYXlSQYk7gNTsMKNd
rLrpVcDRIVwoo5YjdBFwAggH/kUwaG1zSNeA55lWW12C9r9vy+9EmI7ian3IL7YFSG/7RS2nWrL6
ZQEuYN9WvNxlaeEdwnqCj07o57wHwpQdSO75vwgJU1SsKRi3IH67C1MqDizvlh0oB5td5WDVhnbC
haWhzgF02u5+sly+95T6p4Eu9alWbZb0gB3ERbDIF1Q+skNTT6kVk3yY9nivnuIJYrz7MGqLc09J
fbdIZ9kHoBHbg3E2201NAb2CuegSIgDxIbacYmfV5y37mkM9XNFVGmGOB7/KoCdJSQICuuE8e10T
g1aFxj0uWDuhQOYfFdnvLFqgxVCEwynsSb4LSe/sI9VYcSfzYr8ssgXRMvvWt7I5+17TPzjgrj/k
chp26LrOdxPrQJ9byDnGzugcIFJeP0LQeL6DiprYC8I7KN1SCY3L/KUUUJ/vHc/FgjrpTpTsGezG
7tESXn+0PHwK5Kv13kvFFCOTd3+glOTu/LzP9l03tzsBTuTTXKpfFoScn1InVXs8dIJ3BbpYB5d7
f7Iowis/lI8fINwgnqClXHxjLWWnKeucD9y3xBm67ukO6hrkwouiukNrLj2VkffZmdXflJchmOCY
vKNeVsQTJ+zYEXT3MAJhULsDQTfQ8Oln4vPp4AXuEpfES+OitAaQ8RZyP0tQey8WWiuvB5whoeko
NNDNQhM8YzQZip9CtHEHiYPrIxvOSnqDS1qOjAZpR5NWHEbnrh+wiBA1vj64adrO20zm5JCTnMQ6
uMP3eDzHydLbOKya5q3tUaPb+lyCoT+x0RPuimVPIbA5b/KcGTKcDg3LWeGhw0vRpJ+cb2CJf5zB
UwEthPAkMuvFJ+W4YSLDh3ScmA+Id+Y4nCZFPgFwVf9T1eXPNOg+El9+kzx8ur4SBnPpUMOWC+Y1
9tJeRrTatSTEE4l13xbdxj3wX1DBe1lUWw4xLm2IF9bq0lVEPMPxrQskfp3EU22NoOvpXQO16ztb
hs73Hkocd2UWzt9tLtXPOQ/ZvkfUbljU4HS6RqnDG5TVCnQKcZSOvnnBMrcxGNfLjdP/+8+ljo5J
LKZReVDZpsmsup3Im8vS2XsHXGb5VO5Aih1zl+7waL6x1ZrKYTrkt6Zd29MK35N1TL7Kh6iO22cH
DN8x/04urhdbG3gRg4vo2F8QYg6q6PEhRrCT+x+Fm+/wfHrbqrjajUKldhGg/kATq8yjx8ZvnSfU
+fzv193bcGLVAcBthz7jDEoUySh/9uqb1UAng8Ws+HN9eINL6ZjKMpWQLQoRpB7pY6ArAtpumMVg
dEc769mWVwCljjRG5KmG4/gRuP7L21ZUp1TzF+BBarulSRew2C72IPSJ6bhhcpNN1l/06hBcltMY
KdEFCdSzIJY9oEJjg59uwy6m0de/vxrdG1JSh00ZJjjdin0EQcR4yaf6tpOlDmMspEqhmtcHCSl8
ecigV/EUgnbwnLOu2niPM3ikDmWc/JAEdciCBKoQeeKToTm3BKypJS+WXQCG/Rt/ipZ4KSeOh9qq
n5RpGkc+OciU7Li6sY6rE4fRlpcQAFd+0rfBwel+BOkpYlt8EIZF1sGMBbjYR2EPQbIIKJoFv4Lx
7/V4NUSVrV3QvFRaLji3gmRAGthXQfXJY369D32xEVmG1dUBjSGUsXhLPB8OlJ4ale7Kkt2BzP9Z
bok1m2yzfvlVAMzuUoLv3vcT6QjceDy0YYwdmCxuM5AWvBlE2Dx/Gf0kHccjS9mdjwacXvhP14c3
mUeLXggiRL5VYXjJxmOp7rwVJC7R5XPby7oObRxVySLgofwkn0FKXM24+URe+IeBUYGO6ZEqnsZp
nW81PJvcyXm7Fr0TQthFUqw25BL2q9DMcZXU2U0D2WoxNFlMC2Mxl65QDeLMch4H70udVYnNn5a2
vy1N/Cv1/MqdxhH4Z7+VftK6fyDnAil6CrmGL9eX2+CrOsYx83hpL8XsJ7MNyu6olNaB2t7WFd00
uhbMLCR4o5IYvVrC8TAsTrSzcBvaiATT6NoGTPDMIJwRrjrl/n0ny6/d4m3Y3DS0FsIDJF5y0SBJ
dF3Lf5I5U1CnEiURx9vMrgVxNYwcGh62nxRA+h79umiPYwvhwOujm470OqpxgVxVYeUEO0v1o8sX
RJUdF7jqFkhFbvW15H3cVO3viDpQe3MSGVQ7XpGN7dNkO+2JJqoVUCcOPu7YBRTHVNDtgqiiG7/N
NLoW0JRDo862Iz8ZM8irxY2nPHARA/T297rtTONr0Yx28BD94L2XtBGex4GKyjb53QyJQkc2QksG
vc1dbSUdtBJxaImnBiT/S7jv6+Imv7J1QOOM/o4RXW8W/ApWx61mcujhFsPYVI9lu5rqFjfohKfl
l4Vbz7zZ8pj3k7StAxibNq8rlqslKSRD7hzRQ73QfUPbrTxk+sC6Iq9SKARH2RAu0ZzkCgKZFHwg
cyN/iCLaOFOYxl///mr8qunVwiFymQwr2qFoiwxf4NGqkeSX32+z/+qwr74B2bbJccsQkqUy+BC0
zUFQa2Po9x3T1tFuc858PJovU4Kq3W7wvB2HPCT6uCDFyU63zV4L2yUlldenE2a/ynGNM/0cTLeh
rGyd8a5FzTfKUEJNJp/lh5xDuC338LZSjSTa3zZ97X0VvdQ0J5A0QCUexFgQBmzzdCNkDcbX4W0B
HW2BzRciSao9OKP3s6TZabHCh3Ruv900+0gLXeimZplVUHzC7u+jejp18jYOEzvS9uDUYXgkFQSa
un2/D0UOjb9lD221DbcxBJYOcENFX4pC5Sqxp69t/RG699CB/XTdKqaxtaDtQEI6hXYqkwWk1hbw
87Ycj8uNBVRbhx1DPgtvCoA1wWXG8YmjXfgk+mjYqC29v01B9+dtNqg7t5nc3JLJ2Ifh3omq6uCO
W7zNpsG1YK0l9u+iVDIRfnUkvIE+mb1xsDIZXdteg9KbiqjLVAIMzQnNNUkeBsjKw0YwmYbX4lS5
HFrSvFMJb0Qde81vPFFeGpu/XHcZg2F02CIfJw7h4kAmuEichsHbh2P2dH1oQxrQYYsRVRFLC3jj
5EGLluTBjHLAS9V/BhIl2jC+afpasPpTaQ+9Zcuk8X0GMvQ625VQEN1f/wWm0ddf9mqDangJeRFr
kknRkqelHI9FFfy6bWgtVEOQt0y+VcpELVDqYOElWuqNJTV4jA5ZnD30ZRb+gCXNw08gv9oXU/mk
0i0tBtPwWpz6rFUSFxWZDLg7TH52FBLNn/UWI5xpeC1SRZnP00gwe6/neBok/AyymJ8TnhivG940
vhaudl1Cfd1mMqF+AVrFaOeqfd9mh+ujm3xei9Z2qAc/wsNiQoIzUEottU9Fhdemcqu7yzB9HWvo
tLUHRaoRKb5wVA+NEjbB5QsX75B4vVTB8/XfYfB8HXQINWvLgqCvTMoFhM29e6zbred609BayJbS
o/nSpENCK7bDm+rR6rfqg6ahtXhNFyhnQhN6SPowaF8gGRLceROOr7fZZF2SV9kgCHiILYoMyQw1
o70VeSC6mbp541xgmvv691ejh7kqZQl1+0SW9q6O3GOVFY+3TVyLWNfyotEdYZZxCE4uBRhDbEGv
Te6oRWvnNavEExGJVS07DrUvzx0OTPobwWoyihasS4WXGnfMhyT4EamD2904rBalIa6RlNWg77AV
2flhmUwy/XLd1usB9L9Pj7aO9qNhGUK6HAapwm9LA6SxGD5COBuvP8s+FUEMGZONH2EwvY77c71J
WXkN22SDz/bpVLDEUsQ+M3VrLtYxfc0UQAOpDkXSl/4Xj/cfhnz8AQqUrUssNRhLi1eIQHIwhc9D
gn7YM1dQVq4if09tQClI9WzhuX43j9WJW+5tL1y2r8WwI0aXgmZRJFPjJJWsHkK3P4bdlkacAakP
vYi3UZznEFlXWTMkPPJ3Le/RpvE56JydhbKLTZ+ZZcX1BFXZuootqz1e97l/66bvOZ0W4NCDhVJO
Xg6JJ1NITgNxBR3YqenPYhkOue8msljiNOL3bco3vmnyPi3wgyHqo7IeRJJFKmZusbPAujLPt6Xa
VV71dTL0wSPhpAOWKQWGqa+CA6i4DteNZZq4FvvjPIPNLigFIA6Od7YIdNd53wz7sGq3BFbWneyd
5dABf5S0QBaAcgfEi6V7GdHk8LMVUZ3jmq24c3DLFILnLsdrwYa5DEnH027D1tyNaFJhMNcSfQWb
fRU3dNjxoHzkOT9FpL+fPOsmrCTkYd8uTQMibRKpWiQtWdhRchnsrLK8jVEE6g1vR6/IMDVBD7eC
FIIV+0E0HqJCbmkemuykRX8O6ozcEX2fRBOJfWBYD64ndvVcf158r9g3drSPqi0+p3XK73mBlgqA
KYAgiMP7hKYXKH3jwSwDc8Fn8Bs9Xfdk0we0qM8mPnhoAu4Tt1JQ/J6/dt6n1Mn3lhduAGlMX9CC
fMiLqW9RWk+aGTLZdtjGFWjBGGN/inEr1A17gM4MBpDbPJRh1ENRW0BrPkxABH/Mg76NS3f8U1Js
AYsd7kaWyo1oMRwqdEjOWNtdsYCDO4mC/o6w8n5WW7UAw9A6HMeN3AiEHR2GniNI0AswZ26R0hry
lo68QYkXGy+Qjok7frMXb5dCMmvJtxihTBPXotqaIuhHWBFPlE33aTDtRc73193UNHEtpANcVHIC
lsCkr9pYghU4FZ+96ff1wU3z1iJ6brpVjWXhSdNl2TfHqnPQG9XWr+ujm6a+fvXVmZxCiSKFZiNP
fPdv1lRxxxlecrfAdqa5a/EbiECkRYnRVdh3+yFFZ9EQWVtvrKbRtdjtZEfArY7RuV0C31ufs2mr
5cQ0tLY7l32eZTSrIXnQOMPe67LpYIOwbn/d6KYzlI52ZGsrrbsAkNwBwzu5aL4O0TDhxUCOp/RS
Q4qZ/5rs4ujN4rYqkg57LMbGL1JrKoEesvGumLb1+NKIpdlSwja8Xto6ZAsJJ00FIHlJyL+VA0mc
zLmrGTsLByi9pnkeeXSG7MA3MI598KWMJZ7R3GjaSHgGN9ZhXV4euZCeIf7Zq59RoLwbZrCzps7h
+noZvEHHdeVFs/TKK8Kz6iR0tbpUnt2UNE+3ja4HODijJLQCg7PvBvFU0Lgs/t428vp7XgW3NRQe
B9hancVc0yMI7+w9OnvbDasYtjUd1AX4Yh9mfqbOkzegjg0WEDuNveA+DerYDsSlqD8OW32PpvXV
Qz0SNjQ+Yfe6BR2Vz8sjuk0eHb/8fN1SpvG1eK/HUTgAZKpz0c+fG8c9sjF8YoRmN/qndiSnBBo2
TMBWfioptBOqB8nQXgliofNNP0CHdrmQbPTGicIxF6n2HRFPTg0lmJ7Xj9c/YDgo6RCvJs0VqadQ
nofBfyicj2izvPNsvkvHDQSCYQl0iFffsFbMravOpGY7u8z361sm+oJ3t81f26PtnM8EXTTyTNHo
YdUJGjtjWd+zcGP6hhzxb+/iq1iTvd0oL5jV2cLjcS3KpLPGDfSVaWgtjP0abKx5NyLQIn5nt/YB
5CD761Yx3at1ZBfDI6mT51yd3ab9xH3xhVfiIJo1mrOO7zrP+TnZTb5nK76X1ze+LP8Lvn5lLeqh
40fITp3zZTpGNvvI7WUjnZr8SAtl1VSoTQHnDke1PzhZVu9yD8h+v/923WSGtKcju3BXUKgUK3UO
gvk4KbaT8w/lo+BByGUMhgPAxXCsfKPtwrD2OtQrbK2i43mlzqNYdhmO3QNPb8M/6FR2ordAw1Nh
6dtMHvLOBRcZXw68D25rC4awx9vth6gyZdyq1dkrRnKYy+YyV0twgHzMn+tLYVhqncYOEk8KHBSN
Oi852U/km2p/u7mzERomy68ffeWiVjR0eInA4JKUkGeoAG2xD9fnbaie6EivtLdnHlYY2mJ/wP4d
L2i7WluZOP1Nxdbp2JCwLe3s3UsOaRWwc51LlM3ihrQfUkAgesv/2dvWxq5jspG2LXP0lPr91MKF
SmsnGd87+byRrw2FDJ21rvStTNn4d6Zujrbb/rnz1E6ReydyzpnXHha1VVoyeZG2NxcexQvQgBBz
F+/YWdA5rv3sKxu2HubfXwhLh3e1zSxApp3DSzPnQQRjLPijDF2cj7Z6PUxfWG34ylV521FHdOsy
zOG+xHWi8kUcUivO+BZ04X0jWTray5Ju2ZUjlqNBNXme3LM9iDs5bcFxTcNru3PnoTxuAwJwnkiF
ho8lVuJ3YG89hphGX//+yj69TRWpmhJbwvLQolHQs/p4QpPk9Wg2jb4Gx6vRa0d1jiJEnkkQ7BbX
jQN/itXYbATC+8nC0nFeFu9nyGMjizLuTztOwmc0Yh5ne3nMG5a0dvT7+s8wfUeLZZqVQWVn+BmU
9r/CiDzRcfngUH4PwaOdL9nGOcnkq9r2HNaQEOtqfAZiBHb0GDoq5uGHKfrn+q8wDa8Fc23nS2CB
bu/suV2s/I+1/61Ql7bcOIoZ1lrHfQ1ZHvjDBE+KmjQWRb9ysOwysRVl7+dTS8d8WSzIe9FG8pyu
yjdRPYtdU3lb11jT5LX9OI+qAGSpuCNkQdChS6P7HC70o/BoseGqpulrUbyWFsKxx/TRnH+aFnIa
cYS8vq6mua9/fxVkdug4UxgEuH44/Hvv5ftB5hOAxFusn6bxtSB2pTuAwcSVZ0ZCtPdHzPkA2UuO
7m17SyHFQGNi6fAvOiwRgNBoheZCrquQLpx9zBmV6c63VZ0+16VdRmdW9WN+CiKHo1u8I2AbyEMr
y48pKFCmfROwarhUpApzoDHplMZDlXtbRzbDCurPoSkH/UUIVrRzlBUFljGHRI/kt46u+Ufeux2a
N130gksC4ZZl37D+ppOIpVNupsoPVNtO4hy0/JBV1QyTbipvGKwSaTkrUlbUl1SIs02h/jX+H2df
9lwpjqf7r3TUOz0SIJaJ6X4AzuZ9S6fTL4SdtkFISIDEpr/+fqem752qM+3yjYyoh8xymsPR+lu+
hXkHAYmT4q9X9mcPPzmxeFsxuLzNZi/IuJkTdMxcNSRfbJt/n6yQU+xbVAVj3ZYDlpyqd06VOBMj
dTGA4JE3VXmROKah5RVeSUJ+TXaWnGLiIFtCWmDWfg+nYCjBtbYvfSN+jTULm9U/HwRN09aCEmX2
Feb7wJu+vqhW7AhdTvMXtdJPzoL4ZJmO6Qw1Xsjzo1//jddVllbdToy/eIXEJycZkwg1p1kahJvy
57jQu9qgzAT/4de/Xk+fvf1xnf3hpJyEx8oWVuJ717U/XBhcMAUxBfdrzWWYNZ48XgdhHfvC7Jte
olLdvUL48HJO+ObX3v4kCnGu7UUCGs++iRILT4fqpwibTTiTr2LBT7bbqSKfJhVfHDwz98sEm/Iw
dB06WNVXwdpnTz/ZzOPUa2N7DP4c+QtYO4plI2W/xp0ip8i4EV11OH7i3UtWPxE7H4LB2/31uH/y
4qdouMnnrp7CctiPflWEiO9h0vLFdvrs0Sc7NkUOSqnFipm8W96MMk8ZWp5//dr/Pkskp9aoZO4k
4ziL94z6L3K8V8wcUFjdVmLaJjwAZOMretYn2+pUeW/ChELkRI77Jg3VeQrjxnfY8iRzpqj5ykvo
s5E6/v8/bF2K2g6xhOH2VRDLnZX5WU7dV6TK43D/72Y9ObVFDXg0VrLzcfk2bc6ix2aGsK0sIDFT
65e/no3Pxuh08ya9p1yPjyjT+LH2oze45D3GYf/VV/js+Sf3cGU72imH59NlOWN63EFP+Mwffw3p
R05NUaNFaM0gELKvKE79bvRg4VWJVwVXj19brqfQuTYK/YHMCID4LNosZM1PH/yj0O93ojF5rFIN
Snn0a7Nxip6zwewG3oUG1lEAmxzDoskrKGDHfz3ZnyzWU5xZpL0GVHuEiimXuzJSEE6Nvih6fjLP
pxAzohcerdaZfTg/CzAd7ZTV/NdaMeRUSY4twClBmcXsJTREWnUBVaN4+eLFPxuTkw3QkFp0UYxn
9yRiVwpsKUTn/lcH6Sc7+BQy1qRjQgJ/NPsh8kSXSakn6EB05iJu1uZAeV1egghZ/xqIhJxKxvnQ
g086Y83eBM0uqfzLIPiKr/7JBP8v+Bjr+pX3iNadbHUeWn1VJutNC52a7JcW5ylcrB9iOKNaROwi
tDs7TUWl/F+7KU/RYR6VYCVKPBoeCGeSB0W7tF+AkT5ZPqfQsBKyKm4KJoy4l9aXJYn4NpBe9MWL
f5ILnIrIHUkBEJEmComGd1VV/RP8hr9XI+qoU0LPfB19N0o8tYlNfm03nOrJuTZMB9r3ag+tNeJn
YzIKlrUsEl+t0M+W0UksyrxVNUx2au/7zZky/lM8zNu6WR/+ehF9st9ONZxa6w99KXqzX9tN2HsZ
0IDndG1zfGqWTF+VPn9v0f6bi/kUHlY3JjU9bft95UHVT74t9XBXdbBV7myu1/SyoucyJMC8fauS
B0HVBsLLRSnHIu5e11ZcJF5YNMClr1+a33w2ridR7IpqqR3gbr43Hd2BVrrtKnobNfbXlvkphMwF
HhtE55Y9L5Ok8CnttosmX+XTn1QAT1FkgKYbYOvWZe+DpMbpdDUuTQE6z6NiX7nCfrJPT5WbSgEz
IOr36742gdqSHq2C3ku+8rf57Okn6Sdk+gb0wctl38arbTPqKV/mSR1Gb3+9rD97/nHW/xBl1krz
SaJytPdEkI9zs4n6r1BAn4Tjp7J5WtCRI69a9shvO5F5gW28ohGOwUokHFqXa1NT+zCsJTBIFlYm
73/9lT5ZsKeiem4h3Yp+xwIE2Atby8wbHpflq6zrs4efXOpOtVUI9PGy1yUuXf5j6BtoPP4a6BEy
OX+eDW8N4diQYMjsRM7prPdw+roNYQ761yPz2WSfbOV4dV5rOV328ODgCPsjkc1D+sWwf/LwU1BZ
FZbaB9h42RPTNd8SFCIBlFcwQvjiFk8+MVclp6iypu3BPxdpt1fQAggfBhrXZ8kimb1AfaDs7ueY
+s2DqQTnQUb8YZVNpoDlkTRjLMKSyxC0mMFmJewe1CGsJcHZHSQ6vmvrck6PRncjPzPrcsQ+Gjk1
z9DVGJOdTGiQbKBZyUDTo61NLrTpld0KAk+NDZ170n+ggQ4ZXRLaRsOuFWdC4Xo4h+SThMIjiOwm
nXb10sngujKdZ3apvzh1sJ0T0eXcJWHu2LosG3SDz6bWDx877cbXuE7Cy/oOl44la7YQIN+3q1bk
J689vaARMwbRPoCtFqS6hnassNZHsAj1MgRV4Tr0huA9q0N9Txt/+nAL5OwyPjcORENixvVsDk2v
3+ASVlk8pj4WAMeAd/wcvDuZnLfwbVnvx2mu9D2sPtZxDxWQRF2May+nPJokMuC6hyfTTSe6srop
XWPERmgQVHNRpSrK2yAtyRYsspWdubIWdbEYkbgMCWjndrDF7W7CGIyYd8gVxkGe4qSr8lCI/rtp
aVk+wQF9+sFhyEQOvk36suA1Sgg73jUyyqyOpvGjn8AGvGlA+tI3M+yKk0NbTpCEFlYpmcejTki+
zMwlWWQjpbaqiSI4SQyldYUs+5BBy8BDLbQD+bXfupWHKuf+4gEfv9gGU+cCWAOQ2VKK9H6Ok30i
IzLs2lZVbFfT1ERFiqEtsxq18nXTyLIpCzZGTucEkM4rPU2J2ozAPuLImCrZVGcGRKNkO662BO6o
CxJVgAEyTHnfr/aCsZn5WW95F2fVQPkrgV4+cGJN7C4aDfhHUfpQWbz3R+nJfTlzPWZhqmQHvoUH
pDQfWUy/x4uOCYa1m3juNSrFlzVxE25XNdRJhmgSgsxsca7MtdLgQjMRG3/DGI/8XLVJgB0QzUuZ
T9Pg1nxxdVVnNmbgLg4qxRozgRBRkRCRTg+ri+s44wsAhmBosnSAVierw00XjdbtO7L2ft62ft3c
qBFMtAx2Hv20i9WM+yYVw6gevKiXVmbAiRK5d5RIfU3XtF4goAtSiX6PeTqkhQXGd91wTCDYRQuY
+dCYr2sKlH413tNEiShPer3ERbtGUbOFcpQjmR2qlV2zeoYLZy7g3OM2kGqfR53JQc3yoKogibce
pKuSM9V60M4oUxJBaUdx/HmVYFQezBoJsiVCdd9l4N1HPd24MkhRFiBhfx7Lqa2/2URWD3QO61dH
bCeebJe0sts0dpFabGYzhfKWR6VUH2hL0mgDWSU/GTNwxoPobLEBZDozNVWsVrmA8U0HYXNL5hTq
Nc1IL7qIhNNOzBFjF0lrhYQ5swBJCBLlo/tmpNdO1xWUw6sdb0VbfvjVCJ8CDEfQVm8GFmd94VAW
W3JRmwlg3JYCgyCBJZ/OSstgHw3NmYltWyz2+ocTg+gvcFMnTR4yLNV7PQjcSujMV+uTl0YVv4uE
KtVmrcE3vWzjJhW7dhx8sWV2ErPIrQ0kGEArMyE6O0xAyhh6hXNQcAQy/Q4clLaFtQuFZEnb1fGc
BfGg5AXqyBUU9JK4CjY+PLWioncsjS4bz5tfIpWo/qCFKwJ4kfNshkTbmvPlzocQ9IoNrtCiCrO6
XDMXDNeugig0N7fCG1K3aWD9/INDdYXlkYoie7MEmr3NETGQA1ldLSBepmyzr/wVRgIFC5s8AKnp
UYQTGfKIRn6mejgLxymHi0CJSFvHiYB9NW+DHdjDqTywMeYwZ5bN67jwy3SOuDnULkwPftgzbO6l
DUyWJq36AW1xKbc8FBSbpPHkE7zchcvWifBr1pg3vIN4pWtQ//Q70qlbLZIIkqMugukdpN1IvPEc
JNbPLE9GlyN5pmthu2YRtzIQpLtaKw65cUsjOmRlKXtYm+gkqi7bhQVbWPUeiQnkEr4eiMLiJXLT
RQif3QHn6mpUnQnr2XkLV7+qv1R6oBi9GZdl7hoYIma9pn2QpZCfGrNamDLNles4gUE8iKaZirQp
875aASEbxrFqz7pwHdbzQNipy4iLR1idg/mbbudAC7VLW+mtuc845NZrLwGfJ0axYTkjOqCXayAW
IDQgLBTlM7JTBidM6ttNDyUvFFs5icZzs1RQmffDWeMpNYyW3JCOdVYFbm2zJi4D/9BWAqdjWqI/
VPTGVEkeAcWfXPLW67FW3IoBCaPGhVlU6Wj40bmx50/xWmuW4bBjzbajQxsW6Tj7ujBOUpGrIJXD
nawc6S9cFQEB4MFK2AeDHxzpi4a48ujjXCbNpvd012SBjCtejE6MwYGD4gfTd9AVrj1SlzRnoe+v
O8/nSZnXnfKaXQ+PDpppUGDI9zCJph8MJ3kH7e2uX3I9KxoWK8MBcjPVrdYb7pSmZ5q1Jds5X3aA
OM7hnKP+RGlR+0lMs8T6q8yXuvPaPUCka9NnUD4e20uyzuOUt+MEEP40wO8doumzfeIdGNkXnq04
u6Rdko6wosAEA+AAQdCXKTbMqwtA4qbgtopQBslgnZQGu2VxbG9GBEk/rAxMmUFguSUw8GkjDrEN
pXbLUIbLFZwLIUqYqG4MCpXQAZESVPjmm7WE0VNW2RQjykooO956alHNdeAgaI2l1spxzWs6zzKf
umGxOw3x0/psiCHxVkS483H3Nt26FDjP+PokAdv2ckKBMM2xmlpYkVQTuMmqj2S5h48EjmB0zmVQ
AJRVsUM7tMOc9UmI/RZzO5eXbEK8cOQxg7M1YC8h/YLxon0R3ZK4mxYacFGBXVoPEEBo7Qox+rHr
zpGze/5m8AdAmLDL5SOYshD0YggExSFMbTleyDBY2xuHW9n7INYAqcVa1hwNrySYGH3fhiqjNkQ3
zXneRM9CQ00KuJUBLxxv4z5GFaA3THnpc8xxnLht1BnJN9TBzO86biFcvhUaKwY1bNpVOffg+AHV
Rm9uCg7SB8umkk3PgFo3pGgo4fFW8ila76DxEoQFpJvFlNNpgb6IgoA0z3kKy8TtGA9cZrWbjbeR
sRjZ+QLinJ+zMkxZIXTap9la+5rm8zj6SzH3KWYUgVYbHdFcetiOHgtvx3YNlsteV6baybBR467r
rMOaV2tpNxTXeJs5nxOWdRU6aTvRLjIsSmHX6gklCR9eDNrCMit2LfnOAMO1Wx6zWW/gMFQDrhCL
XsFAd7b6PK5gEhC2DTtHB8UEuxQoquqwNqoNv/lrtRRT4K4XiwHRPjzjxzK0VzMHCArXq2vfAvhs
whVU8Q7GkdPia3NuYSgTbkscEVdBJHWfOSp9svdCOFtu0QMS4xmfoLdWNJJYVuAmE/fO0Ck99yN/
brPUtykt7Nq4ZrP4U09zhAQ13A0QT7WbgCNRuIIlj4x3iWXoCDddqPmOr6VcnyUcgyGv7KzHruHd
vE7wAUiXCg7CdvYP/RyrAQ6vrbbbJAia8NrzozkpPDOv772aAggHchftkagYnLgLjXHnNamnh8xX
Ab8IWEXwAoSG23ZyUM6DdXxSgirStdFGQPukzHHT2HJjO9zCGQycEn87mzrBAevC+N2vY1rD59mW
ZFN3OCUyAzBZm5O4tmTD1gaqea1Jwx+yHbzXskfsmK1NrL18SaGce14KVqbFzMbhAqEo2cHuA2vc
jcLCdyOGTHtcCmCVEsthPEZ6QrOU1vGShUMND4FuXBb/TJVj/FAbeORdJkvdipwmsk+vKoRcku5q
XCfeXdkhz4MjcT/dRGFcH9HtNPjORyGBlBStumbSC+3P0cVLlSUijKKixSlN9ujKhRD9A2UDQYKk
fNOVU9PAG8/haBhQ/8GtjC1TZwCH+33uoeWLvLBVEkfhhG78wY1NIHORIlLKEoRHd00itQ+/CSFe
GALpp6QWc7pXrB1kLmU3h7ty9edLM07DjZ6F9nY43Q3MzOPjOpvkNMe7Ko4IkqukqatdonU340yq
enYlKjKZq5SFabyl87iut+kwiPBFVbV5W7BHPlDgg6nFjFUIF5h1qea8X4OkK0wJba1dNwDpedGP
cSR2AV4/vWZkZVfh0gU4FPkY3BFdzi/W8UXtJhOHS8ZqVDFBLO5qWijU3dVWdKOqtjJakIsw56Ap
SbgX03xNUjcfejckKo857+g3NXBHL4NxgacA8iagfeu0Y11eNTNWOO5NdVQSiKBDUmgJkdmMwIhF
bUPRhqYYhjaV2zhQhl/pSpeigChe1G0i2tByT2BS2V4aS4/XFuQhg/N28IP1IQCzZz0A87XSB7/q
e/NWr2btv3EpTLyBmVQ075BH+NE1whiVfgyc4S1B26HBmjXr4qLryB9RcZhl7br7hojulcI0139e
+sgG517dx+kPvVo9I05EQpsz2ZB0k1a6Ds/imeBmlRo+oLn2yAwBcuUo9BM9VdHwxks98oKEEqm9
6nuRbhqjSH8OVfqR7BoAMsV2aaCyf1RXHvs9GSkf4F8MuyUk/ooOuQc2fgNdNBeFl7QHKW/v/EWb
q25Bho+ckrXddnViHlHeiGILX9xoFAVsSYV3aG3loLhu6/q7c32/FF2QgnAyWoC7cz8ytLtKcEr6
RRmEMbtbFPG6HHeHneHv3qrxJh6bfoM/QJltCqJWbMuE0/QDmRqbNyqWrN97JAF0r58nKu8WZKgz
UoalrA+TpDETKNisnt0GUKBNnwIcqFxkqC4hUEviofWzWq7Bewc/8+HQa893hxYHEdRTPJXyNYvD
1kwXLlLdkTAu+nV+b2YKWcFgabo7C6eUF0VdgGJIvdQuMyys36a6Sdp9GFXkm2jC1M+9iZTQGqIr
8mI94hxBmzB2wHTgo2ShFzLFGwNbl+SxGyBUfJAdg5IzsUGd7GLh+YjZykqFjwkM3v2sQ/bfFM1K
6pgfzUrC1OBYUUv47NlasNfE9SgerFM/IjO2Dk3nUfgL36AQQ3W2yJatX+gafFKdPSVJ4v1Ew0sN
TibMVvdx3PZFjwJ5bmKfQSDK726UdtEuSYOvnIw/KxCelrJpRzVph26/IOsqoK4NjY7F/gtO+B8/
l/+s3vXNf/dIzD//C3//qbt14FVtT/76zwfd4r//Ov7O//s3f/6Nf+7e9dVL+25O/9GffgfP/dfn
Fi/25U9/2SjL7Xo7vg/r3bsZpf39+XjD47/8//3h395/f8rD2r3/47efelT2+LSKa/Xbv350ePvH
b5T5R7bMf/zxE/714+NX+MdvEId4+dvBYht1/+b33l+MxUPC5O8QA44h0cLgGkiPpnLz+3//JPp7
wlJcYIyhxhYeeyRI6mz9j99C9nfGYJ8HvfAgpHF6xBgZPf7+o/DvOApCaNwGQOikEbhI//f9/jRH
/zNnf4M30Y3myhq8Df19vf1PwwvPYcge8GGEAOmMi/TYqPxDI6JbWzVoT0bfBkbfRqcvWcMeUGeD
XkWM1Kvk+NPcBzYPk/rSj5oPqISWB+Kt2+oo6CnP6KLltqzbC4vUEcWo6qwSZyGxbqun9NZEvles
FPVNT7vLwV3FJdpZ1eIXXCMvhV3vbYRIHDWXJDl4ddqghoQElmkIS7Kx3qF0vmvDBPHf0PZbrRxQ
2ceaxkpxiRNUJ3e9v9R7U8dXKjg6HZn1At/3ohPiIXTthYHFfAYvK5gxNeN1HIao/JQ3VZqu59JT
5zOskyQJbuMOXMd1Dm9Jh5o0FVtfi1f4VJ03q9oFR5MBnt6slMOAykPtME26+3atDqZJflAkYnQM
78SIlA+nc7ep6bgfWlFl4VrfjCi1sha52rE8oeWzA+lk0u5mTXiTQ6zlEBiSDzo2GUWTKaua8icz
R/o/SmiK15ezaPalrTbE+QUqFlkUqV2zuo3fV9+8EeIVzZOuoHYQd8nBb70XmKVBnkd+NOYJAqlQ
QlS4GsMr7qqt7wXDASDXPqOHwDffVzheg/IUgFgYRmelry+15qwA+O+V0+QBp+u+rckVlPLuCVQt
88VEV2XonaH8g4zCsh+BQrWMigvfoEPpsZe+Ms9e6CdFHfCPdKk/iKqfW75ex/qaw4dnV/uoRHlu
2Iw1vl5DET8uC3nkK/gm1D3LtnwYI1SYKUSMwyj+KKvkR82Dp17JDwimkoIn8gH1WmSez7rpo3yd
DND5kf3Z0ss6Mk3WdmRGvYCi1dW8VXAgzQbxDXQHlYGQ0KG4ua2W9NqK9rWMEZ0PTN0YdK4yFPpl
NjTLVX10lrM6uWomwB1DlCurAGpKMK7e6SroMxElGmlBYrImWodjRfkOZMCRT+VhhdBtkSjPZKhY
CiyStSkcej0wxEyLsQdKnMz8p5pTlo++vCW1mtEG8W/TJbzVi5yLxPFnMyVXfRATYODr41UEXZcK
tjeeVEXdZ9xasaHwLIcWH+YRwQ2Cqjn4rtsdM826m8KNZwaWWbQWcjikiQ1AhWdIrfc8rhzEPCzJ
OtvlQVDfI/4zRUT4myfD2zT2zqr1LkSkgWsZHmuerj+UV38MPX8f97yb/bxjohijCf3wJSmCFqNt
Kv9OLupQoWKHfXWcOehEZ3bpc1mrm4GLdQMM0evM6Jhh53DUxiiGh/cXCZcfcerfsi0UkVRmSA1q
JUmvUVw8rFACzEagvbP+UdNUni1lg0ZmjW4sZVscWSiVTdOllQg2agUzBFQZrgk7bxqyQR3xcUKj
djdpL8GuWJ/qh8BA3XhQHtlXqKwmiohtVCkYodV3KYRmFphmojLqm6yq5XM7xQ8goNVwMpsfYciy
5rYgrqoLr1e3fG/CkmXNoh7MpHea8TeJ9L0i0dXEkuBQm2TvAO2r4SV/EycvUYXVoDzVZx3Q61nV
hbdzlJi86/wDiemt0M3bFMKxo7xt+oqAYBrdkdjFiM+AcUgQ6PTxo4/B36yOXDShgXZq6mVRDE1D
yMBCvuIhiiYUPNb+XDWL2cSwxoQInL6p1/NyNJecrekWi+cGGYrLho4q2CRiqfcDv4rtuulW+piG
E+yVqvIBDnCvYka5aDI7sAPguNZgImKdDPDDU2e/LxhUXDfNED7iqrv1qAJxKLENcq76fBbdDZmn
S9w4eSBiFEgo5EYW9qO00SV6M0tGZ3UoUXLNUNCvM2NxBrCF7VLV3CELQM9oPAtL3mVgDdSFtuM7
pEtyBJzdJm2TA0GjiWm8lafVzbToedOzBLbRCimcvujD6ck10ZWPhZsNAFTuAzvDPGpCbRQV5722
+n5BvJhNViXoq+jn3rjHOEq3YiFXK/EfS7ROs3VGdTW2aRZNA8wirEJbCJ+QRGh3OI0aLS4qnjdh
htwGm6RCDypsoqwzIsraJB9AFC7qsP3mtXNVdCrIp5mRYgEBIK++G4ben1UmT7xozCNvEQgt0WFK
2EZ6w8aQS99BlWMg42WVyAvXQdwthuC3QVRIKTK8qP3WVuMbmIFXvcPoEcjmZcx6yNPIiLLiKnJf
+zQLFtUVI+ofvp1yMcHnedA3Xjde9hLrPfABte6ReOYNKT00ajyOnFZf1StkbfUE4RlERroIpB2y
AW2gQhuUkPx2MNk8JgXYONcodMOImWCHUVQA9KMXrX6OTLJY66gu0Lr6xg29i3o4HooGzYlqueoB
d8hDgqMLEUU8dz+GNrmg81Vo6o1Z7HOLQl+mp/i+n/OSTvCnbhV6QltUMOeCIPkDpQ95OPWGnHgE
1Mpg+AAFBVZD8IGkQ/zQz3B463iNRHVcZzQUzLbsSXpYmnuAiJZD19VnQdzhRMFvwxWy3JLSbcFa
ACMDdgipk1ncD0/I3p7obH9G8J2MR7wrD0ZsWoU+8Kru4wFKS7WTPKvC6Rp9Yp6n04LtI78fOaYZ
mDtou0RbRhZ/4/E2KcwE+Vpit/EU3idTigQ9eignhEqoyePaVsNTb8dCYOnWXfkSRvVHiWpNpsNk
QA3otp70a9xN0NeLWZrJGlW/KDogv17wAHaYUHEphas2K1PXxkhIZznxugTmkja4tlokiLmfvpgK
jFo/jXeRw2PrGQvZzsFO1esjtIE+3FA/T3r9xuKnbimXjVTrI0RKLpceqjiNNx3rWlAWA+Qmq+at
ruUFltpF3+KhiDCvEMyeCy9DnLRs0AWQuVf6jyyGw/jwNIIVu0ttgspsu7dCPBLPPXYm4nk3YdiJ
NGj7uivQSR5W1pfQMdmWtDLX0Zhc4AaOD3CogPEvUv1dSbAWoXjVFDCD4FnS2GZjnNkiTl6wQjRK
4SRK9kzwPZrK9GAqk4+p6Q49Q4lmSeQ+7KadLF15jh5nRstq3YQBJoGG5Cqtt/6qTQ68aL3xa7bh
ZCXZjOszX3AlBx2CxIbtReWdkaq7T1v1nASopibIESEZBmBCmIWizkWfVlg31uRAZryH/lxQsAVQ
fhHw7JHRFSkpK7wYlqRLksFqJMlxzwS7HnqUUK7Y+Lbpct/zNsRHbKV8do+KaZX6PKth6iuk+Jjh
9ICO466jMkA5zPqA8g9h5vE1n+G6cdaV8rn7AEWhKio/XDa88/aar0MR9U3BhGsL8PjQjEu/AWA9
5NaFt4K9mVDXO+6XwR4qJnB3vUMHKQe7BwPi4SPmwBZLGT2IYDMN43WIe32RHZYURVQIihyCx70N
9cFN6t6F+mZh4rmjEFOCjetadUkBydnXasXjYLKck8gWTb8+ejZCmDVdNku/Fg3IIMuCT0I1BGHe
lAWhLwoSvw7RUynlWeskDuQG15tNvHcwcuec9SKTVXxQqXxm8/A0NbezNq9xGD+kbfqz9Oo3JD1v
VYB2nJCzKVYjf86+Pdd8xtw2dVqga6aylGNTl4u6kWJ9XP1lNybN1kp0UwlBgDuNDqWGIM4C1U8Z
M4HM0sh7Z7o5QPD2urwGZvbNIyiY9C18sdFhfcbmzYF9yPtganL9AArNm1fhwMXsPpRe/MygcI9O
t+9l82KelhmNKtE+2bZ8pph7h05KTtDdyb14fVyEvKnwEXCBHc80FE6yxG+emIFBbEMWWJjeeaKK
gJGozr0eV1jIhp8TVskuYtONzy1DjTQ1GW5cxsSbXKoPVBu31lZvbmjx9VooXtFbX+JM6G3zAUhO
k0HUf29rjEofEZYfvodLeXPcVyA/ZmUEKc4ZgBBcDp2XGfS4s72Oy9fJLeg3wAMOopNYvHI962b1
Sqo5LKb3MuV1Ib3m4/fB9uR0MEk1ICRAWNrxXI3xNzibZmi3//CRGqS54BJq6zi+0tZ7GNkxPCfm
kZPmHEg2TEOEsOP/MHcezZErzRX9RfgCQMEUloJpTzY9OdwgOMNhwXv/63VaLiRFKELaafFW780b
shuoyrz35M2RQTTfaNI8UCXm1cwlUa00i7rTtRRby8u8Vq/sR6nDriXHbnLs2B+Fnu30G9RXvRWm
BScxduneBInI9MNUbeqE70nTaWSf7WVGoiPIh5Ira5kG6dltnFBuL+uQUw4kfgrivE+53Q8EnrAQ
jdGLfZyks9943nM8B15/noYLDrQKB614oCCwQl03gk50k+9lFNtCW97ydMTJMNPz6Br3TcXQUue5
L6qozjL5HFJyBHjX7kyqGD6U72Kw/lgta8lFtLWu2FMyldzkpa9kL0NFnKlvW/njYIxJ1OhYsouy
/vQtBMft9g/GfnmzU57vlWaolnEX1nlz6SZHsjm5/yir9sNNKIxl9qbIrEjtjpKxRa82wlrS0o1x
HVAU8Ekb+1F9NSZ3HOWyAw3ivczEdLppDSib7rJs5mNLp4/WvT3IuorMorg47fYGzlWvuR3izH3C
GL1Ac/UBesc+z8UYMmYbsif6O837j2qh3pMOIxlCS3w82KfWJOW4VTThVWpyTdo2Nu7a5ZHZP6bK
cXzuDPZCpc3bGi+OPzpUb6CWdEPgPj67yyteBzATegOLezuzCjdyMVn2mvfcLB50Q9sMDK3rj3rm
7mLH/Vjsed6nbv451+uHDS3jVPEKs9k8THPMthrCAEFanmdPfhF/u6WI7WXPrZImtztapL83t/hQ
WnUp8F+CZbA1UIkl2FJObTlodaAI6vILN3kuZfdTpu7esLRfa8dBMNyI5w0u4VaxOUJ9103+OfYY
9IP423mGGepOPkVlpyTQsvvoKp4XQLKgZiibKlXwld4liLJBvFBFJbF82VykP6/x3pRT1TgJAhCn
6AJ72m+/KRq7tMfFMilAbAcBe/aaIXK4avxeDuHmMgtvNWXra/PAM97nkFzEk//LTV6pWgVrnbyq
2DyVif3jQBNkE9JmN5qtz77GfTasb1YlJBU8BSXWR8/q8Ty0JFax3DQrKCf+Q9X9Yu30ENDJ2QGu
47uXYKKoimJzbSByND1yR674pHhkSPeZfujkre6LURjXYcsPzIoXfk7abupYYYrozrlpBInLQeCq
5Sz662IHpTFGrUc9lOqP0pOnSbP+Lc3p/ySI3qV/urqvf4b/Lnf+F4X0fyGb/o//o/+PuinC8/8s
mv7T2A9dyvTUv2qw/yK08gf+TS11/wHQ45qe6QihA8Lyb/5VLfX+YQvb0z0HrZT0lpvu+R9qqfcP
3XB12xOmY7gs0oEZ/ne11PmHcKVuQfQKFzWX/J3/g1oKlXrDjP+TWkp8tu7xdwhhor5SG/63YYdM
pQMEANvBYrzKW7R2uWumxYfv7f06LpfzsmSRtN/NRQ8GYI+jIvCMJvcMaw256TiHGtd677YoaIMn
2Gnff4oS+cHiDmTRTXWSY+a7bj8GDX4uPXST+oI631LxFZXhaRhTGda2+TbaxYsOLDEkZhckiaNH
M5nGzCuOO6Vyf5xTOhORPk5W+bhsMBrwIJJLdbysav6K5cAG+7ki63DKP6XWYMPMbRacJX39Q1ka
CHwSHWnk5F3KJqeBrOz9kr9q8dBBGRkIpON7QSSjz/LkH2kaVHSOGo5Dfa2sAUmuMu6lx52rYu9I
6qXne6LbOHjgh1YLFrHC3zostzre804opsLv1CvgmCHTp9ma4H+uCeDxjkXtju+RjuZbLT3Q0N71
zfZU6Oud4yT3i12+cWPFe5iLD7QnPqzhw3LmNtIm0gccTJ2cHYF+YWRVYGjOLu3ovG39eVFsW3LX
rtrnqg3LOP5tOLfmrJsvduPK223RhoM+jqGW6Gyer5EyuqGLCkEagz07VI7zFvtV5fShZW6XZkpq
UFkG5Ar8PQj86jZeGGaeewtYgOGa5KwuFHh7a6XB1kWWMzZWF4z9rI+TXhohWwYv4MVGWA7fVbE2
AX39j9jU6oNcwn3mXJjd6s2+I2rz4t6kNbg5GW6q+pPCZgYr6TphjPlre+MSdEwaBV2XZEGh9Vsk
lhMOV+VPE26dl+qvAn8wzOHY/Lg2DkZfAUcIfDc5rOBIjtpwlXvtoEvvAF4YoMgH5qZNpKFmpW8m
x5ptZwzg9IPvZlILq4q61IGHuDeS7GWJvadycJ9gD1wQuJtoyu8zEe80bjTmlu9NFHYNKgjfAdL3
pNxHaVbeTmzxqRZCHXpcIJgukAp98LxwLWiG2XYXsHsqiaST/41N3GMD3zjqkxTV06jRrLj50MdU
MOSVtdP47f1ugK4UVvegi2XezWae0aUBUS/S+yxB2INpHIxXb8veE7fnVo9TI/IuFovdI09yFWZi
aekdO5I/oImO620Bqqsm+spBnNqUkj43J4dJIB5P3zQ3FWqkusyFh26tUWxlVmhBDjx5Vrn6q7MV
AWM3NbxnFwAIZRAwNEdtRoaNnNSu1AGOlw2eXK5GpEY5h62NitUuxPlLtq0zVsOb07+sDiihOTyO
o5R7I8/CwSgw4lPxh3kOm7+I5Acnyw9sG4yyEnfY8BxfYxQSkEErgzmeF78uEHRI7I9qPZ5Q4+b4
zG1PJ8moakQj7TfMWoX9HNd7MxfLDjKa8VIksrh5WlAM3h09f834+kKnTPN9p6ePTjdRqQ3s8PM2
XUEs8iec/F7l1mFRbgG3a3d7TS4Zsq0k9GIS+3wbzSCj8Iuw5WlZsLVX3BhkRXf021TYEfu1Pwim
+kpAFqNMlCiuVhVWQ+IGS5bOfBWaGQrvBEzTR2YM1pc53YlFnopkQB16oH2aWskYeoK9n7vxXZu9
d3hFOYFgx8ZMvoWTnNm8Se3GfENQtmSb2jB/rspeTG0E+eFo8OObB5ZK594oLX03Dqj1wzKHlUdX
5KTZG7unYm4FXiMpNZT5PPuKs6E4mUCW+EljOzckdqLnZbF2rqd1xy85H3FOrtmy88TEU6b1qW9Q
+fseyOaea+G9yE3hT0wIxR51eiWWrzGWHt226/rsAntvk+1k3CQK5PMn4jIEzBvwYJwEsd2cctYz
VwAUAdEm4UaXs+unqkVSvjHztGYhWqKJtt6ddcmuDZ1DGhgV+b7JHux2LiHFaWOZrsz8YkhODisZ
D26VIT+DiMYuLV5vue9G7Wp7Iqxd3jV4c6eBtLG1IMXy68A/ihYjrBuMuzJrBGlKU3pnlNfOaUGj
IMeD1XD2nRQnBuisvR73MqDFgygt6PWcd7vrfKsoTF/obXWcBpotElXpXRQK1JCGJtRDNFcqHIX9
VE/tj94mXQikDJxe6JfJqgqUPaTbRftd294aqoKjNBv2RmPb2Iw9D5I3PhCIcHuyipMu7BPa5xpU
3XrVKq5N4m2vDltfoRgOsbbdKze2n+fhIvNsPA3ZyuMKaEnK/xINQ2bzDCFTsH+TH4BUrRicFPux
W3etEHvT1vKw191s5/mDMXwKtazRtrrq6PVg/mymu/I6yP0Si5/BIoF11IxfSZ7OobBoE/rmMe22
yGgZRfDY7hCodd5T+OzzVg0QukKGJTgbCsWGzD19pCQPh/kEVylSGxJMY598zIaoNEvKY7PBLXFw
UIqwwiHO6KdG/Zw0v2bWQYLkHQza3n2pczKM0kPRojMb6VF9JAyQm/pVN2gM05sDmKTpU1JX2WnV
pnZnG8kYxOl+KFUfQrfPAQ+r0ckoLY3+0Zx9T1u2CA74QbXZENh1aJTjq9XE2g42Yu+4yW+mhfQw
JlGPaRY642Rqy53VWP6q8uW0WvbF9dxXqqxcy97XmyQx8w0k1BGNbmjYry6Vmf0l7IIN2fH45faI
B5W8LNIlccQi9ah1j10qjwVLhOK0/ZoS89JXWv3AdpPLUBs4o5kXkQjEH8sl7c3gRjmrHERdIQQO
Y5QOxpno5TmkAeRqHJSfr7LxOyvmTLKYd5hMdqKvy3UxxzEoBxq1KQtzzsFwZXfcYSjqHWEWD3nL
VlVgcoCb1WXIcwUbz+D6FqZjqmUMu8UoIhIjWL06mulRm9wdl5JGqeTgCrvyTX+XTpEepnmWB88p
Nz9vo3hL9YutEmDTWb11sTHusrKIozlef1HD3Fw74NgmS983aqBeYSEkcZUdGKqug5TxY3+sfkj1
fFaKPemgWq9633fRrCsd2+0hzYYN/3Lhy9Hnj20uZSRygDGPvvluZe8JApiyI8tI1svGA7aaw3ZS
qatFs02IlYDMvMzWqF8IKGKIyijVXWVm5+42tuAwFtN2SQMsXM7UG4UbrBh8gaYxhFE46b1in87B
QqsMy4z5n4njgSZCu2t7OK4Z9t4xYxv3zeAIUcJ7islYska2cluVehsq/XXQ3/RSqdPiHr2hynbZ
XGh+gXtZiaE5Lkam/AXKvKgc+2QgIAO7Ni91TwXfdBL93dDinaTx5vZle2Qx7avG1fea4715av7W
FnWxsmVisQQ7GhevPCYOBHyzVZAEWgdw5cjt3rQaFi8PPRB6ua/KflfuY76cax/3V6XdYPG2zPd9
mKq+OPZj9xcB9dLVDcS0buX4zl/loMcHt4+fzWSOfW/Nw1p3Dqt+syY7+13XwOJg/x6YPLECG/6H
yY2NYqPyh5g5H7t4ZxSHoVAvTpH6rJowxmnvqWXnevV0tbZW8tDmdxvIVorgITeOWoHCHWhG0mOY
oaeOHgQGGUfLQVrputPFmUXrDCBp7jmZOTnAydMAId88Fbq1lznWLzWZIDUqzGH4/DzrksDMOB5n
T2BCJTZ/j9uRNMRIg7Zt87WiVUgdF5eKf4Wd1h6KnuzjLDmvOvBYn2uCFRKCs8SpT9ZsZ0HWnMZu
VseZYDcIsC7oQNECfeBDSxYZ9RTIEW9KFsxT8lHrR6eU1W7oSXCwqu4ns2v8m2HJj66svAik+Mc2
SuxwnBFMsvziKI6+fNRvacOQL4o3uyoHAoZIQp3c9UOfECFjRgkYfrtqfTLu02x7Uezk8b0ZwyFd
s9Nw+xS8JD2Bj7vn3Kr3itk4AJs/YMWEnss1jEt+Xva/v1vZ8DtvuQ1n4yDaZSYeOv651dldO/wU
mPOcNRbTZLWJT5yAj7neYWSSz4fBqHYMET1tQxMfTLTuRqv5DCz5ZragjlXsnFw2s/ttM9GxGc9r
SiA9KGcbrJ54yDUQ9wGMUh2zG6bvcprjf9y75bldl3UvywupF/lhSYYLH2d9lkwXAHXyKQnrC6BO
Ro4nj24Gqt3P1tUs1ZNwqWcnwFqjn7/AT39kvOxzUqCCoqsdH37J8MeaCry6MbQMviOdUw9ikKBf
9sjUjmZTFK6CSwJQZNIOiGRFtI7GaRQU4XPGfguA6X3W8JZ18avWW3k0zJgZ2t1EcFhYdTr6uysi
j90jjJG0Tz2lD3op8X+JkAciuA+143IFMxjn679E6fDTiGYLp5RvGfvt78LEIrMLiIQ2A4k7c3bX
kIBOg6LHSf1yZUnaVDZjsDb600hM3dmmrVXww7vKZQdhWW3HRWXfHYOFvjubU0RQCE7yqn1IO7kW
GWaS6Cyuopz/G1LYpIbHTgwkUUrrktfOvfLc8VqILowNXQsaDoxAvnAaeiE7OLlwNpvyM++0KFdG
E7k2quA0v8ZLVrEgjrFQQppo3rrO8beVrjib9PzcObYVmePyvSZMeAIT3BuDnZ/LZtiZk5oeeir8
azu9QP34KWbgy8wDFVlp1vuWWP6MrrzXLOOhR82077dxWE5Ci/laVW1cTDflBI3nJ6HpjCbXf0SH
Np60nCkjx1lMzry+pVFnd89dwcsjS/mndjuqguJV2wbOm358o4yBoTGpHOxEJqHjYpwJz70l+KOy
ylge54ydWtq2XFlGEtapHu+lJb402gxhzgc7aQ6ZZWh+rJe7Dp6jKgHocVauo625obHOXIl2cRJ6
TQxZNVpBreLsbLJLerPorMqYCTGL3lWz+9NiVs2J6GNQsxGvhV1FVLcCc5K67dmJWYcV9y2CgdAY
Kc5/GcJpjmOTlFGWvmizJQ5qEM9mjVhvlHHoiqWMMJpOPafEQVv6U6I3kEzLxV1K8kHuMrfhx6nY
b6033iVliiiYO9fYpUz1Diy7tYbH9kZuD6uzaySNo0q9noMuv2tTBq43vnPUo/aof6skTncqO69m
Ykap1A5OomWhMNwismzMj+r2pTiptJmYwtQeKmp4yewH5XedBym8STI3d3rTncXgXLOa0Qk9d99z
RpKZ9jIgqOoEuMpjMMByMyOasVErKq5dgnO+NeJiOfIiMvON6H+NFe/xvhupxafWoTvIvAu9yLHn
G9g5mjpI/mFssvbjzW1pJZCjTWF9No6KDK1Qp5FhtqS1wEegwv2N+8436fBuxFZeLHFYtIjJOo7g
ttSESC1pdpBTUOgqPi5yxxTMQfPiO+X0P7023Fk6I18TAH6s6mFvueV9sU53dtqyWHy5L+fbqW9t
I01QQy+VxR8q5Stm1coK3QHC7jLUnq3auXC8r7EY77YembwlHWvEiXU02nbkTqzS7r081rh/nGXy
b86MW5OqBge6RNbQEV1Ky9sXjaFCL0f+s73p3BvL5pP5fJIGey/dCv6w7c0D7f3ruN3TLx56WWqh
taXc45P76KTLqee4YlJSK3db115nCuAAiwLSwIBIAMQIu0Trdq2XLchq/Goxl7mWYEfZlfE0SPho
r6h+5+DPYZIy78oW2+fqMRM8TrWbfXrzsEs0/bGupH2AHEKPiOWvSVXrbuSOY0vCHNEk9mEF7rF1
XXGeEwB0z+V78pwv2z7OYvxklO1QVeMr0+g6lVp6ymrj6JZlyMYshqrxKnA5MEe54nPDYRWFqOkO
xXdJI0Vvkm7DB3pRiiW4RnqGz0AgdqbXRFZbkq54+S3X2eP2cCJ7sNFHeZZotHxwLjOsJk7ehNEY
R3PvNM1mnsLOrzyvXljKfe1gYSXaaO57LftY++RndfAKR634LuP0fdTb8WRL+0ez3JOG/LZkxkfu
QT8UW9z5vQYVt3heHC6NhEfwYntnjcO5LLaN+Z+zbIaFcZT2fkqY1mqtat5Jp0/2Zd65WEDlWR9V
ipKXP+FVWP6AGylwrtFNm+nKbGOwLdWOiJouMGzRkhFIfZI5euAOhvU0uupaSTo5QqonH2q/D7JE
j/1OxtTjmLAwqEEj9S88NxXyyCBMxEHfsU1VN19YgYzfU3MAdBbrGoaKekua5yEf4ZxWib9nJ0d7
S882WG9RLwzGefOf/AHjuPoQFFVO8iSQo8Km03FfkvJ5HLyI+j4/jmv8RnqkwUtqHbWKXFglN1wo
kMygV80WVT3kRNO/KyN7ZKvxFM5S1jvCI45zgt7MRVeeJ2+i/MQizpg5O8W29wmtvLO38Y/e9m/m
FMcnDRsZba81bq+nk3y7bvU8adtvaxRliFHGK5acxuStdS66iPX92mqxL+yRs6u373TvZylSJ2KA
8KOZVvQxbeaRb61IDTx7cg4EEePBuGiRxUN1cZFatYxjznXBbiQJK6gqAMrDaAQxmK3PEjXe4o6G
9zYBnYBsDAtJO2CDMYW6UF5EWDNb9Zxvr+QV7OG5gF18bUxHVAnboEaYz4Pi5xMGqJSVlaHe8jTn
dfNnI6bCT83BDtgqNVNDfOdqawKvFU8GU3e+1ZDQUFJNzniH2NT2fq7Wk75s7d6YdA1KiIxbxRZU
vc2qaLG1l2QTd8rNz0PDrJYsve+VWfCJFYx7pkQoFcnCSXMOATfR58ei6xj3yvrSL2vrQyIv3OPB
Xdh1tPgoOsysYuAbSIO9PbWncmzDfmAjERkaj2U+/1q69tNBo9fe2jHwNPzVHuv80ONIbukDg1Ep
J1V8n8XZqyqRUYs4CcVtbWtuf6jRCRNX/nbb9ZdaMlqDPH7NnbdpwCdP9XSKSKO8kLfy2I+ihX/V
USO96q7ScGORc1l+xmlMkcfbOpu/u+ZvnDDZqcicCEtduyknoHPJazbWsW/OOQxa92tMzDHYGFJU
ZY84LSyIA+I5kC6Mx2bQv1v0esbUDN+o0oc62w/axro//Snp4t0S1++9ZRfhNObMcjsqXAzjwBoR
dWzIR2+rmcuhInqi7HB8hoqVPnwaL1bhlKBkheDbOaExvxT8lAzhurs+Yw58SfpPxsrpH1yPzAjy
UObSOLF2djuvc3ziOuVkAC7xSWVhHNUI9bV7n/TKOHVQB7phpgz4Oo92nh/j6vb92qbH4bfcI1Bs
uLFlAczusgorucuF9mSWJVcFx0lgIx4R0ngb7H+Uz0sN2Yu69iU15k6N9dPO1nPJoWPnyd62OLkq
xiiBIbDVGaQXD4UxHxqT7p9KVIzWPke6qXNb+rXT3vdJyGDT39v5s7U/RW1E3VzaGBM0pOguR9vo
ziZ3liG8a52bvx1te5n1rgwnY9gt/MMMkIp6Bhj96X6uOR5yjP11qp+hLld/yhQhdOq+SMhGgtYc
FIKHXv4UEnASPeGSDmYM69YWl1Tyq87DQTalfnU3+SuePBmpWTeDvCc78jZaaaKmPFemGW4oa3ux
RprDJ6+JNQlhSb3j6l0da8R2z5xxZ9XMoIzgi5wv6kA+JyUH6Aprz3vG8M7Qw1wlm0TIJFQF+2/2
hvaY6+XrFuvuE4nUT52tVFSYw0OLSE7onbaxv60Hqne3e69MXIR1F3ZmGe+62th3dnJXVSw0LiWG
yNRnv2ac/Bba1qbCIOiDOTzJ16SvL507ifeYuUug19tiXz6MftQPzpw8A1CWgdfZV7dR0Vab1oX0
j4elH50Iri8aYL8i6PZsr36h+MP01jEaIl7DmC+/Qel/agOaB+TkUMbzuwQ4l434K6tpR54NP38L
pr6Nyb3KiFJrtuyI12RctmX45fbNXT6XjGeo5XOT8WVzZwoVrbmaWXlA02CMV+HadRYMm2GuB6Y3
62CoFyhIhJrSniHkKtiIzI5vkunLUnnJA+N3GJrc6GBuiISE+1gIuk+ttmDV1KGtm7yh+VnRtGHA
Ol405qUd9klnR0kah3ijlkQALwqyDArPgruWBlf9zV4Vh1m3Fa7Tq1VoXyuWhzGWf7UYgnEV5FyS
6IHFsdf1efZLQU3VFB/aUbStivLRtcNNwtYyy4/UzPM64Xb9fr5NAp21nFquFvOJYJFoqDY4mCa9
1UYW87qSOW+NknLmegu5jB6mLC34zGrxKxsv7qgiOxnLx6acQY1Ik2HCf8BodoDnmOdxV+epGEGP
6wGCpGG0OBrbhppvQJc0tJ9qrL88fTUPzrQFScFSJXzL9nJLH6Clsl6ZyQV7nsnLt0qCflsmfH3h
mH9Eq01RClK/Z4FVEuju0l8N3cXeS7OQDBQZecZIxdb3c4SEDFPYANkDQ/NTNiwYCDbmg4/Czr88
6nej7PaG4S3Rgig/TunXZIOPEoZ0cxmydxNp3Z9FMtALgt50pUuejf5nrd19kxlj2HeCKfbavrSk
FPPk2+XOzuq7kk/xCP9yGGyvBbjiN+Gu0kItvskJBHTIXD8ktWEdLIz6cXR3bRunZGTKI3ERL4Yt
323VXoyuQQI2syv+mX/L3XgabP0eVtq5dMt84szvQjnBfCLXflXObF8cq7qrreRa8p1GKXORWMkK
CNiiuCdGJfa0o2Wr+3KViOlaf6G9TI+pQgIZdfvXbPAEQ9RwIecsK8qLL94dNzRHrpTZEI/wBd9W
3Zo8q9U14ceqef5T0+xO1bjxhjsXL+mnkFFNHvBPNZeoVAKLAAz4T5V2ZiRZ3HHD8lALjPQZTqMP
bBKBQohCsGkyjxac0qNdWMfK1svQ8uB6iifsindvAJlOFiQ3ly07mGjI3q3hKD/RTJqdCrGW0Iwy
iHGT6JApk7ilC190uRnhRLNiYWsPhiGYJ1r6xzJJ/nqPXXL11PRSpfQXep598i6wgchNn7U0jUGj
HG+/MIhga/QvPKPCKKD/zJWLa9LfJ0keYL8ghircAytJPbqHusBh751HyhDmEYydtPMPEkcQMz3K
s1VsO4pq9+p45gdeohcNhn4RRfo02tkYjaOOvGRuJF2uDJ813XqZhCpoWhnNJVJEPHhee5CL9qvz
OCc6XKvArHTIpT551FGwH9KZYi83SgJ0eJWCNPlJ5+1ziCFJZik+HbMcL46rUdyp6gvy1I62pcM1
2iAlUET6IzP/4cLHq7b2z+bJ9FB40yXVGjBPAa6XNOLD48nob9kXHY1o6s0toRxuHzEOVXD+hrBO
WPLuqIezQ3eg6fjRVcr2q0T9EvVxlEgVfXZy5LW/YfdDk6gwWdcdqS3flU4pllnsfRdW1kT1VCPp
kRcFKccUT661XHRJfDG5u7Ypj9wUZQDGOyzqJjlLqhjP6uMo7+idY0Y+aIsWqq5VRe7CiteMxtNt
nZ0sfuW5qx+LltTbMW+eu1jD3q7mONBZ3ZgzGHFI0Mz8to9JbjGZJs8MI+DnKwun9b36T6fGlyqh
kqXSqUO+CwONF5R18/Tn3qHK7ictmojw4sAo2PmaAV3mRCSFum2XJ+nUXdgseODFoL1uHbJjO7M0
bWXCKcmSOoJPQeSAeB+++7JmLIKMkWSmsAJRTCPiTuqwHZDdnVhHN5LdgFNZHOO8cfbkzzWhvcfC
5FTJyGYoRPq8tuO2d7J+TzNoHrgK7amM9M4BjrPUebUfx6GcD7cEAeaYepLFwLYDCrltvyXM9Zje
qO8KpbYdsWinotOM/WIweRSXzUGbqz/Los20uyupVlZD3csS5ihhTEdfK+2U614OCApmQ3QUZISF
8piQugHc0vzxSiYCE2ty0IZuow4Ec5szURsgC35vrP1uuHmP5MtZMfge2gnPp6TccOjnFCRCbBnv
cx4PfgOPsGM6lGg4BmpCLf87OMZ8YsX0zd/7HW88k0u9PbLlF4ppsI27JSc0YcgpyM/JUpwpgQEI
Uucp9cTfKc6hcRWJuYxvbFkTZIUGn3jjEIaSlDTU+fIqK/cboGfZVfF7qjHkoo3aSTIZCiQ8WLt2
PA5dL0+DiWQspm3CoPMaCBqw0d5Q19VkHr4tx2jtqIqWhPJm5JXMGLYfyxzv2UVvIHEqaG4GuWpc
f0Nk6kuXM6ddf3s36tAo1jtiHpZrMS+XrdL+kBdkRq6g8krgxlYMfrpK7Z6voD3rRyKbBO4An/02
bSzqsysqW85kYoeivo3hS4OsHua7GaOMaBDM2bxcf6t4eZ/cYYpMrzwkTTNGdTZp/mKyy8Qkl4Nx
fTEyg2GQA9VT2PT1I8t7FvS7+nRbSL9fihszQk4b7wFJV1PNMbWUO56j3bQ6fYQ7pAIl+veE2yCU
cYbLScTJY3lXB6tmNc/2hgCcQ1eWSHrsCCqPuYsdjosp0gKMdXY+VInLWTQdDMCWHTKbpqapIGcU
GQ7+Mn55ODdhB4DP09mVDD1SV/WFE65eOhBu11RRa6JpP3lx3z/X7evSaJdkSy7WmG1RA0+mmusq
S3s/auMPmlVLUlyDGiwotPPM3GVr/F12FjF63vyaJyQCWhAfLbbI1GyULuRREpK68uXktBBJ8mEy
bkTEHDe+kVMmI9IMtskTWG3DudXKaJ3ejCIeAtrhIZILj3hmpPYRPuLk7qtNpxxTZKP1KQtUxSCf
eqd7EkZ6znLXCkbu1siCrkEJdDmndm2iHbqs8+68GoHSga1KVPM4Dw0GlYHSQ6eAwlJnD17M6DUD
/U6QuriCAhdSqy1F2hVZr/iqRah7qmKuL1JwEyFqcRd2UQpU8c/knceS40i6pV/lvgDKAIc7xJYE
NRkRDJkRG1iISmit8fTzIVtl1lTftprZzLVZtFlbZYZIEnT/xTnfuY9jyBy6JJDT0rY2+/J1P8fB
xo14mxH6oXEW1z4aaiYYHQMUHIQGB5BRVKekmy9BbUJd7lL7qEJVsu1I7yuhQBFW83sk8mkX5iHk
rewMmk7doDGUeT6sh1R/GAhzObNHPaCrbFFkx9W6NZnG1PF8mYUml6uux4zJYFOjrvbbYdO0+hFq
+CkoKB9QVCxrSqCajuEjOqG/sjONp2L5CEmDiZqmEiSZYfThZvazPzTlCpc2dYtWnPQgfShLPA+d
nSCLxisZG6W99jtUJLyxji+GN1Ran5pWv8uKF1nPTa7KpGarYxbvOqKvUYZQ8YISZaD6Hf4iVphC
NJic0mvj59Gu5iFKuO+Z5MuLPX4vJENUSl4cja3GJrWopm0dJ3I1WhUDjtANmdMcezUWt34a4Xlw
ePPjYp9O2f3UQxuEppIO8ccoG4M7KnosG3Sh1Ktrzo3eM63+iKPpGX28f0riG51UbASXce+lhr8V
sSUxQeozALDIOA16T9XW9GqDyOFNZaPHBrcnEIj0j8FksOxbyOWsZO1yGq+KMsJmJ2tuXqt8EhX9
O+C+hw43iB3g0kecyTrWHNxNYiBz6br6GGRbyy3zm9630HjSQuxCDTKHMN01ACP2U0YoTkk18Nm3
zGOsX+uId5MVNDOiMrB3uLZPldCQvfFLer4zzB7LAW5fN2lQRLDVZWofbONIkppOsYrrOjl13H69
REznt53JcyBge4wV54jOf5vRwuqUkGCCdImN9L0fDEg8zPjD3NwLqw82vcVoTw554WUyeMqxklrW
UUHl2PVDhH6ow00xQbDRnNk4x3h6Ohg6m9rhq6JI0fqZ4gaakFcSRrIyWvPVIodHoQFG+vU56Tr2
rWzc6bn0jyXFm21tJXRqq31gdJu/CIM5MipLDDBkQiTdA2LHrXD8DHGT9cIT0KzDZP5yo/HOxu1J
Sim7B10PD6N9Kjl3LzRn4MZTfbD3qGR06oPhEpc2T31IlyhY1BmSzJUsy16GyDryr2BT7kiF+pIt
dAtDsQa9MGq9x9YEThX7NUNG58Zh2eJ0DMfTfO8H8UdM5gajUbnLi4nqPDaqlZXgBBMlkFvbPUQD
g8/R5b7PQxflKH3GumYi5DWywkS4NAtdHFOqskuyatzJRY082XYMZuRFegXIRfkyVQd7KvcTn4e9
4UwcH/p4bM2bvqT1RrexLLXsdwys1GAzegWWvPTSmf5hUShpeehhKCzWpRu9MyAdTmF9nzJ3VvDH
t+0cwnmdbDhs0txoAMYoUwJ0flbs7nT35EyhWtmZc2eTNDdVI8+2IcEKajF2ygsIhjvClonssgwT
KS19NXKGblMG4bEJzW6tzdNT6gz1pqdG48IlkGnbL1KJyH4nH453IeyPA3NvCBIVHlwWp15Tsqdt
reIsJonRooLb28HJDcZX6HgPaaH1O2Ug99bwkhra0G8B8u3J/LR2tiGzDeJaQDyZf1nWrDZuHgu5
yDxTdpP/Pq9wR3eP5bKNxBO5Goy49ij/ror7G0fOosbuo5PvhtoN7Fltb/YI+lT60SZLSWqNLSww
Pyaq2Wa4JW2MWQpYrzT4YLE+9mrqHDeHtlb318y1vy9/kMbxuE/67vdR4GYOCkccQzE8uzPqkDnC
9ZQn5m5OuTDKBCkTn+/FAOs5TrY2CvN3pLTzLh9HBDP2e2xQIjCvBs+cQ6V0Zdp61qIKckL3hvn4
OoVwClfTRFvP6tGq16Ked6aFxciIy2Y5b/B6TPoaj+W5KSbo5pmcVknV8hRkTcpky7xEeMFMh0VG
nnpwn2LWQk25BVGG7MkHRTGO9qqq6L8CuAbmhGsOtb3c9oJPS1QGl9Rp0u1gyEc/QuE6B4G5bqQ4
MV0vUIQSWg8/ZQtMLqK+bG4ItWLT4ts+N/4xGeMTTMmHoNY3+WzdTC3LAeCYHTvt7hAiLt2j/eAf
lwnCwqRueADtdxTONirK9Csydqmok0OLRRbYDPLaeRx3Tr4fgESuErfDoGjq2la3jT1xwCDc4vbR
8ksOiirel2gV11HQDaseNvdSl3NAVJ4b6s1pMjqxtyt1jBWeH5MCdBXWrvBCdlGjK9Jt3bcPapzK
FcRmsFBq4j3BGVBUdbxr+v4FDRbUdwpwEm6AmdXMbQ2P3aahfRLSVx0qETynUV5fff51qm88jSny
WiQ6qzzHfRe+LrxS67kEjKw5Nr65Id6B/FakFttW3BSJHUClC6+5SgR9PEy4BWsAjlPg3mODzG7h
0wfKtaEXd9e1ZVUXylmkEDEGicFM1ohH2M4AyuOvOsHWnyVkAhZwbGQ+Y/te9tlb26Zip4KcTb52
7XgHPWSf85rmZfL4rAucxVFKZ2s3hGc5fbEJ3ExybfooR7JDZKIhq+2FgV3edFlfYgfRwl1gRpzl
drB1rQL+eZbec4mlm9LqN9hiD9ZcHkOb9Mgx/lYLY0C0g7sZayybeUa7qzHWgVym7TNoO0QyNqs6
UKDbgq1J0SEiK5W4GhJLv+yfBUvvlw7NlO12FwiXnDUU0ozerZdukQdAEiF29Cx7wLvSFGLPviJb
1Y0+wPNj9zKY3HBW9Uqf8aWnJa5pG6WsLp78nCV0lI0JEpQZtgrkW4rHZsMlQkUgCchwstlaN24x
7YcA+eCoIyumgTwPJZsodnfa0cwBQkjlPuRana3L6kBfZ/ArDV8InhGEdRtjchiaMhLKmwIntsDd
kgynwVR3pZYvvEtaDfFoop9ZGc1oAK+gMrQx7FBV1Tmixxbx0iLxGZzkrkZ5vBYEdqwtJh5gkBl7
IruEZvfWJjVnqYmCC50vrukOipom7+KyEodREBqc+CYHVd486Hn3UqvPJAwZXwSjti3S98QJlrlF
tSuT5hwR0nuM9JExVjBdjDH4MPTkDEwg2dApfGROyeOjdQerGZMdGyI8xm6arYuEWc0M0H1dQHrw
EoEqPDE4CjJLvHY9alkfSbxVmIqz5K0IiSFIcBqg3kNw284TSdyAITluitiqPJOJ/7ZsxQnmQmdi
KNF8kKiDfjO0TrbF6XEDlQrBeu4AYQOo5Aja6HlGBhMKN8WVWp+sgdUXC/jWM4sv4lxyGr4y8hQD
Q6a5cIdUCngPIvfkRaN/O5lmuWc1pOrmmWqJJPDAhLHoIK7nejbrpoffUGrccim9erQJAySZnTE/
im7xGy1U92yAz0YCxidDLNgXBH2lRrr4Bep39t86av73dE6t65BnB6efB64SRrtdl3zM2kKZ1sJX
NV71UIoDw29sMVy2XCknnrDyluHps2Va34QQt5FTvUYAjR4Sy21XE5+xXZOwFDVeggELlh/RJvnO
VpQh/HZY51tM4bXnTmw9/GYYLzQOIW1rFFkX29cdvMhZtRtBV3mKi9tX2aFiyuAVQbxPEImPQ8NT
ndj5RjGn9NrZDff0Z/nWpRliqp7zQJbtjQbu2zP0CS2aUwWrzDejXWWOHf2NHayZdzKA7RvBBx7g
U2rx6uYDE2QM8C2ukXHXLCMOd26zLbhn5dGf8FSlAmGfHBYdNzrg0W5sAle6glHSh5VKa6PlEYOV
kCUZxkdWaEpvD5BpLlHC5DyRkl6xUjSjY+IhW2AQVs1ffm0uJKWGHa2r74w2vZVpUrEU1OvLPByD
cJq5SfH6TP4mCxusyMvnw6mNlTXk5X5mJZ5pIjiZI76l3OiK7TAVSJM+RNiZO6CmTANUE69VnHVr
WTJONo0cXmjBeiJBJ9XZ5wJe+MmMWeL2/sCeqdr1Gc09pLCEsVftHoZh2rLX5NM09ulGlfF3R0OP
2HcqOau58k+SR3WI7Nu2tl8qYZebyqqibRcsnV3DgxPH8bMf4I2yxuiBO4X/gnq/7YC9pqOZbcY8
ZJpp2eu2hKXRdNXJvDUYMK0X48+QgbWol5mSLB6cChawglyreEiVk6Zebri0fbfTZODh1/AF+AJB
mRF7IorubH1Q9DPuW6OlN64bwlgRim1J92xY9d2Y6s0xsHEMBHr5KSNMJbFvP/hatQcqFW/0QSe4
YXbTzejDREkDbnUYbc120tWXzu09DEwKporrReoZrxi4GUb6QXaxv4DLb+sWqHTKCoYAv1UxS//C
NTYXbnf0JSLDFFo8XguEvLp+dmGPb2jiKg6NYstYsj6WbnhMDFp1ZKKIjd2EsXoHYbdS46vppHiJ
SLZahQUq9nYajX2qNG/Mc/eYa1+6hmwVuIRxtJM+vx+wFztdRTmfKPwFbn/XAfne5xPQRxRHGUvX
R30+1BicMzPUYBFbOO2HQ+zzFgsXCveISg4vDNt+pI77djGeN3FPrbgwwYOefWDujjpWRZ1lfocR
Xu80LuCqOhlavGWxyn3VtAVVYh7uXT/fhkm2ZyTSnlO2s3sx+Z/AdNfopViqmuNXUJkAF+YBaa6J
WtwaF3X7gpzWbaioCZzPwgbHvezJLrVKAy9N2doYJM6unArKjzHCd7efgjq6K0tUtzpTqnVbQV4G
RMv4uCvuqii7yNZBFWDlMSoGeyeKhyzWiZiytJOFVAwTFzXUiKxhrN3wTI9GhRpUwL9Kaa87vSDE
mu/9w6z7l1zN/zd+5V+Mz/+TYJC2XMI6/72v+QcM8sQAGLth/Yu7+W9f+Q8cpPUbNmacr5bOEE+Z
JA39zeBsAH00XVc3hQIXCQ8S6/M/cJDyN2XYJqM8/twWYglYpXf+gYM0f7P4JobD6ExJuKjirxic
lfsrlRTeGh5PS3dNqTu2LagMfqVBVqwBhEbb+KR6mFz1AVzTt1bkzi4MQNkbcfppqfhDc8fGc3k2
QwnUYyIFHYgNVs1yQM+uh1d0Y3C/Y/ehCX1rRS/LipH+J/fbI9jsYk+ZtR6kM8MZklAnhumhrfIZ
dWr/rlL3jR+jezQD2kyezQ94WoKPcZl3n4KwYjuYHaQEwrKgJJAgi41fjxB3jepAusK6qxFMa/h0
6X+nzywLpt3UtE9Gvbimmga7UQtvvcnLtUM35RGXYAbYyXKru2pBtp41lB1pnqAeNN8Sv069oJHX
yWHHMBjJ+/K/0gIcmeMkBZxP1lJFgmXDZD6zXJdi5ybr+buZBad67EAox/isnPQlJ3J9l9mg5/Qm
O/ewh1ZDDUFnmNFxxCbDgri6j+LiMXe/QlREa/Aip7mpKk8vX3Bvsv103/P5k+Eu5DLWlZ1TwzjG
+tDzXUrSEPe2k34Yk3l15tegiXdjH7JLQAo0Rx+RXZsrJ8/OxAI9yxB+itZkW6eYX+GIfUQTOryk
eujc9AwYGH5IHekwGmmBRihjvVa82bNwV12dXvqi5Zf25RdTT7USHbYni0kNwyx5pWdhPFHJeWUR
g+c7yXemWscOyO9ab2ssOxI3WU6NmVWFF6nkQ5qE/ihG501YPAR2fxk5DRf+fwXjJrrNpHaCTrow
S+IPn07aiAYmK9kHVjLgLyW3Shns7RqjcQ+XsEvsfd5cjQIzqZAlgtEWMjjGkE1lszk0hqg/ENCE
5MPYhmDi99mMdj9XJADYafw9DfXnMt6AIbuzpp7ADzhGPY1VMRcfAUZD7G8Ts7scVZbL04dKA2e/
lcktELBdjwutSyqeNWu8K6s3XMsjkLH8bRQO8anhhR6BLUL2ufQ/Rv0thkn748+X0azT4FmZ6gf8
hicamXKDFXpcha34Cvr76Zkyji1Rr33+IOqpsb6H0swD1V6grOItaWAOluFXZ2gn1iexGp4JS+Om
Ca3HLgfvaGF/a+r0DUtMu8obErcRfGvbSTQ3aEf0TaMHHhV0vY7b4UtZ6bzNNfkcSZ9ubzKtpV0r
urFFpUFiSJA7N3Zj7pPU71ZEeLMYrJMvatmrrIB6ZNBPqsCF5VjeoTfI1n1QnNk8PovxvgQVsK6T
+PsCEU0mnkilqQfNunVdFoicmCs2rd8yvbhLXLTfmXhNkeNvGQEBlVk0W0J+jJOvgDYNzb4PdkXN
O2PAJTSNs58KhhzPxgjsZ1Zmv9JH+3bQxDVaQIYjQDTXhbwy27gSsb00a1G606oWvJOByW7dlUED
Q5NfAhw/SBjW++jEU/6dyMTs6ljj8Dw1Q/kW4yLaWfkw7fXKPI0GGHHZ4DQv0DyT/vKNIKadiNDy
zC5qfxURnDNtsRA7bHSYWaCJHB0IN0FSSlbM+Vvj88YXtIQ2pvw4f2h4geIK9I2e3UVyuplZR+UI
mRyLlp5QmXNXYOqPRfZhztl9wvXPPPDFFf2XlCn6OYmbilvkkDaOjlSBsgewU5FXoO4WhWnIxBrL
4AfGhVMWasewLh8ya3jVQtNzafSNqX0Kov7K4O5LFOrRsI2rX8CKQvKNdXGtsgI5oVPdYZ9m7wYU
yWQmMzVZt0X6fZCZeIA23XgFFt51Z3Z70oeYtOXztE1Zl0ZxfoZuoK1sMj3YvWMKj0VUHPWtn4DC
AU+GDxGUYa327agFnhnkD/XEgcrGzYnFwW6irZqMK4aMV6JmNmbf3Ro934+lxcaJ8u8KxT3dtc3Y
EHceIw4Q5A2TXaXFHybGSGky1rP5nDCW4NQju8dDbn7RRvbFDY2mBWVWC/Jib1vtbTX391GVWjAM
DBb3cly7nf+ty/hN/SLhL87xLixjDkSMRBH/1W0HxoBVHq/tGp1HPMkHa1YtK5J02iRWdjdW8XlG
Krca1fL8L3ZrLUZEz5wwh+7nXyLZsnLIvM7GHB2kNccPL2TVMyt/5URYqGH51U148UrVBJvM5siN
4hR/IIrlBNrYYECN9BsQa9kZKsYHGPSvmHUq8w7M0GgX8TV3W3qabwvxLOHQG4LheUZrbcorzpZ1
iQt75zfxGzQkAGCpc6haaA0/yIdKL246897Xf58UHTlOfHQcWvSd7cIOrfvBDsuzYSNfLucXaO+H
TWkG8e3M3sSmbjCTuj8E9COyQt9S5/cphxEKUK6W8B7Ge+MJJMnr5QYS+kx8DKjANIR9AATTkyQn
Yd3ECTLaO942TDYotLzcH59lHe1ChamKLe0XG8xL3w93YYlUE7O+11pckD3vAN0OEysJ9c+HUQOw
wXdWAtbJmmyOUNs0Lm30ELekl6SKVVT5SorCMzdDuDJF/Y3Rzwcb87fk0dH7lDgM/corhUE8AUNo
ZBFdIC94wmwyJATQMPkymVAf4PEjhY0ZFVoS3UOd9losnnwnmlBHJO5zgRlnFTsws0oAiEeM0C8t
0TteP5LU5ej00oz2T/gw1abqnhR92TpxmNwofBeLjHtlCYPUPbMYPVlzWqU17MwUQSE8afOgsz3E
0rDqIzTD6Z4e42xayDAZsJXLWRyCe+DzhnKEPWDcB7yd81FVxuAFk/2pGzxdiVL5BpH2GSiFznaQ
IZ0xWN+V7P4WRfuXeot/Czr6pXH4t3/r/0EcElUf5Ty4ov/QOzzgpmEZ+QuC/p9f+6/uwRU61b6A
VG5I/ReYPK4TNpo2eyDcbT/B5M3fHMeloDcMQ/1v3QMTUt0F/G5Jk6+2/0r3YMpfw1kXlrxkTsRs
gcZGWfofI3nxXqdFkEfzE7POW1f8LidxrEPMQ7XxGWv6y2DPn7EyTwYjeL7byeKVYwM/vTRpwV+e
HkQc7gpGDdAcoERwPseNOPfaJZrDe3/utwHo6iEfdiB9nhlG8ynSC4eNNuNSP97Ts4ybvsAb1hQB
vcD0ABfuSrzcs45aaZlQuBBepzenUKccCefEZUR7rU3M0kwvdJqXzrE8tyh+7xNO4zhGCatad9GW
PaB920SWRtXB4cTegwFR/0ps2osxOLdda55HYR8Y3z0ys3uk/7v1sw7mQLSvunTfOYg7xuw1y+KP
vHA5YtPPvEF0GYpFsZoUv0+YpFYq3U7tTeUytS+t+jEZ/S2+ZEhskV1B5xBHohRhNdT3rW08FDn6
x3BMXpHfbsp4vKLUP0xYGVh6sePJrLvAGB+kzZfWBil4YCu9oe9jJnPaEy7RATlT2Tm3kv/eKIPh
rWjvNYg/sdFsB2QURTR/EMUB8Lq8dgHolLGqdlootlL6e7fk+zZ1g/BWDg9VU+9E3D1rswDFRgji
UNynBi9hOfoP2dBfrHRCrFnG3tgT452Jjj1zoW8TGb9JnfHHQiVIlmEFCl6qhgJPIQLoq7AZzxHI
tR6n6rlPfXKYHRv3m81PYR08aCXirfagWv7EkfZNbPZ7wYQO/ATmM65z1onajGPcuK2Axbs9voIw
WZdjduhmpqImNoEwQ4FqN3cOdSqyygXlxztM4/WMfOdlMP3NpGu3VqqfSB8suCeMfQeIVxv0T7Xk
yzkj4B9DGAAbmvre6KxHgmVu8HLjFrwUc+NxuTelcxcF0WtucHaySf2dyRMMUWcbu6zSfCf7fQbh
56Vyfq9pkSwaIBbkJzYqKVuMEmbQ0O6GVk6EzkwvbmwCkpJHQk481QV3vLgo7ONdimd8pUzM20xi
02J+CKQqUMs0bAAbLdpU6I8FXi8t92laU8dTvgYScvD6It9WBs7mRTKbVs8JC2hlF89EaF39ubtM
Ir83CkyhQ5E9pzbBT+OV3QGoI21+CPts1zpMNwsT2gcNVzrF/souHwr6UjxhuGlCGR+Jj/N6pyZq
1F8igTRk6fLsCrSLPq04i86a0W8PBpgnqBY0tsm1d/2NM8m1bYZ7nyeLpNbfeyfZJ46xibbhJM5G
xJtn+841wolVLm9GX2/AIqDb6BcSQrvr7Wr3hKXmHLYDDWLn35qxSyJdFL9qUGAWuMGopu/coDs2
vHs9Tvc6dUOEXcIv9Tc0zxtnEOduSK/GNKZr4u9MWOiwQ6v6XA3ys+zNYxOBU3XVoWyzH79oUOTr
abBRcTvfkyVrKAU3knbnrAy+ycE4Szf8YEj7aJhQRHr50UfTkx/iw6UXSXUCMc3yvknGB73S9kzG
95PDI6YRcKoNDsqfAIHz+FYMzvc+125BBxx1IU7SvBD6+hgX1iFR0xsihV09ZcexFCcFn2sywp3d
Zv8h0NpgKPUzD+9vJ75S+PYEd5xtkJfyc3oIc6RIBcPI6slZsOEWNNyq/BYbFBdOTpZHGXwOY36O
UcDMfn72hxCZTeXFLEeKwdr+dGn+Pd3klzST5af9ROf78dsgbFBYWGxlGPYfQsIzlwl1Vdf6kx5P
xXpEKW4pfW0GQM4JK9pXSH4DkSIN2IaNfxuX2RtZfadygjlWm9fM7+4Qa+DAyjZ/fWj6b0uW/7GF
ja1jlJOUIP++sLm8p+/T+3+dOsQxTfIevf/XDvbj1y/0x39+m3/VOBQrSlCPuMrWf52QOpZk1mUv
81Fz4Tz+Y0K6jEF1JWwC1RhaKot3/l8TUtOCAOnYDsxGWJ7yr9Q4SxrOz0+YQAYnHSo6S2AAMPQ/
JLlPpCYzk9DrJ8uvdqrST5m0vBISTcEmly/eJhmEkmL6D2FRDIP/5Ae7LnBMhymv6fwxg90COVO1
rdk+0bIP4bCuaXCdqYbMG24jN9loKZW6bmSbH/kuGuuwnHaqCpj0RT3nStHgnspMtSYrEisohgLZ
HOVobUWYvcXzhL2JfHfR38f00ZAooH237BDY7CwGV4LOhuLDQF07ZfnaCtQ1S5PHovygaNpaVXaW
BYjszHqMMc73RnUmZW6n44hLxuJA7C+aVDIxAm7a2HodmvrNju6JxnvUWx3RSqUjg3HpOPL4HMpy
pzesw2ZAcxKrzxIUIwrjs+rM2752HiFhb4K6fI2C9lQ3yAv4i2AOPLa+aBVfrP4u08OXkDtuwqSI
Dcuz6vG+tzpU333pruPauRlS+7FUxhoUwW75gXSDhx78Jfbt4ZDUzu3g9txhUxhiWy0OUli4giTz
yzPjh7WGzKuzWLuiJo8F/aWw5GaMECwhTMIf8ZmVg40eGQn8OB/yId8TLPulA7xcgzG989PmltvT
9Oyh/Ob6/maekzeYPz922FUT4s4an3XkBmLucUUYT8scEi25XRokppk1i3Vp3ajMgUiE7wP9O1Ns
g9A9DmhjFVWWVz/RPx7K0vJySUvqaBsL103q3zDUXngVKdjFnz7Vf3byGn8Ao7I4sIRu65ZSFFoW
a4RfL4KqQSiP5aB+GgaW/RChR3UKVbN1K7ZtkbrKIflujRvTGvDvRY8AJk8hq0tZk7qd2jcRZQID
Iy8nmbhkPh9V2rGQ08scNd8CXg+Y116LPDPU1F74rcc4Cfn/76HBIj6SezsTV1CbKylKuAw4LysA
QVmR3oT2oWsGkjQU//cjIxY3DHnAYovF3nCcyAUw/M4Dlr/qUK9XC2oKBQCxVMlm5sNULOEXqr9t
KnblYPBHo7vXuz5EDK9oh00koT7UxeouDcFLpACsQ55EQmTsRQ2RYjlrKDsyIlIxz+2HPiPuV1HF
MiHppvI1VfURl8wNPP59WysQAvFC8brLhH2O0/E2MMfbsqoe3ACkRaqdfCO6m/vbMCr2oDqf+jrY
spNfT352Z/MRHkN5k4h6C9j60gef0ubZz7K7gLqbLgy/YoIdy9+USADMFGFF3h35NKCi94//J48D
JlzOaFNIkxXVr49Dn9R1lg9W81Tr7mNpuY+xnm7sYNNOJcye+ttspF9Fz1FmjLfRqDao0y7tgEiw
Lu79flcwhvLVeBuzhK6ZmCES2+hFsC3Rcwm0miVEKAQGd5aPT3rqvCi1z+XM/sfk5YcwBZLqQTPG
U11VB5wGMD16Mrjzw0Qj1NrDJq2QSOZkwXN6o09ahyYaVz7hsU1qTviWOLelVez8tD7CzvHMOv6g
7Rn1U9cU+3HsvunA1fBtP9eotQhS5vcbNwXBqFaDnqdtt7QnOzPgcB1BYusCeT1UAqovpoy8HeVd
3+f7eBrQXuC3Ka0ziUR81Augqjkqg+YSmP1tBnAvZn6UMXdG57iJU2PthHexMVwIit6RoDNjfCXI
hXhDH75RUbg3YfUsrf7WH8p9kXy5DpYUDFzaCBDP+cSkiFqIyXtdH7um3BujdqHrwM7Ur1rKxhIm
JnDKu//+WVgKgj9emXQ/7Ci5L6kQxXKz/RQwR+mXWeDYmycrSAEsfetajqtA7QLo3o3M96bWbE0z
X7uD2mtLdBKKhNT27xAYb7S43LUaDF5UBMnyBI3FRqjkUNach/1Wb48jSEaJQ2b5fJUzVSYgkFrK
vU/ysO3iwa1f+uBa+uidARY3Tn4QpvmEkfNz+YAJDgMa+m3N9sif3ENnlwfbfKkRz/73r8IfK9Pl
eDSZzZjAqIVpUYT88iJIxDkkuc7tUy7k03IemvzkQXQeM3MEc378nw7kP/2BUim2xkoqlse//sBe
q02tHKgXZNGiTC+29sr2TMYndnBqK/VE+tkJyfW5rimUuRPG5MUd6q3VqRuj90O6qvxvRTDl659n
DS7l2S8PAtOh5V/uGC7aIiZUf0gaxM0b2ObCoxrAVs/wujRXrCIOnxn1aJVb595h11RSU6VyV9ty
H4M0a3Jgm6CCldrCC/RmftVWe6ltex0T0O1o7iknEhmRcEBgACj/cJEMMdtGanIXs+KoOMFFnx/Q
tVxEX9yh3uUiAUap6heypOG+qjVBAk8yrrmZ16BesPZN3UvWxTeZgkwNOLNOzXONKzGIAwKWESAF
ihia7oKVmFXTOlbOOyqRR2HhPY/5kZSDaYIJa0YzMwHWqYKJ8VOeoXrPnT3zrmeDv4uBt3wNSAYk
TAVje8ptI7THRrfOoxmeSnBY/+GZWJ6xn2tXRnJCOiYKA32ZBBrLB/WnD2Jp+GzrQ15/SzP39SB3
JlDIH4/5/+cTXHj0lG58gv59o/MYZUX9X7d1BNX+Pf1Z/vHPL/57eyPs38j0pDl10PI61tKj/l0A
IuRvukA1gUgb+e0Plcff2xvN+c1cDk9XCWHrSsch8c/+RnN/Y/OhWzQFyDbMBYH/VxocAJC/PCZk
adiWLZngWnwvB13JUun99JiMfPJly3zoFDBIPLpQHdGoQdaxI+0+hxWLpbF/sZ2SD2Klsy7IonFV
MFEz+hUBwdXdHL8rJKDlFEe3Q6jBKBjK3+cAcHZeIZxwTOS0dXc0qY7GziX9L85O2sKoCH3BR5CL
3B6CE3jnBz67aGsJEiPCrJ1O+nA/9yVx0H78MYTfAJxhMSrLra7S7NjZyL2Qog+AKQOSt4r8aHWH
mpiaQ1kQhBL5IFt6lzmwT4sPutZ86mcmAjFoQ0HiIPMtzMjYDTmcoLHVGI312iHNESF3P86XRjMe
WviikZ6m91rHjrGD1orFqFqWm/6qCgdtO3Q6AvMuqvcAk+5Yo9Ub8pvZd8XRM6Dt7wZ+oR2TotO4
EPAxfeTHMkHTnfDKrFRFArrev5Rp8q7xSh560pXblD1rFm47iRzekhNOw9Z4dyam0fmuTT5LVnqG
LvyrmuRtQEDWRQeLteXlWo9933lGH1KD6umBpFFswqgafBElDIusfUPr7ZGDF3gVSe7UxToJl4mB
CdUBTNkhN+yGpLrItH/S6gKDiYF4TlcvWK5h1jE+txXM47h//elz8yethP1nDyCfNxpsHVeOYsvx
6wNY0MvMvVOWJw1vxLZD+7MvezKGIvIq0WAvxti52Gg6wnOk2iPjrYokqZ7zLHKf8BMNe1FHN0im
O0yDVbFpZMsyDKcGKpHgE8niY94N5nrChuEVwOKAVnCeO/q1h3sblRZRSbGTbJoFmV5mGet/iKRz
8b/IO7PduLEt2/5Kot5psG+AqvsQJKOPUBOS1bwQkiyz73v+UX1H/dgdlJ2Zkuy0jp9u4R7gwDhO
2yKDsbmbteYcswpuhLN60J0p6qSrUWpG8laDVUIaFSdXgBaCeBoTcr3YWjPcyY8R9OsE7eJKGPIC
CExRONaUyquI+sBCIWi6TUzlNsgMGZozYQR6QHSEnEMFnOBop3qJBGnSMeU1EbC0AXsYY3NajwGG
aza/vWMI9xoDtZYpuJaRFdGcTmgZym18AfoN7FSTrRM21gK8yQ3oCYUuiXLTkpe3Kz0iCRoS8eYT
DPw+IhAorThNoq9ptkL+83NxbYESk0ZJOFdEagGzCAUtE7QK+BzjhN3BlDi9903QLlBcUg1WRUAI
I4dgcQifAK3Ea5G02jMfKC4AYXXlx3I392tB4gtSTI1X+4zO6HIiKu9istqVxDSyTqOs2MUaxJxR
w58Atb+zJ4o+xCFhQEf0okKgSsdN3HfTJs+/TrUnr6tW7c+Ejka9pNdLQyrHcyXpqk2rapT6hmf4
/dYhqUtq+Mm08zMFGxls2mVEkXcfzL8gcH3O5SkGWNodirau90Y3ipetHp6iF+WYApvJyoxBW+QB
/WKxp8RpDTKpU9MYUt7V7lFxH6SqHXamPp3EitETk+W0nSphbVq9Yetqmm8GopZtSszqukui3vZb
WJ60kR9j+HADZeZbuYeINQmhg1RbAH8xkK0Q7avUzx0cxIxYDOSwalIO9stKdoRxlD83FljTrsTJ
kUR74KpEueqMPQxd+8iCeAWlQZ6FbUv6u9GVUuDqJTqErKjyRMR9egRypa2k2d/T1kN+IVaCR/YF
DAwfbHcn4UYqcmt0FQurtj/ogavilF7iuLR7w4rWam16ywxEmSB0ylmPDHeKZBlxn3dNThE2EF/F
eFymAMdkqVuaE1ORRjHaCRDCb2IgpnTHy80U68PeV8FFAapAoGaV2SntqKJEmQfTPoGHB9N9gK2k
ylsJWODnsMdlpZUmHCJC8QC4wn6iW7OVTPPeUKQGrhw9xJFkE1cfUOeicUONrcxRHkY3hxrQgijS
maql7X3fpwPv8+KbY4gewdOJSFPCtSY102qsLHPfa+q2KlWNprvc7MFKsEboBgayKfKWbWXIAFpA
hlVoIS4ZU8oyEWBe9bUvruZElgEK3wkD3H0zN8OEEN1iCo91QbQafj8dlx9Kwl0y/2IFhGf3sn4g
xxIYDwWpEtvQLuPkkhlZt9c8abIxZbhNGuS7EIHwTiwdQY8Qs9UVTC9zqRAsueFxP5VxDdmjEI11
FxcjXU4mmEQgUjFrMQJpLX2HmMYWBqYaT20b2qAVAHCqTKOdpuEMmChYFHUUr4IUHBZpz2pG0HAT
DF9beTyqZL5xnFOXVd5IDhgfBHVT059paPTJa2BFQ4qz6aBnuQnZMk4r+90SB/Y2iXEgCw1fTUh/
GsaCxWtstQ+F1R2wI04uqbzT0hSF/ihrlyQRmItSvQFqnBzolcCDb/1HQF/GIqizPaCnlv2B8jAi
PDwql2abYcTBFWkoPi9yXcNwx/bLMTXGoH9VRDcleOGZ+KJdGBNWcn2kulNPCOViIz4x3Yw7k1xf
PSeDz6jTe4Lb6k0olheN1SvwjiOnZXGupvomUdXz1IgmZ5LqxO1QupRBgC9UNpl51PEgdhCMG4F9
CILNKyuMxS1BoRnWe/pViLUmAIwRaQrKvadS4YwGSJ1mfyvKn8tYW+kSfEwhSGV7tkUOMuTKyLeI
go5xhpSzP3cKWCImeWBk0JqSOiw246jVKyXA1gFq7NAhAGt5AU1NFVzJm6pdMIegiVW36hrI0Z1G
jg272FMs+3CzfAOnbyy5zNgedu27JqWGgb++JAo+BQAdsxaEOWd2JPBu0Cgz65kedW+NjR23OuWw
HPGdOhEmz5mXYAoDzEk9tcuCkEIXcxQmlGokFEzBHC7XtwUi+zgfNiNnb8gTuCwZmNAAIIwrfnwQ
euOyJ61x1wao48cIQ68VeWdtsowjBnahGXaBDWEJKHjVqzi6Gr5jiAj42MskBd0YoufxM5ieudEx
PnF3tHkl23x3d2xgEAmzneU+eix08g0L4rSNU47kssFWUkhTDE0SXjm1vjOTVt82unIVyBpwXyPd
Uo6mzkvGqW72wJTjcklZcmQaj8gARH+V9URITjgA855az1AMTshEtyE08RrC5+Rkup7jmoYCEOXJ
AT6SuYiygCwbMmi6jPgexTtmNdjvDOOwDkVVLnNM2gKGaa8FVRzK09bqfBWxEVkpyBXaHcdqwakk
9nkwVwjaTGp9LXhWvap9hG7E0JIxqEKkt9oUg3bke1sqmcDsg5bqYju0K3EwZVuTQiwh0uithhKn
Br1hyGpGLlBSLbs9pR5xPbS4+vtWRalHNVlSQAThTAL0jApN7tnhVsqxZzZYKKOnHmqD3Ys2T0l6
B1lHD63LXIpGmvXnViljl2tqmSlLPRUa2qSywxIssdQF7HtAGhA8clam46EYMSMCKRHbzBaVZ6JX
LpKWXrCkn8SxPGh1KtrQqqnAaeSKqFVLt15fZybfuS727aqoQhBi5MPUEFmJaR23KkAwjfSBRdEl
HcYtfa/P6QZxqu8mrz0MHQIJ4Fc8AelcxLgiTOpBj5izFHgBk9K2nAupGvQygQAV5aZN3AF1DNjp
AcA6ZZ42LWrd4/WRmrUc++ECB+mXLINNl7bQmT0p24MUaXRyTP3gQggfyPno3S4wvki9TABnhKeZ
bClNLO28rm8RF27ENIaUbrKCRojEfH+265cLBSKM7aPbdCgCSGgbsysykIatb3YDETQW3mOBONl2
suiEhgQcgeH1c3lTlQUM5qneU54gLictLoNp3Ka1mypkPCDCZteMAZFTE+y1vTqQ1YswP1PmgPAC
2UGHKNv0gmyvZAJZEtG1IY8ceoAGUfXwl5zKjipuSZYQyyiWpFplrpQBGfL1OtolwCQSf7+JsnI7
NMQvlsk1JD8Yta6A+bQaAvBHkzQvqeM2RxZqI5DWXUNqMCWx6Y58go0itXLLHK7L0MshMWrWVqnJ
YAtKBRXusvTB3IZ5jSS24ynkZYzZllTLBDpsCr1gKSBxW5ap8JRq/p7xFpYSs2itb7KKRHAZpoqK
F6HygDoV6QO5Cq4GE0zOWpBebZmRaWHcx75vpzLpCEhraHcHG4jZX9Epk7QtTs8wR3dW66g+6sIy
yCg3SR0wMjpqMX9gGhYzsNravz5F4ft4XezhFI/WiEKBIhkWJ6gfGpWTqFVJpZXdzo+iU2TO7m7M
m/TStAKtaNXex50Cmr1kKqv9E5Fdik+sEQ46HIbzJqDGLYkd30lHMp8rWyH2CrQYB32OR37BcvL7
haN/R1uRxvf2z1Wl2VNU/3F4oGeOr+iPL8/JH8e8ap5f15fmn/Bn51z7RN9cB1tJDYf3nALs394i
uHnfRX66+apzLoufRKxDgC0pDn7XTHzvnEvqJ4kWP2UltIM6/fXf6py/6xCaoogeg8oS5W9kIpS+
5vLwq7oS5+4sxXvXn6tG8fKiWlh2nD5szrURHn9b+iDD4E87goFU9+WXmoAFcJzd7auH+JMSgzS7
mP6uhHIr1EGpjLPj4fMZ1OHe3konwWqORKk7T0g6cUp9ItUUKZuqD3Pei5CwjZ7dPXrxqIbY/8C1
KPM9//ou5B/vAsWmhSyBbj+9OP1dnSMexGpU67Y6x4Z0raUtABEtr2wfPg+pSFrP2c4i09uQ8Vpx
gneB2KFfnH/JgfIacnEXa21/XgeNW5G9yk5bv2uFASF27ffqoh2j+MyoRHHx6/t+qb+8fXqGpSP2
kdFoSORhvmstqEHjR02qZede2F4KXQtMwgvEXewxu9CNv/Sx14L81Dkk6BrURryvtlxSu9ELDPkC
QjLUc1e9Zl7hp7zI1dY8hioITrk3M4cDt7WnBJFeGO1SDH0VeXNL9HMBhk6UG4GqeauR9peF/Daz
9pqGp7NBmr8wGvgmfU722TR/hbXF0kRk1mLQLXAq1PLawOMMHVrS+tcPRJo/8NsHwmQr0dlAZSv/
2GsBWdt4iGKTczHpIZBg89irfvc109EbTin5frD0Y8BB0cPLfbz8YqXTkejxwkGB9JEq623HbR7e
zP86tWIGlsRO5F2jRSX4eNIATp1r88eu6sZ0xhBO1csgFnjeHzQWpHmkvnkA6GrwDcp8epJbdX0e
6a9e7bLlQBewgTg3ZlpXRBNPwKvByax7hHkXwp/iFvqKBVAmbQiDTS590HF+v96J4hwOywHSnO2Q
KjPW21tI2ol0maG0MKhP4kpn1dt0gq5sRgzOroTVPcxzJIFq1iyktpYvpCk84onK6O60zXUsKWfI
gGn6mMvCSy6rMrvE2lJR4vJgNTeJk2TTsBsb/vmvB8/Ls3nz7HSqERqaJjyRlP3fzwJiV0Sxnk3y
mWHCMWlM9WjAn0ahyBdGgT1c9X00nMXtZZ8eeLL+UmvPTDEr9iNkM/AdPNlqIjKMLvNYwSVQKKJE
SjwsqXg/ZpQSOeFkxQlN+TFv+9ucrLilVcW3lMQobSJ83nayuA2JzwpyeH6mOZ6mGoyvbInp1SjE
uHnEjo20IF6q5sYn2XMBMXW6MtmIW2kxBx3ooeNF1aNfYc7QPGydWuSl9K6xMqd4//aFKF8GBg50
P/E3OFwjdhApEOUqUjcvr8zLmCw9aiy4cygcCeFI+Ufb/PpRq+86GzRJaD3K9DZMmTeEqfftGBEH
DEwAY8WzoDaVjSdHpdMPxbOJapDDJhzbQepIdCymhqiHJtln4x6AKvUnXSttFbAFXAwgGQCUo1Gp
9phwOGG1IOqpscBWaXynlnlWvX4JT0q7zjv1MvLpFGiah1+ky0V29jLMBhqs8C97IMfJeTsP0r5B
WUxyEOXtcTAdGRSYSx2bhAQAbLrJDALgdmSCz9sjivDnhOzTpWl8s1/8Y4P2xxV6fj54gGWFyq2I
i+Dt80mLITf6zhdJGIoOk9Q3TiAGz6reJqswk3O7wld3NAdKVvO88vI+T5wP7TTt4g/uBefBuylF
x/XDJMZwmKWl7/vXiliGomB1zRlFWQ+cDY0VQ+/DVQvyAdQJ0i4wczLKGVrGHX/IetUB5JConvhB
tSmrJj5wrlnEwYgivoM/icRoW1RNuNLphdil3gor4EjkxRfhV0UWlQ3GX9LnhPQgZTXo9KreBOo9
KF8Xl+1CEoLuTBPAAWdSf8RvfCql6rGMRGU7Gjoyak9E0A35NkG2hKRN149KRnKDAIsMpD2vAzCm
TKyxuBKg8jKwf6vr+u+4eWaXi8KB1e2fd9CX+dPLxvmPPVvopxzv9+u9818/4PsGWpE+mRyZLEtF
Z2mJs4r0+wZ6/hOkpzJvhaKgIeXV+N6bVYxPTNyGhqgB/SkdWFae7xvo+Y8U7pFliZVR4Qf+Xmf2
zSthmPhtmLkQjYsG4ljRfLdfxHfDxkZL8gs//Rqp12wfF1VcO4hlbQCuLnkSdk4+lAFBPvDnWJ7q
g7Xq3Ubnxzt4t84HpBooVsUdlIWHWA2DM8mrORqo/jBuyDXG+Yjd9j7VG+A/Eg2oL/8PB/pNGIfF
85fw4T/fmMb+z9vf1t9+j8TFeWge3vyGeG1CqC/a52q8fK7bpPkzWn7+m//qH/6BYICfcjUWz//1
HwxQbN/8ND/M3/jAZkSTTv3oV0N990BjOYxfj++//9m3AW6Ynwy4Dhz2vrnH/j4h8id0/EUVdQFz
v6bOe8Y/B7jMANcVw+JsKVsviIm/Bvj8vuioqtF8igxMcBJ/PoPvxzAe3y/Wn7eTPkZDjkEq79+7
ke0ZkdHnNeVGP+kPtT6RRSxwCAq65DEmf8aX9VVHhafs6L+HxiaUCL/W062UCJvADEQ36Ign9lEJ
r41EDp3MjDm+aRIotwQnaZ/KuyGhA8b/cZU6u9WV9lQF5t6QKqJzhatBrpj0zSiwDXKgSP11SYq2
aYHAW72EyPNl0KEDaUbLf6uv4yh7KlNl41tgfIYgyvc8uKMu1fsmohCemtXsbyBHtArKpa8Yu4hD
GdlXsggQWI8ckfdGskaTPIXEJeQD1bFfPwtVcWkl/cqDVQiimnpfEe76vkG9Np15o74uiTOyEB9n
ouyKonGaSKVrolsv+NrWYDQz87YPNNk2hvAmxO6kaCSLtfA0PDoyYn5dqfIXjTwYG8HmhSROLnvZ
hZXX0VWcmvKh0uhL4IQ5oys+V4RIgrWygoD3sbmXwk7chMREuqPcf06R0k7ouLZUDIpbYxwHjBZR
t2rSqrpHTmF38oCioakqTPRU3sBDaDpqTl9X0T+Z4He9KljJxCrBE5lq83zqpfLY6rTKeIZXpAOh
S49UFMB9CecVM97ohcU1GKnwmvZ3RC6xuE9QcDtN3+bfzuS/tZL+a0aNn6+3b2aS/x1ThzwXe/55
gTw9ZH+4bd08lG2Yv547Xv7dt2lD0OVPFug0XkwEfBwsFSaibwsju9NPIkIRhYkB5ffMjvlr4pCM
T3M1CtU5yxVCDo1z6p+lJeMTxSiNI408F2H4O78zcaBMerM0moidNawiUHVEFkkZMfrbnavRNoUl
90TCQD/qoxtxXHftGnR3Q8YkrOd7UulVQoKg3hKzCCJYYuxVbkUx3Fj3LrF48RLsm7Yh7k5f8VMq
fJ8rDURG4gTB5+iiXhNOsC1d/1iKBD+681/GFe6TuHqIkmU0N7wQO+wIURHgEXdg2OG4ttu++kyI
Uy4d+JU0S5iuubcv7vJL0egWQFdy3WmPxVU2/zBcjl9SzCRfRmPXJfuYfasFGiNE6Az+aaEFbkGe
tu6KGDrVNW+ygmj8lN6L8ec2dmgGYyXN6QyCAgXt3i+AGdAUnoglv0nZxtrdDLpajz0ucqdXHWWm
4C0U/HdXw6OyRuEIHR4g2Fn3WJ1CdUGOhnGJhv9sWBD/uBfuVdq7tc2PupuMZfZVngEEC5jtwQ16
fHiWKGnKZEUS7QFHRifYcbDNO0TmTG9roghoBVe8vMeCxOYrcpeis+ykhlt/cI1HRUQi5QDumGEk
5ImPizE9k7/oG6ZlcdHHToDsLL8lCEwWbzsNj9FyzJfhuOXnBPrBmi5pMIiZ3VKlbpfkvC966YRo
S684bh5gbhcByEGCct2UvA9vXfvbglKfdVn0X6z2WSCTNKfQRG9VPQPNS4hAHmyrfJ3KYNLvwmJJ
BlBjXtS6rfZrsb8br401iUDidE/DmHxHc6ViO6RzvtH42qsDmk/LXAMaRhMg3NLuQJI+bHpXtevV
nGDvDsAtF9HSfx7MhfoQXI0uOfRnJC3ZhLnvExom8IzcYW09Yqw8wux2iFlywOQ4wZFgHL6wnGje
RXZjkf5846eccBbp5bQJL1I7tnl+erwUpG1QL4Sv5hMjoYDOFjnWQ4g0pN8l2q0VrpsROf6aTMGC
4MPxnEaSYS5Ff75Z3AyVtWraLXe8gKHjUIJTSUWwI0ewnzAv0DHeZq7pKCsGUfOY0bmkS3adH5U1
cUY2OLzuTCqczlpyik0cb6OfBN46KjGLZKmtzc8G2PMLZBY2N2ZXN95ScNuDts4Ig93D0Y6/pg9p
s8xRb03u/JcI3dmQnE3UjqttaX4mpa0x/NYk+/RuQzMIjYq0oAM+4ksmeo8us7/x7rKb6QKknpA4
JeMKJqiwnC4MLoFSWFvl1zLRaffwFwb0EA36jQWG0Lxxyyf9rHqIv8AUHZK1hKz8OX2qWH0Hpz1N
n2npTukJgFAO+ikCZYIj00G8la/nYLf4UhquJcoydKbhrYDEseOn1NzSQvf53/SFzIc+uhu9K420
n5RQ3iUNWfxS1QVGLeU5PlcOiB0Ig9hCUcI5IPL2Uw0e3LJyMASowB55AEQZhQ5BH1OynVIHjork
L8tirdCxomlt7iJs5HVjYym2o9417drVnGglVzdTscfeKuqHtDtvdPI+6NEi9DLPh5HpcdErLpSU
2K6OZBu41kZv8OziZV0DetbMvVe68//vzvThcxafm8JOojIw3DUBiL/j1B2C6NyYoU7PXXewgHPG
wV0PjDwMl5Nf2RbOFipVBZDBM1ndaLb5mDuedWH4J++IFr0qluQ9eDfGs/IQMZkv1aW8kFzONeM6
X4eOaY+PhFGQueYKlOeW4yMgkHEnP/Kv5HxjTVtj2hLi5j91w1rH6UvgQEnvbjPJS19dyxJn9rPe
ABK1z3pXQOZXuqhywURtlH7R34Ac1DK7t9n7EURKmtJCXhVPJo3lwtU6lyhcnBNjt1SbY6g8dNIO
c41vXGX1GWQxWV3l7dJqr/zoQq+PKrga0LNQI/0bC2aJfMJO/Gqx/r6HfmN5ZeV9XXr9tvKhGMZh
TmNXeynNviq9zpQY/itzc/p1nl9iN4rtZj3Y0VFfVna/S5fG5vcPYWfFc3Zqqufn5vBQvD0w/W8+
P7EB+eed0PmDQGbeUxA+CHXdvt4KfT9G8a+/H6OsT6hTZxconpbZi8k5+Nt2yLA+cVIDoYsEgl3J
mzqB8ok+m2ogxWP/AsGDbdmfdQKZjRJNMX4epQJUJ793jNL+6Rj1bhdkyWMRFXgN11KcyEekz4qT
6ygQYyu0TkaUwoMa9Mo/GFAqI5BeAHOsiZptJEb9hdFV+bYSB/+zpuba1p+S26iv74e2hGLeG8JO
y9IrveoGW8Lxn8w2PxjeUJQ9cikmk1AcmczYbRAkxmWgDLT2UprFJ7XLfCYhsK5bHGFq7nQjulwU
QM+VR4aNrNdXZZbce35rEjqpkFXhFd4SlZoM439kkUSNbHfSSOqpZnAk9KMDapjakeo6OmB2yA+Z
FzA1FIQCFKKVO3HcAycKwnqt4eZ8IvLNO3UmEHxEVBqbiVHX731KP1s/ngy3KGfpq2B+kVoBWK2Z
pixMGXFfTt0L3WehxyGrmml8zAWjwimeZU+EW45IxZObiijPKytVCGWEGbKu1IL9hWEOe8FiGcj8
ULkocxi/tS5PywRHyBaun+FIxgiDzsIP6sSeD2uP0WTrRmad9MqcCGJrSqrvGdZWIJ/+EasLcvaw
Ci6UvmifakVgzxAxiJJFYLIXpKPSb2HR5ds8neOOrVpZqbQ5wIh7XbolgHY4HwU9O7cSXECF0RLi
kMQNIi89bldKlWdgRolSKBgFR92sups27IAzE1x4qUeBdQb2QNjXseddW5Wub6pco1UQsBQRL5Gc
TUUeH62hVGwcV2ydjBRoS4XFEMNwEBxachnsJuqUBZwVtonQWgEuoHmB/ihxji0nEBRSE278aSqe
O5B0qN+I9Kotc/wMrinbUhqWXUq6xYEobxjK/FjcamwEOm/wL8Kqzt3GAG1PHLq/JimPAKexftZS
Lz62Kq5HYmX6bw2/f+dT4vcpjtrlP0+Q+4eiCd6aW/7+Z99mRlP8RFeYZCQ0Ay8T2euZEXsK3fbv
thfp73OiIgIoovBD65DDG2Ru5rM/Z0bxk2YYtCWoreocI0Xtd86JLyfOV6vlXwUmc54xX62SNX6D
uCPVYSVLUmkrNRuzwYy3WRxuENKzPR7YpNRU69lyqKN0JxFCTZbLZZv2+3IoNg1lDJGARC9OS6B2
+Z0EN6JOh7tKAItiyvehelIQz66i9kKuQON0UvrVS6crQR5vg6m/aqSIEWuhEhXB+uOv0W2/Dmu7
VoJj7vmzLHyRVxHAzsY6tmiG0UvFhMFntN5Y4kGD1csh6CrMmzpu5mqGaTPtJl8t7tjPkUd3433S
SOtCRVw9SVcyjS7SED3gxCZRrljoeAsvs6q79KFPBrX+NDTq3SiGz6S270a5xV8hyzcRppgWlXnb
mI/kCQxsDTEXeBDXxNY4i0wyNMqO7WdwGkruoqZnWXfsuFMjdlWjuswT6conh9IZteq5VvrLYiy3
tZHE294nCEseMoyc5eQvR6tLiZjigO5nmAhk0lrGsjuKEiIjM5UIHAgx9IWBAayR/EZIMyiRJ9jP
JTKJBIxlOqVbLQFL1OkNxNOcVED9aAmxtCGiZiWIRnAdg6Fk6burPI2MA5njgVEds1A03RJ1JW22
OFiO49jgSm3W/sixGYHklYF8ecm+qyNgCqjNqjSmehW24bAPtAaeUx2vxC7FuUlO+RlbWu3LYAJx
j5SnYChhRVsqbHffsP1BEWBJe4oTdr2dFOK5VWPeL+QGDnvCVtgc0Y9F87PJPblcqzF9qUUT6xDn
CRiMRuv4+xu3/8+KWzNv5p8nrMVD9T//Hb4tpPMPvk1VmvjJYteM4U572anNfZtvmzj+BE0vbR5a
8i8wNfbc32vhsv5JpUM0S6xoJotIY/+aqmSNqQqzO+ILACTILn7Lhqdx9Vcz1VxNhy/CnGjoukHN
TX3XagGEDg25yQloabKd1eB1aoNmi7IkUS8JDfHw8ldMPW0W3FvttEllFvRQuxmaetEo7VICTEiq
xn4efqaXrfAeLyLO1R1KRL9KNkk3bkJdsWPdelSHErU4aEgO1Fn92OflCqMZp85snp7sqoZ7gGO2
4pUhTe+U6tKm9Gnfc+SGln+L7MudU4sJK9xEYsvfnRZEJ25aSVoO2bgxUrJtYmoNAVp0wPFKQp5K
g3OM7WiqNh8IQeav7ScPzqRXh2LNQAr3dqoXfCUSC5UavBZdd/KTQB1cnPwNu4OzaQicrisxisjQ
h40jpc4zVfTxHQWbSXyKVZxfvr7z4DyhlGV3huq5BOKJNWek3hyR3B6BKbHqlJZuie/3Kqi6XTnS
N6An7RubhDJJEB10LPfdSKCzcq612RNQqQ9OfW8PfX8Ojr8+4/tDn9jHSdopfMZiOmdV49HHH7T6
OIz86im+KOheLZhT25O/0HOFBOGzfq6b117nf3AN6aOLzFXdVxcpZdxSclVzkQ27bhgqazqZtrkg
kM4Fw2SHjrWJPhLG0nT98aPNxWpR5t2y6KO+vaqciuitBSox9WBsw7JWdkaoutg67axT0HqQ8GrE
+3Tmd2ZVuArzEgwIJJnA37epcV221cnHc6UMxIfkCGQHFPbaXUBWSmRYhM/NmnwOSeQyqTGaK3PY
cEXXE0jl1h+s2chYjOrXKRaeIMJsajndi2QGZMMtavwV2yAShwDDZTFxzp97o1oRfWF7lr8NSo5U
tbrrzRF+hejqnX6l18lOp/aHPIMbpD6IQE6cESRyuB6Cwq1T9AYGfrpq3+u3gEgJpCiXE/BsIxfJ
1c73EDaOkWCsDArDFTl5qofY26BkJY6PTc3Ou+YbySbKr5mjt+QYEui26BpUVCmHM+usyO9zmDiZ
oVywJWTPAOZtNB5AixQYYjmuLXUUQ6qcbKvBc7F/YToR1iTLrrLO3Hb8ZNO4RLq9yIZ2Yaiovkei
Lya+EOV+VKHd0kduoEOMOjWvoAl2RtQeQlFx46Y843S1wAizh2KysRTCcXJiBq1sgwPpxEkixvxA
C4LiUQ/v1l9XHuEkw10gXRvEe7d+sMxMAc0gUVLgy5YTtqZo4qQCTkIKVTtvxEVT6jtNl3ZDa171
yXWOGtTyCDQTxE0sDgd1ONehaXRy6nZk2thk21ARnCNZolltlprLCRZRbZJF+oiUJiNEJNbmj3xX
NOFz4FE6DvMrAi9RW1sNGTsp5buYryMn9yKQSPWcINLog5N7u6JIT7V0w7+t8dZ4EOGGu3Z47NTx
oSz0HXPPLtKCe60cOV2VZO12WOVUaSMk5q7RmrsigUQYy5Eb99Tb8eHAopZP4yBACQ4DDqSRE1v9
Kc6mu1w1vyp6c0gEAVdUr37biPxjo/fHN9AQYdvR/2HLj/x2nhdevfeIw7rSkiHbFyRXtSWbnqHb
dOJBVT5aDeZ9/d/iunminK+EMBPxBQrB9xgaQaum0Mxb2iClafMo2xEQDdxKyvVC8NuT8ttrzZP2
q09FLK9g5fRzcTU26PK+klTwavNy/u22X9f6fv7Y/v4w7x4bYbdanQxcgHeUKcn12zsFn2QT3v76
Oj+uoHwQTmKIKZGQii/lpVcfZJqMqdLCngkylYk++jxxCKGowhRwmiY0tYP8wUIgvxXQfv+aOBzO
CReahd7r7aNrYrEvg2aYB8RCPEZ7/5Io0UW2HG5qeNiL6IzknIOw8m+bQ+bWe7Aay2j16w/983vQ
EMJbBu539Lxv70Ep1cpn2SNpF1cO24MaFrl1Rt6im1smNYtkERbGzQD0PpTDRdATQX0jMzGlKkcQ
2UIkrqBIJu2CbJfIU+ltQx/vvkhRus3xC//6bn/cAPAVvbrZdytnGho9/j1u1lMQ/XTsqZIPrjDv
pH98dV5d4p3KOyPCTkqGjuj49Dj5WOnzctv6k9u3SNQJg9J69QqlJBsqImoybY4JCmHg02hpXB/3
5TC7L5Pug+3dT98BdsYaRVTave9lgVHZTBFza+nkwkiEwLU0RVtDubP6i18/4B+3JjzgV9d59zIT
B6bUpNGXztCfQlY6fTiF8uWvr/HzR2xRvNeQsZnot94OOV2OxilW+RbB3bCG04JaEmR6o1+Vt40b
nzerdm0AKL4rVobzwaV/9sbhDeIYw1GF3v67N65HsklsE3MJCc20DWhzn1V0DcwFsIodVLHNr6/3
s/H6+nLv9lw4/XNBL7lcZ+K8S4c1Rv9fX+GdePVlDplJY2hG8ZfIfKq3DzMqK7kcKPs6DElikBbK
mtzxBd7kz/qODZT968vJbyXvP17u3QAJB0HIIDZArF/RCHe0M+k2YdfqQANxQ7v6TOcweCAa2p3c
xhacj77AHx+o/qK4+HMT+27odHqoWXEYlBTQjxMxCaqgLH/9CX98A9gcs2XDRiQiqX+/SENrwhg7
Jbz/uILb9IFAAMcw4w+e488+x+urzO/7q7UG4wQ2Xo2r5FxFFu4jv3J+/TleDkNv9wBvP8i7oW7W
YVjjc56HOmvYPtyGK2AHrrz73hj7x23NT5YQrqTOIjqV9hAK0rcfxksyTLYjoaraYoSQYUOXOtX2
tK7uijN/q1z2S/9LfkVGxq44dM/dfb/+F97sH2fINzfxXktHtVyrTJWZq7dhzSxblzPGS9teulQO
uHGc1BEAJX+w+fnpWe7VZ7feLZ85eZZEjvLZg2w8JlJ2JlDfy5TVaGGmeIjIuki9geg7ZWV4V6V+
oRozsHoDXmT3wff90yGlzmpbhEWI0N593x3BNKrEqY2JAGXABiW90y2SHSuyXS26w8eTm/TTK1Js
mAWyszz4/dQDXX4S6rlWg5Ggm6njMZbckGy8hkAHvKn4Ko1FKwtOUHNoCq1VNG5mkGo4mNcffPqf
vrav7mW+11cvFHTAscVPUjrtVl8t62NpX/kIeJJduhEdtk8fzoQffvr5jl5dUZg6K8lGrmitCSs+
J7uc542Rmuet2clWcD46wr+Ayn54o5HDsmbSZHhRo72+olmNmlgRl+XU7uAgKFz2TLzSWt0Qa+Fk
rrhQXF6sD5awn88jxrxa4pKgBPhuhKNvnIo0RMQRbZS5WjGt9X260R7A434wZf1f0s5sKXJly7Zf
JDP1zaua6IGAoEl4kSWQqb7v9fV3KM3uvRBQRJ2qt21n74OHJJfcfa05xzwzMy2LC+/wh6HOtndl
17NYTgty4Yo2qKO8+Wve4RVg3hUBP/wTKCsH3/mzsAaissOh21xaTr+d0x9+wtmc9mUzxv/PPe5/
6R69vutuTWj4ExoZuzu01yKxphdm7nJRX57qhxHPZi78RCkXJS56cHp3drForP1ttDbWipfdhBf8
Jd/PoQ+jnc3awIAVES3X13jp/cgnsrhqn46W063kVeFmuR3c/L14iZdu6tlq16ZxJkAA4aauyntC
hW6ytb4Vt6PTbNNdfhX+ufiqLI/pp5t69jEs5o4I1wXesSx+qLPceVM+RY61tnYYvdfZ64WHeGm8
s41eIDW5FuEx4yUBV8JDjN3QrfeqC0X5UK6LSx/7b1c76vR4DvniA7v8/PEZ1WZWFH0xcnF9I4fh
g+QiUlxDfWzt7EDO9Dq5oSd86bj43bhYiCWV5R4jmXE2Lv7gKLesmaU+IMCwC5yqjZEiPsmU1X6+
pfzRL8/QkJHZ/3ORyMvR9PM1ShmbwLgba4I/Q8kZUjhcCZENGMOG+U+StLiDr+ug2stWR72smw+d
rMFzGD3ZMrZQdqjaw5MUheIailsCZNf3YVxC0pWsYUOkA/yKMnyBdm1noUK9p8NqZozVr4zy5BBj
X4t7W8ssb8x+pXh3c5pYvfnOKuN0pFKrcvgi5WT0IQzLIiA7U0pmhuj7JNgvQRMtMKU0D49hlK98
tbrSzeZ3asZbM9qHc1p4Zv7Ix9DW0ztQxdScj3kEnbN+9RHGy2gz9X43FaymRvSepOD7DKpzrO8e
jLdnSZhuZEG51cO7sEw8sYeJR4kWjs+9qDSPsfDQl7eJFu/E7n2EoVIY0p3fNttYqF8CIO1a8BsK
zbqVyJ5MwtsxKW3kErdW9yseJWcqSbwAI5t1N7N0LCde2MRyDdg4JbC5bgDV29C1nBq3JDK7Kqy1
qV/L6Gk6k/RfOV4rmuXlZuOKyl+rDp12vLIwAkKrJSsY3R4N3Lx8hSjupv2znhjHgAzMMpdWDeJW
7ugqrgiZLai91g1SXlA/iRV6Aqzohq0UeD8UNkThwC6VivVMnaZo7pc4uDnKH7te8RDPO6VOPu8J
NJBd16Zj+O+tdCSQxRaDGwv8XyDdFlmJDJoQ27qSdgKQs1CbNpH47iOCLrMY6Q7odWDbSu7i6SF2
nMeCjlnLQN4x2auYFSruVzJ965zgwlK4LjLNGwJiVjDjjRActXT0hlaxGxDsgY4wGcXIPKKzG9MD
wffOElGTTBy1kzcrfMCYf1NbL7lWHQIrfJMg3mWtepOkyWoS5E06d/sRnUuc7ruenN5mxkeKwpFP
gEXkRRGJ20m4NZg8hDn3dL5EvdmrAye0uHRN2viA/vZG55OXtsHmuIrTu1IKI1ucSL234rVQzA+m
GG5kU8F/D3sGelfRyyegZevIlPdlDvmkvpfDGykVt4MWuVkLigcGoDaV+zwtYPll+yFc4pc1twdZ
aFNJGLCFQBZuC1SZIWZOMAPaSwZEpeZ5iZ21JbrAk2IkxPO6JdKrTtlDpppTidlamhqnNsk9iueD
SEsvaRCHl78zwp2HSTlVtbqX5PSprBNe6CLd+6WarQbfz67KeS0y2aPhT0Dokj/9SsXMg/fzWojV
tR+Atkyb+8h4HOanOGAyGKuCAPcI+GCdwEAPX1r5QdHvZR/5Ep8ZFEtP4JWpVBDWXcP6Q8kFgVF9
MPg/53QAjXZwpzk/EPF5L+fqy1AVTyPzJVKf4iI5xAUQbz31zGRcwvdYen3/mSzwMUc8i9i375+V
OICvLazNJZsdIUO51FLFLnmvWvJB63KdTGi1m/60SM10/yaQgkMhvoljc5MgR6iE4moomQ2AZbSG
mFBNfwc3uoIoWEQQv6OrJhe2AwneQdesEpnSc6eX256JKbdHU0FK3nXXAcqkOBPdZO6OqvbHDy23
QJnhZ8vmnuTFpHiYsug+8m97+a+eX03Dvpvu9Cw8GkQxtYNom63sVQqx5Cq1gSBYl/5e0P8MIIQF
A1V/rkOZJy5XEIKTZQaeQktgEFV3ZtsRo0ju6B9Btf+lDjNCXmELLl5EOBssCdgIH/Y47uwegptR
vhid5oQiOCyARWq2m2MFvJVpJ2L5nrbQIpLrkERLY+TYFVlbJX5BpeaJuc9nG8IZmazGdJjhxqm+
f5r7dFVydiRYtbpO0JWYaElV+iZxE7pgJK3wib6HGwBPjKqtXJ6UdF1FL4Jg2oAGHMM8LCXPfATC
8DKb0UFP7kTpZGXMcIVKjKWSHXqrMAl842/bFOspHneCEgJ1/zOjGCY9Z9fVL2aCgzpnLhP86gwt
AjiQXCLMo9kKTkmo3JdhIa2MDluSYUfan3pAkqs8gIk9DBnCYBLw5im206x2k+gV29BuMn8P+JUC
M9vPOmXlBMTf6HVW9FLwfLSps4kTJUWVpF0t/9XLKQ78aG+QtCmV/SaxGl4Fw04H7VkmvNOiFFi2
J5P3uA0eUumuaGonjwfJq/V01Ugq7EyyDPq3QTeydVCEWB3IoQWnlUHM1SeS7c1Btwsd10TTkm3Y
Go9CBDteneM//mCWMKNpVGDo5FJ2SkKDqpIyjs9N9hQLL0FZ2QFKvZ83Gd8c3yG8LYcOdtn0Sc4b
JYpQzUnapOjLPX9dZ4fEw9p+xG/iJbmjrsQN0wEVgXdh2GU7+Hl7+nnYsz1/MEl9oPrJMuzkDTz/
v6ObbMZ9tDZh8v07Q2IK2WrzLv8f1UA/XfPZEUBhR0KcJYPjU3D1HYoGN3lpN/8KBXfF6dKWcflz
P13r2eaf/7TNyZWo3bjDsagl6KwsAH3xhXMqaLELA53tF8OGpmUeMFDqvxlkK0vQA3sYaDEKKAI1
x/wmB7qIeaH9U9VPAgBj3nkNDxHmIkElOvR3yEeIvQfprHZM0SL9q02PgXiVFqFbEJXiS0+a/ph3
j33/l3R7Z5hIZWhXcb1J2kfLePFbYQ9O2DNLMJ03g9oT73CblrfddDXFIF6qAGYmqyaeTBaHxS1U
Y7yA49KQw60aielkQX8dT95suvqgl3bSl16Q+G6TPOWs1+YrO4eIjV6c13iHGiiyFF/8SsX6oL9G
xUQ874lomZIufAKaQj30QAuUOd+y1D8m6iZv0c3mLpmrfIPXgvEa51emvq/rlg9/4cha9jAGMFLH
o5VdZzCIpCzeyMrOHCioJF4lB5iSPFgRU0n4IAjEFrsTolvkyW47+s/YTzO7KkFaC/lr2bxGiv9S
Nk4kVc/mKK/86inqttn4lAxrfbbYYUegAZVH3XiMzf0k3dXUDOf3XK2cbCKtcN4JlUxKnz9uGrxr
anXIi050o2gbYQl3JZJJ7WKW4eqlQ7vJ8qC2i5L/YKoOZg+mGSMKHFccR6YxrOow8TpN6FmCPaqV
rtl702w6o7FsgvIY+IHgiiSvNf1+Vvw7pdiA136ts9Qd2T1VFQS+zA5rdkfdowG5ycn6WUEdiOO8
I4+h1XrSUvfj4HNcIQfI/A0mAwUcdlj0laF0EOstuhKnjmZX8Uu8o3TS202jKHaEEBPkm50RnlFg
trX8zpvY/nXBr6AYr2WEzKi8XbAdq1lO7/JY38o8SFJw4mGLyFGxJnCLUiOTNFgeTGGcHKN99cvd
5L9KDU2cnz9e8nfnMtT8Inp/Ezb7v3//ofA1RmMlVVVeu+bINt1WVs3dYDrk03nhqiXe1tV6XE10
CFbkqM+uJHjMPOfiEf/Sz1g+Bx9+hoA02ogDlrt4S6n3NvAEZ3HNdCeoLM7Pl7yIdL9+wyAaqBS4
IXSfV7hDSH/N6Ne1mx8m2kbFbRgou9C1HBmNxwr8aQkj8jnGNSRsmn0DF+9SYerbFQMvOvIdeJD6
Yr34eLUKRzdFIm/S1c3pvhdPolmxOZW8XCbwqNhPXXvhmr/9bFPVXew10K4W28bHAQNNaiJ6obU7
WGy5omIAEWg9gNK5EPH1zTjYaJcMVcoYi5H18zix2ljjWIODtqp7+MLkEa2NYLowZ79bGyhaQJHg
QIEZ5bw4biIb5thEWrV5JVJZpKp4I3jDSliP/43S8DfPitsmWTDkkFnxT58viezFOgcwVLt9HN7g
BrgOA6A3JSedbkAWhKVevrSP+Vp/gt/xYcizl8Eg7FKUQX+yoZBWHHY8o9jpEf1b11hrTr2u5rtM
/n3hrbg06Nmjq3swMkLEoFDOgDEFm1Twr4KatNTsj+T3GyHaoSf2tEnZKf4Smk7VpH/8X/6Is62U
D09t6CJu9uBIK7U2V8aKCrU7rWbNp+uTuJGruRfG/FoF425TfEPXQPwE6o3PD7gB/papCBGJlwLs
Zrw0XeaY5j40HyZLd4fsb03kDongMhYONaQbEBUOmi1nObzoanTp53zzJeTn8OqYi2jW0M7mmyYO
8LAzfo5mAwhfISjc55tiy+Hr8pdwmUhnuznGshZun4rc95yxlpACJY3xsuZeJdfZJtihtl8Hx8BZ
bvTFb/zy8H4YzTgDZKgyicmqL9ZuhT22pqdVQNmmzaLS4CZuDb2pi6bv56f7ZUxzgYHw4SMDxBT/
Gfs/fviKGPDilFBXkdPAlvzXXpIvPbBlfpxdlgyedKGf4dunV/d5/lhSE2qhaVK93ZWH9sDZf5uv
0pPvviHF11aTS9TfTbOvVz9f2bfNewuvnUKaiqnyvf08btkEs0Ky71I1JqB6W1OHL0Gw28oeOzHP
cX6E0VHSKvPfZJdy0YXr/nYV/TD8cuc/rNiFL+hJD/HQHVf9oVlT4lk3W3lzsWP1zZKyfObZnhDK
rfMF/jyOUQtznQus1o1H7JUHgwyKZOi+mTcgde36Kl6bQexdOud8t8ZwrqIgrytMzC/KgVmOzKoR
2BcNBRaQU63/bRLdVbIjv9Xp61+18LfVT1V0N1Wnnx/slynL+fXjyGdHLF0Ne6sB7+1WDfXeZ928
/fnvS19WtH/vBJ+WJcGHTd/ZBw+NplgrJr3OkCKA9QY8+dRR/lBzaS2BiVYF5Ld17BBqZWvKu5lx
zh/rbT4NO0OObmIVOztm8qwRn37+YV9m1PK7sDOgcjRxIfxLD/0wo4wyBbIicAjKgetllbKFLErl
R6FUILlqmYCGDg/TqF/Ys3zdD56Ne3bDM8mvAFyWVE6kW9EnSfBNFzViFsjKrKl2oLhcpMSZ9Js6
8ENGekTRvIW68NtoI0I48+tyRCErCJvZuqgH+iLQOftpZ4+qLIkxCnJEpurYXGfKr6y2DlFMxDM4
hppoR2NEaV2oW1+9cAA/o8vSvT0beZlEHx5GZgmKoKncFAWWvzg+RHlz1GYqKOOxGFOvkWuny6pj
l54S0F0/T4SLgy8z5cPgE0YWclCYCbFF+Hnab9tcuJpninlqCxS7OmTSo2w8B7CHBM28MPrXI9Hn
S9fO1qmKmAS/WG66Eef7rKPvFl6rZWfXi9lLGaGiK65GCIymwg5T1MVytjfEmqhWhNzBn76FXwkj
NlMqAtD0VUW0w4X78/2bwtmFifivx/75/iRDCNEx5Q0uNfOO8ItVqpGjUpqeUcq20emkHAD7nIeV
X0uOX54kgsQLti3EXLulQFjDlK9kzq9G2R4L1NE//7xvvy8WMarwBrnQ8y+2KHWtFmmoaHTy7sZJ
ckrzPp1Pgj/eye0mLS7cjf/ief3/8c62y1lnzAVPbLFAg8FpLIdQLSetRrduO4depAMTyFOTXayR
DYLQNQBQEUGGCYPT4MM0eK8IsZBm/ISNDU7di6oLes/z3OPlZVLAB5m47ZHzwIL8/LwMQymEeeZ0
22vvg0L4EDV7ykZuLI2eKiRLg0xlZy0j6NZsKyEc12e7kpkPDSwfEx1gLG8as1gFPD8E2nBmqKk3
7w3ZNSVuSUgOeiRQWKIlBgkF1uq1WGzDlgCVDhgOeBerndzKr/Z1m5KOmUJSIaKyVb0mPE3tnTbP
3CtIWr4GNEVzBcE4/jwlvi6nyx3ANIgmm/w36/wUlQW1HKgRGnbN7t3pd2NzE7apPTvRs7y5xEj9
qnI5G+3sfmuRSdpCwmjjr8lrnGAXP+FGYBPU/Met+38j8QDZQiOoOWc2pdXQdcaE6Fv/dxQ1noaX
CjrOvGtWzYGNwrrKQc9Izxdu55dN0edhlbNPlJoNo5oWiG7bX8HdQmS1s1ucDwhq1Lf6t3jId8I2
+c+XZ1S+ksTKzMEbNv/nSTy2RtlF5aLcX+NR3yTrf1iTzaWd13eXBvkYRcI/9dv5tlbxcVNJOaKE
2HjDPTtmT7nyHx+wuX2KRAmB7Z26kC0/X0pd663amoyRH2AXlEd4TxCHmjdlh2vrJdxd2it/OyE/
Dng2IacogoKwKC3iLTupFS2VbbWlbOxe3C5/2T0ul4aZhzhFlMRfbCmCr3fkQkmVO+16F60Vi5iz
IJcQBK3YyGzL9aX18rv9E0P+I6cR2PDFn5KFbT+0pUwrdCdyYlVcGE13kWftq3W71zxlhzBoo26S
U3AjXPj2fztZPgx9dgjpjF7mYMfQYtQeCHj3lFI5hGni/fy+XRpm+fcf9iNmW/l+genercenWF8L
w7TyaTX8PMiXOsTy5Djxg1rlJMmN/DzInPmGRjRk7Sp0hucTwA3Px0oiUUz+eaDvZyONYDh4hNii
2/88UoNSJtULzjbTzl8rm3HTrQaXSJHLcsNvb5xF2CfSnwWAfDYS1RYrDw3qgf2qd82/8AJ2/rvh
dG5+nXuZW3J6u9iOW96lT+fx5T5+GPNsO68A4aiCZczBUXeQOrr1uOfFy1xrnXrTxm8u3M5vtjuL
zZrygiGJOKfPnptYWkEriRxQo/LNIk+PzB2nJHhSi2p4VJpNW//C8/tm+/dxxPOv/2CwgwnjhgL2
WL/Oab3Ju+phKsmJTumWa+ZTrnbbqBNJlwrps9/l4DhTfNHFzM6ibUO7Ear10Jwq8b6PLux1vtuN
selD6YUTaiGVny1NIGLM1A+ZxqkFTi+SVxYHqLKbcnvq1d0UossoIcMHmpM0xmowZlsPg5UhJOvM
egnoEBVatYqaxsmtwhEQ1MeatNEL4ZJ2UvrnTDmbKPjfIalz4lyY/2erQCCWBp+OCCGj9tBU8nOm
U5JKuzur1h5FifiHPKahk+oIR8qSep8i3MDvvIHVigYLBX6rP5qIwyCyUxM8iqq/lUPhKlUiGKTj
aZbeNL24JcbH1WZjo5W1F6J2Dfx9NrQOhwwH0j2qBGtR7dwN8Z9uMH5HEOUbInfyrCRYaZPr9zEp
3rXYcAbRcOv+Rdn1EOKj1+EuxoVwK5PLllbqacighEXXHFRXstreieFfsx7usZlsW/WKpvg2jemI
Wi8dkfU6WosquzNJhJPEyi6q8K4pgm1B5mVMWuukZftQhRAnPUpw8VTsEqak/jL95D4inhY3pE1i
A9oN5AAKImkT6VdbHwnTfNfihtSy2Ub35Ix6fBhHcasb01EPIhfYlNv7wpUsNl5Y0BSEVFF3+0Id
ViELIw/KrhGTWfQxx9eMWOwmfqqjVwvJWE/XCRuqrab7Hq2ShZKuIIYq6w8Z2mL6b7PxksuPtGTt
akjXZjmtJEE6COxVxmCbKxbxjPST+ha89LyJpHtdvZ8GC2AmudeVibyw8EYCvKyUuD+M8BIH3CQl
dLCwh7635UK356GzVfpCbfeH1DJvVFX+lnWlDp1HmJejdII7jfPJCGkPDgIHLRUREb1JuVmju9hl
WgX6nV17oFQbE4VjgoZOMQiby4f7UlqejJZDswucgNZjNRq2rx8rvik5xxpJF24mS/ulsRqYDctb
u+2V8crE7KxY5bbC4Fgk46H3yRsQJE/oqf6lt6X6OE5YmTfleD0RjBDNwr0v5E8K0QYzMVqSiAbO
PxV8G4g0tdOYtGNg+flwLaWHIJ4dAZO3GB7NCtKVWm2w8oW2VFXrkPC7NvkrC9e+EXF88VAiKRK0
EekuNsarVPpT0ZfPq/kYl8h0CsuxoHnJ6l5XmivJeNbKrTbWj1VjbSxlXGnSca4Wk4Fwk5Ut3LzY
Fspm05BMm5b+fcYEFytjp863ha3dj618TSTmAKJhMMS7oRbWRhPfmnl2Q1fCzubkWM4nK3jgkhH5
8KbOD0IdbXThbxPdihrN8iaaMKzTj7foqgSrPn1K5PfReAkgbkrqIetUbMz+HnMMDFThOGvDPok3
Q/pel8e8l92RtwimQBWFkTOa8X3cDDfjrCBC2kmV4WZYC6fCQ6hnzBy8ouwhaH1vmdowWTxiEu2e
/OG53qJZ6FYZgRzaIIU27l+nhbdq9aQEWu2dnx9TlZg/BRGbNV+L/j6Qhb+TIj9K2laMoVfq4Uoc
410xB2tFfNAUXrk4wa3yNoEIKvxHKehoMc/7hpNdoV1JyknILSQS/pa8wbsuSfdmJd2MRXckFdtu
zMc6lq6T5hhUb038N0ueJAUVXGBtqqnZKOK10QV2719HcUTk9UM931Km3GSmSvJ9tRZDbOblO2LZ
lZzVO1l4HvvSrZWOqshNGN2ZzLbSerKC2ykdboG6rSpgPYrK1bwO86+2vKnN27i+JcKk18FZ+tcd
QvIFGqs8ABeIEOAl2b0IAtU3rmblMQ/DVRwCyDS634gkuKeRPeI9t+b3LIEa0t+hvCMbE5//GI52
HZW2Moyr2hTfS4XUMxMZHPi0kuzEEHmhnKH75e0LWaag3VD3VGwcxCCFBP7GkWLkKunnUyQFv9S6
PgTzva48Q5P2ZilcFRFhJHG7asDMiiafJTAiU7qXtIcAgm0aHtRMIXsWOOoov+XwF7WYHbkORnKK
XbAuayWD9wqnLVZJrmx++QIxI4n0qjVP8I5Xs6UB557W5sybBJ5enFwpSteU3WpH76BDBrlVIrNt
kGQg7TSq68qY3AhCkw85MRzcnhe2QCGcm+kmjNurWnySyQ/0yUjpo9Mg/NbV+Y0oSG/EaFTr7vK9
q/mCCNVBrG5j40VXX8V+XOVNhBaPjEZ/H8ezp447NX0fKTqQCYKIwE5ykjLHVYUoZm5Cm1cuUW97
ca0iytBY1A0UY1Kq8p+jAkYtaHW5F5WoKHLZLnWdOEe8h8qBFElt3g9W44xjY1eTeSepS+HN2gxW
t2/NU6+xRvW7NgYRIW2S+NY3TbJ6WJqku2T4k8j3BoTLOPxtqFt9yh67rNlpAaSIKN7ExWPE132w
yDWGeFpb49XYXs+zsiJxw5mEbqWLxioaLRYkca/2oTeNoR2RHwt3Ce0O8cOtdGNM+WZEzcd3DKnM
KiHdz7c0BBT+vUQgbGX9iqHbmM1jmuZ2G9SbTjFghR6V/nfaJEz9CPZetJImgRgalOUom62WfHTh
MRDe5Vi3hfRVb19rVnUbkRVc03lYjybVLTncSOZO0f0rteo3IjE4xbiRq8zpxGOfvPWNYvvlfdn/
0QkkZgLH6kudrkP/KfXvw1Hg/XidtNmVg3ctexKKp8BHsgKbI0zooef5iVAcmMFMT/FR1p/MQCHj
G0lqQ54levx2cUezJBh3DcJxSS0hsnfPo8nfSOeJD14Dcd1ojqph2To6RmskJUdOtlFNVG7kn+oe
7VX/hqP6RjD9m0SCUju3kmGrhp6uWX5fFDGf7TDvX6SA9o5QbYwwM3i46i4ITtnUPxRaQFXV1/iQ
HcdGFLGr+xttSGkSINauw+3Q/CYG+3b2/SfuIiLHYMJX3kiTK/ioUgV5JSMRJwYH8/AmJTVITK9J
2r1vJtj88cEfM6dR69HW6moz02tHkdxU6a9Keefexy0IorkYnaF7aINw083Si2b8VmfmwrCz9JTP
RQtinp5RTf53RKA0bhwiKhMymmJ1wRUhPq1i5JR6Zqu+/Ccw3yILlwfPYEAlaQg3RXHnG5RySnNl
TXfKmN0QonPTGX/9kPmrFxsLqTH4j0FMPQJ8+uZkmNKuhsc8yq6er7psYxWZKzL1TAkUZXVoymZN
ptiaKAJXbgJHVzK8ttFd14UEvmpbY1o3CujasfmVGv1dVm6ERIbuPZHBofFN6tAGhRFBmshGNPhn
vvykyuB81U2niYTDhH+l9IpcjZU5as9Gn7GPhJ2c5D4S702nWzsFGJs/XZfV70lgb2G5Nf/jHLIV
kw7DcAytHtT4UYoqR4ySlzFhTcivWrJiw0QkgBrJMPhebS9JaPtk/3le0nuNaV8k2HIybdsiyQ0Q
fQdDuJthnkxRfysIw2osjhpq9VHPINoAZcietaha+fRO6DR6UpihtNnWGhDylk9JQPR1UtmxtJY5
I7adeBuKGTy2l5hVzGhe0PR7XXIvNYiTpuSaXWzyJpvDsZCn7UBI7xB0nqZiPRnbfQ/WNyWvs6nu
hSK88oEtqFL10PN+gEpbW3MEzr73hDhcayn9tfC58u+yYE8Cm60AMOeDtCZPNE2e5lHYdwXkguq+
mEmFh0FDWiiujW5bVduizUMMGzcqigI7NmuSg82Wxy64SGTdQdQd3mtK9YDZMXALJ1KJnUQ8oNMB
uPAErwL1rupE5QJayVAaqiSWJ+9yGtk9H+3elEgxN+GgY4HSkquYoG3uBOmhYIWUIrMzDZGwXHhl
Jj5A8Nwb0q4EWNzdF/oVTLqNyafGDEjWTbczVh0DXN1y3hFc0xjvrOCv1I6OX0MLLWAZCol4nJIH
Gdlmmz+IcryPVMEJrWI1mJ1thVdKEq+NGXECLRk9vS0QylX+akn7jtp9Vhzb4JfYPURA9LQuxloz
cuIUgM4ck+mReERuC6puqJ2BTuE52BXiVU98djaieosPVtV4LTEQofhSCPu+u63C24lfNaQ3OFnc
wXyxkJWWJohycm6HsEOi+B5rAVKRB2XOVtgJ2EQheDbNmF2dcDCI/xrqOw34sqoKN0mW/xms+yZS
936973M+mf6wEq16XefDRqpqZ2aLGIWvYnG/HKlI47b95E7PJadPxG05PcTxJsjgCKmJN49U/YeN
1uCPGtDC06lzp7Z+FJS1pV+ribGSKbb0j8zytnvHhukZWgwD8LZN6YpMyaZSzA1kiIfQRBzZz++R
CmY6hlzSHiNhgg6ZGDsRolBoxk6nXVvZvlwU8Kg865oAARBTUqSjDgz2CXfCN1II/Pqwa2p1lU++
owMOKPWDjMx7HIut1IF7XHLzuuuxvM1IlAdtLlJw6sDYcGQu8qOIESg0xydyNJyMNPccMe04GU7U
AU/NnpKILfTYuwk7viB9CvK7hp18WhheF0nXZN8BDOatjP5Ei7CTYMXerYTSLRvcJmLhVLhyhGJy
LXSamQWup5iXH+dpdEr8iLdmrHUSTEo14PhKXyYYSsPJk0xdR7XI+9FqT7XEqbOSip0S4QSaJlb/
SgACLPnsWLjBbVg8pmO9p6CxH8P0QkvtH/jhvFZBk8GCDcEG5ItSpzFUcQYqTK2iwcQh9lCDcWMg
tzDvgniZzuHaGCJOce+pNt1X46PUFZd+wzdlJ7J4/99vONfvtIaYzkLC0QdDC3dAJfp7vJKi2S70
yS678ggSidcB2TtraAx4j+2UG2DTUytgv/TmgHy7GU24JMFUNKTbC2WxpbL0wz06h9+oRmZCq+T3
AcRyhqx0BcLKA7TFpPBB0P3bEeHdBd6Iiu3nkb+reX26M2fl/Sy1OqlDK+eqk7IVR8Op098dOLsI
uVg70oJrsbolCnmiuKGEhJDv7aA8JyOBSqrdSv2ukiQnT7M1LXXsbLj1muRCXe6rOYKutqERjgvU
wUJicVamHAIcpmpAp0o7aW7nUYbD1rMd1hxBUJrsxJXsJqeLRIWlhvblmVBmIqoWS4Z6Ljytw1g1
5FakN4Alg/IauAS7cwl9oBILTuHn5/D9NX4Y7az0GyXmpHJEX6gJPcUmghmIIHJUQnlsiR23Ldui
Hbis6hfGVS5c5ZlMg04TTnORcRfBJsJ1sCnu4oiWHHMjHqbNpf7fN00ecYmv/b939awVR3sTUIPB
Xe0F9PC54mACu/S2XxrjbL7IhBVKdFfgGh7CI8cQZ94Xb8t9lO1dveZMsf4f3EQkemh8SKKD3HU2
YFxTMMtNBqQv4bXv7FAcjjXPKPsP3UnYKvc/j7c8k/OZaeoSGHsQYVAoz57ZLFP1Ukfet6I4Lhus
NAdpzJGQXTqk7uefB/vuZn4c7OyBxR3miEBisFLrVqPse1KtP/w8xHctdhF5AdhqLkY0z2UXXeAn
fpchClmAEqyTS6PR3I47No6d/d9o+333an8c7+yj103SAFWa8RatLrZil6SdW2Fdry1XuNBmXx79
+bMCSqOiJ5GWruby/n3ov/ErFKWO6qX1TAbujsot7Jv68hRcfvJP4yyP8cM4RTXOaRYzDluCGpwC
O4E/xIfZ/e96na8vCWK/mRQKaRcyazdbcCi5n0fr1Vr04xC7Wp5NjiacxotK+UsjnE27Oi5aWW4w
UVHG3vQaur7u0nfi0hBnb61eqdU0BVyEgpdaFU8JqsGfJ/a3I8jE6umiymJx3kMUxFCVcz1GmN69
CMZ1hRDw5wG+k5sRWvyPXkZD7otrQa7gmvs61yDuKPd36+SqRZmCwVymQ39RMvLt9cBYRt+gwwP5
x/79MMmUqYsyc3korbu8N5EXqpv+1T+03uS2Dm0OpVhZ7z9f4jcfO4WvwpJFqy161rMXKJDRZMkB
wv50pjlQ3Sh0o2JUTxOGrn74z6K7/2kHP4223IEPVyiqginIDaMR8b6uyrtRizZioDiK8vTzZX3F
9tDr/XhdZ/1lP0wtOj2MZBr1NkTwow6UCPT/Q9157ViOZFn2VxrzzgSFUQHT83BJXunXtYp8Idwj
3KlJoxZ/M98yPzaLmS0iPb3Dp2qeuoACqlCVwSCviWPH9l472Sx1elan0Yeey3lRewiX9B5mM6d7
bZeWP9RU7n79V1mf9GHp+Mvf5EPpoVVpNsfG+s4LgSTl95nbwOSri99PH6KjD8CKwn3mR2WinJM5
HCOkwau4I9oX4HuUwA4GL38xPIJy9tbll+qOz4brmjb978/8cEua671JbCjPHI/wwIj4yo4c8f12
2/uExN2Uu3r/T3zJnx74YV8ZjCJxp5gHlspVmqKHK5/CrzTWX33ID/NBha87wlRlPiAXsc5OfU6d
L6Qpn64qP3+4D7NgUfrEVgueoeHbjEjEzhTgv+k3PFJ+UqveLEg11x+nygxsddj+/33EDxNjMqaF
6FAeHubvg9rTuAQ2YlpfrJxffcYPg95wldYtBE8hFMfHH86/44Owvyie1j/lb1ML8CKUGoSU8Cz/
upw4ZtnUDRAKP50wvnP7PuK/LUUS1O6XyuPPnmWqKw5nTWOEhvbXZ4VGqZRJwVbg3jVbcVwPEPU5
PNBn2FJzeOm+2437r0rfzz7jzw/9sE3nUqAhWdDjdPmwWWiMWDg30vmrZfmzJgLGPNQxGsvmann6
68thAazE4K7lgFcogXPkbno1d06e3gbtodgq6e6fUfOZ7HXIBgVS2zVz8+etoNOmVhvJl/DbudkW
yVukkgIYf6Eu/bsVhvdhZ1PJBUbT9zeqGdSMJp+In/DV39vA2YERDyDmbQUJYgTzYUME/ojAycx8
60RXMvj1XPtszPz89A/js+x1IBxc7Pvndjmn1Q3hvvF0++tnoCTiS32cBRZ6PuKFdcK9P3q1NLNA
z0AQiZ/1Ly5UFafMtktoIUmJfsTE42aRRibMfBhM7vZ1EmyVZqcqyHzrdI8EYrvk3EUm8Xq/iUYA
DbCqtyRsxtdRF+9Gh3g3xzz3lnYMi2NNzFPNZTKNuxMInYNWlhdZQkhgDCuXjKcY9+xGM0RHMKnl
qRj16dNinkuvy+wwZDd4S93p3gIawu2NeUhqnMX6svxuTugC4h+2A6apVtL8otcuSvuuj/FX1x4+
DDz2tzrHlbprjhGE1QW2xcANeJyH5xV87synwX10xSMediytG5j2F32PwibEdd3gx5zGjT44gdMo
e31BD2FwQRjVB7UuMDKE9Itfx3yGEoRZm4S8prPuxzHf6mW9TTXnZC0/3OpFWwDXFO5ynvtx39Ai
FH100JLxvlyzkosKSZDtNy633CtQWa2+Kqn/kLj+4qf+2GgDABMtIeJuKsQxsDyoITDIHK8O6sfp
YOwxZu8xJ9zUO8f/zuXaDXw5bznWh1VSp/jWbXdZbCO/0L4Y55+dMA0sUdQdQDYw1X1Yp/pOafEu
IdYJz/F1fYyOiWdtzPc/uyr95osRv06bv30Fy1x9kDQ9sQb9delglgu3WAT6F20Tkk0aHgqg+d4U
qH4c1Ctr3v/1E8nr/eSJNthCln+cUR9bZHj7c0euMk8t5X69+tEtGO+7zmtCOs/tda1NxFxyvVQd
aXpKbhE0usCT8qCQHTDRbq6cByt+W/PMzHj2dMFVh/MAbylAsoPeSXpO9Vw1p4aBW9fT77rcO2JX
2vtFu3RrGC22Z6ZvaftdQ3ITKSL84v0+a4+R6PIf7/eHLvSnuryOnLIsZxaq+KDiGKQyvskeqp3l
r22d/gcd9MOXp511TPztV6RVxYLGwYM8rb/+ilIFzANpe+0SDD4360H3pEPRmnb5axTt52tyBDZr
RKeBPiR5VJsvOgd/7Gm/ev6HMesktW20Eb9petA9tvOdTTIVllNMMDTpEGLMcrM26lbPq3OpXTtk
h0KTBg++BZChfrGMf75T/fQ5PhyX7SUsc1wSa5NmndrQIbmwv6+0k37QKurAP0gLyCE8cgHlTm8v
02r7pWJ1/ea/+CZ//CV/Ggciario7/kmqA6NnCvHnjP1VN3PWfZdKuUXReIfPd5fPe7jCcKxC9dY
H0cp/MeB1+Eu6ryKdogM9AHkv/7Z0NH3/ZPpq5ts2wLbuCNhNbz9qufy2RS31bX4QWHt2B87SVrW
9o4y8P0VWPyTcjvp5jEZ5yDWzrGqsP2Yvj46779eWD6deGTGrWHhnPr/JspPlt4mcQUMvTnEF+iT
9pE4pnN7MHLirFtEj+2dalbHss8Cg6tZxS79IkeUYSGswWz267/NZ+UKfVbdoiFvgfz4cPahFSRk
06KNLCQiSyVC18hNpU6MUmFvf/2ovwNKKcwoyFYSrOYQ+vBh9jdTbjsFaDxfPmvPyb4y/dCvHlxG
eX3BjUcgTuQnhbdf7h2fvuNPz/0468lgqekyr0NuDOYXwbG19pzrzFsbh+rqu3hJtl+NrU+NED+/
7YfJ7WpNNg6ptXZ5Fc8Ep9ilhScQ9lX1bZ7d6AmAriT2R/PNyC4NRJfRcAqdyyK7MowqEO63lKDf
avqqPv2scnT0lZJPOqFBotRfl2BnisZWLR3GfJZ6llJsHLn/Z35nGMaCLt3aU/8wpkw7MeNw3VnM
u+4i23dXa909sLBOQXawj1iv9l/3Tz89zzCR/+Op64v/tI5hXCbdCeEj7RBxzPbLyYKXitqAxbzb
/TO4hHU0//S8Dx8yVFrVHW2eZ1+tVNg1JT7ZrSY2/aI5f2ViW/+wj6smRzTHJlRyTWr7sGrOij1o
hc1gQsiUtrTR7q3lqxbFJzemvNB/PmMtwX76gIkelq4RMU3SQ7hjId5PR32L0tL/CnjzaTPE4UXw
datACz4mwZVjZYMT/6P0sI5ym521nXlc9znSyL7Ybz4b7tSLK1MbH436sV2Qj402w9Zmi+3zs8zi
XYkY8dfj/ZMNVGhrNijNVKrFj28zkCmDvJ7cBLGKPDifmOaDjSbN0kavtW5+/bDPvp3QKIANrqlI
Y/44ueKybuZq7X+U+XKtiMWLpxClcneL8XzTd5czUowMRf1Afymcky/e9ZMCjg4rbVY+qcbVy4cl
XHN6aK4JQkcdkhUISfSMaQCm0St027e62Cvsf8JA/JdHfli9bVk5pAsPDSFELFY5FouEl1aS7QQG
Ul3jakge/eMj/0NpuFf/7fLAma//dXDktnkp05d/+fH2L7uX5eWvUeD8g38GSBriN5NZwtUABYHA
esZs+jNAkv8FIAuZtphaGeumxT9Dw7CL//V/GNpvXDK6KzqC1R7XKz/Qv2fdar/pVPk6GAcDcw1z
8B/Kul3/pJ9XwTW24w+2Cs2dz/y1ZdtZdigjfNx2L7aRasUBHqzBnxQLWg1CH7+rCisYQgh+XaZH
HiHbQEJqy7hXcDJjSAEFTJaBbNJVEmZgZjFT9ZhbHaSt+FVDgNn3W+HmPmuGN2XxXtGcfWlWV5Zb
JH5UNmiyWsMrOiOABuuNYj6lc0IcWuqPrVFvtempmICf9PIuEmOxkVLZy9gl8EyHridbZJ7ZjJZL
nVwEdc0a/C3emwlhptF35WGxzW8E5ArfzTWUaSlrSuYopPvaen1dL/KljBvH79oWWD92iGByOHam
WvHm6unzlNfbaE7Q4tj3eT0H+oBpybQVT2kj7rHU1oPDjRm5c8DNGqW+dQYzezQJEp8RwqoD/Zzx
oVV+dCNnMKkpN4num8YkvHiQ8TmDtTxxVE0nlDSOelDU4lhYyGdRbKW2dqXXxh42FvjAdOXTHiJd
301QkK2lPjoDLOHIVoipHAvrRmbkOxIMqz6P8lxj5jq4Io2epjHXzk3iSKRlQt+X9n0tfqhRFlgA
YRt1j8zhoIQoxzYh0r2i1ekUjfLk5vRmokTYuxYrbdtleDXqZtvHLVZJS5M3c4Eetx5yWX1VzzLm
/zYcIY65ayoH5J2PtTMRf0Xq1iW5Bec/KwCajAdio1ZlyenfNs1/aE36f4u6/W+3cq0Hhf965To0
/+d/l39ZsNb//58LlmX8ZhgUsTRBcRcid+An+nPBEuI3cqBsHXoOde56uPvPBcv9Dbw+XR1sfkgF
9JVL928LFom3LDGcBtlXsaM6ZL78r//5l7Sc9sN//zndDh/8hyGiGgCZEFhxXeas/0F8OARY6aRD
qI4rJIzQkbu5MsnAlMtlrthijVPNZ0xAUXwMrSSSmxYe1m6xc5CLSTTtRF2iIB50E6H7YACgjsx6
uJ3dCf7oBsmjQcYVfc9DGLnzaSbA+TbKbBn0VZddjSS0HULpzliqluVyNo0cIG1vNtd5a2fv86TG
P0SWD1s8yNF2ygrrBMXGOeZYF3Zi6Fn2RKZ5bVgSqthM3BEs46pEKws/pKL7ViyxwU1ZbOzzssu/
W1YxXi89XxZjxZL4NeX/3dhZxH/G9ngzpMpwO6Ck3tZqrt4rZef6mGVQjOaaNb1HWgz+HlBIO3tx
rtbmOZKKYV/allz6bVTr8cIpypiLjcta9JLGVig8WvzLbV4usIqdzERsSEaDPiHtE22S+WaR5/Zu
LlxSz+tOQQGTlXquPEVFFoe+IQoVpGMaLs12dpZEeVaXoWu80MT3g7uSbfAR9bVD53QotZfW0gfu
RtAjlfemqzRk4amdaye7XgvD2tOXMWyCyqnz98i0JA0lVWtyhIdzpN7XdaZbsZdJ/oVpMR1sdy/U
rstuh7iX45toZQxKlCTE2fJhh8XCz802RR2UjXWWPdp2aWswqx3BdbIRj4WDm8KQ9einsiCzuEei
MtA6HCQ4c1jMiieauLEvG10dcfgMsEz9zBxQdm/6UlXeZrc1m2E7JlUjixwVthwb0NHz1Dm7xY0F
8sOxjEy8Crg/rg08RsuO8ExnPqcyyYzitqqdyJSbecRNDocblUy5kWZqYQgkbrkyJEMlLLA+ZRNa
ZXvr1qlSXEZdi0DWq1Kpd95kRm3vI7NIECSNDkGW7WiXoQSeU2i2P8i6WV4Ua3ZhwC3tiEo8EUXU
PZVlbjk/yso0dHyAM8oJ26ttN1N/D62hdHyjNivEM9hhB4DzepGj442gTI/f6KA3feCYsSJ3S17m
2b6YNNWa2J+iRl60XTWn11OYxeZuhrjVPPX61A8YkhpXvXcMDjKjZ5RpO7wtzpDn/tBZUnRnYWXE
V8LA1lpALFXD9UoWtOGg2t+nBYXFcSm1EbiM1Yx9eFWYfWRe6OFUTnfgxRuaxH2hGdPNrOlV/T1z
tQ7ZOHd/af+9HJpsYA52Gf5OpRO7cESJbRHLEBUBPcyy/lGajRhTSF1qOu/LxtSdx0qB/32Vu83U
voSWQ46hPqp8irStbvtxcIh/6JVytB4qxY7GB6VQhvp2zgtpnIbZidqAK6GxHrY4gN2YM8SQ9Vhr
RWZ1yWvedQVN7HbSFOfboERadVJaxjYYYlH32oFxFHYPDgOJYaE7Q40jzdZNO+ImKMzrG0xB7hjB
wI/t5qXVEonwLWwrDapXuKhJfEqtFt/TZekgn+2J81X43oovR2aGyiVShF91209wyc2gzaABW5so
MlsMyL2Z5iNQ5zjm8tQ3Ozk6qte5MoKX0xh6T6OpKgCdBbxBZDwn0qHPlSUZzOqxeh2TbMDs3GdA
7LmV761wk/Ui7n8oUVGrb/Pk9uq9amYcWr1xUVNtb+jtjMHMYWrHu9iqDUEPe6T9oNPb0UdUCo0z
s9Z75ViAJWb6tF3C/2ajKuT6S3GSK8sWsXbsIsUiSKEdSompRqqqznu3os9aKM6TKmecAr2zcovU
hNs8OO8LFP5uSAa/j9Uh2k0SxIVJroItn6Ja2Om8aYqu9dqo0g5Z7pgJTOW2cSJMCm068ftalR5H
6PCjBvCC1ee4pEOTjLdgqI0pKzdoPGPrR0X0r3KeCbNNIy83sqY8hZpaLdddZimsVkluRx0eGkhL
LMpZlGVO7LW62w1Xaosd/mnRVFbuuW1xFirkRduKAbxLjrMJ8l/KdDpki5VZJ1EWih0YhCYrD3o7
WbQ9azfR1vACo9cvCIhQiPRh++fOsG1dQz3H9ZxCqrAa2/6Wj7qLcwtO0i1WfYfIk8kmln02+855
LEJVLt8shWzG21oIul2jTcTmAS+hHt12Tjhkh4UgYsvv8a1RvaoCI63eN2r6OKimnN5kaqVklRjZ
ZDlnchlmvq6hMy3h9MOYVvtF4VYx7cN1K8xQkh9zFkrcXAPi83xjul1mvBtiIHyh6diQ91FTpdNV
kvZgyS27FArusaExnxjNUXNSY3KxjwLCWYoqVANbVcqk6a7IVFa0gyiSKHuuUxcHjWqlCWHQCk0J
MPKhaqt7zJtacmGaVmQd2irJlaOallL3i0Eo88BqLaXwVJzpAleYIXGFS6eod5EOkCJ14uitMzPl
OjbQcGwIuaDnPGbF4HfLFL6FNUoEBx936velbu7aMHauSKZhxR1jKNXhojUPa8/vIERUGEhc9Oqs
pSwbF53MyS3SrRmzsz43yQaxTd/izRprb3Y649AjRLzhUMH4L+E++6OV5g9GNHeM2EVEB7wM4e3E
yYLrsEUrd81Yl7EnyEKA5m9azcmtCz6USvtvk7RT+WKRSqDv7I6kmCnXx4aaBUNmWekTldbYHTLi
KBi5hkr4tqJ0JGBYetywj9p2UmzyjDEFj0EXQT4V3X1qt86hscllmDolPzISK4KRrNq8K5tCK45i
sLAjYYUpcUaDaVd3fWjkFwU3evfOTMl6yC0ivgGQybbF2pk5JV8DbULeVFF/CJtUPVNPoC4s08Z4
UiKxoOGahlDzJYuBeEy4mFQfSlHoMae7an53Zs04yJIZ6k/TQFZDohYHp0mV5FKUS3hoVehe4ZBY
z66jdEedUOTLeCyn76bez9eNUPDQFVN6No0h9DqTfrTVLWRVD4OiBlM+Cb83eZmESuVyUpqJJa3F
g+rWinlM7arc62iib6jgsN4bg7Vn+cMNm035njgmqwv6wsISlhTRnlUnfrL5UXaWPU47aWoZzLIx
9XPRDbtsmeW2zTN92401f3fp+lpNRAp4AHZwJT0hV+gBtU+ATMpIvzOSkrLLmEv9VpI6dmyS2rl2
Ijd8NNw+PRntgrm7jZrOQzbETdpcmzelXEbllsRsdodutEL2CpOauntiw7CV5z5CDQCVOo8qSA8G
II6pcpXsZrFbTfFyp4nes8phiudq52D4SUP2C0yXXb3v57Hm9yzC6nW2xGViDXiFlVnctey997O1
qK/jlNaqvxBgvu3VQWCnWufeAJ+hTIW4qdj0duOQE4PhEEjfsl+dJD0J5b4zjMihUSGyvZMqpa9M
4xJUcc11WWE6ZKxkbQcy3lS3VZ+z1w6zmR+5whnPeS/d3WTp0+9GoVi7tgKhAFEuLoIwK9oHwn+m
3lPrBnq01jsvdYGjOMwc+yIXBT4oI/mOpbhmUVIsL13m+Fpo2IioXUh6ahRMc406ljd1UUHonw1S
/HL3Msl0Y6cbM18jLt6UuPxRV5G9Gyd18iElpc+R0Iwta3p1BZKj3Vl5F77b4CTPRZvzXuVS+JGo
MHfDSlD8Rs/Ta20wRvRBPbIkxZJba6xoZxTpazyZ41WmSxcNQOzaO6tZBm9MxAA+Qc92KfXZhrWH
AnsoVT9PTIxoyniPsP+BKpssLqnmjw1Au4OWWo0/dRVbmTJHvllb3tziXWrSF8vtbM8tqjuMSalX
d+GxnmlkjOsIaPXszVRWcMo3W3mUc4rCferMzSLw9Qw2bAUSZo3NaDa/E4ZyMO3Ya+wu2kQyiQML
Gte2MOaHTiPSVzb7IR0f6wa7/qgVoTdMofVsj0Vz0vJSbEXZtHcKC9HvuVJi1a5C0BUSG2/RpsnB
ksa9TkQE5wZpXxcT7mMIFsttby7Zvupj5SF0DDRO5gLiIsdiDyBOueAg7V4Qh0NOKYmvgepa37R2
uU9K/a7VCE5wI831hai2TrnWI+l0qZThYVyynYUMZQPM5gclxTFU9O90ZB9HlZOU1d3FSXXbVfZz
S50TdABJWvU54g9wW3pkQ8P7jwYGsEJtb8vc9eJ2/L1ytNcydm+anG6YoxG/E2IGj8R1iuDNXN5o
nF2nmnsZL5MvWgI2UuE3SkmetGW+p2lPNsVLQiZfxXbbm9MRJPJDIV7TeN5MS3bL6d4LnafFtZ/t
cnxNWxVzY/c7k29bY8cLGxZPokMqABTleQzH5zRmX66S26mRzxSMgahVTK2C1LiZ7KPwMiddqy08
xXxpWe4iHQap6uvuZdd+05zmJJV3Ny03U34d2fMmlu9G4fg5hfZWKax9Q1+rtjeKax+V8HuWgAGU
kJlA43TKsG3meidr447K6pJS7dT0+OyFw82VGl9xdMLgPBkbk3igLFe2XRseNSRWATP2NLfKQ1Yk
13OtvZQE+UQTCA3ScDZRC5o4d8+poW+xOnpRn70kFRcupajynSmS3NPd4WjHynVjNbekux1Z1VnH
ewelSsKJX0ISKvSDCt/A0aLHupq/NSnKObWrL1K8qVPnPjqNuKwXK+baFrRF75JHMbb5ixWqL/Gk
b9rGfR5JJupZs0yXxUMj3WMgYs/RvTAlii1nsJX9ZsjvE1kdiA7Dmn4hx5qO3zcrvis1YyNr7NPz
tTrlW24YNsuym9WKKbAbS2MrkufMwCrsVgQVVjotAiz2OXXt7BzDRvidav8wjHZbKNCE9JNDopMk
mCNuQ77WXSgSLyzHzVrxRO5LoXLmE54CesKyXqqu8EeaGXBS/SpeBTiV1y3dddviCaquc4BLiwBa
NTeFV2fvJTUIfZqLoYk4hCpHOWhbtcpBntyNNb+kcd1Sf2T161RvW3k/2E9SOThDdkdn96JuCQfV
3zo9voMc9qyrDOK4gGhE+ZPVVRAq4S6q3xMj8pLUHDx80uW5cgY/zPpws3SPxsj7jVm5z6SSBDIT
IebaDPiS+F7nmNjbBrDJDBbSld1BSavbUd+P8xB0kxvooIyKdtmPBF1NnFSXyVyJKoprdR4cYSfs
/SkJ6O3HhNplV02sqJsi53dnz1oSGczW66ItgRtrd3KevS69XybQ/D2OaPd9FC1RLrTaR6hYckz3
FRVT7NJ4Kpe9mtr7eaBbkFVeaJny1mrD8cFi3+Yp2Iq1M7qraAitzZxS7DotyTqGljEJ6TFfJJQw
uSGfsnBrGvJWGwkF6t2gi/SjjrZK74agsn5E5bvWdVtqc7+Oy8BUiSHr0stsIqVZ31nTvBf99Tzk
69K2SaS94eDkawNEpjm/naMo0BzistoBwNWUnMRqBu7bQwZ/hoPLZl7GmEireNMAOFh61F+sJlVS
BmOTEdtV6TfNgMOe04Hb2Du1atWNO4t36ep7sdpv2PtVo7odWgu2nya92uw5x7M/xGy/TJwkEltO
nKwQ8KRYQISOLpfO0Sbqu3c6TKAxopPJfZ8SP5OA+Drj4HdjedXFLkCBE7mCmHGhg43aNjaMR6Pk
CsN41/RhCSKb+AgZ3Vpq4WtS2SaYw2VS35N9sHiLTgpiBuWGeuN7rdz09C5ykXo6Vw0bUQNNqIoE
Oo6DVRp7yqjLI6vsbsU8NKFxk873csoPDXGinjKczALZQw9loVi2sYaMJwk5uchAdCQkyf5axV2N
JsZTuu5gOBHVltXvwhzH35i/TMWMsVzdtiDg6JTEXk8EYa4njK7xnILarirrSsbC3mSd7tmVybQc
Lhx+RaTjxya0jhT+W9daiMiL9+SUXDqgrQRbkqHuhonNaF5OCl1W1+Ua1W6SrS0hBVFwepVabeuS
FoLbgTEy861VfdMK7cqtl2DA0ywU9CoJAB2l8w2Z+BCyLpRwppXGQJ3bVWAr+cVXeoeqDdu4dh7d
/C7W+1X8F4wjiaL5uLUJoZwmt/PULjC6de/m9iYz7mHy+i1VSaS412lJ7UbKYJFG23Bwv4uu2LXd
lTM0Hk2EUeJ9d0v6rvluBI9iKMcxXkFHj5nK5zCoao1XuPG1vOSUG4tmm1pD0Btvs7lDRE3D4G6I
jIuFD2tIMjzhjjTOXS/WqDpElpdtqQWVfd2kl0174xYjHTVSVsjrsyg/Or0Hwz37coAa930YH7QZ
QkpeHbPhuXUvI6cJaOBgwrlouTzid0F2LT0jAtbQEZnFZZLF5zNV3cOa7TmKyu1Q4VVO91Y0Yh/b
5QWd/AvN6k5qPx3HJjm2DAKpuxdhbPtcW91UenmXzP2TElOEtMlRNqXHchxMkQw6Ow1G/hGj2A3R
St4jIqacd2nTU3/Zu9iVexGXfpKyFiT5VVRnF+CHTlIr76wsfh1Y8Auc7fYA/Kx2iQ5UB/k65PZ1
0syPwnDBDyCDNtr4aWEHSQpaHJrVblUHnkW/AA6K9m5NqpjzNISQV6vZvmkm/T5NplNs8k+OMUih
FGAJ8wiUzEqaE90jEp2NrQHy0cORz3OHyXM32oT+yeWsFuF7r7gNZ9+J1++8Tv3mzs6pcJs3TakR
bs6NuYk5Q7l6fTNYyjqYzo1gC531K0X0u1F2FypIlIbTWBG6OzFnviC6DbvooRjdLc02v9LZMKYB
vKmS/S7TiGaFClBheOpV5S41Q6SQCzQyxLBhB+6nbpRAG6Pr2X1Nw8RTYFCm1jNVy7YjwiPMCbzs
ROc7Wn/CTXEaMOLLCi+d3uc0n8BIZO4Sezx0bzJ69FESDpoEjnpXxdM2HcR9a8R3kfkqhUOL2Dp0
/bArdeNMD4o6Zkyu7UR7WIR6N5vaowH5ILBTOu5O9OLwi+q1OGSNcVFgv3cHypBwvJS9SVmXU1HU
+a1uT9kmR1KPbN0EvkMyMe8HYztXAoiQR4JEHzhtQYFJdh0E94lLR07tHM/KSB4Up/mWCP0qAjFX
98fJoCVrwjijEDmnxfNScuSayZIROVMJyksnhusB3FI5Kewi0wSLyXh1Iy6SE+02AaRk9+2d7PBy
LR0AQxm4QPAeBCFu56EkYjKJrBf6o8+4N+6zTH+OpvBq7AVdf1YcNxQPmmV976b+snDA7Jg9zA9a
7UtznivNa1xx0cXjJV9+p7X9TnUndpVkY3C3YHFYkap7lWQ20MF2+bYCE9TC2OHBuR5hYfVpdTEN
GG37aJvJ54mNVerGPsmSG1fLJDCQ+BAm3GXpQ+91UXQ1kJjTrmGTel1NB52wQFpjpXVtdKLZcAHV
PAhoh8lQXylJetWSpLYADiNbgICDyc+VH6VU/H6pgxKojLXPiVoqpvhmNKZDNaTfRtW8NPMX0C4w
JsZdNs4nubR+GMMmakFCJfCcBdt6cbate/ZF3+C+2a5pn2eup7ZiV8XZRTleFXF93TmMacJlsxBc
nELU6rReDNUeNtEtuzunOHkDnKkiJM6UBIZW4rICnpYAL6Ejz4pn0Zsfg8mer2YRwf0oKFYNpnlv
7ytLQe5sFycMoFAycg8kpR+H/VXTj8ekNSnbp601KDgi6dLMr2q9XLlOezcr4T2naG9R6ysO2PTH
XH9SZzqgdLcT24tiFnsHs4VcHnqzuyQk4aDmfVCU6v2yJIcimt4L+2grYVB1yLkVZ2919tGMXW/u
UVqm9UPhgAsp6NN4k16+kYgbmEP15PaCnWQ4pgMMkQysXZchizXem3reGWwten2old7DQVRsLJaL
vo2DkozYgvTimYDXyDiIBlWlTX75mHql0VB3UFbb4c4Z5Te7ai8wp6KYANuY+JxwJ7MLcvnGjQ25
je6xt7obA9mD2kh/BmU1h6Qgc6pPAIllIHjIBvZajlCDlsPcupBps8371FOBHY2zRWhjd47h46SZ
47douhctBEY2/+gMcVgbn1r5bKfPsUuVrSW7yjC8Vr0s5HbGDrP0BpYRVNjQCeNdOBReXnWeXprb
irb5zJAfEgBX3XDMFgpw54fTLKA865uJLUIjEiIWscfJa5uZKsHMivWtGEiH7Xnxwms4YGqQd9Ww
vAy18Mqw46BxgynWNj1/bxXAWGUmu6HOT/RZrqzBPA88xZXAz1RYTHhVwqw+1kLdhekYRL2yG2c3
qNBAmQMFVlVzh6pt4pkW7sL5u8sEsvVk2HaiJ01Afe8T1as4mZWt6Rkpnc8+36odDLGUgJcG6bvL
pWjRbHpCdRg2h/9L2nk1x40kW/gXIQLevMK1oXeipBeESInw3uPX3w/aiLsk2MGe3Z2nnVWMsqtQ
lZXm5DmlujcXOP8QZ/8dpT8pOhIg30oGTAzqTWTsSXdIFw8VtdhZ3Tf9ZUkkCP1LYjJMZFVuNpZu
BJ64REimmy04zVxoTG2pCm/Lfiegr9jEqA/Ph9ykt6k2aAi/xUJG/wWZbUP2pIpwnVM+oNgqplSA
TcEusonmwHNd/0qbPzUF0LDGx4mBI6iPpZUA5QYhQ+upaE2/Vi8WOISLmQoMDIgTT40cvoTWTxFd
bu1N0HYJrt+g3qO2wlWcJXszP2iFJ3UK3h48XVWVt22u+p35J4Web2L4RGz31Ewu6RVeIPHiVWhQ
khvcqsErQ+O+WUVuGpqXgTVdMjvj1GUaOxDCeVS8nK6dv0PI7JVxdchE6q5MJvOWpsurTEOqmWZc
xppZQ8GivFJvf2pbKvKiF+fMBxAkNGHgddBLajL1zdyyF3266K3nZqCZDpDAGJ8ZmKphgAqNHAQT
s93UKiajv5CNO4rCefUrkLNDNo17mgWABJl00OubiL+tQc1ICyKPIPiIoKhdFeJFWsW7QgR+LxXH
MkJrNQdWm0j22HMUyRJqiV6plnmGrLpRR1Q18ZoP1lFTgkNSt7Agy14fQGu2GNfg2L1qzo8zla+8
S/xZSXcdvJSoofZ/l30R6vApcqelAk51+TLXfkbkBE0r4xFu+mpX016uq/7CmKm7iinX2jS12yQ1
vsWhHNg5hatiaosLGrU/crj9KFuHPya1fMzmBgjB0P6CJpFnvmTQK66XxhYHY29GmT3U8lGNtUsR
tQ6XdDeDyrfNuLLlZCtWbO00SX7I47IglG7vpyxrLvWiBH3IBNzLnOik3haJjtaIvyRtdCUkmUN5
yR36tb1XLcAJljS9khfjFx4EZdHq2Ckijw3kNFyranFLUBi3Sl0vF3HUm54yWgXR4QQgXiKRJ1iK
kR8NEvnIcO3DoIdX0Rj+tAouXN/U1GDlWUOvAHSwLfc6YnRSHOzJBtvHYGwjY6cZWVRfT7IKjyfT
1JbGaInQE38LKiP/crUoD3m06E+LWOp/IA2ku8HTlQ8zI3aw5UjKr4FeTWPoKLJxpELCdxRSkv2S
LgeKK98sMCz7MbXeLHhL87DGdanuiAyxbyooKE31GpH/aMgR8ym4i6LZTUAwzKJ+N8oljzW8oUtD
FX5V14OWsxLE+6WoLiUrO8RmytMad35Q4ZwasblOQsNrzeVRiucHfUwPQp+9RpX6alXtq95bPnIH
N3EdXSpo1Of98LtJ36ZZJUofruY0TuxFaL2yF9J7kZQgRUNlkVS/gjeOVjOZY+iCgfFD+WVIEA0e
50OijuDq0ueq/QEG5SbowstVaj1tZLrI08U4p6/hUt3Rw1urlsI3yiR+YMEMHWVrBqY9SiEawEFI
aU1B9z4qK7cN+ysxjPxRn59N8Im2YAAa1LoXqW73TQCHrZa7YIYASQx7FYSjUZr+nA83I74hGygH
NcreMpVnyqOhW+T1M6CAhJ4O0emsD9TuBERapaHhtgWQ04mgPWyhGHie9NG1OCaaFQmOFVZuxJ/U
DCzqOgxZEZCOtq7sZOj2Qj0faUM7o6nif7tdIymUU7/LKD32cXSvqzk0z7WTZDEMxYq/dPza7K2D
5nASiLb4v+Su2tFUZZUm7sq6EZTcX6bBgfTcVbT+SqrVW5AGTjxGF3MZ7xuZ+risInYcOThDL6Lf
GxCHaw20c0xLSK20h+H3KAkpDLaGbQwvSy7azVzRdlvQvIupMKEIFvKmV/wtBSyg4c9h0fZ9mR6s
PLqUxeIHxdNrM46coqZY2NBN6hNKrtpNEWdror4cu1JxVF5zRS/wRrofy9MugCVsECxa2IljJMIh
Dh/ZLGaExJsZliAtTy+knL4LKgpvlKHXGcDut86ARRaDXcyGu2UKp0NU04TkVb8f0xYiZuUnZZCj
JVeDHVvmY8VlpCygPYlRTV+SlLk6xn0yQcUX+oAsqLdpVBdkwYdox9YTI3ED8oLdYEaASyr1kHAc
nUajURCv/7rkP/hYlFcs+aoB0uEqCbPklaTdtQbViVSMJarXwctS4hMDemE+3aa1Z+OY6FUhuHI5
h1O/N1uzeLCMQdjX9KHKOfarXtqNqXTdGZp1EU2Z+hyu/0FDAcbIgXX2ekVYQMbiigx720CFnqBV
BMAqwb8HVbq8/Ek5VHVPezQQqDgk+k+VchZ0rNT8rCJAaTjSvnWG9DDMyUsb0JmLF68Q5WuJXi4T
zztdCzuKTcoypY5l9gy5InzoDqKieuGYxSH8ktl0rdatalvGSKSvyt9HWuIuoHkEpC1IUhXaQHI5
6HYWqmQnsMoqNmkX5POJvOTjKougwEMpDtB2iPN0a0DqfJwsyAuNtgkuk0ZnbxQKcNmEGwuEe4Si
BjfulGY31+NTXSQoKulQV9hBEdCJ0ElHJTRCHGXMIQnMo9dRY/o5zPLnXA6Cg1aPA6w8DfFnqN6g
UT3s5KVvd/OAZPcYZg+QhsM+H7UQis9RfmgDGJu7POuZ567Bm4VS9ctQZumomcH8y9LK2O6nEVRV
mP/pZeS/Vb61ojfNLh815a5RVeu2ziBXFJT+TUpBvCwWIFmtqJBTt1pjZboGEqeM4lM5lybaAvob
jJL0K7gICCTAwciXne/4yQE1kTi8kdS034GLUQD7ND9pmAELCXsiCSraKI21vXgsW9ikDXmiUQ+8
pvTiNpOv6gT+mWVJyCS02GAmVmgSD0AYRbJEttyIwNCP0/JNC4LKy6Qwc/Wg/x2WDI/4mVE/VSSP
WhwutyJc1LjDDnx0GZBndaFG10TI4U2QEyU8GCCaroxKuRV1MogafYLrUoS62ByImMFAX9BNa3y4
5smuTQgqtfRSVPU6phSoVvdErb0n1MCX4rx/AGYAaZ6coJAuLtEuS9ZsS5gbqjsSBO9apF8vWmzd
TmbGJxnVxNf1ubeDeo3ujOhHZUUGegR6/pBpC6BxsNLHcTGQ6BDq3nCNqVUAY9L+scnbFHeprfIG
UTPGyzu9y38gVPEABFsl3ELVaqdBn/tIVf+Z9pDgZ11WMk+sFh6Qc/U6qRaogMVm8bQest4+JtKv
OytwwrGoqVsbKBfAvWzV5kSkwBPF59MkD1RGlMDTXcXLHSELhMqlXg/phdZNECOrSTaXvhQXypOe
L4Ny2dG3YgQ/sfrmMFN4BWURtyVgMVVeAkhD06BNhcUWR1ArLiXjXCdajyAKD9MCZuuhor5Uuosw
wNIOchwoyTcBybZwcMRJtL614HmSp3lpa/UoyimAWXuAkTY8mkoEXICG+EgEnsednN7piRhZe3Ow
otnTgVGYkp0oATcXRNfUeY04p+qN0UPu5TSKkvY+0JLevJ4WmfnHIFc7QCyZih9NjXGcvEywkku8
ftfvqlyfzT0YU/yQ3LdB89xAHG26FNGW6QjqpGr8QmSk2hOlVrssxZzJAlkRYa3Nx+YlAy7Cf0ex
QG+Y9vNLM5EhwlcaoPPkWQDpBKbMoa2G8Sy8amGPJkCJltjWNQK6NllI6iIk3oqwER9EsGKIuBRx
gTinGP8MuyK9IwgqjoaaD3bX8cgFhabtsha/nsS0GWcVCukp0wRPZ9daG+4g9rFJa0ha8xLK3yms
fUEJUaHIYMkk0Zx36IXKl7K5UJSH9YCwrino2K/PBXG0fLuYOW25XKZD3ynpmxFNyr4XTcXVQzDB
PHdDTr/bnP/0kzR09lB03X1HzHtnthnhbRXOx9mkjlnChUP1QCil51QsooOkRETVHN3UE7siVr0F
UdcrKR0mF4SZSg08DguvUWnpU6TrssAluFtpjTPyxoQE8KlPkOKGjxjW+KzQ7TwlgTTipbWnICqd
BuyfQ33491xmDfW+VH1E7jq7XZLiVW5izYOGAN+eERQAQwbUL/LU6MVoFvYYNzQtm+x+MKSFAHw8
TmEr+4CKF1eNMnQEsvHF0qkYaXqKXgFOzwkrYqUoUKTrXIWjOhRk9SYvGubd8Jp7MdKR5TWXwbdM
/RvYDP1HqFiLZ+Yd1V98kUtfS6E0Gea3kxIohNWgnsZIXkwvaoBwNYX+La0mKJ8SMf6eWYjtaH3x
2JOV2FpAghHr/LhhqH/3i9g+ChXVZ7NjzDxq0lshNzqqhk3CrU6lMYGWP8730UwdtZJ6tDeM2C2I
0QcxOapSndBgKhd6eyGSInKna+7MgN9bsHTSrqTmWynARZsp0Ej/UfZYsgDUexqAvwaoEDx3uRA/
cBh32ry+dV0iOkWURXRUrV+jOj/qJc+GVMbzMQRY69d5NRAYTK9CHsgoKVFJqBXYrvV+qtaaAgvV
+OJQlpge7y4ot0hNDu0UL9+DTEabYAQ0823WutBBlVnZpfTGXSWlbLd0d+acfjNrGe1yaX7qzTG8
E8pYRd1GoWmQWslxRS8NSniJPCP+poSTWZWD70HRM4pdSz+UUnlS1Sx1igbxBxUcQpdUvxt6K86o
RaNXTurdlOfjoS0i9YXBqWbfBrn5ii5ZGFMeraJLYTIeuyEa3kSmAeA0hxWHgkEhOqGVVzepScs4
l3vAEUszoZ8SUJtqxkDbQfTyZiQN3DmLqNPN71EQUlL1W5h1+UFZCa1NZWCwQOxF4w4EYfwbTNav
nByOCoMZdW+IcoxXczylkDXHvd+KAvztmfogCNBBO8CXoQAvWzB0YLgRF3RHWoWOqQ/orEYazBYS
vNuRBPTEFXSNLn5miSy4lzrNq1sUn/aCaJD88tJ+i8JwCA9jOHIsEz2svlMTK1AtSKFomYtbc9YR
jQCHLYeDehvMUME0pfwLFV5kOVqwpE4f6hBv02Azo7tMiCEjhwWkuEi6ZdU3kc3MTWhd7NA2k9ZI
TpQPpt5DU44ITO9khUJXor6tloH9C7v7Ul7lVpbJIEWTWrJKiLleuk5ioEktEexWx/pOlbrMV7Ji
2iktuINZzqqjLgaSLTXJZDeAft1AqBDIyTTAC6bwW5i60RHrLHOYTruRlnnyzEi96uDzdkK1trws
68RDPCeVX/RSBfyxoxafSsXrQD3BBlN4s/Tw8MhkCkfm1GdnDPLC1qlTEIsDvMdNXWl9/4qeH4yH
5uLOSU7MFkX6Xmnqxyg2j+actY9pVaReUtaglZZmJlcQGNhiKOB5mQPKahCEvwUF2gMCugluNo+o
6+QhdMhau5aZZ/Gl7zi+VQ5TcyaObypJxb4xlV+8Etotabzs65E6XUpdBGFGEhf7oAYo62hVWoQ+
VzM7goYi4atN9FQrkQKHRAlXkYhbDTINVx3WmDkiLyoHJEqVXoP7JJelQ9ACd7ezhvYK4ojqU1Ks
xZpRj1uvD+cBfntqTwXlXxweioIFeLAJuPb32UCIijOdEcQpQL2o7VA/3KdCo18JCzgXlEIk7Tcd
jedp6lKAMQm1+LkF6DxHJX3eMge9xN0q9dc5NmYP4hLAx/ikh2zRL8pKEe25UEIVbJllvOWlgk7C
LNK7V3q0lhkFOdZKm9Kg4EUxhKrDa8iJs0jSW5+tvNZMraCggqJq11GlokgURPYYVC/T0PNr1BL8
4WSWyOEEs5hf6zHFGKlvrsw4QHVj6plJmE2OeB1ZwCiqWmgepr6vv1Ep7x2JKNZRZ2uEyCgA1TMJ
JFmRNCpXbWW9mj0AvDKJy0M+hGCcB1n+oxmSesyAXBNYxUF+pXOpHmqhptraU6do6+5XFRE6KGJz
05rTZSRPT5IQP8VBrf4QjDp4jQwZaGwuoRCuBKrlSNlU7We1IVcpoh52+olKLgru5dr00Vp0cizh
MI3x/CgoZXODoETqG0HYwhAbyI8oNqLCZUm+NgU/Kl17EJbkjVIbK+rUu6UyX+uWhyYcbymZpz59
WnkkTwiBbknZAiKijMT4N0n0imIvW+B+BtnhC+015WdbRtKTEZbpjUgD1U6RzoDqwAy9bg4YDxxD
7bmq2+DQ1AIp+xBE36pObJEWAG6jXBpZkoo4GXXYl60JQhhhC6NOyXOAQo+Cpd7L7Yrzhzf4wA8i
0Z/NSlXtd4Nut/+a738/QPaJY2kdH7MUpv51uDotdct6VHRiWunMi3ittxL4DntdNJ3GW7zMsw5Z
Rzle3n9tcjsvv7W4cmm8IwFIwQXBgIrFqTs2DHtl8lkOyRMzcdAMwHiqq5IM5chmhrzqAlHRkOHw
GI/H+/kIg8bMlbiiH0JbWVwJfN6vF3ViH2HZ0XQN1liDQX1jw0gRKNZgMGSOmnPXuEuh2tkIkow6
Ut3NnLXrdEHMLUQnehAPrXGQrXOjolv+BgUs5fsfsCGnaGsCtmriB6xc5KpTuMv4JnhwS8FOsQC1
BNTSu0wHn+U+OWlYZ/5QsSwFcoeN4Xm2ynLWMdx6+jH8tbi6Exys2cUD+NCuX1AXDN2zVtf9fE9X
AcGTBqsK85jMkzNQvv6qd6dIFDvBQMgx5hOPngpnWaMd8l3slIfS1cuD4J7T1JU/nVtkGxVa2yYz
6PIqrf3Rom7kCuISsGRVqIum15MrueVxeZ5CfMR+3K3M781FW9uWg6CbGzo4/zC8JIYeL+ozLFPS
Zkyd3/H+t1jiRvRyioXCGJhRdGs+9+Jafn4XHoVr9QDSWL+xdgDELgaqlPfmtXWOxOPT915tq5zl
lR9bM7dqrhkz7WmE6obrKg/WA8NZTP95AWLQ8Imll7NbeOJ5he2VfeTj5/5odOM0Jkmbu6DGaHaw
vlcIGos9PChIejixf55f/5y1jf9YEktPihlr6g4slDftpZ+rVDN6KecVC05up8arz+2VGFZbP/W7
g4z6liHWPcfqXwxdMSVKaqEEVfY6oQbRHmRhpc/jC3zna5916kDrIoPLMl+TL7pxWUaMvFaSCYE7
Cl6US4CUNPdrC+tX2X413gtOimLC0GBuLAghI3Vxztr6FPXGjoAdZs5iymm+nXlUPnHzrDfivanN
AamDQW8LRL7czl98zc/Wl+wA45iv+n/JCZ+/XtmW12trbnNCwJ6gMJtZ6wmZLlsU2Edf9tW9cfja
zCculq2dzenIi5IiXYud5BDv65+0fp2VPW4+pA+Bd8bWp1dzs4UbB1eJuom+E7aopN7TGPBMV7UR
9ULkCQj0Wd6cv1R8X5wOa+PEUqb4klznk81H8y6zdoO1k1wa3LwcwBjJM3fScfG6XXQ8x1D1iRZv
3VZL4h9RxJ1r+uZgtuYghkLDwdTs0YODPVl8CEHVt9Di4UROHHw4bUE7fwzmh+ieVJRgKHC+3u9T
F5/xrDVigGmep/PjxSfHVCUkuANXppJVa4hqwMWeJK9fWzm5y+/NbJZqWXUWguXhDjr6DpiuU9zQ
vUufwh1iu6MveQn9kGMPm0T48rXpU7f/veVNYGBZlBWhk+M88b/cxSrlXWC0xl7MY8UuVUAVX9tb
SRo+uRsLLwrsgZdJ2jq0OB+NvqIWywEuzH2U+8lvzc+90GO0wstBdNkg/bodGLEzn/Kc4c1Kl7Ir
S6JsbqkkA7iAqkMM3SBkivMcV+vqV7Z35v0S10P17rUQczmNrQBLVImPBTOPTdj58kCIGUF41orn
HvtTPuG9vY1bnducIozES9iiNANm3Ddv5x8rmyW0dvtAPLOP0qkn6b25jVttAjNFNJB7Wc420LB0
P15V/rInuXSNYrcG7//AD50zuvGx2TIIZaGwp2g0lhc5UIRDuxv25gMYjhr+n9KGHWF/lqLshFmJ
QE6BZ8hASEXd3P9ErSWhIVUkhhOPElWgby3s34KzCjBfwADkgm9zv74hJ1wOlANw5vIaW6u0ycfT
E1MEFyXmbV0U5O7yeHRgygxtyThzEU+u7J2ZzSEthUzrEOvkLR6TED11eb7uJkE58zZ+unQy9Bg6
AmEG8YUMu+bHxYSFHkK6EROPZ8ZvC3CCncgiVELRcVaWMwH3p2uHrVUzZSWWJFvWNk9jAjEFc9zQ
elhd8ThJkSPKD+NEszlEVxk4wH/4mf5aM+C5shishjXz48piRiWICOmDGqnkok2wE5hm5bycOQ1/
lUw+OJONnc1tE8xiVWxhVYvKLFVtXVqAHGwaQ+SMVrXTQ4YXZ51xnM7oVzkUKT2aQrAXTWvXj+IC
l8b8x1J4oiluykLk6s0POBACp60UVIc6+MAtYJu96CYgiYeZ5uKUuhTtrkvYAGQZcWKx3mVVKNEl
H/X9bKjTExw33eU8hsaZx+hzgi6vtw2OMLoXlgxh2MdN7eYGwGKgW9zy8pvopR4TDqPdeMIu99vO
PnfVPqeLqz3a3IYpoYPG4flojzqSPhptYEGqLTp+eV88zr/AM+3rXSJ78W5yZncm1mF8iQS9vKHy
M9vgGndfH6XPzz+8RTDBQsCqWSQX22XPc6HBt7P21F+TR82v/FUrTLlGxyuDnNMeXdmd9wjw5i/i
9RnTn96OlTJJhD9elWEF0I3NMa6WZe4VlR1oPYVnOPK15K52J4/klEYF5X3/fzS4Oc8lJUxNZ3YB
g9BLugll4ofaHTxlFX8bKKH+VwYBGRNBMoBoGBsXXhStQEXz7wpHT3FjT6m8GM7X2ZXtBBDEmQv7
yX2vG/rO3CaUm9TeGKes576OsoGOeJ9+q/S4/2mV8ZnbcsISPBIoN2iaBAWkvvl0UZ6McpTwUFTl
DfRKrjXGjpifE0JaveZH/yMR92KHxNdYq0cfr0gmNlEo5WPgNmlxNQcQ1zSl7gwtwyigVICPzsu3
so+t1zmN1DP6hJ/eKASe3tte//xdIMXUFYVVi+Q31dTxaDCM160CqWdO5EkrOHKU83gPqR19tJLO
4jRVdHaoGAk86bFjEM1YTusiwjvB+/GPApr143za1ndGN4+VKQpxK89LAD1U4iuTdg3e5p6KxiEy
xDPu5cQ54WqLhqkrsKxSTPi4vlCDUmoMWB/sST+j6lssPgelckaG6HO2JoNZf2dlc80m8Iqj3mOl
88Gn7xR3RLHd7Z/aCYDyrkSNYPZlQDng+DzQBeKz5Z4LNlbXsdnTDz9hc1QHRDYFmEm4erT77RJq
Mpgc8lsaUglwvqm+zESpPhcNr0/EZ6MqL6GyUlrrmzOaFBCQFSkJeSa0tmF1V0GKHIwuHOOqvepH
1Tf7+XsR8iJn/f7rk3vqw5JG4W4siqymtvmwpT5UjRZxhpKu+K5bGSjZIXtRavOMo1kvwHaJuizr
imIRjMh/P/27awigx4IpGvLGTqMROjKG60s50cigMvrXdLLm1nG3OHPVd/bXK/x8SxRR5lXS1uKX
oisbF2fGOYReMnOvI/OA9pAjSjxb/ZHGHgBZpT+XnH7eUCIXiRYxB1lF7GdzgHARcrzkAbkpHGUQ
h9qL9qKDef96UZ/9jSKrElSRMlU3DbKFj/dRgBainNuQusb0RzAfGhCKXxv4XJDih8K4jSow3IcG
8j4fLaAIlnbQLa8ezXqVvfDIEDxEoqgZgH9xzxg78Y0+GNucwjaUu7iSWE7nT/5acLf6hwwFocaT
/Sm4DH8rTncVnidWP7WN7xcpf1ykhLhGGwsssnPBgx0nF7AW4HhK+0i++KDmwEyfW+v6d368CR83
dnNApK6tzChY10q8CHU9nXwmu53eXUtgRnl5ttz32aVhUBZRBVQtae3LflykDhSC4Vm86lpapLHI
lKaYXuDKHWNXunl9VHRH9UvS0Ozp3GpPfVhDlEmkeDlomm3OqVb0vVgC9UR2oLGHZFJ9C9F1RxAZ
Uwb23+++PkinLh85Nm0iU5JIqzZ7O0H8J8+pEbhCNiiDUy+tKLoVHQ7L1cB2V+e+5fr3bb+lqSgq
3bBV3GVb2oOzFRBaaq6XROp3ak5LjMqJC3VRc7dm9v+giPE5llrX9W+TmyVqqdHmwOAp5qOOioS4
BzLNdNHZ+P8UgwbzAaCkP74E1+cKYJ/L77iF9+Y3hwnqFznpFMxDAYraE3WTu36X79ZwP5uf6o66
zbkzdMqmQhRnrupUGnwrm1sKlVEmqSG73B7NnUX6ySbr7uQwY/jPAqsTe/zB4GaPZdAtcPRg0AhM
kOC/F/16SK2fIPKdBNIlARh5NSre12f3xFX5YHSzs3k3qbOQcVIbMYp6T69MOKx6RamAJWVmF1KS
YDTnv3DzCizddDnRJeKF3MSQyjLrcVX99bwmVXkwwIAUKfvpfrWrhjNLlE/4vvfWtlFAmJrQrWbR
eniB+rstRJgHdOLg3qS72njWbv2exdVS2fWU2MVOc1PRZnRpGbxzJ/mvQtzm7sLYq0I+T5dXot/7
0S0yUwb+NcQtjo56BM4m0mEdvWzxjchtYG+xoe52gAkBwruOj+DNdwLCG7vggfmMfXYsmDyH/MJB
XRUgpiP+k8bJye169xM33lMWCnijwD3zE5l/vVw1XSnpXRu0fbOfZ+uU56xtchhivjKA3iJAxQnJ
gXDf7hhaf+zeVJ+52fOd3hO+88P+b06eGcTG1Cl/zVUHCbmefKcelCs4Q7zcH/f5y9fX60RdSHlv
b1un6eFhoUKLvfUzL4gwrzLg8oOwy7z+5azPOrOZxiaiGSBramDI492xB7e6VS6GPZJQdGGmJ0ij
nDNr2z7x1EXpL8maurZGFcpQH89yGanx1EUMKTPptpde0t1gqzcdtYNpLziM2bg0nWxGgl+65j8u
5W9tb+4RfLTQKMbY7lzDDqCpZbYJIM4qvcSMnCO7iccw3JmH/lML6K9VeGhRqpctUzI2p6eRZ3WA
gs1cJVMuYXxIGSuw6Sq6+e61eqOfB7TKnS/Oftft07Cxa27CYiXvc02E3Ygu2+Ivbu7BqNzc9PfK
vtyFO/hzePfhbAE0KtrRZJ9raG4DHMwDg6FSQ7pmAk7ZvEx1K5j1UiiGO0lMpe6KugO/HEEuKu1E
GWTdmXO1PcWYs0ieKGqo68u7DR2LYBCgXF5xkpe9Z/jSXrzt/bUnFP2Db/rpdQA9QJ92LQCgZUWY
sf6adzmiJVTFJMOY/ffOxHtlz962dzpllJ/5T8Z/h87WPKgKobi6MKHYcqansNqfxxytL+37l+Hv
76BpgoQVkmmkWB9/R5TUs9nCFuWagwAur37sS+tMn+HE+WWt72xs/AMQLsYiEAf/WzNluGkhllsd
rlr4NbJ5qk9R3WSe9OwJ+iwmxS7Lazy+qhHK5KkfVwcvdwwURYPIGGw2jKPFLDVmzaCCmlv7TFf6
pYfha4yECfEuUqFAG3oI/BgrFwomkPaDacW67BRxb8QPi6jo8b3A+LjIUPOCiDPEugXcNUtZjwHD
3505O20zNPGZUOLzRVAQuFfo6gOKQv51Ey11IJq1sjcNN4sul7m7lmEXDsvo8PUFOGdls1c9x6Y1
ZqxMTfDAPArKaZq3pMWZe3biwH1YzMaFwqkdmKWFGQZybdpNoLqvvl7INrjkSH+wsIkkGqaU5HYJ
DBdsDlTwd5r5HSKXi6y8/9rOiQ2TFEqSACQtjVLoJoYAhNvNIIF1dwlRGGEGf+XlUX9+beRTr4PV
ELlZOH4uETQHGysg0PusCBbVnfz2GzTWV3382l3U6nOedna8i64lz3xOQV8v0W+G9A3z29c/4MQq
P9hfH4l3jqpskajRAlF1iyFx4dDYj0O4h8r3P3/WP6xz29MRrFEsExU7ySHkPUGEBYYpT2fg2Nbt
5B7mjT8R7IrMxVCUORcgf0q71l3WJGRSTdQoJGp2H1dJKT8DB25YbtJQqZC9wg/cwNdvwLfT9oDe
zP3Pd5UinUGBkCdA/iQIlY95XPSCyaim7M9945SQuAjhuSTk9Lre2dmcHmtaujFSYjplPlPrlT9d
rNUX8tf7/2Uj3xncHJcqVeKmKTC4puzkE7kH8uh+qegMIo7YoQiKYs7Xe3nCoyjv9lLdPGGp1rUd
TPiWW0GK2qXfq/bpawOfEBx/T4e5viHG+r3kzQMW5EhhQKu7Brjlm+isjb/YE0c7vUxvlz//oPCx
zRe2BjfHcVKtUVdrDI5O9Ejpw6t3kbvs4BDw19N4LqY+uYPv1reJtFQp6hKNmU0XmmvHtG5M4eXM
Dq4/eBNmAKv99w6uv+CdF1la6nX5jIX8bfTgvHcgPYxc+TB/L2+7J+nMG3PSaeoyMgmaSmwlbkvG
CXPOEaTWa62Kys2NkjsQPq0JJQmu28y2chwvFW8IHTDtZ2uQp3ZzLf9hWqaW/PdOvlsrmpVznrb4
kskP9wZDXbaEHKm3VhposDwN6e68Xt/JI/re6GaDVZRo6kFO/pU+y2yw3LuCB4sTeOLlJ6OSNADc
rz/quXVuAgZtklL6OKxTziGZKZ/K4PC1gdVXbA8NIw8alRqJkGwrtTxHdQzx1QR20u8Y41jxqBBH
787CCU4dTkJ/OiZ0bAxE0j4eTj3OqX3JzCQPvnlcy4yRW12YD6h0EXCnz18v6lNuzt1WRdki04C+
wWCU46O1BM6kCDpSLttO8VPjYcUumJedp/pa+9TszpY6TnwmMO06mCwAosB8Nk9AHbfGOIfM3w6+
4meXTJc7QNuhxvZWmyXUBe45f7L+lZsPx9ANORTAFHAa26kCpVngEUhLy02ZPTWz+hIOaydaaXn0
2u2DDCU4Yf/1tp5aJaT8OGedIhfkFB93NRugYhB003L7fHF6BvjK5NfXFj51idYPR10fyT4TWARD
3BsTaZ+ESNOu8GjRg9Ep8ovn2q0PVIwW99yhPBF2vTf2KRxidj+tGPBxw+xZb5404D3SbJ9Z0alN
e7ciZLs+euUMwYtlXdFauFlcyLtMe+2VzN/XGgqSyoyNnbnTJ0xq1G80arCgzxRr/fN3zjEdCGUX
xEtcJRShqmM416sHIT0DhDixe5wFfYVDUDIBi/zRihRohRHIpACZqt8yedi4cd1cq8pw5jKfs7NJ
Nax8Mbs2YTWpGPhBErtiZ9wUSvzfbNq75WyucBiJZSgpmAHXpjMOOiheGgnjmSt0Mm96Z2VzvntB
yND3sAw3gXcfOp4+uhAixsPVcDoGLSxFX5++M+Y+eXeY1zvJ4BstZooCCzRPQns5p5M/tOd84OnP
REOFbjwVpS2kacqRdiqYuHKX2XAZuCbbz2CvbhVIqL9e1AnPx8H7t6VNJFXoOfYH3YDqMimPpihV
P9sxUZ7Z2eyqoG8PIZ84XIDunO6/trwetY3P/WB5c7HqwgB4BAmZGyv6ZbyoD22Mb++CRIP8Wf+t
tNLT1wZPbuq7qsTmUM6hbNRTQSJfL5Bj/R9p17UkN45lf2Wj3zlLD3JjZh5okmnKZRmV1C8MqVSi
Bx1ov34PSr3TmUhGUt07Ma5D5hZAmIt7j2mzPS2JU6TN31mVJ2GEVdnEpGNFiDAJQZMCdqJT2AZQ
IXDnVFnB5CyOCE9AFJWBiAXE8fzUSOW6bHEcQptENht3Ikr3XKvQdeDE7ZXJWzoGNZisArtpAttv
qOehgDCkQ2fH8F5TlfGtbxqyixVGV9CKSwM6jSKsRqRUuIZVnBsKg4iZNOGcleyqgO4Idvn11bC0
m09DCctPZW2HVx9CAYLyO9Tz3yZoLUHnpwaFuP8bxyGKIRZyQ7Sz8Gg/nzwdclaVwk/dSfqRRI8E
TPfrg1n8OqBaAGQKJg125XkAmlY2BEsQIE9kfW/NtHmD2lO1UtpZ+jo6KjpArUMjSBZRJ0UX1hXg
ypZnh51L+0/F+ABY4d8YCi8zoGGPAqIuAsrzOGZlT0sLcGiAyMynEY2865O19OUB5waRCi1VEEKE
JKIrYHcUTvAfjKAt5DbN8AYJIsuFLSWQuBJ8i66HWzrnTsMJOycP4WU7zgg3gYd3C8Pf5g5+RYkf
mU20z+Gt6E2RWazM4tKxjpTF4F1jlIlEairshEYajTPOurIKg7yJJjfPpdKzLeMIZZhNxRTjxcyz
aGWwS0sEKS0o7ECU2liKwkKsdW20WsQNR3MKRlqDpqsbwxbwfLZyVix9xtNQwnFu98lISI15RfGh
RFc6BqbZHCFOCtO07hDpubySoy3NKV4lqs4Lm2hNC6ftpKqTieo6OiCEmVtocEIpX4u7F0po/hpB
Rsgb7QImjxMMla8vocWhctIzGBbY5CKlysrUkEagkHrQaQ+GrkbZdsAqKofPNjzbVpbO0rPBAO7q
P9GEw8RSRtbB4RbJR5mYX2Mojt4aWKYHuLult1U5awcK60WQEDLABCYJfXjCqh2xJW2lD8MDiRnC
6Q/CF9tJ6m2zskn6HlmQqYUq9EZNaEtCW2dlvEv78zSKcDi3cz1F0GYkHhC78AKyx9Gpu6QPYI0D
QY4hTR0bicnKF10bmrhPcjk1tQxBDTbsrCH+Xof5yvNvcSuefEZhf7R2q42DhOWa5mmxqVIKy1G1
lwKWwZ/s+vpcHA1KR7CLx5PdEjkG8oAaZPEhw93o0bM5sXgfG7B2ux5lcRecRBHmrAlns1UNpCCD
ksgHZSD6J/Q54HTK7Mhvhzl5vh5veVQoBgAQa8B+QjtffuNAoXnb4lI17OzeSuVdl5OVBG4tBP/1
kxUOtfSmGXliMA7hJwi3Ky6oqNPKAl+cN6Q6ANIQHMliltjAC2oYZ8ybkai2k0z1+Kimnbyz7NZs
nISYerbyqFhcesCCQfgDZTCQb86HVeaFFY/QjfB0kzT7YgaU0MgTvGnluljjRi6PDvk2GragSogg
xrCTYUwIg2AAYywYbnkUuaNTBr255yTtAegfNqIFY1nHNXT24n2Aftr/RRZG2UFgH0KsBioDTDL9
uotG6J/mg5/AFGan5gU3b1FUHyo80srKXByzjk48PqaCkpywbGANIUkzTykqqkz7pEnJphlgYKKP
U/vVbtNs5am2uEyRSaCZgGqjLPb+iZrDVjrD95TxkC8Am1bH+u8sGZ0AISOD86KLUHctGRrb7vEZ
C4D836t+yN7gPWx8m9HJW1kyy6P5M5SQkJWaKcMDGKFs3TyaVIIjBVRXr58dizvgo8fDYZEgZZzv
AKhXFZDowNqAOHSzHfNKgvsQG+5B0GtWjsXF4RgEFWfQ23AGC7ckODo1kVtc1x2TyRYSyIM7w8l9
JdtaasyBPmahQ2BxkolYlaWFBluWukKYvRlkW9CBJSf8Drs33YEXPHjIDVn5TotziPWGXjWHnNjC
wJoSyhWy1BOvUUftUQXn2qutSnPmOoxern8u/iYXMw0MDfkVNpOhikDLpoQTpirjIY30Apo9dpbt
09iytvo09vdwcI1gBF73AVRZ5Zuc2GspyEL7R+fAaM0E2Bkdc/Flpbc9tIyUBM3j0pHeAPBrnocg
8iXfuB08GBBudN0HgdOP92siNperRwcL2ZTxH0ggQIf0fKEqc0GgoKcq3lTpECGFhHWkQdhwmjPv
+hRffk1QFdDewrMOFEjIrJwHmtU0M02QQbxOnsIendWsshwYUoW9E0nUGlbCLUwp4nG6F8QeCW4G
4XRu5gJFwVpRvcbL7nS3C6ATy5ndYH3OQYferg0LGi/ypM31cS60SzgnA89L0Essgnz9fKDdNEK4
diQqGOWTO6F3mN5bN9NG85NNtFlVYFqc1pNo/PueZBDQyrO6mSGafit1TvxguvBl8d+MYxbAPfQz
3rfr7Sf+QD7fLeAjAgwGDTgFL3SRGd1CgA14ilxHg6a/AfAAatktAMKcItFtQ/z/vzGjp/GExC/L
inqGlSU4Lp7yoSQBo7ve5YxSeguMR/GXD9Tz4QkrR7cmdHtihJMscstsaS/VK8fNAsAMgB/IyaGv
oIO0Km4GHfL3aOBFqidjr0O2YgPl2U2SUzjtApkItXkizS5AGPu+x8xW2U2hlz8mAgsuWf3eoq9S
2HRt3fJ1KXzVj2YiSi82wCWiGktswlIdosuaZ8G4zQrCoALHJ3FhlABhdwVQ0XVQyUITGOc6P+L/
iCmsXj2pqWYkiGnedr4BCGPhKndagLZz4W2H7Rpqhv91F0PE6QMYLvI2/O/5ZhlQsYyhOAPEJOl3
E5wzjL8BfTUge2Ii17bRMwL35DxEOZhZP6mw9VaPt1YA+BOapc22CH7ii/uXX0BELlzNPKaN5ixQ
VwSl4POY8C5TxghS8V5+Y+2nWw5mznY/YcWxnwfa2n5cmMazeMIY5UaHa3gkgSLgj177yMHaoyM/
wcATxyrEQXblt5UTYDEiUK7oZBKCK0T4cHKTKWasYYSg8sDU3YdWwQfeCa4dQPlXrryKEV84VyFl
pUGQkYB4jcb3+ZwaYzuxApRpJB9E6X2bjM0IS0tFCQ9GypJ2Jdf5eIQJSxPvTAXPTCBAUJUUDp0I
kLlETmOcCHsO7rd2yS7eNgHaw2tfb2Gfo8eIY1tW8YRA8+B8ZOhNRDmJMZcEXrfzQ3hMtvQ+vDGO
Gmywsx0Ht671hhdX6GlMYZ8Po67QmMfsgTCpohe+ZPSdsjc35X07PvzCycLn63w++dsImHvgsCEW
IrZtC1haKNbAFPS+jca7bT/xbvF8yF+HDc+omoDso+8NYPdrY71cOAiMJwRXdEMFVBaGigpF16VD
hc3B0rh2Cs1uZN9oBvZaprHRudd3xkU0JFR40+sqkNCmbanC1ShLrK4T9Fo9pHeZm0qltqUga7pK
NcprC2chlgnxDv7IwPpEuny+cOIRNgIxeObAeEEF+jE5mO/tLce4wMR82z3V36tgrUlzeVFyYa6T
mMJiteHTBgMWxExvOPdU9mFPckv8YVNtRwCFVC+7j7x6e31SL1M4IarwDZUMSr72hKjd/ue1JLmG
n+344Zas81zX5pX/+kkKh5PGHKyWj3FXZS/AGPuwmHJgQRxwC+5vvxiVf62zDSKMUTjE87yNbCi4
yx9MVy4eWb7zea13+lbakeeVGb1IGXk0gNpRTMNaRY/qfIy6nCaanZkyODDGJvOlR/U734jI4AKo
AF8PtjifNnYDViqyLBHO1jYWQQNdkb04QYcyyCeYdAA1L0u5ueUgINm/Hu9yuUD+iL+gLN7gAx5X
2BjWXBjw9tNwwvwhzyV/4UQMcJS3oTuulAwvRicEE3ZEW3VoYOUIllJ908Y5NPrjbRavFbcuLyQ8
mXDLQ/aAA1+IKQyqG0IYxacy4uzgmU0O47aHCiYKJeBB/9X2KA9FLAuNDQ2WC2JpIa7yiXT4TPDz
G2AA+Znoq1rEF9cBZH81lBFwIIP/r4shmITjOmH2/EHWmyEP5ynPILF8UJK6DQmquwQ2jpvuaR2r
evnBEBoZNTI0pIMXKoe1GUp0AmzJK3oLMSJYJzZa40zd2jTyPXS2o/kYTwIJp5ZdM1ktJwSCynm8
7TgBV1G+atqo7JR6fLm+6JdHBe0B4KIAhRUzMs2isPShieyN1fAGW4WdHpoP2bTWq73cWzg48MHQ
xwDEAKU0YRlyjD3Yc4RfOqPXPMjvsUf8DnJN2gt7WYPdLEQDdhOJAa8jc8icMIVZHkIWG/Arr2T5
M5UOMCDa6nblRr3lJTPM8ErfHHeVBJhZk8ZOa366PquXVQv0UDBegCx4OehCKMro83rSepxdXBIz
2Rrtk/xCv8CzjqsQwCd4Fx4KegtFYziErxybS4NHJmHhWQoZabxdhJQXDKEuH2r0o5W33jM2CQro
xI3v1A2X91292S9vBIz0JJrwYSutloY2QbTwVoEgVhmE23JncHXfdY1T/ned7Qw+qyexhDOz7KN5
6s0Zfr5fBx92o1vtjrcGuh3uc291ZBdbQ4gmLKJ01hId3r4yUvlkW1UeGA2HsYTGmY9bAYru5mBu
CglOwdUW3kxrJMTLXJuHN3Bso0jLTwPhqrUKc+4HC+HRog36HX+A6l55wwXOfmVyPwh3F5NroD4J
7WRoWRBhuAXSQssEnwG3n7axkZN93dAHdfBGj2s2JxDr6EHNmpGrDQCzUxTdVmd88fsaXMER3BT0
5oXvq9SNmRcyfgQ1YDdwugp0zwh+DhjG0s7KHr1cuWDkgwIDnifuR+uDu36Sr9l4+pqN3swfINTo
wHWHeQ182K0/Ji6uLS4WB8QNSBw4jVTxMREpZlFbBN4+VqgflW5ovRKUorIYNLc2zG+z+kVKH64P
byGkDVUZIGP4+0kVodATHNyHdKa4jI1oWwBnG+pB0aQ7SjNXrc2neBjW3r6XE4oSGPTpUGJXQRkU
6cJGrKgNRHImj9lgttNNvGFQ7PfoJ55B9cPa9+ML8nzBnoUTWcKwjbFJmSGcHnCUvnybbjJ3+GxB
P0fdxntkv971KV14xfCIqCVAn05FR5TP+cmKwVE3lmhkTdgivAoNx6P3qPNs9Cfh/OPlkdu/hL4c
/FW5LKQ5Z2EFJGLfGxOqDQhbMBtGuDFcGFDXV7yYwggUTOZ9Umhru+MiCUFMXJ1QrENfAcKgwmkw
RoqMykkzeZ1KYHQTohpdRI0TVvFWUtW1lcPrPuKnRGMET0RAIMGeEa6sqR6GFuYskyeN+uzmhTG4
CciWhxxW0B6tM/iw9zqMsROYp9lOPqfhF4tQ+bjyfS9PfA6w50cBEOIQmBNe4SEsf2o4/2EBp3RX
K+FezRNXa+hnOwGHp/0hp9TX5rssvmGsdAjU8+29VSgODI7WZoSHupgRAJTADcfuvQAp6azB/iXj
5MlHVd/MjW98p7t+l3vQpgALGBq3clDsVC/eQ8NjrXJ+0UZDUfWD+o4siiv88HP6ZJ0PkT3nJDMR
fG9sWqgM8NrA+ql4mangDcTVBVDvRJIElsN5HBRBlVHPcUZBDANCdOM2g5ifHfwiQ/BikSEaLjeC
u80E494UFtloFIqqde2MUc032vYnMUras3Xmy8U6EiIJ8xcNUdzqDJGslwF75gjJFxeKL7vhMyz8
jCNc3qFtv/bRLovwQlTh9tQLCVZ1ABJzBXiozLQB0bbVoTloAf94prknUCy6vmMukwYhpvAFw3ho
YWWJmDzP5eyvGDTP2in37KF6ijcE2ZnmknekC+lRfu3kVS7YxTmFxxLQzGhJfrxyxWuuVfVJp2U4
ezVaKu/ojEZfuliP/SyqrUBKtHaNPbCwaBERpyLU/EAxwsvpfNFKcPhqNQMWUdJWuudJKPFtdHdx
6fyCOs2HuNXZOcDHdxJNmOC0kfEKVBGN01pjN/d4G4Iz+mI0QdlrAUFvIyiOZJt6zbd+DzkQv9pX
w5YMz7gCn7mmDYibXuivuVFcrvHzH4z/+skZoWRomnYDfjA6Gg7t2E4uABEy/t/TLaTBcaUYPYlQ
v4CaUenw3hJUuG6MIHTSwy88Z/jXu5hvZC8QUgMOH5f8+bAmNmgD7kReAzID9UOgqHxhW/tobjJP
eljlbPKj4Fo84ft2sD2MgJyA4SOohuUezvCwfQnBNkfPYLd2qV9CQvlqOhmd8NE0Gw9DNTaRFG7M
vYF2VuWj/eqyIHdXY63NpPDhJGoDEVcjFl+DxWOH9Lr2tKDepViPw2G1NLQ4k5CjhvYlGrLASp9/
uaRNx3KitQw9sQ0+nc87S1m4rT+TQINGsr5m+LI8mShOQhoSjUJDFk75MS7bbKoQUIHF9547I1Tf
IGL+WfaKzVpN6PI1yL/cSTBhXcoZiWJprvjrTN9zYw/ZQB0BjEOwADPwKOc12fTLHOA8oLAwTVjH
IjtEQM4W1bZZ0PgtXkZ/vVQjDExYktlkp0WSYxbhzO3zN9/4aDrhhwamvXpfLVRDz0clLEpI+7C2
jxAt3pl7uFDuGEQe6p26Xau78ukR9zV6OhD1AaILZAthWEWjVFTVYxSAQquAL3qLFlaaV3AXv34D
L3wm1OFhcsqdCEAzFd4GpsmSpLVwfjC4SmcVzEGhfHljsCJ2R9o9V4NxLE089aZuWIFX8BEII4Qx
oI61L8McDmWZ8/3WJyQiE8TqvZDCq8vSPlcy27LU+suIQrwoT+MII2SwHg3RyYLEpPyU9rHD6oc6
MZzr07i0vxCFIDsE4wEJhZD6x0VM+pBqvGDHDd9id6g2KFFCs0Jzo9qTdtPjSsSL1zISFv5QRqIN
RTFVBFtLFEQ9KQP2vtLeJHvX5OWmCOVtYs9u0fxOyk+TAlWVdoTxsrG5HltcnKCT4InDG9QAVnPB
4PNPR0Ml00deG2jptzm23Xoqgr8eASciiuVcCAFeeucRoDoakjiCj3EG1nvhTQ3cJVxpKEmzMpQP
JaXTZcjHApwPyBwodeh4KJ9H6nRVks084RmoumdAtxySfcwcXhckX4ud4ldudbvWHL5YLh9RNRNp
AhAivCZ5HjU1tD4yUtSOpqGe3cYOzeM42sa2U/OHJme3Odw9HVJN8O1uFGw+s/w2xPETMdmmjMyV
d+vl58QLkWfABkfDoDtx/sMolLXy/FHtHmu/jo6TsuYyeXHXGfJ5CGGW50ijctmjoG5ms0t3wMPg
VWhpg8tnWD6swW8u3hWIB5gI17IwMTAk2+dDGkaoTklwIPFiWItHPRxW4WtpqpuQFG5vli5MYF9S
td+xxnL1EYyd6ZF7YoOymTiTVKMWUzlkCmEdLh9JXsSHsGQrJ694/n38iOgX2jCbg3uiSM3quySS
KgnnH6FOHQIbEEsbI2fP1zcS34rnyxsTcRJFmAhNi5S8TzARoXI0cclbZFfWezlfka66KG2JoxHW
ENFKvWAFjwO4E0Frt3AhFrqFNKXvVjAGlL/BQGWlyLEwg1hVKFJqXAMOOdT5R07MpC97ZOEeGaKD
XikH3ZS2NYipK19KrKVgbLinuMw2QUXlAlnNYETe58yWPTuCFEWjfod4SOV1s9U6aOEcy2oNO7rw
0RAQ41IJF6EQ6xrdoDFbrySU7tXnilG3HPfxlLjj1Dt/eXWcBRKyjDqWCzlNARspk9lNarly8qrf
yXr5YBaadz3WxcP35zT+OSrh1kiz0aQmx6joRw6HTfziJQkMJNf9yy/oyojXI4/GvZVAdQEXCfMo
LI4KBAKax8iadngYHfnDSIMmLD3+ggjXWizh8mdgcBmRhFi88V/hiWnt4k/cyibyVhVSl9bGh/IW
KoywtBHXRq5M1BykVPnApKB97XUBoK8BgQw7Cey9CjX0aLOKhFmLKiyUKAdjzNQQVd6znfRqvELL
3n7s94Onb9KtfmC3tuTUr2v1oYs+KP+Kp6MVviLwePJYQDjTy2BBBsTfj+igbUfmRLcGTBh+N/BF
re18Wz7ZD6uOOQvX4lls4asqfd+x2UDsHiaWHHEEN8QHc8eVmOx9vZkO45frO2TpPDsdrJAUoNbJ
lLJCYX5Qj2rze1+8Rtbmeoi1MQnJsB3m0MzSMSaNsluJKE44rpYkFmPwW5eg9oycQjiWqWGlZKgx
jHw3ferbLZckZdvkRv1MTWf+Ogb5fvUVyH9u4ZoDV/XPmEJ+kRuzBrY4YnKzodapnspHcFNuumBG
6Ba6cUXqaJ+sQ7ofDquLdHFznATnE3JSyqpmjZToJOGouSk/NTv4/8LP6Qkeqxtln3zJP2lgxejE
0VY6dMubw0AfCdQzyBaJ9LoIluS1nMMrlgPx2scxdrpjfbTeeW7FAMPXbwYGCzYI3P9ljADfl6iu
gyPD2UYXp5CUjYAakZzP9wSvpTIYJMd61p2f9k7xqrfT5ZpCyR1dFSA5uWalmKI2bWMmZIpmpBdh
APf3LHJs1RkC+Ln7o19ZB+VlXc3uMiggIHhlobuLhwFGev5dOzqmRpGhq1SbtAInSLVzy+mMtl/J
Y/i+Pl+8QImj4AT2NEcniCwAk5RqlI4q2kZDDd9Tq71pWbGRLazaHq46KjWgxWY/Xj8JLncMDwoc
HgFhEjelUO6a1aHjQlgTHN+LOHR6Ix8BOWS5pm1SNpTTXWe3Q3Ew8TqY4Ro4pMMNsFlju1YHvmg7
GFB3sIB1QW9bAeDEEq4WGndla9AIFuWQvGtR+k/27JsF5wBeE6e/0xdzjcK28F3PIgqXCmjCfV+W
iNiAR5JtMx9NB+5zi4eYU9/LzMmDNSbsQn58PkrhMpEyGHdFfJSgzRkO7KdkFBglv2BeuzECGYAQ
/aZ4Gl7X6juXd8p5XOFOia05IxpkHwAY+D7MgVwbjl2t1mrXZlTYKTIFtQO2RLyxzf3fDbyh+wME
n1AagwH5wX5YPfD5gS7smdNvKMqMmVYcjT37iDj5Kod08/Jw53U3FsACUrrq3bc8kQQbBrUqA/zK
88NgGliq0KjGJrWab0at/Sh60ju2na7RtJcC2WAAcpiHgl6jEIiGOipjqj15VlbjIgFxtPxcAFln
OQmr23DlBbDw5aAayx9P3PzlAuyFsjSsmQnOnnRK70rdeqMDjVZiLJ5vJzGEhCCLkzBkmjZxBNRj
qw+Fo5EEykvt73pZbPH82DVqSlaCXl7KON9OggoZQZumpq6HCKq0VTChr6Tbuxzk9wz4lesn6cIH
AyIR9xLvDaOYxKf45PqPG8rSukrxwaSwdsOBMTT0a9g7d9DEuB7q8iXKIUCgZ0IQ8QPXdR4q7UMt
MwwswraXjymSY0eLy3gvp8ULcEPtJpPxJa+HXBgd2LAQAwVIFFRGsZcPkRgd5EagZML0VY639Zwh
pThej7F4BxjgEUImgJt8EOF07HA3TqnFUA6b4POh+5Dzi3wWOeYbd4w04GcVj+4aQm5hMvXToOLR
2FYJDH8RtIT+dUUPbWSCdX4fWl9VwrYrI1w6r0AfIhaUMVCUEoHHdAqpTYoU4IHpNlcBiuMPYNuf
+tfZtZxmn23WaowLG0CH8ALnEvHkQhWGxxq7K0E1mb0xkbZjRIOikz/1hHpdNv+NNYLcG2UsLBV+
XJwvS+DxJFSKsSzlur6p0qzbJDOdnCZU1zD9C8cVLBU+BLdRNrsggJnyDJ/6Gcd+3bSOWj2P+ZoT
3dKqgJAadjRMK4BjFK6yKoO8u1SWOKyS5KvSTU8DZDkSqQPszvg+hdbfmLqP7osFTBj+xQd8cnig
dqTlSC8h1m1wNdqM9jAUkGrjsclgJbiyCPl3uLg0dZzyMkQ3gMkSEp8sMmmfF39c0+lnBb4jvNId
PZib5kV/XIm2tOQByvlPNGFTU2QeOeHR5nt493yF6wdqMK1XmR/NuXVHiIVSPnKdk4DCiu+atNAb
nhOwt8FXPPaUSx7I84g5+7C+HmdHRutYWXmGLe2z06jCgslKa5ganmGZdeIMiuzrkNSvy+c6XLNT
WOganA1QlAfo80kuDJ5mDa4VcDXcyLd2zZYb8OnbaGN/v/4FV0ZmCLVjBatF73qEk+YHam/a8IcE
lme1VghfHZZwfIRzRIY4QxzOI+XD0gcHSbhTPnMt1zzov1wf14d23JV9III0hmaq4XaBgHoQbfsn
CZsAK6N2iK8FUjDtuFK/Amsrl8GvYrP2bl88w/5cpmK+kIRzVUmSNHpFMW1YsgubeW2jL4Y4eVMJ
p4pU1uFM+ADjHXiy802yt++IT7g16wfO6Et8u2ZSvNDisXSkQXhSokiOoqsQc6qNpJwGgP6qZgaV
BlqEd6TsQjejCr2TQGwNmNrB+UHuUSKRQhSBRjRY4piu1bj4Nhe/7ukPIiTQFSToi6g2QEKG/6ZT
hTX1pbwgTheb0dFWi/BHoqh0X0Squru+sJZyJfCEkVQQVGUgi3B+mMMXIc7QscBjS291D3byflTA
Hy7q1y5cfqacDVFDtQssGJCk0LxEQnEeaNDpQAymqr4m/V7kidUfCmi1HW2l0u4mEzYi21wC4OM5
apicPDY2tdO1e/JirODNc/cCVN24j6MlnO5pC34B5X0rTcmhEk9p9FpXJpAsqtSs7deLmwTdHbSC
VZWg04355dNxcklaZqyqoSHPvuFMrormusUyWDdHAQnA/JzyzS8AuS7uyvOYplAf6WpjjiNYkfnR
p96LtvyuNG9+cj9/gd+6EM1ANR+lLYiMcdOU8xHqiWVlIBSgAPLxgAYzMsJpNLrc+CytndWS5UXH
AnxIlJotzgD/UDs/j1fKE1ViI6k/7PSsTzVc1sybctc9TFt7pbp1edoKsYSxyXo8QeMdsVq/hX+r
oTqtm3pZEIcuh48pPt1DncW1d+1+LQe+gD+iKIqiEt4tUK0HzlN8vXRpCzpTEdd+fiOj5EI9iCKk
bpEXTlJKP/qS7scjh2hwjOM4OKj9hG5x0HJ3fpoG201vzdvB2MfKxrqd8+o+hh0dRDeGtyRWnOtn
x+X5ieYinllA4yCLBv5M2FC2FE0dsIqVP+3ps+bNoMy0wJ4Zbuyv6ihcLDchlpApFSShZZsMlU+e
UB7+zFnGzdZSUL7llHgIe62M7eKw+IgHnAMEvQCus4WxtUlrs5YgXkhc7TvbWEA126/KRvWhH+Wp
A3VleIZXwV+vUwuBhYHOdWkVqYzAyv28ISVWHgRXIULncVouUL6r5PiLm1cIKCz2uddtixVj5dPO
8CBXxSG+0Bnxitv0Wzil28FT/P+89f77bfyf6L18+Hn0t//+J/75raymJoliJvzjv2+Tt6Zsyx/s
n/yP/ee3nf+hf99X7/SJNe/v7PZrJf7Osz+Iv/+P+N5X9vXsH3zK8DQ+du/N9Pjedjn7CIKflP/O
X/3F/3r/+Fuep+r9X7+9lR0FG+TxPUpK+tsfv7T7/q/fcLmdrDX+9//xi3dfC/y5Xdt8fc8v/sD7
15b96zfN+AcXL7VRmAGwDfsfp+Dw/vEr+j84Qw08HAUKVACIYYPQsmEx/pD2D4D7NWCzgSzgdEH8
obbs+C+p9j9AZkGlDFcvJ6KC4P1/Az/7RH9+sv+iXfFQJgDQ/Os3XF04ZE9ucV5bg1oD/zcuc0hE
iYlKpGV1DZKMG2lNqSNvCrMfozRmj6kpyZ+Hns7zTmL2iGTUwkHmFZldPeohSb/CC7ZVAqXuLODZ
JLsDZqicXLmxlLtE0vtvdjz1O7UyejBHYUo7ZcWIE6Uwk40EtWDiUCVStqVhtnuIjdkGuv6sPETQ
c6r8XNPDL3NsZqUHx3m98vKirken11ir+mEp1eWmz1i1Tae6/dKhe4Iyhs16j2paaDsyDSfPrpUs
wOPP2KJrED+UkVV4fdYV8DKoqi+oeRYbChbSrpYn9jWhIVKkRInj2MMtmB9UK5L3/VCWNzrrDPhh
DnAbdKtiNN6aUSpj/F4J4NUZwLjCaQsZ3kmdQar2FgYNquJUc9l1gTSVyn2mTqrkJGY49O9V24Wl
22laVfiV1MwPcge1v13Y2hTteiyIyC3NHCcfBVKqfOg1quOWqjodD4NK15IA6vRRDgI1zagzanPs
Tymb9i0kYNwolBNX7avu2GQ9VCcZdyWetRYJcGpPQL+kNv2szlb4ZcibFlZgeTOMTiebpW9PMsHk
0mx6AMJztF3WUhI7odVm3+0qhBBt0uToB5laC/A6JrpytKiQPC2ea+rEhTFnTgFQW+HkUxYZrpLP
5mPRlcl9x2UOrDSO79IGFCNTGshrrmpsQ6Je3rTQbn5OGQbrGOP03kcZHAWYTaabotQghybl5eAa
aQUwQ1gVrgEOwRdYo9g3RIqaxyKNKPOJPqXPdtvAG33GXHqQyNW/jElvO3akv4dRKT+WYVkEljSZ
m1aV5vvebtkxxi3dOlkqjcEwt2nlpJPKbiQYVT3JdvKFSfK01ali+1Ind+9VGX5XmFbeymNtHEMt
jp9rXYHXocZCx5jgjdeHTRyENMX1ZWsjwJfFoPosNBSnhNy62xRp4lSK9h2bkDqZGQEPNsLKq+q7
wdF19slWhhLktDByhiZs3UZLOq8ZSO6oTfya9uR7l6EiPpnZoe2gMma28V2Sh3AN1ULNT4vuaTKk
5z5PMydjIPZjH1TO2Nflvrdyw5NTw95lqFa5KY0BFe6I4VRWInlovsGzRNWgmFTPr3oLq49qniW3
NKxvcVRhu04SNG2nvnCkuf2WpfMb7ZIMW2rWHNZG5Agzs8ipDfu5bJUDlN+fsQ01B0fOl9Ro8Qzr
ZqAH8V39SslagN966kAofK/QDH+vNHQQRE0aR2LN4DJFaRwjAqCpiaJvaiu9Nx0ZsR8TOCxPEaxO
5HB8nkdSOGmSvDDAE/22Sdm2b7Mk6LoY+k82oRumJxEcVTNyw2wtckpWq4GN6vSWFgNxpgLY1KbX
dLeyaQJIXshcrazrR00Oq4ORD9kGuwEuw2WNwpTcFptYY4WnJua9CiPJOxOFFnCA7OEeYgAt+iPJ
5zhJBzev8tTpSSFl/kTl37WsbTZsHjqHJMi3XLTeZt+ihuHF0VC9pU3XtU6dmqBBhiMWRldLOCI1
2vhZ13dOFJEvk1YOjpWF+h18SyBirifDVp2j+S3XGxxTyB29iaX5po/K9iZj7Af8OWJP0fX0dqRy
7xVdBLMCiEBsQmqyvaKV6JK33dtoyePgAolfBeZUTXetmXXbgpn5baeho+XwNbIPaxJ+tyopVABF
7EAgjBvjVR3LznCKaJjcPk5bv8vlcRfL8YvdIiPN84xsx7ghHYwsaOVIrVG7FZE7X8df7MiN8WNW
ytCXwDm4gQB8dSyo9VSAP2w4bT81hQuLM1O7A7Jdc6tsyG9qXa1iXwHZ47Xox+ygDnZ0AGupdQvo
gvuZNmaeSqrkJYmS2lWzvHBn6Ek5rTRBOkaBs8ZkNbg82sLGvhrwF0hF8ju8TOlNx0ZlCvQwjY+z
Go7xNi5DwOucFi+yaqNKmT6/ab0MHaNSMcrHLooS1A3V3m7eE3wO3+zJw6ixBCTzKdqb0Bh2JYXV
LtUmzVXUCP4ok9q4ozlmr0lbybd9VkKHTU0MDF3PpufB1mAZr8Za7ID0xgxnVPTUG0lf2Pscr2rH
oJb5ZiNw5VRqHqduqgyzdq8NaqQgDMN/F9E87nsDWl2PdUWn23qSVDSZ0Kuf4JVeFlm8z1SZpni7
RWpSBoqUaanbDFY0/i9735ElOa5ku5ee8x1qMQWVq9A6JzwZKQCSoAT1nv4q/sb6Irq6y4PhJ1mv
xz2rU1WZ5gAhDGZXBNgfnuVnVurdQyC2LHaVziz2PAy5idNJH3pVG4kG3UXbV7vZ1QO7bjQwtszF
aMlQDHir2e6QhVlpZVvNrHUr5qPhB3cKuIhI8y3TXRX96i7PEz03YCMC93f1e3szHOmV8gvSg3sI
60OnJ9kCB68eB4go9YvxcWXJHbTZVRpUVLBmUAZj8itPoAI4spQIb0axFjtgg3Ow5m8gFigVaAyi
v4rnNv7p87u37fTOcsZl8M3YeZWMUX7Eq/fm30fIyEjAxwAyCu0FC5xvWdM4q1l0BZ0yQ7EG/790
LaYd3feB5KVIsdHNBvzXObQcGAXDlVNKH0A87nO0ZDJHc4YVKMZlRHXgxvQoiYXLYTgMUMazd/+A
MLWqynyM8Dzmqpugjl4JcVzEdL+BzYwbgOR38BgjTRuAah78A30H+Xj6nDB/HuXqGdlr3IKFcDH5
kP+LUiguyDJ/Aw258l1awhXBuEv3mt/5dYzy7dm74q/0/VO6vhF79ZKsFGOBMSNGqxbGVS6sfVs8
/znCpcX56SOu3o4JG0zYjH18RFkHl+p/YyT2/wAud+nTQRAXxUP51PkigzRkaLjnQz35Er6lQWy4
jiSXL71FKxtg7drfBsle+nbnIVeDo5azdPmCkBAqRzUNZObIjupNPpi+eoB/rMqzOOu6nY5rpa06
xJGgOAUP/gTMV5R1Aj0cJ19K/xYAikA3yIcYWMOA9akCjuuQVCr5X21LPBWBlINepTTM+bwtFwNm
ZLPaynnWIhu1h/G7tIP0vjkAG0HcNKrxJtn9eRldOgrOYn6ssrODJwfuudc/YiYwgsT3LA0FJSs7
+nOYddcGEw2FIqQwaCUCsgYI/uexaY2BghXEwTA2I0Jq3fjTe+7/WHw1JQYgVUiHN7bgGkT1JeS6
7A0HAU5x0CEkFBT1FrkaPjCKK2hjKnfWt7ki8OrNyLzbBEB/ndXPo10dsAwFrAnXpQyd3uugGaJQ
J15RLzu1cQqvTTPmV9r+z1O8FXN1wLpW4ek5oBd+6rx68Mruw7Tf+Iryr/h8omJYEMwAdAVqo7j2
P39EU2TjRB0P3i0QObxWoDK8NNd5vsEO+bonZRRUYFwwKCAstZo83lvdqKuIUigvk/PQdBvX+qWJ
0jEMCMdJkbqPpXq25IWhQvqewjCDdyNplTubjrCc/7f3lbQY/DvIavHh3dtYkNmefZYkRKlsP7Fs
X2k2vLXWLImPNY5GB4Sb8EEgH7r6InVWuSIrwJKa4+613fexvN30mzEY99lhCwJz6fODYCcZEih2
ues+krYoPVWosfhdRX3XmY/KqLwsC8OFbjz+eTGv69sfAzuPtVoEatK1rO70BSkK3VmA6xmxFO2V
LfnN3fr1fsPj6mxcq52z0CE1tQaxJHfcq0gZTRBDXvzpGUgHfxspfPGrnQdcZSaa07RaZ8rBgdui
h/Rghf+lPKX+A1GHra+2SkVcOotR1AhWLiLqNPOpc/g36sHsEi2LP381udrW54OtoYuCXh9O+zU8
ZS7mWed6quLYK677eADWoD9tKz+uoewfiwMpuRRWMYAkWlvUFsM8IYVtVb8NhkB2+JoY/j5sn0Wo
1kOTwlhwyvYvLNzqEF28U3CHoQDrQasGVd/PJ2A+LbNtOp2KZen1voDQCmo4QQVAMBUhXpXJD7QY
oyR0M3+rO3HpWDwPvfqOekvLCcRuqBsot43yA5Ibf/54F95yYJiejW11lnRztaABjQBS/GNARunz
h2Gn3bm4JjWTmCcWbmpcyb7olxXzd8x1/pVode41/GM+pfyFgEovdgJAwFtn18U952potkPQEy2+
9ZebzMbpnAquyeUJyjGkv1JCafUDxGeYHdjGFXYx3TmPtvpYWd6ktC9KeXwNJ+Y77+YQ2oGAjXJy
rErwKskWvfHC8oDWJZAEBiwKIVW/OjDLsa0nxR1Vv57AaOm/W421sbu3IqyOyQIe6N24IAJFFS33
7sfxdWMFXjiIP41htbsG1C9zu51UvNhk/1VCe3wvFIG0Qy+frLe/Mu7/a4T9B5KBs7n/0gg7VO3P
72X6/VMrTP6Rv1ph3r9kc1kCDCFO7ILxcdYKk2K4YGEAzOEBLYqF/XcrDIcx6uJg4Wvg+ePP/N0J
k+Ko6IDhLwTCDwiqf6MT9uUMRkMYFBv02mSTDi1iuYrO8jdIN6MAhOIW9la9N330JITf7Zop89EQ
CdkOjWEHJBTQtqdNASjgSFYn1jr6ap8NU4rmNKBJPlcTXT/0tOP9LlNRgBYEKj8tOhRCGAOcTtP5
SVG0ZLmp0qJMfGd0ame/VKNSBiiQWwKdsSab4zovE+uQKAIN0GsxplkN6SEnM8YAfR1TwDtXmF6K
LglzFVJPRp7FMLwtc45CcQcfwM6DJFbijzxPjBuFw3EA+OR65OybOxp9kr233jyHjWtNeMjyuZyV
7wuallT3EzsVE7wZc/g+Jc7Yh7XDQG7JmlHzvpmiKXVSjYPtPThFW9YHGEq2KCwWOm8M9cSKxTNw
7Snz0u3M1rHKoC3V9EXVWGPiQ6hJqT/PfGbuXvHS5F4RhjsRsQw2J0OaZA9MYdZLAXZhQlzh0X2N
i74hep73372ELQ/K0lDjiAK1CIZMALlrerN9T40seVxGbXpS7QbdEbR9codMfG6BwtBbfSKwYVIP
hlcNb1lumdDuFuNVOev2XZ2r6GwMPPcgJE6Fu0RGp+Ki9mbX3vcz3jRzV42RV1RtDEN1T7/nqQkB
HMFTQGtq9MWiwi3aHwWvnV/ukOSB5yjizvMSce8K9D3DHLxeSJmCf9YTe+yHMlCKLLGJAyaIcTAX
3s8xMzu0RHoXzZ+xL/qFJFSwqDEAmJ8y1QL+a3S6B02h5auwRtOEAEHr4k5u5nn0TaVwO18oJTtm
TmY99O5wTWevu6/aKnnWiroK88r4bqAYGnnQcw5VXdF+03HgaJMkfeTVDgpgI5gGFNX5CLYjxXOt
et1phtI6KSdY5NSJ9W7oRbWzxVwsxNDT/qDrogwH2bdZOo/Fnezl1PkyhZqZJHvoCJmhTlN2AqR9
CUw4isWejplRZe+omTx+Ak65O9gwc48t2rsBwzFyVwn0nwrZpCqoUpHeW6ogla2sKWUoEsgWV6mY
zqnUWRGih2KRJTWqaJEtsl42y7jLqkMhG2gpN+a9l3EaFcxrAkcvaTzmkwgb2Z7TseTRc6iUXcZ4
G4Hr4WsN6AJu2ZuPcN2bD8Vc137nKNOpRv+X5HnmHiqsySNvcrpnraFd84WXe86T6sZSqSAe8PK7
ZJ46X9cbKLfQUQkz7L0wc6Gf0jMr2zeJx8MErsqRqZgumdBdJaXLIKnJIWmL1LJG/ay3CV5wkHPg
qrUfGmv6hVaN+m6X2oSpEv2dqajwZy4UG33SQdxzE0BQq+sidPicx3ooaNyPVXHgVfLULt38NNMR
9DBedPtZod8K8DKDbNTsq8bIvLshs61TUiTpvqVLF3VJ6R31hBUGUSa3MvwEjIT0trGN3v5RW90M
9OeAw+Wq/eibL02DIZhoOeMN9tFb12hq/egmR6l9tEc0hyRDnppY7kp5SjJzOWSyRa9MrfOaFCpt
/AWmh7e1bOS3aNbvG3NM7iolg+NUoqMem3N2qyaeuXM/MAEueCRCd40AQoqOgfabBwNk1ZyUoBGW
9RvGujXWA2tbPQR5R0UnZzAsN1A4TkTAEZrkTWklSGFxBqllYah5jJe4E5UWoAwwsIT7HLCODoHI
cxqlZTkagTeq1nVd8O+1DWmDOW+Gd9edtOtGIiYmZ+5v1Q8YRcEwJ4cZj53skHyALnDsDEVo5Jh1
hc0qOvia8+AsmhlnYvaamE9qDsiY2VV7PK/7H1bRdjt4xnX+7AFz9qvOqFdYt4y6qr2BqVsnbmDC
QhYCrxXQgaDqtSYpuAoAJaLGhelZP2TbqRp+nyUPF6rdX5LrVYQ1PRQmH2npzIggnw4mdAMThdgg
ZUpVgwQNsY1M9Es8yTMDMwaaP0h44Zu2eqqo3OIuLOdaPADHEMJCfhYpfnrygH8s47/qA/+XJf4H
pFDOPvSXLPH0///f+/ey+pQkyj/xV5Jo/+sjyfsLI2X9SyZ+8OGEz4KEGSOZ/O/E0PwXLks8vTTQ
evDClHi+vzJDwKdQSVJh2S6LWAbgUv9WZggF1VV2BqUkqHeA9YYSJVbHuoRuU6ENIF5rfpoucCHT
nSoYmDFSopRK9rtGxzTOO1sDEtryfGtoFVwR3XTCnXtdacOurAAzHVKuBkOPO5PJ1rtX9bh54Sfw
Q5eNeQ3Ms0CtkqsakAMya9SJ+qp+d/LJ8i3oIgXjvPyA6HYT28gGgISCxPCgZ+wqQ15MeseeCJOI
gFxiA+bMsL/PixvPtD6aufKcFs3JGqjUcNrVDf6v2QnzXN/hRx6LAcSYCtYdLpRXcM0cOlz6t4mq
9YdRA7Kn6uz5zUqU7q0v0/lKb5s+KMaqJoKXTdgi/8LVk/9Ul8S7cXidT6Q1OIp51Hoa+kbkZJkb
L7TtycwITZXi0JV6Hc0Fzd90o9Eo0WoN9AcPPJnFdeAEpTcLWRSD7RtJZtEWsRAI1FT7NrNB9WdA
C0DJDZq0rIunJLkDnw2IIK8FiaLOEo5+vbxgBPyjlLkuid0MKqGG8gaQxx48wtPIMmAVWAaQTmui
tFPl+klo8CvM3eKNQc7gIJpG+EjDHxTTE/GgDr+ZMk77nupIDCEQ4BdJM/9YcvOQ59od/lMT9WZW
XDljCeBCy3Jco/iVteqwu8LrPSyTOXN8p0s50VyWAM1I6ave9DhcxNBADNuyYlpk75mFiZM5/7FT
kvp2YEoRs37Mw7ThSP1VHO1iVPD88Jzk2kpb+ECYyqObWSCJ1NQKh7GAEDCbC6KV9Ug8mWm17ZCH
VpIODxnH/LnOaAfVUhp7HX0+f16adq9ATYB0M0BpVVM0O2ZbIMdO3hNMEco4F2XhuzlKs4s2Fwcg
7vqwTbs8HDg1rnDd6qQs8cV02P2eei0Z3qitv3hpA5M5kZpPSQN3+CHXnDtRuKihzZKZlECT+leV
WnUIm2gzZLZ2rdWgpOuT+4YeZ+lbjF4BfDH4BcLs5NyoQ/6OPBUlHBcGoYaBdTYsVofmEsS0E97/
LK2qIzUyiKAQFqznOHTbBwN9WlxRxt7qhHFFtdbwyzkbgypb3rVhKcnMMmSetQHfSJ6Vz7B36n2j
gdhhVnZkUArDz5LkLfXUYtcjUzou8NP084Hep2Nq3LDULWKqgSet1KXzDcAY1JIhRofEBzNUOBk+
nZeNJCv0p8xqvpc1B5hsUAACEktsthyS8sKE9GzmmAE8nvrvZl1bR6XL0TXTKAsXqwSmRBPQXQII
hzZmTjKgARMXzW2h3KRAgUhlsetSaY5e4fxKevcEvGQbZDq/NytgA10rKjP76HlT0CjmSROaIInh
oQOZWtxvoEtINOqCYjTCxcp2Tk7PAPkBatVP4AXpqwO6am0/WL6b6NcmsC8k5+3vWaszoB+b4kan
jk0muwYoJMvR+NITOE1Y2K7l0mVAVasloZKDnJZUi3gPoKmoqLQOGPDv6JL56WCnQKhRiBBotRtl
eJDihESNS5u7JBS0hH6hYwKZ2ls4KzjkoAerJLXVU8KT/gX1/BxTp3AyjjNx2kYQ4Uy3elPoQDd2
6KcqzW/uJrd6V7+D09ijuaScar256pqkJzCT9qKaVlDzUNM7HFhDWCQa9ad2PCil+cME5pNQgWdM
ATl5UjDR+uCS/4Z/D8BfdjPFKjUebGexSbFo/tBaeuAN9ZvCkxetsvapmr5BNA+oKpynQoFFKZ8f
FpRESV+Kzs8T5VQk1lVXJ/cJ/nI8M5MG2ED3CqjAo2uyoFLZs7BmPVLSGUidvthZmfFotuVACgeo
Ob1t74xM+YVX7ls+i/esY2gxFPke0MeD0gKliKrGcwKKV8OTb3j7ISsX7hNdaElMe7wZTYjQQaze
zyls1ChQKRQALJImAKPOveFIn0EzAgbrtdSzE6Tt8W6eFBHYCcvIWCh3fAahygGlkxRpelwy/qho
Go3abnhYmgnuoW2zqxJ2kzbO7ehWwA4qtzxxIJ1SHwp9+uH21ltnpfeiKtFLBU3YEOCd5KV9nVB6
Dff2E0febWWYQ5Vn94lSfbPTokfho0QxGTiIIgOGShOVTZheipMj2luKfFeCAW+pAg2aoTskmZoT
YMq+IZn9PbnGg6mz7/UyAnBr2IeOiuSpanHxLsI5UfTxjj1X5ltHjNa9iZQ/yIDOay0D6KAh1F2+
H8CQtbBVACvTVN9hHoAEtMFRmClO6HbZPXbEEVXoSK+mo5Hw69xdDnA4+znWng18L9fvDQboMK0F
jfkweGHjAUtqAz3bcJoRtL+gqFOr14Ux9EgmlJZ0dTaQyqoeeQpAF0jO773ZHJdUfTe1OmgXN6ry
4qGx9WDBY5uAzeMDart3DaAh+VRFopheMf91mKWYzzoxqc90/ljXEGt2uqCp0OsD4Gm0YNPiFU+W
im3FxT3TBMiPGux/DPfB9Qx/KZ1TDslsOoNG0SdBx+0A5m1hYes7cChxPKg3YKPC1EGIK5HXN1nZ
uOGkWcFo6TuzntrD0BtRipSK1KyNSk2LuZc/WWWLM6RqHhLGY1XjT8uEZ6wzZnEtIMyAVzpOfNeN
jTr9mXDvGv5IgT60t1OlhlPBrgqX90gPAAqt2ACJHNwJMYDnUApgYtwzs9pDIO0N/KbHfgE6YMy0
t7qDwGVCWaC6zR130DIzl1go46ljyj3AvbuR2z+XRYciHQCYpTBMIuwB4FIkPtC8Dlrg4ZuhvFKB
7/OMOfaG7gWC6/sMYEHSKFAj8/rlF5SZTN9I6yeI2VSEq3bq12XmkWZ296LvE1JVbUYsXGF6p0Sd
W11ZCTgpPbvtQH2NwFh4RhnsgcK73UPu1VTKS9YrcQnRBbwxvWanTs6dZpgzAasRWHolZmkLegno
3LoSaJayc3ITB3l6zWqjDs1ZucPJjVfbKx5ByCUs3zQNwnP9YHHuz/pLorg+EDtBb/dkpPaDNfSW
b6vVjeK+UNB2CAjCCqlaaOWIm8qZfO6h9ojKYVG5hHlF5KlV7GCOcvMZHcKQAno9O880H+/REQ1M
wfyEAcNp6/FoPoyLEphd/YAfvBP0fq7TPa/ya71/STzvqBTabd5CTIUBeeolw63ZJgEc5QMbHYNZ
gDikvtHhF7MFbgMTfXcGcY2CEqO2vqEaFzPoNC3Ds+q0Mc0Tv3Ex+SNskJCx1OOznd2Pjeazwost
IFjneojGGQmsI1AO0XxL/Z4bnNgVNh5jb9BDJq7V+ebwxph+0NoCrANkxQkxR2i9UA4NKKCWqBUM
9L1R3YjVe8ra/VT96rScGFwnGkzJpt7AX0FPfZE/1pDO1YoisFRcRRMSRZz6KkuOzmg8YsrK/F7j
L+6sX3vW+FaZtt8u9zOQ4BPuR0i8h0K3fQOACQN+9LhgA8tVdolR3qOcHJsMeD/b8xUcLNSmfqej
CDZBEGeZgnywI30xo5zreFC0O1SP/TGtSNKgq6RkB85/MZzCFFeukr+amkoKRTSktZefYLvsTetX
hS9oSLx5qSKBAMLaQIlSZHcNDuPZ1BNSzF1Qs+ZgukidFP7ozNlPneMkt3WASZX6FqhSoFTh8gyu
Qv5UtjZQrUZgWTNKVFWsq8DyjClhihdCMfklybNvFfx3CtV81Oh4XdMbrnGIuCxBzaGBYyPLcp+W
vAko2BAZ/vXQpo+DWeyRyu6NpvNBIPUVZXxpGCaFUS1sJuf7koFT3qTx0HQxm63XxekO7pxFbs73
vHd2SHT8UVOkViuuYuco8LFQcXxlNbqymvfYg0oxGaXA0WTKc3ZAv7GiT2PaRi7vbqm2zH4H814i
jB4vkoq+QDDGn4cFpBiKUt8SiXr0m5pFGa4USIj/1rP0+1iUh1KxryldDlDdyYhIljTgXv2Sl9Nr
zxuQqKHXjQzbvaLqDLyyA+SEcYQ5nZ/Wzau5OLFmFe6hG1DVnPSwULsrnS33RescFJh94a4wJPY+
e1sSPegzegOhscFnI3IHWvkVc/OIOWVPdFupAkUTh7b19l2f/VRLF6BrlsRWbVyNJvNFjutHcNVP
2mPhPalO5etu9yCEekTZmmGs/EdSc7w5y7DOnWd9bk+cKgMpdZRTsd5yje6qwjnOM8NDjZIEIl9e
YRLeFFBESYg60+OcZYCHVwxVP8DkzY700wMesD6s8XyPy+MVaVnbHJ0ZMz050dRkO9jDXqkGkpTm
aSxE4AiYl7ZH1huhO4AvgKaKr5ffwE8iFfgJuNZ2jkC3wbs2jCIysualT9uToYDp0GoM6Yn61jh4
sUNmB85FBhoHJdvNpf5zSR2/0vWHTGj2LjeWwHZLX1dPCZJDF7k+x8+tIBCrN78WdZZHHgQw7hJQ
VJbhToXsCzZg7GTjQfWy0LBUApJnaAzKy2DsJ1E/LWp7NCvg7lnyXIrkyqR4rFa9CFLk7ob9UBY2
8OgddYmtdV4wqA2qmQmqll7ERjNu2RgoPRaMgFWffWBjhsTAFtdV5cEFsjwmQ4mUD5pg3ZyRXGAw
aeVe1XhK4s7VDwpXIkf/NqvgM/GGLNmvHK/c0T05LifdcIvR+SnDO4a1kGgApwVZT+haSHTMg5Un
VywXkWa9ogwK5oeTgk/KUMWDCvPDkNNohp01nu01sQf1iY3A7kMiHraewogr88dcvoNyFMpqM/yT
CQXNA44d8TRDISHt9yPU91iiojN23S7D0W1yf0F3zBr5VQeYvK85+WNazz36OHbps6pFSlW1IDZx
loYdR++ngs4WSae6Dgrav4ocr5PWmV+atm9vbDrkEbVRepl48bud2kizUUGplt9UHXfjOO2sxvmu
GfW3hHkqZq4OcqeZwrHukiuQn+pHsEQgSFg55UGDTEJQYw5wZrQTGfPsqZxnPGe0HEywcU7BgIHu
T6nxGJbtOOWLdrdovQ9RaSyPFDr4kN1qdrwwHketMqPUwAG7tLX7kri83TuT/ZRbmnIEZ/Cu5CML
kDFdwXX5t6nisPcMSC+UOMZbIx5bxyWVJGUkkp6BNy+IQgnTf+ZiApcpFc4OTaeZULA6wOYfCYOZ
CIohlRMmfTvj6dtgcRfok7S9mQZda/xsc6TRMOXgqMvQTQFUCYb/DOWQ5VgV7tVS18pxVs37AsW1
ZqSKBP8kMTAxcY+sClY1ejDvdHWrAnwpmpQTMFDDVAHTX7VhW92iCZsqpAR7ZJoBPZQwgpRWTtvW
fRKrsR4YhoRWsxzeFy23IUORzml6HeXEAqhgtGfJy2Q+tvWToDQ4K7BeqKSvS/XgAUhA/v/EQhX1
vLeNF0PFSo5Y45gTS70y1S1k+oUS6ecQq+/E0fDBuYUQOKl66AcAC3MH7ySgLaT6TQ8fAsWH+jeZ
A7SJnrOjuhPHutz6fqDM/nFSVwAZ9BwdN6vwK+a43DuwDR2IFTYn6v8jwJ0c0/oTwlkdN7Z08UXD
4PO0DhXVgT1GNPUgbaMqDBhpKNzNUr+CrVkdtz7/9r9CsWM/SFYHKCQWELOfwwoHBNcay8pXUeQs
IS/COQ61/LUrrm31l6kiCXenjZmVrY8vQz2LKSf+DB2Btns9ZKmj+9IzW8TdTuKp/oGTitxg6zhA
wanwi0MiCMr05ziOVnPUspF7azd9qIPhhPmsfGRAsCf8bUfuEWmQ7zz+eXtcDArZC3zLD2Pk1a5f
XNcEEdfV/GyCGHFxz4B1GJTdn4N8AEg+DQ1EJoCcEUEi/MC4/jy0XAcjQKGd7XfoLsluVvWkAL01
RhKHZCF93fhkX5F3CPjhW6FCfx7apqt1UkzSfMApbX88oMsYSNoB/OqvO2IcjDC/KePNiMb668mI
EiomRephZ7H6eh3KzDAqRcT/dlKrXSLlveS2x6eDgVq8MalftqCNBhAIOTY0cjX4kKy24NjBrWto
EgPXgxYZN/Ue5T9/eKexAP+n83ts/Rxcp62RfgjXff6YiOviXAXLDbDNtT+x1o1co60O26kAMkJg
rLZ3c/5STcoBhDuy3CgPOidSXq97X3DqGfnLjOTRrEWgOQGq+ZGAO63ZAxxRID15kL/1H+AgvxyH
cnbOfuVq1+Y5zY0OPh+++9QFSdzHLYjhpEBHs4LwhNhAwH85IxAN8H1AuCA7hBWw+vozQz2tFTZq
DQcjKiNJ5nHgTLhpI3Xpm5/FWcuuJm6mF+hqmx/swP677ed3zn1H8r1LluchhkM2uG1gju831tqX
W1SODyeuZ2OhWQCsf97AULCFBbczQhxsJt6Pj/4wclqf/2bfpUxwFnrZJjJM+3I2yaBYYKYBHWjL
W+szQKk5ceuRmeiBy1MjD1H/8IAwlY7C0oYMcKHA3MqDLo0U3ETQJMDIMMx1v3Nxcr0bR9vyoRh5
5bo3Vl5tCNZdHBe4ichI4Q/tfoHbeYu7TGgtIkRsx2rYx11/vRzNWwnLRHffPtgvXrCl83xphUI6
wTbgroaNu2ZeqhXgE+g+W35VIEVgfZT0qLCLAbRfxS+d21QVYYni28bC+XosytwIRuqujaQS0jOf
Fw6eFA3EbjDW8VDYxINqVO4XJwdeCTi3bv6BktOlRXMWcK3RlzDNLFE7sIB4BWuH++I33XFsyNTX
mK+NH9RI9bgJu760Mc/Dri6cIcMwxwrj7ALjtXD9FiSsSAL28QaDcT3eRqDvylwsjTaB2Jdjg9+D
rF2eyKs7fNYc7nUFYkvyKfOtl/6afbCylvshbLrQCJHC79jJ+Pnnj7t2+UGago9rS8FR3YBmkroa
dMEmvVJKNFCk6ZYV8QiFFdgOBA5OP1+kpHoqfH7sMectKW6s7HbzDry4vM5+weqUF3YDeYm0xPIC
W1rBrYPihOKbuHVx8B9Z2Lz8ecjaxbk+C7g6CBfg1/RxruTyknMNsCFAUjELaBb/mPwE3sZEiiZS
PLcPG6EvrmxYCZngcUm9evnTzvLQbrJ7Wzg5jg2f01i/R6ViX0cUekCkDrvuI9PfJv1+JXTKj3wW
dvWu8EbL620bYYeouNaC4lBqvuOXgUADyTdv2xAJ63MVlb7ro/FdhfJc5r+yu80tJlfTOu84/yGr
o6RwLC3pK26BjvdxoUOhmJTwtw8l33hLt/0rGfhj2EjkkGMhyVJXm4ox150tiD2jy5juoDzBUEOq
FqjZpKREG79ZTjUkDsf5x5+/8qWP7ALA42hA/nwl/PQw9FYMFxftZN27/c3SPNdsayF9eX5jaOcx
VkOjIHQ4tY0kQm5buWkak6RH5C0Bi2zoPbdSIbYCOdhAzc//8/i+As0QHIsXybLkP3/h+7RaM1cA
DMhLHeDXAD38UAk1KPBjCcVbRk5fSW8ymm5AFBnpKgopqxNqmQRqwZMLQ0AUNVD6jWVRQyeQfNrW
ALi0Ps9jrc4i3qH6hrqb9ZGP2wDQLWi6QOjMhCA+VJk25vHSyXcebXUQYQGpgFNgZMBO+TIhE7+m
ozz6vHiIW3TrNt5wl/Ki83jyv5+dPq5SNADkI57Uj685Dnf1/s9DupChgAAr4ZSSegky2ucIGjQy
0a/hhj9F7V7Abtb4eGdv3hlfGFKycCBFUiH1aGmwf/0cR88sW+EjwLlArt0D5LTro/EE/d7NFXFh
L2sA4tk6HD4kAXc1oLbModDgAnczymam1vYGFKPoQmzu6dGf5+7SQkflDgMCW0SVvqWfB2VbPbxK
eGf4mL8EK13WnIBJ0SOUqLczjosjgxcM+CfS3fPjvX+2GDqVGSioZxgZNnHhyQKQnz/lIIvAyAAO
WOCAb9vNX1iBGOLfQVcrMGl7kS05BmXTx6I8DaAE/HkSt0a1WhhjDtGk5mNUAL5A1S0uO8iOCmUj
zAeFeHWR4QBEnoZ7HAtjTep02twUNSSx0JPZAQEOnEgx7aRx2bRrAqtUYMJihq5+AqaNzJCY5njx
wMGPbL/lvzB/kMFB+xMyFKjKQAB9nTpyQEDcspJl7tj5IfU5q9h91NF0i+QjCw0+GrB43G3eApf2
4HncVUFIBcqgKSE642d7upuvZZ10jKbn6mbzxXzhnDSQF6s4WKAD86USBJkjmzK8bHFOtidJwcy1
V7BDAjWCM0r5us1F/qgtrT7vp4ire2BEP8cBEV/eA2N11BRIaGn7JjRj3EBw3ixxC+VXKSoEypWq
DnCE3ru7fHuPyin8089YXRDVoM8ONLZslC27fRoO7/DHAmzDl/Whv54igGvtN9M0Obw/xV1t0ynn
jtvK1615N8EeLwvotzS2iebzHb/bupUuvaU/TfZqz1YqT0DpwmTLazB7o7siHKDc2j7Xv5t9EZSx
c9rSD7+Uwhg493DDotID5twqEeWZIyqNIjVkJ7z28MpjweAQDV545pHHy1a54OKH/Dvc2hidC91E
H1uGa+4gq5PtdR8cJuDzwyaYl2vtvv6dvOJVsLO2Il/cO2eRV9nTPLWDWzf4lDaeGhrkI30pxCzV
PmBjuoRFBJ2sPx/Blw6k87n9EBQ+u1nEjE4n0M6WT2dSnmTOlkXtDs2FqNp7V1MoG1LpZk1zrZEs
X7Kfwq42S+dMC3rNCMv/k73vWo4bybb9l/t8cQ5Mwr3CFcrRiyL5gqBECd57/M35lvtjd2VpelSV
hWFqel5PRyiiW+zgRvpt1l5rC+66fywqcYDbLjcBpKmAM/C6jZb8SaTBW1/mwOglWEaUVqb3BdmB
mVd2JSRJMstqe9vciOh+z+ze5skE0u7R63N6trjMyVFzXJoIA0CEdkCvo7145iNlPeqQqXbI3YI8
cnpESAvCNXSApB/llsrAFEeUuTlLvhKOXMw98xY04GorKvohcCoBCXLy6qHb5m7kmbYUQFqh9MII
ycXajcxDwSUB4O44xkszU7mWwLJAsyexr0s2ZPwoO/aYophFNckUe3gTygcwRjqcga84vBcDZ3w2
Q48EuaS5scoBUuagYuPNcOWXLc7Z2/At+YousPBVOqYeSiRKxZv3lXjlwjxzjc1NZQZozqL7rtgG
G8U3Hwg4Orob2ef63KuPwu/NRqg/cHas0buvjiFiUmw0EQzyrVU8Rg6ukVtUYzxekoZzoNgCRarP
UtDNMCbU99OClttWtAbRF02e0gE9mVdP3dmo6KjPRlU0C3j1TBgyxRoowRZA2Ii3SVaPKeoY4O4B
dShY+i5tJPoEkn96OihtiwDgDPJrIO1+Cg8Q87Rl4O3AaMd9xFdHdmaV/vxsZGi1lZMGCRCsF2h9
gEOxtB3UHh3gnBqnPki4+7l7ZHU/ntlkLqSxKdEv0aDpR9wFu8IbfGL1kLcFusnhuQ1rk4rkCo2V
0Peusi+41OdylEG/3B6BShslcWNE7W0U1S+cE772gJ7ZYZ/uuoyWRqxP255WMAD8JFaKGL3e1hhX
6C2vHINrcwi5J6RkTUA5NHa3RMjs9N0IgzS1E+wkP3CAAr4BImzHJflZ2yPntpg9Ug2TWrUdbKWN
lW0XKGoVt4tvuiL4AzbCDt2ne57rJdPLmD1x5zaZPdLGzVCh0ZXeWcEG2CkaeKKhoCnh85FH4M9v
A/DnUT0BeV/8MJ0eD/rgqXfyQ+uL+39s2f/tY/w/kobV/O+/OCUclvb9Nv9//3NJE0///19djKr5
XyiAg8AdjEXokYUs319UFyrux390MMrafyHHecrNgdkCCUecnH90MEroglSR5EY9FScUuJ1/j9uC
8S7Ax6kTSJVRMR6ULwnLUgMu3yqOp65xmuh9SEESbAIymRf2nEV2qWdOj4c11Qcn0vNdSr6X4mMD
IgEw/urCsR9+CEBLm6HsnM3W3a8Ne05myYYt+Cpc58gM0dAbnbfsBZSQSJ+nLEtAkNB4zTSjUtV8
W3QIzI+ytJNCAGOTJHuWk2I49o3hanPwIWTdbREJPhCukVXF6H38/KOYS/H0TSAUBPu+idLqFaFg
HclaJoBI2yHohWgQtWqpYbUpV4eeuRSpHZNKa4oSoDxYHMbvAMMGaYQ4yaBPDbyj7ocujSgWlHTn
A7C/fA+PuRRZg6dU/9ljNrSgWZNTGNQftR2VpBbccFtvl2PscRMbK5MIHivgk2QVFd6rsoEiFUsy
T2N20tKitTDFUyFHr2woj2iAxPMfQB1woM4vxdP4zm0yDvRiYpEAscggDj+hsQRFoeg2+alZgVW4
3XHaRO6/Wx25Msk4zeUI0FAzw2RxoAEwxTtMLq5eLuKBBdf9siSLsozOCh0qDYz/k5tq0uraDPW6
GRJhNpChHYSnQTo1bHI/3iHLCX052I4tIqMfEGIAVkpbOl3QeyJS5I58bTMh0apB9Pv0TfTnZ5sJ
pAtm05pKCg04yaN592Crndrkoe3AYRlgk7oYO1qvDXReQ/0a/t8phDuzVaODLm5jNcfCxj6Y0RwT
XF6BlViiH20+P/wsYupkC9TFgGPCID3/l+MyZL1ArizIIVlGWX3BJS9aIHFBHlB06ke0pd5xizPX
Z8VErp/gEtQBtMArcGlS0NRI7CqIU1AW3GkbPNP+Pxe8c1720D10qTUc/2DrXj8Il1bpaTqb1AUF
3KklOtwToEoUFVIFFghzlEN5b2x1V/T0Henc5mG60ZFG2nCL9deH9dI848H0Vd0Heq1R85Kne6kL
Jkv9BiUIwGh6QMacwE2/fr62J3jdmdf0a21lVOqhFa/Tu/dyyMbY1WKhYKJpDAGWHbTlSr68CTba
iBJci3g3cMRbAZitVwAUEJfhMn5qP8zaArPazM/+MtEgmNMBZQdkAI+fjjo2S12LXIsZG1oMymo0
btGcEv0CNGe+jYfhS3bk8fyx2Z1f9rDDUFMFRuLKKwYHnwHcdgDwB1gpdQ/9vh0o7KO+ju7SKsoy
h4xzJXxRtKaqDkVaVp1X16mEphtT6o492EXMfa/WKiC9Qdyjr1ab0c6G/mIwC+td1xibAhIvzXGp
ZWQPPl88Jklw9e3MdoWQTF5opTCe1k7xBz/don/J5+3Lq22JJdGB5qWHHzZZRpO5J6E21BU6pSsU
cNAqpghcbaaVZaeYKoQngJBBspM57/EMDRlMGl2GlzT6CTElS9ZNK6UQCjCYN8pdM7tpc6ugLTyq
uTpo9NdfnAJs/nPzzEzW4RjWbYwtD7zk7LU30J1xGrfYRzfZQ/nBr1cxsQpdOZ3qF8EXQKnHZKcU
FKhVWYMWCJjH1orREiIPVhCg9pCLNrQQ3c/3ycoCosoNsBwtLVHn6vKMTyWYi5IyRju+JJZ3oSom
x8Qco4KzHa89VyDXwEYH1UOQj6AngXE25iRsSdfOo1NhRwZImfWb/geqf4hq8XcLoq/I5ZI/Xr0U
jFHG3UjHtslMFUY7UOuX4H9GGcMlW5qe67cQRDryyzjXj+/JJlSM8CYCOMC66EUoR5UcLKOTbIs7
cBggkFaQ4p8f/8CDuz4ZdFL/aYvNE8RaQaoOOmnI/4l294ROhQRIx9FDo15v/Q1xRaADLuwxm0Uu
SgLCNNjrcPU58C02gv0d1MrA5YKTlHe3sKApehJAYyOj0oiUMnoxGI9fi1QR7ZCQwh6BXTqxy9rh
PSSYYtDToT60E7fSToAwjm7JnSXmvC27cjTOzbOQQFmXwBw4oYuxA7kt9cnro6AjDwNAMoqc5WPx
Bf2Ln59GFvHODpnV7l1yUYNCCWxSL4PaREbXr/YnmQRP+QNczcptczFIusXO3JpJHAopAA4ZBinT
J8XVQHzLdKF+g75AJ75TQXefbYQP0Kdxxnq9ey+WFwH7hWkVSp0lgSKW00BXneJ00yNSoRatmKB7
bfu3rAGTJQMWDHg/cxcY0zIEKrjyHMHXNrKbedDqdkHE4zT2H8D6V/YOrm8TiH5AiESRfbM66OYO
gyxiXHCd+mXTf0lug60K/GrhhqKzANL5g5d95dmkPz9bSgWkdaXRwCaAS9sWkmMB+t44s7jyGCLr
cIICq5AiZx+nhozTKMbG5KihC9Qmqg5PxSNlhu2VQ3+QrX9qJF5IJF7kPOjLwLy/5yZZSrMc5J6Q
l9IwleAMcXUltSsDJEWlvFWa6M0k3oxOsF54UyP9EE/PypjcNLXXQlOvrl4GgbOPTvf3Z5/D3IEQ
MCLhlGMGaE/KROwgfJIVTwS7XvrQhTcltpNkLRDfoeFlbfo9AIDKgz66Our3EFhAxfenDCpEC9oV
0x88QCuO38V0MQdaqsdxAbXjhOAv2KU7MDJ4xCN7LkDi+m2l+ad/7gQ2CjPFTEQvLOzUP4HQ1sCO
AJC25qRbBEXvuQxx1j+quK7cVxdmmU1eTrrWjQ3MglMSAS46KG0wpixfv1cNwo/KKp3uRwdZP+xE
Xulz7XKmNOcAm6FsDlAbc2FJTWIQLVdmR0/BsyijT6bpH5oRcF5t2o4gigj07gG8H4oCsbroIJLi
gZDY/vwIntSo2Q14/hXMDJBI1VuciRmP/uCUN8thRiRWWeFsw/3OPnDuKaHPRnCJlW9l9MlW+4Hs
l8LJPV495Dr6h1N+/i1MVAoJwEAwE8wIeEK9YtzMb+ABAN0g6KIGu72LKAsgN1e2dgedG2VcyaWN
qjFRMQHasdgOt4sFHAWa3UCvSivNXOjp2rV6bo55OMa269BlC3PQJ7fN4l6RSo4PzmKl6at/MY1M
RXcca3MJeml2UkQYWbS8FX36EmSqi7vGUgcIIQRfs2XGUt4t5CspX6vQ8Kr5uWi8DLxW4CvzBhOi
ZxWOQ4oiigQm1inze0hvV+J/PP+MW1YWsijOASZkudXu0cNM3RTkmOwe+Rg0Zf2B38nAvtj5YcvA
ndzMPbSisQTY8mDnQl8GpOr/oFGKs9ZsxkPXy4AsAgxFSgJek8KtK//z48ui+K7GwtzPmQ7aW4le
IhMVw4Kjg1TJdASTjji6wV22n+G94+Z8lIv7IL9vBYc/n6tXCAolOqUhXUGYAoZbd/Ey0/kM7uXs
UX0xg3dJ2Ilwi7TXwSJW9dxWr+0BlDaCBBZvn2ZFQ4ebYVlxAaGzhqhC0g2KbGTOVidEA/TYEH2e
vM9nMM/EbgB2fujAgFdgw9NYWr3Bz+0xB01IA3OeZNgjla2BANj9tXMB6i0PtCEg2v0dp+zcInNY
1DDp0DkFi2GSO1n5gvwW5/ZgWw6woyiAF60dQJUR5OmYS7gDizEovsfR0aIK26qSWntKu9ZW5dIF
4zfomXVvbshL1GvPjZYPzuc7+ioxStGRIA2l7gAllmccImiodFVlDKPTg/xuiTt3LIY30FQWbgo2
DIdIIArUmvvPjdIxXT6CwPQi9aQhdYGeZ7YtLa+nLKi6Ea2k+rcuAwtnT7yu575v108NtEWAb0Um
BkkLyAhdutSyGZMs0scB7xsNUVQfAiOvFGRF20Fn8d/uXaRriTgXbcCgOMCcsjHRPMd1P2fIHlCD
xSsYc5z8jUJeejT5jbdNbf3Bg7qyghdGGY9Cb6cogkQGDt0WlHDxzQwqAvTkJ1Zux0iVpB/V83yg
3TI9V6CL7Qo+DfgsL3TVaVEKBA2A0+hAAneXQ+H2vb/R/XIHOiwAEFKICoiQEPAQkLrqTrHV2B42
3Sb22q/Lu+wkOy6cZG0yzj+IuZ+VaE7NMkDOCNSjdM27xxhudHBnOBSlDhq4zXwonfyWj/v/F6mj
f+bI2G5ZsGtOYHjCXCRb4YVK+9FlD15oYxh3Z19HVRf5OFqHPw8WdTCJ5gXNx3WOtstep0dQpDk0
sYm7+Gm8DfbNRnB4lyHb+Xe12sxVRTJzNgcNVslGfUkfgp3iSCARhwQMqEPd9AnYdjt9zFwF7e+P
fHDzyq1xnoTUGM+xAJ18axQwX4CJbZn9uGudIv/2+dXEHSRzaWQ9hDsItdK67bO8mW0s5gdaRgx7
2qrImYkg87H1zdy/aJ4GdgbeLLNA46tZZl65vNbVvFrwAQnweXQfibcLcnSg/nEDgAY/Hy5vIzEP
HFj7g7ZscHmEi+aTJAarlmwZCxqFJ9n63NR1aHuxZ9lMQAUyn6gwcT5oUkXZU0YN4oF82P/czIp7
dGmHedEUZFJ0ge7S2l089UV0q9vI0ZzQ0j3qL4ANYhMPlr7TvOI+dsp99KXnBHm8JdSZWyhumgas
tXSnHrKn1F/236EwDL1z+0+EyVYKXZcDps/gWeZIi6GIASZeehlMTvNEMow0oD2iAtrmFxui6su7
qaFMX0EukVtCpueBecvPTyWrZqfMC7j8TFiHcNcBPMrbyZvdHIjxwAkP4K26l73sTzodODc929AV
KQGopeTTqEe3eq2eBKu5lSKLgtGGHZT8nBH9D/eRGzq8O4LertdD/p24Z5a3gKwE2PpwaEDX70Tt
92XJOTto/ar7bYFd0nJQwZQOC0EBMh8IrceJ6U5R5X1+VngDYZ6RtOvHWU5RERhm0wmzG7OX3M8t
/Iuj8HskzJuhg2UXBO4wQTbFU/VKA4QBCYYCNaPNHzzCvIlj3ghJH0uELJg4CoWkHEUQvSVW5ME1
QU5reMveZp93Y6/aBMMChVBBe5p1ofNBXqAKgxJjZCRWVTfuBB2iiifYvbpWZ1aYTWdUfT+qAPw4
TYVbBHo7xfD6+Vqtj8MEDZEJO4rCvHxp2g5dGMPCon3Xh5upy6xy+vG5jdVTq/y2wTxuVdtCPWjE
XBXqEIM3G/QeivyOnP9tDi0nR4nqB0UMU87Tszp3aFmkREvQFWRjLPDcofQ1mFgh9K/3831Xp87n
4+JZYPdd2RhxnKBgr4JwEwyQb6CMrziXwkq+Dhf92TCYBSJhKpJMM6BKikQKmCzNje4t+xSKHRG4
0itLfSd/oV3/dQKfNzJmxUytijpxhlFBsqTMGyEOBIYz8a5zwRJbpFvF7h+7LzxHft0q8FZAJUHX
gs1PZxXASlUcTo7cpE6TNFbP1RZf3e7ktwn6CWfPZjwbUIPosWR98BjniZWBDLHE4/n5xuBZoT8/
s1IZWqCDbn5yYjDMJ7mriYcK7M6fG1n14s6Gwuw+tWwLaW5gBEqyTi6JVrUcZUhoCWnG2YO84TBb
UDDnNgHnLrIVerKL4wyE7qMtaL3z+YB4y89sutKI4NMowO6A5eMjV8hxGPvt5yZ4c8Z4vgHawbH6
MFEj5x90x9lMjxVpj3Xc/WeWDKYNBrzxMjSlMGdSJm+HKL8Hf+6w77Se7DKSPH8+LLaz6Vf48Hsv
sLmVsAArelthL8w7Y9M/mN9AJIt6y32wRTYAZDitR7k6clDY+hzL9AW6covOLNOfn211LdO6pQfh
MHKjgIig+D2hhc9ErCS5MuJwj5d/5OxFiiY/tzfFHQjzS4xUbXcCCB6F9CtpHzmDWtuJGhQSUXJW
wdt0xbcWJ0bc0fNLS/pNey8BgQofBvoUtg6NpM6XB6RWeC7FNXgPmSSwX6HUDU0oyLswQYwsEGHp
OgRL8442MCcvw4Hy/Chom85uza/T3nAo9KZ5WDKrHhBXxA55SD3lPfZ437KSdr38FmZdIVc+kwyV
YwSkoEM+YWJA0mrlT4kv+8KWV6FYm/HzoTPLCnWPpjYVmMvT0o+qdt9CAY2zqvR3sFuVQmspcxta
eVmYTxLojR7Ep6BldocPyjuBKMmubhQXl+eR95qtTyFgr3i10ANwxZmUBIUE9TqgbgJhvIcEibgF
7ToydGlegyA/+m6q4UaYhX0/BjdLW9039eKXQl1ahtFx+nsVunWuxn72LcxyBqlWC8Bdj475CHbi
uT9IM1QVnE5BOp1u7A7ZHCrq2wMoI1uJK38rH+tbM7SFHbjhC/wPrQdsm/rc3oLTlHeJrK7+2dcx
q991ktIuGeCCIPumDCdWDakWl/KLDjcQaPDHPW+/rSbuKP/IX4tDP+ns3hJ0MosDNUnLGEhq+emG
WADl7vjowLVHB2bQ44I/FJZ4aUqL0rBJDRlHCYonaffRgCVMl47ghfA+3+ErdyPaEEAqCuVVAlvM
6zYvU1UPAgzNAmivh5F8M/TkRu6Mzvrc0Mp6wRD6HdHRAqVmdkSLWRXCLGI3yea0hZ7Xt1guuCvE
jgb6uGC81IFTRYkCwn3052crpObESBOxRgv4odqmlCI1cKS32sm35sbwk53uNB4PWnl1ZlmjdC3P
jE6SmCckbOIT5Ej1KHC02tOECpqzHWHL7TGga39+Lll7zN7QjVSoTamKT9twfiY7Wpkt7WYfbhqX
Rq+yM/3gb392S7JmGVcLfSQSxMcwt0VyaNFJkgqbrge5WM4jWrlKBbCWmD055ZKWQWY0RqZItGMf
yThPvamd9K4ERI1HoCCflLov5xOxA06ZriDsU1Bruly/dJzIGC8g1SJ9X0BCCy21Y3Ao4jYoDkmU
DuO9GniILrLOFQRHABZZLGJLV+K4fE2WOokPYyhBUK3JB4hdjkual6PdQ3IEtOvi2PTgQdO0Pt2l
EIcNUitqM6Hf1WoO+gjoSKRoqkgmZYJ6Xll20yMo6wz1qSZ6EuzaNNHHr5FS6SY0z6pS9zVoCihf
pjiBDNe2QxQYeODaSW8rMy5jqwPLVHRYQjX4ugRNET5DuxV9CnKhh+RRIsOY+AEhLZKZgRyhFTNa
zN4j0BlBCltrl69QsmrjyIHKh26AHH6IZghBzYGqg/Y3EJa8+JmVTQ/VM1mpROghTGi1zLKRKNtk
TI3GzRNdhjZ0O8iRkwzQZXFK8J10fgeJB6SoQcaxaZu43SAH0tYuwh1N+oqcMiSqMsCSHyZDlXcx
NKW+NlJgqlZt1C0eEsgqA/AjtMu4x9/GcOAkXWimezku6y/qkJbQZqknZfRNqO1ER20kcY6uvKQF
DXo/fkuXDrK4y5T25m1Q5DlxSTAVihvHYzF6ZtwXuy6YVHi8ihC/Qh1aQrUA3IW5BbYu9UAmo7mp
AiV+m8tw2ZdpSZ5jpY62kdqF20xfKtELF2HZzbFUQ+dQLr4uqg4BaS0vyGR1xBweC6lPRh/1eCq5
G4SmtgXktMrvcGmQaTMsZqHeKYsu929xgd9ia0KtZ0ejDvNlgzbyaYQozzAPz3kRDhKUsLU8br6L
WRUZH6PaZx8LpI8TqHFpfTYedZImdWxjViX1VlXjpBetJhXV/K7BxpTsVlGbzJ/HHGJJZoroyVrm
YtFvh6gUBx/CkRS+NsxJkzlGFkBtBwz+s6H72BmRVFuikPeFLS1NVu61SYpMu5zNynhRZkGUHsA1
2fxI+4Q8kUk13tW+6/tDKSVQedHl6XYYp1wHnqoc0NJRh2qyQXI2K/wCK9fr1tgPSfczWYpauZdI
XcJOgyDyC+CyaR56AgjhAX+G+pgRQRsolPtHMhR6blhNX0Cy0JHLFJqOY68k4SauwnQqLVOasT+g
o22iMV5Sk+o4t8WyWMOkh50VVJUa36LbO05sVTeGzi3ERRsOjVkjGkEPprQZFHN57folV5GymbsF
skNFYFqdICi620mGkNhNsUSFF3ZoU4AauabWs2OGjZpCQy0MAjdOe+iyDUKrts9GB4EbV6n1JnpE
abvQ/Lg39eQ4IU+81SbFaF/0nHRFZEGFAyKMBkl00Zq7WZu/mGmfhY8pKvThF0lAWdwy20SoPGkY
h9EPB1MNQlsXp+DbYNSGslCSKl28DcNQ0LdNGvbdi5rLFRoOc4AVUlvte1lK3KYOhwiSMjMu3dyd
KsGUWmuezQnZB12HYhYmMVPNSgHYEpoH4yHsB00O612tyLWc905fZFCCzoy4bp12yquKbKQgqMTQ
/r9kUc0YbqQG0EIM1ZIavIkgTRGSpLSEOlmOkiA0Xz53NK6AEvT5QPudDmcGHII667MjKkCnQz4h
0NnED6qfb6RN+fRHSWTqAV++HNQSGodoV6wssjHfAEm+GSo16CM8hjeU/T1wij14m5zC/YPwioVH
nZ5FdDliaJqCjjvG462wzIGsFbEzeMMBK+WH8GqIz2+JXX3pzwwxfm7fCaRRdGpIaSvNj7Ik+qbL
OLsWEkhJeYhavHru56t2BY7D6JBwx7pRbAT9j8tXOCsSqEJCRhHP7FI52ESvVdV878PEj/XZw+Zy
6nh5gsC4PRjjd0WDInoe7pNyccUEzk9rIIWvDSClRNUgKT11GHaAr7lEUPb9AEaFIt4OlXz8/KvX
9hq+WkPgDXSKKLPIJhmsjulMG8dp0I0+nh2UezzKWsKjEL/K6Z5WH+0mlFAEncNsX3SjtqHa43kA
HJLsmrsW/Z6pPexo8CU6xP8b9WVqUQPZNaBjaMUDReblioRhXDaAM1E3bHaNZ6ptUB5MwPFEWOO6
7mykTa3RkUEGDroR6ok37cyLrrUAHmYGp0/ekJ0M2mvK/Dne0UYBYHC+1RxK9rWVgz1oIaPDEFc7
u99mWZ9UgWT0lqhvKJ+ItAHU8MgHlrKMb+Bmof9gJkUAtxDKMf56meMv1VCLMLLgfpAt8ecMwA8I
U0CW9SU85gcFAmtQSLyRnjNf24v7gNvkfkI0MjfVxTcwzns0aXJZS/iGWIRnVyf1bRKB/KNWnupE
8YYUTNQNTpnZ3ZIY7liZVoc47YBg0PTMDaRR9dMqVa22MR6qqgJ9ZKD4bRsflr587Sf1Gwmap7Qg
R3jtGzUw9gjPIZIW9XeRonhSOz5lsfrWRzFxJ1n5WOaYgOO/25mxcldk7Z0cEV+IoeMzF9s6Ve6G
VrU5J5XeH8wMXJxUZgYgQtehjTGJEDUZwBXo34D32ccurfOn2wx1A/BQAzrxBqr65AevELwW0lxY
Z263uQpiOGS4JyavO9ByY22D0/BO35SOuOcys7GxNnbcuTWNSSRXSqIliQlrPYQjndCH7Bs4q6Yd
pVQSHTS+c3N/9C5gZxdsFTpSCKiaXZU2U3XJO2UKcHqpNK5cW0OoAaRcc5IIKy+TqQEJKKHBEEHG
VRKhkuuqzWFGEdHsL30bhMHOZjSKtjec7cImv9BuRykoRPyhiEv2euhNIx2zDk7Er+2CC2L/fbHz
O8hI8zJZ1zefCWUlZC3QsgTGWfZmB+YZAurwz3A/jC5alpCzgKwLsSBD6wEcu5cfOGO7dltgUAdz
NUhYaMTLXEhzvcjDlC/QH3EQRD7RZjDlQd2M2+HIhx2uXH+0SRL4SrCroO4t0q85u9i7WIdQlpqF
2PrlDXTjPMXpN+Ux+h5C44VigNV3tBShbaH6IsOZ4T4s13uGvpoy1AWwMdHNxIT3YUP6UII0pKPc
Qtnc1uz2GHm5PYB1v7uJrAy4j7+RwYBNSuCCtwVt02wLSd2FjTl1dYjHZTrUu8hBaWUnewBn+aPP
K2+sXC6X1hh/rSUTGMB6WPsrFSoh6/999jRQS3O1PtY2DxhgTBAFADCLksPlcqL2IeQqPCswjlGP
R/8a3KloDEseuk3yg3uTXee6TGQNdTROGOD+ApfnpbVUmYohQpbDVm8lT7aDZ8qpUW8gtAmWaQvq
eB5oCzor5FO1XN+hWDoQQYP6EVRFV619ZFqkLpnIL/LDwTF2qZs9QpcW/lb/kTpcONraKqooMeBq
g57JtZsQkkxYxizG4/9m7OiNHdxRiD4I1x/4+Nfr1xBN9oqswucyJdDsMPM6pKIgTi10X8mm2yp7
PNoovvHNXPWD4xpV0R0JLgcFMh/KVXo5knSlAw4aNJI4/LfDHYhJbWLNXuO2aM2uUlAIc+tQKyce
7JQg14bYjgEeVmZwYF8AC3mjmva8w6bZQXfS7o8JKK87UI917/OW9oJyT+HKiwGrBE8gSEtUlIsu
t6pUdibsRgFIi2O/AZQwtYVj5DfHbMO9X6izcvncmhe2mBNfKGOdFtRW/dNQgV+O91soO0cebZDS
XiBlUlmHzC/uAbr9ynk8rqPQS9PM5KZxCz3oAaYzMM1GdvYYb2jhNuVzM6/cNCoBcxFOBGJehNeX
E1ohDAYviWnawwtFaP96pmibI54p/jOxuny/rZ3ihbNnajLDTGxQY8WmabagRXbSo3mEABmaRf7t
Kh89FWcjOxWazmxlrTFBwQ62RrsANV6OFJFV+dNP2n6TOv1e51EFrbgYKvYlmPNxkclow7mcStIU
uhCGMAiGhPtgAxWYfbClsHPU52gGgfvorswm7dpAHGeiDnPFFyQrGbJ0Yoa4GOYqL7hrXwowTqFf
0xGePt+RK1cZ4kacOQyPer3MNhmUDqKb9RwiLdKdhAHoFuFX5K4DcJP2L0EHD885/pX1CGWpF+uJ
LOaJPDF6pSFjZ4GEAeF3h47E0OESI1yt2smiCoInUEpdt03FZlf32SyZNnUMqXAYwrcNWC3gSdDe
+ZIXEtOje3GrMPaYEEk3q7nJcxGX9bZ3qyfJMfcZeKR1u3HRuGErKZiluJc1b5DM8iUzLs0pwSCT
7eCIoO6graXGYQK5cbHr98r2891y/cxeDpKNjRD6FujsxiApNq6+wd6EL9G51c2p/4IzpaszaoIO
DE86CAvZBKEM/ir0eGLPjFFjRRL6hGWrFR84Q1qbQnT54c0B8ISy5l2e7pwUZCBQNbZHE5KXygMJ
n5bUm+MEjGe1rZTaXoqRK8qIX1WAQGeQxI65vH1X/hLm9fwjmM0z1dE0hf1ogg28ABt4fV/byMgH
H8tN70R+/ZgSLgDkqiCPZjgA/0APiWuNeojM3imnVOi1qDfhxSCfggKIi+sbbq/yA5I/LmeWr95c
GNOhukNpsgzIpDEPnzG2ktFPkLOgjAAxUgcdLtAj2qeUG+oUQgpoH35QJ3jOreyFY/zqPoWSKkS0
kGbWoUaAKPFyiaWi1IlWLvov5+Ix8qgrI7nDlz+4u9mVVEDGglIoepUJyuhwgC9tgaFlqis10xH6
gpxksPAYetR7qtEa1W4liF/wO0RXbGJWIVylo34PD5ixSfReVGIt1R3Tj9/nZ4gOIT8S28Gt8La4
VBaN+0LxLFIn8uwNLoqpgpZfpDvVd7SIDoNtfqX+k9IC0YH2FqpRYocQ33A+X0k2oMHkIphRKXcf
mNawqpdmUWhWtLCB2WCA8rgx781S33RaZYOA7TaQeHDjq1cL9kwq0EWVRFYS1HmRSDqaaTSn8yjT
DJLk33To1oPdBkgMSwJ+JbcI50K6CvlZo8xdoC2KtICmRANbYPwuecOTKlpmYC8oDG1Q87Yr0Mjl
otVWbvEleY/8v1WcwZuJnANNXq82rHZNphetYGiIwbttBhcktcMScDQDvJezLzb25wt71fHN2qPu
7NmGmspELkzUdoHEow9Z5mDEIaSzUMME0Q5VXjLv0cSPwQtPErIhHWdnXS81Bow7GN3eqEZoV7Ey
8DRKjTwMhHNxbs3gC0SmnGHfeuouKgGsdAf0UXCPET2Y5z4DHfW5UeYYZaWgDAOiaHQwTYd2YwCn
4EGiRighP4GGHhfpDtFtBJA5eZ/P91X/3cmyhusfMDmTCtVczjccWlIFyWl9qy35CUnF2S0fiJs4
4Kb8TqkpQ2hJCtAWfNW+xo+8g8y1Ty+Ys/VWU+AHJhAVUpTK8F6RCGCP92GwBsOHGIYLjQDPeEnn
faW8Cqht59E7JZ/+A3ow9m2gEwG0E8jkcavA4Waef1DpaXqthzocYMWr0VLboD0cygzBfva1grPL
ru4vxhhztFMVzQWtCmOqeV9DkHQ+5gqU2hRPkyueq8b6NXRgcGsUgjIUwiX2rlTKIglLHSfqV1s2
zjD8Xx2AWuLlnulw86Js3oDaQ4lGQ1oLStTgIb5c0VI0Bag9YGzd98YzoL06Ewtd9vTwAmJwAwRt
aEP9oLZ4uQP6i9lDdGaY1e3NKhBHEhGGy/k2m2U3n24MEtpEEmyI5dgx7souNn3OAWLj61/DNZBJ
h2I6svbsvukD1PhVyCXGs+pKpWEp2mz1gWir7eIEPcjXgtYK4oOMjrKh8szgez/ezBL64vvUlbrI
DoXbBHDPTlGtgsSWOKOdd/jx+Vde+evsVzIbrjCrvpzERAeouEDr3nikhNC0M0x67/jMEfS3Xa/E
7zlhtkBsFkGf95gT2nvabswH8flUPKHE/N0ukAClBpew9CX2KtCnDbw3ZG3HY8v/tSRscBL0QVAD
2ac74r28Gw6KL9jaR/SMUgoaYE0ux+4VepyZXDY3LiDF2acy7J264BDzmV69UfbhvQqdpPQtPc6v
8iM9b82m2JR+ccw9Mfbqb/wyAW+dNeb5rMqpLhUF65xtRYQObrkhTvAo2Q0Cs4YPtF49chQzj/IO
QCJXJLNZmw1KipErAXkuNQDG9L1cx56pRYdC0ezQNHyDZB6Ij+/1Id/IaKbrUyBiwht5AhxtmB8D
4OmlQvXKgQc7X3tUjbOPY54WqVXGuGjhJJryR7UAMlhstJmXE6K/5GqrnxlhXO4So8NFDiMpvO1n
7Pb7WQOoIBJRD418uPn6+x88VtdWFXSe4KmiNUpw/DOv9gB27KmbAg28ZRl0N4MNdC82E7wUUOZF
97806Xnp0uvphE0AGKCxqCCNyO7yuigMOaU+SksSCFRC9SFBwSB8+vymWrMCyCZkDZBWp6O7fD16
9NKkQUNHpunuQCCskaEdX8nc/8gM+1boVSg1BW50BwUKSxrzfVmK9hBrnNfh5D5dbg8gm34Px2QC
laxWhnqeYKc7KV4VoKhUbqgXS1HNOCec2VvxXpGvh+QK7SgFwol97FH1VcWOunM0vJbdZZtFICah
ZNOSrfnGV2i1OZ/P5CnryQ5Rh4YEVVsgtM57uWJmmQr5JOjU5PKCty9sLVmzwLlt469ctMODVk1s
kPmiFHe8N/9fDPi3debCM0ISDHmJAVN3ndg5bjz4N4f2QEXM0DHkctPO144ineLfFpmzF0DTvVPp
FOfAwW9pAnN87b3JTT9kfn8GWydA08KFMXoRnLnHcy+0/5+070qOXEm23Epb/6MHWpi9brOBTMVk
UhXFD6yK5IUMAIGA3tNbxWxsToD1ukhkWuHefj80ZkJ4BhDCw/34OTFKGHSs2/QIgsI9FyTqt+K6
etTFZgEWZYA1HAVQy6lc6Ku061oMPObFpz4YII+Wzci4dWaTc+8XjfpkatEoMpp1Bs0Q3dV4VY5E
pwRad9mOVPqNAVi1zpKXlT567pB8tbiYpUMaWjkCCnwXm54+gP7Yx96gOA85bP7y4j0mbF/Br3n+
vekZJ3k2PACMV8259mmZxDaqtIjlHo3NcrsFF1JhyzvpwNnYs6th07+AQMExrsIDqOEQ/Uqxv6yC
7+1W9K0bIUg91EOsLVkX3zTywOCxBgoOXvrXPlUBe21NDGhSrs3LhRUJcokTXIT/gEOM918TTjE0
oCxAJc6SiCRqRNRZ6Jy2FokFCZRlydWw47tKzoL/l/F9sz0JCEKkMQCBW2ZkyxCVRXGLyeiDFgP8
BxznjvAB141vnOYdqejVYPj5jgeN/GR0sXunKoiBJT4jDE/aE7InTuINPxAc8nVb24kH1DnHKBj8
D4IGCvjBVUBPgNBVdXmx86gZkP5xrPJQCchVkZ4V6gAF99EO34AXL1Q3CL/FuzXsAh+diw4NgCGE
r8BnijeqLuZ7IxuEAVhk3TWIciOY0QFI8LXxeqGLQjkahRdwraFSNBebfJr2wCqYkVavebeRfPMb
rxHj+SgNO4bVx3jh7X2xtXh70qRUSL7DFhTKbiLAIbYYE37a2OMpOxiBEFQ7SAT6q1T5FzydL3YX
r49OWRPpIexyCAjNPfEdeHUSoEbQl91qsId3bUDIdnXFPN8d4aF+eraLrWCq0ZKQknG7ks9XzPaK
Z9kV0ANFr9G6vQvvUgMxv4VIAOC9+jIB3ZZWbVRDrAM5xLVqQUNxlc35heZqFQR2vhnnchc68FFI
MyDksZjntYiC7LWCLfNqgFYaImlbqD2h56j7PxHiv9BzNET4kUEHKhTEjAtPoC/VpK+kSEfIaPSS
CDyy5smArNNPZs80GALec5LH3y8pFzrOF7OL5dPQi7FKcjRymKCQU3bHojOv1aZ3fm/mku/6xc7i
YaoFGg1QNnet9GByM29MdZcL4nIscUuUP0Efe8md+2JzMRiR/pqykcw2O6AVoNJten2q2NyVVAHE
SnLJttR1sMvFjvPpVS4Ho9ZNepLCbvZNBB6Dv8kM2gCqX938iXDvhSGhQ/QTwTEMRR6oWKzAhkZp
OKLjaDa8dOBYo12xEX0FBMCrCoIXhjtIN4DhkYA00wHd+2orqRqxQeGJBgbkEZrGwJoYVzwqwMnV
82Gbv6wOwksWNeRmUFGv8lTqonUUKhKiAbAiJhjrtb3lmkrqPUfYtycwK62GkC/1U0iAKMgDQVcJ
pSSLFhq9YcZyhonUfBFRw6y+x65xS90JSjvD+5+AJV5YAL/YW0ygjKkxbUvYYx45ht96lOgTJ/6h
2vmR+qXghLera9SFbcAXkwuXLQPzVmMqFMMvpoHeWjYNC4cIox1a9+002Dli1R3yQP2ansyFuQaY
Wp4eBngPuKyFYRKLDIWcBTY7SD1UUN+Zup0WJfbvp5oLEymWBoSmNZ6UxXZ50UdbKzZaqPS6KfDu
qIBzWDX4dXyPiW7F0lmyGw7iF1OLCaYkdS2YI+FzNgiyQPdnOLpdHaF//Nfxq0tbi46ZqWadaBS2
ktF6VSy2adNpL4xsVzfSrWx1rh6Kt2YsXctZEZj5cJcYZFXs+9Jo/PxsF721ZWTUsnpucLQRJ1sC
A7jhCaoPGrLbeNfaivwfLBw6EtCoHIe0Gq8K/vo6J6uLatnCYpH8MfgDJFK5/8ZSLMTFLecEXZtx
Lg3Iz/b45P7JWyyaULVkloF0ML4vk5cOIL7f989Lo+CzAf6MPxmAAit4TsHk4OZ9b+dJ4aGw0xHA
E/d7M5eGwWczi4VdSxtEUwnMVHL3zZqw7GbSYzEmnqpE/u9NXRwHn20thpxKIbtjtnhHffmK2lva
Pg+gxu+NYNLuLLV2IxWcfuldlb2uGOYvY7F9+NI5FgNQRshY6AQY1q8maLNxFHKy5QrgnDN7LTjF
p6czYzoyd6hDAC3DErFX0q4pWZNgtIM2vCiijZb3Xj/Sq562XlwkChQpJNm26ulppZkXhh0YplE7
iU02uC6WE2dWNHExskyD8wTysDioIWfil4EFyIBWBO0EebFVwu4Lj/azzaUGD1MF1F2j3BoUCgrK
AnZ8etNd6LsbAfTP1yN/a/YW47xPW7UMNdjj/q/ilkGBcE7olxBerhzLteI1YrkL4xCJShlASOh9
gY59sRrlZaI0I8D0btEfUROPmkXI/HQrQ4NPiIs+AyMAlmgG8Dtni1E2AC8ldjCi01MGTT/bSuSX
sIUgplncidYNhFTeVjrLhQnMQA4F4G4N7NlIm36dX5IqVIVCkDVELbQn2QO6+zaJNlx5S/LqQEtt
MERof1WKFqsTp8eB/4lEAkofFkalvpf6okg0lwn1ViLUHcShd2ohFJzfN+9C67hjhmIqYOuwDVx0
E7DfGFajRpors9chku1RWWvKhbQX2vLJBO+pnyZoVOmgEr+IYSIgACMiBrwx7cmDiCeQ8X+VlG1+
cJ+MLR4cG2u8QgvtIS3ECq0/xhp8BF1o/++e2mIxyA2BCIWCJgkleClQpS79J67Bl6e2WAPENm17
TUFD5jStozxakKRAJBAPzhOAOnSG0/+uTYu5X1FaOZQJ2tRJx1qBaEFsur+3cKEnIPaHcnJkXbAH
OYO7GzGtNTkWVbQJvLigTtRQmep2HtgYdo26jnbgnffrbPHF3hJSCFaAlDQgioTr6so71eOQFb3G
jCuDPWmVJOd8KM3FgbxYHmxDZ4RGcoiZUSKMt67eKm7ql5BxckAG/sZ1eONAD6puu/JEz/cesKlB
bhnT4YWYCmJJYpPVsBmydKvKZFtDv0faapP2gPnY1luURyaKbAvDqiN56eEi1aJgUwC3/Qz/rtVZ
mshlwR/uAULWfs6p7etD4/FpcTWxc+nhfra2GHGwNVVIJvGHa2YbXQLgjbMQ9dCr8kPIS8NDWZdA
5HuAr/0HcTHMweixIi9gXIzBqqBVP2ai4pqI/nWaYUOwF0VZL734I43WnJLz9RPv0EK1IucGwCBZ
zMRmhXpWNR4UOCWcEmgcUOySOTZPPeQbsJKskyBcGI8G+imAdDz7AQK4xZBPFbMD4ZesIDvYufkz
AaoXtUvMFf1cBAxozQe6gCf7am+x56IWpROIqhUAIGLip6cE2RXNGyBYzXmsEImAZUsO0sLNUPSa
bziMcv2tnrGio4D3S7MXu64kMylNJfwMDgmJ9pnlKuZOpXYiP0HxLNnVeyXoIOZdusWuywJlvLdA
jTRerdP4XwipYROmyjPCD4CBpXMBDqBBtwpFcUkObF/hGq8fNLadk2gehwqs67jwl/q1U381uRhJ
YpZGEeUvARw1jjkRu5vCTaWJgVGvAhjP5whuCyV4SPjwRPuyTxPTaC0FzeNbTcWFtrXyqLjTBsIB
KkpzslPhCa7S24pXBTVq5SBuarYrLuMZJzx/3Z9/xML/kFMmRyVKBRHj5ml3LvVJ3b4DB2iHR0x8
zRE3+i0fApCqXZmfz2eQr7YX7ohUgLRqpCof1L03cRXMsfcEYmtHwlUG3dTrH403A0QFwnqI43zO
/Gp88aatqYU1Y264Gajf+AhLnAS8XgHvWTm0R9a2dBcQwl9NLmZMpFOhwgs+bcCiK5R9VX56jSXX
Sa85zsEIEKYC6359hMi6t8q+f7lj/+psi9lMqMA3HaGyaR7W5RFsV5sJ+b7YjwLOfCAA94Co+F+W
45y7F7SKoO6CTn6W1kinMKpIDbOdXwFxwLeRICbiynEFoMHrIOzzLRAe8Sd7i2ZacWmkOe/ODdJv
UCz3svIgte8YUpBy9wZPtonfP5aP8pUJnGO8RnJ4ITiB/R33b8BCiB3KMmbdDS1umkbqHB8XbGgG
gpWPbBUgzteymZcWqC+2FjO1VPXiREyBD58WDC3MlvacjpNsOcpiLVJ1IVZtAs+BCg2NkxRoy8k4
B08X3G5ddfsQVI6brhU0apeSnkabPqv7R6roqVcQYd/IMRTrUXjbgjDC0fNE14FTMswNQg7Filsu
zZzIXyZsGcUiUFJSUGAloi5vMYkmjZGknDHPFUSz3ACprvtNZ+obCWRVbyh97m+LSBle9UmyqN9G
dZmC7qxuQUcGZrHEzo0+3idjnATgB9SOhsr1tcLE2ItxZe00pcFchFniIVfL8QrsrBo6UJobW0GL
2L2UNwLqqohsQBLSJKeChOqzUbPoMe+pfluF1ZDYGi06Txj0GIabwbztAPX1aD+l1+U4kW9GbClO
qlTmzWiNxl1TjiX27WNWv/cgqQMESamyYx4SulUGChYWXZJeWasou96MULoRIwEMpnpwdm0kAoUl
Z9TL/pSEsXVLcjMsQVNokIB1IwPZmWyOp1Qfu3shaSRfb+LpoNSmdgXi8Sxok5JFAK/L4C0zEdp9
AOWXdR9GFGhHfdLgVsKD9zqrSQ9jPRkPpdKRZ+g25x6w6R3YD0UlD0qpN/d6wspj2Y4irKvicBIk
g3pNq5jPZiXm71GatrdhJlh+mKt9gMzn4KWgBfSYUgtbtdO0I/SCo7tOGqfj1KnAQldmetvHmXWb
ZGnroKacPJjgzrsfolQAQtuc7hOECrYaOuOr2Xecys+M0QFHduxaEkPEhYptYcdNiGr6oabXoSim
+1TqgTGzwih9aofIuBeqEExDuZIdMyDUtiYz9INiycOpQRI4dxUKNt6x1PNbaTINp4zYeKrqMn5T
EgOMn73MNj2cOLdNZXpllTHbGCBrPIqZVHupMYIxs2/Ugthpk6kHXUmEEyCJwh2tTalwMiYnV2pe
0R3cX6gFyma8JUyMAzom2ZZFLNzIUpleRWnd3FljAzCOloBqzY7UjG1HkksuJ+E4mnoUekwlkisl
U/fUE6WBNG0UbmOQOW3DnJJdRa3hZjDwvIf4hIZ60LRt4zu85roOIjKQuygG1U9aRlXnCLIujp7e
dAbNAEehReuBPlBH0kGoitdejAuo0FEqQhy86NV4J5ZDFF+badRP/hgiemOnVrkGAzpbujHmUc2k
GRoInNCBF56ynGigCiOIjdIcBCYGoFD1j3rf+mCEgAAf3OI/kRE520subC4m20iwyMgobHK3ONxJ
G33bePFGXtdROItNLiwtQoVDMYwNNC8+LOVv5Yu5HRzTzt5QOnS1pu975oKBa0uEhw3lO2Chz0QF
UT+lVnI8oAYgkfwmkzyjjWwzNwGRTRyjyoMVl+9sH8ftoa4QRTucfGsJqYjAOJUlRQd8feVMtTu5
kq394Exfr2kOqosUGrcRBF/WVq8LPQZ8JYgVqoqFzeMS74CB1UpaiGayUXak9ImEazLyZ/4Vb9gn
Cwt3EiXjQpupsJBmDyZKE3RwKIYqtBHX1LHOXYzZEsJfnJnNRGXx14hhC2QuOB5HDpRH3RNS8KVT
YU+m++X1X39sqDoFUAqhXax+Z4CpdDKioak70xWn6EmqIDKdjjcrPeK8uwPRg3CXDLgUUHbLXRBk
dotJpyavuGDftc2waf3RR7E5qj7Xd7fn3R3OGScDAmMAtEKW1JDFKI8qBUsR+Mvi5KGV4h+1zpRj
pw/DYZr03uv0MF4Jh577acAswfFGXSvi5Bhri20OgtSTKPeV6Wq5w+mhubevXrcu28r2n9hl8Pf/
1SNCpbmsIe1tIINz1j9QFE3LUMRLY/0LsQsLWFgyegLUM9saHLRvjawciNl5a/vZ8zEGu0BNADyB
sBfg2l/7pSDnsaSmJjqLrjh6eguthLUneT57cBM8KQUMqHVWtFFnshR1rWa64UvR2WiR+DBskHv/
VmIyhrDYSboSH9eia5f6DKJAAA5ylkfU131tl0GTiOjlYLqtpAdUpQFo7GyzoQ5mN98sK+/3A+Ji
GzG2FZ3T85zRWTAySAQ0WqZLtRIKUbkCOhnSgVStHkL/96bOfXr0TGhW8MJgGTVHS0Ak7fIh5QXC
AJ0pANQpm3ALWtggP3KMa+Gs4nfPJ0luD/ElzgxyHuKulTxnutDzsQ64PYIqoK4R7GynozeCCmx0
Ac3K/OhuDTnIX9HZkPhldxnqliD3TOqcT84IxXINB46PkjerFAGX5rJP7VtuRsbeHNmoo33x1gws
f9ho4GPniGFe8LwKrblkzQDmBHwuGBXI7XztmFInFlMX6x91+qrTB2DO2BpeuTU3xfsq6zy/2/IZ
Gtj2YR8EJrWziLaljpAo0gQsod6MbwNPxyxY63NMHXiGVpgzLs0mGOCIjSEJjSD+onGlWNaa0Bko
gRKPhfK9Y2tFQfNLXzaIqwQg/AW/AGjyr48vKpSyAnWMyQsLT20QbrmwBznlq3Q/l0b0J0MKdy0/
pfh0pBCVrMsw/xfNXu6Ve1ksRzsru/vfD+eLdrhbgIApwKRLIhzE4kO50yLTjao/hgKsDcDMDN1a
t7toBY8MszhKclF68LU1qVFItVRbKBlUYrvpj3kFLBdZ4dW9NOfipfyPkeWAFaMRqdYiNFyj0B8F
ApJqZr2Oo+wzhoqHePP7B3epr322tvCo1ExXWNrDWkkR/+tU7GUk9/cmLjQIdJIK1mVwSSLFt4hL
yQkT9SKuTTcrxQIsSFhUAqNqJ5uxMbzpI9YHlt5Fzu+tXmgYsAbwZ8DKh3G7BBUT0MGLWY4ZIpNa
LJdIKmvXv7dwybkB3wDWfFTFAGW31FZildSInYElpHgdXuGPovw+c6ocIE1AKVb9+IuP8ZM13uBP
Q4nElVkl2P8jRsPcXsqOqc68KRGPcVe6LF3rhmek1PDXsGJhhlVRmaafcb5M4KaPGjWxsOubfDXI
T7rXesDi7Cd/cgs3hVys+ZwEDNWL5C336Km5WQ+9XRhx+BVgBpQx3BBJXYw4UMIYel/XKHiPWz+O
U88SMl/SHn//Js8ip2gqSk+QEwUrCRRhFhNu2yP2B4Qf5D1Nao9QxQbzPCriNpBbtEXzUZTLlc55
sVmcvAf4TMBqlwV/LUK1YOoXTDdOx0MmhA+hjL1uNKw4OZfGAMiBJHgcwN6cQd2nUdWqMqSWmyvj
jdxab8OUqCuO6SUbqBSC080Fbs5wIkrbKXo4SKabh7JNIXdo6it1JZc6/mcL3Bf41PHjOh2lBrw5
LonkySbCcFvUui/VeiBRRJZGxPdX2jQjzBbro4ySBE5Zjf3ZWd+P2VCVCERg2bqb/GQvbUZUKYIV
oPrx2nii211lr3+KfuhSU0EgzIt1sTEE29LXpjKim2M7TRApR8KL030W9/KD4kMHBulXmJZRlQxu
gt2q97b0TpFqlEEkAv0ETvR05uhDPbdEiAC8R52PKJcvoW4ABCobTn82gSwWBE/gPZdWItjLUbAw
unQO+rpTlVSA0RYwUwRN3dhI3VFcGdxLB/jDCscxAaqMtP3imZrKMKVVGXEHOAzaoNvUHhJs66WY
yygZ7PDiXWQ/kP5AYf1ifpZCZoi0F8FfsOMQhBCgHF79IO9/Rib+zxe5Ufav/8Ln1xK0c0kUN4uP
/7pKXuuSlX80/8Uv+/dpXy/613X1Xtw19ft7c/W9Wp755ULc/6d993vz/csHr2iSZrxp3+vx9p21
eTMbid5LfuafPfi39/ku92P1/s+/v5Zt0fC7gUW/+PvPQ9u3f/4dc++niZvf/+fB43eC6/5v/f1H
8v1vd9/bt//332fXvX9nzT//rmn/AAEQuIehEsHJSHkisn/nRxT1H5igOEU3V+6VDH6kKOsmxiH5
H9CxAIWbjqQn4IMq3h0rW35I0v+BqRMDAlMoL4dU/v4/zT99TBgfbwaP4+fnvxUtOZVJ0bB//h1l
U4sIBY+GoDgOWxZkbebty9cRHo1GlDPo3NnRVKOgKuuQKBCZb4GJwhnEpnRaxOWNegA/1YRPusxu
pCG6U2gj2ArdDmL9KOcSKt64QAztqA+1Fi2wInUvGNZja2CSKiTIWNKQOgUZ34cUuhDT4A75NbIx
qKkc8simer3vM0rtuI2uogZEmBIhN4iCPZDECuQc0j0dAA5J4wyalLiuHuUQMf0edYmH+CJxK5IN
bsW0o6wnr2XXU0+jCW5SX2ujbNqmCKnd0JAdvXkIhWIAQ0rn5SFgpqBJOVCp3apatwGVKtswCBI9
6sPtCLkWV0nC2sEbfZWyJg2kSXIbNQS1a1FchU3/h1BU3Y4a6lOYhO1Gbau9qI/PDeJzhzrugrAB
oa5pEBckY4Wdy9RHFa/p05cuiUQgJJ2xLHUHGzwCYSKltHut3Lfl6zQKDjR5Biem8mhPRD+2Wh2Y
5KkSVQyJ6knTSmsLqfrYgUYSinv7+mipyBwwWnni0L4WaYeEQbOddEebkLqqhPe67Q6NXB7g+Yo2
Jy5ydFEPnbpqg6aDWFHGBUAFsGf2LLNDUwx6IxrtirxD2Fi29ZCilglsPO6YTDuSynuCDLWebiOF
CwiJLVCFRuVKGdJqFq02bmoMmd3K34emswVoUovqfZLoorOxerlwVEG6Sarxvmgtv5nMQ9uIuQsd
aVSZ0uZo5MOL7Q+kQThaTV5c1OGCqrSfmNtFFih4mPCQvkGR72hY5dNYvGpVc9Xn0x1V6soFFTZ6
IUJPVR05dodsW6X3rT2Beh1KJZIC5qtTJxqZnWzMxLARZVVOhpY/xGFva1dT5SEFeWrFCnIJExRY
/UkunqpI2Q8SKr7Z9FJhG2TrenqTN1Lq5Ay9qBkKOymlnS8l0o8q7gNxMgCzDPsrBoUTVbMyG/Iw
kgXVK9KkwN+ibhyKStDi2YdxDQrRRLQHRR1drSI6ZrcwmISROETOsdJV2mCj7iqFuBv53pD0yVQs
wwcCPcgRCPOYbDzEg2BB1KlXwE9dgkQz0rcjAhWOIt2o+jRCI0sP8gxIbvpsleGjiqxXAPoqZ4yy
2h5rPT6200bIIZBagseUge1FapW90fWq2zUhcuZhHjnAgcdVh+h2Gd8TMd7XukF8Uktp0A75vYL8
mp3TwoEYs93VDdsinCbZCMBWHtXql4xCbtWoxv5QkhaMZMVzjHChhsqEqi8BKS+uAZpjQaq1Jgg5
1R+lZf1gqvoIIF3mqaT63kyT2ymvkLLaDpn6hxJGP4zYI6O0sbo9BQQKoNaxKQpHKx5CmnhINt5n
CbWH1iZVY4NYB8SbxX6Up9ILS/lZz5I3yLspNqN4EpFW3ucSmC6o6SeleGchXUDN9MYsJeVJZg31
xvCtINhlk7T8Dq7+aSvmZmRLKoPnNQ2oiOtHMMuJj6zxxTR9bfXwrYbqtqbFDy3N93WU6QcgLzaA
NUuu0UB/tUA/lSGTDA1j4QiVxMY3NeFdNrIHoU6nkyoSD+wG8e1YDCejYu+onerv8kh9gT4cSke0
9CmCXlrX9G+CPFrAdsv46VPtJalWOxbKFaDC1lduPtDIbo0cQbYSxAhtt6Wx4iJ58J5SJM7lMR7c
LJRHt42fO8ow1Mu0cnQkENOkddq01Dej9BBqjemDDN1Na8PwxNF6pCEE8jRtIw0gntatuz5tTuD+
O7qi9SyP/SazKvrMdXndWmgMB/nKTRhmnV13ErlSE59kYhl0WiZuWjG3DlJjPY0Yx6l+Si3rpSmo
CLUrsXHSoTJtLWvFndRe64UZQfm01rZ9H/V2qmq2OuGmap9ZYE5UInT81o7BvejnSo0SHlCRpvUY
ZPHEbNJAIi2Nvwmy6JVlOPquagq300DrY6/lG6pHvprZo4Y9gzaq4BI2SOKL4b4E25VfG5LglS1f
UIZ7xlDY3RTIjDV1FERWATZ6iMCKgVaKzValVuGKtZy7uUXDfc5YkGOmNiJ2C9G89FlNWiC+q76w
hyLv3HjKmY/aHMRgd/Fb39hyOFi7vKbUG1JB9qtRB5VeX34zDaiwiOLwMkZC7I9WyQ4guKj3GF9B
KoSpQzQ1xCox1FB0C98oRtSh12htu5lJ7rANCvd9mUwekbTRVoR4JzSVHDTVVYeo1E5NQixZtWaL
ORXAhhiBG89KW1uM2L4RTQoFJxGqg1HZH/qpNP10it5T4PwPE9aZMqxNPIhJRoEBklQns8kfxKnq
d/OnIYa4oNxBY4IaxK54lYAopewGJS/DIWwZSMzwCTkGp+llnQk+pr9jKg3lNjcxo1OtFb6JePae
WnRKoMSm8I1mBDN5ZrCDxj82prCtcrm6jaxYvmc1nnbH3oyoqzZKI/eHTqyGwyijzsT+9RnqM+AV
HXtUl8URDou1Vrjz4flzxL+UK0Xf1Dk7lMYzheTffr7TfHxx5vzd/Edi7R0wVoXdKmHlzBf8Onc+
o7DSrLXnf8sJULNOAmeJ3PuRTMwNCPrZHoQ8bI9NOtv/+jj/N383H50/zn9KKz8q4D4MSDY5qSwA
YFFATrCzYzGEXkJZgYW3lNVDkk5JZ8tTvjejrNhCK0095IKgHub/gKbfMwHohvncnl/w8R/UBL06
Emlg9tZeBiX1axxaoGU1qvi2azp5a9Td6MORKR5Dgx6aSSevugWiR5MV2S1rS91O8wgMiL0y+UU5
kkdrYAeV34iOhNmY4tNbTQmljxvpYlc9hnr0cSNzxFRs9mN0q7cRimMrM3cU9mKakxreo+5E2+U0
151wUowdZDGLJwwSWwXw5BsdsbCpDSJt8/cxkOXeWIqQGuKnKVS4UYpIvdHrQb+h0XAzfx3VfbKZ
EiJ5CZmKJ6GB+0KIC8Uq7bbKWHilMXTNOk3uWqrEd0RocmdQOmzd+HcFP8PAGfPB+c+QjTlmUwUA
ZX6BGMbhlV6IH2fMF833UPkZMj1pOhRZVFLYUljCLf0ejXH5LoGgw66lJL9jBqsCUezCrdEo5XU0
ZoLTJnn3MmojlvSoes+K8UHyaVcJ34QQU4hgFsph0Kr8QARV8qglkm/RoL/o/OQOq3OHXcP3MYwl
xxJYdJrK4hgaBpZo7CkDRgRyq7aWbosqVXaCIBUgltzNllIq1rZBUOWndQw8dXLX7EqQkx7hlgCM
POTis2qxnZEO5Ttm7BuWWfqjGIqhW0tdfVVb4riHbxz7gMI0D1ad/DGfapmoVqRl9QPFn8ypx1w6
hYMIDs9MKDZZVk83hMIXzSuL3bcFuxLCerDTikx7KKyCvrZNeidB7HYbpyJcAUOQXLRQDOajApgL
/TRJIt/kJ5NRUQNVCUd3PmqAIh9yVy1mPn7tIDF1P9ToAYiLk4cebHhHaI8/zwcbbOdOkUR285UQ
He3usLzY86f5T20+jOMQ3s1nT2276QwrvZnvBPjHN6LDK56P0S6t7SlMssN8Xdrn2GJNAiBC/Eck
hgQVx3SMNx8/graqB9x97c8n5wkDRqhEknf+CFB0vm1zC++S/2I9Tcq9GCrSx88C0mO4qtL6DSNV
hbym0oJTCwFb4LCi4hBaMvn4gyoDciBdR+1yqPXP52hZbADlzU//uFIob9IaSu/zJb/uMJ9htQ05
mCkmdPvjsFAKfp9l3z8Z/fh3vvDTXSmpIFpe9oo7H1EHC1bPbsd/ZTfo3pQydTsf/dWO+eOnixMl
qjdFgffHr/p19NcPnQ/Mf361pchbbM60UHV+3f7jx/w6+9eRXgK1OvJkG9bExwSgs20EqOOVUVEF
RaK6MQLMBzB106RJIFRAUe9SxUG4vr5iFhvqoIEbGQg98DbMoD2AU/++WgyTymGMFN6nI/PhVlYC
i9bS7uMWFGTlW1mqDsYIiKELD0y5ms8TGYYB/GrZSfvWBLPav+89nyNM0bNV19UmHbO+Dro8RzSq
gPDa/FEIW8UDf3SHtYweASoeDkRj9U1VqPWNXNDrHn30wEYKClJUAp/CiRaHHL7EzXxaGik3IN2P
D10bt6A2BBLTLHNz//GRhdE9FSx5P18w3zJN64dCbUFCON8yFGWgMinbz3eb/0RF/NQMIvl5D1Ru
Pk/9GH+c8fGzMv0lQuRt92HFSusfUVspu49b1iR6C8t6/PmRDu07XLrm58nA7EXwOCnc5X83E3Kr
yK4Z8JN+/qi8A35Ul8Ptr1/VN3lui2B32n6cM8TY8yPwI27nnzSfWJsqlFb1BNpe89NAiJ/akUHq
n9eU8sBsbILIp/sKGjYx3Jv7+G5+UDqdepuVqbX5de8870Y7n0wVYGD+pDulgw9ddOKmlicWOy0g
u1hGpm7z8fs0Yqp2JPX1z8+pEhl2MQrk454fb7ChFspVu+TnPfV+EGyGMtOA5slwbdbwwqqGnarp
FKt4/1EaG0HNO4bYUclJ5Aw4qE4Hds3q1GB+qGVPInt+GCbKshwAxKRgpIovjHF2/HjiZkxQTh0H
SMYN3vxVxoZ0bynRc2OYhWNBXSGwKmCYCdWxbccOYJBa6bo3zcoBBpQF80UhfPZABdDMtnoCHey6
LIOP3hECdZ4VJTLZUgvfIck+vmetDixwJ7ZuBclSK8PGkRU5AOO8HyDAox5HZXRLIK+dlhmGP3//
0XGTB8BlK7iTueL/fNwlM2yhpq6uhpOLANmHjfl0ratDhyXSS68NEAfiz2v+nmWQ96yEuPTjqH6r
RqHnfRIa1VJ13TaQVCWFgniN6hUS3StxE2+z3oyPWQVC1LQLjyFSzHUcwM0pbyQJs3M05Abgy00d
qOrz0GntdUUg98SPd1kKhBp2rdSeTzXVrDtYzXgkCEcFwgQkKVFvhEIuT0RvUDpaEACjo+mmyQ8T
NrFpKh9aJCu2RS9XN/OfWM69DFWtvpIMhi1bMb3R1Ww8WEp7ZG3kM0i7/3+yvqzJUV1r9hcRwTy8
guex5uqqF6J6d7dAAg0gIdCv/9LufU+f0/fFYcxojKW1cuXKvIzWpY9+YqcjkJ8z+MRoi86GR1YX
+14M9iTh2gz+9hCuVAaWPl+aC41s8ogadP6AAUjrFBJlXhavezLpC59vuNccXDNrS40TN9USiGAH
n29apgWQFW8eH8dwjCq3ZNEm8cx0jXheetrbE2vGM1gH3go+4hheRzpcNbmY5tt020um4tpPtT5J
SMOcaCJWggTVfVUggWuRAaEeEJLzDIPraIm+wd26O4Le1SHtjN02lcGDtpSfUlK8e1LuWqf6rQF0
1ibDDPD2XXZjA53nOj3wWFVtkHU7ttAfdA6Lq/PgQjRl6TZOvcMY6I9Qk9fcJ8lBZ098XBnvEhas
fWiSCTekhU61X3RPIhNlxLP6ANy/o9XYfAOl3D3cbyGleV9ltb7l9eppjLwynyP5MGiSVIiMQRFW
ofcYuE2DCP0xDKmFVLxDL/TSB1dQwjG6SPrYirp9hC41fUxwG4conVbQYQxXXRyaR2dntINp0m0b
jGyWzllllgQ81gQTkkq78Pc7XQ/hGk9qErdZlcyF2AwdgcOEMWYzBcVSAaWHww5CH95Ojxx5TBlw
hZpT4OA8h3tfp6gamkxPu57fnEZoV+9sd8OzQn/YNqO/7vtkemQi/BWzt1l13WlSyBPsSD/NIEIQ
y4ccxbomfTS++CqmTdQJ9lHPpN3TxqFxGe1gH3Toz90ws90E7fMVADFxqG1eqhHlbrAVVWmkSc5g
eVR+Px4AqiD6LcTTIDNyTgfilSHwnk2PLH07hw5tysT3TlEbdM9LLp6aIIfz0+jCc2fQVLUsjB4k
4Ov3JkJbjpbkM2Q2BRDKwu190Uu2yViFQE+/9fHc7/2Rzesht/VHY+NTQTLxYqF/eaJtHFUiLMiV
Zh5coicOC9nZDQ9NJqZrNgcQAYCb7IchQORbPZMzzxl7BtL0FDUm2bR0djs9Q3Vham3ylgcd0Nkw
dg8T6fl21ozu0emyVqzZuX4VDhAAj6afvCZgMvoqOmG2T/azirc8M3JLtokiX8Giw5OO6rOYSLy7
L43zCLtVB0sTNXvrfFp+ZhbZv4Rrwol1DsKLE0Bk+BFdJ2XNjv7O0pHJ21s6H43JuM6bIig7FiGd
hvX0fPqzDb1/yDqmTgaRzH/2bQfVYePb8p897otKxbaEAiNyvz/bLLdT3c/3+ywxLyC23YWff3b+
e+s/xw49wMnj1B3uR/nzubrn/38O3YPEU+UkoKvfJ7mf7775n23u72BcMO4Z5r0/n//75f/3+9xX
qyF7ls7Lt/91gX+u+vd+mRuBr4In/e8duR3m9+b3Q/zXNbglP1p7+K9P7pjK7eXvi5ZzDIsNFdfr
P1/5z373d7/PwWUAyuYy//j/vs5/fsv71rwd0r3bZXm8wuWaZcthzOKgMvHlt2QupYvn56CW0YZ0
GaCzybhzIo23SuW4FtRHIRde3UfJve/aLNMvHEOkI9S9WgoLLSAdr62wfJ0uo3/m7agO8LGYt3Me
68e8D6D1GQqoq47kiIYD+wudQ1uKzqKvCFNvhV4o/RTnU7GBziRClFjGJxd18dqowb3wGdkPMZH+
oR0tp9vJm6Z5y5up+VZEi1hRbzHXPiCgCKLveecm/D/vK+6bIDV9/feKb/+DePyRcPTIRUm9vLh2
iddLS+LT/cSWtcUmma15ul/W/QJ12qBqgHPShR6VTqdPDOa6irXWj/evCEqoOty/duoYtIjYFKHa
ltIyA336Z1CjmNJOv273LUf/wNvC0V3eztZePEbdfrZ1txNxoB+CIYSNa8HEB9pNHn7fJZhNpYq1
/3iNhx6tMJueh0irTat4cRxJWhyzgKjNlHH7bIYMgSnEe/8J8nZ1v+Jhah9Q7EIFjViI/I+dOgxx
Ln+/LHIWgCJ1tAfCTff+MqzB5uIXHrRk74ougf+FkZVmdn7L/VGuzDTu0EIVXPuB9QBHdbHmzImt
V9fZJs5g6eDVSUl6ZLI6EOzAEvSJFc9zUAxfnaBuPQ7JS+NC7BsX5BxYFBaiyQZbPsXLTi8WhKMp
8w7pvODFBxwz6GjbegjNpsBrT5R7O6UGiqlw4h8uUx8tBfyih6jKMEtvwa7u9qyL+soLwvGcwOv4
qY3lwU/VVDpKoD2dxfM5CcVYzkORb+rRj86gyEVn5UR8bme1tjm800lB/V1vWPAGaYfDHESvzYTj
qG5mz2xZulXv1FZJ7p4wmco17aLofBCsfglnx8sxahFCcYAGphve/GQocHP4iPgRgt8t4u580i0m
JvY6EUpeB412OO3Ck7MoL96UaYviJbIZZvH3yHUQdBi1QJNdD4CzgILseMp9e2WTfQ0Sd5ki75jA
lxCuFuqz6OpTPrNq5OM2yObXBJNfVcwW87zmazeK71lCHBLopICsAWymUaMM8RBUIl4e0TFwAK3U
rPoZzlEgke6HlLyY/iMoCHrn/KKpasQoEcJH0dGnUdv3AEanNHKX3jNzhb84zKWgnFbWaPUCOAKj
5yU7Cs8cQiejshc12Qx0hGvp6FeAvVBIBoSIfpnk2UQcYwCcSjDTdweb1W/408T8FWWcT2FyNBWj
bbAU9oWQ+YlmwMdpz7ahnz1nQtoqDkEukcFBwMZg6oFmz3mOtp+XTGY/jR7pSgGLW7vew0+c8M1Y
yF1iXYwS4ixXcUjqXQCj9hnBAxjqV1HkdB2iIG0lYhuL3LLq5+IbwMtdYAXZ2xxl4jqCqrm1yKu6
aB+gsaxYkmgNHdR5Ey3skKCnFABr1USuMsmCXmSkGuhtCy4oui8X/6xtAsxRzvSsMKPvg1aGZZc7
pHRZy0BLQ/xkaz6tQnnqzeCdEjQ6n0Uq53PvXnIeL2WcEfnOQDReA1FFgzvx3JNEBVXCqtyBDfeu
et9bTbVMdoKK4n1g7aO0nv/Y8Dp4iovsmNRiqYaIohao3NmlclrlIez1lLZQMkxbGN+jDrnT3KOH
0F/sPxHp83JuA/rehO44CZZ9HwMCXEwhY6Eu9EqFIvwuRTpUkgTBLkZC9LirGrW6yW8eOu8lLSZH
Kj/M2aNF72IW1judpfV3RbNKMdV9bxI2Vnmqo4d8nmHtlyx6R5qQP04t3YVx80MtnF0A/acrFzB4
jPox2xLOh+p+i6REud2h+X/T326WhhcIamV1d+wmazZCYobRANA6rt1THZBKLV3xoWrPK1OEo8/O
1f1awYO2ysB+O0jWP5K+kB9o2ASlgrXDfqYxR3+psuWAMJaqFV2i4UQgJzaDY7Khqe/vG48mB8Lc
ZRASYHs9oKbnJ/k+FBkUqHW6iXrZvSP2dCu7xAcALNlTtjTvDPDLZ02HvOonIk9QYPmvzwHVf+u0
qPe+BFt6xafpgSwDP3Bwys+xEpDw0B4S8jzvyjGMQVbKOn1gNOGHOgP0wcjwkJr05KFx+BSCi3xK
kGUfzfIaYoi6FgqIv+RFdlBctFfWkvVNMMIj8FdL+v5DzVmxdULyTXRb1NI9QqKVrBxf0KAcjeOO
manbuZzUj14AKxHnv3vzMrzcX7rlJXUIn6H0mB1lS6NXqPZjamHAexWkETTEIiYlVsrP4D8at8uq
a6SAuuWMxtPZHTIroxMqrTkoCCIHuF9D4sbW73h0yHYh0Ru1OSZV3sMay/OA/MrMVEMv401nSPwQ
mVGfg5Sv20jMx3AI7VHOnj2ODfsgIv0mUdcEaFHfUA/2BHY9faJA0PE4P/RFgKBJyuag0htZI/DS
J5cyRDwpJ8fJDUgiQ/kM9T53tRNAyMX7YNFbxPlzlBOJArSnnwRNKpdSuQGrKdj0de62Y4FEkUnf
xxBe+xcUdb5HHFycOHbZtRgHbzVwle1Ri/+WjHJ8xNxmyuRd3e4dyC9gaCB/2+k+DH8vemGwn7oe
nbNuOHFZDKcgGR4g6CRO0UzREsv8q4ZtF9drvTTQZQwS+dhHbpWQoH7C7Pis0Q69sm3mP3n1i59R
fW26cL4kyL9spK641njvGU6PwaDbTdIlqO2aZNoo9NZDfJEcUCS4dA3PPoBlPaRyUCdZ85sU15mO
ZHqhQzK9zLR9mQzsvGJ/+FiS94Um8ScoIME6SVp9SGo5PmkG3X8l8/6guY7WQCMIvAvNvKGshtwx
QIvj/QVdPuxo2re2CaseXOKrQ13mEcl3+FCP11R1aBHPBWSRJZ+eFCEvSa/tRxToCZKDHtnfFxFg
xT0GaFHn3oOLgo1JNP8GQlG4gRIX26MxClrEe9fV+RpFEnhCpaJGmzQPz2CoB+dUNAxDPIqFaE+W
x0AD2sqhef/VgQ1i1JSts7wmazr3QCxhQHmYu7CFzdjYrhNSg83AY0CiAQBvXg8DflU4E+h5EYek
0EAFO3+vnVg2Y5j25zGSKPEh3asyMJ6veYvBOjC2Iu0iP7k0sPSAJ51B0eEFN7OFzH3f7xORsC3X
qE/WLI42C/eQb9MIglHj2G3krON9RNqvOSnqlyyVW2+0UDtAk/YlBzEAdIccLdQF9x6ppPXKoXN7
tTCXljOm5E2QDWiKjy56SeIjng17IsYch2LEd89vw1vW8FcUUS6kMMGxll1T2ZChMM5ZD7ICpJwi
tmxNHvafqShhKYv2rJ6TjWssPcbCZvtIw+LxOyyKm6bs4uHio176NeNPjZgG7j4W3f4tBzs9m9O9
zxa4OYyJf5Ho/taj3vFMP/RZX19GCRWBIVPjmtCgrngcogSXCHVgjWA7mmiQCjLyIlQwXeouEC8t
UHsgltl87dNYVL3w/APmUUQhgrFdmzd6tYTzdPRCQE+LYMnJk9tUyfjCarXxtcuQLhXFgVK/OIw0
KbZWYarENCgxYOUaSgdevYIJGGSK9Zj+kzuMnRs1fBZJ696YkW4DLD38ivvse9eyK1x4lmeafNlw
5k9ZjUghb4ZxHcREICICayUtGnQd5zrfTTGvUut1hzHiW5vDrC+xAYXmUmqPFEWJjSjar1yCSdBT
CCH1aGcPIsdXFjqgB+kZRJtpjfAtJXFyCGL4Jxmj25XV2Qj4Sg6r0TRoBjMzWMuzRRcLZMm3E5n7
Ks3RZzpMhf8jn1BrSXn6UIdZW8bhkJ78QRKwvLziYSn24IDNz4xHdBdATKW0cokqMg5mNaC99dpM
7ZcYo3g/aR9GnsVkS8EzMM+GIdoKQX6IpUlO9WIRZwyxOYOVMVR9O7vjUNcRhuYl3tkm0g8QZEgq
1sAhE/VkBFe30amjXlRpFdUwaCjQGbA0qJ66IB2e6767eJbDiq3uxD5jPfQefaRAXh1el6Adn+su
WVu/z1/SOdpEYWdWoeWyXBCp7Lu6gX8cdcXHUvBHHt6Errx0OecxAK54gIoYDXLyAB7gVU5BeI2d
n1cUkyqUBd1PFLOhXpAt4FjU+DlG1631hohhPs91C+KjqN22lw+TEAcedrvJD9tvOmxvjLw03Axe
zI74oaFxhwtf/Pk79An0g/aFPRcKotipRcYxNe0nSpGPudcuX01sNlktz8wn9JwrL340ockq1+bg
Zg5dePSGjwhD70dYiSI1lagLVSkrlrXMQvZZZC0uflCXnLh6HRZvtS3k96RtJ8QdZtl06WIRxrEQ
mBbmaTYB6oNk9lRBUhelUgNdaRm30SH0wM2CCKw9Q0XwczKFekM0Aln0tiAPnm6QSYEtu05m0peK
5/1RHWZqoteiDQYgTyi1Bf1KGD8/jn6dVVbLdeGr8TCngKvmp4z/w8FfW5FU7KzyQ1CYQn1oc4vi
YehO/W2pc+Li6ybfzKODpk1xcwjMWmi/R7U+jJqbA/powOeQKBXdljqLwhZtYPMaoAx4CDP7laQT
YOPWgCiB46Da3gOE7uYKTJ5sRZIYIh3zAqwcUtfwFbz/obq6TMGVQXQY316W6UD7H14Qm30v81MH
TKViLCV47tV0QMVxClV38BowOKEHAroRW4e2WQ4oWzKowoBM50UlqYt+1U+naXAIZSipnwn4ZIBL
i9XgF/Mx9jxacpoGELRjcLwh4J0pOJSAObxaCqS8805STA8yEe1eyA2YJ2XCwZ70QfdcxGaWxQJw
hYBaQHaiPkBL+5L7cbMmgZIVT2tA3tJdRw6JDg4G1vAVq/bazsvBm/sVaDBvqU02UaBWoy4e6pZf
AXF9p/iWcw9g2YuOAGGmXbjM16Y4xIEMV16X9lBtCG0phbp02Qw8JCZbx8R4hKYvZibbwM2RwsMn
tgceuOMCuvqO+l2zAd9wgs7I2nFV5ib6HjWYHiIL1UCxHynItmO4YSD0IRm51EZvoJ2T7PTk/5Mu
IUqXSf+iwSAx3U1iZUggmB1Ui/4MpxE8DpazbTcFoFmaq2l/+AJUTJX+4LneoVO9PWhdFjT8bHrk
865DS6nJdioYVAUy2Mc4YpiceLbPi2BCPsmqeIJeqZ/LvEIe8MiJy7ZdQ1CqC/OdStu3GT1v2wJR
dtV5mq3kcc6wJgNjaXLC4jkjzcqXYJvfOL5BwZ9p3v3KQPYtgxDOjoOw4Cz07ZPKI75ZsnpL4m7e
jCT+WTe9Kz3ewRms9kB35smyNgB+qiKo+xWQ9vrYAlBtio+ZpGuWKLuu9Rmcr2HvMrYe0/F9niK6
tXUL/UDjhVWuGl5yA+ynJuMmbI/x7J3HJJBbYBjSRdNBIBc2UgRrxNiuVIm9UnVTLdbhNehvHFbk
N6OoX5N8yk81sOJ9ms1bVyTjqR3t/3tBGaoiE6zZI2jynAY0wKwwQ+WlUBos99w3mJjwAp3+uUwp
AGyVteM+arwNgvC2lLrYuwGkERG+I9S+NnN77D32PGsZQ85flx08qqoxx4NobL1tXPEPyjzHcRjT
XTsE/3T4o0DaUK194sOyDpYmdOz3kmW/wrq/WLv4OzaK5hSS8Q06Ed1WZhS5z+1lWXqwTC255JmC
gT0bt6L335RVlW4YWyWoKYKZ02fl0Hdv8QDwBAaeYzWB2Q281k6AhUcCzkzKK9+LfnZskZsQIbEq
NUB/iBv6xzo3coeGz/rfz1pXRMf72nQs2g3u2K+QEbFvMQnB9IaCQo0ox2/TokooZPlSHDekHJkU
7efVWOTfwLTBSEDdLpnUiaS52t0PV2R9/PvA98X7y/1kf5881nWxI1yBYov/LUp9cQWXzpW3+Obg
+IF6LT32CiAifAfAvEkzeaznaDmQ8dpyEPfRTGFB7YdW1drEod33nQH/FI+80Pynd7sKHslNIxIo
st1ucufHux6ES5/OZDOL95jFhySnoozb0FaBUPRkAPKigRTGwrGUwxGCUTfq9wIoH1PVCsXVqOy4
hwbqocvhoTfdHumeHRkSIuvPB4niLOs4aPcUrGkvndfWZBvwNhL4JeAZ9M3jNI17HwxrnXQrIGLh
qlG5qJJhQQgKVPuYMqiMmvjGGc6yEgPKtWiZ2I6z94CnCvIn2t+KTl47hJuhjaOyXkAWQSK8GV32
zS2IMpMmzdfohi11sgSlaNQnAj3vOAxtvQ9GsgMFtVvNoodT9tSNqCdO736BTvqW0JcxDN7ivIdy
VM2RYabj1ihxqxhHGLkb8G8iDMsZOJhDy4s18vvhUEjxDNVbNLPk6FmWod4wzsW6wbNyBLLiP1gG
GLqFVs73RhdHRnTxZuIMfgNhA5AtL9gLlNY+7xsgRSMlSqPds1j8ca+hH7aZtfLeUZHb3bcIAIlV
MYK9qyOZh7QvACrdZ+zm9p7Wefg9bOW4wgODUhf63C4SnQDVfU/S9OvOueYDMDAUBALbHOrG8id+
+zr3LVSvX1wo2Gvcx5hDUxJtE8y9r0FrHu4boENCl007zI+6qOdDvPSQb8nT7MMh59LZEH0Pzewq
r0EYhPlInRsPydF9V8peFpPLL5JwttZqMkdDgfCPXpf8PnnAigPBqPAOaAEIBiofO2dN/tzy9vv9
CJGvfvbtop8xtfJ9jK6ojUOi+54xtr+fux8Ipows865hESZHDpWuFax6sq8asMDt4sgSiVXnDfUJ
fhMRrJcLeC7ffpfc2NWMrogP1SB2c2PADxlGj0fw/ZDq3XY1RfMMJazxNY8asmuEn211ot3rPNSP
92OjXoFBqJUJHkYxYnoXUN6e3fJR13CzoMK8ME6+YSDxKwhMz7sCOTUYdEMp5xGRaI/KgMydwfDq
7ax9abMaen/x4m1F1OwMX+w7bB0/iUthegBVVBAOB4RnobwYUnwtml1cOhVfWW5hlYeyyaWbhgas
QljXEkxVX14WHqI2nd54brrdmAq5tTOj32jg1vcNlLSQnsUzdWpT3MFGgAftpiX/Ygl/Q+JBXxID
IK/IZxArrQs+U329r7c5QbgDS88jWA70qa8Bev/esa1ZyeHH+hg1+Cv4tkeyfDtiKF+70JjPrI3Z
BjOa3XfzoF7mrnm9ry/QhFD2rU6vvHXeSQc9Cvi3L2GmfhOQOnsXKf6YQx82u5Z7wVtdePv7Bjn0
fSo+C8ic9HV28VvFgDLhvuDnu3a1M68CbORd1kTwMxvG/qNHUnbfsyDarMw8tadEzfkpz71n2ecX
Lof+uceI96wcj0uvcP7+vgjTrRoKiPLHfen3Swrcgio3HX/vxZr2QAqoJvio44uK8vqR10g/MLD2
z603DjvWIhY1Q/TvKXJI5SlPIhu6bYFCXbrJwkiv7ke/fxbXT7D1aZ/u+8SIKtfQogLx/naB2eQl
j6b9588lJ3zXdawGNUvNRwwq+l0gNG7RHPBswf1Ch4JGka7X71Iv7RFxjgahGIs9lcE6UCl4JrfF
GiNo2Qnc1AG8pHfDn3Km+zcva9IrVF4+7keeDHokcgeA474PeIgSIS23+/s+TAevvafMw5j05hV4
022M0+85Z/LMB24R+ONEQZr2KOnHaJe4LXZB1FVS+Ehhb+dVSbIlVIhn+FJNTwZlqPtOKVrijqSP
DQZF7JTp2q1d4Ad4PLATmZCMKj3V5/vaIb5SsIDeLOhFV1W7z/tGs0EZLb1ByPfFRqJ+qkWz/L52
xBSvOo/tQzLo4TVYFgTJiALoOKljmud7qCvWe+d967vkqY0tZMDZtxFF2lMN7JHJIq/AL4Lx7Ez8
szMjKshthpSsx5drbYgqw23F/d2fF0Ts0Pq0EeTabpvcX7pgBg3v/tYsAiLVlDXb//rw91vlAcVG
x8L+z46RcgtA4/bCMmAOrA/m+ffVjJNAgGeWdTdJgxrB7UIYmhOXsunHfoda1sf9s6iJ7L+7oHqQ
rOUtEMPwCLcEC7jRjO1SJj2ebIJh6hx6BdmIJAD0cvuMSVQSjLJkxQOCFjJUGvsbusPDelMHYvxA
VaUEkehWdur9U1oszRnoJ2zOmri+DJjR8HBw2HQX/qfxM7j/BQOqU7NZ3mNBAY54qjIpeNiN4ztl
9T4SUpSINhD+GwbWWkL09f5S20FfbcwhvWt48vcKxsJg442J9/cKkaPxlOLiqvtRCIjb1/uh4lF4
oK8KwOq3c9w/u78LjOevax7D0/x/VzQuU2vlgYTz14qCUvScUYr04n/3UAvIyk1em9Wfw9834QPI
hKPNQGW+fa37Z/cX19Qd4mXTrP9aQSe0a6CIOfy9AlTCoIL8OxTr/3Ov7u+AfGN4ChoUKf93hT+j
i1DVCCX/WhFosDiR0wF/+c8e98twuReXNghuLjO4V39uYt2hEVXLVP9ecV9732PxM6AiA03/XgE6
MSDHEWzSPxvf342RaMvIRe7vFXawP7K0bfZ/7cBA2YLKmPn9+eCaeD2R6ZyGNFpBQOAbF7RdEyCL
oENMDFR6+J4sExTCUf+UjkJ/RwHn52P+aPtvBQmjy4x+P8jxGBSJ8tUyAnMgzJL1CIQBOQUEjlRZ
g1eIqB7/uhpkaAR++5ai9yzM0fCnoU9S+ZYd0E0HOmOR7ifMoau8+fCN2E1TfIjiLjzNA9D54iFe
xvBNojIxQMm3lEUzHwVo++gGHpJq4j1HQxsaJ5sOBSv0+K1Dt8LsLXaiSIYVJCCR5IqNaosWuRaI
Ld5Hp17r2nNlkemwSgwqqrmEZzziO2RRaCKdpu1iimOVNb9CACQwcoAobGIfSWseR6jWlgTlwKou
2LBaAjB6FgAWsE3ijSx5bpM1nrODwoBYek26t+jphm805EdmJkqTe98Qyv5Exv6O7P97CORKAcfo
EosKOIvJfijaHoms2/zKGFA56o8R2JPixdfo9645TGXbonnlP4nxzauHNtiSE8DQ04bOgVc1PuYB
TWe6BmaBFt3olVEGn6O+g5y93/+a+LQTvHnVwp9+xHDIzLKTbx5Ihkkwab0GyHXulZLNe5UO1Qxh
uKVBcGlUcAXThqwadqREkCsHiyNEcxnGfOj5x0Hf4ib3ZQpq8gHJ07RfzIV2gd+UHsqnHppCULKF
qUFDFgAZTSDwDdq8ht5vO+oPfh7HIGTlqgObfUv8uTjjCZoTN0F0z1OrJUHn8JIDwQo3RHppWfSt
eOPiKe/1rbdvgO1FjfZwv6e/tMrWnllu42cKaBawGtSEZXYJopsWEqiq4ENPdqfbJjt5MeLkeYRA
cIuhF/WvrswCdqupFuIxx3OWBVy8hQrtRrXLvnwU/sCkH0DOzzE9LvfFxW8OnZfPaCzE2sAUdIda
A0wdb7tCBWbcIDXsN/e1M9xqVh6A+u3k+cGh6QZXkVrHt1LOdMTXTl9xf5A+jn1zui+iaq1KBl3s
34t+kd/64YvuXBiVvXLV/Up8l5zv2wJ8+uqyZLzc19FMv2lJm2sAtA2UCCPX6JjMqi6Pv8fteFVy
2gQCxG3dZXwjJVRYQPSFip1rxvCs0N8OGaw4Dkth0nbTBSjH//cGER8g/RRNR3Arw7Nno/eGLunG
LugnmUi7E0P3jy7QS2rNrU8fpqzAYoYBxO8ihMwzEmgBg4wq9/LLMrEreohhCpG7epVhVl81PYDz
7iuiBxfqravrS5+ZQ5ueEk0PxCWoObiisoDwhyGs3LwGC/q1UOwVAOwx98ZfBUxzgkdDwcCZlxYE
7S3wtALFH8wwRo75GQGTw9Nv+2Ttm6Iu89G+y9C4NaP0gQG+KosCiEVucn7phpIP3uvEARR7/Lke
lyqN43NlERlZ7oHpim5tiob2DBcn86BcGEOTFkSOytDHMx/SfV7Hm8Bvd20jv1GvuaQJKQtCr9Aw
KUH23DXSS07FgCowmpOvekR2NftvUrZ16eJRbxlBb+z/UXYmu5Eb0Zp+l94HwCk4bHOelUqpVFJt
iCqVzHlmcHr6/pgX6OuSDQvtRSIly04ySUacc/4pC77bUvjXIov+qgcB6BINx9jOjQNKoRC5e7UU
lqd2TaDkGlrAc6Tq33HYqUVZetum7W5G7mzMFrLTkFkNXoxA5VUh7aWV+ctJZqe4nNbURHsvTVa2
JMQz8+CdFynsHe6hqX5KfEqatE0vUWlr/KnELsEKNWoqe1tAOjpoVX1VOUtB21nRYmGmfbg1pnBl
18WprUKwq6R1dkVoQE9KjMOEeFTmA9R+HKxXqKx/j5ypFQfnxq6CQ9WF6zGo3zI3fY+mjWt9OENT
I8mug5UZG+2qZVCj4C4v2iJxF14XTgChNaJbMFctyj4MtaSclAtf5Uc/6jZOUkzbenzA48Bau0mB
EfGTp0S7iiesza12QHtRfniNk68KSihKCP3dbyvK+OIlHsgZFd3NqeJ9pbxsb6PfIwm0WClf/1WU
k7etzGARiUCuJ5taI3HdH03UPwwwtJ4x5WoXAipcgJf5uU1HoMrRZSDhJlsm7NVNj4fHCdkxXQxT
Nj8Y1kWgFjkimGsepjvJuJ4I3nRaFsMT8B5CO2F8IOI2L55ZnButWvpuLQ4xyCSg6jfdau2F2TBh
HAfwISzQnQA6ImSbUKXaMSzXdpH0y9EfyqWbJTsg8WXg+v7aV1oFqbMkw3TS10NBp8PoDFngoo8w
m5TVSsTfC5XE6yA0f5caOd1+AONq1uqajvo1tdXND+2XVPffW1C49WTo24kcQ7iJMFBDtSKrFvKM
Fg1bJaYCWBVL9CRMuAWnul9NYVuyH0zwdAvvdP8pEkZ5vr8L/t+7++9kZ7/WfcdkSIL2JnF5tqb+
DWWKty3mn4b5/xXmsjjPiqlNY+Ooff8X97+9v/vfl/vvWvhgpiiiw1iAdNo+dHEH2tfZafvmbAtE
QfZjq/fW4X44et6kK2F2Yvm/xxn0eHK4OrWM2GppkJ2TvkzXRS2CpWwLMk41sIAaeKt3psch1n41
oABc3ScMORaV+EC9vNACA3XC3uJxHZ2ieNTmF6j79mmws1OeJx9SimhTSQuaCIYfoZM2+8aEYRi4
abNKGGGswpoAlju8prXBzeQm3+EYxuBIhMHNmX9XiqjmOpgStov2jYn7gOlG5O9SoQfnwTN/SwYO
V6g6xk5NEN2kM/lPhqz2AvPBbQYDE5Jy1ImFn/TYx5goG7sY1aefbIYof/ewfT1oUzhc8sgw90U/
PdbN71xL9RNM1HJaoA6x6RJBMQwdH/kiSCkNGW386OiSklrF68ks+p2KWGaFrj2ESTc+Bm1Dcsts
Yp+22xBI7BZEurHGJ4IGdBKrUavg6qQq20dR1a6zpNI3XjCXtI6GiFWoeGv6VbG2jRQmdFSm1EVi
eOo7JPNWmZ8FIb5P7Tj2N918jNLsbWBI+yA8r3xR7YDSK49u95+icCv+Csfaujb6yKPrjulVrz5i
pxLnOg2f+1GKfYok+CFvjWSVBJ7+FnTDIRvg2o92UO8NMbvcV0GzcgK0gxqnt2auiOrcHa73l5ah
6WVCEhwOsnhzCvkCJW9R0tCTcyMfGhpMFE2OexCa1q/hkwDS+aX1qtvTxpPeSzUMtgmmHFGgk5pq
LOIhKvZJRWBjb4yHEE7OEalwUSw6v3PXpYLl0hMbQA6GFR+GqLV2LGLY6Nh497SynhaWXz5aKQsE
7OG3sC7a1WxHdy0xf1hNkA8XMQK9ZelSv8nOSd/RPp5NPYq/OerZA0y9oG9rD0MO963Ikktfzwlf
bIilJ+ObJkpiGOL0BHZYDU+h00WvGN1YlgmsKxF8tkXwF5719SacuU56P9WbuLeqk+Zu8iAuXzMj
1vZx9wD5JjinIeeFDVb0kjB6OboTOnoyuTApcTXcOuiot3IgbBHRefOYlaa/q5VfPhecwEap0Vla
yr3ojS4vfh9pp6Yxe8zQ1fA9gD2jY33gWUHwYWXph+5N+vfCFDYY30q6WnrKQNpWIZSzfVf5cllB
LF8rhqlrcHHtkjGcBOa51TOlKwMLz6wieKzadh35RXebf5MqHj1NqjcEQMlZMA2nRlViQ8bnD5Lu
tVNalhbSfXoMyJplVnrnFPcDLGIk/5dQuKyXegEG2PsPJlQtLRqLX27Q25jL6Khk3OYF18Xi0rSZ
nBG3fBHX6PSxj0DWLxi4DV1w0x0nOzih06CgCsITLBF37+ct3h22t2hmLlnd05LRKsQH0U/u0Yfu
vIRx7Cwok9WuDo1sF0TkYZgpM9KxVeVP3DFeJnfoTnbmmYsqJT/UCD1K0eLRENMu6VPnzYnEpYli
UBeNtKq40w8OrKFn7v8CrJm0wiAK0l1kqv6UaznJYfM7ROkpTKo+3QsQMhHANliKOO1Poi8fpJa0
e79QrLq+6eyGmslf2uDUo0Vxfy3MukZPqvIlRUv8ANfBxJ3B9q9DwidakxBrLemnAzxmb8mEMF6M
kD185J/bFsr8aqiMhGFxMi4bHwVAyNjIUg0m9hq9ZWQ1/mkAsl855BDQKiKpq7qs2cWDi89Wfmqz
hGdk3hXamUaVt299WO2BqeRL2f7IE5QVo/S6h35uplNAZ2ecrkHV6qssK6MVibnmOmm9Zh9oZbtJ
m+gNJ6D+1pWnsrDjN6QD+s6QoOISluEPBuobN/BspkaOy+TeMG62RdsOvbDd6oH5HZeJ8laFzmsG
9gddQKPKAqRcj4kzLmGIymcfVLvQG+27rmHa0ltttDCyeGOZvXixa27SLoHZgDrjuxhL+eJExpt0
kIto3szMFEQ2wZLddiRqPlHgUYJ48dlxEN5DTLooYV2GPjNOni3W0dg1MKpG4zym584OjR8oHJNN
pny19/ueiqVqsx2ThAL2cx7uHGpsaBCdeaoJTTrVWXwbUZOf60SbnrIG7LzpnvW6wHAHT3eNAVpX
TNbD/cXLqpPbGt5xsKN4gxuQSV5aVF1FT1ilg+/BHvPmpneLv0QR/1ZdlC1z3/gVE6T5aF9ieGeW
aOXT/SVqs+9YQZ+MLHFu8QSnuq2xvqp0iAWaitZDZDj72q3btRlinAvP3vxmZu5jzru9OVb5wdW6
+GbpiM9CXOfeIrgJgR66v+o+uQyu6T8WgflXEFrZxsUQemWDmt5oCX5rNiq5ZuaGpn3+GyOXcZv1
9TMwkAZ3OTxrjZXsaebSwzADGGzM+j7ygV48r/lm1aHcyJJng2oMQaYmjRffNs9qssQv4QyYHwYq
gpeLHmQRlKRrtJCjri5WIyI24V0306pyG+Naa4m9uDudNPAqm7jyXst4kGs9svduDX9nEIaxtBDv
/oqG37XS272DonLvpN7ODL3ku2WU2jaxs2mNVGTTzrzGDjedNcxb7CuVcTCSOj0fpN00awPCEbRm
tlINS7M6T+ITywbUfN1FtIPZ2P1R6gPrWzP2WDTMYlkgB99kzDyUjXjAUMs92CTxkNfmV0+JjHdp
7RuPbjw0q1Bm8XOAn1SEu8VhhPVwTme2LdKX5NxpwxJIeoG0+CKqwH0tTLNbFim2LV0UlSt0nGug
5Xyn+jHEBKVfDon7lE6yuHiGt077Ydqj6cie9byHKJ7415AOQSnCg1SaHiLArGREtC31TaT35WtS
V84hMHvIAAWQit9p3RFOtgSsluatKhhWBdXQHNw26HdRWrSLHIBiYURR9qJjRXbQtTJe9nGJEDXv
35GnBnXv/aX0DhQirbYNh7mWqg/2ceuq9eQ27veyvpgg0+fQgBhFTwtlqcJ5KfCmTe8YT9jHBkeE
rvGW/CaS5iIdSAJvmuvglclq7JAsuZEC3OlKewedR18z6iV8SAgPbJDbJIdsDu3ZWaGgyq9N5h7a
SAGJNV24E4bA666J030/TyVCTXt2EQ6sDRfDrE4dJGo1LJyDx9ZW5YtphPRcaLZZjEYh7LfMcm4h
Xg1J+MOBq88cwoyZB5SzCMgIvhVuv4lLhogTHi+bsSEqC+ea5OzlP+swr77FZldvC82aFveX0Gr0
31Lskllz07qkQBeByDfT/PCy0Q2r2IJQen+W7z92RW2tRZge0Telb41dr0Cs5VNYOofJS6pjK8po
UYgoBS2YIwHVkH3vgHa6vpYfjROtUg39i+iakgJau+bu6LwLdqu/vYE5C3F32JoxyVD6/JL2M9EL
BBAjAnead2W5v7+DSLGUwSgusRM+mbOCRLNa4hizEj5qpT/bfX9MZeo9JFZ04zaDPuN79WPekt5s
KPxRoMadaBGsvcK/fAW20+w8VVR7yEW/kU5FN8cC07cMQ3JZ2ugWEWB2aTIPtm62gq/k0Bq36abV
hYbu3zU2Tsa1NltI5qVGJQ6323ebaheK7PSzi9fogNurID4CUmKir4IQv5ey1g7wj9T7eKxHq9/7
amL805n6MbGnYRvU/pM1y2V6v2FIzJC5M1RxGv1pkRe2fIpGMTxYctyXI+PmoIFeiJjWOEd0zstk
EM4eBLaNPP9nHBjB2mTXPZZVrV8llJaFE6j+V+PHDyl2oNuSO3iZZh7TGpr7pEg2ZVA2G6Uxw516
jLDGSHsOu5G+mW7FXQ0eGJombf+Ihlis+sDR3oDY12ngFS8mFnfbPhHn1pgS+u7BfovTAjn9NL4H
VW8spmCsHg0yXhb+IOOtV6DaHEInefGVGg5OTZmSsfEaRuq/tiyyWe/IV6Pv07ViPT+B1xvnAV/l
oG4EqLXyXrp2TDZpiTw6i6JwpWem2ic2RHLl8D0owTg17Npvqul/UlT3D6Rt4CfvjC5sOERSBMXd
XK3wmAiFGqOAPHuHJ2+S7MZL7A/q1JYFtG82g6DyMU5Hortsq1TsJq2FaB1YuPfA+YRa4sNim38n
zf6Hooq+ep1/SvPUeRGdJTaxahPM8A4VXrz/8+ILhzFip8k1Mnv1pOwQmyPVXoA+5iJLPzt9/L21
avD/UYfdVlopXBlf3xrksB0pRyQpcm519NI42AvHpZsZpM5D3UnoPF7VRq9xUVOlVUO7bExj3MSG
1x7MJnpyYQGc7y+9yF8bN8/WRlTXS6ctx++BmJcKiyGENyQPMvHNDY4Dztlt2cwofqaThTfDWmFG
CXvRHVZ97uNu2A6vRWswa8pyuezrqnxpiipfeWy6UNWMt6nxowffmqIHHLyGXT/WP6NZeZTDRD2V
Zuktgr71V0ERz7cfpNisEf1uzCdU8UNxGQMr3olYEa3W+ea2CnVyxnqe3rF5NOWTGhHEGl4lH9np
oQupiAFIaq080+8frC6/ghePSAQJIXdtSNqJ7VxxOFylqhW3XNfXokmLc8wSzrR/T3UJ8ZxNZ225
4D9SYAOIYnV5F/5oZcpMI+JLdSU1Y2wbwyMGXO+jDLx9XSOuCHU/xCyPUbFpEpJgO1NyUnW+bxUP
1IQcYpPM7q0MxzaSLo32aUQ/1v80tdJ5qrMuW2QmXqUY3vVvRbIMYSW/wXB+D5LRPusW+tAcTuE5
7+JiJSTPW6HDLZLlUK8Lz/zGFzossqqol0X3084afyFE5DzM8uxDrJpv1WBOHGjAw+ZASyOITL94
IwJ6pHfeZRqKhv0boQBcZBLbE1xCIZWMVzhN+0LIbKmMDE3VrDGy8DJtQoS2pRXov+ir2MEK9Yac
9HcAgnGtiOudO4fymMX1rdI0HxZydhnyvr/UTWFu4czRZFA2HDOsBiK9gYgUDGetTvwbjny4Gw7i
d39U4XiVLGEvVcekOY+TtdkF1bMIe/9qFtMTQGa87gA3LvG4HQqsg5kA9Y+Zlsk3MY3lssIy8JZo
eb3Ju1qdNKhiqyGGVeM9h3nsPWiS+R82wOkju8/S1/UgZsNdjIpVpze6aoVU0zk0VFesPel4MzsI
GZogABmYEaGAM8nnqqQoYaDPIi9GE4KgHFbYdJhbIK7i6vjG+5D242tsRHs3STGj1+LxNQqqiyLq
bdHjBLbp7lqHyUJn5Tr+ohtgQHRV9BGFbfKaiNjfYE6hbTQW22Uh62bP1BATAAZG6KZzeWPTCK4o
jbdWTsOBF85b6HcIurs3GKN0SIX4hdclPnY+kYrSiJEMyx86lr17Ej7lQmH8/lQzrMHgeZBbJhSY
95lV/kMU6KVLVFHb1Ah/11YdfScA2beUYoTqNReIlqw7Tai+u/rgbvOi6BYFXNRlVUp71wq3W5Vo
ILeKz7zl4SPLABwVr9lqegHdurKeGwqVgsv8gzEM9pQkjPhFdRSSORKGd82+H0Aa/YweKMQjazKb
d3+wi6OICnuV6iI4DpOhLSwRxJsGqtBDn7Q21rXVvKy672ZJSjXowUfjOospfU+rIXwCHsO5r2Np
9uoRWWSgHQ315DhFsAQ39pf3ZZbGmoFSpd76UmuvgRn9NRk2CuOX0GE+mDlh+5hKoFQ1eeusbcUG
t1eFKVLC1BJMfF36TJgnN3Nv2ZiVq7qzkRarJN9gGLZJXVDBibSgB+nFRBeOyUDr7X2zVQUYpuQ2
0QbjUE7Td1w7sBkqOc/ArF4Eu8Iyc6FdFe4oHuLGtQ6NC3hboiOGdM9sR+BFUjTWSxJlML3iAjPf
/sX1SuuXaI1zV7vXoKzu9Wh0GCx9p5whON5fTAeb3twrT7msrYtpRB9DX9Ur2J4zb29AFVxaxyK0
y+v9RWdaa2JwcXF8WJBO4G56I/fPtdCqrR8i+bNLS1x9yINb8kAUbtYrow3VW4tjogfE0YoXB+vt
Jy+akuc8OpjJ9LNlJM/ebVZnLHyvWRUWa0SazTVx+ldcFKJNK5RawpecHqi1jlVdY8iLjniCb3gd
Q3O49v6vQSqFKJRtSDehKtIJL7wJQyC7r8rNfd4S5XW97q3SuYqYpRMdKta9AV5UNZzhM0R0sgJp
mY4k5T5kWKUdwNnglqRqf6+O2YXPSWu20HZbbVOiPqaJKhhlN9G7Pdj2rkB0xIjl5puq/JUxQV7V
baWzKgkMonAtrCdEHCgLKeHktsKwHapSL08EILUr28nyjRPb/cnqN6Wkyqg1A/PDMV6ndeovmdU6
N49A0G0QlkCTDvMrbZz2OnEyh7xyM1qiXDuKON/1NkplaZ5LBS05kE6Mh3VBPze4zPY542SwNxMS
tw3NdXIyGIRj5FQckf/564AzflR5liyjzUQoLc98K5/72v6OM9GwLlN2kmwqH8HqKlZp9RbYHElK
E7C3W8JYqKgBbXt/18n6gkNN/pSORb0wOpSYWID+ojhH5+hVZzQu3LDSkbAomydo59ZPmfIkCshL
uPpFH2gZfYSnWohB7EwwVL737OJmViWUIQhjsl9RWz+M9lT+FSLaMWo/eETRFK+ypFwbeA//zBkn
E5wq4msDXWGoKvdqVE+TNyC5bBzrVjnlL4y3t5WQ/g5zr59uhuJawNK9BU8qd0CN/FCdKg1esrIT
a4MzECxaUVA8KhxJNLizeGu+9Dmq57FTM61XIzQ4Ke1LUye/09D8FZmReQrB1jZOw77t1H61c+1w
Wrlek2w8HbCD6h/LR5OVzsq/dTPb0HEbfU/J5S+Ubxzyfqzei6D6jdVr+pY7lbPAsAIei+/j/1s3
0dmfknczQGDYWaGzznC5w+JUYVPVMQzWbA/cv/cwzMVyFcfwa4OXuhbWBr4k9bBxO91Y1roJN5os
102T+/IadqLeRkx1FnQArSVR57luh0QKU+EuaaOagUqlM/QXXC/6AFcFzaFmagSTDO/JhX9ssGA+
FE0bHO8vUjnG1kV5ei67HKy+Hb3jGJXeUZ/fNWrSVk6NxyjLuQHj9vuEQdGhg/bLpmkGz2kxJRct
s32IVOFw8xRfs2HV1DOJcndukYzHRPnWytAhjeN8NKyw4UpPrTu8Bw1aVN+z8Nlw9PXUcoOkkwZZ
xPdajIV1WDc51yvCOukBNl2I/DFZI4g8Km9ACZfp12bw4r09ov+CuYrnmhQp0x3naFTYVWHSXKzQ
azgbEhyKNYwBcylqFk3DUCY6DNiNgqc+b7JpFTiWuQPZ/GGo7Bg3RCvLGLYr6LFYj8iw1r2vj5so
lXKRYPS/o4It8LQOGiY6erSOc7Wc5QArVpn2ltBL7cPO/1bYA3dmmRM/N2q/p352EkOfJLWufpy0
GmFChiET/x2wpTd8mLVzKvuWrTbQP5rWxBIpzYed1ixBoLhvIkPHThH9sua8JUEujniZ7rsAeeJQ
8VgDHHXrLgvmZ3FuR0MunsoWnRC7Vq+YE/UFPgPBqqwEkN0AfG+Dr8rhVWhJvsJkolrGUYurIeSh
0qXHR9z/RZ6R+SnKhdgTk9RNnYwh6AwQVD5FBE+pShKrh2dgePIHUKjE+CG2j/RULJeTZe+cxgvX
vaR6RGAYninJaTIao73gZjbtmXv+DnpOKG6NeF1K40i5tXVg/FzpSaJrXTSbafKsn5qBqDjEJ3sL
4gTxxZuWXk/mQ5Wj2lJxop3ZOrSza3e/EslFSgZ9oK+1CvInyGauZP9Fho3xOdBjPnNpW0RJ6ppm
0jL+nz/SiYp6SmnBSmZPfSkoZt1p2U2ivBL0UW4QswYbL0/1fY7nbIah/TwcwedVx4oijIZ6YwQ/
80YjznYsYviaARNZpDsYbg3usgq88RrZkpZ0rL/IGPwUeTVfMMfxdIO0K8u2IdH9edjUTtWEfUNB
1T6eMTzTD3mU7Qc1jSszwR6aQf+0nFI3+iJa6VPCEZ9rOTrBJy6WxuAixqdAwDYWBdHnEe4jo2lt
emYresJsTcchF5OdXRvL9d8iYv4tc4UT+VuU0/0DTUmzYZmEbOCy9OeJJnpYdE4YcqL4TO47GLrV
Y6griC6Wn3/xpX7OjeLDJKCMTl9mzGN07dNjIAc3lk1MtRb5Q3jQsrE458346OuoXayksK9G7nUs
54X2zbJAiuDcmm1nn/zeeEX7oT0kxBY0whQIXxOcEwBtvrhf/3ndHZY8yUUwSOU1jE9HaLrSt1u/
Z8BCJ7VHDYa8KCsOSAsx5zEBTNj1LtgcxF+E5X1aINBjO5j5uqTyOGQbEmH+52Ugp8Gtit7E4HRu
MJj6PLraTNzz3Hj33xd8zvH5dMWRk+JdYrskucFR/3SKXQlLi5oUCyWTHWv47vV5/syqCypoRZjt
KOuqu29BKawnDwccH6sz0jFUvWytIr1Vo9GvMlklm/uPCif+m+noz0HzxZr5LzeL65AkSTHgASGR
Cv7nV0JH6IWqybJlMyUas6SsOPEMfni1gzzaQyShI7d9VP1aoAGIUjN/hEQ9retGT450894GsyT9
1n6UBGo0TJm/CI+7h4D+8eRY+ALphsHZuXJ+fP48PqiagyH1KVuCmR4NEF2SgUpvXzihsW6sfHZJ
i4otpMR0zQl8FFEXPPta9i0XY7yxe725QP1vLsUcpjdWNYAzQ3ysJalbs95sF1qZpFs0s+ZBinDd
9dmmQkrw7lRVij9YgltYoqEsmKveJh9WX9wlc6bfp7Mj9d0g7Iwsdod968+zK2yt9HAAwE6xkc8S
VocImt+J35Mgiv1Dou2DRG8+lLEw6jD5EcnsJccB6JnRxen/70iIOpYEcmu2DpLIHet9OhJwIqXR
HgJITJW3HAo9XypTm6DgoKBzyRvawnlBsTrK3TSNZw2lSNZPH11UVItIdb/++3Dukdyfvhhpa4QT
upYH8Ph5wTQYQWSRjnlpgudw5XmHqdVwqOg1Ml4CQpCw4SJ7Q5xsIdtT7OU/rCZ9uHs3TLHYoBAt
tz5TMKJFnO1IoNZr3/aYlqbdxZpAfu2p3xujGa7CvJkOZR93V7jKFTJjka0t4pIys4L7hU7SS+Jx
iaMJmgE9CfZYnn5xD9xP5fOpsm/rfOmsT0Rr/3kP4EEIdDtP2+iJcOrgft9bXrUjEGE6AsWLJ9H0
H61XWTty2jZFNBP2HcTYd0qJO7T+UjND0Fkje7Dc/Wjo/sWqGL8NsXWTRE1+cbz2nHT46XhtagyT
QRKVlvy8sgG+ZhO7JaPJYXosPLpQPeluehNPiwSf6EvXJehJMifejUP7DKjmHzuKy60BgZWgpNdh
9O23QmFvZTj2sMQc9WdtRiF+jhJ7QJ88HqjOTMLNcptOtsCtrSI9JWVM3ZBrhLMK3QD8o4e7Plml
rcPUYyj3WZuEcFrwaks7ruDgYMfRJu50jPsc29A8kJsai/JNWOWYs1mYtAWwuk726DH6NBtMH0n2
3MfROC3zDrtoPQuxlTXsl67o0pNquveMTmXhhygJW8+FSCiip9DtNZwFvT3WDSXD9hHkrX8KcheH
FzP64pvXP21f7JWaia+dJE5WJ+Hv80PRwAuUWhRmS8b4Ft24D4L8I6JaK8Cbf3WpFi512WfHoOPp
pRykGhzNB400D/juH2km5K0Qprn/72d1Xhn+dj+Y0DEcwiItFmfN+OcOkmSxxwDXIxmuUBdNdPfe
mAfHOTrQ6774Dj5VDvcd3LLx0AWW46uwPm2rYkrqzuLT4CeAcPtmu+xgnWTBxkyeejtGbjEi9v3v
E/xcXd8/VBooBwnj9NgR51X8b9mfqow7YTOoXoyNtN4KsIgVZx2fvGLs15kGUyaGjLx0VRa+GxhR
NHEQLEPXe63aujwxyW6OUf5Mqs+VNiPAYnThKT/C0Ci0z9lQIcuc0HT/90Hfo87/uCzUOo4mNYt/
uGWsT7XOoMzGtYGyFiosMZWw+sfBy9qdaSJ09WA2r+yhdDZlDMzajhlxZE+JXsdfbCv/uFzkHvPx
ZBbqHnft512l9OI2BNGMllmpuxg6OZCcYV/H0OAQbM5Yiurs8vDFqc+n9sep24bjUDFwzTzNpA7+
83pJF+Vo6cF9tfHNe/SnbljTTId4vwTQVkT3s+iNeBeCv+wrnNG8+Q++OIRPDZlpzIcwH4BBgqtr
f65wbZzKiV8qo2X0E50W6r1Se+4dxC9663WnoczXuh3iI4GRk2N0u//BXf/7GD6tFhyCCXZgabol
cX3B++3Pb6GRTt3HI7aapuh/+yDuS69Qv1ODNfe/P+hTqTt/kMTW2uImI4Ta/HynhWOkl0Ydo/Rx
YsIkkxel4Rkw4t1St/D1NY+St3k3cav/78/9lxO0bd3WJEuQ51nevFH97bHsNeYebCxiMfglaN98
hqlIYpBA3n3xUf9yji4NAy64xtzM3VO4//ZZqW9LBjcAt6UZjMuiyoar7GW8j4LvWta9WjDqzlUT
W7sgvcsmffdSMPtcCNcffygDdb4Z4hhplNm+Z+T2CHPa9U52GSHeaQYE3n6A60rRqzWx9B5Cn2xL
QI63LPXIfEzSFlMCCK5Y0W0CtxiPPe3BGGT4ps2ml5U702LMQwSj54Ld6Bqsf+e0rA08bjQ7aMBW
fmgmP+pBQ7gbmPuEIDCUDYOabWyu5PSMjEkT9ViZ7IuGgT6uKMS09oMqfW1sHPvdEE6m4SaYfyXa
Rab2dBFlOn1xRT/15dxJCHRsS/LMMp4ktO3PK5q3nVvGTRQuseUwUBUNj04NB7ZzXzIXdrUHWvjF
JOCf9xBkXJ4OCOD0ov+4h2bDmyEPqSj1qoPy23/rMvVN4/1/3z//vH0sa9472Ct1W/9H4xlHMVRt
CO5LFLR027r1HNjViPoOj9vWX1tBtxRNcbGgQH1xgv9YgflKXbJjHWjxDt/sp4ckUprjdglEp1IQ
6uUJwvKiyb+wtQ7LyDO0Q69siK5fZjl/6mzmS2kb0oS0TcfNlvnpc6fRxpvfwLYUMiQeWQ7xmnZa
MqJkzn+02wEeleN1zHFZifOwAjyuvW7TDiXyxQhC3xA21/++Bvq/fBX0NmxCLppZTvvTttDlqNti
ExOpuskzBI/JqoLSeNDE6GEj597GONL2qVal5xCoeDE6sltNQQWiWRRgpL6QGxzEjlHvPGL3HB6S
bJwW2NB2u/8+0M+h9/N3x3zCcJlgEu3JvOjPxyDDqg4SgBlQ29jouDNcdAK3Hz4IE6pHU8OYl6DO
sk0oMhKtWRQS2wqWv2o5xf77OiSsbVl7vrHKfQUyisnu6Mw5sBPRqJGwjd2EKxjdleJPbWjYmgq+
KAn/+RzzNcMN0jX46ZzKp5Ymy9JSeegKFlX9f6k7k+W4sSzb/kqa5ohC35RV5ACA9/SGdPYTGEWR
6PseX/8WqKhKyRUmVtbsZaTRQkGKcLgDF+ees/fa4500dZuwlrE86c0df41QEfWTdePXu5gsY4M9
tMpWjgTxi4tNilC5dMEogGUcPu5iBgj/p7tY11mfPjpWpihffi4IhAYaoa3v5CbO09FvH0aMUBAB
Kwyh/gIhUub6ohmT48cc7fcXxd+cIg0llXeV8/t119U3jekrEs1dnjLbeaFKxXD7+UL16yfHNacC
sJPoxxpsR3++9BhBhHVTIuQxJl/ZglQWEH4EuXdi6pqRpdl8+3dPy6Crw96Xq5x63ry41LUAS0/U
WAxEIRfZQiGCyCYpxv38zH7ZpugswKapS3TlkBhfHqkx0jHMI9Oz6WFl54xpxkc5KBjjMQh6dfn7
8/qbo5lzT1u3RBZdtio/v49pn5cjmr6ZgTf2pzZd5DWN3mAgbjYx6+6Ti0P+dbWlP4iwQ6HeZWVT
56vnh/KE/XoYqkHj2QR02gncLSf1ZAKfiwjl1hw2VOm5tPQySIO9OCSHIUy+Jrp40GuvuqrlnI6S
kR2NSOJhaxSvXa9ciQjVc8sP9rOkYkjGdClntX6TN3pt//69+vXhyCue9yi04i1Jky9evDcyejRI
YYUtn5QLdpA5q9PUuR9qY1K8U1f0Zyq0otwAj/q0VP+79043LXYq9My1XxaPmcIhIREW7C5qvZUx
iq8fRVumAw+MrH6FFsNbipV8FhHlb1QQSnavxl+LtlFOxFKZn3yWl1OsebfJlkFhxyYrovJLSeKx
m8qjkhnwxJh9076jYs9VX19NeCLsKdVA0vJxgx7u37qAuXhKH2MbGV2ws+pmXzddS7cDc6I8AfZS
07JZB2KQnQpJ3vnsOE98qJiZ05ZtGLbXuLPGZ0ko2iXZW6Q4ZsVRny0/AQbXbUWnRg0yEb14nJ2D
iZ4NFbK0nTARLH5/EUjzM+GnTRv7ayYWCKEtxhcg8H6+hEfcumA2+3mT3eA91qWayUPnAvtVj7ov
bYYilZakmBLdKNGXY2sRoCxWDjga42t5DE9FY+1//5rkjyrl8kXNBZvFTIWb63LnX/s9fumAS7PF
ObbJgB4iKnw2W6KeKmzxNj2tA01pf9mHumnTmZSuALsFWXuSW+1aVayjBvdgDREaEHIY5Ddc6Y9h
VsfwIRGBRd5Dp1epOwx5f1ZE8qi1SMmONJRA7OvWVxIc5Gv2sbiPESNrEdlH9QSiQOzXxYhyFjAf
XDFT6ddp1ZmUBLPUqcVXIRCf3Wdu7RFlCBjL6dELrQufwPdKI2Ei5Ul1KIcefH3H3IFlEel/ZxXH
UTa+ZXjbd4kAlrMbra0weeqCRETNNlNkfGHHxqMusjtD2CdGk24qqwrcnvkWnfT6CY9CchDjkHhU
w9sXQbNPA0M44RolA4GpEyN3GqwywxcZ3B+bV/NKKbpoCwPxqAtF9c3ty343Wfq0xVxu7dIiWCGn
xzWmifddLzy28BCvu7IMr5nZvxsw39AGbZPYaoljQW+iA3I95nXvk6JhDssmQW+tKdGsZC4e+rRV
sTPOgke187dmFyVOhTvexaKFO09q74KEDrPA+roWcsSO9RiPd0GNI2Fs5WsQ32/lQAZEQdz1Vi7w
uqiKARRPVv1toAnaNrJiwwYehsWefeJJnsEnU5Z/S/0m3+RlXTkiW38Iz5DOyTeUjUpFD68RXqDl
8RXdpALjmbzH9iTcptmjXk3pQo8MZW8W6cmchSlxRzQ1iQ7elYV4YZIUYc9mbxn7sunUUimuGojN
+8iMYZjn47qNzTeYf/pG7SKKRbaPAxM++wN/HQHJlCdFO/YzUcQ32vLZH90YnfWuE6sTRoCakX2v
rIoEaV8dUIWKXRdsZGXo3JyeAy1S9LlpoLwKZRjcikHOlYpfc1eUpEyNU9EdlXDYeGBIHKOxJhD0
CliW1pSOihE9KdY4wPUF6IjO0gUw4e/MNi7vs+ouAIHuRBgn92Y1BkvJb6t1mSBWNiUIzNaUxMc4
qZ+1NMuPVqy/61qQXzc15OCsOdbzkK3IxHcjDa29GU8PKgJBZNs41aR6H0gDURwRAoU2h9k9ietO
NMYzIJwas5rnUCB7e280EZsH1bMQWAkh6qVs++VeCXfYOLuTBI3mlFaQFktUkvZkWsFa0aT4JFo4
Xepe+KzD8ks1YZk025nNMDKlNrvssNSUDKCEDawJpO/5EpVSGSDDCUUZYGry+fDyl0cix5srMoN6
V2Q4P7+eH8oJr58KUZcpJ+bEuAHVDf2FjlaroldrK0bsiCigdDK6mIehwW1bxlyPWnjfaRlJ1EL2
8vt1+HLjxspH30WSWQ7mPfTlDJCMwKQyPAhQAK5gbHtQwCOZzAsamuoKpzSy2mExhcPd7w97+a5z
WJNNrE7Xl9LqFzlJZAohNn0OOwFn6FOT1XcuS0yahzeIjH9/MGmudH981HA09NcWM1ge/UwELypG
Lwnltia/2+6yNt+BtPWuQokMKbFNRzczYRyAhZNWuYmWRFbo0AhYej95CF8+g+fXQN1B7a/Oe7fL
qhUCQRvmeQsXrGfKlKe00v3cUr/Xe//xOvyn/5afvp9U/c//4s+vjKQqHnvNxR//eZun/P+/5r/z
Pz/z89/45z58RVGTvze//anVW354Sd/qyx/66Tdz9L9enfvSvPz0hwWM5Wa8bt+q8eatZlz08So4
j/kn/7ff/Mfbx2+5HYu3P7+85m3WzL/NJ7Lwy1/f2nz784sss5v6jx9//1/fnE/gzy/nsAq5Mb7/
qv/5+beXuvnziyr/ocyKCYvbkjY6e90v/+hRaf35RdH+mPdqGkWTRoeSiemXf2Q57Qe+ZfyhSPNu
zlJEi9JK5DavkaLO3+L3seniW/N+SJsFQ//9un76/P71ef4ja9NTHmZN/ecXU7nYNsqqRXlEm+dj
SALC9EJ/5ElZQWQxRGXV8EIWBN+rGYtJKuCZQexRofFsXoUUD0tkf6Jrjh8DsrEcZswAlR3VTs3j
Jh1lmO+a3O/DWFPXNAG7J3IKxa0iCjKkZKWoE3iNJRGnceXj5ObBM96xPni3oED0GyMSEswhRV2D
gxYCZVegbT2n8ti+FKDsEmrlBHoD3CjtwQDkfI59SBS2B4liQBcYejehEVAstKleAoWM8cPnrtIH
0UPc15q4CH1soymUzhSU556A0z557cukMMx3PvwulnhoJWp5NiMTuA9+C0uF2WCkTEOhLymF/J7L
nrwqs3K6gyBlnTPTy6NNRXoi1hMLzkKCpqfc5yl3+MEcy6Te9YQRiKj6CjooHROU7NjhAHCFnmDe
bSMYsXbux7ST6Sq2HX0+HWhieixpTrUHX6nVa78elI0YIHhzRCx+xH2EapoTHBxPWXwfS4mgfmMK
JVg2oEkChNNgKovNiGWdUjMSJwK97VgYQGBC0rpS/SR7aa0GVLc31GW4QNnUHU0joFE8ALKVAEa7
6hiCJZdJJtmJ8QC+sdeVE/Q2PPxwbl+LvDCXKo+Q9aTP2SyFKLZcKF63wPbir2rgNdfoSftiLyaT
QP5DUd3m1tDVII+94Y5roSzchvwWTHVd11zjsBOUNWNyjByWLKTFORKFHNejoSmgXa3S3HS1VZMY
0MRbNbKiZa4b8Sso/MSRgj4kFbUDvOXbXk7Z5tJhz04quUcrCcbAFUGgyTqVgGSLPmheNHHTDZ/u
TI9BQRlv9EQczwlKaWuB0TVqtmVOeaKhVNWNgCC9NPTuZZCZvm10RiddWzDHhAXiILHasyTUkaN4
SXY39Ay0F8HYaPFabLAHQ9ImsGUzRUYCEaQUjdgmWcSSsZsSrrJVS0Ma7ybNC9V3ur/DeOVTSZdH
CTEAd5iPxf8ojrW0jKrS3NeqF2+saIoeM3SbwTcN4TXGZE/oheUkhyOULtmHaMZtpe59XuJNT1MN
unii9KvWqvw9S0NxH8eQXi3ySlZc7lD6Sbm5SQBsPmgFxjG7Zkz6rpGvaO0s5KwHH2s2SNxg8G5L
pVGuE3zeMnRNwaxvcG8peFtEUd3moV5+zVKSX2943vZOYmmE8dQ56HAXhL/3nuKNuw4FkoL8IJTY
jalJ8C5MsJS8XlELlgFVfNQyXz3j2wivRrBZ1wDc2GLoYtm6JnXJsu+J40t9iCNMJIPBrgm1wh/c
vBdCbS67SfTZZ7c+zi5Stj3JFrWQdO9olGPg6WIanGmu2kIKdANS6YOHY3OXl3K40JVyfOzBi+y6
FFGvJk/jkg26UIGZU/WDgLXHVrnUljL0koJ0Fh13mtSJd4UUAQGmPTvcq4WUbqsB/rSs6tkOdLmE
sU1xq7BoXTFPhmel14dNbIbGmu1QvKxjwB1S0+tPRSQXR7C72ckTLXw3hRksFB8BRJnMmMLSU1dj
2ffrSoXSpA2JsNItNOdk3EnFNQ8bZkgEcDDNkoNnSRrrVZwgCzdQWWzHysw2fqPVa9PPSOVDg/rS
pMQ9SWMXvGEeBB+nT5aL0Caym0R56tjE70t2vUs0IIaLA42ohYnV3YuH2JU7L18QVPGYGGZ6SFCq
arYYtXR3kGDYRiSedGJibImMEydR8XNaOsT3CkeOkQDfQeJ+Rs5/jz/ko0bSd1Agv06hhqW4m16k
Jr7WqNzVvo8dkBB3Xc0wDYiB7lTmePBDJeacdZIUe/U9Koi8TMfobcKwhJcobFfTpJz1JCQvQiye
QPwATE+LlyTLcEhaAd65RHoW2mZ0MkH+BhbAcPIG8MOg3Ype8RUXZEPTCou1P0qHzPcqGmV5x/uI
kyLL9GlBrmjq0nLFMdmV914EeyVg/+S0IXEK1ojbnhf1lpjGq8TuxNaQJG0VXsLXkFAgoFtqcx+E
hYrRn6Yi84hbPKPjvkwi7U7nrYRIlAxXJVz/p7JJWhivkiytvcobycgQzCi1i2jKN3gg813aE6Ch
wb5csQFtHRMyBhcFW1oF08oWBzupuFUZN3tBCEYWdBnsBq7BszKQ1iNOY74Qo3647arxxEFzyxZB
sZ4rKY3uRk9974jzYMBoJG6h+8khEchqGDoBBIcCmVn1aV1zOqnTpzHQjbR4NUZDvcsMUkcIePGv
PD8b7EnqaGQqmFqFXAXlFqnlyuf4B6HOTBcxJSg+Q4sXYV+cvVG4GTQIHDRh+pcyH0u3Eav8BEy4
xHErEJhWVyaMvumlK2CrdS2RF2Mu+8c8BlqPDYqwY6aiiyGewmXctz3bC4kEbl+805NKdUZWHjcM
TYWd6vA+ilZgawMAxphQjG0qgijz9BkfLmjGRlCZUZLS3HCnK/W+U6xnHHY7Rca+1/ALITXx+SmU
KQkZ1aCR/KPiEypItpAdCeYx9judGa1xHsswA8GjvxCY8VT2ytkasIP69PccNBf5Foy4sY7Sjn1Y
pKgsMVl3RdmSY1HIjDX71xTnP66baIF838fKaQmvadW/DkMtHr2OpPAMPl9EF9KO+kS2jXjYTnlK
XgwRq0trqr9q6HRvwb1XGx9PM+zhCY9eooVQ2Q0cLI16TLVBcMMWpqpSAN5qirusCAqUWSLIX0gB
TkM7gNwfdRfFcn9ghyOgm1dChFnVUUtHFU8SzpKUWHhAmrSADEPZeXL9TvM1fBNzxZFqK92mRg/T
hTX1MEqx6shdESwBKqrY6aXuRMoJCddhYWMsdfUAtFdDWWH7zPAIfyEPiNgRID+WgV/a4yUZ+lU/
ig8p8/OFWummm+eTZKfxeF0oWPj0gmn5KJrrIoXOTDMMA091rEfB0YMa6FfSHwdBuqUersjBKct2
7Y8qFWrSnNoea7IkWsdiyqDVp6VY7vvC3LLl8myaD68ABM5xb77zdj7GQFlJMY9XDH8XQaPd6E3J
yK4tTj6NdhLQqOU0C3+r5oeHLKtVRwtT2KB99WxmyU3jRb49KtZTIQVXkyic5Bq9di0NqlNr4Q0J
Q0915WNTwAmOM886Yd0+kqeI3xLsxZKm/i0MhB0lED1gzOh2n5NuhI0KfmPcuN6ggi0rtGMY9+cW
mQmNI8VYBh5TSYExjR34UweMqLwJk1RzBnW6U/SeA0SEqtbmHTazeu11032lqdDDxsYHQAIL0LL6
JzOVBZeiBJz43IzEyn2blW3KxSzehHFSLUutfCYcG84ffhzq8igC35M9ihIE6gyl3piTKVb5vLBI
+upn3nsghk+FpmxSPSwOHRE/DtOrs6GXwyoANMTHOVarpE/UlVKkg03gGGrLMhygEMaAaXAaB31q
LevSowL38v1YClftgFsK8JC3GJoJ9eIQmnYyKrJdB0yOg3J4SLzKB8ArZ8ytQiie0mMmAggQMxLu
xZGxftKF+NAaMDyjHLIfGBExOL5ajlBHjMotYHk4QeaDt24gF0s9JaMxjgTEWkmxiWQa8JhJFBhd
TWVLIG9tZZDS4yDhPo70qiAGRz6ULf7PoRH01YDi3aGlKdlqxaSg1QGEeRnBMIxMS0cLxtouZYik
pYyXS80g1ZKPJiX6eWrCK6MqdiSlKi4ezJPskaPC8Bj6bxZssUgjncpUPrxRJcYeg6RTGmVROgDq
tA34FotW/di2CzRC+rMgWqNbMrbJ7TYVuYgTeYJVQDs2uR/01tsYeZ/eGaJAK24sUNQEZg2fRY/6
nqA8FUiAXbWt+KxDCt+MEcxHFxMvDtgYwphI6NEwBHaNu/Q+Q5saUiVHPJ5jvyUFUMEjSK6YGj11
tDqgIYbdudP9hjh23taqEupV73d9YdPw9z6QoC9hOUZPhTUVp6owq0ctkdqzXJvVe6JxndsaqJOV
J3mmb0sEMVzHuTl9JUvAOMuFUg12FNXDmr76sJkr2ZuYhMk7adCG+xwS6xYXQHpVR5p3VBmyQ42o
+DgY0OAmVzvudDMne8sOAsobBnfNS5vUxUlj4+6tFDXNQpJ3JMgoRjHpqlPypgfECEHqd6krLCx+
XcimAJGhfuMlhXYbjKxEjlCaqBJHrgSotbkZrqowFt8jFlKOPeDHACuZ9ZVrifReeRiK2hv30LiP
8VvrNJkM77ZRKQlkptw23KOSJ5lHEt8gJu4kCxIFM0p5WRS8palrL0PQYdoFhnDv10V705jdoYt6
7VwJWbBThNSkb1iCJ+QxRYyAM1ZVk7ui4GePPT3FM9meum4Ds4seLDR6QLn0diKqyiTLUQKWfEew
dDuuYuJYmrWojSGJlH3bZa5UkcFnR2R+UjzWLMQLqxunyDE67DwJe/K3FCL9q1dUzI1+6Mv81f/4
sd/xi7kDq5WpM2tFso93QtIvZlVmzci39XTY4Xt9JS3Fe9xLO6+30VesikVDvpqNr/FNXgsuEaz/
po5Fvji6cTEzp1fq5+D+dCe7qg/ao+TWe8+tl1LlTKvWVZeymy7jpXfAWNp/Mqr96Pz+0KX85dgX
jZ42wjQGk1V3zD2D4wN1884iFPcQXnULxckWMItUu93ln6hZaW8VF4el76uoNK3mKeGHXeCHhnTX
0B02CX1xyHpqBhmaE2HU+mcn97dH0fBAID+zZP1y2meSlDYFBqs3oUtL/QWs89JadA6o7GVly3bs
Zm/1+pNL6aLtO7+haET/dcwLqQwNtWQw9Y9jik64Lu+MxbiEj3f8VJF10c7+fiT8FKJu0PQzLsfs
5DcMeaFRrLZO41pX0LSXVGL4qp1gSdlCas2icYLFp8e9GCb8ctyLYQIsYMg9AsfVzv4NZJvMDdxw
5Y9LrphFsVKe0k8ulstm5PyWgnrTTAxNImqdi2s0FoUhIlmZ9REeCNs2Nb/zfEIwC29Jnrr7+w/w
QrzwcXY/HowW74+jEty2nZRHBZzyK8QDO29D6uct48/V7w9z0Zn/OAxCEv6noatSzPmcf7gBjEmX
YayXBrF+N57wLfIffv/7pV8/JcR6qoihY5bwW9b8/R8OUKUT6jcSfR1xm92aW3UxrBu7XQa67dmE
MS3TTw7469X48/Eurnv0kDxlcYI4Bv7kXjPOutnuUSSBO2o3n5zb/IH/vHpQCUhosXVE4aL54YH7
4dzAsZUJll4CLWG+Lo0l6AzV1m+JumfMvv3so/rQAv/ucJeTnA6epzVyOOksOpMbONDH3hobX8lN
ujQ+O7n5t10ebTYOcc2r9DM/DHQ/nFyYZY0XDAlxjGSfvaLjdVWn3fuhozrxwnNDZ1QXs8nV1ZfF
qhI+WzP/5roBlITyzkTrh1Pr4lEosXWk9VcTzXcnPVYbov7cYjEZtrLKDjlBvLbxyQ33652AUVhB
U4hRTWIod3HAYfLRhHug+JWJlA6yB1BNfHK9/M0hmH/hDuYBj19XvFhACrCSXeD3Js8BgiIdlkjr
KlgajrESXRl67Cp6/j9cNPPMDaMArjcmPZclhWGASvSqj2NSlvvreiU4UHXqBSlSS9/VP1FM/k0J
w/F4CpDAMI+WLx3j/Ug7clSl+RwL5Q1hxqtmRydtnTuCE72XV52T+XuhWhJF7WTOZx/ipTuF9Ww+
OO5kJlQqE+aL5abMVF1siaFwoqv5gq2dfFXttBWQ22372SP210v052PNH/cPd4hKkoIoFx63v9sv
8OkkLrDNA3e/22+mu2KlfVKgXfqFvp8cCw6KcmwX4mW1ogsyKKWqJfCBuBF7XHQbCAhfy7cgOgKC
CzfCKtomjrCUmmPIbtad19dP3+FfF1jO+ocXcXHWhSVGip/yIkKls5ONvEjc6GgtNMTmrvCiW1s6
yzRiVtCdnI/759+a7/7vhrfH4i07N9XbW7N/Kf6/mOCyFPxmgtu+vV6OcPkL30e4svoH1wJ7BkSG
WK3R+P33CFeS/kDYAHFrLmx5TM2j/79GuLr1B0IL6tS/5raa9gcVALelwa/BEc0c+N+Y28qX5Ty6
CgSGWKUw7/GPdHmlWlNcxmi+BAdyfrEdhWTFyAgLp5g0N4wM612V+d8gbuSraRiFJRSraY9KdFp2
gVzbOFfRg4j0ylMrN45WAR4+68P0LoHOY6u9V72YcbUS1du2VILzxxeFRoRdQe3eRFUUnkchrq/q
cXz610+IzPjsDkDOti+sFWkh3RUiRfnKMMyZV60WpIYSvqLLxQ0eV4B26txrw5UiwNdiDjFpu0J7
i5O4fIIgr64rj5CQLhrLJ8lI7ytp9K5bBZWdXBNVM8z/3fSIz5gmXduWQr1VIpI75ZuU8c/MMS0P
SgGBupO6pQ6ki3423gUDSm9UyN0umb/ExAavFaNdhnHT7RQdVKcW7gpY2bdqjOK3H+Ri28dhcpxL
Lxb11H+xhG6Rp6XwzRymbz2XA9L4gmxcraUpF4nZQWrMyhXRbD3FMoxlWfe+QSl60Iagv/fDki3C
ZICqGJIlUe/yqTCyx7Ydpa2Kb+jgi/7MmiwPrRkei3BcpKqfvw2GArByAjGgW+vQaIy9IijGPjDL
UwvXzO5q4G7jqKdvmnWL3iCHDoMFHNR17ID+HJYdaALUmeJVrho9+T+oF3eN2KUvnt55C9P3SWLR
M2YvQcFJeOlLa9JxVdszSIFk1wVivFOhJX//8vHfdIuWKWFO4aHIlBsQWd1tp1TRbQMZG/P5tJAZ
ytynfVgtfFUP953lpTtDEMYlE53x3AUJEXet33wblNuGURC2f/9bPwwvWGLM+3YQdbfAe3DwrDrY
amEE6zcq22vCVNktW3S75QyQQBvKbteNNKO6od+W1qQ9DAZIBMUbvzJpAwdJPsO1oPqMwiZTX1sS
KrcwH4APCcIy0xJtPahiR0arcR8BJf06GN0MAEr1a8J8xO3QCmyu8Gkt64JRAm1KLudYk65wsPYE
GDWHeGqyzZAr0loj6/IAjV9CMq5rN0qOx1WfcnVh6WiUo4SM9mXLYHlVJ+1Z5Rk0EzNcrRm6o6wV
8rqo33o1CmCV1cGumL8IeoKt6OPPoqrwrx/fJ1aP/ozVv/+w4v1Nb2QGF/xckSIfMuHwsKulhqIZ
calWaz0SxIVAJruuU0nnDmJduZL7ylqJJRF4ZTR1txi7y71hC2N3N1XleGLTn3lwGD9wsV61aJpH
EV9s77fxu6WkLjMdtIpdt/9gLhdJcfbDAYSt2DeKG3u4coaxZLokEh1N+AtTQfUghLF6kDSvuyo8
nJYzHJgWa4qeXd2OsaasIUcQ6d0IrBcAuKqmbsKlL9Mk0wjum8h1HTReSlz6yxpWLalNpnFOykJg
ghdTFklWuZyGCKivljSI4zv9cYJf209y9zUIu1NpNd8ywrKuRi0ubuRGeDaLfjkYUQz5uGdp8BDn
+3EbX3V8pMRu+u6HIwHVqOKWknyoMXjOxr7xsZ4KG1ygvuqslPcJ2AXrLD+vKy1gw2i6GgYfXh1Z
EbQhyRcI0l5kKYxEZg8jEfIN5gCbCObSReZhQTnMmxtEKfqSmyFy1aR3qpDI9dgcyac003Yhgu3X
w669+ni/PfpgNpBfu+5qAo8ghgDrSTmCwRAMTgOOHjGenrUujWyrKoLFVOQqknmGUfj8g2uftDw7
lQrdmfu2+JVIGqQ6NFhqo3vZH9KjKXivH4xntFXCesjM62IsTHVjQscu63JYl0anPERp9hATsen2
c5ZEVNSeS2dIPlQ4/NaZXlUbHeR/ZJFbVcpqRK96eA1wDp1qffqmlJK5SduaXjUYCMZvgqW4368i
UgQeQ1UMzqROExFTawdY/2eShnqCzLlsPsDSjax4cHLm087iNnREmcAUVD3xQyA35To1VH/vo+kh
wyGn9zzpMU8Hldi5oTfovBOCtpAa1CqEio3PSRWpm6xn0Erw5sgQADJpEWrWMdILYmolZsgZWltH
T6ZoEcdGxCw0eMm1ZNBsNWKmPIZ9uI755TSbz9Xkg1SFOGnTllcP2vyFTL9iMahGiqC+KAlEk8Pt
x43y8UVHh778/t0cf/qG3iwsuFAOl6BF6oUnIxLOwjZY+2L3IKCkhkdNLnKWRqMtdIzlI0RI63KK
moVZh/4eZzkN43g8SqOpLHy4j0+6AmshmtLXNO4QAJlXH0XF9y8yMZVtXixb4H6HtFGY12CGP8go
QAk5mBwduuK7rykH4sqL+6kUbYa0MWm0+cow2gNQdxORMRcxfhpiujaCljNuyFv5JsCpfIecSlpQ
arlBEzQbsTaaU90MlaMR6SA12UtZfiOTXN8XktEt/eYrfOz6GWVJsPRSODLGUGYBGeaIEQxBRh+h
d/VXJejRXKkkoo1puohJgT5g/4fs7udc/r1v2cAIpWXAXcJTg4QTPteD6SVAQJuaC2UIFabEKcWG
VQmh/f2973lgyvTzFxWzxnWMBwqiKii4WM7urajv1tpY3CaZ0u9TQ88XAsjrPIUtDVzItiRYmIxA
FFcAiO0OZYOBuC+Uu2oM76Kx+tZh8fNQy6LQKJJIt+uhrY9p0PRrJsTagnGyCzFPuWnFcVhANsic
zLRycrtkYfFRPSWdcT0Z2Q0GxDUM8PG+g2rdgSj+KggQzeWUoUgbLwLd7CECdxW07fprJbLKFNnz
kNYywT00hxkFVcdMI1wIbKraOpmEsNZWa4Gss6wvxutcwow1Fs01W8Xi6fsthtsaELBHcgti+Jes
JM0pqh8/nh1TbVjrqsa/+v1R0vO2R4YPx5cXxH5WZIAzG/3TOOvc1FCCGfDlfCyVUnc/icMAAtYz
rwlsYZzbBwozNK7AIa71bc9dvpgCguLmBRTvrH8l5DLBSbrPhyQQAjqE5dOoBXuhEESQkkq4jgr1
NqILuJiV2/e+l93hAlgl+G0O/bx6tN1tPuYvqpwa38YBdK2kJst0RA9f+4TMtFwyaNbL/oZx+8lQ
c+sRkLy2ZKaZrEpPNx9HiO96HzlVqiPjYKKzIdPTWEqaUZIEovAqOFvP18TdGBjqPmB2f0SamsKI
JB0cEAo0+ZB40lJrhXuCl9ZZB9qEcrdzfVCK/qRXT5aV90tUHvoSCviiwme5CunGu7LW8E6WnbUa
J4qkqtJueFuBpctvbe37p1FVVro3vMYEOCyg1SoPsGIjJ2G5cIJCID2szfSb729nb8QwQkmWuUmb
4iip062sdOd6yIoHdgHIKaykgRkyCftWAqXhNiRTr8zJQCWWKvmmqDVvkbIAmN4roWGNE6OS5IJO
pnUmkAeLEpYX3gnPYn6lm758XbcFOirQqvfeFGQna6wo8P3w1qpNu0H5bUM3LBTy99AO5OpQs1Mm
hXFQwmxnVXp6rwjxYmo18WmYchkqeAcLP5X8E8kzYCR85Tjm7aNG7U4/m/i3BaWsiXKkr4+q5Vlr
P2re4NU+11IZOibJVSd/4r7717/1maZT1RlvOZEIe0wk0hKmcLdDqvnel0F2K+jcnr4m2aIaCbdy
o7R7KSBN9OMikc0mdGOl07eyFEqP8Z3h19o5r+PTVOMj8bXa22ZJ6B00TKo29rBypxG76BL5x3sr
RFgaJEFXj4Q+oU4a6eAR6Qgki/UtW0x++kq6hbmT/JTELtEkx6gFTpY2g3fI5y8JT5YDkp/SAQYd
LL8/Df37XLX9YcRfZgbxw8e/TVO7HKpcW5tdQe0STmPnKLG/iweO8/2JNi+aZTHG4TXAdWXTI4bh
qgR8vhwZW9o0N3WyD4PqztSCbxTJrf2xUhSecd00URG4lTd4i6IXdFfV6oVgaR3oOrVa1GUdo9Lp
1ANsR9WZ5RowQfrCtcJ7hQ3QrZhP+SwRsNbwx9WD6AlvJoE4M8iazDdl/H9cnddy48qSRb8IEfDm
lQS9kZe6+wXRRg0PFGwV8PWzAJ075868MEiqjSQCVVmZe6/9zXZHZsDuB2ohptOJW5wJproMs6Oh
3CLQqPL9SxINZ9SD871PnO5F50bVZqb7unMtLMPCLZj5xmV9qNOn1hmdC7Jj4+p4ibX7Wu26qpK7
pAny60qQhxaCnFepZ0Q8e9fjh/kybA16TQZB7p5LZJcQRrRbbqEqA6c6/KxxzMgemHo5GYt8i8n4
aKbau59VGYPw0X50MyM/EOwrOTBkEDBBcYYK+T5K0rZ9pqf6GJCIPOnFGweP5B5hHLRzQhZ7xwc4
2lhEAWl9fBRj+SvC5AyzMUvOcm68b3mzNYnvvU4zb/et3V5Q7hGb67jVuyC5lZDhW67l8tK4zl5h
V3+aiwye/lI0jkviaKqL6djbiL3TPLv1TsY8E3cZziO/DtkpvKNwWszvpa2d8zF/6CgtbxzT1GmU
00UNcX1bH4R/t0YEbz16oXgsidpzmnlrWN2+dZzmuNZ4iCZIXrC1C7/lktVvKPkk6iVzuRK42dI8
7EcUgRsg/0ROimm6Z477q1WS79BCSVhzbLzPeocezWnTW11XcwhPfpmkj/5ehx03S7u9zm0G7jOL
F+LLUvWVJHmGEKnHXS/l8uAEVMiclRsRXVtD3ih639yIOrARtfPeiDfJZfzmV6J4HgLnBDF937bk
BcULFxYR48ae42ujsdWsnrSZjvVlAN/LDwJT0DaT5vZ1qxN7NKAPcKtXxH7CG4xXuwMlKFPxqPfa
2a9b7THNRb2nUDHJhHJ1cmISamO/lUcOZum1NjRyzlvHe0h14uiorDhdFUg7ugZA1gFbLzqjoLdv
E8Pfdc9DGPDW5/N4WV/ZKlDXPK7PqRADET/w0g9t2yzqcj29CZfBwWKriwXfuLP8VLVCq5QughdJ
xPFaRRt1kEq0UAjfpmI+FUHzbntF9pKTFUj7ye2eO+kmm74rmMonDaz35epKuuMA5GsyaWpBSZtf
RExBDLhMkgnZzy+yLyiL59LcJBEvizoinnXusZxhxKgggBMHB2TOBdTYaXuZaMklo7LjCL08Ldan
yiX3TSZlfRzQ6GpNYH2kSVGdEqAvSiH2WT9mm9rqEBTtzqhNd69ijzaYKBIkJlpZuQfahShhcHgS
L5YbAKKE9xPhUHmKEogxNZkNRMH69nIzUDa1xEvsOD7GZ9ON4YlEHSeBqBHfx85+d1HxoynvnQ9p
KP0SyGIfSNSv6RLmqTecUMiUVVdDa7oj5LRxk5OF6wONePZr0FTRkrIXGVmHno4smwRz3nMy5yAy
uEKP9hqHAEL+KU/zjeL0AqJPoEvDfX7IcaXd6w5b0hRUw1vvWQhopJX+GRKGCJ1EsYY19to0dvnY
NOMPP8gJG0oJBZRLthoFEtzZmtDu9fcgCv7toodaW1EOuZzmP2oVvekdiXlCBi+6ZiHEQqvWpJ2D
GXXOD0QPtgifzfqOiv4Tz+P0+FUEWI2tHvMyuAWd+7MrxukH5gRWho4uhWHbOfrFgWBdXdxSWRnf
+6gMdkNuqiNbZL4pyhILZkwmegt/7VbnDecrpP1xkDxADBSvk1GVF0I+oJLXtAyKcvA2g+HyYQYp
xzsPpweFJh7b3Ctf3TGo6DHpVLSyjYlDQ3SIbIiMjRqLR+s3DV/lZRN4IfpqiKAaA5SNk/oeC3+F
mXcJl/AUS2NL3uiZzLdq25moXlASmjtGhO6+p6TxLJTOk9Y98y/CdM0swtmTktoqoh0T2/NOqGgK
ibCWd4v2itfYQ7KN2G3CYVI2R7Z6V66H0PWPLC/hENk0zFIyd2c7urh+EV0sKtRTEhN50mlwPrwI
L3Sr1T8JPx/9fv6pTeUrvrefseeTWg//GKepD4RgIJk8xz1RTktsgtd1W7Wg602ohbehHS38Bp5x
wFf0szEk7piF5rw+G1DH7eJZb7aCZJmn9RfcY1feZyMUGwfY5zaqAv26PtSef4zSBjdxg5BN0gfb
upIQZcc+VG5SheayArcEZRwnW4yhU+nWm2sa9T8HisrG/9N7G9XmKHx8QPcbwwN0Z1npbuxM682c
FmNtgfOFYc6jblUdHMlObU3Egyc7IwRTRIO6E3lQP5dd96bIYv6+Fi/T7KlvTZeGiMaT97wV8lpi
wN92ga594wy2c90mTEyyQfLKb49VVVBWR1V6nc2mvCnkDXu/ahNyfpN/HnLDuUSQ9JFsjj8ILIw+
2XI3XRfNj3plsk5HiqmwlHInx1gnoqRAbuhb7bvqOLu1OC/2qMDZqeK5vtDhWhS1y1NTcs4+ZtYE
HCKJsl+e14Muj0l3JqAp7IM8D2c9Ki6qy4Z9NU/9EbnaBOnIpx0fx3GOcPuJ+ApBt0s9ZSYtJ0q6
pwzB6VnH67bls0G56NHBuwTLA0LcpQzEd2F6FXLTOS4eTTMrLp3Tyl2fIayb+eDor+bZOUKL9bV8
OEg88zzfSc4582btbMfv1Uc0O+pxmLWd8Lv5ljj59Aix78/XkSQ2rPdgvVrQ518dcxg3rgy6cz/R
ghslJxSTDaI2jHevkvN+XTk88ycIdu2bi3/quL6dRy0MpWiU0d6anOBiURqnGHY/baO8JIYnvxfS
LUMYHOpkF8rbNpqz1dnp7pY92BdS/sajTzPyVMaE0eUSVS2GVxfTVxP/MbTn1Pf3xpA0/9XAUYmv
78rGIDNIet4tnQeuFuYx4frSmOprhktxEzgaNfdYkDvgalMX0vPdxGnRXiRMg3zpTtXCffnqKsqZ
iGocGcWRJE+QA5xjMIEBdqd6q8zIJxHPb/dIu8n8IFxsiTqqEmSV0KLHbboUr37sYZE0yIDLNH2z
Nmj0KS5uyJ1fHBkRbe4lNbHsM1EQ7OcP5ZjlWxZMmsRWklgAoogiLnH+kYfM9IawE/IuOOzK7gn/
MdIkJx6/ngH2dLYWsUVXksCp++23siitZ5+MY1NV6r0nEuPeR+5vFdEEpgdoHKulQbc+4FkBjWI4
ZailAToFs843a3uAqe14xcj9LTCxFBB1prflbTQ5XGJ4ER+iJGJv+VgzPo9Uuv1x3XNFT5zzumtO
zVWQ/fbijpCdOVfdqMyG56QhjEOYxmtt1//nmVI+I7Q2D6NOt26GXgEDy0srZlBS79f3tOBM+hSH
ymqQj5bKaHC2LXiDungwx7vW+gOjLG04fbUxncm7zD2bX2oS9TdlTbWrItinxYQXYybu/OjFM2rv
5fCxoioqTf/tBR3B78u+1FRDtZlbaV4ISIN77A3aDhlGf2pjR3xRZErdrbfmUFBD+RjHnKm0t3gk
k1MT20QUBZX2JGNMn3HiIuyaJR7KpM9uX90ZYebXdDn0GZTW4Zrdsz7o3kSE9+RSubZLby+oMNi7
5ptdyrtLwNYDnOHuLUvNp9yP9Ie1t7O8moZ8vn5dur794rqw7LKEXkMijpI2+W5dzJXiyOu46dP6
FmqE4Ozk+CzXvnZQ2M/R1BZnr79lpVO2rGguIUodqWpQatMTsJWL7liHXiXJ49pqzYOIPAc7D/Zx
FDgvwcRwAjPuJbWj+t60kLe+1r219pjgzdJPaI2r2al0Yw2kx8RM452c0AzEtp92/qq6hJWUT+LB
LyxnN84G3aZlctGZbrLPVJVvyyH7NMj0uLuu1E6Vwm4hELl/Jwf7O8HV1oWOy7cODe8VR767lUbQ
/uxt4zrmlXqLC6s5FU6S7vE0kYtdHua0FSfcYfkHRV9omgQ+NWWmHz0cjwSOB2rfmi1QhGUEnCf1
bY6YLHGeBI7NjMp3Z2cHbKy7OmXn7r9+/2nXTuHs0zve+HNQ/LN7fq2IVaBNB2Al+bVdUmdisjkQ
BLNOrx+Bl9i4XCajCxvCOfyNrV2/NqtMs7lwBW/Nrf9AZFYHXpf+KPd8eSQAbNgTF4kOPneSK0xk
ZxN50nl3XDc5OoOBPpl49xeDPCaaM8G9iOnw+6l2KQfVP9f6SDnNxKzdWbXTURvV0ZOwJ/Xoqvhn
2hNs5SyTFdrUyQMNnY0L0cGaqiKM6bmMDhC9IKMMh2ynHiJtsmlPx+Kj85nfloSUzbFTnL9OkV+X
vulP1XG9cKncwVzJ/lzZZbbVKbOfyqmw9s4yXgWNesqGdPpGtASTRr+adlgni4vmCRF6Q5ee6L0l
+zoI1KNmp/2+qofixnlPP2iZ61znEkqS05BpbqTJzYmARHsLz7jw4Sa7Wk+JrU3qYGIF2xhT/6k5
lfsHZ++usNUr6W79xWVVlsycTy4/yL20E5bivG4OQ6mpR3xBn3osQE0PLUFCbRKcJFm/25He8NWB
bBKKgE2SJee77+TeNnd7c7Mu9OOy5JcETUDQCa4Mzn9G0mQNq7gkWwPiC/Lu6Ema7d6eyysGNGLK
eaK63viI4/olWiL71gdPjP88U9+N5pxmWXqGItA9YXh6Ttyuyve+jqWWT9Q8ucN4KlvXOZXGeFyv
vrLJPqXXzvv1VSCCf9phWSzV3tQsg+L+vF76SUSeCfZY40Q3jZDhbiBYTLbRJRrFb7uuvjkMmq2g
ly+R5AgW6DVTv0rblXFz/frQiRs3T+vZNbKwrWuxK/apzvk31kiNKWGk7NbPiWRm4DWTiMK8MiIM
jBjz/n1mgx1lfbYYS4v39fS+PqRlT56ipP8JhWyX+4nYJR0ROo7lFi+W5M7so/HNqWd3VzStTaZz
/7eiFHwtnbHicqVS7nX1taYF/WEKMCbYZJqem6UdW0iMS31uPGgabuA+cbe2Whj8tubj9GXk4vp6
fCKrlaVjHTlAH3hLyw5Zr2vEodPq73WVeLSQGapNhZk9yNQ+VnRh6SNmHYfTZYw2jyUroKHv8dFO
P1jMvNZNvsemsHGZYdI0/YFND/K6V/otXp94X0dzfBuZPWN3dNKQlLuzZJJ/xpTfWCG21PKALamh
sUuOZDs71j6LpBYORoeUomESKRK7JWin724eSVBUDkN5TlDjXYY0JityMA9rdbJer0m+GAkbLwdl
HaWhEaX6TQRPbj0Zz40u3W3deRj4teHoLxflGivpF7N9sA1p7BWGTDKa0Wl02O9exNi8OcsdSH+7
eaiVcZZ6sHPnScKaMcvH0ugqfDcCx3FkRsfJaeuDYsHb2FWpbkIz2h1B1UCY5GxcHJXTVmyC7jMg
6oqhKnEewIzVc9UlJvD7arqkWcx5cG0W1LInFsEsoH+l4rQ+mw0c/nXap0eVWN/sMsmZ6qUeUUDt
JqmLjrEt6Ssx6IEwWxihfSuvMdlTFzytTbkntyQWdvO9nuzPfuTeMN0/aAwYqWp4XkyLLX7teX21
xTpEoFVUquvctOZOZQ0+cJPiNmjEg3kIKo+Z5iim5BKVkx7meuwdOYBWNNH9IRR+Q3qsCmg9Y8a/
IXVAsTY4n2LuATA0NfmXzZxwUFxGR0Vk1xt8/Ckfi8CeJCvrsA5w6TMpGsIs8DIJjO16g9uz0Paa
xNeXD863teU5FGxrtqu6zVIxrIcQPTenm5bpDFllcHedmSpVuAWT4KWj0LtlG2JEqLdO1Vl7P2Km
HWR+c4LiX9w1L5abpMinb6MiphpUARzPwb+0up3e7Zxm4bL8G+DFzjFD1M06x6nlH+kDMPoKnpN/
AnLbX81lCsNXbIbzR9lzSFu7gCR2Gvt6FlyJdUBcGFOKdZOR1qwu60tR0QwexlkSIMFJN++fbT07
xJV0/vh9dEW4VF8d4ByXBjPkLPv5bYYpRZkGKwOzW/wd6gdERgsTEtuntSeT0bx4HSnS6Uw12hd2
FSKWjW96QyPy67Zuxg79uE4UwJbhvDzV+IPSStAJZbTSnb9EIWt9VLTztyz6K5ZuhwvU6bmdbXXq
q2TcRAPu8DjFqIu9mpjhcgygipQLNSJ/c+SiK4a4uwNIWUClih1CqJjsI3CyHu00sx/tVlYPcd/F
VxNwBqfkrritzxaOxj/PglYPE0KD93kXKwY5Sejbmf4T89kcRp7ydh1ZoQcb4nyY0UzejnSGSs+I
z9FyWETEAz5gas5f58dp1q9e4WN0g2fyXboDIrfItja2n8W7vqWrtU5M6lHcZAOBLNNi4us4pNfq
qWwn9SebG7UhwtR4QcahyIxCpWJN4dc1gthj6zdzCx/Cyx7Wbilgya1RL+23xlNnINySQANr+lFh
SItcAjphNJMnPRLdlebT2VhCywJpoDjJCgp0y3yph4d4crLremnAq/j7T50++skTzfBfHJwF5Szj
wY2lt08iKK0Df2+Xl3P51FWz/YIyY7NeqGNGHVCXjJRz630CZ/GN8BDjEAnlhgT+lVdwdcZmsrXs
WRHStTNQ9uzWl8LHq4tusr1xMkeTi+3wZNtKHXJDDMyH4Ksx6O7oeMzEGCx3eXBZD5tu31BSYtB/
dkSCiW6u3DOFiLpVZODSvANpAexWEFMePDdOll3SXOsf15DudiY01czUBAGZzO6WrrXQvextcFIG
GX37VpgafrWlzFJEcB+M5YqSy7WVpJMRRmIqyW2j2+SlZMBamMFeVKJOKxZOI4+9L0y2I08ztrLm
spGe/00ARNi2lSJKKx001gx0kW4xVY9V2sUHUNrGf9rcfNLrDsf4rdyikea/Yo6DR1dPSThv54tj
eN4u5le2KTXBfBOZ5sYoAMxNy3LiJ30T1n7jg9ZoMBgnI1g3KQlunybx9Wx97+urkjqzFlh9s8FE
FtkzPohzwzj5aao9dQ4QHGDK5OfuKnTvqh4+pLNEAdVZfa+GiVbf3BgPDOnifTUYxgPmXI9AS018
/5rgmiInMJC9mJg6Yje5qUItHrQnZVpbfu7xNWUc9qrNBZHn/xQFhflncIIitNYdBJ5KSwqw694d
p39J9Kl5ZfHGpOsulmWAxkZYI6k85vZbvSzvX93eFlf9rq+R1vFhFke3NeaL4WZ/c5U+pmoIHhAn
VOdu5EwWl0FibNzUF7c4f1nrBrczp91cb3zlpIfCYRxd2U4RaoVLbPGCYkH9syNPqH2109E6xFoW
7CqEXs9ioKiZtNEL8aXPZFb/IhlK4Y8PWKNq6yT4QTeNOfbQLYOPHgn+tnNJqkxNPlAbT6jOhcNC
PaIEiYywRwnCOFkxX0Hbogu8TK54EoyuQq1350NRH6esRIES2cyzy/rFngP64SkxNr7fvASzAYEI
hMrWraoYOlASIgGcN1FpzBvdTX8luRX2sttoHubszsq0m8MUi5Z+tCOs+UhUHm2NxnjWOpgz/DwJ
1KJNTZ72svkn+7jlszZi4tmRWExhEpT+VqX9yRFNxTgYjKih3COW3JG4iY3oAgb8Xa1tkEf/NosS
5Ar5B6L3AZWKFmi/3s6Ipmba63DegpESIw6sfd02I7//m5UN/Gzd8NconHjDydd5951VfjPtE43T
Z7FcSWqiERtzcunBxqDIJfPUJfwxGtIryd7dhRQTxHxzRxOYKF53SL+zZ4atIJXaSiB4mGhn4Cc4
P/1Z/LQTGlGxpx2SvPiDlf0+owbeKTOk6UsGdwAVSc/ig+3wG2l17zRZWrTL3H646fFn59T7ZFSc
UgE1bePqgzMu5p+ylruhQQM34N09giAIu1SLwtLMdSJhrYMdCLUvbdSGhK18WnP7PkZI1SbfPSvH
/GTKVD7S/Xdg4/KAbVwwJ9aKozkHp1lZyVXp+YOlCOiK4vkX88IUipTz0E77buTgNpfjHHpmiYRt
GAGC1/I82OA58NJ3OG8TAYUdkoq6A9HoN87UfY4RvR+ib//KyrOoAUaSHm06eYDk1G7M5bOabahN
ASdmsHjbPqNSmx3Wg3R0fqgaxicpxfBCGCdp3YeKY/RjtfnTatlUYj04Imosd8CImrDTPgZlHMeq
gymFNX1vG/pj0uvTUbfqDQt4R4IKsku9DmHT+nsUr8ZF5To0gLSkVSDHu0i+ywpxmoqM4rlWGB6E
BpGjAfNU6P5720ht2/QD/JByxgCm+X/ikixIZezQk2AN72L7ss+F9pog8W6LOAgNffwdyH00Eaqg
e9Uh8OiWRQUp8pPMXwMUDYeTR0v91PbdCwIG7ynjJAYEchCVuVcOGk3WK7GdBJO/IUtJvu37PX9X
39Mo63cmDNGmzUFnzO9cIdMxRdy0NS2v2VQQzR4Wy/teDsC0sJDOh3w0+lNEhs+OHW3YwYR6iTn4
c0ZOLaTg2s+IPioLdaagEMxA0MpOMqTtrE3b+85BeAmaiGxiXGma9UmC29jJAfLrKLgWPXmoSNc8
deZ+TgYzzHKvJmo9P0yl/pNG4G9p1wd6jMW10trXWGeIqxrrh27kT1L1WThHidyajR6H9dyA16yS
56nS9bDOWysUGkYUp+lOdax+mB78r6Yt/pYSOEsv1Xks6xwgjKzZazzQKWb+10hjNjxvOKgAxqbf
8zMZgnqDQUS5q0TOaBEWfujRfeaWT//ADtWRHHhGWBhoYWOyw5LZ8MAOjRmDC0o3TZm7Lm4+9EG3
wzppdpY2Qm+NEvOYxkV+DhLvVkTsdNJmquhw94Stzuedlpa4eeNv+DPmhdE4Pyoe/S2CY/NkVlfU
lme6H9Hd9CZ0RW1+J3XnUIxoFX3XP1dlddZalMaQGYjUbs1N6ZrzvU6YZQwB6dYjwp5VGLtLJBlX
NkE1ScDwo8XldjBQDRjIBo9drd/RBxrbBIE/ajbo3pZbF0Sz8Q1jOESJZ140vJ2P3sYvBvdim0Sl
VVHoOM64M2A0EeuOHZFZFbvn0Rg9hENR9MPoB+NIqWruRxPZhbSHz0lLuW+TOA19k2Ugmz6KjPQN
kWYIeYbsgHxw70MllkZT4Xr/DtqcFnunwiExGqTr17T8pUeddrIIFgxHl7zjdDL1bTPHj0yK7F1a
g6tra/Oq+E75T+rfeW08+h0CjL5pho0/BOmR6MmGCqdR+yFS4hzFxyGLngc4OiEGGwBWybd6aNWd
XJTD7Bn1YyGqD23B2tgieesz67Nuoj8xx5lQ+f7dX0LkuJPCGiDAQ53o3qaZgv7oa+q77hR+6FIP
bPr+HNRJRcC76MkHhAFrL1QVMTlYIYaNbc7DAZV9vnUyHJeim05OFqdYYniw0w7sSfqjd6bxe0Er
dNDjQ+t0+nOuF1d0YuVpKGAa1y0zXAI6662PEnljdpb7vOhpwAMWN6fLOfin5rfEi3/6sM9vbE7O
Nq/6DyDH/i2lkA5xZ3iROLkCAWZl6PKpeRPwnndOE3yf6u531UZPMN30MO2dLUtGDL0UTUE8+85O
0fXJZINIpmsNPAmevPZLCIQxtJcablaouhK4QpY8xsj1j8Zsch9xKBkTP3rszB4nkM+8OW8r7bGl
5bSzqIk38DFOviyiY+7N2r4n/QBQ0XT3en5LNArFAXA32hLgvSDWnDAu4KrHjTNfZ9AZmx4l49nP
x7tiUnzPc/LePNeNdylE7lvKFJ70t/JSqCLZafahBk6xHTuK/K6Q9RZz+a/KrfRHr/Juc//YzxRl
yuTso7Oihn3bvNVOjt41oZg1q+qWdimiVC/BjFHCeiHyYyiac9u3eznq2j6IBlphsrjiwm6Oowdg
aYBtUlPhbXMv5bKxYdAbjH6WHeGuyepM7YwVIUXM6cb+yZoG9GaFQ8okfYd9K0w2K0xBlHeqfRzt
3N71iQeW2q2du59RqQM9IHrSM7IdUxvi0/TOe3BpH25mLY32eY+UKppx9ujmI/YxiiGfQ3yPudeo
CntnNHDbSzYv1JygTSIvn45Myt/awtIJlod2WMkRb1DRXl34tccBDNdcxOU51w5jumAFJeqzGKLV
oZLWzVLQSBLluaH0gj05dPSrsy7a9XO8n/n2UHTqGuZbc6A96jsAPAfznFvPnuybfU2ffzNYFLWO
mf8ObA3+zZTbG0YLAdEYVU1rrvnFgeMUm4PzltQEqyukWQeAg3ULSiwBoXSYh8pEV+74B/QzZx+T
Kqf+nMENXPqRrIWN0xpaaMuxuFQxRhvGOuOudHv/Qtmyza3KPsMj7bYDBVg40LzZwuPkF0WFiart
w2LGEmLj6nZd2v71OOpFXQaAZldIw3kHTDZWCJ9GG1B5VqKuzfSzEH4acliig9v5BzJMCkg73V4N
OKPK3vBOHui5FqDhJREvEHDac+tlJzEhG/enYx17G4eL8ELT3bwWJhOSHNbdkrYaflmemvyPTIiB
sizCVP1FnY0mKZxNaJTGBOyII8lPbwyKY0rTLJGufpTjh9904kq6thOmXpWCufPqUNBS2BX5aIdO
+sAGnh/jpv+UUfGA9sje1hYFazLXu8iR33vTTc9BhGSG2Tawqd5sDwCR8MSbTXzRbEmQdjlUW5Bz
5J27qt8N2mKNM1saeIE6tyRt5sIojo1ePXF6hysfF/6ZedbRBcp/CxQrz9hwZFIdnOYq9/ksk4e5
n8TeczIuVRfhS+VeRGJOXB2aBb8qKPeMtn8kqv81LPtb5Qn9MGmfMnvs0gbHWpGpTSrz/hpHHgdd
xA2sGbKa3kUB8As9Y3VABsMdPg8UboJw4xE5Fpk/rtooveRwjPlmRxTkyePy3KSjWRxjPvKdyH03
ZMQ9QdeZw8kwe852fbnTA+daDsC6/GwEU5rmJoqFOrvZjvPW12X/sGTA1842bjz91CVK4RsbOiQg
rTivD4bVkxsumlNeLGHwPaqlaOCoBr+z2dkaccQoqOt9OQ4vTh5zV5fjB8OeYhvBfAiJMhHnVBPc
U+tTq9DFOVuWrH9frs9KFHbFZn36X6/r9V1O3mLnR/Lz6yXtjRyMqK+/0mTXXnOEn03OppEsr8qm
+sa9mN3Xr2UFxxtNr+2z34j4LR9oFrhdHBzWrwouNcbAo9oV1jQ+F3Df4Q0Pe7djtCaabsNVE3EL
Aqef43o/9OMUZn5yN5C63HqjOdRWPp98OHznGeZm6vj3ynrFIKB/EAA1QWys7ffBpa6Mu1c3zt17
bSBcHpMSolXaP5GV7N3GzEP5jcMhSReLZcnARB8xDNZ+7ZxBrm3YzEPpt+nJp8O+i0BdwDeL8UbR
XP3WuhfU6uXeqpQ8OH7vcpcaBZsHaPlpNB6zQo+PRpL8EEP/uy26m+NlCCJSMSwijfeGcuHa+Prw
jPMwdFBOdM3QXC2/us9alDytD8Okmw9F9IlEZ9oxqKRz55TpYdSXmCnoUihrDJWeaUPc4XmNdymy
iDGFgwXBTgN90wfah6m5v4LoMbZj8425mfFKW0Vz6/chnjhxZvr4Ampzwf8GGxpi9YEjsP4UJVN+
xjeQbCpiXzYTjdPTXAmEv5Kxka1KwrdM2tczCmVuy/L+0QtTnkWp3RN6LAcpYvtmDAVsNDvg6KeV
i2OpMpG9TreJLsTJsGZn2pC8Y9zWL3TRoF8sict1+WP/PnipMm/rH9MU8y7Ul3KzvvfvH1mfre9F
I16rYhqM3b9fXb+gTxpZBSaiD0Bw6vz//oH1pdEarNe2cfj655Zv7L/+al/acB4LVOX//t1/v/n1
vUqz8PAYMxy65UegdFJHc2qehlgXIDb82D0nRJQt+bHCPa+vRZn3NgswX4os3rSTgWZGNCHEXt5b
/+D6BUX85Y6gkoyorm2d2LRvmQrQy/EiJO86pg2GE/5fI5flZZVa4oFIaLXNl0rhUwyC8oWAB7hj
lhuy3PhX3Vx6sMIZm9vX09K2TaSaubdzSfksDpk27UZH/ogo6xih/udhFLK6AQKNjo7d3fxhtkMZ
eBU4ZDEhCmjiFuydY6MHrImZtRzHP9UR9oJ2MO5mfxZEmGxRkDW/JsJQ+xEJA9tH8qY5w6fwjeJe
Z+3vwkqdMCJ06amdAhPZR9c8SNO19roaDXBjlX9oSaK4OmOen5ra08/Sd5HSm4OAH5oGlxiB29HW
uL4zw/L3g8zsbUXr4NQvnUnRswQqpJ/B0qx0K8PCPTdsgU6UoGu1vz3E/od2eZjHEVdXzbF8fc9d
vLIpl/IDA+5sY+f1Byt7GyZIArileIg4bd7Xl4nSnl1fGWFGC35jonC4QyElVPx/n8nkt+xldbJp
/I5Fk9zToivo5nR6cnfb4VtRUAEklg2nc8Zo1cv6MKVB9Lq0wDKTfo5imqSJGLiiRFrhy8F75La9
F7NA2EP+I+kw2JA6P3pJ8/rMmSCgycuDE3DonkxD7v99r+vsvzIZzXNm9gEKmewHpNXq0gQPmpMH
z7kjg2ctESf9fyg7z97IlfQK/xVjv9NgDgbWgDtntaRWGH0hpBkNc6xi/PV+SK333ju73msDAqFO
ajWbZFW97znPsRx/HWGzw3cRDUjO2YyKQ9MCxc3WLmpmfplvIQHWChr3bKqpXWc1JuVd+Rj5ZL2Y
OtJHK0DfpcgquzH/Pcz3o20eN9T+hm3mpvKbOaZrW038pzTCLY7ZEGjzgE12KLzvirNyI4syeRtn
myKWm2aAHsAZvA0cpHPVIOpthjOFmOXwR+QRrevCCn5K9JSqHdWzhZZVWOJ8J9sofkIrtbyBvAtO
nWOWS4sanmZ48aOLjn4M1XJnxEwW06711qFPpktuDnG+SW1d4hlWwEgTRvYtxbSyGXxFHueNktPA
ZWX8BNwgXTowdO8JPJE7u2uMXe5J+6pGY0Ve5cZKKpb/Qx58l0a4UxCJvzb1kG8UpDuHxk/d+6i2
MZ/2evDdQYnc09R9RvMTbHtbCfdhVxSPiOvCr7/hZuOTGkfpU0+1n15Il+yq1tFv0ilf5zcxiKBW
zcolk01F4tI547EUrsIEdfo1MfRwk3nZPi37ZimcDJJqFGkbM23ze6GkxT0xb9nCrYs700xhItmW
eKjCRjxovrpR8ULezXdRKiyPatP9mG8pjRjpm7Qqi3rAJgDX/YNNTfGWYP1ca4DKMRSPLeM3eFvX
SoMlo1nB4sex3kr9GzmGEcql3LpzC/XBDwPt0a/791GhY58ngXW1PUM5tUHB0i0yi/esgWDfs5iv
1cYGB44Pptdzleqglrx7XbawqzT7VuIxn7r+41YhDvg10oAHi/gbnbz2KXVrxKG6Fz3owq7A4Y7d
LlJksas1ompLFy2W71vR90Kox2hwfjRDopxojG6lpqirNNSsXWTJY2M5zSPL+oEJpJNvqtZ9oCRT
PUZq0RwKl2yy+WZZ6dWjb6cb+LzM91PjkiWp/2j6vk0mLSIfavfeo++rrIR7pmpw6D7M0aqWNVKo
XewO77ROjYtiGT8kvpMVmFVj5bNrL3U50l6TGDwMz3uavmWjMYHoOtVr07c/0iigKhm0T1hiaCNn
VrdP8RYNRY27ABHjtXLrZUpRnZzq9rGrxuJaTesT6Bnxopluzvc5RVFcQ7t4qjgDD6hFiut8l505
wY6vnWF+esZvL+hjebL7zD/OL5/vR4vPAR0wujWS7thifiSA1+vUtFjm19MktZnYtcm6lZ16mDdq
ZqmHYdr8dnP+rUQUyVz+f3vYK33MhTpkiulPASvhyfOfmV8x3zlvzMx5H1uZHyFuECoQhafIS3Sf
r6CPV8RwAamvhXadN96Qir1glr6w7YRQILtaK61Mr6NG25b6lHkIoO0fTIeBN0emdu9winV6b9yF
mkunJvG1b3UNINxSFZ3TE1yqmcSkX4NiWQaK3TwZXsUkrZfpsrIqh0VuhsYs0FXCCSJ3ajin53nT
B9rffptvaqJvYc5jBYhFdEQ3/7dNDUO+WMy3+9QOj06pVXvwCG+ygMar9llxywxs4jSM5xuOP3CP
iRujiazm1L1W/djvRlEYD/iwjDvfqREruPrDvHGbmh3A7Hg92h6eW8eETxhz7ZV+h1raFfXVMYb0
nA44nIeilO9jmWJMC5qnplKqfS8d7IHT/drBGkX+noxFvqmRau9BbZtPTmEdURJ5z7GZ72wvozlT
JxCqg8JHl2kgVKo1/SUQw4lCiP3dS3hrNzOURxd2yVZ1I4zTyO3B2SJYn58y/aEm6rzX2qVjXnOR
pvlJJXhI2vqsuJDp8U2I1yHNL8xGgk8nGO6UuoteAwexUEhc2DmyFeXoqKa2bo2xfa5d42V+as2f
lp0XvHk0nlfogvpL4zDcMnwMm0plWGpiSRAc9s0LXDYkC5ys68zF3BPDasXd7VRXG3nVtXf18FhQ
Nxk8ynbYenkg0ylHSCQQ8zPm5wZNtzOr0mEO+VYloXHCfW+fEeTWONamXyFyluuhpwVE7eCoTuni
kFSgTAVIswtwIQ11J+4MCxto6vwr+1+e2u38u4VXinShBNSx0sOn98tVPLT1RXjpj5pF5kdIK4XF
vP7Dysq9m5rEWICrXZZhZOLgy8FjqNTX8+69CadourbFPdza6XMrsyO1RuVUOPnfNuN0c76PZdu2
0yjpBHHsYRJonN8/7+tluvUU4MTaTeEmrPNdynBJGyDNIZHpOG8CO4IWb7EZBwNymWHRXaDVVyTj
azBG8baXRnRSVCqXQJ55oOtcbWVmrYLBjZu5Ba+cK/0Wvw7FrNpONmgUneGS47onRq3g4u8TQFeu
C701gJM/dVzLr4nQlGsZVco1gy8dW0p//u3+rJgYGOwkdRjlth7iA24Mca+rYXbvPqJRGTempdIy
02vjPFboHw2n0D7Q1bAgqeUbeF766243Zcnp1b3byRa1Hs9w0pLzLHKfsoE8nTjsr/lgWqsOZ+1T
a2uIpIX8iFsFlUVXdNcgLIyJRORMlUH5MWzQQngvelogMi2wn7eau1UN6GB5FdU7zUVz1yHVfGaE
omOUaZMZiuQMD1f5vVljm60Ue+OVkXbDLZFt/CpU18XkJezNMjkofLNY1njUiHCN6uKNtf0jgSHF
a94O1rYj8gEtuZO/4l7D7RV6zUXatX6nlY2+KMA734esYzaU9OgelGoHG4PDjeU3c2qR1BtJa3DL
0iSkw6g1qx7t6WODxmcZxn39nNmIizAgWiw65XDKButi6Lny05UkBJHz8yMIs3KhVlKcEhKf93YR
kRzQxN3VYZKyYY2DQljJFArCmTxHvclwp9CwokNtMI9h7OTIOyQuNg3B93YZoyKhvOHKm9KT8Z75
QfIejsM5Cg0vWKANR+4TQWdHItCV0YguTWQ4LymVhGotsGh4d2NcZjclKtKj7zfdJF1U3/REOwvR
ajeNIAP2KW2z+f4m7o8YH/Ol9NXujIhg6wrbuELEkDfkge7Cr9L8oNqdvDmjLDd4O+TaZOVAkbCF
rudU3lphorxtWnN8canYLaIyai+W7qcvZbRUvFR90UVpnYuAjJ1B8cctppJmm3sW8WqB84bVeKSa
qoqrp9NpTCsgApqRKGeRUU9B0bPM1bj4UJWScAl/fCZE0NyOUjJzNbPmmfnDaX5CH6OwaRA231mp
iM40tkL+PTX/SGhsoZEDlq0PHQOnU2+0MZX7NIqLHboDZj96880vKFZrQVIcCW2KjGC8l+Ty3Cfw
iC+V6q1+uwv3D8eBXdzNT5jvjwOrgwMesS7kNfPGEb22cFHMLGVPvwZkOZHarpIkJyR9d92QhvfN
tIG9Yd3l2ttv98SFHdznqr8CsF1d5vtt8j2PQs/iVRoZDUnhZfuioWglR9xuTwjQ25daTNUhad5o
RDvXVHCKTHcTej7sDbcuV/OLYi/rkAWU+X5+EU3T56wZxbWr7fLJEOYisgt3hQZnwHlQYLHsp9UK
oBh8oQZ5nwEpbsdkWtUgV/y0HCajNUbWDcNq/zY016qH2o3snkM4oVyLcWZ4yKzg53x/F1o1Gn41
vI+SLDpVyJxWYnpBVStL1NDGK9avaOvH2hQN3VbPHEQHy62td8Wx8dUJwzgkcGqJSy8hoVPhxokV
BWcZeuZTC8l/obdFdbaA3j1RWfip1Zn29WDZ1suWbJF6wBjnNKa+oekebeV0Ex3XzdYicWZaF8Hb
ssjZ9sJ+7Qm5CwroJ7ba4B8fdoDBPIzY9VtH+OOyJBQGuUHIwl1Lv6cwPib/uRNn6x7KTpjFH1ln
vIVFQ4tLUjLWsZBOl92V1IYP05diURujSgxCvI4t1UAHLM5jRuwUFd+AxdmRALB8j52Eml6NWCsh
Uqkx5XkQUt/p9MOWZBWOKxUXsc8xuhtJlN+3LdV9s/IwUSnH3hpD4iG41RpVsFKNuFv56NcvgcZG
ZSBYEpMZr2s/iw/tmLvEyuSvesKcQo+aVWpqyrItNfAyWf6NkZb1NJpyaGcEYIYep2ZcnNysfwUH
jyQBhb70TTpKSf8YSLl2muGDqbClD3SYdP+C7RNqmR/rK1Kf1p5lQMZRso1VEMdgx0D/KPYQnuac
ai6RL1oS3AehEm/IrMpwZObW2xRzVOuYxjTXzw95kh2g79srR4+VJ8gVxwha7LveYIm1O9PYW35w
Bt6W0gzKHpwIXaIww62RRvk2FfrNyfuHPgXjLMMnO+7PppIdkR2cokHclFBZpqn/MdrqT1yd+PjV
8eiP6gfGjLMjkvLsIf9KbXa9qyViN3WzLYQ8x1pXYbNExV5RYdGQV7PrGujNdYtAI1P5ymWBXMuN
Y9rZHZUJPi74jYw4E9qcXUxriSRZZyFcwqvQYa4GxKfYSf10WSgoKAvlAkTEWw+4O2j85fj+s2Al
WSHUTYIsRGD71r0BagY22mUGp821fIJvFEoxedG7K1fxwqXRJ9S+mQnCHjK2ao3XBEkIAGHGtwUB
evWhsK0VlkCb9mtZE7RgrUKtiJaikfHSBTOwSobus/a64cxi+XvmwxmSVrvt4OiUDH/LKDSJs7O6
WzyW+VMyxrf8wacPcPAJrFo5KvCFXhY5ehS33VLee6GLp58Dh6JBzIfJbQdUZM9AUetUOwldCDDe
OLEBEi0xbgWax0XMCbn0w9FawF+lzWeM8b4CwbEI34m18Q/awKRHVwHdWdX3LicaJjCiblkMOeqW
7EmStIzijbNC6s66NovLYOclGkqSbo22O7FocpdqEUI8Nvq9lwKjoH4KlOEhzA1EVIEV06Blba51
Y3HQu/jBIALOUP1h3+eBXJUBfSSwXCvGmqYN6Seo6kkNu/aE4hVGBuI/1DBkjMqbq6ck/hCPsaUA
/pgA69oGRsOIlbREZXn2TyZb+SK3289s+sgo1VdGmADlI96jp1Voh96rqOKfpqXs1DB+xnWaMN+k
01ZGxK9ByEF2V7nrNH10NJ82mgqCW63CXUgYR6+b6bp0SvQWZbZxq/iFlIsP6jpIjduY8tg6iQJA
lUtWq9+DsjoKZGC5luhrUyUpIx27E5nN6QD41dApy6hU0WySSRaRlz0z1smFcOycUJdur5b+XmXE
CqELShl9qmOHYqTtntRuJCOPRv/a8Hp1A1G0PrR+f8xY/S/HBDJyMkQbtxT+Mk/khc7NqlfCR08L
MJ9WxtlTArrMUv3GwM4VTL+SBwEx2kSOUdooBbOSVmNM1k08+heTsrkJfrjQD+gX8Dn4Ks4+dSUj
80OyVFmmmXyKIpJU+oTURjcNl4IiGxf649iU5UIPYCLqQ/BdScr76UMOafRu++doCFkFDQtt7Gom
23q+I0XhjdTZYYsP8VQ2cclFO04wDuYYBPW0X5tWRDCScopFhtqtXowdORx1hPJP5NmCvogk9Mnm
AI99fxE2XK0Oqtu91N34w29G5rRltmqw5Nmd99PVCAEqNKgZgU60ijA5SR2O7mTU3rmwogTUzXCv
BH2+bSvtqKdpvUolzIEIg//ZMS+dlQ2LnVHwfwyhd5NFd7IxhKM9hLF7SU1AggVddt1NicHmWKgM
ikGJDRWu5RrMom+aLuwBQe0M1LYYpNYpzK1AZO+ug5i4lya8qTzFNhJm72R4ubfIkBfL1V/8YrgX
TnkmiYMeUKWEiz532MVoS1H0c1KZya7UCtr/bfhsdlxZqO3HCyVyHsjf+9Er3qkLiZtP0xfb03et
FOoiJ1ZEQ0sd+ngTyjwB+ELkeMF+LI1vBlBBgIPAw7JBIIMwEboYdrscK/tTGUlBUSLaRziFl0nn
Hwk861cYzr4piCR0mezDZAC51ZxsbNB9y58qO3eFcWVP0fCUjtndSLtY0t81ZXMdqAouQbksqa6s
IjsJF+SkY2Kr9naIcTsNTr1TnMOkv7dN2T5wzkFW9NR9EWY/IF0SomYOAeqSZRYNjzFCDcS1gJWV
Fpooc4VgZdrGwRlHrtu+h2fd7zdjDuetjFIChzqOR6AEwvOxLAoVBVv9AxUG9VAP3eUgym3UNZcu
s55JsI4XKII5STtEcJPsQfrvTLePrr1FDMkX8wBBaxnWw8HXSbQiBGg19u2Zkjp9xKhPKckNSz2P
b01jIjcqWKuYSvXR6QLfqR3ewro9+jH0Fy/Z9yrLLWA7QXKtprZQ2X06mXKulepdGx+CyryzMEJY
Ecnzkb5VrAAV/fuoizPIsU+rzO7UlqBRVLxp64XEFRJUHXwigicsrq04v03/WaFEhph5z7/WIe2t
L6D0jrXGtRc4RLBFmh8RFDMA0FEM5MhiYK3N94BGpMXoMiihA/QOJYcXIHQmQjNbjAb6dZI4o82Y
+ew+De1v7SFBsvocoziVjkjtR9wyzXqsE8abhvAzwSi4qLFtqWq5wNP/CbYCNIutkpDqxSaogorh
uf7WJkztPaX8WZrpisRBUkFctV566raoKoQX1JXWZUYFhJravhnHVcmcbCccukkpV3nTVT7E2KJm
8/JTkgVopSn7pDHkdWrBR4hvTOTbbFiakJbubDUnoCdvvBffzJ5DUYufSVdBui2aty9jaeMMV1o1
IZ7idDn0tb/kK9yxLxSyLPtsP7qIbZQMqpkxOcjMLCtXNhZfHK8sM1toRoHrTlFTuFXyjkV5ZKJI
U0zXeQqm33JdUQ+zlyVTjLdI07e2bRo/x1zudARQ78yxFqEoaDaqhMktB+WoxL39rdPRC1GBHfg2
00998i0ZFVbOPOPYUzr3I4+MGp4fJXOXdoSldOeh1NW9EHAr9CS/zhtCmpa69vBlpQ5Kq7mTtj8c
ymEkOKx3xE5DsfIcuACbWnd8J4EWIuWTJwIiWwbL+eh/xkGcffcVgiVTsHxvpem/DpprrGLDxkrm
KDkxYdnDFyBJj0qUholebZOsLfhU8NJmN8GXfRh2Q37ylPw5HrvhLbass2hNAFF1O9QnS8vbrdlT
LDbtsT+Dlyw2oi5cDhsluypF5J+zifWZqURpq8rw6nKNXqQ4EsCQdrFHwJxvb+3aISNRUD3WtMb+
UZos8rz22a0cJjMgoX7b1O39SBwJI7hTHHMbblw7fAvpNk29fYx0ZU9QOHGuHX2tAYuEi5RTUfJj
o+j0DmcaRCnB+gyUrKVvbaJGDN9yJp9uqo3vgQTeSiIcBvNmDO4lbWxMNI1yBvT27k2LWSJMjRds
TwweAMqwhUZ3WVknJxZS+kaU3vfZWGtmP3q8i4pgvQd4dDjRErZvfUMY51gZ6q7ohHVDkCQ2Tk4g
Y6EhrI+dyOTfdWpiPFFeWWq2Gtyc0GLwcvbVsEDSmHkjNszr4OqIwjnXsr+BB8+eamt8Jft3uPbV
iEtENPvIGMQzTggomS6F2S4aD6RdlUfD6pRFimdFBjZQy4mEkKre2cqpDUgX/KpM6XygSts3cf6Q
8GFO85Nq9KQLfFGrYmLOmJmrH0q13ahOeaknmhDTCRVhvC22wxAjQeU4rSzHuYowVu8bM4dw0RrI
DhMkXS99hY6oNT26EYAGRpQxmx76w06tkwG3CJ5BoyBZLlER7JHX/iZyjL1ftjnQQ2QVh7h5pv+j
jXprS9kBql5Xd2ewxc9CLQhwsUR9H7p4uWfOrN/pb1hsm6vmlTV0WLAT9hkUp3oCv0n3KW54W4tV
ZjSYD3CaLQwMtbrsfBl+jELbOjQ2Lf9h5oqJMDIeMfYxmefEp7BEJ4B6nKGTFhi3EY5f/kMWMzkX
lXA69H4WI/Wdmn/ZLJTxR6A+DLH5nDey+6Cd/6y05ivevPoB3IK9hFqQ0m6dzq48KXtIRy6Jb1XZ
3euUr2LRNuukIG7w6xhIAhN5pYLkJk97eefT/J/NaJ7/mRtlevvyU7af1C/QAbB2rybKWFNxdQvy
cJ9KWzkH9qROzBoXcmu51FQ3fpg3tIHDfaM5n2k+HNRO6R4HYeuAlUtJWSwqLgWSOWYn8tAOTvlt
DD0brWVaYUQlj+zLeJslnnI2A+sdsRzhnkTUrGz5Uy8GFwmFVSKiUEkH75STUznWqXF8Ur2DrOJb
2XUQwm9fOyLoMhOnU249ZimzCXqe0VbJRoKA8I3qEygDJT4RubK/miYF+S94Vo28Gl5hRnNkcAAu
xh37FBtqcCjhGdHYGB5Hjeaower4GJO1xhXIePEEK105emu164dHq4Z84Ve0PnT7PStN+nAGOKmq
Him3FSMEUaJrcz8u7wfZhXzrzWtu2/0DcohwwdRleDZCLE7lBOe082GDoSC7AQkyDlj3LtCn3Ftf
Rh0EXpcUbVRQaz8KCNEuVXhHExVjJt+2BZaYpoHlKiNMPY3dKrtwKLTT1+gwYEj0i9wkc9WQ60r2
8LYF1c2FQ2ThSZ1/7W2no4peVav5ZIVgSZXrTauUdkuwDkEnfbDLgyY+KsoOwIt3LWtnXOK1yTZ5
+p2MBJdFZmz326DhGCCQewEn2n4vReMvPavWL8JFr9NB3CRrtbOflcZ6aAtYrSFHWCMj+eBy2cQt
e/FabzLXoQOYdyXkvAbvPUOwqkUpTeKifuwmaZuLzlwJTffQFELbDcxKlw0m80tV+S9f6OAgy5IH
PLYxilQYlkOamCs+uLp0qiw8yzGyd7qWQ9rqxhKIagcpSS3kJjN2Kk6kYtm6Q7IuYOp+mXZdeGBG
X4X3ihhsMBEuJffGwWCaQY5QITpSDqOXBtdMJ7/mlUDMArT8R0c9cum6LRardNjTVA+eW7VH8p0u
y9FXXkCumbhRMVlTVYIaC4XlVmpMBsOsRWEdJgz6DC8BhRdYwCb19fnkt+l9bSf//gV1BRL/V5wU
T7GrbV34mAert/tNSV9jB8iQDv7QNDe4i9paieOSXIAJDB8T5c6vCJBqreC4SCOxNE2jWDdBj7/b
FRnJwr713OoMJtAfsAPMg6wbmDdj73Ic7Wai928bcDbWVo3t9zBG2Z4bRrhk2RJtwAdA63Sp0P1J
tJI5RYf9LtkJ3apNrBLScMt1CQTyfglO0/qqMG3ahGuJcvo0Izi8Pm1O5Aic0bs3YZh/z0pLX2Kn
lBfu0bzIWzWVET4GaZA/jMNxnJwSdKX17cil9OTGNThwjY9MwUrctWLw9wqZDvnEVQiFNW6o9FNN
DRRtF0i+OvoE/hIyZrdCvo+TzdjrTltuTZtp+MDgRdx9NBHd8H5P2Yt8HeVz0YLCjiHuB5m1C8Oq
ffzXCQPmL8k2qmqRzASiQjVtpCOO8UvkWtjHKJ1Tq1nZ9UYvxx+trnFWtDZaIQgzm6yIlRdL0jjL
PMTyYW3HL028J8gyfE6RqGnDcDQNKiUsRcrhKKYiDvNUMm9Ps/+gaSr9y4nQTnYEo5AM5gGB01Wg
uLhlBRoipKU07H3/HJZSvgTjRVOc8jlRbf3ON/BEDbr9HISYIgPjrI7G3WAU5J/o6bewFx9jxs4s
badfeFRhnxLHCs5Ntf3Xe2neC384eojHsh0DYY6meo6tTmGHv0s9EmRQt5SHxYqKDkLOSI3XoZYD
JhXCOMva42IIe2FjhAqIuzh09hC6SLGLXes5cMqKhiFCqMh2s+vo+j7L3ZTJICu4YGeVDiaNiG6+
1J/0uk7vg0TZ+4i1KOBLgMM6yjFASuIRx1i+0RJyVnJsHAeGJ+XQkMm+arPe+0od+t7/R/BZ/JPg
iTmr5o8fGF2Nbmq6YZl8ZPOX2LU+0GMn8cjCqF2459o0Mkp9aPfSZhSaGZy2h2f2a84fmlRmwGLx
YCTWnL3YbRHtdaXx1JC1RmnQqXNcPp15R1SEhj9Bp3DbNvg/4E83dAgmul3o1YTZOOmx7FEJWE0a
7HzV7Laq+YOLmXZWCY7YjUNq4ryU/RmtgvInWWX6P5wMNvE90+XBsixPte1fwkBjjOulge96ZfVd
soqt1Dg5RjrRkWJyOWO/2ndB+RSFg/vGWnSftK6Lvoc5uJdED2mX5NOcFJZMKOVJtAh66qimTDjf
njeRatNIzG33pfK0zxwv0EMUCf2gIEtY6yhf/+R7nP/jP36PjokJ2NRtw9Fd7ddMorx2+960TIgt
UYqHV3qXQUb6Pi5KZ8tojySqCeNllqc+V/Rs2PVED7VtsVImJuVvm7J13/B/KkciAswtuJJmYSn4
5QQMHmzx1lGLh/DM+dgCyIxWegfNvB61gDkkZYtQmMO5kNHIrDq6MB2oCaNpHsxwQKw75Y0ofp5v
7bZ8TSbW0syVA+v5dVgUsjMuZTkQFRe7b56Dw9ellLnriuJgDAFLQotMBA9q6B4rZfEsWBLmkhlO
g7qHeo0VnZCBUtil1kaDVj+PiiF+UHp90fz+T9LR9DlZ7o/723WwDhmGw2LC0ab0qd9fKBQqyU4e
wpGulGZYIqjH8tB3spwqv+1SRC6FYVoTD1HvHqtplki7RdlXeDRXTWN4t2aatMsiLbaJLtPTF8+v
R8SxJ37sZRhb9TQzWUpml3s5QjqYsUCuot9Mq3uaCidHprssqKfpOTCltVkH67j1aHF7Ybeg79nt
tCgJFGrw0Ho1IRdmDTB65lYg4yJQtCT8NkMjsminPAwtjLu9UPtgSXn0CyeGAi6mXh9Ga29aYhYU
d+3Y9vaRlTp71ROTGZsYpI4mqg357JjI1HrMO9GvRQGaQyT7wDP1g6vExr630u/tDCGeAIqaRaox
SkIEODEZ8RPX8DfmFQdxXW4GFq5vhUb4TdFM+Jku+FCszHusOoK5iV8IVm5ScjmhOr7AggbzDMPb
qyGy84ya73xM6nZMGJaCJmMtInsEothWWwpc2JInsEtmUL0IPC1ZS6n5y5KWIn7Cvv6pCPH4hbqc
WYUIWkJiAawnZENy33kwz7ni/xAyBFeq1NnFq9oNdoFXBL6QBZgYLRVwQoevSWKZp+2ZaiLFcl9s
3OwR3EL5opteQbUHfkHTtMOdOoDAWoyW/S3xwcaXPRfOuKC6lYWdINbaIMlJlvbVAXHqJpx4M06w
gVRwSJPxPm2okhZUdVaopGkW2OUrbbHsbepT0YltxREXiHmrS2ji0/10okqql0O3QXc85UXUSbKM
VI2WHgWQg2t05bNpBhiqVau2MC9gtujcfnjFNt3bJXAbYTc7xajEQxLqK4OCLI0CiBWV/T8sv0Ij
7sWCfuTTingbIwIJIsMIHuoCvdXIDLOtxhcrDO81RG3LLzwQC5tVPENvgHThj4sLwFNd0l71qjWf
gHWPi6mne4tCAfvBm+TDRrmPPDe4AP9NyV3wu3fmQIDFyFjJoMId0E222zExg/W86ptv6uMV8Um/
0qaDIP/7ExoKDneWOtxGx1HWgUhBqU9nLr66fU2oljsM+ZsJ5IiLP31yu0VDS+U5TI4Jcb0HGbuP
cZ1QASegYctgcQfPrbt05pQmQ/s/fUUHRskzMuI7aSpbMtr9NaUuLluqkKhowtVgOsmxdEgC6Apj
0oclJs0FSKIaqV31HMxg5LkgnkjPrnBH1dXXzL9X4++FLYmeHI3gbG84OzFLOrt0OtV6L6iWNMb0
zXwF6UPIRxP1ww1dXJmee0fZFWmN1pFCzRVzU2S1u5qfEZap3i/dpKk/sRP4CHlF+gXkmRMNuOb5
lyaCqGxHEsBDrf1JSqv9D8O05TBptVVqjJ5KQtYvszHKVB4oyqpfiZzxYsEVtNwhqceZGzTDxQxd
5Xkc6Pn2qUkVRM/Z6yy1S0dUGwVvXFbTtY+FfT/UWb3s28oCqguEoyjojATl2L/FCUblXqg6szxX
X7rTKtDvYAbzpXF8mEW9pbkmt5bPygcF+XAyHUnPWYB7MqYy7Rj2f7sZWxnLeudFnVzkNF/P+rRJ
NLVah01ClURTABtzSD8UXlXdLNXSjwzCFblU+nibYkzvQ87u+ZbftupNyZy1nqTVvQdD7daKoqa5
XWtHsGrqLRx8YxWOFKq9HvX7XCHrgKBA9DHG83xTvKQmaQTzBPn/lVJ5KzJ+fg2eZMr5vcAoCANV
/uf/Lchy+1lc3rNP8eufmv6bv/8t8Z/zw0xnV+/y/Q831jlVgOG++ayHh09B3/B/Uh2nZ/5fH/y3
z/mv3Iby869/+U5Slpz+WkDUCxmU80P7H3/9i6aiK3c8Fk3/e5Dlf300/3ZuxPs/f91XnqVl/TtJ
1K7qmg7rDBJkmTd0n0L+9S/TIxzqNrVVIts9SER/z7PUrX93mWQQL23S6TNcnReJopHhX/8yPWQx
c/c0y/UwFJnO/yfa8teAWdU0dc/QkFJSGvBs0/plkdgoat51GYgbOpYrqlBLpA0bZ5uvh529/t2+
+ScrD81ghvT7GdSv7zU9/rulVmm59FphNK7ajYGL50AJPlgTkFEs9E2cHctltAKe8idvOoUQ/6s3
/SXfFSq2hmSINzW3wQ7lbbzxltmeNf6Lsor/ZE6uTZenf3wzl8gT1zRMd068/d0nbHUzk24TGCux
VpfGhjL+Kt9kW2rTp3pBNs4Kz9Kfvec/36u/vecv36Da1IkmiWZb0V8/kK2+Cw5yAZflXS7VRfCn
n9F2pj32rz7kL1+jk6k6dXjekEjkvbkNzxjDz/YBubC+JSahgZN6dXbRQ5Ls6g3l5XT539SdR3bk
WLZlp5ITQC5o0YUwTTMjaZQdLNJJh9YavT+2mlhteFb9zzT3H4yqalUzVkQQBuDhiXvP2Se+0JKH
d+D6a92BCtHeF0dr5d/6cNOwkDrxGZwsaqI1ktBLRLcuOgA+iN4WYyyxDZAuoCugQQThBaJDsWWA
oSL5PrzUm8mh3iUh9lejtciuZJBPQoN4pt1JjYf0ZQaGl547OvNYSULzFTPKVuvP2Imd4jZ9YbOE
pLhxMpVdsOD6j/nWWkGGW+WnEanGLtkRRVKe6CWX0p2IMeEuxplu63f9yl/PF+k52ujJXi7fgvTs
rwHJYezehmfCgHZISteQmTKbdCY3xY5+NIcXY49cgzBYu2UX4ykxhJDHabwAZdffhPt2K02fOXyu
x9nVRJfiyF58hLEFP2nylsz50R0iJx/35aU/EX7t+BgYKFPbVeIZ7zKbXFuwIW6uAdUA87MLJ3MM
J9AdC6wADB2JxKABL1bhKPoa5DYOohvYGuTuraFzPDXYfjbEPrtx4BqSM+d2tA+O4qPVOdqP+KHw
Bm96LERvUO3QTZz+zH1IbuX0m4Jgpfw08BuXm6092ETuMgrBaeTFJrllueXZnKp1/Y6gwTFYnDck
ne6bdeAVwW5+z11wMYsWeF1MO3aHrP2oi4cd1RDbzw/Lkc4RpDusiZuy3qGo8Adv3uhufD/hl/6B
NMHJVu2xvuGfNlrgqLKb1DfKsbmJHua7NiSUnCSHnfxUHYatcSvs5t0U2/hbocrdgH3D+IVK443a
K4Hs5pO4Cknrc0Y2SGcRUfKbMm9Dxk9rC6/5u/CImEyq7eY5xyLfvNOX/wCtTIH2QFHXSz3Jm4+j
g2YbdBGlI7Q/W+sWeIr/A3IpR0j+mjLZdCPZAhb+hmSuJxMZ3j58o4wZHjWv4Xwl2fNdBY7BEQ+t
8Wz9DFqIcqg8Bgp6t9GL/sO01np0NwXQhtzsBpij3XvDuSGwW3NKB0HYmry2YLRcIXnqZFKY2CyI
m5D4V7BpEucWyUai5xcPGKip7q7qDV6jTfxYHoWb6RCnfBd2iYQSH74bvpsp6YPEDrKztUVS3t47
3gZxn7ddugK3swfRwxbXDV+rl/S12eZ7YmnABHIYsceH3PEdfYMF0x6PqKZdQu9XvRO6tHOd3tO3
IL1WmTs/9g4BfBncRW5iXI9e5Y4eJKDOHjbCRjiPN0XkRc+Sl2x9kj5tivftTnHwor/1xnP70/Ba
guDrXbU1bnCyKOuKxrYHlLZ+rTUOLTaqfZQrw4keUxXdIV5syS2Mbqv80vBBFNuskFwU0nTIfohO
9ybeYIF3q9bNPvOeoZ6uguElc0CNvVWFk1LwLFA2UOramceS1PT0HDqRV7Z2l26HGwha7JJzxBHt
Kuzc8E5xIASSLWWXx9gTXBFl40pwLSQZMKFgy2HC684Zm0ac8xj13bR66xl9iM0NHEWsXZotvRWX
YKDHZ49Eph/Gn9ptTXmOu46eJ9KwXsM7ovmIGzMedIvoAmfa0nQPToWn7mS6bHZ8K7j9DV8HIg2C
I2wk20K/ETccN5g1veppPqmTQ32itofJa7eAt6VnuAHbUDwjLVAcXPnjiWm5fakZnKxxHSz1m/bS
hp5IY2fadgb2b+OgEMWnYfLx5wQJDu1vN6MgkcFvxEzoLotv6wp7HZiKQ5iQiVxtpT9k+VanXl6q
HMfyZ1W80zjEkKLwSRm7wGV4D2sOUXvhov4avllJFZLFf1vYdKyuhkGchqrqy7//snq3iYbhtBdk
t33uD9alftaP7fP4HDwKJ9nrD419gql9CQ7Fod5rr9YtP8mxBUcktdGeHcWp2cDITCCRm67lm2/2
MX9a5nWJkp+iUco0f/34Lz9uktRMCyfypmCeHqnEb9r9D91O7xCWsMr/X+0qvl7uqtoFjsWIeotn
ER7aA0rbDc63o7aWV6nHyHGF1Te3d33wW/aGX6/HXvjrszcwCdA+5nq1q++KR2WlbAQv2gle7Rlr
4jSPtUN3/fzXV1X/tJX5clX1qiqc0sQzquWq1c/6YDxPO5C6JGlFx/DFr23VSVfLDwjdap2tq928
wczvdAfi4Txr3W2zi+FxWrY1Z1gZu3Et7tkGOOkuOctu5FpbBJP/Ooz9t8V76Y8/GM6lLKmmaVjK
1WMSm1ow/DZSeEyD135EXr9nfnCmFS9mE++AOX5zIv/zI/qvK14/InkeqirSGXfavbmeXWWfu/mp
+ExudDfYqVuislaZAxR5057MF8uhB8+XoMa2eTGY2ckcc2eHxfJmcAMn4bMPd9kTfd1ItCFdynfV
u3b59VL/jw6sf+80eio/kXzWn5/tzVv5/8GRVJYZDv/9adTLoE62RfOP//Ef9dv7Z/OPhzz6KJqv
h9Nff+F/nUv1f9IPkSXd1AxLEim//ue5VPqnahmMLpFpRhYViRNFXpDOweFT/yfnVU1e/h9D4gzK
D/rf51L5n7oi6aCFObjCudCs/6dzqSKZomLRtqSvq0tMxv8+H0Riij1yHmjW7zCEc4bqd9a65kTD
4vzdEfF6al2upSro1g1KMJJ5XXTC8aTO5iwhnLrpPHbVa4J9STZxCADwyrXvTHdfXsv5X0elf+Rd
di6ivG0oJSxHsq8nqOsLXt1cgsQlHuiAcYIC0batULmzW55WBN59/o1T6Xf3d7Wu5VoSCo3K5WiV
HAMIfF6xBuHkNcKptmvnb1xxWR3+6gavVg8yuOBX8tCZpkYX79QmiPjk1dvhhnA/TiQY3j5ok9BT
tNVDvTbcbx7w9Tn81wNWaTgykOn5Xa/kEb7yQdXl5QFLK7H6DB2A3p7pNqtqG4Tvtb1sj78dR3+8
6y9XvbprMq3STla46rQuD9ol3JrriDNa7JouGajTaVjNnryp3nXvm/uV/zigvlz5alnQx8AvRxwQ
buGRoa0SiA41LYDUaksso/S2T/1P/7ncjQ/ytBIe4Ie7pDp9WxuQ/vwETEOjr8yXey05sDqlC6pM
W0ba6PoCqJCX5dAXuxjUOA1aO3+/6I+lbQc74vvV8U+vnQ2cbhgU1VCCXD0Gq8sQkDfwkhsPNPWW
ffFmvMVIuiFly7F4LbnzXcnnj4/+P69piOLVFiIbYIIirwY1vKWE9RyuO24989Ab7ePnvOT4QOMA
UKBrPKJ7XeEEX8XfaBik683TMty//oalBvZlb4j3Hv1QtvyGQ7vS1yTvHSqGHae6J7SitugqD4ib
nL/+yJjqf/vGEd5Y4jJLGygK/v2inURGDnJyzRVJajPBHBZq9c3m448T5ddrLC/8y43BrhdAUULu
AzO/FT0ag07iqPfyqlil63r11zf0W/Xu12P8ckdX0zJFQqPXljuadr3bH8pV5fjndJ/aycXayXbi
QjN8+eaaf5qbv97h1dxMLmmlBRl3uAxZncNj5sRPWJYcyRM31f67BstvNdjre7yao7QWWmDb/nqi
KHFdjsG3Sw0WDanbneXNd0Pzu0Fy9UVW2PcaxC2gF4Eih6jQUnn+Zvn+5hLK1QdYxP1Q50w68ADT
bRJQy5Ky7w5ff5pYDF01kQephIiaV+MwmAWzz0dLdWM9AAyDB1aQ6I5JUB/sWp3ORU9gp5zXlav4
yccM1k2OU+jlMcnuBQZ421JjwMJd8/DN8LmubrOBM9miyax0ui5b8tXNS+BDDanplg+kd6ujtNe3
HJAppsQ7/fjNtX6bZa6udTXLCGoObQleuZsfqL1tq3W/8Q/Qm1x9lbCcRK7vSadvzx/Xs8zVRZeV
78sMAFKzgxg2MMvU0UbojNdImC/f3Nhv3+ByDdaLZa8p6Yp5NUgJq1H81gIUvzxE2YHCnVPf/FW+
pHySvhrfTGu/jdjlejRuDEk0aBSoy+/5ck9Qp/GtViBCaxPjYXe0pOabuVla3vu/bcB+XYKhAXzF
oPt0NWDFEvXGmMs8tp2/a9btJtouq2D0/drz29bj6kpXk2aS5OS01FypdaVnYzVvxHPtaTsqkGsA
DN/d1/Iqru+L3hfvymTNE69XeAP7dV4k4HSXnfPyqqafWNW3zaPizptgbd0IuFQP1QrNxbv2zWv7
fe7kVlU+NSRA9OzY4Pz7e+sR+I4I+3RXOs2raCNtll27skbUudT1qHB+My7/9HF/vd7VozXp3PWJ
JGguCKoDZk2aBW7jIkC2HLrU320i/jRkvl7taiWKw8JPcfzCM3YGrz5Lm3Yz7yhy3Hebv76vP77D
L4/xagmqDEvz85QLLR25Zp2sh5W6+hs39Ntm9Op1Lb/jy2c20qDThebX44OQ4eLTORNI4qBR4TBJ
9nBER650SPHYzN+VEqXlYf02TunqqnjnFEUzrubKVjbrjOR3+hPbiMxku9jxA7x2j4jFBl1AUTpx
h9YmJ/q79/jHp6tyal/OzaKyNJW/3rWoTUNTZCHF4+3ydFuK7vrfebp/HC7/dZ1fM9CXp6tXiR4Q
hKS7ZMFtiVJkr/03r/SnGYZJ0qBFvryy68VXmNFY9RN31Hj+uiIVmN5RtKYW6Q6g21ffHh7/+O6+
XO/qs/Mn9Mm04nmCgBY8WNjDXeIFnuG0XkEe8p7e1HKAajk4f3ftZQb5bdiYiDo1RTVE45eK9ctD
Re6YjmWZwMGrSTg4GsrFyu7++uv7fZe7fBZUaZCMyiK796uhidg7NIYh/dfQ1OjNgfiLwLvDwlmB
SXw1zso5ev/ri/5pUGpsnvAQLqfU62sibpelzIiWa2pUdi3vb37yfxoqX6+z/Psvz89HbYFvk86J
SJNVTPjkon9tbU+NSZU8/WaG/u62lH+/nDL6em1hU2Em46C//tdtid9uon+r+i67PKr+KmUwCzij
fLXwEGBB9JvCddItjXM787bhCkCQW11iTiV/41CLWuFqJDL+l0oY50qKg/IvbcrXJyka3WAJzRL2
mAt+cETNxqXgRCZracbs4UxwhX/WM6m5QJHDhPNK1eWv4yQnT75vqmec4mVm14w/qKGmPsmmbRgm
qQJVF13aFC+O24ZTLQK6yWdanVMujblrmgkknEmtTBCrYJfXuSoaGtEolfUam3GLnzmWwXr1Zn5n
NMGRGRBLUk9vuK8nDaO6BJTOH5NsdISM2d/Wa1FnYyIoCzflUe/NvV71w1bH1HUSlRH5FLlnn2Iv
kpEXkVSN27sBqxGknoxP70n9hQDMmGbBeUztwZgWBzxcEvMGl+Z2DBpy12YBWy25a+VP8qDMHxIM
7q2l9uSDJ/6xUgkDH2cwCGaPXqEaRt8Za7OxPJBeGkG1UneXG0J4l81QXzVNXisoCm0FePFtE9DY
JfIMgE8MJA8jmL8ZlHmR1usVMI1ZqezRrCyK7b06MEPJ+ideIeutCmdc3yAyCJWKBOJrsVglpC75
QU3cwixq5egSTp1tyL0udsmUwsco62w9krHrzJLWPWk9oSq+ZuiEiqZ3dT138ibXFBJNGpx7sROW
sWZ4TZ2jQq3BkfIatdDfBilQVaJWJ9iWGtjblFz7XT+J6roTcLbJAPgkGnexscaxYj7XUzsTdRma
up1PreTlGMiPYVTR//ergyGTt9m1/jYbDNWGcKJDOgYJnSw80jSLpddOg72fx/F8YcwxNrrU3IRR
aT20YNHsSVOexFRL91Fj1Zajy7/oAkk/V3Y7AtEfQZke8iCIn4oKUxM56Z3QYFaqSuTv9Qw93myK
eRvrUrdRA9NyMzMCsYf00I6SMD6qTTkuGaoCYokw9b1wtEzg1rFhz9NCefGrYFUGVOKyDBejGPaU
LqIqdqoqVDYJyZcpZjtRAu8vdvCQAqrbbZq5uY/ffOSxQ92ZwX8QpXebEiXRCCw82QwoQRZXUaGS
LR7OF7meNmqe7iEPOFpIl7gQVzHC7GmOHJNEyRbySBand2E9Hhqh+jnHwXIkNURKNtWxBsLstE14
tngODgGVK2OYPfJenLQhEifIt6PQ44ePXalUAacjm+zm6MVXcYfXugLIeSEypS8DCV7Ap/KdHCi4
dyuiPCXgdGh6OBk7bWFoJIGYJRAPgs3yFE6Ctp0x5Gdl+Y4N/x6BM+MuAMpqwNFV4BSpkN/I6AiB
2AfaqpXldRYph8yigaTnbtqnbtMYqwEtBV8KcSmiPzKwFq5AhZPVJ/pIJrF1Gjw5pPyVdx/yiCSz
G9ObvO3xY2U3cYGUfITKuM4MKGh5J94MVfpTB+FG6XiJMZD38qR8BFrykoMYKguUxhMW/ap1IMG8
DaXp9HMNP7/vd0Zt2bLaIRIaNmFMDtdYExKfmCdCLjh6YXkPJX2LgWENbBqKUvZG5saLgR9TluGe
Tvnt0Dc/pjxc+Qivk9p0KrgxIX81CBA7Efg1ZuNPcAfvhiBupQD2rg/ODwrTdCurylue1i0W9HQ1
5pJMGl6+MCdOzWhAkAt2g9F6+gAnxyTYLoVHB8AVSa0QbCNddPRJfzTbFFWUcSni8tBqkjvnvZcG
Bbm6irVPfdzxQCEnyBFiZacwpTKNJKTEKg74E1G0ty1eH22OsSbjFnAnPYi2JNklWDPAe2uDRI96
rLNNDHpK5EERo2NjZaArKIXKqYtJb1LyHjiAPD1UcmDh8oXjJzS5vM5xL8Pf6G6kSNXtso2iVRWV
YPMq8Cm9siiu5pUgIgYJxeFkmJ2nEytSiLQWpw6BTTOVO8lqn/GKbiRZPI0VDsgoFVI3EwtwlqJK
Z4Kp0il/5Z8V/lluiHKwrORlkq0tKZw/az/t3dIwUgT083xWpIFYJsF6iKOmOjK+csfKNX/dROO+
j5Q7RQwLQpzkz6IZRzgMIHikvPzUJaEifQo5zNAT2Cv46w53pzeQolpoTAC+su/U9k0s5Oe+jhNX
K4RmN0wGnAra0AEhRFUN6i5qXKWhrCyBly4zLJ9xRBpnDK4jFFx5mVTSEVWJIFSOWI20sRTxYcTN
wKSPxKQkoiQkfgQlU1huuBvJxmsLPEjIwD6j3jPEdGOY49sojaVdRGLvyR2tAmTb9hioB1/KUZUJ
g3HQ9RSKyAAkcD83+r3RJ7mLGcTA0Uxmms9vjQofjDVYr86iMCe+kZ734sPrcUTszzQB9LsqQwPY
wrysa/TbtbCL8nw7TcZH4msvwDWdXCN9rGges8Hc5jHQrFylh5xKt0NSrcq0vSFEfWUG0EtNbJ0G
lu1GxmvfWXyBeT2ecTxvidPelCAeWsE/xL4It6ZRnwu52naltDNk4XNsc6eW2nFrtHH1RNClRXZ9
fDRKlIZVjuywyVvZgfa6y4qRZwKSopE9wpiQJWIbVVr0KaQKDYruEdABpQfJ2Fx6YaA4Zh6QqLLg
U/07PekZZHm6FChnMPsKK3SQkpOsk2NOppurMqJbYr5rmKpYM2Z8dMpZ69RdnJiXuPd7N04/dDVd
GUH+SAPmQgL2rksVzrDZ+Blr/g9xrvdt5l+ESs3R9QkIj+QeuXsY3P+yayMwwnTyFhnGx8h7Yc5/
bMYAXlPfrgvwfm5FMvAFrg3YNQ2wEIOpTXPZSWK+BLCg5fJfurCMQY/hbGmR/Ewodht50fQUxUGy
NPChUoPJHCu0iC8XgZu266OhRY3XIHqs6MTokIyr3iSUlmYYNru5756yPn42DeV1VkzDDeOa7dr0
2CvhOsClCI2EDkMftKAnx7e6JrMhx0QZQVOwB6k7+kXrVODx9aA8SEFHlI+Kdk0mjkRtVLci3jJT
ss+w/KCbsFKkgBYgOYo4Ajq/CXdKqELh6l1pNnZ1xLoNldGSpKMQsDlts3xlKZDUMASbZh3CG2E/
2Q3muux8UpVIVjJ+WBlrhsaWVO4g6hLB1WWoxYIWrWNGRhryiWcmiU1bd6gMVe2oBijRmIbJhY1S
02MXjCgOr66t8nycGhtmJ8V4iuMVuowlUWzJNR162LKQFWpyQnPEcSZJ51kAoTZzS1V18zx87RpU
Wh3xq+IIryeMgK4pVMeKGRlatMIiUDiDoB0TOXwspfExLOpXgpnXQzCZO8WMSUSctX1B53ZDWNJD
OQm7MCehTJMPSpQejLn4mOfoORqkW6kTXgUS6m0g0HBUeiKGok5aaZbvjiCe5LncFIvlEAp9DKVA
X6K9pOROU7oDueXrIS8uRjyhIssAEaUzhmTjUikA/mTytbyq7sg3h81t6KzQSleCZVNLV0bQCebq
To6nvVD7+0ivODf47WqMq3VOBJDqwxEU0aXGOUtuu6/951muUY7Oq0IEvINQsTUxuffFI3oHtpTN
BPQtt8gqS2Kkr4CRJ8R4rsp/NJWTUwFeBaDEwIIyA3CoeVQDsglVtade1UVMsITMiyXpnQh1Volc
rDsT11Hgr4NJAu1gDeeoTxme/VvJEFk1qhpteEbqjrQQAIdM3TE2EbM8MM86WH8e65KQ4l4r7+jS
OI1eoBg2SK/1PwVr3ooNuyFI/U7ZzC+RXz0Os7huFgfYhGGTmnKIzDf/nHFjurE4WC42X69Rmgfy
kz51BbBELI2skhrZCdaM/XVE4qi0ZNSkl7qVwFsrKTsjy1OD8NLBuYuy+qPiVEWm8maIFR6YEYHv
pNWi+9iXBekmklD+QBQ0UvOmmxFYk1oQgJztXcPKXpqmGewozAo7keQfVaYmdtrGrV2THFhZ5hLH
LAGskm+F1DiIgy4eelG5j2HYZfiIHWGub+dIea/Im3eYmdwoUZCa58q9PuQNbIn4ZSrVHdXzjQT2
F6J8eRtU5BtkID5wZ0oxaYWS8TP2rRUb/NHxCSIljGLyV1IVc27J9ZvM4gBnjaxumdajADdZnlKM
OWkVxJtaJGMaUrQmgEftg/ITvN0nxjmAOA0eIF1ytElzJiKU2FzobqYKP0UAsbGQw1BEvTpnm1Tv
7yKc0I5u+KabqPGhjBFRx7qXlYInjAC12YcCUK270zRn5ANPTDbTtA2h7KgSeRlKSd6oj/ZR56gH
E3k4KnVVu1EonpTFgZQKzUaRzZdwcUm1Fsnl08COQiTtAsrruoVQ57ZGdYBDIQM2kB7USsMd0Mfn
XBM/tFYkgWrMN4lBNrUZ7QlECB+GMpkhtEeOWpjRQ1Hqnp+A/GiQLytNv9EkubCtGSU6mAXeaS6n
npgIkWOE8wbtIkyQXn0qUmE71woxobqfuEWQb1Q4gv3U5w7rp+R0VXdbCs2tmmQ5n+yF3cpd34mf
aiR/Kot9a86Um1hudmEWPhCsbrmK2KnbQFOwO8bplhr9inZm4Ew1e9+M8DhPmkg5aYoNqRub3irv
ZLMCD1IdyqHYtDoUwoThbc8FMmFOGyQNgH7XwTokarcmLEn5ZAqCZ4x6Len97aQSwEDqUAry0gcy
CGI0j8wfZqxxFsm2Y4QoqY3r7ViSB9dMoRfFTEBhZToTUbZRoUXgZpVjWLQXOWqecMvdN7P8THMh
h/8eRAipoeJlyZ4irmeW0V0titMNv730ZjW8iwVmHqodEFMVEgh1RNRR3LBTIXlNLn1hPSbJYz0O
sV2m4ucE6eGQhVQtoVXXjtIKn1M5A3eL4o8qSTl2yOu+Sp/gxnmR2LqYW0n/YTMoDU5HbOfEEYil
27iVQRrheNsBjPSGOlyZerEypktV5Te68aCW8J3EycvNN/z6dtQwQ1LHOUdxuzHy2lHFypm03GGb
zzFU3oklxdOGLFUx4KcLGUBVHeTbdBuoyikl/7TG8QpvgByQe2x7erdXm3yd85cw7xoAh8dJhx2b
ewr2PqFjK5JedGLTixcLxgaJuLlaO5KhOQba9EzOcXzEmat1D21DUnCxXrJ3ivo8VhTb/WZ0pvCj
l0oJx/lDjzPDHxE4j/cxLNeufzahqag626rKs/zhgRRH6LfVtvKhhA2QPnzrPDOjjdNtxNYqK18M
dsC59YzaCbcCNor0jrOr26nnBLtrkLxnIwrpTgX5wzSRk4RV4IMw/VXNuha1nO2a/CyZw7NsjntT
5TQy1eptbZBiP1sPci5xDYmNK2iu2RC9XoVKZB6nXCe4LUJdCW7HnGrZUS1OnkUJoXcg7OSWku9B
aZPmaOb+vs8+daY4Ho8d6/Bs2c72mAuMiZYtCuqoPgG3HcIzOfdOPL4QPpdn4aWccnsCBJlG0Oiy
Y0M+Rl9yjoZrozGAzEZ/qKsfRZtgfl+Jo+Y/Nm23rivBnYbWS2kQk30aCTey8CIPB8k0VqYMLQY3
QnkKzNdc2IKbBK5yisxXzqpR0NtA68+jAWCvInIQfqwtjt1w28aIyYe0MR9zRTMXUHHzpBnFpZ5F
SoSiEJ40aLViH9zNMoHIcVME5zjsT/nEURgheR0H7JHE6gR7Jy/Hc9gNSDoU9YPezbmU1K2lQzkY
4AwjqQ4b9keFPXfKGn7OnSjuw+lz4reRaLnuSTSvee1mOCJZx5JUv5nZm5XyiZmmJ6N/EfAFsemy
oQhAKIjPZFKfu/EIwuOGA/RTkuaYSpB3JNLFT4xDQz1kMHd+y7SjUtBiQ1IZxmPUMw4Mo36wzPAJ
hLmNTdap9NeKYENMwEfio+8Csz7EVuJZlvgYi9PtMOs/e9k/9TGa6ZnkwVkOB7dSpKMhdqtUkZxC
hKUmVeFT3kyS3SGqwQNSfRQF4Bb1ABPObgKWoXAAvpb7pH01IUXZasCqwuXrbFoDNnHnbhNb3b7R
8l0zpe9zzEzWpOH7SPmmnakiVT8C8VnWZTz2/YUkDEgEuyrX1mY7YxkqCBETXerCiZP4r2Nb/WzB
kDT4af3QODDlOooUdQcr1z06PpCHFWcEc2k1/q5Vxj0xKNhDJsHmqOmVc8IUEKz6qvyRwCMfi2c/
Vu8JDTwmBAfJWfZTpthUGxklUn6mSl0P34F0H0h8CUHN6xKisxEll0ka7lHW2lOAoSKXHsC93NdC
+2Sm6DJHiy/LryM7M6enZopOU5AT7cfDTNLEbuPmVRPY1ugyqIKu+GiZDrtmOI4JIFM9jV94a59a
zxaClaFWmnOQBD9gMg4wxsCUkiViG2RWsb0Ptm1nUu7sssAWzHc5/lBlEJWT8JDksKCLjMpNSEKL
KbNPh+2/UL/qx3x4lrqfSoZFIh1D6H/+s9Wxjw+VB07FthJLZ4gk7oDTCHwU1eWfVFhPvXQaxg8I
UocwaR4USgyG9FrIw2OVVzdDaXyE9cc0PnbjCGxiim7HWnpMEmZLOfwZJhRlrV6uKFyR6ZpeiJQB
Wvai4/S3k047dZLxImU/lKm8wNSNwBlT+xZGEpRqvE9y8WTWxONMnX7XzglxadaHZZ4TU/6EOADt
U4O2KlH7NtLHMi85RHXUhmXYCGZb3+didVSwhYMiWGstf9IS1I+4Lc98QPuhrhw1/SklGJcgYD/A
SYb4XaRHYowoSsQXQnXuLQFAXzfdGdSmRLbTqllSKjAoCRpWcC8zUBJ2RtPI5rT1hd1AhjgcUCo2
ETnm5Q5Q415O+k/Z5AQWmXbpT05NLZV6qnEsqdxFHbSPcqnoWQCJi+e5gG3OXoxzTIaiqzNPFbxi
bRodJHXAelP/VtTGdzFkU97P/ikXTkEgOhIxXeGSna5DH2/wkgXCKZrDi2WNn1nYpECVYIm3tUta
yQXl310ZkiPog2D1h8iTK5+PiIc3P0IB3wgRDYVS6jeVmt3GJkDsoI1+lp22Y0MB/JSZxKGWyDei
yh9kPN3NanKRtHOT/aSZTBbgRiyZCoeA00cZYkGa4lVQUGJWzUc0QQablJxEb7YNBerOCQtiu4zr
atgn5pk8OCq7sBqzsHfGMMmcOmihhMePBHw55P3ZqlS/TNHojpP1SYjSqlHkk6xl66wTPTYk64mp
LI8AkYfSKimlp1CW1go/IyUL1tCpUPYkQFD5qWMieEGOxx1YzCT8JGtIXqhnFMEp90qrWSqpW8qc
KXqlx2HWvM29/643QB9FeZ22DOc0G4nX63dtOgQcZFkfhzS4SRtplYbRtDI0mJZJeG7josGUOMnr
SLNWedSvAbCsYApYNlX9Lcl6K3OAc2iZu3YiRH3GLDVXN8DySTwBhzZPrmnN57HUbqva8ohKEFdS
TCNAwM+mqg9kTcMC0ZNNWlvhjSn0507Pt0oYc4ypL2Ebvwjs7exKI4ZJwCo3pxXrpy7t0yLezcpw
20/jrszEpUY+vggqCHCN1yK2+n2QzwdJU/Zc91hUMztUU3hIg4Rzx8S2lXbfOD4GRZLcSxBmd7WV
kUEbsOoJ7Rok8krJzKMQY4WRw43Zmru0SVy65bfF8v9WLTu/KtR+4KKjFlK3t0kfQitXB+Wgawms
dHlVduRaCtpqENUVO5wVfD9SAYOV3sWnsEh+DFkLgVZmbg3oArSKleH6FcOtwT4HjuZGm4Otn5UE
qZindpgueu1X6xGQFdquQ2uqDHKyUgDuaxa8YkWCCpjQazAMhq2yyhc9ntIu3xd3bOCXpXNI7QEC
tgCsv1yVikbllfSTQpluzTJtYHbS4kwJHi8hSDnUSgHRyziN66WKdCnK4qPP+104DWQUG21N1hO8
VyVgEpJ0bJRl/y4MYPRlstudUelf9bpGEIKDtGQ5LMPhNIvR1i+Cz8aExEEfy67TJiMyO+dKEAg3
bYeJ0Cz62iZZj96fQqx6CcveGwd2KJzCzj54YHZzsU2W3tNcJAIwERpeJFzsdMQLQydtpXy8ryqc
9nEHDjDqD/0cEUffW5HdatoPIgYGl2bHRtTmH4ES5lREon1GwGhG8A/401PbxG7lF3dDM53iplG8
4n+Sdh5bbitZm32hxlrwZkqCnum9JliplATvPZ6+N7L6L1FINnH/q1ENVDcPIxBxIuKY/Vnj6Vxl
6BlxgEdkgYgTlDxqmuFd6FRzWXn0PCayY9ldMjyISQfMnSTLwgrMx0oJED1ME2EReMKCHT0sGxrc
1plj3oU+d90sy27lVrN2dBCiPJ/Sak6gSTRzgjZJvxHqcNi4EpIogUVqA0oMtVLUW9bpWhjD0jLq
O7WDFhYPzFVc1i0JvG6JR4E7Wm7yuKV1L42lZZZJh0GSbS3Kb71UK3epn3cLvUcPhZ3yK66DN4UU
Y2pGP+LKQtFZc25cRblOBPhWaeFQ0hMX5A90ohpA1/KbxMt5QTlX1DdJq7JXH0v+U3fAd0Qyq1l6
aVvnzhQbnXxyUgBTRYfA6NE/gLCt6RIhyYjEETzDdIzErwcZB2c0/k9FUVaIQ0Xw4prXrja7kU1C
ByxnUx2SKUGQpHcKJA6MFRC0azTDWPAqcQslMW6o1bdLz3hGHGTvkn/H0cflIlaSdFzqb72IQBSv
1VvFFOqnNiBxAWsP8Tiu6AmtkosBFecb3W+8e6EqePTD1LwulWKMXytaQIJuoGU60tJDO2gby+1R
+/JpEqQxVkk7Bb59cCh93pnkCAKbuoGBrGBC05w3WHcKR3kkNEchJ3ImlcgTIBwvseJDerONHEAp
ZbV3vtoaz1XJjtYGC63QIH2KnSLZIOlCL27bpCjtFFctj7zCI57Rgu82QG9W5s9eTEn7eN8rV/gZ
EqsOq36ltTkhHMO2+HEoVq9D3f+QVDZJqoNc9zgk5XqHBv0KeuWGgmB4tF2zqgCLkqH21JWZKDs9
1B5lyTp0I9AYlDH+YlVZmm97yMchbJst1cZCX4E6mzYnQ+SG6lPTJ/d5QCYLShAKFhH5GCmTl1lL
qhPprO5n3Xj9R6OSPiotPm+jwKmNyKI4Vg641QKbJRaPicBOVFhOsDxtWZce4tjYmmqxs0pav3WH
7noeZSi3vvB1boXAQZIOvlfg04TuIcrNhVx8CpAyWEdg2xJ/yK57n2eM6VI7bcVdtwgowLDVXn4d
DA/0uRc7b46grKPAUHahlCy9UDYIm8v3etcCY4gdrqQ0UVnXpiOYL4DjuPY5ctZQRpiVymORtoAM
Ka/tcHXIY6E6Fg/QBcLaWeuD94s9LK6sHvavEST6pgWHTdbWle8GLUz2BQmEREptqe8yO4/CR8Xx
BTvK0qUsilDI6STpkNpBj+3g87qj4zx880qEy3QF2oerqNw9Mpakg1jg0ulJXHdKdqVJpbWT4QSz
jFeDPxL6sq3iKqiKlCKhdiqxXqIwRya1UsYkCtd6rbuFwXbdOcp3jyKqta+BjY0y5BOIASWGQnqd
76j0oMZRSKhV5OLU5L7v0jsjrX27lUkcRdVQwFIWQjTV29ueW9smH6HybdLuYqHjTufUoHt5hPqJ
cR84nbRMPN1cdY1xZVr91VALP5DS2it8iUFRD3RgyIsOyhhBjvK+0AeIfFF2gygW2FYyhLw56l+O
y5W9HXwidQ0dQXUSHcUKVctEC3aF4OOpE2PlUrHMt8m11aBBZhbdmrqFTnxJK6YE14KuiMSSFBLC
d2pEhCQAukeerCEbVmUVzDjeIDBAv2sKcTaXSoHvnlh/iJ6RLWqj/WgKkPFaqB9MI3iPgVSJhQsK
39nlvvuaCd5VELfH1KuDhYaGiDkgNBN5VbqCX0rQQ9uZevkDoKS3S1Sd4snAeXFaA16NSP6ohU7O
176uCAIuK/DBNEv3h0omydxRcQHkYEhfhqrtVlJkHrq22Nd58uobFB7Zkqw7JPfSBJn7sn6R8nxN
HhSWHagFcHXKTUhZh8YRU7BbrWILGRaxBpNbNjF7IgK+Q1uikO5EsSDqpgzSbRN6KDmXVGwYYddt
CgdaSQOqrK6KH10DFkYGuOdwKK2spGyWcR9mG4Mq8YjvECHpZXgJbndAhymz4HOY3lVnVjedEDng
cnzUCvBDx1QqsmVHXpJyBMVB+g1MQlU8ZRLXLUkghw/2TuJW0AjFVWKqOwmHu2p69aVowqMSAPOO
iMwxjlUqsv7CTLyGHy+i+VrcERc+pOoo5xCiN9Jy8UiEJnqMJOdOr7SjUDkPQde+4iiXndUGW8eT
id+RRA09bys3RAiDnABxVFFllMnkFFzPeopEmde/S1TV0FcZEODeDG0pqW8B6F97Q5Hvc251bs/r
uuZJGRA44a/sU0l+kTppb1YyqfSQyy4S2JztUkloS3Te0GF8LvISUrmZPukw3Snbcg++4R8KZAMW
ve9v4da+DM6wStR8C9N8XxDalQRhlSA8b8tpqS2CEF1gy2yKl7YS9mYAZtKUpGNTI5iRyDllOkW7
k2pCcXGF+Lok3rQ5FUmuQnmVqWI8yMXajjv0YCONAfSm+lYJCrMIpX5jZH53FCTvhdTUigcr28Hq
ObUrB+W9ULjzNE4MoyMElFDDlSQZFL0wl6trlyqUTazpBQocIpfK2g2hFRpVbQuZyYkyGK95RLRU
9PV6H3YyXSYRrw5A43Yb9u9S3R3juNm7sftNIIMSBd2ypKJHory0rY8Ax648917x+oMoPfqcfK2Z
fRMa62XwTR4plfZUpMOdZTVXVV4dMh6hAjpBfk81hvZqiN0HJ/1W1ZK16r1COlv36E+2fOZ9QtQI
9ctjqxvrjJtUo/UrUWI/t0eFQFFJUYvZt1vE43WKt4TnWvZg3nWILkfo/wG4hlA3xPKNlfNoUWq5
t0Myf5X4kaEPjELLQ9qoCZdKLkr0EG8FubDNzMAn/IJZyX1WUFeqGYD1oPOvHjZ11tqf4LyU9KLn
bMzsOS+QERIyO+Ep3/OMl1TfLgsTFS9a5qhDMwlQBkT0txayPgsEQMA5KQW5/8b62ZnBgxSHFJNK
wQE5u5Uv9xlgnWgVU32U5MjnmU2zHnJSe5boB9ccE4QsX2upkBeQrHd9HL0qnocTFFyEfCi1Cn/U
watBFi25VgdK6ZC4fiYORln5whoJ7TmnWldROWXQgNQIa6kbZZEJfyLjrT4TpLselHgfNVQWmBDE
jeY5Kf12lZclURrzmdNgowZhuIr7bJejR1KUPXKD0UvfND90R9q5itwuzPDQk9cXXf6SkRO0KMW1
LJE/seAxpMp1iky5pkn3RUOJhxVvrcj4mWofAg4pyCS8GxfOUdfK2VBSag9GF63zrn+PBOM+d5AO
6tqnOnLIQVIFJ7k3ZpotlYjUcBLcm4E7HGqliI7cW0kn58JwJWSWftWL+UaT/Q8KCH52mlTYgz8K
LmSxugg1FMhb44cYckZWzPp2oBzEcGm9KsQ2PziuaK4jN6jXjUFktSzEb9JQ3kBf5BYvDZTLZChc
lMC4PUKDS1Gg3mIInWYnFAr7hNC/VvrfAlk6UmC5KkNjTRivXHkOOeiu7e7yuCd5GD/qVbfRrfJe
9mQ89pAf1TovljDH7NpUPWASEHF0CUcctdel0d0QeuSOG1pHjtSClmjzxUyiVWQ2b1mib3uZ0iI3
bBEX6iofThNyIHLltu8UyTYPCC09pyAal76mU3hImd6uFSs0uFLu4llc8ZTIyCrXA1plZswqT9jp
RUXGoLl3pPSaMs52X8T1LapQS2cMCQxa8kD6l/i11FJQI/CuXCRuo/4o07s6NXalhkJ9H3uUGFav
iVqttQAiD5xgrVDbF1Wv0o/YJRiSQMQPE/rjrKESQL60nbkvtMRfi+inetT9ktHQ90qHl0ctXSb0
hAuTWZBsAbHICMFbGol5fGeThhGxHc8K3qK4LbYeStdHRU6ht4vesXKz58Dr/YNvcf1O0BB2HIMX
WY1QQICGoZrqMgFl2drIcNFtQkukc7VCIHGHgJyjUFjRbszYITXkGQ9E+bp1Eubh2g+0b7pIHtIF
KrwyXJlCi9TyeL7GKmEHkgceZRwh5NleWTZRUl5LXHC3icK1ZtGqOk7L6IiLokRz1BMhXPdyo10R
X+LB4uvcCqlxJcfb39ZisuImeYiE6oFKveuw4kZmls276JQ+Ggjd7eBQJZL4BuICWX/jyZSsDbAG
bF8xKOKiktSupXrVy+5Lq6NcGVdr3OIPYlvDOnKaZ9ci8ecCB5UQakwirmwtRaYLyK/fotY0l8g9
kOAHVrspfPL/KHrcUQxoEUnleqF23SFHDgIFn7Xs+5DTdIMKaSkA4JHElBAK+ooibLuw/B8ofnW2
KAYWImMEWAu1JsmXZTzrgLCuA794lMXorrGad1cFiUT7pyGHAKEiB37Y4NJgG+NtTa1+bBqP4TVu
YauxUAAipflIcnaa1RfQ0zR37bJxjsjqvfsCIXlNcI215Gvje9qhwLSs9WXTRU9i0n8vW+M6tvrv
aWY1BHhUmnZrNnYTy+LC6xMLQTYK0WMNxd2ihGMlp8H4JOS0oIrrRYw5nVOx+OZ1HuRfzFseGbuk
hT+ji8iZqW14V0O4pbceZBbV5A2Vfcq7mRDXIsiwKAf92iyrOzkR8iu6YyDjFsQgxVx/5//8TpXw
t6AWn8pOVbeBZh6arHiICOei2ssVWjP7A/XCyLINB6WFRVXHRyXxj2pUNmNkJF8NEoLKQHEjuyi1
K8lyQu4a/ivKrcGyDyleFoukpMiVkIikvXVVhuy0+Iuy3or+W8AZWfWja7MU9eEGvioyXTTwWHf8
UTQblmTxtbAjJJtSKHRdpYLA9UBEcp4QhMwVyxB/Rp0jl97y/0SOFIl1oKuUeSjJrab29+T1v4kI
PSxVBQUjxchuQiG/o5X2mVubiAwrddgxzFPyipFJTpxGglrIvWMaCwelBPEnI0NDTMK66noJVl02
JmToqQOTaftZdVu6hHUy0p44z/q7GAGS8t0SD5oF3zvLOTC/lGT40t5LOx/5yvpH6SHlIpaVsnJJ
fC1do4C+5yRZRr48c1ElVeGLLi73uUjTjhCV7lFJt4gu0HqrmNqkty2AKt20nQ9Caq1umqO6rDcj
OwjJsxXtQ/Ka0hYbpvzOnu2MnHa7fVqmuEI0eLLI8rQNujbzIfN6S/pEL+T36opnqg2NfcGtdcfr
wC6WwV64Je810z477WadGp70E/F6r41iNFxr9cqgKDUx1zOzOm2L+o8JeB2KBGBBM8efcNLWUzZU
JzQis3oYJ3VkDDq7lXHVrUbmlreKNvVMY88X8MDU4qTjhiOmi6rClWlYQv5sP7IU6nX6yGVtNY/U
PDuDEMdkEFiW/KWvlEbhgPKZUfYI9+a2NDM8zUzgtKXtczgnFiYtbVR0i3FBXcAnj0V9rzfmrf5D
fCAerO2l1ciio31hk70Oc/jVOcPjv598OSmjUSKNMZwJ0VZQZKpqKd0PUg8go0qyIgz2l4d6dhuc
jHSyAZNMg44+MJdWdBe7bxSbIliJ+Dp5mvgtJlx62dzcp5t0W+ZGEUR1yviMKl9Tr2tn6eqyBXlm
Cs1Jiz+haaUbmtHEzchr8HYZQp3Qv8w9uIhugVjbpjyOTEJom8thL++kfXEdr10b6bH/PdBhspLM
yW7vXbGmOIT5Re5lMYxKANnMlJ7fe78/oTlp4hNQKiCQhYmk3KYu0ExJtMVYJ4jyFgs1rUfXKqVp
MgH9zv8VeXN7/6yzOTE/aeqL3MooqxbzdUDcrOrDzdA2oFORH738ZecMTbxaSN9IOuR8WIDqAL3N
/jpwdHTaPfuyndkJHX/I6Sb0rNZDW5lN+Nov3W29cez2zXxQ19XGstPtZWvyuAJOe1inK2Tia3ot
lbshY/6CHY8Am7TiitIvquO2nIR0XwfPxYHC8tqWVgqRz518mGuBHi1Mf4Es0ZsMR0uWdXWyRsvO
cZQaJR2KJId9pm9K73l8jdeDPLdUz23/U0uTpdojYBemAULwDpGzBUpaK8emT9k2NpTcgNmcRyyd
82+nFiersxVRuop8xqZLj15XQqyHOAp8JHLp4aoQ3qs2l7/n2cnk5OWqD/fAUCarlMe2jpJbIduq
fggcwF3NXeNCxRDuL9s5e3WCCkCrK5KmqjrVV5FkkwxbnXFRsYc1XWuNjLqOXRz9bbIeQbMlyjU7
/dX45XFvH1Hau5kfcPZjnvyAiS8n9GK5SYSGSLnSXoejusqX0F1X+gNSYqvmCYszG/OcA+CSSBO2
LlvoMU2+ZVJR7uZZfMusf+iHVyW77dSXy4M6+/Wo6zFEGr4VOsr/3Pp0EUbmYGJC8N6Jbl1rNNlG
lmHT0zvDyPlEzXzZdSemJqOhWbXuh3E0UolKPa1iTW7rZaNRx+v01LfGMm/H0rp11aj7MH0z3kRD
JL70HmJ0famZ35qhEjc6kQ6e4xDkKBsI8RqKlwM+jPeDFuwl8uXRzB7+vBh/+d0G2nG6Qnsw7uLP
KepIOoXwLSEhhWW9NunLwesDAbqLXCTdOyWRMoLOg7GBlG+sBWqQ7t1WjNdto1b7nDr5ZVXn6oGQ
DGXcVp2vECqlZ6gi3OiCSn/S0gExOQG6LlpfLCmr920hdSW7SSmi6KQi2EoWDXCyQe1QGUbqTwE9
GaqmjVybGat0zjfLJmqoqEYBd7Qmd4nYSDvdc9XRNwuvI5medA+4Tnop1nNgtLOnDhdaTWRH4z6s
yalTGmFhWEEtAYgIrw2Y6uMVujyOFND5jvUvbJbx1KE1nl4cdBEwOB2ZlhOOVrpxZF14NHkYQtWG
u7dTnAdl+Y9gd+Pe+bJwTkxOjhl4UE5oDpgcPpwNOPY9uUNbAOsNfHt+hOechSLigsdFKvLA+3OZ
po1fKohCSbQGfwj6XvTvle7uf+8sTk1MdkLuupQFSaS7kUJ7Nnvu6fQnKhIB4bZ8vmzqC7Ju/F6n
tiarQ0z1fqyRGFdHtKPoeVdukChf6m/G0ue5qi31rbf3ZnzU2TWpcEQyCJ6Rmj6xauSUuHk9KHRv
592OGEyqkm+k5ch2c9dzF8n/zxh/Wxud88m9i4LfQnHYHhT/UJRJn8pGbskE567/VivS9yxu93Qo
o/2ofpOs4lYnw0o+O7NJzm8imuOo36f935njeJ1btywhpEMoHUaGdDIJalJElZiAgK94RQiLBHIS
oHKoYeY6u/Jmrg9fcCOfH/rE2mQSVHmgBvl/rKngVcOVGdyaNrf3Xxq+IErvEUGdOVnPuoPTMY6P
qpOp74f/sVrDiUJNaBHZHdgRbRNss808+vPcMQuEzRpFW9BSESeDDCVc/uBy5yU/S4QlKcD6I+8E
9pHsoeqWr5d3z7kokwJKRdYs7knIxPw5OnLTFDziCXF2/haWADAcqunmuSNnfc5/7cDb+tOO2/iq
0Cg8HEY4IYXJ4bZSYOCb9qg0ENHoRefz8z/gWZ5fof8zPlOceFa5T0tY7IyvW1N66T4n62ZbrLqV
lW4K8Z8ANOcMjv9+slwqQwyaXsLgiKRC1TJY00W4lJbddfNt/g5/9hj+/f1IUv5pzhATaUjGIEWw
q3bW9xHAqG2kVYGtWSjtuSP/1NbEqdd6TdptjMCMc9mq+//M5UA3yf4frJizG0ERxyuGLBvSFG1n
REFGIRNxMyTlcOr5fXYcCFpAQ91kv/pRIYL6ipvycHk/nF2nJ1YnY4TZQv2chyxd4TpLJ31wlWAr
JzMP2y9Mr09PNj6B6EEe35aTrxbULeA5VYDku5T37tZEkgWgCwImFjIV1Sq4r5YVX3DulfCF5Te1
Oxldk1M2Qa4HYYo95e+HcDMy1mWwyXPv5rNu5WSAk4Oh9Ki4EWsGGLEsRzAbfTD/xK2cXyS/J3Li
LbuocXzErxjQpl/qexRz4J66K2FJfszmNLZHbabZaTy7x09GNzkS8p5DQWkZXYmMDZ1okF0+X5Xi
erCW/2ArnLWnSURvDV2j0XrixCK2CLpg3HAkPweFIhyFpFo5grTzA/89UREWGcyFYhYvYYLzjvyt
brUz58Q4pOkNFcP//QkTt5bnqj9QKcixpJfPQWk+uoOyD+tgo8T6tZrFL5e34df1AzKeOwW9HiLR
7OnFIpWGWg0ja7Bj786raTTrc9uSvkvprW7e+zSjsbyWl01+IU6rPGJGyqWiyZ8CzpOjUJNb1dcK
mqBHdiffdqkHdvwkUb1kHq27YlEt+0O5Fdam+agYx9lHzlfPg3kJxiaBJpWg4cS8YTZep5UCSs1r
d9ugD9JT/RQtRs5zvwVV9CvYJFezVr8urT+sapNzuTQFSUM3fhy0tP5UqYgXQAyWaOisy2oxa2/8
e3+uo9EesR9FgiElTj2fVBl6XPDWwTF0x2RtwphFR2qHsRkfe3YF8TnZ/KquqtrUA4Wox4JgHmyj
NrYSlRmLIqTuRlYqjZp9CWCQRfOYl1FUWKbJTOrgzKWRYZ5Yn/glkZxnWXWuyOuA1uJ1tPZsCiM/
JZ2qjXE7p3kyN9iJQ6oKVUwofaFMYQMLBpqushE28Xo2rvXVC4zDwgmNat9c+CfDMppc6kFPwAm4
c67opEI585Y4xBUFefJt9By9O680nx/Me+F4eXOe3RwnhicDpGEiVzMRwx1gZN0kztARVZeaucv+
2e1wYsecXKco0KwIRIC5sBtbRcMQVaYxXogw64GGg1ku65y96aZP+kD1QpUu+1/9Cmn4rf8ztzX0
YtajmEL8/fIsnrkt/vH9pqTNCg5LXCkMD7gKgoLlAsGulbhW8DD5zEXqzJP1T1uTQyvUaTQRU2yp
m/5ZQ3gDyO1tsS3X7ZqanX2z8fbRRplN+YxXpy8O5vcX/Hy3n9y/Oxp4HOQE4FbsUGEVHIHtV8JT
rNdUKG0LblbJ09yF4OzqVFC8VEQorahs/rlqgoqeytKUBttq4O1Zj42J9jI5s5mvd25o3L9lS4UD
y81xslh46AdZbkXjtUNae8uYXPKonYcmw/gFv8/d4c46sRN703ShofkhNXzJGOIY0gXPz5ECO4oQ
BNq6t+mP2c1N5Nkz+NTkZNF0KYwPQ2GIKHl9eD+yI4/FUbvpujo46/bVu7f25ja6cx/ymePinGc7
NTxu1JNlk4h11LdJLNma9l1tborkzZW3Nd1L1KTNXTTGW/Z0iZ7amiyXMtXDwDcZpLaAtN6953t3
b4xafcMSOA7drSiKzB28czYnN/++ydC3Hm1KZZZRAdbcRQIIqssrdPSOXwZGaoA7m8ijzZp4aS2p
BHp+mMTS1Uc0B9hUg2citcgNuItFGvQ0DxvuzNlwJhRnEc38bXbitPPAU+R4wGyDyqZ1GN/A4ZHz
D6Jvspl9BZ/b7KfWJrvQMmqZIm2sRa/yXbZTUJuEHKkt6N0dgcyjL2Xrd2+Xp/a8VVUCzU/yhaqc
P9cnvUi0S7uE+qlP7W6pqEPgxw+7m7It5goRzsTZmE8IsURNCOnRb/ynLUGkqN+ssEXjxiizaoGx
MhN6X3nkJL9GRV/gabbo1Vt/PXcinh3nie3Jt0ToxVKH2iN8osBpohzTzmWnhlM09wZXzlvieihK
9ESIUwS7n8hF60uhZAtNldht6jTr3qPfAvdbrOoqSbaK4udbgK7Cviq89gCtMwF3aGVXvaplB8nx
x1ZmGlCTsPQ3kZvly0rwaiAONZ1ktRIvaVukV7+E82pQgUlZXK9vXGP8o5mJvopWNseiEJLjYFbl
0VfDdic0cGmGIKnWTm2AeaKvDLCGAzuVQpfby0vq7G1A0ZBrlqnzEnk//vmdY6ltLTnwJTvMx6u+
NWxLEk9Wo1CkjP7mWCweD2G7jKrKHgqk5oGczfjCsx7j5CdMlrUVFFTElnxuyt/VNUCj6iBTLPgU
N7qz84A57RXqW7eV2GXbmdGfPU1PTE+9cEtjS5D/Z5WPeimuoj+Pwbr6g5Jfyvz1538QOThrFMkz
Ugakaqns+3PK80xNPM1RxE/XzwUMAjlcHIKg467KruZOtbNe37LUUYSNLuVpItyIcpVXJXhHVfKA
R1WrWPJWl+fx83IzdfqEqQFLE87ifybz2NBI7vcRQxqfzeOV2f1G+/uCHoENjKA7hfqF8QULnfBK
eWRFrd2bucPtrMcimSVZCmGQ0T3+Oa30RBlxPfQiN6P8Ofean+oSFdob0DijPpiX/kJLEbnUuRvS
udV7anYydPjyRZYbA+j4SMuvq4B+Jap7u7UL+mCl0CwBZ6gcbk1CYcuZWR9H9GXWx9OA1whhGXly
CjVpmbuFQ43kKLGgLhM7fyrNlanaSnlIigeTBxnVWw7lDeK2/C76N6m2KdVd0u9n72yjqQs/5Uu5
aIEEqkZlODfuZqfWtoy40n+g4pa0GX+Bv7Zs/a5Y54fsaq5Y9ZwXJ2QCEF5WdI1b1Z9fXsvD2hWk
gtNY0Wm1zJdWuKuhPl+e7rNWTEj6FouMi/d024q0SDtuS5ixNMA0xbRVg0V0ny5bObucTqxMXtcl
BDDPoTfEzrXgu+Yi/dt1eyurt7Fg3cPFW+VZ9+OyyXMOQj0xOZk+uQLxJZuY9PXH0vmmdHMO/uzi
ILFkEjKA2T89Y/IkE4fB4rGuZXdF/BQF1cpQ86Uvk8XM6TBB8LweZp6e4zx9WZAnNifeAEhR2wdh
L9mwguAAv8q01EvSm4pO9uXZmzM02f+Q0YLG1zBUCi9mj7Z3eRuM2sqq8q/W3+9ZnNzeSz0MhajC
UKHooKqAXzXtIvT+xR1zTAL+z7earHKatumkcQfeCARWijhf5uLPsNLXfzdpk1WeoBhhDRlj0YZf
ClwtVXquqqch7e3Lds7vpt+jmSxtetTlOE3GjwNiya/SQzHQKkojXK+Ui0Ffx/TUX7Z43kv8tjj+
opM3JH3nAqXzrPVOiW09MqDo07uqzC2GuVU3cf2+a6q0mDGwRPNAffo8tN5MEWFvf67kesbSVBJM
caxwqMdlp0CYa4v3DLSZWt1p6sxNdM7O5CJatHUpgNvEidMC2IOJ0MrvhbQV6aG5/IXGb37BM0xf
UZLT6W7bYihPD+avHOQS2Osk4rlW/91emt6KJChpgKKYuojWfrCjFORDCrL81eUBnfff/11yU+VE
ukstSLiYcXlz1Mi0R8ALL5uYWdVTxRDBdYeK5ldCMnq5F7T8kCOh1mXiw2Uzc59m4hbyQEkzNWIk
vVstITcCav8Whvd+dCPWvy6bmltuE8+QudRnDib7tIem2lDWD/55ASZgITW7v7M08QgqfeFBqWNJ
sD7qxlyo6bexe1akwe+yobOxuhPf/eU+KKY+j1SmT/R7KJGO+6Z58Ufd01xsmmujG1YqyLu+NkE8
Ne/egDaKhbxBHkkzNUEzy2V6G0xgkFGzyQ+p6GLTHN0exBunEGYW5dlPSIiJhBm3MV5xf7raKnec
VKy4t7Qm4m3CzyRyFr5xkzV3l+f17GhO7Ew+oB7XguHp2Onpc87R46jdGGrCv9pjJ2YmLt0q9dwR
IgochQEdOsddZL6KtEM7cyTOzNo02Ve5kaonKaMBnITWTI2fBRNA/hbtycvzdnY3/x7QNGMditlg
NMZoSVgDJN7ESADE+spS/F0kry/bmvlGmvznWqAnN2niAVuDsFc9n/5G4PJevLps5aynPRmR8qeV
so0yvZWxErOntCGi9zNAjfPvjIw/4uQGQbd/W0Fx4eZKU2gF6UPN5mK0c7M1/vuJCRorlVDxeMpE
yrMGmbECahN8XB7GeRvURBLnUChlm8yVyYswFUa31xYpYI+7Ss+WBhpOl62cqWaxqEX/bWYyW7GV
+KGRYUaX0oMKRtARi7URCldB5rOsnbfQKTdJZjwhHeLMGJ8b4mQai8w0ZZTBiZ319LQiBkBccOlk
xeryGM/v2N9DHP/95GtBxlF8McRMPAKPS5g8iKw5QEHnejPmxjNxqEGlWaEqM5dO+w50camwiapw
Lmxx3i38Hs7EnSKo06gFmAXb968URESaulpV+fc2fCqjfMbZzY1o4lO1MgFiBC3UjtNfAl3vigT2
gm6vyx/ovFv474imZfCU3DuWEuMWXD1eKvWPwH28bGBmGFO9uw6KawXPCQM+QqX6i5RQL9H9umxk
ZplZExfaV6nrdT1GPOSCOnEtVldV/BClD39nZuIXuqzOK7/ATN/Iy6F7hoBkN+ohoLv67wxNPINg
6FIGeY2wsgyDD/WKGlycgwhHByTzsqmZJT0NDSGSZLbKeC5o5H5rgfLL4dlTe9uvXnj+rS8bm1sM
E3dQ0nSRFuNR56c/LXUbQ9eYy6bNmZg4gkjkUkwuhPXWGKhS1LbRZ1Do8pkvNDdtE08QBR5AIZel
4AsvGjizUhYQtYZrcl+pfztrE09QB3k5GDJONO/QEYQbMEjJoiq//cW3oR5+UkmVOL0SCzlWAEyD
yANpiBXfV2fW20WHM5bd/3kieLmOGsK4hxSIYOUgXOmxONPbcNEbYGLiDUIUFeViPAuq7KbR6AaG
2e7oN2k6UyU1Z2fiDqgILyxXYKlVWmer5fOoydEbH6J283dfZuINzMAcgCdixwOfjX7WRs1M1BiS
mSV9cecwbeO/n5zVcTEYcK8wE4MBhXCzQKoJ4ZS5hoS5WZv4gEEzgzZvx9EANK8FSBfa9wohN0g/
l6dtztDEE1Ca2TXq5423Lpal/wEAZOFUD1U8d5GbMzTxBYLoBE1p4q1zzlDJijcSTFEYmbYZzjzn
5ixNPIGnp66q56xsAWpm9GRlElqIVy5KYJenbmYpTOushkyRB8XBF3Sdt3LaBs7WFX3DM65gzsrE
FUARShRzvHtUHljlkeOEuJgmNzNXnDkzE3cAjcqKioBJk/DRNWo6ZaHRUenNmJn5Np8RjpPto9Qo
lw2IzkC7AoIWvLuQv9vaXJqt93cL+1Mj99RSHtd1+Pl1WgJmsDjjaikDwPH1YmYdzI1pnNoTS45r
KIMzeh4RZeS8OFKEsyRT6LFrLy+4c4Y0+poVqB/wn5XJwu70QRZiseLCE78pw4fVE+8BxCr07r/4
SieGps2RYAjDpDcx1Gj3nQDbzfQAtiFbJ0YzZT1nuv8temP/O6Yvvffod8lVX8KHMP0bsYqXrZht
8oq8RGJBfSS9fq/SmjEEw32Y1991s1uDcXrPgIhSKw4SzAWT3eYb5HqPbUmvQ5s9ZHFCJNZ8+jez
j+qrbFo6RTOTHaIqgVKV2Xj0l2M1Mcyu3rCVvEbdYa4I8PyH/m1qcmb2TlqyHfGVEhTc0gBxJ1fL
NABhFD7+3aAmp6bbxYJZj+7fza476V4hdq3mNwqKR39nZ7JHlEANKZUYvX/vrxzNs/vhOitGVvtc
dGX8S9Povyb9nrtxbk92Y5ZHhgaTnzunipon/nJAAthsfl0ez7mb7amVybGJngBgspLxdPqH2l3V
fr3s0mdJIaJtzoX/51bD5ORsRbdSMoURZUhmiBAXI5ROqRz2jBn/Mjd1E/+ipAW8rvGqljjvSWOu
RFQJJVTE/2rqpsemmdf/L2rYh8hKWeS9fw3aq+/etv8mRXzykaZpaZEyaFPv+UhGBu5cv9bFX6Z6
lIuHywOa+T7TYuSmltUg7TATxcnC8t7k7trTHttUmvHKM59nenZW5M+kZPTKiNEu0p5IVBAvHfRO
Lg9nzszEJeRlj56oNpoBld8n31srWouZPjOYuUkbf8XpNs0EuVSM8dugp8s9eyEULhTkjVz8myvH
6SoYf8mJpbg3RdcaT80IcLGcoLNQ8OaNH9GQnJm5Gafw2RB4Yikslah2xreBL6Inj7sOlY9cB/cv
PoT9x+WvNDd/E6cgpX1q1KMDsrT7PrrO5cB2zfv/S9p1LLmtJNsvQgRMwW1hSTbZXt2SNghZeO/x
9e8UNZoGqzEsPWkWs7iK6GQWsjKz0pyDdRTObaV/54o7PaOwrHQqW+BwNAE9PaJZGSAQp+xBV/yw
xXaGuasAzHNdL471sd1ouQKXNgD6kbynYKHHJyqKp7T8m1GflU2cs5KVVtJoigB9hZS8/D4BkaqX
ZXfUq/11XThnxzai0zQbIl3FN0rMAJ2YB1X9EchPCSi/lK6zxPb1ujiOSbDd6KZuIyPC1hNqYCeM
CgA55OcEgg2CdcXrgmgcuGITbD96qvO0yQoIUrTObROwUIG2M8b/+2BsQh4HrkfexgfPLBh3IY5x
3APwBHkKplNn8DrEBuD/QXxwXTOeGMZXiJluTjV1sSqweHWRriKK4AG7LoT3nZjcIQwbJQ8K6JJX
xNYn0HoB7Loc76P45bognjaMj1C0apILBYJSPEwWtXEa0IRUCUcKTx0ma0jHMNIyGmUrsMXO5rHT
JD8pX+vGcK+rQwPPFbNjm85hM8TGANpgjEHEtkRBi5d/U0Vh3trqBHCuUYAEEVRwaf4Cim6wJdzE
8afrmnCOTJEvQ5KB/fO8rSBnaj8K6n5YGn9Mv4h4z12XwzEAFjAK9MyKqmGzFr0zZCYUAjV5pAyc
16Vwwh6L+BXLJvrz9NTABrdEJUCNACIMXNmo/jJrf1HbWTnu87z/ynFrSVQlhI4yBsF90NwPYoea
yI+YF115KtEPuBITpmBjBTIHInmI+kS+q0GNAb44q4++qi1vJ3nzKwHJ3RAN7JVhvvlSWDKbeqNS
aJtCuRfSH7nulyD0uP6NNu/Omww2rE7p2KSAEoZji9VnYQx29Tw+XxfBUYONqYACUutswQhRX98P
RmPPYBsDYxfHQ29enZUizNUBJHkr9xOkAPS/KU+FBDr58mEy/sYTrMQol98EqF2VsZgQE+izQ9KX
WvopjhLYrnmtRd6p0Q+3srR+WdJUEzBJUwdPvQrW8IzgDcFrlfGk0H9fSUlqDdP7OqRI8+tUYSPa
ALgWmKv+zQKYW9ODniRWUhhZBgIjefhkpCLA4M1/lMKETyyy63miQBeSyFbZf5anyMnCp39ThQmd
oK5u9S6BKhPwEsMEjC8YCUpNXquc912Yqw/YASEocojRyq9LG1lj64Mj9d+uzLu4qZTprM8Q0hq3
Yb5bAB2eSyDw5Q1Kc5RhoyfJu0oSWsjJyx+JAtYBZIJE53iZ8yv3IgsgyM0BKaBgSJ9gsYs5siid
6yIGJ6QDXjNsooCJF0yxzrcJ6DtozD/wlmvebzhfymM95zItYajWkEfRr9rb1lIAwGXlWAPsHaSg
X2In8WOPu2/xDkKBEcukIinYsvuig1gK+VPdTRaF/Il22YG77v8uNDCSGI8K+g+9FyNIkj93jvCN
HmnkyJ+ofjP4XK2Ou1HzfqaHEcl4V+Twqhacv6EXP1YU6u9QYvf+D9CM6I+/Yi3sU2WWwmLCqlmH
naFYs2RsGad2fFT96hFkij73q9Gvck0c42dLjFLPgymAMgTcRGfgXONYx9bsdIAd50p7l6XQY5Qk
XUNJ2sCSEHMV4lEVsxpgRs4NCuV0098uo5+5Xzujgw7EZHen6ocQ7gLXue4cNy3mv3IVtgmu1uqk
NAXkdkntNTNobaT4x3UR73fEL3QDafRlxCobdL+7CTIowtbU2caP8sFAAywFNpTpzgDGl4DJh4kz
FQvA3JOlBvjuO640ZO5EBjrybFYgnS5egXAS5HN26IK02gW0dGFFD4HL0XfTclYSmSshynDLYwqJ
9L6DEiXBwuDoEc8M/8Ry3rlq5nTpF17lAxNG8Pu4hjTVGl3AtDj6cK+lN9R2BkD/z+peJDvwBvKe
cDy59N9Xck15iqW+h1xd8PLmi1LeJ9k3zkm+yxAZ3ZgsJBw6cy7B8g7LUbyhcUHL1n6ofcNJXiQ7
tJvxrn8io1f53G9I79s1q2EyE2X5bTXUZjGTNAJTtHjQJis+hD7qjnYAJPb6cca84qF5wCQRH/Xz
/Zo8oz2TuBCsYulKBO2p5VLWb3A12xSsEQyZHdBGVI4v2I7HK8NlnJCeRMYoxBAonwZHtkGS5Ayv
ldu9UFhTPnLi+4bhpYJs+2AQWqnGpiQ13Y+SV3wHz7gAdt6Y3EgAbOwdzN97E7i1j3P4ucq+G19D
7+E7x8Q47oFtLMwxtkvE/HzIQB+Be2gqR3ApyJHoFA+yaPFwjrbvjSqLwBuWiaYxhwyeIKnRKKFs
3ooPZntLSHcbofDG0WszWoKI5D9idGa6KR9lIQ1+uz3lWNwhsRo9zVs+8LEqzof0/ra8CWM8vAwQ
LrVroJN4oCA16effdtp86HfXFdsOWG+iGHde9gXWRyMweU167ObNK1h+eUe3bRJvIhj/3eTyrIOC
9rdHbe0MRFZe7Zh+6aTD7d+mNquPxfjwJMNucAIqsTOUWKG40k7ba8CmmG4DWKPDM8Ft5/amIOO6
Z9CHCmdOY+KDI/EQA0MUBPU3vAixndO8iWG8d5KVJAUlWIsL7bUoV/YmAab3lzA7AtGY89F4ZsH4
axHkkWpM86dZOiAwAVGbtyy4/XpYfSTGHUdYWv51cftD76pAR5qqV5ih2wBBOC6AvDYfanDV3s/+
dYs/95qu3S7GY9RFJ7WAYv2VTyhGaUujl2j77C63NSC/GVZ7H5qZLY633WSBQ5AXDDlny8IKyXrb
DOIA+UFkvBS1/tgOpsH5fu8RAc6x4L/GwpKLYCw7nYcAQojfIGk6DCKQLQB8czDt0ev3+o8KDYml
/YDxLJdzvpz7zpKOJDNIVjOayUzejAyxussnPApjm6I0NRMCHw8z5X/4S6DOA3pKU0S2vdNK4Ghv
ZTxlMCFux7vqKQIIc76Pbio/4cyG/o+g/iaL8S1pm0km2qYdgizASwGz0P/4xRgDSsxjdNA462T/
I2t5k8c4l16IJTlZIC/ZU2kdRlGhHCWo6R5jLvwr9ygZJzOr7QTW4LO43wdJEZEbO/W4EOKbD3lw
VPz+bIyTqdIsJ7PyWxauX2rP3nwEYANnIf5/3IY3SYyvmZWmChcM1IAQA8hhn9QdBSTsduJ+9CQ7
2lEsNpnX8t7+cjLQKSQJ/ADAaL3M6LNyCI2MHuUc2YGv7HIwYID+r3UWtwOUpXR//d5tupWVOMYw
hTACFiQVB3qHW/AA3khcW9y82SsRjC0myijpcwkRop++hCATCZxqFx81CxrZwp53r+mfe+eoV+IY
W2w0rSdSiq9W1HiD5aIzZ9KzFvLGSHkHx5ihoI9BvhSoTBSlCA5nyZ671+ufZttprDRh7M+Y9Exu
JBxc+9PczTZIzj3woYBD2AEDsd/4qAZfl8jTiYlxYBSEkyIQCH5J8IcQcGfypsl4Sr2LY2EAkncT
Mog/vqi7SvRSV3ApuLjR7fq7vwH7pkHt7RjZoBaIcasG1MQbFBzJF4q/TSxQ133JPR60zXaWsJIl
X95e0oHlcEogqwMzI1gqHfrRIi97HRM3PaU29cChbVYA+ufKpn/7iuGz+4OCIaZEaSGbAuQFh/EE
rm6LljzaO9RU7eumsu3yV5oyjiOsQTkd0XrqeKBMDstuesz3CuUWOfFuNMcsDcaBzJWexWYMUUNW
WkCd1SdeWsmTwPgMc64yYubwGV1zqsRgZzbT/q/OyzABu0OR88+J7apSI9a52oIrin4d+bAc80N3
Q9+3gNb0eS+LzXKwrGmiDAghfCIWik5WE9DupX2LvhEohd2g0ie/DBYAQ+gawRhdnmLoqBXqcpcI
feWQrIw/CL1a6zwj2XrjENBFAkHdAG8KizMEOleQ7xgzfZJqP0FDA5ZD2a+eW0uyIk/C7NMDirnh
vXSaUVQ1eNK3LsRaOuM/xaoRQkUFRxcFHNfszBtaW3mkN6LxtcDmZSbnzgV7AdfyGPepm7WymCq0
jVBynIF3Z8kfgp8LmjY2sJ2c6GvwBCjH2Rmfpw+i6VGI7H9UmW1NZdjsncUeP4FWzDS7i6zQzW1Q
uePV3IGJcfcXVk00Cu4ExgEKwH3p7+KgCwQNL6NzM2e8RTfgRGtjigvuDV7RYTM1WgtjXU5MlLhp
IWy0mxi9B9Qgv5+h+B3a6uB5Ha44xu30yIjMZoE4aj7ZJ0pGVtyoqPtVn0cr43y5raxlrRvjgVDy
A/BJAWFEBoe7oljFmFp607ucD7aVPa/lMGlLie3ecughh1IMFP/JniUXzO08h8fTiLl9eVxJBRb7
fplG9T1/pKSn9HOl30dnBg1v9YEn89x9encDAWgGCipFFcEvdGmOfaSEMwAgUOx46UorftQepH3r
goxKQZYhfcXeLN6T5bGzJhutOPNBtyfs5tiNz7PVLcdH2d40CUQVIIlhbGeYmq6MG53ew24v7bod
Le6kfGjxrcAFTl7N1MEkBHBPJt8ogniCvqjuEB9+Rlpuw2x3vhjodbSYNjcPFEiO+1in58ie81os
c+2nuc6E2YB6FP++bF8qMJm1ngjnFljpPQUNXL4Mt6nHK2Zt3sm1YMYF1FHWkdw46xvvRNUJ5gPI
nW3q3srk0x8kj1STa5oyH7KfRA0QnxDYgoEHfK9uT/CQ7p38ewOOscCueMMF9FpcE8iYsNHJ1Qwq
QRCZCR+GBpZadHYohj6myN0kKj/kgcRz4jwjYnzCopcaGchZx9EdkLA2KP9XXwyncRc3c5f+jmQn
bkuQ/tVrijL+AZ9yFJPgPycboi1+NJEp6248unJ6K7gD/apeOGrWH9TKt1KDtR0xobrLKoVMOgz4
V33ExLg86giU/CT+WPkK55G92XxdiWMhZJS+H0icQtfGUTxtRLMMPfrYBibBYAnGRzm2MtFWwcn6
PW6xomz9AYbqluNf/wSmOxBKilGXPX7CaOtWcOjBLtO44zE7cN8hPEmMT4L9qiFwF2mIiXftqdnN
3uImVnTgjZJsuvu1TowbksRKHbG4RHX6BcyvDpk3GVZ6S6nljMIeKif3zz4fo7qvsuZPqRvIrjr7
fWsTpL8+J7xu2hXglYCwAggXcKPA6FdZfijJqlKZJuzqqN9R4Hdj3+iW4gPpxBcUbtZwXrp8d4ne
5LGLhbXar7qTmBNz4vQGKKa/TDmx6qcI1I/OvynJrhjOcxKXQorSB02MINSTC3REFxsEWn77uvAu
z2awWenI2NMoCKQeaF+mdQOfcmbKNbG6nMZwh4aaLH8kgd0fglOW8NKlrSkCYPT+/p4snVZRVz2p
Otro+ia6BSjsJABa0R6UV33gsXVsB7eVMCa4qQOIEAJafW/d/kU9UoR06iPMn7g87r+aKpuixKCA
Sgtg/eDyTI72Qumm+o8Lbej75qd/thkmrCWBAmqwEdJEv9rLKBcot79qISlaa9zUnWcyTESTlEaT
CNVN2OHl6Y52tc9BcBV+GDun92QPlVRiZXyUe565MDEtpDhRER0WoFwT/UP8oN1Ta8lckOZwk7DN
sL0yF8bXCHKuBN0MYXSQTsptQzoRd9rpNqgBQe+Y7cY7/ozUVla/uhBsJMM+TL7MM042a0xLAvJA
FH6fmg8cD8NRjQVCM8qp7kG6BtW89IVSkwaOmu8JZmkoUUCf2MmPv3o6rzVj3AxYGMW5rc8WmoN5
pQVXep+AMZd4iVt84JooJ1KoTOzqhyGt1QVfb/AUL3cjrzdeajQyC3g0UbmLv3KOdDORfbMWlXEu
eiOKCbwLxkp8BeTa9DUr4PWj422Eoh2/QMgzFPrvq0gIlgW5SuiERVaGdqBWuxBXLp7+ak5g/dkY
x9LqCiqRFfQKTsNR3wV72uaq94srW3RchjvSsfmyW50j41qGvg8iVD3oi0vxVMMqKmt6UlsMBX0j
qO0sqTU+dy8YDvIMABIC04aXYvDuBuNj5EZB10HCwdZuiXZK68e1FRylBw1zOvLOdIJH8sixHZ6t
Mp5GN4qwSzToTN1aODstuLIme3SSxg6+8k1ns7a8+qYazTBXtjP3TZWrdOIs21fP6m7Y0exieZF3
fzDfxbkXGpMXp1mj9QkNFa1Lx58zRwKD5Sfy/Iuyo/BHwukFb34/YhAT0w8EcDDMYXbTEJrVoLaO
lEw3pSkiiZoTwfmbTwbqAlHUUO4BlcHlERKj6tWihxTwSIEMqASXkwq8KEyyUgcTJRx5m7fiTRwb
FsJRV8ICbWCIo2O6lLlS8OUdt964aYkrOczXaopMANEJ5CR741Chk/NtOdT7xo4dNMXsfztDFiKz
H5EjgYieZkhA9r6nNdzQD54kOwE9gPSJI23LYQIFQyNYWsIEhsY4FqEd07omC+61WUiNremK5gyC
3HmzEoe5m+dL5pbgYL8rzbq1CkXCDG+XinaSLrmDfFw91mk3PWrm9EUEDQ1v4WmzcUdWtTXm9001
Kca8G+lFUT7SRCO1p4PqGxZIpD0gKHic89h6Rq7lMX5ObPpSyBvI68LZXeJhOoTRvFdI7OtBesT0
2ZelFI/jLCh+G/AGNrYSSKIZuiphiQzgMIydzfNQyoI2t44ZAlxJtgGV6ufCswByaY6a9NjYFxyo
OkWDSOhTEoU5VrWVa6xnQ80AYmpx3keK6nQduWskrONkcnwnB/pB1c0TWBa8aGieFEH+mZP0+ywv
D1Mg3C9oxFmVmHGuND3faz+MOf8grIMJvAotiLTD0J3LYvDUJdVvps5EgzETAT8IloXgaSJx/vxX
h0KvAWg9jXccO8286KGYTqiF3BX7wB+QvWNCDv0S0PwumEByS4fQ7YYdr6SwbeXym2TqgFahp9Fz
UUtnSO48cqBVBMpDTYdgzwNmDi/r3D7kN3FMFhjGagRwFdiZtEyJM7cgbSJSv5el5GbCAAjJwhtB
ATIF53y33ChZaUkutZTaOdRTDVo2zuwCy6P1u5sJpfH23njlV9u2PdubkkwqWDYtkeYYSgKq5Guf
gN1pGE0sjyB48W7T5r0FTapJKWmBcM2Ikns0cdUULrtxFm9ykMbT1htG/wdbONFAkd+BVcXlHOdW
DoHi+3+lMjlol4EwvVMJdY2zK4W3QG7G4P/kyuEttmL+YGh7s+6zlsh4ja4dByENoWeZnRcOIju7
633s/eDxR9Dwg1Ru7N38jCstGYcwSOUo58k5HHbHcy3GWRDr6TQFck90Hz78Qf1901IVkG1h8AQH
zLaypygppXhBVEwx1NA90+GNb9kLpl8wDM8LwWdQ/ncuD21qjYiSAcZW5lTFNAu7NpQRgn9OIOTp
cao2wBWxCSQeJkc6NvveByWt3fRf4ufiUcTGk7qPXyJuDfWMZHHtlzBnLQUGKbQGv6TD6Nn4GD3X
GBU46l7pT5Yowp7x2bGTVDwYqCi7wl4+CZXFc4bUC7z/EaCGUkGXZIpnX7n2hVIcjz31wrqaWkEM
3hm14ASZTZtCxvNbBOOIsE9fKhNehQ5WdUDjaJ46s7a6Yvorh7caRGD8QgFqxaVFixWv7eyZuOEB
jZUDWoF4pvHfFJtOaCWMcQegqtPVroNSRdTfoEt2344ClmZKYuWDzsFP3RyIXmcqTMDKu7Y0ogya
NR81X3Tbh9gFA3fsB3cIzXgEF59BJAVMO4/j8zYvJqiJDB2XUwcx22UIyeQyqib6jFHvpiNmjWCT
wmcaJhM3vlP3HGmbHvZNGgsYXfdl3s/V2feUKAgVTvww3AyHAetjTYq1H255ZjP71AGlZ4KXE8yx
TAIICA4FC2sKfWg0e+IOu8qN71E2tLmDVNuqvUliPmBvKo26DJBEHtoX8oW+Mmj5XsbO6B9xmm6P
qaxUoz9oda3bulfEkcC3kFPv/iKnHe+pP6n95gZITt64x0Symx1Ht+LOJm36lJVw5sLPjTQtuQHh
ffSzyH/Uy8K56puXbyWAuelyJXeaMkKAUeh23TW2AeycHqBRiZpxrHJLlCpq4NFQQdElsy82I03N
RBxx9QCKOrXYadQqj8yT2+Wty7H/rVeCigBIwBSI/7GuGE/CtuwME/PctfSsGJWEofw6/SL1aoMo
pD+RfPDAbuc2w2np64dkzkvBik1yU6L3aIsJwc5cpvwAS+dBlhcuoc7mSRiqqoPqzVR0Qv99ZVKZ
NIHVQE16pxqUB6OQFitSDM9Iko9tnzXW9cPYEqad+Qp1NGY0dlNAaGI8zWoBE6RibJvKfKuN0zMw
Qt1U6zjhacta16KYq1IIgtrpctA5gZw99lNwKPSZUw7adOBrGcyNwIhtCQgOyBi8wAd/yd2EinBn
pR8q1/Q7PywsA/mH+LddcE3RJQkk3IBAVZksQyniKDF19ESA/1LtaU96eTTuzNPkqvYfLHNvGfFa
HBMypA60g8IIcXXThZ/KUqtuajDVuC1R+x0RsvKZkED0hbqOS/xHfcYudJbZfdgO2KcphcorYwPL
wvoweMuSYNIlHYTvS9WiGXjdxLZ+qQn2T1PC9DucCWPPzRx0jTqWnVMBiYtksRNNmU1UR0n2I+GW
lLdC6Voak3YixCqkEyENI/J28FM6AkAcmTympAabPx26YdNwVqqIhzW2TIH9c3lX1UQb1JmOQ5t1
11rDLN8UEYk5F2drEPpCCqPTMvWmKumQMnlBYwFg+dijFv4k2I/uhMGOFmDFpwEPBl7g3kgoL+Qy
Ji2FWtIvdCzZqOXuqwlmhv0kZqqLwdz68bqRbBwkCFz/e3vYKnWVa0kDtl+sTsDxNUn7OYv/31Bg
KAmtRTBZSJcqpC0FKkJurEb+otQvafqgKpxNl41DQ90RxNUyQWFaUZmYKfZKlPcxxEzBSQVffPc4
Lj+uH9bmMo1GZ/IMiEHpm7n8Uzpp4pxInaM8TZ6Y43kVu91OeZjjI/YFfzXyE6f7dF3s5jd6k8rO
w0ryEgjGIgKHA4Rygb5v5W//JoD5QqEiFqIZQECutS7BqqgWcRKazbf+6uRYcLMoqcCiquHk0pfB
Ab7nTWMitFrgEvcKN34qwY7tcMuSNLKxbz9NMzC9KJsIDxoT+VrNzENtHCjOx+wqDqZpjBfaWab9
1xJYi5VLeLBd24rqAKEhAIrC7Dpzlpqo63Ebt50TvpADOC4zB5tCbnJrPMkeSqGH8fWvxhI0mrVg
/Q/o1iziRw+klkIfOmxb2dURuTC6ovot3eYc9zJ3Okjeylx0naigxMXJmjoNBOs0ySxGeKesd9D3
1d00au8mQyGhM7RD4KttUx5C4J18TDJkaBYxZ8WvDEHz62I+tTPpPSHNDgact2VEvVs17Vc5JiMY
BrUP+hLEvtnpgmPIuaja3Wgoh3xB5VhXI2DNBnpZ2YUwclzg1sjKhbtlbrW0oDwj9nC3dK8x3uUP
kWPa9VHzUs/c855KW1WRtbTzy2Z1foGQgDaWSpN9yVPwXhEFCywbVeBoWImq95hdOZVO5JpO6dJY
2i5O9IN7NTbCNX6FgUl/cL6iF8Vcjalaom4SsclBB2eA629nEaYHAdS5n3yBOzlzXkNlbuKFOOri
1kp3eTiT4HzEoq3lzvCcunQNLLPEzBe/RHb6kKNKrT4srph4oYJWAIh7gEzBO/6t+3nxS5gwMTcx
ptQLKE59Avgs1Bv6VKUvx/I7Rlye+I9jaj7XdGdzFdLqciZB4q8x6vS8I99w8ZM27uWFYkyyglo4
oCJbqpiSOfJwW+eHwZDcopU5yf5WXklXJcC7jdv/joBx7CbYjlj1Tp+MthH9jPL9AsgWvOZalWen
G2eHaCvS3q8Id8NiT8jZEFSgxoMsPT8sGFpwhQ740zmswyyxeiPNPtg8vciIeWwHW17hQjTjyElD
li7vIXrwtMbSvdoXbGKVYFV36KjJ3zRR6HqRCdwmkLuz00JTlrYEOJaY3kUVOg0nd9QSt+u/dsZL
GPt9w/mIm9O8a3mMG6+SeS7nHPLoiw0c8qdEPY3mS/AdzSkb3VCnwnAZfg2Y2j6J2K3gYf9v7nfh
uYYOsCKbUJmx11aKskQifY98DXVoqTmmeKg6U6LYSzTslaW8LRrBInlTATRy8a5nPFs2bCoayvF4
RGDDgcmwsySN5BxI2VhwrNF2H8bFMvqZ7CKjT/28yXsPYGTcMZ8tawYpLzJUSTIRrhmVy0apBDLW
WHzdFR9HV3QrDIurj50lmHaOpeKvtN8SohOtlF6ROI3Ky8K2EiKsY6PUCeV1jfX6fRJ1wdDU1BVV
+8UBlIs3WMDPsuZjecf3fJt3aP0oZIxs0eRIVmQ8CunwwZLb+muwH+zJJUfpyx8gyG2qt3rxMkEt
SYq8KzWIQ3ff0+z0ENynR6TMFrANvdCTeQAFW4n5Wj0mqoVJZSgL2CexK0cOsNUv7SlwJH+xA0vb
KS/86sOGjxfXApngFRnS2LRBjjdOY2Amsy6Bt57ryme1K4wbIugZhz5r8wWsYfFRJViNg8EysYsk
aZ/mMfrndB23/0IOiqffLPvYFTDVG5eWdJgd2UA3x+JuyVD/yoZNTaN1Cw31C01n/K+iEDAstjVd
u0R+YhUeoNb82dO85sRbdNqyU/jcN1mMnZrZWOXDCFlUze55uEuQE9DiRZhYfzAAxFONsVOZ9EpZ
LxAXgczGUGUPZFt2DkaiKtbtSHiAB7EqDTu286moed2qremAC2UZq+2nbDbjuqETQaJdghrz165V
55L5dQZjCVZmuMnJVlfyQihjub2qZEM2Q2UqNDP3xMjtofdD6RQqByH7nNSfFtkC4C2d8fITdL3F
fad8Ah6/o7U7tbzR6lOsYTafN4q4EQkufhhj4dOSlkNNKvS5ivAO092joyxg4E3ndB8WuQbO37ni
BB+uuTFxoKjSwYx6HAZtQC+FpbxS1Jb/oLEVNveBSA/32lViol1E8JpqZHzxj7If+ONtgvYMXR+M
v/+CY+O/vHmnyjypxhBoZWEFDZN9SFfcFM94wO6Bl/rdIXrRfYxfgrvoSXDQ1bse2akuV3RloRla
fanEhBpaEH/sheojKYp9EtwVeW8nxed2Hu3r8jhnywIzLEVqjksNebJQOC34uxVsV/Qgnb0uZsPz
I0WSsByJ1JBWNKD26gGVK7NZhASfsC9kuwmXT2FIPEEXb5T0279JYj5dW2dhMqqQlA6SH5CfcjBZ
IQpPisRjl9tIh9Y6sXs/mSY3WUR1ovOWdHUDsIw7/g3fmsS9kMNEEpLlspZkLbx7g51kAqRrIdcH
v5Lbx7Tt7oF0oN+lIQi1BHOwooKYVlPqHEqz7TuPLjPqUCbwE96XJ+O5zDX4mfTnDEycHtsAza79
iO7In3QpNs3FkFBxQ4KtoCZ0aS5TsNS5saCrlyDNA9fMAV4m8mLMygd4vwy+/Nr8ZRtY0t7EspVK
o46WnNAhqV+TNfWpHvFmQgcfIwr6c/SB92jatKCVPObLhl0A6tVfasY76ebX0zrhT7JsBuyVHCY/
MDK1mGbprFfyLLuZU95SKIb8x4xBj686XkyiM37vTs0hvetf+T9gy6npBkHBWTcwY8kWMoM8SLW4
CzEfISqOLh2H7lufYTJfw4q9ejBrgxOhts4VT3yCx5mhAE6DmV0fzRIgwkKJiT5NQQ96uAlJDez2
2AF3zV1tzPfx0rxkOQ/2fstqDcnEsCpaeTrAiy+tVmz0RS7kHANh5ctcEruVb2Ml2U0tdw5464Ou
JTEZ2FyokRzKRetUQXezqL3iJMH0EJTdqymX+6zX3UE1HTlMQqvI811qpJ+ue9mNp4O0/gFMEjYb
IYYlBahK1MRfMJIkzzxiyC2jWYtgUq5YTEB9SCCiajHO0txLIzmaCxY5Qfshps+JyGs4buokY86K
Vr/h5pjbWKao/4BQFXuG+mnqZMtMCCcKbnlRWTTQ9lNUxVAwcnVpIUU1jEFaCw0GdsSfFDnRcELA
8aPWLbmY95g58rbGTC7kMZ9J7oIEwLmQl+2zewywo+tj17eAsaeLlJFnArz38xk/2I7vst0fgBRs
jPBgLMMQJZRKRBUoDJcKq0KQ93IPdtJKSm6V0fRFTGk6Ygtm1DjHQPGopbash8dc1w56WJr+/9tM
ZYnGLJW21XDql+IVYQqyaIjxCAOhuWnekkHiuJqtQtSFCOoUVplNKEWxnE4R+mcHI3cB95BP6Fgf
6FMA60hTY1WF30fu8DLEdn3Pb2hsXJML+UwyLmt4l3To2DhDieHIoBst5FrfFmAOWXnUfjSCCRzo
Kedct95DF1KZfC4y5ArMc5CKuYUzWHDooh0GknI1t8CzWex+LZZGbuiUN+hCHOhqiH43+wMK9iMn
Z964uBc/hjGyYsiFIc7xY+T4G2DGrAilx7+xI0ORdUmXRZPNkodi1jDgh4/cywvWzGLzYwvGZ44a
W4ke9HiTwsQPGQtlQ1nhtv5uaiy7YgfiHGfeRZwPuOmJ1rIYTxRMM4lCASFZecrwxqGblsVrN2N/
DavHTsvhS996tF+oxjiiqR36OZkhjm6vYaQXYy6pDTdrn7tUjvh4/XttHyXBQAFA9gHjyCI4guh2
wJ0MGlRffs2fU4hKiv/C55rYeEHBw7yJYlSbxwiTHj1ExUF5Hw3BAT7nlCnhw3WVNnIaWUKrCxsq
gFMwzxqv/EzWRJUsz2Zzfm1Iu9T/haHFnTDfvEwrOYwRRiJ2xOcUcjonzg6CgQ3L3qc44EruduVN
e1SxnM6rlm2e4UooY41yAby+qYZQqQV4vya6S3pqJJHnq+mfYR7XuESipBNA9UgoIl/66rbKQqI0
SuNMQFknbkKhRK3MCr/TxRJ+A3/zk63EMZaRClVlSlScDCRfOqTfe/qBP0y0GeXXajFRrlSbqFYK
yGnduvBVK7XaG7oZ2/vLEd/OBjZPea9jnnVxUUd+4n28rZ7kxbEyIXCKUcidqfwEYCPFHSVbCV0T
OIvJbbSr/IK/J779IXURqPEEzd9zeFpdhkLR5i5Zlv94ypccs8HobR0FX7QaP/R4A03b7gT4Tr/l
MRpWdVTH2gh5xA8OtMHeAdRR87IHftNh6/7JwLowAIqPV4TIGM0C8An0muXGMeJZ341DWOyifEz3
173JpkOWQTaE0SYDIU1kbIY08SJiUIueIAA5saATzgfgY3YWpcoQd7ruTsPuH2Uyp0iiZBzHGTLP
YAnALGlLGxx0hoPI7XV+FO551dEtvyJj0AOpH0UB05k0xZDiqcJ/RhjoMhun7RXdsW9ljmI8KWz+
0cygwIuwBdICVbJ9Tc1Ho6xtzuFtZdJovGE0RxENOvB26bukUAikoQPfZR5g3LjphTstUry6T26L
ufCMMnIENbtpGszIYhKKI3zrvq2FM9aijmFYpgG+3OB1+/FUnsrBbX7S3Y15t6i29ijx7JOmrayr
RrDD9qcuYcKD3dAWUnPOCdhyIBHFV2AkiCDNtcJD4lWCPQ8nE7UgajTNeFLjxOKh2G3mR3ivKAAJ
BTT5u3ArpJIWaVQ+CEb3kS3dGKPdHSg4lWzJrwNvd5srjwm7pDYKZaLyMD++j3orcYRbOl2muJoE
kDPeHMmWya7VYyJhKkhaI2YQZ0ovaNZ3BromucwzG2qT7z8i2vS6psGbsVmYpidkxEwAJrta7Ion
VW6N8q04yX4c3hRY958wLa+HkavR4qVS7LFta48imO9KiTNdufVLUA0iQAHEbhlG1i9vT9YZWdNg
Zxt089OPUtGf1Ji3BUS9F6sspu7xugebM1wqc6QocQ+iVKAcDPR+r5za+6FunjKQqPRZ612/j9Rt
saKwEw110IbXDbZOuZRmJyZmh/rWrFoxeRIU2TKyl3hMHpVRcfppcK8L3Dq+tUCmNNI2eVUtQo/q
74KlBzC0TxPHh27NpmIYGg91LC/gK7FsMLMJXuxwhE7zoTiiWXtLiyOTbQVe86LYOSCNuX2lrS+2
EslO56SdnIh6C5H0UYIRitq0aZbWuEOG6T539AT//0i7rh25cW37RQKUw6ukUoXO0W6/CI6iROUs
fv1d7HOurWILxTkeDOCx0UBvkdzc3HGtAshIxpHJItat6+cBP597oVirqCt9505ZXyC3lceLH3de
UNUZCoUyHMOt+jeaU6CLDo/1PLFhImnSVm1bXh1U8jogDujHiwRNa6lxVxfqrykfAU9pxoe0bO8U
zQ1twEcCMzOMUWgYW3adKujd6QAyYIC15LJKbW3++tO4yq1cOLT2544a49Maq752HPTUEvbiuDTC
rI+s0YEbT/G+rGUJz1dWIB9cj5ClP0w7JwJzVfqdI9LxCYvZuU6q8PLatpTZsD08He+JYFN04rqs
atlSovkq0Z5rpu91883M57tOdwOjc/zZU4M6dw5ekoYxiwMA+EYLi/3F1AKLGrJYf2Or0QJhcH1D
zhGhz/lWo8+iMspZQ3emlgTj8ou49d6rFb9JrYB0gOBqH6mRXnn9J3Oy0HZOAmdRToNZ7vIs87mO
SLZnw50ANh8yk3zC10NJ8PyDCiurvKQxMdJzs+TvBIZmmH3V9nyclkbdlazOsuXtngnkO7RSNiU3
CBsGCOSFnebB/Tk14NfsfU59ZyIMPMlGMze2/Ewgd29WAjvPTRKvh0AK/Cq7PC7KvT2g32Sugst7
uRX8nUkSXNzYUIqS8aWBcepa/ZUy3oUAskvzBz2wQ/6pukYvXrrTv2GIxy9fpEZ0426dyRecX71W
6wzNj7xHKt6TwDgkyZEbbj2qIrU+yYLN97dNuMtreaLR7px5mEzLALZ/+qi4gBQA3G1tmTu7TPzM
243uC4a2A8eeQ7b8KmDH4jrzO3SyM6AN59ngt6C8Zt7gq54e6MOVgSG2of46lcnjnEwBtY2rlI5R
Yf2sOvVgGMrOyRKZfdi4AA4Ag9E+aMElQb3hXD2WxuhSF3SQSIqyCA3SAW9pMI85mihKNPf/zegu
5vQQA4FUE7PCYlf/oiMz39kU/nuyQ5BiRHyGf5j26NnpRh/zBH5dBbLga+vWnUnlqrO6BEnW5o0O
cKdQ/WI91ZjgnSHT7y1A95qReph868fly7Bld88kCj7YMs02bCnWGZtXxRLYYPUCN1owDxEFE7mL
OguoLgHGLHOnN6IVhGTAngBaioepCcG+DE3Wp/gPOcCl0aPBa+kuHev00BrjeGQpWD1bO1skV/+D
EwEoBrwv/0+xLs6kIB1oLEUPOm+7/jGr3+rmVUl+Xt7QD+sSRAj72QOSIFUpWNwLDcUhywgqHQSP
aoeEEgDe6PNlabIFmef6YutN1SgoVIceeTTpPWmo32Yy8hP+S87sh7Ak4e2ZFaOnSC1y1vDX2Grh
9MXh5WV8sP2CBEEZSB7rgByDBMbua1r7Xvl9soiPopdEAWSCBCtSTY3ZZhMEjey+ab8yBbGGA1ti
St/PD0ZeWJLwyEyemtWAitZCw+h/IWqcUGlxiuIec+Qn4iav06CeqD6Gi4l+FDX+GmfkX26q8MwU
WaYoTgFNrO3XfvplK1XozAcSu5LEg0QHxdYBqhTW2OS4VDnQoJV23FUNSMKkFDwyMYJLpk2Ga8c1
NjQeip1jv8ZZFTWyIr1EP0Rg+l6pOJ8ihNgD86cRSLb1TVx8KQdJM77ESogAvWM5LVM/Ys806wfm
Dk4YsPC9+bHrwChEh395QIKRABsYnFwFwlyz8omFMTi1DKZJ1n0gOyDBTFjxUrvMgxg2NUFGrrRY
R++aJvGEZVIEU1HWlr70XA26hoZqVYYOA0CgJ+uHkYkRDEUx9GWrDRBjuS8TebJdoOdLM5QyIYKN
8ADVpuj8YLI+Cy3i+Qwxo9ko/87oiaCKaoJO51GFmGFOQtY/JwMfg3wq3Od/ZcVFNEU6DZZpaJBj
sfuOPejpt4ZcuePPy1IkmyaOzejwXNO+x8kotnXbI3G71OWDhZnzy2IklkBEUcxapR/UGYtpO8xo
GNTHZGlk5teDIem4l5gCEVHX0oc+dQod5jM1TqmHMYbhkTgnndLnIgVE3uVlyXZPsAVDr2uVwt/y
Mv7WmEYAJUe4Kqv+yKTwn6/cWNZZeafocEsw+RmneUDr0c9lnpbshARLMCwFMP1yLGX0Xiz7q4ue
MavUfdrMkj2TCRJsQW/VbenUUAW9+56y0V/SvV1lwVwqEkGb22aoKnpXkaRELv982xYnBcJNz33H
6TGhOUdIcZzXv1CAlQz9XEaaDWC4GSBjdFI/UzGQGWu+kUqkbCr1SorgBVulR8c8hRS9TNGwqAXN
dIxV0BJ7sa8njcTTke2boNRZkjZ6gsxhWFSdj2fIn6evFeLVv9k5A6Ajjo0EpCnoGzNzkvQllNqs
iT8WDaruv5L07d8JEXRtYWoXxwmE5NXbzH4sSHYyKknubR/On4UIz05fUmtOMJIcNvMXG01PyeD6
w/ypcB+NUZaz3D6aP7IEJ3SoMeUYV7MWpq7rNyzf9+h40kfyNy4OBoT+ezYfnp6qcwhJcUUneAOW
Df5dtJXFtSZ5FCSrEd8esxy0rAFrZugSdqV7ZFd742Eq2ONlJZAckPj2UGMBBnONA6ryX2N95yIN
ls1f4u5Iim+XJX1MOPAwZbVxwkW1gcoKrk6u1OjIb4/gQsOgVxMWug8gZD8NC1kwuWlMVwKFu9rN
iTaNNgSibLsr5mfV/gbQhnBKZLE+/0UfotaVIH6WqzdozoiW5fwB1+zx0WHZldsbny/vnuycBIsw
5oMe6wtEDObntM38ZC6CJaahWX7RiPHvzI8lWIZeM+oFpITwrtTqVKR4HWzjmsUyFZedj2AcXDID
uLjCmiqr8lXzqRvVw9hcj7YiubIyQYJlaEgGKgj0AQBDMT6o40Fn2c5QlqDMJOZOcmlFwBttGJU5
526pki1PhmrcqsvwSzFB1H1ZGyQLEiHZFVNbQHYGOWOqBlpS+Tp58fAg6bHsJZLondg1n04FTY0J
W1ebnZ8Ut3Hyk3mVP2E2ofZkFTHZ9gkWwrFqezS5zUvr1K9QDsl6dEshO3x592RiBLvgVDNNZwdr
KrssUD3iGzrzAY8mESOxCmIdhVjEVgyP36LCulZ0dmpNeri8Epke8J+vDE8eewowO/HkFcYzQ3GB
ubfUJj5T/mdEuXPbbQsWYXHUSkdyH04WZur06cbocz/uj10laUWVLUgwCc0yKshXQLEz66dNuhOM
kM/SHzrg3i/vnEwHBJPQ9o2WM24SYmCIz2AG7LwZfegvl6Xwz73wMIjlkBqDNZ5OIMVMboyF+PPM
8Wz8unlKJzdQmn+pD+JY8www2tjitzVpXrP25HS/MvNBB+PG5WVJTklE6WFo75vGii8re3KbnyW1
d4pe+mghlZySTJBgEEbT4BwwEMSHWZrlpkCCmw0YY6YyIl6JnXMEm2AnTubpDJIc8phPt23Josl9
JDOwqZfHy7snUT2H/3x1aV0bk0gphag0w/Bj/yXJTb+dny8Lke0c//lKSNrqVmEqEFKpc1CrT00P
BLEY09GurDlKYuZESOhCSxLXLCCp8OqvA2OhSVpJf5BsxwSrUHoq5te5k6pYnW/VOSBZGj9Tfl7e
MpkUwSQ0gLYpWAPbk4A7d+hVv9Bu89SR3B2JFHGEuBqB6GxzRcPLEBD7a0dcP+3eLi9FcvpidN/Z
bK7TBkLiIQ1GVFxN96thPgN/VHJBZavRz9UMjVaO1cXYs2ZBcsdJA8se/RItf5fXI7mdYqdM2pHG
TLinCOzaYPYcf/ByP2sX38jvF+3lsjB+zh+Ntu2CkJsTFL7PFK2uzmBPRWoCNih0Jn2HMvEpVzEh
VBn71rUTn/aFh9zCuBtnGZ/E9mb+ESwooIrR/WTk6cahTSNTz4hPaXe3LLL5C4kcESTMtKtCd0vI
4didnX2barPfZBIV/NiV/e4y/F6NSBAyKHQsSl6Vqspfs5P4Ex7alnwx6C+9/1wub5lu+hO7arO/
umEWeqfRUQNgEdEgzU1JXKIAsNWw0FuQgoRjNEMCEuPLarK5iysxglFaQM1KLANiyKC+5V18LJT+
hpiy5PCmeV2JEZQCgAOdYZQTnNVWR6uI9jgMrSQtvGkt/ogQTRIzO212PKykAeIK+ezMC4ws2jEU
Wdgi2TLRLLERcBgFg6DJBCCH4VvtV9ORPHwyGYJFyuwutTW+XzMFZS1CIx4m1ZbMud+0SKs9EzwT
t2GzUyxYipeaGOvXfIym+lb/M3PBN9TO/07XXK4kK5NEBrfNxgHS9JKGhfWp1DGVymRWVqYHfGtX
UpLcI8qMIcww1R7S4pNRAikQOfsy9iTm/GMnCLcNq90TvBO39wo0mOGQ8mMHUL75Kym/lIDQdAJn
j48IFgu4/BzQWVYt+NiQJUgWAhmDlLi1LtaonnowCxuvBpC4Ssv2Fw64mnEMkd2Mv46IOxDqkOGb
hhEkIJbJEfRlmioYELOJzSbv8Cn24oYxwIDSqgtYIivDbBpi20MnE8aaLd4uf36sMzrAODksQASA
joN5OwA26MfiaOzUKxkfxsdGeWyvjU5Wx7NUz4H9PZe1zJbHirwCCkTEIg5gi2hHPwL9Bx1F3afi
02UTvGUb0TurYYhEtTQ0LJ5LG91FGbS4B2ZeQX3T+tbGf9PYsJYgWJPKtvvB4XuHLESQqWxn1+jp
xqJ6pdz9u8UIFiXO584cNCxmTl5y0Cb2nsz8bt3v9WIEK4LxFTIC/FkNc9d6i5vPYHHat4MeMBTn
/mYtrgc8OqTJP7BTQRvTaoGLEeqDC+x/bWfGkpDgI9IpNA1N72jVAaYh5vWFs8/oODLdS9RQuSqv
i9viwNAQPe/qp+ShPpBb5WRfkdnHH1fNc3Y1EL+703ufSJortrZ0/RWifhgmreiCr2AUF7cZyihn
ZO/qFRIK7f7ypm6AGmKtpoqWRNxkB2LP1d1hRqsUYzMDES7eV6cKjJpDVN/+A6y7j+NM55IEk+H2
JeBxFUjSKs99awfXjTTGDL/TnLLwtaQoD6B2AMpfjGHueVHYrV7Nza/L6/1wu+HCobXcBSaRhilC
caY2UafZjXUNHzFXnwtrukIp83/V03cR8PPR72kBdVQ4Pq3sY8dR2ByiR/CtUNld3csKrR/NryBD
uNeOok8os2EZ1G4xCJn1+QGAAPP3YWTjNfKr2ttkE3pSyqrYI8sPnsBUqQo/HbxMYi6lnyIYgL5T
50Kf8SkLR0wMNUxs6Ufe1Iq51OPlw/twMYRVC76EbbbK3DEVObXGfKqbPogNDLyqeqD0/6v3Kkji
X7L2WtiEJGiFM5ysGlC/rPk8dspxcRrcEn2ULGtbJ/8ojOA+6CPVWhO+X9hU9hcv8R66TIYNK9s5
4ZazJiadoWDnco/2+7Srvlql8eYmFJ5YUUlsCv/es1hX2DzhoheLAt0D4wwQYhSflr1fztdAgM90
badSRyLso9vHpQGlCoRBGHcBvcL5UYFjJVWIB2mA9rV8FH3I5HuL53P2VQ6dnmpWyEHj/gFhLr/J
Hxa6Ei0s1Bt0W5kLiMYU9lfe6/zd9OPv2T/iD9oYuT5bpzgBVuMtH1itz2H8xd33990tWv6BjwVA
WHiWECmfGOSff2F5Ygu516DrvqixPBPD7AbwB4w95zqWNo1LtlHsal6IU6QosfMTVANONkf3Q2QB
pxMcO4F1f9mGbAxIne+jYDrNxF1qyqVhsPWagGXysXIwDK1gEHoK51c1rE8AXouv5LBuH3xzrqme
DlRoAA4ZgMQ811R0ymazg2nEMMM8pJ5jMAU8ssv8Klkgd1LEY+Mi4Cgb8GBFAB5cakwNY5QcrXJN
DAqy3syfy8lzQhMFxFBrE2XXKnUJTBOl3ilpkb8ssKPI2SyKLPjbvJxAdPI4pysQOMSaYlHMS5Gj
Dx43BE8uYsBDseOAumA00PeIjzD9g6zUo2QH+BF+2AHuvwN/zMIDLJiEtJlp0bJigeJakXeV7GjA
yS4wyrvj90SGqrtl77DVaKsBOzASrcJjkSnaMHiaModuRZ3Xxk7GwOrYVwcM6UezMZJTo5jqX7wZ
rmmqumrxbJjYtIwGKMArejhkzGgfqJNHVS+RsPmwr0UIznBVQLu6mOIankAx8IUPT7FAC9hNvZdi
02w9gWtZwtUw+jErABmH5bT+sOPouTmaoQIO1dGMCJX/EQf5plCwlGCGA7iD4PI9v4+OTr2hLMkS
ctICJ0K4l9sAOezBAQFQnCKKs0CpIpm548r3QTn/SBUTY3ZHFZWOOLlUv9O8txRJpfaT5oFGq/O9
qo8u3wVdskgxpCFD6jK7wSJBoKTdOYM/mVF8k966Uxg/uNZV/k60h9nzIL0uhsanqV+jPx0YdmCj
opFsmGvLBgIe///3XGQRG6neFCrXWxDedGgCqZKrhsgC7O01mwbYIjw4BRb/+cp765hV0ZLAoVKW
wbmOG1rulGqSFZA+9h7BngNn+rcYwR2dDHCDq+4Cv23HIk7XgsGjvRd0Efd+2xtZWPgxDyLIE+yM
1ujTYtQz3N+T+csM6A6wePGbHVYYQnqrkyDpJJHMtqr+WSA3fOt91PJ0bBYscLAwUTeW4H7H+F1s
qYe+SlCdHfeKVUqCX5lMwXY7CR+hLrFIVE+Bp+hO48lGLzPZmcYEhDG11Q30/ipKlNVpL4n/N5Dd
zk9UsAiV3i4zrbDgd0iG/RwVjxrHZQime/WJT47anP46ALybf/maavw3f7QKv7dabPKZ63IsZ7AY
huo+P/bXze2ECWLf3HWwhFEcGvv4O3rrMy+Y7tqb/EaTeUVcdz7ItzUOQ2O4yLYJKzdH10y8aoRv
cuyPVo9ykT6F2sEDbRgqii3SOX5nmQHGCoI2yGb55ODlD3BEuIbUcBSQZOADOOdIumOqT9tra/nF
4bWXSA1BQu+qqU92YP2SGaVN3xpVnf+u3hHHpW3DziyrmWZAf0w799ewH5ITRuDf4UaGLkhLYAzJ
xmhlCxaePIZBwTbhMpneBMb0s85vC4sE/Si5UDI5gr/b5czKlwJyegJENLpvVDQI0KvUloTM2+Zp
tYmi1c0WJ1OM9xOcXkEauO99XNhfnBQ7kZKPbBvflTTB+Krgjqk9B9LA0mY9kjdkuX26B9pH8wrM
K2A4yNpGpOvjG72yhpPhJUBXgsQ2fKdXYQcb3Lt4Rv0CmDgy9ZAuUDC+Q1k1upXj3OwbFrXPGEkK
R7/3jdbH1AN4hmRVjG1ffbWjguUFBmKmZgSWl4dhY/zCaa9tjHUDzb4ugIID5IDd0PvSfd301ldy
BdPjdYXVltz0cA6MmdMsmTC5wOLQ4YM5cxzke+P5srnddBCA2+LoQEkAhY3g2k6MqhbLEYl1GitC
1xoTsIvnNdieLsvZ9HbAcwYKWXTyAsfvXGVagEWoKpplgMfZPunZfVvmj6b7cFnI5gX/I0TsHXfQ
PADcGAjRvGq5IaXna+wBs3nlYWS1ZOMkCxIbyBOl1XuWQJab0bBRdN+hn9JB8hhtns5qQYJlHLO+
BXkkhDjVm+v0fpE3sud2M0YGFoWG4BA1HhEWsHKGSRvtYQ7x3oED7hAfP5l+iaz3X6BKwaVYSeKL
XVmNuB0GRc8gST3lP6oTCQvgi7MgfStPf5mRWksTrKJVteChqyGNt8Mrrp+BH5yz5ZCrasAQvNRm
bO+jhSF40GpxcIPz1WXIsIPi793m5/cck+87PeqReUik8/abmgdmkf+XJFinWLMTE53wSH8NX1v0
USkTSHKYNLG+aYxWYoQbO3upU/bcyE+BFqWJT4L5oKOKioyF84vntBcZkMC2of8jUnT9XLXMWJPB
0PMcCcflAy5DHKYK6C6AAwaRhazOxRfxwdlzXegl0qWOLXbR9KRULC3p/uNrdfv+MEXkoEoTezIx
wj02yGA4NP+vmDLqAbPE84dSLpzNM/NQsTWRYkLFRVANYDppdctdx/9sYLojT94jZw7gQbydSZHU
3qkrPuyfZ2GISgPUPDA2zrUeY6jNEGt4KUvLSg+q0xbHyR7UW83p7ONYu2q49NqzOthDoEx2eppG
tBiCTYEeegztK/HU306N/kJZ8oij93xjqWxwhxWAQqs7pJCLmoaWkqmo/dlmYJWOtneH+BVuO/Up
y+ygci0lsHul8T0t/Z4uCuicqKEFWdX87DOz2JGussNl1tUTqTXdBymSdrAsjOxffno2L+VqI4QT
nuyyp12DqAUQactuYrW202Nz3ySjjE1k801YSRK8WHchMcbAEdJ7WvGgmdV9T2WTPZuZYddDgdnW
wNMM3+D8WMupcpdigAySR7yU1QHahjwBC8Aff02hHTXX3LMkO5kHxPVTVCcPGHIwlkBcVD3BaOdd
UTgD5UbUcd7oFOVN9mVxEXaYQx6qYCK3qCzQ3Tq4tUjBl609N+8A0zeDLMjn2f0yKvZFtvu+wOnq
gQatXMupwLaOcC1TeCu8Li/qlmGZqDoFSv6TJll0WR03XXTwyaKerQJjDb7V+QlSFeCD9uLgBNsj
/PTnmlNwBUAYs4C55vd7menZPLmVPMEQTM5I2dS74H4qRhrErkKuFVWpXvO8aZm/6Mmc+tOsxTt0
nI+yM9wye+vFCpdvng2muSMWm18DYNve0R2JeMGrIfsM4MaTL32p+G/8oKjge+RcgKBANIQLQsYy
NlLH4qUT4AmF2lUM2ln3rjmaBy+cJV7gllvrrYQJjlO5OMpQ9xCmZM4VUH6CLHlu2zYAhp5Ebbji
fVgWHHSMEuBR/BANLONAjFpH/r5A77xCqohSMwmMOHvTCy0A+EBwWU1l8oSDQ5ZnQuOAB9IAbXpu
GeZ9SVe4GPk0kAeok8jJZeXszVw+zuv3EoWT62ijK6bJSxQGOTR2dyr2RplH+fCtikkQJ4avTbuJ
6PdpPx0ur3bzHFeihXMkLNOq3MYdyZUvSXefxsRfmjcApl8Ws333wRHJQRZ1WErBinp9rCWYn59D
4867A7fOgTvaDWYAQyBJShnKNg3oShpf9cqtn5QkqW2CKqLq9e6tCaMDFoiqPXhDLQPz2xSFSg96
nsA8Cvzmc1GtOZQ0ixGsmsWndHz28KdseuRjByNSy+jlswENDfAEFA3PZRT2ojcGRcjFcZpN4xTf
4H873smhvACXABBDRuBGxTMv14GHHKRhf5XvWH+CsKOKMQ1KQ/AJ5FgebQCW1ZF2xSvcI9hzA7nt
3tTL1ZKF58i1gIeiu5DXei81aSJFMYEnYAUJMcLLqrl9gM47DyZaFFxhczsXU7btAF3xRtS0uky7
y6oqIIsuA0rZ9GBA1fVbkrCH8ZiBs5C3efShu2chXgQQNmKGBhCgB4zweV+aIy7DnsynMj4YMiK7
zfT5WrywpYD1HGnG+3O6nb0vn2mCJowGLGnT23cHSFFRjDYF8jAZhwdZAXHTt1gtXAgBpj5pnYLw
5og622uNdbd40NHLx7htYVZCxNjQRD6nQlt7OKPaY12zg6UGyfUSAUwPznVgPUvkbWvo79P0hIsf
G5ioUHiTF4ewdG/GMDmAwasKgC/ZVyhTon5+3e6t/k760G9uJxC4wX1iaMBxFiT3Th2XLYXN5lDx
CiaB4VyAr5pAqANGjUEJ/0EuYXO5K6GCM0VsVo65jmeRxDf1sY6OnG5dHXyfHksk6VAFznbyJpfN
x3glVXiMG5YYTh7beIwbDO2CARIQDDWKT/W1wtpoHOwXyanyvfvgbawECk/x2KQTkkLYW8dj/T52
3PyAON16mFuA7SHqK669OXWIX4wzC3X07/p90caSwG3DccUckuE4MPg6+iEFk+QVtoJ4s5/C1qFK
yLx+lxYHQ4m/E3skIJaevrfN+OXyyjd22rHhPCJKd1V0nArXx02NynOWcgpTSmfYWnfud8ZoDr6r
tPMnc6zjq8bI0v1lqVsNruCPNmzd4xj6KG+dP20to6CzN9MpLJubwWTTjWddzZWuBlM3Db7uHsb2
qNMsik0ZOdyWwXDQloaxLg5rD1LGc9F6w6Y57iDa3JN7ADkc6k/gpUKuhZwmecFgwzs/kybYwARj
FgBXfpdW3Jag2xlPnNe5Re+bEspMxMabdiZMOEwkGozSGyCsUIcwX66ZFcadDIN8KzW2liJawNxS
FeC+vi9peuVLMkEcMYRoAUdRyTvKAvENs3cmTrBAKIJ6DJcPt0K/n/MUUSp1/md8ClNFl7WtIoDi
Y4DiIFmf2jat0mRCc7f+0GYNUNyflcI+VKMpCTO2VrOWJOhD4ek1I1xStgDEYf6cJPnu8t3aUgIX
VJ1opkbfPMLCc/323Cb20l4Zwzh2g27pXujgnSq1lxirrfIsLo8JUQ4iT3TrnMuZaJYS1qEgXeU+
in0551qjO86HVGKchgLRCj5+Gkpd0o0X6Uyu8DbEJJ+oqkLuO1r8l+pRganY8bofa3112Odsx+kw
yu+yHiHpigWjxYhR5D0xp/danGNcK1rrO1GDehwyNG0W/qcEKLvUmwZrvdFcpVZRjVeiM55SA8mu
OlARF+7riHvgU4tuoOqfvPlb79BaoPgOwfK7IL+ChbR8Vvu87aI66TvNHw99AdhZf4hcZG7YT/pG
pZ1YG/nps+MVvOUsmwbgeUE4b3Bjh/bAudrlzW2b93ClvcIroPZdMTIHYuhE71W0s5Wklt2Q7aW4
6C218ap/uImVShKXxSrX1JbdpoQEQ/w0OnjW4TLysngKIowRvHz2lVndzfXynysjrdJsRSDY0z8f
IlyZqY7twnIWcJL3qFvcu+gj0zHfbMFjtgMG+502N6b5mFhTAE0Gya7s6uibRmn1BcLVmVugT5GW
TcBXPBhm5ze7+t2NbR6rr4rfoZ6TXOtvnAtgec4enSWovLsuu9YCruCyF2XzBVvvh3CjWKXWSeHi
YLDexc9QwT924OdKgxylJG61pEewFcufHYFwp3KjIqVRQiTySQriZihDMbkgNOdJ3iZsOdPFY+Fk
vomOwwmwO92OuAG6IFHfl5nQTQuKKqsLGi3H8sSkjJv0aDXOtCnsjY5eKdm8PNCOOacSV28/qkRG
+rLlYyLARicP8nimIaKso5XAHhoNdpM1FfuRprZ3282quaO9Z+7VIi6+srpikof2vZ9YcOnBcvxH
qvDSlm3S2kZrcz9v2bmvWn9Atzz6WDnn8hwBBwY0rIc0KI703gr6HRjhMPtp7Om9woK+Bbme7BJs
3oHVBwne2ejg/AnFNlgxrfyhpreYmTuaQyWbV9/W7z+SxOYD1+ydcfIsbngQo9p+ot+N5JbbHF7s
m+oarbuy1W3lGdb7LfoDZWEC2nTBflfEDByLHeprztjEW8WcGm38qHihqkaKn25xZ9+B6+gfMIdv
WnXkp+GOuJ4GRIrzpxIjC4qRDNjiuK1eOre7q00Q2172rzZfR7SvAqsf4QuaSM5l5Fpax1YOGcMw
7kk1HLxF/V4PS5Sl9W09l+EcGz8vi9xaFoo0gL7E7KsNHi5BJIiEMNBFkXNY8qu4tU5NbZX+ZRlb
2rmWIby76dKWy8xlkFy7SVu0/RjeocyM3WUxW7bHUwFEqpuWq3tijNstscayOEF7ruEuR90p9ZB0
C/1hVKN2z4aK/FW4AgoY1URjPurQol4Wxoi5Q1ph8Gmf3joRw8jMGLBg3iWczUiag36HRBLtDlQQ
AyWYjUaJVbA77jjkqpFjIw27pn4/695NluT6vrZ79zOdx8W3nVm5nYYmOVIlH4+KNutXTkd+tBlL
dkkO8MLGnbWT6yX2rreK/lCV7pOG1HaUFZ62r1OS+OPgkrtan8y9N40/kPM27sHc9AXHiOT6RBrf
xJxXpLN5CepOSdHCPxShZdZ4T+re0aK6Bua+6S32fijxY5eYcAjiBokWD/9sS48EyTDagc0MdT8t
ZhfkrQHQ6uGlsTHlqxfOE8nKOZomWhz7Nv6S5xmqJU3ZBBNBf2xvoQa2KC0wwXv21hWTHsTxOPi0
7oDEr7QIEXTWk59ZM3+rO9Kfys4wUn80QANgKQ7qEQl1wKHc9OhHt9hkpYFOAKDTevSr0pR6dFkt
N24Yjkq3LM/C/Lwqwmnx3tuh9NB+Xy7Wbc4jiuT1soQtZ3CtFoL1V1q7igvUsvAc9Zjb4u0dw7Hd
y3hjNxbioKYEmm3dsdDbJkRlrTFoY6bACmugjwWjkHE1oSVb4tlu2goL6SI852ii8/hHrCKSMq4Q
gym4xEuu+7p164Jgoc4lBmnLzgJb4LcQwehVzGJ2UROkOwdth16JdM/KOMLUDhR1sgD1AkDRZJal
yzf3byVVMIMkiXWDOViawW5z5yFfHi6rgez3C3EH/C5LBf0TGkhz+zCDqHWWDa7KDkewP8xOmjjh
K2jJi5E/9/X3lP5FVzHHffh9NoIyA2GTgGcQMrIj7BeG7RGP2uhocw8N8eXp4Mubhj6Cc32L7abp
WgviHLv3tVEP8l6VvOqbMdKfJZlit3kXe2jYnCDDvTFP0yPv72d7+4e163d2xF6Q2QrbyDrakvdw
021ayxVis1TNWGW7kKueFhaQoHup75oXE2xVofvUAZ7s2jv1D/QpuYMZlQEobXqKa+mCM0Phhk9F
A+mlOQWKpftL+2LoQGNZEvyzDLQ+P+b1sJ/z2J9q96jaekCVt8t34rLGQqnOjxdNnyyxCW56Dxeg
OlG0TsguhUyDBGOSMsUzS66wZaH6VbME8vZV2SoEy2Gi1O24A0Q48yfWPSVoC5szySOyGUevz0sw
H4jaSkvpIKTb0Vt2TW3fAsBNkB4s5ErMewvNnrw2i8mMJsAD3zw36PskD91VEsmmY2RbKtoZzcnm
giuu2UZI5QeDKQMnvvwCoDhxrhdDbFalwXc0nZ8rzdrndXVoq1eVmtdEv5pie39ZD2V38b1qsXrX
iFIpHeWKaDyxz91rdj8e+zvtQML4h7GE1XG57m2/D3qM3aDn/yiRzu/aB8fxt1H90PHSjLZRJAaW
i3I/XKldFyQApPOTPa8Qu1cYsZElAiQq+555XK/XITYlXKLZ6wHhvbvAUXdk4b9MimBjcm+hw7RA
Sqfe6dl3NA6lmgyn9CNIDDL4q4vxnrtdLQWelakMXBspqB397KYN69HHqFpQBXbmswpjGqavRvEV
ynkPyj7f1Tfo6QklR7i9VAOTvwAyAcMj//nqK2xGHVtJ5/fMKSgXguQRlMU+T/DMDC2p39Jhz0c2
5G18m0liYPD8lixYH2Wckyr3pgnPV2JF7RHdpniTy+yIQBvyZEnprZTOWpxghwxtNBNNx0K9dP5p
lkURAE/zczE1C3Rotq+tpNlJ9pY/hB+vx58VCvZGnxd1tkwkMeMbLeK5m9HvQl5LQwl8J8tmbByk
q2po5EOJEiG32P2pqSMtFw9BfuFaGD7ThypMYm05eiUQQy8vbMPKnYUeggMw/B9p17UjOY5sv0iA
DOVeZVJpyvuaF6GtvPf6+ntYvTulZHOTjb4PjRkggQqRDEYEw5wjN3XXavbkLSARvxtDTK+6AFsC
4ydaDdQD6JLX53WQrMgjTSZq0eCZPEhHYxsap5HzZ4li0hkwnim1sUDp+DYBAO3U3+aP7evyrl3X
L+NL/VB55FXylO8ilgDuFm8kM14/NQp7iUIJ+aL1dqmvKvmur68ub61wdcx97OK2AbgOVpcepLf5
aQoGcKaPp/w1P+n32VP3NN8Yr3lgPBNhPMk/1s+NZS6kouRSU9PIqvP7K9I6+ffmWN7GsdPvm9SR
rqO75Wp4AkbIDEKEXNTNSP86c1nOjpW5n2qJl5sZhpNnhshxa69p9DhIi1ONO8EOUx98SRBzK4d2
qZqu/Fhm82K+kRfzNTpGz+iGmd6Q0L6LTwB3+Gfay/fVXjR7LdIgJj7QplYyQCGATBz4hNEaYt1U
3evl9X1MXVxYHzsHArzAfoyij/sxeuPVeBjuh+vuWropX8Odfq0cZx/9Pg/DY4s+ZgU4S7LAPPBC
dKSSDADpIDEB/DNGh5NUseJKRba+860gDAo/8vXI0X0bTkz9aguDAk5cB3k2RcTFgJrNthmpcgp0
2hnlRhBO+kDSCiIh6Q2v8/VMBpOlKMdpBXkCqm8WbDkt3qq1Iz+agerVgfgqcjzHmTTGwqphCPbf
BdLo+BCd5Ym96FkBbE6xy68rQQc49+Ztto+JdlCszRBRQVgV19dLVu+ntr1uZz8Ow6fLuik6KMaA
2ui2VaoIB5UbiWMlP/Kpci9L4F6wzVoY1RvKOVNUVAU9I1sMN1nV2o9Btu0MSGMK+DQ4AcXZGTHm
0oimwTZzLKawbUzr5AdSgQk7tgvHmKdDonWCaJu7NNS/FAWBNuaFmKVpTZFnRUQ1UM78PvvHroag
XP8i9EVX1acUZlVJMUmzJOHumuGXWjohT6aTx8tnxIt8z2Qwpl6SrAFj8lgJZkD3Jik91bo24vpn
FveuFQ63avndmG7L5hFAyQ6wutwlOUp558w6/hd0OUsiY3C03FsdzMrSru8KkP6UYfIufycvwXL2
nYynCKtRlsCSiz6ewZUXJ3kYbozIbdzIJ4fGS2/0n933+sFCX6NwGI17J3UQwdNuewyiMOamWtJi
jj+OYdaBrpy4Spk6g7E6JhGtkqtXG1GMralbRTMK2hVDmzTjGlVdl9o32vaeNm75RfXWH+LGL64p
MFBvUNAcjdIDs7e5MnV6nNeYAQmBBzR/nW1fcHrUbP3mBzcSGF/bdnptSQUk1DnonPXdWjqJnwSV
7Sw7BZM0wIAQvaa4W/kpku0zG8qFhLOOwk1SZL4so6YAoRKmTP9/S2NT5hKGMceaykF5Yt7pO+Up
3Um+VTrTjuySt0T4TOTaus3CGB0hajSWMsDV0F+j3EpmeUsm87ZP5l2UN0G8NAILwRdnYlQB48Am
ZlpxtJtHadPPQB6zMPGJWMY3bVKAFFb9ZxnrtyRPI6deUPW5vKXc+wagTQN1CMx9fGSxNhKRUcyn
xSiRCgNEHZAS8mOkDFdRW4vGSzhtu8AL+BTE2NdR6erWABOcZ/Zm/7OuhnhXTxiAn0uDnMjatvu2
M0bPQgTw0KwItduhFfX389QUMK2IltCWrWNa8Hx786kulGJBlzvaensHTnJXa9mzCUhTgaLyBG0X
yxj6yg7DOq6wWEN70uvXIbuK5K+XD04kgrEjBWm7kTQ4uKG2jqCq30tzegQNh8D5cs0VxbdFdIk6
MIvxNc+r1kQNVhLnzUnPJHBJiHp8+CsxES7Du6s2OwPfDUNjGQtmKavpSysDriAMlun75d3iL+NT
BrNbI0FfbxphdjKv3wm0jiA7eFkC/Qu/WV3Ecf9dBWN1p7E2V2PqYZoMqwXaTnyXI1LaW/V4b7Rg
Du56aS9FqSjxyn9zfMplXz3RCsYMlGc/UpF+9YCehn341DvVQb7qAbRkCjZScFjs6PayRHofVTgs
NQ+1XSOXV3FZ343WPHiX91O4MOaydmULU2hD0pS8as3BCJJ9duz3Y7pXi3eKaNQGIhwj7uLgldHn
jp5zhB/n9iE11aioUzph2xoHg5RgoF/Wh6lany+vjerCb7qykcNoowyWjaRSsDQzxL/RcDJr8fsB
dBwF+O+AEZNg5GgMRaRA/LfcRi6jo3pudnmXzTTHsvjERXDpZq5yBKzsSVTc5o0NAAz7371k4VbL
3IirXMYawSaAbvosoKgd06EXltF5+dQzSUzIWChqU2UjJJHAOEpO+o3iVY4uGgQijCyLAEkEOsKC
rcJDJ5YdQ0dMEKHVXxYCUHERxbXooNhBYTQWtWG9Ykm6M3rKVYcZMHRuu/FJ3Yt0nhsAUOhIgNBr
NoYYz3U+L9u6ANowLnQ6KU6ohpmTxD0pnUiXIgezTcaXy8rPv9gbiXSHNyEHcKHVzi5gseTj8EKn
OsZX29WD9IHiJQ6vQowVblC1kcdEHnmaRdXUQ57uvOHYVAekFm5xPTu2r9yvdDATDYbetBejjHMj
8Y1kxp6o6Isoo/ZDMiKbn7SBN/yegE6jeVLR9y5GYOALNC2i4eIh3KK/b7a2pIF4YSB+pE8aIAF/
OAMCZ9DfILcXrO+Xj5Jvxz7FMbpjDrqZLypdH5nqoOhislsSLXvv6sEwMfQqx6tvAcEkc4A1a3w1
G+2vGihx+z+/gdEmheRqFqf4BgpCmn6nexz9oHscvvXushfy19I1/W67P+Ux2mRKo9ypOe7/gAIK
0o14nIooIf6HRfuUweiNXZOGSNTG0GMcbuj1n3bNoXWKXSTEIOIGLpsNZJwRAEBJXXcQpk2PvQ5a
2eGYEnKooi+SJO/zVgQRxOuvPjsxxguFaiVbYQmB8lFXPTxTr2znHzroGh2lGzA37wBhe6u4ACvs
amAu/dVb9XO9LH5sO05WY0+4I8hBeKApv52q+QSYM4GPF2wrixurDAXgYugZpu0TaCwdiWAcc9kP
/d6OWjfp/ir+3CyLCZdMsrTK8oECp0l+2WWulhgOkHWcTn2v69m1q79oQ4V/x0wRbcIziMHcvMIM
taiZCzxyLMuZm+/DsO+yp8sWhu8JN0KY6xYrAKc3RgihVwG4xii0l6fqQMeGhDw53CPD/DWCP0Kf
38y1q+UxVsiCtw7txabMR906uhRCWXFbp/dDh044jBIYpW7N9rgI56N5poWiB2AGxcb7lCUmNQp1
XJc2p/KVHfA6dmbqxvoHCD+dV4oe6/FaVB3m5vq2QpnoiYTxhHlvCO09DEivTvOy+KWX7/oYwK0/
TFxHEwO2ezFeIlUP1pBuBTMKG46jaqwFmm8jpb4KR/N9WczbqVRFhUWeT9zKYXyikZDEBPH8Lw2i
qL/rKcYcdnElBcVuOEkCeVzztpXHOMV61uqhqCFv1Z4zvfOjcr6Njd6VxtjXquFt6l+qPHLl8FZB
b0XaJaemal+GMA5Ac4leyfsozINY6lypOLbr2+X7xFPx7ccxd1ZXshUA+/i4XEOTnKGCPCZ2zVhx
6ql2u6IBd7WgWsB1ZluRzA1O2zUtw+jjBic30Z62eWgPE81EXovbD4W7z9xhouhjmS//OW0KQdUr
btM4C2hy7Jf5VBzjHYCGMB1+oBFYYiTeIDQkontMD2EThY2WOaq1gW8wjB0azB0D3YKXj5EXeG33
lHGhc6KTOa+wp4Adlg9qEylXA/B2XDMylyvLMF41zAZ5JaJshxDL/npZOj2x327uJo3G3Cgk7bOy
UHU08EjdMYpwlmH/ih6BI8DaRNpDzc9vsnRNUUHHgIwaO5A0Rr2RxjqeJ3iyYoI5PLT+AMTYEDjS
IlPIPTY6TGmgT1pGzuv82PoebEdFiYzaOC7dsetttMjWsYhOnSvl08iz4Ye0RnUfqVAOu58dDBW4
GKAMLp8P94W1UQ829pglAEGvPWRQR5Z+y3dJYF7rvuFIgbpXQ1fUXygUyNryFJPmFQhW4KUB/DZ+
zGt132jHT++Sr4D8dgQrpH/wN7XY7CKjgro+a1o4QCAJtB0QFxoXvRpvqwuAORSKlUkgT3Ro9PfN
jVaUpjRL6iSj8aHFHCLRc8GN5gY62zNjLPOU6uNYZbjSTezW6AkLD0uJLIa8q7z8H2F2hu7Ppf1j
jHJbATnboiYqvSpeon2JKkoyuf2RdlDXgfaefb18YNzmjO3yGLtcW4NVY8gG7+/YqV7UxeleVtzg
6MV+m4ICYz4Y0F594tXZXrunjXDiwF+opYxdlrq2yNDsQ1NSyR7JPYhFcBfeJui8qzzpkIqeOjxI
6A88qP9EdBZjpzPZiHOzxqGmhwjMLUUwg1yp9WdfdZDqABb0wzoFSu20oqYi3gD8VjJbkavHxih6
1FLxyNJ2ywuB7MO39MUOUHF5FttOkZdnK3Nl2TbVaGNvKQ0elZafSsTNaGgEYYzuXdYm0Una1Dxs
7mPWmGajdpBG20RAi+NHhlvve98+FmhLGfbhKjAAVD1/vy9AtQRYA6g0bea+aPGUoMOBlkHq6q2U
tOtmqE9dOJxkewLhda3nu79aooXRO5vIwJhh7MFsTFk9hHB89OFD8/rRUXv4ldenEFSiVM7/UJhP
ecwKizZNweoEeZhmfor2Q1A9S7A/yRPZAQElkA7CvBz/AfApkTEJcanHWaxCIgmGxiUU6crNJsdw
JvCNZV7+jGeyJ+oW/R+q8ymVMQJ2MrbxUv4nRVY90AelDrBbO2hv/mRf6bb9rjif4hgLgAk9k2g5
FolypOzESb6vJPSmZ9G93pvCxBHfT/0rjQ0uVC2vkoQeIs0bk58fWBupY2NmOvqu+XUA7m1R1CRS
nN+CDTWto5Qe4+Q2L5TnLLq3POLUL1Rxkt1yEtULuYtE0zam/xQ07GiMM27MJJPCEqatl7pdo3WD
I5NcVMHlXviNEOb6Yb6mH/IeTRSzXvs2YCyBi+AkyjcA7DlNowgMmmhJzOVb5TRNFFovjoDl5MdT
ml8bzWIJnqZ83Vd00LMCqFOX2cGpLMqQCNcaeseB9HYElsOpPhHHDtI9TQ+LeL2E8hgzveT1CIwE
yKM2rL6j6Wj57lt1+Og0DUQk43wftFkeExSuZW/VcogzA/vsYbpJjoUrU05ltz6KYSKEi2PUcDXy
vpFi6H2LHOZ4oIaEbmYFDuc/2kyuuVRVlOEBYwlcOUYjOx1sJ8oHdcB1d1xcRFK7xh1lh3jqNxow
VbeR8EnEreIpG6GMYg5rIY2hDkhn3Zn88ZAcTQzZ0WFYETUpP/7dSGK8QZINRackMvUG49WAkHAN
mgMNkyLh64G/kzqg2xAiyZgZOI8eQiklVaciNVukr6r+WIXXeSFoLeVeaPVTBLMazUIngJKg0lqM
KBAWXZ04abQIhIjWwbgyDJ4bc1ZjHXlceq0SOhqa00FB4gtCEXpNf/NhKn0SA0HVIiznWIWZvxKm
ENf4uO6SfXK03TXQjhRPUExMw01tbIQxl3jR4rpezY8aNY1Cxr0WdAcxBgZvPI9Cb/27KOb6RnYt
6yldlH6bPdR3tea0B4r3mblT6lnfm2/0tVzsYqTojqG7BPJpfJ6v1RNYeT3B/vLP8fNT6O+baHbt
pzYDr/N/cTFlgEWGXhSUPymBi+TpXvssCoOoavx2pBqQwAC8YVJ0mXOR7dR189qqMJWxuUPC0plz
HV3kVezG5eSuxjo4vVYJFIm7zo1Q5lJYamwAWQdXvMjaoCi0a7tdvxq2ACZRJIW5FUo+DhIYqlDP
GoFlsqa5H6kxQq/MFDzZRXvIhHaj2pqNTiGMczL6w2Q66fBD6jD1rI5OAp/aPAv0hPto/9w/FitG
nmdFDicIHG0H0/zFDSBbwGErH9rFjUaoK0i2ROkqfkJ1I5SpD1RrIulri0PLr4BIu+/+yb9hpuLB
8AaMXYP9FQykcwOQaNmRa7yhhaOW3EBsk5Vj5OtRiHiPpl4wJni1+LJf7oA1eZe5uRPfqIDAoi++
0BdNW3EN+EYsG7qAMi9COA0tivXktso1y6usLtn9zZECZEVVkeIEDA6zOqKVtdVIyDmCARnBcxes
rzR4Vt9opq58FtU++UHLRh6zrETp5A542L8eCOYbns7H/jUBlFgFaGokfoQEtlyd3QhkzXlYTFGG
EsjHi8R8M1xl/0vg+EKHHcUCuQnjjUDGrmdmEzbFjCBQu7UC+To6yrdmELlkLw4B+XdjI4uaoo3h
HrRZsUoTL5E5d5XHHnEgukuGIPZsX1+d4s16av3VD0+/ui+wVpGW8uOzzRcwdrxYFdMe4cZwO8Ng
CuZ9f7SD+ghUAIGx4xEsWgCeBR2Rgv/ahNEcLZG1sRwBuzLu5hEFFSUYjj0QlWnqcLkbvgEWTVKf
auR8B2RhKfO0yGfxruT2CxhVssd4bS0QWnoS5hAALqrWIryoD4YS1i1uRTDKA76dXF4niGjILvui
uskJJMgZ2uQ6L78B57I7HjFs5Y3XdlABSRovpzEQx6fcJ7WKfSaGbJpozWI8S0a0eJnovKV8zBK3
XY1XSo5OPBytWr0vH3TsYrE8x7mRyo7Uoy8CvKAlpKpmDORIQ02MPerk47uxJoPIl/HM+lYYY/jS
uumIkcf0aYixMqX2CuVgkxcNT0QbzTur/A94+orQp0wc4jIht+qNZncVqgzYOQA4n99ck1QD6ZuE
pkcV7Sq19uGo+fquCyz4tLo6LQMyKNpTr1xHyGBGnjDdzwse0HFvKnT2E5NNjOlAqpT00tz8KrvT
4fdxvFuIA7qVYD6mD70r7yngFRjF6+la1MP4PxTsUzpjNlZ10MaFwGw0P6svGjKoOdKLJuUqLaBc
IAcT2w/6J3+7WpsFM8HfCKUeUhUiYxVmsPdojQMcuEhptr5lA6O0/bOT5s0dbDeaCQc1uZ4lrcRG
kwCy0fMaBXpAc2FCW8y9P5Q1R7fQwyGz0G9LobZxpcAbmLedOQKi6zHZU4VCQie86fFW1ysHLY5e
JJwD5WY+8Nr8VzRznpo6zWYh0ZSYlw+oiGl7EKCh9B2syEX8AdQ8z6urNjKXJsXm1mXGFIMkL42B
pwfwhG5sARgYV9ZjNhidhXBpXjAQKOf7qIhlgH9odqBVTejEdWb4qOSugS4vxZc4G/RR4KN4DgLA
e5YJ3EqMIRiMiumgq4xtDV+VwjSnxrVcVc7leI33ONUAgQ7/R8A9yeZgIkUHrIHUYWK0q2pHmZuH
WKufcjt5W2LroEjpT6uVvwM8VQSFzrs9GnUGADPUNIPd8EbLTauue8xctqnp6CUBqlbXHlq9e+pM
U1i34u4kTBNShegPMD/sxyawkeIwUyQUPbzQCAevJ3P9MJkRJsj6Qen6k0FScjcNfest6BCLfRrY
hq5qalrq5WUzXJfA7E0d1chQ49LVMBEME/GMJ+C/AR2p4t9vuI61Hs86DgBz1tUdiZ6Q1gyk4kDs
22UBiEchxLPg3WywlCPthjYEMLww3mJI+q5DzQATqAjsnDX2Vw/DkEfNPn2Tbac7TLcUIj4R0Ydz
xRKolIKhJd1gAR/yaFEnpYY+18lVFz9KeZAXgv4KrkJvRDABj77E5qLNwCJpSXozTbrl4PGc+hY9
wxqM98RoHpAEPPYFItvLd+mjiZ31CBq6T+B9cZ8A4XHug5HmkRd7oLLReTY+xW51b59yTwvduvbS
1+S6cmen2KMrFOEXxWJpA8mjPbBN6eTX/eSmz/LJHFAME/XE84ITTQeXHBLlGiwUc95RgkHdUcP8
6yQfmvingpEJ5P5v1OWbnQFC7fI+cDOflFgKmAHo+QPFw/k+GKWGlPyCeWogtF0hFAjMG9rs39yp
e6GP4hnujSy2xXBIlUWSVMhq/NHTEUP7aL93pC96UHcUneUoaqrk6vDn4thAq51tfawSCARDmJ9b
4b0y1T8qS/EvbyLXYG3EMK8TK9baFdRPuKGm7Fhq+y5FoSCvxD8nA6OZSBrDwbBv9XlokNK1oRUL
OMZj3dppJNzXUVP4qaU82VO0n0r7qu9rtJ010bWa5q13eZXczdx8AbPKSe7HsikwsQwGTT9XhndD
th4K0gs7Ublqgll4TEdjChUNUecqqc5kSMgId1OvHQgCmi6dnVJqkn08JsadbZXVblCK8VTl8B2O
3FjRUQmRQpWWtvH1Adx9uTlEqeCQedkLWwaZvI4iPFyhyTj4BvjTedokK2I5AwjsR9AHgacsCcjj
4CVo1RXOFnHU6kwgEzyWWq1NvZ6unlYCwkhvvCgVZn85AeqZDOb6x/WSG+aARUm1kjjtGudOFYV+
GM43IC3bkbHatZJ6N9iJ12WGqImb60oBVoKoCUDJRGOkT1q3zJUOIzzXueRhkNDwutVqnbIAdqOc
hDoGg4tDF067y6qs8CIaAvASXTWQ+UYK41zFZLsM27hBiKFEo9u13y1yBzZUeHR7n5KrMjORkt7Z
eOpnQ+Qu0xqsBNj85F7GmNyYJIKbxY2gN5/DPn4lpUqKUcLnAPXedlavuKcR9GIFfwbKxVEsi2Ce
1rAQYiGgYDRZtopo6LIIEUxGXDIaL+2iPFzeYe4Gb0QwuquB0LfKVIgwQd45GO+xaQV29XWWRJMH
3NcksOIxfI9IAiSszFFGaDnoq5Euxl9+0u7xqXoIPQoU0YI9pyjuc1f0fuZZQkSmePFoOmbKWdAv
MC3Jpao3MFB591rNu7xW7k0RyyvvbmyF0B3eRMGoeqGNO2nhVBQtKJvbQfo+AlxzzdYdYI/dsa4O
l49MtCpGK9TKzq3VRlzbqt9J/hIqV7GIFI2rFToeihj4J9g6RiuMrm9mokHEDIwpuay9vmrdNY98
sxO1UPCv+EYWoxc5UeOhmnFIqEq6QC1089rLv477zI1fdP/XEEePAt/3y7sokssGOVa6tgsAvQCz
4ik7qQOyfeJPc7C0Pp7iexkgXq15FSOtsxMFjtwYgXwumQ131NAY+36EaPlIF9w9U/ZjtCD46kkE
qfUxacrGz1tZTDSglINdaQtkAbYBWEkdSneOmbtwJGiHjXw02f8TZQ5yO7sCY74U8zddEeOBMuQ5
eQQMCNCBfmVdIq8VNczybQKeLqhs2JYGhOvzu9Pn1ZjiEBAsDWmQkSUoq8RrVuKbYXethl0wkGxv
AbPIKQxwalSh5hKEGotWnFpjaJ3LKsE1t+ikQ74P4ZvJUqdpWZ9E6kC3qhirQI1W2yOLmTxflsJ3
IgaACGHawW3OJiCkuJH7Usc7UVtI5g7SnPhDRV4w2IIGulT7YZHUl7MRra1D+IZcduYVQ0G9jChd
wLNcyMpQiHQNd51dr1lk6WjVOqji1GNeEt/KKyfKv5bz6mjJ4ihtsbu8dHqcrC5+CkSr/vlxIzK2
SmMClrmNurX6xZBuSLNeae14HMtI4KtFspjX2aStVY8MHHIh8Xqd9u0PkA0+DarhT0kZOkMaC+Tx
rPJ2bcw96wzJRJgEeWEOmPtKnl+rWt2ZGXDuL28iX5Apa2ADg7Ky7/3FHudebk1k1ZKDDcpYNCx7
6yTwMSrvLiAV9q8U+vvGq6WhWqqxBilAGyx/0KpY9MU4DkG6aN4vwip0YcctGnijQ3WQjlkM7sg/
5Mvi6+nnt9Ad2XzLoIJjYSpQb0mvjPv4Ltm3t8U/xl29l2+le/1YrsgJS5691+9EYN5cyWAzNDDm
BwA9lvqhnEBriLTL5MUrsg2Y2DF9QNVXfpmkAKdpi6s2SVM3afQuuHzIPBcBimX0bxGA/CBVzKjv
GNpzq2TDgkJaD7KuCrZZC+I9gHeEjU6co8YQK42uMVFI0DF5vr1dnCRqYaOENQ+xR1S4YVHEQv8C
c++3Etg2c3PsjNnoIUE+YrQLc8oasPrE3Tqc0zoTw+zZgGNoM71cvLDorjMA1hLbctMKCwNlziKV
N0Ysv18+J+5l3CgIs3fR2KVTMkFBDFIfFct6kdfmFGbtl8tiuD5DVzBwhBFjjWatz88otNM67anl
pLM6JNrJnZPvaNEARdT1RKEqLwvkr+tTHuOYK50MeQf4fC9J0KKrDJhjH47m2h4ui+GOPmBuCwk0
CmeFV875uvCWKqxlVnDBrtbddKM4sYdE04vhAGoZjWOhXwqRjnmx7VYkY9kky84T4K7BmpjlrkMu
uhjLhyVqblWzFdxirg/arI4xXPmS5FFaQlSEGV21XZwVkNxLuLp1+JYqkcAxcMuVBpLAlDyZWPDr
55vZaVnZdmSGMmrkuy3Hu8oc3ALZIM+WwdQ0RVXtLqv0Vg4rEIdAihnqCkqaZTCbOugr0EGW16fB
GO7M2XwUHDRvK9BIiZefjEw1go3zb1uA71B14Yg6eQsA0jm8WUMVBKP5chP1xbGT+9Qp18Kda/tB
y4rTKGWnetF8orRBpmUvLRjeHJvofqI0gn5nnqrDk4JPCFk/22BzG+soSb1FohVUoePOaIHEat9V
kilQBZ7WbaSwY4NJa62FXiJ/0+V7MuWBtb716DsJa0GqXrCa35AR1T6yANWC5Fd9E8H8qTnC/XkU
RMq8HBviZCDBYagfZOvswOXSDVENavWFPuZBOZj45eqhjw6kAd5wkPeWdhBNEHAXtpFIjf8mCCgK
Y5I7KlFC3n0XqY/GXA67Ib+/rKgiMYyeSkbWR5jvWTzFHNcgTADfURgV2TUREQTD3MePrdk2QBHA
U6ux2R3FHMzFWPUFlQ3AsNzJgNTxLW92Lad+WB5T/w9m2ziu3tqKZDYxVvpWBe3UgkagQT7MV9nR
OFRXGkYVd0j/aODP+oOeIBr5Mt4fo1DIxKogepFVFgECmaBSWrRhRQ8tAetocrSu6DPT2GHaXdhB
wF3hRhjjKPUssXpNhTA7KjuAy2hXVdsLOqp5wdnZiqix2+jiZLWauq4QQoJoDwIEz/I+oCW/xb5o
jIXq26XNY05Mx/yvamYQZYWPcgpllNudUT2MxV6fK7+yKP2XwCBygw1atgd1MjFNmS0jK5rUyW1U
rciMtFerRwcytIePIdNd+eOvmg230hh/jDpKWSQtpMnHfhcGhttdo0ENA15a7hC0twingmkY+NuW
IqIG4y1eTwg6zk+vqUCzpdQwWJFy3S4F6NfsnTwm/hijoDhnx2U6AehmL8f2Lpdswa3n+oGNcGa1
cjfPrTUWK0gFOydus0O9mK4N+JwpTQWiuKZsI4r+vtFStS1BkjPlOMZuPSwLoGuJhJBANEfOvXEb
McyNS+dhbDESj+3sv+WAIU7Gn5dNMjdTZ28kMNdtNOQwy2dI6L0hdzJYq2O961UQYnyb3bTbKW73
vYUtIaIKFy9o2QpmLp/R2J1SmRBcZoW7dN+7WvUAWeeE2gEw2v7lZYqOi/E8REYWvrHpcc3WVb9M
g6PK09d0zUT8FFyTgq5BYLkaNq4X+0wCKw7CnHb1liJzTPuLJmNerYL7TvzYbJzKXBxzEnaG8pf3
KZXJj2hhWfbJ2FCbKedOUiuBFnsGsNsl5FvXbK8kLah6eze/F/Wx8SWDox18yWjLYbOtAIYY1DrE
esmARPZyXPOrvBRWqqjV+N2qfEph1kf6XI9TvVuRMJl8yoC8rCFYkOWDHZT+ECbIUIhCIm5fr219
ymQs2YrqazKD6RemM9nXtyHGUoqD4ou3kPtOs0HuKRMVNMMoSp3bElNNrKlJYaRB5PyCYeqnxC9A
rzx48tX4QnvyIuHquJZyI5JZnNUgrVJRL9RIftQBbbvUvVAvfRkw55dvHm8ft8VVdiAWvWvoGo5p
xbgKoyCV2maPEKK8m02rvAOfcfpc57V9InknneZ4yEuwaFq2IHLnxYNnX8HcS7VYLRSTUEaWg/ww
ewq6h9LH7Jk2uir+ihyc0PVyTPeZROZUy3huhpJg3RQVr6rAQ18EFMkq73a/rmL3VaizIpnMsU7o
GS9XG6ts/MEHafN8WE/GYa18EGY7wBjda6YvonAQyaS/bzyhMYegc6cF+lqJegyidOgYIp2+F6gR
/XTGBGA78YjUDYI5Dbbvz9IlY+iou/j1KFL25L3eD2hKQvniNneTrwJ5HMN2Jo/xvFYpoXhC5cnH
/A7048fUG7/qfvSkoTk3uw0f6MjLZZmcS3kmknHFPQnhp3PETnhKuLXxfZIAkjmj4298uiyIF4Qi
JwmsUVMHgC+Kt+dnZubhKikp3OF/wRvUCvxXg4d58WBS3Oz1sjzuXtposcY7BWkKmVlY2RldOi42
uua7PgcE3wjkHZBgmYXqXRbE00UFjSkYK7XQjMsyitk5sFSLqkWSUmqzW8kqMYS8SoXgnLhSML8G
nCLUcJG6ZnZvqaLYnpH6HM3sMOa25cSw7M5fLGUjhH7E5loBkbu3ohZCdCSWygIsNqFAAi/PAGpp
tFQiQwi+bHaYbbEwAZBKECEfbcfAINuKHvgFs0+ofqNroP5hS8HlRfE0fCuRscKgSF3GWG8WD3j6
4JQYotJXS83wVH0BnKCSziLnw3mOnC2RMcL12FlLtmCJSw1In3oX7/QbQwG1HUUvFPYR0b/G2qjt
8hjFMMJmtNGHAfMOky85sBqZnw874iiu5i/7pb+7vJ18Rfw8QEZH8tBeqi6pkeSoYY3A9UDaVkRe
Kzoyerc3epgS8EoaDdZEAtpXku76049uvFeAo+ktXrGb9tXiZtmbsI5P4//fNxN4YwaIUJAJY2wU
utfA5VaiSCPFGHwnvuxmDVoYDFc/VUH5OuqgBdPc6XbNMKEu8t7UIl0Q/jF2tln1ZK1LNcg9Vl20
mIBWZtNb22l1Uh3dJxopLC9uQR5z+Th5BGzQ1n+X/IHgtJEaRUgyVy2WvOZuipy96iNKuS2exz3l
z5Kup0N12z5XmMcXRQ58TfqUzNwTM5pMuash2TIe0/abFb0LlsZzAdulMVcDOMRRWtndAo9D4bQB
UeYNdDYQkW50kIKsRFOE6BC5MqE86DgwKUIq48IbgzQWKBCxnQRBQnZnmZkjm6KeVO6lt9ChbIFB
CqNizAXpQitssxmq0vkGgI9RgpP89ab+CfDc+kEMfs713cpGHrMqGRpJzBg7GV5bQXeTe5gBdsYj
AKbvxRk/7hZ+li9/Q3mqYZNrEHZ4cTI+l5La+uFQWG41YqrgsoZwNXAjiVEQwOYa86zTMqZ1Z+tv
IXoM/38CGGNpr0Yi5xYERErldwO4awaBklOL9JvRQIiNCQWUs9F4c24q9bRqraKAqbSm/LqJEsuR
1vW4zuZN3cnOQDRPM5WvVbaKJsR5OVMUZ/+VzHryAsAksUwdzzTvB+t9NS3fyB/j9HaIDQc9iEAS
eJ+m5mT1ohECrnuwTQpCTytjbJ4d1PboLiMpysBalTtmv9yUefReqNqPvPmrygjW+SmNyRkNSYQ0
RJRRZzQAUI2yms4umIY/0KrExXte0Q+kK5iNoG2Otso28RCl15QmzLG6nbIbAaToGkcaKMVeDRj5
3jGRfliiqz/IPvACl0/JGKk616W0ifTQiKCt1F4uX7S9daBx2fTUB6KhXu7beCuLicp6LUS/N6qF
XvIFKenEoSwflIJr+ZberH7/By8dnnvdSmTcjbQuc1c3kEgmw3RjRYefG4orM0se89YuwbwZ3l++
/bw85+YowQ95vqFtkVvamv4faVeyXDeOBL+IESRBguSVy9u0S5Yl+cKw3Tb3fefXT0Id0eKDMA89
noNPjlA9gIVCoSor831Dp6C5JT6NjgQSCwH1ezT6ayTZkWdVqHTK7lZhnr1dLRd51H6tI4fC9ILq
lQGJ49bBxPbozQEmW/Fajl0iiURSk9ylpHdkqEgNk+NOWXagKdo7wXrKC7yXCVr/y4ssXRPFge0a
uVtpcpbCmdj21va3Sv1SFFfraPhlKmP8EF0TWzvcUxLcX2nbQG0YzLrJs21HhWuAZNG77CyiW08H
ATkxIFTFos25rxTm0js0xTOladLrqix/xq39O9EzWVVafAw+7PA+aeehmeuw0+t90FbQi7ShRN/U
ypekbLTdEsXB/7cwzhOXwgDms2TvLzt6rYby2PXWfTo6j5fN/JeI8rEwzv3SOVXmMsU73HpC9Aqc
q8lw8x+zN2G6wp1vMj/91cj6hmyz+Nt3+9E4D5ztZK6TAjZNzR3AU59ckUNxAzGD3ItvtQAqjVKE
rdgkwGtAONgU3ddzP1nK0krTgaVi3/C4fAOfaeZhEghwPXbMxn18ymUDOGL//zDJ+T8G5hwTzFaL
X6nVvZbqV3pvSUY7xUf5wwR3yZqOUiKVwKoUFYQWy9S5Q1fdDGn2rQin/k+OGvDAmoHuBegEufWo
dussmrXiJYnphacuV8ogAwnZm95MslMt3LqNKW5ddlz02bLAlGM/m6B77VMZelRY68akO8a1gFwE
gINbzeLMYxsSmMgYicPsoDNh9XkOsXJyrIcR1MhtGx5ADfhIBvinIyNeEn46AL4BojChR8wXSesh
Be90ghqOUhQHsBe2bkyMxtXGGrrhdJREE+GGYniI2FizAUHac/cvFqqMVglfXGr7zW7Lq7DKfUkk
EVUBMLWM5aAEgIE/bkez1GyLcInxhvv5Nxamvyoat75bXSUwAe0GuAKUS0caesmT7P0ovkU3xjmP
ARNJNTVKxNLN6JCY7xCS+jdDz6nuyFIFWftcuKMbg9wLogQfSW7WyKbrChwJS/1Q9oBmXd5S4eWG
S83BCCWbfOIyyz4D857Zwkbbn2rzOVPvzfb5sgmhG9oqRrUxUqzhWXzuGGFopHRZFLBkhfH3Cqza
bts2p0nBl0MckFSohOvZGOMu69GO0cXV8ZEWY+f0T2b+RJbT5fUIP8vGBOfolUmaMjOwnsguvJC2
rqX/0VcBrJBqEB5RgZ843zL8eTB1hvDzpFtcRalcjHq6BDt3eSXiCPVhhy9skXmMzMJKEG/pqpz6
JsqvOuDg3dwetYPVFFEwptnqLRXpvcEsS8MNu0WTPfaFJwuPGugU4GWFK4t91E2ly1YsFG0c550G
NXFzw2PElg46EHp3iCC0Is/CRcRC2FkLGE4QIoANnHfKpFhJblPGQhLuid/cZI0LnPtLse/QmwMP
iteCvBqCdeMexOBXDdSzfOtf8EUxf+TzFIKZdrRS2VAOrz4MqJ2xplDb9LPZMPymaJjqR7S4tB9A
4YYai5uNnXq04nosXWLiV+ZKVVquExbldVUosmkEwbfQVJBMQHjOAUgTvZPzb0HLdiI6rVS/ay1Q
3dD7Mol/TU7ypuSQZVvj5ma2nBeCkVC7Sm9JFX5PBi1ytVD7etk5BZ8IaG98eHTBGZEKX8ZIBlS0
J8tA3KgG30bpQlkcPzOHwCzVIOwrd+4hUlWlXyYDDI3Fi5NVro2xgRT0GzMkW0IDTPLxrstNTFaB
xNpovWm8HsO/MuJI8pbPIeH8p3LeFK11acXspw5WE/Tz4C3m98u78TmuaTqmA01Aek1IcfNIEmsM
DTO029Evkri9j5qUHtPYcYIsmhvJYj7H63NTXAhFCpZgBqQZ/YmqRzQgn7O0DOKh3iXDLLnQxati
oxCGDtpLfj5LLYD60sCY6mtaDKKL2R3Xb/myv7x1go8DRidCLLQ4HTC1cB7dAsEdhS3Wo6ipOyXX
SNQlOyZcxsYCF64RE9t2XbGMpqRu2U/eXGZupMhYYD5nP/gwOA3MEmhg+AntsqsWxdKm0VetfnCJ
BcBsY+T3gwnQRNO/FW0ShPYsu4tYTnUeoc6svt8hm+BsLVEaa7h7fDQjMJRa+RhYdfP8xVG+KkT2
VmQ7dckYd5CsRh2UNUFLOD2aO7CcHEwAMuQzF2KX+Gcn36vqmzWpdWJnkHbFacrJTpk71y4MybtJ
aIJJNDtAdiKwc4lVlVlQdRrW0Se98rBO04nE2uEPHHtjgtusvlQ7TWlU+ENxKmM0bWuZPrdsEVwo
mOgaKVECC4kO7kZUCOa2/HF5EUL3woQmhm0g56MZ3Olc8i6GYCyc2uor+47WlT15Zrck13GkLm7Y
z6mKMdlcNh8pPLIbs9yRpeHkhLMBr64xbTPTGBfYctLq35cXJ6gz4vB8mOHvsJxEFtD7WJ2+Zwpy
9Z2T38xL6EbPyTVc27N3+cMYgV7YkxFeC6M4+COQPeL5+WlCxbQapJVxP/oddH+v4rytjoPhVIUL
aP9yxKWeSe5rAXANa8VDU3VAtQbmAS4vjo2OrjVmYND6Iju19JPCJQcmM5zprv0aX0U5mPvyPcZP
JJvM/PxT0NgYZl68Oc1hVdMhDTu4kAOqju6Hs75i5Nybli9Rl2OUGlmCvS+SqzaVLVlsGU1F3MuY
A3pPYTaWK7tM1EphXhQ9FoN1atVDRV5oM7hd9FhNt0am+ZMyuQxWIVk0O3qfF/1hmlt00hVWtCbw
rC6YAoJOfDa+Wd4YqD7YouipkBH6vL85LhlkJ2qz1n6Ky6pLETPrV9VzXosiQNNsN7QgkLWx8xAM
Dt2p8/vfazA9MapEyYKFgYIiQLD8FBO5XLSzwzSOzBSxCAgDVtEj/npoMy96aHymYz1dG4zNLwE8
spaZZnv5aekb01wYzIciG2cDsZwhOfI3smN0+LPpmnvVL0+AjtzLWJaF4WljkTtL0VqMdpdro58V
iVsVB5CxhFMjOzjsr3xeF1Q7MHmAego/KRZpq4N3JtxXexoCMMcCBtkfOqh2oRzwZyyFiBD0H3uU
uxPntWjKNZ6RWVrevIsOcQ5yLSewRzjPGiyMf1jqNpI1Us5tEqNKsqrDGoFlBV/NMX3NfUYqT7Od
AmLeTE45IXRUBqQD6gwsagb37ewFpLVKWCFhmomDMYeJ3MZGqb10kZYftDbRgqFJXpEb/KiTOvQU
MJ5cxZo6BJaVflmrJXHjKlp2czdXNxSsGYeobozj5dMk8i/wImDMGiSV4LvhfqOeZuowDvHo0wRJ
N+ah8vanORgSBxMlrFsrXIyKoo6QqkpQ9M9/mSn05gmEp/XveebsFwgUTrJpGtG3RuuZ0d4QFBJ4
5Zs+TSsbaQTSla/mq4VTGt+VB6ghenhKf6n3soEhXRSDKcByKjhr8Y+vbKXUpM1I8LIAr8lr+LyA
OZf4xsMUMP7WeFdeYQ51TL1wt3r6bnxEIkM9GUxUeO1ufwQXnMwJ6lgq+xHWU/NVDTove0jvFK8O
hgR0InRX+MmdeX/ZfURVAlR6P1bO+U+RGrXTU1y5PQbqDIwWJA/25Np+5zONBseQM6qKYjB0IEE2
hnlbG2D18+sHr/ho0miJV9xV8RX0EsDVZIpbpQFrhOu+etBSFKskDixoXaFsSVAHATePZYEt99xq
202xNVfY3HFHdmboZqfsF1YJiXoQt/Q3OdriV9rb5c0VvYG2NrmMWLXyGJQleE3qFBxn0ZMDQqDR
wMx06Bp67qrtjw6ShJdt/pcP+rFQLh92tHCdKrbQ9FgfNQyipf58xS51LQhf5PU34dc0UF1SieUg
AHH7aoON1MwtmFPz/ehMbqHIwJ7CCGeCH50SDEJbfE1xokkCESd4aN2kASkXE/XTKpigfivxEbEh
1C901MUgjM0dhWjJM12lOZaCXKiJqgddz4PRiv/3jiZckWqajjIhgNN8rURfy9QpTARTlBdA8x57
64Ee/wadqH8kvnpujvPCocyHpstT3GL6j3FKXTN0fInPCcPnZkWcz+lZQZG4wwRTv2JBpHiO9p3f
HMHhvpOhzsUe/mGNJ6GKAOHE2BCsMSaozpsAippA9TEjNPf7QfMKsI4El1coPMkbk1zuUZfTnOQ9
TKbpY1rcOEyAur8xoTtgLh2EgV7KOJOYFHkj6CExc2aBFNnkJ7CSWp3jpR7AETx3ENOcBxWSVGPt
QYirkzi+AHuo6YjEqBZDK48C7ngeHDUl66Zobof3Jwj7ftkAoYXOZ/JA0D6W8WsJl7Yxx3kkxvP0
ViEwp5LQL40RetGVEwVLlx0vfzYB0IvNlCBVRd0Z9K88VQaxMcyp5sYA7cwJJCB94ju7cpdk74nj
sltBjeAOTzR01YNMCFaUPG5NcynTNNV5TCqCPQVFeaV4SJkrt3Gel+xLVY8yvJ4oDGNI3UAGCLqI
T/XXAVSaOR3BOZLY5jcH/VYXXXFJu0x48IBGhHYLdhX8gJybOC24YMfSZG7CmrZgAfHSH4xQl0LZ
Fp3al8tfT5R0bs1xbjI3mtMkzFxo4AA4P0mq7FSb+poCmpPlYHWSjqPYW4BXwHiniqFHvvGdTrTS
ZwqDDJwH2jd3vtYOTNWcac9RsFED+hFAj0TmpaLogno2OMHRqsEVys7L5kFed6uhYGRjBKmBtsuq
QOufZnBk7gEy9YbQ1aH4wYQaFo9kV30DaH4n+bIC70F5CRqsiDMgjebZBrLSnEdWsYWEcPqlLIsv
ayu7xWUmWJVrs8ZY6YammdfBp7F5Qq8sdmczfbjsMIK4gkwWtEyaiZvV4GGd9RpPJTAFsFF2p6pJ
I7fp7BTy9P3hsiFRwIQltNkZWbGOruP5apZSMRs9YocbFTJWsyEAEyB9ZeoHxQ959iqoAW7t8Vde
oWWmbtr6AH1l8PLCYrWfQfy4vCYKSAagMeRnuz46hYN8tke4qWhgM3589G75e8hYiA4kKXxj7Krp
vpoK81pJZ/U6LVrpoA0rG3BlDMYLbjG+blxDfAam1FCTSFtlAOFN+6St8y7R8Q5yiqAvywctqY7g
vfwx6uF1STvZhLfIQdH7Y68SBxQHBnfF42ak6mJhi9M8wrgjEG1NIblnRVu5NcHSqM0Z6OJMTYcS
XmNOjfGYYTDqtMwL9L4UKuPxl62Gy2XNgayTMWA1Zm3us268pWr1dPkQCHT+NITKjx1jv2GznISO
+N05bLBpw7LzrcrNSvR13eZb91g9MoVB60bdZfdx5EaRHw0uYtcOYGfDs77HgaxAJDoj25/DRVG7
SPW1ABelX03fY3TfBzZgtN5Oy7qXLJy5Au+mW0tcLFvVAZzoFSxZT30XFL81SDcWJ0CO76vU796i
6z5gQEFGsDc+oiR0Mh4v/wKxI6EVBW5pxCD+olJL2wFZN0UCVY/akQJV6ptGDPS6OReSy0nsSB+m
+I+slQVZCbuECzxex97VUda6vBpBpgQ/+jDBf7jQUlZGOOA72TdMOe90c9yv7cs4zvfjYAWXjQlm
KuC1eHyhUYV2Ht6T517LOhtQGYa4QafYaH8W9AR5mcjFE/NQZ/UzfLVebjWz/GJP87eo0GXcvYLL
/sw+5zwYkFxWu8G3Y+AzcpXtp1180KXpp/CK2q6TS9ZMUupz3sEOowjGeLW7vjDG3OqIbPtFdvaE
XrLZVC5VK9Y26ZcBm1rpN0NduIycRfLdWHD8dOg2JrgrN1XIPM8r+25B97XezYd1P6O8nUK1Qg7Y
+y9egrcXeG3ZUed2T8H7RKkQQbF7UzDckqtkn+N+X/AgktEGih3iwxS3d200TH1KYUonV7X220m/
LOV9rcd+vCwumMEDC5Rkf7KZAHeCSBdlFYxnnR+CpKGJgufJ3yUI9ohO/eyGqaBVqDHKhCrEmwnV
D9um1FCpwcWQxVSUempDZg0V3UMHSEXgeG2OmiaoC/4Avo0TjjQaTMGoSX3ClsaMw3a0Ya6H+omD
EcEgPMKW6yxIpYu7P/WWjUXuExJlnhRHh0XGKTLdhP5P5SY+1PvpIKOEETrLxhJ3CrrVyossUfA8
QfTo9j00fCmQsjI1E4kZHk6oTLU5qtHGDKPqaqUiEMJ7DN0q1na10GvmspS06JpsbFc8fMDvWMWd
64zfDPA7S7xdeF9vzHD+F0ZDFS4lzAx57EJz1Vfb/i7BXQ3Fc1eDWyhG4era7C7x6EZG8von9m1C
GGO3hXuOSy0LqjMyDexmekTZt95VeyiIBdZv9rCTRRPxYdsYY3F0k5WNAAsUjg5j7VxCu7Z3QWtw
ikCIXRevkzk+Emu8wfjiaJupuyyZLEyL9hqMg5hXABQPTyTOQfWsX5wsHlCtTRvqApXjOsljn17P
oO7srUdQV7hoWLk0GsGAWMoYI4Wrx9AG9A8JSDAAmeBWb84WBhfRXMjMbNeizBI192raeENxGEvN
t6wnJ9bus/BhtBtf8plFlyBY9MC8AEkpAztwbtvo+qKBxBMLc9prGmLertnbx9GD+fa7ihda5BsS
/htR6kQB77TxaCKYY+SSmSFU1q7Q7MGfrTq/TuIxir3FaqfMG7ui95y+z92hhD7Q5aUKVgo+UgY2
xweGdW6lWt9PemdFg18QesRMMxjQJ8luspDJXfdbEzz9cdyRqVqYiYXgzeuoYBh96KvZDQeUnXBc
6SLtpApcF09c1A10llJDNfj8++VZppt52iHVpTpGmfTFuAedanxPypXeLFY8PTfhXIAVAYPad7VT
zacoXFvT00Y6HJQcCA7FtvLnMSWqq6dqgfFtMy5Gr63G/JCsbXQTgTrPBLYiWdEoz9tpb+S2uk8H
E5wAUb4CjUG0VXcdLc/3lloUQOqpnWc7a3XKHKv6i+QFohUQutMNRsuqlygrf/Z1Pr4tNAXlmbJk
s+KuYYc/D+ZY5QiOkeUWvdTqtlvBmhpTxuJDCY6/sUb5cYxom5w0PPwTt5m7UHNVPRxwP45m+diP
Vve/I+ne1Z1AGIui9icaF2rFGTEWu/djjMrs8t6BOLqSVpIzIbi7DAuMOhgnJCDm5ovZNA6rHvzB
vW/Sv9r8sR6/qsZD7fzKSaCUPyNNNnz3Tt/Au+rWIHf7q0ne5M0Eg8Y+v09urV35VB7DBsCIJRj2
IcA8zt5aA+Ng7UFl3P8LWVvBPWogCwTyXkXp8lOLLBvsbrTnAdSTSviAjmvp2l0PZeZZ310++KL4
iokgkKGYoJ9ECZ87+SSx66nURrZW5SfLwnuX7K2TfZXI52tFq9rY4ul/UQnSqFrCVhdgSvuv9g6K
Rbg3o79KCJQf2OtavyVf/r8F8mWgdYYMmNbDaHpsQWW0i069Gx2TL+s3ecVC9Ebb7ibPEBdO5qT0
LYzlx+zRwAB6epdBQ9XYjd8U/0+S/jNrXLY1ValWtNO7Ndbqb8BA3ANUQXfl6V/oAIui6fbrsTtk
k4e0c5+ijfBuLb/XXHYVMmxQd/cv2HJlnsL+f2OrgHBFnYewxUAMAOrti4cCORYmpJFjqW7kV9JX
m/Tbce/4wgDtnwNNGkx/q177pfPWq79BzuGLHDP3XvnkY8x2N7kHm6LYoVLlsMZe8xFFBZjul+Ip
utIOlA26N17ouO331l2eUHxCkpl40DeGvLJslE3UBAJyj+E2bIZc53sFlqkQHQT+7JdMv9cKgl6d
lz/pR3qneUsBJUkpjwHzy09r31jkdnrEVJaJdIBZbBNwBule6a8onFhe8qX7S34sxZuNMQYb9DKM
3IZzp8hO9LVyKDOInP1N2xVBtXceyysn6E+B9aA9Fqii5A/TCw3003zf9K4sjxZ69OYncGtWLBCF
G5GFSyxFGmEPbtw/0kJyH4uN4FVC0PKhULI4PzZ63zlWWMFIZY87rQF4njxrgySiClJUA+SXbP7N
wCiSyXnu2JsV8nykqJbWF9doQdP93I/JTT0qLcak1tqHsuEse4aI0setVe5OxrQdiCdZlQ8yTt4a
UtAzQlsXaoNJ43Y1fS4MzJnaudcsr2HbvsXR61jbfoU3oLMqh7ZGZpJe51McS37Y5+QEJUdgZdBe
NDGuwss/dlWcWinIhlApYO93Vv1T9nJVDwGW7NwOF32jtO71bNFNP/oa3WroejP6orx1o5sOGDZW
Mkh/qbL+BnPK84N6bpQ7N9oANddyIaYPttyhdudJA9I1IiFGaksa7lddn2Vz5qKF4ogC/wiQJhQ1
38PVJvSHyIrSrK4MP1mC6HvzdQm62/opxPPTW17x+gGWuIPcqywoffZqTJxDthjafMg0Qe94fnRG
sy/Mrs4Nv8fI3JInng6x5iQGe20OMqow2UnSEvb24Lb2zB53inR0xnonZfZ8AzWmKvJYMZfJrYf9
v9CUJ8w/PtsDigzeikYcHxqACFQWpJCG33bJXp+yxSuN/qFOzdi17Wr2rLk/NEP2onXKdRhbN6Q0
Yq8ckp/oFvxESaf1qNW9hRpksaw+vB6qeHUZ0a+ehidapbm3DLntrkqOO6rqd3aJaSfa5q1nRHnu
zXR6a1T1N4nrya3N+jg24OB3tQV4fHMi9V6yu6JowUqGOjAirKfCvfzABpzreToMvlK6QOt52df0
vt41HrDhjz3uVFSZlRtjB327nYzf4vNGA1e8Mc0lZRRPeMsoYBroWmRJlbqb8eyWVcA+u8+5FS4c
FI3RxzkDE3VB9Z0RLJFbJhdDgjxQpAjPz2EAxpjEM6aeNbwTuBpMPKarVmDs1W+dI4nfegCTaQrh
cl/y1URbhxFKDP3ircdo6c/PYELVgqEvAdl9Ml02+5v6GMDBE8Fldey5Qvbzv3NNaGxq8x+T3D7W
0VA6GYXJJtfRQPqmtY3MF0XZztYEF0SrOEvmKNNY8gHOaAD55yuzAAHJ3yyu5uSax/9zH7lYNlF7
ziYFi2LvLEhJ7gxQEQJE4S+70C18Gvr2Y23Ivp7ofQD2B0YlADQwUEvnX48QIImMHlbX5Dncswwr
8czsSd+BPEk6PCByFQstFgyNgmIYMNVzY6BLs1MUtNEOR8BRx7felPanBDfC2c3O72JSxRCAxc3e
Bc335ffkoaaTvHdWHOCHdEhFfjF2w518beKUAikc00a0PtGMr4492qm1mP+0BICTD/SDDAIpoBhg
t/uHHe64qbFl6t26MjvZIzmMh2FnnejVHz0dYQm69ZDTMKA3wT/81zYvSD1PJrDa7zizXV8HCSai
oJh3l0od8XPwZ9bAZqFieJ/BBc99Y45HOhIHYBZj3x9zP30qgq5jvLn7BNlZcl+8rTeqq76Uz9IX
+eezfm6aCydFETUq7TvTn38uHozvYh8d2tfimu7SwPH/90lCiFGjeWRgzoFqaH6fr5SkFgEKMaf+
OkaeY60HqIH/Ms3ukKmyBtLnA3duirsDwiGuW6VNKMqohLjgjHodaff1cuD6/Hw5t8Hd2kuilV0d
ZdQHoP7RMKyrhNKnuhgPf2AGRM94DAJwARz6+a5pIDDSFQe7Vi7L9TRaL00S/wD25a//zwy3mrFG
gTeqYKbJHS9t812/fCPQJbts5b36ySV2aLTpoLh+h8nxBISmM6RtCJAje75jsMTD8B8OcpIGxbIz
T/0+3w8QLfbC1aWFKyseCL/Yxji3lZHdrKhB21A+dyav0K8mClGjUTLSIjPCbaRthB2aBFhhRJed
UbcnjfycZNIVomi/3UYuaGhVlrYDWB78aEqClX5Nyju771DK1zDo8UPyzT5flXB09C8xCAXlHZTj
zz1wWWY7J6Xzd4Sfbt6H3kD8H0PDUHZuBeUd2AJcGp1KzL3hvjq3BcYSI7bSCEWl93kgzWVlrczL
WU61m66k80fCtTmqjvEODXqGfNOsQmc2jpMZh/idviW9a+ugd8eAQYo7eyfZyc8AQ52x1YPcHTB3
9GK5igdeGPaoq4Phx3rmrov9BeLVma484Rcc+xVyPNPXNoKaHZFBUwXlQkQQTHsAbOGwsWrOMlS+
0AAvbfIOSpi/sKd/G9BXRsie+ERyBERfcWuNn8+0aIx5ZjBj+g3AaUbQ7ZnPzJ6CAgBGt/+oKni2
PMqd7ESfdDCUOcRfHnpo3Q77yqNHcjODDBNPjKMMbyQYxz+3xx2JBkdCryLYS6+b3FWOVYDJrutp
Hz/Z/mq67e85AM7pSmpXcK+dbSx37kGitETJbBFfOdh7PbDAqvpYAo3LVMBb/aT79b6XAlpY6sjF
bBh1oPWJ8TWU67jNrehczJmiYLEY6VIDckV2HQTQE0zkawtaIWkAIfDSlQ0kysxyexy3Y24vTYhv
mhh+Xvyq6oM1Pk16610+lcI9xQwiSrzo3FsqZ4dMIKl1SGGA3e6bZT2YhZSWSpDiadbGAvfVoq5r
EJlLVj1Rve62f1p+VZ79hnv294p+KnhJQm95xJ0UPsoAO+IC1cY2W/2mQAUal4ROCQpUYMNwXMs1
WSkOb9SuAhavdm//jXygbL1cEM8jOucUTCh+qbTgTLJwwY+gygQJozGPp7o3Uj8pFUlqIbh3zzaZ
udNmoRB4SRUN0jh+CvDtaOy1GrTK6NRfdhbpfrKbeWNmUOsBczUwY95liYcWcnvs9qj3QTjGAMgL
nRDtO8iUJaVy0esHq2MoeIykaEifz81SgOCbauoMPO+mwLxeDzraWSRQX2SnThy7N5a44xDbVhwu
egupcBRrmHJxAK6w5Ibsu8FjAhfFk7QCILoWUfrCeDHaOlgft6dQ2V2NqsK1yJ5AGkPnBWxeFNT9
klqD8Kh/VGtV5ribj5cMpDIUHcUE1A7duvxNU9kMj9ALNxa4e7ZLNIwpqLCw/vx7nrmY3/WRp934
tX6scdmGgWz/JKt6953NqlpgSmqnwRGvK9w9KfgJ7FhaXBdknGeFbs4Bp7pNjYXFkS6aXUO5qq3H
1lrdMOu8hjxfPmSyBXEuGPVZrhDKPhOmVMlQuKVseECcD2HMA9pPJuK+wblcV1lROUW4WFRM2WPW
al892+8jNO2jHGcoPlMba5zfQcCZkH6ANQYJnWafXLPhtcZ3HozE1UtX3kQUB4yNSc4Ro86yEr2M
WdwHEvVY7kZgNadreStCwOeCXOjDEk9NVFZzUpkzFscslfcYBlhjKJ07Aajy/Phq/j6voDZleInm
apBCv4V+ubHO+aUzFnHigH3UTxX1plEUqDSbty0t9ouyPKTqIJueZn/vUzK0scf5puLEzqT176tl
d3l5B/oAKPjpPn2RjXAKj8HGFJc2VClRijaEqWFJMKTTZq5mKovsQhOmWWx2k/HhojXIb+Bgqc2U
4UJjL3I2fItBktrVh0MKcsjnFYMkxW449M5jZUlMiz/dh2VuKwvdgTZZA8tFHe/j6KZcV48hxJZO
c5Ow3l0OKgIKBuanH+a47Vz1BLTCLM8bHQwIHNqjeQiPYPIrXoFdq47Oae3cfwEfEH/FD7Ps/zfR
udIgTg2FObz5EhfpAoUOahQYRzRDU7xqH9hD0zpOD5cXK8zANmvlMrBBXzBZwoyO5eg16a9kBuIP
zJexUgeTeSwbKcEF+1ifz8XHMrn0q006c+4dWGRVfOLnu2xPv7DhXPStDqjBXV7ff4moH+a4+O2o
kVrZKsyxNoUBKFG8S1DBB7cnaEOinS4B9cn2kw/gRZmHfQNzpv5Vjw9l+R0zq35k4V07l4Ei+3zC
LGLz+bjg3dtmXhUlzDlzipljqFTF35e6lW2ixDX5Qnc7d2oeg70fNDf2Q3jq9tZtg2rp4mbQPsmD
CUX81JS8tmRfjke49ZNiKIkBo8vpnd9mF2LWfzxlEEFt946vSr6cADJ4duz56pU6Oda8aLBXXs/X
zhWYiF0QCHna138hoiSJpTxjU6jmEXgoYCs+YhgjQNPlpnumbwg2gbHr9/G3MHIdacNTFtn4AZfM
aeK07GE2P/ZH8kM3XAaMxMT4yCjz9B37lJYqi6eyxXIxJlcikwzMe5wn2l8zqpfom+0Db5wdqiM0
X190X/8X2ABh6sZGD7V3CTeQAZwHVF0pzSqPgEUgdyXIPRlrHPn293sBSDvJfS86Iltj3B0VRmqS
1gmM5Uma3mMYWde9dCTpINtN0RsI9MSs9Am6Deh+na9KbUaA2FmRRT1Zu9yvvBZ4XWAjb2Q1JFEo
2xriVkQAg9KdEmUVY213Tu48qjT8YuiRr/XOE6BUk5sN9PvlcC3cxc3iuKvXbLVwWnQszjaqm2ac
3oCoe7xsQhQygYXRIJOFli5oS873rzWqZS0bSvw5WgJiTb5mP0hV2UQZy9YId+tExWwaIYHiVo/h
lrTqoLOjuM0QKMldkf1RqQHjf6DeRMvY+ARdm+ig9eaCJWGkGdN/uVs8skm5aK/cdD/jWxT7AAqW
VeCF+7gxyt10qxIOltXCaJ4qxxy0KGg/7R2QGlz+XMIK6nZx3BU3RSSvyhF2Ittrw5sQmhKQMIK8
+D3Qhm3jKYun1N4a6AC9yI6A0B0/1siXp5eUjHSeYLtTodg+v0WlKrnl2K/ns6HN6vhyTdGoFQCJ
sFCnhTc5sd9Wiau136r5xhyvDNDEGuXh8o7KFsWd64lAebtRYJJot+vw3SklZ1gU7m2dSbpCjh3k
0dwZbvRFU1HWQzk271w9JG61Poegt5hxp11eiWCiAa0mApQ/IL4mesXcWc5N6LVYANfguWzv4790
0JJmSPAcTG1Wr+Vyx9IT1io0wP6oudrRuv8jD9n8Au6gZ3O+OjEI3ZA/v1at5hqWTKRJmJdsF8kd
NEOxemqzg2Z2KAakaOt+LRMUU1IcieS3Q3HPmOauDk2v/INe79n+cmdv1BrouyYwbdl7LQRdlfKW
1S+XP6LQHT92kKcMKWOqV3ZrIuQ7mBG1FjcpZKyQwhrHZgt5pBdaaWG7sK9krW0Q09jrVOsewFt/
SuMggrjBrFKvGmwEk+R4eXnCMLlZHnfabEhCldBbIH459RB4aAdzBx71+MqObVn7QGgKrCDsk0HY
gtcyshZjSEmuE781r7U69VVj8mJVlRw6mRXOHRMnStKlhJWu67tTnRmYLJgiZU+Nqd9f3juha2wW
xLnfGhb2mq8Ee9c3rlPGp76TJqcsXfoUgHFtoltt25DQ4qJVP6CtOya4qa3Eeo3ATYGmaNCR/FXp
Jy1I9HqfmBoKKrN9lUbDL2vIZBV72S9gu7B593dNm5NuxCr7JPKSqfZI81Z2imck1E2aby2kqVXk
DJYDfvqO/L68xeLrdbN+9rk31tukrFJjxPFLj1N+sh9iSBqdAK7z5/rEJlO0wFGPVcJaT8Fl0yw0
ftr5j1zP5oL3iJkiaGIh12vV2OtJ4eZWArGJGSifnybA7ZetCd12Y40L1DHYPKH7AGtG0bnlEJ9A
POOruuTuE785Nma40wHQ70yMAWb69wmfJKgT8HIxhUcUVKmnfLm8KuEJ2ZjjTgjowJdiBAeET5Tk
VSfaDaRcCkmKItk5fsI1jMnaRAtsNDHG0G3aXI9L6WMuW+KK4tv8YzEOdxDUSemQmODBMb72iQvM
D/npuHqQQKOZ4rloEy/+3qNe+xPTEqg15vu0clOZwJ2w7LB99nAHAtpRLV0yIMrZFzS8LKieC/AX
tAErGIFkUJZBiJBOTIXonwcddw6KJBnsKsH+so5dDNys7prXTA8IFTiQElkYIrzq7tQXIJ7+JJRT
0OdjToopfHDOOqVGNYPhDKU4uz5ZbRSUUQNMydNlH/0vO/phhnPSJR166MVhR1nheDyW4HlNMBRl
oARHrwC9loBKxP76jzm+WGWHBcYsOpjrGF4fHC//Ye27euXGsW5/kQDl8KpUuU4+x8cvQtttK0tU
Dr/+LpZnxiWWvqKn5wLdgAEbtUVyc3PHtaxjxF0TTwg16ldmMyoidKcpVEv8GUC9uiMdgp12HnzR
VxzZTp6yTcmxYHSbbu3lBfJLQwMSW5M0SlGJ5QStJLGmfASq0Nh9kJ90IThYYEuygwLgL+N0ChLt
8/4BrhuZ34KZ8yvSfjbCCS4MUo0vtWD9VaW8yYb17fyPCLYyqUnqkKoR1lan1SbVH2ut9Iy54Vgy
zkJY0AVVrzCDg3DL7TX5hzSBfleYeXmg1RwbgPYoMhs9pssLcaUZlZVnat9gtyj4pOEPJyxDa22w
pDszYMHH0RZ7nzfms7p/6Lkx6Cy5iLhrqY5zLxZRQvMmRnwsihOpvqsNJ8G1/rRdyWA82Vaw5iaN
ofKqhvHGOQT6taztgKLkYYZicgCrM6GPon3U2zndjcEkfBlCC5uQ5RHnHNctytWnKMvlklQjlaJg
udpLeA726T5w5V3ni19m+CnDVvc4F2B1e2kfKh1cxzPKyBNngL2EA7qpajLPdjlEp7QvnwqlMlwB
xJZ2QMpPEgapPQ36ubPK3ay1T4Yxw3HVzm1qfDad/FohKLaRJvSQ0z5IjY45IUO1MVLjR4liugkZ
v6Mxr0RXa/05aykoW6b23BXdQzaa7/FoJm7UVqDbGNKfiREBX7cC93D9Npn5eTLmx6ykX5ZJtiLo
aGoL1cSec7N224iUfl+qaD9ByME7idVs5NXOMG+2oBZCiUQQsmmBhfnF9Fjk2hkK+tiX0dcMZN5j
CZKOogOPW8aTTXf9xiBC5dGMCVQB/OhSC8Bo3c1GAdd1cJQv2Gu3xJPyPgIpXXHGt/gh/cZRgxV5
FoavgFsLjByMMCzlJU1U9VaUaG6JNlAFnKZxxcE3XdOzawmMpS17swwyKdbcxEx3sjy7/fCmDZx3
ZNXhuJLCEkWBVjGS5RZSqMORhvawqb5KB/MTDzRaq1W/QlO//E0YuK4O9WTYA7sWzFgpMQ5AaWNE
mmspMzD6+nc5EO0MKSQbxV0eNQNnL03GXJEm06MhwWkFp/FY7qOHuj2jloSAhmyqj+QHkPStV175
bzVZc71ExlJUWlqaZU1PcJc9ti8UCaIBG/P0+gcFY6pv97aTuXuVTpIu1iCLzvAEPyUAq2TOSfaq
jeGRn+Q9eMjO1d+iDQDw3f2bwDtIuvdXb1xUyWNSKJBcZj/iZAByUOjN4RMJeaq6dsXB1aej80YE
IhVbJwMYuGD0Zaq58lPzM3tUsTY6T9p1TrVTaN+Xe39hq6/3tUBmTwkJcmmuoDXZsUbL7k+yyz1g
zjnVd2V66D2KX8uTuaqoV2tkNtPKAwRWDdYYjR9l+RwDclgdebeBt5FMkKForTG0Fk5MxSO9oXxC
kRs7BbQEGdJ/xrxDzfLvk2OMM7Aq26kZsZG0lbX4e3xJXAFXYXZSDFyf+NgaK2AIS4GMdQ7ndkjH
DgJNTMZuZr88x2cgPokbeJK4IXRGUYttOlNauakAOJgn0af8P7xG2tW7cbVwxobLAdVleCggb82/
xal2wKQk2p+tnWgmX+5rK0dz2IYqEidhLxgQpYv93iTTNs+017pVNvfFrNoZDaCIePMAlsa+F0od
6ES2BPQ9o2XQDiswZ8rpgFuIHhGlyB2kB/xuIP89tAQO9Eos81ooGukyccJroZYJ6lpnI33pVc6D
S6/zjQm9ksE8EnENmlMrxdLiaIg8KSbdriwNlbOB8qpO6BpK0Bh9pNCSS3upVnoGry7AlLo7eQVS
3T9pvi1Azb3yOg9Ikw4G6jDeRN61aYb3AgRbBAto4QoTG8nHfzL6jOoxIgWQRaJbH5xRyw8yazVp
Qc2OjqqheSyz5FxMrR/Oqd+nGSduWFFSiFIvLH2YnGFrNG2vZqUBODMXzBCHSlWcXuj3BWKF+0q6
cpIU6Z+25mO+U2KjfmJGmdzWiurK1UFJT13DbYKhusDoykICs2dpWwQdATAYHIqgeqf9BLrbuHL7
BckoN/R5Q5crOrMQx6jmlICNGzSoaCiQh7+B/LsxCtPrFPGd6AHnFlwGKm+WhkF49PVRSHORefXQ
9h/mA4asYCdBKStuNV/bAXZtNx9yaCKl+As3/c8K5ONf/gQWbK1XXhav5DNPoJCKRhw0JpWvfTf8
eJ9ITms+0WbyaCse1O4xcFKB64/+H3JNyMYQGThTmSOt1Rp99Ghxh9xLc68jJCBooYmpBLhdxaZF
kpGXdFuLoyHwt1DmYGWrF7LR0mgDHNzvg2Qnbm+LL9UONFaJzUMCoO/s7dH+lsY4pHXZVAiUIK1T
X4TZ+FZ3+TdFT/+alPinOfx9/xKupXAXa2MUqQ0wtxHRDc121hfLBBiinwgOGpxcIbRrT/QlUHx7
FdCJ+3AfDZ5o2jGQM7hz9Gt++OJDGI0qilTLOtC2oUsGygw1pkl42U/QuMlNjKze1KsDZaw7UZN5
REEdFGQPwaZ/NURXsfz5Q0c4pfu65ABQvuxsKXZSbt6Hu07Gzcojay7U8bJO8DJfkOxNkLDVjrjl
zUSsZV0We8p4WII+6oLWQVbtjq4Qg2tV8Do/faX2T4BjzEtqcW8K40rFDXqgmhm6CzxaB7AtL3Ts
PN8BAH1TbHgXhbc81s0JolIsGxPSKHQZeaSN8Mk7zSXUYDXpDjx5K1x+eIN/qw07r13lFarBAbbT
PMXPU2N3oOigI3pkK4xelfnST8URgY2WXShVYqAhhbbwaLzev7K8TWbj5CAlxKyArYlN1vz2AXlK
e3SUPeyuXTi83DxXGmOO1MaQ0hJG94JAbXz8GhEOHnSfbjKP127N71psMWOOxBAQpBrBFtMgBMMb
QO0pnX5L/AHQjHLpBLvaG9zCCz/ps6bsrPS9LwF1DDo1/DsN40wPXHiKlUhs8U2MZaqNKJ8xg0Zn
mNSfNByZLxA3MmY7SlwjXjjCVWvGOhnpAN+cqhkAXb0+sCmTLPHmnxOaLtWPmAvfSC/lnQeHJdob
kUEdovqyvn8jh1FIbp5x4IlhjFFFJGvMAygSbWWFK4YpN8n7A6O36vVd3VLGBgl5L40hXGi81qMb
H2jDpeDoLxaKgZiH/uRcRqqQN5unYXwW+Mx0+pu5HkYQBWkdibAJWf41I9G3NpM9K7HwomSnphRf
wmrcp0HyHInVMyjlH5Tees7S4UWJdJfzLasr1yiqliGBaPom99JnZYa/wmgAClwF+Mcqm+ZeJl/x
SgGayjOI67bhSiBzW5taHZBZhUDKN9idm680e0aPdUxxOXj+9VrngyxeiWMuIglHUUssiGsvhV6Q
yY12nJ5T5UXdpTs6bqFoTj4/x+2Bp7yrx6wjP4KYGsgql524yp+pWjvVcTRBecfyK4q/uV3WvMk1
+vk3qnQlg1GltMlSYgF92i11Eri6XHQuCQR48mWRexxVWakCgHHy93qYk9O1rBoNYcQlCdttpkb7
UNCPcl2HTiW0fmvGyP+b4YcK6hs76rKv98Wvhi/INWkgBcN0EuAnsBVX26lZWlFLk0ixIAAM9WUs
bSisH39NL6k7ZQMnJUIHBkUwaL5F6T9gXQQMBeXxUhB93iLzKCkqs2Eio0nBR1v9loLVqn6y52nN
WnJyIYfZ5kjRhjHsIIc+Z9nf5CXyAbrpGAiSMi9/+QPCiLXH6nplzB2RpFApKnRNueOX0ZUxp4Ac
noKpj4tT9AYUQU7tfq1Tb7FE5rXqlHiARwuBxTEEQ0W7/T477Zn/fKz57NcLY/zm1LTyqFUk3dUU
wIoqnd0mxO5EBPJxxrsdazfxWhbzVIWmAqpbgjXRKFPW7SR8EwHIgiZVatzi1knDt+5vfhC0Ihe5
JuDfKhhbtVS2H7BNm7BWlRjtc1Ix2F0jbwC1+Qgry3u1VrREx/VTaCoJ6P5sGC0Nowh+75wW4gZv
dmlES1laRFSSYl/nzenwpDHxM/JrSj/2JfqLwTRIpYE7iKIoGxhzB2cZP7W8du8W62NM6VimlVKY
WF8EXIv0gEKs2/ngRb60ehCnOWzvG7Q1nw0gaUh/4tQAXcwSBJaN0symCoEtRdGsnW7THgwg61Ek
xAgN8B7XK125D6CCoMkzinBzI9Es2jlTEh1YJPvgqfXLw+CQner1H+TQfJG/V7s/AlBbcTGAVGAB
bRepLummvBNmGvjTq052zckEf0Ax5O9SVKgPRlQhYx8l/ZFMvelHrRgfG/Cs26VAZKcMxfS9ribx
6f62r6RKFl/DmNcyMUe17wfZjZPRBuvWLjR2RHu1Wszvksq5L2x1w6+WzljWGs4diD172Y0i4tR6
bJt5eWjH2pHVkiNq1Q4AARZ0XgCJRgp6+TxGZqDWAoBv3CZCT8YoH6upec06woM0WF0SGClwlMhy
I1JeysmjVNOERpVhBurj/F1Bke5Mab2Nc7gDNXwL7G9bPvKnNNaSILBwvwUze2kGINSTEghOdtN7
7uWb8KjtZVs+/AGA0KrKGmiWw8UEsJbMGPNEiZJRjSS6SDpPmrkmJlIEr0ZyCfk7/Jk33L3mFmN1
vyWyEYiiN60UQyIdmNWd5kQjkH5vbQqvOHED9BVXDtIM6YLho2hs+FYRCwOsdH29TxNK5k7ZWJvQ
kbdctq1VSaaK3KsInD+QHy/VZTbHwADosozAtHdHgKOkm/IIRMgDdwdXX4wrSVRxr/zDyGjBeRVA
EozacfIihzYMUdBEBKZP/ECGHgjjeYOc00DQCI/QNNhsOvzEiATElBHhh1uak1PAlMDnY5OoqrFy
0LYOsC4NJQ/A3C+XpRtiZ5h986vXWH2vgd0wblW7c6vepvOVxTnzaF0i25Uf940X/eV7kpmjU4Yq
rBHCoO24R9YGUOVds/vfJDBHNg95naYN1pbU1l4zmy3a33/eF7GW/QecvAL4TkxLyDfsQOi776s0
xyrA+nRhgw9Bg0JjTqDzOLQEkOx512stQX4tk22mrodZlccCMtWNCEAIBQjViu7oBXh8SPOqofRh
oUqeGYduqr8N6ZtuCE5QP0ndcw1W0phbZVp7G8DDgnFNdCxigpDZZxNMNz1K57JrRc2zppEzSUfP
rGTO07pqxK7lMP52Mwh5GeoNLvsLpdbLMMwt7oTT7CUAduZ6MzTgY/XT0EGdKVKYbElljLRal/qc
GDW9gea+efr3KHf1mO25WfG1u3AtizHPXVmPQZ1A1rQ3NwDuBxG3hTQJpVaF2YSvxmOlXzMvVwLZ
qr+kV0NQFhWIHXbBPt7XW+1CrccD/F4/st+bqDFRtdEJvSUSLIx69aCWRLZfBZrjdFS3fBKdNVt2
vSjGR8njNo66HMLqqfAiUz0ncbrrM2kTB6Mrjdo27BGkcQzA2ltuwErTbJtCqeiWBtRKtCCdZ+yk
9oDAzJu32Yf4MjqUHnva9jwoirVzQ3kazYMYNFJV1lwPcq0FzRDLbivm4wbgfKWdx1KymYpmW3R6
5wM2IndNsPlM4sRb68o9B3ilrgNaGvict3CZFumtgAilK2nvZf85qEcRuKmc/Vx5Z0H8hUZfEEYg
G8MCnYtVljWhZpWX/ARl68yk58g3UEDWnDjw5cDl3j6eSOYNDFSDtOBsKOGuoLPiE3iOb9pz5WK0
x5VUO/vBS6evHOJiiczLJ04TUqKguEGVPFVsWTCOpWT9FcwSGl3JZ2kqhzA1vCzIZ97mrtgZSEZ8
hhgbY/9skkslhjnHE1ZK+8pFb/pqIc0FdOvmS2AL+8AEYygv4bRWolrIpBfoynEC30kt6mhohGPd
7gC4U7y0HxMqI4hDt9aZemzpU7pp3GoHngc4UuNrhT5cbksVb+lUCa4+Y1K6QBk7o3QtvbULqbTH
efLu6+5K7GchtYyQWwK9p8bySBiVoQDkVytduTPdtPveR75GQlvV0dwYbe/LWruLgLUG+yJA7CRL
Yd7CHGgwo1XgmkTNq5rlttY+G2bh3Beylt7Gin5LYd7AOe3USOuwom6fn4fZlg6WI4x2/2F44746
im7uTttOtEvC2cq1h2MhmTGrXT0nwRhCMggRt6kXpraBllQneKAIP13gTrxLydlQtvenkuNIBwly
idm+H73wKquNHUvP9/dzVYaMNhFFNAGBy4KJWPEcD+aMQ5PIQxF+6v2m4A0VUV+L8Vowrf1bBHPb
MD/QB2TCMkiv/BD1ArTwqrXtW2PbDmLj/rfrAVqEAlg7SpKH1D1zp8bSyEIjDolrac/dsO3it3B8
vy9ixdmlMtBShJuF0QWWgqtUmiYWC8jA021uaP01PdSPGbJ1w2ebOMPj6DRH0P+l8JNqJwCKZJZw
lnmJIpebShNL6MfUUewBERjjxYgq4nUhhcFWN/k53CLDK+Dd9bIX67nxK9R/J7z2jTuhO5V6N6ad
eSpAT8G/62qcb5FujczyW5gDbqS0EyL6WIn7fqfv48np3lrkgA8BEAWRxHxsnyTTE8E09cH15m4f
ShO4mUDVR0KYMk4yRifU01jWYpCb0GpX+ay/DyfhnDo0BhbGP2CyWLECS4GM/SEAUWuAtAJxyCSa
e8TBB2lD32X9wA+5V1K0S2mMzcniKlTbDNIar94Fggne1cymXFI9kJ3jxO6NEfCTj/+oScUEUDbi
b8DxIH+qMxuL8c2hT6WMrvPCX+9kAs3PgEvzokm8EvGtowxxyLQrFAVVueGRArbm1Ij6gMRwQNSn
Rh5ED/yXwN8qDNQS5sF87VKQCGdhrHCerdtXGJKBMXMhLb3lKy0HIuV5BCKUSCK6r815agdNqdv3
jcatEYQUTVFQzAPHGhB6lm99VLdlqaC72NVVVJlNoL0C1LM9hnXwmsrNwLuSt5EixJlARgPbCmUJ
ZMQNZSdFRp2goIY+MfktobEbILjCL3/QiUF/a2mKFrJYpAs1LEahCuL2kvDKcj/tjiDjGmYn2tRH
2ZNHJ9xTMhtdfRfTN9C88cteq7fyar1sqYbyztRCi/XS9OUc2NPpF8Do6CUiknw8D3IlNbtcM2Py
oMJ1XZUp1BW5sOQL0KzRFRdtBxQreV7ABf33dn8BT0lrXWDxowp85SZKZRAUDeZicZbie77t3lTB
HgZ0/nUuWL3KT4xve5WXu7GbOQrardJnSltkfMIR8/4gU7xmcUE6baB3CunUG3bGvgP39DyHdKvR
XFo5tNcnAOJZ6c7vgDn9J+1ydK9/C2RyObKQqpViQaDyYj6FBwWECNJG/04HPPi4sSuxwVIaY/da
U6owMg5tHn3Jb18oFhkA+hwrtPXH1s7sEe1Mkz18QzcxxAsgieEGf1R5bg/894KZJ6bKrWE0rAg7
jNQL8AmAbk+8HLFIDeoAnnrd3l6oFZh3MCuPaj+ivKV2mVoJnylWqSb3xwZNVPFO2GT8Iv+t2izl
MDem7/RENmfIGRwTd0bbUvwDWuaXnO7xDywCTx79+6tbU1vqoLQzquDiHhNkiNkfeqjNjFqNeqzR
Z/nP9hGxD1gtkI1gDbwWyEmDmRUAHPvmXkMAq2zIWd7+9/Bk2EZ0fmBgRVrxb4WqDY2mmVuXqMVO
lIK3yGz2Wte83X+ubp9jS5MoCwn6X1DHZIfykwmQ/ZPZw3kDZPlmrBvMokZyBkd2DL2xL4TUrgRT
PAHhqJT+66cSy6O0jqoE/x2zOcuTw+xfm+omyMJySxCcKasbW0FD+2muhdDVgmD+uL/W2xAI0Q+S
qugIA4sllryUF2fiPKih1LlmPMm5nedC6c9lk6LrB5xAzn1hK/ErXmNZAt3VpReOTc4BeE3L62RE
r7HfvdNkUugZQN/wZqd8DZ1sX2CwKztxm9BWrvm1WDaWjOagNqMIYv/tzikX6uBNANYrwVM2Zoaq
P+13zg/BmSedJ5yxMbpqFYOlDLVrksLP5y9zLga2PnspeRjmFkw66mCHJOM4QSv9U4utZgvEgoBc
YEi3mvY44k3cSBa44L3JR5LA10s3/DvHE6knaEVGmi2zS/Ebb+UrsdHyGxgzJCqZCugVfEOy0020
dShb8zEGCAq6t2SbYpTKaBGO3QrAhjxNW7nDiyNn/IZ8yjNkl/raBery6EZOQmnAnQjoEJCudo4z
ubUz2Q7w63iznyuY6Mtl0zt3ZX2l3KpArAnZg2M9zBBe7Oja+280HDU2LXqxTVs8tptB5Au/rcAu
hTMGZOrjPh8nqNtF14/pvj7QjqT8oeOEDiultqUkxlnorMaYSX65zNmril7+y2UON2MGop/Ejp50
L3njHizVmaV/QKUi5pVhoWFH6HW72twAUsUmwuZOGGuKsiPxswfBoQx9k3jG1Kubf+MYLY5E1sUX
8iqF99DVFxdfSI8NFGn8oBlwKzqF8INyjk1eaRVarJF1S2IhD5KogUTqZV7WWJ1Q3P73Gv8/SGSe
gS4Lgq6KILFGF2KiHiMHBLQ/enjZRXUGgplvvXJ2lf7inXNku6KjWB8DoW7pGjF4kuIccTkrt/ey
CrQ0sWv8/T8KZCxCXVGSHowTIlkCToTpQPz+G+ZdXbU+0YpeyVMb+ns3CwTQHYWjvfRbLxW1L9oJ
EEnNrwUWIeTlG2BCQ1VFX5NO1H+P/1eZzDEmWV4aQn2R+a/LgdK390t1evGBrnP+5OzrmgeBpuf/
rJMx8pE6jUMRXfb1ojrDJnyiq+w9SKRj6JmDB4Bn31fVR0cuHCW+SxPUcncNDArEXXQxcwMgrg7D
pv+gfexGdKLvmvzMWeWqEbiSx4QlWdoDl6G52PSLutILkr7RVabqkZ4l74Ksqs+VQMbO6VLSVpjv
h53Lt2lXzg7gGQ3eLnJWxZJy9n06VYp8WZXoTMaBrmr8iHHt/6Wh/+s+shUvRY0aPW2wLNruLBoH
FRKFZwOT0biH1Hzz2lpWEtYwpr838hLzXj0YYZUgkSz/S2Kl7BFTXtYI1JAEampsQgz8gjoteiOb
DnFtyrd1Ky4gOtkAWQ5INoryRY/h6hOapjESDNbTRQdPxdGqXeFIzZ7kZi7yGfOB8uPF5ha9BYXN
B6NYe08W8hnTJ8RG3qhJRV+wbKf48ysYE1zpiTKz9ECR5k5hrPggC3mMA9QRJWi67CKPNoZIh3qL
DNiF64JzLW9TfZinkRRAculIiKJXebmzVYCu0gxPFwL4dheCQBc4weKXaCtp/2yYBdIsC0DjmEo3
0FG3lGYZoH8v4oTuo+jE21zxKXE0hZ8Bx+cftLysXM+FPMboTKWgRBLIPvFGAv9C3KogqsZAgldk
0NPkD/JbK7Ycy6LNe+A+BtQZE6uEWiC13ShWmCpJbU38juwbQMF+3j+0FctmaAaQXyTdMGTQtC93
sR3FJg37AJcA2MepWNumyRkeWVsGeNkBmIsOdpA4M/fNyAe0wMxK7RbJm9jF38tcQcjOZUunx828
8Mh1/BbDXCtky/TRbCHGfBsmpywOBbqrYc4c/VgHHuYQhB+di54zxLi24N/fROrG38jWKRa3RQHi
2MHWjBRK1wwwXURM0TuaWp9mPj9Ws7yPjUl27gtbs6HopwF3My07aKC7Xx5ZWA51OOCoXAO0VduJ
tpHPTmPT7GDsREiyEzveoVkWl646TKhC83OTK9Ug2tPz+xuYwEYnhRlmlQQH1coOkvguaT/n5LGK
A3dsYi/VTxroBufknBGkTJKH2XqpLJ0DqrCqWFffwBiAcujAXSDMNfgFkMkLNX+Wtv3A61tYuyDX
K2WufW0UUVXL2G0rmb/Kk/Ckio19/0TXYtTFbjLuRT93WZuOkHEBKAWkrV/s2gBF1HBPA/OosYND
jabJ0UOLLSgNN/fl31+iItIX5OpFzPJaD8UKG1nGcN5COY+9oUx4zBP3jwskn0sp6OkhJCuwSN08
C7PgWsFHKeTu/aWsZVoMAOiYumhaNJPGON2mLIRooIIT1dRoehaLjWo6IplsM5295l30Cr860TZo
FIqfQJlKU8y5b4ZcVIi1PaWjADhXNBOZbGV+mCNRCETEcGHoZxlGghseWuklUcZanWsRzB2M2jLC
CwhfX5Tl1BvAsn4sAdh3rHIh8ilcgpPOVu7OTQZ+HVk+JlkR2mHQPcbq+BGMs+q0URc9dEnzaFJ8
RDkrOk/t2nMfmMpOyKfJa2cKjhOFvY35jMSpqrnbVooe+CoyG5M9AvPZjtq28RQLfcrTMB5KoW1A
vSlh5gsQMvaY9MFubpFCBehP/EMIa91rKtH6u5NE1xwtgTO7dLPtGhK1cAjAIW1pwC1klExJNED9
aoS4xBg2zfiYTFy6jJtgh4pQRFqpQK0fQ0RLPbbiuI7MtCbwcvTJpkURy+m+G5vpSDttVc6CbuuJ
EIeJKwudJOg1MlgQby0q5zZCQdhNmnhHSKnYzZQ+dqXkaTM5p+n4SVAPjzXTM7Rqq1jt5FRdwTG1
t04r8xWMrZ3nEmPalUzAdjz7mk9B4qz5F3vTZSZcfL5/j28fmItAeOio+SNFrdODvrJJQPHXir6D
QO2B7KRjhyqqWRzNCFGl6CaeKXnz4ICP8r7YGxvFSGWe1h5kX2LfQGpJ+p9wKB5HddqC6a/nvOFr
aooBnv+sjrm6UhaAr8lQiBtVxC5R0Zt43VQ8CeyBVejXGWJIKNTUzuqXPqzd+3vFk8A8jLPexHqY
QYJUzT9JCRhGK/x+X8T/ofy/94l5GKUCQ9bxCBm0mA5SyRED8hpAbmS3S53Q5yUyLrNF90wqs2ux
ZZIosy6ZNzpnCasa7tVPKbcFww/kl6SOnK7f1n1ka9JbKPt0BJMWX6XkIAL8ksybXLRV5aFSdiMK
Y8mZ23h/o6GovF8bfWbX80yUe42+K3SmhxZt6npTK39Zlw4r2c5G2yx2JOULpm46szXgqkeiV7NQ
L7JEZmsqrQuaXoYdsl4wAo6ByWD3fXTav2QAqICBiXNBVoJ0POESdaZNES17zEWcTYnUfTkR1DBr
DHzTGmYDTCNeDfPWrqkW5Gjo1sI0Hcwss6pal+NmkmeCZAClwEu9dJ+fclQGrA0a2tCmtuVo9No2
Xgtkzi8ZZhKJHQRSiB/ZQZ+cX54oCzhmXb0stXm+3e0VwgoxJEU5RXHlMbCxNKRN3WaDrF5W+Auh
BYjmaIazNu0GGBM8FEz6vrJaci2NeX9raZQx+Y1zay3QcRe+uSuA8TO5JZLIPHoL7tKYl3jAQFqM
yW+6lxQIHMNZHyZCINEvPMyXcnfyxuBhrgzgB7QbAtNgN0PYhozrb9YxAtk2E+wyjPUA0PdTjqke
tF+WOQmdkkRjYg/B0H2rAeb0NKFz7RMlEvGYDnP20gdj+lcbBjz8+NsAgr5bmDAy8aaoAEZn7ORc
jUU/a3i36HUJE4cIznCi+KOtZ+3j79XLfKJoNPSmCj638/FmY5bS2XmZAowcs/HLSosOIEApAI5q
o9C1/yXUeuSZh9t7C5H4z5JETPiClopesyv3wCrA/9YWFho598ljKZ/6Vxr+Gjj7rnkSX/8g4r1J
ozES6SZcSRSHsg7LERRNtJTXwyZZII/odjXSlBwTcXOHGEmM7YOf1fRlB0nUJinHfK/vwDnnJtvi
idfgs3ZyoKZRUBQB2Lt4afi6XhTaR63agCi5+B5qP5Th9f5aVn8fhRyapxA1oMEtN62Qy4oIuk5c
cQ53ZqM+oWWENxRNb/nC5NDtUtEfivF6NA+xeUCRmOCgmAx4ir9eRLtE2yRgzJT9uMkfTJ4/fmPA
GXGMAS+nsAiIAnG938FFMLZo73sLfAPvReyXD7wTunnvGXHMze4DvVVKDTsYtqXXC6kXG6ltqm/3
z+kmgbWUwiawSDDpeixjUYCQtN6Cshy22tDs0EktfzRNX/GeiZtVwZRinBYj3oBgAjYBc32DJK70
ISCIjt8nR/FzZMCHEp2htAmh3WiCndiYgNvcX+RabgANSxJq1TCS4INhHqdgIlI8tQXN4M6+jCxL
TQqneIzA4eVGvvpJvBFzVGrlFamdNh+R8Thtuen4G3WlS7/6CObRStsxHwfp8hG9Wz6jC2XTO+mO
IjYKO56dvD1XEYMUCFcBiCYC9oVR1iJUiNCPGho2UyPb1nkhbZTQDBwrURqwtxDx8f4W3953URLh
HOJgkQvV2cFsUqthqNQ6UKjHIXVmQwnPiUUC3h28UR/Ewpi0gyeKUS36/9KsyMj610ZmoFT01GFS
q9zXJm0lOc9700aPVmKn7mAPPJL0tcVdS2WMWdxCsYoUUhUDVFqgXmxbXuseTwRd+JU97tR0koIR
IiYZXdnNGYwY9v0Tuu36YvaOCT3DrKnD3oAIzTYylL3ADPYSezK6Y2h/wTlEV6KfUoyXyeVIvrWc
y1NjfG3a7zYFIiSrm1G2zfe8cBvwPoE50tM1D84UH6BnxU9YymQuAPCtSyUSoJDCloZLM4DsLm/D
ptrNJz7q80raYimPMddDFmGkvsMaUzxG/Y5E4FFtbTAF2JQ91fRibsx6e8VRb8B9A9AaxZlmOb1C
fZ4wk9AjDO+k7yA/caxIQ31FJ54WypwjpLvFPLULWYx6GiS3rLYZCPoRDdMujTw6iR2RXb2NvscY
m7abcu4/gOBRefd1h7dIRmkBsgb0M6mD4L61q0nZpuWXWPsRS7yY4tayLHeT0dEqi/uCaFghqSdM
Yc5brdVPwxhx8mn0Z242UsMsmgTkP4RmzCNgmXkSNhHWA4pyH867P9XFaM9E3UXi9BlJMDD3N/Am
ntawLsx7ABoBsS7+sDQscaGRPpkQvY+A7c+9HlDoBXqCed7KLboYI4exkUJltF3TQU5xlECBAF43
1C+qXcv1km/ZCC6SkOoH/BYKf2w5QR7KLAvlkbjBV+tB8zM/fG7OlJRZO/dHZCcooDYsS+vUp2S2
k+fgY9rymgtvzTXd1d/fwBzjGBRiGJuIduMYPeT9lzrunPvntr5M0GYqBk5ORTl4eXBFUAJFMcfE
mp65nUfLfbNrHcgLcoa5V570xwLk5EJmm4dsX6G+iTk/7DXPj1jV16uvYC4+MabZNAmONZgM8Q0j
6NVOy5vgSBQ12IS6af6l1DJXmVZvPbDVaAUFM+8KI1UrinmOQo169uW7vpc9inVE7eno1H/RpQJB
nJt5Wj1T05BA/Y6GcuT4lxuejcUkVxWExjhXDU9VNXPOdG0zMbwPBmfgG5k3Q5skCI0qShIcaXEA
QKZL0r9y9Szl4JJNVfe+/qzZMxgZCkog0XIx8x5hgKQQpbqEPVPzt1mXI6fXgSZjdXnGsTC3YDm4
kJSGF63LUFXkCpcbNzTDbObFSLEJ6qMF2C0Hr1+wozwLoWNu0YiqOBQu54+mE1diZmQ+YNqQm8EA
ncaoSqWE2hTqYkm5iCCZ0perF8DaPwCJ5MliHqM56oQiFSBLCV19n3vBTngnGgoTkldvJK7DtpJ4
WCyNeZLEQJ/rIpEoAEN+Jn6wM04WdJ843NCWmiv2VaITvNYlVkDtcnmC6QS2jolO8jZe+Dxsxq34
QKdUqKyBa1JWXCUoiWpoqDdTbKpLR/OVr2sCcKuTZ0gLWtkxjuaTjAEuWlgSd/MUIrEuog+M976v
3D0AzqIga4HOHOIZJc2RTWrTDvVB3ejt1rQ2tUGBgUBJIOSbqCp5kcqKrlzLY1Njcx7XI9EhjxYw
chDSbeNT7Zm2BXDD7X/f5YowXgJkGt54Cp3GEsPX6HRPmwDS0AWDafDUAycAQRMb4KiBOeRXhd3B
fdreNzFrB4lSu2qAjd4ARi17kJaMlr9YTOGcef0x2Y0uOjGQHVNfrCcdRGehz3sYVoyaBTQuA0YN
IGBoQF/qKRqmLK3tMOUdz9kZ7tW5FqITkOXfOAtbuQ/oF0aji4q0EnaUuQ/a1FfIK8mgpHpX9wYW
JThIxJVoqKeDEtzMAH1ZltcPUboCPDMMAVn6jW62kyzNgw4Qjl9DIjGKnAeUnjJgZVFchzHcc6PB
251ciGTVs5NLUcZADAZQ1LHyYIb0wQ70dNpnFcZhOC/E7XMOYRQJjL4PEh6k5bER/f8x92XNlerY
mn+l4jw354IAAR237gPsefI8vhBOp5NZAiQE4tf3h0/VLRu7c9/qp66IUxEZtvfaCA1La32D2/qG
Ca2TVN+k0MZRnbfh5L5ovet/+8UhEnYy1AXRsIIq1udIkiUUnTxMEFTgIUO/zHYTphNX2zicgHrn
fBK/fTBIIwNUitMc9aXP4QbAg3AJm8LlTlQ57Ur7Qdi1/iaw/v0CwfRk/wo1m5J5X1SDyrFpVlYC
3Hx81bjZmRrON+sZMUA/syGcMuV8swwo1YPNtIUDZ9qz4P25B1VnQW+h/goVCWPLb84V5t5RGV9m
/oeIsyS364IqqSUW2vhqgroC7udbEPFDulFv5/aOb24on59uNjeEFZtNMCAW7neQm2cruTGO3dbc
/D8cp58jzaaFl2edgnLmtH1MOYmImrdJuNpa2m/n9Rm+pq0I5gHEiVR5Sr5mj9UoHGKVA2kTUv9M
PBh5w87izKr6evtHCN+CxAV6iYAuzNZvkvjWyGuozgyQq3dRrkGWBRmI4Z0UDN2JgzoOCbryxm2W
htDbO/fqvt2sPsSfbfu1Ae1quPjhEcUhK19r+Huxx98/41cAwNSnsCYpVxNarlB/+LyUaS9aGAEk
AIAs6ZEd5AGpyaa5GnGG0gv7aJ+yOynDBNOzW8ShjCqUQVb91tznR77Jfp3TovjukT9+ndkj51lb
k8bActfFwyDLlYQvcO7a597s16wITw3tMtx4UCp2/NnkgfiyUmR6arGM18NNuUpTAC0yZO7xoV9N
GWD+7F2y41k213c758fAsyWih9YbsinwxK0iS2szyWBZm+C6iILn7BIH7Zqhk7j9/Vv+biKjaOxP
QkMEetqzDW6Eh/A0v6E0lJkN5K6gQlXKMDB3pDDDjqAJ77npmcPvq0zONLOCCc2AwP4XZJpRdhCH
cXD6Qe/qttprlF4nukVWhHYWamM53k6XFhW6R7lkw511RMM8alb/E3DFtzs8BSrQITaacu58lht+
1wy6naZVG5KduQSyBls8FKHlsrgc1hzL93g2vfluLn8MOpvLjZCBOcbINaZJZgZTjzo7wiEztCJs
KQBDQE4YsP32zOT+CpfGwAMYDs8P6FbALnM2uVVGddt1mGNywV7VYrofblExumz2bkjX3so2Q8it
Zetk2Psk1GF6HjkwPdr8fPv4FWbTHPIqiroCX2HS3K9B/7fXp3Hp7CGicE6G8LsVBWlAIAHgooyi
8GwDS1lmc39EqMR8ssRVmgYhSU42O9PB+24JTXYUBP+jaOTNwsDKskWg98sbtEaHOIfEv72NzeGV
tbA+I+VLMHTJ8vfr9huYw/Qq/xV1NoW0U6W1nuSdArOiizil94LxJAIUGAK5pX9SND+5bvezSSo3
DKqCwtBb9KEy2iftEFx9Mg8yUDbsQhNPQjbb6qtFnxtWVI/DuXv79y/iX991tskUJTV7P8MImTZb
JKkOdYEbZ4bulLH5/bB8UyPEsEAoGyUlc8JmzV5G4RR+VTd452JZbwMSWiEg+GvjDqpj8aJeZpds
L5cwlNip6f9xdYlx387dc3njd7Mcz+uAjoM0xDRnd2tAgvOuSDy9aJbjagLPJcvkqHZTR/c8Lva7
I+tDsPc070P1YMBJ6I0NBcAEfuG/ZJOaBz8XsCryXewuRFbrRtogcP1+qL95qVDVmJTJIeSLsZ6W
xYeofS8G0lHRLEp3ONrmsBjpcC2YsYLa4F+H1H+8Dv87eeOXf20P4r/+E/9+5TXcaBLMxc///K+L
+g2Cj+3bmzy+1P85/el//+rsN4/ZK4wG+S85/61Pf4TP/0f8xYt8+fSPJZOZ1FfdW6uv38AHk+8B
8E2n3/yf/vBvb++fcqvrt7//8co7gM/xaUnG2R//+NH259//wFb8YdSnz//HD08vFf4uykTO258v
LHv58ldvL0L+/Q/b/RNVPlRPgeQHIAvl5T/+1r+9/8T5EycsWmHEh2T3JDb5x98Yb2WKPyJ/urAt
hfMToRCJs6f6pODd+4+sP238LsSp0E0AGwrn4T+f/tN7+td7+xvrqkuwIaT4+x8AD37e7okLN1YU
klCvh0I48ozZiUMLZddp5qtI8tj4wRm1H80hhd4lL8f92KUxhw+aPV6apmI7sx2yB9JX3oUecsip
Gj5Ze4GIcyDKBhs8ha7awa6C6QOpvQ7GqD29jTW3Loi02EMpWBFAngRs6tBVsoDPEdPKjgLVpg+K
NN6+xW08tBnvw2Dsbxobv5J23rUDaAfExY0uyuz2kVaqChmw42iueU809Q44sbZ9069zJXdmHlwN
fXbqOuvZ6d03x81f2pbtOIG1bunvU50fEwmELO+u3bi8Guv+tu2TX4AehPnorpsuD806O3SEbEoL
zgWqvPMIu+UmOr4qviDMQwmnWIraDinLlmMRHCm3Hpmb7VRgH4vUP4EG2IeUG89oBrEwy/Sj5Y53
gW7b0HPzZzk0166sHqg/HtLC22sVPxV8fOixJYBGt67zft8b8QpliZ1ZW5d+LNZ5qWnIksQLGWM1
yBLJbWJ0b7A+WSdB4YUVj+9yx/tpBt4l2BW7ZnRQQWD6ztL+XSz9VWIZe0jBZCFBjhFKs2wWnsdW
hjUsApKHpeR65YxiR/I0MlJvXSf5VZe4SyMTbyrpX5iHXo4QK4OpZZ4Wy2EwdqrmsGIuo5Iki0pY
4FD1L6J0nTDzjYXSxo1P1VPpi61T102YZ8na7MWG5GSVDM2N26sSHvXGqjXGVcmMHxm4GyiTGZdl
TNZmlW89Xm9Yyi8FCTZp3V2xbNh7TB5hGfgYZ+WzcLst4fyo1biLtXyCWfpeuNlqdNIbQaDyZbLi
xeisFyhTHVglHrPSsLbKCNyF7VdZZJUjC/3B2uE8ulcWsFi1P6D3neQvmek8xiJYA9ex8SvrRrDu
J43dy6QLtiPDuyAse0u4dWX3wc4pRhJy7dxA4fJNCr5jtMBbZrcQ8FzjGnjhtXUZeokLWV46pqFn
CBaCx3Tv+mwlvPpQuPWr7cFulvF6TTznpvHTrc5dJwqa5KeU6UUu3Gsm+q3Ty1VQMjxutW0H9ijM
4Qpe5/CFbMo7wwEVpuhfMj9zwlSxR5ehLi79W2o3QZSIcg1vnvu4UbBCNx/AF3ktLa3CvhiLyOPk
BfyGE8PNOcwYEStowPhh3YhkG6StE5llD4tEpZ+8LD3kfXqguka+1tI7mUMM2MuZG/WBsbfa+Kqr
eR3WSbxPR78MXWh5h1hfN3Funyrub6oihoUcQLejWnECjLzLt8pM7mvBb7JhsJaq1tBUbmR6y3vc
egKO2drHbbomcQXePAmKpWV1bz0dt2OZHHLqXzIZQzg0T92NNTTuVRcHWYjTMV0HRvKWKLN7i6v0
ypW5tWipt4HWf74qVPI0ePWr1M2w70oqjpjNkIknaXtTUsdYZ6ZPRNgHQl5JYowXbQ59IwuF3CRI
qzXrG5AuFG4gZdkGYVFX4y7JzSosFLuVlajXueZ3uUhWhVWtB6vp9nEeNKuuEzw0GnvZpiQNiySA
z3HQ0YVviWTtxM2TPZDjKHgb8YI/x4J0kd1XKHbWtgxVoI9taz2P1HsIUqStrBvjGziyH2Lt4IaU
xU7kd/42T+NXMTQnRfjPXqnXsbNv01btWd7DeSUpNj4zL/LO/9Vb+hlV//iFc8miXgHbFgv3hrX+
Tzj+jRHq6CDb4ZBati00bwa/lJEG6A7gJdxIOvemiSVkaioWHxqB62kWkCvLLsiyaesG4uWWtyqI
LVdajmgpuOUpLbJ1m7MnWrqR1nUcKZJZoUPiJiwaPw9dG8VPOrQdHji5SMnggIHrmVFQpyddj/fM
Lk6d220UK4+JmWxsR/6sYgZPY5dHXg8aKYsDDJmrzF2fQvwzq3u1KrJqCNOaVgcDSTSs1LsNabJi
A9CZjoygvLHLZAjhZQFlhlKcdA5roUJ0Ty0EjJd97BQLt4zbTV9j2ABQbQ8QcDxmtmqXJaP+Tvn4
Q/Cjk0PbZRdCMA/LHJS7KBA+++UYOHE09rfI7YSOyr50orw3+6NS46MDPWSwAJ2IqKSGrpKwTix2
i4MFgep9p1BKH41Er3JLpyFaz7iSj12z5NLhYdokd01VGHgXJFupdFxlZc4WJs4sNzDGhTFWu6oW
9349ko2ZNiSMR1aHwnF+UTVCaceP4e9q1yossWdEesx/Qb+sCHuDo+dTGFcFi5Ol4fo7kpUwJUrj
NioaCwYAuf+Tld0tTChxGw9EdgHArh/ZeXdHwWrbl6mSDV6s6V3XvhiOPB2rt4Er/SDbhka9aIC4
QHt0nUjzOigrlFPKEVp9dfVTCwawox2koJJTvR59gDxH28E7S+GsN4Tm0MPWyxDqeWhL4zJt7IeB
2v2yNLDH/q+Ko/JtKBuqCLZ3Yyi51dDXD31DupBe67agGi6KxIEgYa2PQw2GfIfkw8EsJBlbv6eC
/1ZW/H/NdT/lx7/Nnf9/zIonOOp//DPv/JIVP71Vb5+z6On3/8qHXedPYP5RR/NBCXdRt8TN7K98
2LH+9NEQhG4eumXvjbj/zoen1Pgf+a9F/rRQCoO3o4UaCcq7/076+6W4BOAnejyQpQYae5LTn118
pZcFTRZQcIOgrwG7JnWJYwMlxVW86Rfj0iVgnpyj1UwZ9ccCC2K6uHVOJQ/cCr4IvhM4nFkQhBki
DuJHl983zn3NfnwY73/k+R/z+i9exxMbCdQdwFHgr442z+yanRA5iHGoVaSNDKfYouZuMxx8c+R0
IYh2gKP0ZemvSIMhXg1pKXLY2JmCNWFsVf5jAxZ5GsUkFaBI1LaiGy8vfLh9GNJxAc71WnsJOlL/
zOq8cppw5J2bbwua9uOT5w2+H/aNKOuI0y7uVkMlgqaMXC/NyCrAgTWeed4vSFFg0wjMBm0HNyoU
zua9ci6rQWrmqWjSyWwfoft8C+8VkEqcANpQNJxkT89DNudXbNyvYXlLoIDoQAP0S/dpZMkAcgdF
aR3QuzAno5OEBTTcipDg3rL14pyfdX7A+vg4fSAagesilg+sSnzMXXfWVfO0ykcb9qJheZjK0Kiz
b+JVfk/hqhxH5hlMwKxT8yXYrIaQZV1c1hzB/AEmnBuVqzOYn7nSHyKgQIGjDL1Wgu74/MWVWtVp
nys/nOpBFA5qid6JtQ/nc5Sjsjvr3SyrvOP9+VLnbCFOoRFzYiChrg4owGzx60lnJMCsRlaCkhPh
GzCpF3HjrH6/Fr8LA5r3RBCEv8OX9V6CJ11bRQKvHL1t0sc+kOE4XP0+xnfDaH0MMntR/WixoOAI
kh5cNFtTEPZSDGZr7OEPG1q/cPL/sH+lyTvi7kzsGejnfRw/xsZm/bHQFLTNmGsHsaHzUeL2JNyI
oWmJCmZxzC12GPJ+XWf6NuPGrhrEzb8XHuOKFwUgydSvgHvXezPjQ52rTMzepKXXRZMU7+RLNLyX
8ZLVuXL1NIafNm4EwnSZsHY+XuWX+eK0eZP1MDI0IdSvTjzwljHSX33KJcRewYf8/YPN5s37cyG5
hmgIgmEbn37+4bmcoEjQhallpHBYoPPgT76tdQ//5HU/fcnt78N9s4XC9AynEo5eqB2QOb8KBGlb
DZ2UkX2hDsM2eJjMz0ro3LH98I6Lq6/qO+vpTNTZdjY9JVJDVKEmjyCgDGfbWeDpqjH6SkbokK7N
5YRQY5sJyTXenfeV+lKUh+obgD/oq1CYGaKGNm3oH8ZU2pbocO9to/ygwMOslq5AM2lSqtarAGKX
E3wsuch3AXTnzu10s70UT/o59uxJWSztArpDbTS+TosTUs7PzW4CH8klFou8BuLJTM7MoW9eKoIC
IQoDWUB1zDkstfWDEXr2XhvV8F/x1zSSq3HlrbIruhh3SNGnGnu6PAfB/Sb9+Bx2Ns52WprS1Agr
NKi1yUt20sv2MPEaqhNFJ1Hty/0kEdM7SyTmkwIQW07dQ/upWJ3Lt86OwWzgac5rnit8mQlPbkxK
NUvgKJbOYoSWK1+lO29RgO7w+4n9dbN4Z6D7E8wUScmXeV3w0jcEHFw7iHHpZe1Y3R0u16iYOYOu
jLXiiYL40dC3I9naQktxZmV9M93w0gPXBQkYBeS5xUfaFWnSdjVeL311nAf3LI/3a/LjfwowO3K8
DroxPkEAiOq/2PAiza6Kuwb5IxjbHZw95FX9rB/sc52br9vi57Cz06YuO78sNMI66/oWBWIIIVMj
ZC6A1vy2BczadRZAOnhP5+BMZ553rgUdW0aAzB2Bh/boNTIa80fHuXPL5NxGMTtPp40CrtW4CKEr
ACs6c7bxG2lsNMRBIHMHuuGuWHtHsZ1Ihmf1Wqax+nyiTZHQf/VwJ7G+2BjVRMStqKaxvPJCdwVF
gSYcvLBFrnUDl3eIzCeRZuFwBx0ysXNOYv/7RTKtvFl85M+4zmE7xiH+3pz4sB1DQVIEwqWIn4kt
6k+hqZrIjemmH9AHAEDn9+G+CA9jZAG6Rvl92g1t8k66/BgPBxDUwLATaAl6wAh/QRtEXPbEEjNs
u8vYpmEyAMlg5CuVoxKl7pr0qTbH0Dauz3yVL8vzXQ0N7SB0/HF5mScTIyqVnui8MaJXk49vfzds
6s3knjYh0JNXY0HOngVfQ0LRDkASyMRjZmFbmB1+wPfWrEH9KYeUIwXmFuLWC+cyOObXf7VarXNr
dR6RTMhJZGQ4eUDm+XK4F1buBVkVVFFV/hpcZ2Vnz7HHjwrFsc5sUF5NN52DXlPe3Q52F4491P+F
u4rz6tw3mW/H799k4oNNV7bJkfDzs+cQm23ixqxgnxpcNT3KWNoJeWnjP31ISi8c0D9pR3BBWTg6
YplZzpKkMDpPQI+r2rWmZpTwbm368sxy/26MCEgjE3Nkkqee3UJSlycV2uVVxEcf+B7snSNb/X6y
zZf59PAfQ0xf4cO0p7weKsNGiDr3cTOVEReXgRwWA0quiibRmOJEbs/1n7+cu/Ows32M2F03YpOr
oq5cBHZEI/OtGpBuZcC3Fmgo2LDVnVRTAa89l6p/GxtGtrjgwd8Swguzw6lSde3VzoiZ19qhkQdL
jl4NiflKdY9e3YamWUde2+/qgS8Ds1/ZUKkh3hh2etxkiR+56TlG7hfOyTQcH7/S7OCKC9MQMcEU
DG6qXw7UZO0ft/oEj+aFOFj37YnfktAMk/OKx/MTcyLuTUiUyToBta75useyTPzUUTJCCdRHQRqe
WN27F5bZHKcUCCiL1dXP30+5b14ALi7AhkOFB3d7d77gXOGj8DQG6DUcjUdyn/eha0TVcJw8lSZZ
ebe8H+APc2+edRn6OtvRQX5HA78XE+c672PHeRLDqBIJAmwq1385e58P80XRBQ37j3Hm6u5MMpsl
HeJMGqtGCAXkdbpK1t4azswX59LJeZ8eshSIhqoPeNugg5A5DK5smpgCocujdJudJmdoAHRCWCbj
tGij8xDdL9DjKR72IxPVwwBXwjmAFmgAXgwerZGETNo4EwmzX8DX8yxBYl66eH+yj5GmG+KH3Smz
mcHSwK1xLBEcSfY+XfxTINSDq73eANG5O8+d+26aYEG4070I8Jj5vksab0i5a01h4zUDVQmWu+B+
ngMCfykxTwP5Mc5s8/XLoMdBT+pI74LH5DqNIHO+m4SyvQrjWQPhdO729SXNIbhPT4nj5MwCTar5
XNHS9kcxFDjeD3Q9QTfzx4mLOAXtK0yYSXHgXHb8dcFPQWHVhqmCQwyUns+v0acDYDA+gk7eXtUS
bVucsBD8grzjxI+Kw/5ignNZ6niO2frN8yJ9xWZPoeQACub8eStt6Z4II8Fe4z1aB7aYTJLig3PR
wckx3zv7fm9tf7+/fdHnwNB+ijmbte6Qi7aEtU4klu5jdspenGdyJGv70UHZzTi1KHpft1B/Y0FU
PJ5Xyv6yp0NmDBs6rgnQW/4GtmONDq0E9cPEMO4K2u0t7bw68JD7/WN+YTugDATYEoozKG5bwO3N
3iq06wPCILgZTvo+/bvJL70QW3k8T7J7/6yPt4H3WCBETiTzqf8z61l4eSIFpJH9UK3ocrxAoW1Y
yMvJoPM0ZapeErINP7i79JRfi1t3hw7EqoVN3XmSzLejC4UebLM4xMBz+jyXkSSXTi0B14ibPKz6
K/RLR+/M0J6LMdsXKjPzfUMhRgCRV6sGkOauOlcbnT7jy4h+eI7Z25Mxy8t6ipE5LOwhdt6Cin1m
hnwXAxQOuE6BfoPJOIvh97IuYbw9FfDLygRc+q/cIhUyLIpDKkCNLBbn1WK+nZkf484y+mx0VC+Q
BoRJEyUbC3w3c9tl4O1Ou8zZLQY5y+exfG+FQAzHB/QOsC0yRxGbdUCdxC1oqBIyvnKU+rGN6trO
LnJ2XafXftACXOavtROrbaXKjZcZe7hy3fDRvvZyjntFwGnEnArAFFWeHGX9kFWx83tdRb6a/H1z
ctXgMuolEqCxFnu0I/eBC4XwovOQqcf5hdXHK925kWrMBcB2e5E3V5XIniGUki7TKrAWqR+cbBE/
aZv3C9IkGwrYRRZodASovvRMnSzj2qy2PkmwNxrsDUqJydKJvbsGepKRBRmsCGT2a7h6VQBliCv4
qcfHmtObJjPcEiJyQuQrmnjlyRicVF6Iusv0qu44CUKOEv9tIuG+u2SGAbq4I4Ff1jpQq7r04Fw1
+mRFNDxSMRhDgvOB+P0EQ/DjA23L9Efgw0e5SmK57IchWCo11LuSMr6DKmC+pCYzNr2m3sJCeTeK
uRlvbG2q15wBNGE4jbgAjam/MMySrGmc5MA1FBWkwlIHxqFEa6ALsav7S9qZceQ6ml54xb3Vmd11
IbW1UL6srwsXUFmqIU5Ss0NN7TBvcwq4hYQJaW7HYAMW5Sn25DhEperpIYhhtY4ssHJHft900x9a
vGEPuq3M18awPOjutqnTPcapCOC1nTqFFKhXZQnAZ73khu9hC8hbF6AUQaESEY1GZbU/s8Losy60
GAj+aTSWlWqMUHJ4rnLMDjfL6aorCVfHaqjcGt6hTWHfMAA2y+dm5A7GVvAgvfQZaxUQVAOHuS8f
8wxFZlsthCgE+OBF5aMsOxoZzu3SS3URxZ3b8OckoCJdNtLK6qdkbFpciMCptRaWZxTgeFoQj9jG
oNe3oOoiu3HrMHFNIe/H3h3SReumNZCbVI/dbRu7gPJBESx2gLrQeSHyYd/H0H1uFj4FBubQqcYV
YU0Z4DtmmrnqTXZZbIWkTFMjBLeP9SgZ1+VorVMXqLmHgdUaSpSN17FTnzOJ18zdEVfnCMWPmNQ7
v4EI2S8SY6InETSs6hp2z37WiEUMhEkCdAlpSNUtRmBqNMXoaAtOumMYex4fzTwk4xhDU3cScWlo
WHuWpJdWX1NAIC1Wp+md0ccVbdYo4shALZgqurK6L+Fs6sGa0abC+NFnJfdBRZ+GcAN8Wgu+lVQ+
xC8yUQaorXU2ZpWh/PYtBf5yP2igrrdclm11bHKztxeoYbT2BvR9Z7IvxioDEaCpyvySFLjQo1cf
K3XP7bZ6JX7iw1DU7oAIIpBbfXQVJK3uXUva9S2mAuovRjc2zYKnQTasjKKB2E5sV268KMpcwDjP
NaAXyzTI2GMJWvZSAReIXSfxvV2HyyPUc4ReZC5D8tj4/kJL60Uok1xLy4CiK6bYoR59tqvtFlwO
zLsoTnsrapPuwcsdI7L6USxk3sRhCs/MDS0LEdWAJC0MqB1dCeHBXkjIU6pt9CeFAdufuuvD0qqa
CAd0vWhAg3jTQYXcEmc2BCECmGcVYtwNSEhDj7aommFdRwQv/uiM7RDWqidhJZ1gxaRfWlFDYnuF
ZXirAZ7c422Ty07J/OBp7oZ9aZoRH/pykwLgF4ncCRZ4begLF2KIYq/Y5yYk2dHZBLgudIqhwN6b
0SDySNEAd1SSH5VFkSC5Fk6eNC146Lq63knYL0Ypyk6R4JJGeZvYEUO/IKyy3F5z0sYRHcGfXXPo
wEdewJx9YhVs0YA3e3QaZQJHK9twUN4utugqqeK9ZbciYpXa8VQZi6Rw7hsjO9rC3k2g1m7MklAo
hbngYVXTKNGvntsttUOjolY/7dxeecBeAvi2qBK+hc7iuuryZVOrncfdRYmTpMlerLzGgZY9D4wb
ISnITRV3a6DEIN87rmWdLCAuuRyH2Ay1IvvKLOghS+smGjlw4L2MyhY302S89aSZQ/a6fQDNH63S
ZECTz2nAXeJNlFv5ttJqibIFULPAgibCy0KrBgZH9yWIu+OIGpz6MTLAAH1o3xsszAfvFjWayHDM
jdLZ1lf2uMDGCeDdQG4lf4k9KyLAZWN49xJLSLgVixyW3PF2Qui9eYXqo6RTQLJ5zRVVOg/zACxy
IyaAwfV2BYQblLpR0oBeoh17z4XhvXGbdgs1kvggWRVgBylwa8uyk93DzXPqrYWSgpqT4TRZ5Iqx
RSG8NpSdvW3A5zZAOIh4W3YR7SnfUK8z9ilPY2wD7KWh1a0NvX3s/v3aZW25RCJ4ozt/KTWkw2Wf
XRZJn68zx+XYtsubCrC4EHost0bFikdDcHeJzQJR+pFdSsc29pqmwXG00yAC/aNatyU2XVXHsKd0
/evcpo+4EWsgVSAbPNC1pOOV17C1N9aXtrLecrARwoybOMlZbcJgUsdRTcu7knfo3oNqD0PuHx7T
IAEqBuMa1Vyypj9lXL12wjSXlAoZeVUVRHlmPbkNOosevzVgK9B6wt+63MQFFKAne3iyXGDqpW8C
SI1XDau8ayrZMuXBtXDJVZ62EQi82cocKURZSoMsRmhQhZw4t2038cTyqogy9PWikeT8Ejz0LASs
z1qQWBqhZsS7ck2tQ3NkJ9EGcTRWXCw6YZXXBUeNN5cl7JqMFP4qdqrwQpNfTSHSBXeKculbFTRz
QcwKA8HtdZHYzxCdRAaW1NdYoTfw4wxZ1kJF3KCR1+FcpkZ1VE5PojZNbq08/UEgmmjZ5nqS7glL
o9o5ub/xu3ojiuroVcnOQJIT9bCXiYKE28ssoa+uxe4s0RSRYokVuYOLwlJn0YtCBGTVa1NsaGIc
2nS4QwoBeEWF8aWkavf2IJpLO893le/eAv26Jp1AsmRmYZMkl3ZiPmdSvcquXGp/xO43bMsG0NK8
XstARPiEJXfEy4gEzQ04cgU7EkyBp5Rt+9RBjySdhLoV1mgbXI4ieQelQmU8ebUMzcCNRAWZZHd5
Yb52EnuAAUm1gdILVtpXtVM/gaB/lHWxh2nIRVticZQUxSTPhFGgtteK9Dej6G5j37iw6/LSo/l9
nOuHtsUOl0sfPNOEPg+0XTi0RrZPgxgkBOfJLs11yZHcDtQ0QgN1hSpnPGp5AwB2U950gwGAp7lt
5RA2ebqJgwL2EAydcJ3BgW0sNh0vxYEnDvaILjG3jZ+JNZwjnzrbe6TMgzP7MJ7SUr2VXXEZD7oJ
Zd0/JkCZQdR0dMMWR92q0NWlE1sHPjaX4B7uGeMvDTzJI5P37iEfg0eZoq/dVSeHNTKURh0v0sy7
y1p9KU1sd8LTaMPDxiRIsAENZjpEg0NHSGh4KIeRHnIojMhVbZlF6GX2U55rSEsZyaVpGMdeYpI2
AWtX+FrVGrXD8qJKe1xShIA4TU6GlR+AKNw3sMvouzZZVrS8dYL6FjuJv+pZXy8q2kO5A4llD61N
UvugUDOdb3jM6NpQMjmVqY3mByb9QrYt+MdwQgkbK8ONwq0fIL7BQ20CVpt2YLt7NBTsR5WW4BDq
6aaTOTsQX+506S/cHFbZlnFfGMyOutQ24NxilaFM3B9xj6sFiks/UyZVFAy23oBHATAYoau+R4OA
uMUO/ND6qevRvgOAJQhr5Fbrts8iwzfyUHVc39WBDycvB3kD4VBbY64WsPxo9iYH8cUFE2ljcItt
4tJ69S21NSW5G7r8BoqE+jAIgPeIET+4lfc0DOOSKOOBVsO1bNiRJp0XxRb6REUG119qHYgr3zJY
ECPrG0ItkpcSVAespT5ZAlUM11aokIWZaR0KLZ4dCXh6CbuRELccHJJBm/0f0s5zR3LkaNdXRIDe
/CWL5dr3dI/7Q4yl955Xfx7O4khdLKI52m8BYVeQdqIymSYy4jU7qJbYDfkJj4DcP6l18rs1hQDv
kuK3IZtHTw9ip4TAYReB8ux16uek0bUDZmyunEQPRmGNtlYZWAzk1EYNoTn3VrHP/ag8eGHtOeEo
fSlqvb6pRancIZ38NZrC8AA+7cGMSxg4QoVLj5rdGf30NHWT5ZplcxtFxs9Sz26NRnq1ku4hMryT
LI03Vdr8UhJaRCj7iujNFg9e5x111XQVJXxsKuWsNMZ3q9cfxDLt7EJJnkcZmwUfbtgJ6o6n2Xjb
Ngg+8qa1w6qD6IoKxGc/HL8KgEVcy+jOwpD4tihI38RREk912xw5VhU7E5IR+lIF+ysejn7V3PST
f2b9fkhk71mpg4OWZAGqMPEHjcuMVa/eW0J9L1hD5cKxnp6EAHhApwlf2oE6pBAm06EeJOW5sar0
3OgZ5fsQyFPHYaJmOc4NI6CGFPor9kIHlPuOkWed5qzAVszYcHgc/cQ8bl+lvIsy0wpdlGmMb2U4
ol3b9Yo7tRIiDHHYukOfcuiYGutzHF6FLkVzPNWfE7ojD3VGo7uZDC6jAipsLnwrS/Vb72m7UTNe
2y6+k2u5uIm7Aa5FOYU7edQcqZhOpJSnUVNv8Ml7jaRKPShi/QKAX9sNpR6d4DrvAxlKjoY+oy3p
mY6gWrOv0/AUhqb1MYtFTvneUtHoMqrKNQowX62hCbs86rtXXR20XReiWUTXW+w/hGGt3Q+iGDz4
kKNuajWrbwaw+6GjlEZN88woaKqq46d2iuJjHIXWj8LLhA9VUg7gbou03kNiEPZyOjpaVP/Q1AF1
00y2nEzzXkMNvHDqU9prk2Ma8OrwhLHfp0Kn26oufIsr6yylobIz8Fyssv4OMxK40XXDzvPk+7St
f5cNHIwwO5udl9tDAxhWrB0rizD0EaonMc1OLeDRwa+mGyttXsSpPEdwSsKG5ZwE1a4zpI8UsJ6V
nJd7+cuQxz0XtiNydsz5oqTcdEm3Q9jaTUPMAUW9gIMXlKAkylv03u2RiGO698cehswDksIfCiR1
POncN7Ldi6qjjviDw9yrrZOuu4MR7Az5Y6OQn4q8eHOGQnEpd1o9HmiKGr+krIl3uQUszBdv8iD9
IkksMQVQRv5aScepDW+9GMNbqSXlbgt7Ap2dt7orD6MTJqMTVJ6tGeNd7iPZPFXnEtp5ZwLjoAMv
tfdFXz0OxYQT089Og0giAYETjZ3cFk+qDmXs3JaiGyiJW2e/g+Jc6NapUbzbICqPqdXfaQmYJhF+
XxpCtvMhVwqHgQsy1T42g/QsNTDNkGpyskA2binQKZVdjBbi47Es3WS6PzhtF/EaCkXPhRZq7sQk
URFy0vSPo1UIR8jS+akWlNaGEce/Fo0fzcF4pHf7UJhUybR0uuF2Dl/S2K9tTY1QzhTVcif1LMlB
1p9FD+rwoEAvS7tH0+jPtY+509R5H8MsmWCO9nY6Vxw6YTwPdVO/iKTyB1ESvluBelMG3PMCBEMp
9Z49Ga8G/LlEciZS+uSpHc3ZI86HXpRHxk2WjM1d2RqjI7X5lxaCV9AZR7gqrASzOUKAADktyzh6
5dmLjz2bo/ulRkotI/WpIMJS1wcecY9lqThencD/w/7LxXwMYZqk+Tz64gg2LNo11KCjVuNZ5Skq
yWZNRpGp0x6FYnRsI07yQZJfBsmEjyYkwz3lk6pxPU+MJFuThdoiHzAhtsbUzTSujRF6TCF9M8uh
4JHbPCPRhrdxs+M4tk2PpzfINEVDdKg2XOQzLY8bRLobITZZRyMwnDLlMdjr9wO8mz6RbgMoYrJy
L4XliTcJ2wNvu2Tvpcaui3z0yaPhTleMYzoGia2a/WGs5UfIs7Xd9tJusEx7Crsd9bBzD080wzgp
KUfYVEG06xP2bjJNN2rhP+cVf1ac3YpyecbiAPKo+hhzflqkeakYuaqcg8KvJNONPIMDqH/KtcDb
9cUhbut9FOa/xlzZNd1HbfwVh19TBV+coYbR9FzUj3Uan2pN/B7IABLj6Nj3I5Ck4LWTqnuuRFTw
IPwae0F40XO3bv1jkhvOmPzuayjQv0r9G80gniURgijjQ5odk8h0h8g6TwgMkWFREg6cvMfwDC3r
AVdelF1ctiHiNZ0A5kl5hIRU2FxlP/OeWjb0TulYtv1NMdwPyVcW9k6KNLfxejpp8q9xsO7VxPra
iIcUbwm7HPZJX+ylBr4GmwdQqXioYX7YRXSMR8RDjANwvcSJ8vTsFUNra+Ydu2gnV89TAMtXTsHN
Cbzm9iUcvlaqd1YTHfiJk/pDlvdCXZ6HQLynlgfmeXCpOPBH6rZWfiuF6ntJdqcmn4wiuZVFGT5w
44hlDt8a2Dk/yBzIfobQ1uNPmvdDb8B3FWnu1BKbyc+NXWRZdpbAOyYjiqSAInkUn2XhSwcGykxe
TO7awGufZAkBdaO46eryME7hYyjERynydxlUwYFqSaK9lPxf4v5nmYYvIYW8cATQNlN6/eGQYf3k
mEHMoXUb+m6LYxySSiQI3L0xB6fUPviJ5lJP3JXmbdc9SyWvz4NR3gx6QK4v/BKM39lk8ei7y4pT
Z05OOvmulb74hUAO7h2aWthTwuewKrmyG5OHSNpl06kPqTh4rerAQ7TrIf+gjM2eUpOdtLxoM92h
1rTr4/LeiMm4C9Q5K8EZPNMdh+QuTMnKuE+KFm1EWfwYtT9gGDpKcK4HgToTNTGPJqQRwqDT3KTu
XcMy+KbGvqostJHQ2kasVewfzZi7B/xPXt9k1eBEwm81SQ/hdAq5C8iquLHk54BMJYMnjFkNixZC
pkUZfPg+kqE1McARi24y4qi1Ltp5R817DG8QjXYoUx2nWbyRP0bxOzuUBHuYUp9y4lTahsdTipKR
ZzX3iYJ9QApINL5JCj28TwUrfdRCozpgYGeSNXfJDj6zfiqTQXUwTuyFXdzq4k/Vo9d9NPRxeKRq
mvgHxfsp+9F3Lj5dsluE4r93ZC6HwkzKDdeO686PBUSRxjJwIqyCl1ohjdLipZvRRfPrR7GBVJFr
GwCtZQd7plBAJaaHTaMMqsiSBeM3UzxEQz830arhhjKzLSHy5FBtBD5zhtnjdntk7jfwkHOL7E17
cBl1qahYJJ1Q9BFR5fKn5/8qcoQi54JqLW40CVdnkK4uzWoU/fH+ueynUmbKoxGNU1vMf+O6hIqU
tDGU1QjAcVTmDgjCEm49yegg+0ELYb39JNBSmgvWG43Ouf18NVsGcBUATSK47kVTOEmMKKhR7rT1
uw5MRX+nPv6YHPF22+N0CS3658O8CTWP9g0kpjMKJfVSkM0ZVa0jYguf+tnzgLf1aXgNyeS+vD+2
1YXwJt6ih9t1ZF6agDFFKRs8pxO3qrVPEW65QpZvMJWWEld/xgYMFwAqkjQwdhZdfqAGVplZfKno
JDoxGuEqVAgZFZ5Zb0rAGTjYjb2j/5x9vxXAQO4mlGrRef9nduFezxgDCBdLmXIfD7XaJ0uwZyd1
71w7CaeiAumzOlIsxVWFB0guu1s8hNUlyvKE5KIYaLUu1g+K95ZF5YNkR/7dZ695fXj/Iy4ATfOw
3lLAlvh0akOJJM4UMO2hwvLJPPmn8fYv8For03cRZ/EBgfWxXnTiwLeS7RmyhRm36c56s40rOcqr
iZ79plbY9REJ7QpxW+YOADd8vQV6ucoMMRHHRLN9U0C+mpblseyTx6pQzV8hwJHvrfJYybn6M5Gt
6F6s5epQ117iCF6KkIAwHqsiFndhTt3qf5x3hIyBcKPCDrAc25rF4ZZJRJUQQmBBI0ZwnGUz1b28
CWu82qNzGGiKKpceYPkl79NvUMjg2anhDgyGTIv33YgERU1R0PI2HB+WIl0oD8nQyaBEIpcGRXJJ
i/Z9uW/6OtVt72v4LaPc+WTZCAACGqUo5e3GL5h5u8ZT+MiLm3LWHnjHU/Brc6Nenbh/WH1ASmZX
QBW+9OUxSHU0aIyi0O3ZfzC8oZQyCz2mJ32PdeSmsOuM2Lo43xfRFutaMcreSiqizaZp06528oPh
/shP+S47bOlQL+Do8wQj1YyuI3aRf/SXLkcWGBJfLot4HRbGq5abAvUh4eD54seamjK+rud4tDbW
6YJs8Scm2QtAHbTETcRRFzEttc2qAMJDMakjT72gP4RkoEelwQcUfID1I5ArbeNevl61UA64+JGR
FGVW1WLXJpEQe4Mi4K8eR7sKUODU3Qu8MGVD2hje1fHKlNLfN5D0N3TgH4s7DNQ8fZfCpNBYffOn
T1r39P42v76UFwHmob65lAO9xqMWyTZbOJqH+Oij09zujRnB/hfH3dUhuwi2nDfPMoaMg4COxYs2
/RYsN8vkjaxsiSn+Z0W8mbIFSL4MO1Wua4J0iOTK2Y5nFmThAHiN0zjQEYVmG5u6sqcvPtPitKRM
P5s/ErPxd+pZxCqZfpfhWIfkuK2gv7bNOMGovuoWpKrl0ezldZ+mSC/aqtE/Bon6oEz7NtB6+jfA
tKltp2Ly6/1lsroMkVlT0A2f7/nFMhRK6EKgwjXb6y0Evc1jQnHi/RCrG/lNiMVCTJIc4gxMZdvv
0OKZKp932jR8AGmMkk1jHTQrPLwfcQli/melvAm5WI6UWdM6y6gdzTLbuW/n9/94wTUuNf3Mxdvk
sGl3uz6T0HVRCOW+1xf50iQUuN32/6zO1hnd9sDrVXDFDy2K0UfKQjEPIiSLNoa6cg1AiAPLDCMO
TNMS1h/nShN68CptBuvS2XX8MwTNs2fDGjtuwYjXJ/ZNtMWhjPJBaKoj0by78n74gD+jU7jeB9q/
zuwM137aevPJV2nifLK8iTiP/80x1gLdy5O5Kz0jetUn/uPGX7nTH4fTn+hH4947Ujy0xV1y9vEG
G360Ny0+AvKxOof7LWTl9UEHTp28TsSWYbaBWEyA3LXkbuCObd/TUcqaSjHq79AIjIzTAB1CP258
3uvhK3DNYVcCbpFQIl3uT73R+l7glh9o1J1Sdzia/RlIB5lF56rYFyjOcBCPAUSL6AB51gXbtvET
5oV7mWhc/oTF/sWVt7NoHpDW/IAO7B1Sdz4ERaTg8ERK92a06RO0sswIOUvCGDqTxhvr8qObVTGM
HL0U7Gw1QOfpAUG3ZIfJLySSARE1ejn3/7PSDafGZdTFUkuDpvJjFGfsQKM0SvXRxDkyDNz35/P6
nAAzTmaBWCa4XNNcRBFGpS3aAv2VWUjEUWWqgWKtbwS5vknmIJwIuL+IVAAW15ZFByvr9JaEjZZJ
pctOhnhhXn2K/c9F+pyZ6sYiuc6bLuItSzNJXcR5G9MEm+23J8+u20PuPRTjt/fnbnVhvBmXtlgY
SV+HaecTJ7hVz6rTPaRPgksH/ql8UTjWvftNcsrWyBafq6otNVB1ImqIB9LX36OdGN8g9+J64a7e
Jfc1fBWsYAbb/1/9B/8syLejXVwpgtF3VlfwFVvZbG1BrnEsKXxQk0VZ7JU47P7NV8QCA/PP2XBj
ue0ES/KnWOYdJeriXs26k44Bm2Mm6c9CDPKNYGsnKQYzM0CdEiKyrpd7vDRFLIpCAOpTqp0KpCFL
HCunl/cXjDx/nuXhRYkNyW4DESJ9WQxNffyKWp/DS7MRVMXA3O0P+S/aTHvrs+qGmOOGOPgIdwYc
v1J22gZy4dadsbqE/vsblnrKqpQD/dc5w+nri7dTLnSVjYSCfwDCg+NHmqobPPW1qeW+MHnncwZA
c7qc2kIZsIYeWbNxWEEP/lZQ3xa6u/endivI4lpISjVNWnq5tlTnt2L8K27Qz+x+vB9k5RWjwMXG
eglbeJJUbTGUFonCNgiIAlDgOGl/7nwkRLn28pIszp92GwHnE2S5YCC+wnCGck4JYxHQa4OqrxSO
ZyMLxd4xlMmLEFQUfQA1AyiwnQ9kVnTCQe07DNlHJXVwOZjQt4qz7rsipVspwNrqgXY8e8yJxqx+
fPkxU42ntRTVOpix6FENlR9m094ppQb6198qpKx8U2QVDGx/CcebdJE3g0KYZHOW7lUP1UkLDinY
JdXxRTqgNLIhEADDxFh2tlUG11oj+WubKPq2RxGrwsyhJfUj3bSwWbkwL37U4tnXodDpVQYgMQGY
F2WInQak4v2vfj1upEGgVc4dbpK0ZVZXqcEUgYdCjqo9m4jdImqqhxttmSWhmtOcIObsckxNw7jq
KoxI/Y7VmJu0nDDIgahxm9RudlJd+Cm7sHbND8mN2trGQf4LfZfVEf43uLWoTXXjfFCA8adPTrLY
3reC8B1ewf79eUTOcLl7oJ/p0NjRe8Nta6njJynRWE4SGmVhnjh1jxyTN0HhxpI4hvVA41G22pe4
aB6LVHOsWLKLipIn+kIBYAI+a1ghrSt/D4301lBfgVWpRWuXiBpbGpAppGuNsN7Xur7Xp+iOlvd9
Ivq+oxf9N6tPTkZTbzyvrt+uugr6nPKTjCaEuFwYQBfqAIwrnSDTuLH8+lasTiq4iZQEp5E/vD97
8vVKh748KzvyeoSvudQXmYRAG7h/6aPo04Nopg8dLgqgO/Ib+gIPUG6mp2SQkV+FNuGqrbYPROUG
wZKYXvLAfEcWiK46+4JR3c8yUx+DwTj5g/9BAn4OsgpBZAMI67Ec8/Ax0K1f7//89V+vIAIzy2dc
PY1MPfEa3WSJBXnjCkO1b+p242JbuQ6YIb4ILkJ/HMgWea08TLIQJRlNA1670o7uy766affzO4Qu
8Iaa4PXJSzAuUb4HpgRUPi9PXrOUAdUo9Bt1/wlvhhtJPo3twczap/cnTlrbnG8DzTP75o1rVGHt
19QO/pTkswfjZn7Z/tAf/BMEsD1iT6k9ffk/xpx/05uYg6jBa5gHV7vSHl2iOahwD0CYvohxwLUu
2m+T2K8HOt/mnA2WSv8BZfDLoFnYRkoKoMKWxE9hfpuaP0Tp9X8eGCVCEspZIhHPxKVjhzmI5SwY
SvPRnfm41WP7GiLsSXG8cSc30ndG/hcCBNcHBVEpUssq+nCcF4uHydDKA7Qr7sMIrGjTflS69DDK
t1L2axC3NKXWZpHSsQZTngfkVbujafwoGKA4glTIweVYdu9905utrHUryuJbcR0O8C2JorfaDbju
ezGJXrVG2lj815sMXVkEG1gTULbhxF8uiTSNYshepDd1ddspjWO10Q4P77Ohfd5YGPMVt8zs3kRa
VsqEcNKQHCcSkKljoAX7sM1f6Z0HNprdR7E0HvTS/BaX6fcWyfiN4PNZcRn88iyZp+HNdhsjNakn
j+0WAxoCdOsY0q2ulbYoP2FS8Rjpz1Z2loIKF1HdTgXw1mO/kYCsns9IlmKcgUgureTLn+DVQZEN
EyL5nSzBrwIVtEWu/kMqvhrlmxBzevBmlCFPGa0DdGgPe/BFuluUu/oeMNCttgdMLn7rux3YYdw3
d3PTETkAtb2pzvVL92ScA1SdfAikd80TKGr1ZqufvX53vPlxi+O81fHLSEV+3Nw+yAvHMmZ1Fxcf
ib00IuS3tYGuoQMkfCiF/GfCFzsomYw60ecJb3ZxSSEajNMJd1x8scqDiqqf5ba75LkPbcvYKc7s
nrlVPV3KovzJOd/+hHmTv/kgpdE3hdAwZvVQ4uAe7OPDrGaj3mzqhlwfF5eDXSxwfwx1mLoMlkQ2
oCNp7LUb1CLR8EjuRRBttJ2275OVJa3Pci8KmeYMUlgMrxPyshgMmAty942SIWDQTVWorRCLccmB
IBWYM84zOKKdj+hcd0xaap+z2JzOoqb1KjmbH25lOnWLnqvKc4Q++nKzBiN8l7Jkh4CwOvWJq4I/
3yl4TuEceBbOIpZM3/9Ce2klf78Iu9jAMLlh8E5gx2asiURTOaRZA5AHAcgD5jXu+6fi9dnPWTSX
QrnL5tts8dxU+7pNpVwGx6N6jgeiP6PzWiL7D3z5/UhLuZd5IxCKF60MLYcywmLzVzla0I1vzvMJ
CyDkhfs7cCAxuZWbdrwsXeU8uX8jxbCyfi4CLw6B3Ipr2LV8SKUevhl1DFqVp8ZuY3gry+UiymIj
ZIkQNCYK0azSwDwWKHr7Oeqp8/nWuIn/lGJUof9xVz5sARFWBwiGje7ujAlaPvkQQwr1KmVmQXLf
iJ3qQlTe+Hqro1PI+9U5w6KudXmK5UnV+RZCLHaup3vdALBZFXZfDPuNWbzOEHSDgeB0TwcHTeLF
IglNmPemjwUHVpm32nFARCp9mftam3fRfNcuLsqLSItVAZ+3UkTBm++i7KXYp9Qg4xcKy/+qNU89
w0BYCeViDfPhxdKomnrIpN6kQFV/nkr4WekHz994Tax8oIsYi0PSEyywPiMAa7H8kU13tVDZJtSl
9z/P/JUXc3YRZHFaWEkzpmPDQKxGuouN2X7l15SdxEY7Ful9G/KPOBD932Iuak8w73qfY4PJU39C
d9qNvM7qAH3IHD4Nbux6Zct1574fdKkVMx9WoGvpelIIYC0u0aHIHoxTjXiNnURfq0R0dLlzylme
qpyO8JJcC352wYNfUj8EibAxzSswC+qeVFtlWjrwzZbRJXT/xFSJeFY4DG/2Ztf/SOSGj5oj2n+h
3TZvq8sPS63a5JpDRolur7XYdjkwtSCXe8sWD9PeTGz4orx/obxYB8DEzvhd33jYr5TijFmWjvfG
rDB41R7zm9EYJWGy2OgwQkR9V2bZXtnF59SRns0fsZK5vfGcG89Ne4sRA16im5at18fmxU9YdswK
k8JyX/MTald05OqjX3i26k7H2U19SmwJdy2/vkvOW8f19VZF50QRaYigr8jiWrwCxrkANQOGbV2M
X0vLfMABrbCjAN7LxiqWrz8rGlyg1HAsoXS2RM6arYXPPapRdpaWuvyqGR66sV2XSrYnK/4nJQQS
rw8T/qHN4Deuz70d3eiGX4e73pKryZbp/W9VKJeS6uwtSnkKNSqKAyK9/MX4B8RAsDhIsNhOnGkv
YkiRq3b9an2f5ePxVYBmwIMgcq2d+GzeD4/vT8pKie8y/DxpbxLy3Jr0Xg1Tj5UnZgcJJ09zNnPh
utnPmlDIqaJ4A6//ZcZpxfx3SPPlCemw4yZc8bpHfPlTFtsOKMME4IiZCD8i8nCqE7v8Jn7sXuYM
l8ZmvdehBX4Yd4n7FwJV13semB2XkkX5Am26Ja4hE6cRzia06FmNckYvRrvu2NmqLe6To3ASNq72
60xzth8BtKGy9kHuLzKILhKrsazQ7WjMNk3tQgiHr6Wuxkc0cAS0GkplK2e5vq2IaGoanSsqiFdW
PSq4KizZYAolZgh3D3mFyTx2aOyo+CGKVuAYkIHD3+8vr7XNrYhzJ4Me7mzJebm6Qm76pOkwd5P8
Z12wbEN6KbIt992Vkwtnkf8GWSxhsZ4wtioJMsGkQw0K+eONo2MF0GsQgm4tq0OBSLP4XGNkSkk+
wAM07+RzdxveWDcdZG5A29MOx1/+/v9By+JuuDP3tN/S/dZJuTpOrkEwKGBBOa0vJzMR+x5li3gu
r4HTSL8U09O/+Fp4CqMChCgicLXLABhYtALIWtiOifji1+LHJO/OvBY2iubXa59JfBNmkWtajZLk
ikmY1tJ8eK7R1zDUJ0S80s8kbVvcmetT5TLavETfHHAQpxLP63IA2LVyj4zcHa5Yya4rfVTTkVrC
yS5w28L8+C+mcq6/6qCkrvEuXkNyMSWMsTa5zKxzk/6y2q/vx1hJyxiaiTsVhwgdmuXzIKPsbMoe
QRCWeUxB1NZ7ijf/5AdbuJP1LYBHDL65tIJIBy/nUa6nuvYFpGNmWWD8Hf0d3O3yF6afqrozd6B5
TvkeoVDVjj9EHJtH73Ny1G/i2NkqN1+XthHZgQDD8ABI0SO9/CWaOslxGoSWraSCG0efS6RlJiHa
SfFAm8/a6EGvlOnMudNvIi9O+eMqG9R7I/DHmQ+d0PE3PgWYnYBx3yluuh+PWw+x6z1OMIM2AZtc
RqF0MbaWqzjPEq6hyUtSu4PLjTmmF7vvr5w/H+syw724apdhGJLWJR63vvHBG+z+HEGsRAaSDPez
1Nl6ghrzbCve76fJKezmY3QP0TibcCD7o7mbbdaX1sb9NgtatIPlNuoL1Nk8BDJCp29+9Oa0f3/M
axFMxAkpYoHgv1Lvj0RPUy3P4zNibNtKt2K7VdO5Pte4YVkfQJep61wBI8YGZtTwR5sKCQR/Nr+1
7g3rqdC7rbt8K9L8v78501Dmw7QyC5EpQAluNl9gY9o4EfthvXt/1q4vcBNXOK4bXifs+yUAI8rH
ThytiO+CdFuX/U4y5Ic07fB+lOsdTfuIixVYFAZRYM0vxyOklQ9JmC2WIVfghhNyI7oyICjZ53St
woj6WLvRfFgZGM9Jin2iTgZ2JVEb5oUuhjXpkKnkUIZNZCTuMlNq7lStLZz3h7dS7EOWzuQlg3kG
nnPL9EFKMq0XBQXmuYPRJsr1wQ4Zm5i0wXDEfWseg2NypOwY7reedSt4Mw4uIs+iq5yXy6RBqCw9
s1SkA+cCKmI/qAY2pGM4Ye3mPLc8J9g3Db49DnseG/FR7QBqCztFsLdukNVZoNJJM3627YBsuvjK
/hCpKOrMP0Xaz/jZYKdrzqCchnEnf8hPvHGPowiLfT/m/+IQn6us/4k9nw5vdoyUJUUfYtdi656r
4UDGM8vbGU497vGOQrHpuNV/WFtfJNuAXjnIgWcvMl8rrSJEQwko9b/NVAEdLdix8m1jYV0/afm6
b6IsUl8pVwxv6omSnJqT+CvghTY4lK9/zs2NfCNvW6lSQOKezSBm8W4qMosx5RWjSo0BNC0yxYBP
lX15hlVD8To8lofUwSgvcOr6GE02DhHHLbebFVjCZfzlaFFSUypvjp+6gYAFC40r6HRYO4vDfkLp
0Z0F4f+iILQ2zW8Hvli5+dCVrRSOYPrP80jDu0J5KNz8lLBig+6YbnVbVu4qECW4tIq8OfSrEmni
9b5oRJ1nlwaoJL12/Gyr+bx25L4NsbhC0mIIPS0lRPp7dGSn+9n+Sg+G0+/o+D6Wt2gbY+W2LVK+
OjJV0hgXiJkrEniZFVAEEzQ4lKn5MEb5t7yWN14x1wk/q4QyIQBXMGTY1VxudbOejAilGxzwhBxL
ZUjDtHAQbCjQ7u5iAxV/PXqUyuZfXCi6MRdJDaqHV4+nxMzjsoP6Ymt5dJ9VkWyXQvJrDMyf7+/5
tYOFMDAwJCBHV1lGVZiTXqOuaWe59erJsyptiL7pFgJxLe0lEQUH8eeavOqFCWokW7VucLTcmngd
xa5/Ltzm419aLqytCyZt1m5Yo7GU6jQlWH179qB/l1ChPMvOTCDFNDU+Z9KTuJ+NbrYe1GtTCZeT
jAOW7ixPcblSxMz3Co+/0OPwn0Lf/xzomhsG0f79L7Z6bpIRWjjczmXOq7Zi6I94zOkcH0+16egA
Lsril4mP3rE+CJya8MKy0twj9weuDzuZ7RNsdaTG7GMDDA726mKksq8NKhp3np1PqJVIqYWaVhHc
1NWWUdTa5jNhmFNlpad5BdhVqjHLdJH9HZjxKbOex3IfU7YTSkSvEBs1hI/vz+3augGyr+MQAgqP
BPXyE7bFLHsiJ3Map9w3rX+bWv4WVOa6C0elTqTNp4AipVK7OP0rySsQvaXukk5duIMk48+2zNne
iLJkV3TqtyGpkicZQ4KffajVj0GHfN37w1w5rclVebQAnsdfc7mCcIEdJtEncaN4N9M7yuoYF421
A/JOsTYMvhi9eHw/5MrMIgaCIywn6UrpLonGrtEDSl5jG30f4/iZA3QjxMpi4YWLtxI8CEa2xBRM
gRQ0WFmYdsLDhY5WLrIRYFI/RmmHOnQuBDdS2gDc1YNClTamdG18c1tV5b29UjwJS/qtgkjHM7RU
pCCn5kEZwq2lM2dEi3c2tRmuAz4eBJbl80nHRSv3ehq4CdoG1YeZHpxQO0iO1d3WYbZCRQLl9ybW
PNtvUlyUuLXe6/40i7U9auf517F9sJ4Lt9/N0GYXSY4kdrdARSsnC+QxEzkSzKrAUi5uW1/B8SAS
ZwHqqrsxh/pOG9BVEr1oayrXFouM3TtodVj4XLOXwwskLcpCmf5USfKZFHb3aHzKmFGknsha0i9x
55h4eCd36r22e38rrI7xTehFrmTlKMK2oAbhFuCdUBtI+BcCD6WiRif6X4QClY+8Cnk9dafLUVqp
nIiTSuuxQ9YTSws5zOIbVCcRuu3iUtuyD1/bBDxQUCWCjsTJsrgX4nKMxzChKKLpw25WLpuMz+8P
aJ6b5Q7g2IRYBfyVYS3WR45hQcgDnLnLACeNmmftkiaVHTP2Gls2m42H3tqAEKxCNxJAIYXXxYCK
NFSnWKdXbKjSgChg7AU/vEr0x//99DCgwADGBxxD32gxrFH2y84fLNJnq3nwcstN/WRj1a30vblJ
38RYbOhS97SysYgxP7d48SAttw+1x9kOihrvQW3utfb0/tdauWcuQi6mL8TOFN8rMqJYuJ3i7D4P
q3NSIYCaiDst/Pl+sLXWJ9Hofok43yBSstjStVRqYxOSYrbn5jZ1pU/GcxSgT+MiErcLjvoRTKSC
43r0qpzyh60X+srKNOii8P0kEDZXBe3egpCKKS3vBLwWMuCgdSS/hCi1BaP6L1YlJY/5cKbIeVWx
lrVQE1JKk2jxqhimFcmzmkkv78/m2iGFwM9cDgDWffX+GOVKH7pEo3KsAuPt4t4tY6m2DTxB3w+0
Mm8gFP48h0knr0QhGs2qpgR/O7TVGsHJ6gCBl6Y2Ac8393IR/+9TB/NN/gMRoDK4xGJUw9ANvsSB
qArRWdOynYkR4/sDWttoGkUNanTAPTDsWhy6nWT4hRLxYsxUSmAReNGnpjlYoe9YEQKf0Z0RfJ9E
68bTXU/F9xxu58ZxsnK5oXcx0/s4ua4Ns6QhpBgwF3S5UkSnaUqkg1Q0PIOxP4eK8rVo67PqhfuN
ga+sGfrBfENEvHiRL9lEeZ/ouYFEID0d/9iHxy6whdqZvvsHlId33Vf4MqPwFwTUlc4V7t5vAsuX
15zZx0KOcwRFRnoq5de5pzITXvVP/0r4ao6FAxs55ozYW5xp1VBGcRlMSKPd5kfFLk7UX6Xvggv3
dq+4vrgLlL2wiXRenVoZ8NBc/5slgy5HKKq5UQTZiK9laXwfx/IhjLInqU6/vv8JVzYjFSKelZQE
VihBYuSRfCkMztB89b6thPLREj5jXtU8V1YS/Hg/2tqJzXU3wyo1smZEJy5HhXNXYGYx4XAfGV7j
e/0pScBLzI/10kF4TnOUO+NpQJtzttXcxgOvXO+0xUBO6JSQrjvUfa41oh9Ugl3E/t2YxY9yVm5g
seYhLBKWixDzT3iTRqt+E/kjE8me8A7KsTtWLn59h61G39qHU2YJK9Ylz+QltV2tMFNuDW6fTvAf
okJAehTyt1LBrRK3zrd5Ny2HBBp9fj7iJnuVFA1m4EUtUlJol952urTL46dY/5are3H8IuFXFqaR
rYzKvhMPQpRvRV/7Zm+iL1XIoJhGtPaJ/hllVhcrqkPuNFgU7oQ7CRiR0R3/xZsEOeT/jHdpNTd0
uSeYfYjdl+nfZFp0b3n1FzOVNy7CtYGpsLKxQJ0rqcscsMSrTM8k7FKq8BVDEO7c7xvbbe3DvY2w
yABjOdMmsyCCeaf8mKtFc42dXHrcpbttT8yV8VC54RkOuATlnmXLYsxlQSsEzbNHBSf79kun+hsz
tnZ+XIRYnPse/NBKTqiEzSltrdx5/4+7M1uOG9vS86tUnCv7AjLmwdHdEY0pZw7JSdQNgqRIzPMM
hx/Gz+IX8wdVnTolSqfY5Su3QxVUiUkmMpHA3mv96x/Sr8p4oWG06+q7fFdeBf2hKL0m3moZcSDb
4fR/hYV99xre7fZmRT2aBbyGQdRcPcW4N3waSSv588/ufcDpyuvjMEDBDN/WvnUttf+wjkzNEkSJ
xdlcfYJ0pl3TMtu5JHjJy7Ltyv3gDJ7s5pfS8nke7yd6yqx3w/H+QweBn3+s/3gh7y4iWChYOA68
EMyni8sab2eH5Jv6/Ofv92fww3fv993WgDakzcWe00qeAqKU+lTEvvzY4Qi0QpozxsYMwD4i9/ys
kKCIR5ksi6tDwA/LaIZpD25EpFLIjk4meLkx3WFmZ+/Aiz9aV342gGKflZnvr2Z8+J9+/5lSItbJ
ZIK9J/k0YQ5daqk99FnmA/OUmzFNrV2SKsZBUEgejEhJdIepCH0yiSR/bLOXscjl16USRidP9eGD
SvknFQf+Pas5k4Hm+QeCQ6+lxqLreN2M2ue6g52WCJ72oQD9J/sWR/m2umIj+sP4ITQLKVJzZnCi
dDuY50ni0hYbv9Ae//x6+ulx8CpFWr3Oi98vrktIM6OPJDHUWWpsg7wkho13dA9DXDgvFbbhf368
n807aAJXIjK+cz963RG6lKpZxgQijsjTEgK37YubaSzOSpRJXhjMl0UvvmBzLjl4CqzZe/JdEFr2
n7+Mn32IqCLQIAFNrpra76+wQM3VZQjBz3shDR+44lvCgUTmcWIlfrAY//RQ8M3xEqAA+YGCOhKM
ECrasBKPB5tALAcjr0Gd/T9/Qz9bfax/HOW9zwOC7kQsao6SSmEj2q1RxhhnTXrXfHDmfnLBsAdD
Ile5aMwf7s0mmFP8MRF5WG1UHNW5ue7Thti8VPTquvvAa+ZnB5Mg17FLsrj/ANMJodkqRQqrYlL6
xR2yRtxbjPzOi2q1vd2pTfbBh/WT04ihLEucgiLZ+kGVXBmpgCVyv85NLwSpcQujdv/8g/rZhoWY
yTRRw0PCUd+j8ZVa5apawfofHY1iI9Td+XW6qVlQ09UIWUIazFifLGLXhI7eP3zID1k33ndl6ncv
4F1xoDZiP5otL0C6NDfFVc38D8L5Tb5be4n5EHh//oZ/0nOb7Bv8MRULScC7xVyLBDMioIgNKzHD
Y6JVgdOTA0gKs6If56RqtypX6S7N5OmDI/9srTFXI2IED6ygPzhTtBFg2FjwToXt4k+7VZaqbIzN
qkn9uAH+6bUK7mRoZMAwDnu3pES5oEuCyqbVGaYX6a/zkDopKEPD2PHPz+ha0vzwAUJshYkKh5hh
wPeLl0F6rlIKM5VVWRobMRQvLKk6hWXVYdlTGiSIfeS0vH5G3x2RoS3sNAtGtAbl7j1jWVAWK8/T
ybDJAhfdRLGVbNG9pBWNzylaKH8Ic+WScL6G2NG5/mhGvr6fH4+OHSs27D+B9cJkyeTI6g2iwZPC
HwXyReqmKnzJKK3dn5/aH2fI6zuFqoY5L+Yf2ntbgjiZ0hTnJcNWvxAGNueIYSnSN6TWONq+ebPu
qm3vqgxAxmfxI/r7T9/nP4793qiA5IhssEqOXSsCs3mGZsTZwWka5PmjHIIfLtb1bTKPQ6igrEL1
d8V5bE50UsJowAOQt22c7GQ5+1pXMuZSH+HrP1yt66FMRgXcggrl0vr4Hwr0cBkTsW55V2nKGRXl
5YtA0KptatNF2+XXydh+/eAzXBewH64XhjogMuse9R5u66I2iyxkiZjFiI7iQwNwpoOB4F/xkuuP
AIaf3hp/ONi71VRWY67CnlsjU+5jfLNAH705yh3FLG3iMvC1EO0kXj7o9n9YVNeT+oejvvv8DBpI
YRI46qjjcaKKu0rrdmOPAbrWfU0r9Y60Je/PT+vPrk5r1drL2MsxYnq3js8JFoFGvRi2oneHJIg/
d7P4Wo/qBzvwTw+zUgDYIEFt3l8u/WKGqsjCAvksdacqvsUU30vl+K9WFpxAVpTfD/OuWwtzqwqF
mXeD34mP0+NXch6/5hPxtCX53n9+5n52B3D5MzAwqCh+2IZ0Nnw9JerV7qQGIn2Mk3SQXpGp7hOw
dGykD3XTPzaJGOeyUn/jamhA3etJ/sM9V2GMX6QWl4fKBm9cDkdi093uAee8+8VTIwiwH/ZsP94H
3x9yXXH+cMjEWjRl0TlkmNnmptE9FG4DzNswtiEONh5W7k7zOhgehgL70hW7j53xfzzPeJ5S0VNl
MO36gYOrGy2oC7iqLRxajNYUzJgz0Ze4/dPN5Cgr+2A7Ry7DRLfafDTm+vHgrNwWlDtuEUP9oaOI
u7DQyCo27LxShstQrIiimwPDhzoTPg29lvktcX0fFJM/3iw6fKoVRIL6QDH57nO2SmxtynGVMbAh
HnFMJItTjLIDEW/Nr4f6by/Tfw9fy6tf18/23/6Ff7+UFSnuYdS9++e/neKXpmzLt+5f1l/7/ce+
/6V/u6xei5uueX3tTk/V+5/87hd5/t+O7z51T9/9wyu6uCMA77WZz69tn3XfDsIrXX/yP/rgL6/f
nuV2rl7/9W8vZV9067MRZV387beHdl//9W+0gX+4n9fn/+3Bi6ec37uNX5vm6Zevr78UT1/j11/+
S8iLap7+6w9P8frUdv/6N0X7BHUXgcJqAbMSFLkRxtdvj6ifIPjQZ6/I3xqrwCNF2XQRvyR9YnFg
k8TOhBkD1PW//dKW/W8PQSWjUV5LEq5r1fjb30/Fdx/aPz7EX4o+vypjhoH/+je4aO82R64TXhNt
6OqtLZrvxzTZMPYCKbWTM0v9LomPdaNchFX5XFbygkNS5hcBkWWKftcH5p6A1L2x9KeKEDA1PUgK
ZqaLKD4alUQAj05qrTK9hoviz3l4VB30NotbmoEvxZwr+YsQSOTmxBix93NWOW1NADDypiMO7Uwu
TMOR1fpJVkkz3iY3VnLZppumckeVOE6fXDGdSPK9VblNu9HMfW1eXXZwGwzjJIdOFB2nyCaTXPWo
kEizJaZalqgQSQPwCUynA/bmBOOWHanLU+WJqlv1V1Z6HfeEq5yD5BBXfl2SaOeSt0xcql1v5PSC
LDJL3WU3GRbniZtdBuRt3yniuT5pop2HDl+VlKTs5Zj5ma89gF+Qw5h/MedNdUNQJ9kft4JEWqZT
k3YWv0bSubhpTPu2zi5K4V4GBtXMxca7MCTRGxevNcPwVCcbsTE3S0Jo20S8BmFm8WhH+eLusunY
WPVW769LYRP1PimOh1Gys2K1/SttadMyFZadKXL6z/OL8EX4Mr+I3/4Wv/29fo2eurdfv0ZP8kv3
Jr/8/c/wljxpOAOpL8Ob+qKhpLFHQR5tfb4YWj+YfWtTp0fZSGzVSm2wOlvpKf73WZV/yS6S1heZ
GMvlI6j8YrgYqsifsyeVirXP7PR2dKPzJO7SzovkjS055Q7IZ8rdMdxYDerKyxTZveaPRGdnuJRc
NtRpy6WuOIp8zXMZ0oav6KLz8tJstoZS2kC7KD5lvhSYIArk1rqPEPEHQjQzRitY5JBQuf6d3hBP
DcXasq0vmJdesgHxcybDGK+YbeMLDqfbpHqRzUutSu0IGxgRO1PHMBx98pUMm3neZxSQLuGknave
lqOt3s5X0XMg+lZ7RaaoUewneVscAsWtthGpeWa7KrrOofAStpe5fpR32AWFG369jO6n6TwpXwgt
vcJhORE+c6mGhIEyH3CksHNlPGXFhFc4UxMIoRtG7CMIlPthl6buzOhIPTQaSoDpKiIJZdiIZAQa
bi14BW+YnDdqi/pE8iGpWKntVOFGC05KcKqOYE6Tr+7L7mhef9Eg71uSi7W6ddl0BFV7YclN7czy
bStctUNPVCDTnMZNxCukauNbdBtfnFzfNbO9+ebXk1sKF+PTiUA/zKtI3XMK1VkWP46uq9YdVKe9
gNbRuu3iWcqxGezsVrgcIo9nJKFUC7129iY5srtgn8nHNH8L4gczwv5k9lThODpq9zQJgdfirauK
ykbGoEDFGUgj9bGSIruOC6eJRddYhK0VHTISaaX4OTR7d2r3TXJMu2MR9swsjxY+MYFAPM7ik09b
XYlPRPfGmLvfW4TNn/P6LcUKPZwx9Jg8Q7bL86J3DgHQrrjYFeLj8FJW9/S32+JrXB5k0guZpTkF
s66ysxyJS8rpzK+Xfpjx0vhEE3vaYUup2EwVJeNLGsApMF6tUXjoEj/TSNfYzcohJ40ISp0Z3kbS
g2pqvNNNIfppcV+I92LmVcNhvjCf5IRwzAhOieDIy37MDoqc2qLp9fpoF36fXYnzbSI7akXffexP
xsPIeijZ5XV+jVaU/2bVFr79T3HZn9rTt2/zvV8fEVlesRQp7GVd0HoCfb/9p7VO+1qe4gn71h0L
43JYHuYRCww7nYilzSXX7NzJNq9qiH+BI83PXPZK7ArTc4uEsmgvtDnjSnoQRC9U3bjnnoJe0YkZ
Cx3dkfgsFQQ4CmeD1Mgw3K1plCqvwih2bUKIoEYvM+bcAftA9qNq12h3ZHji0gEuRiuXECfMYq1/
bkXW1cjWqzNntYBR1HNhjLYWcm6eTRujrN618M204L4R4mI31qaE9Er0ph1Y1edsJJXJxc5rMOA2
Rrb1pB+T5350aiR+an2Kygs9vC/ZE4PQtoqtmbgGTULkLxcVcyVC4BbSez8Xjep2S+6EhKIG0+TF
JvcOfqymvHhzKl+BAfHvBEL2E+4DXrHXuGnj7kEllLRSLc/qNF82sKUsgzUQ9S3UMqdKWGLV3E76
Equb0U0BvqX0md38MVmlqvR7pNLGTqylbtOLVzmB0kGvOyK82mW5FsmMNcOB2G/FNkHPe1XatYXu
CVl1yHCe0mZyK4XMzcvGG8e3MTya7UMqjBt4fikR8JGfWFfkGcOAk9TYXkIWijm+jjXYOoJpeVNM
qGhjCaottcNBti7z6UYKJxvSKv2Z6gE/u5QcBS71YW6Pw+IL6aYXpi+aNFykiXSctOzSyKb7PNO/
yoV6DNXLqPhVqfWXqtT/bPWnykyNbuq//b2s+6EC/XdoXi0FaPbLpsz+9//6rnj97Zd/rz2R3sIC
xuFm1SL/Vndqn2hN8LxZMW3c8P9YdyqfVhntSpxedWbEbf2j7pQ/YUYEUA1Riuf6+4v7D9SckvIe
bYJDAiuPNpSvtCvvAZm4qoXVdl10Ik0nQh1iFzHeIgkDHRHEY5fadY80Ms4aBovifDnFVeL2jXFn
hvq1rJA+awX9l0bJXRD/r8LSntPaIAss0J77Jj9ag5q7UxIrGEP1t5ogqBupkAbI4HI8bZeliWwy
04eXahjaxJYXWbqbSHbcaFpdXGhCqe0HpW/vpgiMWsz0/j5trTxDMEl69Kj1mMGHDZBnpWrYeIbW
iHWXZkSXSxNPXreQxcycd6zu1CRrztoQG0Td4YSMdkEQ37oEt+YyU4rebWqjjhwsBa1LKWMeP+At
2GVF7fUVe4KcMJaWc3U61cVYP4LRS4+qOKYs5FK/T5VAvClTZH/ZoGKROhyylJp5xtu2Rlba63g7
d9tZMk9ZOj3mdb5FtbQ14l7aZmNoEmoeqBd63o62IOiPQ5bcQIy5ZsgG30+erwKEOa5SaQV5K8Qa
V4mOKYwyYKttS0FYvbTKormJRvUmqVW7k+Qiva/AoNjoKbihKTY+KWBfJpWk6mCubtpwFrfjkAtH
jZQMSelvSkW7UHui5FH9qPFCIR5/FuQlJV5Lu5G0OfAWTj01cah9hgTeuv001ezO6mVZUG9bwbBp
xRavD5poZzHQLPNKUh+MtDokY1CdDZkGwIqD6KSos+rEoro4Rt2CWHfhJaqn1ds9rOyiq3+jp/yl
Jef/z8Z41WzjYoPY4p+vTbd9/vzL6Wkum1/mX06v9LN/7Iv/8Qy/LlCa9gnxkEHuLfIeWIIauOWv
ixSP0PpyNNzqaJ+Z1/zeHMv6J5mJsWpijs7ginXtt9Z4fQA3tNUKGVkX6iT1ryxT0D+/b42xvwK2
4TgSlmTKiuJ8D2F1qtagTwk1V7mpml05O9IV6W9m42QjZjd7NBG0NVJGfYvUY21y9nnp6Yofq/Um
bRw9dNacKorj46q5zgIHw2mn8WS/9/VHTNjbgUYHZbrudD6J5TjaZL7pktScT3Zf9A4UdClG45s8
9rWz0DWtRpVIxjEORkKOyHKlJrHZx1v1umdfx1i2Q12ucqN48XV4yDNPuOlyv4mYP3n5BXTBhoqe
7hbva1u9z69Jj8VwSb5vodweSHifgci4328CF+75JWptt3Ss8/rKWJeUbXro37pjnDjZTvSSz4u/
uOheYi9wk2Z9l77gzFex5eIXdVfs8P2lrtrmumCP2+5keuP1RGbNdTMiEbVLycl0pxQcInUhTk8b
tUTnsadF3wROtB/OqyQ2jzezbI+7yomu4+cRoy4B2XhUOPmF6vTX7bSbma1ZfptcGAFN82tfelNh
E+lNKpk/eyuJ/wLJ+U6G91T5c+xIB/mR85JAKd4U0FYMn2hwRzukr0Vlz3fyPj5UOxqXDcVbe14e
ODMcjtDd0GNBPRVgtTf1KTyV+xa7MIvMhu5g6o65kR3joYSWDVOs85qDNeDu7MPu3YR79B1aZzdH
0QP/X59H3IVfcjKCw+OqpP5mPnwXcm5Y/e1cc4N03uSaZNP/k4HeTz4ZCV3kKOXVLLlVbkeEX+1I
NWU13jZb4Zy9FU/dIXtLuHrio7ExyFDAlcY8hl7uTJnbP+L6KZ1bF6H2Mf6iXUR+7lBnItzWnOFZ
3vUvpN23qd8T5GU9jf4INqvhwCq7lIr3FaTS8kY4TU/Vve5XT72r+7P21QxOYXpMr4SN+LnYCted
cq1zBcyOvib44lb2WSJZNn6SMduS91XklPSRb1hM4PZ20z/Gd2voTvTQZk5MA39cicH1UWHkzIUA
Wln2jlC68q4ON6bkhsFeuDdC26zt4pKkp9DOd2v2iMFA7kLb4KoKkVl25xe2lUuJAPsjrcumweg9
ZZgtfobyvGxCc9sttpS77dfkDDjyxHYnPvYvOT8C/uVGF+2tdaJlJzNunU/nyAzVW25xR7qvhb1y
xmI9v20OxvU3Q7adujU26i6PtuqVuqrLchs4igT7sU6cYb6rsyOkhGI4qta2Cv0ULzWSeGafuKYG
N/Vul8eeLLuogJZNcqleNflmdX3RCG/Lnycc4G6KszYCT5s+4gXNVT+HAx/FcJ261qPZ4iCOEWTl
ZrHT+tq+c/SHdttAepsu9W3sC5UtHCe/vAD3lh5FsLWScOPGbaAL667yUr2YjAPAtkZPLj5nHqbM
m2xywmpXpF5TcC6XydP1EyrnCgNZRz4p0T6xPLI6km2yt/a53z7UBmFw9WFNEJa/iImD61B7kG0+
/Ad1K7jwzqj/lxHtWE3/eWwju9iQiehMOc+4OmPAHpudLvTM9sC7wmJu5S6PutsfEq5cJ7oqD603
et1tc1RcWbOjwWs+o/tPZ9ofu072NA3SV44sVbbSucJjGXD97IvCKXbJ43IjmffRKb6XSrt9I1pq
dvvqIbauqvlKTrZQm+672I7UswxMAVAyGXfqfDLlnSDX9njIvMib60332HZ2H65Euhhe3Q3d5x92
yN8K5D+CsO8x2N82GghuKLYgQ6nvNhpzSZRuWmI+4mtzI9iS22/wNuNmVcDiyphhxeJlLIx19IF4
/v1gaD0yBilMDtFJMsMz380NzZIwoa4eVJeJL4nY8Ac3q1hSOGGljQLIuPqIbcIA5Mdd9btDvnuz
bdbDHbR61V3t15ur4lJ6KePbya9yB5MQ+aSfo12fk9Ilv7mS4MvKSYImzeQqugLg7I7Rhs+Zi+ia
70wbhb0Qm5z5qYrXdE8+98JRriqncHSsG3tH3S+7ciNyCZ6D0e3MjRXZc8Mqg6L4TsGCafTYEUeC
pAouLic9BDMooTMcKz/cq956P63xIpC02aLzcsPLAuvJXCJtcg1ze24NV0uc+Jqdp38aX3vTBeVI
dvNMtg978X2UuCuxhy3FwUcYaO9yfoxXXupq4T14deYY63azuqLoGZwC8XLBgIqP4ZKLzjeP4CAW
N9Z19bw81EDX4nPExqY6bB+oN7I30MJy2IayL68vhQ34a6LuEmzJpm87m2RHN/VdSjrnSk18Hc/1
ZhxtJXDYmK6X24TCpLuStpFreLj2+tGbCAwyHZPSzXvsxcyb5sACuF/OqyOjTMrnNruIj8vFyhGa
nOq+eF4qZ86f1OIIypLhyYek5GSom6SwKdRrIFS7Ba8M7YbUSmRmxXO3zzfibiI71/gyPzb4h0ib
oeYVrran5q1K7EiB12VyiPb1NtuDeh5Bo92JkHscwBZP9GG23ieIQRevmyFlrwmngt8SzHdeywfj
Jn+YZyc2XWtwymczO8muuAVuuRGuFWd1ruV67za4z9g1ewO/3pxMsEDxOLKBTo4A/C15CY7gAPdU
Tzhlz5/HY+7Oh+gQecnd+puVk23aGzhZmHWsnNeys1MYXCRgbYpT92jt+iugR356M4hevyPPaVy3
ze20OKUbu4HH9BHaUX+o7gIyoNj8yc9s7prGCa5W6XB1QfXYsdwnnp44a4rrUNsGF7RwG1/KbnLN
aUGMmDn9Xt/3284PL3VvVTsru9XIgLAkz9oFraMnj9pyO6HV3QU3i5e7wk79LPL2YcrmVyv5W3TV
g+DOm5FU2kdjh0GlL18ku+JF+80w8i91Rv/ZwBh84hG8wACi5cB+71cd0z9vf/7H2bvxzvee+z9/
eWDI99oUv9wwOwW1+nX0uM4Xf/qUvwM26NWRRaKjhYxA4tDf+yHGiGvyHbI/on2/ITq/90OK8gnU
h6z5VX2rkFL1j45IkT9h0ADUYzGHNr7hOX8BuMEA+Pu1+2fn4o9D/abrlSbLGyIPcrg7MNm2oaRH
Xhpr4vVoKg+VFcSOJed3WiZcJ+pwDx7p9iHAo6Yme1GJUrvpi03WaBc4O9iGwh1gtRdp3WZfTHMK
nAH/EzufIZbLcihvhglpmhxLdlpWuIUVUjD5kGfe8AUEt4+H5mZpRWz7ce6xiwn+eZafxwokN0dN
e913c+oYQ6nuUqm5mKbuQtGz7ZyV9/NYuKNlRdxXVgxgPJRNfW7kiEyYCSO+uI+nzTzCU8gMaXKk
IvHLyaAqAj3PTdW3huIhJbV9jeGbHc2kiBD6wWubiSFRE1/USAilSt+IER71mtg4Sk0WBr9xgXHU
xVLG950VXyeCdFREkQpL3jTazM2Ztv1RG2gwB00ZXTOpcP6TE6Aiw9oEgY74pGV2qlT5G0L/wGnC
RCKITz7m/XKcF3FylVW8mA+EhI6i+NpG2VNrYjkbmgLWYqqQOubUaD7Z4rGNE2JEiqjWe5Ixh8ei
AomWoPBHbcpAsbacuBlvoPg/93K4bLCDmF6btn6be8k2m6BxoAxIDDWLwzTOZ7MyXtJcpQYDyx4D
47KIs7d+bpggBxSjTUDqQJGXdiSNwWGq462+lH7YZ8wekiQj9SQSwfrbsGt3MPRbO9HFiZmS2G+K
hqFgOUXJVT+ZC9C9ZNyM0rOuh8EtXo10v2aRc1yDqaKYTUtit3HIGUQR4VU4tImMr8bxqi012dWt
XNqEUlGe8op3YWQvnRwafpjmi58aRvTY1FNxUJZx2Usqk4iFbKBB0yJceLrWp78pE9Gu5GxrGfml
qTXn1gz9whi9eWIeIK5SbZ3SttkUQsR2GVlnQo0OYkstJb8JI0l/CjraJiTedLnIZH2XDO2psmJf
V5JTE7WHfpI9FV7KKNcXFbFvk5ltij476AWAAn1yptOjikyDaoWWOU3nmx5eN7jm7Adia6tl+Kv1
2F9asf8plrU+y++cj/83qBvyitH889X55un5u5X424//uvIKuvIJwBuyEKYIMMz/sPR+e0hDTwQP
A84yxiysyr8RNSTjE7wJlmRgJyQgwOq/o1HrQxKpvfhesm8AVil/BY16V6lDlV6DAAjJJVQPzBzX
xu/BqKbTpyycBbb+XaD5NUQBPz3Vbr6L2cMHZmGv8c1HJC6yV75b8P9+VKyJYTGpIrDa90edsZ+d
otKSXc06DTWxd1+Du7S/YwAazX5apwynapuwv4u4Z/1k8SqYmp7k4qIuL4xH8h/lA33UqfTii17e
AJex9u6DO+mq9dr74nEBC7fjN/E8Vx5ilqO4D7f4Ol8vu3mf2go8MV+JziBban5Th7Yk2uO523Us
qsd4W+zS+2aHY7hv7qQNvfl5eNYelGM0MnbbJNkxDQVmfs8htbqlOEj0i9JWzB3YF1Pf9OJb/a64
wS47xD2RSAwb5i+Tq4OydYdLYPp7Yg/S+xkET36dL6pbibB1L7F8HdzqYo1gzw2vvlu6ndacDGlt
Q7D1TjF3bG7kzCuTHXOIuT9mt5hOghk9aLa7hulAqeGP6pwsG4Rsp/npXqLBmRjaqyB307ZeTeEJ
TjKaExDVKe0vGVlEkDqel3PADgPP5a6/j0roBW54zna5Xd9Xt0xHd8W2fywo3TfxYTVaDPxeBvxK
niHddVv87aVt4Q+7cQHkW4PwYETEjn7FJjl507zNu32a+xacMad7ns4dLm5Ytzn1bjCdynR65SYQ
zpV+SlGsA3dlDsZIwcZ8VXwAhF1GVplyOz4VN+pbul2N3JOWLqMC4+KEPrQTvA1njaIRKPXrU+4h
NDgJkHJfsEBhV+ud8bpzZ/R4V9mObWx4sY6BF32Rt/VzsxFc4zY45w/ZBtMpNd/QZBnsX4AZnuLq
e30FFdxVh1ZShD+lh0vrc+E3R8FXN4AN6pvqkJFXbwo/uZFITyLB41SfMj/8Qt7DMQYn6y6nbQUI
u75wEm7pBBYbm8XL9RPASzpWbX2nMJJ/kC9BnEK7dcNb4zQ+RTyr5WmzgwfWjjyoY5A5imaHV7NP
e7LR4cO8KNKjzuovHGcGOytzZMo9OXRj6WicDc86tYnL4FQ/5l/Ux/Ba/iqcBycIvaF0sxmQg1gi
twjoxgJfvUqAIk+AQ0B05lb10x3JPlv5Ur+1uHx2woW+Gw4hJ+kWG5u1KnoYHLgwauMyRVZvGvqw
yFlGV8KLu9jGd8rZOmuzW34uE7tMPPVRFmydhvVMHxjdSBUZAFq5B+8Utprkdflnxunh5KjZcyHD
5jTuKMvawgnLx0bw0DjTDdaRC3bb4qngz+bWSnYLFR+3/jSDXD5D0Vm4VMMzetoq3UrBldpsVdWD
iaMYzgBADQCSOP2roHkBLc9D7liONYOs+kruDbzsZCcVm2BBahj7I7ASzW5x0uqnSKZ13ufZUcDs
TXF0wU+DPQyX5Ax5KpTsebkZzM+tfDWqxwIgMLZeFvGLXD3GkwQlLIZgdOpwT1Ov9fY2FWsblyHq
nJN6AIA7B5/VY8wU0PJUFp96G2Wbil6TvMKruNsW9HYLxA70Ds4QOqjzcoKQSirFbTJ6JSB55SqG
Ry3Xl41dho+JsMUVakkORQzC1R2FbUHWBMjucCH6444QOFLkYxAL/WjOrllslWnTtldEPlvtpTp5
ENSU1F8kuydNTnOqksQ88HHl3PS7EYPV0m2Fz9/2yr9UDPxna9+YPP/zcuDfs+en4vvejJ//tR6Q
pU8i/hxMqNn2vw29/96JSdYngkMQuuGlj9ZmnRr9VgyojMiZpq9Gw+S1fd+IWZ/4loJWBs0sMm9Z
/ivFwDrjqr5TNKCWxKNUR4MjMTh77ys4Z/006loQOkoWHZAcvIpFd8xm87TM+VZOjaOi5FcCk2pN
y9EY4iHdp/FrUONDEOvPnYq9XDMfE+wXCQ0uHGtCWmKU+tGK70dF/1xkGcAsNaYDLPmBc4YExeD9
q6fAwk2PkknmbaA0/b6oWNJpspogi8ggyB/VUDlW1hLaRocibN6OhXIKRymAFTis6HkeofNn7iHg
fC8Er8Kcpft6SGH8YEozLcJl3YfXBjdPIY6vAV55wWw4SbpUthgWQBqlVtl8XCRdtum9WQfqvsP5
SDPCzmm6xK1F0y3K4s5K1n7ULOhFBriRgl5v2ppKYZaMC/wGTqgHnlEnlI6ipkg3UxWAeKjZVrPu
S6Sj7RYsFvdGEGDK3DSEMY21wmoomEyhs/SsT23pWalm2lVQbMqQHRWzmYkq6qo36VfraDLdNkm+
1pLM8G+kEag0xhe5yTAvSBJHlMpdItL9zRgqH3Wr+iKSmzs3kQ/RnB7bYL2uUtZ8ddAv5pBzU6fW
4gZJeRqWnBa9IlonMKCGCs9yWtBi9kXLSQWkH3ib0dCbnhAGN2pWXmRzU51L2qRFbc7TDKFRjBgg
DTIUtJmtSl5xfUQMbhLVuTNrNYlJWXNDnk20FTTpiPgr3g9ykHmpCVMY6sKmLIJT1uKLFJHZHJdg
am1X87m0ud2koL3NrgiLgW8wkkmm2tflxyrAgVAYkwISbLlSPRtbSH1LW85djf53qddqbjYOAU2b
HadQx9bHKpndRKj/D3Nnkty4kub5EyENowPY9ILgTFESNUsbmBSSME8OOODAjeocdbH+8WVZdlZa
VZnVrs3e5kUoRBIE3P37jxgOqG8fDXqUZH+KEyIPavOn8PoLAow1N+d+6Psvs6gEn99lZRXbIbPN
qBUY9lQdvJiu+h56ba/CxCHnnbmxgISdQ+MpaFD3jdNrXK6XzDigM8jXTVw6ezuEmMiUHWxi0Wcn
gcZg8L9qZ0DcO+JY95qGCsWgejMKvdNoWtsOMVyyzEcKaFBIfRqm/21J1MtZ/Kd2ps8sDB8mjm61
H75WZ4822NUijS83Ce/Kvn9N1Pycj8ehQIZiLdkr8RFbHacvvjEi/9QgMcZgnhqAl47C9DIH2faa
8Ub0bUM8lQQizKsTkR27ILHu7Mp6IPod4RfvcmVYjNseSoruxW4Dzcs6CKmX+VYP482QtR+x048R
c8pvO3fnzIZYnaXzlC6vIkSe07dw1E7qlysTfMCoPj2Z3swk9xmeOI1UugBtErzeTjexCG8KziLh
/DL28W86WfzjllSK66+p5WX2JwRw3mZqjY9OTR9GG7NFNrJYzQY4TXKVv4n+RQfVaWzzS2vd1oMB
1zWbj15Ji66Q91NyZ0yUdcjKu6lk88dIdL+ZfW8GZT8HBUi6NgliFmgbqW5Wm9IgXMDhYOE18Qk1
8CnEjN7EyWvZxGD8lYhSe7w4VQnRkA1vcwM71AoxrioNA2iJG2T2lHOE+F7E6F1p4D7ybXU2luk5
wEsI84fwTsy/pHxmK+WEhzSwPwfZkg1fcIdM7QvQwa6rUdzWMPfgMsFsnaauv5jkEq6Wpt4kVbbN
xxqqCinCMkwru2b+6RR3pl30TtRqDslNfHZranNmuMwEDe2KDkrIjflu9ONXYx5Oyu92pUcTZYl0
cYVm+beet1OTPM9uAx045Ze04nDbsqoM83wvlTyOWfXVG9UxHtMnr+y8iOg6HujsXEvjtavt9+Xa
mZaABOkiX9a5D+jTpu6xGjJ0hBPATBX7p1SIbj2nLEIizzlXjq+t4zNdGod+CeA4Z7fbeHYK+CM+
gyJ5K8DZyAewn7s2rOkoIzvK5os1KgXOU+criXVALXBAjnkbM9Z5Tbuf5nolimQrhvAPV+cayHaS
OCdXXV8RilFhskoteJc0PS62We5NjaHB8ON+YzgOx15HfAeZXC9oQDhN64VynoS+F0RKdAgUh7Lv
2ofMeMgd6BZUkhE5tEOkDfYsX/kfRj0+jVXvbLRnXRxnXM1D/TDkMFmq05C/CZqAxjhq6f4ZjPvY
GzZZVcxrj/kxK4kDaC7Nole1itU6nSESuNR4pEZmmKAQ2cqOF3c92fYWaOI+FfK3Ft1nnSPuHmrh
MEQxmC/ma5mET6Ea5dGqCPkvjOXUDfO3PwUcHJoK6bvp3hh56R15Lj/9xncPLZnJaHdFJEElt4EL
JVb3TFxLk4MItgTsVoaz9m4z0M4l+HYmlpPc3Boxg0BedXtPDz3ylQzmXuVR0C3cOgC26z7wT1JN
jEYOAK/V2Y8URD+iK2NEYJCtB/Q0g2R5TFN/j8Q9NQ1jQzfRVPjbtkk4jdTjRzLe5e6WuitsxU7r
rETWdKsG0zOyc2IEfWNeUSL7RQflsplyFNAkaa/TZdyAMb67M09A2tl91BbIyJf6O+7am6rrnuaY
4Q7V6qod7UtRZ3eOvdHIevbDPP0Y9DgcukJFzsQ/q81uilD7VdES0mud7DvnM3fwPOBgfTbiA7q+
31RnJeG9w3vb+H+UPd16ZvPh98l3G4xL1FsHd8y/FseV20Ty5C6NfJ+4JZEW4j/xjiLVJOT4d645
nydf3ipn3GZNUW9kUsLS0563sv3N4DL9NmSzrhLR9FQCOb/OzKDbXMJico7Tkn+mDmaFsuG9WgiU
MdsjJdK4J5LeOxdxgypA4kFTDA9N0EDWlYgGh9yMmi6ThBn6D5ITKSpet9+4U/BuDfLeNYcykg6h
tu2C/tuvvE01V0zIoXlRnbNpBsw2S5exqoTGrpnznR/MKNUx7niFsW87ur4T+zm1mkfH0Wpbu2o7
xuF4mfP+ohzvrJbwphq8h5SAotGR31OXXIhZZh3s0C641YMxO2+Z6z9btMPXw/QQKjTruZlRiZS8
jnaNHadK/Ki9/rwHQ0mGxyZRPkM4bqbWHad1o9UQjcsCbDWpJ9/Nfkkr2HZOzMQYMhgXVfkk3/wC
q8mQpiYkpoLP9Zj4xVich8k8z2Z/NWegBcFhv5YjzoPxCu4KWs7FJ3c5k19oPgvD+q3qcojmVq5b
DyZ7GsTKVs13lTjdavAAnbyu3Slf1ZHdz99t191KC3S3nh+7lrPr7BNbPkvUVVU2ReEk/WiYsue+
i5eVN80I9cueY3DfRvYzFeMdRn8O9mUAtZvq57KRnxxwNoVbqI2ZwiXUE9NqaLdrPQGzCf0rVW+s
6gBEKFmuWZwzxXtyyrBK4LzJJfVOWqKxTBBBLbF0V05X7IYiq1YefQIsE/af0Mk3S6Ow4YR4cUq3
fSys6k1zHIqkFhYn+jIqPNS7BMCcMkvnFKEYwTqFlLA7rCqZh5El9OvI04Gx9bpNOjjexut6ItML
5TNu8z3WZL2acl4bmWNu6iDYpr4BwpTj0bIqpvwCZ4cevEdyYc+h6KqzGN5z0+vxTxSvrMJvRmW+
ejNy+aFoNwFBtassN1AI3Htl2Z+4WIe0fKv6/DdznW+tUuCMuFiXy1WmZgR7bOXYBVqjigrl3cpg
uS1q243agLXE02icwnNr4XPJ91kePqIt/shHjr2mDUaiTDz73bfrJxhB5gZ1gGvuy2qyVyrgatCS
nMXZuoin37id7zCIPkl25Kgw62nNsXctOHduhEFgfe85a4MW6WiIt2Ob8DrGo2jzbj8F4cXUnKk4
xa5JCuw2Ig5/Crd5YqXbdDVDB9n0FXgBnHkc9Cilse4VzDt5OJirEcNZjmWBEIlXUSNUqxRdYq46
OTnjxlh1X6WCXPhriiyK8Zj5N5Uv9JnM349k0tYN8v/XhGSNqLSqXZUVepM25Y9Rd/ezZ/xO2n+N
+ztRIvjLKutYhsN1eYd0C0ta4VvvKVnIMLQ7yPbEx8ngLZ/2hFGntYpPbWabNnS/XHs4uEVmkmdV
WdF7/upRzhW1ajh6Q40mZxgf7dH6Y2n1aboTX9PwyDhxmw/94+DWXVTOf4ZCfI8tp0odZMOGTsZ7
YRcWipCOoDAzXBt9S4iUeg69fNc5knWVtbK3jd8yfneLQZH9YL/GeK7sLt3qTl9ckj3M/tQO3qly
Sos1RdyQLhvEqNJG9VPULRL26y+xVLBNfP+7jTcDjh5HEiAxIHoU7mvsOAN67+Ard1tn3xdgdFZq
3y/io6l9VD9tl3L7Bxzt0hzjz/LY9/WewtpV2vsuD6DL+hOiIfXEuW6qz9DOkFx05ZuR4grMs3M3
IearDbXh9Ttm2fp9WhogSPdP7iz0j4wZYrnhkGXeyUzdw1hDEV6/+oKb1M2BBOPc6o6+256Xbnl2
S+eWdOyvZF7OqWz31zdT6u6VSt/bFulXpp/MnhOqdOq3qWyT9ZxhuJmNatUH3XNdBBxuRUWVsPK+
Ex9wQjEdwoffBbn8DlOaAaXlv2Q8ekZWnlXjf06pAfHWWUCDdA7rpN7DVATHsvlt4DT3srebgxoR
97gv7kyRayDqo+Msb1aKhq3ialap3k79cOYM/GqUE+h681PHUHV5fJuzWh7iDkQ9qBY2It/ZmT0K
eyRaJz2o7zFmZc2LFtq1ux/CYIms8lW3+R89jQL5e732uA+28ho25y4IQQ1u6j6VZzHl6zDxPpUK
HlLLMSI8bKw0SFWcyV/ZTqHI8J35YB5nZ797SZ0LOEeAtNPkCrGpgBxypukSElMnVEu+/Br5KW/U
q9wWD3oIscMa3ruylmU1BJKG4Epzg1oxysGKVr5e2ZzkEAm7aX5nDdg1RVDiMOzM5yJbLp7b82AT
T4D5gczpZH6cVbzjD/GrOiMnzjARkVtV76JhXw1QambFR2g8dn2OQKssH73WbPccvPuzV3fedlC5
vjNxIURGX8cvbBCvkunrlInrKNmO2Y3usPsnPDx+lY/vRZwna0o1u9Ocswk2grPykr8H4W6W5WOQ
tm+N253svv+URfBuZEx6/hgcbbNiCyqnHJNA9iBj0taq9zCr+SwTToq+L4/pDD2SZDg4RfNZZs0u
XwhMHs3wJqF4LyJEblktZv4jqvHCSH6faNiahYExqXJKMHH+lVy+tiT3OkbEQLQ+UAwynnBS0WBR
PWo05uNY1siQ3PJ2HNKWaw3eZNSogmSAbQ2BYmomr5nkYvaxi6UvfU6uYeJG1vDkCuSQbbcjm+u5
i3WUdTiD6ynz4PnNu9ahjkGJFtOdx88l21YiDUvrS+Wq/dyGL6bh71XmnXPMimH1GuBPHOLshBPm
Zuzy74WuitVS6p8glUDIRrNXk/hw0M4qo5ZHmrXz7ZzelQ1ircpy91nQ5TfZVGf3BVPMSnv+vHXt
aZcHqXdoQWh4a8Z4TsG6LLepVrqaqay1rY/BnV7SawhbRq6ewyoIEnQoJR640CecK5Tfsnjlp1+y
Yn5rF70PvOXDZ41fUSG5XTJ3j+IRzXeLcDNz3YNU4760u2Xbj4wwTay9lVUnmLQ1gxa+2MgfQvKR
R0I45xNFcXJTNxydZereWrHx45YoAxwTgRn+cQ4vSMoGrZCBey1bq9FzDjSeCfHnu69mcxU03qsV
UuLemf1d2FTUz6xqSg7WOH78jVUCA4Z/AvjWFeVTyRZ/EYRi63COSR71YHfXS3Cb595FqmXFJqmi
JSeRG1fTGnOMu5bSP4cW+Lyc+AIGRmGPDytL3puKJzjUeVP5dQLgilzAMBl/kiVHdb+r24DjtUmw
/dTfeVlx6UcYEBbpVVo6X0nsRwBOycEUFyulnKowm2wtW2i92ExfB/C4cOI+FVYOEcC0gi9GPBQz
+G4HK0E5DFpactcjM0YbnCZv1Rxw4r4G0arSOFRDXZFmPL4tDd8ThxGJ8tiRSC7dLsvWXZtdapFd
euDUjqvijsadLIZ7bEr2yi9YUPwKCeWinZcyYbqXI0ecJG5ulO8dkkVtCjG9jGm/tTrnMObDXaH0
W78kn4PNUgJdJXyYOHt66TL9Vqhpn/GKSKrzH9N2t61rP092ckqD7Ccc4RXxNtYggpwUMfIqjb27
k2eHEUb1016Tjb7KFmS8E6xe4z3IMAHycl9Vfjf3Vrq2TbUZAtOCUJ7+iJ7McT+7hM7atOFwFRjX
JkRVE+Jabdxg3/aV2mWZBMmwFOpO2zr89dqGr1HrdRK20Ad4cSo29sa6N1q2GTQFuB9DZzc2/nPh
zh9q2XrptHeV+QQU26y60ECPqepbv2ZP8joKbRyaQKU8puZ+cPBThHwUzmH+Ff9bHgvcbq2cnxDF
3IaYJl1LMTu2w1M+vZvydTaWp3lJf8Lc8gBQmwTF5boOaFZBzbAtQmiBGv1y0IJvFKJ2sZaBntqY
HdA31enyRH53QE3EgLq7tnkeYj/dGHgNJr9w16VPIDnMQaSzpFvn0CErs9dvZTHs4Ba6daG5Vt5v
XnukpXf2xgwNAF3j/mrzi4gHfOaMgvC78g6pWWXreRQcCcpynbk8ymlHxFRbqD8Sltu07TgSXv6U
1Ro0IObvc/LaMOBRTyquT6P2gPMweDQKdld9TYF4bBe+b4L1UI57RGC7BQ72cpRgOBMY80DUeBLG
djR3AMwUnW9Nl8ermaZNuADoF5l+NYUu1pMGapvt/LbsWsyw/rKVyk02dRzcS0MgZcjFrTZ5+o/X
x8w2X+zYPfSuvFmqgdsfsCRK6doujeTcAZmY7rALMv88hv2NXeq3QGTOTXKXMfr24iJyFEaYB3d9
gLvNdlN7uySHys3N2yB1n1WSUoiumh8A8WNs8u1dEZd4N1rIXVkhyOW8h9PwTFBI2TuH64phhh3a
3cLY5Tkv7afjmQBFDpRZfqlkQDth6wiSKvxHe7iNBU9XkIQXAxCB5zdJo6leHnprPrA5n5yuqiPt
Xhezul5XTuJGhqVxC8K155xJjfJL1zVIEvmy1sRSTPXbqQ3Hc1w+j4rlXcA5m3N/N1H62lXBWar0
AnWDsQPiouOeLnoTcTYvl3u3S51exOLkUbpwSrUdvh2MoC3oqG0g1Y09/TaGNPI2vnFuymY72uPb
7Isonpq7AXxjSvsF2Dik88rh8BxkOEMq4aOvFnX2o9z+JjX7LfoxQgrUUK7kxK2idXpaeGqa0MHA
OL/JOiECxAdKSk5lcj22i12IQezYhuU+XZb3UsbDppgKMP7a+0DefP3FKuPWWwlTvZm1BsKe9p3B
T8xU0RXTsEt0tU1S4ym30kst261lZacpnF5EW49YW0eTLYYRL4shHnBcinwX1uLcQk57HYsFL5jU
3WM1PtWL+zXpae+U9bqdCYewPaInvC+rND/GrA1Wsr9Lasyz+Zs/vgvDu9cjQYqm/wGnRXdczlYV
XiEg4aeXtFxLdHoW/vIw4AQUq37rC170eiclLG/TUP7EkgW8ZoSvg/pF8USwp7AgWen1Ky+TDYXo
28me3mI/+TH9ad9z4I/qIr30bb+zdHIpjenFsfsbSJSDZcmtMa2q2ABFNFj+4nz5GHrzP97d3BxM
wid0sEk4jG1bv58jg+hVjlOIkIvtWHhu1PT8Fe2776Cov4YQDcpK7l1RBWIzBprZ28uw/e+tRKS7
LOd7zmpxbDwolpqtN7+upEyZxLZYzrMbA0fm+S5tzQ8xMedrr/ozFzytNV+oz3FFF9Bl5XMTb6Td
XebgutfmnALEXDK/e+kOMeCfOMz2Zs5vt5L8OOYNfQDl8iYysZmUU0Y1WwGLXD3Aw94T4IvUHfAz
TH8qklsxP9tbQxCyEVxvytGnhUvPySMtoOcSTySP8jVOYTiHDT1S/fwTxstHpbh44+ICIVvzsc4c
9jhep/MIrFjWw6AhUXtDkGTwQy3ylgIuiBzn4MTdy8Dt2EfxUnyxb50dIW+v38yIWCDsu7s61w9s
j57z7mfjoVvkjdWkN2QDREWoNvRg3KTGtIeT3Yzcvw1Gp7Ge/xTzQhJH9mO1y1NY9y9k/ZxbJb7i
mFst6cXDoCfSBWrxJQf3bQTw4KZ9zLP03Mfyzljeh6HZoGl+kPnwKiR2ORZLw5v2fsy3NWDXVmp+
mazszzC6Z0+B5/siOWfCKQ5GDtzBoHRfx+nJjNV0UxcoU0ybSAyzO4qWi+prXJcm22s0ku7jO0SL
OMFT6ZQ3pnW95vaIGKOuN9ft07XzYQ/idkm9/qsQswW+mv7kln6RpveQuMOm4o52Y/NcQEeb43QA
phgP10sjkv4m6LhxumV8oV8gWbltRWIK4qwUbsnxmic5tpFlmE+UjVzhCPPJJ1lZ1daH8LPtaKCN
S9SmmXlT2ufaXVehvMjeQeFHOsnTyEoD2sFncS69q3RlRtOPu5vR4SdTziGU3gNkYpRW+UWwVsJv
81ZDBwZGPjsBFk7fgkApcRmU00sIy5UwIo428lUMlYT7gvmxCMylfQi9JxrN1mEsgAdssjhaDFpm
1UUGCtqgGu5kPb1dF4rc49CXO/NTLZKnuNtbfXrp2AjbQf1m/OY+Ruejcvfh+slKlDaL9ogGQes8
FFu853d8EsYVnrnQG/fXQF/m8OHOg0xfz8nyIT2biAgo9mrB+FV73RbTPUkvHAwePIiD1Ps0gP09
nV28Pr8wDD/5nnGcA/Af8twBu4hi+uoH3cMRuA9O4n0NsmooIWGgM5dzPI4vNjlVDGFeuJ4atb4e
TbuOm7YddsDvH47WL9crrHquKPQCG1VUMIAXmiee8zasfJqc4rghMypA+Nc0uBWr85gEy9r0mmEr
Mw+HqLumiotMoyp8S7ukuy31cRoUTcFZkKzNXO2G2UY4Bl+/Wuhpxu7EruElPoevukfAFnd3uOj+
91qep6biv78S1/4h4/3LHfD//u+/1f7+s/T3/+x+mms0Wv+vv+r/R4Ew0t3/XhC0+vd/o/Lwz3/W
CPMv/i4JEn9DdguWhcE8NK8ZGP9hVbf/RrAiHvGrZ4MdBzT4H4ogz/ob+Wr46/xrqLhJots/5MFu
+Ldr5GroO5xpSSEM/1dm9X9JW6QRxhehd+3ECDwih+1/MdWZbk6AayUw15Yu7ujUvy16WHNZPsUO
mWm5Cx3uyajX3uGfLtB/4V38q9Tjn6RIf39lNE+2i2oCq8y/vDJhbs0EHuGtsgnklRa4p9zIn7yU
Q8DyCyF7KKvhBjRonTfuSzw5r+Y4fyp3udMJLgRspEeSB2O0d+MxdKZ735nuTv19oJJz0KMZdvdu
Nx0SDJEOggYHNGRlBPW9rur3//mDWOFfUXf//FEsmyofdFvUeGEMQKb1n3VJak5iYcYx2WUugkPL
yre15nipxPKaj5LudBV+jYCuUe+PPNfVcuhFbez6xnlP9PA12cHK1TKMMDfYEfrYROyduHjLxytM
5OvfcVCSzKLW4vcWSxQaGaIA1nanpYkexVnUxv5nEqfFuq8sjADokh3xQ34Pf6Cvk+lUrD0JpwkP
Q2W9Jl4KLNCLZnP6GMMU6AuzWECrRs2hR0gkgkZl3xj++BzXv86bV18ms/4DgMpWIHFlK4/JyAYt
gSuwab9SeGcl4Fnlo5wJf2ezMvCdGydQi3vSS06LcvOXDPz6zs3Vneq/9MDuNpcWSkzGuciokHE5
/mOAgCaaJNbjNvzNVHXoyiXZ1YkBGtOFr+Eo3zvl5UcjyO6nB5d0r6qHRYzbBoQm6I6MBhPhCOXZ
V040uCl8U2ueTIoh1klleVB0U3mX9wD/wejAeA8yMlFBcdvH+4VAD4zzRXjEvzLdOhpA2EeK0YG4
04BdrUKbgowSpDZxC3d3jZddlfFIkAFGTS7GwSuYx0SX3ag+IVYsa9QtgqcqMrJ43l1rAiLPwRva
EoJFwdVM1BEmFXDUbYkA1EhJj+sEgpYmL99mRZQdMTFozyUxBl23PLXZF+WCDPdO8hh2MWKBnFM4
nuD7goHP7P3+IBOcPWwuK2/oCAZMb23p7MAdX6esBfgg02cthfmYKZAlX47BYUG2PG+3jp7yG/iw
OFoCjDdJGkI1+GyqI7h7Dn0VqbhlJKjUKhAxaYihxyQMJdlY+NVJ34EJ7qflqdZII6qguIRlc1Mm
yVcBCDsnBvnXDL+j2268vPeRfc371vttJzgtz0AVTMPRoZHNxZX90fPbnaExQxqFgwEdWDKsF97A
UHIc1QflXWNfHPz2bXJELHYgoXytFj2vY9E9tlWAa9UmAUv68y9Hig35Lsh3URSu/Lsybt70ItAJ
6QOOqNZpZjRaMWzC6HO+VqZYW5r6tFau6hangNZLsc97md4lnYAHCLlqc0MKg0WA2OLax3hebkZi
cBgXMmsrTXs1ODOOWpL9hlqP9+C/gqKmwLOOgVR4GvJ+k/Rar+Y8fc2sDPewLj8JtnEjV6H7q6ob
1wqJPvPNt4Sku7Qmlcyc+oPbjPZJFrg2bLTTk4Pm2vLvtA+Up72g26AyYTgpU6IStfenLqCFRZfg
XfXr99J01q44LQOGsjqU1bqxHkPUTBBi5rTOg+4GNFFGqTYs9DSALs0VWO4ReU3VyLmUrpQ4WKZd
I+RjI7rNWDQdauTQReXkbp1GBZCB8Eq14V3D0VLeAiBPbKFcaZpp65+aUSAqFcQnhNywpuwIaQCM
7RsfhYIAdZwpha3io1/Hv0tChKZ2re+yxcNflR21qrAXkQIVX3ej3DmJU261oGAJFQiXz/G2S1xB
mrjkZ+QIGSsMJk4Yt+uwRLwEQ/qYNEAQToKmnTk66ozpPsZ155vzI3IkPK8jPoC633BnYLCN0eBZ
eP/MwB0ObZA9TY1m9G0dkmHjYd037Rq466tgLF2J3BKv6Nx9/d0wTLeGTy5xNcS7vBrQuffqrk/a
L8eJ32NpORcqTRkoIdrXWuCCc49uubw6Qw3fnZs+xPbFy8YvI1jsB+pVPtOcxzqPnzOXL7jykdIZ
xmAD7Atms/YZXAkaaCTSgrE/m9CkAjtfTDoX19Wb7bvLOgixsyR2s3UAsFdtO/GtNP4QlQb6FrUU
b9Oi8pNESMgR/1LMzavnNyCvMrDAEg5zc5IDaRkY0k7ds9Vyc6GlnKzwpXJQWjVz80m6FjtHC9s/
Mh9UvM6Nclu6wqoACNhHu2EFz62qNLgcZasiFZ+5Zb0oIkcZ4zF9W5qC1BjatF2wbRROe5SBN2w7
Uz/Urb8uS6hdXXD6kMO8R0S3H8v2XQr0rm1j3MhTDQm1tYABOe+az37e/fZOedfN1WFJ4DP9OOWc
gPaja6pDucTvykBsCXfo7Qo83qrGSlgEEM1Z+JazaqymbHmsxyU+VG3j7OggWyII9C7q7XbVEF21
1TyHwRI3xy5uCV8B9UU69w5k/67MAMtQytHbqNyDGiQy3QJGyO0I8yF1kVF5iKpm/GiqRh9CnV7s
oiWoNchu5hhZjrlA8NDnIqszFCxdDzBjzBfZqzbT60oA19xOMYqKKfILNJ9jVT6Y4Do8UNXWDqRe
pYbzlZXlCu79JH1Yp4C9OHhiqySagxyrciSfI127PTyrVeVBFLRUm1azZoWdqLKQrgHb6tznfINu
F4iLS6j+SiiXcLEePUFZzOnWcnOCAnq0GVU/H93GQR/ecws1/lxuiJnxKP9cZZYFIi8ATfMufgh8
42tIw2wtZh1EceC/9dp/rFFvrauqPtG3tArHF85rfJYWIRtgqMButranMkQShCgsGG/jiaDHrtGX
ZqiAAKvmORUsJANAAuGHMEjs9+xtt6obZ0gwhbJvKoJdQyBE5r1Zhf9p5TfNaA7nLuk/EtO6l5p1
pfBTTLV9HIU2ork2t/8kGYWoXPNo6ogJ6R0V39pVfmMQZWnHjrFNXavcOvXwayAnNZCYsP9T/EMO
IptFMMFRj40ioDhPB8a5nc14Pk+3XaDkY6aJYTSBNYGROLjYBQKMOCQ+ZnH1ri79O+G1nHHT+Zw7
YOxBgRK299cxIZ+2Ez4aErBuStsX1GFIaMglNdPhxVeBh8TG+5p8/2RgnLFr764a/WjSwx/L1/Em
sckuSVKLNCJ0TU5Rf3gax4/KQvDPKcThtlhXhWD70LVET009hroCXDE3PgNV8Vj6brFaDmZC4Vnv
ghrnGcs9haAP1JdvWj3Xu9HObq9vxg7iXdrjCPPMl9Gz71SoX+UQzPuu8bt7mYGidEsQbHI2LI4u
jr2dJlDouU1OPjvkrhfsY6bzmDXBcoIQHndz2j/3jqmPve73YTEiEJvTYk+hxQGH2axbtY0nt17v
ckeGa6ouyXaAs9mOqnjTUyEeZbfLDA4+nmdM21ZL79G1/BHBQW6fWUke8yBhQSabbq3a6eANhthy
2CZbyFRbuQzsC1b3lLpQTarV+VlUDeKEeME7EX43AcyPT2UDQTUp8hbhqqOplbORvBtsXukiOWEw
iCAOSFZpsEUJAHlH9vVKOzApzmB/29lUPc/xbz+Kflc3qPtLpco9J9T/S955LcmtZFn2V/oH0AYH
HOo1IhAytWa+wMgkCTi0Vl8/C+yeqWTctEzr6sd5uVVWvEUEpB8/Z++1kaCTmFlZ3XFGdqy1dr6R
+LbX2tgsbdZy80DFKx5Yrg8M+njUrHG6mNMEdQfchk6a2rNj275yZPMiJSKBOvZo1NhdveeSkYiW
2PXGodaL4oCtlLXWEg9p0oj9KNXSp8jLv+Xl7K708bklF+9Kza3pC44WeOEPr0O0NQXVW2zFHgOi
ufbJwAq/QTr8lVR9e5MmXnXSEvtSS4xb1rv5pUITUcx6trZKPBc9MQdrqIz22m6Nq6zQEbaPMj0J
jy4xo02GTUWzz4NxWE+ROOEEcKn7imkj9eq7PpgTO7zOPaSFSQ1kDvdidC5Lo5i2aAWADHRoLpg9
MNItbPZj3qLNXSONaB2G1AwbFTOwOCCxJFTm/dw1My3C4RgL47Vwja0CEbuqEBVBJYcbpdiC051H
FjymAy6uABAtKY8M4Yy3aZBoueIQMULivpiSr1NZtR31fMyoJTqxyVvGOoiGX6zAsk55qvbMKShT
dT3bYKxPLv/8w54kghsrN7HedfZ60O2bnjEtojlrNaCUkM1UXNrjN9lCPnbCiV2z2nt68ZhOrbHK
UIafLFslbELmXT+JF52NAy62lHOdtYe6rIxtLTGMepO30xA1l13M1K6R2e0k7PAYhmO1FhwHgTzL
XMxaMOiUSW4M9DyBcYAWNXhkOmjfTUX9CA32WPTaG6MQ4+BoF2Gezqdhtt+0lGUn1ODk6j2k3FQi
es4yvIN90V+rbPqpeZYAPgVfpZuVd+yH2juGs/Nior3dlsMMP26o0cqo64wtAB1YCRByIdla2Snx
EoalFHn57G6NGBpN3HWeryXFrqxojg51xCfNaNEBeDdFHRlMsKDqdEZ5kh2jPeZCOvDH+VsXRL+L
iSq5oEfHPo5e4EypQAaC56cwbEo9ZWjneDR/m8FaV1nKpHasNCw85RXUgXIztUG/7doRkIE2o3py
nX6n6UZ5iOBcrEInN09WWJ4SlWsv+hhVO6wVYtubZn1AGzqve5Xgv67R+9LnZPBodyShdHGEPLYm
cJXusp/lHQV10JdXnSh3IV9jm1va2UlDgeRNq6THFtizM0ELTCk1oRsIwuLK6vvnxjNvDN5JnDfR
TR+qeDuAtk90u99m5sQGtq2vSCd7MCutWDvhDxGepIvWJ4We2UvvWUzqTc56si+E3M6T89TFbXmo
3qqyYsFmvnJgGeQVXtQsQXujeUW0d7PsxJ4433hJSGVe0XjsYNK1wvar/pDqOt9N8tt3nYnY1FBb
9K1vCTfe6CIqvv7BlI1zTYmnbKM7dZNWr1v0BV6a0mSYzBvbzb+3nhMBuKgY/0F3vE9Qn+pFw/4a
1ryDRcWar1o9erFI46ZkExdeVeyHNtJ3WZdeyMr5aRrgvMyMysOqEoQVwpp8WWId7+fD2DvJWot6
/SrpEcIXSk+3hZrMnd14DwJl5clSpbcWbQkpCtFFW3jljvUn3EB7A5gY6yuZUzEoVR6CPO++ZbvI
ZiHq3fweUdnerqKbZBzu+2jwZceaHdXOsXRs/bIIPS5UtjFN9KOGE5I9IF5cTAOoZme2WW5FrKqF
j4mHYQUROd5BLXnJnVy7XKCphRarqzKGfasix9sL0RxnR7NPiENbPqT7GEklCczrSEbsbWqks1rF
VtXNY0X/WHKFynrfOZSSFND13m1zdoX5dVKNLA841igdLgNUtWlh3OMxc9eFEf+2Au1BjAmb0eWd
I2Be41Vt+gt10JtIR0QVOjs1euWxquKrumLGiDh7r89JwvZZx8sq+vARbcpwzCowf0YEk1IPa3s3
Bq1x15dwpZC0nyqsuBBx5V1s2v0BH5Ngm4Ebuk67B0C84UM5YpTWtnU1dDdurVkHLlay7rKmXM0Q
dU9//qWCPf2q0bAVBLTw11FfZldN3jASN7SrYiErigFTdp9121LroHS73k0SZg0euMT1y9Z5cGrP
O3Wts9GbnFcrEx7j+2Qnw/oJ4Et281//CORTWxbRugThYWgw+CGE7lVinvJhcK9nA638aKT9Nu2x
tXnQZ5Qpo0PQV7+GRD6gT4RT4Fk4S9zqLlbI9PUKQW/kjg/egLsK9Y9hCcABnrqkfDF9VyteSpOX
38qA/mEnqtGstCThdRezN7LxRv80N8Y3e2gvrSjR156N/HAWLOMJSv2l3ilONESMVVwyJtWIAdDT
+moe43zDhCZMqpu2tn8XXfRojc2wrdGkbggLoRxkOIiuc1eH+l2Tn+IS8nvgSPKiAE7i/NFNdRnq
9PSKCdGdrhHVEDTTPg9nZLqSIiZYKonvzuKfWN7w3NH31mQnbC0WGVdb6f7UsCELinkbCqlvSRlU
fqi4QtkgtkIT5k56Ayl1dkm+QaRtZvqEaUb3T6YqOKmCtQsBDayWRMES6B3yDdocVXkOHcbS9x4C
0nXWJ5i+2b7KEg9gE0wYL2rg/VlNNoiBcVEHTV/nJW7qJvVhLvvGNAqUfLwiKut+aBNlQgdkGXXY
AwJayII5wRbOYvoYGlP4thE0OOIsC/iqn07jd/r8vHjUJmUd4Ug0ajDP1RskvKWnKn015vahnqq3
htK3NpD81iOab4JLCbUYKl9Va6sJcHTX7NwcLcpOagHQIAXeNJbxMy+/5xz2yrHLZpXlLh5+J0YJ
NLP5oudxkzJqpsGpbwPfMfk4hy066mrAX3oSYwtcjE4SEz0fr8eBllmFqFbXoCbRezCFjj8Balya
2Hz8gztCiuly6QvR1UIAWHbXnom5AC4Px+rUTTRPl1aMy6AcJmtnxM4GyTGWg8x8ckfvt+v1P3DB
gZBGzkdZ1gWvCMKh6pUCmuDE1xC7TUwIMrZP3P9MDvlcZ+AFGmB/quwJMaEBxwxYHsushdsfu+5l
Itp9OWIV8Uo6krnDEDyl/b4qSvYKaVyijsoPQ4OzQZWsGbad+JYdY+nS44KHC+AIxIQigBGASBoq
t7cpvQzdikaaiqyqC9e2qek7zFfF4xRFGYE2XGj68JvKHTch9CHupHbntkhjzXwJAHGBh8ZtvGt6
9E6z7C4ic/EUIY7FskFmTj+uizS4UIxI1s4ATFDh6I+fsoK939hU9dZWwy4bL2bLpSEDok2F8AL1
7A7nLZ7IJDx6ttuf7HLXjuOPYTDh3MXTZV807B2TbNqbUuz1Qb7a9MbSyOIDFiZ3Msf5RmGLrcfs
+006QOVI+b1lI2Y2JeEDCkillT+ika+Ch0LXCcmFcBXmgnQGYqjmaLfcyNlGc8rsUSbRY+KEha8n
zlWVwmWlkIwxTRY56GGv2cVGlO8ImHouMw9pMdaRxKyCXZpegDxWhb4FgaOv0zq5HBKG/oHjHopC
vaSpcA72qPFio2Gbmuhkd1OxEXx0YiabbXpfqUYemzm5lciUb4tsvNJqbBOt9SaqDqVlftO0yVHL
HcS03laFGSUsitggmS/LaEITlP80WmvauVY0kpARH2vdBiOCPo/0W/b/ZmmwgYqw28wFXxAjhdxL
C3o9hbBOqBidFut2xqUamibcqqB763AyuJrBV8Dzth6bH1Z0iQzT7m+GGY8N4DJnTVYCBnl73Hgj
z1YR0x5Kxnhpu4b2zq6YBPQpfFo9bAvaSdrCnVQn5FZrRiIbo3WvctN8Uy1kMA35Fq0Y2ByWXaI3
RKPvONTcBVEMIG6RQiByUevYoBjUnVis8PMWdk7KhUfcnxngSaXVi5Wqw8AjL+2KLWDt0hlIVZus
c/5tXmsLf1sx7+2xlRcehWCcqssyj/i6F9kPNahqy0L37BWIWIKhRmIb5UBY+jxBP2PtqhLHoki4
PZ7+w+o2yINsdKtXWeXuk1kH3aO4rFoEBsiEW+yxMtXyWVdsZHWz4SuQy9+1Pe80lagdzz7NppCl
wY2ZPPUSgM/MBjUbEPWImBRK2W2aim66IzuQWSjUHWfyu6Dic9eou2luIDl79JrybDZ9XRZ7h3ZA
7hUj14UYGs/p+8ssbJ5zqzxSRHL7MJMzuxWoAPe15szrZAgZsVg2LRIhsq2ex3zOu2vMWldlSXxS
KOdvtpH9NhvvCWXipkTV7wuHzYGBmnsOUUSEVv/sDeKpi0rQJ6m1G1R93bA1y9v2eUoYJE5zjfhq
ZloTjg+0kPZ25xwEQ4412kG8sBKSbQpLx4uMe9sqHvEXaWgqfrpYUzfTFA27xCJ6Z9lcFE03bE39
SaBhPo4aiTpWv8ljHmoMYNs2YpscJmQqNaZ2DLX6VThQxBVOUIhkKDKbnBpT9t22dSZxCTp8y85p
WE2OgnEriys0jC9ziR6v0/VDMCPByXP9W6DM8qLjfzAcbsPEnrvEGwYYur0pRhGt1CASH+EM8h6V
bwT0i42kRTwZlwli8qMZD4c59nKyiRpI0z39TVvhFS8qYqls4h/4i44KFubiK2y76HqIqcvLxLF3
CFh+2M7Qn0aJbUtiP8+tsKO8iB41cg/8IPdNoX7XpfCuZS73mDAp4cfwSkt6xi2FQZ82kXvhoLeN
+SpKGuEZ6kzWQqSA7ngdtsxFAgSmJ3eSJUpfXjBz4EIr+narrkw2rKn0h3hvGW85q1kgwKlc44iJ
yz219HlYXtIFlhyV8VM/kgczR+CxsStr2JSRbIySbQ7jxTCOLzuppRh9cBFmuuHj8XyIp/Iuro15
TV7oXa6iO9VT6xu6tvHi+cEYawQ7cBpwHSKnQuqp0RfhRxSPRYyB2OSio80cMP46N1PAFi7MRy4U
O/shZAMCdq/dJZ4LDd1WuyFJorVezbflZPoBZgZ4o3Z7mBHLdk1x0Q60gwfmbysrJURhgnvteU7n
KzurfOli2pqoLuKQFyZC0IXA3fyBe+9xEEtvIcfCMdsjD1RmH+cMd6EHdmeKzT2DhZtocc2F2O+H
eKQJHKYDAe+9sbe84tC36qSHzV4vcJhnYag2ZXVRZijGTId23GD6ap7IjqzLk2hba6NDeEzqllh6
ld7T0EoIzEEBuwH2qG8KzcAwTY6b05JG1CDQs53xBu/+o5fkKFYDc/SDDDdq7G7bNIFHEO+zcbpj
lNetR7e77QsGca16BMP2g+wc/J6jaCi2YxqhNqhbHGcbRKrYdC6DzNSw/s64OjSUDX1HShTWlzue
4x+Ien533ZVXcAZxNJMlhTm8wOwBUNvBbVkVp7JK5eVkpAV+F/AjmVX/dNI6Q1KUf+vQfm9qlwAq
Cle3vTE68rLmfHjW55Hku95as/YMq/GyzoZy1aLF6ysy6zTNue1SLr4T1T8Lw3ggWxKt12LnmuyX
CkAhw9TUn60p202lS4JKSs2QJUz4RRI/pXMfHfJFdDjWxSGZwQkHjNq3aqyOtObplLC2r528TXdh
jEMijJhnO5Z5cEa7XmPbc7ZuLK5SocHd2iaLmS8NusAfFZNTJ+G9Z0c1rSuvIXa0aZ7crPulx/wg
2B/OSm/H11qb7jMaUCA2uuBZzkvrBtFUpbl3sogUwmt5tIkcWrFXhJFei2Rbm8C1VJm/3M6hTsXV
C2Zp0/ikF4OJU6LeWWMUoiqotlatPfZNj+27tHpfr5364IXlHWrJayR436tl1f6jJvkfsZL+v9RX
GZ8mFx0aiKP/8dDVb/zH9B/r7+qtaN6zcY3l///fREYHBJNLeCtSK9RN1jvFleYY/yldwj9cG5mO
+K8/+m8Ik7FEZxqSUGJpw0dylyil/5sPIv6T/GAblQ9Bl2yyvf9RjNEfTdW/5EKuRNa1kHhN3eRr
SO462q73MFyKkUGDAOLQlMaDMj+E2Mx7zOVBH6zTsNlNEGjm+mFmQFQxC4Bxzve2Ht5mPBS21j+a
5kPXBAc1h5SyJIqQbNnMv6r+yYzi3RfipoXT+NlvXZBM79J4tW4JWykaJpRH5nwwT4/UBev4irYt
FGoFdP9/ecDlB707IJfLKlLydvzG997Aq0uSMsAUbfpmG66zTb7+ilVpLJf7H6doOTo3Q/dIleK+
/3VEGMh4vQfYCBvIKUQtvUQP9aHZeZioN81GQMAerudjfBW8IQPecMH/rXP+1y+w9L9/gdvbekVP
3MGEqfwZ0Vcb0oC3H8bmQQb7trU3fXXRogIX9S9HxbsMjca/c9mXGFfT1kFS/blI7y47lKmkDi3d
8a36SF3Ips5hXMP+thnZQbfNU1i0z3OtrTTp3THXmabSWmlD8/T57/g7VPa/Xg1Bso8nhMmdlgu/
7N3P0GvbNDx75tUgcLlydZ8SDY8dtArgAckwbj4/3FmAwj+Pd0YU0zVDk5PB8cBPbHXf2g9ypV4J
TjhSZew01qANzKZLVoMvLvjfILb/PjBaEQccm2mY7tmJAmcIzSi1HF9WP6fsx2D9ruX95ye3PLfn
z7V4d4izc9MU6jMmNnAimxevoA3O3AfnIgUbdPnml4wBJ/fp9vOD2suz+o+jWmzYiYhz8O6af9/B
GWNJMncO0Ou+26cAKpsqVPC22tdUMu8obO+6qV8rjH1j7voUYIc8vW7SZ5NRraHYfoIzaiyFChy9
VfEQDA8MBp+0GRE5Gc3IqbuZuVzRdeumZS5jNdmbnOqDRpbOIOVj377NItjOSDZyWNSj3LoBe1/y
0tMYZP303NrPwzAexYBsJKUgr/vQQLJg3g1TfUOHGmbr3F/PmvaqO+NlrpXftSi6HWjlSkkoTIWs
Ykj2GAruhzD6rSxah610v4jX+PCbRLiyoNdsSEeec/rU0CIKrxCGVEAjhgrjv/uaM/VLXVoqiQaJ
NUAMABiLvU+pJj+sm30/ZNdxFR7iGr3bGD44qr1NCF6pjLuEqVhcZl/c62WJ/ce9Nnh6/7DjmZ6c
6V5jQDbCsflWVwbSKkYQITvrxmj2No5OmaD0Sm48GsE0cq/KmiLZ+C0YHIfmW4YlOhOvss4JSrVI
2L1n2OKLdjo2LQNI5JRZM55S1T32E3D3KtiGcleDGfn8af3ocwODWSCxdh3LsM/ewsiTuHxF5/hB
ci+Gn6K9RF2kM81GpPTFCy8WPfP5i/H+WGevI3l7WWN1HKt/04/1wSQ6w1tPCDkve3/JmehW4Y/P
z04sf+X5IaXgC4OhaYFInr2L8aASHaKk47MLNrfDDqQtmVV0jH6hNQZQ46NYWwPx+KJosJai4J/H
dVyk5RRfRITz5+++4kKAzMek5PjhWG8xB1XEMhuKj/is9t2ktg7x8GOx6UmXSspHEd9ZnriopX10
m9cAxK2lx76qxZ4JxgpL18VAr2bWQfjrw6OJXFloO4dMRTWx/YZ4Ng8umgacfC3bUpiImZH5tv5o
zvrJmHImzU1Hby1iD6WYcjI03NqRAZu3xPCa/p7VRGJkto4KUGEdexQLNTxLzcnOMGaPc/ej1cX+
izvzwcOwYL8N+umEaaI5+fsK9XbA3HgANW/hhqO5NoflMfdKmhXKucasDOTROHXqZIlDGaqTDH/o
jXwK+WZ9/kPMDz7X/BCPKtlmxXXO1yE1jb2IaxHQYyA01rwtc/O3SLpb1mcIB3FCQbRkoQl9N7rB
sSKNrXuw6+K5atpngbG6H827pB3vRG8wakafIe/LosM97r3OGCDx1bFdYnuKThu4VZvGNE8lcETD
2SbFlH1xOh+t53+dztlL1nR0SJgkLHFAzn2wy/zQr7S9Rsk6+sy9fi9FK/kr2IduPr+Q4sMLSeVk
I8tm0T1/5quQZRUrUuDbrULLaO9Kj/QaRW9oMa6Jh7iMbumNnDSrv/j80B89S4IEJobFSA7Fec0U
1FoRt0pqfmY/xDr9sePnf/8HpYrx/u8/u6aanoZOnPD3R+6hJ8ZsvraTL9Y78cEXwxDsymDFkxRp
nNfgblhEbIss9AcEhM6m65vyV2j3cP5I8TInQLMz82kgF/qzmf0Q3q/PT/GDdYBXUYDxh9NPmtXZ
jsxUpSyEPXuwmJDiZqipIwz7eBDU97b/4t3/6HK+P9ZyKd5/HGUSWlk9BCicxK4uIQbKYJuhlvn8
lMTHx5H4h0zL+ee2ZigHA0NZH/hFn60UxCDrpbEgvg0zQjJrmxa/dMCkUJ9bD1Mj8ShTfyq7t5GW
5ee/5Isfcr67AR4pylbj4iIGWXfBTz0C9Fl9seaIZS07W3MMw2Jazf6AHbp9tubYliYmq+PJaeW4
zcWPuUKRASSph/ASp8eps7d4dFYjSrexuW6Dq6YVX+0mPnqK3/0GZ/lGvLu1ZeU4eZoVHrDPGosA
6rv0p2si5E3eGjLY42g7uEc1DrxGV1kwbD+/zh9+yw3H5hnmEaYaO1tU8iIVQZJweDBqiK+drLrE
e/8si+6hD29SfEISUjml82tsjodSpK+lLl68nHAtY+gGWMDJDnfwWiKi1+bqwairg+dC0UN5xapY
7kNreqyK5h7000MZx0+SVqXbyyvGmg2Ug+iL6/nRW2kuBYoNBMwT53tSl8waZ+45n2C4qzC4Fs3S
eH9ypgysq+t/fvU+qJWM9wc7ey0Lpi6m15maT5FagEkvX2us99oXL7+hf3RSrBDss/G2sUU6u0lJ
JWtDNUS5j0p/jLXycuqTXzMTOIQF1qMXm7cwzHCAjs0zex4AkbPuXmMvpIcfRqfcRK1cVy271I6m
UEyovYALTRDgYTTse8cmLNWDAZY8Si+6StG1JPgfYoO0U5k07s7pQvQuKXnxLvSyKv8ZpoekFqdG
L3o/D8nXnG/CwT0ELvQjoIZRr3x7Si66vP3ViPHebenEOMM2od2vj8YutQEjWuppzEvA0YU4DgL0
Y/yjCA4NbmY7uGVeCfFpjAhr6xI4NjOU1aG9UvF8AfLNbyq8OH06EOKGOWtRte0Lh18dgezPzU2o
YVrSgHaby+QNTlr/OppEmQQG2nSMH7EDua7JdyUh87FUW2OumMNyEZz5mBoMkXClRDHusLpmjNPh
uwWWC4vDMbr7yZx9DVKdHEOcEoncak19qTQD7fd1jKK6Cw5hY8J2qPwJTY87f4/pR4+VCSq3Xnsz
sW16vXLRWbTpLYqCddhMqyCRNwYDoFWeXxmTfrT7xtxqWa3tKuncyCm51zCSZgs+q9WJR+2yG0fx
aSCqr0r7p6HIb1VZPwc2A7rCux4797mdo3HFX8kI38mvlNE9IZAgxUBbEIHD9GJ5Af8lMX4KVn+Q
nERlzeaP0goQ7YMdlDpIjcmG9yt0HHG2sE51gDSmE/ZLzwAzM5rXMh2CfeME/lD11/oQP1RFuiW7
G+e4zjyhra1NVQMnA0eCitdhQDkUhDeMHRygRjDiQO0ayK0TNYc0Yq+W93dynF5aZ7ydcWshJtk4
I2kjrXs5pPVF0HlXOpPyXIX7MiHSpG6Pja0uUd5djAjdN1XunWKz2RbeSCXa3dZF/RTZ4psY0huF
krsxMWfjZkXdssBLcxOVdBJ9I5kp3uL7+qI6+ajAev/Kun9/1tGI9LoMEYdOIa2EFskhE8DPvz5C
/2iVtCQ7UdchIACr1d8H6ZjqDGqqPV/liIasy1m/QrB5Dw36vhrC28qDHAOIu7WeMUJtR4TYNc+1
KXEckJ5L5NjO4iqLqVlHGNjdGfFLIdBEY6LokM0hp0CbhKbr2RmGU2/lYKZg5649M0eWgQQjxjQA
m2AXkHjFjWpvpw74VOi4b7bQ1wYTXMd+NkV1rbAZagIfw7D0lOD8oiBEXzNihhvBFJOLgJQP+keq
Hzy43qaOOrXUVoKoFnQEm5Y8GgalmxDVf+2lB9t+06eXaSi2llku2z6NkX2yRZLhR6HxUjGaagNE
Wi48Gc3RdlNHOLUI5xWfnWMPK6NX4iqJkOmWHaJZ88Ac91SNFeot7Zp5/JWF6MpS4QVDaliYct95
5LsUNh31DKPpKH9FODHoDW8GwGbylxa8udDMQwi5YuyBkctNydvCBOsgDTYPzlc7hw+aKEvNQJ/H
Nm3bOV/lgrxsKD5Nak+E5ZAN1jPpSNHwMyz5vM27wXue+2+fP20fPmuOQevGspiF/EmJeFenEAYH
RceJAj933pTzPKb3Ef2Yz48hlrfivCCzHPaVrkUg4TIz+asYYhDKrKKk7FM63C0N7GBokWJE8Kbo
kdYQB2wzgp0kK4MXbM1wegA5tplKxLD271ZgCPyhSrC8ACw//2Ufn70ndInFHtf7WbEPRKrRvAwj
NirUVdK8NtoPC1Lm5wexP6pHHYOTZ0DC5ux8Y92DBxV9o1O8QKAMab3mqXfXhOAGSa6SRoN1rqre
GHjepBl/AKofny9sB7bdZhWeEgGyp8G08V2LLToa4jJvy60XvrlQSQOJOADiltDVBl/zXlmIkj3P
BwaZrsyBSHcggkFtoRgsb5vJWKdusRN6cNGhmWxw9VUqfbS88vcslK9wZPOvQvTMYJ64UKPsgRxk
pGmNuTBofFneK95wWrW4zW61Epueo/w2S29GJu1zJg5mJvdF+9BYhOoqZK6fX8oPdzLLnMwUNJOA
Hpw9SQbM9cHrkfo3vtiSTr9Hbjo/A84jxxti1wEqDyjX+IvDfvReovVlVsdunn+eHbUz2a6W4UQs
oSR8ySPzqNAeZ/1hxnIy2fIOx+jB1LT7z0/2Txzb+WvDlo1PgbV00L2zdSDvYgWfhsWml9q6J4uS
eiNNXnu5D+L7KG2eETKqDMx+lfAUyBTHCSDKBubNcF0f+rxvUNKhXUPFubULl6YHtkgMbUYQHbIQ
bT26BK0mPau7E1D7+5ys4JrQAj167dj4DmjGGmWuPz+rj145l4pXN2Ba2OL8ldPMqTJxPgd+iolK
Dg2qKwv4XffFhuHDw0h9GacIR1Id//3JiWLTAxyBR6eP7qCf4G+7EubV56fyUVPVYHzsLmei0zA4
K+CHrjRVZTeBH3SPmoakMLSvPBNPkI4GrQcIX10BaveLsnglOHsdTDbVF7HRCu1znO8Zi3xx1h89
qO9/0Fl5QqZmCVyInld4Fe6TY30atkAgTs0XW5cPNkjIfMF1SMkek6b/3xcXI1/g1g0xVnoNsxo7
cWXWvoNHtMSb9/k1/uCMTKaA7OQNz+Qind1HFEkpI2daJFpNiEv+GJI5s67y/ls+5o+5FQBvThFC
zukXr/wHhR7HtcA5GbZDU/bsSloF1sw0l65vgIeAZNV0z//Oif3rAGcnltiu08YZB5A71Lz7ZDds
JTnR3RfX788X8ewj8v5E3LNGRFaO45RFIS2XDfTwfkVqH93deU3nZYn6lmRKt3fFoT2pdfk0+8Ye
trf62a7JLok3Xw3Yv7iq5821xs3UXAGnIqYWvbx1Rzn3v7tvrvH3oxmMY+ki6eDzEt/l+YtFbOLn
9+2jl/6vC3r28MMu1IYs0Vx/yZ5HPh3H2/7aqFbFjjh6H9QAvMn6EcS4uv9qUvzlsZfr+65aa2sP
f0cReVgQ9nRmJt/bLkmD+R4HXJJuu7cl27zdpTvj7vOz/uBz+tdJn62AErOTOUY5TxF2rJGwI88m
qOr35wcRH7/s/++dcJfvzrvT4wgu/k9unoGMDu3/RhAEA75/Z0z1OkXnqUEcJk/kmJb4h4N7XQfH
h7K+QEavDYVvwqog1sTXjfEiKb5qC/2ZkX32Kp197lu052LIufrdFB+ll945c44QAoujp/pbb/qd
Jc43d2wfgq64qqPi4JTxPo3UIRi/I+fYm4thjGIXfd4mnPQt4J2Tq+s7vJn7lF2aK5393MPTaayD
mvrNxJfVU9PWTq9FMh3mNCP9VPoltp1IFj8nCew0TEv2oAizTRNhfgH9xnVLyOrmPmjDvdX2xyxO
UbExIkudI+CLTVrf5d3ToF0jP10MlV/cw+UF++dFQnHF8kCRdj6CmDTXwtrE9ya4bA/eKbmNtph5
+LZBLNe+1Aj9+ev+cThpsPwawtIJxvv7kUEemnbx0kIXBWP+kuwbXHazJUiL0fd1eIOBd+GsgSTI
2TmKlnkuegFLYpiZk5uMPpTVB9eKvCb80Gv6R5h+2lsdP3/QFi/ZHN9Cur+21V0SGvvEyA8knsB1
ia/dAYvy+FyRWaC7yY0ck7d4dmBbd/j/ovje6sIb5JIXZPKuSF1fKSNdy6BfyM4bpxq/qKo+mpqY
KDxYj9G60eM/W04iOSB6NFn5IQCt5w0I3mhF+sjK2xWb5Dq6/Pwuf/gdt5e6lEocCNbyELx7UXHb
F3KImFkGqryt3F9DX3y1M/tIUUBdvQjjmAAu6//fxzDl5ELNNpkDFaumoaydMudhxsxpli5j5HoD
q2UXKetVC3vahuTvzjAmvQtLq25dm8bgLKBTAjuc5COb/VMIISY23EPemtciH4+hN+00JLU2SpN5
mq+Vre7t2bgUZnJdtQ5pM8QNWJt20A4pHfspxeRBq84yddytwTrv+wdjJnQzfWiAhQyKZPjU29g9
4+PGepv7HJ7WzZTIW8ecMaJg4swBnbiEeIJWwnpIs6omK2SdlQ/eII+OnbSrPGl/LggJUAMb5RU0
dDJiM+yEw5sQv3M7YS/X0LQT+y4gzyOdbvt2vFJ1+hK1tm9ohHhLe1plJfpzxxI/CJvYVtiq8rne
xJ28T6Y3UgBZehH/2s3eKIvNZFHtl+tuAppVwEDKy+JKGCSht/2mArOeGGLjRfdd+ablms+jvyON
/mKe7LWFlmDoLTTz8a0IEfgfR85+8Gosfckuh71KLPrt7AE9jKx70G9XZVHdZ027jJjTzRjfpCTQ
wHLF7FBfJuXeGWc8/vUaFgFxI/yROx+RR13r7fR/SDuP5ci5K+u+Sofm0A9vIlo9QAJIw0x6V5wg
aOG9x9P3QkktkVkM5q/uiRRfVBUv4a45Z++1r/x4+Y4JpRMA+BD4Q+yzBUshT5jqVD/cJNWkcDjG
dFlVhGRgZWgymSrlPor2sZythTa7TJvixlpYT+YvZVK3cWZ91HjmuzaGxKbdhCb+FlHG+zgR9i7d
tfGUe4RXQwS6M+WOnZHq0Vi6MjFKIxI8I0ZmjS7ca32SU6tyITvM8UWKl3o9SHTxis7YNUIsOq1k
3mDNjncFUUrALXG/xCSc5TCGpxcxCx6laCR/vs/3YbwFnnDIkrdUfof95XYo0sk0i+rEM1Kinmdo
tdGlML1XETq8wq0IPtH9ckWVCK4wBM6CL/+s7IVdUSFOL+KVnk4E2oMAnrtiHWgh6p+Y6MRpcfhx
mlXKpaiIFzR2hsY8h86NMMu/HDTz2SxvSzAmgZTsjFheBWSIaRIMmemtFioPN49NcBFxemtebPJL
HsqYZbdKVn7yXNVXyOnWKDUILUBtoZ35pejiqHAyfPxF/Jyxp45wArtwZx+NsP1lBeN52i7Uc4qG
YbDWKhkFgQ5CudsK5U2B96RSX3GF7dKkPKPU/tBXwjvFzTsBPBJLxr6s70sZKoasOyQ6XFYRv1iT
Qymf77REJRwSxOgiB9GwmzNlCEl8KXE7Q/a5kDYI4wCfJHKIGWFbmThxGgVLH3VvUKPCoOwagrml
AhlIMV4o+S3+WHztcnkXDqJXkEpZxmeq4nsl1cLOB/xrBp6i3c7pYgqtG3w8VrieRv1m1GYilKfr
aYKMlxdwRaoF427IZyMscJLZHNQiXsZ9rJLHoZGeJs06aPCaAZni5ZwvZ8zfg2KtUKwQHWBdoivc
tkbyUM2Yi+QAa3B8Nkz+lSgHe46+PL/SwRROojL4mq5tfwVxdQ1UcK2HwaaXKoDecfJYCSkmXmkX
+72bxCqWdR9Y7cxhgOKgEuaXWlRfZZW2E1qKklYDNttU70bhFRslwAkT13pQ7apJekjrAA5vfB4L
wZXUKWszG5w+1i5BjVwoY78KayJGJOsmqV8mzBSGONzqqfDeRxCHCHGWEshIopfqtLkiHXJXh+Pd
Nw5tEN8XGrlUCmiDcL6kmokPuYfoKtk9LvfEKt4IAVjXIXwY425MO6SrPVIWwhy3i+WbblhWDa/m
Ap1K6FuxMSiVM8UwnAB40TzM23nprFRsHKdqOKuwCumtv9EHZt9OPMxa+ObL/hYtnR03ABkK9IpD
btcdXrNCt8NxAqCyq4mIwlkDeRmtWxU5qkX+PEikYKLwHT+RV8GmzmyRDGbbxLyVA4KmUw4NY03Z
OuLj7ZxS5suqyxtRyjcqQKrKP5PNRdinXglB/Bg1r7lRX7W57HS9tIU03GfVTZgLWyWMVlmMhaWu
HIE0Dlpav/qUlScm3tXIRUfo2ToqkHsJiZnSmAp6yMdIb2BcGIhvEg1y6hn2TEmjIttvqiivDdUv
X0n2ePzvloZX7Rde0z7TgNiF/p2etq4xE8QoTl4Isqaiuikg7/IV6Cf6TR4zfbShp1iCqxo+cETl
oZMSCDuT02DrQ22xZUJ3oqE6RPldUj42kQm3D1/5ZK2w7btpxWcBP0l1MkJkJbHkVZp3uWLeFMn4
zpc6Z5iELMXDT3MdQ0I4tZ/9RhKuyCovMMrGpXR9dOQSZLOzWplmcJAT/h7oFxkIQ02jT6gr57Ci
NtVcXKjVdN4Zh9oSz/79jdbn0Y/OXcNsGNkEbYom7YvQ3TTArX4e4Lva/JfrOzpz8RUMcoEXye17
6G2VcRaIKuR0eMsJ3oMU+H8nCU49BDikeYPJoC/Z3JfBk44lFJzGm5nJNxg571UB0MHPv9zvXeuX
3b0qQdQBXYk2btEyHO1q80YyJSMKAg+tk92Wgmu2xGImK4kpSIz7A5mea+L76E13e6psVLoJFrSL
lPiTLCW3t81WCtEcrUCRw5pXZkojmoB0t2r9bRGMYHF0u7LexOA8CuZrUzMJCph2MG8OyBY9jYWy
ZDdfGTpJbM9l/zSEz535AQ3tjJQN7PQD5fzkPiEiTR6Jb5ACTlfmWQC7eeSNBePwhBLlxN7bWo6Z
P9wU66iiw55RHVU6KkwIxSuomFtNHFLXZw8L5qMgE75X6GgpzW00aMBJoFAY453fc7UEMhSSv9FS
pIR+Sc4dKEbCbGR/B6PHk+L+TCMtUMb4XMYmYmscFvNTmNGrF6uV0l60eIJTKGNtuZ8ruEMZOH5O
OJhck/O2mlf47w5RqCHuvImJhDUkyHt82T0ER5X4OxNjag9gH/zss1XJiF6XMyGpk8I2EHAe9kZI
lk9yC0moGXZLXzJsAw+uhZNTX2nre5gAzNMdCSjdqpIvRf1NxvUntFuMuwFYfH/sXdYOd26KdTEY
To/crhI9zGdQaSNs9njWyWjDbJ2sKbuTdgHrfhiSVRMY3iyontyM5wrhd3GjrH0SluehJzfHcMN6
BLjORkQS3ROv+ImHedSBsoqkzEGQC/R6300ilBXpxDf07cmQphtUaUT4cImPviEieUZRo4vOybDC
s7tp1qz8N7ik4eKuhP+Nm2Hp8f3PcMfCp66HX9jPDAchYDUJBKyxuslS5/18376ft5CeygoOEXxc
R19BbkKLGTpKidVHeMuRxt8N6+EQuBklzdaNz7NfJENfTA4pJtufh/7u8ItC8Z8jHz2yShJg8KBF
d9k7eYg93eKUBnKZc7984YqFhF41sN4valz1aIRMwtLJn3C8lp7SGjyyVe+A0W71aD51G/+YTI6G
OjplQyOcmCYw+WoXEPtWsRMdJCc715CkE8bXrSCoreigY8Y8ae/6rqb4+SqVrwd8LRWh7U7cR2ET
wF602ZZscs93fG+6yPbGh+zUJ5/dqTGPVvNeA2kMG2nBHzWUYRLASg9qMp345uTlrv30AI+W7XxQ
QJSIPECSkGFZr0XXeOi3OJ0NuziH7rLLVqAGIPBCSnbqe9lmm32yNiZ9u3X59BodLe0GFb/SjxHN
TbtF/zxuWntcaTuU9s6pNs33nyM9WR1KvbF03L4+zDzT9TLzeZgULbQL1GWedGZxIL6ZOgrUycoA
gEnZwdVQXfuuWbg/f5PffjGUohQLdY4Jw/7r8IYAcbrj3EqQbH4+00ZRBc/qf41SduLRfvvxf9oO
Hr20YjWB/WSDQAfjxtRuJ6n6dwegaipKsmXImFCMP8SrliZMSSewH4NTiSSnXGnh+8/36o9LYAQM
RQaFO1xFf7SVR9DUtYbizIsrQmWqvdq9/TyAtMy9X15/xEtUIdGeoqMUrePma5MqxB9OPhyUzlrL
wKVNPA39WB70WV23mrYGhLJvhVdgrSe268tidjTyUghWFQm5iWQe4/cLrZj0QYtCL96KbsdKBx2K
rtopW8vvsvJP4xy1ByEZEc8Fpc9TLsSVYIeP1Xrppc0r4SPfQRA9cVnfPLIvl3W0hhup1slk1oWe
CfW3k88T6+XEI1ve2x8u6LeX71NFN4kFcyxbRlDX+g7oxE1+0W5aV/XadfVLONkI/GPZUaXPF3Ss
ApCJXjXShOGAfC5STMUlTM3TpuDBkkUHKvmpde7U9S0z9qfrM4wu0QeQDR4EIzcIL3rUcVZtecki
eih+zb7ijtk+CzRX9FsKrJOXqrHz801eJqE/7jFSK1FhI4ap/Kh/JNYdqseAi8ZlCswvRxj6EEJj
+HmU774+VUZoJRuwjlCrHE37VWFR1DMZpu21fQ5yyFqY/0Vz1gSRK+o3YV1hFmw5LQzBidv8p+Vz
ea6fxj66xE4eCFJU+P7UyXqNq8qbh1G320q15drfq/Kh6y57YtGJnPQ0CSlwSDKjCCsyUTvAEw3u
6kkTXylnhU5Qd+laKYKDQnIDp2yYmzcYRjaJRbRNvRFIBEDZgmETIc75tbqATNcgde20NG475Kiq
P64tedwOHMtXckYcKpS/2wkYSzMITtXlz5hZ7GJ+M4XWToxdhq94SEWK1jSvZpBgwWiITirFb0Su
RZsxg/QkihRT07b28EHTr6PQnD6ceHzfTWG4qzF6ch9puh7fwr6Wg0ENl5Sq/g5W37qyWq+MGhj+
9AMoOuYtSOXZXviBNQAwscq3aXchaQMHPUJgJ2HdckYz4he1Fk483+/eYI0jOWJBEXXwsRCqN02t
DEeJxYmS+Uyo6KAmWyIDT7zCf2IReI00WVrspDSzMDN9/VoDlMKJ2cODUeGzr5iOCntyx1v9PXWE
84o2++KS1NYSJxhxk19rtT05bJH//cPM19/j96f2adaoIGVGTc1SKbVorhZWvZf6Hz8/8G/vKRwK
USOAmgte/vzTGFZYRNCGlzhUNJBQU+wYorPfvv88imItS9Lx7EO0zz/HOZoWOm0aulRnY4Erl6aL
fMDSf9/V4dO8JJDU+d4QCr6Kaz6BfWAI5moc4+uGpkrVt2C90OPGIxr9G8hiG6JJN+EUvIZme+im
ayN5H5AmilNBDp1+8EeSTKKw9+Dg3kRwDDIS9/IaCKQedQLozfRMR5lbT9m1kYV2O+QenHCnl1Vq
atEulUB2CvBdTU5yLY2w9rzMMqiNS9kZbKwQe2Fh2A3A17yix2D551MPfUtCtdxQcCSDzdVLvMX8
pUoYN0ZjAISyYieBLx2Z0iGtFfTPKG1XZivWW1K/ChfXRQJxw6zWyjTdpE17pqYG04JekwyeUtgO
yrdmjDAsxE6PisUhl4kIxICC6OyZ0cRExQ8tCE1txsKifhKGt4bQ3kpSe5V19KVnyJ0N4FC4YuV9
StaxFV6Vrb4Oq/KZXyiH89WTTewbLyCEBSebARQWxoXVpudFRYKIMGFslYjSU+DeTfpGhJOdxP0e
p9GmD96RkrtZKL9rRE+kQn0uWcJOSblL0OOi+aVEMIG40VExOhTkhrVCTr6l9CDl2i/YjG6QwhEG
/WiT2N7aKAtcBc+Apqf7WAxcQoZdgsE3VVlsgkx8V+m3Nx1yF59eZftcRtFLMejeiINfiCEjhumj
Vb8sdoGZyM1Y/hUb0lpNtSeVQHdLLqlaEd5KFJsG6atEmNiN1aHLrjOedsOsnbUdagfTNeMJa8mw
pbdmm111MHzNbZP+YAjI29EyDXID7/k1s7SrjF+lzaMVB7zd2ASuQvldk/TLsShvklxZaP22NpJO
k4Osj8chIurcWrOlgtwnrNK4dgm/esn8EdPmDeggLCWPwghIuX+b/I6qurD2M6STZLxIGHR0cHMI
mS6lqnCLBYsxChfsus9kmP1SDcV3KkMXy9KlPjcbol3XSUhBTBMTL0iUax/NECXwmwYdllhFAFOn
V9ImaD11EF5RtXMs90S8tSu9MlZGK64aP/iQJcQwsXCvCvMrJZZfJsXwGv+FTstyThVHE15ka9oZ
lUiWQ0PfJPNKXTgbCnkjm7GHnM2jiLBKJYkm1U6zSK2NNz7khakuCJQV9tOgX2igrscg9EQNYBNx
vhVLSkWaHgF1dilP21IneYTo07aZceXIuwxcYpvkAAcFO5UqWyzAfJOtMKBDSMbzmVJolklrwsVW
GW9NOn10uAtALvIBQUUzg00W6mcqbatGuS2V+tboi8dGyfZypt8hW3sktvdGqLptWKHVj0a30LIN
AWyUlygDl7M9JVSpESFnCZXpBoDokD8mzaM0ktxKTgtMh21aDfRHSWJmrwGnzJYaYWVUTA64ITD9
e7PCBwsGXm4/SvUtKtN7OVWILWp2IlVOCCW23icrKNhex5lsbmnwdCMa/YHohILeV7w2Tf01NnlU
9JczHFVzc234FqqEZCMHog2D90XVCKwXuEOtvgTQ4PNpy5UvSG43aG4cvhtKukuIygmr1FOHuxAW
74h7SSRjdxKKq34ki5gQXKukwNvG5xoqhbK66iirtoGCvtUyyGoxcbzPobgqaC3Her0d2n7dC3jY
BYJK4t7r+wlcenMVJtZF2oiHFKJngZc2rTR3JoQ6hEQZNiYCNuYhtMTXI8IvG80ZAD9QtWl7Yj/x
3bnGorwvGVT5LUiJX9e+odY1ttoTQY/xjnkdvK51Ys+9/ITjVe/zCEe7qTiWTCEFCez1urGWbhX1
EX+cnpsnDmjfbro/j3N0IAx7Ie0sv6dTQQOBFDenpthOsDUAN5k2LWtqU9OjnKIdbeXtz2v7n1Z3
timfBz/aLk1CmpAYJAXeHM9XIJh3vfmuRuO5CgutYnWXhI1YTvf99DoIGaiDgJRdydjHEuYLo4BN
hz7LUE7ckj89qDBuxYVcgoD99/9/fbiCgp7AIo3WI9TZ7foPkC7rQug3ESHioD1I0KRNPod01PMl
jtwWDHQ32E+MnUx8nYFVOdCv0EivNPPeyskjXQkDFE4IDsS424qPdNw0LzslQUJDTxVDkRT4J17Q
b2/t513T0fuTT1IpzSIdKCaCHXnmosvvfBbcQYO04/P+Ho/EQ3w1bIoTut0/y/a/t57/2q4dvVBS
mOalMjFw44IvfIOfF7gQFj3W78opLk4VtU+Od/QOZa2lB30eI1pQtE07mHBQyM/p023XoDDJ3zUO
Y6IAH0dn6vWvYr34P97qY3M4aeLNII5p4Jkdwtqi+IgJaaiS7NGYzEM1S+uyrjcUzAqIrR9Z/9jK
LKvZwLIvn5U5xC6Su50huf3545K/KWb95jgYaMEXOMxRMb63ptiEM8iZx6Z/IqGJ2XZrPGOFalur
0s32QUaNHBrvvgjWIjVrwUlPnIe+nV00ioEqOAmZxeTojBBXjW9YMZ8SRPfbPMgdzkYkdRD0W9zH
wyucRMwFCG/k4USzUflu/vw88vLnn04nbH+naVSXGTpnDh2yFzUPL5ewyhaUpS6SxxRgTBOrTVL7
ngldPw6ESwF5WRwonJbfo7QWNqqEoCG515X4shPrNxUNbKMi2qvSK80kdAeC9CBq56Ou4nY7DJzv
/RYxnE9OYtudtYTFES7B5lq+6g3tBDLjTxjP8qF9urdHX7g26LB3O854CPwyivOBq/7SHeWqc5SV
bJMLcyGdmq//KMwzpCkrGjg5qrzk23y9qQmJASP5WMu3PbkQph7KDZb2rU4CA5Sxn9/f7x7gUpEX
ZdpJsH+OXp2xTFrO81R6RvzPMz7qOLnKfXz7p6bKZYI4Xmk/D3T0ppBnShabxJuSJNtsblaNvk/T
1wGHtSi/t/r5kkDx86UtU+CfIy6uOj7NxV339TZ22F3YVC3vpqVB+xEhhQiPpvRmkEuIAe0Q19aJ
z+G7/YqJGkESMTBpf7BJIi1jHR25mUVNZLhBEvro/nxN393Fz0v50TVBAKfJLlL5UMT0laQYR2gO
jUk+R/RgdtFDL5WrUfp3RSZH24flqj9940rbyUplcFVGcNmA7TLj6sRL+KeY92iIo7dQ0KIqHRu2
YUbTktdFR5/At2hQX2laP1L2I2ZWA4UxX2H4QQtVOOz8c1PbJRj9JS3c+eQDSc/INVYtx4fcn26L
irQxAYJHll1MVfSMWQmiPHSxMQZXKNYE8+jez89m+SWP3rcvG5qjGvIooFWGQ8vT9zEn8zUhJS3k
l58Hkb95q7+McvQGaEOCqj7gVvlheTdUwlut1+7kS8SZSc+9nu1mpKhjbqCkVCK0/4Fpz6HltGV7
XqN1mYN4o1Sc4aPhXp8RWNREl/XxpS9N3kSOTqQV8OdJ5SPdS6l3qLF2kfT68zX82Xk82vodvVFF
0It1sDzuJUfCmbdQyVfzGhGkdV+uT81wJ0c7erlarOgWCtplj9Y7wVl1MB3m0bXs0KI78Xl+MwF8
eThHk1yvxkYbLFPONI+rJryfTjZivtlufBnhaDnqmqkO8paLGXZ8KZvYazeDJ+zSXXPiq/9u4fsy
0tEOc0pGOa9CRvLv2F3769JDkeMKd4JLMcSV94l3qkv8zVrEiBZfIqhn+FhHe0wSG5fmJyMqyv2C
77c4skh55ZYUa35+A+XlK/nzW/3nUMcyFC2O0mKMmdPEnfA4nBdPuRc9KfFKe7EMO1k3Dpr8VXPj
n9Wr6UE0PfklvxJO9u2+nzH+9Vsc7R1FTFO13PK6gBpeqQJZpm8+iQU/X+t3u0N9oXuamijjbTuW
i5BiFLczpyp3jkrmRp1DlUJJC6U4foFMa51Kjb2Fbaejkfp5bHV5HY/u85ex5a9rRx0Q6GFUPEcR
SbVvFAeOZIEuEhZxMZeP4PJdbSRkpyIYOwwdXZLOJioyVWUuGZywnz5KyhKifqGSm9wZpEgq+V0U
oDqpsXSLpduJd5TQbGRSVB6vlPLKiA0aS5pOLR7hqOHriCqKUIYrqd376dA6Y9dlu8JvXVB3+0rH
I9VL0GKg5qhCdSli3DNL0/ZlctOkefXz7fjmeX+5G0dzdwf8MsC9TuM7PAjqBeTAqL/8eYjvPtsv
YxzNrRpa2VRZjtWT3pA/k261Cbth/KEnk5eF1qO2pBNG1RJj9CuUwSkkxZWopuRoNyd2Q3+68VX8
259evKOJN1QtX1AKHr66ngg1EG4IDPOIYUJUuY/r87bxFq3J6Xb49/eAZokM0JI97XF/KEbPJqYl
6wv2BD9bj5BQV9IGeeiesOCo2cabejWcnbRffvt4/zXscTvIamRlVJZho3t/Pd7K73rupl627lei
AeDWJtYifLIc5e3nR/7NjoBm2z+v9vf692l/ZuaGZtTFsprOZMwJ5T6dSDidEItXrELTBKV+Abv9
POg3Kx2DIucBPaD8Cacq4hiFhyUHyLr9TW6cF6RY/S9G0A2RWjmyavP4YD2NBmQj2CCeUcH2DVa6
Gp34HCk0fTc9fRrjaHqKYftOKIs5lOha6Va64VSJQUI5oYqqtlKtxDUD6nTic4FSKDTG976mIzXP
48ECuUFlknOFVxm0r+ObpheuBY0A2fIuCJ+MxDqA79qPoIXTSrD1+SNF+p/215LwFjWmg6ONivl7
40cXgSlelhPBsTSP4SuRt6x7qjLsU7ozKxzt7/x2b376iCIOn2B0YcZkf2TC2Vz0K5JeNzMBOj1w
pDlvNoH+LNWyy9DolMdDtmQYGmWUXQwQnpw5IngjD0P++YUyWC4R1Z4GK0jNldsqBhZvImZV3vog
xRKWchME4uTKrQoVYjLCsyGE7SOX8DgFu5ZRRkQvYrmfyDvLxPpcax/EWrWT+jnWDJsmzDUBbmTx
iau+7l0UMeeaL300xC6Uymz3ID7BtY0bRccPFCstGcrxI0HUVwDNiI4Nt6lFbGCRabHr+9rDmBQY
uVQ3mQKdpGeV6FbxLiIoqcna56mYKWUqyZNU7+VBsuVePh+bsCDwXn/siFvx6M7Lv8Z5/BCVUndD
uddtTDDkgQnmFsXDvdIEF1rUnuWWcD1osrxiCrUj89WAJFwavW1BkG3NG7knfGthrdXdpVFLl0am
uQ1IuwTDDRFqG2sct5UGP0kw8YyCYVv4G5NZZW4ICUzMxI2KxzQOq2c/y17wGO1HXdnKqXw1mpdg
Cp60iUxoU16rRn9Llp09UVgn0naj+ZSKJzTKfb6m17XxNf0cC5NT1CTWJum+Km/ixn9KyV5u+5eA
mDExAGXqW6TBSN5U3AcNICaNto5m4DombN1uposG/FjS7K3kwgpjL+chTF3jGlG/7sbIHeT5LKXs
PufhgS40gXwmj58mLqT1YMz34yBekc7Nja/O9OJOyTLCKtONOre9bQRgH0JasmSRTNE2Ly3H5Iih
kWs8pNFWwHgYzj5x3Q9EcpBfdB2I/tksHkKVuBrpsjPUtRkTlRTZOoy1of01psAARpi9xViWKL8X
UG+/auGXNDDCtJnAnIDQqW2dcBV5cagJdSt0zICxqB9aleaZ9qwUD7Hkr8WkvhqryGtJJ1cM/6yZ
KrtBKoHY50wuqotBTBpCAUXJVnTimfPwMZJjbVXq4wZRitPgemlxyPT5LTwUt9TSlY6cXxO0y7rD
HxcB3vPNxfSvXQpmYqs1Sd5LwpZUvqLGoGNEIpauobXEvEeuOLHntGfoZ1d0qbSHUhDtnIhhGrml
2DxNFgZBQzxHz7aSaQ1j/hmHzFMlf28E900gkJZ62Wrqtg5eW/yVGklYyRyxedJwFosPS39KbAnF
IxfAD+w2HHaFuim754DEv5QFktDilZ7l/CW2SeHwEBb0vHu+HblpPNSchBSt5fAWEGU1XotRtB0H
2hbsM8ij2YsNbbawtWVLe0mI8hTFfhd3zUo2CTeliwnHs6462M3CTgg1r00Cpirukd5OKz1RHCVG
zB+W9mBt1Ex/SpQSHOF51Y0riRa/ligemTQnpv3vatnYoP+1shxtw8waZWVIedjzD8lztCH4ex2S
WEF1NnbTdbj+v61jRxsyEirk0ZxZY6C/aOZDMvgnluJvtx0G5G5U3wjDj0WNeUxSnRSpgYeRrUG4
32RPfnJiL/ftcs9Cv7AoMQn87oN82mOkcyw3cYFkcwG3pdLtKPUnnsp3RzJ+7r+GODpv9r0g5EPJ
EOm23ZZbyekOoaffBm4o2fyPaHceBEmHOjZGnswLbrpVvO0eTpULTl3p0SEUYYAo1yq/hiHC1+ry
nVKUzs9vxLe7DgsZOSp99qfH9d1qJr83inj/hikm7bHdlIOxistpZepPv0f6tzKCDiDS4Z1+tP+5
/LPXoiQDMAjb//rPL/91Ub7nN239/t4ensvjv/nlHzb/9fuPg/fCeW6fv/wHIpsIr3X3Xk/X702X
/n2Qf/zN/98//I/33z/ldirf//aX16LD3M1PC6CBfUnx4Sv4f7+v4R8//h//7Pw5458BeM2jZ2Hz
Xs/vQdFH+fPxv/17AJBk/VVnAtRM2BlA3sxFFTW8N+3f/iJpfzVQYiIVV5FCi9Qk/vIf/4j/UbW/
LsVyauaLkhHkLM+3Kbo2/NtfVPmvWAExo/HzSO5RLOkv//M7Xv79WMzd477zO//jv/8jh9tZRITh
/u0vuB2+ftsg/nDhm+ywUXyzEUb09vX8bMhTCq2VwoQyCMKVmH34UVdeRUF1Jw1BjjyjeqS9P3uV
DoO0TKEXD8Nw3de1chB9bQmyJKSuacgkHqva7go52wRJSThpRr5vh5IyLGAHTkq9t6BP0YWfN5Wl
xde1pVR2aqHJsrJAvPgdfz4gx5xE7XoYVSKkFWXchXJ9ETajHZRmcQ+h4BUADTwCkRyG4gJ+n3aT
1vVLVfZ49adE2SYwOZukvwHXKy31S9nR89rDsd/fqy2rgFYs1APQjI48lJdjVcxnc5zndmyO/r5E
BreaakwKsdjf6KGRepRxiE4j6ZO8vG5bTbqxqwFjqquy22qR5eWoP85GScIwYkXvY4IOyxwLbV9L
AbOllJGZXWggnruBxbjK/a2aObU1hs9aqbwXSfAwl0P/EGZaaVNaVqPko+7LQwJpBXHnUgmfCVXK
8DU3UfWc4XTElxq05HRymu5+8xc44GZ1dpEVl5EZr5IxEO8ycasJQbtNizzeCAqpeWahXibEnK8W
lo3ZQ4KP5JCeIco7T0b8xS2hIy/j74+b6A5/A9Zd07rNrCbhyhdGhXSlL2yXTLS2MbvNjSHN7Rau
qi30VuLIRfJWRP7gigY7RRECmTlMg2ukvQ9metOEFXigIBodQSbLODdS34mC6Sox4pDzBeEcfj5A
qLZqAp3KRSAQmlBN6MPZmdk0O/SoZ9iw3udC9u2sefUHpV3l+QRohLTQFfGxCL0EpXP0bEo8HiNp
tXOjuqk+9giDYoItyiq5i6VrqeqHvVQCC1MmeIU9Oc/VIN4Kox6eBUEJ12jOSydXw9HtQYrEJNC5
QZFsmrGUL1Rl7JxWI2kP/r1nNvBayjIBZmVg/yJgllKHklL8HrH1CCShbIJIa7ahBe4/BoJdQABF
AIMSzYppMvSWmLOBreaLUK1SEmQ+8rHElCOoZKYWDVnA3Si5mP7zfdwG+b5oYavmbBpt4MXmpYRS
jA+72+m4YmdfZPNsEG1hFPmzEqih40c+dnAfSWXTlZeqEg7ncCIsdauHGQz7pqEy3hEg3FVZuhJq
Ase5R82ZmTUHwxrXZaVsRD9Cmh50z+GE7NXkeKMbvUROjm3N/gTlcVLWQpkFTqXQip4QBGXsnmex
TrYIqWbwxMNtCr4EzZP8EJamuK3n0ESZFnA0msHSKKN2Z2YVGudmNNdDKNJJoMOxNaX5wQqmZ7Xv
cVcmMzncvf6UljazTXM+BcZ2qpJ3YgyhOYSpvguykV5u9aL5dXA2Dpd5K86X7KHrUVPYPTcF14ZJ
Pq7ZpEdCfNUEU/wMSWk3C/pII6Iqt5pokp+ubMumLO/VDsNtrJDPKqRasema4HIKRtH1Bbs1h3wP
5UN2YIEIV3j5f9VKv80Nf37TsvlatXIyAfL0XYevp/RRdS2NHHgqPb/XwrzYQcPEVeo3WzXNfYcM
hWAV5dmTqUSvSBETc74pQx04U1ceNDIgc733Oe82hO4EQm0DdWk8s4KpMHd5Aaw0xyz7W7pp7C3i
tN3UVwzkWi3l1yEtiD5sd3k7uONC0tf9gAQKpbnSmzChfyS9N5TBOy2bvEhLip1etDsyU4tt+qjA
19jpvkTkoTSNDMbuvfsYu2Gwa1HgVbaWOSFeQOBxuYiF57ehOs+TweGnkQyKHIYw+/vEMAqO4qge
B1PsvaTdi0V6KDKr3Uxmf4ADggoSBrWd1cVdWEVXdaBarrXAjfJu07XTx+RPN4YGkcKf8w0ps5us
Tuj0m2/qGEVO4LePMgd8U9JvYku6LrvzeZBEEDW5E+rdfACbUNh4Z52+jq51/xodpwpzhtNllYPx
qwvNxN5U34qU1ex+NCVEd0IEDTuSHWkYNiGHsaDNUJE2xY61bSWzVetq61HM0Qsnlu1Hcu74E7Sm
CUw1nyyAHSP85U8WuCCZoFKyiueJVw/CrUPQ2LMZloj8K6Z2X/QU5gwwNSR0mpl+HjcoCrNO2Vgt
tKe5HJFmEjchDom35QMtPRBdO4HtHrcr3aQqmvP6v5k7jx7JlfSK/iIO6M02yfRZvrrchijTRW+C
JhiMX6+TGgnQaCFIOwGDwXtd/bqrMpkRn7n3XAJUjYzHV+wzMHsb69WdrxiqYcIIRCjkuIafheOf
W1eg/ROTkSxO8z0OouCyyxBMA+bbzRH0drPPq7jvxnSjQ8Iw55lwmsoaEkjbCse6uJc9jXANrLNR
y1e+KOILFDppbBP3PYXF2W3c+8UlJQOIDTvjQh+zUv/NQX0rs/pxrAb2Vo1GU7MzlI2iwPYUnaiz
GwVmbc/QGLubXzFFP50qvphXzEkYZce+bSGwT+knkIcbL0QTXKgaDryR3rq5C03QqBr8JcOr4QZH
fMbTqX4PC/fHn+r+RgNU6XiJQs7qxK7Gd7yI4Qbb6xJrxY13RdJKU9ixVfKAS2FqYoSHo6LJjj3f
4ILIyavtEe5NXtQep2pmPNaNJ8OfqJDkKQVVvykt9CdozOvwUFtNc7LtjKTR9dv2hrc50gW5wfN6
FKnx13Tz+1Q5F2wp1RMjGIoQ+9QZdXO0+LTClpjGy7Ith5I1pSJwJE2BvPbVHEde9EKK7G4YB5Jb
mxmiZ11GG7udDgj62p3Uo+TcZYltZzpPzC69lKWD7HPle2JPnXjMn3gl7uaoNuOKrXc7L/YGwORL
u4T9wQkjYheYgyXR2sGV9py/KiL0VJuk8M7telDm8gmP8yAjn/Jpmn5rgfdisLynwRSQo0DmWw5T
PtsHBLy2b0va3jtmf5tC9kGwlb+EISCgDoD7k4Cd7Q7z25XCtMmtOQdW08GD55mGeNZekdNTlijZ
y42aqj9prqrE6PNxHwbrph6H36lH5z62pdxTY0EwRgPBXpddRLXHuRIHID2Q1a/r3vAgydZTlLi1
ycsacihNjecfF7ICCil2g+e8TuU8nZbZOcuhK09OCHras50jxKL9WC8yjrKcodrYfZitvV1zE6Q7
uYd5mS873/y7OMjvzXXVO2ZCSJFN8E3K6c4LEUpnbsBhl7ZkzV1/d6Tn72gdDXBOsaub95SCjPVn
LFITdduABNZW0Aqsto2blhFbQKpykoLj2qg+MA+AxL88t/oK8ty+FY34cHR4cCJ1I1O4S3K4cqiu
qKMWtMyingc+dl5vfDEofBwHCSOy9Z/DXEFotNg55R67ONOcflLZ/ZQNUVWdxQE4jOKPK5rhtGqL
Us/ZDXLjTW+V6xV7xvHHMFSvnlM+pZfRbOVhDMY7Q9u/FczpvREwpel4cJ0U+JmZ6L42E9dMb31E
MntJSaOCiJ82u8kNRtNDWBJHUB9NxcwdQ9dNu0j3ZlYuOPjyvoTm2moSt/38ZtEzgn5iCaMMr71E
70LK+e88ASmcI7LaSYb0SUOnQKoJtwYvMQg6CgZlfQQlKT3mS7ju2y77jMxw3iFdf2gr/96IjJ1f
6a3iFC3SeSU2HZylKK0PchNcNlyo8kUs8uwhi2oywOqN5U4P3ki6sxN91/LKhdFfywSpzTSOZuHf
Fq2v48VSOmGRsklH8s8dJnKRjr50PoFb807Z0OA4yBTTsCp/qUb9YAh9k3tBHoeFUexc+2zaE1iL
ICp2az7dZZSVHXcLCdozm38sAS1z8HVBhaf/9A0B5Y3Hz5+am77F/9F3m2whU4NKfSGhCEhV+pnx
7eXMYEtqe1dLaxMUfLEonL0snttoCnZLlB7LCKuJ6tOHLtIfMqVtEu3n3IZfDDGfA5f9DvnOG2qh
gqM9581szA9OyYe1I4PQMxrUM1Awp9T3juYUfszBWJzM9KMl2+VcT+RjSOlxOw3Rl7cSDc3BTf2e
JljFmLgKwqmkSyD10jVkjk1J0XOVShcQEb/5d9LqUi/tsl9B1LrEYA49JwGN2aPJPb8tU/DskMmY
RGL+qKFXeXb5tYRuFeObqvjBOwRL62dN/AyiH/3kyupsVQbB0T2BqrNtH9aBuBgLkEc/8CcvNR6Z
cuUCzZzgnHf+jvniH4irVF6sPxo4RLFcAn+bPg8rziACVM6u73ZxWd5lilu0DMJHJcd94zB9Lfrb
NuCMGgn3Xponh3szXJt0aw48BpwTt8uKS2XoWtT1IVsWhgG3aQoV08y9cDM7HG2OBKCZjxrMy3if
r9MXmFIVaxk8d4iXz5kd/RlWpqRTNotEpJ2x7Q1+cOafDF6bPfsfn1yRWaFp3HSluCVlNNpYC/bP
kePwdg3wMEIz05Wvn7qai6RCtraq29UlzHxQV/IpA7JlFFc3U+YfRsfbd5oKxhmXmc8F4jDZtPlh
GZw0DoIBXWWUTRsRRX9bO3NfFitqT4AsuXluBm2oaxb6QrS2yrftvxevQ54z8aNA1cNDYeVx4XcD
KXTLPu8tb28GfM6n0DpPbVonjoJJaq/eLwuifJ5uJ1WVuwW79/WaSfoVhwCicAyW8NSC9CZsgT3h
KLppYJtBgZuPq1k0h960JvD+tI5OXOQDzHasl7oKHbpUYFqmMi6pHWQs3XA2tHguphLvoxbDozdT
j1YMuyusK072ngaSDMAiOCg9TTHwk58cyTYVZJTgaO4P7UCogBcxmlfElJNt9WMV+esS0p3MJXdt
G/hQA82138hcfzkDF9BMfRwvrvthrwhRc8Y29NDt/eCx4G2G3N6GUf+G7GozC9qtej6WvT1CXfX7
jaL03xFNyYPevDoF54c32LvrkY9u7EAaajJNebFxrfY3/XdovxvuPLlSqjVXIrKgt5Ny0xjrb0cK
ofBxchAFss+qFPNrnw1xaJcfQelc77n+00K1E6huPbC6Oppexg6rGWXSZd7REgWWFoFFy9AWQDg7
vwFrui1Z/5Q8mNjnPlo3GOLOHbvnxZ+6jURzzy4OrwLA7WIbsDjkihp/stxrkdVhrVtohfiuwfBV
+Imr7vpPrs5J41jPM/0KV+y8KdQ5ujLzSsNj+RBET5KDy64mBjYmUUJ6uAm4ezaiSX/NwXmwGrpn
obo3+sNDIKBbTR3pJkaNaUbWz20FI0wonwzsVLz5bAgpIRgQTR7+Ju2mt0r3P7Pf7rVc8Aq2zoDD
cLzwKsD1MC7487mfVME9Gzz7y+zuVBoQsmZ+pwQYbTr+m1asDRSy6ls0dr6nKaZCHtaTKptTKI3X
umHSUSCEDywO2TGqT72nXmSTsh4uCdCxYdwgC3ydhwdZ2ZRM1ponY6t4wkOesJWUW47vN75n4EQF
GTVly9ZxmtJLiFbmCEQz6StZHnj2d53BlirtK1wc6ouwn4XEFurTVuCUzIeDbK3YL0wvLlTVJmOQ
syMlE5sVHAgcdh13Un4zjS6TVvK8ZVrugjWwd1N7LexYV6eIJMaQ2OSc5bNtCtaI6tdlK77LKZ42
jpnvS9N4zmCGIEb2KxscnjHt86UGDeegIQw87zT12tyOVk0PJB76wTTPqRcw1gqb2M5w36VLO5Lr
Vrmn2jNO2rEIIWL0JnmRudZ4G63F2kXpMux6ZBTHDJVtrLrJu1bsfXLJFJknMmOjWtawpSxwTUi4
wBXBDwXJyN6vnAcuhwD4p2p/Q/1tSpuArnqsHjNMJq73LQy2WVNJE+CbDXdiVQxJUJLWK9Pn0BlY
gKXFu5Pnj+yL9c7v/QIMKIs3xfYNNjnNpwAW5QS7dGB5PPM6AJout+0I7yu9MEiKGLUUJN4wKIWO
RnJWQ/GY2VgDVFSwlq8/Z/BSvJHD0TRoQ4n+ChPWATlYsuhztXiW7PoFLJjHdFEzieG7LK3olRaM
4rs5TjX7c3uGGWswqrJzlKxsK/ukMupL5ck4SAVWTmm8WDahPwCxgVzWLanKlyXKf4Tly9t2/jsv
I0WVXz6R7NNsXNfGADl222JZcsKAeDsmjkv2dE+lf1dXVZ3UrrnGVCOe1+6iJQepli+fWcSOF0oA
n5DwzzzyEw9kEW9yt34zF37ituk/R8QIliefQjl6WNVPXuMgh+FcjhuTYaPXGj+tHCC+1o86Ct2t
7tmbG3h2MaoVbLS4S219H4phwqLVvhdZ8FOQflPomuAKCAaUY4wsFyK2cATBYatH1vgR3dMyskal
yoKjyfR28h2mNURBzXMY48+FFtymTEuWX587JKKJ8rPm4JT+fg0YKrq4pTZBeB0Z8pexTQE+2+CP
5AlJiOkbGS+lAIa5eLmAQ/QN2XO9Zm8hT08yNuvHJJxXnltekIY0sl6DuHEVw7fVOrVpBuKboO2Z
oi5guhRnUZNUVHSq5WHs8LKWpv1uZuSPCaVApFHNOelL1TgJHulXgA0Uw490oBhVZ/pMsleC1oVk
R10NQ7i+SyP6d7beOQ5NDU4WEF9BARSu45IsvkdCUQtIjd7qc5R72gdEBvZMt6eF3FqD99Zl7Wub
Km4ICkpAEeMGH/O7bVB8UE7jtpfr+yCM2ygUd50tErOZL80U3tLigNS8PqfRVMJJCBF5mJRh/Qg5
OPp1DNrxcLLmbdDMx8UtIOB2elcawZqsuZMl5VJf5j6DUW1730vJStYw1y3QD9r9EN6pbXrf4N9M
2yxiK6JgUG4Y9zYtCn5JewsUGO0tstjr/+E/CvnbJSJflzl0UfytrxMYYVc/EJJTpAyvBnG5cSkp
4RTTnyxg7Am02o3nggfG5nwkwGKWmOGhJS8ESmXpRvgdAylUVioqQQ13u86tuJDFco6KANoAZ33S
tDaOJOdpmqC2cvFt/JrPXzfD+M7D19WDo7r4oDAXp6V6CM5e53zjPFexk/Yhh2N/Ftznm6ianotg
eUpXBj4NCOVEZifTlfRwptMQ9g2BPBx+zVLcM43kZ5DUtt0kuLeoJdpQfashYAQdRkkGp5gVSvsl
TH68dPZALHl3UeWJxBlKKOBjdJ/L8qkwUI3T7dfs3e+dKnuIim7PXqlHxJGNsR/xMMZOk5JY13Rz
EiEc7b2JF7/sYhMNzHTVJqzhrmCXEVuDQdSczcx4kukpbA2Cv0QBQjI0zITRPOhoHU8DiVuYfjGh
+5KMO6cPDpMfPdhdrTHVQt8dLOMlwr5RYF3c6IA3Cx5eGxNndFmz4dLrlrRXTQnfaLmtg/FFl+ox
M/qfoowARSsqkZG9FSZyN/Z6CN5t/kS812nMqqcy4HVbPAMRFapz6f6du3kfVXyyq67iT2wk5/V6
a3R0/u4gf5zI3k4jNelqD5+582ooE2S8O336fnPWdvdqjWymGfZ8LhWEV8PujjKkcl0OlZqZOg32
354IQLs3/Lik10F1VTzMVbltsqjYh5WVZOQjxwsUt8ythk20tO9lz08b5ObvdXTgMjDdlA8ZSdAb
lzVCbIT0o6m374fo02xKHcupekyFSoRXvY/UTm3JFsNzmpnnl16OpdnWdThy2in8UU3X368Lby/Q
7u9UYxejZeNEV387tNGMdabPtGbB5/Kqpxk4lcadifrjRRsVFPLMcW8tMT176SO4EsadE0/qxGRk
E+KAl4X8bcLrWZDjxiSI9eLnbHr6gIvQc/Lt6PO1bC2eFys/VV3xIQgqrOaea88BYrKKhnM6fV8j
4g4DERL/JfC1dXdglZge55yqFJQJUGAb33H4FYLzdH3GlD33xsZkmhgbBePt1T1or2SDNXrVTmds
gkxyT5Hnnw2TN5pa+RG87j3FuBPLqL7o4cOxajdWQXX2F7ukF8eEP0029Bk1nK2eTErt/JhslJkC
pti0FWTB0IIGavg9750rmGAiqOWWQz9jxYP29r4kkzhPm5Wwve7JMMvPLM/uSEEqk2m9mgbLkSTG
ILsprNhy2z8QGDjWPVyMDv+Q93zVLmnDzfrGy3gzZuicm1Uuh9WQf6fo+qFYuFDN0rghNOZz8u95
a21OYYsAvKEi9MPJD0wyr1qg+39+fpwmT+g9BLijzUC4Z93gR47GpYjHwPmjFHeUTFXNUHxX5jzV
aqQsGquHEiR6VvytVs9J0ty+d0TxtfbVyZiDpzmr37tmDrfUW/5GtfOR2mK+DiTCgEXyaHRgNnuV
4HvjsMh5lSMYxSK7NsnGZ1dmd/AvrvFHNQeUUd9GJbA4bq6Z8goyh+/fjWWQVCUv7VqjOeIp5AC7
vllsQsHy9O9mb7ytluskhFs1NOvUdnVWUmhfff9mGGtjOFl1d85FFm2c/vpch4JHIjdullBcTB29
FxGn9cquYVMMxUkFzu0C6xtKsslF7KAHnTpwsgaXT5Rvg5bLP+rXsyjJV+u9Jy2MbmuAHVA177ul
zI+lG0tKYkcl7vVpsIQ6siy4IqXfxcIaawgliTs0cEufJ53mZ8uNco1tC9wFVG9msBSbwXOaT+dp
5JPUTVO4rQzz01QFkNsgzXdpzeu8cFoxmXnKx+qgS06sXnAZtVZ6wrv4OdX8Cs9wTdwnTTPNfBWi
qF1J1Jvwql7/ofC9bzuN2O6OnPCkQ9o4LKO/9fIsDQio148rW2vA1UE7Q2JqnogeOfh5Cg7ee5hy
Ce8WKtPOGccDC3pjp01gy8S1klRobDwdYfEcWYEti/FD+vC0I6gGbvoA72XlQx+N9V5fASNgsYj+
izxrN9b0O3kHQOidUEbmDk4Owxx/M91ZPCxSbdOINNU5BFN937Wc8lma/QHR8eDm/o9ZpU/FJO5D
uzPpglhvdHzzxWjobZtn26Lj53cDWuTKyD59R4IFxudkdSSs6sz4LMceAVDEUyvBx64EqCi3p28K
3RffVIDu/azaRmavuD3nkrmO/J6VH5vsHXZtuL4qSW9dHE3BDo1bkm6qdPblUjykhLq4xOLaQ1Bt
WpcQEqMEasHy1IIS3BrfTCpIeSnv4KY/TkU1kHEuLn0K3zq9HyNqbBuouaK6TbzizpaM5Bs3P2sZ
3RRDdAlIK9F9eG5R3NYANtDWxWVhv/dhyyjFuAwVbmjusO3QuH/rCJ1ub05LbL3XocEcN/diatT3
udBDnEcvoaCq08x+zBHWp73yKc5pGoP2McS3u/cq/2ANUIJp8niP6Zlbu6dhrAu9n6qQ2Ttw9bzZ
EaGIDn10bhldfQ3spRJoF09a1vCGR0YSsw4+LLk1ph5IyqDpF9iHGhOHkZXP4mRbjtj7dbhzy+ld
mi8L/f3GmPs7PfBhdLX/6fTygHCX5ET3GjVo+6ccqTRqFsWnk0qttGfSj5FfW5Z9bzVfaDEo5HhM
r9kZDaqCkxHJIZ5z8C0BH5llGtfDMNL2+MUEZIV62g3LJ/bWb6D5ic1DUnLwx+IRHcHFMLrLCMRk
R2hCxhIIofjMrX89c4ll5fAt/Oce7UKXT7TK+HoxLy5vw1AKRgf0jqP4UhHFimYOkgQRWP0UavrU
sIuvi5YOwwE+p/017uw/Juq8bdSZNOShzJPJ2olxXTDtHWqHE0/koJ3dwVpIZDbvvAwisbyuN3P1
WIJY7DVDMwiVcZuZH+2cU421PrsJQRpGSs3pdsbnqGdO1gWuN6MFVOXZVaKqjmPkvpYlE3zHGGjo
M365Kt55Vv4U9eijV4EeY9I/uJGVb1xBVvLqwiRYZmp1O3Uwo/jLkV48w7MKaLrXSeCQy9vNt2vk
8HG8okkKQ+zdpiKnNasR4MvfYrmWuymbK+G2E3d4dIYY3+4a5i5ISvVhDTgMHUIc/MUYmey6uDu4
QapuQMGjXoq1sJLcLDixIX3/35V1z13D//67WO5fZHX/O/Hd/m931a2N//2P+v+ou0MH9z/o7uij
umGYx+JfBXf8R/8U3Dn2P8BMBxhG7GsuEP3HfwrubOcfFhma/LIfwFJwHb7yH4I7z+dLSENNvGue
+U9k4X8I7jzrH7bnY0CxIZBYCOSc/4vgDtzfv3rvEQECWQuvpnvW/Y5luVf/5X8RuopIL3nB35NQ
FtgNPCESb/smuGELdRcGkdg4i5sdQhO/QWa0D0Ftf2uwNKRhQiAsvepMqWjtlYwmwPiDfa4JYEmL
/CN1BibJHth4JO0yVE/GENL8LcYhDI2nKZ3u69X3WKo/2ny0gaCtaKlaUEC6OK9jzx09gqjSnvE1
O8NE2sCXPVsnpRkmd8zhojUNEn/sKBJVAINtsreiIzt56Ymj6GwnZQu/lLHrQFQv0ef58JMYvthb
Y0GhHljjqx2BhKxTRlNW8NKFAa0RvK3tJPjkXTHMcWW6d0720Qp0FVN27bbkj3jQLivYceyOwi7s
Q+eVeydc0v2UQELbWsG4Gxv2Hqs//Qiv/LMO4/3SfsFUsOhgto7lIaTy7HGbE88Gmo4pBD4ihrwn
Z+HGGaWielucg56vK3S8K5GtTo7L1EA2L5Pvo4AanUsngu1kEpSYmwzZK5Keo0WfRpMb1S3XU9ZZ
Ipb6uyIypIzCv0UqDARJoxszPcMSbE2sYIo0Oy5993p9R2ogfm7Lsom6nUhztzgNGQOSLFg+3PCM
JtTcGvKltfTvm2lMACqziWGXxFDRbOdu+bWU18RqHu66frwfQh+djn2/5BNbaSbb28gYLh3I5ykV
e5H3grxfzBiiV+eXRjJJbS1Jbiz4OEZRz5pFXiwo+cnGCWbPism/BkrmLwS/94+qS895UKbscjXr
klE901ceysJnX8hvxMnkPCuSMUNnvCAs25qz9wlWZz64gzgVK7OgeZDnKGSXzsrgupY07tnhdNvI
N4ttT2gBOgxWkGxHHSYFNYSpNB3vkTHcOkYR7dVdp1tvYwzIfVRB61csWbgfi/K7B06FO4/hMng5
I8zumtVcE2BWwWXqGjLnSRHw8vt2QXkwCWq+TCxI+zzJcIUAmJSz/KJy/nbbmlgsZidalSKemy6K
8QZxNbqI8hzyVRaDSiObX8K0Nbd5weeuzr13Jw3fLJ62fSHMAPUhkkeLlYiJLGsov2fruK7ljxoy
yWAu+zOEGOHLtnjGyhCRweWQp6vDC3NEBEN+2m0zGOjbXLrAzMq8wSRTsMeqr4+Tnh/GfDoYNVYt
O1y6GJASrM2J8C5yEHXILDxnVebyqa+v2YPj9fKWuaeTxSy+hUf6iTcX2E0q094Zq/+9yio8R5G2
z/7HGhTuRaJOPaGHgvYuUReMRKfY2oh23WomjFkhDHenruzNvWNba9zkjKDMQFAE7ya/6O6HYe2Y
Z8Il7FgROJOyLtpqHyTxaFsSLK6zdHaw05KviBy9B3cRrNI4BnKjQ06xOs+mvy57o2XEzjz+yYyX
0XfuZqaPRSWiMzkTuvNYfPe/1Zild6zXLgpz4C0tOLAx95WC3tzKcT4bxpqdOxbRq16XZxhbf9ZJ
NInbeV+F1t4p9KorocNLKnt566PWP5s69c4c+aDYQwBxVr4Y58mZwwMP7BHdxHQRS6ROa2kl3kR3
XTnukPRzTV9EU5x4GYKsynjoo747sVxv7qJB7BhHlHu7QQlcZkPSVnxDtBwmaTK/nrD0sUdU1jAm
Stq0nHdiuRk6BH0ecVnbeqrK2CB0giWJLdhZVa/i+ui2hXhhWf6JRFVvUEacR8hZfrjMl1SW/cYK
/Bi85XwooRGZfk3kmkdZXpXTvrCG59zdjRSKe6NrLt38gNGr3/GGOCYjqDL9izXIimXt+BuGbdf+
iHQ45swgR52rMai/ta08OABMxsYElM9X7FEiS9Hs9s5bGLHeGUqd7nfEm2dnNomo6cglsIZTEHFy
1x5TQOr4ONT5N25tNDlKvy7lwAHYdElY8HlbsmOnCAZjlewSdaGPjgs602NUvJELXh+HjQH9zEdR
CnrZzFn3bji/6k69rsIdt7NnMhgZ63hGHqVs9Fw2lghkO1m9m9bh1Vx6XoOIrIQyA/rVomjrOGF7
y3nJhF+c04mCO8w9EpaM207a/eNaf7XhcjVk1sst9LjHpTBODW8tuhcEcg158fianK8eZ+d+1B7i
1RIILQp6AlmEPR+DuTsg+b8Tc+rfk1X5U9Rb6ajgGPJWB8bc3DRpRCks7djtAPWlTNGqnFl76Nr9
XVNQBhSiehEjO4Ysov0SjnMYuwUt2MqszfuSNrjQlM9Gq+V6jkr+rdnTirDSlO1bHahgV87ReURp
s/WucDN0ZBtX01rM5YKStalubLsN9h40jjnop0OXOslYhusuMixOwBXc7eipr2avy3r6qqLBvyrv
wOG2zVPDHHJPMbwXDPW4egn8G0JSffU44mgh9auXQ3/sPgwegPOCkSdz6uYO2SooR9s8qI4Y+DmS
D5hgmns2Ffsgqi2i4RqduGv+vUiZ4c4K//qhl8YE2Z2cvrf3xIMf7LQM9mwn3gmalondqwfuN7UR
zpRt25mBeGTO+PVkNW2RnMZYEsck9c0dN/J40ha3MNOOy8i8C+wlw5tKHJW1/IWWWm9miv1nLZzH
5foDeSa+7iwbFCrR8c4sPFLvA09s2Hq84T9Lutzf1Vwp6BxY2qEe+WVJjY6i/pBERMqCOzloowz5
cXeKetndNH6aqLAMT8CoEOohLd2OFVP3wanzRNjpd2igxK3nQJ7TthUxRqts17KBtzL7h/PufUhN
dzs23RAPDCjo0hM7mPwkTcVBtPVLN3QuXAPRn4NsPVn9Mt+y4pjQBblgXWGUJKNbusmcjW8W+Y6X
rqhU3LDSSoz2sQ9DmShHi2NuZnurqN37UNVMiHWT8iqUThJJLKtCLfz2sa+3fWtPm7xrypjUzzy+
wjD5zrK4L24X6dhwawXzcMO8S7HQs8ioBoL19HFmrgX3Q/Ccz82W3AvLn+8rXRG8MUaJJSnsmuuX
Z9f+VRXahmg1D3M57gy3VUc3gNmBWkztplyIJHVQHwHqHU+WEdm7cvWpGzT6DWH6iahPdKwosbz1
Wcph3WXBepUgxmsxr9z39i8B20jFtIA9aD60Klq3dthkXMfYsipZfc6OMsDRmjjByquywO/lNlDs
0EOcpyCD9EE2CzA+dmScR85R9Xc1ffkdxZmPHA+PpsliHQHKRTn1rieD7xJl5lZ4GvWtLG9MBzat
hFN8z86METTDxsLNx3PXhbuwqfKTXs16rwY32MJ16Oi9A0j1M9RtpJC4nVcuSDl9j5nH5sNge2wK
sSndmqGGGPF5k5vOjIOBvMfRhKYCnYFe5VH3hEZw7rTBgeFOtXNaikE1KEbW7OT96w1TK/eXkOn7
pWov2eDfRV2z8WR1O6b91zK79bYe2LCwhAj0lo/4EY8Js//Aw1TdBLxdb2F5o4s0PRQm+ZpW3vIA
ZB2hiBysLBNJJM65ElgEc+hNQ4pXl2norD51qpqDVxgHbQfOtgUjv3ExlSC1+6itQp7Vs7uKNOlL
/ODh7D34vbXtw1zsQ41haCrWhyUwlg1Tb0jzhF1m3mO2TutuzD331M+zv22K5Wvo+jx27HrZORNh
XdJEROaTEGW2IE4LnMVkZFpo2sMhgTz9NqCW36DUtncLYKeoIz9KpyGjhQjRz9gfchUejQLls73O
0Y5Q2uiG7FGZpbgaerUtM3Hftl1xb42MMTCoTIjRxakxwhZ4BsKdKbPWTY6U1S5CCq8utG+wOWyN
sQa9o5g+IFzdd9VEVudoFJcGUTRG13LT5IhDB0IGE9+2WVEVNVv+9m5me7AzJQoaPaDJtFN332cI
8wd7zPaKJ27w8AFKRLKmA8UBszpbf1msMXRhaLnqUigWBo7nshqT03yTAb+LWr1bHXMkUzLg6QjE
x5CiPmF3k8ZFGN3a0rDjwYbti5WCByvQFxmuwBGtBr6WPqkGXTCzyY5EDKceGV2FaYNMZU2YyFmJ
vCJ0M9d4Ag31mmbVvDUj4nj0XH2VoyIflgfI9FHlVU2wdSbasFKK/ZwNf4jCa3dZuDibUDnVRtAX
JLoLkMHFsurBo8lDadt3rVtl+5TEUaJbrHPAIJvU0uVR6yi2PWi6k7CJFxpUjSFteh3CkGm3n3/O
A4Rgl8exaYVxmEj1oPfL3e0UTs/EhKtj1N77w9gdqL+SMWcXUtsGlpRnj6aDsaFH7elHt0rlD73P
ojxHvr2RhrwtjJ0somXb0NOzshfPZc3nvm1Onspe7aErCJH2gy1D422d5Qp9GH6wyqzvTJdsWCSm
oa3n/YTpPyGPhi42bA5W6u/xO6M/aIo//8bReS03qmxh+ImoosncSkgo25Ith7mhHGYITWhyePr9
aV+cqpPsbcvQvdYffZXwF0cbPRrur4bxjPESWZ5A+Gfm8tMduoDYxJdkmD/ojo3xjZ/nUm01Q55s
T+fgXF6JVnkj/vqBWXY3T/fZ7jQensE8zI6puHqBrqPyAslLSur/2rr6vY3NCZxCC50R/XQvcrJB
iCprIIiVRGjGmC37l5TWlPWgj3pA+6MP35vhU/XYv9LiKM3ECjiWIiRYhEdwF2a5ecg9XPYDLspV
HGtLkONxSbz5A3o6C4x2ZL7ObV55gqSnwCQwBkrfekNF9+a4sNh0py4HBsZ91SPsqT19VWkCRqvy
Efhn1VeXPWIzyonWVhNLW0FPXKat4qHgShHTXS1E0JuVwQc6FO+OJ28cOx/jcEpGHy8W9j2XDYPf
LvV3OtmxlVf88AqxcKEvBSpAZMBAv/v//11leLOjjkc11fseUBPhCxy4OiNe8QNSpId12/d8BecZ
y3kJjUu1337o/eKktSPJ2Lqf77DcsRgisKO/gsWE4LG1MWaMhovnI4h/tXQW8sRzsV5E7RkIDH0P
5voo1YA4c+tD79NmX1Ttr/Bqa1VkgEDtqHZj2STbljDTHZqDFw6W0B4sO0zRJsposa+t6sitasCl
fCDt/5V73AXD5a9RDBcZj/MzYLnM4QhtT27KMZ5Oos+OsA+0JXcQIgKRgNli+xr4NQn7RyZlPekO
62BCqV+gYjq1ZW5ddb8MMSUOQdcXv64lKAFL00OFMqbToLmSsWPqjUokMvW1qtvykPjdtY2GcqMX
8mqOxbPvSdIFOj4BmFPQaUHURC9wP5F3sNGIky/pUK/noASHp1Tb9Faebn4qij12GpMb4eO0J/eG
/1c5WKkWQRA6ZQTxZm4GcfCH31T63mXRxM6W8NSZdW4HbkCsLX+iZg74mviU9+VZ9vB0Rpry+GSv
BRveaoxZnubkLER2iWzjjiACVkT6dzwMYb8sOidMzyDEHN2TggJks3ZQwQV65vpwH9k5w3iVF7jG
dKhmcrpndAUElFI9IOc8X0Pmv8al+EeXJnJfhiVZhQySx4adfumHT96OYrNY9WHkf5AFypW8sQvM
WgIc7QsaCjRK1ttYdM6TlEdFXpcchLNpMvfNM5pdg1MxESZCw/mJ1TAgbW2TzBNUcAtzSF5q6Q/l
OjcG9gmLqPThakaRBa+CaUx6eytBZd+YnEdW7oGMkViuyn2lq4aSBRp4ioeppN9UngzIb2+N9pah
5ED9x8NJgfiQlCe6qBeYqr0FXjehNY7HvFlrtWgDw6t2lckinlpvUaEOHsDjzpXte9v5hHOM2ATi
UhEDH/fuuvAT5gQgMIR+9nqOM1Z2Hbro/5aI2H1cNqKUgCnelQU2uVgWEIo1UrziVPGzl6bVRTfc
Y94X+dOoNddcdZvZEc55iZDpGkzQR8de9rqhliOlCciCqm08ns0U1UHdy51jZweyStGLVshqU3x3
yEH8BBe1z6NcDGHXk9iGXJSGrAWB9pI23z2Wge3kcSnlrvHlRsX0Yk/Jus2W5VFgawXCsS4INPA8
Nta0GWky2HQZJGmvzOFQzPNTluHqMdLCXS95VJ0BbOEfRSI4OlB/PFw+bh09k8KMTwVwF0i46NDu
pwzlzCZu63yRgj+c8u7oTahzjDelCgfqdnoa+5rvghCEx2EoArKbWFNmLzrk7hvw9nA27OQDdS/S
H0O7YgwpECIUz4JrkZ8TFx7Y9DYz4P96ao98E7xE9qy38+IgbmmJnSp4ImCLzp6OT2SpjuXsv4Eo
Y+oh+pzOHW3Nh5vsU0OcK0dveeYakpISZOqkEyHbRyGXt5fCct1NukQHPibnQQaulz6GcGziGhtV
ympdjl+cyP7Bn5ddOuj9ykDeuFm4JdAocl0Zrcf6YY3HvEYOnCG/3zaZGQUlyijsv+0O3SYQYUwu
XDktLp0BCKMdmz+pI1vmZh6nCwL9YzKAcUy8HSFagC/ys04xP07AI/bCF+MWJINzN4yzt84tG4OT
NtmYNs3QKbrlj9YWF70pXmroxbOGsKaIG9JM/F4ngt26DWRmbXx/QLFfhI20/a2+1A54Ut0Ttl4c
XVe1F9sqXuvuruuoWHRXO1aDlu5oS8FvZRq7soiOM5EJgUhROUSIy6Sq6DiKi3izyK956LB0pzhF
0prADIMbmCJztfUoXDguJLLxC7VnXWfANkB6kfZOmOvcfgR8bdaD6eP3sGhfX4yDqYkZX5zA7QEO
6UTTwR4Wmi4W7FEJW9vaGZHCpJGH1xwnmeggJypalfK2f44qi42ue9RqVM9Y1vD0YSVZOyh6cwcZ
a5X2YY9dYOUh00CnBFjWprAfix1djUm/1tfG6se9BlaIJxvqWy+XYMEbRyZBfFCa+EWy8uqxE+ej
+U9j2CmiZTzblvGH3qAieNCM0eAfm8fSOtT89evKPuNHGQ5zM31rU33L0DhjJKQxBEeEEzakMM4d
7GbXUGWPZMnftsZHWWa4XSYkW2hICbvKgEKa9JGK2cgW1v7VKHHe6+ZzbEyMGKaxLy2No3gCYWto
qs7Tbjnnwtrp6SLxtVOqMWWvBknC+2d7ZgxmzXpKmvSWF/FxyBGBoZK9CJbetVLuR6GGf0jLaCjJ
c5q7vZhLDHTAmomyMykMwZWeGxxEGV7KoQM6S5N0J1QSB4tF0vK06MmhKfHejMiWNmzRa4KncJXl
7X1yBYoz9lvMT+dm7G8pOvStIe0LhVy0k7sjAT7WbD02PX2rZC62hvHeTPLaDCgQTeUcvLzCID0y
jinARu49/Ha+d1B5lO7MbqEwPdNOTmyDII015/PSESjVhIxy1IypztrZWJ/R1BDJ65W3BpLGHg1z
I3xoIdXW8OzFX1xKx8E6pI5BBgUOZCIsmdwMk5TwUS6MhLb3AQjFAiiItKw9N0xHvYPuQtWa4Oiv
+XXboO5mZ2NLAhV6NJdeoe355xB9hoLcPzQ5BIelcy6wKJY7MnabXT1mf2KRD8fBVQeHgYY7kd6y
1s13zDznoehUWDgVPVeOYvrLedLzdLyoR0FBmSIf9pWTbNBu1aRNQGwTc5BsVclFCKl1LtH0ELug
9vFIq4rT6VtLSPHmd7+9XvgsvFETmDF96ahFPTuPNtkQf6UPTxbMfDrRiAqi5lpoSyhEt/gNCWei
xAZLZ/pvWn4z8dNW366HZ+6TeUkWFyd+r7sS+5QHCle2ivuz4Wf3NRnK/N2V6VcTxV5gmkvG3MoS
OxF7ddL15Z1M+StaO4Ers/kl6t1Y2YWvBZUdUzTmOvfK5/3WMbHNg9aB1grFr84rTQQxZaImXsXC
OPmDLkOP/SHujrE77UTpfLnt8KPs8s9Ekvva7Y0PZzGz7V8iCZ56kgvPmW/CXpSoXCYtcUDFBrVr
GvUp0mW8+vJDPcSnmojBhFQ+7Yy0DOdYcw8uJpVMCZxcjvGNFMPGWxCbITbWkLH+D8qsZpuOLovH
9OuRu7YunEfgXoawzhUYKwelTKIquHYL1O7nKSVqdDbeeeK4sRqU27iyP7MvYB5kTfY1NsQP0B2f
g/Vn7rP3GCuyn9FZnXDniYkfb8AIh4bK3S98InFV5SeOE5z6i/fS18m2dNOX0iiyE2Ec8aFvEkTp
sXYBQId7ieO7kcvjrFsLBEryr07wtNgUXVRTW/MDEgOeaIseunX3lzy4mymtS2lX92zoHEy5s4J3
pP7JFN7BrItbXtaPaIz4H/j4K6Oxua2wnRw9i5MNHdGu7dG4DiYF4E121RiQAwLAtwXJCLhPcBHr
GtG/pIEcOwfiC8Q3llb5E0M3EsN6mqaoPtiYFBYPraeonwZlA+BLZ2NqCLcYuXbjQOiMb6EG7NC9
EDL40uvjvfNn92xYZGay9TPq6VVzHlIyIRaNXqdhqdk/7e88XwbIHDR3uYTGpVg2DXxtunUTH8do
WGuH5Iat3xZ4Y7JkBg3cjIWHVwiM9XVqnVtn+LtHLgwYLwIjDSjlyIeCk66xXzSQi6NL8VNezuht
0FhZE5EHVcs1NqXI+a0a+4Z0rxGZJ5BqrGaNk+cXN9fPuftaulZ8bgvZHLqlfJKap++rpDoPPcN2
hl/Q34ieFNwBXVsEJlJgEyz/ALacRFWEVidWFd+1t+RpTN/QO616Vgun7LZ5osIoKfD1zzi74j16
nEVBGk1nt22Bf6KNm33k+VsBSlwbt6Q3T3AGQWXeLEBhBx5OQzRaY6Jn4kKCNBIZwMiCcQOvDETl
m4y/W5P3iIH3cRMqmFgBS18QbtM8ReXn6PypHnGGpbyg4cDZLV8m/qiD6eyWBmyZi3S3JMZBE9q9
MKl2ojO91jJj2z+KnSihqhAURlBe0OV4UqhYtC8uQqAB9boO0MWbhu96tgPu6M/Sc/75JKmgJwwf
/52AWx+BFdvqSugTBpgu6PX6nEztxfWxAYPkhDN+mNj82+Fv8nILATI+6+HXR/c+oHJq4Bqgfknz
Qz7t6deWYkmtNR5zyGtlPjslCmrJ8WnFP/P8rzYdPol/bfknB9DKHu2KMX3xw0c2nKiwC3RyFNOY
ui6qSOmO4hrS/pRV9GEbedCS4AlZDVT2JoCnkVNsJon7YT/SEJVNiMKVuUk8VCRI5F3gG1l6OP4T
knJ0DtIItz2qbtsMWxduwiM08sfoD6rYtAkxlWP6TCrl24yl0/fSzVxll5a8iorGuw5EMt6QV7LK
WHKadwu6sis/SlrlOsiXWpR7nWBAl947Ug45Bv71yMT7bmcYw9uc8IxnwUyDYSucA5QSVavGG3Rc
xjYLfQLPg9N+O/QG8Wty67jTtoqpkaqn18SQ7wJVMoBaMYO35BSn8e7iGVii51m/miUFUbQBxmZH
ag3NaA8iun2IrcdrB9hjtZ8NTEaCFU+ZTzNmnCKOjqY1hwwgnGg5GKDYWvElovnQYwEQd6fzHozO
QRoqbK5zeQW3fzbVhRYrtHGUrtRHf3g1kbuKjk+12pXmpz2SMVh+ePW1cLNN7zZBjtpMr5ewd24j
KlSdaQSH4YowqtBWI1nZZ7LwniWUBkvEygd01Kwo0ClZq3oA3XpBIFfthfzB9gCSWW8t+8seH1Zw
CGFXRw3NrwBK2B0GQWy6IJRkjR4J4H8M2pGO3lKtB5GfHIwNxNKs0uwO9fGwYK0EsgmnICCi+/eg
ChwQ7ph2Dr0d7gzAMJH8Ocx129g7x5dH7FosmTWW3fNY3dIh+elZSPii17HH4azJoyzLI5qTxPjE
a7qSMBnephI3lrgRB6JEoZQolDdJd1UmyyP2xcKKrZeWO/G1jLRXvZbNRZWeFyxIeFfLZJwVz0hv
Cn/fYkgLZFvSdFP7DU2jw3wFABv43DsCv8ibypwxvVjST/dUjGHFpEUvMOw/Ufy1EBb2AAmWXpG1
u5/JnugVggRFjCR9BiI/Gg2TRD0ijwbx5sed6iRMFgooRzaXzhaErwrrTzph+i50+VEBNa3TmBnb
jhEeah3CWyvxrpofA7MvaI2catqoh9Qx98lj4IFx9P6fuyC3BUDfxjXr+JIQvFmTgFBzmvRIapIq
Prb3fBp+Zb4QP/JlljzptCUWZv3TY9r3Ip6VVaPFXEzGvWzEMS2Ibu0zer7yMdo6HLdcMlwQ5jIF
ihjUbJJfmoKSNW3AwWXeJIT1EjzzkUcDRYLFKpPlHvPrfjR6Sm9SG0S1OBYuC1T2bCY9OAwa+fKe
v3uLfWtmx0JtNpz8soPw6yQbiruyHLY3DbICWwchX3wfVqbCDVvfX8fpYgYQJvQ/mlfYvP1omusJ
XIj8+BB5+z6d3PfJjdEbpBqcsXHWimPD2DvS0sIK+63ITff8eeVKwaM0HbFvbvtkPvS+HThq/G4B
iqesPc5e8dw25CYfIGLf1KPlp2hDkLxqNSJDmJAFMBkUyfeADJS+PJswCBrtTMtZxY1Li15/nzyP
AOt4hw4DFJmGR7zaKwx6J5h3jFXmgx/yiWOaHvonJjyij3ojzF1vGydGwJ/1kfmz7dR7j6DXnae9
0rAOGvmVufwiWB5s9W11iDZm96smjmw1FTgT+pEJLlnAo8rPrsgQjeFR8sSljbNr5Wbbop4Jd+iJ
onHInknM7o7ZebvYPFq86NbcbvUMn0jxVaXVl7E43/pjHyXnMV06wmimR2mt3W6TSP+YLCQgrlMH
RYxRxdNONnew6UdHN+GNqKP+1NPedkY+Ae/dEX6hcuu91LyXuhbnGpv98RH8Y1eE68nZDxcia1O3
5aTU+FP2qN9T8V40TXvMk8RZU+U3S/BPig7tgVRSvcWEoQv5YceEhjnGU5Hn4q1UoD/Jq+FrzmHI
mReNHhIpWSDpcp/YL49FTBsyj0SzlmUAW/oyoJrKQQ62fmNvEvog+7G8tf2+MPZgkGtbD3EEEs6G
rs2/TiCARIe9ZnrL93Dam6WZb2ZkJId6TLtTWapzbuJ4z2pyj7WI16TJCMCxfAt/Ke6S2Axkyqma
08mN8M6ST06KQmic96NwYf6t9dhQiVwgCeOfXY/vtqXI7JNhlGZXc/42CYZqLW070YFqclSMLvll
bjFu8xwv3eTs6+aj/UhJsWjO+ajQeq5xkNoVYcwO1Jq/htOZ1YFkia3RvZOa2A50rEw1mjfqHpEZ
xf15Hj6zviH2lQJFV6f5D5o5W8JBfHrTgJqLCeLPzGjYWM6IRH26mTqO3UUPHrK2NnfXvTeFI9Av
S2TE6BmkhXJOfZHBSsTzbs4NH4IeS4VD8pkfFT89jETeEBWDHCQ/1IpkhiVjJGzbL81w3/JIJ40H
p9HM3Kp1CMInaPAN7V2XMo9XTjkd4pZQnRIz6yLPGuEmoHO5d6hm+SMQZG7MWudZcdJLWbefKpqd
9VjaF4f37dA8KoFJPJ42xeQHRS9OY55dPNd8nhv7hr3jNY6WsJmNs4sCqKwWiO8uPRpR7YR9hg+c
OL8i+zSYtGs/dKw2tDDsYKOzPf6+Opp0Z3nFXr5OcIok+bNBIgACrPNj+Ywusvqu2hNJZqLqCPN5
aLO4ez7yhFkf++GcYh7wuu04dbcKnozLHFfDi9UROthxl5KbwqjXEkIcpa/NQxhX/tP76EnGmBEc
LZCOsS4ky6uYgwrsbsBFgkdj3VlLOKty49Qvutacffi9Tlh3xa06p8VZgpat1cjoVf1Mafswom99
77kajtrgPaXkxvgZ2Hz/rSASmDK29BMFYoHspPuzHz8epuU8vjnaczlMoW53tN3SW0zDkb8k3KsE
xw4QeXdf1zZpTaUBCLmROnCCDRFKMxfn27IUG70LG9wxDfJPDI6Gor+W/0SKUYV2TY9x1/OlcR9a
Why65gMoJ2dhSXYzQ0WDR5sRn+8RrTq0XgNZjnwCuDABUYhs6RYtcBZgiGYnxxp3T7qB/Fw36AzY
vdztJBuklpum39SoAFFQjSkMByN6497j+lRDLD2GL3TLZWvuSl3us4cvxqeRNWue1ZA/xc4ZpB/+
oT15erND/bxJFieMoStVvh8s92Vw6zWqzI0DXRsBvRVJAS1CzXn9mc7wgshDa+dvQYMIfrl1V8KY
LTrmokIuB5izDQb3M0yRA0vNcIrrCo8Y5hhtOrTTE/MxKFV5svBoMnmRG5Kyui1YW+jc3TwYYqVu
uT9t+1FdqkygDKYKu+RkXMSL7DM6q+OhDrwRRWX5SA9KmqcMA9KS4mVGH2FSaVyjdfDP2fIco7lc
Wfa5c+ZNW5Ks7ZDBLwlmoqEY8VjoVuPmAUtLLGyev5XDEDSkjLVjd64bvMWwPgO62qR+AJ3JQSxy
M0bNzs9sE6NrOgdG3B+zHiG5isaVbjbipFXod7k4f3OKDyyVXXLbe41o+2XTwI1C0YC/aXNECEZ8
YFKdsMloaOPyyL37EGkEJpGZ0Ah+zK/CQHRketWzxI6neyhJarVSrQh8NJZZEyFuigNVPoN873i5
PCFOsmG6KMd/aYO+umLljdxMPxHuy+vWMAeUGXTdTPlvi49K95q/lpH8UAd003yetEVAVSsXxmNn
Z94/jJInwrz8baIlbxE+V3TJHzjynoZIfiyi2iNXWE8ZgIGW2Ydxapud1dbXZNBPKoFi59GPBwfO
Z2hvLdqbTZzesW7SBe5qHMizVweLwOmIB5QKOPJ7LNxYg0FAp/IJsVigPEkN9Hz5EjdoI/3i3R/+
+PmHizNdoDWRPuDfeOK03pJB49Bxg/CXRmpIHNl8yMzd1NCTRvLWkhKCAPiMBu0hJXO15x7eYWck
htrkOjrTuRfosInNAWmO2uZYxO1r7oEr6E3VBF39Y/aU3LQjYyPOvqxtiY99RMNmy/dgWZx4qdUD
KWZXuXi/SfdmLwpDo6PdFlmQK/Gl9FNdoZoUMFfzL6J+nnjrsbtpQePWoTCNN6MFhPbUH7KaNtKq
dxYUBEFpMHE/k2ve80KG9pLDOIzZtvL/jpjPOPU7BkxxcWMyG1ryTiVUHUbiAbksRN8ZcD1GM+Pv
hJSbWUyhGN0XKeLveTjKLNJ3aMQOZLIGTcZWmU95iE0/n9MneCAIYbSO3hifCD91d6k/P2u6xDkU
9fFREzypnTxgAGa11znCpnHnDVbottG98TUrkHxnq2Q9e3hBTUQ1veYUYcURAa1pvHLefsQTiR9e
JEBMR+1ZdWxlNiqsrrPWjEQgJfRjVBRIlAuZIGNzTfBprzKlzqwYe6OobjW5r6SBTKu2LXaFp39q
psXaLH5IYS1XUZ8gX28+9Ad+kpN7aoujl7RPqaSTfSLAbNzHsfEy9fMu0efQrNU2rVAELAYap/SI
7HlFQE7gorFBL/VZzvU7TUAbEnl0zN9zYE/qtac13jR5xkzx03Rd6HbmnX8x+fTlVsS0uKNYgNM7
tDA7K2EgbqmcCu2lW38b45AfkcTeOl+nIonxJkr2np7+IbbDJjfIppmch3v59Zw0CjytecLT8yRk
ZK2w3DzzZw2dTKdsfjgtCECpgSRBE1P3I3KI69iEUxqnSn+COT8Ku1zbmX9qEvVJ8BK+PpvEvpIZ
IskBR92nrhAYUZwnpQbSM1vkDg/4lfSJCGbOryXD8n7UEIBMnX9diL4Clbml8hs9AMFTE7BlLH9X
i9GFpYX2kzQDMKEtU/YFWTBKrdY8xh6nq20T2uvDvjmDeS2K6mTYfpilv5KM4gqqoNHfZmTSQ0ey
ocGfn4VRTwLDcja9pV4qvbktarxMUMwWi3PnRzenJn6K/lD6xqe433YWeYvptMt8Ap2EoComupkM
Y5PCk9h8I5IahtdHrOPijNvGIB4THz6qni8PA3fHomjO3dpc+ADtdxMEqAAQNrUYbr9dqeFs9qdM
Ydpz4sCndMI102OlJYfW4oXkSw5oKMgUtaL7EOsXn0yvlutDGidqYGIkARqRF6m9byF1lTntmWee
zdk8dRbPa6N3JD0A6YEoZc2mL1ToYRxWbvoUG0CCVRN2BPE1o/mqTA9JgXVLUJInk75Pk3uGIm7N
adC5h5RJROkoEjA8ReW/urMvC2jQ/BgjHetWgldtxFLt0/ktT609wVhuOJf2zhLfC8UwJJ6DxdET
e8hKTqtkG8eWQ5WJfSTN+nXI24esFIqyHJLXHNE5LuH0qsXVHGRX3ZOfGXMBbRcvxth9iD49CWep
tqpf8usyY4OYotsM3RLry86L/NdYatSYASvMSGYTS9/EL9GEQCmDerHm5m2G8t1kEPuRdmz6H73T
ttHwgeBo68MciEQLq8jbOtNIcCf3k9MGRdqGfYOrCfXvsnRfblFj5By6A281IE+qduzSR4caNKRo
RG548bEE0XNj4zBbdnSMyD9fOar78Cm0xDtP/owdgil0Ycf/ZWiYOzpzO/r99JH33qHvosfDSMR6
OzG3kVG9V7oTAdIWB226Lw/ItP3xMbj4bEKOl52iHOmfkseisG+1nxyGNr8lb8mQHv3oXU0V+xkO
lxiz1fTIx7TmkZV6NH46H/kC1ixipck+K2kb6vGGKoN/z3SNu2qx+9UY8UjhiKamhlBstVHTfGbM
rBFWI0aD93O3Za9pxLN4d54RGT1bgulAodnaRHa36YmKpJMGaIqOlHVlG/tOiLBMKW16rHXRsMQb
361f3OSBhUn0kMPviAPWivLlONv+oc0GHuDePGBC/p69+KdQWWBqJMa63Hid4ZCdivwE/SyTI8o/
YkYKc9r4eXL2Kwglz7YAbzncPffEZwK/Eb1MJIasTdEHFgoeKZMPYaBQXBwqo4iqQg2xEA2gJNuy
7PckZF+Y6dCUOWvktjSvN7uioCKFP4HqSf8wSWA2DYvYHBFPG1fVgYE1ZWOabHuQv7inu4PdOdPN
U/XdTae79JBHpAutSR3RlQVq+KilZlNXS72JrOU1QljpOlNgTEgAHdP+5vy4DySD2erP5JDiGbF8
Fe02zZIwTcb1w0FdYQ9cz1r+jQz+kd+3NT1t4/aEhnqZ4pJpYaK95LdBCQjb9kk995NtkxFMj0ac
JbwmM8O4/1RCNRPtD1DGnKIs42Q6/i3SYtKVwil+SQ5FIQ9+7p9bC4MT42RkdNfZBj0j1A4Y5q4c
4zLL19YlGacD7G/wdFeM+gOVA6Pazp1+FNDAc53e1Xhv3EA50z727OfRjrd+mb152kwyBGG5Fu01
TS6e+kk8SWaN1kxcqN966z3yXeNv2zonlWBJ/Zt5BPLnTTgZf2VxmFFwOx6sugV1Mt41ZAINtNOY
D2uHPCLWdOoOVw5JvoSGAgoBT5VLSnq+tNaZ3qDNNV9JUL1Lg5jZwj8ZcDN6RViohYy7r6EpkpqY
iay/1LPAhBS9xfnNGd29K2XAhblP2ui3ypA6uCIwe/gxU76w/SPIyV6xQZOqlOYTxa+4JOBcwqJu
0DrpZ9E6ocQoNFyJeD3U2fR35T1hGEUHNjvvGvDQ2FSkjSBtkIN9Ii9mBC2rnlrd3EXsYZVdveqW
Osxtuptq+8URkqR8lJpEN+GQqBcE3c6u61xwC/zfDyVNEeQY6CxhHh8FDqtSfHumieo5R0yUkJ7U
CeJAiyJYbOskvOwYFwLrVPEWjwAUZLhc4PffwUxPTmt/kUj80MBvuk6/RXqxGRMgVDZuDpyd6Aja
q+g7NIkGDAoQH+7UDdLwLavuOY4ark4UZab7kwjWy6mUL3oUhbkx7XEX7UhBEK325aY8TRxMPPBP
o9seegeId4Sq4NUQ5RsoIw9+/prWMWN/lGxM1omYzWyyh61oXaDezzyZv2UTGovglKuTH4CbfWvm
Z8b/f03EDpBSJoGtH1C2i15bUV2Hultrqv03ZMvZtM3bjHgQUUaoDO2VhJ6gz7RQV+mjO/NoTMu6
EJ9mjGGo9kimE+Uhzkie9eJhFxmeQKRZf6MI/kKosbUbyD0bO4CWsuxqg3kDOTEadYjT/A/xycuq
l/XLJLnMCH9ZybH8G/fyI1L5X8ur/nlT82lF2Bbb1sWCwVHexpdshAZpb0mywCtBcKXYDosY9B67
h4En6QGdF2LXpwCzSfVekPKX5iP6Wf5OwL1FabMEUC0wZtpOw08QZKUINSdF4NDy1ni+uHTxSK68
821CJbXDQ0hd6S8a+oumA3iR0clyjY/I6ltg8fkzldVphgAc04YofdRwSCKht0Mz6wjOMFcp1w0m
7/XIDZMBvBFwMfnvRTUd8Pjh0WX5zRdWWElUoWGjdhMuzjEjuboPAS/ay4bP2DRRnyBriWOX9wpQ
GjqhwsI4v+ZMfEm1jwbunvjXcGGHq0PD6TCmXwsQKJk3yRZNXryiz5aMWa8jWqwxf10HWN3WC5IL
Xnyh9GA0Saui5gWr94qclADd/wlc4A1YcN0MzItGjHXMoCQMeFCrtqPeftXEQnT+roi1lZZT4Alo
Uint6o5ekHlZWOfzBvroJt3ijn7jRVY6hSjYzEZaKeNyW8G1NVbHKu0SW17Vt0bKq9DmdxoeGtWt
+7Y+Z1O2T90f3JUHZUU3ZSX5xnhQShW3day9oIDZLRUWsiQZks1s18jkm9CNjM864ZkCYdgRKbxB
QihXorCPtbuzK/WDa+WCbw21Sq6+2KteSPWsNl38GKrtdt340U9Dr2FG5PHS/7bIC4Kx9AWDNciV
X/Nm4uzyS//epsN5TvL1NFQFwbTEaHZp9IuWeC365dOV0VcLrGYrqB9U41e8yQ1eb8KsNpaJhMs0
z5iaTuns/XWBLfBpIpx1Iv/olm8l03BN1UZt+0SsePVb62QgeNna8O7/cXReu5EjWRD9ogSSnnwt
742kknsh1DL0nkn39XM4wGIXO6ZbXUVmXhNxopQfKjTmTRgvJ49y4BS7xtPfdVLdmPUGJPLl69Ya
7mFvXTHIHxIPGcxIpAHopgXRfqegDYGzjQ9fAbrQWSNjepnM4jFYyOoaHQos6SRIcCvsO2Q0BtXg
vuhUPvjUnfeKxQUATASg0f+n6U87fufAaGEY3TziBrisvvTY2YRJShFaXNwoXyOU2EMmx2kY7Cjd
4KohVlMPHGZPpcO8xkjHg9u4j8B4+CK+epNDugs655YtoVX8c0t2YMg/Mx0ADwtZh1kOlXS/GaqT
l/bPphauOrfY5hm3Y9qvsrpaKlZ7ue6/RPQaWIuf3bg9Y2nHotLwGhhosWqxCVrho+FC7qvJEylp
lzpF6ygiiiPM1sY90inNzJKJsA/TsFgGJvJ8/LW7TCSH3I4NbCXJpxSfEaPrysq2kfHFbu849P3K
Ze6B+OiQerhQA5MPvL7bNbInw7nOZZgpFxVKcc+Z3hgs1zUD7olIsZBPccwOsFaPpXQZ/lokd3Cy
RU5+KUP2dK5q/kWwzUPDYZfSvER8sw0RmXZpPzsuv0I0EkLySnICfoilZI1YW8ggBPhUnT+0Zf6w
vwSHV7obrLRYDzPgJd3IdiNFkA2LszYhCbkLbCYY41qk5alk8x2x2uZUqlRMaIH2LIx3WPsvBScb
ophVhf8lTRnd6mO8D6d5PIpAj+CYMXU/WoDqQa6ecIdvCuid/4cj50G8ilIsP+0lzVMmMjGLSfY+
kwfNDWjwXapy3ePnDpk8+wRyQMxKQDGmgGte0j7eazq9fTG+YO381+ZwkBHuxkN0nbT2XgQH7lwm
9dlNMu2xTfg+DfwXy0X+4zFFRxenwacg57PCkOgjNbCmhmcJlDA2YLlJsuzVwjzC6o9Rj38W+BOa
KMMTjUfbbA594T112r2Zbqal7+aQAB0dlTgrD5iZWNYAvGtAss6MKADoaCKuMGoEvimG5dFlMVpv
ba3CUOx81brBhXGPyvphGfJdTUyIbV9tq/IjTP3FOItTzVIx/+xPEAQO1CfEMMTOLh7SF4MxtrK7
J+UftOJmZfqT1RprVzqrepaIh1jqdTSUOt+zO21Upi5DjerBugjD3gMg+WbNvMnIQpWU5CbCETNL
D1HV3aqSdmiCcAE4Pq9/QUPjZWCRkZXjKTbKjTnvUNPgJTfR1ff4uWnKjUGH+c14bTlKZ8uS7quQ
9kLQoxmOPFEhPEeYImd40pdLAa2x6Gyi9wnCrSqZ96oh8GYh8RcCSI1Obdm33QVZbkhcuM3EFJ/F
KFZVmMM6CjeaZAkxdus8LVazs6xpwtMobbk1LZDhpRkxMgueJuWc0wGQzig+NFidoiZ52ddeBC2o
F1wimLYJsPl0/Fa1+U5o5Qmw2SoOAAKpxHqtdI79tAajwU4Ed9+Wa2enXITxtn/MCRcqHyVXhfLJ
tOkABDosuXXj2IGwbxuBidHcQdx2wWZ4D6ONOG2r40ipERbGGrvHzhabSCIH8cd4EyBU0TMYWdVf
ZYo3z2ALk1CowBO1zWmnaL2SgPxfIH/sTOozh/WyJToDA04Ls2x8tJCUzWy8lcwvBC9NqGdXIja3
RSP2iVeyP+v2od8xhKZ+Knuw+K5v33WGmX7AbBXeHccZsGpUG6Jdm27qM8RAIzMQ4RCAwh9wrNDr
4mLXhl2PsCGN7Hvf3XMNs0fSeAxI01PNwWg0WOTncBfksGbPY5iPt1CkX7gp36cxBBww/9GYFY35
xBNlm5+2yrAzb7NihF3Hxq0FzGq8jqXGPDzIz40QJ9cMCCX5qIN3j1CoIs6+PH2mQKhjDZ05kvq2
YkTNGTX9y23tOjbeZsjgMgfLQjv5fbfJGHemIMQj2/2pJZ5YHG3hIne1e9RMCOkbxiq12vkkaelO
GhKoq+EsqLwLjwhZF0XDjt74hCNrLP0SFUEc7nwJuS1PLBbFVrROWKsHz3QNmzqlzi38GyTkXUjr
mgQaBaPmPqdhtgWw56Pk5VqfcSFiZErVMEt6y4b43vo45lEbYW4ocafrzTczzxkXDC6Hze98AENj
PbtiqxgAi9A8l0N7wH5yQF+6c5EPhKniEa5uvvuLbo0BeLrCtENRSbYWxZXbLiKFgc1csV5t2eWN
8k8bUfX70aluTV4Gj74/2EntzTUHjDbop+Ito1yURYij0qUfso0nGDXLg9vAmL1COrAgr+81ruwV
FZhVv4b80lNxitPvzH8Q98t64zeiZMqT4llS90Zz/k+Wb+Mhu8rpFo/NIenCHyGMJYLTZa/a98Cs
Dzg89RFFTJ5bYEkkNcksMMzlK0iQW1J4lySJV4NZPtxqXFZcgkLMkED9MxjrNe/8SRnl2o4+AoLo
8Xn6XHE5zmFsOCFxutn44lAqZcyPmOJ3W9YklIDdYsTB0RVi+RThd0fntmTAsfa65GAD2Isy89gG
rBSa5jCimiYSZh/BOytZd/n+b5pBcFUZcqmfOQgrC56c+m9gdGqlxKFjpre0Ayled9frbrJe63ax
C/w/TymuWdhhE3dvszEAuMZfDuHfNa8VM5fABjvOm6THGr/es9l9iFEsg7rZVZwwdfFppBLwz5MW
Vg+I4NSb1lUkGPmSXdwQ1wRiUtNS3lDT8mjuvL2BmmQR9vLSRBIpc7bOJWeXmTr9LR7wShthduic
fMU269QAxXbybiVrLGzRhQ8RkAOaI++TBcYlG15lcg64ksVsCebNsJNngUCoN3s6EyZYECVjq1uD
KNjF/ct8CgLXAzI5Lg2y1pz0hwseE8UATa3/I616K1j1dmQ96QP6gHI1FMmLUd4ckkrdv4h9p24M
qFWORf7U0nrH8p9r70AdLEPzubXyrQYUnLuRAubF9u8xAnNuJxCnxcoOH73JXGi8UnPrbGLrCl4e
txCyWL1mPICW0aizZJP2kuooxPdCoNo/xIUfgbL5J2t3q0f2M/fNsr03FvvzKMY3n5bjW5x3f7qt
OwtsK2oF/iRdukwtdkb6TedF6goEwoxpBLpW9mxt+6l3sfXoB/cCtWDbYWk7OT3mwV7JS1gU90oV
9sILqve6mwPfrMx97arxR6uCAZkxLjE/8ohdxMsG2mbvWtdEWf4zjgyFD4PPVpfmx5ROvzGgmVC0
/IIExfgNLiUmj+G2znVkHU5ekLEBIdqFUydHK93numaTr1wS2ld13xKTOWxO2eyc4gmeUHnL0he2
7eOGFSWC2aqWxKU1GWyFh8XhOvr/eg5AqBWF881supg+624nql89gWO375FfZ95DR6Q45rTDPinS
OKs1xhe+R+q9/Ev1dzXmG6ZltaRhype2t69tsGHJBuqIVX5NHPwkIwJIhVfPmp3ktbUDSmfaIKBi
JQycdFGYCBv52AP7GFjvuBPdeKfHkDiqqw1fwmcIWdx7nmZhiP1ouRtN34Kn5L0/pOUSGMoybNE4
FRvMvBRK97pnOnhtaOwr6xdNsRmzuscWbncPlKIeOlcQE3oyLSc0EuYjx+Bn+/s6B6wUQILoQQ2j
P69/Y+QhcC23mEeXFhhboTYV2IMEzVxWsspqeG5/hzxYzQwze2eGvOVyUzvUuOjgCPqeY/ZkwHGM
zGfwfuP+rIePloisMjqU4U9b30Tlrkxieciz6p4TpsF4Sg6MjGIPESDByZnr87O9+PWxIizFZ3NY
TMTiGQgUJAOYY9DvXc5fMp5wr6z65hxjslHkPrQXNcHo/q20o/fbjTS82oE3ZSnifVG+Z2WNBCs6
5WzywM0e2/oC9hHS9xt5hFInTCruOEVBGlVEVPJuMYqkV4fd35Fz9wYQb+GUHzVeTjGusvTkUXab
UbVpmdtbYbdi2LKctQQam2qbVrewn8qK+QbS8XohmfnrwSX1L4qMdw94KLpb/CYBbzybMjyGxNUv
TZoWPUYTVC7br/+fHIYZfo+zUBZbLaNqcGdD+c6uOrRdxqJo10QhrTB09ow62wLjvPZkW59B4656
c+vBHpvTUW0uJG+60kiAySuNk61tTfuePJu4EasagQ4FyBQfABzhTQBH7y5jFe8FtzTLQw/zMeYr
duTQctgxouuy0Pkd5ITZm48mw1oz4t5uJrQHMPr1WF85fDRJ8W7PBl7/xRsY/jJIC6hH4+Kt0Afk
558pGUoeZWId3kPnlMvm5DT0cBVnpViG3UfLp2xySekcUiX/2+PVU849sHC6FpC+nIWSzd5FTJSX
b8j8mLm47aVDQZ5ZXygFfMkNUVF19pDEIly+GDwSGBB9tdWZ6Ef9JrK3PlVkZe6akoUTGhiaRNBr
WOyISKDI6R8+YIIajlpW/uSF2qfYDHrrE+Qxupddb8W7YCJDBVLwgHB0JmI7rGoN2pGc7ef8wJgr
12ZUTP4mKyZstcvI+nL41EoS/crxS9b8oaYnAnYW4AzqhsBI89FxJw8xz0z3h0wTpQkSXJZM7IEg
4a5JyOSlRmvNplJnjWqoBBwLCMQRRFF7cDqQi+zxpwFh1RzdNa5di/aak4R4ZTR+9IksmEeqNExF
OkPpkOgCD3WbV7wUYf5Sa/Nzja3UyilCtEQuuxz5H9sa3mvCIsxEvOQhSCEyRViwuyHDK139a4UN
EGScbr3OwLBYTcwvS5Y7pSpgvD9b8LxYR2wo76KadMwSH0rlg6jHr7QkL5JAgRirTg7Jt/DqeRLJ
wNUPkRgQY6s2MQEcjIYyY1vFCZYo/qBsCVYi3fd5JLZVENzMKCfokciigZFPGOT5Gj12/wbLEsNn
812kJXW7qMpVkVjRJVLy1X/2S0Ox2ojlawAK3UfS/6Jos46W0z0bqJF7kIMzTCW2mVzabHhRzSIO
sOqegvUtsUIUwfDoLaJNsCll6Lm7SQD2O2nxNe9MRPnO1uCLVezg6PkYFZXL0R3WUKv2EwsrDhOk
kN0xhNDcvSuMjL5+MYofnHGL4Kz8V5ToB0mmkDM1e58pjoE2jKtuTR7KtNCwDUqLjCQNMkjmhMnp
//8ikwD1ekegFw2cxpbcM/Afy8L8S4q+WeU2CuFA1iFkQ+0fWWvdxqpYIQU+BCSr956kbVHdR/WP
R8u3UERXDpre3efyjPXANg46uTRayBmCiOBK9xC8QqbfGFV4cwySi1X8kdjoLEoToyPmOxzMyljz
GKtz5jFBcmphfsbQq+qIigdU+YAdJCim8rkmbIT0i2xw8D21UHiD20i+lS1rXsCW6aYz4haQYKVI
6EI3NXJYNNm47AsLsGGH3XHK38LJf+/b8UQM00/P4/sq8G5CkQu2o51GR1GWtzhpzDen6rO1KZIT
dCSqgW3P8xQj8MHzD5ZwRlqOU4rU+aAUtiCJc6tZNUi1eIc9YzwmJkkWBidyEZ7bqSJ0bLxV1OWW
yXenTpoE0oaSVIbuO/AbDZuOBlg9U0vfsp7/WG1d5PRU58k5zwIXtmPzb/SPMJQ/27HbVKl/Dw11
zi2+yypl2Ugea+56vyh32kWA2K5IjFNlhPaMObmmlvmKYfRe0djN2Rc96XiOdu6oGFr+UGRPsRra
mQMKbLwkEvJbKPuPoWv+6VaMVLYlq0EuTaweGKORK7CJ4WENsv6od9ZzHhpQH78aRJVVxV/uuPiZ
FDbitzbVvaPHHvCKtzjec24M7mmmxr9Z/CWKp1E+Re3Fr6NNKm0usmCvlS+580+hMKxcQnoJ1B3z
PT4HI3iuMDXg+FtZYQxeUF822VlL2E2goy4DhFgFSyJkm+WqNGJI6NauspJ7xCWNcwrixSNltkg6
5aqU7KdCJInEt/VbaryCQ34WvbtkejZM/1v1aojfwXybAn4oAEi2fG+RY8a5SXPzw1t+KEIDuVq+
fSUMGjOPtq1xk1h19MjGmuDCftP5P3lSrQl0YfJFettc98OYDxqCAKx9xW2Xp+PFAJlAQpaxMVPr
i7A/Q6MH5X4MUEDqJQqGhPG4SqbdwLXaj5hqR0BEEEqqkQxYKdc1n+w0OFuVsk2bpPUROcMTEds7
zURhVVn+d9HmByJdX2LHWlT1mYXmqkO7VLrxa6EftYopKH2CGcnVwM6xQsxXfYz+B2F9H50clsT4
PNc+pBqXJR/mHqZEq/ye4ZZPDVIpkmg5MQgtTfupox1nZwqD9j410OKStjr4GFBr7TWK6/fIgs9l
gzLn8HbAYlT/PEK1Cz2/VoV9mNPgCkJuAwpWwdjLiHARu4qJQkfR4KBgDvAKI0LoHYbu3SaI9qHo
rnECB28kOJnmQjcvNcMsk7W8icPTDS52w9Gl9es8wVWrVnUgXn02H3pV7goa4hAAlWc7Kwc9hSJh
BqhvL5neoZROYeyoNjxH5t3KG5D67JzUKuU/Irz2JFCxdlW54FEBd9vg6WtaCirto8MxVzQ93o6t
1TJsAqnZcLfrVvfZmeMy3sKn4NruVqnnQPClL9F9nMLId3PbfE34AnLaWItY8Yn9uim8pZhGpL0E
DMn4bNCE0yYRT7jKMqIU6+aVEt8TIR/JMdMbHqv2MO/f444lpM74mXh3/NQ+7gSylgQ+mOlnHH/Z
Zh5IGUL5cZZat4v+/sLY4F/mJmgeMAjWYcaCvTBOGVLS0jyGxALlGg8bMpK0K9dh8GOpfj3mTMag
Uo3xg/N/0bjBGaX4Rxs/98Q82OgY8X7cfHoWWx9uiumAmdh3eK9rEWK7s33M6dTrY8HSFUVGze2o
iAIhFBpCWPIxy56U1Pa2468HUZ78OL/N9snEv5cQHgvOsr7W9khoyQMB9SS/8mTk90WkK8X0EnUc
B1N/AM33rlEKxQLNBElik3Q2lZ5tAd1jKW+eBghz3CkVQU2MmxiTNCy4jJCZnTzOKmkZ/hugCNgd
vU1Y3clCX3cjsB7jThjRAo/CfguAcOUN6jvM6+e5tNIQnCxDX+0r/DeeUKjDy2CB6n6lw9QfMP/n
oABEfNSR67aBu+dw4bkBmCh8/u2M9787wtA5N7zDOSxCJzwWFuIgyCiFa+6zyiI0wFvSY9aq/hMI
BuO2OSa69tzQC4z+OcivLiTXQaZfZPtszJ8hvJpNu3cHdclzWIfYkzCS9rxxcDXY2aAL08e9tMST
2Q1H9mynBnNF2lQQxaDk+2Qa5lWxz0kL9+XV0cxrK2loiRKUw7MxgUdIOvc3pImN1JttER8HdA82
1AMfxS5CKNE2m4HBqEUTSXykMEt4T2wuxRMzvdwzNkQePOJ+3PXfheFsHQxA2HD3tu7xUSfjrrHB
RDr1h/KYxUxsa14HufPoSTKzOoZaAY3D2ET1PR7ct3gszpVBts/8/cBFNt2D5b76lJWDNl2d2Skz
73R4PVzmW2xNctFehduvUvc9LLbm9JuO2aZjW2GHQBji7DdW+YvBwy9wN/DiUarvpYSSgjY6BHGT
jM12lITmOOqgtQi0WvENU/UGUInghmdijXe22R80hYYGDKbWRbvORFTbpZc2JfuBZXSAbBUDyLlg
TmkXqHLZesd8PtXGCMVL2AMgsrptZ+rYwbAEmSmy/HCp5beMWN+qSTdYkNhzwUc4aFwCxm/Qz3iJ
hUFrToz4OokfeAhdw9klJYQiPCpEnrx4vbdtuurSld9uzSQr5NWnPajg7XTJXmf+FVDRGu1TW1ZX
4M10o2ptNzBRNI1YvvGaafF7N11rBvWF/lurRxLa8GqSWYfAmbrVw/LQmi3cuBKNwoBAlvsaPa9M
CA2lL0nK4CcgzNCn+PGy6S2YLuS0/Vr1BvD1lgAM1GGvFiEgno5i+R8CDQBC/m1KFbhn/yeGflLU
HzlRFGzfsCeH6BG7KL+G8EmPTOh3bZAt4wrd/YZGKscDHZVEtd6BSwFYZV2D+kgPPpxxbriCtf1P
JO1WAf2R6MqCVG2tiN9b+6Tk+6yo0TE+YvCBHo73MWfUmTEPZY7Nzo+r6FJMDH2Jz0C5l5ktw+3P
hFxUM/vUC3ylsfMmHUia43vt/za5tiLuFUzazmv+JeWwFYqiWsonqlSNRRMc7r1jvyHU2tQFa34P
DTFlb5Gcivo+OemTsJ97V3wJ+5YOas3ifhEohDHOX5JbJ0g1C9yVZRV85chkdcLUZSmACQPWFv1i
5JDypz+da35I99aAdgdoD+X2tjL/xlDgOhV7Gxtdpj+M4gVgJRQ/gRLWB8/Isha0I0wi5IVEc9GH
wl1DfR5v5vV8hxPEqy6zzc3WtLXBYRaiXU6J/XNHeHRN/BXq0Oiz/ikjU4hYaOCL4U6UG79npTBi
r7Ofm/+Dgm9Gat1n31JOuHvEzn0ACSGLZmNF1Q4MzGH49UtAlQrwRjQ0qwBLgrLqlURGt2AZCXfG
3CDl2ieBZNTXf0eAMuj18CLXXoKyEEQ5RMFd3J2lua8fLFoEBWi66+78pP4kj8NlwBXsxLcovSME
R34qKotxzKsfXuMOEN6PZOIWbJjZ9t5L2F2nadsnpyjE77ZyPr1ihnF9FAjzVM3eU6/WouakO0Av
3BucNPafPngbk/26CcG/4cZyx1OnqaUNYrlreLauYTQv6z0S1xhIDcmJ7eVYx8fK9Lbg945uwzzJ
+kEOwMOD/t6jPBDGoqsZSjb2nXeK+rjjvQq3pAswoGmuZveXEx5XG2eTOw0mFr2H8Qi1sFv09ZVI
hTZojg4XejVgle2Xuri2YbkZWnFxj3H7sIF4JPojYK45Zs4erb6THQAurkj4ZHV0rFk5ZqxE3UvL
7z7UwzdJe6TchHpzLYbPLIBzJobggkwiJx0tXtqqJnOwj48d2W6HKFRERQPi5VrwM+hdVO0OgoQx
tdYSBUs3ju1rwE+Ct5bxPGSokQAzRkNwgtBxJHGm77Q+fyECRhxlFa1Ies6vU9DIO6q6FeG4sDew
3KytmDSZINEgJZou6Vcj85FGg3aV4BInntIs0K8shZevvQYFd5Za+P1hY42Atx6y3OJ5JYZ5Bu00
rqMfBi24KBv82ACljSNbmNEqDKov8nJn1mz2rmv+tGmsPWydaOOHxh87oS+l8vicQ6XmwA8OEjz6
yYekyPLOo2sEuI664RAB+Dq24NOQiJflORRWRg5Fk7LWoc01/C54s8wOFiBcou3//7dxQI5FXoky
dP67eAN2WjwaT2Q3ZC/o2m0q+wbxzHdcoAXQuni8gn6yj0lrookWOe+PxRzMmiM7nDa/J/Qpe3wx
0j2EWmlf3QQaV9tO8Sa3iLA37UJbTe3kbovRY4KRu9aREfBPZI7Q4wz3UyOlgfKqd9fSkOLYlCEQ
xIQsrIo0CvhiWgwLpbL+9XUqj2QeTUevUH85oMxNo2S2UlqMeHTqcXlCa8L95Q27uqSLGPWp2fUj
u7zB66yd52Q3bxgrflMLRqkb+JvOAsmvKhQpc4ywN0MBuq6sUN3WZNM1cYnToXSYvBjikCol+AN2
99oYis0c8xyFAB7DeTYnXdCqaTvqhyDN7V0Nji7JhH108C6MCnJy4VjHDJksj2Fzq/KwwOyLf5J6
FPRM1F+BDruHtmb67RM6Ru2hm9ssDKJTGF2sftKOhXqNyLc+gWDUVYRqxjAU/lbmZFoOFNvRIuYO
/oT0TVXVPg920ORwA2E22ph58+lFHXhVLlw7BhtJrDlB1jYPtmQXeZvUnQ/OOsp6OURRvZ94gCF0
QtTXibTSUT0Rr2mdLfkH34RDrCg/kJlPKGDErQG+SQkYsNlTurubHK4hzEHnCdPOJDaJ5n8PsoSD
2dJLhmV/CM2Eo7wsPiOkVuda+DttqjNyiIvffmQij14bYpAfHZtBHGwHk5/tV8U61s01gVvGmlaV
sZpIk22bdQeutucWIo7wYWaEktVZ2CXhkcUezBswOB6prkTT4eZMFH1tORtt1OihitpOvvJ3raBi
L8xjNVmw7XG9sYm3UGFlPpXBgBACXN8wJbOsEKpBWKf7EI8Mtq/+jE8awxM9Q7WvU+ZgZj6P2yPM
hr2DsSP1JBYRNvFjQTIhWCcpRx/ryzVgV7lzdPA7mfPRzhRvd7YwmlP1YolqRul0xnaomodrYGaL
s/IK3Y+1QTEQ6qnn5snKHw107H1nI9xkwLgtUsZrBfjFqgCjF5jnVMlxV1pMkIwOUiwceHITuEVJ
uOCsykz2rwJA6jRRFdkKSMQA4JRw4g27N3CoYzgwtdOQgUZoyStUmb7p1282Bc1Ohtaqn42wkaLZ
S7JoDvVgdRsMxUVPZxEMR7IMVbhxel1du7DprsiKv806TvYTaI4g189ZDccl68YIKxUqr4gry01v
Ew/DAp2WR9AoMt4mgivoFe63pXOiJ6E2d44BpVJGmE7mQKsGPsRK1p5Ph/SlVtkr2DY2m9jmq7Ad
Nq7e4793QsI7RP+mh7ENsz2RG0+9lJGsLkYY/ZqJGW0l3lJUrcJZNcoCyJYwqJAFEABFqv2IceWR
YD70nH5a6aLAbRrZT55giWbMI4vWe42a2l7rpvqp0o59dCcJ09khfiUwONGslUQ6lmf490GVRZuB
1A9qJ4/XN1NiLVPxQ2ID4wIdLyGwighlPYKUZpQAYX2IbKPhvuuqxS4EZHzv23hjGfUt4oMAynVi
kL6qFQscLwdyaLb6g2g+XBlePywsOfxokQExLspt1Nz5Y6IJSxnUQjXiu8qDeiums5bRrvUlUj0o
Tbiwyf0xlIcNv4RO+j/TPlfVsQyHL7dxUkzjtCe1gXw1m82hU9H/9Coozuyai3Os/Q3B4B58bbC3
5eTctCFJDo4Nylao+CTqijmQZqxH4OEkzsLy7VjAURnj4lZjv4cGeRwZep0qxAg+6hC/kc8ho++9
1ybLusTgXgLqWZj/MC+5i/kZr/z+JxHaNyGyByMAL+w2drmf2FEnaIWCxHpG+mEl8MlDBzOQLcYn
RGXm3as+x0DfMcczMX/CfAsGejYVakRG6vUaJ1YP9ZHc7Go2rwcDV5PKtprR2sDu5IHvTK49macr
lzl7WxUXv6xQrXO5rB3W57pB7xJmipgreMxRjywY6plJI1B3h9CGfZEhWiMY3dsEqQcb3hQ4ygHH
GKSnkpNArm6U9IvQLg7zQ36ZLLBdgsEWqjTSld0nwieDnUDR5pTA/QsyKZ1UnFCDfrhOyWg59YhZ
LNMzo8iO5Opr5FnpsdJ8FpJjVWFYIN2jlrASxJs9mIcsL1zsVg53QdCSo4h7eRRq7RFfC3IuK+lq
axeDiIKy6ei04QXaJs+R7T710Aq2n23pmGezIKemQbHmO+Wlckl3NVwKM+6nYsUCKmMeHwTrVJTi
kBEDb2kdTt+UkzMSs12s0OHjscqph/YzbNu/1HKooHMTIHDe7ORIZSFwIK1Bric6OLLGaw5ZgEpb
C5po7dHvm3kYbqRh/5aB8xaTjM7fDpec+e7Wl6je0kzDxcl6FhfpR1q7/XFq3ScEeAR7d/BGbdcD
sW7xLqnOxoeIAtCr+Ost68vRLbk8cTKavmUvqmQAVwGNA58KbnnXbej/wuqHgdI9SWeA0hBYO5Vh
XUtEacJccEpmijhcQwik3yPsrdlTU2dIJMOkv3WqbLdhor80ZWKdcyIVQNwghIWXLRkJsWO8ocs/
g7Y2Hn7A5rW3ACCrxvwHk0rbFw3u8mEKvPM0y7B7mger03dp6RtHC5VOzO9xKlGeLE3+eeJaxpZw
W+x3JJO8AiXMNhXMXxxpwVVWkB+nZOKrKeHp6s0/6Yn3IO4oayAA2kVVo4dgDllXw6Yy8G/ELaJI
5hZApgmn9d0IqjA9c9NZ7RNbh71GIBYWJu8QxgD4iQIutrT7oGdpHVdVZvfwlQexqV1rhrcZJ4km
hE1ru4AaQyftaHs+QsRnLWtyJ4qARGZkr9uDj+M14ekB9osB0LxqzE8WUUpsKwTZbKOl17oqzUft
wmQrAKxGuojXpJ3jBZefoTUMH4zuBakCK1kgP6vTrjq0OWoJU9dfMQU8V9SV1ymJDha9wwUw/oXN
T7ehVHuglifJTUeHVTT8ROXobCYbNQBgbqB5ttPwatnsAJpzZxSnycJOMYJfXTrS1uhFUwNVtGAe
60/GJ0zVr2F869rBPrex066o3ctK/8mHTJ5HRAyaxfrSksEZekRztCByaXaF3LqwgX7QGERDdHZc
lo9W6h01KT78AdUeTSazRG02JHiPURH/XLg9dMUxeWLMw2BTVifH9uEiwosDtu4dykDuO0Hfgg5Z
rfWUm6hPjOMwtMmVTeuyEv5HCVkdPQ6BmbD0euhUi84T6Jwj1HJw2LzOY1pBKt7NmQjMxGf30fd+
dvLGO8mEATqSORjFYdKU0ZDHiaevzLrFOSvCbh8RQ22CxELndcIsAMdH6z4wwO/HKDU2jT/+5FJY
Wyc6dqRc5SaLnNY1FsqyWavn6o94FTwtEVOmDp1vbiPZiRTKX74+4BB6dcpgruKd9PtlYtSfvWvS
YBQ+oLPgU3fHB3fntqEZ39kjZ1evQKIZLeFveh4hPm/hl+odBte+KcW5ZmuYD8kA49rep/XIiYWo
V7rTs60V3jUb9BW4RIcLfATE2zLMB1hC5BNVS5DXiJjgWiHwTfcEOs/aiOgjVIFxdRA4lSIE2FZr
4w7vGoQSo38tW0yZJLqjxZx1jq427N0Y8G7uZv2OncRPKxnoIxABUx1r9irB3KOFzRMbQKBJgCJ3
PV80HvyscdqT46uNEfHjEj5wNpWutpOyYtS+HhKauBx3IvM1bJ0GCxOLmu8/5s5kOW5kzdKvUlbr
wjUADocDi7uJOYIzRUqUNjBRA+Z5xtP352BZV4qZLVlv2npzF7opMRgAHP9wzne4lQlfM8Wx6JND
ZX9A7Y6CBA3sJq3TV4TibOgNn4i53L9rZPohapCpCg6ZXeRmRBc0JsjACQKgrZr+6Pnyuy0bxphR
Ab+99q+LLlbk16W7erKX3eQS98A08yoUXfU5RpOX+nVDE5CViAD8e9sw8MKfJwOTQ9eBg1nIZJoa
FIVMYncxz/MmLzS5Ko1+knIEuyRBpLQomL0TbtxxJHAJ3V1NvHo1tR/N0CDdp4oeXAdtYho6LJzR
7HZqGj95kPY7OLBjyD6FJohcC6udsFtF4wGtNPbeorlue/QrttuercX92UBw24ULrnYGOwTRDgNZ
lrQq09RvJr+29/QzyDiTq3EmLllG5S1QyADIwpHIb0wueDZxun8ju8uHZVhecZ+Iw3+ZZBaQ8TOE
+8h6tAx1XWFPxDq3azAY7dTSoYuJL07Tj4eRU/JUIi9robTvwhkhJbyZbocOedpmi3/6rzJLbKA6
zkJ0K1V461NUVAqItQRT7qK/xZHaKdTSBNAWxmMVIEwp45YAQvvJD9zx9P826PX/wwxXl9DT/3OG
6y4uvuZfm2+/JLjqv/KW4GrZ//JMy/SJcFU2csT/HeDq/ctUtumbluP5yD88y/6fAFf1LyVtX/m2
8qTr6JTW/2hL9pD//k/p/EtKMtp83/RdV/mu/38T4OoRLEuxOIdlcf7+7/90fVgTlvQdiVvIcnzP
5wf9Nb5VOPAmHPTyrB+X+VKX3ceRiJJTq0BYUmpaKHaXr8h+aBsD65KMiNNt66kIW3VqOmPHVgP2
vInrFSUjngHWmmPeXyPE5yZU6VVfsO7NGt5VU1/fSOZbe7fm5bvJGUSEopxPfe2NLGqJGHqNfLBl
depdBr8YWbxiWg3CT8JFqtX2iBhnbMFDNTdHms1voviI88udeUfbXt3tbZ8mGJDiVZqzQW9blxcR
TvBdNmCySRscQ3HjzayX1cIcyD2aUx1cJM87KcsksRSivTRTMB9q1Q8/+gBhQQVv0Em6l9TrvStn
vvXhOSPnMW59yybEJlumzcJkEEqT823ui5Hgr/vC/2inmH1EAF1YCnhgMXXgvDBsNMgmtEdxJiwT
mXxmN3ocT/4pagJmZvcmyC4P/D0LZvv+L7fj/dvV/I+iz+8J+ujaf/+nw430l4usTNORTDFBEXq+
qTxbqV8vstE2czMvCDtoAq/CJo7OPcVo56hjmLlY3q0kue1KMkZ69yqPnObspmgZfGLMpElnOJWo
lcVUX1kzlNRxoKAIA49tH+aCpAheaqEh+h3W0CHD1Fq0wWNfIUhMvO7BWhhn+PlEQHeaXLtm8RPi
unPtV8aXLkIQRvF97y5ESc1u694knretmM4HbYwARN3GKvvkuyRi/P4LUTqU+H/uesXj6PBN+FJH
JwuJ7uvXL6QrZ8vIQFptFZ4u+HggcqUxo2cdjVfPI6zJEMMPDwvG1sd/TOwPvc4cMzYmKguiRMfZ
mTJ25H0GFnhhAwJjDnpX6R9H9pmagbTv0BAsXTTTyoczQcY9cgMGSMLqTexEMt31fnZNZkG9957G
sgS4ov+HblADcVMekHRwMFd/Wngd7yU9Oakedoijc86vZTXt0BQsBzee4ba4NZKdBahX6pjxDpZ7
6uIAIHG0PYqIi5pgUVMEp8VhsqA/qYlDJS3MqZ3r0ocw3hKYvpvL+ntPEcW7Hj3WGM9bY2ym69qg
UUcPdRyD6aENVXMOURl8dgfiGdy6qY+/vzC2Pm7eXxjLd4Xre0zEpHR/vTAQ1fh8kVttF5Ui0FSx
QaDyU6TT6aqcwr7LW+viTFnEzLQ9yx5EgNKYXhn5Os0Y4b/v85Yee+Zo4c1oikttGTAwSlpxm36E
ZQ+3tsCswV1NLPTvP77162n6dl/ZNioO5SoHm+O7MGzgF4G1MFHTQsnlYIdwnEdiCndTgUSXd0S7
J2ISwJu+lVxjmW5H65CUwj+xd+F8C/L7GubrrmUnOycMRRPH0dP77uyaw/n3n1Xqh/7Xr1qakrAK
31KSIG6lD42/BHcnregnj7nfNiAUlMOWJVmPGlaUJcIwYk5oSJGRti0GZpdRFiWnsuvPQaWme8wJ
T0FUQ281l4MfV7AUFkPsjJiTGpUBeV4zUV4SNWldeKz+JMMFGZGQt1hJTofIchOIArClaak+ZwFQ
vtglhoAZ9rnMK2L+jHI44hiCHs1NYHI8j0w90i71j8Pw2s35FwB17iHyq0dLH6SWKD4MU7wQL9WH
e4GB3pRRd2146qPrNhjcbdB/gNu+AytGF2X2R8tLIYViBdj8/lu13sehk7nt2VJI3suWUq75/mTx
564NUMMBDCHCJWrxmOs+fwSyxKuOVJGqsgdGgUZ1En7/k5EDMoI/fIa/34Wug6GVOAxpK0eod+90
H4A1+QIlO4R0nm77ViE0EvVtAL4mnRfcdKNWO4zhVwTVPdt9pNHupOKtmvNXL0fCWk3yRWb4g139
XMUwcA0HIkIZq90fPirFz/ubUPA1SVuwUXLIt/71JvQWSV5NwLqD0CXGoZWJ+WaxMcanKQSnvgGs
dQmYEGI+zuthL1Jk+vC9vmT4ndZL6wnONGL8rhat8inknz7gPzwlAu+po98UNLTWu+8ydkCssdtC
uKA/Wx0gGxklOuLAGKGpouNxbJaSFQ66wJ1x9SN7kFLYF99nMU8soNi0jf+kvAKrVfy5ymDm/eEr
1Efiu+dYCb3wE+jvPduRv36Fw9j2VQY0Ytu5EW+pNv05prS3KaucoH8gsU3A1G4QaRWgUrxlJLku
SBkpZkF4RPwYmNFMDqiEwjXOf3ga7PeFB08DF5cnQTiO8H3n3eXFpxO0+Rig7CnrGz4lMRCF1+7N
oWYUoGj3+RZrE5lJiY04dnBz+iKZ94JMuS0ZoPWpgrO5IeaBdCrOgzlTYJgi1z+4yXMY9VeDoIMG
Q/Hx99+p/Q9X3WPlY1nS9Fwh3HffaZ0tZTVgxycf82mSfs58i6Ot6q2nQMJ3d3v70vW3xmA1cP/E
sfIkwKi5g1gvmo1tT8OW3bgO44peFOk090qNwUXfCKWfW5datVeW0yOtIHVJv6o70TK+dQTy6T/c
Hf7fzyMqe8/h5uBMspH9/Hp3QG0duyLj7vAS6xwVUMBR4fhHp1e3Y19+ozA+uwF/wLiQYqzoaFs5
IRppd/v1zwGIAGAIcTj10UsXIu0sIo7hspffDU5vhmw0ADbJWxsroMjzsq5FOw3UwWlggegNhDWw
kDGcozFV3zpaHRS5gJjcQH1rypjKvuT8zjzn2tRTErdDaQQmda2lyCP+5vQhoAeS1dWU+NuBnJfj
XINkmtvwIQqsdN9NrYOlsPrRI8ErYuSPcZqS5VWYT+vjp1m/WTumZ+Xp3M255vPNvGOYQJEuMKU0
x4SaHfJx+Rj43qExU0YdZFUdZl2BZFXICBAhAU6Mh9Lgpa6wKRsRkWM4MQzqQfmlGIT1GFtL8Jk8
92NJksBNyN76mEmuahIw2up7WWMTvFkvdjNps/fCL+uLBoGjD/rKaew/PHrOP1x4m8dP2IKjwbPE
u4OLrz5h8eGy10rlsDVJu7y2av/KoBO8zn+EQ/hYqxo/ZOG9ytGJLramNSLsnYQYtFtU59dxggyk
HBfm8iRSfzmksH4GpO5QYoIHafkvzI3RaRHSdEj5Dajexl09m9+tIUXOmPg3s9NwqktS4Osee8wA
6hZs5owglc3Oot/uQ6Vq8MLMMhmHbIdAM3lmyG+/f6DlP1Q7LkeRRduspEUT/u6JznhROgFhhFtW
Scgl2xmdln70fA8xvyudr5ET3hGcgkYPtUAyAnLwFTabauGGS/o7ADBf315PWJc3mZF/b7PT2sWx
u6cGX27cAZAR8L1y0xllunPU/G0yoG9PC/PsxezDQ0v08RDUamelz6Xs+J0NxPUVHK/1vl5w1eE9
WL6Hkhas9FtKRkhmTeHcGXFXneBqEI67IMvrSOpF3s6I7quLzf84zy6jZ0KrnMI4kisDcjEBvWMS
wA2MroQ1u1nyramgo7tZt7FbwG5SYsVtvfHBRCM+So5eYHTj2YLmsV8vK1JWC0vWbNwQV/OqUDjg
3rHvRh22PZfIEGesuRmiBrdi8agFH04GTM6zrt3chyGQj0QgbHzLV7u6KV4Z9/WgC9GkQz3EQjOx
G9CxFw5H4hZCsrxkbfkh1bIrwG+AFUPWSDUB7inv3RL1zc6y01cgx5w0ub5xMidFXGZ8yYvEuTIE
9ndj4F3XpnKGHAtOLCx+Wq2cdmjuZgj5UJiIFsQehx8hIyaE6pbFhAv2J54PS8aoNB6I4iTt7hNF
+POI2387IeW5yLhp9vNoPQ/2jDCwJOPI8Yp+J1R3QkAUXCJjPMCMd3ZG14RX8HcxsQTmk0laJbZ1
NJEB9/56GBU2Am+GpE0IZHvtL6eFIaVi1sKqWBjD9DFG+z6gm0ujikRDdOMi58gyBmbyWem8DA20
b9vnlF3LnzL1zH1H6mc/KT0Tx9g3z4wdeOEfGvIJKJqREoQzvq6+QdOtb/n1eTUKoP4sE++BJJJj
GzgPdcfxt7RsdPrIxgoeJ/WhT4Ira6TkqeHhtaiFdoPBxMPXp/ys+6dMEx2sxjmulWJjAxRCeqnm
NN9PlKfoUl7LiE8g9Cems9x3bvw9XGisrZShk2dWJ2bEyLGwFZgZKhztFS10D5A25WufOeiTGLJv
c5cDwp/u/ZYCq5DAWlyTCEfqa35g09OomCbxtA0UhrogOCsxz/WQ8h2QIY2NjEfJW8QzxRBqQHes
7hgUf+td9cWqLC1ASVhJNMMe8hDbB6pi1Gru1cyifMMCWDzbk32NfgqYb86HjrmcjwV9+V2tXWij
d5e6Yf4I27bGjf6N4ds1PSBNp2PCvwDSsk/8csRAygrOHR7CmSgJfvFs74j0JXcKHztwfZsOvXWa
HFBYjcRwnGAs6IuIfWmMcWGt2JGbLQdhyW1nd8OVEdV3hXbiGAibZmyK6QD3GaXuOthSU1Ycfdj9
W0AZwCQafBModV+JQKS9crnPcwhFUDiJhlivqzF00bWRoOhbb0vFkHjnJLCf7JRNqOF7BCGUhrjp
wuhJsXg7ok87WBOV8NThneFQ5OfNlX5Fk7bXsxPF7IDj1ecSkWfM1c/h8F2iKj7LIJr2WSCBVKLO
Kkz5LTQN6K66K+mrBKNq8ClufW/fx+FNGtj3hS2ta78nfzjoefwlexhooMuDWpbvhIw5SJv4D5hI
GXsx4bQN/WMQYMCyW5MLiMoLE6uWGgrgaLjJqg3qUdrYQ6ufwtGC9zgI8yTd6LszZ+XRpLvaKixR
VFbcmUDfD45xBRvrUFlNcDG8BvZlpS5+VTO10Y3+kE9kAdtje5frObuThw+s8TfS0OEsqQIlhPhH
du3C0pv5jjFwQhOGDS4oQNLt5ae+57IMJfKSASz/3PsOhmksu8qFZQwasbm2JvFB9NaF/xAwXPNh
nfwo/QEhn7B2Joe9GvzmVniMKE3S6/SsB4Ta1jBj6OWlzbdtz18WgtqPHck0iI2CR3+Ciy4HdQqr
5bMJpA7V2mTprf6085HdHCyj/eEV6jEe+RgWGnIy3XFHuZ0F3yj/FLsxYDykevqLLFvvxrEzfn9d
FMSLdQ5tCPIOgMy1qV+PgLfJh3NXLJF3ha8P53sEC3h9ogvOAQNbFvn2PN+F1bM0M/Nv6ySoaErM
h6hmyHLaJUff4sVg2Jn12jZJd5wWZrc84+thtx6O1eA+oX9XGB+Gu7UNtnNYOFkmXrKouClr67Ek
LQJpIpeCdSws9eB2ksRUrwOa9cRwOEY4fcYGYEb31seFOIEyGpZDa5HNKdEzJbruM9PoKR9oRTpK
fLPjhltPklpHl6hgor3Jia1woNJvakzoY12hFyIHjse9h/xlbKXLzZ0JfsdeDR8ndyjfTtu3C6wf
1/XMHOzmYFaW2q5faGcKLFOTAxqS+CM951gP58jlXg+tx6DxQYsp4kVruhJYxFQA+TEqEawkPikF
Gme7m432CvYDTncz/bJ+yWuFbOpanoRoTaLBh4gbSr841jJ/mgWIyzE95lhi+dGozWzbPMGv1k5p
vVKNaqa5FU9VQhrl1nApu6uWU054Cn/MJm6T4mJwOONbT/qDypRLTdg3W94dcFfLm4z0Rxhc+XXm
ldeczere7qyTGJjgS+eUjXxn61fJyGDmUJsJMhjVadRc+dCIyb6lHiNwAM5A3cZvw+Whq52D1xfl
n8YDepzza/NNWUnbbaEhcWD/6gb4L0O0NAs6BRsFJGWQ2U+Va70waGMOywusdyG4h3UI2zCEAB7m
HYyXJPlsJFECVheQzyj9ES6x8Yfu1fr7dNtl3s9uyKKH1h/v1w8VtSLo/YGgjoHR79Zi+HIWdCBY
6aCotcykQQBYH4mTbtjzEPvIS/fw+3r7Hxp/1zUx/NL/M2sX69rpL98LNEbJkh77bDDQ+SZwmSY1
/3QQao2kW2QL2e/r7mQ9DzgnptMyfOwq7tNlAPVid8bPHl3CEhjn0Ok/dj49U7EgRasBzTWjmzyq
pX/5/YfW+7b3F5OBHVMe3+Vze3qF99eL2adlB1+d4xQLMkl+6FgQETQMnYgTNKzxiE7IA09QfqdV
QvYkaa561hwgroztHz7K3+dirmcxBLcUQzFGKO+6txYw/6zB0FtzmCjuMOWe+nTw94VXYHzLJTHZ
lUkGqlfcB0aQn3jym+vGrK7zPr6JVZ/eeHHnafEW5haVH/Jk8FBzTo+//5zrkPjd/e85DspkX3CV
lf2urSrjzol7hPy4t6f4iOI+3DdlTb5a1r51u3bQXnGjfDDChPGIa5a7EasiE94A0kZT9cdRVWg/
GK2zjOAInyImDwDnOQlr0Hze0h/ajJbbXdy3U6+tsbsFcnzsag4Mp4IH516hmaN8D71uv56+pKR0
KF2st3EEOs29sLNoP8GT2RRI3pweUIlfcgylJZKQwnuqcjvdLQMej7YFZCdieSFMXRFx7y3hC5H1
QDDnSFzGRVw5tEgwLnjv+9hhQNTs3bT5uL7ZwX73UBS0q8crd0YTUl4U0WmQCPr1CaoxCFaFTMsi
i2HQndT6x4UDaaqxj7+/ONY/HE7QtNkwMx2UlvD15PAvD2HQj3ER+VycdadXklW6XY9wlBzUz9Sm
eCUA956n/LWT/ZXVc0yN+I33adp+sZP4/g+fR98M724WjiRw0o7t2Kbzvgdn15anTAnZok2L3Pnl
pCPIERLTqBySIYAZYxfsmglZ7IE54i380c6YVzrVE4/FDN2BW1VHXvWHQ/wflk4M62EFswyRbEjf
P/eaBzYt+JRYj7bO3sB8HYYog8venA6Mj6CQlgJbEiUHPGec8X761SPjg+VIlqMqR4sqQvFcNh4M
2AonsveJjS5dUsMgK4YBvmmJQL0Kh+UKdoH4w2iDmc7fvlZmlSYLM8t3GFU6+iz5y2Wu27KaPLNF
wYthcDQrkrd1O+9ZR6+uoQaV4mWd+THzQGYonK9EITPoypLHUTeTrev0Z6vovowiJQzQKFDWZ/NN
oONO8yEmKlwACZVUMdO4lJ9SQXvJD/ichQINe+u6ZB95aKKBYY5p6X5qYmI2Gf/tLF0IeUnewqtu
fiLqsrZvs4mwecyz+VOW0MutN+QQQxpjlQkGplhO7Mcfc8O+oO+et25Lm5/XN8S3UbPWZJSV9XOZ
5/lRztQoa+9iG0V8dBxiNcVzzWoX2WzJ6t4sn6JG/VjgzO27ZMQIWlNgS6PjMdATBAdoJMamBbMk
SiQGz2gc0vbasXCElNCNzmg5CXoqlufsx9ozTwFsaQEr1xPxfV0SVum4o3etiGYukT+uZT1bfnGA
7f85rtrDWlBZDooj2dG/pwYgcVqslwbJHhiC/A4TBd4hKUAT+/2BBdf3OqBAryOFHkKLltLpsyjy
4g+vF/G3CsF1hWcz2OYNYyL7ejcVdiO3iyInWrYiaS6WiKdDngYuEyA8F5ViNuYlyydhBQXRSeEH
G6AADi3c1mIITjBjADQK57CWnI6Odx+a79HAS1B6rIU9ny7LxC1vXCye5f3a26zdGzHYkCHwCQ7S
4R+DrD/kbEP/cMoo6+/TewVh2hTAuHybNZg+F//yQLhVQp3u2TXobPOjxVDLp3zdhWPm7irP66/p
34kf8nwWjH73GpsovCTGqduPJo68WxV/MQOy8oC6l6zMSXy1YLh08MrXLkWYDvl4+c53aeQms4MW
zmogMZMv5jKAm5jDcz8idYSkco5Tdlar+oVnSXbwSdcXXdPcWBoh6pZX6xyvQsrqLplm/9KZJid0
8dRBevxcGMSFYQDbv82te6bbFBvn1sm940g+D5yKfitaeJVjWJwxyf8sgxpGUemw9JHDj7VFFUM+
YDtWEY1neF+EDKrWcr4a+/SQhOPjABFqHdwXDl5aD64I4Q/XrOLpx3TDHXO/A3YMH/EjrCvZRpm3
cYyhjywOOjU9jnE8RNFYGZLrCQPZmEAN6EOkmuNsbJrKvrXj8tQxhPAJqIbhY332S/tzrnBVDCqs
//vtmNBmt1bGLdNCNmCy5ali3prMg3brF7AWkwtb8onOYrOMDLYbBLHbwm8+tY11Ignxxk2IEIkU
2lp6yetRbfzJ8B9AcewHhySZig7eXJZ9VZGqus6+MheJw6K7FxHd0Y1Y1yZijryqA8ImrXZbpbRX
pe4/wUFcQB5e05nioqoMZpPzIdZxIrmYxxMqnPbT+jkd0ncmQXlYRuROG/r14eP32PtxC25u0plv
em2N6QCLOV6NzeLjZVKygk1VdV9kLcOdJfGkWM5UI4xuQKk3C+kQBS5kYSkQEwyjyhbVdBnGe1P6
84GvEYAUMOSxqtNdPAbFVUrq8m5BQFO1tzG4rKQ5T2X0bKomuMooXEs8V9giGR+0CDuAmNCRTeGD
TSMNBgcFk73QGXsDsSSrgsczoHuP4Mlr4uAPKFSRJaTgAiLrNkL6htx3KD4sERResLCjYz7aImw/
jJi56o7Z12Ixt9ZDHgyo1WaDKSU7NMCUwcMOvGEMAvCQ8F9JZ/aJKl1Oi42+ugy0D5rWKSLv3la8
TKSLDZR+ErIaL1k54DMin5GIE7MhXQe1wHbtDo0+h+yBgDzHcYVUs4Uv0dB2xAtLnw2WBN7TJcr4
9YnsO2h57IFI5sXCtQgqNM/AamJueGs32/WYYs6C+gXwXV7JjsTuMUWOzz2wtrp6t1f4WMnpYQg+
Id0BUDBgpHXoZczkFs1ptY/zOt0qH1BUymR3v34Z4URhHKa86t4ERh4h69zvWRN/Xm9PfMcvqSLC
UujhpGrlYVhAmzCVOqVOwmhBV8120cDrMH3q3HuMVf6us017HzfimIoy5EM5BzNM0dkDE2cd11Am
sEjrtN6NdcfJavz56HR88tExzqXdjySF72RbtQ9DeeFrazdjSHRJjLvysCTBA+NAC3mXdUTnBUjD
ik5ySfhQFXYMQ48rbDcPLvVQbKOaJEK07MwESRbfwuYApGj6jHYIHMicxTizBTisv3pwTw1c7da/
X5YFJ7aEkQPXjNK22HqoxNeZWFl581XcvBI/22GfI0FEdwuy4Fj2G3awzAHh3aH8AQyROUVxv64L
1hFkkmPPj6YuP+FJg046TbsBptAqzmCOx/LLJaaZnsLf4C7Z9PnPfnLhkSlSPNtixkDO8iatcfuw
xba2LeEU+/X774G2bMYcPa0kJcWIq2VPVhnEwsL75FYpI9fWKg5DhP2DIpQp3hLu1pfHehDXeg86
LkzXi6J9LsVgM9Mu1dGMC3gzuimO5ls5O4RXTOoJyME3ubjNpoGbgomwA8lIbppgh8ZLkegJeI5h
zva1mib6Qu8pNZW+IAz2kF1voAu0JdaA1HwF+91s0jZSF5jT2B1DokXWkrAK+sc08wGUsyXYRQm2
dUkMhylIemEjuJtpqXZR5V5cG5yelSJ494vU2todZEF8HkkZLHvIcCcarebsjF32ocxZgegxcGXZ
eFFFcCd0/UYerAPxNroNvH2c8jynnv25ZZnw9saLpjo+gxVDRs22ibxy3uLYfqRcWIQF5T2k70Dd
z+n3LiZfOZ9d6DOqfYSz/5z2OvwDgvcumSD4rtvpdAouQ27hZao+h645nNb7biCXUpTD9yKbolNk
D+LK9WFbrvOJipPcHnuSCvVMMonrkmUW7uhtFt/2dhczwlM5F1UvwNcSqbXGj6Owy7elw3p0d2zv
tv7gMAxnmqF3UJW7jPuK7E5QQXwjEoQGFgSNUKO+TaL4a1DoKxUHcG+o0A3D3ZIqI84qTu+b+SXJ
Qp8Lii81dJdrkYiLqjpNgyu+r4t7yBRPYQ1lJac8Wd/OgLTGLXkMOuujrHfSb8OTq9Jn1+CPyh4X
GXaw6sbxopuxKIst0MuLM+b1efaz6sxAWe1FZWe09Lw0BegGH6Db+qC6Q/FzdrEwrJNlq6dmyiOk
L3YgQAIau2oUjOWyoHno/Z9DYXJPhFQo+P1eagh37Uypk/j4OYQ94cQIqMsbDwT4xtFrVVaWDySP
v6ThHF/s8nndFa3v8PXXqibFjECa40YuxFrnJfPu3GgBN+hYm7WCQqhfnYuODrt2W4PYGUTDRhfe
B+g1jkKRwBPMXgY/KSs5kxyAkwr2nmsA+3Lt7AvXeLhaFEZBkkRJIQYVyVhhSVAEa6esSyNxO2TW
J4J1gktGpXhIqCA262WL4jFfsSQtUL1YT2UDKfZEmqiNaiCFWjpTDApJo8fEI4a5GpLRaT1PlM+V
W087mjI8EIy/YIfy9bCrW0uHtc1Zz7Qxg+MdiLACTWi5x+a0PmX+XYPc8VgmcH8SK/us1LMxte63
aZzwJmgvIaR3l/XEOkVZRwProqgq4EwNI4dmgzV1CSG02KBXJqSMiEJhVbxtl+bXWdUsokoG2bPD
RZgaMRxNPuwGymK3lRb9n8iDc1LwHlp80u9cNhzrAt2sWGNJgcazL/0rU1rtTLEXPEUFuklysHDD
DMPL0A+wDhXzSydn07b+0pAxNGQX4C/YMhQ60d5Ze8B1+wAkchI2+oTG+BitN35ZEVRkf414sPRc
3vPAt1C+njIPZdv6HCKoha1qfIsLQkDanJF+pfdGQDus/TBGp1T0UGHn7mBPdzUsxLfxidHwCNMK
5TRHzWNt9uOblIDU53q/vIBIeC3zGqtNwXGzHvCR097VsQJdNljE0Qj7aH8MkdZda7lQEpv9lnQY
xSaCkMIH9tmaCpQzex8ynf0KiBlG0PqvrdvCuPTvhW0TNag3p3lrHBUKlO0SOwAog+JHx0amKz3r
VLAV2puj+0QmxcXGKUyTXD65RnmJGc1rLifRt3oQbabq7HKUgCABZ5kDLaqDZNOjtjust4bflN8V
9L3jf19F9l7m+JwsZJekerOGVFu34tVTWv5sUx24rpUykzX/7KPZPk+SF7kyx++FhInu82Y5Vqye
t0VXfbCm5DbtYg5eA1ufufCVefgfIQiYhzY9FSB3kYFy26dZfweVH8SgXtitY763LgZu3UaO9W1S
R/tWVzSjJV9LzDgKetx6x62VU6pljvokrVKCrde/7y/9VefhhnG1Pj1Uw2vtWl/XkYJqUQApaW4w
NJsEzYBxWEjYxR0Q5af17MHq9l3m7efENtHLq9TaNXb/Y30khVG9KnfMt9VIAkzTkzFSDS2DlpQY
4SW8CfLpwsgJuQunBrTAcQ8snUiLqv0kfCp82dvPM5U//Zr3bV2dIJtNYavB92LnbkiqsHVOsJ4Q
oveuayaUF87kgTDS5Lx+vjQS5HYTrrwryqBEd1xgctWFxtylSPSJO4xU8LSWmLGuHdZitGJbTZgM
7Y/7JWGO5BnpqdRlRgu9G7QZDPmNtDpAVAoanDt/MquyZJCSfhx7PIBDM35fW0JXVXcAv1mBtvCM
/WhAotW6aEbCYifZNgXMyvZljC3dhAKx3jKelsg1Y/KY5bQ0icv0ZGH11gf1S2IWFVHpEVWItp+5
iBVW8XYMrrISNlNVmHzrMhFgTTYhsWxHxjcOkRvx0nOPImV/ExY3erqSLQ1Y1K6DHu2h3Ck6ssS7
8two+9B7XkwqJ/YqUAdoheymQvXX75IBpE2cld9aj5G1GI0dbI323Hf4YA033boNULKgHj8ouI+0
/WiG8H7OOYKbthm4ZGbwwbaq4Tw1/nPcM2aWOqKHMgAs/E/D4S8Y44T7VXZXsX1MbLwYFZP+mtfV
yeEz9xFyIYnv+oCUEKlg4W3Wf9jK6YjCePJ2FgrJnRgYGqw1QI9HfWtjvN20ffjszUj8Aq9nopAo
PLViZNg5mNU2EQkBZmyRccVCQjKs57VQqoz+W5yI4ewNJ3tmiWB0uicpkuRUp/mHt05FglRvjO7B
HzlH8JHRjM35bTEOd2NPf0gmE+8Bz3p0oIW4i/c1izUs38ut6/Dol+hmNybFFjS8dGvWhpMjtiTI
IimN5sTdfV2GqPiFhICOhVbdwOkiahdibbNfuIX2pHFJtIWLtxvcydgvS8Zytad8mI2KRtKrHvAr
E0YkG5D8mZ1cyY4L3aRPccDIsq3R/BlRCe12QkPRMfO1vU6jt+Gy1jPytaRZeAy0OgNmjXEdyuGU
Ejt6Tjn8SjSz9+vXPNgd1WzjfoMVpO8xdtlts1Ch8uvtFzE8rXVjWeUfkKQAJ1vgcojAnQ7QqS/Z
6Dw5Tlx9Kj1AZHmW7+sF5Os8TAM4CAnvtS7lYW1fKnvmcnJs75oUjIsqiNmhJ7f4QahjsP6gjWaP
dBxCj3x52PVeD+FQlcCyBi+Nj3hzuwz+f63X5KPW8CwglXdWHoGx9QrrqvETse+dCcJ6tEDTY+bz
EcrpBadI9JjI5jqrzP7GnR1E7ZxM2RDXx6SsPVJL5Fc5kDbOYMq5kYr/P08i3MJWu1Exb9N0tNtr
olHH0PPOZQlVtUuOhRdgG+aOOJhpDcsfLfveUIl7FVXTpUFYSRbBcFly+7pkonbq5sWi5Y1/uDXG
xsSEQVUvJUkBS3GdmPTl3XmeCZmxXSbBRlrf16LkT5R1GAP4VsIL2FIbExSoYb7zCtkeRgGSNMPs
qnXjVkKOiM+eep7np9QiNVYiSL7kQFHd8UZYTXoYvVGeisCnE8i5n52WhImwKMc7ox32GKCWjdOM
wAkXUEIdnjTsfZJ0LCO7ypkiTMLH5uVCU+mW8gMd/4gHl/cVxmgJcJUE1bboHkaHdHe/Ie+n8f15
YxHke8hjl1deO57V7DcfqyZGeusSBRUs3knSd80qk59YqOXpp8xPO+LbyW1cX4x2YB7qWRUHH4aK
0wECc5J+OnYCOaJlsKfSrCgDcvNBVQV2aTx0qG/2/RzlrIIMj1KPMZSDr+L4v0g7r+a6lSxL/5WJ
fkcFTMJFdNfD8Z6HTpT0gpBIFrz3+PX9JXijhuLViNMzD7pRKlHCMUDmzr3X+pYa5acmD756qB0g
wrKPOmn1aGsgPqFI6VOPwsVrpnsVty/S/VNMWX8OvCZ9bEpEhLapHJNY9XdpO4mHKTv6E0gxp6rC
fdIk5j27b0Cw1kC4KuFS+ICD285hKUC1Qm5E0ITXXluJGvV4ok7+Tki+WByzsEc0eZg3dgQbucZz
pk/xxu/Ap3UqI8Kgy+neDxffbbVjbEsjjXyYI7qD1hBsaVUrD4nWoFEzuPzUJNcxz7y9nuUnv6ur
bZKBeJ2MtNsWdG4X4B947vQR0DQCBejeERmMMaxvETRIHoM70lcZAcT9OSLSGkx00tz1yOfsaA9F
JzylmhutCA7+prLqnzhIZesxV3Z61gQ3CQi6hfTRrLROKJu+DvuFiKMBVHeT7gcYS8Lu8SMbvcqw
jgwqB70SUxzrVBgFyMdRH+9Hc7AwSbQ26sZmR7eCvHgNDpWZN9/sOnEecIqrW6Am485J9WDp29N4
7CzrlCiWcTPSNLqZCu/UdJTLqdVqZ44l3Ze+C07EXzrXjPS2kMbcWOTuqSOOcgnxA+AQjaBtHlPH
ySY5Sv243rQBIUFGFduH+T8AJjZ6BUQvibHPl0IP4Lcw8w2HCAa3OmHuj+pkxWfgHacIPiOabHI3
85jFpPZP3EHGbv6yJsNJdolP0m9c1uneUOz+lBXBXT1h++i5HzZZnqT3cYITThnsbpdOMoIHcNje
UlCCMIqSGwApTxxYb71JeMf53ulE+b3SBzScPkF9VaO+1NIPD1VIbJi3WxuIFRr0VLO/OE00XJKW
iIdZf2X5bUdkE3AdoStXp4bWP6nudImiANeC592nkaN+LZhfgk/WZICIdpmq4NqXlr/v8GIyy5Za
Il56ICCLOW1j7pxwsuStsQd8UF9pHj00I9+J70f6ndEj79R/TChnbmZ5Z1sV4a6sCrDWnu19ifEe
LaP0PsIjcV8LlZNJr0XbyWpYGydKpSxJUxK7neCYcEKhS6ctS9XRH4coN9eEJu78zh3x/1TE2HjF
JvfLZBmjCb6h67yUbsEDffF1H1KUtzpZTWFaLHwSCc+Dre6Ja09WlVkpV7KPkPJVz/SIDSwT2lId
7fBs5cp9kluvQRTl57HLrFtmY7QQ27PdedM5zQgAqYuyX5stiprJ4XkohQqbL9YPtAPMTc557wrP
f9HXXnLKmB6c5v+VZxw8qySIt5klFUCz+AfCs710ylo7m0CKznr60DKxOkamlZ66ykBTmw38gFFO
YhEEPsmNo8bazXngxJF6g9oBEYFFXqtLC+OokB2zgOhR7CAu0m4jPNBP+gGAPIoa4e/HgrRVa3o2
mSRfCEFrwLbpj3lbkdSLRmYT4HJ2/fZHoU7RTdLZgANAjywDU7MvmguXXVSlvbRbz1sZqgm3y7KH
E3PZ3gH6gC37birilQ1hCiLq/TCg71L8cY/QiMFpiTi8zgH44REKFnho450oin4N8YvgU8WX2sYh
XFem1205YMQ33NW40oRsKJjZjmwY74JIxLsYHcntIPyHfQlnubHK5KoNRAv0uRUfBSlJyw468cYA
w9XLWXARhz9T06H1iY2B6X3L6c7DNCwd2/2A2zXsuTlV7QxnlkD5YIgvjU6vJeaQX3UkkCIU5mTo
YxKYq6neL7pF0x4xI7mcIslWbOAt0f9MNTqhoZWtksEakMNQEWPCQmXIOHzF2NjMTpm0LFgd5fBc
nc7DZwaBDyV5KGcxNpfJpWuGGE/Bi6D+HKLCeOrxMCvxOixV/S6woJBlISRy6FC4nNvslJvtcHHL
+GpzkqkhE76wM9OTWKsVwq1SaoHnjl1BfIdwOueUlJPzNtppWeCXlXsjPBX3eUbnQeoKmfAC+vaq
4psQmThGaciEjuI7H719o6fZD8aUgUX3uapT54Clfpk2LsKYfpBWYliqXZ3tXEXdsx2UnN/oHsxn
21GV3hh6J7gLy6+MqfBJRum+C5EkKhPCaKJk4cEGu3ZAvpn5g7+n9UtQJ42nSbEe6kFO4l1yk+Ji
vOY445eZczVuiZpSblr91XTujfwxgox+EzUDRZXqLkZBnkvn2Gu96/etaaSHIGGax6EOrURBa6sZ
hYNe00JC2ylPyIvLlUa0xEKY4R0DleDGdxguyak7fJRomZi5yzLBbYu7WeNo0Gg4/1pyn60Bux1L
8D6NH5DWbB3MqcagZyByhjXnjmGrq/15cIjSota6LVUVolmSeOu8U52Fm/v+SRHVGq/kjeHCHjPq
+KasIDmravcaT9pEjSFwaDCHYeq3TDxVO0J2RPs5gvoPio5wSCf5mjpxswlbqCdtEA5bTcmOmd+G
p/k/psI+CB0t5OZmzIb6ddMqaKsrTaSXGIZwL3mXvmWoR6xy1KGF+cpYqyEyjrFshZd2wGK2thtU
+V5twlJutS8OkR1XPQOfR2e6XLdDG27TbJzWoQJCyld65apQOiePcZPGa90ts90ns3Tr76N0ljlV
oIqD0I7CS1pN343SI51Wm4reF4YNHR2tj3Ghp+0669D5jqYK4S2/VPzUtY6Ns53nxZLb4k4JRUjj
ebL3vgfzUSTka9TQA0kx7RAkUmuyt2cPWoUj1chEdQe9D7FfEmfL+RzpVZ3YwDG8n1cSK1J/JE73
DXyStgwFUfSaVqNTD0piCBhSL9KKlC1S6EkMh0aLXrA5ZFoNp8b36AfGebeEO0TaDDRuL2nrG6X9
SrmCLpYUHrLE8omOo6Fs4zwDFxFoBDYq3YGmwSlh1kJQAQ3bomKylRJKt5+bbrPtgyJe7yz9Ec19
V2vfNRH4q1nugl2UejEzrzkQWCwkuDDswrgl7PyMhcc7FIZzNAozYeER9TZRsH7TdPsSOAkzfPxD
YwXpbHID3u1E0YgUrYU8Efcs7oGN5KzTaSJqRrsN9e5bhellQWnXry0McDitJ8wUPpv/QHiklYgb
O5N44So5oP8GByRZHB5V4EYhWWpco99wj7OSo3b01zAZv86/cavpq5GL17mRnUXeQyu9L1KSiX4T
TZEyeKu5APGkvge9Odqx6m3I4se0XqwWEnQkWwJW/s0s3Ws8VsGuL5SdNtiP7McavqiCSCaDfNQg
IOJAcC6w6ORnxIYsa7bVVMqhwzgDKyeTEmV/weG7PMQQaB1DG9Y0Au8D2cgsPT+HtBk8deQN9iOh
UgRqPxP0TiNSSik6u/jKMIVQAvcwr3mKDJ7wMyRCnA9iM3vojeZtagySU9nZon4xlUF88jQZf9OX
WgwKDYf+rmvxSH0UdZYBQ4oQqOEytLtzUQQkh/pDSHBJ9OLpSrtTje9zn3seAcytk3krC2mpkJjS
ncLQ7vGKWNhHtGcDMXckwxo97yd5Hs62yOmK+uaNrkEIb2WTtCh+JFl3yCetoheM+i8B1bmAuOwt
mMIVn8gN9b85Dnl7ho2qCCm0YTmzTu3dWpEzpABR1TBoKsYvcWnlK73qQ0J9Jn8rio5AnDomotrc
zs2Xuc06a7jstOLh9CufKE8aTLEf3wNj7XG0bmfvU2Nj2UDEDO0oeP5kgfubRJLXLGw8aDgGMPza
HySSdZq6rPdI/0At72Jv2rdT/oBvQ4CDTqpdIaPEkQ7AeqPFqIStu+7FmB8TpWWFDji7d0DWP3lN
Utv7i0zSgkkCBENCGZCWf9SUl3oyRNA3Eb6oUOwa9eIUzOBAhF1Dv3bXCd6CHUE3eEvHqdgVqjya
Gd6D4qP5i6bq+MnLAafwmxdk6TpMC83l3p3v63dfLEjnuo5ozUt1o46/pjHXMKSbg6JbB4RdEObN
JoQNDtKsNDUw8Lau/pwJGLO8KUAWhC22A40Jo2/Vw5PFVtF9mW8DzqLnRGMaXNtfyRUDqYNZbWUi
PwC3E6yjHviEVgqY6ZyE9tWg3MZSBWV4P32VErENi2NcDXRlsgn1gzOpNyrpFbqWvUaVTy9ILhv8
ImtaSv7slDmZ5KLMgsgoJ5ZaOs/HprwpjNK7GQBE1gYj10yhlvUo+aCupWIxdr2zYj4ENAUPbZ3H
P0j8Uo89aKBFrGfKw+jaj4w0MI1NXrcro75+yoL+W572DbnolHitnqprjd4gvBi6b5FZbCPzDrxQ
+ziUpKxUTUYfPMqPFgs7R0L7MH92wtahmHZawai3EIf61fUTgziKvoMiW3+h98d6ntyXTgVDKbDO
HEn+NVB8VMJujrlrZJQhHNFUNy6PFdPHlJCo05B22al0J8IkoTrbI+TdbrL9q+BUkZeIgHOCWDNZ
eQLzWJjZYEBrJjWiy31zO+YIAKgGnkX9XDlucq58KZdS/ejo4NCDftAQc6kraNIbQWubtFWz14lX
kJAQy6VuHxFZI+S8SSvm7loXEOZD2DIKduIFAqQrvu+sghBKaFnq4WEe/kxZpazJ00JIREmOy1hv
nPFttqZWBuYQZ4/kdRlAoxtAymFYp4TUo6hfS6k5/cHZe69z/u+ZpR0sfBCpVK1xZc5gk84IyAzP
MfKWxSyAHqRNro267s2ZhGNjjxQKFWSqPHRG+i2okcPO8+VZWt3XOHF8wkj6RvzUAK1vBZOFgfqR
DotyEnrHMtgwP3P1E4FZXecvmLPCgZSkgIxx0aITb6N7KXmZtS+t2sFwYGPDnWisut6qn0o2jBbl
29JU3Oaof4nTUnuT/4Sk172N4+fjwKyVpVniEpuqnIHiP1catjqLX5WLdKJucm1phvptNwXdulBK
d2GDglmMPtoF9BVLOyHnXeqKFKLtV3nYH1iPNlEf6CdHJ6HINb3NPDjG7sy7IU6pgpJ+9dWDq2PH
Yhb0zcwtC2tnS2img0e/U5+JLGI4rl/xOkUXsyivftuqBy3AUhUq5kZl+LEsFY2m5TSdp5jKKBss
kwwE46HU821Mq/FqVPmpqlEwFA2xwdguxaatyl1vlsPSwsS853yw61pYNr5vZLvOw3HKpH0WLYY6
YeoliUpQUa1N0opvkSDo2mTyvy2VHL1A234JCs62hvCeU+PSluO0rbq63JixjA1xE2XZVpyQ7Wrc
17KZomM7ZGSkcJoaNmYU3Bl2TgfUgzVuWeExUvxHySirRL8XOaKtqm+fvTBNj+2UwWkM93mvhPso
OVP+bkUphmsai3adTv49Q75+L7/9sRYnyyiNvYYLgnSEuWOK6//JmILgJqcf7xeyGAcDw8AhmO5L
jVrRwGjl1JnY6JGQ3GxUqY7wnirUXhzhTlYFPCPMPYZ4HqYaG83AAnTwNsGie/LL7Ajv1b/tDIMg
R+yLAnZBGmiYorWxP+Va8EWdsG5q3pp2IRCtgsG3SDX6ie3PWek7e9A6KeYw8HHfIRCWYxSccvPi
3RT9z641ODoyOHxTQBXl6zQV342UjIo2y/x9VISnuRItPfNZVWoLEb7pbHfZhISOvuuPuZAr6azQ
fTEJZhP5ocfxEqbuQsunw6ipxZuHDoq7ZIzH5WrmXw2OhD9ozgNYPE7WBW30gLhS6N24o4m4Jlw5
BRavlqgH267dC4C3gVQmpU5Chm7ZYTTthos+MNfu/Me2wa/SGq2Fy6tIlkE0EXUzsbjLXerfUpJ5
C3B6+zbqmdR0gtlDy9PgQrOZq+i/BvDarlKQZNVyVWJQapBXypCV1Us6r+eDR9vQvVdJRF44Lir7
COnq3EGYC0V6a9sJ+cA6yGq+z/JVSYd610m3Zypr8Ui3oJCxAu4zI//uleqwgjt7ad1IO1CMr0yH
JyuyCKqbJ5ItpH8pIiZns9kV0UtbVivPIzFI8/1zOjr1oQF10TRZtwuY1vdUR1tFd6olBPejJzkp
vou0FXbaonFhwzaIGOc2zywmDQMGlLHvMesDpxZ17bdZRFW649nCc7Oazfb+0N7HOuVfAPF+WUt7
+YxKiPQgvelc6mLVwKoFBhMJNuz5BUHrTOOxEuwVRLNoKWlYO9N+LgN0oEIHS+T2GUwjoXxteKMh
AsqkmSDjMM4+K2sIkGdvnnu9oRrh8Endmn1LBRLZREGmCeyO6ZokXUW5WIY5vdfJCV+mVlhrgjzI
ESwcsauy6OeoEt0V6AiIwmG6i4l1VnjKWfIhdjDdcJlJ9E1NTm5qHDGdu1s1666qYoTHJCIoJTTQ
X6kd2Bsv0ZY40RZTNHhAF8C2z9N6kXhI0UW0b3oNM3/DGKMVXbmToiKSJsnMbf8llTW4CHBW1+ay
EL636luXYZ4UrkoKGVm4CEkm/7WxaBjZD7GXFVvOzC9p7Ld8GDTqS5weyDeCms5M+wgqQx06e008
MjJjFBGy1klTDFKujOPIjOeqHNKruHXvJ1XRTqW0fjKaedAiD3KBFMrNG2dSxhohpop2HMMIDLxa
IUGYjoWUwOXoeVepkz4ZJfltXV8cUufGpDd3Np3hhqKkP2gaYFVURDDcx4rEMD1irEBOQIKua6EV
UXIodO2S4TNZFUG9kwXHavZ7e07yVBdath6QZCE4aXZlRu5BgRckV43yVu3zZyXK9vKXbCVxsDSc
Q2qQ3cSvUo2Hq+pll4RtrZp8HT0YawMYgm+KV2SbWUkSccQHQ7JLexAbQ79Hhepuh5EBe8SAaFF5
mXeYh/FmpN70mTPxYZLnxBrJiPo1K8bTbDdpcnpnQWNwnBV5tO/96KEf/HaP4O2hqyml+gIG0She
2lTTt5zu02WpObK5tkbgN1zGApEHBKajpROF8jawcEKyohCkz4702fKCIIA0gdbezNKVulcymccW
XHwzPHTj9DD/vZY774AaxNgDejuHnqPvgszbzWUl0TfwuG3m91NCnzMJYBHQfoNqpJLtSXnqrhkm
BxtSXIiIsDGd5iK69ZyIygEMsIAQuYmKIDy7HCq3nqv88MdEAmMaqDtm4mxiM2J3t1GgzcIWC003
DT/kAp5i7Zy1FkbimqbT7k3ZPasD52O0SC2EWYgXSJEiA0Ixb4MRPq/hE9ZJ0OwGezh7ObkTW7cJ
trPMZTBp1rTcs4ZD1CBp6LOj2h+QoMItyJW/KJAxaRndoClvWmW3ACI6eeU29EZ612znWkfI2/x4
6fCrvg9Nvpv3MkT821SrUbwgYABhR5ywoGs9Mz1GhzmEUSsLJ8amme7zkkK1KX1jZXboM+dvJ0OC
FgZD/fboNi2rSBSF5/lpZkljOpXT9J/YhhhtSalLXsUYLCg3e/gi6y6hpLNraz85kQkJWkHdxWZY
BZm5VFstXQ7WdyyBhH0y+thiMjnPf143MqWyQFs5CVwqDBWk7QvofKrLkCaeHWBnh5bVrClMYzsr
BEOR3QaAnq4o3xrTbWAOZASFmuJ7HejVAVsvlQDnwCQiKDuk3JxrKeQYZY/DIe6Ce1pIi4aXfvYt
fz20jATEaJhkcNmDvuxx47Y5qPCstuMTthayRgQJzZqX5pwT8g1K3+ALUWpbpwNGngWJtyX25Dw/
V3OPrlOrCT0ffyezhX+GaOjvYD4/lbIsm7eL2UVAtMTEsa3egbCTqJKK+bmyJ4fN3ame/mZ9GUYM
BV3qDiebxFMTRP3F6n2k1CVTglQQDOUH4UEhDDhiZnZLbtV1aH3W1VB7EVNqXnUTSUlu109ajDvC
dplJCzd5aWKGuiRozLu/L/pxlbXlXUhSzKmaFEZVUjs7PxIl28VWy9mH7JyjGn0zgg+upbBPM4BJ
S4l+Fq537kr/bpZGOaP5VCXmuAikeg0FGRxWGG2GcZipVwPtvQM4k/seDfk+LIaLwtCb6XVAdG2z
i9RxW9WDeoltDIcSgDFlFmHEdZTsIpcRpdxY5p6UoGFS1/ElYHLIdx3dw0ZLjrE2bLBjEh/RGrcM
u55qTydzk1wMKoaxJAkp4YgYZneztWK2eYTmCEZIJfG99PjOjKkLVkYMSEUFzbAsikxqoZ3yQEci
A6masStuOqxAm4puTaOXw4Vp9sNghf6xNTnQD3m315Si3SixOexnWkMsPMBWcfA4i7YHoRVbr7Ht
pSUqF9lG7y6ZLhcrr8+NDc1Zwjwqk0aInKHQ0ch3k2vcTibI/FQJSKItzWSpFDRhwdyvG2NEMhDl
NnQcOR9pw2mRsvUIMjtRfOBUmffEQPcRyfU0nTOFoT9Ojp8dLMxd1ZHswRH+VHKEiZHWwqDAPkS6
/FqzMxourUTyBt1LRzpyJJEW87qikh5EntTRjxOF0ygPeC1aGOPCPo4esA8ADk9KHjjLbBzPM9tk
rjEz0ONqSNzevG919nRNJKipDRkSwf19GEWXUPt7xxn0EVdYEYb8SynZKO3Y3odtN6ydjoiQlMy3
XRwaLxz5HtOKz6jRWMpNIMGrXhfxmfOdBtChhElec1Dt9bdlwBpcHJOUnpfUw6cRR2yzsZNaW63g
Qb+Vdd828PWe6ViSH9uQ9rnFw80UlWUgQjww2P1NgtxuWauaBaPNFzvLk/5GqeTXUJRspvBKjGlI
f5mDuk5vPyxwQIBfZu5QDw9upAPH5xzUtmb1pvptWiPZBPIpz4itMMm+ko/O3H/OohKlSPicexwe
xzw64rDKLxyvPrE2/q6BbIB8sZjG6Cp8hQ84xSSpWndoSHQjmYJYs5iyJHjW5Cgjhjp6IAFYYm3m
zX9m1THukhs/Gnf+/ysJAd9SSZFKAQpn0RfFJq4Q6/oOPZK6IEghwBWifwtT9kbV76x1AB+Vtjgp
ts0U64taJ0i2MasroanxSaifOplnJt3HziecQsBIjqYLPOK/TptEk1hab+oD3C37K84rBPnJtFd7
5yHS2Kigc+obTaUd60ywmw2VhK9EFed5RBy5DCKgDRyUzKoYUMXioDjUPWTM43Enr2ogKWtAvHVb
oyTFDwmCtgqSjcK4urEPVoeabGzM/UjEr16GPiFyWPQca7hN2aDkNaDopA5hJsfQ1JnS0yNaycOO
z8FAL9M7eo/avkmzI5tmvg4c2SXlxKMyMV61saUA17Yuk2gRBeArN+UkVu1SyrlrYnt0G8aIRCCF
8CYEbYskrdtt2REq2vjENcWZsYP1hCEiZ3EnzYotPu7SI7yUUzYwXqaBxx5ktfHtUJM+RXjMbOzr
APUdytp6UEZ3pyM537k+eQU1iVCL+YzuIPgzPbSZbvvdkKDAOODjF9WoEV5de6cBRm14g48ydfu7
HvMgwj3CTFxk1n6cn/Sgj9eGrHYMyp5C19PFCBln0VUImvAPd1gWQxkYPZ6DnsR2pkHmBYccWhJ0
JrvWMX/iS0XxLOvVJCIXKgEtpSHPWGZ2E61GrQWxGg3semKrG0WO+Csj6Q9u6DZirbSJLVyrHQW3
LzymBkm9Jm7qrTEYSgZjM0JgiMWqzIevyBbiT4zU+m9GOjYGCGYewuD2cz7esSnLUEjf9A34Q+s5
pcU2BcRYtxT6wgs2WkUYrsToxhJEH0jJ8fxuNUQjtWyd5ugXF6pdAzhrtVM0dNtEHXEEVyqR0ZH7
knBUWAHrKdd/buwbmhxu/Pq4OUwZOC5I6AHQkw8+afb/jNM+8LQZrRbYrbX2xo6a2h0vNQaapHbK
+1RQ3bREPDHLpn/KaXoz5Sje4LNx78N94kZTjlXVkOY2+C/KlEADMzFWOnjAsW3hyEqwKYCPtze+
Xt55pHfsAns/zwecGiR364QWim0QU4YgxkyreZQmojCZe5chPDS1wGz0ptW2ku/KxOmW0wNSSku9
aSQvDKGTLLvwsSbRwF6r7MYyzE9CfNeV4ur4JHL2pJzppf8Y6c53p0ZqNWNO24aVIKEYWnGvb+PC
1ZZFDUKvATX0L4tCFaeUdo9h8CzZbqWLeTDji5oI5ZytbES5AyDyrz4VPs40kEZitBJa5F9yiwHn
WJM5VhFe5U10cMcfGAwz+mXAqeOnqOw59uxno8/cFPFhU+YxOlnZhd40hRsgiL21iL+cB6GR5HkZ
xVPCk7w2K3KUcsJ3XKogSdajW4qXTvKqpgzXC7K+tyPCQPAaXT78JXL0FjWoZXsU4bKd5IcaguWo
Shd9Q25pKpmocwuykKoXSXesXZafLOrpHRRZsZga5cXoDfuYEzy/8oPX3Le/Rb637xI0ERSIA6lm
zVbDKPrWXI/1iOECekNhVk9BDIV6rqtJefMOdkmrKo7poUoHeY8+cSGK8G6eMke6xHzk6lLrbXuB
Mx/xQE9/lhEoRxP5wY/ZI82p8JA4DiP4MFwzvQhQQhjjsZkY+tKc2hiBdduCv9/NB9ja2Og6mchv
x6jCyzaoY6ugG64BG6AKB9VTmV1IO1GcRkzfEzkn0r87UV9t0T+w3ebBYf7bpV3Scaq6h6A4ZA3/
AuDaxdio1t7N0MWgrJ9QVW8ZQdFYCbyUMAPBUSYMNc4HEP/N7gSxBaqk3e9RQ7LzSopAUWFPYXx7
azBUAR2S3PkT7a05vQITPhHHRoqFu8BLUJ80O3Y3PEDnObEiotdD+TGB86wAbrDcvwUARHKAbmvo
1d8eQ4b3foM6ayqI2sMTvoojdNRqO6xKFyzJ7IiqGiMANul98yd4D+gsUTGpNg4fr8IJVWnBpZxa
Ah/cB+gIf4HsPQljGxoSSoWPiW6u/i0RHEe2qI2SdShPaQYgRXg7qM43wdziJHpwWBVJ6y/mWZdK
gzsXoRS0yX/Qo2tj+iQbyI6ZUD3YJV5z8RqWUs/KGmLY3Ovgh7jU7b7b1UZ6V06oQafMe1R9joZ1
gsy+tryz36CnYZaD77jLj1le/1SGEaGZY2O0ikYa+g52W1KYC+06BfT7jFJVHuyufgkIVj/WaOfn
WoB4QLFoodFcAr/+Frpk7cxVexFae3XQ9LvMJMzTm0hIx/61sqS2rTJwGJoNd2+QVEibOnqdvoqR
qkZLNaVWvg2inMSfEqhw2jVnPwv2+VCZ92BMNkUkm4+FQGfJ9PCzMfOMwfh1+XcN1XCFaRrCVE31
A+5qKvQe9jv3awM8Ancf7dt4FNpFU9Ny1WGJ51zh1ptUTjmKaPoeIHN/sGi0wXnrD33JocoPaVyZ
7Po+9psHDVqnUgN3nNJU43wTqcfYEM+2Mqw5v+eHGiUpTymyyEzsIEfRpI05PLgi9FYmZoKVQwT0
QiFLgyTEFsVWZj4qync/DE2ijQIbWEtADjFtlm1h+2h/00tHBsNNo1OuxJN9aHJOLfboaLswBoAh
28BxIAQEBrtaFn4r1lHKFEZ2RuY/FFLv6HdxdSja9K7vESkG8r43jMeiV5I3xwwuuUOi0P2sAyWS
PMuEuL38SUwc0+YegZ3i3VBIJWOSt9RC6/sMi0BWkK3IQ69r845p87Se7cFFYnrrCnOvnfvjdl5P
eslAmZv4rR4vM929qTkKL6NQxtkMTAlqeznrjUqwlIj/6yWJb2Sfo9I79KPtcfAkfxWRk0eylm7S
y5zXdyOr06PpkQ6t5+2jGxXd0faeW+2xjNk8QrMjrJhuOg54dD6Qdm8I4R43QqoqZ61IDqiw0Gm7
NHTqqnp6GvyuXGpVgTlE8TfkmcwF5MxWBF3eHkcR3M7jx3mCqhRdv9aVeA9t7WeBN2+ZzXG0icqk
y0vO5khXv2VaDpiWpWhs43qp17OJs0EnyXzSNzEvA4vJ4rTd+qLi2WuZys4tOr/Hn+i0/V5nqb94
VjEt8sBLtpWab6bAvDL/pfUY0vilsY+4JOxJFJEuQlRitGINEklVo1/Y0nNZD93LUIVoOXztzXI3
6YO1NKZK6kEDXkxIO8KLyxeqHSYRHkKa3mhzIDCbqR+MnafbPoiiDOhxYcWnuUqTIVf+a359ex7r
f/4nv3/Oi7EK/aD58Nt/PhDVnaf/+Usw1q9/45/b1/zyI32t//hD5/CZ3k/+r+bjT/3yL3P1v17d
6kfz45ffrAlua8bb9rUa717rNmnmV8H7kD/5f/uH/+t1/lcexuL1v/7jOW+zRv5rPuYvErPmP5LJ
VCbF6v85cmvZ/vzx8aff0rYUW/yDY6BluqQwkahi2OCy+te6+a//UBzxDxfnMcEsSLBUA2rdvwO3
dOMf6FsoggVyRxfgHpf/K3BLc//h6By5aT8T5kid/z/J2/qV1eUIvNAwl2zVsbkGwsoPa24/DH3Z
uWG8yQoHPQQ6b7VYO+3Tuw/jr3vmfeDTr4X9368iTy3vBDuOmmtuEJO0Tuo2PTJ/i7tl4U93f77K
B77cX5dxbXJ60CoRHybf7LvLAONV6yHCQITt2tu6G4o4nUzAh2k5fKlvAmIaF8rK++TI9atia74o
1yJRTTMNVaVN+OtF/d7QYjOsY6o3+wrwehdUn52MfoUv/v0SH85FestIgej0mOF1j6IawxkicR/N
SMEWnqq0pm///El+9p4+fJAcIbPM8uQFA2STGNam9ubPV/ggzvv7e5K3zLvvikNsADuGS+Avju+Y
Vj96B0o9/5htlIt/8u6ZD/u4yU/ZDhL7ut+JC1OBP78I7Td3/y/fnVQbv3sRo1opIuv57gi92iZX
sofJ7V3EB39NTvZGW5MGEqyd9SdX/VXD/Ndb13nuebR/x6hs2rb0S67as7tSFq6qbkHM2jLfSrqo
sexX7R7B/65/CTfl//xJRPMpMF4I4v84aP/6jjsSsGnydLxjNT0VYfeoFip7f752C/0Tod5vP1zT
dAgVJM9WfCznUsMmeK0G6RXYO61F/PUjyj954n+zrtj02P99iQ/rCp9hEGBYY12BymM1xjZV/gVh
4uS43/78nf32CXx3oQ8PudvlaGzQ6W/S1vpeVSkwUG3HlB2/cU6FaJQ7gBerP1/ztw/hu2t+eOqH
wHexd/LmsNORYnhNTP3/8wofHnMzqtVUi3lXI/KMMvyehJ8ojD97Cx8eco+gEjSIvIVueFL6S0m2
358/I+23z5KlW1Ivyw77MU4mzAHW+oL7edhYB4xO03q8UH0uw6V7tkEULLRlcyHcjjK7/H+5v99d
Wt4z7xYPM2uAr05cuiql1Uo1VlnVfR8jGrOfvMnfPkkWYSGmZlE/fBQyp5kFjx5G48ZlyhbH9FOn
h05GIrjxtp+e9eQFBuZSA87B2xQ0VPwkXWKkXTvZtP3ktciC4H8f0v5avN69lg9fqZMyqkbmEW+0
ciUO7OVrBF8YpjfZ2r/5LI7rszcuv/13H7EddcUkwKNtRF1hMqX9FZFP4jif3EWfXebDN9nZg6sU
NZ9v4yZEQDiIBIRM6fjke/zd06CpyLuho0Le+YibHaOcE/1I3tXY19eIrF1LpJ8siL9bp95f4sO3
o+uFZZsFl+CkoZPzZ6bdsSR+tPP0tU6qx5DHnzziv/vs3l/xw1fUdCHu5YavyLV/tgon0Oo2VD95
V797yOll65S7mkBK+GH17UtTr+ue70ftIFoG0qYd0JmtTAYsRfTgBjS8/nyb/25jeX/FD2tv0ri+
X8HP2cQKHQ/vGERcLrxkyfXP1/ntLfHunclP990N7ucNGFOf6yROuc+taPffpJ3ZctvIsrWfCBGY
h1uABClqtizJ8g3CsmXM84ynPx+8/3+3CPIQ4T4d0dEXjnayCllZWZkr16qhuL9s4uwH+mRi4RJT
jji3HvOBvD+8fjRi6rcG//6/WVm4AdpnrZl6OF4UAZumnjCWbxPA58tWpDPRx5zF5XSZU6ShFXy8
X7InWXErZ4mbGIyQ6CB+mLSC8+pBK55C2M+mjPKCKdBzVh9zL7y9bP50K8lipDlnY6Adhv2FV3Sx
XOpJicqAPwva+dXITVP23SO1VshM/40tAyJzimImGPHjlRIpCiTMC2zB2i9B4K2oXxlvXXGOU/9j
RYrBTJ1hKAycLD5bxrS2KQwUDkKBmRImxqjbDmuqe2e3jWyXjFOeyf2XxzeP9TBNaihK6wBylI8y
eS/NeHd5v04jnwpZNrVDmZEfXVkmAnU+iYEZBJnrp4xxWYDqDEhvIaneaLJ5a3X6d1M1Pi7bPLcw
ZAWISUzGMI24WJjXmH1UoNLuQqNOZshM/viIkML2spXTWKSKCGuLjGWziRL62kcxgsGbTGFqAbrG
XHuDceGZ0Y1nLZKeikq8u2zqnDt8MmUsuodCNYZeqCVsopa/JHl2U1j+4bKJM3uGLgVdBdnSFF1c
vgqsrm91a6SKVTXJ+2gUW7jit6KZ/Lhs5szTTsXO/A+a5SpFjuNdY86dO0LzSjd+0b4xxZw40SZ9
NjcwA9OT9ex0I2zof6Wvl+3OB+Y4PVI15AdEShBI3NE4PjYLQxRnVu0zV25h4GDyxAiYFRtoXBcv
nr6yyDN7eWRskbd4flxXJQQjbuSBgszI/NxEDjx3BBq/EijOm6I9a7AwguDC1Sm+J5rZDhmB912f
eW6u5O7vPYPV/GNiEV3FOCxyYJ2sBpFlJW4fU025bhrRvfyFpNmJTz/RP3bmpX66c8FxVolaTmBj
xYBp2rT+novRTihCWAh1sMuhAq+08IJMkYtu87cV66c32Owg/1hfXMfkZm2AIhz9PsSz+xxAfRmi
PfwjD+9EWN/F5k3PAChUkTP4H5dtnzndR6YXvtkXfcJthW9q0y/ARjTE25W9PROqIJLirU8ZTDXV
pdBLPWhDBRUM3g+UVJ5CyFXf22lg6KPcXF7L2XP2yZJ8/BHbLEQTRcUSOkm3hlC4fT9+ABF+6Hv9
NtPblbfemdtF43ZEMdZCtZTLcmFOlnIv7VW+WtC1NmPBrj/FV56V39YW3KDMoW1kFXb6y4s898Go
yZq6Dh4CFubFoav0XpBCuNVcBm5/BgUyblqxv2zi3BcDb6FAaEUVRV9+MRMQeAB/HUR+qbRvOp35
HskZUFwvjJVU90x1VkX2g1K3zswxJPiLiMzjfYLjQojdejsgxWTnk1O4/iF2IMGp3fJBtKvbaHd5
eeeN6rIMgMvULOwff7gB5KYBc3nuet8hejYPw1V6iDb6Bk6or0jCNTsE0VZC5Z/Psgwws/SMRKQ0
kBNbLjQNNb/w4CGsNsZPCRnSZ0q28Q4I6rYBXflR7NYesOe+Ip0F/BOToNLnoPMppBnQRFsKXT4k
yHpGeSLvSgfCitTa+LWp45Us+IwxshDefDpj42CNFstT/cAQW9DgsDvTLBWD6DpTy7cAXLKVd9GK
f565d4z5/p7lfHDRZYolhcA5O0Mp0MOF/AZkFgIEcFnFK+HknBmSEcQnaLiQzS1OGpA1qASEGAVB
S0W2JHcSkAgKzE4r7njODk+H+flv0bpcnoEooDdnCgp4cJjSHHhkttMeBTd7OqhXMC3fKVvozldi
1zmbc9tJ0edRf1NbxK7OklF4HFBHrKFpaA3YplQmOYNpZW1nzJiQuEsieNBZ+mWxhUIwCGVvwE9Z
d/lOAW0R5bYk/33JEpkei4oyYUQUERE69vRRqKBfgdjFlSXicPZcMT+y8o3mv2JxfI9MzFH502Ea
R61H04kMtXeQVM8Z4bLbXXpbbKHvhupMRa1xrc51Lkwd2Zw395PNMgTjU/RMLxWbdis64nZ2DPOq
sScHuP8WzP1fnysNHTiV98/8llb+tGc+GZSDES9XRsQg4vAgRxU99P46Rens8maeOgWT8VTMeDFz
yWhLM8jAJxDsR5k7mNM+AF0DIeim8JqVMH8ako7NyMfbl8tiZ1QlnwztiFx7RKQd1qYbnSn9y8uR
5r/oyDdwbASsZGjaCX363LD9/J2iWigYRB0qV71tt5pb7wKX3s33cZNuQvfvLxKs8WS2ROmPpN/S
2f2Jk6BA8+d2rvUz3ZcOI+sOBdAf8qZyoKZxLq/u5GOZnF7e0LxdeMwS2Y8X5xtxNhUqFJgZACsw
LbFIZtOsRKPTh9lshY43LwlNFk8egGFhyWmnyfPtaD5mD+F1/5E7+oO3HxzZbR/g8gxX68jS/NOP
v9ux0YWDTB15VBVoObkHoEiT5rNm8x50kutuC1u+Lb4aDNP/Rm5q432p3Mv7urrkRdAavL5g9hjr
mt1t6rtE3FStnVA6T95BLtKhcCAlV/y9+uWy4bMf9NNWLyJZpdc10Bw9d8v8ZR5TRnoDUdcVI6ex
iw8qcSg0E5wC/13cL4Pe+ojtYYXDpzzJB3kbH0LVtn4APkSVxZH3SLCuuOq5Dzpf07TcoZJRT26b
+WNansSJHw+yozpM81AiG+ziffwlMudyKzlwROwyKuAP6KWttX5OEnMAGGCrOZ6Yp5KxWDIsekoY
5aiowBL8Y6zrawlNnpUlnvl4dFsoXqADZ8gnmU+WqHpoIiQEoQA6zNAL1TyL41xdcc6zZizQdhSY
QKEsM5I2VQA6R+i4pp2118lMBDV0Va38D2zoCDX0GQEy78jiABJY/mtGW1SWzDHHQwrmn8CaA2ry
lftErFH8q/PD2Ir+pvTD1792fiwCJ5TBt5CvLtPUpGMeKS0GtwxgAMqTayjqkPGBS/yynZO7h7eM
RhXQMikDGiAXj6MmIOsy9WDEg2DwXug1exDSLVNqTqz4/2IPP1uaf8mnO1sqsywQGO91B8ZHWy86
JKWP5GNk6x1czNlKmn/6jFksbOHkpd70ECRirvyd/JLs5Mn7CkT3q2dn28oZr4MVe+ccEfkDCqnk
qPPAzfHqrNBnNKNQK1fQ5H01/cpVz+6McXv5ay0GJDhR86q4UTVRpgiJHNuxGT3K27aGG5vsDhz5
S7Xx71RCVvak7zQ32QQbczMcjNGRnOxLf198hwrgXxzsz79gcRdZzJmWhaZVrgZRpFm2iAXw7hDX
7tmTMtdioYtLp4ZVaCaLrQD1dzx6m33vyq7vRIdyJZU87yjEYpN3tqmetCqg3U0CvitS0LvBFbcU
STbqFWwUjrCjfeFKf11I+LOy/9qzFrFEQWHCDEtWlt2YB+s6d7wNmk+byUGhwo2267fN2SOOY8rU
EWSgfIuTYKWdamQWoVjrh1uh1F3BZ0zDK75o8J9f9s85Ki3jJA8bKiWSwRt7mWAWYj/ppNOYKvJD
EFY3pp9ciWZ3H2sM+SXI3oG+1pR2xey5w/fZ7CK0iCFqeX3CCif5RY/v9BiKyWIlIJ/JwczPNha7
OKBC31olNpo225Xlsz8BtbZ2QblrU9GRob28vJWnhV785LPBRT4bRZGetPMNSiNQC5KtJ95bQIb1
4KrTvqPqYGtmfwN91EqIWdvLxcVTDXAUjxJmEy2wjQL+HeunRl/y8urOWLHI1jWVXhf1+GUcm/Uk
JfiLa7crYti4oV1pzR0TYStmzrg+ZkwLcc4Zmr8s9hQKo8jR6DduEDzL1UMElVeNPnrX/ovHx2dD
y0MNo1UhmczsuKZ/a2oCio/Ue2Dr//tdo+MJgahoitQ7F9+GYf4ZKZ0PbtzX16APc7vUVdenH7Bi
6E96sTjIvBRp2OmippwCk3xfNb0ZW+0mV/0L7H2hWzzF1+Vzd02tmMkUXvao1b5X2t3AjBmkzWtR
+ZyDqCK4KGIWSaq4PNICA1wa7FduxfMRMljvUFPFQBY2+t2OrnawDnAx77W19sqZ1Jh1/2N2ccpF
bWom0OuY9fMrE63TsjNWMoVT0JeJJjrurXF/Kzw4FjaQ15BN38gb7vDiRnb8/cSUhTvt1YeQ1D98
GH7km2KX7FaRm2fuVAybMPOCLzaMP0+hTxkY/SkrD/WE2Zh8Amw1/IBNON4puRw6DcB+O/NDDfxB
MsJkZjFFmq6lgKcAiD9L/+cXzF/90y/oVC/UgSJSgNiNW/cdfchdtRV28n6tcn72O35a6sJ9zIIS
NsIaA7AR1DYZ/tHTdiWfPZc4wMzJ8UD1l8xs+faA6bWHDYzt1Pv6AJtcYotaDgLLgEyhDvobS/ff
DQSg7RYhR3vyUD1EFIXiZVZeIeG45rpnTwxcoTPKjofl8u6t5KZq20Th7hWLneAZX/IQASTFcC/H
oNk7TyLDJzOLnR0GuQpbkRdX5uX3XtHcq1J2GOAum3rGWHTry2Vzpx9SkVSTlx2pC+Tty8MSV1FJ
/znqXcNU8p3uSciPxFa6vWzldO/YMtmkfM4lofErF36pVL6YjQYFluQVFku7R3dlyn/8CyMakFgZ
jD+LWaS0akCRVEdciUG0GkYSEWKp8Hcdqit+eW4twG4oUVHHZgZj8UTo83k2LWH4r248zVbGUNoY
uYy6XJuZV5dXdObjaEA6eXhrlmKe9FLEwRPkoI1b1wootpX+8NZVUCRcNjI71LHDzQ1ZSgkqhKkG
6zr+NnAoS12pdi3KPXLr0JnIQCUYcA9q45fC+rhs7HRF4HDA4wLzoRGAUxwbo2bKKKFWdszoTk5P
N0VI3i9bOFOEPTYx/4RPMTAxklj1R0yoO8U19tkTCKlwBxbQpXRZuPrKAToTc4/tzf7yyZ7XItZR
+GGJveih33X71u1eZLtwwJSs5aynweHY1iI4jIGoV63M2oIb2FWzDeyc8JCGe2lvPnjQbaMu2yKK
60jPIC4f1syfev5/rm5LUTg+J+5o5lFdNGbVoS9YQPAW7AvYdTzJW/mC53xkzhD+n5llrlf1Vgdk
EzNRYz3r5ngjjslKkD23Egp0NPNkCUYBeRGPUCkUmAdGU7ns5Oco6W7ktv81lenusi+eW4nJiREt
lN1JkxeZiOgjYjjUmJHHdhsW7b4TpK9/b4LCKt0TBr5APi6iUYPIbFMadeeiqVA7sZkwtJ+JK3Ho
zHbNKRU0LjxzKdMt1tHMyOS4JPsuhQe/GTexwkQo+kaXl3KmVEw17pOZxYusCrseNfY5yb9tbuDY
cgM3jjZQQ27HTb6pnhMH5qnLNs8cqCOTC0dAngeGi75AMrN/1xAyrqBAGVW0nMUPDyqdy8bOhaZ5
kk9RGaqDx2KZQpRdAj/XRPYLdeNdAW1n1JjiRgMMm4wedGTtZhZmH4rpXWphvZlUa+/lw9PlX3H6
0J4berRioW6idbT0GAuC6AxxJ2qtEPRrSPUUdBlE8TUpfohoxJpGu7ZshQi4uGGAZdPhA+KpwBS+
2ORsGqzImOUoekdy0afeae8mNZnojjnUTYFwysqxO+OuCnAYKrsM+ZF1LM5EB/VD3NVkarzngUzV
NxONZii8195QZ9YFqIJuM+9F1rfMBErkMkMI03jMbNRH6d7bFW7FWPCVep/dDbfh01of+My6uJ9B
OM9Q2VMQa+shEZcktQjBb2d7sNw1xP9KXWN0N/4glRcfjL4s9ToCCsnHsthae5pWR6ovup5eQ3od
zryl44dgDb/7KnA1YZTQEW/gyYyr50FW9kNiqbbYW+996/0IB/EK4VMPhHWbOkolfkUg1980xsDw
tCbtRmV6juHB2yJHfq2JKSRjJbwyQQfB5miIH9lQ3VtmcVO04gOEL76jwmTVhYWrolncW8FvYWDe
2RLktyHvb4wuTLZlRDsyFR6nYfgajv19PRbfYqn5JsEPA1PUEDlVAZ9d2tNEa809VPkoxE/SSzlF
L1VivvVq5ZgBLJfydC9zOpAkNN/yEJ4WP+89u4UyCKB1SGj19evM0+9hSa2vJlmk44qE5b3Z1iRN
RiQ5ulXJGy0IdiMkpw4CzDfgCUVYBKJuG0CRbcZ0u0s50jdBKjdMgRfPnBlqd5IIrK8NDlOoPKh5
emvK4bVFh9dJyKR2KIgbDtp0g93L7e9CMWvXolCxoW2TXFflTKhRR7AuFuoGSipmBCXzVym39zKk
9JvQKx2SP8jKMqdqDNRmFO8GYeI7yMBDR4eSCFylO4nGJomEbarJvyvJv/MCGTpZ7eCpHczG3Uaa
H6/Qv/4OJ/MdKZpfDfcllBsVs4Fa5CD1B+Wa/0uBTyeojeQuznLVFmLxSQf9XDXVoYFjJo3EXQVZ
PNrfia12tB6D6gt5tpsxtqQkECWIUKlpxZXXPQVmDgvg7ylrbnvlo++Mn1ZhPY49zD1tj54MvGJC
qb21Khxa8gSwP34wA+iVkElER7V+l2vvTvCgiCqgOxvjmb5JxIZ1Bd3qCzI6aA4l700zQX3y4cvJ
DdJx9FB2pi6gywj5PYRhsD4hkoQIbAiUyRPD3ZhADFqLP0mmnXR86BnJ4JI/KFDOi+wls1kbObJs
ICgbNRNcIRyeEy+/URL/UE1QeBasEPVuWbnzmMivtO/0TpG5eArqYhco0gd1i0Oba+DsEjT84il0
kfa+knum/aFVoL4On6B2q7UoFXF7DEN5w4CNg84hUpCSHXrJO4QHPxHrPfA2eZykn6M+ouWVonLX
3bSa8NaZ5lfkQB0ZmuiiU165jh1JRHvIih1JrmxfvYsr5doK9G0cPU9xuklG6JihIJwoEmlW8iOy
4H9VlF1HV6lJ28xOiq9lx5/1H6PVIPFFmT0bN1Ugvelt/jH4ItQ8k/qIauJeKPRX0cenZW65JudZ
a27HGiYubr5cv+OO2Aay8aUuLQuuz7qGAY+RNWgm4SOPYVsUO+Se89vJKAKnHHQ2WBUOptcwmh7e
EbAO8mShETvdmoPxjdF4SgMzvZZktTgUhbUiKFQ0o2BF0xQ0WqIeGVL42+wxNb/EORIWcSN/7VHT
tuKpQIoJck8flLiT+sEPFR1iT1afZBg13MHy7hN5iJ0q0B/UbiYSGcR6Bzz5oTTrnVJQPlSDjtdN
XTuRmTwmoGFnPlII9tFZTBSAodZdVQcv7ZiPh0KSPNuIp5uwRqgdgRGbkalqU6FUvAOnUxLDNBEx
nWIe6tPtTDS/wBMn7ho09tBx/CEhh8gfo97skzIjoeZtSrTUalMQbPiGQ0cJ5W9RldzQVe3gKYIy
tiGwZoNP8UZC9mCEvEtGtiMRcibGzQkKUuRk60T4lnTqlzbMXgGJbao8RIkoH2+gybrv9PKjUawb
yUcZVwiMN1VO4adtzNTWjWFEEAiyFY+EZ1dNmukoZZO6vYQMgFI99Yjo0rBWJxs+lC+C0d6qaf0o
Qp4FEOOHkEKLAvW+aJObqdtMKBnUH43n1Cy+VXCW2RC3bLtGvUO7/tvYKfE+FhUEUxP5JuxnXkAL
7ib47j5IhqFh5//uLO8u0qavptR/NazoxpeLW8/Sch5M9c7Ix1c5mj5qcN+7cGxbB7GnVwFeS8co
i5uQhNSecv33LJhE+PU+isA6jNH4k09KGly3KCTXV32L2quk/wykao54LC+bJTkYSp98aVs0/sMg
WBAT1ZG8SQcovqfkXc/iqyLWdAeCpA1YXojz0WaauJzCznDruozBXSUOhEZfxGnWnBw9TmgbXefl
8I50c7AteOPYUhM+mYMIBTBc33bRatEGKv9HfdRpbegkzUmEDkyPfq4S981OV0ffNeQ8eo4zCXRE
MiFJFVnipkSdGVnPXIDFPf/WpZH+0ojBNRockBpbXC+hUtyBVXlBmvfnmEC0r1dQjUh6+1XRjHof
lP5jqYS3KfkB0ZIAWwyUsQWDkALBGuQ7ruR3t4WpPI6KflsrIV3UCRF4VGX3+pg8BgLU95HRIfpT
qQek2SCXFVH4i8zrYQSt1Ymew734IrByqxtfrKK71cPylzAy2UBQK7ossMN2sKOu+laMKLJb2bce
BQrILe5RGt9AOg1ddO09lX7t2RVy6A1aOkKhPc4KqroBo1ese1ujaTaQGCd24tc6m6b1djQAGkvz
8tnS2opbHpipZKCaWRgI/JWp/iu05Hso2AZHtHy07TrY+WMbcN02EIUnqVav5TjSndCzGIaNk5dh
MlzBQNqj8h5CvTlI5a2ckCy04X5SJRSr+5uw/NC0dwKfMxpTus19PbRJDL80GtJC451fcQYVBYrL
Cfp/f0QbQUTqVh17NyX8iHn/NFXRQ4VwUm7MXKHWBi1PxC4g4zcQFXAGCx9r+UoQrCuhAXxRg1y8
0x8VSzyYInyUagF/s0pRYcwllG0lH7ZmZWcp0I9q5c5vQtdTv46heDWq2qZCHKDk4Gppsw0n/1UP
fKiRFfBaevea+NqtZfQOr353QK+xR1xtgPh2MBXri9D3D+gDBU5fhSj5jeG+U62rMDJgw0T8QeD2
QG/JcIjAVyJx1pnC8ausSlCsIzgRDt/almyiLvTarnJkJ0eZcTsNYsJpkHZlHCPBAS0XJDpSM5aH
TshumP3Z6FaxzQP1VkDLBtJ0fUtg3+TCa4Vw2AhTbd4xIN1M8DtpzCuYm4JuUF2bbqg0+06vbwK1
vh0S8TGqX8L2RZXfvfTNQnFeba2NlOo3XaPvWuKMKNRXsqfeTVzUU9Ne6eZ77snfec1DGowShiag
zo5uOplycRNY45sxqNel2N13BqTNcXXnTde6F1wLYw1/W7kPouBqjHPabcWLWHKGRddHMjNqVXZU
Mu3GHG4sDe0VFTi0GvPG09PqfSyr9zjrLK7Nh07LuG4rI9mqtfTBQYV6XbuW0D+vo/IXE4y+LbXW
b80KXqqoO6hxjmBCB/94f0C+93rsoK2DtRMNMDsoES4KK4MASWgq9TG3Ka00FOpFExBdXthjn9yF
VaTSTRWQFolv+76+VSY0PsvhGa26R8HLXjqugm1n1vcjtESbqcivrdT8YPCadtQQ3gc5pF9GJthg
gl4vP4b/IMQXTx1wQDQYwGtSt10WjcFaqJ3PsIirJj5PBEYEx6vI75heF9tfXleKb105amwIYqBd
mKE/K0EXvRECFC7RB6TOSJfaaq/9XkCdc6pFYm+h2XDh63dCbE4HK5ckF8ngZitVaXQHb3brhJEW
fTeHsSXShYW4T4q2/5AJeKUTilZzX7VBcyOLRbbRkf6woSGGZ0RShc3lxZ+Wp3hWQKVJk0XnWbks
60iR5GmkuC25P69y8SZCxu6yhdPa8rGFRUVnCCpTHothdJVxmF5T2XwOtPR+qmafNusVTMv55QDn
ooZtGSc9b7ikItMj62A5CQQ4o4jMd6ZGK1ZOK0bzkv6xIh+Xe/NZGTSHSdTNxNLxU5mMPHOKAiVN
EcXd7u8b3zRMKCGCK4Ej4mRCRZ+8YexCWExFOJEkMbIhuLS1eK0Odq72dmRnUVk2plLN5Kahq8H4
jeokSEPeIUXkPVFW1g4ZaElEyiNjpZdy+slYHZ5H34Fi7MlkSgbvXVFrwuTCRro1g3YjxSuf60zN
5MjC4nNVoTlmTaLQFLKUayEvX4TG3/rQsK94+qlbHK9krhV96gKUiFoEcVCJbmoZ1CNQM0QOV26+
wXJna1a2UuE6U8M7WtW8r5+shWgTw38pN+5YopSMvuuVBCMtdK3ZvZSVodOFQF7VMlrBVq2ZnTf7
k9m4s/K6TQvRlRM0GRkFU6anSWgdA1kEKj/6tDbHt/b1Fl7pmaMlCgLrzMLnuPjRmvcjedjlGHX2
Cpg1IGGIoQ+q/sETfFpVzUyf55dp546WtY2SG9W3rkoYZIXy1UvQm+7TJzTDDrLS20JGKUm995Ka
YQ8NiT3jupdHHpcaVdR9P97H8XPf/yI5cbPqIxJlN4UsVcl1INy83SmxeFXDNQvxjKSThllMFP19
VMcTkWKkZ8gMlrGcaeMLyfByq43rE5TG/nYu1l/esbOn9pOFxVeZ6jRjnoMOKLrxh5aSjpoZKw6+
ZmI+bp++yZDkYDsEFgE38y6AyJ0e//byKs6AxI83anE59aj5jFXHMmbcvUF2Z3svgcQ8HrM1G5hp
bf9tui2fCsOBt2JlfWcd+9MWLkri/YBIk1oHyC533iat4XxksqHr3i4vccXKspMWe1QStYLzinAU
OuKT1FzJtaVszR5Osf+bqUXNvejFQdFS3j36dK9VT0rxMAlfLps45xP6jASBtMmSOazHPpG0RT7A
c8r3KgruQkXjsRhb+8tGzm0ZVy00EaoOCnhZ069TvfWM1mhcU3lTatlRvO9dv4JQOs2KGNr9ZEM+
XkhlmKPqpyykRbYhNjokI2TX0p4L6MAvr+ZMx+k4AVtcFE3UaXVrGTT3k9nMcNPl8S6qdYAYNxpM
1G0eXimB/DipB8Nnqn1Ya4GeQWMd/4J5wz+d5LKM5h0lyZRT8ymsu32k8o4Qu6splnboC1PzT5xp
1J9Ti6FfPd/m030RU/Vv1Z0HtTiqphvy079lEyDZ+Zz6LkJYoDdmgdJX6/ZVbMf6uM0HKrs8Iy/v
/6nLIiBrwIigaOBRTvj0GsFT5VDk/pqyEQaadq/X8dVlE3OkOH7AzCYMJvV4xsxtxeP9zQsVJphG
b9yUYm0QSodEUd0xCl8Zati0aXNfFsomQqn1stkz0fPY7mIHrYRGZoqsLrNuVbWRqFYGG94zM8Db
vFIeZ7Xx1kmNfXKHbPamv0ZW7/IvOD2pAEng2+HlTurIhMXxwvvKUvsm0AmhCFig0BsfRqFrYCjt
ny4bOrdULAFJ+MNKcjLDoek9pO5DQe/ykQZB8ouS7sbaZr+1uzyyA8ZzH0c32keHIHeUyFZ+XTZ/
Gi3mdf5jfbHRsuW3oZw04PP9buOnGdi3yhF7yiWJtLKlZyB3x7YW124ptC1aLazUVHo6i7LtC8G1
jpCmSpdOv+u9lwkRLWCydgsTpQknshh9vbzcP9DkhUMfrXdxLQt6GZdjUkp/rmVKDE4IUV/hho+I
B9yx6Y8kVeyBrdaOt6Uh4Pjcnq+Xf8S5PSeDYlwBWDM16IVvaWU66pOeSm5MWyvqarofyMVnw0Yf
5O+XTZ1zY0bVJPXPdP5JAULQozhLSqFzPVPcet7PRn+LoQ2/bOTcekwRzyVOAHdZprhmFpSDMJcG
i+gGUa5YMZ4gfXcbyt+XDZ0JeDTc/zG0/HieQXmXHqirGR9GblzNoheXLZzbL0b6EBkjZ6cNvoh3
8qiVgtk0slvIlLZ0eiOwwfv5GkL77I59MjP/+adrS7PywkL4BiaP9n1svw++ZNfGLwhFN5eX80ck
aOnuQPsMwPeEcKiBjg0VUhlwJ3eyGzRixq1X91tVgbyXXr9vi7H5YMHCvMtU+RV0DFJKsrGJQvVx
rAqk0/TNVKNIJ+qU16PxPsm7zk4ExXCKoEcKDE70y7/27K6AG2ESi8Nx8lSyekaTfOAlrl60r6JU
08XTtlMc3QuCtbIxZz3pk6mFJ6m1niRFpAFMVZOfCs01j1fHWrw7a4QhSh5+4F9P3kqCENaKZBDv
mp/pCzRQTn0bPkevKKi7wi535fc13P15gxa1xvnAn0y8Vx3SaoHAae9oogu/6+n35Q80B+gTbyKS
/P+/Xz72Jn0aq95QB9mt+qT5KVLl3fqZXN41QmPStqtzGsfZWvHobMjm9fxfq4vM3JrmnpIiy26D
6uG2uxGpxD/AS/PkHwAY2PXX8EFHlcncx0/8+xZs//45Bc7n0w+Yt/3TaR0oL1a8FHEW+unWeJMJ
NyBLVrxl7dstIg8N4gJpt6x3e72+U6v4rmqFl8uf71xwAy3I3L7I+MAJgcBkjR0RwO9dEQVsMS82
VaQ9jONK1e3MxDmZjAQtnMUo2elLSgwKoTZrQN90ZO7Fl/F78BOC5Lfg1fqOthzFvkf4TaY1Nzm7
uE9WFx9pyiIZwA1eUlPCLBjoqqoXofhxeQfPpjCMmEChNWMiYTY5doU8DuLUTzgB6q64Uh3ihvaH
FkFyGBh9Tj6Elc08FxJJu6V5GIJsYYloDgVTT4y04JMNnltqdwISiYPwIPwbFyfBhxIB9OApNXcw
iUo6VEHvml6/Lcxf6ItfN8Gvy7s3B9Vl+PhkZFkwCLIoGsM07d3RjKHKNn4XPUrecvAe+9lt7klf
EjlZ6xGcdYt/FmYtKgfN5EkiVx82QSMU061v3BbZ8+V1nTu6n9e1CIuaUYFaGkwZIUXUijyAIZYp
rFHDLD2BCjZjmdQMGBGheLAkI0pSNVen0ZJdIclNSL/6LymAlbCgnasM7uUFnbxJlsYWh6kFR9qK
pchDfmt8Y5jIeKUVj+hsYfdvnTPjZcV98DxSyETrypa/XDa/ttT5m36Ot5E4RGbvMTFcxHap3Goo
Fyr6N6VeSY5Pqgf/WSZccfCckXAskYhN0mlhWsu623yLvqZ3mjtdJS5Y971+1R38r/nX4Dq/r9/X
KIWXPrk0u/AXOcrKUqjZ3aC8V7uvbfSll1Zccs3E4s6kUxhVjPnqrjU8RVHP1M3V2P2+/Jn+Fy/5
Z/sWXhK01pRkIUZ6x3tEIMlJ3HQbbdBg3sB9sZ2frd5reo+QwFp54LyH/GN54SH1qElNPk6z5Sa3
k4fhCdrQrcZU7W3wkn5VmDSHR4sZnf3Kkud9+xzClp9u/mGfXNNEhHL0J5bckI3IL4Ej7bu9f2Xs
FKf6LmzalaRgbZ2L68bPUU7EbfmM8u9Y8p16vFXBhbR5tpJ6L0Pzcl2LfLhQkTfUOlyyU7dq/LOv
KfCLKPyheTqjnDtvZWFr/rl8lxRNiGQ1C0umDFzc9wIylWmt4LCye8v7RilzTW4Z0qD1IjUbKwML
MSlGuZNzU934mZ+7l71jeQ8sNnF510x1EzX+GCmupKmulaZ3Upi/XDaxsm/WInRMseLxHJtkV2mo
kgR7PX2r82+XbawtYxE7wDAnTVXwbcQ6tKviI+9WGn0nPBjLjVoEjrgv1IF2re7q3xE23NQO2J8r
70G/Um3dnrY3/rZ41W/yq3wzXnuiM+5W23InpevlT1hEkKCt6wkpSv1PHci/lvb5brAbO7qTN+L7
2uyuvHK8rNlTP4UNv2egNRT+3KfeTt2Wu25DQ9AZt0ibwVhRPw/X1hcDMkqmae1qN+yUg7RlesGh
Vyjaa1Fl7QMvosogZ0PX9SOVrvRnDwJfWytvnLAfLHd3EU7y3KzSrOcDZ4BObYQaDtk++BK/Fbu1
qYW1tSwCiTxOXeIBjaQofSVNP+M19aiTjP94KVTrjj9d343IWiInC4mnuZtuZuas2OkO8jfFgcBz
tzYFd1KxWdpbJKyennhRl5GTtAcPnrfJzX7FW8OV9iqqlMxb9xthVz9Yu24Xb6wr4evls385vjBE
dLzaqhHpPo9gOyegXemU20b7A4z8SvRfOX0oER2bCZRSi4yGTe0PgOccKPpgokSDb6de/wtO1OWW
LsKNOA1BWs6Xm/LUbsu7+MCJc8NdHhJrqp2/WctfTyoWS4OL4CIxMmFkAd9Qs0Wn1m15W7jlrrnm
333sTPD7oB96L3DOq1vhwboaopUNnr3+f09TTvgXMmhACyD1hPBRuRGi1qmKbNv13hfyQidXk23o
xfv/Ie3KluPGseUXMYI7yFeuVaVSaZdsvzBku8193/n1N6Ge26ZQHKKn+2E6YsIROgXwIHFwlswy
FJ1977maVmUXziBLKk1VFs30u9oA9nN21x3yo+7JN3xeHE70iZa/zz6kD5Ksdx8+hLmvzgl8hIDf
dAfzEI+VO2GPk8N80I7JWeLtLl3F3u4ymDO3eTyINVa5oNG1z9HXB4LTeIE++F2h8kJdzon8gNrV
1VFiGqWLU/hS8DKg5fK1uCttnJXb8DazRmd5h3DyQ/nG+Y77YS46xD7vrVb2dZx0MIrCgR/fQHLS
JY/FATey1/3BH/3dB3FU/j6bW7qxlYcQ5pQUzODaeQo5sMZD8Y9/X+3iAuKrMFfxyYLb6B7jH4+x
iyXZGN9AMvHEF+bbDz3xYv+8ohisbCrpEV5gUuU2nd+jWrfGTDgIGScg5LxhtY9s3GplVacUQQwR
EE/2jYfqiB794i7yOkvxMS/moTDuRTfZKfQEj+Mj9KPsnIIPQfWVYUhuyBgLg+EmiO30NZVvBagW
ja2vzkdhuhsbVza+atqNXPAeK1f8NgzMsAWnuMgzqaL+0jjZc+dMDu5Hi97LjRt5lI6rPULV2QYd
15H39OQdRwZ1hLQWzDHGh5Xm+UHXzmEB8ZdQ4zVByTwHYjBG7fJ4qVLsrtlbkwOGzjvQcdV2iiKh
vRxyu3a0h/78QQRgUXrv5Vf3mj0q71BA4nPBcs7nR8yy+tSGVGV4bn+cntlVIW+putPBRLiaxLZs
JW7gcqd6ORj7ccWuTCJ8LLseMwdA9tFFpc8zTjmObHNAQdwObzEJ4WXQR+QRAfKu7o+ny8quqBXV
0i6wS7TCjSf5Tc51Rw8b1xAkF6ltp4/7+yiOj0Mz3rRGBT6ExV/y4L6PideFCghilgQjNktQAslE
CJl0yDvWYm+hqe3IOYK8TWLCqKrFGKCW0HPg9S7axi3VVQ6ha0JBMno3rMDC7JpHjjzSPZ5ZBtwU
fQq7kkb3SfQ9NwE1winv70ojtUzoQe+vkXcQ2A4UEo3QgoGmGVKR0lEKHfNOfgCI+5plPMg2bZYI
HNq4/H3xZ8lRbvOj+APcf45w7A8R58fwgOfjx668o8hHdJwLWLny1IG41y0cTB3h/brcyF+XBxDO
tlZ1UE6Iuw7kGH/f34pt6+B9lXQUb65FDOomGdMoh29KP4xTfZKcGqsnF8rtH10GizYVfoDeVwhe
8sKQzYjgt22WQzWqW+iRKMjJ9qfO6Y6tn/raRX2C8PUBbFc2r7fwqoj0AfEre0wEMphCj9lNpLuD
W8NXQJbcW4mHYfTUhgj70cysWrYx1YoCvb2/y5vAuzLMxCKZPv8n+Vw340XrGozrqN/6qXktS+Hn
vqntZ9DKFnN+BblvgwVsQ554QjUJmNpZo1ceZbQ0ZVyG7Y8L+erCXlljji1o1yF7BLZaBHWDM7vw
2kPqR3eUD64/Q0HRgxYSl8qLu0bmLUTiVpjzAVZHe3IWR8JnNI6qUx8HvJ4VDiJuw/dqjfTrrg6o
MGUTSlxARPMpu5fOSA7nl9Gf3igvKCao/eYdU5XxfXLo79E2djBcXocn13EpeK5+gYp5pUii8Ril
owDZiI+yv13emnbnar9Cu7H5TyGey7IxSaZjZlKHyQFtmLH+XMzScSp0S814nT6b0c9qe5moZK50
oRHAEupN1ddleazUr6PO6Z3cvFx+m9CZfEuRiWgS62lyavqe5+ahQ49UFv/s2686XtL7B5CzcSxZ
iYopwEBNkE2N5LOW1h4qlFZXKtZYdxxU+S+OibYiCB7omB5i3GI0lThqVfogwJWheZj2Pkp+fohP
sV87ySMN5MwjJQamrCUhVyh8e6W/zTMukojo0cpTFSxV5nyqm+BimtlNASY2LdRf9jd1M1g0fpti
fESJdIwA0nd5Gz0s5anV3vf/PmcpbDA6K4IQpJGmeyoY5Zf+CKrrZhaQqH7ct7Pt63+t4+OLrg6y
bur9AoYl5DAVyU7HsxS/6RKvR4izWWy4qaRyL4w5opt0ya2O9NA84LkezwRzyfQQDxSjpVa8fsqt
pH3sA29/o7Yf17+/uMxcLCY6jtpIqBTE6sj6eNI5Pw0H1UIbPU1nxw5ar/ct8pbE3ClVaWJwscWn
KfGnBVSHQ26Oh/f1qReuvr7Z9kUeyti1OHjrwzcwN/Qlp1GfZ4KBhKI3Wy0XcFfFmQqCmMgqFdAL
YLR1f7Ouhu/+DKV+OzJz9oNCLiEUiQOZ/9L98tI/YEYbFA6o23+B/MNj94Kg+ue/tMmAQCCkfTBJ
wJvwFU32v2iYrh6TV9UZXPlMabJ5jTL/5d79a5UKc2+0qVzOmNvUoblYPC9n84ZKbDQH4T1Hn7Gt
H2Kn77idCnTrrkMqiNga6Ha6Vvgy+n4stUZFRL5Mt0suokm8c8W88ZSqO+ea6ooK9w1Cz+ueTcYz
8S1JEtBXwGyHl+y+hZZI81Y7GPp6bRASa5yQattLfy+R8dJZK0iOcWN8yewgT6e4UGypyZx9f6Hu
cLUmE71pIIRCdwvL9ExIGMtqho9nVOCdakFdJN4J+oskfx/BKBRJogWtdc652LxHftu8qg5jQKqr
plCBaGtgZcp93WVO3IyYEmk5W8izxLxlKgiEBhjkAzlBmtuB9jR26O/HSNgU8tq4NoOn1Zrkz6g1
RdJIggGQYqg3kXIfL5LdYFbTrKAFmvE6FrdD+5U15mZRCzWgBwNl3AfMZgzH+GTavdfKlvK3Ypjt
e2Zlj7ln0Ds2llGP1dW/wsfuqKBmRFztIbhTbPqY4JUWt6sZK3vMNSOGRMzrBl6p+sZJvE28lC7v
2D/xQ3ju2phTjc6vBeSX9Mvd6n71TAFTu4BkyVYodnn/em3MsdYrDW+GEd+uOAd+g5pCimdgYZX3
fDbnbWhe7SNzAbXAjBaVRfrwnG3aB435fNS9TTzldSSpRnQIKV/3AWUzQliZpICzur6NbMzTiKYP
BX0AD0gFLrM/9i3sH2rC1oVjcFvN7YTIDZQndhhPlrEsHvp17KCUOI+H7Rv8r9VALOfzauQ6zeYc
87jIgdGWAbQP3Kj3tdM7KhJN5rF0NU6Hxtbi0LMOVmUFZFVXlJxKJShg7s1B/oGnSviUGYFTaV8X
PXL3N3HziK0NMa4RCC1UeMAe7YGnI2zfIU/rSumX2ISaAEQKi9OcPWcRyGs4odf2+jR08aI7H2EI
c7KLHh9smHLFM7vI1YfxHoQbYOOacsiCjtM/Kndj9gKU/JQNFvMAn79fMaoyGLUUmhMYnD+TlpET
eMSnzAe8AEGhIM9epmtrDEzWqUAqKsz1EY5jxtQBgQxa84KvNEVYOLThZLBztLtQClRil1D6m2zV
y72itsq3xk6fzJHqDHJuwa0juf5ZzJ53RjovZYifVdY/kvl1wjTdvjNtflRI4xFdxvAlNvrzLo91
2FP1HTyxs9mO1NyaQT/aBTf6RA77ljbRGgMdEtV7R1DJtmUbahjk89JJEK4SrNgsf4KY/Fs8Upar
ubanWksdEKLdVyRBPWBoS7usc9Thpc42G+4M7ObGrn4M871ncPcMddqDT/Ob1mlWeMDF6DZulx6M
+rbJndmBtJzHy5NuWjUkyCBANAlqegwmKaBB12RtFL1E/pVVHR6vnNZ3ngEmlhm1LDPCZBK9AoRc
knIyTd501Fb0jkkFQ4fHoEfiCgXUWcxmtL4jtDVtkDTYQesseu22mXTSkp81MZx9v9kyCM0IEbVR
XA8qO12WJmYwgTYP5QNhsXsdtIdab8k99K2Um7Z+ngrOFtIjxSLB2h49MatbUA7EEiPvHRoS9aMu
n4JFBI9owVnU5u20tsKEEmWT53pXYVU0w9s+1n7u07kcbKsNKQzkO3lZ3i3PWBtkLg1wZonAbBgU
heFp7pNvzUQ4WUieCQZL0tqoRzUIiZdHmHtejlXH6+ffxJDVKgjzYM1IrSZqgaphcqScOMpN6k8n
0UMjMRWCtP9XcSeaBVibY86rpBBolqcJNdcdJWT+R0/1Gr/nQCPH5QhzauNyTMw5x8ZV2gTSxPqd
tOgiFTJegZhnh7lScbbyQiewY8pgwgmf8l5DvMAJE3hGqJeszg+o9NJ+mmBEFgtrKB5MUKuYPA4h
3vkh9FesrKTgP59AbAskPVbHxanuVBS66V2NQvfX9m488KB7Mxm99gUGF2pRHOdoikASeAAZro0G
pucKQm2gPbUFt/WATWc8eo6K//eujs0Hwdo+gxhLLROwydKCuVO/mpYKu8gPQf8ObIQemprf+E2A
9MDuQCFhMEOc6iSeMnxKVQ6d4kefn+M8e84jcgg144cI2kZ7anjkPzyjDIr0bW4obY0zN3jhAUq6
B8WncdY/mkpY7afBQEkDO3UOaXEPpfGHj/sfPOHxuQWZKUp6gT0/7t9j29glaRAewJguxAcYMOkj
haRhlIPiEXxefWtRLWL6gByd8r4HS+b/rFv4gV4rgwyslEIta4OOnYyKDpNIZY2CMKj/NJNT5948
8Ss7DKwUCwi65TAj4Cbv/EB9LGowPhoP+9vHM8LAitnP1dxhdt3LddkZYmWwFUn+2gn6/8pzxO4a
gyxGq6SZMaQA41IQLYmyOWvZxHmdbuWclNWWMWACpo4+0zUYCcL8ZpLNmzGMnoqpd3tC3GqJnX+3
eQx2gLphMgUJnhBPMYgafuZh6E+1au1buaLtYreOwYtIN+c+bbEqiKjJFjgaw8fa1f3oqPuSJ7vj
63QmkOxMXwY8nvBqvKhfVE+26jOxMfiK/uKBOLQ/C/03nA3Yeuas95sBlSLqSgFj3jQ0SQsfd210
JCGov+e+kd2pihVvfys49tgGVE1M1KmZVWx48DRUy0EwLlMcWVBI5iyMuv0VRP92JLbp1MS0H9ED
fNm6m0B9LCUnPR9e9hfDs8HgSJ4uxQAiSnoisrs4j76XRHH3TXDOwwd2rq5zmuwdzKjAMqDoZRV4
JVqjmIPJNXTiRZTt0vhHsdBq4+iiVxYDcarKTsSiCB682vwT5EMQBzjuL2szVQN9Dbz1VEkjVypb
s2hM2iLh0i7OzRF08O6AXjzdms9/I2NIP8O1K/xli42NRykYQCiq4bb2wwPYNh8iEJS/0heFaGUv
osiBsM1ecgxX4yWP0SzpSog6L8sy7EeCcbRjc6TXWXcDyqoDvdQ6KNyVToFu2tDuXnisops5dPSu
KwpIRXUCDbPP307RyiQ2JhM59FtIAl/iU+DRGQ+E5nbk8qCD/jF2W1fG2KMcZoHYhoaBRKzY3Yha
cBbi6JeUNJclB0t45mfzO9FBvrvvOVtnbm2VCRbqbizl2gBh9mz2z32Yt6Gt5aTg1bm3blXK00D5
dk3IsjAXw0SSEiofwEU5OckxxOZR4UyHy/5aKOxf7eDKCHMtgPc+KwK5R+IwOIl5j37c0UuMb7mg
3ibqzZQQzt59fJIrg2BmRceITlTosX/2D4ilgEeOguLk6acKISRIxRzQ6aO/cH9lm9u3MsSACBgk
hbErAPMDiJkkCH1F+Uk2Cs69uumBVD+PUEqaKxZdGa6QTiXAkR5s5W+/QreP1coOg/NRoEh5BcIi
KkDtSE7mdW/KpXOzR/kAWqev+1u35eDgCqMLQjYJhM+fv1FBRj1oKyxKgMCT1RPQYyOzxPEEmX5p
1hNWVtgOzKkb0N0mleQ/SWTZbc4axsLAOHBDpcNTtGODmMVq7OIS3VSnxjed2d9f6JaPrH8Cc5LD
ashS9GZJ3qii8xVqmZF5YwocI5vDkmsrzLfrx0UcSISFNl+yY/djcER3OdI23xhi2/MfqH/YEYpj
9H0Mmn0suvTKs+BnbhXapsPDzK3rfP1rmANYyeZAhiaUvCR+J+IL6fxOvVuiB3n+sb+5mz67tsSc
QPDMN6Qi/3lUlY+FE+ENrt6ZWFkYWbyZ1M033Noc/dirqAHdCpMcoLqPhonoHsIAB6jtectpwdRI
50MMlIMvm4/+tT32naAroD2bP/xXPsWP8U1t5zZti2zP7RHa8G7IHZ/n2mTuBCM0O1AUYI1oHvdM
xOsYD6kt/Z5e64srH+K7VrR0zh3BtcpcEl2qR7m5fFgd3eE+fej9yEGG+Wl0kkN7R1Oi3N7wrYhp
vbsMBoVjpiZViocrpZsNb0ZYBHf8reCDze/AjVroX9vBIrZJM6mqqJNV6qropn0nP9rLfBFvl4Pu
aBWU15DkcMyTeqiPwCP/nzQ5rJbKdm0WS670pIUjdctNZDbW0N5qsmJ18oMQ80b9ONCus1gk5mE7
zGDSzUrEnnloh7L77469zgCMOY8RkSWYUL9lZ8ioow28OjSNNbka2nl4cLYZUKx3j0GZDt0oI9jP
CCQdc0eKC0uDklBRgHFb6+wKMhuk/5GS3EmGkbdS3mYyiEOGyZiiGV6THOVf4yXBrRXjtVyfJ7ez
u1t+VwUHu3UGcsJBLvqaHv+kU2w1xrWs/NFH30rpPGFyaf878hbHQE0ax4Ja1rBVSt+S8l6fXvf/
Pt2cvSPHgMrYNqkiUlCRDeMN+bczMc3QSsqSg9O8o80Aid5redAHJspuzQzCUemdZH1oGWAks9Qm
dpSgPacQpUvNZvH3V7iVaFh5JvvoU5YKM6cL3EPOwPI6QFu9fJo14pdyxvNEeqZ2NpMwgUwwoz6e
TTAFFZP2NTyAx+XNhGofUt/1c+3FT7yxQY53sGWRRIvkBOyquGwL42sUqy4kB7/vbx/PBIMjYQ7O
NTmjayrVyJGFcbBbo+F8o80ZpPVHor9iFTW0RDNKLQP4ghvVF93u3D6GB3Gx8occjezkBGGx9pwc
mgfoD46d9W+jCLZYsqhGqC49wjHZXzATqNuZ6VEYGVz0tzr5nX7I78zn/Z3lHD3CwMhUDMYoIsEO
2sPZNqPSEuvBzkbe22gzw7LeWwZC6jaGWgXFx6kS3kB6D6G72hAtWb0MY2+h5HVQtdPctU4ecpiw
eCtkwKUp8KhJFEP0yiax6iB6MrpjF6mcriKehzLQMkFUdBxaXD1gtUNN0ISYdAkdrP2PxTHC1kJm
MamXsQF+Ef29VM7G8mP/73O2iuUMm5u5aSBjhvtT0qAydyhkwY+5XMl0w3cAymDijsUkJKsWbJUU
ZUe9mq0xvpjzUxrc9WbnqiUvA8bBXoMBjyyP1X7MYU/uH8UotI7ISVkCb+CN923ov6/Ao8qKAa1l
sKIKb6MJAU6JF95wbi9WnsKsSmMRZHyd5IhOdwwp9l516bgh6LYTqDgVkg62WjbX1KVDAfExmKlj
+QTmZmReFXRxRCXnxNATf+0GoIoGv7upQcvm84ZpsxZP6lAjqGhTqxF/oAkvMM5K9x5zJ5S2v81v
UwwEGMgNZkoMU2aPwY1x6Q9hmHNiGJ4NBgDSKRAquYSNisRvqjk9kzHlTc7/l9fXXwth+7pjcP2V
dVXBlX3TtMwfNEki2J1F/Lq3s3cJlC+Jn/+DuiFaaf7/Q7HUX8Y05caiBJLXKOd+PmnGWzaKHGT7
mGza8QaW/KtTdeQIooa+ZpNn+Z022qAj+SFDakR15i8YJPmJJ4M9vuXf+WWn//Jw+L1EBiLaXAz0
sod18YQawF1zmL3xWCHLxKOn4n5BBiZUKQmlAqkQvGVHlyZ/KszGgLTHRFfR7PT3Y2oXNi8fso2A
v5dHj/wKm4JRI7OJDIwnYQYghPayKUPNEcKvSCXv3yD/JdHz2xQTT2hZbOZKjBiGjojS5KR5kY89
2nHkQ/3G4+nYRsTfxhgIiSpUuCYFZ048xYfap5+NNgX82+1j4CM3Ei3sNJiJEbzX4ZMqo0Rf3Mxz
zNk93ndiMMRs1LJsWziH0ICxWy+gnjlGjrDIX8oQWtD7n2r7Gv7/zdPZJu8SyiFSIgDnO2O+n7Pq
dV4EJ1QHS+uLy1wKulNkvEat7TAQdwrUmUHzCrm5z56YK7kQKcvHQRuO7UPkQVvl2B+nl4I/E76J
yCtbzFEz5qAkUojPptxJ3gweF/fPTLLwML1Gh9yJMRS+v6WbY+j6yiRz0KamLmXVgEnaLtg8Tz+b
n4W3HMildcJ70ObOxyZENyZ3sJ+7r8yxq6t4DpY/L4bAr7wAHK90vEJEuwrvmbIZH6zWyBy6pEQY
PyVw0qQa0EOVZ+ABqh6WOHvf38zNw72yw5w6aGoX9TTCjgmeSw8Enm/ojj71ESbrR+1g5Gi7k5f6
2IGbeN/wNkavLDPHMOjGgtQBLOMuup9/ya/aGfK06QP6xxzRi5AWBBuGz+t04uwrm3dMk7Qe0bIL
Rk/xFErf6vK9jhYOwGzGXL9XxqYXpTCt+lik/jnojjyUlyWtjl2nFujWnQ9xIPAaaHiLkpnzPlaF
lkcwWDeVp8Xym9JDkLcRvu5/Ms5RZ/OMGKons6EKyA/k4c/JzGZrEOanf2eDgRMxjjVFzaB4MBfx
XSO2rqyFHJffrlusvg+DH5FixIauYrtUvxsg4AK99APlfBIH64MOyebGI7R97iruWllkgAPjG7My
QOzAk/LnVIw91ZxBJf6HId/n6UVUf3Vd4UjBYX8rP94Qe1YZDEH0HcyKiBPWgTFAUd3uiNkNpztU
bvo8eqI3ndpjh+T+P0qvr1bLYApGjYhIRISyC/qJJPEVOOZoaup0XenXGm+2iYNgOoMjWkyaYOjw
NZOjcVLeukN5jm6SE69lnHPG2NxiCJHMOMlbAGV7KEljZflTkvKQg2eEySpKIZFKQ4OfVMtND60m
g5yyjnOKOejEJhIrswnnKIOA+zAa53mRdSsPK90Zo/wHlO7vSZ287Pshb1FMNBIK+jRFH0/QhZi2
0A9PpRmcpz4w7H1DHHwiDHYY4lK2pIUniJjYTsDLN8Y83gCOs7HJwxz8KOgA+3A2JG68FHSqkM/m
niBepMEmDEdDapWSQhSlwZRtiEw9xD7xJTe9451W3q4xKDGbVT9JCSJUo45uxQFTsAmv6k/h7QqI
qISNCekl82oYcEyL1uxjnB0io4OiRmWqexcFkC5EHN/efhhBKZUqIKNFhJ2TCyqlkfMJXRva3YIm
y+Ug3lMiT1CiePzi0KZjr4wx/taotRhhSAd5AulkZJcyOE3zw75Lb47i6Ssb9DesHpW6UgoRNGYl
r8W10YMecZiak9ypTqF1Dlkqd4SSnUR+agh5w1Z1RP3SdNVtIUAE10D/hpzeCQUGq1EMCSr5ZMRv
vVicYn2yewIlJ6k5F3kMGVbdikliJxU6nqBlFJeFv4S6LZnTP4mNII8JARSwhhgm42361M4RdA0R
qgxqC03q/BJnbWGHY+81S+mKTcQBhe3bfmWRuY3kDqK45iTTOJNSD2o34Mn4czYisPRDVVu88cnt
e3dlkbmRoNekDOBMoRbVk/Q0OPmlpS0nnuYO34mdnw0oDkBrSDruO8vHuNnVOfvLMA7BZ2dpUfwS
lFbCObur31V3PjXoXaI8XeE38jgcJpRmoRolHNuD6USg66oxi46Ih1si3oSU1e9grjEx0ZteGUcE
ikEKsJ/9TEEj6/5iNw/fygYT8yLKTYYQ8jqeLqgPaDfF/GARu3qdcd4pPDvM7ZUmmO/rF6ylXfra
jnXsX91i+tWoOAnA7QfRakUMnBi5VC9hiItZ9IUnw9e8pnbzFx1D2um9fpiP+ndy/293kYEXWSiy
JotxOMboAay6NwpmI+biH9VlVytjwt+0wQC1kGEP06H8iTrBXRAF39qg0q0w1919v9i8oVe2GICJ
KzRBCsaM8CYBdVv4RZUv6TRYS1tCrvVpjG5QEOZAjMLzEQZi4rgyqjRYUN77YHPMwCdbfOm+1OAY
PCTn4mh6tPlMP+tO5Sqn9DyjQzd2BRv/77F1TD+5oVmS2Pk7PMLU9h4mMGDUoxC0oGEZ+0HQyNMj
5VsK1hzeZ9XjIH7DcAen4MADIbZFWBeqSioqoB/0t5+l8/wSn6ZD+0fqV27+GGFMSz8uF8pgbtwU
fyjW4AknDDtDkep53xE4IPQRYq1uziYNDakX8FFmOTwpY3jOJZUDuJy7xfwIR1Y2RGmRctBs0hfW
6AqDJd2Et6BpdpKb7nbw+RHH5qSf/tu7P37QyqAc1rJi5BONC6uz9iR9WQaIIyRebhvnGkHv5JSg
a93fSK5RBphKHXwSQgsXasDOJbrogXuqa0uwB4hNKC/ZrfaVp2GwGTCulsnAUpiBIZCkCOM66dKF
ptOIPpxVMAp/f2k8OwwwQeJ81CHtAh+JI7+fE0cS85tOGlEf5xEf8tyRwSUxTQMlTPHlwHcTOIYe
ZnY4L5xPxRqBYDzk8lDlk1H4VK7EloNaFYcEEaG3TEJvaUbzpS4CzmAzC3asDWbPBq3Lh5iUo1cn
0F1IvirG6Aw6B0WuLkPWCrNd5SSNAcmzyVsEyjWqW2CQP4kjBFYW6AnZ6E/pMN6Q2bzrY2MHFRH0
uNCh1RGgfkx1rQ5YXxtjWRnYwTZEyVS1NGng3BYb+/fJAnOalmUMYz1MFdQ4cC9pSvytEvXRmiZe
RydF9jXyYwthyDRlVVbwDGFHLNt6BsN5t4yUX8aqo8Qq0aPXAyWK6q6Y6/OcZw44EjjLu6ryfZhV
FB3yOzJ1RSZgqiD02hUmhsjmxXgTeu1NFRTwSCvDe5uC9ztQDlBVeptyiLOa+uv+ed5yG5DNqDJE
fKG9K7K9FWk4JGo34fORpxFCHeNtW1vG1/A2PsqYrgO7WY1RKotHHbfpNCurTCyayV2o51EEgkR4
jQ6PGSLJ3V8ZzwSzqyFR66qfh9FD96U9dak79SUnoqZH6spfVqtgHLMT1aaOjHaENvKxRtJaccoo
d2PdtMMf+4u5quB8+MjKFIPvmIosU5HgMxnfsuf+Mr8M34Of0Ru57aFNU53UG/TPfedqmnxwYe6t
kIEuWRCKOaWHOzrGugWuycRWLN1HbF9bJrGaG/WJ1oen29FDIztUCjM39XjSGJtfEk1a4D1BRgSK
jJ8faebSm1JSl5OXqdG5U/vjUs8ciN40AbIG6CBjmgn9JZ9NFKTv23IeRy/NY6eKggeQZ/GqqGxc
ST+hJCLaIOAFBssT45BkVPq6aaALPS3ZT3XpPDFIbTExoTFqnpq5CK1ay//X1qw/jWKWCWNGQGkW
0tRoLFIxFPF55voQGOUvASJwnGNAnYB1EtDyiEhVqSb+xzxeYyFSyVRSG2Ed2ehYTays7d/1KX6p
s1HmWNs6dGtrDHQQjGwYQi+hHtWXfluPnhQgSxERSCcJjl5xHGPTmkLHwLAwHRK7nx1jLIqpRlFg
9IYlspbhXs1zK1oqGw2yVs5jU9o0RrmKTdmUFUStn43pcqCnRV2Nnpmk8s8+kKPbIdG6o9YtvZca
KAi0SWpwCGu2XB/XNxxEwjimwbp+NUGkc1hQP8KTp208DEwSK1HDaPL3IWzrFl/bYZ58XbZIqOlI
iBM04Y8mSu9k0HqoYchrq7vKBFOXRyYTfFS41a6Zv9JUz3KpAioLSnM35oIbG4adSoobN/HLuGRH
sGEeBXk4zl35pAx9Y+8vdBM08YahfEOSCddhPHSUJ63pReBV6wa+7melNbvTUcA4oWzHh9wF6ZHT
WTo5GndibCnufDAeeVHZ1m6vfwPjt3ksKHIWqvDb5kteobIPzYim4UzdbPgrQfOxpMjAZukqcNHV
IguCGJOZDRHHL3mWyvZozoVdksKwB1UpHWgq8KiPN/z1k1H676t4U46bNCAdCPyHqUxtIa18FdR5
HJDZ2D5CdCjPqUBsQ2dHhNOgziXM/oHFqcpOURBihYovqx0HXbaiL9iBr4gi0aECTXd4tRihC6JR
m/GZaNsVpWmsbfCHiiq6q6nMw3SLPonJ51ENbm6hoQFnTFUzri5UoSoDIUuC0ev6N6X7WVQ8fiqe
Aeasm8ukZvVUT57aB+eqghptoXr7p2zzCyFSx/QnnVlnO3YCNdOLUosmT5PDn4peWUulHvSOp3vE
M8N4m9RM8TxH4eQlQ2cX1VtefZlVHmJsXKCEmIhuCHjRMEHLXKCRXJZ9liuK12aQGB3DbrLzSGpu
YyLHLrQQU47bbX4eKKmjTIJEFkDys9d1wQyvw2XglfP7RJ7TgqcCu/GQwlw9eB4xFw5iMPZOieW6
N9VcQsRWmpc00G5rFJ0to2h+gJT/0PbEj7TWbheDNzt2lV8C+OOCUtG4K+sa1ke/5+pAaYsxL6ac
gtLoGPjzJfPiF7SMe5ofHeSb7I+F8+re2sm1OSY+nqVCCGaohHtG+NA1IJoII2ffz7e20lSJJIkg
0kZ7GgPkyhCh5a3VFa8wohexTkd0cGOILK0Poh76qWJanandKUv5uG93y/FNDS9DwBJgkH0XTuNi
BA3YSr2JEN+o1VOqKk5qjJxjvLWBaLdD7VHH17qa454wdqwsArIW3YIBUSm2aEP8/kquSpzUJ0wE
A6ijIjS4au7LokYVkyIGGvnja/M1PmXfY8zbo8YZuUVpq5xbces0r83RJa9cEGwwvaKW2Kl8HM9i
r6CJPLaqMHzpw++clW1+pNXKGG9XxTqTww7AMdrl6+i2rUW1UjV3OYEVyqmfoX3C7cPfeoriKWHi
g0k6okE23J/MVm00DHNBlghaqU7YWDSg0c8Tnn+KS6AoCiUoR/u5v1aNluKYVwYgRSaiLKkgjmSv
ZM3sEiJPBVru5BFVusoEiT5JJA/ZNQxCVWJjpaaKXkogi2VOSo/+nVJwIRAt3cjg3fCFoCBOXKbx
UWtkdLCCnx//FcPYMcZCyS1zEdOfeREsiyOQ6WunT6Oj54HiiB2pnQD+g+kquWqe8zIH+7A+g4EI
YkmWGCXgblWSIvHLRQajZFU1L6WUixfQJM121mn5zUyG8LHKIaFnS3EXITsbq8d+GnUnE6AEXIEo
/CgaYfcYloVumxlpD3NVVGdd1KKLKPbmLygvRLxrZwNaDIij4PLUcQcg9v/sqBoZmyqYRNVLpTbz
ykp+LvTC6ZXqq5RpD5UcK1YQZuDUF75wvuXmpzQ1gnq2ISMG+Wy4MII2MXtl8sxysHCPW/ngN4Sn
87H1EIDH/DbDgHONSdQ8KTEpEr/qp8KJH1Ifn9CRXv9G+8mmdyL/aRIklGkjxeclGWIzR3mfzZ68
xO40T5aEceKy/jIbklXKoUWm1i6MxoOS3f5ebt14BvIJpoLsta5fMarOtUTQeDBOwIDBGS+jhsKZ
idm87HF+rmzwC0s8ixuYDdIcfDgFx1xE9vDzWqseogJNg32lc+8LpNjSCbWNzooDMIvT1l5o6fyx
v8oNTP1kkvmULQnBIbXIE4RhMCatZH8MBHpS7XCZO73mvN/oz78CmtXymE9ZRMq8gGN49MIa87dt
bukieJvJ0/6Krig3cCt9WhJz+koRzTBygENAK2HLubtHEfSGHLoU7NGqHyDHVt+q9+KP0Zku0SF5
TDBlufwfad/VHDePRPuLWMUEhlcwzmiUk+0XliVLzDnz199D7b1rCsM72G/XVXaVrIcmgEZ3o8M5
H6Hd+uOr/Mrradr9HEUCjA9Bnwn8JLNqRKVghNDV6Qs3kRhUasFbEl5Nj2lshTmV/Dqk/S/pTXtC
MtCvrK606p5KsjfGzgjWD9r8KgUr5zZbndXS1n3afhizT4tkBk1VzjO893CKrOZWjPwVlwSkH3be
065CnxKvyL9rGTebsf5+48Inua2DVMVmAAwFwK2dj/k/NzvyWqs5YtjW6jafhRrkVWtgstL7df74
NZDyv4phnhdNHghkEb/EJHfEX/GM8ruOC0O7f1IrqjMSqTCBbCvZUMnhImUB6jQzmDFBsJM7ya0B
4HOgr8WyvTJU8Au8e5YB6Z5/C2WirWlpx0kzFxXoUOpNa8Yg5Wzik7RksaUU8tPlS7vqGmsaFJVo
hrLWahAFfdeLJiRj3i4xdEFDKwaZlQNKU44kkMwmRZRSfezcMhx4OAfr3TsTu3HUzN0sJbPu9E6Y
3Er+kKXmXpFhaRUnFxoMK3ecfOAZMNvXhTMQ8yvAGUVdj1lk2IlaLqfl7MagxHSMBsyW7Uh1lMOS
zg+V26QHdD2mcANyr4+3ix4f5uDXqL4R4IaXbUjj6WOIutvLO7+3BUiSaHgka3Bz7JN1LgexVCa8
6+ZAfTeK6mmYAifozGOQjA8kn0dOAmjv0YC6MiiGgGMCL8faQ6nLxi5R4dDXJB4Q5Y9pacVeelgc
1QerEW9Md8/pqCKwxoDPhTz6V4/IxuIsRpSVrZTPrjg+S2pmTf3bJPBaCXdjBVUhiN5FEWLYzu9Z
rLQ+nqbZrTTMGTXSIYyvjVi7rsrSlpPgJqlu5SSlYVlfmaH5WorY6n+eezA2n8B2hQfypOVlAyMx
zvEHIFmvQCzmXtYV3jJZqIlEX5Ilz6HB2j1a6m0RbMaSIx8ma4QR0ksL7QQST2H2giIV+RSCEFBF
KpS5o6NcoMDbmqA2ijFn3z3ES8pRSZ4ExhEK5dIKQSYobhKi3tYA268SeDWqPY+0XQXj+EKihLpe
45p1EsjxQKBxaKWhoQCX+y0owo0U56AXX06ga644Udeu2dmIVtcIe3MDCvA1p4k8zi7mCj2zEmmd
zUc1xGQo6C/dogJmdSUepS6hY3eT4+EwyK9kKICbd5eFgUcK8SAlmk7j3ni+rE+7G6+iqKCZskxQ
Cfr+ZYi8yzjSjMkVzJRm04uR8Gid9pyYupGwfsFm7VWSxXNd4vZncQuU5QOJJFqbz7L6+39byWqF
NnKiAq6ykhMVj2bDQiHUEieeBu0aalyA9Un5lV9kRPStkqMqg6UMxJeFx9E0gd9xryNNYBici86T
JX+XpQhhUigxtk01EquNwcoDLg6zzikJX6Kcl1vcP6S/K2PUYI7NcQzgtl2lTK7zKHtGRt8e5iGh
CBacywe1m2RB4e3f28hoBBpoh3rWIWw8DsCFRPusD6q0mjZ4jtBlpkJD+0PjFdelSHnR7/5V3Ahn
1KTPzEYbDAgnj7PVyRTiRfREV7fkrbTC5/AEeoEkdPu7IqWjz6M6379uf5e+nsNGSc3EXEJjxqkm
IMGjmP59bZvgcHl/eZrDWGtz6AIDiHEzBq7Ab1085t1oafVHXRe0LUuOy9s1qpvtZAw3qIHxotRg
VOsSTd0InEF7VIP/SBsdM0CDDwkTKsxyTiv0L19e5+5egijGNAwkzs6SZmGlCLE0puCswvMRWPu1
knLs9u5O/pXANq/Gc5L1oo7YNMpyq0RJfBILj0ilExSDl/ec3OqqeWwkrG6kMbFpr4CXEIkWbGX9
MrWpha43Gss8T8uTwtgVoLI1VZMSFRhmhCqqX2YiTRRO9zpPCGNOmrFr1WkqoILzXa1e5VJINeX5
8vHzZDBWRB9Qa9ILGONOv82AL9tOHynhjeBxdOyrxrm5r4GOx0Czhq6YVUJT3m3U88gzeMtgLAJw
XoMqS6DFWj6/AKjiflRf+vr18l7tPl9V5EIVYMyoCPgZm5APfW0uGHVG6Ug7arGl+4mr3SEzHFv5
obvRJwsQ7Ly09q5t2AhlbIOYteiuqhD1iEV1KMSWAmXRTyukgOrrMdQpYNPQaMUDQNw/sr9LZcK8
CdlrXVwdp6b/GKPE0gdeP/LeS3mzmSwklJjIeraks+pORXoF2kMa1G/E9OXgYRmBXNYo95dPj7Mi
9tGKF0fUmSFWlE7dbSdNB5QKeKHNvlP+e1gsQlRimosRTtCQGvkNsIvY5Yvi4m14T0JMT1LJqh6m
iYY2r6K0Z2NXEnOiYiQQI3qMZpbBlAV9g2cbUjlWjJhXXH40KHkH4uPSaP7lnTyDm1vf/wTZPhO5
c1U7S++GZS5I0YjX07/Su4VNfpi37e/2QX9L7PAjPTUvekYDWPtH4S5wLkvfO8etcOaqY2D4/wqP
woyS4b1YWo7D4klgNjONgO8dyTAmZkOoXr6qIsdH7aYO1n4YtP8AoRr9Fd8DGLVSzHpJkCUaLbmh
GOj2cwyuIGb6zzJguwemrU3shokpfJ3NxydJnKqAop3dgGgnTFpfycLvuIGWBDlto9EuItXRiWBp
ZU7RPAN+hIek7agS33bxsVQ+5ZRQsPh5Aak4YdauTd1+GnOcfSqWcwY2C2RRQNwHjiWjQtPoAAJE
kEajThC/8Sryey01xlYkc74g+9OiMUa0NbhgdQXOqrvQ9EN3tEeYOzd/x+SMLfIecHtKtRXKmHFT
lbq6mSG0bROqJxUNE14X/BkU1XovddRdTBTkdaDtM0ZbV3tRTgtYH/1r1i13yGt4XwRAIVdpcGse
E994DW9rv3NDt/B4+MN7PngjnY3zQD0kTrOSTq6St5Yyai7JvFmtOaEyTwpzdRS5lQpZxT6G5KcJ
VoQh/iHNPAvAE8KEd20lTwLSXABlUk96AMhk4JksceP+c0u23TAmvkOUmqujkmAeIyeWkouvVQZK
6Msydl9qOpqi0aABY33WnpoYyHONBEsRgt9SdFeIuj1iJnE4TOKNgtpfNN1WKiZAYokuYmZ3TWmN
y4eY3sTlYKV1apmALL38TeuVZkN0fe1eFQ0Mg6Bd+7v1m8S0FXSxR1GjuAvzBnOftaX1nZPz8CX2
Qicd7gl9qURCPpO56KVemZH0pStVCmRLv9B+xfIpwGMuuUkrA9fw/fLKdmIaE6lTCRUAJIPQo/t9
ZXlcRTGZkOIj5dNcT9a0LI5AKlqM14OpOlrJa6OSd8zKVqLC5MSQEw7moFl7HlBpBYktGGDMh+Wt
v9b96an9BTR3dDctVoNZ9ISKmFMBt61yN1bOwoNx2HMy3z6FOdYh7BMwxHSz2xfm7UI0OizEKxPU
fTEomOo3eh06UpQeJPIjjMJ7Sf1VRsTS9N99pqK+/yPWZsRk5uM0cTOHu7uE2RVUB4BioLEUn40S
RWqg4Vy6H+0nuGS80Am9AMOhzmzLNI+ofuBFZHuODdAMsoH+FxVOl60ELUDEabuhndHUa74vtmLH
v1Kv8Ht7eEGjsW2iWOJd1r5VnZl79U0iY7WmxGyHWKpVNwS93cukJhKaW0LQYcHXWUk5iqAbnUfO
Zd6LZb5JZawY2mfaSF+wTtWLVKuq0GCE9oLfPfhQ6hpQZTwwUd4q17PePCZRnWhrM4STqwy9s6Su
IVatJOrbVIXZ7dKqvWcMospZ5a4CbQ5zdRgboalaLIUgA82rk+XZVqfQxzRgyBGy43W+7SQTCgl9
mhdGjgs0qYuXYrCsLpMbQ7Qva8mujcIoF/oykH4Fw+j3pZASSI7V6hDA0ZpYZVA+5aQ46kFo6zVx
msq4qXNMwF4WuheaYG1/pTLhTzoEqE8G0RrxrvAJqR8mVhz8aL0Vmmy0o/AJhKE+rFNK+0f9N59l
aXfZKtoENAWjtSjXfV92oLfGYhpfz+ircCSAOEh/iAAd6BdEmQvoqcPSubzmfYO4EcmcZxkH6JTq
oKnrmkHpeezvQfi3+ChFLh6g3B1kC4wrWJ/OWiNd3kXZ1Vk0Z8oYVUT7JFuUWEIlXnRwKbuSiLGX
VERkvXB0aceTm3jBrO0gqgaKKmZTu6DLm2p9U8ciik5l66p5hWK3aLXt4+XN3LsbW0nMXgL+s1b7
HHmqVLxWpYWq5tEoePyCPCHM1ehCpF8xSor8TnKqY7/Pf+a8fNvujqHPFO0zmLU6e4l1aIguxS5T
3Rp8yXemWHc24GjwkF2EHOFW9Hp52/Z0ACOj/xbHbBtmhdIQD6zZNZCyKp8ljReA7MWXmNH/K4HZ
s3YZZDMPkHlQvXU6QT6uzLG9V6JJMbFUe3Akx3grwNJWI+3ByyHtHthGOGNVMA2XKBIGEF0SqTTU
bioy0CbjpGF3oshvK2SCuiINg7FUIWRqMZknPSXNbVA9YygETzgMnGOmc+x7XosFR0/Yx1TRmMIo
9mtP0/3aQafY5g9QLHnBnXibH9DqhaQz2uh4JmPvabzSx6LuL2NqAuMm362kQeo+rwNtcvOGtmjd
xVE+Y9ZETBwT4yb1k3SdOIFOS17+dk9PgV+E5nXkQxSJbTsYtKjNhyZa3Bx4lZHeWvnIBfhdAxE2
PMJzC0M7eAipZzBJuhKFmtjCAyi3I3D7FORcwuvhWJ5UYGIm1zzkoL1coLmVxygnkupAQFgTt9J7
fqMiWRz/UlFDwmCXcoz/jIfheqb6z6DluNrdgGwrl9FXjKUmYRv0SOnbAw4wspYr01Hp4ChO5Rmc
VBbZU9S/0s7wkfpGR9mgDpC/0YfoM5X77EEpteLK7KLOrToDILkm0E7pJOlEBfWfKtiN2cTelIrS
U7wEk5PWpRpe5b1mXpddn1zp8ThZFXoQT/kyEb/XK1mi+iwGM7q2m9QR9UCvrVE36sISpHq4SeZa
fgnQufI7IGOK1mlJN6g6BQYVzXlxijGPANOvyjaGDzFjMhholuzr0mobVXtIMn36WLSxOmqNAUCv
UkXs2s6rWS4DGrbC9AFght48GeCROwljEHmLJiA2QxPNYg99PmAwK+/SO2AmgjFHLuLHJhJm2AS0
bc/xu6ZUzftlo77TvYIxXRXNBvAWOtqdGLdrtloyxGq6ILAQrfQBWOo0PRoHycPef6BbnROXfhmb
7zfnuzzGi/S61ORlAXlAAqRqYVpIwdIZ7dgaekBF6VPIcBLNsynwFnquXN8FM+aoL6ZSn9aFlp/o
XF5QYc5/FR0NPQzAZrTQqPyOEhxQt0KeQeKumbm93TT3UyIqxA2yZrHMOXtvO5LQuFQTYNMVTqYI
QPGNHyY1OJG05pb318fa2Z5rCgJ0NJlhvGe1ZpsXh54EYtznFehUrptD7rQfUuXoNxhZ9RqvrY48
AOhzT4qd3ohbDfRGXJIv4hIH5eImwmC32ftErvKcO3h7HoR/l8IorjiJy2SkwoJsBYDyrNbqyY06
XucTXXlqJgctoJWrYfJ1sauPQnZ5L+Qd//b9AxhNHtpAW8oZH9D96ECVo6Jrbxz9CDZ5dBVHFKzx
NnK492c9q0tnyajx0idxL6vBv+7r2g7f43W8dr1SyZIjimo4NxnD22lGfbHQURlkqM/0bkSWMF41
UF7AdzzUvwY/PCWLL8uoBPhL6qtuiYQ3Lxu8e3U3CsV4oSwuRqVedOiv+RoZD8gtWmr63BFeAHoe
nX07UbaMGKE7VUBZYnGlBPZ+fjbRWzsK9+KSWGZwkwo/p4g3hL+T2oFMvCIRxOPRc9YzIXQjGhCk
GtQOoQ4s71FTKyohq/mRxVN2qqdetomQA9mJyKmlky68Teax8kWzJdYoiqJXRHFJpaxrOQbzPIzC
IDLGydG4qWkoBTIpOLPt4zAnSL1nIwyzrF+FZv7AcT47Byuhs9mQgQePsJ/N3pqCAdM3T+CjtM1b
5B1Ppkjz1J4rqtIIkwBWY2kiTSs7sILfl2V/fT9zkRAfIj4FDge6YNke32GYR0xRQfbkBl5T0fF6
8hWQCvvtdeSuVSPTSytq+OVtdi3foJ6ccFufdrZ4+wkskYlezi3Jhl5zl/44x9UxLDrOe+N8g8km
bkRK9bsprisShaU8oBaVewnJ6VRFB2MJnP6/mSr+Jmn1QRujX0mZNBSpvLhZLtzNuhLbLZrFQAgV
ImOtcHRzPx7GQKACJC159TXfpbVxp5hSiyeN/phiiD2mA8BCP4rH4E7HTGDTAZbKwbAcnok8Z37u
3LCjG8mMc6uJCiAeODi3zE2rRtZlWX4aPa/PibtAxrsFaZPMbS+uDeHgNY0polCz8RrtunkdwAMs
WeWfLDpM1e+MSxnBWyHj1wTAwqjxgLdGtLRUQ6AdCPBtgmxdvoC7YhB3qgTnh0F0xpHVidKLyowj
bM0bI/xUmvcwu78sYk/7MZNH0FJvGCsF+3ctMcKorKXAxJuMBD8TsXs2aBHet7N9WcyODSeokP6V
w+hEnNTNqEgFdP9Q5JaKgqVbTnTlZyUeUK3Ab4ysHDcAWTfouwH7LpVRkWXEwL5RSWjpSpEJxIWL
osSJCKY0Svle6z45i9wXZ6LQhmF9nbDP6kIs1KqYUgmDuNETHjfH/AbQ/HbT0cCV3xdrxaqfnrNn
3oXb313g/aAlBcP2+PP9FAFxBCpYoI8g0BOtOQAINmJ3IaSmg4yGVF+LdupGNSW8U91T0HX0Bplt
WYOWMtozy/I0y6WBlGsKiK2wphnyCGUrWiVCW4BY28KkRzRZxsROq7fGvNEznQrABceP3VFveINV
52EYznuFvFvBj+A0GVsuzkVdzsVE3ESaP6UsrCiSjDd6P/iVEgw0FBCKAR3l8rGvqvtdyRCerKTx
GP6FhrNVSNmM0bja4OnSNz1aOQo/0CT/fxLBlh3BNo4GIQn5mkwfLUVJaT5FnFXsx+p/oyw2BdbK
4WDoRYNY3U5vuqfUSWyVWJKIrOJoi3biYMjGLJAI4CVQdkPKjWDm0AzVyIE1XS9fdlyz9Nfcj1ta
3OVOcFA8A+Q0McWAl1NZMy7SDQ/tb6em+y28/ErwbNzyCHwncNZ+yQ88oMU5wc9CxGwDpZ2/XIkp
Ri2zN8FZYRsXB69fzRtbq3ydBDBkcfbi/D59/xTmPnUgPQpID+gnMW0+l7F8LLTxVzaoHKO/n9HY
bDljjQMThI1yjyWDhBgZKz12BYAURL9hib0SAw8f3DfZeohnl2QjkbHErZmCs2T80i4UZ/6Qq8FP
wVc/R/9JWvXcDn/fxtXpbU40F8psHKRVmEmJbA3v9efsgCXVnd7kPxjiykZ7+RRt7Yqf0t01Bpt1
MpZ4xpgekC0Q+0RZZYVGYc29wIkKdqw9lofEqg4nYyoSi7Qz1eLcKCiRIh/1r2d9GvldRAO7thHt
faY9RVeJzMsm7F3TtdlxBZARdwbq1aoCY2kHG5QNbvs8J3cGcbLxpDWCHVzlqcRxLns7ieke1EhQ
QUQbAbOTGIzO5FrBIVbC85S+6uE/7mzS4C/RVQyOMeV8aH7Ge1A3+kFz2yp0J0H1s7S6qTJe/XfV
NVbx4RSAHfdVgGLBOZQmXYymGXFYE4a2c7jI6WcQonxi/LzsI/aUfiuIeV1IpJVVLcFjdEaRK8uI
nQ6apXTPwvhbabktHnuWaiuNsVTVUhKxKWZII1QlNHwQADoSOpPkhKXb2sEt5vqASDlaMc9G7urF
ZkPX328u9xy2AIYMZDy62+IqHvQMkI09T8ju8oDFoaOrCPOm7BVTIUPJoh5pjuwWtPR2od1kkfzf
aPhGCLOSPgSlzGDiRkXdkeRPY8ztRlvP/Ez5NhIYq6tGBZ7PDSSgWeRPBY4o5Ppo9CDb/8ng9+7B
gBJjnZJai4SrAdkcTDpkWa+tF2ocVHtSxGtg0P26rOO7QYoCZDZQkiDtctbxFfZVF4sN1E65xRDw
DwFIfh+YgNIstA6DZOBPDbI5Nwis/6JSp4kolokoIksYeWatUZ/OTWr0SIU0tuGlfgsQeDDPp1YG
SlWCHEz1HNxwx772jm8rlMkq5iB5y4MFV3p94WLq6mMF9SgPBpCz0lte7Lyn8lthzPGpsp7oYyji
XlWyk83An5GAXJ7wyru73uuvHMTp39UEGIF6POU4wuggH7M/qbNckQf9Go1qFpJcXnjLQ6vdXxg8
5YpohVNkTNUyjVmyiERzQ/0qy6+jtLSXKfQua+aemVekv0KYu1z3raRUKlZVmTlVg8+mORnGTdlx
mX33bhkmUwEwowFT7QySVMmmUCQhGgAWiWoNDf3hFjwMD/Od+Ji9wIg8zm8KD19m3SHWjOB1t8LL
IMt5huHWmVWa6ctXwGHc40FgSX76bNidE/nLc8xtM9jby604JnzT+zCIjUJGLNMekuVQhyGN8htp
/vHPjwzIEcDLxJQ/3rBMgAEYpp5kDUI1LVmOXW1+hvoU0Yo090OXc9RjTwe3spib3I5qFSiLvGAa
5nkQU7sEsNqycBa0W0TbSmGucGjKkajEGJMT8oVQzKdMNE0ytxDIVaEsmKFqQaIuRNUxX5TXphP+
+cj9ileOuQcMbCmA0WRecuKoa+YsaAjZssSSy+uhebl8ZDs5v+8SmCBHK1sAjnUoP4BeWj41h8LN
vcUbPuuRInVLnAl8DqWrDm7vX5a8F10BsxmN3UDn1NCB891qkXEsyzBBGNeEVWLH7XjXTON1PHY/
AH76RxJ5Tdt7uXcROKcGuNVlxNxsSgclX2Pu9W7N+09oK8jsFQbtQcBoQXhEwljK6QD0hIA2lnA3
JY4iULzPeTd/XRV78bcfwajtTGq8R0VU0gbXOLbe4CuAbfyvEOyw0s1i2d2tIvxyLYeujq5EOpw4
2sva2NpR41FDZSe3EuD//wctTbsRxUY0W9DSUfVNtBgalSlWI1PZ6m/Iq2DpToB6Ox5Vt5LTPgo2
zyntmfGtWOaqEL1PiB7ieKMBoPEVOsY6Hm/z2WUBaws6of8fURlwWb/r7DRreVqK4BFSveognTIX
/Fkglwxc/b5+kvHwNg+Jx83nsDeFlcqcpSAvtV5LICSJAVBT51dZZy3T29D+MiOONWD38EsSgWYg
34pLyTr2oEPJTR80UE229wLQBXSD521Z/WclMF6d9IKSAbcF9HhAGBSK3svQ5bJIra3Inh47YfS7
1Z8uG5r9U9usionZI9Ws5gRE7Cgl95/KY3Wo3NISVpfrCUC7+J3e/SdFc9ZBsStlfe4wRlmf6GDu
CkKrCmtkbhcaBbwNPTNrrBzG6VZN12lGBu0Y7/MX49g/rJF07KkSptB02DRQGDj5k+JEjuyjgfF6
Qd9+YnO2mLdY5mIMqQEgB+RXXDGyDAIwcPT6PWOueNGt6lM06eQMnnnQZptXUT1LvLHLZy6HXkWz
DDgVsAK5C4BwMBlxDL3B0oDTp/mxy5vI4dwQFsJFDrNQkXMsdFnuyhCAgOIbZytXvdh6CGZBbHoj
GOVKmCJIaB3Dkx6TQ/QHm2nl1+pPcp28GD+CK/GV91Q564JlpTJhgFDH6N9F3sjNP/V32Wke42Ng
F1fCjfaEvK3iYdzPUt80sEFO1PwfL6jKvCdmbZbArgDGrOHdPEUnA8CA4EY7mC2YfTBTuo64AObR
+sevQXbR62Fv3tejEOlxKsAYjcfiCR39R9NCouVdRgjAb/U9gx9kpTFmSEnStATkGsiCffFY+6OF
9h1n8ntkvY+5VfhlST/io3nTgoU58+PbxOpc+Up7UGh20u94ncc8q6gy9qmdGgETsTjxr7lVvLyd
3CtehWdyVNHZn9r6nf4YHXnPfp52M9YKKHc6UDyw5SYIPqO0cTTxPRVe+yb1Lt+jXadJTGQ7kVnF
4BQTDsjCEOpgXoCjaY0rkt0DnsQpdcE2+seCi4z1VS46v7R/pTHXRx2rVF9qSAOB/Ev5u7Hlo/xJ
bkON1jepE9jV00pyZxxiSzNpcRPczqcVb7GX6XLEOBXSHXzYwLNA7F8K9/ejmGtlGJE6AJ8XRGbH
9EbI3fRq/CivG79xJrCJ0Lq1tdfqg9ei9tXYd2kvmFuVyPGcghR+JXZ8LgfAQ/tjeKxAa6MfwDBb
hJ5WOILk6JjoBFGyQdMVAsIJgK1cnDT9WUuxUcbnPL0tyHRO6UB7mIMUOOC0j+yydkzxs5Nc7bXX
fTPzDWklb2r0w6L7zXw151eh4Iz4/95pTFchviH8yoeDBBS26VEZT6MK8iepplryXklODYAoQa6s
trgN0tOQfpD0SikRMM+WoN2VYGVsvFSm5EMYXoPUL+pfdf+sLm8mj6Jk34H+PSvGOIRhokt1BQUK
gSIV5aeqzfCZnF5nmXcpmDsfzUbW1ARHE2c0ecrRj+yDosPpj/WLQAsXdLQ2cdQ7FYU54aO2cyTH
Mox2zFS0Vw3lGYM1KrikKYwxANx1GAQr0x6p76Pw1CU1TRtwmxLjgIjClsf3yzaBt8lMlAJMxUgg
I5Zfj/NTkk8uivBvdS9wXPj/JyT7e5hMTAJkzrmacxxmvKKEylZymJ3KXU49hsViK7pRLPlpOi5e
9jKfjLfR53Xuy2x6ibn5bOUZqdVgDBLQXILOylrs1DGAA25QOQIyquRJFsFdo+MBrev4SyyMRDxo
D+jO4s7Uck74C79642GVoBnbGKxeX7WaSoA51GS7aGu/V27j8bXlJ+j3A7R/7z1be0ZTzlLKqyUm
VD7WX90ieOq+mvcBRY+EHboSJ5fHE8hYWT3MgnIK4daJmHohCgQU2bbHy4q7/2r6uyjGpCp5s+hl
D8VNDsCkR9agd2swzHNJPdmaMqs3jBWKzVbq8h5raaG3/U18lEDKKruoSfkmZ0CIt22MKSriJM1J
gHMqTBEmpq1etUigl7ft//M4+LtvjIFRZs0IaoDMIcBbfhhHBajK4t10b16rbu6OPp5C/6NAxsIE
hr5keF2vB0Vc4pfeOqSDCkNMQc7hqyDW8jgSefvI2BrFzFCZX/dxwPsn+MTUvE8c/XqxIJB21+jc
tTgSOXf6a1J2c6fFOspEfYHVzk6aN9kCujl0wK4da8+0qtkKD+S4DurEAVI8MseDnc0GMRr6ZXo3
wk2tavuxgYYmB+NYuAEiqskKADvz9bjlLPWskYWVxoR1QQp8qq8gcraQgrV7h7ith1i9cgCTOf8c
fMwlJVTCLGxpV555l4voO7UIpmIfeJ1huyZAA9S/jJmZdb7t+1slE5JeXlYzg15aJA6NQ++CUo9L
fbF7uH/FsNi1QpKZbbNyfzfdtZrIKHkTC4wSNJKOVTY4qhFcX1ans8Hqrz3eSGQC9bkjfdMVyJOg
Kz18ATyrbgUymREfpqEVZinSRM2C2mBdV6dcB4GzhQRcAr5Ls5Rts8t6/KNpVlilwiFNUAVI4il9
GZIJoWdXRXYolYpTl5nGgWv+At84i142H85YMDSqtgGaj5EKAES7rf+QMBeRe/IhiazhuHY2NV7m
lVf8cYx9976RzJi1PDabVFdg1kCYDpgqD5zioifPVnTCj4u9EqSkVizZ/Y/wyfTiQ0MAup7D9/1T
HEv27BhzB/joINUr8BcHJXATyk6xgzl+vqwgu0HbZrGM4mvKIsaBjMWWueSU0Z9GmY+lPHLs6K4Z
/SuFTVor5RhOqTxC71WQgGboT0Cb3OWF8DT9rJdSLIpWEIzVuyZ3PUbqB1D02JIfe8obOj1Ti3jI
IhdUOKZ2dByveC1jvDUy1gyy67ZFms41yhndeL/6jnOXz8pljD4YyncjFapTHLdrplo8rlAukq8e
VkSqyuPmq1YVv3D5jHWtGz8wgNNwSQWcF3lcXPGlctEsIzwETypqtpJ1JEBua1+VP5dPkCeUCY/y
SJ4D8EQheYEqtAzoQgJDHL+H4gt6CjjNVLzDYqxLM5dBNkm4Wo2Jx1pKsp953fiX18PxKQZjR5pG
H4QKuTeUM0JfAQfESs6QHHkZAd5SGCvRt82oTkBQdXOCInc/XQtJwtmt/Uhvc38ZKwFexmppZui2
6oFHzM5ujT/xQaMFBs0jJ7AAmHx56zh+kp2iEcBT3ErgpXFjs7DDFMyp02yeWlSCqzywAY1Goyb5
vCxzP0n7d5Em4ypVSUgVdXXOmegmMbLq8lubmtd41J6Ao232R9MU7MyIqRH8SuPqs5OfqrShYtNZ
4HvywxaD74XEMWucS6EzVmWpetB411BUMyA/l0U6JSDJaYreHs3mFT0w95c3gaNMX9mnzcVvzWKJ
htXlFDOxwdlpVaZzWQJvQesXbCQoxQJq2ilCRC38AiqZDYCGh5zoqFRlx4nwKJw4iqQzNqXpolhr
ugGKO6D9CY8iN9Xnm0EyHnWzghOXj1onclbI2UOTObK8NaMFZNQIueqkd5uy1SjG8T4ub+P64Rcs
tMn4AtKRJopKKKsyvcaGbhfmCUygnGt4RoDFeByTOSxdrkBRa66h0HXz1HvpdeOUT6UNOnduEw3n
pEzmpBJlMJKlRxkxbZAUi0jhJHnqDbJ2CEljFeIIELCJvF3eRd5RMW4A2H1mEiZY3yDfSepAEx7t
FMcHsD07dTn0sRCiDJAGoSep+oNcrRMnKXDf68XqpsZq6+x5yUXOPd6Vq6ODTAS43/l4uBBokRl3
7WqwOzSdpJ4CVj3Z5wYK6wadqaG5MpIDC9gETP332xyLVapO64t85aCSToVt/KxcoKddt7aBZ2P5
mNwX3Bz4ru5vhDIXLBz6ME/wknMl1LPFK004hqV/WTH2nx8bGcz9MoZ2kIUJdUI8ODOrOq3MUbWF
zOlxeVhh4QZvckKL7813zeNGLnPjhrKPFTKs3hxTsnmaUi07LhNeiqNGk4KTJeIJY+4ceOiyTlJh
qQJFbJ0+LH9jDt2ri/4nyRZPFrPR4Wwr7+iYCzfOw5yPE5a3lsWWg+ikTvox32FshkpOcUwLaji8
fO1+3LzZ03UbNi4nNiSAiUgwLbr02XWHJlHsJPrVtICVBnhO41Taz2rhobWdwXt92c6N1NXgbaRi
TLGowgabK3uSG14Rf/HH68UP7gpfdEW7vC0+OhBewrZ5vDL6fm1qI5uJ11CNq1VthOzhvf2M/qxD
fWuzgqUcySeB5iYUTPCcueT95NFfoWzQ1oJ4Xq1H2LrmR3FaAXQ633zubQH9xpXHK27sR2sbaYzl
MWO5Fec1Ex2Dt1R0MlfD/GJml9ac0NYmALNdrjHR4vKHNM86gpmTZR18rYbAXorX3XVbw0Kb/fBV
eyiuxNBR32dbeZG5LQS7nmqzXMYe5YCQCfs1HZL+H9KurElOHtn+IiJYxPbKWlR1VfXubr8Q3W0b
BEiA2Pn19+CJscu4vmZm7pMfHHaWhJSZyjx5jp7fK3qRu0BP6hvXc+N2rsN9Z9d5q4ACFuouldOp
D6P4lmEq83MfsBEy1oG+0kQxg2oOK+kLFPMnp6hbJzOR0kt8Yz1bm7byNqqC5mOtLE5cu7OUH2a/
EWW39mvlWKrUMuJCw4k3qZ54qRw3LqmVItRKLQs+37VrrtqEnNoinAu9d235KRfepNKmosSGYWJW
+8a12zZrnMw419KdWmxRZlz7QJemVruWNjWXrZ5aQT23IS0SDxyy7oiXjqHzjVVdS1NMKF5haApj
CuoaRjCis9OyObMCfhOjf0CiIZhuRKhHn2+eumQE6zTl0s4qY2gsBWJCSmoFS11omSCkvhEp4L3i
BxaKXePNwPKDXGA37KbEmc/c3arrq9d31VrmXqHT9NesddoUXKsTLHVweTR6jVOHuFrage3qkETt
Xvid7qpneGi3PE/vzU47a5EU0S8Jd8yNuH+18m7qEG4HpRoI3daD+sOc0p4p3ArksPPjPQcKih6G
o7JDZPQkF2i6O9lrHowPcBSDdCEPJEgFbRUuruZYl79iFSGLtM7krMKvaPwqSitgZFKPYTOGQHGH
CMBob8ElNTtjwy1sRqqV4d6ycpo18HPSrjzph3FH3Qn1/gw4qMTbxEEtkWh9+EAe/O8c2V4F44oO
JKULVobfLEevdktXHFj0s3D3/4vBmEP8002UjSiqqYWtCRDaOUr2xKtvFICR/xPM1cY+Yor0T2vm
rGUpWcB0pT+5gOx69dG8b53WBwr8aQvRfr0u/2sfgWP601rd9KxhS49G3tPdwgw7LRxRT0rmFu/z
Lg1M92db7mCAr+gRygXAhbpFuPk5l0j7z5/TlFeRWFV7Y+gXLMm/uv+Kk3n9zvwJidTAnl1vfdLP
g4wpr14ETOmJXsXIXuVwcoHMcbPAiuqQhobT3Cx0Ovl5k5x6a42raNPbpVbyBamcPJsf6MoBXQUk
/2NXAqqyjDxt1c43UnRTXsUcGXORIIpG7XfaKwEAxGG8KyM4Hm+rCX/NDf++jKa8Ctlm9m88L4hi
1f5RydDb1GuQNH3/PORci2yXdlYuRqUD78oFmrE8wAt8McyL+dkmL9tGGgymxT8vxWSaJM1NnI7B
tc+qi0k4iEDroCzrnfIGFv0CD/8ChOKbHB4b5/LnJ73ISED1yIe2RfIDkZJ99zwdswAqJTv1bDig
sgkY/w+mHza+3hrwMhqxUMGcaAadgakS1BIdU87cWRkfbJVuJA0bab750/tdLNCQeqVkXMI79dx6
un4v++iIQzd6EFEr4fFfAbO15V02js3PQvyFzSnhCh9BrAMfpwfagYaIhb562Aq919Gyv33pz7Vf
2hGiqtLlvkmpY3dOjm/2s78KLhioVD0OYRyh8O7rJ/sreGxR5zDuh4MSLXS9mT99STz25fP7cr3F
cPGLVi6HtLEt+iVKYnQnHCO85MI8LA4N3o8FBhccaSMH2jq+K49DLRUUmUvuris34Bjkyl2/hTrc
PEErZ8PRbIAHWmw8YB7Qw/yVz9z5foR6zfCIN/Em7Pj6g8eEBjAa+ZZMVt5gQLskbWP47bZ9gXeT
pceNr7RhQF/lFyMkC6oZvHdApyT3+S4AdyyS1jJ6xRvfHQ6br/zl//s72P5akL7KMKpyMCvKBEZm
4q70NWUaIwjMQqoiNWogFTp4vVpXDoAjV05qQPsUnD9bnu76Sfn1G9Y1Tigeq2kz4WQWNeJf8t0A
CVoi/mtp5X9VFX6bWaU3UDHWskT+mVf0nn4z7wwXVwC6T8sAdUWcrb293jC3fxtcJTJ2QxSS1viW
/csy22EelgwOEx5P3ZG5gFKfB298Vo7VPj9jMni3cZKuPcnAUPvvo/pXi5n0pprkOKqNL7uoUcPb
mPfEs3HbFx10b8Pc9ST8t7mVe9GtNG0XNipU4+JwYRbo93a4DD5sjyJsnZeVZ5HIqAuQGcOHN1ZQ
zoOnW3HAJtXZWNLGXVz3l4eGiH6G6gTqberkZKjy5ZgqyXt/mbmPIRH6ke7VrerN9ac0jiHEpBQQ
Iv981F1EDtCp61mX4NTYu843LBdYMW90aNgEOdS50nczREblVGHskgPYBxAjN0F517IAPG1+/YRV
bjVCoW9WUiy8w5BHcVuj7JeiJw1ZEdcMFV8c8w8abKWoVwswF0ZXrlXtE8mqmkRFQ29wugUuDxHn
sRpBzX+n0TzY+LjXEoGLNa5hgInMioTXwG2hQeo0k5P/aG80b95VB2DjZmDyxK5+6YIy6sN0M6vc
2OA1DDCGLsjQLxjEPuGRoY3RNDbA5Y30FcJXLxsr3TjG+srv1TZrVbG0yBZ2oAVeNe/YE5DxzuIK
5IN5u5Vj/UNY/uUL1mQpFTcLpV5AnY2vf0z+z9mR237f+yD0dvke9EDu52vcWuLy9xd3RhgjnSjD
Epn4bhHq2FuT9FsGVt6takkHbgC4nEZ8F8MTs+8+X8A/ZGe/t2zl0yxtIool4dbX8NbiscIYe+uw
m8WFipAGm9Wy6w/Q3/ZWmZMdy+nQYcocn6j3yDMwOhgZeWneFE+cl0kf60a/G+8o8PVx6UBG+k59
L45bV37DkesrPwMdnKSNl0EDjhExkHSa3KF8qxh17a5dxEF95VcqpStqFAxhRO7vzViB4qC06+VR
dYFTLb3Pv+NWzDdW+dssTyWIBfEdx5dFiKMNMMfzyL0sAPGpJ95S/LkUQ9GeCrKvW6+Oaz7tYqlr
uoWcKGXXQDcXnJptlO8XQBRg1IfNpvQ1V31pZ+VRMqErbaEhPqhfk2dIW32bTovsGXk0onnP3yYv
2/VP0LzZQE9vXEJjlU9ZGKhKrAJmdQgmTbMaTE3/7fPvt7Wy5SdcOJK5x5RCywUcSV8cS60L4aqd
Vh/2KdP3rKle/3/mVm6lH8eWjks1UemBl6EAYBzr/oGzAWxgU/S5rX8o7/268sbKxQgpz6ppqXOR
cKrd5n44ZuesBUcGS706c0bQoeugXFWO6Z3pGcexc+1dg3fh//gG//1DVr6HS7Jc1RUy02mfoM5I
jz/f4Lut23C1/H15TFfuxYzHnA3LXcxu7HNyD7oTF8XEwLznO/T6T8NN+RPcudUM+Yda2+/1rTwO
n8G7bmfwrYs8RItS4nIRUWXYXuHGjVjD3WdJLwu2NErlu/xthEoNf0gfWie/gV6m5qMkHWzh+P+h
8/1rcebqwVhqVNTIvoGLOpP9MiifeYYE8G/li2fUMUDKiTG4rdfFlltdo/QgpEWrZHnoZzf5qY+K
b6oPdrm9cRtZj8I/QeHRh+Ix92WHPrD3zy/OVmxeY/bmGoqvJcEt7cF6nrrNEUg3EjVeHbFAwrN4
vxWdtxIoc+WGjG4cM1HghpgPxj7fFWgaWdFHTh28dVzm8bDcWOPWQVo5ommA3Lq8GCS2X5QfJd1C
um2EenPlfAqLm+MYI4Fi6eg0TeewGAnoxDYSwX/omPw+nivfUqpqpWjFkuzujX29n3cLQ5p0lMI2
5Jv5y9aurRxMGTd5PdkxyOcqLUezpBcGd7KRiNTZOIIbSYy5cikqoQIsv/g+4gX8igJERwuyhx0h
MW6CjzYFublwyCHbrmJsRMT1ZEGnKEXZ6S3egjl76Zv0XJnxsbfm0W3y5mtBio0wdW1PL99lq9wi
maiVUHCfB3UqnKE71s3j53u5ZWCVRcwkTmJlggObq8dWe+r6rffWtW91uYLlB1zmEDNEGyooHUE5
xgqXz5Ti3QyeT4qOWofOa+JCkO073bjBy1lbF/Iura5u8EjVTFayxWryolF1N9bghqG7ugU1lHTK
2q0n13LiPrO3utBDVqlyuzQLbfUmnb5LBAzJ+UHJDSCaJ1fw1wRqTp9/uatu8XKNq8udlp3M1WGZ
mnD60hFgLFrSB0wI2XcY8sbE0n8w5H39uODxBRZL1JSs1b4O+mhyaXnLjsOt3B+Yuqlmcq0Ei67j
LwurnbS11tTrpVBuTw9TmXiktxxJ3Nt5d2MXH9DlClLzQefKxszB1sJWm5nxOmWyjc20aOwP5lsD
/sDPv9eWhZV7FBgjyEoJ2Ukx1sLNFNsfWm1Laec61GJhAJUJ+D7+Ij9O5Ap4VfByBPQHJhfzZ+Uj
vov3y/BqcrRugG4Ouxfzjh+Uu/R+ulmCZxrGp61X5rX4hlbDr1+xuvRCyzLZtPARC86dHPLP3Ye0
Jf1ydTD/0sjqLGJwoIvLBZIXPxlQe+Re81Q6lQd0xw3dKQdxACG77hhQ5FIwV+dsJ5zXL/3vVa6O
6tRnNcDW+AHLxE2D/pEAC8i2mavQzsuFrs6mVSRikFWmBGamlaEVy9O9Qe0CAwajVNi3pWTU5n4c
avWBzIq1zwbI7Fgsk1AJPs5VP3/L7cHqHanIWBcRqeTMoaIUAYDNrdu3zbzXbC0Zdv/Deb8A/ayC
NLP0MplJbkFsQDvIs/lCTeX2cxPXT7u+UEfLhmGB8fvP4IJWupLpGlBOy4Q2CPgOzQlj4bdd2IEL
VjsOXuKyoAgzXwVBvjk4ZYABztOWWtnVEGeoum3IyHvhu/78FXHedE2fllbQ541ri2RndpaLZ8G3
WOs+Pl/x1REJnLhftlYJgdzVVaM1bFnxwsY/7uZQ3/9njYXrAebC1mp3CzuuSh3THgjd8d1wWgis
BRgnwPsANBGSfW+zlLL8+r/C6IXFld/o41EuumUnx2D0AC4IWsy/MwALRGhGW0Dtq07qwtjKf6CJ
N9WaBOBh0WPUlaAgBU7mTWzLlpWVkxjKTjNjhiPaejwi4EPGTD/FcKhPSrzQcq8In7eqp1u7uPIX
ulw2bcoKK8ihsZYcmqdFUW4ZrFdvqnCrDHWVLenyRK7i2lAYrZTpuOdLQb2PtMMQot0VNe64MzDQ
n+zYfpHTW3r5xT4JBLBh6Q4E2xF054PYpedNWoGrkfbiw648T1ekwigUCRUVYB/BgZ262rv6+rEM
r/bf27tt6pur76yLPVj3qfWBiNkqcFMaX0QWcbT3HAVrM1Q9MwcYZqtSfBWGYxqGrAHDCjzrGobT
WikKjhRfmITlyXqrLEgFLaKB4q30pt0Et1fsOWSdBsAZP3dA16Pub9NrHI6eQwKhXlCUyVt7A+LV
YMGpZIH4MoT0bvngnYfU807FiLr6nibuFqLqaj3pYu1rUM5k1UIra5w3pL1eGyk4ZUs9qdhvLfX6
zf21yWtATso6qB5PBfJr835ihaPor9JWJ+VqGfJyNSsfO9jdPDEdHi8+Sme2Gw+5q9wZ4MvrQSaW
PGnh8jEBq3ItV4ok3DElyt8//6TXw5dNDHw55GTmyl0MkIK0pqyyAoWDnmssPJo9mfSBUN353NA/
XJPfllaugpaJPtcxjm2358jReEDD5KaD0ibzUn+rSnbd2kK1j0kxdYFB/xmW9Vye40xPcFCgsKz6
884EQ9KMB2fubZNyX7d2kfKu1jboqUanBapS/hh8pN97S0MdUPhtgdqjvGs2q2LLyfgrVl4YXHk5
qDemU7yMboGh041DkBycFxxFgarYFG1Pil2lGLzIQte9HNByDkYxwN6/8LB5CKFfAP8sr9/LAXSN
UW3kR6j+bJyZjWWuuzhC/vdTog+0oLlvHzIwmRmPM2o87R3L3dj/3ODVW/97W40luF7UK7LcZjTB
pDPY1V9I/CxN51Z5+dzE1VL85VauLj0QhTztlvpV7Ruh7EqOeYiBBv8iR/bX+kbzyTt37Rv7Yauu
eT2jUwhIj4ls4Lavzkw1MGU2AGrGwLkDESlQg6ZOGQ6tpz4s85PK00jQ4YAY3OcLvj6N8NvuelaL
Jt3Q1wuKI426H9aeQNSgC1NvCO0GLHXa/a3udxDR6sPpAHmUCGJWIb+rjjvp2+c/5GpmAD0b8PTr
xECKsPq4IjEVUiJOa1ONtO+bOm6G5sVb/nUtL0ys8r3GyAeiyeOC11aCPmrPzRNGZpZO53JkNeqy
Mz23T8lmH+n60wAyqDLSAovY6xntPIfMmrxwB+eF8bUYIVE9VYozlpOPdLB3anV4HLuuA1UkkIGM
Rhmfvny+vdfX/vsXrNN3nRNStTHKzer8NiXEU+XclUuQqOl51MtbVfSrrQjo9qmaAeZ5TVv7htG2
x0HWkVs3AOcbbhMCL3vku85bhLqsk/L6+fKu29MwwaWqILlHaPnz+FC5lqlVEDWoXmgNcPzssbvU
M30JYESK+9P+b9QoELKCuizYVP+WeRr6tEkzGzcnhlMHHdLj7GWZw+5GR3K5AGxlAo1mBxAUQ1Db
OsxXrwv0LAhRIWtB1sruUy94jGIcqn0AdmX57Orjhiu8mntcWFjdFlJBHdSalko+1V3ynFtv7DEp
tqpiV9t05oWZVYoDVFxlJybKwe2LXjqsccaIYlZl3hOkVN78jDqYCz63+eHzA3M1llyYXeUElmRC
L35BINhx6wvlvkhRjyIk+tzK1ldan0ollYcJAmEBPFsAWmLHGrdql8t/8ZdTuxgHXAUsrluDqbW4
aP+qdEm+tqiSbo5oXd2vCzMr/zHymEDzCferHFsnrWZPzToA3yr/8w376x4TC4QYUGHSCOSYoGm/
Og4FSSDdUELLB3OASJzyfeLTMI+aCI/TcDj816ka7EFi2MAfEFPBSOXK3tTWUw32H4Htg7gqUlFk
+eqZg9sodsBgvNmJ+ysZXQxCbseANi60t/+SBO+HpBcto9NPnoSC4oW2aFsRJ78lEOLd1JFdf7ef
5nREVF0hkOJeg4rmHvKewBJN0N+knau3z21CUaJUNxt/66P+05AByYZFR+tvB5yB5qRjKeQgxoCP
hf8VOq4/+TNt9KFN5k0Q7gIUc+O4rKPaYnRR7ZJlYljQMV19vZaBJ4rLcReggO+RKfF7SJzk7CQ3
/Laxtg7nzxzk8q79NGfb0IcBoB5C0au7pitCtTtTh6rxBPotVG1JeZ9kzPS7YdROxOjtsIeQrle1
5fBtHvXsaxVnkJcV1XTbsRZSpKJN/EGelR0nIOlnUPAOdcQuJ6uH/q1SzDxMk4WJmQl2P2RG5gvK
SaAIXXxvQe4Ufn7brm2fjpREURGjoUWxqo6mcZxihD3FnEWj+VoOIuKuckvSeya/rclW/2gdUJbd
gyIdvpKFirC6znBJ1wyDbUIKNk/UPKizstlnSgxqkJSwQMzNli7s1dWppmogPqIGra8OR21KxdzZ
BSRgCBg7S+DZmtRvTckpk8KR7Of/ei9RUYe8lYaERwdM788EREutmKbGACp5wR+aGuFkbuxz10GU
Auq0e4PnG22xtePHdkJLEKzNMt7QELdafTx1sjMZykxtMEj2iPH5KsAA+IchTxGtmsecNFGJ28jH
fgPcdsWjLNyY6DCiJAHSn+XvL15hU8JsIxdMDlqaJ87Am7s2l6AxKP+X+ceyPmisLZw1WOZfGimV
rktxkihtoBfxc87tc23gbvP2Rejq/eff7tqSLk2tgpvQeNU1aSIHPRhrq/fS+CDyxpDRFff4x2pW
u1aypLGhNAqYpW6/F1n8raRbiKfrq4DiIxod4L5dz+AylgMDMUkQespSEOCy7tamZKdkdOMAXHOD
mFuHsDvRNKidrVHTEAGp7NxgfUBZDt0IEvL8qxijCpzyCDR6+8A7xSm6/CBy3YUcmjdxjNLrb4qd
RxRTiAoH51ESmKJz2xagkKoNJcP0WSGHPdFOrZxsfN+/RhV+niUdvVWopYIxYX1XTGUgCVNanCUU
JiFe4uT7Akxy77bp1MOdBpQUKsIzJvnasH0CCQUHD2oWlq2jbvHZXf1IF79kVcOw7DHOrYTLOAdA
nyavBTJeM9lIbq9lUfBA0KBFQrNIxK18Q28yWWJIbIJMxIfO6N0s405pzS/KyIOO5xHL60DuNJdo
kzPqABhWH+rwP3jEyx+xWirYfTBSlAoZgsLg2jSFW2N0cPjOwChSK/7/cIMvFryKzOacs7gisGUk
LCyKwi9H/QTUgPu5mSsh5Y99XTkK9HENHhd2G5DC+D7rEHfoTHDpMOsk0e6Ra/YG0ec1H3+5hSuv
wVKuTNaIZcVCOonY9nVRBtKsHQ25eNB0HvU6hE2U1Pt8mUhnrq1Uh8Swjec0HPBaoaqaeStGxW6C
ZmYaiKfnUQ7YWCaQcchTOw2mZEi+c9ry0jcGrfenJGelo+RD86XuKZldU7Bij7ZwtWO4lLvWKLT9
0ncOaKMD/qnn3c7mCgQtNRtykM2guZU2wAODJsJrdWP0cbAzqEsowqWpyW51tSoeRVtARCKG0qHu
yJUsRx2f4l3StUXlE1rp0CEiBuVgja6G7zEY1iACAunTzLXHdoQmOmiOd4SUFVRXKWgaAmQIoJ1S
jNgFxxfUAyyzPoiGyoDe98qbVXGgN82B7sy+Ab//iJ8mGzMHHaIVO33SpGGS8vimyVOQDKSIMLU7
c1FAWCIDlfPQUztzc8WsfZBpq30AStg+zEY1e5By1sH/qJXTFBRIgHIE+i+RP9SWfAyW6ZpJt0uz
dDfYWexMzNBcLUPfYexqJ0W/w+8t2kTNOAKZmCjPvVGeqqx56SrlxSiMxq2y3pXYGHKJP1ax/LDQ
PNt45Thykz0JQm/5UPh5r4SgUXcbCfJ0PRNPZVNgaoTc9zQL0xQicnnRvyQt9eppOKm8/K4k86kV
ys0k5bdzJ33hLH9AGT80kvltYG2kZ1LtDNWYn4ZSOScDuUkr44Hl8snoy2Oi1+d+5qlr2zXeVo0a
6jUDg+BYq9HY0xxRYuG0AY9STpsvOcujoiU/lEWVtC5j8Nzkh4Kwk9qaP0g+uaUiR9geqBXRMRRx
8pWP03m2pciQ6luDJueZdhg8LyVQN2fyfjZAXyMY9INNCYcX/l1KMfCcGsaNKielP0vtoa/siJMU
kEVQbTrAUs2OQqBOSMUDk7l5HqXE9HLKVFfYaBfHckz8WOqsKAPkxyHcKJy2VSqPKwSKH/EAspRa
HxxhlDfxMD8NbH6dLGNyWZZOXoFvkhlt5hhMgDp0ak/CNhPP5oC8C8t4ZZVS79RhiqOcJE9qP4hd
m/NvWYyoRAuJ+pD6rHyrTTNMFkLHuhuF5gi5bvGvW8kBWUSNsw/plY4nQWknbwgDb6PUvCfK1Dsa
a4Dz4/yhyiu2rxOrc+Q5T51WSJ1DxPhjMoivxNiigQF0JePGkAplGNOCik6BjW31Bgw6SgcgT00O
VgpRE46BLRvukORK50xt9ap08YFPkHWhFSg2p4I8DpWSgbC+CtI0u60H4emm2Jc2ga699dXmre5D
sFXy6qQyo3Tuskipx8JV1eJYiU7yCeu/Glb73OsWpGvYs9oZj7pk7EcR39tzfWtWUjRLwFBlZcTK
+kxHbC3A2JVj1TZ3uVoaviLnh2YcGmeae9ldEJY3RWVqUZnatdOVbVDHjVexcj8TFiWqftLaYTcU
9Js+ih4logrXUPL6Ejphs/0dW/QjFSN3Yt4fkRO5htQ9DwPGg4dZ+2H0w35i433CqwAXBPrE/Qdw
evdlLh1VPu3mQX8oLfWFthTYuc44wdEtqjT5F6XXUndWwQtUptkbBf2S1lpP04ghj6aMK0ftaO6A
EvMLsbnh5pUJlKE87EHMcuwm6fvMmoesZfsy5VChM/K7VFYaV2Wy8JQYAIB+es1r/tqO2ne1TTuM
FdrF3m466lSxCgG7jpWh3DXwnnX8IFj6JJs5BC07tfEmq6wcu7C6fdxVcWjW6BkaFrufC63xiNXs
kFq8G+OAA2W3FB+2Yp6tzZBIHjC7L0sJc2WlekjgN5rEeK96/kB0JGPykPZhSbKgKZQwmY27rmfP
Ezp1stLfz1NxK6v9HSo59zUkNaechmBfgSpcC2l61X7WxupLnmI+kjBvtNMdpvoyZ0jl45zaD1WX
HCZ1AgKNkJcm6z25mUOajG5H+G5i7Dh3PJzS1JMrNYi7KdR6DWrI6eNoV2dmJn6nADqWorpQj1C7
5LtKBs37hBZNTveapBwSA33LFMPoRR6HlNC9VNanubPubbs64cMnvsp79HSS9Nbo5NeiqG9kRT1A
vGmXlMpbPNAKmrqgt++YeStUmuEY0cpVUszuljlAGYn+VlvFrdCALEuqeAcygYcRS9ZkJeCqiPR5
fkV1wkN/zJV74KyQXApJPVh6dt/JCE42HIGWiT7ImerrM2a6DP2+EtZNptb+KOYbdIAO6cg9LlWn
WMFYnWl/oeYIZG68izUC3HYTf6vTIZqKPpIg3YRKplcT29UNyRsZGExbE2HXOOBB6LFyfJkzkS0e
5tSaEJ+hICdxoHFQggCXqE6pAgAOGNx5Sq2bOc0fmNTdz2V3llrzO58qD5RUgZaNt2arQEWZh2M5
e9RM3ls99kvNqpxWwuwRa5vYjSW8dqRRYJpE0s6JkD56C+oEk5pEZkJeVPB7OzVewwO0iOKMf63t
8qmu6X0x9ZghTCQwfEnd7MVJjuEMNaYuSUZ0/OT+Nh7a51yR7KDpjdCwayg8TsX9TAo3U63vutB2
qPNBOiEFp3yGQa9UepZF/6UcjaOiGkfbAm2VKQ5qgbvKSHc21OY7nk4nQeG9s+mh4GyvWfSMLNnT
eHOYZ+2rZk6hOVW72Ghd4AEat+N25sRI6ANQVwZC4TUYfpvH1izx6WsJTP155RmNVjhJI31PrDKy
s8a6400uHtS0zT2SWF9S29qrKJU5Q5mmrsAmuTorJMe27b1ajze1Lr9MojpmndjPha26cZFJhzHW
ezclg+YryKqcuW8gL8nK3G1FgiPF5mDMQXUtVa3PLOsw4bpNNYsopCyyRt9lvQ4WWGs04GClBGFf
x4h0IY7MLt/N0vgiI+txMF/8SjV+HiQjFEPxasWWcU/ZCBVEYj9gZqhwZ9aDzcFW3jGMpbgz4DxA
9HOMXpdK4VK5/zKWsnJQtYmeFhvou3D9g6U4KbOg6ZEKmz3YII53i47k7iCZp6RK5r3aluyxBTTo
vmtyiUaDarU1nq1djeHLkTxisJwazpSgJiCpiX4QRjdbUZzL8quRpVZod5jBQ+uuQUOxhj4DBu9z
3ivuCCGFh95iqu22qoykMu6J3zAlf0oAQ9gDjlTue5IieLdJQ8KZ9vK51iX5PNWq7SB21OGo03Zn
5VL1bsJv+MzOnzvRKSFv4nMeKydUWlGqG04pZ492pxGk07PfSsl7Z44fbCBBnpo3g9Q4paTCg3QC
+5TwL3I2vLBK/lEYWaDWfB/3UCtV6FvZcfhE0h6NQuoDGQ/7OraB/WgR8LPlZSjKszYPJ6uAVxno
HuM3SCvkFOTPEn8lHfsqZaJzklronkiFFKamiphiI/bwTDtUnQE3y0sIUKdHU2kOI+kiuU5OBRW+
XfPUl3vqkTQODDX5SiGdzksZmkHDEOlEC2tbf2pVa3RtNbnR6/apIuY3ZG/AqY0kC2WTqn5ptKWn
KO2TXk65I+aqcSw93cs8L8HpKrf7FHJ4ZYlL0OK1kSTjnTJAhXGew3kawCFi1dRF+nEwe3Ba6VII
JXINCR0cp5GXYV+LkzrTexSFqR/nI3p9kCIPs5i0Lh0LgYAGZmBN6F/pII5lTUuP2HXiGGYBTIto
oNWTJndCNo5Z3j5BeuaJz5IL3/itBLj9Xu/5PhH6TV9oZwilvVjm0PlZQ2sPPBVgHGbmoxlnimNJ
PHbtRiocNWtUJ7PzFl7X0EIUiiMJvToXp4w7Bh0js0vnBwPKJe+t1cuenFqe0aegPC9a0LXkkAmU
ihCB9GE02x5MKTOG8tjwPcmqp8wc71QKl5qU1ZkYCvX6sR+dTOmI1ybwpV1C3+V4eFR6RXZ1PXG1
uIyo2p+lrjIcU5mg3jM031Dq9mK83pyYVH5GUIhStJM8d4deSm6y2HyitbVPh7Z0SkCfe0qfRJPs
ZLN47zryIib5OUWnuswwaj0PAP6PXXPWxTj7lo1sAfkiUiIL/z14kqFj2vWPBrcsKASYvsqIcGhf
Yk7UhMtTWvNYI3NBNixoMFhKH8lNLEO+JgVVTQ1NPkkKkgyvNsxdH9RhRLKuBl1hjl7BJ6BCmzxz
cJOjYTbCHK+qDsM+itTuqs78UamgK+1G5b5GXkNK+abMxI5nQDAIIJwN81Gb0qesTF9VbgfKBNkY
eIPladidGltFqKgPZQO1uAyBfbIwImhB1UYZkmBsBz9N1H1eI3eh9YMmssoZpekDLyTuzdmEV1J1
W9flcnBtt7OH16m3XCo1j5oNX8SyBrvSnflA34ic7Ot0CgirwHRmv8ZKegLJzGv7fxxd2ZKruBL8
IkUAYpFeWQxe2+69+4Xo0wtiExKbgK+f9LxNxJ3raWOhqsrMyjTW4zKUZq9t0NSmFC/I6POzyh3g
BVX39Mth8q/nWxCquXi1l86H29bMw2Y207VvxuKE5snENkP7MrTLmx7bF7I2cbN23xvHgshIyRlb
Z1/tbI5Op3aSYu3MD6r3xYfjK/WqFwxTyVbMCTqIfUH7tK1gp+PyNvFr9VKAr4u3pruWIk9d7v30
xvyw1r919XbeguDR0+7NX2VabuzPackclvjIeeXP4+A/Lu18FhZHOFeJbr9w1iPJ86juahSDku4w
+ffxJtaXKXBOI/7X2bb3mFvTptaXBWHHkWgL7MLblhUFbLn2OnhuPGlly4prQQYg94cmfxGj+VyH
+pGIKelamua9/RrgPfVsNNO0waoKcNSXVvZXmAgk9bKhvUEo9urvGsM/a6QqRxNuc7eqX8e+OjE5
nsemefEbZ+8uRbLgj1LCqkOXmF/bRpjhVl7sEmFDpXpejfWF+vOTqxktwrqdiZEHVpVj6Nte3HX8
xcbtBFuSJpMBFi1sGFzVmzrWrgfNSYWu1PezAYWI6uDGZ7Tuo9oNgQYdZZZjM5eXZijR4XepoHLX
4siEVIhDa/OoKbCtQrbDpIOTswV7qxGfrZqDWC9sp1jNXrnq6aOqKfa0R/AT9ghfbeOMT9qdbryl
dezovAiDsUp72418rXu8keyXwc5N0RxmEgHMRgbaR8aXY7xhX0uFKy1+pqX+YXn9vdnk15b+k5XX
b0AtdkPbvJCBneexiGW1MTizFM/YQsCeuvLC2sUPTFEW1DiiqZ3LkxzWN9a5TmIjBRSTfSwDc6oN
W+LA74OwlvSMd+M69j2sRwcrmye+JpuFv6eb6tAjXh4aJrO89pLSBZXnOW8jEIC4G4fvth4eNgui
GjQsVegV+rpxo+ERwx6srseNpyorckf3WY3OhRh+DrwybVq6hcgMfc7H/JLnSEfqyIXo7s1e6xue
9YPdIN9nbv+hOTl7hRVPgYxap2vCRm6PAnAI2JLESPrULctP4PSpKGkIkexpabQTmwJQRFDTo4vG
3a2aYyD0hGIR7JUq39zO/u6c+pmWuOEtkKmC9wfijx/YfC1CRqcHhZkuVH7+3fl+0jt6ipRyoBMf
zNECgC2cEZJKonazhW6H8d3E7VcHnEfYl/Nrm+OZaTq+uM04RlYePGP+O2Jz+LWUVTpjEGeFuvWl
yaZ2WSMo0h5Gr4s00it55cWC8jVcXXUjI+7Jdm7HSKwrLh08IUzKqSDufoMbdueDSFzJic7eRbXO
2S23pBznJhK6gJzdsKPf5Jjs6nSlKArKSfHC7wnKrWHdx1LmT6olySLVH7BrNHVQu8h1fqlmcVw3
fZAN0CUDcLmd5i104UyC5jq4yPsfxZbiEAztl73kH6MN53Enl12oEfIYNR0ByqYU+V2FWiILhpBp
49rHWdTQSK4+cBoXRInfmp9BYiHSkCU4tCpAm+FNV2vNcXKofehNcPFcXWNDM7jmE/83cfrSU+t5
yp0HpIB8EbHdhla/NAW5DB1UM1aNI7Hg6p8/7d7+BBPzVaHJDOlcHwzuwtFSOGywcLCKjM32G+nl
N3CFS+dOa9yJ6eDX7dkiWAU166sSap+7MvInGVFPn+QIt0dUw20sk1URzPgDpjg/MtzdzWtz1pIk
o/KOaNWzwvnFfJe7V78VGB7qI9q0p1rxM+V5SCaE58wnjxVH1bihbcHWiAR3AO3R+POBTexQzOBm
sGU7BEOCCyZEYFM6CLhAtDriYtqt/Ttdru14YsOQbIFJmazD0bpCaHGrvPFvXAXfU2tbkBooYE41
i3432rPZ1URn+ayciAmnjO1Jg8fKT9IpDpYhF8aqP+LiOm0NfZ6Ii8rHnUd/ZnlCGlVEtt3XO65A
Zud5k0MVEySbHB4qwKSBvAcYzEOKLjlpJb0tHTohDeQEdt1LZT7BzoSTXiOXFFmlsHXS8GwB4Igy
fMIo/aL9GqRYsWMA+HHeMfcAYqy4fzFbl0k67ha7fu2K+kE64kq8OXWEiX2JlaoShjzbjTh3dn15
VAPQK0sBC7m6PgbyBSESnRNNnh+Nq3rsexF1mLGYOyD1WQBZnEOAjomP5cBi5Y824A3EBL53ZsDy
bJeOpLn43s/kAfH3aRFpIp46vmWzW+42rzrJzb3Qzd2jbQk3p02ndY5kO9f43nYGDPOql+LdR8fm
YRTjwefIvX+1RA4CDm4qnK+lFIj5s8NR2RexKJE0VYDZWMe8LPd2/8ZU98knfZ089rHMP6qXEWMm
UYX8x/38FTD9n2+WDBf8rgEQuMw0mgKYkQq86pv7YOSyn+/KyxWH6T6d1iSjOfZvZv95Bq6+LHLF
wRmfbB9/8rA8K8MyJMPcOq8/e5ukkXZavDsiW8pqJwnSfpenTv9V6P5G52rBDIyi+58Mbl5H5RjQ
n6tGg+5i4Zj3cY93RlX26Y5FTwuAdc/P+qGHSPFDOnU8W1XiNRCy2OYw4rkzaS59t6RQFcRYbI9L
Nt68ykS9a59ngU0Ee42hUpnRDQP+02262fORVuo45Pup1tG6laE1bj8dep2ws+oY5lAnD31xE1gp
o33MFYv4vEbY4sNI0x+Grdov/vRhqzkhUPz66G3dTzXWV+EmEvAntpfCYruV0K5YmAMpvjXIp3Xd
kqFxQlafGWg+PxCh7D/n0opK9mGvNlR9+I49i0Y9QAwEaxNYATjTlJY+PepqwIwUJGsAVrKluEfg
w2cwsWsXUNaScO9xWf9YIaKp6VK7dO/UQViWcG43aO6nGdBrcZnKIHa7JlqAqnfE/cMNETs9func
VHvM3rth+e49+gAkL7LM2Z+P8zwC/3OBcNZ70ZG90yzhbOwvkr8D4k8mTeINj6bsFlAuQ+SPYE96
GyVpC+sFyzsbYPj2JNFJzQ2AocpN82GMFr87tEET96q8TVMZj5AJdcu/O/0qLLjkmS6e6VnpOcur
ET/21Wsfu+Vuu9oXQA7IGxZEH6YaziSFo2KMSg89h6+PS8+1/OdPy/Ow9lGff1q+dVpQqtFfha3g
QJnXkOIj5nWInRmYdZtITtMAGUN4/wjA1OmNe9nK8WuBpKmwZwqVwEGvdlxMEF7y2OqDfUXkWXbD
h7JMUhO5l5UFKuun4vB+A9DqDpCZuk7mmWsBuzvjY/0bWcIr4ihd4x78/qdpSZpbt15ZGRIkRakv
tEBjCzxNFgwOPe6xCeZ97bAwR2mBDicDSNktj21VvG1OtVvIGOnuxpYRzKbBhGChCE7QnCN63qXW
G2K7EAbl4lx1Ed86Hha29zRgnsBFzJrzUL2RFt3vqBJo6REn8b3RG+9IqEwTDpZ+pmM2KLMzAld5
/Y3NlDjYsJovhq888OIRGqF+8S+OP+JMVuTkIxxdWcj7LNpMrNuxc9zME0Nqb5fJP4ywOeFBurTk
uhW/WOENZ/uhUvh7irSvYUpkL5Gxfraxia1p3YGqhVtoYZ+GzZqiuq7feWHALs3NcOSAttDoCsjy
/MLCr8VEtrozttVGzeJVtU+YaNxQFOUz7cS+CcAigS0qAUIFn2JtKGr49kAa5BJ1POlGXkSDU7UR
b9x/gb09g4Pb56rAXBRkeOkPdBhjzeTe6/vIxcL+ujXxVOaIVC0ih2sE7+Y/iKUK4VSKRqaMiMMB
1T47tQlhBhgt3fBSF3onPazxlc3OBvaAmjPcp22AvY761l6ZWJ5AeSOnvPkSqIYO4By0MlNnpUud
x3QE0g13eCFRSbaUBECrgGUEpkpoB5y6LMOZYasV03IxL9/5uEUtccLGxf4pwM4SebTCyU8O7ROD
QhG6jX3rzZiwGgOk9P8mKY72WO0DoEJbL67sfoaIhHVVZb+wvDtQVSSsFztE4kbW5B4E0yn0ul8A
+R+74tFurowuZxeFkrXuTuR0L3qAIfkG8QrOsm8wbjKdTBDRhVaDWlItj7xcjsaqsxrUVrFIL4Rt
1pXoEWqT+d9omozCu5Y5fQ4EGQWz5VFNH1kzZ51dP2vMwsKhe9eBybKLq5UD87bVrWaYHWgOBHbN
xftGxcm1EA9B3cTKq4iNP9zW0bI6b7LzL/lW74rcjb1m2iu7SAhJ7QUBfr55dnySBJ6MPLo+BpI+
ism00cKCz3Ut9xpL5w0Q7WoTx9qpoZDpLrrr4rbBpEa8kFnji2G4VXrwl7j+gThDd47NdMBYkRnm
uMF+iuNueMfbiNbfgYMqbNyz45QXCr+1dd63RsWMPGGocJqsb/H4UJbcqUyIPlSjCIP+rDrcZMjC
QHS4cG9b2aVkBEYJnwm7ZGj8YREi81gEHzg6MfR2ce0oOBw3e8DHSTO78SL8HaZMTHhT1pHjKJx9
1z8xW+yFhMaXpmA5k62t4KYiDpij98M6xutEdmTGZGfGqM5xtzfWi2nMfmLr7wraDlzqztdlalnb
Ia/0fjS3Dv2eGuzI0d8DkMQekHdbmUdA4BjETWb7cq8mwP9YtOBNl4iSHPwFJ7wCAgSb4oe1Fxe3
hboC07fhKz4WIWLjyKKOTy3eXQiEaNHhmnSrPmQwYeHw92zW922EJ6U0qUfLFwnktAlqNJ49wjsU
j4iCc4s7vgP0YBEVxdmzmyFpGvGB6QqpGlTxbqet/LL4qm3Dwcas0/xqa7Z+7UDUGbzAXnOvUJFT
mX9aWUnPi7SpnMd8mF962LKBXgPkPfAltQg/jhW/qzhrkMngW+zZwus0/7XEQoV1w1E2wB4ULSE7
qEvPeVxqPT101C5Tic/NmmkAS07NBPi2GRC/aDrXTvwZ/Y1fIoGsCrfuSF08kaYLi8bCGseHD70I
78cjLx9k/7Hgv3FoQCZz6UYd+yYYw8g2h+6yQCeDXrb17oYvrTOf7pR3pb8XB2wCBTkO+UYO/Xrf
XSr9bwvOQFNiKayL9ry9BNDZGh6TEXR5F5aoFXPnwHzEjag/HQrK3iCMCSW7mVKmvoYoBfDoAD0V
LlWFbRpOrLh3VkBBUybBlmhsaExLG1XTq+RQl6GBqIddA4IX1zONFjFZUPgSFlueA347yIcdU3pM
Kou5cCPvwUiRDqKFYfizik095RwWrKy1sUtT+iCam17vRoIudunkwcLTckf+K+acn4vA43EVBNs+
38Ry7kg7QXOWk1AIDXpRzurQVGUTE9uGxGgA3yva0o1z9JEh/qwxpkvDrt3cble/761TMy3CDQvA
7hGo6ykzs2tSh7XsBDkBDXUJjV9bfxal+tWl9Ukn6UUT4oMjd8OqU1n4ToT14Jtry+GwDBYmIQ8X
MhiVNZs3ZDyWy4YNMywI3CDd0gCW0eywwTGnHplXSbW2fyUggduAyy1Vsv7uphswp3A1CEGdce7W
deGRnMaoZeYjqEVKe/2GLOYToj1TNpYnYE6YA+7qxCXP+qDI46a33rCFkIeepMnsOEcfK3i+6vcQ
RiWUAkyqamrHs60uVQXgz/Odv610SNY3MKfO+Te3dnr9DYwTrWUVrjNJ2DSnc8MfiL0hU72lVgzc
6gy0M+rXug1b6h9KPHAkqftPUOzvTa9TLDND8IDNqHyLVO7Hm9vvvO7fREZc+liCyOXVnQCJ4wZ2
OhfVT4SITg175QBeWmI9mj23WNwMxY6w7qaD8Sw2tIjunGrEmkIwBToCoHEFjQdRiO6wgyNfhwyt
e1QGD9BvYOSie6/AjYt/9Y678dIC8PNcdt9guABbAwQfaOb7D94E2wlbH7zlyGoddtsvvJv+qDWd
pOgSp4R5oY13bUDMZTdnQDFP1IO7Z4O+xYXDjeBwPGAiqTGQ4KCddKtSgxdN4yhAZRauFfQqeNGH
pYL1A65Hl3zBMSpFQFg8+Ou+rdYMcXpHiAYS03o7jbvXo+LgoUEjvMz4JB/0tOxcgNqTESc1OA9z
D28MwICWAO48WDA81e+ArXPoe/JHnLD93UGz4VSH/ew+ddNyIbb/Oc057rYfSwDrLIY3geArafOs
R+vPvDcACztcdoeeYedhgqyfgObuVB/7QqKM5vtt+xdsR+1MRwVaXg8cHdHw7Mzu0dXNO28w7OkH
MfNYb0Vcuv7eF+bT7vSxqvpbZdcfUzO9BJaTFkjEDSfmvaPux2pok46dyFi+YtA4oPYnvgudAzzV
NNs5FMK0DrRV10aOrDCfc1yc1i4w8y9IsnMefPe+CccCg9V2Q+J7B5xlPQpRZLKALvN/Xd3d1RoY
F7ZSXHAO8DAPNwon8cIukI/9O5OTxAur8VSCzY0bY05lO7zRGctviD1POwPA3CLvSwdQuse5qt3E
qySKQ53Juk9KD5OjAifE3J0m8AYoD3wZ0oZtO2PUYwONhXGgDmD1m7dNWa23H6dkMPtDCqYA1DK/
+auV+S2wuaE9WejgbBzqnpGQKXEa0bEuFHAnDe/h4cYC4MQU2MU2qgXkKOrdwntrqa9pvvEAy+YV
kuEDG3Xzy8jERnEvi2Tt5QExA+cFvWYFIACp1rZxslJdBgB4AguFCnJFgkazuo3Dp0M9wFBO7Czb
F1shRVr8SHY9kFZy5EBEy2+6gaGZ0H6usXdXPsxOzEBKVIWzr+ZyL0tyg1vd0fUAk0oELa9BhTjY
OZ6wvsgB29j0uhEOpI6saWPbcQuSDbMSFCXmwjdyLQp19ALQga4d08DeDd0Xk0vaOOB+JJIKxKVZ
hz/c5ocCuwjtpmLdQ8YCA+pWHqquPBS8ekH/GUH8NIVd4D4ojJ3sDqmuxbUrT3ixHu6OYkDuIwup
mZO5LN6uwRSqJxiH2jSqFyehOUgrhdnWRdrxhPNOgUk0xQGJHpm/+aGS6yuT/9gKE4yhBDyYkfVY
WVchhxQoUdjndeoPPcZAFa99d60pnpzBKJlfnO4B2Hw4jPtqoCi3bWyWOWrpb3P/NZwxRQWOqEQY
ItAp+98m3hc2ApKi8aw6tJ3gMxcVKe+dVgaKISt0vOqvVygA7jMEgrETiN0werFf4kYZOaxCt1sv
5u+upvuemrT3sJ2r6RMFCk19ChoLFVSVUFtpwBrrnkOo0rX9jjr7vmn3VsB3ObzgoRb14mEkfrxU
POskOlZKoWSBpoetx3wUUSCqPcl5PA9VAjEKBF+gnhYgZCX9M+0Zk96l1jZq8oKDDPVJK0L06Jm4
u0kFyETJl9diNPHkmmgbfhEuF5Y59GmE74sFrK+N8si2sLEsYCV/QfCew0S3VWNktiKc+zJ0Ajea
0blwNLlK8syiHgjm4Gfrre+ihZw/f7J5BwgCDXyzRJTjmhb6Uvf8sEB1Ns5Q1A4sVGpKA4ouC4Di
qj2Gl6YExMCjVuSxXwDgHOwnBi5lFW4f5Z17KLYurpideb4+1UCS4crnQKy4fNBiOPvYbM0nDX16
fSGkim1gtinW6sAPdC9QpByDyUefM8Ur/hlLA2G7+RGoB0BJNMl9VAT1XlXLsQXBs9rvrnAOAbdj
ooO4WijS2b9WHxznWh5HsLsNLv6VoR2RsGb1qwPimRNrbbONc4Rq2ZhsoNKIhh4vXbPKcMH+kLBR
SPWUcgt5FYCpgrGDVAY5AMU7xCsAe8Ay1UcX8KHjQnS39XEzTjs91DuxoYSg7d+GLi46ePkP+bPX
Ok+zs8HbuFKZmFDc0EfkE4Q52IT0tYgWt96BJL60AYzMwHMDQ4hBy6ctkHEXvyJulBCLeXFTfgoC
7HyFkxG0j31hZXqZ0WLwD1v+o64E5scfsNcBYcvVMjqqsDQ38jeFE73Or3XzaFvmVAE/qM2yUyZz
Fdp+0vZ7E7ixqauP0Yd0UkMiofD/IA60gl2UVyDK6p8CHysKnTEbIJ2/JT5aXA/i9bl5YssJTrFJ
fYfGxjm+c7XAqHbluD6T5aY7GuXcj4nj7gKfJQUyNEvA+WW/YNhj7Z5Zzot2rSuxqmfLnc9tI+Ho
Bep9GekvItHoXhv24HnuvHMmQpOVydQChOssQTy7U0wLGpac7EYJX4zCc3BkvZgErrl6gkApg0ok
AZIPju+Ey0y+es/aB3X9g4J73SqrQ6+syx0U54cqn/4xW17mqr2sI6bWopcqdFsJNKSAbTrQX4Kn
DOgrkY119fUD1DcHZ8KoVoyZzSDgrMz2z28Rn1S02IGB+UCDY2PpI/IvryjnmeYmcYBoOIHZgUnd
57yJXD4CqIE35+ZBC+WhH9B1cZFu/yRGcbUqkUyBPhcVfH2GIRxRawR/c1f30QazrYr2odJy56g+
szh+PiVTtypBmSlQ9DU0Z87VHy8IXn8iih+DliXEf5d+fhDcCoO5jez1Krqz9sdDN2C+aIAsYdiG
5uSIlaN4sNqsR9WXEMIN4JnHagUk3d41DCkZ/B97QflTwOMwco33gUi+5bVJ1yrfebBjK2x/v2hx
bAw2hQROJjtMBXmS7hTOMzYssJ8IAieaZRkX/J0v0yMLho8OOJiCvHHBb1BCyDQVc1T2UDmyMqqH
LQY/EjX9p8FkU96Jn4EkxMDXguToKucjJ00EuDnkPcI+N574pX7lxQwxoglLu41E0GQTNVEHe/WG
uJFGW6A0YFx/WQ4QvsNBZlqyrqxi46JXlQCXwIRFUtox4kqiXFbXNdD7OjDZ4hM71IWLJLZSwU0E
I1ugklI7EdEkwsPJIAOKCxd2++ir3ACZbVV/gsYyNtXFnsQFPrAmlJ14wQW4b1o3zP3b3JYHp11T
cPrQEo4nSdUuh9pJiisEImlXYRigdeT3JQ+9sXqWLYOzRP8Q5EB92+8uINlIynjQ5g/gBGy4m7dc
8wdnOo268hO1lNcaZJ3PO2wNQxiD8lkdvAlCV25VPqZfcuIz5kq+RL164Mw5CFJmNYfU2logMNa/
tJYgHMCYbDSGcgwaLZEyUDarShBJve+85mjhIArgiTPzTj4vI7A+r8uEDTHNIiuAN1Du/mvleBXr
/NCC5x+tKWvn6mlyh0tP5xg+Kk98KL9aVT3kzXCTKwY5y4Ji1mwI2SrmrEQXV0G6NQbBecRl4Fcg
a0r0NnnjtFlXF58FbgL0m39YQjzNDkhsm/ZAvcWyhVY36WzEQgD0ho4ViWWEshVIMrHz8+KKmzeq
R+Hd2UYWpDmCZfdjAN7DKfFNigeH1umMDB6aqwN2YRD14UQqaNCteDlAeGSrGoS/eq+zBASucHWa
vn9phHyXmCqp8VAg+2e/NK95Lb+M1T4zsoVtUd34UmZIw0paK8VSAq1KMLwg06w1ZKvIsCWJKR52
b7l49aiNAfQMDCkdsKiTYzeBz/Sxm+8sGKSQpo+afH3LbZ6fZVF9B0Rdq27DDCYlwHR2A7aF40PB
bYzNsxmH/RpsF6de2g9/wrtQNJsJmTHpxJwx2ibnYq/FN8KrduXMPooAgIxhhRNDYItGYCj2c49z
eceBrIVVgKhyfah5F1hh5wqkPEKkHRFp+9GyWeObPxTeZcQdl7rtWu4UcfOnklvwixws67Ru20NB
2mPg5Dvsb/42dDw1zJpioHZO6Dv64OI5kwoKrl7wDHfVEDWA0ACudSe+KbDuyJyNKMG93+U44EKq
A3wUDjivGHZ8F65JC2w9tJwZ6on2McxU3Q6cxQbhfVnvA3xQOGBkiYIh/zc5ywnABV6WDltZPvuV
jO62YO7Q+FEGXgqYtbPdwW7mrtGK+WvIHRM645RwV+16JDnnLse2Qg6RrdZQvVUz1qILNaFVzMuf
tcWWBMjYw2ZPLY4FhWtASdFz3hVOBIR2ZNgKnzldx8WKe5hu9FzZRcad/nV2iqeATNgyqTFg+v77
vEDI0OgH2gZP66S6cM7XW6lRVDmp/iZwsVFQbhjtSwyBns1w5HPI5wns5XbGFg+0psXBxsITJG7D
aduKnSunAMwBhRq4VJjl+qOsBRSu9lrGqyfeCbtLIMoPOFWdsEv2QLHYgnFAH9BXohXqij8O7PRU
zwF5LRdC46YYoHAZqLr/+CYN8slKIWK/f5HRXIOOTQl0ezqa+qU/GYmyHMqWVlOCJVsLH21b+mew
yuocVO6EdxIw9lhDrFhx7CdBQFkCX4Ht0THY8G9PW653oLP7my9d4GHAP+G4NE744osuRLkr2jqf
0eY0h6V2nS3qPBd8YDPLYl8XGLOxqkZfITjCLOIYjYWAPFdYF8ImfcMt+0d66CNJFUy3QefsG92u
nXY1s/5x9HDHQXheWnUQOeMMD2cP7sGhFQhwG36Byk8MRt2WtvRqyZWkNTHefenmrswU5bIeLb1A
XGmG4CAXm2DRgWxQaWDJtI79WjeXzmvd21zX3pO2TJAVyrYvRNKgAEnb9G1k7iOfBfF4xqCnQZe7
8qcN1pF5gm5lC1enIhGvRo5wLwzBuymnBHngPN/VKyLbra3vYmQ75LsJmy67IWC45S3KHjfjYr8M
f1xc5vaYDGPuYQWo35J10CpZSUlQk7EE14N8DSmk6yChy0NuNL3OTPWH1ivyZGzvAkyP6Ws1WcWe
LnWXdSMURlRjsBnZGmRsLHDQFrSL0WTVOTBAAz1Dacz8tAz4njE6wyLzdVc80HlhTwHaLPCGoN4M
bmDXvIuajw9L4Msnpw2WPppzsv0K6a7n3AOxEuhSQKHUV9eKecNJEd8kOW/XItVQ8e5cswUXtKTO
XiGo6EonXaROjhS21rAp9nGRhQWWb7LK9u+cI8BrrHb80pVey7XebpCMg5QRffEIQ2+S9uBJnud5
hiWwx0bg/7XD7xpEAuFv0FcfpVqgjoFq0LZBO2P1cawISexhc28+JNFPQtk/1Qowr5T99th2o04Q
tg5oGptE+wEbGSkhBN1lIDW6/lVGzlR/QeaElO01P+LXgS9WA4GJCebvVQ/Yx9PY7QRZdJFF58Sc
D19Y7sTj5/mS2DgUadv224P/H2fnsRu7kmzRH3oEmEk/LW9URiWvCSFzDr1LmiT59W9Vjx4uGt3A
m/Soj3RVRWZGxN57hVnOq6jk1iZ4Z35IkLu7orAJ2NS6OnRStRREuEWUFCMqe5G5vMH1+J61FWOb
0DTiD9uIq2/LL4slp2y/FZZzrX1vIuKjmJ5Sx1TPOu65IwpQQWXkIZ6Pc7LO1AA6OJinHdO8cBsm
RnhoPBeJcSxQuXhBlnngtsnC67N60+jau1mcYKDVSjJYQRaYt9yV+bpLe5sRv4zetNTGjkRSdUuM
2UdJSE06ZQNjy11d6JEgvcaL3/WcpSdcIpBbjczCNB6ahwij7xYBet7ZZZvufS0wwPQ91JoGn8w6
DaqGNofE3cL2xvBihs20Cb2xvmAS7sYlHUgDMSrr7NfZ7qlLGQcU31wVFV+xDtXaNI1XTYjdLB2L
53J8gB9irhwyFytpIZ2VWJROrMOzHuZmaL8yp/SSZdFhQ5Apbg/TQ2BsVeyuDVuOK8BB5qKzWjZo
mHba/nR1fSvswL+hFdmnStv+ycLpv+i0p+NFkQQNhvlBz4tgSKKvpjXll9Mr3DnI+7scpPiKrT3D
x9S47blsXOejdRnh2fVYPhiV9q9l7Q10ljOr+VybPYHIYI/xUHakNDL/0Y5zAsbBFGzr3BBbmfu/
TS6NFcNwbrW7NOGp2lpNED0WRV3oC8l3xradXx2l05mLtmyigx+GxYelM8m17thctVG909Kt1u04
Cblitdx4myORvjh93LnYc4nLNePEQRnzCwi1cWXrSd+7oHRV97rb6hYR3yiCYdu6NBfRwAwqbvS8
HWdfH0TXyhfZ6GCjDMdZee1or7PGIL/bueLshqgjUxWcRUD3zTQ4UZlYZnnBunAnqL4yTVwxmLOJ
YEGpcNFE8oJJmOJQCWzIyVgeGsKt116RBFnxb52bRZ7iUaiy/attr78ReY3HhUtv+prbuntWoS1I
dUxNvkj9znwh9Mg6RHyPTyWxw6NKJ71kgR+qBOQ2E/Oo76zHgbELj2u3k6VLqWV42UU5wtpFhW2f
CjJb2GJKygB/sGneZ0EGJxTF/JvW1hcJMpkunbG9884MI3ju20TuwYN0GIyR+pZ5MwQb8krIok1o
nfpQWycxxYhVGECdboutK0LYrfX8Wpv/QqUEA6dG7yxjy02W1hykZzvsIfJXOh1/sKCn10gTOexG
wBZH+GTVXiH1b/LMdI7l7BjJIoxSzG01ESI3lWpdDCVE05JQIIU9o4RIhcM7i48w7UoTbaSa0/nu
tdWbyUq0WM9xZX/CEoiqlWe0ollZCa1mef+/xr0/P+dC5+9eN7c49m1yXovRY5S9iMfBIZJpuu53
b/vEDeZqLs8FRQGp2VGzLW9u8rWrgowgas0w0DMbuVN9zoC2T7pvp8t5irHSs4tpRI1d9CbOMdg2
YlHHYUZcjegYCY/U2CQTgxduP9NmzXfDlNG5j4cSP6JInYYpfQ6Uzg9JYIcAU/oYySTU7rGwBmPr
xIlYuU6RHr2KcbgzuxYHQWbvO3McH9O5wjKaInhg2bJClP8yKb6k2zMbUxk2p6KeFTb3DmtIgiNg
G7Uh0+wQAw3KAHbkfOgqLHvC/ooMS3xOOSdtiRK8ZADWv9AixQ9O6COo+hTQKgrbg+nQUI1j1Xz5
vigeo2qoXiaTGDc7aohsuGO1jMzYXlnKii45dsRDRhZ7bxnDbwEN4CVuzeyrHaVVniawshcZpDuL
iuKefg0m51c+jplyrnFLeaWEGaNeJ5u4SG9WN1THvij9JfVSt0yV2R6nnF6sH7v64FT8hxuKjdjd
TabBma0W18Cqj1FVncx0qO4jhifPHjHny2uSMvRIvfhBmPCVa02Tj7Q2WOqPmun6W5WdHQKMi4mv
lIhCdulCc18l8b6gFlhMLjsNQcbydDm/dj6dW6f/W1XWq9s5+/z+WGrn2W/6fRL0yB1utYpH++xq
5z0g4LMUSfWbp82RUffBq6jAImfjFtPemx2oecq+W3LqbjHMznNHfUOz0oISHS7eCEygbYyJMQ43
UqsVfZQdJgh4pI3jycaTHcrHNs6zA8QH9MSkuF/O5lc2sQ1p1ix7Vs6eOwxjmMkQNRn7LcaRB0e0
9wnMcJs8BIOmrmBdu/kxo5nez/pfjUrd8FyO/d7qkBITp9gVXjYvQmBZq64od7rG3VcbjC8cv972
TXkGqrmezOzgoef2nXgqxnhT9MWLrsJHchSkXNTeogPRfvDUVP6x5hCzh+DNjzG7QbhgH5X0jmBd
t/6YPldthBVIcrJ5HovjtWvtLOxoU23s+Gv/zgCs897b2zG/cMiMRWI1e8rq/ZTlW6fQfxnH7NO+
f5xGJpDTyLHseo8yq358D1k3rFG4SRsvDedfCfBzCqciFynJ3GR+tZPgib193ZoZ7MOUuwzuJJeU
V6xFry/eoNhJpsmL2mGOzGkz+6i9Px0GpmXmio2DrzXMo1sahFdA48wQC/seS6bEi3xSR0490M2a
/hcdMsZIOuv3drLV0c/TzRxz30K4WDAO9FeV57PnNAqOsyyi46jFIctzIiiEdgi+L9seeEfnH1O6
a7sDVC8Aw+bRezln38ikBwJ/l2K2doi05wQnMF5JF3oOYZ+FG6g/krTyPQB4M8Y037DTRwGTCF90
Y64aiXFfjMUtV+rGGKlc1HNELHjwvpNU/1SNuzfjPNq4acDjkgZ0YN3Z15G9mDz35InguUjx6dXM
6ebQP1pJ/J73iHTtPP6mRnRi5/nenDIcIA0TRsYqrK15mp38U8BUWzRcA01h7MKQoihqn/FevIS1
uQfOtiQU8eCYeIAsSXFgGoSvRcf302BMKPj2YrGcuM1sdz7mgcDB2xr13qCwIF09rJMQG2fS80Rg
utyYXbuzmuaKh9rY2sTeFqr3uZDmdFz1FL3r3DF/oyigtTLxayfRS6TrC/CQaNUMyVYn8tMT9bOT
5dQS6BdD9GvjuAC7YO4BstxUQq+ex8mSVeGIHj0IuSEkbi+8CeTIGN2afHiQ9LtRZvInmCa7uGLz
2fbL8xTMS7emrw6Dgxjdx45MXcGNsAjl+FYN5lvdhLs+wtvUpld2vH9U+bhJrXmd+7iVZ3UU6DFW
xaq3mNUP1Yj0Fd/cqt9ry3ke2oBlIky7utY5TAOG90YNl8mO4UYayxGdCQ7hDyf9aTLVW2UQNU5a
NEWsz3u2F9mbqdLX2fEuOPLQYwYXTY8ldndPh4vWH6JXhwUu+eq3b2lMsEGE6bHwvyVugxo6QZz8
adR7Fwwn5X6O6V4SwLKjYF0ol4udhMoYUkn9dWvz2AyPFZ8y/q/Qfcv8J+1SreGZpQB/6Cu6e9xp
Zmk84tJcqHyPzWDVh39lQ2cbksqf1r3Ll4NPqUm/0GZXM7bnKDwyMOYuEGtR7Nwu2VaRt4zLflmo
p8is10Ohuf3pRNxix4rLlcaLUeYIvsH9okwQfOkyuq+Mqz9mBV2B6OfCSsAIBs9gYrA7IGH2xnRt
ctZmSextgf84aRR671NW/tZXcu3b/qeTOUcX/Swe/ubhg8gySLTEJ6/9wCTXeS0acfDkszH8LU1c
0AG5LmtdFphvmKaXEDsqDKb3tda+890pvSEBi8vspwa3QmY9hjbqyOeS5IqjMMFAM7EYM48BXmg6
7ApZuY1RvnHuScFchbiKZT5HLcay8LtOaOmFRRKY4lNX1YOHEzLQyFlqZtL+Hhv1cZDVkq7jJUJs
yIxwwaK1cuX2ECwQ6O4KRCLLvz2auF8sJoGEWInFZHbLgOUOKL2Ni70LuzlDLQdiSwrZJ0iovbJx
KRnIyfTLw1ycGP0FNCi+DUL+f6o8P6r6zel6grnmyi7EKbUuJdaJON7I4KFz3sWAY8t6nwhaYNS9
u8iYdNEaZT7uhHs+GSujHxice/uEJOAUY9oI0nUrrqSpl6btYhG0D2mtt7O+ZPljI6J9MxqL2X+t
JmeV8jDXEQn0+ziGXH4S9082dVs8WM+ehVoZAVMY08sc3UeRIT/wLZTBmrfwi0XBJwBM66yIDq3l
X5IWQhWfRy0Jhw03gxCSKzFE5iC9o3ktootm9uRyh9Z4q0Wx6W0HuaDCVcZqDIpznU3bpGmvpY2V
LZ53SRxfOv+x799r+cUo5YG0AbEMveEoBl/wZqnPOT7Fxq87vtViXltuu7TJEOd3P08bXnXWEBSq
lo5Hrr/FOj4KChfmvlOa0gnolY9XNgzHVdAfm/4xS6zlVH/ExXnonVOPJDpFqDPhyTedVTGeh/wZ
etOSC5ORz6tvhtjzxdqvbgFV36ytc9RjFU1jeUnhyQ3AMLqQPRx9yAwyW/rzUTlEZYu3yHoZ5ksm
bj6jXOWRGpafWYp71Ix/gvEjpK/M8x0+5q2W2bLy8o1Lb1no2yj1zqmfcrNY1OFbE+O/dTD3uuxL
VgxtEexQd8nRKcqDFPlUUuVdisKluHrDcLe0Cp5QjdZZLkcxYnsiQTCWC1u9+N6lT34ZLy1bngU1
/hbjsROk6SiG0cvM/DJM4Xqwg2XI4RJmME3E7W61iXILZLy/nA1EPpldHb9fikFhB7vajsMQyl/A
iP0xDZtS3l60ikqvKdcUPIsOQJZgdFnCemnzVYn1uhFIBuFPaf0UDbCs8pxb/Wtf3+rhNkIkULxl
lhFwJe+rgKqs2jkmpjrAI8wep+Jx8n58+TPftSXuu0k9iNZFDjQeivtFRQPgNX9m0WGGyLfBTOGZ
zGh8KRAHuRkjcRaWvdAMCWaOlTIWu2ryd47Pli1GNQm2eFW9krnGCr0opme3PpXoASlnLjOaJvEf
x6J9Vz0Qj2Yixv4ewhUb+W6MCA+H+W44xPUk294pVloEg4q5+f2wbxTRgelRTCDxYBmV2ZPhoHQR
7VcQWSx5jbvz0Bh7s6OmJ9U2Be+584NzYY1nYGlOoFn0x0BETZnPUuyJ5a3TSkNUSVajJGAhy3gh
cGzbuq0PU1DYK6psXEjm/KCC9tYhXO8qlX7XHQCGodwhQa1aL3vUyn42XPk1Kz8h2Vv9Omb4hTsT
N0yov02T5ZZjtla54BbO9k7p7nLnQ4WgmvlO5/ylzl/hhB7oqjGZ8JAQbhgSGiH3j5Ue8vI9KT9C
bLOmZErr3ZBPsBeeKnI9SAUrMbwU5gDhwAPCc+7VWZNhKhJWBtUna34Zp/dxJJ3l4LWTMwGS/EGn
7UNrp2R7oeyMWbcLDX/T4JiEF3oA28AanIyngAEXIxfGfJPiwJ+bcWHgEa0RRpIs2PXc003UgPEr
3qbcuMo4OKPB/a1ChOAmfJgsl6djlhCONLY65zS74SZmyFWa0TUpq6tnhech9t+z2iYq0ti73Ez2
wjNXpDM2lvK/R3KLQeVfkBd4nPufQkVPaCuMcYetGtuzUVTHMipXtpmczDxa9qO/9mb9Ii3M/2Vv
tktPFEx6Eq4kxjfJSofzFdAkF0vbU3A664hSl3efvUa6OAqY2Xwi9jkSnAjaGt5ihgKLTmq8nwZj
TtBz0KhitpIY8VaU+RX779qxNS0RtUs9WIeu50lrx12vKjwAnvVTR3G8xSGztL3gqiW9R+N4mCon
SGnSesli+kcSsn5LdHJq45eic1+jQDxBmvplPkrJqreZmW4SQ25iOz1YxcSwy9fDCkjlw9QP+3Rq
T0WK+yo1HtOuusazdU6n6tlO531T0kBaA9TqaEyYirDPKU+o2SIGHDyp20Rne1HFj81A7i6JL8DC
SE/QdBWDc7Mr71FF7WNlRz8gzb7mKH1qePltMs5RlJ2zqviLDRmjpifOZdJcgg4/JOnOpM/CtWmU
f0EH/+hhTIABIHs7zvTt1SJdDkGbr2nMrrMlUV8agqAORJJZz+mSgVYLuy9e0c6S0rH2fMQ7VtHg
HCrI5UvxU+TFC74HVJyyaxdaAB+sQvu56cZfct0MLe0GB7oUn8XdfQsiYeepBBITMefIo7RXtcvb
k7guHjoaR6vHvZ/FQ4IHs70IIz5rq2dFe3IfBGOIWoi8/x4T4xm6C5bqPEI+9EUILjCQX6qidlwZ
PSkjhNL3JI+QbGI0q08kXnmqoQJf+o6cb4KVYMdUMz6GlsBcVqeM7LALrueGUB0nRiYucdpX25QR
He745OJ1XFywN56idvyai4Q4QnXorexP5FWP/CSslPR9ei7fTd1eYr87YkIeyEZY/KDqlKY5KcnS
eDZpIjfEB+SDitimpfzxuzWtBymlWlgScBybvnxcpMMf12FS7HeZ/+BHQq6HzNmnxcid7BVviE0j
nxImSjPN9Fp4tlhWyu83jsaO0/iUSInUrMyoHgXML6XanwH7SOu3NyOX0SmWLX+lJ+2lqCzAL0N3
xGr+kYzFebRgFpQWBjiRQFIUDHrYmrDv5vF9tHFwxXb/4iSAIDpGWku/4R5mWyBzgQgHjcjqaVXa
M47a3H7NO+OF1+IjIZCbho5D3hPpt1EEDx1vhDCgU+Pk6Cx5qCJIAyTi+nwlDCEvgPHwEvhRtAtb
31vFhv50Tc9Y60HjG1NC/cROY7a7yBDOeClrcH6ndiopLmkeCdFU9jbWVndgclV+S3fuQUeo7KCs
Ijg1qkqeOS2MVVwTDe/iO413bvG9tOBe6r7BiWW39SYyiWgYnG/n3kooDLsIA1Ysp2e7S6OSP9D8
Le2mvw87E+evlXfjC1GDFFeHiO+1f8hUe0P0mgOim32nuRq2o0kcALPHA1jn9xXIop02gdPqep/5
uMIwMtY9VzBq/apqqmYGTDWnPUklEtm6arCBK06939wcY7xPIzRaIHoz7UdZHu2sK09Yi4sbahCK
gWqrXYKGv2SyXO+wR4L5wQf35nXxfJ0qt/5s2tLaMA4mNotfhvBHRCA1jNrvYup+giIdT0aMF9Dq
IF+GdzGXQ2JnZiUpkr6mpw7/NPN40n4CuShj9mUEb3Hi7dqBUVlq72ShX8xh3vUOHV+IkLCq66Jb
dxz4+zbE284AUS2iBGSIk3gHZtxYc3iT5XyJlffAYlCMgC0nPy8HBZd9YkncJpuL58lIN0LhfOL9
bYXee7GxtaQ8SS/PllbtkAdwfX1OzOTLy7D7h/P8hkS5dYbiFt7v8dJig4wX4HFCinvAm3KIB4TZ
IWxJ/KRj/uZzVx5C9OBpIYrAJxhqP0v48zRE3Ws5BJTCslwZOWaiQT70DsVM2Mef+LgJA9sHz8hA
EyXrOk8elP/uNzRkvf+rxUTyZnJpzmW8Inq2MjARrzj+yQ5XNUeoM76Eo/PTMPSNy/mJxQOvlsNg
x8QSgFHX74u3GuoAMtWxNMYLZyemck9ukqiZ1tbsGrtAeBHJXcI/Fvm03Qx0ZaFs1qDhL39K++HW
uuF7leHbCMeTZYTXPNfZwlcdDsgYr/Wsgi/upKfIyj4wIdhVsUlLuS26cYcXWgNPVRs2oSdLYZgn
J9EMjfj3TTlefRwltiMZp9bF3h1zcWmNnqVonLJEIYj9xX0u8A5rtD4yB2NHTHxKHgJqKwW2Nsjy
XzVmSyBkAP3V2a6J9LktvGVjWk9l/NEL6w80I2YeyTGcCVy67SpNnj0FH6JPtmP8WmCP9Yacw8Xc
6sF/d8fy0joBGGcTZLTdG0SHuy8D6JRswxWp8iP7CLfGGCLQyWmDFLQy1Ly7jwms2rjl9rAcaxKz
jeTaaDAgFIVBk/0rMcQ5TZOcOq5zOVgvro258z656czslDQZwAwDvzR34UsT1y+NpvVt8/rauWia
mDEuTjLcEQk5bCM/fZjNYiPx9nKGpg+6VmfBQHRR5nKFYOtjjAo/M2M4S8GHCEYLFHjx0N/BYp51
goB0FCrYRGW1qyeEAduZHzLTPwYztWUSsMSi2FSF+9Il1aeFe2vBNOHa8wWmxI7ENL/P4bCoLXTN
YDpm0AiNejigS28F1NeiclFNLUIi87413bsnzzhFk7f14FtZzLUbk0QDb0LjHE0X5K5CMw+QIAlu
F9m8qi2WdjRq77IBAvs22YgkE9Gms9ObiPKncoinha5aC19Fe2kLAsCBzcDBolWS4bps2q2V9cwR
6wiNapiMBdIyRgR5VZ67lyXe6t5dZbp/IFF8VkKvoVsuBiBqjjMcuzp9jkJvPba+tfea+X6rbJsh
Y6+cgFE7S+5uRWJaWX+ayTjbOK8NHMeYvulfogm3Z9t6L6nTfJVe8DWo+bES+tGsYkg7RfE9lu4H
pbS9rLHOLgoiq2sP5gOvocKSn7bTAuFKL/GTMLxJ5oc5aM4G4znIhNPJa/OBWlpJzOyawRnRtCUu
jJMzweVhB8O8jM1qbYf+ax9lW7vX+65oD26eoU6b1UtJo1tG99RxlDH6qZ9q0e6U4wLGaGr+JK9+
FEb+1IUxmLG8WuWxdQz78AJ8kKbC1A5kbLQH1yNaruE7kV5BADWm7BJE3U14/c6IEv1F1tdlMFHh
SWuCD3tuLEhGCS4pkmeoIvIzDCZofCnbHXX9MTTZcxaWuIoc8Rx7k7Es5t5bOFLfOrTBq50Z3jbV
ITkIuKXBCL9Flsap9AuGTqFbbuE7iLdRtlCngUrEiylx7lpbMeNDY6Kejss6MuxLGxbNYfQbLk0y
lVc5R07NuLEQxkE3iUVb4ZnldzzcJTcHtOv4alYzD3iY2ozaB93uDEjIBUSx4D6yJXcmIZAKTGER
Syiid8sZrfE8ilngXQsF/0jBa/so8jwg8hh17spkcTvINvCGv/NsDLscsf4jDdMYpnDkFd+mlRLH
4Ug3UyTyNHxXcWn+bZ0mqA8Z+wbwJHeziQoQ4r10vPzFjEYyGwYRoDzQKdEpCr65LO+vNvzZoUvB
E0+j2YcnpPmm2GWQOvataojpubFYQAWnhvYI184j8CKYSuWupFoAvES+nQhrviqyCU9Gi5y9jZP8
hvTob4Go+MeoluaaRgUQ5d09zeA0346wIN4iAlmfEvzxJugYbytCAKdxZs9vOoAO8JICKIUl0z0O
FOe7mEf7Xoiby6ob/kRxt/StkJZVWEHw4EiUP+WZ9R8nnYg5RHWxs9O6O1LSQKPMt9ms3wdqKVjA
7vgcMimgtc5+si57abvg7HlEkxqZgAioLEAkQ3Sq0+I5HcOfNOrsdSQ1hMKpjuhUm7/UoS94eP2T
GXcIt1WplwR0qY+7gsFtlJirIir6dWtN9wwGzg2C30irUel+5SYXecOnvbJ5kHeEU3JyF2ARgL5D
q87L6uw2kDu0wfYwkBYUbElF7xRb9RILxoixRX3XRXNRDZd8MvJiRJJ8Cr36L6Rgc08I51GSO983
nXxlugsW20QVqhjv2KBbu6LDXAboFY953W7Zp8NrNgYJQfkmWwfBXUrxg9NkgdwaDAEhmZd3k0/E
zRyVkBQNWpBFhr90pvIV+7IFyZGdNHmdkvxPktdEw95oreFoxzomG9MkpG7LCB4MFNia231KoCcm
dfGZjPG3LpG7+zkodv54JwTYZFHrjMRma1ZgNFT8ZuVMnYduIElhYR9ctGSX18Djyx0RaOtF8Zrg
4qqcftnjS6QwvrsHgyl/j9N8nNa5nU6HuCXpUguv2rlJhdPXy9UN+XXi85796+QaJ5sWfTfV8xtQ
9XKXiWG4UtoFP60MkJxl4zED0bKBmQICDHVnnH4iJiTuBr8PXoOEwgSiKRnVsb2708rMzIt1I7Qq
jgnx+89cTyRUPLuhBhK5zA6MdnigOu3DEfWZncqCxY7ZJGgAU1YWsAoKNE13ADpFoBkAK4YbuOju
3ZVBLbelykWRxDUOagPst12TpBBF4lIPud+ASVOUv/GnKe/4qVbzod19oB6HAoceAypZgknrLHXo
i47vFb/Vou/ThEsQ+5Sv6bQzK67PkQIJH4R5eRzaaF5qJF27cJsN6jqqYgzAO3Lrd1umzHlaY8+X
xGSlrdSCqFZDihT+eYnV4s7kQjgxoFjURfbsACAgJHS/gDmclkNkU7VUOG7bweYo9txfSC/g5sX4
knX8xM7xnkSburDhK6BS/thevCYzoQdjHuDCfo91oZaRrX4Dz+G1mvHQ5K5REwSa36mUMroOl/x5
a/8djZxY2TifGVS9pRbpZUfa17aSdNTsp5rYJbDJRB196zCz8AwzGg5Fpriu/WglYu85MRzO/qb9
ixprgUK2qz9ByesCkTw6AYlPt3NNAHVIzXFZlJW35pV1+Ll28hD70TucMFD8pvwTToFPJwZCR0zQ
GOmD4H5BcVpZhUvqKbUhm4Mmq9bMTWbqbLym5gjaoRxGFgAI1X7q2ldg67CA3g2wirXZ5sxV3XFq
jFkxkWIce3cTNsxeY4fovXt3WqeuGRMYxkENIkbLa6WH6ZCZuEOi1kMzimoGhBBZAE0HmX/KED0+
MXb2x9SpTWBVHsY72+t21VDnJwH+7NURYmRUa7jP0RimHw6LIJiG9Sn2hS7fzT6r6VRV+2/RZJW7
Ica3I1K0ZHsqjbNlFsxeeQX+DCqaH/yZ76MOW3Vqs4DwmdsGN3uETZTEOYmlKAyoZFXzrN3KO9B1
NoeKXO9NKd+SS227IVYQA4IYCMI7d2n0birPuwPLyOZT0CtiwWbJaH2qFEphPvXFHSPbsyzCCCx3
k8QW/rEKcg75p9Kyxq1EDvkMw2pkdt5oazsIV5FeCLrXROJpXtYtPkhGjrj3QyNl2M34RzOBcpfG
3dAIeBy1o+jkXSSzg/psR0bLDQGk25Y8vrFLYQOJnDlm1G/qzCZHmmNqFR5MjVDcaSF21VUe4CC8
TQSaam+nuvh9KAzjMxOM34ccbxOjN5XeSWFu9NvFzCHNLmzW9uR5q8pV4aOw8DzC/6+XbWy1W0zc
/tJmWvfS6VmudU97Ho5FspT11G+7xgnIyc7JuzOFIFFEwILrIXEHwlUhByFsgvBT1NP8Z+h0BiIo
TjTFO6wIHTrlzuC1vCVlI59SW08715vyv3bqtETRLJ68pVaJewxiKzv0s0h22Gzkg5E1GhxRGTxW
HlvSV3FrkxUG1cVEGlafLpHRKR5HmaHTT2Tq4MPixWvHaTn0forBfqK2x6H1MnjCfgTF53yNOuQS
N6uoRrervco6j3ndvud2Cy0F7J/kpjLmq9P5cteVNXgUzFZRx5A5F1cNmnAtZWc/CTlQQ04OEgLP
Rl0jQEXhm52WZcj2lOr+rvvu4+C7lDQJSAKjkfG5mwu18oFCrs3WHt4t88569gaze0wc4Z34AKNV
ZFRuthZmZB1UH5khZMwGo2Y2cdgwKCudg45zctuy4Yqmqx80v1skDRSFXFJDYukWhwKtbZNUgpab
quMaclgjIxWNInjdGM4STF39pyion9Z1VZbTJnJHq1rkscDMIq3OuhtArHWbsq+d+Mb0aWTY8jyR
dYu5uPujo9I+k/JTe9sZ70ZHsC9zH9YnHc3Q48glRJjd5mQzFH2JyXQU18QDJRUmSb5r6RPw+E2u
eg0Mu7JW/8MAS+SsHFIbX25KZS2NEAZjSrcP1pMld0sD8ARtAgT/VTXae/ueWPUI6BLvvB/fIbTV
0KKaostLklsKfE3IZ78FwSQ5Q8b/tmvnH/s776upqCV92+Z/Hd/8x4rQMVTmyH8ZQD8lfuXMoQbC
LEa8U4X185/X+vybHWSuCFwKID9g6PPPdX+C6jSeNYHMJoN/62dXbWCJ+c+/499sLHIdV7DTVEjH
dP+55M/vlTUOEFA2dfGR4I7253qphpc+vcThNWkhIg2X/8dvZO+kNFma7ZrmP3Zd1YBW6zRsBRs8
/QOx0B1AqIfuv6/7va+Q+sfyR9f5P7/nH+useuQXCIAzC9WB2VGewplfx8vmf0k7zyW3lWRbPxEi
4M1fAgTJ9mqZlvQHIQtvCA88/f2gc++IXY1D3L1nTMRE7JhOViErKytz5VoHxy3LD5Ov7LfFO9c+
2KVJQdVqLgJVgxpH9iEGIMsAugl7RLahabUo3YrrspCldvA/E5IQwQGZ4ijiDvYUXzIz32Lc1+3A
yTHf5Y2KT/z4hErGhlrXihKkaTm2Yjma4thvdCfBjkNSLneLnEE3UHLuv89BQMqL+kCQyRtev6Jk
ZWJDt+kAKJpiCxpa9QjDGuw3CpibVqJfR4HeprmRNj+HsdH8Xlc3DK59NVvhia2pTF8iBflaIDHk
TZQBiUOLjOFigJVojBtMml33emX52eJnu7Sy/IoLGcZkRBc10xbfOHCYExRudt2BfBeGATc/STf5
D1j2mCDpjhuGl/N0zbCwny3lg447WgEYY3yc9AkWslJjzrcDVUSPoJvBCgc8gxgQvK11Ax6LYOsn
yFtbvDjYxeLVtmRK054URgGTrxaSwTslSYaUvgYc4m1HFdgbOzn5HNJM4dmlD3sUWXnCmCNFYL3d
hzqs/Rq4CO+saSiT2zyRskrvyDzHH33VeJlhP3ZwRke1Mewniml1rXdLxSDaxza1Wi5Hnf8HjSeI
O+u9Ca0YcMTgsyTPT+O5Q+jinL1bSCB0Wz8u6GyAsz948DOsYGiH1Jyeywrsr6XHDTD89HfFCHrX
8BOjHLCHFr2PazMg3Q1hErHGo6GAj4GmDarPRvkoK/a30tIWCowYSv3qG2SKL2UJBr8ExktfB/x2
lne/FZ1MyqBda+TMVCJ6RRuZB7I+1wybwqnLMFwLNLsZvjP/d5JSu9/noI7oSdm8rGbwiAFdzlbJ
7s5O/QyD2J1Mdd9VjPAzj0yeNAvvUpxNPgCYT45BWVOXqjNkuBCLBZlN/XO4qQ2IK842jO4DTKiE
lurLrFU/gQhS3R06Ri+s8cvCFRz1kwYhDjPgigoS/rrTrh4Wg/At25Yha6I4K1wbky4ZiFuMQQcq
q5q+ySmYbXvWNjQPlbXQZqM3u2jcGpYq3rHVABWRHPZQsOx5TXVu8C48KkfU3Xb177v4g3NTP8jH
LRlkVV47kxdWhbvJScJqAsSg+JDD3gH7M9o90C+6SppXckGpjzM9PdD+LiAEs3PVHZzm7lZIWtlk
2IgIeRZZhvrmIg6HekSriflcum63Obz4UpQcKVo4Gx9TWcsxLkOfILXrTLOE2hSrVQ/walCIpub/
vvslPde34ck5QCGKhvedTB2HEs8u9LutH7CyUrKnvxF+uVIvwg/zE1LQMBviw+zh02HmJGf9bean
B6BzHnscDXfN++0dXnWuC7vCVQ05ijrwVOZajj4qGmNEjIHwBAdWnG0tcdWj/poyl39+sUQlN4Hm
ZSDPZBoVwAJoXMIWBs1p/y3o7H0TfUVe2bOsfy6Ty84iLoW8rGqTlLw22wUUPpUAswyVtTtUdYb3
5Aj2938RDv5acYTFgUikgtbiQGdYiEzV8mfaerGlbm3iaupBQ1dTFM1c4sHr1bQ8vPVmcVTtfXEH
OuQEn/NjfFO61t6wXOpcXvqlv8/uYdb/Fws0NMXQGS8m5Re2MewcOzJMiKBGmm68suhySOqHLs3s
DUOrHvnXkCXsZJA7OUTxDrQr/UenZXxH9mx6XHZsbBhaPXIXhoQsHyhV2SZQ1fry/CFuAaXSuUs2
bKxlwvaFDVX4XLDn6UpGZjM76hEBGBox/I8Uvr6zltOlg3GDIvx/9aUsIVlE6y/KrKZkYiBHKOzg
KPoDaKMNxeaVdOlVZBYWBjwkGeEE7X2FER76UDDqblhQ1kzAhuMosqUYZNuCx+kmMJNSJzT1PjAM
eEh8CBtnT/oYPUMB4qPqYiCQsLF5q0YdVdVNGSZQXRHOV5pXNvQ3XLYziKupgDBv422prCS7ln5h
QYj0emvQLprCwZ/jAYJRuNOkmMp5r1AOQwGQxibtOhvKhnyiqmsoP3Ulv/3HHmLRwKKGrdkyV6uw
SMTP8jAENuaPjvbcBmg7pMWH0NA2pIZXDhiD9DZWNFlVLVU4YHHcO6O2pEip0jxFVJWZhQTr02zk
7itnzLKBq2uOosmWai4/4+JeMeu81KtKgdkIMN6ORi06pqGndw5Y4NGd9QHove7/8x20LQvGGEWG
r1kTzlih1UY4aJPqT+n5WyT1v+wi+JAurIHX7ay546Wd5Z9frE2qtKwvFTioTCYhdLSHx/nzv7Bg
a45uwQWramJcByI8MoPewcJggUWI0AIyz/ZWQWUlplvUiP6fETGmZ02RjzDvq4AdjGSfn+NHvXT8
mtmhXVyp3/+rFVmC29GWY2ghw5jaQ7/zzQRtd93Aml9frkaIffXUBkE4YaBq7hXjJu6Rxdg4oasb
xtNCsdFLJAIKPm1Lk93F54WYJqG5JGvT9GGO2g5q1khPPblR6U1cX9RquLUvTC4/6cLVYr2KesR8
Bp/ipB+SekaM8O5GFwgAYEmXHtKX/st1m6sb6ViUiPAMg2j72qRm63UQU/XzFdiQpdm6A1SX7HQq
Of/iizm8jR3b/mNM2M6irgo0btkzo343xD9ScEklSo/XV7P2zS6NCBtoA37MIYweIH18ngCglOBv
TENl1n3YX7e0tm+XloT4nYWxA/sAuLZK/9U4/OcIvP66idXFKIq+XIKQ7ChCgIOzPNfPDff7qN5V
Xe/ayZMVTN6QfbhuZ/mpQukHlsS/doQAF3R6XU7ghvxwbH+mlXUn0/9Aumn87CCfo6Eb/t/ZEzxh
rKGeSpfssqFiodQVg3X3uWXvZ/3dVN5ct7UWvMmubItzbFpviuPZWMOj2NFhOSsnBSWuXCn/jcsp
tiZT+0SfQ0yReETZGtQjg7/0ClGEMZgKaIEbplu58tod6/w1ZAhJ+djkdVV2eFykOJ8KFZiEce6/
lkZwG6n2sZHHX8xpf72+feoSR9/6xn9WZwjhISiKjocAEH4YzjqGNDzVLbzssfK1u8yHs5NQsSPx
/AIGsDkBTWaI54B4+0bsWPVQFYi4ComI/jYjdFKA46HBBWlDoUD4PTB+6NsVBHqQnT5YmbK12at+
c2Fx+RgXkXgGxQ4UXlWBFyJ7HofhuyljUPf67q4acZa2DfUVcJzCQUgqA80fnXm7pmiYD/UN6f11
A2s1FUg0Fc2mgwKkVHx46wuZmByRZea/tR/p83gX3qb79hifwlPycma82SU72/cHZCmNZKf9vG5+
ZX00vxTH0HiuGrL4ChoifZ6kPGV9I0rLlnxbNPFGZWElDNNwUA3aXwbIXbEwB3V00YdmO5A6gTPf
p5TKNXvr3f0nS359CnhoyeCzHY0SGJfla2/A/RiliHR6oLIz787T5CGi4WuwAQQLyhDxjBmR+FJC
W20c72Eh8dEUOI3MAsI94hZO7SVt5XjTubw3bAciSEZpYR9Bqm7rzvhzKYg/VeOIyDpNGM0WixMS
pd5eRQyFSqXmA3t4qSB52aPh7qvH80vxy94If8vSr9kTDkqswPchDUCTzyp6tiA17/K8uWuQmHYg
O50N8HVWsfEsfXsxWrwM/65R+BxdCg6ga1GkA4z0Ta5apl06p6JjrYDbNI2N7HylJ4M5g96nqeKk
hiPew0klBW2SKv50A8mWa/8CnULxdfIHLzmWPlzeJ8m/fnJWMsHXNpejdRF/DFmtFSZBdF++0U3G
Anzl2H5vd+0eJ/Xm7pkKoRc8b9V6173nYqlCRJppPcwDWaKfneLR/Gr4hS8lLoPscOXF3xAA3ye/
toy+jRKvlyrkbNoY8QUbtjdvvp91uJCfr+/l1t8XM7W50o0Kbj6/k7udVqCRu5FjvI1BrxcgHIEZ
3iMtAtvrR+fZh8oZYGjhMz20cVts+qHg9sVoR+Dr8AkkGqldMTG6eMULNNZuX84vhfZu8YruJdg4
4huGuUpeO2OZBmatlRiGMbRz3jmL1KPfHYAQxofJ16HzD2bno+wle+tpyzvW4guy3BqvInnpPwgJ
SF2cJwRIakTpnW9obMKFkcKgWx7sAfHOuyLtmS7RP1z3mLUPaixYCniYqJuIt6ZThVPeOursZwak
NwCQvmQRw4xtam580tXF/TUkVqzjOm4kq9ANiFUdtP1eYsCG6fCcqTUSSD+0CHzYuNkD2FidI+yo
msL2aiNmwNesIbzZzUeYoB9gXvCCXe1W98EDuknVxkoV9e09oRgaKuhwZ5mksUJkqdoGFsMageTB
Hfa6m+7Lj3AZ78rT2Xe+bFUQV5YITIWaF1yWKigI4aTIsTrXaOZNfhQ/T803ZkBv59b+51VEEo+/
VjThWCDh00awgU1+F34uHWlvVFC1dIx9mh+bEhIERIKp99wE0M73KLVd99GVO3C5jVSD1A48jngp
tSYINCk8a74CdWQ8GW6KNHkTJiCpCu+6qbXdvDS1BNiLu0gZW9TWMqaJVcu4H3tm9L+O8uZurjjI
qwUJDpIVZpQxtaaSuEyQILvdwT5BF+DpPe37XexvBZaVa+GVPeHaGaOi1SGFJMNH7oTe9D7Zeueu
fyKLiigU9XSNBS/Ukrmn3ShrTGgAPaVktTMbmNImmPwruzpe/0hrxkjwZWKlQrFKrOOcp8pimITS
kWa079EPeKhM5C615GtUGf51U2s7d2lq+ZIX/tDkVZ9buaP6vRZQSPzSpdqGx60uhqeuSROAka03
DyNV1iHQYDGWRP29cb7FmgTFYvgYwAB2fTGrpnjoLW8wwHpikcViMD7vyxEw9uyDfnsK+tsiM/Zt
9K92TQespPMS099U4iezGqaqhYtSn6pfMT2FNjc2Xutvn8lAE/AzZlhMTSVVff1htGipuS6vvXRA
nA5aiWD6XCEYVgYFk0RbfbU1N7B5j0OvoFk0iIS0eChMhykVCCn0zvZiJEgdRlGvf5y1yEO5EIgX
MDZ6JELqVpf2qMFCqfmAVV+mSLqNk/pdH4b/PIFTL80ICVzWKQYyHcbgq/UPEOIHpuEZ40o3FrO6
XxeLEcJBxHCENvV4moM0+46+Bjpc8sfrG7Zqw+GDsB5ZefMc1hjaDWoFHKjT6Qc4QXdQ7Gxlg8t3
FV58NAT58LiaRmlNWIdjN0NRNDadK59AvY98iFdQD2cQdQ8JCENYXvhyfVVrbnBhUUyT0jrT9aQL
QRx3GXj7VnnPRPBRVtItDMra9jkEa/6lGfxb9Le2M2OK4aPfMShaNE+wfFxfyVoaRA7014LgamM1
6kELhaBvPOYP6E+4+T00En79UPqht1UNX4EtEQ0urAmfqmDWEAAR1po9LdzH+ql4BBbndj4U1E/a
Xr+VvOJgPF1f4/JH3/jHX6O6kBadx6IJy7oefRVOljCsf9PPfaq7MyPnEHW2k3U7p4zZKFvt8FUv
ubAr5rXwmKdl3Yz+WYJcOEWYTS3lpzk7N971Ba69hy63VRcuQCCJCC/rpkYuW51Yp7vks5FPUeA0
+NHR/i55W9nK2sv8lU0h2sJY22a6yacs7mpUaG+BzPswQ1Bu3us+RYhDsL++yrXL5MJ39OWsXNzy
ajTP2jwVKO5ppf07sFACt6AFP1SoXTNExvxEAhH/xm28UrB85bHizd/CB0/9ga2tfqg38qfsNLJW
7Yha8qPp9TfGvvPzU3Myj7Sx/82rAXoVTVmefTLvhtcrDjMdntoeWsRSTZlreMoYJB2MeWNf17/k
hRlhY+04y0ojJBEYq1OiVD/SkIGdrOgOUbcQOz1Bk+lVlnFIoc2E3io7d7vMsbZiw0reo5ElaroG
CIG1CqHODBIJWK02olWELGg8IEAmy8gHjsY+D7d6zytHE2M6I6iWwUSXmJhI6WQzopZOfpWgG30b
hjGUHd0/T0tfGVlWfOGwITIJjFyGlMwgNGBKrmVwFVLJ66dCWQK0EN1o9VDTxlPoyokOOsuQ0tbo
pYJ9SdUXew6h3rIY2DXNQGMsdbR/q1Mgw4wgN341nRnTlxA3u22NYfIbJzJ/WTr0brIEpQ0U8w0v
wzPTW7U8f5RHuXy+/mvXPrJiAo1dWuWaIz66UY4ozh2kw348fq3zj7b6E9qMVP7nAZ8z89eKsPHI
qAfmOXK4nk+ort/HB+MAhe3NFsZk7TZ7ZUdw2YBwPjGxqFETVV3ksJDMe8zvw8PgG/fIMu7snbaX
b6Vio8Wwcp+9Mitc2doZevNS55lfZ8Z9mCY3DgKitfkY6z97GRrQIIGMU9q4Y1awv9Yrq8LVHdeQ
Hk1IGv3fOn7xiFoZImSQpKJMs4fVaNe6xTvpBLMf82cNN/nWlbN2aC8+q5h1zfZZpu/FupUURLip
jfJ+cBTICntD24iJq1sMyS+vCDq1b95G5ynrjF5BlnBkWDIfkMnpY+2xzPoHcuV7c1BOEiU/fTb1
jeO8xFrxNCsXhoWbvKloDwcmihhodz33yvkFhoKNR9lqxLi0IVwrOoognYZuhR+d7MP0ibluuAKZ
oNuFH3+Ab/NCxr133XfrQ/Fx60ZbPf8XyxOumtJQesSf+ITTZNJtMr5WkbaQXfrV6Gx8wlVvoQxF
kLEsC1Ts6+g7TZks9Vmmwykc7mTQsEnjDvL3fxHPLowIkcZQZ2toVdYTZ9XtKBm3dVu4rRHclZm5
sZ7VrbswJQQbS6PvndaYIuuCQzndF9PPpj6acr3x+Fx1wQtDQngpjSmOVTSA/DGB45bNMyl3Xd+2
lVSOthCDLzLwL64tITOOtBKuCMcgM25JHZti3w3OnVx8RMFiGWT+fN3a2oJUlYasyTAiGE4hcs0a
PAKJBV99lfVuUuReZG5cOGspFAv6jwlFeGKMZ1uuGVZcEnBIWeNjRu6tzLvkO9yEe/k4owG0AQZb
vXwuTQp76KQzI/6oJAHNCp91sv1l/iL77uS79qjv+v3Zjx/B7iOjeX03116Mr9YqhKhQTowQARXg
tzf2Qd8jELY7e+UJKU/ei1utnrXs5nKVYqwy0QpwwHv4et5FENl2CE2PvWaeMnQmIAruk/uylbSb
jun/jXOw1vJ8tVAhWKHKFkDM8meHe9gYd4WfH+DwqnfSYZlsgXXtfis+rgUtFdgb0FjwTwAJXgct
Z9IQi3Ri3Y9k5W44Qy1r3QMGf9n4hGvX26UZ4YjT+lCYMU2IjRM19F3ldbZr35hu4sPY37nz86Tt
mJqGO81N6ODBQb/lRFsLFc6kYjRwz0gsdCmuK94JfUvpj0kNi278yCH6vrHo1TAAytqRZRAoIJxf
763aF1lhzyNdcnf09E9DdDQgGgHlhZ66K/uGe7butemm3NjsVbO2oToWk5omU9ivzcIUlOg6eA2f
gX909qKShqH6ZWNtyzEQ0wZUdP5jRLiHzFDTLb3jg0Y1JIiuvF+e/3AXdb4cHpaTuf0JV33owqTg
qlI/Aj41c3qSSFPLQweJIBz4dnHqEMQtUChxhkfVCjduwS2rgueay0Bg3TijP/cZmmMNEgkVw96N
4Zcm6UqLJKGu1CqsgP3Wc27NZWllMF5jmiptDeFDQgPXjHHCc67jBeNmLdS5o3o7Q5W6sca1m15j
yMEC4wFISRzsbVIzjmqbxymMfmlYujnEZBVSDJa74TVLpBa9BsegnQFSyXpTOA2MzDINpGBovLan
5rw0748ohvit9WegbfPUa6tbaDEpBCKfGXrxLNRZlZm9hhxZZf40ZsbZiqmFe1mBIpgUsIcPlon3
rj1DFob6rPy9q+FJWNI3BMy1vN/ZGWLo/RcFtem5P/SIjETdTVqokGSi94bC5hgFKBK/t2Y6yMVD
XXxu2490ElNUKWpXiZ6HfECAc6sfuXpTULaQTTh56XiImADoiaS6N/SR/jwyZ6YcMXqFHDdD9XfJ
AMWh3Krvc6SvlEl9SZyEUd9yPs2oDMKvphFhu+m08WmXhEP8tDpAAWdpvtDUE+5NWW/bqjDYaafM
Xauov521yc3k4K7o6tMIZlFyfujTKRu044blNe+F+E2TZYcJWPbjdbxjjEm3qildQCEyRH17yFkt
1Sv8pc5rQNJQ7NViV5yZwt/9uycinFrMFZiOLitijK/tLAIlSboQZjQeFW2nwn5sO/7GGtdiOuVU
OC4Y83g7gmpmeltoA+EWIjXzDxlEtZfQPJf3PcN2EAzvCvSqiq2tXTmviHLqOlmzYbyFL8qpYUbo
7zAP6s++vHdubShV3hs3hrvAJPJ/fnFhzaJQgxMt6LbXH5L7WUXjaIFe1fZJntqTWW4saK2m8MrE
suCLCpkx5EwxB5iASRohvPlkkK46595F2GE3fVJ28b79DvGWOyCtlNYNUPP+nbKvD2BDt6oLi18K
J+bVbxFODHw+YQnvv+KnI/yMLRwscQctDyITCBsm7WbMWDknvEWodDItDixEfJUkZVAZ8BYxZHu0
3zmf9X3mzd/rF/lk7pIH7RPyW/vso/ThuueuOO6lUfGdModzboUjyLB6/mXNj1W+kWRt/X3BZ+I0
7pOMK82XmWpMiLuOslW92Ni3P8+TC5+xxmLUkoJ9U9/l3wwkJG4ybxnJnhnS3vWfNBfpBi+MdtpW
jrXmIKYOwIapFEb1VOH+z+2p1PIiJKSiMeWjBBS8C+C3gzfOLp7LCDLoxqmPcP3FXjX035Uhv2NM
7EcXNbM7d9Nw0xWG5BltKh1spOAeIcncqnmsbr/JcBCdQiaERFiwdQ5rCPjnyUeCdTwM9A1T5Sxv
RL9VIxZ1esRRNbITIcDDGGsXXdVPfolUaz+dOrL4616qLlmceBbB1i8TnlTQbUcwMUZmHlYQhpGY
VHFje8YQ9X4bS++XYzkE3hzLx6IsvlUBWnCu6Z5/OXsE7MCQIbcj+QFKmRkwDfV9MKFPphY50tM1
sk3N9F7dRXsb0ZaNXGptUxirgGWJH82gqOAclWFUzaBMho8iElKZafp05iN51/dl3cgyJ6oAQwEJ
+Dpc5lCd2HDQGn7CgHUS3Hbm7+sGVuZQSQO1vxaWX3BxuOoqhAdNCwBP7yEz9jK/egnujAMtjGO8
RZaxshqYm3BSLlJKy+IkaGSepwjVaRM+vcYz5PRHVZ8/X1/PugkuadaEpKyIPVekZo4i6mV0fs8S
NPAQn/VjuOGta/XUhYLqP1YWb77YtJCV6GYKktC+bz7J9zmD98HJ5FK+lU/hPTAEt6QKVB1Qfhy2
/M58e1Je2V7eSxe2m6nJhioDOzniEogaItcj78zxNyQvGx6+ZgmoJM9YHtBUJwTn65HcMiQ7mn2a
OCdY6y2VVyUqdpUcbqDpV04/sCd6gYZt6Rx/8RKR9aEvTdnwGyl9isP2Y9j1D3mC5Ama6mdUupJ3
SKZXW59x+bNC0HllVkhG0ikxu8hQDepa54f8T10LfY0PCw5i66ut1Qtf2RI2c2gNSOQKzSBJBkh8
V3jnj9bD9JT9nnz4Z8H7HK4fhJWH1yt74rnO2ornEZEjdpoj00n9Lu3hMWraasPQyvscQwvqC/ga
fRMhcseGFKp5lM1+TVUgO5s7JLn2NlQlakINNOo8uVSPdtZtmP2TuLz5eARG6oFkU28auih6nKek
U0wfASG7gndv15uPRfsUhl5d3DTzvR5s5QMr2TijRH9NLgfm4uj1c9WBEZVNCrCyi4SSC/wcjZyd
cWMew0d941CsHr8La8LGlrGdgQkjyJzl+5T+TA5zrly8Q8Rod91VVk/fhSEhmsUItwRaaxiMZYeu
kg9eiTaf+nUYf1D1hf52o3S+5jCQ6hmgUrk2VTENZtA3YtJzGQ9y9P5YzEr3uVCQIulG63sZhBFq
INGvKrO6/YhGysamvnEbPg9jVNA6LEPVMoSCr78hlM5xMKuB6Xe1cowiCzXX6qlJGTZBlWSn9Pbv
PrB+K13tzaW8kcmKl9Nim9mthSER3jhuwde2h3jMutKEtSV3zIco7E+xUmygV7ZMCMe+0vo5UKzG
opVj165cBh9tZRo2AqfombZOjxSQDK9SFkTW+nodc2yeS1MPbb9HScoxYX9FgGBXKPbGGX8z9CYa
Eo6A3p7zoOae8633FHBBOAUn7lqI393Eiz8Gd/pu3IfQrYHNDl6G79ZTudFzEbdT/AHC0TDM3GrR
gbb9vO7Iv/Z2cd64ZN9cDKIJ4T4vzBaqe7O0EdaI251CUWFyjK9zqt0E9flYTPoLBPiwfmvvzSzY
Sxa6ka0KuMRSN1znT6S+jKjCLxGnex0Y1zJ1KJDg5G0+e8pOe1EUNz84e+mjcVjK9NG75nv82G8l
GuJdJRoWzqQJOWobRpXN7O6nUBvgSH6e4q3VbXxKQ7jsgzxroIfM2WdvGSGGyveQeIFnuQvDZvXu
n1emxFUJpx1l0xGIOgaN8WVGpNmB1eWsf7seu98AAUUrwoHXkVQvxzKyfWRV9wN1E1ApUO16+eHs
gYbt3YZH0PvQ22rTqetBAM4TGsekZmJ2iIzukBq5yQz01+qkeOf9cISYLwOIGLnITFc/oy/BofDC
fXywDo580kwqV/1+3sMj4W910f6XU/T31wjbMASq1NcjISm5q07BDUIHe9s7e+e76Pj/Y28JPG+P
imMtpRzYJMSE1dBgtNHj0aLBDPG0hf4Tz+Z7HUFjhAPCx9jRX65/53Xv/WtQ8N6cye8iMjEod8O7
M4N9TlX8uG5C3bIhOKxcWLYuRYZFtEUnadZcK3iUM7BGu+bQHo1D8qz2iGa7FoyRP9u9Me2o0Vnp
UfVDypHbLvam7/zHt6E+VxTAYwsC//U9cw7iXm5SHe7PqryXUCDG9PxukNDvzJLyc6eXoddoveI2
CuKF00xGUT1NVVBuJEhvqv3CDxEjY2PkMW99xImLu/5uPtGgcR23v5ndYKfu1Nvudqtb+qZOKloU
QqKK7mN3BpXpt8zBnvdMdfE4OpilD/+Pt4xbLpYrN/b02+m95G2ep9WQ/HfrxWgJ4wbM5zMMB5Au
xPDxA4FlGupLpyG1sDPfSwd0R2DY3PG+vu6Fm3steKGm2VIdVxCDQ8u+Kz4ongL0duGaRB/IbZ5o
p2xlGauR7GKtQuyotQw5TslZLM6+9Tk/dhDfGncJYdRHgArqducZNPdJvrMOzVPyzjiZL+F7+wgf
bepvMW6uR7KLXyPUldSRTuSQ4WsDVBfdN81Da9uLXhYGnvEB0cuNDGc1kl2YE3K5IWyiUErJcIzs
oxJ+00PVVR3uqRAx33J//dtuOdXyWy7eTzpEbuO5Ciw/P0+3c5f+nAPj3p7UjTR7a0lC0laMhlRD
SGjBF4vi7mQ1z5PM9dt3eztCfBsl2evLUrcMCnFqiNKkczo+We/bN6ihPAAdyW+yU3gcT2hnH7Uj
QBaXl/Bd9W26I1M9jYf8A1rgx+0mvfiYEwKHSK/pOObUJVJqIXVWzd48IFuSG/K8q4sWEXT5XdqN
v6bQ2viyf0rhby7Ev24kPqscW9dstWcL9IN50z9p/nynfKBiv0++5PsFRBM95B8oHrvGoXqonnPv
LLn9QdpMS9aTWChyeaIYFs87wcfSYDI6KcLH5owp3yWLnb8jvIXiEucJyKrsVbTXqe+oX5Uv1/1g
9f68MC34XSKdNbNS2QMHedm0TfZB0W7s85ty7f983r/LE1wN/EAgx4tswtJrBXX2Hq3uu2AHbOhg
Pl9fzvKn3n7S/5j6c0VdnFaC0FiaJcupFGZ0kvc5YklQcs06Qtvd1yp4mIMNi28QbsLqxALxlEjd
uZgIRqMfHNrPvRd9ycggzSf9J/pa76pn81h9dH5eX+f/kmb8Xaj6Oiz1sDrbc8tdG1ndkxw4Pv/9
DoDiNm14bA3abdR06GY7/mQM91MaHYe23nqdLDaubbZw69Wg182yYrOX2XS43d3yl0Rr2TmU/vRi
nK6veOvLChfeGJ1bFNNYsJRUblt8Ds270LjTz3hs96ShcmL9U4o38cMuN8OFL0m5meqGhMW6lzwz
sLzK7HcoZnrXF7Z+k//9ksJlBpZnUnSLw48KO5KOKM2n3W2vP8hbr5+tMPPnSrhYUJZ2RW5U5AzT
TfKUfzt/astdeGwO0n5+qGuodXbxT+W+Ogy3W5XkrTUKUSabS7SJF1GiqvlgmrI3F3REpRS4+hZm
9w3zlvjVhGAzn5OhgH6CR1ViL1wCnjoPkCh9HlN06vvvQXEXq88hKnoZ6JtIbb0YXRbDeHKKr4Ui
I4CQH6wYZ5ZvayWGIT3aWcUWCcFG0BUZEPRKcYYFC+erU47Y4+BO+kY68b9kpP/xKk3MxQeSolrn
WycnaRe5kuIiQFZypyGs6Q4fdPS6WdkmXcVy5N+EBDoviKrQeH0zOVOn0iw3CaG+2XefEhASXnhT
7eMPee+iQuZKm2Ct1a2E0tkAPg+voBh9G9uIYJjic6uludOhj+i3hoFWE8ALC0KkHZrSSCLkAID1
Jjwd4n3e2MezuTXLsZqPXZgRgulQxBHiLQTTEFKzoUfMbv5UObcUR93Z+XU95KzG0gtbQiyNu1gt
kwlb0w0Tg4jEhCfp0B6sjZC9/iy4sCNEUKQAm2T4nxxzSWsad7519rpnHQrQ5tlhK8qsX4oX9oRQ
2jdKXqIdv1xI04KeddMbm9HSwat32c3W6tbTxwtrQtbWlbmtxDmu9z/ULI0b7gMeful9iUbgQ/Ii
7Zc3L42XQ+xF98Nt/NIdo6/or/rXv+bmNgvRtZFQSC0jPLT36xOYAj/yEdQ8jtzE2T5Av9q9bnD9
oX+xciHGIm7bT2HNPjf7msfCfNt/b4/LSHv4kSlpb/Jyz/mSPqq3oW+dpo2Ea/Uu+WtcDJ7qFAam
M1I8DM/qTRp2LuMlA2KyyCxurHO9TnlhSgiiZikXTjf/8af0ASJj+MS0P+oVZcmXbU6tG/vn4/XN
3fqamhBvAjST9SjHaHKCH8+r/OUtjXSinx2jvXPaPDTrIfs/EVSEa8jnzEGhDHstNebzQ+RmXuTr
4LvsnfJJPm5l6FvOownBp+C5EcZLii4dZz8+Vh8a8HPpofH7W8kFRXfjuMpNcpRvwb9opy3zy1l4
e0H9Xa0Qkoy+TnJL49AiLQORLlLBQ+DO1e9W+mVY513d2bv/8nsKQQmKKoT+Eiza9ws5ceJFnv5h
pBa2AN7jx60q2NbxEKKSfVYypDYJBlVZ7c5QzyfOrou/adXH/3JdQtQxJK1Er5jv2AAuRSH4ON5W
TJN2nrIvbqbbrc7yekZzcRiFoDOYeZzLJHVEOdlFdxyM7i68t1zGzHbj4Y+0yRZJ49ZZFDkZlNZC
Exgpbb9HxXc+FR8qYqvl2o/p+d46gJ05bJXSNtIAEc6q64FSTS09AUhPvJE401XPI5qteko3K6m8
6x9x8fYrp0FkZDCklG7o8qgKIACl/Q3TUusumufXzWwkabqQ20hZZpyLmE+n0qJeaD2HoNi4BNfz
/r/uIfIuQJFtt02KDeQw7nR3uY3j+57xXzD2R/s0Hhu/uUuOyn32zjmVewSrP1xf5FZgEycvCmnK
ayVjM8NPlJPeD3tc9HE8zs+jmz7VlL3Lu8mjseMFD/8fzaStTymEGdiY6lFfXqtI8ZUP6TF+V91K
z5ZLH+t360Y30aG43zwfywV4zX+EYDNIvU08JdiE0oNkfavmn8H4cjaT/Wy/6xDXqi23VNBWlbYY
ALc8Sgg+TpWPzpyRBCBt604KYmbpl+ufc+vyFxs5wyzRKkSnG4eCwjR2m0P0vmy9wdf93Efb+ZjD
DtXutuL3RgAQ2zbZHKpdVGKWGWQvCk61AXV0re0CWJzQZt1Y5JJMXPmAIk+1nJiSAp2i7ccWgjw5
Cazp5Z/7egdzNcmGtFF13rh9DSG3mZwid5Ief+nk0zn6pVJyYHpo1jOvQ1ttnIKb6+tb7oRryxMC
jx1rZ2NqiKYjRe5FDRNpvoN63HoKbN1NxuKuF5UVRA3N8LxUwnpfehzvpPM+epRc/VG5cWY399L3
FsrPGxFva21CJtPGCRLVJXupH5YiTntcOHRSf5M+YiM/NITAwhjr1NJQtvzupvfg0fFLd0q8RV4B
TYxDo2wqp/15s1/7akJUmTOd+ccl7e7oR8j78sZ4D9SJDtdCINy7i24cgyz3A5lG7k23WydwWdA1
80JsgQcb6PjSOJUqe3e2HC8fmZc2b6dcca+755YlIaXJqtYZ1VlCCNhof3dOGO4sO2h2Y3y+K3Xj
/XVjGxeE2GSxCilzdIllIWg9Zaj6IsD1T/VL/hTf/l7CYkclyfq0HwEB+kH+FNKTRKzi+iLWa5gX
FoQIUinl/y0DK48TfKjNPZiY+/NHaZ+60bfzyXD1/0PadSzHkSvBL+qI9ubadvwMPcVLBymK7b3v
r3+J0T5xFhw1tLuHPWwwQjVoAIUyWZkA++R7ZlbG8Fw0DK4TgF8KOZTsZC+5NdzsZryHxt5Btju7
WcdblLZOxR3EppldbZZhyrW0sZ6KjQgXFk0yKtCd2QSRPcaborvj9W8xKDIZX5h8wYXjT88IcJlU
5lD4RiDl5uvSHVfiGpmgJZrQpmZDjFmnkvIuECLKyzQ6ezGMbnmTI+2QYh+4Bg173m2trrSHlXi7
vEZW6UalPIwRaErSBlhj4/geBjznNaZzUK7J1sCOWTOa9ymZBNyjdrRrrfhm2AaI38bY/q9ZjUo5
mzngS4wf45f4+3EXmeWRKNYWETCCh9fE5uyZFdawzhPlc0acJbGOEDmRpef2vOpXkEcHZwAZYJvP
dTmwKNu5xbLMio9pJSVlVKFCW2GphEBZMGO3PPUtwnTOGtD2tLN36fXMo2ypjnas96xHmmmfquZw
mRAIcYujRgod3UH0fI8wCeonAxLBooDMNbvPHRD72eMz6h4sEC8jZNUozyVms8Q1pM4SvY52aBG0
l3RoHYC9kBu4FuvdZpmjQh+jVnvBIDW6MAh/BDK3yoEZXr5GjKOkUa5J6aMRVJro6jSYjuGjgxg0
lsRjbHba5G3uRMLACOeuOQsdKGgRQF5VAzfw38OssPbzbiLRahwD2qqnPDxikW2igqWSzTJE30q+
yP12Aqq0y3xTAQ1sgvHuImG2S659wcsFUZdRbpOEm2YSD1tZavaZNT30O35fjGb5RthRQv2siRm5
zR27UsRYJB0QcDzQZ3oFoLJS3XDGjR+8zsnj8gm5FuBcrI+OBzDOzhWGARM9QLmRuIYystwcVeP7
splrZ/3SDHW1IFhd8HWJzzhoAPuhtyhnDE0p1reiblOAuZRKrxAEK8XRUDdhm2Iy/OO/rYK6Tj2Z
MeZQbXKhpwwiGcOs+shcNkHOE/22X34ossyLPEWYs3zCEIoOKrhoJaAZM7iYOluxfM/VCP7SDvWq
g6UvUroIMGLky05PwrTmhlD/DJI12QK450hnhLchrcIjL5I9w2aVJlgnj3IVNUhbSoj2ouSUb/Uo
cGpIIESYx4ZfYeS0rG9K+QqpU9O5inDGK4hpt3lniuK9Aqq7YLotfZeLKquoWUOJX4b5SKB9+YEp
x9HXdaQUpNrTP+ukK7HVMrNBVGocIqvYkWitQk3Elm/BQfH0b84QHLCkQRxJP8dWF2doUkq/Dxqc
oaSGXJd47MC71U6PUC43W+VJbgdTiRgPzdXGHuQ+f9mkzlOjlUrOk92M1yWqFOOK9LGNM78RG43G
tEadHYFDyM1XOL0JfLLdr6u9fo8RMbs8EFg2izCWaY46QIbWBXFRwxwhupMQkQGmi1lM0i/HSL+1
vHtXE6jLT0mdnE6S8wpsrbqLBOpW99Cp98ZVuU0SNGbJEms06Ztj+cCMdImL/Op7fu0h3bdr6oHM
+CDw7J8R5du9bhb7ekW6hSjPAHvvhQyffTXgu1gqjYFoo0maE8QSmA0ZHAMoiBQ1ptJOwXAKDszc
5AdLcUS3sAPRAfVxJ1pFaBqcadwzvvl1Z/S5dOp94gqh6AsJeX5rTx/VhNTblK36G0Y5vsnryubU
bXNPqkTCf7w3dG/PV7suTATEMYS/SkUhnGQX6pE0+6GuvPqPy6QeMICl+lxvyPDIXbsbz9NPKaZV
xHtMq0CCnqC/6wfWW3O1R3O5y/Sb1uU6l5PHX9+rm/Gu8jKr+w5OU/jA7C71WATAv3nbPjeT8kUD
2AKlPIe9xoluVS/YkkkSss5qL558dwResznV+3QDVlUU+1nrvf7cfJqnnBN6340SkDaYnpTrRszf
xqi3p0hcZdNk6ULvjVW8FtXkjbG5rOtLeSlOntRAFbFsQPtfBRtCNBaERmzCWSv8+JdzFJfbSvmp
UsoTTSSJMY+yo+hEjoZ2MPKlsyAb+LttxvrIHVxwT3Srb65ALcNpsNdUp6jITKlfzfzBrzMT/tls
MMQ3rdL0rosKk5NYsolXu1cXq6XbfmMyhFwUwnr0mLz2LrqN1vQxbVQwXuVuu/XdyVVuGnAczAoo
6FMnvmF5y+sR7q9zRbcCUz8oAWfBL5Dl+4DLnUnFKKbEgKWxXDLdCRT9AFhnGa+P6PU24X8r71Vv
eAzX+TpZgZYYwDvbwNheYpcBAlNWDeC8i0u7TLmoXgXwSQ1gX8a4BObZ9+022Iin7wgQW3MazOk4
wFcNO+OQWMP31pnsloDWtsWT6A0f4KPGEHXtpi++U9uYb5FX4UY5VY60Xj6NjEtOtxJLhYNKMymV
zAKKIbGAOeobPtqGdWGNiDD7/FTPN8smycqXvgzl1vQ44oWqxv2Wm4cJvEZSd79s4CoM/PKMU54r
l4pxjgJY8Pf9DoM563bT7Yj0WmCzuuhnjaCl1VDeCi3JSpVzvLjSsXt8kdbbbe+WwAzMq8hD6cme
hnOHOHzL1ulq2oKijez06BAiSZc1rMN6ouhWoqrEcg3MCx7Go7qpNuM2wwA+RgvRsMncnImDY1xl
uoUY1BDTywIkktUYr+sMxcQ+slsWLpIR1NCtw4xrmhK0cHDQ6Ychv7RjAC4qwFkHxsFkrYYOnvrC
90UfdqQJGvIlpjHH18ZnwS8Zx59mM5SFAOSQAWKXOguPA1hrilD0li8AK3Kgu4T6VPV+SxpLlVOs
tKPvlRgqMqMHQEors912ruFNaxR919URDEzf2GBZlvtVqFgJYUOIeVOkjfnOR6oBBE14hz4lKk0a
cvR+K65bp1tn9tBYkN3yHbx8y9+AlezQ3USjzYWy7+AESLIj2N2+XVXPQO6ipw4vy5gT+0KccE6T
oeqECSIN7zet9gYFxGYG0ebPeof2FqJtadykwJYprEj76vm5sET+fpEVp7zEB4GA7Abd2MYsCmd6
Da3uwSfhfWjx3SZ24Ly59+XPefVuXFil9hPA5JQfdTxnmgCUdf4GLi2T9zPGprHWRj0NbaLpg0Dw
pXr1vW1/8OPj8iqY20S9DFkE3ZuQg3+M18GKHAnyCEsWv2pYB+Lqw3rxwah3QRW4vprBToiBekLo
GzkimDZbs34a3w3eJNmRdjNh2MPsA0sEr3hmjq3NWC1r06jIdo7rv/rLhOF3JqkDuk+hjeoYkMqB
lb6k3sRwPVfBLETe7OdFABfk349nl2gT4jtSL3IlV9xMTmNVXkI0lGwJc9D5gV0EZNqk+i1+COZd
SAuRWA+cEGtoT1hkqHD4JqOdGFjjHhRnrOrG1UfpYp3UY+Fn/SApBGASrrNXOTXVH8pTI5sclJxH
ByikYSfu8hc2ZuC6X7swTNKni/vf5okMmTwslszjEqh7bCf72cMs1B9IRV0d3rzcTsrbyLOMCiMJ
pYhaNbcbLJQesydt3Vn5GiMfdpib4FO1pK1xaAm9Mme18PHGxnj034Yt66tfz14uFk+5oSYvhabV
8Xi2drnTUVpInow7PkXFpTxmHn/SDvJd/1g7hhcfOA/M9k7yxLhUZGO/BHwXP4HyUTymJorUwNt6
ps0G2V4B1HS/4UFUlXv/Kjy/MEb5q0ootbAjJQfir6RtC1gRungey1st+12Rp5zVpEygNuwQxCZ9
9pLxykpM/ykV498fyC+8Rn6lDlOS4wEZ0dzqwxstv13emGVnJ55d/8W9MFqhKoYERyOeguOcpI8y
z93qo8oIEhmf6px7XJiZNGB2wBeMqiYPem+hNoPxx/JCrqcvn5t+9gAXJvosl4tJIiai27i+4+pN
FN4YEtjSs5MGYnGAVsxmPLXIYZctk9O0cLTP2cWFYVWsh9YHNRL0tQonC31blh4hN26N/sH4r9tF
ORbf5+S58klAYbzW0sMkfhjF6/JyrgehFx+S8hZFGKt6TSb0SFmWkNrwGD/KwH19fn+NB+5lslMn
VC0MzlqqtIofWAMsjFfiPNJ78UWLNvbFscIvyOajmDtVeio7kG/zjNeItXGUm1DCRkDiguprIOmg
QhDAXz6Xaw7s+iYG3T3Q7jIMsm4B7TCAcBjiEQZRZ7GaeATr4fPy5n0RmqMcxvnvF5+On0Cml5aI
qOsC1MeZM7cmiOyqwTSgeIHSZ2BlbvwwvVVbLjZTDKzzDBwFY+/Op+viB0B2Is4U4rGq3LDAVWSO
xXsjHGquZly761n75zk9p3MXlpKi0AyOPCmNA+kJJ1gJK98uVwlm5f6EnocRBYO69+8hxOS3o94J
WJkIfEznAfrrkPoIekAeYxPJOVjwKCIVrOgFBLgiArqKUrPZtM/+jUzwKDftG2bly220nhERFifI
TvJMdCUrUjoz+lx81igv/K4hywQmF7S44x1BdTYu51Xf/gAWT5aytFTK2cS+nOlJTbpObnKbvYrO
vNKcekI3D9xgTnJkflvGHTxTUF0sr6w7OZ5IuUIx07W+BxHpKdlEXv6BgapnxUKbi7WbjCeWHuse
O82P0gq7Ge7kTWjVd9kqQnUeuhrA/m9is0WrlNlHXE6kxDM38sUyJbRIw8EgnaVeM+UY9cI69+So
MctA2zZNDYWf6TaqGWu9fvkhv6hARlf8QoSYzknQqwOWWseyKQrHefhRo2fnDyHDk567kV/Pzacl
6jLK0hQhpsX6SDwvHwaLtNk7Dym8UzpxaNbr6RBtDOQVoLhxoBldodeEEuLrmVbKZclqkadi6edQ
N1buG18zfLxY6CX2pioGh5lLN7GWenoiA1OjsuoZJDlbMkgFAip0RAKlOcMEwYjyA3f0VnNINN0X
TKja9bP0+a2pOxrWsSLNCnb1LPBxRrKTLg+rc3a9/iZ82qFyBBUzq5FYw/MQlqIQZVGMOxrATiC4
9gKvcwlBFd6VuwMH9n4AJ1jFh+uu4dM+2eSLOzMaaek38nmdxaFEa9BK3WQvwxf1kZWumuO0YmHZ
f5OafdqkQoIokdtsKnFw9P1YmNoxuS13BlqzRB02syIrAmAK09GH/pG7gTwjqvE5E9D/G5f/+SOo
ikc+aKkSEJjbz4gPRCF7w/pOxsAjl9XHYhymLyhTcU4bccImx+t2TaRikjXhBWcdJpYZurgBkfCQ
K0m+L1aeHijrwfAPEic5U9d/E7vZ7YvhPlPT1fLTzfADNIhUnYUo7cgRmqK1Lt93HeBUypb336C5
ynCBDF9Ly/qmHeTKjRAesFZDUx90s5cVK1diu88flhfFskT5mjpM/yIszQEeSpr3zn8Yo3t+YMSu
jOunUW6m17RqkESk06MGBzBKiJA71hW/Hm78Ouka5WLCsu26NEJ4zIFyfC3Z41Y56LsoMoUNcSm+
w5qGv/74fxqkfMqcSVUPsQY01dTIVZUPReOtIKud5R26SnIEKO//H16NciNdrCkc78OM/tBDxvo2
2dZrUuPS7cYNY8SLUGI/hj9YqzsPuy88QxrlOZogaFKB3ObiYz41Tr6WnQKdwwbRcbvxMagu3onv
ucs5RAeuWsfmhsCpS6tbSSf/UAKvb9isgIvxyXWqlpp2+Zi1In5Tlqpmk6JvPEMPMv2+/MlZVigH
U6VNUhvksSq1tzSfnL6cTE5j6rswDqxOxTmB7+s/p/+J1L0EcXSc3R4cDhLG1kBOXJra/fK6rgPQ
Po+STn7RxSuYRXyepYSkQ1RbjxO6VdbBU0aAAkjA74Q6VF4l25d7Kx+SBzXmnqIOjWKut6pkDe0t
UQOhxTiygAmMeEenfBAv4OJIPvy5D57OdfHBgxMWI4mcozikawTFad/VXqRNuAUJA3CV4o3ACLkY
LwotOp0Fbd7oZHYq/evh+ikHzUxQWAeLclGtiLMbkw5c9THamhuBIsXYR5ACQ/5O5pPVBoQhbczI
phnOV6f8lO5rNacTepuZFwClD8vU7IJ8zThb5LQuuAudclN5E40cPAZ2caiOw7gaM/S/T83wbfKh
usbdj+ldj/hZ7HKvUV4ZxllXifJVbSnNmkzau+GOt5DYvkdOD9XRzg5ns9+nHpNvlXFmaaVpNRF4
rsphUDomh3AX3vfr4iVCIMu79bZ4FjayrR910CPU1rAdNFNgfW7yORc+t0H5qGIIw6AjI4UTBjXB
Iglghewkm9DGDNVNeiCdJZC9rlBWtpe/NSMMMiivhY5nKcgB2nhDXOSW4gPGXtd2l/KPaonprYxn
tUB/08zSIABA6PAhNfZ3r6UVUaRyOerYBeqVm/SeA101WjyW9OLvkl2z6w/T6l+2r38ZpSGzYwWV
CpQLdVe9GYGYMQ6Dmx/yDeRTrOXv+Zv3/dMStZOyICiFQHayAjR1o7iEtR7dmzsjMHVbvyvW025M
gINi5bXX3cKnXWoj53nq/TgkfGHQcp2DfQVh4OWlXQ8uPy1Qzw0orsVAIFU8ed531Q4jnGY6f8uS
+2UzzC9IVnrxrMnAymsBgcM0jrjP14T5OFnl6OvWK5AAb4p1mAHjzLoIVyfPIcD7/3MpEW9/YTYv
jaIryEQHKRpC3AOqPh1naufhaH7F7Yw1a47vN9ncp0nqAVEK2YdCLVbKe+W6O5R37RPCwM4KV/Gm
emNptf2mDPtpjno5hGRElyohdx1CzsKOsCHBqbrR6c8EY5kbSb0hoN+VlZwQ6GSPyUG21B/EofED
ZH8loqmcQvhGwf89sB5m4kG+OtPPdVIeZuSzjstDeJif8/yJN4BpAio0DuOgXvedv+zQQFdjyvi8
jRHp8B6h/SU1FxFwAJBGp1v5ONj5beW2+2HFCpuvz6x8HlUa4xrIRRvKA4guyeRpe9KeQlu5VTLz
+4jIHaGgLeUWVBOtP+jOs9ZMuRmhM0pNFVOkfmBISwH7jHQne4mPKtlWEva0VlPaHGcKsv1vGKcu
bigNeR37quxGEctOsqmzerFz+6CyjCgA8ztEnQU+34MjhfE0Xw/yPjeZ8kYQG5cbjcz2CfIPOQSo
UfnwWYNArJtJo1T1weCymSidGB22MnlogSdLi2/59NZooMo+pGriDuOrErpSIkLrmDF4dW5TLNwY
WtIFmpVyLJIhKMLQUp/S7yhuvRNgi3yavWzX7XgQ0eVe5Y4HwhUBJO9aYY1wMm6tTHmnVtbDLtJQ
JZF5Y+UbH614q3PfdemBN0LQj57iaGI8aCz/K1MOSucEcfBTkouDUAzyAk/abYPZ7epUe8OKFWSe
h2SWPjLllngIt0x9jaoJubUE0kYGttO7cgXUtjXvUpQ4ZDu4aVA9VZAz5iD/Vaz2UXVjBxT/79xa
wkDYfzvdNMC15eewwBwT+ldZAG3l2hR83wKHK8NTkkR+Yek0wjWvCoivkGyibzC3mGhWFHjjeD9I
QBBXJ1+pLb/4UZXP/9Es5azKoYMcIYfSOyYtDhK4qySvWRfHf12X/eUlaNCrUsZaB85vNKgP/S4H
1QOuzZqM6ST2H7BzMiIxGv5a1WIcqmQiHdj/3TAjWQjt7tuI9glBvYJmBbQDw4oZ2jJcIY15FXwB
BYYUu0je1QSTZ8MDEWJqN8V975UPIKjcssYMWJ6RRrlWUZdWI6lx8B4JBbMNKDJXihOtlU2+4U7/
VC/3Z1P+cx8pJ9Rg1j/jA0TR1fAyJe+BmDDyg6syKxePmEL5nKnVIh+5NaFwH0C7UiK6lRqL34sV
IHYBEk0IBdjtuaDf2bIbbjHl/dRAWoARvbA2k/JGUhroHXi5ULYInjGFZeUtgG2RyFguIyuhJ+OF
sE6jmCAXeRTdovhFkFzGHSdZx4JroQfjO62vQujgksy5Qh9K2xKeOjITkN/WVghysWV7rAVRLiXk
/CqMSWliHNGhlW8UVgn/N+ioX0eQ5sfhQq4eMZGsuSo/WtwwWnm657WtDghm3llC/DHW3/sWo7s5
i1iDcSRUKtQByYXi90Qjq0vuIvALRmNuZUHKeHUZ7zzNihMJRS0JCr5gPkM/MXyQE6CGwTQg8c+w
O7SrMdIYp/A3ldLPb0olWo0ignaAwHlIbZaAleWN7MQorgRetAOc8yN3SgvUKUyQPiNcVil/4pdV
22G4gxgmXUPxI32XrcjxT2RWoNjpRwHkmza/ZaUIrK2kvIzaiEkRERmZSn8W28n228oKYpZsAeNZ
p+WnjSTxoVoAKzFqVmQYCGTJDsFvdoxbx8p46F5kHJV8pijYwHTdr1VoFRO0WwA0CNEA5O3GJmOq
5zjJXr7vv2l1/zo6GlXPSfm+h04jYkRCwMA7I5DBqlfN0GiIwfAX/aid0RmOyfF1csvb/Ib5ADJO
EN2nbMuRa0qCIySCMrkrgB+6dch/MjidIjz2vAfUucXiF2QcILpnGQ2Fn9QECjOmx0FcDVVuShOL
fIERx9C0Nzl6oiIIdRARy/qmaqs7fohOJae40ApnvROMs/qlZ+lL09i3GOVK9eFdarSDkGBIX5FX
fK9ZQ1FFph83vqlNtVvGPWOA/kzFvPBK0d3MslJmwn6Pz4m0mUgQErZ48GBi+rd7yLzOq7x2W3gq
GN0VnOPoGDudq55HryGHbKMkdNNilDO1WGEAK8DSKA+lc2UQcaSJQc53tBp+hHYEJmDcp1dCU8aq
xDLeT7r9CTXfuqo5bEM7jC6ECN5R6mdkG7+BxX5eWSq0aRpNSpIeYb9kGsfyu3zbOFphxvdQX94D
yg7ROhP0KSFChAOhhmDzXjAuD93X5PpBleMeD6mYNqY4HJu0N3ONAd+8Ppn5WQWiVQj1vBx6lcx1
y97g1PfKOl3jWbOKDXQ3wHoxPRCUpWGReQ3kIW6LmIhMxfSYFum94I5ZQCWhz8IZpxugYaTnmQzl
rXNk+//BDRlDyJWLITzGJrOyabr5WahJp2BUBPw+XhBZK30b2Z1Z2+KGv8HEBHqOmO6FbpwzWvHB
S4+JB+yFL5jVWl6BUeZedcnGzxIjuCHv6tI3oEKoROXaJCdCWGqySaae9JlNBWyUVfzYgyKuYHWd
Ga8D3eoUC1lSWpGctCCxuO6x0xqTG2/KzGUn8YxIW6eCqBDBfJSl+OI1RrdFCJJUo+mTCjKIR9oX
MLMynl7W2ijP1CZ1r4wEoSP1FfiBOzMvT7FcmoL+Te2ZkRprdVTEBJCk3KUdvqR6o+MWEYWNeqvf
ERx2YscvrDyC8fTplI8aNbHVVDJ3JIwfYnubxkcNzMh6fLMcvrCyCbqz2eooFqgzKnugQNicwR7Y
L86DYpjFDFUYDoBuYgYjeI5iUsFLd/GJ0O+oducm9382mM54SOjGZRKMY1UI4BEDMNmK+NmeNNa3
YxwJeuZ1BEt+xBGCH9kr76sbIFahQqmayTsJvDBqz8hSWCuifMcopqCmJ/RXfHqnTjdQFWQ4J1YU
bZB366LFJftAD6YG1AFbe3bDb/CQCm8mDykK9gdCWonw54eEgS/djMDIvWWdeVaLzaA8iFzM0yyT
flfjjLb62kGc0EoslDs3EkZUAJj8wWoFMc8/5UR8pcRwPfmoRMgGg5NQtW5XwobfkZbe8l1jJLYG
5UG4RNTbnPCekPKYtPrZdsqg27JshlW1NijXMfE1XEWIJTVOk0IYVgDp1OwN0Jf8k2GKxVUJPD3v
OtbTNEQBKjjApqGymXjjRttArYERzSyfTdih8qygnoZQI8wO/TNaaRB7D+3cTo8B6IhTQnEHKjYc
kqc/aGktXnNYJm7t4lYIkV5XGtitXD9SNpHB+WYZK98qbS5NXhl1c+Z6t/e72OxVbhM0ynPbVJUd
xBJwIG34nbG7ZJ2/jSDwa8ivvfg18YxaFqQPyB3tbZC4mDO2t1iL9vQf+4iwRXkcqQ7qnzhOIvmu
PYtOcpOLln9SbVJLlh4ITRvhYwbHNetiXueP+X/0CtuULxKN1I8q9Xwxe1v/QAXBU/fQaP3IHCAU
Xd7Jj6EVnmTEGTGmbitkSiTYUBHBAVn1NK0g7pU60mzOH9D1AgVie1AeSo/JKcc6HZTP8gdF4ToO
v3NC3t+udZQXPd0mqvGth7Ee9qDNYtiDD0N5rCDk/howD8B7iCbvYCtGeuzUes2P4uvI94xnbrn5
B4OU38IwxF+9Cx5wlc4L3eqWFDf6p/zUQvVDX5eraN07065/aff6in+SBouFNf/NyNZfORt+BOXU
Aq0rdSXGZzYqKM8NmBURvxu9HSiQpuFCcxjvMDBnDrn8yLhvi7kaZlpJ3eDivvnCmKnjBK+NOgoR
fS7dYg/22CMKAiManQCarLMj8yVczBNglfJ2mWb0BU8wLuqecCfXd2NrthjbzFFE4yzxyD8T5sns
LlattrCKt+VFLwafsE55vKoaeI4jNa1Qa60s1pwZOIx4fIrTzlq2tIwBgSnKnWnprPMTMUVEv6pD
TqBelQkEqCfaESYkSHTNrVmpw/WqBmakeU0xFGDMqEskZEqcySJCUTKggifSJt0/8o5kpwwSwKz5
8uvDnBf2qDsUGVLKIzki9uJ7f5NV0FUKQYld/dC/8XczZGvGvfoU36ou1Lgcxje+Wtq6ME7dHT2W
SrAq4+kkiwUb7QoybvBP8YbltK/elV+GJDoWSGNuEMUBOVI4Ab0H8Cn3WnSMxP56xHZhhLoaaViM
0yjhU3bcrhA6kMat1eIZrKXI/0Aq0qCrM0GEPnkodGaAfPViXNimLsbQhtMckCRQ9rJtfJ+eshXa
8niA1WPznK1jxKjlg8RaMeuzUnfEiIuUi9F1dDMN0lQIwPsZA8BpaJiqhJpzFAlmX/pWLgwnXekO
Q4PHTou2ajU54xC0TlKL5vKRYv0iKjDoMlAf9iVJhrldYNRIE1aFzOgesGyQv1843qmLoB1ABiH8
qjF7aWVIuTmzCq/X/c/FjlLP9yhjP7UMKyG8nT7wgyCLx5wl/73ZoQQE0bHRxbz6nkVUejWXuzBL
+Z8ZOutRSCYbeu17IL938vq/bRDlb6AbORSzio9XtTshl+wcQKh4fl42cj0yuFgF5Vh6YRpknQAG
0Z7DsMpoy1bo+Ja6JwJHqDI6UHlAG023RaBYwA3j8fcJs1F9vWP++Su+vNB9w3EhmXkjzbvxPdnw
qmm4ghta0Qb8199iF32Y+9AAaqYcTegD6VsFr4phM6lRGO6BfrVB6phMHSlw+C8zBAirTQE4gnEI
PFJZVV191ScmSOi8/7YN9HNdp1Ialz+9krrhntNv/k11gFLgmb25kqz0YyDI+PGQIEnwLe1O3QZo
FSz/CsaTCk3iv9/XfkwDI89xGIj2fHkv2AQ/KhxApOnEZvzCWvX1NPdi2ykfNAI4GvukvE0aX/KP
0E2gFii6gQUVWJcFLbxemriwRnmjwocGbU50Clq3P+t3hYjDKjQ0MR3tFihgs5Am190fqIwwgW1o
Kt0G5/0S2DOF4ED6B8i/m1Oqgf9hchi7xjJD+T94vzb1Ofi/2o0Osz3fR46+JsTYjcs/iztkdvot
ixn7+qyZ+Lk2yvtBoCOeBQL3GizN9D0Cio02peuvhz2PmGgTu5mFMgK0SvGF79ECT0EaKZqhM2wL
O3HlzJy2Ehjmt6xDdf0Cf/4wym2W0ujPxYxdxkz2TSv0j77gP+qqtu/zZLX85ekXQNY1RYTQoyZI
oqziZP39usy6XMWyOquu0DXeMEEK5R9PQf80YeAIiZooGjRqNIrysS8imIh36s0M55zaRKrRdzES
xNuxEz+w4urri/q0SJ2mMazUttMG1c1bxeN7eRsZ/dPyd/sS/9Grog6PPAZFBlQ8VoXprRxYDUJi
J7v9ng3bo4/D2ZQg6pqBLRK+uDQpbuWJ1ycVuh37IYKQu8atulk02zZl+HDyoy+rOrQlypn5lRQZ
g4APVwaP2vwc9a+8ETtT+pDlLGEv+sbTpsjfL+KqOlXURKqF2dWHoyGuDGFvRN8Ze8T6cNQ5mIZi
aEWJfLhjcJsgEbhpHvRv5TZ9nC0hNYf7/kHPzM4MWIeDPDJL35E6HClGwzI/weEIHo0j/wi1qbv6
jYNV+bm+TUdT/Md9IfpzUi5DrOtOSRTsHLdqHidn2s9vQNorh2SnP88PIRj4WAN+VzdQlAQdE1Ka
Kp/BTBcbOExCXo7NqLrDjHcdVUYJ4wQSa/79y3t+XtiFGWphY8yXatq0KnKdVrSTHOXWwtMehE1y
ktGuDky2JO+X2S/aJhVQinNspLyGpbW29AytyrNQ5gnY/TIzkx24E7xRNgOX1Vm5evs+l0ozHWVz
GLf6hD3spyeMlXtikriKeqfqnKkazA971UleWKMSWCNtwFwjYpHcCi03CxNgPdScW4eQHYUOqx1w
9bQgFVcMTJYBOEeFZXUjdlLFy4qbgwA8js28+h6HH//wvqu8KoiGhJdQl8G/SqOBUAqfBmnGtZtU
VKWzw4wpjwcuMAOvAG2UJVh8b84JVpf/YFY36AUS21ifJhkaHLVOVwaNSuq1VhLO53SdH+PjWKAO
PFpQykLET/IRHfgde3nFDKP06w1urBp1Dl10xaJddb5xK3PIKCrjfdkMfVTOaxNlzRBUXtYlun3f
txxfQzsK9NX6ugtDU+1YDpNULC4dJm2B8tT5jLG20s/Vc/KEtjbqi5mVbg0AjDmbVcUVr362i/VQ
7nmq+5mPUKZ2DVUHodmNGHav0ih95BFAjkXjyIVsJ0O85vvSCRTwRjS9WfjNWpKNG65ToH7TY/pA
siI5sTKIigBPYaWRvBL5pypXLbGRKzOoOGt5F679ah2baSAEgCKURP1qRKqJUU2V5KYRRCHD98B/
E0fGTl+zYQiGKCi8pmOzKc/XlLmgdUYvuH75ziFX1aZN0zOe5Wun6cIGPcxR9IIqGHIsuRMo3KqE
N9M2tZc/Ff3wk+NkiKKqCLyCAJ9+m/hMSKpKbAW3QmF+rFqz1KBxGMdOxY2MXflSuqFtUQ+Ukmat
kSUdjweqFu2wB0ed1d+RrFO2i3UvrHnRrtGf+gNpH9Yyqd0KijoaJx6mhw0pegzRqldWMjiqACgi
Uga67yXVSlY99hwqwzT9VmEILEykMpIw05Y9CzwkHOZqNdahE0n92/JmXj0vhqzzKpRWeIHOH3KQ
XzV5MQkuWKmtpLzRjOdlA19y+PMWGoDOwCeoukLXDIJOyHoZHHmu0LZAacR+a+aJADmQ6CRIvlXF
+VsgC7dB2NxmY4TNDBUQyuXZ4DF+CLnCtBs0Ln4I+RQXMZUcq1MmxT1Bi5GR7PA4o5KCMuBgZT/8
3eTGq/gmThzASOp+Lb0vW7969y+Mk79fGAdmycjmahDcRL5pygdx3Aqopv1jG+CiVkB9iW+Nq0md
WF6Uo7YqUskdBR/9lUx0uyax8kn5WLZzbUsvDdFOJk5mSRiaAHMjMfQQwqDYGGLm9HO44lt1nxrB
R5+oL8PU5VaY1o0pKN3LlKWMo3vlk4q8JKq8CI8qfqGjD/zUT2sdSBa5/FF1R/AcCQmjLH/ldsCE
CpFMQTd4RSUv68WuJWFYxP6AhfZtJWwmWYwsOWh0Fs8R+Weok/k3M1T8hgaWMnW+AleD/jJBTQIF
vG5BOJg7YPVmoCyuf7bPNVHXQKsMkF6Vvup2Iobrk9rlG+6o9Py/uG5/WxR14kMu9lUtUHlXCQl3
40ZDG6VdaS9diSEWq33TLN7NHYwDcSbXOYwTesWDotyi41CokqGKNLROS1UlSWZeddEf0T2M8IPE
MbPEk5IC4kTaqqWXbpBksOxeOzCChDBck3kZAR0V97ftNOWx1AkItdRNjuE4DAdsCWKBYAiLY4d5
2tXyUq9aVESdBOcGAgvq7GTZDErjAEGFGN6kwAINAWso9wuWGh6c3LBfJv5H2nf2SG4zW/8iAUpU
+KrUYUJPntn9IqzHu5KonMOvfw/H7/Wq2brN++xjGLaBBVwtslgsVp06h/MYtBXpoKsay76zh+7v
L9r519j71B7DDzZ1gTHzXWKBn7bykkBUSNxy17Vxzo1aq9DGmBkv1ZdkaTwMqLqGUJSBhUb+BK6t
MH9aHXRjtmXaha0MJrjwdtTLv3tZ25ddtetr9TBGS+Ql1fJgtFYniNlbGc7Z4nKJZ9/CcKvj+/5R
kJ723TvoEaYb+WBCDCw+WpHTgR5lJ3oPX9TYvnbVwKMJuRya8jzofygLHJ2EoH7jqMfuSzQhuiM7
KJj+5xOcX7ZsFEMtdOLxxOE+EsiOWO/7HJxYijOjLd6cDOoRgHcgE4iD0bhR0Oje9YNx0bnijXK5
45BQWnaJgQfrUQkS21vIXqq8+b79nvhQE4hwKtWP6JsFz51AVeAAZJED4JU6/bO4lbHpxqsV4O7m
eKmKadJSJehlyUkn2TUQFpdGxG4uMMPPWia0HXAjhmpQkXh0MksF2oFxCgxKmf/JrQVw7f9sKj91
qVO7iDsTnpu+YbRifq13kisf4ns1WCZHOvyZw67scZdxmIekDifTCFC+nxyymI9QY3qoddlb2sGP
asje2tMdaGOCTlN9pJ2x4KxuhtrVD+BCbaPJUy5P+OBQ+T60wB90gqt5MwqtDHCBNtOR9LdSrLDX
Dlj5UkzSoWC0F3VALsp+3Mng+05FURWaQpGMqkCzQXvwVaY+o6lrMKzevJbg4PtPeYN4i1x8zeJp
bvsat5QGhmqcOTrvSTEGM61fr5960QHgIo3ZTnjet9ijRKJuHtd7IwMhLOYurpvZDNsqnvGaAeVg
y+adP8P06hBZeAQzXPgMqeK/Ad2iXoRW4UOFnjhYGx71ystTV7h7W5+4Ns2dgyzsKz0ZagixYngF
6iiKA4XzfNdSH+13UBUBIodswzML0WOcrR1/Sa4Nsx+2uiTt0p6jIZsQTN+s2M1Ln/WabHc5YuBk
aJw2QZZD3PCvyh1lRzhWc9GeZT60Ns/5UJU3ypAYyK0AzEkPi2cvtwx30PihBlhwVu26CEOQovzj
i2L82ldzHgURoEiOEx2F40D6BLd76gA572le+ljuihO0cHbSU+omh/ShOVavwCORIwVrpv2AOq/A
67biw3oF+Bstr8xFZQGo0yTX0iOvASxIk2R3TAHOCO/k4nY2dF/g6qxLebEAlqarliYT/M0tQCFZ
vTXHoxzk/V91MxzVHF2C8LBM93OIzNpsvYSCz7bVBeF2M++E0X8Nc5+7NOhgVdTGyoNTvzoke7IH
PPMhB5va4BAfFMuAEJpvxb1+C64swfW2ecpWxrkLW+4GqZwNOHubvRtJ5yjtp9WLbpTNl/TqE/n7
GnrCI411ROIBYBZgr9EmyG4mVw30fXYnEtrZehStjXGPk1FSQPde4ZOW+T2e3sYy2+USvRVxhIjM
cPEp6kelNAi+STEGPwX/HXhGix6akEQwUbu1RZrGuhGWZRgXve9hys0W1zxkKRfN08coMElyE1k/
r/v/VtRbW+HCjmLVedXqqJDFavitHXO3kh9lxQ7kpXYnWzA/spVirI1xZy2SlbItkwLT0CBmLSbq
a4aoQH8xZcHiqKYrlmajCI12EZfGtH3eKyhqwLNnZP5a7Ms/7BvGr8dklwfk5HJQ3qqBJJ86AJ+v
L+aWb6xtcxmO2kACuKnxffNiHfvxvWmhaxLVTjN+u25o0zdWH8n+fHVXjREleT2Aowx0+L+irNhr
mao69iz71+1svjLWX8S5B0X3VBpbOCEex/CN0OkOOp76kVN47T1b0cSFyCZkcR5IjbpD7DdP1XG4
Gx3RsbvAH/P7yvmORuxijkysLXlGrVz1yT57ZoPcmM0cnPEwYJyD6cn8H9SlWeDgbwgNFUeTIGAi
I+ICi6x1A9VieFSd+9WhCiK/2hs1Zo5LDw9YwYpvZq9ra1x8ieXQ1uUqVDDF3zzRtrY8CoonNx1M
y10y/TDGkMTVQgDS4vlGmaBIUCSHBCMOThfKIl73ry7gtW/nThNdDAs9ZEkOJrX4lZBup1QZ1Muz
BizWCzlZtpo6bQO4aU+SX7KFPvd1B2SX4IV9y7Z19MdQ9uVz+amx6EQlrEYcGsfEpO/5gsaeovta
pt02Y/M9ka236yY3by00yRQVQGRsOD+3MxFipTPFtFSRgihOIi+9lDcAfdRvVFW9TrEmJ5rJaZnw
SFrk0Fuq5lkpFkGs3PwZMKWx8pSKcjfn8EMbF3pPcfTooXoBGc6+8kOQqWBgA2PdIknzrYCyNsYl
I+mEqTDVwulS+yjogYduE3lHulHg3VsXgKGCIFsDu7GmfFGRrOMWyQrSKkjuk1DNQI0T3gOAGwvy
yM1Uem2FO0IkTuXaILAyusm9tgQd2JVDj1Vkzf6WTbaCZEL0ethKI9c2uYMy2racaQlsSm0ZYLYt
Ue/kDk2C2NM06k7lgXRPHfAE1331YsaMRcW1We7GKWiukWSszKB3G+TLTvy3/oMNFqYg6JZ24wuC
lBsBOQcsrQuH9hAlbqbcrR3dV5zF+XqDP45MymR5zU8REIlOdZeBP0H4rhMtEPPA1dYPlb5M4Agx
A6XK3VEd7gf5SRolpw4DuzlG2VMrP+pS/nJ9gbZuZOQDxLJNhSg6XymXalJ2soX1scrOSwlGwhE5
s0S+rc1ff2BJk4GyM1CRV7+AA6vva/QWmgeVgp1fTga5V7rQqZtTWIsGFzYvCEMzNUQnBV12/m2e
FlRPoxCGGs+CLnN+tBgxaeMvmDQqHiPw0AfXv2wrBq8NcsdJDwelIDHi4RShSByVGeabMCYoJYtj
xMRy6q68lexW9By8oLSCb+O6ReuLtVYZhPjcY0AXqjWdtWBE4zu1dyaewQDE58fkmLsY//kYjBvy
K75RmZSp4FhdEI/wprlwqFutnut9ilrbpOS+Urf1ISz6BkOiBZQHnGqplJfYmshHOMQjdYEYndwu
VgEWsOwba9bdOvmVK6F9E8tz6UMTuUXDEnRGqe3X3cIAHr5mtfR73iT02JQz9cZsVoNhlC23WjTp
mzRrrRNpU+9ihUQKvxsbioW1sby4UlVd42KVXhRSEi02KDFr1FaSvKicDAQ5Tt6Gu6RPHqV8+IbO
pmBRN573umaqBAO/wDhZfPNomiIZsiDYzt/KTV9CqPvr3rpV0YAdG6aQRoGym3Mb7FCdqiSELCVJ
Yq+eIfKzh+iYAlJto8bUQAIW+r28kAJsi4RMr0Sq0eZtu7R96ZVSvykrO+odG1WRz6m06VOiGtLn
OGn1aydV0D8iQ4EhynCq0P+VpWj+Tseq85J8Dh17SPXQwbwlhm6gC/8O2ED3Ifi8yzhqIg9CbU4F
UMy+6IhNqVQu+QKwWAwuHDtxon3rRn4B6Hnl14d0V/m9t/gjBkpBB63vRU+cjffVuX3uxqlROQBP
Cuwbd/pO+lTfyE3kAyV3GwOz1nqj179k4EeTPFHJ4tJ/zg1zF0iqUm2xIlkNaPWiR6cJeM5E24Vy
fyOZo29nmaukkSCVuLw+zm2yP18F9YLWVJOpogadmjzG8+cw1P4C0sKCCGrjGzmLqVjwV5boIjHi
T4dBSYV3GFobbFG7F1Z7nL9NoIJX3NIDz/W7cB7kMuU7t8iFdW0mFPRKQDxCWxFTlbOf+/SEueCH
AdKcoVMc+3dhSGeR5TydP7fJRR6jpeWE/jKAv7DIwnn/Gt0ZGFrN9uVJLDzIjvqlOVsxbR0VFFwh
59tnJ1JGQ+AekGGML0vfPEQgY3M0rb2LJWlfQQtJEOM2/AW7+K9BnsQP1GqGSvVGC2oD1GL0YzG+
TfWbtIjKthuPA7aQvw1xb1JVDS1lWFC2LW6rl/IYHvpgRq14AQ9W4sWv12PO1plXLKIaCtHxMEJo
PV9HTRuiqGTN1AKK3agAHONv3YPi5K8WHuBy0B9GKMN9z4MkED37v+6iiy0kqORABUg3NH50n/R9
uahqIgftlDvJ/IJt9gYouY6AUfVR/jyE2SOUqIIZgw0yaCBn5baSg6FKj1YBtsYkCdqowkxCtoup
6qiLtQfbua9P+m0bSvdjaDnWXIAXWredDrK0KcncrrJ24YgrIFJuwhwTlHLpChZ08xysvopzTEkP
60lC6xo53IRyOyL45KTu4CYPMg57sSN/Xze46Ze/7fFg37LsTWnOkWGE9d+V+d3MS1c28WiH7vp1
QxsFAzjmyhLnmFTVsxB9WUyBH5N9dWKEFoxJYrgTDaRfJjHnhrjwZRZjZQ0pugVSlt2mkeaH1bRX
wskrJhCSxYNPkuX5+sd9PU+vOCNfW+xA80t1FeGr9bXeBcxun9/HmEma/pLc4le+S920dGzM/efe
3LJRzcwVVbk3ozYBpNFEWVg3eEDMYCWyrlHgqZPi1xKqrkpiV8dAyvUv3YBPsNX9bYa75SXwVNTW
P1kGuGqgo6YCsKEHORgNRJcC+19dLupvU9y9PtSyXS8WYiYlYJELoR9oL4LPEZngrvEBqDY7R30p
KPN4Z2dS4uTQQREY2chPFMtQbVY2UvEQ5Dx/iIg9RGXJprqsYxGA8jJAtUFYY978FsNAvZM9AKEU
cB6L7VEKjcrEUdbqyunzb3N9vL73mx722wAfK0bdpnXb4mC1TQe5Xrl962q0gOeJirZlMyqtLHEr
lua5GkoaYoXej+FNskT5g6XfNxnA8Ml8uP5VG8t2ljZzVxgZwT1WxcgeLYYig94CiQXrtlErP08W
WcRaJYt1awxKQjAaYI6ZD9bufWzhoQH8tP3Y9HfDeN/Zk0Obb1NcopybOY3agtJtdOYhdy1b3w0z
qJDU/CTLCYggYsx5xy+qgppO/uP6WmzsMNYCgcpCh98Exv38h6qa3dg9ZO0DKUcrpFfealNx51a0
IBvbe2aGi9CQXyZF3GpYcvlbHVJ3qVO3rjS3TDTBfbp5F6wcibOk2rkkNTrwkGEDZlfzvU4Ihi/+
iqPIH8fZ6UYR6fv2Wf/3EPIXgaWGNcofuAhSJfJyS/6lxu3kjlL3c0ygH9vT3tVb6yMyNREK+mLA
DE8/hJnfppmjr7zMmAYttSWMu8i77JDej2//X1rTi17qEmDFNLA9UQVoM49e2eRCdKrOepjNWN9C
KdzFLn19uA8rA5iy+zoTtD23U9uVMS5YA3aloqPANjO6m7KPElQoNLsNj1n7TlrTbRNf0+717Hs0
fl4/FhsdeSwtBtUNVClQcfp6o62WNrZDs5sILGunEKha1Lnu1GO6V2TnH5Tr5Bc+OFpaVEtjP3Nb
UbNj68AoJvIHxuqDOiJ3Lts+7dWYyihWmnRwcx28tsZwRNwqnUISVfy3Xpzq2hp3aBo6j3lvo1Qd
vi7PTH82AlOR+xlmIEn8Ai0KdeA33OjMIsuKV+sLviJamxiBC0blMV1+ZOWbBjhvhm5im4lUaLdi
3PrruGOihikkl1E+CUJqOKbcMSafKBdNIm/eKrqMkq9tACrFt6cG0iRlVybwGDu/U6Xps5lkQbDe
cgq8uv41wR0HIL6keu7tJbCVCSqyD4a566N6lxOR921FFgw8/bbEXZHtkk1jPOCVR28HjARBroPx
gfYBSMSdCVI9rO8keshubROm+zHlgK4mKnacS+ThMtb1oCKLTytXl1Snlu/zzBakZhs1c1zNKzOc
N8z9OGJeD1dRdmsc7ZvFkVwoiSUPhIFzPdGjVfRRXLhMpLkpQgzEB6XUugSYKd2gKK52//mtd/ZR
nGeEqlkbRo3EWbZad6qoW2ehM6Wnsid7axydxhS5u+jDOA8ZwwnRWAEENe7GgzmYT30e7WhcedcD
8f/iib+9gsukxkXqa6Iix0Xks0tnOBHov1Xv05H+UFwwVH5A/OddfRJY3QpPayfhMmsMF5l5KmHb
Wj8xoFs97qD99jN7j5CO3ZdBsUtP49708pOoN7aRTaw3klfZq7Sig2oz7h1Gq1oEw17bSbvmT14O
MANpYsvGJNzF9EZt2qCdoC2+ryrdmnUaEtFg//bOEVPTcZqQqfC9c7kdx9Bga5hmjvYpfVQBrmvb
M1662cnux4N8k73aL7OoD7p5maF6+q9d7ixIRj4qtEUcIU7yQ/9VP2XQ+zZ987EEQ/kRJZU70bN1
8yysLHJnoapMqR46PJPAbU3IYUqf6fwi8MhNx1jZ4M5BP8h2Oy9Yzd7toFjrVC8EBfciKN0KlBD1
B/1R3Vv7+Gh/Kx5FBI6bp2FlmzsNEaW2meWFEtDRHJx8WG47cDdjeLh8kdPwhirQfhZ87uZVZwJp
Y8BxVMJPa2L+pwvTLGMQ2PCI4h1OebKXLfTuGczHPpaYUwGdjldXRxEybavggTajiWkqw7RlzEmf
5yZWaBcSpMYBETh95UKQqQLhBsTNxAK6m55jYY4K+QLKBTyeSJozSZc0DDETUMwMYfQjxesXihwC
mfKtRFrVLQzdg5yH0WxwO0gwjj3FcyEHoU5+9ol8Y0am7HZ25XWkPsZDrDqFXkVQHkwwqZKhh5O2
koMMpt9d39hNV8L0uSkbMv7mR6qtdlDkqcOoShG/jlDfk3SIo5raLgMDaTMerhvbDgUra9yhGa2w
LyzKJpvB4jWDNwXQGZSnXUQCjMZ5KmQURFnMtk0bLwZ4Lb6Tp6iw+yXpS+urrxGSL8JqYCxGR3fy
A3Qlg37/Z/GHyGgU6Tqmji6QDZqBygxmNtAHnKKT3ES7TksfcqMKri/n1pnEgZTxIAONEOaoz88F
yUFinHe5HHT2jyU86H29U0rTIdIkyNEuSPBwXag4D/gmzOKh88+dQOAnKk1lQxS4fu9VaOmGGDHU
nDxzrF3J1IgiH1Ibj5EOnANeZBAlmjsfQjKeLujFbbkrKBgI0RVZQ7uaOzea1ed1grUFlAc4s3p4
NEvlvsvB21InzW2rR4Il3ow9xAD3CGPTAlMu9+XWOEy9HmIgPpeMWyPOMFEZVQdrap+zMb1RdJo7
aEQ/VjEKRFlsqg7B6+n6Nm89ZNB8xLgcWmUYN2Zrsnqamak+aDQGOifKsgdtkDJHH63X6zY2OvPY
YVs3MSGHSTmclXMjnaqO6IvpaM8EM7QVaWAVPwbZmR/wxdF3bQgysotPsol9ngMU0fHiMF866mXg
xJM9yH+o3X1W/MGXo70ko6ulMMoHbrcBUFcLWuLVU43Fw6xHd2ocC0xsBXxDU4kFagyMzvI1+6kr
BwbXxXsg7P2qe07k2k3iQXCA2A/l6ujq2gr3xqGWWg4pnjlBNZUneSKdE7eSn1Nw2lvlX4XV38wa
2Y+q0QoMbyZ9BgvtoCFGhsk7DxQPTFBJIPnSv08A+ktgmAYH8mvq6k72Y/GNG/GsyOaZWdvkonxn
40qJ5BLUGRQMuj2J76OsO0r9qDqmFd6WVXLEy/JkmONzVtqHGNVr/7o7C38C5zlGZFmFMoEiDEyl
5K6thtZvMrkH8JzSW93MFFD42shbkh7RP7Jbh+S0ClJbH0QBhAUIbus1+yuvt1QFoFUugLRj1Iah
KjFqxyXQf407GsR4oznKLvxsHud9IpI12wgXZwY5X5PJ1Ib5YiGFiZ+0MPKmXMiNIjLBBQvbjOsQ
gGb2Ght9w6VB+LeyW1y4t4vOr5O8C3Zz46I7+yT256sIaOv5IJfzl73qMB5Rwa1AAVvuKJbxPmkg
8gSOzINYVGrjO1nlg6W7Gub5+Qu2ssKM2MkIhWajuWvsJOh1cGUKPm4DNKRjjg/gEvyLEP5ZBqSD
bNXtogfTjAKupPmWUbvLAIHB7gjpP6dMl2COvteagAF564x80emAfgUVMtQ2z1cV81p6GtesUP7W
vw3PE9gCJneov1DMQkTLxlIyuCA6oyjjXi5lQUkLEAh6o0zobV580OeCP1d3DKY4i0e84dmpn9WO
6Ckossu5jrlYJWSqYLdEV0eN76XqSbB/Igvc9Ty2c9bUCXqLyVt1qJ9SYHUwSg/GNZDiMpYwSVjD
2sJ8qKsAy7P0mLjK20zBzsUH+2Qcezc7hMcewhAJ5MYUl9xNrnlUPTE90Gaxbm2Z85lxllFUZV12
e18cVL8KMhB6EV//YBLtiVCUSPil6rmPLmNvVapdsUgjnebJax6U/XCDCfrBVT+XX2hYednR2Dd3
hDrTg2BnN3OD33fnV1NxFXaksE3ynqAyObpoTC5euu9/Rt/Bj+KrwfxSn/KTJHyubIS6s61l3ray
qahlKpcGygqaBCWGdnZ7ehr0l7BPBHFH9HFcDB/6SRp64CeDCkJIfXIER6hj6a/Xl1D0NdzpG2W7
Kwr29gozeltGpwRTUICDO4MtuvVEiY7KHcOk0HBDgNMy6I/xi3LLxB5izOgmh+JGaxzV098jT8Sd
v3H0zzaLS3TmxOosaNtqwRIOXijXjhR/XF9A0S5xeUxhquM8oUEeNH0TPkQYe/VLXSfPbW8qf2QK
w4yKikbDBZWjNOvm2Bh4WlXhqWifJ+lhFvHSa9sL9tsG591lr9KsziOQnTTkh1XKsQO2ZBDF3Vj6
LzC6unIM2hN6N9vtsSXp+zA1e4xtAF7qqUP0k5BKd1Llc8q6xEnb5hCZ5V09V35hfevCH2P+tkyd
G4XEteMYh4e6vTyB1XAGlmxBS99+ageAGYdFdJaYb3E5Hvzg92dxZ6kuqn7JWTwek+eiTh1NtV29
u8tVVMmqyfuPXQKlA8IKGkDeWTxCgIy01sIcMwZm1+/NyvIRI93FEow4bewUEhIA0U1ws8kGP5wR
puVizbSC8FBju/GQO2E6u9c/ZGPVIMmHZUFqpdsgJzwPdUlLqqFpQ0xltLN0CG2cTyuZPVoayS6y
IvD6Y2jDv25T3zB6lodwR5bMyzBoOW5rxp4Q+ii8eaOLmle6uMnTdJuAeBZavHf2hwVhnOx2fOw+
IJ+qfNIHJqjChneil+nYf8tvm8yhTxFY2iPVq6EyiK6c5sqfo2f6SuPoAfVtT1QK3diVs1/PhYMx
VbVKG3IEHONpmKmztKLxiq0bfm2Ch8nWTdslVYoFgghSUD5VaHl0AAEPPygKrpkrtLeR/p7Z47yg
zLJICzEP8UW4rd0wnRzwDu/TgArACyrbWu6UnlnicolSyYtYr4DLDe+s4xKEu9itTuU9hD+SPeS+
sLV4k+GfZFehpVRBCrnbQVt0RyNwwdvf/qATaQDLQDB0DfosELWfu7/dURmhHU/UzEA5oIoP7Tj4
eqYIwsUGXwiSbpSYUbxB3Lg4yUncZ4oZa2j71AMNOmnSg0rHTEwyKsRRCp0VYnMIUaNnEiyorjlk
zFRfxiRFUC9RdcQN19yXVCu+R5Vsf5P0bBbWFzdO5fo38jqhoxwa/YjecqDHZRoUzVID6ZDWKRAI
lTTd6HKh+Jmeh24ZdsquApOzO1al+RzOBmQk57SqPMWIpw9LUakfzZHkEmmo9sWgdvt06IaDnE8g
eUaPyg5GO5G9WU+KYDKb4qHGW9ZtcmrfVxkm0jFMIiIL2Cj+YIsR6QDYwIgyPys1gcWsgE6UFkRA
U3Q0vSmLxDX75IYmd/P0d2TPYPH+FMS5S18/s8mFOQzH1EqLV22wYAylNlSnNx+vW/iqCF4cp5X/
sli1ylTHmcpZ/A/gVjrp9x2kaxlXBtMBmP6Kdstx8ecA7ChO9q5jsF8B/B3InN1/e4y4u3fEkTc7
gru3m2a3lfZ2eZ8tQmTXhoOeHVYuke17Q8JfsKJCp62+QRNsp9wWXr0zn3A30jflaCVOdsx2g6ht
K7LM/ny1zKUaRzPt8IA1ldtUemsZKt60Dnk1OEnXiGoCG/nm2XdyfgMAAbVBsYvBk4/4QcXoEg2a
PRPsYBozSeXQR1tIr7V5qZmWgjFq1J0v8gCayZ0eTRYUbMDG2Fvl0axDQdtgC/puqCsbXOyfq6mu
pOLr2o/2eCkfIFEG6h7gAffXj8X2/bmyxIV1rQ6z3mLlgAaFDsVDr9trbpikZbzPg2wnygi2kK1n
X8YdQ60BI6ptAdlaqADONq0XEt1r+sVTIeOlNBDkgVxaqsBPE+BV5Ww4WFDwikewcZv0o1EAwey7
216J3WIEeg71n3nuDr1Z+UkLanNbFbDbCLeCO7B13yVzjpQTGVh3qDDVNDjmI/hb96LXmXAruEMb
FxFQZcwSDi2I//5RUDYfGSEmUAeuEKTCnOgiIq62njuqNXTLwAcHe8Pn8DU5UpzSV21Xvih3/4ci
0OZRXVnjjmqWVLO12ADijC4oGCqwfijmUfKNF4hCuJLlFr6hHzIXOrLXPXzjOsMQtULQKVIAVOZf
BhI4LZo4+SLDCncMEdMH0q7biQ7SZlSw0HHE+0AG5Te3mApVFDWlABxoy88xLx0xqG4zsq4scAto
k3CWaBujtWd+KNDRmOXBDelrUT+p1eJdXzSRLS5xD800iocC90cdjuVxNi3ZkyZt9uLGBqG4ZXRB
ZhvT23WjG6PSJrbq3zXkOZ6KasyVkfEkdl5xaA6gIFEcevpHHd30k58xjsJuAEEMxcVc4ooO39V9
UzuaiywKwyTNrv+j8Lj6SVy6D1w9OBNmsNc1ihd+HzMnPKasXnqMjZvJB9G6L2JtESw9z6RshGVc
2yAeCkhdHKRIec767o6ikDLT5G2EUJLgWStwXIO7AJasGlB0RtMypQXIlN5UQwQu3II0nO0rF/NB
2hpBehGfFH7HcOib4iQgw5Ofh+Pi0r26jwKRuPjWI+LMIhe0s3qRwe8FT1o+w91wCN9yv34FZxMm
DDPbpTeMucP2Sv+6Aws/lIvgyWIvUpjBrL4DqdctCPCftCf9xPhpq532IB0UQc13M6iu3JOLOmSy
I6NucU6XTFNvIAsO/uR2kp1amsPg+sdtTaydrSkXf5qCzEmpMTWDX+SzQH2BevHJbFxgG4HtTdwO
ghVgNaRHcsz8/ATKNBE2Rt28sVafy4UlOasaSzeR7o3u6Ks/hluNpbT31At3kGL2WNqiuNOueGKi
13imikHGG0wSZzGKrzdoYcaQSdji7La8l4H+fQeAetd/Y5Pyw3cwEuyxDyfoGgqO6fY19m9sNLlA
tOBdbJgMlUgRGdk1puzag5jxVOBQJpd42l1ZD8WIa6zNVRQ67ysVyhXV63VXYsfgIvH4vY08iKHR
MSyusdvF7DE51GdzfihmL4nC2J2jpRWcStEncdGnCBUtCgGgC2pzBHGg3CDXGEyUaedcxEkkiN0m
+ymrx49SQ735i9RcB84RzC2lHftavvht+zQvQtAAi8z8MgIZy7TYMM98gRQbuiVKFgkshdlhfusq
p0Y64HQof+Ed6wMTKJ6v3FpKzTB17B3mEi+AYqXUtHi6sgZCPPvg+b6f22RXWomg9LXlHyszfHll
QGEibxvATxbS/NWloxObldvl+c7uuz95Qa5tceeqNEY5GQ2glTqMT+OR4eavDB7WATg9ep1bxg7u
iffr/r91ltc2uUPWY9UKs4FHwuPHIAaaKxjUufECJTEqZyy1dF8rdrnPBkWU2G120de2+euelG0M
eWhGaMUmM9B1eg73ACSAkF70oBF4i80dvHwatSkb8HFymnp5NgcR+VlZ1Lu+mJtWLAtzTtCdABUN
dwVKXdTGTKgIqlDxW4KBNq+VoIk50f7w3xni7j9oOVYjZRIX9VjuQnU3ExCgJ6PgczZzCMxj//s9
3B2XqUbUNIXEcojshc3zA+B1V3/IqE0xQobwPt79N99lyqzivQpaZQ3Jvk7CNplJujfl8TahxEt6
EbSL7fZFtPr3u1BePDfTtFGe5FqIi1Ohd1Kuv02Z/PHffQl3rtCD0cKaYocoKohdqzracrLaWHAT
b0an1YdwJ4g0MSKvESNiWH/H0v00oFDYopZh/7z+NVuXyW9HMGXu+ChZkgylDjsaXkV+X5V3st7v
MpI/d4PxBJyWoIUm+i520FZ+MKARWfeAjQYDbV0Qn7pyCFZa8I51gurWZia5/jL2S1aWorhDUa/B
PrGaU/Sju1WBr4mAzQc3wLfWkyFePLnRg+bmXnHXd46QYU+0tFzMaMjYQB8e6NHRBT93Af6RyE9d
7U57Am7CZWqwEMvCoIeo+rV1BkDpBm0+VPbBJ8vZlXp1iVrZwIcX+c/K0PdtQd6ue822CRs3tEmg
4cTnVnqI5yr4i8GwNhTHqXjIrF5wO2/dXtAygPobxHov53IKTTKWmWD0cj5aR2Xf3aQHVA+FQt6b
ZtCjxjCfrFxOcAxmTaZohiLDPxxfyQ4lUMiniAamttbLXJnhfLFd+qEoKPTSrflk5jUIwolzfUc2
r9y1CW7XE0NNe1v5+pJoXx4xsQ8SdAXQc2iGCo7WFgAJso8Yu1cZzx3w/OdHC7yzYyxrDZN/b5DS
aOBpHAaHvdU62Ulu60MZlN8Yva0MSq/r37kRP2DaVg0dzUEIsnLxQ21kNbKWwUIWA/i1iRyq8pvq
oZgqQQDe2LIzQ9yWTRF4tEA0BzK/8i8C1jnDUASfwq5y7q6y5K8ZE1T44epciI9T9L+gYAPp+rAE
hL09KR2ukUaaWgyVDpkrVxG+KxEE4K0pmzOz7MNXcbFpZztKDTgKcQZvONxpN+lO2/WHvZh7jW3G
xReCX0SHp1j6BcVkr/Xl1KvYLGAqDqqRduDu0zoH4xuiXtTGboFdjmAeCnVR9Eu4tdTwkERDIIGl
GoN8VE/2aZwL3H7bBtOLROdYvuCx7OliWdMA4GsdRseqL/e6Vj5f9+6thz+SMibmCLIsG5CY881J
E3ReZdJbga35CiiLgbLA4WICoV3uZL/q3o0NcJ1RR3bEMLstuBjGvGRMeqEzjvXiVnFQS4XqBPvF
8Kj0wMAAtWs/yc9MYDEDLsQ+iCoOWy6yNsl5IyUxVeROMvEK+6T9Y7QUrmkI6lcbQR6fxVA1xAI9
MT8foyZJKkEiHSQInezLY+spcn1D5Bya0SFF1NLBJ2moS+4WEJEUbOgGkgNNPBljrKBtw4/gwnI7
1g2RbKoH45B/GIbk6DH0U+nsWmF8kML8MOv6/VJU962ow76V44NwCXoNGC1QMSjI+VJcRiOUQUto
qMqpK3W5Vxd2UEjtvFeSsHCUGfN08fjdohLqlpb1VhfDexNNP0hGfy2DKog7W6eHzfICOEVk/AcX
uMGUlutxAc+eG9muHGnqgEBs67ASrDhbUC7m2CChJgTdEcY5xC14ofTJoocxCjHV7Gg5Cmh64qCj
4YQ6oC2l9gf37pk97sE2ZEpTmlnCBnlnV8IluOz1A6uNVDuRttxWl/DMFrejlbUUU1TBVi0pR4h4
+XkIKor/R9qXNc1tI0H+IkTwJvjKo9nd333pemHItsSbIMGbv36TmvWIjeY2xl77wTOhCFUDLBQK
VVmZ5gfSL0AAJ9doUMFQ8Wkz6TJ3ztDWtDjyrZVNC9FM7uDKz55nDx39telfPOPotN+mz/UdeehL
TyUB0ifwwckADXvpzS+tsjXbgNKtCPBbDK3JOHi6D1ptntuRfcqrOAE5MkTROz6dJh2lqZq2d3zo
jsqYHZlZSzLSnUh18QuEd5/adFZf92l06BMowikKS92ZVc9mV8sesTJLQhjmllOWQ4y1puSZJJBk
HohvxDKk4c6BvFiPEHlJqTCTL7Ay15a/aAytbdkjdvcsrhrl//ejCWc+sjHoM3SKeeBQmR0xSxZB
sptTxS3Hsx293g61e7uGIX4V7xHwZuOCvrw6zdjSyahk0QHDXZMPCQTIWrEvQzTJeNOuDYELGIRp
COqWCfS08Hlak0L7vLbIQZn5ASSNz3zJf1QlkQk8XX8g5Gl03TroKV5fW8oYxQTT62BoJ+lnhLRT
BLKx23u2kwxe2BC502JipRC8oeTAptjviiLMiGY8NQ390UYTqNX7jmNWrfjgEw5an5PFzdjw2mem
Htz+Jdd5/eUPEQo3ZdmgF0whENKtU40TJjWU6LEDro3oYHu/bes68b60JZxklFa0Oi35KkbSehXp
3W75g4IIMVk0j7bPbP7jtr3rYwB7mHhWdBWDpFfjsglokRfEC9RYzMidMSw1VcuxjT6SsfYSqQ7g
6n6XF+ClNeFca81okzyp19oreUIeHNR4k4XTeQo6D23s+CC1uO7XLYvCMZ8ctZp6iv1sg8lX/TQw
RtdGccVYH+w/ZISSu56y2U3hYTbm0K/uW1gDZsbv8hyiSQ+Vjdu3/3H7s+2d8+1nEzKJEpPFQ96u
529W/dr5UxvN4zAebxu5vlfXr7W+pdFgsQyRWyGq50JXJ6xGWT4c9hmizW6ffVgzpr/g97quBFku
ccfduLIxKbi/VloWM+0Oo9OsDG0NkDkm4+raYSZDEMZsNl4R8O6r3HNSjAlSIHDC7MQeowd+nxge
e10rYABoK70LBtvv3ScwkLdPlef40Xf/9rbuHLmtfbGBmpN4LKce9uf6rqRveoTxdP2To5QgrpWB
EXf85MKWELrmWktGPuMTIiVx2+rMJ8Pr0SG4vaIdt7+wIny1xtZrEsXrIcvfGj32e8gZZpPmFYSE
ty3t4BouPp74DMxx+NFixOZ1B36iGIR6mI7mY+fqIRCrwH+Xz0UQvU7SHHMnjqgYNseLBWpYAE4I
B87mmDFnDhzTKb+VHfXj5l5lnxrDAOVxSMYuBIv5sozuaIFiBdPKt5e9g93FsjfmhUzeqWwnzVSY
5/4vovoR40uWR/DSflVO9Cl7xBiGW//SNDTd/q5rDsOD9nnNd+UyyzvV68sfI2QzqY6OoWP0a0wF
vcxHH6YvrRedYubG792ZdpgsjtwVO1mjG1t59Ft7/uedtYufIKb8HSkXNi7Yj0JFxdJU3Xa6m6Fg
f3vbd0/P710XE3swQ45dkw6wEmGY0GjcobhjubQYv3t8NmbE48ObkSTQfTrQB81DLPo2gbSiekUn
tD4WrvNiQoqrtL5N4GB5/f9boJAuQkO2SLMGE1tDnp4ittzrRXNvJvxw28wOsBOfC91JiHJCFvJK
QFovKmteGPjNoOlGHpKYsC8UDd6TOkHprO1i7bVK6yx100mDXFJmYmC8H5f6NNj9+NDHzDq3JFpk
b5ndn2WqSHpAobGq3K/ff1NuVJO+zugAL0LK/0X1zbu1mAUuuxpyzzhNVLLbuzcPKi0YHldQ7bni
pETPu21tBuRF57jKT9VvvOHofHTMN6Hgh347+HVA1QESjzsL/duvWuyyfw7mhd3NTxB8LauJZrIc
PyE7ge/ay88pCqz/i3TIzqv40pLgW63eVRB9QasnKtFRbaJvbVEfaW+5EyNBonaH2la+Vx2kq6Yl
OyZOerrtdHunartSIdcclLZleY1TNSbdy1hFj6NmHrOYQX4ENHi3be0Fiq0twZEUFllN0627Ghme
pTYua6BqIiMA2IGOX27puuSNv3YO0R1nRe7Q2sveV0K4zB/u0rA99F+Gc31nPBvo3q0l2NJX7oju
kvcYehS317p7araLFa5CvVMG2o/4FSsGzQJgJGEn6nfB2tCByCwkz9i/yC+2FoXbLy20nvcFLE5p
5VZ252r0aSIcyaHsQ+4UJtctRkUS8AOkvCKYoujrWicYfUKZefBz8qi0wGqucjAVJBmdU+fRzq08
GXZaalZYodlXk9bGDm4acGoOul8cVqzm4k3fu285mDVxi0syqf9HMPq9UuEWh/SMVdO1i1l/AZQw
6D+cdbGx7UXPjtf6+jnifhUkL+r35g1EAY98/FeH5u8f4IiwizQG6cvAME5qk+Wpm+L7SUlRt5C9
YvbP5m8zQgrs6GNVQu8Rrxg786v6mTnf7OTP22dijSXCK1MFpxd6E1Bj0tEiuTyYmBqkbQ4RiENu
HUDwhTaBrCK2OsAtC8LR72Pe9l0X0wNI8ZHtJlVYV4WXxgkm9dtAG0tfa9vvt1e1u3ObVQkHfeId
rvIcTtnRFuC6HnTNs/IjSzIJ2ftObweHzgT9GrTekGKLSf2k6EZTsoQeiHW0zsupARYCHO6AF03I
DkAUXYV67cZvsgbP7mfb2BWuCAPFFmMuFtCudtobqa3QJDLRV5kJwTN4Cd16kIHRA0QpQUaPplVr
S7Kr3c+0WYXgGnqFKlTSoL9YpcU9Rs/cbMjup0FSYl7/lisH3FgRnKGAMGJCYlhR2+kIGdG7dKjv
cqcIisr4fNvv9veMQpLDttEeEquldguV2CXT4zBuaXNPOgIxbWUmtqzAuHemQJ2G7A/rAmBEWBJG
swtz1tFtXmtDWgCEgOo12TOotk6YFR8eIUjrZfeZpz3S/EXWNbjaT/DhOTao8cAqif8pdsCslmil
MZu4vFUWWkv8JdEKoEmVc27EnyT7ebWhv2ytI61Iw4GIERZasyhp6RilIc/sypus7G5SLcyW8eIl
KfK3eln6Q9FAV5P1VsAGI3OjRK/8rjHuOr5CapvyL76OrtuT0Xo6RIuVLLuz7eZ7Wti6a6lkdlPO
a59Ulf2iVOXo07Er78txSPx+WICEQPfRVYdeDTs6QNgsaWJPddS3pNVW3qR8cGk/vZRW8kcPaJKb
JN2XTAOJ38Cn5yIrgDGbniqDPimoCkuuIdnmCFdvm/BWt2NQGMzWHQepea7LivI7FgzFRPt/JRS7
liNTeRKX2tCQg4YnDpvv/rmCNZpOQEGDkQpqBmBlEq7yJeasV3lBDtBd9pekOUz9D8oNmRuJEeCX
FfiPooJe8qp7CeW+OqqqMYVs8QzWjlxF45/GMrDQzmZBjc+2qIYEDO9FYS1aXI0st5QijAmfvlOr
mty5zhNponfV/MYzbGNH7C7k1ASxSWOTAy0wYdVqJ1pFvgmlqlQBi2vyqiz9uaV1MFIZN7xkhb8e
TpssXq8oaXgKy3HneOXYuADwSnz66krA4oCJR00BFyrkDYVbx8gwtW6kWhEaxkuZdO4AhKGZ+rfD
ynXSKlhZQ9xmIXMOjoGMo0EzgN0ziLv7dS7DjiG+pdkfs1/+Vfp57ctQVtclwNWsY4OZT8VwPuL2
pVllbufYwRhKuIKEDC/x1M/lyxiCxys0fO3LSuFVohd8vL3avS0FzQ54GcHjgh6+8JwdTQaC6mUo
wrxRQ4eMf+jxeNbqVnL37ZsxwCoHnpVrjre+nWhSROAPdsrcORXLAI6i0q58TQtur2fPC1HMtIDl
QZZvWkJa3JAqA1FehZIMSYygWjDtYufz19tGrnt4+FZbK9rlt+qmgrEaaI+Q/WdqZ2WfVkBKwlwQ
deBVI7tVrx+nqoL+iw7IpAM23yuYkNHFY8WgBBuOHgBK6bGBjhj0Ku7bex0zxPJi6FUOAZ5TBZ5o
WtBExn8Et2jU3GpNNiZhRYxTl2CaW8ejMad/qpXzaZjwOrcx5i3Z1WsnWY2iwavhAKhgmL3cVU7N
xeBFkYW1bS53jc1QejV4Vv6cWrUMm4QpXskLGlR80F1k3Y7Ha8CKkrRun+vGTILBeaSW7jr9kJ9u
/7bdnwbhTSRvwGpdXUWZUZR1P8RZyPR0AMcOaBG5lv1QEhkB7rX/Yg9+G7rqolgmpzVNspACSzMn
pVfLJmP2LOCmwyUBmlmgSYWbqJztQYmgSRzWnVm5NGvelLGT1OMkNsRV1HWXggQWNlLqPNCFfW8a
8+P2F5GZEJylMyxI4fA6C50kP0ak9MGQLHPI9RhfPA5wCoBxtKiFjqGhiw7ZlR1meBK7gIoSamva
98JfD3r87gBN/iEHA17nzpfmhKjCZzAQgwirCHuSfi0V+lUflNi3s/puIbVUvm/XGp4IUAnGebti
5FUbYIrJnJdh/UXjbow+mpe+DO741erBsQEwlQd1YBChy5gwryuoKE3bQDZhcN4BXExsP0x6y5NR
UXGLh8P9OvHIg9GPUJquPOmY984XXLGpuHIgloTbQHgiLNG4ZHGDLPg/DLFgwajQfcAI2D1IUrxJ
VvvZidPqhT0h645o0dRTH8Medxe08qqD8zqcIQ0FqsbpYQbL1+1TsHMTXRoUTnNdsrrkCgzO4XQw
D23I/1BfLNB+ldD40iRPy50zt13dr9rbJjOyC4vZg06ScFyeuGMcx36RpCPXNRN4xeaDiUfOjo3M
jGqsRzPBwdr5NbYQ9ADAuQ2oxZo/mV97gMyMsurvToC/sCucPWsms1lnsNv5mPAG7/jQPcbgdGp8
cB6+KtB04bprskOkyfJm6ZKFu7ZPSMqrHKarL/NKAaf61YEEi/GAkToHohb9iYe680nmOqtnCMHt
YsXrx958TFLnoIyNYXZNYfp11vlgnzsp04LMZ9aN35gZ58HO7BZmahtih7FXdTJS872AcrESIWFX
9SJqKIeJ8ey4xsot4RsrsU6QnWWbthM0L0wJ8SSumtggNU5AZ2jHJLK9HBDX0XL8KS3++R16YUoI
JVzPK5V1WJUC/cecHhcu5bxbPeuWCwjBQ5ubXIG6R4o7FEja8nVVjYHAKvQRXeqSn/KhnJ20crsm
XRhJxBWtdkOcwiCagOZkuSAS9PjzojOP8q+ZlPJs91SDLxvvKgVDEWIaC7/jZon5xHBsX02Q7SX8
6CjF6XYM3l0URZ6Mf7A68clh9marzP2EcuukJ25n6E+DarhaASqFKrQbvB9lMve7XrixKASrvCBW
RNDjDqFXEAGrWvjj0j9aqFrWyyzJs/bD08aYEJ7AnOvUKoYWw653QasGkpTBdmPjMyZLmGuHejAf
zeg4xGdZGXvnRYy7AD3l9S0AcKk4mdGNkdZWBr7eXHvK7C73DcR/PYZaFkb6GjMg3zDaBSXlOszY
4fY33b9XMaKm2RgKgWnhoCOZqKspx6qN0JrdVd0Yz/83/Wx6w4dcDW43Fm+sCWc9ThRwKHWwhvrA
hMpQusyPBZgFf9JFj7wyiv5SlF4/1sk0PkVTJespS1crBAJguqcYaNo1TeKnWsNU2eBq7yudPYc+
zZOs6LBTYlm/7N+7C6CtcCmYc68bFUt/1To09Fp/ARgz2x0hUV8FkFCrXSpL5/eCAUyhtoLREOAi
REfmLTPAX12GC2icmuRMho+pkYxc7NuAMA2kS6C6Iw5DT7me1kyFjWqZQKZ5Qhna1l9u++bejQrt
6P/aEE7/kptG2hsJTj95UspXBcDF2wZ23UFH58ZUMfRnXOG6805nEEJZeRne6vfEY571FeNq9xw5
enK2JeFzN2fWUXui0HakOGnCUasJ7cwhL0rUNsag+qsMkoOmuzUa79UrO8SHWCoitnfvoTVhqZhq
xD6Ko2umNcwz+BLSMP30ixsiTNeY0n4xX1b51ipUFO/2ju5+so1BIddq8h7A+AzlG017mFXqmZ2M
oWT/m21MrJ65ybNSw2xqzBjBxAsmnc6WN0Q+AZOsE/IzZ56sz77r6BtzQs7FG5QRYqtOQ8t+bJQn
LSMuiX/c3rV9z9gYETyj6LgF2W9sm/LS+fwdoIwfic8yl536d3AmoCct83yZZwiBWJ/iJi8zBKbO
VzwlgLwvmL6Bq1Y9BTrtRai/S5a4HlYxBdNtXTEByqAqHqmXn82hbOTgYlsLe2Ow0pTkP/AGP0CF
NCBSfpLdj7aqvCk4a2uB7NIYhyiGkqrYT5C9uHmVPOTL9NBOy7/IXPXfZsQsj3Ej5yof0hB1WLfQ
e0/RueRA7WVASOpQt0behVAueEY+NY6WQVEtxAygVzTke7GY3jzxYOi4rM+1e1uh8oqQDv1e9ImE
oxVxLcLwKIz9/Y3i/NH2BhQtnlSPHcZj7Q+p5Km9e56NtSZvmWupWYyKS2NTEPJgE7k/g78zDeri
xQEX1wI9s5ydUllQ1PdykK1BwfVVTnqiZU0aJvFimG69mLFnTcsQTBp0kYYc3CulOYJgth4nCFyn
ql86HaB+Vmt5aT1MXrWKxdiRbWAimJt+plXNMzgVp+dohhqrbesBKtjvihVBRrpKwBA5WkpQVW32
1mq2GhqssFyiTbELGlHF05nyjeP94y5107sFyLu8qu2boCC2dWBmPwRm22B4ZG03e70+Tx9WRK23
28dz78Bs90Q4MOgEOaAu7PAR9PxktNpXyrqfzLAlMozX/GeoemzsUCEfwhRQGqdmv3oYc3XHjUr3
EzkcpoPmAXwHtuyj9laOd+DlPijHXHHRvPspS7fXIyNGIrRaMcyN/gJuYsHLWZO1YPFfT+0SWvUb
G1KPQ2nPMO9VLZYc3737cBUBQ6Eb+bUqVnmapYOOeoUTBRYht8pbVx1lV+7eq2xrQsiS1EbVWd8r
qKqMia+VNKybs12BXTP/WFgSVEg2b/vK7kNpa3G9WzY3sDVQc+iHec1jFK9+Bmv94xgOd0CedWH3
qcA7KcZ47LPE6t5W4opE32TtTlw9catUTTCSOq0PFUf3zN4DkeQ6vk594BFWMITPgQI5yu5/mdn1
zzeLRXbFx9bAvaXGjW+g3ezEgWRle1cj5EAh/wAyNB3KvZcmHDWttEyjuP1bm4IznYGit7c+UgfM
yXUKGHH/YOg1wFXDY6mox5m13xLgN27/ir2LZvsjhKhoaGm/qJWWhgTViqRqPuo0Pq83J4jyb1va
izU2+KyAeQC9C8Dbl8uturkt6OTgTKjMV5LMNU1QEcwygZrdWGPDT3Gj2SDBEG+zQhvSMa1REv8P
UVjrzgFxq0P5g9+vjCxKg2JrfQdpZg6VPE//lPsEwJnZv73aX0dcDDfbnyEkkM4yOrRM8TOg3z34
EP1J/iSAiyMBQsnTup+82VeD3AfT4132omPiA8pKXDZHtOfF2x8h7Dkcr0S5GT+iXzR/UNHEpZLQ
ru5dq1sTggPlTT0bQ7GaMF3MivN7cMCF1jMyIow/ptqBeDxoTths3cNOj+5EXLn64hp6bm22cI9V
JVBtHbBR4QxRIi2AdpVrBmaoHSL3fxIGW7PWG/ZEFArQh7GVrW2XldFi8fUjPa0QbuVeO0ayMLF3
b202+Fd1eBOJqiQu9EiHLSWMHtpP03v5goB/YvfDWTlUiLqrJBiR4zX2z+t/z9GvBG5jF0qrPQPV
A84rlCKgQbYc6zten7PPy+q6H+1zEjijK4WJ7LosxvEBuMK/yBouw8SUML3vGsR7cpw93h6r95VJ
Lg/J4Gu9F39lfhXKeA1lNoW71OktK55yRGKW2ierdD5MYsjOye52gmLIXMt91zIkTAdJtNXaawlK
PVheE07t3dr9mEHYVVaueRqBD36uJWFo13k2VteVbz6iRimm5StYTfPzNA++2avewnI3oSMgbaok
xO8Hg425dRM25jKDxEoxwRz/YnG3eWxf7S//uazNb+o3/WXx+hM0qDEsc0w+ZlmGsnuXgSwdLV+I
wGLK/dK6Ohj6SLomCZP6fbECQ30bkgetkCBqd53ltxVTyGWXUWXqhPJ0GGuQYO5z15Dxie8+yICh
/XshpnAGOidri8aBidVXujRg0E09xgGAGfdgER+8PP4fNAd3HdQGQSrmJFfEqXBXjA3tI1qVWWiY
3YeRgMClr9+6mEm2b/fhZ2/sCBcGbUEiQ+11/5Q+UEvIbaRpeWa0e1VizLDTylPy8j4abF/tkh7k
AGXuqs5gvN6+oPedZaVEQlHAuWL9gs5zmuJ9l4SWbt1n6iNV83CMC9+a/kXJ1LZ/GxISgR6gOBDE
40woGNM30j9t8jnSC8mDY39XqYmGCGAN1+Ieg8F7OphVhpdcf++gU+M1cfzSDexQsc96Vyhu5Cw+
CE+CNsVzJIkDjeayhtuuC6GEgJEJnL8ryQKba7QHoCSDPLoB+kX23eJxibrZHN7+dr9K2eL9C6TS
OnOA0SlAWC5PusNZlhlZn4ROpZ2cJX2ZLZx1/F8QnaHu7imjeswwCr7U5ZdiAlHPWPvVsABoO7hD
lB/SCiJFSoxulgrMVf7TUJpwobbnaMl9zfjngc/QtXMe4KJvqpNDlEUZFXca5yMyjVdzsgNFA4zW
jiUBdC+2UMvGMwcEVtfMyClpCKqoGRBiSR8o/eyNqiHzlOuHI8X1urI44pKFGq1wzs1eicEcoCah
gpa4dadHDxM9rmpCycH2bNQaUrdlX7XiQICS8WqA72Rucr3Ky18gRAA+t20DVv0knJ3My2fwgamS
V81Oy/zShOAgCmtBkJxaGRI05dOKwTHcHkgHeidHNUlWI4JGpqkCuqHXgQWzSssdbJATZOPn2w5/
HawuliPWE0bS9vFMtRWYQgY3VhTu2R09o6eWumrPZdh6QPJwgC4P2KVBISMCx2hv6CrwkeDd6u7N
zqrCeG6yYIYErzdMi436sd7HP5XYaPtgabsCXHJVVH3LNBUjeAQiYGXEi1Oj8eQ406pCKqe+D1UP
1lKK8sS0aBNkgrvCY6vI5AShmoNeMRRum59sbN7ozD+XZfveG8MzDq2CK0+nLkSLnlqHKyDhyg/l
qNz1tn5QyiT1GyXR3814rgIoqhzn1sFvxlhuAgYdbcEMwzSQ3tNL4NEBXn/Xhj7zM3MwXSevQSM0
kseIpUcU2YIJypVtMqp+nMx3ZWHel+tT1akV1ZutHik+pH+OC+b6/Z6VH/MC5FwLRsfeYbbbT00S
EIUHWoQw69SvDgjiqgkwYDOBoFtjP/I4frKG4rNjju2TWpWGn/R8DDCE8JVNCz9FPf0rIvirwJ9R
3fPxQ42nQOmGQK/+nNr4zmj1DJBRvmqZ5PzehNwrxjadL9pc+CxemoNdq+WD2jHIcg75vRaBn6Vb
vtx2xn2HN1HYAlWridvmMvhGQzqUC6ZRQg3lJl4uYWxy/7aJNQZdu99vE8KdqRSEa47WZaECbY9+
ANtM/RVe4HZIW6eKuLetXV9bcHZdByUSBcmtKbYNWBl1ZGwAeqlpDvb7N4s3/pw7Eiu72/bbitg1
cPJ+Jvq8ZGFcT89jn31T21pCCr+3bRD/VnVM3SKwiwsZDXWJ9Zjg+nC0+sDskQamU54iVQvrEkQT
AxgKbm/dDoYBEEsTzQMHrXvUdgRnYA1orcoYsTxHlWPR3Hlxc6gjpV7LXB6sU83cG0x/PMrKuXvb
uTUsughXypjOCInGggM2Jj2wvsyqJOvbc42tFeGyLIpkofEEudwJuowc1qgB6dKeyN5pv2STRY8H
tsYB2RhatvZVO6So+1k3liRsftIQcKsas+he/knVXeOb/udwv0L2nMD8pv3Ff5qtaz+AfDEP56fe
J2GxAgokJ3CnN7liZ20Tw3yWrV+Na4DOZ6Qx17PQBJ/GgmJdaXkcMlgPSuSsPGWZGsxJwvyoBrln
n1bJGdLzPGzxAj6MNBq/a5QNklR61783v0n45m0FaJVJevwmHj/2Y/9dG/t3wnPb1SblY2mrv257
9+7XB12aik4ceKnFa3eJitooExzZxmgCO1aZByGHowoRTYmb7d3vKy/b34a0y5CKmx3DeCTCdTt9
S+1DWfzRd6pbTbJDI7MjlPAzhShVnSuA+df1KdXvwMnjJSM0QDNJJJIZWk/vphBAzXSpCIWhhtU/
qmJGPa6MmKuS7hOtatn4yF4sQA0dbKyY5QbhlXBK07ICk+5Q5qETPSX8c1H++c/9QIekK5hefwHF
hG1TplSFsiH+/hayGkCygvzzUyQlV93LubZWhD0z015J5sTGA9wCQ1I8gknO0KdTZHEM7BmhAtyN
jzFsE1VVhSLi5ZIS1Z63A6SCwSJnJXsRW/VzaTd9EgNhUTSqm5D7ocZMmJlK3h97Z3hrRXB1hVeR
oTZpHjY1OFsjrfkZ55G6co1mrl0YxEOx8/u/+HybhQmfT+dWZwMmmYe8zRnkF5Xvy9Q+ji2RzRzs
+qGD8A03WV/8gh8uBlPHzihytBhLjFpqA5ggUu399mp+FZfFqwJu/l8rwvOpiI1R13vsoNamQa5G
j7lK3qce3MMxX/6kBgSFh8bwrRb68mb047b1vYO9NS48rAD0yOZRA4CkZz/y8rEzUk+bVDdiMvG1
23uJDOMygmACO8uXBh9NYfG32sGbvZVRY+85PFK+XxgEgC3EOzcxUsWJtBTXSQwwkVEiU9HHwZ0H
UPve3rW9xaAyo5uoZ0PhQNRytA3LMtpsgmMkLxl9p6WMaWxvKRsDovJQXM+RkS5NHtqgJq76ycXT
w+8nSRzcXQZGqtZ2JaKtiCtrytLSyICWQKQ0R9SYAmk7ac+91qGtvy2sv2Bzb+h4F9bljHakoY7Q
uOD5XaTGz4bVvdmDIQO+7G7axtj65xtjSbvoeUb6PKwNsEghl0n7KuANl1Q8ZWbWNW/M1BW3LKCm
0V0Y0OcbnJ/Il78q5SK5cvfqOtutE4KPakxDUhAV0K4OcoF9/lCCZ3LAKFfj9J6D6fJMs8//wq03
GyhEInv5e2WjqZ+mIvKgMf/ptgnZ5gnxxtRZCiJhbB6C0qGYf1gDO1dDKbmUblvBCPvlJ2qqrOga
BcenWJ6tlAVaqrhxyo+317L7WPr9iYBQuzRjslnhZjdCHIEQFEgG84+hTRF1cpQoc8jognD0VWHO
0VDIU2dnZ13Ln20+F26aq5+XltzNhvo4mETyu/au5O3PEq5kx3YyLVOwx4Sx+9kCBkltwcx3sDga
qF0lQX7tWQNLAMpHGAW3rkB6pMAjaIgsJAArMGap1LeaapAuo6T1Jp3cTYUMTLf3dTcWxZc3QWY1
Vg7q+zoFlaZC34uKfaoqLine7sUuZIh4LKEqgmevkGYkWj4Ohm3kYZd+sPRMsjog7Q/m1JLi5l4U
xqg0Cv0mSuyW6EWg3Z8zSkykM04zuVnT9+6QGNIH4OqMYpqxNSN4xdKZbV7QtU9jmoehBitZy/yR
NNRVU+3RpqMO7KP5Z9e2ccDt7McwyKq4+wtFIorH147agNOWfHFyG2k9skbfHFj+NVMLWxI3d70D
XC74NLh3rqCWEylQ9kkcXJ228anJkhbIYkf1bNB+S47/judD5g14MExZ42kt5hsrgd1M2iYLc9tY
npTMxGxVpafxa8eH+a2w8viujgnUo5py9hgULJ4zXVnAyB9BXBpNA/XMe5PjWdijUB+xyF8cvQUv
Xy/rJu148sUPFeJ6EmVWg++ahSB0Dxx9drPMdCvzS2lEkjOz84lhCf0OvNosUKGsH2dzNxKnzpmp
TFloWUPl8omepgal1tsbv7+c30bWP98YSRSnmdNOQzUx6v5Qkp8agu9QQTdRtcJ/YQnvJyCqMJR7
BVZjZOR2bI9Z2BeGdlhmeow09FP62rgjmHP+5+uyQZiAdvc6bHwFIJvJYjFO8wJF+gZEpxw16Yh9
Kxr65tgy3on1kwvR4MKW4BKVpTSN2uRZ2NHygSSkcVsaYXRntJ54j0aaledvTmJI9nPnbIK2BuhY
wzTxLv3Fr7v5crxv2RxN4JBPpuxLwvlr2RuWN8WV5AbctbOSd0Anx1avxMdqovQN6u9F6KQAI5Pk
hcDb86aXIRR23B2DJQ5mg4AMxcCecEVUXeTMbbwAZ6806XEwHOCVrFkm57zj7xdW1l+x2bWpiLtp
UHr4RQEqX1ZAxqNr6M9ecb52lvN62+V3gpqNMRr0EkGxAqcXE7SpSdOpQak+1ak/09YrQGzHlu/m
bN2ztJPEi/VvE90QKQP63Jh6xGjL+ms2S+MUj8/UQQh1qmpwixlUPK2ifLVT7aNU05dxyo/dMHCv
7om01L3nJCBr0tBBApHSVdNZN/HkV21eh2nhckAX/frQfhCQWDvfAIm6N3+Uh1RK27n7LSGSi9te
NzDfLyx4UO2odBo0W+KiHbx2XKi7cN23lfq83if/4hyAOwOGIPEDxSbhY1oLcfKoQ4G1iQq/m34U
VL3LVNnw4e5GAmaCQwD2XpSaLj/iMIENdUj1IsT7wUuqZ4I5F8JkpftrSTkcZLCAAAyB9YBzZf0Z
G1+pwUm8GMWAsJ8a5RezVGsvKgqMvZhd/IRi1/Sg99AbjPXI9EAtT/wazRJ3bcwj95+tB475tzu9
68o7ivwq7HvLOKOIS84Kd6QovzWbEh17+2OFO0prM2WwkNiF6N3x80DLRwNdFc+suOJNZjTcF9Ss
vbZNLTB6kuU0LanxWicxPU7DokrcYM/pVoGpFaimXTcjeFO1KGZEWTjM7Fx3+qtWKYE9KwG3TEn4
2OvUo1GFKTzsJpJZMZudtIIzsxzLMK1LCO9UuupxMz7HcfZlrJRDy6GngSnA2WjvkSOOUHrTLP92
CNvzx+1PEDJd1hn2okHcLdQz/rgQNVwS/aEl49ttM9KlCtE/Tcdlni0UxSvjr6Y6KyAdZv0YjGnk
64CXV6Dg5clJTy2/I7pkjXthGrcO6FoB7wLuVzjZdCzHtKsoDoNq+SDxCFj3pNA/2ng61zJM+d4t
hwFOG74DNjOIc10evITyOWMRDh6l9dkk9XPUJh+393LPQ1GMR6Ebhpwr6tHU1mle2TguAwZtbFr6
Jf5bKsAcmpKe055zbC0Jl2naksRubCSPWaV72YRJgFg5Ts0kyeXW/Ek8/+ChAh0PGtCrwsXlnkW9
XXZGhnYbEEljgAfyCPwPnzzou6R+noPFVzHn8nlQ0RC/vZV7nrGqXgJuiGlY6B1eWjb7UV+02ARy
zMwe2GB6Vf2JmVNg2YiDuiSy7O4mWtQrpfwqYCO4xv8h7bp648a59i8SoEaVW0kjzbjbceLEN0I2
haqkevv136MA+1rm8Bsh3gX2Zg3sGYqH7ZynuM44AiCKr0mV2Kf000Anry/3ZGqkCbiJIm6mcTXV
dYaFFmdm6aeNbty7CnW+Xv5w0inTyWoIbMNS9k8HdXO+AIBjwtoIY0kV9GQABO2HR2bgZlJFFa09
lBy8ywHlH+8toJCKuW4vJm47eF3g9TgDf4YneD39/G9BhBlSxtLUuYZRjWp5w0rAaE3janXW/m9h
hClqOseo5gVhhvml0uZT3lYernQ76SZPhLcvJuS2QWt7gKMx7jOTAaIQ8iLo535nAUmnxcDiwUtF
c7AdvV9ABWg8ZTcjiDYCNVi2B4C1/HiXEioNA+lZbN46zA7PgPFpncKrDDfBfsiAdejpc5ba3B+r
+vMHpmYTSDgOGQw054ZjK4q1OYhNM8AVP6zNYScDpPcztF3+NyDhODQBPVh4jSNpCKtT24WAbAN0
eChv3CZ0QBcxj33ra5/rb8UhDfdY+euknO23m+Br5mwWr6X3s9kvaLYyy3yye9WvGy3SMudVIYAD
Z5CkgVuNt6TuTjNAuttu4orLi04WTkfEBZTiu03158KwI77MSzCinIcUnXcCynap7V1u/ftmoLwf
0jZHhTcqjOqQdMnVXICCWmi89+Zs8YE88GmtP15OIVmPEpf7txuksCYsxVIXG/DOaMnbABNzMDPy
ivLy3VI3zLMz5xpcgUNlcQgL0Z3gsoWyiS2STZOsghrtjNsroND0mtNBhwuAMz0anbPs7Miy/WUb
SijoV3NdT4QihUsYh80FP8z1fLj8KWWJug0hrMa6LZoyWVdJPNs+HoK+0j4X5VNmQqJ5bm5sIFNa
9eflmPJhoaykERNQMvGULrIxBeccVwLWTt8h7nAoDGWndSSfpLcQwv7vQo6lwL0OtVA8awbXDBoe
uXu2ZLLFBiNsmOThKXOOYartLlcYVfC26MxPUPsvUQxhtwM1H9JuPlTzXj9MQtwAzAAQLjD2Ya94
BhhKO14x3DzW3oYZkNKBlJB2RznU8Ur9AVI/iUdYHebZa63qN9TovqrM+VWmSVi2y9PlOZSu+81P
EfImTts+rqsEGDF9+alVBM40RXe1Spwm2Vh5IFlxj+l74uzrtInbqglbbvC9HZOcFewmm8yT1uAD
ZOCx41WTNV7XG0FmzMeuHPdo1vLvvQknZBHwKmhK6DDsa4LyixYaJWDs8CAAraphf2xj95VjpWvD
guMBql4SlR0jq0wzrbGzWVB0Wcj0Sqs9XRDp2tiEWH/CZsuu+qRXYwVLXqtB44B9ClQCcnfPSVWa
IMC7wgADkrtnUj4ary2UR7BN4mjPHgZI1/htMlshowaIm4RBCrd0goHX5PflzJQP7y2wkJkwTFN6
N4OGkDs+JMVvsw0mulesk80SmP4YG4A452Rje2z7xaTAaxoDpO/JCJlkUrinvx8IyP0uLjF4zJxR
FUt7QWVDQ7V/tKBhaLovQ6lfgQr7ga1yG0b4XnCv01ExQ5g8BrRS0wBRnnCEfrk8GNk540JzCf+g
xnlGnhtnyMSTccKjHXpyXmZYdaQ1ZbFWKRJwqBXFjBQNDnk9FDCuNWsawsvxJQwmxyEmjhwQiFCv
E7XsrFJ3U3MACdNkpBo9nbnAns1Ww7+VGDjk0aylfaFa6lqePY9gcxQDDQta4OFlmHEKbS21oB/5
9Dh9V5U0CUlMQxugylTgMheSggSAzz5+d2BrcXnosgXhAl+KLhhkMs5oU1rsKOg1oITeNTBYUzvI
slc/q0bZmWFLsjdvwogYIXfRUQNaUNzNUdzVp1Ongjkcn+r65T8NxxUuRY2hZL0RA8q8aFrQdbHX
W0/DR/bI7WCERREDCwpihwn4t5vCv4rz5ZAU6eAthron1CC7RWxDCe8UlM36Zq7X9QdHsiHG7MBF
de5xhBY+S+adZJDOEnYsIAiwEs8whCP88roGjqKR1bd3iuVEwFCgx+H8ZHG5pxgn3SU3sYS3QeKy
3KC6Cw6k5VyPiglCd/z3aA97NbT+dzjCQ6AC62WuKzuJtIRELe3+0QFTCnq3fmwX/VXTuz0ssESm
xEFEiD4bOi5+Zz22AcwiQBewZsE1AiUhUCC9sOrvmYHdggRWYvIORR7UnbeH4pau401k4dymbswU
2pq4qqcvhEGmFYieId1Tr5Om4ybK+is2t4PB6p22V5AgY6z6KxvBHLsw60OtTUFH3sNgyD8nmvOg
rUNL/QxtkjidCbsvAuoZHGQOqh20s7fqPichO6rVY276xAeb+9fex5QOE1hJiPRhazzrK7qzkdpZ
uVYhBj1omx8md/yux7zlN6r5kXccKA7/BhP13Hug1WelQcXa0usZNLPmy5Tt1aKkC3sTQ9gWJ1Jn
GeqioE3VHJQY2P3xEeU79RtTeHB5B5Zd7bbDETZHosfT0Bhr2SumUdv+cPr71CkgMlX6k+Z4lWHs
VK+ltZxtRGGP5FBsAChprYHlYXHSwurBuGlvUXuNsgzCg+pXGHc/8k/zkfkfqSS6ruaCfeTCekrs
NmiGvsBTDfdYmg/XKoRz+GB/LYc90TfZ/QReQAQtSzzsVpjX+3XXGVkHh2AsBJCpTlVYQjC1Ddwo
8/KA+XtEDVk0B6wqKMC5LmTrxKr8wDmAeCSHlN2c+PlQ3kOM4xV+UREof4dRp3elW8L6iJeePpSf
Uwb5Jd38AA0P7Vms+dWuYm18vx9y3y12bFCswaYaPAuoy9R0PXc6temzC9rn5aSVLHgHNrOwuoLu
AaIJJwWYBopeAEwQKRXKAs68/FLyoQDzMa2CUa9TlCHbn5dDSpbkNqQIDLT03GDmyhKe5vZ32YGy
Zhn5a5/xmxKer+HlYJLDFsEgSaTig6IBt45/s29bmdaoWrx2/8Zf4KJ7ZM52lr30C1q4Q+oAy6wC
qu8jjGwFT6d4fBcDDp/xlTYKehKqtyz4F4IOl8cjjYY1h94t1h7QH++jVZpdD0aBjzfS205NvRFw
oCUbvWyhMEYvo8vRJGcrZAXQa0BfUQX4X/h65TLHhFR46fPMsgCI5US/r7Q2frD7xP3+gVgOGv0r
Wl8/M6NRHDdZKormIrxwH3ra3Wugi8CCbU+dScaxc2C0g2YlwEDwLRXXF23B1jAbiNvQoHA9BvVp
Ho1ZANl1N6LQS2L+3vVImvJ/OlarEQ3QY+9nDU9HS4G6ZBpBictr0KSY4sozyb3d7mGq5aNzYZeM
apgL9zphyqpaKRSqYXRN4CS+ERpB5UB4xgONMdIOPA6Tw57JreTgAy7nLaRwoS1Lx8rLBqqtPaDF
XfG5HGOoZkLJMf/cJNSzij2WijQt8TgwVxtR8JXXv28WddLYTVmv1SA7Uz0kk2+2xYEV9s5ak+4d
mzDrrG7C1NWYL1rF8ghtYsgzlPXXQUmVnUNcHsQxkfKoYoJK9z5IuzRVTQjmC61if26/Vd2Xy+tq
zS2hOIjZeQuw/oDNKGzG3F5ZUfbgXfiKBrSH8Y8G8hAMBn0FugYpbAzpHhNRNkNQxnfBiDZVMPiE
UZVGOgErC8NGq2mvuTp9Kuajls5/XyjAGkaag7iCVBe5c1WlGLaiY2h58VJnX2Lltup3cMqylYsA
2N7Xt+0Zbl6vUCm39BZfryXHzkRVlVYsMovmqQagaecVKssFUHywN623urNXqGL2bZeUGI8DVXzT
yQA6e72cDLJ52UYQlmqi9q1igwIQVSnoVikgmD5cx79otb7HjZJtCttIwpanuW6HRyHGYqgMVgxT
4cOqzY+r8QA5gMOKuwgU2n9gMb0FPaOvtU4C/bQRQesFJitJ6tX1ntKhjE4CEZx/J4mI0KkOHrXm
koO/1B6gQpfcGUFrhX2UR6sWHdFuQQWrYRB6s+9xJMvFtSyGnP9TrhO2PTvGVdhuMLqZsEAFJtGI
QZgZ3IBrH+BUYpBvoYStbx5SVMNcDni+YR0Ud77XtPzvaxTvQggH1VJMMYTuKlANkwLWD042e6qV
vxgj0AKqnmOb6qydDV2e/W+jErK/ixWYyHLstaU5HIGy83UYquYfgHO+G5iQ+f0qEFu0cx5pse2x
8Ufa3g6790DpUNAjXGkN6mql/X5Xz7TETkqq4usVd6PzhSc3sf3tA3sFkg0nrI1DVrwnsYbmCl7o
0NJUm5/2rIwvMdX7m7lOi+ByJGlir00DQHqQ2uL1KEuNUjdLE6KHEwlSDWTQyvRGAKhLUwsvh5I+
8UxQQqGWpa90HiHtqrwZHHUB7QrIFB3uH+mVFfCbqfBQUPFg3f6BHYmghrM+KSGLKg4tJgODBDIt
otbuPgMg9VuHNMjlIclODbzgoOmNNyv8DYURrVWUHpc+zBP5aZuvWfOBi/n2/y+smqGvANO0E+ib
WOkjbjHQa9R/xnm2MzPSYWBCANNH/fBM4KZzGmtUGYaRrEeTa/PPSdzuJJrsUAJ/C8UEpDX894RV
49JMcRsNanvzALlxtKM7CCYldqCM6aFy2+Wg91T3q6HfiftnDsRL2Caw2AUgaUscmuHZtmoLuscO
6uvTiboH5ZC8OPeOp3u1EgzRvsenfMQOunI2EPRoy7/fJ4CzmXPYg0MnS9Gu4vqHk/SA6adBUqCE
2Y1eVT5dzkbZWganCPp+gLJbpoj/btFSoZkJBrk5Dl/pqJXQN751tdtUVT8UCd0bFJ5V2JgKd8yG
wEYxzzPoNYIXM+TU76afNf2uFOkHjo2V+PBvoDVzNzdoo08a6FGhKuRWruI5FuzGOP3d1sPD5U8n
29NXvQuAJvDkPiOqQoch1iZY1UXtok6+XRnUy7TqG5sUurPW1jwX0xEcfDwR8eDGTVN4Apsj9mC8
2XLUzIvjaGiHhjA8TBeGR3d/wM6LhyI9KvP0/IEROq65ss9ssNmF9UdRqa/qGToG1gzdhLIKuuEJ
tpQ7q23d8M5H978of2BSm/nqqhjMM8hAR5MKeyX4SakthOhM2DyVj3a819GXwSHWreTfQf0BoG/C
ZaNtx7qNa5l6NRbedGP65RW9SgGHSNtA91Q4UO7VE6Sv/G1ModY8miXEiQfEXI0FxyfGPOUJ9MSI
Harblnk03COmrjl+6ZuKi01XptaEUTaEOzUoyuSwcah58nI5PaRBwODDSkNWniOglI67Y7IWErrc
061Tln66HEC6wjYB1s1rM1XU6TowH9fNiVwrlvupzRevjfsfl6NIZ8fFqxeFayDxzzZdDJCwPsXs
lNyK/cmC2bG2QLsj/Tar1tEYy1dQB8N+rg9Ujx9dNTe8SdeiGvly+ZfIPiiUOu3V+xdUHLG6S4sS
JngmfgjneUBo4rfWzvtY8kXhHY3nCNxmNABhhRWd67wGCmzEUNswWUw/d26xyHfexZIFvQ0iNoqM
TpvcYVWn1qARR43bAeI8Wp+Gs3WCDeROMBlhBNFcKNOhIg4VLuE+hSdyi1LAgCSxmjAlegBcy1f8
p4Ob1ie4Sj1r3Rw4bvNDxangD8ke/EFygrqgb+jANuvg9onxecbmZRgpenB4RVzFbTMGhFilpw5Q
QrVmc9mpokiS5F084X6XZ4NtZgzM9qRcIFe38joY/YBMNNoZ6uo7Q9DOgWLN+6VHTMrhQo3rXVuB
Op+RrvTyeQ6Itdw4TbVHLpKOCUQqxAEy8OyA0xXcCVIFGmL5SPnn1i3q0HI6drq8vCTH6Cr7h94J
LpOodAnJn5FMp5yBKKtpwNdyFf0FdRrb65L3fp0vpedqBfwQ5t7yLBiG7CSqdIxgcK1f0z6nPTO9
WvKqjCGgrPGoN9qoq/qdAZ6nIkCVYF1qYEHC3k5MxaxdwG12sgKeSz8zGxILVUTYP/Do8C9/yPOh
IA4WFUhFqMqfcZcKrloaEJwo6NaOnzT/xPPOxr8XQNj47UQbedXgGYbX32EwiJ/Y018LRGAMwF8C
mYbt9oxkk7DEVYwWXO15KPza+bwAJHD5K0lnA2JGq8f1+oQVbm2Ejk5X8BY912FIDlY6jCetc23f
AGH7AEzWnrbN+baLEa3K+WuPF3UGIb01d72+O1MRQULzxGG85AEtfzLN7jZPocqn2vHOwXl+mKwB
Yd+NLwgbAtGbBdYvzmSOYxGVxgzncPAvqc1+T5lh7nxJWSDsCyB+YZslKLa+34xSyLP2ztgA+zV2
t7goP9jtdMW4vsMCkGUd8Lh4CKFPAelU4QOai1ORwkYnt3JYEjFFq704yfSdwcjSAhx6spbbUZYU
d6G4GwD4hTRkhBx/da04cBTtdVadmzn7eykqqM+i62ihPQ60olhqKBfdKqsUKBg9Tr9VCcnBunH+
HosF1B8ApCg9Aa56VgWHgnpRUwPIL0cZvdRI/SpnB7uN0U/6dnlBSdIARMm1nAoRWhPr6n0awAqt
cewJIIYptajXVJydpoz+HhuV7ZyxkkhoHgBZttKIYJIjZIJV9Q40CNBIzVuUHAongP2PNzp8Zx9d
/zfvb+nouKBet1IIiAV53fcD6nPcSoeqgGx0m93rU5sFvDGulaZ1PFqQ64Wmn6yMnlLW7qn5SpIQ
lxXsfQD94y0u4kiVytEn0hgs0jV1CFpotaeufZrgceeNhrkzb/JgUKAH4B+dfXFjSjSbFrbZ4fVT
pVdFDh1D4xaa9Fe6vaebKFnB6x3s30hi3UYljrVka6RiJkcr029pZ30kNTYhhCSsHA7YEEU/oed3
TvVd6QqQTnfaPhJmEBJjE0R/nxhW2k0j1TAOBdqjen2TKLpPEuswOq/ZmPn98ImAXJux75cXmOQE
QT1yVQjFwXguXcdKZKulrxNlLyHMhgPazr4FIFmXWJ5pLDvpL52tTbj175vn3ZxMlQ0GRg6zq8xr
2fc63XsGSzNvE0E4OGIoLvZzGbNoGRxfYae4on5TPqBYefnD7Y1k/R2bkVS8xbnRuCxy6+KGcHqc
UO7aOTfkSbEZjPDQyRbXXEX00XqmbXLM+8DUW69ytAfd7uA4Tu6pxe4Nt/818HQPhbH3IcVHhwFD
BBxlcMU1VPDvrPtaAxHRTI9FXBwuf8u9UMLeS/KOdHpjs2iymwS7fP25XSAlzWh359TtXqlXutP/
76OeidoZM4ltY13OZHowgKUf+h/5GO9M3eX0OKsU8lzt1XzCuprb1K+nz3mu/KePhsuYkICFXdeW
ighNqRzLtVpctPmT1vY+i/dUjvY+mXBqZVpZOXOJXOi7NEyG6sim9LYb251TQ/bR0FhAcRVORefe
M8rcTuW4YEjEzH3u5l46/7qcadIIIEZZqBqgNSde0PNZIU6eGjkKj/QHHabn3i1/Xw4hO+F16AWg
no+73hlrQalGEse2wyLGDXIw3az4mle9p6SweWOWEXUZYeFc1mOkzq6707KVTdQmuHgalmyVvFoo
jxL7x2JfqeTHUO2cGNJPCG17iLMSYJjEfsVsTb2hKehr9i2M+tI+6NAcvvwJpaPYhBD2VpWlfRb3
GnrbuRoV6mMFRLeTVjtR9gYibK6M6Gk6MAzEttlzaWh3PN/b2PYGIuyhmp7wUXcWVPesOVrG3yxh
4VKYweXPJcGiQzpr872E/VOtWa2gUoV62OMQlNV1zQ/mFLSvylNfefVNc2ejlTZ+1Y/kdDnyzvhE
oOiEpiPIJQmP9Ol+7n70sKid3B2hEYlx5bvRGcL1y8jNAnrNmKfRx12VtSfjR5YEZfHCHsaoyP38
tg/VIgTJpSz9cojG9pQOPl0teoI9/LHsurT50oaw6QILWy0dmhbwPaivLeWL3RjwsO19W7krRv7f
ElRsn1lc5WReswdWTYeKqP5Q7PEBJc507z/uukg21xiYBTSpxpA6yrEoQvc+f+LLH16IchhD1/GL
u+ag/Op+m2EZMn/PYFB28MPdQYWfN3S1ABR7Hz0BYk+P18Qtx4x7y7R8VxTovjInzFVzj9Ujn7u3
YMJQdRqPaqPoWIzKcOwVwC2H1mN17pEk8bViOnxkbbyFW9fO5ssaZDHVNkY421ZC1t1pRYxL9ePl
IPI97C2IsFN2SjFCeBpBeojGJ811Y+wUSOQr/C2AsEmSPGviusWBqXC9vJtSSIQZ2pKGKAHMT5fH
ct4IR/1l7ariAgCCqCvMj6G0swulsTLqCE8h+Tu/FosDW8uxhKtYBW/q/KCm7RhcjirLim1UYZri
mFSFViCqY6Q/R62+j/P0pqjnb6bJotq2d3az/2evfvugwpGwLIvTxTVSPn4tkoNKwvoOpKEASm+5
p9pHJT5YYRWhFVruVD+ljwlcfFZNIwJiswi0VwcdwLvUxtsLuLtonJhxFzMCgY20Lp4noChvO0r/
gZs7v84L7kTTOFjh5Y8twfZgu4FGIapGmGJ8hfeLoimcknBrqbGXj7AfTnz+Geb2HrliByWwdhJK
lrsmBoq2BupVkLB9H2xIMpZbRsajlJrHcoYDLjd7wJ+LD9T3oI9JgKdAcVw9u/JxdcRgcw1F+Dr1
rIn4Vqb6sQKAY7rTzJOtkU0k8X5HetY67gihzDxzH2y7WkDsRGODme0D1fRPpp4/Wsa0B/z5cy0W
q1bbsMK0Ja1pMZAii4h4/aF5dmg4mT56JtrX/Mk+Qr+g/txcpzfNl7o7OkO0uIceePaA7KxV2W63
/RnC6WvEnVFoGSki1i1FWBeWcrJcmuxEkbQXoYr4Np3iqQSxOAL/BhC91as1RbV/St/07GiKkqvk
A9vrNtQ64s0hMemNYi2Qq43SMT+MNg8XZ7yLC/6BxsS7IQm7XMdKikK6utbtudeaj7bLwI+8bus9
ULHs9bMdkHAgxXOqZIOLQPNiJV6p5b8hMlBBDzdD+YI9omvg+rSBVcysLXvKlnvpIZxVGlQbXBBv
sDjSydO668p1dm5k0t17Ozxh9840u89HAwvBemy/88MSwiDhmN03x+YwFqEegLpBvT2EomwfszF9
BshL8JUTS9N2T8HgtziSxCyexqELbZPf1lOzs7fITsIVIwAPWs1F50D4fIYBkW9aoFfa6NDdT9W5
9twG6aI201cTvrvelOs7Z5JsO9uGFD4nrdWBGhpDWhZVGGdqoGdmMNrgzrYw+YEPYVHulcFlSbJK
MDm4a0AjWuwo5Ek2ce4kkE6mQ+Kbc1rA7cmOd46evSjCTqXwwkApHw+jWm0/t1kf2M6eLZEE1QSJ
65UDjJ49uo1ii4wPLukdA/PFGq6irZ2b1wTSr36u6tyPx4l7Ra9PPiCUQPbP2e9cgRUOm6anGD7K
PkTfuoAy7SMvpO2vEjaAlul0wQWRRxP63h0xDoTBjHEysQfA32ogCT1evlNIV8fmMwhpa9Km0ZXK
qCOifip447vFtQsx/g8EsdEWApsWjRvxSIiNpIZyD6Sj81zT/GIuvgxz/r2xiuZwOZA0cTaB1r9v
DoQFzA/uaAiEpsrRnXS4kts7Nfh1BsTDHC3C/41FOAtqdHfVic+oETkKGgvNjCTVgJos7GurtncO
ONl5sA0mpMOQxRnoLAOPYF8FJ9T+E2BUmT+C5Ol1nX4TW0pU5tWrlewhP+Qf0kQFzrLxrhCZR0Vd
dFkxmRy00jbIuXlNM/Jyea6kmYcuKIqV5E/7+P1cMd7ncHCLAe3IaB8UOev8jC7TgU276g3Svfkt
lFho4eYAXKap8shx2ysw/aBRVx2NIblO6ySkTfv770cGbYMVlIahnVEUraSapxgs6kjvl9mj1vIb
8Jov7ljsvIZkqbiNI+z/pHJIWbIBx2mRBkAE+VbzaCw5nGZ3zjbZVG0DCRWyNFWcvu8TPKxMow4y
NlT+5HDjkMHRJvrAt0MrDdrvzqq1Krw65sXoCRBiVTRBUtMbFHJlTvY9imR73SHpxwPsHyJLq/ej
WIhtILEatyleHWbnBNr8hU9XYLVAGGvn28mWMBDP/4sjLGFSawZ31mtV35uFN3DIMhR1f8vy7Gc/
D1G31KXnAGDosdn8QHljG1rY23lj8kED2z2iUxrEyuIb455ZhGyf2IYQUjBODCMrdYxOY9O1vWhw
hd2TSpYW2YDlts0VMqODhvt+ozAXS50HHcLueGorn1ebHDTykvnBwEUlbMCEC5qGmEGLdt9RTRvX
A6MR8qKEwjK5NV4yO7VfUuAKH2E+ioNVrwu/yJMUln1tfgPwm3m6nMISeCxAjXBjAV9+dZkR2yQA
/6CoT3Dj1Iyu8aD2dNQn+ss26ZW+ON8tu4pGdzhBeefOKTM0hNLToig3ve3uHFXSegFItyYgiagL
nT3hp44PfKr6MlKZEfZmn3ksg/hzB+qyCuudDCvAyzv9oDcTwJ/VrdGkIfQQPnDFADd8dTKwHNgh
C7sH0+eyUycTaZhXmk+X+Kpr61dccPYKCdJkfAskwmjVsaUzbqO4gkMyl8HOZsn2zN32Qgi5yOIJ
oMxhDdF9BajA2eMVS3elzRCEm69WK006DHijc/cunW41bbyqFBLx4uvlHJWPAzxcA0c8VEeErUHP
FzKMuVNEUMXwJg1uE/peg0h6aDigfQNbB4ydCIh1mdvUCYcgH13yh2bSDqYTXzvZ8PMDIwE530J6
gccsCqiUdhEvkAPAIZhPjx1Jj7k17iSw9N3qAOu++peCuSXSSeIxpYPmIsYQDoHuJ/6i+RncTAMr
KE/tabw3lyC+23u4/j9hsb3amCBMk7BwLCVx0Am362iG5BSk4hK/+QTFzYV6P5Tb+hnCN9Vhn4Ur
m7cVH46YgLWcKbe7BugxOdMLtFqfyuFI1Ptm+sAhDxIcno8WMOiW+IpUXDUxl87CmWixANMGoq5X
xXvC5rIcR+0SGjN49Z+D+dQZtjjxrOCEV27c4pl1Py5nnmyfB5fvLYBw+CVDaTXduhnEt8mD8nU4
Aaz10odupN6kX2Hacrgcb288QjpkhlbZxoyvZizkNCr6KS+T3/8phC44FpY5GRZcllF/UufIBJed
mR/ZFtamGdYTbl2Q6n1/mg+zPrOupehTcOUADTyPLfxQwyflAyPZhBGuXUpRJqra1GWkg3MTcKDY
j0Zejh+4gW8HI2yjraH2ib1mQLnYfpd0Xq7GPkFzDPysncNcOvubAQnJVhCStUmN2Z8UJ+isu1k3
PvBKB+z1zy6KzVREHeIROZewksPj2flnzh5MkD9mFEQuz4uEKYr35FsUsQY/1FqX9NANQjH8qxOx
b5CecPgNSIHwXAr0sIssFFfVKkiD6z3xN9nhug0tHN4T5XVs50i9VH9srcmn7MYpuafE884g17kQ
awR/ZDtcExxsQDiFHB9ye5xwMY6SZjC8hRT3hoX2cF+E2VJd49V+M8/KzjtD2qDatuKM90E7CE9X
81iVkZnzH71mX8MNTPemprtuRgPdfTX9vcR46pgO3BGyl8vTavwxMxXG/O7SK95cSFYCaYDsoWNs
WR5p2YuT6vNzSir9W9KSPqhMtwpmJct9FfK/sP8jsXPvAqkZZjCVRXm2cTw7sdvAykf+CHnWn4tC
psCI9REqEDPEu+zXARiQb3qxQPPacYv+AJGXW7WmSgCl2W+kL7/U6nzFcu3BipUA/KYbW5tvlhi3
X871qz5tbisIF6QmKjYVbe4T12qByhuve0X5NpQUXlvqCMfAIQUWYgZHiHJueyWtrihL7sHbDhbe
tR6HnSPEBVto35GQNxxdjgVAuybvj2mTKt4yp6+QfrhRtelZ1wAnydnR4tkpVa3MM0hxhSpS401Q
k2yXLMzG/IjC3ottlDcaAX06IRDRJm6UWFlYr3ZFpB2PE62OLhit9oy2VaVnocrYlTX3zx11TvVi
hLlJriCNdITiDqBSdcTc9KFchhC3zSsF7uFwsz+tD+vRau+SvLaDRcXrpKYcIJeuAy7RfTFbF+KP
lfU5G/o7AmpfUo2/gPxHt6Mz7rO0AG+9Kb/ZSY33AlF/dJZx1S5A3BpLcYXZn0JG+K9MWyzfNebY
o4DUpXNfB8nCrBe7NeNjC1Bpjn50mySOz81sgMC948KmwPy0LOUti+PTyKcTTjqA1p04mhwdzc3a
OfaE3E4GnlJO+4jeqv2AUqmNTKLdYUjn2YcBgeUNcY62CWkelUZBrmSarzld8xnVxnDo9cSjSg54
cKkOnsvxRjR59jRMyuS1tr14gH51AV96pEbR/UiwTwZOqwFiXnSlj2tAAxtshVzHsN325hlV4j5X
sqCa3DZCHYMCpaA190WpL/7oZP3avVFXhJcbkqxKg5JSDBE7UJCkeZ3Aopb/6oq08/D2u7bU/GrS
+tYbqyHMEuuFkeIAt57rsky+FVp+aoz2C3FqLaDYuR9qNvh4DHuOltwiX2+sbopcU3nCqUMhNGnG
8KqrXVf9QjIgr4MCxMV7EIOIHpIqWXSPxab+ZaQMJhH2AMe7nC9I6nGGrPpQn2puXzPN6r3GHgI8
b4NMpaHiNEqgjyBDACv7DLOwwRva9rZA6djPxyaBkVFXe7nWj0EdN7XPnfm1zUsS6EP/3Jbwa0Al
EEJkKoIQ1/3uJJPhr5XwV66WP9ylf07n0Si8NqeVV4645uZjaniQJoqqKnV9VSk06JK6xKvS5dol
M7tVywGOXvD68CbHOY2ZeSKTexrzgcFfhNYaDmIUA5Iqd+5jmDp5dt19N+ZJhRFxP4c16ypvguxD
sDjFeOvoPPdwOYGaf5fOd01pl0Glup/cXKcHq4rtExTiclxUwEfqxpEcxjar7szEhBr/Un7ldpz7
PSwrn3ElxO4Oj8fRIfaJDkqFB3fHr1CIeewKI6SO9jSy+U4r4/GR53ZzosYCNkED0haF5pIP8MCV
YdMIogY/9YKbN2MzfyEL/dS3+R72TXLXBxcJF/31oILLjHClrIYB1gLxANXJafGMHJxd+mXU9i4W
6y1IOBq2Uf6cXJuqPDKvAYeIY+sBmhfG67nDfKu1A2061fDOuXwSyfrPK79qJUdCN+GsEWcZQI4O
E6zfyjnVwrhXswNzy/6uB2M57I3KDRpaZgfeJzSoF232qhq4wimFetPlXyL/uG8/RLix0Y4Atmyi
bmXQ68R+dhnUgnd4D7IvC60/aBjinQaYhnDRmIpEJ0sN2k1y6u2vTjXepvlr1QDkl/29e+8qyrQC
QQDNxTNYuF4UbqKWTYkDqNeVK9BCAT6Znc91Fx8qowsvf7k17cSEQf0M/HI4952792nx0o+5tbCo
6bPxFNvur7jBlpfoSuYNbvUClcgnu24+2U6y1wWXfVGIyeHFuWqmo2v8/hZl1TVQNg1A1AUz+b37
f6R9V5PjOtLsL2IEvXklaCS1nXZjXhg9jt6TIIlff5Nzv92mIK6wZ/bxRJ+YEsBCoVCVlVno84OT
VZh7jVrLpUraer2TNQJijL3cDcMrqF6g5o0eGV9gGDUWVcuAzCSjU3mn1910nMG269mYBbclydcc
qXuVpLzxGtZ1HvIlkZrxzvPiLH3j1m1niNNFvObGaQedBrAi20I63zW/5j6rDroA6GfqGDy/GEdb
nKKKUAwowyZZ7qA+8xon9veK6sBGluXTlADL1Y83ILAZSKmpFFWW4f26Y+3Vks9+ApelTo3a4DMA
rzYHEaar3D607ulJP0KiEzcxWYlqos+pN30fJLcKRRFhx7nOrHObHKVqXZkxUvTGyDCPB4j+lPxc
nwSJMz8MuWg8U2Ru/ebbuBubSyVbWCxeOO4sVS6TR1cdcQ3dRP1fFF/P1saFIlOtQVQOpAwGKtT7
Zcge61rEdbvzrIIJaDOuQ6DoTXK3lRSxVFNTmOgt26Xld5sdlrwLZOehkmS3HwXTADtHYmvO4Ioh
8ZDRxDBhrq2WAoIzWeaa5SioIOxcEmdGuDepBdGXpargEnF105aql6utqxjNQeD3q2fxRw8c09g2
BG88Tbmta5s0s6wl6YEclAFecM23LACBW1i/GG/dqQlFc2R7mDcD8RN38HoPX/K32XjNSRriSe9j
+uCk41kRTGjcTEeaBjmJDozIHliuAyfzyvo45F4KDQRPpIC78w3xMxxIoxmoNV0oO8uDNFPE9PUb
DuHSQBQq6gRlk52qwpkJ7ppvpNmUJ3MoQZLQfk2Qr0qV8msa9WO9TKI3/hqeuM94Zov7jF0FUWN7
BflKCVWIOpip1yd9kEXshumpH6HBcpQxlzPVamAN8XtpgyOS6t0ngTvtbesK1wTWydRRnl4jzyay
DBJIYXILQP7lVLyUDin9BB/VdOfJK1/AthQWr6JBhp1ghkwAUzPId5CI8DXjwQTnarRgNifrDpXi
uDHuKMBJSZZ+ofXiXV/gzjc9M8ZdE7aCPnSzABwUj0y+N4tKy/AogfqWHlWgYqVUpMe2a1D5M0MK
5ciL8eKinfKmG4Br7iQav1g160DhAADwnQ3CjaAFa5ZgKndvO1UTtUvkjnjB85PuaJlo+lQMWGFv
+MB0eQu9ATodnUC3T0ZB+NlxF0wooNSP8WywzvP4n9kYZlOLwOKx2NJNni5BnYokYPdM4CVj2KuE
OpijOI+0WzXFWxlo5SmSwkgzoMcmf7nuFHtbtjXBHfR8pEM2jXAK28QkTd/GXybIf+BeSFzVQAkT
FyC5bnHnckC6/bEo7riP8mT0moFFzSBBlbSGTP2nQqTFsWtEgW66YUHY5EIqWx3GLp9QjQgNhoa5
WgcK8J+JcCBWZIY7UpY0lH1mANmWd2hDK99zA9SkojnwfSMWBKIBNJMvWs1qT2ML08sAZ8mNQaAv
gkI8BahcOKG/Zwg8i0CzAY8ABmju2o56Ntul2QMRY8tfLPA0TVr31Fu9AOG5Fxa2ZrhNgyQLnqnK
mjCyyk8s/QA5HdK1RmCJ4Kt7WAEQaCEiYCoRmEg+IAAmktedlVRhOTeNu077+FIe0eOEJPI4z4Xx
IzXqJtDAcv1M6ZwG+AhGQOWRvVEzFg0Ar2eJu+iQO+ALgvEDPTa+S2Qv9qgPioUuEQtoyw6pI4cA
PoOTzXC7GUSmQySIUXuA0DOT67fY3Gk6xmW6roHJwra+GHr6Le+ig2xqnp7lHlA6P6lWy6RnVtia
/beIGgdWYWquSqIKBVRh0WTXwzY7wAU0Ve1lKe5WOQ7NfnaY9B4V0c209IIKwq6HIS8CBYQBaDaP
t9Lt0cihhoauQYKkWk+HX2vF0pnsk50NAjTjXoxe8XD/srX+fbPDUYU6oWFhSXoCjr1OY9/rUURE
IrKxbuvGBu2SApx0KHOD8euNzjF4b2Pz9/WwvLtnaCjLxqoIBeDBuY3eSqIUmgBoYUHiME1H6CYX
mEFKm/syG7/+c1sYt4ZgCg4DIOzcenQjVoDuxnB/Yrb6kzPY2cnqU5W6bSOzws0k6Jhct7jneHAG
FVm77QAbzVlsZTnuCrQgwjSPP7O6zInOmoFgClsTWFqvL/6Q2yDeAuGOBdUIvurBqIq2aQ2QaadM
3xOFrizZ2nPJ5NrrzNlxB/ALodyLav0oNd+vr3LvMkctCzB2oJJAAsU9xYfcNil+UR3GTRI/RrHR
HrpWKQnQVDkq9CnElEahMtrO1gJTYa2caoixCk9fM2hQwuwwhReqRXpI0AgC9MY+UWiaXl/crh0d
BI3AcED+j/+EDQRT6sYCRtl0ykBhw4ove6lVQdVqJ0aD0FpFoxiVRzDGc3dglvUo3evITsqE1l45
lalnKsXtaLT3PZveACtvydJJgji98+FgFV8OehEoWvNoMlVjvTKxHFbtSEldW5eWx44uc9CO0fBp
nCPr0ZRqEYZtb62wCJwR3h6XrL9gGJ6SJEJ3U4ve0xzMjBN1BxnTyy0jMXqZQ6YIEvS9miBkfZDP
AgCE5fLb2/WrHmXZA7QcqYbLxmQifW7nfqcb7wxyQF7ZNwfwOgUoMr9Wc+//cx/amudSD2YpqIib
MJ/kpurCxjGh7cNsTSIKor2Ld51mBK4K1G+gf+OyXKmqbKYbsBQv3+KUmKQPIy8nGAaUpaAfw+mI
+z4QTVrsJTxbs3x5Z0n7ptOLES8GDFNmxW0T1KFFFMOtj1Pn50KGWdE6De68LE015ZMFg4M3e6rp
Vp72PQ01iwCSSTqX5ah+lCIyiL12yNkyue9IgZqTywpW5dN82+K9HEh+eQvhNIskvqjcsndMAA2Q
gdSFUqLJJ5FmmyJcGzCWLYY3StYNLvzP6tylft1EX/pc/daaTnjdUXf3FQk/snFA9zFewl3HlWLQ
GDzPyBW9yW9TFCPiE0jIbkcvcmVvek6Fn3InAbBwIk2EcaSMF3rUCrrMDUbBMJ9kKSeDdic82G9s
o3qxJFPwBNwLd1tT60/Z5DMazewijWEqshLdH+auc522QcYhgQFFog9xnT5d38/dxWkyqju4/W2A
dc4tdnU6UHsCUpq1aus743CnS6gKMKc4qVUv0kjc/3of5vjZDKjFg793RGVSQjBz1beRkbJ3tVt2
iG6b31nl20nYhSIs3U7qAdA/ZuVBjicDrc35DPD2QwnEJQZrZkh3drb2u5e1Qx7rXwrwNrkRKI1Z
H38u1E7wots9j1vL6xHafNBCN4axYLRDy647Srab+pCQCfvjqCDIiRKBPbQV1rkK/GjIsy6UpBS7
KocGY1HhdBpSd/aqn2Pl2S2pvPmASY73ofRsV5o9vUIpNhOdzJ2qM54UKNdjbB50ivwrucztfm47
rLVgj80R0kL+7LZ4ly/32X3kVv50sP45NzrUkqD2p+D5aasX9PzK5ECtFDxpIUa03nI2+qWm5e4M
7rk5yQJVHgTX9M57AwV1vPIxXKpjSoE7LVNfR5LW4nwCyqDdAtfTv9kW/eeCYHhpoNaKzhlmIMC9
dO40isLiqopGPM4t9Kz65jFS3uxFF5z8PUAriuRgegcDK5DUfJ2uH2IGcJ66XokFux/zo+qnPlRL
gD9WPyWHGXUhX+SiF7kqKPJwVcgQBoB/XgjGA4llUiOPK7AVvQ9A5+jTY22JdJMulUT/WAEmSUVA
AeSY+0yoo6RRDJmzsCqmJ1bNpzYvH5pohd/I1peMZEV6VACsrECfn0r5vZpogVFIpIjhQQx6To5Z
k0aOX5EKZ8frAfcy01t/HIgWFEwioUvB95y7aJjHJiv60FROE16T6fxupwWRWiCzgH1L1o5vnQdN
aQveCReXy2oYVWQFfGHg9eWjoJxCL6haH+R5cqe2khv1VpCa72qE+YPhH/swZ4wLfHK+xAMSWPQu
phu7bSC8+Rn5lyjkrOnM2ZuSs8J9aFseJ1UuYWX+Mfk6KQAvd4fDFCi+9UusPnIplnVuzuZ6hHUq
lyz9U9IIq5KoRH3NPImoD8Vn3QUOPEI/OfUKYveuwGcE6+RDq1ZZYzokay0l1AIdvLvH5bH3Zl95
L4MJcEKBvYukgFvn+nM2txY11HheVGxrZh0WJAEN8FSykhM8LAU+KbLEPcyzykqcvIIls7qRjdZl
KxBNPQJoJcisLjMPbk1raN+sSS/HBhggbOFE6rfJB4gTHOc45ZiwIJGrOKQj0lEXJTwXFwZnlQvl
cWtFnUOxvsr47dQZxsOeBK5xcetyFriUcbYqA29hWFD037P2CHl5cyoDu1GCLi18SX2p4o50Uxy0
8RzYRYaax/P1nyBaI5ddoTAwdXbbIadrNaKNtd9Es8AhhSePCyfd2iMsymj9evLiAv7qZ55ZkfE+
Pc2lC/AIOMyogxSjEHEg7N5YH1GTx8mXttMoco/9ldTf1DhmwCK3/efrOyhyTh4m32RK5RQxlme/
riNHTaB8TryU5LfolZPhThJys/0Hi2C+XiVjHTQFz4+DEqVGn4HlAMB89sWCHigo/t2aSERZiAIC
QbcEJh8gxesL3T/uH1a5Qwia7DyRR1gtzZsJo7B19M0YvjERUe/+N/sww506pVtKCTPEgPTQV2n6
pQEQr6R/l2Ws5OH/t4XcyUPdqpCqDh9t8JyCzF5CVCS8BCAIzf0BQpcZG5l0ZAhjrwLu9Ov1rbxM
39aDD/QYaKqgWHLRlJppCwYXG3tp3i2kVkMryB7ADwWm6mMEPXExn9+uz2ioL9p4DEMjgs9+iyxJ
0hmDI1iwDkCg6eagc5HA91NTF7x+QHj4zqOoK7oXXTZG/6RTm7hdGxot6JSCoxheqo+Om1PRdSda
2J9X3MaGCcg/uMaxsIksi6sEsYHvmEBCOSk946S69ncw1QhLUmtywicv25Vxt6w5ZKUG5UOQn3YL
STUNoPzxk8q6+07XTugxN8GQVb9UI7lJDPWtV7RDS1EddyQATM3pq9bmhbuA8c3VCnqKnc5vclFZ
cNfJtr+RCxNQy5MWPcbuF7ddikPk6kRx49wFk+Rteewc8l+8I0VfnAsSqtWCBD2CzeqLGcr++C1D
fRC8qTMAe5Gr/XK8+W/O0naZXMDA4xLkGwNMJrcLKVNiHNpfK89cenRCsB7n/3y6D4d3a5CPHU3T
JDSBQdR7CDM+TZYItLMXA7cWuFs5XVVeNDWDuu9CesvNjvFhpF4B+rwfGFUafAaJae+/+HqrR1zz
au6mLqWFAbQHu2ZDolDztJ7EMcH4GsXn08D05k03wktaeIK5h4CqytSqJ1idEIjHGURT82FlImNE
BymTittM8tLv1yOwYIf58cnCggQCpLSrsInQrr2x1R/tZAoSn/2zgPQDM60ycDvcVyy62Ck6cPOF
tHiN1VtdpDq4v4aPf5/7Wk5dOsyu1DZM5W/zlLq5+aZHoiLYvkt8GOE+TrkWOlQbGzViljqQfT0m
qS9FZGrc0YNLAN6Z+9bxb77Ov43ybzUaZXEUrysrpeexLt2CvdvC8t66/ZfODnUcVDJQX+QrNVkO
yo25KnHILGKHa/0kB4Tb7WcX1yIGTsjijT/n3s38EUmVf32Fe8nUivH8l3EuhpSI/UaaVKilDMu9
XmZvtdLd5lXntVYjCpD7fvJhi/PDtp/pUFLY0g1XJph/r0mOCZpDgROGOTrIBpAFpSoivCT3D8CH
Yc5B7T5prH7CDs/BXAQyyR2v8BJcCGrsgVORmMYBD33Bzl7O4v8Jzx9WOY/tWrWYDANWLSjLByaE
sEnyA4hLT/65emy2gDB5xFSgd/2LXgLWz+3yXSq7qWQQd8BuhGE38oV5jYJMpCaWH2PMr3ehI+yp
3lK5azeHdJUgPd+/7oE5BYYWrUh0rs9fBays7GFSc3zmBv5s6ATB289JlgDtaaP7SuTPIi8W2uSu
+6ZRtNSuseZiJEpQ+v//wkjkP686vMwL3zkKL4zdg7tZ6Orvm4yP6pPiLHKNkNTQm3LG5gJipOfy
A+ahiF0PIofaDYEbe9xZzbTa0SBK93+3Yun39XorYpEpmdC4+rPIUnh4RFa5U6vWisxy9AOh7/Fs
uYtfwIdLMjZuxo4LdC+JfhCF3f2beLNS7sCCXWSpDQWRwiy89S1r9GEWOE+DS/0SA7dlMBBM+kyC
e1JoljuxEy06o5lhljou9ZgHqptvvwZUeNYARcyDuJR92W1ZD+vHSvn738xH5iwT5InSN7RUUHwc
TbK2XFESxOSFiVy1T32MX4aY8v2rV9HGNtdd7kxdjpc1QKE7CWafryBtE+zobsTfWFDPT0inWXh2
Vjgh9Ti4S/w5N54aW/jZdj0UpFwmVMug68kDc2wtq9DihZVEI6BYPCz3hQfJrxeUAWdfe29CUWjf
Xdaqx2pgsgSsJNzGqXbcLW2EFpnc5zh2d5H1XXZerofx3TtrY4PbOswSG1SbYcO2IDKn3A6TTK5b
2Pe9jYl1XzfxC2JHsdxDrTFsCuybNhL6UHgoH1Vu/wvSBuDZ90Bag6lUN/bUUuAaovVxEbufq9g0
DKyPxm9Rd1oKkVuIDHDRGS9cQMXSpgr74mQl4FE2hUCJNR5cZG6bDeQCcp4lxRRTbKCCISmbdCjg
BCqR3GIgLYnw9KuLACwfI7ZRdSWIH4u7tfu+/+GKXHROoRwKegRso9X5C4mg21675an7PLhWdgB1
VuoPoTA8r753bd1ceNYl3UgUDKZhUkf7Eh+UBLxG6Wvv4RYqSXb6x5DmNUZutpkLy4OZsJ6tHemk
LDzJkFz8/4cREoXVOt15/VAIjjaPLQDeJi3NElfAOI9QT3+LnBJ5qqADLDLCxQ9pisYOonQoThix
K6GhTY2ZpLroiF0CB843jhfPsOW4BENFV4XL9K2xfkspRJZvWfJQ6F/N9jU2vqvdC8DI3vUt3E9A
P74XP/eLeVOqKwP2EMBrUFA1SBpq3G5o4T+bP2XHbSrfIEh+l0N0P9yJJFJ2b3GM+4FGZW3mgwrr
PKx1HVQNoLIBLs1P65Vq3OSvcXyQf5rIew3ShRpQcXp4fc17wQYgP9uQIb0HpR4u2DSNbCQWlDlD
W0VnmDE3tf+mC7Q1wQUbgzrUmtGpCRsnIXJikJTGAuffdZitDW7rhlhX7HqEDWUIC/3VRvCq+smd
m89qf9Az/BcYvi3pOJaOwGlEG8iFlEJPBq1lJp5o7acxNr1FyQUW1v3hg9Z2bVwU6bO2qsYKaxu7
n3X2bcQjtMUo/zj/+J9cgX9+FbkpYS4adjBe5CvKQ611got779pB1gGGEAuC3BeDSyZYbSwTHNSg
wQW8wv40MUiQlZUvj3eS/AwRKQKW7Zfrq1q/PL97W5vc93GAfMbTXe9Due3Ay/FtGe6Anc211GXZ
z+um9j7U1hT3oWZalZOWYXkrdT7wfxbaArT/PSwiXrHrawJxwHmgKCu5yfqurUMKONMS/x5o5tra
DA505tJBMDWxe7Y+lgUs97m1MQLZjWHBWnSXPzXBfGgwaYRmv4zsSvRo27tgtrbWC3yT2Q0ajeSk
wRZqtZUmbq/WNihMMBDk0LkSidOKjHFp5GwaS6GvxkrpEcPjh54+R0osGHq+7hQAj5+vaAG3b13k
MFLNOvhPoeyD0aZBzX0omgsCxfpP/WdXv5ifKKjTskhe3cL6Xke3CQoX1x18x+9MKPmCQxjEDQBO
cVE2Y2OhTQOQhNncHnNH9ZrFOSSFcRoxtrQqIl83t7N1MGepCtDvOgjpubsJY9VIUTsV4aIBKsgq
SA1iDPC2ul0t+Eg7nnBmaf0lG7fTqmaytfX6yLvcVa3b0vruiGzsb97HarjNm2JWp1QBek6JZTJY
eKLnP7IZMCxpBveUqHcl2jsu7EVDnWEaBdaawgpm5NZ0wudChdS0g+tf6XL8HTwe28/EhT1pWMxs
RN0jVKbsBXIGX2WFknIojoljuRr9xcrRg0CZmxXqj85xfMzbPcVa4o6lTMwUOm2Dczf3qFWUanmI
qOLSrCZtPwmcV7AjPMrAme2GqgV2pFLauwxvX+2F6fNxGkTUDTvHcLsfDhcvnVi2APPDKSmkxU0S
DDGKu+97DqvJALuCJE2DgCR3NMDqkyvAnePz/ijRdDfd9KYIIq8PwAT1e+z9xVt7PqK6y161EkO6
H2a5c5LSvB1NE1NMEj6fH/3WfUDsifyMxE4jpRc/Cy2KFsqdGvAcJ8BiweJEpAfHNUkDwZFPkfdj
CYzfy3PqVYR+ve7Qexfe2Sq5swMFdosaDHHHHrKfUWX5RdcH5njLLNNLTHY/W8jAzPi9WFBnyFVB
FN+rbpyZ586TBaKsHMTfuJb65LFuwVama5iGpqhbxq4CaHNiJni4p24MTIBWQakjedGoDCY3kHZA
HSEyf3ajiI1hvQu5u2X7o/jnJYphKEvE+FE0SCJggNz8FHmNL4GMzrPeOlQ1a1HjbO8cbZyNV3Nk
kFlTyhYmpR74DmcMx+J3CbKwOAVDSXFvZ7eV/EUFFxnLpzCtv00WhupGEUZv71V2tnIuJSnkVtYo
dHRCNVQC+y0/0UNOlh+LF6MzHvnLZ5HPr+51bau5tKSJojJmFAZLOmJB9EZJVL9RC4I/vJvJrRmL
FDD2QuN2p9cvsbn+gISa1nE97HT9NVpONHqW0/sBSMvrB+tSnxM3xdYOF7UMvZhyY1Xa0EOl8yxU
h72Zedbn2HeIYRF1XIeDoMVZkLJzY4VINqrX6K3diND6Owu25BWEDOg3Rmn4hz4kHR2ApNCQqGTz
uUB3uUqkr5jxORV2QgX3zl477cwYt7voa+fdiFJvmBUB4iZDpQ0dJRONLZwgEG3lBzNYJPS0RKjP
PzV4zpPAD4DMSUNQBqs2t9+0MuSkSiB4ozyYoaZ6LNAxDdG+DoPbHZxvVpg/GiTz04cUiq+gVzlc
/957u7w1z90WIOa0ytqAW01dwPRXJ42Albrv5ULgVzuBwkKGqKNopKw0BdwyGYTcF31kTSjr+Z1W
6celmUVPrp176MwGtxYU1zop6WGDFZhHBqdlPkjeGL1c37GdHPHMCnfbdapiQHpEbkInQ3csadtX
pL4M1KvO42iXL0mnivZuvUx4F9nuHXfXJZGZJUYBF9HD4agcVvi4GWAg8Hh9YbuuaGIcAcwooO+7
ENOaO7PC6F4/hLlW+7OseJXxPgFhGU3TfbEkT6mu+n2vhZlzT80Shx+ziaCBp+39gLJXrszuCApZ
K1eR7KA8XYrUlHZP6fYHcmHeSBiN52rAD4S2mct0h2gYqLcHdpsm7LFt5a9V0QdtAwL39HM3fGXm
b7v7DoGsh1jWRTxLwl/D3QEgq1lsDE80IR4GLFh8zauBqvjeho6PMY4TMD3J4omprHa9fPOVuFAF
EoBxiXqYldmD7fzWo7tVCey6K4hscKdViswhqjqlCZUFCQtTGgzBmRFqZ6qQHnMvAG2/KXdopWIA
h4gKU3pYPlGKmT6vMkOpdB2SHtcLfMjd3gYD9xfxVu4GJWPVLgXbKBgAuSxu7JvE7lRspdP2IMSt
3FH+eX0j91f3bwt8vY5O8zjXFSzkcfZrtPIjGioe04v7CQjO66Z2F7OSbkLbAuI0PAzcAaWRpM8w
xYrqpTHLBwzaCZ7ge3mWZX7Y4N9nTTeV5jTBRnLrPKgEA2Ykwbf5Cr3bT/Sp+1W8iu7HvefMmUnu
pVZEQGFnEUw2cThUrSsD3l7ThxaM2T2qT3b5dVAe9fqp7KVDwmrXrGrv+sbufsPNormo05SzFQ8g
ag3boXDHCsWH+Ic0vepNK8hCBF+QH3dr8iYeTdAqhSPYjO34nToiCYr9EL9Zy/oTNlmk1E1s0Ra9
CTsvCouv8mvhzTe5v3xLfXroA0ZuTUjaY8A1DVCvvL6Puxcn9FfAhYRp7AvVvWRobTu2xyEsS3CJ
o0GlSXEQS1IA6BqRkia4bm5vjA2l6nXQE5OzaKdzF7Wqz2WzQOovZMocFspTZn2pl5PJEg/sg26s
PaZN75am6LYW2uWua7OwoshUVawzoqe0j10N+s9q8zRbw23WpgewzYMzaPFt0ZDGXp6wXTAXzhRr
KqTaRHeFmdSvUswNSSOKNOOhnR8tvEGNZHZNUe1+z2ktGxN7sgreErDPnHtUbzdRXLb6gJmCWbtN
Wsl5SCdNxNW6dwa3Vta/b/x2GWgXxeiyhPPwpQD0LMlPLMdHHH9fd5q9i29rh/MZTNgbZarlbTjo
vzIQuC+sJY0hWo3ICuchzpgbS6NhNXJXk3QuiSTrILwTTQ2INo3zh6iujKxKC5hpfhlL7NJK8ayh
hl5jIXhFCJyAV7pqYidaWAxLNp4tJXssRYx9gqVY3C1gDkaTtXQ9U3WvxO5ktOZpAAU1sdUFRMyL
YQXXHWE3u9t4gsVFfbC9VmZlpxA7+jT6xhc8hJMVOJWRkgyYSAL3uwtlhjQXgmbXj89n+1vDXFoZ
mQteT6DkD1OcZPBrLSPYs1E1os9LXrmaqOQt+nTcjWBAim2AbG4bZs1Xa45dqOwK4r7IAhchljzp
YpasFjLkwyz3mfTr+scSnCdr9Z5NdEB/KKJtjPPUKLqfzL80CSDURoQ93fdBA9QwKgAjF4zjS5mY
ZpfCipFbn+q6OEApPnbLtvw6aorA/fb3DK8HXJc7JIgy06DFMGPPVCjsZkZzzDXReNb+cj5McA6u
TBAqc0yY6KbWo8p7HT04aPqbjuJf/zoiQ5xDKzGaXooNh86n9guIUULTTlE3W267Kfnxv5ninLnT
MzwKFZjqnQVwISmUKVATEXNH+vO6pb1UGPNlOvjjoCkHvjB+VQtkHJljDWHTLiiCIZMwSmIAETW8
K+a7gykt6Cgayrd8uB+N3/YMrmHt9fpv2IkUZz+BW22ep0XKwDIV0gTTAwreaIbslhYgFYYRZE2B
4nMs8Mudk3Zmcv375qTVmTl00dzhjSvVpLTul0UjJoAO1xe2ZwVClYrugHHKvFD7Le1enRR5gGZM
FaGUPAWpA2IitRAQhu2ZAXeFBn0P8BxcsAOx3kFVGjx2YUvB/ydXU+GmY/GTdvX79fXsnGZ7a4i7
77NeZVUHxtEQxLOF6oIhhT23UydCfu2bsS3HAGUG+Pv5j2NWFWR6sB4tCfX4J7RN/uK7aODL/5eB
9aRvvv4UxWaaNTCAqIRZPjAsaw7JzMS7vl2XVFgqyqEGGJsU6ISC1Zk7WyagOgsSengZHnih4vVh
fmc2rhUqvvkZJb2/WdbGHHeOIkWJSwmMe2Ey32QDC5dFIZqkCNgmd8Lg2aK4r2M7ub0AX4znyFxl
RzCPMK+yohIUztBpi5fUENjb9e7NqriPFeclCP3HVa1Ro25CMXZWSQQzueH1jyUyw2XMsk0tKdKx
LMh9PTlxeWezwkfnTVB62PXtzWq4IzQ6TWY7DGYkbQAJ1K9Y+8fMVpzT8dlylqSAU8CCBraKFE3F
toA6mGdksmfbT9c37T94uLEyaa4U+DzIW5lAHzZU+DjNj6F26/sqSHVXf05/LgFg5n8FqgUmBE3Y
VSpFN0wuf06yXFVaaIaEtT/6i28ilU2C6bE8aj6Yc/8mrm6MqedhIh1qjGdLDl4DefKSLNVpMfLj
xHSBS+x63sYMFyVwRUSNOmNNg/MKQal5+QZxqr/5ThsbXGhIx8ZRBwYb7IeMRtdBOUiki11MXY9H
gNTulf9x67ggoU+mDKZh2EOtiTCVgXVw8qPlu2BZoq3jYsOY5k5bsPXmg37Wu4qGaX5X3JjP1QGF
g6fqBIas0HoRGF2/B/ewgQ8CdoHseS25cgdszlTHKZ24A7A7flJuwS92Ksn8CWs86rfV3d9t5b/N
8d1wvY7YFLdSG07gSzYh4wfBSlftRU2J3cD0sSq+Az42zE71CV9Mn9+T5iSbgtxhryG73TYeZw3k
LzqkDNs2eN1t9GZ9Vm5WOko7zL6yg+OvY2/T7UDkG8Nrjwry0MQVdYb2irBnv4E7akZUGPky4zeg
SH8vv/frwN9T9Fw9tYF8gxjpXXcV0Z6uf9/mGcbo6DTGp1vKDlCgPJjs7n80wR20fFxmDUSGXRjN
nzq9JBDIINcXsV58V9xd486YrVRWY9SwUCzPfVm48vRJGl+74qeSi9Dbew+BzcniQekxqmNgQsR+
NeiCYQQqLWJcXcxF1jzVEKMRQblF34e7jI2ogQqdjqVVbYan41e5/bu4+3F4uVjBCkMb8aQHK2Ht
Ws/NsQF1SHcobEJ9QOSE8jCCBekcWHdgcQMyPWxgmv+So8RV4ti/7g2XnwikcgAymBYKpY6ucydI
qTO7XgZ7DGNNC6YsJbb9uFTvTh35g20TiG0L3O8yxMMgnqaOsw7LYnbt/AyBgrSym4L2Ieu+WO3J
qVJ3cYLrixLZ4PzAbJaujScZkojSiVnMnwYNVBGiaulOsnS+FM4ZJqsdwLql9Ig+8aE2vSywPQpM
Eyp/ffVfAJx33vZnBk3eHewC4u021iWf5LcYvB4gjoHN3hswqPpu3lAbTLVMcPXvMEihrgRoBPi4
DSiR85Ih0LYxpFgGhko3vTkYjvqvdRbWIcVvE810clo8/SCCf+y5JUqZFvDpaMhAmvzcSyI96xxQ
uo+hkT0Z+kMmgb4k1bxZsYgzQqRXzQVvrR3gngpiSoiaYZJlZXbkPqYyK3U9U0pDNR++VnI3uosk
fcbAox/V8Y/MXJ6XNAWTPeD5oMs/FWn3Fy3Fs5/AdzGHXFfnQWlHoHzRuNdBmI1UZDRAxjF5kMGl
/wXpyBrszy8DFcz12GgF4zuXU6TUrJgWVTMNbS0+5vOxgNCsoo6YoxMg8i4jGdowGrQTNHjQpSZZ
CimDVm8bGs5xcjBSUD6kqiB73Dn1WxN8T1vOehaBdoeGS/XLGm9U6zWKPl0PLHvbpUHGxFq1PxzM
opy7ZT9YyhAVcJK+g4Z5BwIhCVpHDUX+JgQgXN7T2LGNrXVHN8lGxDQmNeaEHQuUgL7gBKx8Bs13
6Kd6hnoC0gZYNyCex+8iEOHuRm4sr3/fWO6ksZDVpaNhOgB21apymOvmTS+nb9d3U2Rn3e2NHcWK
4xxanDRstAbdyLm5M+z5WPatIILt+t5mPfyVYzkxlIpHGlqxceigwQWir+srEVngLhwpBt1+UuIY
1Y1yKJrqyLrl9boJ0WZx8SkDj7ZlyXA9Njc+NH9RC2j6l3YUbdZOTn3md/wlE+utulQtvorxYIOF
qPBqAnmJGHgqPzs0oX0/iBrw+0sDqy1kXGzw23JLS3InirsMuxcB+F5r+o066T6t9b9xA0OHDhEI
u1eCp3N3i1jFEiWHmco23XbKSCyJWgo71xaazR8mOI82+7yXuzWcDvYDgwRPlb8w2fGWqSVKj0Rn
SgSOp+5GCZDYGVDzggfw2Ay7zJq2qxgCeAGUV0t7X5VkMAQ6j/oquCM77KB27Emx5vEYFcPnpceX
TPG4UClwRcqoHUDTB5RgNrQupulAdQmxBHR/wkUOckNx5fheUk1MDKrtvQZxQJcZ9C6d/x9p17Xk
Nq5tv4hVTGB4ZZTUkjoH+4XVdtvMOfPr74I8Z1qGZOLOTPmxq7wFcCfssJbI28u/qgP4NEDYhdMD
WdTvH6ce6yIVTGgdyK2dQrzPi9k2eQ6HKhIb7ZDtgs3NFHVQKDCKRsDtWLQydd9DVVqj0t5plNga
9ByvuSR7goxybgh42kHz1o33pFsrktlHf4U1T2WoIJlYMgAAWy9f0D5zBcWuj/pb7Q5Os1U2ghts
0LSYP8S3pfVk5WdfAvgrd7Do7qz/oMtUkqCDAahtWcQyJdWc3+970oG/pafS4IdTbMfNtzzYm+kb
me6M4LVBu1XBcoh+qwutPbWCpRn+oL5yfgItt/12J/gJpzIjEgLJJGytsYrEeA4FE83k3eCIbmtH
XvChOqaPCP6qcAzl6oHPpdFfcxZs+h7k7xlpelpaWjxM17T3dDvAMr/i6YaVREf7Zjox54wXWs0c
kckXdKMZJb2DUH1K3EZbrDaYnAlY1etXeUUMHJqpAk9T1ykswu9na4ZOHTIJbicM32T1NU6fEx6p
31UR4HHCiw3khBf47Xqq5hnUqcecNDAd5Nh8y6ZGslPD4GgmdZGMVmhgi8MGoizRJjNzZSbywtlM
W7jQEfeltLLpgIZN9TojfWlMzLyvX92F/6SjQYTOWAJVnBC2N2UMjdFIBLlOhOp6h5DXiFYJQHET
kOeEC7RwOb3BiGMChD4nTRuLSPGnEAVvwGbkNjDOHMOZNGexC+ByualTlTZvaeEiMJ3k4qLAMiCB
a5a5VWHszVwaC9xqcOhMMP1p2IcSbtspscrUQI+Ys/gr0//w4jPiaSGD/QscWaxxh1FlFvOCnCus
s9zNhnix06xRHCHuNMBvzXuSyw2awhR3pSibx2yKAFCa7PU0afZyMypO0pPBCUDAac3VIDrS0Ipb
qc4FTDbU2EGIm3RfjNOCjc60aZ2oHHjs6tdUHlg3IKFCnQInYaLFLImCEBuk9w3AT+cguu7IITK4
K1v00X5xU59i2NBA9GxJTAERvCTBQ9L6Q+NV4mOeCO6Q/IyABdkOu4Q3mXLNHYJJ6O/DXZSHkQvV
RioOcIfu6C5O9h21drtWLMytI+aog/0vqllUCfGiF8FZT0CgyLipSWqFODqdFMPUI6BbldFdt+ar
an4mgTGvOpYbIa9xKpIVd1mCTY5cwqAjWAG2Yd7njtnKx5oU/3jBDaTJcFVoCkugn7sgJqjSZqlr
FRRMybbbzqFd3AaOchwaAFlhS0HEMLClfKyf9LL4BJmUr0QDF6V+Cb4x1WWaTAUc8ghkSFqpA5uP
9PAXcvK/IIJhxDH5QjJWWpbk3QBmjWGTY+9IFCos1st2i26NOMtYMBTA0v6Fc0o2GmD+gQYDmc6N
ixiYZWxQAU5ooc/q5I12eBRzJ7uDM3HCHYVrzhYrz09LXvzWOxsW6NwFuPawcKYZGkgrGLkVMtWx
TWLJS0ukCP2TGg7urDeWnLVOUs3++jGvnBJ8d9izwhQEMKLZJSTsgIBZZ5o0b8Jqs5x0VkJGT5RT
R81Se13UxfMOJ9OxuYbxFR3PrQtCPyS9sQnaysXTH5u9QOHLI4Sf3glVLNBR8GteWUu+ejpCt6uA
uY1vyaT2o2rIS7iYWEXRHEUCPBRFx2lue3AWvGa3WEpxJXt8oqKB/eZmtmzNTlfZWFrsXpD9eryZ
zetXcPaDmFSwIHFT5GqrQako90XqTmhc+RTJidjDD6HgY3FSdTn38adLR7KLLjc26i6ZMKtSG2St
xqVLAI0fX4ovZNOHNlawXRlh71BDthZb9V21a37MG5PjLNRr4ik9HsHIOdJ+5gvEU5NNCmrVXjg+
i4roEozJrKsVGytPBzyTwFypGMJKpbLTvDxqrBZMz1VwB4puTrJ2/RwGGH5AJ6xcWKWujdiojgak
79280aXRUypOmfLqOfA+RCvYFGUAcOEmz14JHZkQHtIe5+ijNyGoN3M6PrQND0/ginvBssOnGKZe
FNetqVYBxAQYzotl1cHL3tXUj6zZqylvueK6MOS3Js6Dhy+T+6UjMacBQ+Ne2z3ApyGnzixTzGxN
TJ35Hy9UnjTB/JRGv+HZDQpECptakURPCPdlfAySf/rYYQXQT3gmQKn1stSycfEmXfMKMvpdPDiG
xklgrzuJs3MwqYSQC+CUDCXNq5xkq3+nIxaBQw7dz8XtAOLFfZCzCTN7LEbzmtGMQ3mBbjeVYRch
2DMnK8nfZvU9qY9lpzsmYJj3tYPkZpje1q33qns6OyujjmWURnIe4ErlBUSA0UfQOnHwTgzBwkyJ
YVizoXPC0FVLPpPIxNcujMMEdTTilSkcP8o+IJbiuKSLDIm5URbHus6iLA9HlXjzTvHA1Y0NarsD
bjbWJ+QNgII5R7rok7HyGC8rStGgdZGoecAYmJzuaUg8INvYvRe11vCzOGIiFWCqZvLPc0FWMuN9
mw7A/wkdrgXUs6MBItzowIGCXQCv8eWAD7bM8SgG41G6pk6XNoO3b13Jw2tyelRf5syqPDBk2Uh7
1e/FMQcWC/D9uHykHM0xGP9iCsPUopqpeb20adSDOn2s2wJXbRj/YgjTaBohPuOv7ADI3M5wozrl
tsBImvawLu1qbvRpBwbjZdD91mKxmjWvVr4kErYpelQ/zdpKuYR/F+tfrJIwDiaqs1EiIi4uIw9K
SixtOmZK5ERKbqXmtwr2NyePCfh6/9sJGd8iREat6CP86FBLVlIAw6B5V4LnHjXGdUEXHVz2gIxP
Aacgevz6tHg99iHDOdnmGDkR9K9icC9HmQXz3E4GOL+kXRkWnLzhqtaAzRUrMAqYq0F6/ntUSpJ0
VPUWKRbVmuhL74MpAr4m/2iA+cir5ly83ulRz6UxBl9jnzboCNSm85AxvOPhCejkble/Sfbi1rfh
Y/5t/XKvWd25QMbiRW1u2h7PCW/uRq+TejAeYZ2B8wWvC0F9UQL7IHoazAcsk3ZQigxCpmH8mFWy
7SLeuO41e8PS5f9EnIzkLHkAJv4y5aVJPMUIAFeZ7eekstW6s+E+efGAc5yTvp7JGsQuMxZyUolq
n79Txq3Q1W3hq/FG8KwRuJgZf1DCz9MxajHJgtbJEtSicXqXRoLMQW3xSfdlJ3/kKuG1XPn8Lhmd
WMyA6MpC80pEAePF9LB07VUb4gs+sdPH4cB/SPGulP797EoDMJlPmogrJWHgy7q5E9XquK7pFyXa
X7b1eYmM/1djMmAaFJcYvuimZewy78nYqs60w0K5lz8BVMbnXaXM1gBZmUwY6JRCAocJrnLcAc/Y
V93xUMlu/qO66RVr8RcMFWWIPsGD+i26NzvgNnJM71pEP/+WTHDIjKQoFJUGB+lO6I+6tgmN/Rgc
Wvmf7mqwR2XiAea/5EiaYIFdVtl6/Sp2o9UQHujA1WQMw2kq+K6xdXJB/wICcYzqmNAU4+viCW+j
D4izD2VyUVdxlGcR+Xuxb7x/DPB9Oh11X+BqBVoJW8kxxVRQlATKY0hfC7Ow1Dxy1vXzqgc7k8Co
yrAEmiYnePqk2NjpTJBMyB81eMNl3u7sVfM+E8SoRDR0cjzQokETv2vmS6/sy/lj/SxXH1lo8/x9
XYwyGHM6YLMJ1zV4ACs+9M/hffZKiyGhvfwQ7kyFo+ZcgUyI0TsdQayFngeH6E5ysAqwrTbaY3TE
O8/PvzXe+gE5H4sdSYpbQWs6aInXqqKVxnStf7aqbraClLNVc9WAP2+SMPmH3jaZOgFrwwubo5zs
cwGI08BHVBd0mmsOkjdPFhNm0jIO84JmyMNiWrkRbSS8p+T7NvsSRSFH1gWiHWNRbOdKmpspr+mr
ijwuXnnstgVimmArB1rqLjYzGGuTnfH/IJmjp2Brdme6SZhY0wA7ALNqENw5oys5qRt5+lHyZQ8N
6xveUsD10H32/ZioswDGtFtmaglvo9tt453p9p5wLzogV/3HSLnsnTI+BJmjKRU5DTcdIC3b1BZj
9UFrgu269tMbWrtBxoPEgzHMI4GYRQxc5I9W3/OgBLjqwXgQTZmMoi1xby3aWMNedSvDSm5zX7fL
bYkLlJ0U4xNRbfHw+XlGwHiSRC4aMxggeBRRIBlvzOGoqxifBs5iqHWb9Zs81chXrpIdysrLAAiF
MqSp/uhOe2VPbspD+XXZhPcRsjxKedo7gm/cqHh1jMgtuWRDnHDADugEUpvM2OPVPNk3b4d9uhkP
2S16lDbxe4CzBDfJPa9QT69w7dCMn8kztauA3ah5oroo26oX/WlqMRHcgJS01iJ7mM3Sisp524r/
dM+dsRCNyW3DQG0MMlHjF8EwOZsgJuOpLu9CGf/ShVKoxjOsA1CgVla5TbZrC4kT8DgBiG25ZrIw
Yj0GlMZp29uL3tuNljqCnPiywCvpXX+UfrowjfEqzaAMaZTipS/d6rd1DKDCxMMw1Ra91y/5VvAB
xcIxi+u5+plIxsOUooSOL9AnkT9ge+Fhfu5Lu7uhti/slOfhIN4UBy7lJcetaYzLwXhnJkk9dGO0
B6d8IFh7GsAvVqBt1W8BQenxjsm1fsbXxHjyKI2JWB6U+dd5qg9GbUxOoaQ3wEpwlOa1UodtlQcv
WQ8X6GjLc/4N7ffbtir3ctvedpP2Y5H0V2IGjaU0b402h866h+JlVizUipIMYiLSVE71A3/0lRvj
i7adwNGl2OVj8Rw9r8vjWA8LvKIv4YzRIIhryqeulMDXU9vdbLrrUjgeiAVbmRrs3JcVbFTKkb+l
3+fGlap3Y7zX8tJFAwmTLKm3LpJqz4rTY7s1Pfr6U5jAiuIewOWG6tdgHYvNBFRFsdW3smfW4v26
SI5C64wnMgVS4kGGTL+WD23+nqj/pmVzlkrp9GOePdsVpAFSUKpIBOZj1OwM47bSeM926pHX7o3x
Pq0glHNenayy2ALqUnWXTWxPdh5YIUpw/w9SZ55ExvkYXViYY4lrA7O6LQMcFfDSlPpW9w1v+DFy
aY95Ks/4nTho42I6FXAXICcvlWXUgGMDR+a6NvDEMM5mStQyEidYVisdkv5Yt5u0fVwXcT0qYYsO
EzOAtz35kjN9iNNFy81REb0uFpymCt2kCJ0SNOpmonNO84fE+lMWo9xildaRFIzUL0V34QY7RBt8
okO5XQ7CltsDum69n9IYTa+yyhw1GTpRZHb6QgeryM3yanxR71rM9+V3+n27BfvFpr/hgUVcN+JP
yaz+T3om5did9sRwsYUCT82ShwN4vahCAfv/+m6MxhdNo+QBPp7XmFbxHSPU5TGyp8rBzGRuV5SO
MYgtus28GTeZva4zvPMx2g8U7SHTMV4PGNUfbZRYQt79V1VhNB+jk1EejTgezSYiO78XdNB1q1a/
L9ysd7gt3+uW9vd1nqqCZ2aAUZEi72nVL4stAV6ErpOCoNUvR6QTlHxxOvDJ03hCmUIBJmtj0raw
h7I+1kaDe9yF48f6t/pDMvB5Mvl3h28O+GfSgSb6KpOc2I1u1S8pvDG0f4PH+r/0/p8Cqa8+u8qi
QDc5GPDptEP2NB9BkuyKj4Mr+FgE3/AXwbkHZLyKiSmErlEgr8YBKdkrjujEGOchu9oDkxRndeUP
ufXn+Ri/0k5LqpYyLvSUc8LqCg/c7r7qACkDA1PdD15JmuOiT0NdZxeKlc9cbUo06BP1YxAxAzcn
ViHMjsKbROXY9WnB5UyQPtdDKSfoXStS/pqpiyU02j9dMPr1mvu8PcZ3tEo4S0mAkBaAz10LZyj9
zahzATZ5d8b4j6YNtEbMTlovwX9UtwWGm8eNcQdAIjwOiL2oVoYgN7j1638zOHaIOOgzE+P5EE0L
qagIPMbPgZdS3XCag3KncyBO/vDw+vtG2fFhNas7UaTlKhCKYYzwlmLDJ4/WkoO5G/PDmTU8yJvI
/4+nZNyK3naYIZbhu6hbgUhPGy369JJsoMPfCo7yZV0g/WCXOeXnKRmvoqVEXKaFnhIL3gpALRQg
PfHbP1c71ycinF9xVWG8CaCeGwCfQE62p/j+YDQDUne+jzbihvdu4sVwhfEkSwBANpkW5bJ9dBeL
Lty/GzwtR4CsvM9O6eWP1VfMqEicqzwFs7W7ZPKTMjPNEuP6mpdsi6cMtXf0LMD66wOk/Xa5qW7y
bbTJMT5oZaJbHfQtjxKE5iZr8tncpVfCvpjh0NrqYwxeamEfac8i6JRGEOiuqw3PWyuMv9HkSq+M
iM48eAag8ZXNtDG2LeyxOJZe6ETPmrsukXc4xvMAxXKqsc9FPK2e7Eq8BbgRmIf3ZkMsE7QR68I4
bo4FpUC/BhhKGrS1RDk+vU077OMLT3r0si6Gd4vsSEUkJUo/aafMXQGTfP/8vyRC8EGHXVjZj/+a
kamMg2mFVG0XFUdTbvMjMAakm1lACmi+5/viYXhIneg+eg4jjr5wUjIWgwOAJUopRDDJKHwvQRrQ
ma29zCpvRIX33RgvY7aLMYi0eZ7sw3dtF2/G5+gxPihH8zC4GbJ2RwQ3KflY/4wcH8p2RDshIqSg
xQXqQwsv9Ru33fJ9KO8OGfcS6hPWRxvq1pIvpv4lqfdE5s2n8N6SKuNDsEJotKoBIa3bvqjutDHt
xlV2iLF2yK+40+iy4rFUxou0WgJsOVogJuBl170ltcOdjkxCsiUXi1yqxaszclIxdtlCNOb/DQrX
5ntVqLYqVpwwwBHBNkQHIZ3aXqCvD611zOZurCeOd+K5DbYTGpU91v2XU2qevlNIuTF19BC0DbRh
GCaUtCG+5XoO+mxa+ViE8RxRC4YDw8DBxN3sRna8M9CSoYM34g3vM/2h5/V3WsK2RGMpAzWFQP0F
XuA35U/NNy2yLw+GAzCKR7JLgU0EyfOG1wTi2DLbEk1y1QRYCNxjsg383h82tB2qbniwXjwlYVKU
LlUEOaB3SZb8pR/FAuOQKcct8WyZMA6DpEkG5BPUCwePkqTksOYC3OELTIs/t8S7OMZx5E0AlkOa
4OHidsom9RW/x0uY92jjOEHCeIw+qcRJDWTiqUt7p+eFI47p0zAB13/dp/M+ED3u2ZtNHuYpl+j4
4TLsJvXNTLlPKY4Ett8ZSUZYj8UpW9R2xR0MysW4YbORdpPbbzO3+sHL9SV6OSsWzDY4BSXVFCxR
/yrnLk4LuJXhFUtK2NamdWS6yiemIHrPgKyucuGHOM5eY/yHMptFBLpXGlq03A03rS+4C9TEvO9e
KH83T1U4GSPb4FSrTu9UOvDVKKHV1g9x33mjvlEA7FASXhGW9zXp38/0pRA0oyxifE2KvFGaz3L+
tK6QF+zrzAuf7XN2KdKMalgWT3pEMY18D3NL+xHvupvKXWzRkTeB1eBCXdoKKGxu2Zd+nTXdYZyJ
HidLp9EVm9HuXdHVPdBM7st9YGFx+Jb7hONJY7wJ0P/nsNXhHxtHtGmEq23AHuMFhaGwW2604Ulj
nEobE3Q8Q3y8eZceK688BBi6mR3Zquxxw6ti84yQ8SyJMerG3OIhE+nfezS85D73okL3xfa+NXK/
AiAGR3M4x2P7ltjKi0dxPnmaCMulNMVS/BJF+tTh53ScOMB2LeNxNOWcOk5apqFxAKMaPoBHN5xD
cQIB27dMG1ImUwo5yXZ0iUc202t4kPx8iwwIpH3zTb9ZeCVKTgbENi6hJnJX0oukE/CLEyFbNfa6
r0BazTkfr5hw0bGUF8QHPA6RbRGvP5hYYXDL0BLeaFlBcIsNrbeFb9OL/tL9UBI+mS3vsEyKUpmS
VOE1hTnPA7qNLia7/eSd8k3yh7V41SGWRUKQWlIbtNZM+4zxhoKchj7xkf7teAkeT28Yz6IA4CwY
A2zGEjO10gDIT/lhSb6taydPCONQSBOISiTg7uLgLZo++mCH0oWzLoNXoNcZRyJHRtIqdMStcyaH
7vg2MpikejBJYT1/1xguz+Y4p2K3zYK8b4cS691eahog+xKsTOmtESPAnINxXvEG07+RmnloiATn
T7UBnObaz+xL5ggucSdbe1tehuPyNfV4isHLjgzqRs9CeCmKZRKK8CjNG8G5Zsv8TpsQETZ9X5Wv
PY6bWXT+TBYBemWNFjfE8s5NE6izHzAQ9P9mAz8AfbL9+N4eySZzAkd+SkF445g77Qa7dV/yV851
8z4rk7rMJZanW5onCZvJSx/yjb7BmgPedq2jGHiIp15h80qVf5j3+fuBx4LS9GMBDHYdZ83eVLD8
1MccZyUlqNHocp9gg0tyT8lX9ZflJXfiW97gHT3USjrDbqUVQr70MdXlyJgtieyM6J1zrZyoa7CO
hmDROqHJtnGotnRUw8SFJseQEoFzx13/UBKgpB0StoouCUR7rTQmDEF5y3fhdtjOh2ALSJf2bQHk
QWerN/1rytGb62rzKZExl0XKzFwhDRAdAmCnhRGQblprXL6vX+OpOXb5oT7FMEbRBVE7dDTO0xIR
bR0om+CL0lmjT5VUd8PQ6vGQKDYLGr0YwJN1TKUU7vSSe5itz7Gf8LD+i/7wrP78RYy9RC04h0q6
PaPdN/iwGLbYdS5mpkFRjHTKXpd2PZ36FEa/wplPkLRBNzoRvtCs7lH0y5fAnhLFCY2vStVaMaBa
c6nw1mVe3aOUpU+hTK6fR1kXgyWDTkuVlppmNilAOB35JNds0vWW2Y5WWBpWvfAGFHjHZYwmkDJF
1WskAnTEjpZfeq9GFeHflV8+D8jE5yk0oxSEMHhMLM8CRWUSeGgR3DtkonMcyd2ECT56kgl6C4il
bbylswG8s/yhUfn3YUy6eXWmIqrSt/rcQVLrRk/5Q/dY+rE/7Mq9hO1o0RJv4kderLzuPT9FMhFa
6VF+NOkkTjPEuxpQV4Ep8vqvHFUwGf9iCOOSmdTwta/9T8mLN2STOOZxlqwQQwjSDpnxza/gFPkz
z8apnq14HRZzUjKFIoiBRecBVlvdJXeqqwKxzMlt1VF2qqeAssv69X5KOAbPu1rGu0xJqRcdgcEn
o2QJ8ns48Li6/5A4fn49xqcYgvzXQgF5lHe0DhPAjwoH3Q8srOBxXdj1tOZTHONNylqalJkqS6R9
Q9XOzuvRmuPI6f9l8/xTEuM9+rhRhJjWxZO9ukOFAhsmlUtfhFjWRNDlcSX8odH8KY9xI3UjYAWP
jghE+2ov2tN+PkiSHT+rH4ZkFS+zkzvNj3DweKGXa/KMc5HTOpR7ahunSeSHfDdszAOqh5KvetIh
N6zMH3fc673+IvzfcVEn+93RoNVaV9OMysWsB97UDrKl6UK/C1IN0JaS7gB51pbB0mcNrTpuxyB5
KQOuW1i3D0AC//4jdKlWuq6ld74Vf7ZH7Cw56tY8UCqT0FY3Jn/gkWYYf/YFisg4InkwUiD6Ili0
bnqkjFiJpz+EW0oXVHvCHTcf58mjfz/z54tJhKFJoMXjTt0te2qexat+6B3aVBxfTY6jXc/jAAf2
uzgYTSn1prR4EfmZBeirmPtueFrPKNZ9OTDSf5eB3VUpSejWtuwbu8IbbhS/3fKXJXhHYTwNNgY6
vY2Q1Hdd7aTAt5eFwcmnH+uHoVa9pg+Ml8k7fR6BwbCggoBVjAas3yrZFCOYDmMTOKuFK6b1dl0k
x2UrIuNpYtLpwBzCBcYKcAWBaVZhIEk5puGh7lXLwDSLYXyZu52mbGbhq9rwWo48q2McTknMJdEz
jDMnohem5iEvcl5x7erHA++cBvpBVb9ghBdqqcywi03NDKNliTU+KDfCUXjQgNym2NNXUXb5ZW2O
ULZZO1ddL/dqifQi24XN16zM7FAPHM7Xox7iQmM+j8b2a/O4WtruNErmV1vahgv3BoATaX3Z5IZb
+eq3OpPG+CtSAAhYpRVY8M450r64TQoLqNZiZUn34V13TD0a42ltBS0gt8ZARAbQ88AOeC/gq4Zy
9kMYRyY1udwC2JDOYZV43xs9kNZnjLK9il/C7ehEm+E+daZnZfaTg8xbluB9WXpLZ160LpqoThQI
nzJbeFQ8ClfSqtZwM9jYGMJKLZmsyOUV5a7mjWdHpr/qTKo0iWC+oqP4mNVw2zaNnVaWPVJiXLDL
ytssm7113bpeJz6TyPg8cSSkHiNEi8aZXcEiG4BqTaJVH/of5qvg1o6E5tBwr93Ir7JkZ6plPv3H
X8D4w6zu0yqgdTM6/jIf4nuMIohb8kD7UlTJI5ciUcmH7HneBC4vX+YpGeMZc5CuimCshLYHd9Xo
g9rPSownQXvs6lewtLrrh+XZFuMH50LrxrmGVvVC5ogV5rwH0vGmz66nd5/flG0Nz13ZFeavjGN2
5RdlsJPeAgyCHaPbEFj6SyDYKEHy6rucw7Ht4WxMVLGnQSYUkT/KiVV3vDkwngjGNzXmLJs9rVkP
A9CZo+8CL3vimD3b9EVX/S98mGQZnkwN/CX5tLyU8sgbuKZ2teLTNXrSM0sHBmGdjqcF8+oY9SCO
yD+ADmkJseisqxzvRIxLGfp+wVJjQLza7LdJk3hFBEBAteSlGLwDMY5EqPtMSagZD731q6OQ36fP
JpauJ7f1KORN4oae4K2fjqcQjPOIR/mvLeTFjB0tezaAiL4u4for7cyaGA8RxapEtAA6NwJ3Rn4n
+/YQH0ZPPVWYRSv21FcwVdscqZyYz8LrhgMMSJ6QWdQuxbuhc8Dpc2xT2s/8NuFAY1zPDz/PyLZ4
dUkRlpJiBIy2bp2qpN9yu7OM2wb9+WjHG8anbm5F+dkmryoYjQAwMGxqpqpr5uHNoGm3RiZsFXIf
YO44D5aDlGicl8p1XQG+to596EtCB7CmA45Aw4dUh70oTJYQxRxbu96IpBDef4lgdKUtlr8mAToH
fBV3qPgcQl/3sRx1b3AylKv2pmhgAcA/MM0zD9lEURshoxAjufEG9wRQQS/IDxMISdY1kSeHcbld
HAdGGgMNmSjgV07nh7xoXyQ9febCvF/9PmcnYvI9VARD0aALNa0r2nRjqAdgg0upvRQbsBjAQvrC
K0Ren4o5k0l/05kbrhRSz4lBH8u2OLsdtswUezD9IQDqM0BUXLRcgIWJIULZktLN8AJEbXnzr5pJ
Zz+CcdEJPl8D/GPiBdHPKJEsuck4bvJqEDiTQD/y2TEHnQDVjT6g9fkoRz+C+TXgoX3wvh7jiYcR
2XJSQh+DGczEsnAnGNXbuipezY7PTsFYl6kkRT9lWBoY9bcl8cVlJ4epNTV3afO4Lol3GCZPS/qk
rXP69MiXyplSNKcybhmVI4NdSJLGoNKSU2eqdkAesyU3WIZSHsTH3okeJNd4bZ55I23X23yfN8gu
JWGvZREAuYf3xXdtp9rjc7jrrHgrv2EAzEo9YcurcV79ZKqoqEBnU8Bqx1zk0AJFjizAzSXVvaxa
XbGLp82SbWLCYRi4quFEJ7JogA1RYako6mkadAB/YbgAE4ETONlKUEwaqbuuF9efS59i2I82Vp1h
zhEMqXojt78aihiC3NS1FTiB5/dY8K0eZEsF1/0HbzvhqsKcyWY8PjL6RWh/dYQJxnjInpJM6s/5
Nr1LrMSNvvJeo9fHqM8kMr4/jOKkMn5thgf+tJWfsYDelnZwwtKBi3zMdulj3mGkhyf66ufUVAWt
aNDSiey0oh6UURdR4+jyrzEGJ1TxsV4e1j/m9cwOPO6yYUgqhDEBJxwEVUHvC2XF+2KLabN97iJi
+8J76wj30wsFsW659dKL/i+Y3A1Jl0AHTlQRlG706Ge+2DCKOFdlVT6NVZ9Qsx4Fe/5Od7v4a0/s
PbLCGMevgZMCpVMIm4rWzpobFRj6lcrxlhfpIyuF8f16USWtXMnI/d9mbB3GOw0LnZOdHVVQMBa2
xKn1XT8UAdsFwXe7IEDKBGGQlEGQvawBDVF/XIhhtQMP8PEPp/oUQ+3x7EMNoT73C2oDGB0YURoB
mlK5DZwaKAXEbhESapfnn09J23li/OsiP0UyuqGYZQY4NxrhbLTWZgsJif6mOMuGXqe8nZ7oHKtp
619NoNRoFrIiPrHHRU7E/ghGZ/rQNIuaborXbrWdsJtHF9Qzr/wBIH4sbEhu5GbPZJfcpB6vGc0+
DFjRjCKROhLCTl9gGyXZzoX+JS1tdSp+xiEBbAImp5b2W11z1JemDWuXzqQVIWhXx76E9orRbIX1
AYgDrogx2nnSnci8yVse6htPf5mgqIEpLBoEXPCCIeysvxGAtyy+cJwb9c0rpzpFsjPtncrM6I0F
pyIgc2u2GoZNw4OKtZfCTR95pR+erbCvESJlJUrhtIx2QnppLSCueTGePoqdWJVPtpzTca5QZiJT
ncjqMAYBCrG34QModjDEA0w7e3ro3MAat92hOPBCElX7tQtlokUzk0ZNKqqbc2OZZbEVuswOwAwp
GrG1fjw20jNmcCrRn327uF70Ji5M2dOWJ1UCqbnABSrhiWA8jVkaXVum+GDJvtuPX83X0tZ1S39e
MkvbLKBYA+fZxAUXpS3etTtkXMuSi20000cCpYGivKkdwJApPCXPk17UQNkrZDzJnOQNevmnBWPJ
GzMru8OI9zdtT3zADPyQ9wA95CnIRXbNymQcSSkKOh2V/+W98wcA6dx0lnkwLHP3a9iDl11zzY7x
JFkikjhvYeSqXx5Vu9xhqO1W3hYvgDi1kBB+rOvlH3KXv+MTm/7OakKiuT7Fp8kRTm/k4Ya4pg8g
SYeH/M8JBuxjBdwwjVBKuE4VXd/WT/0eRbfO58UcjiUojCsRlVAcw1BBigRqAUtSw/yFSEn3xLm6
a+4DxFWqqlBiKbAHwjTObFozFqNOkU4DkH7yRBv5+ya+jxwTuxQgznI6uzlkBx4k0EUGT1XyTCpb
2EM2McmGmAFu63t0N+2XbX0c/dKnTdHFxZIKWMk2eI15XFu4Fn7OBTOPlUEN+gQj8hCMlBDgLzvj
CaRdx8ZqkFWrnFrYVcs7l8Z8Q0DQCUKtQFrtLm90FR47OB/kIHpgpAAHuMzdMGXftey9MsFgSHIU
aFMIbCfsVQR7OX7QigzwrbWVZIazrjvXDOH8dFSDz1QnAGdyGIKNDY+hfADOZqtZQ1CE+1ErIxvU
d21lEa1tX/tClt1eIGjpr/+Aa9H2/AcwwSKZA3NcVGhRAA6TIZKsuj2UAe+YHAu52OKIStmUsSPs
jUvtqhVQINpvIs4WE05n+WIomP16THCQA3RZ46EwvKpHUm/RJTHZzp4oXkrkVDfzofQpaEr1bqL8
OIHNKHoYgNNIbFIj4Y541Xfe9TJxw8TS09RCbTzzsX3J7iglwWBhNHlL/MmlT6j0lhsfr0Xi80/K
uKPUkJU2Arn8qetKblANt9Mt3bjlpWrXlRfEbiZRFU1kH9lxqaZlIOOu/4duQL04f7H3YmD21zf9
lMMYSQLI95JoueGleoUNSsUOze+avglkfyndsLpVsu0y3K/bxUW9nxXKGEZZSAUZltjAzgft0YS7
7FtnYTXOmV+5HpV6TDZ3MuTPAzK5E9Z1FrEuDN1rx/Ee8zSPQro8qA0mBpce7ZK5TS1ZTN7UPm0c
M5XdIApe149Lr3DtFzBmM5BKzcwFeqqQ78r/kXZdvXEjzfYXEWAOr4wTNRpl6YWQJZs5Z/76e1re
tagWd3rvfoAfDBhwTTerK9c5eWVGgOW9LOHbEg19odRTUKIpT+IQX3HA3Kx65k7SIb8F/eIB+Vj8
C9P4rubFHz6kZLGRrL/Cz/ulXkTQCFU56PiWhXiU5ht/flRlxkv/SEsu3CANDAPC+TpLRZg4IAOi
AOsUnr8DRK1LUKJHK3gOT1hdsZPr8Ve4UQGBOJ0D1oi8SFzTpd9AeWa/7+SYH/AbAEyV9uboKk/R
K5mWj362Jn6G0+94F1iMqVm4+gnj8+i8sPf9/yEy+XPdNJBMWGVdMIzkZ5xFrCiCO+6d3wZbAbvW
TwaS1GEzS2b9lnusiY9vTPOUjtFgMo0YtGBkhmQyKaaAB4YsCPcIZzMn84xHgKKC6bLatlbigvF+
p+1QmMNqBut3rOqbpAs6GGoVFLGo1zS3Ix+n2FJ2I304VKCSRy7pFLy8ufyk1mpKhiHJograJcIZ
Tun1DJ0Oq/LjonvbODQftDdYKcJOdC1YxpXeW8aRQMDKPwK3vpdik2m6VoLB5U+g0wZJmTVkRvgJ
007dlS4ZYCOELWS2h73yQu6N0u8vwij9BgV8LRc+hM1DtTfC+spI5WdwjuyHqrmvs8mwLl/wWhL2
RSAVfM6+GCU678Mwk8lDS9r71yRu+FidOnY/mHt+Kx7VMFD71ARe5hWV9qilWPbD5MNGtk9tZ5Wg
adG9aDP9JJBovdPuUR/EoF6H293Ie9aowIoP+CKccrNDpvfSrBc6cLRugJstlBzDBaxEgRCg84C9
FbAkRA9oz1wwKmHOaS46D2YRR3ael5sp5D01ZtGXr1mCL7KoL9cUc6jNGmSRhWzO1DaAsnoFE6Lr
Y2O5snwgkvEuAagRkKMFFgCun4FebrOQ39a83pffQWUTqZGnYE/HF/17RLzcck/I1bChVtkTElOz
9zTsbwY2C01gLXMyDJTRZdFAoojWIF7TIreo27Tv9KpG2PQrvfN33WiFuanbA+YeTVDKH3kEFcxJ
sXWpqqApvMGDoZvehE+NrppDFZFEeihFs74jWJ3iddABuym9Ip0QY9szY4tVK6Tqqgg2HU0G9dHX
o2Lyzg+SGJGodNvbv/dWxO28A1YaiJVZNm9VjcFAp+igkBcVjbLunYhnEo74pHN+ByJP4KEAo0eu
bW68u2x+VtyIgZ2KP4KoiEkAoHIEpFX40dqtIqQyyk/OYBHkrtu4hRTq7vggqLIqwXHibYoaAtDX
NuEpscgY1PjCnoNdK98tT/VtV7xBh3cekZ7UT+FduQ1R2kL17k57IUtwitUetWfmYibjk9F743rk
C7rCE9MmF0ehC3d54+/0WThUsgj2HFm0NWUcYZNmU5jjV1lUNjr4z4UquDZSYDpzmroNGoPR9mX9
KspGFdpc6q08IDlEJdgq/cAWJR/jG4YrhEyMnVXf+fmZadrSvEOJWx+gTM2uc4wnUuHLkFY8Vxji
IzipI6xg7QUuywyJREu/Oe2FYMqt8ArXTX1BfBqohPJ30oj1t/mj/1yf+juQvf0UABHOAWl6dBQA
1HDP9bG7lRIzPzfYjzox54LWL0KRiSeCkaKbtO2YqorUw0D1Lvif2zsZdZ3bCMh82g6Lwtmd8tB6
w1530oPGeM9rOQJUH1MMaA5/zDJ8NVOlUcxx0fTkqdUoFZK8MrVHFJIdxfuZ24Gj21jZwPz/fByw
nokYilUcWDcpn7+A+hhTXnaKLFQI19TypvPlx0gcAksrJMm+bLvW/cDirOSXLLzPJMXZNEUtlDvk
Tsijn5K5PSkpME7x/AHdP3FuFE+bIeDOHY/62qBOe4nz93LY70KZBbux+tSIE1QxR6KptAGYlLQZ
xB7aP0ah2yWZU7aHLAWhdCh6lw++VoEyjIUo6lWPkpIMA98Rjz84kp3sCGr15GDdAh94cuZt8EKc
sOGR94bl+2sdxMiDi62nI+trr/V7v/wWKvrIuCApDQ0KB1woEfApFUIt84NFzFURfZCauwFcVglI
DsPmP2RBX4RTuqYbTZ92ITSgjXOQHGD5oAM7rFably98NWZe3DelaIncT0kwy0i2lH6TiqDdGROr
CN/FBOD18lssenH2dlnkus9cyCTqtlBusA/KekYecm2Dih1wPwR4B/ymjn8CVNSmerwsb/XVLsQR
k7YQhyRT9+Ue4uQJm2vBrSqBSVj7/49efPlcVLQxRBj1aEsIyTvBrEtwG6S7avpfb46KNsQKIIoF
kZIefG/eFoiD38BTcve7FMFMqFZqoctD0RvwfgsCvUzGYyRpQHsd7MQtQWVKmISw61qIIrau8Zhe
+aiJLD+RJvhR3yDfiCbZnvrmKhoHt4jDbTNghAWTcjeVCMiJPGZCMqwrx6dk6rv5WDMBcTVim0kx
8235LD2CRsFqnXTPwakLx/w8bFiQy2slWdzrp1DqMwaVLOslD6cue9lN99HASwF6zs5i1mscn5Lo
YYckwoZo20CScAoRAk8Y2OGdxPG32hFTvAgbgjuyfd/v4pvploAjs0Z418pZy7PSAxDxKHZlFSC5
GKzZleGxsdN8Jjs3g6uCzLhGCa0lgZN1+dGvdWS/yKUcSVs2mG0jQat06pxoE+0iL0NxRYJEdlKz
GhUtrpnyFKjjG6oxhrBo02S1Q2D6VePIcm3yfbhlxYTr3viP9tBDEM1Y1WIeoo7Tzac+m90q6M02
eO0SRsD1bQwQ9cAvV0j5BoAL8CM4wHQ3esjibXBDKmOhOz2rt/rtDDJSoJaBEY5Z//s2S0rLpfyD
kUR+LehQmezXeIq3ZJq0sbTH7icfm/IJiDQ7UQJ+UulpoEgPbFagyXqeHzHKwhqBhadE85uoLFoH
irQvtdicxH1Wvdf8z2jk7FQprUKtGSpLPPq3UH+hRJQpmjTU4BpMIUMsaHim2tPVirHpsZ4+LmRQ
lkcOtdgvJbyKHqNPwgHMxoCoUG7AF+rJe8OuNvyelfAzjkXXOPu6HYSBg23XExmAN4WVZKxu07qf
+vMi6IGIvgC30NDjRRRBKLug1izsWcoTu1blVznjE7OLh8biBi00a2kQvIoPWZNJ66Wqz5ulpyV0
ThlnhcPNap3sAlnJanLVyQDokCmG1facE9axVU2Vx4vFJqo5LBFVwOMrQpcvGuC9dKZex69Nmh7y
XLi/bAxZn4AyT4A6MuqCNJBD/76Tr/2GEWGx/n/y78sH04pKVLbIi0r5l98++/zb5d+/ng4tLpey
RFM/8qJew401yAFCqz7FGCGSMashu82ptOIjK89lhAUSZYKmvuWGVCImQL6bh0PQbor69vKh/iHV
+dRaKi7ttE7zhR6HiiNAcBWoHaHWtyscIOSJlmRX95zFb5tD/kvDaFaLfjcpuZKx4X8TKbA+IWV8
klyr0zhFk4+fsNTT5k7tZ5vLB2YZH4kyPsEo+kKkfHzF0R5P6jm5GbA9PjwrLyrBGDsnru9clvlh
XS4YVbqxCGo/rkg7qL7/QnoQw33NA+IsdrvByu6Dl3oTOMCVIaGQrZoNYHdFQLwXaPjMz74BVgMe
iGhwPvbln/UPKdCfby9TvRjej+ZkzvFiSCA/YuIvs8gkc/lKIvmACTrKiE/onmI6+3EtyLj5SHjO
QNWSoUW9i5CppExDyBJF2RqUBWdVnWAHE5BQ9r5qqx36LsUMpu/KqfuG4dEYmYNMmZ6yM0otDOA0
yxA1sCT1tGG+acPgmMdDZhZVvA9Kg8eIdMHQLNY5KZPkT2NZFCkUqwxvivKnqFybXNLa6jQxMnSm
rlC2KJxjaZ4G6Ar6WTvuEeRdiNsVD9zpDqGMrRh1VVbkTFNVyNwcKmkO26eeCcDiuMfwK5iZ0Pa1
jS3L0DKCWZqpgg/0kBMnaGY+Iow1EgG8GGUb2kowY6I+6Kqb//HlUUaoV4wokv8uqPYooMcYMgic
wONdyRFBgc2yeozghIZC6bgiKeaGPPUtmdbkQM4uWLX5n+Y1l+E6jYbC93Fi+CRsBf0r9jA2Yspb
ly+P4RUVKqeK83mSZtIx19TUDOIHXUutlMWfzRJCGZCwS4G7wcETaZ3oaQWCpfhVAgzm5aOwQgqa
kIIbuG7udChegTL2ob+LnwkTX3TfmspZjkzfNyc2C9mqLhiiiskGNNo0Gp01KidFF30UUjGQuFH9
7DSq3HVoYEVfK7rHVEyO9aA7g84dOZnNZ7rq4xfSKUOSqJwWCy1sJb9LNpGjPpeb7o1s5uXOmSQ1
DG1ZT/0N7CHxqqwDfYj6klEfSgA3wmnbp/kJEF8HAODeZ5Upb9Nf5YOxy0pTxoit8c4xTNiqCi0E
U04hzIK8i3w8uaKtraQ/5VjPkzsWdtN6cWUhhnIBfC6UsipCzLQL0SLW9tV9bmuP+Sk4A5QSDIvx
FTpylixY0217BO0Ua4Rw3TUsfgH1RRWxyWQU50lxRQUEkuIOR/0aEYvd3IGjltkUX1egzw9KRayA
ix1Bx4z3j4rStaqCwEhMGf6c9emoODQeJ2UWeNypktxzYmbyxkZhtTO+ITl9FBgW10b5AHUyMq4j
FRTlBFZz3slt6Qd41sCUBGism/RRvMsfBxAVpI4h2/WLti3RXCh/srDo13PGz99B49G0YeOPeorD
Bq/Ixu/K9+ZcWMDCNFUzvIk3PTqMZoaubuIyexuMT0lj0mAqvJHiGm8z3IZ3oy07wv53CNr0mHgi
qI6sstV6WWVxWsp7GFUmahzxHoQjd0hMf8tvi23hxqPJCvvXY5iFLMr0ANi3m/UJN9u72hsZJyzB
/6KbvyMmVquGKY2yN50sTFICwBWM7BEC++xIdsd54uZxk6yZfsYLoTeAw1yshJIUO8Qog5+Ksw6N
GuEw4y2yfORqcL24Rcq8FL1aSljd+W1e0kN2hRmxxot2ybEEP25h1wm2JKoIhAkkbWGNf3/kg99y
t4V4ytzI7ZwGPegQsbwg7gC5Zmv7YD9ddcdip+yzewGwoNyPWvXw1z2qWF52jQVz3hy9eBedKnfK
LM5L3trjADJM3+JcOKKX6KRcMyIJ1i1RJitSgiKtZ9ySdNs54XV3lVwRpBiCZpnue6e+yrYVJshb
L/dY0KEs0ZQhG1U9CXsDotPt7xK38kEbxgrS1yvBn1+C3pYBDbvh82Q8d8D4w4xebGyrz/6hR1rA
26QXi6R6g3yLcbPklV5QABoOB6z1aEOSdxWiCOx7uRvsEst3oy3pVBhbVubDsIkaZaD6JK3KqMIp
C640p7bHxorGiolW853FTVKGKVZiY6gkfLHW9s/cWyhhITQ7RkCDmjHAEV+VV+MLGzVgPdpdiKUs
VMXXQl6RyYXGqYGUmJzbjfxeOzrmxvmNcRe4xePlb8fQTI2KjURgJZZyjrsMt8HmN+C4tmNvN6wP
hSwORpkovRgENSVpeI35GOE2P4BowfFBGD57fWDquTnD7IPByeJBLB96jaNfqYwlK9YnpcxUoMZK
k2Cn2DXExswlLMX0opX7spmH75cvlRXvaZSp4aLEAJ8S0R5XcNFI88A5dCWfdBCMpeduUzByV4ar
oZlQjEEOSrkkWgNyz/oxLa/67MflI5FffOGJ0/NsIYfVlJkjejJOt1Ud7jMNSyJGb7cq72G+y+38
kmGwGc+cnmYB9HGSxgZE+kp6DATuJAyBd/lULIP5jfNEFEW+C3FzqK/pH4NKQo9ey5vigRLDLVxx
j2e3lbYMsQyDSY+pddE08fzHB3MAyfYzOmeWepBRW00d7rn0KsYjXy9hf74+nTIrpSTMvRHjmKIX
XoNnFEZl3FWYwrr2ByvyuJ+EOBNzMgiDCMassan26k3Yoc8ke+mR9RAZ6kpn1wU39LHE48OC7wWN
nvuiOPlTw3BKLIWlDE4+1UrDEScBpd2OpWAOZWliqgEIDMjiMW7eMtSVlUbrlH1pOywwiA28YAwn
D2/hNcfs2Js+sAPljz1OxDdX3JaFtMcyrTplbKYylo1cxcfNsP0rmsFN+U4203V73OWb5Bhtlavw
VTfrK/kHoBo2lW6ykwZytu/mARtyqgriDOXb9ECIDD4i5UFlHs1UrfZltZv52NPlwcrrkeWdiYe/
JI6KAMQIVfI5QvG6tgU3AV0PWTicz80BzJ4ez/AbH23JS9KoWGA2GqlRSaEVBBPXBbZOvG4DGLkH
3eldeRfsSZil2/kmvBp3qh3tOCt8xN2bXG3OKFfWYBXIjyyDvD71htH3v6+cetO5URtIkLG1oR6L
h+kBgSyaE+VmPItbvTT5a+UYXBNmNhF4Adcsyud/8HCf0um4gWsTvyMD8DxY1ovYmgbFcvu3UXSK
YZenj6F4OyuiPWanWnu6bD2/+wUsV6BUhWFm1VAxmg7lWHQxm6hsxCTEO6tmrFup+q6r581lEd+j
oq8iqCfVSEPHA9EOxiPAblXY3CaVAjTpbo7MegCaXlMgaOE7buPX6vtl0StTFV9lU7mCPsq1GBZ4
zuOTAUKq0U422h5r0SoI8FD8OIwI5oUjxrWnyOQP8oYFhcK4XrrYEeZpgnAehlNRbqb0NcoYn2+l
vfjlgHRJQ0u7qplItppN6KcmN6GV7NLT+Fg6xrlsTDxqdEtYGZjEOhZlMqYkk6U0gdYkv+ItSVJH
ACWD14Q7jciThH1+KG5UK74tzsG+xDaHjyFl1cwjaw6w1xjv2/sC3Y7KEs307N+wShOsX0eZmKkY
lHqI8OvSnndUvvSmfGSYse8m+uu1k5+weDaocsdaRNpTvSjZUhg6QtSYavTecSAAi1T7shqv1Fog
juDY8Yqgidgv+ypO6EUMP884EUESJWCYxVHFlZLNyMBllSBWfO9XadTh/EKai5B0CUYQPeuyKTrT
a+O1m9Q0zgLgr2wyhmzYHDyS8z8elLaEStG3RoCDSqf6MG7nTW/mm/SVUK7kFutxrgSs5KCqJoIg
ADuX9OMB2lvARxm+YldHxb04hbWpBwIYgZQi3Cv5IJs+P2hbboSV4gCyYE5No4DzN5V2dZdgbaio
MdFSppjqA0vJTu3n0P1PF/L5E6mXJqdqy7USLkT0sqscsUjoBofwpkMJEXSWrFBg9eUsLoTSMz3u
9Xwieja61QPhJK2sBPy1A9olQBoG1D9zJuB7c+jrJ6B0LR4GjL5XaHxlKM46AGKQ7wDe+HPStdkW
waBocXEJol6lns2sLNUNp3U8o3Gy6p9E6IEI2D/sn1E+olLq33tvH71KkrWTLbB0x0KWWSlH4Kif
cuieaDENWS3JmGNuwEAlW9ku2EVWtDU8EbXE9l+Y6VUjtRBIzVv0Mmp0jQ+BnPyqV9uqP8vzmyKY
TcLyQt+rAV+PRmlpVk5SKKaY2we82FMO6AyyrKjcaBZn1b+abeWCm2Ib/bj8Nr5nPl+FUspaZ2Uu
jg1KEC1CJkmUzCC5kRIWFzdLCqWgQ5qobY+5WperjvX0lgYnXvYuH2SlJfL1JJTVA933kCXYvCT7
RWeCrycnTn+qrHHDb0esRkuv1Sn3pPvpP8wpfpVMJXZzIIxVkkByUv/MtEPYshogrOuj4stxTEQ/
zaCDUnCt5geBuxX0h8vXxxJBxZdKrM0TX+MLgRAAM8j3Y45Vh5QhZKWR8/WmKCvRYzB/bgcchN/5
O0JFPe/CzX/bt/oiiA4Z675sjbLFW8I+tDWokoW2riUzUW/Ik/yah30VQxkHTdT9SRnw5QnRH9l/
DU8qUq/kHk0jMh8GyzQ7+BGP3T52DCyfoS95+buxrlSlrIYgzCDJJTk+AYNRNiHSTjLhwy6YMgwh
zeMwjmWV1MQ81XPthCUKCSWmwXKptrtEOIIieLAvH21VJRVZIRUvCXDHlNHQyzBPihKXq8Xjnosq
GxXbR0ULGWJWz7Vw15Td4OO8bYJuwpQx+DQl7rXnVLtWeCuoTlnbMoKDVRu/EEaZihpES9KsYAmX
j6SrNkqe0mLeix23NWbgXF2+P5Zq0DAVSdB2uUG0c9q1W2lPYs/ZiqEarIiTfIkLz4Ae1FbmoUeH
QEIZr6uOel+9AQ6FhfOyqg2ffpie1Ba4euaqAOoXbsvtfKu/+FZtp3co6mw0w06ORgMyJSSH1xLo
fDHb9mhsMptMRDL3Q1inpV6cHkphNc0wYi2W0PoDAXIN7eCIltaJYH7EL8w1atbZKSc9lXOdKgo+
JLC17I+I0iMjRzWwEDt7skdvemTmL+QUl74p9fpCLunnhCyMkYKW5OZAzM2s3/hv+T0zgiWG8pI0
6hGGZdRVnQ/30wAgl+z6+NgVMUAeDKLrH5efBevzUU8wnLsiLEjTpajfkwGl5Yw14MmSQLnrnkt7
ZY4gAdiFe9nPH1uBY2F6rBdlFu+BctiqDuSFusD3UY+dg4VqVArs0C7hdZTMJIhZYGlHj6721JvW
Kj1WsW/VkC3EU56czxvBaBKIb0D50UaDOaTPt0VcO5c/1nrS/imHnsLGSjG4nRTIyQ/jobxNvN4S
3c4NNzUg0vkbhjSGGtLD1X0AjFPMQJL4pN0OR7LQN4CYbDyyee5WqqVfYgd6snqeNFHuSIiinNpt
9QL4vx1ou0UHHD84JCDygPjr6G9qb5JVKSZ2Bytho2yKwQfyWAwQj9rTQdjoWwI8ke5YQ6wM00VP
WQuDpkVVS8wIusbxXT+fOtbMHlNHKONR+QYnoOYBP3eWvXoLXrljYmHCZXQKeAKWrWK8bpmyH+CY
mPO+FjWXiztb6EvMsjCUfmU88KtqUAak7sRB7siB+qdy228FE4X043RKW7PctE68Ib2xaQtuHyCH
KHeczeoGMh43PVqtyXPV8Bl0Aygp3J3WZPta8w1nnLAjlWp1aTOe3fqVSiCukCVdB3wNvMOiEDgJ
3SQkGax/T3hqwIFoZsBx1W0fW1cPgaXcY2GPIXNd/T9F0uYz8ftm4kYSNhONSTxQdkD9WdUxlhjK
TDZxGwLlBK5gDCKv4EZHGqTrwMivhMk4J1p7PYrRoZ4K9/KNrsa04t+nE2he4GEMOy4X0S3wud7K
lOt+HMyQn820rq0uZRQu1p/4pzAqCSo1o9O4HtGf3/r20Nzz3OxpHMM0X75IUJ98VRFpCFvsrkIl
SZpDkIuTLUbymLXT9bNoYFeRBRQ06RE5DDrXMc+TNHg0zDC9ywBNUgLD/vLnWdV3SQJbOYHvhHf7
eph5bKTcr3GYPIzP+tA8dHXwfFnEulEEBpUgiwDE+0bwWzcSCHZ4yPibf0x4JODxHwN3Hqt/vl4E
XkijjKJaaVmckxcsej3iRdUyZpvHWs0+sqpDheKSVd36YHBhAg2seuyFYMp0VDEq3UOLByZ7I4r6
wDy0W7N1UFXYMydfV5VjIYuyGYORNKISAzcIo1CH5gqoe3vpI+Fu7Gxr7OQDvwfU3+XvyJJJGRDY
jmZWOlTXm+rB58GUOoGD3n+7LGSldwqH83myj0xyYYBDoUzUnsxcNU4q2gQ6krNSU/L4p+Sat2uP
eZXkuX6L9xcCqRcw6GUi6WSYTUHDTcbMYwosLwuIPJgNjV9YRFqMS/x4K4vjVf4oBjrJ2LLsseXf
OL80w4H14FYf9eJIVEDV+1IaKxGORPCWwAf9u/0Ngggsm/J2ucOwMusaWSLJvy/OJQSSKgEvANaq
GMwmvk96laF+61Hq4lTkahcipkBOxrKBzpOm2fA6nzA0e9M3cNGYMJDR3+/c+CaJzaQzVdFmV51W
Q5GFfMqwgGa7SIsAmlk3xWQWI9aH8jK5E8thq2rM1H7Vby6kUdbEB7Ryy3ewJsJt9CCk7vSgwKCg
42q1D1xpDZ05YjI4A8c8azabedGUcYkzMcNQFL7liGx7Atrlw/BCiGlSszqQkob4JDipI/+IEA2+
sMKUdW+hCDyB8jNARkC9RxCbSH1Cam0EawMziHaFrgOPSXTJIZhcDHOzes0LacQ6LJQqFrk47gkA
W3jwz7Pd3bS6WdxjPAiI4OkmP+ev9VUMbvHokSF49cEsBFNvNArUCIfEGyWcKtGG7PUCyODaIJAi
7kCof1gOiiWReqLY1DLKaEKcycnAsq83g8xkAGGJoJ7onAW9IGCPCtWh7AG86fvgJQCxw+/KUO2F
DqvDuV57WFwj9Si5LqnUBDtwrl4UVuyDwFFTbUPP7NG/U5TAlZvQlTPf7eP0ugt++MO7PGRgFuy2
o1LvMhUVAzmyZSyvBa3s5EbjXf7OrBuhnjHwz/4a/1cK8E3OaWJGkcLCv1qfGlncAvVihWzSg4nE
9rFhzm+D83tKA9WXIsY4DvDkmm2B/j4T+3fVJH7WxWnQTUztC2JBCvG63m9qLTimSXhftOJzO2De
7vJNrnfVPoXRkUE8Iu5uDAiLt75XA0i/OEY/ZTMD7TUhOAQBMdrZKhBVWCZp/Rt+Vv8pi2RkAzfH
Ogy/DjqITOGsdmZoyQpWLaKexdkoM9TkWs+rNT5gDmYqzz+3ru41HwwsgAy3mqvQQhMMJD6klhA9
l2fBw/ycgBZ+YHOM5TXWaSnDxDVjjikKFJ6yMkLNaUAcKacsylKWEMpQVAiCIr/Dt/QxaWTkvVNJ
LGNEXta3uG5xpZRlEOVGbWsFiac0qOaUPZbFblLeuuI4oKtyWTVFcieXZFGvXE17Leo5HEf2JFdI
rOoIkL0E22Hv2Mt1Zmf4IJab8b2GR+5Oeq9+ZLcGE1OJXNqlX0FZAclQNPQloEQlWKVKcTRrv/KG
5Hz5sOsJ1uJiqTxAlYpYCqqP3CO4kkE0qjzOCZjryEY/2f0QMOSK9Q/WFBhL7ocrWLjqKBCxKUQy
Ax6I8rrujMUmVLYZYDsxtGvVL/MLn1hqY1Wo2rB8J+Nq6RFetQM/ctdCmdT2UPBPhnQOWLVDkWFM
P0aZF+eb5DSvQwJU1zjtIXwfXsEDipHK6+Zlukrv9F+gokExUfKEyQRILYqx0bUCR/5enocTyPoY
Ok2+4gVl+lD5xa/BAH6vpqKmuV0aYbk6S0M0rbvbQOuu+yp2ZWl4jibwsetFzZjFYxl6Ghts1CJV
m0i9QEgxOgv6lhlL12hlH39PbrdOm2yzOyQyqLuz5htWSD++WOIPS704d47Wq1waueTGQDbigA0Q
tkBD5iQn5s8CdvlDdSt0uleWsq0xgfxWp6cUkKmAQ1TDH8qOZJoOYHgeTyveku07YV9vCCc826UR
U/D9634KokxF1tQJMNoxtZ3r0XTqexj5dIxnq28lQGjlhuRVGuZ5AdkxMvRqvaK8OCNlPgyAZ6Ox
gQxY9vx4q7+MBZaXE6fGlvBsTi+VJ2VmZUfA86ssGSuZkeV3Vh6AZ5Cl4uuDkZ8/hd7b0WNpqOXh
r0THcPNTeIp+jntiyICIDLYwLAMo2+4HU/C6+/tz/fT2jp74TS/k+M4Ek1Jz6zs0CrzmCViNTu/9
NyBWotWfAqn4IilkXRJV2M4hwaajLO9qrbpRjWpmBGnrTvdTDhU8DEkcBGENO6k3mC7VQqsRHoL8
ntNvhWHD8EMsWeSSFy8VcJtpHnX4etKpeJ3fJDdzQjf+kcZWAooPwSKgxtawqRyDESH9Q7j9eUoq
eknajosTMoVO3H11jvaEwhX7JbsW08IW3uuxC0xWXMaUSgU0tSoZXKYgMNOPvoe9ObPxehQ1O7c5
1GYBmKcA0e/lO153SZ8HpexRpCVSIgCi3A3VN6O4bwLdjvWn/4By/1U7KWsUy5FYzD48XxeOoOaq
Bt5KhBQFQEMOrcsnWq8vLl4CZX5qvYn0RoL5Ie39/D18IxCitdMdAIx4jlxWgsqS9w1+Fss4vxcr
scT/BCCiTWs2trQTMCtPAApY8v4hFP3zyQwqWVHGxBDyAqZFOQ0P0gbg5k7aWsE+clCO3iVei2VS
LL1gADvkrfYm3U0/1CvWVtB6uPT5IyhzU0WhHqWkgiRmDpo/Fo+ebsX8lAztpKfodRE7kGWDOKF+
0k6Tg511A6Mh4Bgi9CzFe1ha2i9CfM+qdf5D0eHzeJTlaYKCiyQVVm7YEeznYBMjtd6MIQqRBI52
tpptdB1u9A1u95bd9l2fPP7UYYOyP0XuJ2JINuYJBk4HiL0EzM2zY8Umpo67PTMmWo0FVezHywKK
DAKNl8/5RaBWZOgzJcSuLnfVJagpgz3giKyUnJgMlJcahFc/wITBHABadZcL+ZTlm5N8ymVS5JE9
7im4klArI7v7la146Y3281+82tVAbCGRMnzgc6l7kAiSQAw9PkhLPDLKyG4/rDqxhSDK9IG+KRY4
MhjXyg+q9JLXjesbGy1+EmLfvmz61osMC1mU6UsrsfZV0qDKD+goYrEoO8KF3DajaYClDPUz8inL
h8kGQPxLHwDsoQI9oX5V7VljSetW8fOn0LPzsuwLY0vGCkj1kzRdhD3R4gydVMIozfSdxOB8i3cX
8iir2MtG2I4Tjt44PcCbCSa/eK0iyks3yYlVL1q1SwthlPXTjMZHjQGF1phPC1MLBifKhH2TyMAQ
LJn9TvLTLx2NCrmqChxSQF9FthTlZht3ZhZGG7HpN5rUOKIKCCB5dLJ5suJeM0PWNj/jadIIZEYc
YSQ2RlAypckvvpq3SjqxiEtY90mZO6FrI5Aj8jA/PhBasVQ/Co0lG7Fx10p9aEZayDNiS4bBUyiD
Uyuc1IoECzZJyoMeJTuuqX62EtAtCnFbchVmJ8LOnJI6cy+/0XXTvtAdyvC0aqkYQYiHoR7/Is6z
NSt+NUFLYgNlnJmJsLSHsj9hy5dDSdpM045gk4ybt9YRXYKEw/KazDdPmR9wgdRdHpA3X1pSaiU3
9cl/7gZTBwV6slN2BQgomCQkDP2kp+/BEyVNfgH9DP3XWrwqFNYYNUsAZVlCQcSEFDGqYhZZPcYC
gZh8WScY6k+P1XNBVmkaqQ1HXW5WeACotffi5OrCzJDEOgtlStKmH7OAWGXwtejli4421OWjkJd6
wVap5AcsUra8HwNeqmEZjbKxwFFvYWPejMb/gJyFhOLzFdGzMzo6xXOW48oI8QqA102k9i6sL9jo
i1uWuV8fbl9Io6xFpeZqCQ42Ep6AWOWE2ZazCsc5mAVjs41lHVTKOoR9yFcq6Y229ihZEbaDI0ff
5vvhKbrutvL+X8yGsnSCMhCxKmZBO35cZRuZ8XN1Bqaz47sAOvWf5AP2OO+F98tasp7pok0IFBNR
1pUPS7JQE7Hg53qQIJNXTOOk77Jd/0O+zp6MIyFTV6z8nN4nj5eFrqvmp0xKNTWQbKZGgWRCHO7n
5CQNr2PC+nzk/XxX/08Z5DcszsWVoYDKAWRgrc4NNoKJuoHn3xLkG7IPy6pTsI5E6WU45igJfexq
qVgmH6666impny9f2z9Y9c8zUSrZaXyezMRhkadWgQik33SuCrQi3KQZoXx2Wd56+XChG5Q+jmJS
yzmJzFvbbg+tO18Xj2DJ3Gpuci6OCjYHvfkKtZizahCkvOPMRARlXSvlx/RGL8EOj6/40Lo5tuVF
J7X1695qXGX3wQVyZLU+1t/gnzumOx/NMA6dKkKilhWmrG4lnaGZLAGUE5tqP9fjEnY5qDVTyFtr
UhnfjfWm6e5Gy4f+OOYIU1HWURxs15fXgompEqd1gCOQtQAO4zH0wLo6xsei2xgAyGhFjRQJ69Qt
W6zjqO9Cm7GKSuvpxecHooyH4Rd/JajTrt4SglEAdzkEhv3fUAuv90c+nwDdovA76S8CJVTQsX0T
28oB1PYnMTYJtzFphuVn4BPlOzaUDeu5fzSxFiZM1EopUkqoYtwNrSn/H2lX1mS1zmt/UaoyOXFe
k51k9zxBN/CSAhocZ3Dm8dfflf7qHna7823fw30AqmgKRbYky7K0Vs9/dUb7lFFUBCbTDqxlOTLD
vXaz8iqZM9CNDLcpz55T5ijWfPPzM7H0DdXp5EMGrU/XdOvmp1NCfDuzXlw7CUjTCN8szUOtJ5Fu
ucfz0WcLZueESsFHw9x6DgozvI0nc+fblnXUxuwOLbyhmWafdEuo+Lz/y4n/x7KkYNO1te3qG1ha
E66R9qVFnGOXPXq/6BCAu9bnkcpjzB3Iyi17+kemPEOnZ3lnTD2iAXAKjhRTq+lYhJ3h+twpA97e
09yv16v810qfJh09mSmOL3EJbDU9faodjPzkdz0PWfWsLbdNc58NT5X3kJUvHrvRUZ0TYMGbonzC
UEn1o5i+WqUbNPwl75KD0C610U/XHz0Y7hcW5VXne96D2T0x47bjjzS/K9rbYj462SMeIbsBV4fi
evXAznlNReans8/N2MsDzTgY94sZ6K6vdV/S6cnQct8VuAQnN0ZmBmZ25Oad239ZvGcN+M3fByNI
5wu++Gw5dumlmehBWYE2XAsAYT1W4C23DmvzcyquGwx1NwdvKnxS3sxukOCdoQ1KB/bWa/5oXyTt
K+t/9NZrjVoYtS/zBeTD3o+Zxtpk+hMQx9NDuh609RqDghoIN1HzXvpDyq4tE2AUftIHSfJryu8d
DYOEyMHpcLRpTPjdQH9TvYsyNvlAZA/w+hFbE+pteCPNPlO3AwctuBX1PsBZEXT9BWuODaav+Bow
vJUPN4XzqM9hy45VfkmXQ9lfMXrdsccFgx11MJgtAMeebHP03Yz64/KlSZ8r77NdXXJ6m78WbIMz
/22uceYMfqstB8Z94XzNcssX84WT2iEnl2aV+n310C0PRX808FBM4tW61Psr/Ksm8Wfx3ONFz4vA
o2Onz6m4GqY74XzTNDNY+9vMiCu2+rqR+Zp+yfqw6762HEXG/seEjmOknW3M+1CjYbaUfuvAD6zv
eXVoVvRDLk3Qkctpep0q7hfu5z7/piUY2T30jw07jkAdS+6M4bMBBr2Kuz6r/DY1Ii39RMCu02TX
NYvm6ocmOHLA3xPsM9V/V7kIz8cQ1Ukoj4/2E0+SXkN2K77MwD/ckCXR2sMD75uFyjySpkjVvbBf
sD7xaKki5Ux6CgA8RG2ak4e+XFGunlMAHxTXNB1Dzs37ufUOgrjXY2IcOj7cArH21madOKTegJGb
RfhFkl+1Q/oNree3YnRugPmsCOm7ZzXw5F17g9UAId779HigjJtLhrjT2V2wAHRw6h7SLleUWHZj
+IkUKSseSyebCgpwLk/00+dkMMrAXJb1bkIXD3AOwVh5TyfeX/7NrlNT1z0Uj3VLxpEX09zm5oYW
Ulwsz8DY1GeA6250KXqkf3Jeujv3OY9U7a27ed2JUCkv0UTKTGMbWSTdF1fkgVGouqxUEqQ9K6uG
d30CCcso/MT6XY+Vomaw7y8nSkgbNjhJtwID6u1FK6wM5FdVzFGoPjpP7J73Fw4mS4djLRTWuJ/q
nMiVbjb1UBoLGLm2m80UroeNtXi7+LoAaUKwvFI5qWolpdyiEh7wGxzEWNEN5Meq12swaUTZXKMS
IyUUxE20ol+X7WXDuUwD7yWNWqxkcbu9lInPSagqX+2nMH/WUS7BkTnri2x7cU0v0Dz1iPFtv7xx
an/rZbeC5MV8sb4qnG1T4kOediJSus80zWLXdISS2yPvBulZYLLUAYoN/7zG+TXOy0MZNffVHYtU
g7u74eVEtBRqqzEb22GGtqb7ZV1Mf+6ePOPGWx/RUa/IRjeLOKel9T5emoCr+s8s/lpMd6jjHkUr
LkaTMb/I5qh2zUewOsfnl3Y3Rp+oJ0WUaiBdNmwj69RuwkSM38RifLNF8nBezP41/0SOFFecMmeD
taX3SNGC7N6LhpsGiKHO1/U4/AKyCLCml2v7es4xzpKG3ZVqG/ePzJMPkKKOyefFTqZ1qzNMYXtf
Pq4XPJxfnHtx7H9vHXHhcmwjzF8c+It2oazLq/ZWCj4WW0eE7jc3XeIxKmBI0RSaYXaHF4809R1M
KNQ5ENkdgPCqjo199yG2TTzHpe7b5pzcrbxWb5BbYpMzsHFsaB0EhdM2ViFo7YeiP2IkVwHzyGIu
1qZj0QWsuzOaX+etSKWH5CBNBz44axu2ynXcR5om5IYdsvR6nF/IdFGs9UHXv58XuYMmjMsT/aOU
5CCFO2V930Mp4utBxwNxobc+cIU9kG53cRlYt8VzFjn3G16G1wTk0o4mvGObEf0B4NSjqh9kM9OP
MeLP50h+hNQua7UtHHmmERTgHl3aL6T8QTOF3vtjOyd6S/6iZ13p5Tb0RkkuIlEe9lfzA4azLsxj
Eqp6ZfeD7B+tJO9YBW162kHYQpKoq2ND/5nU9JinaLfGpPb5Lf0vCcgfadLJbFpgcnIbuAN/xjid
n+QhZ34Gxq3yesR45xxP2kHdnbivI6XUQNuFq9PNuE+csDOtxp4HQNh6qXhYNMuvAKFXkhdOXyfc
V87ruG8m/wiTu5QcVwyO5uCJ1dCq+lvW6olfJW12a1oYwnTtkf1dcvVHoHRCc7MrqM22XD/cZnTd
q+IOcxUgiqkOnUDbZaEQqFJQijV0WC2tsZBddU5d+yB6urXpdDe0fedXXa5I9ncPSfAiGq5nEHTK
Swazppjm11ZkrGmLsvRoPbUrj0YOIt7zu7bfEo+2fgKsAs+iciVQK/AclDrwboB+lcF8EF/7p/m4
ETEsBxHm9/mn8fH/0B2zLdaHoHIiVvJ1F8yv4KXGdTK56a/NYIoBpB0s0UZdkh9UsB37keVEmuTs
LhmyzJiwmna8hKDcEU9auEVPCwUE8JtpnxSLur97fxZV2j1WmSlYQtD0OP/MyqB83JDMMKY7Z4H9
CR3B99NFgulgzLK/KgRvNn9uWWWPn/VRNB3ayrZ3RAvwOT+B+AKWvRbETedF7Z68f5ZUrvCZulgx
SouqYtZ4vtX1/miMCofbPXtPREgOPgyNZXOGXctRRuP8UoiQoPvQPtpfZ/2b3arqwfvN3CcCJQ8f
idal3Qqj3Oa4QSNEOICI6rv1uHwF0mt1IcL0gTKffFbnS/tDAyeypURDFFNpkm0Obow26o75aGPs
p7vADNBBtXVKPaUEQ2RrztF9vF1Lq+cerVqAWbeA9If558mvQ7zLosT3BtSj6gNUWY2US/R6Naeu
DashXR0ayRCKTEUts8NqhvTpZCWl0NL3k1gmDRFtCoxouq0v2ov8qr7PH/hNFQ+fN0gFB/OM5mF8
7u6p7gsWmHj2VhXB92egT75DCjpmVnczBbEZUuD5mt7QeMNAnX+0x/HSDefgLf+/2oahtYOq3VG1
zFL8ob0FLKQ3fJE1e808LzT15vN5/9/NLU60kyJNyhOQPozoigFJXRpxCy26fTf3QWY5RbzUWhE0
I6//Kuh4BvWoY4EIQXISrrO89lxsrWbpNyYBdyRf787rtd+K4f2RITnHuJqJ1w1wjq1Ttb6jFySu
b9EZryyp7ro8sF8AsQ80QZ04UnzL8tIwGIXLu3dJbB3HK8yMgCVEXP4fjHEveQH/JDpaKObivQ/o
iSLPiU5wIplJmN8SDDps3dxu4H5Lv9tf2tsWnWF4+zooFnPvmMe4tuV4rmWiZiltWDrNXlZlyLK3
ApgdCAC/5zED3Z3AJL6qt2XPJE+FSTtn8dKZxxJJdp9Tf14fCyAcDPTG825s1e1hz8EsFJkdDFgB
JlrWa3JmMCdYuNrnFBODfWZ9cmtTYYkqGZI645A1U2FARqm3B+r+IMp23t286FQNKRynU1liiCuz
ACxbBoaBFnjjDk4dm9YrLb8V64+irgLwFQS6xQNm/lRYx7b7crZyKl6K1LnNc33ZCiRT0F6TqIvB
lkNuLdxk7aMA0rqSBmAvL7MAy+WC2QK4pZYUktuOzathICQ7yN2ugP6e4maSDp+E5VnReeX2ds+G
zaPrx3zLrd/fveZpAssD03Dj65Of+lTdrdX47byI3VvliQz5ytUvVYUKZQIL8Ut/CQvj1rvaTnGA
y16sxbEg6IN+fT0vVKGXPBxieAD2XjKYjFPkzXFd2v7CLpJOMcC5F65ONZMyMcdZMy8j0Ky3mD+4
lQ8G3QOKacFMs8N5hfayTBt4XwYBi4L5ge5kKcvEmEhhRVW9+I0LfjTh4KlWf3sX1XgfFCZ7xIuM
Quzu5hGd6q4OfHn3w1NVZZJFKzPHiqyn+rpZQ+8niRzbTwW4ZbSbpb4T4YjhM1/1SLC3tAQYWi51
XMP6UBTQmDDpOsHeXfN14k+jjRmX+ehyxQ7u62ebtqXbKEA4cgMlgIhbo2gb1KYQ+vXiSNI4D/9z
7fIu88TPa39qQ/XU8ZbbSEEF/EjU9XSA74EcQ4ppPHewne3sRWW3PFudC5LeKi4w5hMAyTT1WSpu
Sd2pKMH37tHvxEqxrNZdcF+ajYcLrfulfPQi/g3B5XZ+SG+XA/9qH+tfzq1xcd529/p43kmVAlpd
93Pi0MzDrQEg8SumWniYHjQ9+LmBxJu+eRxsjIltY85M988L311ogMttG+w6H852pjtd2RnQuDBT
NxCVrvm1NnWRILl7ZYzVets3g4Ph55kH/16yBVoGB7NEHgFDw/vYmngiS9rGINHslbinsPTeFMNj
q7X5QWdgGs3RWW+mjqIks3daEoRyy3Js26EfTg9zKMqy7bkTjTbYI0VUxnbtewCmnUN79NXwfXv3
NEIpQfZEdRsAe5Ipi4omZSEy7e189Co/v8ruyl/U8pca7OxGMN6yn2lY/DLU4EI7UYIgTTRRNyTm
Rgb1fokxYt3NZoPeB6tp/HT4tXY/9CYP0uzH+a3cOZEJqNgdjIR50FF+JyBe74y9sJMoc49G/imB
0WjHvxAByHXXAh6ngX7V96oYxK1zw4Eq7dA6UdXY6BVKy9HXzLkJz4vaNRHvRJZ08eJFppslQUX5
jYbz0MUzUK2bQwfUQBYZKka83cU7kSb5weJMdBYj06K+C8tb9EPeZRp4s1lcXeMMM77PNxy1tFLR
6bmTZhMPORQ1cGo6hnxtGUwqilEk0LExw257s+fQsQHg73jvzl/Or+hOugEhMH7XxE0JnvB+82Zt
tUqvaLRodF1fzx8n4/NfCHDRAUfQKG7ASN4LSLRWn/qk1aJqXQ4TW/ODhedJhV1sXymfSYhX/wjZ
tDwpxPe9ZWH8p9bwovtUdo+NdZWav43upgUWD02KSNVgvGMYDgHjlIc0F0eh7FXFYFONtZUTNcX4
y6r1z40NJCdHL1/+9eI5BCEKEcJ1Pl7v+tWdK6fB4lntJ3cA0sisOmT2ztV3IqSla01aJ1raY39+
09g6tMKvEfiGCEPIuCsXYZIF3afsMgn+Zu7nneRtkU82za1X6to1vMvFGzyjP6f59fzq7cTYdwKk
lIG0mgaWTth2MpKwyl+nZI6rCiSDtpI8Yacu/E6UFAO5WDrSz9ioDZJ4CcGoeCeO1QXaP69U7fU7
tv5OlBQCWUNXOgqIajvAF4FxOYsmzm49y3vNJu3SKOgSzMR8HLRJBS+6V7t5J1uKFnk/mqKsChyY
jZ18yT3TvmCz0R+TfOy+DlWJkYIKDZ9jRVDrcIY5TkzhxH+xqwAeJEh5ddQ8pJOzaJqs0abNYEkX
usN6aDxUkhMSzMtfpPIOOREl3ZIWb+IrqNGw1MXoW+wHd+2gTb8kaEI7r9NuPDkRJAXJss+nzLQ3
8ynRLQHQv4FemGaikLJzsEAdXM1RErN1V471DR8Kp9uiSdnZACbSii7Kl7G/rzTHOdQ5eFnGdmYK
Ko591f4RKlO6N6hSjryBE5bJC9Njo7H8Tjm0tuvpfzRzJZvI+owYYzPBJgZgmgAd1k2+zKCW62pV
A6RKkmQSw1rXlicgSXgob2tWfbN2LGqTGmANTtUpEvFdXz/RS7KLvhJl35g414rS/VnZKK/nxk9z
KZ/1oTri7I45cQ8JMRQupjAUVzoTMF0iDFJDyRqjEowFDoa8VvDuDQ4awtDke974t4AlHd6nZilT
uC9967j5Js2oH5L0WFJgaWn3JrCNvNIK8J6hkLdrkbhQvaH5Edwz3p87IzFscAcOyOroxTi/9hiG
7riqMqsSIi0hoc7SeAmE5DrmdIfOb9LrtlXlPXvW6CBTtFHmeGPSe69KVibc6doFS2dnR71aU9+l
y5Umqqi0Z0U1bPtieZtOZUnnjjVrzViCfCgycOkPu2EGwyhilOISuLduuA2ZmFmwoZZc1dBYwoYc
sqJZ3Nl16efNJ8f6ft7gdlftRMb285PEgxhDmjMdMsx8DXWzvWrz/jh2uu/Ma/T/E7V52okoi9fW
mo84rOqmRDNKqfHjOq7dfVKm5S2xpvHhvLzdTTpRTdokYhZVCnhILaJjG6wYfeiIIp6rJEgpwDKl
+kK1bfF4FbNGXLlD9fg3SlD0ZXjb/Uc+4Smb86a1XS3S6/uh+VaIH+f//10bQ+HKM5C/Q4Skgo2/
Q/UTKiRLeZkP4yURadBak6JCt7tSf8TIJ19t10LYVofknT+OxneCps/zeuwKwIOT51FUV3U5kLna
pFWiWrVoqfqvddIGLQOk13kZu76CrhXc4i3Aq8owaG7PE1QVCLZbxF5XINXkwQQElAx/npe0q82J
JFNyFa9Lk8mysetDdq3N07HqxsfzIvaOU+dEhBT5OeBiemuGMnr/k1R5nNqxmURi1PwZ1E7c/aLx
5S+OUmdr/HEhGCMTUgCouJev5uRh2BxQH53JLjjQVFl2k/TFwcn/KpGETTuo2mF0zpAvpv1oC5AZ
w7SLVg/T4T731qgeasVW7RrFiRRpqwQab9O0gIMmRhPmrPG1wvMZXhIy2wrPb9lexWerpCNnRYPd
Vi97bxaVOU5WsmQs7vPBvV5Ypr0KSx9vSloM13ox0EuB8cJQ15bu3uS2GRu0aB+dpdQPvLN1xXbu
hA5024K3GECmuJTLaMpVX2cOqwdM+HHtNsmYPzXTRc7EQaH1ppV02EIONS3bMfG0K8M5YeJl6Nox
ZXGb2evv1ESnjG7neIKiFjtaTY4xrK7yjlPasZvMdcGi0VjjA2HCUwWZnewMdQ7DwziOiecU2YBr
M0e5xtRwB+J591JneXHwhACXkc3HI616/bPtWcLnia6iuN1da4+gaGRvAU6eNWKmq+dsFSwGBHv3
AGxX47CYiXUPIGslUOHm+fJ6e3hGwWSTh2An+w3mitK+y9L/dCbp7AFldf2QgBVtDDPzhsxBGir7
x3f0o/pWeCM2ctEPJeARUaPMgQYcg+s2JjnDdB3WM6JrVx8cwdCS3LPbauYXIjUAwKnZ6JZaNQdZ
uBG3lnWXWVbnE6soFca3E4jffZfk3Zmjz4iRC4snz36t+ixC0U5R4twxKlTcHbKZtotCvxQVm1Zw
OycZekDGObLHO5v+9loAIGjXK5pb8n+fslCd6HhBQf0bo2vbRpwkYQ5nS2UPOos52iJfnYrZT3Nt
D4pUb684QuGpqAvqrkHwov1ejDGOk94PCYtTPujhgP3Mk8Kf3f6BdHpopO51yepvbDYPU20rehne
DFQy4HfCt0090dHogeY+l0CLNWM0gkDsBSCfhU90n7xsxHQL+Nr63B9j/nW5WD9jAnTDTT0ftXaO
BXwDiqJ4sSKWK+fuBPeCrpzSNJ7HZLld0MFxBRC8JUjZAOSJdG2P5+XtOdCpvO17TnVGtkNskaVx
T36182+7v9RWVX10VyeUYC1khVBLJhvLW7bNIrosZjwjRwzo2ZFtOksgjBSQEmQpw/M67TmfdSJP
SuAN8Ng63IURucnnrrvrZlU8VwmQkl+duqSpTQjA6y6GHy6rVRXYdrflHxXgd++3hXeiXCvc4+LF
xdP36PimeZ14qqnGvdk/+meliHxLsDJ9NdIGYpLiMDxvvX8F9UsCXlXMiV+ttu8dVOX4vTf3dzKl
0CiWmuZOC5kcZaaf62EbOEqfxA9MrvNPa+gcyzta+iqCvf3IcrKiUmSZkbZWdQXCYaoPJHAaA2AN
CfcTUGM0Rna0gR5aV93N3Mw31eT++6QZOnuIap7j0A838r4sspwl0NkuMdaE3tUUk52zt/rCq/2M
DP5akTBfFVL38r53YiXnTmwjWzSCYNIe2uv+jdXQvP9fek1VL+m+U/zRUTqPFoDlj7kDYVOJVqnl
uebr4bxf7701v9NHcuxxcfCwN/M0LrhfPhPAZ9/qeCdII3ILzIN2CWzYbesXD9RVcoCo1JN8fp3F
lKcG1HO0J15+ncHEfV67bX0+nD5/bES+6lagtOdTDuVKV4ur/rWhL8Nkh0NBgnFR3T72plUpMnBX
dzCm7Zpyc2BBk6ktNv5tQDcuwfSM15aD97je6gBWBDqlebRL/y+Amt7J3Jb45Kxx6Ej4WlZpnLZ3
o5HG9pAGlKgopXY3ynHAwucBwvVj5UOYZIS/pYBveBXZpbEoykM7F2Bo8ef/l+JXzQAE0qU4zbJB
4wfL0K/6oX6sKWA87PE1WzKAaq0v4KtWXBh3j4QTuVIAK/rE7kaCHUt658DXL4vZRaCIV1jh7ll9
IkXaI4vkVqttYXIFGErfgfPUwBvVE8lVkC+qbdrUPTEGu+btwFoIaulwbczefVs7itxmP+afKCPF
v5wCtHPUCYuJP4WA9H3i8Rv06oNyWmHnroluNQC5odxqwpvk4DenZb3QIo030o7isL7Y9+TBjsDO
9kvV2rC7cLjNo+qOBlBwt75fuLIDBku/QJTroS1/MoO5VgG/K0S8revJ3vTCTb00K7E32/BRUADP
BHjIycG8t5LQnQ7icRsIIK/nA6BKqlSl6MpyQmFnU6yjN2aaBHUxHv5/IiTf7UhVrKaXp/FI+tHH
vP4RUHiGwoVUekiOankNmrwrrB5q5GGWAiROhTu+nXMfjoo/JvAW3E/2x3Ib0SYtVsoBlkuFCgqe
sQGYdp13LLDAJLl8Ob9s+450IlBy1rKv594DN0rMHQpWlhm0Yy8auy1NcN2i4bWcXh0b7+hENc64
f+KfCJY8WDNrYEGuENxv/CgHw8+XuH0CeV2uHc37/MKOdKDvXDH7OGBY7dN5tVUbKTk1Z0We6yZO
EmdgkVatz0C4V03dqrZy+/nJVupdw6bUgILTirtuvR4mA29pwM5Zfea4IFIq68AZ16/nNVNJlWKI
wXndzhak2ual0X/JgMlD3RiPodddYYe6F/2FOA/UmGgkRgXsQ/Fgah2xVCKNPa1/4qmG7gbDiG2v
Dit7vNTn/LLhRPFysJ/8ngiVTGfGHA4fZgjNhzmP0UfYvzJhJAeN1Po9sIf1uJwacsw6ngWewPhC
ghetqHYmcrfylLycX4JdWzr5GsmWRo6KELex4nUiPs0zej6STGGuewkC6kGo9OLVh5ryU8YkVka6
ZsCmVvxYOPP90Op+Pqo6IHbFUBMXGR3FTOPtTnlisZ6gFGOAEy5SNfcZnhfN9mE0VHnI3nqhDIJD
FcU9h8rts5mekmJyGkjRuBFRi7JDlfS9wjD3dMGjD54UqG1QvDG8976S9kMzjsi5tXYEK2Zhpd+p
KaZ4bjIt/vcGcCJKnoOYxZJZS498px6S56Sdj9Wsgn/f1cbYZqRRbSa2PCY9zIVdrIkDKkreXRhu
GeduHlfLqtBkXwxmpYiLoSLMjrxftC4dS4ZhhBRimBdoZT2gVYQDZWz9i3dSdBbbGPrCJB1+SZKs
dF6mxtJQOHKWl8pav4lGCdG/Z2inMrafn5hzTdul07ZcZwQLLGVBOfsbkB3wqtbvS+WnR/voXRgq
a9gLwKdStzU+kTqIkqcW+EPipnLSEOV7ChrouUDMT9cAveniOKyr+SC0Tr84b4dvCKRy8nAqWo6L
YJthPIXCdswfyZN7l752YPEWHpAetF+oTdhRe5kf0D2CvOI7xrIDVDn/oiv43c5K4bAsSde1Omyo
j4bfViQOtRm2RlAf52AOBR75QrNHdVU12rtbfMJzOB73wL79kW2+KZhH0mZEnh4vQX3BQXrBL9nN
iO2uPpUbOLGSrnBbT3m9T0VK610OtmhHgbDcO3h9Sfv81ciNkC5tPC91fjy/u3vW7Jg6Gj8QAwBt
KXnMgnemzM5xxe6La5v/1ItJkdzuOf+pAMldGIBmpoQj+rd0AZda5y/J9754Pq/FFnY/LNmJFpJ3
aGXljHgmRAbNRuuWOQJLNrtzuKYr+d56BtoB1vlHDXT17y2j7PG89L2ZV9ziXFDo4sXUQNvde+dc
+mpuTRc66pc4SO/aYziGVqhfgXf1vCTrw3bhRMDkHTqgMQyOJzrJDaq6cZvENdOYMH29zte+PdTM
m5+cdWgA8jzo9xhR6gIQQWjAep68RD9YyKQua0NY6Cpm9gVo3UGQbfXzhdHa7GdT1NN1Kew6pt1c
Dn4ztkvU5QKPX1XiOjErivar1RriukN3k69no+frZCC/MTayFID1NKzfA7HyNkgaA5NdzGiDotRn
EKpxHk3F4CrsadPw3VZvK4AB1a1aYyI/lAw2m2ZTcNrjnHeb37ULrEiH/yx697OoAXkzkR/nV/yD
M27iPBtDIxgNsD05ecnRb16gQJTGbK2mO5YPTmyj2H5sxQAi7MJto38vz0LOu2W+lv6hdYFmtmYV
DjY4YTc9oTea8VUMPycnUfj9x2wXip0K2g6ckwNlBk+SZg4JLAmlDg2UuglQGUDW1lwI4COrwEP2
lvFUmuQhZeb1jBeQxmrk8xkGmfNLEJeGgqQKxT7EG+i10THhWRmp7YdkYyxsQPMnNY/NYqr9UoD1
HjOXV/2yqooeH7iQ3iQheXaptTMyMrZQeDBgicRK24cVCfTnuhTwtXXJ7/SEieOYzcmRsCYJ8WYF
4ucqVVjLx6osvoHALBG67e3RXgp8q1egca/WtrMZ0ChXHJhwET1A0gW9S496fSh+qcr2ewuM/mzP
xKAA+pnl3oSBto7NyMBjpqF40D8U/K4qCkWg26xP9nI0P5mom6I89mHWowJXor7oLY/TZvniouxb
FP110vTXrc5vE1HWvmZUn8673q5iruPg+oAh6Q8zpF0ydh2hFY8R5K9I/eIYWYB+UsU1cy+CuwAt
wLT29iwut9bkQ2cCGrTjuGCCrCe3E9/rHFWQ3FPlVIj53rnLtRZuUWH5hI3kzK0Pg/YZ7LGKTdpz
atewDcPAVN3HwuKcLqzv0SUDYGmNB7WgvY+K/Vct9Vofj2eKPHRfGqwdK2dhgk86+orKLHjmwbEB
tnbweJMDrQpg0zSxXB+cc4vinFGJk+JjVywJKmYzjxei3/cpRhE6M3ALpICpIpDsnWiuCUvwiIFj
XT5ielzu69LBMpa9CcCCfOspXJ07ZpZ1SEcD7T+qQ2bXPCzj7b0DPXLyXbmE1emuBomDoJdWiUu/
6dzbpgqGa3cJMZ2I7UKnjSX3EnnJ6BUr67FjVXJYWxpsfTWFo/tprhqS2RNFdbyUmpQCXkyOgzla
pFyuLTxutZVe5JWGqXdciPyOeLd21tl/YRxbKxr647YWLTkGZnPLitrkWy8epnITa3kgeX5NjfSz
x4a/0o1Q9HVjmhTBadvNk5M6ZRnrpmyCm6XLF4dOuHMM9ffJNm/txP6byEFPhG0LfSIs6xbgjaBQ
E2eWIQ7abBOApwOPXVSLqplgLxLi9NykOXh3k68eSWF51VSN8DBwpfhdYR17Ryii7a5dYGrQs2F/
6PiSngiaxqh7cOEiEJq/JoCVaTOS3+FRF4qsY1cX9I6hcxC9SMg7pGVb8TiVp/AozXplqG0Z6M88
fzrtSkD3jgG7Mz1LjhLr2DtOQzA2bWpogByf1kY1X/nhEoVcAm3NDvIIF5OPctfxiGKWlzLoYIut
aWmefs6ji0fLISodzKgKcY+c4KdltqqMYneTTgRLp9WacCBx8obH6E7L/EpkMTEmpNm9DbTz9fn8
Ou5lFh5Sa09H97aDa+/7neL4QdMuCEpWT+K8dQ8TzyffG5zJL73kxirs317dfzovdDdP83QYooOB
XIR6yT7KRPPyPnM4bogb7dZshiz8RW7Sxw2RjD+BZUHF9bUX408lSudXpgubp8WAPNjwjv0AbgAB
NuRUdSrvmeWpGGk5C13jQH2lPJ777J6J9mpJmOJ8VIiQWX4yzALPZZpjOoUtT/o6fOkSVf1gXwRM
ELx3KITLJxWdPSszLZg+binikFsFiDaqrwob2LsveHBeF2EIxRa5djxO6ZqvNeJ4hvebyAKfxGHU
88pHN8DFmJoG+D26a3RehFOlf0a/0eG8/L00w0PjJ+r9BsZ85HAr2FJ7rDB4bIi7yeVXS/+tTV4M
b7mqpt/nRe3aHiAW3ropkKlJ1t5RLbUXo8K8nuCX/VzejGBL8xkbf/5rOVQH3AuKDIb1EeaTmpqn
JyW8yvCS+3Ex/ATD+4uh/9vxqA3R5kTMFr9OzsQ07Yt0yIosrmnl+Gt2wzT+6EwqbO+dDXonRlq1
Kil4qs9ZFrejp/los/uxztYt5VXla2P+3W3Ronx+/XYiPuCNcfRuv22Qbe8VW1DKLsEpl6HYoOth
WXVpxEyehXmHlnQ/LdlwOYmkA5roNBgPePEwFMfmjqFgXNkyDHA/bOMTUvRgaWfUzoCVHWjtm44e
5mheIuuX82p+BJQhOu5saLeA7XveB3tMZpYYgz1nsfnNqYM1Wg/iwL9NmPrtwO07Rev/kPZlS3Lj
yLJfRDPuyyuXZGZllWrTWi80rdwJghtIfv1xaM49ygR5E62e7p6XkZkiAwQCgQgP90j361fn62qD
8EQG9diJLXyOQsO/NpJhMTVdqk4r0kIrYrczv1fU+LCQVAJE/n35C89lEHTgFYbbRbXQ/rj+kM0E
hUpMKxYxF5tToGHsoJ4T5gEBbfD0M3+U1SG3BAZY0UuDwpHAm5CgVOXxm9p3qsDNAgs1+STUmqMJ
Bvb0Ket9wAzKEDy0PyRfk1f4bjkrnJOULlqZVnCWt/hN3KYD70TQUD9k0FgK2DnVgtsmuTe3LAp3
KWSO9N6e8jJGBetkr/GqOpHR/lJr2UbdCQFXyyqch6W3MyNxLf4dwXwUUnC65L4SdRFHKbrfrK9F
1DykkAjFy1Di495RNICf58UW5MpiXdXtaraWXlbGc6U96D2NdK056aZ9uL2Ue6fh0gz/84tYOhXO
MmnELuJ0qaDHMPwYaxm7yq4njmG7iCi6A3KjaxOGASxEg4Ads0Ij0YII6CcKGXzmZn8tcsuPgYOR
L5TDMFghTrA4GEJKXb0qY7Yob3nd/sJjQwb4+F0R2uw+lBg9MFIB5i5S/VTVynpiJ9jv0M9Qgj7J
nJe+G5UHWmrkOCLkQGar15TOt8EF+CUv1iqkRd0HWZmAPqfti4O6Kt2bThYrD9zFTj7QhKyYLerM
E+2z+kAYbh2LqlZ/HKgyBFY+zU/1VJp3jJKeggtvUO4WtuCcKXP50jDtfmRz8kYAOT9YJu3eGvw1
R11x7Sh1SHFXQvn3DQAVPZw1rwuJ12oQTAezSpDCG+qrCZEVG/aOjo3ti74vCimbGA/a7WUxDexf
rNJnzDCBD1exWFjUy9EqIaVFXRl/xJYLF1//0qQQFjARnDDb4UfmewX6+4cZnGRfKqCLuYILiMbR
HmljfnZBt/dW/VwlPdG92/vSvBAshm7GLioooCqJF+Eij1mSfZ0W/aQw61VJ2JNbdIVvdd7L7SO8
e75ARAdgOmerFdv5pVKhPOW5BRLJJJjBS5JZOGbg5fnvzAiRAuUvuigKwrxG53gYtFfNqB9Tzzz+
vRkUqPCq5oxMqOVcRwvNGxNjVJQi7ikJjOS965kBy2XoFL4VxDN8aUV44raaojo1NG5jp+pjiH3H
idN/S3rtQa3pMTe8g9rWEsf2Iu2lSSEMZkU6YjaoLmN1BR39orl4WZtJ+N+tnvCRPDVbDIOkZezV
X5TkQ1l/KesPt01sp6z4MTPRg+cdP0CIhPs+z008a3Lcvpx+rEl82vts9skHRF3AskInRrm5OnaB
F67M7++cU/vcBLLrcTfjufwVwmE3Eg1qPvywm7F7VxX+9AqZ1jvr3XLQIvPT8GZzWd+DNNHiG2Oz
cS6cFw55kVueMfFrmUEl7UxnHXoXrEt9NO7fnAlF8MzEh50dSDgxGtUjlBQzT3mvqFN8+zPsxtc/
P0RUq4KgyNQMeVfGILrwzfpbnz1ouGMX82tqdpJd9Vt99obXIhsbShVDuxb45P9hWF4hyWVCC0M7
ky5oD9rZi8r7EhoEn1mYBvi/yrCjft2GMiWpvVB38dFFifmBKcPozW0Zl1DeM8xHmtaHxJC5u5de
os0F2lJkK3xC8zoEOTNb2oJgabW1iAbEHi3T/EX7VNP+X8RU5EUGuGMcDdSEQrCDFCjN7Jr7U/+q
lY92/tbSr7f3yW6kuzAhRDq2LnXXmIh0HgDZy9Lfk675ZdHqo06Uez1vGx/gYMne3L0JL2wKoS4f
QMdNeHTlukx9PBzZAbP/B9lLbnc3XJgRgh0d1bZNM6yevr51oxnP63vayGaW+F+y2foXRoTNoKak
J5QQGDGzd1VFn421/XD7E+3utz+pkssLVRc5+Gqhl2YCShRD7uJB15dAG91wMt/WSTbIuevMhSVh
v83FOBVjzi0t9HFh5HMG2dPbzuzFJXADcOwSChgbxmHgMTOtm/sypv13UH+HY10FJXaCBrmJ1ZSM
UMuM8ZW9WLmZpQvoU4oyttiYBxW0OyZ3Wf21BLJV10gV9O2QShzcW8NLB/lvurBpjQr0ziY4aHXN
i+cicWZ0lPi1tyPARYn/MH60bbfPepdg7gA2NPK4ED1YispPtKdUk81r7x0h4I0xFg6iTZREhJOq
6oyqZTWUceHYPlwLevOn5qrR7T2xF4NA4+B4eADymWhh22HKoNU9OoKUv8/V58FVUP3uEwgAaW1x
RIZsnSHj/C3J+ub1tuG9/eEaaO5zzs3t4LJRaXrOiIsXQU9DTFIG3Vj7vd4E/UB9L5e9efY+G4ak
NSBewN27mRJtVqPzkDyWsZEvX9V6jBjTGThB3DzMJlmlfzvTgTzs0pq4+dFkha45F6uxRgC4k3Nf
EQr5n/rE0vGtIBCZVl2Q+q/JCyuRbt5eWpmv4jGYkTHbGfDJwHmDriHGZDgeHcoxnX7eNrST6aFI
p5s6pAGwthsKDCvFkx8qXNij9wsfZRppUH5Voz42v9DPpDrQ99nRPhdvskn+7dm4tiusr9MNZjmp
Cb7mnB3KcgbvbXlQwIRx279tPLk2IyxknbtrBfUUnHUMj4CJZ0jK4N9YAK4AMhKOtynA4E28diSF
hbqbzmmZhK7Xvdw2sd0N3Ik/JriTF0FRrS2vhFg0bsl+DJhtBKo5fp7U6r1b25KERmaKf7YLU0U3
g3Zpyqs404vhe23W6SPE3PUj9ZgdZm2qh7dd2ynmwjfEYVxoKLNvikrpopfuOGIf6A82UF3DIxvD
/MEMp4i+Tz9Du0KW12yjFjdoom4CnlFb3zSmMF+fZCY8NHTb95JvNgh8B+s4Lm28pDLI2u4ut/Ca
Q2w2XWBQrpdTrSZn6cFcHydW+7Ka2jm3u0jP/77bBZ8sC2zO4LEBwkXY5cxZCt3L4RN4Fz50qvap
cPRfijW+S1y1AthA7SXxad+vPwaF96G21EWvsqqKi6LGFIABPfapfWWNrEu/vdvgGPqUv2M+yl3C
DbrMresRB455lYuH8IoqKmY6n7qlOaRq/4to+afKzGTog13vcG+jxmkbuJCFrzYXejdTra7i0i7u
bJsCyV1GpiMbWd6LTYDeAVGGjhtyBOGsVWvegD0Yi2jl4JfI+2dKx+fbx0tmQoiyw9z3PbLRCpOJ
RXMwEhRP+4Kaf92zBp/lhSPC9svVYvUSj2GXL47fjBBwrN7f9uN32/v6oQATOtYImxsE/mJZRGFm
kZTNUMVqmtOvnlI2wdTV9L7M++kdUbP5HpmjGS4VK4JktLSHctaTGKWW6j3ubeMzA4tWEaQDkCpF
w5z3rUeUcEI67ePuWUFsSbJHAEASCSLn9wbd/G7kLKi5QUgXGkrXAcCq8rLMJ4Tu3Eu92i90At2K
2VrX1zRfxpBXqu4Vsxue1wkXlGqCUFnDNHloIsu2UOI2ptPo4q3vpZ0CIQhOJloWySlb0HLKQRwf
W3Pj+UWXQwe5SdVgXCwI9dLV8i26DJFNKu0J2L46zGtzCmuF88ElcwMQSK5YXtSiUnd0wNlLgJ/X
G8nu27lM0Gj18AYHIEnfRL+sG+wOcKQ8ZnOUet7nRh3CZHLC3LBlAWlno2MmgTNHQ2Rhmxy6lUN0
BX0AjP+j6q+fU0gz3t6CO0HhyoJwlJSyQro513VctQ+WdVQU6mPRb9vYDvTirrh0Q9guxqTak+MW
QCXF3Yne0SALmzYqtdB95FogXHGeZEHp+EkqVZXZXUIPjVsTcRbYOyHWGkY2QDgNtgftBXS5fq7K
SA12gEEaCkxo7iDXRPlZjHi0SU179ACCYwGfV+79uvRHVPXQQxihxk40Xyl8mXTozh0CqQ8OQ8Ic
JIYmhTVdu3HwUhVH0Biq1u+8DDzbaVD05wYMnYHJ0vPoEclm2fX00qhwQeKK171haipoXb4Yn81A
89dj/qE5p1ALcOPixQr+TcVGw7sIxLbA22CkSrwsO5QeHEdBKtX0Voh6WFB4SDhyT3L37+0TLtkL
MDxgKBs9B2ucW1RssioeHfvoTCu002aJie2MEWdIBvk62i6cSkTci+NYt327gKktcUz24E3tcsiT
svNNRHB/RHAMa71xfW0avSh1lSawldF7XduMSH7Jzqk38cAF4BtMjBpEKa/jt9E0s+Lm+I75rP3q
zOTkTjaqH1MZS06+xNDv9+hF4g1xE1ZNg4pkAFjo2Drkd93Re0nutechMuzfyqXLETSiErP8UIv3
E/oNXAAP0N5NNlysTbXkrs1VBbTDnIdsPvKZiiFKn0CeoDv/QMhwz1MoyuNFA84noASF88jUJBuW
ibPwJfNjl2Gm1FO+gbf0X7xkPBB6AiJt6B46KddfzjUma2kxRBl3ph1Q2zwaSxNnK+AhkFq5vYq7
2QkocnnxhTslInuaxhgyL3dw2sNyBZihyyLQafZBEQLH/ECzEMrkPgnbd1/QSoGiiwxTurukf+yL
5EherpVr4uZ1rIB5VqnLwGWvtSPtze/tlQsr2vWKll3tYuIY05Oluz4AontnQj9YsiF3ggto8P5v
JR392kbbljoIwA0El355UVxyHgfZHPhOVoLBfKQjQCaivym2Bdpxtldj5tnqUH82G/rIalAu2El6
1gcIrN/eGjv+wBjeZqiUAmopxg9npczV2jqNGxAGTW2JccIfty3sugMgC65TG29aEeJL8BJbF4J9
vhjgqlKWMEG66BAzaBOZNtK28wAUMaaFHGjPYQJGxPUqHekscyBprE0FPTQ1elLAYWj610mlUa4i
iewrMLhBDUqyintVqivLwnU6T3NBMbTMD1j/MV39sn/qPWiRojwHERkbjmPefoxWL1CPsoLBXokC
jSpUOEGDDzJREWKTUn1qlLaq/1/WgjkwfzpOv1MW+so+ZbK7gG9yISgDnY6BM96hh9alkIklaaGW
hZpUMKgdODBq+oT5yEiJuxhz55Inyk7suDLGd/DFxVPP1gSOdUwTr86RpXmAiz0xJMT+e+nQlREh
GM9OSQcU8+vYfUtfICIbFq/D0XiYAy2YY/O8HP9FKxljkShqAu4JJo4ND0efmCgqldgx/8Gg65BA
O5QBl9SjX5DAn24fwv3EnVNwA/wIpgzxaKxFsuCJX+YxSjGDD9D9ebHWwde8NQ+M1Xyj4E71bTP7
1i26HqA082lM6te2WJ5AffGOmnkIrpDvdqGAoVamj7ITIYBQMZGpIeLh9wnbKa/WhVk9chjLBLVv
lUcLdIpnhkS0k6S9O9EObCEoIoNNG7FIXAUQNkNatELhJKPugzOjaZ7okruWZwfC2YAJCGIBtAca
WPEwLqs+p1k1VyC9IHFtLtHsYTSZ6GfTmk/KMP8Lj3AKYZH/bzNAoRudmS8a3pWFxj4pbvFjdfqX
23tnJ6oieP+fCUtoUGYpOsiOhgNYOe15aU0IpWbhqsZDP6LYhf54gkGKRkbBvLMpYBVkQ3gXQX9R
/FTdgn8w4QLS7e5ULeqLtpjhihK8R2XMjXv+IYVH/sxR16jnCQGm7fts0b0KWIrxaba/l+jaaOaz
ZZ6NCqOTo+ZbqSlBi203IvjwgVbkUPadEYdk0GqHcFRkyoY4SVDJBqhRdiltwzQeWujC4oUCBT8g
ra8d8/KiaRQb/d7hoDw6h/U4+f2B3hsB6EFCmVDUzhUIa4aObBbdxG0zcbFXtlockmLry3LwKnVM
A7YYs0/ntoqIYS3Hiin5Oem7KlgqPHVHpMbHfMyVUK+7PMqtLPX1tWvikunLqbG8+q8Py/VPFK4S
F3zxc2aj31k2Y5CZAD/QT7fPys5dfG1C2EyDhxdLMsHEcuc4x/RY3qFCcsZcCQXb0pcumD64kvtx
u32vLfKDdHE/NkVjZKYGi5TVkbqUkY4WGfVKf8ZoWgFZq6790SgyTrDt8cRoDpoUXH8MA8dizG4x
eAfFwQ4Jz9xnp6KiwzlT0wZUT1B/N6pCltptw+q1PeHTIcMhhWmjvgr+zsRvnPkR2GzQkC69j7HZ
g25DfPf2p+Rf6jqQwyJefyDKwkgkaP+v1xWwrnkuGotiAG98bCYWOLP9AH5ziZndhbwwww/xxefr
ZwppA4eRWJ9oFoBY6Lks2yqYleW1TJq/H024dsq4tlZiFG+ttQlZh1WcFpJADNqCylRqIjGo0Whq
e+NY2N77ulNOQ7r80Jr2PcBtJ9tNJI3PnTGQ658ifNHJZaO9Aq6MUqJx0EF6kaN6+AEIwhfjQQen
XUAOyqmIlXuvCWREQrvfljMLgOUfRQXxclnMYnWoiW+rejRu6HEBDrSUTZLvfllcK8iTVXvbuW7S
shh78N3HRaW/jqp7diztSZnpo5XJYEoyU/zPLzbRQkplXAuYciy0yLXFM33TGWk81VBMqGc8uG6f
jZ2Yg1vrj2vCzWLkhLYWq0isTio4xIgdWaR7zWryYXB73gej77q5enC0Mj/ctrwbBy4sCw+tApQ2
bd2jOOOZ4C1Ju6PZFyBezAK7ebBcWe98f5/88ZOvw8W6Nk3GMmwiEtN0cANthvRE01rzMYNUbHzb
Mb7dN+EGSDNXwzt82/ats6nQ68QiYFe2Qcrn1d9QAZdVCyVGRBY7fSwm22AwAhGVx2HKz2sxSPzY
/UB//PDEsMlYW6q8TjipUwSGvvOqfwKjFSrprW8MsiDCc88bq+YJ0TNtp9mrIDEWr2UzB0WCkwVl
Lh2MqtT2VWaP/pI7Gd6NXR8VRpeGnZ7KxPv2F9Xj6AAQCG/qhYVe1a0D8gv0MBvdtw1lfNdBx1sS
uveOOKooNoR38B+IOK+3orqaRQ2lWBK7eLgd7NEB1zccHWv065B3/by9G2XWhIBCQNmQ6pNOkBOj
Xzk/T2UZ9u6bbUg+4Lb3gVrahVd8N10cMG/Kuq7VcZy1pD/Z1HnrHSdCF/2YFPWdY6nPzep2krxY
5psQQnjDnqi9Q+JknNPArU0lXgsCpXUw+h2TpkslN/zeiTCAIDFRpMdPFlMltAQgMJxBudKwgRZ0
XR/QIrywJ18zDibgD//iy11Y47v1YkXbzKuKhC14zYBzbEIflTV6REDGpUi5F3cXEg1BcBRwNikx
Q0pB52QjmedlIMdPx/vsx/hC78ooCSe/8s3PVHnsf/wD1SAeQsRDz7Hv6JXhXbNpvgzOYCqksikA
xvN99zj7dWD6wN0/VXey2treRXdpSlhNoyaY33L5XvGKj5SoJ8X23rXoVDNj/Ko707OpTi2/f2RE
fXsPCZRE+NPXAbAK2Jzr75jqNtg+GhSaczdQm9gMSIqCPQnyuK2jMWyrk3w4dqcM5nmgXEADFGpB
pqkL7o5js4L5Y+U5WTv51mF84MI58535HkQdcRX9A2aEnU10ZVKIa2vTJ+NULwAlu6/V9Lmk9nFU
lbD3ZJqnOxxr184JMQ1NVHswLThHf01hfgTRdpAcs69qWIfpQVYj3XMLNWjM/3JYHDiZrj+fa3Wg
qTRGjIHZ9ml1re8VS+5rptyPYxnePvH8rxKOAzCQ6CBBJxJKUmIym0HMaba6FdWmpm0xb8IerL78
6pFKUiTddenCjhA3M2OgtsZGgLiawrmjlToEaQ2FYWpkfVQOziKJm3yzbfwCW4WHMhD0wcQ+XJ6l
PSGtSmKbtofMTO9r2pxuL92eS3jEghRBBTBjM4GhuG29sBrwt2am7wYFvYGuqw4mqTWfOH+vsIYe
y6U1IVkBj4tVuVCPi80H7fMSjTEgyKBiel6DxHdQ//0XU8TXBoXXnp6sHmQZqjYmuAR8xyseVXUY
A8qgDnJ7IXcPF6ZYUMRFO3w7e5t0RZFjWLqObUBE/DE1rMNKx+k0lZiRSvQKsrysNgOgzSnEQIvJ
V4j+BdUJ089zo4hu/5qdGxdDp/igKLGp2xndFWovqrHadQyOjZ9TQk+2p3yHKOx7eygQvevD35vj
Mzy432FwI1nSD8swMmNt43J1z1o33pn6/H5wjftxog+VIvNu77yjWKkD+Qf6tU0zV0HEZAuundhN
jYd2sZ/pbANEWZapJLDsLeOFIbFrq7RL3RT93MaVqtJz3gzWndma3oNtD2pgr04dgP1eNj20dyTR
pQbxH9jDOEH1deD0NK3VgAsBjGnpIrUtfM/LQzXBRN2o/IvTz6EFgNlicnaTv7gl7WynVdtYs/oD
UVCGVJ5ny/SnNJdsyN1PdmFJOPmmOYL6OsEOmVnxkCduYJvD2dbn/9KMcN67gqiJyuBQBqXlgnZH
Q8kfoXgvMbOTFP2ezoXiLqivNh1d5GVZ4eUd9kXugDHJ7Bg0MtrFx+Dcd9ZM32cje4+wc8YDRbIj
99cRCIb/WBZbEe3QZ52DuREgUpMgVVnuT0XzqKAMeftEy+wIyZfhZGC1BSs+ZB0K108si957XaJE
eVsMX//SFMZvuOwMiPKRJ2y48vrSGtMMY/1xmnzKQNzE3iZbUiHeeCOY4Efu4kmwEA84iFwjcVc/
DutZcfqzOzQSWp7NbQ0jGNk2ccchJqH3dW3E6tt0yGbc1qvev3UYvPJno/7rOtdvIyD6tzzL4O3T
ayOlVjfKVAEn0xRJ8lSkIBr27BabsDch9lspBACG259ni/RCPOfUgqB7cJGJi71uNXOaJC8XEjtD
i36plh2g/v2JNsY3rMWh9DALy9qzVRWvIGo74yxIXsibIMztOyiVYqAITx7x9ThqzCHNjPrkqBPf
IdbJdCcQiH5dkDITzZNs/J2veGWN//nFVqmyYkr6qexRvUHPousNVH4HCYh0ZzvycQosKVcUgXLD
tQ3TROHJYqgtWA7RYoyd1f4K4oK7ms6yAbfNZcIX78KUEHcBeaKGOfHDhQRkTZ8WVQcE5L7+a6UD
wY4QeOuKliD2LvpYJ+BATcFqRBZJ6NtiuLgNVJgMVJhALyx28xqmeqNSFnhRAJvq/qoh0Mv574uD
B57oMexsH6DRyAvbeIj/AfU+X6qrbBx3JHDSkGLmFMBArF1/NdVW+rxzkVNp+Yf21B5QqAxX58D6
yLmb3pjqy2b8txsf9AIckq4CzoNWPf/zi63YUq83DRQYYtBtfh2Wb6sFPKWbReNqnkpQct0+59ud
AmtAz8BFpI26iMYjvTdCqh69RyBxfd16l3VPxnIa5r8+zSD3wvKBzxjKvxtsFyvKZq09MgLrWwMW
X7OwgyCIj6f+Y7WYR1bZkkfU9rDBII4Z2Ok5Q5SI7wJRX9agETzGS90D2/Xqts+V++n22m3yAXTN
0abnJSBMzG8oc0eQ3SgN5LohLlzfGeSzp0F1d/0xNYtvNCYA4r+ocbxtclseEWwKgYpOSm/boMiP
IVw1hXPofszTAIzpv8gJPNj/5DG1sx+vvOQrfbEfldVuUb1Pu1jtu9Bsj8vy1ic/bVZFquxZuvvR
QEwJbCgQr5vElJe03bpvxjjJuzgbG4g8Fd+8VkYdsw32+G7ADqPFCTDMZs+rXdkl4JdqY3VoD2x1
7rSSSWL9Vq6Ef6cLG0LuUbWVCoIVpKRN7htfhlA7rI9gsoryu/pnGXEcCdh5jABsHaF+rx7UsItl
3Ju7bmIiR1cB2sZzSQgktB/1LK0tNMfa/BPeS58VakW3t+OmjA0vQcAD2KHrco0sITgiH2ZqvihY
SdKwOSS5boXg003ixDWb0FzSegDaYdXvxqFf49u2t09vbtwB3B3xGXBi0b91XSbTnlyk4/ftyYxI
jMrdg3GXQrA9DWV1re3csWBNqAKVttE1HqBjcTLlQUM/rCr1jdGKwf74bqBDQKgTg18nHIqPt/3c
XWPcfKDXB4fpJhHrDLM2jNocAKoCWVb6rjfToFnMIF3GI6E1upAy2PRWbob7+rshh8folq/YSgy1
cWdtiO0uD6jzDrIJfu3QaF6+p6xEMWMMV/RHUnJYW/JdAd6iHABwyb8OSivZYXshAcMTGKLH5YEe
grCJrc5OKXUzCtWZMSZe89xQ/U5Zsu+3F3kvyF2aEb6uUxtLnZoFjTum5T7Uteag7tqoHd3TkLED
suwftw3uHU4PiTU4oTE2t8Guukw3Kt2tKPgYFS/3nX42fTsvdRk92N76oRiGHIo/w9E5uI7e3dg7
HjGcIZ40G4DH+445GFOS3O57W/TCiNhetSaSTSBvGGKPPKD+G7TuFHnJcOxG45D3GFpXvtxevb3P
xWv1INPcmzrUysVq7Wagcd8aPksgBMXA9KjnQaI+TY6sJ7FzzwMFCMgv58ffzgrqOVnqaQKswHBx
/kekHacpLejsc0nd89I3dqhChO2uTEoDNLaoS0uSmb0DiXvKRJ6h4Vtu5og96H5iXBkXYx8hyjYg
Dh2p79R+HlhveeIbYB8ayyAjgSbZplt0G56Al5aFgzGxsrLrrEW+Ea+4tcIMsxMm4F1oIdiwu7xX
fcNF9q2dbn/hvUTnyrCwcXuI6RQDRNogcKYdevdseXEdrcfmvBzU8U7R/kEbaGdXXZjcqNcvc2d1
CYHJRgVKVm0fKkiX4JkWTUZ7B22Hv+1sXy3tRsW+GlNCFkinxF2KwlVxXNXI6H5mTXmQLOVOrIFf
iDUaojoyfR4jLjI4ve0wacu/Yb74ne5zslLwt5DA/JIHdh+RJ/vcxDJewJ3Ag7lgNIBQHAcdolg/
yHWTFs3YjbFq0KNduc/QeAyrJv182zmZGe77hW9lYnh5q8AM6KsCXpZj9AsxZM3lnQB35YywgkMy
423jYgWT2pies9xI7xIwSIYO8z61WfpBH9pHxXKb6LZzxs7r7MqukEXWS8tUOuPcN4viYHpbPzsj
BM+1DwyqNz19qW1Q46fJZ6OgYTkxlGUA2jW1+66zgxYDhjN7nAvLz7TxMQFi2QOpTpI0QVcvL1Dg
Oo2THVfFegf9xcOA2cTesU9p/44VzrljSuyCiakfbfDqTmGfW0Gl9bLAtsGx8DNwsUuE6z2hSd3P
M96F/bT+YGZ/TLv8rpkhJmjWH9zVu/e89aujj4+tWkmO306F69q2ENqA40K7psFH1WeU282h8Gln
ve9c69iZdTizLkxZ8zq5ECFzCrSQGJWUDvdj3IX3QozLjVlV0UkcY4xHjlF+bA95pAQYTMgCTgad
H2S1BclpMQVIu4IGqasC7h0DZwXeW0BWgWCFqMzQSaic/j+uoSoK9zDzKkpeGGVdGTrDhyXdD6XV
j2v/HteoP7tftIWCsyHzZw2j0uNTi9tTIT/Z+u322dl1FSoYvysOSJ2FtQXcqdd6CKXGDNLSmtP6
lNBw6CS94X0//5gRx0OzfF3SlZvpCBTM9Ih/wqGNEkxbgXIVOhKZ3xJJQN+N5xc2hUKiO4+t25jT
GJftcKxn2w6yDpxjt9dPZkQoIWqAc0HEGUZWvXwcKuuTzQzJMMAWdsFP/4UjxnXwNuoyLw06jnE1
orY3h0Ua5pH3QsN58dfK9z52QUGl8/R7D8crs8KdMXfJ0vcrvtky3DOyAi3UQP5gCltm+DZ7bbNX
CniSORn+CDTIjEvl9tLuRnVMBf6uTWFaTwh6lrUqBmIabhN9uhuG+rmdeI+ivdPpfLxtav8r/jEl
xDiob1G3b3t8RdDBaChMaZPEwp4zfMoR3qicAkRwBozHtZoTHSFFe1a1N9W5Tx0gVHPZQ2Y3XBu8
tQ1GFj6gLNzBBEPketuuY6wxNyJqc9CMLgLg8gODDpI/qpBBNQATcufVr7T0TsmILKbxkHFdCgZy
GsArKIJDMw0+X29Xa4J+hG2zEapEeEs544danc7OwsCDaqyxjYfOVA+/UjrEa26fPTIfKRlPRuV+
aZBMapjirtr0VNbsnWWrn5NykjZt9q7Ty18o7OzWKFow0uGl3EAdPNXJ7E8JeYJw670yls+TAYyh
VYYTyw8YTJaUvPYqJFfLI3wgdSjbubXnMbYLkPZRsHzXlXNnVDRUneSpMeZQc2lU2eRuzGfJVboX
7S8dFxKltlTKvmjhuGJ8b9J7Yr5oVXT7KO1Gq0sbwk4fKrD8qTX8Y0FzSmIKiVE+kY+7GoW8OoQu
hiJV/pVtOeH8ugvDgGsPmwVp/Vn9mY8vo2X5pvuV0jYo2BgkRh5KHN090hf7XLg6KcTDSpJqSN2b
d9P4aVrfQe6wpOd2Lg7t7PlLe68RjkJ/n7gfLUKCfsU3np8a5UXyS/iJunHiRI5Qb06Uyuhw5ivi
u5huDkAnf0gHaDtoALBi0dlRKu26FzIvPrMIQOzz0VtVDxff7OgxEB/HUUk/3vZr/6s60HgEPhb9
QOECL9S8AdIZMRNiKz6xXxfnG0gEIXWCrKh+zrLPo87i2yb3vfpjUrjOmdcMUCGGyZQiWBq9PzWr
5FrbNQGqQjQeUXHeUHI0neOwpVQRoFMWZSCFThPZJSAxIWZbhK7QyaphIkFe1WsfFVuWkuzu/T9O
iJ125k0GIxTrxHk3ACskL2Ncx7jNLIBPE78Ol0+r6csPusyu8H3sajZXquPMKY0SMrU/5lbi680S
rDN9vb0VeMzYHKoLF4VrLNUSasw5FnEs+zNb8y8QLXiaPdTNbQrhRxSYahlt5n7svLDJP+zFMx35
qrNYGWwWp9I585lMNzSqcPA5cXkZ2iheRdJRc9luES4kA/KwtMQ8JgJ2Rr4skf2RszIvNLR9ZfjN
9GOA1UhyCnbP9oWn/ENfeto7ZctMhKwm72cgAId46ccIIgJhNzYHZHqB5lUR6v0/bn/V3ZcIZwr9
3+MnwmEtkFobfPo0rkA/DUR/fofcNdCLe9eH6PaAPQs5u9s2ZTtJuJ2MHgi8tOULXIIO33QGv7TA
tDKpkTm/oUiPvEg73DYpdVO4nEqEAE+lv93kGnYtds4hTe70L2O4hPaZHZdeFhP42btxYH4jFC4+
adb0Tr42MJnWIV0h9rO+L++cSE3D5YCshrw6p//OSVEOIi+WrCT8W/aRcYDdzi/COgD3l9Wh6FqG
lYkpV8nG3U2h/uyf3x3NCy9rqpe0htAKhCHSWCnoh6qwFJ8gn5YkUjuIDuTRqKQDaA8lLCjXXB8R
yxlLahHEuulz9WO8Ww/OQTvavxSfN0a9YDIPTpwGqu+dHMgSSuXr9x39Y17YtVOnrvakIaeqk6he
UDlfnsDTHUg+4W7wsdDHxnwUCvci/Uuhr71j9gYQDzQcI1Sv7aAKlcDyQijEzUF27DF6eXAla7tr
FaARDCdzWlMxCGASMdVrD9dXw86MmT6YuiXbZPeiurAgrB5tHBMVAVigNcLb+mBPdVDqVYT6ssTS
/lG/MCUc9aHHiHCLh3KsqvEKvhV3DIsQLbM+JFlkHupDox9kpHQS98SzTsDIMRcTbJZo6mCuW1s+
1h04HMu/5jJF7YNT9vzvlxKPuEXmMicGDLnNef4f5r5jS3Ib2/ZXtDSnLh1o3rrqAV34SG+qJlhZ
WZl0IEALmq9/m1HVrcio6IxWv8kbqKRSZgQIEDg4bu9NDNSSt0Px7fNNeGE3nB5pUKnrObdw0Cq6
LYFYoNnz5wOcveyOJnHiSrTgmLRTBwO44kopuqUEhDPL7tx89GOj9oqiu9Zi99LR0s/Z46NR52kf
Wap66FTQ9WLpuuLdzr4YOu4e8y4vAH/sWl9jd7QAjZ8lQ7t7pUggfT7nQ0vUL9eBBfzXTFaF3vfZ
vhwNP43q2AH4OGcWB+nVRNk1sl4ypUZrbqy+23WR7quWAw1Qoqibg2ATpUkqPaHEOUghUoQukKfy
NWrsLdF1+P9yqzfSChMNLISWqWiB0k9yMw2iR6qesEfKde21KMSlwuYZSwjqK/A+otMMGY3THKlZ
1AM3KiZBEuxEvHbuSlVZmixbfr5i5zIDx+Ocuu2K3cH103K5AJFlGbk8X7G8cv2s1f3BLUMrVR8Y
rxdmTNZaSS+kaGeDdPq6MDlItkP3Vv0F69KQYZxAQYkke2JvdPnNMFpQzW4U2oWcawC9PF2Y7bzp
Pxtw3r5H+8MsGDpjKQasAxm09zxAZ8rS9Pqgua/98SINln7OZB1P8OQQAplgJYJgvBbKREnmZd/F
ujRXtq++9gFhHg9rP4YoDVxtH6R+Efepj421te/Tu0v3z+GC+WzyJ2ezlzRt0Z47ey59WO3VXYmY
dovK7RPUclbKun5r7slbcnOp2elsUvd4FU5OZVnJSVcHDCwj1afv2jLf5X6xHbciKnfNpVTg2XeM
XmwbtGuA2vwSwcO1EUk1oV84ckDjMDMKAoy56iJ3wUO+IBdc0LOv+Gi4ky3VV3raaCkml5v2u2j0
EM0PC5HVX9z8kob42VBtbjP/59ROtlOsAugPDpr5DYqXQfr9w/QNLU5eA/8aVUcifOWiS/YrKQZu
Q9SogXoDwmG2Rh/PjMLlaCvTfO2O3uhzPSj28YZHNMi+wULqSvRkRtYyD7gfc0+7RG54xg5+GH1e
/qMT27ltnxANows7j0QpboyEfiv0v99k/nGSJ34vawTgfvOVb9aCeGlLQTppjhd6cc5tleOVPPHP
lBRUKvVhLk56lQgeZsS5E5qIyEQfPrd059wL+DCgcZvVXn8hAJiFuIzKmV+a4Wz6Gmq2ZXwBwnF2
N1rYjHM3GnC5vzT5JXkH6nG40QTtrvEGuLmmD1MnBJn0nYPObzktFLmcvn8+s7PD2ugMndumoDdy
isHkJoCRctAaBNPxsij9auEesNblLd8TcBl23y7ySM1v/9RyHg958uJkrGaZy+05W6H6/Hu+Jss4
zDGqWI0BEswRR4O7cpGi9OJUT7xsLrVE5fP9+EPlDBnWOzQXFZCMJGtnA/cpubmUmTm3R4+meqri
Zgmzxs7BVKc+CTLZoF36exXv1eliQeTsSDNxKWjv0PxyWoYeCC0qiDH/SOfZEbDkaZjdAW60npP2
PHRUL7/i/iXe17PXoH007onBrusWUAYXHg9YwYdI913pZdJPfMmRxQduf9bmLDoUQsI06p7+u710
NPyJDS9T00pbI5EHKbKs04K+b8K4RQ1Bf4jRYkAWZiR51fi2U3miXkM69eIanDOqx0tw4gkk6dDb
ZlnIhZP1EDcowWKXQTL4kiry2SgRdUegbzXQzIMe4aPx1nWjnxolkyCUzJel4rf14Nl8OTOXW1G5
kPGysdKLaiVnG+OOhj0FiaqUM0eVGHamcTKTVTp+YVekBbC59eyFHuhLNw8z3gLefOn4nIu67FlI
HNVQlAlO65Doqi5tZZbvrFmGVuBnJ3tHSduTgIs78UMxomQuLtTXzph6iNmCHZ5ADmZmbv64yMSo
FMhZYbaJ/aaMqyS9xGF8zn/7MMLJdqFO4wDSPG9Z6axIkvm1vufYubZZ3ZoC3NetuModbQEh4gCk
mt6oO/d/3+h/eIQTJ4TarFD1QSBMCcQLJD4t3zZXTgAWmBD4KRHkDlgRg0u+5NmlhSw6pMiQD0Oj
6celHQWkS8sMpkJLG7QdTfVXbQQ/2edzOz8I1KTAkzDL65wckgQ0qKKfp8azwkswN8V5/HyEc/eI
jbT1P4c4PRBu4zpOBaKlBdheunAM+13lE9vrIqBVUcoA0CG+umRnz04L9O8AiwCihbLTx7VDcA9G
PIYAdhzRflNe2fHb57M6c9RsIFRBJYnmyV+lKqmWl8bQwojlytbo90pzbWa6F6N1KU5WNf6TThcj
mTOxxYdo+WRDlEIyocwLmRg+GEeddXUzCzEQ9KESbwgF1OwvWZQz1+SHIU+uK81uDWF1WMesXhYu
jYrpujRESMy7z5fz7DizOrbqgkARDakf3xcrK4tqc8JBIbfiFl3Nnorm91yNPh/m3J0wc3L+a5yT
+XStSRwpMU4bgfLEhVorvdbvJr/0QA5U3cWXvagznRcfRjwxkHlqd7XJsFFqJ31ychLURFux/i6m
QA+IOKCcRmWLDk1d/35hsmcSHKA2BgxHhWmecf0fFzUhPckSAgOSPlqLET1ozcK6hpfcgg3bG5lf
3Ld+iXK5h9AJwhrTl/9m/JleGM+gm/apbWE0xnttMHVEcQuZ9i+TMFuv7Nkbs1JUSUD/rZHXxGi2
g57uS912PegEQaxBaUKIfC0hFfSMjMlizPiz1tjh5483m4ATtxoA5n893alZqjLV5EaP1UGtaobq
I+iamhbgyvRCqHLOVBwPdPIaij7Wy1nHZ1E5pc9KOFTJN82ORvuWNuBWQBGwqbQLZv3S5E72eakU
7YRth2XP6pvSTTZkMO8r0mQXxjnnz2IVQUgzJ60N7bTLi7uWsEcLA6VW9xY3033Rppk3mmWEROyS
xOI+1ax9o9qTx9v2zUpKK0inKYrZcGOONKxNEiIXHTQXSRnOmpSjJzsNm8amt+LZdNlq7ZWTho7l
LpSJvRrz+7+/kwBKBNoTdxz8rvllHGUJZM1MR4mxxw3IckwqXdpTE1I3vtRHde6lHo8zz/hoHKtL
VXuUGKcUHvoQ23v0ciNsWNq+vUA6r0a4FKr/QXPw2Rv8eOCT/IQQE2kchoETSE4aqYdOEfUhi9Id
89BzpEqvSzy39y5dPmet9fG4J6+QAb87OjnGLR6BHOyCAt4dup18F/3CiznnM0tsXdjR57bN8Zgn
DlGvco2KGpdsU0e1hKgLOPAzLG2fXmgzvzCQMV8cR29zaIxKzsQ/i7zaW9m+b3foJ63EJcbOc57Q
0XyME+vDtEptBgdGGMJ1fg1eUL2/YN/OgZAcVBWBEwfvHbh5T7ZHDrVLoqTwIRHTksTjKwC7UJcG
Kqi6K0MhkY1RvSwGBsv//OCdWcIPA5/sj14lMKkQVUMkSb2SPhQ9KBr0Zo2oP/h8pDNH78NIJ7sC
bMoOF2Y129PCq8sn6q4Uk1zYeuf2O9KcAPejiGSrAAB+3BJO2069jW2xUOJA9+f7WgkrXEu+9aqF
GcCr5u3n0zrjIXwY8MSi2EVaNBZKTAtWxH5rWE8TMx+7IruOs2lJRvrS25da987chhgSDZHI2YHv
/bAGR9teDgmYSUGpsahaAravSSs8MdFFM9JrQ8bXfW8gnMqXSVGEn8/1nBX7MPJ8Uo5GbsdCpE6L
1W1Cs/bsqFrkD65voJPKr1ELUZfUb+ILr/Tsvjma7ckbbQVkhvpxXmDjfVA6r813lXVJlvLsMTga
5OQtGnkp01hpcS9QhMAjggMXwkJ99ZTrF2X7zl34H1bx5LBz0jvULTGjbJUua92fVA/BHDBE7Tt0
h5flfg7oKPJZvota69Pn7/DScp4ceE0ZeePomGlbgl9D07zKNjztksN2fhR4NaA5h9t62uhZxx1k
iNoalnl6yAxgR/MvIFb4r3bGX4PoH3ejNUGKIM8wSKGUvjVKrFiHvt2bzxfsjPXH2/prlJPogw20
YJoBC5kqTxqf+QkviirMX3HiR38Y4uRYmZabZUNSykVPEN4rz2RZ+Ubh8XckMu/rdbmwLhitf3OQ
/5rUyaFKUqufxtlM9uvqcQoIopcrUKz6MixdECfk0X/A9nJpT5ycMfRdAaXE8br4DOcBFO6ByyhH
zToc1kMo90Me5FXYPV1CS/6bO+GvyZ6cNznWSo7GTLixd8m1EZR3sR5ZW/M1/u5skjB7UC9ddecS
btAKBAUcSuLANR8swJGdlFNCwHSPEcfER450MbM8TV6LxhoRocPM7y4la871fX0Y8eRY91rZksrE
LoUQhrOL97qfLwFRAPFMa2PgnHrSt/F6cQmu03ZOGAXu/ecH5ez7PZr0yQU/FVYDkYYRj0DeafrK
3GfNuPt/GuK0g4hpauEYB2/FjddV40JWuoOyZXqhBH32gv1rJqeplNKoh3ZUYKCn4akbIq1bVyD8
jtXHUl0w+U0lcfT5vM7aGAelxRk7Bc3fk+NITbvI7LjHvYoeyLa5zejz5wOcvd+OBjg9e00LUhYu
4Xy1xLMVEw7YM7QhvDJhFxzK86blaKiT06ah7YYiC4BjbhvPeV/fEl2Mfo5KyFgZt2Obb5ELj6Z+
WLQuW9YIDhDAT3eINWuvNQ164ZI49y51ZG9M5MUA0D7Nrrtxwzqng9UhBV1YalP5AH3s4jpeJoq6
mlJ750xD2IJm6MfA//M6/J/4TVz/sN/NP/4Xf38V5Qh6kKQ9+es/rso3ftfWb2/t7qX83/mj//rV
jx/8xy59rUUj3tvT3/rwIXz/z/GDl/blw19ClITb8aZ7q8fbt6Zj7WEAPOn8m//pD397O3zL/Vi+
/fn7q+h4O39bnAr++88frb7/+bs278//Of7+nz/cvxT43KphL7+tX/hvu5fx7dcPvr007Z+/K/Yf
rg7iTfR4gYEOKcM5tda/HX7k/qGCkx6lQ7A+QrEQVLq//8ZF3SZ//m5rf6A3DOQeoCkFWA1Smr//
1oju8CP1D2irgMMB5ZtZq881f//nI354WX+9vN94V1wLcIw2f/4OrosPl/Lh60GWNKNILFDDQPP1
o3eBInVbM+lMgUGq74piTsGU9obv1tmumUQfdK5eeI06+HVlNmiJUz1OAVhiY/9kMIH+SXNXcyiO
1QO9d5riKy1rYDGrqDK0qwqsrss0nkKndgIiJ4gzcFsJE/OWxmbjNWWd+J06bqZxXzC2r6fkPXfZ
NY35V1CUM5rd9DTfV5Z9r8fDbaa0a0ry91rP9gXERT0y3oHdBwFk2a0lTd6pOzIvh1i3Bx836po2
90wDXidk5Xu0PbfPono1F1rr3sfGcOsozXrSZ9ngVGxN0E1Prrk0J+oTPfcyZUe4GsZGdwvCeOYl
JpGgUWW3SqbfDbTdFShzQZ0EaTI6TPlKFtIIUwP93EKz2AIQLxCugZ1PYzbZQRW1R3CLiJrHY7lz
UgFeiDJmcOQSNxBxS/w2twnQduNTYbuhOlgF2vuHZ7s02whUOl5vDlaEqe7aRkLCp8RT92b+LYnf
dKYFlhW/y7p/ykkNkIngt70T+wMBEGQQmL1uOf5UJMWC8OKRaz3ZuBCz0xNnWE29WW8LZ1QXAJI/
kIGOW+itjlurvi0nV1s69UwhXWshmbCEdlLp4Tjlqtc6tuKPTobF43zTU40vSVs8TCwvF5BxeoZk
1XfdUohfGvq1xXI76NmYBCbCtaxVpmXrtp5BXb+S5ncdKxFUQ/FVr7sqYN2dok0PaAtB10KLPwhA
jt6wAVOwCoLubA8zu01SsoS24f2UK8E0qaoPo4ii/PDEWkAzkirZushm+pWj5EHHu9s0TV/LUWzb
pAu0cidj68mUSuUzJ36tS7F1JySLJhdXbIduS/fRKcDdE3/vRb40evmEXmXVjxOS+QN8jQnlRF+S
XAQG3DldywPoqxFw/aDlaKpRnZcD26RN1gdjGt+2Q2sgGyVtz+o0HjCbRpmdooguyNKxpiAfgOpQ
xyDpx1dD6sSXqnptaFRF1XJtDyPUaPSs8GVORBBLbW+5UoaVIR9Hgb1XCB2Sf52542ahRr1pCqTE
69JLncoJcrAAoymJhFRTG2/bZqAo6CvrbmhKGSgFppKZfR3ZolhNjZr7k5bZcKayyIrV2za27BUz
hxWpkno5qu6jSeiTkL1EHIfgd8rKR1XPt+nk3mc6tnaVuWMY0+qmsfA7JX/tVHllwyDo4E8LlASJ
sWJWIM9oE5ZMe1aM4ms2QdqraMsUonHxurTBF5u8UA2fz91cD7JehBMYBxELQ19JAXAxThTHg7JW
NP8zpIYSdROyAanDPda1WaTDtJiydMMSPEUlyC7WvbiR5qSt7XrsN2bmLB11MEDR2TUL+DcbyDq2
IdGKr10bv9uUh3bcXhGTXZtd/OoCL+wXFMcYoeydYrvMrwqz9Hnd1z4B/gAUbOY1r9TEIw2SncSq
XE91VrWaKX7CpwFZAigOUAsoXSqTl6ohIDPapjE8uoy6L1JnIMAxaum7Znnfy3ZOcAyJp9jqdYv2
Fk9N1IdKAYXGQGDZRrPb4hzfllVs+aRU3nhvLpN4fNCotilH39EGxNEjRadCRl/ceEjDosF68aG+
S037JU6RFAXrkDdSXgWlXYRCgIEM3GCJJ0p0QKtZBQ4QpgMZAj47JgKLUsfLM415uCHWRVEuTUqD
Xn8wR3DSTSbmURv8beAvea2p3tgCcZ/MZ01lX12BA6vz4l4k/FkpELbS0njo0vJLWoG28XDz/i0n
5N+6Fh/ckXuBEYtT7+PDr/zbL/r/0EexEAB94qLU7IV/fzl2auYP/HRNrD9U8A7PXoZpA3dszh2V
P10TTf3DBA8xJJSRYXQhgQiv4KdrQsgfyHZABRSd0EClaA4+9dM1Idof+FWQIkJPYU7ywtf4G66J
9tGlRXwA+QcXAinzGBCyPGUacQvq6G7T4rxBBf4uHp1rZAQZgpW8W8alQTbCbQxvSivua3pVeo5V
pnvVdd/igoFCXyPr3h7pIlY65sWWbPzGEIYXu0W/ADfk0br+9KuO/aiDNtNfuY35YeHOo3Y5E6SZ
yKKf5DYc9H1wQCUqPxvyq6KYahSQ2FptHLKRauEuhi4fgz4brvuE2Z5DRydwKl9x4e4MtCq/yPaG
2qkZtK359TCvTul031ZVESgauE9i6zoum2Qh8G/SwZvKcmBIqWZskFIxA7coLA/Us4C1VkuVD2QD
9zGslEIL4l64i85aOlnDV6WuXbkGU33AN1HRVtL3RpfoaNNbDdqk0Jj09F6r8Hzq0hHE8PuseLN0
JV/VIC1YGgmMUmXt0OGSrTSHxZs0oYlvavUTdIalr7Wq2EEs270loKQDG1WOtq1W/wowx7gwEuNG
KpaxivElRWWLfUXDCtiGhVvh+m3G3tqSQQWnzITLa+RgJKX2GI2dA2QLKcmmngjZWFWx02s98Wg6
pr4SO8WqT6DwUq4nOiwVNDc/NiP/qg75WrYuCbMO5JxVXldYrCT4/KXrHxNah5cOmRLLxW2D9DR4
qj76zvWQ2Iqb46VrYIrxSonKVgey+qCCid8c/tDLsdm0Ql3Tyio3neyuem5QyEgg5ekkVrakVB08
ntfPahKTTYupFFOVrHp1ukqHUd9OuCIS26Zbkg0XQsaTjumfj49QQofIim6rp0UEcCIm+aRn0AfQ
jGYlGJ/2NsnSvaWDzCQjPseGREk9B8RW3jRN5i4SB4ksW7H2oigNQFI6jyFz7EHWnYWVYGh6Mvml
QBv25Chr+OMp0RWELnlbnSmN9Y+LLPUGusoirvyhmq6Viu/ivIIuhtXryMjr6WpQX6bU0Nd556eg
wV5xrSYbChJ9cGrm+6QZ24DF7b1p93vGzGJjULNdfr4RfjVVs2obFDdw8NW5lfnkGW01cyqmMOE7
Y6JFTtO9kK6gUW2o+ba1dcjsaVivAUdSETnEqpWKgUJxy7I2Dw9LCdC7FzsJ9dOMgYO6utGN1rM4
6Ek+f1Lyy5adudABJnTxxkGCos6rfZSys1kaG642cN8BDKDqcSXTZEe0bq+xHqFIF/BRPkszY4+t
VuIYNvm7GAcHVgQucDzKKNUa3QcGWYdZtt60qX4nhpxgbhHOwJtpuytTr/zDS+j12Q5JF4KxjQtQ
SUsRSUI8MgRtXbpPQRodJU58rzK+UKnRLIglHASFOoRdWAnIMWXNFeKWa5Z3Y8RNoAgGx7xx855c
F/UmJcJYah1da847ie3utkk4qsxmRjaJnsAhhBAoWkQ+X7+Tnk3sxnn9cNpddAPPd+bJkReizSck
lLkPFwghKpKVGydFLHuw2WoP0zZ1xUPnQpylZNWyqFW/zC1nLcy4WKqkc71J611kSJtaGS+VV3+5
MdG7g3ysia7zmXP1tFHFdRUTWuCp8HmpQoOd66rX4aZG7UNsHS5x5QzDq5U4fZDUd0lZrEfkiYBk
rb2BJiYYKfuF2YCGPVUqZE6NqgiklStXMkOg//k66h+bnQ7riMVDQzWeGCpF5smJGRplzIwBRHJa
g0CrwZpxCTAZPEbOcD6G57YpQP+rM3eRtVL91iDZ5iEcQnJ5voRENUDeGgwORu4ELmK9pODGmtcq
8fKJPcWde0nX4iTZ/ePN2xpRcdUj1/0LCMwAUzcFpRz3BZcJuPcdtjKTGKAW7UpyDV1iKgEIT9Uj
Z4S8y2Tazlq38nY35o28dPGcJm3QpaWB4xoAm1nLBtz2H0+xZQ9mTGO18MFrb3sVJKCvgKgdV8ro
Ph7+1naqvlGGbGmV47hvdS2BbJ76SPK2gsIQTh8wge/9mAEdQ5mxZCak40FHjPBlrFGqoEq3iZ1+
FYO3PuiAo4z6CrA+DiXzz/cBTM6cYPrgOcHLBNkH0XUXlglU6x/nQmK3cayM5X5Xijhq64RvHUbW
o6mu9MRo/ZRAgTmdLAcGRF9MVCUbnZQssLrCG2YLY7TTM4vjNkxEB2x7T3If4P4yAm+RHtSDb1Wm
WEMSZ8O7rlpncb5pVK287stiVZLUc0pX30ghrVXpov354HcxEBFFaZmPkZLH7aqZPQ8jTR8gkwoy
hgw1lSLbZj2zv/RMzs4UDyvrpalnOXc6un4yxN/0EQVBLbZXpitv3Wlyrsx20iImspfSTF6BNWNL
3eHwcJJua0IVw+vRx7tKwYO8bzKYXKi7qT7rEQ0TN9MjpZrZKVt7B6mo6OCJWbZSfgGh8ZcM7Llh
5RS5lzfpXTXYjc8K0gFYGlIb0albIukzKl26d1AcyVN9p6AR2WR0F+NsRsiWlUGfFkOo9QZo9UV+
d3BQ+zFO94jXr1D5tBaaSJ+SsTGXbqo9qXGpRIA5o4nVRX75sEDpBMSHI8UOFJJLXeGFDyjlVm2S
IZKMOx6or8S+5/lLOsoyUkrlypQF+uyzfkmUBG5gYd8YkOgMbLd6xRyS1TQNC1cdIApB8+ShaPlz
oaFxg5notDm8YscSCjxdByAEmDlAlb4dnqTvrZ3hWpsCrxjKOjTsmDtGFeHfTFMZroVC1UXbg/Yn
5g3GRWItyCZy31C929BBDS3ShxakazZFSrcHezPocCNyWt1DfABdTKXbygggRX2huDYLxJTXgcNd
L870eokKR+PZRACqoOHrkwQdZW0voZM0X6RZNd6prSYD1haPqZ5OYZVWWgAdurAHb9BipLZx103D
1mb9qkFGLsJku65mHtBkdujKliLQlqgm1i7gbFjJmCCJ46TpnkJSKsqhmwxW4VHZxUDK+QLZJr9q
mtIvh2rljlSJyiIjkVY7y85A0qJzBrwM0LuBQxMBSdnEz/17ZZfoxMHJWPRz8CLVDBnQpACTrVAj
u6cbs0J/Zm1NiU8dgrymM5aLos7Mlcn6NEiogbWtXm1pGp3fK2vVShEJEO314EVmsghh21CibEBF
GvO+9fqoKgSPwAOPh5mcb1pj2d5hk1NaizuQt0dJpZHNVMKbnw/3mFvrkpJF4/S7KSYCaTJdW6YM
8GcHQeWG2DhQ1tQmkSOMYnkIIZVEWeqgs1/0zvikV1Jd5ZN2VbPBXhXU/S6hpegBTl1h+TIrzBPE
aCMq4lFnPbfgEhVl7S6MxrnVstG+Qod6mmrbbILwxWH1IY4WTGXBvYnU9aIxanrnVOIln+ReWLHp
lbZdBy6KIziOtY6UuN2Gdg+E1mQb66yMQRVo4MDzGmJaSJsYpfaoZWn6474rJ37v9qoZ0hHMtFwU
OOEc9A9GjHwiekOnJq3WvSM2UNMur4Y4LLLuqcrtd8QOWyRweBQPbsgVJ2wETKJDiRWQOQWdN4m1
/rE6gyUjqL6Nvhhh+HJTf9SHJLkCF0ySFVGepPvDMY0MwoDhrPM+oBBV9JLc7X3Zk2njvlYpcsND
ioYPfTKRDexHrwXoYXZ+UbIim06tILiSCOEhHXsHRYCw4gWqZY2zjxU5XLNmZoTonMzTQTYbJXWV
L4Cs9GpWfDss/8GSTdSKpKi0W7ukKk4ave4Kq4sGKnuPUQs575ZCy1u3sn4nU9Fn/sExy1gHTils
IsulWzSmlNGPw6yJqdg3ZRqkFjYwidWIJ4teFGhPmHdaPcezGsRgZ+tc4dy7SAGEWZN9baq6ucpw
tbZzbNTExR7FDCTP3NQFu1RurqraA2Je+kZjK8F849pER9SkjyuC+DawLVzeCCK7lbBb5GsNEHIj
12ZBumKVsoSvq2rs/NyUFMjLnPuIbq7cGfEOCWoWTTPN0+GIpEi9LmsCEs8q1ZeKRLx/OEjESJYJ
uP/DzkwWdj3YPkA/a2TiGjaSTQqa+sDS6jSEmMUYHj6G4AOEH1LYi0aTKNvEXSSaaIwz2JWOAcmS
svcx00Iz7/MFYqnD/Xu4Ma1y0JEVjz1ndIvAhIzgOnWQ8UBON1XQRs4SLQsazI4OGY16B8nTyknv
3Bodvj9eQzfculkpNwNlYxBjm/uIqMK0ieW909bFXTG+ZhzdsmLMHlMC/pwGbjXJTWDwW1f340Yz
N3FpLaQFpVDUmZfKUCAqTYHPi3NZbGgPrU2goXqvNK/riUloi4rtmHfuVZY+6nHv7uTQmX5FqH5j
P5t6y/yDV69JSPRocYEe2iYVkaICUVQruNupoGuEA83C5srguXaF98fa4bpJzZc4YUjIVxZE+LJp
2KUDN1eaQJLGNdzXVC37yMKx0dM6shLgPwxjRI1ktrWxCTWWqeXSw+NRtNbFy5rRIUL9o/cJk/CR
D69KgjaoSADKzStOUYmqAkeDTYwlN4G/gGEfeq3xqrIvQrMpyhWbj5Bd6MshGZyosgGaSDXM1BrM
YCgVdLRNE9yZHAJFwDoqbZw9ERsvua9Sn6l1vMvUJA0UBwRm0EB39RclgyaOVbN3oyh8NL14OYds
OZ8TA4cI/bAjCA4wdEHZFisEZ8ZtVpml5msnRm+7ANcmt2Tmt4UNPkKjG1cd1N19ntav6BHlUSft
KZy6VK7Ay/jMCgSekzNdjWluLQ7ffkgCCOB2tNrkXi4oXMNyEAu11xY5oESIxeIhVJXRDlPku0J7
Ur8I2waVAkVlZxp0r+iG9pbmDXrEULbHvW55bGQCbX/QOyDOqk+zzNcS2OvDPVlCMH0jKb1jA1lV
vNG3JmnCBPDEVZlnyd0ERn/WQP6LF6axyuv4q9p3g6fn+VPHYEtYA+86tzjYxHTkIpN2uiEUumgg
xwVpEQO7TyWCIStFUExkCl1TtL7uxApsYr3q28yIcqjreZ3O8yui+X18B040Y4XVr2DurMfDla1o
L7rbuygqONGE7AIu1IoHPXiy/S6ewNs5crThzb7G4fjmDgq0Zjou9WwYAivRbn+E+EYD6gcVGf2S
uMmelLoa2iCK1LI4XRhFC4YRPnvPFk655ESNFKDvI0Qr1UoofX2FPtGNNUFQCJksMeFiSwpHBEIQ
mKLZWUloT4A1BP0J+NeV3Q+7XaECLFwDGBsNqq68tVEagVpbeDDEaIOlC7eHRHwDa4mAwljNNvUQ
HpLEfQdYVdkJliGRmcnwR4rVzYaQMlAzWW4JbRcrvYGIq80RVR6cMZTnn1zgeWLudhtCGIIGg28H
QN4bCXxiRiVSEbS/PviARtPUHiuM3D9cTmSUoe502gIsTSujFG7UglQBsOSNSK8pU4vd4REly7cI
rzwXd8PVnHDNhdjoAAr6LhiEgxIURauhjw5nv0FV6P+ydB5LkiJJGH4izNDiikhZsqv1Beue6oJA
BSKQT78f1F52x6bFVCaBh/uv/BQUhowWw77SKquv8/pqgoc++e4cLiXM3l5IDmjmOO6yH5143LKE
mRUkac4fcMxC1NJG1WXaPzWbeEz3K0ON2XPdDt6j/u1obBwpyltqynedqEoASPHigTdenRG1zITN
hUO/BqesNmVUycxKxqF/nNrtu8bCkesGHZdb0y1Ltbgs7OrUcB4iHFPrY+uzmbcxGnykO8bdFWvY
TV4dG3oJD2pMAL1uniVG0V6OIzj3HbcVOwKHVB/jvGGH9Q4+q8kGizbcPA/BoXkJWP8bTTyU6zzk
262zrEcP+CcdKvlodPl/7eYbOnu+RXOagIxCLH3NT3tznkFhv65Tf7ezLv22pOIRsvarvaS/tczL
TxJoyohqdo+E2TTZX3rY1Ys5jESFBnofA9GlutU+enX/rJyVNwnfSjwD1If2HBSJ7SsvUYT3eu5v
E5kCcT1N9uz4X7uuMTAgpGfTXcFSu+7DKfMsbuBjotXdLro1KZh6RrN8yAlgNb3I0Pv/5FA7Icuy
rkw/+Ai2nEgdaI+1ZlucNU7YDFhFGQ7+ui+tc2YzKfRFRpbxa1QuQL8sxzgLRuOuNfCTRYsioTOz
sCChPs76OiyZHKPjj6Awi5fS3d4qhY3c2MRVTzV6NH35sahsgKg3f8rNsKPZsotky8LAzGgdsa5a
+vTPYTJaARd40d6awZ7Q1UIm685fOFE37tLVDactiIQ5NUnpdnqI62sMF6v7kadNfpvakV1AqZdk
rWdh1vCryPH7mz/AyBfFgyn+SeteNesaDSZ/WBNkSjoXryr8k8+YmIkuZfAvnbALWvAKHI31MOeJ
LrPfpDF82Ms03MW4ALpK58Q7QVyaMDG9GPv9bDncgKm4mI2hUf1xBduee0eqVkXr4IQuGdqJyso4
35dmm5r1sFYu2ChjemukZSQdRNNz19vJtplbZBTRrMovABcfhZSs6ULAHXZAv4nmirhlmIqCzI9Y
1pxC0Rh/fH8l6Gqks0J/cNva4FderPRzQqxR3zuX2eo5db04taVlheVMw2rN491tfPZ8lUgIGNQb
H0e4XQy/Sn2Ol6XRIn8JMPQE4hcLpL97O7XDaJXStID5X1VT4yW3QXZkbl3atAy4KJn5lRfE/ebb
EaqbH129nnWzWi9bV2G4mv8K8WL3E/o1rTNCz+aMTuW4XKyBVYn8csMSUZKp9bube0ZcD3n3YvVi
QR/xwbRb3lM69J71sm6lHAK2xb+8IwdwrgJ2zCASXXSypZc66MKuAt5I+6QyCQqsjfW3Nu0s+7IQ
A5nPkeWS5+47/N4zP3A8Kf/eGPljNYHvsrVryYrmChzLMJ/9mPksawEBIG2dsVawSE8xaNhfNodV
EOP62Iv2JuYPktvPbt+/TgXp0jQOoTKlHVtpec8fs7R4MAxNfwBbfnOD5ssaXPONKjHW24e37EV7
TJewdp03L0hvTlNW19HnwXTleC06BKhe/q463b04gESm0W/YnpwgtCWgQa8Hf2fH/tYNehd5k/+j
NbSznhWJU/1ynBYwrwn+jFX6PbNGUCs/vab1VkeoZ670St9cRRlW2/IVRcRLwKWU1sUrDeajkNnf
NbDnsz8Ht44lPkpv17gz5u40VM4SY0Q7bX4+RGPaIKphmVroNM73xSjQP4+nyWNsWsrqOc3bD67u
57LOUu45h4hTY2hC0xP/7JFnVZfA2eRrlLl8zbc8DaUeaKdqmehxp5QAVt35gafmuwrkqXf4jLKy
07jGOcJLUllxhnm0EjPKRIfmvjG7P6Yj3QTKwI25Nt7qplVRydYQoj/zhWJOV5bb/vdpTi9p68Wl
Jpary8kpUv/sI/Lp0/LDDooSMYrx1hf5iRp8VZ07PcrVfx9dK4hSxWTmT81HVpqkTlvlFEtn6CNl
jihqBzcNc/JVI6Frb7Btt6La+ntmp2uk2sGNzL5/mi3zumWVe6lmupnWa53EQUR11oZ7tdVerOyh
CrXyp9WZxJ3IlnY9mLnEaRNquf5YF3u922MVt5uN56FpomYx2hDqQ0PJtpcyf264BlwZBWqUTzxt
IFmGV1oUo2hYoFydCrQfyzEqtmXCCuz2Vs+3AiQiTJWvx/uu4HRIv8HIo/DsBIBRZSRSIRLLp/Xe
pIVFU9ryALf2pzva44X2/cM030yzKyiQrpnoBblF/W85m7dAuOxgLburPrA5vGFWJh9CridlL+em
nKeTldlb2NfZc2l6N2FSZ0fP/ymmXIdsFUnbbIgHjetgWS/0G3O09GhFaCRvgZdXsbdaj+DMiWU2
Ok3JOicw40PcVnDcsnvxRyq+qv0+8tZSRObChd8rL7IHUADPaj7sST03/km1YDXpUDQR+Q59wkOM
RT1ql2phK5Gzzm+Vp5dEV64ybkENB2u6MoPLh0ku7ElhiuKraSlvqs8YoFAhEU90npyRMhhs1yzA
gLZN099Cn+cw86bbNMPc1CT+Gs5Ta6kLW1D2yGFG7tI1T3Y22ZEQ/U+Td7UkNP/mKdFckH9etPa1
sVC8GU3z4U1GLNf2z1q0X3slPjDfOHGRm+pmakTdo8cg3A+hKOu5Da6iymmT3v4Hsileped4UTHR
aICViYvdFrexvIH1wcVZWodIx/1T+1S0WZpfdKHVka8+UBf8VnOAeszoVcSm5qix8ZvWgUv1TTV1
n8duvS3Nt0CkxT3Nn/UgbSNw4i1ZhpyVa9XvTdVZ7ChrQwu0jJG7qHNjsJucV8CjgzDHyHFTyodp
chOv95LI7hUVAJtZSIvRnfmVuxKrvO18H9hLGE7uRCNVOzcSdRKaYaqLDV++Zuqh9fU0yj1+ascH
RZ8ZkLPtXvore11+anpHoofuv63pbUMHkGBYJ6alpXVXtehiM6/uI+DAjFDgRF4zwsM7ZuPpocbR
HAJjPGo2bY2LWhVpJ2vyqH9QHhX76jsKqNoebD+9dVqj4rUs8HlldpmkdlPRsm2J51YtX5gZsa3V
COe5pYoi8A77YDstlovA7NmdLn0z/S1z9S8z7de1mcyok/4P5GlTPNvTH8mCLJf6JsXohvpcWxdz
TaTIzJjVE/rJb/2BGcWFOdQJ90F19Syl1T4F2mxE+lrliTukDatFxBiZX6SRkiEMixFrmlGGyIhR
PxpOFTvPObc//HFOqUr14JGtLiGp2fmpEMGQlI1PH9a5+o0oz/dxEtsJoPil7trlzvbEVy8X9Xnu
q2/lrH0pW+GEbWd/jOinw7TM7mVTVaH0tj+0Tc9pQWLr4nc/7Fk2UV0oN14n+a/3iKz2pa4nMwLI
xl4jb0RObGqVQyyLZwCHzO61yj0znnv9T4GI/qx5Her0SGPzJ3E0VciigpnxpfvT+tfUGGeipz1q
d6YTp1omyvqDqg6DnK/QoOmTABkmuqZU/nCBvLwY1vwfOehvdq5oZ1L6oQwQYCAYUpjUay8bvk8D
MF/+VizdzaYBC33Rxsz/fcjfJMM8N+zQavfAdjkNcd9ZesiQbkTYFOMSNmEtaVnTupxuo1s/L1VR
I1slXGMtfuW5uKLPi7o8z17d4AVO5puRL+x+EzTFLTuKPXPrQ38s6Z67AWxUT1la07n92fAxNHZT
733dWse5yRy5Hqmg3leIUu0p97vX4xehloM3VTyQnD3gdWGBrlfl28vxO3uJw0lV6LRrE/VhR2Pz
Muz/05fTyuouu78UU2C9WMFmv8wFdFtnsA5wmZerWVXe12bOiZiUxK0IWkWSUYCCG+6hfdSe9IoS
F3iPbNk8dUEX9X4x3ijOcySnzT+55a4TSdP0MoAXRtuSJvNW1WdiQUWR2VdzbX+yED44UapGhsCs
Y3EUcdR5qq8ouN3omOrH1T+XdTs/pyNewaGxwO+tliOxNPXVKH/2aklqupKXYJprclpXojF2mUBj
+adPVQEM/dnU715KSVqJwrnWxUJOaCkxcWq6iMuBFbbUHH/hWio35EdrZyO8ZMtmMu3DaLkFKtH5
V59qp/qPwHt9psUtGWE2rGSdNZ+MjY6YXSgBWy5OlatQp8wLazxs5Z3g+4hKd0v7stX/VK/6b1xM
h/ZsH//rxaKVSavuFLQomPzabc6zsf2aCj410BxT2h/GKBxywGagDzOsvVzu5bQ4J2vNlrPPagQ2
cXJTD++sOjPpnTz1tC0ZHXy+XjdljyyXpclrWDP7cDGF71zdOQd4ntJ/G4EnUTv2e5QXjbgcKY92
aTQPOSu9cMyk9W1w+fGRE+eJ0NfuxezZzarn2EPX9UtfOf45C1DhVUp9o3kTU6cl1myayG6K56Za
xXd/+cFAAANmiw0iq3hspHzvK4b+oOp/av44v1qKs33ASi2zfZll30vSeB/t1bRiXZi3bDO/taUK
ntqOta1uUPxTa7nEGjkhUeCN3g3Dkp8Ccx+oiT84drTkmQ5UDkOTk6eQNPn4eODwq5sZAK+EORx4
xIH6NAI1ipcWy9m2UbwikqvjQtOf5GAxXjrimuU2BOCOaBv1wBE2U+N5KGsG9XWI7M6oL62Rkf+2
zO3nsc1yZofZLi/GrBWnpm2T1Rx/FmPQf0XZ/8Qc6T1uXOI0o4J++hTgWltrK67w7Zy1DrJts1qu
hPQjAFq/sxjXz+C50yzJ+2x9nDqfU6BN1WlylTrlqPgeKpP5P5vXB1ry/NZmS1zthxlibnkpTfVT
lMbX1PWHcNzW7SJs/wPo+7T1S3k/iLrWglao0Ax0ZlOc6JC4J3cI1J94Pa2V9gad3juqJuva05mj
1IESL5SEOCi50dMAeTgWNXTXYx7LYeEU529+ib+I1Dhk9uPAdaQDYxyfmr457HxYwXldq0S2bpGo
YEPL3Q68hOj9WtJn+fa28PjvOEWx8RtKRkFRraAOoBlR0XTsiRHTw6dQUQK9nr08CDs79S/HSWjn
7HtKMuithylV6MVpIoOL2pWUAd/HjcQzQmUMyKylsCPLGTBI7kunh41WYB1WI/EpuNHY9DIW0q2i
oi7p50fQS81peAQrAdhVRWfTEl0iVnheS+/32xt+HXEByomWkb3oi1Naev+Uob/knj49VE4NeOo2
NpjffsRHrqFdjmMHYo6zMjiRvfbglNty8nX1Y2gI2aNZZrbI9VcbrvlajeYa2W33olAh3vXefrLZ
p+yzx+CqAi2PwMLgCybR9Gwic7/ssKiZ98U1LwG7R1P3zmKwPnrl+2e2K60XofggecouHnIeHpCr
/vK21XsyghU87KfYTPN5NYm5GUZn/tTfgEN1GDJI6Kx3DDvNhENid4vLbrUFVlfS96e1vEnNqUPG
pQthYe2p07hEC+b+F0e401NbxDDJVN+gLE4FccZ7uYXRbQld4ULfKpRoqf3qNeYSDjvG6/3OoWrv
kqBclqd6Dz0JvacSSZWaXZty3tycXV/pDVZB5xAjQCSbYJ2LuxJXzffrO6M9xyPwn1Mhb6LI6+dx
a4kzrcl3sWonWQf3zZwBS/2ufx/w0YSdqz37Vv9+HJpxaWTUZ+wxGNsf2VR/D+bJiz/fhD7wz2mr
dUnfZ1bU5u3NHr2nXPRI6LqnJn8bqsDaNRY/7N5pb+NeQ7SsykILwe1lAQSIOsv+YfmZDB1t7U6Y
rtuTsthB4S+omAr7/5h4MNCQinbJk7zmsnVtm8bEhr2Ufs3uKOevCa99D9zsorMJE8+Gn1SlHTC6
MXMzfDtnZ6qcMKu9R2cdBJbI9K8seeUOULspET+Y45A9W+32mrvmH4Pe98kzxHhr0nz8fEiApsYZ
K4wRGVAhzc5W2lvx1VBT8+g2/bs1iIvwq1+zhPpmDfmbK8buaq3OdqoXw4z6yvfiwTazF6Kd333j
dkgV1q1CRIDQ58EnWb6ftvniLQqTQqb9K4wuvWy++YrOZPUt8EkxoxmptTCbAQeyvl1OleKaXMXo
PR4fJbN9ecroYDK9ZCbzAz8xuw6H8Fq4lw4w+LJ7wCretVeM8MnaNX3SjEiPc6Fd8dsaD9NqPy7l
oN09zf8jG/f1OAXot5x7UdY/Tel8nennO7tEbFHWfzN2GyeluklnnME9u//q3najqWi2mCg71luh
ntQt/aviCfFt4g3KybOM5zFPxhQBxpyichZkp5KK/E8Sf1Jqa0iQbflNTekD684A0H2VYB4s72Zw
O2qQEvu25nRbY8eT+IdyBlNTLP+2ufxoXfLeOjSMNN3QzjnSjASSaguPDu640OpW9Qns0LWqu+ej
KZGD1l+dtmCPjfTn0MwQV9cmWk6/btQlULBiPnVD34VXvUgf9WD9yOY0+6XzKh06z6NROsr8cV20
Y/dh+P70Mq9QJYEdTdJPX2vbGIEmeWsI2oyHcXTuZV8OgF5gs/WgEryt/KBbKmInLWjvq8xJ/BHz
YdXKn8uw1jTVNnGAdpC0Tv5rdAk04vstSETz22mJj2dVEzx5ycfsarf+DCdcvx7latulLLnF1mul
GSHUxwj4AavfOPU1gzoJJ6fDrW8WP4575FNAjzJK+20Iod20cvu1IVCgodOooHtj4DlEdDnFbD83
gfkrWMHU9GC8zLWGAawX2iXtgwew/exWaCvmpUbqZzxA72LUMRyO5gNF5ilt/fJpdIN/vqtdp8L+
qrHvVEfKgi6ybF2UIt2oJcSfEVbg25gE9oLpqRQaqqfizvYIx0xnZqfT+l2UVNxDuXuo9hxd+5IH
rNtdQGXO2O+W57HYlbfA9ePAwSK89RQwOxfAEXGa/q609N/BT447ad/O/fvCwt559sE9tP4ha0dx
Ep77Mhl8B5+qIRoKafTN3R0aoHXTWCI19SQNN9p8lXr2FGT5cKo0DT+YryPo3ZWb3DHZ2WuDZzn/
MNfBQjtm4gfou5iK3NI8w/43qpJ3ZNpQgLuYW40KxmPSmW3KVUuOhzBa4E1zYH+bMwSQxYzVrTWJ
9nYH9lTyA+5XoPxvaDMAsNE2o+O5urQmp95LRYL6Y441q8qfzPleFvciM3fbhLxMtcYpzKm2B5Vf
jbQ5hXCf7cW7qQzVs7X18mRtxfPxN2aIoc6NycEaU9AZAckjWX6XbDhPLu6w5qdaYxJHP7HIsmZu
yrU4N1qbfpObABAMWpQTCd5UPWnLep63Truh4nhCZ/7NyqrgkkkNM1ptxplT0t6hirPnKj8fD9pd
CvXgLVAz1l7oyNa4mN3KXgjT8gCy+mspzSkp5kmjyUQDyUE4pqyj9ebZsF9tln8cH5tvgHMeZLdD
YenQQHZYTOiEFfKP4KeU9duI5+Kp8ZChdcNS3UtPyUixQIjHjMmCchBXDmHASAL7U+vIJ5VaNq7O
PDmsG1tH65nrQBxV590xGTtPVcFJZCxrT3Md3ERWZlEP8BcfT09ail+s0y0E3a/iQ51sY54H3Xhp
+EFHvxfXdNDIj1k6wHSnLOKjjWQ5wQBiMq2r9lRO+U1MxlUXCppmf3UazekQyqBabDe4HLm9H+L7
GaVnIm3xQHD13uX6GIZ0e0xPx7dqVGwO1BbMjKhLS82PdA+Fnb/ZetSXNRILw15vjt1iTEqNC1KK
14Hb82a27Y+CPURCdb8JMn407Kn8vHJ5vfOYuc5JEILVkWbXmPDWg6763fVufj5us4BZUeuW/ytn
igoQ11khcmm8wtKdWZBia58jTr0LIwrNMlD2zs/HFJyNzblzyhH8JngAxwme/eLVwUMaeaoFsCVp
NR7ARo83cpWKN8mLMO2mj8eNiSFUK9zzUc2zoh+Zz4PhVpNLeU6X+m53OUhg0Lwd0+nCBQbCmKIT
IvAnwhT+Z9Z40T+FtEasW6W6H5XruEfW1nXOuoSlpqflP7x5V1fvGK3yLUiq5g+4sXUdu3nljgBj
t0R2Mc1MIBIa59NRDg5xLuXrrHdsCTOcJekm5z8/a5NJG69dIbxoUam6jPYKsSBnm63nho1KY5jD
Jp9/btuAO3trfIbm87Iu8mphZcOTAxHO9qN9HTpNSCP9NRGZD8UoWBfJkPpj31R91nwm495FjMtZ
t87zlD8VVvd6nGS9lRdT8lMBY30RW9t9jlqZRgqf1yN+7e+fxLYGBj+a4+PhhzoeAsuYInDrJJCe
eUdDlYZ62TGz84qhItQSsyePp/crl/WkIG1e2l6nKf/iddNTnetmkg5wkb5YfhtGzjKJXbCMFNv8
kqV+4ql9EaCVo46rgjsy2KdWedjI99pa6ZqWqNZ8PcpL4ZUKX/du7lZQP3lR8c43SEl7+Vsfxuai
Dbr1WFdF3O4CF6eS796u6rXFxPEcTT9pslzedIy5FZGZj8F6tSag6l1xXu0ds7dP7ceb6pbzEo02
SJ/n4Sd2Sw9Dv402sdunTbmL2XpW0KGPMMNFLN+DDOl9NdJoFmph69U+H6/N/F7JDsGkA87XG4Bx
mbueq3KpP8Dl+XT7PzVr8AIPSZEMaH/TofnnVGU4W3B7kGFrqJt/5f5pBr/9lhdqfXIR24WSiYfW
0YtHNfw5XjF3b7r3ewWbe0RGwp+WCvTYS2jhw8Lno3G76y/0xAiHO9lemgKnxVRIHN4e7vLZL9f7
mhqRRy24ARz/7NnWOTjZP/S5cL8Lf6tdy4ca6XJs9WacS4YzzbAibcr6RxH4p1Ya/2WajrJ7hN05
bvwNPIGd6Bj9xAogqs0aw6rWPC6p19+thZX0ujFVsdU6r8htv5azBYW7EFVSI4NBrovAR/XVy1YW
/0HCVE+y69OTrKsQcoWKGbTfet7Y09zLACreiEvXutlKaxOStIuLzogaZpbxX+EWAEbooOn4WLlW
1X7FDIwz0dUK52lOA8RXu3W6dD8a1EhDNlfJ4Fbc5jIFc97l37si87NoOPp0qYelj4j6/WlXUDbA
eW5selBew5iTRQ84zrwINpYv8FK1bgRRtuG0zzj+yHzSXRa3hDNgazz1JWUisEB2dl3W7sPaBZr+
0p+GCRoiL8v5MuWEMrkyrnYNc6ZqxPhp5ceT/V+9pMGzZirAGBSpajQI8EYI1y61fwa3daNmZD77
HBclKWefQEQg3p1Os19k8RsJCDuU87K9OKwoyEePvo04mkFmQCn1GAfboF6xTv/SLI3LOgCRMj0z
cqwxf1N2bEvpx0dfppnDyaqgMdnigjbMbWCTjPpLlSs9Gi1lnzob2/WMY4Nk0TebLAHVd/JxHGUy
ljUfayzycEYFCpLenlXt9slozA/Wsvq3rVt/DlLmj7QkJcsjeKvyN/uGn8a/1ix/Rr7bo2ObixPx
e9q9Xt1IbrOKLRO01eJu6hbmq35rz91avq459qfKe10NJ0WeTx4P8RFfTAry01DzIQxxPR6eVmSs
4e0RzoA+DmyjUUzNSFPNtGOShlddy02xJrsNbsWtHYciDrADUoQorFTXh3ZIRne8jrmTveD1dJ3H
pt26a4cSLfQLLQgNC1WB4+XPhuYEt0+d6aH5R06F8HBa9ICAg1TcJKSEZiNfFNY7yKOZEO3GKbWh
WOCskAOuwV5k6NSWckTD5CkkReZ60/kaWaxs+LcUdc3NFW6k4YEkSMlviNKQOHLocJS1vOmp0p/5
OolRVmZ3MpFxhJD2+Dom/7cIrOqaL1yxHL94LIX/OEoubX/JbumWE/sR1KE2qCwRLouj24JgBAR0
eA52f9TeRPVNP9wcZvHIVRqOqH1azp0/C6DGYwcYfRoMN1mDGVV2Uxfx8WcCUItrnyEQPk7NMl70
DQllV3u/PwGyIX330/YsECrdj3ZY+dMNeaYW+z26im2uSbh3O6RMOWRt2mbvQfqCULC+HhLCxs/m
ezVt4qFb0tdSX5dzq7vLpTLSn5WJQ6BAIBSY6V9Db3HRrcZl9ZyPwhfW/Zg2l818Jp7De6m17tTr
Ix6LAgF1FmTP6juRzN3LcYqsIUBZqUv6doV+kxSH4lZ5BCjvYGXzHXPtb6QS3ttUgpwsU30FQhku
YgBVWNp/mrzPDemtjV/WVwnMaPvI4j3bRp6JLu3UC+UAdgROzNPvm3W8LciZpbZYaIRk8nle+xpG
2Coe5yEFQc3M93E3OveT/EkuTBcj+DDjcSxY6i6LuyzNV8w/TBEIno5axB4fFpxn9skKWrJFTNs/
V3RftK0pesLwEHMfneqIE/hSFdm3we6wcJnl0/FF52RR4RWZ2OXkEQriiO5hHrOo2HX3XS6Ce0uL
EmmpeJOd++yCkvo2dIqjIRHacUixOP0ZxujtsPYKnEOBYphFt38+oGvdcMOubK6+VOC5rrZERz/X
CJS/KGIBBg88KUCqAJnEquMMMHmqtnvmwNcSgP/p+FTdVjAPrDD3uTuy1h2SQB/gEqqWqqojCdfs
AhOHsV53psRqUUc4uLivqYPy7Cixx8ctlX5b4AeT1dL0S6A7CXKvMsZgsFyyYKofgf2+d1oQ8ZDm
R9SfM4oEKU9bbRVPzdCSUwMvn44Xmx/3hlLoR77sLT0zVKLSLH82rXe3nsybkNV/c7WV6LKgKVLj
L2q27vOR115RnPrZghQq7Oah0eewgOyLNdC4ZBz/mKxwux7tXTkaKCKMfE8k6lfMS0H26GTytrJQ
+8HFqxttQ/6AvdCH+2gRq2z6czp8cSTfnbljggjxfgsDMxww9iSVdZn8vomO2QSvYiR9R7vnu+Cq
7CGkdig6RRcZVQjbLhPLwblXIkwQv47iovb6CvS77wzMEELvI7ksf+ZrLp/4f2wcX+t5kxR1Xpah
xqx82PFN4TnXksybzEutW1t8ujEGdIKh3jdBDFnZxHrlrElgoe5wNQsKP304vgAEBeLp+Kd+0tHs
lsw7E6p7V1T+Czr5t2D0ytu45g9eOtt3N1vd+9EHMBHIe4v2KPI8ZrZZTvUNxe69LEuE4cd5IBg5
PjpQJI8xK6tW7t9xizPhyofNlk8mXq+zhicG3pl3JPC2t34kesBobuzVBDouuvJ0cCbHFZvqOgGN
ePIhUwonIh/vnVdyoh+q52uZTw/SR0qU860yw6GiV7Q0QYvmp/VEfMADQUUVGQiLAnLr0OzB7jlu
X1Kpec+anPDtow1E+vAQiCE9L5v+YKkSRnEnWQeUP872Wy5B7OEB/CXnLhSFvkbQZ8VlDtIhgvAt
lEGKQiGgToABomU0qqvvLP98tu4e2E8T6FZELpX32u7SdoM7spi7/N5IrpGUSMz7YlvnthJDtG3b
EqcBMVBI3uOjvRdpm18sD65OeNvlwAomVhE8Y397gfUPwuObn1IT6nTKw1EPuEm1QpymHCFNN63G
aSFP644qQTxtjG1IRlCUsSfSvqaz9e/osbROb87jkvZRq/fkinmqPIm8eTlgxDyYWVaxteszL3eY
gdB9TjSdGr9DIg4XqIbfCEpamBsGnRI/feLAzyHYXtC7SsqJOSr9lOfOPVM9uiuJoMhEmjnxeVyW
tAUkh7gy+w+c0/xWThVIMXFK3oaexpoEk5a+reDvM1jcNty61CVbAOZFaMXLAVBMo6Zelmx6bhdF
7JPSRGIsGms5NXu8exuN+OH9W4OxwX3dhUMXOHcUjSLecvXruEtrcLHLXIgpTld4B9GQEWbmAmkT
uFVZ2U8+XZSzKfMbGb1GnXSjx4W1Z4VQwiwSufgVr/4gqC0u9Go4kTpdx+ROaTd/xL2ds7Fx1n3g
4FerUBmabVAxuXT8C/gQMyCvk2Sty2gs+EAAEBqReXch9OKLnc3+adj5l6HuvwcadXkc5r+ZoeGj
U1R7lgcNCKrrCfmMVsX27OqQXnD8/WAASNJqnbSl+poPzTuUpBP+j7kzWY4bybLov/QeZXBMDmwj
EHNwJkVJG5goiZjnGV/fx8HqrpSyOtPaetOLKktJHBAA3P0N957X6YwbsfVTN/JgymksCLVQvCfl
KwZxuFOF5l2L6K0Km0MjWTWcu/pT2eQ6BNPNlFPQ0qvW2/ReSNDV6tNt4HjPtm6O57QjOANixHZo
sL5sj3LxaGKTI0RvrlORfFudA1XLE1B8kdqIbH/9qxBrNrL1Wr80uhHeRpTSaaayBaukYqjDxw67
N2I2LMRz5d5GniSxU5r0AbPcObFrcrB2/tqOy3McZDed4311CFY3iLWGbRlknyd3iNBSDTYBZP91
DMvuFA7RuLej9o4C63nhRmyc3GGW1kLmZ0wmBUEN1lSrA5DrqsnhpcFfNioIle7QQDTCxr2W6rrt
3NyWjutPhXuga5KQO82ZD/VmvMSdkIiGk4eoSLy7/M109XKTCrqVFr0N02r3fe8El/g5b+b+VGkx
CyNFFmFlBu3gMf8cWVW5xy0DTa9hUkymI5TiEVnuxUgG3Xe8sHjH+WIzrTZwr5iG/DGsnppiHA+1
tLaOIeWTqef1icb7zXqu1m0lqTO493SlwhvKCFAaZNOx+j2aZo5xbBf9zGxK+3F96YpxLnY8hdec
nu21kZFxtj1R+U7VCh8US0wSV/hs4ow1B4aXKtF7lFFfyLLgkMn5FmEvnzjXz+bsJL4gkttZoVh2
Dd2ZB/vGWhxihSl9Rbj5HQFIezeg0a9Cdz7LvCq3S6/F5INkn5G2Q5mGKUdUTInXe4q4o4LyqH2N
KRQMkk5mNPYq/BY1Kl+zWL4tyiu3pqe2Q4tvKun4gdWoiUDwC1hJdXZR/cIWNF+sTHzN5uopwT1x
wNsT7yhbeUxYHstDaGYCsbCBkbTNPonJuAq7pulUG9/1yEqOndFN/JRq32pOf09f2nhoBoMepSh2
1ii/hpp7XvkZSWVdioZSyMIOi8IaPSOjsJqNGEzGAy/OuWyRXoVzUbCpYnXX9BzD06zLLThT+A/U
udaVg4WMrk1CRwpsxRKZDGJaxHfRjSgZU8QNzcyLHNrsRw5lq4gu9xqJFA2SY9kfS50EB0rf99Se
EfJa45PLfAgLtfYagDZR++rWsjn31oDwD5kH39c8pGY5Xi16uGBJ9/GcZ4RPRgAkped8E51sLyRI
DwNM1YNTgIFvsno6gjOjAIhRguEaiMoFZu8dJv30Yo8do50np9u1Rd5ckzl4jE+Wirsamddnniqu
8igt8SyMyJMN90H231AglQd8K+Yu0cSFATpXN+0geahu2ApiKrLqpQqwnyYcrn4VGS1JKltTkEiq
PYDfJJ+bJiPisfw58xR0sYezYCElkO4Y7+bExnU1tDy3oeNK3bE5MuUZBWNshTtUvhgdKir1WWUN
d9pQwV+z5be1FWiayU+J2POc2sPL2hDQRpZhL9rqyq7plx0LT8fb7ZtagUjAMU6ZzAPe3RhHR6v1
OwGHNwxw8uLRK1mH4Zsl2/K4KCbdWrQrYkER0h7ex4zLopuw0ehc7OfCFPiA94B+rbO3INKp7AUO
gsnWX9f5XWEZ8mBWxePqohfYxNeE06mDO4fq2WNCL18dZ41ZHUbVHTRjGqf5nJl7vCRXirN4ihT1
i50SvQNdVmaA28cqzUui1bE4dyi3aVijXu2Sz16SZYdEzQwruu/rt+WQNOEI6ueS8DZP2+C2MCE0
DaEh9k49DDfoD/U3oBHRpuvoP9cFbwo++ylySOetpv804nzYxlnxFMx0a9Ews3Fk7t7K9AxTIN65
9QNNBvG5EwCE7Dzp65WJWLbHlp3O7RMzSaxbp0+N3dgtzhYl6KVEw38TRJSfx0lMZK/+IaCnf4O9
lQdSV/albd1rSjPkprFGaxv19OfyoLUPkT7h11SnMya3/kHkB7foz23MA7bL0bzQNrzMZhk91Zp2
DUxqOE1OQc7q++5+tvnoTSDBedgMEoJb0hiN6XfJQHfGmVoKacg0G3NmSSI2ePs451BYY/qvx4He
APIKiG8f51GxAIye1I/k7O7p5/cwBmh7jUh/dlOweHfLLLamUjxZrFozDRtao3ly1CC++BCRlt0K
gnD1h5W8ASzFOSFYpWo1dxYEiiTxnQnFZpHBBcUtL2uMaJmOQJ6OVnrSU+xdkYcnA8ZnfcRykTvl
a4U0qJCB/shj+1B8DFNyZjJrdRZa99wMLnYODi08yeY5c2lXzZ8bt5vvXL15XCPlgLr9dgg8zIBa
WB3SYJT7vuyLXbSgWkqjdwBuAzJxZpqVOCb21ryxJu2rZYDmzrA10eKke/Uf/6L1/Ruq3L9hzqDm
NDB0wNXjjVzZKX+gNQG0GKeGA35rtFg62twiHq8b8yYvxhKfC9GLJ12q2wa1yrFzEHfMenyQ4yIu
5Qfj6n+FWPy/wBN/QSwefpYKotz+zmH8f0hYVBCl/5mwuGu7soh/ISyqb/ggLBruPzjSEEfAfTZs
xYv6j38CFg3xD5dan/SISF2PycdguP6Lr+j9w3E8E802gxZdw1XvRPuBfrblPxhOCjHalutP45/+
F3xFQ6G+/gXeAR0oaQODIRI2ACE25N9QVku0JFpKlOZX1jzd5wPayWpAtahDpFtkirbdIsNrkaRm
tfuzdaYXq3FfI6ooHB69uSkG+26mGwWVxit3GIaAfzp9gvR1RLMC6zl3u4/c2nLSU9zj4y6W7BpY
xHEQ45CqBeXyd1yp3z+UKVgozHKEgCUsGly/zUoKYNbp2khVoISpgBuG/ofR2h0du+riQUOfZJ/S
FUUp6dn949yhVyzzZdgaBrwQo7OoUlfLLpLB8xzTY6iW4eLZQbPPLLohsnVOkvbUxvbCTWEjDu+8
8a6yihe28V0uMwRf89T9DbNN/Ep7kropLJvxkQ7maTg2lv0bKwuFX9E7Ntp1zTODc5phoo2Ec08N
YdnbI+3O1KIkGzHzZN8W0E0mpQIX1j0GYJxGCOEO2my8tAts5D+86/9mfzJ/pXitVwZA1GCspXAZ
rW3+9grJTLGw0tHxw6B8sZb5eZl5pJ4LFHKmWwL1aLrtugHnCiWTJl66XZLkb2CbP57MMlIoAWaC
rMwUpzyEp5O955bz3KvnRkY8bJ14bk6VbB/GKDF3s3ot3YC/X980aF2H0MVu3wpX/M0MNeCYf1of
akyVJaRgehjLDnL7H1F5o+zqccKP5CeT/smohpnWFgU8KxKKZauDZWJ2wtULPJR/1FBNCE+6+LLY
MmFisKv5dfHulAKRIF9aa7qzKUX8lDX5sh84KxUyhYF21QgYjxlKezc3bmY5MWDSQ4Y6ReU2r2pt
H5YVnOZmwcg4iHAvkepttCjqtoqRlVropgr8Sdv1x9oKIlUzGmpfTwa3btSrI5NA8R9zN2U5tdh2
KrnLdIoxKNawkzoNoChG8CjwhGEO6rGM+lE3qucAuM2+CFVZNciwg3IWOy2uklT3APWhiNkYdUOM
A19xEw/YUdpCPnqVB/Rksn/GAp5YhOT/43fDgfILBANbbjfXOrPevD48IJZTX1Ate8dpUMsZxc90
SL8wiNI7NBBu5owQNSsUHtqYeIkSIHbIyOsqfzXo72t2C7epoh1jh+TOqpK5rsmmrSqSdlqZC6oF
dNvvQ7KTs/a8NJ+Gb8VI6EjSc6FZV+9D0X1ycSdu08VBSaxu29xevRleC2MKkw0amH5D7x0hQcN8
rajkZRZaht48mUdCNnPEyTw86Yv2NULQDc5G/lwfQ0K5n7idTSMKQvqzgE3c1Hto2PE3XiQZstbF
SKLVL0zw1uwC8o52xq6QWdpjgZUoGNwQ+Wa97NfHlzDKgRpO+7EHOFFTXbImPdqj8GcdRmjhDd8z
hwUmC/62NV4x7fcbvc31i11z81wzOYXL8t1sNfS3VL+mcl2klCyoZTjbZFTJuLqHnd7wUk35C+bx
xjcyozklOkY1S5jf1+fnGsmbw/9mm4Xg9SS0abRbv07krH6joShaj/RSDXbZsDYqLLrDy7o7ruSS
lsl1bJMexM70LJb6e+yEzzGdWA+Q/HUgteX04AdJT8eI0SNSp1eSVexueht9MiaXmuNIFhcNBa+1
2bWXpiw2IimfnaQ7r+8yLuYxKW69YYbJpfi30TS2fmbyCNflGydV668Ls3OObDv9Yd1U6L5ANW00
BPC1yytb8Nu90N7GZnCViftjfSW6EiwIErqP70+MxT2gH6DTgo6n9RXaa1sJ/rWPM9/r+T0R4Guc
Ft9aC1V648DfWd/VtgW55/b3//qa9e1NzLJFE95Q3GVG8MfDd+Og3GmoQDfOiZwYu6SWLfuKKk+e
mea273rLpwp1HwNT2tArtJGYYudowiGgYM72E0fLvFkKMhD16NcPvv5XhguALnHVb5zYu1k3o0Dd
gxlE23Z979ZPtn5ZQ11mmw4BTIAY8t4YLXvdEPED/GVE4HpwLmv7ccHMiRnM8B290che4SOC9et2
65evP1qmmC/QofT8Xu95sQ9lKiGjovADDKRtsjD/oYXNc2/W/HWcoiTmAJDqQ5gVUsfJcWMEFPxR
Z2uGpmOAoZoYKSNB1aqrZtzJbWhbyy4Mw93HQZ/1Jpwr9y0QyevMAI7dWL6EHSNF1zXtCFXmGalG
oy5LNxqBwy7M3opM2xdaT9OUEsAmbhzYlLWHig33YV3Eh9nRsZrn5WnE/bmdaYpuc8eMyEro4xHi
bBzT2dHQKQEfs6pKHcn9mIFj523M7MK5wVDXakXrT5KC40RROlVbBpOkr33i3tdq6zC94VsKX4CR
gkgEX52AJ2up1Zz16YvJcbsekQD021cqmc0JQGvAuzMfytgu9osnBQbIa4a8M5qru7RkR0naS6Hi
FFQ7nDmiFdf18kTTnrowfI8d2pom9pK+Q5tiReMnJ35JakxvxZRArfe6/XqXa8VnHtFCUp2nJTZl
yzZKkT6znQyiRcSjKeidq+8HtKZKHsPGpcLCYOiWDdj/1zUskSUtTsk81zRjedq5wH6pxQYSQz68
Vh0qTdGa1MZbZWNyBFQBO219PQnNei/xoJSU7EPcX8xNz5OK2Jy6hPZSnlverrDlYC1ijomVr9ha
NvFQPd1XwJZ9VRBt1P47SekeUEnfQ8vHjt07t0XDm1b17KZOMRuPxRjfWBYeO3VUNagyN4ahHdeV
sR5c47BMm97GhczBpn7vtKhRC+pQxaaub1ofPZexl1QwfYNVuw8ccbMsPT8+HKleZjjZkNwOdT3h
eILvo8+4rQreDXbtZf+NUnfjtxHhphKdLwa2MdtrJ+waC2QgDrhtj+vj1NT9wekBZVGgPCYN1hLp
QHOZNR57l6GvpHYcU8dsjfvIvmH91gcv61p/yB3c0U506itZsGQQf6mFVDl5coLiKIGtArpKPLPb
ZcRma+RVzoN+NJSkQH2pbD25Ser8kShRnEf8QXotX/WqXs7r25XV812ZjDu9fp3NYDzOlFh3mkut
zha7epqPZgJtoBlQvTXifd2eNFwEm2IMcYlspOCZA6El79AbbLctal+zGhgLQntom+vYWLW0owDK
tNvK4BmpZ6A9j2lR72g4ttZCiS8sFzgbHKfY9moSmK9rvCwSezxNMcBM1hnHhM5066HMn3t1CLaW
FeFaapNLy55foqa+CjldRE5Nd0orsY3d/FG3ksd0cl7XG1E6NpLoWbysZ58mI9gkSJHQwsM2YFvN
uMGBhbBnrNE+rneyCDBUOA1C4WB1rOvdtkPbhpFh+lwZA1O56iNkBUxKfChe9fYgIDliy1gsHp/Y
1hnPJc7J/S23gYWmkhmVpzQGQZ/6Hrb4Dj0ygbP6E3JOhP5A/uwI24qKwhwpn2MVgaY1cJsoUsoJ
FUjkJoKLRtgJ+jDveajQhCA0/tCmqkW4/lcU6RV7loE5RYVL48haNcbsWHoLW63TnLD4E3wkJu6c
uimQp5n9vjDcwa8S/V6WzXDB8VC4z+spKCWbYyzNl7B9ip2bj5xLhYawVVI6VKiCUlqMRUPEG7jz
S26C1g1SDAvrr1nPz1HtNZ6KuUuEiBnGSluaTHPBKNnhAW0niJrrG2anaBYxZbQAQJ7acb6t3eat
djEpBLxftjbuwnpMya0edQDX6EWcbp+gUYFNQWg/NidLoBfI4/g9blEAThmES26UgQxgaybxTbiM
6lzg4/fqHoy98z6m3gyMhj+tW4ldwGg0m8d24TSfkljjJZ/ua+vHHKEuWT9DHZnfOjPetw5b27pb
BSmYkXXvESo0KwnwIrWpV99DK8Piro4Hc41EOIl7hUJZD4l102/07AKlnh2YIqW/7l0oopd9UCrB
VJdfQBDyEOXyxY1Ri6Jk6nZVSQJU1xCmeus8L+4zQL4AERBP+6+TSeP3fItsC2GbY0mIxo4r5W8g
4KFm1wTMQg9OxVDri1xP7lPoMs950izgs9jwZ0MPUPgHEEQBCuoOwUESRyevDHNft6IvELDZq3T7
famNV3AFLX41vLxdWBxDvblrpNv8zXWb1m95oqnT1ML1zAhEkzka7m8lh6jwLBr4Ity1vXWp8iLH
FYOU3qFJxYPfa95yTlPc06F5WeP5Kuof0prV13Z0h6uoXQ5uio5rFAQaNiiOVtNuDEmsH9hjfiQT
AvnUI8a13c2oDbW/CqfNLjukUDa3aSyeWLqD73k/Bs4bhjH2X9aweAF4+DfP6FdYMwm/7tA+dYXJ
DHNV3Felij8UJD1yFRtCM3KlmWUW5UToWkhOt+oqtWqEKRdp5LDqeskRPlJbBBDBJrS0+zXeSXXU
1W2VGJu1j50rfE7YNCfQ/hwBWDDWJ6+L7kT0uAX5k4GIBdGU/21hxfxTYUV9GpAdqLk8x3LW8usf
Po1TEPUuSxz4jJXvYvu9tzrAZwbGsxByUziG96LpiTRbVSUqgY+tG0elu6feaSUsj+wu1seXXKO6
sa6ydW1nmjceHa+G6md8Ad3gu3o+E+6F9V61ppKW2YS2mi0lvImzlSSpo3Tvo9xab+rKEK2twxB9
/+uHZ6oF9MeCHw/PloYwGR/nSDDxqnb2h487umOaYHSKdwhQg42QagrUnTmrYyLvLyXd1x2MpF2Z
BLewDCbCY+ILQ6CNXY/DNYBTW9z6KHJXKbchIuESUQELg9B6dup65o8qMAC9IDbWEalCc3IzaJOJ
hx9y3WAoSc5bWl5PRlz6o2u8//XnFH/6nIJPKGyL8imzaFz3t5d07PSFDDh1PuwWuJo7Pxo4IGdO
ZQy7GaXJgZQyGvaTOM9e+jRq4byhC1zuRKZ9+uurMaWqE/1y27kcg3KrzZgNj1dN7R9/vO2xLr1Q
pAxpccQPRAzRIV40Mo1KxdDBiACOZhO9uGnuN2kdORh953lfF6GzswPnntpbRi9X3C5hQF2j01Fu
uNCog3Q6BZbVnCKLbxzam3XbDNL4a5sQAhe6dyVNJXpSByiZp9tA1VrDo6FWuhCQLvUhmclNqwqr
Q98vmzW3WKM9DUnQSQb9gwWhlfOS8z4Z15FZhm/otGKwbuJo5ievy9+luoLdVm9orISqQByikMAp
P4HRsd1vqUUeGHvDnsZOtK1VCqzi9SRJMRCF720xPbJyLmvC6XbmjoDsbT3HoaUkFH8oazV4vNsJ
eFnocFQNC9lx+Lqul7WsWE/ktZ5w5/04d+ysy3gIMCue12q1voy4Ut3reoPWIoMxxI9BSTwCVmKT
ZoC1khqTRjfM9XbEDliZ3nOm6bvJJO6g5qOSfTBXS8CVADKlsMwyCEf4wlpT72lcnUfg7uQt7ac1
EVvrOgw0uF0SMomRcUAod1gi5Rj/DFPnCirxi2kjI08lVfc2CSGieAZk7gAJpT10h7Rk9jcgITht
0UvoHLD6jR8h8FSKXdZbbwUdh2uuz+La5PF9E+IZhouE2Dx9xB+Ggimdp9tlptRXLnhtVGkJIPI7
Lkxfh4I1NvY5yqzIN1ziCaDnHTi+GarUSGmxibRnVYYdxPIcGkSA6mkRcA9HeDwa3WrOplXD1ALO
hDV80mLUe8gcttmgjfuhxbVikQ9sA70lBL+3VVFcOCsup2SmEOzcatg26gzI1MywMqrarcGsjA0t
sE/rWeJMYHDRi/5Yt9xUztSUtPojeBIBP+5n3lCGa2EBwHrj4GwlttJArx9CLX6WMTVyE4noZlri
ZSPl/BjOszwLu9/WRcKcEsDRMISAqiovAHaGhBWUUkdG3raeUmNJxrZQc1s/bNfi+44ZjSdnbzrb
7uBerR9rgBZruDOYorHGr2pzZIRq6rfsrfC5LkkRPa7qwjX/zHTE6Ww0VgNabZpLgkyU81m+HESH
/bR35Wk9QJyou6sIy3EYEb8gcyN/VYVTDUsGIXbEbytd4wAeFeoIZZh0isGeBcOpL+snL0qtfWBS
kwibBCOiiqU6S7tNEGtu1y1ccyH2V6i257wIzmPUIGfCyTmI9GdeLxre/lFcg8WA0oxhBQwMj4Zi
ARMDj4W0whsYiXBhGM20Zo+iSRlUN9XBmnHrRHi+FAlVTzaWENrVvvf8PurJbOMLJawQZgVuL9mi
C8GLzLeqQKIIwHCUNanAv6q4IccRdpxXUXfRZoEGRm/FpLOBFmwBuUKGkhAwEeJW+0p4L+SuMI4p
I5SJ91CV9gJiIUD2DmNxzVT6jB0ijynBdhhp7AoVUtsl+Ymu6UHL0RQ6zcTd9TR+nH1vMOdlJ4gV
14ql1Yy1Eon0VLm9M9x1oh76QfhsIhY/15+62Hq9CDR7xbjXs6tiFXCqxRY/0lVf5B3Y7nvLLt7X
MiPIn27Xc8SHbgPTyFEuyeG0fvRR7RJQ4QrGddkHoYe0eYPp4+0azUZc2v6+fRuCezdp3mIVfqEh
eZ3S7ri+tWtkuK4YRLQ0CkiQNo4xWftRY5in7YjrmghaVfwZsOdyMGr7rV+Gv52Vso4R+u3MI0ik
DcekErBVvzeuzQIfr1GAsJilLq4FU1dzN/bXTltXOv/sn1jqyDGy4IodMhyNj4yygCcPjA4+kpVF
+jXYsZWVlNmhOnKe8zK7c8sXsElDhr5xYmhORpfyQt3WJN5XtXM3GvSuOaqua+kIvQ4idMVU8ASR
XcvUMKd8WRcalAaoRd5WJaDUzpD1k4yvvadeDs0JIsM2SFysxeqpSA33UT5VG1ELXnZVupPqOWtu
dhDTFGzWNK8waRMCoEERX+0EODgDvN/WMl71dBIfYz4mRj1IB9mtEOXNJMYn3GUvXuy+rAmZWVAX
QqLyzyrxmoNNlHt8GxnA6EIz1yxz6yBwvJFGdJSMuOhNJY/PtINBRuE3ABTwyvjqiFJ3wxq1z2Hs
jh9NlP/+p4ug5rpfK9peVjNOTTIsQlWHs55RBBIkwrpsYqb+4vaAlZQcdBUMk94yKMo2u8e/jpP+
TZfTcKXaHxzV7GT24K9hEr5wDAFZKEHM0qlaM1wji58kDliVla7vTuYOXwd9/q71AE2DPrkw3UNl
RuyQcUCxpRmy099c1p+jN1PXTerITPxxpbB+6wLi4ZvwTA1wbWknbfFv7wAFP1v2RAVS9dXWp044
yqQWRGBtDX8CGl7/N31tAvQ/RZGmzuxdYTmoBXB//xZFepG7NJmyoTQCilCe3hgJRh99jD6XcbPJ
VXt6jTqQ5RKKt6pB3dNd9XrOOZLLIUyj7WgLUE60sVSItn71MomTabhgnZ0CM8APTUMPP9vp11xf
ok3G+yFeQNns2nFbG+OXQBVotJnCRhMG9MyqR6c3XkhcKSnd4L3nrZMlmjZw+Ay1vu1cTieA4Zch
F9UtdoNY2SvhR94DSywuiFyB6OjHoaeIP2kj7GM7ts8imF96obPjFoiqEqnxHVQ21hW7NuWTmiR4
pM5RC1oLMfzLvTe+zbJzUNHPn6bcfHHDL0i6wo9Oy1BWys+ZPE4AgI4Y5KhMc2GUNj91vZLdluaX
icrLR54qi0PWcjCNSp0g8LoUk0WXQi2NSaEN0whgRRbPj/VIVY4U6BkpGAMfVMmpn6dIHb6Ak10U
lB7HN8xR2zdrfS90/ScRxzUGfgN1hfpwWx/4C2I8wUiEtbXGsJ16R6z20V9mWrd9kFdjoo6/7g1V
HD7bUfslK6yHNUv+WKLV8DaX4psqzlCq/qmFH4Ma1whwbft60ZlxsOyyE7VCLcDsrMmPsvm6qsKI
eZrXUmdNrctOJbhKe0z9mAB/Tdl0teeNuDHQqu8GAhVchVTP1G9LnCuKOXj+zbGjMtWNsN3Vglw7
oOtlMxF4lzQ2ysWS5k1bW7frWdfL8M2eLaob7FSqTdu6XvE3xZk/F5VQDniIoAxENrbD+vl1VwEY
HS4DY5IZZ0ZXw3aSz0v6FY7ja6JeG1M9ofXRrkfF2mZmHNQ/63brVYZL9NOY7CvWJ/cTGOZf45XB
g/4N6uX1r3cdEsQ/JbEk6qSw1E5VeQJL2q8XDilo7oF5U1WCQA3DvaExUzJmYAloIIv53RgJxyWN
BB1nIpLgQxfLB6cFL5Om57Ap8qdxenFk+eJ2nncp1ZwDZH9HfSgxTNq6dVn/LwRohFTDJ6RmPlES
fc1hS96J2hdVM19ra6/r1RWWun3WwV/08lY6AE5qx/uuZQzGwXb0mA20HAWDmpx03lk3IJWiPTqN
BGws90bkDhPgYQoGzHkZ2CO55qBjJjEDMIdBa7aWFi6nlsRuEUPPwPWUDGikHE81+7m0b+ii0vOa
2J0wNPvZLMSznt54okP0oTXLsZPjnWepuqbeeVeMvzvMTcG1BLC49bSE0kSt/RD28GA5Rchw1PjS
MMziiM1E+qB8GmO2N5pbJ6dZS2+g2YW+yMqJq7KxEhGA+HWPzBxyA9Yupo1TxDiTLB1SXTs3WnZs
sDEO4ydGqB86al6x9xhbDaQpaOJM+hbacpe26U1H+UP4AaIJBZGLw+KHGcL6svr3hSWDCtrPPQqE
UVQp/s4Io/3d1bTnJHTvon4nR3QxJigJtoEwsRj6Imk3lRE+IOQvTOdALbJps+6hYAQDvedpE+GC
ocEAW1G7FrN518bZMYZ/4TCg3CDjZjBGkhznbD7n2vcuP9U5w1sRmn91YYNuQE35QAM/0zLdQ2x8
pd3tRf78YjJ+wKHMARAhf2pxyiRCbDIdYjwsstiN0Ogau6pCrFrKm+ZivPe2eatP6Cra6j6awDS4
iPebI5e60cUNquOaYKxwftTJcANj0+mX7V7ktKBSa3MzJzde9XmkpoTc27wNNEDHjKeU017dxyz8
xLhsf3TKU0GUtrj4PsTwLseKLuFVYkQwFsnkNyUVNY4WvMVNFOM6tlDjK5QVbF9+I552Xt/iJW0O
+UUrvZ0+hj6hltvcoue9ohW9nTF7Rv2gwGwbL9WO3GLQMKhhAoCtBT9SOOjhO7ogIsNHO8UcrNK7
Cev8CkLrQruB7qdzaZmrlvLDy9p6syGaaL38liEsDsofQ4u9y0pPMzyUIfXuFx3YLELlXW2PT5MF
QjytLFreA8N7Ix9k9Y1s8n0XTXeO0YFytj8FVOf1OLtwWV+YZ/No82mzgOk16T0OBWCQ9icYsJ81
5kQNiXssR9fZgHg7wAK6MByc6KHCn5UzIywNLLKqgiFi1nFySLuM7ramIj25yznKMak5ukGH1ADg
wWwfG8RxjpU3qKk9BOOZTt7OiKix2SkRQT1ExxLaQd/EvmfUj3hpkW5c7WwCS+49hIZ+yt17VMF3
4xgwWucz2p6tZZePaWlu4ft/0S3tylws+D0jprWNIyEwTwB7tPa+WipmaRRfbAUzaJg8ClEe/UVx
npzyEBTFncHszbRsbzos9WH4EAcowAGtVa441PW+jPVr5Jp3cZY+LGX0OjnBvVf0AC+VwUXbqNYr
hhc2Eh+FIeFMsE/xPWn0SCOPWq/WYKNGWG0wcPjBa+KvaSXevBj0naV3j2PlXSbvqkWUPhS1oHwq
GftnJjsxvJrRTxG9XIqi3MR9u1PIpDqzfP0pdp2HIvTvjOEblz4FWApNSpQvvfUSFNge5HtpjT6s
qX0WHpeOcW59SXtYbgzqZdWVkiys0H7j3nSY+jzjCYMENsdgfjSa73p1r+Pl0QyGbLHkuxln8rSv
gDMU2KmDOXvANsw8HrV/htuRCp0aZIxOMgAd4C2Iv7vmqadqUvTpHdMFN6HOtJrx0HXFJfAuRoN7
pwSMiLsaTdPMJK0shEoM1VJ0DCNrzw0LusLaJAUDsZC4pcNbhxYdn9yltcI9EAfcXcHF5Qm50kQv
L49RhTjLeljM7xOwlGloHm2c4y1gBEzsm9GqoAhlZ0bcQe1yAdUPV1crD0X4Xnsz9cPrUnu+GARg
qc73mLLkyi8W3EI3RJhh9DuPMRDUZJnqc9sy1GawW6hYwxaYxiEr6GqjZW/aYqsH91FwQ+XgWAv4
r0aKa+Sg4+cFwn7f46E2Mby1dkOl6m2oDBxnzQlXt286FnJH7kGTnqcJFI+5KyOt2o4SobZHxkdF
klPcOmBYxAduuKemxPFNd1ETi5+4LUPSOmK+lvFqA5USW8Mnoz8a9mtCyRxi0GYc4BqFcLvey/ri
qZ0E69CCTVm6P3AlbI2zMIjZGYvEdCPAtTFGB3pJtvO9Nx1QJ+WFlAfv7icRuYTdLYOc78RIHROF
nLMcovm1i+HppDsz0OD+6ic5vduULCJjUdbDLZjN19hDemcHu6Zsn3suUYRlCI9bpyVPOly2jxat
Uo1+/ERhBI3gbhbFS6jPT42OJs6Dw82tO9vDch61aYfyizVGoSfbWjpmkzqJUK1V8Fn0Oyab4CSo
D6KJtzoj9iy3PeQa5sXhS7cEBjMKGKhcVOMFjtadbhrfQbNfdbM6QhfkcIaj63G8mNChvEsA7aow
JVQa676K0u9A5DBGlR0ijEJ+SmXAvMxJgDCn6Fb+sHQ1G6ZQo2j5PL18Hb3yRab9GSMRxOr0aYnV
ZCZElEIk98anHBi0oz0u3eQbgXmLQc3yq7h5skR432BkocJk/SgFtL0IaHVh8zIvbXoddHk0y+Sx
H296gC+R+TI4P6qhuBjYUDIEsoZMMdmqUh5xDeg7UZ3b4rUHaArI4hAVBifnnqFt2zktv5mD2DOF
5UvjOj4IU7zALpMP0/QBw+qwJBeXNpTBOAeajPeRZdGXywB9LT7kmXvBt7pfpLR3KfuZpzMh54IO
6iY204PDrVcu4JB5kBqF63opX1K3u5YMCiQMst/q7j+ZO4/lypFDTb+KQnso4M1CiznA8fSetUEU
iyx47/H082VSc9VN1XTFvbOZhTq6xSqeAyCR5rfuWxMOJ3utElLhxtMYkYyHueOsExi8Zde0Aq2R
u9lG2h20KR1qufq6oqBHyMe2baSi9TY1Dxpr0ORl1MlpohlFV5lbUu2tz2fYqohkA7Ns2QfEBlKv
oGht9Tt6LmQ1tEHPXh6eqIOGBV5Ghw6psr2YyK1g7pjKc21zForjYjlmpZYg1Yiag66Eyn3rzutG
WYf5hMEierDtYtgbuVsH8qd2Ti8GdpHTWCxR5ys9drs+L1mL+Kuh5dFYXc5IH8V/0m6onmtjKTaf
fzhdPmzqzIIRoQYtl2v2YDsZC7A75yeviUj0MjQDwyOO9S4kZDWzz5jpyieSt3NSRQj5NqaieFKn
oT+4bT3TP5TXRCL0ij+PFrb/mo4V+UdarSN9luCmvfwFMwgcE8RK4My8Fk9OyoTW0V53kj81BFFH
4YN2IX/qpehtqQ1ANE9rMSqn8Nmr9G02NbB4ZkgLlE308WaZDqnBjiJ8XcLlrVP59qVIqVKf6io5
Grie7OIuJUCW10GhSxzB1eAsB9B+XKIlPfJs+Ee80lP+QzStNLdUS3b049R7m/ozlqxxN3WEn9On
XLptYI7GveusxmY3mxB4cBEvKVoh+IjkeereAfxO6lzex27YoGlgJsVTi/6RjsKJnFb2JBvY6L2p
rB8uK634n9Y2RCuCKE/uuGtUanDzmvY5or40OhRR6aCsafmy+SGe9GmXE3dqlXQguENBPjIx0PZC
dtu8IxMFEiWOHj2j2w16ty3J80yc8K4hcH2zpOtprAgxJw1DgeAuSbqBC4/2/TqcFr34Fqu7cFjt
ndAUxR1lnrhLfbfyQ1x0DnpU36nR1tGyglZRu/XIsqRO59LZIJ6kQElXEN3Y0SsZwWhFKYVCcJgE
9KjicHfXKyoMXplzTt5U3hoFdR4gtZRUth6iG+aoEih4bXc96pXEZLYl9ueGyA9dnUak3B3YZW1f
wj0htIKgHCZaZBFipyc1frZbl5UfJgH90/xjUKHajMy7mDGU2xj+leam8nqGRbXue9UIzA7dWosj
cq6ddp+Tb9xADAZs4YnAoRmUxtd2cT9Ktgdeg1W3PnZxfpcW7iX5676SWU8ZGvlmQpBZYRjX7YvW
MoJlskhXiDeO2t+bDQnL7zW/NKrNDzhBmsxDjHLOgQPvY1kWOz21QsoElP1MZiwKzGbr4O/VdcPv
e9CIbKFxtK/WJwtneKs2H7pItG+dlHw09nZTOxIDI8LgTV7oyELlmcYQDSxo5pBdTQmcsRViPa2M
+qViISSgx7hRlgB14jZ08y2g4EhfEDubcPQICyEfa+3u1iUi8QMh4dzEjw6xfEvdncyUzJYyTbV9
/WTkikmX44ZoyeoqGeh+SuJtkenepWIzRzSovy7h+G+G5taw15Q+UYuqVVFIyyFDsjG2bq/gAHnQ
1Lp91pSaoi8RAdBrfbLXSluE6cZH7PZ0cJDbfgATx0U2BygO76peqZaj1zs9UxG9QnrcnLJquZSq
w1WAy4q9PofEv5xzYsk3YWSY27Z0J0LQw9Ni0OGQj20YOJmuXiFktP147cLXBnUYaVJKdFZzw7fY
USX7XGBzhWE1l9NAtSUJd/wTkfzkFzREnwzR7kG7IWfIJbxfkSDvI61uDpScn5elCc+Uy501cG/O
bJCWeF2Mfd+oxlkfXNbtgYIbnD3jIdYw74G5E/DpmhZRIs5zQUMzNQJAdZHa37iG95GR3zZgSkaJ
y/58pAThQilYFpPMvJ009kHDaIwHKTcd89HYt2V0lvd00HeEk2/qwiBSyzR1kNh1QdRqQpSDDW7q
fqXw1yEB3t3OtVf5n1JjiT653UBlKx5sjg0VSnPle9m5t+USvmuo1OGT0KutkfqxRuU9exMrkLey
RlK7XUBaKrBbG2GtsVQ6c9r0KE0EEiuVtDMtXziEYd97NpemA9cl/rSb2fjlQ2Ub2hwQ8Y1+Eo+U
3s6AO7OxtU3qF4BdCcbPvNdpNNmmrN1xFJGN42B12x+F1KFnhhasVTF+8iEqgfB+RHHgntSn8JTk
Ba9hNp5Hj4p5AzWgWiFeVwmIoemOmhA01VKJ37VIFKFy+wu0aZ4gVczYO9CO9FQ4Cm08SrdtlJZE
q8J9lFIUCSsWMe7QRXfTQIorPRCmDbudvVeimLJicgWE0EBeL5m5HwSbledZMz8lqZJVJcnow8Fu
j1GD8NNEVDOLD5fUuiSZpSJBupTklVeF4xNVrX4yEvI366uqwB+NW/m9Ur1UHtRovrR6zNHCtJK7
HmA5xyv5SNAXFQCg2CUA+akCaG9Zn2AyPmly+UdiDUn+6qJNdIU4VxGiGuwADRPc7DtCYE5rDqsh
leEYYDd5WpdBbefPPXUvm6bobkeBzEp+tjLUwxTH7S6ZjtZAbec8/+gFrquBFH9q+tXNIqawTLPo
RwDWF0xYrSHZIeptk5mZSSJad4tfn/2zAIMjPXrVi24vaXMHfxG0luhdSPzWozzHnbOTg9AzgG2t
N6mjUlLmSgGj0pJQATs1M00paXbMxKbWYYMydS+SR+4G7Wnt1jMBeMUns0zcEGpQzDFUm3bP0pyw
rne2na6XgliTlygpGL2tycC21b2cnyR+G83NPUiELZULBMy+jymzv7xjkeG1+ykhx0nILiVvL1mF
CMW6MS45QA66Ssn7Sox98dpgaTsOMZ5Klx26YEn8K0iuEZMDDzpIGHxF45hWeySjTdaTokC/SP2n
vN1SCR6SpRMV69FWTJuCH9XeFq5HfANQg0JtJAuqisWKHtN9mOvLphsVzn5DcTEPpOFrghSUELVk
Lj7dFMr6k6roEsBLeRi97lPDXrapwnERmxKlPUKgRgCETq2sx3vbmEexRAW1CgMbRfCxIaKVkWmE
g5i9mePcoTiTQSfzK9h/gY27JVU8xuRLUYC0fYbC01KWMY0wrJ+4ntlBiN/aW8ajlbTMgIIWA4mG
DoEokNIwkXRmGBV5PjoQgGAmJQ85c1iibvkn+g+kZwO9ShrwtC/HQ0xdLwMQQfKoAeEo+08+xtZr
P44Ii37ukq4OJAMkSQtbrZgIiJJU8BcU+9aNskPSFjoDhnFL06G7l89hHtBBtMmDnBxsT2zrBnDq
VmHUqeVhoRip6zkTmwmYnt5dS1dGO8LHClqE2EdSM6p+lzfROZ4IWcjxYfi64R3k48nB6LBqoMb8
XIQNvduwmHmfr79Vs2efHRIQI+BTD70BsccKZs5o2lhdfdvWzEV6F+l35GkwyzBNf+ojJBORzTjh
4oNURXtz9z6sheUL7qTyvAd1sB7cxNkRec5WWKiKMofOHyWbsWgsSGaF3SCcqg75Db8TaguuFD2e
UEyQdDpwrM7GncmEIsjWz0lT+K8UVmK3r1rKegb2xhqhU7jS/VREZMpJ3mzbhno5p9vLAd8SH0rG
0bX87WGC8c8aM5EaYUMLjiDIejq+R5X5OkW2QrchFVVCOJ6mlMuYU8FtqN40Y72qi/pVA7SKvfal
itH0Jjr0rqXRU5YZ9wYlrwfVbKJNF9WBotb1kdgJoriE7LspYg68HZFRvN/yBVPZQR11tpxyDKkE
eNGBSa1Kng67lr3fEOmXTmnANujmtyGyCWIdCsiBeqrRrghXUI/Fw0d3vpGzpBRiy2lCDvNUZ88V
YnZUXe1K6oViWPJgcGqaKnKiyqhFIUyiuQwLhB1kkLOJYxF27PnaJL9IWtvG3DboO+KQQxaxSx9F
XftyysuokkZPZGNGYgijmlwPTRtDbJox+VZ1RutWQ5s9Aj3BHu+xML/WYiOfuXgJhfVlHrWfk/PY
jC0QQ2v9MBVKa8Np+Eac8660RX0db/TGRJsHqozUjQxs8mEWu/TJJqgCK7bRbhn05K0cJVA+Arll
s7V3NVol5IXI11++hKqC1SvTiYBAFKMseyjIgxdV1actoRhJ+K8jS4W9WINeSNJSurw3rcmwnIUx
KzS+F8O6J1KGanrx3hIVShENhS1C76OOHrA7rxv3803qbSV1J6cLOeXJ56Kjzd8abXOSz58Cl3dF
IwtVbtSkYsawUUfqr6U9Ufsgdo19jzxJx8ODnsa5khcieVGxGNqWfqwRCMCbJx+2baFloeqcnMzH
QWjfGqDvmaSUy65rNlKulYY0hSUlEB62FDn9ywVJzUghizyqjVhlY92C3cb9wt3GX+xq4cYr4Wwq
QT1KZlUGDSq3MCp3SZU8D4oa7kyEeHKLkGUWq1dMqDtFr/Lrfk5SBmT/tKik6ym87E5VM+ALNjUR
qtaNvEtycErtSV4Sukzla38a2oPcUkqt5VRGL4k1/JTLjJx10t67VeHbP1cfZDUEfiQkOIP3IpAT
z9kl/Zf0L2IENuXq2bt05ZwrLA8UZ72UzKJyVZNPUBLQdh6/lRGQo1x71dlikrev2KXf/Xsx7kM3
WOj62actaKvTTgdpuTCEAMjOvuEso8Ube/RKHdo2Eg5bIYSzEvNi4cjEKR9RWleutPtW5qWYI50u
whZNhi0Rk/xdMbYU2OhNGaWnDPghtPPXEavUvuA9brSlPMh7ldbjgr4uPMoXfQRDY95EmonXijLT
2MSTT0v3RlL0UpPWUjm2maMh/Je9tBoHf1qGRykPkMqxnDIq326tay0m4TETZmgZKKOmuL6ihX72
enIO2MoD11DOU6rfLfix5dRmCYO39ITJ1SW3CDTSrzPhs5WCJbfmQaPgfCeckkJkp0AfhUEiLmgt
JHJ45q7v5Oq8tgNIsTr7CV7c3mGuMQvdw9rH1hExcsf+XznKNwwFXr3Vfww1opMoTJ4MJT1qYwq6
lrvEKRtm6cuRIQWOjjBqxfRY7uXLa+cwlqoz3aS0SUpvqlBLrCO7HXLq7rosfjSpu18zIBqh+zPo
EmVLQGAj0ns/WULau3nt/2u74GJrWpETz523Tcb8kSulg9e0j5Y1P3Rr2rMd4GvaYfe8cOrWB2EO
QblKjzOqw2hv6tQbjC3iVKX6YfRGf0t7g/AVMUtGLmro0o2usLtvPQ1d+6QnPYPgvRRvqdS2yxvi
0MwCWAPOlL2s0zAd9BFrVS2OGmgwLxKTTlJNiC6l00oONGnOl7oBT8exVTjRSgR3Hr5GKx6Cdt0T
tAG31Q4fUp03xML1GKJHNtQy3jeGemM7oKepFUMVtPbFQuBWEzJWK1Xfd3V1kZH6QrKCHXRC1yIu
2ehr/BVj/2nl6ntWwqhxHiyCDshg7315v01veBo7UbjOnCReEik2k7ukMnow14o5TGsVLOnf5MiQ
WwN5E+RGuxenNvmmLZV154Y2iXXil4i1DVQPZPpfehLdin/alLjIn4QLKPxCAHs8NtqBFYo+ReGI
ogtGnHvESqBybGnnQPXsU+P096oW71NavaTupC1Vwi3a4adSsQ1d6FqPonDYTxN56EWYdjuIAF5h
pJ5CEfU5gwlfrTuYu2ogklZR9YtmWMqd1NiNLbQ4IU76puBmfW7sp9kFOehzzqbLjTwH0LVAE0pD
25l8A+UcnjpFsm36z21flwyXShd2iM4x0pFrcsEB78JOi6tQuGPkCdLU0yeCbOGfbOGKHtTEl97s
SbNvEb68VFl/AQ7wqTSCbnxpQmsfWhZHSLUK5OzQD+2bfHJ6Md3ls3YwtMbhPWUvJoV8wjTjrZWJ
ZN34kPsqOe3IfUTa2x4FqD0tdxAPCwS50L5IReW6dIQgTLichQ1QWgIsPJwEnZSfEiCpne1HYZtU
m7M818oBLxewsopuRPlCaKlPiUcj3vokR/20crQhyIlektz8nBAmRJJhX24fm1nRN60YP1nNcRcE
dp8ZBQU5BiKhlCyPpFOfp9D9KVcNjESiHBwew1WKrTy5S3lxqBY3oVd+W0vk20nfezfQIBHiL3GI
T1QytcJ6vUzs/o4hX29y5WcrHLwqh0f5HJfMRvWOk4yWZHYqii8P+eHosKNG7SXvHTnapEDd0osQ
noZBwWRWAmGRsicHhpiaaq0lqDdDVBAvL2u0MJfgDDxQUHNLjxyO35wI1jTPzvJSJ8V9MPL0yY47
Yh1r2DP5WVWaq6fBsukUEU4/6o7Es2FOJBPuZ6t4HJ3BrOXUL//vxovYuaYOIaYHS0yDiqKkgTKa
L0p6Via1OckDljXnWFaTfbqq+i40ARyHCrmEdJ+aTJxiqpAPS/xLKs4CMo+aLvJkgvNqzei+mFe6
ZsVXUXU073Adn2ZLudoNS16BQ2Q/ASQvUfOUR9Wm3Etsw+VWcqF8EHSjhvzQTXr1xBaHOxspCpg4
0nQE2cy94WyUPtKTC5WSqItMJ/aanC1QRZZsC82Ey3wZVvNCVPr9yPEJFLdMt701KjtzrB+isW7O
oavduas6/MsKyomSc8vQ0fUkiRi2mnIel4Nefr/UqiO2iRxQ3MwEi4q7l7CmG3kBDC+p0Ex78yNa
s9cmD7W7ZNpHs0eMvThFWXZ1O69kjLs2gmCR5zKhUuKYh10taylfdVR6ci02DjbCKWj5kFKuQU9o
QCgob6TThgjYtc9RNdhrDcvdB2qMJG+OIDbc+k66xzkqTGcrB1yVD8tWkMuQ68dJnSEntYJDypl0
JMs1M51Lud7iN+PYL6X0mHgncjvb1XhozOQx7vSfsUphhljg5ZnZWRKkzgnSAjl90DpSbJ14Pecp
s3fmchUYKSPYROWmtcB5lKy+tUweSF6q8AE166RN57WI6JkbOHZWXpPIYWfcVClrDE31lDjtnfop
LjVrW2jJPh75zdEA5FPAa8r9mEOcvOsB7VtoOGb25QfFKJDVj91d2jv3wFTcGs6reTiE172QfDVZ
ffCMEW8qBFVBDukxBRpbWYu7MiwCg+pnWHpMbKWx2gTp0wBvTC1YczzsNRKudg7RPIFNdo6FroAm
8CHftQU7sAnK1HDHGoU/IJ/u2MWWuombnAzyHcTxd2U2nV2ng/SXzoHsfhaYKX2j7nYKsNC+OlZL
vYNenEY0MENDoEumZOVuaM/YiM4cuZju3DQMYEqvaZF6nJQ428e0FqVEqKtt2mziqI/2qcHrpdgW
/ZlE9wWEb64p1XKp69DXiBFjaYbm3CAVs8vspLdgwPkwwlljXRmULALcRShLpSANMin5DAQt3LmR
7RzTtf2YJiqpWovUialLznFE0+zSkTtDw5jluNs1mSGxjEo56oxEP6TGPeoJZNBJo/ABpOj2qKlP
F8lDWX3TFV7tD3rtbtNoO0xqfxkaRDNaoYXuw7rFGVBw8Addmks6i3oOGIFGd7cez8Qaz/FBO9Lu
UgTLqpxsWk7oxzDueR+i7ifF6T/ilrdk1GbzbEzmTT83LyvJ3Ntxwngv/1GDwFRdzSysK9WOUp8b
ECYA68H4uZLze8jqNTCUuTmGjrorOg2dHTFZ9uAMkNE82q7AAMmdKXF+UuK5RPpwnEnTKmLakXLX
urFN976zagfH5xJtVvjxfpyem664KC3AId1Be93pykvtRGQsWfVMDaRo93OHb67XfPciukxap0Te
lLPXW9G16kNGmEA65IfO0wcYQiuEdQNyMNCdTFX86C0EE7koQ4CY9ZusTFcKwuLr2gypF2lIKyGc
33fnGve2OM9BP32PnOgWShw14IKLoewKsmTjd7yCFMtiWScQ/ty6cbL1iETze3o4Ny5pss08jJwX
0nkT9ue4GMELBw+62Yr8vN+nlz3NyPuUc/bWSKm0jVvx95rEEBzJPk1HguydlJxiTUF17+Gomqf8
lcOGtV+H9kkBZ10nojXa6oXesnaHTm+H7A6gy7s3oncHMcUFfQTIB9357Eyd9zTo373GeLdmz9jF
UfKWqLN+mWCL0tcwvnoi5mwlsh4KCMMHIUpAW4ZTBb3L2RtVMyIDDi4ZdDtqI0o0OL+tjk51jRPf
D7AAxKCgFndIKm80nQLvyvCIvFieBo24/B69Y0mkztGsUwI+8KVOrTZulkYbLzUM/RNOkiyl/iSN
kU97JP07tfkyg+Gcy1HgQh0UCYF9pOSG6Q8vV5KjWfTuyTEmqkaJkEzYRSEI4chB01pR65GvN8B4
agaxHFc/M2cm6bQYjmBj6XluRi4jITW2oRsT0Ey04tkrqQtuSeAWWi1xKqiKEjVjRL/kmKkXleFS
hUOrKiiGvu2s4YlKNGvf2QTiYAXeksETXrhgRGbsNMfJqR+B4vYGube+bWEtKkLdxhYaR3T6Td1l
CkavdMZysp2iRxMGc6+Cdpxat8T4wChkckNjkZ27RBWduQjSCm9ExWNxI2ovohtFoTyoEicjpzE/
5dz/rRDK/1t25J8CJh/I6KiKr/GSf/ojl8kPtl/Vz/7rn/r/MIRS/4N8PPjef//bB0HrWCXI0Pzn
3/8X/x4N3/+2/G3zvX0b3r+TPyl/fHz/59/5m59hlIqt/cPGguzYHi4Ww7JMHCbTR9f/8++Krf/D
oKqBDkmLqErPFWLzf8VRas4/eFk0LCeaSsIfqZX/FUep2f9AI6Z7ro3q03HJz/tvpFH+2YrvGq5n
WpqrG7btEgHh2V882zOjOFtxnwb69K1GXmS49177+Ifb8ou4wi+Jl58fYuiGTqafyGkwv1iMQH9r
c+XVDLA/eA2NycaIBhRNopbtZ0x9jpZvADlnROPaqdMvovUpQ0dOqSf6WvKUNWOfgvsk1bWGjTbD
FOQgH4/J0u+LtzKbsYVgnWofY+MBoY7/19/+zwag//jy1peYCUU3UE3ghKNKAi3JynmGfkwPVrqM
QOfd9jeOo189kD/cK+uLcSKd6gaUA82pSVWESBOLG2Pb9fZvDBranwM7/89l2dhZHXZVPJk/+xya
YsCN5Fk0UJIo/CPG1HPSnod9vFPfo2Tj+ZQiHTW/3JKxMmbb7vDXN/XXH2+oGrGheKtIk/7zxyP6
rEq8kgyJw7BFtXSR75S7/po0fT/z7U3yAPBOJNA+CobfXfmvHihRGjqD3cLa9TV/tU4wO3s1V95t
+4vYz7bFnedumr3it1vtp/E0XjY3435ir/TX18w95qL+7c78vOfkJ9mqaToazatfnu1SKfa4Rly0
rrY7h41GTnZjGtHk8FiDE9b1t4hoPVfHeFpc1zmB6xywm77AmUpWedruZ8oINZBH8wl/0SYvvY1l
ZJTcQN1cgQVvTAP8jF6ekkMke/JjalXbQp+PHD43dh5dFGP1rNY4hRftSGTVMVybbUOrXtyXAcqi
7diWgR3ep/29kNrn+o2R3ULUswK721oZj14yXFR1hW2W9hwgjRL7BdvjxIkPEx00heb4Xa3dUWx+
Gkb7KilJUo/HvcWm1yQ9HJ52h+7iybbX9jxyuN3oxvBmreENkHXAKSybT7M1nzuOJSIloGZYetp7
15JHksB5rxdqhUoFzVWG+i3pjBP7LjazSUDh7M6m0LVA8ANmdyRyY8cyu3NoI0pck35rhMEDseMG
pKvFE2jd+liym7K8Hrt0D4XcXGkYzOwEDieHXwWWIrXT193vroJmuHsY9Z+W9d3O7xVexpYTUhje
zShx+3HnqBbun+KYUgdi6x+a9kYD27Y2U4IM2mDUjJ0H0jXMGk42ba/Fl5X3QHvkLizhEpCGpxhy
QzfeNRxsS6/1eysl1g0SvqbUvabfVjlXihNM3uUsRJi40VXrNk9yNgXTZlmpbYCsN21RYfU9Qoe1
dBa2veFygP61UDv36uuMeGAocLBrH2mj7+xOQXlt7z1KPiDosIkpxF+91cnjmDi0UJGUQnk9qSbg
OYhoMzip5Vvurltij6D/UORUm9ybA/qs6H+kv61+dTXzKi1ILylcxoZJulTup8AIhU2zPFu7+bqi
VxSRHdrQQxXbzOPfij68TFFNLzwuVb+vKCHJavZsJTjN/TIP2B3fS36uAUQN2jfoe79RiXCF3Q3t
BlDlx1je5moMo/4+sqVUyD4ZDdUvy3Dbjfcr3F6Kf3kgbQI1WzAiO0loq5mql2UBHGmvndYONHuE
p658b3UeCofYmPwq0gkZrfsDhU572sYCarUDGFGUjBTMtItfgTMj0fRj3peFUIbIW4Pambfoou34
MbQ+FpIx7fo1BJCZ2VHOdXejkk0owCfPpBxh+KmX5KQoR29en6eJRWWlQIwUQZMOGC2tr+b62SgA
FK0G0UKNmBGCoXQg/y4ZZxZpkJquBMPEbh6iWaR0GSEILpGGReFuBr5Si1jZ9hKKU0CEaxQJm46i
OdRhp15VqQWh9hRoI3XGba3mJ4La7+gTCMpIP8TRjaqda60MxknfLpMeJFT+WR3mSHxGnnUy0MEW
NtXoBQCLFZ/NNL7S2vvSIVVkwD5Q3FjUMo2zsmPt2fQk6JtCNpDul+S+L77RS0fcv7+u4WvlUjod
32D23Uw27WfeeLS6eDPDpXclMAeoSYxKb1QLePB8p9fZfgzDXds70LXZrugJmFWvp+TMDoGz4bnh
QD3BndoxqS3NRQLW09ZI3pRrdyXoeOUltH7YWGfy57x5tAztRJOdH+owSS7LDrozKu0KFOa2Oj4W
uug9AQcj6G/EwKrA+pTWbskWzla3UVEwFRMCFmo/cvT6ZmhfFS4zBTt24qub6y5677GXKlDTFKNE
894dpyO17Ncq0b09Ly2HQyHe8wv3pdO6rcc8bMQXZnGPv2EGGsur62wlrka5bgHrVxUVMazJGu7d
FocB2Hq3UNcerVfmcBWSxOGCvns1eZqjSx/5vC+ot5ny/jr1kp2eLack605OaAYtgzCPrszm2xre
muptMx/7FRHm64TlJB6RkE75KVaxw4FK98khI6WJWqNp05RU1WTqacE5Y3IIFN45BW7aHEo/0TXS
MaqDuT6nebjpqmnbxzPAUROoir6v3BUvTEeQJTEP6C90oZ+xX+cJPy4PEbvRpqkfOiT4afTs8BcL
QOzEigPaqIIyI24vSo5ONd16xEZtQCbf0qoIlKnYTQRq6PVZBS3RQDaqptloZkW0z7j6lVNvlfS9
5dxWgtorLjXaEWpsE4ES1k/mEFx+WL7wjKS+iZDcmtXAc86EKx8X+G6qC/JNEV+2+dmGjQ+tw8Ab
tqA4SsrsiK2OBRoaZzbOfZ/c9UYtfA6GiQLN2bn5N6vKNqr3Rug8FPUdTd9kZJibyDX9QosPmb1s
I+8jSXBalN6lSqOouuxKo94Zo3IxGU8ZMJQyi0ir4hBhkFE5zY8WUeo0BBNmeEptlF1CEEsWsQMv
seaIoOOtVc1BZBOZUg2bsLyE/tjpZstU/Kozk3bdHuMNjR2XJBfDynokCArlZ2cdrao41q5yszRM
doa+j+uFAyz5tUBrU99ch0wxGyIXL5En+ER8ogzqD7Ob7rFOkq9LUjZdpz/d4blVv0VUFc9uCD9n
H2fEtyNGUou03AlwgPBxiva672qPkw9WWyjZLCwojXGJLBpYD6fFJLKnT2X5BkYXZJoRKLCHlUuY
W/YQlefYpeumfIUuRMCf7ipHucus/NyYNzpIGAVmp8IFV0xos0BBaesVSbPE9zgXIahbQh8tDXsU
y9ylKtUS+u2wPFTzD30EuMUWr6b5cUxGHrmBzO6hW66t8o1WGb4HNo+2QIVwPev08LAXI4yEvOMa
o+iavCoWS03EzAbKWd1PsENh/KOplxu139ezemlpxUOhoVAzYfGBtjy8ncl8yMhTsKv8rTG667r+
YY3D+9CSnLsqW4iqU9WxI2GO7LHPo9JGSxq0jXrsi+Sqzpe3yKP0zFuoR6IbmFjWvdHmW8MjT42I
02kNd7O63BTGq+7eZtbtOJ2zhriforwwZ/VKG8mWtRRigZxgjssDywFIkwPdlt6BpwjL7LGd7ZOZ
aYHN3lPXb1rE/PXwTbHGOxVLXmOghCHHGz8v7i1We9ifkiiMgWLkdDIRcRfbmh0nvjCygM1dzzcd
5jHozR9DyN6hRpDBfo1I24uZ9cc2lrvUBnChmU9lWk4KKv+c5pqK50ubj4PZy6Nz2BXXOjvGTG9O
vYLRzMbIRbRsSwA+qZgxZbnXo27uV+DIJflYCwRukXpAVwSSg+jfvoBnDJR03KUNaK+K958XPyEH
tBvuC+NkExSUh9epOt2tJdGp61aDzRBq0spcH0vL2kGB3RqqEM2m5C/Bkk20NKHAolnvSB2jH2Yf
GSvloH8Lm/B7i2E3MbVtSK5oLZry6pfBhexPMd/ycpUxVdPepTY0+4qqr5D50wvfjYKczhumL3UM
j3W/G9OONK4Lq+13bfy4ztDm5Q+QP3bcTMUuepAJzultyV6ApS/dUf/duenPzvjP0wvyWMc1DVP1
PP3LibGwhmRY6Wdhoz4Guo9d8YMa0s3sh5v6lOziy78+Lmm/+7wvsXkDtTMlmXji85Ir02cR2obv
9RZ2eYs2aVc8//XnCRDi6+GMtgEHiEY1HE6lfz6RGnmerABsc5AeiUA8477eESh9dn5zCtTE7/mP
zyHYxNIME++sAHb+GEunGd3apviagmkZLxPzbLXruW6uWA3DOrtJ5nk3lIibOk8sI78pV5Cn+r/6
cPvPHz4pYdpTzcmHn9RlQ+4Ic1gAW/dImMBGhEj6TBq0yZ1/f+7+1eHX/sN1fxk+eZ2SI5pw3QsN
hzpz/kKwQEYvCX5y+rw3oXX66weqiYv5q4v9MoBWyMylpts0ICZlO225LJ8m6yt0Ab7mEwC1ibfw
n7+Bi36F3/zxMr9gXVgvKscquMy+uV3XC5MzW333mwvTf3VhJtifQzwOGYfizfljsqFrRCAY6Rz0
wRwkB5ZRd9OeZ1/dARabm+Y3b8YvL8m08eawPWVf9PXNUNrB1vpoDgZr2LakSRZTf1TDh99c1S9f
wD98jLjqP1yVa5CMbZRYV5cyv9Ht+sZb1FM2Dxst+44IIuiKOxsrYZ8xqaMZXyHmxWo8mw0S7QRa
wzxEfelHGKAM+//xFny5417v2WofJ3hTo0u1+V5kZO//7uX83W3+kjziufo0mQnXr9l33og49jwr
/7ORA/LlkRBmqOqX0alEnbd4FZOceiqu1kA7hDccEnbxof1W+uH/5FUQmPLnh2lfkNPGKzp0ZHzY
TNK6NWPQrRxqVn8zp8l15z9e8z98zJfhmRM/39smbwNAx24Mypv03abHcBMH2iY65EEa2Mfx2Nwq
d26AmJUj9q69KujyOWRBcq3/5hbrv36M/77qL8O4tuYlVjuuGjPfVXEFG7TrWdDPiE2h6Mr35Qq2
+ly8LC8I+eLWx5niPaWn+g6QQj38bhXVxaj5q7vzZeRaM0mtQHzYV3126UdAovSGm/SwXixbLWiP
WOj2no/7dEdgCBE3jV8kQXP9+9Hwy/VcUgz/Gg5fxjc+US9MNTlrTdvytcD97dvB7Md31vfajwLr
/TcTiri0/7h0iA3DA2U23a+0Qxv3RRO2+b8u/WbY040TjBvt5J0AGX6/wpni0f7FB36lCgbcOQMJ
N8zJMW5ucBd9+d/Uncly3Ui2ZX+l7M2Rhd6BwZtcALcnL3tKnMAoikQPOPrm62tBUc9SyVQFq96s
wkxhplCIuA3gfvycvdfWEROQdEz8fEfsX05lzGh8U1G8JjMtSePdgg6iGd1BqJzgq+6Mxu7asPKg
qvugSHGCMNoozGgHgIgsnzroWuvGWDjaAaNBj+w1nIO1Od6o4znnp/TvvRMxDCkazuwCU9hyW47m
zmLW79gmysU0yIdo98Unve7d//bGhQFoV3UsjVEWf/7b0i2ETFH+wMJoA5hn/RIw23/Unm2aVlfz
Fhhq58md8SQmv9k5wd9f/Itru59WGZsETImdnc3Q7k4ib4KOgf8EWiZNjilslb+/2idc3l9VMEMT
ZhYq7/NXttzvb7WeCiuuTM7Y2j2qBrC65UEP6ASCZfEchEH0tLd5kFyM719c+I83128X/vT4TIQh
AU0s18+4uC44epymPZEscDN8fYN+Zv/F9f64cDiC0aTL9FG11s/9t+90GPQKOh0LR3+MYfgfmJPs
2u24DffhRRwhyB7TL26jPxYAv13xU702uf+1OZm75tDu/qrA9f1Xl9H++En+dp1PdytBLbkyDdwx
4IWOw4WFSPHekP54wy362C8v98cy9J+Xsz/doEaJhm5K+eKGLfMmBvUeKqWACPAtRxlPe1TX72/3
VR3653PGb5f9tC3quiw1feb7U9E9aCN4KDg/80gsBpgihSK/g/GBQ3rbQ3WuWEG+uH+++JTt9c9/
u3/gVLToKrh+G0Cj9rMgjjdv2k7ZFdvk3jj8/dX+XAT89m4/bXPugh0gzdZ3e2sHCF0Ohk9ix4lA
eg6qzTnal1sAenTC8Rl6PKnP4cZmu1NpTPzf7AR/Wg9/ezWfntXWVKm9dF4NTm3SFTbR8PT37/eP
yxA7t8ov3bD0z3N7dSqcKltbfW2gbbO9ccqu8tMGtZfHAnQaTx/azRdXXG/Tz2v871f8dHTsF7NU
sYayhJtvdaOeVbopDv7+KsR2SoCPrf5oFOjO6RdvVf/T8/P7hT8tRGKO4o5pBl1NVJtNON9GsBDD
CUdXcc4scQwhv9X5sB8gJ1mZ3FpiVXCth2o6LVrq2XDAaAcHKB2wTTIcsoGN4ZtpTReO9UEdxXWU
dP4Q5l9Upr8K3H/7yDTzV8gns4DPLYV+yGNHOnxk6pE2+jHZrZW29BQ//GIP1P+0dArXALsPzpsz
2lqU/vawiaivzKTu11JHXBAIsS39HHcFE/XwMGx6vz0vgbHLbkiO3/b+r/3YC4N6j4hvV90TT/XF
Nqn/6eknPtfhNRm8rM9D9qYMLfwdy3pEHakGupu1gVO/h/58U191e/Vi8xwCvcoo/LSb5D65qHdf
3LD2H24cJDKEEQC2dYT9edxuz53eVLIDHJJF1/HS7xOpoWokX3lZLPhN1U5lcqBDmchqFLAEydfp
YxbZN0sWX81QZxumNHRohELMW0vJhRWS6BgBtreex1sTTl872w/CDINMmL5tymdFDvQDJ7BOY3Rx
+/EtL8VR1Zt7xhEkIKlE3VuMrnATufZVLUBmwf1pCnMLgga+WWZAezROfVMcXbvYKRaOERE+0iFl
yEZsdxrRgec71SELZLlAe1gW10mqPOT9CLyo36oqVu9h7VeurnSdDPoBiltv4zVf+uU7DNKzDlQK
3h00w+gD49u9bIBkhZy6u4coeek7sBKVyeNMmNw6X1NAlBCMcq5TZlvxQw2/jhAHFAQXTV66iAFj
SEBN1hhvTR2215E7IYId1E1kGCcrGY/OwqUn/FKJse/MblcCvswreyNQgurZG5n0Qd5Jpqc6DyUG
8S67ki3AREsdfTrA5FCZxktemgi98fgcija8dbPqsSrswGj7aTOHNY97Jo9pwnhgqPTvnZ4hJ8qr
W6dIA7OzHgG0Khtb6wmCcrMeXER9Rwpk4jt2UvplYzzhxybpQYcMSTuhh+M2ExBho0fGGFD5MYR8
PMHjqU/bl1WZA+BuK/tHzX4eIpAolNt6KXcLDDLFNC99ykxFGjr5APkpiuubNDV90c7v9LJvRGO+
V4b1VtoKeVuEnfQJiQe5Ebhx9PrF/f+5gHN1RGVMCFSNYB+UYp+2RGciuzuJARe59/ZuDqpjfRX7
tS92xc+1YMRM/MVD/28lB1e0VU1f08Ys1Gz2p8IKbaSrh3rLnIu0qJmD7Wy7l3p84PaxUbPQQsLY
hGAj1II2r7+6+h/eL4I4nekTyhoD6Oy/roEgPq1x0IfJt+7bVwAH5mbqOGK+QUUB///ACKz3l692
xc+nj19v+Z8XFZ+KO466hdKSFu7n1Bxts2Fk13vFHbPrQAnWW1/40cPypO/753DZfPENr9/g7/vL
54t/KvG6vm9iQAHrItt/1NelD5f1GQsI9d0O4M3pyzPIFx+x+FTT9bbAkb/wEXd+do1XDw7zVttU
72DasV4IyKLb5MKw8e/f55+vukZ2qxYB3ManAkBqOC20jKumWua14lXvnv87F3ChA66ob+NzV0yN
O6tY2pkvcTkJmjVTn/t/f4V/a7z/+qoACqr8ozv254ex7+0ZiwuXaGjZKsQWBeFNeOaGZFuegsqX
nnvQr5B0/LfuEcvmWO6QgsPT8a9PBSSlhWg6ncrgmF0ne22feW/2ZQoMr6EQ+erU8cev6p9X+9wB
mYdcdZeaq6XG+2CB0TGvv/ggP2/qfJBs5bS9oTObKDTWZ+K3Skeh5IAFUpPnNhDta0Q+800vyzJf
S7+1HDGGWd/GaXQRKK6y+hwh1GzV5Y7J/r2LOXlEyP3rFf0/aaP/j5rmf1E+X+R7ed817+/d1av8
/0D9LKgi/+d/aYv/Tf7sxe91n7Ap/VP0vP6Fv1TPmvMPx6a97MLRRrz8ayv4S/Ss6f/AQAobnKQB
A93Umob1vzXPlvYPeioO5yaHIDqEyXy3bYXB7j//w3T+YZnood21ufSXiPq/XtjNXyti++n3/6Ps
i5sqKbv2P/+DsLF/XbcFCbkuzwOAcspDg/i4TyvZUk28tNQpvTpGyiZgdmpdWZ7GFrFCJ2k9tKnc
2gWwOUVNb6v2ucA27akJtZU0+sQjFgDXeJVBcXKQPWCg25Bs+6RrRXbAERnIuLjvFNjrS5y41FZI
DagpLLX8lt0Bn3yz+kqDZQlqoMhOKomfoovWuTubZuboJwYZwLZwkg2VY21soJyYkvWHppl9TcsQ
huYbo0/RvTnqa4/YwjNMVhUSXZOYlPFeI4OQWGB0bSajod5ILkMTW3erhSyiL7CJQW/7SpjTfZ4I
rF1Cz5FyuIilGokDTo4loHJ6aBm5woCuSU0/5VkDpIYo8p3d9uMWY6e7GWV7LWS3yq9Phakv+Fk6
QF65TQIbis/Zhc+ohsCSpBtTEYNxRgxmfIsyx484t7Fmfeg1YL5e5s+hVv20XUAkSxt/tG3xrZNU
muO82J6e7okUdf1ILy4C8PumttwrIC5kWTlDEHaN7qMGzVVRBbmFSK82RODOROLV2vKDSStCunbZ
QIZAWDcdW3UOXJ1cDbKHvzW5tQ/NbVa+xyld0lRDzTRHEN9baMSGWyD6xlkxpKWfVNohHNNj4iIv
LMr+sc2ifV1NL6Z1mF37lVuNsXhMiEODWqiYXKxidG/duUEI5cbkNJQzUaPOd8fEEVNlYCmo9G/D
sduOTfGSGQ3YINpP2n2SUL7mGWtomJc/QPkkG7vU7tKxx1qPNXyCPLFpXGxE5YLe1KV0L20MJ3aG
gN6E6e2VVXspUsA63ZAUvkh405N7ay2rGDAnR2ox0n3ocm6YH5sWljKcRXShGXzgKj12GkBOPmFG
FDiEBxpE/liY7m6syRK0aqb+CabjvOKuNJX3yka6px9h9z1HOmpL0Fj6Rl9e7GQ5onNDM+gOVxJl
KeCi86I45aEf5wOAZ+qkGCGKmKLvMu8ZzJr0tHXJp81Gf81ZFqvwtNIQr+GYdDthMb6QEkOQMUCu
aT8WI7oOLXOPXDJTo/CAr6mMRLKfJ1i4PLvf5IJPMs2nEMNS6RWG6c0q+67ZJGsgjapuisXxVCWP
jpUdBczqX+ZSI1YkXJFJirl6HpN9zS9SuyTw5/4AXsk997W9qXui7GwVtOGsrYFb+hOknzNngfPa
SismR2zzOYVIB7iqmlkZILhM23Kw8CPPNWeTTDwrogcu29mXRTanaJRXtcMMpEZtLzIQbS0pGp6e
A3qyQMJvipqaziCJBnI1micrxnQcw5adwH4HCgFPICK2y8/ciuEgt5YHhbIjiSy7iqKUbAhn4TOZ
7a1MFu0qNLvbOSRoA6BlI7QttkC849I9l+XAcReflUe5PhXEf0znSJXaVZr2uDL6FoJ8drSNqQgU
tQh9rSo2WJbuQ05o+yR56FjzyP21YQJpGWLCMDCjHtDZxCl27p37wXX7nSpWdO7qyVMMDk0jJ6dj
2vTHZGyHvWWR2jwsLuTrEqZ0mJ4AcJneIhicNVaOZAFTqt7Acg45f6IyR3+Uz56rFlsEj8hq9XKv
6+M+nIgNMo3XMiG0tK8QoU/LhaeYbKrQORgToxOxnvdbomdA2pMHlxQ2zFKwnES49E+Li5c/tx5K
0YDrKJy3YW12KW53H6oLtr5h3xF/E61finDCYeOYYFWN+XEKxzts35zRo0o760q48Ma76WheN+vg
x9RupOVeG8b0ZiSoeQZ9VIMYbTPoOmsjh4dmFu1FG6IB/2u3VTsrO1mDfj3FTbUzjf5nURTQGOBZ
wmCEzNtPuNMKYsFWYqgN14p1ahjGR9ty/BRcIyAvwuBrA0g/yyAKR1G4PiZ7gAk87/DzWHV8xRH9
Ja3s63Cxz0Ov9fsmHm71GCZkSfaX3pjnLO2dQFjxRZ2Vb0DX0HaPrLwDwOoNZI2fPUHch2WpYZtp
w9ZF41iQ0ASHWGfXQ+Cnm7I71BVhDCTfaQjT0NKZ/Hsr84iU49FW9u7ivKe97ABSDYuvFzYO3O/c
F+WmxBCHmIuolNhw9korL81Ex7EwsNgOGh08wOWpDewhxcfki8tkcVoPW/yDsgkfE9bEPnPCXTqm
9aFjRZt67TgpDNjiJNyLcXxJWh2VLoyfsUWxF6vUkHMiIW6nUHknXMBdRVJAmazhsg2NizSBpC7C
aSfc5UNtx1dQgejfhBZoRXTXjOZFcWjocEA+hF2Mb6IWrxhtZtIT+RbRwCBW7s9ZNWT73j25SbTs
lOGU5tZ1LfJ0lxBn4RrxoTCHl1T5wJt5k5sE3U2QAYK20u5tuzuUOcihFGBvn3T0r03nqVIQm1Y5
8nfCQfaaHd8JOWKELrjXySArQR/5ZqXnHIvNhDZpmp2TBfoo2s17Ia2HqoltuMbNmocamvtmYh1v
iXLIirnZm3PjGZ22bH/xEZuwM0+szNBMR9CDmHNP2dKNl9DiUUgJgEudzHpNhEDgRtzCbCvI1tNd
3pU9RzflmC+ZV+uZ8wB4ZwowgGIktyHrmrIscULX89YZrIpub6kGKAj8Yir0/WjwGqYxJcebf/tu
/YIZtKF9Qi5HSVnCJj3mEKOSQzWW7bmnR6dVaef1JrE/40JeQVmF16HK7jOoCq4fUH81zN12GrXD
EpevRKJXByUHzA8V62pIWvRmsi9XEeleAI86z5ogPyVNWF1HWNSxbK76iQAhGdIhswbnVRrEfWhZ
17DA28iocsPi8SfkdnZqpgBIZiLXPSTmfFxcdT60wIuBAbBlWxDuKxsUHNAmT8ZNQhUHji9he/Ct
rBKssphMzBSehRMb1naK1TuwUh/mFOXX0jVenKWfdhAasi1TwnrdVAmJ787Eq5pbGrSYBNKsRTU4
K1dgwHbtUqfPzYDViElmHSjLioJecBp01IdDaM+XslRBoBTaVSRc2IFmgBA9P4waxnknn9DMxmKv
xem0lZ1gtXMRo6eu6f51iQKdr6hWdO5kj3uz08y7Cp/RYtbx3g5HIOQip+gQhMSY0N6K+TFNVjO/
esyLkukFTvM7k3BN8O8xKud5wIwGGGHvjohaMyPx3GFEyFmM7tZelnt7RpasIXHYS4WnVSnCk6wW
XLBOHR2z+qddIT3FXRgdrXI+V1Zl7cp0PFTaMhxVw2mPmVkhoR/PgNDKq7aysxsl4tEve3FeDLAl
Nft/Gqa91/Xd2rGup70mCYOEq/zK6WK5ckftqo7LY8aIZF+Bse6IzQxMQz2og7xTw8w54SE65CA0
T4VF89Rvw7qnO6rFW/ZbTP95W1+UJLrCTo3BHjjPycautYc2vGaJT81WNYlUobNgbbMh4jNpgPpJ
qGxN/soLxUPXwFYp2vIIcOQ911IncEsM2aac21NqxjTbDZuAFytRdqHWv7UjA49QUzIAIc6+HHMS
zbJaA5hjNudOqke9IiihUssmaGrlkjZdSqZpRRKM5fejIFe7elfhJy3FyuWH4lF256JF8DAR3LxR
bYJEZuqsKlWeZFvAmF3WY8TkEK6MuHyC/4cEojlZ9nyYiH0uCQwHBaG+VEkH1Xywhq0xj95UTBay
YzB2dA53JsozL1JYhgda584Qe5FMzqQGJUEH7t/Nk4ieI6uHNu+ZacOpR2otQEdQOlA+NPY2WYAZ
FRWQkVmpjkDtCaJqdt0soM23SQHKoUXVzTmmgpQK2Ux776E0K0P9Tj2ab3PeXzwkIMzN7FjbeeYD
A94PSkdpkCS0F8PxqulCzgj5Eww40H5u+SPRyPCpGxrVub7ge1L6kCRqnAIZhm7PbBCr6V06vwIM
RZBZS+BKalhqfs/qtFGkH60+H0eq9OcjHry0JJIRdALlaej8yM2GWFdrvg2luMgIv1SvjE9ho9Wb
uZsf3VaaQVjMDur5AqKE46TkI9oHc1aIXUE+ojCHQMovNJdM0gg/FIr8VDb3ABRmzmWG4tqoi/s0
kCNGpmRZLoCf6h3RQqzTY3YWKLJDEWO0ykvPqEmNixsbuVU3vYkaUmmnS85DpQnBB/6zo53UGSpY
ChKMQ+SpD9fkw9nwXflhKjo4B6rkRsPhZynQzQokOu2gIW6hqIad8iJ1wpQdc82+AFOfheFpLoz7
DtLxtZJ3+NhI2X00qRH9UVbMDUaFmbe0t6oRXYVZOtMpYli6K1KEVmaZPvYx3DM3FggmG2rPliy1
9RVMoM4Iq60IeCKLzzOgKk85GJ6WLyBY8y76euGQPtmva8xVNDgKWDvIEoj33sPv6fA0TqgI2pH3
0GfAMa2B0VcKbKIK5/pgLmRH1eK7O4Av1goyb8bwSarZj9yiblrWo3/8nuSrT2Qcg8oYbpeOnV1E
jYR7Wl4is3LJBGmPKjurYZGdECWGRxf6drZZihPJg1WtDqn61VLMlybPtlYd7pIJ02ZXb11dI1gi
dmZvHua3djY+lJ50uZi/N0/ENigqwTl2KylpBxxjgkeoyMj2iRRe1A/aLLnXdrXjxb3+5ADYX4hR
90D83Q5pZnlZNF6GikGVW3IMTRCuY89YZzu14lfCPWahKw/OJHaGXd3UGUNjAqFKIkqMN6nJFBIC
YsRVfJ8K9P8wa0zmLgXRfxRTHnF+wsnxN1RlHaAku0yqucuS3MtJsN8PMQ0JArIeGBJfZGaxtbjQ
LZTvjcgmVqPs52DB8Sjq5Cp21lOE3p7DTD6Ac9sblnrddhJFBvYoQCfQ1ZRmR4zUzmqjV2HWzcEx
s2/T4pKGYk7f6zDiJOcMJ2WRr9BQIgyJGod6HQZUw75X5NVjF2s/I5dy3og0bAwxGbuRInl7VvUA
PTTcCJhkm1qhO5KMOW4+Tpz5LFHn4Tz1p4ZQBaUADqxkamDqZbS1cnooSYVIr2/axVtK/XlqzIuV
xmoAtfRmBgE06M1rGSPlcArMP0WOwSexGypYkBUaceB2ru8dg7ylRdupVo/meu4xi5iWn1fkSoru
ZnLcnrKVWKqUBbZL0yDmWA2TaFjRVGSu2cVTBc1zN1hQdWxRfxDi0rQ0oLIiVbeNvC9L3eDBhNUI
HouoMkHiPZX1TtBoUiIXY581/Jw02R5balZMiPFLlkXprtbLQ9g6Ym/3OSr0rRkuI5mJBmbLkipg
kcomhD5PYGr5Xdfyi7BagnciM1Do24Eu4o9t9CxGaQZuMiIPTm3jWKnUfWFoIb4bDqVJAs+sDrpv
R3kFBDuBCGquHKCwRG/XHx3lViZyIHuKqBxQwngZ05gXs+TT/ZTZPxq11wIrrQhC1xVPzVtAgpi3
jfyEPfCnkTCsLBPaHIt4yejS0Ib70NGgbyNLbRmOuGXgtmyW0sH83FZPVo1tcxLziVbS3ejQvCnT
eSMsvjCzTYtN4UKTKiCioP2LgyZKrODX/6G3FalRoIv1iMBAVeUUjp2yt0gaIMsliEccIrlGMoc+
8QDJ0H50GD94A3s+1XYrjxT9V0TI4HEziURol/4xR8CxzaquDgryMNAwdg+GFix6unhGW49kavSn
xMWUFKmcNnu11Tez7lzsLm08YGUvjWltx7R5EhkT3UW/bmOSxUjUyqHI9jmgztyQA6zVayoKVhB7
wJhFD60rCUYl9ZSzivkSZ1YWjGV67ZiQa6wQxeJSEW2j6D/Chec/Z7zU8l+8XPve1i9ZXR2GKM2x
MyK1dZ3Qt1ig/TK3lh0mpJuwn8U1ouNdCcZQgJCg2qgfopwekV1HN+T5KBQFacG7HDakmW+HHNh4
3pY4mHXG1Pams4vsKRp7AruH5K7SaMY4cTydYxOvbgPWxYcPEtjLkOxmxDjwuNYt1GT4285+l0Xh
3tauW4d9zEmJSUt0aWyhoD6z0PoZzugrAOI3FiEPp7FHSjCVQGjmZfqYEuU0g+I8FNm0zYlNDfSB
ta0NDfzNZrepF5CBC8zwiPviZpoF0KiqxaaHMzJL5b3dA7NKOOTAeuppp6hvGdayja5BLha1pBFB
AhXRB7Fv2vRnTCotLBmcQVrHRA5l7+pcFgQLHOBaK1DmyDDRYrrXzYpyzWuMU5K8q86afWNuMdhC
sNoR2e13+tzgVs2fe9yN7GD7VCUVU5+eDaeKfRGNKhNYg7ObWSHiJ+ilpqqzGfFsc8tGz1BwsBrS
myqdWFj5wVyZDYK8H1z8qW/23XweLOcZkkjr98m47DLyLdE20NZkH7XjOPUbtRo922yf06wprkqd
YBcrlTvRlGd3snEsR+OtNMmWxX/7UtZzfCbq+2kcuncoWp1Wscvk8VUouvJaccOrEbSnlWdnevDE
AoLR2LDbv1YEV/ioCUbcaFswUUWQ1+1znw0frTnRYO+y65Suz7ZzGyyguPPI4NiXhRQBJPHWI5SI
zh9RghTneI670fVxVVXEF/K+Q1l6pOACfqKhgCGZKV3Ht5XO08cIU/xGz9QD69aRTQJyL0r2MAFl
7EJ1jJVc+qNGe0sU1VGtAGoRNrmNVQsCQTKxOS/yhv72vdZPbGMSHGFmKdgGyU70QxU5lZ5XRzEX
wyOnkX1kOARw6BEUFpGCJU5wXs53PQwzsvbSD24R2Ahtg5MmJB/Cpl8Tc2BhBIJBXgXFqhgqAY6Z
7XVsb3tnRhAQ0yLzZQlcYQjrCqtcnHiJq92UIRbYX7+bYvNFVSoyAuVt1guSg5Ke8V2m/Fzs8qYQ
bJaRRufDWQZ6psV20iVGN04qorLAwJUPRC8RdKSneTBbp6puw+vcYvJQ5blf3itlT4OdQO51czSG
5Em3t25G808tOoWoGix+mYi6nROSWhuPCV5mHaMZLYaNWiGwJknhKhpeRe1kfplM21iHHDUzdVCF
ATtkxQIWtxk4UU+pp1e9p2wjZwrsa6/uJwOwSrIom2laiCDkuSwiOz9mKS3zRFp7u9W4OrcHJ5YC
XY1bcz+WxZVKXNhV2s8ayICqgQQ8e6HiQgymP1g1A1VK2s004UA/RX0GJ6DKPWvJtK2WdFfSMIYd
bO5LooUPFmuUVyrcumb0ZsSQ7+gAZpuB6PWdUPIHkg7WqHJKBnVK77owZ1kZAWCApwNBwEX3it0Q
qeM4OCY78xgnKiDDNuLRp6HUlSSI1HEFRS8mWLRL9ZUMQGrmciiHBHRau+gHg4O9rc0vsh3GrZ6k
pAVkI8328Uw90JNcRQ+2r2bUaFp4xyfckICgC09JxRU7gBZUWnU31lDROIW9RFjIt046AsVGjhAq
2lFYpMCNhOXYFzY8asQGG1s0OwDnXA3164SrzsmfgQ0H+mgUQacnb7mJTETLCMJUF+MSDl3s907H
HTrQVNfoveZYMenFtDmG+qUrTvQlZqYoWeV1xrTc6rlxT77YvqiIo0BpNdSyOGTu+KLb0TN0eED6
zbPmQuJnJAZKrOVv6/J2juznpKfFlktQf7MgDTGhDrXhnbfU8kQ9CQyjTA8hWrqe7Mj3al3cpzqF
QN0Zi6fHfRKoo3tn6WKf54xNNIW/jArWi8OI1dbhGcgmTitkdGl4o1IiChxOaSXhvb7W1XfxD/zk
dGUWgCeEQbYb2bsNXJGZoYj+o9ZO6ViKYACnuBmJ7nRK7L9EA8o908tttZSPJug02mc4WvX8WSPC
93QYcqvZZBk7U9EDklkabPBnTaokO9BdWlqGlIQO3HUK8BEXRIdN2q+/QH7YDgQuA2DHCt8mOyju
fFW68VR0FwMrMkTYTZTOz0OFM3Zh3OPlurgjdcvmeOxmHnMAPyxS9waLdK4WDzjtF/wQeX/SIrPY
hvWMvzYpX1QwnSFsy2OiMXqqWuATTF+gV6rNozN1D9qs215dV/TFVmmWGpInpVjAC9ajeDMa18tA
V5CTeDwFc696Bu0ZiBkMnAoOG/SpiAdsnqUFGK4sDg4l2lFSoU8VgY8Y6bcj9+JoF69pgoLWrkva
7jxusbBfHKm1hJW1WLxZMoeaW6WRzKc6uzT8kWACzkhZ5Q+K2wcpgyQKd3kPJqEOpmi8oT9/BmNw
pWnUkhYYoCoM6YPGVrxr3Ag2S/JCCOZVVv1Y+l1WD+W2aMRzXHTXKv7hnW5mL0tsfPDO4SxM+n1U
cvYLjeFuZqi5HyL3I2+mkx7SsirFN4P5ZRg2ABD7M5KaEf/6eFfO6VnRZnba3rNy8JuZDa83jAX4
15GDsAupMWqNZxV7vmk10qvW7Wrt25bAtDelqElUNSeQCzXgiSLWr2NtBq/Qa4zaTTjxWquKjUYY
RKIAGE0yUD60rANlTMg8cbdpVeonu9EI9NJ8pwC0WDpa4fUGEdK2Ml2ZklmFbN0VjxQ+tyaRx4tq
PCeA2U0JUUYu6SUHrbpR5ji65gds5CS7U0E9Ql4CgXclnQAiX+mjmc+zirK46Q1gNbVVwt3I37ql
PY5zHvrt1H/kndLQAKAocUX2qIpaP5ThfZkomPqt98Jyq6OpJ89wYYphn2kV2SAaQSQzc62RjY8y
rWELUurwYnQIW2q4k0GRmN+GCg+5rbX0blk0BvcnbMzDiEeak6P11nQNrKN4+Ua4punjN+CkETuC
g0FK6qGh3kZq3eNadEmzCwHypA1QqMWuX9MqpHmQP6wbHE1xyf5ELPqORcEHsSO676VJcpToaXmm
OqHF8XhvNMm8y1ZkFS5IWnIoHGRyZIF5a8thq8UNcG/bof9fkI5jR6x55Vx7ikmBro1PTa7YNJzs
i4zLW3irz6ZN6S31etyZVZp6fasf8yikEjKVK7B5hwYsvdoRDdeQmGVDFHXikAZdSPerWaz7adIK
4vjgJleQQmwtgbPSFk9lT28hc/XnLM8/lNQ4yaV/SoqKcOu48IycE1Rbz1ctRVaV1UETIy3QVWqM
iWAWWgY/1TLDpdwf0rl/KwW97/qnhZzKsxpOmnajX2t1cUoVWe2TpXiTAvOWCxEWDIK6nS1B0PrM
KSqBXsld3lZB36lblr3+MCjhpXScp3id7/bKtyZ0lyBHpeJZbfdWFsk3wyJbgHg+GhLVXi1NmqpY
90wsvkUP+JJjtddN0jdEchGaLTa0VI8NcSiVU+UbmSlHrZ2xWhYk7joCxgoHCHfM/WkYYz+sQKAU
h14tBmzmNY0av44VjR9IgIdGe6lPDlG3aN5k6npQlOID0XLsG4vGV1jkN3KC41FIsO254NZjjMGU
mQDa1C9SnSeQ1Ep+bn6YYudN9DZEL6Zzo0tQOTIt2M8qs/ieiLiTBsQ44wwFWdNh6GapJxFGB0gd
HEgM3scwCq+ZqC5aPTt1NkcCW2FqrsFEGIViEacFzKvOu28T985WN/mcTbeQaGEkgeXq8ppJtfPK
GBDVIjju2bYiYBC3jBObteJ06u3SEDqND5PVdTvUYG7bjIO7dM1lr1tv0rKEx8qK9YmOVGBbkblT
+uy5NdTQy5K4JPFY3vTlwL7D4hPonKW3ZtmDsC9TP8lDJKELDF+ZE+anmLwySCEcaShh8x+NQtzA
FDn0M5kG0z3WGTpY8kmf0PeMIHVMVibev4F3xs7uy8kBGjoCbabRwLZeEnGpO+F33GZCPs8dbSBc
yoB/+fS1udPPU2TcLapGsjaBKZtSBegWrctzxAYeVHbjy9S5z+rS9Cf0BAwJqckc0iABa1m0RS9d
K3ovbNUAXhA3VtwCLs1iFxMia1K6IG7RiDZlNMNNOQO4IDvUQe1EpBEUXnBkIrzHrh3ISiCyTofn
QilpBU10GJo7VNStn8Xx/+LuzJbbRrot/Sr9AujAnMAtZ1KUTEmkZfMGIVsWZiTm6en7S/jvOFWO
01VxbvvGUWVrIIBE5t5rr0GFhbSfokRv6uLp1NVzB6Q4H5I6R0EokpAYi31hhvMaVsWEbU5xNJhT
n7B6ezJG82uMKxG0oGA3af1Pnuze9pGgmLW6b9iB9N17kIFMkBJHQlif2jY516ScN8m9MoynYsLG
TvNnHbnIiKkqx2U+nCQTtBaqz9bv7G+MdjCx90gt6IzXIbiCtKXryf8wzCPm35FGzJalvfKgD6lW
fiUJ+WPuxdbsVDYp3aRZMXavWshE0L8w+k7eIoelZ3vcR1YGxRHpeuNonRsSE1Ymk9eVnD0sfQiZ
qSxys/UuvRSO9aih9t/PUrD83A+9YbAp/QKT0T54rFI8v1U71VX0KPaNIG4cuAUMJ15C+vTtMMSA
d3qEThDGFAnGmEpKy4aOZnxo7I3QMYo3OWd45TBhmEdYO7nHPNahCY7mjz5sN06eQ5Az+Oj1rJ+T
qmWEbt3aIKwIesKSzGt+VezCGIILWs64kuuw054JCv5MZnefpcI7FUG7w8P4SiflNHh6ObAD3KRc
t4xrtEY+CR1o0xyEdR0skEcXsVpgnvMKm62gat4xEXe3jheu3d7OH7AswyQMk6OsFwkCt100zUTB
0TzDuSHi2jbMjS18lWsPpOqPVLbSmpjlmRi4RX4TbuZRdHvmcVGflTvB7Iq0Lf+eGuFHYomvA6Qq
w5dvDlSe0P3Agjvf9Ca8OVM7JWVG8oksbxj8/oQoMj4Q7exvfcv+qVn2K3RBjPgJLY/n4iXrHXG0
Y5viJ8LBm0XHdsIe45hfHZuc8rYkbDuKzGY9M1mzDSt/Tf3xAzwVY0Dbeswc3IY5ST8maUMnB4qG
qdPjYt2PpyTMMR4Pux+jBioO1PxYqwfE5hcpJ/ds73WjuXLxNdmbElIYiWQUT2xCtVd5W51wsQNp
o7uh7F86DU4H8/aQT5hsZJHjdNe7/mnEmcicQfEhP1I+QTVkvLVvFC1DN9V2jzta1PB+y2x2sNhp
jp7UtFU5zFdrxrq/Ho5E88IEFC4uQUmvdkIgRcNuP4bvTgN7Y4qIfdGMQOw7VhUerqu8rKgznqZx
1tch6QBEseKCaDiSLSorn4lwZgDHcWvoBiVjMhF21dA3Ynp+8weMw2Y3Vbq0ZoSdiQ9PXmibLE6i
VcZ7UtcoeMgveTFxBVxFbmhA6umwqAvFESwtXDPQ+kJcw0NWMkvzTX5VPiDvaGnCAuEy2H/Mqv7b
aDIuKWCDrSBxGCu87AdqdiKNayXYLvFijAr/p2NDJEyL+UuezTYN+9CScEhIuyu/6z0EEH1u9vhp
x7uS/AK9K5J1S8EBaOtvcvLjz67ODTH5uRs6a5zziUDDGSvbIaaMXWRkbvkTexk6k5YE+sSFOdUK
tle/sZ8YXe4iOQI5SJgjeUCuW5TDYBJj9Zgm803U8lglLnenee37BNtGQlrHIT7DQtnkfuce45Dy
Bd1hz4gy+oCY85YLk9hdEtBkQE6bbmaP3PyayHkok54f7IuWLJ3CN444/bfYauLxjiog4H08jfGb
ERG8VxWgAUjViORFeSt73NqcoaFHEg9xX9+CAS1mjSuDAIzLiYyNOK92uCmUK0sFdGvM/VnZMQlb
fo4trv8jm4bHeAQlRJW0Arq/OX0k2eKDmLRf+S2y1FgydI6youUvAIxtEZOoPYxvJOfII1Mc12A+
RTyN/dwS/FdZ13J6C4boGwQIuAPgrMYI081pcYfNmy0zzeg8xN8DT5THcgKNgFKWaP5LxaySxCbM
4Vl3CcXeMZRApzocM3uacCNvtXnbd0W5ioN4C30w30amKLCFe4zD6KKCIfE+N0l9VoXDaHcPScD0
pCrpp8WYbmHRhkTSx8XJM6prb1TR3uoIa4CHsS1txTXpvFWIkQ4sXSqsAPYuuS4wDZnqpiGMYIbA
6qRsT5XWeSBkIXk9haCNJPiQvO5fbuq+0DJQ0zfNkew3vGUdHOUg30FAosgLCtKCi2M7yOfcvwHk
Mc5XErOZ40MLHPMLSCHF3CirNYy9X7UZ/awHmLPQIlbuAMKcIlYhagJgvUk+Qo2Js3AYD8F3WA38
NXjngM7MMe+TMdAy2G+2nn5m2UgSLRajGkoX0tugMKS+EZ7gw77OlkYTzt12MGsnJQKuMyFegLg0
ZFInwzu380NggGtjPGJHA9YWMh+4rkQjAVBjhFm7exdRWioIVNMH8jEnF5PLZJhPZeuKtRFD+6jn
DOovMjHISUcz9fuzPmW4ul4HnZBGS3TzC8Xv/KKMAqM6QVlo8kcupiXjwsO9EnoWoX870xkex84K
1i5GlttRw3W5IEZ9DVqLHqShvey6/hh75Y+8DnhLoPINgw/PjBgH8Azo3DWcyVDDz9fr5H7Ukmwd
f/O75iyM0qNbj95wjiYJKs++G279wIzxa2bDLSnS6YcgrLmVGUmR7WPN8WbBip3Gcc9xeAwCXFbH
7p4JJo1BgKdBKnxSeUd6k9j1b20SPvcF1vh5A/rSZe5HR8m/Nq2IObZ3r4Ye5mFeMtIDwFTZJyWp
GifiojadjStfnOzmtj3bqSASziAfEpEu1pnpPm+HR7bKkQbqCIUbPjYzGjbUBi8aUBY/ifH81OgG
48QBIJjlD81BUNZAaK5s7yqc8GW245IQG/LVOeW/jZqIzoXm7yqzbo8E0amDSI08aii3zkc7aNM2
IABhE6WDvo80882vuCwkkTgFBjTLcXMxO5MMlWgaVmlJ15yZUKe65qfZDY8ufCNIeRAPUlOcTPSg
u0bHQzKlXKUvwG/ZABIPs8chy4AkOkEyt0c7VA3hmybViInRzRDZ38eGl1YTOgeUiwkuYZundpaf
QWLhrFCA/CSlZm1nZp1ryzWyh8SZ5Lafuk3ZsmXBE9sDG51445/NiqFxlbPvVEzXolIDZfQcfVUm
gl3aJLUQP/o9UCrdrZ2JX54dECzluchyGv6oxhqZZx29tYON/FH/0umWtWL49cvO4nsQj4LMPfuE
aR1R0PBEIsxdSJ9gGsVsEdpEc/KPQx7PDyG03Q0J3W4wXvyI1ZgWIHaTjwZAFwN7Ce/UqodBCdKa
inXiQtEtgv45JFUGuUGeE3YSe/tJMFVz5nWvRNpuDmeAwPuSAQPOiQHEsA44g1FLFjKEr6M9Vm3R
WzbBUbVVXnezDFMzqHgxLS3RV+lBM8RrPnBCl2X6MmFesi6mllsTRjsECWBQ/Sl2OshcsPU9PMqZ
jiosdTth1Gzr9kvb1MfJgunrWSbShQDvlEDLq8OkRXfQk01ea+dQ+qckwQPbSAxqCwQBzGBDHHoH
ucavM+ofMbh/Ryb7opFHhQUtTq5qdiKjeiS1SJBaFFGxgleDZUzpkdrstZR5ewjrVzKh9gor3Ua2
IkAzoZ9SetVwDEkRc+lYRuJNZRk/uVoQbZCd/jQ9g9HXnszvfAPchLLW/kWYR7KtvAiQMXvXMedf
xz2tVDxhixviflwgN7DMxnwyR3cXkGl4gkd2rmwm0NLK9/ksXpoOn37TV8pgQsbaZN54ffoZ+9Ty
hcEu5SuKj2leq3kOj1m4r8N1q30NDJgPAYJQYt9J2Qpipi4Zh9JU8UiYVtd7mWmEqcbM1XTzS25Q
hGcUFgDkHRUGboxw549jICpWaQUXsT9B2gu3s4VDUVliLYxK4jH1AeRiFJZWjusN0IUHXdDA2LWh
7F55kziL2ME1UtrfqM7YoygCT1RLw3OUQpIvg/HA2BGNvNdne3rmLSTpj6bMcKpgYBjOFOFRfIMx
SeiNcGh8cX/VoZDSKM3Vnp3xFAln35sm3hI5iDLr5VMP2Ri8ynpJYKPQHX9EA0ePVUCR0SUtbibL
n42mc6SReriZA/cczUa30jwQ64mTIcBpcTNrir9mIKWGv9221odWoAD3xXZIkZqYLcL9Fqchk/xE
0Wvf24RauZuPvsaIrlEwCVqlQ2MW88oVGY6xyRht3cjYhFrcnNtR25omHCSSDse11PcuIksGLPHI
FgxVpXW+DVnsbmf/c5SN82jCcdVruBxplBv70j230dcuj04V5244qtBdbf7hiuI1cqOPUsHreZeB
tq8N/JpPc9V8Rd8BSip3iPXvpeflv83+/kcqvP/PwkeUX8H/W353bLL35n/tftXy118leOqb/m/w
yP82HcfFaISUYNP1dRs53X+CR8T/dn1TSfCwZvCYJP9FhOeSSeIbgn80XUEAlXLP+Y8IjyQT/ol0
NQdDLYyefPt/kjziKqXmf6mXSTwxbIxLbD4jkj6BHPDvSk4a+dR17cxeNxUQTMRm0cyuD4ms5cAk
f1FnL1p1BMZbon02487b8LaxM6PikSUO8KAl7kYbUIACna+cnNByr5A7z4lZqtmZjofCmvEvPL/3
RDlnmQiXQhvooIKoIMZy3Nl2l6x7T9/NLnKiQEPa82uymc816Scl41mMEDdqP39knM0uKaqLJYmh
smgFQduvfj2y0CdBSteIw5ye3UczO+W6/db58sj7tYoxJq88eLYImFAAYKg9iuh7qwYIQVjcjVTe
SXxON+qnxdNPq6n/xUXV/MPtaLnNLmExRGzoPDvhKEHtXwSzRR3j105w2nrmA646PztbHnb7Sxhf
wGu/8fF1X4mpXVtMWtYC4Letik87gDMCj/aq7gXkbrzyBDfdl8VJr8y3wufOajFz/wThw0BBVmlb
q3YeW5KKdyHWjXTy4a3J83Okvq+LGXfUDOtmsr5QoFW4GHtf6grGNgnC2MZ43JE8QP+nPmWpZT+z
+c0NxJUW4lOlJHaxuBkUCYMN2ztie5TtN7MNb0GF7UMNQrONNUaeTnFLnUunTySrJnPGPKvEVh6T
YujQqFVCRIBOSKTfzPGSR9SsEAHmXRFoT3XJ+EklkhvOvZb5JU8CFJ6e9+4TfhmCfLLnciF2jlH9
2OUPvtZOexNszLYP0eh9TZmD0qN6V+CRuzGDuan/wDSnYIA6bEaOHqRHzMugBL11XRdTF3EttTrI
U4eYvAK4wbKzOyJyFjdtCCyJl5aAj42ftt8Hx7sjZXqUpvzSDcXF4d5EjfZLhWUXHfSeUV6bgfXI
ioAMxHxtrad8oiHn/niIxqgFj+qLSWZ/CudIQ01BaG0vxVVBxloUX5a3ik79TrWwT7TxJ17pUEaS
T70KrhJQfO3WGrM84GvkH2vPi13Q/vCTUBPG5C6/rPAxVNXas+VTT9usMrWuSeO8mOTlobDlhXYx
H8yGHw5SJ3Q2BK80nnGYbfnpNniZM9z9nAp56DrrVqur6VJ2AtysY68GdifTQIRi75Y2/WfwAix1
j6mYNl7NAF/H90czuG5Nxt8mx3jEgAooNYw/0aOdO0cj4iR+6fXomxa8Nm5OPEWuf6oL0GI/3djJ
AIQS6p898PFATUnXjUxwasJP0kuRg7bdaxaq7BRkswwb5K6pk4csZkYyOeMlzY11icocVrXmkI8x
PFahfF3WPsUBm0dFhTDKHQXlgxcZ78vVkcF9/8sh8B+p81+lzd7fbZrU6w79WegornEBQtv8h7DZ
1rS2wYXQhDaDqHjAPrUIi3ffywvi9Kwbw2gKIveSRvjy6chEBsavyUjzzdT9ImUbAlwm78Ly1wRe
EFEXUTvIgKKFwgX+tnxxXnTIswyZ0uPUzrzd+rl2LH2T9NZLSSaJRXVHrf2rtfmVeu1d1FelIjlm
BUymKIPbHsffHT/4mWOUMtQgBEM5o+Lr8y9jvbIAjDvT2vSoD/PWOHdl/h7R/6MXdFEWkVuY5u9U
UrRo4y+hGbc5M69mVG2cWAcYbZnGtx5sUG0sQG96IAAuSejF14oshXkmlyPi+mY+FzFveJWL+Kh+
jTlAXemaD1tdby0IpDPc8cPzKlodpjor6QK7/vOjMnTlyvT3E9BxLGGhaod3zVmn/v0vWzO3zYzn
mBiBsDRvPtelblOrGecykNFWeDfSww8Ixe+Z3dLNQjermBqsUjk96uV4VV/tzzyk0cKP1s+iow/p
StTmHa2YRriQSd3KBmXovzSRvrt0OIZmvyOrgXMd2yYKb+6WUetbMYnnJq3eLWnfTJ9/TtnY46oA
W2YsA/Sal/LdcOj7Ui16hQX+LnDGWRsif28tcaQy/J65rCEfVGk1si0RRJevw9HfwiveNCbHnQi4
gRQagD42Q2tuqRlMJowj89ZEaJ9Ff8Gk7mJ6XOnyL3Msn52iucxY6cgkj7YgEdi5jRMcCibduc81
w0mDJ9uzT7MKC2lcRvY1mtVt5TQ7h0hw9jW+rBvcizlNR7ecD14q9nOTukwDuQI9ETCqEsaCYZPu
ourWhFm/yuYYKgzNKfUG0j/H/CEGlnySmGTZ6ymQvB+khxlbRIfx9TYt0+8Q7f/F6UIou8M/V4dt
szgMktttfVk9f1kdeociSKuQZFnKy6KIz5XjXfLBu8wz98jt5A+PpjvQJ+xbQzQNfQXnUL10kjUN
oacrg3rlmsYtYwOQRBYu/2jEvIUtanIijG8tXChHF2c9le/qKzssA1fjlL8jqGDHI5kOVsY+TABC
0y57L1v7FmNnGg/+xarFRTqIJfWouSQG5DI95WZ1Gs9afQDArVtv6mcGW9pKNLzAYyHkWlrabh7g
rQz8pra/pRV6OXxaeWEL75SbX/m+aV0i0N6kKO8KC7FZGx8FFPiV9JUb05QchwFeCdi0GHgb0CWa
0GP4o2igttfabtkENKvcTG53iNjWXDa8ic2PfPjbP7/D/n/3kIRjYPJGfS2g6f/9FZ4g7XAlNTiR
23vw1btwZRlPoJCXXhTvjZDvpck6awn+bt0kZPbBeozNB9C0UInZea2t7F3tzOrrjRm0gTHALq+y
am8Ru4U6wPsRgKbNGhWLg3nNpuAboP6ew1g76eEbmtAXP1Ded7yWbg7KsjwDLUi/y2p8Uc9Kbfgh
bI1wdF6QK16S1Di7fQPc5KAy5lnFfJd0hxuZBTcaYcAOw760ZNGuYKT3036qWvK864Op22xB6kzp
gFd6gszYMKKBDUOqpcGPLeCYFENy89jNDIe3nJhyAlwy8PmMPRvC8K+i0cAfMrtaIeqvJDtNoPF0
i7i/a6SnoWjpH1uGztsAyqJKZfg+wK6mhXhQzw+l80Vt2EIS2WR3JY27fqs560bJdi4zvqU1+zNh
src6BIR5rnoW4D8/dVuoU/TPd5N4UdvxcdvzHNV1/XXn5gaGg29AmtBteUGhc9er/N7AsLVzeaFx
udWRD/9Dk1Rz+bnsifJgOmHPp94qCCFBrhGVF6YaaOs3jk7VMNZwUqqqvcHcMv3sszRz9NuxczS6
9pWaJV/j0jDh30toTISuoX1PquJM7vCFc54KzGcYsJqpZVCIwHiljKoqPoEnk8+iDpGKJlTRJr06
/Tr0IC5qRXIR05wkBoq360uKL8umjQafLRO6NVJMyewECmsnr1MSxnsM6g66R3Lp77rMLL+mIzQf
BNmayJ7b0E5ZGjCW6IbsIwo6fVtg/7KcJHZASGlWDOlBR/Dd2WW5rabubjryDDtmu1Ssts9dKAco
pujboVpAJpAO88CoRSgfUd4z3TKIFr8SAAS/xK73dhretDb82Wlvo+scIs05oIfzeOs5s+DnMV5y
C5Ra9EaMKjN8KorxDP3GPU3+4MC3DrcDs9O1JtSwTbsRVV07RAdbLlt9FV/D1D0vFXXQ002A3pyq
cvypFdq610MSZXSLzCAuBU0uIRx1uA+I54X43MKpp2jmKCsp+zCrWLWq+akkPzsKtqS6XhnUkdXq
RZ9WTp259BVlTqJ8L87pxEkzafxhZfJVa+AOziWdlnlQy0atpEpVmaPJmmPteWVxd0dqZK8jLhdO
6iFw0k+Gp8BoKq8maa59KEiYCx/hzSiWwhnoj7I2eZBeeg+D9G7k+Wc7qi4kM05MGRjW8ZnHsPmW
u86xSwokkvFPrc2Zq9MS+SRSr+LJOAfQKOKeX6TakKXTniECKN838r3Efvr0J81DwFQTSsYYejVt
42b6ngbzEVgeTWn+CZULhxvPOJlF8kIfBqKpWnk9glLQslKQbc8HS3MhLaiPBKPxOjY/3ATd0FBg
zpIQ18MBNYgVpThPO8aYwL0zXbvXrrjamn1Q1X3A8x04waZYeyzij4rezuWuaXZ2ziIGYdzSpEvI
f8NDrU0+Sa4nIMf4lrT5WxR412U9xDMKrJKY0g5yjwjnS+fl90HV9bGgqVGPxhryr4weSBuLMBms
/YFQKJFuMo0XOXYeQmQyBU88liQEdbnzMnTJW8t8CUsqHnZrz7D4jG+qpVnWm2q9x0S+Il37Uasv
U73bZBH45zrwMyDJp/E9a1DRG97VxKxidOCcFC+YJKIy9baewiYIGqbrrqIXcmtxEEBAXmCupXKi
+Y3lV6HDkxhyuJS6+6MnrpuEp0OY8I1VTv+qdhfR8vWq/45wryhgWYSTumgIFWXsPlhNROR7u9Os
9Kv0/asMUmwP8/OyRcwinXdNVtxHdYEjAVHwACj4OdRGq3uNhUUB54efRci8KZvis2PQZC/NZBqn
CDsJeGjoH/s4u5PPTXOd8O8WVH85/Syb5qvRk48jdTAg8SbDh7hovqlfl9nzBR7JdkQmgN7OIzCK
IIBwgsau8aKgZf4c+NFhh/gIRrW59cV4SNQECCcH+gauzwsRxoy6dkmc4Ytbqv9p+euMd5gX49Ob
tCt6rJNRQ5MpcfUBXfU4wLVXhQFVtP2VVx1yd7otl++zysXIWaRb8AUZia3QFBk5y2zkNF5X6unW
c/SpEKFUB2np4i+QBqO1O72kOQs/M8BM8nnTMDDZ2lNxL2N56erq4kwnu8kvDSxf3AaIPiouDRaI
+Pds1IpVy1Kri4sXQ4AseRlB9w6CeCLRlPwmfgarOJ3DC6YyNwXitEYEP6bQ33pMCTaGBlcUHOgS
mdn7WHYQRwtQOGDjT5TbX8gQTDfMAXmKffMxrlr16RqFvCAcOkQJ251sze0HDD76+ABZm5d5T+7M
Y5fwCNeWxeiTWVgGBQg2LjfJq/WfUliPQ4O2IN5YvhYe+sBHMVST+zE4a7dUqAGPNFCbtFoc0t0C
9D0mjH2XvSM20vvQwabuS/uAGyWtOA6bak0y3T2oFdMUDZFCM2MqZemS3s0fzoBYRu0Uy0M2jVml
S4a7f64ZzP+u2fMdqkQH1NOkP/97yUCwWx3MOuPc3g84w/V0AxW7hy6/xVR5bRGMtxzdyOHu+pDe
c6SqTAiLvTPM+GWplxJd3r4Kuq91iFbKd9oYXTYsQeAex0KSprFM2znlkK/2UwTU+C8XsNgg/lH0
uGQ/+Tqh08K0nD98GGfHtEknpV3VzfnsJpD8mgZRp6nf7JY6N6MXY8i1G9P6Wo3Ps0GP4cz0guHg
wb9qmPFGCmhQ1ah09W2lVRtViQa5fwn096RjJDpDU4OZ2aZbax6vqqDMSMlaoy6GHEDjEoZQh3nh
NkvdOJP0B4FPXCysBYLuadanx8SnBTXU7BxWccgHopEpqBcVPlM57bNT0SGVBfQ3T3In6bkNqtSl
E1b9dGxyWaTTYR0dV2g7eetRItzS1vgaICT2h7zezQzS5phKHGb1RCYoR0/PcHdqq1fdi17DgdoV
keaR7I17hKoMXy0gVe9JtNERCAoUkB5pTuABZ/pnWBqvjJRaLax3lgV5fA+x3t3PsCYoA+pvqCzg
ibhmsoa6jQuc+vhDq/IKyQ/VvUuEgcRq1OybggemoH/VrK8KdVkwG8NJ4rXRffBmclXoHn+3HJ43
7mZH+PCpuQBknwqZ8p4kaaeBR3wmJMmTXzC/aWIuReKKXDACal+IEXlQN4mE3a2Tu5eebGinjtgE
8o+lY2mZhPXiGMTttB6Va5DdU5ZGIyI44YP4hiidaDMhJr9PRo77glh6E220bnFo3IisDafiFsrg
e+V9aahxyERWrYGBjjCC2Zm7ra/I8o/ZOF6lZxDr5GofbnqteJCOKd/jNt1DSPuiOgTNCo9SKiMv
uVP/P4zekwcV1hzAdDIs45aOoU+fSudN5s4b7lmgKAi0EVc7F9+qXyPU8FXPDW+SDMee+nnBLTTV
rQQxqybTeTZVqd/CUJ5T+niqXdVYW74ypvlPazr21x4qNOwS7jXkGHhp2S+wUQnzWF5smja5dIiq
jY3RGU69vR9z+TCw7DKXzZek7N/vRYLXnF0N639+r62/WyEuiCEu2YRJ2VAihfHnHEa3hhD4HMWW
AmuXIjMjpA+P39/YMXjQRz2Ko0lNu8xlentAdecSkqsjtDJ/18jDkKO06B/KhprfjLPzspfKtxh/
x9XciVNqOodE1bY2hJF4TD9tvsgaEEzm+qpWp4baoPN2PMuAhEwPUdXo23d1gP7L9Xp/txD9fcH4
vMJBQ5+i+/ofnr2YKuToR1x+syr/0uSjj2CnqGrZ4TAV6rhfwP86Ckh9dg7NZB9Kq7gnXfypqmt1
tKqmaoapvvIJnH3tPYp+VdhXHMzqRk1GcLJ951hn1YWu4FKF4a0CLlfzED/2d622MQWEbKbMkDUY
IqtKdBkCqULT2TpV9+iH1JtZHlythJIPayZ4j/waX/e+OqX+M3Sys+omLSw1V2aE5ZdfvWRufokc
/Mjxtx/nep/V9BeTF1yhF1oIHhyMqMhpBZ43e/sxaZ0v7pSgN08pYlXTKEv+I/kRkkxs+ohElqla
5joP+Prdl3/UPCYZZUEnx9k66Rk2UuFOXRaHRrQe62wvXaCZyuk5wkcOffaYpyiEAaNKHDuGq1mn
hNQyNd4EhAKvHetlDFWPUON9AvMM7qRaQdio5NNeHedLQR52/LomYwcWCZiwPHo6mH0w08cWvgtp
sT4tvVpO1762o2Y7TFDWAi3+bADrIO4221EgsGlMBurVLPZl5gPVUFMzRELZZmFwIrEvW4sSZdU4
PiY2ZV1nUKxr2CM6WnSK2/AYTgzMXGUqA7fnQb0sqjZWbQOpk9FUPppUGCGsD5n/UCe56r8dc7wU
tEmjT2GxNDJ5yLGiPtvc8uPUmChh8LDCtCB9drsZFRLjoX1cZ0efOjJTJWCYMo4z1KOGTw8xKwcB
LeyHCiP7xH0OWpUiq8Y9mDUdVJNoMsZZRmmuzYfVk/Y7fLgzCATtGo3y5CfPAE8H4MJBab75BarC
UDWgPs8pnlvrgfDSQA11XPKCsNFFE6tdly59aUD9l9IpH+wO6z8WgJehWY/lLWj4mBInFhb9E+oA
9S40gXtQqzfq+TWBOdxQPf3XzzFy++y6NZxK7xD6qmPmmVgz64nXRgjnF15MZjeeDPzxnPHsGeJq
8V7+7pD5UkErxyr5Buoxq3HSMsRChnkpwuyifpbqTiP2m6lw1kXlfrGsykA1jvakDkqiK0MU44Nz
LF3t1ITsT6pWbEFysKH4IoviMZujO/OpCw56vyddquyMkjLdLdWoJyg2PU/au8y3nrKMkZFujY9m
IX4mraB3ggQUYTjSTcitHFnt9ZD3cFK3fOmSNL3fzZb3odpR9asRKuHzoW4V7jER+C1MDTUm1nPA
0xE7DIV1qJ2idPnCJuovLrgIEg9OmLr5VhAAsBTHORvU0jUtHYS2A4/amBUIZF+z1y5LY9mO3bFG
1a825nnC17ZKo32ucBsFLpA0f7Gr9imIjU3eJT968cMHq/fC+qCa6oLnHCi44xnol+/ICljN4WdK
U6ruEbTPA2jGXVXWraR1k+yhcRV9MebsMaP7CK34M2XDKqbiR1HmxL8b+qrRX7DojHkZA9yq1Wxc
9VQ2C4IjUU0jlsbJyM3vdkc5pdqy0qgfZnT7atCo2iHNk+8Cn6blVnYBwiOn7ffL1c41DUyo3lNr
eKUQ+GUHNa8H16rPzatfvFQxTc0CqBSYjMxo4ne1Fz4WLdzrSZQ7f3kbtBKbWVAHBVksj9KJ6DWT
RH/op+CiNjrJqGG0PbS7yec/n18LpPy3Mtx2BC7ias6H7wBF998bia5Wf2tRzqILYwWwZlwxvTTK
6gJ8YR4wOaxs46ZHhxiBe1Y/h4N1sKZu52kESKuPvEAGattTjwnS+pcgRDgktkVVP0Yy/fTz7F8O
Xee/O3M92ktf9Q2MA/84c3OGGXqYQ3iNct7zKLsYM/trbHAFjqExKKx+CrT+hT2v4/qTyOvziCCR
V0LYB1cBpO6CYAbXWsPMNOvabUe0uNlzunEGLRiNOl+XzVz9Tehpx1ibnkqd67X17sHNumNVCMw/
8rPalZbzq/WRrZr0V7HpzYcsjTdtYXxRr5uW5ptaBQ+bTHNDz7mqLWBpzmFuUh9USHFy67h0X8tr
hmzkBGXk2fe1X7nPL/3np27/3Vl9KVoEpB1b2KZr0Eb+MSuM7WyYu4ZXvTXtm1NvRQk1pZM0Kmok
FATZNz//7jkuDVFCTQYg7qqJm4slqoxU3jJlrOJooDbY6arLmsxXrBlf+3C+aTXDmHyAh5h0sP5U
P6CpsamaNLjMxZaeSY0X1JyIAnTO0g81NyAPeFo3Iy4cSdAfKgPWc5uayAug42NxbKNjmta9mvV5
DcXvP98RSzXMf7wHrmvBQjJ8x2PurZbcX+Zj89DVGJT0kIqDKTtazh5/BbZYU547ydbICGPNsXQN
0gm2S9+9lmJ8/o3nKmjMmIoDCOFZHRH0Xt2a7GiABqyjPfegq3NwitlavHKF9xCDzfjMcPOJw2jh
CQyh46wi+7Vu+6eZnPoVrgE0OhlFCi4KAbr7WQ3JzZH5MdOjf1kMf6Q/sRjUFsAV83l8k2H/H1tA
rNe4VU6+vsbK6oehVVdmoAA7cpN1aNwKiqJeMHpx/AsRKfusj16IteFNi1BGIJrchXn6L0/DWHL2
/ngcAn4pdTWyBgF0+PfHgeUJmEqXIdru8zsRLefljFGIumeN676hS1bIqiIg5RylS5m34NSjS1RO
+NKX7TeJH6ZQMKuc3Ks1VZdYeVYP9lkhIgrsnE33i/TOs8fmUViAQZWGvCkug+3vajmLP40+2oTF
jKNldNTHhfISqAeuvn3ypufO/bEUYUsVsxCbes08gcRuglK7qtqppefwFeCoNh/1Fx4aaobSbYGP
BRvWUr65cJkyyQkd28G1bQEWDa959DXxlA9AWWMK7knKOl4rzoROeemLIEK/M7kAsmCPVpek6q1l
h4rj7tgyJ7TBLhfIdSljukJtNVaDCldVjMs8RVVhjdyFBpRzVULqhn2fES1HvATY04BKay4WoPjC
L9ShTGsvs/S/q2EDCi/FzKHdcpLn/8PdeSzHkSbZ+lXG7j7KQovF3WRGpE6IBAiQ2ISRAJmhtX76
+TzJnqmq6a6eXsw1m2vWVY1KERnxC/9dHD8HF4mmS7wmzRu/JKBZUjwwqnXaEZ6yjTfau0SPPveN
sq+GcF14085KW45XNzDiEPkWyg4yUbfkZYFrKVAWFJ4fokjdX4uaNmy83XnkRO8n482G7pwoSqOx
YlVAuXLLqepA/vrQJJUsFQ3KiZLiRR0Il6Acsx/GtfxhWekpIgaA8+K+V5A2Afl1WzSRFB4yI3qZ
o/Yo6fwU6vQC4fOrmv8o9PGiQ2Yk21iXPKupZtsiqyFL9Z6l3HPzcGYjhdjR/JmsHmkVykMYHOwu
Z6DM9RgRrYzsdxr6vk6FjvrRzbeV86QOw3NUjfAO0QAJTwNcyRLA5ov+1qsk8heJjTRBi9VzBiBx
P0S/YHAO8UAkFYMaMkjQaP+kHG2q/yWYpySpmpqmI2Zi6tpNh+R3RpFMaWaaJMXXYgeTxPoZ1PPz
4qVLcCJhgNRerJSgZjxAErjTIcazFOM5i4rTnKUPEetkKgowQsVJKll99xWav0eLxDPNFsAfMZm1
RvkvA5UuhSMpWkg6WfaKFKYkSK7U8H5ZSTlUakymZq+oQULhq+qm36mPUdjQdsuFuiBLqu+yckbq
VP3yJIlb24h+SOFU7sBt9WcQnWJOb/uWlquQvS2X+/Ez7rajb30DU1Fk60y14BajhOpQCPfDHJG1
bgv6rbq4+5omJlUuykMh/Oorj4bVqlt2rInCojgumMWBRM7tj+t8D/76yxw3byY5gHU1SWageJNV
nJsA9K4EsdrcHm6hs8QqofD2945yW+jVLQbGIUlBNnhhfRktDMdt5qFtald29eRRol7VGTHpy3cy
wLjvUieQeF+2uGtUDy22c86AWM0JxMN8ayyTNzFO16jcWOAub0ZKZq0vSITGTmDU57runzU73mVL
9jg4sx5ItKSwAG8rwiE8ZFFDAgXNnaY9qyPMMVJbu4WWN5MI+bUwOEOK4GVvkEjjGyVPaSsWSz4I
SP0w3JjBVWqt4t5G6V0Kr2PbuHcI9NyqkjdjnFPRhFvwlIsLReaMyCXdXzPS8k+U66i0UJmQGFnP
k6+uAksae8OjqHUrJWpSSnSi7ImNVwiXgiMgQ3l4HeWQVUM6lEcJHZhKbp+3VfPeNLBiErY77vUN
1DNvHVs4XRUP0/izGF2TXWFjwGkIGKRfy9glENFTi72Nkxw7N9gx5CP3cUnJ8xcmkge/lRckkEwS
5bs2WKR4a1qTpR7IupClPKjhpfGexG2Vm1s6ymfQPJD/TKCral9cyjOyRQwgifakwoWlvVewu6wF
PNBRpKvmE2x6TzfAcNrSMdmQXV1lA4+UyXOpfHYsjz9DXJ3UQX3NlIvc9Ng5n5pmILVjfUGP5W3m
mAU3xAGJfgCJTvMiWQZ1pC1Ohf0Xc3s7Ex3InNxQef+ZA7Guzso7y+1nnix5AU9DlK6Bstjcoi4Q
YdAKsAFm6xmo9Q1mDev6uTNpV79VDKmnSL0ldbNHsxmCeAwDCvE47fhWKvQWwFsXVznW07GQZMtt
RWkU0xciDynMSgULjdtflcuODlJNTfZVTQAjZWAJkgUdEfYGDC3wgAo4+RbT2Ub3CGlH4xwkiJYD
QcpE8nm1wifAo184b8fkuQmjZCWA0ISsmD6hLiDF0NuBIItZyosuk1dAT3RLpo1kuKiwVnb1JlmJ
W8x+7ZI3OWoLyc3P8XZJ7lJYCJc4qqDZI6CVndMWT2ben2Gv/YS3FCSQGWkwMyodcGEuKnGbXDhp
+NEOzhVstZxdUrm2J9jZ2npaaWIrZOBCWcK3SPNWH+0N/WDofOuG4oYG7bNdP7nmB1mkr0WZbq6D
d/ywLIgcbiFLsRi7wfHg1aezFl5TeGaS4ds0ceHOBBshtPiF/UyDGY4XG7CivmTb0nkSgo+Qu4T9
3h9Gla4u7qzz4GbpaGnxJReROBF7x6UvlOVyK9FWQ/SBAkNVcUk52VucIxnLlN2Xp+azBufqLRb4
f9b98QeZpu338u5r/r39X6DQ5NJT8dctIv+2+pp+b/7QIcJ3fnWIaI79G4VI3XBx3KVg+as95Pa6
a3sCTrUMsgmEVr80mtTfdI5aaQ/xXAulP1VaR371h6i/kRjyVGkdwSIDZyVI/ZMq01+pNNl/rJhC
74hQhe2R5ECEmmSH+aecgUmZSOUEMy44geFybpxPqkWV/8cyPQ3ODmqMVdptIADjgD/UxjaeH8dp
N6L+135KoS972MAfsoQFbZwAVlpqO0iN1E+1s++KQzd/U9v7mGNnjFK8i6euesr6T5SSTfO7lHUS
9U362zyYndfjyaEY60bgi2HYqu6b6dM4H6/towX0vDpUWQDPDHzgubLmb4rKYEmC2VGIwrJAly4E
QFbSwmio9c9Q8F9a+f899bF/+Cn5rfeymhtazTsm6Ndvi+DXH/4DIAd1u8f+ezNfvrd91v1tbuWT
/903f6mFPc/V9//7f97Lvujkate4LH6/RiW4/Mfreht/a75m3dc/LGv5yq9lbf1mGA46YQ7uMfSh
jsES/bWyeYucgcbKsilhq47KZvi1sg37N1JqrqEarkF+is6n/1jY8pbqiqAZbhAr0tT+lXUNE8Wf
kjm2Y5gGV+QObWTNbFX/Y6wcLrAFWFX5g8xAtF/21XN+0T5jfb1uDQ8wxGjBR3rID1APn7RdX6/K
7bhNd87RO87frdPw0e3xDu+K52yv3GcfyYfmW7vsGXJA5318QcCw/iqi28V+XkODuNPX1f66gxf5
uOwHehGRO1vV6+sh8+vH+mB/jR7MH/GuPFsn/Sts9T0qFkhNvTTP3ak9KJs28O47P9sUfrTO9umL
/lidxiB8TPbGprzoaz3IHuagfsRVKXEnnvMA6kwUpTbFffk4fhpBDALkeVxO7nY69S9IwVyUe+Nd
P5jraDNuu5O9Te+sTb1FqmkH18HB2QB9+QET7IG7vDOOzi58yS8KFFbvLiVImnL8aFhfdxBY48/T
9J61vnuoDyE/iuzRvbexdtRkp/v6UHkP3/pzfECY6IAG8MN88O7nF4bwxDP80INiE+6XVXyw12pg
HYt7Z+WsUHt6wjXYo9aCdni7foaXKciD6qQejFPk47VsojsgKIdikwaE7D4qo1tgrbCu90H0GXjS
Qdt4G/IIu/4cPjYJ3TXH8M3ZpVsTpnx/eozwZOHw26D425Ihppzj03xf8PnoXMPk+S3TjkaxHo/A
79b2uthMR4P7mk4QKeRr90v3NNNvToxqr6zPyynfxY/Vsd6m6Pzs6x2aCeuE54J1mWFJ9tHe2eQ7
ONyP+qF4bt+Uu/zsPvALr95GC1dIEO2RHnAZ9nQbb23fuRi7Ggjkx9VbK6/pcbiHverHjLbBanj1
LmAFXo1j99Tcu8hKRNtlILzeedyotVJ26l280QJ82y2Enpv+q3uYD12x9j07yI/avfLE+oRxLCru
43x3Ew89830fwo7VdWMfEdZSN/TxxNvMr74Qlqzqx+EhpmDfrYw7Bi0v1rY/7TDFDSS8tC5tIiAo
OeSq6+o0bEagdav8mwVLY72NID5fX88P+XplrssLTAQruIR32ceme75eV/aLjsZLch4x4oe3ElWt
lRuEa8g+A0S11rDhx9v6LT8vx2LT3dMpcaWFi0t8JCwjdT3tJ9BR2r2gKlIqH+tJSAE3mv25B7bq
dT8UHRgq3Inh0UIuzIL9AhrYc7d6eG83znqCAnsHwoQiKPHwGvz34/xkfUKc2gWfkh95zaJ1HngG
hNnvvR+tpk9ZAPhm14ig8poSvc1SJJlW+4g8A1AjTlq1w2r0DhlAoHmnvk/Ih8QsXYgdtqRZ5q/1
YXkt4K73DtegRis+gavovXzuHyapuwY2gI7pUO+h2XC+Zof43nquf9BhvJudp/COJomg28wHkgLb
bmOo361PNUGQ396TW/ULGDOMTXs/nEGM02lztl7MDcnAdUY5hb4uVnGpbQoHiSfUlE2YUFAsRG8r
ccDIEhZCF88Dn+3l2awcf9gaz82BHbyyP6k6EBaIah+HwXc6ujPA5zmr5Eyx58OF4SiYNnSO64c6
Rsts71Bb+ho/KXt76+kbGkDQq/ih+NCa1sFrCcoTrN4qfYQEJMj3tC9YbdAZXxlf9XPb+Lr5atMQ
uc6/V82rEoCUTrfQNK8o4C070w5092xAlPVtVCBJ3DneOothJTxSEm+/IDOwyoPxUq8pMWm+HR0N
DWGrgDw9C6Jj+EB7aa9zjldeQneOd79ORz8L38M42xgb46lfdjmM3uB4h4MepC82n/liHh39XHyq
8z1tg6/xglIYMJ4d0C9YTsatem5ce/3m2FuEAtuXNNrY9kuXbjz1ldpAuQP4inOixqTsfBWF4M89
dBkLRfo1/VveV8Z6fjJSLjg+jU/OC2tqXbC477oLFfEW5DFUpIfuMfWfnL0Gmg6O2XXpbubxI3JJ
lTxeFX98bV/VRxX9Qwi2gl7ZIOq1pZizM3q/+KQ8uJd29+H5aKnkqg/FZHWmC8k5qwp6JZ/r+x4o
DN06qKdo1wuCS/f9dT1Zq+LN6T/19M3H1Fqo2EDXQM/iO2W4LaEnzf772M/WnR9fkBQKbJiRnTMU
jSzkZ67zGYq8RzrzaUTasDk0nwJ+E/QU/ryz/S0H+xf7STB4lMP3mA063teF/WqQbqZh1x4CrUa6
D2HLlXsec9PHvImwEmqgLxkAtC+kIKAs1/Nz/BlJT+2+6d60K7goGkhPLfHcBCzo3Wo+efdouPWH
3DuZ6tavA9rs7q3eH6b1pyEIxndIhcC3rdiJq6lema/X5WM4axm8BBUk1NjJoDoPyJFsSTYL3wN2
NeWNx34DxTI0YPQxxbH6wIFF5vId/tjFLV5Iam7okntV/Gg8F72fPoXJGqSqNwTFVoG2/NDvRxSH
62/uBVQaChR+B43cGhdZ/8a/unN2mE/hPThjv/4GaGTPTzGp1doOshOMOi3Jm121tzlc4O3f99+q
eoU8+jfjAb2no4X2CsyS9ip9KE/ojNaf6evSdpDS+RDtgDFA+GTjTFv+iOBS2DWI7hE4K+WmiHas
VXQMoIpwxp2F6ly6ras9iqTh4vflrrNeRwRrPtCoQEcZGTYlKHIYSnyY8gFHHiAkKBCDXw1nM1+R
s+93sf/VpT0XMbCN7W5G+xB2D2p5gLFr6vwPKBgQEfkfiUX/F0WZHu7pP/bGhYjg37ZEBfANfp//
4MXzvV8uuY5vTZc/hAN0snkmEed/uOT6bzaCv1S0cas9FdeYt3655Kb3m4Mv7jmqY5MhhsjgP1xy
3jIkCHXo+tBcjbf/FZf8v4BzHdNxJGuukjinjcv6EzgXIUw4xWCUQRHtSisX8pH6O82sfuw9LKRg
CqhPQ/slHU+98XCFk88LH3Tr2wB/ZA0U3ogfSeNA9fWwFLsGXTWbM6ZRX+jo7zD9vxvdh58VtT90
+P6p7PmnW7X/FBVfW6WjHSabwOW8tc2pXd4Gi0PVMEENnbQy/ic/p1uM/x/qrLcfRFYbuBzFBf3P
fYjZHObVnLGHZFy6sdmZRLbydwYwatFPxUnNAfjsYjayWbw31ePUoZU4nLzo1GavXfk41+95RQzu
rJZWw3qccnpVFA5lGkpfxvgVqSYC7RNaBlDjpzD+vegdZIXeg1JHwTS9zEq9nqNXJz7l43vKJzTr
fWze7esj/Jo+UEyf/toVP4dC3WoZaiAEKe2PLzoBVH6qM1CIMBqSL+BGs+l9yh8TgStJP7AfPdXd
pon9xX4fppqsMmxPL66FsIf+TqvZOElHolx74cSuIehD5HPThe/cXUqHfPjAjTQI6EViR8utopwZ
gwzu8v5kpKeFnJgBl/gQYcmHd420mMp18H9Iq2krbqOitTwrX2z3RY8fqVcH+ZTQ+viuXE89rwEp
Jfug3oU/rO6ltB8UeqmhrYcU3R1RWa9eoh76e/sYznjs8buLT8CLEJyR+A3U/JRRimNdmgpsUOPL
daJwcT0VTIbhkN6zWdbXU1efGmpYArLWlBcF7lIajUc4ejJKDu43rUu28skcJFK24GYecWmT+X2s
TrI3ZBwH+luiHb/oUBnxGhieX+UbZvgSRjuFkTHoHF91ugYRWEBz9ZGeABwx+2XWHkCWDdWJ7Enp
4EWR9edpiorELzGL/SAjZnAfFSzX4wjNEgSUBu2WaMOhjUiJgH9qldQ6x5N7bLp3K3qUHSj3T1NL
4R1puKHg+qBym/wgdSu4b+ghaFZa8sjPW7bKhRku470xH2T7V3ykfGTum/5dfjqC4TA1X2JWvNwX
nxqvXLJmzuDPik/cPc/AymThdESJ9jtGIkaKE87GkZ47Xk7DYzE+1jS4YS24OF1Z8GkxLuwFZo1X
9JH/OBaxsTJt/Z/U5m+IoN+X5mUHu5oBfEpz6D3QsMu/R0oYSuxmTotTogkvFHWFmS7vU6i/KRy0
ZsctFOwvrF1y6oBqa9RCoeuiCeiNPuqV3oQ7g246ZiIxWBU0MLpvKZgs1N/+2rT9GdEh90mLBDxi
GkmR/8JdEFEJGroB0zbQylW2b/xvQjkd0wZtF+bOjKx/8otAZ/6OdfOQjaPjkTSod+NT+F3BtOvq
eBxZTStXPWgusEyUf1RU2LtxG1bASZJ859G5oEnsCb9siDqDZaJv4kLNcUHsF/6X20i0MNuHlIQB
0dEBDDSnowSwbRLTL+eLfIv/itsjIilOl69vnxYl6msB8cFFgZu76xBnhcJxkVAXVTy5dt3SVqDQ
2NOLI5vT9G7Rmohv3L7FkCYOUOu32dOCK5rRJA+/nlO9jSGXX94mf3KUdTRbfhFeOtzTlhbSloLe
WxZSHMvkthSY7zvI1mDyYGmYtIuhbQ4NdYR7O19hHB2Q5XFzItuv8kgyHlfj0l25QWLNa/LE7zja
BRFKK+ZuXGUnN21ZJ4ulkUDcrdXwsfPWrL4NlbZmqS0wuIeiRwlTQTJdmGEZXTSEZL4ZykS4IBkg
tc98LN/YdXLO8Qb9RL7av8kLcluMv8Zj5/XJci683Sg8uO5r6oWKLXPH5MiAudVbSUey3I8K+7rc
Nq7IJmyu+6FhJqMPVwt6gm4wY34182Dcl5Y6+4VpjImpq/nC1YblNtWFeWEWbXhbGQ2oiqqrL5sg
Ta2VDAq3x6DWPAuf8uxzUsKfP8G9fNtxiAitLBZwlgl4i6sjqXZNGYWyWIPLuT1VRF9qfwV5xohy
FCjEWjybjLthaOuG1lp9a+DXyr1zM7cFStyVqRpccpCt8cGcDqNWYcdwQ/K6/PcE7qvL+m0xv1UT
iFiA7spXSoUre3kPqwNkesXHSHzMPMusNaDMGPs60uX/ekXdyPjJkzDf8juyBEfCWl/+kE/DXryC
LgSRAGiAWQJoflKDh0oSVdX2rcEQ8heDyKzF0CeUDDSi7BqNpPKGhgZF+SZjI+5LypmistuSQluP
PCerhEmY7Dc7Q57KvrCxZHHk9Np23FKqGX4IrjCF/NOQw3zX3IUJcNnTUG+rCrlAxmTgM5AXXs8T
a0QufDNxTOqr2b7JDQ+tTE6/ilREIJ0LQoM+Fm4x6bPS4OSmt25ia2KM5A652Y4RpviHXNSbzr3y
itz21bsUuk5yktmBpUqmQ0VknscEsy3GS1Zaxh6Wq0xI1JRwVaHdHqClKzuraFlW7dYayMxieOVT
FTq4shb7mGllVOkp9mVHycppIMPkZhGnFHPUGOwa8MMjX2A65ozVz2lqUHQbc3XDtlBcVHOYMIyK
PFWB9EnpGj57XcVSMC+KGSK4eM+dpOEMEdzK6C9yA3JNKLd3cj0TakigGDEzb9HJ2Ljhrsf/RLWY
wEtDC5IEJ8NWsPkGIkE+zuCwM+QhMtko41aOm1QLb7tAnqVnqcrbOXGvTCXf0SCbJ/MwUneXK4lR
kkWtaNjB+VKaHWwSGGfsVUi2FFJOujlkMOVuuX15o1HPrv5DpYApb8i5xjIyVFPMzpI/cVdRDW9d
Xayb5iTHnVgoFldLRR19GpkA1pEMpaK/eeDaOIN6PgJSxpe9A/XrhNFwh4YmJJwvTqnCUSm4arc1
g9Rl4Do57bXqRqYGS6Rjgq/VkzyqzBe7wuNckF+Qk5ZOTJaQzDmEY2sxqNxXSyXW0etAJaAH2M3A
p6fRgUKVeTQ4pjXOEKvesgp4uMo0aUtot673NVEeYqMJgN6QmGOQ+GI/bmmyvQ10Ehs+8RAAxmdL
oX8FYkzsMA8iYy0HmAkN6WJZQLoNXx5y4UCsZ0Q2jEvmEm0z2nJeyBqT80Mw6rwlVnGxH8zQLxRW
qbNs7Cv4qeVMK3mNEiq8vBtZx7J2ZQEyBTIWMz8kRtDDrMvIxzSZN+1FbKTLOJecunWe+bf9kxrw
/HRbOT75wdt0MFByIHBKwB56M3tydP08NHrcVTmULdqM5Jy52Vdek6MS2n2EkDi0OY2i5o19J+c1
xoyvKplO5zCDrsnRGcL+HrEn2MoYv7k9iQ0E7Y5AFpc0LtfpjX+zLh02hGwKeb1i0XHZmV1+NbhF
yMBHW1JwZBLHdP3C8rH4ofIka4nTS35Z3AQq7TDZY1I4ouVBxK6lKGqb2DE5w/kxmR0mTLjsxXD8
tQ/298I918ZP1F2QnDQ4isP0O4doglpk9FBqQTgTQms4d+VIEEeEZ4T0GPZ6HKT+dmyLmyZrisNW
/mT8eOKcSHi+Pi3mSY4v2c+3vT1ncjizv34epx7Yv5b5kq8bw/ImG1dsR3396lnHHMY8tqk7VoHF
w2LWZBWKuYcWFxkRFj3VBjlpM2xGg10cizcLR3a6yKjIizXbi1V07ViqDBI91v5fD5QhgNY/edWu
bQNptxxNlXLeHwdKj0ByqVcHPTl6t+T5OeBYO3Lodkm8HZovsJNwblnLCePLOSinqNghmyNb1r/8
reLt3WwTA4y19QDA5gmQIY4Q2ZBi9MTFYFydRfdZNH/9EJr9d6J7nsJ1bMem4xMc9Z+eYpiMfrBN
MqAsLGabW421L4W7dZyb38asQ4whI4rDIU+piMlx3qSdRdwWXDs59fkYnkr1oTiX/oqDwgfxDOW8
cxqcEOy3ODTEDvyMPkMBr7/JDrFa42ZclivgzWhjDO0WH0M+DpGDzPOYM8+MjfwjFlP8P34I4I7v
zLjh7DQ8CDlp5R05IVlfYlJH7kL8DEwjRdjbkSjnzM0GYzyzFBKOYFK/yRUKTsGSXKJ4BuIE9q0K
JSD2zb6IL3p7aj4mziTeDKuOv3BvCBCaQBahHDdyNsoZehupn5tT3BQdCJaiYCJ/OjiGfae72Iif
B6YsXDkkOyiQxaOQc0QOADk3SEkBpv9oEBaurTcMkYQNHBIQyNNuxELi+cSkiQi1/AMxbIJ0jU2c
LA3mBBVyZeyLnCoh7FhYeCyNmG3q5nI/NP37aBTmzoPsE+MiZ6DY34rjh7dxdsrEXOXGSaw4X29h
TlfpzmlO8oygQeVFJX6Sk1jmcnTTnbgBcnLy8xhOmX6xlXzlr5ft31u0qu7JmtVNw/D+BP1Px8wY
Qng9xeRgi/ifnHByYvCr4vn+9c/9vQDaVQ3bMl2ogFQi6T9uErOOri7K77ffk3V2Jf/CimepyRQQ
1ogPiQYiZ3Lk1+3BmHdlg+1m6N3yHkcKl0ZCPUaZmZw5/n8wdn99k39vTBBJAdhA6kYabf54jxGY
ODMNjVH2qfjp3XUjzo94EEw/43L7uf8B4Mn/Z7S8HqbZlibpf5wSP6LmNZR/SIX/7Us/8+G69pvj
mSSw6eWho4dcx9/S4br6G/Btct6GhVUm4fqfABXT+E23XZVUDh0WJhS9YL9/Ia/Mn9fjPZU2blU3
/iVmXg18FYvlP882B2CXY+vgZBC4ob3ENf60wTo42M3cxI83cve7gc7IKW/au35Wq0+9jtj7Un8s
+Uj3s3eGhL85GK43P17dVN2OGflN07F3beZupk5NWIWD46t1S6GyUgjnjGoTFzGGvlm+5aadvTjm
SeSR/D7M9rVzN+qIqBXAUbLUhgZDPw8aeo6gbel6sInRNjY6aCg7YhgHyoOa+mrlYXZKRo8K3DJ/
ZoAojw0kf9Waj+ujESgZuiJFa1Fic/Xk7vavtBnRldHgC4iUeTMZCpjibsk/tSiKK8NpJmWIktIa
AvYrPRL6o4qYlu8hgQkVAWh2TeVYNN2R+t1uyZb5iIrNk6lFtDe60LEofXnfZZ3nJ+UXfUg/wdvf
gzjnWFw8lS/BCls7TjDHTheUNOhsIeNHEyFJjqlrHfVy8O51bdgvXWNuKphNEWMmZekNXqBZE3Ce
kU7ObgmdczYGCxrsSAGKalvoUF9DLmuuh2yHPuV3JGUD4FDa1h1UY4X8ApzeRvq5LRs7YPhWKHPo
Y7N2OiIu7Rq/jAqV4WykYJhk9T6njT6gZbsJbAglZ6c/Kn22KYfqpe3tcwrD5tV2hl0cc8Y3tXe3
6O6JZL2zh1EUTTqWjwWqZdY8fLKrNQVgs5S17nTQVWXxRLiKEi8isz3krXiWcwP8I6H3ORA57QVe
glWcG80WbU+0auqGZAvYCJo1aWIKwf+O5ZPRPukOR3OVoiYD3/ybCY++3RmBbSQGR1v2OKNuaKDk
VaRltKYj16bQalK6uIT9eAjbgfDOMT+ZY6EGpVlTnYhKP2wi9J8ia/Rz1/liXKtxa1SW6oeIPazV
mUbQ8bGLL7XCQYnMt1fi206LX+lRoBoZ3GnTJjXqLTkA3xqUU2tme6hu9zEMxHVavxXX6SmN8wNx
8L4t4TDKzmUPqrAGukRPNaRTvhKPq3ZWt3Ah7EonO9TlcOc27nbpi4MGsX9pmfcRUpcZso1qvc0f
F6s4DEBqahc94uvim2iXZigMOR3CdpBhqwrRI0wo7XM4fGvm2r+a3VYfUV21P0dqfSzpGTNKdzfX
RmA4ixC1Qd3Y+w2lHFsrz/C0XoaoOLtdfa8uydYute3spa/WVARW2fpZon+4hehRJ7QCeYc4YSOP
8yYkbCGtS7XCo4kcOMWiH69IZtM2fxiycZ9G1T4Doq6G0yfVyA9W6d1dU/2IGvpGtQq/aqcdZK37
0kggRom3EIpwllHMBZdZqvxeXflDRKsVmnYwYBVMA1To21l1V24+77y0PnozQPR4N/bDTl7Kr9Wm
79UHpBDXWu0RVFV0wMw+gp7wG7/MobVxbWvDj+6qHhZUI7qrtfHkxtOjvJ7r1r2mxI+z6e2rUNm4
+pdenzcG3q3eG0GTEtfy/3kLjKwqDwl6trrN1aP4q+bNq6oLtzFwEYhXUCjDPazWwwAym2q+q6tg
JOh/RRkhilEWsSFNGYIp2yj3eDa1NqFm7u2VMdxe43lv6MVaZrqcSPBE5W4jw5FInTxzdp5RSZj0
YANOrXZeXJxTlcmYo7su/IrW9CFxBuSMFtqsacW2IbJDnrJN9kn6hjIDM6sd08X6LHdpuwMpC0I7
09yg440qthGY4EmKbq/U3neLPOASxVtvys8wTNeLQbOkd4hgDDG+DWaHYkJ6cIr8NfWcJzQK/HgG
e7TQGgQyA3bFNZrTL/Fo+zT27gxn8oeM+lNCo78IZub7Mp+CKTcDR4dXMLdPyjQE6KtuzaTxHQSj
Yqp/wFp9zWJ7T95tmPSqJFV5LsBxLHmM6fMAGInia0Qhxz7Vyz7jrY6yLemnL7KUZcyNyUJ/9cEx
L9PsrawxCrJikyD9p7brNHrSQm9ruM02SYz7VKN5znR2TeveodZxjoYQDut700TrQIkerzAMRse5
ZBW15mkZ8geKZI+Wo98ryOYsTUkHNEjD+VtZYP8WA9bUrT1f765uuFXrbG/SJHItZh+SUH/owmAo
mnUH3Q8vO3UehBla0QlCkMhaddO87XXlzD/r0gyGw9JzqoXeucZYsJfbeNjklR7Y7rINY2n/XV5n
Mh9iiOW/+7gl4WnvlAa1ENXel8TgJfuRFrhNUWZnDtTNrJ88EGcO0aGTUKfjbdQiIOMa2frqWU+V
bdbFD004Pl0nBgbejSHd6QX0iZl9mhLL97x8D9h8VYHTGujlzuaDoiJwWk/vrpuutTa+s0b9PtKu
L0aSnz0YdWn+aS5UTlF53UYjKFRiK1lU0UxLCQq6kd5/yhBfCWFp9Fpn7zJelh0HQwna7NrCTYw6
h4GdTt0DrBfVKrTolKWGN9neWVHtk4FwBqRF+6x6rYXxe1boIaWNq2xPbUvzOSTLdk7nMj39LiSB
VEvTb9SjwWtWXxRneljuIL95HUvzkLpJABt5kZpfFC16LKP0ocurL4gCbeEd3KF4j0MeEyq3kETE
3I5f2V6gpMt5ceGDmIYXWqkukTr7YwmY78qS0RqSPzHE55cGwmPPPPOX4zGdKt2oixKYGlMXfSgd
RtalNx5qN2gGJ/UjozZVlyZ8Ylth5IQutDVn323xgXoYVSk2j9aGhpEA+bW9lak7dWj8hB6WISz2
dH4exkS/bxZ0hcm+pjB4aAmG2lWQHgWYWlZHw0WPNFo4ecagu2/1DGQVoneoF1Flaf0czgFS8kGK
Ti7QYNfbN7O78zrt7NQYoiw8zFayhYVh3wIXjHeWF63n67gRy3yFF7YwCb95pBK5z0z/xKDQYkjZ
o6M3FexnD1Uf7D3rcXg0qslvEhipcRpsCneiipNAyqA3RRAl1w39BRQ+SBTzegR8bIC+hQ7PtTKf
DWPrTtNKVoHWfhdZthah4lIR3hyEIE+h91EhfSazAPevbE2YgYrDbHvf5WYytzomV8d3v8z9vWo+
wX+7qyeUhJV4m4Q9YtgKSmxe+rn5FmW0vRgUmusFzLXXPlsZ16xQ5C27py7vPkFr9QjV38kZ3i2K
9jrGINK8bZyJgjnqqg5c+99lfedF+pAP1f3SR69Q+MIquR3RhByS+dHp40vqIQfnWt+iZguK8y6s
5oNBExC61nQW5QfNu54Ge2stzt4Jo20FXqrW0BNKyDbH6qHN6kNeOhCw1Pc2POs9NUQFqeqEAgMc
3QZnPGJvtorcwmSAM4VnhqVXEtGWWnIq5pfFzjDkaETE10DT532LU9IvY9BfhyfryhlsAzPQZvjg
zHUTb5J7clxQbqFRc6mhKOvGD4XySIIT2KvHCl9Es/rgmlinqOxOfYtfc9KNdXbHKZsW2aHVjXtj
7pCM2l3n5qTUy7nMrFODMm1RZA9J0Z3YjaiFgWY1J5+GZwitMBBLAao6n/Y0YZ3MpENDqggaUJcu
G2gxfN2rdpBeriLE2fpVgoLW4o7IXUz7YS53bp19Vmxn56DJbtMrOgIzDBEyLQEpG+7WSN1TijKa
Yg40YBoQnkfbWaEilN1343BPt/p3uwHLYhbfaLF8tnX8MiVH/0r7mIrPdQec1WElRhVqI1azvurm
vY5UD/bq+lLFzjbuK5jK2/fWy3d07QT5mDzCab8nriNVOG/UMjoh03c0i3GvLt6zEjMIePiKgD2U
67ZblO2sd4GTczIakIUO01nx8FItXGlyTfA6dFOxiQzlMszIIeQW6PDri9OiHDi21wcdLcG+at/h
YvxmJ4Gh1xfdtL9Y1+iTW35Ct+jJLjamrfi9g8ap9+/Uncly5EiWZb8ILZiHTS9o82xGo9HovoH4
iBlQKBTj1/cBI6s6Iqo6Ulp61ZkilmTSSRoBhQ7v3XuubB+N62/LeD0yheZ8WTqzxmHszvNCWGDS
CZcz4Q2+4aFtw4dUfMfgfqkb94sV68/Mzj7GKHoTfXMP/ejsuHuZmzdPlR8WTsHO+ZrY3TGpo1fy
Q35G/Rv2370b9DwK4btjRe9mUX63wQsrYw7hJpUza9v7/IWhbx+cPkSZsf3cR83wGubjowwuKZEv
sMuuelp8kAJ3r7EDKYGtiANDU5xIzz1ztR5pX1wxRZ7tCc+mP9xHb7iU5u+x0h7jxpvkrX5aFmbD
OvtOZtlG4OwbZHHqdB6ZLHqbV675fc5/RaATJ645+/lt9dW4d6NfHScLTXVvddrf2PFifuIoZReb
+dug+zzmb8vG8KGQJTtacxpT7iWJdjK3v+RBdo0YRGHnfomd6Wn16pUd84fI5d1PZxHKRK8hWlR1
v8O6eqYV+PAG9UCPf21tOEAiYZhrN7cHOp3l18oyvuujus9ytxjPphGf43LjVe3bkExP4qLPg8iv
U+5/aeaEjXQ7mv2zCMO7yTZCkvjruz8UJ8Csq76O7Dhj+D2O85ETz6WRI0Wm9d1zSGHz8u+B3VyD
fFVH2q2WzheOzlSEtUdBcqfVXudBYefhI/X9L/Nt1ApA0MNwk2bNKeY62snVMT3e3HCb34LjaY/O
zE9CfsMQvDWC9t617pmn+WH67StBdbdkKPcxhsb5a0GesarC0sm7V7/AhSqjV2tkYAnzEuUoumV6
Vc0PYbqnXpU72+nvset+KTT5daLutjDH6D10849+TrhNUARZw1Oz+8fQGAfu7KtXbcKwPsVhc07I
RXY8/55bzdlsjSehhadIO2mmswpoHc9vvC20e1qHJyOJ3uc/Ko/JUzS+xiI69j5V9vQqi+g9VcW+
T9p7RGSfYRxEEdw/f74Mzjjyae88Gm7kfJMnLyTzt78ajOxhas699wMy0mn+VeHknEVkXKckeopB
e5BdfjaCZ9zx3Pfq7OksLHr0KoEqkQzyWvTOSUK4l+Ufw6b2w7tym7M9aDdf9q8af8HQrNMzoJQS
SRx/r+5hJ8AhwbHqy/xPo3i6ao720DVadorowyamxRxfdeq3edMfYbW4IzO9O0yrxpf7IamWplGe
3PIRNFeODr6vTmNwmf8wQzJNXuetqTVe9B+ZkA8WiT5fRyLf9zHFjPCSARWhI89TFvZLKj33+QYM
cfTI64Xw6Ocj/8oKZ5NHHO8M3mPnnVtDu3l5cDeJ8Y5j3hdVe495a4jHZ8YTqaUEtuVstUtypCP9
arntaSIbMNOfBQ8oHJ33kBlUEsSrZSSfhjd4JI+enUFtNHff946MzZ2a2Fwx+OYRRR7UWSLwI2jh
dX6iWju8BiejrL6Es4jQ2Is59SK8w/67e3l+Nbv+Ob/7ccToo0tKOsZl/no8+feoMJ6DXZ2BB+SC
+ySild44S1/1z9Kfngg8AVjnZwKNHjS1rqNSOIenrdIxRFjD3bbkW5sxxrTxCYRxFQzOqk64Ckam
fR31cXhp6qVn9yubju78lBJw/xz17jXFflUU+kGz1av6LfPgNon4Q60iI7wqG715rJZWlX0PkgYV
j07IK6eY4bthhKeSH4GAszGyXQlqHq5WeYoAtg+hdph8HRmoeszvKfa8L3bGUZTKjO/VD9cM7/Pf
OI/sNqHaFIz7+Vl1AHQCItqXjcff2T+akSWTpO2q0u6l755L1G9+syBj4dAwtFOGuDVk1wbGQ62K
ky2tpaIoZSTzGDCe89WNvf7qBMWHqNqHCoBC9D1Fo+zzc4o20ws74exF1s9ESgT80zbOPiYKOyx6
0Ord8KQPG1P72aT1ymFvTpcXkmp09rPqmlREQQSj+CHZ/uSGefAU3OW6AqyPzVUM3taiqBjLVUjK
0bxBHTBtq85ezjNq6dEonJ8AuG22Tckz69bVGB91kjQyhjX7wXnQYDjcFJx5s9paZE7wZvvsq83x
4IRPSRVCtWdPaV+LlmUh0jfz/7b+QFATkOICjX1nweBn+vbGbW4Xq7Lc9yH6fnuEJ+uRvFARrlbt
EqffavRZ56mTkM2Vll6Fmy6D9OB3v9uiOAkCJbJpBHbrHAnXPCT2ZbTQZeoYcjXFugWwc1Ukwb5G
EhQQFaPYAleDOrvQb+awSu4KNZHo3GTxaizttSW0zZSXW3h5666sDkHKttenYtTtWt28lFTP5h/H
47ckoGBp98nZaCtCxp2NSLTNEOvXXi/3ifiwSioQLsYMCRBBbGzKTq74gkBi0DnWx4v5Otf1zY7i
QyGTjSGJWe4pZzHqHMqN89VSOrcln/YqKLeFJ4+hEaxZpTJEyH2xC/t+V2XhwsdFljfqWIPG9r3g
bf5O5qmoHrb8ftFwSWOqoBjwXEGe68jpjOPUaJGGqieb3qyXIorWWU5ao0WM6khMSHaer0nvBhu9
r7YuqjMXBCgY3H3WINntejJrw/0QiIWZHdEtnEAdDo72Oyzr6wyjzZNsWGVGQeR8gMah6Z5aNxjH
qgAw77nDKfaOadbtU0VLNGtR+LZF/d1MccSldnvIW/sl0X1EFVTiE2xtrSlOSTADUTOMYGV2KISA
OZRGcwAcGt+xBhZYwQqHOvTmhMEvY4oJ+Wsad0nFb5E7zs0Rab1N0+DeiujehOswyJpF2DioPzT0
UVHWrsKqWqY69EpI5eTWW85b2PSXJmt/t7RIl+VK+UO6yIqe5BH8ieiPoR60Oenpov9ZmS0f6Ob3
pAPsVCVfx8C9Rw3kfGOlxcEprygRGZhxA9dedAS66MI7qz4t8XdrgLUAGGQTZ2mtRGDTtzFGFutn
3qS/I44I0bCz87w5ONc41UoC9SjkNZ/gdm0g405/ehO2py57JjrmM0d9QSpdnPogZHPh3NOMbrEw
Cm0tscZFnpZtC9+nrmrpq0lSNCwDdekD3kTWwkoS5FZZBXO0Tcbv4GvrOkBrNqKhrozcWkQahQRT
wzCLkHqhSHUkTzhdWqRH14ML4TfkH2VV9uFM5T1pYE5rZj0SJ01FIx5+2CVATifWCJOos80YSlRv
UY9EOs2LdZ/KmnNgvbAkFfhCG4nuiEgPLHyyEFu434U7/O77aCsDE3w9BYUpFnC5bO7elBUr6apv
vd0+Mr/fECzB+ZJj6IvxcPtKwGL6XHjJyCUD4gUJxlsgem+hmUFHlTbAXVf52ISScFGNd9MN8B7X
9dloxp/KaxHb1WLTOAlbM4saYWHnPxmVGIXHkJASuIEufi83n35LY3xoA76p+ktpZPUythvrxSJl
rO1atSwKFRAD0CyangziLjsljoP3LsRy/H/fTP1/aZP+2cH/P/9/chbRxP4/t1E38teP5Ntf2qj8
+391UIP/4RLJjCnFJLHCcWyaoX94/A2cQTTpLR0niwHV2kC38x9+ItqkwCR037BN3PeIvv+zg2rZ
dGQdqHr/G3nxH3iD6x+N0X9CV5h/1QbN/VPe1NxCtQML0f0n2uJPIirb6owCmRbse54mgnSn5eRY
8tXGaxwG+DJLNWSrmDkMDmGBvaKzkU6O5Zt0BsQTIUoCuFrsnVj5a4LoKI6PmO/LQWw5kyx1wRwy
ev8mcOzTBvDXpu+sA/KR36OImS/EXxUEZa43PA9kxhcW7QNV9BernFCcwfW3o1+NpO8kIuZgi8NE
5Af9S0Wox9aO2+2f7vK/ruafHU7zHfpb99n1+Q8bE4frZzp/kzJYbIeD0iGONc2mZJlFI4d1Rwe8
r7B5O+RterX7O+iBzGtBpNiOAFNygun3P7+Nucf998sR6OYsMbFt1/u7EC6Mw74BQhsxyZIdImux
6kONDd1EtEBBUfGffxtN97/9PtOk689/Dcdj5Ohz5//PwrsutJBrEpW3oDLanoVa0VWwv2mdvEiN
QATKa/ainCL3jWZ5hWh2/G7qaXicGlUcMLJUuavv6ck/Y2/ZxlV6CGPz1NsGUbc5OjoXG93KzEd9
m/WcJuq0+VnNmScgRXeG5phbd84mZ1hRb51TMqmMy0ypwyCCd70dtH1Z19E2S1FB0qVO7jT0iQ0v
3EMijPWocbLLw3Xf1e26JZlmbTQcc8rsJKkzHypZLMS9KKbxDVDVijBan8NdHB6dPHhXLfuoHGqS
QwiZVeTBokx6+FQJKd+cspulNCJn1YRsIetq2JtznTPor3WvNn1sRqcwTY2NWfabcRjoiCUG07UX
3xVrL+9rAsQXh9leo2iMsBGst8kZdux2YW6qXe8MW42W9qL3in6b51aN5ByFfzhO58IexUtWZ8Em
1y0W/6FfO0Zy6nVQDfZLqw3xoWFDPpSyo1pZwsCGNwIRKXqj2vGW25vet+ONY9dfJ2kWm8xznqE5
LIO8yb8K9plQp91oiSqopNSPxiCIWngUkQYOuvYpa7d1ttPN2j7Z3nhQVlDuvYh2n9ek5QUJAJRj
Wluqspt9INrt4IOmqbVy2lmeegwkwh8CGZ7DioR1Y1T6Xjpo/KyOKHQ3qFtkyr65b56GGNt30UI6
j+cmpgjGu/Jo68dVB5qEsI+Vr+RbhRb2PHTCPFQaxxM5ppvIMkCSNFjljTZMoAEQ1QIUiENIilrM
TLSeDbnwN1oUfRRmN/L7nd9hUHR7qCgEAvpVR0c2JrjPhywVBvKm5he71z5so8UX5td73TLFwtCK
4EX3AP1qYxX8se6yHEa/qv9mpjH/6jiiCsIzh1TKsIzANx37786oqvTMIhFoKezEWNl5umtN1R3o
4y3GrtvMkCMaHkAepfc1EeRgolgIzx1lSIq/ixYJzBs1mF3aBck1fBNQhMERc7zmpZJ6d5BJXqzq
N71pWmZNzSJwZtK30SROVKOTQ+uv/80kMs8Rf56zTDxeOh5a13URsYBn+uscouujHfcNG+KuluXS
BrJ60l4RSmIgqO12oRqkOCapchoO7dLv0JJPeBaDMFxVItv/85ux/+ubMQ1Dx02rO0Tkca3++mby
psoTA+/Ji+7AsUBwzklY+cVubCNxGQtLXxC6YB/JKbOP8XwizbAA09x1OFFEoPzYB/cmGuxC7P1S
xicyKuKVtHiuqdOiv4SeZ3WAGyHOXYE2LohuQpINwhdxFvjZVKfBJO1Dr7XjqatBLsq+1o6KrgZN
j9R6NNkwrTVD/+1ZjfnSWn34NCNazVoZu5tchOGzFM2XYqrk1fa5hP98eUjx/C83i9vlEbYOqZOk
3r/fLMYzEVVxzDIHK3Wd6uYu9PLmiPxIf4noX75w4IrWnqj0B8zvH8ngZ78CuqmVX/WsCyibC+V4
lMLqcTexb8iLLtmImoaD7Rbh0kh9yJmj99RgHZ+l0jDS+CWpK+F0jyaAHBn0NqFKj8drgHwe8ht9
R/mb3DDGux9e23Glxl8CpdpFI3LzJonwO1sxaJv5syxU36iIzFwYDhJj7DL/zFfVTULjxYisSxmn
3dFpDSRYQOJRpXSEjQHuBSoQu/cc092ySccVybsYKxG3fLNicStta/oVSUzYqLMm00tuQ19cJDuW
rT705UaY3nhMKsROVG2Ij5S+va3dVvCojTYxKW291HvHXRiDJk6FbvDiN8mKqVlf6539u8KVpPua
F7xwT8p1kjUmoT49mZwtfMkEKOctzIApBH0g6BeDDmjVVeRVeI2Ely6mYNwFZSNPrkjkSWN91MLC
2AXSrk8mk+OyMSSxgO7kbWt8U6qeCZLk7hZm2K7FfHmMIQ5WU2K3hGZQpFWtfdNK270HU1ovLb19
qcFiZHXrMMhr4+2upchHc5LLXqtMuq+0P8BE+QCaHNVijmlSmgWJvIf95G+RR4X4BEd5c31rPOdh
vkpiTiy6KeTJtH3/ZtrM4VZkPOLkoHtmc/As1RzM+aOkp8v4z0Pcnzdqf52ObBTn7H8RyOlIHWfN
6p+2wWQCN2OtFeFL6jhvcR1vm7qEhAsudFtFdUakhA16BiKNIRwBaTfiTgVNcJoC81ev23SpW3RA
ij5gKidxcGPBYlkk7IBdR1CTajO5n4mZU9jR7KCyXyFRvGEZ0G5F0lzNdKCRo7uklVBIcvtw2ieJ
ggGU9fheO1y70knc1VgM4+vnS5Flax8398WjPDw0Qh0cv/OPOS1i2s4+8a1U32pt+mmNA7iTJC8R
RTnNsixQ2zbjl6YFV5qrWc7HHmTdR9X4FanowssS8T6m+vTSi5kgbvq7etD6gyHNnqKV/+6lLC5u
HjS70jeKU+baxdomuv3G4+JwxM2dZT72zgpdXb6LEFLNAZrt1843kWQX1ntoldYOiwJ69Pn/d9pm
mzSG+4gKV+xj1bX/brf6982xyXCx5uNNYNke6bd/26JnXVtgNTZIU2qsdU/Kz9NFERgO2LHzibDm
MO7L1yLyyE7yIvMqRz1bVH1o7+Ah2FI6G5tGLY2TJEJvbpr3fx54nP/mofWXoWehgw1QxOIn/m8m
VwtScRx6TK69mayolvrHUjPzfZlhx2KbxJ5tAkDSW0W4Sc2ZD2hHT5WSsqyp6VF75CCWlUXlkBcZ
D9a+ZKVc1vp4IcAyPAxjjQce6YofVq9OU+GdLMP44ZnMwElQFccpj4qTm0N/ZieNYJ99cSDq7GFm
7rApCo8d1mVsC3FITIdKSWTW76NX2ouoqkiqsKgeqgD0UJA4a7uc0gWqButRp7soVPIQmlWMj7xn
cTMLCoRxY+8+P/t8kU5UrJ2WDVzIbIrCyze2qcj1txA+PTlH+LOqIPPWOBcgJdQDPGjHLY5t6Kll
axbFa4kKKzKHdk+8Gi2pklmtdcunhnRRjYO7iHoh9q3hdcgKm349OJ11M9k8L4iOC5409X4kXjL8
TFwwbrlmPWPLGQ4CzRSKjsF6upMq2VY27LHM5iYdJC1BX4+LvtfzR+l91zqHHjtYJk9MqAMY61kQ
hDu3Dd2Dq5kEA9XVT8cQ2UarQmNrJ2G5zOM5YTjkGxALGBsjYRvtFqJexTV1X70GsDNSaA3nxKNR
2JvEtdD1xLFx+PxIr57IeeUBZGmyrvza3tgmFdfWbJFftoogcKsJX5SMSO9zoLm7VhvfQ9o+FYen
qEwI51XproiajsSeplvimzMXWpwkp7qP8ah6ymAlKX4T5bUwxEAuXRCae430SYr5XnbQR2ta9/lk
br0srU+NAMsc9x7q3sKID0apDnatDxcWT/jVQ/qtmX0aDPvumQn7B6nTt0oDBREUaOYKKXehCt1F
n/rGQdEzP3x+JGw0JVOhq6d2DsIhunAL+pUW+dwG1TzjdHCOIxsWbJi1+YpTfz1UA7S8Krk0oyoP
aR4sR8q2IJWlNUA2G9TJKqp+o5Xy1+R7itjGNtw3lAxXke1PxNRFP8iZyJCh/Uyi+mt0sFTUbcZ2
gFsVDPYZer65SbQCFLUAkslqrPvDlV0Op7uFHVmriIrNnf1/eWEXsbTK8WY1Y/XdCytScZtJXkWq
x8fYa6bl5xdMzIdetR5i17oZ0giWmkJIHCfCXkVFhDMYlVgfLIeqlBetioJ1HqIrCjp8q6GRJPu8
TIYlsvRxXTuIKCNJqEuthQbaP3Ix0fBYKwPjyar2J4TuRVWstVmNqZU5UKRRlgZtRCddd7IMlzSJ
CaKSY3SZBeQKDPCvCcpZrfchElxdP5AtEy3cVkNbXYmWR8DvL8o6U04yzp+f5J1pY7RPxCJ2DO/c
JZmz6+P0OGWw2Xs2yedsIFbJpKi+aGw7WvpmMeu5xHjQNW/ct4q6s16520JEeJPCodt3MiZ5UI3G
TjNJCul1v9qKuOnYOtMSHMwgWoYhI9NOSWotTHUrIwtTD0lZTNntVhe1t5AUGjinl5DvK7yOvWvk
v8ctJxx/hfDX3oli/ACTDYyrC17ohW6cpGhQHMn6y5o/NztmpfnoVGEdsFT/6yXvqSbhUG+Wup5f
Eoo/rxYiHoje5TvOm+IbDSA6QHkb4vgh30GmFq07n0cu8LUTo6RCeo/ok006E20tHHiUIU0+hwYl
wX3eVz1xTDbO47hWmaJT5TmXKYO/VkcdCU+kplMoRo/nIud+8Vw2lpPfOAcRs8pDwtZ0r90PXn2I
awuBROb9/rwHwqE6AXF/XAo68jdEU9uMY8vg+R+6QMsWSQSaQ2/+Rs4ONzaKlsQ5v3fULffD/KJy
IChZ3sKE6aNgm5Sjs6mHGFxk79nnPCt+jrnrnVFIpjueU2MluAs7W+Dk5QZhjxybRWmVw3sfgHnw
jKLe9Uo0RGFx8Bn915QAG/RFwnoC677nDdQsZVtPK+U2wznQUL8so6ibFp3Z6+8l1gscKeOlcbyE
HfeA5EFz3iILXaoYw2XXGPUjDqZ94MfVqmp0cz15sjob84uTDeWLFE897MxnOMkTx56VphnTgaB3
QWy5O62zzv6Bi7X8plftxWNFvvSfR/7UqpYaNAVDBeh5cjqkmCdADZZpT1xF/GL6IruxFtQvlkGC
nhkOGy8ogJs1HfGvvb7KhKF2pIpSS2ogt1WGvNuRcUq1LLy5FvDRkarZ2jOEOLBsiMOQNyhzA4Wm
po93o0NMyujGJzKsYrLQJoCaEz2YjmP8RoqcvPr4mNvVRGgrxc8wr9Wh7bOnqdWSSXjI02M0jslO
DerDTaYfVtJZHwlpiDT3wfRLiAJlDZUmjEgpAXQWLlOuHdq0FOc8lhiqaFG0LZCRndTYumurdYEj
Ur/zixrUW0CQlVF6+SlByMquq995pccEJULyuP3kW+iMam/6bvlapuqi0zQ6m3pXrLoBoayRd2qt
nJplSSAic8TXRKtvg1RqW5LOvafp6y9QzNJ909pDMPQksKrA3VRGYt1yV9vlzUjRV8b1QsMNXKq6
vo/zMu062iEdnnHk+d8yCxljUgvOhw1VLZ6X3PGaw9jK5mQRLES1clw3ifLXgZT6kTojGPoGphFI
e6pbEvLQOIDOsotw5dQRXecSwW2dA2kuIA7+ER0Wx+1VVV6w1yxhcCfMTStt+W6Jb4mfWvema9O1
VgXuTU8C+p9ei3hco3pk4w5N5OSfYwe47sBz+V12gOyihqmyR6EoIffTS07jhxsaV+V10cLK+5RI
tCTliojhJXdn5RyukaMfqrckGZlSOIMAc3SqcWk02bQcimQPyIyChE2WlYcBcnAblIMEvx3cZly3
WVMfMQ1G107a2qWxb4xB84NijVjmHvuJMNBIHB21iy1eycXeixITg2tOIAfbciXaYmlOoCSqklg/
Doc7QyXd0hxDdx21k9gHQ/QztyaIk2gYtrLlxKVPY3qpUmATKOW9E9Lq4e75PbpwlzNDJVCWx056
0KWDOggJwpoKyYSQVvlne+QO6aafbocyHk4FcBDo86QhaPinWj1d6AYZhcpQGkudl+y7qRouSiMy
IrVp4zlNPnIS4JzqxEV+pswwPJH1TZ54+pRczvRDV37Y7nuDWIqV1ljdphnI/sXm+csVRnVG1s1w
kK9R0JJG858vXpOEW8UElfox87tBJU0gtyHJszxWtkT/XvTBNjTKn5kxhGydSkJbfQiuHUqbJNa6
s6W6L7TGs31t44xUVQ63FwDd9fPF11BmJ7nPeSwzL/XwVZIxiKIsRRfYxj8GcqHXXp9h33CNrYod
e28xrhZCtGfNKIkQ4DG+Zbrn75Kw/a7hl9s6DU12OxuvYZH9JLAHSpSWyH1VSbltS7NdBKSIz9KP
4k2Xsg5B/XfHWmDRzQcygIuaCBQ/iewTsnLQdARIgsDVIHPQLzopNHALMyXO02mQ6lfu0ZvK9Fbo
EE7kL98A/cN7CgsWuyhCc2VWG71ztQ3Lr3VIO92m61R+jQ2O4Rqlr7m+US8pw4RIan0oRXZGDkif
XQkh5v2YWYsXQKnXzsCVNV9MpO3uHhHZ1VB+dGE9A9TV02MOnOJHXCOfTaYK5wZWisqX8trKwTnE
0j2h+HgZ8Td++IOhVqDiun3WKWudmpFDIrcFfIwG+ScJTl2HKjUpgOvI0H9O05isy6CpF3oL3jFT
RbXXxRR/aQ+kv0znuCaWYBqqjjoUl8H7bY51cLGDaQ5gnoYjsrvhaBGma7ioeV1Lua+AXdytCU/b
RggHXQFiPHbZ1AwANlgma4kXu9/Sjs0u8gOaRF8SRA5LS/TGsiGU/aWKXHn9fJmbL6FRqKPdVMHB
daxjM7TNBSRHdel2JBICKm7se1uL6d2ZdmMO1KOv2crUTmTusXQZ+2b+qBHIiHTpDSuYG5sWE95V
ACD74yWu00OqYnWpOwJTdZG2K2m42hqHCTE63VWQsAJqW7Q7a3C/JY2XfQT9+xSVFkGSzmyfpITQ
5hFOAdsK9xEovW2N+PGldSmtJ25Y/rTsi4Wm9iHrblyaZd3ekpSo5KqpOzDDUwC9jUpDqnySkQcj
52xS5uum1os1Ysd7NtdgJt3+EldIh5TtJ2tCr+NTULaMVVaHGvvnsa5T4vvsqXtnI/5VszkMLuUE
frUYcU2pQc82n5/2jgY+wAmds+pq/1BV0VvkSVaEiEzttsYBlrgSwlCeAzMSi8Yt5AMjIMxnjngv
o1ByXWk5j4GZlQ1xstFravbNJfDc/DJehi7zD0nueYcxLn55pFVvGg1QIRFiTRxyTsmy+NAFXouZ
Em14bRIvMlT9qaKyABMXTd3BxvzBU22ykdGtS2DXNfA9zquc3wKkQTjEe2ohy0mUzpthat90l6XG
hXzU6nm+Cb1Z3IoBDtQXWyhfxT9NKFdbr0gbMirtcu1MqDprSlf9JOR7HaYDSefuxTNM+V7QdzrV
AwfCzy/S3CEZ11pGg6M/7bG+57WbPIs02mpZCgU81P19kwXwicche3FdBxn2CJyubeIfXZPp5z6P
Zh50QcUCFKOcNONCBy3eQ2TDw9Um44dlcAiakt7ZK+FhB02ncVNk+Z5fKY8inbo3SaDYiyMDCz1H
3lzyeGq2qdtiQKc0fUjQha2SQs8+FCqnwI5fVUq5m+J3vA28wftZw05ZZZUzrpM2fbN7Yjq7qUzW
TYn/JC0c79pZnX91qjLdu4J/j+SEjIVS1he7EvDHOg/QYhTuPMbVSatJ6gkPWD/MtRco5xZ2icAz
mHJAizNr//nSKIILPT/e9ZUf3qa6PJTz99DU33OHP2K6idtpoADgdHo6vrQwZ3uqii/p2NW04mt2
T05eXXrKhZ9NLMos4kXINDuabchsr1G3QOW/nFLqdplosPR4cXeP4ra7S0J286zdlfSd3k3ZWoCI
ImthOKZLjp9XvNUaLGpHNk+Bq+RY6z4eJGPV9dL5lSJYztrkF9Xk7oUUIPeuTfG4LqOMEz2M7EBX
B/J0jO2YFbdBhL+80Ncune0Ur+McAopD1cgEZ98WGYFrqxtTviBTi/F6U2UfL8uWHzzOnuGRyN6D
Pr/4Vs+hpgvcnRsN6KbMkLzZyJhN1V9pKsSXIc3TTVNPAtsZ+t8OEPq+16Zh7dfALfXceO1bdOOF
wlswyXo6RhifFpVLOhvqV3ZloXQviHQx7agi3qba+DAmaW862oLRsrASVpDWsQ+B08UYhaORXU4Q
LMPST1b5vMeOO3XXzPBkjaU4QqgQxyETJVvB3H4YtTd++Dx4FDim8jqUHCiq2hy/Jmn60wEyZPEj
XgIraY8y1uQpT8qjQab3viY/e1/r1W/dkNXGwtLdy2ptt6o+KWdaUeDriPeLjY0XOs7B7eJ0JZLx
Z0E5ahNiyrwR08epJBc7M5XtGWlIe3Y9rT1TmJiWTm/npyFIObz+L5LOa7ltJAqiX4Qq5PDKTIpU
TtYLSrKlwWCQgRmEr99DbdWu1rK9tkQCmBu6T4thep6T+tEy/nM3j/49URT6Gd7Oxi2t5a0d6Q/r
rlkvOBfPnOr5OR9sepBKc0VPt7I39k2ZcSJTj32MiEfPgRWRxhDbf3gFnKekXGU6GS/FwI3sO2OG
hTjKwG0T+1vZ5aXFWaLZpL/6Y3fTMUj+UdeBfBbHZOm6L9P0j0nnV2RN4d4hhRUUpFvWt2xQ61tm
9rxWCe0Wg7GxohhjnYVXMmrVLoe7u7cDa9gongCnNvPm9wZ/qyFH6Dmbb42Y6tu8K8xFeJ/92JZ/
05kQvcFe5L3tPKihCJ7QAWE/w5/Yxs7eS0mk9q6b6w5dDHZbti1jWUV3vUiiu8E1+SmmPb5e0B23
//sQlMuuT3vapKC47cKRfWKrPm0n7x9aEepdmdqK++Fj0HXwMgm1y1onuLEiZke8sFvINd4bCpHn
phgj1MIOOrSQ1yRiCnyD7AHmfh4PWzWNy1ZWBZDsvCBQenaZs4qYiWTL8YbP+/czkg3/9lXfb66a
pu0cLPFbxm9dhdbUUV/6RB0oPNNWbznXNMnpjT9KYR6M7aUjbixFki6ZPvkdYwPlarlhruDseXUD
QCxuddNVXbPSWl+VRXBeMstajmk45uc+rbh0HHxvoJfIpCz/hsay1k7lB9Cyi/fs6n4iohxokWwh
P8wdA5W2ivTFLQ2B5s1cn6Se0doiWV1ly7Cu+xn2GRvdValq7KNeII7XV69JqpBRCS/hMMefljWp
Z2ushrc08h+GOmeK+3ujXD8QOMNRIOByU8OsFUribzcmedbr6hKrBt7nzM/+Ql9zDpW71IdpjP+W
DqmbY6bj97itw1VsWRiMe1L/4hAbaVE5t5VDxkDuA3tMleLpP/moYtreZtSXiYu2ChIsSMLixN12
4gMQwHzbo8dZIYjxb2z+wjgfx9uAFcc2dTfsEVB4ijAWcNxlcYn9cVdEM/WipDc2b5HDGpBl0nDz
+6N8qvIbXW4dnuZcQJ67mkqjIENb1sPYpOrS4sK2PLhAcupwdvuhs6HBby+TrAC+uemurBzvdSi7
59iW9mM4yfDCEjpF8iPLbciodV+6VLCuzbvvkN73jHi9Z7W63NsByWwRpEdVYdeskaA98Qa+Osa3
X01KbYjYWoAB+lddfeqyy7zbpUhOM5YpRChx/epNLGQGUejrAYuXrYVcWxt7TYr2P0o66zlAhbQT
MW7IOkdVHUQVEwvXK3cuvSJXBPlrwaTvlBtbzw6sfgKWOnuk2C/LeNeFHpfYGPRv9vI+JDTI0F4v
3oRDorXFcC/J4q4iZT0kQny5ZZadQuy+d5X2X0t/pNrPmYetGlJcV31OUl3lCMqEzEL4H6X7Yc6y
5yRnsyv4drLEjMcZt+RzMiJodvWrkbl9zhjPPEultmIyHaj5Znnvoiq5TVNpPxcFAKZEk073+6kj
S0ThXUksSlQ9ZK5EBGppd9eJbIZen63ldS77+4F4vkMoPQIiZgBMYu5LH5wZ+P6Cq+EQL/5Mwdp9
FEzM9j56/xeRMvnRXs0x3sLvq4OeTuU6c076aKVjQysuanM/lj1xG1xXm46AooOTj/UujZNDnwfz
4+hmB1QzONyWUv1ZjGEHNzvkXvrqpKQZ91lekL/R+vG9sG1SSCcGUrmfYPlfIhh6JST/pS4fxwhp
OLLj5FDg0x1Y7GyFadqbgRolrcXGLfIaiAXlx6gYvLCAne97ZqIr15mfFbSGJ6qbbUApuow+dKhu
bvaRYqs/g51+bIuYHCEe/N64HMMoJ35GagUkwn0v+2g4q3FmWDR+/H6StOPbMhkE/J5z8/sBOwni
sdZuT6ymLnUsiz9+5r+mCscaHOrGqvWDMzEEneZtgz3sJS1RDs9j5nG5deQKhL5rDnkC9Y8jgw2u
ZRGQMvfykFLD1FVYvpKP7q3dBmPTSI1wGUPrvUpt8h89+Q+/0t08wW7zMhhhefBTM4840yn52C5E
+urFP/FscdlYk5bHKUQ75RTABIgzCx+RO+Ek9dzpFGK5Xg8a8kDrR+QzTV3wRC8Ubnozg0GoX5K4
Lh5BzHRPS0eqWKWXdqf6uH2ylW8jhakj1m7VrhpHc/auxbV0aWXE9YPk54WIJR4zpAg9eTT7cYLl
Dcihu8Q1Q9UwelRh3t/NwtTsr/n9de0lK00E4moeGnEYhjQ4TXO33GRelTBISUiQ4YWnkEGyEHUD
S8m6P2ULg2g34uDJ4/ptWVSylR4XipbSOQ+Db587ErkOVdOij4DERj1BGdyd0pCOqy+L4tZrP4AH
EdCoo4/WDzP8mBQMHYwJ7jtXnYJRJRt4BcG6jUV4+v0QDAr2X0viw+//YVIuxnpYj9M19oGjX5U1
oRuiTDYcPO+tgyVimApaPEirp6sBWWTqjZlicRsVCH5oFYOVnLP6VteRe7Gi/8fYReJcvb/eJfUG
68GFqsLVkIfHkl1bvi6DmWxmQOCUGc2DVN6RtdDyZVWKPgjAE/beQJ7FAqOvZVG/okmfGM359iNy
upqxSuLtIv3N1H4+5SMBiWvVzPugqo5adxtUW/nFgZN+A4ro3uudZQuhBChDGes/2r7gbIBfUnpi
I7ukONgV5VGOhOeerf9ybkv74mVS7KEgDQglHX2fxSVQIjbQZpL5ySFsI2qjJ6802ETLme00ffHZ
Eg6PMReBqF9DXUkHByvcTBnUEc2TKPe5tJzoEwjbTdrHXNeN3lCdtX9KjYiq4q7suDBOgzuUoIYM
bomljJZTGM3J1h7BzmMcFsz5O+pcazqHDCAhB4G9aUzTs1sgcGRyGoJiqmUh7LLr70A1WGtLMdro
tXOPClTuLHtID0YFL9HvIjlpGSfPbXziNfoeaoGBzPHvhN0cNLZSP+/Hg1sjYeVO4LFpzzim08pw
iNf1bZiai50DHCpJM/o9OmJ673Umgo1DL3XyQPcyQyJXyUqr5JBP5MGXjGBvZ98hUWbQx9/P0s59
y3nUn8WI/aluhXr//0eksDpT594nMVpFXHUKDGGUwrCEQ5ElZJF4TfZPkyjkxPge2cpUGzY21T3P
bL02M3tvr6/2+rqjIpV2dKISqRrvFR4HcySo9azZm786jpedE+WRlx2xemxLj21+hLzQH9j0JTn3
hFL9tofFux2Z4DOKar46PZP0nPr1feucfsebXhTU52zw2XjXwWuaeK9AG4JD76IBanldSYCOxiS8
NVNt31XUx3eNiojnCuQpyrkT9VBh6i5ksO6UXbwWAWz7JZfpH3eUKCXlTDUMfQh1hL2f+DZ3Sbgs
IFM0wYrGeaxG370v2g5Db/NITRRsmyZDiOHl8paSHsDriIn199NaIGwa7NjfO/PiPPF4+pkqRHqJ
A4RCxyAQYp2bPynv1pwWy1e7hMuayqu69frWJ4IAZuriOtZRKyIKco0tMuV02MjWzW57Mdx12jDM
zFs2aOFwH0UzRr2BDGRVu2LbTW66GUXqnX8/BG7ln6UtOlDa7aeadHqYGo/GlY5pj2cqfwtEjzhY
Mgj8/bSd1CGpGAtZ5mmQqiSgwXkbIYBh5IvmdXwtxyVZ4B9jU1Fodepo8hgDcjr9Yfmensq2hrmE
TCFc+hmWiT8/+Axim5DCPUl6rL5IMYoiKvcFkqUND8lhFeE4OifXDxI/Jq5Ba0DrsaSXobmEOWve
UehjmER89vuh6ah8IWms+yFq78FWDIWt5LrOzHibFtEWFB0BcLOnd+4ctNuhddxHYqm9dRrRK9ZV
YsiEsp0PW9Qv7ZLoO8dN/4ZVOV1y9B4bp7ZXbqGbZ19F59SGH/X7mW4qxBRWToqdH8+nxYV2NLhE
P4W+hxAPndvOX+YQdgsfCjG8d2LMTlDOELy587IXUYaeNeh7NDilNms9TBOpVq58JHU3f0yH5Wb0
mptoLF+GyjCvZYZ+ZySbN6sgqo+omuyE9w++sG0DQJs7EKPN/FQlWGgXlqMrn577iIwhfmKz5x3k
MGmuq+aQZ7F3dhbXPHkL6gK/Cr+XwTgHIy2L7XLBk0s5NSvhoXi1CvI4krHVX2yZjjXkyLmaiFe+
1mBqrrLL749+P9SEQl7oVF4MnohdFYC/IrqLPw/Op7IfY0sw86hEvR/yTHxrpZ48TYkRO9B50/S6
vcsbg8G/YfAeltzlfPb780Ua2XA+SZGS6JseMbL60H4ApZgAl62bs8K3KhvmUcQiQAfNcxHJEdKE
Dy8eoyxjxWh8THlVwNg7Z5GN46Ph9gsXdanayjqyCeOEMeyxTPMdQS61cwtL49zHZ+ZziPRs4T+o
cIGQRAjtfhlYfuvxNhNXELAHoGVpSnFXS6R9fY9xk8XTeeQtvLhhKE/9sGAeX2brXKG73DVhodci
bRpMXSwtdizF/qUtzjMrjbND4eDoZaTPTmWwakZz+bTT0TBipVz02b9+6IVrb70J+SRmtl1pankM
a8yLo8VsywHI6gACqTueDD4EZL8ABtan7W3hpM/oEJo7b+RJ53dMUcZseu+G2Jx+ryz288cy4wue
M26zKvRIsfj9Ie1aBzw9SmBJ9R6XdyPfQy7Ww1yq9FJGlkucGe/x75/CsFzvg6crjk0yAXEYJq29
muDA38+XhI346LNpH22L557fzK9q8J9jLCUnYWZWWvOgLoHLeLU3iKFbqoOyCvdZE0N+JRvQxgCy
jiC6VfFpDJJDy/JfabE1aGtWTWAeE05ExMBra9izhGCEACKjyh7VVN4JDBexYDNLoACE2VWJUq2d
nT14+61aMFrjZqjnaGu6N8yzCTk1jXM/2dZXiboiL21aOxPA23lXLGTmuWKfNRyRcJjEO4Um1let
CjSvet3U87aMzDvanFM3bE2B+9kgxprJ2YjWVRMcC99ax+Ymjrdj+C57mn1E3DGYD6VOjU5uh0Uf
RqfgfR+++RY30vdv4/RGLMcMHIDz4Q3uPStAHjjZ1mF+OVfiJqn/+JXC4MTMhJCWNMPlPp5KOZ50
jol/+kovS3dQzbJzCC7XRU+bjj6LoXAHbgQ1LZvImVcic2BYPNX7iBoNv+OqJfgGaRWd9whION6a
JXrq26/eQ2PcpYwFABslet/D/+nmE6F2+HBjh8dvKXb5goaPAG2bVFacj/fxvzGI12phSvayyBfb
+YN7AdAmeJ9jaqfwFOGIYZuW4wM9e6SXU+z/rT7LGbNwc9FlRaQGMP35FA8fyhvOSUjMOG8/x/S2
Ay1jd2cbLUD4OLsajz/ZepggE4j17rzJLHpVRKoe6+ohaIBWXEMOlv0wWlSsmKOpGqZQnyLYmInK
SbtESwArMRvYbBeMgDWqN7upt3MbHRan3XFwrCWP/0GpmwAqvHJWUdPtioxs8fQtdVw2Qag3e5r4
myznuce37hHPA2zuWCTLHtXjuitLFnWMNVOVb/OA0WzzLJ2KyQcEAJWnRza5sdNfFubMoOnhEOY1
ZEsgncBiDtFUHFEwWQmM7qw8ezgmPOMSDGpY1ZgYSp1PG5JuEovxHAjKkD7lir8+E9PzDcSQJFTM
SdOu4i61vEOoKQgDE7+4U32cG3BNFhbvXOLz4w4bOfLVt+JmQQp1y+Rt50qXtsxadYFLJN5Rz3CB
kC4m4g6wxMVp+8/RzvdKihewC/tSXMQy7AscKjCW0wBbcJE765a+Upj+iBn40EqxE7yi9Zz/CTnT
puUbldizHWeYtL3HjqQo9D2fleFgqafnIhHuLe/GdnG/MrDBqJVWE9HAZtS3aHU2cvLv4wG6luzV
NpjgclQrraxbzod6R9y9U1n1semsbT0jUkUWMHrkL1Zqh5QFLGtQPMRAHrMId1bKOC65jnQxCc3Z
qakhqaZyC7AKlVq/ntP6aQqbo4SVUKLXyVOivRnQKXFps2zdom0LM4WYND/12JiNwZGYwH5DXVhO
PLEQiZ9wR+xtFhBMPJdXwS6d9cpNWWUL6ElCTGuQ4HnifVSNxfsxXQBVnXNrOfVZcohsRtPB8uCj
Jo/CkaueR2SViD2bzANwkmPNAeOPB7Z6J3wmO6erEGDNryyNMQcOwSFs4k1unfjHCj+b4tkk475q
3XsHtzYBjcC0JpESjUFsYpD91H2K7Cq4n8oICR3I+0pf/esXNIbdCqHjE/MKYRXbTlLbOxPzpqHf
iSA6FV753CxIPsCZTNxa6IVXhYVLFCjtSvCnUo+9SXj5Gmt6CDAd5zcRZ1xcBejGlgEnCAFs76RF
Fs67EWIvWWXZJEPai7nx5uhfASY0nv5MwWcN5WlcimNSclu6C88WE/6IdN6B3N1oy7rhFrxjxbmW
zTfDIlRpzj5pIQ/Jt3mxfALTzE539V/lfShDZIrBRw/jVMrYotBKblCg7nxXkHlhQ8UOeTIF5AKr
rN+ZvK03g05ZdjGva3kSc9nKiqB3Rt+gMiO32zZV95UwpD2YpTuPSCWunu+idpnysnzp0eC0s3XN
wthmMEu9GnWORZhk2h2qoNqOvbvx3PJr5AmE9nvfi2xtPPy1vrXLmOLwLFZO+0463Z5bZeM3+dmK
ukPCmtpqFpAJ7dnJq5euMvclUjtu/7N0gnugVZvOrXfW5AAam5hpRbdlZH8XfrRX+ZMw1M5pxrjG
XS2pAkiT3CgzH7TnvioFtg1MzzzdoUKM2/hnBI8YTaxPe1Kzw2DvmLJb43Nd6ZqtkpoadIkOURsS
IUxzXOrqp+MrRu4PnU3AgBl/msnf8hTCu6vzL9zKNSzXq8Knck+eSB4XB+FqJonJ7Dapd007JZ3P
T48AX7GKhJvagzLbD2yjrT86glASsh7QAYVwjgW+M6f5W4Ct52BsH/K0eA2lpJzi+eXIveMNp7Qp
qUQZAJQqISEBiXTIc9pCuxXVx7aRf/3MOy8tlKDsthThOs5GlNfFc+JFm0ADglHtPretc+2mrKXJ
lBAq3dUdzydPkeKJ3jJKCowySOZdtWWy9U0veJode9dY8auxu0+0gqpmb5Hu7NT6UU5/buD1B5HY
BXP4AM2BHNzpUHjTzvaD7Zw1t31sMcUgCCwZ2nU1/wvcYeOnP7OHMcoUe1kmF0X6iByC3Ri1d2GW
PDV5vavRSw5w8qa03FxzqRr3kKLuXRWmRLnQYRqE/ddGL/aMibu+LUOGHiW2XNh8hZWfXQwkY4ou
d44eJ0sg7YOhkXDTJLo0LATmp3Fx/owEmOHt8e9aiLT8ekYlkW7zsjoWtaYHatzp4LLj2Tv9jdBN
uDWSghZgDTsCcZsxoeythS+3XIfJvElBGteK9QaMCV9JZDhIb5uvAT0kkzQQNS8tFis3WHZNMLir
tGt3wWgfgyC9NnUQO9nNizxau8VXSPeuVbppmuTUuC8SAn2K6bQT1bYto7eM+pPYvHPHidLo18ql
tBH2sbPkTrTZLiFlpQcF45YFa2lzF1bicUJBo6P6oKzoAcEwImmJkpeIYBB1HXNh1xYrS1UfQ5Ag
f7byn85POWiTw9jglVIXO+jgizDRyurTYEiskY896Gqh0P4IDjy89UisMvyQsNYuthZPPnxZh/Nc
9wPBvkX8XeSUIQ5TshWpoEwx0Wz4uf0zRc2LWMg51F0zH3vkKpulGz9Hw7u8sP9ivxahK9O4LB5l
DDFSuwyz4P5nVEjp0BT7QTTXRLeNzXIBAaFHEZqxksZ7sWK5mF2iqL4pl/a2TNt/ChvAOpzqOwVv
uJlIb4gK71WgRtAVOceti9wKcmdakeKu+kGsY5t+eeQHKHv+1X79VKLaXo1s9MRkHeNsarZe29CO
9OB8Er6QuaCXuEY5+VF/dXT/hB2BwNr+wfpdYx91gBdMBU+vmQwB98YZEDHU9rtOAEF21bsNv62o
SUc1CLe4XiaLB9SAHX8zzci06uAuLwBYLnU+4cmuYPoOvPtNK1HHM6cf6pXo1D+05GL92jP+YiOF
Ti5UpKPLU0IltJEOTp25Z/NYQsJpO0+u7YAk5lbTeGYg3rlrg7kA5hFbLPR6rDtFtK8wGrHlJ4R0
huqKRNpfOc6IV4nwmBC9qQs6B88WoJy242e77isq0bhbmdq4Xr5s7JKGshDhNkggB4fDT4O6gRkJ
BZA/CTLTEYK4465xUlKYHEOhO3bvYfESGQuVFKjvVcl5NGbNsI5Gm3Quo9m4xm+JUBaCwW5eOd15
bpx8Iz2vXw9UX0g4QJ7HKXs4m31WPgNLL1mhbFvb3SdVSTkPowY26MRRmU4br1Cv11Wyd6XSsxH+
MzEFJ8HIvBf8Zc31a3DFch+MdMpwF79lJq5WDKP38sxC3Vr1Vf5RMX4hmowgeyrdeQk+7bk7enZ3
97uIk4jsmiVwECOzw5cfvedXG6TMdBCj8zp386XsQsSAvwF/IVz8adx0RnJLVoG3Xqzhq0abn/r/
wukmHuSLSsXd7//Bxhhcq3Xji/JUh+WnFuNjO89n4kboDBnVSQH91bGuUgcHzY7s4ncr7XY927MV
04S71g5+Gq3I1wkPupiOCDcosdLgBsdLxEzW7DtvfJ9cMTOzdZ4jzD788hyzsPJf9BQhIXMLD8yn
T+lmhYe6Bq1NkbT2GdqtbeX8rVzxfJ3XwT53/J1kWauH7l87BiT6IAA/FiimZODdxM784FbP9jTA
a5Xttq/jv3ZKr1sk965lvxXRhNkY28XaYsBmhvIUaaw7uOWhNLMWDdEYjDbxVbKJ7maD1d3ox9Y0
EAmSoFjj5WPHesk1VkjZcWM3zEta5rxDXh79OqU0mN+sCjBOMbkTm9bsEqT1tRIpNqkDmRCAyKq0
q28zpz1N+PRTh1+N6zRQgIkh77zhX0RWOLO3hvUHiOUXWFB8v17zoRA7oxRA1Gt7FiKyjFMg8r7m
ImIuO9zmNZqExCrFqbiLQpaausi503Kw4+IkawQgCESSVeEveCwQZ9lAaWuvemD5BLPb8z9EzjXQ
9OHaTCwWA8snbVxtjKJQTnkAlMzxSfeh1vNG/ZnX3zaoI+IAGDzUuIJXLd471ie46+dTXQbtzczC
IvascW05/bS2RL2ZSY5ewRKI2B9syKrA6gG/qvGKHVMXGvGAY73yPDiv7VuTULx5KdAqzEX7tJg/
yyB4YW+Oe8j8pQ6Z1stXxy6Yrqft1vjqv2z72waUeNWpeLvUCsqV3cYH4i9mvjCsN61Pq97Wn3EV
vg54l2F3mAPQ2naN7JOw6MW70z5qrfI56vpt8SAD7HetzyPGyUoejM91nv0xUr8m/oPpOTHD8l0p
gT7EGCzABJOusgpulN8jSCJJivX0fWSRmT72gK2X/K0dnJMlmbMzV8Yzznq+iwiCad2IOaJ311z/
NZ5auxMZSxXOeJ2xEbarzyCkf8+9rN8mOc/kWSH3CBnMQBW512lw9U/dOQx0VU5H0/jqAddylo23
Yxxt2qG4WSYErogArGD6mPBWQqu6DFl8Su32GMDdsyL/PhgABYviIK3qLbHbGsn+eHQmHB8ACfLx
0x3wwpj66tm+ZPpqLgkDbltv2Czka1wnC6u2xGwbtPpDlhKEIMuQznzwlBy3pVaPVRqic/QRKSW0
sCb9kyWRy4AME+8QkVaUQPdtsvgQtv69qkhP1pb/3vHsG0g2jq0/gZ6PUKab0rpMDe6OPHzKSutL
oSmzghfjMoDwnL/EHdyModlFKev4FPX1NDHxbDs2sx3+BmoIb3qRjv2cx8vZTZdH/FTnDGMiWCmu
kTjnrW6W4dAn3qaxURRbOY1q1fiHMZr4jNu951CfaLtHOCMEDzMHawj0s5mqh5I8Uqf5UkVAOB0K
W+z4sHq74lgVvruRKBbXrfwbkv4Lz12DYJyG17Du7+zkGjIV1u9OvbyZ7DKU4WNJlYjvwvK4ViLi
cK/fUVt5ePSl+Oc7FfbdzMFGNoZ7gEBYlhzrySlYIAOIYWTav9P2oCrziMoctdjYZLkMNQCuKxq/
58WwS+dF9vr9+l8q3Fer1cyUmJ4F4VOY1DutnVfsWts0yL4mz3xUVY6szlO7yEJDMo4WGQnVytTj
OSmLH4tzvytBvXep3kwVLcbv9yBKrJr18CAQU5Lc7PrTZTScUen1daZJehKddfQHcxeP9mXw8uMs
JjqP8qujYLAn7z510b4Ow7bLqFQUUSqMOWOghXhgvZazkyFZLcdnq6z/eryzeOuDNF2YYWEo59B6
8uVwB/sXkM31mo5J8qTh0qfBrtgPgGUPXBoczway+yAHK117pf3NAuKUdNXBQnoTi/wxlO1f6g3G
SMvP9SbvKbwK+93rKJBmg2u6knRXxddoxGWMnb8ml0D5B3CcStMnIhRo+/1Ey0XhNG6h0DCwLoe7
hutNttWXoym50uIBTsxODwyznOVcpwmTjPqm7t7l4ug1Bih0Nnn23JKyY/X+3+vXaFfuv0Smn1Wa
HyEK/Y1cD/sTzcjkdoTDlA5WGcLQSk+TnRKvdSkIcm4yxK/UrjyI1b842soAJgRvl59O770fnnhD
b3HdHj0DTFzqlNJqnHbGszfc4nsU3adlAeghrmM5v3dWTeXtoNUybyIPc8oKGmLhf/T+sPYa7DLG
1US1RskluF7SUaKo1ElGLtRlimPWzGYlyqEimQUTgje61WoIAnq34G5S3Y+DmwxXrfvuTuzOYIjt
u8jb9VbD6sT3pjXEiHfUCwwCK/3uRcXPFGB6cPAHr4fObDB5zzvkVNOaWu/GIJ5lR3d2w+ns5il+
Xi948DJmx8Ym7WJoeX8KlzA3Ew53BTN2g7um0WjfrArCSZvyyjexfbZVCDZlusJSGsj0BlyOshmv
NSM2B7JVatJwigg6e9LyLlQjqCyI5lvpQu6Da2BtZkPLMY3pV+dP5ZZZgHTCaltXhChNQRlsl4TN
h98upPXic1n79NgkAXU9VvRIHNWRBifZJk1C3kR9UwU9iA6XRE91H2TdpytMui5Q8W3EBy5yf5WS
6dhZAQKCEd3DCAa9L4E/SkqUOCq+RGk91JpHUcWUGUlb2Qw+Y+u7SDZmM/SEF5AbwFyODKJK3pZx
fj9qyE15cM3s8Z9VEdt7Lcd419vLFa1BezVP5kVHvgtS32m3ESvmG2Coqz6wwmNdl+lJl3a8F6W5
zZYm2Gcth0nkwB5o/XTXMO9bE06BtYEGqbAZ+rMORH44yH2AkNi2dX3Ttx+zujoTDPVB0vA3WaV1
nHp5IyadU9mJkdHJx1LbXybxDScJv8cBlVqN7hagLFd7Fj3EDimB9kJqi8rhNfsT0AZouuyiUJcz
7JzcUK5LAOA5C9ZVXOO4Fsz17GS6DRKW2R5bjoTfq8L+M51o3FqEtpRYZRp9O/E7K36+uFf4MNba
to1cW6W/L72qx1tJtmbkl0Scpq/ocLHwimUvadD3MyEOjBJiVG5Nh3ovuwOhi11toLNqYjQTbO+a
RyZX7lb38/dQAQzL2D3bTHt5WYu1aeIRZi0p3C1wS0RGP2jdTm0FkhXU7KrAs7GqCLQf+mk7T+Al
NaCQldvIH7vEp9FWL94cnKi26cWJbiKg4jYnp2g/WPOpr22EW2p+FVBXVpM6GU3hU2U0XVbfPKIr
RdaGy6zlQgQxNL50OKE4IQxlyxWwQF2NtzHcK1cdhUvjZQUE9E20ohWenAyaS8YqFXE4JVVF/JOu
cR2Zijwn30WFX7yNCPbxjjhvIftjH75BIqS18WZAMzXsANaDqFz8iS7F1+PKTWmK+nET4AWIpvBY
NemZqdDFQafdLJFY34cGnP9Qqs8hnU+und2EXrYrbfb5Xk9qyLxNvfjcXq0//OWOuU4RmLsF+ip3
DYeM44Shkt0Nu5AT0VM8KtvpVDBOMHeZ6ftVoMB0o0BjTXKaxqhDC4atJ1MOCNnwHVv9VyyHH8rD
P4nMv/ATrANMilKytpCsx6D+8+3b/yK+N2KVi5PWiP2qpcFcz6jNJjugKFEtRhqqTYDpc0T+ARng
vkV1ShjZ+io42/z+qnScvwzV2hXGSzGwAeuIaWC0zzfRg/ENYWst9ngKhcSNhSBzuR5OVSR4LDkv
aEe/7NrNN0J6x7DLP2NhEyBl/pCcfnDa6pxay9a2umcEZXufOtFM/aX1CBJVy1uu9JvftRtJ94iX
ld6cdhsd8/TUFdh7K9Jo8JKdSoaI3AbjRwQYOcU14BLlytGD7bbOSFFmS782JelxEp/Rf5ydx27k
ytal36XnBBh0ERz0JL2VMlNeE0Ll6L3n0/8fdRvd56guqoAenIRUp1BKMcmIHXuv9a0FxwbXx6zr
PKRZ6BApusITqgPCnrGjPCqirh4MUn1pvAMnUnZG16S/1DVZ7WLiryf7vIsf4ix9sgzEidp8AXsT
RTv7L4wCsibi8COZBFNgNJ04LaPrlCXXpjGePdDcyi4vkyi0RWuciljnBjZqjFHgjm2m907PPyn0
5nl0vhtd6y6qRj7WRYAgJ2HeYrkalArz6PHMecAFPXqqbd3Oidf3BdlR6EzHczOs9Dp5gNwX8Ksl
t7pvD2XjHWkWoVx4duOA8gCvjR3KZ7t/L6bw3nRyUN/lY5FlJ8PHwl20G62fuBg99CYpuw/LbN9h
+3D2i2jFVJq7HhXdIk2FE9PG5lLrwxzRBIPWOcp5mqaV6kIVwTPeBPh4E4LUy/vJMpqlH+nPFTpa
1xYrLG4NpBGq49CjiB3OE7XvQnu3Egq9HG8JLfJFEgxI+3myncKmDhu8t0gBLBRXs0/moF43o25N
YS2/ZRa9eJLYYO12PG3hSB+cm3sesZUheSU5SSiUSovau0U5y3Q2nEpYGQc4u1esOr9EWZwbNX4H
R4PPWz5G9RyBatqoY1tzJwN01hYxK5hU5AeEraeo61gO50/TFiZchTJ+BtjGTIUFYKFY4Why97h4
ZPGIO/u9JbR2X4QocTwofYDlpnXkrSGjqjUGT28BI2hXF9HZpgTfCEWKzRgcDZOO0tRwRprh4OUp
4fGPQFQtgOANK3AU9EA2yvfg02uHXhKNMUnxWuV4oA1Gk8F7XNf3lMHxAkEZNzOZRUbPCI+dm63R
2Rp2+uRE6AL76AJUZoUw4vKSZZrg7ApltypctBOSc5iPQ9FtutdYt6q10ZjxAmZwuvHH6R3F82Oa
pcTtdMb3VDFCBInKpy64MH1OUaGcbVcAa+qtYJ171TMgGHRtuPaOGZYQ1LvanuduO2VksTo+Cbgd
WxcmMPrD07AgxeY7NtW1RdtLAOR2sRzlpo40YPwoFU1ahyDubrbQNmZxMQkRK2MHTUJgPJF3TdkS
+680qz54YLfaAFwZr29H02qfmyQaWKJ7aZ0o2g0BEQSOU65Q2Rz9XlXMAxHpkz55MEWUzxFKE/Za
Wq0xITpInt4mT72U1mnmF1M6JnQ9Su1BtQlGu4jyoTjU43hRRRKQrQmarwuuGPbmDrL3OFUbdxK/
7KLHcQH1epFOxbbSqqNs1YuR3fs1t1Cf032qdJ4NlC6HvFPnRJK102UmSEN0JmnJEqHZHWscGYOZ
mZy1JNyMebaeICVxdq2vcsR2TVrjJFcjgveFbsptr54SP4ahqZBVNIX+YSBoCmNy6aTf/ypbuVIz
RsnX+ydltOe+r5ey46fYLthvIfV4YTgnVlXaXpXZLRyFx6US5SvOE+p+o7t2qbMErpivC89/Gdrk
RrLuETHWcYqouoI2Xggjw+8KlWspuWeQjNJk9M9jYXCIjGihpEbyvetMbNB4ABhtO2RDKGAARjM+
yMmRS7e8q4rg2qsUV2D9XOL1WmKa4r4mBnlCDIHPt3mHXfOujesS+fMCL5XTV1yBioWxkTq+P4ne
+zkSycp13BNV+MmP4t3UBPmySvCzJIClDI1OOf4i7wAylx3bo674/GdE8jLG4hFXAjW7k58n3/jV
MrNYBmP6Tm8DEFN/N1ZmS3mPxybsy2dPmUdUeQ4o/oUxCK5CKm7SF4heaXj08RE+HMw4mtlUnM0p
oCG4CC0ffmJ4kPZ4xEceLrsYU0EiNOR5EVQf/yXIQV53BIgkPX6n8oWB4P1Yad/QvHEqQZXkvnQ4
0wPXvSGz+uhr+b1ATzS51g//LTQ4TGsjfbdSx31qGhDzhi2pU68C7Sk4Ru4DaYARHupvIRs8gvHw
6CS9ImwOXje8JmOXanlEJYVsxV9F0UtccmeGhvvoOwUlVbO1a/bXwmD0JKz2R5ep59IhYawNDZ1a
0tkkHXrQGHtGW9ffXMb0Wmutaqu8tt3wk4HIWQcQA8hnp4mCEYdZMJwud7Yx3KK4ythpOARYozzq
JQVkC24YL9twY6CmcQrDJYZmp0TgkthxsnTyt4zqf3BL9tYRN7i2zQKcKsqpuQ5RySajFYRTcmIO
6CNZjTrXib7FbEvsvGsl61y04aFimN1zoiJZs3hwysSkLicgle6EtepDdms1RiujM+pFqdMeRGC4
4r3fMoJwY6xYNzPJ7zzfY4wMaCfqZL7wEo102ZDow5h8QO+bK1FmRQVAZMCkAUVwfi5iFziFT46m
2TmED7GqcBcTd+YTd5CMVbCZ8pPtFu9D0WMp1KnWJ5Hv6Y8yr1XQcF0mw2ldGesxZlGNG/+H06LP
9mDzkTh3aUuH86aPthDvPWNpW2GKqynjk/imawrgRmnOVnltMdy4x1gsDE4wPHfhsk6a965ji81j
NiaD6GrqHjNnPCS/ldI6h459V5X8mr5GUJ/R6d8xTs+rDJkClQ+BBNhuNoQEYdBRBGxGgSisgx6G
zzbYR6bKBr9mwv2moccGaO8sOcPuUr3/ycoPUcO/CuGCGkqZWXBc9KckPvgaM22fjhcummji8NVP
PPwAiNAAt+LMVGbHIpFj/FiYPtNrdDYFpbBX3g9kFW0cX6aLmTm40WunPjewgxctUqqNICue1ER/
NTRtvEoHCGZ+eden7msTimCFJrwO7TnZN29gBhKwVyHdT7AM7mtzmVYRMhARPIauFRNRr68ym6vu
aToqnLhEaa0EqXb94KE+mGrShJu1m8FeoNjSIHhI+ol0vVD9VI8JJ/4jm8smsJMHDQLyVuizbWdq
tWtte7DrREi3CauWVTyaNLSOYTnne2ZGQnRIjQsucvpdK7kXQplXnPqsb3HXd2tlWgSZFsRyWAGj
ad2LTgz+ctVfKeDdtenbP6psykgS8fGHBOJmBNa4a2oeA4wpUI3bFjm8VaCwSybON8qHKFfdZ6Jg
OtzTXfAo7hjNHQqVands7sVydEeYafPZzhvvrYzxcsRQh1AeQN12A17YQIQm0/Cxs2hgIIO3V4Bs
xMpvfLlIRcdoVYAqM7Q9pdVigMKzkHWTvSBVbGmtQonqAgvhX0OoSjdO6z54G5CaH2IB8Jd6exnN
0TqeO01H9Nd0MWJCJifX/AjMXCxta3wLk5x8N6WGdaCPWFvG/Eg8WiOqYJslLbewT0wHiL4ILlaQ
POGQY8Jhxv4WRXx7GhSICqSJXrRuChhKAD04RzQYexjQVhcntadFIQxzW2Jx3ms1xNeSYeGTKqdN
J407kljSX6xMG7g61kc0VJBys7I/e1n8PaxaWkcBf9swchraxsCsx/XN/3yL3IeUjgbCIHCqcyq0
+JaUF8uvxle/VK+u+VYPv0ogpKf/EE3j8hW/vobP99ESOlpxduNTVwbpHu4rLeU4V2vSisKjRbsV
yUEIDdvLy2dDplc/6IiO5t9aiqLU7j9f0NEn+yCGPob9doE83HlidFSs4WNVZ8bfNOlKm1shnw4Z
vN5TN1n2xcCHDGwqftWj6V2rJ+ckowQ5YUJsLo5f8/T5MkUyQiqbbzLPehjrZCmhr6AzK6eXeuKc
2Gcye9RoNzilaj/cC0Lt6ns9F4y212D7VdMIGCoG09V7P3sp7j18E9e2d/egdce7ygN7ldWvFGQI
9DvHeNIq6e0+v41NsspA97IetpO11wWbjGECaKdSb+QmsutyNzqJoD1qn/UxLve5UwznzkuiZda0
BTGLPXg2y92jGkK3ir3lrYmPRGpu5HwsYFYdLWxLV6dcgf8kPp5jUkEV3pPfuItg6izs0uyOaI9t
VrfsrS5B1wAkIUhrsq5E0WtnP8MElw9DfBZ1P8MYfSJCfKWf3dwDj2B6r4EHBSWOE53Iz45Uj5Az
ch0o/7HwhodyqrOPUUco3ylMSUaVT3c6NOoDXdOO+VegjrglELySAbIAZg7yV5MXK0rLa1JMj8Jx
oBa07NZ4GAQbVzVEaxsy5yY3kN0MRETunAF2SG7QhmjNhHovkhtEVfl95Ebd1iXXbIPugkDEMnXv
25lfyMgE+2qOssltJAm+gr6j1dTo5RSKzGIoV3FlojNDvr7GOZAzEB9iCP++9b3V8vTONLzkjlT0
//OVn9bunqLjP39umsm0zxyWSJkPyTFJsXSbelK/9PQ0Y9FEP1ymw12zRFagjjFImDXL+gyXqdrd
5CAvAYOb3HLED+u+bGBze1MIfCOwtq7TbkenolkIlmaMgmHP0YenkcYAOz8itpk32gPTeRIB29rA
mDwNjBflISgNmV5z+gyXBLc1F0wrxZ6nXkcM81h6TX6x6oKG08wJ9qPHwZeSnxQCNyb1Jivc/KpX
wEYte0Brmhf8nRpdBEjatcYp6pw2dGndgV6rZXrMs3vvkMw2qSG8i+Ka/58HwOLbMFl6wzBuZM2Z
sgch42vRIWKjOdruRxkMALobO3z06BISy0TDBs/YymsnBMbDiy1y1nRn8DYutCX6RSK7hwC+Diq9
3Qx6Is94gMOlKSZ8bnEK2xUGREkDiC9jx/kZ+MkRB+K4k2baP6sBKlUxWiPI46l/tm3tDTQsjLux
C/dQyoh84jzwNObjTJhrXtyedN0SUfNWxV76goDSiS3kjPpArq5d2YuSVGg7tlwcJoa7K1zzas92
FyPJs63fcfqoCeRcVgwjsCSMMDLIWY/4o2NXgziMRviNUaeNJ+kxxRHeuGIm5B+MkvF6nzT7xiyj
zefHEw/fyWQLLkaYXuqcOD0j0Yg38B39wWTRWGkV+WFBf/YlkjQQaCW+D3hOI0Xpjsm9P51GqyCF
WDOQig/PLsanh6xljOLjTd4NFp0UAoaGFQ18TIPEUNUD+WFeprno7xTohj6pyXC10V21Wno1qv44
oHjmOJIxE/Tk2WI7GsInH37cbUSrBFbZ+KAu0shk4/1JUe0jXSdpy0oUHw/HGW98J7IdTCapqf/X
AKo73Ga2Usc6mL2ZhfGgS+QsU13vADzhHW0dZ0sk/LQ3XZSHaMfE6PX4ftEbuUCkd6M/Pbl4zre6
M8gjfYNuU8XU3wW2jESZLiFd6JytOjw7VvZKPLX5YI8xFjMNp6vnGumpVEV2GoYNoXVruwPA29wb
TxwL6+Q0Oeaw9bXOPWTKcnGhZw0khn642B4RXbrjwOrjiIwokszLmrVlPsZWCLKuPeYN5B9jxoQq
Wxl+iYAUKVAwsK/ZrrEmPN1ceEypkdSM+V1cGg/o6+Ptp+mpyFDrWC49q9nv2zWyvg9AceWGQTMN
M1NgjtW2IxgDo62YXaWMMptJzvHP3AI5+XnotIqtjZ+ZqapzmcmeG0d0XNyGHoDr0oPSzCBi6ykO
hjPZJ7gqksN1ySx6diM5bXyf5ZHcDSMd8aml/LSSag+FrwJCWtHAQIms76Qzd9NS1EJd2dnMtON8
3c+MBYPD2NKRwj18fouKaV/Bm7zadjGcZFp252wOraUBuUTk6fl68zJ29nj2i3K+ap5+wp6TbEoj
R/2g+nBlNEhgtIzhjTUGPY5iPmGcvh0xd213xCWxBuoTPBPz14BUhpnThnMO7KD94kbkjc4yCd9P
+hNYLn0z0tu7ekgewRuN4rnO23056luPAMbHKpHxwxDe93oO8juRyDPpYpYnMvSyLSRQTg01GDgQ
+xA8wSLehJf4Z2bXD7XPbWXEw3iip9LvEwodxIomfYyZN8WBZ6Nsk5WoB/M6Waa/cdskXjYoecE1
t+mz3trIoPtmY1Y2bSVRDQes4dqGifW9N5u6aNWZG8alvz4ZS21Z7yoaUbodxC+KVAdtmMazzFet
0Hx8IUOwYXE7hcWMnS4H3h+npJy4XTDz8gav2C5896HX2cJSozBunTPeF8Do2KLoZrc5VDLlbnRS
R1adju2yrLknohxwXtV8GJXMibRvdlPA5eqmb74OUpAw7nmYYDr7sPW31fyQB6MKabDVcmdBDL6k
ag/w9Tgyp7or4eZyFNWsAzixW1JQD2k9R0u7ox2exE3/mLkm6KTwY6r1+gVBJTrPFgBbKnH65A5K
sXA45tiOEbwkzbZraClYw4bfyzx/smnwEXtsuyjxM2nhuxNhcP78KrT48GhzOFERPjVWmB11miEr
JCXpO/X/Cw2l08ikrxktOHx2ieCto1PLUuvHkA0WSptiAkqH6qElaZI7PaEpi966yaC30ri5K5Oq
YnsYXVg3kJ/9wWru2kIZd4MF0ttzZ6MaOQUPAYv61FZMIGxwVA1N2oVDpMjNqUccK1kLQqhOW5ji
AiNE5KUfZFicUu+jp9Oduw30EulnpPjM6pgwQInbHyPN5gdwylXzC9LfBEpE52AA4VuwIsSpTJO1
Rf0CBTTJP/6zns6LauPnwz5jRV6UIbw3G3fkupXKecC9ASXCDJ9TEosZTpg7iyEeUdiWfxjdKAJ+
qO5aM85Ped4gNkGIQpe2BKwzS1nc/KcXu/bWnDq1Ul0NRFUQIxOm5WNGtx7Sv0npC9UAeXAfnz5f
hOVh3h4Vg2Qn606FN9IqY+j5NhXMrKpWmHeiQB6Fq4Yodlt/I1ibBQwNb1IVcH2jzw0xsrc9wr5L
EkiyhVRfv4IXfA7HKPqwVLB1qng7K55uCp4ByTnIwqG+Pnx+N83uSCJoHz+/g0ENNL5+KqqqX1RV
XXKUzlLmlMRn4zMoH9soYzGW+MUCejJX2TgMCWfElObONZOfiHNqBeGGCipGTZcqtFnFsbM646mi
u2zROT25gTOd+yjWz2XiqCVqimZFWylmmJ/Ej3agX9pQWT8J+FlxkMX8eXUdbfyIWtqrtHU2iG7w
45aDx1y2qrgI80uGJOI4INzHUlUhDzeq4+dX4C4pEsIBeC1/ThxIbr45UO1+odzTLOMX5p3vDEC9
C9uWd/ACRVaraF4A6OkzKco7D33QMNjN7TVYtOgemIHcT339OM7fKYQAC3Kdu60+o5b0ePpBGzB/
to1xdkoEzi6SYfySFKCMAJ2Ud1YTPAG55PCpQWwfNEu+qjF+oqzGzoUsJbR07ToKAvloNjtIswl2
bJkHeBDWUq32jipI2lvQd9/sWdQcWpWNljHWj58v8fyVZs0SIaTTa9NtYC5PjCqkUds7O9PNpyrR
wtU46fbuk7evRUW0ShG475KIWKZxKPcexE0mhy4PUJraO3wi4vR5gBAN86W4KHP4/1PlsE3LZNGM
enQyO3u4jeBD9AZHY52CpdLD5honTbyLVBRtdU8gORzyj8xGJDpC7Liq0H7pGQYuxGBbb8OYrOIm
hHri5eJQGma3ItPIfhtEhiCtb69iFPZdx33ASEN1c8Ot3WDm8O/devTPkdMtdWaB958vqeL870Qu
Lc9O+xlLl1iwTLRXqHXlqlHinjvwRKE63ullTHePBJlvOoNuPaFPF8fQHz9L06yRwB+IXNEmWFaa
bhzQkaQz/Z9Ofzq+ybb6S5qITaTfvyIdEI9JRxckOtg2r3LOG/pHmojTZ13SxhU1qyea3Vik3cWd
b4N2aG6dnjQ3rfXarRaqvZ8Y7/DZd7JOun2YkUHKOP2azAe90A8EAzE+tv/3ba7nHQf44kdWHGTp
Wh9FX7or2xmdo1XF7n2qmH3CLbb3Q8Z0v3GLGCOIH58/v9Jbl+I7tHlEzbI7aFPE8SKLTi5nvxsF
5veKTXUb5q27gnABxFC0jx76euBXmbp4EqZYAGVxmWpPMXrKlNVby+qeqFjr2DSh+dShQVsbTPME
K8Q5iwpzlQyRWv05M+NroodlWqaQwqLatKB+6HMo3z+ubl9NXhDZwAygDaqdbbUH1xW/aAho2D5w
NP75pxlfw6H4cdLUiRqkPibtT/8SDtViHeYAQQxahp/kO/z6ha3i5nteYmEKId/fxt4NtoHVvBcN
AmTbhHk5duuqLPwXphK+ukyMdQ9FKcx9aCXfizhBo+An7j6ySdgx3NK+FtMQz5XGX4KtnK/5hJYp
pbKlAwXGMKXufEnZ6qO0l4wGuqXbiFPPxTlwcg6IYrtQFAPeSVyT0z2fl6ltuHYmVNfiZczz9jwy
w5siNrl0sKplCrkAR0GlbSzHFmtO5R4il8uY6Pab55RE/RJotC4JgEdX1cV7CySfHwzhVgblL71m
FmIjEl72jWYQmKrRQa3Ze3LHmmgkkEgWlfVRmwqXeLvaRZFlnixDes+OWa2T3NmEKb1fkwbNmipy
4/ZeT8MVn2VbznVyAcW5wPLKGUG3N2mte4xNorMl7I0RBPo5NMaCDFg4r1WOX1N3E8ISyg5jvsA6
/+e7BWX2b88+LWQm4sq2TF0XXwM1YwHqSJgYPUxH3Jm80HryXVolbbgZcOnhTKVEbWHh3RtA4nZ6
M1KfYE1KM1WjBMxWdJ7KmyRNa+sVJbPGhNFgV3ImrUsWvmIYu0sD2hw1CIJLP5leKhlNi4wYgVWb
MWABm+scKG2bM5029eiLiA4zalIH4DDm6fy+bUhytyvSoVEWuk91XTyAq2q/J+gnDZpj8V09ReIV
FXSI4bJMvhmI6AzQKp09dxG8WjuPI20GFRjHukuZVc8BeS5Os7WAO3zBAnhvND75tF7Ksbr29Fsk
bHE/oLkoqlWgaliDuX4EvAzJ1fC1g5oK7dCZow8Vh3Zi3ytGX5pyD47W6vu0D3vcBOk8ICOvax3W
5rSC+FDd8N5VqwmDhOnpApR52twljYEKJhSoGjC1JvnF0OtToMLiSbSeuDWVs6Tdp/adiV4I08U9
M7vwySy1cm8YQUIH70A/Z9iSmUP9E5j9DlKIte59xhOuphfs+5gAfdaMh9AckFLogUX2AF8hT2rv
2YnVgkPETlMqO4JTa45/vsOsr1FVlmOalhAOC5/u2tZnUuA/lr/CNEWL4ByCdKo/wiYWnwe+dQ3X
iwMGjt22rwiRZ3KbjQQexiBtFw1HtHXUlt6yNX15l2v2OYRZF47pqz8hBFfTByiNcc4KCmW6G7Cv
n8ZGW8HMYQ5BMEzW6N79QDJJqlvtSQtfTOG5Fxz2Zlu6XDB9tspD0gqs0HivI4AV8gAV51WzoXl3
yqX5Aime8TFp63++Hva8huXJ6OfZ/sf//l/S4HrMIblEHOqA15Vu/3s70MnrgT6MWtEtgYD6ljse
tL7Do2RJbdn7/asrkKl4QdtjWQVvZ6IlvEMqe3RgN58kl3pXiranb969BIk/orHTrTskvNFKJ8AK
DKHxs8E/AIkSMMawsgM+Zrsei8fOOeim84yhQ8Myz84T6uIpWtHKFBswYCSalxdvAqsUJcU10nnY
NYFbrQxk8oFJEapUTLxCGcubH75hlHP2nuuGWHJFdBdbwWHQrexXJFq10hh5/SVE93Pt/3rdTNNg
rdJdyWX7UqRwUI2E58U5FhRm8qxPNQ5mP38v6zkBaz4C2H3q7ROhHw3W+TMHrUP+0QN4j1HPRGrp
QC2hD6myJx7Yn3n0FlHEGoH9jJzCWPbdJmszKAoNIer0TPHESs9dFlIZK0Va0MHpcdLU+jhxwWwP
8Qi2Zrd9s6saHXZObtPYkWUmeIMU0u+hM0dRYBxLQo4SVcMyB/JoPYoOG38HmMqjc8B0zky3buga
W0+oeQjlfMsjsz0JI1mZFhNBXXeyZ44cFy0WxcUjML3NsxPGofrWduFdwdF9+ef7U3zN96JOYZk3
hKujrAJwMheL/3heY4SOutX7xdLSw+40dDLcVzF+6SZ2j1kZYp+zgpTZNWhRQLzH3B/7U9vIjySP
YLmHsrqKpAqXXh4zb8QuAbm7d3aoh/+a8/jf3ikBaXPBCiSW4urf75QZAeMOrKK4BIIB+E1AWypY
pm4kHj1ZfPTMRk5tGck1vQ1zjRt3XxFDc+9O+oOTOe0677uEdk70jvGUaU6bMikuPfMv5d9vxTXX
UxkG658ybd1y5rDKf1xPL8Wq5jV1vgwnkEq6TShQTM71yq/J0gxwQiyLFB/XXz7Fucr799NCp802
FPUm/wnjyypTZI1VjfAy+Fnl1pvygHMpzQ9IKK1FeA4MWWtjdEkBiwUQXDaNxt4a7DdoVuBea82g
d4Fp8y9v6velz4Jp5bo278jSpfWlvOuivKqMEbBG5DT7VpbtOQaav/dpDq1HYkV2gWiHfZFEDfJX
a9+P7dNf3sFvxbHD8us6wrYNUykiXf/9YTSNDiOT/uQyibA8upCvsbV5ED34URaSqm1u2bQ+425P
A4VtMxheOG/uOoe4F9LFzL88bPb8MXz5mFzuC105UrpCyS8Pm2pRxBhJSJ5K0J4Dpyu3WdxG+LQS
+ZZUgPGRwuz1LEzPtEEfYReKFzCw0Msjyz7H2iQPgFxfnLRL9pxhBK2IONg4pMo4DMuPsBkC5nku
BGC7Fu26EaF3GbpnYQd9zFnbNPcUfLDuGITa3q2xM+2XKs9NbQXPxLe9TsYAvmJOsOEApsFUjpLT
0Levxdzi/HxxJdiX1LFJuYZneKtU7a6jKbgkdA7uTGK0Fpk+hK+TieRRq9v++Nly/3zRwuanpVJv
15u1f/rL5/z7Q+cIShr2WY5DnIK+3P52bIY4mxAq+FmfzVmTa3Mw62eFKGgP0H1a4cDuFkZZuKec
tHNvHNIHYx4rqyCjSfLKGSKwvBKQmxJn1cbf/vz+zN8fT0c4ylAwt0wl2db+fR9qWQHJauJIUOIu
OCuZXye9btfBUMKPHVoGEk3mr6pQ/aBr1W7UHOzd1xUSkTl4aCjsbu201CYq7bz73J9N95Tvny/Q
qFH8jnq++/y2yZ9DkImmgXyf6G7/5qu3KjXZjwboc7DX3H1Y0KlLrSm8k7o8UpyoO7qHf7nVxW/H
YMcxDaEISBUc89TXOtDhuKTThwgZZqUHFojo3vFK99xDco4uI76snefnJJvX3h00rD0xSvXRnP/a
IKYPDLyvWFo40w7J9S+fxe8FKhWZLh0HtaSFk/9LlioIBqgFuM+XLdOEs6bVLtB0dMgm6TY8ncZa
C6zhxCM57V2AVquSlmeTvekprCDCS4pTMI3Tqe118w41TQYUM7SWlaOsMygj+zyP7emESW+TUemn
WQfUaBreo7ab1g4WUNoooX0baol1FSjxChwI7BhJcEXDxO3Pv+t/2dwd2zapoEzbJDPua7poWVlW
zZQlXErDWRKBR6O6MdClGVK7R+a9GdrKvQUltE90jsch0AKAMq9xaq7asKhPxKyZd/3Q4I1IEbog
YCGdVYTq/s9v0/j9I5EEiOsUY5J3S7X378cjDRAscVfO8fEYSagdqMersXmePOZUKXka/pgbVwYs
4ppEKQf/PF5JFqVFFXsPFEf0iPIcir+KbXpaMG6scdq3kGhBG/NicyCjiWuh3nCJX/nzm/+MNv/3
ms4DzWnHZF2n2re+rD1aqBEEXo+I3+lag5pFEt62w2PjSuuEwekHhiPwLggak4roPE784pyFJSHd
Ea7OP78X8/eHjgMB8112O0tnT/96IWMrdoXVAG+qzilS6UWeuONz76N/cG27B/KNxVHLk0OtRHLf
+Uoe4bY+655LjzUKjVNcKvvqtgKIiPR/AMzR9k5WzXnTwbQ2RAJMrmxPn3lz+sQzlBvOGwzbU9px
oAtkF74mrU7GnQlFJC7t4ZSmzhsQWXluiwrmLDrBjU4O4sZPakZE/x+/Pjsr97yaLQz6l9oL31mc
lFWaLCtD/ZwmW56JKvZ2HJgFdBdLg4foFpsKAMTVzQ2LZNGhexEOUxWvtcNtXgRM9KtiTgJHT9kF
6kGzRwby9htxTsk5pjWyrLUQpNT8bR/m8hDGZntzBPLGSU/lKVV2tasS1JB+bRRyDXt9zdE+sMSH
JPOiH/WThZY8R6xr/aUTKH+vjymN59PmZzlP2fPvp2jk7QQw4bOl1wKOnIr7uJT+Kzaq5GSmIPQV
u9vWsyFl8dENS6PIX8EwNWd9ytGY1AkJVwF5Cs0Qha9uV6MHspNzMLfLktHFQwCq29awKcYEQWIF
CXf8ssPRarwJJmLYPvU5YrG6IOLMWLLIrkkhAeDvmQbqWJ9orVS41wwnwsqWhbyrNb84EJ7hg41q
9QcrxZULvHXY+L3Notuo7M63GnocoAJ00je02jef8Te9ETX+2JkeiTH41BZlXtdoI0V1DWVR7BRq
u76tZ/db/WjqsdzHkM02RhvbhxFigswD860wPWfrxC3ZLWOachYLGEYyGVxHQVzv7XTG4K6JrJ/W
XMAAzIfb4WLpnWc3VB30BzE9CK2wVnj5ne2fb+H/thQ6ks2bzrFJ092aK4l/HB/aMSaA0dBh7RJR
aReec8266oeeYejLENxsY/uSTkaxraMhxhZKhIE1GFdIauaTYkDXZtUBy6p3G2DnQ2h2LwlBRcdc
IdfrcWB9fkfDcVr8+X3/lwpH4g11FQ5Z05C/VbZgNjHjt1ARTcDHFT4EcyiX7Vj761gvwDLyUewy
wJV7kdv7IIDyUNdMc2pgtEtdc9zj/K2cP8e48356qkfK0YwkelUGGeeY/ZbR2CJoMshj6PRGbj0T
nxijDGo+7vYGM+tR+Cq+MAPu54jZAXuA8W6GycSUorYPlYVz5c+/tP1bM3Uu43VLZ3c1OPJ99rf/
8WExOhpT638IO7Plxo1si34RIjAD+UoSBDiTmkrlF0S53MY8z/j6u4DyvbctOazwaQSlKrtFkUxk
nrP32hGYTyETjj3AbjhFJAJv+inonIaowAPjs/hi+7RO7CF8jL2ORbe2npjsyLs1YqZcEk8h9USw
4+GpE5cab+2B1OaIM9spF2gUihZb8xbcc+SYcpFcZgMLZ4tP0XLUpI4Pw6j8rodqQ/8oaIhQ2kIB
IO899JoxYwQCDu/Ie7k6VH1foTS1GneafPIWalllRwJBR4TsKE05JKrL7h/C2JakIr5rvYdMRv4m
0Uui24Z/C1Fn98X7fb07frh72iosS1s3VPbH2ocTkdE3EGvsPN+acaRxByFZQVYyuLlhE96jnKbh
QCsAaPsAf0dKumdEPzE58H3+NHezupmCcvKE1EePQcW2pKAO5mySYJ2rY4smEPkL+4nc5b1eDMVJ
VROkAn0fv9p1He9lW8ynvgdKIiqlUOCXKeG+CBg+r8cYjJzCGfxchRUs7J3iY/Be28t1pRceaskf
61dDrAoCTv1qm1lL5kYtKx4BD/i3lsZRAJXrqw/bP+yXhEV/VRemBpRW/bBIxAKdIzNxCAYE76DJ
fe2KFmeGijhh/TIvSs+Igu5eiYFVXbINRwKfezDLzHRMWvFe3oNrS+Hs/4ZNWa9lvNkF8I/0kFqD
eQ2MZLgF84mOMWQCJvD0cov7EE0BXpLaKWJAaQj8x0Mwk9sSyxYSH+2LJ6l8PruzOVdtpkOGpdv6
xzNd75tmXiYa+o5Sn90wSYeDGZnvk1F8583x6/Nh6dNTVPTjTgcWdApMfzz6FgQa/NzzF3vpz4M2
Ewa0wMzAThVb4MeG5CgVVcT6xBlASl12U8WzEofRTZ+xxzchQqtYqz19nORTmFXfS0O79KwK71I3
nv25e++66Vybo85dWeg7o6+IbFV1BA80DhlbTuTnEnjeDP+BKGT/9sVCtbwh/v4psxWTjQG/SMPk
2PNhj2oSZIdncsJj38HsRpll7wHDP03VABg3TMPrRHLyNSex+dfFCOoB7GlZbUewUDgTiDYNQSpY
N1XT6m880/5YIQqDacSXkWZgNpwFoMhTG+jA94np3ptxbr3M4GFL4HjPckrKzehL1dWUlO+13xpP
LYEym0rU6U08DKTI39jJF3tTVRUcLHO7a1o+7oiaSWsNMrws4oUMguEaFfnkptK3Ku2LQwDlfZto
jcnequy2ZW63IEUl85GQqhtELeH0jNu/WLTMz9tshmjW8tvk/WDhBv37TXo0zLockY2hCwY5DIJj
QZtKR/of0l0HY+HIoaVv41wHyl7jkGJZa05rVkkDKdT1Jzy5naXjBJWr0JtiUO9LM0Ka2+iuzfdU
AictKX3EWmT+lYsZpWZ2zoz+RCZW8ysqE9kwWy2JpMGCvfTp/y+Tlg/EgD46RgEbLcuG723MpK6y
8KS0Q2S/tjFnUSw8360IShMZcz8YtdB/0Pr0qRrATJO/gbEd0VAMku8EU7zapsiQXEkTALH6QNAH
ti8juv04sVpHrjvNSVQby3UZ5nuOkeoF0jerAru3JmKqOFXPM/hZIm+BOXyxUmj/sFIwSFZNxFMa
nb6PIxZbyn20HCyH9mKqnLQYh1qn9lctGnuntyb1gfYIEoHTmbjmQMGU3VCdpJKQB4mXC1STMnv+
hNtkToAjtwPRaZbiqPoIipN8WTzHQj7z/5vtwrps9sWkhg8LSohRz/GtUVkKUTYHzwQ9QJFEFd0U
FsyIGSoqmNSvel2fe4hLD8ngH9tggfy4Q0xawhAzfA0ojkX6MO3m9zizre/Voh8JE2EdszJa3J7J
gbcZZEuk3sfa7pqjpW3GpkNjrXUh6Tid5fz7KmN+vi1xFxf8cNyVoKYaHw4g9O3hGJE7ta2G2A17
nF5NK41PBhHKJ6mHsQf572n9VmCVUEUjk3yjtGFnEQUXqTQVsr1T7SYH6m0Eh0DMSnRXbP3PEmkV
7OPU3CcM8DYKs+1Nzc3rWJUWJNrYv1RJq2y0WRK3XlaKy4hRfxvO2fyDpuqRxLr0TR0k2WsJ9Nv4
dvaDsN7xoS0XKzF/g/YZErExvCVy+BNNan4zSAMg8pDRUOrvSPAiFals0FLm9mtNisOR/IPaCU2l
8PKhr9GU2sGliFp/kzaym5bFcn7uut+YhEZXKGOHMjaRsAU3SQm+OPLTZvi0tgvFtAyd3wSiHvPj
u58P4cA9GnBPM9W9hwOK81gdTtKlhicVROrFTkR+zjAC2ISQOPosTQdrLMCq69FgbGQOs6p+7/oB
oHNVad447zCJQaXLe3OvEOX3h1YpP1iwR3bxmEPmMkCjadcqjKSufB6SnZjBDI1yp73mJo6nsBPy
H9pAdjeQ/63oZBoGJiInhQnA1lyMBBlINddu9cxJVdwBZV8pblNlWM/HsXxq+PXRD8TdFMARIX/D
U2afcXEyE9GY6xCiWujyZ8buS27M8GiQueJ/sHBuyH6z0zrxsxLs5uKy1h+Dz0y40s5yAMZv0/XL
JyKCKJSEQFHmSJ44jSJ78vvCvxRkDSGc/d3MEhPktWE8CSyKTI5nWN+TVxidTOeVCGLGuPBqOvQl
l3TxcwAOtDZke9Pa7WLhFsxpEX0ai2lG3UZ2rGOjleF5wZbCZVhHTjOZ8Z0x0LDPiJk6JjB0M9Ry
EEu5mKEM+ldmHq00LTMqLO5vdpe/T62vXDDsRgwvm87NWMW3Jn3EG3mvaDQLlf9YrR4NWPosXm0M
rDxOF5sS8hZAPXAc52QXpUp+7OYEWmYjV/u+nAx3xALh6pkSXdW88nizibO2XKIlon3UeStoaT4d
o9roX3LJM2V8BSOIzBcmJL9bHT0vvfO6jh3P8H+XRlbe/315+YcNmFD5x1juujKq/g+7Xjmp1bjp
TY6VmXYhfRxWSJtaxLCMJKc2hGEZcTe+IbZ7IUsWaPKEhkeqqj8L9lkPnaCZ3dxA2TKM/DUKtCOi
jPJ3AC5E8WKhNfy3VoXfvpy69FL/Ysewzt/+vgFjHsIwkOaczvnY+vCzx/642ATKZpsxg93bEm+a
sl5EMuwUdl3M0q2wlViCivunuB8nNu1NiK0tF+ihTJwk3IA68g93OYEszPytFMMjsvtoeSQFg8TK
o6SeWqrppcpHWOa9hcxpnBhhZ0///kIo/7A1FxYtZbbmHH8/j9VQ3RoK3VheiTCaLrY2KQc/ZAiM
tyDcjsLOD3Wu1w+aLTI0EDiEmGMPPYqVazYpx04k1kPrq/g6MjfcEhMyM2tKQpu9CsGrCyuoFj+6
pH0Kw36+ogmfX8yU45VtEgfNf/kmx6F2IntFOyUwoDYtIj8sPHxp+uV/wJrkJzOrTCeUos6dw+JP
Cwv2vZavtQxxsSpzzFFjcPYnNbvHc80KjygKKSymAFtRf+fAvJ8lyfxujG9Dl4+eUTX2XpPMGDJE
7+Zy3HiRmpDkNzROqwPCYaqZ3YiD1DC9WdBEcePBoRposUJvqjwgN52j2g1KcISLhyZU8SCiPSiQ
g5IQFfX3fLY12PaBxM5RyXZaJZRnayd3/fSsLI+rPm9RgBTnMptT7pLIQAjoTI5En+TPYwUcgLgr
9GRStgRY6A7xJP23fDE0MYA4JejIHVFDASoknbNs8UfIIPpKyNZ0TvHsb7MoXwDlonZmYvl2tBbV
E42/+4wH3UVGNGKEUEhF0ubxB7T4TT8YiAOmUCIDY2CiIYUdmEArftUboJ7//m77rFa10CZwBrRk
lSOvbX/86ERVkVYqdChdrfvDkMOnGLVvFUz0XZrkQeViTxzcSVSpp1jJxPimT9+VBXXVqpgni5EO
cAIiYVMYAKKHfMh+JGgfZdRLP4PaOKUID/+UbMg9cQn6CrcUi+KpKYOJEOARWSzr7A6wQOc1RfRq
YGD/jrhr3DCaM67keasPIynvVnaFLzIfZUbHKEGWh2HVzkc99U24LjItKiMmuauhKS/ov7qgoEo3
z0yCt81qZOVN5VtTNTMhPb74TTMWZ+ZsgLgnC2TmTX+0B187Fti48o1MWtMXmzfxqZfFr5mmAlM7
RCbLIPXvZ5oQ/FncWdywi654pV+c7SWrbxyDrhdNlnw4Ky0JiEXRv3dy3TOpHufzegmLEEtW+OjV
+6jem3q5dvW9D+6ycqMEQVXKbbhW+rEJbpZyFco1wHR5b0yYESxiIUQCA45ateADjsI1wx9SKMFv
AoLjGG1d/4nB8ORnAhtPmJi01yX9zt/+0Vcd0um8HHZxxRRrKVN50sJnvV1KXcsynpPsheqnlyh7
CaS/aq5fff+l0V/H+rXSX/P0jSr012x6o+L0rZbwNkAi+5ZLbxREjY1UZ/1ARBIMQwHp4SHCwiXK
SvyWZagbMba9m3oa7rHmtC/dl20fVf507rQ4ZCCYRS2rqugqPjTLFEOlCZGgbVdMBJJHUsHx0kGU
HLLTKI4avyT9xLUFTR2dfcxl5Ew150Y6k85lnIgbrMtLMy81iouZX+mxU7p99fNrnyM1vNk2RqIb
NWMUFbdS3KriXrOtnu/jWvN8t/2lyurh+7wM8PgeLY+VR8Bcwkn5nbyYcFygumUvTZvpBzUJzhLe
KsjLZnUISiu8BUWCBt5Q3EI9SDTkjvICuztK/dEidd6Hlch7fqmQcBJx9NMTZaenBCU3IRH6yawI
Fz8H/rmUl9IIp8gvSn4BhTVBssJQmV4pYLpqeu3Ma+MO2kkkt8q8Tv3NSm6leRv6W07gpHlL0jsV
pfd4uBfWUuFwz6x7Yt3b7EGZ46POHvq4FPl2reqo4yMVD3l8mMVTLB6t0qsnQVxH0mn0WBcJKqsN
4Xg22P1EintikQwWJEsOXIguyUOVUGQEXT24OCzIK30y8idtLSV/onwLctmTbT14l6H0w0yqWw89
eaTDUnLyV+XG/Velxl1EpMzcrfUatjctukvNTddIBLvheMyiW9Jek+gWtVcqaDkdXzv90nYXrmV3
aZKlMOQgoDKHs75WCpNMnGgPUkl9iupTGJ0YEufDcciP6XAURAPFX8jCP6tk0EOhGlBo/nGUFB/9
CVkAO6wOdWSdalg8h0ViO30rD86IieN5mrr66jeCp5Maz0zQiSFbNH/10HUET+gEw9NTUVBcnNZv
rRcCgLSLrp2iyRCkwFvIxaFekGDXz49Q2M1V6rp9pSDSDifYiCnkGAAixfRb2NRbU0nsb3HNAINP
ZrRfjUjL960MFP3U2qbHoTf69fdlNtah2RwDlJf7BHDxRrfK/rZecmx6t6jXA7dVG3MzFe8zO81r
rVXpHQMYHpjkp6lX6bdubOpDk30hfPi8f16G7GjETA01s8ac5sMK35D5i9i72Bqz8RInsUAwNO/1
BYcWDRxd5QkszFxX+J/ya5j3DWd4ck4mUrjGbHxWTePVNozkgd0tMjjgaknn6GVnwDqG6zUCKL6h
yyO1uPji3qQs69rfds/85IjBFVQkDDw+HXFtOsFFl41Qfrqwc9u55i5Zq68p9hVH17FxJFlp3slo
AZ4sgjcDNToYDnqbVp+1NHp6An+XWG1LxcfVJvWxWpIE/n2fon6+gTICoi0D4AGXgf1xGBRb88SJ
AthRO4EQLkwMLkZgB14nw82BS2Ndp44uHHtkZ5DzGHRJMW2ThS0Nm0QiqfDdqLLaHZROhzbTk7cw
ZOdYoE5XJ/874JpbW8xfzV8+y3T41dI4QzfIJAEd9AfFALOlYG5qLdvGcu3jRQMfaBvkIjRaSvwe
vM0tg9fhYLSnvIHmZlaTa1Q6OtDMms65LXk1In4sNx0xywP3xX//pX4WsPDjsTHRkVCjoP40BJix
QxMwCbct7PzyFfg30VpDHdMy8AdHbzTkyBz9Lr5JpCEmsavaM1mMG5Xxoj39JkcdsEefnl6hm4x3
QWV4wrDpdo7qFye8z01IflKxqC64ba8izA+frozUq7GG7xlOyxJboUAWDco8KzFqnGl6nW5sa872
tdKqyNEIkMJThYe/h0U6q8v6jUxhGT4pu7bs8b2FRLLWYrIuiq4uYxgbhEjXo1AIM0V2MmQ51yAj
cDuRjQn6jrThkGW/0cJhRK34yrOpx9qunxhzqVIkiMIw8r0VckT54iX6h/e9huQfuSEDa51T4d+f
uJyVdE7R0W3pY/enrohtoi5bGq/yJou0nzFi4T22ZPw9vWP4PFs7BZ/17z+E+Q8rhMaixg4IFdFn
oVOKjMtOlWwBaoR7WSW0BkK91xr1kppSBkfYnrSkOWLSNyTbD0voHiVN/EoWxM+QuOE/IE0cG+JH
zo0Md3LghEtHGOqp2uq/F2SuPBD1VbelcbLhgySfxgC50lRnwzNYbRTe7Y71s3RKnbZX2Exn3Mzl
VQQdQYoZ3vZpaZe0ZUemBJTkJMX5EFb4NuA1H2y7le9aqokXqSrjjYbwHZd07L9YFoOXRhPFYf1T
XW5jp/M3cZsj2rJ80hMxhnusjbEXkCey80fNus2hdA7ksnqzsMsoWSgvCTP06CLlCW3MZZAhLU5y
VnkIScSTWZkT8lwS6/79BcHw8XnNNpjVwISg82HpH9vU0Gi7joZTCfoMMcociIuto/9bH5V69zA1
tq1LpT3ywAMZg9TYLtWlh7k99MIbhcd7p92rRIq3Sw2aK3x30pZi7wQzlbwGji3YaUrS9hRUHHAX
lMdEw5mst+9jefpVcnDStKOxVkLIXX9ElUhF/kFTljKUA6E8U4vNzVvUtYpH+a0XdJ7t0xwmFN4d
NXfWCGFyzcbVG5fQxsJySVCckcJwkI88/K7G6EU/8x7gIylKB6oND75xmMdDHR1tAwTp0ayOenXs
5yPHw8xeKqG6U5ieItKVutMQnFPtRCGU/VXVfNbKpYr5nM1nCzoLuaBQSbILBZ4khob3xUu47gc+
3HVtFJrceVnYlvnh3z/YeROX5QSFFsVmM94E8JdrpRxDVGdYw3BUxYxSHnTKMa8V9p9Nr+2TDtx5
6EfJGd9pcYzNlJyuoI2eY/8PPayyC/3U7LI+ktJ0OgWqxY3cT45mEX2X8O48m+SA7UKrlZ/mydB2
FZksXsWO4lGecS/mG+SL3/DKVfeisKr71IjKCyM6wlY6VPcg0B/yBMpbF0tiqN2ZBLc1P+O4nG9t
JMl3BBDhxhKl/h0jW7or8xS1UMZ5ao7m0d7R+9A3LU8W1BaEwkT3rLx9VcHWXvBhW5fYai0QMbq5
z2oBxwEBIrw940dsYjJVsRjsNNLIN6tyQ8HWu+HI3j6IJP+TQG1xj7MaxeLSrC6w3GE9zQ1E5sCi
m17NPf2RyuRdY73MJZeo3GZrtokFk1A0IBrgLTSRqu0xQcIt6/HuJlpf3JVMemtnM/sZ2eVP1L7Q
w1SfX8lXW0f505ABjyljb241ho2tYRVB/pfSBYCWpGeZQvQOGXyyG8TE13kKi0jlIbhookNLghAQ
oOhgT0v506G0DpjY7fiI1XpsjnNzzP1joxwBslf5qR9OTc6pFS/kLo3P83DC6UuVJJzF5149281S
VXCZ1TNVVpcuWKpGsL5WX7GYLTWtpS2Q+YvlX9T1Knwiky5ZeQW6JYmNAv6kvMbShWrKa6SgR7wO
5bWULlS9VitdqJ6jm0mwkNPwd9YalAs1EecXXhBv6uHFDC9avVxT/eyvV2YclFDgytSl+bDI6f4+
WbG8rURTPDKCvwifnuJnIj7VDSA+9T4b5bdSg+N1yulllucuOIvybPFgPhuIjMWZD71kn8VaanaR
1xqH5RPfD0u1A+e1pRrzMiZXPl9LOJB5ycxLm1zjAWwlacKXPLlG5iUwwaos9UC6aBsXcy0pvi55
l8NW6S+qcZn7y7jWZFw0i1v2pUv/qtE6U1V6IYehtc5IpFVU0sVSYXGe/BM1+KdUWcqvT3Z9siIC
aaEhHDUOjZwV18qK4wz0Xzok+I21g9EdCDyKvqFTodYtqDez5uLy67wSQih3a83VNRfZ0le3qOXA
8/cFTpMVbnMWrgf27B8l6qM890asdpzkTEvaYds+0NiUzzGxVGuFcA0IasOotXjwliJhJsiWGn13
9okFcAvNDYelMFlL+KwjN4GkJi9ltvs630/VXiP5dmdqe13bQ+L6VU0KcojMZ/hkLinslulWkWcg
2yk9oohz4I4G+i0vChFlLhWWfxUSOgodeWsczPCIDy/XY7EfZgmIrFrBpsiVA1UqB4jXSXuI2kMg
vJCIXp4OqlywL61XKt7EHTX1Bt+lJt9NubNpbsATKZbyQxckHNXIe6Pdk3ECBS8iGHpPGTwRnpa2
xzb3q7rGpWbuhTyjWWEmYQ/iBQZ1aH95ZmFD9w8vHHtNQ+e0ZaGS/KC/qBSz1yUC6IiBoQO9nWCV
kKUNFjTYQXigtGoXoOlUdtHAMHNH7EDAUhrAz3S6zBkASzfOlDn0NylFd8bG0fSljLUsNma6k0hO
tlZBNC8gs7VIvepYGyTHgqgtwWdySMajasNpDbbhTm8sNfJlS/4AjQtnYLyBeBowNKfV3AmR8YGd
I+mWRGNtR7FPp8bmr+qjHQXFTehbVWwrmRkOEOitAjtqrQCie7AU8yCp3NnJrpWXqtcqJVIBd37i
5GTQJljclporZ6CBwjGdBIrBIc+GJhY12Q5Q2pJvQhW2nWYthflHhIDEWfQPtkPRgaGitQLbwWNP
aWuRFo56sIU45cAvJRmRUmOnRwQTO1PsCJJmxa5A8jTtMn0HhUWbkPbs0mIXkdsX72KfLQM5vNsM
0s6S6rIFVJ9O2IO32Kx9zyZEgiBDXtdgN6c7vdqBCUexG8N6V3YAjIDMqnDhrJ0eOCSzUPNaTGem
xsnfEnTnDX0Chxhb5m7a5HBgSnkFJ35FTmCQpbMUHvfF5s5LxsttLFWtlc9OY4AtdzrDadql2pnM
UAcKq7LWxLQNZ2/ktPYuihywPIG2lEK64LgbGkZWuzbf9Tmmih2iECizto4ycVvLy3XRf03LNbfQ
QZBovBNs1xOiRXdxv1Qj7ypC1YylCok/4m25sxKHmnhBh+U6UKpTD063XkdeR5WfBMIjP9VS9Vq0
ryJedJpYtgNkiYr5m6C0CFuP9qbi6IojLEfpHQvMW+/ICjsoXKzOUC7VrTXHji12ICWRQOf6LtV3
+rQj2bxtdzUB0OzfeF15dX1cZlvlQPcDM3Enb0X/RXdglQB+WMB1gfTHNPBW09FS/75DLacyzcDn
olLzVVy8uhw+4w0Pn/1ac/phyDwyDkIEZ7bsYDxhe9Io2rtkPQJkGL7P7ivV5gfDwcK15fQwIJ1z
kz5gmwpJDGl6ePv/S4ofYmtZ78J6T7r3rOM/8z4H71X3rgTv2lpkgIE/XQmo36T0m6m/dfM3rX6z
9aV8/c3isf9KhdOrOKbhI55em/Q1nV6B2Fr6C9U0DA5ewuAlDl7s+RkToJE/W2vZ1lM4LBUPT5r+
aJInQ38UGuk4gI7LIiNzOTLt52SSiMoo/P/EZpS/knvo1ej37khUkEZ1bbxN8TE//fut9B86tgiv
GKMLzK86va8PXSS5bwBr+kvHK7dueomVa71MKXkzRYrUpxgQOI+T+iaXJomaraGcqir+XgsWaEJe
tN3ADklWQEs2pDaRLJPE7xPgl51NQtkhjdCpQDOvVU3ZGz6M87hY0gOLTH506cxWTCSnzBjlx/qt
hi83FsxJUl1DwTDBJtdEQtFl2ZH9PI2jsWk5Bad+/EbCunEiNOy/L5Gyy5cw97lSNr06sA8l4Raj
RHCsW8l+sTtyU9O+Zg2BmrYDK+sZTZm91qi7v3iDW5/bGsxMcPMygkc1wFju72/w0VT9RK5n3uCV
zX1uEWkWVjMdCPykRnHIlMMs2J8sxb7lVwVQfwVep6XYulDsW/x0ubJvoXR7113ZvEj9XzsXVICR
tWfnQunk4qw7FzYvcbLsX9i3hONf+5be37Nvadf6tW9h61JwAI68bvS0ctm0UKnhxVR5CNatix/8
tWlZ/G8QWKN82sMahNZkhef1UkgIYH2n6pDX2ZN06wCBXf79XWp9bklo9BIXkSAGKYFN5u+/zYRo
7RY0ZEkmFgiSlJbquUG6e57se48iENRdOb1H9Yxw1+rdgDAWyM32fFovXZ0yBomTYVvBZ/NqOxrw
CaEza1JV/9GqyrYE+rnT56JzLUY8DD0xM/J5+CNMFyzW/31r/X5d1/62AJzsrH9AUOGfozoRJhJH
+0bkMPc78j1sAqtPOS8b3uQJpf67AMi8zeLxTQTxz6IxYmeOJ/+5G1QSNKKZaYMx2McAygsjaPPe
q0hgkljOX9Vc0k9dv+Tx1nn+KiMFvdg/zYb+WFGJ5Dcyi3/43ZT9HFv/3NOHf61RFqzEjTJH0yWJ
2fJEpCLzbdVXpVGrh2jy+k9DruRNoqMQSAxY5QjsGqdss/Ll31866Emft3xITtDcyryCHEE/vHYy
TUaJMPtyOyhqSTtap1FmqcUNU0RXODMjALGrTPZ+Dlv5mmT7tbKRLFUHkzJVM5a/RBXuwf087Eek
V9pS/bAXYm8nGIJcS+xJ9NITFLquVrv2tFRquvFaQ+h1a0kGO2SPYtBEvPYweEbhaWs1g4coEEPl
XHjF4I2F15O/PSzXaPDawgsGTw+8EuFggenSSws+Ki5gmWGt0HDV0VXKCYYlNCc46ejcm/Rm8OPV
rgbQtHbF5Kq1m5muMbmJ6UZr9aHXrlWHnl0sVYZeP3i4QNqBfgCePLXwMBSXgzcVS9FYSfEXF0vF
/BWeROBJvacFnug9JfDAfo2I3wKvD5YHgeFSvr7UjBSwcqHQGEDjdwUu9thNYxfcPZXYBDovNRFk
lO+Hbj+E+y7kLPHFWOgzIoS2osm9XzaFpajiI2krTa007ysVUHOLDFvOEkIE4qx9Vphf5VBpPdIB
7GfTiiWEN3P0zIyBJIkhyjwDaekxrpDfJCrRNTX9298gBJ4aE5BJ2JJ6NlmzcguD74JMIbCQ07Wc
+vZMeye4hDO3o7IQ4bs8DLxAIaGUVau0W18Bc9fLEB+gXpo3G+n1sWpa+mKiT14DO/25/K+nk7Zl
imTdEBsT95RzYu5kASq214+qURKdS2OpzOTmJJs/lAV4nbY2MRkBC8EcTsTGTIH2PTCkPzAbtL8z
Kb0PmfQzjI35qUj4d/WuTO6AV6WvfLqfW/1wFAS3I+azSHLWGch/dYEs4lFSu5P5dSZm73XGFB5b
dFagAKNnA/qsHE77qhbztyKISro8gB2IUu6RhkcJ+UVIiyrN1DxUQtNbETYweA0IWb3hs5MP+4uR
SKTLtZr/Rfvqs0UXdK6m49TivA/lftWz/dfPHfJiljhEEKjpFmi9KdC3Y8a0U9Kq6ggmELbLGB/i
yOyfkHIJVyle6QfqD1IgpS+4Np8Nfsi2BeJtFTMRt/WPAC4lGWc9GRIJxiF+jDQsi4tZRj/RA9h7
I9VyQrKh1Eairbw4JckUAHjmRhN+jBQA9TKTjrUly7tLCFyx5g3EVhUmWmMeYtOIOHrN4nub6g+7
FuUXFhi2c59WYQhzrMKyDhxX/dQSboM8bfJRC7bD7MvVNoCviXBUmna2XCn4NDvgm8UihRh0lZYP
l07j3BmaxC2vf1AYKPeiDJwE0YJ7pbfM49xrFTitQuziPMshtwY0GBY7m7ZcEJQ1ty6a/yDHxNhX
jdWetIFm+fqoU4b3Ymha12zJfCrM+BsS2enQFQSOlyXCVNiNp6ro/VOr9wBA/HjYm+RO0+pPBWhX
+nWb9WEuZ81RtvZIpjP7uSjEWLhBKckOMwyDDKTSOBNYnDMaTeiFNCCe1+9NU1zusAuFu3nBEI+F
icuCWZhjh7VyjW0fMOtkknYUauG9Arm9DeqeJA7U1ff1e51aiBv2XKn532/E9AyQIFgEYtgtObKc
dX2blVbhee462vWQYbmYZbJhS0uqyzw6cWyVDzkjkVmWCVCMi4Y7W9dcaxzdp1BTqjvccqLvRoLM
UyHt21bpPN0v2hdFIw2wL2zcNcZ/opxeSjqDfK+jZPQGIVsbHJzaLp96WliG0sP/hKGvaQuCt3UD
rS3IfoAfb6UknLKIHUfEOkYw68+Zr3EejxlzpSYi/kQi6m+hRpJ2R1Jep6qwNQV7E7OJ381hsHaj
ShO5Y6oPNpTbZGLJL41dB/dck9Q3XfzQDTN7zeBRB5GveYnehMcB5NVxfUQn/q9HZVYJVt+++uWJ
sTKgDlVb2oeynAcnb7AItmrbn+AvdKcO8MspA0pONswsXKJENnD/4t9SvCT7XrTTYU7YXUGA+4bb
7pKFMZ5av9eYJDY+mCF9So6khMjQlqEfE8Zc/y4LBp/NZF+nKEakk+Xt1WZDsn5VTdm8syuwUmYq
tQzpFB3vidEqKBr1fhPWCLkluCRtML1YMkoK/GX3VuBkNc2ZQCCzKZhqc3wqOH72WjEcwfQNR068
fz1Su3E45oI3MWdXbrg820fflvPD7pSfkt7oR6TV0+PX99MGc3whzutX6/cn+k121BJjos/osDjv
tiKd7hF2mKOich+fTIwQ3NkewrJAnisM3QOt8o9J0BPVOMszCQYphN5NtHw3Wr8bEtSTKii2Vke3
RSqCO6F7ZQoDaeXXpennfS4FIMwKo0GYxRAOuxqqWk3yQRXRMJZZ2piLjkRBl701ulDyblWfNRch
cwwqBtkT/0PZmS3HjWTZ9lfK8h3VmIdrXfUQAxAjSXGSqBeYRFGOeXZMX38XIjOrk2Sa2G12LEzU
QEUEEQ73c/Zeuxt4PfrnOTR542y9WzDhzqGu95cvpPoTeIW1VydpajthLtv/QSN6PJue6inKH5RC
+NzI3S8Ntri6iod9rjCz5kSZiNo7YopK+tXlt2bAAafLg4y/1oMLobk2+2hzoYgPC1y+ZQZYLEle
A0E1nqz+eHCXL12PhJs6NYdAjnN97Oryh1yIq1yZxbYllHJrL+6coXGJo8nr68aE+s1cRw/6uDaR
lpC1LRSo1Tby61VnVxpaHKDqbmSIfYfAYMUcqrpRiYyOs6a/Yif94gAPvK0N4sWBXLanlEywA4SD
O4YULWAvBzNsAbIraRWAvAYH4zyyi8DjP9zNOrlrJmluZ69IYhpz2nKdq8a0QpolGFxpdCkNgeWx
lvMxJWjsMJP+B4xkQn+YMMlYfnV5QGLNrnYyZjplzmdXiYsdQaLW2VUa62wWunEoyv7B1br5qFgO
RlsOcWt8RvPRuQRQunNJhritP1Z5/rm2EZ9HnZ7SPg05glUmctIxOhpl2xzUri/XJoCbDQw5Qki7
kJ5X55KcQjoEe5dSBQUVqwUOFKNGmlXXW9llpKhLLF2VJTB1AJvrAOKj94ZhRLfC2ZTjdDBywtpC
Yniu+qovrxQzFVcOA2dtTci5nJVqG9F18kOvRWo69NU+cZiH4p5xdhEwyVVvah6hq80fD5KcrxVy
DQD31rweXdEsd4qo25V5/mwun4WEIPpVV1bFjkTg9lpYObnS7CyYoEToO0Ty3RnNF3wc5lNv2pKU
hil6rON9WPHTmFxnYqiWzb8/KHnYKGsrd9cOn4G9EFVCrGy1pD+n8PDmsjlCqgxnK7tCFy6tjWkU
XBRra5Wk4zcvjiIiKtvoRtBA92LFOlTWEN4iyDhpLVhdTektH9LSeDUuIPppmseNK8lcdmd1Hzo1
nHV3HNZKahY+mKl6MznlRA83NM5pku+1XE40N/sXT+EwZlYJ+NxFYYF45FYzBHPHxAwPpcCMBHRn
Oyb4e1JJEJpmivgO5jvDpMXtUERteIfs5ruaJs53SxRAgwXRxb1Hrt+SamK6vXvSIX9u6pG4tTFS
v1adV/5oG5P0dif6koW93IY2TsnMMtY6Cg9+wARf5LmCKeg/DxUZdMekslQa9Ym9tYTxPNtmdWeO
prHXDFK4SkJFAhyt7lHGisNFrd+OGnLYMnZQ2OLs2bHfFKu0TabdB6fl99NaAkhVBwyDznn5nfaC
FCrb7SSpTBFSrauo0Xe8pepGhT3pxiWDEXk0IPet+bckp3rYB4DyFMS5AjLQpnOdJF8JRZXruvfu
ylb/quIH/2AffFEPvO7demyE4eTZhkFP5q1cbgacEjrIz9bskmnwK9mVbRVcbCHCbM5uD6OZRMcB
FtfO5qrvj7pODCQiGs8a22sgeNuJdsHa6DnLzxhwtxG93E2akZwXkx4EyDHKN5V2K8aAyBQVFj2b
/jwviT+KR5NPSvIDBhpsBWNYAZOMt2pn/nC9EExrv/Tx64Qxhq4j9B7gfmT2KUo1DDke3u3aiWjU
V9Ma5fe8m3FA0GSIywCuTRK4Nh6vqdUDjAbTVqsCPWYA5kTFl8jLmB1bXIFAt+Fmbe22ftDC8Tmr
JnWHVMA4mCFM82EqoNgOQA4wqt39+srQ32/geYY2C65hI6pjD/+6BVZqc+dy18g5l0GBC53sK1Tb
GGeg2BSMCCyjQcVv1J9lX1QsDHN7xWfOCyKjYEqUZeJLPnrayt82doI+Gm7tPrIjJ1CBQd7k3vSg
mZhkLaGRVY+/LLqSWR1dVVntfCBOsd/Nbl0aQZivcbPbtEjNNyNArcjgu6dOsa5GzbwnfXM2fsae
ld8lBrFVThGn5ypWbmT5zLYzPV0edI1jNHHi2s4e3P6m7n6mY4ELqbXO46iRn4QnNKRV30xWtvcG
feMseUlgfrC+4VdwyljdZEZHVNIMshmk68VBJHTtiRg19Z4+M8cJrMbfJ3kTuSwjWkYm0gxd/i7J
SXSh84cyIut+4gQZ/LavtG01RfpV3hK/Y6i/syWM2mVDPXB3z504vod0GpTldNfm6alT+vIQ6fH4
SPD3FteL85AP6ZNiKTdxK/r7iyevD3+Sddl+0GvRNOvt0c9VMR04jgnUEp3zu1mLK0yhEIW41pot
3GvHWMq7VAyLm7lws1Te+JPp94qvmv6o+FMezIpvEETakYm4lMPBId3lkPpRNGxnN0jTHcykPN3h
5aV0JJrNjm4jgd1Ri6VnZzg7d0Z7vbOTvePsBLs9Zxcme8XZUZG7i9N94u64oY+bzGVXsSvcXUWc
s0qXdifVHftDPmGU00JY3XntDq+Q0u4cL5DZzvMC5VK6HkRh0PdL4XuSl+qjgPJmX7d91NJU2/lA
rCbhdwxyAb9t+3oiL3RUPUio3UMk0vw0t9Wm7IP6UkUZUPCya76X7beXRxta6uxXqRxXUWwRLeua
7Y9p5xAZ98FH3np3N0CZCbHC5pZA51sz31CxSkNMipg8oJP12VTPBphDdSmnPiOO8epzqC6yGJBh
QjujjEkvVfWrtvVzYGUNuefnqjnXiGCyA6K26Nw15745T+hhovPYLMIYBSZ6dI7Mk5SnBLEnnl95
mvh1tlQGSJLNCBFQ0xHm2FT9UWoFtOeIFJBK+kUKSE354Xc1INsUm/nGRRA4MJ/L9ggBNVLSF0Fg
my8l8x2CQCVc1IDdAMErqBxCb4PCYeHdqfEuq3fuuLPH3WwtNUT7sWIkudfHvXoprz441t7hsT5Y
9aFycceiBD2kqPEulcgjxeAiQ19wUrpjL06dONnVUo04QQSs5lNxKdc9wRuyl23GUmN+1t1Tjy4n
P3f5ucnPNaKc/FwO5yI/p8M2JglmOMfDOctJlzhHaPkIluzPbn9WsrPH7hhYMB+G2Dy1bEdOZTbc
u8ZJi3BsnBp5Euby2JFCz6+zpTSHp30ynOMwHS3e6emIOwvRaP+nEhIZJIUeEjEkMkjCi9FDinCP
EvJ3MeTA8YvstD/FkPOfSsi/iiH/o4Rsh8DI/hBDooTM4VFdlJApndX6P0rI38WQKCE1ovCqP8SQ
9t+JIZv5gGcZJSSlkEhiLHpIlJCoo5KLHhJpVC1eiSFnVFPuybpUPIN4O2vuiZK87VOgfm9513nL
ISzlF/O4HuHm/PVn7EIperWZ4SPm0Fn06DMieH0LngNznncw4ap1nUcpUUKOflfkXrSKxso5EuGS
XKG+rrdtGlWsPSMJizqmZbmEvAO/Mq+RghsERFYEGRn08shPG2E9jdl14SEkgHQifDqkFldcmfmt
ZXvXU0QeVleKBrsLK7LwyLfG9WweHWVEUEHG5dmj416lIUK4WfS+qgAFUvuy3Ni5Ej3OjgeREC/o
B/s6JmrvbhSkCiz8MkLBMfC4y5//pdmKQLGpk64l6KTf/F4Tcxl7U4jtzBHli+D80GzDcas02xYr
/YSmeSkn9b1L0UQeYJlPnAP80PQZFTqKT9uKCmECEA1Y0KsJ4iIoZABbjJq0oGECoAX6pRIvGGWQ
YSXUgsILXG42l2q8wJKB4DDtBaCsUj3I9YCz7qKf37oFfpcAwAElyiCKAvZ0SRRgv86ioLb9mbUf
IsLsx91SaPm1S9XC5wQg1G2G5Zh5gLot8fZeKmQ+7EJDXConnrBdijMDRea2pdAF4+S0PALapoh1
pUpvC5sa9lSf+B1F05L02cqvEv8eZADpcwaHJN3XPH9KgXYFQxrINBiboL9U19AhCZomGKal5BS0
l0e8G5oVJE0wW0E+BaMVpNPyi/jPEhPmDoLbAqNeSquDKQnmOgDnQQEq7l2f6lzC1vxJ8wem8dIv
S9+QvhEtBT+rdrZUom0jqtqGcquUSyWfSYjtPIRwSzVkEXcbArUhNrT1Rus3jN2p2V4K4jgVNtsE
8B+xv9OWyDSqD7fjpboGgqQPemNsfM/0SQNRTD+ylsJLIwTT2yAqglgECRfLpWoZFEUAOEFeqikC
/IcDe3MtmGTgacFYBIoWzFwGemDKgNxQ91KTztB05RQB5V1KIaOb/4Ir5FKFjfzOr2yS8Hxk51eJ
8Ad2CLmfdD59pQrapb2N7W3KVSKXii+FEchxNzwqjOORgHEcnogeXmrsN6a6VEa8uL1pIE5einyv
uNnGxlYZtiRNZN5WJj7VJgyvl6oHX9HJvPQ93dc939F91fNHLhLP77lOuCSaQHJtcLWQscbyEADJ
J32IlbJsAtMKmumPqqaAArU0WEHG5cOFMy0VXUrhWFUH3hjoZIrXgco0MAmmOui5RhIs5oF0CeDw
WWldjHWub0uMZn5RQmIk9WQpNfLhY1KK3CK3ENXW49zNZZIsRcwK8m9KaZeiVfDBiv1OQoigHSOc
6bBIGRwh3igrkikflWbCxQcS9uAAGTlVkSBnXR0JS7A3dlenp8tvx4zHf/8VUtKxXeF3uZ31Uq7d
lh29NYjHuq3Dc6+TH5mRKvvFXEzonR0zSrAUcx0pDuISt2j2Iz/qyXAgjGbTbdKYx3kU0dUl1cqK
pKC7sSlgMR1aEdFcbjt3ZdnKk5vq8kZ6SXFnZAvNff5otP4eIONqzgLPZrDHZIdd4usF22tCkSWK
Q463HsUA5DVusUY4BLZlP8TLV5ff0mFdQpmiUvMQRce+P5Tmwc2XIr421vf9Eg28d7q9nS3leLtC
7oS+YxCTwuizlnJIHo72DhP8al/Ze99gJxaTNr+UOx/s+TC7B9rPQ3akZHbs5VE1lvLEqa5PjjiV
9VLSO+X1qfWWyopzPJ6T4txCUq58MZ7D4azYS6XZVXwpQVurvwrTKzdtIsLNHQX22KiDhKW5s4F1
p1THUBxFtFRmHmR/GPqDkx+8nCPXXuJJhk8ab4xs73Z7zoe2R1zGUiXsk3op+jiutZTNy4v2yrhU
ae+1+JDb+5wJxaXG7Ejods8LdA+DPGpsbiStt6UqvMM1rd2TOZ/U+pAA6znlBSCfExWNZyouzsqS
U/vBKeFvBBYuHDPISdyxmVi9w2JrUzGEVUb6PD0uVIi9krJJyc3rKByUTV9Wxt3YKiXmVugKbIEe
bXTTsxvPNyFIztuSCBFDEGye6VUb0DnsQFDC5Rwg7W9HnKXXUuiHwnLae/qX3X2rsHQZbXdlzwUr
VoygGCvprnTm8rNbZ34izZeuiR9L2xP3sBkbskeWXlHY0TaJX8q8778X6BUnG3LHiEVqgTPQ2xW1
9j3N2r1lsqh1g17fVED41nPfKPh46nwVK2OxSS2zuedjarPvHh5Lp3sgQILxmk6PmNYnPseotoGz
Gd3VbBXVOi5m65sblleR8Qg6w1sSPeWhzsQn3R2cwNE5E8rCsG6mXBk2jRZ/TovGOeOhRHrd4PCt
FPQWTnmcoDdgbhjUxybSD6C/bfIBc6BMU4mxr4rsr7qCW0hMxvWk9tpRRup4c3lIaoIKKzpdW9cM
CbRIQQ/KpjhG06TetbX2mfdnOEx9zsAzttDSt9oJ9cTdaE8q1IgWbKztmiuNpQs5XbNIaWV+MAZA
FkLGzV3zs5+A/7pggG4uD8okwoOxToZ6XsvQnI80yMzPlX1kB2x+KbuwOkzW6CLsFPFXRjqf1SrP
rrpovAbJWbGkDupWpyVCCjwUCbVvPrm0HD+JkA5amNYASaJQRmvukjqZT/pQFld5aJc4OLAyVmZp
f6F/9aIpRvE8ltOB0B4Bptk6ey6uil/fDP7mhEzrZWG4quDjdOyDr1fAzukVO7daYhPEpH+KO3Qy
4Yyx3AXg+aVQted5hutVKYmF0UhR7xI2jxkY5C3hFgr+CC+I3UgALPtEaTmqTELQexopx/956JYv
MUkztcf5HhhhfJeVmvNVSzEFlwop1t0gvU+MQ16Gyj0L68HLHsPp0ckeE/E5ulTdfTZsgNVLtQPR
2UFefknLL2ryNCVPhvalH5+6SzXjE3ezjEVyaMsrpy+bu9bybn79vgE5f7fXZ5uP5BPPM0BEqNuv
37ihJi7XmrBd9qpy3dhR70/qbAe9pQ1PLuxWMrHhK6e9BmN0zAA0OPRAtf4gk5umcuHxNESIa2a5
haQMlazT4AVNQNyjOPpuuK24qRKhrwUis+tWOqQ4FjCeGxWGomU5J1s3xidrMGyoO/qqqnk/Iget
OOGR3a1wlK8e6Bh2HJxcEz3vCFe1XkJcsuvZhm2qEJ6Uau2VaXfcpoyKfWXZGDsrzLXbJg/v5i4x
Pkt92uVKoT5r7ndXdcAUu/NExjUPXVlPpzyzHbLV9XyfaOR1TWn8gJ44evDEpy7OM05Y5HjrabK2
x6a49iRi6IKA1XVvSzAVlj2c1XjMT0zZ16aevxDtOd63eVwHVsqtkXlRuTNdRdxofA5XUBbRhZlY
tMHLHg1Zzc+lWX7tO4iTtPU7dnkRnTbZtkGzeIs3UV+tpYJedZ1kBfFu8OBlNX2146HEvEAjbUTV
jZD2sge5PNianqzSAY3kR5fK2ysFjAPmMbw2zCVIn1zai385FfLNZTV4jVyb9ljvplB5NPvhZzQD
wSTUXp5RRJRE7AWpZw/rSiLM+PUTeE8/YCTCXo+nwMXKve7NsVSQM9lqYB7WRhziTRDWoXNqjINd
GwLiwHJQWDTzk4ptac3K5TrDJpackSEi1ZtBF5ueMG00Ju7WlU95h88xQ21iss0exDNczBwu5lTd
yjnf/fqZv2vf8aRZkhy2ZyiunLcqtwhFZq/h/F+zSUWqZgMRivNwJV3V4oht/ECtMJ0VibH68v/+
1/P4/8RLefN7+6L993/z9XNZTU0sou7Nl/++LzEj5v+9/Jv//J3X/+Lf5/i5KdvyZ/fLvxW8lFff
8pf27V969Z353/94dptv3bdXX2yLLu6mT/IFQuRLK7Pu8ix4Hcvf/N/+4T9eLt/lfqpe/vXbMwjs
bvluAmDsb3/80RLZhnn/Lz+g5fv/8YfLC/jXb+um/PYcf3v3L16+tR3/2Punqdue5QGqMC2Ltutv
/xheLn9i/NNEPMWPkkQkYjqXYKiibLroX7+Z9j8tw4V0wq6LlDhr8VK3pbz8kf5PeJp0UlTudu6y
zP725yt/9RP8n5/oPwg3vykBdrU8m7fjH5q/FlBh/jOT4Nd3evJeOOOMgCKEl5dvyx5aQeKWlV/O
cUk+9kAQZ1Xlewgn9nq0EtKk3KE6zGFPwG4Xf/EqFdOKTg8LwOynMvK0j9imi6X4r300bsKWSvuM
twI9p/d2qkNvjVvC6IYrTzAtk6xcR+V2sJH3upFJb8RY00S0u2PKHKDX64yjeiYIcosZk7fuB0vG
O+zI8my45xHq4VmEk/Lev1qznHIA8ku+x8qsvzOl/GFEjvFJGtk1GslsI3S7DcIljEfJ3HLVx9D9
VIX4+Vlmm6x6gKgdHcDhzhtZ9ebG/WgE9v6HyXJA5Kt5MVzYiApfP72+lAhvVAgX4YT9bJoCpg4T
u1bxnIa2XLdJEW5TDQRwSLjQVmbR90zHQW3U+972ho2Z67syiT/19kdr/dsVi/eNd4DRM2sWT+6t
r5LNMng7BQT7gHpuXXbmRh+js6YmM4BDZ1/KzOF0qM1rLsfv8yy7rQsYlXFjTLIIlGnXwScF9udr
hsq47bJqHYr+/6pl5UnyITAgeXt8EACNv373LADw8WDkyqrLJaBUz87XQu8j3p8h2UYb8prOC5fu
2s09Za8uielT9aCbzfwlF/o9GrVmXzTdS4nTl/OBJp9cYHwr4v/6XW15d8lQTfu/rDN/fJpffXov
beQ3Hw/iXfAvEC0MBtPSXz/nUAelqxa2WJumoNVUIuaYozAhak6BgIRBqtiTcvLQSvEQWexKFaJN
tkjlrxvFMW/lqIh97ZkRn5X0xzhw1BJpeGUn6pdE5OnG6uyGy5SGnMM5EPqghSYmzhXumAVpj7GG
6oeccjbnWrMr3TDd6ErCwUtOzMNbS/00bl5oaeh+FrfzJk9kvB3RS+8JFENq4DgtQ6c+0LLS2cyG
kd0MY6GtUlIZ8toZz9JRblgI7b3hpO6O3UK1CnEyeRbNtmJysPMTrOxPE2IAw42PoTVqR66+nehJ
LmfAZeDVAftDOgjKeKGEvhwr/XpKkElmMyzYMdoYIq5XHCa7bdrKXSjzAgLS0smpykPuWEjweqW5
qvirB2mU6wQsC1J+M923gnmtVssJ6WS+zhRDP9l9t3GWgBNIALkfm6DMlbRqdj3nfC9VH7VMLTfM
S/FpEmTPq9a5XuypXYvBO8DXpyvNSeagu9V3cKZsjc3pxc0cfLhsAX1hxnIzcUhCmlA8RlZ5Sgmy
OToy+yjD4p02ms8Bdyyof9bS+3n3OWhGmUS5rQoIOzAM+uaUYa4IpOkc2DPMNIMT1O1DptMDGGlV
huOPcoDCk/bDh4DXv1k3CDzRMDotqFQk0q8v74aRf0fyhLLK80buY9myls76uGkkrqAcbdfGNGuw
LKqNOlN862jZ5DUSNpMevyrKb2GCoFIx2h7kr3N9uVvZOSzUApMVP1vTWCl57OuLGNVplWbDx/0h
tcks6d3i3Jl1wzwt/qjRuDzpt59ZCCiQcaArLqkNr1+US/oFIdsRTmgGmSp7B16dh02avvmgIf2H
yh0iqfblMDNTiMJHlHHmZvDKaKPZrCi6N+tYhQcT32w1Xk3lk4sV8ZBnyyxCOj8V9qbQXjua5BXv
RZnc1zNG3GHglODgYFWnmv7pEPUbKyET2EZKqAzNB8pwFpr3L9NyPMtA0U5fEATO65dZlJF0U6VS
Vsbw2eYcFRjScFe2O5+dMYOxy/QODMfTom7cOQ6LvEYKz4a5WbQd+HQ/JZr1LMMcYp0yrqZJUQ+d
zOLdPBXRNdfgum1lsxvyDKdwOZSPXMfPyPVa5rUJyIJwgsrIRj6lzxG1PQfPmD6rcqzNsXz6gTmS
BagXxzmzxOM4up8s/hgqavbFdaJPsa5k2ELKZiWi7OfkphNGSYOuVDWdbYQHzYzxI8q0jduABWma
VduZqBVojW4RuK3CelwLujOHOsF8m8zVU9mBbaZdxBQqxTNNPgWOn7H/ro0xKuP5jv8qPZRTnW3B
QSxuOMsiHCyRIIur6GCCJcDQ7LbILe1T1Qv9rE7NtE9AnCV9/5xohTiw98GizJJMQPnABs5C06Qa
8W6o9fboyvreqZrmPvR6WoWoiZg8q0Xk7AgcQh81j8MqFv0h4QgTik475G3UA/lskHA6N2a3QL7n
Wm4XedvjoMfOxs7Mm0oZQB/muv6Qsv3bOGjiUhuDUiXx0Dcmkk3TmNRVWI6Vn8d40cNMuuu0Jg+g
HsKnbGDcw3wKyApOMq/cYvuH5kpzqHMqRs7jsO+UO4Wow+uumb9nvOt+pnrXcV1ogABjOjLVsysH
5QFDz1GfkWyRIPUZ8na3spFRgOmGnrCIZ1mtHrpCu3bVjg5aaJ7TinEYst3Y9zpelehtVALcMMli
b9GbVEWQunTGtiR4hPj0e4SyNZE93K1AmyffzArpaTNW+WaQubaKrdrhPkDXYYh+sG1oH8bSuC25
XRNy7orjqHKi1vJ6vGlEHx688VO7vGlubX2m9fFZWG3q93xHvXFeslBtIWJ25NI3bXfWyvZm1IZy
7aZzGejVzFtKzxJzobrmpYutO4xMUVOF91XA1sFhiGtWHV4MuL9Rqqig+GJ1pc8I7U0n5MYdHfhc
HjtCXgx2yqs+EgDUnOGnIPsnJzQy0HMnX4F7f0Gyra9CZ+Y+Nro12GZFHMTgrkrCSzCZkKC6nwZO
CIkYy4PZu3jRu5iRJu5V0BkOGfBZTs6dQsyMUyuImeZOXc+iae4iXjBvrXbbN7UXFCKyabJweHUB
AdBgc4K6qX+mbbSnRYQPuOxvNQ/AjeK4+5T0lJu+CM2Vl8DkgJqZrEI77l8s88oKo+uC5Z2j2n+9
OTO92mX9zYJtuRxCLA5IKhuON3ehkBCZYtI7ZSVs1H9w5oi68aqVV8Y3OtP4B5vX1Tj2fZp04Sae
XA9LQjev3aj66N7xjn637FE5WBDcAnbnfdRD33hayTKkrIZWJQdqTNhSR6O1arToqYEbvWkqC8VA
6DEN7ItyrTsEKtBrhSuMHK+ak03tDkGj4cPCTKOuVeNrmBCE+ut37B35cHmatrrctsE6wZd8s5XO
bfTLsYn9pFTdYVON4UhuqX5OoB5tvcFp/VFlH+ro+PAsm+iezEUNUGsvFfGXSsbtS+F7r4qhdQIy
ZSTCt/qb6EnWrkPir1D0RyfUzd9//az/buPDtgcdJJxR2kFvG0K2FTXtWONlMqvBIfmTVCRv6s5m
fap1Z9pEk8mnDEvaphUoObTI2HPFFavaFdkHfdQLZPHNHoHDkgrUns4BAPg3J7kxK5QJNb5Y6zJT
A2Jk3JXiIkMDWd/PNbSJieOR7PDUDe6ordViqG7iJmLY5DA5cSJrU3hZd6e27jPLdXcfe+PnOcNp
U+hNchdZ9W2LbqbSIL2UMReEpXdbAgLafYcRNYnDees6hCCmngr6rk6BOxKSKyDFlBKBf+Oa2Q4g
5aryhu7bGKGhj2thXhVKqu8Hd/6ZpQK3J8JumyjwlSQXCsdmc2Vnzrbwups2VnuGDEoFC0CGB8lw
u6xkcxCkEO4Hs6dPPea6H3UZeLOM2LesPIq8eh5q1pI2La1P7UgwpSrXpVelD47w9pkx3jc0X06j
B4RcM6ZvlV59dP433koeua7hntF1w2XKBfJWopwPVWno7aysEFcyC8mKlRy19pj3abdyaht5b6mc
RGV228ZhkhwXw0/s38g3IGVm+rzNhWJsZmmVx8HQty03FtY7qB1WvtVt1vbQfHLkeE2PmRMJzORt
Z5Ql0LCOK5+QwW1XoGauoVz4WOrmalxr+Es2fVoVZ5mGFR985aPd6t80YFyPPilS2CUc922bNmzQ
+MYqsjSnZ1okEhOynlBvVNF+atjjAnhVy3W3YNR67GHb0cTeU0Z2ek7ZUZWsQas0TAooM1p4ACBT
xv1XkSb9HYntuwzr+KoojSslJ5K8xOnARg93TzKW7D56FCP9WM5rDvzmdrCKaN8uwkri6T8rfYHG
dnhshV5/NPh8v9ybS1MVh5NJP0B7i690I5LFiLkHnzlD3Yk1bqKicuOVsDBUmLR4FHyMOLR0Eq2N
XqwVBshbfWjvjImfzgdr0tJRer0Q8GR0buccxnAVvEXu5VOj6k09KMCBRfypdiOfycY6q1oyPxTB
hn/xl+v6VWfREqvCaBNxJw0y5SUHNflBM+7yyt8+GdtVyatGYE0z7s2W3nMqJU1KngxuE0zHqdHu
mry5JTQF1HgV3zT5S+FW/T7poTC6c2Fj0uATbSpT9ij0hGPb/FRrkXcTMeI8EpNrb4ZU75miG8QM
R/G9Ao/VB8EcHoYW5yTek/Fm6tluOBMarVSqQ0BeukZTEpqRFdXbMg/Vm4m74llHCaQPM+nZsaGv
BlB5a71qtOvOFGBSUVC7uXzAuhAy9PEJF74TBu6mEjfT0ITDpqATtu1gA4fo2FayFGI9q+5eabKT
p2aYPeEhM5mGloUHlbt9r354YPq7nzRvLTN3Yunf8QykMvd4jiJu6MumaGqThMVaqNglWQcKXCwA
87wV0WzE7emjvYYbjfdtSYGwi/lO1ZYtvAJWw1TkIR/pf1pR1PpqouUrdcR9V9UqHy+7/Va0SJUU
YDBbBQdXknIq+fVFq7+FlMBOW3rTnG+RQHqc318f/Tw1VGQpcYV7AM+9Ytd1Eu48PtsVTfIbiwnT
kxWu1U6Fx4PFjmQzB00wfY3S5t4Q+lWZdLteoQ3oQdVYCcNSDnUUhRs3mYDKt/pjzzKkdIXuK1rB
OUdpfo6ZazyBKvjgpbzrj/NS6JBrruEREX6ZBPx1SkXil5b2Ey8la2S+mVRvAGeQkBFhpE/c+9PY
E9eNqB+9atCJN+o2Qsr+frBhS8f0AS2zUI5mGD0WTeMdKk2ZSGJKyIa0zUOSJ5AyOmH5bOk8PytA
OnnFcJ06ZNV0ITEwv34t2juvx4VpR+K849LsR+P0pvNgM6/OB0l/GMMLUK2sLDF8hI8kgkP8S/Ib
QkIAQZWIK7EkrTmpTmj6EiwM0ejC4inim3T84SSbWZP1V11HIZYIjXtUC5ALFdSKfd+2S2+L9L5Y
eL8q2aRsE4hsmjR584L4ioySsP2SVRECusHMWU1Fvu/hFd/qNleslxjiauyaflWOVrebJmg09MJY
aXT7wVqYxQBUMiasd6HCwjsv+YisUwhYZeWeinp+6lMiDcKuOs+YlNxlyO1E2t0kym2DgeLOCclV
YofTqGaB0GTsT2PjWBtn5nA1mhMcXJ1zD71Kd25PRcRpSEYztLVMfVJwYKz6Pj7pTqP6tWVx+lf2
+LRTUlvUPEAleRcl1Y3nwUe1FVVdD2XlrE0V8FBCN0EgnEN4BnK841xoF1L3ZydFQKpM8Qb1Ax1c
mn5W3ZWQeRkcmPXsXsUtfiOk+v+fsDNZchtJtugXwQzzsAVAMknmIGamctrAcpAwBoAIzPj6d6De
vJLKSptu664yiSQCER7u954L5GymRDbXQbxpm3O6tv1j0jfFsc+/aJXDDu2b6Y5afE+fOExMab+5
nqBtUYppT1yOSV6J0nea7ctvNQShXZ0qJx6zFqc8xykSF/21K+cmlJX8Pui9c87pxgsPgksnJJR3
+jOzMzd/aWD/wevaVqTtbRkulgcq/Xf2gSd8d+oWNj3PmNfQ7+ChaWpwzp5dWPFQemERcNMPDf/S
d7g/CDN6bFfNPyUOlPRSghmQvv5oY2SPq8TK93qqH22PLoAnxq8J0z00V4DKpqUUHZt+iIMi6qdg
ectBG2aGbt6npc59u1mQ2er2Ia1GAZdTBOecbmyEdXo9yAocTDvPP9O6Ly6GNDDUD1jxBahzL0uO
9szK0IEnMb/2o2qsGcbPiLY88+T1tnZTcYu9S22yTFwAKGWq1x+upeijom0A8dF+63G9Rmbmjdd5
zxhZGzXtKpl7LBDYrppA3Thum+4Mrx53bZ4+rqtt3Uvcwhyx/cnOOu11lnMQOTlSTjWxxQBZBhyS
1wHJZl75smSvoCwRjKIAcI2EzGuSVMOsV0WckPN+np31QgaecW3RVv7vPedftxzosBQNxDcQy73t
r/9vys+xVdSdCZHFIlcstCy6BGmaB2wwTAsIX2Nhd96rzAp6k9k5HyvtbulaK0oaTJ2icuSVUTlg
GBZESiPXb7PxnG9cnNawsJxpP5GKFZEY2MYWh9neKc7l9MOc4UZpg/43NP6/tDRtFwclJxtccdv/
RfL4f19GCW0eBaMVfDBVviv64iZ3++e6aF56OwnY/slf4ylALZQqp8nEy7biFw67KnlbLC27OJuG
09NAn5SiO5uB19wBiEfiYx4R/C9vI9iEneZU76kxIuXu15JckRYXy5DFWj5zKVX169hbH8SyUR0Y
iCjXfMuq9140QoqPNXq+cKZfmkxlfW+NRA8IB0NV0jXcMVYHjpzaS0BCUd3P1hVNXcwqK3EmwaBi
KpOjWjzU5l01/c0t9ufNyeH9ppuIXcz1iO/55zrIM9p+XcEE0KFtH01Td1N0zmuqEUBXjuUjE4nT
/0zt2oakzS/9Lu+mR3uY30ocszthBH/1xP5ZWvORmEVynUPhiOz3nx8pG/FmW2OfohbMcPiNT1lL
g1pNBH+VuYaXE2J0OpWEjgQTVm0towsXjBAlq5YPNrl/KfV/wcb+WV07mF634T79HWrA307nMdGc
NC8rmiYGfUY+cEdIQT09pbTsyheYW1vQEEoUvs0QrUUWi80B3xV86LIGXESu9yeZW7u594FDaUsT
avl6P9NouyjigdYy4A7K+ScFfN00EdwplU9JqFn0K9cwrzEzjnVn7N2ZEt5MrF3mazE2lUtvqksF
RvpmWqaH/94grO1b/fGtGbu6m1HGwUn4z6fQu7q3jD73S4epbi6nDaniHwM3H/Z9UMOIbAlQWTBw
M/mxy1gDOHRXZ+v9MDRMFtr22JTlY48/87ZKbRgHTG+OsiQIMrDBeI8rBcbgvBmZHY/kSz7RLk4I
DXXAZRvAee3BjohUGImd5OtZ88tI+fSXQ+5fmnY8WJcRrU+rbbs6/fMr0kavcxLLCCBPvDfdo5u7
uNPdvCpqxK1Fu6zwDiDRhI7kuFdr+4NI1eZ/7zcUHCMEOFHwMYdhN7rrUSt2ztDkf5nR/yGHoq2B
OZwkKRO1hYXG4Z+fslMSgsRIy6lyxu90IA6Zjqi5NFcgDVVYpqS46nnOEI03sSa4PRyW+RGd+JOx
TVm5MB20Bi1jWUxzNJV2H9dTMe8G71I0nneofHOApK+9cKD9JR3oF6zpn0vIY1/ZBmrbzoxc5J+f
XE+9Fd0sL/JClsDR26h3BZhHPC55Fblqqu/EhpVYhU0mIo6EybJ3ruWigGhO0C3+mlP+552Bz0NU
+TacJgv6F8Px/x0TIq8cdKUUqEMA311wgu/LyS5ihCXxWs7GtZYxcp8077GC9k49Yr7lENwPv65p
vybBuMjbGZ7wrx7Qf79w/9LlRG1HesqmqLEZL/4m7jc0exI1kuEwmBLjOtPnMKg8kupT/zWxXJqM
C2i4UUhFLUjQBD4emX5fdOfxvz/HL2nCb0/NR2eBAorvzX/9tt5QIRfO1HCYWoN8TdagWsOOdK5l
Uiv5odhqzM6g8+v4Is5H0pdILyE3W3ILm2ArkexqWGB4+/vJ2EYNXN4ObYLFZG0hKOLipkfhBIgH
UfSljFsOugFttaDUhzHPkRqi1QIYKB0VI1QQu0FOz5qm0VwGqI9Y0rpu/bQ5650H+EN0634VQXCs
hf0wmuVl2Sp3YwtIL31upZbfRloy0KOt20c/cXRusIRgF0nXh0HiuLHUsPGLztJOY7Ka+//+JY3t
l/rjlwzYWbxNTeb/LlxBlpHkmWAo4NZ1ffSfEs+cTyDUVEe7lDZrE9vKinKrPumTTgr51Hz7pbeW
XZYQEFf+TVn5K8njtw9E74zwQC7MLPVf5sj//wI0YGcnHVzQXIzMusqYSf2MogZPk60YqHvoX8Mq
LcnP07c9u1ygIlZKxAjsuUWacHTos923ufuVyno6cndLL9Zq7BSElXOhMEB53MsYJlfJea4F9sZx
Vlel5n5T7KXlUJ6MfjGv3IbwBc/qOzQZ9zUgzMsCLS8iDv7a8jnfFs3LvudaW0dW1bzbgS5iu2u7
yyaMjyxzTA9O5opYr7K/uY1+meP/+RPxrMwAhqsFovaPvl6Rz8ZSqBa5OxaI4y8sWW8Y+Vl3jG4J
RcueQa2xXUPEw7q4DHAmm2N6Bo4ve0Wk5YwuxnHDzmvv07ojYljl1U6uao6suosC890fKxuv4+TG
BN/8pItpHPXK/7Bq3zwxHdYvZKZKrOYkNatyeB3auSAtwCvwfxvky3bbfTyfGTVXnolhFBqV3RPw
3p0RBYmrrBzFOcmFOI/64tKjnkE8K2Hejy5/Y0E79I6UzCdCx5uDl3bwyf3lq7PXw4B5qevIQkuV
EVv2AnsVYGnsGr0Lv6d/LfsNK+HhlzJBtjGQPBtm/9TiC2xLN+SeoYVFpAXzyZJueyEtJzb99Gk1
HfICaQExlkUek5OlGrglyPKMkOqKIsIqwGjZMJ614UwDCq2gL69ar1Ans3xJ149CbZ3qRjX7YEvW
/d9/BFb836/qv1yHNk04pmBujzrFzm+dsQaOTdCiD4ZNf0/ujh/69ZfVaITAkaTh1EE4VZN2Xpss
UqqnCsvr67xZcEJxb/ALMM75sJyRFkVwonZDNz/kc0G8tplcRLMe8PVjxt/ah77Ih9A3uw45Z/mX
SuEP2D6RxRQLpsGRSz2DDvWf5y3CDLOUMKYiBJ8Nrkg6vqrqDt5MmBoWe/xaXuLfDzDwk76Yb5mY
Av00qVWdmzS352s+ZhCXtNOjeW1e0awJcj78z//+qf/lnGM+4zInpbgM0I7+ds5lhInW3cByqYG6
xa42f08XVChy8B1MpCns6xwJH64OEVY0zQEEtPdzm2hRXzMC/O8P8+cODc/GJKTTR5XpIND85y/m
SrsCtyBSbhbaFgCCMbP+y/XB+HM4xVaib0fqNrzAgfHb2pJ+VW6wzyzyV50wHi6W5Dkgkr2WOSH3
9C2gWtVw16zGSVGyu7yYNEn0EdtbXi1DbCTVz2CUyXUJUelaldTWwqxOKKyqNszq1rzqLeMQUMT1
ocWrep0eRsqca3eZv9qcmVSfDmCKEQxvgyiTTuK0fLI+cyxJLe36Scqwa+UU1tUUnPV0YPt32/GA
jYjbHlFsOIfW4WlZupiyyjqZ40OXlMP1Mvf53qu7KZwm622yuaEYPdVUna94Nat316K/Fig+QG73
WZSU+6lisdnkXx/dpSAHwX2CL72GrWhP5opyUcqEvIB0gCo3fVhSN67qCq8OsijbIZp9rnpyIRCH
sKElO4cy3ZpFdqJMIjMqe8zWDvEKYp24CsynzmN1ZYnw4tzpsQVq+r1T0akUKr3pa+5sRdZjnNuS
patgvUhFtuZapNe1Wm6WGoXA0JfVvpF88MpJ0BkhJxpL/2ascdn5i13uVMl0sRlL9u+8ye5T98QM
EmRFfh7bIL8dBWMpbUwetFkXkT0XdyNam2OzRY56JbcHqWObtkvbOOdAYXb0EYCTpfAKoYv2wTUv
hQsXk6RUOERnbwNMT7UKXbOSp0xr9bMpfTO0LeIzaKg5sCKkc1JswKlva4fZdFKe4yT+9vr+ucts
J6MFn5VnzRz8dyfRPM71NHhpFrmu/f6LSQRU4UV5nnXkitWGxieW2uU0FqV1SJhQRpVXa9fV0jWx
LFceV7GJTH8hCAtt2TRl3AlNjyDDtKyIte6uGRAXVxNCC8ylUCEngjsj268/uxYxGjdEvx81igXX
D6dWeaAB+9usbDtso8XZXUFvjyUaZejb+pvRC0yslSeu7N68zb1cvzJndTslgbpogbMe4PTUYHQB
jfU35FgMG7xMd5r0lIkfjD5KYjXnFgGRXjD3bh0DkvjR87PkZG9s04xU7z3HMjjvWjPvikJad3NQ
YHDvbwulL2EO/eHW8FRzu5rtR1o7tzNdQsQ3szyWjryAwnrXu3k5pGCyi6Li1XZAyVYGZBRO5VBO
pD20C5e/JEBZlx4Lh8K5nh1UcQhv4J3HHd8wGekwm93WtpNlGVYoY+IyWMer3EgrGt6Q20zaj4qK
z2mHKEgx8y09LXBEPfpuVfbEoL91EH04I2FLkNz8BuWuNdd7QeVDk3CKnTagqFNucpwYJWfScM4t
l8czKNIUuR/p3K5AApJWXAbS+i93dcs3/mhIeDBxNgk9YOOtb/nbXr2xBRcI6TmmsS1aTx0N0Heq
MZ7JkBz3Q+dF7rp8Zh1aGl9v522GUe7ynLuKLbwnNMFrZHU5pUowHK0Ji6IGSN5asw8TP2rU5san
Z438dlr63iQl062WNd5k5JV02rorG0biKtPiwGz0qOglqNTkgTL0q07mS5ak39saxfU6fOMgA1NU
XbppnHcEDBt0DtZdYWXPLsaeKHmlYVVCbZEIRh2aOgFLnylhHyYkDWkLTyGd4f8tdrNvK6OHf659
kSIOb3Jl0yCFnFKkQktWM3sudG1vd90VCOmN3D2qsHWdC/VtmOR4nDvxMHn1EOMnMkFQrswwSTkW
02OTBD9M2Gcw7RJiEhNUU4A7P70lC5feLcBP5lT/NswbCyCYWK0Pq40HVmU46vw8SAakRDHBENMJ
8w7PSds8zGLcaRUEesNLwEvM+fZb6u9tT6bJ0JlpqGX92X/MUfoToYq2iYhGEjKIVm1Xi5jyNqOS
THCyKB/vCm28zLJfO9HGnSHno8Pv2BuktMxNV9B81d+WCjhGKtdQlzArpPOgWBxkscAtApAW4bDb
oVBGj8bkpkYLsCucRkf75oDZ8G6lV5zyOjXx+JfEtBfpG1o6cD3ajeYDL7Vbfhy0MyRgoHFhjnka
Jgai40KvsUqLyEKAP9XMJFaO/NhotRd2oNdFYEMjPxT8JwEDOKK7sFw8ikIibwrXvWPMfVvYDfSE
Ag2rBkmvyCsarbmlMJZmd5mpvTO0PIOUj4eMP4a7XBc6LZH0WpNEgYece+yyNdZEuNTDUXSU3q0Y
SF1Oq9d09B7WtiSyMP/QMvNbteXyQTD+UQY/7a68sEheA59vmxjgkyn9C1EaJF1b35NuyiMhcIdq
qfyaSNgMO7Y7N8tItcFcZLkBotLqWbeyqwK0J9fDsdrVTWtGg0uWdfFuFBrEJL4qRjyTK/74wy3G
q3LmJuOm/D9GdWMVQRMxQSvD2qLlmaflz0k1/MB2/b0wos5Lb8yCfzoskkBWyy3iLEvvUqN4D9bm
IU+gsngjwxWYzgerYznwy4+R413m3OZvoWSBzMn7Us7JKZmpFymX0TWv1pfZOnt/VuehN0nqyc01
8ibMk0ZTnLMOVquu3rK1vl57FBxelXwrLeceMB6XH/9c6rJhemXQtO2ccq/Rng1X+yotIDobJi1Q
KdZswz9AZKzWK29yPlaEI9SvA6M9j1ldAGGyvVvZE7ehWEWuEE3DOnldJaYQfW0QqtU9SkGBwqLJ
32aDtvKSP/56XXmCGYwWSKBZgTvIdQix400iR4ZXOR9/BskQDp7iF+99pKweHk03uTdl/8jLc8si
THde16LlAemBizQleYeHoVXqLpX9e4tOMVbzj821Hw4G1RoWlc8VugDLOm+/Nb3/5Vi1oC0K5yKF
medaYogbYirYTYD5OyDt5MxjEfcuxhv61sE7kQtpwPdxqNSiDPtEWF6cZdDDpiZQNtN/li2xMW1e
vYqMv3bO131W9ug3S8Jc0iA/jGWxS+ryYumAWPHjA+r2IT+uK27DleSwK0QjAu1Bc5xLmy+TzO/4
0nmHzebZc8V5Fup9ZkQX5tazoXXvQ+dj2Q1MCsbxK23ZsTpzua3ZraoG5WJS8qBxaB380f7htLB2
tDGqK8GGmZYPemucvDp7CKr0QfqWHVUdu7xPLkBRBOTaaO0XHud74XVPNSlMow94Qa7UtOhpr009
v5ZbSI7u8asXK/fEJOCvN7Qn2VoO6kna+62vXczWu1omtltQ9yK+aRuNhav7K39U5Jrw2vMEBKxL
8zQc0LfZCB55pC7nUAlCcaW7ViGOMZjoawy9IrSmRBz0cSOaAfMYO/zeC2bGz03KUI5oDk6H5gAT
9+KW37Rmwluo1Qyv1+qh7TTyDgkfaWUiY8250wanjIkGsHEY1h9ZsdQhPcMgXpS3a/z5sy3VFapo
nABjVkbrwGIzCvlN89VP5bNkdUsQ2zai/EmJvxNFrC2s1MKbHpKyf1Rs+OGYtEgxWka0PW12ekOf
eeCdMSTtZxfw6+poFa7953YIAkz9aPuyQQPJ1TORWKyHujZf8EtZcYLMP6rldG7tksOl2S9gtUI3
Y80ot4lSHxd53VpTPI4ohfw52FnjvjVTGToTXy/zUpLe0bKUIw8rlSmxz/azpghdVGb5JeYZAXfO
Zpqs0aSPuGzMzkdCCdf713/wd5ldZe3WlRJlU6SaAWJoMqg3Kc8jlfSn68syIqSdIt9YAONmVUiV
/jm2Ke6/CeIeZOhNlr2ghFihbGydAjFAajFIb9d0Im6a4CdtsNOkJ4+k9eEWRKjiaOwFlc5DrXv/
Fjrv9bSqeIZJXIvszkv0V6UDt3G8Dr346LzShKNzWtJxJYGHw6p9Zv7wYiw4UTApJGh2/JZ3CYbU
8N7UWRHNMMTCYOnIcbNZ3H1DlUPbqdRdZp8BDd0mqO4cU7KejbSOfB8+KQ2Tvl83jnJxbxNAn+TP
laDJmDz5Qn9TW66TkWYTf4j5mvB2+/B94tJv3236SVqjMPpgFhiD7qVJkIkRFXuq7LkN5SqiTrCr
tj1OjEFaz71Y3uBT5Dj605dJpY/LwuFv10A6Bl5sPTE7zrmZx0ULaTJ0oARuRkpOkdKZg6m7eprY
cZegGSauknrBQaWielh/uqXCum2C6W65NLrwhAq3gAju4kxbTXmeywlyKjThsMuHO63dMCQz0kPK
IVSovN3FWlGhUSIsVvClWvmqB3O/T5JvnY8PpVozLs9OelcMDdUceeW7vroXo0pIHtS+Kp3JO2L9
ETw2p5wUZ2/siJ8p9IdysDBxqPd14pysquZFsxVro9OBHOX+97bHT8Trh0Vmevcn2LqjQ564xZx5
QppRllWcu+Q0pA9dz7CtWUSYTVMWpzbjXMa9e7OnhiOh4QFQ+xKJ4UdruOPtGGRfJhSFjvcvMeyD
TnxFyBJ4dhPJ3uZgN9BYwiUTfyPTVZwA6xIsUjQ6lR8uAvkb6zQ3guc0IOndGeHpLTxDrrNPtFxv
6ip4HwK0GELofryCIgmDlviHAPeHNKv3KUAWZ/CNR1FQVSHoYh7isHA4JMyiCkIAGh1X9DYpaFES
JAgsiQRhfY9amzb0KhGrzK4R5cLgmMqL47Cqde8Vxb3RVa+exRlKmNVjDeIlk7WKc6rK0Em9lLHs
Mh3S9iuF5IVMsLw3RnPeBeunLeVPC9Ls3hJdBKIGdwtcZF7lFLrFYEW1zjhjrbs6muaZvT1c3aUl
KnJx4qnPqF9ashjmyVL7mgbO3svZ0djQQxopNIsb+00gr8sYFp1MHzp5kqs86vU6EnU6RMZCtLlp
XErZAkJmVLIjdePU0VPfpVNlkXoDHdUW+tFhogIf3qKjbuoZRFfLDMk6Idti/mnosuKe4+4VdpWY
S2O/E9MbeRwVkhhulNoy7sWI4Aj/RYEq5FOmWXYnW7kFEk4rckt0rXNZx9IlK6HHbiEzdcXMezw3
pgkzyScDd/5gVJzuAcczDlLBHiBhcaXNXhxAlT46ZXozcksNzcWhkSSxjbi2eknWqgoxKTRRty5X
xmpl/1OkJuaFufhz4HKbI8+NFKE0vTUK/Ymu2sk1iAMa0pVGjtdHup+9LIU46YpmhMmiyyuSX828
/BTkO2Bi4GrALx0O+ueUeGQnWrW9NxvnsZ7zrx68O/e24NqGPuXk3XU7u1TstQ6rCAzhtLZf3ITu
2tLs2GcUKvOZlBdN9S/8i3UoytIOh+oxqVI97DBSRa5kRTQYqpZEvswiIVWmdy5umqWhpbQitL32
pk871GM8ak+osPSCB20IpnA22CCke84yDOLD1FGPLKjATDqJgxhAgCBNCtKekdzCjsUdmiKeXXTV
uy9MfQnXxSbf1XQM2c2ykkl1zwibl/0R+LaK0sZ7mwtMBDmBHaLf0UPObhJGOo0cbKh/gjNidI++
QNK3OunIW9IeNUmUdGvnIc6E9zEg8qGsxZvSSyqi7QqXEYOS90KP0kBEwjF+FhndzKrMJV0utttx
OdLU2icG88JmlD+7Pss5C0pSUNWVznozKmO/gmJjNyAFaJqg1GvEufgup1yydNzMjr3EaZyAZScl
/KVSmckVsELS6NffUvANe14QsR9t+60XAeFGsLopao2PwaNF5S2Jxa7REwKHfYvxefa8GvOXPmOh
rsg5UiA8w1FuNjU2IxSCEJ+W9AdxH3DnRv9KrAD4B1G8yrK4cp2SyJzhYZHqfgbLzemYRIOzSIY9
HtZOOHXXRUpOVckUJFU4GLNMfecyCdwFH47BQN6dxZUO5zYFCBXmTX/j1UYZ50Rkq2mIYayEQQm4
igtZPFot2SdzWezTocfYERqL81N5qwqztgDoPVnn0llQlBi+cxjb+bCMk7rKkaU7q7qUBp9jJIWi
0lil5UZjl6olKA9b+qG4qVaITaMR1CdhpvZTGwQ/BpZW6Hpq5AC1+F6CnDKeXc4UeKIRtdpTqCzn
0KJ5R32AtUDnOJAkCzDXrFDp+7daawQ3NrEptRI6neNnnJQ8bavwbh2DoPj1V7uiaW4BLDvzQHzh
wlma6YEAZh71WlESo2Vou4EudmyZU8lVWfuemhLihBk8AiyYo8RZPoqy+5Z265M5FtWhR/sarhm6
/yRTgtGld+tRftHiZkg3LisvnJPcDILUXuHDNlVewI4gHgIiXCnLI3f7h+scVjWcTsu91yaq27y4
Y2DYRE3eEYq59LfkJlvcjMwJUTuN8KvJlt1eyuF7Coo0SWH75ssajVXvRY2izZnx0soWv3CGhe8K
0BFJFiV8h1xg5FkfBFpxMnKX9xJ4d6enqDcyoncqKT6KSsvjDBePtpFotdE6+fZcU7jk97LlTyZl
uQhnGJHWQMZ1gH7WKn4OdjbErlQV0rY+DqZGQLRqbybJRdxeIGVSIKWbq8dYfOS3afq5ZsFCOewI
stHT5Wx576PX5adSS946bp/HhLGNrbHLzo2k+6qGCwfmW7K1JEqnyblsOFwSbeCVkhts7X+09fva
USzXwfo2tcmFyr4Ppy2gE2HAfsgfmXMeXJBIobWOiAcAs6YTpZZPnzh5ry15tp1yCiu7KSM1EKvT
Dwe7zulIehC9NeuGS9X3Wl8mzpcGa13Gb0bpY+ZIlblcZv1d5gWEJJvcSC2TnHMt36cOsxivMG66
3rjQOHtyU1SaLBO8QJl3YoPEuZzSDfRyTgjry7YgFiCDjbMaL9Cau7etrh3tVtwBqP8QeGr7Pv0K
GkYfdn+xCfeGJrADUnlxexlNbidDbkJjNr01IFki/vdCr0Btc66dj5zQKO1vlkb2jw6BUzTpO2bO
5WDWybGutbtZeN9aQwGZN+BhaUZzPTW5og0Twa3Yyux4rXnUhEv5qUe6R1J8THnrxl2R3ihPRBbj
Jc7pb/1sn8U02jdM5m5WbhfoyMtjG5TlCVo8FpX0pp69gHSU2FGJOlh6clsH2hrD0UJJkVz0rDFD
6iEyGvxDMWy7Tnen9Hq84pRkjOv5M5LL4ujbS34gf4D1VVn7eTW4xUtYC5IQhdqYN2u/LKgAK0Ic
5BdEdVavwZ4fZDPCmhq7ZtcVoe979+xhH7KawnF+TGq6B6LUafyOiqq9Hr6KarrxhHdFkNQbnSrz
1rbLDwhmH/SvQcfXDGdcZa5osksK7LqOjJm7v6MoH9stEo1qvY4CfvpVvCLc4wqi7YlA/+TiOe2J
eXozFbBahGrtuSG56VxRbqIFNE9l66z70do4FvpPtf3bej/8kIML3VVaPFKFsERvSTrf3OJ9/ka0
gnfjEJkVtpaC9434gbnEfC1G7W3aAC+Wh19d63uJe6lzo6IpnhwEZZ4ghsq1eHc1irYaqfIBPyxz
cuWjrnvWSpKsnYSs96qP5xme7dDKd1NXVdyvQIela9HxTnZGICHfaBYvZcvZRvJ8ZObXhqQPNrvD
d7J5aIiBgsG54ulYoW+5aWVYEdTEDTNIY9chhByySBklQzXvqnycwnY2L2R5aeeiqYqomTnOrMSx
rgRQuHAu4IgqOsZFFhBAljFbRe1PInU6c40ioshcKo7VjFpXM+e9LTUc3t5K/1d/oA8utc1ipLr8
3iS0zXa97xDgSCyMMrIgdi4qKkaiJrHVrYeEEJhaShdMQzt17fTddY72ehVsBihKMD0XIxcWMgMv
S400WE81BDeMmpR4C5KZ7PlM40z1ZVx52qsHNAUVdPFBla2fnEnNgju93m9sTJK6HOPWs+Vtpdf9
odBRKBDoZ4Urlseiok/BxdALZWff8KX905Jq3sk05dfsFtW+18SWlK7YZpaWVkrW0OhoB3fvOuaH
U6121IVMzQUgT/2eowL6PsNHlOvSdy+DnV/yDDeNj0SpRixBny9G4VPT6WC22rfrSRnBociD5T6w
26NnsBNb8yJ20qBTtuBc34G743KXaLdeSbu6SO+I16r2mu7IfaYq+pB1U7zZtVNErVd9LzcxUF92
L1qUaEKElmYgf7coAZ1gn/sObFM8trP3ObgEswRCROZafODLuJ97e9ht7SkOEXVt4eCier43IKCr
OT2bnBx5bzc/+hF0nNyV1fgGEUDs1MLEjlGjdc0OufMdNUcDvlftzSRHSPPWjvkJUnu61/amKldX
flmcO4sL0TARFJ/1u86UwENzB7IT8DdBq7PJbGYlPcI5T7jwarO7qpWnlWqECYiYYt9XJ6sftx+Z
DpnTzLeVY/ywluE1yKnUZGW7kaYvV7Ten3IWz62p8ue2ct84INyYAeKdsDgqVMcr5oIjhSxXRGBb
hwjhI52vLsDXgVkok5qBAtJ9yqvxBokJCIbRrndK3uQETCQYNI2mZC8goboetG+yTr9X3mdi62GA
H4B5OEo3T9g4cRwqCBy89ItzYDlJcK1Pdz4xPGymtXYoCv3KTuEj1ApRl/K0Szt2TTR2/A3+kn02
i7odLakdfJ0BRt3hW0G6VWA1r5mFDeKnZmF50rXiPdXpcNcgcngNvlVuLdB829Oun/Tn0ob57gr/
o4PCRS3DTX/N+VtmCEERBdYPJraPrqkRLFkHnExlt+s8G7/Llt5GetFacspKzvExKCWwk96k0KF5
23j0a6tzooIHpx+ve//U2iMlMH+3qYmZQr6hJLSxTxsC/jtOv8H7vqYpa8Imq7T8Lt3+oSk34Uji
wIQygNFMU+6zcyKjY4LHKDSw31KkVbtm8ointE/KGbQnJMZwF/ApYwBTsgfdYjAZwIkXpj15JAvq
VX0Y5NFpIU61I/flvMJp5dQ5JmBKzrCxgWAnuOE626zjzNKquDW17wtFexrUDji0ptpNtcHMu+Vc
K9d2Z8+0S9i9IWGOICIXIenkcqqNk0vQRLIeDDYZiBxMQslo8YGJzHoaGy6zMGdDV1l9cVqUmyLL
w/Y2D905ABqZdADph2nsmb/mkcqm5Ehf/M7OjBvdMl/yemjPmZbOYet495qS36rOHrG4eRVTmULf
FxNRGq0n9pPeajv24ONo3BQpu7KRLjArODHR7d6QL/0sFPx06hnn/xg7s+TIkfRab0VW72gBjlmm
0kNEIGZGcJ5eYCSTCTjmGQ7sSavQxvQhb+verupr3TJra8ssDklGAHD385/zHc1PznKyd/rkR9va
YpqTjPpngyy4N5SXIE4Stunj/sgj7iOC7EgK1Kb5YtyoZVYRUv+5LpR696zhtq+nj7Cg9tkAgz/j
AFs5uRVeiE+gRrWrpgSwP/T+i9JZAEzzvW81qg19ur6Z0u+dPLL3Jdllt573UPH849R5X53MHoVH
HyTFIhxXJX2GCL2cpGimlgOg2NI9YIeuA8wWp67D2ZZ2O4OZE0gJNGZUIxjVTRwA8qVvVkCE94n5
UHjDzrNQ3slxaFbRxvnRH+tzl7vabjSlzSpdoCDLbxojS4IVzmedOC5b1vmShtGbahow6QY0OJdb
lsRwxL7A+1nHOYNgi5+O4R26mWA58fDJ7vFA6rsmdu5CJ95mSqOQqGmYMDi6iXEo4QA+XTkeAP5A
ut60k5Zu23FkoYagbwC7I3VMK05YJSTY7P7ZJ+dz72ba2VfToW10+4Isuu8NNBrbnl+EB7w80pxV
Z7I+txO7ZzxaR2jMWPeq7KkqU3eXZsZTN9cGDSvkPcuWc/dc/rBSGmPLCpjIkiNM1fusm59+3rNt
BGkBEegtplFjbyE7rQqYBk6f2My8qo90gibARoviG+uQAz5hhLYXFadJK3KYYxTjY+ppZy1pAl95
j4XP0NjrNKQttAcwZFzTPtsgDP3kROr4zP3FIydhiK88kW6Vbz6RziO75LzjkUCEGNIHFXNUybhY
eGGI77BpMspvT+TPUG86Fq3SPHRpf8viyVA5Zppeh97F6SvAATCONPZQWgJTubd5LHj9ocxBflI5
1a1FyvjUiSmNUJRFlD89PB67uLEjjrH9l5Ok9TksIVzBzyOynywjHc6c85NKO2ufRAE0XXDiGUFQ
09TIuNDiYKEwEJq87zHZrK3OvPZV904a8RYPDOlWfUZzmxSjMI7JTez90MuPDmBx5qL4Eo7bUlTy
g/EY01zoDUZjvvp6RcGHG/2EOHH2iWXs2QOhPIIEX9vCa0lGHVxl2kG18BMVg2EHuNV6oI5zTcfs
ZmDcykJcbyGFPJHU87csIDdxlC88cMG6lzq3bLhOSnDndp4gL8oDhAkFc8Bugl9WLLqta3B6IRDF
ZtObK0bzlJgXM0Cm2EoeYRaQY+6uWCdRgX6Rxpy7olhG0kwqgyifpyCrx6eEDYO0oCLNsnitLKzc
RtmrdSVQvhp/r7OJXs0D4TpLIUYRmgwyo7IOGdwal7E/IGlzg39l6wFolYkmuNroWIQqLJn5EUOt
KVxclrqYlkRNAl1XE2kBU7uXrb83vKNk6Qdekq7SmJkjJ789LOo3eBU/gfDEzMdbWk3UD8zes80s
yPTeYUcQDYNJvjKzG+SsN74a2l2j/WznMlnJuNj7al6X3O0TLSDuEPXMzyVKRgjrj7JM1IM8MBXb
asqmkfUy/nPhPHHX7Xpd0cdo0ZcyqHRrmq9t3D7qPUJ0gl+UZmfGRnnmvoV1m4CD+FmUtXprJutA
8v6xqyfrGEbio2ujY5cypMlK9VGbUAfd9KDqmxm5ZjEMJVChEIWYVCVR8Z4lCiqSUZrruLUO5nSf
a+0LBrUfS3H4Ost3LdOpvZPAZrFMg1EUqTmebCiCkzOhjkTDXlXVW4YR4GDKivJQtnDL97Ckn1IP
ou0cMZxdQyOoaX0aNLImyH5tY3dYSKhiCDs+P07SH7VF8rAPY9bW9qHxTwZ/6hrwCyWJDn3s1n57
ag19l8zy1laxvtF0lPLYnWg2d82MUJLZr0wju2vg6veonGuwowU0X04tsWdiKRraHyxinzjHLGy/
i4bHtMF+xwa0yhMt6OAKBrbQaHptuu04vsB0h/RlcDLr52zXdJ/myH1tVC39zEwzyVpHAZr9AyN8
DPHeRm+G9gy5qpQAzMm9xmtG4gfpz49Trn+FxZLAMLy1BNl+7+faiUcV+z2ZPMM+eU289otwJM0p
FJVH8mXw/Lu0Ry4CoeysUmGu53Zy17HJK2EtN1zeVCbSRMqEHamLQURDW0/cbnTzi/mTgeoSLlMR
jsl1AtjNyXLUFeacUFgSWkHFgVMsR55mSTGHjr8eJ3JJcVwE8Uw7dDlaS4PGIdUztHAmm05LSzfu
xZUz0Gaim+taoIRYfsTsfjZfkxhyfcZQsNRSBpiOd+eO7KPJMaBZjkwPfTPn0ITY3NdxwPdhxm3y
FleW6skZ1Hsrj3s67KYv7B6dneJ3C1M6JqAdJB4t2m1OtmHC35t6CFKRIhjaT5x1eb74GUQTdxI8
rpEe5aIRMuM+EoCjcsWm0sRrppq2s/QxMwabkUTBXC507iJlbOy+R0DzzJYtjbmbPedMdBrH7Fit
zVHxBsbzl5OXW9zOSAI4gDam0dmb2p/5LHNkSoTKOVoE0GVLCd2sdDpifNxgXfYGNs/j+gL32AFO
NAubWwaUbp+0LKc6ntquzcACeTCQXHxuHKHZRQvFlZM+jYzC0bGMd85HWidZrxxuwLHPjj7WokA1
zI1koT/nMqyprEpXk+JZXTeMYkB15aswT696aD7z/N11BiSxtJjeK9NP8WPN7gYHIFW+/J6r0cYL
K3TE3qzw7mm7nnYhjhFOpu2E6OtgLOjLhEEiIh1mePu+p4bSFzOXFmB5tmYd84LM37a+ulEOpeAY
wG7y0X8ixgUERNabuSO5b9LeMuB8kiU/asaZaMndntqKbo56fM1JB625rriTUUdWlU6nSDjrQeTq
caA0Y/nHEMfbNzOztaCi5a/M7ApPQ74BAFdgScJQOBiSx4E3rdtxRr1vmVw7DZ9cvTBcjahpYrIx
MR3P6mdw7+WWjRwBvLlAN2ywUzVOusePykUv8FMWDmtJpyFAWTjhmnoqdnU5XHwFKpVDlrFRoHWw
ZFPmKujLiJSJUhyz2IekWHN0wtDB8uPYnJJCak7hQoJ664tvU4teRtP7zkOOREa3lKMk5WOLWYY2
z+rNYb6gdAQV6WlbJzFfraykz2hqghFQBBN4PVyXHv6xHP5UIJmDs2aZETn5cpVBQAGWzusXWSVQ
pFgsbrxu2NrFgCvRKTgmqzFc4KM4X7DfarXcS8E9GHo8ZoYpZVdTXrO4z9fMw2y0hOo+EyV6D3dt
DEYFfwZj1WYIL11Rv7oRjo0oFQwNKhxsHAMTDB9cmgcmb9OqxiC7FUwlV4ZZWwFsP35q25VBNZr7
ZkRJFMx9QwbCm1+PSk+O3Pd+QoMezOw4tr/HpN0PZspkncIMs5xfkFqMdV98uBmC2jgUyyoreZer
tAry1KWmyggKZp1QMOk5VDwe6WREs+hbkFjStDdgURgXjVfB8WuluyZyAyd+Ht3s/G23Ppj4Mzik
9WsZ9giXSwg8ZuU9cZmz0UOcXzkYrXDzUtpqd+VtLikLje3p1Gg0k+cRHgcTT1ZRaps0Z1mlAkcu
fhdt3y0tpaFd4kYR8w7BDeuZpPuvMOjsGlKc2N0Ox3y89hu8cZw8tgz/kzPe6NxPT5gZwj2J/wen
9wWEEQwydFisiiFGLWklhfambqySHJArBhWINRlHaTsrmGuTTC/MPtyKCAnKGdMNSTcO42b9ouFd
5fVHvShF+yM2xDu0ggGe8KRvIrx1duMcip6HgFo5kuEwBFW5dqLyJlaJscprjAqdaHGYYCYIjF5c
p5Cme2iJMqYAgfIIDUdDA1kJTwdOhXZPcqLdFCr6yDBh5RpxUaPnDItc9SrMiZatgl1atggptKnv
Eq9h6F83m8jVypWyEFo7QzD1wKoWEL1n4SwhQWKT3nitao62pt81bdrcWD7QzzjiECiY+WNNfxWw
HUsvawLDa9sDgWfuZft9dkdkWx1l2qnUYy05dIDO42V01a01qH6jsDqB/+w4hpj0oxr3QmBnkCyk
O6dNB9YEtuHwmCAKqT5dHj0vucfBcDK6B3+MNl3jfy7A6j4NdEppuLHNcYuDlczxXG2GMNvqEqUi
Lhr0oHI4apo/sEfuOxDMPrsrA5VVDXw/uBWcKdgtPI6KFiae/6LXHmdmj3Y/MpEAupHCHPLKYa/7
pMYg92YcPziT4MN1mGKv0hQHGk73p7RNXzrwClSWCH2TFhGWIK+4aLD2IttnooEOzUY33mlumDGE
PxhR/8OeKmxWi+BrZ4v1yCh/OPlMxYyCFpXWwVgSTp6t2V8rsgu/tjehD+AFAmi3Tor6kctxhluD
lFPCsGa5cjBVNJ9uO7154bVzOHc1Oemlgs6FJvJRApnrlhlQ1iqi8z1+JN9h7LKaMUDGyYJqIAQV
qXXApHhZYRdzsORvGTmObOpoU6NMmdI2HaVbqnibuj17mJBBdB7WGja3/KRp1VtExVrkcGxFLGcH
yELKaCrjd0CuKcYnrZV7ix1oMCvsDmFmdcfKicNVwxhbo+doJX2z2MgDfkprPZnRw9SiBGnzk+tk
yabFVluTmGNFF1u7q2yArFDjS8PsgkyxrjgpID1MQHeti50j12w4NLlkp5vvsqGmNp2I6d5sSu4d
M//GaA03JZVf6HCPHgZ9mpGqG1errrVyXznm/YRzi5OHwd9a9DMhQ1XpgUz7AAGUeIBWP+Wx8djF
GD97CzprltsUBSWMWZP2BreYXBuRU3PYQfIVCvHJRqwVZrvzsYkvFNt+zQtIaaPT30vGQnvgyB+Z
b/9wHUENpn2q0/GzyJJ2IxhRc0AgnmOgQ2OO/uCHb44KH/qKoz2OCGEDWDN+NlUfnzOZvzsh8qOL
sw3fmJpvdZ8OvhPah3etMnkbDyhnngR1qnvpazjhJB5yykd17cMM4f13PmtZki3j2rS4jRPbfnTi
4kJI4qcUqDM2kdCPwWMJtEEbFpifg1Ebj7NW+bvIxolE/9WlljnV1np96Nncjo72I26NfE1evwuA
5qAIyOp9rE3zhBqN/Kp7V3Af9qmApaMlytlb1gGa6YDnkVHlIIbhFLXFTp9jEIrIvWViAqABCUYs
+F7aKS6mkv4+3DE8QeCbUDnpXMEdELZfMtADUNer2XfXEQMSDZaMeQg1MPHHYaUvcGO8EgFPLTor
G4eiWr6BsPsL2ry/AY5DF23Dj8FwcOuG5nggSlwFc0dDQkzqjE7DCtdp6FwWCEGZtUvHiSc3wmY6
m0sNe1OHylv0A3EmvnNZs9q2yrqkaSvu/FAchpwWTMEQcqvElG5n5yV1LXiahiahydJGpviuKw+V
LcSl5UBvpXuHc+yiAbntbrJLN8CtsRnaAjWlouwi4oxUeHp7yE2epHlTODQ+IBO55gtNUXZAJAkP
HWc2pohNgNefNsZ4njeVpJHYhrJZadSsu3wrttGs7QpC0zrUU2vTSPbNwpDxHr0ZRSx9sHPdCjJo
aetpMLEzdOUZyvm5M5X2WH5omIIDXEDh8RdeMq0vaUzT9RSPDzEqyk7Mrrt1GsgaUurigEv0JtFD
nW3YDHOg7hKi6RhpIIe6THdZhfy6YSffKoyMhWLnBdg90kmypS7hpASPWCX1g1iw9bM0cV51POTC
Isb7r3wfrGu9kRkzP/ILq8U6trLJ9hxCQ+mB23esiRB5sEECL60Em/94TuQuDDO0EovW1LpsoBsl
w7nUqX9sBWJe1TpMEihKs0eHJ0Q5zoElkuIx9rW1b9w23ci93frvMjXgDyfRs180Jolg422YBn3r
1dVzD9j8QkoZ9cdzb1PkeeyKN6Oc1ANhb8RTeGcRW4xny/UefnHRa9v7Cb6hWAumvBGK/LkXglAj
VJBBeTwTIt5WIyJQ0zUISkn0I+X8e5lLtgWi53LpYLsF4Yg1fzJCVnO2s6+AyA+Z0VwmBTIYgylb
6JkzR7r0XGHSSd4lbc+FtuzI59o7eRF2Ed+s9plpOC9jG6+R7MJvK1WvWsJJ0jHvLBNbiU6MejU1
hrj6ovjOF0I0qin2f5X3l4Z4glxi2Cj+tCzm9n0nqd2oUfANdgZHd7E+soYZV/xMNq6N2A+qbj7D
+s6f+cn0C1rfTgjwkrPnvTaMaNmpr5j3MdfChnMqSzaBQ2o+F71rrVVKCbcSvIlsdrqL25JdELdU
QrS3ObHUDZ1bLQ2uXhc4eReuUAzLUxFFW0yqFcrgKJjnW4/OaA1ruLstNrH+rJkjIYlR2xZejOrX
e0lglvckFIZndpDQ9FxKXnl9z6NgMF1jCLcqRKH+CcCJddWHnLIKTouRsl7rnslpBWdyVeWuv+H4
nT/Prb127bC8l1jg2rjSd7WQ2a5OBu05zsXGh6k/J3gIQp2ZI3kYpnwIONqeTL33QPXSdOm7ZQ/k
+l2AO8Y6GZgUJk6CX9oSHXAprPWtVr90fi6vcYnfZChZHMaxjPY52LXbrLeou2UsE0Szdm9E2nCj
kd/bRUpmG7+gZhMTeMgae07hXmEY5SQ8hvYQlFGBw10T+UaY9b07i5e5TS9GQU/ioGpgYstd6hN/
piYMH9z4M0PEjvzeOEXGtwfe9NTi5pt7fI/uaBqbzCaBx6OrOUh4BEiTbxQomkc6IoJs6LzXHFd2
ZTDR1Iu8pnPZ+q4KVd+63UDqz7W0QI1Fh2xlq/s+YSc9nEYf3bTK9OQWEYakeLoymjA5okapvU2L
Rqg7yT1GkLNBS+GKA4kOvGt4nEzrlHKS2amGiSlsuLWINOOZpFe/zwAcWM6o7zBJ7/VfHBVKbSzG
Kng68jkIp+mjxsB+Qz6+pNha2kGcMMgfGv1NWkT+FzXRtof0Li1dsRKxnp/dbs44WlDe7KVRehDw
r9gHhcWOA9hA7awcbnyOYpXmaztGQBxOLQZXrT6cBg9nacfJxxDafuRe2AtM8k3rbLzKpu220URg
Lk52br0t4QaMdJFXnX/RPBs76beeoyiyiDIM6UZosqeq4jMIqEM1V2/F8DwOk7yN8uHSGxCN8MLg
U2X7DDpheOFmSBu4GTmTmVEuKMDl4kpki/GqDI2HVIu3YG+OSVdXJ+6+vdP0zaG1mA3Yoa/dKiaA
FCVNEf1zPEEKS72Z6XAFx3vkXARqv4NhrnW2x01E/zzBvxJJ8oQA/56kCVeBzC2sCUv0LH1vQs1k
3M31RG4F/dcvP13deAJGx+2aZ6906tpHEPFIcM6NY9TjDa4RFYTuor51OMJ5tJi3Wlq86YKVfKKb
4zyzZu/taSlr7oYL6l96Lryp3EpfHCerds9FiQHcRVvsY9mctBHIKfbNcg0LhNobRz6kSTYd6tHA
baqK4qp/OjMFKmh40zlSTIiQpBizaSQ4KjHED03DhNmU451laenRhcN0zG2mXGaL3mgVmYYxgOBU
EtYIicPADqM/DzM2hliN0U0P1WHn9yRe2XyvANn0IPSLZPS3cYhs7+vvdZoz0ahTdZuE3qEgZv9c
pMQoSQAsyx6pmqFKnnKzmwKzB+jVZsx7TLGQ3BwGfdE0dDdIDvE6j6tzzCxg5SB4rAqinGk7skEo
nWI/m3N1SnLvS7Fp2kQV4ZDZT/zN6NP1AeC22mC1B8bvcIyD5fsFtZlwB8eiVu/TjzF5TthiEbuS
xhqA72drwpvt49AKJkRYfCcxu3MzuaMQiJgiZztuJQAkUds9kzpf9cpFt0usW9tv1aVfMG9VXOLE
Y7Pucq7t5ylh+OspHCior96ERE8v1HDMn/qs1L5LTR5lk/z0fdGzIdEwmebd+KZNXGZhdkw9WCl9
+9LWmaJBh5EH7JhvnVgFUxKXbceURxuN3B53BVvhacKaXj64mmbfSUehkQheIWakZJEGbnHvXXSA
t400nreWhxvcb1DmZPJoW2q4WvwGTj1cefceowahyOh6bI8mKFDDvjQ81VdAZD5xwm0mApnvFgt2
GzmfTLmNJ21qP2PWWrJhLzHxhRel0sehrvyjjQGNdEHPHN31XhnWb6YcTxGc+/l1XP40VQZHjzDs
j1EWQu53Zp2oH1+EpZXHqcamTSfI8UPjfDPMpHeL0UsvUTt8ymxmYzwtJbrInSerhKUN02SjuVK8
Y8I5ZFp5VNk4vQJ9CxBwZ6SgJIXZ8BALH2e+nbaH0md8W1b7KKzysy5Q5Q0XLJmMwPFWg31TIlze
zYzfzjpoGQehhkbvLiqYGC5Co8OK24O9aqzFbW6zD5zVV6alNqZNZqdatciFtn+sNBkf6OvNV/II
IJdVsgWrN7O5W8UG5QCi6185jMe4Yk0gb1NdHYBLvoZFltItDZS1bttyi+PtzCmf3zrPja2gj2vl
uhX6O0MarXiWdhVRBcVDhvkASbC4e0mi2Tgb0MYlO5syK3NOkhbH/apOg5meIx1pote8Q1KP/skE
Z06ohDqXOLovW9t57LE1YdZa2omLCYCAP9O4aX7kmuMeEyzTuSM1XsLyJg+Hhy4MocSG3LFdP1KH
YRXvs1F4AfnYJpygYWC4nZpcO2o0LOE2dV1ehba6UKxusWG5yw3eDteCY5kAkC+QZfayQGCNEv1G
zQwdeCvdjZk2eNsM+5PCTCwqE2ocVRsr3SiJk0uP0K6bPmo1mjlnT/yB1atPM90uZrHWJQRbDQDr
Nudx05DQxS8YH4vU/OK6YJ6L7J8Ia9p0bRHYaeyu2/7Fs0iXAm5CZeAnWUGlpoGkj396bCT0JrQv
zvBDAJlYJ0aa76H8gweS1Hn5LRZk08P2osrHHhrhLnemJ45r2tYmtLUZmaBQ/FuS8wV4v53GxfDS
0grKSnLuo7gKRvzu8Fxwh1sXc2qn/VyKd3jLxF+Ef8vyggzjNf0u6rjclKFc7PFpfXLbN5fE3cUT
E8JsPh0ldsRlF5ysa1vD0sA+CRrgVtd1ibsEZqIbT2/aKB+8aXFbdIoZGUJqbmHryCMnMJ08O3Ys
dnozA/caoY7/WtIzl4For4ND6cL9rP86MrEtxCnw7P2qVHaLhIuMgYvuoJTFBpfriDyym/L2c/TA
S6BvHj2jfDRDWsD0AaItejxKuh69OB7HKXhu+aPHDgUlb+G7tJMI9zI321NfteJeL3Fv9B0J5xi/
A0dqnlElUxQ5tdZ5shOkUgICitPCRiVwcIAD/Hrbml5ncqKVD3XJbcKtm3IyBszuJBq3NPapU5mM
WxPQ/v2k89rpCgy0xBhF9m1tJn2xbnjj11R1zQ+anMgTxltkqAHT4EXpk3VOKvwRWFPjC747RhU6
vXrjHGtBbHhXmocWG53bPNU2Jdtp+BQ3zYXnkG9h3m4lh/yYU8y6cjQMrXboIBZTqEbGA9s1kXef
Y5NPTXpGKQX21UThnjITapg7W9uEGLl29tw65zZLDwPtMFo9mHcNXVLrajpOTuJ+DbjB7Oad6eD0
IyddvZAqwDGx1WXv1NG4EYbHLI7zs5Fqw7ZuXmSddzchZYA0K9E9zmKKnGfiwirTxrkvF/zyJDqw
UgTJJkKM925KIFRw/ZxhWPjG69B1xa1exek+U0az2DFve0oiHkYXIuGs8CzVqJQ3jTx55hzA+cX7
vexjhHOkl8T49EaGTxr/IF4/7a5bHh+JbtSXOhnbFxdzFMjOyb4dYi4UrQOfK9r7peoWX5sgLx7n
0a0W5UctyV6LMSs+ZSiOTQYMR1fRnVEgmlS2D22YKsvloPKPQUi/WHR/4J5hZzdcnUoYwZnZMP8E
KcJbKl2XAOeaSR7iD/P+qPDZLMUBALPyyFE03dHtwIMAg0NFfCMsCSU007jvDGcfUzcWDP7LNOvs
IvFdVsLbNT2cyUhOBrM36+KChl6NS9sE69emY+d9rjBhBF3bstLW+fhPfiPv73rOXIxEjukJODS+
r7t/qmrBj+MbSYksOenNgxLuVfNJkjDotAB+rFPlIp6yfB80ussyrdjyqJY7frXatxMgWXp98WkB
CYtAqMS6MRI8oaFEZJA9Gn7bwtwuZvMJD4t5xGwHZURT2i7KhX2NhmFpIixf4H63hCj4P81i/G7m
PAWmxCrO9AgevUNnm+Vdm0fVMTe5DiiQyU/M4d49zJVHTiZMYGpwKkPnI9xCoY8m59rk5IdNLGeb
3LWim1hT4GB1cDB1rn8OVqbwq2IRzUA47iU/5VFM4vTrUx3zvc289tDWZHYZjt416aQuWJ2ZWpe+
czuTN7Ex8Z/zCPeVAXKaHpSg4zRyyu3SuHHbmUbljsYGyj/0q818autZBV1onjjUE1TBqcdJ/I+v
S/PvmJ28i7D4LAGx0Fwqcf9I6KrQfBIkSrkGenbbmY23j5aWPSIkZy0iFRHSCXoWXrEDodVtu5hb
vzDMhapIftzSofywZpQD3vuMtgDYkJ7iOZrue3L/l5ASjEjSS4twRgvaHEMmHN/GwnokwzVsZd/E
G2X1DzXPjMaEV+qYHc7/Fs5fizvPmvPuqotxB4fQ+2dtJ/+/y9dzaTzSbR2qm/2ny9dpJyuBY7q8
2WTk2dqUu7mqe5peJpMVnMfsHKOtupnFBnT0Ub5tjsf/5NX3l0KoPz4WbOBldCRbhiPoPPoTJpzY
pD460YjjrUl5+EQa0FncR0B89afFz4Tz9dxk/dlVjf7SDfMziQscakp9kxp/Jhnuv+Vu/KVE5eyW
lB3065qA9QgI8IDbsF51syCehrqNMTxfg4uCEqWxAZ+1/lmK8sOZyda6Fj2QI0Rxix4qsp3ETys8
b0TK0cWXjV/rn1j3ME2E9AsmI7iBYvg5coYP2PLCmkW7KSyCfzgB2YD17QWH0Kp1EtIhowRbpoJ6
msaDGRJY6XFpzcQxN3ZNL5PtEwU0ajQHgULHQcxZk0Z/yuTbFOGltYh8rtOEZE7nWy9eTE1Syn8O
9SVDzyCtmxGi7FL7WN7Eki6mVc/+fIW/rEKCJAo/ESmfiQmmPAWo3rmP2D6CTIHJO+tXBDwGxjHz
aELgZF3tfdPCyewNjkaMi8NS5yTgWSbK7ZOOl2riFwhySVlrn8cYg0KAaYXjB8OgtRtwMEu56wfW
5yRoG9SZ2B9fe5uSJwj86PWVH+jSeSTtjWUI0otcyprbNl+n7RRtu2U3H0XVGWPrmVDYfW6AOW8j
ilLBw73aHgmg5cnCbruDVIVrsGM36PG87z2MnFiCGgB4Rzclb+8odPjEA1Uh8s9K6LfLgToVvQe+
B39RaLmKS2Eg1K45x1kUt0njTYx9xr09Ox96A9EnGqrr6FJ02xTPll6/SY3EnRqhCJu4/KN+lGth
8+8KUjzYdqurgM4xcxJuSTFArynWcGYfWmXgnRMYdJVxqfNc4eyM8y0nUdW7vLTOtKMNpNqSTcLG
CMlVWRABBrtmgNyj045UD5HXgNRT5nGzY8CKm5qWB9aYzruWyZPdVPku76mIQnoM8g6ncl/zs3l+
Od9zFJvvPYs87pQlyRE0M97I+LGAi76vKlxalaaHp1rwfirUpy2+i5KO71DBcRRQhWS6m6PBP5Ez
1S5CkMy2xvJQOX5+E4VzfjMkd0kl3CMXvX7qShMAhGGyT3VSLs9OoWkUEvEli1OmLrYQB9sQ0cWP
uexTq3pNDDAPY4kU2tvr5THqs0gBBXV4Vzl+ZyWWq8pavF+AWpeoHdu8kZBc4l8rjpPXeHAfyhYP
QDg52K4XN4WeOozcsvbqWxgFJKaYoDCt4iQj69E0xvgq4vznMOXewcvYmEVdce1o9UOBjNf2JC5p
H1e7RHOAs9hxsTMMTBESKMKBGO2Szsbi7QOHdUI6KQocF8zbbqZMh/PMaHLLaNIJPHP4QYwf202B
mEQViKCw8XvIB8wuvQVu32odb+thMjAKuk5ojneGlVDTcCoAGEAgIG7Qc4IwJJIKnQP3rYdUoWLn
LMQStsKJtXZy8T72tnkDdORJGzPvWMgMq1cEWiuPreaA97Kr1EEw3+RSYFPRDVO39zy2QhhnInpm
i3flNJQD4diDkYDgk8+hvC0apm+hNI0zaXTP7h1mjxZQ+Tz/2famPMhMq9Ze2N0mJucxHBkc0Jz5
kSh8cypwAROuVMNbUm5dfEdZOEy3Vehg505sgoJZl5zk2E2rtK/Vne5FQYdx4gFIRt8k2Q2rwxOE
xfa2ref7GSYRT8TuoJUzZ2FCJkvqnFfQC/MbOVRv7CvAiEo727h69NB0yftclnAczXdzGY+h15Jq
iKtNkTi8YWMCJEE2NBINRoZIhAz8CwpZpeqmqtizpDStKSaegdt6QADr8qWrjfYORttparh8CydO
NolCuaUhp1j3qkgPsmR2i3MRkLZmo0aVLCs6RJLdPNFfODgk0nDgxy8ErgPXBkmuK9PftxXa+VAB
fCqc5KVwcjPQapcrGpaETPBrAPqMg0Kgd2sjrsii9vLHeqkjX6TWf7z+/l1fk8vqa1och3zMbnS1
/3HzM3beRLHwkGDiBmPS0jwJwDobyYQ0xp7Y0p0j2QL9+jf/9Uv9W/Rd3v6fxb39VbP5VVYTc8a4
+9Nf/+OxzPnfvy9f838/549f8R+77/LykX+3//CTbuRXU7blz+7Pn/WH78y//tefbvPRffzhL0HR
yW6667+b6R68U9b9Tz3o8pn/2w/+y/ev7/I4Vd+///ZV9kW3fLdIlsVvf/3Q4cfvv9FH9DdvzvL9
//rB5df8/bd9T/POf/3nx999yfdH2/3+mxB/8cgauDoAeQdm+nLaGL+XjxjOXygGpTyMig8LuLDF
R4qy6eLff7O8v9hwYSmSFC57LDpMf/uXtux/fcj+i2tRKapzftE9XXe93/7nV//DW/j/3tK/bUo1
icD8cSMHJcQHO805iD8J27SWjd7foL+jhN4yq4Annw0psKbKrDDb2q+WI27yqr4Wo8UoFNpP700c
aUmnBtxu9MP3J61M1VZWWKKTELjcEkBCKsB+1IOrrT3vVi9DHrD/zdGZLEeKbEH0izADAoJgm/Ms
KTVrg0mlKuaZYPr6PvTqvUV3tSqVBDf8uh9fAkvmjQrgfTISRCqYaSZXY/qqoXbOlFmT5Qh60l71
FpsR+fv/xxHZUa3cLX5Y/gEc3m+Wk+ab1vOKDbWXWPQqShU6jId+xlOaLNGreglhdfmEhxwOzzGk
yH5dutZhpKdwxTwFPR5VfuMCxFJpcBx7wBAEvSoSXwXJLzTOehuRBYuXUFiAUrfql6BYvkTGgMIT
HltiZLHRP8fja0C6zFxiZr3wX80QMxJ1dJAfadKtGSdHHDORF+Hd9uOTk+EEQyk29mlKkswswHbG
YfwVD96FkMNw5jW8RoOGQm2dZICpozOGw8hq61TWeXQY9fCpuJbBjL0MSmxLx0ddAtrCMZWjXrCJ
yebhoKL0b9YNL2LAuVxOGjMjTJtIgpXBvk5Y7q/yKKec+DjYT38zaQKtdP1/OPRvfA1ZvJTT0Xd8
2q1scw9sHKpWGOJqpl9+U7nm5yz/ZCIJtkEe7Qn1FvgYAMJRgrKZirMZoF42FqdlDuh0nUUn3Ozb
qsa86U8e5mqJB9ds9RPGm53waQayXFqUyrphVO+846i8Ywy6DvtKs/hvwRtrSM9zzjYvFMhpY+Q9
CZ2lq2Hq34UsAlJYPiV1LrEixa6XbR3SMm8d8qIlxEiX0XvCONSIfxyjam010WuX2R9W8KkX6I+R
/UlEhwncZP1QKbWdAptuvpUyjfzkd3vbrcad1ISse59Z3MqzVdIRUGIV9+Ybw2ts+I9dlb4kNVCG
aWRhkmsIzaP4yqg8JpPsWavCpGhS4uTBZE/Cumvsrc6Si6+xMeZRhDZgT6BTwbN243tcKAqBev9G
sOwvjtt0Mz/02FB3OFnpdRZcUHGbEKaQYgPY55U0R3ZplpUQ+fL00dY/ydjgLsIqtphaNg45Qnp4
KYLjGr0HSX9NnU/bxIFvkbqvzJLhbTS2lKKSSHSHYZt2LTsT2ezm0Hqne5YZbKQUdVKdRzgIZMDU
1YcYu1Y1Dj9KZY+2Ah1vJQXDhu+uc7vAJVLz1jZ+/YB9RdLSBTo3LOo0hXuFO+a73OIOMXqzsbMj
HKv1aG7KPmZUXNzPlj0VB9TftZVTldh2wPbxreVgQNXfLDUOdRdkm8mvAZP6KU59dx6IZ1vVbgp9
nH2+/EGkfw6SSu2kaSa4+ohTqol6r1ZV656tGpS1qD+ZPlt48eYUzAIdrDZOYnvLog23d24+dSOL
zSjZFjO6nc9ESHxu4ovRKrptVPTmSMfC+118Z0b2OYSKlaKn8eKO3ndKwbhmcKgmYualpti58ZyH
gCkGq26+81OjZgwG++jG7D+riE95+XrjeVu2yfUOJFYNjQAzBrl2MWHuxfM7w7PeWcnei2BE9ks/
azEg0BY1bdG6X04z0Mo19eIFbZd8Owkq9FxZnbj5EgC51oL2WeypNNrZFNGxWUIAHth64rli1WLI
V0N051TbAGwIr8WBRaQMT/wiJSoz/pgK0DNzjKzg5mof2OHMb5PdcIA7W3qqOndLKZ+Z0TDepx4I
lcfOC6ZL2r+msdS7mq00KYifOUXlIxlFeqUE7qDZkBXeo2uC2IqMo28RflO1c4z6CYmmzficwAft
UX5gtmFDPzhx9KodvB05dCgQxRChnzS7urU7ct0SGMTWZY9UBhIi1JwBmsmR9CR5hcl+qjPjNiY+
QNkYAm5jxK+ww/dhwayrYiLlc2G8W1mxL3hIQ5Y/yv7o7YuwNNFJzwBqQuxaeVjiOuruvYPRSfQJ
F9Opl8N6S0r1l9AGGqb7q432GrOmXVFDcpv1ybAJEwrXrdekXcg+9reqwzGaB5gvDfoNYH2wXrXU
2UfxwW82OptZxk/QdWPQhmselw8lNZfEkKd6wkpb2pwLwg1RWlz7g5w8QWIcsIA/0YIGD2dkqZ7G
rkR46+VWi6Lc5NC9slE+Axhg7FXhyarHM+/JD4eKqlWrf8cgNzeD+sxoNN0qiAGVjXUV206zptXy
1Ai+NyCBIB2MEbFcWNnrNPsIIutZJeR3+gG+fFsQ9tZUlHKcZBvYQXebbA63ZcRNHuHMhAGZ8olx
HPCNHfM3Jbvf0MWs7ntQJSPvz2Q1CSFtqok0ncEhce2VbsOdMdB5oUg9DXrksOadno0h4wLmiFVl
uIe6Gg6mA08FpwAmct1eLZ8/cKJn0TIJyVQkNQioLzFAUDFJxuHoBhRIIPbn4Smu0iebXyVYyx6P
QvHax+zfKT4FJomztOkCcTAyzwWNWu5sC+ZIrXpW2zrahqUMMK3bSCrxoch5y3LnhwthYbwu/SFn
Np+xKg7BTkXdRYn42ZjFX99LuFohTwXNNWyaD2cRD0x7SR/53Z3ambttojC5zcPAnMBTkKExxAC1
DBKCfkGVThesM+cqXYdwskmrHGQ9C8DtVyPxMYQYfGHIRD/EyB68kJGJfY3AJdnT2jmRIacYIMlx
GjugQYYK6/ZYNJ8cB+uhR4aQ5rHVNfezoGtWdtPd27Ce0LLwOYYV0Z/+SM0ID43w3nAIOIDY5L6M
MHMJKrE2UUNAQFbNWrf3fgh7kuBWAJ5mPJZ2Nq25Pdbs+PEKuMYjUBPO/8Y6sZCqVrbvnHCsJ1t6
ttgtoCFNPl0B7bUuGDF8EXjEpbbZAubwcFMVJQeyJ2Gwd1nwXM+aP1cssXFNWQIB5zQwjoUqbcxD
zYPLlsVfPJxzA2JVDU8TWUqI/hvmYXNTdc0Fzfs+LeHvLrIpgXX/lCA9uc8vRdgQtgJ1rVVcrvz8
y86SB7CAI+AaF5m5RGspfGIZ/bgr3ZYD0TX2qI/skCW7QRZuuDVKGKZ3Sh9r8oJ9RedWR5cIhjlj
uYUauUFVi33EobHt5ukDNCALx8k2wJvwSYDSG50xuHggwVZ5uLSDTBmECttbDwkWreZYYstnWqIu
SAJtIMZKltJ6AUapSJCWB4G79GE2vhxOqrUKwzel8yNIypmBg2ImQtNrIMqXxT0qNKmKfvoFy8z3
t737QFNRXTbwsP5SHI3iyRniA1p0jd3YB5+0TjXbqTJO+ECqNSy4iLHXw4VnVc/BEG+q5LvIy2nV
AnDaLGMNmMxbEZF2ZBudYDzBx5SBXusgDbr4D6Kh+8d2dysXRqaR4nevxrPbyR9GMKbWqD2FgxVu
7dLi08SPNNj+ZQxecMQv9Kr0exbJbjTtQ+tN7yakfvbX1o1DEgG5aQiwZR5rU7fAiOtn4u8UIRT7
sceam5V0nOd0LrrYheSzV7EaIjoabIpSHWL8JjRRszr2puSQSOPSoVwdaJr9ELjKW1GkOIF47sMy
+eMjq0xZ9EXngFgzSC1Y2mJxYJLF1u0L++zPDF8xbTjZjvsOLG/hbV3Q3PtZDIsb+8Ps8dH2WKLM
qh8QE7w/abG8MytyXjB6+9b6hkz3HHVIcYGaf5NP2n5iNLRgb3qcjTVhfp6vGNZDrvHfmO1VjMG5
RXcFH5nTZhV6xCuBgQRdvGkD9++IuEm5UiOO7cBrETOGlMz8mQsNKeNoMMo/KjR/XfQD3HkVUb2A
ej+kbDkFBI9iFxBUnN3Ah8e7cigOpYnpZshxG1nyR6rK5GNkSe8Yep866IVQmXgLlemw7Zll7Smq
gRJlFGpkmnckvqoJa/iGQA/LaphnWJukkcesN6NL6XvDAaAVEduRj0kviRDd5udoPANEFXu7Hc4h
jDs+VkqEnKQ6DfZLUrrUx1gBSN62L/dZ4QH3U/O3O5VM1zXzInz+NQvZTT2od8HkS8/C42C427xi
5W/LJ2t0/+V582wQjsts+BEUHXEf4Bl1iRqtkMAeWn4LKxak3mrIaBBJ+2FXqeE3MJwK+2xwxS+e
bIaWD0/X3jGAiLop0VupDCbNF9NNXxCKq8eAb013mVSA5uWSqlfEZlI7BvrJ5TKKUW3L7LnPOAtE
CdMPUfkZ2ttjVOev6eCzrpiHo1q6nSrzMs6+g/kZP0Sf0gOQ01XrVxc7D8+J416TynhpveKhnOMv
m//OKlhXAVgzK8qNXV4Fhzwlyttqng03xrbTS7lyf/MYFLIn8992gRUpb35WQlCD4BHu5xSUwx8u
vpzTafkyK8ilaFQ/zeD9jGqUKzv1yJ5GgDRKmmhkthkkt+7RRw/QQchy3Y6o8knObt1eBhd7pq94
7mOnSI4eEWHcY2ULr1XrzRR2C0HKPsz0rxQzZBCfvx/4EtnvEjuEUWfDSMKPumXHqcj/uLz1xEVV
2tvBtzS37RhTK9A/dmFza5rKXSexdLckZjhncuLKuNMCQ+F2ck17g3rzZC21LH4LXGPI90XPi8eI
qgzr48zXqrAecEJ1a7q1v7RNeBNj48I5glPfUgNLWPjTLvyf8F2IQTC3RzH+uPrD0Uw4rRyerIbY
pNf4Gz+f+uPItpkJn4yTAyJ7TewXCzD6COZF4OqpC+qz4BtRJP2TPTv0okR3csnsZZAmeFfPNvi7
BIket3kcvjliPCgwxCRuD1l/FgIfSZpdm5KmTR6P6G4HGfsnruQFaUlMP2Pj7Pnc15x/dzE9+Aqp
nPIQrhjtuDUhDMvMPzSje7genRTFlVAkdZjBsbUgFBn9dtb902BtglY+2+N8rSN1DV39T+otlaF3
Ml44XSjgWEkrPs4DrtfypEwEHVlWx4rs/0bK9kpQ6yXHxOKP0QZTI0UTZfRhjuVPYMMUK1MThDsi
gbE0gCE2r5Xh/9Raib0V0IM6PgwF12GSJWa2Ne0a7NJStNad/dH+6uoc462PtCjGcxZ6mGXkP5/Z
lp3tth71eVT5U0EfnVFlp37ojymvQxoKNrPfPTZY6afgXnkG/nRgG1n7lynw5nrFGcTeowzQnpo0
f6NQ4xoPV1/0R1tg0OwJvZnGE95eTGo3z/cunHH4HSuXd585P7gebqmuDv449EiOM4Nd1ZzTJDzW
vPg32dju2A86AN76PL/XZn12wxpsKquIvPTeLSd6Ahvz0jD/zslwqBxumA6r7dWkDDr3uCPnAKJm
AOhFeM4YEtLmHFl7z2aNE5RqTzKG2m2H8cg2FERT3n+NLUk8GybhtTAnmGuC83LA4BLNkFvX4lBv
yexp/h8jdXK2qGk/lGN6z68c+Q0MgOniDHfBHjf3uIB7ZXfypfdK+/zCNym5GPDawqkVByvCaiEl
B8aPGRu/g837VII5X3ccebP81a24hOV4ifDmQrfsN43OLwM1GLUZCkBI4SebJroT7a+RD78sPO67
NqSxbNpFmbez6+6v16vjnBVnNiK7hP9qHQU/vZ//m00EHI99mWnwI7O6o95erNw7iFV4XTb9TGV3
rmgp4WOx3mR6NidKF0ZLXWVr8FkxQW0CGezp/tv2RvyUpd4fULu4+o0jF7ddIImf9KXzSb766GpQ
UpQ+SMJgkNDyLGWjY4itgBk3RfOjpSwooTHrDapkkvY9XJC6kTkcoK5z9+khIzvimhp/5+xDRfdU
yG1ve+9sByBDFf3GmMv/N8twsOOYI8hUz3aFMol9KvKJnoBU2EI7eBtleJnkY96zr40Y+UmWpCeq
T8YZxG2nCFkEbIpESaFUw6UwKXKsLmodWWTcBbcsk9S/gmcCwurJTo03LNcudIKpelQ5tqm2FPah
Q1CKHfMfXnXO4tp9bzLf2+ZsqEpEeO4oCEFNgAqjxg/NbZjsLLdyWHwrExP8ls1xzgqaa5RbVAdt
0awYzsyf3BN3acJeHHPUW2th2lHM1yRD9kDI7pKi8p7UCD0Bs3ucR+toMxzgEvbYLi+vAlEvxFk+
YO5z6yx+l7V7GBkJNmU73OlK2ZUWclFbTv1XGnyXEsAXfd9PrYjNlarJA/fcT/CXAuLlh+3IhKFH
+qKEOAHfK+m/4aKw4MfEyAGKzSTT1Jv1yAONj+Id8ncSo/3a5v6t0Fw+A/cfEgq2HugTXdv9aYhP
NiE9LqHDNFmVJCV8YkFb3mPeRjd63JA1AHk0FRH7bKA+gQ7xyLfI6lgjZpdfP516/GhlWayLovq1
0uYrQbo98ObY6mbiBOOIf8yMljI56FCJaB8lZZl+Kl4qvJU0B6Fx5z6Zkjrx3oEbD1eTN13tchuK
Q/ehLZvizF3Pod0FOQdYYXyTBHR4oWP90dVwdVUJqiTlR8HuROVkg7GUX8ctH9Obm9FqYmQVyjJd
CgDUJ/q7FkO9S48ENuvpwapdtmzm+BujyYUzQbym5U3cuAsdBQ0VYypSUlvRma3FPiaCkcz1qWXY
fqxYDWNZNL9A8f2UeR9gRUIEthP/N6/dHUUZhNxgFTWcGYbkUqfQiYYsaG4Gi1ZGZWIQNnNtm7S/
k2m9tC0nVyDlqSxUumHRi3GK2OnKimnwoX8UXZILRpbwDnHbMVhlkg/VbbQEgskBVlC1yFq9JgUt
fIB8gbVNii3chisT2r+kX67Q6SwBSCPkBQGerYSCD2hr9N0KmpIwGyt+R1xrUwSKfY11YlWlAyNQ
3ACtQTQZ0gVfYU6Ij7bIyCjPkDEVQ67oX8s0cp4MvuDVDCV3Cm8Erqvl7z7i1zSNNcIqa1GEIQNV
Bi4Z74iaVj+jMzIi22xnFWSkCPfeLgvld+jSvOIH0y6rqm+b4Jgw+W/NE6aBOHb+agl2uprDmcM8
YvFB4J/s/rx1q/ilnIvsUGqyyV3fZysb/lM5ITW0eK9FyzdSZxRYpOGfOoloSZfdjkSjWFN0N29i
jD+tGn8kvQSID6SNC03GNnbE2u8hqtcK6YPeBb2tnfCB9sy9SSpjx+PFl3NCI3ObVq1TY8IY3bYu
l5Hp1y9Cj+lNHukOt7iIcytM8TMiLd8iFgAIHgttNY3IWFK/BKlgU0T615LymtbRw1AzaA66OEre
vhcy0qe2AnpgZB2QUGzvdLY0N8h5PFFIfFst1aUW0YVk6UMaMPhhlLrl7sKXxSCG42A9tDzUSD97
PiDbmp2VfcjLNNhJLoSEefgARiMMdl2dPYp6uJUVYdYmZUHBCc9N1qCdJjIvqCpU9VTYXPXJZtc9
mZDlmbX9Q2U9BQ9mrPQjWzO9yvgFLkz0FyiNYpNVLtuS2bmUbvonJKV7GPw9ZgRMIP5TDFFlJcz4
00iZXmK9omQJo12NP2v28HzG8yno6nod91JvOtA3p1qa6SEFFPlgzRI8q4WDmFEbIo+0jq0XP+GC
Gsi1IuvTdQf78CsOiltpDNOltM40yKhbSM0Q7VMKDhi7FIQFeosmtXH9HgXILm+GdPFvl/RL2cuo
qiBTx0FMAx9bzbXXMUNYTb3XuvDXXsz1uAltcBfAwVc9VM4ueyapyyZsmk6UmK4qVFW6dK+Qiuq1
cNwtrvH0it/5AG5enieePew4HUB5VG8P8R9ygH5wjcZctLPHNkovYGAG/rWdCjezFQAuKpY4bjPR
SICVEjfKHK3rnudUR8aTK3hWcZYIBlxj1/tNunZ7lqlR6n5rerVILvYUQwXfoUCFRy0aD7nZ0HpL
hDmgEAMKDz+SyCkxnFaGmJxNP7/TDkJrW9jYKLYeRAHBooAv8aoes4e8AqGJN7LejDaobd0tV4O/
aSdHKDPZgvH1vk1JQcjkayKuPbaPodTruUYhJa/wi2XttYqXk5whkESxv054/44NcJzRbw5NwigO
fOCTE4Uea5roSVL7/crC6O61FXvetLYouIG84nj62sNytUC9jCQbwvGExwUrVOp8pNCA9/NM4czs
kZfLJxNIcPMARCfEpRr9piI29h03sCZP/mJ4osGLbE8N4WyeqFsXi3dvnihiwYF4S6jwXLNcrfaD
il5Dr0IA7AUlSPAKpsm5T7LreR3nPtdwe0dCkctZAlzLLtVXarVc7iAVr+FImMDMUprWA1hFA7ft
urnSLAQcywGGA9GKZEERnWNYQES2WEFgMEzCAH6/xfo77Eke2BYf5aC2FVoXjrQPS/I2iFp0X8El
Undme0qa7k/RoZqAGfIRbtrXOKCnrrXCpUhspHirhyIVMWixMWZP2UtcwCEbCqpWtlPRWeS1tbsS
EVcBvrOwzRy+CxW3mxBh3m2eBMkBR9Wf/pB1b42hX1QUcqUPcvyrDE8knoyNKJZtNU/vIdDBiW8d
bqmciHwcpFSRcRroipWESVlwL5m8QIvR3CoNCzck8iQxNID9GS3u/0fyDOMkS0tezYq4KbS6dY23
HHtteKIW+VmFrQTAqb76DGVWuX1BCWK4BUOPURI7C6KS94nFaj2o8qXPggfX4lY0qFdQgiCKp1ff
0Q9Tkd69iFKXZpfbNBPxEWzNHmKX9Dj4DQhhK0pbb1RU+ZW8h97PpFwwxfSmgoWK7wSyNXgZjADY
pxtreCQHHzdMepGRu9vJwzZbAlxTnv5TtrR8x+VrqtQb5VkL4ySnQ6c/0054trLu3ucEh8pk5/vR
oW6Lq20DH4zzP5Xs/+Fu+52s+hN5ekVf27ONar8KDTQtR871pkZyBZCZXUOBNFi5zqarqPFLBjJB
tW1xceOWwUwA8rrmNLdYoUUw19ZGE5t7kZH7C4qn1Azfxrk6RCo9Dw0+ZnKFpPuse1JTJ9XmC6Vv
8v9S63WyJ+6gONsiJ+BuRnx539c3ZNVnbU8myWZmcDDhNm9ncIVAGeZt38Eqy9hMr+u84uIIwSr2
CHhTVHdc+ykmXS8dwEwl0jtGAkOBDTgJvzlctDaO4pe2BjTI2uUk8t7fCo/leY4y9WAVLHtLowJV
N07ducWMKk06UYN2KVSloQnnYI/e5YGlxp/0QXpVXrAyv5gQYQ85rz5yLJWx66bYv4WmpKSBuw9+
mZskVJl33XACLKb2nZ5eQMu6Nw6IPZWBUE1C8AGuHwRkUpcNnNLjFox6e0xgwQn6WxBqGcU9kU+X
JG5mmuQp/AgHgGGe+Uq9SW5NezmN797EnNR68EHQc+9sieadOcOPD2bnINllMJS2Oz9nuJhxfo66
P2cxkJvSM+9pxD1+8Ia7t9grC3D6fCuhwCQ0tkFskzut923AIhD5nj3VgNwy+XB7kQorzd2BHOwq
1oIURWN8J55kSyuiT5vhyNN+g9LO0wNOifvkEmpeYDINJZT9yIQq8gIrAk8mGCTCBiNGl63ttO+E
gck1Och7cRpiKGmydBcq/eGnDIHLbsrq4uKRJC8KUvGMBfpYg9deW2aQ7ccFNY4DFnLkiCOYh4I1
OG8SgCuuv5cUzbE77ZuMoLodvoRh9+7jI90ng5NuAtU/lfEcIhaNLyxlkGFYIKgi3QHrw6mTle5B
ZvFlqM3ioAo50Wo8KlTtat+3Yf5Whn8NOc4nDaVL13O9t+DabfmjsRFUQ88VGvKJouqzRx9Y14ND
SauZzRw3JlRBpeuDAko4NiDGeWMfITgANNHeBjDxOlKdu2uM6ggLsD4EPiNro8W9yqpd1nrdZXCc
JagXYVvAwIWcjqsI6GWwDVM2e81YPwQJrMa6neab0CU2Q1o9zt3M2zTRVn4MpbUXJJ+4x4UXFQ6/
ycA+zZhNMl57DfZssQhRwWoZqC4N4myZD+N5LKsXk/AumfXRPWVBsvZliINqohu4AopCEwk25ChK
dtl8TIUwjlXx5gbjK53GrwIyz4IP4T0p/HtYkZBzbVJgA7ymKej02pWOcdXMDnB2uJhgf9yETMmH
VMY3ZOx+P0YFTQkzd+ckZJdUNVG1c+cAjBXDRG4nZ9vKw2tueu7BYct6SXpvvoQ9Di1HmAabx3Q+
9fDn/y+UX2yeWxloZKmWjbkH63BlDjn2fRNkn0Z/TJJuxpL2COCaA7AlWSHE9Do0LCCCunu2xV/Z
UGic6KgEyBcmh5YOglUBeTRzjLeUJAfmVHTFEYxqCmF4y3OlSTOHb1QrgWKYY/MC8DeANrUa0GsP
Pt+2g/VueOqNYHByQO01ePxRqLUdH6lRVRih8KCWqD4Tu2eDdMuu4fFn8Jf7ikLLVVbDrLAG99EN
ix1GZ4O2CzgxCMFBAFlysjV1T/kDB0TCP8YPbgSutzZr5OnaZYDtAzq8YsgrXL7OHpgc1NTsZspg
Vfedt51Neez0Eskl/4FjaUJQNjDrmeWjV5uXYCi+R6vdikmCZPWOk2McJuWBAlAXwUSI+ar9nqFW
IZuI79DizVz3xhbj8mmEb02977hKjOTdc9/Bt6FSuRfYKeNJVM4qBGmxS0ImUH+xndgubTiUpfzQ
G7Ufiizcm7l+JchmVOjgogwfFcHurTXwvGLGNQkwg7meYgqF3DZrN5R5Ohaw32mw613m9skp5OVM
Yz2tCajhkMzK1zbBij7bMVw8oVH9qJbM2OKbpeHv2U4dej0eM+8j4WSo45DXCB8h35pNOZvU6CRR
fvS5Qc0G3j87xsWc9NRWSDWxQY4+/JyXlw2YZeV2o9qksIM2rBr3VEPsAyxu6yg2aMgpaSFv0LmA
QkB3XYg41idTfwXTQ/wzoVruQy99iEYEnmKa6eA28P+76C5IcYWVUHot043s7D2OnWkXFHxDzRhZ
j64B5CRoZCMNjPRHIOHNgLV0MrE+TRPC5OllmCaXKszptkTpuHoxxCQPGG8orSRkJUwsOJZwTynE
hlPfUTqPAZs1EcNi5VIam3R7I2WVDnltM43GT8YCA+sPP4CeLhO0R+Y2VW8cq/jXCffeF2DPEgcj
HMaJTTuFlyjzu53uoDGZNfjdDPeKw/EQyXcLRNQb2ZO1SkseCnN0GCfsk2xAEjsJg2hBiUekbm2T
xdeMTe+mN+crQU8Aoi1h25rCPpqwYpUehZOB+NI+uZISRnrjeO9wDhBhhXWVBZg/N4rcQ9pFpzRm
YSwLuHldRXKC4+fRDEsC68x+M7FJZp3unEvbPvkNOMsSGZXxtK0xPDXxThNLzYlzrFVfnPOqPPFv
pSW3c0uApoSM/hQxUaxlP56U77/ly9xK4zs3ybT/9n2mJp2ym8PFt7Lz6F11LPLNxmfdB8oNO0QP
SmlcyGMPFDv0xwHnoODUO9foJQweFRVWCZeOdTCm2YmOrm+VgbGnu5XZtKQ9y4XUC40xPngdSQmm
mI2ZO+YuUvIWEBLHEIfcYjsNb3QZvjAXg5sWLUtiCqSGupvpNI/Ig0S/ZuXFeAjLfWy/ZdSEWRFA
RBZbIH6b+g5l6SHjRN2xmz4JZKl16hvt1jNPgZZL0tfv4d4ppirWbhu+Wr8diCoomdbSfP7RALrc
MiyCPVCMSnHrWRtHMOgZvr1NZixkPltYv7HL7ewvkWZc5vssEMBauVfj17hVKIUYGtByK5/1Wo5C
UJjhk8y9ZF80WNnjLn616iB8j1VxN2k05i+11v0wUqUjyr0vNbEcttczN/GtO3I0qagIzrNk69mK
/yGPw2fagCKIqOUheAiIVUTusJmYCNd9yVNWpgY1jH6/zX1qzAHPXsjMsD/DBced8syo0q0IfegN
WXHCy1V/bgMASljSqmm6kqrodz4bC5f6FKZyBG7odvtx8LftZGK3YU2Q6m4DkgZdzGJNXQaRu3VK
wiJZGvAYz7wphsq95Z7ONoUAGm+KjFXGmN8YpKtN1kGtyZIPazEat1impKsPgMqvBl7tFSvYBz+v
RkC6DI3Vkp1Nk9HdQKb6Bkg1rSHZbElgldu8UayaOP5gzt0dr++xzojndMYx5tAljaDYy4ORl9Cw
AXnmnLRBJc9AQz5pIqw2YzB8gagAsJBiMoVXjDZPdMqsn5zwZoasNorRf+olo20GMXYfE0ZzGoCx
recnUJ66fRW8FVFeX7wYhUT02UOqS3MdWyzXUEzi1HmsOvVTpgvmzMIYYLtqIxs8uFOKHSrJjT2r
+XRPBQDustpGfxDb0S5fGjR2XEwFEinfpVWmlwbcKXzRU8DFGEIEVhhQb9JqACNajw6ZD8zBU3x2
cp3cQ1k9VQL3cEhKKjMSCFGdUd1Ks7PZLiBLxJDLXY9BIl7wQz5U8wm6uRVe+y45TtX04Vr6u0Xs
X42UkSGhfbcLHp009Av/e8wXcHoR/fMXkHoGUV2UoNVFq/iq+i0YlUK/zLgeLSwPC469M+EQTBDa
Z0jtHcR26pXoZesqYx0uOHcYJgAzEr59/IZ6DHfE3dw9sRaiSPM6ggnfLHB4bgT/bAEuPmfgsQnl
LBh5mv14+6mviUAmJQfgNcffDu78uADoHUj0jK/U7GYY6NC7iZnwuc7sw9Qpav3DBMs+W6D2S6Yb
0jfo4n5gFwX5PloQ+KBQlpJljIIAjfFf/Bp9vnOg5sPJ5clarvULUL+BrC8WxD7wxnqFppJzJ/AP
JRx+cwHyU3lgnKiA+YgWWL+BxceN9KuRgaMC5JDhjQDtn+WNfMrYRBrjsucA/z97Wy+iDoAdPAgV
GgLolKUqYCkNkEt9QL4UCbRLpUDewbGjVApT5lI4MNgSmzMdBAFdBLFGlA6XeoKAngKSorSu0Vwg
aTDQ0uAgpNNgHvCBon7Y2FqKdbkUH8ilAoGPyGqwyYilHEEvNQlqKUwIaU4oaVBQS5UCEY8Pw4Bt
5zBQj2X7S9/TLvWoX2gtj+TTt1HBuTSZw/KlqGGgsUEMIcpv1DzmsqcYzn3olnIHj5aHdql7yOl9
SBaHCJH6dZMBqUDe7MrMOej8taMxwqI5wl8qJPylTMJdaiXaSf8Jl6IJGijmfe38zUaAJjRR4Gtg
HFnszQANWDjVAxMmICN6FTzAusl6OZ5cui1iGdwCWU0Hex6ZD+i/cJYiDEWwEYp89bYoPu2QbXJo
FCndGUOE7zWgTQP+fMXuTXwF/IkDfRvD/8UbSwWHX7TTqrB4S6YFNoOlqIN8Jx8Z1R0p9wj+qgw5
il6PgH4PgJfXkFv9UOLIt5YKkIk0ZMYNyHSOfHMrrHGUhVSy+Z5Kdj7z2B3FUijCurE/ADD4AjrF
F3e0WXQJ+uDGrx6PQFJSS+Km4pzUzW9QUlii+ehY/1jnhC4TzAYe2f/slTx9uXXpO8EDEO/apQLF
CCSrS0pRHNpR4AeEu56+lKahOEXRoCJpUsFxF9+J4735S8lKutStgDmrQEDpfTPgVARtke7SpZ4l
XYpa/qPuzJbbRrot/UR5GkNiuhUHkARHSZZs3yBcLhvzPCSAp+8PrH8+HSeiL/qiqyIYEl0l0SSQ
mXvvtb41kNjSM5szhW2iYqRFna2xLh53exPbD2MNfHHW6JfWwGYernEwOJL7fb1GxFTc0NUaGoPG
VDtEMyM9D2ed1qXfHEO/wgFl8EDmjOwJnxF18ku6mB3XWBqSs0l/IqmGUdR7orvxBY0ovcZaXkbn
oHTxXlSMqsm6Ac8Y78wBNlrKAaaOMNV0lK0TTTZGhEHbEd5VVfSEyNCJyNLpUYHOpFpt5hrpdj8f
wuI6VeX71Ls/a8DzJ5uLpeJ5a43pYdy4ltt4UtcIH8P8rvAzbYfB+xTaku7xA7GZMXeyEnHlE0CS
ToIKp/OGIcn8w5HjnTT2794aHgTkjj+2SHSz7HMEj9yPC+cHANmTXKOHtIkQomaNI0qU9kcN3ZRC
mqiimMwiuYYX9eF3IybOD9rwZ7LGG0XkHFVr4BG+OUzol4VOmAq5cV0zptojI4mcVW1frrFJGWOg
fdg294pEpf8nLrz/rwx2OoiD//V3F9t/M9gdu/xH+Wfy7wa79X/59TTY4Uz+L+k5DA81pu22w79/
d9gJQ/4X+k7DwMXEsR03HT7Jv1nsbPu/LKnxR6htTNuEbPIPi53ND9R0U8N452igQnT7/8ZiZ/w7
r8GS5JVqtqYDPrAspE2m9e8Gu1TmsUf8XLuL69p9xNK9eLPMzm5LP4RTzM6zhte6zv7M7cwJwrkv
r+1iaPueA4MCHIfYBTVZz0nibGmEgk1Z89a4LWGQBaqVBa/e/l/e3b95BP/VE6iv5Iy/3J+r3ZEX
DBfS5h2AYGC5hvOfZA3Pzmybk1WGH8hUJ6seET3ZSRBL7QNoev3iGptsHKOt44XDFqGivXc8+5pF
sJjC1JIHh7Ch//klrZ/Tf7wkQ2q439CBm2CTnNUP+y8mRdrcXqYAeu7EiKMlXjBO6O6xcfWbtZQ3
uEDjNzE6R076FBXR+EXYrX5levgxdK4/pe59gdJlGsM3CoiAyeK8G1W97OGdB11hQ1mdBQq71uQi
/MeF+n94K40VjvPvbyVmTdORhs0/hqfj4/zX1824JBuWuhNbZ+KAZ7flbZhZNwEtN9+kKvBg5+9S
jD3tETbbSKr8oUuqdr0CaAmhGY0vhdaYD+9yhUkNxu/R9s42fYtSiYW2f/d1TtQc/M8vW7r//Q03
dNvhyuXucG3e+/+8aIfGq4scqlTP5YvcxSKA8R8PUSn7I/aS4z+fmp1EnrX1wTag4UF64ksGCeE2
pq/GOeXvP0BM0K1crK8s7w1jaK+fgmLVUdRrrvDzq+dzz2/7OiWpM64QAK7/yfMPKJrQSS23RpjJ
va7aFkH+SWCavHvrw/NpkzbiLhqrP6ZR+9aH2vKAV4ezS0FGc2Tx6ATj19wce+vgQWg10YcHkAaZ
C3KxPxhv4EpZquR7qWOmcAffjRv9Kw0espINeBAyKSAfTiEBTt74VU8W45y5dHlwfTM1K0eYBMk/
vtf0tHtQcP1u+kI/WI4Yrl3CNLVcyHDsoppp+NQzv9Iy5zTRdD7jx21fZI+XKnKrBgAYz0WUqnXS
2KdZj8dzaGvj+fkVix0AZvw7p7UH7YHswcPmSu809aAQXE+fttzgXTCl5FpGY48hcG2RZOuDUdEl
3LVRjkjr+ezYlpBxcveT6T/eqQIql07kdfWSTmkSPB8sISSdJkHbuYuNgAmu/i8PowVlOJpvXdN2
t6yHF49k+tNkhL4TxKJ+14z3JNbFV3Dh6kDCZrV/Pq0TkNy7Y/M5a6Z2SM1f5K9r2wGq+McCmWqP
pwVerWaXH6KhwgPiSQzg+i1ugRBB0EgsiAWUK2zNM+zgbNsaXuNniejeItb3S92lDOva/u35VEGv
YWVoDsHzW3op6VE5q74VCTFHyOk1NMrpVSGWo13IJv/Xc0UBvknJ7fO7eP3PiK6v9moJ5+3zf6DZ
ZeNkpQuIqOcLGgF4oxpjwqlZ5KWY1F/f9STBncw5/GxdDblMFi3kB4NwDGpOHts2punI9OVlzQ66
a4UnLxx8ttk6yAqlwA82YDx6fhtpPWvu+gdC8MPjttkKb+2spWBtHJLSEbcuNYKP9ctICR/eYnRI
UX8xqEkMEh0NhTmumnDcMnGeNk5Kp8NbH8JQ8Oa0JGoMTsutF8fiNKYyJBeziU958r1nWBNwjl01
gnp0g2TY+XKGzsNZ24o2ISIeZuo1wT2Jfu562pDQZrNgUeSKCFduk2iwXgtrNe9G3UOnp6erCvit
J1A4JvjJZ09BuJBUnXVaWpdJ/1B64nDkk/Y1akft6BbVz97tU39My2inojT6YpU4Ka0YL29u924g
DmUaSgBVhCQltrA2NqrYYE4Navrnl/pMRouDoY1xV4fXfcxfQREzlqyra1EhqumKDOmVHof70iFf
CEUIEefKmcGKg/m39C/C6tC9d/O3NfpntHOcaWRcnEMLb1Bbr71qg1uAPPuUHq7MqD1MkrMpxV/6
yHWCOhxvRSmdMxIEDAqyu4PNFQfNtOk2h571xgTbuDWlg55elldEjAiw+yQB3eyqC2EspOiEtAYi
JlPK1V8nI/arDocp7IDkSMDTeIlrec4s7xUmb/WB1KlkDRivETS5O/SalQN/ypZ7Z1jhVsEGT1WW
oYjADLCQ9x2isH/JdeB/gJa3xuog6eseD4hxiJM6oZqNx91sjGeX6PltogqSGvV68nO9+GmiDKuY
Ap2IbTubgjmqAdi8BXa3K7BCrT4bUsYYiNyrMNxqvTSPmJzjHbyyegfqKTt6kEi9otHvjaq/eZXd
HQyqFJph/XiMh0QdIA4xlB/B7wUWTMMyThM63YkBfFbY5cNJKDxkId+19YGbYMOlmqPoZCHUvSH8
DGNJFPpivbesSE1OKUrwG8rxdP7Q5uyzgcPKKMXD/hyvlwdyvVM2onvo0KfXY9Fd3AzVakmkyw6G
2x8N1QN5jzQ2wpzWJvHSf0ihhqttm3dujeT9+VBGxiEEZ4We7iwYONbJxajp1jhMfy/Nokz10hny
s5mn5T117ZO71ul6p97yabqA/Et38TRbG46MTRAu1kRMUGIcxCxexdL6einnh618rAv6OSw97Yzr
5hCzv5NWQv9028VjdKkGPPTZcPHSRr+GBprPSk7upUhtACuQgKlrRxJTw05cdKUdBGMeYELwn4kU
u1SEzydpq36G6GpbU8vOehl+a21T7jVEbcBD/borlnul5vYxetNL04/hKbZHB4L8guN8mdcQ+EFD
a01Mu0qnbQOxZllCKzAiDxiVVcGx6rT42q0PM9hFFN3Jshdyvs2VY7NSTlemdwJxvMLvYcpuW3nU
+ZmTU17aHUo3CSxpTrKXkIgiAbDp4XlLPG/1KRS7cEWAE9hIszLfivXvNKKAYtRUhYBl2/kMT+In
cDkiSZE1ACgi7KsTwMrDUSJOsOuNYd5NhujbWtbWscpo2Ym2i9cy/w9wZgsnGXMOSIpp6uTMubUN
KvdNIx/6glHmh+pwEhppw1DXWI1S/dAdinJAY1PkysdJfgcti/vPzNKdqPgtpjm5vp4M5LIvH+E0
ROztteMvEFh39OP015DDBHOaP7NYTy6EkWwTCbKMVk+mAkdHzr+SOAe9f1h6T659JkpmYTPCv8X9
ndBMuYfTefVmD8n8NXacES8pqow8HZBd75FrIpl2TIyXQp/nIFN085cprvZkMYLbZwle7HJ+KZpk
2eGtd7bIvFGJN/1PL4kKMsQ/ZbysqEtvq5u2vafcOtv1T80geC6Gm0tuSB8FetWeY1A2MH1auLok
/5HpUx7A34XbwlQGyvRKnntuCHjhKyQ+8b2mwqMsY+PcS+tjdnMRiKb80sjOQX+LcKkBlxCB/y71
aNkIki52IWmHoKdR6s/ipY87lgpaOxu777w98U04buP2pPIx2jtT/p6Zsws1G/rT2lMmwM/sLt4U
/o4ar/CnzhmCIdY/Sztx9tZMck3NuaKW+pXipMSShsMeyFO4jy3cLrlDJhPKGuQXQ4m3X5QWg1rH
EJAMEHk0etPtwuYPRXqLGOvvqMWtACqqhxVaSoao2ChDA2WdmzrluxfiQYsnGnd6R2SXs/wmhyAL
WiGzoK4cxNrZ6G05Y5prutfGMh37GMWO8tFOvzbPe5Y4OZL7hmM/AmLpayRm+noTjOCEaNbdLb2u
A4HOGdVH89Nul5KtOgmxpmNGYYDZaMJAZ8MhEnULs03nVKSAmuoxDtayFguMx/kR3ZBTXVzwqadF
jdnGY1HcZlMIGFA4x2xCU/Q8VvTr2SKRezfPLcbYzVDuCZNLTrGRPDiFu9eJsvqlboR7i5adE5bZ
D2QOf+Bbgch5qxW9NMfDklDPaXmq46HbySbCB6HB9h31uTuYyfA+E7THBhuec29sDxW+5qCzzWzT
iAIXx7pW6jaexKZirXTVwvzdJV8OgptOcBWt4X8+wA6dmH2kYjPN2tFC3bfX9BAVeV8rxj7gKJgk
m2RZcgNlnrkccGHDsEAqwHFY/YDTZ5+Zar6bnpEcTK2rjpMz3ydRCkLGdp6DPAgiFxIQw7B9pRDg
p8v4Hq5oHBXF391qAp3itNV1KuhdIwvDI+yY5p2OF6Ja99A4tevX6/qrhqnbmPTqE/RI8wV0dntO
sotVU4xpxCjtk2xN3kswteXmTXBQlNA639EYbxtdYh4Tyc8OV4QP9rjEx4Zkf5Td19oTKG2w/3Ka
G+i+1vxVKE5trMekZajtyMz/rYpCsMU6ziQ5BK7BhZ8AdPUH0X6r2z7xWTP0fMAsg/LuWKfp53M7
KgCjXECpEHAzNebJNK2bRszORTXM4pYutf2WNEhqfJL9SEYmKcCGxfspDbP/8rd7TNrOI4RkSHav
veybcUyueecVO7I5L2i1OrLgytOC7+dUFN8MRXxjbMofJNwHXjL0pyjNQNJ6ER3OvOHos0TdTTgY
++ZVYo65I4jZKfjoTfzzsSrJUJu4ZHpzgEEIUXirxzLaa9BaXxu9/jobkQsa5xW5+MTpE8LrmDXE
wucMg+NOVTdrPjvqly275buVeifsi0jLLY2pTJbs+w7rZtMLebVLpue0buJ7QorPdqmL7rOz+5+o
IaqfjptNQYQW/tyFxBxUFhBwA5Eui30Kn5A9o7oY6JEwsSzetAnhzRyfZwSnbz7h+0nfBHt9DmE9
VPaE5U3DVO8ks5+h0qRbUXcwfDDs75K1EBQTs2aIY7+h0tVoqUP0YwB4uGHgd+Ldbg7O0nnHxEBr
H7oI/e29HbviQyQD0uGIBbepw7PLG3JHA4qkqxoFEAECqlwkZnwktt87tnuUVf9GzZvQv8nfEfij
Jm0LFmSmvwO1+w7UT352wxxTHJCaIcPxjp3buXTobrfw1/HKdE3MEA0v9mKxJkerQY4MIBT47Ure
QD37ISyJmcOx7xHBUDgVG5ws4UDNSV8fGUqp73JjpDVkRkaAZfxHlOnle2S112jCjk060HTuNHfa
ylz4SybNe+5x9xhIelYk6H4c7fZY9nkVDAbG0qqRJX5gcg9Gx8oPSX9iWdJfO8vjTJ27e4Vh4MVg
a38oPBuMhKA2ViO55TFe/aRTLVcgZpGqsp2dLDpys+s2OwMcem4vkVFg7OoJPyzNONtmXRvfWjPR
Tw2uu+M0eNZBz750haXvhir/PbQSJuR6L/Z56bEPW+i+2+7kpYws1hWwypCCJBVzRNtYQBXpS7MH
YVQgzEQSG8HxWITTBb0bHUxhOpcF/TLZnOt62BpkcM/u98oYTylimUvYaebFFPFpFCUkyVL1jESH
U214/aUbtPC2ek+aCMmqiO372Nfaqan/LKfSfYQ5+gF7+N3GK1QkgvHVTui8mzaqcedPlm+KCuvD
PLy0If45WPjTcSbBbG8qukBIQLJds54HBdOUeczc4Pmgx2DusxCrkokT+5WQj3SrNwlwfRnJfdIT
/KZNWR/kJgbXNENq9mzktLy5oSxPRpa/5yW2NAQZ5PVacwEfsp3yi5aSDIX048Jl8QZBuDvYkZ69
qXDtJBSqxfA6hry1WrUlHqrbEF237CZTcT0aqXPJRn55ZCRB6ZTiEnUTszgLpMDWJqQCWpdgcA0c
82Ns3oQOWqRHkxUs0sDSVdXgVdG3+rOK3qBw5Oj/lktuRNGj6HDn6i2SyKLBDKD3Pw1haX/oS++X
VlY+isx8VJMTHlDRE7i5hPVbwyiw7iPC3EVVHFySBt5xS69GgCJ4HghCrCTsAqwqOfgoRGAXdIk5
S+yMZyCNcREXunfKov723KwkbbFT4813Y7SNL6EJdAaV0OxN9TezKU7JbBLnkNNcTsc+aPs5P1e1
/TnXHRF/ucPPdqwtQUrhISbZxq8dT+2QJcp9HQ6veO6LbeloMCHcbA7apXlvO7s5itXA35sYOGMg
dKf7825ZUgi/oFKro5aNQB3RmGhx4uxU6AKwWJdKx6l+dZV1rfOCgiWT7+QfFu8W+M7ea46of5u/
3ZmYdBtGS5fwPcPbYJfFdMksInk1afc+qWHGQ8WerwtWYo7Tyal2K/MB7XSDYBV/WK7dgJWejMig
a5ZVGzZhm5+sE0eOICGaCMui8GcRKSD5wCbjID6XPwZaXez/sjpEtZBvcD0VNPhuD1PvriVn0Rjp
xSb15cUox9L3YsdAxYVXysxoQXtjpQXzl74hPGHEtUSwnGnEc4DdidScmF7JkGGe6ytBZeJ0t8iz
yx2ZYEn8UjI7e/E8Js9umOhfM8CZ6QQukgSD66i1ORjRaDjXiQ5sxnMuVd34pHY4p37pY+JTkM7q
aXtJyHAKNGKwaFlMKEkr4+60H8+9v886cNtoBg3N25eNF+7bXPzioEwhGd5bRS+FALCOVmK9wA2E
V6aJruWozmHJKHrtSm1KPZu9PQ93qInxy1kRUueRtctztr099dfeATtbtNmwiZxOBIqEnq2rwPuK
vJz3WMj4S+bw018SprsPhV8UOGuYXC1yXTIj+5m1g3e3Z48wtWHCV7iCtpHagW0RL9Wytt6y1vXx
0gb01teZNwh3TWQbKcLpAMr8Z2HW3yq0oWevbftTikTRrRBJcPNF+1pN87tTMo6wypwAFFK10qY7
ubWyAqLwaFwtxfjuYSlCBjSelalxbbK7JVZubpccb1FTyvYR4/m6ZAxeB7egBKjiPR288dquwq5w
5XXkYwn7FFIec3ZrOAPJAosdV41PxTrfng8QROab6X3yfmkvHhlVYBPj+WysBfKzSoaxRe91cGGQ
ltHITTdyoalwOZLiEYGrsrXAFIVxtEvslx1hKKUbmb6IszdJeBIGDdxJRFcYGG4XIANI14kUFHO9
tSUwRBKmZ7L+XHnLUh3/X74YSNQIxCGl+p6uu/xQEGfSlhaHFOyIHPPMa9GO+jWSo0K5ok41gLsj
a7t7jHTOB4kTQfx6Hu5c+4tjgPuWg8rweXfRXSPDhvgrdRF0PuNcb149SATYXZPXaio+umrEHLiu
W3M8X2tjaQ8NV/saChQFZpx/oJxMfLpy0XngnA8+B5fw1vakLzrz85+HJsJvS2Q81s+eYwSH2Fl9
EkryZo7XvByMxyATbz+FjrOJdH04RmtGxWRBSNZ1yM6Z9MoTbEQ6mcPuWbCYkULSGY13FKMOItif
paXfqavlncCGdh8zc9pMvcGNwXWJODOKi/RPN+8/RR0+XH3qzsvcpKzTjkUDQWpnUiuwQnTQ6sTa
ArYdVeynGR+2NFr7XEirgy6G4Nly6JfITnvN7fb3QqrFSSxNSRPhgHVNG9IvAwdSOl8RDVI4mLYb
J2+QZZDNekpsO9uyTrRVd4waqlOvOSEhddKFRtXlQaq1V0wqWIuqnjlFMoa+beLtrVF0+ZEq8M4I
QOczI5hTPDW574xWyU6/od/OTF5WuMkMwiNC2g26ch9a32qom6KeTIbeH7T+zXRqqo/odxl2r4Iq
Zs9P0adNHxcxXRJ9j7N+8YGFmkG0T7Rt6qREB9qDsdNymiBJ3rUXh0CZoa4/a0ACvE73YNvtmcC3
cb+4mX5NtAbJvy1v4Bi1j3axrMBS9Bi9EryGKrydtNPUB3miXnIThEMeWidU7t+XsIQ0JZZjXL4v
GhQUT8HPT0J5HoSB7Qp57rYjBJIaWnsUOL6viyg4WE7hwXBaMnzxvb5EesxFlGAjzcv786wxzC3y
C8jXd2dYkDusfCx0JFtDc9NXNd5ULImtELL89QpCs6DSFAS4D+scDBB44iY/5iEe/dIWH85i2sfa
ghoQEwYSZqV8aYU9+BOFlW/n7h9tUtxrQUSn2WjHcqDsGrBCoLvUGw7XNgo0Zmv0/xdSily7C5RZ
QXSgRETUKeE+1ll/WJhtJ+ilNylTdT+RNbweZO/+iP1pGU8zdBGtprWWg3nAC7XczGXCHScI4bGr
nh7JiEQeI1Z87YfqhlNyH+mtfOhrWIHdEZhLBl/XEQaoiAKPG5fLzFjYLpsy8U3VVIcUeCVyYjTj
XQqfEsIkYabzxO7LgnQY3Eq9cCg/4lYio0b1H9A8l9fGmYjhyF20Vj8GY3if0Dy9lO08HCcIuHsj
T9pDXGT4Q9E0JSaynLhOvpJ7iYcBBgNOASZBppyGHTkBkGTF7L7UYUb1F+WByix/cRwSeAyqLQ5X
lv+rrbCCdJzT4e+Fyz6GQIHMtoQ4sR4JsZIT24qTYhPZzA4VFXoQyfZVytk96pqh8TZnP2zb7XbV
SKwavUP4gaWtw+/I821LNsNmTr3XDC7LRioyCmoL/WFOQOFG5Z48A4nXtvHa1bcNzcKODX0jxUK+
dZcpvXnZKom3onw/LWXop0xw0zF1H26qBzUWz6Jvv1gLCfYIVDMfEm0VJHqpdq2L0A9BZnftG2aI
ERibjZ2qlCt2oenWQMzJlgLFcaNRS8KduU/VXyfKqbrqS+qumN2W9NfkCO94QYSo64+6aY8I8yGK
z0RHcu4/F0PL4Dc5d1S9C1GWrGgO2K05+hRJBBMugrqXOnRPk+yIdRAfiuEdNHv8pnQKtKwMHz3H
4jf51H277rsxfeBpq88FZmFcIkRqlTkW2bCrtoM3dFt6QdPJq78Mgti0lgtib9sq8TP0Hbe0k28i
tX4hArZg+A9HKPsmd1qE86SOaFNHOicd1XvABLwJfyLnoBxEi59THsIyKdUxsTv9iBngzzpSGWx8
vNtOkZ7SuPkFufzXWMUPo07yFWbw2lMk+m1EbmwVAYIdLHWNvNYkXrQl0GquA9C2wh9qeS8WX9PH
q1fnHw0tLCqVRKGbIuqZN1SdJi0jIucq++7PGLPDaRwBxMdCRa+lTSiT1WT71tZxYBO/ckjcEBN1
uH12HfSBGZy0Bau0pYIqabVjC0y0GyWmMVVCKYim3EfLgdilbSFAtvJoiNWh1jQAnFrTofWvHQyG
YDNaVQKGwiL/3k5q2JsWrGazhw/g5KreNfg8H+1AyHSEzuCFdlj/OqD4NdMeibqpT2cExAw8oLc5
lvZD4LJIyKl61HSDXzpa9zujz7EdMkc/6bmGRkxL4Gm4KLSJjJvvYnFC5NnLeKjL2KElHeubti0M
kFOjae6lrL5XDvL0aBSP0Ilok89xeKUqAflPqPCOZkh26VGfw2jtghSd6sbGTbb2qbZmJHt/Caf2
wDiTtoVGh28cbyWTxBO2ecLB2dUFMVhM/wZKLgMtMXPQhiIlcx6Je1JycG7oibAlYzuEpNeJnU0e
kK3VOO0k0EjUo9/GMi0uTYJGQyvY7lmFzpqak5thlDfHrI1XlXm/cagOm2ZOmA1necSazqgtq40x
IBkm4QRXEQmkYX2LIme8VHb/depi7yxb8elNssEbxzIIEqA9iLA7lVU9XdMWJxgiwyPSu189cFfG
geB53LyTx+dZJHapOf6qPNLJphHfaaf0i4Y+kqab/s1uldgMRjjxznjnluhOMoljJMF0ofxGg7dK
7//TynUOnkuNoZpojtNSwGUACclBpNXxo9MILOYiQ8iMWlEo9cYvgUY3zII0AUM7LYxUX2xRzaeu
y/amQ9lfxJzsI0wFz95MG6UI97M69usScx+LZnauclwQQJALN1vpjACOpA4sJZwE8SIEGjIVwLPc
RqplC3jTXVl/i+2q9Rd6WluST0w/x3u7o5HXvSYYOPDEnKO8fkuSFDelUaeveHGcU+I24rCAlFsj
QuJHxihXdvryKEkxfNZMbTqTsBcpdmfDQLWtRuuazNoHTMbyy0Jki5xXViR9Zfj446N1CvPQWsh9
MyrM+/PUkk/WXk2JHWTYhDeekWnkC6kBdzpQptzMLjTtugfKCg8Ig3MsLDN8y4rBn7NHGslP3ITq
mvUrwXdN9iA//Fb3hdgZoxFf44qlMrUBYMWxZ5P15tTncDJbRjq4FQxsA8NYGfsokY8covUOnQV2
KR1DckTR5ptDZPJBxGdVTd4tJjONyU6kfKan8pZk38bIIu+nHf4wUjAei9F3p4LYnW+kT4pyeLW0
sX1kPSiPmnSdPCG+XtgG8oc8pERyvlq05O4bq26tAJtWsXOYyTGqqfq71+yGon7v19/jxpYJf8Zj
zw0XgVYrHS5Sihl7B7k/MfSTG8p5gz2Hcfo8EHLjTWl6yJ2WVkbIMkOLvHWSt9IYaQ5MUD+IswZD
MK7S+KEqbjnhzi9dzckIHVu6I+nTIuin0W+RS0MurFu0k+P8ncbkWVSfNlFAsAWju5zHBS3tPnTh
QIs0/q7wjX3verYLU/+TkDOxj0RsXHTWzguxb1AhR2qLeBYXRW//xYuHio6Fa314zagjDYcIzpQW
TlicfRkFxWYTDZPPG4NrZ5XkDHxMO4y/GhJdjQZD1kH77dHD9HY/3YqJRGvo+qyKJboRGy+YhRHE
Q2y8Z5eHB16HMVL0NA2Wlq451W6hwfeu23reAmE8t40xXAnUhHoeysvkxbSKl/SwSJG+ih4aDkxh
e5/VWnqOO7D0XaJ+j1qmXgfTOyRxXh6zwUAI7ng/XdRUb1G8FNsonsiAAk9cZt67WBg5RJZDDJHE
OmJqs/rpPxtyeJGSLS14g54LQiphVxBnxgTS9Dpe6jRyE/GI03XUQc7qOvSq2p6PcqSLkzVou8HQ
FHuDHuCLs2gh+1gHqXhwW5bvpjoyo1XHohzB7zpVyevJYJ2sc/1+fLjJew0G4KQ5w59zOOtvJaTk
ly4bXxn0eTcBSWAjUtwUqrBFkJnRdIaQdbWRV6MEKABEgbIK3NxAnQJl0drli9Nh564VMY8a/QCz
eVR82mHbipvD/seJ2iQ7iniZbyXGhiDJtWMNdPnONnpvQuaUxA+CUF4PfSwuuJiGAnESE6LrnHcg
MNbpgHoMU+udTHsAqOlU+os21vSXdIp6yPGGn7u0myxT1C+5xwUidKf0UeG2xHmPdHwG2Lo4xu3r
c6TT9aXAu8cQt5f9qQjzBtuHh2xqWGAaG+6fmO3GK1BxMu8KNlZCWfy/euEI9n5Pa7N3WR8QMmaH
VFWX58W1/KVcwhXkCcM8NxCzNnrMKFquu3BTJeuOJepvDeFvR9soqqupxi/T5Im9XGb71NFHBNfM
qIA408uYVBQWDM6rY9/2uHwls0cMSPEbWbbF1RvoUDgLUs4Jf9PJdep54+RQjkiEbM+OlHlQdTR/
nW5kyAECrAFylaBe2TAwFBdAkZ5PgCS2sEmNb1nXIYbhlLJmKVmzTnvWAGDybFtaJU+1ZnHI9RZK
1Nr+EAo7LtdIxEk9t67zCsa2K/AmHjvklShAbHGoCxtGiuekljSe8KrsQAJSC1DIdkIDoWQMgIJy
ZV+oQo59mmhBJ/U/TPjR5pRTKYZVeSziDpWH6jwik+TJE4SnE6SdHybPxcEvOqBm3XSUZWLu6wWN
4qTB92zK2P5snehtsYDj4zKd/TzROKvOzr7yLGChgrADTEN7rzf+jGhsqJcIkNGzn4zTLEcLrWl7
5Tpi45ir906Z8xXXDCDyJCIUJG3ubjfJI42M7tCzmG7yQXmnrujO+HGAU1rVe83kN48aGdCQWcfp
BZXNsEkBHz3qRR+xDqRBzmISqDVZ1dUaZxOW1nLpZrhUQ5E9yGUIYGciiCAiXqXmQ5/cT4Vy4zPW
4+hkI99g3A/GsXHhloDNafcynQr6YXjlCMYo90VfvhqlBp6sisGrFEN+Z3TRE18/SV9y9QdIFXgV
ZEJLp+Pc0g2pr6oGP0rmgQn1mp73Kvo62BRKTm+lu6mo9qZd+2Sbnso1DdIiSNpn2F8ddWeWL42N
jKX+FFOZciaIq2vavIHuyF6VMx0WGqV7hGmSdBESEA2WI19noM6nAMlaeYceTsrBaxjwWr2hVpac
Ryx9huvIAr84rAdsO1Q1WceJQfKu8pXQ479a5kzIoGx6vM86v3wfTwjOStE2vmEzf1/kdTT1+0BI
/RkOfLsrmjJDk2SD6uZvEk/sCQ04jnXPiED1bKdlBPfg5IFcVXWGMQ6+wCm4n2M+Q3iJ3tXO2g9U
3lD41vLTHHCCaZIbqEX58ddL8mjyg6UhYgxZgFtBGe5GP/3f1J3ZctxKd6VfpcP3cGcCSAyOti9q
novFSRJvEJLIg3me8fT9ATr+23Y4OqIv++IgSFHUIauAzJ17r/Ut30Zj3bGFMTCvt9mBJk24pjkM
1trx87OIUDgsJaBS9I1ALdOfIZAwl6TFzT1YA2TrhrGOhXxlso7TfLdFCUKIqHg01TRsre/LEbDG
IX6xuri/SM+KwdowSrT94tvgDU/4k4OnsZ4F4AwsqeDUS5NRe/i0P/UoQZPX01QeNLgitmfcQrl1
504xTrOzArqzskLYW6UNgtDQWvloOUJGTPjAQMb5JjPzkR02K9fOLH6oKBP2Rsj2M8KXlzEGukKU
f1XcTliFWkbnha/vkjw+cGuPF9NQCE6i+GnJc+sC/Nc5tSAmuk9qCtKb5wtzDWerSNgCgwXTbT9m
jnZFLlVeqnadGVClmkS9UHjtVD26T30u9/ocqEi+qY0FHZkEpP7wXGe+9kQk4rhWqPP2QstQMc8j
1Yj7+ewLf9iMBRooeAfRs2Wjy4iSjmejmOV+aBatOHgM0OQtj0acTBIEbOyzH7SVkfGN69QuvKcy
1z9VTa3eOIa2Lmm1rpzaK29AaHmBzO7nnxBjgeEeKaF3Bg4B7oHZ014LL2RXZk+Z8r5pgaFfqXwJ
jHDK3x5a3Z2v5wFItpa+CMv/WokCvVJZdjSlidSdlIG2PJ57xxwbFC//KUlt4CATTbLJr8789WwP
p/n3JJi7DfOl1BNKubxFZ4l/tVIt4hrhktCXgg0mpXhFWJN3aAMxPOk52mYn7uPV8IBO451pNEEO
1nQNMJ5tHpgKilsb8jQuPSc9puusyczdRaXx16AVn+AfxNZBcrENWmldIHQCCvLKYla8NmDg8pda
t+XsxBs+wSAHGEs9emdjw9whdWxzFQqz33D+8M/TfAlnrZdWFs+SIyYC/EnQ0Qr9byl9Apz5N/R5
ON9D/AOT0467hrYreX/99LCJ4naziG3EdL6N5hgw2Mrr3XdwLOpaeJ+SBL2rWbE46POlNcx8Qv4e
vEZ+5xwa3xN7oOdgZeYoweWixTZCbCHuPiCXewBuk4os6w+LcDGkNboyzd49ohypdkYnaH/M62hY
SZpKJYOUpHPQO5PTGFGg8Ao64O30sEKAnY3oA838YTh0yIrgJVCU5qG2RWZr3pTVBoemBdga0myQ
mj+8W3Qv1m5jBGezaqG0ScPdG2PVHAgIwMFc9EgnBvPUTna69wnfIxhK0dtx8jemZ8N+lArKPxYS
HOr6RwKkMqwc7zBYRXoAMAtPtCvtb+34DaHdL3xwCkWObj5cg/GrqFp7K8hcuSYNyuURJjbgRQ7J
bPNvtYFCI2Mks2UCbe07U9/rCLuQ9CnzkfY0IMxs2INAT/edbsJ3HbLxNJX0vmWRYhxxS0bzZU9f
jdXxKVYUn1j27PXQY+oe6J8foEbOC5GbXXAE0C5xJ3jXyuqvnVSP1k9eksmXx0YDLMBSnO8jBHMI
W4JxlTe9vIseoyapU2+Tre6WSg1mVM1A8CBIhqqqEIR1IFom0yDm48MyjfwY0ceDevJKlSn3aHni
PUmmBnottAztVBFAxdGAZ1ZOK1sX3q0te2Q6VRCe1Wj+IIhBe6OlG+zGGNerJ9Q5AOhwwdCfbIcR
1hCUh/53oRz7Ai+9J/6Vl7ewu68+bD/6UrkbxlxwXFU8XKkkNjBuaHK0arucu0tXA9M7jsMpqdVP
3PkwDACI/JiyieixqERlpbwn3c32lUp+2qT9rKSVa8c+1O9MO8fnZHIJ98ryQ92yD3tm2L80vvpr
0mzjxUSIhJLA/CuN37A0NhcA/N42162XhilR1M3dpcjR7+41SSyyTTjC7ZJ5eU4Cy8PT8+UAZgyF
2HIDueCNOOROOHPXeWwN6H2IahSVMI4jfe4ta+UKSKr16kxaCeVQN9GSN8kJJ023o9UDlVmrFFL0
8RfDA7JrGOSvhgHFhnQH56BHSBxnbbJZJoeOykGPS+iPgbOvLY3WezVkx8hxYFcMQ7hvPaaH1cA8
gz182DHxnLNcvPFY+9PTAOLlbiFfIjGF/hxnn2FblLF81hCykSXUBRw3dMS7P9pyVm+6pDU1rqY9
wrx9NVI1Z7jhjA38zN7nyR4yYEHmaDa+BaqsuFWn6TQFBQ1Wx3vg63qLp1huDD0HAaol1nOf0mHh
zPQ6UE2cA+AhaT16WzfwxA1cMZHpswQnQUd1w8dvvjEpVOcspBKNmvHGf5x5nP7N62GCdKnWHRfh
+thUZzVReadjE25dTuwgDObDaGfV/cV67cw8vQQc2i9dw/DQHwgzxjYgL8bQlRDqunyGtYubJLh+
YJR9aQMkOeByb6HjTntwBaTtdiOSAyexSAjRiYpabtR6wjvCdPYEvIn0BZ+Wu+gBg6c+Xoeceff5
z9nLYcmIQ5BoTDC9TRRrvKeDNO9ujwyB/0c0m3OtA9Tqu1f1ziWVcb3XxsoCigtR0xQ+p3MVj0/L
STjE805P5Y13KD+njX6oTCAECI/hzrfswt2EQ2KK5+Zs3LoEcWuHdPTRRGS4JJKIhnuCd3tVxZyV
XIe08vmCZM/eWQXQENvLJXEuzRCeEZ0hsxn6U8nhaDLdQ98F5R19QUAchvtRmqH2nMX+K6if/qR1
dQ2bm7Wgb9CiBUJ/Q0ferHWr/ElGckwstKO9UgqKo0voA4YumGSJ6aTbtBnANypS4o36F2zl+NmE
Z7x2W4Lc7cnuWDFs7VTNl8wH0dOBCzoSxUjErO+//Nl+0/siQE4c7oU/TVKSTw+a33YvOg7ZrZ20
Mc19CmsfMPiKaGN30yvYv8vERkz+zaiEd8ocbO6oyY9hA0NGaD6x2D6VdkOs1Gls4/ag+1sIlHtz
1qQ1KMSWY2Wfx/swRJLuG056WD7K8PAfsp7ApbYAu4p6k35K1hbfPKp5DO5NSf+Uunbqjm7lVhfX
Ct+JXXf22kD3EdUXmcaKXkpVts21mS8GN9l5brsVfvM1QqPeGWOLqOAfF98yxDkGiLmzQ5Iklz5D
FROj9ufD5XOkEj0m8fAxgvPfmIgWnkLpV/cYM0vhZOPNaooNpzh1SPv6wxK/uliGP3urMs96kYuV
XdLXMKySk7/Xfyv8EplQWzBJZ56cg3r5c2KLu3KmCvFrFQOrKasPspoKVbTe2dbJyhr71DUGs1kH
n39XtVhYXZXGLNaINDTFWZ9Vaw4yLwhrSILu6rskmPUlVCf2CgZ+4EpuYZu8JbLOnpKI7LiWkcTf
nhfKBO/b6L6iR7FKyzuobtwHegfRYL7gxKmxBPZqm6VVdMjm/qxLeXIcZzFqaDrGDjHep9RoToBc
3+qeziE4qH8UEW3zgNHmysBEIbLiEkbUM4uqYm6PCbhc547QERfGxhvFxSalHPmO+wl0S/VqExED
QTWAHQjm526YiNn6DVJxIECpJ576upBPXSQ3cHSmNWAOMO3mEN0M34luy0ca0OWV1RvO0WmvAJnK
RwAO62pC3I9Hn0eXTo3Ne41OVlOn1iBpc+3k7Liay3wGj+UFiIDE68lF+T37j9BRNrDMFKaKT4Mt
1ZGHlE2WxDuNA9ONI7nGA6xoPiXunhk0IXxGUF2zvn7zOfCN0YDVtKMNriEIAXET/2ps/8p0b9f5
ef3U4mA+h0b7u3V5rkK9YDjvyTvp4kiWO+nuuP+CW5uUwU0f7EtS+M9dq4XHhJ7FS5/4dM80uGRD
BJW91NG817Mntk4Q9hXC8qGosIoagOL8yo03rYMiMJirV3Oy0lOqObfCI3giTunv/tGuiQwnFTA3
f802UfyyGV44aeEfChxz63Du4xlu8KsivGsfpqj14y57TiPRIpuvnzH9BEeYyeUqVwZagmFfx7l6
hEzJjk7EGKBINPeA7nY4YCJ2YQjP6B4EN5uxIn5Oerx7kcouyLxBI+v6S+hED/B6DmkqWK6XHmvj
ReI0JOm4SrKY44NWeVBdiDJZzE2TE/RPqIt5JFbKrypmnFr93AAVOvWpKIhSaesdmCR4NPPxRHYO
xYKJ3oAmo7omhQbFzOCmoNq4kmTK/jJQIlB1HRYxj6JhAjYu9dG9WkhxrG669qn/NWKP4cjtpE/M
n7Xtn01NuQx46gSwe0xv9cUvyHyZKsDURkt6ucMTjcQslLZ6whhMRC6Or4SMkJcajm874p2wrM64
NAY63g6/bWO8xThR9jJOnYvpdA72UMJBKu3MDEReRMkKj+frYNucyrvoIke9x4mpmTuN8S5+kxHY
vhXfY6ahBw5Mv4oERLZ0+xGr+WzpCiUmTNOhRDVV/wrXnqn/mQMDqSkFnZXF3lU4zsHzwb/bNOwI
8e3z/YC5kW/j/FvSAmY8NGtquhdsVSipw+E6VTOPHtRJxFT2HCFKOHdm4bP2k8CZCtBM5F7pzbnl
3IedUp58zIgM5cv63U/IHqpric0EJYFZNiM0Kw8xBtrRHq5g0VydYmqu3nypCtTNKiYUi6ZWB06O
JGBiwot4C7tuY6rcPi0Xff4ohqrPRsKUaaXy8M2GSn4qWtPFT0teqPKbQxCMXzmNTBgMIVNVF6T5
wl7AwziumYN9D1NlP9lmYsHARbOZyIAWaO6/mrWenzj2ckRB8Eb4zXyrzr1mB2RQNuk1wUIkEjXB
XPj5gHsSx5xIv5FihxBauzYRwULGpO9LFZINJu03VfYppljxQlMaipeNkoc7h7ihkXJCO9ZpNTAx
JGG3nJda17flg5QKhxDdfjo0oSNX5ihhNIXkAJdFzTy8JhpQ58Q360ZcL3trIoCwyp/Eg37ixdeb
w+K+xBsKToYhOxD3ObvXwwyPsk/7SAg5gmo0YQVgVYPCXuIieiLvcAq64qmZgsNUJ+M5mItSq1qT
SkTWa25GR01lb0LVzZHWZHnArU6WLRF/Bv7NZxVUzxpEz/WiNc2qxjoifuifK4NIE2M6S0wq6BAh
lqIS3P1Zi4LfuamaJ+wJv+upCM405fy1MDt37wVYzpOw/uEV2kNnPvoeC/snG49948R5rxEXr7NC
HDvC2J/pD0CjmXC8tHj3ekRNLBINAQYUcNdwwtfM/jEdUwJ2KG5oKtJR/z1U+i7Q6mNQ1toeBZAJ
2d2JDznZfTbrmsRupY8VztZBrLp9J6AqJ2GDPW+Wky19tyYy8r2jwCiZk/qeNVGKHKFlvcDkvqUx
gsEUDevB73N2dIUdcan+l3cNAFC1id3a3DfROD6PAPK6AHCjbmkJjYvuNRlyLJ5t/IQUGWtcPpA2
oWfGwWPJA8zmTT8IJbgEltTeeSny3XLvkHgkJsej5QuE1GEIMFTZX2h2i11j2OhLS5p5k9VdplA7
kLw9nens/Q4h7x4KBXA+jWvvNs7snrZHbiKSOjxSTO550e0VisRm59ep82jReM9A/Z4WNIdt6OaD
kQcvbWDhlkY7E7s5o6Suqp7zPv+MPDTezYDUKtU3lsy6V2uMexRtNOGUtFrkE5wZzdZSqwaG5dM4
r8B/VEEIzX8nmYFIM9eZogubHndg/yVbcOiNMVQE/Pb9LsDIi8ml+MFgITtKL823ph4Huwx+7X7E
8LsGhTueRB//0rSECMsggK+suf1Ti33VMTkGmajZSdoytYsBynBtZi2rbj/nSniwMOo2RzZWpXLj
GmijrJj+V5pgQi0dNveyI3qWaJiScJi0AjSmwxQj0ydpLvbIk60NGI5iBll7v+u1Qz2LA6si0igi
suAkCoZSM++YFs5rrHz9xlTke4wOl+yGcE+di3hwZi4s9IXJZ4NAg3jzJ9k+cXZeLRt4RYbEWmip
wEhd4P+0cMVik7gaMgbOjchkM4DOIIHlUCUEn+vZM8ZntQ3tOjiV84rbOv05Sp0BywhqeHcIo+v4
5HgVIwgtjM6uFYWHIezPTtFhno3Lagv7D590zemRHDax1smtuzFCmwlVcTW3xahKG7JsRETS2TKD
Wy66gCNh2P08H/0q+8J8dkfXeCZa6s0kI6EYLUb5Tfesk2EpJBsC2Srx4Y+pSdUxz5JmviolHPD5
dMAgLTYDuR8N1l5de029sH4dmUtPeb/rUzNkdE6Gr0HZdoklku9CjP4+HOGR1Il4F06t9r3dYT2j
K05miktvLddenCKsT0v3VOhaBmt8yNeh/II7vWUo1n/XEPtuDMCORTWPTFgktj7+RpozjdD3sRQ3
YWPWkzUVCSfHK9Bmheyoe3SJhnEIxYfYe574mXWPHsPRPbNABPcpPOZVx2CT7WIbtShv27Q3T6rM
iTXOGbmRLADRGaBYel0uueX+/ZFUPKxY+i9J0wj89byHdSJRlfCZVA0ZDinim8hsmzM9KXrDkehe
tDoOb22V/8Aiwrb2qTfE2NQm3xFRMhmBjgvOGvULQuAdlH3zxXEo29tEoWKpbcyTvVM/F1oNqxny
fVn714zdiZhB5OkcUFZ67TXPinHXZjChkPAI46GcFxgDN+MIUWvpu4pJ6Pc5q2Ss6BI0MdTDvLPy
byl76pTjDsKISLlvWShxU+T8l+WyMLmXj+iSYSTiQTLnPu9SG4fM0Nd6bKOZ5kB+RB/ypop8OHlj
8rlMapTefKZGau6W+Ww3D2lD3UI2FDE/ozH4CIDxHI2+wvY6HyWmpCZhj1jXfVvCha1GjqiOnfwq
rPJ7TKTzyZzZHeEIajvnKTzM9v27rrEomAFinN69Lr/3ogRbLk5lS3YpfrapIbAU8d8cnrRN5maV
ajDkqoIGhfCCnRh6+LhRdfBMusVG3pjnXmGAIKsXQTlr4mB3t3zsjV0OuGT9Z9m0+XFAhvj1ve4Z
MfrAapqR19xt7Ke6TX4HDGi2iVQIieDJ524BNIRG8C0ha29T45Ol7psnr6n5vGgy0SP++4rcwUZb
pOFK14sDpi0GUal1aX3bPhSi+Dm5yaYm1fIhdOfict7eRY2IjmTS/zDdWuxVjCQMHxkbJu0FAmKq
HcNbRjZt+Gw7r9Mg5Q8s7oyw4ROQcwMzz/R/e3UUQKGFM+nXevlSUddtfQa7AB4iVGyaVlNIM4v6
8+vXZrtHdISioml+p4wGCipZw5v6F6hKiBAkEV+4+UGSOkW1+1s8MA/zRXfEePW2WBdJ8oUF7ozt
zmoyE2s6teVoueWu8HNK3248Ln5bYBSHsXc9TKQsvrAnz1aiPcZ5PEREbovKEfUueWt0Lcle24H2
iBkQwOWfJVAsIF7OWSuK5xKeHIUwQ4Cji/My7l6mtPN0XcUczmym1POlIyCak/kpxBWAxMV7YLbs
LoabXFHu4cVCv7kqzT7eTSShb4w+JR2vJbBGJtbrlBN4zm2Db2U2Q2NckocUjdh8ZB4osKpoVlD3
wbUofy1/A6ZheUZXukI8kh8rYtOTwWE550c6GgyWTp2bowyqO3rhpn0ne/C2PNQ5tKbVGCvjEE2S
8fKQTPus+VCaEZ/ihjyAshsI5ms7DUSE0989Y/j7ws2SbftmRCoI/MEWJViTxB1XJuXJFk6Le1nc
5HEMQBMREZ+zAa7z0OTMWBTeN4x9P7q0LN+FjriMjsReoazECWVat3YGyvTzpXVePL1K/yArGiQK
81kzQPtvbyUeqPOiCjHEO8CwdZIj46Qp8aYV6p0fyDmQB0A7ln/gvHxk2+he9DwmoWQeqy4Xe3GX
E3VlCCc7OU0ya7dmREdPlkAZhfqedp11Wi4iMBCYGOMz4Doa3vMQFE7dz76t6XpoFM4rKc1+l0UY
6GbLJGHUa0JzGiKo9QDpAhPwbvReG3SNl9Eto5ONKf3PZ3Q1d1Fh0sYA6fGmOkIiZY661a4zfUd6
OxrFWhhX0Sv7aFrypGu0C3rL/bTcCWdD3GaHyDQ+GCgb3zyNWM24BoiFuPFrGYmWWXMrnXo8NuQA
bO0syRBoMyqNrQcmNgxMtICslqlAAqV4owznrtyG0KBpRPbTm80OSXdCeLRLJEwW/QgKYHk40hg/
ez5QVjO5Dbx7l9Y7mhX2tJAk6o1WMqtQrBl7OK7g5Imq2NiRJxkwkLVYh5a/Ic3mJWqRl+pB8sue
VdeeyJm3ssLVpreLuVdXzGJeQ8HAZlkN8rLh9hYNQauxNnPOTMCxKKufl6/y78nbMi5tRwcCmkko
rRZ2E1Y5xLssKRubed62Kxz6ewx/r30g052SGFN8NfWPzshfFYKfIjKLa2yQluvUBAyyier3HOq7
82tC0lWOtvqOD+0uBhSSceeOH+2BJxK7h4GyQTeGYxfzwDgBsUJiuCfogK9WDDisECKBulNZp0VB
hfCDentu1QORsOngUD5YSYBDSwH8VvNW5Yi9qbCcDHbL1wm9CN0Ri9zoHSoLHKdvDszbRCfgpCTi
6kgmmzWWggyi/dja/tb3rO8JjRnouriqsS/OEneLLO5eJneFOuTk185zY9HS8FzonaYh2sMiUa2H
8cMm/Ork9EScNjGQcI08Q7NOx2PcpxJ/V0Umt6I53Crno2Qa3Deqfh9TDg8eM+hD4RUowMnZok3q
H22dLLqFXoUELdwVMe9B2nuYVO00na2e7YVwAF4Ph1zZdog7uCOMbZMOzYDr5z3PD/IpZm7w1wz5
WyizOtNUaneJxgBUy4sverLuxhY8dBGBFnugTx/0j4yVXbNrIjjpiePVr8Ah1n00crzOMUTVE8W9
BxKoHKbNYJvvtfuNjl2DmLk+VH1uI4kc7PM4X5ZPjZi6bzDpEjv4uI4uBA04Q5F8gEmQj6oi885G
ThdpStBp8N0XlxYLVZy6tL2620HoPmK9cR85Jz3X45jkuuTGBJNmPFKnQI8MXXYXTo6+9XMO2DWn
fPRWOtEf812kiKbF6QL2NkH6jxEoBQ890rwcJ3hNezszkn3bUfSLyYAHMZvexox3KEun7DBIggLj
gdCPcHZ9o8z7NowMtEo0BysxDme7dYGqV+1unNeGKp0cvCZoL3VOvyuRelhzyOe8eJcIHDKSQrv0
Ceeh9bbI5QDXrtIpTk+LXr6wTQSMCH9C0wqZGY+8aK24LPLxwafIDCwXqX+Q7JajJKLiOTy4pufV
mM84dpNNHALcYqoVXcRQXTDCbKwCwLfIo1chlHHGXbMWBQJkJI5IKyDqeS5zDQnMP5vNhlo9pju3
YOzdEmM2RrbcNp5bPbw5whGabxM2z0xf17hM3WdIQduwxLwUPC32+qIW4w794w9CUiIsAlzo2s6L
8lw2pj34+iq8+60pnjUdn4FhVvC2BEB47ms6DR5jQ1JZjwVKL/bwXj9nNKDWi3LbtzAJ26PUb38q
Gnpl34OW8B5KF5wP0b7xbee7rsXbIWbdBr9zTbwvRgxMgbwJ26IIXolEWtmET5x15By0YRy4TAO0
LbvEPcQKcG5jo7+jY4lprOYeEyE7uXRuMNy1PDpWipHnIhXl9X32p8Dfk2B5a6Sjr8oU5/VSfLsA
fA92Bu6dM3dyDbQRenAlT2bn2xwNM/1hMg8veqOEcdLrjOs1HEGMUHbKNswDacTpmXVO25Iwl6jo
WMB5xy4ZWK9DfLemHF+fntZvQhPNcWAQigZ1qt8cVMInhVpxZbmqepNF9mELdj2jUNUif18b5DOe
6bJujbgOLoQErAyE+sjA62rju4gdTIzmm8GlcalUX25x/UpiCursAG4NDCriIjovjAtdyHi+EJeG
9FGjxnuVzj4vsxBIMmOydEoZPrmVH+yTxGXcNTQKxSmQejeFeFUEBvNXq91xTGPGWKeHzi3UOaU+
QwahW2g/guKmlyUuWpK1n0YjO5J6aMwaZG1PjUCXFfsn6KN1JJMU2qQp1gnBcaVoNDgCeo7Lh+Sg
lhvhaeBheAwWGFL4kSTPzHxHDIxoCfUSO0AeHqKaeUttz+th7AVrm3bryCQCibH1kykTZpMUfXN5
yG15xrKRHV0JJ1w6ZKZaKLQ3w7xWLBd+Pp/gSlJn0jmng17lZWQ+asw2gYxRDAe9bT2vyqkTzaGs
RCBjP+q5zRvTIwhUw67HsNZPsSE0hbWyMAKfAxW6p979ljMovi2XoBY/IChgEuVBPht9SMIIiNB4
VNa1m2kLesT5tww5tRL+SjU10n0UKRtbkuWzrECO1RP9+FueVuWtnnu/TgBY1nGhvuMXLqFwIfij
6d/dvI9JOfnDFKo9stmvAMR86J4jd46OusGw4uEScX67SDcCfxfkAJ2MSN6N4jGkJqU0xNp3GkSb
PKm/QwajrY4H2F/pbYYWpZz5R174hjiEDJGpJQPAN778sWgpgdIc6wsXQIhxRKG1VHvLxdDEcKjI
mbIspEoznqBchuJWxBNb1il9yyx9DH1yn1SVXyQfPZY/Cm3vt67P8gPdfyeDodkv2u4SeNnZ1yh1
u9Q//p/RBbfEqXBRYCVj9A1UBPA5Wve3sI72S/EsZpDG4CLgNMD1ODqqQCRFG1SPNu+9HJ5dY91w
LvrV2cnBCwr5g/iqT68p/sri7NYWZC/UA0I8RKzj9wQcCM5CahatvyL5SzZJa1MFjqhktHKOTfTT
nNyOIfye1jFj2QY+OcX/hqohussBLrlRGc8JgR/PmKBcAlw1j1bOnFDg0gus6XOJzJoxRMxwsrlT
qsqpOuqliPfNBGddiKA99CEWBm4Q9wULd/8w1Lgu/nyWui+xiYfaSHFli2r+NC4MpME8tcs3TJnr
3PqxuC5fDCSTn1SUP6Ok9EACop51iUAb903uzMiwYSYbEVsS5Il+n+Lm51DIrkPswODo7w89B8qZ
S0dy+cPIG9O9HhY/vNhzTlGOhcAOMvcEE4I8QTcWe4mDaF+mlIIjaqHe5tjsCOxoPVO1lWVMIQCD
wDjQ6zf7Pr5paFRvTW1XOqdNqgnNrqANRULQ4P33L3tCfldtKA/m5JSME4IkuWUhZ6lcIKBb/oXl
z/zQIuIznvF5qUPGCptaudYk0AycWwNK2DIHKYUu87J8vlyipLgbgdkeYlH8GhcgXagTiYcNH3Wa
+dxSztGKgu233PX9fDJu50vlON8hVvjI5prkgLL+upxIVOFyLPGmvy9/TimJbP5wtP/n7+Ff/K/8
b/pzvWDLf+ck2aANa/7Lp/+2/8pvP9Ov+n/N3/WPv/Wfv+ffXqFk5On/9a/8f4Vz16F3/4OS/d/i
3P/H6auqv0YQ7hkl0Dhjx+X8XX8T3fV/FhJimeui5jTYTW3o0/1X3fzrP2n6P6OSBOXu2BbwdsNw
IGr/TXQ33X/WLelIWG+6pMUs4MDXedsE//pPfElauNwcCYPShRrm/r8Q3eVMG/+PVG/bRCNkI0lw
pdRtYc4A9f9AI7etqtQkzh8eH3Knpnf/oBX3iCLBwxfSWV+zaISzCsbe2kMlnp/gSO0s8WwIf29j
0/4PL99/AxlXC0X8P/08impUZzahdGkTjPFfKOM67KpRi+h6+ESNVgIHMBU8mbIoF3eF3mNY+K1q
WjMeD3zNDpRuSHM6eKJ/qmAsp8RExdOvUNMZ6cPdkhkD4dE4hRHmgTh8lMq6ISBfVa51TyrrF1qc
y+RWoPL0czm4jwA8Fir7uBsPsnut27+A4a1IZMR9q6/zDKm3DVWCLqn4MvCF2Rw08u6XYRDGQXos
QkpmFEmI5rB+bwmJ8Jr7aDAZNtRKIiqJPDJfyC7yZYpEmJfbOerE6AU+lJp+X0chI19gUBMpfvCd
8JZSIwAS4HcI+E6U1xuUchFL2RxJneTVth3StQfUNkQOjI6R09CnhWSgUBPCWQJMRuL9mOhGstkE
NK7RJ60cOp46vxT4pVUxfOIXr/JsrSPWpdHJoLuDka2Ce4sXPpogB2hEY7GZhHenRWBGZViXdMDk
OzIKjrTwGQOUzKTVwW9ZIeRAMUPhsa4E/mlOTrH7yZASFREVJRm/5TvT2tX8+vn5vWk+QoeVL2bY
zv/KwGLTIAxpSV5pAT9GobFxRrlVvOJO/B5O0GXETo9oGTgfhYMQqOMVz9/5nb34qWeg0qXrhlmF
7n+ZzHvG94TwYcmvrvUE7w2QiDBCK+wWRVeviIYj5APkA6/eREpuBU0QKV4yt6CY++sEvfh72X/q
HdocIJb40Z1kkxM2bo6E7PBWzD+CCb0HPSwUIWNVQDcUTFdToq+ztttINK1hQugSXCf6u0btbx1T
O+gIR+Zfd+J+mdAoxfAiwgiZEvnciJcJYftM8LPXH314cbvnuHygBqzsek3mJFRfrGIh8M/yjo9h
ZSEGzbLPbmpWaCo2NjkjEzEobn83tJuefyjevZmiPnrxZqrftQmjALlLoDsiWW6l/yV52wnNbKKX
uuc24X2pgxTDF28nvVQtVEzq3XVCWnRkkHbO1/qK9EH+3vw+hI1adWW4MtrnOrtrPJGW98wt4cHm
a10Pk5iJ3EsC0KHHPQcnTXI33ya25EHhQGwrfzvRdMmIjQUReM6H/USCilswYYtJpOpRDuEiQ1K6
Eu7z/BvK6CvgXa5NXuYAdyssdVJE94VIDqjx97paNwnyNpL8Cp5ZBmcktCcbBQ+qxvQ/ko1MpiOB
il8VN3GKULPH6cpvGXZfMt+r8nPgjRX0EdjtNx63DS8lVAJmoj5557yY0CFmgW89oTe2i1sTx1vB
4CQyk0upnHdWtK1VTG+FNvyWVbvKgW021fBm5OYmjc1r45uMwPmndX2vQqBTYi1d6CXIx5UPj1/j
HGNshCy2BQ9+Zf/oC3LGuT0Lsrw7/SsGzxYnH0DV1lUBHMCg8CzfJfK5AkBnkn/mBc1aXtHm5Ei5
NXlChuFhmy+StyvHTR34/FD9l940a7tPZ2v/OsQCG/IuBTTywCZFUQ6sqNrTcFwxs8DIQQ3np2t+
vtaKH4HvHEUJtIslpKPCSrm9OjLEyc1cM1vmWeFetENkyxCeyi/I6yvbhEL/EcU/keauC/JtyJr8
lVUMADvrNrUsQyx4HinKWY3kfzcE36EWo7tjBeQfnx9UngNhuGshmG7zI827k8xZ7fSU+3RWyrOA
YYqsuIe1CCkmGlHJU02OMc9iUn7aTKK94b0c3tFUknnO7Zt+jTyAtn2M+GFNlPG10BHI0SIJ0s3Q
sYLhmSqHY4AAKtH8bQ7diYEdLm9WwPkYw8CyBfynjxMyPKY65b1s/Z2LYasfZqZVwMyRMJWdkxk7
cox2VTL8Rt3SI8bHe2Ql/5u789qRHMmy7RexQS1enaRrD+HhHuqFCJFJGrUwyq+/i9MD3DuNOwP0
6/RDoVCF6sx0ZxiP7bP32iANSJ3CCHj3bCXo49h3sPpPDl8KHFMxF3u9tBAwOH+LPyS8d2PEE8yX
YvDBFM614tLb61d8BetDitthw1WQSBnuuDhczyBiT3DPsNnE9kEf832JaZ70eTBZGkymAsMlviG+
uYwzzD72FWeixQMPbqLy4p0U7WEyp72qGOGEX4Ul5kdtQXqREHxgnFB4vz7a8e5/fv+7/59pRHVd
mlGoOGdaYuz5f6cRUkbS8sYUZ3z5B8VVwNimQaDjrQiJfLM+z//+r6eRnWOQWstN7H+ZfoAWailL
PfDD6ZlN8ag+LsPrrP9OxWlgi/gfv9i/NUT/t8Pvf5mp/7dN0SaFRP/9FH0Wsv8q/6UUaf1P/jlC
6/Y/XMOysF0CkLAc1eDf/HOC1tV/eCbTs2trFj82tsXj8p8DtGX/wzRtipKQllVbZ+j+z/HZMv7h
En1wVVVTPdemLOnfGZ8N/vdfHtl1YtYM20I/t0zXxRT7L3U+nLNSh789BDpOUD97TZPuiyJmgO2J
iYEdCDSI5RgLOa3vX3Pk7qYMIR3Jq1/NZYidVnsszP2QY9Azq40wajY+CwyEFX2FDuLYf1yHUkgj
3bZ1HeIBIEyJaVQ6ry5s3EgW2Aiz7dQ6P0vpHigsI6fN+TM+FELbDn1zMScHAoLDuoazS3UDbTTD
vDGv1vJEjUTvTddFb88ctrdkdAmNwRLvzPqIZ+UMAwUfTZpuJKJtY3zM5Ui8VaNhJDfe1+u8jg1W
MXfYtr9QVB7attvBnTjOUefjlwgqJpDYEfjo3Ed8uFtmbGpKFbguv84jHkaq16xTxR9/ReEl16Hy
rrLuIZmoh4zJzCkZRhsYq0AMJW8Pl+oHqtABQ0XojfbSncEfsqaF1kI6sJ/LYBwEECjgPCbSeEc0
FfyI2sHQyounRveApVE7I59LmWFljoi/29tUjN+k4m4IqRvLyw68UNmz+ulK1MNy5cuo31a1cabV
JSQO8jx7tLGJuniCSrLNyhz9LpcPKHNQ/PDfs6czM4ScBOdCho9Ej7Y8vh96IrfIAfGCbb7IxaEe
NIMaHAhM+RKQG9vIyLw5+UfGU1NjsKgE6S4m0UVafVCl0YYKBaCOpstHbwEh0beWlz9zUQmivKX8
Y2wuVj6626pAXR+dX9raQqUQd4M/xaJCkLZUf1Ze+vQtMpez7aaHZnBx9ApfNJiA2v4GJjZMFLTQ
vvuuEnMiL1Q+ZEkVdB5Bem/x6LnPad+pqPpCRU3yg9GmiPhsdpY3YUUPVsflp6Lq3Xt0WooSXWCX
MZCaSLIIAQuXguEax6BAsUiNr9Yqdk3OPNN/1V32mU4lfcRDcWw1BVMlKDGhUtTJXpAr4U5URKbT
q0XXJEg2FGLINUb84GjqucJ4ZZrwmKDNQsYJqWWuNwsN9EDmiF9I6yVlkKOh8za0Q1Ai0dgUNVQw
mJes2Zk0QFrN/DI35yQaty4vYt6D2rbUl1Au1A/WMcGI735SGU8wwy5gKxQlfUyMu9e5d5PGxIai
CS4jxTXR+ztppKdRgFLdUxUKl7KwD54oQ4x2DyLLT31D4WXefpG5OlRO9+RQPtDNP2pu/1qCOGGN
OAat84GM8XuBjQ7Yp+feGLi3I051cF/tRuqgxmYckz6g6/vUSvSiyDggc6vufK+IURkOvgnKqTcd
36zKasicuyPr/8fOIjublWHG0K23eOy61nqvimaPmH0ADL6nSEsl7vap168wWvzWTsOikK9sphO/
xkOW1tNOUV/tRTlJ7zEj56AsT6JV/iSIXI1hXCqdsqOUkZ9E9JiuAZCrp+mM+yQTyW9+q/3yIQkL
A9v5k9hc7cehKnxkbdZDw8WKaI21G6D1zVEzl4SriqcFLeBYrrG/AtIjoOQ9NNWf0rbQ0on4VKa6
miLjm2e0XyKXXHIbgBtV/dOwQXFAtCgQ9PAZoCfL/ZyznRl662Ppux0Md4jIahIOhjWQhycgVCS8
mQMACPmJgBemODd+kRE4mebXiLKDnnUX1WSuUo9Wq711WfZMM+7VgYwLsne4mkPL8rbamtRrLgQH
scPhNahfsrS+z31+pd41NNJ8N1AgUbXJNTOmdQzf6+tCUXr71oCEPXyZSgWxTQuShqpUegOM3gmM
ATyYOr86UXI2KkpbGcFcI4Xa0fq0GKiBeJVGW+LMpx0cu/xv6fJjkC2NGsyC/LzaDMlWiWgKnr5W
Kq/0qmPffJfxLwhWP64OSccPwnwrx5vE0xPRkaJQGdtXy1Y30Ea08qhaBTF8us705HlsvJaeDG/Z
pOSWFhaUGuvtTU5GT7fmY96+q67ll+knFm0c/sgjOk4sKIJrK1SB+Yl06ablMjIuHdh1awe86Cwn
9UNPcdKbtfVOZOzcSBIUXUtJiP7SDku/S8Vqhvbwp81/MeE8dBUvhkUtKUhgoYbePAcmj7KTYLmN
Etsnhpm53J3nrr/oBRmxBP+dip1x1ml1rbhxzWE8Bj3c9GbWdtDqfG0knMCVhSLMTVyIhxibbLa4
W4N+m40ztR+GW/0lgPUndor3dCz/RFxSxgxng8yaF3UGeaQk+afW1pCM+RyNa8TOinV0Fpr46wiZ
ssJN5FcVN9+e7mqBEw97U5DYBBp4rF1xWMZkQmn7MKhE1qvypMokkKmyGwt+w15yHwnVT3rMB21c
ad4iY9D97bmiuyplcOCbqSrBCFzAMYxw3WHD/asq6UWwr6ua5KfvZpxi8I+S+bsYP2ppkyogygoR
wewmf4ySsJlcrrhNesvYOVda+Tqmgd6Y/sCaimPoWKWQa2bfFniA1U75ghHgyQ7oO8BckN1Eol9i
fNrUqkFxBc8WY9apXOU8VDG/zkisZfQdkcRBVbdHy6HRJG73zgRywhySr0LNw7qZrw3JS0g8W2Hr
X47Uzro5vC06Cj7m4k2mVK9Krp3Itp9myzybQLM7TdAdXG45TDESGobjF6BdbC3iWmudFFwLFoCL
QDZVHHT0EMP6tfe2OR1jA89mbZtAMb18h48UPlmyd9E6STaCKM4fiQPvBx3Ph9Pi7y6AmAELGtrK
gxq/gkTcN1eSNHefge0sf2LFPeKAzdLDRG8ATtNL3rQnu2h5fnHOQy+cIObQ7ZOp+W09yJ3xRe/N
YhNZQEFStMI0+ePG3aEk8uGMOJjGK9VSrwJ7vxoND1qDSbzhMU7NijqyCviVorNo8c6pXnwofX1v
IuNmZP1n4mWmL8pFEESteLmLu60wBvBI89QzzzJHYHpbM82aYOtyH00HLZEugBWh5xH2/GO79Q5s
qm/KP1qjh6Z5KSmnBRczA9Lq5tzZZNG8K9TlEV/uo1m3Zz2J9p5CaiEq01cc4tvEtZ7yejlwi869
ezNnd4uwtc1KttVopgbRrVfKzuNhKposkHwYS3ZrbP2hL9I7cI7NYuknzKjPNS+STom2XAUvZZEd
xXGOXxRIuI3Ym7Z3bUz9rOR4vuM5PlYj6KHqiT3Hh5mXzC8wqW1GKactHsm0fnQxwDg3+WUP0h28
tA7dHrCZ6bJ4oaMYxzkHTfVd63h3mxTQIGZvXOBbq+ggQ3e73HDCyqo/+dFw2uzuGNY3q+ycZfsY
KAA8FHO5aasIFQFBDLwCcCa/Ld6iOW7KXjm6Yrp7dXO3pT1dEfCOSYa0aJRQrQczDY2uDkqN2RVf
Sk+OFRG6p+toENuyEPHGqZu9qjaUPcCLrh10Rvuh4As/6IDX2C7vnAWIS6nGhOoMEhGdEb2t3Sqm
hiBMCQoZxfiWYyFpiferUXXtcxw6Ebw+UgGX0pjgaw1hXwpfkrRQGHE73a5DuuY2rd6JkNatoJnS
n6iMvrPYIrQ0owR3ylo4tJywofmpO/xSIOkmPewup3nBXR2HnUF1eyFKv9O0XWnph1VgohDLC3oF
0U3H2KzpMy4sXr5+nUVP2j5x3HvVK0pQSAcZuP8DLdMfOr+Z5gsaLT/2dF7q3mmM4ufZ6gHm8koy
/ja8biK0zmr0KEvBU1I3zsHizMHvqP9YM4k/zQUlXOn4HRqYQAldYRNaTJKd5LvTl9dZpvBLrKtg
5tXb5Oa46RmbGdajdLs4P8OK5YzuSs9CZFToUOmUQ6aj1PFCQ98zBT9EcXQ0VXd6lwuTKfatmkUE
4D4JKxW7Q5QHrrS3jTG8RwZeIK5ZColg48hEF4pBnBSLGsymZijVLF4CzV4WJZaYQR4V0IMbdZFf
ZmoylM/HUnQ7GPBBgbruTKNfR+5WT5RdhNdZTt5W9941SQrB+5kWLCBTCAKP95ErXzOxrgXIlCcv
woRMSJxOoc6DHnXg1kV8TyhxX4i6z9FVRUbmMVzyZx03ypbb2xlw6HufVC8ldEPNzT6y5xg3wLqR
ea6HId6kWkrZ6+JunJUrxkd4c1rnBMETz5bOs0wLhOyPTVsyoEQRPhbteymtfSI1ZzdNRFrnV30B
dZHKPtQ9+4pUw5ifAJdyHnSj+WuqCkuUPe6TjUUwudsLZxF0YN3zWD9ILzmY2Ytc2SaMeDcsLZj5
ut2IviaN7NFFgh6KepdTyJ6zr+Bx7VS5TTyE+6W2zpkdP+fFAmBAv9BSe1BXSZzD2gl5l7Hi3+Bl
3y0ObIf2tRMIuX9mix+ATVb9HYf0aDTZKeKBW/SENB2ynnluAIqyTtM5CXXQMoRUQtV6g1yKFN75
fYGvrkiwkzpf69Qx4OmZ7ZFCrtIfhxuwLsf+zh316GgxYeb4ZR50nzAzCaN5X2sMB/mwdQYrwBE5
K3SlJclLZambUSNOlM0PsSGvkdu+AGVnySK4pWaAfE6Y4PyF0cKSr1yiN3ndAjz4Ze24WzGWzWQ9
J1MCvWjIuURrQxDRLsRgkAdNwwCmCY5jsNdcPylQ2vFvs1+Bi3+fZqsriBawFzjOxkZCjY3VRNvo
y6G2VIqb6EoEHVNvxvLXsSi69MZT0diPk2F8Ej9/HKfi6MjyVlg1JRj6zGqs+dA6iqOT0gelchrg
ZLBdwy9pA3vdgH/necsIkouWL3EZQLirwQBz3bWMJz2LSEdZxqPqykd1rQBwlt86n89249zQiVh0
qOITk8cB3uKl99Sw06drP0G0Kwb5HbtQUq0CwIZMMHNBBz/yZwnU2Ma8X2KkN2r2KMZd0ZhspfmT
6kuAT/eQm+0N4ykZz0Vl4oeXMDdvQ61+2CINGmkGGow0L4XFphh70QkusMjjRI/gh+2r3HyxtelA
cKzwFvYM8jHtDahPDLUETeQg3wvUDgsqNRZxflGDsp7W+OiMcq9TsIkzSoCcbK5NQcI/wRWXcAiJ
ST5XpGI2UyVPkQcNZqSnUZL5jegUY6GxIcv15DAQbBSGQTwt2fuY6DcMOow8ClBCM+VClSgXq9RY
ySXiiD5AJq+L7t5g7upp3MeJimUEpTwBEjZRGWfDh8MgiVGocdWnwSWSIlbbFP3HdBmyqu2zR2PY
FqCSu7SsuSU0UGLyo+rlGiPaqavSb310XkBHwu3JQhAW+0Xj4i8oqDF7C7e9iEOLlLNK/VPELL0Y
D87S7weRKAw2fzItg3dIcUdWZASjDHBDvza2Dvb2wLFqMrUR/3n9qXWAxIT1aqTdzkZI7xLk56qB
az7/Yn0L6srdVRDG5Bdti/5oK1evxSic26/p4vIco4Zh7vB708REamjfAEMOguCJz7sfKwimmQTt
brJ+OoIuwcT9jFVEfwPBxVVUP/QGJ4RqapdMVb407kwMI7Ldl+2zjmHTMsJEmlQMCYq5Xut2BrrD
YWS+y46tS8E9R4iIPRQbA9pTx3PqEbPhCmDD6nPz9zr6rNW3KhvgjovyZcp0vOpVUNGihXsNxit+
rw2VhjAdGZ62VF26AAOCKmYjJAoKW8z+3g5A7Kyhu8YWF8DG6kNpNReItWera56HqWv3qW4fNaEI
YJqTr2rVgXLHd1zWjy1QMSYcLuPKPUtGbyvq7pxH0d/pgA//rPQRJ5yqo99ly5Umlx9X7f+4NSiw
JjUx0qdZEAnOrRWBozgpyo+zItLnaLMky9+sjRH6DEornjiX4fo9FS6O+QZYmbvGQrhOo64uLHAz
1jat0zz1wl73N1/ot6HGH2/iiWSade7pHH/nWOFBbRuUY2fuahBft/6PssdrPSQ047g3M80fiszZ
uKn6mxJa4TnStHM+w/xMCTb36nCaLNjS1MgjTzaSFFEetlVyFA13JblWT1rzY9u+8RVfFNSHHGcA
RBmATDQo8/9bjWGTGjuR6Fsolmy4mPrLzO/tObSsSxyTXlHKp2W5QBtljGiCOVljkj8Z53+atI+i
ZD/rAUzjhtlgLEtN7AkvqDW4UTk3sHKGw1g/FIDYm/o6OQsSZIzOx6sww+yUI2pUggXRUJfnIqUB
uHgke3TUc/OPXoKAn5h97QzDLN3ClwhNWcfeanSIvTDna4yxoEDcZVtBbW8gU8wjpsl3N4t2C8HZ
jaIfHH7JLKE43oHDbzovUh7GjuZv12Fw6UISGfvsgSrOCqS/fWm4h8msfnJSunDACy9FeqAwZq8y
KzaKX1MWCv5z6O/DaGwGQVtD6jGuhODz5i6cAVh7Dkw/GDt7ZjC/Gkkr9HVYZkBfgHjS7i5BE3ng
z2pyr6NIYR10voaMptC61WFzWNLG70mQT7bh0+8ZjgQ7p7jfLXQ+xxZMmjno1kkE4cqoXzSwdoMZ
NiPob5WQdRm242uDIsEbDQ6CzSWLKoup8SOVLXZyzwl+2HJvRQocQNvX8Gp0KsmvYtzN6tOkPvf8
skX0The5PyHmMrYHuOb57ibf8r4jPAQpJdbx6D6uvdfuU74WKYmOEeNbiuKQ2wDGF/EfgHRGXf2e
4JbtyubCdL7UZDBBrag04KTezN/TH2tMQUlrdG7Ty8mK0vWmUOujR83425U0FwlADO4emlTIFSMo
IRfHyR0v1ItXbGr6fcy+vY5Gt7Ude4sifywSb59n7w0lEg69s5Wk5cmntyCtvs3lQZH3ps8uSF17
kT+JDk/fQpunvdwkW1/JO2pk9QnC1TI5mTOgFwLLSf5RUruiT59EPOydFmcn5h8nLHO25a1JwS+a
zkIapLWujmM8jUr2EGXGORqjIGqVKSRG7Pm2auik3JwHbF22XzXdh2YLgF2QBKae46iesx/T4ZUf
1yyd2excojK+VUjXDVIXTcwbyPzEaLoojPu4PnYzAoXCAqg28a0n0esc9V9DMgZ2MVNH3bL7hYvA
M7pe9qLiZ7QFdx+b4TvXaaqO5/1Q4ASlX8w+c02XJoEH05Zbkh67lrXHwtaIdpQgpXwCeuu1rKIR
kqEZTj8ro8uj0XtJP2lvp4ui2OL038aS0MXSbafhQwFMQTSRRM+aHwvhFAdANwz5RmkhybqjV+wV
D6VnLVZHKXB93p/FSDBFu9jy6n4KojyJe6CHmfl02laCrIjTpmgKLLiUeLdAwdNRltL8GfTVztPg
D3tvWjv7Wa3h5ZYBYWCf1N8WMj9lD3TscK7QugT0nwZEInLsp6i2jTO4vbSer7zzVUl0EgoHDKwv
ROovQnTynA408BG8e6V75UpcnktGq90W0K0d2uERkF18YmQfwwF/50aD1Umv07zTtA4xr6XszvLo
BeHJtnaU1rsno81fQZvh+kQj2UQ0C27bAesr81XCeh/Pd9RoPXBDaLDS1pED4hrXXKotezd9ssrS
t5ap+q7wWxF5p0QgtZD+FKSuqLSBoWbzrbr3llOGwyRmaur0G3n1b0i1dMR3pC1dMAME3vjqRTNC
GlpH54wDq4iLo6vE7MhWTzNe1gmv+1nhx3qGRHqLUmg9kfGCRf9gFY71pzbEJfXy9sMZ81eIKT8u
xcRDpz2kNfRAS8En1s/VzeiX9Kmt+bY1nY/EsxqaaKnoVFx59tK+eIiGiFrYlPMt1yXKrWSyUKJn
gpEci3pBg2aifhZ0BgXDOLi+i5SPK7rD9tFevDVMLeQyh0SeR9+AchAs17lN1T10G3oKxfANt/7A
JD0GMXDVDdYvAnHxn5gF6M4yvI9IYtrIQRg6if7WdzQyryTRlszZRgIRIphW0OPGqGe0XHJdCION
7AnPd+PNhCLhU7sObHQrUpYvib53+nwPdZMqRix6bdGTXhimt1kTR22he4qgkXbu4mN2yZqBfohM
6cJl+DF1D9R7B3Zqkb+RW546NdWhGpA2lfCnI8m8niV3YatW4JRopJPKRK/ZvKv10XjsWzXZjjNs
atm+JF7driSwGNKmFk5LJo5pFO8Gx/tVjZpBrC4ouszIs6v2cC3M0kKmxHRkL/Vn4oAJ1RtetvBT
bouSOoSO1je2PUJYcTDekeXEJyYaHsP0pkhmL6MBcl4BBrSBLLQqwHDZU1VE5tmn742xVlZaqAsl
DUZtabmJi4gOtzVhTHqbeAFuNRVxEEDXFKMm9VH3qy28FBpylGHaEoojmEPMdYvqCLTciP5EA79B
rau6s2FdCq6zHel0v+ujlqgVnxJ7T06x54VnLYD0dgKanwXODA6NrZQH6pZyOQBKvD8QLrclbG+3
nXG8Vyw7ovjPkBaSxndN37rDBxb56W+ynAUsTX2uihOh+QFuAQdJOouQ4Ca+y7Edt3YeA12Yh0Nd
YhSjUNtALWPq5hYzey0y1ojHpPxdzWxeq/RBx3McLozNitoW+1qmp5IexJBumGbTm4wqHL3cBL/i
Qh39UZeMO2bdHNXMO0MgrPc2HyTQcypPR/NHWbggF4u3BR2gzmTjYarQX59A01UNghBN5qKiMNxi
yT6gi3+TfvhsoVTS8UI2xgBO32Dy6VfNdJjOMHAwgKZi8ikmCQsP0cpgScwcjzt1LgC5e7jh57F4
bY12ovtWnXYerrjEGp8119Au+rS1Pi3R85M/uCSIsmXZUpgtyh4lyqZ4vnej24Iv4WzHlMCanBWg
PqKwLboXx6gLXp28EGaVfte+lqTZJuqZ2VhDy9fQtmCwcUSaBQ/8MCUPYvCMp1lTEgLOGbg5/nZj
Vg49BvGYhSO6UkBPLxhgOPL5OJqQFcxtS9UQiUOHZi+Du0g1KlzKLYSsGNtVhzi2UTPenj2cMN9Y
Kpi/tu3rQBB5i704/DkMfVD+YhhhK/wGiiV5HTxMtHrTHdRCU32HkBdRJW3j5RXJ+OiH4rdiTw5l
a3vlBD3Q3dh98zDQlqUIrT7IyYaUAXeeXRztX6qXIrIIwpgohBujhVTdtLRGCGhYnlHbKPtvJV0D
fLSPIC5TViN3IhO/GW0Nvt6qX9THs4CJBMQX80/mIdT0sxHWZv9B4jZEb1PP5o2CDYuuRPAj3LIP
bmQeErNzd/GymOGo4MfqO5u0H8EUi8Mb5mltbY1ccZ7jeXGeZTT8hY/fBpI41kZvdC4cWn0a01K/
1MS6DAfrQefJ0KGwadeN1Aktwzw/Rg0/rrOaXSkxT/EXFKHM3lVNXy593+h0dNewmGZsshiLMaQZ
5HRs49bEXk2DjrWXy0IxulyNritowx4HUFjcz6D4rW0I/XSu17/Ya35oMIa/td3dqUmxt4OqCIqJ
dG07T1ag8lxcM8oJYRpia9YKSH/qRLLKERXmuIXOXIowFeDFee2M0JvQ8XI1606qYCFjl2ZOVTmd
QlmMpU3D8+AJjQsw28ewo/KJ8b6xdkSUAi52NTY4994zq6IgYLStE4cPhDGDukkrWMvQeDP0LFd0
52HW2F9GmJsn08LdMEx/3Ml5TNz6DIeIRRbFPSF0tgj/Kwkmchz4V9yJvZRwq9NYPPZC6oeMDr4w
nlj+GKlusRjSYHmJGXPE54CN5FQpxdckDq6knh4JjH3m8BzFw7FWy+KwqHENwBXp0R29YdOX52Yl
pXGDA0IwH+ZcqozZgnl6drcANDCIz0T8B9UGgFsrX0tllA+p9mVXrXHOMosYrHPCsuiGtgnkJpds
kHLNH/mjHCpR4EmxuRaZsl+1TiLC0fTQIww9giF7tHOQGo2DT8OK+5rOiR4zqGycEPSvGWqC+bfs
eel4yS1LXObtcu3DcU3u3/hKwgFOGiQPhTLLhpi0kRhXj/3WRSujA1mlTeqBjJIGlNTOWPxxJrXZ
QtALs5H9WEFH6HlKkbjclMNF4P09ZSmWGFUOiLjTm1p7HBPpecQzRnzd4EYDIddBKFPTZTU1085H
ZDi3BOhAGcsDkQmYIWuMzqy97SjjYj/rL8M0JU9ZxnTC+dgeZXmalYGrRbH4zapwTLSRzGSqX3LD
Pmduw5Ney1dt+kxa0NTq+OYlanZwu3YkNNg/FLl10LxkpBliLrg69+CEwNspsUKpIstesn5na/Dk
jj83J20PG8HtQUSwY0yD3OILkFpbnBJvpLxWXRbfGiY8UQo59F7mYUJ6e6N0YPrnBsY3HmU7yDvq
tlejh4ZJy3G5lrOEvVP9d0kXforyAetQGek3pUQAKcZ8OWqx/GjJLvvxwOxS4OtAJ68P5lChJeZ0
E+a2E8yTHeKc8Z414lrrBOaENIfIQJuE+dng+2p1172PTf/AQZ/xdlvISYxQe1v8JUNN2whFeK9O
P39oUfVlaM5bJYT5CI/6sV8tqS7IbinGd3D70XYCRcmFms86tdGjpoEidid2uLrXoCmg4b/Vk/VU
tugbhPeCxoLWpXdluqUWiGicxSELKMgdDRhdNVsjmyxEcoWWkQTUDmSrkO9CyNMtO/fjHrRuH/OX
HElXpk7NernxO9z5fsOlKQAA0h5Bfb4PSPYHi3CsH0c/UwluJu+w//VveaL9pc9LgyfgW1VeA1cp
rstMWVMlEJWmeeC+wCufjTo+X7y5vaOe8pywLi93CAtcfZx3RG6MQgNc1cioqsuoMcxYLnNCm1DN
WC1Bs+TbnvsMcptGDVyGDUDwu65xifkZosopgaQUzGyl8SDRVMSwn5wy9cWGRfFgm918SZoTsfU0
cGNdhspU6c/JzF84FrjzZV9e2TWnRnX1u22kD54WcQrTWYjRSY8eR6pTNy1IvK/MRlMuqfoAs1yZ
+J8zUAvJBGK6BC9pWAYlNjPdUKVDk1wE1iXIYxZHXu4k55gR+J9/93//GRek6QQKO+IDOzustPki
O5jwjaZyKHIdy5wGMp/Gu0KFp4EYx4Mf6+N2MMY5tMVEeSBOHKXDX6XCebA7mG8qqPs9G/timsyw
NzWQvdb8Vbari1+QtMYhA+8CP7OapleVRXRXlu8KbTsMwhP428aaDp0t/Cym7xJ3WE1ZR2cwyt69
iSjSwnxNDYs59ONBJ6FhLTpMDMrlNtHQ5WTgtfuSzg3KtfO53vHpQcECaceRsYu7mN/YAsEoHi6F
S1fs1A/zhaImCGDGcqybSTsSarmYiZyOqtacvcR9bo3Je+hH+i4syL6BCc7zqNlT6JHKeK6h5nSi
ZO+pstWmldHdSX3iQYqW6WzolASwalJcDdqZoVwGqYJEZbRgI7Zr17aPljpQIrEJxoJSCWrNtXfx
IxEZZKwFQ5xpupQ7F8NhaWVg6xVmDaTXDYQTsYk7sjA2NMVd4xYsO9Yg6TL3wzE126Oda3rgghmn
rRrDtbGgqisickNFpxiM64DcKhlVSoZFm4OAv9C4+WdGKHKfzK291+e9247w/SLzNBWpx57FOZOH
3U9VlO5y5WBYDbN4p37p/a/u5Qq6rTqiwzSM2kn0nC0VBXBDlWxqSIy7Mhkt1uL1q6KqAEQKLLmA
z7VdxhCxGYameY7QJhg3XyPC+oc2aV8nw+E/GWoWTt3UIL30n27HNBAnD6Xa7dWmc16LXC0vvcpP
sdcjTpexuJbTc1PG1tZNY+WsKx7uzgo352xdTc/iUOi/ihkYNQy2pwJFDTE7z7bxrDFhUrRi6crW
LnBO9rn9bGnQdrocG4IyUO5Gtf37Moo/Nr3flca9GJ6+tU8N7pWt8WOQOtw0o3jTiO6AyfhWOvt1
RPNrAH5d5kz58RTjafHqbE87JYb+ynoxmXdUdwwt2RMNpjHDR5XxvWbUWGcqfxspj2yx3E2UgYJl
/ic7z0MudZZGa9ZVn4mw2bYRKhy5vkL7Rd4f2XQ2vmMW20QmvF3jvVdNYustWF+TOP6KzWZreoYW
mC2lByIDI8W8cqNkHVgQga0UO/KmrzgwO4VJuJYYijGiiGUc/Pm9LkDXry1znXFg6k6JQwfmBNbK
RLzvShxBpqgVknvdF+z+IALQEhQlBsQSV+YGSmwTVu263uG2UkYweyy+htZ0lpCPkXYPc9oOinog
Bg4C1nCe02S64tIefbCVxOc20dw+TnhyjfWLocPMIURDfSBrLt69TRn5qc4TlKuPLTp3l/ZPs5mg
6S5VgiOueOeO/NMZE6+haXyLOwql66X6TVLq4YaBq0dSPmqiVx/tl2lyg9TGVZCSOwzskg7SluJd
G3qlkszbBFalr5OFQbocKTtgItQBDSe2Bt+5oRYwcpVtZHKPHvRBI7PYu9vEtl/dSPSgxIuAJjMU
lmEx14JcuLFddG51sl28uQH4je6LJ+dj1oEbUrTqqyTt7+QewlWhqoeRtd/A9ccuM/Mcx/+HtPNY
kl3Jsuu/cI42aDHgJCBCixSRagJLCa0cGl/PhWIbm1UUxjZOntWrlzdvCLj78XP2Xnu66ZHDXEsB
2GRm+zIT73xNNRJEpE51bPpzYtgsn3HX5OVTqWHJsRKH7N5CR1sjoAKQtQj1OUZRMa1TtnIgWy1Z
u2Q0qyDMlW7cxMQ1ODhW43gnYJJ7TmzB6u6I9Rjx/dRqXbu5wTYck7Nu9Ah0m9WSiBMNFRjEk7yH
ldtz+fa05FYmxkhHVHlpeQLVHhdMqyecVhVeNhkdcZ/lvyJrMLa1xrK1odHTf58OIv2SZ5D8UZx9
DLx+hhOpjzqhch0J1gkay0p6th3Ptlr620O+t23QhbaqkuDaZF/OLFbmT0Xfz67PoBJWjbpKfDip
r/EhTpj8582IBLrgBYWdeQVvCZKIYf9GLbkEIe4ZPVic1hYC9qOjX2akqY+Whs+SO9KJNzdulF7E
vrWiLaHEvsDDnAKKYVex0yyg7cKDMIfNBWkUgrr0NKSydRsXxjqw6Ay/ApWCEhevV11P+xL+ArLq
xsBYBL9jycwnFgXhQJKDb9HiESzR5klwwmisJJnkbKGTk6Yh7K3ea4g9eTPXVkKAPb9mU1oTbgUu
NDGLOOg72r/diOc3kZu9pqvzDQSnLvLsJJgIk7mg/Bi0mlobWuHS4/bN3rrSuiZCY2tv7l2FDYro
DfO9llZuQrsLZzDCw7spnpSU8oi9VDIil15wY9X0ozMyQT5F+KnwqhcMW63t2dz/JecPmCltVt9y
hltqL5S3h2yNf4HxPPJ9aNZfKB5tjczV6neKaLcUAOjD34qpXsyHYTvVfnLgF7TtoY2IjSv0o9kC
gx+yQ6H0vo2Qronb/QOkYvhaVtDyxkkL9eMKpWiAvMBEmZ3Pz12lu7J5LizNd1D4j6p61dF9JO+q
3sCbqE6ojPwwUj8slTyqVeWdcUnS63sboelIpYttyDdzUl8ik7FDB1KpKI1vBbYRKtUvSRMQAoc3
ExXBQjc+HeKfMu0PdngbugpKD5OoSd4viHmLrHoyHfqrhvgdxK7AGp1/y9UpYRLi6C9iOA61xahC
e6ktsyG9kXlRGd2UTAsc8ii5GIYl6pMmJ20b2TOKZCyLrf1a9dEu68MADQR4suwkz5k3Z2QkN9gA
kdloXtxj3hx6TLpvFkKYluQM+tme0KTAsX/HpLnBSeTShdVQVnYaXFP6AAc8N2f41RtL2hZjdV5N
FDqzjGTCShdxTqgO1gZUR6bko0u4tJSjU/pQtm+l9bXIna/2aJIFDf8lIbc0pmWomOTAChrAnYyc
zY72dCNvYOwPuj4E8ROxdm7WkCJfZQYdwwHTX5fs+hkwt4JnU07Nj86GXcyiPYyFdCEmMEKyRRHR
S8Uq/iJWELVVu9gMS5WHELwvug0J6YRp/2g5mV+57nHhCygeyEtyO0aZSxgsmnbtVOXLbNgy4Mxu
KVk8UxuOtSAyJi0+Q4TfUvdmUEIRo2Wr8dnUq/NUK1hX1plJEeToLgrWNBBUo+dfTf2DPGx0Y+0A
rRz6PeNkr5fLt0jKP8dyXnP83HEtS7gqq23+BQb0YM/5KW2dXaGwsAY0r4n5MFChRmLeqW08YRxH
gJTouxFYPoNSdhxmgUfkQz3F+jJuEA1h+0ASQJIQR0TkPHQNEJx8QYXdaXAwjXFPeJlf2dFhQrTf
zdWVLi38azhpxXxrw/iDIOW7bYECZhC1GYmimYQ4x2Q1t0Tg0ellEoGMRDCdVqcIumXj1rr0Kjnt
n1IgGNV2SCfpfiKWXNUtotk5jQ4dnT+aEGTdp75pSOhWmXFk5Iy17DE9BlEHAWslCEodSq8DmVth
TZCqe2Ee6N8eO5uIoj7alwBsG6T4HDaAVKmAi8F60UrqXAdTtjCMUyf0t2z+TsvQa/J8b6iMF0El
hcozgTJHWUeYO0vv2VTQFLTOayY5d9A3zYhjnKyxspWxLiJ3dIu88pIZYKUkHUuU1qadB8ocMpYu
CW8CoQc9jOipAfgXP20DQKyrz25iatDV83qSE1vWJm//k5Hvf8NzUFYD5X/gHFZ3HHwJKA+mYWug
LP7VYFnlqTrXJchbplLTLk/vRNUSHxki1oICnmXJe6fz5dP6dUIb11oP7dPKXOHwxMvAMv/xcv5T
Dsz/H2/lP5k0/088lH/CowBR+fdXt8JD/ulfcGEn3fzQ/4r58bft8+4fKBVwLOtP/r/+x3+njhBr
/ftf/8t31Zfd+tuipCr/CUii/18xJuilquGz6f/Vgvk/KCaq+m+GaZj4JRmBr1ZLTI7/3YKpYM4E
aqL/A3KiOfbKD/kPhgmjc0X/XyyYuvVvFs4G2dINVWP8YP3nLJj6vzBM0ATppiabiqMbBllZFFD/
7Bqul8haBlEPsJHx9wjIJfsobLbkU5uXWpGf02q9L2YqaUi1cK0iV0lWZe44WG6cdc5FU6g3cxtJ
wVJlxc7M9WeIGuZp7Ic3MTds7uYyucm02DtU2Mumidru0mqIWqa5O7KYbcq2RIXOYVZXld9PO11x
/KUw5IO9aFu565JnJVtWhbtD21HPEYJPib3XGmDzMfXZPrCaxd4zjDrlYEzNFVVngAoBuwfKs2w0
ypuZXus4Sfx5k65OR4z5rsjGJ0u+LEUjbxMdEEE9ILDiiLVB+qM2+O0KTr6saTK3Ux5zeoObScwc
AXZ2nJd6l8tUhWH5oOfpC5d3fkmuI8fvoPU1EWijggg/Yptp5ymkiPDTvpERqdnpBFh01LGE8+Xn
hBDMCI+HN64C92KeID9IypOBY5Rsufco7X+Q1/5FWvXdaySmZvU5dOIdo0lI5tWZrvcj0tdjHk/H
xqlIvCiwy9j2C7qze91ayHb6b61D2TzHSpDnneHDFoMkkDE3mG/oxXM2QmbAKYE9SfIoiJjhG0KF
EjXfU2c/FqOHEuMimoQfnBIOZSadQP8HP1TUFfAbrAK5qcwebb2/qvp876H/j/VLJ9G2hMV0HewK
GafNVd96T2czc40Gyz80ch9aWokanlx0s5Q+4DCZiDfqpzpJDolmWZsqWdWqtf5rVAoSJkk6KEP8
lMU5E8F5wm4/YfizTQm0WsHguDeRzmd9tyWuDWJEmENRCVcXamluBXZbugrhYWRQBxygqTcklUsU
Sk62ET1SDwtLTSP1z8Yydy+66N4XWfMsQzwkkfKURzVDbIm6UuSuxTmwyVXYdLM9KtxrCDUnkRI7
QXHMSmYtUcRUsBsmhQhoMGSIXNAAru2Kum7vXGwZ1hpdEhCC8R1ydztEDZ2DPOa+xdXPw4LyVmW0
iUcbF2jHlRI1KcwBYnQTLmAm9zaniZGXCOGGRnKcbQepfkhGU9FysjbKOZEoMtBs4A+ZipOeE3pL
OpvGsQVlhVS3DzslKjqUZs5imdSnsnMCs2IADO78MRSKrwgk8BHGsU2VZXdC1LCxFIJ0HDu6lqtO
II2oN7QogWdb0CEo5L0JuPtQhvlvbJkPXP/JymvjH7uqot2YimuJKXkzW6vzhXESHRZUXJn+1tb0
gqSR77VhIMAIngci1vOBc4x4Hr1X6BYxTJZ7pLQJQxvDjJie40okRY1Y7lRN3XxudjmjRgyd/Xol
wD2SyybPDtKaeLozJP+BlSij8mp717DplvGt3fhBvpMs/MQdjiEqpMs/q+YvVjfiddVP5lqI/uoO
OduUX2VViI0maXFQqdYuj4TKeF8n/7x4FXAIPUNQoBZv09QzAu65QYscT6QqtTslm6ddZCGON9sv
WtU9/s5iPDAQ+1S4T5JwhMEYv9R2US0N9w7vp8fJPa/Ji4lEJT1ATd8qNWnsmTawl6lMqEHp1EgB
dGZAVOt0JcubsgyMBqThqi24g2ats7emlQPpiQX3qs48thRfOkXT2bJMf9JoKjni3JiAkmY2UX2e
D2oSo0OYYSRHfmelPbuAysefVKhLeh5ZUoCarUnk1NjyKCV6QSiVHa+qUi5N1YA6s3TIt5i4ERO9
hl3DIQQJZuOkYLcg6JlAGbaQ1C7tS6mw7Y8znmEs0uOHPLaG19BnqzuH3pCVPRRKou6xR8DRinXu
KJr9mM1JfG1aglhq2xkOMxwqL9R68uBl+VCV5OUO/GVNhCV7JFgoyhm9ycl7CoV8YzkPKKtm/s8d
/TCHUJPsW1v0UwGzg/D4WEeq1+Jgb3mmK8AzclEON7Q6SB9SEnQZHMobLV4HdsNBssVrS6p6qitA
gnN8Hhh9vIg8LCp1xBD5fDEqotnsMgyiPgUIvCC3JH0rDLSdpiz6xkHHwPka8VV5K13UZf/MDfxI
QmQXmmoask71SkDJSZ3C07TIui/0gQZRtYjLyuRPOVVJcVHo9UkN7tqmARZd4YiGDpNBNoxl+5zq
4w8ztiJNmC1kMRpLfvsmIueJTSa+2hXzUGy8iE2L1fqJvUcm2dKYlJ9qBqkuj2ujA6q7Wy5m5slW
zMYfg2dZA8dRxl+TNOx9OP4NniHMPLGOurKXe6Sca+JQhpBT2NNXzPsXoQXsOBo1No0hSArcZKOR
fHfcYdQWFbYwyTSdcx2RgexPHXF8hAXOKO5KsEQ1Okm85IqDr7VMADYrOQ2vzgRHHCf6bxlb+IQ7
nakTOo3aEp/LkoNL1ZNtFpmfUaeYgbUqYrpVLdiBSa/rgW7bKlFj6L0tzLLyBPeLoRok1xDRarcC
JL1KEs3WbqAwE2vQ6g+LfWerZcINf5O5n4O5WWet6qYR+yjpOzoBpfAI3SIFht0YG0S2jUu2A+p7
T82BAMe1SL2kwMPqINwBRp4xqaM087JhFdB2y58652d0Uxy0qm9nFs7fjk0oVWIsyjRZddGbfma2
EWooXJn1Ggg3NMhY20Qiwt3RMU8jV7YV/MrQnOGXdfbBltVmM8nKs0jbHy7lyEyLftzgsHLpgYuL
NUzPtOqBi4lIo4cfVa659l6NQEmdn36ySeUt8BgqIvnqcvmjGrAmiqxub8nSHOKQeXTbU6K19Xef
MFEi38TalN34VSI8caW5oY3Dyhfy9CM3BhlxijJfC8Pg0e0G2NoRTtglZr6d17DH88ImSSBjAS2X
SKD7l3IVcUlW0V+3K9vr+3o8p12VwFXSaFBHF6nWscCRIQ/2vhIl5ijjWhuIfxceE6mYx3OdWq8k
BQjG/0yLc+br9AuMZwC5Hn6TW1ymn6jVIu8FyUfKRzsjmTT9IVFTXEHdh+WIn2FAMx9a9IGGiC0C
zRRDKsbuRYKvIlGnzeh0caCWUueFCot6cYhwBCqMvF8NAa5pPRtgxPSnMdFhxAQm5tDtOAOOU0go
L1fkLJEu9JLuEzlKrrSOj5J2Yf7QtBxps+s4sBayhDNKcz7ViugUlcQh37QemrxL3ZjzxjE2KXpj
ZN/mRmi0DdY0C91cJ9ztV8vy+2AHIissfgmdxxmJgKJ9TPZrjppQt6+UuanMLTL+aPpnTBLx/F0X
Z8O4VvntK9W/0vzTjt9GcVsKmdwIkLdwoxWXRA63wzJpoCrQm0+SD7nH4yBUv+uIllbsKqY/Eq4C
rJ2MZht2hasVgaJmOKp0UjToBJOKu5ymnqs6EtgyLfgFCY0M9N3Cui0k/Uoa9ueocbXsUWBN6eRl
D06EbGJxae15Z43GPs6G7ei8SQhKQfKmpi/zOzKav3LcsbIZ5uOMzUFqdWRwETxHavwwq7482IGh
NkHX4GtNP7u5IXHb8cAB+wl5bHLUbEzlQxu2U7i1oq+0Z+NSPiSIV0774BhEyuP+q6ovTOSNA8Va
uTZItglO6aZbj7ppaK7cwV1hMmOEhd7VOOOLezlESLwgrHM9cYpgkV8HnQqUIDVTih/5pgLmtF4Z
Zec+J5w969xggW2gXkbBOKffk+i2adbjAdxVcbd6213xDLb1Vq4qb+bbJY2x+g+BA+W6+pggBdRM
4TtlvIODQ9QP+Yq9xy87EiO8qwx8mq26L7tlnywUFRR5MZYrG6FYSRwLBNmNKd2SlPpnfmoe1cXt
bvofkeoNXjagd9+Eg4Jsx2mzJdsjIi+yd/PYx565RB6qXpPoMiuoLb8jTc7wln6PpgyTFDsT6dM+
AmeqPo2YQ8w9zoZ/cnSd6E6FHyaN8EeAKJQqxEa2GJZhD7b+xKijrtz0ZD+UbwAIoNmMEv5k8OPE
HuzmhEKu3FaLTzbngA1IQKq9oHy3Veao6FuDdD+ax8wgpzjdk7WmtL5d2IFk7TGebKqXIaeIPA9U
n1QrHSq+WgcOmbny9FjF13E+a/TdEuu5Sg/FCGMBH3R5oH0oFC8q+fBdQzpTEABK7CYa9BjtXotP
HhaB7PJu1M9srSIPINGHAFyynSbI7fKwrnC+Qxc55ID5KBWjjptsoOGUyE4kW8LyK5fAXq4kOizR
Nm29SN0KjmmYQM1PlDAh/IVcydQu7Xy+sho+r4TfnruEG2X7BB4D0R9Ym13COqKFaAJfmI+LCqzF
B8PNyXESp+ZTPdhiIz3lt+Ga08h9Z2MF70fjF2gH47kJVRDLdnZD+2hGrmHsiL6OrIDUaQeUu+zi
W8gqdEkbB+MKSY0ER29TlU/L0x9oZhOZgFrP1Sd/cvBN7IjfIdTSTHcmyuBlV1LjIqrClzJjODkY
6GkHFP85AtttqBxki62K+wuMw6L5HgmQe6+vsMiRQaK8HJgNbgh0AkNXPq+ph5LY4Vg1dDLFgVGz
6ZwA1kNgllec4bKLwK5n6oHHqmm/MmU7jli7f2pObPYO+yHJn7SwI6X+Dy+XIN4i3S/tG23TTaEe
eOqy7qTLEwDuXZY/qURqqUg7Nt2NqC78qP0Ho9es4W4U8PyxROPujecMdS2umykIJ1Rfnl4cw/JW
lEwJCZXj1ZSEDOzp8zJPTBCXwlCanooLo2JykObsaWFGSu98RAVw7EnUZto+44j0i3LL2Na5Gt8J
Ggtw3gcIFgYFDn1oiIVeJ2FC2xAtBBPFxGuqPdrrP9ng3yN8KjivEKZz9n+GJD4oHrHU1SoWeZS+
MzSZxXsmNhR/uH5F42m3fLpELxGq7m/HOTBugIwYkVdM2525J+nYuDhKZCHkru4m6YADwslds/9k
nWswNiY4iQeNsSzoSqAVpHsle5PkvMnHRpstYDYQIV2HLEhQFKpu+d0Vj0g5ASWp8ZUw1HnwmvIm
Ig9QI9fvhrrnjdZJ8sfeUb0AZY9EIFO4ojEGTQKkafR4gcBnpZa4Nq9ne+HbT/ZRezLLS5d48+fM
0JMxAVMNG58Dm/vUPuDeRU9BtGniyDilAooMx0Ck6kKTB5+ESL8NJAO3vdeYAAupS05mfyIztaqP
5pRgIN+m0l1ztjTVKFwHxG+JLzv+TGauFcS0y3MUI7eCtx0xUD8AmJ/koEAUvcnqY61urIAURT97
jEAt2Z40B+WwXRjMUR4tAdMXVn8kPdW84plgxg4BgXSGfC7nXEM9C70qm0W5NdVDph0WZzuLF8fe
s9zN7qQqZ3vYZVtsYU7l0QaHATJKjwp7dZw88vw0IOF7iWxpqtKJQJEXVX22LQ/XBVIhe9++kJop
qZ6WnXR1K3MexFviQ3Mci0Ar+hMnBIuUPkQGFB3yqXPQ6dS/y+Yl+2g05ibMwBj3gHx3R4SLIFAw
JnmS/FQ0GPXIEyHOBW5DxP0BKaPPF4K8DeXqwpbKXrYZuayFnrHT2iP/lj9Z8RXblVkGdNZazhis
wYUSAB5b4aTjIaO4wsBReTi9V0SzvmNpzCB5DA8+FHtGb5Iu57KvjR/qn0nxBAK386rhXHTX+Ooo
rqCpRcnrKpLLkqKSqGWPe4LBzdYKCuenm708fcLE41Q+BCPaSRk8Ijzbr5m1psdsyHvAn6wsHtro
mbQBz2Jit/gJEIIWGtZ16nyqolbZc3LPbaAAszL8dNi2bcDHW0yeYm8CTt0Y/cRNyAEqgkLbjoij
9Qp9+mbOMTln6t6eXBJhzQsgSydDduUXfsqbdqBRMi14bRa/Dq8EdiARW6RDHB1T/W9occ0eyHWZ
jQBYVKs8lLFfKQ9U6BS7Xh19JzBXSQqeMlcqSVf1QyS54RNnT8u53Pk0grmD07uJERF4VneQ5Z1c
oZXbSRx/6GPD80jzHN9+vkdow5y8fU2zU7Xw34NhjbS5Zq+h/OARspS3fr/sy71Dnm11Wa+VJhIe
c4emkzpgmI68bUk6y8pe6g9iZvvcaukd8tCI55Jb0jdLsUY1XQHdLQIzvUhxoNX+9GraR71xlWc+
i0mgSnOt9M70umphBa5vSOn8aPiCBqOxunBkkoMBDxWVlbOJtGeCs0P6WyJgy1VDnxOb03sc7ooU
JNFZLyg3kbkEvCUosij6KWgq/goCAXVWgB+jBQ/ZSM+ow2mgwCdctmR7GPigFIilZwQRLY0c/a60
7hctP23h3u/m35y5sgM+j7oeeRMIwg0Rbga4r1P+TBeG3Yl1w0HLClmzr5VvzXTccrxE87lWH6li
N4X5RO61wf+iF9HnMEN2Cr6T/tWM9l/C5rLpDtd4nEAWcXbR5Y6za17tB+Nq2qda3zUfcvSESYIU
ILO563WgtE8xf3l2XbS7alwi2g1sXnROcRcdbPNIO4Zy7VtpzhiyTOdCeUVtQuwUB7Q5YuEl8fqK
+8j+jdiJm1+VHVXZ9+c60D8oT/CvKAM8BszMh/Ag8Lwbp3Q5at0u0s4ll0d1r0uXgls5Tc36WOmH
mJxNbpU1La3oBN1b4VPO/VR5kmqPxmZT+TwjxvwK9VjrDrPkF2ZAgx1FNhO00XEXAz2Ai6WCObSG
E/ofJZTAZ8iGRx7JBl0VHTg0hn5cfMSdX/JjnCfDJkPghVP8E8UWfAxcCIryYjhnbMQonHmOB6Q4
eBdWC39fbotsp0N4edHlMwUJdSyhjlb7RmXLT/FiikdOaDG4iuzl2oZLPI0OR6KZtX7fNdQH/gTy
gIv6otODPQ2YsD0eN/FN0Tkp81+TEDaWFPpXyZpBbUbp6NA2y+mJL60MsEeADYMxQogYxBMaTmAx
8mdsqDzjdvuYfM7INJH/NY/hvn+EF5eAgnyJ3/hlyKQ7n8fD/GRETSUoZ6CYN/NdfqHxfECaT4+O
MzENr80FhCZSCWx77kT304A65xG6fS8Yt7DVXigZuWRU27pO1wNkwuxTHSXBYMCauAk+Kuwhi4L+
I3OCCMGPBQKl6iEeVpAj9QqkJXqIpN2Tymd1ft8l1FoCCo5k+3xiMVie3nnAnuRBaBPg7fNzmdds
9zeVyPOoWHNZkXqv4e1IisBomDDa9Dv1FwgtBZMMqvmNeYb+Wb9p41O47FGF8OU5uv84TYHyk7+V
zgZhpnpe0Qkvs3JYsoDiqbSxULlA0LjHsWMUZGLmAddw6PbDW5o8pu+hDUYOAwzABW8s1ydTIpm+
3/CJACwx9cBYcZCwfnrWIurOSt2jTkMvrTnsNaAQvLYBUXodmrPztNjrS7IBK6veXN/GCAkK4eMK
KqF0eLKG14p+IyLanaX+9ZmzVfUEKz3Gs/6uDGnwomnfzkSMNXqN6ALdCnGBskMjuomVI9CwUb/a
8yPBHzFuxaV9F4wn5HPKExV7U3iVaKSgcCBrWi//bGiZNd2rppMO6D/dkjtbaiE4NJhloMfaE0hH
dh66glYaTo0tLiFSH0gSUE2J80adZfv99A5phGKucq1Z+eqdyzhaz80yHAl02IQoVKWryE8NhQba
NwpVaNsP8hA/aCbLB0bHU3IJ697t7Awk3/I8hUDhlPBoLEey3X0605BN01PUkPgi7M1g9CdjEo8a
GT99ujfYrDHmICMigEh2yeqiFoiC6gLIkrzkaHqUu8xCluQ5ltXtsYmMLaRNpB6p31BRGiVtHUGq
i69NCMJktf8LlRaY+PTYOeBwCHJ5JJkKKDKdMMOQQCS9d3lYUuQ4SFIiim3KbmEyX1hjeNFUwnhK
S3Jvu3wwQPehcCej5xJJxblexuzU6FQ0oyqjgErVeovR/k+tNStwMKiYP+g+0a+ogL6GhGuTgmsj
mWDvw2MW/a3q8aem8b2b0SbNCiqxcv6IdA71rJSBilrcCwlN6CN2nAaYOKMZ9kKqWLXeN/QvafOv
5Y9ZwJpHOKnd06RWd+AjJJ77YQkYO/k0+IzjYtKq1OYMVfBcM+NJfgcjY9M00juGAQOKY8xZoiIv
VYsnU41ukfQn0uZupSgctWNZ9+eufzO04tb3WKqqRXNVOpPy0JD75Vg3BSDFRVflLXUiZue4lII+
A+ChL6nGlYdpa1c6h7owaS6GCuNlMmI3esj1M7HY5hvAknK2wnFJ7fOb+BYOxE9aA/LrNGxTt3Co
heF6NPYECyb7HgvQfSafBEOy/i9GYroaVNoYfSzIMQa6Nu2RNrvnGhVTh82qa4gNV4xstzTWbxbX
GnIgxEd9HjEvJWUQSN5mUJApZWgN3SrHP7Hk9j2t6aCSywSfiBJJt6hgFUfoWxkVTKR7snAerdHZ
M0Qg7NUs9gMEcKquGKNMi/Sd4RH3xHnmpiUKqvHh0Kvpq2IBSp8ludikBQGgjsnYQC1gXwKsWuMn
Kb97Q2e6JC4LkHLN+C46dE1Q3zTXF1l6IlLQAdJOteygQqFHN8K90z6UzPjNSzDtgrY7Q5v6Y0l0
jhCk+Mx2K5aX2u+aenjQdPCnfajTzGXoKq0YlrVe09QvA0RFkeqgIuZ/gG9J70I+Ab+PfnYZk/JQ
9ml4GOhV2y0Sqzh7QaZ9TwDtjraO4Wa2sDBNCwkaxId4MzrMpiK6CQfti50hba4qTgyapXVXkGdu
tpznEo/zaL+MNrcFR7DMmt54H+14H2ryl5xQTYBcbiAV7LNu5BpEFMjCgCcoc2nxYmAlG8tU7tHN
BJ+4KaeMWgMfVajSsY3BFmGQko+2IRUgNJY6CLvp2SAgLVCL+ScXecphmh1S21KDTCGHCgjmT5Yr
ZWBNTYEqLA6GYa4DURFsVfT0CEpbMlyG9vdwFDb1YshNRnmzbMP2ZAYwgWL5czedir5TcTvnZTCO
08lY37s1iY+lAAAqUs7iquXywTGXDQW+IeNpAigbORz2FX4hdUwTr+8aT40t9QIQ7Q/OLsK6LOdk
ZqpsjiUiOmtirMCHFaJUIHlvM7OhmIjS8e0XH610J+l2xyb3B9dyr6AwBtjdFC4YBqg4AzewKIcp
NKTbdo4gSlAmi/SqFyqGYwj7CqNzX28rnjEs8CAo6yAfh5udz9dpoMmUWTR6ObiT3LJ32oOS5C9S
SQZN7sR4XWjRhDMvaRAwKZx0b0YYmjtl/kJQvx1xQfHO5IsxRLRS5uxitdOfbnFyYObG3d4+Gkt6
FBYAOPzsTVBKxZuZ0ChgpB/O5gt8Gz1BJZFNlPp1xk5C8Bv1N6ZhjVW4MQfy9GKVbrFlwUbob2GO
zDSO1z6QlYC3pEIq5hlwtHQjou0tTCccXksMI7KisnbOJEuE1GOtwPXLI2QKqBljnpxKO6O/g4Ec
NGoPkaOt3KKmsIjFBrEbDu+sDsySyVBsxG+AQNm1FVzWci3uy1xtO9neELf2JGlzxdWexq7WZ6x2
w2ZXJRM3bTgDVXO84nSjHTuWL8Cy60M0ly9tVdEWpE3T67B0Yw43nWiZcaZxBDP6YpsMNDSFkA+9
ovNupL7cYA4kiKvz4O08SY700VG8qty6Q0oC3L2HjEDgjZHpL5XorqOmvMdQ7Q2rOKSYP4yJeqjQ
V5SwS7pielojSUbtVRh0gEWMI6IBqmdPdrpdya4gI716Kj9wm2H747Iwpu1NlHSosoZwlrq+x5nx
82nLJSDZmSkV2eExlBAng7qU1tnrlHHlx//mlYOeb3QKtRy8GzJgLtsmKR4I040dsOdZczylgWGJ
CiqRy/w0Jt0bR8gCobn6KgbnHqmNdOjRS3ZhzveJnhj0BUtGZtqsG5HN8D3eYwKyYdMBqXWG8lRp
ieWvKb6qVfmGRhPXMMSuHwvgHjY+10XytErJ9pPpfJVdDs+PnSyBiVyN4nsOyUBP9IE7dPrEHPJh
nKNvK4twi+T09xqVxu64Un07y9yU2vJdxAP+ikp4RZz3e0WPXoSS4fIaQrpBOhYloG+XGjsjyTtX
chjT1WDKlHDhDJhtA6tX/T2N4V5UCJ/Uhj5WEQ0Xq2j7bcny0fVY7C0sHCIRzU0pu9uiqp6q8pca
miptIxhISCJgUzHti9qZ4JRK2SXckwphc/lYYIr21rQbwhjmcBHbmxGL7Ib1NesQ50NCKgvzIywl
8PvathP1axQtv0gqVAYsDCzQVdlo/+cma9wG0767rMkpCsqfvGPq0eRPqGdokWQImjCyfxaTrmMZ
HWnrzYEwKhgJHdcNhu6nXLZ+RgPQXc07adyBfHMsOCAWTMVATWuBceliLd0VRHx7pj09OxFjqa5W
v8h1jjdQLz8bxEV+W9GoJq7btxcwpG1LL7ctQkbo7G5TmJh+Xc5ksQ/lCzRCbaca4llvhiiYpOoC
nIZzsvmWS1I+OeZHF83gqy70Y5yajEoU8vk6peuPBd6+hiNtZ5RC2oxjCUwByeBarzG3AQmaLpi7
V4BiI4X33j5Wkf0XRvnj0kwnS9iITgCDuHhTPSluj4oFlD9b+nXQ2y3uEFtEL49ezuBFM6KPvPwp
TCSyU7GPmnvcVvFeaprJV/MaZaD0YmX0LGV8FRy1HNvochFAq6a9JazAcIHBpT2tv2jaVQ7UJkx1
KX7WEV1JyXAOpXS0zb/03iy8MSl3UZJIAHNaT5W1T5t7ryopCcAP1q6WrTqpyB4ZoYxBNJY1OuI3
R2lAlE3RT72CQM1II0M70ns4RvpOkrjUnEiDi0hEpFrSOucW2v3NciKFWcibPueKz2CUm6Uevtq1
eWk6mX5FSuKEc7dL2q2i676MB6fvuckk7csSG9h456ttzfRIVWAXk8rMXE7/G3nnseQ6smXZXymr
cSPNATjgwKBqQK2CDC3uBBbiBrTW+PpeYOZ7mXmt7bVV16TbOgfXkkFQBAOEHz9n77U30bQzLYsz
cmjegK7zLjzYQBHjv7rUu52yyvVY0G8yqydQbyeCw94IWr30dnBCmvRVas26h7acZMcmoxtbSjol
vtU9N20OJhIby+CXr6ZDNTnFRrNM7NfC6tDzMDQFMA51kx36QL4lhDmWbi3y4VdhvfAlJnYVlPZS
8XHVfPWiivCiRsKbz1o4+IikqYQjvu9QxYrgrZ9edZAI69pD7FXEz0F2zI0UNoJgwKcs5v+NqCl6
zX1pzUt8LhK8h4Bz0VMuG2Auy47KNc5qDNo+3iFtmh6nagCc6uJxLtg8R/icwZ+srZCodmK4UVyD
BydgAzdlPG5Faz60Y7dNJwxaNThLPvjyYRzqpyJVh8Bgy9ZIhkWpUW/I4jBxPoCbFmupFS8gA5YG
0ipOCJJ+dH/E/y/sfYG12RIMV6rSOZZl4jFoGddaTjOoGNhB9z2bCTeEbTaYW1PPVl0URWcYoqxV
QbVONcYwljkertnTTo/NXynNW03SRryPQKZhZVjV1fDZlMrbIgPOmDu5TGnSoj5aM9ANbROREvCt
7bTODp7CzJ4ZZDVUyfvUFe7KxEwXa95e2J21EXpGMz2tKrR5fNZ4DrWtDKzqOA5avZkq74R1t7wA
ymFbYYJDcaygPUJ78HP2Z0N0FEMJv0SpY9xk9zKf9pZWF2s5lkuh9dnO7pN5H35T6wDweHvvCA+L
JRrWYRe0sDrMXmuWtU1qONvaTdbH6oT3iw5wHN/KNspuerp0jpue41DUBzcLEWTZPT2V3NrCgTtp
ZeAfypZRm2N/IuT2wfxW/S4anaOuswsJLDfaWcSc0KiYQJ6BMxx8Cu6AS/qyMMFzpkO968zSXfqD
xDbZ0mgzCAa5D1z2WlEQigOStDZ58ot2RS49OU6hRQSe7XQg66JgB3CTBbOQ97AZ+h2yY5wXnYmR
OtNuTH90N45LWyIhrJhOPhcUR1g7YaLrzA1kU9EUJ8iJjXXukmVsMuFnEL5VcT9eivn8LrksVTl+
Qq7XJfnElIrCi9hsGeb2+hLZ4FYbK2QcyebR3KTxSTPlRPs1wmc34zTrOhu2Sa3/6Auo7EVdfjfe
cI9A0+K6xrIUWWm30QsIiaTgwSSYmGNBLg/5VnKxMuwZFMMjmeigJhPVuhM1CIt0OMQj6PFMVXuu
leXRbt2V34KKy8BBrgpVUOokKt7ZnfNeehCfuyHyNiFopbL362UezZlRumpYmfvupIxu59sZ+xON
NPIeSi3KbIOmTJPvzS5+d1Lat7GOu1SQRSBIP9FmLlmee2ffmhhFxnCOjDxChQHEX4K3wpQe7Emo
Svb5vB/rZgnu2MC28Mof2oxEHMGsoE8cqUcMD9t5jzm3h8w4mydXYQ1t0SqybK2NDgJeyGOrbGCM
ZodSPVq0D1LlwsSXzXvd4hzpva3dava7bdKOyAz5biJHSCs0Y/jR+4uD1edY+Dixffp8nR7LY5fU
KNaAe21y2kvEPDNFdilKFS3ejmfYJTWw335y+FloPo6D6B7CbNih06dqxZbPV6f8VpiDqlp9GyjS
d7LZiRR+sxk1H7bmvrgpfcLEcEClSvOxK83PHhlt3MNXkkIdrcEHV+JLZNXhgQ8RfUGZO4vS6R+r
DPo1AqxLi0hA+OR8qaZ/rcoxWxuKoLlUKsheULxjahW0RvmiruJT58Xjgpx60lDM6dt28Lbjho/p
N1I45W3+HXhsEUcuehu/3stQe5G1hG2OkhDUirOeGt5viQV56Rno/zu33TUVMRG45k1q/6Vp5weX
qGCaBTTEsL4BFpOHAm/mNun9chdSuge2AmfJG/amqb9EEn2SUtVnHXAflCP6HNFAgR9kAWYbLJiG
LrJVncmNiplpC1ogfm0cXI1Os9/P5khPHdkgV4vJPCoZjhs3TaGWukxIogGTlqfjEzZqiGJqYspr
hA0jdKTCDYzEiam17ebdxfEHRigMVivJqeUSyZdlHqejlbzUXrIjITISLegQrHCrRGNCQJbB7aSh
PINX+mLTq6DUsncO5js9YOW2mYt5Te3tQvvdEvOHlhdwwnzvJNL2px2KZA/1ksR73v7IZsWrL27v
jReij8DiewL3lKJvOiahtrZpHiJcISImp06j2e/Msd9xe0rKclO24F5cFJMghstdqRV732msjdQU
Zx/Ss5jQvKy2g31Da08xHpycttxZc+ZBKZJpbZO3THqmA/WK7ckaqdnG8kn3CXtJBwMwwrohtJWx
YbLw7GE6ZP7PtvbTZxazrU68xUJl9qw9FNnOYp9qJLm1SwLmkQrQaxbZnLOqv+v04TELJ//Odbo7
nhqVsG74DPDqF9Z9/7GlS+4pNhkEfrq+t8UvAGtizqAhsBtZfzCQDsp5cBTCS7ZFzUWiEeG+Gjvo
u/kGG0J2qwoCLmMEnppqX10srwzXfSJpJFO80tM6cmPrlz6gXx4jcmQbV8jVFDXVOurpF3gVPB1V
IIHDOEBtiH2YYQLhA6CPyKtnOxq8hQo2CUa196DlNBVd4S0SU4Kqhp07Ef+pC3NdGhSTTu6iJNC3
RBzYyEVYJTyCOVOr4sQIsYl3qr+PYLcvMiXui5KNehMOR62oQbUjqMuSoSasA7YVdqFd7VmEs46k
x+TpfaU8SfsR8ao1Di8q1cctowPxpHXCnskWIYrEatraJrSZiSkAlFLsHtocFZlO9T5xmCoELqYX
9N/e/0Gy9X/HEvZ/odsLu+RfXHqzm+wPl9gc3/0f/76vk/d/e3jP+PE6+Zm9/9Uodn3oz/drPLX8
jWABa7bvCfxVMLmxVf1u+tJ0+RsuMEXaHcl3pkvA3j9dX5r6zZbClq5yLTbIhmH/GV2tSfGb5diW
pL+nE5Zg/Vei9xwy/P5iLbQtw8EEQ7dXJ+WPID/xS1L0xLIZpjivDUOyexLpQ2oXAA49wzNunPkf
6K2EObkM/K43r3coAFwjfljupkv1WPehvaNaaKotWxEfFJ/3+53A7TkuE+KP54LWBDy8wfyFNvYz
VwjlHb9vbpUDHHjqsvSeaQEjzMYOH6khiTWbkvB58lDkqSSLXztRYBMxSQwhevYjKPvxo/SJCsMr
+pXBNiEzt2ZYGKMH8mvErTTXjIS+Jrr778SSuEdwD68Nw9d+ChHdjLkzfHZt+6LKJnu3e1rQhKYG
b0WFU6atsabFmf0+sDu7I2CG3LUC/OW8q2UJCfV7pYbiFMtG3cHOUndTs5JtUd9dj6+pQm4oOW+u
t64HmQlJOZYN89WqLPX7YWmNoR0yjTabWHlaQWjNsp9f5vqQBPTLX07S/4WV1BC//sHn8xAmiusI
R+Dyc3+x+RkALTPNDg+O4eRn2yP6OY+RcnkUv6OFfaJJ4uiW4rVYhmkdf8F8aaTzGVn0bKYulRf0
6zAsYtYfpZn1syqjx+uBJVykbEy75z6IaNu6cHeAwRoXLW/QhuWu9Tl+662KvywzAe6QOgCKNS09
UOONmwTW2NOQWs/XI+D63WF+056xLbCnATR8qPuguBgutMWBEunTmWhMO9EXanvU98Sd3JpO7O61
mIuu6/jtU56ab9e31QzWubD77iW1mPKbVM1HP7TUeQAoSjYwdPmq/McvAARdRY1/JyDk7zmXQq7J
sfeYxOrj+mrkUJ26YqAywnqxxgkqjo1vdOcCLBzpD0n8ESH7uf4Kk6IsiAKvuYurtCADCKdH6Uzd
o2y0n9cjOt08ZA25JTIkg5zGgXZMQEqee3z+eK79/kmYWbFtmDlJYUwnv46mU+U306mY//nz5vX/
roek7k/bjNvj9ag/f3z9v4hmZ7u4HmYaA1FCern742eWOd9z/ff6yHqifhKuIQlg5zV/efVffhYP
Hb4NHWncn3f89XmvP3V65MesRCg3ry/z+wG//B7jqFlUW+6vL3g97M9f6fp/qqj9Uwsk658fRRDI
NyZx0QKJgH0w4575R+md1fyPM2ru+XpTD4ifsqLmoBeJhSRrvqPSMPg1rpUhyPrbwTaOqqOVRX8c
/PtDJi++9xUBmH8+6fVhhe/7zKXBEF9f6Hrv9Q5pNPox1n0KxH+8iz9fp6iHp25EhvDnj64Ph9qa
rwVxG8vrHX8+ZROZ0Uk1MRXx397r9ckh9bxNVpjt+4GwnH994eDS8PeVgvamZLGZlyNpWJjQ5wvL
5/t9mPn1f/y7/j8M2xhjpiEouAIGbrFRJoyKgKYxcVMSNWUHyjeKTetEA3KO7Zv/Nyc58qR7JJNL
DbYE35j8HBFLvqFBhd1O+fYJX48Bpe2fR3ugBHGuas7m95e4PkUaeZhuBX+L1O8vjdkwEOpF8uQI
MSdsaM4ptLPkKTQAGwVm0h+u99KXgzLDUrCb5oM1DQw+76DfXG8a2NO2jt+4q+vNykmKfWozEbne
HE2nP9JkHhbXZ/a4jp/zUbxdb/FVUrdaWIDe5lVtUbsPxFgmU2aAM3do/U1u+nC9z4jzkz6l6e31
ltP3XyUT2ZvrrW5AUy78zkcfztPIuT3OAmKzceBmj5dsHWaEkUL5C84TYW2nSrInQhfzqCbTeewK
LMo0Ye+vP3I9+cNVsEmv9wm/pbcrE/9wvWkGSbSOXHIRrsdG8wQ9j2jtXm8Osc2Y3GNlouHsPmqB
sM5tq+6vD60yWTx0Gpv0bBLdksEPha4r7q532qn4HLqpurk+jy5kzso4hxLM708ouoehzpTzerOb
EnBLmihX9KTdR7etsiNyBQYkNUC5/83ZKv6OTGAVlURfC2EzARY63fFfzlacy4mrOpOEKir7hQZZ
a1VGXH87pwNRpyUf11uOb8aPsICuN4C9d4+5ab6MTSFvfj9awZjp/C7bXe/Ew2Rt3X8+F5uh9GZI
qw9mn92jK8r4MSDtIlMevuZ/PI8XZSjD6w9PgntLMmAoctJ6iunim95K9oU1fC8NTb2K0onW2aDq
U2tM/Y3KzG7FHqX74fsUR/OhbNrLRep28UNGCwhWmjHshgEVi+2kYIXmQyxwdlKf6nfWUBx/RJaf
u8LH92kTRdb3Vk0QsR8dSpeUjnHM3U/mz0fZ5MFr41v6WgPccUzHMLwwnKDBVXX9p4aCrbKcz7zD
RkMTamIWK9VBJIgmcfxUL4msz/38XHVafVL36I8ASuttgPBjr/ued4ePa/z9OaK4W42O0f4we5/5
0NzebGZfCbFbJ2G5pIHVTfFUZFjSKCpfr7eCselvQ6s4Qpksnpx+su5t+HdivqW7U/50146OWFxP
oD8oEn8USmAl/sqi+OXmf/5/mjIOleJfpIy3w8/0o638/K8bHl3yoN83PPZvbCmkTUkPkUKZDC7/
sd+xflOmZCfEf4apBDD3f253LPEbqeQuiHVbWZSkLk/3R9K4dOcIcp6LrRBfad35L2EuLItn+st+
RwmdFGOKDNZuRwnwGeLvq9hYWIFvtuy/jZo8B658RI43tBRSQFRDWR5Drti7iNQYKOwM7PUcP4P7
MhR9uoto1azTgkGeDLo1rDiN7onMNrHpfmpe9RIAWcbRhoSh9nCPtHVSoiHyzog2UJvCts9zlJja
RMaIayTYwOu7Pm5W4HuhG+g4TyyTLBFveKtQdJWF+PILNA9VMEv7caCSx8V2ihZ/+J0JkjBbIhPi
Jl/rwYxqMNGDSudD9/RlaOjGnqL5roB6ZAd9ubL8vlpDd3qqZ3EQcV5LTcsIPPGYBbDZqxLvVl2z
CpJo1ebGhWb5m6vCc5i4ewaa28i0dnihbyC0HrTJzS6NZ6+BVXSsRlwmdM9/a+uYrm3KsJG+bWZy
VQe4uyCmcF7E0IjDqXFbiwiHHOeKhjA98+kQdqmBfTgjccXDETsU2CqLXH3pg8sO0kcHSwQjPqNG
frBBYXnyhLtjIfxo+xJDuxmbXFZ6xtRWfu/HmAjNb2roTS6qR3cUH4Ep+23V9GQKxnfmQMAg7fK+
1NNN6875GSqkdxbkJtoexLYgt7+SFl9ZG/Q5/a/Bxok9m/TGJ4agpyQ6c+lkEpvJ1wSJNfFQCJvL
ifdZR+QnfislPiA+AMvTLqSanuKwfCQEcNpAeHusB/tZpHDFisnDhoKmde37CYpNftGei/Omb5tT
rE9flZddmEbsKrqyITPFhQGv1lR8gHBQEEY573AZvC+3BZ9YF0GxUuqRYdUXMyyxbEVfbnThvISy
ekdZyMejilviVEgWKwAlWxrnfDqvLlmFup0WqLx3hCTJqW0kkTqY/FyEkbAoawbnsPTCAgBIr54y
QUVHT2JB2w8XAdqMTcU+DKu0iclMRNA5qlnz3REhp/S1TYa54jMXGvqwV9hR2WZqpmfg+douMMBU
AqzfVHLvEywJPPEQjuQa1VZx3w46ClCqS79hgpUhq2mnbmu43ewO6bdTXukLv2O7UsmncsAkaxXV
sznCiuw6gMXRZ1aMd8rod6FbPpnRSLsXt1pCTOlStNaz3eaPAvLxkpyFQ9m7UJnj+yTong1stE4P
7EqrHvviRB7bWsafeHf1ZddJfwP0NdTxcBgewUzSsG+6rH5xOlz9afnsGg1B9cg+Q23chR6SUekB
kQ707sXSZsolKG9plA+1XqKXqrubZpZ4BnRxYQGT+ll/ZMUci8y0oaBla81vO3ISPIvQB0SLGN0t
34AtbAeTYX9wTjAaeOTOL6IEfgHT0XVbRrQqneaHDy6Sj2fFLuA9Npi+1tB1Cm9J4xHQje+kh5Yt
J1qrkSwbl71vRw6qA/1siOVa87Mny6+BLXgz1qfcjm30nsfMhpPB+swS4iuApAuGFnQ0R2XP8hD3
IuPqtTIyY02Q942Vd8aRseu+mUKdIGJwas346vcYH/0Bu4ec2+OSgI8heY/Am5MGFbyQGjpQ8Uf1
2q3atzgXh3lenaDTjtLu1pe0pbWyw8WJErdTYtOSqQ19fDqN0jgEExxs0yW4LtRgkche3tC4DS66
VsU7yNNILDj/yOkjax3fF+1yfGwDrSUyHjjdgxUJD/0EFzEY0lftJuTrgMKIYAPEzCvyhr6bHjq1
21N5u3b50IAyxsYL8c6kB134B9/TsAgpLLPDQBhKdDtUrbYEeuAvAAUZ5ypt8PzkWxMBdVbld61N
uafx98j7HClf8Y1wD1RaBt9wYlbpaVj+OudHLay32Pc/WHdOngrvwPJheu6nxxp9Ox/myFJTe1S2
oSk38STV2mS6QPZYsdNEjGG4gksyMelZ5LWivYxT1yrRqEZxFp2WWrXhteyqI4OoJeG8tOnduDam
Z9LkQHaKF8LPadH75wYRi5kiIAZGu9RrVe8dMnw7V9zaEYhKaO3tIhDefRNwQdan9zEaHnW9Nehq
6+YSQzfNgSh5hQ1KNRqgSI/pZnMF8mjrdFsbHug8fRfMpIpNbtHe8Qh3ho4ap0snzNszF2WNkUV4
kjHhv5pe7T0AHMVYYqOaUMhq0GO28RUL04YYnomzKfBXGQqlnjFkh6Dq+7OZKudgmilaUeHssPni
nnHyiqE0UvyaHS0sluSClBNjMtXJCjjB0dKJV+sEswAzuqlE2xPjVB7ambNqFEFG3A4xFneeE96G
bh8dgqB4E679EgVoBsus9reln+yNwv1mKTij8MMimT96KTLxkEBqAlqIj9cl2aOG++5n9cUOcd2Y
aOSf88Q7tlp7S7bn1xQ5d01skCfXbsOQ2bzeRq9+CRnZ8PGlhu30pOA3MITY9/hpkzk6xndYSRVJ
a1Zhfoa11OEBZ2tfa6D/WO39JOwURep0RFSKRW64uHDGQWX766rOvvME64iTVIApIRKh9w2traG8
z0hpsFniblbnv5MeQzwP1LtdFHxbvv8KHGcVdfazr5lIcc0ONBX+CLc55SOhuIOLsj536zfXY6uV
CQKKI7u/T1rj9F8v2v87U4i/bgb+8/8lMJ37L0cV7Hby7Bcq3fyI3wt2Q/6mSwtNqm1RtVuOxQTg
Dyod99AgdsAOUjPrQmcG8QeVzmKsgY+MLrLpMNOYq/K/FOwU/5DsXPR+lP886h9Ivr9tu0D0/XH7
37I2vc3DrKGPpOB5/lKxS7bwjq4sQZS6LU3nlwmFInTBt5leLEOvuWhDc4yrYhM54ljpD12B8kji
BjHAtWU90YRGfUgoUfQYZK8ZkGYHSan6aqJ2ZZoxhSA0EqRLIyI8Zpo7u5WbLnmL7Bt/uEvCfehw
MWDRNw1sBpVYwrHLiBQfpx9Kf8d05tmoMVD9jF2zYROEaQubRssFtHknjggug7vQR+M9JSgaolI9
L8BIGeUnEj0uMh6jRFC143NAcJof16e429e8Asl/WuMvuxZNVvpjaMxla44bp2A++IL2/f5H6j8W
6C6d4cZw0RlszYaMa/ismKrprywLGAj1Oe0XthWxr9kSXwFFp1rYyDjBO2kFO/AdUreVhkXbQmCp
/ciSG9fAJ820JSAXI2NMk6tXQvoWRnvpbEjImJhWYfGeo2mk2vOY9ntw1ucGAnouFPOeK5aOyBdt
cFNp9Lbp9jvLktm2eIvVMYqDlV7dF5NLChFbDhNduzx0+jeu5CZDXFkMP7vK3Ziaed/G1kEGN0FF
VdGSV0cDZCCvHiQOgstuQkLFhR5bzNb3xIL5u6XzR7N0CHREj4LfWUUlCB/zJasQPhpvBgIWZe5J
qh9JKDSdTQOA1FA4brGeyJcw/XSRBtYdAhFC4mjYT3joUq2/lKTMTqQBmGoRsE0ScFaawd1PtOXq
eZI0ioXPnDyDe5eQYzAJY+1VyY1h3KVy4I8wrNCOV8LkvYp9OJtGwR8lhPDmTrTqdqP50BOoQljb
viLVocKYJkd7mbUMSlIEWd6NYz+MykNuMq06JH1uS2wZW5weiqvnsX0CbwTSqi5TiscTYnyanSUt
FkBDkfPouqvBfGIHftsF7d1kXshRWsLeRVjHR9VehurkRN3thPqdDeMSscl6Ki+E2S0sGZ+ITwDu
zQTQwRJX5V9dsFFqMzonJZ8j7y6Aj+VvqmqvNVvT+cGgLHXCQ5cN+KTR2PIVwTwAAsq91yFP0Kjd
jIazZXqwLmjSxpw0aAKjAYLb5C/bwVuyJwY9rh0FoeWoHBchcIOACPHMdAEM+HuijKoiuMWxSCjO
tG5tjJYpUsoxJj/iXZkIelY18e8U02JVOs+o2BeyIMy1HYKdBc4+f0Y1uC5PGTWS8eb43jkYBlAt
iKaIRi7h7LMsMXGZmQ3v1fRtGk9lwjOOTBP7tVdjzi9B+3TWkTyJrSWXtq5RLEBFDojjnKqSem2N
GTU0nWNdECvf949982XWLMAIgbrwxYHaJCFvqwCXvaqI7cVbNuPZxCEgxVEbyJZ9l252EuVjW29J
e0K7xtkIWbCr+x9RfGiKz2D6UBjkDIoRy+PUcz8S824ak/uOndco2W5zShFrhCXpyWP6USXjshzk
sUcMg/DvEPsPVFWEHJFWqRPyYRm7JMNuEMmuXmqXEQpAFMORz6pDkofbMP3uuBIpwblUHQTGlgzD
qFlY+7j4qAm8CuCiODhDB9mtLd09+N0TyPGDETQrYdxFoly45iW1g80w6eupndbSSg6Sy4Vfldtu
Mm+8Wm0EFh22DfsQH82kHSsD91YcMqYdQuAG1fQRpbMc/HUKbHreNaGUQxO8dybpxWmJJX5GbJBN
z+AUh1ZGyjcUqbjFUM32Al+OXNQmpt3eo2avK5oCLlMZBJgHFG03ltunZ2nZj/1QIGPxTJtM9PG2
qmDsF3rInsXpltP0hTuRvfdoE/1madVNftAIHqO4MejThp9dCNjYYkbhUz0dDCt8NhSRJIRTfLqB
fVSWnxyAjNJ29Z5SK65QA1bZyq6Q8WcWfYwu3ROpRYMUW3TtdmuSvVfEMG4IXWPnXVCZyZq8JdRp
SyRb5UY47U+9ntgbkwq3hFtHLJ3rhOiDwoeYpasMO74feBe8urNfczaQrkHRlTHMViVCelMQMGPl
4bcfzR0USnoHljIKz8wqbxEkakFHogi2BDLVhnZPGlE4t4LaHI0jaagDik6uxG230ZCVLuSdkWjV
mhghNyWtEv/TSjUjzYCUfOgy/Kbd07qyWLvCSlZDkot9aUc/YW43fIJlEe7yERW1NuL7Lkc21E2z
ra2XxnsbdNOYlfiLtk9upafFi1wSheMO1deIhYmUqimIbqcRN2kCp2vfdP0+iASJWNjNUXdhg5Af
gfQlXCZWcJRo7bat4KH0amgPbSF+DsyK6VNwYfTGMybLTdPUCvyiv5UINRNVnNtSfXNxm6FPoCec
kNZ1ElCthqW6R6tEiA8Xe0rxhZE07UX3VLc165tEJOM2NCbSoFK0pyQCbGQ4tetqcJ/iISsPiRp/
RF3/YSDOXBcTsB29I2moQ7bZpCgoKnh3nBkVTComY1jVnmvPeJpErK+s0rkPqtdmiPgGuDUXMbLp
B8E1uSHQdUeJfbEIjrYjGbyQUo/FOwclNE2IBKPOQR+UOez4+X7QK9srxs5BINojXCOAQg50e6WC
myhU3s7DlzWOzScRWCSOEIVS8+HQA2Xshv9a+Mza9bh6tvI8IfhIf+kBCa80OlhGqxONXAP9Jhxg
RILh+cFENkfXrHpbyq0zJGcWw7M378y9KbLITztXDQHfZUqB5A6gkUq7WzpO/mWVM2BL4oACmNMO
Jptpy/XXWZCfTBMWhZ2gc2xis7+IVD6MtP3gBgEsDk2WlzDCZcE5tXcT+0FCfd1GlXC2opRntJCV
IVCEexEAgoYN9gLDn3WwRlMCCMYJJIt+N3i1v4eWSqB0xHgNglh38iL/2VZgTZqTUyk8LugvNxOA
CcArzbniYFZUp9tEDbANfjtqwDI/8NvhBVBf7mRgPiGLWhK8ubS75mRpZrOp3Z6AWPgiXV7uhdFs
0nB8jCP3vWqdsyE7gh+g7MBYMZsoB1u0iIydrEkX6FY9pWBBk6xnMTKMnFroaCV0p0+ZuXeQ1g2R
Q0Yi7AioT5SW8NVKgH+tv0mId/XTaa837xMOb50e8qXGUW1iUpgxBxaJKX5eXmQCf+pHoH9izDf1
n6Z7wV9XUTQk/AZB/eCkDxoAG3YUl6o2+CUvqb/3s5MrtK0Wf0PcIF77nEJbCKmXSJ7xAFG19m1H
ChOQ9KII9kl+KPxs0zkPHs3WPst2wg8XjS7fR+Scgz8cOnrOhtmjYvR2I5LF1D0iCvyRNek70QsQ
ETh5Yxq5OMy1ZqPDlff6dlnoL1X4NqIAJPVPkHxQTcdaIzqHvy+hbccYdpn7oPrqJad2beBmaPYP
8qHWHpYPvT7U2Ndu6yJ+tPG/lJz9AoUKbp62e6u76j6ILgQZ06QHb51uqHPA5oDSDbRVw5+9o6Tq
JCyZAGud2NhyWKFbATgFyKQmIfcePumiVxgJNXGU4mjr+aPUaexYrns7+jnIW3DR+tkaXbAqb26R
rgRdlGjmhljbSXMPomK43I3nSCPTgajdlPhKvtjUPvAU8DcJ67Vj8DtQTqTZBosXQiv92GWHPbX2
4ADShJ8/5EtCLCheplXlYVmDej9dEPXuOmta+4r0rY9gUJyvWHiQVLKvGLCAw04zumjviDuBzb2l
5eLBsKnsTzhGMAsQa2MUGvDdpTcOqYPT8BXDUmAqsNSAnQbtzxZDzTixSSLoc27A2YpUDUnYKjG4
TNrfu3lKcisKeBqUnclNl9ADkvkNbo3Yfqm3lV5R2txNwX2Lr6RtnzQIu5lucZV79myNBDmfQKRm
nbDUefR6yHTbJ2CAkKkRRHEp56Fs1wHSis+jBJOh1rFydjVNby5PeH2UfwlAR3WF3HpS0c2KpucW
8hjr8ioCuFEjCss9iISFs1b5vhyDW+SsCxDIHGJRptrrBhg1pUuo7zs7WDom8vdbPb8tJKuddiv8
e0fedj1QYiX2AdysXj+5xJHgVSFcbSPMrZvCV7WjQz9IApwgwsRgw/svO6QJiPOqunNo8tUdr+r9
iIHuGnyeBeHBIXEtFnAid8oIRG2w8HhLXxT3XTw+2MW5k8PBpImHs3eXYQCJzGwvnGCt1ZBypIGJ
56bN2xdHo085HE3tSPtog3eDuuuV1QtjNj5R+zaGHjY2Z5LLccIuNOIQEmEeEPfxZYzwYMaAXkrg
cilho2H6OmZnXZ8QnoKkvQtb0BPkKLv+D9unIOitY+G9t9Eck37f2RdzpjoaMBd09VTSrm/IhA7Z
fWFllIuQs9bJ+Qu8WlX3JJEnt8rc5OMFi88K3dDChAsGLmAPxH4J6wrNwqYVNz7urXk8pE3bFleZ
5+zCrns01COaEEy7/Rp648K0d2Yb4RCbNw20vHq5b2HEFNljjfMviRCjSHajjMtqhf+sKh4aTT56
pJyF08dQWmeDHfywcek8wrTeZMNR8VZN/dnjKiFnWW5TcxKBKtFtQmOD7VBoqwGIEUYMv7sfIQd2
2icTqDWkBb7VpKkE7GB7t9zRSoZInO68EAZpsY0itSH3Hp5bElx8M8XMkd4OuDy9gDZ/Dlv7rXcA
PvvFXuM7ALf5guHgAwI2jncfi7ivTmWWHoe9ycVLjy6+8YAmbaeCdsv8fSKldE59LMRTMYx7rfL3
I8kaxr6yK1Aj0wGrE0gHDPPk7iXs4dOuZQuZP3BZ2Ghl/XDNUwK7keLSZ4vyLAJ/L+3qrmBhNp3y
lJa0TWOAKRSU+XHUUWT4xdK6t/Bs1M1ytrHgVJt1CfGrG/mw7KtLi9LJFHiQii2y9zW5nyx9xp0S
J90tMOhigNAh6IZK/kgdPnpJRhgMNK6NOt6JTMPCIkZoW7Ba/QG9t3S3GHnXSkA0tJ4GK+RkZZyU
0BPy/ydX57XcONIm0SdCBLy5pSchiqS8+gYhtSR4W0AVgKffA82/O7t7w5E03TPdNGXyyzwZeyu3
tL5GOHDewEssXkyGEE7chkmkfU0+bTdBtaorsIDefPO5QpZlvdV8wCW3OOi2Tv01uk9ifusyi3Q/
YDX92Y2YSFLYY9us9gHrhqBdUu6sNq3WhC5uJF/ChdxD2MuMES24JcTOCE0TtMtUHxsYv2wn3c71
OMhSh06N6KrsQCZPhI0LtpwFbJmLnXCoYfdHkt47AjyXIoVn03UoEvLNJykyY1tRvPUCJi4VQ+rq
YjqkdaR3dAMc7zZwkoNOM427vN3p2eLC1HPmkFaBc+tUVPrmxbCnW25WO6N6z4ASJRyVnRR6u/ge
g9ep0MNYp9TV/lliIhVERkvtyoghxXh0x1OsuLIxrSnyiaeK2Z91h5yyaSncnPa5z3G18CGhfeoV
PJsuudNs591IgvuIgSsusVuy7GSMZlPrQW9jODL2/ewc8JrQQ8a5xQTeBOzIj71Fmjo61Vn/6Thi
kyvcKo4ZMWQzNLO2fvbp0mNstoafZhC3rhOeBciGWk0A0uVTbLYnDzKS9MY7KrbZiYh7iHvNv7ks
gDYOYGAX1hu4SbjIp7wO9nVCxV5tbzJuY00UClB2VZOQGb8ugUFNsLhaoIhhpVTmY624K17p235s
tLDPTnUpNnwq+Mg90MiIwY3tp/uk8+mJeSEhDsp7G4uj4s9Ako3IQZ1Mn7J2eEeASoa/lGK0TvVy
p5nmY9o+s4922WsUYC34TPp7L3gqTbWdoTrR1ncqB2yo5R55jQixob3R6fiaotrQo8deM2+sljy1
Ve+mudhIkijghlrjpCpU/rRcB4++u8M24Rv40VYigXMX3dlXV1zqeblo9gz0kUfLdW1KoGyPRY7c
IaAc+crdT/wdDeJmTQqVLVFkp+8NLnfeQCwK0B7RpJUlszOBha1bmydrRzc04Z81ykSfs3gQs2uS
9EUiVqXRtRzM1Y1RMA3AgOabp74AFtuAXqU4W8WPuhn6ybCLs7cAkMc4m0cx0ExniaOXDmc+DStr
+ooDjmy2sW/4cM7U6s2sgyYuIoPOZrCqpViSVRFT+eXktZtxdWOHJfFPngrIaH7Lo3FnclSp9OBv
PgAAAmJaQyPHQr2bGZ9F6bZQ0982+SlyHOfWiWvltu/CDPr6IGgpq8NKyXB0GSeNTyLFjw7bwSJp
M5Jvhn+7mKEo6d2WS9GdeR0FK09C8zLeeWY6a8199xzwLwEaAMvqhMLYF6S9pksed1D8fP4m9ASi
SUxTdnuYi+SIDYPGNti/DXcgUlDVQqOVA9Q/dM78klk1gHEoHUOyzvi41Ul9m3q8ZQyEba6kZUma
D8Ti376fIwZpTBUrsQtAiAHe8ijMosqQzmGMCt8LU5JtSUxADawd2hBnVnFkZL4boCfiEWiCdBdz
Vw5QAIYCsdTpTqLYQ0sntAwbjzNOzCGuuji1i6EgZNYal8m5ovrQH4Dv4gfP7+2AXxxsmM6TRcO7
g6xi99sO+cc2EHVs2jnxxeTykPEXFioMVL4JaoJ8frVS0z39ydDCUCH9L59x8zSgzFUKBbrdY/nY
d8spqvkpxleRzMy5ho0mzR2enU0GsUsjI0xgqdExrvApHeiT6fqB4+I7/mDS93/zLti6DdlV8yMG
6FfF1DO65QHareluPPZqnSDqnrJ5IEGvmrMnhccRCg4/T8PYnNWsI8LBQFM7XH3rLO3PY3ZJpw8v
lSStgVIh+gYAjqTPesOqDriK03fOrf1ET9TOLw6Gc1ZdDab3pPq7mdQQbGhnBMwFqpEyjqC4AJVi
5okSXK8xImxpiNwML5maGEDz7u/vSo4YbR02Lu0yE08dW7APyhqHiXPyOUk3fXRo7BeGl/S5H0wK
T/rqqXH+NHRvFPzZ9PS+0JCY4o75CBms8ox3UJfOltlszNVpKP7apDtIinqWOkygeJKBD4EY3q3g
Fs90LcQZnOc9h5k9fdlgzUBPeHdZSqT5nlDdloHOrE+HkY7gAUmRXqctppdjeV4wSxZ1A5P7CD2r
QZ6NmVC2ethiSOnqtc3qT9KBdFid/e3KfJNn8ZfVfxfBk+AaNZQPjZr2hfGRtI9z96mCYa8ga3aG
tbWR1TB+0G/45gbAyOipa9OwTU7AynepAE9nxWsDGFqmaXdThC2CfKtp+jhVNoK1p/dQavzHXlHP
0y1uUZnyvis38eys0cUT52wxXM1qNyzmb4OgtmVPQLo+SPJCX6HADjocgG9ot60paRiMKG6Uu4oi
bwmmvuYsusi9Gm4e1E9C1aR/tgNNIZX3t2IZt3qCbSYygD7t57wClQ1Xjtud4eSPqeecMqM9SsZm
OG8Szl2xS4k0SEap4L59kIA8uxMCDtHBfGfS4MyNce0raC/nDqjvEFPnymy6nIGvZl8YWbaBD8ZA
OzctsB+DhZd+OVCQRvpHcxLQdyEcgx3C0MQRVU5XYal9pHf7ucdG1bCGee0ryDBu7mJDjjCkN/g8
ET7FA3tyysvkT89eDy+2HUB2QjeIswMC4xCs7aA5OTn0RB8/OJCZZOSc9pjkZwgQJDXSl6V1wFts
HNWtMa5V82SPn/h6j8Kn9SGdNq1Gcw7TGeiTFaZmrf9pmu1EOJo+vfaO2Sc2qlukSl5Emu1iKpJF
sDWmt1m+TkD/vYPxFg1/vRLUC7Fkh1hx/FzX9mPxRhWsYM0adbKXtnzOuVPnun5tYAQbLZ4AgpbK
fnV7jyAtRp7Bf4jnD2JLBAHBd3TiTqJg5lSFd+BKkXHx6fKMY0VqyqcZRo8BPIRgQ/c+6vNLkaCO
uezpBIlUJQ4tYlAcBAjb73NNcUrHIsdW20Ag8BVlpePnzHXRzl4mdcEIMRlEzs3y1BoQNKmRCdpX
K2MK5RbvCmHOSwLsEfLOjyGtSfFYOEbIKf3ktwYKlavvzB6HeXHvexnwQA9SUXokD6D1IRmdF8mZ
32FdBLjRcSUYxm6fg2ZDbeTZ79i0oaR5FTq39uRw9c7ASGcSgzQsHiC6VZk920ziaioUBo845Qh0
wlT7qrpm+ZPf1FsBTpnb3y6OpnUOon+MiPZ2/lNSOauALHGil6GB7G0E+aF33+yRqFGcHJTn0xSf
3zkuiS5uwDXyJZc/vYtAytG86j+5QbTN/PeifR0y95karb8DjImAOpsFC0p7NgTU2twulStSnpo+
nEsPmRoblfnspQ3Q8Ocg7JuE/DYU2PZqQhCfIMS3gA90xtvRIxbM1Egol7Keo7milUMmfCo50CEG
yx8QdxeRV/tkTvaZlK+4SoAXuDfV0V7FHEwf+uNEi7FMALG0X0Jk284XYcfdZ+6ysHchmKV3XpWF
ic04eVn+Lxn7SevAzRmoI5juehkdCaStFHE000bLBuOE0I24eeR1gJkjrY7LiDzRzHKIjXc2woP8
y0rgigfg//q8h/A6Bk+p/Qjijw3XkF/sxFpyydMXr7M3nb+b29esuPnZdZrAkFzLGhqzu1IPTX+I
ySzT7fVs2OALzmaE53OfTSuBbbSlF85H/3A/2mIGTW4AzOFkl9g7YVr0f0Dllg53Imw404AWXpV7
rQGaMn2Xhn1y0/YANXCHs+01a8dVzdmJyR2SrndT/rVH4ICWO5dDqKlyD9hWsb73c3auFh9BMz2k
GAhakX0EEzG+tt71zGTsEpazYWylRk2Ucb/0hiyDjxos6KiqbcYkvpXNcWnfYW540hk4tOywpsMx
aqQvyX+seGNQmmHa8QkSAtPJBdQOF6KlTBMAhhjBgkbvGrF9CuQLMikWF2dhJm+lJBogvE3dMhQ1
WAYgh0fuHZQvFLdxq2AZl+OAqHelYvgj9mBywQExbzbceuVvckbcokb5dE3U3FdfoBwUkH7nHf7p
B2/QNnAE9473aRqHAbW+r2BDR9/69MZpfltm3qtVUyRg/NFrym6GD1PJM2uBzTAZSiWtFfd9dqm4
CJisUR5vvDnC4l9BTVn6U/ABmY360+QfcBsoYR4ouGKthw4TF/3e++yhWPkwkqz4ncDBgq7AjwHx
vL2l/nMNz1FgD9hKbNgOnEF94rNrhukfL6ovac2BRV9nRX9fl5+1816pYAX+7xsj4a4qo+uCJ0zV
p6OdcCVvEvMl8fRzXxM/572tmd8quE9m45XTN/YSsSZM+uUNxdaXpOYY0moZkiauxQ4DrrDB2SQc
JzRaRBlfURKBC+yl8p7j8qeiw6KLLiVyGKW9lwxj4cQuacN1UgWs1VJwN3+o4VHg9MSHfOxG6lLK
ct0VGhx3wkj2X78R9yTo9m6UPNXOdMJJDxvbO+iwV+TzBOAHKuam5Wyngle3/HEqnoOTn5KqQgMW
xOsr8L3sri2yml0w0IxgW+Du4KyNW2VrJ9oTTgxWAJZIXhauc6qhYm04E9jaNvDEhsI9kCSBAkin
BEUNSQFLbxghfqlTXEj6HJNHsHR+oeg+1v6aYDRbbzjNcMt1WBV9Q10FBEEDkLVk0NqX3Tb2t3bv
7bSqeJJd9u2Bqldc7MuJKrn5u5D7pH3PAAJnvrzowDhE8212YoWNeeUzMurt8aJhQ3X9F8dnyp2v
oYBQEIbS1rZnK4heJ/OmefYuNeqQ3xg2ecFIhr/F6zA/LRcGRvLvvctzl9MeYwYD7y+J6IVTLeFW
/8Mx6lCazXMZWDtgLdHDAGmYwqTm6ARfxkxzLWSRrqdHxD+J0TqoRjzncA9oCsQR9Frk+j6vte8l
I7v2g8eagOSAT9oHvpxG+qVWh5rjhh1lPUcHjIkC0MIot/oE0xrYteFoD5k5HUVXH2P8grHJ0RFN
oG6MfTfsdaHua284quRifdWIvuTbPjxGHjwtLn7DjhO4aTxShRfiCLhrh+5nrHZFjPFidveNbx8p
S941jtrHfhIClumXbsGkOScyNFnOYi1eNYaH8M9c0lEulJAIO0tYT/bK6EwI/f4poNdQ91hpnABm
xACwUzCNLWdtXbNKARB79MfhL/UZmzB3u6PKeX2yhxm+NfQvlLz25rGtTRaSvCIdJZhtGiGptxdm
Cw9BDut8qkgBkD7C+DGUwwN+kW1nlnudo4Rl9RvNcdcmIrVmGm/9rE4Zm5ahzZjurYUfpa80/YOB
AA2Q1BZ0xrHBO8R0cl1EN6WoiUyba290d56HLwuY/EBPiJW/+4pKnZJ+ab+rJf9tXJVTfWiwd6N9
bqGSUWoMsC93b5K2c48srbYATa4tmImJAzMWJUk3ZfDe+THnXrVq1bNR2Ohu+LMGtU3jr2TgdMKb
vyZLR1pu29ohDlVanO07w+z/jGTUI/EMXIUWA+sIu40lYDhoDlPmaOsynZun73H+wgd95MS0mQqq
rMlrJybe5lxW33ay6N79qTLFUXAk05KQY4nqxEu1fPISDnViOM7ej499qarHfTfNmxrnUZVXK7fD
M4w5CAAFgW/zBZPfxoJcPVag58uFuislRW2cQfeKq0lU9396IjNJRq0IdYN6BqMDxBOkFVW9+z17
U4cYHWPjlZW2HurdiGZRchJgUKJ4c1QKHxNec3Hr++RMT+Im4nm3bea+XK7hY0isFpHrYUCCu+mn
64jkMpWISATaC4vmps6vrrHMndUu7+4de4b5TLsH9dE8IfdGxJt72uS5BuVpuMTRQRgS0J8XmnjG
HTM+0JBFlwemeCR69BBCDzjeelj0BpsnYLKOPHFjVhc8/Zvu0+cNOeAMXEZFKO3Yguq3qn7RlHkp
+mVzR1ZI1a1Ji63CvxV4/kPF3TwCYFNyM6zcblPfWqpLBpdCwm4+ao7G8948ZsMEsrZCQHi37fcU
HjcvAA1eG0/xloKHVZkhQ4YXj8NvJ6mLN86556yKQT41fXXqnOivafMprgGqQ4Z80HLr3RQclWAT
7wUaTKnrW9CcJ6vP9+2g3Y8TpyICeCSWDnqqA6PnGxXrW5GZG9vgiTe5haNfUPfnNYCzulbdp6Rb
rdE6ajFijp/scm6R2a7qfU7iORpC9JXCoy25lBV5/KxB/mq9GfdLs7m2AWgjKmT8fj5l81eOgW0U
ct3XFizUo2S+NdmvtvbdIKSMOBiD6o0Su30MkU61XxM8NoDWRnLp2T+jSdD9gonOfNJGsOXA8FIn
vTWxTZsMAJqFP0cRR3RsY2DOjL1NfHR9eTbA8rtJdrTptOnwxtnxo+X8matjqctdO/DPUuLM+2yC
RzPTDg0g5qhKmOzfz/pD3DyYIyXuiEI2YVruHTaRJ55ZZWD4ssRtmP1vr0RIYWfgKNuPfEiqjzqx
uOU7j0mpwkQjQiOycw3bR9F9OuF4lwzVLbBRkxSfqa7ejZIaAUWFh1YzgHEPGoMSg5OgF+DIP4+1
4jqAUYTFrJn7G3iOl8Rl1acnGqXHgE0qV4GKe6x8wbfykvcOab12gOOl1nAm6kVcUnJPGP/M+Mxb
8VmXMUepKj8zoF7wzyyojvOoa+WwFoa5nscej4qMaD0y1gkfzfIecyjvhliummK6DnP72NbJ2Rmt
tZhM/AF6uNgZAXOpvkdZhrDBH7c5Ucn4IRZMcxPZ1MKQfR51iiG0nc1JraZEXub0IWizY78i7l5d
Z0jDPNHj/Sy5vLqj/qIC+yvO9bs+Sd6liOtXPx639ey9VEE7rRvNaQ96kqDeEuizM3faR92ENlpR
1IORKn5wtAAGosnBlw8xZ4QVQJ/mUVdMRptka0HKrLCDSqt3/gzKpiqWyO7Z4MWGn9NtKIyG/sus
GFWheK8ohvfq7BpIcgdTRyEyE5/V3ECArmbUu5Gx1B6jRlGwGkTE/MbI8rhi9V/+ADFQ2H5AQwLW
pCDAxJpVvP1K+7PO9eSUAUqlexr0pZ96P2zDYEMgoaKAcvOxjdADnSimCkLyPHfxPi+aV0B4q1yg
AzqTvjWxIgSZRWuKOM5JvtWN+dRHL9qdkSD/2V+Bed8HtCMlb3FxG+uRJAAHD+wXZt4cXWp3CoGS
zOy0XE7oeHj4D+KEpPQ4u/jsl0F8MD0C/jFNX3a2rSG96hRaieiVDMzOTRrghVDN3OPSHJeg/DHJ
ZxpvhWAYHyOpopAQf/Fk+5hSTKW/lCmXRdj4NptNB26RiuZmYxN63/feX9mzhLmjregoBGPFYGuF
BBEAn66wtSRXZTbcDYejhKbcBHV/Shd4StBbeymzioHmOOy0hKjKiBNxwY3yXstBLGe0AEc5453R
gmkaT9yCR4H8iAfV4njJTN0tqHqxHlssya0xYG9EGx9xPpq4koxromfdCQrWZ4YgdVB1h542ynGN
YU17AmA51QYozrTxmGNQgWQ6lbV13IugJJ03W/U04nyhXTRldGvFtLLJvzOaW0kHwrLvZxVKEPtf
gL4WzdPWb/Ejj4A6lxg+jnfjFExy7ZIa62jcNVVKuGa5oS96Itu3rW89oH5xjCqEg8Ei0iJ/Cu6h
XYWjz362IK4r2o06G1ffg0DrCuLPFp+Dz6uVOR9aWSDyLDQc/BH6xocLn1CKxx3IYtRLdLyJnfUE
SkqCNl7M7HVeYKEeDyI9jc6fsup3dT0cI+evxJOtOfhygmcjw2EPxQG0u7DpxonZ+Bt09oPJCp+5
+0ztkD7XY7svKLkz6HtUabMpFDoZcz5STbz73yrnI4NKF/RkU7dd81SC+kQ0krqgEdHHyn2qoyXZ
eauTke4UZj0+ZP2AQyxul1RykYzWZXsgHQzsSNyl3h3rdsPQDhT+Jtf/KH1CaXytEW2tXEeExL4S
Pbkk7or6TVZIu2yOwkU1oONkpFazghxd8qwJpudpFZrND1cIGkdX6cTqrjAdGKvOvXhsF5aXHzvy
UL/NtWCZxanBhjOlFGcq2gAeUZwm7sD9nZ6GSBhOBNgT210+7cBK70d7r7jpe84faTw0nliNmbNK
ph3NzEgN28SyQJ0R0syOgRZtOcTDDG72paAHm93RRnpOvpBF12V/h9+BBZ/8UxXm6VeS1Yh0ICCJ
AuR/ygYXQH2J2vtlgKQx4Fj6OdqPGqBFxfSiZOSmF1vKP2nCksy9sCNASx95akySoyinLlWn3luA
hDukbw1Pzejwa3hVaszP0MgGOil8TLaLE9ObOEW8zojSjgH9MgtrCwqbBHreoCA2b5k4Asqj/eiU
LYjZ5VISxvLbjK7NNWJuK9nsFIwqKHk4mCmDX2tEKpxQkRTouaM384PW492mBlfrQi96MjGLeKz3
VY5PrngqM3nKuaInzSOkZrv7O7fY6M1rm3y16UlgcsJnlKvzFHxDDtoacQNdsWKatAUcsoJ7SGmM
Tm3LuzcdXMyTS4/bdyC6ZQYM7KFHP665p/Q7N/hxC1aXGZFzdNaO+60nXAzVtp/5W3CFbyt6KQlx
2s/6uI/YzgYq8qJsm0Rhmj1X/bhyuIbmJpDOH5ygtM1wbTrUNsYaWoxwCMKMi4oRNPyaqW2N5JZE
+9nBoWxrx5GlZNBvWrv1NNw0xsXiyiL8/YQxrXsz4EOo4m/MaXYgOwcSalSh7u58ELyp2C5vnZkp
e8YVSG/1jdt8jCRBup1FGVhbngKUzTgmm3mVU0W2763Lf9hoV6YjYT1Dx09rrie8GzKxIi07Eq9p
yiPcjdn9FoBFiz8Ohs/2q6ZAnMou/KduaW/AVVsNRhKn7agqk0tZ11zBoC0Ylo7N1a8fvAlkvCG4
lXSt/DupJt7UpuEeDciNYH1TYwO7c9V6JNCpehW0bxUJ0ZgM1tbintP6+pYz6ENk+bZ0+92dNSzM
E+UfxeBEj4FzobkXu2xqv2iAtBuF1m628UiAfPpKnNJ/EUSON1HcvnX0J5BgqBkIDGDxaV4i24mC
7JUApPx7RtvO89D/MavMg0YNTk2NSFO+dmvdKn6wi79BJAsGaCxVmk1613IJNOeV/Cmb6dUt2D2x
h/EK3gh68XS6j/AF/H0yuDs3Fu8Gg9XPsqU8pOSmYDPO4mJJbtscWPBhuRjbxFTxjlqbQeGaoSC1
vUzDs87H3uYPYi3VetHNSPkwYJ8Arz0wrkC4NZlI+0Si9M+RGreqelg6SIMJuycDJv8HCL+nX6c6
f1qQbW41nzrzJ6KnjCnRfiY36x069dRqd37xZWvZjXD0Gk+0x2H+JVdYXV2CT8N2sBDisNIoQAze
AEnRfhAYSWJiSgn8BCM/V+NLIO37IPijkdvR5O9gcdkc4fygI8N0TBRkHP42SXminQGje+Gpa61L
+pG5yPap/k5B1P1cMj/vO+7McxTQWto2WGNrlvkFYk2poEsIuNB84wu5dW87A8hUSRFMMl9b2qYS
MvsciDL2R7dMdnHtOGExZs2enf+VqDCwB3VxBriL/syLEwv3kOUgSjkpx+SW7tIqv08l6x0+IjY/
QzGxyt3Houfo5dFCWGuQ9s2mGY9BywekL7mvmC21rDM0XJXp3rWgNC9izNlMLM58FkABoTXuWhra
CyVGKhXjF7+R9dkcOtiXuU9xyVzc+RYg1ZnR+ENk3zPAekiL3iMXB/zHWhxbc4mntFaUG2q9e+lK
tPKypTQ5TV18hSfo1ONGqQSCMadZMU7NGc4RPumsOSRt/hkAL1wOxMaeM90xoFKLVwqIhPYELSbx
80sXU8LocCvbZpDNwXH/MSboByL7nBx9RH7NN5pw5r3IW8bZefGNhLP4cbBl8rFloMIfiGeDkI/x
UpMj5j105S+Xctpbmg77dNdF7O9dh3kGzDHUBK0+lYw9CX43bHcWzSNWRnVs4jGaqRAk0uTQLByr
tE3oJe086BtCgzCdxYgcElwxxSvrJfml9c1yO+GkGOtgOblRi62XJzgwkuKRIMYBvwTnCIyfc4s1
oS7Z+jujfq/67Egy8BTb7HxxIq/T6Fp3nkvrl2qI2WcBnLMSHz3QiRRlo/LwSM8xk2n2PiPF7jBS
X9DIKA1/v7db3UaOyGGf50wHl4e80Oj6+f3y94e/D4XjTafMVD1jyeXL3x/2rcYoxZKXoA2CE5cP
5ax/v5yw21T0xxJhdOusW3Nh5yRTM9MUeqWfhuVh9KL5n4ffn/377e+//X8/+/23fa/+929rqjk5
+d2ptngLrl2e/tMkI8wshsiof9PQNTyrvwZGTFoh5cAHh92iDq7Vs/98qZce3u5A7/ojafP1MMdN
iPOwDv/5FwbLq05agY6Yk9YosnGOPkynfx5kRm2ikniDTWI63eR6p9+vmv/56p9voQsdLRx5WibL
MMn/+8GyjHxt+rHG3dLOQwfLFcKsEzJRm/dYo6MKMIsJyfafBydj1mctD//vZ1GrFUetlGjpmcdW
23vh71fc45Gh8glNAj3D5l6zmvrKohVodGqKcYZ3FVkGpIak7++Gwi/wPkbVrjab7IAAek0Gxw5B
WKQdx9fUYfaq7FDLrP/zfTLGc5i8/vsLfn/X7y8dIFnDSAZSP0O8vUPD/c/DAM4j/KaQY2VFehb+
PqjA4ib07/cWzwHz0QHhwCa/QDu6/tGbnRk6TkWsxvdaDK2F8zhL/7Xpe/wM3EtM+6ZVpUH/G/qH
lnX3cmkbMzJxs60+PTG2/WOSC8IlhkMdY4u/Vz0XEKcbizM9D8V5MIPT3Bs4lMnobNWII8uGmXnn
ZuYHBh1nJ2yd2LrVI7SiYIa/DwQ8BSrQwvQdmjYEeOrzJTgJc6iCfkuhq9dZYTzTAA14BHc0Zhm8
EiKqtS1cv+c4smmpHnMZegy4EKw4x1e+Okddp20TFEaaDMj46Y0MuwFjTKvpD7N09UPpzceyUtgK
xFgfXRjCiNmruHGnBUmDHLfwqevK2jvujGFMb7vtGBceo+PhkkV0HabqyU187SXG711JbhXm7CR7
0+TGhtec9oIgxeibaXvJfJnK0GBnaHQFWzis7SrlbmZxt+o18wJMLkU419VqTjRor9x6V3POcMGf
+l3f6sssI32oAmQzMffFXR1T8YY98VqfZ6+nV00qCNEOKn1q4Gn0C2SythMXmCC//2tHRIQfgBzR
2kYWQaXzUwVr6ThFTKacXj65GnEWrCm/v3BqkdHhlchjZeJ2sere3TsFWqsMUHQAhL343Ge2sqX9
Wqi6343UJ+3TjgqeBq3ppjBucZov3zs9G7bGQGdwUnIEzSyNIga30q/V0lTrtXO5J/8zXwOvj0nZ
SiT6fgbUMKubSxLSw9OWm2I6mHjTkjkDfwDWoTKM/Fo3+lnOjfXKawH/v2y8dTIzmrSNJt5zpB02
pgtRQRb5U16PsA2RipE/Y9hMkxOaWIWj8og4hP6f1+KcWZOGAXt8ccoO6n8hpz8AE6niqLpr3OcP
E1SKBwOFqEk1j1kC9L3etEDfIBw1PNnJaLo3O2jdm4fzlruhVe7+/VmbLaq06eCkGsbhMggdI6Te
XyV4lTW593qfIY1cfx9EmdAwwf/StCjyqBwvubizeReZS2q05sYqKp4mYcT6nsqN7m5MrXxHkyay
tt3HYWloMQTVpNzXlhgZxqPYeGyEfXJXNG58xwlbt85wKGwG0zTGcUtFUjOneO/AIjrjnGnOLa0M
57ppgu1QdKgqHLR3oh/puzbLmuYVvyIB5XRUwiOpia6tz1HU4ub1hoVsQ3wlRizfNMMw3nHgT49W
Vpz75d2Yz3ifqdEAijX4eBV72kzX7hB/Qgnh4hgMkDgDnyDqaDKfpQJC9oa40wiGj/ag3wFB4sEc
dMaEA9KMf3bZUsLCSL1rYjA1BYwzHQQW9YBA4S0vEn3ddAa53OW/1Zamv3Fs+9q3VH21ld3dTK33
rpVDOknTN2qwdZojvfHN4+7EJNXj4/LsCB9TKnQf2Kzjys0G7wo6VjzkXvRK/ZvHZIpxD/8P3e9T
AE6JFqZtRlRo8E2U1Dk+Z0NqYCtmzNtm9+OQ6KEUD6Ir0InKwL+PSb6Geu+JMB+nGQQ/RLNJ1+V9
UbfyfjTimxuT5+altmlLBzZm5dRxmpwIAbVLg5Yk3Tv4NFoRUXRvsRW8ND3tQlHFtc6UrvkslIKG
5h91ydqMF10dmZE8WANBU5jX5zrozcOoFJCSNivwF01PEiv+HWxjvBEDNYBzOX80fvOkTELgUaa3
oZaW2VPQEbBBMuFlz585K5XbiFPE0dRhCBoWTpR2KcNkgHqFci68+MkPUnPhp3VEUktnP7S4534X
qchBNC+bDCtDYj64rbAPvU/7xArbH/jlnKyh100qbGlGDIfRU6Fjp/mRJqgtLVS04nQECe2pTih/
ELy5/CSfkYOZgcm4t+k0u6U0Mv3z/vJI8WimGk4ojzgw1ZhAm7wTTlzzW1J8gGPUNnTrZPrFov0x
quSjDslF03uG/m7rXdpk0s6/b6ggRw7T62zcOGmcHjieH5UM8pDtS2zbxnPfUrz0i3GqOQgWrktn
GNq+8mucw0CLLnmSxBf3Ma4N7RKzWO2MFGSX0bR8u/zM52xxME2iD0GEXGy4bJ/Ssrz7fnmgkwGD
bDrr/3yiJ2mf/dqcj/2AiX6s738/cLNijAk9B1+u7AmCaOKu0TjYxTJIsBAESD12YoqLoUrj0PHm
XDEIIw+ky5coy80LFxjzAqCA00BVIlm07t4t7PS+j/oUf2ma/fOV6B2UXArGLWR/2igipqUOD5tA
y1+tSRg4xUxr4zuuST3wuImTbim10kkBSkLq4yjfxiGuzyrFzOajouUWSBDSM+kyYcnvxx5SVdz4
ewtiLIKrM177yf8RiZftXR8eDygLSdMi1KTpO0hokTKEtYsi3Vu7Vlpu0rlA+PFgaOkaFCK8yAdG
YFeLMScuQp10e1TiooYVxR2ciP1IMTgsXSqIHMQVy/0v9s5jSXYkba7vMmtiiEBALmaTidSlddUG
VhI6IAPq6f+DNpJGGlfcczc9t29XVmYihH/ux/UbyOzBU8mfaTU4fOpUPg+lz4aCojuTg3P6KDuS
187OhYNZucsdwlps/UGHISHCnnvw7GEPfu92sihpVN0J8y4Hndm5IxL10MAK7CgLGYUl9pbJra/u
A8p946cCpsN0GLFKn9Pow3bK4NERgA+ttaWSwuUgxaepZYunsUyisxvpbTKTQVN0d7CqLLcL5URD
LnPEMuhOlNXel1V9XHzFzQ/v1mgfFUxSjrBztaeV5VDKNRcAQ7uc+mvun/raXM0kjU9Qx+DM747R
reKd9kDVw167miffCtPMrmBc+Ld2zZ3c9NP+PA4zAbrbWdL4LhvzVELq3rGZIgYDNqE0owEuQH0G
UzKvuNWD4piRf4OfiS/1Qn8IWDNGZeUL0AtEuGJXczOGr2riDab6NW/jTysr5FY1+AhcFV2CwbKO
xtrWopevIc5OpokiaRpLc6Xl+Cpi3Ge1WK5FM374Hretnq77LrLxr/srws2s603W282pMRkN2lhu
84nwW+Y4Dyp1A0ZMo7EtPe8aDCqdb6lrnefK9taJEmJDfgW9/9Gw4jCYll8rRXpHa8Dsleh4m9GH
sjeK19mFVIJZgRpWs7Mv8SwvoMB2HWvkvazGm87uuqvYFjexCtqXsaBX2yn51ef6HrC6t2G9c27j
HjlvUbQfFjjHznSHh+zWPd60cthEKXAAN7X2HVQAdMbklNit3jPmWN20wNS0E7wnFtiWOW/pDEwa
Opkzjt74oJWgnJwnAJNle99mhfFudunB8vvHIrFu67ZtqFjpzgahv7XSaAnNwOHljtktx7X2SLrc
OME3PCsow2FfgpUYHWqei1E9emQZrzi1vWiZ3P9z/Pvn0BcJWlYN3/ryJXisfHQ5wFbqwABiwiUk
D3oNGpheVBxmMae4BfCkOyC1CNOy7fkZA6yyup6wDTKm6reZOe8sd9B7xq3ddim+zL55cRPAA5EX
EQRpewrS76Oso7A0kLvUqqujLqaZzycgVMMtdDBdeC/z/GlCv9575vSFRYDcv0tDPI0ibTgmzSpW
k06rAQyNvG58tZoTPBEbEMfy2M3fYm57kEblA2845U9wqjd2MPo7QF83rZ3hCydGeLA778urbIcG
sB9airBgzedewhUluP0uTOC7eVU716Z2iKPPF52N770y4tBsoPv7s3WYJ8pvtWUTjB3bXwMWQzhn
xlrBi+kxuV8c/FwpTlTyIs0QFohWYHiGx8nLl4OhkZYzfUdQ2NoUonxLZutP2J7cFFktw9JC3AIc
3ZYZlvBI4cxfmM1p3MU+K24Y9AIfOV+/CxQQyYi5l9lrxyVi12dNEyqU959gvlNd8V1ZFPR45LmU
4EM1SnqISke0uzZj0FWUrbHFQr43rdYMFxrzNlBPXxJ4RO7UqK3n5h8WvTh7O4N2yqB51B2WAN1c
B6XAmNNTU6A0l//OeKpzSHY9JDvt6JekisNkRq21HesRWj7z5W6HWmpWRf9mttavgCd31RP2Diy2
QZODJ1yRgj2rLg5OI/VlBpygBWgQO9oledHu+sbZU76X7iTuFAoh7het3hOHIfrgYCgcYwbXPpo8
OUoWQOgb2zRPz3OfPVhrgU31F9NDd1BZA1EcspwbxL8yL98Aa0LaSwhHoeIfE01VZx1A5Zn9+M8e
rQlcLTF42xC/lZsgM4/Tp/CMZzUqzOCgXTczJxnXSq4kLWlDMNo3UBY4FlTVj9292e44YS1vvpqA
w3s0s4ND6PuYI446onN34DZxheErqiUn4mEwcWcggkVFt3Ut/6pnRFzNCbXjAWQPAybgJIYbVYJc
ajbVk+FyQ9cm8xfVvXHhIaozs3968gHERhTeQ+b/bIuGpG9coPCzwEfu+BZTY7XttPcbV1T4xbTv
ioz0mcktEh6IeBDpdx67T73nHuxheZlzhkpNV0qUBYaEVKttGvtkezldfu5gnPMseTZojCQJnXGC
qT4dneDMr7C9Tb5zu0aLRGTtHXsyN1Cr7zPLQarLGmh9HYuLj8oarOiITs1MUIS5b2uC9KNeX1dq
n7yauI1f4D6YEvliLwhjrjOFufvd5nQcBuvYd6mZy3Ld94EZgP7c2V3zknEa3UHDOFQqvkTTFLZ5
RGsmK0MqcRICnEllze2OAbBTy2LPmYo5s4uc683E8Cwy+iIn3tgBB8Y8+phN3iXGODj4C1SEqEd7
G4IrVGeCvbO5z435uW4IybcJTYPZyA/03QXew5xhS+HeAoPw217dnNZnLwb6YhrvI5eYejy1c6bG
Q6dFzKh5aWWUvk1D/zSzdQJ+oTcrMZtdrL1DxbLlltyLSOQDr0k3tirvcte7rrDEKi79ZnanKSCg
YonPOlPc2soaZG/LQ6K9muiGedWQAgDPUZyhzWFop3gzEg9waUCZU8BRdLioaAQVtXocWxwbhtpq
4ZlHkfzEyfRNjR3m5RRrO7fPrVJYzlnm8LCK5jPosJxRAXG/lPOZRptDplT6lOIZHbmE8U4221SN
xVZGoNgVuxKonuGlB5N3SlCXeIwZzpolHg7YYslunsGdgE+5oH3Jbd5k4ZRTAaDaI0bVD9N8GPv6
ETAymATZ2ltf0/ZpuesbgzOxnWmgrFh/osg+mk0y7HVUUUeXtfd2lrz7eWBuHDapTdepS9GO5a5M
P2eVuzspgbNQH3VPoy2LUzTgbga0xnm0PXgZZctYbYoVu9Z2ZrPvJ96kxqN2bep3pglnyQhI93nw
51Ob2FLZ09E55Nxcg+JUBjZRQPehBuK89bPuF5DnRq9pQiJjeBRrtMKMuKkjhYtN7n7kEYhUSzYj
b76LbHYBAmvoENHj2pDMxnmdo4uHWjNJaagcRHK6z4g8HNv1/Rs8GDdi4iJKE+TZDIizCvcpoak4
7wHWc9X4a8o2Cl0xwExR3/ma+pM2HOWJAPHGlParZfVyo2Z6faba+tF9cYd1rkdYhG1HF+1NLhH2
qiW7lbVZbpPY2Rux+8qLXJgQZm/FTBMmWRo4fzRoAvZDL/MFqiEPwGGpRei1BFhJ/V68gDkobK6x
TXF/ZgmOUMcNuUVv6/WEB8SnwcECeyoVs9hqsBGzC9lL2pwdKg8fTlWZaCNYEmqjwBmz9t3mZE+h
iLwOQT3tGB3wRW4b78Smfipq2V6MnNkV3IOFtuqar5Mv3fGYT/oqYJGyMMTZynsTkb6wNF90HPzN
LgM5kIi43KBHzZb9iNIG6DCR7Nz5x7Lo9hCX/U3Req85Hcb7ASx49RUb9TXP6kfzD6IHbVKRsiHQ
BP/Yqc2LH1vXRaav5ni8U5FFHzrnPSabDsdFwjz85mSPPYYoDg4q0jIa5E8DDazL3e3ijaCBanZX
AAofxOCQRwahbg3pfo9d/TnM1GozId1LhYG6sm+9LB7PZXmCI0sIpn2dGa/yAbqfmcdHbi12F07a
3M4G5+utwY7BmYA2+hGazDKKQ440wSWwi7f85ggiLgBwbQ9PS1c/4/EpQ9Vx/E9EY26Cxe/PHbs6
B7MPvGdAO2Ib6AGy0cXvp2XDG/CESz0os+CulGt3JSm2kV7hMLe8BwzDGElwWmyMdH4NiDo7LPRF
fzta8sWN+f0FR+PIYDC3aICDOU8495QZF7OB3QoLBuO0h7mTpCYMAzQLrHjvyllaVuBCK7q8PR4g
ODrhQgf9hUPSazsxjIcHs6OV+llxV6yzpD7mRRNsRsArXpEi5EpCZ3l3WQzrayEw1q8FeGYKQ3pI
OPwvdsxCvZ56H0qjZS3wKHE2rAYztnLFNpuaYuv6WbEDxJLgusu5HQFDnG3YYWDDjssYPIiERIFL
/e127JyEH4aiW/UdDDMqXpsOY1yLap2jndJtyl/uhuDYSAD4tsGVTmfwenv/tRT3oxdxRgRBsjGD
HO9u++qvFB9riF66Tn/oBouB26O+FtU+lyCYC/nYyWm51wBuOS3yt+e+xBxvT4epo6GKtqZixTWn
+SWKJlzG/Uy18OTc1rGIttTJYCZpi28xSlZTP96NfvHKnsEXOQ4ExsyJL2PrXpAomx19a7dWo69l
9+LkUkDWG8IgG/HF++U+HtIPol4c+0X1ECE47KLMu9ar25d693YP7fSRzj9ueoXE6hmhis+dedUB
UIwwwRyC2MKbVoqPbGEkLz3rVA4s5roWJx5ClhXqBaLE/amTKmIXiIEm+izWgJQPcQqyskaxKnzC
yxH8ZzZug3fYGUg4OC21aZK92l+KB+Z2xIAColFGUT3pKuJGINEjlxralYy/S2RBzpSQTph/PFGR
e0vhyYBfpL+2l1zsF3R0VD4Kdiw0YjPrAf+2Q3tghd0HRhDsDRyIpibEb9jMp6NpzK87VV53wVrc
TtnzbTZxtnI6TNh+WjvHDIWKAjX6ils6XVqgUeDDjc0sk73MlUn1G7K8ZqK62Pozq3JgVfcN6bgt
ZxdC1lSC72Iru5TptOful4dj/KnMCNNrldD1i/xaLWDsgHKnx4Bi98JjIKly1BlRMv6YShgVESXg
ZfxS4FbI1+l6pPR9ySYdF2ENTb+CN8aA/VJGQb7rBjyoIimelM+tDUMqNiVi3YAavWW4JIIASuTB
YTRdddfnxo9ZUiGG+DttY7++X+j66UfxoZHRtlVEvX0WiLt//glSYBXCYqcBlZlC6DFK2XTpWBxj
lsxImlT2ehi3upmwY1zELOkub3Q07i0XMg9NZeRbzeyv70YQtHDtOhz1TZr8gZ7E6mb5y0p+POK3
GZ61VZ853KmjG2D4yRzibVaNpylJbb03XZyzprrTKXam2MSvNmfZfiGOubU8qICD8E/xul2lJp+c
jslIKXvcV0N/I9LhjCfyNBj5dJfO01/DzZRzgdzSlsie2ZEdiCLc2bU3XeacyJjTjzRjQ6fFFIkl
KGVjWr8esFtqsDYrZ6fiuCeL/iPV/bQ3oAO09iS2fT78pYt6HSjf2UljR23FyGM6LqEmDldbnOtH
G1ClXWD2yDDzBNE1oyLGD366erRJQLAsDv2vacYvJcSnq25RH0Wdz5yb+nt/cvOL26qryG+w2kEc
TPO2vGZK9tpQM7V1EljlhbGJJFIq5xccOq1cDrbLu5GV1Milcr5Sfs5QY+EW6icG0xQeuUrOl2J0
szsOlVOBOjxPkeA0RlV0PZRHjtEXo4f4YCymuV3cPgn5j0nMfaRDnWMvkiNFI68djBiefZBMSzod
spT/sCOXMJO0AzuKJtIUm2VNC/FWBnzNEipQdmgsfEXK82B6SDOJE9KbjJ9m5ndxASS0GuhgRBqr
9EYbL9+MNb6htEQv5nfNc5nQ/cyyy+9hqpYSXPoODFVxRcLgl9RLcmcWJFMWIuIxRid2+ZRVlehA
ObY+29y0X4x4PM0pnKFl+puZeG4oRfX3LvOHiymMuyJz4mt8tkBystcxSOU+T2UK+IH8eBNDCyLf
0XRzOLY2Z+wGWiDDNZxjQ3rQxD06kjFhauNBD5JkuqoFX37+7CEZcR7B4shh3fLSR2yTimOVxPTR
1uuCgVsnr+l1sTPChk18x5UwPdpu8+RWQjITSw72xNKsZ++mKOO7ssDQYjPuA+PBVbUBs6XjDEY6
ka+2+aizD7PpHTieUxgsgY+9wPqaK+fLjvg9OgXRZUxWYqKT76QtPiYnf+iUQ75T6efWJVG+KCix
NRAL/EOs3CgieYF9Lgg+fR/I/2LduHn+jf/+xYjcPU3oHzN3i+1k+bdjVEEUmUiGzkrxyJm4F7pm
PM8W7EQxYMhS+qnQNbz6nkEhZvU9BXX6ebI7cM7VfCIzc41lH0O/rvpdrhZ32yvsvSjPm1xE7CTg
BvdWBLuE7/02i92tg2l+9NDY05hYfVfRFr1ergZCC7tiiXGs6+FAXxdrU5eVXIHb1Zy0/hs+Gcs8
fhCDydaKE9RbJVu/vTCumjYEB1nVc2yTVg/tqRd/dZvicy2ijzJNrpaGjAEAzm/iChhL4bea+p0Z
RIhNAdqxqcVuzN2vuZgeMfSQjaRSucPSas2PBXP80DPuA+PcSSTSIkLsVQXVB25VV1s3FaDvClh5
3TCcyihyLjHndBWl9jlhQcGZ1ZMawIq9lNyXBQU/cwz3welgQzKZCVL1XpqIpsPcGyxBw3kZfQ77
hjPurEM61glF6Ll/bDDkm5nKDoGZfaAX15Ag4Nj2zvDjUViOjKX25tiVByjg0WaAoDGVcNhKhdm+
IVKEnZxfCSUf/3uTVn90BQQwvKPl4I35S+Oy/JUtG7UCnIQfZ5cOCdZqoEKjHyD09nc5tdXbxWEy
6FaILAbStVuTbLT44I1AHEfhw3DDEscHZpl8JDkVrxgLuGDgPvxMiYtwB72jMRDNqbVvTWW9Di1m
zoYOOaShoN1gtaZfhWa+thPUemDXxOJK6GDGWcm5S1ScIKmyQ5feuJHDUa8mSDg46EMRaeEkwTVG
7zITNH+NxSfipyiq5waWmLKM7KIt0AIkffgUyg6HyHRxcTNubHt6p1CWHIydv7l2057sLv40U5KV
Bjdh3e0qExZO29fD0XLMm2j2jlXbPgkLSZrRIQCF+Fpz3SVkpH7qNp4AYvnvsgwoTHFA29a3pp89
6QQXdG40CoRSseUMeegk6K0RWgdjJabyDtsqzz+PBuUMgnAlA89xP7gt6SE/JxVTZxgYUINM7DB1
bhDcBdjreyARQSGf7J788jAanPq4YgdMiQmq0dG3tBJuwnS7uJWz8r/vjZwkVo5TWNj2S9tTfb44
XrFNii8j+i1oujq0niBAgEoJJJD0b0t/OOssiZUET1Y8UJ8yy7/UHb77AcNhUk9661X1nokirujg
0EHcdA37gwngZ0zFDl87SOfAjEsPW2xMPEZFHEW75ovuk7Mhq+CEn+fWjdv6Mvcc22i7uzcGYny9
gUwb/2ICuWQTlLkgTr+IML0sVkrJNyq6UXvvuMm4ac7NqWTlQFu1seYyZWlJhWyHqYCMNbwE78No
/9IUyL40+JyuEESKyf2MOMJvB/w9+QKKl3QFLUl+dMjNJdnWitEQDXPARGH62R0Pbt0OaFSevemT
6Z9167ksVwL7qeAhiAaC5ouMr/H07PkgnAPmAyJ3Jn1GksTDH9QMuIV6YsZYyscsYpBUIu17PsK6
cHyypO3HVJCXHx1ThAIyi8uv0ImK7GMGzC2wwZw5fyqY6SiNxNbp9KXg+nhY5uhJ+7649Po4wTs8
d1a9BwWVnJx++o5bN2OoFngIL2obeMnwiKsel9iYXxWszHOQtYdmFLe5Dojg1bgzW7y5Wzcfzwbo
sr5/1G3fsZzEoW07AWOSLRTwTYaBCCfLHVrSiVIIQHoN5G9tdms+FGZdWozPQUt2sDfGlwL1Bx5b
cGu75n1uw91pI/+LVRktWC4YY2Y2r87QGJbiyQijOuw7vjZLBGWgRkbi6EiA7hZA6vwp4eqHmW5Y
CTq49srQ0Za5fX/k2IEuYNlJKAP1pWr+A0nx0jAvZaCJRStN2602epA5UXOEnkghqJ2f04GQZ44W
JtMG48TQ/PaIxOMofkcDrppiFeVXYG7dsZ90M44bq+U7Pi3QJoiYuAuXMid1d02LJE/z1TAyRV/F
PdEA45tQrKpp3vsFmMxu4EgBW33HlO6q9llhtXtt8DtuZBsQmYung1NW1W4sJye0OGmlA8Z5lfbg
90bzo3QnYP0gMGxMYwplZ0RPAQDX+GE2+Yd2AadTccHYqcx4GWcWrcWFg0H8BvIDmpuP1aLqQXyN
S/m6LIcsr3770TtbMT+NDtzDDMqKH4T8GtsM/gSjLIOaVCbOJ2UEFyp1A+hLXGBj0z2Z8XyvJngj
AtPOxgNcWpnqlbOHuZt8Ekg4Okqs9v2wJMzmfUaKDtP37rlPm8cWOxHwCkBO/YxCpuUj96uDlgII
fFOu/Aj6QE3WlV46O4PbD7IGSagJ0xWMlatoWZ5YaToahOgOyFjRu9Q1GfKsF+OcJILlFvvZYBWg
Xvs0cAjf2pEPvxYOzsa2qvtivHgzWG03vTUzwhzD8lYl7xNtpfaAS84yuSUrRdtVZ8vrFNWUAxYI
f0WcxaF6wZCMYKa1mYo5/T5g1sNzk/u79ctRk5VhklXipJim66R6N9khtzYTJ/b95s1C3aldcoJV
Nr+khe4pRmJlGe0KTv82TUDpZ9MPr+KqSL3bNQQ8Th0t6vq56WPYTu0uT4PhuCiDJCiadmEDbF7i
8d1rg3mD5W1WHrksxNo68iqwtuZdG9wOSQA0KO1eEh+uaPCokvErh66/r9+WjNNK3QPk9Wr3xiqS
Nw6d9bay6JbT9hsrqMATOd4tvXFngA7F7ILs3NzwEF68yTliYdcYAV1CNgGT+VFlP7Ug7YzPIl5l
BKOZ9pQxc56XWI5EgI5kWdBTPUB+wpSfjMxCI0mZiKbqKFc2a/41obkeOlVxzhpJwA0JiqkKVomJ
NjfdSOBaBy5NULIs1z80jgPOtwdRvFhqCd110tgbL6KoA9IzKEH0mCUno34uigk0OdReiyMThygo
I5KhDFOcg9nCeM4WVhLTs9EARX8RzBdnSgm3cqSdb26mqyAuHuLS+SuXS00mJeBLnqJMbtsk8IEB
QVZ3RxTaBHmHEzbZvsbtjkUZXHWi1xeipetFHeAiKv7F9+1Xc+ERz1Uz0IH0bdig/AKnuRmFIKER
66dEohfUg3rBAE+0KWKNWVBbN20ZhaaLZuIhRzIAGJlBeUxpRtjU8NE+7Zz5Ev6DLz/m2OT401OB
dBQm45DBLkCRdwSqPsesPNQeXFs+7La5YyiBkcC3f0pX0IUX+Hs0HjIWLYnnDuhCstjh0jifbkw2
kQiuRYCVyxJDqDlHlJBEoVIFHGlqcpD/PpWFycL/b7Bkb8ajYcy/iWzpxHIOXGweJppDaisiG2vf
8WQPeKtQSBMfeFviIIMTH/QjHTLQGTCu8uQJ6xg7PEgeYokCah6npbspVGQcqCvxYZ/KcKIhTuZW
c2doco520p5KZpxu2elDEQ83ounTXVNxER7H6OQ79ffEiMCYGVlliYcpWBN6LIZb2n3XieoEPkAZ
IecXflORi5Npo/dApjlxegytAMXZ66xv3HRUCresB1QY7LqFaTowRSOsVPadTMa9qorHzB5elwjb
AJrwdxVY1a7nYFb3zhHfxXfWBvkJK/uuIGtnybYPCRN1x8B1d9YExKtOPmkF8uDNqCsHjCoZusjH
CklyXRBzhJo/b8qe9ErXAJoOsPIzyLqOzcU4a9t4xpTzlUCr3MXj8DanEzOA5NkEfLvVJekM8bjM
CAUOJo8lL0FA90gCI3LbMnlIfEUB7A/7bF7nr1HOEb3FXEv7kni32hlFSH2wv3vej5raZ9lyVDci
Kkuy7q429LnPuYBUk/rIfHiLpXj3pyznkWTAn7eJ3DVO+jDI18osjjT35VeY8rc62gki0NucQFff
gc43xs9BinfV9rd2br90goPkkMozVmtIoVU4EUHl3v5JZPpRtLh9usECI+pkO1nhmRXMEjxXc5EU
5g1jAipe0Vx2KW+sqe0KY4W6bdlyjUm9zL1Tn72R/4E2dBbueJs2+L91DBd/caK7zCE+HgNUIsoH
IVNM+aM2fWapSJtT/xwFSKeuh/c4KPK3pqK7IqsbDmL7gNxfQv673usWNg7xFpJl88qUgAw8FOmV
m+JgJwPEAtlOUCHgkOydW+r1mLSvoQyrsYBN2tVbYCN8zPNr7IDitKrkAhBG8fPsZmfpO9ej4Ugz
RHCIWYdZBCjGF4Kb/BwTy9XrDor4NSYk2zuK5Gb3hdYUuLkpolH5huWx2Q8mPwlVBPc6zlGeH9vl
j91u+lNzfhOUQbOxyvlmwAIWpm2GiCu+MDSWFysg6NIiu/P1hNUhnX2SE3uPlHtrpsWL94gmGBzB
mkJAzjAvUh3lV+NtPfV3S+HWe58juWS/43hJa65hOCdK+mhszG7Hdj3czPHTIPNDPwzyxoHT5FqE
sH3NHm8m+OSctD2JJvsTVX7supcirz+8pE+gbOm7KuIllWNoB957LVluGqya1HT2q3Bc8wHL4BhZ
4i8aGQFZTRuKMUPbKqEgxXjFMdbtXe08AqB/qTUcJjDRoXK5XKnG2A2p/nDzEkFlnK76vlB7pXsr
XHoMyd5OZCAwfN/xw0DIt1oYoeaoFmIyfM5MVFqL+qeQSkYsL8MMAW7EvYX9k9iNp0hXlz8ZU/ow
9SlOt3Ew5asVT5TzD1UoHDz66UmnC+8dIgJde+JSWM6yAl1JLK9oMA+k2GzW9KQ++K54Tn18cEjb
Zig91GdrZmAJNmHtDjJOPRx0bAg7gnVfMVVSaeS9OzY0xcFHSxj8FxOp/lC7jB4r6Flncs+qcust
jgaKiavupa4CuhQJpRmxTkNvpTsUOJxJxeJOngMIrUbz7DRQS4hyahsGis6ic5mwb5uZwa7kOh4l
kh4SKa7VKGXy23f6mEnrKx5nlC0Jd7AhdAuIwwN7jm4w3afpeByzHgFspXjNqd2QEK8/mtrjA1EN
pRi58xuP7sfi05VTuSnjPa7PiSjZIpz86rpiIL8tejaBSjrfc/Cegb2wCNOEYLXWAJn1BK43o0XR
zUOJhz+cDBN3jLcGtizIcSWNRz0TwQk8WkihA6G/hDiWnySv2vbckO3yxK43hzI2TksbPBgSjZcA
RtDaBzgTxibO8qt67TVjtkGUvvCf0fTxOPYLX01hoIKPDQUlnBU6XQBCBGjKwI7jZOP9TiDh6euh
q0cQrWMkzpzqeSooUV4yuP8d0E6UwN657+WPU+k/hw9iP5SuH4r8u/YR9Gkt2hY4KdIIryMXQ70N
BphdFG7Zg1uwKCniZ5W5Zw+JONfiqfTFxGXJdn1SbgwUOkX1U4xbAh+23Pf4wLa0xxr7WTK8lJZ5
MKtOQJnw7pahsQ4ihq5QLXLb62lry/LOid+8sbsGjXJxAeplzbMR/SEs3kmrfOQCm8KcQFt2C2eX
OdmzdpjxtXX6S6bkzaI2CV6ipm5BCAekCgCEYFj2c8I8KE1r62ga8plqssotL15FjoWaZNZXq6az
ga9z3q+80+ZDaVbtGX/W4OKe8wRwKxzpS/zZxFgou9lVDNySZ6W7o14XFL+8GK3+ia0Z/jVvepXB
o8G7s3F+/Nr4FDXl3EOa/TmZVR8Gy8Q4ZufgMRbu3Gwd12Wr3RtEzpNDLpAabR4zSGCc/23E58Yl
0IpEcs3gjEU6wDJeRMCzk3fbMd4mbhB7d6hesHs+doHZkxB7CETX7hdL/1kTWdAmp5XDVlhRar5s
xQrmwA+C/cc9+Z7XnxigLHxO/PDpYcL5Uwr6BOA1MriK5XRCg/nB2rRT8RfLFxjxFYOzpic/l7Xr
b/TWjflhTbsk2fy6iAIjz3tvjwxFIWWZ9SmFnGSX7iGJMXXVwQVjBObFuD5zzuflVGdN2JJcCxhS
oMT2lg6BRed3AQuJxsdYwpSW6wJP7HOJjq3Oj0NQvjecCtIpvsxL/i4WliRj2lf+e2txLR8jKBgy
+coN9qHvRrmXOr1v3p06vhPiNZYfPHHnkV2wgAEEn5HJYHDGUnPDwSjM6vbLBSbR0ew4vhKYpcBP
D8/BMF0zpg9rfzVU8BLhJutRvTUN74LmOuB07QWUQ24X2xLXAZsMp1PzMPW4h8VOqmAf3DIb2TkO
SIlC3HPw+GgHm5bruwgpM4jtewdSiZIcGFZXgjsxgtDRJSrAGaflIwnuydN/sWQMOgTUqI80+IyB
OFG3e9RW8urUYBw4qGreGW6k7xWua47xG6mtQ+JNT3GXn1WOj7O509bwY4lnQd0Rq8lGpfkuy3k8
oY7a7sNsxtxR5k1i+Dda3cwzV6D/X8eKbayfn8D8/+df3/Ck+3Z++I3TStGm+s8fnX7+8y/hUmH6
3/9n6Wn42X/+jz+8+Sz5e9efRf/5f/37v59dz1+1/+14ri8D2/ZMS9i+/b+XsfoSqY0u1MAS0vf+
VxmrdP9t+qS1As+yAtOUAd2uXaX75D//ks6/cYVaTkAs1fKkLf3/lzJWKZ3/s4vVskwaX6Vro096
Dk50XkT9/fmQqpjuVvHfzDFm8J8btJdXMfOSYQvMAKNM2LnjzlmaGxTT7eR/Z751Qq1mdX0tkm9L
3jsmQ0DyXiaka1ODiIONK8isk4NhEENMx2Ssnl8WPzlVA9VDZ7jWFU1KkIzF/cIV0NefZHMQ/JWG
c/hn9ueIjN8dLpWgOhdPsUOQFambVxYYO8FxzcOd+JDRfBHdztXPgvt+UHvOFRso9YB/F/BIM9sA
pnzfJQP7DGbVDe5svHDUPogAjhEdnfNgbDIqeTAnHWxMH2TN/BJyGAkwg0CHRIlbFah4W3EycORd
DbV+guLuc9BNM0wGiIDr25MQyiQ8A1CeqduQH6O8O6syP6S0Ajk+Y6j42DryGtfQPsW9RhO5n39t
GzgIKe+zu8LVKHk23BblgLODwyvCcxTVBuoHRE7vms6gkNMs6Rq8ooyCyMlvzfHRp8TP4XVPzP9H
ssYSTaQsrDVmyVaVH8gy7sv1QtGAv4JWBttVTOIUMKh3o+XE6T8cYlSlOPkv9s5sO24ky7K/kj+A
aEwGwHrVqgefR9JJuUiJL1ikB4l5nvFP/RX9Y72NmZUlKbIiqt47V2REMCSKcHfA7Nq95+yz6cJ4
O9DsTujlTH0FUfnWVadAnd5xbouFA4rfmFmVkW9Y+P1JaKIN301kNoHktZCHjQHnwJm+Ntepiacx
gBgTPQzxM9KoEjSpYJIPacz72k1P5i527oLohSz4onlF7bSwSRaIWMQRvCzT4omx7MpkdAZgOjOf
BJ2HwnjimuiQgiS06EA9qauMWBknrVpmUNqKgH4L41v0TH4xbipI4BbfN6f9WoHYCSzfZiNd8/iF
u6oWDLSKmGFxtTS5UZHxLDV5qUusbnBfnXYZ8FLG6qb+CwmRNFu1taAhhkFp45i3XvWhQ9KEEE1U
2lvGTHAYn3LUsxrEzyGy+fQOWTNvheqXcFkpH0vTxSB4EpQ5PjLUAQ8pmxZBFVUMZ4i0rDJD6OCB
Onih9G7aG+7hJcqHRU0wZ83tNQTWdkb7mfFjdH1cOXCNciLM8wKJQ/jogNIvdHIMvmONWnaxtinR
qJn697Y5GNDZNbDt6s6do4YTfMCgn7s24MA1wLln/hk4TyXiIsSWdHhULA1XxVBbL29de1dx0oTQ
AiBtj7kkAR7FhHJdcw+ksMvdkckOmbkO3kuLIChVMVPNBvT+WyIQoZQtYOVz5GWQzRy7ZjA+G8wF
qhGtS4D8HWo7X0ctX1tIDaDNzBMTRxS/GtLZfALkzu3EjkzcxaIa+fVhXNnqXnEvlFaMAHAH4wIP
DxqgM60/h/Hth0X8XyVVszRzRiOWLVeLPmuvWhuFbpomJykbr8zPa6PleqYM26gjGPKjKerVfC9L
9GeYiBJ65T42E+56ZkfLLlevzDu2qcmjpq1Qytgu3eZ53DDDWygWKekDhDKTe8ohmU4IEneEEi0Z
0mSCgVxi/pbQfrjUOs09knVqdftXyxlGlmSwkE439ZCN4+cz0BQPun7xOVpJ4uUmD7LgQPhEeEt5
gDz9yXaRrlgwIXhUI0VxeoKuuEjpWfv6DWsEafH8NMc5VBka4/pWVw/NaC60+OZ7MbhJA9QV2dSC
0bDDAPYxQ9gqxu2fv7vGv9x5fnh3ySL/cefpaN0nhc27O6cEal6rxKU4Dbj9UaADFsJ3t2irD8u+
0+K7SWPrsadVU59gU63//ErYMv/4OdsWTWbh2iZCB/3nK8l7TYMRy5jb5JgwbkrjZHG3TyHOsT1v
nJAb8kUhVhXeHaMLRcRqLg3kWAJKYlwVxRrrgQNRrds2Ohkq9DsXZvmQFPcIx+vqVgpSKsg/5q9n
y9omHF91Z1fqhI5093/+UtRu/csdK3VT535Vr8Yz1Sv9YTe3YsvTdQ/0V2ZvavmGBJpRnhLengqj
Xv75z1Ip7X/8WZbjWibvmiF/+fxqI1WSG7TVg73R8TUTvYBsvdsKMnXfGMT9xU+z1J/3089jjoC9
mFpJd2xhmOpp/eG1DR5EC9MPaWWw3syxuXd9Hqsw2SYIJUeYNmj9OUXdTK36pmk0PK3loElagk/D
0NH+C0DVmMvaM+4MOnxTgpAVjK5pdGe1yqM4pquQwGUol6NWvgU09rOdjMKvsRVvcx7yIWp/F5qx
h9ldR+1+luZSgROGsV4GhBOqq0hTFF5gJFTUm53fGKysiH2vPRaL8QGbwqy/VrSIq+42gI537T0m
loUqIzQXFl4MjQenB7bu5sj2ep5gAw/Tqc8gBk/+bqQisA1mdEa8AgmFdCvYWM7F6tGcZttG+04+
yB43+a7lmZ+qWzxXB8xULKFMD7hT/RFD6wWUEPNIAj5Y7yMuW20Ppste1vNSfM4w7Hzq1QbD1SSG
zX8ie2ChjiSMe4ndQ6ImnlTVoPM9mno46KOmKqSehb7260P3ht8rcVJFTF/103PPoNYhzqWF+jcC
umDzgx21oG2A2v33bdo+N9WlnRHRlps49ojVA6rCJhFQ9wAfq+mdTk3FSY1uMDoMOb/byUUr0UiR
h2a2lDDkjRvYvnhdakPJiucZ+ZBbncH5VR4VpBGR5sOHSuPaqZbqmiv2PCB9vM5kC5FiZd93GMtx
6a1tlCStB32cArjgD0OeHApiMRC9oQhnm+xGYP5tAFsmexZVvTOs4VwM+3girZlMo7DxlLJ552BL
II6ba8Pu8GIxIjYK4nwSgPtRuC4CikXUwX6zHYudzVgMtiiaz2lTDCka/H5tBRXv8FYX3XbOTrOL
Y5RtpWfTtE3+dJuqihyXoqdUPbBdRs75c19eezOc5OS1YfqSU8D6zpPhYxAr3lG2LJEHL53xxBxt
p7ZrC9GLKo/KJNlq2FQGHhq1I4kMb8UGS/HTHKfQEdvtBILOt09Fif424qNg9ie4F+PgmkA6Iay2
R7oYB4HqPl5TCLOJuiG0J8WTzJvH3kCYl4REy4BaoUMz03/vm9vgvZlU19Anlo04ud5p4uAcUdZ6
b9aAH9m40qgBmmZtPWpqbnxk5cwjDzLbFAgCuZdr5hGYuKkDsTIioh1cvhlwB+tAPxAroDJibHPb
xe3OqWBRTs+qFKG6kcEEZ4y+oKI09dgD2PKs6gt3AE2ynWaxNS9U4HjAdlia1BrAsorCJOHz4goe
J9YLjvpryqLCJZGP3aoTBHmwCIJIqIdql9EEsYhdV09Zze0yqap6vGbtmzpEEOnxecYAv8wA9ZaQ
S66uIsc8WfY3X9fWYAzWVvbQNTdVRA02VJUNDpyFTRUeSjpVwJtDN1yHOB9oeCQR7V+NW9hR+Q76
mtaz3V2dEV0xto2wvOXNc5mUO7LjGN/BRkHgJUmxaelClNGlYZ7j8Hp6TfU0F+TeMIjj4Uq3oUFi
aUiqGIrcit4586moQzd7t4kjg/4rAkVOFg2ZCRpz3Zr2KChxtAULtVApuffnwYK7QR0dJLuo5Eaz
HQpYj2Ku0RjjPwiGYa6jKRip5mPk+CYZWLbtQwQLjHbXhO2V99wi8slPbnXOuk+dKSFUoM5ZpEm9
UyeqDg2e63KeqyY2I+QBlaAfuirTZNuNFZxJhtAqfsbo1roPVgTKbsEqVnsvfvdSRASoJLx7PPX1
S+pHZBrQuQ2zHR8r5IWnLv5q5B8RMTMDUTxCYb8UroRr0CGrpPA1M/A93L4hLoo23xF0VJckiCzV
VF79f8yghLX2dsSVqBwM4SFFcGKNKLXL/FLCASlAfPpgknTm4Sb+UKOdcYaH60DfNcZDlRx8GGfp
VSIWCt/see1aW99/icQtQnEbXFsqYvVZK1I1DDrMjJ398R8XWwCBl+2joV2SAWtuGy8jF9d2IThX
sJeY24p5xABFTIzT1q5SPkW08M2qRo7OmHZZCQ0oHZsumhLjQ6f5qdxJDiEoFZm+w4Yqw4RCD+DP
dJ9pq9XkZDPnWOiNc87Dt563NvrqdVdW1oAglM4kVME0t+DBo3e4iwsvOerBdbAFHbijxrrpk5Ps
t18L6zrGrxrLMzuAz+PDYbU9JWB4CSxHNzevKvcEP1KJA9p7OvtRv/PDfUIXcb5ri/uJFRC/GZen
PrK5e3LXLaZRw01XNrqsPgIR4eGfWk46b8W8cYdX8mNXBd1zsJyCRnJiYzcIvEXRoZTSjANoe0lu
lwHm0EzkVy2o7ucRKvDMvBiBl2noCDu7TVs5S4y6YBu4THqwqt9RaWKRMEDAnroJLXlNgmxlAAbA
ccHYS6PTy4PE8mekzb2Ms6WRvjDySRl+aU14GFCAo1FTfu3OOzGo3rh1ujFqQsj5RMpVQn/U32oW
GIRa3UBAAphUEyjBipqwChxHMk9yACmGhuCSsIvU2PnzszCvihimXj/Pgd1/d02cUcwhyGoIyPHF
FR3169HukUfCUADAM+ViqZgRkvGsSfhBFzPBJIhZ0DedJ5PyoF55SbOepf1gEdoLl4ppqtpKT232
XPeMDTy5MBne+oBLc7i1VcpjReIZQKdFSN1o43Z2ZU/VwH9TuRPpF/WDa46iVSiWBKzsMxNeLbJo
bbh240dHD0RPvzVWBtMRDiy3txqHNcmHMX/Lip1lXTW9XzBkpPS4DmTem+aHxVQyR8xlzRpxENDL
CS5sxIe6UYhkRZTzMQ7XwWoZEwqOHvSbm61e4W1yPmZL0YVgpbPO1SPyFf7dmcL1znEsRhQfjt5i
8KHyJtscAIEtbbQlw9KAO5EaL/kEgT7gnqgZylMcZURCxrQabLKmahwNKckN+uyva/RsMSIqFRRg
dT2+IS4YccdAcqMKNTBNJKdh+Pn7gXRwAkYUTF4l0lqH3AOSW0gKzFYtNqeE3PskjNZTChuHBzCJ
GVwnNt5QLjRBxE5GLPynncbqEELAbauXqZtXDdWjWiQ0l1AC46S8d2JEf62Wd9ltbI6EI9CkjLO7
+m2yEcvIQ+zV4liHfl7k2rqjad7rFGF2uIVs/miTXeM4+QvwhLXhUxq3G1F9TGI4N3SlIpoHcYbK
jgBrv2SzmMyTrO8VLlWd9i1v3FCjjFjJ8IOsscwvZksj/npYDzOlrwiPWWIhiKjXRn+WYfzUB9Mm
wsOSwEMg/HiO9Jdo8FnVh3WM0Vn1O1rREQXVHJr50UkkTAbEugEdJ/p7cGIJjN6oole1DZGNL3Tq
PCizAYl1PlmjQ+nvLDfcqMIzadiKoaWrtg+xaJtPFIKrMSmZCQagzohIxzBea8EjDz4/1qFtUlSy
ZaPNjlbcys585HbQ3Z2ATPDZgxzbAwndiEfpgFClRZaxzdtV6oeriiFbgrWhNVZDdcTLv5yGG1YG
29z3UInb8Pdm1PcuM18cX7jyVENXPzn90zzXzP/DjarZgR4tfp/dWxOQtEmXUBVZqeYTj5VsZZPe
a0ONlxLkfFsxBYqfLJNCJ9RWWR49fp7u/tdt/N/Be3H5+zGu+Wyg34oSeH4Qtr98+e/XIuOvf1Pf
88/f8/N3/Ps5ujGDLj7aP/1d2/dC9eWbX3/TT38yP/0fV6fa+T99sf7s+z9072oUwDC2/bHx/9/9
xX8MCP5isMBA4Idj8B8GC19e87+dX+soL36cLnx+0z+mC+ZvwvAMT9oWh37HMzg0D++fcwfzN1u3
hc7/XMeUlqT9whakRgi29ZuUtkTNa6qjO//853SBX4JkopseAwbTZbxg/0+mC+6vR3bGHVIKx+C8
DgsEEtzPR/YWqY3psK8v0NQDXZvCY5yIvetgRpWHwYXylHk0N2NSpfB8nuLpXZmI3Bxh8+iE+iZD
LKn1AhAt5wSoInZMissV2c49au9dMcanrH53K32NWuYZGOqtcsd6lyBXslEhZkhnXQG7Sq8lHcXi
lgWvg1PdQomNqIa9qrJUGMBw/pjrEzInFC8OWGyPZ2oEYFUJNt8cc0jWpdYK/vra1VyXHWNXOowZ
Rt39cIEaRIw1d0YZHekActn0IATiLb926Tln/UukGTt5dYLsPAbth1MRv5Q2OpnlES6cOzl0hFk5
G+GY6yyz+pUjygcHnZ9LTsz/f8b+W8M7dVv+18O7y+v//T/Ne/O3BR7S5sfHjBQOvvwc4rm/IWbl
GXJ04RqmRxfqPx4z6zfQ3YLHjKab4XpS/OdjJqzfhPoVvtEWQOIM85+PmdB/c4UlTdRCPLyWkP+j
x0z80vXTdYaLjudKDwc1f5yuOnU/dMYMb4binNQA2WmNbQydNrOR6o9ah1ihkgRCGZ3c5ZNNmkJC
FQUbGGyzM4d7ABxYPbP3PutAMPaNd2o8nOZAOtmY9H4b5I2EuNKFm4KwcoTRAFcrpKTsdfdp6W8N
Anz3Q13hFrEBuoEovBiVuTcM/5z0AH3zEGFGJ3py6/DfM2LQtlqsvTtaE11s3RjPAWZuHyLCMsES
e0BT1Z5qCwe7U+vHOfWLrRtwYp9bs746DMA0B+1iDAz8MKKB4zAmKItppMtSB46AqWFOKSx+uBv+
sTP9Le+ySwFBRM08/8W7C15AMBr1HMtiKPDzu6vjia4sr/YWU1BeUmiZ65zMPggblfFYdlR/0gI8
Xa1bTwNd28bfTAHVcmoAp+MSqHdNbL1KIz0DYHwi/nT8i+tzuMN+7IuqTx+siG46DIQR4ui/9EUn
uyqyekDISlYgLanwEIrg3q8NG/BhcGiDAFGZjLSdAFZGaYeQF2GJvZ2d4EvnlSdJ63vVBL1/oI9R
HMU3QvgeSjswT+CJ0X1B0UxkheYUU3Trqs876lCQlcmLU1Ly+ImDtI87AG8c/jyC6zpS77azWX7X
Q30/umW3npg14S28BAEh4WU6A48kHFBzq+nY18autRIGlcgE78zYooLOABsgWvoinJC0GVbYUkzt
w2zPGN/L6MPuW+2uwFC4DGPr7LuueQ8mH10mrasAUT30nmQVzi4fGOiqjRjo3H/eIHk293/RA3d5
hn998x0G+DTchW3RBlcfzg+PHjY7vXcTXLGqr1OSMoCBIN07gXEpJnBXsApRqDWO3Bk650sgyZug
mhSX/8kS9OhlSWMAgyT2JSeOtsLGRGBkowsANX+WLiCXpogMWGP7EDf7HSY++AiWF6h8aNdao3tH
g6tBx+qJn9Q15NPO3P4ekCi2LbrZWEJ/pU0b4QOa3WSbUQ6GephfdOEBfZvqPYpDuI+2nPa+z7hv
6qgIp7RoSAsgQ3sa8Ew2itZaB2a1lXX3HoI9ORemHZ0hs363u8phAtneAgCF2092aa4ApoQYMN+t
xojgFxqkdYAPEGrhXnYg92pItJsmA8iVpu7X0JmlsqObW1+oOh9sOK1dRFR//hTzgfzhk3I88gYd
SbObVVyoWuWHT2qwcMIZsLiJRw2HTRDanOiKeCNaGEQ0xRZYd9DK9c8yIG1xMtjn8dcs3Ng7MwXE
k55Bie+ausGeOU20N95MWW3RIpZ30JqIeTf7GmUYB3KYh7RtAFYf+ZhV91pBFtIm25esTstakoTc
W1AbEwO1NtIv7RuY6OMQj9ZRWjRVXOGXey+Kh22U0O7xSR/ybLA/SmLggGxFMVljjpQpnS8Co+Nu
JvJhJqhy1AdznSQoj73iChhiZxuutQ99eIHBdJw59NDwpvs3sTJjD2PSkm+zIiF2MvmGt7BD9dXV
u1m0u9b2PrSSThWoDGOP7YN8tszB7ZIbt0mvPeaw/VshmNDVPrYv3YMKlvt3QB5oJ5f2zRJQWfR6
AIgUg/eUU/CAR9kDPzUdM8QMQ8o4uJNAT5NG0DkqyHKHrGysDbgAi3CYJFgdlB+Zk2IhaFpvVWqN
Rj6uak12NEfctB0vc3LmJh83jCDwr/T249xaj0VhvQXEnwL1HzeBoz27tuPCW6SuI5WYIKkmpHWt
o7Qm5YSQOh0tajgm3zGhhUeB5w+dcIIVFk51XRi0cQJ+Zm7WzQH3xfcEEzQz1fG9qhu5cjVAnhzf
HRFzWlaXKSvNOyXZ99n0h+3Ueu96SUhyV7vbrvQZx1SzvXB7xiG9QeAuvfAaOihahtVgCST4YtDP
U1i7B6sTKNW6dToOX5xGuw+taNf1Xv4lIN+UvFdcTd9rlJF7C/UIUyd9YWXpcSi7gAVDQi4g01tv
AS60pPYsQ4V5rnTtWrTYw4oBW1XaO9YqiHr9bmL9WpJnsR9cg1hwMa1tvB+wU1D5IRoq6Mv6v6dd
eurbUN96VbFLWuvktHCYyzD5JnXjDuwaSl/JSb9QVPY9RY/5pRPI4xuMikyf8td4si5eymC0ganQ
Tlq9DLFxHnN/ZwI2vC/7K1yplk6y/23Gkmr7ZrQB5qTSG7bjKKCg9Pu0NVCIYs0jAWZRWtDTusFC
UTkDeJFFuJv89tLJ3EGMiOkJS8i+LKv8GH1AASv3vZQMxsXGTr1kR/TlrbPlczIxxpU24nnrkE+v
ceQWS196V62p71ILA86fr0LGLzNT3WCbRmwFcNVxHVv/XKR+WISIZbNct2Ac5IcsJ5IXY5WQRAyD
BzlsA9poNUsuVJxxJ1HehDZm5axgOsa9SnfwFI/dW2uKVxLh70yNDliEmHTlZub5Ly4UgdlP+5q6
UPCTnmCD4vz2a1ExWlrBFgojWn/gJAM1wMwJQTNZPtNipt1OK/FkS9AGWt6sBgJi1hjD//waPvfO
Hwa+6s2yXMdCMmejkMNS+vOKXTpBNFJpBcuwSlV+lofKyZoPpQumq2uk3OetvHY4DY/ElYKymAbW
E1eetRzGdFc6FCFVcK58YNq2rT+kOdjsEMusDIHQ0nJnq8KvnfbHpOtioH+luRnJITmmVvAiZDPe
xRSqaDks42zFGUk6ASNf0Nri0NJwO5RVsI/qjFRt9L2tm24IaRvW89y1614VRIiSd5ItbhF6p7Fr
GcEN3ebP3yJ1uvjlY6IqdV0u32AxN031Mf5wP+mGE5haxxwkrKt9q/IMiGLcFnJqQFgI8uWxaifJ
17yv8+3x79UDiA+SyNC13SNWJycm0sQaG744aihbidjKxaqvbab66jUgmZ6ZcQb3CJmRFWcDHt2k
IE05J2uxDEPtkKu/ff4bH2KzFQB49Ezoh0n9jeGvfihHSLRVr0e4sCzGuPHI6R1bkxnS+7Wx+FtU
lPAVqnYNIymxmXw7pXsP9io+iAaXrUTPp4+R3A5Bf+8wGxZWF36ZW8KtJs3b/vlbanj6H95Ug2qf
ct8RCIAk7ZOf39R6cL0c0R5vxuy8kQQHNglGzTyMwwLj3qOVq4hVTiOtpW3aDrdU6mQwWYzkucIW
wqMN7bXKzu5AQCY90yqjfCC84GQkpYfGJ3wY/XQ3xv2Tq3IyXZxh1Uife/auCB6Jp5Jf7RCAmptN
DJ9SD4yF+zgrTCI+WezVQ4oyk3B1XLIezvl9nQxg8hkJ4255dRBSb/GjgZeMzFvp4teuXA5GRR8f
JvAqOEqCesPWzPCZ2VbryEOhEbxHWN/YWwRCJ7iEMErJwdEwZic7+sdE1mMab7qeXmgcPtmBcz9m
0QFdwjcLOFBJM97Uik1lx68lGbBgPfKN50eIHpzRhQtT38K+Q26ZgOLUagO7ANkGjjlylJPMTvgE
1o7L9lFI1m2rMb/YJibmQByCREEXB7ZJz8at0ZdWf8g0wAa6dvRk89E49MWB5XdcM+5aib8CBplc
MX+C+Z0OfDwC2xOU5AkhWh9uOz38Ng6SIwRRJOUocErCwEHYT49IMhVyEs52jP4a0+qZYEC1SPy+
W9d5vgzplwInykif90Hu+8YuEXO97hKCqr3fgaPebCHAW1SufSja4Tj6T06sQTSze8K3/YtJ+mhm
Ts62TmW/7Yx5gUX8OxfpEkpqavfy1gi4TLnQLy7lVpgEgivg44PQDGCtYv933eTgnLMmIi2xEWLN
WJQ5uvugOQytwsh6SIlDYG4Uy4MVanszaZxL9KRN1gs8VXun2RiZrfFlAMHFXtresTA+8jG8sdAC
vsXaM/t2fCHBGGIkWQPrMYc/FSh1Ql8ZDH1sYqFAgT/YXvqGSdzflCPv45z5A+MS+eq7+ZbFcRs4
ckF11OxzjKaLws7Ks5zac6ph2TKBYrFQ6xDvjXnXZ8H93NEQbNKG43ORnsbZ+aITHFCkdo2Gf35O
/BLTHko0b/KCa0V6YJHmOJUzpKCAPbAgmnPMMN07YxdF+l43Yk1R5kmVG9k9ZiDgNlAyCHeHo7K0
TlU4+ucsJdBlPUjx3hMfS7kSybXdey8QWVt4aChZAArPVjbt01FZQtO2ASP4pJTcizaNn9t2JPpT
8GTmPB6Y0zQysaWNaAfzspiac6CFGzYtlLEd/cx4gCiUD329Mh3g7br3aPtYrkzXhJGveY+BR5QZ
RzmyzX63Kj895k0Ol89E7UGBWMeguifOviGAUVDJ6dYKPIJkexzZejSchDJLG8THWIZxMRW3ZSET
yMSInPQNELp+WWJBH4aCYaIdX/PSGjDFo57VaZ4kPIVLx8aDB96yiWHgJBiO1plP1nVWfqC+RmPI
dJNbsaUvSZANLFFcN02Fb83sryUlUpq538ZpuI6FLo+NR6Q9wABYEOZhrrQKgiiDTtuLAOI0X8KY
Sjgtj9qA382SA3gHr1h1NstkDYR99uBMUb8uuiR9CLOXcBq3Xa2cmjOa7TgggnBMAW3mdgGrhK0k
aF6rNA22JWdtImi/GdpUnby6TA4ksq/GyljoicXcdeCAZ7MFLQWR3usaahusCAtxToErI6vK8Whm
kQKamTnWccGcieClVVAXd5NJeHw6woUhLukSoqWkfb7O9GEzk9J+7lpxJvW1pfZmSEOnL1gmWUIo
ghPhCbGJf3FdWhN1nO/su3HDxlUtSTtNTBypkBbj3VTD53U6Hvmm3yQZ4Z4c6CMKCu+efDoGPBzY
N9KbUFj0ATp27nv6lA8sSSgzxvnVluLIRsG3FSHHiBqOAJ85KRMGUB2iaSJygJHgp8F86CWmeSDY
CygQzUov6JNrNScHx245Fskjpp+zkN3L6A282kZ+ceYRLEogn+jcwzMP6tOVU9l0x04FuxQcAaIO
szPFOoJAtMDV8zC34A/EyIHGFcFOjtrZmUuxSUz9JOgKBbx/a0gotDVijzOIpx3GRlyzKL4FKRoc
T0zWpg60tedGHEFaz9p7Iz7rhjxrmaLwyUrSlLG8fziDO58rRfaAZJNthwOSu+DRM+xpZ+FJWnRM
TjlSm8inerK0WsxRXUPaEsKOvddnWwsrf9Do39jskd/G9lIzxi9G5XzpDcNl/lpyftJIuBGMJBsU
PWvfCzkRhC2n+PJLYmIACiT7akxjfwdt50lH8OWXlJzGs4B3gtqWk3bdv7b9gbR7WdP4ySl4IhCs
lIfGnR4kYCK1bGNyQIT2V2wQqTEUb5k0gqe9AV6Wm6xzroal0xMzPe9O6zaw1cmGTUXH/IKm2ZAz
lZ+jioRxFl85mA/WKL8OaweBT8Z6uA/D6YRqG5xBzTx4CCoIBHVB3N2IS74BEOweiTyLlrU9u/u5
Tw9uqN07mkuQbTU3h752QFaJZjl57nRsGf85rlYSWDT+bqBmR1Tl70OVkSxzG/BCOK27JpxBO5cv
GSJOSMfNZdDSeNt55veaVkqQpOQH2NPSmejPJQFg2nBGoGfV3rlHnrdrCzRYCB+/ydvYe+8sAB02
6Ond9T7M2fR2Cm4TtxLNIkxkIFMOmI8kp601y6PpZzc3ZRNOo80YxuYKsyV8yr6u16mVwQ6snTe/
R3PDDeCtWofpjz9bkJzqQp2Ak9cs6m5Qpduzp2T/c32RipGlVzgPyyxHCszBF7Rth5dgS3PgvfB7
fa05LZPzsIWnIizuuQiSjznZa1ZcyEBkzcCkGw693zHCquv7sBBHFxziRLnEIdvQHrx6gnJtr3vS
ztTxYoY4HT8h4x4ZO511cjCXVp22QFZD2BYVrkY60pgsIbBBvEPHuKnztt2R3YT/uGhs3haMIqOS
cIdTBBykiOjKs0DnLS1TLyCfzFU5UXTRdUOUJ+JvI56BHMe/Z5U0TfXhKyzdfldNExaafvIX7vSl
QtypDqz7meJ80zl0Wz1aB8vQHM9Gk52hI8wPoVU9d1os73OScLvmMs/ZG5aGnTk3xIw1ZKf0Rnak
53jpLIhV4M8KnsSDZwxAMxyiUOtKfyIBmcoUOA32iQqV5ADPmYgryLimIYm3cjYR9nog58wWPLel
YAVBs/TMaVXgz6MzFzzBjcQ2nWPE16biIzYJ9ratLeu6znfMhNFD9SAiiwfNu6/ckGNjgUI2Gwt6
QTN9rtS7l4M1H/EMI8Nn4l00gMbjOriEw1Ae+ogo0HQCt1MZ/VLz5JOowx30Uv/EcpMcx4o0CfWV
7nr+adRCYj3GlPpqLPpjY+OFzbXSXG50H0gi+Zm8p4hCAjEOj2wlb4aDoqIIZkmRX0a7orQmWnj1
yzi4xCl3/bwfmmY6WIxGKN7LU9w0vCfgWw8iww5QGf6KqaZxlVaj7VBDMA71SMIOJArQOKAT5drn
aFyXrqttPSG/hW0qzgmJz2TFoGRNN602vvRmSMRbEDwk40PgWl+MRtvTcIo2MXCSRVg14gJTf2NR
biSdcPFxZuPWbD1mvTbRuwnBZbYFTSxq0JAa9lVP8t/hcc0sfumr5YTtLlAjFU73UcyWUgA9Ighg
fMRKERE/U4iHfJJLEVGRAfrItwwbONiMlbbUAcXshzXfYH4xOHhFIcf9Mb+rSoB7BjOSvUxAaIeo
AftcATIEzb6o6eO9r8MKiM2huS9Gupzso+92fFd7mgNogwoKqFJzztCMzK141mVsHiLdeygDJwfQ
BlTGTMvD5yWISTy1eejsbdpUzGS8FWZP2xjCezgwqP1Ik4OuZu9aSR8cPoW9NLqnoJuYhBTRcZjs
zWgYRCoXX2UuekbbFjVAGwcnrEwqs9NM3zI3TE5Jk9VYim3mwyiwR6NuzuzLAQ5qss3jdnTutZAm
8hSpyU7zaJfwjvPBf3RsoKJmOPe7v/+BcsbrPTZux0iIHkHuYt3vKrmjzVYTSKqjALSqh9Yz633h
1Ndk7pnKwz88BkQ7Ll3e9e3n3GDqzmWapncx+rwmDPt9kE4l6kHN2k9x8ewDh1ria7hFevgq0ne4
nS+5j/tfymSXwEg4+LnUTy3CLz9gb5+M4B7OR3iaFEShKDwdDaPmHD//lpgpKn2dJHKA7uNZtNpX
4ujcVagEf/9M1ALcRlGEiWZTefl0F6aqFdnQSx1BZS0FQsXHsCufVZLFEdIHFO1KattUm95IEMsP
jYiNi050JfuRBa+MlG5TOt3Fh1tGaoJPyCypb3ed3pPVHmJEymPWGkj14ZZ+JdMxSwdUkSJutsd2
TxlXXU3MMpTi97bkyK2nfLp1bn0dy3JTaGiObOxdcEs4uhlaZhzDguoyQBroZUzMTIdI5vCaCN1e
54SCYZui348fUHRybQ0Tvd5Za7aslB/6PJ1azAurzmzH+8GlAsXk0Jjs8g3qe2JYh22TAB1OnA7F
RL+anSYihbXsjg1tPQzx0cqIwmjnx3Z9rAOSCKy2tLCLa8kWCgvRvD6nz9kqRiIzkH0nxF8Alqqf
pDWklxSu29M47+beyp7Vi4DNOF56Q1+1fe1e536O9lM5PlZqPpCKEg2bmNmWXTHRdPDMUx22pwoQ
7yrmnIOAEnFjFofduglYtAI9e9etpyF0kasD7sP5Q59Prj977GYD2CAqBsRayDBI2OHLuQXdMLd3
sR0XGBlD2vgtDgtLc4lMn3LOLykESA/MmWVg23L7GRii4e/KBMM7OTwl/WJ37Xqlt4o6R183wECH
7pHnDPdCAZAALR1m16Tl8D/kxrmhabpK5ur/sXdmy5Ei2Rb9oUsbM86rYh4VoSmV+YLlUMUMjjPz
9XeBqruzsuxW/cB9CZPUXcoQAe7Hz9l7bR5866IQph3LiRtG6u5ZlSQa9V1x4TgrY5tl1TdTGN3F
8DLW0W/K1f2zndXeSsuJmggt4qRl4feHFsuC5+BILGy9XvnCqbcJFUrjj/olEUii/VCgLPWgkEe+
yXm6RQTYNg1VYq99qmzALUmQMZyjsUyKTP6IuCd7DFi8Zjf5lnOQfcxLGkOd3aE0Lcd6i6k2Iqwb
0Mc1TKbfyeCE9960Yo3G8PfIjNw92KSrkfks4WFgrEJvxqoXFYc01Q3rLrfluYerRXROgrhOWq9g
Bs/WWIFdnfj9Zebr7z7ng8QxYAl0cfnkeyU7s2XSRjONfKtF3t6242An4XDDlmHxg5/0oNv2+LUp
DM6AIXe1q+dXK6IXlDZR8UZfFdR5It4Vo6qDjKr2gDkJpF1ClH1l22qvT8lWNtPwKVPoSZseeoaG
UXdfIAe/+V3NEanDqRyW45daikucjsOLRTTM4LT2piJ68yADsKA1Eku2oqOtTO1FryyObaP+WR9t
oqBUetQLJnCdnPmJYX9HM/HGBAvnL5eXxdwDi9kfK5eQ1kDS18s9ig+pmnjnd81nAsQBmVg84SRR
8Fs8pEOj39fbjkUetSiEZcIUXz0ETwcUXjQeQ6ZxuqkaMGj+OSjBd076q2xh2zg9bpzS+JSH+lPK
H0CanUVTMARG4XiHOCm11TD4/srzMhLVDXtLFLckXU2hRshL0CBMDuFBQWXo/U1JKT3vx8ofdsUQ
AQKOqqPetGQjcMc3PlyoyB3BNZrOPBToPtnkHZ5T8FWzzoOWqSYArHtMWBWhH1tFckIej/AmRlyM
ousdEp+8XeOAb+7Rg2x7HeRoU4L1XcIrm6x67CtBcKNdfRfGQx2l/sEk0BxUi1L75SEcRpDffCbR
Tpt4WxAcUWCQs5x67/38d7jEXB+moz6pp9rle5a27mZ45bd29F9DcsJZyUkG4jecIyPD3MOkgKiD
fo+BB58PgypOjJMeiHPUY8IhqDttLSAObfm98zhFtUUcnci4JX8MC87ctxFQX+1cw+QyUek7hr5i
pSF7qG3uZtmzfI9cNs0pBI9Mgw2N8ZnbTczLfXEWWZpuHCtsr2GD8WAZNw6CMW2ILp/uV3myBoD2
UYHxnCCaY2FCHs9lLfd2TVeWFjXgjny+YkF/Mi3kBEGn+L8CMF/T87G3Qgv3Bo0iGo/4ukf396KM
7INTwK0KzEidbY9PRxbvstWNx9qP7h3Y++3o1getVNMhHDSCrVp6JdWAMTV3LpqBPd0A5kUnLmBr
R9CBi0GHbYuelnxM3NgMIjGjkB6RzHff5L0XrqUeGy+sAGq8FmZMTEsZXN2RJ6gp65l0GZz6vQUT
ad07nJTGeX7a91+0+UZXWnGN8wI0iuUOq8rzb6GF3W+wGLjGjj88UVumWziXI4TFCzsy59vJZMhB
0P0h16dLMg3A+dqs2+tVZ29L0khyZd81ixA+NsK9sFpo4rM3xBEjmG+doWVL5wPMT6LzBmIyqXW4
4OSC4uCaFF6dzoyTo2jjS9PjMPIi0idzwzsETXMcFefgKS5oyUApZOwLVdCmuWBpFxpPJc+qU1K0
al+qeaY92MVbHAUkIFQI9+UQpNtWZs66SZ1gTXoU4eDzTLTR/WPbK5/bCyl54HNCigBItSVCrBy3
R2qTr8cBHk9pwOIBpBY9kASU3bTTyZKXRkgADp32vSlcVATN61iG7pOrB69IlKqrn+iwHnWQ+2OC
dV0qhDMmAWYRhyxYRglNFycp7iBVBXgF1DqKBXcBkRNZjBYleq1jbAN1hzSiHY13m8w4YnnTQ5Ba
4iQxXmJbql4pN9xwpClMK2bjDJ+teiwvHf8O8Zf0/PRyV+rilktqLOJlLdZA5NiWlqaX5SXU9XxN
b9Fghp5w4yTuCYXAe82s8qIOtNxOSQBd1p/arTLRDfVj8G70aQtvQeCrT5zvE+2Lh7LP8R+aFBFM
NclDy5y9P4euVB31IVoHihlhcsg0v9gtFPW2ni5aZD3HgWvux5h1GExX7fU7Auk4W5FyUG98rcRl
yzvuQdGseDCQ3pglVqTBu7BDPqesE9wzrTgQNzJeHb36atcJoOHWEPQqDCImhh4+e70PdI6jjgRE
RFxJfgo6D5psY169kKTBaQIzAPEs2RQTCUasAisH/ud7kJp3FXgXWeTqpDduc/MC9Zut6og8bQQW
FmDaPcqg704IgAbT3zdTLw8Jegmyehv/miKTyIgd9FX1OdWyN86kAvIExoXWW/lGXhyl8E9x6qo1
iXEBKleEIlXi19se2uOaTnf9blms7bZFDCghjiP2AmjIw3g2OhoiBf8aKjrj5bmXoVwHQ32wVIhf
YcAtXUxzQUyChKJ7esnhBbRtts/LTqxUB+FgCH4PVJK/Tub0A+quTbebNoUQjKFDsZ1q0KLCtPdG
2nFfIt9GQoNa09qMfdQdC7icx64laahA+Izh5sfoC4QeVELrRg7JJbRNCfS8eqmmhgrRdrl3HNI/
y9zb5vZwyAjcJlgBWKSmBc8jUsSLZdBULwflPNuO1m8jVInrqmK5St3nKYrfm9DCrymINCN4zF+f
uGTFmvNIu4UyMgXiANkz3YuUPVABKVGWPhyHqH5VBZHoUSkmWCbPyqVecIVqd9UoQ3K8l4wbnjWT
oe08LttUMewTiXjyVjVi5Kw5fGod85Eg8rewHjYGBOwpat5ak/DdyaE96A0bIPFPcUxOm7Lx6020
4x7EPgGZjkQwGldd/7WQlAoVUUYbt0eW2RRPkk7Wuuv9jJEibDh78GnDp8WXJjaYspHRxkCPdow3
BJtSVN9p/K2MwnkMJNWM553GwPlWcHOs5jeTUNyBOWT3tXLeJT45y/Kfcyt4Vg1JSrSsrAFDkWit
4VK1xac88x6HyR52yEsHbJg+HsZ2IkpojiKrSv11tGP1bFrttUVz6MxVbn1pS7IOUhcYfx97oFm0
FP4hqyPSKoRTIKd/z6ou2+aAPbcqaA/tQApIlgbXUDUapBjoFH2YHnHgfZd5z53T0GCsyQ/rYto9
kW7cVFh/KXsahdIlkNX72sTOO5zuqk/FLhoQEzRVN14qV7+mqmVwYXrTgaDP0GXakOTlK2BgzMlF
d/fhYBwyQUZiw3SImmMbFxYyogjkIaadxpyPJ90bqQiUV5R8PaIcNXjPBKG9uzXZ03XkM1fv4+9a
Ez57NIcwiohi28QzN3C6lbrNcLa1iMotcbVmtI2GGlevo7Mv00GOtnVNzhx1r3gIe9bFMii8O/3b
lRLWTavYC6gmwUnQOq/J2wQcU4oVM1pqEA69o0knhj8wwPrYauIF+Eg1W87K8BShevsfvih7TjE4
qPLiMyLBm11HBYBdRpgl9hlnOHQ8un59rfP4Uj/thNWjdSIJtBiOEcGPD9lxOGdaiJ2YI/XUjV9N
nG5xab/ZZAxL0WIqMw/69Lsd1btUS16sKX2pQr1f/Y9u0yGtcpejdegxyKNnLKX77FvlEeD2S8Kg
EFr2tQ2m4kNr+P9mln8wsxgemsv/W2h/LdGHhn/mZM3/xYfE3jL+pbtk1gmfAYttYRn5t8Te/pdH
xKaPztkyEdHrs47+DyeLZ/wL74sBpgVICwIhdPT/5mQ53r98FPFoYzyIEdaMwvi3jef2sx3pv/ak
P4nAF3LGf8VIqEZ1xKO67rikX6IF+JV24bWWlQelNNe5331xp0zhCNkx1KeHjBgeXL+6D8xqHydO
2B59AuZ+YU5Qa1yfIbsXB7JoHvW5E+SOuARFVbUno3PNj28nGo+bQo75UfajuteYvbYcSvGs2s7N
quyBSURxpcQj/ROUENWjy85Xlu9mWtvHeTbaxrHBcaZrONc0003UMHH6gqPx8l8LPfZprWVYuCCt
djYhDGlAmrVNe/aUNnrCTAxJeJwjsxe6T/ld6/umsxF4gsBnBEKm5V1A50vicoSdi8sgtvXoWac8
MH1Jj7OyoudY5HBiUnJLDTuwHkCC5t+V1u6CTrafMuurREZzEYgzzqVO3qibfIvHqLxie8dNO7MZ
HLRu19afngYsPtD27HMvHf15PloJg0HGLC1eXrQ2PFpJz9tDiVu47Wvvi02DDwIzdlE2W9cuvQud
E++CdsA+McUc/UF+ZpFYsVcWVxVGhM4Tl0fEAcSz+XOwPVTXwgAHy0YKSxjrmx8gv9XL6fdi0mbX
cEnuz/w5g5heWZ1ifidV9BxWBUmWKKxl1xZYLcppl7VPJrfmnpxXqN61hic88alcTVO7VSW+pqSv
zHNLwv2hDWdAGov3P+idDcP6kzRsvmE97lfddQ3QNp71K9RGn3R/6MbIQTpbOJe2ilA2NlF9SnK3
/JQJn1gbepDClp8/PujIzfRtYE60WmPOjlCajdPyMtWReTJS09wofRz3/qjeELRCtmdse2Zyb79i
8R2b34Z49hd3aBcwVTFlSmgvXgIRzD2EDAMtEiaP0HUyBKDRk4CNUj440Y0Tuxo17WP3XWa1ce40
1zp4kbobjPRu9DMrjPNhQRe1qw7LtyXDnUMYgW4Iw7Jl6KOCwzT1dOaI4oQHOd8lgQ6lPnDz6rOX
TxzMM2Sr6I3Vnkxuq111wJzQrzMHKDsyOoiuAK9aO4DUid1e+rUxBxYhy41IJTeV4oDJfs1nX/qN
uXfQJNCkLyMgCdJKyFpEjUxzD6u5rZ/r+QUY6KxZzQBJGtYVUXb4RtSjt8N6QS5urKK30jWuYedv
EZesUm6uOWxUEAJrnQ2N+M8H2RY2YeDIjEOA2pqfONeIdxVarbWHWZ9i3PYfwxSBHPPU4VYvTytt
xvBkKJJEAidaVXnyxPOGn0fGmygwqmurSn8Pu2TTjYNzCGz9+acV/Y918+d1kjnSr7edwTJueiAw
cB3qCBz+LJ4rSlFoSDMgJKc2tAYumSuaBFtCVOD90B1qbQgz7tgmt8RIH815SRxnzoPV5Ji0ywat
1bKYWV4l9vwr0Ji5nsuPUjb+Xe5TzTiFbr1OzBmFob8s66hDeEPxQDBr4VXOvWvi5qkRVNilN5K3
CAERZkTsqbuVxfQjfYcKH/+R5bfVrkryU5GhsIptDlREhTZPbsM5IycA41wqivZ8TKYLJ7CHJqfL
XRdxz0Qc0kQb6Xzw2vRUB1TN+ujfO6Rjr5zI0e+Z87PlSdPlQ0f5pvuh9dpgw74U2QWiMk0TzI7n
icbqUzC5V3rNxPeJ7Huk9c/TIAmXXN764nRhZARY3p4MMoFYyIa6koQx/k70rP8G4l2uPj5+stY4
FHWtQuvnAEZDhsTYDJK7yG/1LFL0/FDOXey3P1bPrLaJwO4Cjui8eEnjbWsOn3tbmvomiZNHw4j1
e9gWNxNr9SeVyavHQmkf4ISEh+URGjMUtFYyPaFTG54sBqFeE0WX5aXK+/3Hozn/ruVXaLFWbHJX
VQyECtKp5Q9AVv4msCbvqnWWPvfiBmOn25PchZ2nX/SC9mHjGi9p6mUbISBsCEcrMFd5BRB9sg3o
/K3z3mA7nhdyDMouQQM53HpgOFD8kfmVfniqzDnaXHVgKul7PWojjR0jfqvmcxzrj0Xj1pulfeOE
1mQeUwWIrvBAObAVPPO4rGZZm5ooXnJOurMrhpgpwCvEPxAuNfTxOkzyXZQG7g9j6r9hxmCz6dr3
aMYLO/po3mTio0aLkYmkPg54cBDhS97HPXGA2tSx+Ar04JFZP3rxOUjFRHapMwsgEbUAcKZ4Bsm4
yfzqzZn1sbNQtlDJcIi1/v7xHPU2TJukV+ewJ1E5GDxva00qAL/ReztHIp7+WOuXmygccBy1eUBN
oVf9D5w6grQVcBzKA+dvwbNmdLKhl9GtYimhQHku+6emETts06zaktJBy47QbJTrcbNZnD6Gznyn
TD0Hkm22a0aniNb1qD510gPNOT8B1mi8gX4TV9NprFeH71IDi1gAb15tCgw6Kw8z/2l50ZEUn0I1
lv+g8bXnRehPxZzB5N3ShWv7nPqFP7u6fpJN22aLCNoeCJPODcKOrLLceqOebJeVRCviP75dLioJ
J1foNfgM2/isMYPfMgL+GghPQiSafzZwdYDdNFZ8jqY0PmNtGo8tQwbpyxlSGrbVqVHQkEEPE4g0
f+tOPaLFptLgin+riiy+GEHHruRtdC8cv7TDBMlAWY9jFSGfVs2T6LLXTgI/sbBZr1Xd+ytTZdDf
gxEJrYYBYDvSaXyIRZTtaJWX14DW0ubvF3fvz8JoF9M4F80UxmxqFS6+tz9ftrCsBVhuEOzoLMo9
f/VuSRWF4KQ9OSGJ7DGiNFqzYNHngjFRU3/oPJe1L0K0pucvkegD5KoISvCm0f+nXG4M/xIoe90Z
aXPMFf3T5avlxVYMYBe/jyjQrIbBlF+WF+n6f3wVuyYd1XQyXsJkh2flkGSePDtNaR/YXCG4DHl1
M/KW7DsvmokXcwvGj8V+rGhc1MLyPwqBRo8uGnmZbOgq3Tamj9rdjt6WitSby1JCM+fKFJMsEarw
riCV4a7MaxY4b8IJ68dfUR1wqwqlKvIN5tqZYQ7Qs2lKNg5WBgSfvb7VMYeusjrxN6PJGbwVNShY
MWqPZTveGQj5hFyl8h+sFOavxaDvmIbpUhCyJwvbWDykP93wuknfT2sdaLMViBR3PpWoWhVs0jRs
S19QnPahtx0Hbzyg+u6eg1wh2tdbY+eM3FKkZx10g4SRfihQ8gjrBCg/OMaYwZhcpzOpChhPF3SP
vtFzaCgt8/r3N5/xi3eGu8/CkYb32oeK7P/VwFfZ0tdTwgYYVI09rRBbnQ0u6Ylw2VWeyLeOfvQP
OpBHT0uIH1pW2KQn5qwjG/Pqzh+iKyGW4i8G7mr1d+VKma4T/+J1NkWhE3+xxjJiTMUCdk7QArlt
8CQpVvcfi7RbJ7ugNuXZNUpKD4KmV0UYpVsCPur9UJJgIuoYquNI1geZXYG+N0eutp45sD+xrtyW
l55j0CYIoYg1SQ1DivOepTSfZ6oSu8yaXhDNM7yNdPO17ocXOlgcIy2CGNFl9eg00pkpSb28bL46
1QO9YOwJXmonkBVaVKHtMFt2+3LnWzGfkR28fOzBJMi/UEUTBAB3bd83Xv2IJ7JY5c5IM6XoB7Sr
89scGu7uthutHWgDTJFD6Jw/ahHlNj+Kuf6aFKOeZbvN5m9Tw3r0tMI9RJlLH9NEBUCF847RsyG8
jsbhcjQriW1xC10jGbgT41Gm2U2Eto6NB7kwboz6qbMYjQxBJT8bXovnlQwOxBaGvEkDgWTUOZdo
Kt4Yqal7CxN4C5SYYmjZtw23sw6dXR79AIMw3ONC3xlB9C32sk/tNDbHcDa+Jtanv78t7T+zQ7kr
HUZdHigNnQxw5y9bSdQEY5vZcbNiHAHZvlTDhfzUbMS6hmrF12pn54Thd+wDBMxNdnXEJu4chJkV
u6KLNmgP5brLhHG0dLs9hvhQPQKdcIm9oi+vLhSWgNOwMrwOHGpPpFR7nxu2EaIK4gu0nZHK2v4Y
ZXtR12yGMbEOdRNGlKp8RJrEeeukrnfA8l1sSuSUa1WI/mIWTC9Agzh7MMTZrc3Uj4EGYYd+REuq
4IXgzOZsjggflm/jLDH/YRN2f92EeZaZy+NcAq+LCED84l2yitzJrWHq1pUVIhiOGGbTTkboTqxo
97S8aGA4HlTYMneZf9Ym9XQrzLd+OiztB8MO42fZM0C1gubSppC4ClqQTa1H1+Wl90nnoEhHgG5p
1bkcdASAuedv+tB2Lx8vDqipbpro0HOQvH88C7KDlb0cJIkoIYSSpJ+tMctOahqyJzeNuOVjcEDl
zEPM9FF9SfWKeOnhVJR2fVVDITlfXJFZ5m/udMvHor+1xfz36dizpqq3HzVj5iNIX50HCryT6Upv
rSmmlsRvU6xzvgWIrOQeYYd4jAGwRSqxz2OK0YVwzeHmtPXeaMrDP9zOf9nisbOZDnc0mwUKjLkL
93NlxDZCEGQHj2VSrb72isY7Li/Of75avgVWxmmrwQuzDcj+CjrGtUuniY2G6avBrkL7gVOonr2w
6GbzHgedoXbLQ5Ro2SmkaDpMevFYG5LR9dyT+WjMTJe4Z/b1cTyJeIifujzDnSJo8Hz8sDQtue8q
Ts5DbXtbNbZrx57VCwGK4tqwXwu2Zcv/ZM4raJRx+p4q75MVEKX0D9fq16Oub3HzenRYHIoh3frV
US46YyDNDtRb3zff83YInm279g+B4yFhjivtOWys5jn31kOvg96k9mCWEAcYYvltR3sMBAh6HUIc
6tK7pwyOyhHsqsHE01Xm+ZOarf+uU7prJ56Yx4Fq3ROoo+42qc0PyzJJtptY01ZEZOzUn4za3Y0Q
4Z9FBc3LVyQvpsOArFYrxNEhKGNPiGS0Epk9HQUpzkCp7Y2EG8a5t767A1uDrxU0V5wEi2rFFoIm
K4A1SOxMqmLr9vcXcPbR/VyFz9ePQ7Du0JyCXvFrh8qsgNXm+GThtlr5egoY0ECXmw1zqGFz//vf
/2t/6eAu/xzlg4klQqeVPH+cP9VA1NxmUZqRt/o4a7RZ+T1GFYRezHa2gWVPj/34WIya++L58Z0Y
L3jpicp2NGq0LYabKuB4WMfBKekSeU7L/DewTMl+WU69Wrzgbxk/vjPD9sDqjQ4Lv9VtQgBzo4tQ
b7J5OPL3f9Vf9x8qIu4/Q8BhRowyN8d//qtiJLV21RNlZaWTdiFHbLhXYfjqSDm+CweH4rSNkgix
icSfyB62byW5vG6RPX2UP2Z+Qpi1VegEnqVmxqfcQrdRmerz0j9dOql+JwVsAtamwFf3LLZf2ELa
fZgWu05r1blOmvhoVSzDuuKgtLQteq1E+Iey+Nmk9sWqkT6jW2fdijjnNHiooHF6jZw++Sq4VFn0
vDRThwBzAj4/h1Jd5sZWs/N/umIfoOif7zvHoADmYtEhtamF3V8g2UhmMXh2YBnzmvQ7HtzmifEQ
K5Nr3tpW/lbZRU5HB8FYTrgUWueO4aHNZL029PQgYKCAq4y9nZDuhRlsjjewxjs5lLG4TvPLCeaw
9/GlnU/65mODcxIiEiK0bqYTDJtqPmSj6tmbknBRvEvXZgirWxBgfCkrc/ySm/dpxIqXJpy1qmTq
XkwYFjsUPnI2iGs7y6lpqs59AbetzHUyjfkKwAYExGmotksbq0R+cZg8Rz5Ubvm9VJZ9sJUwHgc+
OR+/M44wmgiBJrN9TDLzwUmkc4+d9vfUBek6pJVwj6PFltXHEE1dp7nRARnufX8StcOD0GRP03zS
q5FoXdOyPHoM+VchN+Q16RkL4HuyD93YBlt/qsniKo3sdfkZvrFLVOEFtG2r2Cw7baxPqNOQdHy0
PyHSUEPNpaAlrn1HtENCgO122Q6XF2GAjwj05Cl0gXX2mdceE13NxtqmecgSaEiMgTlLj/z10Is4
hLZR/BzW+2K+uhFcAac3jX2O7wAgolMcw8ynxpyqRyX94b0rNliO5efSjIs3rSANKEhfFYg/rT4F
tZc9Lo2jWqblP5zVfuH5zOcck26kiysX8zt3+i+2dw+ThZPSiIZ2dEi4246+8aNQEUo19LIeGSIQ
NdiTaqYkQF8G7Bu8U6jfy5HTBr8ZILm4We7wG2Pm8daZjjzaAoqFpSfGagza55xw27PuFOVj04+o
5XtiW2HJ7UKp2c952jz2bYaxZ65lTWJ1R5eskk3fTtZOtTL84ywgR/2j3700vc0m9Vf96GEpLpPP
vTE482CkPJNO/qlLcvpBaiZ4M7u+NPNLrUqxG4vhB9MftYlMglrbqmEgUSBuIajWnkU005X4u+ka
A813G6IacTo9KdGIlTEJKsasNdtL6gUkCYZ2sEWT8kfe0Z+ohD+3s635Wv+8VPgWUu15jGIKGFD+
r59FSKq167UKj2dCnyFyWmc/uDxnuL52mVkGtw7sAc3mauemCLNR6zCQCmaCK8KlAPjGncNQi1S/
07+lLQJ4LXfKi15lxdlAp3UJctO+ovK/0pM/UmSjDCTHk+mS7161YhubeBWE35DkinSoGoLpH7YP
5qi//IWoEX2HAzUsCiaotvvLrigidygogb11EiMaschEvlC66BtvAH4XuU51wS/eip7RjuuYn90i
dfZ5WiPeAwNTx3F3lqYZ0MhtM5qw2BIqJegVBmXjPvR1L9ba0DiHTsIzpz2kHkw/+O3jvJ1ohf5s
2LhJQGUYz2HJkipHphuTXj7qZunfcjs/p25h3vpoWGs9yoFKeV8G5qGHMm7kI/nChGAZdb3ughRN
19Byom08jOMkm38084wwOunahP96HjTM31Gi+TdzOgxRl94cTdYnCtSn/57PDen9SIqu3CKLQVpk
IPld2qUIkG+MkMQFE4+7a+cx1UDbe738+csVWV4i0T3mMeNF0VZYhmhNfWndd1we8mS4BMQtV9iY
LzOSsfDYK3Hqreq9YpJ7d2WmdpiY0KOFdfM8pV8wdd642Ah75xeUVeAFeJp23QwfC2jtQ+yJHzN/
vANiNE+DgPM+8/JhsSTC2cmMW7Qu7G+tlMm2Sxr9AT6OT6ybPkIWdZgSOeWzT+TdszV74hUmy9Py
M6PO4iN9fCAl8//ackJD9gYmWiuTt6Kt1HUq6GYfdZkAxRcZR+64woWqGRriZgrS5ZCup03zx/HO
iIx22+aSwZ9QwJMV5ORl75rkkZvrupweuipuH63Sv+o++50HWiQFLIXEJCBZBjfxbSkhPiZFesJE
vfJywtQsJ761HU4+XN+PvZyB7ZjRKH/rx6hPu8fC94dbnJNoJUfcF8LTAIRFVnQj3uGPl5ThdlVN
8dkZERs7STrs0yGv76S+52iUzIfl/omClNOGI8r90imeRPRVadqlT3L/iZYnHPOmPCuivV5rpFhb
aGQYq1urPWkDDlb0QICvSB0kgftt6ZA2FCIrAAcSLC8734Lh6P7z1fIzkGuc/WLj08f/WFvHQSEn
080Azs28PIxJ0x60Eb5RPBn2U+Z876uoeMFblh2hPnzPIj/YTz4E2ZynVrrfRDD78EC0PkZuWVvr
vk66oxPOiIu6J13Kt3LIlH7DZ9l2W2St5TrsofDJIC13ynaj59H6JAucpNVbOXXeZfnoEhE+JyQw
Qy6gDQf9KYNIYQQOGd2Nd9At9xs+voGWRSS2DrzBIwthy++cx7F+Fn2VMgRvja6Mg7KiNNT739oJ
VpDJlB7CQ/FSZ/pGRNK6x1l5A/owvntB1W1zDH1roDndVRVpfw1C8oxBjh7ZIfnR/HNsEM6WTlJy
atzeAW5bMEWD2NU7tXlrBux3HoyKtXRItWLGlL/0lRwPunLQKGl9AYptFhrUEn1c4dTqPnYEb+Bj
HDYZFIYX6WcQeRkLtg1iP80J63tk+u3a87p7N9fLltdB+g7gfSapnhxTg1AB3dLqp+WrQkTm0Sx4
lPHUMytEvNmtdJEQUzFNmrlTCqHBpE9E8pb+ghTNwlcRandZfrfmGX0I9OHjxZTmdGxhCi012fJe
mdAb5tjPa4C6B1EVY0mst6mbPg62zH/MX5QU3vsIgh4oDfCxSByCdjOUs6GmaZuT7pR35uPBHQ1z
vDOKnlSVUgR35RfavZHA2vlvFLSxcxD300lkmD9CrSvXPEJyNc5nn9ZHap/O1czk6ecQnPlD7HJy
Qjb/pM1DtsnroodUYLkC8zFh5e7dw/zWgpyza1orbHX/eYnIYVy5mlTb5WddauyivDxbg4VX1aWw
Zio/vmehm0MDrJNHNZu6TRehWeXJ6+gOwYp0Spp0n3uLNgexzekR1kh1RPtq7FCXBTdHfEviz4xS
ofJXE8a95St3TkVK8xcbe/dmrJJm66umPjTFBCVk1hIsL63HUcsEiZ7VxUcHiRoPN+iiT5CzUW4R
CzhTZjEJt9yb43CV5jO7H01qN8GcWhUd/gyoInQRfD6VzPXSm4dh4MGMcvtql9nRnuJw25uZ+Ziy
4CKQICpYd+U96aGgwSGAX8e51tSYYSu5yoIpYJPzg9PyVTkS2P4xTO57iN85ndtrHqMqYH0C4ECu
So1N60qrgJ7+ACev7Di8JZq39RwPp1tssI8H9WCwkgJLmSTIfxJpvdfKasMzGC/Y8b1LqdxKf1sq
JQ+qhuwTEWG3LYaKSmC+++nAPzcUevCCtNA64vbZNROq/MHi14lQxVhXVHe0y/5lqffNgjnzx3X0
W9BouM2hYUuM+HkrDDrEJVy0XoAB0+UdF7U6O5Vz8YLwxZ5v3+Ul554dw7o7m/OPug4xlGkBU1Q+
wRhJ3z99NKodFKH70Uy8izlv1Ag9CSuL6aZ47vDoVTY9FHAYzjY3jGvRlt847/Tk5enSxR8x99IR
/qdQMGaBiPJIDw6QIgTIiRHxN7NQywiF3GaStrf8mE/TYdfADbCSipODxhhnT/V79JU5q7a3l6EE
0bbw7ksbrbQ0nvuUTvdSEzt6xxITVsdYxMWaaWx5KUecBGXqqz34/A5mAk3Gmsj52QCJi2ymIPTf
tMmiPTy/eLr18nEoixIUFPOcxDboxaAOcc5t+iX24/Bz3PQe2yLqbIZMuJ/9tLhbsXrXjAa1RB6h
xCfnlr3s39ji/7MGN/Rfh1eO6TPz8ax5UqvP2Oo/tziasawyOejMohHWncpZ37OcW1OMoRe9jiew
gRpsfUQlhEUSbrzGulusing0q4dlkBySNLaLAzM4u0EQ7iK3xjCiYiqkNLa9s9uiZYimcKcKJznU
CELnop9enf2S5bl+WoY0mu+AC1N4nBw1xus0D911Nh8+sBtW5DFyUhXlJE4m8Ah28vpTKhhGJM55
qRyIGHiuwuD6v5Sd13LcSLBtvwgRMAX32t7TSJR7QYgaCd7bwtefhWqdoxHnhhT3BUEzI5LdQFVW
5t5rS2Owdha3MlCzXjxOrmU99qPfX+YALgCx36qwBPiOH4IAvp1Y5ACWxOQTAnZEs7aoRNKqorRb
TLfuBC2OVjSxFxkoCbembc1fvVbvYsu8Ugm8dPfCF5IHSATZEwTsJzVsUZdm4sCeBR9rh1R2dWxr
RFSetPbi5Uj9+jlyXgyAmefWNZH0hTmTLRMthusTRyD1SbtonatdHFf3NwbCfBjZAWHJvVM/a0Ey
bfuOgOGYUT/RINL76mQpjpzuNKXdgYR48Z6BSc2IIZmex76lyF8+WtwXf+6SeW/b2rR74DQ7lo8e
iO6q/qat7XoN9Q1+261oNeRAbQyxVQnhAuOpkiL5EIOJOVJwJNsI9NcTQxrqaJ9AAOFFI7EtjXHX
Ic05Dh6NXstafc1Jmamq197OxvTKxGZYG6JsEFsgB6uaOj2XieW/mkAzme0bw652GrLJrLw/5IBC
ofbn+UVLcd1BZWJKAdhs7PL2AfX/vmARvRiluNlxL6G3kWLw66LNdGe7Hv6XVmsMZxNHGpsh+kRV
xQ2jShbu329Onn9X48JumRlqnNnIjEgfJOuIvqhlkobgKdU58EzO93naj+/QMa6Qwp/582OMbl26
l0mz9fANLNLH4MmVHMBoMsElctv+iqborEp5xBCQe+bcODRNd+yY6rBvW81jO+OoT6F8DGImJKyE
sahlc/ekF4W377o2/cuh9r8aNGvR6eqIgiEYMpZ78277IVGnnSC92ZONXDGMTUVl91BRxLsBy9mZ
7kYKAWFpeEHGfkCf9iPXAuuSNPbwvoBrhBM8QknPQQacQnIr5qg860MfuyvGv92104sNt5SzdeOs
f7aqrzmMiE+RIa+GCUZAKVuk7Ytt2Ztf/nwnm2+b5sxmBDrpZRZOZ9N8m/Dnsg1HKUi3rVL9QcGh
I7EU1hJpJ5paauLvcwwAoBQ/GIt8mCiYo6Ta26rDn1jwokiZtKyjYUvtWdiWDQbfOjg1ELnEcadT
58yvhNfrFwLFEK9SFAGBtYq/NLm8t8M/jvTkDFieBzKdQaD3pslF/E7RGJUZ7UzRl3souBhPWXkc
Vj1iQCFRb0Bep+cYZKuEhGcPV177GoSbXznWzjeS7NS0+P9wg0DqycjT8S1tPdZp9WxMtf8+CdxP
TqUHV/W9IpK3IJX7TCcKN567L3ivaIUBzj5PLnbDqjPTtTpT9C7uc8RoCuW7yo22eBynOFv/6uwk
WktAEbaX7b0/WtbCedeb+QUcSnRKRdofB6NfBppOEN1SWbH0tb22VyW41BlupWHy5BU6Rnz14N3n
16CHEZnNPT5p0DVXWG/i6IMIWNvERwZGPBwL0t33Y6BTgTon+Fn/QE3xz5ZXXtRo245vVvDI5Dc+
mKV+pkzVSRUg7RMNs40Grs1N8yV/p0oIhIHDo7Q5nCcWvrdFAmcYUbGvRMmRWw9//PmmdX+niToL
SpHRhO66izKUic+bBzK1p6orRy3Z3VUZbpbqD8mULyxIR9+1Q1iefl2CziSoN/haGWNwsQfhvjfa
gHMQOb6b3EjcT4Lia2X0xDIyi5QVgbgvsAuHk67Rmx0F/Q319gyJYxw001/iuEBDmI6XMOwGxuRU
Ut7IOoxPsmmojCMfmLUxHaCP3dRzovb72sDyVXDDmJGAVVOZk7sJch7vME7do1l560hLD0IPywfg
2yP6K7J/xyKrvnVmA918cug8xb15WnJ+lk+S3vPXRlyJZdIM+T71L6oQHoMKrXIA18wF8IKhxb3c
e7klOKudrmMIh/z5zZRTwbkcp01jBgK9bJunf9PY/D8eS0ot9khWTzQNzttpkmcNXV5IImrvN2WC
WG0X6d+sCmumXzMtNHrnyc+wwitpL+5Qc+caFCEUtC07aeWJowWfcVdZwCOMBtG4Wp28GreB4iXo
aMR2Ss1be5Bb7z+n1kYEym7vcds2MUPIgCo28Z9sVf0sFykpfnV4xqVf3fTWlNeq00iwQq2IU1fH
HsxtDCtEia9VR3oSkOvVR1XQHlrX9blwVgUWRHaRKSa256VTCdAEZgZplffGLSzr5laYXz0ZgCcY
AclItx3ep/0cnnFGT3RO/HmHAM7c3JulbudeS3yZ57yKN3H7fO9OhRpbTOG5/SMqiHIlbRTO/mIK
52HrnieX91LPMEGQJ0mhcW+wx/SVlIrSrDd1GqZXBT7pZ1ImFylx6TD2vzdM7NkEKbQcOlEiNFjg
1nSfpwvLqLd3ddCMK7MgRrwf9Rh8BbMTdepQL0Zs51eD423e9O5ToHHHx6n4iOFv70CMu3bGDgjk
Mv0FaIPdZRWMrbafigVFOo4sI1VrfL+XF87nqGqcqzfm3CO4oNdj79BWaZK0YTZVuQGqx3ihN03X
xhuKkyRZSP15TEyn40Q8VyabGkPHDy8akEhKUz8o+qvrRSpvvPocyRasfDYbB0IC5TosrHsVpmkV
SA/8pRwUoZdhLfY2CCc4WamLUoyr+mx0CfO+TwsI78AcwCFL90BL93Z6WSDPJc1NufQhDZ9IuXr0
TbIbyZ8OE/emOigoj/S1U8Q48471gQMzr8Fs08yhx/EV8WVHLuyERCQZ8+O9H1drX6N6opvmo9Tm
2D5tYK4u736pbSfOe+sQqcMWbtc+xE5zsQ0M5MbcgsCVf1EoqELn3+MLsg8MHW2SLSzGF4yVfj85
eXmDtpq27PY+Uq17xp31FL0bxAueEwQnNW7wNgk8rCF99QKFDt/hGLgfyS178GW5zip4Y8lyIUTT
oLP0nJuztq/jxHphnOSsk/wu/E1S6Z4pYRn1uY701+FlogF41kGtNashgqHLAdQCwJp1z0rvFTZu
/HOj7EOz3as2FjhbjmxZ6KXrSTcyuoA+fcdMmgdVU7UAj6wiJdaxQp/ZetK5ATibvE0S1Luy04Nz
7ic8aOo7QT7g8fGpK0Q8f+gG2gNewXzk0MB82xla+z13RXhVum71kVV2tFgy19nWXv/65x3QUGKQ
t2+FhcjVg12CAlN/q3aKR6/UTRFs09GDowoD/Bbg5b95y8VdCMuFYx7V1yMriW9Z2tJ5CenAcpAH
T1dmWKhnIz1bIJYPyjhlhPmPqMyjQxhO4ybSi3qjFttG4nV0nZTdvcjSkBUv1LcyNZ6CCcqOk0vv
izo9tuJLoYExgz8D5HaCX7DjBmhOTZXgpM3HH0On52fw1/3NCjGPghVFaou/KRoa7wMQoXbROfUG
KXNASHzOpdpZ9YJnuvygHN2bE9nbNsjHTapZzK9mqe3vrgi2ZRRBnwYyjDG/BAHNoao8CcqkaMgO
ftcPxqFwnM1seWt9+GeAcUJQSXGzgDjc1D5y79Tk3edirvxNrs7+le18V99EEzbuVLNLXZKpyI/q
hN7nMr0Mto5j3+mcixGnA0lzuLiKNGcMrE20Pkx6GVEWoU7AxlA7ubPz4qDcyoC2WSEMZ4dIDZUl
xxssewFOHUzV5Z5jjL81uqA9hQYIv6jNa5qhJruKlSZUuT6D+By8UFs5JJ6nHDtyjsbXdpBbfFP+
QySJP6xhJx3KpByBZMLoafGxqm6QkQTN7r7q+t5w8Csj2Ue1DN4VAy0bBJ/7oUHFh0wpPLHqVJ8z
VqfL3Srnk7FbjKiktCRuVki1jU/38qKFp7iZJzltc48cS+kCrE7qlii4RYNuTv3urltopfusGWN2
FNokkCiBwLBg+X3LymndNGQZcMgq+XUM+xylzbiDMfDPfSKEkXL+iwb9bY4HtaQHmNFlQQOr5rJ8
vVnT+iELcEt1chcFw2ZaBs25JYo1wpHoWETWJ1p2zjHIZnpvGcN5DatxUWk/B4ABR1HD9vKjvcie
Opp618HiQWuYg341fwSEnqAfEj/m0rg2ehl/mblFVzNMP7sEsITlhLm2QfcxGlxxyTGM3JIceBvz
enuvPtWw5hACidLbW0wk0AjH0/1ehfw9HaTaI6vS5r5vbH/HGS3BD5ZlG9UE7hlsH+/N+Dbypv2M
inlX9j1wwhZCVxCGxrNddSSJG4V+xpkNdDhKtqT6RGdkzmy/XuowPbM2i/iTacqxb+P20QBR4XYE
OiFhRhqydMjFOL4aWdo96n7zMWVwtlPDF32y0wNarfcOJMP39HeSNTwN69ilYMTq3oo2iV70N4hf
TCVSZsLM6Ohj9HvlmiODMtqmNWWretqGlEHkr9JDL+z7mE8DJHFSXQl9qMKTWAyuoJEKuDbktuXL
3M2cpQfEotxWuSgp21mp6SBEV/VRV2tAgyJXshGNIARUt6NDV68UyQ00ihX+JeY6E70V10jfMcpL
Vt4sfvihUaP70LM13TXYR2x1VPLazWwa8xH7/DYBMLyJCJG4BvHXdo6q9wVH/N6F/c55+HsLXeFL
UCXkZkKxAXPNEXQIOUctxjoeXxAEii+oNABxxRDt/t47A92SeMy83bDgE9S3dcg5P39320FR1gf9
I/xiecMLzZghKR4ZgF7IWSYVhxS6n7VHm1ogWUXxoA9tRNkBkrSfk3k3WMj01atjjInYYDmuV62+
pOllJbu90mQBR6sIee+K4zg745NndUA65j75J6EO5lS5hSkGUqwJ0i2bRLIa3FAckkGSR6LMeRlY
kAutieR7KKpXs4L4AjmRPAVjlYcVgVGL3GeCvxF4uXFRJirTEM1mqOVw91SVRkeOxxgfFzBbHPZX
1YRiS9eufXNsndY+d3eNmRQX1PlXlBP7+xnBjpuj3el7ISOe2sSC6ZSZHcJ6dLQspT8vtNcwfcxe
yCwbS9uOu7hd9wkz1xrKLx0eCCvKPUbcy5NO7//syviY44U6A9bRyNWcnu/LnpjMh7kU2UkpTPKo
FJc/1wT/kV5gIkdgjfCCwxbqvbdtKoPTHoy9hMOSPbpHNd+9ayQgXsCgrxrjHsyAisfeJCLAwKuW
NaldfEPWZ20WwdlERHle+Fg583/1lbac9XOYHknXcN7pIgqJ/x12vYDKvjiilawv1Xr+G+wqCasL
w/yok3J1L9Y8vU6OdPgOLRxo7O1gTW5lBTA7SGjs6n1ib30R1asR8+dHID3NBZVIf70LIiKyTHIj
ZNwp+ldwkKgzmCBM1kwdUNTjXyTk/7WEoFLGj8+KjJgPVeebyYCfJ51txxhoVa1tu+PIcVAvb0Pl
Yg0HT/WhG0llD3AIPMz6NG5rHWFsOLXy0hC0ikY+DlYNmOk1StX64Gk1TeC2Nq5EIw1bzzr8+R03
37ahfX5fz8WRzaSHwL63vy8Um3AkL5pQ4YLHJV4AntifxsnUbuqTacydh0Z2TMwK5KVdLbd669H/
iQG1gAt1b31OgI8fpBgwo+CkLp5uZaeIAAm1+pE96ayCQTpbLS6cXSbj5JzowPv+8qe8beksf4rP
FgytgV6reOsF8wOrcrXQaQkStgBC98GqXrYVazC/2mn44MXVKQiG4dWtAmK0DX18CQ0exQSP5De0
TMj18tcZHvWm76lxk9Q3jkmH6knV7ppjoEIK/tYYtqzlhvh3FW7TMjX4zVEeI5jFrvH7gahFmA7j
P/K2Ud7ulSXIXhCy4FCSDSSw6aqJYWuJCB+79PB9i+EJ5NWIVhHml17kOq6dMN4ObdA9lWkeb4HO
zb3NoLgXBQsVUT2MYCV8SLYUBEcDIsfHKi7oPiUOZ5wEhVtalzdEhd8BDaZHnAUMT/vhpwlfbSi6
JGpP1Dw9mLfZxbj9d1UqoUw09nMsLDh8qnFowTffqRaJCWXz1hnBHsQdPVFR56SpBeJENUlFWYG5
LDuoS7SmWkfQalvMaQ6ecFF36AysCFAsaRYXKyPIVATkm3cDgh5GCsh4wuqh6ET+JJ5i96eWZyTv
51NFdN1KLgKS+0yF04hDRI4VPHNb/GjHOv+mI5nQCCt2ie6RcWm9VImR7SxBFZEzVmDuM7RPaZyb
h2Iyt+DsnMsEEo/8yuCiVcU1aZL4nVtMZD0nMCZhRUjmzNtoZDr2yxVe6PmTW8fzxpCY/EvtrBaD
qkA5nAtv90uIRE4rnRFD2tdccDYcslFiziWkWvPTa9hiDQu7KrqGhLJUA7OisvZ1cjIZ5Zb4cHeG
ATLGzbsR9GYc012R/gFLU3GaXAdxzzzpG50e66O6WCGJ8nS/b7++FJnJgkC0yFTpIuv+n3nJNOxE
nejrBMHKJmuH78hZp6tXC2MXTYDHU32Yb0LH/uVF0U4ssu6+K85NaQXvbXtuDxrIfv4JudHiOX5n
MPQkRzvrj4LMuqUDEdlLeqDBKKsD/vG+60Arx1elQlBqKuJOjZ8zZvoX6YaYjttYO5BHl42YrsKw
aRppbacMfAI5fUTmtrNYxEywMpvUP7Ev9GiFxr0JaGnnJFa5AeODLnChHjZjyrQwdh+nKnMOtV4k
h3rE/B2U8Xc3n6arLhHZzbCjUH5adz5wPCTDrnVzxAiT+6MIbe9m0S7aqrNcUDrtYRDJJc7gvc3i
iwITB9LMH2Unv3qBBF8aRf1e2drVxZKo0k3eGcMen3RSAY59R4K9lnTuvogzRHH5pBFGk7flnscp
fNWS6QUlRvyKnmDl67r87LkjsVIa2uZyZnldfpr6uepi6vyxcxnu77Ue7FftiIrraMle3KqYzBjM
BOIWZBXHkWGsPztZRP4Cix/hBVp4cs1QPJTM5VbpS9057RUDTsLUw5yLs4XQW3npXLP/bvN/r9VR
ErMJ6O/l7G4T5rBO+0Juq7Y+heZU0QYMwmOkLYJrR9vbsZm9LH/RELj4Ov3wK9ED8WuTDFDtqhEe
VPo6Rp6zq8KRnpgPkn+wffI8l9mHPpscAzMeJXs0drQ/kyspxfOlyCJzw0Mbne69y87KnJOqPrGw
UjTc54921+6UwMdNK/fU9QZvnIg+IumENpXmYoX94v3k5Pa4mexoJ21O3YaOJr+lBj2UMVjhoBn6
I10dF8DbWG3dwl1GGYB2N9EIaU8iRWHgqtPkscKqXnGekOfKfo15YEBtVDs9NOttMpX5+wZI5sWa
g11RFeOHxB+mrU47q5AADv9P6qE+cgcw6EIkJ4TBnwxgPFuRWN4lgc5M516+G4reWWk5pSTUm+L8
5431bhv6fY+ymVs6KHJpNZj4dn/fo8ouKssJfdn2XnSXbvhlUC59HOGrsjGB61rVsLLEaLgE1fg6
o8nxUuMyBKEYphsxav2pp2X5YII+1LFfIsnJsJw62cEi4+PjNIEnog7pT0QM7lTLSF0UEUMz7Gaf
dcCVYx8aQSjzb1RJJ6fynI/JGCdbgF57xJyA3JdeHi+t9XTfjkJNi8m+mK2d45fxAStA+RlrRa4H
4Wdr9lN+zUUA3Bka9ykgYTUz1oduP9SeD0I2fSFUINjbi1BpknVwZqsrt7hRjhb+8c4LzxZsURJO
k1M/FDZzG1zMMKPLMy6zFSRhNDiYKOstIabOGl4T1dJymS2USmNVcjxMNQdB8kwjcqIFOxc9VA/9
q7pv22hAVuKGL1ofPJDr2J7LsY/ep0n7GGjzl/t7MVMNvYRTjhKlOmSdto6gdH63PJTFZDDevMpl
cdApxbS5G14cS8R7Nw2gho/dmBJBJHkb+u7bfcPEhtSsVQNDJtV8Gcj/bD0v/zJhzVp7pJnvjKAz
LgLJyFrkkLVxcDFcXiAKU/JeNsF4s0fxj8Ug9zA3DGJ8DYTBpAc6OaWT9lpOziaPtfwGrZ5Bg9N/
tTB/PIHmnB8c1wWFXTEg6zHORmtUBmQl5CPwgEDbTaX7Mo6W85MSwjlLvlt064kbQmKLeuOomQBI
26I3jx2ikW1oA41GSf6gSCOqn84SQh/VCLCUmsVBdbGUFF6bKrEKs/jBEF25ZQ4DjTs3H2MUW1fN
boNtNY7ydJen1X4bYIqcjQuWjH9MJobvCYEptyRMEUuZd/ONX/JTVhvZ2bHH7Kx+QBAPxcHNPYj6
05SeqwzmVI3Lrqva6X0mwkvnkLiWpmAsY6+1ziStfqjz0CLdBdPg8uqqz3gTPlXwZs4+3MmVq81E
CrKCrpEvVicM5mhul35aIfxFKhh/oXlAIeVpH5xRC3bSnKJdbffaByBcYi3D+gPI03lbuZkn13hh
SL4MqRcZUan+SFzwZaAo3h4XUXCssXzBBrX1zywfn5j5uU9pMRNuZnYXox/bq3jMG5oL5WwbO1+d
Z+mh/HM/5ff9/JkTH6U3rGInjl9bj2qnEzXyOVJDiJhZxGiMbuRFyY9Ko6EGqlDoqU+J/EzWg4yL
fYMnAbm48086RR+JFCb6CFbyVurdBLZ2gaV4k3uRaABveupZK0JD2t29TAPnPxAoEqH7P5dtyFm1
/9+P1NfcBDr/fUxu5YiknZjMXBPV1K5GJ/58/45NTsEhWLpo+Rwxl1HSOtEZQI3SgZjP0twYBHbE
vnu1BcCvdjnetjT1fq6cSaydU9JaVC1qYu6FWLlvAts7aWW6slXtW4B7oI9H1oL6CJMKBN1UB6yI
uGSLuqDdW25IgACv7yqxLIZ1XNf3vrlbpNf7C8Ex9LmabKySbPwrw9J/DsOsL2GQBeeervp9JCZ7
qJrzcpelMWBl1LX6XjlVgSH5GEUjIlZNrXs0+4zXF89lvVp0IAfQz/eKRlS0OFa2V3wj9/Ro50O+
VWIvZkrgdCyMXffNd5YwJLvRAh3aF8/4xfDg5T1+clOcfBgfNzcle8NM5TqvCYKCn6MfTQmz9M7l
siU3ZB1DkeviECzVstZbY/dF1dbOwskPhR2ulNy5HKdPqpT8806ozDVvNkJLwGlhqbA534u3qoGJ
oOJ4kAWFn0O+5+DXT/SWiTerfYuWZX+cUHFspxomppK8x+QjSHNMzgAR2ou4wpr9OA42D8AcfHJt
Op8UGB36vuATiTNE+oWMpWY943RSdxm1XbbAIlkXABmWQMx6DoUVub3UD31+IuqDzLRgehf1bvRK
+NezFbEha6L/pA1edxrLmRlJ4wSX0A8bnHDl059fD/vtkZuywHMFSgoXUZMF+PD3wgBQT2sWdThs
Ke3Q+Pbk7Kn9OayIuyUw67NmRPpW6Lp2Ek6GPjnBH4Ybjt1kAshuuHX2EBMg9wBaK3tgBWQ3WhI9
1TfU14wq7LdqNoSmTGzUxughvUQU3mAM/ZGyGAO5iNJrZEdyk0yxscHSOGxpq6LsWk7KQWdzlFMn
zDEeenrsZrYZfB8WPCnPu/tDnJMUvR4t5ME5Pcot2TXFFgmtvc2BlfeNUa4j+NTreLED1FWZ308y
f3451e3z++2FvgEwCmpAtIEcon9/ObPMTj1GnyPPLLq7ZQQw0Obmle37JVvWc15hx9lnGAvGsevh
hzWjs3QVEU+j/wNOgfZZt8UIES8m1MWS3+0Kepwbe+ADbRvotDts/TQhJgT3R4+h1Xk3SmqRzEm6
9844rlOM4j5/deaO9CHjfKOaaEYWCo5RBQD/oAuGS+RyvqhrcCLCiImd7Wf00cnk7R19XhJbp8p8
yGW+L3jwL5lpu3/Rahn28kq8eaUonBCFMItGf/ZWgOvYRuloQleKbhBkicaPzfuvYebFW0NzxIO6
6GRvPUB6ALlN3yHWP0cDytGNkbrOQQ/idx658se5XR5ZL++eEp/wAlMnu7yIis9AYol9Em5EE9jd
lm3VP0VG985N6/g1Rci4ArJxuBtNljicuECUtoB5nwsxrn17mA/tInBEDIKgRyuf2gyUW2C5TBIy
HygvLOtNqM/GtU6M6GZqMzrYFmxY7UGrXHYwkcIXdqT+zECVLIOCxKjFPQkdmjzcHEOJurSRLU5a
ZH4J7Foe87aa1lqtk6gH/mlvgdRQAgcGJsgl5FhsALt8G0lbvZljUz0yWK2B3/5zX6HjCQaUNfTP
DYebsgYxEXLGPpUUYXXSkluUHSev8S+tHRqbudLmFq0Gk/Ff6pYw1c+QrOp1J4vmSKQxN8FidRqj
AP6TDrNyEdqrS5rzQqtTWYlghTzisLze7824HT92XVptfB1hDIbT9MWDDOkFHBICLfZBheARJ1Qh
JXM1IczdtXMO+KRA3o+76ATT+0sYkq4Ud9oyVq0sQjgiQhM0hCpdbtXvCABmsNQ49aGKCOAurMLc
gIOSyIk1e480O1yNPft9rkaqPvs2Ypoyxva3J9qUYML/2+GLlhDiyiDpiH1jjQmU4cfSqiAhFh5k
8sxagygGaBooGAYEWoimpUCcq7HXfIqwZSEGJk+Uf5BOERux+rQW1T9/Xl+Uc/LtU0OM8MLh9AXP
zptBpaylHOSAs8DVexB6LkAVxy3A1SB5E4tzJ2tY9oYoH1bq08itdFTFWbgpK2854FWOc2nlSFNs
oVnOLrW3EfbarWgsROCulTx4pHwAUu72wq7KR9bSag21Cxm+LPTDtLhKRpzc9KBoDvdVtKry+Gjl
xRoF+7zthiDbE1P24qfIeJTzqW046d95HZM9rFTjwerq6UAmaKHzD6vbe8Dav9E8U25DV7SPfjVf
VX0/us65tmV/HnyzwUCVf6BvLW4LOTwcdOsFtigxHZrhXVJCJT4ap3jgOGUCG+qCWp6JKHTW8F+q
z7VG/lSnVdFaDvNjZ1rBX5a0/4xelmXfdgg254DBhvq2e61JGB0W8qX13cUIVJDwnR6jXDCTEZ5+
tbsC2fVyiZE8w0xFX8KuPoBJd09z3MSniKbEKsu06YFagirJsK2tZSBeGGefQ0vbxDtskFikbcFg
rCNyVvPIE+YlhU00XVMnaR/oxeXXyPKPi3oLC4Gjv/gNVp6E0dB+wCkIaUtbAqUTeHDz/MGdAZ0H
pbwh5I9eCwxjBNDKz100zxurtX3KkxABexgZFzv82NKSeuy9JPn/rkOAMPsWNGR7wcR4ijz7L5CG
0DI3q1s7BRAZnyYtbSh7aWqf6A8roVqLN4yZQ/o66950lqB8r3YbfSoQd91MnMZuUj8obYK6jNa4
FgODRa/yQ+Kxe2MlliQ1dYkqN4KCB2MVaDFkiCXsnRUvP5PC6cBEXz4sAxOF+uKV69UE3KFluebJ
H1DumSclZqiikTA9N+hBtxnhtimxi2s9y3XfnIF56ttfqwtKXrZcVEg6YKWb38QxZlXp4v/xmr+0
ev7D7rANE4sX9EgWKqZB7psVohNhbaMfzYiFo2vOgelaI3i6+stHpG19z4wQOunyJfVN228s0MEi
QnHyv4hE9VHr1xjm7ADbFWygTREEOK6YTPfsA7+2ADvH+qqjZe5BxJ0cQtauFgeMfWtYa/AxJcfv
atciRMU8XDSCzqKPSXhcaFU93iNJ4+YDFnZ7W7O5MiRxqJEi/SljorIhvM5/SqtCbCA45s9FD/N4
dLvheYwILTZmzfjLE+wuXbB/r67Q4LB0LGIq+Fs6M5Dfq7cZlf7cEhywzqGCn1TfT2O6Q5OJDiA+
UX2DXd2+y1S9bAOP2X/MhgGi7xQ1G4SpwdJUJjQgqtCALp+WBhlAeeYgEF74bpozyf0sQO6qT7kT
ulVd1VqzRYibQB3FuEjYkXGZhPkj7uv2rGXswi4ug3U9snmy0vn3ibw5V1CzLbrCShhulXs1BBo1
69xMRIhEtfNiU/YhQx3dp0hjwRRhRAd4oTyoSxp+vR/ufXoUdpmxwnfIn5XUc6zjjwai9wMsSWPW
U32viJJa+S1KZ33f2IQwK5Lm3RDlFQYBDSnVQbugKPvlQneuPqtP1Uey/Qvp5z9zN8iRcC0Eay3i
BQdZyu/vVk+SBtZ+0a3DxBKgJ3yMFdEPPRb9rqpc1rk0Cc8llkASVcgt9knCeLAmSQUiUw0ObNNh
Mp/kJ3p++ZZBKEGwy6cmAKiIntzW7sbgbLnmNRLxTr24ytWIFASFqE4RX432OSyj8v2ckA5rW9ll
LnxvDU1zYL2XO7Opu8cocaApOy08mFCHZMn07i+3rfWfCfCixqREYmDt6IZ4u3ZmWi0NNHty4+Oy
XAzqYZSSQWOCeFVnbD2b/zEHtP95Z5/sIiAcIdbmPX72nnnUNKxcArdusZ283qsvaiQiPKoeNDmN
Y7zcAQaxjrxFlGXLlG/K5/WYI8jJWoj1isdDt+NrOngfQAHLo4xmQPGLC01dYuk1jwGR4H+Tov6X
pMEf7jrcAw6tQSTmy/P8r00D8Q692EGfNonTfFd/qp2Y73LSTi51RlpUY+vdnmHxeLab98yuOiPN
do6FjrZ02BKGVJ/PQEGzXUNU3M6MpuyJhMpxm4zhLrGCEeVvdCDWvIdAGTsnd+zJgKtT98MQT08i
yJ/8KtybI+FXvK9h8xclwn+WckAhOoWEjYAUFhh1xe9/XuLVU+94gPjvBQUhnetfHkX1kboUcskx
13q5MrvxoibOv/rvVtCKlRu0rDAYlC6jk5YbeFxE0XrhdZ44btpa5O87pmyqsELuaP3E4Ftz96yU
1jVZLTlctCuvwoMRIEvvpBWuCj8ODhHKXTUfSwcn/UCf+OdzYXjpk4F4nkIChJqd+ZzNZzhZJcXT
U++YHawPjLzLZ9Ix8oc/18n/aWvw0jGV91FOLmICRh+/v3RprdnMqltqX3pbd7sAPQQd9dIxdKPq
gWZTsWsLq3oYbTJRkqR5GVE0YAfJxwjHqQ84PqX5OvnVxlMrIuF0OswClPVxOJzG5XBQ2c20IQIx
2QFvZY5EasRBB2X8KXb1AzO0eZtA3N23mQ1/3Y0FnnQuRgX4H542W5hF/zIn2lOJLOaJdJPCEO/o
S9P7CqAk1QNptQuO8j4MiTpC+LBtkq6oW9SDQt8W2fjOSCP+Mx3LrlKu/fmV9Jab7Lc9cSFbubow
Cb4AqijePmOFIzphVN36Pq2gBwQZFfLWhQpyuBMsaoEjLrK7YWWzuj2KlnTnIhy33ZwVpxx9Z+yE
zOTnPYcHHzHXYmtlMRsPZWOAIPcyJvkUmeu49pgvUY9ebaRcqyV/M+I88wFFJYl7qQg/QAPPSb7h
qBUVbbpTunNR2NtJpwswxsHj6LlQPSrd35sQXIBaxnt7wDo/ZIZ/gNOBq6AP4l2bVNuQ9MB92pn6
g5M/Dbxlz23UHwKkHrcxZ2yumcAwgmdMnNW1pTRuQx8G72QSYMaJtRv9/L2sCptqmfSL5XaAcyjX
lTMg+FrA51DdLnMGrMYr6+uwIM2CQHstlqCBtObwpE7V2pj35zHMcahz0E0Twu+U4K2hxb+Cz1Y+
tNrGNYIvcR16NyTI3uYv7+/bBiCsUQ9zjuXhpIXb87Zj5VQ5qaZgl9ceSW3vqpyF2iRP5wEBoHZO
XOOVibC2QwyScpb2dtpczmcRy/gwDe6nxuoqxG7/w9d5LTeubNn2ixABb17pPSmJMqUXhKQqwZsE
EvbrewDa3XXu7hv9giIBiCWRYCJzrTnHdIqjXkqwqkav70SdexeH5TJQDBZy3C8Asw7H2URhBbJa
S/dqCze7lsKATJOS0lf4IZN+zHY72SvZOSG+HvdHBHJcJLdw6CQkRoueIT63rvCV98IIv8wqCHZM
Y+kFuFOn30m/A7Sdh9QhI8PQokvSd/pdT31BmDZNSlmUD7afPKE3bNZmK0PUTjbM0t7a50VrfnRd
/o6kWV6drGRRnGUU5oLI5vMlVuDYlmSxuVw/qNByYzGpS4+F6n0OfP1B4SfKGrc56XjCDy4l2Yqo
HXik0/FYM24QN1q2CHSEfxvMtjqMrdeu0ECugwm2YmTi6f/+UK1/S5L4UMlJQF9Gpdsmr+NfGjaj
9hzSBQreN30EuTx7kgYzjVbM9NcdNYGVbgvzleQxIrQ0s1mLsG6PliItUuUGsgW06NYZofXE5Tqu
HOa49HwJH4xTlqDV1IIKWzoW0hioYU8NKmBOv1x36K/zwTo4QMyPX2KTPDUlHLlNKDhhktCgNqkk
BbNkEufUtzT7M7cYGglBp6gbda3pbbzwPHsybkboc/IG0L4ZDls3VkoCy4xmETsgKEyvd94sso7h
KnOq4Vzxq0dwxC+FARgMfo3xnrdiSz2s+VM4470cEWL83+/ydCP5XywvB1YnbhhLBx/9v6uYejbY
ZAFSMPkxIbb4S+G5B1zufrfQ6iZd6PoYvYZ2vMuI1OESCDFOBbCj29R7jo2la/GtyxLiCrEQUWMX
dEfCzlZ286099tJ++dM8qVrxS3ODHYrs4pJJ77O08vjBNMGL12Nd3vsGVatfJMme/Ok/au/LXUKr
Y9MRMZpzh7z6efJlEDx/IfkEVWIYP1hVexmJ1aYmbYY0l5IDzf27AwFuNVNw5arGC70hVSAkc7Qh
VzLUy1dc1wTq2gh+rWrKYUFwxddSycJlVgfOsbDSY21n3s0UrHqoUeOHaj8SpjnPkKO6W+uo98YJ
HrS2KJ9LU+iLOMzlIfUdbCxOSbxaZl1nI6Dlok5lmM3XLL6fZ+kby8Jk6VYkfiB7mSGLEFjMKyht
YjNguNlFQnrwIN1HMw1ekyErn0A13gLR0CWICuZ4k4Cu6KgxAz5dprDg14xh+T2zNOUoSgY5H2LT
sin8DO07Wb6KiS3fc5AT2n5VbzQRusSl6tgfvGaKmgd7umpY2ak9WgCTCfYqmfiUvaOEa7UFIJZP
qq+AN+5GTVBbl0ootm4CftZoHX3VeIF1pxZlLaLIK959230adbv+NoorMixtqJxPMsHlMqUaPjH4
xA6QQQ1yFXS8N+tWBt29IZbG9Zjmt7mLlZuU/5G+o8fQMT4WZVjSMQfdtWPquovwXK2FkhlkPTnq
tcdbRG8xXAgHdmQZZf3JGmkG9uaXoNTiLkITZMikG1T5FE4F04/dKBu61TUdT+ZKdulcNJqqlJ3V
+qBN/v/5KW/yMVVSmv8zJG06o5P+ypFKdPAcIZ7yqL5T0BnfHbo9q7LOyQqpHbGMNWdYmP2g7TSd
WcDsbaxit1uEqfvHm+TJsyJ53oC2/4BtdOx0aOlzfkuS8gUqHHRIuZacnUjyVzuT/bOoAehMv4pd
muDNmZZC2sBq8XeTKOEd8XK98l34XD81Y6I63JOn4qL5IdBVMJx/urN57EJ2NLthTfC2jXwZrlGO
/WJdyi5+dAbvGCdd+Roptr6G9eReYapelRBNQDzxoFzCfge/7fxNUEfWz3CslMYyyh3jahYUQ+cZ
uiWrdmuaJZmStOQ/8dlyX50XYbFevYy4fx/m8pjn9qzf/dw/JelI4m9mgaEr7OscHdNnxs2T/hEv
MpJ84YVPoUKfwGgKHYZC9ORLVNda34GFsf9Z4tlqFVzn7sdY2bD3nWLYaSJWKPKHYhNpVnYz8zre
IQem0dDB76yHOrmCYIY5NZpPCuK2F1s01zmwS2QG1tJhNDAOyP5GO9S+WA5kYDkKkC9x0C78pixe
MrUEc5OIX7FowlVBli1wNpBZIU6uf0J3UvIFtzT241PcjzS5YKXAMf6tJLHx5COzRX0f0n8d9qNr
NV+Wofxm/uK8ERATENXnKEe9LzNA/LGyTXuALqSuJY9JKYLj4Mn7PHGbr6xZAp/COQZuR3IoXUfW
M7+IHSFNcvYtUFFB/I5Obq7kyJHgoPlRgrHFcpgjtBGRyY7OZZG1ce9vrESAvwi69qIXVrjAS7FW
WDm9V0asUflCCtAEAo+q7JQXn4Nd7XiHfPSA0GhCwwdhqCfhi6cfwUxcu8aeLslxmFipQwr2I2pt
iRlHiY7SzX4VcdIcRJMQH2vI5rnT5RfBofCCIz/4R1ABiBC01hk4T3ca3Ib7bhgclcmIEpCzmQd5
d1dMrkkSgJSFAT1tZRIB/psWsNjJzB3poKYw+6Y5bhMH2rI2LSByYx1uZvA0l0CzTlRUc/NqKeGr
g7ysXBtV9t6Zir9UsYmcK8Lhr71kyVA62cEZa+eultF3P7gAXvumXM88odyOu03LMmJJWd94hQ2e
L6b608lHip+wigbTHW9koDxrPyIH4D1fLZ3tY5ILBtfSImSv111gJMElJkNgp3SktMC8qNZRRZCW
Gxt/zITEYDtn4AoKFb3uhBYGYB3s5p4xy76SW7fyTPAvYSNM4c+pkcYHhZwl3bDihwwbfYmx+/ij
gKZV84WHEo/19DodH9ERrQ/eck8GFzUYo5VHbKtd6/Zvt29f+1jnm0N1fcR/9xBhW2eGBhSqwYtx
UNIuOARd9vrTvQZ/hbECb9Js2UwxOYJc0k1i6aMk+xqJi1B9D5KK6T1pUzfKUIpThgQtr8fuzCRJ
Xirde2wpWM3/faRmd0XoWPDmKxsF/GUefBJjCNCimMt5iOlC7TvHpghMAsMGCRR87NhotSWS2xdf
bcx77H1byggXeOrZKxFeW9nVw9IFzHsKor5gwYacZxpac0IKfPPadXDdiD/aCPBIoWsky7S457Z0
j64bLLOxPKmF3m+AZXwRxgEwWx8vGrrUnY98wAGnstf0cKHFlbM2MeOuSney41aEcxCjgeEJBWj9
3SR4r0el+tWlYpF4sYmTTkVp7cqBFIPxD82hhRhNlEkWOQVS1fEeJgCPawx5KolaaRKSXNfnJ+Gx
UK01R1sP2eQ/6JgLDwYiXx0OPCVBjRWS0MJVj2xwFbQFuWoIpCPrDKlsWzZdzHKFwm9Yh4iZyWjd
Cs3ullpQHGNM4zLCb2uZCpHTztIw/ZexFd0CSpq3UH5XCcawhOyZTR+1C7QSH2lWXPMu+6M06G+q
j8AObnmE57vpdx6UTaU0ryhRhSI+bGryatn9KZ0cp0Ry05zg6Dlb2EX7hqhJj+pYY4d30x2sdTfK
zzEh6CEbmWjpMr1n+bj0cy0FKkT7MBe4GbSMahDNaMa3Q+pxRDzaqLc8e5ulwUkJ6CL5EDRUC5EC
Zv+8Iaqq6B1uB92l14jgcioQq1VqLnr7t08VYyk9H6XWxOVzx0mjXKQ44Wu0COmwGRzsNDlSHbO2
DqxOgxWhwPDmTYOFpUk7OMvVpzBbZo0ZrHWEXFsUnr/7Wt8jzYe3M1rtY5qODxrduNIOTwS9/FJy
AWMv2MakLqB1aIHw0rVLJMHbsrmFxEsqvfrSt8W1BwMIGnPvtR6FTuK/4YYhQm9OUTLcDZnsA1U7
2InzazAEtSD+ft+nQTBMpiEmbiwNvT8kbC0Zq4gBarg3xQbBg1XOS8n03SQhnU9TwS9cJ5gpeMf8
UUelt6xCfFJCmLu2y197/sxB8U6OKn6PYEE9ME8LdJrqumzDF6EVYmOayW5Exbc0hjrASOjwsYDk
VNOmW0qnBAw7PNiu/hob8iLiwL1bYfZRYeVeDRK5pEc/c4G/GMpAO0XHrEkSYLWn72riINQiX3UT
mcwGVFYZY0ATgbWESyG8TDHOZ2ZyKm+GWT45PqC/htvJGHp3s2irxZ6F+4AA6hKPkThnEs+RkaYV
4ioAk5gRtlI3QzIDyslSrn24JBxKsxOrUCe+npZkQFS4ynDbed9tY4PIa7j6Ou2hzfXfxGi+prTf
rEcdjhSIJKbRJWhQEmfwpGPZpeekYHhHfVdPHOLy3LWZvmgJvkESDjdXV8tkrUVVuasDeQoVZdgW
ivreznwXD1wdwkpGM3wB5YWQHL5K5QsprQ9NHn/pmqWjNqzLRTwcEwVELoMCpcOw6BeCOUvftM9l
HRCLrNufcayCJVWPePcEFhjjgOCny5CTj3SM4oY3NCsz7A/l1TEbPv8BUncp9RuWoMfA038RzZgs
xtg6+1rgcymQi1pDNPKbS50Cn4TiFW3IjF7mNvWxzu+PvqMjNvF6deOF0bDWupHMoLZ7JkRORewR
/YlCBXutvdBKf4/Vfy/pMSFWSyRe/vLFjgdaCRb03iCxaWVpYKlQZZXDqevVcFFZQsdEFp9CCpjT
tVBlS9cJL9mwzkG+lRXaaV0kn46IX9sy22jYo5Ya0oB1WsS3JB3CXWOXdyOJgBX2Txp/7npoJvVl
pEDAJA9PUQ3+4JBsWUvZVSL+tkLvDZE0qR3Up7CErzywPavURGpo428poEkhm/2WUEyWAepeCADC
23px+cS/4zYZi3Ay295HYLepRZgYZlXSw7GUoG07ZVYq0KduBLXIVcqMhVkEpAM/G/ejLpc+wjyS
RYuDW2gIqAwfd7Tr9ZsgfVKJRAr1KjxIzlWtdGBAd1wQFsOppfJNJQLNkDGIi2W565IuwSo0KIOL
sHwuxmJdZHkHggSRoWd96Wair62IHFNwIcpB+xIV9gNpOfHe1yxn2bCMXxg+IkpTYDQ0KuuuqB7T
cRZQu8JPV7lyUG3iQcFgoNoBG1f4XcYFHBnn0Yhe7QHYEzPQfNfaUbNthNavkLmHh+qeWOkdhn3+
bCvDPQ4ZWYD7R8ueCZEhrXbLjR+uWfJVe91wTofuj0eS+0oCwF1GGie2VExNtA9cKrm97ix7NQCM
OACNxSws23GJcqJBLIQqh6XKMo7hALohiwXHBhjAu04+ux4BWdIiAEdEo1NlE0vdSwb+/xJ2Cn9M
RslvBRgQg7AHKwgn1VqJ6emb4pumRAYXNoVy3kD54qOaypkOyeOtecACgg81LnZ9pDhgKrWlBxFw
WrVTb1cl0I82JSGlKWnI0xsDtYDJC5k2ybDqFjRBekSyuvK0pN5lNm42H7moWyflGZMStEv1M6SN
BFW2WFIq+ras4Gv0lOVgNvdOqCdLycjA7M+WDJ+H1Fm6ef+Y1fqdahyDnxlu0YojatazR7sJUhy7
wDM709izOhuWcZfqHzpmXFePlefOZhDGIXjQXT8/1GRgLG2bSumYW+/RILN1SNFtoyfBQ92bwStU
N2ohVHY9Gy+3XYj3jF9mQzPvk6bouuLXB9VglouMRrWtDxgpwxPKxM9QkryY9E+Nj6ShLftylQ8t
X7j+jWVjcRJ5yDsPHA3MyYVZhbMaMsi3tPsXmakpS0zsDckhJSvh/K0bc/exbdv4UGlmTEkk7Jcm
f81FnzYJZqHVqPKtYHT0zl7phodWhFAmeDbiNyXTvts3YezsVC7bgOU39gNmI3au6Tu/a9Fn8556
DgMQ6501YIR8r0RReiRSccgw0rhOfc59myROhno48+oK/BLJiqX22UauWDVOutU6AiplA4K/Ce13
aaWf0uuOnlrCoQmdDYxWXRRfY5wE6Ka7ZGF6E4VdmYTLIEf6RN0NQbfrsjxaob7fmV4OMdhiLaRl
VrQRal2fq7C+z/EpoAKjbZ4r+saYbHfjWK6hkS9Dv7SeWfppZ1OGrMuM2H5u5CCgHEEZmI9WVh2c
rQAylU079Dkh6pnVnmEcAtfuEYZW1oet+4fAb8WLQgDCDqd9tA2ICn6rKmWJL9j6wAbMsIbH9OSN
avjQM+9ZVNOB3Aq+8zQbHs0EuWBk5sl63j82N+qBPWw7UKA2igkcuf0fF0DrsfMVSY3MNpdWSkcr
pad3NEh05oboe1NLtnBxcTLJq+zyGVdMfbNF/YIpon2VUZnvEw+GSziW7avpVsSPcHfZF9PRrBZP
Vac4Nymkea9rcnum3SO44pPucM+afwi4cEOmInP7AXs+sOoufGjHrLrEqrKCyBg+IMMNH+b9Y/yh
6CMl0P/Zgwb+6somOXm6n1AZcDWGgTKDT07rfxEawfgwb2yZfkNB6JG21P/s0nVxdUjIOf2cMO2P
6By6Y+pc/u5SCFOKZHFU4MsyC25+QX02lqRbFzt9TOXeVp2KX38g9Be9Eat7jU6fmn/qNpQ/PEvR
uXXd/DrEkw+Yweszd4JTambNiyqxGKatNGF5+uOLRl18PkHpm2Qps3KtG4lyzoSq0syiKt62an0L
W2VcKnrgvBeetSXDtdkORaayCsCr23SjdR5Ryb3SysJGmL3CqQOJU5vY3L1UfXVQFWwp8ni4ZOi2
W6VG+8fykf6MstywipGsH+n1WXnm4i9O5N2rbeMWqOm28dXuzBVOALMxHEPPU98ZDQ3qfZV9QPim
3XUPhcW0H8Igg0Hcp8e807K7J5UrL12zSKcdlPl1tuzLaPw1xtW9LoKIIrS3iVG6BUDqB77kQfIR
DK25MEtXkjVXJGugeVhw3K4lXaINmCgSmDXBbg2Fuk3MGEkZI5NnIK7KRnGICHCtlM5/E3dwO4CR
oOKv9gkF15OZl1zX2Sh+17G9GHVD+dalcxGqPpykSrSU31FpkalfUbtBhZ1q0nuyKrtZaQKoUWma
2tbxCLiNKoWypNqUewEKYd8VlnNKw77fFJobPVhKry8au9Kvfeg1l8BoxIJOaf7WpwhainawtoUs
i7dGE0+WXr9XTbMrnUa7jyqhdqkYkoNZT++pzEnbqJxsMx+NMndjkoVCeQJiU+i1zcptQ++JW3y/
DNyofEEoYS5GCOi7ehi9pY/LeGs3VM0bUW4Gmm6vrO6EIz+rWjjTEGocI+aSNzhEYGSmA8g9SD7X
rGfWa9YqD8abjnBj22qt+9wm1Y3j2meidO1CEVH1UFGkPlDQ6dd5Zcn3XMOMPJ1BMcxZJuQjnjvF
NgFoj+MmefEDmT0Mg13DhwaeYVLowlPL0o88oEQPgoeCfJEbWrPhnI0gOWtNudWJ9IklLV7M3jau
cjPEWRWypozL3WhWd73LvOHSWEG6KbEtgvdwlW1mMVSBnD1hIFKYKrgafwlPfTUET99NcbwK8INt
noxv84Ecwu8wGIRrkF19UqaNKS3lOG8kF129yF13mltm7UoZJHISxu5uYhznTv7PRploxzCFptBA
LUkOBlix+ZTh/z1v3tfI7IhyL3upICdCKR9R7vkfNcBB9GMgqPTBpNodkUObF/SGPFXsUfrqv6WR
P7a5Kj7dsfituFZ1GdBMrhJ/WFVmqTCToMzBVdueui0LPjxh0+OosFvuY9PDMk4Dum/BQBxLjhlp
3mkYBnVl0kzb2KGl3qk2Lo4SQ8f8sKLjdwrNd0tg1Q0bGv6FI25O2ombKyfer159i2nX6FlQfcrE
eBxcPTzOZ8zn4vJOtiAPwyWOIaVcF5JlKcacSxtLd8GFpK8K+DabRjP1Q8kd9dIXdb4qtSp8b/mk
dSYrf4wCm6kTdC+UVeh90N89pSp+E7PVaa4TovCmeON1PhWZ/yUvU/k2NlzndmRVZ4JbnZVhIDNu
LaqFGbDLt5yXTrghffXELy9qzfMIXkDSnEjF2dZ9HNzLgC7ZfAr08lPqRMZrjl5wTV+Q+NSsVa9D
WdXL6YXgEPkvhPMc1doxn1uEDfsEv+FGxk7+UZ4IXJMfqRVGGx8J5b7uqOa2YX62p/19nhtLY3RJ
f1egIlu1SuICbnvaJrwrBHIMS8eU/TqByb0e6oI3eNo0FIITUlavRqkaj5Fw+l3w4atRS0A5F01e
K8Wd2nRxlwbEf896mp/0NURMQq7f3VIT+wFVI4zmOAI5W9DdnR/OG2TI0RG+38LqbXozgZYSi8lG
uv4/j+anZu1tzdxLDmlp6x1RIgP3NYM+RoxqetGZefvMIsJbFoFAd5An+ZIwLYM5hoJjkin0L742
xSIYXOOqTGsdLCQPdBX6BWU7wrIpnhxUrWAJ28n05og1C1W+IJJ2KgrAtN4Hda3d5k0X+1AYtD5e
xV6ig3NIo/CUC+pmLVgE0/I+xsxSD/OGzikVn2ljWD2o0HmndNx+A8Xj6e8p86P5vPkn4Er+98nz
838dnp/Om4Y64rrUwf63YixuLJ9JS5LRpqj94uZ3feyxjoWVKgLY8qSvFLf5iPCQnGhWc5qfzfvn
n4ekNyxsHR3b/DQmtOdmNxSt0qh6nnf9/YE0xqgkJASReZ9i9E9ZiVKBuyBvuFrdxoLCcxYaaxV7
/R5mKWa9oH3OIor/bd/+bhJHvJmNSZO/3LSG5z2XEuBCycwHbthwCYRqrHCFDkSUG7+rtgZ07w4g
sZLJzWsJFEDmZzdWKSO7rx/TJPWf+q424G0k+GoAFDylZsstvYZkz1LGk1H1JIQunlh9NJTLsJ/P
T6PRf/QAYeJInZClft4+2QgcQp8mKORlbZWYUAOrRjmRcP67C/Sj7hfxl0cTdJFb8MmIvSl2NR4q
IPhRtTPrMn4sRwL5OtbPzxB/f0XIb52+8t9MmApb6fvNNirG7Fcf5WA5k/RDApZaw1wIEB+prNsy
PXz2i+6i0pX+cHQAcTj9WewBYLkp+Sj4NccP8ru0p6TWH2U1MF+VXbSSybsWC/s98rWClBU8rmWB
vFgZlPZu9WG2UQ2QPnOY3ygs/1ABsp0oreqqSrl5/o8CFA5aeZyfJSr5ThZld/Ag5CNPNsyA0HVi
hMRVtFQMqJYVD91g5w+k+Wgbt6uMZQiycZl72V6NKENHBjYhWYRTM3B6SJ0NV5YpgO167u9myIOv
xinfKnrc95Q1027QHGcLIzZ9hlj7PJ/gTqb2qCuKp4HvyR4CcLAdSmKM3Mw7970efMWVXS8oG7kP
gQ7Toq2GfBOEBfMfgwrS9J/YieDytjaYrpF7ppZ9G2qd5AID+YPS+cUDzuB0Wadx8uwITIFQ5Y7z
JtQNqH0y/ZX3PWF+/bSYqajxgWRJFQzACGzWjphA0Dq2/DoanrmvJU9eWmNRQ8yo5QOxJPod3WU3
fT9zvv5DszfCadhPuC3VvVCeh7DjaoiD6HeDembQRwRPLtKCUNO3GTyY566As+JRIkvwRlCPYt1o
eF8kH3KbqslGqE37GEEyYcqQ4ccc5a/QJngzJcp7E3lG/SvRlMMIdOgu3TI9F/bItTvtZ0X65KFG
AO9ZXrMc4M686ZE0LaJ08DYA9og6kUqDT1oO13mDxgxGGBZnFLBiX6O/foyBcD6K4lYzDyCBIn1v
heU9oOvFBZE534ku0ehPGxrk3QYOWLz6u4/0kgNJFneUp3SACps2v903e98dL6QcscDTUSo4Se5s
PDr9it5DQJEeV1Sp3ClMbCvVhANgmGLJqnTYWVXzVk05zGFKcBPuPeYBRpacW8mqvw2/uGXUlFOH
+jI/0qZHUQcC03J7bRX0ymPgyP7iybi/+LQsLvPTqG0qyhXFawokfUF6bHe16Alc64zUNRsyxWpo
25TPg6fzvr5SvgmhJluPkpaVE1M+xxg4fW2dUYgdakuQ+WxU9p7OqrnkMgQYpLjNuSCIBxpx5U3B
F+U+GMnIGkBfHjx4KdDruvikNg09LBz4lKpDCE0l61RFjw1memP8UOaFtepM+eUlQXaphv5PGsfR
M8Ux1kC5RJs2ik8NPM4SRHhZNdql9K0nZtour16MPrV+y1waIiAsLQSls4IbmC+JjzZXad+Qy5gq
OxIs8nNTdv+5qcT43mIDFppGdq1iCgcXO8TZegjIkE8NS5x/Hg6j755I2ioblQNgap6g4FhHfvlj
nSl8Wq3VP6pJh+FGdb/REuYZhlUSCJu2Grd5aBaU8YjIkhT4pChoClEEIpmIjYJ17QAcoluYNNtX
84F5n2Qhyrs8HZ5PlIEKQ3B+7hspAZGUHh4Q4fS7Msj1s04MDX1Io+e67/XzvM9GW/7Po2lfl9Ye
aHvTWAOXNRlfpp1/zylYy6mVph7+vsDPq0yngSvoD1pGM+bvj85H500yNNraa/Ge/etn/74Ajdtu
4fdRA/GE3+r/d57eecvKB7b381PTaSo0PKJNCVpAzTj8/C1osroFdsd+aYna25i1MM9Qohg9ovBq
BUp3yGiXjNlF6Yyj4yO2Clj67jTDt9d533SAuUy5r3SK+bSxcPuNdnLogxp7Tl0QfUMA9zhORvCC
scZXHFI7kuqFRZUTFtQ3R0nikHjASvPZeMpra0ZIGeIUC2Bfxv6matr2gq8ZOG4fHUZf8zXwf5hg
dCuLtnwZBhbR1rDO/D/toOpXFejXw7wxgRJI0YiTLSyaO+Fq0AOy3Q2R47HyXipXbR49R3Znw5Ng
ybsvq4/fFTxbO8Tt2i0hJbA0QWZrmWEfncbstj0WGlC4J8a66K1pSvegZ2a8codErE1vjPBlNyvI
W0gpeutQ10W1ZrQzlppep9fJuFyVQIkL2Tr8f+1DVQmxxO+vMwtv7EuWN3efkMWm0cyXdGz5nCqp
vTrxcwyFCowe4qREHkrClvcs7FEuD/imNEqkpjqs5BgUpCxiK+mRT6FmrxcOan7dBKKUIW7NjKF9
tAfIQyKlTpLornJ30Cpv08asV54og+cAEssBXY3NWpmjZVUQPyLyt2h6ViVALFIvWM/HmshFngev
lTpCjwukNsY/umHAbZ+f6vM2YeQ9zJv/eA4Yj8F+OtJiXDr8fWo7sUOa2XTEN/tsZWCFX7aIjh8h
jYSPpckfVET1DV98+JiOaX9ieftzbD4LZ9Xokrvno3f72QS+3qz8hhiqv/vmR+OIWz2vuv/Y7zUg
o515o/iS9q1e0YL471eK+iBjZmYRI6fTKfTLQDwELcqTqMs1yDlqccxfDQhC6/nKa4WIHog3u+J8
vqJR8j/C+nU0zJZ5COXz0XCsldXT3IZwUqypgdDCJGcJm1b5GFEV3Q99/MdwsKET5vXgAyd4iPsA
VqedbnwmWYugHoYHWnsDdcsm3AK9SRZZN2xrt8xJ9OE7SUbSFE7ZurdsiNxzWcJva6rsKIr8OoKU
PjlRRUJu3ANRNIiXdYpCpqt5pzqo/xy20xjjmRKG1r6W/no++nczv4xdvMZ45O8qylxIQtDKuONt
B72Jtm4Zjr8QHLAedahl2IRZVUHoovNgfxzT9FV80oYAFaFAJDPmFON4HQPtOQPetgVHwD0MabLU
02QRCLq/eje0C7VMwTy3NCa8XIwHhyYfAMRbo+f6etCoZBeBNrz2FOMwBnQGTah8IAV4O4XQvuhO
4ZDD54SkMnMWDmp7ix0DCvX0NILYjjut7Uht9T+1RK83nq/UL0pP8VGCz5V5f64/e0Pt38CKBker
IzwpczT7TdoGphu0JyeSZ8xnkiRWMNXljopJuUWc6+18L+4XhXSNkF6WW++6wkFhkrQTwngwmGFp
NCCmTSaCNaBdslAr5Z9dbqeBIcpPnpWVKvQssl3E2D1JVB/7BgA20i/Py+n9Q2VcpqytEWhwzt9N
KpJqnUx4+tIS2sHxVQzr3rxV+wzI77x7XnDOG0tjikksKY10gwheixTCrZE0+itEsxIJKo5iU4+r
Vzpc826cmcwZoB3NiI/IVuwNMAT0VBPxA4lmcp05HxbdUtoQ9e1f+/PMhKb/n6cnKE4ol1aHPE7H
I7rc8Tg/8oaQjMkmRes0ZEcfHsXP/i42+iPBJ2WkfFKOXIx8Hn9w7X6GAReXyJIXuwUzEJausY7j
2OfGEe90t4lf67R7i2uyKtxylGfGQQmOkTd+fqTaRU9duaekMKN+e4lPJAhozBnKQeoRjNkG6BdI
2uwcdAz8JvMjanwgh0Xk0okNPPaFRYhumU8uDtX0qGUqRpP54RjbF2KrMoaL3cDUg9JmQWwMPkhs
2IzkbdkeVZtBjKF+XyslZHvbTq961fElYrVDCuOHH2nNOvXqe99hK1Fdk+4+ZfFDZmcbJnTaPgqD
/tSqZX+aH82bfnr6s6/oSG73Aa5gUqIoVMjYO7G2/2djQGM7pfDzaaWmG9GKU5qRHz0ZyW3fwbQo
IGVDS93jD/yOp2fz/jwjDE7DseHH3FoHEFKZZ5xVZ/TWTYPHshCFv2PmC0MuozOgJlV3APQE3bFf
GHo+3vKy+Z6p7r3Jm2xUo0ci43AXQ+YeMWH9YiqIv9Fgrf+Bqz3Zx5b+RhZGerIsCcdfH7icvHaf
oa4XqqLuqzTaJgWSY0roh0Kz3UNp+q8wOTB2uYa2jmqX3nNnF5jkGxrwngSiESoLDSn7YkKb5ybN
yqrK0XlEYCUU0Er7kLBmLXgKK7XfZwqVvlgfdo6+KIizXsWhFi2tRv/s2vjpv9g6j+XGlS3KfhEi
4M2UBL2XL00QJV1deJcJ//W9AL2O24OesESpJFEkkXnynL3X7hOXEL04QaytHAwJCdus1DPvi70o
9WvusrflV5KMZkkPb8VOFUhycL9vJxt/qgbCcjKmW60pMwBluCp5Av878PT1aOsakr2vkjoQT8yj
KQiqJHCoTEgFAvwWrNkffD2lQCjcw5gK6Q/lS19BZJpsWVLphD+pKJsD8blyZclWrpoQoCEk8lVL
4OAqcYu/nqj9ERX+yPWUhE6+iiL7RQ0HZ9OG/a4FWu9nM70z771D1LNrKyAa1yEF8ZjSe+4ZoriD
+5ZZpVyreX6HeAXNKJb22oiT2JdUR+RuQJGEG3KeEthinpuwJQbeCZAFLT6NSHZ6FLe6VCfMq8VF
Joa10ss3qJb9Vocwlhc0X5OcFEq7ImMgrRi9C+KnYjtcg2h7KtEp+9zwN1qkGA8dxt4xtDdJ51lv
BdQRde6Bo+K+ABNvH0PY4oQ3N6lBQqELaBWD9ocrm+K9YupIpZanjPa5i8HxqUEbf4n+8WJXP6BN
gnhoHjA2PA8eOb99v4lrr31PJOBlxp7rPEcUmTvqwLxYvVheER4qDGwGmAF7omEwFDqlsgibfRg5
9iqRlK7kPbUJw3RvkqCwiXhmsIDCNaM1MxawijwHx1Peks6kIY7LehOAVIHU1dHcpyxuz2pC978T
ud/UHOtdpX+0jXw1wrJe1+lAnmTKLICJF1pWRhEnANrrEX5lHsvsWEfmP04IzJGSvKDXSJAMWuUd
/Hc9bX9ogR8GIobCQb0UZfCvypBmVTL+J0t42EiNrg5JjCBTGBTHADWQ86XaGrE0TjyE76B1apwB
PT2LHtV3VSLDV83xpRkMcaJ9tTKBPNsUsyueGhJGCVWjCO7fROQp/hAk+zEylGti0HmzVjP3rXbG
s5ASr4XLhhwrEhVqpyTIi8OHcD1layAfBI/DjtQaHW6vhnGY68oNsobyiccRe8/l6Nnrqu5Gv4s5
DzkumrBE7vVwErfRJjESjuzAmOGgdV62xxLzTJuM2a+5LSOkMB1sl1FhCglDJFslZvM5Q5OMIbna
k22dFCBFPaK9c1HMGek9upQKRWBgkQFG6DXpbkrgUwi+cPy9BtYID71v23Or1uMxiL21LAtO4Hh+
z1hXAJUk3gFuxV9QGGRwDDPHCJFjEnPSB+gLQzloi22mOt3OMrWvguHKxev5gya4ltvU7LIXKttY
RcblbSWDnlVUS+XkTNp1YjG+xYwBg2zltXRTGyUrH1kiihtTwDWGuE3BIOKWlXhzNDEpF7IJVkXV
eLRQWst3Gyo80egTZIjkL+PC5mLVg9yaioEUOxpfG5uujpETYz88G7wtZsHmeI7zcjoPSUT0xX/3
l4+6KVV8guOV3y/0CvrlxkhqYEWN5hMDDWl4kgfNiHdSiMlH+wGhSpIEjvD2GrBUnF2wojatrqPS
2likPHOn0cI55IgF0N2C4k3JIFAYh+qh9jKiU65aNwZ885xnkBTbzkQ/mjmHIFUZz7PXb0Y2o5Xm
1VijGKwC0NmWsTcPaGzEShgXpLN1u947msSaLY6CQrjftYQab5NGvgqqdG0jb/SzKlBYA4Jg3ZQj
Iox+7o+lNVMrQYZIAK1SFElBqJcQd0/PDD8IhOkrBBnBh87uJSIn5BRSXidtuolYWKtwILmnUBTz
rLswvJSQNq+AcBWzBqo24EiW950xJxWzCW6hJH10KtcHcyqE6S2TMnTcOzNq9uD+q0vW4ZyDTYhR
C1mWzLmS6xrmVeBo4hYk8jLyv/bprO3Is9jAVdH5Fev+RB8caboE9oM3S5OZxxIZsviijMxMcNu4
nLd2a31ItINoa9oSjzQyn5YJwm+vZpi6biNqzgiwruqzhangrKvBN6YpdBJGyFktMl8ioox3jJJQ
gLKbMtezWUxYQ1Lk2wp10IQIqMmPyqBd05T1s0OPnivFN4gUdWtMNhE7ITpQ+uQIfdtLGhrjsfQ+
K0aNWzoUPGWZjs6W49KxVap/giB3OJN4DdMtz7tOVvHTav1lpLH/oFuPiBNx06oFpOfnwZB9No31
5NZjsodVyktjCOOJRU2si0DL9hE5mg+Dc1vo2ffYqh5mJMi8CnSF7BFkPJWW0W9Xwa+NEqbzfM8W
fX1rhthBMsJVIEKyiTtFoguPHNRLNXZKxyFhqQk5DmXRrtbHW1tmxmW5EaIzLoqoqnWrefkG69D/
vmAzamMmMP/H0ay2gUOVu/zn/753+cioaaQmBnik/9+3RjiTEa4Xpd+2lnHBz4Q69r9f7HT6tbaJ
4li++f/5lVz9OknSti/r8Ccuin5DwbAJQYr+JdsjXekIND4aj6wTSa4b3YrOXQ96bz5hcIQFF5n5
Xe/0ZttOKv2VEOCAivuTbVa+IokfTqq6IvoVP8/ovPex47Le5fR0RnUVFMz68Elc0QNRfGiRuEVc
Bo2pRsfazGEbZVn+Jy/IVrLQIJ70OqGB1TkMDEj0iabnUc3ozjS9dawr9YQLzrtVvaq/MKRVEcoK
5bjcrWzP83FARrvlbm0rMMcErja0A8NenQWfIebRsy3yH+bz/QtdeP3Jyndl9DSmbvaCrzt7qez0
X1cq3Xn5lDTUZkPGQbZ1rPBREwiY2zKnxdf9SzrPoYWrt87qMFtVzT8EtDJSq2ZfQVzAJW561Vfa
5i7r3jmSHLE2cNo/FAzdGemxG6AO2cquZX5PLqSDFr7rxcMO0rr7iELoJ3WhzKhVLFIRPGpM/F9h
jw0hTapuV3YUZ53YgfDfhLX+2Wui5JzOZdM35jWrmm3mEFlKbLlchXm1IyVEg2vrSvuvi11wZTvh
mxNQUwL2Rc4YMJ5GK1lXhAvkjvWHGIp1JNy9oUftLQub/tUKESw7DDHR90e7zJn2U5uCRCx73a8r
zAOip/QPKHrfQevfTcUii1BHhl5eCjN/YlJ0y1uxG6aac3O3T9raT3Aolel0bLTo3ZbBp6ZRAWml
cihLb93L/oqdm0xQNMxjSvYg3hDimLa4eu8JCfJMgh/Es77WXnkX4dNE81QSkLyeMvB6TgxQo5Q3
N8weun5suZyJuvqXHKYDL99XS4GcC0OsSo+1RNqcDOW+oAOU9Qbmhju23a1aKcdMgNefnrRigkNQ
HZzAxzO8VfMB99nIcDwNUEpF3QPlCPUArfqGF3HSz8oTilcUe3hP0hyovOyzszFyNFAvcU6GTelW
+0S3/9bkIoFPey77iiAgB9OF29kQAostnIArCKN7TUfSy6bPsIFi8J33FacF649lPNlDsbdjHZF7
aXPJaRystLU5oCNymq3S22KVd963Ol2Qqx/qTH9FavzexhDIMLdsyxzxXJv9CS3zrnXDkfH2m8mC
OR9OEPmc43ie29VbKIybGlutq8g7jBJbkr7kPfXNKmyLc6U4D9vx7o6uHOilzNnp9Cct0ou8Q1eN
JX3kgSmc3dzwebhD9ShICff64TmGLEdNhDcvoJSvCTJR7j1Lv6nu6EvjjXQmnAvZsY+r156aKxDB
5lRk5g/Bq0cu8mMHs6732puaMKWKQHXifGJQHecfJYUz4qrnLqspuTpO+q7GVtOrBzelFSAV67M2
GS2YEPDQihEyVrO9MK6cpc8Eh9ycWn1zCkbGzdwMnJ8vukBylXFZrUrV/AfDc622f4sczn1dIHqz
WX0YLG+UggPC0KDIp8ztG9kTTi3/jqp3yLV4Y1EBAsbwycEEzTvYqLWobBLWxNSWxwqrbc65Pcy0
HUvpJvH0ew+Dz3LGA2G2xapJcZ+EwdH97Af7wBBAsaenycu/pDm8DaF1QAW3Tkk1HUbzgmFxUzEC
D1tGX0R/8GL6ntXukO9u4xG0F+RrBkM+6Rn7fMTB3Ksksg4P1aG73ke0TAxs3O0Lmwhc5IAU0E8m
tBPYZE6tsU7kaTrt3S75wgK4Sc3y6ki+6lQWghUar1ieWM4nv4zsjWizG5f5d96ycGWM0+KIUV1y
ydT44fB2gSrkDy1Q1dD76AYSxmOOr0V537fqyjLEYTC6c1ubB01T9qWenB33wunpYMFCWzvpjBxs
/hZ2bpw0/Z9K+bRQCu4rjbVRdJqv6wokg+9G175qN+XshLdyyrYoRJ8sS9YrZ8R02XUnz87+MK1A
ZGmECPejy2CrL9TZW1sjDlMmCSdkFP+xMvyZWrxdOlojmsYfCI9CLtjiCzn6obK5aGuB9tJhNm4g
iIYUPgsNMYGuHOvN0VFqhFHBu2B6ad3yC2WYhkeFFDhe+ubPaI1HgSWs9MqT9Y2NaBtW/VVjY8L5
lWcRTgquy0FpUB6dy2JgpKD4ZlMSa5n2H2M9oQktwZR6V3w0d6si/ImTHpKTZKcPMSgw9AP5dAzD
bd5PVzswY6xkKS9EdCwa66zWuBGckE0C7EHcrhhkvBA+wsmTaWXvfkdT9G6EyXXy6LwO/xZUSgSs
rRvxjqyiPRVh+KMHwTYdUnLjtJBA4eFqkUwlCv67jTaC91tDa6OrWwwC9cXk+OoqGkb+fDNdqw5V
uI1KAnkw+RNcKhYNCittsFCH7knr+r8cWRCaaA00m6D0myi5m6Vy7I32MLjlft5t1DT40JTGd3Os
MY76Npo4jhw6d3ZGih97y85mWhvqKTY4RXx0klw+5wW51kMdNG9bG7e0s74MIkOsDlhCwzu2ilJ8
H+JPmQWPxKaEQKOxMSSBWR6i/0lHx2Tm8hOS47VCEYevP9voeKQVdjvoQSsaBwe4ecVk/DUD6x+7
F9gppfNU0nDRBpR3sF4+9GwYQaNlBQgbGlemdR/M/g9iALqFtM4iXT6NpvZhFWcOwe4KS3eI+yTf
GxPvpo6mSMyw2ynTq2lbd4QRm7LoTwjXsK834Mjp9OoljUGZdl/JDrbCTlDZUldVn4qbfjyAXgEN
VTSOXcgPwXiZvjTZuFw3+5vi76RXdsWe+iaK4t8piO8ugYYrDhlUAob9agpszgUQr1qaYuXAcyji
a6wyNew4J4rS24hh0PYANv2RpI+dlbk7jimB7zX6VS9mCpGV0mtMf4pIvqoOoW5GRKeGggonzVWN
jRgnxbSzbfWvWoWAlvQNasN1jF3GohgPmVYE6cpWdBDA2Eb/WBBvLBSKRk8jJUUaDWFh7OqNRjpR
13drDAkGkalBWhFfom7kEO1kLLdtwrAVY1TqhKAv0y3SYTPbpvzYhB80wZAyBLHvMtu0erpNRTIz
Gf3cpCU+rmWEml9jGA4QVjJ2Ty2HiQfEKZmjAm+QshQ7utXpVPityQYrKx/1H1lHmo+Fd2eYoPGz
Zt86xkbCfJcpYfH6Dq3rViuDXeR8FZydYFQebGTRQ9kf9IJsAWPaRvErv/ucSh40uTqqMgIwDB+s
jMex5O8GJhj29i7QjB35W6yY+lb243ZwEdvGzrZKym3I2bcCMquznUnXN8pxk5bDgazcfYZzt6ON
kSfao+W3a4a5jdAH4GTzs9m9LpS9tJDvyJeCXu7I9hGgTacpfAjTjjE/zZ2GtHp28NJwNn3KgXeI
98wSNmppIhiNN2F17ZiCBH1yaFRvO0zaIZgbDXgHQtwbHPO2GcnqyA3QW6howHkBGTeG/ATX2mkg
bwu738Z6fKiIUuvtColYt9OcxjeTcavE9rqAJRIVZA7zBh9pRAm6Bk59A2y7G2rCvh11g71pO6K9
sDgrA3b0pXRoCjvQ6OzNIIY9+Iyt0BFUlO6uhNevBO4mydeVNR08DYsmKN+EFouTXONcbiZAKaVu
ozJ29koLPjXR+RdjMolbBRIp2tMYmqeNqXIAywiKDmNq9Tl3rEfvoT67IPDmr5eO4j8pcemTjI41
55ApGJ6z0a+U7JIGzoED3K60HbzV00vY+rOVWzNOamPsZxPurJrq/PnxOFGyZ6hIDNToR625S6vy
YAI1SRuE+ZO1D6Fnc0A/dk5GBH0MlnZdGPq+AalfdiUnBnkKzfycduaprOJ9iHMlLIzvkrOVxps3
Usdda1k7Oxt8asaZPTySEy3dTaqofhxGV0mvFroDmRrq3iW9tFYOOaRY1fpO09FPK9D9inVMvYKu
n3vg+vV7dS8VcZzT5FOeHXegrHNXqfHPMGtasnZbUHWWve2nGHVBZr7LUp5xN4f150ACb8HrZqja
Jp+UDRJ0HFOKD+uB19QTu9mwQY98suCWQa1UcNUiflhucFHulTJj0NWhm80U45A0eXRYspPcPAp3
zLg+mXuY8CYqdQMpxrnYJuEUDTPUS4Mkz0XqtMrLADFx4lyENT71svvD0AiHzZxAtyCWf3PSNWu7
QDgaZYrOGU4RmafVR9/vRUuXP0Ptv6TJNkxqTpOFzqOtMofAZVKiIxxV+AMKWqtarXDWHcXDxKK2
igOhHYVRTNehOOn5X3R7mMpK0nK7MUiPVjZ9YS4cP2nWKzc38kpfU4EgQNHGb0IP4JBHCgedpv8q
gWIk4QBjz7tGDofeZL5ZEpTwmmB9ndPHyN+uWe899awCGDiTu/Ze95XxatHWRqjs+poeElpjEoSy
cM2XNJTlromUcS4UyayDHsuEafjItPHFMifB2CpTi63dXBiFSgIu5tz5Jb+D7utEALn3zxLpEQ52
ynsI1GZG258TT5efzThSjyQ0e2wXLR2ZPNpRbA5bhVXKX7A0gB6jPQvUZsHNF0URHkE6UICXcbFm
9SFfXINesGS4OnBKaO3bI5o1UEPr2LwH8x+7gGFp8K+lk4Hznqk+MlJTtKpBuuMIfqsUzje4Edod
ZkSTpYIhfkDL/vdnZToRrrlXrzniYzxohoDagRscx+iwO4bxLNUZIBuIqhXd6st/N0XfjliKsyF9
z3oO8WWTL+bs9DnMYciM7b4JIb6aRpfNm51kWE3Mo68ErbvOlIhiJcjkrW8ceStUdv3fBzR2lOJR
cwy08SfKK+uaYLzsXKxNc88mOjTQ1heaM4znkEcz/e+mqRssOLYc4EE4Go2HbqpOJG4cdE+0t98n
ZhDuj+W8ui3U09FUEioZbswHp/ruomfhHhpJcFpulliowon/DjFJu40204/i+av6VaWZd7VsxCfL
TWOyTDB7OS736lnAVBX21cRzul94MQs5pkLXuQtk+LfJ9NrwH7/ki2jU/tSeU7Jfx9FFm1SFYVhq
cnbiN4nll/73kH7vu606xxkO4Xb5yvKYhsB5EOgZ089gzHPvRqqOsJIuTMJmvGKo/elcR+zH3pgn
pSpqeRjeKCQ9VdnYyBGvCz6srrMnMUTdYblnh+Z3VNc9jr5mwDBo1L6YmVidab4KMrP2BBN6586u
/8kJc9kt95YbS2tq4S8fYimvfbUU69YdsQYklfEO6e48BYO+c62we5j6oxeDfvUsRq3AiOBhk516
LvWqxmkZkkJNG3/5PI/9oAZYBQfa1tqYjLeoE0hQ0bcvz+/yTPPe5BSrI0TE3YCN19bFdgw828Tv
bqIgmm96M2RG0SQWSi9kMLiGg8aPat1YJQOuheWm7rEq6KhL/TzJILaRslNsg5peeD41iW8DeIF5
JSzKGRk/lWn4khbRi9JEW0IM9X1HL3yH/Bb/ZTUzfebFR6SIr5yOPhyhKVyoykDeMT8bhU53CLyO
wY837GkxxK+CDCIWD3n/xeMTlymw7tAeanly7kxFk60J+Wsl5j8+DtDSu8lXPL/SE5mM14A19oph
e1eVGnzsCdFA1YUK7oZS+kZA2r3bQuaee7n6kJgXpjfGxVSHf2YHPn2z/iVqMKLalOr7tocjIHSH
xnK1vCsJTguI/2o7Wvjw7EZp9LuKHLPmYLBTzD4qYiWityAyXYTvyRPkvmOrTeMxhmfIZlvk6OcT
khy79BZzYD9Ys+HXmG/6OuSYndRkYFlwi/1Moz9szpWNpxawCkpc38PELzFSMhcXcGRDz/bc52Sf
Af+PyVk+LalabrFGlhMNO80j+AOw4RpJnXP6JWTZehZvmDdx5hAFfTW1D15kazeYeMcBMXEM+21O
d2rHzt6Tc/HuIVBWZx6eoTOGJQ8yeyN960qHSdhTfMEmXV8K3uQXie3qlDZIU2Splhd6LgSW0lBd
5V51riNwecRnqbtZR3eu2m0aNzqtFSSnTsSlahqioUekD9EGv4GHvSLLecmR/x3tWnHnM379Lf3W
QP/gLAwgN0Xw7wrz33oEnzJKmdySJgQ9JSbnlrUDf3rO07ZTC7M4VbLyXlu3Otua4b04HJFCg5R2
3THUfYMA0u89YFGkI6W+6DIDrant7lRNa9bFgFc1aTr1C+/GnacrofeGMlhJ7zGEwymUN8+Uj1C1
2iOSrQ4pkYlebr5bsEVfdFpkDhWQWt3HfnAO8yMGtBqNIkKMBv9Ar036kkbyzHaD2k42SsnMSTo7
1y/10jm0KZK2eN7xDcWg4U1thiLaxeueNeExhcrTg7o4kWPsGxyP5s4W75LM/es65c8oPblbXo82
y8p9By+L1mYSHUAstvtE8hLoyFtkgDJ5eRUjTTCEmZtTY/Kl9Q11/PzjwgQYolFF3YV3IwFEZlkd
dRW3B4KH7Pz7YkHzLY4QPqvDFPTboU+PYeoGB0tqbbC1K1JtRqAQhMXNs+vp/+YLLB9Jr2EsyMBR
17t+pUpFUVcizetj2RjHpVxZbqp5TBfm8bvZzu9sL4Zo2zXPJRIznPsFDdDatR9xHhgrK2+bfYHw
K2AuA+OvGA+OyhRxKVfMzMONyUgjoxhcL6BhrdNMRqrjzsmcBG0ZiR5abacYJoFUVo79k+BSxNIG
Tgt4fz7XCL0duEezD8GEjU9Bpb2Pg0huaqVuiVYmqT00SE1pwtHhiNTtF+CVWzrap0of9Aqquf4s
FCfawog9D6JOj21LgqbplP0GSy8KRleH/RMF8VNjUlcyo0C/jbtuSvdQxhG/5vflZgkBnCUL83vU
0+PvTNPQEpB3s8P6OV7rzM0PyyL8u6CqqQdgKUMvsqynA7A+Re+R1fVi/H0/95aX7wDW4vnWe3n7
rb/q+kdpcEwpUjUu3nyDALE4O53S3XsNkdmyNPxy2CobYRlqE+M+5jF/Tgk3pNZL8758Ls9H/ZCC
K65cuMjz2keiBjkky4dKZXUXjRwjKdKrJiw43zGWpTzL7CfPdIAUkBB8FMlgPwUB4gDWuDtUfxpN
bp3ttSzXryHWKfy0nvEejm3EdPuj5uJ47gBJ5CSwbLMMqb/FvGfTJsA5Urqs/oSMb6eNKaExZXtY
AN8pc+n9sC5G7wtNWPisFn38sJMS+WGAG9QFUNPmwF5XITFFF0CB9mkkco74KA9YBS1KxAMA8BPF
uyyf84AMXoYkM/ZlZL0s5VskoHEQnXTqARXsE5aR2kXPtLxsIs7Qotu0BTnWl+KYpzK42qDdr9j1
Ztxp5OofRMAa+6WECUH0qEGSH8jVlTeVsnJrJgJxttn10caCOowFnAFFV9Aq/98nBR0efRd3KQCQ
ZeWy5s8IxWILwtjxWBItmoQhpRUhzWIkiHQlK0P/t/KecxmGwNVOjv2yLEHLTRvb3nqoGYDFI7Gu
a4gJh8bWnaMgNO2WSkEzzqGR4uQC6QiezRdhfePoaTbdNKszisS7QfRTL12arq2YGhtibLoyJiC9
1myMOiy/ZvkKUNscOeOx1bFlrWroeGy0dXDUYkZvQ5XCIFfUZxXM8EmPE/PuNNpPFDNC2PfmnKrI
EeOOhhiHPpl9M5+N0gYcoxvIndXoTwRuBjtzRFC/BCLDaWoJNJYkm/Y5QdIG54kDfaHHUnzEFlaq
jnysTVRbxxBf3GdaKkCOnb545DQ8thMpeyd1CixqO4OpxLx8NX0vtiHaIDx/dYtsCT7PNCLkcb1w
9O00q/2cAojWU529tQPOYVLanLtuoTXTB4/cK7e1gZ3AYyFfCyZtBLOFVN45wrthtHDAJnpDCBxf
l+XBrKLv5cWLBK3fJjLDLYWod1fSD5GWDD5tiuEma05M5d+A2XCCCOu7pSvmXSd7YwKkMrNMR1ry
VtaxQS8PuNAz7VQDDAERSB/O7gu6XN3bQtlzEu006n2GhysmAkYNXoz52Qbuu66ovO041O72VH2R
SirOtuqRWj6H/fHmgJgz72vLDYkL5NnKJCY3zm6JuTYexIm0uxk5fYfps9VL7e4kOGl/X59BIJDO
bUFSCrQnS4tgvc6w8SgGiKc3aEcLxwwvHbsIVXn2RppV/NrX07RKle6NaMHkRVN7/jupaXqPjaAg
IQA3ifIIo+9ofqg1g45jlFQnHBDq1ZwyxSerN7igsgQLCcl8SYAYnBJnlRZeyk4mjDss9y1M+wcK
lukpSiw/D734L4tGW6rPyyE4MhKXLk+urq0KjSJqo/HTVrWMxlxcnIBBk1tlpr5j9tlbaI7o9N+o
brU/BgYqTCpMyhSyw+3UopfvivNgi1fV8MrrBHhxjyPs3ajzdyP2/HYmRioIMAk2JnsvCJmpy7me
XDZat9bYPQ35iOe1bVngcGNAKaebsNbQkF7CwtP3Qz/Q9FbIHcwphUF65lvBuVdqXAVOSkoGGvIj
W57VYxTpPid0CHtd05IbeFeUfkGJ8Yh7RSuio4H1NoNBcHWThlaZ5dwHr3HY4kj1VcpA/cojE/dH
n58lde9z89JlQwhMpi7uTpWs0wZSjf68xK1J2oqXrmMJXr5R5g5c13lZzO0IoIPOS1FHk3oNagcB
oduh0YP84Ie68kdRO6gl4UekarzgGr6cHBwPgQ5kxdpVoB0i1y74a8n7WW60gqlcMWZhBVqATD3A
Kc95YVlPqGfsJ1kSBkeAoLsr5v0LResxcG1mBG79XdZx/Op6qXuvEnOPKDp+TcjKpKqjRGMTZLYX
WW/gOedhufVnuVe4lQEN1JUgzPmipdnxuq7otXlmgfsF0VFY42D6b6VVMcJjVAauP9Wu74npqwXt
lRk/WdQ+lS2qo6H6Nmf+NXUHDB2GKedugl7D0RVrGGbufTUCNqZPRx+fqjkasZGp8xowMQ7yGogd
ca8jLWwT3+oakvWsSHnyuFqXeqcJxac3esaTBIyx8ZixbZa7mV5IuKdM+QA6ebvYy98z1b3XeT1e
uC6sl2HyvpIxFZc2Ja92hDy9s4XLi4eT4jSiFt6bTVKsgy40jlY3viApyZlaczLC+zpjhGIG4GF2
lvEgN3ZYYJeZunInulcxZNUZfMEJnozYpXM7aLS+WRLYezIcT3moZNcYfUU3KN1VkJBggVTfs3sz
9LNovltx9BIkVv5IM+PD6kktDSYnPKiKM767EXMnl6lzoI9ivWRdBWajnxEBg1tVur2ZGPpqCkbU
cNbINyV7oTcbZjLo9KNd33dkzEzyhwfsPjBQ5rs6SstNTBzx7xkkdHT1iwmtA5fahg5NVxgpsAq6
O9Pz+sALQ5NxzNPzhE2IgNoGtbIkjy7R9HKr03/b57pS0p+WErUIqlmAwPGRxbAGFEH6OKXQQMvg
llhJzukMW2qLYscWsfGO3hg36lwodm5s34REBzyHcpdVt89k092nNAdo3DJP4VjlrIWS1Qe9T5js
ZMa1jaKTMVFjL+8LzQZLHLhzplMzbsRkWSeNdjZC5+gpjH4SO9F3pRoUO50nD/8eeBoI1fE6161/
ZTmWpJIVYj/NwSp6Mb6ZjZE9CjAxWw06D/gd8zSE4PkLGsBmqLM9BOAk2yBH3WKYD6NyUvRQ0O1i
w/xLYSHOS5Dt8pFiJx2DBlVfOwSP+kmGsdGbbeWIbvFDqze+d9I49UUB6Nuomqar2ZxN5R3K3sad
Kv2yFMK202HBo++sz4c2Yz6OukOaQAKmH6Q6xfQqdcqz36XDtHhSQ+hzzE7Cd5cuAlEhOrO0XP1Z
Gpa2rPct/l76yTXzxoa0iJ4Kp+kRuiyRvdJSdv0AF0L0E1m6MSCgIVHKjn6sdI9YeNrMq9+BthpH
+Fx3owFuvoC/+xkSnmu6QNU+uITq4PJ0kRBde0Dqm07Ng3VhSdA0ZdtvtCZq1z3nGrnt9V7dLqcK
o3TKLRHaCUpKIoFJe0s4bjNZpDOKUphld0iJx+Ua+WlH73shwRsSyFiuUkhOztX0grfSJWwtVJ1k
J7ChxaC+N6pHOm0wDtEJocn/bkguiJmqhF9FQRCNDu3tXuBXwYvQpbAjqQ/inB52wcDIt2pUtktt
zCGGfkMFCh8W/T7tcTF6moSJlnTscE32FEc26GAQ+8t+O+TiH6T6HblYGhppaQa7NoTwbokWbbWA
XZC0OjS8gILO7xVyjjyGUWu9MMQtAw3CIOOapa53RoDKPqdXSSI3bolyIXYNSQXDgi1k2e3Ddjg3
inVmhEDZbXRPYe28CETj8PHcc7dEmHE8tpBz2nuz/k5NB0imV+IJZdXUkMMPqFdyzrKqbcEh6PQB
pMcj6gfmdKJ7UPu9Lz0DG9/t3uy7ZxcxUM+rezcqt39KdWU3OZ76RhE/58L0nFm9FgTpfINR1oU8
SFKp7Ro7M0u0F4Kd9aM5l2+iKPe26ZWbesK8oenxMzEe9aGeo7GxKTW/1wDvHtZ21bDXy080UqI4
3VH/+W0X6EP5kcUddfRQDIB9pwKgIjIbvbH7t6KO7hWD3aNeprAgKfM2QaIyyahivIVTeSIZ8W/n
zIDLOp8nmW1wiC0JNEsXT0nTxPdQYH6aj6BVRtOvocOwUnrxf7g6ryXHlWTZfhHMoMUrtSytX2At
oUVCA19/ViZ7pu6dFxrB7t27iiQyMyLcl8Om9bEDC01jiupSiIdalJzoNxiPRqfzWt1cAxcbM6y5
tTroDZXfHV0o/83UOM94e1FsJtZq6kuZZdb+DEryAxrsF+2gj+sUcAUD1Hq8thaB6Bkp0wdonYwb
imbLbCT8AmL5M+bkYxiMSIKoeqfY/JOz1a7mZbFOczJZd1FqPdhd0p4yI/W3wqYygPGGOFcedxfR
X2gVW68i1Ny7NH9Ecdyvii7XHnKiS86NhhDXqLHylDVJJGY/aXduFm1813ntDH8ZsH6Uz0ZhZpvY
G5KPzKPIBhjon/wOp+8MApSA1Gp9aybFBVpwx6dZZTYaqZ1VALE5T6NjEDDPjodeujhwZSyj8Yvh
avFiaFp17SPH30eiHI9OiUgkW3L4M3H5ABQHqQhpxEtn4Jq22VdDVHu+UX2ZZZE83f6fCPG2ehXA
QYXve45hTdxz/s5eJSrRrMqrOimTUAYuciqzzZBvkgnxgqZj5VTVTVU23VazdPJOZS/TSzTUeJRl
G3XZ9vZ91me/3QJQp+9p7rVb2u4RKeXf4Cg22iCjHRkHvpmK/A2hCHuD/Q5YGhSCfAIKmsCJ5dJl
lnY1KitYkEcwG+piF/IcFWP005NjBXU7RIXI4S/IxpxVldgsssB7LQv9Czus+xv9C5Qox3/x5tbZ
IZucyUGlla0eGjDYMCW9cXUL8+7B4L4vpR6vF5AVT0U+HfuI05kTjh/q22nEZCvnpT/t1ZqddW3D
0Xaub5dwR+lT1uCxK8KU7RrDDu/Oi5WGW7vHpJ754zv/ZnpK6ZfsQtbLU5ykP8im6NaEXRi7WNbm
etYH9xz8uxWJvNUe3ubS3tl2Qk1NOkJQxteGmvReWAkdNHf6ndamc0YaGj9nQT2e2MppzmhPSR83
v2CHkcY5Nr9mnoxp0qzbBMCJipyG7svY0yVc3SWOtJyWleV01iuDW/RyBHJTd3QT4KZxY/TUZUiy
VLvC6aj8Fnz3a39cjLNh059Qz3gLSW1Jyp+CVYAOCIqQ75nxmJU1FiwIQLpwps3sFFj+G3Ix4kih
/eKH2dEqRi0g5ZsMJVaZ4ZCVLTjVfUsnVDmr1l4mbC/FgJmcuBS/bN2DBub1PHd6Cebeofk80zmv
NPu5B6O7bbCjInLVBA2v8SmSN0jtEO/eIyo/pHONxZKMqnCVedbZDqfiMGMXgKTObNalfFe3Zl03
pdSqECWqO8MFZhQ8Mrbg8VJDBjdc99xaJtY13Th/f7vUoGRpOcTVfgIqsgpZnOycrzms8TU+sGST
1HXfrZJ0+jO6rDyqeuas6K+orcS+z4xyR26ru4mDZ4Ba1q/kBcGS89vHLJWQYuCYqbv3M8d+duF7
nAnCghstM2CgEFc7VOQBHjfM3Ng1kKqqGRw4pqOR1n+wfjYvum6smSX5j+qK7WYB2gAcT10uLW09
AFb6FhHcAHyb5g8wovYR64hzcFza0pGTDmTv2AYJ5kFvAaRyCQv5z96mnjFjxw6gFsRJh/wlO1Oq
cuJE2V36sb69pF7PEFGtu34gj8HVvPP3g5vVKORb8c6xOuYX5kr9Ya//cJZPdXDRywg8eqClOIXs
8KQqVPzRyblBCapKVZB4eGQ5p29MKMyXMiQEORuy8rmuBprxfBHsI+Fdw1qNvL4fkqzd5DHgf0fn
vAaFd9XrZvJBGOOwa3VM6QS52fdTazr4F5JfeP2MA2dtUFGWtQ87fyCbF4MhlYn8rIE2x7A9YnMb
u/p9Bs7xXR/99ghAcYNce0Y3TWTl0k3NQxpP3f2QPHy/ol5eRqxS1cTG2M9wCKyEOVpjUHIwEUHU
bDn2wR17MrnrgLRNtFmbzOlARHgIAix8PBs4P1AeqxSiXD+Sf2g8Mktt+Vk4bjfyWeOJ4t59zkrb
u5ZIAkegGpsS4zGKF5THNMnsa6wBt0ldd/mqXM7HkdOGJ0sLDejJ6AWUQoK8mYwtIS8E/RuvEweD
ypv8T695xCFd7qYiSjd81RCxpFG3X3KfvkgfcW6IQ7BK8mvdVLG9cWPX2tEldJ5bm++MsKOfwau6
VWyiSIwdK3mETn2I77SyqB59p15XDkR0tWN2PhPeygMvR8wIvswxvWpj0D0aWiXecgnwoA82tXQC
bMdynmuHbh6QHiBfru4wiK+mmvHh4F/MrPCBMZLJ832Z1NBjiQsw1rCXCNVRt3hHVs1RdfMFv/UJ
htQdKLPm0qZTfUHkv4zpviJIEEVmjkFdG/nQ4zg36KeSn6oKNy+Yhh9epXOU74K7yepxhsvFppeL
T++ihh3amvFZ6IJcFS5eVafyGGE66RMeLgiiBPqpK1eE4Dyjs1qqWvVPyIecFiBeNjiT6g9IQASC
wPTxz2SxPNFb6DZdVab8s8BsyV9OD6za3OmDH2J4d0rsY3735pt9wewE21ZTWU8wgWkEpQt68CbM
tlMLJNZd+kvm0PTJPaZzC10rjhYMLI2BMr9t+/SuYnaJuxNvMGwgjl2AJuJ7Mywo+eIWCja6z+82
eJ4sn1X3KWzewUY2kvW5/kKlNJ3z1OmuYR/ShsuQktEcIFur0WWscfcWxbSSouEunariRTd1hBAJ
pHKqPbj/jnGfJHr6JFCKBMX82KdzfiD8ifF3YqJqo+y6Vl6bnozIFdsgas172xze4zHF8VIM9bUv
smfXsxY0gE+pHOTQRxT35T3i6IBfmR4ACu/zTTMlj0kV3GvSOD87EzGX05H5FKtV1LHEDw/HexOb
Lt1Z3XydUuTxltniNK+rV9lOrLxoemE8OKzn1viJQgS9iFqoJiRCE6J1glW5d+Or6J85X8FqXOxj
OoR/sjlMbhVmSJgOEDtU+RGbi1J8RUQIS8KOfV26AfBbxjhBm31MZExDSxf5gt+lyd5eRMSPYj//
O3AxNytaieiQf43tttuVDdNzEJzT9bbgl4aXPU7pUh/NioZMmFf50ZYMA9WzrjFZr4syS9bqNVP+
yvPC2HM0HH+nOvhagaEs1mbO0MKgoc8S23Suvk+b/hZGpwpPzvoFtqmaIEQdcdyI3v/JiGhKgGOB
2OGBdhdm8TOvNAj5Pc2uEJ2ois1cFqI/RZF0W1tWTUsbm2f1LM/7hWkVefeC6cplaNpLYnWHznC5
CwwnMQ4D0ugyr+9DOZ9RPRb+ps8UPiWUChpoyKzczO6Kqn5W3zsTMPsqisZ+lcvoLwrLA3fCSIXF
VRj3RHvUQFCVCCQK/WqfJcub7jXVnW61uHuqukZMnuXgyDIGGgZjixQM7CpUehYPO6Z6Vlv4hUMr
2JMc4uIure2DX+qcGgfnrhLe8oQmYVub8xWycbKGk1K/N/j7d6FdIJYPC8AJXjkTyIdcQz0krmFA
t1uszfdrMU5kz543akqRHXWPJVZf4MkboZ6e4RgXm3bR6HCETUoQW5Ji/+YP1GUQ0iThTKQUfAHk
YtYBPByDc8LRCXtIPviMkm7P1KVrFZ8gFIL99+th7GbrdNHy/dxhYsexHO453Z04i4cnG6DUGe4z
VQDpBFdjyOv17GRfeut3d+rOklcOgXlnz+pvU6cZsdHZrQNWfA2ArTbFGVx4ZF/YoaIDNMiXbnbK
eBPGCJYX3CnJgC7fZVB2YUxDEKgMWmqJmFkboAjxwsg1cDBHGrhDfYgYoiK95P+4H7HZ75TwsBXc
6XtQL2IrSrt5nIxTS8AxMcX8U2HG9DlqMwSIXnTvTUSM8Hkmc96/YQqoz37pH1T14fnPdjrUxO+R
n9mF1tnx8ujB7fr4guTZXtW1PUATClP8awSW1RbCg7bpYdRk2e8hBaEM4MaBAQvjWY5BkgiLCvCO
8djTVj/XBv7XGLb5anaIk4eWWdKB5KGsAuM00E4v/OlJLSOAaJ5SNM8JvM6rL0Imf5GVQW5Iqmh3
i3Zv/IQIIRM1a0310tFV616SLEgu6tAazWAU0sBYq5ReLcAHU/O9mFGkXmtr2Edx7YNxvkZmE7yo
XCg70//2Mv+2IynlGDYDYm277A6pa2d7x0z8p84b7ey62Bxlp6mur6YNYZHoRe9rqqN3qM/36kus
dcE9kqFsNY3XMM7mD78szWO6YAIdI0//5Kd6Q7/zu0l8HO7/nyTw9i1J3RH/hU20WkwjuU/mjznJ
/6iP0hUVfdXcbg96Err3mqPnMP+EfwL97axpHMxnZjC4ETcgKKrHsmokh8jASzn2RKFxriGyQ/wk
Brf8MYwvdAeNn5jkKZ4zN6NHlC53ThEDoaUcuyNbJTyoe0u3sA74LUlY6tKRJ3fIYo9zaAKRIRFl
ZRtjfD8VJHASRw4qL2fLFlrj7WNY4isIWeyYef1bPmlBTDywmiQrr8/EoZ3IDSBbaMGBR/RelSTH
Vo+0P/4v307Ru4zaH/mag/Jm5dpO8oyW+ZCxRzzagDRZ9GsZa0BKQ9hwA6qPsreIaUht+y8nvBJc
y58ITNCqfAhjeuPrPJk4koA22FRu/GvyCuczLEv2OBABkDOG/S0+rHWKe+EauJc73mmfGPm7ws92
icjgwVg4qoz4cVlGvpngjDFEaePVDKUEKRphCTKpOaHjS4B6TDRsihglvVY5p3T0+lMdCNxLgGUC
kx9SOOkpLoV4C80OkQJeUmYh2bXlvrt36jBkLG79YV3oD0nlYfGSY8DcNDws4TG3k50eqaT8O8x0
+sbRsvJpwMXYS72B2lxVX6OGYLQ1wA/x8WvNcbHHR43Mn/5WzUB0Enmqf4Wmpd23mnWvGVmwNf2G
mRyVWV7Nw4+6mEuTfkhX/hgLR2b+6E71xPpg3k7hHtCIi+E6ZMiFv6M6fYtwppxiix4hR7DuERli
KW/+5QcZSeWqsBm9JUn4N8bE/BxOckbhsiUrGQ91hRJIL/jgrro2YcFryT6bUfvR8rbeKz+Yt6ML
q26ROmrOy3hA2H1sp1qTLOG+hHS9H27lkj2k84PPnDlCAjXbK/ik7n6JGM36sWVtyQRjEapCBEcV
jMWO/GWEqIyQNMMMCI9epwGllWANW43+ML8PXVTvIa3ije8mc622IRJV/21I35uUh4xMj9urJmjR
an087gwNdtjK9KPgfFvCYQwlN2EwPGF8czMY/UxE15l08N0YkSyj2hUAxLyrb2Elkc0LNTVDDPoV
ZLWzv6mM3aI6BhoQYCMGy8IEMNu7SRKjWbB/D3PfnQoSTlcBYLyacQx5I3bi7MKKQw1N6/4B7hBW
UwZld7evMwiDZL9kKJvK1HfemhGtnafH80EVPQWr/qrqsWmXpGhUpNG+4cDI1nGSWY+ZRk4OElwS
gsjFMuSJQ3TA3FzU3jLzlooUitOmFKmxTv22P1I2uKvA1yFmlwGWzujxVibwI5GvR8f/AX1L9BD/
UCtr2mT1iYYKAkQUJg/jEoebXJLNhmLxTsjXWPg0lALugB+tUYouUQB3Xkqcc3pAy95znfYJH6l/
H5K4YaGZGmyZ7N31C+m2NTMCH8AIDKXUeiUF4SGm2oUf4ZFsUowSP+WBjkPiRcdJfRwYne19RUjJ
TQo+iGGr6VW3a5ZWf0rlr8tcu2jQJzMHzbyLKTbCx3mKPePsdCK76BCwALaGB8ewfnVLLLDkTXi7
6QAMFz2mRnvy4+yhToyGsIkYUyxJOVZd+Zd07vNrmHQ6NXhWfyUkZuR+SRZpPH6pX1Ma+e9J0Nll
nZjXt8+WcYhdL8is44FWsGxfdTO1t1+TVhEm/kfQ2cVHqpcHzyYvSoS9vrm9Qzf1tx3k4Md8DaOi
3SPz0+hFTUqXY5bNWg2TTDlRUs/+5zLo+MkJLP0CEAnqx3dSbBWmVW7VDC+PyU/ybLpV3wppTYbk
kjV5jIZRXCfKRvL8TAG8w9f4GvCZakns3Jsusc7ywO9mxJENwYzVpQzrbQF0Y+MYuK89+VCn/Xsr
BPZwi3Br/ArliSHNmjYiPgF8HLcj2v9syFMNqGLbd3qz84y83w9l4hxv78htl5hazhLyfeSs8Ng7
TX7Gi37VtCl7iebkCdj1/D6O9a+CaXAQD8+VHEmIMZTuXMJmbCx4Sh4EVt17CBf8y5BqSAuWkqHI
DiOMpPmnEnh8uz+YYmd7QRxbmfbN7bS4SIfWaLkIh6wHJSnWkZ/A78GEMwZ5v64Xx0Zr/KQK4DQQ
B8+BnQF74j4Dc39vd06wLokwYAwhHs0wTS/k7xGLnNQVcTQAG1obi4o69hkWibUA7wFGKW+MZmJI
rv3mp5mJCgxqz2TODtpNtWQLh7He4+ul+SgrmuO45MV+cHBweT4Y4txEZiwHUKaLwNS1OL2mlaXh
egOiA5qYcLDKfoKS3N3NPb2BlrNbSURcmhUYhfUMyK5c/2+t+jryt44+cH4jtO8yOy2ZEfUPrQ6L
p9DWncso2eQj89x/vbOkYQjU1wsIFJEQgcvatVYabbsIvT3rknWcJj62xSudZ2wdwabIrXG31vyJ
DOfJKX6lZGM3oEu7qtXvLBzlIOUiOmZaI7qN6kvCLtiG7EoMqxF9r1RjcliuPuqA7EqXEdWUCNDp
jznlu1R+Mohb0ynflgP7ryHqp0pY5lW4+SexNvUnczQUPS7qv7ZFP5rlHF49v3ui/NW/guWK1l3K
tgDfqn3UTfv2iUUuy8dfVYhvNyr7+r2YWu5qowwOWWmE59vKhWDxI8mWB1fj6EW7A6yUqZ27HqY0
8AOUaVOxnzhouidrJDuEOlXZeIYBM840m8V6yFjBd63FhN2udJPIVDwDDG7/elp/DZxufiRxlFC/
OX6Nx9k4oW/PrqUmfR9GA2pTttjF4NrUF9OnXU74z4OKNlyBbnm1QDRHn+aAzHazdjtiiVq78qbW
3GneL3RXME1zmbXFBTAyLnTwNJcJw/zaZlbJYJlppAtq80EPIQgQ2c2/KSuPXu6pH16zEIvq+TBu
BEGZ/ZL8YkYJQOS/L4FqOo/wNVG5NQX5IOFI/0oQmUru1vFWf8SQhNKBKXDuQVlWM4V0QYPApK20
aa3XQ4AgjgFwC4GkBLOH8a/WGv/SxsnfgAX+ZQnJVGvAEVeo3V+qLD9xZIhO6u5PR0kNGYgUMBrv
pUVbfLrdIIh6UNpTdoEBPC1V7r2ohghMCoLZkucxZq00SHYh0q6le+7oMPCnZNwvnZ08aJ4e3t+m
1pOdOgdlkVg48wExtG2CeHTmkqUe7VytSW/tAV/2CP6nUUAZ8njrV8aW5x+RIdzbyxg+qgf+vrcX
hECBGR6xp6m52sD3fqUsfdw7yaoAfHMKir9qkNwObM8N9nAx8H0Zy+4EBB6G/DQ2WyGXzywxnmO9
yg5+mpZwR4mlLbv5qI4bNp4EOLsoMcOUmJwyYB0oKbNzTlHg5cbmtiWrlr564JsmyI/mUKiOGw4p
Z9yUTNpune1JGx+GCGoXlmRnlEYEHZU6Dv1pq2x364HSj/FL/5Nw6DedxOfFzoZLPhUt+aPjHrLi
6ib9cUt24gGP/lwTggnF4I0pHV4nOTvEq2YBJKuY7Mh5YrR43arV8XzhAvsoY3e4jgLZrVaROmy3
GkcQwNoAB6Z5QjaexFtdfmbqoc04a9JLh4wjv++hZiUPwGljOmFMrQBEMXYKrXSVy8rTGLT6ooVH
lijvhBHUO6ln6iEwpn+XRqDBJJd/ql6rKwJ9vboNNmUT51jeYVifbr0qbwDta+slKVnyxkJGhrm7
xNNMPKd7Suv4vNQ2fo+ReWfaIdixZs/Yt4afQs5GYXWbATlFjrTeM6DspPovvIe3IkHLc3FX5t1F
rW25t0EMR3KKSTJq2XH8G0Log0mGbvn2tEspKjpYM5sh1g5OD0jo+wE6DQW6jjXFKgbB9uLhT6QS
mSz/Cx4/y0FkJF8ITPpj2+VE+4aOsYGrM1X70js65ktgDvNPVsc0StkJ6MhRchmkxAV6tqu8Lr16
JJNsOLzOP61x47bTj4it9aAUFd9jrcVDGpIEyP3DDnCzHnBfo9Ua3lsiNRZ0a08tx87nJi4ImE2D
w+386ZIzhGl+iK5KE2tV7XMVsadn0pNXAGC4FRgEHeE6kCLaIPK0rejhboxm/9iYI/44nYomqFDE
hjQLV8tgpfsamL0ayQ42n0ifkdq1VCmtWXrW28U0o3NiY95SzyZ5OdNOPcSBdVCv4/0Pietk8yej
3DL2KKVGmiDQX+rKbC/qCF8V9LDdst3czrZptQhCdTDG8194ePCC/1iCZXvbKI5aMWxrv8iQctJP
U6Lu0mbgkC7Y+/h0OLtDZwVDgr4xrdyv292RB9hJyUlQN5e6zVLbIsM5TxiV8JYfOKTT3KaTsy6z
0bpwQr4WidswJZ3oxJHj51zd9MNAwoF5G+1wBA/WBxD9XYOZoCDz0BmOydz8wdww75TJFqsDYAd5
eBisKl2r+XudOMF9Qp4Hw2wzW+u18wxhPsFRi9ZUxZZ00HYu5Mzf0ePqI4A3YLcRp2oHnbJ5mw3I
g0xywDHtUYPQSSRHDlyT6tm5fv4Tu1V9tJmD7Il3YoaqJi2tR3ChFU6rKR/nD9bk98BnoplrC1lw
OSk2+lC4m8WL+a0NqY667QPop5/VUVNtO3hDOXRzIHEtknfVhFHNG8PZGQjXaEbG6rDQ3cZoHuvE
fMNInh3bRZjHccKwFkVtea9aMgjFBKf3+WqBk/uybFRWWunHzwNTxF3aOAMIBKntKCaMrl47vBQB
YPjApgocWvEQOURV8tm019CPScjJBAylzKu2KILataMNFRHmgDkJhEWgh+UEql7vT/NHSj6n/GRW
LM+MCnuf4Mw2JtzTGI5tPsxfkRn/CtKguFhldmsbf3eGnW6gqeaGgihWPFsU3Avs7xeEYQcxDfEV
hhWyfya462Yq63cgnoArcf3sJw9SL44oVF26jQ8EPpPfLqSpZyn7feUfI03UD5k9wccu8eQHTbeg
9sFv9a/8pRGw03Rj2C8OGjhOH0wG/WZVFmn3UhbmxkiN+oTPo3iocsrz2xluLhY+REabpRWIvTvb
9SZssx8VgbdwALXiwXYtPrWk46Doa+QLt5zGPdACTw48CQ4ktCrUjWSnldhMVklMGgaIl65oCUhn
MAPGgxZGJMbfwgIHoXqBte5+iJQqCIXAUu7QDa416AWX1kDGG5n9sHNclB7qsuoMGzFUuuoSjvZq
KLvklfco8+hVHY7OB7OkadypfX7J4DgzNEW3QOVuEBSRS51sFxfThlUX4hjSEcIjhl0nekgOwiGR
uo3Siy31fIXd9gdjYaS3MaKNEtWNwunxC1TWpZ0nhAGyOZ6YNVFA5ZcWaNVByFUHxqB3VULgWC5H
Wg8DEX/nD/V6cIE31MC4RTfoYhmQrn9qgXxd+s7JKlAmqTeUJLEWj3JzsJHj/Dthz9GzGYHGjnP8
nCKeteucdAiROtJCr543eXCZWioHePvbmmS1i5qfq3G6qOZu7VFrgNlkVNn6QKeRMg5Hs7YxIDq5
A6bLAMklf3Q1HlQraea173rpvbhx0l70oo8ZblQYzYOp21WuOz1Vs16TKxbVn5Nj/Xt2e22y411s
mg6g3WU+lxyqvDTAYYZghInSFzd9tAF66Z3HCfFMpEcft4PdVJWtzH6bNjFbxYUshGGbxMwfWjmW
8Mlo2acsdusJ8ifdNqltq4LCWquOhT9EC4eaOEKFF76TE5W/DmjyPbvwP7DZAGBxwCCPTWtdHVL/
VoYoomcph4YmV/+A5xPfMybR3yJ8w2ghTSSOk3jxsxSPeg0UhgbjuQsY0wHKXoUV4V6BFBgMcROe
+Pz2Gk36q0YTAjBGB6KlRrT434c68f9dRuhzdkgezI1OX5kQNSKRBg8GntpQsE5OWxqG5TrAfrYV
GaQs/OaLd/AitJLKMOMD4mQR8MDtNu4Tftmm0J/V3CKNMN2jHtn0BmRYma14bave0zf0uGUYuY3R
y+rj58WMgtXNFN+aaCinmeZaagGoLfxnhL8jXdeEA1URYGscG6+/Qi2fvNTaazmpa3k5yFEADL+9
wCO0nqXQbBRBcON2VE3zjOGesLVaUGRL5gC1R/ZUTIiNkDgEywiWk9aWemileXg2XewC0o1Lv1bg
xu2i7a01xBn2BNacg/CUOjhWLGS26tJ32vnwZiUoNZVcHUnaStigOm61hBePzd6nbOVTGquz6Muv
QLhXtQUPQ/AT8bhz7CiLsHZmO95XdIVTPKI2IOZIHYzUeUg98wr29XHyh5XVdqvO/PTp7H8FtLK2
s9Y7x14vyHNJQAuSuNLsuGno9QRA2BZ8jgh2IZ7M47vacNUX2Yu9YkuGTLLKCJFkpmnaP2qfojRd
HkfLPFNtFC/1vHgXxyt+uU0XX5mJx1vhOzAjrW4AAJ2vGR1FhEQOLEqVRNmEhNE2KKQcBsnyPi/r
9qem+bSs5FXjCxTxedrvelCe2PlDCpcgsl5Zy7ZV7RyV8oF5SfJm0axaRxrc7tZHV0kFcV5IiLl1
hnKusNuasPwON1gIHUCX7A7SfPyGJBbZds1c37/r+j+qR6geKie6piSuoSmsi2OlJ/U5HZYGRMbw
Qx0aA9dqz/Xo/Aq5Cde3IyjrL0NqnClrApndO9r/W5IRpY80qsBWcIOpZ98PJnZxkpGwNmnlbD10
0MPWZAL6u0QKg1uDgT0O3Ilm13+Olc7Sma/WQhU8/R3Dcn7U4MYcEl8ndakt3/VhgB1KfXyxHAAw
S2FU5y7xXsdmME95QXR7aFLdIP39xHRElakbv+OYjnjSMqawCCI7ekTHP+GoOmqSzol9mxQOkdCC
A8KwirKFD0ROWyKdFqxy7bgeiDWmBfrTMFfVgx/Ya3VV0Gm6hIZZH9S645a0wW0BUAlf8h1v+H4R
tXlUTajJaoyLogWoy/50+24YaNyUXVQQsLDpZjpQ08ytvB2CPt9EvoNxNIkFGcxa/Um4g70J2BmP
Q0EkcRRg3rntM6jh375rfSJ+KrFKbPF7QGq2bywMaYUZ/RHS2aoe4nTST2oAidUeaRIEzbTRXqd8
iHe9CQy2c6btaLT+o44omK5Inf8TLle6ttICN/is7YRWT1KHn6OnH42qBYfXJpcGWvxrP/24Te90
RAjV4nZ/W+DjekDbWqtr7UokD3JlY3bv2+RNHeQgjccHj0ymlRjdAMd+dmhsBKuC1hUMC1huRbFW
nTtWTxpUMlSbGj0YWZt7IHRPZRGBUkjZxYo+3+ojGkpJMHFklaFIKssEN3CxwR50GVrDyM6QJKi7
Tfhb2wg+k2ys4fSOxnaammk/oj27RmERXImaZlIJ7skTpsBw00TnHCEIRTl6lMgsxqNya7BoknFi
0XiwOIIEY/HRjLX16on6qEWm+5543iUKLec3duZL2fbkMpneZojSZjMV71CnNzY+sqsuf6bYA7Hi
ZD5DJ3mZ6YPUPG3UUDLoOqR82CsvvrZ0cCfy+Uj/3RFu9dpYTPjasX8wSSTDN+b6t6ZMl6E6Sgy6
ashWoej8B1mjuuNqSEVPeBvH+pFYrhqUuAFGQAvq/a2GcE2+aQnp6gdhmhbqN2nLpuRZKZMr8RYm
ySu8s0WMMP7fYIK2Bf65rHwY7KDZxg5Zm7evfFUte5SjcHykJC1xrPLObZhLzwExi7L9yx7Mr1th
WhqbewiCoHSIg7vL9bo7eFJRXJwjy4OvLIXFbqaxgyYYZUKpDnHIlie1ZKajnY++uQVGypGzMdHf
DoL5zWJBYI0DIHckLImBchi6wQSg2DYb92I03cmg/XRQcuVv9XImdPoyvp2wSVppxHsd+pvbW6ON
IyJrLyVTPh77c1B3xu52DHJnMClMpfJD5ciApGkucdEFnfbMUaZd/z+zXJKzSeOjyYKuODqbk2Hf
qwfhzCi+DZjt6nLA21W4bn2ZFYmEUx55Gqn3Hi41ducO8eihtB9q3bT33w0J9azGIrcyZjRlqtOr
ZgY6FZCY+P8pOeZEbbO9nfg0V0/X338vz2BdhF5xVN+VOONHbw0iYBowOm2I7Nu2suxFaO6mSzhj
tmzy0O5ojut04t7Vs6wbGjyFBBiN0hA+6wZKR8+yHtSDNYBqzcswdD4SI482Wu7mTA/rd9TAoG5s
I40vQ9LFlzGz/+YgsYxNn+vNWcfXsA44bz2SYWm9qLGHL9DnsJSchZ9Xu8opzXPayYgG+nG0Ssx3
J4671yxLKFmmxHzJ2umllxpE2lDDNotGyhhC6OO1rwHjq9pInH0RB/66yHwI5D7CW6OOnqQf/I7x
X/GSlk9lC3q9NMPhY7RQis6Qt27P1Gt0aofVKF+7PdOzzWiAL4btmpIee7lNURG1ErVJh4wiOg0p
Q8yB4PskvDaDY6/ILSPDXIv6Szv5Ly2kn2Nnxgak8ai6tvLYpp45BLVyrAQoa5K+FMX98NwSjvrg
JOJ25VqlWFMpzTMyF/Y6xB8ZeFLVOWxabOOziQRHlUCi475hhBJu1PfUniuOnfLvXCpjKrUcmbp2
F6QCHGaHQgjh+B+988q3FlU1NVI/Mw2d/xilgLslLeR9CJOjWzjZiwHjIzyPlFbQUm/qbHlfAvTs
COTqJz1GHhGnxJR6dDuYuqKUZioc7ZoJdZtnRczP5BLhtdZXp74e7Prg4hZIxauki1qcCJzaGlII
rJaBoJIAphGCJbWPt5ZdnkrQ/ZB5l6o4YLzDSssWbAPIOVp24Xo3LAqWL6IgLfOjG52a2bmkc0Oi
5C/OHGdYkg6mP1mn29sS9UwKOAHPu0LAJjQ6Ye6WyBb+KnVs566pf+EHSpjEtMlDLZ+1AcESbrFy
IsPcqRHODCRmJXVwF8sIrU2XIrj4K5oB+aMjiE+VhS16R8JodL3kVl5gXafesM8L8mPbBCT/N1Wu
0SYPvwVOQ/I2mXpEx0HmDDdzmp1LZKs0jnt+qnb5ydyVjlITTx8Z0QjxlB5vK8CNzGDiIOdQC/XM
wOa9S3oAmEz5XtnC5k1Vd9rdMBnOPvP8Lduk5G2hlFUPRYpfpIXjfrSbj7ai4rNls8uPXPKDVYnI
OYfKJK4J4a7mL8nha4gkXOezX2zM/04a4iyu1ksWe/tamBhjhWND7hYTk5v+NbaMTy31pgd3dH+z
hq344+mZspDhXEwoTEt0S6RF07MeLfaJcIqnmr7FefCGRzWMFTJPSj3LxJ7ZAM4o7OaDryPyi7Wz
mlUnsxOvU9KKbt0MclgPVTo68FCAMY1ly4FjXOCpZwJqGDNjqc4yrb67qquAbEG00VLFhOnTWo9B
WcIG8zi+yoqv7HzCK6J5x1z2YZy9+jOxI5fsJIKT/o+r81puW+m67ROhCjncMmdKlGRbukFZkjdy
znj6M7rh/3PVudgskt4OIoHu1WvNOaZlsk5KzXOg9TCRiJlLsoT0EjlscR3Pu+iGewEGU3zYqkk2
TwB6ujJ1cOv0N4+BgGPaav1Tt7FRL5TFWPmQnbuGnj5YK2UtC219suKnoqPfMHS3vAub71JvbioD
tl+ai0DXjddyUlmqSXmomOqxz9IPHmNt3PhCrR87kbnScuNaGQGtGdOMS0C0enM3MvcwuhZHviD+
XpQnYLhgDsTNaZHbe9VXR/rmbayPkaKEl3+sNbA4w4VbyNt78/hCndsQzUeoemEVDJcaDZ+dHgQU
p5BqJs0hb5y3/r2f6Jcp8qodzaJxa+lE3Cq0zTcuEsrvslWTIxPe4aDF6c8imO1HRNLQVu9SpF/U
Dz63G6Vto/vuOz1XuLt95L7j40X+VVOeTvFLkwzzXmuB6+oMt4HMuMdiRnGgxeqZYT6o+W5sH7IT
HMMBY/60jpjvXGcXlEDkUPwqNl9CmVIbOpqAxzvjjzyEfCOQKJ1W9sxz4YBicAhwn7XzS8+X/BRq
9pbQhvkl9HmrFCKgYMZ87lRMLtW8ji4B6/nh/3s2jKQIDKUgjbWhyrgRT1WHGf0ch4QVpzaNtkbt
nYso0ZvK7v5j2runlUgKHFbDnTk6eCpB+f1UdaQ3FR6Ir8Fzd0YcKR9OHk8QcbiavYl+cldwqJo6
wCy2ZpunASvTCqVTde8s1VpXQ0H6uhwrz6qJEVEodVqNDlDoJ9ZBtgzC0XktUe+te73ujrNlD1cH
kNzQup9GTl+P+84MPH+TwMw+hzUc2lLBgVf5KOzV7AdJC7+awbm5/fglzw9dQb51lk9CTkjRi8hC
MLhrhqvcfrd0gkf+v2Wrs7m4SKuo1q5GMkYb++VLU/fNOlbQryvI1eXgD39EdhycTwtbLZElunkK
KrrAjp5bwD9tA9wMKAo5vMzY5Rm4nDGQP1wKrkWSAiXLQrPd9nslhDlVeqW6CYahejepWRhKvKlu
Wp/lkolGKSZWze234W/PQcctm/gJCJVtGSKGxWfErMRUroTB+8l6ojmw6+O22hgI+B+aabTo1gvt
LZ86pOJIj+HHlYFOeng8mnezpmmd91aySoYU0wH9ZwwaNLHq9IVLwjriDW6epg0JMx7wBnDWKW5/
5qXeHlj4wm0MArgK3Km/6ikxMGlHWJPYVpHZ9T8GYzae3M6AplEk2Hf4PUvVS8ocKYX8aPJl51b9
CcnZWTEjHyO8/S6XT9m2MERKUlXtZyDfGPCgdfoV5wTD1MtdS+TgyjTtYzKVBFFoHj3A//mLLIfT
YUczSc7LMk37Hr3C2nW+e5MK4qiYfmH0cJ7DCG+ugCv0U8v5I5yW+TyUVUQ2WfvWJYHob0fa8tn3
tfa3CI16+MZBNv4sLvK6AKR+L10n3zjYsl91pX6EQf8niS0BkaQWoxhqwTxkX7SCu/FjzgaQwP9l
g79r7c5hLS9udUhCEB2eldck4Bg6rYIELxbVzrNfBr14tmQdBmGBGKVQrPqwX6LcvzGdjfAUGBhl
IifZp6ZycF9mJ1EAs4/N91gNWFpajZltkRgJyCjlzeq71yjV/aPbdsDArBhmtqwzzIQzNWcN/8yJ
DP9erF3lg9Y1Pl3glPDQJJi/S/68q5k6wzHsgu+pmywS7Dh+G8GUfYE+t+qMuIOICYqGIwMYaYAA
2c3yQ23ofxAzdbd/78uXmHvfciUBJiKkU/LBTOYfU2Eqy1u+3RrrsiWfKhjylETrPN2ZQUuXfFCs
aA8MANU/Hc/QKYC4U3DIEVv4m9j7Uxa59LJk5UdVb13MxKJRCpkxKH4ZJIDtRb9tsK0WlLkpuHI8
G8BBHCk+MVtjPiMQA41M3fa4WiPIFHn3qWcJl02hBQd9mn4t5165aRemUWyCYPpZ6E71ScajLHq0
0iQ+Yp5goItDfRMC17AbgF5kh+g7Lr92Men/O7zFsePvmia/VvNYnu3cOWNQP/YdEEhNoUkEL4Ap
Wq8QvTiwzGO5o8dRV2mx8crwgbq/vqqi8W6i2dISGie9GxgsMzr5ALn93SbjO3sHdhkPtq686VQr
mq8auS5QmNHAST8stKwETR5fvdC+e4CbEu+/hvGbmOq0Dw/yCYr08GC4sSJCZuJXpYqe1LAesbU1
SAdUZbr0pHauZMXR92hvQcXRoeqoevGHZUfGbcWabre2y3VN3dge7SdwOfFanRRrHzvZdEGKtbHh
JtxQkPzgpIlYNhBBmRx+EU5h6zhAaqvWqk1Z3DXWu1kNg1jmiZRwVNrn0sGoDnp7K1RM7K1GejgL
2wsCccZiZUaXUmAVXKzPK473v1CLYsTv7xPZT8SRgZEFh+duCdAZX4reWwZrGBWOMQGdR7zn0Qaq
nS0ULQV0EZSys6lguJ6YiFhecOtpHR6NqmZvHRztgK88OCxyX5pWh24iV09uUdHMKVADynpIYenC
TE3SR5fPz0anY/RLMfXFuX7X6Y6fGRXjS7FIFEs0+7OJ9AgHHTuXHMQNvqqfWzM9D7W5XRRNQ0kH
p4+s8ZZrtb3xbdSxJfEcssCLandd2WP7w0/Tkx6Wzt4bymkjC3TOn+vBwILO9fXtauM1z435m7Zv
8dkExn8tg7eznGIg6TBO5WgXK4VosFUTDV9eJxg3evlc0a6/SsGhD7YZOUU7PsUaSe5yADDmgIk0
BJMb04CtGrbFwecKlOYXF+PHCTYB9A7DHsBzx8YuEM9ylXtYSsZTNLbrznO8w2il0XNu08kShyaU
3a+SlVQzvsitPD2Dl7NWahKZBDtZ6TGqzfKQlg6xPzVRqkuDhjJjXWgmATiFmu3knjvFKLbx8JgQ
AgKVBSm2N2qD99SNEA4EGbBMwqufOIiE+LPV/iT9WKgc0ZlFUORN19nDMQ4/+1idUb0PzX7yexZ/
R+/+sCbcnbJALBbm+TZTIHH+WwSQniJ7mWd/U2Dm2bokYxwiA1I8loTpY6L3Zlp4jtBm6NuEq/Wa
e3W5snpa3lyn8VHtjXblI2476NiLmCkJDO6AuLyieKY2DzlVABiS8rnCDprzIoSd0Mx3LeFjNI/M
R8MRhBNi+zFPrAlr1Ud6XkP433O1cqZRQhofKHcuqQgADMmNu9hVygRjJKtLvDJ8WFW2Q7o9ZqKn
wmjCz6nt3RVWsvbkFfN1caYH2QegC/y0ZBr9lWbXiX7ParIIR2c66QkhcIYUTCnDWL0osaGjxqu7
pwWtK3sXGqLyGi/z3uizjqa+lr5g534uco3spVp/6cyWYkhYJwYgy7Hg2XBeUblzC34W+VI8yGcd
mKptpKCxC3MteVZyw13xE8TfWfupN1V4ZvNAUFHWdHJSP7k4dVdj3xCKLuJxfljohbeRoQbLx2vk
wXr5dCvPH2+Bf6t6xhNxUQ6AwxGqaP2IWrGI3/JQBZcB8UYLejQlYhwhiZNoDik+A7KIhGG/Dhk/
R+XoLFpIZsHFqc/bX/K71LRKhEEjfFw53P+HgN0Zz4OgG7qzPWxiBN9cbjih2RfXy3smesQaKcrd
BqIhAfHpkTarv+vLMnwdUiNbTX78h4y86LXvVLrPKsL9bRWEH8vxjwhff8ufdTCLRMN/xIy4DwYc
PfJ0pdgXrC0gNgdieZyeO30dq9W+bEnbayzdP9OGyV+BrhKt7mNBzKP4EnZkmOlYdxmmVNOZGIY7
eqqZKRQ47L+u6o6I1rn0jBPtCjzGJu19t03+6ogTLdnLJlmAU21jEf+1lu2ypWcGnQsACGNkHQ9h
pwTZqq3jlqBBHpQ48y+I+A620JrJt+Z4/gaKoCHNSu5yO2PaGj/JVykk2WXshspnWOaaZRAweBYR
GNLoURVMQ/N0KrgNsA5aHd3UuPHVhxwnqXbwxwiV6FD7hX1Ls0DH8MUPmtn9i+cgNtf7H25ieDep
jWVJ8O5pP/wsS9y2mHy91aJno3tkXRrl4vvlvAiq/7bkvbk7F6gl6FHO6VdbantGX+lVGf3u0vfW
YyRd5Y8JJcdv+1fucGQSVf8OuSjfzwOErjDJ90o9sinw7a70QU+ep9KeyNKyD3J7lQ9DFKOoKXF9
JsXvqdXqlSwjEByhupR66pirTIpS1RQ7PHm77rCuW7R3Uu7Ad8j8lNJvFUYaFDHR5JQP8kvUNHqA
papV5MXhp+4jDeCM5CikHZo4CdSVD/roYUePi/fBTGCuCmmNg4jiFmKAchDNbhQ1w+oUR3D/lSja
jTndIWnYhVJHzok8ijtqXG3o0UXJdFombbSIiYtBZl1ABFqEIGGb4h0GNM+pSqC3BZZcPjjEW0Ex
px3Yl+1/gSD9xGGskNA2TTtPkH6Kuf0KjY1VWA3ODsT7FkDjrcNeCHLNDbduRUcoa8F5wEzkH1p7
ziWyyJ5ry5yjfJBEn3Mzv1X7IGnS30XXfDGEKH/PfnnrvD9SWzK0UXo2s0iABj3tEjsB5xnFw0S8
CHzKKd8YeFTOgZJZV+VNShTkg5S0EHiKuNUh+q4Ar7uJp8B9plmP1Zicbyxh7O2ool+IqpzZKSZu
98I7F2MakXKtXshWMX9UafA12MHdiNz2otLGPkbz+C3l5vK8FhKXttLRMhylaKQxChtTTddvalj1
Ur+EYMHfx0CVVpETxJ8BQbNIegXEBs5YlSKNsLpNYpNkaSjzZYgT4yno1RkjTvaFUtE6F0F2la6O
OXvIBnLCWE/1f7K4TvumNdWL5rArlkaWL31MzSepJrHoicv+gIdmBvkArVcqVVBUrL0NpJ+NrPaN
pFT3xZ52/vSi6w44tMh5dFl/6EoveGiV5p+GLsygIRXR1vCmmouLCJBs4BQXTMNvxP5gZpTq95gE
53ioQCuIiX0xWRpxkFT4smjK6dauUNG3iKeIi1p0ZXrpPuRcxjQx3kAIYjhrlSsNtfcl6OYUL7hQ
5DQ4K/LENC8lnZK9G1c4VeQgJVDbs9729HjBZJARlUaHfKjsNS0jjbiy0TqNM3lkmB2ADWQsW9WE
8B4FnQgCmuLnmSEbTu/GOTYiaKPyMLev5NNABM1kvUknJyOeaKVm8ScbC70eYotqn1Qhlgblh2l2
HN0HeovyZeTyCTtEKdqiFqdiQDt+kT8gQqfv1J/ibY/aa7HemYIut3REya7uN4NFzJWjTnffN8VP
FMY+YchAx2RtkWrAqacKbR8UMoE9DJQGBKQeGjs0vMlW1qMtUak+6KKVR3v9IC/HYqTZsvwts1Nr
W5e8XNGhjpXEf9ZmJNC2bX9lZEg8h8rcCOuGtyFpz9v2TTLzuRvo/aryPqUFVhlzPkSIvw6NpxZg
/Qi8CnQUZ16Pi1A+uOhil2f/3nPEryYDpowSktTm3y+ArzqQ03hux6nAK2A/BqkdiFLqAPFSrsdA
MQ2CaG0WR6zzN6B9hYufnKW+do3fvZErDw1u1CrXVIaNVvYEWQoEaEatotgWteqI/7ggafWSxypC
jKh6m8X5FbGSKvCjCPXFS43DQu3GNd3caqKjTOgO9NB10JGmoM/lF+X4sAuyJvmBUi4BipgAHSh0
hcEWSPFpNxzsqa6+E6Fx0dDRrNBv7iDFWb9yHX6inFI6XVbv5hSRSjmZKGqpLA5h285vKW7ar75t
aaX4HtZWjE5xqDWPuY8YKoNGP+ko49ehzljdIwMBQ5aNIpLi6lqNJ9kpBE6tX4rM/iHbmX7TfBe+
44g0KqZnZe8/FS5bWV9zsjDH2jlmU0aIEf270A2APMzW+AQZsjo1UZKuFAMKPa2Y5yTj4wV/c9Ra
fcVQrX+3VJDZ/lT3KGcB3MkVhILRuPhohZ47eIqrumtdDtKMQeXS1BaMqtIkfPyb8ZQDW86gJOMu
sJPxaoUofno9WQRNIkHlrkIhNduxQ7bsjfu5c94qV+n2i+0Pj/u1R8B7H8zynJa1/yIfwOs8kB6H
N/lKgSUAbhIQUuvFyksFbuWvqtOO426ltY7zXGJ9V1KvfM/w2Py9FwuwoQ1xXRXbVDCgfeTSUchL
EvtOzQAydkFxaQDzNinevo+xAtnYEmqddc5O6sH/4RbqFiHmIh4Dq/ARg/d61QkCbkx1+rsqZaS8
/tMzyGd0AqrCu1gWMStqDLk+6KL6pdFg7NUTopy60quX2MOKXHrKq+qa7iODJSn0cFVFhqOJiWZp
CyP4bHY91emGADJBlG21/RzFh7nRvY9AAYvIcTtflXo9APwUjs46iuZdXaFJIK4Qe7VaORi5Ve2Q
5XnHicnPGWjn4d7rvPHm0qBE/R1RZwmv2JyLqC1ysFJzaOdVxL24Muom3echgtuM2hiBkLAb0bob
0FqE0wo0dHlHykJNCdxYAo9Hhylw1+D4Qmla5Ovpyyzr6ZH644PgmpdFyNaRBlxWwwOAAxFpAyNq
EpkfNo2uZ6Wld7X05hOzJWXat9qzGuQ/dMWls2I5+Tob0Ls5WWBuQ86Lz7CRA0hkCiGsbpuRocXf
dwmd+rc11flevlI9lQ5OltKBla97ghM3HbTMNT266SJ/2cRWbglZ/HRxZsfaR8w24yw7lJF56Ocj
EZHgpTVPd3ezXycbWTZ3jbIJc2sH2huulj4FmxC87DHxiHqajLvTM/bgxJtW5w7Pmzwdy2n3vwf5
3gAdATR3/ZDvF2JS0JSzctIbzl1px4ilcvtk25hMAlZhZ2Pr96CdLq+zePgam+Q/PyetbamI+Fe+
2k6nn8LCrk95VYUXkj04z3SliUPciDaN0f1gudNfLDv5qPGfrTJscxcpyDcMlPXx/xEHrZAulj0D
sBWWWN1yvwt9JqGbIcYm9A0IuxSJr0tx2pdcpbNv71U7A/iNK/tk+EZzSzGHbIAShcQzqR0Zi4G1
mZG1nqMuJXg3IQt1aXwESs2BXU/sFVv5V+f171OVJlvL8D2Ate0tIMrrxZkjdz+oZAwQAnwKNM3+
SZDHMTYz4zqAY/lnZFEVuNJj9hhElsfMSI//yhsjR3wosqbwY6ysLoYpSxg9PQUUqa4hx5C6ooAw
ujEy1mZaEtLlOj/ZMpWFKfhPn4P4mG2imzNkDOKucTrSVswAvqvtVN/Q4Ch/TGXW1xJYtPw/LUhD
zGTldqhAYjNQMH4aTojPInB2rWsY97S6QH1YwXCPKY5JVmtXvVF2l+WpCpNypR0DlxPXogDQ7czn
exWTXhU3uJy3+r3inGjHgIilgegYirfzXDo5MiTFg6Z3aJLIXl7aIjMFli2Ob6y6WyeL39MWbeTe
gMRzkNBIBK301GWOi1UZL64yKZcRWsMD/sNnLY0PItUcO8PRGfv1IkIlJ2Em3hcRHmMG1E8EupW7
WOU8xGiVKqUdw7U0melGgGdIPo1LZdMR7nWbetDj4M2BmEpxsf+xNKzqmigRmD93f+wB6JhB8UDa
VtzoGR7lq1m8FQdcbYFfnAur/xOyB7cmLT9xsiudMl1V2qjzz7GZVpZkoWR9aEHZwq9BqIl88F2s
48RYWdt/79GTTkinwBvSu1ax6RCIHRp6BNvlHFYFTBUHC6lmpYGeKpIP6egbqtReNw747hyh0DXP
ZhwNSIrfcsQfsR0+jdp92UXRiewTPRlv89gxda+y9JbEAOf5mE7a1Lq7fJ6zk4Xa72iQ+Cx9tMgi
yGcEMA/tRKzNU6xEewKymZSannv3DASYoRdwYQo/a57CH/Es3zyZs8UyrTY0AYTeNQyUeWMlBMBx
ZXybPlkk8ipC+nNOu8beFv5IDq3wDGuFyOC20w63c4LsN9e9k65xQDNrryGzNVG3Ao9Ka0xDlySe
FbN5ibNS26Yl1Ax60/oT4l+whMAaVxOz2fcoz54yZ9zL+6qIJh0lslDXqT4nBWQebJdwYWJleDXs
TH2OAnpPXMqzlnwQSOlswskGQ298S0E1Iq5dV2HCK43AgI8mCAujOTzFDpYTCeT2PIy6sXJJG5zP
yz3Kl9GtZKXvE0N9tieysKsxIzmbXmxvRdFnPLaoQJMduRT3AAjIfpHn1ymmsny4jW7tXRnkFzdA
tTfAn8WTQsN7+++ZMrQI6E0IVousxdOZ03pdRQh4aaj70SZbVIq6Kh0d77JApanIoLdD6+J2DpxL
z7BPE6emJwtdGhMZ6xF7RftES7h98qFZHVPWupVDsScVHQ7wrgN6G2ebF+24FHs0NMEIz15EzItK
RK9lfYOPY8cZOv+pM4pXJa4sDvTZdCjU+Rdgg2pXIdQiQTcPtq7PkqJoQCikKcxvMoRxHuSUMst3
QYojnsy+mzfHP4MhUp4xNmf7sFSnm6FBG8ZC8Olge10hcOZixamBX5LlrMfCPIVPapV8s1EhVLAm
6xXk+rCm+ZvC0Fas12Fl/LaL/E0O5S3Vbfeslf6+rRpWSvjih4wp0m7p8CBDZ3aTegd4m+O7Fpkv
jV2WCbmq6FOqiMYg+vckn8lT0kZlC+VwPAOthuszN/cs+KAZU+/lRMHTX/CLQUfTOXfI9q5DYkxr
9kzV6t641tQr5Lhye5515ADV36NN4AT/5W6W3QuMfvagEXCIwQvPtDlEi0nE5Rb16mCXdZ51bUEj
PJcmtEkYwD+W5SQKSDgRNgp5UQ8VogGGVtWhcgkoRLFq8NvD4UxsSbZORIbBwPGKLOXpURoKsxIx
gdSYjJ9aPkPCZDiNM4RI957dJPhhvPYcDRXyht6hlT7DaOICiPcDtEd0oMQqhyLQnoNVqJAH3dVP
QaS8u0JxkzMY2zlzUB6SOONkPcz9WR7Bqs8SDNnaEysx6471oiTIVrTa9Mg9qchynnXmlXZXr/UU
w0xTzB1m3xTPsdsOzZVRcwOlKKd1YBzlC/k2p0FtV/VA/hzR95Aje01TkN9iE5ZvRUb1PM4YnEbS
I46tDyXCts55DnvSLlHODkIB+O9BB1S2YvSW7U1TyHmgVhxlyy4DC7ZrqsFYB4RKrJCGkV/ml/6d
sqy7hG22YyyukU2qWxvLJzFUFQ2wRORPtOBUEa6CEuhnQk5JxNotamNTQwQ1uR+qHQ2HZbcmtwdz
rn+3QhXSIefkjfzbiclBayDvKtkiUixUbxJjkOsE+1TtpMECLV6LrhoCPl8Sm6Uv9K8xoo6DtWbP
JuV+AMTVI2KUMwYOrd5Q7f/D0phgIHDA6JjZrde8YJmVFxetLUEWRthIbNK0ZpVOn83RfdCtUF5F
bUlJuioFw4Y40ZJ+Kj+70o/lXT6rZoRH5rBvE61evD3S4NNC7oCtXf1asK8U5TFFfzn90hM0ZbQ8
diAGtacAwsWK3zl9hRgxlz49X0o1hi/l3Ck7kjBXWMNnxeD+ZabzEgQ95fR4wfwwPreB5mOtnrnm
CxGaTRyS/Mg8l8w7CeNgJk2mI1wUOJ99sB+FF9TB03JkVaBcmvxsJXgTJ5XivU8b5bZUGyPtxRGf
Rd8S9CnFePJBg0+/g4eFG6ZR7VOnaKAAJjt8r+oSMUDl/RWZZ01Y37NUnTboJZ0treIjmmEYfR3w
A+AAKUcXhcAT8ZbjRR3zBjGMU0ajfyoybg4UuNER5BD0EdrsZUhyMn2sq+y8hxbwg+XyihR7EqDi
fDOPqk0KKxQDWlVgFjxa21dSnQ2leVDk1yfb7v9bemGaYnq79AKtRl2BPIXz6nfxHyuv9VXbuuYN
F6R5M/yS2LaRWERpcnTM9DPR2hjd5+Bz9B8+NcjAj5yIlGCFFWdCIkv/OK/IYtCiGcZNgeBe6/Aj
SRebofR/DcGM0OBfGd5f/pTfs70AgVrL7i3BqFRjSGv3kgk32bZHey4v6MWyYoMPjhCa9flezsqp
t4BayjtGoW5a/oRExD31FUMbF48yZxfdfdIU8ItSvSP5tzAe30LRvVfJQVnYKVmNNHB0CVmr++m1
MhxBSExcUuHkOUFodKfZQBUlp/oTbftbPFO+DRCAi8K9y/mJXSM5jewYIYSYqURO/8g5fJ211tX3
lWfqK96ONjHlerKLyfhdZ572alSWf22NLnslXBHwuDc8enhpuE2Y4UsZ18wxi9Sg+amJW4rLJhsP
vjrFtyAxH3I51F1cFXRJwN2IGqdTVDJLydvd+BzQr6QGdtxzz9R+zi4sbe2c4tA50yXArCI/PTxK
B13EKHkcGlggNCiopX52lapcIRmsRbQdk/5i+D02BMJzuzzJFnEDGBhXJgCaStkmo1VgNairU6T1
1NXEMxCQ1IMKdBvjMQbpgPSrvzohTl/f1DFVDxkGlkVl6hXjnagAJdCcJ91HONER6n6K4gJaeJ/e
VAd+T60bMzPosdgoyn8Kwi9i4KzPZcVooSSJbz3ZtV0ZXDhvHqbADI6DxSBMpmiQKt4vCq5EqFT4
hM0lftlXvjpm+2917VyRPXfPgTurb5X3w6ePdFy+f6K+/f3S1u2H9CDXXQ1Q55lo5HBTO469kWuv
DPjuy+EsG0E2vtVVP7wXehruvMhuTrMawCEB17dWaPo/IB+BQslyZyNfeiPp7IzMKz7LGIC1+C7l
sREuybTPKIqu6brEP/uOXjg6lmhwtpZvZC/qPIPR8XQCPCx3IwcNGIGPKKixG5c53CbI8GtbOLPr
2RyPknGmzSogn6R+7UYbqsbIEC9y659zpRnXiSoIKejNQgeyh6Q8ruRL+aCYwPdixBB6Ok1HB9zV
PqzcaQeGF4RGNWWrotTib5vjYDC1w7tK+hFTjHs+ESM9ikK1Fw+OHY8nvex/RqKAnfPQv/T4N6z/
Gaakf8p0ImaViBqjMk+fGV78lu0+bW4FuN270CS0D7k6OIeIMeEuL8j9riecJZEzPxyjZJ8BSyId
Rnbp3CONM+7scQyWvXXVHInulPtem9DjtCe4n23FLgHlYxW802f17JUdqpHIX4H1h7LyZzaCK6sg
Z+/0CEE+oaCBaZu3gn7GrqFjLZTM5TqqlUtBf/y764qXMfSAjJUR9H+TiJtMh0MV4TmI/Ly8tWFA
S8tw7Yun6/4DAuaD5KjsS5uLn9FmmeUTGoMjs3j3kM4/o9wzbnpkT6tS5L7NqtWvweR8xMFUbeSU
3lWwz7dG8GgbLrxUm39jKiw3Y+gS1Dqm+mbZknUt8rdyMpn0JFR0EbouMaf0JmO8Q49d1STxrCvh
qCMfPDu28mUw/jRCusSTWJ9SAMhYYDtlH5gxzGuvPkrrb4LPd1Vl3nxT5nJLBvJ7VuASJS3oY0b5
HLXRQ+36O8AaHZkfhYfN2FaEUAXXrGHaSOJ2s5PBCr2RkEoeZMCmPOD9zEq0c9jF5cExi3NvB/rR
rPDBCupXlQJ5IpVFP1nTvLJt0/gvietnqZGFEwLXMne8Y+7YoLxSXb1jzCZnDhtpwlp7kFEveQ3w
vA1zdYe8WFsZBKKuNKkdILm93BdOQCZiWbHdT/O2bnp7N0TGRtbJlUmDGmS5hXqJThk43DcP2sbK
VrKK6U5HZRIgwQJYBVcssCay8hJa/xbvW3Qx7Vqrn4cGkk5jxRB0wGdvyLpqjwaVepwkaEMymsGF
RavdU7Jnz1BI7TJcRr9qSEqjQ9adLrTVY98T+y5eTr6fEABGsUProa6PdVwUGyuyEci7r3WU0kXU
0OSJ5Falc9FNlH7IwMQJP20CPUofGHDX0jGXbmGLKKF1gfdfOEEN0y8e5ICinQ8AXGqEsP1MKaYP
qk//CCFY8NMOqSQFozNo4I7mE5lZow2mFG5sfEhMCz8PxEhl3Redxj7FmbmM2qO4+os4YeozGdot
VWrC6gKM8XEweDtIyu1uUsrvQTNvfk/yETwNrEA+5MuV5pANkzuYErJ+pPTqoLTVL3XTuptl1rgA
F3FYpci5x/wEwmbamU75UAYz4l80x/Sew3adTOR92PyDNybGkG1fjTN3IaoRj1DZzbLdOFpevrm1
f8kt5kV2OkOlEMBWzObhypwT5T3Mil08m84rcKHx6I+I4DqTa0BzdWJ2Y9GGjF/qzjGO+Lf2jdD3
uqYPyrIwwk2lcj6ggUM+FKKea4h39xQE2S+JGxpz/o/ayclCFbKQarLoBowsZCxDF7WGINJTdCw0
5NRpk13ueSRk2iryveHNt0wxa+uqO5aT7CMBfyFHtKEZTztJMlQZiAEzQ5ZveyWteD3CXaKV3dqz
+fMFFwer22omC8XLoZPJ+XRT1f0pS01xgBnrU9GX8S6vZnr7RYaEF520jdwLBnWRXjhl/ZbEJXSj
5sqOamrR3BiIkxw+wzjbz3PsXmtAMee+4BKa1KF7mBXMI2iA/qGJyKvs08BfybvMCgNj3VpRuVIL
+ye+QPubUu6oKPNvJvWoLQgoP9aV4W5zAZBWkmRj1fO1tFTCgtxRP4aIlNeVk/3pzV5/Q3yCXaVm
ItoHxMjZdUrxKATqWc4SjyH/Y1Ey9h0HKbIj7k07XpehJxrRbuuP3qbJ/PCUR1O3Rkyxk6tnluqf
zhzeiqGxXmGq5fsWYPNGvoy7Aawt+KFV6zJ/8WKXz0NgSeTIE/9mANzc5DBnRfFeHxkgFnVgAoMJ
2zMNRdKBSHR9DozsnA8KUhLxKirbgh+YlErQdYauinhBgXFx/eFmFw7CL896mYxAfZa2tEThtBvF
c/alIP3uAXqQ/H6VkbTgducrs3Ns5dwabto1b/JZM5rzUzizdpnO1K2UvFXWkf0VG3Owt+2pJCVL
zOynnIR3WcgyU5fRVS0InwPwNsLfUNtv9aQhTdnUaaQ0zrANktY5eFo8vyCQfRjhMN4GPcWjkpkn
h+H4tVRdjcJIzPJGHPeHJaaZ+UZUrLhaUbyRmrfRR4jyPpfKPqSPM8QhYVLiwkU+WdJiIwBWsTAi
iDlL3hAMF/RdckZLgNNbty6O6t0DjC1PQTxXTNgMmN0WdBF5lcZkXWw5y79V5Amc0hSNMDnEzdVR
jVfuScYm7fBJwp/2KEO0/shlbeKSwQDAd4z4DsZaVd9AHHRbqV2AXxLsjDYfNlFRulef+hkCUh+f
HfK14oZBuNwXSsU/WTPQ12DARO0QOLbOU+PJgIf+q3POajjAnQCmcvKj6jMTlMQBtaXVn5jL9VD4
bq4zcM41dJ2re1Y2Dm3a3SJZrOuGjbGPj0kDGVs8CdSCsck0PFHHmVTQJgmKnXNLRnjbbeXdClyF
GyUcKbZLRnxnnHYMGDgQrBpJLVLcipblPG6KlMwe6UKCPtYCvnEvAElF7DFeJakRrGpmDLL/p2hZ
djJtNVw5ijq/aU1KKKRyVbu7a/fFqaLLcSsmpPdAMtaxng9v8hmKMyQyI0CiRNOiy1D/P8bOrbtR
LMvWfyVHPB+qYQMb6NFVD6C7LFvy3X5hOCJs7vc7v/58KLJOV2b1yD4PqZGyw7IsYLP2WnN+c7z8
0skosZrd5FmIwUa14ztFybdBq/esr3lyt8x51Hkh+UyWrDYpJiCvVzJUleWqNvPhh12EBH/4Cwu9
Gbng7PESz5iXfD2QHm26ZBtVk/8AHGD9a1Tpozjv+1NSad0bS6myZYyTwv61b1llUXUPebmDvMHY
Mgj21xK2UWkU+dzrt9HkHMH+CiaGjKn0nMYghaNCWVvjEBgIe7/6UEfgptQv4hczDCr2Qy/aRf+s
nUVCAb/kwakQM9GpOH3Lth3AX9mRZNpZ0QONw2RtFJiqurZ8IMZb/1LoffFfToRayoBZSYyzQsq4
K2yjfCtDK13bsIv31yY/Nx9IJiYEHKulFDXM6iKJGF5l18kMS8DIljc4+zJ4Hhc6GJTk2qvBww5g
ZfaNJINIqYTmlkiorgizaYkQ0w3ZoB0Qq2aq/VXZ58jbO+v+V8VSAJZTyAlJkCKfbPuti3nJvp4i
OJV0JecOMAM31MiNMnZXFs7Bh4k6kpJu/qAzZOIpItFjabre+I4VuY2STYdqsfwvNcFBbaYPs5S4
50i3uLYGhtZq7tKGDU/fGFDnl0rYjov8FkbxCiIYvWgzEkfFmksEmaixYxIYuRbnh1Ya9V3OSGxF
EO68rno6aEX5ZppolzKhGauobdOz2Txi1ATrUTUTbjCGEo6onxTGbtuaJJzE7pGA9/mNNan+ISQF
zRWGXXNmABm/GjZyO21+PY3n+5hMk/MvdEUeOOvOjxEWNdq6W+D3y7IQ9gVF7GS/RZPdIKrVhpXS
ZwF67/pIZ0I5pXnX3hcWSjrZBzf4T9RtP08/aamoKZaBZSr0yzSxFHxJm2eHMdH9u6GuD7buMWvK
EheBZ9O14qOKquduIWBV/XBsTM16qPwStbLcDVPJMH4Z06dauvVxFHqN3lc3iV2XRyam9oZ4A3Xd
QuNBnjA2N343tF6/2FE1uNDgulbalMcvmtSeHcZPP7rRQcIBPjBPzZto6eIEy4M9kdio5GJVhGho
S7sx7uqQ3zonwTtUIrn9tdphtm+31QC5gDZEulAY43sKgKxr1F2GPgFPOc1dK4v0J8On+4Fi/KZf
6HtWSaPxeuZZ+sts5RffTivI50sfA7MlHfWshGCwOMSCWjUPkaXcJtoTbQzrfAVNDCoWlSajHhqV
utnSTUROdx2TqxnU6z73yGhJtsmiSYk/LZzim7HHEvzrV8iISK1xzmmhGoV16nOj2yV+/XoFjPU0
hKGx5uO6HPQKkWYPlEyWSN8WRl0VhSpcJX2HPrC+KLBp10rZTGiAgO7+4lUVKTL1Kj1ire92QQ2Q
xDHqF+ToSOow3oPc7Og0VAM3LcNIdo3pPAdd9nm1nWlCJ5nBLkwaUA4t/gARaSjuK59oZUtBoc6k
qgMqig7ONknT8MskP6Wa/SIU+f2qrqwze1Oh/qsQw+0rJiG0mk3n7rpOoJZtVyjUMiYrOe1jNCOs
pfmjbpBEHVcMp5fN44w44xdXMZVBSb8NXlSr4L5AP3K1wg7DEjmXISiq2/YDVh/Jf6Td/8IdoTph
5ICFNdNHppDLFnR50JTQk1yLz75huekpaDTrw1K4g3ZJjQwQT7srcKTqbhqwcKkCHmwV6tNr3Wov
M+8uVzCiaRtcNPPpVyvaMu3gnlMk+51xzrzcXjA5xncVuSmbmcWQKhrLC4g4PIm6YpKrdzdqpG0r
nD4t0kQRMeZqHC+kWhynV80cdffbb//xj//6Mf5n8FlA75uCIv8t7wD5RXnb/P2brX37rfz15f3P
v39Dpm0TVaQDKNJtB5ustPn+j4/7KA/419r/CQCaMbhcLMCzSbZyYvU7v9fEriWXsemmx3EIHUCv
lFPZM/UOrUKqrctsiZ1dSvUcJgBUU/A+Ogf/2VDnYG8oNs05p2i2ai2HdYdPy2stBjqOZRF6GA7D
fUUQReT39vn6jGUr2/cqaGo9fKbfrGNAK4zT9f/Yh6remHSowEO7uhkoT1sSaNg1iM3V991oqCST
cLJX48CUWxJ8Dcbj2kzrozo7OnimkjIs7nNOlaIcxbmBF2Ta0bAedF2cdLA2+4Ds977Gq0DRUzGp
GvbXZsTYIocue+14HSNbky292Wk/nFk091b73jNOWI3A+G8DXMq0AnIyE0amvNiF572dwBBAJXfX
lerz9eVMPW3dicMcEKW6R7BVnVUC7J6vR/Q//nBIm+sh/lGUE57GsP3T0388kh5WZP+1/Mz/+zd/
/Il/nKIfddEUX+2f/9UffogX/v0Xrz7ajz88WUPtA7vdfSLn+my6tP3nWbf8y//fb/72eX2Vx6n8
/Pu3H8g02+XVgqjIv/3+reUs1Rz9X87q5fV//+btR8bPATpou+Aj/bcf+fxo2r9/U+Tf2GZLTm/M
5YatGtL59tvwef2Wrv1NMME1bMfUkfKp1rffCLVpw79/M8TfNMPEDICdQDi2LbgwgD0t39LVv6m6
6gi+YzJjgqz17Z9/++9X3K/j8T9fgRq/41+uQKCS2tIFsIVwHJ1LUFX/eAUORZ7OhhqzDjBn2Hfl
T+Bd5D3Pxl0D0HrNNPLRDhtlbXXNrUOI18UvOpBzWULlUj5SDjgHTRZ7aTfjppTWtPqXz/J/WCEM
88/vz9BsW1UdaapQ24XGsfjXFWIoSTsBfyFR9MtF/BTXm4bgCreC706GR96nBEI49q6vMzyXURFf
6kCjXaFEl7JsxYGt8F4S9PFUidGrNcDzEt4mrtTuMbEF7i6bnbWZ79nwAHhuiM1ZwGHSqT9IK8I3
GNP6z0DqrHsazBtaDAZTtqrDBx99qJOGvVBPA2T/MdtiGazqMClWha59BLJC6swW9dxzpd/SzWQZ
H+71aMj+t49o+Qj+exHlEKJOMXRtWUEtbnCa/ONHVMmJSEtRTJhKNcRtjJKO14dUtvYREEG3N8kS
dmVTa7So/fQF740EFTEsnNV69ArokMckjtH/auMxnDRlRdpxgBulXzkRwopyVF4bM52OSSf8C0z8
u7kb0sdCaleR3LahMeeyjPsnPFbgUKhkUY+EqCCJHLVFuLWy2n5hPJJ5ndStY5wO1gszdJdI1ugw
0Y5eBRjn6Vnq5T3Jt9L765PINv78CUldOFx8usFFZdl/Pol64kskC/MAeW/4bjghw8ZFqOYbU7QP
gGCA4HCv8Nlw8N+MCbQPG7yLIv0fYWRXB1Xxw8v1S3PPcMihIt9ev3Z9AKQzrNg3Bit/UreEVkTP
ftOBn4wTY7UgIJ+VppAbok/XidEZnoHW7P76YPXTvlT6/nbIxum+K3p5qMQcu9dvAnyY7pHqdV7L
VbbFTcB8sjlnwayeUWQoq9YZuEEsT68PVh1bG+ynwbGvJuXWx+/n+VKXHxiMz8lkh0/CKPttrjer
OpUC1IYdvdlT8qb5Q3VRta44a3q5AxiwobmnxJgeyMHQcSfySwgkmfPiidzCGCW6LvYI6OVeS1PN
ndU5O876YmtiRcCw0d1L0nWA4OvBMxScQ2cGBWmSVfDMjXBdauiIkGL//OtDbC0n+Z8uAuSySJIM
Kgqhm8s69y+VRAVVKAtCfYD5RAMElUWSNrDEl/t9nOr+bQ+kfu7MmEyWagkFnUG20fqEEkYb/XiN
e3H09kST97Yc0QuQjxiv/WRcgu/k3SQIT5Ntk+IVEO9pPIrt9UttRJPPgdy5LsxRvYgOjidAgnIz
Q+e4jMtDZpoY0ge1pnwswbcZfXJxkCeIOJBfU9qczbwvLzX18YDM5ViOOlzJ5cHUyt+fSgJhcvoj
pNwkxu11g67GNMCHtt4lYVmc4BKRE+i3qodAxNkwjWHbgiYQtq61QUcWeHxi2m5UyxFYTLiH0t5Q
8/Ds+qUoDMabsmMosuzE9SHpjgqhxMe2rEiaIl0ZPaU3JQFdSctni1uQKPjXh09wE/zj4ZPC4lzi
2hQmlZj80xqmoGJOWaFHD+U+vFimmLdhaJ35WCaXQOV6S6OoXRW0V54GvTXdxq7Sx6xRN1WIEMZf
5Cv1SLzCotLNERbcV8CZydOcbumkxTclgo7bJmFSAwil76vnclJzYMqyOOUitF0dv+T2OnpANBVv
//qPM/+H5YdFWgr+NtYekBh/PDdtxrGR6iNAQspJ6V1blyAzksdiwq8/N68BjJQ39Pt4dGK06UQV
/HpAhOyqdnCbCDM9jAZ72J6MO3Qbc+hxW7uYNmm814drJK/OUGSX1c591KI7Q18i3vvJabdLEOdN
1tf5YbLQYdWgrTVUTHvZ6NprON+VnSPI0pU0oChHkDq1/i6wumfM//0rpe33jCbcz6RgJKfvwPfl
p19JB1W5DuNGPYTKXom1+pCkjoE1m7xSktOqfz5YlfxfzhVN+7eaQFpCmuxgDNW2OWf+tGsYiTeb
alK2vGFE2mJ0hzgbmAwNQ8hggAAZPClT3+5DnXo8N000yjzY2iMUe/US91Zw29nVDraoffzvB6Ds
q3L0+02Fr2Zh+lAyJAMBxVJ7MUlVdO1smPZ5DVxVDQljTIt+y5V16OnsFfq0DswihpZazPcZRJ2V
ovvKuobugWq4vCkMYVzqBN9+btqjl+rGi6OxfCvOwOYYtNwNgtJJWnJHCTW6VxLAldVrCnpBoCPK
VWXavyaPmkbKsz3XF7AIiJM6A2ENOLUNnxTCKaV0VsWYPYtwPCpaI8/xELZ3CPQPUUVy7PUBfz0h
h0r4bo6Osy3hOZxQ1wJrnvXE1QFmLOlh02REFyaPi5xZPZlm6trNpO0cemtn9triTCdW86ZWT25H
rJ00EHLzjghiIO1O2V1UtVchcyjZrVEr/d4P8P9ge00/Wi1l085IvzTb9KbojQG8b56umjQv3odo
fO3KsUbCUean0FErb/aN/L1M20cCmwbyZnDiXR8KellqVIkDM5h8dH1QPsOkm6chVn7Y6Dp//PVF
rP/bRWxpluWwOAEbE5ZQ/3QRQ0YnqB0BtBfCMDX78j7rac7VS7BXzAE/mZ3Ij6kTj167OK/CDML5
HCT7fmrKI9xgOIBt/lWTPqiCWnDaXRKBs1wYPkMd/kwiBzOCYlxgABdJ4KySvEk2DbKLe7xkw65l
cBfRvGUExkNWkZPiR6LxNPJVnkqAazWhLC9//Sdz9v95d8D4QVJ5sXqZpnAoNP+4clVOO3S2MSUI
obgRTMXj9SHVYQeEAO4GYWinYIQdlpqNG7QERdaS7TTKvhDnThI9m4NKMJHvDPAZxujZziPJvtRi
kLF8F29lj3EVRFQzsPseybjcIuQzZ4xMU6mlT3YcknnR0HKsgvtrd1/RwbMGbTEefjX7q4xeZAjl
lOa/+TUaunEaC2oxJOznurQVt8kbA1YVMTvM+b28qTytH4d9OVfPcV8/VjEeay2qfsZLCy4Iq/ci
ud0Ta4SfYihdJcF8lTjvvpmgMYD0Z7Zvk+68NlS0XvfZKvYXzh7ALAm2dIVhf5hg89IptvSi8JhJ
MKWchxlt+vRRDREWBL3YWhJXLwnjjQdXe+sUgfCitAPFkpJJUQ0ovPbSn98dRjVMtaJbDcVTm+Vn
gANvxE3sEiv5sCt961RYSDWTNLyiSlqPzHHWcJ384n6wb2s7a7emr3zMeXWJhlnChwmjk0LYzTLU
csk2p0deJA+aWW4YMXKLNf1ntDavtfIoZfVAX5TMbEJLcbK1ECgzEOVyeKHRyu6qSz2ctbmLovku
xiIO+Aaju5GNT7GhdN4gN1EDxr2fH6RD80x5whdA4CeeBH8qL4nVlusx6LcqnCCXSnVFoVisi2jI
XcgUGbp3ZNC15m9rkb9UeqOvhBpBb09F48Lrm3apARlEBR3lddSeno6pizCOLXqijZaQuDwj21gr
lYnpnfFd3wHI08vgh0pYl2LZPyucjUxNY2Q1obHB+Ofvg3vfMZqNkSojbuCgdlOzU9dacceeh9WJ
0D/At0+5GNcZPeTOgHNudzncsBrGusL4T6tJZa1Ne4myVZWd6IkI7KNFn0vPP2BMC6hREF/tDtDA
2E97GiLRbTciRPWtxaPGWF0pkyN/mbUGZlNg2PVhiCKpMyqsSumk3qml9hUqJVkuIgBmDp/ZU+b8
vu7UR+ZAzLFraEOMDES5Eovxc8RMJkpmvg7xOfEozzbmOzQ0ukL7fEiJ9cNoMwntVkCfmpkI4Psy
QQx1fJ0borWRrHo7UzA4HeN0bbDZJeMAYBHJ60qUPzut/ZEVDhPFnV/oJ6mP9qptYWWAla4fM9X6
Smv/OJhGeDfSNphqCozB4HBWkqFvmOr4CUPlrM0PlZkzX5LbOGzB3LCENMzZ/cAxdtMcb7qucg2h
ncoRN4WIscMSVEL+r9vNFRLyOHnGXvChGFgjCtQhCCOmUN31Eq3/Y4Q5Fls0mV3Qee5A4d6Nmj0d
2pfOgTY8ls7bzGTQyVByzUm/Kpcblf4ej92P0Hq7ejcjBgteUBHzPH7CuSzeCNNzhxFdAN4a65Id
Ar1W77Ipst1B9aFFVFzMk1nci8T5kMmMXY94ghV9DBQ6dOtgddrBik5wv7FQ/mBPHb9gNxWuOubT
E7P3XQMxid46N0K9I46iGFRxUOsAWJKe/CyTEN5gjspjZvhEOIy01sNUXZxiyFe4yAk0ir83A5P/
OB6P+hSSZ57TTkcfuUMaObupk7/r0QRWokxhichzdsC2D4pkXQ8jhlKutNzWxZps5AFwlOPsKqSD
UfJpY19I9WrTz21O+mymbk15PxEcu2lNjEfTJKcdsskeSmZdDeKAI/GhuGTJjITZmAlKyfz3zij2
Hd5Xrxik2FD8PVN6KCeHiC+wN6ARezAL3PcjJ3JcwKYGatTq1bcg5dCCIWSw+opT3ldTRkjvBFai
qfKKVukuA63ZVuK3wz62BfWA/hN1AG6KkoPgdBBIIrxt1rarTBTK6bbHfON2CS+TWf5roMp2H0/V
JishPpShWq6wh6huVLVPjR9D/RB0ZwMBCkkvP7vo5Gj30SS/4hBHaBTl+jqocXxplcb9xM9OdUlc
muFPL23JWHcW2N9LH0ptIwckWjVXrqaIyIP2rG+awf+p6dmnbUfpa5b4yLyh3aXRnJ1znWFe/qQo
1X0t5AK/AGfbXaIWn4y+yOqjlV9GjEqNm8HsN2UcA00Tc7PFYPXZNkQeZOPIOE6OwZ1vjYnbNcan
n8qOco7JvmM/dDaEcxsCKGifNLrP6Y6nptluOzEeK9IGXCdOfDediMGFhMVZuRHwBdxO1+5RtfRr
UkFXAIE9tdLsu8p41AzEIIQJZkjV0ksMAXsfgbZGDnMqG/hlaaLlYD92eVag3A4jdQtSCdHmT2HP
1T6EbuUOcwRPt6puEDpKLyNgmZShuNhwKTD1+0F3f8RQncLKHdXvYWnXd60frGPO8kduts8VpItF
W4LQIwLAP4QpFBX/0gtCqow8ytZdnHyWYdgjlCWlL60bzzIA/cYRGzB1Gp9stlybTC9+6F1guwjL
nvRBXHz9IUbG4cmieTZ10BX4NFel2cyonhX0vZO/DhWcz52Te0PlL+GTIAJNyN2m0QFVcjJuvIUE
SFIqx0YpX+HYEVzaON9x9O/qOJtcn0RXuq/Njz4CU8M2GFmkPbnZ2FvrIKK7UUaA0e3Q35Q5BwUc
D3irPnGYT4zmDhabggSmz6ZTR2cH54sBaaANEvQvQ7g3R+2kmv496QCPCQGOGueYL2swbgO+2ySo
70BY2d4Uxd/jWZ7rWEEfA+lpnUlE0mZuHJ2mmo9O9pGSxOwFMRaiYgS8Bvr014M2kXPUc/MDMZfe
SMZ/5xCYkRN32U1VPtCFzI9B0iMfglbC6Ewla2C0vyyV27qjr6Rh2hsLSz+qSEvdSNvqmGxJIm7p
7qzK1cSah7xcdlv/Q/Tky5o9O3riRlvOxv41TqdXCyItXFGcpJE/PnXt8O4b8dJRY8aDj3AFTyuA
cWUyAI6JqYpSuP4tKeEhhaKjtV492q8NE0vmc4faSuWRDhL1w8+IJpmrmy0RPzlGdseIBVVFqR5q
UuFdB4lCgVYHWlbO/p4bHy5aYUUtI0BlnfGWsXcOBJ/G83daQXJl4Hrc1BPswSrxozXShtxLEt8n
8iQix8pPXvRXpH3WziC3fiUsdVtJY1hLRTQrqSCPwDBxLqE7OX19KJsuAy6GGtkswrdgam4rulJ1
OA+bviSDPCWZsQ7eQ5RxTLXuYgvdi6AeGvgH00AdM5kWs6MQfRq5ZE33MwrkTmkMusPFI5KQx6Qd
R5wj+hNCHbwgQ+Clnb0epPIl2hkbuuGvLSGwhmpQ5awSuDwcCTrwJMe2zKNaYGRRcBBOPO+0sf3h
jwC4qbsIL+leR9VGxjsf2o7mQcCOJm36yA2neW+m/dM8r0onBbvTkuQA4XWTVt3EYXdpe/CWGJGA
RnBw4StrxY/prdbxsNV88oqNdPaAFeL8Iix0k5Rs9VEjrKp2ztfyC7fcnhUKourvTLQFgkZIwm7A
9L+fGoHvvygQ1HVgU0oMEpRPZax3azrgKTMDfEmPYqwHUmh7ZY2FlgxenQzeHLilozm+u5j+PWSC
keekM/RHdJCVxo+inCEUwDbv2L5SpeYURxOK9JFzEBUg5rTe2ihJrK2Rg70wpLwZMBbGkX/Oskis
4w7/n9k40VZxdDBq2XyXKAIZPfj+rt4B978rco6bDXGPvDxk5Sqtgi7uD7g6g3WDOYtLAzpxhhbX
UKr3AbunO5YU8jrpVF4FosYbi32skF2nJZztCsJWejrhj7DU7xGaQFduJaqPsvhgb8qCE1XjSmQU
tCLQ5EFN8s2MC2gzx2wTQA7/1ENUNRrvzk2OreyHGz/Wb2fNUj2S2rGkjZUgXYhqADU0JnTgfliN
l2DEiu3bKudNUsYXWDe4jl1Dgy6Na1BbJTMqKTPHioCJcrSDYQn1Wftx6CDJl9SFZnSsJtQ5GrpP
LehOFRmojdNI165D4HMNqehWxd6G4LeDVEt7q6nG2zR1cHycGyeTF+zbPq0Zpq5FWRskrUQKcPK+
vekwiU5981SG6VqZQGAk8Mi9kuGKRRjAqknUd00ZyL+tMSzaUfXe5IKpqwrcKBMOAa2OcedPb7in
7uJKqVyc3hYm7dKVaOdTVQ3WRHgA1Z9RnIzRMSV3KhMl11sb3tYBsTISveNqtKXtBZk1Y5U96VH9
M8IMMWbS2UDNDtZw8kBcxuQjDFn0nKk76vq7xNSDc9COTwaLSjnmKBRyfsq26KL5l3FUVoka3meR
Z8aTft9HkPoUGRrbTCaTO9XsgK0Ex5BJAHDv0IdNmhtNEx8i6ImYhYAb4hHR0CzuVAMyMOvLrtYi
/KM+tNeuilbaWCETsRQuIPNSK+EbFfiqtI13EhlBtOvmE/P8XdI35kqpjLt+fLEntvfzq99ZcLwS
cGKl7OCpGUs/YSLcKhQ3RBpp28KXT11WErUoYHUGwyqXSue2ijiHLW8jD4NTWSIbnny5m9STKrqQ
D1XBUoJQhD9uTDNPzGSeNvmSONT6W5k57HDwE3Cbe25K44MrDIyHw24WJ93kgbZpVuEcfqRBQWk+
eIhq/WiGpV4msF06NJSpT6lJRh7AWEgaQVt7XfiaQJorB15A6dh/t6jAKYS5DpjOe4E5/yQN4TUg
fdO1hu4G4zhiY5+NkNQ0NBLGQ7YoMxR12Nt++pgwMwvj8Ggk+DNs0aCsM0mi94P5ZSr0x/GRnlWx
EtyQD4pM9hHDEG9WcM8rc8QB6gnAVNQ3xNK3THd9z/ZZrma0NgElKf5ik6iDbTv04IwAgRUNWScA
4aIkb2/FmeRIvJK61mwYus306DsWSUamyKGZkLU9FtUixAwGiAPsAhvLwDxXs4rOLwBunYweThzC
CGNpr7vIWFU9W6wisFkmdJIDBKl6UV/LXdtbYNTEg0/oHCOXfg3xvCcFyfxCJRJHdPNNmBjD4D/4
8y2wJdoDU1RBZ0tTN6lhg2tafJfUw89+mBtmyMnBGe0QjjD3FKfWjtTWuP67r8ZGZTtW/bG2I8Sq
9VeYj9k2RxTW++pbU0RHBTQdPQ+WoqBVoftoNq5dyFZuaTponuW6H8Ij5ysdASVVViI6xT41fxrp
H/qUk+WeMwQjFNqxuM4cnewNZtEM4uB2jVima+MsR4IKDJODJLsCg2G6aQs5rzJ7FkjTAkwsWoxQ
JH2ydGJyYXqM6wTpE8VLL6keMjKIqBimMoKnM3M6KipJ4eWZOpgBh2GZq8pn6NGKfGOI0Fz+Ib+u
x6alJOu20zaDyN5qtM9WZmERBdngK/46sgNqs2DBbsonc0mL6CY61Gqhwwq1Dd5qV2xKJ3/I/Drj
WZ+tIl5nBl+yxotORUr9Wg+wW9jXLueJcgMnVO65hhKWemgNSrV1lNJgg50QchuArmYa41X9PLo5
xQDRXLfYJ8xNGI3nII8ORteNq15VQUjQIigZk3p1lH2N1NK9fFVkekx0LwapeViSoHQ7fR2SHK6L
EpwXCd7GrLXPVDhnNJ6cbVP3oDYhIuKwalw/S98bZdw42cCpQ6uOY528k8yIrb1fqQkM16Yats5k
ALFXnxMjAN0c9CUmAf1mXNhJakQxqs0RpmPNYYvX4QGY/e9Mb2qCI8LwhvSblaOZD106R+d7vHL5
oezK+zJqTgrM2uOIeDn9jo0YiJHDxWbu+wWhGcqmxSIQ21j4VC8PHotae1QIqurEJpsh6tDT4En+
QRTEHrHlrjREjEQ04e5XNIeyahIXzvndnBjjJkcmqqNvo9/Bs2RkvNhYyinv5FboUDqanjvSoDnl
IdfEMxmvOtplmANZQo8uiJ7LWg/YucWPgaUjbUdgwuakn1ww2O0aMbNeVLS822kje/E5QnQ8DP68
HRIfx7ZfbRUTiUlvl+qKIlkfV7lZJ7vCntZpkhpuKCitZYvWbKz5oeIjGmgL8b4qlF4aCT6Zw460
WsWm/AAThDFNJ9FDpODbq0BcggFUfE1vg5kYmIGcyTXMaQb/GC5k/VKQjwZYaQq2pPLcBxkAwTBX
P5uMZNTRAF0iZoHKrM83w6zicBs68gR8Gry9vEt0c+uAPQC6PO+CYNM2FwT207FOKmdNsCsgaHIi
1V6+baOmeE3U4Lu0Ue7pSnom9MLidA8nL/PFRQ3bL0xhVN5x8Oq3zjpOszNKwuHgYB+ENtrD9Qrk
TQeZLdG+KguZaRSwiOji2bY037XTsHGRCadYe11O72kNJYzpTxWtAaplF8JStqNDwoDhxl1wUMfJ
Jp8V6UpPpE8yCp/lp35Pxylc3aiqQQ8fADTXPzYw4k2w/i+yP+MJ8iSmZkxau1KT9i12WIgummQn
hFbRTQ4V00W7OBsMQnSFg2QqD1o0LgHv6akc2HvVQJyLDr+Ag7shsuUDFJYbUNSF59vOMzdSVqkw
ebaGON1juqcRqFJj+0vW31jdEcyluxAmDe79VK162htrtRiPmUYtqCZEwcRLiaMRgCfL5iMeVPU4
LJvBuDW3Ejt5QMfFtRgvINk+jXObblDCGusaKfwmr8sOX4fOCJnuhE6AN++YboCW3CqxX3hJnUbs
s6pgZ0XVjyKFaxc0yK2piQPtQUcgHmGX2AP/AOOQ4hxP05pyNtlp3LzcQvQTK9r8qdqwXhAt7GgE
kLAIWnYfawgFM6Xs+dvGjwjCRkyj3JvpAUs9uEuFAJHesk4ayUsqQq/DgvSAfZRYagIdI8MkNkqt
3rBJj/v2Qa+N6gQ/gH4ZdFnMmPaAebBzpttQ086OJkDNqOQh4rDiYCRqx4wmpshBsfXJEMPlOrnp
uLy4XSDFFikwA8fhvp9FBnXNB2sZvxjRCKLLw5TZd5MWHWI/eoioSEabE8j0WTmHlgswrZEO1eSl
ATAsdjN+fXhbQDn6CF6Jre9Ryr8pyzGfmYvCAsK50NTfuR0orgS2BYZc8Rril+uic7YMC79aZf4s
6QGu2Hp9aBo1MuZplUH5eUJMcQD1uUsdaqXcDFqX3WvLNWyjzYmArw/mjNmif7UAZQVFfJqdQWzD
eT/HbLxi6AbCeaZ1TYujQHmK/cUlafZjtNgtR05AsZoWApSPGR2gmQA8SmgDOEGzDQR3Y5vIviBm
xABxO94kPugIX7XuRNushEYETaqsSwYWD77TnUu8+5UPGSzVLlgLU9C8+9qiFLKiLHKtOshRUbm0
1z6TxuSzS2ll8UFue7u5tPFsu4nTCjbOylOmAKhqfKN09a76YgIBUS8kOdNEVzrYc+b2hvWVwT+t
be2ORMXO7WrYxI2kXGa0iSikgvw10NIKRtAa1HzEfof+GpjPqiOI+WSV0Q/4JQZR8j79m2WzojTT
hr+i5dNBg9fq2iNYbe1Ri4stimTMnurIeMlmjx4oYCrHXJ3OVjcdcpkH99w+2j3Tes4BI3RIUxph
mgkVrzeFy62NlXwd5PMSuVOwjcGagpqphQZhszcLipsIIsGtYg/hNoGTUirP+VB+BTF3IK0w2xsW
bvietT9tJyq3jWU4n2YYH0Vl1yCgRrfuEH2MWhmeyyrN6VOWlO001deB3n9XSOXN5fR/yTuz3MiR
dEtvpTfABEnjYHxsOn12ueQuKaSIF0IxcSaN87CjXkdvrD8q615kVgF1cV8aaPSLAIVSSsmdNJqd
/5zvlEczTpDrgIJcy8KwYRF03Y+UiElVg5sRpU7Y2LbBQjLpbGw0gSQvm6CR+vgw1n1xp60xoAW1
u6uKLt8a/kVWbAdM4mhgpcNYOq3SwOTfS+ORKt3k2EUULSR2Nj7KzmkOnWTP2qcffdHZT2naUCsm
FvtM1P9dtlpy//yQUp6wiy0O7cLzjrGT5ERSZ3XnfIDtwQqH01CFTKQTkmZ2VZJNT+JpHxpqvo1S
iac+5yhhfB1wNYDpCxOieIoEKhtZyubD/rB+cczJvWlayzSGUG8w1CljU2VpT2hdI/HPzAkmcnmB
NrbtzvWy9u6tH5rW4h6Mx6ue2c3do9j3zB//XnQFZeuZLk5JYcrn0P0RKc7MDMmV3/E4uxik3IJG
WDU59S3IDEoWKcB9MN3pQV/M4bnIX2epavqzk/E51kUTUOYNlmf9VF/sisBKUuxmz/1JwzTnSz0A
z1u+EL9tXqys+p15pX6Rddu8yJLqUYReoo7rF6OuZtWOFsKy6V2n8PBtNI0OQbouDt4yiBd7ZJ46
JPoOCgYbXTDX+1Y4k68lVkkJOm8hZxFW5agtn12z1zZi1tbGdi6XTG2c9wq0x28zyaC6Sqd4iO2B
wc4CT9pJo+nqxUm0jdv4aYnSlgG6+yEGy/lGlJbsM+T6JrPkrbQYckyD8zPkRL0+dCxumo8pj79F
qT68NiIx8Aa4t5TqxsCouhpvH7WbfdOW+1U/vcR2nZ6s1chV1OZFAUTDIGv2v5vGfHFhB92ldjYT
9AuA9V/VXOzIXhJNEijlljaeSMW+EHYtGZbaeId6buupubopY+WOoeuG33jtqdqiADWvgJ7qZ9oT
fcN46JN5eKsMUHhDCEjDznkcFCMUMdp1jNqMzkQyd06pR5cEVyNh6ReZio3mVhyQBVltR3Pv3prP
trWwZWA2xtsM3MqDlg/0vPHS86KEPu053ZfCNsjSLjbXVpRswTYAhaOxzYCh9Gaz3TrpdiU3if1b
pVa0UWSY7gT0X+ZRM0+ikRmiGyGWTqj4grxyG9MEUpE+mRuZTBjzDWkETYpdkzE5EDV6ZrBglfvG
TmkCsZt6P9aafZudvHxEgN5Ndec9E5G9l5lyz4PlneyByh6JiOR/5l7MProQ5Kq3xdzdm/lzkGIy
9pBVfRFLYZ/qnmU/tnPchcUmgjZDQQBzj9Ichp1IyIeQfSlxKi/fWH/Dg5u5lIEl6cBe2dlHmlfc
4YJVxPeYYVbOu2hHED0Ki7TqJos7IbniIHxP2S5cyRjSlVQWdDZz5t+3bf2UdRhUoib+PbaGvH5+
KCfn4NaFdpixr25D+YvCcB6mKRP32v2eISPYOQRsuwQ40030YSQ8izytb66ZJ7czMbLT7CT2tvGc
g8cDb0vos99LhwtVaa4b0NB0FFE0wq31sb84T5lWTkeedQCYOCWqGBfMDKj9EHbooMuUKgLAoN2X
Qc1nl4qyjeEknAXq1ecZgnAouY+PSQHHWNXiR1HCOJ8Hn6yo/pYb83xhPogJIp2yZ3jDgSFSef78
UCX4pLXorRmK8uaCer2XZqQFsn+PMLLsdMYop8QkUWVW7Te9cgG5Et8kjeX5Mpqdm8TtC15uFXYW
hNrW7S6lSe5mzWaEQxY4malfPQ8ppiZb+2cY1dHxdbl2Fwd6zoCfw1bzYXrdT+/RWEZ1z3gqW2PO
jqsSCbIn7TXz7ELHDRsJgLBwd2nUY+Erm+ei+FVG5WHOlvkRmKl6DUftp1bjVdfS+ZpQh3WSWXZU
iUl3qA2k2rTTB53wtRqE/WXuSvtSy1ZeU23hFp3VwxInr6JjwjfCSr1lncMoDvghnGdJmH+KjH1Z
KNiSQ1qw4vVo0b1AAMHXiTNC3bDCLDdKBKz7IKdzU2nmkZrHefuXPnuciaS7t4452NtMROFFlWaJ
hmeOPpwywvesUHtPzPNtmaxjvChS5FM77qo27y5parPvzEeIB/z7JMoGH4RvtURKcyr5Aq8VgJMn
qrJU4rJEpb25bec69g0Ola9Ad9DWU2u8zKXlnqeGoOigBgYU7dojNofLl9yipj02kw+y/sb4YJBd
C5KoNmFfuHBFc42bsp+zI5HP8vz5IQ9TxIbSZKQ6Ys72epz/Mv0uw9feKFaGsMu4nPXc2ua1CO9l
EtIJnCE0GV62IyfpvbRO671U9VeTKdujtcj7YrDEl0tPpeykqO0gi+DPkqxfKqIrp3nOhnWd3NoD
hHA/yoVxQxfTHgx93PW9IU5aFQpG+s2XhSn3Ppa852BbiIgmPapTXRYXqReHGHvPZl6KF4C8JZn+
pQ3CvMeEaFnVY5j16tGGfvIYGdTHti8xoJpzm4V4u/Xobezs+cpNehsIg/yWHETrNgrKEhoxTew2
cJj/2OdUo31kiv75TPCkMr/pfX8qGakHDhTkwGGDdVIUpp4Yt+z5abbfOBqnuEaqV3fUh+2iefSg
i8La1GYODiLF72fpSn/iOdSxvpXTizexSWncVO0czSG+j9rIfZUFXV1PpLL7cF/k7rwFzN7u+Ibo
nMRk39KuAzIyhHtMDQV2Gzv9Ei3gnVvnJCrnV+5BQqIw+27EQC45yalgnNyCMwosr7wHuNa4TsGQ
LR8e6JFzBvnsMWwsK8d+hkTOKCJKPvI4RwWMyuZSh5heev3RUrSozY3+TP1fdBnZIG2a98ZN7J1y
e+MlLGHzcaRAg10SD6xus+lITfjJ4KLc6WjZ1L172yhCOsJV0VzA5aDVhWm6gRlb7dDymTQYOOK8
OmUuIsOazulFmY9UgZf+0sXiYBURSTs11X49aBlBOIpm66ajoofPzLAmOe3pck/tXHqqkvDDAsON
/Wxy0CZWyme8VEDGqKhDX1X3tQrhbg0/8YaWjwSmyVzGHG/I9F0iU/GBMdNmMVSEoyQankyMRk8y
oxFWCvspsvq77jbG1Qvz8WVMXz5ZG5+flOIZarn5mEfmi83++AHkI1b2dPG+ktk9coihqLSALdPa
dXhr7bm4/XsHJDOef/Klu7ZwLVOgEUjbJKq1+tb/GivI4oFaBgxECcYX3DOtfnNShyi2SCZ4TKoD
TIJTPjFKYLN9VATlPHETxfPR8QoKh0O93/FIqfyspjKT5WVERsOzEosv0DZyRAn4Z3NDb0BLKhrl
pQqRFxtxRpBeDRs7MiGuJAniZt0D55PqSU3pI5kl6qzWD9rEMKycsNN8fqqn31XCoB7q03AOIxm0
AwXU1SCdM6ac+NgkcXL2XEscyTnXp6L9Zg88rvrawWqo9+BWrbR7L8hy0Y9ZPH3m0uOWa3sRxrRJ
GDphZYmzfCcEyqYwc/zKTvlKcbJ9lrGNW6YaMLaGzpepb8jDwmRAviY5y5aD1iesqxyaB5yI7Of5
OdZXQYuZ5qp1BKefsfAZFDakcp8PVfdGpzp8LzpUrwrsJ6JcNVHFvcKAUIgDACbu7vPKo2Vaup32
UEfTuxlO6RdGMpj7pzw6deJtwlhD2w8fpMVmjNiFuYPUHOf5tQo7wuFxHHSuVj2rrnb/i3zrv5iG
XQfXteW6jilN2zGdNf/618unTNxKH1Z9ZHKZJjYAxupEVNvvQ7ZoX4Gr2xtqufFn6Pw3adqNp8Jj
cTPhImwVGQzeMPCn2QQqgjngQyxV47OoJE8AscqNiKnzy6wmfNSE9b3q84mjCcaJmOi7r4x3j0hh
UHY8v9qivQ95pnahUSFN10zIDdCycVbI47+/Zay/R3pt3m8pPWkYeDUMz7b++U/Wazl2qu4av+qr
ARXVqQKKAQMxUHQVGra1KydMjq3J8doITf3ilnagU1b82PFsfkx0jG+V3nSnBD+cgh/7NiWVdqpq
yuQj9hdf+2gdeQxUKNBQWM8lsmLF90Wxc42bj0EPvy1g4q6G2TCHrFtspNUE/SFRb7HV66ewLt5A
k5+MglEG+ajwbBQ4OJlapWc0gTdORMXzv39J/jnb4kqdKhzpWS6vCjG9Nb/3l4sgUqYZpwPXsiaG
zEdI+uUU2u/EYJ9fQ8LgncAdMJA19rnLkv/iEvzMtv01GLX+34XkjcDeLQyh/9MlaJVeO8JN4vE2
Wx9Qm79NDsShIvWCegGunRmg/xmp5s2WISwly9b0YeUSLELXt4f//guBQGHqjuFJ7grz7y8EyyC4
UCpTedKWP6e2YWefHLOBestS68+g7/B6W0t/qGrzz1fh/+dYMmmiv7z6/xJL3rYEUH6Vycdfc8mf
3/NnLtlw/nAsclaS6L1NvtbF+v9nLNkQf5DHp9Lg852yLS7X/0glO39IMhBE+wxLN4SzvoH/SCVb
9h/4bx3yzdCshGfZ4r+VSrbdv980OL6EqYMrkfxyZC7+5abxJhscdWlT+eoasLxhGaakXHbpHDV4
tMtNnM/DZh5yLAophqG5tQymyV3zyDSTNEjH4azAJ5RklCokZfucNmGIUJWds+7qjnF6oe9jJ5vW
2CQmxfcUMe3duPxoTLVNoIccsat3m1Lzlv2UsNvrgSglvaYd8iZOmEGxc2rLSgusNCgjmq9bKmpB
K0PaK5Ps4nTVUwFvkYYGI93AVWDSHmNrQ7y2zpgbiU+AHvEdqlgs3GbkSVymdmWMnQjRVpY05fWl
x45Cm4ju6FjyhB1AOlW4HqDIU2TilyH6PLsXzPwccMIa45zKQES6DL4ZtzMRyQWI3fKD7DnOFN14
i1t2JviittHQHZLY/jWqtthONoC11ut3s27FgJaLNBA5xtuRARwO0wO2o2QLEaFgVFdbW+GECKuZ
Xe/KGNNBlx5js8Wbsj5xDQJhGbhJGbkGv3/9zs7puoAF8jsdiDFys+2rvn7wvOaO34VqQtwn2C4e
G1UJvxAd+EvBewGI/OC5+FFDxIGOJmcOS8065sZpl2ng70zlVJvKobWsixnkT2NsbnQGWIvlkJLF
yARCjaLeKoIIODo23y+cMtCXltIvpAxnst+ZG+09I6GcYcLpNDRfO+R6JMb6ZQLOgCtYMg+DUWWi
C2hd+ascmRGTIJGBbdOSR8ENNk0He03WvjQ0x4+pXDauy59pdFQtGGAiJemdQE7U46hquGJqKfci
oftRM5fArXIRkDweg7zUXObcxYE/MQc7x3Sk6/C4qI5JoxJf0EkZL6cKejQF32wN3xzQKwNxN1I7
60yNbiTifFCc0ubI/LX0JeYbC2cNKMVqb+X2Oodvv+K0Yexs+tXkxFuKAIk2dPLBNXj9GD0kUJlN
bpTwvVOjPEXp5MIoo6uqSRvG9JA1YFe+lUXLaK8OeP7nOKy0Vz0LwasM3iYz11bT1uOqmLqNp+Q1
ZJDqM0fe0/Fg3zkwj7uir1LeNpc6G3SZxVE7jXemmvdT6twLAg3cB5STkQtPFNdiHnTGAudErJna
cv7WG1N1imeFv0980QrQFjqcMaewIuZJJG8GNIp+yZrdPJlfugh3zURr9hYF6QRKKyH+AFouQSG0
xbeprLm0ZPEKWsuXC+9tV9nADLFbKMJFB9OgLaQj3biZ1so96GY+xiaPg0bPM5sL3pTlVzlQNqJg
Ye/idqDuTHDpKowr4chWubMYa4DRDTRzAinpVIptvtq5pvGjmWk9JsysNq1OT8IiL3lu73XJkM1w
Z2j6g0kVsXeDu7DaCAZulAITpmnWUJH6GZY1unQ7aCf6l5ptnfSObzDn207ssCJSwxTgXqMhCf0W
y2EwmVyPhEcJ3LkpkMd4Q92o2kHbRcuI9piTfows8vt1GIGvl/5Rm3uwh067MRknzyl3LVomfzaV
T90Mn0aO+HJnR96UljXMyUhSEwc/67HzblGbSWSJ2WeL9jqO2b4Pq5oJ1kxkhssbI5VfQTxpJZib
mBcmc6kLHeb8GId07KhmMQMqZ1x/cpGNLIfVlQG3na/4JzpqN+4MsgGGgUllGNlzWfycdHxYQMEa
4ru8lYVyGEMqgfa+YP0X8J3mduakz9XdutLhmMUyQ3z+hmr81lUPcMbKfSbbH92i0T+RfuE8xMpT
aOfcNvV7VBpyo5XLYSn0H6m3vFQwxj6XShD1Nn83f5vVXoaE2DRzP8Bazwvs9G1ixBCqPmmqHn4N
+b0fSBwgV+xGZ04OUfjmNPAk8jg+qHighRRaVofG09rfbMJBqS43cBMZfKfJdzG0PyMpJjyQeut3
GvZydqzhaWVqm0Z+IwHFpM+FARe5M3eyTjrFmmI9SLCYNIbOlPWc6bwS3Kkvrhzp4Mw3tXeGufrc
QWFVlk1bXZr99FinaV8mPdc0dofgwBMI1r5T/iiXJPHJol40yilF4mX7XGvfCi6hBsyLj22vPAKA
+Nrn6Aor4tnNBrrqc555Y+9YGxLmid/gZDtAcLbEiPdX6T/Xn2HO96hFLzNAuCu9M3djp6lroaUM
dJNsXwtiTLGjbnbRp/c4mpOz3U/UkHnGk2tAfeIc6i9UT2xM/Inbfo5eih5TVkoXh98ZLSfg0GPT
bVYvWSG2EGbxE+LSw44F/6rQ9nVUlD4PtQ5tCZ51pjMDVJn1UHfyu46K+RQHKS6eU95XtBQPOYW8
ZHequKjRc76wSdh3rpdSGMrmNUXJLkbMnksCFSpdtBt36eBHzbU32ttCRHOjjdz7YXdRBjbLbli+
gXck2zulXzXlnKsC66sJRzAqq3OdDc4Bz37sg3y1A2mLZ4vVIJgc7S49NM+ykVfqcqstfaD7Sgvn
jWlVH8AJVqeXjU7mOPomLBSpxyR6jAhr+6Wi6ygnFGBgwZmy+TnOU2Z1um/FMQ+IqbgaIhcb1xHI
/JI4YZS7V1eX3H5A77jpSFTRqmtvsdjQ+BaW8HizvsMade5mvQjm0du2NLzsk5yleQ75/yMa91ZG
rHqeH0qV46khXZ0r5ImRPq/B7IOUoRq2PffcLn1Hx8jgS0B0lx7bTu72qCxWtgcZQv5SMsF1Be5X
p63wPuWAxvMGaZeAwtdOALTXHerYR3J1VIzhiXHK1p9Yjv1RIdulTlE8JZjGfa2rNjyXtqmSzJz6
/oA3HaZAIn7EQ8R2rEoC7MxyD/TwtjilX7nti1EoMq0u20w14fkjPKd1cg38AcKD3IArdGIYMamI
DA5OT6FkQPkTs98Vly89CGsw0TfSIuUhMoZRXYqJLNHwsGDx/kqRkwHgK6AOjcxflpOanxe6rcg2
CHL7Eb6TdgQkv3qPp4ZWnKmtmTAgB9gLaBl45mFC+7a7stbowxkxl74CrWP1k943okBkFKl+9g0x
jTvLap6YUNs7yn/RCSC87qb20x1QkX+IW5ZDV2xpuam3JsOvI/DFX0rQ0EvBIxevWQeZQ6WC1MrG
XylNOLBEdEBcOXlm6e3c0LqJEpCnZzKwxodmAwkEK8is25L9QQf+we4dw13nbsrOvc+hd7fd6GWO
l+na2Mnga+RpgixTHSqvzvk4PoqZYYOx0HRS2xUQZgp3Bnlw20w7pLM975ksedB/bHNjK2zKJIkO
fCcouKLkV3CmVzfvF5jUIY/C6YSpYdm2TczWPCEC2HU1whI62pKx+yUB61C2Uv6okMCCIUb8qgnp
scQ78FbxIWHyIW+BNDsxetN+cxZXrNU/6sWm5zVizKQXjA7d8aY17MWZ/AK0TdlTKin36VgyBjQj
QB2euwTpuEKek/JQ8F8KoGfIsXF15Ix8gWLUBu6IYuWMIFhiRJcNuPFmqyLA2gumFtWqPlhmUQfG
YMqNbvRUydPHWobh9xwAhIYvbN/hsWBC/Jx45KpjjAxsx4uN7rKc02zsBQ1UpDGsKXOI3u2UfaC9
xO+M1lEhh+wLy/a10OeHTi00THT1g11vw5jdUg3uyjd0YEzN/BjhG8q1Mbm3QR29RkYv/NjgWsA/
VbldfMCuzZ5EgasFVYkFNEM/rXp5lJEVc1l4+rXhNrC9q1is9tgOgBjqwfudwfVkK9O81c5CkZtq
Np54aTXN2ndJTu4XEoNIqxVEjiyddSCf9xSqphvMpIsPAOmbGDFgFKPqNks0fuQkqiJJd9m80L7C
mnLDDX/rex6AaD8w8rtdhaHD9yA/bpU5NcQ3KjaU6Quy0Ze+T2QwjtY9SuUjM3pyaph3QOLFm7Kn
/8PrSSfksjxV/DwaHcUeOOG3nlBTORq0k/Ki7ZPePqyAhI1RnbWJCsk2pNTAmHQGgW/5lGxHfO3n
WSsoq8I6RdsVQegQ61+dYX4c9IqSZYutTIQpr6rmgVSPF1/EpE3rIlcQP/D2xLXOoWCTaDJDap19
mFAZVwnqQPDIPuRswZ8cN972tcv9JDj91oqfHTdsFCbvte+XB6/WH4BO5H4BkAGbZhQFUcmAY1x7
2vSuvsqWmUdV80yYS0PbToJ4TLWM6Sau2cBUYvoZYkp/iLmNxAxBqU/lweQdXqePB7XOS1hGDlkL
hYdVxzyZWrpzvAj8Y838Xmv6edvCzK28FZQwSM/Xpmq+dCnaWQ9fHik1LQ+km7hmGY1thFfhGLSz
S6bR6ZE5hBRjLRCpfcOw3oel+SKMr+ANa38QHnUa3vA0ZAQ/KEMzD5PBQpQN5T0eSuNkMF/2K+3n
XJYeIBFMUfNkHJJq6lenP5nWSXoQNIavIIQKoIga7J9FMvbTy3Gbd9GpXbtvErMipjTWG1DxWFt0
/ZLmnsf8aa65cpODUSP3VTroyQkg0qaa0ruXYItpoln6uJBPg4fPQalLnHvPoJlz8jfmR0wr2nGC
jMrjcn3+lcz6DKLP7iaOQ6KL2F2Yu1FVL8wuIVc/nWkvrZn85QgYU34R9JJFaSgJx82xL1qPtQ1q
kG9S972pNJ2QFxvqvumOkZn1T9kwY0fU43hHEwJuzP1s9+ODPbvs22tIRMpjmNZPA1kpAikENIm2
swK3w69wMYy9ljNgjZJ9Aw6PeqFYP7vEFQ3JOdbo73avtcBah1eNdNmxHMkgzbZ3poKRl8A9abFu
Bp4bAT7GUR1RREPGsZIHbcbqh3LFwa7Q7e3Qzj9pmmiCrEmYT7CxsxQW12IKP8JiptBZJ6PcaB91
m64r6Z2DEEb0yj3zcPPcOjw6esMmBX7ckBsuP4W7Paa1PBcjmVOtmUkfyR+j/oN8QoMBOb4ZA+VQ
trjrIjOPSeMvo+ntye3TICo4CoZ9BWQcT8m4ZhWSJvV7Cl6RRdyeOE8Wo5uEnD3m3jnD3NoWGZs/
pKW0xe1QptFr2vGEQUqu9tPseecO2XZDuznHJ6LZGw2ZbNuKqX+IwuZO9xnGvp7HCkoHD5iS2HNa
pBSSNBiJ5pSju80eo9GnswnAfEN8Fp3E5HQlaWwQ+fh7KrscQE1mn7WYM1aLr21VfcJdRgTZkj79
NrRcNPVJzTFezTTAvLxVs/yVuzSXxalOFBAIztFkQkwaJqx2WvMoy7A48TsH9cz+RDOB3Zld86Pw
plsT/gq74YfEvj41KQIXMbltDPBpIow+Wu9907yOjUDTC8encHSDdXovs4rFZU1EG8xRgrIGQBNi
+I+MH1nPKTjttHIrcL8EVpO82t5wGMv8Z8MJkEd7uu5Hqm0tutM4Du121vurCa1/tb1HPG+0YLFJ
oGOvDELiXWTqsk0iep0oWSYOrmHu2g7wXdFlW/fIBeStGZXRjptzzxEc3fCjjM2vhg4AaBrcbG9k
LleC06AjhfYtUsreKy/5KLB/T7q57EQM9T2PkugwsiO7SEFbIZ2Tc6GSrWUqHBAaMWqUktj3Ro+9
uTXBsfU0fyavs+1tZW/zhppCo6KChjgOpjy2M04XTOBEOEM/RQ6YC60GazGRZs4MvSRlM1uPb5kM
3xbYibg8acDCYzntq3K9wVmzNNrADoUqdh5v9KXp8LlXUPnsMblmmXHnuGrzM7+bko7SQguP6RQd
wYOfMmN6a6j4UDhKYVWwkf9gH+Vt1qrkHhTVOfFGKKrZkzXVbGr7NuhN/awl+hfliENfsgt0qs5i
th3iruSkmZTfXAMmO/sgPyOl7cfyXdVwQGprZj1oQsavXILxgJ+uH93HWNMdH79EGtjITIuKHLbf
9LpM0xd9Sh/cCh9TE+s4Or9Y7vJUazxAwrQzsQ+THm/Z+Og8icj3E4ov3BHGjTnd4YbACJO3yBof
Z5eiOvkam0RN8A0jGR15NTbExA6kci9FqqWB1kREurirspPbo3QYcv1pmLB8q1qJLOSLmx5fC1xk
xkviUBrRdrLY+Yvx7jTiXc7pFb/4b8aHrCzatoTz19rJ1aqjZ1Nyz2bxrckjMHsyewcWoVMXCDi+
ypMnfUjI258J2W+xuy1PTp+xi8I9sJnm6lvJgnWxC+s3h35atruRjY0JtcKjpLlW/YduJQEzZa5a
bjie9ayRvM7fDdc5O47J9tT+2bvRR8yA+pA4/d3jFtrH0UDVmZ4a695hb9gZiVtzCulMYOGKoBNw
b3LGdbsH3SrQaEr31oul31JPAGSBSNpYdq+xwgEWZzidJ6VjhzPxLeMh3FQVRig1Vr+byX2Xmnoc
WN0fvKg8AmJ/qbLkB/U3kuiW+rWYbcOFNmsHyoQKDu3F3liK5CXXbHbe9trOJW82od8167AEpYFB
qeT69q2OmzImXqlw/fpNl344Dme0cHmdtR6dHXo901prM0NMEWUQDo3GsxJ10MrpCXKj/jTVOmUt
4Ld45KSH1HtFVY3oOEBSyUEnxlPD8ZLqwQ0FPPsQmvncF2e+AoU4HEfQwD0KWDLFu8zTqb2uInYv
czfvVZ3elZaCzlnotRYFuZSRz0gsRVhfJIFOBr61QdZRVemLMfCCWT3ZKVFtljwHUx4+CptTmcKO
sJHqqZT6VxD83/sORUxAWSELw2FYpwR66NoXTkAdYAWLBpJV5vISeJXs04kgIkl6niJRTJt9Uhm3
oW1+5rlKAy8nmMdAtvYnMf7M8pNLg8pqLMGendNr4aa0FGnFk2PSnCkxfGZMAoM2Ib+fttkbCZLX
lrfVt0OKecdsxEsiSJTrOVhjTu0uzoE0JXvalmKPm3UDdywweu0lI2c7TN5F4PN98eBSagdtHFgW
Ohe9BpmTM17nh5o33BDaTzhtVlYbhKMUYKxm0UVFKyCngnHcLSOgHZZz4s9f4yj6Ybf03zgDFlJb
8/PKoG8LOcld0efFRDzEbhEuYifn8jK5r2ONDLSyD4qDtY+5aiMGtoaJO/E3c08kOmwdtgMvxOxQ
B5wO1aSyv82LhbjbtkeY+s3WwGjUK/3dMnOM6BF2oaovTkPdN5hmBJov92fD5IrruGHcwROggM2z
7Zln+zPnA0gPZELjqg00eCa4KwglZQ4vBMo7nsZZbNPGetd72DKgSC0SJ8gjU/SBhM30p2oPtA2T
S0vQEGo9/VxcUQs1VnGnuuq9+TjqJoxPs02xiY0RSQH+MgieD5O18OYkMCa5bHsE/MhunKO2BpRn
SG+yGILIMFl32p+EpLILeq6LAFu/QTeu/i+Pc/9Gpt7/qlaSc/v/AIraNMEz/ydg/V9mvv+zgUer
kv/9v/KPqPofz8NH/v2j+fm3AfD6A/4cAMORxtskBXRpzzYdprn/OQDW/7AsC+eN1B3bkLYNf/Ef
E2C5fol0tuMJYXvC5Sv/GAC71h98Kng2GFBY+cJ/A0ot/+4h4YcTqWCxYjRtMW0W1j9BqfXQNirm
BthH0DkwR+unzw8ctwm56Ci2W3i2EA2Ng9Gi61kUWXr2tYDZ8JgVmYH3CtrTXFkWxj641X2UvxFe
PCi7wqIeynfETlCZyOkPwzyzRcfzCNN61m8LG+zNgAMnWQmWxsqyjIZY7KSLjWVyxpfMAvabckJ7
skeNWqYFMkoBcgsNmRa+Y619c9flz6DS68zAZIec7N3CHqd9n8Zbo4hwdNEJ+VJm9okhMR1i3aGy
uoeoL9U+KQbjFEfEVzkuE0AN0+wJZp+LGa9htY4njzJLAm/MtAEgGBRKVQBaq8Jd+0/sZTPEmTg5
bvuPD1VkBPBo4qMResRiQj09Q69YZ3qoSolQrs+TOtrVbtec0UOasztkeUDggYSqSXvAXy7Fpz8d
J39l/TO/x97x57//Cfu3qNTBiGJaPIigVH9+/S8+GMmyhpDd6eSGAXhDj6yO0sUn2EvjlbahzkI8
ceT74kzT3vbogpuIV+/DqTqHC3w36lVeW7WMD63kJHdPq0K/fVJ37UxjTtWRMZexcQ5rK0LuAinh
lHTZDwJ2+ByH10+oskxbjZ0cAwQHGAQe1WGT6HJ64qFXCFJBYad2jc5Yo8qsk1QxgwpbLJyskKtQ
frC7N2w9d50uvmTTzCErbJ3wqDhRaiVBEPo0L2SWqmvhrtZmDf17LHtxC9vHFFDnUzbOW7Og+nyY
SnO7Ise2IxFVlImkfLKN/lU6jYVNc60xd+PHxcuaQznnQP0r0/pWt/kjsOLxMpHX8aNBmM99tjVI
POxLWfVb3ZqLvdnanLgboV+MGaKK40R2uxuRP8+1Xkw7Z3yFrdOfwk6UBxpygokNCcjizr0ZdU5F
vGOXz3WUfFcUrO31ojI2UGC6Pde9OPULJbWOGEPifMyxu+TakcnbJaONNlewg57HtYuhjOtN62EB
NpQgIL6+0PH/4evMduREuq59RUgQQACnOWeSU822T5DdbjPPwXj1/wN+pZa+g/8kVG6py64siNix
91rP0qPi2S5NJ2mlyV6tMXBmEMhbP47RsykvRhl2V1BU9DbM6puZuwMY5/S7iQxyFxMZvBv0KSKY
bIjuNzT9Sbyr8wlCSwPJakDidFyTv8aEWR9ZbDnHZ81IxcBQ0KLKVHbrXiIGSmiLRe7txtbp/IrU
wgxajtNxDsowYoLqvBO+at5rTajrJGBaeSBWlRVDdLD7n0tQ3B3EJNoPTUOSN/a3OHNoKFDy967u
V6L/M+eae+x0zm3u0gRzG1m6sXHiHtLlt6Mr9985zUyyduUJZ9oruG0iRbygx0FZlC866R5sfsm+
gtxwH1Rf7zIN3ULqTtMD2h9ooLJ/h6l3i9Ooo0z05ivsG1clVMGaCF/DuhtPYgAIGuPF+eYgeEZ1
ErzU9Jt36zcVuoGBh2CBY2qo7qzHEzbHoOe+6lTXYQA1E5gGWS/mp0z5Xn9jaMAPoDDeTrJ2fUvP
gtto5DPNaiI96f081kV29CBLY6bKnAOu3cC2f8SBs/VUeifHqH0HmJIfSAkmTaaAwRA2mXHsuSHf
+3nWEC06wAujBnG9O3zn5k0MqwcJu1GvMFMToDZxTMQeyLnQDK5iGP6VAf3GwWk6BARWcSVLi3Kl
r+NLOjLhK1xpf5lm9AbYfjDBJTeaZrDBB/rRYVbfbeOEFHNTizLfrSRT5bL74DJL9Gl+1bh6X71l
SQmI3ELXtXeriwc4XejzAsPZPfeW3b3oJpHXTc+nKRg+4MTHkokyCydlT8kU4MebRyfZR1NEdbXs
DEjZL2NOzp5lykdTWzgIteF1JjltSEX3xo9knERM7zG24mxXVplxWIN+isoZaVvFaqsYgWqNfUsR
3N6c5av6hKx68MeBcTRsU/kmPB50xCYleSVgm0kwjhwOqrKl+WGNfOx81gRNAp9g/DAnz76cxcXN
1X1FeTULzytodBIr2+xntGCD3a5OOCXT8ECGHn3Yuq0P6wcCOGXT5ebgK3PoD///E8NCK/t/jwxb
2oiudWoR2+Z++n+w4CY6nnAiKhS62rAxNJM0oghaQajhA7KdJscSrX0k2HFe6GgmL4kMvjgqMctP
jPEyYeu0s6vpFp1bUbL9ZrO9J40u28Vm+gems3tCm4kb1U6GXT+7yQ5EKrEAytoxAeVOVRaoNgjb
ujWgRW4E9s04b5HODFJ1h6pN20tn29+GxNJwekFZEgDxjk3ciD2RoxgwIT875ODdAsB6F4SOcluh
xttOXYO5U98qJqkv5yjPUF6EvBH4+qI33qf0qCVYa3WruaB3di9pabiXMXPOIkANn6hIv2p63BG0
lXQHigSomTWmVPMf8KHFbWKu4/PwbyWmp4PlhmoHUCPZKRBS2xDz5TvxD+1rPORw/v7pqjZgv0ND
zbGDs9A2zkNifveUF8PmKp2NzmgUI4MJZbpGPMahkh5Ql2fvYnq0aZQ8gmVs1E5wVKNZJs9QQ+hs
D3+Y/EQ3ox25xMHxPjseMpSuoHHE1DQlrQ5Hip0Pnxop6T4R7eKgM+bYFISpnlpoPsJtFV0QBkJ2
xndMZPiLfwO5sSmkLi3soKLj9S2wjAHXpt3XIGkmYU7QvXCfazZt3BFNpdEr2/RTGh2ypWjDJpgf
MkG7QsYTKC2v+xRJde5AQV0ZlYBeE9PIkWq1BCGUGS1NDZrGkOBi5fWeCbW72Q1g17Zw3R1TtPSo
X3Rdme+hOxjHaDFh5qlkGttDnAn6iFTZ/kHyeIpLt7KeVo4nIJgSzY/zSSdm1cSWTqhrSBLch9TS
lxpfppPW8a/ANM9jqm+kGO0bUkD31XCIsARXMtGAcfZOCoQpXNwCUZK+mwtc0VOMYCbMCAldwFQA
K6/zNrzyv4nzJFPKA9fwmSgaoGzcI88bua1Kx2ASinFRN/HT2kaM2Uc3dpbB++PmpHbXHpNXExbd
zV4WCI2Jmr0jPlT9qOzIfFfd0aqlxqQMz2XcMSTv7aHdA+KfH1NVpRf2GoYs2VtTBuNbW4GpCSxt
3OWNMvYMDBhEaoQZV7lm36fRdLapLcencAf669E0XsIZVJ42oV8sM+/szAmbQV7QX8uGeMfQwsYO
XL1GtJQvzFnuHsIfFHk0SxKga0eUHS3qEy985JBZqHWxbgAvO2dz49JMIIytGe+OkfjEcJV3Sf+h
n/svOYmB4d3cMSRFoG1ReT3rXh3i2oZPmDxHe6QpApOquQ6Ocm4y0bzbxGVgU8lBMVjoUdr3QbfX
aEttiiLN/UXxdywxS94nY3YJUtUppRCOmoWb3OHUcbzHhXcKAiaKg1WLnY1fdq/MrN2F6UhQANmB
33OGUseqz9tb2jICbXAa7SpTT6/Ue+kVU3Kj14FvFvwFraRNUIRdfA3nNL7OdVFvKgtMEUOL6Krb
xsI4DKppLw2X/I4lxGP0VLCjw+ny1HGHEQGyeEOrrq0rP0b0gRc0euFL1tdnb3K0HanizEhR6b70
SB9gwl9mBfa7MhvcodL90krH9O0U5W7fVPw7S7LJSpoe6Zi3LyKJb6RaYnsJafHQ0kQY6LEzKQY3
dVfTRJyj9qHlzSdJb9j2BxTpk96MB0IagA4QbrgJar39ALl1b/vqj8Dge2o8tFb5ODWHUYNtCs+5
2HZB+qfLM/qmQ575hN2+lEEXvVQgvpDKtRAHzs3SfZR1snQss9hDFoSqeKLivno8B5t6nv5JVAuK
svohLelcvGkZOWJcRp87YfIaEG+QQQq6dp7vLrhcPgjeq6H4FCVRywI0500s8V2GYrLEZYV9K2t/
QT51DqQtGdeOnefao3vpU2Qt+jLXrxc/nB6CeU+T9gcuqpdx6rTTGlGRqHFRE8TdvsZr6q9Ly62A
g+QZBD2IJy7oRwM92n7GuXY1tPzTwIO1iUdh3oIQJz/2QP0XewjBlaCZlferdLql/NGJGDCOkBdz
+M+kAxzWB0vRLsWjZ/BbuExDhkx3/bAqVKsoK3Xfo77yp1xCvLKCS951vV/39oMOmnMtvf4NAKTn
t+2onWGe9F42Xapl8NssSx+Yir8KT4w1FdVVhrE6mW5BNKNnQd7QLfj+NYH0neWC8/EA0BhzhI0t
zwLGLhazKFD0vHP0N7xroSXtgZawt6mbXjy63MAY3vxrRrk6JeOUTpBASLurES8i3YvNPWJuVDVA
AABKdRV+EHcnMbfc5tZCBDxJe8eRtk/LeST0l6VZwbdhdS9qyzrkicNgIhl+xNhAbxUXi1ufe9/g
Uc6efhwiLfI7Jhw9Fy8uCjQpRZpVBwhEgd/qxhOOm7vNhsi4la7zqqFv3me5ap9MYyFWjugWsg1v
Dlu4mOKri5r1QMpRJjYgGCYECKbrr8uEGlfKaHiAyvH7oU5vSeFeKrBJjIfmrj6OBBVWAF7FOZsw
0W8XboqeKNq5SrbUCW43YpB3F1AAy1B47sGS9VNrxBb13thu0D5527qUFQimpV+vx6SJBM4xa4Dw
gZ7JCIbp8QV7E7nfsfM50XfCTW4DQ0I5oPdGTig77fCexGFcgQzfo4oZfQN0vpjIZRXdp1RDeyPs
9n1q1XiKquyoua51NjVP39Skte/7giFzEVkIeFGT9FB37SWdUnO1r6qN0EaYFhLJudbBxbYMpYdU
7etyGG8Kz+fOMNDn/1eFB1OEMLmcSeYtJewiM38rqvbaaPUBT2hxL52kJeukFa/hyBEb1clHXg6P
pkk1fJIo9tYbx2SzX6ac1HM/ueAmq/vcudHJ7f/R07y7R0e3jOX3OvqeLWxgMUAL60MGvXK620V2
dyqiPYeoqG9kBXzHV8yYhuPM7Lz8TREoYhgMsXOySuclhJaJCWXQNP1MhVuhKJWHIpkiHlniviIh
9yVmikWP+JTuZD7141rKGqUx3hiCbqO4sS+ymkl4BM8MEXNku1xCruiYAMpismXCua2GvngrNaM+
6fTXtiV50XoYQkk0VevjJLFOFmRdqxmzmw6y6qZP6lda1dMxHXvS18RswYDEyGc2JMbXoFbwA65p
1jXULZVE8cETDfYrFRzWDa4BWHXu2T493SbKptQQPEYcVuEIcZ8qcGPZpOEop8UwEdNfaLgWboyk
6e5ZUhMmRvrbXi7xNqjSHaJRy+nvxrl+c5LttiRVcM5V4JU2rkLA6A1U6fFEDN4iHDS2s26bd8Ro
REeFD03IK60hK98qqt00DtObAhF/oyz/bbbdcFBC9dSeCvyrYIMfQ+RsXv2rbWrueh098oKKbvf3
2yOS4Q6eS+OpM9KnPUWIb6XwkGYpw85SLzhQEvyR10B3Wn8RE8kGEhQEscvfrPDaGa52AtOVsnBd
rIojK3TnJd8i30m0YAcqPYJ+tFRd82pg9FXI9mhV8WsvB8230K/vYgb8f7c0IeTipkjRGkt+RJNN
4BBBdr238Iw7DD9vmcY0Q01NdMwT42cPv4Bd1e7v3NH6uxYU3B7YXitj5qoRoMQG1wrYQOtj7DH0
D3e0On8o8tSP/CDhrQEbAas4MLZNabK1LMv6Ve/1CZMlR+O3G1igMumQJEYc3QonFPsOEh10X0lw
tp46ZxfjBe2emKRM3lGgv/HDcSghWl7WMnEgHU9E8Mn4oX/Lkqz+pmYYYGHvDbQ43sOaj1/1of7C
vUlHrzlBlIjl15p9HVQifqS9jTwNrXql1/25y+fqBjJdbhAV3QGCFA+9bYoHZanfNuOlQbl8K+y2
eTERKexUJA8oYvQnZn/j2E75ry4q+n8FN9SLK+t/4hrbvJt5R4Kd3gs1Gs/QCJ5aTi68JtAOgWP0
blZFvcgN9rImvjeZco9NJj7ykHqr1mGVFPUozqH9izEtNyi4R/HWzHhL87KmydWbX1kKP9LuGBz3
C3vNXsoNo8rkbdac4VBhneBa0KDHSRxweuQG9Y2RPiEcXiqAei+dFk8nnkRM6m6uPbD9dA1eYwYG
dLhKjxPKg/rplnx/vPRwv/UU9410bB3aYw30bk7TyK+jZSLEZ7oDZMPxDP0q3pgzagOBcQWGUv/H
GkzniramhTFHKKs1ddZdLItkVH9IOZmYsHr7WAOoutrGAwHoowL6NSaJvK8LpAX05U70B6kYWUo1
7aJ8IJ0MjuNGlrwxEUaw61q7zVl3j/PcOM2i0LVLBnAiDebAz8RXN5mcU3DOj/pQfmZBVTKhZVkk
NuhGcAVx9B1nWG3XdQmC9OlETcMvsiuZpurdFVdye/4vKJZ34oTE464NCkKqgTorgjRHCxPZx0CK
NyVeWR8TIwQCWJrawYm4RLp6T4y3LJFvYZ9CRWDrGv4a9W1UANgCT+TXpeDfGJ0eHbwgTp7lrOeH
lCnGBtgDA+yoVcFmMqd6bzRD8tAH988QkE3dtaJBxzRPKAMm97VtnDNxBJVfzMl4CWbhd5XzqsYp
fKFp1tP5yfCpoPr47po/l982MFH309O7H5J3ihh5WPYuo1AM3fB5iyrgOmGYt8K0/xW9FB8gCsyb
mJ/glkYIWk28rUJu7xLM4T2rMUbRzHcPFcjKLQc3JWgyNbs4yfrj+puKpPi2FH8nxBPgCypmPqIS
2Q1UNhdyj9ZFkNnj1tZmcR616R05XMldW4/e7Ma8OiqYz91Q363YAwk7TtE5y8ErM8n90alLaMfu
AcaKhT+kTv2y+gqyOr/V1q1ccq+sJQEr6savSkDNgCBjXhKc6wdhiXdiswNfm1x3XyTgRLgiFxcu
RLcYzvFdp4N8M8zXseGGxGWqvq4onwIbgq/DflIEh/lzKhtQAX2/l4FN5BYlftRwrJiVFd+D4p5q
dvoMcH7tck3mDAz4o2qVc4+9Ly5j/TUIybzKlGFtC7qum57A+Ep16UecAd4YD8iybpGCbqvFYDa3
NFsgl6AJK420flexO7yKRm1sti+HVMLzmh2F85CubYSFMNSVvMfLolEIQCqOLkZTH6aSj3C9LY09
fkmdJBfuelV5oKEb7UWZ9Ne48V68xB3wMoaD72rludWM6CESuCY82mhwZMZRyhKG4AXr0aSSHWDm
rT8Uvjp5COru39TzfhopAQHAdaarHVSgNcaqPjRdab4Ia2iwasDdyvL8MnlR8wRxgAqjLeYPOxwe
Tpi9KRq8T1Ok7QG/2bALo8Q7kWz8j6XC5FE7pQPuT/8Y8jB82jC/jqUE5EHdDc/BZFui7dLdyoLf
pF0grJsNPB2F7UeRBnWraR+wAZg+NINz5P4hDjTdEAtGCvtZNyzi1UudyvG3mcU/U5mThFIZ+yi0
iAqS0vw08YDkQj9Ts4yvdlzR5DN4ljmxHlDTk1eH0n9jjrHHlIH6LjGK5Nya5s85d8WH3hfB1kgt
Hu1JkJLAFQ1cYH2DLg3+ii4DZvLaO+kTCUhj9XCN1ju6ExhKYVv/OmjqrroXHcieCI5OFUbfmF3C
6GJ0KI3qSDZ6uk/qBidCabbnxFaHpuwXcFs872sAhPxsifGslwVqygXZ8FepwBbyEJdvs2UEe97g
HmZ7YiIMrZ81l01/XWDI0j6ISUmJFjQJRj5SkOgs7lGM42+XjKnaxKz9dbDydxmOfY5qcD3s1mOv
kIJ7oQ5Rp+r8omrS61hgF5k7/TQE2i/SVM3DkPeQQMhS2zE3iq8kdg5s7zBWSynzx9iD5RqI9rpa
3niEbfPBYe78PEtGaVcMX9MRXMDOKjvtG9Iwan7Tmw+u5H6NYOPTSMc7c70UuhfhRZ6X/el1u79a
HcIPPJomj/jWI1HJp6uLtMHt9fhYNs5b6brddTCr7mpbSJAtwY1VG7T2HgMW90BhbZBoEUNTMOrB
wxt+y8MhupB1Fr1aMK4QpsvmYKskfNiu0+5sAZaxp5sC2qOab5Nmnlyr9m7rAgqV0Bkn8nMraW5k
YahXS0eeaILi2+GnLY5aaA9AEviEopw4CAMsuV9rHs8E8jaEwIzFVX/krXFfPNDWm0h15rFYwujb
pXxzguxPUpYCmQcOrPUDRb6YP2h2dj4Dm0udUGw2pbQ2mZMZOPYY5m9b+kU7EVm1u3V5fDZtqy+I
R67WJApXfsse6TtE5WTLc0e4OZiIOGRnEkm/jB6Rczeu+gLkoh880GC+syxBCWFuY4z7AW+03lh+
5Ohsjcv+uH7lLZtkGkOFHirYuPrSfOmHxrtAX6OJaBP322tdc53kyDhtqhl/LX8UsvkZunhk11uv
jlwFwU9PmyaomS6iDfOuocG1xMrU/76KYlmfa5n65NlMDGcIg7kRkB3e+Oh+KNMOfCxZ2bnTUKiO
VnWc01o7Md9tsCFbtFET2khXkRQDjLnWu0Wx+a8ObnpH/8d704gaC9Eo/jAh3AYtR8U4Sv3RjU12
gtEYE6bkZbdCUz70uNdIc66R1oy+ogdMIca1gdwD5xKnOnxju3ozmiA7Z4X3nmS25EZF5cEBLvdp
kYWvkslgW9m0+FK/SjP11lixpO0IADpkXvyGMg1KerTLcAn9GsTBbSf6/JardiIlTCjh1dqvI10w
+2IPB0vbiHBhpMNTPS9+0GyZTc2FB/HKpeVKTza+2eJMzafD3Mp0f/0qkiZfGeWfVpjFwVhSKddo
yjWksumThxGV+TGuRvOCRdi8BNE8XcbX0lWaiW40SXdzSK8Hjj9TX1MY9dEaHZ3LDDD1JKK9P3u0
VAySFmhoU1qMkaOdOouakOhkXK1R7L1QI0+n2oMpQhfAuZW9/W8WgQ9e/+TQcyWUlQikSoGWy9Li
5IkJqWUxX5GQJ+fUtXIGcSyeU0UnK46+cVq3t2JZFFI56VX0MqEV7XV7st9VCq87sdpyz+mc3KrG
1q+0u9/syGbX6PmkRpV+F/NJYgH7VqYeM5o8+wxtmd4zk8o/0snftfjT+p8oyN/RUdhkVIgAjmup
B1eAY8jJvfjgEPh9ieIguFpWBQsltF7xaUH9bqtw8tfF7hp80Z3h4c3mSnUskvgptQ6X5gkLeHW1
yMi5rl+pqHlU0Rzj2yijq5s50XX9Kpuj7DhJ8Qu2HnYLy3hnFj3e182HPjR5iBGScuJ8vZvWDB7H
sXVd/2TQi9g6yo53MPDFRemCeJqo4fQoQwzsDbNpX0+IrMbFyZdWGiFJX/b7aWmfkR/2v0VWXgAQ
ursRqfNJAGh0IEisj/ZDM3ByGx+inUPfaHLvTYx9c9S5N+xyUAnbLkZH7HQqv2Y1Ft5NYOfyLCYm
FxIcYLEs9myP9AGIQ8q1ZXgVWz4xJKY/kDxBn808R1rLP9BpCHHIFGnpiQrpXC6Fu5Z5NsFcDDbW
Mem6AJLTr+n0C7yT66/7xrpU3kBadde8RV5HrUcA6Di22adBL2Xq68sE1OLgOakcFpXTnaccqkNa
HtePwHNltTeZbpMkabhyUxXQl6eo0ejcL6ZKKZ0jfpH2gSLVuaZhOBrQ0EJiGPrQ+9s9XFuI7JhO
2wufA76itzDW4SZ2KRKgKe2cJYd6Xaj22MMrEqGiPv1Ttnh2/ltatJDkVPSvtc4UDM3+8Loupqu9
dy78MsMZjBdoBP1k9S8ZUJqNYoy8Repe/SqC8RTXMRkXWWUebN7Jd8eethl9QLBN8dZdsnoiSb4d
SSD9PtBUu5GYByF5ps7F8YClIdj8pvM33l1rTP4uzZgfO0P7oTfRD0sLmp+qYQzqhOMHct1hL0TC
7B+6I95IIugXtMReVZP1UpNyvZNRr730HGehRMwxk6/03UasvHXaEJCiZu71RE4gxguU6khC7AtX
UywUjZPvAfqTdbhoEtYFZVh51RiRtaZ9ZofUmVojmlBZsxQ0Rr/hx833JET3h7YLqvcpsNqLFVuE
vDkHht7GZaG34U7iq3UZ6mpraVxOAg9MEjtNaLTJvRHMBvEoqEOrMfOep4gI7WF41V0dborLFLdy
lDiWA9MOr3bil8yw4uNYNqjC1fS/5m8RhMY2yt0cvYNenKcqO/93uNQo7E7ZMPvxx1oohVkhn3Va
Pu2wqUgixsCzjogskJRuLY+aYYpjiJ+BIRNOAw6pxrei7kwvhEB2Z+OQSIhCym30e1wkHjkdWnIO
sAMvPmUBN00WOJkYMJV2mZ/AzzKN7mvtYVBZxMv9D0Y549CoYChW4A8AUbAkD2U7VH0E4nS/FBks
F49YgV1BPw7FeG/6ZskbTF7qF0YudIT9FD/X0XBVAXgvfoKjLN5yOdNft98gr5EYqi/dXdG5v+16
du9pnne4P+PpRXgomzrde+naYb4kNnFqsqVqGs1bv2RLN2NI/dFMOLMSyvLd3ymfTN4M2bcXesZc
BIIGJIc+R/sp7sA7NGZyUZhx3IlsSxc8GcKikJGlQ882XjQkq8opTSUTdFWRCr/Ua+sCb5Bbd0go
FP/InRuJSbGJBnRrp+AtzvWUnMAhIqEjAs1XTiEpN0L9WgFvVr+MrT0tvmhMPG2txs3cGfU5b9vs
pcmDX2RPmDcD/TQaGY/Tn/tkVS9NJybZP5O+pstVyEen+L/F0odIu1DeXOPrvyeHD3666CXauo09
JPk3ug5UpKMf6YRjGaB8vrrco0EveTDI/KiOKGdeHRppG9sMcg5CKfbF73VyaAVIvun58GGHLUly
S4RDih76PI5M0pWY+nMjAcJYqm1vTk3XOHOAFsQ0ePbctId3vQLCRvAu7zofxWiM9ls7lb8mPQYA
ysjtGKUa1tKlGhDGFMDz93CV6eX3ZiDtEBwLo+XIaa9mhlETN+74GKPxjr4vfTGs7p8xTrsLvaX0
BYch7SkAG6SGwW+JNfd1NFXx4VWIlQTCnpSwdGyEgP484Wg4bePMH9GztSRCpBSkmJhwaWFi1v8Y
YGV2VV2EFsN4EZ4Lr/936MSXGbuh3y2NfDurkSZJJuAD6E+dDjxhEnyFdCfbeqHmbT1xDpa86XUJ
qYP8JEakF5LS2Op4JSzmXV+0OohUSwffoqzfNZqb4AlQg192Tu/3Dvc3q8fJG2sCUiw58zdjWZyu
OERuUZzrNBxxt4nBRzv76fWDlNuevX4fLCftusimAVAD8zndowAOjqXbNJhZdLWPraqGT2u9KsIU
L4QFdqe/mr0a+e9CbiuvSTocejXLuzS76K2FWIhMJsVY2ejVS6Whr4Tb355gJ/DSYUZDnBRD9B8k
NwhMolxnUjw0NU3nj4bcHH9m68PHR2sFEQNGE0ro9aklcHzrepOc90XKcwGQGGta6KaQHxLvEhrp
2baD4JwN3GrI7dj+VYNSx7cEgDFvQby1YS+ffbncHppAeFev5h0hvfs4qdxkApzZKFERKi4iDYnx
CdcvoakbVI3OkYsa+4uG9Av4VVZrEEOU2X4Wnz27QxEb00trQHPiUhf/lYfNQQskYQJ80sEOBD+j
3H0GI/6J5Mk4hIszVzTlyaymjmoyoi/mmOO+IYVlGzkgTsKcWbjeiIlsQUx12zLFaFbVunlVotdA
xlTc6FLcraLiorR3yWO6qHxYIiJ40EDx6vs20PBcCLZYsRRJpF0T51NHr51jdzti9bo3tJAw6+en
Vk7yAgcv9pOQxm0buu4Nb276MBFFZTmGN2+svielq11rY750QVO9QVSed2MW4DjB7vEaGM7ZE9Ay
VGNFN5nC7G2mivoSqcp94incGck/gHi9p2UJeewpEc76TPGtZo6XxEDHorrEPhJk2L02NgAl1ciT
rpWKfSxWr4ObY0LTshMiVWsj9UK9VX2Ligjm5b6dGwNpE+1eQe5vURIqhM6oW1SVPbqUZXie10wq
SN9+60LbfRBIzDYnOD3XEaSDgR24cGb+1QV63fswDca3wKJ9IdgdXUVcEoaWL2Z16onPLCVEERP/
kAUL2WSb9U34O+BMJG1d159zTjRkhcpnJaeGDSwGeF8vQ913r8wjj3YMj0Lpw3s0u0cpGuPU9cql
mxUQ8tnl+c4eqcOqwpr383JJSRkbWFyG//4kXMHru728bagiX+yoVzdPcyC/1kmx75TAf9V0xb+2
UL9pj2zW8UgbO+6zRXzR4cuuwgFtypT/7yvgudjamO0cIar+Nruy4CQKjMe6pJLvTBomlCU9+j1P
pfEeV6Z8rQy1/KYxXc+t/SaFRcLjWLkfsaRS0xvj0ijc3AjM2y+DSOQOFeqHKtmEAMTfNbPytbps
kbl1zmum6EzX4whrqwPQitf4I0ZfugV3+GOSQJHNMqo+dMN7HYJs/jV42rPU3d9jDsFq/Tc2Zsc3
McqrHgiE0TPPbMgv5pXG6Mn06DuiBBV7rhj1Xg5JcevT5mEFWQuvCk0oGUXbCrLnds4HsVuFakiX
CsYOU4O4Qnz0hcAcBrziDh78NE6oAZNFyhsY3RsyUZKbRhTtJT0GbrAFQSP8rQbJG23WTz80ZjxO
ZMXoojn/qyZHr6OhXfeQVMkRsc+Uqy8TjO7Z8KJ+V5uJpKUOUIL7MJElI+x1laUkwma2A0BicF6E
ngKUS+qD7qLWq13YvoMYXhUztItLntrWxNzMa/Mslr+sJO5Hq50D24W6jCpBmxpGETqVsX6pRPW7
pzmNJzx6Mx0tW8ATTDeEmQPRhazmIkk713Riz53Mvxsoe7c2jtMDEin3BQE5Pjql/axiS16CnOuD
NxTFu5bnf0RrDuxTFhnrVDxbqeGWiHtpXeTQep/0CGB6pwSfNujt7ZQlafsvJ2BuPBlF+RZwBdkm
DtLdWJfYP6Yoeh+NOn7R3GA3dU75KDySszM+eMxrjXWsBpyZqUNSoyM6Dtc4ZvpdugI51Hon4KlE
0N5ldCUiY/gWFTgdEFx3T7tumQnVxCWB13rTTaUd173SlmgzXC06WylqAN3A7l0vUQBmALYgXnIP
7dDhgEYs/Qom5YVWSfXWat3hv9GzRxUNRy4BCIPw8O9rWApbHvUJiR0iumGbu/bXhHSNlJ8ycq/F
BB+ECOrfBdGRUEMkkqWUNCPe1HPcDcQvLJPOstIeEIWcJRzWuUVR97W8PCd7CmKK/elPofTgQTx9
8GAslW37LjMP63+rGBAi3BA3UbnyUVn6JkFdwDghA0LF7Imitsw/GADN20Fmzvek/nTrl6l7cijN
PyOzg9gXQ0GoxvTVmLQfXueRXDTk4hMt8i5Wc3bJerhDYaI9XLdITyIZpqu+LH3U4tyNzTf+sknf
TCTh7NKcu1+Y4MyntcaOvmxoMnVIA+fs3Y6jYz9tD3bQYqFZF3vx0dQ2YThW01wLuioU2ixMOjWs
eumnxzFPnFh1TJZPZswrbZEegTDN0Ih7y6J748VD93Qx6bMfQkHcMV0i/V4SigxyvSR2g5EAvnQe
CGyfxKpiF3r2evadwZF+wQNkP9clmaxbkendSTZXQ/X9YgunYaqy+KszwR1OYPh92VXi2IH59z1n
IoF7hkBWsA1QHi/mni4nxySNm/Pa1EkKJ4ew1TknYqskhqmR6G1XXdeYbsUIvg6mFtM7BWS9DsXg
V58svgVeU+EjtBT++pU26IpLO920JD/ajd50zM716bounJokr2XIZdZr60r7WL8yR/rjoau4ibcu
Dd2eouU2Qq280c7T5xAd1QIRosVyXPtU8xL5QBv4bSIe4tzipLh2E1E6jvh/fJ3XktxIsm2/CGbQ
4jW1FqXY7BcYJbQIaODrz4qonuHcucfOS1hmkeyuqgQC4e57r+3eYxAeluDYxYn6KqXgODOtH3nQ
TWe1ZAS4fL4q5KtSePRFrWEL8tnE6AvFu0cxlWfmrq+L4NFxoz06w0LCtoBzJ77KJLPkMaDkeHpD
Ou+bhR4z4hEiSiPnwh+mdzVtotllc77Sv9ruzCAHZvHgTsslkxoPtai3evWjHef2XGM76rCcNsPF
sucnhnVnTdv8p9vM43mYvPFs9PF08Ib6QIr4wrVAATVjyyxIkeN9bbwiMWjh5usxA/JoSJnr5vhC
y7ZdITZJLi75rnLgwSPEIyIAnHK2KyPiS7u8886DXFA5eefUogQtlrGBNim0kwWPM0gz8x6i+ATt
40DpdyVoCHPnPg8E1YmcjIHAsG6We+gsn5CJojURaNxdcrpv4FEnUdofS9oFDJXN7uA4wwdGQ+fg
mp7z1Gy6PAHblJtsurrL/io8HTp/C7msAZZqe1H9pQyY/Ha1b19KG48KCYBIm50ZnGXLcFjNIdSc
p7WbJ/WntXd7wcghBrwYMwk6tWhuiCFcwp7JpfL4M9aU43zgU81Fdf+TsARqMiWY88oUxci/lgaQ
1hmYAqkbk05RI0cNo4O6NjQ5KfPGfEUTop2heCCMc0ty/so43JdKhdCZEQjWOgJ2Wk4ngT1nj2NF
P6mlQhR46qENopRmqkgkBEG1DGFs/aKWCc7QBUAMilE4WKbVSAZdebMNSYt0U2DX8m1e2/aqGxGG
BlYH1seOHDxfXK7BIEAqpfSJZW9UtUXVKywjyCM6O93+163bo9pcM6NFRS1nGEp1pJZ0zn5HdWQj
ts6zF7DWy8GETdkuY0Ct7vffxhylAE3lV/RXH5FGozgpi1WdNe4L+VHDoR7k5yu6mfavTpVkgkFS
B8A/58GYLHCqduOoHkU5HvtNmNQYyBv7exgDQFDCAlNzv4Mcvg5jkJ36EmJWE5TAMaVFwu+Zaqlz
KRBgtoAmro/OSGZ0YhTFtiscEhD1ND5FY2AdstCzkEd1+dpyiQOPoIRcdT+kUJocfWPD3z/SEnnS
U+puWu+mO0QI0TrsZ+/mOljJNR8n3h5lV/8zp3dMWkX3AssavJQPH7XgF/hoCQG/zOHvygaiiPQm
fjcjZ+IeocPPE1g9cJIaMxJ6DzLTPet90Xvzu3qRJcRXlWHJISvll8aslYBn8sDXpkZqDMEJ4WYa
x8lZ5dOFlrM7MaOzg5U6VdqMJHULxiHso2gLBDPCu+M1ksJ4YlpMtOvs4F312adzf84+FSE+UT+b
uQ1zEoAK/wXi5pY2bHWYvTnZuFkdgf+Spbtl6DISnpZ/GS7ArVB9oTDqx0sqZQNqwQtJN3uaCSkK
nkbpDsciHPmQOo63+FalLieg+M15Qmk191CGhg4bFTWl/N/k8BSYFqVEl5Ta+GbBPpzTtXJ9KWuV
3WGUrGkFd/iO176jMYxsC8s7P9MUdpC6cdQ9UzbMrt0maQEJ1NHZkYt6NQoCh6Nc5LsWhAeHxiZa
64WXHBYR6Pi30vpqpB5uPCueT1X1QwkYJzbnFP4AncH574xGAZQWjiyBXY24CdwADQjLFJFDYNdZ
sKmmst1V/lBRvs5wR4zQf4ME8n49isBJCchgaRJwxsQWUZc3g0x0IRraBmNFhLl9aKSSWy1RhYUj
84JbHVJprLPWJmVG14fb/O8FPvV5jPoN4dE/0FeAS634fu5h2xIDAXGYLahx7nZVaKdgoHuR0Um9
ZLSRjphzDnGX5esUJQZaI7pUajHjOoTIgzo5zztaKjrRgn2sT49eGMEVFNBP+tfuQeVs4MPTnnir
D08hatSZ+GGuY+9Y1yyyi2OBBu2o+tHJJQTxczVFwGXpZ4jeE6JdSPPMVu7S+jRqBca30Db31jhN
UkZP/1s1L+TAIhP+fIh0Ue4cjCLMtmKYXK21yjkyoQWg+Z0YbH+9AMlU6YGx9TAAf7YfMBpQxfBz
wzX1T2rR6VFOPzmo6a/NIuotMkj7NtdDfqhAAvqj7134un5tOvpjWvkuuMaPYS8uDBPiSypvALWE
8m1CJSSxSwMSYiIvxkobwQ4t+ZZzndwGnB9W5DxqO6BEaXPxVmvVTVikOnleGqxG5AvIdyGZWDHR
dw1dOc2dvRMp4CCcVNdPs2Mey8S01Lr1bRSa8/QRnl+zIL2odxnf2Vk3ot+l0bibPids23Q6611k
BW+9wNp7FnYZ5g+F7A8rcWWXLURGg/lGlskvcZ6+T/Vt5n9RN7IW9F8Z9xhHr2eviCpiQOaKDjRs
0q2tN/uJ4dBbqYenMrW9u3onRCu9Mg3mOdfbqs+yQ5n26JaBbrcx760SlwLZDcTsNEQ2nvATI6GS
Z1dihuYjW+ghRj6+D5vq+5K1oDMm/K47v0Y1bI3xbIAYztma0Q+F8mvzbBJ+LE8Y6sxRJSSKVOjN
o9SZzj7PmUPuEeLrzmzDS6N5oD8Gd7VMPuE3EFpP3egISqDE2+LrYX5CJ2MFpyh8UgVgbJ27+2SM
FnAl0rLbckh++hEGTnkfFENycHIFE6kJq4NkW1IzJCv5au5j9PhG5LxqTvXi9WH41UJ9wa+ahA0Z
dqMW2rIBVqTovfeTQ6Oa+1rwIjTfxihqNzcy8IpS/NYqrYDMjrqs0/4uzA7Oq0+0WNuExasVmH+V
HhKqacAYYDdYrvHIj9vFX5gM1hogeKCBFiQiEZFxXsfXBXHTNq5+LWnvnqvOil7GCqIvLNbmW1t5
T/JAPpw4tw8ZpNGXknKWIkk+JqUUyLTMZjfWnHJzrlmHuv9JLe0cDI2gDqcsiY6CHunU1vyX7hab
yvqNf8L9OuB93Ln5YBxSqzjZrbE8sTX/sKOuPFLJLGcoO9lDly68ooClVCFefqiveT7Z1xw6DlUZ
MPaIHSs/TS3afy3SN302E7hUN+FrXoXNpUq8X/rSMQ+lTQiXN2SqBOG0c6jIzUa4V5N5y7WbQLb4
nTntPNHWF2rv+rIsM6rJYJiAcTEtqCTdEDdmey3810zgveilWjix6GXVs8XpOiq3Tpjo4OX/ZZ4T
0DHBL/Jo3XL9iuMi5mtoZ/MjLsnRsAYuSySv2Ul4po+aetEOJhkb/zF092PfBm1O/ltgtPjeE1C3
cqs13DC7YM+7IDqHKtN2zVZ9nZh4bDX6tc8saUQtNLhrnA84HofrIpk1/BtAH5Fl59jaTYHcms/P
KPAfOg7TNDmULDODJ0M//0LPC7BdCiIAYDFFKIEX0H0l1dOlkZFVtPwrhgqZi5wbL5SxbWlur9SA
6U9+m24DJAg8uEmqNFRFYqGPL8ywjZ02Bg/Gj9UeMDHYT2OENvOJMPAl/1yNBhI5UIhbSaHQiLLL
nTDbw9ZJ8Yi1HbnVmncA3oHSlUJotyRlfihcHrxC2u91C8ywPTfTRr3tBxnF2JOuHqfdjLcumXGG
5oxwYWSUKW3XjmlbjMSO78MUTJZiAc6niBtsff7gXyh/3AvQc8+k/y0X5XWoOqY8i5k+o4K/SB+Y
ZhuJT+D6MZ1j7u3eDI30pTlZjJ3XwbuDBkLKVqJlZPTVhFP2dF4CDc1Ps+AwGEbd4cDK9lSCfoM9
zO660VLTPuKsOQKBgubcBu9RmxS07omddz03f8+QzDP8qVCt0uXaInRIN4OfzWc76eezF3fj2rLg
lcxSGxNLlUwuQyHIEfgakKEN1pAaLwxzmcVjL5TF+xGdwzQZ5Wsy1OUrmnFtbRY5Z7XONF/nzBo2
fqon27YXv7R+sF8GPdUP4CMJKsfw8gJAL3ua1t+JYSbHeAhPFay2PYDIn5ij3GRv8GgRNa4nASf0
Qs7yL6JtjJ0jVSRqKdwngPD45Osm6mVsQcZm9CBkd/KMlvc9UTQFGZeqg17Cfwb7DDe5mfWPJg0e
KFvyY8UF9fSI+m3QMe90SWjxucmOZUiWTaQxbSp4Jn622SH48VNgHk3am6keKQgFEGQBnk5B0W4I
5+QopGmXZgCUD8yJvqmW5x8FWd+Ur/OzYM97RFAup7z96H2mttboIziVi53bw0ngmqtNTtUhIcdw
+PTukQQ0Q11TfGPjgkbXhu+ajYuYqJLyTuXK4pnHbsjn8xjO72iWh32QShx2SAYOx+1yTTIXad3S
qzNIMWERpj/cuH+tqD7OQ+ldHI7Xa9Oqb7U8ViJsYuMmPnuHwvZHMScMyTrRnA1c07jd7L8YeKNr
HKaNVeI3G1sjPMeCZ57XthXYNOSPVewiPMfydDThaVwbPDqd6Alq8LGAmuZA2FzKYcYqgPIA8OjL
cz9WEKK7+XdI4K+ztZMiXPPAp/xekhQwhG3sXdszT4nUgeVZiibNbotN4SL1aXRcDbVcSlFTQdGE
hvDRWujjpOkBGzFcSpTHqy527BM5BYx6DX1AcAzIDtuPc6LV7Zyos6xtUYPVBCtK0eSlDrI//xdy
XvOUI2g4qVcGBfJxVtSbyX0ZWqvZMezUN11DTiozX51uC4p7EGTPprR+GQ0WVgFL/Vi5hKrFHRyc
GlWA01oPE0TIKoRJQyA2Eh+1MBsVayfV4y2ttnWaz8ulTeqBRE9bI8UalscGG6B57XbFQtCa5XxX
NmpOrNkVvp04mZr9oNJBx4rSj+u5jW6hm1LvWH1+oNI7pHbnPcNxdo50kRtOGbuhFhbxv+570OMQ
s0Dbuiin9OIsUFc2zrptne+mEdX7MSrEsNK9+V0veubaUoeJoaw+f76Cu2gJ66LLAe4slyBIsZgh
CV1D/qhd0lKmfR0ZfB98pxyTUfCQKYgZIUGfgWqkYjvRBv+DPsHB6Bg5gUUxnjT3sq3rOr+ZsgLd
lcO7wB6zu/Cdo19HD6GN/a2QD3M9xoFnNzp3aBFsmcKx/fV+u/caOuefrXSrbqYjDdICzNG09/LK
fgcrVleronbSi9ZXf3meN5LCzdKmzilZ4LpE7lmYXnIfxsXG+8IcUoWy/lliF5hl0kDVD73CPv9Z
chRTKxEhxyH5p7iqZcC0f4nBRN7hYr1FoxbhDEytJ0nzD4AP7q6dkKU1shc50Aw/oYF6TDECcfB3
2gvKQbogIbM6XCjXTnV7ZI+nlYvW5j81RO1H9EflS0MS5WrwyHeJcGGdLY7mTNzt+dijEVfffE0m
J8NklnSZCaosjF/xEmBOYlB7rqbYWYXSEmdg37gIxAw0LXDkv3RDhjC/LUqueqxqAaaq7SjahlG1
1z77zrpknZOtJtcNDp9Hb33iLNIJfc0zazkrKkgcM46a8/jE2Iunt3yEOyXOn8p0uVmSTjtWheUS
PazjUpJvcRx3p8XoPTaO1jlUZrLcFRXAsIcXDDjamLbX1LI/3HkxTn+WrvWNUyHDCiAYXzXk/2ge
jPEdXFm0JUftA3f9jIJH/wsp7ojg3c8vCViAW2OQl5KDh2QU5J9RUTXM8vxwNzD8+zpTLOpB753w
W+YbLj/6sxIemKHpfTf+DqWFWS1uP/tHLN3rKU6WEvklEgVk+Ss9t+m+DYP4EKK8xCjvdnlSMWW3
+2TrImp/HalROaSk81/0IFfQ/ItN3qGEd9og81daWie3Ec4endB9nMDZzKDt0EjNEczIV8wOCaJo
Qo/t1ND2ZKbgWtJqjai6yUd+GPUFOGDmMko1aFQBs7RsLuOr7W6KxG9RCnIO6OP4xUJhuKsjDEu6
4T8cKxg5cFYYELm8CUsBgE5Osw6mY3Dimy8X9cqo3to2wkwQBFf2T4qG2ekeFd/HgcMibJ0SXkVv
DojW6LGqd2VmmldmSLiaYu3kKp+yXHDjo2LiYL8WWfhzxBH2Jm1hbxCP3AjlkBbH1skiWOlt6GYy
CnrnI0+aB2BS7uyyuhEcHWH9cogd0o36bu5V0zlKCJeuyoeQJ1w6UUcmINmBGCS6WuWI9bFipqmk
lp7UudDH8k42Y5mGWdAqYar8xNydwAavIbe5CDwzgpUO1EE3X7qP1TJlhJkPUG1MEN1byJE92kq4
xEAUiVqy8sUCPBBYX4IWJa2fLNr1n0GZGzcxOxWhA3S/m2cbE5AdWMWE9TN4rzS7etHtor6JxMNe
ht0z0HV6WVEYHYaW67CJ0PjDvhSnTkJkQtOmJVI686FIy29uGhbf7OY4j3W2H02yKij4Eh5IXnBo
XBsvMy17xFd80ofGnm/5rDmHvrduVdZ6JDXhXcVjwZbtFiI/TCZpXi3ouWDFpPL7IBHenB2QlMnO
Ttqb4KKYk3HDo/iKEIMhN0DCPmted8wNzrpydiYM8Hyz2z18Uf/4LGmZxAzHxTAfShA92EkJnqgv
rl0zmauZRtUq1ZwF12hU3n25VLpuXdvi59KhPy2rAq1ejfUd5FLxbDwo+aAIZMFfxDJap8S/Qx06
35gETrepaSOOJfiKES/wHILDBcvTw8nutxPdhzkjPzQywSAn8bzmCGZv6mKxUH0k50VWfCm7jJb5
03HMxD/dbyeCbD4HPw1ZB1hy8aXxeQqEZIAQX9tpYw1ujJ3g8i91w/i11ui3/xE5KH3DZ6O0ddFd
d9XcThiBQnHVoL7gQl3eoH5xD3SOfdbk80ctDKs6Wh7Ut1s/6WgT05q/AAMsLom2vBcE0O2tGo5F
5TCwuZudM0iBUvvaL2ZyZpuGzWoaGhD1+g2w0T9yTmVtWAYMiIAFkXLZRpS8LQndyXT4BqVgWlUl
H7BEet8KqcrsFg6zQ+oi1y0WjlZdbHzvu/Lv34u7XAoJVFJLWszBxQvOUchT8s/StNB2XWqjDOma
kobEI4WUH+PNKJDRXhq7BPfgB8YrjQFUN1zRhQvRaHLRyGAXMSb4+UP50sspnFq4TvNL26Q3jinu
w5EDUi12s8dk7ywSpNgx7WCXw4q8lXMTEsfUejzlcnFUw+HJ1j4szokwxYx7z2n9NiBk95XK2UtL
mtZR9fPTP4DB3DhGVO+2RII1mp2dXYKfKlgF+YcbcfqITbKMKwIoLm7qImf13B3daU67aKs3UFPp
HiXV+GUsU/2zzuXz6fdcdI/EhPobzNWE0X16FyBYdvY45OdUMknQqSR4lwhTsTB5QtLO/W00uf4B
UNw/vpmRjsIREBXkR9yDtgTxRE0yYkDl2I9JjDZx3kSvVNPH2SdCLbAmjObDMF8Lof2MsrQ8GS5U
i5qTlxsR9cv2W58AAw72gNcYlFQQF7dKG5gdokbnbGSM0SPbd54BDS6n94wEDeHkhF11CFpYjdDf
eiaor44zddAOo6udiC1GufSaacV45xsY7wsG7V2n4f9QX5vQwXzK+WgEofX/N79CadFR0IhVJH2W
XP3NStVsGR3tG6VBe2tkvNyA/dIiu3yVVcNXo3VIVpbTUoH3/TyiApgG454ZsIdi7JG3sMnqvV4k
4tov7r2yg+yNpz49TcKZVlnKMX8J6uLWWw35gGkb7bQUasMq6YtuyxmgWzfCFK9Dsfy0dRIQ6CYh
tZPDSX9KbjgX9ScZP/22LIx8u8A+pgU7koQVTNrFqGnhKVmjVaccbP1x69cWn1kyZGcjyndmgibT
8TzmC+i3OZcUkH/G4MtoTqB+KUtXf8o/sEVYd4ge2w0BxjlymDAboCWj6gA6FEhHGISUnaiIDFr0
brjhWLc27FE+pHLSyleqFhIDprXCT6NtJgGHdpHvmhh3m0VfcN2bhdiqKHG15HXQXFw9/AF7ytqL
LklvTi4Nq8TBLUsE2NIBUhRg/H+qhWTiYzr003lTZMDE2KqGq0fsEwpnRNBMHc/Ukv654mi2TU28
lyS5JWcxtuj/5Cu1+JJCtVgjaTVSTG/JJeA6OWRZ5iFMK/M99nKeuQ4i9OPnFwcLkLucXapjUBLl
03mQ7So5VSdjD48YJKbPVwx84q3Gx+96WH1S+Y/Uv1TLErT2yk+9fPnwS0bZ6sfQ254sAie8KEQc
Dqxo5aM8OKgnV+7nYmWOIcbQbEr5UKxzV4bjTS12PehHFAQvSUB2+0w4GeO3MbqoRZ9ofg/Qz0s5
qUMvEp3JBozOtlwav+lPmXmI5NA4iFr95Hsgi1Ye0pEN/SP8b0O0nKfO8eDWk1BhMWXlGxlmVBNo
Nd3aT8EyNGxs7Hy4jwAzYaChEXdMhbcJ5ik+e3IBTYZzv9VaD+5i8mZ10CvNvkWM7ciXKHkMOVA2
1y76NjILqMuRYJsQyxg8k+X9mrhkdIDMQsPw7z9Ur7yOhJfPY2w8mQf+VYdEByPnhGnjHLTZPeua
bk/HgzbXONn5mY6mt7LHsNhY0sbmyGWsMthcgpa0XaOW6OrpygW5HAe4JbfMwulSNDE4nEiAebVi
2A4CI6xL/+ydsYO3dpEUvcLmNzdLI0g88IJ++zn2L0LtTOS6EgLElv0NOVKzM7E28/OzGH2CvW+I
sp1bxj/S0ZhCTMjIoVMwdxgIRMXkDvGUCyX50sUFYqplyr6MQ0KVLD3EJQdiJwUO0ClvcRrF58+H
+pTEj1maxdWSY6i5xH5Fihy8s301J89lj7wPy5hW98uZ5IAFWlX09LQ62Ss3oyfJUuqVcjhqo5sd
MC0dGBS5Jx+E8ediY1nGMhWiBeBHtSz9nwVtAjDdxXiTJsPP55t6yKnHnbY0a6z17snwEmgqadOe
Ku5W9S6RSIUlknFvHAAz2VlRSp5SmlJclEVOLcaDUmfrjivvLs39PQHcOAya6ewMcishHpbjAxTA
QJe8IzEquCMUE2sTes3WNtL4Mjg9PRoHXtYJosfqvwQRYra4RBhsbf7MSUUFNDSI3b8HoIfHwJm/
xKor0dB3JBfetfcmPOStcMFDj55lPawktR+QgGNGKASRzh70aCaAxw5pAj13Y9nVfOS2dDtVk0VE
vFwGaXlCC1CfuWDZQTnLbuAbzxe1NM2yHKauubFvpfS0Oh6BlXcuqoSZCd2ZjXo7il7b6lTeKx+G
+tU6ZgYPiaovGtTeIq9OGkowCf6sV3Zad2fUodwpgJZOZgpSKwK4hLycFa7td87zmuWghBnHjKYm
iyFNT5URy25lG720SSshaeM18pMJDtZc75YZgaMIRLZLGQW/DTYZBVkbF6fBoeGPiN5azfLuzClT
YMvLu5W9ut/4C8eWPz1+9UpvEJQtM56ir0XuMgqzsunMw206E3E/nl2nNI6Yo7Ff6DnP/faeAjtA
ZlFg88eM+GwxiOwRFk5M0oRkR4EXauAI4pbBfsbv66DeRZ71nKLaYmyb2tdezpjj2mrPEAo3yoZW
2fM/rrS0LO/sth0aaevvKHqJkhowc0A/8JAJhAse3LJNQ4bOfmgH3Mf+Ce29+yJS+oF5Xv3gkS02
ok7/zshE6TaVYAZm+WyuHOT6F1EhyphfYQYM1zyxptdqSAn0pGV00Ht6p5qBvA0rv3gYhtcxaVla
6FVhcS3on6pBhxp5LLJpEqQYJXC9mElYgZtENzN7H2XPAMRejA1RMEhYx9VYGGO1B1doH4E/HSvZ
019kaS+LmBPWHZ20MXbQgmBWspwwzMinLuEUxFvMidgpDU9nx/PFb7aRR8W1mKLdRa3Z3doOHhTs
QW1X9rNxQQcTH+YvfTd1W4+i9x7IxaBTh2mbHNLWCx88L9MvZSOmQ+VD1amTeBcHznIfQ5nB0TN8
gxwc3+nQsNSgyGqzIDAlaO+VFH438LB5uIGI8HhE3QIGu5ulaN9rRzP4b/dOSPb8tK6ggOZujYke
gvG2ru3lktidczbML2PGLNiQl4FSGSi9wdT2v+MkEUcyYAwUuwtgwA6eM0xI95qRzLzyjN2A7ZZJ
SPdGAGz5EsQJoM9Yx5vRdqc2NeDHcxYE2OcnTLNIDlGzlc+FNE2GvIzJmALAPZQ7naLVqWNVQdVP
NYwbL1bAdrl0ltUfJp9e+uLCAyFOhxO9zQGdd8JovSNR4uhpjJBCiwLbuDskP+V6+l4Njf0VLb23
GqkWb+hau0M3oDVJcmL1qspyf/bJV+Dob4shfejooB+eAYktq5D7zNIzzeWmYbJB9BwLWL3pbP5A
+6kTKRJV8OkW/R40dgUJsW3XqtOE7C/57DnlTlSviMT0d9HU7NPYzk/LEiQoYlw2Jxs/K9hniYhT
Yi5PJ8O6aJc3Xf7w6hdSS4ZfCVDoRJRdu5AMvbYzaG2VacjsbcmdA1cqzj2Rw5nX3T8PbgAs0h1c
FLrTxHwxSEVvjgsSNKla7H6m4I6mkoGWEAcHGfOO0cMT/MZ0xIUAjC/K6yNywr9j5uZ3Grliy8lN
Pxg2ba0mWzgnQjghCYfJ+1rN+aJKoLQR/t4gszFJUK8PYdA8nTn2NkOhT4QI6ZfINfovIccRRbLL
ZQdOvSpkG054IC5rZqJUq8NBQSrMmHSmMRyBJMnTETfHTiRjflaFiyphGH06x8bMnvno0YmMNZJ8
LF+zVrFGgzjTKTnpNpUr4AHGuu4Yo8xJhzBoGsiPjh0STnyDhnQbPQvYCg/P5eBPn9XjRBk7p3hZ
nBONXE9K02CaLSGeZlgrVuHMb+xtZx8Eypp62X+dYzt9ai3JOwnvItoHeB89j7xM/NMKjKSWxPua
RAmTvWz4AgfYP0C5HpmAcjHe3OJYVbKRn9lfBXFQRzW4j6jwiWNo81XkpoBvG9IFZV5VApiOqCf3
q5OTtpl6Bj9HmY2fNDEmV/5FTpOsBqlY6y+I2egeHybO6649aHe1kOcWrIJGpDvcm95mtGwucRua
H9xFpPWjCRWDmdtVvaoyAfNvdNa6ZvA0WTwimxxJOe1J56OZ3uKJhse37x1otC1jLr0r6ruuB48u
rTB5Mlj+fG42dYlBNlqWnWv75lb3sGAFdNYeH+MYotGpxvo0KfBkbTVf5cjjtoyGcRs6wjfrceVA
J1t7sgGJD7tlX0W8qvBMavGnfiTVl4Gv1sc/a1KTdp/P+9gtTv83P9v1/xd6tmPa2D8c06BksPnz
/whcSC30vuNsBNu5pCBOyii/49J/K8Jl7rE1I+1TSHI1LCVVA/0J+hKKFv/EcdrZBqb4WcDCOQV6
3vG0i19MxCC3yYCZOdou17CLYj5gC7+2rXmbe99BDVbWJwJ1BYAsAoBGY60MYnODS4zpCEMjDyI0
QszqrBYNCPvGq5p4rcIvlrYwYC2zoRq3sQyHqwrpYDrUcoYj4UKxCFqOLQyjZm1TVqALrEr/q5Xj
xAVs0MmDPbmfFlT/eeM9dPvYuZp+guqM03JKNMb/bJHmKL6ZVL101Fz3IvDfnvioyAmt7A0fer4t
9aE4qhvCMF7/70/F+f+Y5mi7PIvq3jYc2+Pz+X8/lcUfbM0EEr21asTquTdsUfx3zNpZyBhzdlHI
RBQgwz9fMyCDcuuM4Un9laCN+7v8V3kOqK7IInKkW815y7sWnukw5btBvu3YZg7poBmff2p5o3+J
CpKXdGnxsmdNv8K2f0ks5q8bpSyOwhSlDXol6OjyiyrIRH0Ryfy/v4g1bWU6oBmtsOGGo9ZGlF23
TzWX//M1tbl2codVX7OaocF5zuhe/eU/f099Tf1l9bVYd+vPrCAifKJf1f+SO2JyQ/7XfeAETmBY
Bt3JwNB905T3yX/cB7aZ9JwPrWivAezdZw5II7X4gkN17GjRVj3I02lCMAMwK/bxBFtYdZQ9Sw+/
JO04vsgvxFYEX8E3yfoIzQb8VYLgLmmzDWqh5WEgGYIpDMSyJ7a483JxdWcMxWUR/1jkHdCgUjiO
/vRPZ4Zz6q9l4dDwhx820qdYNS4NwpaycmoALLnOUhxLO/9BL3p+MfWkXfu4DS983jE0g+EliMIO
SKWtvcS4Q6BJqpo50gD+C7M6qTNCKQebVlIAb4l1yEVNhqAalpTJ+J4461rJVay/qsKmDGt74J89
uWAgbmCkwbgINvpMQ2kMu+lWVCdaMMBqZgZcCGV8Mh3mL0kU5/em9yCGgtvcckogIbGqBMgtBp0Z
cG3F+iNYGfs5XqmVLu9WjrTlMSFvTh3FgNt4W38kAdpKzOVkyCXCBQ8dzWGHID6kPPhj1e+bAB6E
WyzuKXVhpUSZ22+wpdYw3bbDonvYb3HfGZpr3w3fyG4DhxmCrYc7TQeZmZWbB/6nw33Bbnj0deP3
gkNzj+dNQ7KczHeTZ6vyPyQQZKBW6dO+EPSnaCeO+xpDFoPWpAaHh9asdrg5ggLOrZAgMa9MNFJ7
C4JYJZG4X3Joeb0eHMEf75HiReeuI1JeNjUtqTZPMmPvg3DZTyKcdks5NFcjaLamYcw34YliX8bf
S00QIlI57R38SLoKaSXc2/hKys7aStv+FxTDH1ZZJ6sEeunRcpL+DpqIkS96z9Y2INFahniEbohf
yfoy13q692XfEIgWLcjaEMF6yMxvVVV1UF2QKdQCsm2dEVPRN4weLbvST1XdOS9RRbIhc+IQqqJ2
jfm80ISL6g6a7O5AhT66VqtdehRdlzQYcwp8jrvxhJA9LUYiP8YYvPeIKHzuWrqwCOyZg4SUKKNe
LvvRaICTZfTg2yhhvOX0xy7qxtc+loqE0Ptg/r8THhHaNGIWAO/cAAEFhIpo0AJ73nBGMja6REY0
bdjv+7r6uRT0EP1/YXqy35+PbpCG4KTjmeCIcmoQsiWMpBiH+BgnzszAp8M8tadG8qrUomQTuNC/
Bovt7twpTy/CCrijTXcVSgucdTf4bB4j2zrBRh+NCH8zLn24jbswb6jpRrj8GuIpeXMD3LZa6ZNV
3kXW3udHX7HvFxCy86+Z1LcUCIL2ixGIH7R2iAzlqHclG9ZBslBEW0SJFRkk0KCRNxN1J2r75lK4
78iQ0tDqMSpuLXFRT061eO4wHSvmGaCwwtOfRYAXiQmSPqjOV+5lw95AFGxK3QERJVjGUhrOmvtV
kux6yvYuN8Ud4MJEcH0z7w0apusQyf0aRX68G2STN+zhLHuxNLg6LUEzZpHAobdxupzi8eeYVeaL
PbxVA4JjwGLm1YiNV5vQHpJcheDqYbIICjLfBCPpJ4glbl4VDi+DAb0GKd6VpxhLhT9tLMh0NIzU
JgBD+9015Pv8WURsvFe6Ne/cwcAY9+8F2bcF/s8vsTOFtbVdfP9rqmPsPgQ2GbK+CfADfxURLVlD
WKfOlHVhyIkIffJzlMvwWz/SuO13Jmqyk1qIkNWYH1AHTDU+40RqbBLfi6kwdYa6LWbjhm2FGha2
mXw7LIRf2dgtN7jySdi2pwkHajUjqCPPcxbWAa+EuFRtFRAQ3jaH3g3J8gZ4P6dFAO8iPbMr0W+W
mg+GztZZcv1KaLbHFv7H/zB2XktuK1u2/ZWO/Y5zYTJhIvr0Awl6FsurJL0g5Da89/j6OxLS3dJW
d59zIxQIgk5FEkBmrjXnmCxCrOHcq1u1i3AI//pRRyzBJRgmNn71G+Hcb7nw+sOggEZCefV7upCs
x8wPY++9EzmopSqiPIsSMb8mlB0PYDr0lz6uHq1k3slZ+ww5mCj4+SX0wv4QEmFFAz2+SDlbJ5Pr
d6MUWppCuJPtPHKcXzyDmIEkqgTViCXwDdxq4IKmLmagIz6WpIiYeugS7xsVMGM4BvkPaEls7HkZ
uOWqma8O1wgYoe3dT0hYpgs0KUZxWKJDFYwvTSxwqbQM64OuNSe3MY0rGSEICVP8PESxv8+M4MtM
JwtpPHlDWmElyNOpBGmZe+em+bwNyF2GXS66S1nC49O5gO8KrXU3HdzMZRkBznPhJQisAVVaOPdd
k3Rkr/Z0wu1jFpPoHcEg3sd0ax4gIqONR3HlgzIcactlLrbBWD72Ag+pLYyLqEHTdwY237D4gChs
TrfEirxbO8WNGJP92jiWff1WRehglrRorh1flk+x8UcLxuxiLsI0DqvyXoy98SEsjY91AQ2fgvy1
Iyb15KXLAbevD7E/Oq0rx6nq4GCHnLB66D0EC3VACFJQ3RrcJJ2RY8MZuYgQN7VdrzfrZki7d4Hl
VYFfli+rn05zbGdflsYXlFjOyc7bA5bf+b4ucusaZ4L5qZHChhuxFrgxDv05mCD+jWRf1MDX4H85
k+9Qbt/SELPPzKliX2p2dhhbcwbJIbOLgODukel3P8YCXDuds32oaEejoUrCOkaDrgUzlphW8p1e
WKkIqTDJTlIJFRd6+mQ2M0SvfGXqXRNtUPctLpBur/6pzDH7DQYqwRyrcw8Ll5PtENYNNOUyOwU0
b2TY5g/zjPlMN4GUjUv2ue7w463sKY8icT2hwLPmSD64o/O1JWu3qM35o6dbtwRjMtiagWh4jKly
SB/gagfHYghBqWbLnhJNdSypgG8TyNmPZR4t57Qr7vNpmU6LaYaXSW0i1p2mvhTX1Wus1+6T7dnG
wSAQ8YTfzf/JzWyH+gtEaOy5DvaBJgWrPam0vZ7wDOb+wcbRTM5RlQhYQizYl6P70bbT6Rqoukpt
FnTbDd/BTup1xh01rOa2oJr3ywy9/CpmzgHRHannK3D7QXiAQKo+TYAbolHuC+aVVjJqmEDhZqxL
QjeDeJUm5WbtaVh6/LWhCroPO7rmfY1bsJEJKX9SPg49UyMJZHqPujXaahq2PHcpw6urz4ccHP+b
ZjloqOMyfW2j4iuMSkKBCPloCifALNMWO/xn1PyVOKaycUwil3rLqY9u3J6kazmPJ5MWPwYCHO9M
2x3fniz9cQ4MzaeMfIjbSFG6yLPauBgTcqfLH7UMSFAeTiiJyvS4cqoQIcBGNM0NZsQYafmo34T+
AeMBjQCzlCjkbglIBSXebdGyYHWYIL0utFe0wQLHTrN0WwUGPTzK4MeUOsZewv0kZC8eKEvR/yAC
OiUOnMuF69JLzqrwi4ZsZ9swM2eGhHYmtSGIi1rHIkPsR5a48l1sBE9RHpxa1XKNi2Vp6LRad14R
pkcvLN6jqbX2CYGQh8paniGCwL1PIrmdaN9kNXXpVsF7Ctvazx6LlRXTp5eurjA9C+SDPIXswnEj
wCXjl5f7StXtadoBcS+0TxZ8G8SO81G3U3nN7eZB5tI86qqeOKKtPjuY7oRpDNNm0t5bnLF7r5Gf
10RDvUNJGMO81FSeSKoyBFC0hqw62mSjG0MG0ap5XKguXTti7tH7kWQ21ZM8DLN+8OTk3iWlBQKW
usMOvfaaWtfCMRnNFBQa4UZ+RrxMPxR/gj9LYcM+Rs4Qv2/r/kzDLN5pqRiOfatN2yJfYI1Mts6Q
VsQA3k2/dHqDJTN6Qtn2u6AyjENOqjNXMOdOlPU3GgwsWRAcbPMG50c+iD+TwhLXekhZppvDMz5l
ClFUm3f1WFmvLnqsmdXhVeSevkus/ks8aeHWALvGaAUn0yypGuIT27elXt6FkgHT1MCtxKF3JNQ5
Y3ITInSfgJN6wJgQwMXbnFbVpZjHxLeyvrhacOMRQwJIWDcY8Pw+MgQnAQ3OLCU8SLGOYPNg8xn6
doMRbwF9U95bNiKjQBJGSE/t0NGveIIFvx+spt/XiFZ2mtvWu77iP/IWY97mcHroTefDtVL828RC
qa0H4Yn4pBiUxSuOXVBdVIz5z2CRL7C4jGRYjo1e6GeKosuZvKxs+GQhJTyONiiyupySZ6Rcwzd6
d4RSkEt0xL5BXpGy5Utveh2QuT7nIzp+fGt5Id9H4gVf4AMIDn/VNxDzh2XHStBd0IUbiuqTRAGB
Gjle7jRKob4YXFDjwbBcTKdH5x1aLzGolTuyh2ZgOelw7HK7pwkcZDsKmIhMMCjk9vAsZ2pRJRA1
IM/95waky9ZtgDWMcZQ9JzXOKH0uhu2Wrlpy16tN2hKWlyRtixpeDzcMXtox8wYwRFMtPyeL4O+i
SH8dWrM/rGVlZwC5bWvgQIWyTnQqsSNKrHgfuAtKTr1cduki5G1QXHxnsonVIOtqz/rBbyq7vbaS
K646TNa+FElrCX5w995yPtSDGXE8wQ+VykiEAQPDRIibsFObEM/ZwdLlZ1ra1OcnrLfLQKh8OMep
s5kJIERBYtIwSMOUUYrifUqr23fR0kPtzGm6JLI46y1pVTKv62fhxF9Msu+O+TBYV9kPr6lGehB/
Y8eLPI8utP15LD3zMQ6LfZOh5tVBzj4GOA/IrH2Q0kv2o0WzVpeESXCFLl+sJXT9uDKfNIWtSjoS
0NpO3GFCMS5dlDgqt+3QR1A8ctW6Ye7+ji/Y27eqMUtjIfGXbpm23y2xjvLFRijppqzu/J4XXKlz
NFfCpgQOP780ai6P5lGzmQhrbt5eBwSFyg26bogemfd1FCIlUorCdRNaxGuF1pZDWBs6OkiLOT6E
HQbjde7BaBXS+kPltdQ53WU2FaV/Rk+yKVzvDOUdgXZcVne1i4BjcGJvR1mJ3Jw4NYNTrhIC1DoD
LzzTYls0nya7U8RDzSBCFwDCWVdLk/VW5j3wAasHrcgxOmMlCLV03BZMDGjYYr7LmdBv8KVY+96k
R09QHOVIN0bjVmSPOpT8I4s72AMNmW5gB77Wqsi6zjQ0xd+tl+UiRFSf+1y/EAw+32e9B5jfM18W
B1OWagevjWFDkPqVVBYIQ6UaH2I85prlvuguYtIaKY0/2GT+OGminwBkozTFm7zYylDtpB9Sp/oY
lVN6La0mfhNufP6GALu7VW7NYqEBd+0KJlqWFu+XPIC6INu3dUwpNOjCzKzcJ0FjcHHbCzTL9AxP
oXpC0uTgbyXQsbgMTdrduc477CXyFDVLk3M6Tg8kTJPTkOFyYoALzoY5FNvRwOT1E3lqlmmHvs9+
iIRkcSiX8buYIU3QlGkqG2yddEKTpK22LudFEhCvQTM7SMR0gup4vy7QurL6kC4RsMhm6g+EJt11
TCxypcPS1erTJf13Bju5wuRkD0tybvEKpMYwMGENX1cWc5MiBhzgPhPPRcrL2LJCoCxV7BqSevdG
n7oPZUmCo02Op49EIfNRNlEq8zD2xwwIgYqalIbdA3RmiXGAPtnuFlVPhF7m8fHa6eS5r0Rf0o/J
KO+vkwHwjKhJmuquR+CDe8AtITM3um96IapcZPwY19pCxrsKKTCpgBz+sWUr6QeYu8ESzV2gUU7r
qpEvu5seXJCNu4g/jF/rYzxOn2ujm1kUYo/HTfOpa0nY4RBOSNXjta1t6rfJxeAXuqm2i7oWbx0k
5Eqb3ttxfqqiyTnFf1K0CS4SXid0TDiZULS+JB4hOq5LYasfdT4QsBIkFsud4w1faqs/RUr1Uhj2
Bmt/dU5SK9uH4k+oB811KotC29W5Fj12evq5GbmIjoxIm8UxwpvE2FMDj0pdO76IJeHaZg2g/+f7
wqIPjNfHANhTzJxrDegNXUaPbaE8eDSC92mWnuxAIzcEZGxdkdnb5UPpdzZfW00uY1MszYGV/+Av
WnLuZ0kAZTx95k8x96xNd56YyEAZo/ZOb0qXwOb8QIJoCa6rw+Ssd+RSxJ3YRCdbna9C99oDORZM
sdZiLNXBcwrsC+lRS/bjJampUsTpDHdaB5iRtPcuODRmR312nZjzXPWGskQc5DFLYV47RpADR0FX
kdX2cClKwZLuuNo4BMvhE5PnZVtLCHZYK4ad+12LSJvqDrbyq2zD+c4yx/eBF1GlqRdz56p027Lv
nzWzy47m0senOgwu6yKIVOavXjlqJ6PRdZ+eB6nlBHdnc6p9iJCAgZTnmxIoI3XebokQlMUt9bK2
w51VuNWCNLV1DyRzPdTBEBzqFL0obLLX1qQ2gpvzz9nV2jdZ9m9UVCmGSLnsF1VaDKzlvkQ0cjJT
5gKWgvditFrOXmngV47o3dMS9Q4x2oHbuin4BRfoHqRG5Nsoqa37qdVNcDkgqTKdjvJozN9g3CRn
LautG+vyLc6g8g6MjbErJ061HPHAJqzGgdI3Uwq91vezIteOGp4Yj67wtomUttyGwyiVPCk1wztX
06cjgO7ymkXC2o2zQJ+qUFANKoCDq3vvUqsb77SlOMYmMysCYAijb4YcvoKRPuW5YKEYRkTW6Hic
Mxw0eyqtNivpJ6cFVqZZMxkQUyOfjyT8PYUBZkm+fuKYcircM/hkPC/EX9qGssonaIW4VZiXyenH
25o7TKf7hPffQCw36AcWCvQeTH7odMhfsPzRyccmmSSFvXWiSjmSUUDURnUi2vgFylu4a/aU0yKk
e0q1V9wCL0d/VuTVQ2aXdy55NEpSRPyo6cB30g3LD1KTFV6ZjI+hm7+6GOL3xcIPOylpZ9P1n1bl
GTqoQ6DTmFGhO0DTSRLS4BVT8ujOJsrJrZdARVDC/p1rei/6EIlDDKUCkwiifWS3OJICzHMluHOC
xBFunleIcLeWSInHOugzKxCJnmcGs4oErdw6nhBiG2oOalEbwARqZEasEfXMukER0xxTkCc/yzHr
Ld1uiGAK0Lg3DrGJI02sY9YsJB0mT5mny/czR07C8tIfxh96NIDaxFznNPKQlALvdF0aD4T96IRl
nD0hTz0ui+1YMo31Ophc66ZOiCOtBsTHq67B9DLyZkKHnqmeMEdvtBQfUDPus+m8VjLkYkxHjOrd
Bn/0BM5nYJFrF7gM6NKsXFHE0ERAtMlhLmhBcWG9m+K8vacqKQ9CGA84AeEDu+6tsibv5rixxi/6
QXfBG0tKSMjxhbiTmvlZSzGqFHkegJvSxDPxYtsCwLOP7AKvQa0AlWphm6ol7jAFL9agz3IrMrfa
z/oY3jxiBvZFAWG6D58RGzOxktpjKpHW5OHyTpEED1aY8kGUUDBJXrEcQKvwtPTaMv/fe3NQXN1g
BMYghsc0AVM55Jwai0d4PL9ivc/y8mOl/C1CzSfWW9Nw0Vd5gmqRQP+auLZjG4I9eWqZkdwTnpqB
yVzqCwk2wzNFeb7lgjYdUqCRnFcSq6cgRmve4+1rM1gAVmeO15Fz71wlzk4igB2Epx96xwwaci8D
h86c/r6Zo/zS/bVZ8HhyDmcVLqwUb9R3y6hVIIHQZs2jYGe9I2XKeiB81X5qkmzTom1crLK5uW1Q
39ZbnSE3fYk72oO/WCPCEtEGMYTcB7aoIHdMqbNrPArgAqwVK/mgPRA1E3BS0UD5y9K4YB8nwjV/
8MAAH00CzCZTQGeBnt6fSovsSdewERLN1ObiaEwPUzy+jNj/zuumHUn8SMX0rgBUsg+Vu2DdRDZ1
2zrL0Keo+zwFvk+YmkZJQl1bXTjWq4eh1L+ezG9uQU0ZTYVE/yTCZC8CiPu41FkIMMHbrtLoVSQ9
w2diRYspF7+4RPExuKh/xLMGVZBvWO8pIfZ56qcsx4m3CZL4uPo0a1W4R5JGzq+Vlj7M3h+G3K7L
3ANT1BsTTsH/HtX5XZR1n5psbDEd1RLEbuHdZg89XC/Hc6dbkgMaKxFqlWjLgTBuV8xkKEpjb49w
QtbdniOwaZfhXFQuAazr0mfY4rKX59S4iiHNz3EVWAJ9DL3WLkbZYapp38+NMaUwieYMfAw9qkl9
58PqjjRwG47SdA6acOaeH53Ku/CYRcrsOHpd9CSwhNDEW1yWd90nQcbCYWpJ/AQ46Pi0VyDwKWM8
Jar81vQf+Kl3BtHP90nR1U80z/8s2lQcGsaRMw2DXRl22JAmPm1Ggo2feFkB3qVzCUthkePj1JjP
Xgsqr69HiP6xRhNhDelpjBhneYZvK40mf6KiuWP0Gs5G1GaH1UYS4Whnsp2eJmZEVBnoGJexTsTD
4J2ntXGWJRqnoNES4eTG11Jt7L7a2ZAcT1IJd0OFbuoNYm6Z3uPXodasJwJdlwWRKFIWyiBEl1cS
f1ihbWmh/d9Rpd7qST9evjvEcsugAp4yrqoYDxb5/N9tf5p0FMN94XpYCkVDIty0PDhjbF1iU79v
3dj1wZcSI6cDUW6URmuBieEjlnW3KytpRYSQs00nJUOTFJm5dAnccaoLAErtNJnjkB9VG2ddkfbq
8sDilnE74m2o943ndZPk9ni2l/GpBvP0SxOMiaO3xRKGikfNLzSl+EssKnNGGb0f86Yj28KUW1Qg
C1ZeTdwGL5/2AXLvXSUBmcE6pJvCkbcPK8xIrcJlI7Wgiaw2mekMvsAWwmlfHRw1J1wKCPO2Ra1u
U1njO0y3wR6C5tk2svDBVRs4dcA3wkU/FgslvAz/q0+KjnufpHa7pbeNO3OynPsemq/lUC4Anx7t
4g7lw2p3dkHM0vVc7c+hMx5Se36yzUJck3yRe/6iaONMmDdzzXwKWZFdvHRk40wOPeG3NepjdaJK
gNQkfdbeTiJkPbJ22EROmFwJn7IOWWQ9z/Dlh82sfuBRbYIJcQ0shnxHMgMVYzpmqyvHUFWWZjRH
2kXg3hEJnNMl0U5BBuZYMXEHGg/3bR14dNSdYl9YnIt0P4onxH7RscjHYhtE9ttgNo/Q7BsyCq4m
/bLL6iwnwR1+Rk+qpVsG72PNNfZLjRDSCXGlY1UMXACfoPKk6qWuG0PwtxalS3tlQT9qKrvkClCJ
LSQk34eUxiRDpKpx/XEFdbvdHNaEBw8xXrdxCYxDYIwPK2/tZ4y0cOevmequUDDrAb6B1ZYhp8G6
QTDD9Wsaceb2jBQ7Wgs4ZzKi0FMHzTmeCpKQNcvCuGB5l5Fu5sUiZYoe9m5NXf4pdgzdhBJbsMTb
YBXeM8ey/aCkjhtxgjCA2wuYA5G9ByJER0YiGWINpHSWHfTsAFlVGjQfA8aGfaX8Z4CERooy5XFq
LSLfuGpQHXNxPBIUovWZvTNNZJROXXV3IbYb0jlIyLUHQTSFy6UGMg1VQMclmpGq8iuJkc4+r6Bu
bEWPEL+DV1SQrJhFXzJkLKA3Yvs2lrH5Xc4W1Wja0hbTcj1a4dFQRgdNO8RW/JQ5y3A/CklBajRf
TZaU18HmwCgDM7znsH3tgvp9EwrjyZZmATFHt0EP45Xv0EZs3TC2DnIpvs4zR+tA0i5K7Bot8Vwr
L1cTHgyNa8NqnM56nRQ+nbN0nYjEUThdw8jFOD2awl+8Hms3rendUuFGWsCVIdF1KgziwwQJSS8o
D4myWY6BE+8rgbh/3djqGiWb4p3Ro3DI20h9yJynLXG7owvnXVsANqcgjk7rHj/SYyLAjVkBxO3Y
VCQ5KiXdguWhyzjpM62vHgytD+5dIp9QKSKpplxeEb24ZQI1UdbFkmIm1AVU8RYcan4kSfNxJc10
5kymtl7uHNAVt7pHKBtWCXBxKOPNAOAemmIEjIXOxaLmEwLVxMWprUtI/f+4InAsVdGdjOnyr1WF
Qv43jZtl2sKyIEXo8DQN++8aNyRg/LlNnR0qzIAjvYCjQwTRtidroZ+r9iET+tcibF6YZw/kPId8
jgVQkh+5GYnVdX1B/TSf2xJ2fT9QUa4HgGeZnnJi46aIUrEdJ+rtrGCCPStMvlLBsiyIsKtwqNvG
dLJG5l0Op+jGRsOMGR0UOYIkX3NhMFO7wZ8eDtk5TY6lsouknk7fNbJJ9iZf9zw5rAGUzwaMRbvz
6PmAauSy/G++Ju+3r8mGeEAFW3oAzFzD+118mXQ6qGrJ0kwngWgDC9QflExv3eRy+HFr3WWaOZPL
d+ayShah6lasG7s0Oy5Jw2PSqXp1G1X3chDiSGGHq7se43WiJ8AAUaluX5HB4xYVhyOiE/r25DMk
iGrqHMp5C+YnLBCO5drYQJZisKaR2d/NOiI1j0SO3bpCbJUB5JoYWvKhY840aOe2TS70quQLnGfc
t5S5OXw9CnhMULq19K05wfZff3Om/ruK0tYtQ5fqyzNtrua/q4kF60tTJvlwEOhRkRjON1ttKhaL
t8XmkoGtQN+vD5SO88FrmS7amtOe101npN33W+uu+OuBzF2ob1Cj9g2s3t9zxVGVYqkgnWW9S/yV
N/5zd72F2Ez6U5m323V33SzqTdrkqNMaP0vyUuxtHE7xZd1kgv4JkFeGVOWJnxSg+efm533GfWti
H10fMpIMY4CB9MTS2yfOCu0ekoXjG4r6su7GMCgdxNDZObdANK73rRuvy93TZFQfoe9s7IR6edZq
HPV06Yxr36KGoW6F84G0gnqneXFIW+EatEARZIN5yML5uEYMr3clsLjv1k3TQAJ3UuPtt/ujv55h
GoQcQvJEz/HXfetL11csScM8kgrybkUSRyjHz8LLEOH1aOsnJcFe71sf/bmLHQvb9rr//eZvj6+7
6yZfIB2vt76/Tz2Wp0zPtqwDkzuXDFBV3WgWX8cPsKXBSKNMbWaTApS/3gxNpQ7K6J0P6jU/n2Nq
afrLLq7M0yApq4aNSqtRfISeFtcVsBc93UAHEKp2HS53LVPfDPVhgJU2K5fpSi1muhrI4Lfw7ADi
qft+PvBzN1EPRNIcYEaa2TnR3OhmZs3NLAsG3Sa6LxAFMbZnTG6NjnWpFIPqEuj192zSUE33tHg5
Ep8ZnxbF5v6eWapurbssHgrAhS6pe/ZXLvL1w0zBDB0jq8fCgxqAeLhFbTon4E/UZu4yliJBF+0B
VV5AyotjCADjsja5pMekXREKReQHR/tWoybcBWFi+Rn5hw+5ymkgJRLCjJJxr/dRCxvu//X1wv59
QLINj0x26UjDYQovHfPvA5IBv8mQOYs3I2secsBNf2r3C2DBZya44XeNANbmgBU/J71SDKwb2JyA
I3Ps5mQfmYFPqNyPR6qhxhBFRmKypxdOTSu1iyMLWpQJs248jG1lPIDkX+5183ndMfHn341ltDNU
cXvdtKqDFapS9f+6O+Ic3sQWJ3idvkyunX2LLESBOPOVAI8ua9R59o2Arh+bKkLp28ECXO+Cef7j
fgtZG1Vfejp5Zd/biti3WssoD5mYPyi6hawp5CWDypKXEs3HotbFXp1xk7nL9G9GPut/+D2EQKDk
OsJymSL89nvMokvozkh5iJls3nLXNR/DEeNgCkclQ3PzuN4VAQe6FLJ5+3lXUgbGMZ5QTqbqRa3u
AJ5g5s/oTptyUAqFtWsZcMSdpqU9m0WeTmRV80Cdi6n3E7jXm1YwXfzlIUbodk8Uw3SQ+ZjsanBN
9O6BU24ilQXnNd7uXx+RQhkrSjzSJMh8/ecfShDFP8c0DcuzLc81fvsGvJSBS3cbcSiAdTbZV32A
I7VuapGlKjJx/rG/3umkEWERaLM2LquLPT2ACFGcnr0icnQO6NLhx627camdwKETC8Z8Wg9otqtk
wjKMaWXm69Zd77CnEbN2uFcrQkTVDcmF6wO/PGe985fHg9wLgN8V7q6zivhQo1g7iLwbP2R5ivEl
sl4zYcqL8/Bvvir1Vfz2VcErM4SBfk83xeos+sUxEcg5NbzBlgdGyOTEyi97BiVBQrSefQ2jxihB
aPPF9BILa1I0SCQK2pPwVZjzAwBgiHM0JrwOnFf8NJ+YBzKpK2jRepmF8deuiFGeQn+aCEfg3JA3
V22sOZFMKpKbObHebCeE/J0slQhKPWo8RrG7/PJM9Q4eidqSKft9kSWvUZTYpygfMwKUuWvdGMgW
Nv/623HVXPrXb8cxDZ16g+l4OqmyxKv+/dJWdeiUhzBAB94Vye7nwLwOtjP720ij4M7vFi7klTOe
r8+Joiin2zB80BOJ7NzB8BvOHwmPQ+2SLMMLobSQZeOkva67EmGYL6IqP6y7ldG4wDBQ8a67RjUv
N/VGmBSHl/WuLvy0vhl+kf/5zbJk/PXNQMj9eDNiwZYbXdXH9X0mMoJVuzboTiY93NiN25cYWP5h
9FhNTPXQvuh6jziwNt7S2h4RS8y3UtrN8/rUvnXTTdrUpHKrp4YJRuLZDJHEqjfKsWwh6lN6afWo
GCDf1qN5+P5GhekdbdMrHtbnuhXq3CibjNO6u0wzufF6H/jrrqENzTXC//T9nSzNMZ/pgK+P6fSc
D//6V/d+v3xw5XAcwxK6Y2Gl063ffnX13znTFNbEMRVwkV0EJ+smUeLpVos/dCwNqFGhOUasmSLu
JR3+qUIGeytbbBMcTPCV7K58HaKApXWTvHcJFztjfrW3hbYcPbjAtgnYHfEyeeOriGG9NdgtXV0S
KswENV4aZM/oJYb7dQPzZ7ynnSm2hZFBwFcPMO0c7hu16drqS+zUfowr9VSr+KuGw+o21uLsUf4D
Qc1dlVnGTL5FcnDUfcQkFXex5kE0ccZrqtNRFkog+nO3Rjbo90lVbWtl//3u19OwBK+7hrqltx+6
pT7wjSWsQevq3TxI5NFGW/ldtTwT2FJeh7IWN3RHrCa6oHljQdggnqImmE1EftVieENUfFAo9g8U
e9x9T3vo0DakmQ0FskVHpR17auMWEUUqtwZyHI/kJMZoeDaxSer84hUdBQOwOmfSfX5sihiB+3pw
/J+/ucza//pP9r+U1QyqHynB33f/6y7+0qDK/7P7T/Wyv57227Neypx/vz/lb6/gjX/8x/6n7tPf
dnYF/fn5sf/WzE/f2j7r1nfHCKee+f/74H98W9/lZa6+/fOPL2VfdOrdwrgs/vjxkBovTdP65QRR
7//jwdunnNc99/Hy6b89/9untvvnH4b+D0E7x1YTQJhzjuBUGb+pR+Q/mAkK6XmmbevSZGT54z9Y
zHXRP/8Qzj9clpdqYOZFpjAZk9oSxS8PyX+wtITN52L1JjnINv/4f5/7hwHw+2/xvxgCkWr97QJO
+B2KRV3nz6Bg5fJ+6vFfhjcrJroYd5kJoihlLU9Wo9tBZJYLt8AQ3xbtc9cRi9O5AeG77sAUTUQ2
9mqlSiesVryEOKFudYAnjGKmsSVEFDWwPd455lNCnYlkNrqOTI13tYjICtPdr24yvVuYU2xE/DwP
OKgmsiawVeyKwSI0qTPft8NCM6nqD2MCC02b5mbTVg5JzzqDnI50ZtO7XBzMxvYOwpUWiLb+SP9g
uevDZU9UveqQC+dgNOR6NTlJZgAcActrchdPYNAJE6m3A4aiqtAeqjiQx8VQVKOaAHT0IJcWt1mf
xUS2GekeMLvmk/LVb0sQQ/6IN3gDdeq1AKKB5TxxWcVi/1HlHo0Snh9FYbO5mLRct2geyIQL88+m
7d2PYTAdQsKIaLqIpykwv1U1msqo7+VuFi8kvZlbi5QllAuIhhCzIXJKvg1i+EKCNB4F8YE2q2F3
BoRsst3NjtaTbcfPo+Fq9KNH1vPhgpFgxI5s5iGVkPRzX1fG0R3G95OtoekA5otlSiOMoeHSmPC3
Zaa3lU22r/v23ZTUH5B/qpwSJqn1HJKCBlp+tKNtV8VnPUJ2Q7r6DUlks9MFVXTyR0+TTNs9CQJo
AwAyO59ic7Au8xI/hzWrlin17hhGUDnGsOOBg/qjAcna1uBsRMgfUVSPr30DeEJUNEz1UUOAawGz
G9P2iRNrS4dtM4K/vE9NZMl2iTQTecfsoWmfo8+iyeddaoinmkoW5drgkifm3sutHQy7fW5gr8jC
wkKUQw9ZWNErZer4mBE/uRixceu67qVpYxJ1t4JguXDehe9rKenhWu1piLnSksg6YDkun2EpfkT2
uPheNMAlNVMUKmW5CWf0x0Gutw8awIEOWJRuEjCrlbTuh4kpfe2E5qbFrlRNsGazYFZmxyPT15ja
I14xDArkFTSEU1ojhfBhfKt62k16IKNdRxzLVrpzTSfPfDasqrjVlX5rI3uP3UvuShv8bzgKojZT
CPIUCTZ6Osa+WZAVWDfDWzxb2TZ2VE1GhLdWvnfE9EwrzQK1572meTY9Eqf3JYfi0Sk9PcKWbWTB
Iq87U1K3BNoVLgXz617A2gJEo2vRx1p7NBc577pWf2cC07zG+viszUSWVOAFoqXDp9dQlAchc5Td
kMMYmKqt/V7PipaweC/dAtxcfNlrJFYPnXscWSuNMVnbxoVxDTHFMEX7jjjMO9MRR5b+e8exxM51
ZEn4SXgIigogeQERIaIKH0hIi1HzpHHkoCgGJDR5xtaWgbXVMaMUcIkPZbx8oCCfHLSq/jAs9kWk
7XAUXfVIe+nblJNAFdaTda3kApi/IzMVaoyLXJCfErsVfbrigSOt4zOHl6UtyrvMpWQOCr9aJr83
bRxVkq6a3Zt0cg6W5Yb7piAs2bC+VpWZ8nNGJa5Gm1BqDa86qCN0AaFJZ5WcI2jtsKrrUUt3rupw
OsFnpOe+N4gOmaH9mmAZziWriM5YbjLAISO68tTqZFhHOTHMuCEp/tX69KkCr2QSe7F1ILIR19Dz
83XxsQMKTudp1zTYF90Kit4SW9UeP+xbnlSfI15yQoqAcvmedk3Nae8Rjyrz+0WPPT8yuo9laJc+
lx5rS9t7S2wEF1g3kDi+oUo3T7Jltlek1ramzA0Im6Jjb76rMQBM2XimmW77CcvEHdi1Fsvo7G56
U8c9m8idkRO0a6lrw8jPZnRmcnR666tD64brX+3n7rJzyOs+c4QhvqU6VJbSn0Wm+85Uvok+eAxT
h3a/094ReMoULASvwodpPK85xK7xAEub9LJyHjctcbGsk1R4lPPQNEaERPcbXEJiXQzJTNVZPnm6
4gnQUaR9Mey0kIieZpjeCsKCZmw/NUghf44BJ2HhuB9sOCTMhLYou7PN0vVne4xjvvw43jtZGqCB
jcGbdMNBMjwGMCzpQzP7DQg5bwXhu02AKIhkZYu7S8q0hJnWPqYi5QdLApjHzDwJ+JpVgAzxI9qm
1AcTUvf/pe481iRX0iP7KvMARA+UQ2wRCJkRqfUGX0po5QAc4ul5ULfZzSZnMVxyk91X1K3KSMCF
/WbHbLlNIiSrKsWhA4w29B36vIRcr58xmJNSir3ezcOmdCk+YZKM1WHSmL06/pvTfs0aDXqxupR+
pd1H1fguNVcwmx/ITUurf8gx9gJ+8c4CGonPP6MMoTvZGPcwCe7JhjLpjOI+nLiJbbKuf/XERGjT
7ULiDguWWI2c6vi9vu8mm8sBHgjDxSjZ53SvaynW/8mwH0tIKbs5TkHjMj6wZ99GBOmSIIaQlJL/
CeYOCSSqrWeaiXiF5o6olIFA4oBADDvLOxIt6mfrokrs/tjWeapKewbyhyukM3ib61nfmLkXmllD
o6STqldLLngcMIi4L6ZcaLtkdIELX25aaXl0ZsSBmNZvrNOZN4JqO2oLOPCiEh8Ljq7KJpqdjPpP
XpQbN3dChsFjWBO0qSJykAJRCBMqoKCFmQ0Tt+eEeP9pNtf2FVP+iNalHgnSRZSK30z2d8yZDoq/
pga9Ctd/UIse6iM1c5t+smBcCyfDeNbDeolJTvKvfmaZfZDw3g6m5A5Fa8uVXlicR6w2DsEE3U0G
01zLFTgJ+n5Pve7wiN61AEXU2p07Fxvb5XkdplPflNHF5ETmGXa5zRmD7Qe/PJjaqHasNYyuDEEf
h6b2Y7o8zPH0Ro/4BFsQtwh3CnbiM79ztimYw4d2tKYDRt3YMyw4tTDUg8z9GFl7QovTwaihCWun
EjsLQWP9qVMu3oIxPSWdOWxpjyvY9xxr42Rjsi9JryziomvZurFDBRQG4ZbGvFDPdusTLQwMZtmd
R4dHh/ksIxbNEoWrE8jVYVi40DjrBlnSHJ+yMpG2v2r99MPQFmZRJH6heRxEqX9iFIMrvbAPF5J8
UeJ+iBUAPGKIWPf/6xSnycn05rNjYiT05uagJyQlLYQDgSVdudbONJvuyhgTSepwMjYLOZKMjOHF
0bAsU5WuiE5FjSMDIoz8lxXrvWuz03tlz0xPH7MgjrEhTWd+ZxRbOFhOo7Ag26N9s/SUlJY9zp2u
2cy4l+CvA6vGAXJ03D69l4X+qJT2OUT2eOwJgdHLVkQbepDbwFbdbbNYpKYLhw+//c0G17t3G83b
zeALw2omT6OS4o4zXhpIpisgUHmVkvzi5+fE8JIjwAqO4tb4jbnpFkTjN9WZHd0n3ssQFdVeh9WW
N+MDDQ8dGa0IO0/xYjdL9YI99MGu9layN9a3tACag+GTyidH4+fZfxmiC8BXnOAegU5CT1bI8aVl
XmcpRpzOAwZVOgzHc1B8MbEqhhPtlrEozD+zWo0KNcYXh3q6cVvZ8RMNIGtlM7/KclS8TSt6vGjr
CSRbpR29A6dkEza7KeTqs9bLUu0ztUDaEzOjNG6wMGnz9xTtCNha8ivoCKTBgZ/ocdxtwNJQzpet
zhyx5zBa7uuqVpDKPWqjkmZjoGsR5yYcVBu2TQgQCFDDhfls0wJDkfzoHBxKwBZcVWDgvGS7sLLe
t42475piuIJcUEARRsjAORxfICde9Xrh3WnXvcCw34r8yp5huq2cD0zmd4mBr2kdbhBZZpMt9S3+
6/mQZ9aXzkFRudWr52g/9BEhJMOP0NP6w8CBf5JdddPpGIjtaD4zsvt0W2fYZ7p/Sw6/PCxT++EN
jtoZhDf20zA/9hivqOEALLXo234YllNLiVxVeqelpAK2bXHAcirBeqO/LzkxRpQC9qWxZSfMrpvC
eFCUytgu2kQUG9y8RjGfMFiCljW6o880MWgI5h/Y0VLX/l6vi4MkPWyH3lyNdyCldC5JAzcagygF
0eaLRp6St9L6bqkgunYoArUj89boF2pbixQiVtr3YTqurnLTeCt5zAM3qfWtpzR3UwJZaQ16VLyB
b7Y4YLQBoqB3oRtTWziP/NnHNN95BQ2Mw5jfylo/1L5k2F9LrELGtJAXX54kj1GsdIeLr/4M4r0I
o4qm7JHNibgguVaP7o4Fv73vEl6l4hCDZntoi+hdCmluO7AJlVCfaCqQrhrJHadSXP+SJcwtkxNB
wX9HRTz2tr9Jh9HaG2pJQijDoqPOARHslyo1y8uuLJWfccnQXre2M0KDBkQEqBAyYh0kMde6VehK
5rnbSzmeBk5yp/k1XkHPNBitgPjpZdDHk7vcmQXLHkB46Lh+wCvacG+mNjSmqaI2yNGV9Q30xvIY
Wf0VUTr+FHzqYhgiglI4G8qKEEgCupGcFJ9+BxWRfQZPGYaxTPBcADh4a+2Y5N7gIBiwUAytHJAP
WMX75saadFL4kdjh6Linv/cFLA+XKNvdNZJK+nrqT/pKXeEyWSQg8Gl0ZJibnRzS5YHSvK8JjhE7
CRNbpt1XVBl9azEmDE+01NjL/jhLHnRZeAcPEZKd+ymmRSRQ7KhKdrQFd1YUjOOcbHI+nMZL7Y3X
i5bGaFfC5mGZpHSNzVPmX4w3M3j8x1n84D+gG6bHqrnJtSpACmFyI8YktDQtZyVcJrY7fAnSvqlb
AU85xWxcDiAZIPMaCRRwf3B+QbCxCRROuy2c5BUrBpaHWt85YjqNuPbmil1ax9pX+SiMJFhthbdY
NqFfzNmhGQGItcYVHZDdlV+773l53/k/1Vp/041HpxtY8VJuGrS3Zltmgd8ZMYpj4VmE+BGhgsHG
qUZv2HHQn3xlfXee9VuysJuLhLqk57/0uFl7ArlbjI/lpuNoxGowbRo5nr1G39EctRBadgJdw744
wxYce/+Rj5tWA4eSN8OjiBrzyAXk1LSto4xUGCbD0FiyG8+FoNnE9+O0J2nWX0w02Epp37NtvFma
9zgITPvUZXHxR+8JujkCPxPjLuu/Zr388M1mI3mVst7gzW7eYYbeMptK914ctsK8rRstbEismZ2k
m9jjD0T6I0j9X27SadD3MRpztFq3SavgKXvgvfztO+gceqoUanaPg76mJ9p1yk2Ulj+d7nyNBHY2
Vf5S4O4P1Gxdu1wzqtiEeirXsymbtSWWHudl9GtE81dXZu/tCDe2dh4pj4+4gZrH3EmOnBObnVq5
PzLjtKRZ+SaOI2O7XHcN32vusBsMQ3GTzAUIDZbg1MHoNwPiPwBZAV2yUUwBKLdJn3yP5jA31SiJ
LItnlfjJFl/StxNTf0fKi4xc9251Fk1tJj6rkqjbHAvsz0MeoBNq20w7U22F9XHaMbIg9BUbTxTE
vEvbI6ZZXShtazaZ5WYb7M/mCmradBUvDYBHscvtrwKtfVdaw9nWnds/M865Yk2IffoS7QCWo33T
mt/F3DyCQM53dByjyc/2eW7mcKk7hJbY39LyQErFqOiSHR67rV4uJ1lwK7JibTvG9n6e0V+YVrKd
yuw4MmXcmJ4MQIU9LkXZBXmuKvyB5P4d951t96eQU4zOZHewLmJS+LQS0N8JB1sO4Epagv7HBGrf
1OZcuSk849ilh2mNPywm2Oaq7jjFlATrjObgUGZ68TzYkkvWsHyIaCTOYBln9Ki91jHtblx/XwtF
y5avTrMeNfgjNSZGMV430fY0bdpwiBYMrG7/nthyZlJMbUpl8fN3rZwrsBl9Qii9Hea9vTTDgywV
F7nJpiNJkB3u88I55CmDQqJoFEgZI7w0sMcmxsMkjn8ntv+0LE5unt4n3eDtJ9smuMr1wJbLMWHP
D5M8ZQVSSEqmLu/bKbqNDGIArkJ2akX9a7Fb77PPtoAwhuxHO2ao434Nc4MeDbOtAa2yTMFsvSkX
tZYXv7mzne9SjJlrym/vVI9Z2xP5YrF3q+pCuy2zQECmeTRuhG69LtPqcZ2KYsNmSvRuHH97zX1f
KueeGTQC3/BQobeG6DpGuryUa3tdk6fUjJQ73cXGWvfevR+1e3slT67aUAArQoQm3TBGCYs4r9h8
Rp22C02tXKkE0ry58NLwujUCV+5UkCiupnbLQieDxtcYuRbx4+pu3SDBx6dq1B8Sz0O15IQeeWlE
A3edcdmUgrIi0zj0mn2Xji9URayYt2KHBK42b9z6iby7NaBLniujy9uwzynmZWC2iYsSIWBOro0C
FmjVuqjE2cjuMtSb2qIYroanNfjJdBNjO2DsQzJ3hKITkDast0aGAR2siwpFhDGUnHIJLGioDr1u
mlu1CoSmPW7lGKe7Mu+LAPN910TFroFrgpubZCIcnI2IuvulSR4NP70y254ASaXZGyMm70kFUxjn
1S0cgY6Fc+Semcl9N+YcdeLm2YvarxKL9GKMu2mGt9Ul3NHnujwwSri4LeK9mdq87Mq+gOymgfYV
+YeRQXs/EFTBfwZmu21mtL/kzUFQg8y/3KcG7ZSUdxJnvOGsknKgs3fJaLw7BlLVUhGo5+QQugux
9BiKw6ZMrNe8veOGe6kWK390hUIM5rgzKmt1CP5OUP03Zuy9Dkb0MHfwqgttSoNFX329JC2kC0EZ
d5pGk0cz6LvF706VgfHYMW+WqTzHdcpPT4E0oJjrOkIUbXqjPvSZ+wunKtRbFjTH6yPuZNrLEmPr
FWTbuKamh1K+lov3bnfVRzOrQKlWhrqm3trB35l+me2mETh/YhCnL2P3NFXOT91j/WykEpwgaQ9I
0ye3WTifDZBEocJEdXJC8Sw3jaDGXVt6EvqYSBYsbOSp8jmwQRXsLB1lexybYlPUI4otK48yACly
Tmqo49nEBAw2dDfeY7tRV7Hy7ikzleE4cFQZ7Yi1ZuLPZi86P87mwWBqaTTJq9G7Z6u1p8CvT1Z1
Ra8UD+zoXWnzn15brKlF9t1Kz33QXW0IgN6MgUQ9ymPfCfnZIn9lYNzSfvxEQBsIV7vsGVGRtWcF
ViSINCK+VpXle3d0CZIRKCDpQlaZJa1a3rNJpmhL403c0oyeG8Ozo3s6Oy1VI8RUOFvHjtzQf9ht
dEzkAZfF5UY1z23RjPvRTJ67rOTxdrv8XuTxU1fJz+lXT9wdRjgsVulT41sQRVzJs0GJPHdloBcE
ue7hpnV30neSncDqwubVX+HPfpE40kAylsPWXCBPOaP2MqfTVTz1VDzGtb2r6O3aWJ09XhrJymYJ
FUZiJDg3LbSCKBP9BeQ/6OZhei2Fw6gr/agr7TDaxc9Ch1jA00HCL9LCJW3fsQLgf0zKc9MZu1Q1
EHxKsW8NaJbFNexUEeZtp+4IYtTbIo4gZsX9xgLKtcmIqm9ya4QlgYwFrGxpqfGynqUCrCLaS7dE
+EDqH4h+ERcznqvRj7ywlAR0ObBb295X6dHNoKYTidbICsGw7lF6UtrZkzZCpi/sY0e8ZFN9uPpk
3zR09Fjzx1RH487xjE+RWSxdSgsNoPyMjSwqeNrc2BDgh+jidAdn7HY5N6w1KtgY6wzJmH/RbiDX
ifoUcRUnoYwurJOt3WB7ojvIGHCUmNoB8aS9DKp/IB6CM5mDA2wpkBWxfMYh/5U3lR0OdW0FJKnj
AHw5FUQQp7njUwkaseZOTv4cFfODpSpBMgmJ0RlZg9KocZna3DW2unGb6lHyOgY+ti3Ce2Tcrds6
JRJOd0hjGhzBevMpLw5SqSicy8WAFA0pu2MPrpKVu9hEb0pDideAsdDjTIOMYJ5U8TJNnNJSgyiv
bn+TB5oDC+cZq14V+l62hEPZGizux2SIVjeK9WiWs7Mh1PViuU27aX9zq7lPRHtNpJPAMgeajZG7
n2Pzna3Cn6ZYltM8hAZ37yoHvb/CB8PRxjyDzblvpvIHv8Su6mvmP0P0ZtQksFKX0aeVeoHujBSL
W83j4BcjRJ4BiprlAfxAPfFj9dw5Ygth8uK8cQEx9YOMvJ/BQFXgojxX96oVX61Tc1iPdroPD8GZ
jy49HH0STUEl7S+r3II3gGewtdZ2rc4uP9LBfuWRnueaD5aSJ0tc97oxbFNVf0Se31O47V0bFK37
GlBmeT30y6cxJyGYTsrujCGAtvpbLJNgb7+dluq2c0gUNT7Lr1XlR0+LYSUT+CQEGnS5SnZ0N6SH
XEjtNlq/yd6jOUwjASI9X7AaNcuzG50m1cCiKRXIC7pLgqnRoYbk/Zui83vJFH3p1J/OSJWXgT/o
Xi+zIwPE41y6FA56Haw6WZwSrhjdSN+G5iR+2DMb4maf1ruRHr7YhuBn13F3UH7EMR6rtu3yKeno
ZQAjvGrFTZGg7EHMaVYD/U3VNCl0GF3/co1nDqh+gSsQn7yG+vWQxPWHZ3hA06z2MXMT4nqLfY37
s9vZdsr1E1kuyM282+u2w4MfDVd1bl84ruIWzSzwq1s/5UCUCDzY8CJOcp5u5oImT52zsc5Z/Nj6
w+3oqLfFo/oVYptIOggQzcQJyOLFoMZSUaYRFMLgSlWnmxqAEYca2rJpf2JQH1/bNDjNtbZsYa4y
6ROW2kmdq6cs62uSpca5zlqqFGN3OM1aR6lqx2kL/eDQ1ERvoPvzeDv3tVHla4uLsY1jht5+1p8y
q3/S4XdymNJ3ulblm27ytDCSE3gdV8PGUJicEanxU/NwhfGBUj/J+wQjIr7iMFgH0wBrvdCtTTby
hOcN888oich4ZebTMNVMDnIJk3XEVWdygWynCaOVmZ/jtV+oz+la0hm6tmPPxMbLtyX3am4xtc78
esnACNVEqQdW/cnUQLeUD6leQDRxuOM30oi3huPh3BL65wRcamtVzEgZ27sHHoqDVeANzLUIGIgJ
qI2FhFP2wZ5LgyAKiMAloYymbleOXftczO4DTvHHRXOHUIjkM32BosiU1fIUYu3UkYPkzl3kn7bJ
cMhtUoguiflG68hxYZ2KdEwY5qZrTtginG9D+81r3QuVTGde8m9T+C/MCzBsacs7ZrZ461rOAKFy
nwwxI51k2SVGHYpciTt7AphEcW9o9mAD63HapmncvtPXiFmjIMvpq/F7Ln+Jo/84xfRksKkTEqfb
OPqAgoQ0yqjRaR0uuCtVJcnlng6gez3ig+6MLDsyA3qG4fOBp688WV354zjqVA9iDszBnOkWtha+
H74b3aqfIlMhX+NXB6f4gizDLdeKnwFtPefCfSSXzBKSGwBrJ9gzkjobM86wIqM8BVhV4qOeaWzo
ktr6Ii5vKhPAqsP2FRnW5+C5pzx3fnwSFNuc2IyWdN7B9JkUMnX04FmG9ir3z3xuFQXOOsjbgFtL
6IOI4iJk64dFUP0FP3iX1RpXS8TO3suRKJXJI7g4jyInCmtRpbY1wAfOcZwekKC2djIxF2lLoB1a
x6WNZsSZcXkLAx6WErP/ts9RrWAjYdQ+8KG/K4tXVMtw4aU+Y1GbIfzYZZsWkkpgmd+AiaxTVoIs
neZfzW8/axTbQNKHEqpYNy4juEhq4H7K2nzHlUwf96q5+mQYK5QxKwPM4zVg66I7hKKLFuXlnoAV
Wh2D/yZCVDOHASAUQMciPbh6zIDOJ5DOJSngqSr31Dt/j2VDIyJ4rNgtdOawFc22oM4SMCvnP184
dwFiBARA6ly3kZJKpF0gU1dZn/yYdHYFi2ywvkb2tO3T4d0U8dEwM6ibvhmaqfFDGWSx06NKBGLg
X7QVIz9tNHKqfleQ9YiOzpys347Qrdck2DF6Tzksn0kmMTKPPjjNBLNHz2pciw99sAK3jR6SGoRI
JSdOJjFYBt7XdApptH/OepP1Yx7eWnigi0JfUvPz4JYDof3xoTLpnuj4gXP7oW3BWO7Hpr4GG1Pt
7KLVduTy7206mU692ZoQXFiNadr79BxBBdsoKajjvBQu7ZiH7bhQGjQwxBwq91ooBVl25BflSAB1
7gCNjlGnlaDz2bfhpNGLqw6yJeSv5S+4irLT1MLwa5yF4bzLZcxf8pw+OBedSPpEUqSVhty7D0oU
dz1td0xIrO8RBi/E4XjY9SBZmVEjsE+XmsQ7s30WOtr8ZOqCvS351NTAdciZXwy2oiBa8vgAa8uk
OmjXGgOLsi9eiOCzmdj6Q2HpTOA5Yx1bSkJ7oXYQ1OawYJ60KVfYqGZIE/kkPnwUVZZh6nzRprsa
vVhFugxhvnxHOjpS0TFKNzi7DG35lc3adau1IICSYauMpNgymLmFq2FsYrfiTs3MdZiRd2AebGhk
vOElL95lbgUd4d8dIZo7yMQ9aU19W0pNHWuFFsMzyhtNb9qBKryPLJXaxjbvW1o7AmEDblEaqKml
sakVLuTB0Vv1ItZRPvwupn4xsC0oAldz22zjub3levpLZ3C691ObFtwiQaIiSs36kLx4XW/uxmq5
KqfBw00W9YRjUKkAUFesafz8nlU701WAyW5DtegnKGgcVm7xjgfOOkRL/bRi6g3aBnIymvvB1oE5
ehVsl1nnYjl/LF5fnLNotjaNDs4Omi5G2FNqZmv8CcF4o63XemNuD64a3xmp5DtKUNHs/OVisqfq
GEoDt2FkmkREu6K+PGQNeJy015+pj/6ZZG+fiCGY2xGUqs/3puHJKo2BSXRpH4XMkktXL292KZAD
Inc8qVGDA1ulWqjUo70qyGl11jCOANieGU/1rCB5WzEqbTdxV7PQSaZlETKDiz4N75MCsPSdSxoC
r3jPqHDBmQHAUJsDGKH4eZLspvO5e/ZK/NIWctGKHpeRhFbjVtzRhA6X7drOioYziOeF5FBCyFt3
HSmAQBTzATc43q11jP5vtYB21PuMl/oWW45m+98Vw05rGB8Y7+Jzcl6S3NsXtUK9G7UaetSuda3H
zK/okVtQzxUPOzhTCGbyjfCsH/zbQINmRopQ0CKDi2MquAZzn+UxTzcDx79sREsHdvQ2IOGAnkKg
0NLPTs8eSq+4NT2wsL7Hz9JKyxNtFRh1uCEOTNVJ2sCjwkCFIDzdmZRsnHJIy/lU/BWQ/LsT9198
pv/w9v5XC/D/29z7L27g/z+X8P6nXm223f8Gn7BNUPT//ocf97/5hJ++5EeV/qtTeP0VfzmFbf1v
BEmBtBGyXwO5Jqmlv5zCpvk3pD7OhJ5n47u31jTP353CwvwbXg7L1XVMwZbtOpiI/8MpbP/NwiS8
xlMty8GDbPxPnMKro/+fOQ/arPivwECDC+fYvmUZa5PLf7IJt0oClOrmKoxhSnIy/WpreQvXYist
8+s/fSh/f3j+TzWU3KGrvsMibZHR/tffzhQAD11XCGPNKTn/ra7HNgwwNSJVoVOl3R17wNbsTe/O
hQhw5yVcpCruAdRpzfGAxWBx957Qnv+g7SrgKzsweD3qFBAhaX2LYmS/d30KM5IuuY3WL4WFI82B
bTdCH8HD18sL5+4bE5jSTdV4ZFMaZR6GyiifdfjPqs92OpEPtEeT+cU/vvhMX02WnYPV6OZzgzgV
e3p2rEZ3CbPa8E5ROYOBpLI27ET0wcH4TSZOdmvI/tddqDVfRpnvmZfFB4wYVFgwoGT2XVMrz8DD
GHRYgrlLU5DIk1M2ZNPOdoor+K3GYyIt5yryGx//3bgcWhcfIuTL/jDNAj9D3Rr3dOHp926/Vw0p
FGkz2fhTB5EXxSV2SRstzGwCmWcjbtQ6v9Nt+9bIU/Nq4scTdrFbbolzmtyxKdoCgGuFQN6m0+IV
88lYvyQK4AEGlUJr7izt+AczgGhSHM3R8REUpnEv8HDD0ZuLKD+7i87+bWoPf9gh3Ob9gxTV0zSg
P1EjUm4Kuz5CDS72xmg+VlOuP5QS5Ut78A1Te+oIQj+AxNF6ytDLJ8X6G3jTOJydCFdzRvL1AMl6
GAnGKDzoD9WC9uBif9xruv4IC7I96lu02fhsTK4OrorbHw77BB8XRTaUMxxUnSy36BKYaGzYIlSR
dI9Zfe4bRz1oEcXmA+zRbJSUybb68Nx11VvmA4vLB2+4YqDWBHRtHkY1jvfo6M39mCnnANcp6dYi
qDaa8V7pOEtc/bXmhH/uUr3az4NwMfXSXaYvDU0bjgUcnARU0ybOrWHn5ASvRr8tb7rYh7BPP8RN
k1Nw7zBv3sFz069iB7inX+OTyCVKXWEzJFm/wDo6DcDdz//8W6lamTqqsoMxLzJM7NX81GSxFghu
hq/8DiGEhvpA2vgL4s/ZMufumnTOwev7YylyI4RPibBJY0WX1l927nGpKQA7O0bt3wjcyoeCI9/a
KU142bLc60FQTa1QyemTuYimmV+jVvvJWipis2IW1F2R3tXakgRMXomQVyzdyNoWZ1Xkl2yJ/APe
YeeqHx5j7ofncc0J2wObKCWIT4kXPWjUaTynmRlENjq7DdeRsXedFKE5z9aO90PSgSyM42ga3Hg8
f75LuxnzcLIwkkP/aqfevEhKL8mnlbg44Bvg8MkxfiJyJ56aToh+t86IsZSRK8hGV+48BgcIZ9lR
TMVDtQ7FReG8zVgWmf3bmBSIRhgLJ/dEgKidASjrdv4LUe9gFyQFGcT2t7GPjJaU+n0JCAvjXphM
Rh50PWb3yguMtO43XRZFdF+ZVzLpPlutTLd1Pj4Q6GB/N2Ntr5B/6nx+olVoejO0mLdeceaeWrHc
Eip6LF2rxaFmidWXhuu71Wj66bJX/JBM0tCd25hQgWEBY/7Hlz9/L5M4IEj9kMrVbP1Y6f281fWy
vp/86U6z+jnIU7CXpPYyqlvTH77fuz9kbcVlI8xaZOGWMVKb1xRw+YSUm7XtCh3+SlZWepxy4yFD
PX/sCZWy8nR7LILcZFzLupW2fjadat81qAMJiyP4Opp4SPh359GMurO9wC5udAZV/G9Vas5fXxio
beg+mLZYVLOtCdflqWTRmwb7RakkO0y+eI1rnDM5v2SrK8/9qLx52uLNkRsPzSbQvKY9NmN779kT
RNwBkGndR2ScZTHfCxHFQdNi1omUfwUDqX0wbE6RQ5QSkHFJDcvhPM7MvLJu+rAXtPtKceWpW6Dm
oG2RTEZYykXZPw8exrUMnE0grFZd9S7WbW6KREU6saKtzYQezP5oJZ3/lscNG99i70jd1oe6q148
YQyMEMiFj4r6i6gBQ9ITTaupUrhoen4XGQw9/1AK41Q8zsmA+5pA+q3vCq7ji9kBYmRNTxz+HvJd
jsND7MrUxLcjvgqyds9kzKAxT9A7DHcZn8t+qg/mjIuuKBjg+3lhHBNd+4D5Xzymsexx0UMghFU/
PJmifixgcX555ZIAu6nrh1pIWICVfxqiaO1UwJRJN1D5KGcPrFtq219TnzCnnKZf9MhVAyfNrk9f
cpze2dfoclucBczGYhwwCaQPegxGc51N+VHhPXuZHW/qptAe6KTImWn72jUUcXbTyrVPDQLqFVWY
WMVK8w2JgWsvPPVg4p27VkzcXtoJC5Wg8NmuxHAVeQl+377Idj0a4QfujXwojXfq0mZKWtpzQucf
Tol6eCqnStulY9pu//ylXjuYUTO8utnsbQetyO/+fIHXnW9H3YXZ6RX0h5sQAPNhaC/l+oWJHo3d
oyHBW8TGvunLu9m8mGLamI0VXyZb1mEt/ebisLxxYcrfDZN5c5fhX3GM+csVmXsxnIMwZ/vi+6W4
/Pl/Kb13FxpwdBaY3EK1+FM21loNV4zabI6jg5iMc8I4ldSvhItPYVhrdNqtL5h3upV4sEr8PpNB
hAY+yMMykm8FPHrb1e71hJP23oGFcxS+fHHLJP/GEH+KjNx5Lpny5Z32OuL22EYrtNUGXUc1Va4f
wI50W/ZJJNjOOk52X2yjXKUgMiux82iqODVuZwYxK2c6URFSr0xm37AA0okGIMzUNTfctU60/fhh
3Akm/Hza+HLx9WP703JuZGV3ROsgQimy7oiQmBzsKVkw3mAO01RnPGBD7XYM2PQrS7b9GQoVLEYN
inBEC1rYaujCc5eLn/poNfSrSIS/AVn/9s8XN8uflQXvJjXwHup0il3UYHqXfpLdBYZPGrE9SqOR
J2TJ9qWgG6eix/ONScE7ALtXjKk5z6HIdzyQ9ZW24lT99QvReLkFclixZeXObsiGljevLe6svh6g
jzhff/6qtPO7JZui87Sg8aCeu+8Yq247ppA4JsUzzdUyrOeyvc78HOxgiy5LEe6paPzhAWIdLbKq
Mj8LvdpGZWP8DvZ4jrhd75N+EHuanj0C+mX7qK0CXO0n1U1CC9ie4iTv5HuMjofegQI/xpiGTWQz
PiLrs2vG6yzLPI5tbbpZNNu5XuLqY4Xb7XWlxs0/mS0wQWBFWcY1CrnOpMRKnnv65U6OWEtL5ny8
NzyAz6Buw1q41o1tVRont7I/QcrQz5bOvFbrmvnaScrXoXMuMyfae/AK430203ZS43kIZYM4wzP6
6HSWe1ogOQaZk9QPnfz8U/lZUAK4nwqeMotP+Gb9YG+mtmo2ntXQlbJm9v906i5yfuctpnnMBWqJ
AH8u4oUwLTGM7bjuU2OmXzASesepgmz458tMBp9TAWGOpM0PJYE9LfHHG5r3ljsZ59t+xnZc2SiE
9sxDqsrxRDvRsPMXR+P1Rhv1ZyEvDfvVNqoqddH9JLnyCxM3iBuveo6PfV1mN3kLI8AvZ8b3vn0j
LEHf79Cc+GGmtGTvccJxoPekA2LOkkfb6D+VZ803U0yUfBH+g9nfV3QwYQomIDnJ/GoQzfz770Sd
x5LjSLZEvwhmQEAEsCUJUCbJ1GIDy6yqBBDQWnz9O+hZvE1adc1M1TRF4MZ19+P8VwIvbpIfg0QX
fiEhn7Ih1gn2JfOZXgAyhUZOvsMpGr4eBB/RNedTGOXsiHpv9vMImnhro1DGWZ2/V6I1gygPm0Bh
hHkw4+4X/yKMd7J7IQShh/+aW1B3AV6uP2hSu4nJnU///1uxl+EtFVhuMaiecOzR/d009D9CnDNJ
fjKe8qMSYJ81Ex09oSTqnOscOSV0m4/CaTHOKBgNfU4XjHFPgS58kLe1t13Mu9PTgRkL86FR0cQV
DUZuV2J4xYMS4ItA6sJ74HdNbEN/jgJS+9musCzjuarZdVZzPf77SNrlp4m77LGowxjikap3bpo0
H1VZVmzjFsr58BjtnYouLVac/J6OPyHiLQsSop9sdIiNWmxh3xpsOaBZss9yXsiEEYE9FM2BHsP5
RuR2uvGs8di6euowltT9TXNEReD6BYindnhqqhcGWnejNR4HItnQa0rd39a08Eb0bbXsIvECWgJ3
mD7S0jjG7On0Jlw2aV2Tphl6ak8LRgF9Sl9mFyNsO+ewokRlUATl9KhoIfHFtP8Z5PwyrFfnkIMM
w9PJMYT+L8/w+lvZ+GOV7KrsoaKTg09HUNhxsoOjShlnkRksFsXyOGZ25WuJ1WN7ClFCeldPgoGy
q5sUqNTlDDnIdddyM9X0VzVjtsFohtOpJayVhZPP2Pb4X5tljlnNUvi4zVABpEqsj2pEQ0lmvsn/
URlbOGH7zItPHs7pcy+McyPnZ1hnIKcXvA5QYc2TFOvzQrfu6CLlE2sBa8/Cc4XSUNS4UFiqsWvf
yGH2s7Yrrknfp49lY/OIkOz/k9yW9z6xT32He0w5ImY2DT9tFebfi5PvONz+8rDiz3T70xLRc4CH
KxDRYjBXFUQRygQpzY0Riowa5mqUHI3EZNQB/bmnhjy7NhH2HphN9atFpxq3W/U49o25q6ps9vt4
JsoLnvAVPWBlIhbL0ZB55lsddRaORZlROYmds3yPToN/Q7ffWmk9F40z7bijw9YnhKAWw2MN2YBH
pb0MD1ImsUJqH4PdHbOMJm3AvoKLHxpZBxZmU/5OZvPu1lRoQsdAasDvoXoiXUUZ/dX6/pErjIVB
g8OgvGq0H7Wte7IeuhT6AKVS5Xb0JHnsHJPdONY0omFXtxvjIakQ0CwSZX4lrHeSCCeTFdAe7xCK
giP6neSkJuuAQyuc5BlzqXB0vL3Zm1jlaa0yBEQrzJURv3A6+eqgM2yKqm32emc8EtS6GEtIcw6p
102YjvvSMW4hZxVqwctiOBwb48VG3Nq0CuN6Gs+f/dWkSK+ss4dc2n7uguJJ53+iSLDYZbTFx3Rl
RXrnHuc+GndNTfKusb4Ti+a6Wrfi7dRZyO2ZfjLNOPRDkV4np8qO0Sou0yRQz4Raqlwn256hh+E9
pnKu2oB0RJYG6KJGzNTs83nQpzszAYsxNz+trfMKLhg62MnvZieHF5TpH9WSPScLAfI2oh3WxOTv
yoo68fbarRVYKKQ3Z1rxWUt/MSPyDk2MQ8AQhL2twos2Ga0NmPc8FD2eNJuKnQf2BN4LQhNVWzVB
lwocqFrllKf/flheUp1KQNOs8H252Lg/U8LIWiVyv5XVZWq911kHQpYNBMEq3P2e+NR63kzI6QGl
ixeKEVjX680JuidhYju8o0ETKPaOFOXBQycbkYI4OYXcbxGp6yGoiLAlhVtCD1wlZlxm3d+mS74p
qqFxwmheVTLe3Em+eGlPKt7WN5ZXPxMRYPm+49rz7dgzG0WMkcz3HPiLfZwmjeQ5lUTbvDaPKtLV
wexIAY7TASQMFjeqPjYydT8k6xTEmd+udgtma5sNxHM21kBsxmM1jU9jXX8tMHWRph7juXr2GO4u
aB8Xygw4HrRz2lW7yO0uFBGnVJ5pz3Y/AIAmflGNf8Ui3mgG3QxN/G/qon8FnxjwiHQDIN1sPREj
OkT+yAUFHwWFusok5RWibEgDEbppyhcH68U2dkF3ilBXZ71sp0CvzNcYfOvJG4kzgCEDCUurzRaU
zbrhwAGR9dVGn9Q5MsUtq3AWkx8iaEnvC6J0xT/1A77+8jmdf2RhYGHIevjbCY/6YY5r3MZrcRoN
aqM9+o6qwm0zYYGiqnOhGgFLh1X/wGkJt20jf0stXpleJ+l6L+wo8Epo1G3EEJ+3I52WG55FwFFB
R83mt2dkQBBhvFLPPpxwCv6OE84A2qO7LaP+onBm4IUxtnHKhqbJPql14GSJUcz0jEz3ABZcT621
VdPYRd4j5vjvNPToAG5Jf5p0Gsxz+qsvKda9BSKXStyPZXGel6SnyrdUJOSsr5GWrwH7Tl9hsU+V
8V1Rt0es3XrRdAuL1STFNiM/R0EG9oPWrlHaaTOa4UBkJr0uptXcU1b3fDQT07dS6xn+PFz5BAIO
5Y2uv5JVEEG7xBeZ9TlY4sMqcgpZFS4kB/arIsa/AUe8xj7aQ1aJ/oETAZpgFpgNgKSUIgZUvUNW
IJjBnN3iZGBD3/RPodHSwUzaYdDKbGs7r/ZIBV7p2P9wlP1rzHuW8gXEPHswozO9bn8rKXNWCZq7
kbN96KH7m3mHybiv+0eCxMRiZ/JzliQXamDITycCnFSXEXGyWMYlSQ8x3djrbAM3RaZRBWS2Y6DR
OAOLvOZAyOcDcPDHbBo4a+K+2Kms2LFFLm81Vph5CsOj0Gtxzge8roKeVXhQ+mZdhNKiS5898sSm
LBSkPgoSLckNSJxKb3goW7k80zSLADd6lOnV1Re+jB1+YhuTRB/zSOeFkjoevJIMJZvd0T2SNjNj
CRlEay0CMliPMUmxSJiar96kxo5rk2PT80c5A1xXqyOvWQv8K/gsSMfGu5FFG9kkgvt5CN8Wcw/X
pm6NPMRU8c00d6b5G8WZXoCD5FGL4UkM1DsHS4wTcjYy/aDZK5B6+EPHl7jAd7DvTfJuouMc+RId
Eg+ER2t6y9lL4Fe0BFynFVDoMrSdSmv8DE2dKzr/1tvIrkhv5MqlhApqWL/SjeMW5JE+UHNhZ4ZP
ixhMeg8qCi3Dfobq7VP7d9VnN6hcSRRYL29DE+QqOyUrB9Yagn7AJmqYzW8nhpe0066R5MnClP8v
zsZ/bkp6ioeLs0WzoJCaKGfTRltdksmJWpYADMOBQUfmgeKAQDp8q5spT/dWiwK7iG8y7+GlHp9m
T//nddav41qPFf4TkVCupTk4c2qzuzSyMi62VrAvWuZwpyZ8ZO7UODtvFmcHCxkDWf8Ia+oI+aPf
jGBerzmLr62rTwZPE+t7yuIikAyro8jRWJc1uk3AvShYKE+OZgSoPRnpfJzTTVXtaSV1d6bbYqMp
RgFBFgKMUV3YsxtQ7zjxDJxqfkT/IB4Bc+MkkGcobNkMKUbHhWgq4XNV8ClTFb6BwreU9R3C9tzF
ZfwdMg9vsqQ9WG3vnToPtHDFcjhWPVNVzTK3UyQPomF8HGQLX7gRRCYX++B0rLJ7rnsEcVLBaT4p
NwDxhFfckC98FB2Dt57COblbA97gY4DvFE1+4EMdHoyYjFqYdnyp+5L2lhFMVWwpwlv//WaUR+Iq
CCE3a3zOY/yg8hS3gWh37ZJP5wUIyl6EJD9qi4xMQS8lBDf0HIDZfiTbC9WQpCWa/ITzF2F5pHUS
aNc7yUfjXpvA3Vw6mQjAvVe5UmQyWFtGRt+8a1xkbjQXH2Jyanz5RwO2QDc/eLN+nPqofGCGjc4i
JuCoANVkLoGvXLQ/KDW0PxZdoFPb57th/KOy8NGZFClwPXnr5uI8RzC4J735HHPzT5nl8uitbzrr
L6CSwguK9DkmQ36kr4aFR1vFj05IB4FuvNmqlhcYc61vj7+G/p6KxG9YzO4cApjuMEcAOJ3vPJ33
S8dWvOtA95Sx3u+alZ1Siys2kGWDQ/QpsStvtxjU9E2tHaG3sOFkC6Xv9fXvamfPwzJ2SU2AyvCg
OppQfNdOnB0XN1ZgmXD9LOXhu8YuI6aWM5jSc0xXFLN5KP2yFxiPcHlwbxWbXgiMk4m4mXn0EAuR
/IO0tmGgWmEhWXrA/4Xzxk50SnAHHjYmYv+4jO1LS2vwdizuMu/GhwTn9tkupoM9W+NeK/Rs33H1
2jq9HH1G4ocujAHRyBjXgmKposEhphJkogGcS1sWVuXZyluMoro7BIyXAElyhKIxDYuTSydOnccP
pBgmZDaPwsxyfSaahe9I0O621+9IxUq6G1J5s3Iul+nEW9I2IcDg176iHkssI+doCK9piE1kHUMS
2nOXb0kzIfNCb56AQ7w1IosDMJHfYrC0/SgVWPWuNvaNKf9aLeG8wVqztBg8bgY9HcLO22cJ/PfZ
nJEKsZkZx//+sSQShEt2/JRMTcBS7HW0Z36b3EfucEAUtO8EMRP8p/WRsgya4AgQfcpoKCG55Iir
6yANrRiYwXxws945GfoIWpdM6Y7rH5Zb/MVANTC8ZuaudXmKargxjjZp/6okCpiK4rkU8/KAkUfb
sDpGoGiueYgPtqwJdzYevIq1BaotTXH5s8Syv9YJvWkum1fdpg3eiqb4rRisvRhc7ZIl+UPk0hvi
8D5uJNixB5tFbZyRekf/xW0FWejRBGJuOgg0ZUNf+0DUhFsfOAqrmPepV2M0NTH/CtNQJ9fSOfw6
lEnMfTRGcKuiHXSbJPhmLIr49KG2OACpdGfn6p510DS8oJB9Mde7ewpFPjDH9k9LAzBCXx0sUZrs
tQkGLN3t5DrSsbq6TOGIeo9FVWRn1Y/cHr1E27s6HZhNAWUmHzUkBGbi+zRN8d2I2g9vKKUvqijZ
Iof5hjkNnzKe7wkXY47hRp4MjWgMXwSCZfe4GHf8uW9dX7lbTRM3gnRf/6Wq7TrEUFen2jHXgQaM
PD5Ud+00BGkiJVvnjwKH4/eEOF/ilpR47+gFcUG13EaZon7rb23p0PJpxBHgrKHFE89aczrZE+yc
GUfn2N483vsHueAsL8xKC/SGgu6xprCiJ3lvxjysqsp+9qIYc6RDH8JSUl6fZgg1Lg7HneZJ49Si
oeT8VVtdZ9dVRWs01WiWIKHZqV57A3pDwIaYDU7VmWWslYgTEexbk9iD31CbsZmi9NjZcAILV6uC
sHxNwa7Sa4RWA9bLeNI9+1hAf4+dvHxIdBx68H1mf+qGGzWjwo8Xm9pPJ1XXNiQ9aRUEz2qoKd5S
XhdvDlJD/gyRZqKxTTQ1agGgpzhwx/43ohgdK8cQgsAHM9xNXn41XYoWGtNK9vRkG7gQUYgz9gzj
QpkMn9YdgR3ERW7w26mMJ/xaK9iqbb9KcPJbNm9yq6sSAOfcrCQu32ZviVMKIKSzSnCJSh9rrYko
i6WbRuC+st0DsRgulYTyQ3ly5uFLwyaa65p7taRX3vDL+fSDSqpCsbnP2hjEbllvuk3oFe6touZ3
L02uy3n67VV8RGtcH37fimvBDogUOpchCCMLkdU53dGydM4LUqhGmE/MxFhOY2jKNIFFTQk4APPx
FvHAPCUdeOdZusRmEuedJ5/CAcZDySU/Gk7cDIdU+2srco4p1VI7h+ImOTtkySrIL4O4FRzijutF
+3i2ui3IxwNlGMNZrpvEYY0cdqy6UaK2Cd2EQUcdTdhaNBCU6fuS3UoW3xA1EBaA6J9aaP+7PPaO
A4+bX7K9QT4+RMlgYerV54AKlZ03WebdUjNJRF9f+DM3dpVjJcEtoedcdEvIEjLUaIasGbEa/NUY
/cY0MIpcbpgjSRSk0X3M+eyEU5W9zLAxH80FXUeG7E6QksBVze4VpJe+VVWT72KdNbKGVeRvyaJp
yTiqZoS7C6aGcufaMxXYvZldqjHM/aFQhq9i5PylEvucdeSRQ/FPWEUfsdC5M/DQ2qUCvFVlzBaK
GyKdU9vfBiUtxiisbULLSiDtufUxNK3WRckwNhRQQ2vedO6HmUj+uqOFcyeMj5gjXtkqLccUyXie
iKZbkgyUJYr1fuqQ3Ft/lLkge1M0wxmHr7aZMwVroh9oe0c2MwvLCGQd/3P46rD4iYuD9Dp/0nOX
SXT6zABoC5easpL9KLB8Y76rcgxsrgPhOPUPYw8ka+QhrHo+em67bsmSpQ5IgfzIIe2IqExYCdvG
YezEbBTF5bCtSZ9tJl3tk8rrHskfEu1g2D10vIkeB+/GwV5113Ltq47M7mRW2B+cYjq1f+KJhtKI
4c6PAbdQ/p24wDOKC+2jDTqgmTIMDMb/0KhFRPcjZuGvWnrIVVxwiSQ2/Umtawd2GaROGDGsrON2
hP9o9jp55xHy37ibHhPSxxrXCxBYVo/m00wdActMG/coKdqNuhTTd3tIVuiiWFaw2/RkX6YKPIBZ
/BIfe7Hy3P6gPZxEa/PoUAACHD7U2QkatT8JWrV0hT2XdVV64WLFDOYslDnwGpj04aClTJ9VV/lm
WxaBqfV3mGYaPiGwMw59QGQ1YUm0UFOiNL/Y9uQEf7CrRr+JTM81rYpnmHRBz8L2xetSGOqFVZ8b
PpXPxlcCculQlvormMn5zSyMPU+l8Uks3ZfeyOziUaa56aUTpCXxIrWQwI/NKNvUS/VFGpWOYMe8
G+sPRJtmaxsA2mahZiYLmCTNvDjQzdmFQZ/faz1ZsXzZF1Wds5DWvxoWSLsi70iuqIwD9j+aRrqm
ZKD3k0B/o/6Sd1Eb4lNc5vojwZluZ0bLa8Q7QN2YA6SnbMD7SJIBDGDRVtWasZYRu5cSLWFbGqRQ
WpdirTE0nu0BGXXgm74bJ9rnEEan83+/6tFPg9zTfixJCKrvD5i1Sb6GRDncgYM1zACjtDQALT2T
Mm7XrZi1H9tsgjnu4nXLtutymQXcfZI3dw4rn6rVFWgaQS0tbPvJ6/JLmjew5NzlnykdvNUy3Ke5
iC56jWpsaclr39RxoCuDKKPruw5b0lDY5h/LwUSrtU8mrzRGQu8W853aq+7dm3qxS9TMFSXiPoml
v7/0eAe4uikMBCn9MYCebhoPgCTHjt7pa1j4DNTH/Jjt5JiBSYIxVEF7MWLnpQBCiZHHOztcOSBM
4F5Qsqi3xQTQ2WoK7BaN2sqBxRt7eA5+kKDlQMlf18Egxw4xGtSqlWtoKZuaF5CjIG1q76BLPiV6
BxAAO9ZFin46W3rJ+KCIStfu3G3QwFEt+yDrp3yrt1oZuH15dCCE2XlJW25fzEdjiD/n0skPTVrp
D15kvA2M0UElqfjWRjzgcv1M4pTa6mWeXi3xnhtCPDfFJs1DuDBJ/E3jDb+o8/YwjfJfllcmYxtI
HdhUqRyBDJXj2+x02WlI+KvHvKxpFcwo2ZbtUd0ytYyP9qA3vI8AAuOkOCbZWWYtzzGrghZXhfkO
UVM7kkJIN6NT/nHw+PCZZhbjxbR3tt6VfPqoppJk14c/HhdrxCigZUvhmxWLmc7lX7en52nnsQjD
IkZBjSCFQTbEq/b4cDkAVHVy0PxsQExDeSrcKD0sTkiNNFVcVedg4TrZaT/t6f9Ku7q4spjdcB7e
FO0HJAwhuIhJQWcuHoseSLpOysp3FQWzIp5YNZiApHo1WJulLGhcrdN7NGdRIPU14Orx1okKxlMF
yVBGYbQuMAK06W8eV6e8QASPPer+nJ7//Tyo/ZTHv3bFs8lm4I9bvbmalvwnxyW96a8Ox/xmrnnI
FjHrkw59nQgUdkhVHma1j4bE5JLPtmhyQG8vLsuOZOqgch7CJHEvVlM/FBatRmN0ck2+yNDKorRp
zhA4dtOCP3FZq9w4obmNFGn3CeRFf+El2hcLR1oUR8tlIIhvFdi+HCP/Lp3OPbP+Bu+lGWehc0Y3
+hghqo2/UxsOxy5ZmqvSsPcPzfSgxy3JWEiZJHx6osU2E36Gru6T0UjZQFJFlJFFw/HmBQAQ1JBl
fo9nmlwDAVwYRbtiBTAZUfxULaUd1HSYF52lLjW6nyg5cBrDqnhgDLwrRrr1DDBedUi6IMzDIXDQ
7bNhMC99/Nojpg4RoqOa0GecmNaLKpNPblhy73PHt6xlz4Q40z5V5ZrWhdqycT33gQTGZ7IQbRKu
61czlJm+45Vte0X9eHTXxXtKnuuYaA0TP+a53BufcjqfN6qU0KtMUFlTLGGopiZJg6LjbVv30F17
c42y8bNBq3wciMP7ZEzfcN2AqOI79l3eIJiSCyAa/kK8c3QL1WhL0z6vLRa0JI7iiXhFpPR7SPL7
ZKp8TU+ZDcCl9rlXiox+zrfNhG9ZQbP0bMApKkSDGbzhLQqHD5tBdsfld4UvphidU6olCvAIw3w1
cKEyFda4VLTlhm7Hik7+jm1HkMiAAVE4IFjC2qGFdHDeSpW+a+MoH1cRreLxsAsragQts8SV227y
ZHHPmLnelfka1ZF3UGnNrXbCuKWcfZbDvk1zue7kItY5tT9WFpqYPXJvtRocjh7+xEwzAYD1iQ8R
vjnOHcN1pM0Qn2Zq3LUIKDJbLBap+Kz++8EX1X6A7/jPnLo8yOyxOTXyCDS3bdJrR3S3lFQ4MBIZ
+HysN9mWnV9kNm3PKaSTqL5hGDNPuEm6I2Tj/9WOl6p7JRMHQa1rTlDlr1UMuQrkp+8U8UOmsMVw
J6wKm0Ot/fQKx6/aOt4vAp+PB53WSatu79HnvmWG5eTgIUT6i9zJKdHs36Smg6ldG4RF2f7t3eZu
12JgoYaKG6mU427NGbdCJ/aVwXyyCrrBOG3niUbceqb1l+KUbVandHarwAnRmFMDUJJHZmk7CnbJ
sVqYYKP8gW6s9yFERpqSmGVanJzxFxJgYuxoy0fH046pbFoOJvG1eNbgy3l8qLuC61Bdc5a4yfBA
mlgmvbEZFg9NtGZo0zgZgiGKnu2op8ZVLcSu8nHf0EvIkk2EJ2Cv0MY/jExYN9csn0pFtA7lOFL9
38k0yMl1WM6zcDM3JYONDnrH4F3Blfo185DdMDL8s9vmQGLXvHHbCCwvzX3lETbixrGXRXLX6dl6
AGSM/ixXG4jSOMJ6Rt+51eBIFluu+O1BgonWOzqDNRiJ27Tgsyp5ppOH1+GexePGyIV5jp+1dnqf
EhWEhabtjlmYxwe+DQmMcsYOlbvznXLcU9+OUGRl3vooSsXGmRONe24N5aAr2TrLruTPK58nO6LY
WyGzV/oje+Fk33YONabR6pdZ4GPWVF+arP+XPBl3xCCgiKWCwCb3MZQ4CFmaBmxLZvFuKEqA8IRR
dWlHJyJv8Dk71gUR50oDlPwCyibcZilVy3xZq00zO+wwcVN7EZEKQrjr5qY8ocA9gft8FL3FQ2GZ
kOK6mOMcQ4HfZ9gn2FO+4lm52QqfP5ERkBRm/ikYKLeDYYHwhTMlICRkYIJhbe70nG2mHTukLrQ5
Z0vQnlN90H0eIOcpiryjUDpDQag9WSu/g+t56482MJneTG6xhTADQK71m5juGFFhg9FXeTEq1bth
QHa3JGJAt/6/6/Kj6/EfZRawzok67U6YCydV9E0rE2EKQ0eDDQfaTfryL/G6etuCHjlLaLB6zQUk
SbVxGxaefnHxc20Xozd4+cFdjaDEt4307CukWmR++rrQkeCsskEqprVsDRnLc2q0V6JhiIODEWQl
gQ22LlRWfbUYs9DNOs7ROP6QYXoHwfE8kI3cifBLd2gqDI3B2I11bL5UxbJlMhqDZb3j50miQSvz
/hDAM/bdiP4rSD4K88JLV90TpnL8acp4SBPuz7hNoDo0pygrzWe5FPrB5HPISdvvFuAj2LVbFujz
8uGYI9MSGyrVcgwWzE8te5ctltYdI67c8ZTeg/t+BwnhbtG75u1S3QX14xjm2VN2k6+E+HQAuWws
UP2+VoxACO2SXe+YfXcO6ODGK/5oTMlwk4FzJsS2UyHWUFxNz2k87oiw3JMY75uXth/TzJATdVHz
6ni89B0cAJ4zBh584tTxVHHHM8C5A57T8B12O1Gn8BoWGd1lAp2Woq5921q+wVd7m8u88ifWjJPh
VttQqMckJPs4FcVXiphHC5bLqtuy1CESxWsjR9pMPYQCwgQnTPMYIrvjolWhL3T15Lg/VSuMnZWg
iBIynWeM1WDuDwgTPC1YHHBr57HTyemoRpCKdB2tSKBwX9d4D3rsVAfNA53tlURcp0T8LqKMtkPI
UkUw3wZl7RibosaGaERVoNNXH8Br/ShAD4gk2zsz4CLFal1lTguFB4jeRMF2CwNqC//tmcyBGbR9
DFGqxrilrb0NyvpYnIm3CIP5ZrJepi4BrjbbF8FJQkADhX8pjqJWGLwnqvhqkh2Ai7wMcB7kDVB0
d0XtoZfoDD4NbvX/mlkxi+/7IX8DM/nKOBodPFw+wDKt3whCD/sUEML6slvMOdqrBbCmrsT3ghAO
vmlB1anSPfBaSvIK+8FcKjsg/laA7Gpe2VBrm34gGTq5qXmQrnqeiN3vkhAyBqNRTAf2oq5x3JxN
3Xy0bcCovTbel6X8KgH/wtBnHZNDYOyoQF6yEqRRKPE+skDdd2ejtZ9jkksnwj6A3unnxEKHxOPF
nc1+HwmvpNnUN+Atz7OKKKqB9ecQ3mFPVJ7Y/z0ajMkGMP9d3SOVZxzoPKPxci4K9zCz16llOXnB
rHSkjRmqQDxqZ2KBamvbZgs8MbSBGRfOORPjh2Vp9s6zU586RVqBS/tn6eCoycJ9pdR7fKlcHk7R
EjGT92fHk/RrLNZ7ODUbFv/2daH2se0Nj+7bf0XP5WemHAMk3zmXM6zGwbyt/EXnWUFoZa/XjPu6
MV4M1qjBmqAfCyRPtzEfJ82dtniIyq1HA892NAswfkbxaHWTcaEkfGsPo9q1zYxhx0nKu01VH63Y
j7Bzdhb+lm2lCHQY5YmxjwGHfvDctLwg6XXyNDTaXpsu96Vg11RntnmpP2wDo0CSwcElfvVnTHUR
OD2xa5zUcWBp2g/s3wWUDDuCVISL3zk54Xb2HsS+QedV1l63aWoq5zfDHTmNWZGAgWsOJMv6x4r4
ENchcFBRyFo65OGhDTbPb8DDvEKEhBrXoWl35hlM/x1EteTFHOJ+kwEjnhuoGLUb/c27Y6v+CB0F
xFXFdwGxau5BloqZqccK3Y80tj8NwyYq5cY6pJi3SUvZ7s1cUehm23pe7G66vPS2lUTNGKlVA+ux
72K+fjm2j0vXgEkA9L+La47LvpYT3myUESe+0yaHrG2oH0H54iXMB4bgWLuG/fgzzVPG00X6ehf9
cRKbghQMr8SjIfyUwPg3y1VO0gVpqD3kEfMhPmtAnewrvNA+URlZcri4jp7wftQl4G7vjrY0bpjB
h60AEatmcDB2U5+ywusOrhTfnpp8aZLeYTbKNfNlnEfuJizBCLkvDErTi6mDSCZS7vHxds+9VTzh
Inwnqg30y9ENAstTt/ueJ7Cxie69YPbH592024Ibjn/v6mo6I/TCMsQSpVVmvS9B3tf1xa7z0B/i
bgxoXRxQPlcz4B335E2fSBuKvvslXO1LPsV5CXk650KC7WD8DYc3IYQOD+Jc1v2XBgULXGpyGimA
Y77k22HX8tdQ4WGoynfQYAd75dnCbGe4UXphbWciKejlzr+UhpB+4eFloM2r+YTgVfnkjWhYoJhD
i5B5URH34AF9Bp1LxWc+IPr2Juc5WJsTipo1Hi8u7hYT/hQNUmLEa9OW3ikyDX9a6MTLpspfMC74
KuFVjfh3dtaxufghmXCvbPXqqOYv3bz1bgLM2UHvmjBsVuHempI9eps4NAT9Zws5oXpM5fBXAKTz
c7QoEX1hjb3V84yDqwaDMORdjQMX+w0FA28xp4DpKfQco32XAxuODNHFcaHOYnxAtiGmSNYGbqqA
shthCeGL5VIGxDjiL5N8ttsSfiLKyw7OfLdfeRYMSict/+nMhop0W/vhdsuinKqaTY4bHuMBS65V
QVn5NtJ7SlFud23Y3aWrPa/vyBIDhF7M4bn77fOmC7ios76Y8eQ61ZZrtThnivHRbhNjn8LXnhDW
4B0xdBUj71NYPMqVEU42JDqkC8JbOOHhT12+B/YTkuTkfzrLgLW9Ls9dlHmbavjDgp2dw2yXh3ze
UwkYBmQOrqNbCWTD5BxC8u3sVPgN2R8eZYQ6vGHA4wsYypizjblwf0GN+jWd9tj1S0IFQXVhoY0T
RSKdoB0+eAvd1bX9MIzRW7kw8HssMabxPbcXN8giy5dWDJtwwM9goBnUE2q4aV1dlJzI7vZdqx0h
tyYHU8WTD0luRTTHv1z82Ijgodm4Jn3Kc6O+9SJ/7jvDekVPqTbhEXSO/UJu8k5BdhlkXt3wtEmu
sdlVn7M6w+HCqNdMNLAULDjLLpE3t8ZaFiMam3YTbjzP/mvKhtmM1iAMXVS/IyegQmPmBswOnbMw
kueylDdS4BMPBD6jXDF/KpONVO9pUI7FM4HRIF/pHz1HtVW5Fh1LC2E7ZRl8UOP50DhYgM2einGr
HCCbD/EDHsDigIkZeB/d84kk+BQ9F+HiHhyE2SDWKjYzfIApoNqxZwA+oVNWnc/TX65/48FT7GDT
YjwuDiNXbXLxgL/PGWaOb6YmYNQ1BmVRGl95KhnBdUfmrcyTz6J3ARLpcXbkc2JwOaRCp8xLtrj5
g0ldxP9xdB5LjmJREP0iIjAPtxUCCeTLdtWGKNON956vn8MsZjG+SsK8mzfzJEstUJSRTC3mhtlp
hG3dZG1+7nV+XFy3n+RgfbPiADBag8tSjJIGGT5ZEvEYVgvEvtTAQDLD4caqB8MV51BDsDM5sD2l
0Sf80DTJDipmernADBdhmlA7E+6x2kHh5nprEJwJJcZib2rqWxeGyP6SwMdZDv9G3UiCtodmtRJV
OXIWspJTJUv6oSun34SWL+wLth8XPeYeuXfNTHCpti8LD+VR6ANmYJz1WQZ5Ry90zjam5aP3Ckez
RRSEy2NmJXcuk+jDWoFerVOd3IlUMl9VfkpE5z4BHcY2A9FUNqLJzSLPHjLLx4f5iRjn2LlAfci0
k5ar8o4yCj4iCTdUE8k+MTJ+bynmBRUmz63MG6Ak34cb+wmRB2db1q9eZEivnEN3cYw4Ks3gp1RZ
+jB0PNKWFZ7SObnEYZPCzzNeVAMXg4FEy93RnQw5IpxXaJv9x1lxn1zydf3Vir1uKlvyqDQueU6p
yPwlAVL7jCPLRLYwWQWXirI3BuAfEtSiHaFAorPdZVKQtQwTQhvT/5ar6bxmMb0pI0ceokK4LTvj
3Zxmr4slDbhqzKvNiuw6ylFAq5O4SbV4plr5LbZ79SBNRRPIA49ec8tpMRkRUJ0/rPyz4ZP404Q0
T8ZmS4IbvDdgVtpZ81sWGaBbc6Z+DpcJDBzojjTLJFCEHHMO7cNUGPFW3NXs8n6gRluqE7c0FV+n
AHGvKZxewN4fCl05lysOB2kjGJEOnFxpbqS9NSAViiSqDknKoYrTUqCGfGMUrPiwV/on7Axkd6yE
q3mw3FRHZTD0YZf0WJO0iHDfiCLQAGykJGs5RiMzgWITMFS7b60WVzlb0QdoldzFaxvxmoLrTWWx
l1rpGw6O7cPbGqhkNTo0Uh86GQjbMy7Up4Jg2An40lGseDS12H70W5SPw425Y/aT/UIo36Ieq/85
ro68xYlFolwqVn4SZnPw7aCkqaoiqn/o60y/JJn6Mg2Ib0k23btCaa6A/J01Mw8JZ42fkF3BrrXN
2uUjBHBGHnunzpF+pJjcQvKPIFs0v7yGiKPmJmvZOGkAf28OLR1i31RgX7fqcl+XLA9msRw1iw9U
JR7R2iAHyW+brqnw1+1Q4rLGbT/n63Rq9T+LZSA0Zdz2oWynEBxU6xCG6HXbPo3AwruiGX+FZUQc
N2pcZqTM4c9obocHFsWSo8Z6jWpdZR5ms6OW3VFZgSnXA+UA/dr806L2U6OfAr1m/UrkdNlKIFTH
NpHS1TH6QGSRAkMypH0l8KxaJNv3wkJebi2eXZJZX8MW/U+vSneoTXEZPgtbdAF6MxnoqG64KEfz
QKQsdjrBPJy0YeXPhKdcg5V4GZkM4fwLBwSOR15WlqvPIjAr+90m+knxEzbKuDmBaoTWZ01sipab
zWIF9V/KLnYf2ShpDMKF9THS63oW1oG+pcXbhJxW0phMn3CJhfuI5efmOqQmDOvhNSEFkWb8ry2o
RCLLSCQQ997XaXyMc5tdamTYXjHT2Utf0y5q5DGYTV3QPw7DEryBC5Wc7qy06xws0IxMeu/STEbt
TFNdbYVALRgNvGI6ZDKKMzhZc00MBYeLWTptWC7JbkM6e/RpDzWLQCdGzHjWyt04sfeRI0PcqXk5
hs0ncB/xoID4KccCvceDPpLagQmuP+dh/Cn3iL6dUfsimjih1UpgyeKH8tBfG1LoOtvWTv/GGWCh
ImrrweoB9mKaBMW3PC/C2p7v/rIUbD8a7ZQXeNNmFLQpHTGHIwIcqaAh02UPmrvq1CPNKIckofbq
nLFvW837UDcGenVFnVb+73/np5jV8oKi/ssVYDpak/f852Iw0i2eRHsYvkwaAIHjoHvgXoblRHFY
KCoCdFx1ghmXmD7TchpeIMwfShufIueO+QJr/YD99VVUveFCIMNgL8+/kj2xgpKUBFy3/Dq33Esj
XW/g09J9FLEVzgK0uBlXMgwWq279Ql1N18ilP3QOiICTLgHqhjeRrOmJU6sTxWRqI5HEkn5Dq5TI
/FCgwKRa7XR7TbB90E1BNy1fhILgaQDtQjTJRuCq+YhZUwy/cG8Md07MtxWLiz7GlBpK2hPGXDRV
Nnb7HCdyA2XlVVX0YxfR51axFHK7EdW+Jeq/J5sy76acs72IcYMiNjH6vZDvk3nSpQbsSGl6N8z4
Zv9v/Y1Zp+uMWoSNUk/LsrcuS18w5mHPqSBaWezTnSIlcgKHKnIo4QDfElmnsLJ+OE1jqF1rBryi
40ZqSSu0Vn5PpSQ9Wck3JCzeRLgy901Uqhcc/Gxo4TiqzU+Kb+aG+DEgeDK0m1gGBiWbd6YKG5SL
mLNWMuBfGZHfkqalNANWSAFEUBJh+07/lacnk+4sihLiM8EjpzYg2XLRVZ6MbcMEy8b+T3ZWURJH
WYEL0/0a0o2Cy2225C+2WLTab36iYpCXYx2JS1sR8Kh7t86xHcdWPh5MiJa9VZBKLl/RH8Q5qiGJ
T1IO4Liob0TRY4/F6SuBde1gSE3k6mvzwuNF7AYG0H1pflgqK9WYYeGoiBt+qfCKtWetQKbVKicu
YHCuWK3SUe0Z5AaXEuz/jZiS+EO/1zkzMfhhz9VKzPlt7tdWNbs5BclUwJGkgj1yyAQNyk2nnRRi
hTsiTY03VeIEv9BlIRoeO0Ahw2K7HPryHbLqssdOg1lbC99KtshH+KdOMmLtTmSA/lgI4btlNQ0H
zAEE8VNi0Ady78gebOoRkKACZDlFDpJEWCjkwGUryWmjlEctiYOIuox5SgnpLvZxAdx2WfX8E/Jx
cbDjegpUFkiLXM/nXAl/oPtifLzX4WJSEWpixlStowgjc9/rRL6SVbqD7KNgtKo/WBktyLv/5hg3
Mh3sWEDIjc9MJ87YVYclSVqfLroVisZJHh5KAwCHilABC5aSZBMI6b6KCUknY4fRGcfgmhXeaqAB
VxHKdtP4XbgiuisJXWtgil2O8dQEihk00KCnJ4YEJPGaCf3NmFZ6KpNrIasxAhprbXZMAOFK3P9N
FllBW2njraHIm0t78BeJ7zfnKHQf2slfwlk/LeBCABa/ZZZinDhQ7OO8NI5Fv4Bit7rFTQZMmGkc
zecSMAobu4pX/PiAGiEFZadJAVwbFsxVWO2p7MvwEKUgpyk22kHIc1T8u/5a8ZxQJd325hEmTowk
ekIJvS+kWI7zEkPbV9fu2NUWkkVsz8duQUHbxjMwiXA9IesW2PLoJw2r4R9HcOo/W5b5pEy+MyXN
vHbFSrTLCfE5FkIUtMgWwqFRs8GGhw0nz/g0+to8Yez8ScJFZzDT6THrV+ugGdDOmVxLvDzA1eWU
jKEiQv3WJWbwRZg980dC1X3O1K0pdXMYFXIWMmqwWxeDgUdYzDdCmORn4zD6oVSPjQr7Nit/mYtC
e0pEe0zVJHpfKGg5ZxWZqf//NGwV62DbdcXGgb+rM2pyospyn3YTSkpzqbrE9ajvSKyMJ9DVQYwz
Lhhi6yJJMY6HirmgqMIoqEJtPxIqvqyl9CXF2j/4F4nX676mhKtXh9WfGeMY9M7uK5EEPQuvCy/f
0ViWGzU61x4BJVBbxhZ1HXoPpHbT9/KryabTKVYtCDsepBjlyPVD5BbVKY/0DgQyjqxlWUan5gBF
8A2Ae24mtlsIDGigphcchMZ+BNz6KMeovMkDhUSzIp3mJn/JKlYgvSABNZg8q+eBcS2TLoS8YMcu
p3XM+zfLZJnPqs1gBVJNGI8KOywujT2q27j0PyhTDTpm7GUG/2qSYLXqLW+ml9GVbhGMAp9903Y3
uZJCnIXGa9a8J9bHEkdeYVETDXIIbcQsOSFUBPAYFIXxiNqCKivrQpn5USiJV1cfMy0TMuUPkVyc
OI8cIiy5jfUyhaBe04S8nb04DUmqjvOgybeZZOBk7mzODsU8OUUB3QpzxEQ9LMGo1xoTwDpbewMC
aKkGPc9eWbFfFFZ83QA1YG78mWqCTCPKM7ekv9kRzO9Kt+yGrncsK3oLqb4asUxFlEGaOLWTQAHK
3097ClzxaRKLLNhYzL126kYSBVgFEKDOJRm2ao32Bb+RmhqO1bzbKGANAI6tsaXBxD3Pe9QlLcXv
VF+n5NvqhdtAvW8o/whZf0ogrZTlQ7KQmSKozJy+Z30hzlfRicB0Lq8Ihe1HrHMnLmCh6VsvDJUF
MXuJgREK85wMR2WAd1G23bm27ROjB7GML6kxnvju93pvuqN4lymFBx5Ml+NAfmq5s7AHYte/KhKu
ZxHxO9+ktyhVn4foVdfLA1wsFyJrKH3XUPeORA/K5F2lYgy8jxlRqNEwRkjMCw27fmYqjf6hhjVh
Vbth/68gqonLGQyCs7QU4oLTzrIad3CFWfPbtJ7zBlgDwZxwD/YX0qj0atI+FWUXQAd5ShQ//bTY
bYiMvoYeb8NqOYz3EZ4qvMd2M+ykqvZW5JDcYryAZjo3wD5rRu75lLbtHiSNwwbiHXDgbsS+Lcnt
oddwEpR3tjkktq/Ya72MbDwnoFn+IOe2lYHCApcRr55r4hN1cVKQ0uBLsE9CeqcOhe1oaUxuo50J
fVFhRcwWNDblxUBbE2rURHGZoWhPHi5ER9IxuVMZKfMxrrTBFbWfmnowo4WZIUdlgqkIYBcMlocV
IMOKBX0FrZt2PyFSi81reCyfc8HXgy2QitydCA9m1n7i4HBJlXnxHL7W6ngYQXn1IKChzavC8ICW
rcqXYPVco4dm69+kMk7gkXeRfmGjL1GSPrD2U0fCpW3Mfc/PskzPAxsgC8C0qDfJzsks6itCFXB5
eI5hoaUa1A805MygAzEO6uREyuxoaJy/5j+4zo8Rp3/gGZx1NB9i72E0vqPmOVO+en099MWTjMib
2S9q/7fTk1+Na7ZMf3SCTHIdAHvTGdGM/quWT9KU4ydqjwMflfHM8LsHheHklxlHSQVgBmLXTiE4
woaR3YLfcsHJ4bVswCKcE66lzDBZ3qeHiWBblLoSGVPVfgzd8JGXTEaIBKyzjxQC+lry1uc/OL53
JHxlFsJJfZOLS92PPPkIRKhs9ZMrJUmAQrjR9c+ufCnwrEh6D6nrlrdv4MNg5o5XWQ9kLKphebeo
rlTyhVXLpZECbhAno20ToWBUZ6d4ETW79aV1x6QCHKw4neFbOSVzR5ok9oIO2Wz4s63Bo+wssaHE
vSnrF6rF2CRjeQ2yOQtMnPCFzfuuQwbjZ4sJSzdELBNo8OkXNtQk6S80ZjIWeyMr7RF6tEINWJcf
yrLbqQPmWbS+5l3NKdo7FNgcSnKVCt/H0cL2mfJYlAgaDyqx9e6YtrbbLD/bOrCH9NwPbz0JJHta
9gq6qDnsyT0eaXrfYd7cE+j0WG7u+3g96uk7WeSGAiENzXwemsOkju48MEmVYD3avwnbCBtRNrKv
A8U2VgWEEOa1rJ8k4tU1TL0564mgXaaWqkIm546dBcoDkjFhUMPNJ8KcGJ+zK/CSwBxubchNl8dU
F/lSdu5J06rLDS4PWYVhp3CCHFO3hYakt0GfIybS8Fr1qlPZiTcUbIQjxvHOG4BokqrkAe91o0C2
AHuRueVfTkCOwTZAjje8ssmKh++783LZPHHGgby1OWygboUQJQCOYFlspv6pjKtHAvaPN7UzJTgJ
NOxX2W2YeZKEXcAx17FJxERai1TJUMJidclj/zEv6YM080FmuMGCgFG/hXhG1xm+LwsSOn6lyEap
IwgdGh90p1KtxNmebT2kJNrQHkXLPDtST43NNMWarXK+IjDBvqGH3v1XmV829ESKL5vlGhsQrwSm
R5tez56KK21myVRjKc2VHznk/1O+N0rqlVR1iY7UCEj8tmEHSm49DWfGiQdQn52hQTTluVXGDxgG
DCX7NQq9vAsdTCB7udw8MOgXC5p9tYOLsuuEAjdFAov1u2UTCIZfKq3zaU30+kzx6Wp0J+VdJiWz
qqcxepYoqpPoR6Sn4mJbz0UCJZn7/GkLhxvLvQWGbmvSKyQJtlK8RKwdlrCJVy1odE0O4oICTRFf
2m2rtdmshuk44/XBsjcB3dt6ojhdHoGQ7JDoDy3AriwTBbUP8O6HgBmZTshLQeyAkZiv+Kbd9eoi
b6v7FEyDxyaDEVx/jDzGZ27qpQtY2g5FRyYq30tqhUtl5NzKgKbiN0vh/jfxuyz9waxlEoUeykOz
+HnJfgxwLPt/FLCXqL8OzU/Y/WjTe9Ki372as/yMWc2LI3YvjO3UsdCQQxg+Xr6p2ObPj639Tx8x
k3ObVmNLlGp6aY3vScbiWKF9yE85v6PgTo079PSTulbPin4vp2DqUJz14tRpNzxzG43KLcI78P2H
VQJdD0+JlbhrJfZlXJ+z0DxwtA/K5Fjr8p/E+E0M4fROaD2s7mpgSKIjDPfaDOuTXjS1CVK6xkJW
LLSm8uNy2B+ao9YjUGcUHEGIq17V/oSr8hhZOaZ6JDMYm9aPKC9KOfgm9BUjzz1loDKDA5DdpDtQ
Bq2gWJEIapJChO3diNuNdvi7yuM+LswrxLCPWIXOkdnEV76HHB16o5oumG4uBYIzUXTJir0sWx6d
UAMJAUefg3b2wyKlMR1vVXjtRIZR+5+00mCt08nZ/lG7vwK0T4S+OcYUkuh/crX0Zm163AvyVEBh
TTVDCN/yviSEq6ueYi8nJLrwGu+eqGnZK6PpazqNGxaCCBYAnuoW7dgLSHA1Y/z507Scm7AfILD1
t06ga8wY5uZ3+uS8AT/Ytp2EHnJh2HTpB2Ph3hVukxJGbL2qbxXeY5VfpcLlevqxW3AMkeYz/3jy
Ql+0eiqH6qE2CTOITSPmtIVKbO4Qccq4OfXwHz3eCcpTk2pBu/6ZjJdc/E4hJkUJ2A7cO3BvFQxV
SmbL0npMdrmjpMWlvOpXRM2pWNmtSq941F8mpBAWK7+0dOwynYrrAhPwhKAGOOHVINhoEwcWbCOI
YDHn8I5cLgWl9wid1DklCo3G0sUQ5MTnU2yKz5VpjBMTfCKe64Z8riqVpCH9Tuwe5IQjPucuQn9Z
3N6slEKYJfuDm4rTKcROwZlfmC/iacGyuCycd0D7YR+R0jfuCjoHm3OFH0oz2scaR4ifObZulISQ
fhOT+bvpnuk5QBaqnkHhYgvVcBdg1lMlR6K+0xI0KRvtgUSmrp9bPfarefGJ/fR0B1B9w71/ZlA5
LJVylCAWUnMQ515+bGT6Amr9DMfUjQoOhKEVfSepfDNRClhR+cBHD63409tXO+52kMx2JtN+xRHD
riXegaxwRkv38r46DPyTena06Uue7ebYs6BsOntPwzzb6Q7AnfSzbkapFM14YDF3UupwTwPfQV+O
q965tYoqvB0spI59e/VmWJWTVmhAihfiw+Bi0YpjPmqQOL8lUtC1UF/ysnwGderKDH8FZPuCy12G
amSMoMvUYBa+XNn4PflZ0oyqkOVo0TxiSoNrg7jSzJd0HF9CoEDbvClDf+2cSjaQy6GcCExrqMkb
CHTwhRrfEPI5BE77qbxtJe26WHc9xuo+/5NuP2p/B2fGWjmG3tcAe6MNTh9eNZl4RWsy5Rq3dXja
HCHK+GWY2knfdovR56IxfdKqW5sPfSWrvZBVw+f8pyxSnuX0G6HgJQYmEMal7lITtQ1TI9ASDqSr
v/bXHMxjRk/qAqmW1b4tvdewMojXeDx+1upkS9WBZtP3jkUUJTYhXdMrUYOyLnwkd5pt9KMKPTjl
ObxIl5WW9Wkun5IsZM4Ahb5SIAIuN266Y2VO3hCRmULFTuieJkZC/chOVXHPm3zXwDd+WyjAEHL2
E1jvrkmCuQMdNR3WpPUU4j9W8gGw8hyh73WrP9AuZ4p71z217WPDv0AYlsTd1K4rAxKuhRwKO62L
cmy46Qw5LiIJxKK/kaWbUcFYt9wyZAIGyJRtwFaq11Vc2HK6vtkC/82AJSsHayzj0pVFBZIIA11q
Wkee0O7MaYJjXMlJug57Z9lIcezyEn43VfGLRdnF3AM1zwbEIE9Vo/2UvlWKfog0zPjxa6hzKFcg
jDyY1J32kBrvo0LjZXkxe6CspPatc8ZRxa4fRFin4Yv3aLplC0g8ku2kxRuqMquyYdfj1omGv22t
c1BKsX8ZBDx/ZYluqAIEKLO6ghA9zG6UeWX7U+B3HqnEULKtm/OB/da3tG2HiqttAolAPREaEdQE
jFlTGjAxujaC7FDdkr4G1oYDntb4mRY12uSitr0r8pF1JVT6gFjLqeFN1iWFxxEHKB2FhtofDvz4
lRUNr5kHodQ3wnOy5V7l6YrFAGiEFXDySvQQOgWR7LrYd+LDQByWpatCYoHiW46E9p3NLithpcKa
ddIk6jBMlUMe59T1KVICDeKUzCYnQVhBJvT6+M7iTezazu3AGquxRNEHtxyNdU1Tem14nKABR4Ar
l/6JMUFtDMBe/qIau0RenLbOXtToDiQia9m2XCswEaHxSXYDmyCki7x+H2YcIE9DFZ0MNlCsepyy
OXUW0UNS9XnmNQlZiHcqyhnWTUfonVdsBxkByDfyWuyvRV98gYj9nMXJYKLLS1rYSP6YjThOEWRv
pM+6Mr9WRr2xLI82e1izgiKGzlIFFcmpGi0N9k5v3G2oalxvW9lyPnKjLCXv7qsp/6ul6CgVgEJ9
PDAlbV2dzTGJZ65lPEXdc1aQxK4Rl02PHWRKe5UEDOUniz8r25/a6gZMZR8i+LcrAtWEyjPcRoWH
vltbX5Ei+8CFdgVQz5xiY3VfRftMGhyl3dZtloM4BXLJz9pz3x/N5KxwnBzBClbVjOMVGBz7TCgr
sXGMWRKwmvL0sd2vnQJifjw0gwXG1f7Kk+VlVXtvIHNXZ+FAs+54FhJnMENvzxUQT2cSIxClQX7W
2l99HFMPMkAQqnCjtGkr2JWV0RtryBv2pHdXUAv05EDeyDaZRQ8SoBIUJtivmS4G8LOsi6HpIc6E
WeTr9XSkmD3DX6wJBpkYrGJHXmLQUnlfb5EsCveyMzwr1P3raHf4FGMtO8yReM7qJvEbItEJBgx3
Sbcu0MwSxy5Wn+e2m274LqnkMTBMrgiOWioinqh4ODHyUB5PhqWsZLcril+4CiPPcroKmwplSENi
0digpWxvQ+wK9JOmV0tLr9E4i4MybOWuo4UeqeHRmfY1DNDjgGHVX1k3iUKz9ra9vOf8ghdku7eO
XlinaPdFJiVBxiKGJf42C5KobuzmZ6iw8SSkrkW0xBcIWG/lRHixt5rhRA9xwAtg8gWVjubK2Gfm
ifWaolIeBpGCAqq6vWEwM9i95hIrv82JMR/ByZBZH8fymHDl6B1FPL39zr7hadyKr2VFfkXOf6Nw
AisUbRCQtYYKk2hfvCjUYeF9QMW0CDPMeN9Ks/+umwn1jabrsjJfmRIGF0i1VyOBUvg2Kk7dhTM1
TZdYyONBpZDrtqUZaFIihQFZHS6C8cSD/CmbqdKjZdnyB5lnYjGJfwqm9CvQeM0IYePz7A+BRfTm
ulxZ5CsppfDk2//i/x4C/IsxbWTacJhnAloKraEPJO7vMG4fvWHWPzkIZwhbvj4ohT/mnG3GNGaf
pMfuwju8+q0A6h4nm8G2WNK7BcxrUjR114UfrQ6w6LA0/FTthMpdbesaI6S8CmT8rtsvSfxXMSUW
UytxWjVeaxcihT1Jf5WQ1EPJbwoqFzuAWgQ28msFIVHcUh1q8iqVTK8pBJ92oG9uUEvHSKJ0/xVr
HF4muoRhjQJ4peFkNap7keG5XcFa/FRZZx+VUfqL1Zv5lG3NzgzDP/WU8k6COwNwnW43feEFSZCL
R8PD0CMeOlqCHIOZbFLlyalXthtd1v2NY3s7+Iy8VubFrWVV2rPiYf+zUD1oSXyH2sglJIGSXJ8t
vGzbddGMtjiuAkBdodjNgTbD10mCxUXbYmDFximJJFDVyBKKnrzhCTcDQaZ3SFgur03yY6p/lJkj
v1PyEpLai7IY80FbaWpcsFGN+DnBUgPFbDNfVEjQ4XYingFzabrxIuypuC6KecnrLlDtjKcfedyq
VtANoZDvxgRXDihEjLp9Nnhprazk8XlvzrGhIDlk484oCf7hRJj6+AscOA+searOav9nhCAeatN3
rjVHK+HN16gRb3bphPd0p2UUJSIq2p3pDat2kZrmoAET0fQ8WIYVjzCENcqDLe2mxQ2i6aPIuj3R
u6BKXvvUChR1cDNMr9GYe61J4WT93RoapEkFUxP9fti2YAeYKlwD9a8OcLZV68AqiZUyuqXXEr6M
E1cgCnlBH4kduZzXPYHgm0bPSDekpCmp5b3W5Av+e17b1SvBEQ8DOShcCmZYi0vUw+rJU5XY38zH
BZgSQ67IY33PlLR2ASrqZ7mpF1xYdkqdWnfI8GmvNfGFL9O6KS3WVTug4YGlRLGLyuHdiLMDJCly
PZR1j+/RuhzVrR00/EFNe8nC6tgk5qlVKA5xl7ZxCBJ5SRfy0bLZggmaZeSvDO2UxPLB7jJvpCTA
sO9G3x9U9bVZ/2Xq14zfcwJLVTNEhujHIYK10lAQHIVX5aOoOT1cJdtyNeVNEJqZwb1vH1OJzlJb
b53MoWy4tAedEKR2kAda/JBb8Yeogn1rRi1DNjqwQe70JZM2ZrIAOZi2bszDbyX8L2v/QENgR+ft
NGPlYr5IGPySFt9x1gWKeMliQDjYqSY+bmJ3JPzspxHZJsvYDmISH8p5B20z0NKdan2axaFMfWrp
aCBLwofWvs3WmYbAId6w27+ltfo1JDG6bBhW0nOOWiUxuCWFG3FqKKE3Wsl8z5XzOtxAsjhRXTr1
RKepBqR+eKhCv0/aq2XTU/ryv+prHmFloMWwYm45bG5+CmswHDt8Gsmp6JmGowMz6TJfsmLdJ1Ho
mMazVV3VosEUsQaih3qTlZcS3P2iwH/hipq15+FYIjFmcQMcCuOdhnG6VP0GcwejWR5OxNDYwXEb
yOmFQZuRBzA89yUiCh4y+obiBJHDdOpY8lcb9w02MKGZXO3YzyUfmMdtqdYj8Rg2T8U+E4wmHPGp
8hPvVIswC4I56+GfUORsY5FwuZkGncbT7DPFp5Rr76TlDxojRodJeddKMqsfDco6kFH0xbE/VGwv
1oVcp47MyjGgYLhRzvNQ7Thku5E4DwuKhqU8rZnl2dPwt2aILzEz5SQDggFm74ieBIXTmdk1Zxgk
51NXfMBYWCccSVaA5YJQ3ebQwwZPWSCORmqhKwx10D/tAfHbEzmJzvoLWM0mHQ1PynCrcHtOPXAS
6l0mHF5pvbdY3BX5BdeTpZMviLlHor2ojmt4jxPaHlIu5JbSUToioYw3aJUbD+paWY/EoCOCFBaV
Ajs+rSQ6cIY254siobqsz1f2A09V827WTyo2SyCU9A5/tOC9Wo34EwYzK8RE7UtpdwZ8vwNJkrKp
A1TlsqqGGPyb8gCdOwjSCXcUZlf5S+KElw+U0YWfEn6nPufFiX1zHknms8ywcbJXytVQvpr8s+AW
kcMDNiNHVSuqTxSnAfJBA4s08bNfhvyjUXTP5vwyVyBFEIVSFVdXA3Qm58Rl/cgRWRc0CTmLXda3
O4oWoRFzO+kEYaBFtOlWYqE8Z5bMl1MxhbSnJu5u6yIYB+xLn5rXnnlplaOzKJ7h/nm8Z9CdQRgl
5OVqGjqV11Edf5WmuQMLjrssSMz5pc234lWajukobfvwz5iWjp7NV6OOf0c1fjfTrW0GfYcPcbI5
UsUafqLFHP7N4IiTgsYisCThyZwB8YYmBciVRs0zTb10Bz1CArYyBZX0sg+l+IRs/ug3KiYnuvhq
RpZnKi6L8ydrIEEX2k7ZURJKXohHq4E+PzbzebFTzjpT+f+qaKSaEmAxp2mKHTVyBHn/OmBuBPTy
nmHMUdSvUam+R7jIeZ9TM86EyDuVes+NMc9+KQli7VNV3o06uhtfSv9oCZ+F3S91lqEWf4tODjqV
UuHa+pik2VPX7VGZfdDGfmr5ZHiAf3QDYhNnWpOreYv5sg4ZgcqHRYv5LbuXpLjZ3yL6tww0Y2wR
E6qCKEn2Q4Rhx0ZMr2ubS9jwI1scBmCftlz7TctGRmyLkg9ZyXEYL+9Tnr0MXfUkTeZR5q4rta8O
GoWuDkws1mmdv5QBVI8GNaqa/ATudgmewLBWTiw7eVf9TufOgNPr5K46UrRaYLylGdS02C0n/hqD
sq6fWuJ5aouDf4hvhR3zb/R+HYOKak7Slp0je0uZ/QuevMCuB6c5v0yC2ZEhRx6lu6Gs5OW2rk2X
j0AyqQ27FSwM2WkRuDhVtf4SLuyIlm8Ohgrz8b4HOWQhqsOXYwUuVo7mbFit9kobKVVJCQfWfsc1
BHcu3siMNc4h/hA8zw388Apve5l0SyT+4iIoidLjwFPWW2w7WuhGzUVLA7n7yG3rIdNAujxhAec8
myintaW+WlKOKTD+6hzjJYh5zK7Vz537zVviV3qH9jiJT4NhHqTiX18qx+2mGJP3uH7WSeyUQK2i
QuNxf8OoCt9CX1zARjoUxUtR3NrGYwGCjc1UjnTOknAhPG40ZJ3gRA68O2nS62WiNnvYvESJTF4k
msejESQq6yzSrPQWaABoHukbD28S6xKQdaIwOtolDkjeYo4pHzi5lriF6Sp4ZjFsnLkEWnrG39Rf
u/GAG7gUQciDo3LOy55tTKC75IzhhI206mOHaP+lmvqaqzqgLUR/Fe6ITRDeAksyKOyV63tqlHS8
phezBZTXFiwpO/PRF8L5ydkExpbsqwrfDKFbl9y63PhWXDu0B/h5RZhqmBBBedcPuV9k2CkhvepK
tFeQSmwWP7xREAqm+ki9X94n+4Q8+pHPQ7kwKuAJnV8z3PN73KR564T/cXQey5FiWxT9IiLwZpoW
0hulMqUJIVPCey7u63vRg+pXr6OqlQYux+y9tr/ILtpf/jWixz+TKVoDGJF2kTd6zdvwwHA6JSub
UrhcVR9MBRzkzN3yI3gVb9xus+L44njVBfTuAkvLiEnxhpwYT7aevgXoFnqe5HyP5xTOQJchIepG
Ut9SZid4ltgmUkuOLM4G5TvyC0bnVvcndSvts2d5W62mpbNDKCDe9IPCU4iAW4Wgs6Xzj4bDgdCO
xJTJB8sRICS/2QVJHeY5Gr9cesI+Z7WrjGu9Opr3AiOMveVra5PdUPJkXdTrEosoznLUAdNxQA48
Am1f5H/jCyoBOmV8F5ShE3b4fO1oH9nsXHGZ+6IdDha4cXPbRvzGtUsRRA7ykuuel9ZNBPPwAnkp
eM7FtKlYEaY7MuralNeE6hDj3cYvV1Jxx1ODPAAPZx8cUnntKC4t6brvdnqwl+x9FhJLeypHj6I4
aJkbu1K5RyWEDkbAN9oV0Or4AiHD89h8FZv2iElCJeTd+sXka/0jDw7FbAFlrHfZnDBGYb8HCa+a
Tgrr9OBYWd+1zeR02JsCHtGqgofjoXZVjNOoPdgqB+mb3Ny1cmNUj5pnF81ocC8/C9017IMwzknh
Bcm5qXgJA5p1mDni7Dc8PY4PArV78ZTjTWa4LaoAwBhUbT5v1LwLfleoNzKgM2j1JjJg5cdPN9Jf
2W5UGRjfugkW4Y2TCIE0YzYMfBSD0RLFOio2ti3Jj4JSEQiQvX6gLGj0B81Ay2TaOlL4oThpDA6s
rQFVecv2wM6OOnp8PMjQmqYl/hui0jm/eSz7CYGIdKibJN3g3q7Ug8GWM3oo/jpOXDSderut0o3a
eFBt+uqNg4LL28cQwXVGUhCLCyZmwTeYbD9EwcNlT5rKJtfebLFsY89StuO9z5bjtO+fKiP5EGXK
yZDWvU5iU4cQe+V8Jpy1eA3woGlvXCJ5uefbbVr+8tHvtnUBx5JlFyeta5bHidsl8I8GCuptVntc
xKjQGIdf02eIOiH26np+SxoJiM+JqDt7aWwrg1M1/DLkoznsrWLfNK4s7WwiUdMdp7piL+MVtc84
axvnuUROGst45w3JIW3caSI3KwOyr2+r4Geylgop9Xp5nayVXeLOWpkjppetSjxQ4uXFX6rtNHUH
ZseHYjqdq3atgyz546PgO+Q5Wa3tOZd9pZknuC18Pa03nND+liiSwq3uUJmBgw23zBBz9dyrl+G0
lMEa1CvaL9a4Ur5VpnVZ/zLJtiDItV4dAIZcx6AwOIViVgHrDqM3SrkjJScLWR9bf77U+L7YHDRP
Aj9iylAQKIj1CraRy7K7N5Qzzi/loN6wdmOlvQKW61QLmWoowRm1qM4YD4NzCh+7O2LfYuHNFeD/
dJ8T+R9EQ5tLErNEvihR6amQ0lhcINDFFbecGUc6LE/mKrsOoTphasoG1FtNO4SYwciJ8MKGfU7u
+KrUZs/f8xFbUtAvapN5ygr1jfmU/iKeKJMHKoICft12AFm2KU/E4s5dw1snl6bbMtfP4YamfIPv
pbaJP2eM30uDJOfskOvJVCntEr1dxm+gX8YL4mD5mgEP8umSc1PjhWVjhVLhre1Nr2WEx2FHypdR
oW66DwN9oUzbzVQIgL56nQUlnXSzCIRAP4SPBbbA1upctT5WiI4wH8komB+5umXlFomdzRnMDZLC
KSB2k+TKVa0cR0ZpkXxqOWT08a6zzDTWAyN5HdONGxfbuuH4WAE+SC796kOjK1wkwT7gw3plw4aD
WPW9jIxqJIbDBcwZ25RKBgdwndjKsLWqd8wTnWrJfID4UkfdmiZ8bSgHIXf3gaBZ7sMRGe6wsqZ1
leEQYzCx6A+zZ2taKwB3iXMqZOisnNgbvHNpeA1pIQDiILFZqSimum30MTjL0Tn2ERWei5TTJ6VT
X6FUaeWlVuL+XAWWC5KnBD9CgEWyUcUieGO+Vv0oRNc9uMco4PhkQShWNifpSqsPWnhuuHAYbGc3
5ysfl6JEIoNb7kymVDKfB0uzZsRPup2LWk2K3RBZvHNqQS5jCCyXIMWq4IsoR5OgM3VXyi5vrQjX
ib4uYBGwy//XKyteH3nuIauazwCZ5F2qT/rFwD4GDoVFJTGTBs/2Vf2VRKwmPFooxKy4ePQX0TPU
SzwzwQW1+isvfuRq1dU3omY6/ki97n8bMm+oT9bcTtwWfG2Nx8VDFEn6FZ4m5GdsIsj6a+bTFq6J
3O8TvurpAi1i1BlCkUK4EAcpuZu8TbFkscI6rqi9xN+xyDDpIbj0ffusOzug8sxt23VmuRzUBsEF
0pOB/ZChvN3EbPDLRYtfdsGubjhxGgwMXQS27htwQZagWLsOKpKBdmdAlpL852i5CPH0cdNo/ybS
CiIs3efuD18e9ICfol7Z7XZ0vmzLa0Cz6xAearepCEbq71q+D9sDY6xYZnIJQglpmZsgKKitO5M3
7cFx0Z95Mmf4PiK3OGvvhfGTWd9j7fY4gpuSETf/UQH6C/kHEBeIqLZXoOiy0N5vatg4tWv6u8re
diy4qdVRakxH7JgsPXseC1m61JGPY99YqIwz1txDPGKxlzXQGLAzoQufFvQCBfcKChhjrhLVaY8f
iyMNfWoFfIUjEusr9bG6TF6U1OJcnqzrjIH0zJe2a4lVivtlOiGMhNFwkywu+DUkMDoo6hILgNcl
sKk/0P+tUvlMgSo65j9YwhfMivPyH0VJZP1greCpw50vZSuyzhLHS8rz1IC+pWHYWCaZU2BV1j07
RP8L6+1SkMlxJuqC7TmPr4RBOxnjG57bVPSIG1vnnsQPGFDhUn1BgjN7poJ78B41zzvliF0hYGDS
rep0ZeS7GvFC3h90sjQQchCn1rfHMjwrw02K0f2WnOvEiOAataiR1EOMJuVtQgY/wewNrA2XGXVV
QQsJhLkY9lh7iLHlvuC446YrT1x+Vk9n6YIOA1CDTgzu1Taoj6FMRuXMk+Cisx5cWbtiyFkFQJOa
y1cuqzDfUtBSAUQXk+n/S3cW3S45kBzJwcE/GbdQynCTqxqrtEff78jSYCHjmZgFcW5ba21eHzJf
Xmp4eAIoTOTtcvocYIoC9VGSdcFCIPpxxAq8AKlIwe9w4ulQXabsPvYwZ+WLVBKXgKwGDi3NLStm
WVpEZDLV/uCFjuwFZbQTk3AD6LRDSagyzSnaQCS26Eaqtcla1Wzl25zmMRr/eGj3cY9UgVAY8SIl
nKrMIi78LbLRYPVnqUeGl3o6YxemJJriLueJNphOWsnoCG1lBqUx2JIYiZKBxzgMOeFA7i7XXCFX
i0mXkFW/NSXxGAaOYCdfyRah3RIabToE0V1gfK6qy1idx0HQZxzz4ptAGo53dHbhteZkL/JPrZ7W
+fiVYt9G65l/Npy8I/lTMSkPkmKjfkEgo3waTQvOutzYBZ9zp6xl5AW9ZzAUK0ElJCLmq0+pM2Cv
YT9KLI4VbpbqNHH6692rtVrIRLrXEB9lVOyyeuU4pCN2FoQbxjUgFjCemDRpuB5r42KnUIO4EKyB
mXNqLXpBgOF0SJn4sOKtOybZEkD0YCN0FHArvTpHgl3WLx9ym3CWT49I/clrUicCwq2rLx2CS1Mm
y6zrmX1B46OO47trmH0Gl0Z+aipWrO9Hnl50A1gBC8afRj8ysfe7z640Fq3DaO8yAJtKq5esfZKN
hd79NoXviD42BCLeUlTHECdNd+ieqV4x7gwMYCBzTLhOuxNSoYqW8LGRLAWjmAxPVCRIGTYRCnp/
E8pgblm41QqOH1t3qPfx0neh2AQ6jYEaczordu4GDhsXaWgydl99Tr7ZQB1ocya2AinLgJtddlZS
MnDMYOtDdEVSPbuWdVWxuasZ0LJ7/GtydkNtp7pWxqlkTmCuqD1QuSUS2yk4H1oFKaBiRVktA6Wm
jPNtxmKo3wnknqSYx5Uv0YyPLEcJ0F4mxjY002QnQURl9V8eBpNLLzhEtniPoLoEjuGjAjGu/ohf
wfDvJFwECIEltvMmnLUKdbfp2OirVOvZ/M/guY1IkqR/vq4dCzNxfZvvIJB7TI60EFHzLJBSFCJj
JWsrsLSUi563GA21tT8w3mrNbp1F5cPgVCI+CR+zJwr9A9dbRzfUbQzN8dKxPpVC/6ml4EoS7Nox
/a3SMjCIJrqf2WA1jVq4BoSC1eO9aHGj+0W7l+3gLVOSeKnfKLT1CgruJJHD21gMxkbZuQgn+zMb
67sj0zTOtU03pnvM2J5Stf9a38BMThtRsvrKc2vZjyH2BJVWU901afxRyoHG6mUOFSwOfqehsilt
gnyHg6pAEqh/B85MoywmlEIJ1EnV+a0y6TsuGdwXpHih38Df47QFuK4AtYttEvZXtDuf7Fr2C3NM
222wxoOBY3eVHvMhucl+H7MAj/dgNvB8NhQNLQkDasnAD2S6vuksaSMk4GGKoZvMWxnYEASNNn6u
hQZO51QTNRAp/OFVOGu8t3VS7xPIaTm1K1571pD4dVdIHGX05yNxZjopV103AAnic1TUN1kPr2lh
PZMBiqDARwDyYS+y7KbJYj+rgymSK1shQT0OsLjXe0dmHVEp7hCEv2jSYZUDCGRECGGtJvIGZ82B
DeCJbBLM1hwuYEVJR7a1zgv7o8GQrSKGyvD59AvL5OrP9lJunlRH/DNr7n9Leg3+rRrnOre9qDFY
8YBRP5zzyYh3pNTvUhvp9iB4f+naYAyax+bfUBv7Fs6vZPXXBorzwh44VfJur5C4kSAnTvjyBKvb
nNHuNJ1LlkOxom2b2voGKIiFhcAaSF0onIoEOw1j/cRPv4XlPxNO3UWIgIuXuIHi+gY4/6hMEveN
mXsQAdgfFjutCTaGEnmlQ0pLCJKWwWBwMwQyVvHHyPPo68NRjPYdH6nWtlfA6WRdSCDefHpLlR6f
y8hdazR0lB6uzXZTBn6rMWbW0hXtx+ScodnebYXxda1v65ZH7Dwdi8g3KJkztjdR7qqCraaVHevQ
2Cbdvh47N8mas6bhpDScR6T4xyp+aTMKcl77a6iNMX9lbeRG2lutYcNumVBktGsdg7L4kCCbtKHF
jRRjJoHkc8htjP5MkPhIVlRBOXPtsoyZY4pC6DXE30n/OcUdvPFDrv3A3YQTNS0aVr5Qnty+JShp
Yq7FhhCfForUnHV6NhjrkgIkahCNUol32KXUciCcyMZf4i9jDGnVLEvgkaJXXyXasYbPRYmkVTmE
eJbY7qSsGQGhEZOJTitmPj415lLI8dKX8qU87hTS3KJfK/ioG2xPdMocZhsJqRnUQbYyDSAT5NVK
sRQcs0FSrIf+Vdufmv0J+oyo8bUd3svkg9ADRj09fRaKzC47NE2E0FBfNSI41BEHTJt6KXjtoD2r
c6ylDpzIb7ZxZmxyEGSFYFYpk2RWmxBjIQOQ7KB0DqtgUtoIbiUUbaNCsdaB9nADtCUclPEHJtfC
eDSiPRVasImMzzxHjdw4jH7/wGCSuRNu4RquiTpBw6mtVb/kVkPIDhprABDUjIdyeMm2c1RSlsvp
EufwIZ78XaJNO3XoiEURpL3ldHXs5NSd3vtfCnBpVhCHop3YnebEhY3oNmQQc9LAnhKQeegTp6wc
WKdsY2JkA7yEvWAR3/eMkcAaCs146dRiGAlIZNGH+i5zArMbXvXBiIMC7EBurWkiGbSAQFkGTrNU
qXcL/IHLOGW6asirir9N5FeZjafO18HkWBeVRXvbYs3uGYP0Db2GQIbuC49T84IIyQ2ScFvmORsJ
OllQUxed4WZk819ntjzmwyWqTgaAuYUTydtAYP/w5VNNmDZn9EWdyKE0pH3F+sPI7H8VkiBpsm8U
ID7GfVm1gHyBXTviiCaor3ARHKel/yeZ/ZMwor0yqXcznHZYUA8WSkviTqC6k9IiAYC3lEsOg1Qt
IAvbgxvI30149Ktg0/vSKd86HU/hwoVYelWH7ORk2jaZ6vNkMtJmZ+Mozm2Mavin8L478xBi9h8G
ID2QPB85xpUAaU6ETFkj6QawmmdB085pegcHs39x0KYE9Et+En2NBvnuTFAl2v4bqx9TDIXPFmsD
jsKkDT2tt5kr/wqmuma/YT98UsPWk3J9ZfjFn9wiG46Ct7FNN1SlZ3q8lk6kldDpM6czLfmhmQp4
F93lZzKQkv/kxj6N0bhsKw2ImuwaAEoMUGtxoz7rvnwJ0ZyMvtqTh0lI8GtI0DCr6gHaJYHqPY9I
8WYaFnFWILNClNXIv+qpe7EoojTfmtatCTU3GiTSJ5LjxAYasg8YOuuesZysOv9WM5c1MlRLFu5j
p3yV3Ufbjccpqe55N71kNToK0pjw38PaTH7EcGlJOA2Gd4k2Lq6YIuHlB8ecHdWJKyi+x3y4Q0CV
nkUrKyxv8MxY4wQd+6PmAPcKiC558m2yToGQNcqV+3WDGuoocDuk3IZGqP3Yg8/IsYQXE33LbbOo
omYTBNG1VR1yaUl6NMz+nCJeZ41MM9RjeyNP+KESxYBS8DRI6b2dnPdcDu4GY3CFQR20Hy9TrD9Z
4CG1EqqqHIgwIyTo3CUWZRlikHPPhPamglaCJQxFoz01BYv+mCxE9vJFagLJj44dsuLMFz9WxCUP
x3XFisein+CnzkMhQAPGcBtmIfN0h7Z862vr3amjZ21XmzLQfusGZU5cFK8QyQDh5Juhro8QLskn
Np2T4dSX0VCXETt4uURbZU37al4iWDzD/foDEYQsW65hKB9ha59pwjjR7UNdFAdLn3UWdYAJrz3b
+qbFkpylprMwBP4axCReyPqCMK8Ed0FbNO/QZd95eG1TDBv68IAB9SyJpStE+pAOQ1+f7Cp5NKXi
ZkXPVYqarFZ+ynQZhoObFDpikLa5l/7N98UvBRKKxm6tz183KeqYpwe0bcUdZdP3qB8RJV76otoZ
SvJS+ZDAtCIk3FZzxwadyvUnf5+MXGyj/As+1pWCCH3/qSd1pALslHTs0OJor84pEQZK2bJTaAvC
e5Uqp0Ioy6QX274eTmHT/htFftZTaZOb1f9SSqRjzEeDltlzOmikKa1Mn/a/tr4guFy0ebbgEEZt
DB+K1ZxzJT/qI+JNOH7jiHK9+CBq7qyCdNhMCd4pOztQVwSq9jSnktgrm5ml1G3tYq46/H0RiAN8
JDgQ6bJ1DqQrbgomm73EAQSRIUgVt0b5UrNPLaNkthFx5832puQzi+ECqX8Fdj8oPPCwfkW3aaR9
TxXRlE9w80Aj35OUSQ2uuAApRoNggFtWSb8JXyCsGwLEtuUpOLOWMzDkNICLvmw2NfYamXFqhoqh
idhQ2e8VkykJO92odVhtYJjALDHTVTDjW1oojc0fwbCUCl/2wAyWImz0O/BgMA9alBAGaMsSgiZ2
R+YSEhCXZBzIF0NGJoduD2IpJLxvwGCOt8YtYUaqCnqEAonuM0qQLPDi7OADqiD5suM2i0uSjAJX
dL9lPa56puUlILIWfVbnEDtfsQ1k26Q59nIaUwj6JEPql+Tsx1SNfb0H6+H1TUBP5sN2q7CYsG62
cvRt+npCHFOhoFMQPFjkwSWF5UnFVWDFSrrHUJwlqDx1DNBW+rSY6tXoY43GQBmFl3QOCRmwbI/t
NubxMuL8bXXE4KyVkZj5GhhiGALYJrtBRp5KKPycWwrhyo7wmtEgyvm73lhLieVYpbYrsirYBg4o
Oe21GQTnOO5cqWKE1rc7yt61fxJoPROOlfkO8GEhN3BSwdh7PEZWk5n9asGDORXSvDXV+TCy/2au
G5dXq7uX5bAjH2TT1i5nHH0VH0LHlHGWKBIsUGPxj8m1LRvGw2q7NitEZXAjIvYaFixP5d+IO3ci
5IojUTeuyCU0x2RfYmxLdjgYyGrKXP6nF+9a5UWqeQj0boeuW/3A2bbRi9/5x/TzuBRbSY2APzsP
MIFUMIg+A1wCuBchc6gcWQ68w/qHR+Kibw7oGxcZtub6e0TwJAcMj40fkVPodSkbkKufcYE8E+eO
WmMqj6APIDwO3ox2VZNdZ/400qUVW/6kFj8g/zvdU89dtfuHXaRSvvHHJtGHwAaXxGfyctUG0NcN
OBNn4qYoyanjCZc10ZGwsmOIqQI7Z+05AavISpwSe3gAcELGUh4ZHjNdDCxlT14yqh0kCjdZalyw
5tSwX03x2yBOynYWczFDPG1xnuzp/7I7Tb+4x3WRvUYktIp+q6IO4LqD5MvClbC2xNKczia3pIPO
00R+wASSYrpHQJFH40pGsl+Pz4b9E7UCy6JHMdO80z/Q6SyFHiWQKIS1pMoyG6dXRbIMQQGSKcWN
wizUqFyAKYxfFUTZ2gn+XQInTZ0VUcJZCaRkuDsRVbpdilK2fHcw2EXGS0K1j+2Z9TvEGh4lNZqk
ZDqEOEwmnPwCgluD5boJFdAYXDR4AuC68EeNVRDam/lAIWZ1raHzqOR+ayMuYb4qIA1o8jn0Haaj
bP040MIaT3lvubThZBHV9KMHH5Fi1/u7DjS7YIJdYPGboCkI4D4GilApHCm3UJqrBzofXTa9pmKA
wLi7AYRnD8NSZtIk0OBNBVufAKplhfsKmeeouilMGBN1js7PywnQKth39FWys2Gh2QLgBXbYgMko
qKxlEWLGwZTsS+8VstCBJfXVhPkajTSQuGg5HxmDAWpLNpPMUhRRroKAwuFZHTImRG6LnHMThsAU
IsaCmCKI9irgGYxgsjpcKWaMLjcBLFeyHggeeoL/14eC3kRM2hw3apgaJG7TEBnVE3ESoSDolY/R
To88MdY0jdscY4mv5xt1zwCNNRnNyKZkGTMF0wrQOzHCJXxc/SSRWwuzQsN3M47Q+gDV9GHipYm2
LXkLicFuDPESD60rKaBHUroqthB+CJ0s7VezpjQq4z20po3hzP9uJnjC0Sq1bY9tyun1/ezYJf16
1yqYEQOiLIqM3JAeCopMdhbyWCTFMDGJqWXXBk8SU8t6AjmtuDkaV6F0K3LOVzraBvQRLuEpeK2r
BX/IGOV1G1YwRqUV7eQWfOgNMsgmbNEX8aQP+8iDlT2vemPrvRH/0oSdQXe1ZikwZ6hufjbMmLnz
i/StwdJVZzP+ecn8D1H/uNIz/O/RnwCT2VdiI8n/qoTuy3obGRsBBtzkPzWMHG6yljQDI//oqiso
w/+dR6hjTECXsk4fTi1KDDnyfGwy8J3xv0g5u9hXzLAOnXTbfEr0WOH0FkhXeULsyxMYwdJ+xDAU
JNfcfk/aiyH9Bj4QUyQwhkU+2bvI+HPARyR25S27vQm3qXrNmvcouvbhS63/ERme1h9W+yq194mB
rcbatZaIUoqeoCBt+aOgJ+/QVA2sVDLk3724GOKoRNuBesqJvkc02sAbdQsPx1YezoF/ATuOgXwR
oYc2URuqC0Dv/R1hlZZeZHGf1Fca/zN1qOEZ7DwYpVdB5ze8hSHpshuSikfloRAm28MmsZCelpAf
FDa2nf2Ppk3P3CArsMK1SyfmCkIYG3X/2mDHKefqJOIRx8ZT+BUr2a9BtZ/hAG5ZGtnwPqzuLeqg
yIzVRhtVBAAA8NJs65PLMbJvGBEWZBOPPKxhISgYK8E8opVH5zKQ62JIAH0ciNJcSkFhIiJOKMH6
5UP26yUWwo3ssLJN2CQy6aCTFnwNDiNGNbnq0/esEAYYDsaB+0o1FnX03o2vrgFoB5Mlo5uzsHDm
HZPu9C2zaWTPE7Mw5YFhzpb2TrExq3XV/0XmJwPlrmFRO9d3FtMbG2EvohmQ2UgxUZcjOpxEie5U
LLOC6qMzkL4aq9lsHSenCXRRr64BRNrTJpGZt1OcZIQQ8cjwiVTtj0A1eTGHPHgbym8euZL5JMGN
S/0zDYBA3JTod9LuMop4vftnaJDh9Ttfpza9Zc21K/7KEaL42ba91F41jF/8x9AFm8TATMyjt3F5
I+l4FfUhmONTQwfMDKB+ZhXSq2CF1shvcfherIP4brdfGeIYAEU95s22T0BCUV3sLEvnizqWplsq
7waL+7a45tQkKSWoI54F9UCoLQtpRLvybbPENpFiE2C0MI0rt2PfXIj6REcBEie+J8BIJvm9KCi1
UTDh/gl61NzOpeg/e4U9drZ36rNRXCcUbXYA/4NZeJNRcqpscXEogA0JilnKyF1ySUxW1RVCG/PD
QBxeOB25tMgkjW8i6ZfAIlru3TRlHhm+2c0XLwhjuOm/cmnrZF8VKrRaew7ObwSKomAlEkY/TKRW
bXzR21M9d4/FQYiLsK6B7jnaKYwv/DMJN0GxS/Qz2vxBQoAjAQpHVqjTpWO45uJBE2/Ntii9ZLFH
1Rgj9YwHDyMQM75p3cijpwv/bAta0bZ3Y7SmVo9rspBOs8lvarzByh7z/5VEsp/Cih036kk6UXp1
tw9rTt3xCIQBSDrZE+GtL7lJJyyvkJaUeDyokb1TY7QZurkbkkMwEDs3fpqqsq1AQohC24ieVkvR
iBlVSE5UDiCegf/JhBMoYMDAtABUNxQQiom+tX3Bpphup7CRZ8YXqPknQOE/ARpQP2TSbbW3KFKu
7Hq+9LTeDrMlCz+saM0NT9gyFV7EbFNm4GQLYG9OsY9OTa1DXorOVk8KR9igGB0+1Fq5IdXHBTE8
5UAls2TcwP91u+QRaSprSohCRcyAM99qfXwjqnM39tJOm8NFg2GfUFbldrdOZkB7XRzGdG7WOG7m
vJjB/ih4qJkRpjsxHixRkauEXaOPX40evJFueu3Ir+6xmTUmOjHV35Lx6WaMr1L1R0LI1pPGCxdh
nq8pk+Fafo/bytzlALP8ONtOieH5lDgmzEkAGejRrR3geym0vbhuPY2ppaWGbuCT4gJ2MKTkU4ka
KRhqg8jRWhyWks7qqZ/c2PbvhokTT8seqjpIC9XoLKzPXtCyIM37/jFVbCYDtv6kiF07jR+p5urD
nHmwYcngzucKQHjEvpMd7izm4nAc1v1y7AVSkRqZLZFN1GXKb0kSp6HOPUr1anooWeq10NpuP+e6
Zj5TlTSo7pqkH0zRbpWoYgsnQUbRTrxIL0YpU7AyXHYyDPapOOpZ+dXInTuBTZ8dl9m8MJr5Wr1B
Ozw63wKi3kiU1CJoiCrWzEtCrWuR8cBDYDrXGoWFD6+RFhyo/gpk+gF747VXethUf13SnRKNNeMQ
yn8dlDpK3hJspixln1PORarbXxKlm/RrgvOYyI+qAH0MKknEs5UIg2M/fNvVPnnPbOnNQJzno16r
6/KMl+krwzZSZKR3k3/FKpC1AE4Jo1F+BgdSl9nxoquIxQKzCH841Ypy0nntcH1OvdVfGlO+hOwJ
uxi6SHlXxfRdifCC4eOrfFnRSC3Kuj+fVRIgPU2/fYO6fxg4x7QMuiidNfuevW6PtwbKvmU8ejty
/fZfAi2stKVnI9sXvUpvBn0gSoG1aaZ7w8FiaW6NiTl90V0nUzvDlTyYWnwYWf41cGAbQVaovKuY
8ufRdPDraVt02Q0qj0kYbkbAuSwFDGuU4R7F4cu3WZsKgcleZWacg2vPaOWsXF3jRlmXQ73WiL1w
rK0GYzpFRJPG9rFFyxtJwXYgTZfIYSDjPtETEKn7grUoLgMOdhAbF7klCpRcesGDh0wtYOHtopT/
lGTjMN/EoT1pP7kP+ClnMiVYGBRK68YBhbD1JsCN1Ml31I3ehEon1sFyRuZaK9rN3BuGQF/s6WEy
ZTXY5vKDjFE5yGF50XLlaSfTcoofZiftYrbrNmSrMUCMry1WiXzVrK8YSBgYcHIDIlxO7EPBdIKg
cM3MOSNisu6lo+NsZgBO4DfGo5URQRXRmS4AGDKzY6/N+7iFgPlgN1zg/advjjtgu+gglXXYCndq
UBHqCtPDL306D+hHCSVCnh3COG2c/mr40RVO6AmsikvEpYwYqZt8NKwIoNuIOMgQS0YmNrZEGUUh
MXSvOHWQhpD5F6cYaIB6alRaMWh2BM95xpAJHooJabF2eWqrbg4ZNOSmL231EvNLM82Lb9iXtEW9
D3pLTSQE7CyQX6YVXANKXNiTO6B1nzE5d20ZeRkbBiF0V5XKwwhNQJ3Rr1LupRrtmTVOnh9Zh6L6
bZHyNqWBXSPdNY6DFwEruWwe7UE7GK/wYgblSeUXSLYraQnQ27WrHeKUKNWvClVzAe5vSI33aVSe
kSx9BkN6CZppDULOehVjcjKaZJsKFJCkchkmAzqM5ZkS7HKjftJI6iHMIi9C7kXT30EEs97UYk03
xL/lN4BUAJSRNYNLCMFSfpksb7K/fA6kPNjq7Y0E4EI94j35LkgYrA5N7yr1LooApnE5HvT+bco5
tF0QplEyV0U+RwpoAv8WVM84/gkBqRn8arN5Gh8hH0PhMh7CXUGL4OgXNfNqpK60r9m6aG6goiZi
/fQfgf2xfFO0v7GMFlF9ieOvergzeh1eSn6esg9WIAPFvX5rLZfZGz1f2b0sZ5spnlA8yd5JrVeA
6qmcpeUf5fGzx7/JetXKPxrGDXb7rqlPUYM5pMDDJ9JKv2CaOM5+MVwhe/1NiDzo55c7Ermj/0ur
n7ZEfPahAnoq1F9bvylctijQZ2vZBtl6hVwju04xMKu3WnxQZevRG2nduMsornAXWvI/JAisS7sm
XU/zyALlYIIXsU8pK8t33nwXHSDR8TRDk7TTpb2V30wL/+WxJTEvvyQV1lpMNzXdUuH42Jz+8Eqs
p9qDIX8iUG6pQQlPGu5cfqHGpuyFgte+DGiRUn5WpQOMjWb6Fs2+7j6sfhdQ+DUcEQz+JFbY/T71
d8N4Ap1RIeRiE5kcW6yweFLVv0HwUU13NX2Cmp6QEkYHqz0W7UlxAqyx0UKz/0W2vUtxM1H/+iB4
fN1gszqzXJdkGLKeJ70HWXoFE3UIb5Be5q+Xy7tQvTBATwo6MkGLVWbQ7w/UdzLGVf3HsNl3P5Xa
45X1zl7U+xLwtAWa5D3If1v7a4JM3PVPmVlemxM59tKlQy3YDVyQRMf/6C1gabbD0erdzNlI5NCT
mS28ULv9x9WZdMepq1H0F7EWCBBi6uqr3JR7JxOW7dj0vWjEr3+bO3wT3xsnsZ0qQNL5ztknVvds
6Asi3H4A7OE7qP86HPvAWXj9Vw5h2LlG7b237IhtNgnNJjzBX+oGyVv/+OrXHV6a8olOp6R+RbB3
on+FeNbsohkvcg8olNcgeioshkris/TvYo7NXQTOz3zV3t2sH9CGCx9mywYGaecTynzlplky0hsv
znDXCyj3hHpX9t3TZLC4n6Plb+LfluqC8arSqKr05jxIZFv1zukldj4zIs0dd9yMwF4VGHQeQtBX
6FzIPA/e8GmYzZdzvlOECjRIIsYmN86cb7zyZz1vr88Jfnggm4gU5hrWd4ZnPVT3dASP/1X2Xymk
mHVxu7d4/EVvIS5imoNwy6S7sbwr5n0i/83zeyh+MvErg+eBy2tGcheK/hri2Q2dmylH5K9xAtzV
bGWHyat5F9GtBW1GblN82CTerdURTZQxuSoPdMtRRw+jPg3dfbFcgv5RO/dK3svutSyuQf+eYcgK
ffcmIHrihC99fgX4bvkPUX7gfwoejA7JjOo3isEOqA8FdSSFPuwgpcNwAvxzl8iftjjT0W5jIbWv
uXU14gXIM0cEptUzybhX3nqbwAn8A4e3RDRvrXjx4ruOmLVT7AltmR5f0J2cMB69JfFv6D4joEiC
gwM9RtWXQG3yCFR6aG42M0pUJbi5P31/nWPiB/VbiVDKIqDCZxPeN9nffrlz4dY470X7d73ByJja
a/bNAZ7q/KIoTgQsjHzJEbvj6mYonmP37Im7tt0v4z2TtpmQuXhOCQ2o6Cmsz2V+DQ3Gnm03vFMF
Ah4cY9zFYdDpiUvApt05OdEDg48IvXYgZTDfjyu4gBClHjB/z0sDDgVaTxHVcptbsaTG2X+j0f4j
VriUMTJczUKszkQfCQeCWKR4Lqk2WnuXOaZSOt0HT6UlX6sq+bLy9tsU+W5gs+OY/idgp7kNx4+c
9N9NI9AwFMPFnt7fhQI5hvT2dZZsj+ehfxvLCd99bEMcicGMq0BtKRGhR7uk9CqUdGk3WbArKels
dXnniAYUlQOo3YkxwQLU5h1prZwBQpNtId97uHVX9Jo1/eRtg4kIXnfgJv6u9noM6RExCqYsv1A+
mIYlxYo6oDeeBJLEmz+7RydA8hm8GhnXI4OReRlHucy3ttx85UHq+sRGP7oUKMj41Q/W0F6lO2yz
yd3+N/CkbgMXYNcy+kz2S4kBN9BJgsIhudAW+HikWSGLL8O+G+1zQY0K0q682qphHNUAnVkMZ6tm
PmhfmXs4rp4Nsd/PEIy1wZ1fWPjX8Y7zYvjbaEjEnorm7Vyneq8HHogi5QDVLOFP6Wixz6Ga1YIh
bmadlHFScCz9dkhLKBC2JDLpJYZ7+Gke3UtpJxQ0Fj16tWXdemyiGJaW7AY5pdOXycLAJCPgHEa/
WvsQJeFBVYqekp4mS4WoO7btSvaJ/wxEvLUxn7VFnqVb2bh+Vc3sNuqLyvFK1jGPkPX9htJ/UpRz
Y1xivZhamsbDfwFiuV0BkPNBy7UAcHnd09OUAV2yen7aifn1JuDINmvIy8FsWB+gV9BoYt0YhxAM
U/tL2nrmqDvvt1OqovLpn1cWK6WjsTbDaCenherzfTE1uL47JHYa2wDXpp3Yo3RW9pvngO1c8CEM
vrgkTv3UTl3z5HCBM1YGF0u6a/Kbbx+2DVU+/YUpSX8ea5Z4j0PnWOewDSzQvThZN4kmFdHK4qXC
FdR3HwuBoMT1nQPdiDw1HXeb4C/dmL5uD9Qa7UwVUOo1ZXuGkQrDyar6res6HdHo8EFl73vp/DYC
hWEIWvKIyAJ8Z9WTCzYElcVoPftW+ACGpSKwSO9aFVb3qmxbGjLHQ9S86wVTZaBAjqalV50G+rjM
qKy7FKZAZIvpnKVsfRISwJD9b3uXrFgRZBjJE5baYrg4nbnLV++DPUb4TZvu4Fmc4MOGlvcSyZvs
C7MZiPRUQbWJ2EV9Bg9nJpQ9p9yxHupO3eKZcDsgd3xh9geJvDWlyh6GYfmj+qLaLyo92JbnbjWA
QnLxbnEKq1AekoFiqlLFtLvg5bwxNX9E9jN7osUFtQwMzjPs2UVZXo8p1ZG7JrLJRQfxx1ySgwJm
FOCqyezHsV+w0i9PM6rdoWgYJvuD9cfLowc2XtFlricgLJr0SJlajDG0g8IH5mwKHkwAgGCpQWuJ
MAjYVwXngE4s9iDxFQ4bxvy+vnBV2xsrzaHz52u2WnqP9MuQDciLu7GUzDIyYgTJ+ORU2bbwGDH5
MhP7tCOEnmMlFx6hlSbyCMza1LrUHJ90dNPMk95ODjwM/LjbLkTumrxl2LizxGws6s/OnYqbqqZU
wrM60jO4/CHnxxsaWzAbjXRxVEhhiopc7KYIvDYz57KwjlnLMckfQyguTI3yDEe9HDqwam20F8h1
WKV5G7yiYpzARHloJDOyZJw3PWUc1CCmu270SVGED/OARb5XBkw+1ipA2uNpNBU+2mz5SBM6uiww
6XuUleeslK9caQe2bL8ozwBXFw95dJzegO+7RBDqB4BXH37WMz5WAzsB518EYcavyWXQwXPCW/WY
R7zHWWZ6bqDkVAhrQiWKf1tBgKs3TCVnLAigp4aNx8nXHvRjURIhzsoJelz4GJYw3ayICBa6BQ93
DIoFndK7oQ3eMp3cRq51QXezAp7SYd18jJP3AlLoaSBE1+fRdhKOAJzf0ivKiysH8Hm9HX4XsH0P
3pCda5fBl4U2gVsofuhLVhFHXFMxng2jT8AWrxnP7I0kBBRLd1drJgLKxLdiShCTDN4WSuR5yTri
jYzSCp2/QPGnjUQu38q1P2mp+Cyd7wkZKTOS6nrIDrQMdzvRzb/rfTqNpuUXLRRmddfL1D2lLkSB
gRKXhi66jQr8axCzqgfFSHl0AR9eArftIEGS+GAcwePkxvUwB/eZax+6pXpbofMQlvF62/a8yy2q
OeJRbMN0HU/hN1sSlHF/YVKKRePZhzYdzj7bXV/8S+E+Y/CBkr6y87LS+yiWrrhqrJizdz8txTnM
zXdSD4K6FvS9MVqnqUVI70IZ+3uoqTx6CQvlJqCJ6MzunZ0clyLPqohF+tWl6qzx1k4q7vh9F7bk
6zgrNu1POaLTxkkj91N/YYKLi7tXTOSxPso2ejQiKI8Y2QNWSLoty53pA83DkLH3WLTw+6qrbG2m
kDSXhilMqUz2DymuXthcd9rzAc/b+iXSsJESaF/YbYfbkBGMdomCrBxO0M/RxPSx/xiJnjBoR+u8
w8D0oDlxBcHCOZf7y2WRmdgWht0xGjm500TnbqsSvOmC3dVkvxzIWDsv0cL0M3J5NS3hPqeBndw6
006TaxcBqaRA0ynWeGTTGEpCkuzJy7VXb+Z1FFq7N/4cvVmLsxldHqZDQhHgIDFZ1zWZP9+wThky
1AH3ceR6f5S9PNaWJzgb61sj6o+W/o9sHvGMJKRxrUcVDvEe2DwvGVNdwxxcDcF37IT7Gvzsqcns
Aj/oyxgVZ18TZZqSUnHzsCbg2uXdiTq4YfhdrFKyLSW8FWfkUyHeMPZXBAeopsM/xd1VWc9lBbzA
67t/bb9CdsbuWho5bR22jZklsRlBNavp+spL/1CobkK8gT47E9gvgo80EKCOiMNgl30Jl4y0LjJD
hM667cPsJS0VPVtp89HjG9/2/6FFOtLEztauy29DjCueMtDpCVOYSTk/gxW+2GF+EDV7ThGwOfDk
IeO5C9Al+eyH7MmzuSzDEH/34G+1GDLCU8+RNalNG7yGGXBQel5+TNDGJ6PByDEeX/nMEbmoHGnU
ZwrCi2RlDzIP1xY8QPNzQDkAc5DM98lgjAXFrKEI6WFxb6ux/xz1cF9kr2i7P0k8HlNrPNH+dvRx
1Sj72WkJzMx6Ynjst+SOhx8/+w1zF+FrYKRUk9HOV9UgpBV0CIqPUspXLBRcGbwXmUvSsahrbtWM
vHgOfFaU9GeNwLZGMjxgGezzYDGszW0XtrfZE0oA0MyoaEzMOWb72w8cyFvBu+Gq7m72catksX71
qYOnggDphmDdUbPJgygzOeROGAcwgzyNawtxAU3FNFAKA8tFTQ6/g/WvVROHgCXnaD9529pInxQN
kViFw2xbFvmDH6FcZqXt8pva2pS+uFu8Ec+OTcmfl+MyaljIs4xDPuNeWm/o1fXMD9gpIhKxm1Ju
w4kTG0nktR0tLrFzYLcPXsl1aZ4PmY26ELbaniSHTY+i8IjUK/Pmee1T0RxY9nd2N/0EBVzt+F4v
gFhGiQ9Tj8NRVP7FX2gKb3O9/e9P1OuXWersGmXmLZhqTk26ZfF2yc6XWA7mCNw+iHGmNvbHtISf
sWCdbVHFb9Bpl7BiqWgJ5pqpP2F/4YL1x7sCcLFDe41q8DlkETFqyxLPfUWMxjUV+6/rYOG9i/uh
3zh285o0bO3SRtBYWjQvbQ8myCGd0wyUD0oro51HkICycugZAbWfZUmorNbZi+TYig/nqzQct5Pf
0A+mfecCPEw4TfZ0O60BLFg1lTzLoJ2hRFVqTw/4qbeG+ew1CdH1EVd3J9EyQ2wY6XQLoZuIQTO9
2AuXwqIlONhlwpruASGRpPdqMwLdtZc9h8+FQ8X0HSHPxwmupZZHQWJh94M5XJH8GuKnSI4KBTXb
96rM8LLnTKbTERMsQI1AvurcfgtnEjcVHU19UD5Ma7FNVAzvPc8o/tl4XgbBG+mZd0zT7HCYiwIA
uE62/e3Fq4O9l7e5nbxmCdrgHLcYp2vC/JB+mPFO1t7l9HljRsw4Ufzs5da7FZEQT2MPQ5zDlLj1
gm8/ZjeFCQMrkgasOUewTxApNn0RZwdFANPS/iWG/ogAgbuyU2F4Y/I1kSOqo90vsNOaF1qWN7a7
fNY9h1E6a9B05FlVw0HNE9DCfHC2A5RoHOo4TRXOG/yNFSSA3CIWB/37xamp4WQWoVmLPpwVkUa9
GAZlQXNCFDzaVsZbmYfE4+Nkn0ECxu0VhLuxNpemH6pz2bQ8hHlWzP0tiEr4CiIlj22S8kIOhQLY
7uRxEZsMBaLLwbPSTjUQovCT47gU/2aXHXEsiR+Y6pwW009FbeUmbAVt0vlD3hTPjujcbe6+4bX6
o9PmRb+WD+xKVloN7H2TYGsKaJxCrNxPAdZqN6RAkBPeE2as33xOYvL93atuEW4Lbyv6ANh0lq8M
aFYBNGX4dl+VX92ILtibzH9t8G8tmfUv6LBP+0N9qAROi8VmxW+oHChTntDN9MepUVspfwcb0VnT
sdeSmpIBQ5Zt2Fl4NK8ri86Lkt30CJ8WqdtivOaG7S4W97KCBjs53q3Xz3pzzrrkheM6+NM4TS6x
6+2DJhNwg4kRxC5TkXRPUBBiFu1hKBl1ex09hyTN5Ksd/DXDy0M7jFu+hQNquYIsYbUUWQ4qxuwy
biGwftiyHvbRWpTYkTBcCvYc7vA6uMkti7wdY1UYA4aNXudpjLSgiQqzGtV8pJmhUtQ6wBWe7f6Y
jtjcQsj1XRmJo1MkcKw0jU8RmOHVHEeWlGCPPvUSg6sFxURzapnqlKSOr58Wq39osPVZLqUH7NwQ
t8p/mRrRfNvbcYh/Jm1/lXQtOVoSCYB/khXLi6OcF+CxHBmqhEiRg+fL7+7bEdSZTAnGFySq+hm2
oOUvVMeK5XEo2FVTUcowKgmPLtcJW2XrZFGUbc+whHP2c1Wbfg1x8s5pjn9DqjlhsI5quz61Hu4Y
y6EgOclZ+6aV5lLvY4eWExPzvSYcbQwguOiR/Cw1Pxe6vc+s5boa8fp45mfgMJANeXJKrYe2oTOv
qvxzFg8vXcj93qqhvKUpe1Mrlyl2EGCYmWf7pmqw3RZ5yk4jBBLpV5gaWmfmn0nHVJsHR1bG95Cu
O215j8ta76pE8kzCkOgAy3rrdpJHQkWGTdCKEAjds7PnxmJbSzNZgeHjWZRJiqc/uaar14CoUW6c
aROs3ykk25aNtPlFyjr90FYGE6nU424Kn1rNM0K3HiUO9nsQswT57ietRKSe24sXZ5dyHr54xJBY
ywlloB0cSUMeMdR9R9F4W8dBvAn68cp7kQzWe0gRuE9wmCEpJEbik4BuylU4ZAsfZzOnpLjAmdE/
xI3Ym7VWo2xezVg96p6ASWq7RFedjyixOXopfhidN/u2nV8CyozQtXm6GC6Wpu7/Evhst3RgfuO8
fOk07F5TEXFIBdVmi2CXkymU7WIKdtbYxFv909T11bXUyQ8szDs1tS/Q+h4VXps1HdBv7MjDPUcn
xlQEnDan7t1LxXLWgphwNYFkAOsKFcJOkaGnRx0UR79pCRa27MiHcs3EzkSyKXXwcVxvLTf6Cj0E
onCOnyz3aFLxgpPil+ILtTMTvPqgpyfQw4ed0G1y4yOcWDFH3CicoTM1rwOZ/Zdl/g5UzMzORhrO
1+KQmcnsqJOPzEsJNjXlgsCM1K2dmf5m6sSAnuSoMmN8Za0Ce1EG0Dls7FttI8ymGsI/idHsxFKY
t4Wt9vHOpSkY8yBbiYYaFdcAQ51AYaEI07qRQRfwsu/Rld6N0M7XNGYddrI1KIj03kr/zYnjR1St
O0qDL2XqsV7zjEFk3mowSrPLsuQP7W83ig3q89/eLymI4AnvMPEuOlhd6xkStzZOj08OIYjd3nmq
KOsjgJPeSDWeTINNqO8ZjziSZzA71FVD3AB4gDSpwE5GOH42thVBHqQJiuI2sgWcZooie0gsbzp3
xcq+GTeLb76srPrw0YmU55+Uwi64kH0dcaMjmjpvIh2+cjt4k2mygR8443niBlQtUJ8UTzX9DuP6
EgvAGfCjP21qc8kWz7fYjbZoqp8FNocew5Mm4ii8nNrZNmQrzc5lGeJqGykew3YjnydrefApEeAA
DZJarmude2AjN8I0Sb19hSen96lD6KgdAIV/jnT2V3Dwx8rqUDA1MZ0KpVA7RVnYWGJxLaO8pOUs
/ZlF/hr08ldF3IOc2vuKQH9Vvw6DImrO7luMgGcGDReiLUK6NNYPtJnAr6jWmSjZP6b7kEYdSYDD
FwenKcpd2Lgv5GHJJOALqxaYB2S3MkGRUzq554x3ej9LcJIJEUWVraxCmhVNSvhN+/A0V48MbW6/
80LSDPNDuMBmtyNsbU1o13t6TVfhWYmdsH/ncniTUflU0SwvRvEIiji7dydqT6wAvmttQKLm3fLk
JhF6T7yq7/Bnk/NiWKIAy4bbtozevbl8jzKMpCZCAlxBe2WcQ8lMuo+WQqciAP5B2pnHrxX25CrY
YWYZlo9lzj4BvrvR8HdZig6fP/MYmmFXChmoGpey54eRm5KOkfdsfd9CFdHpAhnRPZd9pV9d5jN+
DRV81DUm1obmnxYdaed1udmGDfOTymPP0/gw3buh7tYf8MsY+d5T6kHqK2byQ9KCmuvukAcgtd1l
YUKc//FbRMFABdexbvBYWLHYJs5xHCB3lmEd37e96m/YhYtj7eLXyjPS9BW2ZPyTGK/pJUuPIwVj
vJVcn5Hbuqe+QqI0OKxhbzKflEYBuvSI0GN/hYNEI7Fhq2pVN3YOo6qYjYu19Txi+EW0xLucEVVE
OOWl7bajAhVejyK8iRrdMTHLWdHTfVszXQ7HEIKdYCbslvx114NSQRvJbMP0aKnIxRtvO3sCknNS
DNCjzL8Gw2dVmy+xdnNNFmi/RT5zr/wbjbRx8hZiWzAmLSkPPGaNeakF6cthxqEWFjDnKi9AAWlQ
II+t4it4dZXs8Agt3c+k7LMPcNWJGZ44AVDvDGiNVSlzDiApBSLX+6jUH5Esi13hMUCoLArkFy7Q
Lqn/wCj4qOsRTNWATsCr0lgJG9ghXrN0V0VFAQob0aiyA+XSCdLPC/OGTUmpb+yrYzi6ACkVwMLB
f3L7Qu69gOGoBfS9YA3dOAX5Ovt+6lxn3ygqeCQ7TNl1b5j4KaLRL1ZOkqFdjkjIf4pAggsjbxbM
DTw4h5GoU/2Louns+pXFppKJ+LgM9z1HhCnn6KitmV6/AARUAVMFUgZhkHRLyVy7yayBAKUW62R5
pJn70RvkexujgTkWYLvISDqAnfbcjfNpkKCA4btW2/m3jNNgg6k/YkPnENpixGi9Ws2i73o6sYmK
zofetY4Ic1fL6H7ToSESu6cfkMqyjWcB7XYJnXMnOjsRTE9B6ELpivADB8bZu+miz26JdbJmtLVX
q2mjGkiLLB66hZ91zPQUTeYghwOMXysA0y16eE2EoPqRptEurOm3lK2Nwj1b247x8cXRSDs1roS2
PfeGxsxiHtfjLXdnie8jzSb2D35JWfUECSOkaqpsa1QIqFmuwxBlDu4L2yUk79EBHif2S1lxmzZs
IotAjURk88eujrxHqecbP6Z/VOY4pdFCKcsJcPxS3EUjKacZ5nsVvCQZyF1T5tXW7aJ8NxVkFiZA
LpYrxqtP4tyk18n44ugLWhZ9REa0JGkfHWqK2euGuDa1bz1mTnNUUNAmournxFRvji7HUyHrWxkB
nnEtn6Yex6WqYrZ3FGhQNmIYa8Wt9YmS99uXUAuVbL6sJAQj1UavCugMigAvdt7Rhau5FNLZwCwV
AaT29N/ggXdJbPk9Bjbl1/g6m4kgDRYDE0QA64fU7PxsOU4chClrEtOmIoCQhjYOanij7hr0KcDc
Yvom8sGjeoul2aIgr/DEByfyv022zGA68acvLVOecqJa9rOfWSfEh4cJjrotNDYOiGpePnIfaF3i
f87Z7WxYJt1keoDjy3ggfhh6D4ZraJMgG2PAViNzzeXDN21ALVT7RgGz3ODKe6q94nGy6JKxE+dv
L5tHeqtQKXjBWLLRY5nRRigOkIeABYf5OuSO1pdnab5S3zwlPdZ17VVPZvaefbOMyF+waCbpvA5+
cWIDz9x6JFHZ4izm22bRHSdzCPv4RihIIdW1PLZD+NyN7xadllIutzSTiBukO5gWAM4Ghbqrg2U8
lgxbE58Kz04SP2kgRgrHnFGaYqb09AajLnIapYtnkDSJxKhia6BuFkAolhnLcHMYF3h64kYzbXOj
kRWTym26cofZHGoAaRn2bXqfeUMAwnQEJIrp1HNTLiAZnfJPwvAoKn7isDtVQ3bf8ijuf/OQ9TsY
0DpGZlOddRbjoBHeCrhSXb3NGZYf2LX1bJNwbNTWzs79xzQt/0Zl/M4UEO7HyGw3xOsU7WMO9KNa
mJehkmEPi/kW8i6iQq8Or6EleH4SqXPFTuLT7NinztXtUr/ODVlIG+Z0V7/2k/RwKcNRDakmcamO
jhS1JYzJtVv/Lcju1OyBfD3hV5zvMpj7JXYlB+dRjA6TA2itBP9V4Iiz9sYvP7v0WgwjAh1hVgIw
A3t2elq3KZEfOvXQbb8d7R6prE+4wbEBLQNE6DRxNmJ9MLUK7RIHEF9/qc0WseXGBsW/aoEu5POe
Q93E0bTjZB2n3oYQq7tLkYrLMAQ1wEC4SY8VtbYweZHK5cCxEtmKGRSzb5ioOAm9CVIk+0Lvi4aY
zcgo0OYATdhp29bOxsPrUuYbv2VK1CzJt/aRgavwMC/LcGMKpDx6GsYNe5rrlBH7ymksZwcIazKh
RBazQmG1Pv1NPgAya83cH7owZNGWx9b6aAjJ9mNAxCPdN5SSFYDt8oEDepPfr43sIUbZ2ebwpIrz
QE6OZ9stBxbNexzfxdgPxurTDl581NFi7UxVJcVEKescPmmbxIjzE1c2vGPVvis9uGxf6nAv3Zq4
KDzPaHQ4X0e4ZMI43629qmu5nyT1awNuMRYmXXjAGQIm0ICSk30xGlIz1S3aM8nq9lb5fzGglb6S
tMLijYx5tGUUkbg9efgwp5qaNO/6yCbnAPQBm6TpP5xG/xERj8XcDx6Edj/qLISa73AyAm7SCGFv
EhdptWhSZt1W8Tp47l5a1VZX+lnbnGFcAxbQi1bn/MEXoCaJEbb044bbJqv9V0EZmuj65I9XExKV
A0gEhrnWU19i25mLcbldfJzCo5QDriVPn0s6RMG9wOOh7ZsjZMgyPLrWZ5wN44s7AprpJ8448zuL
jT2YV7lk8eN/H3CGm8vITi4KrNeimJN7O5iI0WDtf4gVOMuxnG+ZkrSXxYHGFFRRdVtPzLqMGvMr
0+Pwpg9i+6Cszqd2AArHEpBeVtmb13TTk6WVux1dE5zicaTJc/bvU79RuJGahoIH3gXEmOLcNHh/
uFHOpH/M3zAQirfWnc5BPNSv6+cpq5hczLgyWvPCSf4vMot9y7R/PAXUfLqZqj+8Pnmyetd7rHVJ
xI0//d+nl1xKmk5atUvHgemXbloOnllyLH0M5T3yweuKSumrkn5IdwjOsc0d4sol/5BeTd9SG9x7
nWX2zLvr92SpnlwnUFemXe3rBM/zv0+j2KDzN6R+qj5oN65I1J//dP1sjqrjVBPQnQM26P2MQZ5Q
eAhfdd2Pmcrfca6GZzVaYt/gbnqua/jivRtorvxdMifePzE3iLVKq6c0xGRSzShsuk/jh0ADVJ8G
t7uxw6m71Qt2n46yuNd0yv2NIonxHGgcB7J3/k69l90jt1FS4Bn5I9Do9NUOfftR5V34kPXd1Rcg
0vjO710K7NqOlL7V5LW6YuKgFnfmI22W78ZP2ivq3/jUluYhZMX1AsbTS3zo4YJA7jLu7WIpWGPO
8FTQf7VVlv/RtBh+y4po3NJ0+UG5+HVc3AschKz+Al3mJgVBcTSYyp8tuhIDeGSJ09SnXuiZawfu
UZ3r5pDJ+HkdcBwDLwnvTDL8CVzdX1qirfCY5jOQtsSP+R0trPuBJ3mOuHhn8kJTbzmfTV8IXFEp
CaHS+lssE7+SrBmwwXDPxMVDF8KX6waqWAbgCQ95Cai8Z/9LswLA7/8+lAEWoSUv1YGz7520ueTt
SEwXmY3LPl4UaHyuoOvsie8YWNvnjOUPSKB372YUF6KiMqQLIvc+JWM1c7eiR/XjTkZNwXUivNu6
abCBSHuvbIoKi679M0d0BogZKvoCA9SwViU1YN4unSkDsAX8kmnZA8KAZ+xMX9I5eBW7w5slDfYL
I+6d7Ul9mEbezjkIwadlh8RMhKFS/emlA7e/ys0lkTCQ4aNkmwWqm30jm64/uXDegnXYniBhLXF9
Hzr41NlqA8OxoAR0zMr3jrc2dgu2qmhGxyZMMAkNYxrgZMPnOtkOBplFdDv25U96quK7WYLFVgVb
4LIzZ1YNeQ5yAGxJoM0fXH7k5ZoU8ncvQhBjy6etRfdSNYSQeg3wV6oCydEWmwmt+tYY1vF60u3F
hRupymhhW2hzVBEWBrEabAXr2amdBQcu41wCOGtkox5C/n9UAoOdzOEt0dyk60CdgUhU74hj7AJy
/WcAQ49BFz0aqKfVJU9mgP3UD0G9S5hbMhK29SazHcjl2HybuXSehYtxMOZ6+LZF9VD42dYy2KU9
35ruMmgrjGExa/fGmpGzWkw0HHL2fNns3Hp7t5HyluM9IVxLBLuWt+NUeOlJq6n/EC7sDZuQhc8T
AoaQX9ypFVAj12g77IIq4Dwdj5r9iZ+2R0QVbCaunR2kydSxnT2mtaPdNfcmAZ/kADkD99Ex2f3v
A2kKiFBLhfPuL/MajP3Mph+IQLGkFgbCmC6wbK0fes1E3VpwluN8UWfXALSmxO+uLrB0psN4YWbG
ObLJOoodR/vOs9PHoZm8YxYM+R2sT32TtF29/++XnpXndzeLBxHK5Sa5WQBOrj5NBAuNOlgFgtpC
q38hQthelU/sz1EF+TGu1mvgOVequskvBbq76PWD3RaQoGxxTNvSPyvlRCcsKNk/SAFEubrCPAk8
B4epd/9p2//Ou7K9hKHUBElCm5adKmdP0p8SdrJbYET6hZL36SAarRnyQen2ahnfSZwKN720nIdQ
uPCmCspQhjAz9+UswFyofT/76qeKMI3mwli7LoSCGuuI5qrFXfbiDTdTigj+LThGTlYvL1KU9f00
cJ4NZ5e99kSKC+CGf6thY6Ydh53BwSeXzxX6VNhTQizt13BarYESinTNQfvcyXTYpUlNeMfCjlhZ
mAEt4HxDF15qP/beGvqcxoorsIoMdJiMnMYSoW4lAnjVMJGMrTtsTXFvPw7R6hmh7Na29rUsUZj8
zMEbRztU4uQXTRLqkrfhfqiiaX2s3VR2IJlYe/kltsb8Yo8FX7fk2COw+7zNPjU7S+nURy6nLw0L
5n4WqKuyL0Hs5yx8yqspnw+HU16r4TlsnOYaScVBMGEfn8dnDgHJRRYMmupD3PT2fcOx7LlsKv4q
5VW4Fs2NmgJx0SKaL8qiSU5D9PrvAyMEWlVQaxVy/G2MFtsAyThD4wRwTcuX8yFmHT3qwbn4XjY+
r9CjIXEHHF5udNTZZeAhe9eglTAfHKtn1dJmUqXTlQfuZSE8eed4rSBth5JDL1cRSnlZIguc1PqB
fw8+laQyW+qlXRahjKMcDxmxTV2Gb3Vru7fl+kGn2ashl3QY7CQa4Evzuf9+N5tKgF1Z9Mgpr1oT
ri8IbkD7oQHc//fhv8//939aLH/NwO77/z7/3y9dey0hEgMF22EXMfht24ymR7b2ZW7UfQ+BlnRr
dqyFs5v/R92Z9baOZVn6rwTuczPqcD6nUJEPtmZZsmR5fiE8cp5n/vr+eCMyMyIbVeh6KXQDAYcv
ZMsSdUievfda3+r6DtYwV4A8o6AhedfAgmKgoPA4faQsTpPjY+mfvOA4ZBpy9CnWk6VM5gSFWgRH
He7g8ed3HAC11+sa/A8Xj4gt2L4yldgxF7bpp4eo+irmUavO0qDYBd1RE7TM7Ho+e37CneYvjJWn
lfTxSIRd1h4S+rGlz7anaisIqlmkbqe4VbeZjWI6Ui7XSKO8t3CxbfzuqXL0fqdVcb+jby5APiX2
Sycku8BWeTA9IvfgJt6zo3Oc+0I04CaCM6oxtsLzJ/jzu2b+58/vKoNWDtMaUIW8z2K2Q+atvxVG
MYGq5ksSx/iGJ/x6IfoL345LnqcRtz+/gAzFY1tb+1GIrel7xQbjqA3k3292kAaLxDZvqvlLVFbV
WhiMtmw7+1aRNWxru4hA5hjfVlQ0+39+KXC5bmSkk+JcyU7MjFOkdtAHCD7hskYZwxi5rdWHEjU5
FtxQsIl+D6FvPLo0yLgJzPNFRVqtwuwaFPg3glq2SHIUHiG91B7CCdtlGAA6TvvqMitsWgrZQfPa
fTcK+/DzC+OVcGlNJVSVyU/f4RU7hCW0TLENCIcZQbrclxaoSkbMZCPdDmQS+eQ03wk1V1VjCHKk
l61cVBM7VDDyhuHtTqbUv0aV3xZVd4wwE3BOczWNB3xPYz/SpLFvURnDY9NQV1hJ4F1GVJzXRkN3
wEzYjwvNTubTR97HKmMURAoi5I63kv7qne+AIkqtGiRRyy0N2IaWExIy4Wo90i8h1EvYEE8183nq
RrmvkkShgKdSw2EJ/sxzSF1z/eIpEmbBecM+p4JgmCJBWDG23zUSvv2AJVyjyFroGbRfF4TXgogg
SkVT6ltxFConr9eKxX0fo/DoaDR542uJGuYaX0d4dEBk7MNK3PGLT1Enx60xQtL3GOSgSFkmbgr5
qaYtVUFqXXowM5dZfcNslNDugKZHAbMyDR1Aiq7AcRHod3RKFnrhfkaqpKbplHkaYnKbvLhOCN3w
bcL4TLotganOUU7UQzpUlFXCPND7JANoXhSQfTImoD4m0o6PzNONDyuiodQzw426wduYQ2kcskRe
ovASfnmTpS1V1gwrME3ho+BlLLNJkM5NXtqyaCLFlcNGx+TtcvtTKDmn5s2mtyy492PjubMzptuJ
cZ9L6FMB0ai7YY4Ndox817SYi1JD3LohVZuVkSPCri5YRzElQzphwB0ZqRlIWJZdXQL0kGRERsqq
DlIhyK5DKSBntRTDaXcvDFz0oiIvEYBkhgWMdkhgOfrRSxPjWBqI8ibPW0XzJcmgaadQhCNqxRiE
hwj2kpG9JoEZ4BRTctE57XBAi5KzJ0VPOgUb3AFi2QdasR1AAGmhOQcmNONzoomVppX6xfe6mQ6V
U6jgSD4iLDyDxEw3ud5Chmn98L7vXJQYZbjpPUm7u0uaVa+74YOpvwinMy5ZlUcPYID3JdThq6Ih
5RpB53gfjBZSdL//nkyo/ajWjB2TOCQ2Cnw/nzy7vNZr16oNxoWZwDZTKqd3EQbm/UQ1DbCJsVDR
C+M+DVCJZiWtajtnvq5998XBCoz6tkk0vHPJfDFhd7YOQxHdyT6ncRmIBJsIlBgU7sMuCNthjQwr
ohug/EfDg/0A5Nlf1b17OzDeuIN28eLpWvdhiLmopV6353bB5BlPqm5ph7IPXDZaYq86NDhg44lJ
VYWW49rvSHfphi8CRLvf760/b6GFhp2u7/HeJtLJb+ssrklI8LTlz3+mY1Lcpk86SMClTzQeOz+d
rqV2IlsiA+Vg+88ZaUNy8vCCts66ttJ6W0hs3HivCChgB0KBAcPQ8GV0FPMXNCHjSq8o9bAwAt21
oHNUTB/volSz73L3LJG50fsecGRYJZMSozQ2KiWhEEIkIhTUkAjK6vwsqukx6bX+nuvWlxjAgHR2
4G8yYfoXV7uaCJvmzLeyL1U8uCa+rt5qzF08aGz85k3nMHMo1dWkwe+CKK2dvNxHJTngnnQD/SnN
PSa6WXNyS9hReSa0jZajTKlMgR44RcOpN4W+7rzxHI2teyPlc+AjXTZGsn/cOibj1BmIUKEgpi9I
jo85vpdR/4YO0b1MXbpSsF5Xumt5q6QO4icu6XuyDO33oSJMxLUBU4xMS9CxlAi/kAY+5Y6b4qIm
oNjvs/HO1+ot0vFsEVJCrityBu+DCiWX3/f1CkczV+epxmrVD9Rn4dWbFMAfLRjMR1q8zFpDlxDO
IMSRpHdi0zg2xrqQ6FeooOgQsOdJyKda3WMvBtlw7bZifAZTFI5mdZNFQQ1iDsFlGUVoWEKYtkBx
DQAmhvoQdWNtZTXUSzeR5VLzwZHMwPqDSvH/pOErWWNrZQFDwAZEjQ5bPLSiA8JZcqkHY1jY+WOO
ZA9uCBEOZV1DEJJmv3S1Tm18h6pjGvFrDU5ccZ5DW7L4hmac9fxZ92X6gQC0oE0U0upX+UmwBrZK
zrbCyrkTBXIF9Jn1JtAC4zCkUPcdP7Bu0YwYC9u2EKo00QOlrwYszioPWs7ZblQ2gUd1Htz0KvrI
Ugb6QwEOl84vGKGagtSVyYUDnB9dqy6XP375t7/9x799DP/uf+UnikRcCPXf/oN/f3Dsq9APmn/5
59/u85T/fv7OP37mr7/xt0P4UeV1/t38lz+1/sqPb+lX/a8/NL+afzwzf/2PV7d4a97+8o9lRvNj
PLdf1Xj3VbdJ8/NV8D7mn/y/ffCXr5/Pcj8WX7/9+CChoJmfzQ/z7McfD20/f/th2ObPA/X7cZqf
/48H5zfw24/rsP18+/zl8yv55fGtCT8Yfv8fv/31Vje//dCNX/H0WUopIS3LNRznxy/9198fsWzX
UIZtM1M03B+/ZDnxKL/9sPRfFZp0ic/JcXR0K/LHL3Xe/uMhYUh+XuquKXno7wfhLx/mPz/cX7I2
PeEGbGqeWPz4pfj9M5/fpGvoaAYM15am7piuQznI4x9vdzTV+Gn9fzWFRpdqYPShcGFULTOLs9e8
eV555TYL2CKjWLvDBZZSpDa3q7S4U+GtwcjcC1iwYG60lDwNet4aKCdJN6h8NItHe3wI+gcxHWlJ
tuBZ8fiQ8BUNa3Rvozw7+Yd0j/5wg/Hb1i//s+v1/8Wl6PKpcc7+J0vxkGfNV/blV39dgfMv/b4C
DfErm1ahhO5YOioq1tkfC1CyNA0HpZordCUsVvzfF6D5q20Jx1WKhcE3hv3nBSgtF0mtq5u6abFA
/zsLkAR6/spfl6A0TUvpbGl4JZwf6q9L0Gu6PglnTQbmr4tW50DcaVVkCGnFU0fvzHAdJhgu6UzO
Y2aRMRMUZ8UEXYPnbeCs6ZziUJrcNxy2mwXrfeZYM4gD+hKL7EEU5dp2UG/6Ub7xZaABlHjAL2sz
d6DBn2jhkwy6ZWshzfPZpTUtBM++YReB+us4aaVzVU7WBZIhuhmcF9eGEsyGtX6fo5MsE3PLxIEQ
MJe9eRo9N2lBCEsn2IfFJycbMESmX0phF+49AE+9UDfxRGpYGubr0MnfEp9cUBI1ruh17tyhDa5t
xW0hlPlLVr8MYXyHJnemVJQw6EKPzDdQh5RhL5ic3qyq3hP68OzQ/6gR3oTpix/M4hvV4AfrSlgV
EaibNOpewPfivi9HgMA0OiMHlRv4xGAPcfPJbzIPwTc84CFrh1sdw/oKcFV9aDy32HhFdhl1qFhF
fR+E8atWZQ8l9WsTVy++wt/eagJFYs/BdCxtPVHhj6FGt5OKRE0dAZ+RfobA/IA1D+E6WpKrrq6j
W8B8C6HMrddy7Zh0D/0AwtYrm6qMfS1UcKOTL4xkihX9gDsdIRhBDo+m8+465BG6KA4WJQaxIUcq
pUpygyfKY1qddxo/paMpCAcbPH8M7SGcEOYmZj4PTVY6Et7rdOTaM7lvIVGXwq4PgaS95FsENUia
DyolljvEFI7Mxlk0XvIRTE9OmJL7XoKeJ05B9jqSxnj4NHvaIFBZ6cPY65pSYmWEocU7JLPdzG+j
yhGLxPpip4fiEBncUDeHLBhWdUporhFgbjKnZ+VkO99CuzUmTymmBp403+Z+7G8D69vWY4W/ldJu
QhMZNMYSFRBtBFeBm0gPI0zWzPcehzrGA+80n4Vu3qqG0rtH82aBa+mcmYxZ4AMScfNQoiIYwrzD
gIcGtzSz56kGvxIM9zleVhdmeTyUTxXXfinSDZytgxq8NzMxj2MJM8kCuhihOzIjWneRJTaR1e7b
TIuxhRrYrcx9YVUUduivGOpeYwH96Cb21Hr2ojkubqhiorZkY+fX/qHCclGUyTMKavsqzdM3ywE5
QXJDWiOMB/qF9EObruYX0yXTpQiincUHhF+Jbj7ZNiDJnVcRGKcq5miGVmHSMZbvPet/2bTGU9Qg
6QMlU6h+DziqHz3CbdQqtAZY0bNaNsuHL0kTxQ2ApMkbrywRsAYu6O12byFCrqaz0WIH4NxB+fFk
xg1MeO+lMrRvf36SkP0xGrl1V/cPEZv3XHgLG73SIoxLnS6wc6Lj1iwng4XNwOMTF2ZtwfIOm/qi
pd1Rjt0F0DYc6ulN7zhU43CxGEdDH252VsLoKHzi4DUpyNKSuPY86bb64L4rgQExy97SzJlWWmW8
1YEPGKLo9Ou+qhDRu/cF9Ca9Z1XHijUepPoOhyvvrr7tBhd5x54WxyHFTqkzlTe0nS0Y00CDbNxs
R37S0s3hyRLTwFRoLZV/tBAOjOW6mFX+ibUsfX9lTTPuKlqPbAg0k4Dprl7w8V3h2r+qMWA1ABZi
tfCNkQbeyXDGRR35DEFpqIUdw5b0ytIg+GoD04Bs28H5NB7ps6zSgZFYXmwCU+yGCXI3v6n31hJ/
BGIhxmFVQKkTgQ0L945+jogFtTC/NdqtHj845gsGnk2cVWu3rRf8fSvDHlA8D4KqMRCnMtTWCE4N
pJ5Xdh8eoRwsAqhgGameOCs3nTBuRbe1GCDiF0P5PLdHHSRt2caCqjNloPjJbJyPSVuQOhk4iP/p
wAwNkRNkq1HgVXq1np8O8dzSJ2xnFiDsJjPkKmGhfoJvrtk3CfYFhKhX5MocVPft4V13IhCKp4I+
jDX6d5zmi8juN62Rb8ccJpXpMnYar3IuZm63Q2/EGhCbKupJQ+QGUvh4hLGqcrQ8OWzTkkxe/t9p
wVsL8Z/6sJltsjDr56Rn338QmCJSIrG0DGis412GoiYohIyw6KnPYNeV/Wo+rlHNwyRXzsd5VP1y
wHWpo4qRxLvSsr4WQbU0gtt8APuP5KTIicpolAsGwNiXiLzkWOA9RgYKE/kUuf4xyHSM/GpdReVS
1z6nYd07BPbY1N6jlhyQBYtk2gTkKJRciQxukNImXTHP24fcTJ5NkIZm0rzO/67i/DlxxpMmzFvP
MZ+KXLvwqVzbKHorsCbNkJ7QBJ1i4d8xtTlVCZMlENCGusmh4xAjfz+RX1orPF7F+OBmUGUMczeH
G41FcppRIqlDZmBAMNvQPYzSv4+5iCagB4nrYl/rvRghPzd1D5prnGgn3fguNlwnP0w+tPs4SgFB
wJTVnwShRMbwXjkssQZlRli/NmPyrrxmMdedGF7OYOeN6DnLtDPQJ9ft7lryRTTwqaM53Jk8h9Z5
FxODSR1rR/sjHOEtt+QODihndbGLsC/g/kPyYrGfOWeqWkbk5CG3u7bicavIKy2nnv26unESYL7p
zpKATer2DlxhCT8EbzfEeythlCDITg7POIZ3U9TdTb7FRdR/VGgfnKZfKhKgPV0srTjfpwRGwx4g
SG6V89GLKfsSL7gi77B7HLPChXE5vllWf0f1HxbNmxYHT4blkFAUF1c9xJpUPAfFoombfamhnSUr
wLcX+cEvRvqJ2l3qDk+E2p7nc8bRa2IprC+PZYdBch8I/VQS+jRV0z6+xoZ/aeCnA/I4SNd4R0P1
jYRg4UXTTVFMj3R5n2KV7FKrfU1+TinRJ2k3vZkdwpmEZs40wLC+URAwdBY3Us+1Ow9CCp8hPxV3
Vx+jSTzn/T5UbwaAkOngMfOIfZzgTPbTdpuX/bLkoDSjdjeCXa0EbhC0Vwn5YGxt0Hem+b50swM+
YLLVEIsMVvvoxuQJJt3wjU2YJvM7IWKripmlvh8gs8yui9FqL7UWnX0xPRdEafUG4ys2MEjw0ScE
G2ao121lvluDv0bYd9/AHqWhgsW2U+yMI7zJ3Bwnq70LA4SvpcQZ6WvTNRbJa6tiN2CmaPY0N34v
i4ceQp+eZzuHWBYu45PTwhRl2wElPvTiZx9jkV8Xt0qay7qob2rvzkrfzL5Gb2y0D3oV3oVtfBor
h9kyOvOAoweRRtT6forNfayqI63444i9GAUOSlbs5/T7w+EhKCVJhnzchE7WsJET7yGptYfc6R6s
gZMia7i6fNeBdmEUi05aI3rDvcHx/cAF5JL47LbdYevgzHUM7xJN8hKo8cmQ9LCNhIYT0EGDLVuU
noaea8dEruPoH5MeQkFWZ8TYF9AfTAGA1njrQ7aQdlM41xOODLyda72+NzxmXWk662mwrFd+QAb7
xGPyXFmI9TN6cWkUH+r23LebOA8+g7HMlvnoOiiXCrmIYgv3PrfhurRXDR29IRpGAt28rV67B/Qu
HKlpaycoK0muyHz7jCcDiWVOWm/pQXmSxd1go1YfEGkxBILFjZxxjGYcXIgXo63w7ClUN1VWGrsR
PWCoDSHGYOI/UfwlY9my10HCiS05XGiV1AjyQ9SL5G7oCNxTDrQfrufuCrzHVWeXN2ys+5usR3rs
FcO0MAsT3z5LqcoIZyqg+nv2jZ4TfpD3nYWf57bwy5fW9hHFjRARIpr5RvUwIG64ogRl+OabS5eE
yWtbJBvL7h9qJwP8yinSZOkxy2XAfcaRKztg5BlhAiX1mM7TnJjg0XXGhRiY4XGY6DtIK0lXll7t
M504CwqvZedyQ240ahvELpAe9e7Ng9rISHdfC6bvAts3LyOn981EtIgdOIWCiI/6o7bttdlZjN6j
7NjEnKxB174wKyOPxwCDqviYIyHRx+Rw4iZRvjHnZ1uhksPQStBk9nWQ4mIYuKknmF83Avn5gLKZ
RhLRvxNnW4J5IpxzFrBWdG3ByXjdGeVj5Jnfehd8CU/AtHDA9+K54sLXUw7Z7mlyZ4KENpHVroz0
Jm787CaqKn3ZS65S0TQR5jQUJFM130B5k+sqKKfbXsEA451gnuxcfV0QH7dywZHw+fZLy8XGjvR9
2FQDLmGKEsYWOHRWSJaJZitwW0qPOjctLWdV02M0Ta6hFbzNW2tMNkVFRK/rpexnmGwR7InuNQfC
jpMw3JemcZ909NdN3uuiysulKLv+JtTvHCyVD/nseo+dAVr0VJOZHenVyk7HmAEUqC8XYC6pNHNW
UzYC8o+mWa38TmCud2WazpdXt/tE1vUOaircptSULHVIPA66KjjrSLRttgNXMJVYQ/54zhkfL3wz
iKASh8NC9CiS+hguqOFhJaj7Zchpo7txclOEXg8dNv70exUvbCaMUp8aZICy3LSx3JYGLnhbB2sj
aBBLsI2+UtRLOoVe7D9MHd0EE6BL2qfMOJWieDTgvUvEJfDAGngFfkMkLDO9KAgQoZId1NjMN7G/
x8ZEVcUFCHgs0ZQpF9wOTQRjIsj9a8Ye9XWbRrDX++yt7fKdO4F/dLmd8tkjNCm74sC+8ptcF91D
6drJkMl6i1+uML+6LgreLASv0lPk2JEpweChvo08CtQSk+DKHXL7po/Dkcyo8Itr6njLp5FR+qhV
Sexxi5CoGh13V1X1H98VUrZbXUdTVMuQjx+hWeNl3WXEfgQADzNVlHs3HVNn8LDaiKgyO5kmlhzI
b8A3574KhMHu0c6qlQoKcnZzX18FddxdouTkpBIjtgX6YjDzd3xu9sUlREvgzFUo4h0n/tBymT/6
2A58o7oNWJu7bkBC5TPwvgvzijZk6ovbmDgfyKbQnwtlM/Aid2sjR8jD8wQBBE5EXqP48KcUjBDG
8yY3UmKxCA1Jg0jtxyloIHFYUPUC8+DocX9HxbUbcWFvNaOcViqDQaAIPIj88kEL2+Isja/JnbQz
T43jiGsGuQk9WgaPysYxET3H2V0QPPVG4eB1Cz4ylagX29YfzWYYvkoDrFI3PTpmtB0B5zoOutVO
wcW3SUzJSAsRprEPAwWrw0IfhtnW4eaQhxq79HUpktegSL/Y6+AMS1/rNHksrHDH6b3KaxjOBkaf
WOlnTKTrpiLwrE4OcUceVkAkjVmBJ8+0pVsgp7Z2EmERwIXZBEU0Y5n6q9Qt2B/YcsSKVJdXRm5v
8oonQMNmNzufigG/2JitoWt/IFcmdoo2cVR/6ROZk2LGlYFwXRQpdv3Bp1dMdFB0BYMI/pQ5EfhS
s+VsmaGMN6CHGZ5xSUHjLpGxqI3zWvZyleTht6byVzmYuPIO4bQok+5TAcmsiuqZG8fSyuytb7nb
skouybDpRu919PDO6jST9JS+A3gsntXw771puNVQSwdTQswBqn24VPca7YXrYbbUzBrLTh8P6ZC+
QzVZG6RshTmQZ+pcB//TgWbU0su8nbDFU1mvEy36rqR5RG17bQJF1TLC0xgoiYjMVA2Aju75d1xN
NlqUvGK3xhtbYzjy6YmoKvjuZyw2N1Www979/H+T7JG28e+S5Gzl4buDroxMu+aAFQm7bTnr6jnH
iTFzjp6b3NR2zW5pPdlwJMZVSu2J1Rmx+3uBBAanefWMSF3q1UMvspumde9pxFyUBrxBn7NV1UHa
t4hHIA1HNvFylf/tSapmEKs4jteJkxG0Mk109DE+ZCGrJ09ek7zZGOTo6AFisRjP4dKvgndjsrdh
TSHsezEQ5n6BKuCow5tDRO/iqAbUXgXpNkVWu1DiAVTFdDXBOqin2YufJsV1lXX3mkCoi14HTmk4
T1UZR/rDGC9NFLPXYVkiKgSYx/CPhZVcphbpmwgvQejiWA8WZYVeBNq81YfkoUTJu5mQc887dRVo
4LC6VGn13CfVRvPVpz46Lykf/nWcgRR0LSp2Gp2GvB+wynQcqrbk7JA5JNec1l7eveuBtu9SFJN6
B/5/NRmsOVjZDtldTk9Hqk7TG1oEHyrnLY1F8N73Nvi48dvlJ7qeY5NBwwTWtc3xfszfS9w/8Pmu
od+R8FOOu6xyzoIEOnCeM7sH001o2xsrzajk5NtC1v1hwi0VQoJvCnaK0JBwiy1tFS9rpz1krXn2
bOfYZMC4W7moIDiGAqskwr5tZvhwE1wsnvE5lhA5G2fJ4NbkfJaM6mFzXkteaGaR0WTyl/ssAyHG
q/Zm51lRkGyW+PcR+tq8Z0LLnDtP7W0UMvAs9WATZIi+XPrBKiW6KWOlJlwlzR6tT/zUNOnFsxLa
3cPtVJXPvmCVZVqKrN48Ez7IZraZe/2AXVufg4POAOI0DhSC3LqrIXHn5ruzGaFOSGa+w8DrKwZn
GzvUYHmxw+HwDpAA77fGRL3gd8JCT64768N38BVPHHagI+UoV0xkb0y9Z5iPBQX/+rEhbAiiYIOq
NdmMASpyGztEVTTPYx1/O1rnL00ze8Qtc0s/bY2sUhq7Xo+/Dbdd9Fp3KDnwdZB8m01mYh0CeuFF
26biJZNceBNo9qYUFQG46gtbNSOAMju5Mniv39NcMNnQKBjVDuLAuz/IY2gmS6uZHuGx4v0FhWO8
iMhd5dwcGqXtfE3tyjZ7RSV2NqUGichDj8w6HZ34va65uppBd9jnDReBPjR3CWyAQteWEeyAqx5T
HO2Ga81KbrrOObZedqkM68z98KJ8uQXlv0IzvAD+/l2J/A1t/VXFmh4mxixRUz57ZNCu4ay+f8PK
MxukBZ6l7cYYWweLORE4k2F34teqjbO0HEDDRUuEC24ANNJPeqa2aU7JgXIyhxhLSg5yms8E3UkH
TmeQ9jbx/H01Fs/R1D9alXscyOWpPVgBg3QpU8z8ZFJJOmH/6NJQKHFTzQejoRFKXCevNWAeEJE0
yppeVpC4pzq7WC2RqbnLTYRTPAMjkWsfXcPqHYfkxizRrWA3Ld3w0ETpLuxQgNthCJfjJTWpV1Bv
PHbBh9NW8cqtuRibvXPvpf3e0+stXhiUALM9SitRw5jc12y9u9Hux9E65n1+6QIHIRKCltBZv/lV
RAy1tSlpRRAyQK5NQpKaQxKgjgDUfx8nnTErt8vB7kDA99f4Vo6F6WwLX96H8ELm2zfol4MV2ps+
M85c49kPSK6YWrdNwULYfn7SUxq3gqcK/ew0BuZ6lA3AZXKurIrr/OCPT2yHOScdQA9t/TyU5idg
B8ZpJau3hDWQuXehMZ06bUxoTkpSCbEEZA1SbX/hDayArLQ3tsYLJeKdC7UVhkt8F5jv6O/QyaLA
0pdzaKfmYyrvupjwZOfewbtJ2K7nsnki+gIYKU5O+GfWUKebmlBWO/fqE0EyoV8TfFkUPSZvuDVt
DJdY0dXpODcB1BCvCZEJn6Eef/3Pjo7/LGL42/9HUgfd1g3m/v/5hHlbJ29IHX45vP1FIvHH7/0+
ZNasX00hHSmE7doGA1ULzcLvY2YekpwqunItAyWEYUimyX8Mmm3rV2bSDKfJ+XWVnOUMf1c68BAj
aZ6UXxK2w+z6vzNonoUM/xQ62EyshVDYkxypG2yBBH/nz0KHymw1aTb+HPM1a+SeJPYM38+vbPK4
/nRsTr8/5581FfOx+9c/pQvLtg2TQ+EIk3n7n/9Ua2hN7Nb8qV5LINvqCF6bGV5knfwxx32DcDSP
EE01O5Tvj1FpXZImgTivLafERhBabnq/+lSl+IoROQXx+IRQc1OaEzzHeI+D41RoaFrr/NbRtLv/
+sVb4q/j+J8HSqcSNRjx2wKDpf7XVw8Fqh/CBG+nLHEGSuwULZYLdoFsJGFTc0+nIB1vEC2F0YcF
UyDM5TUYpRN7+buejn+RPNEgutH66hihr5OvFk7/Ky/0t2YLAUNrALMKsgAD6Jy2O145/bhJtJ0F
pJNNNs5Z0cHxhqqVMtitHGi5YiTh3BHj3veD1z4rSRkXqbVwi2Df6+QKj2ofJdGppG0oM1LYPIJV
SlxBqQLoJgnoZv8P5oAKB8mnXrKzIuD3UPS0O5qk2o0mGLiE+0ejI0EzFNuCxPwKMhohaMnh62sX
VelfteXuR3Y+1RgACm/zW6OsUYrmNBt0QoMq5b65FFTcEhHbEwZIslmNjWE4+Pm48kS9i4W21kz/
xZnGBVth74qdx76I3ZM3+Vu2equoRofj90sxCxN0WBJpAP66w2Kg5UTAWT4sSH2byu7K8oqr1kXS
bUanIIjOeqZtVJag6Q5oZ+LjZ3FkY7HRcwlIyB4JPSNWxwqDtariPdFVgFi9t1gUIOODZcoUxBtI
LMo9Y0lpCcmbEFPWn8TPm7uLoInuEFmvASSvQp9kqMBapz50kNS4pGo6RgnYQFu7NwxuEGlzmozy
SGsSQ0e8nhLU0HhpyglTTeGQPhyciQK+Y3Bqa/o2A1FH+sepiHlHTQ9XCSXknadKctr72zAIEY6G
2oZu5qs3IJ2gCO0tnYwyA+9wDoeun8ZD2b9AbzqkCUh0kjMh1rYSYZ2R0sQjvw6Uw1XRMj0F4/Y0
dunMivTIpyB0yQ6Ci+84d7HV9/xgRcHb4WNqZPggx+ro4V27SjMWLJcXf2XMKEYlhrVsyCQJevyH
fmqE11PdrG2PbPl2rNkoRWA1wxjPpxdB60dci28inbjBxjwz186tAyS98sBmTmXzMtZzKOMnptBv
1P70lHsa/VRa1vRUjvSPGp+mSleOL04jN7qqYQ5GYt2G8bAi1Uldt1OyzOYzVIVoJhhgI2nFvUaG
s3ljJNkTyT571eivKZO/a0WQTtoY9I/pN5VHyeBPRCyIoWMi2GjnRCIiZKbu+WqJNpvRRjs4V7Yh
0yuD9nCbx/ui957zgCMh+gInbrkRBq0wPukmTTCVwUHC6011I+WldoLHysNBbDAAxEUy1S+59BgB
prftGNFl6pe52y3BXizQQh7teJMXlFRkPtox5IgifqwCdZZB+EhJsOhaOD4BgzJZP8+NnTRni5Qi
Cs8bb5MK7exZ3jek6m8YjkvZ4WsvwscRB5vtxic3st/oE4ITIJLmiobJcCVj+dbQeAiVu59M6w2S
4seYEUKky6+qLzdDYb/Bje0nYBSBcRORDCGa4nPE3F+4BiHG1Ub3xVbELl1JNA128lQW58R2NkkX
P2oMxq9Bdtxa2mubFBep9G01NoTQWmRQtQdjQsNCmETN+Td1JcBoE1y6TpsR+1Le+VtV43ONS2RP
9akdb/ELE7bdsu40I8BG4qMPYVhfhw8WRBUf9//YR3vVaye3b565sL+1jP1LomwHFwRwtZF6vcti
vOHTuCoZvcy2bMeptpqjMXth11s29TFNo/3M2M7SiJ3n9KrjEBi9aoNnalG6/kMH+QqONomqXLGK
4Kyp6Kl+T0z0S7QWK4TXzSHR252Lmdg3bZSYUMMo3WE0NOx1YyowsmPxKqxDKGRqGnqYRM65ammJ
2GFxrEqCnjxnXyBEaB3aWUPhvo3/m73zWrLcuLbtr/AHwIDLTOB123K7vH9BlGt4j4T7+jPQpELd
xVb10cuN83AjKEZILRIbLrFyrTnHtM2z/1/p/W9ErZYvLQqf/1zpHV7ePt7LIl7KveyPc9So1NB/
6WUXvejf//zfskLnTxNdoeM7rmNLS1kI9/4q+BAcutJFPagsjFtKKI75L2Gh/aejbFrglk9tJ3zn
3/Wea/7pIdumElSuRPilxH9T71m2t5R0/y750LZ60PykSQXmImNU1idtKyBWp7fdgJmIP257GU6r
cMCGqzxCzXP0Wg1afEQzQ3JJLNKpqJq7yYCSUZKzrBN0PebCxKdrYHQETnmlvtBG9CzscwRqdwJg
Ta9S3gTyKFQYnIMG3zEbbCbSjtmr1agf5KM312eIujqTEJk8A5U0RaeCvLssD9od0KfD0uL0BxRn
ZYrbpkeiZMp5qxWzxMwfzyHGdd/1G03c3g4J5DIzsMqdLVLOxa4GzFH5fTfC7BGs3isjwX0NP+AO
BP+LMyXxRkYIQyw2wBW16sqoyLKaR/8Wx/U6mqw3syZ9XdjfKl9dIa4aT4BKxCUsG5KZAlAHVH0l
pGEBENp1AL1HE4B4eJPoE+NCgWdZAL9PIA/BZ4FJRkAMy1Zg1RyxDYzBU8yQiiwJ+uBVjJKKSO5q
yAGVA2yZ38IwoV8kx0MMyUMiP67HrFubZNJvDErgzr53CGdAg9VepAa5411yVVgj5JnGu3RwOa3K
2TtVzHRSWkBF3F8mRkmvNq5YJ2Nj27ogtZOCZrfj6Gep+hdzaMi6HHBIA2cdUo8eBB0AANS3ia5P
uz69yIxnq/PvBR8VEmzImY4faDC/1nFIOuDAUK4gmQf2hIc1F2zWJOaDldCKG5vwom/1mWEaZzYT
njzJvrmVOIWNcd5bKqS/xhSPPdKtqCFzzPJNkH8UK7A2woVLb4ynGCHg05suH+bwYCx303Tby5xo
y8h1742iuBq67KobkBuIyaVHOqD+qxnMw+G2EIXSTS5QXDEqpe2W31V9eiNVduwKPildu8/H4ZLx
AVPByjzTS7QSeqWbygbamCJTqbSzGIK2eZTTnx+8G5MkHOKbU3h8CR7OVdvRTRsoutgdACDF57Ky
zf6mIOQjj61nyji5rtoTnPQwOvAwb3ASWrMNXicgtjfOe7pZpHsa/fDAjuihtpfyXROFKAlvyfdp
rm91bDEtLIjMbI5U/9SGQFlTGb7AcyMWBBdfYnuvRWHd5Qq5GQNMaDr9rQgp+iZzOBF9v29CidcP
liQxKBCmZmreorhoIwSmsnbfDIR0q64vGtxja0nJCJuluix9wDvhcPf9T8XCi2+pCuyWTYGzpG8F
xDXqMT8Bl4i3vjDfNaDwyAtOIyTGK7cdTirTW1d29gqP5sn0+m+eO73GvP5MGtGf0eMYBoUmsjwp
JON5N80vQxSwdG7GiwXEPp0kKqAa5ivZdDt217RdJCfhanrKTsrbZvYapDepcv60zfvgDB7Q1hbD
lavagyB90mKbEg3mSYUOQ/Rxu7ovZyCwkZ0C33JRIoWHnmRZN6vXYwvWP7DuEZTAxhlBBS56xKLH
14t7CBUZOXmbEurwpO0NpMYHIDRwizg4O3tOn1JrXt7uqjO3gYGe081DGD2UyGPYXtjkSmRYIejq
oDtG+9RMau8HLv2sJFeAM/tt7TNomBn8QyxpVrR4iNIyxsu5b64TFeFSM5cpdHcCwRFtnDbv09Cj
88zZIR0mink+bxHEbeckQ8pARkw4VXeen6yDOPtmj8AIx3GAC9yO21za0MiWUX5KawuYyZGa3ZNE
Jt8Q84ws0PWZrmhbdTlJCjMRJVZqGeuGRmPXTh8lFBJQhM012ir2M3mPTAyL44TIKbkobJCKgKqJ
1CrGrWyLYt9XJqlCkFSkEz4UVfU8u4i4bB9N1jwISDeM9cYwgA72pMGXrMb6qQjUx1hY5DHcGCOR
AxBVX2idVjxUmKihYZjufE7UEGW4V572oSAJdSSsD1IK4V0VHT7+v4bDC2bF5n2SoK+ZSTBWVmCu
h8S/mmCdsjbZJEJJJFIISbKWzeNUmq+T+4w0nHm4OSUIJynGdU+SVcWgGXEaX5JMIwkC2oqOWML3
IL1wPGdbz8pfmB+Bm94VfXaj5v598mK8r8xpmgG5Bl88IKeci4UDf+3Z7X0+S2snOvcsbce7jL8B
jwa7ZcQkKNIx8Cti4iv2VKjV+M9w4kq6g73P8x6U1J55s+51jlK0Nm49AWKBZeHJqq9MvgDryo8H
ELuPSQ6eocw74JUMPOwE6rNyqLldPIoOwrhWWBd8/Bjr+yhxfOcVb1GxkaOrNq1EY1RjuHL74JxB
65nj8cQg5CbSPTlrAu/M68wXI6zfdHQCM+ND1Redg/OYfbuewQN6EOGIJXi2RMddEfmD0sOtsNPT
Vj51Yr5vqvzJ8uF/9hl+t7ElpCJPsTFWt1WQvdt+IBZsTAS/sUEDPcaMlZqzJJ22tZUTvgyeLuyW
QXJfHZMsc6dCe2Ct54rE7XifRPqobxGPlap9J4yEvJTSxJiD/wHVtY0MCiWk9FYhXapFVHDeywGa
h8UHm/wnjJKEe8B9eona+S6hA8OeuruVLnZny6Lp7rrnVdimO8+hC9xn7kFPOTW8pAebtB2TDOs0
m5nLQ7ciuDfw3m3izGjwlzFxw6icGKBS7bcO/RgfypmJgZD5JEKzpkSDZJG+w2p3oZYcK6CFbAjE
+NxJ85ScEBnNt4WdcLcM4oI659AbF+HsX4UlViJL8ITpfrz3c/ujYIu5UIevkRUcWO72NNXGFmF6
K+6d0rqls3gyaGqlsNvwdapUdJu7TMGayNr7Rsu20b1LHtiYgoqpGEoOEq9sx4bWNdWJN5JC2nkM
AlJPA+lKugukLTzC2HhVTG0JCBJwyuiTNNoc6Fw/uGlt71VarHE/52s2TqcDUKA2cI/rvDn2rXnv
WaDA7MfvRVlOw4Gw3yW3bh2QQVZW+S5LCMbNmvfc6a9HE2qXJKM2KMa3Fp9fbaJkrtN3L74X8O5y
nXzrWlGvgcDS+Kiai26emNbHCOohfzl56xPyyPBMZt+ShDseenJZ86Fm1omzgRcerBi4wWe36zOS
065rDYQ9x+VL16Znla2rY6q8xwb0TKmNYKuLZljh6WxYG/iWhUQnhpcDsIGsQiXX4R8Byk03SDDU
9dwnw00urC78xpdvlTTIXGa7eg1863aYqoulTMQET5SKvEXvjRpO+KwewD1lXHsrFunXpORDzl5h
leYM5jm/7ZSNd2YUMpkCdYSwdmbr6VrbmUzNDi9L7yK47BaVdDR/eA3jJwYP2yKC/uyAEd8HY3nN
iJhsvJxpSKAYi5VaXM+9e2xUUbH2MpMPUpU8KD7sVgFJuc/2tq+P2pQ5uzHXH+NkxNtIDnrXQUXm
AxhCXnNYxOYC5jW1L2NomkJ2GEDecIInI8njbdwELGSRCZGP1pztvFtqaFBWG/42m/29siyegf5o
BOa/1VRzih39BnIoqWoCe39fEPkS4gHaVUx+ZnM945xIs9xaIdLKaN0gUEwC+7ih64T/lyRpsE8b
IxvnbTikt+E4ogoOSInu4DBV4RIfMlbXE8q21ahRLrTW9G6MEIKtbDxH1LMvEliPqOEPPiX3plAN
KMMgP5JUIgiAk7swCj6UN64xelQA1khS9a2nfOZJS4d6U4yaDykVCqqThEZK6K/n3L0BH7VETzop
2mna40l11NjgayH97AMI/Ya9dewrMyp7EIHzBZlg+ZEHzAhtM2VIyFqOZJh3jeZoWqF4cGnlreep
fJcKl66GkECXfyljXMKyimre+EG2b0ylj6z0xCavcpM7rMNiYrzvJDXxQ0jhl/JU05hZO/NhDJYC
KMc1M1fV2gBmsN2b6Fp37vd2dB/ctQm+tFJcwhSjMZqR7NXtx8azsSJY7+RzOKhX4BHpCfsOTfJJ
6quUF3tCXaK82dwoEQ173Yon4cysSA3vbBcROO/S00aLbm6T2b6zZ74Ehh5O8vx6wvZF2Kdkg0ij
2dXuI+axKybVV3EUOnifbawCEBCz5rkDrrThsaLoaG+W4SNSutWMiGTt1twXGyOmkbOg8rEEYbKY
0v0S5hk9JTDMZHNaJlr9UPJ7ATppFHA+o9EUvGQNmGMdGdMIyZHeeUO20JGPWanH6lFPsWKHKs8c
rc5rjU+FmKieSISQ+so9DFlxH+gMJaQ+BYG84rVpUET45pY8w+N0YOXuDaJcKse4c+IRLlzDrXRX
kvRYM8rk1nRghHsaoUJvOlRTUNSmCnz+jKWKVu3RJOIZT1RAbdkPMc04mJoDcamBOkRkW65tMVbH
aKBJF8PDU5vMHMyuAell9dizCObLPAE/K0lOO4Ybbl5GtG6tbhu7chvzoAE/wvCAdWNVdo1eBUV8
V8jHair8zTzlF1HhIm6OnfCiYdNUIFU8Rcnqyh4Ch+z2OQmk0B6CcJPmvbUBTnA1Jmx+2wxwRD3R
CWVa3G7GJr3DasN4uEVGvIs0gTQFW5XQAgzz/W9zYuPItaAjBvi/0sAnf6CbIr7JjOyLfHh0eivE
HALRsyrARBOfCxqKfRC5fZgZ+bTlhLXvyM2cV1luH9wslc95eeht3qhKnWNxI06QXXYBKd7psvvW
gYEeq2bvhGO1A8FnrNupPpCbBNc5JHHLDOQu7JlDYzFkp+XP+4SUpatQh80J2+LCoVHdiKR+D+or
WxbVnT2Q2hFPPonY4iPS/kwjM8YrdJeS5R2bfKAbJ3DQFEOZNoyPum5vE9qwCyibJoCuB+JVeekG
h+2UadZYD9aZxo5F0isWRLswV1X40MoQWbyOiYqu9fU4xZu4F3dJZj06srzuzBxGLfDPvg6v2jp/
d4r43R3Ude6ps44Jwpi0QLb8/gqHwM5G9koMSXkjQvuuZOmlFXaUmuxpHYyEbh0jeLONfegZDMeN
brcMpUNvumo6qHXAvMWWN2rTkrm0pXhDAdVXl5iFsEZM7dbIjXE7ueqaXJSGRwT4LQjCo8KjTGp0
I+iDZABNSme9ADzjHq8Z1Mx4ZY724xixfodOXVDjJS9eCu+/uLIn5JWe6XwzBAKrwhIEKbqkh1pE
/Aq2l3WYZduoJDizw1zQg2NwzOmgbHERsxGs8bzw5IFfYCEU5ZOriHA1sqnZDV74msJeqpsZUa//
1qEvRPhy3k3uG9iYJ6s3CNgr9LfQOO6C6i5lzwyn4iUacFnZMExmvjUpTV97oPqoltUQt+NxOw3o
TbP2iM0JgKILQPXongijywEcB0l569cVkb3Fe88WB0Ht4jRaZCBm/BSSOsMcZIO41WK7WszbgsYA
1QCQd5eNSl+SbxEjgnDQ062shCgOI9gZ+kIUPZ6hkGJ0SAkfoihGe5Og940iddQ2QOHxptLkISDR
MBtufXczZuYNaK9kVeuBPqKnTtsE9aGqkb5YACSDzi9IDJnaTZnk9VEQqDvRJubOHmD9eO/4it3z
zCCKdunsTyA/cDZSJkHJRHISxeTitpIVk9akLJV7jHTrJcBIepKb7pld5i66MnDHVTe996kByAod
mKd7tF2hf4up9WHERNIW0tnQceqJrahfQtl8m2116XrOzoLws/FT1uzWjat1pINFdoMEG52g3nTM
XhPBTgofEHtpZhjTxiCMjP+pi9RbiU8FHugqoJG5ihJaTvFQXTdUfwNKaL2I3dH93kqtnq12Jq8Y
+QYYYE35Z7rHaXOTtnV1TejBcdF4ZLp1KHVTn/VnEo3YK/K5tCPf1exX2yJo7ns32jYOMvfUk3t3
KIN1GyMvFGPOUGoSO9Xbb8FUt6C529s4Gp97MeQEF8EgaMeg2Y5qfCTJS2//304K/i/iBMzfij3a
P25eAEb8cRl/NM3HH9Mfh7jWH9CnfxwG2Mu/52/xh5B/LnQLx2Pz81f7/l+zADD2fwIQoLPvCEt8
Bwn8axSg/rRc/siXtOYRZAjmB/+CXMg/gcwoV6EnYXtmSvu/GQVANPhpEiAcBg5sOJbhgmlZyvPt
nzUNpBo4UUyPaw85i6wYzJCUSQ8cd1e3ZEPFHSpXZwYAuLSmygjFbaQP+RSThUTKzEo1Zg++oj6Y
VTvvKLhxnU63s+HTh6zItcNFCt1z+SYtwd2LwGOO7fOZrzcdr+yZiGwsHCGbU8Zdo4BvOKJr6tHE
YFFP3nViHw++e8+6w8aNoAxte3jWKDkwZl340XzvWwyGS3e6scCUQ67DRovQjRbba1dVez8y/a2Y
3zOTFAiJbXXVO+qVo3/kqY9CcM7Og2Qs8AzS2hW2sbHTGHu+r7eWa11xac4dt3hOKfMD+x0/Fa0p
VR6SgKqlFfQSI6dZD5P3NjrtDQG8JUFojrkdTULd5mmej5IsPTQjjHU8VywXqiOHt7rP9XvpiZ2p
5wOEHAcRQv2YVfkzFB8jg+RuBTDC0D4PSXAy9WqHtpaOXZe+RjJ7D1R4JYLwIwd8th3S0NgwI6CZ
G0j+T7MevynnuBcfJOrgmkMtXmIr9g0oVc7lPHvptvfK52GSwB/JCQ+Nb20Xv0eg5moHdysr1okH
g30GaIhFm574QK7zNBRbgDP2mtBoYwNSkKo58FaGiw51HDxA46g9K0ucLU2jYAyTdZm+EgFNml9H
xzCQDJX6LD+2ZfiqXHHl9Sdti+guxu6ymnK0wJj1oBBXlNMORvwq28QWodZD/K0N5Dmfye3SqHO6
DmcjsW6GPz/MQ+tTwfJYKDY/FlsXreFJJJu5JjLCZDFMJs4+WALS8nY47zU7Qy7yB719Hpga5HiJ
XbrzqE5gjtJf9qiywgPUzmI7mD4iaoyHaFHYnQy0n62M3bCD6hzfChbkiK2RZ2TVdnauKlt1W3Ll
x23T1s9RidyxbXKu/NICnz8EbqfGJIAhhsp3wpN4hxj2vVsEGQkI8nMSIo9B0XU78gZpym4mW/Yn
WTAdujYlO42yd5NGkopoBlVQIBfK8oT5gdxPwAkQaPNTddxcCoc/sgkUopFsbfJaj8himOlMXOOi
dtrtWQjZet1M2bX086tW4pUwTxdBcxamr7adbcPR3UdJc45navfdX5Ewm4+0widHanUUXuKOQF/N
/A68F5252TipwEgwvEAL/eEk/jERNRvXKp7nqh82i4bbsYOTiBi4jgYFcttLZaL+rtPhfpzUzq7T
5x8Gsr+Ql31Sl8EC8qVpurbvClK7xOeppizM0g21CvdexkOxSNOnRB4B6nd4WLO/BuV/kWR+cTBr
UXv9e4bKyrkczfEk7CmOyvz355Wz1xYC5YjAGbXYzUz/Urj+rcNldWv0w/HbPPSH1kwvEkXeQdo+
fn2u1rIw/+PwvjKl8Cyy2cWnhbvILYeJkh3uYVO8Fo3yYKedEVC03hssz+u/7gVWBHb6Z15Bv3RW
u69/wiLW+/wLqNMFc2wPgpO9AJR+ACS5DgO6Wli4avHLuDjwKOGPayzYk5ttyyD9zQX3fgYyfb/g
zMf5+lm2qdAQuj8fr3DMtulZ//bMC6i7oK416UVXsZIgGGTsVzRroKvHdBn9dSSGe9VaVwXmudqO
TrT3PLUuppzitLzXdQz0WDzn+rRO+nt8izttp0fA8M8NA3lRiuOizrqNmpaAOpa6xTtQoCaGc4yP
xk1eW0K7w+q5nMNXdhAMGUy67cLHsqGzZ5TZ3goz6NlUE5kVTwwqqpyEPAaqHnOdKBpease/zUOm
WW0TM0rmFm5j7TF0QxeX28Fl06xU3TwmLepyEMztvtLWVU7fqsFd5JKelPlNjHO6Isx6mu/t2rsN
PfseV94tK43fidupjsF+NN45ElLGNKk6bjHJGnzCMt2sS5Z2FKbZX/rOv5ljf78UnxBon/7r/xJ3
BjSNvz7Dzn6SCf9Hbtr/xcKRZ/E/S0dWH1n89pNaZHl2/64PPfUnwjjWkSUDz6eeo0L7Wxzs+X/a
toArs6xpANv5k78LRAs8lc8/5tuehJ9mLuSovwtES/zpecpyfaTDyrcgW/03BeKn8pAly/dp4dug
2oEQm4tc5cd3XNtxuFSo7b4zouNgwNVaadjW82+WkgVk9cNS8tdhEKT4iKCJEbcW5e0PSwnATx+W
4tTutWGc6oVqQV+/sPKTeslpYZ7I3ih3j3+4CX8/rD+pkX95VLHokaG8cTk/HTXl1KzAntu9Epjr
yBXZRq1+9NvxVEw4+nzc4RJ1fRjVrB+bsHL2vifOwz665A4Q7YYX0080oETjws7tlxhJo+XHz1ob
F8FkXvfVm2WlDwj0b0unPjbo6CnVnnStcf/1iTjLyvePy+e5fAio59HzfFoZrYEG9kgnYD94ycdS
jX13C3b2SObNvmfvjs4aQY70+FvJKhKwnlkpi0fkx2euLtAndLtZy9tQNdf1dIMGgZCwXZm4pzN9
FteA8Rqf6gqf2iiu7OTayehwRZc20R2rbk42jSz3MjWREPhi85uTW+7C55NDE4VYim2K9BZG24/P
RuSKElQtfkKZ0Y0rh4ugPLV0s3NkcltlzpVXJu8p1DyHa1zSycmT4YCJZU+XcdW7FaJg8uAIio6N
6sjO9M5LJU0g7GhIDWlmHw/eiSUl4z/UBJmon2LqIC8dTxkTnAMsvoj85MkcivOvT+t7MfKP02JH
yEvMhNH8LCY3hHJUprhnNMeWCQVCJTgLyDoQoHSWPjcE2zFhk/uqwcNkzsHOnUtIqQkAcwcxKbGd
QKkGgMlf/7BfPUsUNuzwlCv/yZwztVdJFMfYN/nCEMd7DBfu6etD/Kw+422jXDLt5a2TjgSUt7yX
P7ztzNVprztJu4+LbW56p2iDj+zqtq1Ry2fTLjWt1dcHdD4vY9+P6Niug7rT8diP/3xE2THWhc3c
7gV7mdy+nWfzSYkU0+NiEpx31mQ+hbRu2OREslnPyZUDONuZnWOjzO6Ifb/BmXu0sBaA0V57fXnR
gbYRmbVWSEyDILn28fv55VnKkFXU+oTe1M4PwcgbEzG9dBxd9qa90I9BXL99fXKkBH56Q5azs1hx
+CSYiAvd5c9/uJ6CUL+M3Jpm35P0jdXSq5hZwtV33IfCIsho0MFZHJBtkLO52w6uf5x5WIcj6Rkb
ZFFnQ47I4pTphHMZuVDpLAR3NvucdTTXxxNg+E2fIoqYY+h4WQKBK2myzTQRiFPICOJ4QWippRHt
N5VaFVbz3oVoZizex4JEn5Us9LU3ek+yx9bMSNrbNg34QGWdMZvhefZvIx+ct4UfEqFVeD6q7rSU
TbZKkFDNlvcMyfwjC8ojeB9Qw0W9ixwPjYy/9vv4uixmxfChghvYviSzI7awPOe1TCa0T5oyx5P3
IqrZoKYbV+Zng6QnHX+jCGJDn611QHxcn8vn1CAWty9aY2NO4x6yz0sK9wUr3/Wg8naTqX5c1Y6H
nX4EVl80+TOehTRPD4WE91m2bIj1eEnsCcikWL2J3sPsOIPqKwP6xZ7L1nRr8eSsrJAxKHQKkPUI
YDwVvycaOGJ8ZvZLYjRhvq6P2aIm/CoxnmmMHkAmnRQ+OOxmWdOyEQwNlC85vI/jSlbBjWycHb3T
de0Q3CW02C4ychCLUUlaQcWREtXgNK8qEw+8QPW3bjH07S3jhq3KvHHNkYchxbg6Jja28BBQQ6xP
c90tg0QSy6cEK3wbXQWMrKRB0FWZo+VhQh12F8RljBsXpgGtgHrBf3R7VP6nXeD760GVx2NFtFmK
92jXV3cFkdtJY+9sHjDZ6INhF8U6ATA19XQ/czN9DcMRUFpg8KDRWBZHqCp3eVm+jL3/lub+oTS7
Yx9usWWnO7JLLiJJCK2ntk784MjxmgkgtvKYeeDyeE0NYMqByb1lWIevXzr/0+7v+xomXAoWlwE0
e8BPa1iZay/r8xamfg2esRyKj3SQJ04sGIcRy1ZmWJqq64pcH7Nm4K+m+LrIIL14QYIwVFXbGih2
SWofLj6XbXn5aCkDSgxpXRBjV0UC+oVchjUaMAeT4UZ75s08EnFg4GfQrvfUti6iAp0Q54xAEez9
SjrZ05hoHBUh6RbkZm1C3DIkygeM8ew7UrdIPnOjFzsCedS2fFbMHmvJmMFDdMojFSdPBe0QadRv
tmHFEACHgwrTD50wEEUOhhjKfmoGrilD2xsLlE6cxt98wDbTMB4xwmjcay2BrheoI4MLa8RLHh8R
dX+eyh6CT/AkclBQU7SjzxSux4ZZUdWEGOyz7G2Ok+s05sWLw2stbLh/lb5LVnAC2FBnTJH5TM/t
jJoQVCpufH339Q21Pu1m/7qhSjg0XllPbefTbnYKzRHyStbsa7d6yIeJ/ryxrj2CQAi6TlKD4dkA
qkB7Jy3X2vYPA0CV3GNsrwZxAtCsXdUefmadfXz9y74f+cdKYVnehY8gHLuIw67sUwE0IOZugB42
e+11tw39trIx5RqDO/ZPtfAX3TbYCWqBHrHeOFs2jPzjuCHkqC5Y8xscYs6cnBRudhjBRPVOfsHk
4zFwWjSgBF5bhVet52WOafaPGizmln4oElIvPTET+pNZy7j063OyfvVBlraDwdH0HFjNn6626ZQN
mYRVAzMc1zz5aBCN0EzoIUXdh5/KwIoBI5FerwI8ocoC9RZ8Vf+xpvlKuijPYNRffP2jfvEEuLZp
knTgUpX84zcFcys63H0VHEN1KRaFaZW5NyGbH2bqlwTMvX99POtTQ2N55ADvIi+noYFmYNn5/fjd
tvzayDt/bvahWb6VLm1touxO6FVfaVueZE56F1QWPWLQlE6x//rgvzhZjo03CyOCvTxYPx8bi3KS
jfHAQ2VMUOb7O4N74MvkzB3w8NkuKNSvD/irWy5tmzuuTGHZlH0/H1EMhufXac0tV9VHG40rs40u
GwiNJEogYoCmlIzqnIJhAUbO53O2bx2GY1hlOot/IE9/Uzf98go47rKPVrayP79WEpC+anwewb49
MYtzgwEihdTabf3zhAC535z90o779BJL23U9k02+y4P/6ex9jXwJ4E2zr4T5lDJhSIbyzGElmT0w
jyK/Vlb2MAz5g0dDvBvjowrR4PrrH+EsN/UfPwLTiS3pGiqiA36+BZbFqBqER71PEa1RyAC37XX/
npLzVVbW2pGdJmvIPq6le5OAfNBtcq+S4oVY8RSrGiHEfZJghxvZyU7mccXwZVP31k3qZQ+uxSBA
+GBoezJuQlI0mukgZ8AXc9ZdOjFqZ0BfRPgx2agzRMaOwWfF47Z/fZK/fs58hDJS2JCzPz/ZUhuV
V4QRb1Xl3hAZEZO3a93Ujty0/dmg0wylBOFbbhW9uaa+pDa4lROPfAAENJrPSwv1wNc/6XOf4ft7
7uP7tr/3ShnZ/fSeE52YCIIggG2TrNP5w1747WWNJi1JyydyAFejwY+UCAy+Pu7yTH2+3Y4CSMnN
XhpMy+Pww75gklAGLCHqPTq6E7suH+h2/uYQv9jKSYeVi3dI+jTdP5VBoUx0FsxDvTfBbnqlFW5c
XAQM8BdGPmIGHfM6Z7lz/Jsz+9XS+cNx1afvR+hHxciHrd6HRfoSupIpmlc+kJDSrcUMC29iEmhi
nImldREn+q2R4ryNEXMqAQ2XUe1OloPGrhtf9A6jpNLt+a7WWbMVXgrM30EWpI2rhp7UKgnqDdwo
QIhudmzk4XOrkrc4RJnguh3QzeACgd293VH6VWuvnK5SXCeYC9tDnfNdC/A4k+/x9PUV+MUHFNs/
CHohraU798mLPrVWAQhe8yobvKPZiF+kPhdJdPX1YX716P54mE+Pbqp1RGRvX+9pzZCGSrh0Gd+M
873us208QjydkFAMGuvN18f91XP143E/PbpofEE1jpye6PvLgsbTGGwhV+2w+B+j991FXvObC/rL
deP795/ZAia871/rH96WQZl25GZtvS+BJNqiPSFQHi0uO1xvb50WoWa3i2Om6Q+hLB/HwdmnaXXU
e0yXFFDHr8/f/sX+QkoKESYdrnD46+d3F9BAPJgVDziIsbXuEWizRikDjz19vpX2pr3Og1MDxTLz
WEaOjZrxonhU05OD02RZ2bqU7W8Hc3YJtkztfBl20Olr777+qb9aZX78pZ++bGUXj0QJm/WefOU1
7WKIt7+btdm/egwJCuFC8PkUlrn8+Q/3ppDaHudKkQXviqOigpHSmXQMCKrLuuJKGvK6I0FeJQFQ
CfgExPStJkTECJNXlXeokTlXZCCWEXDEQA4ofN2N49Y3oplvMJlPCN7d87l2H/IaOtLE7p0XqTaT
08a9/Ppi/aPtt3wLqIAsvgSOzW7jU68GpildjDHnvlbWMwvOgzCqXWUXuyi0zvIZqKIBAa8NkC0g
+RTT8+Qjxg4dGju1Ms8cJFtRa/9mtPZXh/jTp4IeJMZTQlXos8pP62kZ8yimVVHt3YqLNeTyIgrp
V49DqwgbUhcNkl1PlTZ0x/nSwEAyEmKEEJbNqOcN35ImNrfN7O8EcWC221Trou77TRQ5M7DMXdoj
81B9G6wisBjIFegUj6qCVSgBXiTYFvqmX+NqeTZ0e1OQOrsZCJ8idQDgrG1uzJ6+ydgxPIY+TbaA
+6Kq+MWz3LfELrZMmY8GtHBOd1I31rMQ2Aah16N6VHlP1lYMWpyoqBD2gy6PVZojGsfKBhNjVzYS
CoI5IIWAPdDPNJGS6lwmtLzSZpdn8yELJ6Rohnea4OoisCJDel6mOxEgZLSK0yLO7c0Q+OXeJxHS
0PlTgO650sVtlKDDJqZOwLLgStZlMhwRkXk5jxhLJd25PjsmtPLI7uubyvV5vRuKowVJuVjxqmwn
RLeKA/vMwXnbKC5pWSPRNhAJZFX7LRRiS6wuEbH1O0LVlJxVW6fnSSFflVXtzKjnXmnoIdF1MQDC
9VmkV7F+xHPUr6yIE4wl/zo9ORgPegy4ldLHrEPrcOCEs4SWTz8g2TERIq/mwFo19UKX4s8c3dNA
vx6y8lswOxd8FBZV/6sSRriZavwxWSXuPJSTRXtvzT6GYlU/YUXkdsr8vg9S8jLVaTe01XqJxN4O
mK8App46LQYlgNDnOdOFNjBew16+jgPJxgveYwp5KEpPP+G5+5Y2xbewDc/t/yHtvJbbxtKufUWo
Qg6nJEAwKEerT1CWbCEDGzlc/f9A81W3RfEXa3pOPNO2bBDgxg7vu9az8sWnmF5pPSoPm2Bj9QcB
iiWVEF328rR/qYx+Cfwq3Qa9pxX9UvQEnkCUXCkSbq8zr/aJiRAVKa8PXTl8F/LRWjk6QRU0lUaQ
nE7/t1S9KZHY7uE/Hec7FE83ct5fah2kcOfeJjzwJ4JROjW8Qmc+yHKho5fZljloYSRTZLZ/RzMy
dFvNyeVJ+KWCOCi3rAPHwENZ34raOASYtZT+pYRRNXUlEg58cuOPM5/gxPaMt4+UJpM973Ke/jxf
W7Y1SklUCV8djNvITv4q7fBKtPqD0ldeVASbNCY+ORa/hrY4c9LST5zrYCWpWOjBJunQkT5fW6+j
bEopmfolyZ7umHJ8pshUo4KXb/CgvISaeC+Rv9Zq8x7HKnl3ziEzKYI1PycQoSTBrPUXtWlT3+xT
PCiRgelOH+oV4pK7qTffEzlLXVDTd6WBwY1SxiZolMcMl5AyqY5rZN27LYl7ec60A+D9u0BGlqo3
Zu0WiUkGQXhRV5RWFcnYMZD8GKBQoAZe24vJrxL9UpMmAg8Xx+BSFT3zzZx6OprK4sMiSlvrQ1by
x0o62UTnOrBO/EbkF5NIftWytO41gyJxU/5lIjrIjeoeitVDOM0/5tDcSyFiGkCKjjjEkHDWcRa9
Zjy0MyeJUx/MkNnKWtQH6Gcsf/7HB9OHClc9OeV+ruZrI+NUJLqrhJDnUb4eQm068yBO7J8RXi4L
sMPToPX8+XJaI0RHbGXpS9D9ZpKA6wqapaOda/Mt+7Tjd5EllbO/DXFBPT77YZ2ouqTuS2wlKNO7
+ADf8jFNkvs0lfZ5AyF57i87bXEHzfolNjirVg96enaFP/VGmsv+STYMtKhfdlBpkjnaKJe+qIEL
BrG9qcf6Jtb3BtEPUwQPr5y8voYZUCT9mWL5qUIXOil6t8uR3DSto+82tZE5yyCkMELAkY3C8aCa
JRHdudcrynUJHxnO1PvCvNSD4czFT2wdbbQLGt1MFBZfqqfdROdotB3hg5+5kZIlEr3Ll47EQVjl
QdKte60y75NIPiNGO3nTKCZMW4UAwi7+aIQZA/0XSVeEb6GIVHT5KYa4muDCIovB10uki6JSPGNC
BQS87Pn79/yj5X807ugGGvYCjqNNIR+VelK2Ko1RRGhgB+OJIhh8ZzFdU/686Wv6BXpjvCLreDQb
8JY/QhUTn+hJWdXQoNPJG6U+pp91O4nRWrfWW2PKKZKoBpuclj0NQZV5YzXfwEyHabAVkaNucHNQ
J1eMXSVUMs775sXS2ZDphJAXhvUaUXGHAMrWxkiC9Yz7NhbKc4741hl+CTJDx8DZijbcaGn/U2nq
eys1Xp20fRGygQ3bnt7vVUticrrWUlJD4qEx8CkmpevODjuJcmICx3WONy21QdQ+hngG8JiIkSQK
k81eX2LG492gu8cHKkbH1bruGdPfL0PWvBiZpNvH1f3334J2YvAt1T50M1RfVEtfVuo/JjUj000B
7YNJzQqXGO/2CaOiBNMbHVhvhxShMuHigtzMaeCXQ60CBoMbK/J+rUjNS0vBboVm5iALTPV2Le0M
0EKozYzXei78WWrLS5VObtiynsgdlKFocK6xc21NK73mvAQpatnKCrXFqFxuY/0Vzh4ALIAaOTq9
bLLXfcGQUFpr3Vm1dWZOP3XacWx0TURDLBJ4/WgUtqERR2ktSl+L89cuVvcpefWrqn6k85S6iGuu
xiq+kvXpL7FgQEbTvBNycBFBG2MqVmtzWkMOls58rBMdFQUtCYIZxzRNNJRHxZMsA3lXzwbzUW6x
4220K7ypwJPZnk8NhdBQ0V+rISzWioG6UGU0FgPWS5sGkUc82jtZHZdGXj71Ax1toor5ccgPix1m
g9w/d8uORymntq82w8sMjnnf9+0L2DqiRZ6qCa6innWO+/1gO1HAWHZ7cByp8GoOM8rnwYaGJ6ys
Ti+o7uKvM/CZxiUCxHy28A7GySYdkmczw/3T88yVjFM0vqtoEZs8Q/V7inVIbBQVzjzsE/Ogoujs
QqEXmeh4jleesjOr1gELg7nTWWdq4CvxItk2mFgieDaJvAtLhALTms36uTLSsUqWtU6WbewSdHV0
h9V3qTP98QKi5YoMsB+lb2PkATqBEQ/v2X6ATKNEnDsw55M3cpEb2mO7FAbs4UxT6Ush6+gDHFUu
KoqOERCNEq1qt0cCvvgnsOUw+UM5NCNjl+rBf7u1+XzJ406m3atZRDoyG2Cnv0xQM6UFC27ZnNlo
LxCrz1ub5TqKrlqsMkxv5tExI5Rzs9MSni3hzzsbkIkyJjxWudsbi2FBN107GJ/twXhI2ukpj5Of
ba9vddtyk8p3pAGmZ/loZPG6kO56PX858zqcfPIqlC00VoBVP1ikf3z16ow31lYSdl4gNG18uA0u
VSQqfhPl64wobRkUUu84N/OizU+2TAVuDRt6ykK4mOVGby7yotk4zeuZD/Zl67k8t8UPZJETypby
aFIUWd+itghLvxLSfpEWi9baIGl2o7HaLaQJAXizMNZKEz9UbQXuLnkpm1tylR9rKqJnPs2XU+vR
pzk6LiWSBE2efo0fxkgHHDbCcKcooHsR2faT6Wqm9kil4AbZ4l5Qo4jiclvFwq8O33+Qk6NJVywk
YbSm6HV/flNDIgvnIXWgxdiv0QTpv9G2reKVhBApArMFXW0ED99fc7m3T5uk5d7/uKb2+ZqtUuQW
MTCFTzTfurfVldnDLYcl00jd/3ipo5clkAMiN0K78BvyZ8qBswDOY6W/U882wBbt74m7MhTgAKai
U0X+fFea3onKRATjzyOr12i3blKPeyBhXlT9JCrtWi8J52INAliSRBfQrd/iajqk2Fw6rMt5lr/I
ffhrtIyNNr+wuV5bSUgOxESaZ3XuQKoue/8v38GiCWQaUR3LPlqL85qNHqLDAnyRsR1V4Y9LdFfa
bEQjH5ZJZKiMdQ/5JJJ8q7d2hDcCuuD4nKu4P4uP1zaLQGcW/XNIIg/v1GSgJJt56yFigx2Xko0U
BJ7WUWjrujOr7slZ5o+PfzRsrSHtOzVnCJkGvUPKzeSdpcqh74ttIade2M5n3pMTF1yEA8i9KO7A
gD56XlESE8pU8u1CVdsj5/IadZOCjFmcetPYbAzlnHry68Zi2RgjPGEuXQ6x1tEappfmkLQWlxzC
buPg1AvwRPTEisL+8SNsukuIQK/mN3aE3qofCJuxgVZgiOpfZ23yvn9pT04ULDn4SzhSftERJBN9
yCwJCr+EVrEIsoWtX9VBsxeadoFE2s1pkAANPLfcfenILJPFh9uGZ6HD8/78WjWI1RC18U3HS6CP
aeZeNLtK2F3MeO0gA7p4GV1h/KDCT7JVtPv+rk/tZP78Eo4VMxB4ISy0LGfs2g+i4tRVUYVPieQK
xK5TLfjIS5VBttzekUm89MFHbb//DKeH3t/j4PhVbaRRqvMhYhwM1bUWXEfJiz1zth3rTaVSfx7b
/fcXPDE/LxODjQ4f0PkXXDgBp+koCtYmqZi8rCVdhvc4rIs1heAz+7STl1IAoKNMYZQfn5dDtVTM
OeHeKqiBcmBQJdC2ZC95qWSd67ac2AAYdPXMD9GuCs/z80jSKbnJbcCUN3XxOsIeyoYdop5quCix
dlrFjqrKvY4MwqKYsK7lF1UEZzLMJq9orfusr89Uqc59oKPFqdOFPsgja28Vm9T3TDZpzQaN8N33
X+fpMYxxi90PnrEvjrEMtakZj7xCfYoB2ImxIJZG4sZyehVbZOQs1HmbHoqtlj/m/EolILChFXbm
U5x4kRe3jYazxbL5Io5mUHSWZh5MHEpDeIF1jOjcholkv0AvB/3U7lO8BhPq+1AftoWTnLs8tb+v
Sx69TJsjKKdiheLg5++/p6gCOJuqAPkO3LCK1Lkor0eJHl9rwCFtEFAh41Z8LSdjT+GX3lK3DZsx
QbxEqFcPknYf9HW8Gab+WREGaTYNbS6haAfsLPpiVZldSQF/pFS7wVSv28q+VueAaAv4b/wIWIuM
xnY+odfoMAwT8kyAjUum/KXuVCUsD2NTOqTBLoLIdrovUsuTtazYlJq6V4z6GtXaYxSN7K1tN9Mg
IneQvVr9QJ7gLdYv6uwsvELZgxKJyfnNLu0gxUeX6nvKj7SravYZdfyg52iSIxFd5br8M1fVpzEC
M6MqOtWnUNuZo/wqksNIR8ufyCRutM7eyaK5KjvikCfk+d1kk8AO/VXIxcUwkBc9kHTgh+NllhTT
ZdpEl/PQikMUZisI0dGeJ/4LHB/i/Og+10pQK5MWb4HOyJfZPP42fUVN/tIkI7rtK4jVBIdP1W/L
bImL7EA5TXHtR1L2ZhskBykGJEqyyb26GBqkiniFeh1kQ/7TSgevlSikESOXbOpauxGRbrtaBjF1
VFS3isg96yp7b9TtzmgU6Rp46nMcjLzyKoX/BiGNSR4VRwF3LANjM6XP1aC/Yty415QwI/IgecEz
v0aYRWImp+uVMzXvoDfapliDiU0UZ8J0DTM14A9BGZkOLEmvTfSKkGLnd9sZ72BgLMn2unQp0Y2Y
9c0O2/c86l5f4hquyhiDdDBuu5nUMN18bZWnoOJzt+nCCuOs3tnOVRygCYln8szFgPE5Q8TIGHgt
BgLX1XfwleNlo8mvTm4+Jpy/iknfd1L5G6j9VdsnP7OgepW2ytTf1PCw49L8i6iil2h4iGgHkpjD
5cKY9cyyJp6BtV+44J2VMla4rN7wSzJCwzGNB4IjKuTt0Uoq2vtYCq6MmCAEIfoXRdCPwyM9EWyH
onpKjT0TMLJy5BAarEhJ8B05AbJHTauZYfUUbQUk7ylFY5DPAe1i7Ld4P+lAhnq0gKfu0+ACGh/S
81AZ3BaA+TjIENvKVt/LVOEQ6K6Msr1J6/SNE3KyyRXGS5Uj/ZIJIo+z+CUwlAuZ+GjwMaR+pRna
a8DKWMmBXZExG6E6lu3oTSwegj4z1lKlX5s5GhTYu8UAL7bSCRGl67yirHTfBRGho7WnOUjJEM+g
P5KKZ1NKIOikwxPwuZtJmTx5Sh+KWDY9awmsHhn+g9MATILAvKvi4KJs7fuBQOVCU4gtNF+cK1CC
8OQYUIZDmsMSAzhYxvUgirfCooIkWcErMY6r1k7fiqLcmxWG+4nyijsXDem0mt8ab12WexpdLqWC
zTh2w+WH8lALaMKHBbWgrlkcHOlbVBcdVSAUv0o7/ED+iyC4gptl1rd9+EMgsl+F1bg1QntP3f0x
bu70NsVEgvc5KiDPhhlDYMzTe8npfbNF3UjBhSgnyKdIzLt1nRLFrdh7yyKKu5cL4iGLg8J+wlUn
eYTH29109VVNyh/M2gKmvyW7zOJbIM4MSyRlNsGaG2IbeNSJDWspJGBBoqjnyORqIKYlvMPaNIpO
vkl9oyZ6u+4ftK3ZVdo675pDaDeelV50OWFf4xC6o50Dw579uQ5lPBq5srGy/DY0ViOab5eimkL4
0S6yUyh6vMSK09/IiUp8WyldDQZDCOJer5D5hyR/XLI78FH2/5k81DD9WTKBBiHxsLN45n+fJaZP
yFI1IVSj9kqLcKvEzMVa/dIDe1Be6b1fmxOBbbpwdiogXPIX08vB8axKfijtJtsIChSWY77Vjn0H
2xiBdKMxwwCIIBxwY8X4ZFLT4fiuexaqMVdt4D0JBKEr+K03Im6cTTrFUO/U2WstFfR1u8xWzqqL
0pfUgm4qjBoEUzO7ojM5yNnORZ/GCBeWWWYcdWDFJdGtjEUEMjTZo9hvLfuxqaaBKD+Vta23XIrh
JESGK6ki7TQs+blKlIfZ6qatGMYr2BJrVZtA/GoppG0CtZOm9pCyDP6QQ9IwHJ2ovE5XcUWQsKuW
ZCV2DeflslUUijKOvCeEYlhhdYQ8lbN9a6Y2JTI8lbw0s5Y85NC+7sg/Xw0zL3iASgJUUKQubrpq
Y9LwWWdEw3mVRnxFayWXCqvK3oZ9kVTT+6zUg9/k6Ebwe5PMqaLbaDXrVy1lLD8Wbxa1dho4PfG4
+l+llD2XKWJtzZgK+G60l9XGaxl+Ic+PLIq3POwehclPZMxFas7Lp4nfluPahBKsa3m8LgcSmJ3x
UhSKuWrC+lEQt0s+Ypy59kTaaaMvr5vbjeZlmjQ3DQmQSZlcLLmvslLcOsaUe4HDdFWrFvs5yFmK
aXumFHk21tKValoEuI9bXBIxmsoGy1Xzs3RgGhU032h93Ump/iRoDGwTLfLSXvyWHVakXmFCVgiP
UDpCY1R1l7E49YF6u6QGr0LWSrbO8bslIbOJNMEMUwYsdEAyyjb9iTkHGvisKRtFSy5N4k1Wjp1m
W2wRq4GMoO3gKH+N2mgf4rZhTL+h0o9wG0GFaZoMgZ3TTD4amtfeGvv1kNW9S7a4thvi+YDzZrow
J5vFUaa6b8O0Uln2+rq+TaJ2oyUYlsHYA8xMrYuBv8Tx/HGaWip6tf07yuMdqa9se4YVrtdlhfVC
aYKX8VTa0o05NLAJqmnVTlw4VU3eKFomtSa/5EUw44WRSMcw02uz4pUgPuNWJiHMnTR5XgNFea7b
+qmFDknE2UUf5E9SzCzSlPlBGZqHsGFzlY6VN02Bmw3GNidanMfUx4SuQAdxrOTB6sp3gCzdWjam
ekmr7fxcBhwfz7FXzEysCJkuAim7sIxc3s/dQSmiaV/b+q6g37k2Cue3CQ3c5ovAzAQ5p0WYU0/9
QxTmDnJOHx8rC7Wem5slakRhK7yIZvW1XghE4RpB8FZUvjv5eJ/NYBrzCZTlyHqui3zLUVtbRxzV
yE0dN80sFD/GBuvVlrgA68MyYk6hF8z175wD+nrQWtsFiSPa9goTH/KzIE23hKtQTKyyPX6tOeK7
7uKdNLGIWWBVULt1a3POXmrxljWpBDy71FaqOh6UDCDs0kwp+wyGGI5w5twf6gAoQhBVtJrD5mDY
VeM5EVvrSO3ZZZi3ZpxrbjpnhFYBemeZfjeArW06+dCytrkinG6MhGiczMogouN+R3oBlpKAj31g
JO9jow+Eer4bwiS+qMgvCX5c54jWZGzOu7mLaW1S+AHVoqxIcIBNaTvg3z66nrqLxgPndw/5bequ
aC52JjECM1JR4kUzxR2dR4t3DulUvy+TUVzFOYqvuam5ZCZuujJotzYb3pYwOiav4hCjf1s5aXFp
RmSXN9a75gT3ogeZYya/5KEBDhxSXA+jkRgoc0+g0n7I+71qAL4LQwmO8mWC7Qw5J+Wj32F8U29l
/Ub075J1G8DOT10yu0kn15jICTgpbyrxUASw3RG1/tJ4LRe6o1Y+TQ7JrKQTvc7EBFgQmxPxpo4w
M1QDQ2dK1zeE5jaswoSe8/BXEF/gpjQ1kDgzvvHZ8pQwvwRavJuKdhdb0S40LT+Td0nTXGIOdTXa
s0VjH1jlr0aooZgj9iVZOI1KrtRYXI/qYzqL60xt92Yg7aI4JQ+222GOvw6J2LVa1DKoWMbbMR1o
zhJfpSc0RdRLRYsuFYILmqS8kBTJ1xhsiEHoFao7Rbrp+oh0wNi3OHVRWeRgbO0JSd0VympOYNgr
zqEpp325YJjSd5ZTjq3ShjRIV2JFtVu4qdUIdDPdiAIYFfm8dYm/k+TIXEu2bOjQMJn3cY+5u2jd
nH0OJaVtYI8cXvRN1y/THlnnxjadIEuHzUPr3Ftd9S71AcYw7To0wvu2J9mhdDj5BWvN6g/2nO31
KrpPreTKkvPl2AObfFhPNJjT3Lh0pumOZshFqzJ7SdAOZ0l91LT+0NXqL6dtXwqnv2drQ0Drneib
Sy0KdnmUIaJLyTDv7nSSwNAxbCJdvYqNEkTvruUlM9Lwtjeara1xIjbtu1SrLhPV+AEcdGfZYh/q
wctc5z8yXlYlDx+JuHuWsTyrj3lzmcKQj3EeldO4DyJpm7FmBqr8hAdrL8vDAzIkIjzYxTjJLput
dyeQd7Wh+VU63waltG2bjlkT+jS09oiMNwDYa42+SBCrb0K2XZFoHqiyq8mZ3SkOL6cugnsW3VK3
ZimDYmVdjyXH7UFem5K00XICPGfyVSJtHejC63NsQktiFXPhaCKqzqxDldOsatuVbVlIiQoQwhCG
SYiSyWKoDeZMAu5l/beh7kuQ14hwdsgZ6P0m22yWfKVeEI3AYVt94+jSo9ytdVt88JXJy8VPx2Rt
a96ggNFXq0MqWHudrLiPbP2mB4IKgqtCntRF0m4YBMJGMkOzeQ+4xB2n6UF3aFiNfgCwMO9keGCo
7TCbkt8AWf01rApfHsd9xUfPO9VrpJTI9c5rUc+Rb4sYCYOiRRoShSFa264h8SGHcK33UH7UDqxh
72ekK9WWtQnsZteyINQ0IvQIVlvkOnGxUQhEVZRkb8KyULVil5TqoU53mCb3TqRsGqne0vHzYVrf
aZr1MHOyrg1nNzQS0edckd1YG4asdmjt9cQbsEtrRbYt4unaJHCJiAzs246xyhSZejtmE2axgDWy
EiYlgXYHGnhrAqkVSrE1Gm0zYasWE5UPJXK7ft85265r1zZ2r4D2ry39lOffXU4JgEMFtoZ1PRgb
hMMwjsm+thYENQkTTeUOlKTsmhzlpNrIaeLJF3a0HGMlVxt0ly6in6NsWrBH+7rmYKOLPU0hjM+S
i3N21fdvEZuDlOvyoInzQv6C/KSVONeKl2agVmyH3tyGHqxgj8Yc4CF7o2qdP0LENpMEoF1+kegv
DS97wJceyypb7HBrWRoJBtRxgtkr+UQEIErRZZQNa07sKzV8mWwgZNbWaky/FsNGsH0OCCKwSXbL
iUsp1busyyjJNCQrxJY3qfkTvHWf1KF136Km6Kd9nk1oWlq+EOYNGgt6aqxVW1qTZwxMDN80G9S5
0jYpPPQkNBGKhNQKiPQWMDkfjDLcgGVN5n2PkVMyZa/qvACvUFv4Seq4ysyTj1O3ECqHWHDnuepJ
AZWjSf2JlM0DV+jVebVEoPnI917yvL6RNwl526F8xURDzad163xGRmRAfld3/MNgSVIXUyfbHYgr
xM0MiC26iAp5mPsYVzT4upKNwo5spUZWXByIbucUBxLZSJuuPMGiJ1UmbZx0XZctW0MwdqWyJbdn
A20OSJUbzJWLk2tVzyosaDSFbhe8TVq7jAeWO+p6eMyD6U4piBMEnA26IcQgHEhAHQ695vBRCWH+
AGHc4SjPOKoCh3bTXwQdbuLJ2NbQ+7uSqgsocjnON9EoIDSD5bM4gHJraGtXBaRup9XdCuhBlgqg
y7Mvi2Ix+nkWkvZZb8miiCG8yWt71PeCmN9SBhE91ndZU7BV7nW8GbIb5WADkN+mVXyRhvNtXJEq
D0Wn03vfSOMHJZ+3mqrsWpNTgxhfZtu8hj23iwl8E0OyDIONhGi/0dnaxmh9Zb9S5I0sCzrZGJc7
FjzankEb+7VirUA1ookoXGVij8T9meV8kc3Z1tSAxQOqsCrw2PlaQeSf6YQ5cBXFCdbLBMou8wKe
71onxK9zAOOWAe4ExPrIyCGdzRUg/WkC5q2B3Nn007CXg9+j3d0xOtlZ2JuJfA59FB5bRTcn+LTv
Yre3DC9kXvcIpPek3rw1pBfMaHslT7ZCtXZNPV80aXzIab2FHfO9vvAh4P31eNGk2C02ZkIlY642
alQhfk/3fV3eDyOnrjSVsbyQ3TLZ75lFwTgZrygiHyoyMBTgXzCWt5pOFlH1l4jsqxTGdESlPQyC
XSIX26ywN0GMPnnQYZLfQkG0qUAD4vGcIbusyNQRs3rgjHNDMOfOtvNt374Tl+OLPr+WUgNUdLSL
KUf3feyJlLeiK7ZB47aZ2ATsMYgdPWTptBOJfGW+JdVwJfPYQtbCQaALoaEUWNE1h2zZGdksAf6+
BsiyCog/DS+p7b821fAwt+O6xcRXNIDjQc5pDZhRe/brTEdH3QN/BN+WhCjf7qSpWw2c6Luu8Xst
9tS23LSt2CTYRDWYp8nEuT0ZurumFvWmGWqx/+eXmjDQvS2n971SVhtMh80+dogfxZ1FbuDf/xlF
+Ugh/+//Pvrjjz84+r2Pf2Yq5v/7BydVHtCT/f3fH3/8z98788cfP2gBVgA8ae4okPUHJ0yHw8f/
++eXo98TpM9yHFt+um4pOihJTTrA339PnweqdP/89//33zn6EV2dd6QXN9uj3//jckf/1H+u9PGb
H38HCr68mxAo/vNbH//vPz9HHbwtwxYJTcZqZ0YXlW48KYPR+UYmtRdqV982Gl7zSqTjSgTt70nq
H9SBCv33zaRTnbMFuwOYEHE3+ubPrRxdjirgQnRlCerY2Uq/DlOoUpJxRmVwqnMGkXDhLIKpReR3
1HyWIWaoImtLP6hzAgIQEcs92KrsOTGGjVXMT3FHz3Ku0fNFFuaGxuYlN61zJv4TvXeujrHC1jWH
j3OkdijYBxUFPBZfVmNg8y0nvqpyfkJkv0i64r4zCLGw5x8ZSRVnHvRXQyQcZBwLCINUvC2ycyRC
INqgJwWB3mg2Zl5ntL4KZJgFTknXJPiGTBgEDmMz0zKDQJJF4T2QipLa9FCWE3I/ift5btlVcZzP
9eSmI5hTZKRTzXmarII2OqPTWHqmR7qWPz4vnMzPI0NIBfoNi0dlNcSLITkPbP2MdutEz3qRQTAq
HAeywPGgCGezyuCmlL4xtYfC5Cx0pUm6SwL5mQud0Ohgu8QWSDSlqlsfYvM/pHS56dRRMLAK2WlN
HR6GVKrflvSOqiY8sMc7o3U4eTlggCbaYWgcxzqDmR1enepoJoFrrcfscioL15kgaG4XRu33L/CJ
Z+gA5lahkOg6Yv2jF7iOs3kil3BxC7F0zwFnvGxldL9rQ7/9/konBoSjopZEjwjCC0XN5wFBitks
C14Mf4wBI+SU/tXWfvjfrnHUWQ7VESKXg2AiwRmXURHGYuZ9f4nlYx6Na24DQYaBcwYR0tEUgOGL
JbqXCr91ZNCp8a9e6NtInuQzL/zJL4Y2+eJSMgE5HD2unubIKJtcp7Dmpz5PXhEVXS18P0Ai/+qW
/rnU0VOz9LCvDIH8QWQkdM1p7w42ROw8/O+nBB7ZP9dZxv0fr5E0TNpoVdySDAVbtrRbKY/OSRpP
jjIDBpwGw8Yx1KPH1k1mbTrBIpmxSKQK1C3ezH/zzeDqc9AwWEw+R/IVYZPOSKkXtchA6og+uUFh
bJTpjV39GcHRieUG0TZ+IcCWBrd0NIfKvVNkTBBIvebsPZp6d8bArUcHKJ25Zd5XEOpn55xp4+TA
s5Aza+hUlC+yZqUOMpPxUMAgEvfVTMNvMWdpmZf0/Rlv0qlLYcnSTCD8iFGOicZTpgLhSU0G3uxc
ORKnxVBB4QjdKSnNMxqfE+ItIoUxnttQHWXLOn5vyUglQkwu/CGDQK8cyAe5s+bwJg3PyJtOTRA6
OjNQ7osX9otQTalLMzT6RZ+XXwAsf1tQ0LkVn/FXnboM7ibgt7hc+a6Oxgb18twOKc77mgVdsRzX
FRG2JkD+76e7Uyp3aBBYuGSDzRem2s8vbVWMTHYF12mIX7Jrakxcywzuy2y4whkCIiw7hHK8Caij
mU1FTcT8zdmt1zVf7UjpqjCsK9ZhMHoXDsqZV/HDv3A8Gzu6hRwUNSTQ36MpZW7a2Q4yBmtHeXGG
tRgKAmAh2gpjI1G/QbAI4tFAY2JS9Aaj1rwsoSdSYtChRUqSrdPWXulVvppVh4Bn4SI03HeJvhq1
cF9w4JOsdFvTOF7KXrYuNmce7/I1fXcDRxvbJmoMu1nwVmGPVYWNLd0r1dfVX6OGUUij3KTXnq7W
Z5b95bl8uayB/1NeOO7IOj9/q5Kad2ZZ8eZpkU0yJ3UX8BoSbcexfLdQZ39/l6fGKvunv692tMDk
E3AnkXA1vVN5tbHTdhb5zvffX+X0PWkU+NgkY4A+GqlFlLaNPfIoR4MEH+hRoxz5IemiAPlK0zoz
9E7NXQA5/r7a0XzSowtJRMnVDON9ouFnaZNvSE+ReuauTj87HDzqYh0FM/P5mwp6Ktu5oLRgS5Mn
FbeyU8JmqP7V3fxzlaP3KOtnubFMtUB79oIDcqVPPaBNcqr0//F2jsa7wO7fTxoX6lEM2/lbpr4Y
lXpmvJ0cCRjcNI7YMt7Oo7MSi7bdM8cvG5rGl4Z3zYRqI9ElUkZ0RM6ZCf/kSPjnascsJswjcdcM
XC3UG28MiX9DtTrZKqPcPvM1nb4x9gO4epCQHg8Gs5KFJpsT05320kUwNp6jp+VdIqXszCM8OeyW
ncf/XeloQEDHtOWeXp8/WaobD3tC7l1Ee2fu5+SjAyDKfppFGQDL58HdFFocFB2joS1vl/UFFoqn
VU9Rk/+rC+lYLBR++eKCDvXJKkyL1Z84b1eUNiUdWnQRu6n8zBHk61cE21mhRrDYPmlWH82sTcKB
DrpD4QeStVmY3A1s8RarZODWVvFfbxC5GPQx0ie0D0Dm5+fXqyJSOjL0Pi6GauKpz4QfKdGVlEZ+
rl2ozaEAWPz9PPt1aHBRij4m2RcqKIujGSmdnQxDFP7bMp092XqG1ntFxsyZAXii5MNlDFYnU2YP
zFHr8705CjpAK+crs0hGar28RGYDgDr+S76g6x84u5EtRkqnwcqaM7r7k3dImQBQBHkqXyARZD4n
RljxmrXSggfFO49bj3h77188SJOLYM60MXIczYWDXkphSBveDwM0NjQ/ZvoBEnTl7y9z8kkaoEgc
jcIRBNWjJ5mmauAEfcZir7boOWj4SFjc57uyJozRl/vInambWe/yc1n997eo4JxhqsKygzv36NKJ
WmZplEw5m2HQ4qV0wTcN2Lg4MwWrX7dR6MhpjuqAYvEUHh/75FmXmji1c78Kcxm5jE76k6B9N5bX
kkw3GvPTpT7PYouDowdLREVMj4nWLgUSYTVRUX3iI2/j+S3W8Oin9rXmtM9Zw3Np9HMWpq+zHh+W
naeD0BJK47GFKSQfPW4dPffJ97rTb3VDuJRub9QgPnPmWZ7u513eQvbQVHq6+mLZOZpe6fFlWmZp
OUhqhNy2wQ3HknFmRf96SFUMBZkBrhFQC2wnP7+nrZ0g6G/nnCjkibf0eaoMOvh/5TLaxanyVBr6
hV68fj+ml3/06M4+XfTozii3ICxDbsEZHGA+7APNGNAK0r7nGOJUsVv/P/bObEdubNuuv2Lcdwrs
G8A2YJLB6LOPbPRCZEoq9n3Pr/dgVpVPZkhH4bpP14CBejg4VdKOYGySe60155hF8/L7JX/xYMdT
yL3Kfobff05MQd0lyr3es2RZO8SFrH1tXofk+qYRA9i5ufT8W46r51+RXCOIZPBZ6JqcHWcnqwmH
WswyAoQzu5EMD6WBLYL71uZqhWnVMchnmKZNNxmApi/Vfb/6th9Xlz//qp1eJuQn51DSl/xq4lWl
npBfhvcBwvok0/98Tvyj5Jz1j+LqNfvR/OdScT5l55Ctwz/nf9F/weAcftR/n5vzv+ru7fVjriL/
9V+pObr1haKNiC+elxrs0cVD81dqjiF+EXUURZTD6ntwDvfG37E58hedhwFFC6UYd+3C/P07Nkf+
ghUHByqvIphVCxD5f/73T2FgfwYdBT+Kmz936cdoGaQRn3YvgY+ipBIbQ1N+ycbCqPl5//izARQ3
zAy39I+IgE36o7M6M/LNSWCN3GFIbwUo/pNVnLq4XNczvZ/gPqkHb0h8TzHv/Eh120FA/DuaVyJJ
uCbPFbMJ3IWSgJzVbEUnw2/fzPOxfgG+hmhPHeOVZID84i5pO2HTDd026zcCKmvF8CogkoTOXilJ
dVvq3UkVWien9CUQgko7uFLD4FYKemeuQnRhZDqM0jYjnCSKghX3IckxmVMFd+kIw134ypjKbpK9
Lv4hyl9VcXxoFaJ50chYMXOgwktDlZoQ77H+Xapnb5LXpomEoHsKmI41yfcWNL1E1LkICrk4Lkyc
sn2qUAmE/UimIeN3cSdVoFjRC5LEN7awHZnstTkmB0786CIwJxE4XPWrJCCK0fCdUnghowb02nMM
TFFHnaBnBTJr2UYtxuMCWW73WEVId1DD9ZGEpOS1y70xPw59tfWDxyZ9LKubqHhoovvI+qO0MJIO
pi1NT/im3EkH+B59yxGWyuXJmK7L4OtYPA7jqYXhIxQ3SbZXEubI6ZOuPqhFs0rK2x6VDIES5OYd
MIYuuB83CDdZXNua/9JkoptWrS3zO9KDXrfScPSXVzNxZkFYuj2UbBUoYhCe/Lm/MgRgMUKAhn5a
mTU919luK8Gbi6sZ+Gc4vc3TD4jCY//M626zhNNGNdjIvN9o4k1EDqGvKnD1j6lyM0qvOI/6SH4W
fMIj85ScioV1iJTUJAcbyiDxk81O0bJ9US0KSIvo9s6yNdqIdlu0K7WbVpFIIKDaRQeZaB1DkVYC
Uh1JqdcCHPEyg5yLJaKsAi/1n83ohNMMv1IbIt6Obqccqd1sHOlhr8aeYUWAy39XCTOpBAFDekwZ
Gew0zZq/xwHmLUN5yMkz7v3ilh+S32xDoAsfvF9b8q2S+q6R+6sSqZkNRBGI50h4DTy1NPATdB3D
rZZIdwpeQ1/7kYO8SzIklcpOM4VNYFlkRxjuwNuzDraJ1jit9qTq1LBd9DWwbnyrtqemcCopWycI
vgqCotS03oSmbxfYU0LFP81ScpXI2BtizUb4Fw+nDGNhOaXXwTAcW/ZcG29mJC9xjllG1p3R38g1
MKoSnUNuoU4PBEfufIcRkRsb3fPUdC+KlHydEsvDEmNHxrUqxwCctjNRQUPaU5QW2CruzCDZostZ
sqRVh/w3LHWrOVERJJrKq5qdEC64ajOykcbcU0mkDhWN/Op9QCqUb8qOnNQPKdgHrf0qzoNTGwNI
MuOp8vtXg6YVKGdYPMO1YT3OcGxkTAAmDyYLJLI1XFEk2dqUHqR0o7FfaS/v/dyqHLlClCsBIrGB
FnkTh4Yg0fZRYtzhQMxB3+VOaBDE7luORHXo38lc7hYDFPI+2ZRQFEWreQ6dQS2v2hb7yMDdnXop
3JRK3qAAkkaZw3pBMpLY28VYuWkxbsPuwpHncx3010Oc0svg7KgStnt2ygr1IK8lJWdvNJ4hgeNE
JBHdfHil/eJVcTbY/nsRahPM7DTtzhlJkZHHYRAVhtusJE89ZbexaStvpFBXa/RGD6o9uKiauWin
7DojEIRsV+cSpOfzQfnnz3BW0hoM8bFwlIYricghw6heAY/qLtVhyzvvXye6n1dZzlwf5l9Z2s3B
ULKKsBm/+WukQG6AgNFuV9KKIBVHvPv9pT3L9Ph5wbOjeQqXG9k2l3ZwhpWkrVSn9IKVAXb+oK0H
t7jBunmUfpRHw/39ymf12J8r41iXmRowVAbC8fmrTqXei+bYckFJHtqqq2CFLJHQm0NLAOOT1Hnl
W+RgHHGnDanuoK+kGLX+heLzl1sL+hGMHo2zrHQ+QxXNeZTaumME4A58+crR0es+dafQA5erH4ST
sV4+gViucNJuUvrSR948Fy7Fr371jx/i7FJ0WazPkciH0GwGeC6e4tN0WtyzT6FrOOl9u0HlvIIm
Ia3ETfWEpLL8gWrpklLnrAvw90/yr4txtvtKXzLGKMcf1nvBhjgk6k6nd3SWrdd+ZhvlhS9+ccGz
3WcpQ52NEQuSJGrzxe3KwRuwMtbKCgjRhdmy9KtnFeda1AUoIqmYzg6cJYziyAjkZa+ru+aP8Hvu
xq52F3oAcIO17iUe043s0qpLGXR2SzO5JNZDY5+TQHZWpPkNvUZgr8uqOKRuco9DDL+n5IxX8j5e
/34r/eIpxWIL9AMqhKaeI0JHcS6GIsSLponzCqucJV7qx15a4ewnK8CyYZllBWt8Subegx9z4SH4
yxXoz4Di5Lr99LT31b6IyY3jITuOgKNBABrN9veXSVruqJ9+lA9rnN1xWu23SZgRxi1JNvmHq9iL
Tu0m9LL1vFZuJ5fi4Ad1xH9mw9PW+dd3O7vDBuwOtR+ybrVCbLsKnWjX7yNn8hQes5c2wxlX7v1+
/rTa2W+V9WVbWZFiuOq63SJ1XhH1zj4XN+aFx+ily3l2CpAmpQF6wkJ4FLLGWk1heYiD8JgxXrvw
y/3ydvrXFdTOhtpZNJmkd7HU8qykYejMe/gKtrHWnMuPjOUC/WabnDdYtBolzTSxFWVrxbTjupW1
m1KV95ap3MT6cCdFwoXHxS82v76kvALCXf4558BmaZE2kFINl2ipqGoeU2s4XbiCl5Y42xVgboVM
ajT2YJ5/j3TrLvHh+/rpa0ZpACS0sa3mCmMtXkYNRkTt9MhW7EAUMjfFAHXh0/zi3ccXXuZtKBeR
A549lMfCKoUGU7hL7pm4W37Q5Gtwau3ZCb6LbuJ1m98vuNxhZz/pp/WWq/PhhDXlUzbEqHbcQdqJ
4QYz2rWR7TNrN8/mBWDOrw5Xn9ZaXkgf1uozY64ARkHz22Z7Bn+u6lCqEP3jSHvftfDnXAOSX8nl
7h8SXN5vfQZm5J4QEYLV5LyBbGZCPg/Du+KzWIXSvNfL3PX1EQNWQsO1uxfU2gnUO5ypewqa4MJV
Xm74n67yh+WXu/jDNw+HqRyCAWWFuIs20a7eGGtpeaVfWEb65V7+sM7Z7gEm0RVsYXpI3/S17DR2
7s0b+SbagrM45KvI++vY+o+6kP82dvtTg/G6/JHft/WPH+3xtfx/oc/Ic+DfNxrt1/rt9XvRfOo1
8if+ajZq1he42RIxaUvkEDgqfvC/mo38KwYYjKKJ3Abk9DGiW/kCgh68ONMYsovfE9b+7jUqXxhC
IQTFqcD/gE75T3qN7w+RD9txSXaCZkSjxKKxiR7j7P00ZORUIAUQnPAga3Zw129Tr0gw6dn+PTnO
dAo848IRQ3kXk/y0qMFxE+bsO0Hy8z1ApoXUkXBB0wLCry3pxcZSsTELRT+Br8C/RAJsYxirVDwI
JsY2udMQviZ0LnamQtg0jkMpRXoDeDiZ7+TmWyPeAhFZ54Tnap3pSOVRjXZa5SM175Hw9xjsGJDX
+XFUboY+eZ2iwfYrkClpj+3GXDWWf5fRBI3yXZB/L4b5zVKTxC5LNPnNCL4A/E5/E0K3icmDsDp/
rS8YVpJjt2AzVpUW7elMEv1LPwEL59wQTyyXbjgLaLnwRJGcWMzSuuoNVGDiIZU4upl0Lfj5N8RR
22FFWCzhJjkw1JSAzbpInQEBxGhZa2WiQYNZ2BAyr6xHOq6UfuFVHPmrJBRhVV8F1nWupJtJ2M5Y
QGbOt+r0SrInLV4gNnWCnxIsCA5DAlbgSD/FPTMR/SYxon0U9h7oO0oZI71ucs+snmtoYRkZrVkt
4gbWtkGVbBJ5fAD3e9LK/BCZjVuH0UNUWV7hC26F2kX1jZ0JTtAPSjf2KRdNWEQWPUgiACzYS2Oi
4SRusPPBQ+GvmfKvsVrejrn6IAzlnkm5QGNL+B6OGXzkytWlaeG9ghYShqOcVeEteL1kPTX1Vq70
P+oE7Edv4jrEJ+wXkVPCBwCCUrs48dgak8MRlj1cODpBKQPJM5L2fZRnz+zAZ8AiabDoSlHH9ujg
r5SrYb5tp/mllB7Gud9Kskr211M78aFA3ehspfGtnb/ncKnKsL+zBv01mA1vIGk3MTaWdSvSBx0C
T+rGr0zegZp8hTEIh2ektXyrKcHr3PwBTHuHxo/1qrsiIw1vmu0oCG2Mfc6skpSjqLTkWk9u5q2k
XC+z3qArcUiSPs5ioT9u5eAQTs22ql+yxN9POMGKCNBp/RbUwTFptYeZ/BJBBH40JuMt/OmD4MvS
qm2km1LD2tYDxhTrY9gOt41JLj1Z3bZVVHdNa30VKO8LxV+ZuXjdtS3BOF8L+qBKoWOJVq+XMHNL
5NMZ+ipOSlerxy0ym/1i5kyt4Ebt57s5MO7CoT3MXWs30NLbRN9qebIyg+xViJTT4sGvw3tf0V97
WV/7EeEvbbdOFONNnbObkc+raMW2KeRvzAu3pSztKt/0mqk4FJp6pUY54q3mj6mdH+WpeVbFeUPn
7YZCyCPtdq+H9V0t7tL2LgMzok/KPhYLjIVlQWgb4EnU9auAZBsc7thFbSOW7tCiPPqZsZ6bYAm0
ReGClVXLdFBBBO0O9SoLAI+0wH1Bbh/GOe3s0nwN68wb+3RdAvwRtXA982yQzcjpUUelVbq1wPG2
FggTIUhgfBU/pBzQjVi+qZp4NWvcVvJNmRqEYjS3+MNuJmDfla8ck0RvLhwiz04b7493JuXo7Q1g
Q6QYfH7SdtMkC50C92U5bWS7ZJ1sVa+9WE+dt6wo09EooNdZgLgMrc6FO21tdV0VYEt/r6eCg3rr
r0N6RqH7LdrODm3plWrzhN/l8y7yYufDC/fmzzfHx4nZ2VnnfXUmeai3dEWTMTl9/pZ10LV9GMqB
K6GL0+q3npHI+wr//3DzHwjIP1xs97V9/W8/wFS00zJO/h//8dD1r2n38Wzz/gf+PNxIBpNUQ9bZ
WjS4Gab+fbSBxPwFyTO6S5U9gUaH1s5fY1RB+4LNYzGyALFEd4VL5//MUQXOSgr/itMIPydzz392
tlmO0h+OGYxiLRjG7EccIChozseoeaoaQmgo6n2eGoAZaWFN5D0JPWMpNT/Wk3KUQ+Pa1KGdRooN
7PmpbhnTfbhcv9ib54ed909hLOpTJF8yOtSzxgYIPQXqaqfdt5lZws1ACa1fSWb4NE2Nuiob5HrT
EL/mSR0zn+gRggsAUCoM4iAdMa4eubzHZBK/4eR2c2ZT4FusB5kppN9NDbFBvRs02x51ppbDnYvy
rUZKz0MeRntJCSKHGGBHCbtLrdnlnjq7uOSk4gcQDTKaqE8/33Poc2IzEkX/3mTGh2Mb9xwmLzrD
rf6gkk7sFj3sSU1NL0HH1bOWCovJNAFU+njc+AhKzmpHUlB6SQzm6qGutCs1Fg/J8IrB8R47AS5x
jcwhrM4SfaukvJtjDjIj1lRBImYykePbQlMOmqrQjJl7p4hEoq3Kx65E4pz0HJlADvdIXRW4Gd1g
16n5IPbVnV+ox5EXJfnYBz+XMU2+GbX8EA4aEek+VEvTupYUYVPIihtboldNMtQ0vOb4U3gDoPrQ
o/Sl7JpD2ZuMBnlZ/H6XnbftuCjYJhCpEdGDfvsntVIMrcfCRJyA2qaMbqKYVJPsAEaWDO8MBli8
T8twi4X4ebGZN2L2TZ3Uo2TGu6ab13rVrQeTwf/vP9VZR4EPRb1j0W9li/JDnWeJtfDmmkLrlAci
dByMEIBxrDm14ddWvNX3hpX/w3nY+4oyuZfvaNalpPm8K3mbLhF0mvLQqR08w6PYmE96F/9RyFXl
arEGswHsta0K5a4O4Et0QfsE9ktezTIUyvxqFIWvqQza0CSoCzpQsunnIoYFhfPfastL1+fsxfX+
cRXKIGJEMPYRcPT543K8zytMV+pD5AsPQ65WnPRvOm3mARDDbhlzXBkjQC5TAJEazx5e4gI6Vt/Z
U01Nkool/Cur3wRdtEmsoSYuj/8bMo3pNv79UGXPatBZqzkCf9xHJkD3MXqOuXdtjWP8NgXgUbdq
4IlGPDnSGOwqE+t9Ld/nhZl7Ecx5Ug1m0RZQJ4iD+TxN3d2Yh2+WSQaM0T5WrQ8TqYE+FURPklFm
4GSywSWuHDzKMsVt82jd1eYpG34EcQJMLE/LFd1rYmQmxW5DQGlpnd6kdVS7U6r8mGk+7zRkL/xK
J2NREIq9WnuDineriihlUgP96jSLokMQmRO1IBUA3ggtajZNGR9+v3/fJxCfHnKI4HnfYXnijSVJ
Bq+qj82aPlLmFPqh/DB08RsvuG9KFe2E1NyGWroJkuJRhp9IUoqGZR7dQaYc41Dax4XwEAjSoRGh
dJblQUjDP8RK2k9l4BVIT1JmKlH2FA2bEHlhX+S3GTtuNArL8wuAM6r8LTeT26CDnTvLB12dX+S4
hLVBgSZ2QuNEEoKQk9hQdVAUF+W333/tPwPMPn1vho4M/nTM4rrGEf5sX2ZBMcjJEIYnMoiUfTOc
lEbZjdnwfZ7HFCNK9MJR+BnEIWEo5lOtg1cIqrJz5jHbIHwzkf0Akz3EiVN0GTIOxtd2nik99JDv
coKPBQVisoIzLKXZsPLT4so0ml2Szk9Jb6F3mUDJVVlpayIZyVVd3aup5sUpsMF+XFQoOdKXsLO8
tjISV0kEG+iT5PXY/ey8LzS354U4m40t+d98PN3OCHTSDueFwToqACExufMMvRJk0LuyhN+80OPl
v6qwI16VamytRxGAh2H4ZE2yRFGoidtxE0KmmiVvgL7TGodgFOWVnGjGRqxEGpj87E3e0zLoE0QM
Xepq5Fs7IjxUp526bqON0sYfSFLQwSxriA+ggUiw0AoavIakXJlNFHhNMFM56nJ43Qr9UfazU5Al
A8mj7TPQNx1CrSzwVcQIfp/ukzivQmlU1fUkNbMnXAcAFWWtVNE48d1qcsFxCnfmusy0Q5rJCB8t
niNN2H5PpS5wjQZYqDGqOXmBsGbatm3syRBWcPmYu8RTt0HswpXpOk83Op1AkyVdKSiLTSHCs2wF
f6uWaH4jkW641AB0nqKTGSjPEzlthpSQaW0og9uawKlGAN2h0c/bbISKNJNIauvluIORPt+lyoMm
+SN/TzvuAobZwRCN26wVVqTz3FqzAuQq6+FIA69MjXIbJSPhYXIROAMOMIeAT+TIMRKULh49MlZd
g7QJt1miyTQq8UiZgL5VTxfuk7Pqil4yweWaDL2B2gcNxtnERfXn3JCTvj4lU/rVD2vHQPVyk4C1
HxUrJiuUeJ65kcmmSuBqxRlYBat/WzAmYg6jfYaOl5lvqaYCoIxB4E75VjLBOP/+Y74fiD7fzXxM
Tue0+pgmUKV9forFbUGYG8KnEw541c5kC1ZOeWtiTVyNsaI7TH+vp2K+j32EdlYtHnsCy+0kEknO
Bvc3BHVkT2XyJPvaHde4crsmpoMcAjyiqekMSRY6JHbCdBCXRllQn4Z80QqpYJLkUk/c2oKpYGV9
DVUCgmwyo8EjWDWkmyc+aaP/I83VflVIwxOGvTu20WPUlorTqJZdjkgFIY1yglLSRz0WgGJ2w+b9
Cv2j6u7XqtdPfev/u+72v1Pi/hcU0C7++3/f2D68Nv/Nfg1fs9fmU/3HH/qrt23IX5gwLErZxUi7
IEz+LgAFU/yChBWjC8Fti8J2qQ3/qgBl44vM+5RhPG9X5K0ipcVfzW1Z/MKci8pR5m7iXMQL+Z8I
aZfX84eNj2wf3Md7m5xyAWnuWY1SMAMa0w7UfURQ3cocTP3Jkqf2kPkgWec6mdyyypyoGhytaqWD
X1azUxNjemNWSnrb6rF1BM4eA4/TV63S7xLqLT3yHUmMw8cBMTdPlrHwCr0LN75E8k0yi6+JGman
cc6rytYEyjhNz8O9FeNCt/0UpSqKQMu1agBl2Xwpv/asNFq+sLxQNsgHkDATnN/pZTH7VWRViScu
ZCy4FT75vFVt121iYA8PVx/2wy9qWwwwP19hldkGDxZO+Atk5ezRIhRWkRRN4iWNKjrIswCP+7zd
urkISMAi1HvMsxfmC9A9o9KwQy18NZtkvNJnA9yW6cp562mce1UlP8lTstEAxhUlCZFd+iCPQKgy
NPSrSmz7R0bDD1PXPJgygrpaLh05sxC6ZfMu65RdPYhvCKcHt4mLnabGnAmmVCJHIAe0H6XqPjEI
eibrq3nUKJZ+iD64PNqIxUqSUaIqxGo5Qg2Gvlf1k29Vhz7T12FMuW5MdOw1Maafa66zAcFiYXzz
446zAPMK8nb1dZL1CfVnmT5AZWhph0vWnV6gfByz5nYGTm2TkAHxup1bexBoONdwEF7Due1XlWBA
gjY5g4D3mL2ojaqDYJGprchR4NbgGa91MxhXRt42u37EddQNFC9yNd2pGbD+cVar10LT4q+kkGSu
n3AoiAORrWm0inzMhCFa1ZOGLadtiM/zo9TJgyRaJY1gHsQ5HDxNmaFZykh6q8pMHsxOstx2qrJd
MQqS6VhSf1VUSXTJ1yyZZy2EZYqFBY67HZ8p5+tFUP/xdD1Xo2mFw2J/x310UkpYf2ZYbkPg77Xm
C/ugjn1vySfgsETYbJ8qQgHaWf1Bn11E2D2JXt6I5H43s7/JqfKvGXochaELvGgIexeW9rGZ24Yb
VCOeTBtLjmYl3P3JP5DHk+DlAqRBe7sID9rUPOVj9aLkgJhb4/ukKYjqpxQ75cyUeKFHjovcfTD9
jdlWt6M6XfH4A/w2Mx1ypEGsroAe3Tfd+FYtTG1Ae+x5gWS7GQy+w0MvZrnIjfypW2kBIch2MnQJ
KvPgmjP4ixIGKkhEGbzuZDEf0gczuQECp20h6RK21bfDt6RNyVCLZfOe97Ky8xXhamJaMoS1squy
RL63MmW6j8aQXHaR8cdRJfbFAUYrHkR6y8/ykIjOnCIcF4PuWzGUII38WaKRb7x0UnVPkbLRB0Y5
MNE9BUDpA+wbNw5l4gcq8wg6SrHjTvzahWXsTWE7rvJaedRlXGGlSgBAOAPl79q9oSktJLxw5OuN
HMPGjHxVU5PWxRJKMoCc2qpx3Fw3Iry+UmUXF7C4nFmTK6fs83GXVaa6yQ3QuP1kpbsoAw6NJE7Y
ZlZ9Lad+dPSl9CUJgLWJgVLD7Q2yuzShklXLKNjXjTK5MQrodZdXqmu2ZUTkSSKsWz3bdpYO8XAG
h9qVRkBVnWurqNE125emAnl5/jjqOSRQc0xewrBugL1ShBVtIF0lcK7tXKknYgCLLWx55FFhNHhF
WW0TP3mbCiR0prBER0glt2ZvvoihtQ6httYNULmki5/LIAnc5dHkmmaAbHUEfm2QXcBNat6TOcOR
KY6puEvDv5tr+LJGxhzCkpq3iOGJK3fcrGUbG2shSx06S9vW0DsipHrpOm7F5iUNF2m3L37jYdgf
ND+F3RfP0C4tUgraenEEVJm/VvOq3La9MNi/fyX8dE8vjKf3/hy+Wt5GZ2dNraqjKRPb1AvE6zyC
J6ctWdx8WeIa1YzH0JAl23+45OKBNqhUMYhwuj1/6Vn1GPsCMDVPoXGKAPCPCKJmM/8xAzK1zKVw
sC6gV36Wj3HaYT1cmcurT3rXzn4QceBQDhVaA7FXRvWtorVwO3LX6KYt0vVjodzkXXIcu2YVsAt+
/2V/esMb6AgU/N68dH9hDWpGMZuQDae0ggQbTr4zt3eTsrKCS3SQ5Yf6dHYyOD/geeXCIlv46c1O
44GJoBBkpPaobp1blGZXcEK8338d6af9QnMBVBdBltgsweYsB4wPV7JSJqOiXi09ISq8cN5jezp1
euPOQUTN6lXWQ6dNnpCn256RXAwvRZSKaymgbF50nAZtWwwXw1hccDHLZ71LXk6MH2TONogjls11
drIRLBIlhSgHBlpAqpcZGIsFTTZKdAr26occzDSeplNblZisdBxTREElkEVJOpGzQ9jUbkdsjtwX
1/VQ3sH03dIjaO2yQbYcjLdqTjRLFYvrPgY42ax9eJoXLu3SpPn8CxLnu/h6aV9pErnOny9t2mcm
bAWt9KwivkGpho2ERmdHlDxsPlwct1XDzTlPnDUIy9rKC0lZKC58ip/3Kx9Ch2BniiQmc1E/f4i4
6yvuer30OFbZgJlZbyurj830/fff9lc/18d11M/r0Ms1LRCUfNnqGZuR06TouiD1VjfpRSLLr9Zi
d6DKUxlVyecKMg7+PgHKbI1GC6/mWvaEjkNFFP5opWTFgObCI5VW+S9+SYbsnLGh/i3Ios9fbhyT
tpTlrPSmOQGh26ZCcAwms/SWaXNfFVd9W5voABZHlY6sRZobCFRD2rlGZh7nUHcNLU1doThZHZFY
Qdx0+ySJQrxWxhvw3s4uOtG8DvPYd5soBbdsCmT/MByQ25a++YjBsB719I4oKPOU90E+O5HVjxaN
qGg6jXoF5zdK+oPQciIm/w1+rtXHV6Y54fYtGwIgRNXY8aDO3DCQ6WImZr9JC70nlINRkcTT9NSk
qulJlao7KS+8cuIJavS3hN2Z9szvKqaI7mEz0j6orKOVFCTIxI2c88qmN453n3uPwCtRLe+HcroZ
C9Eb2narKs1XowjJRcuGWyNqbyu1PwASX4txfktF8DRoBM4zW0Gg06wEWXjuet8LS2Lm03iVzdEW
y9PJVNKbSS4eiT25Zpvd+SgCSB+K3aEojgHKD3XmZwfkfTeSgROk2msu0ZHWW3mTaJrTKNleG4ar
CE+HpQZXQlw6oU7MVVMOCYHq6r7sxzdDkJ/rWG+9rg7psai97qoSnOsJq5zT5CbKT4UTilDLS3hN
IR6GPrxjssMDJR7SteLjDvOb+dkoYjpMVfViTvl+roilyC1y20nWEu1usn5ULUqVvH8b5txnJEYw
Crl1xhwf0k7atSpJE1FuIAFLEHnnpfDcJyOfRCdHQJtVwLmxG4NDkCdSykrSp1JtIvMrNgBiznhB
xyZ3G9W8avN85zcjjE9dJ4QKISZE/4mYmhLyemlWB2MQ9+WwjIOm+LkNhe91qssr5FTP0qS5ZZvs
KNXX+WTCxa1bGpdieNMZ0X0vNrCe5H3O6apKZU+p5TWPIAIjlHu5i2gj5V4S1nupnCnrFNRUgy7c
oB64qxs48ZEMLAWFVGacgnIaDiSSRLY5jvf5hBS0n6+SwDrJFg49bJCp1j/MGdY4XLDEMhWc64Rt
LWHMz+NVm+OhLNpiJU7FZs5p7GNS/dbVop3p6dtYKWt9TPZpFU5OXyQbJc4KtxopLKvmpgjVP4pS
eeZqX5uAuEfyltKu2PTyfCUvmOZgENfQ5zMvFuUXf5BcKPzoqODRz1l5m0gaWVo1ZUukfrco0niP
b+Ewb+ta30yLqE6tukNkNZu4W1LQhMhTY4DltPweg3TYkI2wE7JmNQvRvUVFqIzl116lyuyVKQRn
7u8YerSbiPheC9gzU3QJ8dWCNdKDrTphP5w59iqgm8Oxfjbq5Gj0fcqoyrzTARlMar4D3raiVngo
K8GVC8AqnARdyK+umKc3sdG2+AkxmDZF+qPCGqeK1SojgKBMLChXpYT6t+Sy1gPm5Vy3aEfWcuNU
sX7bNzCw9AGvZyBpW71truNEH7dVY6h4A1NtlSDvtSOiamyjjx9zbTwZFtFMepvdVV2yVn39W84c
jOcld6CQJA3PhLh3iWRjd7ZF8RL1ev5YB3Pkdb30R9/qrZ1ZmWBPZKptI0alnMEQAslzsZ9q8ZF6
K4aZqxh2VUvJro3M8lh0Y7LK4+mBxongxJp8gK65bzTrZYqHzIt0FCq13B70TP4eBgV5aoNg2ErQ
7tIq/tFmvKQrwnwiE+fXPPooM/2yOAoVNTufU9uQ4bvIJAOGMXhZ0rZCpy0e9Fw5VpWBpqM7ET+I
R1Lq8FPydHDHiJlFTLTJ3ISbpCTNXkgVDwZsR9yQfrCS+oq/aSv2xqke1H0xqPeyNDshCSJHjYfC
dRXRAdAmWthjMbyqg34fhA1voJGHQypFS85RKLz1ef21itIanG4PembUH4fJxMuaa9PdYJXHalI9
dUwuaeV/9UYG5gerl2PkEtv++QUZ+rHYENBYedJIC70KXR+bvDwp12OlOkOerH9/2JCWv+/8aPVx
veXo9eHUOmuG5Xcq63UhWrH6JqExkQXP0fii9bjWhfiakvOY1h3hMhfQhb9am9cRbBKLNh/6h7Nj
nYW7wsqCrPKikrK+L/f0mLxk6RCQYWVHhXWo2bk1sWqVVAabsn35/ZdfTlKfvzvLyug5KHuQ8JyX
W3NbSWom6nRVNNFu1a9Kf/f7BeSfmooG1CAT2MIytkBAcHZmhORupL2Gt1fYTA6lqpO6lYpR1+Z0
Mtj6TWvrdn4l24SFeCjKVuHKX8lfW+lCbfJzBcTHsDhyQf9ZhNZnFcAAuON/k/Yl223rXLNPxLXY
g5yylWTLvR07E67E8WHf93z6W3C+k1AQfyEnd5KBB9kCAWzspnZV1QTAGxdkrwRvZXDMpvvLS91I
f8C0qiLxAeAJtWq2Qm1M8xLKXYLq1COdgchQbLEUJ3YhvWBNNqAi+/Zadqpjv6s54zTnIxj4yivT
7LhQKSSzmuUwvdwGR+0VimKxCzAEhhqLG9HDn//p7PwWhSFOOHt+fk7tMndVnhdUsKjdQX4YmisN
Eoicj7q1ceuVMbdTKzOlXsCl7k2Aqzr9t8IJXcGe7PRpOAj3/X7yK583UfZJt3p6LdCwQMZIyUvB
R8XCvJYUogPoGPRetMd83h7acdeFh5kWX9vFmlUf02fTVh97B4Wpq+xQPaPROj3HeGxdzurpsbz0
Q2jGvfJNqSZDcbSkq6+EvYAJXltY1F0CVAEaDupHPZMrE+PMUBK8VWLpaydCrQJh50cFQsGBJD0K
+OLNHOguEqr7WMZJHA1OsnY+bwo6RAXktRT1QkAJxNxwRYoXuY7CwVseO0fy+huCzPh75EFgVcH8
J3hLfMhL8HLR81fi1CqTI84CdHeFQeg9QRoAkhn8uD3K2BwSNQ4JPi7vw0ZhA4UanAiAXUy8Scwx
x+i4kGs1cjTS9YepBmdB9jqB/GgMvmeARDRgYblscMOXfM5xoDpE0F5Dtn268bMcky4zg8rLXwAQ
Eq6VJ8zVxtbkpFfN4yTZ7/UrCFzmawgnebwxx/NLDdso5WtgjsYwL0slC/LgNg3qsPaaSnRD7XsL
jcLLyzu/1KcWmGOtTnMZDjO1ME6WEd+0yTd0hO3/agSXGAPviCQwFgNeudNP2EFHDx2isvfS8HWk
mr9ZZYnZ62Uj59/q1Ajjnoa5Xdo0BENCNphXSjxDN7PgOAFt0wZo66C3QEE8bMXASLRSQuTfo58k
PUjpUiOcRAy8oAJnDVX23gvTkyBL13Mlg2GsEU13kCG+hXLYDSYEoP4gSt0VKuPvCulHv4wUFXJT
GBMhKW1ogCxEzlPFQTHSlQENAaDlpR7Kb7pY7ANRBYyjCCurFQNXhfZV3sUflSnazdB9jIHxTTGh
FdfKM/wS6GLKGVM6M6ABS00aK42Wb2DjOTaYCgeUyotkcitEhuxF6QDJOEV9DcfkQIb6UYrqawBF
v42zDDWwqeX1Ns/PG3aJEvuDhQnfkD3RSaSmeq7NcKOtgbkgzTPM0hZ4JCF0+uvcW6/MMMd6qPSx
0VIRryGIBQZM09hA/Yb+4Gq2XrtI5LjsEvQMn70PK4uMm1AGqO+0BVgkpkaDZquiHMNltsdK9Qdl
8tVELpBwQRs3nYG+qXX0XJr6dgoBUw6H9ssCsJ81deLjIpbAIeXTndqKEM/DzAkEUoC0ll8u35at
OAXVbrBTo4wJBB47Bju2ZlfoaLF75iw+NTJSeHBAEWjA7g0j8MZBPeSQIFWC+ikts9slEvyQGA+D
CDiTbmIeIK1VaIa1wuM8xw+Xf9vWg4LjQUBISHHQrP6DNhtivRRmj96gGB+Mvn1JiYoZISBdbEh3
llB/GgSOH9yyqSgIMnA0gfZlw+/eGNqpKmHTHK5qJXfFonYzE7JlCyrOIBC6vMLNr782R+u7q2gC
im8ixlICwL/S7tkkzW6soi+oNh6r2XDLEnTgTdQ+QAppX4etA1jIc0GEG8jYQVBzAQEoEPcQygTQ
dk5/XP5p55Xl09ecXuDVLxtrEODmHWKITIR4enU3zSOkCzs/B8z0sqUNVwA8CmYVwRiHnjXbCuil
dFKCJR6gwwXhaMBWgQOVeAQI5/EClvPbCEuEHGRGDq7aZPAUE6iw10QO3AlVAGNGqT4mYPnSOW8d
Q07/CV6T8cSZAISZuGEaPWmrD6hnJBgG6AN7ndOhBEacCeB1T78jdr0XVAulxsmenc6Gwtsd2Nm4
1Agbb9SJfcb1qWVXVGWPz0qC/dy95WCj/e/7tl4g4+mCAbIpMkhUPFkMIAR5KNujEfL8KYu8pxjA
9TJYEGC9AJEclinO4T5+UO3UjW5Rc5Qs6cp0wfsGGlUHFUEgPPeXV0d/PePHT+wysYqKUswEfpzB
g4KaF0SdH1T9lwIvlFiZN+WUH1u9eWqG9OmyWc6u6fLpqSEZRKHLEGYx2mFnKsqIPLrpje7q6Rdl
sgPNbOsOQBWYsHQfdDt+d6X4/b77iyF5Zu/oYtdXYBwy2UD50Uv25Q3iyvC+eCQ3tQOKBTu4Gr4W
fs6jJuVtG+O2RDHNazWCyc9JuV23S/eUu4g7/0/34dLxYBz31AMpBqV40NCAvqq5k3bh0TzS1Cp1
wkde+L/1KIGz0QCIg46RsxWbPIchdN1wlRuqIvk66piv7rWdoe0L1eA4LnnL86+tMbuWQmkVE+H5
4Amj/iUvSvAS1y/qNCSWlkARsZQw3zxl2YfSonuT1tBsrJfIRRF7Z1TDTtUIOgzdt5IsL6WmT9DM
i9BQmB6FWLwOhfpJDZNXVJwx/CuZsycn+V0NecXLt2jrSUHNB7OKIBKlSdPpwUMRzdDjHkuYB0CC
SHLfEslJGpVT5Nm6rBpqaeAQhZcHAPjUTNXLM5p1Fcxkj71ypQJqdnkdW/ErKlcYRkbWBIJfADZP
btAsTfXQBePgURIPoIYLj1I4oXB1bXjZPfdUb72Sa3OM9wFdaiCbFcyN9gSOG9Bi+fpe+p674J0E
9SK4UeiLNegQWbFlDiH01s1d22bcklLImQJqNhzyQbGhI4D6qivjoEfNy9RVGNcbnTRrvcsfeHMH
V9+XOetyoGdlPWHBIib4DBnqtePT/58FxiEl0RxWGd3BNBWeBTSJ9GX4cdnEVnHs5JQwzggzyJEM
1AOc3r15rfvFnelhSES71r8aPlpbu/g4fVGQYHw17XwvHILAQRDXmQg6eM81O6n8+Vyvd5GJesoZ
ogmGjOUi37lOcjt7D8E7CiioXd+XfuyPXoNDNFjAcRiv420KSgGL5y43NxVFZUy6Aph8hq2Zodmd
gqkWz04LMVblDaMxnHu55V8g5PWvhU9Ewephq5NAJ6NOLZAPbfqhSUeRP3PIWYbJ3H1Fjcg0QlnL
A8gKivBgw3MQ/Xip/66AZNXt7PRfkpkTruT1pDfLV/Jz+1YLYxzAMphNbWJG8+eztje91l52aOpZ
k1u/Ndyy7mZ0R4fnNTSIkVSyQXIBMe0B46awdz94vSu6SmSh11K9pfdAF74PUHT2Olv+ovKioM0d
BLTMBAweICwWSNfWkRHXAxa6aOGHlphe1AdukQ4fl6/mZrClrewwV1Mr9SkzlmXwJDPKMcAlPlep
hPqODLjVIKogMW67KzmugMSc3oBO6fzLP2ArdID0ACqWtFZ11uwZkmYGOF9G+SMXP3ICHPQogiS6
loRbZUp3iaRxDG6mtAAK4kk0UFFAcfb0yRqpF28GFS4VnAgCBGtze7jLHGBmceuBtHgV/NzTMJgE
R+XzqAo2l7syziQ9oJBQK9RcBi9Sp2tg9QurNYFYlSXQzZRRAZI4oZfcy594+5GGfgTqJwa6WWc1
g6LKaqMwaaZHqTx7EOpamiuieSZbhW9yvP1mdV9bmWOOlBwpvTjPMFe7g2MCemNTWD20xV7CwWpu
aG0/Kz2VWLzWEnehzNZqwFBnHYFlWk0LXmjbR0VMkL6hHuPxWj7nFFvIHtbrZPayq9UyyWVj8Br0
MObWUg1QtRLKCmoDSF5bIB8RHF70u9H/PbXKxHTI+zDBp8GqeBj25AqH11J8EJFYkctLMXnfky1K
6H1PwiiBrWRfPElO5kSP6p4ydPZ3zTPvVdz0eL+PDWGek6yZlllvsXkYEnc7FdRzcuRmgcjjnqNP
BJsZrbaNME9IqxMzl5b/LUp1px0ac5bxGtqYUXf+7r7/unos/rEidZk0CsHbMWLmtHpuQHrT5fug
ry2SxpylbUaoqy9IH+zVqz/mYhqNBVYWGK9tvcfUhBMYd4nUAQiCSGcO7Sn9b3JhP6tI669Jd3Vl
00ySMSQpdq3CxF6VvslVDxB2ZcfqLSqDnLDm/Pk3QPECBLSG14JA15WJwaGS0qUG2At86VYHMKA+
LLvBQluisToboHnu9p35MjwQaGdBYhMMN0hu2eqzMFeVuSSk8BpjuW1b+WiW46fgH/BXodp8L7NS
caS21gFzX8ghEgPzLZ17OsMTq3cCoHNo/KE42vMSg7NnjD5d4NzR0HDGnBxId04/fDJPwtJVNVDT
ffmKShF46YcUgzt97Andort6Gb50cu4AqrXLp6CGqHX0j0rAJla3oBUwwFIEkKaWubpcL+AhAZrj
8rPD5mqY6BEB+8X8nYbcEJM0pz8wbwPSByo6dqS8LcblJeq9JMRQXHyDeSavTnjqtfRZWd9rag/B
NLR6FAiVip8fbHUSh0BL6iUBMKbRZlSOIoygVJiG1mqRQIkB07mXl3fmHKk9qDOBZQaBC4Z/mQ2Y
hGgB8XkLENABZFaH9CC4mJadDtB8ACt0w9X0ot+LXd/K3mckt1pfK2dmuoRdjccNpFsE0ALlYb4l
9+Gd7iX3ga09XV6gQh0ua/AzTILgCbDH7HyWITexGBlD7YEIHLS/5vCeJt2VgWFsrwjDxFeyyLzX
6yHdQZwanGNTkHkAq1W2WVGucLmHWkMGbvJpKgHW6SS7AqBzAYBpRwB/B8VFoj82o9bet5lZ+2BT
0+1QGq4B/QSfF4gjRDONdxORwicSqMK+ClBqbHuMk19e59m5kQ3E9QByg6N/A26UdGjw6PpkeHUa
YCIUeiGJqe+qsIXMBvgeOMeGfeUABTixxvjo2MyCpGugOgcmgfdZI3fAFu/MSuIwoZyfTsYO45ej
CJMITW4gb7gu9sp1fJjvdAuAWFvfCQ5PAoB9eD4XBf0bjMRQUS62nNWpShnm0QjNPhX12hQMgnM0
3QPq85oRTFDNovlo9IpnyNXb5b1jw2nWMPOWkyKV0ZvViYepIglpg66P6Eq3eyBe7VTjwQPOnh/W
HOPSIN5XzSpQsd4Quuk30W1tqORinOJLupc9ddfvomB3eYH0OJzcQbqNVMmekn2eg9DUqjPyIISA
lTE+jzGCPHDdX7aw/Ql/WWB1shuhypFwSZkvIdnDXJkYqG6PYcVQfJcV3lDK1l3TAanTFQr7wb3C
clc+LAEjaNKUjemp+SMEZHxg4rxIAYsDn/Vg48NhQAMTGsjeMWbORJN6IC7BBDFCb9Bc5LLHUFM4
U2BbW7O2wJy9tIMSXgoaTi8xvi0gi5rD2b28NVu+Ym2BOW6huRiYEZbp6Y6eyGTemZiKluL68bKZ
rdu7NsO4pBKVhlIj4JgU1PyogyJTVlsfKHJMEoDYQejeBLNDlBHyXNRZgICzvbbLuChV7xQFAg+F
T8VL8l3mGXvI8qT6XQVFHrd3VI9AVSKF7pRNBlcsHV6+yNtB5jTGkblE6GWDxzQtNbxH/W1WJJyY
fPvEEwy4gd7pHOEJwWxFyAQwaaaGsotbS6sTTMXqyZWo8CCdWzcZF+tfUyyis2i1os/iiXiVluyE
VN4N5QckDKFOAeInlDQvn5rtj/fbGnPBILpTGk3XBd7cjPeCEt2PaRr9xWO5XhFzxaQgMHBGBuIl
mLUhUeaCmOQBnKbfLy9l87FEJZY6JJrRs6GjpiSa3g26AZQDWo6Sg3m8xAGVia+Catf6xZX9f5Yx
N7/dyh5TOShaMPf1JCPeAGZAjMUlISYPNF4RePO5Qq0UZS6qmAld3VNvKzUJUWvA6jz9ONuLg7GS
2A0c5bjYgSWCUN7llUQ2b/TKIHOh2jwIZoWEhpcT8TWCTxyKZBcOEcS2guxHOS9uDxgV5yByl8lU
fRZdiUSzUM3PmrBqg2VsPIKEeXDSPVLSg7hbeLCtTY+5WiezfxgRCojQwXGon/3pFF0D1eNXnzd9
x8oM/Rmr1zKI9AzzO4PhyWgaH+LYgLxNAt6lICmgh7U8cG4BO2ZIo5vVcWGbBpOStrOIbBgs0Jig
7IjxIobSXW9ozwPYsiylKUv0RDPMHUdBaId64Fz+AZv+6/dy2X6C0c3jAAJNE/J/6BuDGlsO27dQ
BXmAilfAjEuOd9m+hb+uh8l4l6jMgtyssYtj+42AdQujOZyjydlAti/eNFECciT4LzGdn81WTxxF
A/VXN703ubi//PXOSxXM9tHlrk5LEjadOgpw/6E+Pwlq+yUohdpuRW2CBnT8uiQYT+4q7dCPoHGC
KLNnFBCyGuR9U+ovBCmJpbTJxAlhzsqV7KFifFBHukGbjObnI6/bYMn7Enimj7LFvcYLKDYPEGjz
kcxh0hjU+adfIMUDVA11ZniVEcS2khRg1JC6W7lSwGYRPzRiraBNK5l2IMxHWYuuejzPQDPqNFEN
HocBrFX5DCZqSCzutVrgYfe0Tb8B5VFwl2K0HPLcpz8wj0VMquuk8NUjWFuBbAkcUH0sN6QFxcpX
gF2tWfJiG8mFdpcCFw/JhjZxMGTp67v4UXyQj72LjqStXoWO8ibto2fxIfoov1fO8g56L898Er9C
JFSsfGm0lluCoBTChTa6DNk+O7a7cpfszTtQ5YGcrvzCOX/0urCpCth+sTwI7iILZNwwsCHalJbE
gFNUPJBsZugEqrLdubNj7ORdqez+xiBF6YI5AJ1/tkVm1q0kL1n8M8VNr36muJINlrE/SHHPqv2f
B1nXVKD0wFYDZP/p3qFhlHUY4CPoYU+OhDleQL0Et/eM97pzM3feafv/KnnzaRJUE6hzUmgFO4GU
i4NiNjG+aBJqdhO8pabAcYHbkc9vE2z2FysV+B97sKzLR/VggnfhaoLAgV3uZQfUM3yq7jPwzs81
aRTICx5owHpPP2OXNDWQ3niso0nogRVCv12bv4aRcqB8LUWpItCX9nMjgBCzdoQaWLZl+ppjUyyt
ACfrMIB7dAYtsj6nLhTIrwLQ7/Rm4vaJcAf5lskBAcpRG5bOi8twpNqYHufcndXFqKMFr8K/S2Be
f1NLhK6HmNNnaUVDaWW5yffgbf6DU7fp0TCeqoNvwMBUAuM9I9OcwnCcQEwPvp8xx41voy+QhI0s
VArv6yXnXGL6/53dYQMMuqA3wODK2WBOSFr4T4UO4t+nRe1jxDHXdc47fzap8nkGVlaYlyoIjQAR
RZn4+T/hN6pVJbuSVUQWhqwh9unnQGNkHupGJTSO9K8jr7W+fehX9pmvqk4ETAIQX0bl1vAhgvFZ
G6OOAyNBHrdht+kX0UKQoNCpqGdlVBDh1nIo4Yr1B3BzXy876Ya2CP/QTW1bo5QlkgHSD7bqLkwj
mK6hJPx5OP+zU9w6L6j4AVsGlBltLp/eZrUrcBFGJE6zr/vNfFW9T97iKEigUr8OndEbhJvswEsz
NjdwZZYthQsZYlUhBzsYBVG2mGvfKcfJFvzmAHQjlPE4XnIrraG4bx0sXSI2knH90ySGZpRSegrx
n2K8IeVRBv67z55bA7yUun/Zv1AWxrNLiAlbg9KLECCEmI8aJ6myhCEK0qUqfJRDscv75itJlgph
wXhXBy36C0T6J+piEKomna11oS8oy3xTdspVWoN2qJhvKZOylQXKPpSVh0mYgFqrII/b3vdQ/rj8
g7eimtXvZesOil5QZYzU8JZxiO/zRURvU63u2rC6Tgl5FRuonKAkeAwik+dJqKdg/dXaNBPxkXqq
2kUJCFrwoj27smt+CQ+mjdjWwoR94ha+sr+82M1sc22S7t46zJbVOQo7OI8OJsFgbBnpC60Cg39f
v5Kd6CCGb5dNbmURwMdAD5Ym8WeNLRCKjWZG3xvMXlihfqeN0EdLMCjwcdnO1mOztsO8a9Iw9K2a
d6bXy7FXJLUTQYbbnDJ7IiAg6HjROr0153v3e1nMMU8ksQMPGvxi6fau2noKRIvlfeeWuRd+NnN5
5b7/Y+t+WfzEBq62rl6UOowT6BaZO/WQXtV2adOuyL++mIc15NpjT6cygSdIlQ20C5TRShPhSjeH
o6SPt21XXclddI1GrWeS3G0CabBnMDPPSnDXtx3HgW1fk98LZ84skcS+hniAAc6AFGoTe7Xija9w
18r4SD1KVHEEOao335Pxyjgs+8yBeOLgUDRwnXudz9Mr3Ex4V+f1E3W62s4u0YZUDqPSpwlHayvf
w+fkNnJExQKew/pU85yueYCO8747or+1VSZ4aMaxT2ZMYH1CkJXqluozC3aq7xZbscHtF6NMLX5V
nv8gkth8bWkvlnI/6JhLPHU9M7QrKKe04YEDyqNxkyR/VvQgt+T9r6ZX+bxTvHl2Vkapd1p95RHy
JUYewuhsgj9IjS0zfb/sd7afcww/oZWO8VvCojoyGXyeShOagBnFaB/+es6DKwrJAf84x97mg7Wy
R5e8WhIImyQtnmlepe9+ik/mmQtwk9Nh5AlqKZl7nVmCP3cokWb2D451ehPO/B6IsQFhMRFms1WK
MilR/k1N7GLyOAPGjuYsEslyeKT92Xmf8oFqmwHFyiJz/WVpkCuhB4ZU0fe9awJ4Hbug3tX3ysHY
/YG9zYdkZY/xBWOJsr2U48hQZMTiqM8YfUdYiMKeB0J3Gc+zCnIuwIN55AebGwtENciedaBi2PoK
6aUlNwQsNAmy72pDDnnQHpLCeAsbsFV9Cicb/5izUDucPd1KCclvw2zptJFmMROG7N+X5d+UcPAF
h3cfNytqAMyi5GpgiWcUm1INfuRgEIz/vWL/ydbWWUXr2YRgqon4Q2NesGRCkTsrxMADhTHdyuxd
2gl260BlOLSbP8DLbXmbtUHmqAb9UM+Sig/ZtLKbgPQZugyX92ozvDYhA46xVgXkiGx43eYTYBGK
IHjQfjpk+3Y3H8qb3h920j30KiDQh1BOwgBY5nbPgi9bfJe65cdN4PRATm5QVgPGjxd53yuprOKr
ml/L5U5RD8Vwz1mlulXNXx8Txm+rmiIngoDgwxSSXZs1r9IixU43gLLY1EPlOCzgJ9ZSrzWhaQQm
W3VO7DzO9iHEpczMMua3ZZi9bhGcFNoVSVvbzdxj7p9AycG0UugviOZH3h3zVHXAJVLnt4kZ25PW
u1IJnQ6io1STH7v8TQUOQ4kSZwlexeA6WfRDWWO0A0QCUadapKCeKAIEYPgIqgYYkdgioQgkNp5x
sPKOornrRhC7igFIMjHcXX0bAhC7AEam9JjVap1Szq2srl5A2Gs1mOcaEapqoAhW08US6x9h9TSB
xkE2KaV2hy7vdW+C3NAM7AzSBCkkq0Sl9MHrfOgA/5G14piQ7D0owdER4+9E2qVLDDTE/USZksuX
In3I8sdFRwxeC/4w1W4RyOC2Q8YBMeh4kpxw+VAhCzMMySHHmEsNOow0cpfljYCPfZFvlwGa4zVo
2WLN69IeolUj1BGao6nhxTESwdP672byVYeOQlLYAvjZygG00HkDHU7IPo8KCK2BG+9bwDlLqzZD
q5hQP0HdOwjBctMWoJvv/QQeVu+/k7TZZ3Pra1JyMJMXaZjcKVR3giC4sdpAYnWx1XR0AqFE2Viy
owYSrIBdZcBtGxC/BAuSHbTfxLGzkgkQQ/AsDfGtUUJIVJefMX9tRcCGTVlnic0NgJL3U3PbqZBO
afr7MLmmKLxaa9yC9NBnbMFU+KGa1Y5+PTF71PNPjSUnRjOkgETMokOKfartGJJVJYQXs9T8MnZU
k4LyYc/9iw5IByCOYeDkUHCTm/Jp0sWvuji8RToyohz0LrtFwMXqyPIV6kUdCMGkH7Ow3PSycJeq
peKKAQCQ/fKQZuZbLkIKTi92pI78FiFxBO6FVJatJYMmaUGuof5oDWkL3vbAjoLXQQNqPU1vShCV
54lsw+t7YGHeyYmxD0nogpjXSY3Z7sLbGP+LinZ4gmh+MGzItTSWOYMZr6uO4EN8mrTvmhkadrdU
iS1BjPry7d9yMOu7Tx/oVYDTL3kmKGD49CFA8GpGuODt0DuZYHJG4rhvEZMyJtWYJMaMyI2izP5b
KXSzAL9eFJMvAjlXJQog935wHCJH8+hLVO20o26JHvQXvgD/zvmM28vDhCa6jnhuMQLEfEe1ktpS
qExPHhz1IB5DN7cpd9De2PFfhbNZI1oWBVPvL2v0bVztGjHjOUZBg37MCqq1bpUiyF+c0afxYV7v
Rw/ipPGu8XnI++0AfGWZeZCyGg5mClHTSPbdXgDPsgcBMcgXu+hq2yE0HDhv8GZFY2WPeZsafSil
RswDyKgqB316xlNtp6Ofgmz28kXg7iBzE5ZoRjDaR6hpoPj6EwZJa/WD/wenZTPM1sCogOYjNLXZ
do1SyR2IqvO/K71uXvHfxtjGDVjY27ivkYbO4HUf0w9Bu1riiff5OEv6hAivjqSoxeMy6FiSuSv2
4w0VdNWvf37AP+gN8awxwR+JJCPPwGHlqWhG6SblUnDA5dl7Id5mOwPt3+iUDk6k02m27Fd2krkx
N8Cm1+wsP1t9WebSa1IktnWOX2G0mVUVEuoyf1ctWdlgrnqIHnyX/1ypaP/K48NrWkMQO5vvXM5G
cD+dC6J4SAKDufqMIhMvghgXURWjWDLWdpBZ7QP5ItzAo7nGofCSR/3tHSSLe+N1eKgjC4yrwxGq
LeUtb6josy179n2RtyB6w0DFGYElQZEIWiQDssHMjuM9KkRO8wYGNmsGnpaesAC0rBjJQVBiTT75
aGsHKhbE/5NUdTNhBPeihsFS8Guz/YtogLpJIQG4HGaHLHs1E4yLNZIVjE9ToeCPOUThRO+yT6IC
u+cHDBq36OmqmClhqQLNeZRHdQamd0j03tEq+cYIyntwvYKdVc+hMKF2ziwoCVT0ip0AtnQ5mb0o
12xDF6xEnW8RdDhqNu1yKfGLBqB7AxL2qlJZWVMfg3gyIeRWJVZWVAit0sApNQMMs5OQgCXIeOzT
drByBLy2NsXguB5lzQbZsYNxEy8MIdIGFh/38pI3S3VouEHRScbUBLr1p08bgDyqOY7II1sXYbzu
9b6xb53iRppddG1AMUN16r5z+0RbafnKLJuWq5Cc7Edswt+EJ1tNorUtJlVexgl99Ao11pHYo60f
5q/ZK0R89yhrAyWe2h24PB3BLyrUPXgL3XJZoPQCOR0oPTHLwLisMYBYUFXXgRcoqZvGo0MM3nTN
9haubDAuSxLnoCJKSDzIlN7JYnacpOoGIgmQ6expnvPYJDVI0qPv0Rw9oM5+OxfiQRKWFGRvseTo
assht9h0aTRiwpiRpmOKnnnbSQoesxqjQHicoOGs/QDzIGqv/aEDtKZwFtDFYvDtnlb3QxeZaUAh
xcJt5/M82tZ9Xv8OJgjOQOSthG0C3G38nE+zg/IesunJGczI4dyjzQONyiFQvtCUBgfv6T0CSdSE
+dbPzvVnL/lKv6b9C+n4B9XmrdcYjMoU6wJIz5kChqYJipajAuUN5gGayMCOWYln2s1yLPfNofJ5
xbvNQ/zbHjtsGjdzUechPiNSMZDDLk+iGnPyFZ4J5vP1xOyLTO/QyEW210KXIGgfOTtErxr7ulFG
OEMCS/K54AWkaZshJziUyy3Eib5JFgUSy4+ar9jG1R8EnTx7Z9dSK42ZAGKIVNXRESPZtT+YjmrJ
r7oH6SQPMgaXl7j5EVcrZJKFCFNxgxyj5zrl8T9yCwQdtCn8yza2otv1VzxLECQ1NfMih7Lao9Ze
FfJ9VD5cNrGZGqxtMO4jRokDGqToAlAUiHL9M7Yl/nj7B2Okm3cJEh6fkoeQC2XevwWTHGHZiGii
HCDwe1MflYf2ffYo85Pww7y+vLLtDfpljEVHNGOGsUv842kC9P8I9KIwhHfZxPb+/DbBXKRF6DJ5
xCHwovq2K15axY0VzuDEZkcR/SAduEEgTADMP/V1ap21lVECydK66Y1q5670pbuKbfkdoHyreZ55
sKCtNQHyRGnNIVZzRmJFCrUYjVjNfehyKZZe53dtZf6IMugHX/54mydvbYm5s0KPV2KGYPv/ktLl
6iciCF6cm8xsf8XVqpivaPYUqG4sYMokNg1HwNFE6cVNWxY82VuOkcurJvC+I3N3oU2mxrqB/KkL
bzL9a5lDdYYzerX14q4/IHN1+zkcwmlCna9aVDcJY6/KyUHokcZo2V88GWtT7OPej5i9ntBSWiBg
BPW0YOThILau69oC4xtIXEIIdGoSjEEJt7o9HsHOkdvle+skILYEoMR0ZN7wMv1A7Cv1yyZGyGnz
YJXXNx1UvYYWdysxO9cEHL24itJ/9BCT0kLq/v8cdxhjnMU4zx1arjjuqyoaIkLRy3Z8gqfNWtaq
g8QykukCGr8x7QHSkuR/BsDR3372IX83yFSmZDHFpNKk4vfaEkf4DxXCrRxjvTYaDKy2zWyINkc6
EM8zzTGoYkBDfEC57f85kMxt337Gg/xIYytVXttmnFanDRKJQznw0uIHqqHNcz3dtI3bYxA9OJKX
y2dm04esPivjtaRFJ9lC4EOq+NrM7zXo7vJgdpvXbmWCcVPhUM7QQakCT9IB3xB16KTwXjCeCcZN
zUugdibkBwEVEe1PriFQSNvAxGQobjSWsYsOUsF5/Lcd/mpdjMNqpFwrFEjjwigq1aWfu6VP7H68
0q3AGu7nHSK3y5vFvXKMBzO0TOsDEDr81ZXjnEMWbRiJVTvWaWEiugHmBQzZlIqvMO8zEMjJJLOF
zJdHzgo3792qYcuclcpoVYifJqHfZKCyOHRZfj9Liy/1u6C+DbmJ7VZMv+4PM+fGREIpal0j4AV1
RvuoIIa3zL3yWO3JLkIKZjzS/nTomraGWMgLrmLnkdv72ApZTcxWUJoR6HuzJZsG3B7KIuAc5SBc
h4oAImRfQAPvUO7/CKSyuejf9thaTTe3gb4UhoBDtII2/RpW5JdEN95APEY02gNymaBscupMJ0mq
8iDBV07jzkmFO3G4zZTBikcAmbnQQ3pCmHfixBhzK2MxIWVhVqUP2nJfcbLb+F7fC7kFQm2AYYCF
ccheQN3z6fLV3PBAMIvZGBGlKbABMg8GCdpQKme58Cf9xyyPVt7xoIWbXxEi8ODIx8c8o34whcgE
DhkIZCX4phq1FYSxO6LfEmqhpQ27y8vZ/IpYBbDmKqG6Gqdbpot6WCe1CFRvYo52LZSDpbWlAV0z
5bFQAVG4bG7z663MMZsWzc3U9hKePFENHuY4hZLuzClinfHvoS6viSsbjO/EnNjYxqoY+pLe7fVM
hUZaY9Xyh6x+J6NfdcdU9HU52F9e2YYTBZJdJuAzlyVyxghXJhi+ieuq8MXG61oo14UPmtb4svJO
oA5dL62lBzEnDtx4009sMk5UrqLILIcahHNt8yIk+VGMxV1lqJxXd3PTVktjzghZUmThcQ8Nhb79
Al7iB0CMF+vy5+MthTkYc1nlE+hqkH9I19JyJcRfjL8IT06+FnMuIK9p5HWAEQdt6HNvWBKIjGEi
6/I6Nu+TjHoEEKUoobLjPgC2NKUGyh6vG+NnAy2ZMi126QQ4w6hy7tJW/RhkQgCSwhEpOHnMgoIh
C4UimkN/qe+xNouIkhekoRs16Hd1g1NrGInMoK6bUBHVW2h7u00x2TJ56LWQEyTR/TnzxhDHpYpx
UI9mmY3aXCJ5opqCp2ZfREFwGvD2KvEXWdvhQdhpzehc/s5boGEs/rdB5sCgJDNH2gjkuYBS9U9E
ZLaXbdVNDwbtbqV70fmjzsAWauLEMvPZ57prod4MxrQ+r9DfXyrxMEFEwxSzBy1IIFdZvUW55NUi
yruLkjbenGt+ZIyeFGb/QFKUdww2wgqNKj5BLAjOx2Dnk6a2LKJx6cDL4jX7TmKnRNVix/n0Gxna
iUHqL1Y5kwDynHHsQDnzFxAVni0mbWmjBfjFELZ+og0gKIpmOR304jfLt4pI/4+1K+2NG0eiv0iA
Lur4qrO73d2xHSd2/EVIJomoWxQl6vj1++Q53Ja1rUx2scACuzNwNalisVj16j0yjyPN5GropS5L
iiW0fzu841GC+9fQm9Uw8WpqWVC0FKD/OooKhSSeVDC8d1niyjjCQHhsuMdq8L6wtCgVxG2MoqyN
qJfFD6T8UWxdDmtPlctde/nnF96QQ0aq6Hs8LMH0MQVgcAoheW1hUI3uzB/bRB9rr7E39rS33pc3
tZX0qSn9gz8p3GiXo2Uze8X2I3090Fxs4MLbdeiTp2kLDBFHGwxtKGik37TosL9oC2au7kmRr7iD
8Lbz6fVU5sL2wvtBMTVqUwfbQv1Ju485eW5aiLnahxJavobmDCp3zOHh+vlevYovjC6ziggylFyg
FFjyOwkCmENKIZv65bqRTbdZJBUizmzZ6JU/D9v/o6j0xmkWt0U/JnqnV9jIuTNRqCfUNYP8RjsU
/PQLw5TrO6hBJwyoeeTUi7UROZbrvsTdpHyY2YFNIABQxYIstNM6naf4mXy08offjmCvhhfLhOq3
mqvzC/PfY7PW48qrqcUtKA/KYAwTdhTT7khtMX1QeBsush4k/zFhLUqqYHSVNImZRajeCY+rYWHd
CHCFhxAqnrEsUJHOEl/EQebJj1sd6P/in6/GF3Gz6ro+56B4ftnKV5zWLwaZ1WsOqhV/eYy1KHoW
vZbIaM/8zrTD+q6iCAGRVHkGN7yNn9lkmmBo6TEqXo+f0PDv/WpqO4fn5tfIytRw4yOur+zV3CKa
9JPdVQqDn/y/LtVXU4tjp2ppZjMRYeAdjEgdoAL1uG+inxrZIqFZPd8gYQWDIIYNwFr6dgt73utc
5bQMpbhw7O6coGMrfisMXxhZ3DsQmk5zOSJF2KRAvveSBwWfk6xN/sYHWk0fL+ws/MEYlaTNS2RY
6b7r7glIUCVXuCQ+aS6Yun5DcODlfY5JetOY3yzvOGUKu03rsUT/LM5/zBO/UHTHEJMs/5intXKA
cX8Dy4N3yavBxeFq5bJM8pJXoQHMeNTZGPHe6jjNX/zd8weiMPP0kI7H/8L1RKqAZrtAXWOmr0oH
zE5WbgyJtvMYNI5yQlVa3zI5/8l3JgH/slCEQsFj2cy1mqjtDZLACRWoQ4aDB67QnXjMIwwTDb7q
qI/Fbf2Z75tNdM6W5cWRjpVenvKco9TBMkcHN4Aif1WVxrfUr1M+bt0Ca1sLEmIIxcmGabwj7EiB
/FBHVtBwUcUUfuNQvPM2lVfXlndpcLE8G/nlpEl6HNKRuToZ/YaqDk966Ap8tYYtQr7Vi+bS3MJ1
1ElkkJnVQNKRHuZRwvGcBpJrNL9YFV4L/woo+XTw7Rig4F4c92QyMFxQ2DRUSeWUZG/moVzJjtgC
Bq3ZQY0U1QkNlW5gMt/GSF0aoAhh9XDMVE3dOBZewTRIwvA2ccHhtVVYfKe9N0eVS3uL1CehotDB
nmwHnn4iKK6PnxP7caYTqGInh1y14RXRPIxqh9HN9pjk6ldUFaKghgoFdyC83i5Xau2JT61ewkvn
ckThzxQoBdjy5oHFLfaMtdzr0tjiaogsO5JSwypACDLtemkINaP9unEtrB27SxsLP5FGDh26CJAX
OSz3ULfWPBrMXAKm5P/anOLasbs0uDh2qj1pYx2jgtRVkyvzdnShDPWz7eJd3fa102qs3rj6tiwu
XDRSK0NoEzCeNQS77WJHom+J/kfEKo9If1zfznm3lsH6cnEL76yFjhOO6TYgvNRQV8R9lqaYX6Mb
ldpNN1xk5T2t2wTb+DpdULl/UinNPDybg/vrfoiKH1EBUUM35K3Tp3E2RVGHHFk+zMphUH6Zu7FA
l+t4jkfOTBS53Y1dSyhV5dXo4jbvrWls2ggdewE7mCD6Cx9gv6DZt5A3WytcHOsoTvOMgsQvtCBH
INiZ2b/zDr5czuIst6LIaZFiD+f8+F+/g9eSvUtri1MdCQKsQ21IQTG6mN7xSjmdCaJQU6s83j7+
Qrlmy+LiWDdqAYS8iScpJpEguupefLAh3L68V8tDlytcHGpSCDIxhv2EGkIHBT3oaVv+sDM//UXn
8Asmt5a4ONx6M9ZN0uDx9jufcNUjVRWD4+A+Bk57ccJLQ87aceb7riD6HUutQ+mmBOGGjWV1srFQ
Wqcki19opCMG5N5MJFaF8xx35OjgWAnr01Z7fDUavy7spTp7UUckFNQ1NEHRRJYP2RD7kdqhl3YQ
ybO81TdTVy+3C1uLGJJ1ERXZkMcY3cG4hMOfC+ZACkH9zJ8xWPDJqKGAgkvIMw23gNJR6o+Pkez0
j9nj9WthbUCRYMbg76+5fEmqGgdPYfNS3q73Aw1HZZ/bh5kG8c82fWYfeLtPDMhfbJG9rF5JF6YX
gWckLdFllUuBltEPEIY49ApSapk415e49VkXEaeJJn1CFRNVm7S8hxQ61EwT/rm2GDtLg/bRwvBz
vGFyPm/vLtuLlS1CTtqPg6nOMITUPgk5cSRDx1jUrmadm4LvidnP15e4tZOLkJPK0ZhMEh5/klzu
c0HdXpNOjakG181sncpFmGloPXYmcr8A3DG+xbCR5Md1C1sbt4gt8hh3ozohS4lsiGjc9Ql0nErr
Q8MCqXvsSb7xndazldcPtWSPqtFKlKu5KmtAM+fQ3Q27pjqYSNHRQJi80t1MWNbPPdGBwTEtNCkX
XyrSWFoVnZ6GvauHSqD71clAskIOqMnC3lZIW/9i1gwLhZQrADFv86OyaHlZNXNTuwxiMBHwTfWH
1Z7VTHv7t4mFr8uAgiqlMKMZCVrvLy7XebZvKxtabX1eWlvsn94nU1uqDcjxQPel+r0/61OCW9dt
/AbsCyD3oZ+uu+R/8ZHXBS68vqRTYUdUicOZyYhah9QrXBuXueaiw10iqvjXDW59s8UZaMBjCXIm
gB1AYe9k/Bamvf/JwhJuV7TpQHW5iMNEfdDEZ2bsr//9rS1bUsxw01TGXEU8WpJx6uiPbZFxzj78
Ptj+833I4irVTSkeDHuQIJGF2kX0c2rQfsdw5P+4pmUirko2qBEQ08e7ztcC8WECgYqbgFa38urB
3bocN/dwdpOLbGSuJurQ5/yzPfVvxX42rS0CRZ83WS2pKInOfZt/22zY+mKLkKHoqRHlKcp3QGDu
wDwdjmV51kn9W9fVq2MsYkWWisyYOMEOioPIZtmR3xB+QvL0amERGgZdS4fUGEGQF/m6/MSLD02/
Jbm2CrK5NLKIBwqhlI8dUsV5GgwKDy7IKcVNfJyfuNBCMIEz7MjpN2+qf9ZmLHpf3GyKqVLAaz59
HKC8WWLkdSZTaxtn9DDBsHmMt1xwKTiVTpwPdYEiuR5SNNZ2s4hj8zNTscwK9tqtHsrWzWUsAkda
6epIpLYMe+OfmysGC3j4KzMMGz5vLMKHkltpKmTM6rfkZ1QbZwNghczWHzei1Gp+ATVFYs8lVsCg
3kYNqShbNVEAPcRoEAcLgPU1D+bP9gIqnic8tzKM9RsZpFvgh5+lr5eiTLrMKpPFeYUS4H7GxE+e
BLU8jOcanohubfD3/h+MLj5dIqoUc5/W/HzCSH8KioF5HDtWjjMzpRVwC7qR9VZBefUTXqx0sbdR
0th5aU1S0JR3BcdKbV+W9I27eY59726zCyOLsG/I5jBOHB8wqQynHGunjDp3QKfZzLei1/ynrpla
xHwzG+MCzDVRoJUn0zxLYktOaP1IXyxmEeinoexYbUTRjMzpfBL8pcEzuIMPccHtPtv6kb4wuAj5
bTtSMCNGZUi4PvipOtbQPyMQrXRiMJwdu6oFq9Cg9pipVemXKmuSvZqLCf9Y3ZoaXn3KXPyUxd2g
lrmpFSrgJZECTnwpZHSEmvCJlYojKR+t4mHj5G/ZW1wTIDQhfTogTW2D8WWMSB0f5oKJ4RR2qLjg
vHNtT5SuxfxfIDBcjzv/RIEl0l9XRZ8kEZLWhGIkcQQDyV9FL2jMuOn4C+wnG967VJYRZq0CNgCQ
EJP52RhImMu9f31Pt0wsokwlSZWURogyTWI5WQTVa23Dwst778oZXIL5keN1XS0Baq+riV/1xO+6
8qhWPQbrKBkxudcyH0cIZHKt8WhF+0HVHrWWQclHD0nOfHVojyWIdKqyOBgUItmiqt3Omg6RoaQO
F/2RtfFtIet+2YP5We04dUlUH8dG7LiseKrVfIpEDR49kkI2RWNyiLHmTx2E3Z2MQFB9mmkEVahm
9YMDXgGnoOwmRjckUqbPpIcadiZMcAFDsyG2f1pk8KQBbH9FQ1xepdDCqr9IRJzqRN63E3mWq2if
Tei3gx7Oza3xKMBFlw+R4SS8k51Ikg6FJD1UzSg5YyG3O27Ue2PEqzLt/QYyKIqIH6iFYnE2NQ50
V34aWR7Yif1BzbONV8x6uJ/fteggosm9OFB01JK0aRCJ7QidBfWbYfituTVn9c7FQJ0CLC8kVmY6
XkBo397XZcY5GHU6BrR23Tq9pt4Se9xdd+N3VwowNkDZyLIOwAgxl4mVOVQsIWlUB+hpQa/6fmhv
kxy0hsXTdTvvNmy2Y0NORUOrHNoBi2ZM0sY8w2RCHUS03WmYYjRy615m5o/rZuYY/ubIwMw84qAB
UrFCtZOB97JVGiyHVA9dvu8s1W+kIwrVIHbamvFZ27pLW4vP09SjRRX0KzAp/L0tUBSy4p2Onj8H
7eb1Va04wouwJTJ9dHC1JYNwmTHNzHtocxjxXSJOqfobH2cWzvz77y9iWTem4CQv8fdz8pnxEqBN
AIdAC3d9Fe9vfHwc4CSgAWNBLgjqu2/9OTb6fEpMfJyuMp1aqbw03Rf9B9L/QYdd1dRgKj9CEj7M
R2An4p8b1l9S9qVvmICGgybYsKGWMbvoxaPZ4FFZSKJGuVC1jiOyM/CDjrWf5GCl7Op0+BDlteT0
lkSOlq6eqFKGYA1le623vvMRetscVTuX0dquHXhz65iRPAYJuhE7xDUwl7ZN68cotUFcyrof0X90
SyKeuCmO7RDdcFXeq7JwrUSjgUz6L1kNFcB8+KyJ+s4coydV7Y5D0bADKDFHRxHpOVKpAMxJ/cry
8XvSaHdZym9llOtGg3zSpPJbXwDjYqnTc0H0MtDGPA0aG0E8n/bdoKSgdkoMDi0+FBKtSPMsZfiW
2Fw4U1zRA3QGHE3ubsyOgEIkzaNTqufkliQs9bNeqhDOG3Gkur2nKuT1xgJMCRYopqge780qHZ1U
s9kHMcXWrimG+mCCXGNPbOmriiEjTNuKI+IwIrRRdI5eN54k8yMoasfb2i7V3UAgQTskYICtEwnC
V02jnAZT9qa8lU+tUunOODD969AUxLHSonUmgcERuWIfSGHHZ0tJPtIRbL5tERJITAMCAwozvYko
/h0ogVMbYkJTCT/j9j3N+2M/mbuqGm4La3ooJ37TUimw++GPojUxUto3d7FdfgKb35Ocy6iRS4Vn
Gc0+acno0kKnnm6C+5T0jRWyxpRAJKMhSU0xbEvJbRzzYJCiA8hsuMdod9toGG4hDZOdXIY0Z15R
R+p1lCKBioi15GRa7BsKYb6i0Ud8p2BUjaem6eIAgoqB1rYEIEEFxHBlYGa0/GJQg3mjMfjZqI6O
bHRPmaQrbioM0AdIYG/TKIEuhQHdr41DM5/8xZkxFJ3gPxro0t4RYlKF4o+qEgP8Ljtr3p9aGxUI
FWfdlX8NHIFE1KWxOQxeHNBUK5IKinYsAETApSDj67MtIr73clSwAUkecGlD9tNWl9wEuDySXB1N
LAif0U+L6aecR7avGyK9tTUeJhMxzyTTUhdyDdadMkIOw26yfj91w6mKFbg+N7UbfchuG6aftdgY
bhSpZtxpYyM9ZoYkHvTJiMM8If2JJT0IeqtRuWGRDva7lGy86VfuIAOKaAbIhzBt9K5lYHaT2oDI
uwmq/KAWlY8hYnf2ega6+euu8P4OmiHqugbhNcgMgcvv7ccp7HQqudH2QR6L0ByrsJE3bqH3zXFl
NgH1ZtBkY0h3OZ1mjWURl6UA7WmHWY3J4472bSYGzBlqWYX3CzQ979Aas0UgX2ZvkIESWSzKFFre
dLhaX+Rk2oeZpS479kdxKsOtmtnq/l2Ymr/khXM36RQJLS36QI3ZQ2HVu0zRNjZwxRkwJTuTPc5M
i4BPvzUxdLHdiDxnASukH7GSPppje+I2hDEyaEL+W3eAWhGkTAxkWjpwZYt6xxjheWWmOgtUOULf
EqTS9aZW3bt3I9I4jCmC8Q3nFXnwwkZdtVNG5IkFjRl/aRk5SU15m83qskWi31rR8JwJNcyI7fem
+q3px4NZ6Qfd7Df0jmYvWARB/A4bgl7Q1QXL12Jf5R7ds3hSWKCnP4r6gdEjTx6ub+fKp3tjYpGB
KZOQ7DKBCdXOfurMRNQQxXmItQGxXQqvG1tdjwGZdIiym4jti0KIHZuko62KdwUVISlGUCk0GMCK
NmLTnP++27YLM/M/v/D4jFmxGTGNBdTYpfRew0spNwBjyIXTK9/S9vv1Vb0fhZrd5cLeIr2MLEZV
ASAeDjM4t+4BfsdkkB9b4HBuQXRaCZSKE6//FkWbrdTVz4dJGhlj6uosmft2qdAyUSESg5dazvmH
rIduLp0m0yENLn7K2i3UwuoHfDW3ZM4D4Yfe5AlnAVcfuipxjf6xNcRGur6yJszX2/OIkIoR3uXs
vV5GWprUcRPwRIauV3KsWkimsDF3KkzyXv92Kwt6Y2vhKiACTuw+gS2dTachn3YjTj3oITaC1taS
Fp8pimnUNSkSDMW4VwakU9GPQS6duNY35o3X1qMglcGNYmFgc/naBcNZbHQGoqPUHJLy0GtAKW3m
MmsOj3wJOQwOMkjElxh7qdXktoPmL4aM2efqLPYQyAxnlnTlPv+JKncYP42P5i3bXf9Ya++4N3bn
bb442IZQ5YK2sDtr6She7mUn4s9yfLPmU7VlbeUWeGNtEa06wIBqlcKaepedkx0y7hNPnfQrGlxg
0+tu1A0CsDUnudzVhS+Cuk9IZN7V2P6YAf0jDRIKI7s8uv/X2/g2+VgszAKyCQN6SD7GQ++LfenZ
Kfjtu0AKh1P/TfuyYe79Pr41t1hXmdhGHTVIQFpPga6Hr+yEo4B03he+EdQnlO+GDZPvT8Fbi4vj
JmGSuSshZhdMRrVTE3NvoLjNjXF/fWXveWHfZnFLQKA2GXXZzyvTw+qMSmW9LwD7qJ7bj91X5SGZ
nDIoQIlEPxcYxsUd5JVQo3jID93N1gtm/mRvr7w3K16iBLuY8qzP8EsySziNfVfSwZFT5kN3HJX2
Lf309YT5Nad8OagXB7GgVgMdWXhQeRyQLaMNG1LPBHF6te/38k7fOBnvu82LjV4kZJDglCCn8eKx
s1BBdqMBdviDeriB0PjNCwe1o/zTVhdx1Y1Qr8F4DbQQ35WN0CfqBqOresxyfpLZTcrPUvLxugu9
RzrOK3u1sXShOmFazJKyD/gIFHB9y57ZME/Ful3QfDZH9CmMXXMyTGfrWbDmMaggI7t8ackuc8vK
5MOEkh9eIOWdpj/L/EesfuRQM9erybu+yPeBDY8r1BFlwMvmWt+8zxfe0qpp1NsF6fH0BQ3DdF90
UMcxTH/MzfC6pbUvBmELE48RyFjidfrWEsA9XVQxcEqUaeQ2xl5lOzxB3P/NyCJl1qM4ktvZyKT8
0HvI7pjc6bZun9U9m8XbCUTG0O9chDAFuvNjE0t9YDTfokYLLUJBZHIDZvmN1GTlUsXXebW01HfI
FUGrhtn9C42bBFrfZHDmx68dln4NgdUNZ1gNmpf2lt+IJkLPs2gOmpNHXf2AQVG/ONW72evFQb+d
NVVVx3jMMTSkOpnHb+TdFmRv3r5lvLz8EYtvWFMN7PscP0I+xLvskITY6OAXWr+rp+xicxeBCzVt
iZAWdtL9PP80yw6IGw5GNcvrAgOZkoEx7TqEsNR1H32JG9cWqL89CeB1i5Bbw3/SvQYSfAEqiMEF
/1fIN9KkVUdFc8AA574JpYHF4Qa0SFbtNoZQlhXfkaLzotqmjkpDi2/cAlCde//VDMwE6gb0rSGT
s5wmQzNvUspaaYNsSALAqM6ZbN1YDUPVeNxxyACWRP5iZgzvLpRJT3ike6oi76pU/x7Z0U2eqec8
tsodRCYHZzSz0suiCVKICTqcsfQxxUSp05Wth6WibirJ34xW9+lQgjyR3ZChPSuRAv2pNoKAd5fc
RXW6j6rEclGZ26PsfJcqo5fovPYk0ecuLg8vSwrNyRppepRJ6ieWeYij0nCbbtwVUSJC1Ux/cm7l
XtJXN1LbU4dbxoMgAwP3SRViLMXV+GdbSVxi4v8Tpnwe2yw9TGbr5a25VyZQwNvVHzVEdHs7C3ke
3xu1gGJY4UH9EcIL+o2tMp/w+FCadQnp4A6jceVjrUj3A2OTYxWZkyjcM2eCz1jaqcNDHiFsajrQ
/tw2obDMvvbtkyzMmzHrwcEtHovSdlCpc2QYZzU6AQOL93kOoq1KdSodK05ADmpL5yymp5GD/iSV
9pYgqRNPfexonXEXs/LbUNTo4t5xszxZde4w5afVVaoHqv8T0yHjpT30Bdq2ydRre63JXKl+Gln5
RcgPdopHtgV+9ceyr6Cuq4+R1xl8pxmsfKhITvcRb56VqtorteRPFpP8tBQfZNppx5hbJ4FSuJa2
QUumHa3RjpCS/qyZnQapLXbqhkx2U66ckwnIHa5NgeCM3suKOhw4ZjAcUfY3ENdEAZapDhR325Nm
Z76YhnM/quesQAeCElt3Y4v6ZDCsH20jT7dNmejnOC7bfVrrz0VFCl+IcfJRGM6PStzKaORJP1XS
aICi5JF6iM2hDjjr7xIO7Q2VRNY57sVRUVNHirNAU6sRTR2QaBj8OHB2mMBT4MQj9bRKVVySQiVW
Io5kgzO7az20co+xPiaHukYvRU6sZI+ZvhDi4CD/1W2UjNOnyJI/G2obDpM8V6Yfm2x47ru+8KYe
GgeKhUYHV/6otNK1U6l0Oa2hwYbktkOt3hl08z7u6AOhY+aSGtm+hmS0ZtVppMW5knjs8qbVPXTD
zgMqFE5LFUigsa4Nsy5V/Ry6VH7da0eSsbDoBBTfFFD/UNmXKQs1TdvLOfTvBv41zqESJ1h6U/c0
dtiYSruhwFbXY1gYGfQVJxAaK9TaDVHrDmp6htROF3Kp+mYWdK/23TmPJub0pnUAi++NVZLvbTke
srE1ATmwwgwBzZkkGpZasldKSneofZqOjVeLGEt0xYFYSQqL3kGvbbwxDKk46IqGH11KfdiSIfdk
FAPdvJc9JZU/FnaxN4bqqEcpgfQb1ANNzfyUK5XtqHE3nWpaDAdKhsYFWgTNnWSAElyfKUdaD0h2
Y07PVBexO9roJCFENWpl+WonF07K431jWR9JWXaumRlPvMPDsc4zcPbKAByZeFO6pZF+mawkda2h
NND+jBUH+fu9VvWPjR2fMHb5BxCHT1okEU/uteowsBIVcDU6SKnws5oeGkKep0QqgGWDeh8XxkcJ
/I6OVfHCKRu2T6q+QmInRqct5v9S8s5pkwFQ2mYSwG9kgIPWJYR+7ExFPANokjHy0MloE3bssW3t
r2MUf8qJPjp5wUpnQnsrswaf6WzPZftGGa15EhVJPu9o5Nkq9ANTJb+fZLFn6FQOnCNbAWgycdrK
2I88RfUr1iCpA+kZy4amowZJGuATz5Oi7GU+fM0HXXIoacOWaq7EcHNUijMp4pBOmq/kWlgz84th
Ma+Uhi/tVNwJa0AnUDM+AxdxxHz3SWmKUNLkJ+Bcgs6Of0J0MtP5t643fgq4s6eoHBp/bHyifeLJ
Vn+glQXFHam5FbLpi3zcoQ906hMNbveRZdCgtAtPntKbxNIDQ0cePoLkMjaib30T36T9sMdQ+QGy
K45MPzBaYRQ+c6RC7GxWIxjRo6w3rllkjU9pNfqVJfaG0p3NmH+R0PWG7LEfZV8tAlhiZfhUyqE/
BLIYBt3HWXK1ueG4XzAo61hDfTPSbG/riIZ95pRJDMWexk8iLUw7NXYidYJocQZC2tTGDZMXvSMJ
vHKjL7Vs/mGWuEcM88DMLAPCbLrNS7ZvhY7Z5a7BG1jy+4rbjtFNQR5JXs/SXdTjBWdE2Q9TV48Z
hK4NdFQbjAG7dGzP4Dn72kCgA4PQDmD1O6WabiI8pBOt8BKeBVV9O4K6CAxlTlOYnslSL5bYrlX5
Xk6Hmx4UVBkHBXgCmXDjXGLinmIWiZpkZw1as5+kSdsrZhoqRXbHqyqgMUKyjAsu+6apvavox3oQ
H5RKDi2REadpMG8RaRBYxNBf/K1Kbke7zPyOx/dF1ZyYlp2LbMCBTz/hC2Ea1wiNuPbgwQHFBTih
NlCVIC85RWbuaOO0YyilZpITM/zPIb/X+uZgswh8v9E5sYcdpCUpYJ2q9F2YmQdgkdcW5V4uIOc4
VB2aEaqTU0ihCuJTE+BapTzVpHuKIU5ejyccSlenyQji0gaMsyU9VdJ3Xf5O0jsgCYIm0102sBA/
dqgyl6GGIUzbsZQPBKXJgrOP06id5LZS3BzyHgjMrm6c+/4wTPqhTqxP9RiD/6F0jelTBdZXu4FE
XFu4nH+3QCvAzLOWyaeixKm3lR0o1xxZ6p4V8ybFDQpeGldTuk85G7zEfqYI+Eb0qU8gNU4nh9Q5
Ai3dN2XxKNX4N2ThgJHcE3Q4x0bz0HZAkuVK6Tej0LF7reVTwrrbnqZPWc8ekeyd4t42PS0bvwNz
iedtj5wLgp9WrB1Ka9gNNPaZWsaOJWuf7FKP3DatPrfArdl2BUaEyepDHjW4lgsp6OunWocDF2P9
BVlK5lQd+ShSMMK22Qcg0p8zjNcCGRd5wFBAv4a3QW/UHnQkcw+5Z78vWgqhHqJ/qOPU2FOzhEBa
qvszv6ifI9sBTDLgWh9SRp5RU4Ks/JhBLczUJg/mPggF3KJyrCjh1BdVkGeGHlhNp3oaJtvP6WAT
RwOSwiWZcqsLk3h92k5e22mfE/x8X5GhbDr0rPGY1ugOVxoJLGnmYwmiVF8zE5yoauOht/IwgGw0
FM+AhwINi7Z4GCRWrCdxZKCsqMdfeFWEwFIkTpRSRCzp8/Xnznuls1kH58LY/GMuSgzpUKkNrewu
MD+OPto9YM6ZdqrhQs9vF6MmBzVwrzjBw90qzMAEowa53++AUPTKw7iz7us7CLCH+s08XHe3Wf5f
KUvg1yFgylBTwlNpsRVmO04C9xhefMpTXYOoC6Hv5/UdWCskvbGx2IFOqxJSDLDBfSWgbnWgoEsB
Yz+Wm7gzCbzyqX9kjxtW5/fr4plpgbYb7QYT7YZ3ndJprDFkR0pQbHrmH/mD7mq7GOUD/4VrR7i/
8KKeH65Li2SWibIBPLDeQdIqOxpqltYCD9t57ETUL+QKeoJ5RQvVsiGkBxZtcCdv2VxUC7KK0kZm
sFmxLBjloAZ57fWNXPOQy1Ut6gStRupyEJUIkKwrsu21MSojoN+4bmXVSS7NLKoCtOsMRYlgpgZ9
PfMAuy33uh8f9O85ENLEKcDos59rLrG3VW98j4LHEb20vTgEGl7KjUWwiQxX2NG+mcs9df67gy0L
Y4vTYGWjVlUdFgrZIK2T3FiPcFtsiMOs9MGIgR4lJHvxlIE6y6JIl2sS9GE03gU9iD4mzCIR7hYA
JDjNY+tA0vK2QYzHIcAwz2aBZ81jUAtRZnQATC+BwHFpIgNOpw5yXCBT/Jw9D8h5g5nKR3ExxtDi
MeL8wqjwSkELi0V5FYhQ4GnfVVjx4BIlJR2OHyYn3ORgPkJ7faeduTdLBeiPgJ6NuzzcanDMH2x5
7C/tLo5gq4uStR3sJk10YkN3LyJ0rdQGhQZpTLeKoqub+3qdLKuvbZ62bdpZ+LAxT0BlZ38RTZPi
hCgPGydy/t3v1vVqaVl9LUYQ/GQYBUEvzjj0IfbSyfZs37ijsw0FUresLWuvU0qTxoA1+dDus4Pt
4/EbYornUTKdzDVPatA/1K7kQXX6VB4SD1nx940FzxN61xa8+JBjNVl6ZuInzD2z6iB22VEK9V25
6TFrTaM3OcEipuYJIHIWw0ckH2Za2l535pkz40PkzBPZMeYFE2+rGrp2U1zmIYsAOxotIeiO4aZH
eaQD0QpywesbuGbhMozOB/Qi06naqJqqFmF01PBQRp0i1if3uon/EqpBB0BMBYpoy7hWpkTLB8HE
X3ypF7Jhm2RJaycNorh/m1qO6OTypJhTzQUYoKSjDma5CiUbmYgfG0ta37ZXOwvP71F+rYmOJQmM
jTYoIz1LyIumw+g19/xjgnmdzQ7bWpcUN96rzYWrW3UB1vsENv+k6MMrLvEj708Gk1+aPtq0uHB5
lXVkzEUjcLi0oAwA97aJl0C6pvH/zHhtxXJRqtrwydWjdrnShdujeTplUG0V6CHJ7nAk4Lj35xy8
8Qe/e2A1ahbOL3BQzxu4jCWXZmfnujgLvaEYnCswO+e8w3eUYHf2VzD5B3ggdZsKd1sutMgpZNoo
iRLDVbPotkMLILLurzvploHl0Z5IMnYZ/CVLwM5S31rK1+sGtg62vYBiVLweU6XBhg0AJ+j82PaR
k6IEhNkuFPvvuxgP9LyHMs0TlUr/fzS+yJZGGQBemcK4yN0onHtS4/f5ncCCX5jFnVfy310DbdG3
rqHVaGtiznP2yAGIAcXhWUiDmb4IQIwGoF7IHDlDoDn97jcz3b/PPeQl3tpmdTKg+YFTOGtQFz4N
lAKKzINf4sk5RBsvh//Qdl1LcuPK8osYQQO6V9o24+RG0r4wdmXovefX30TLDAfNJUaz9+zbhiKm
GmAhUSiTeT3qfAl1n6wxKDNK8ZJOBdyScqx2957pxa7plghbTn93t0bIxTXe1jIgg0nVBG2HiK07
M7ObAeISClr1wHRXGEiaIx7LWp7r0D+59zUZfOnLvprR0kmfmd0NffYpwx3Vp4LYrRsMd3w1y/2j
iAGE558QfMn1LMswiDjYqluos9ce5zjw1sTAyVipZTS2MAH6z+yILE9jSwfDMQZodIBBobJfIFnI
s8kgjGBC5wWjMb9uJH1Y3Ugi1FH4g/g8iwziYNZTQ4ECqwzvhhvFq7zpkNq9YyBZe3lm8mbjuMeB
QZm0CCVRpvERKl7ukkPNNcveQI/AWvA8mRW3sceDWfA+JvWHKwcFLxPRNRUVM7bFRVukORcgd+9N
EBvRQBKR3yYoA//o/3UCfOQI6aiXkE1u3oEry4wbhaCpxt17Of7dEen6yEtBRyfZ87H6i6qUc7yW
/rm9hTIelMbIk4o6zLWgm6l6S1KPZuVUxq2gHqWD7nau5Coo5hJ0nfIVXzeP5WqxjDdpYtukNd3m
OZRsTfo2JTy90kvf094CGf9ZBLgsShU/Lg6Amp3hYTQ9ltnjnD3MqYVkiTM6oqNMmNGyR/FLWkPn
xgtQF7H395qzWPZpGLUETW8pfkkioLC/4PmS84QjOW6rMDdVvkyj3Ca4qUwJdMDz97kDd1Ux+/sL
uXj/zp4qzBUVLAXKmTFWQvziwfwiIzcr3ZHYF+QDincgzk3c6BvG6s6VHTqaq6I8dCu+1T/LZx7n
+TY8PHkQO+qDDpIp0/Nu8LS4e7soEQpjidXXHwwBvyEYLQKBlvp9LYAXGYHQ0paf+yr4ewzqt/t7
wtt55kYb9HoMTBmeLKn/VJhATRGkawOvX38rQ2VAKu8XLrFJ+FRfypbk+MCzT/mhxrfLPaXr0cA1
DSSW3y/27CTz4QXAv/XORw86ht6gOkdH357foAT9t1rSD0DEUXyfI8br89vMkO/7QLkdBP2sxsZJ
7RfUVDlYTA/olbOtDDM7u/RCqQYKDJdGjqoVmj2k2FpKV9b/mqO/szE+N2hW2P+am6i4ssmEC+D0
X9IGLQvePIjHolRPXfOPmKQ+MbkAvHmhorMR4/+mhuc5g0960S0JSq4/HrKFI51TXzwKt9FBtGIn
s9E/sL+07Zzxk0G2QzVROnT65tjPGTkj9G++G96jvAAOj84taDSt2pUde8PIQb+tvkQDYzW/Fnp5
y6wed02Yi5NRYaF43JUWhpMBvMnfs9PZzS0/sbkJtqaJcVPMJqG5knHXOFIrdRqAC3rQoRnMOKd1
wznym06yMsE4ppoYclEEMCFEzS0JDtN8bzaRNYpcZV556wisLDHuqI5yJHYqPhnquTQPgHbD9/GH
yjVpoq22lCPHRXj26MpXn2pUC0wBBfhU8WwFfgVup9weH6bT5EJvlE+3uImdq+UxMYhaIpmThjht
DUI8+sJSzpXsxn6IrtH3qt/dRSd5uuGucvPdszLLBB8CZniyuYLZzqkfh091blFKGx28o7ZiIC4w
EdeW1b3k0nwSr2128+muYeRGhTKIgrlR5qoeGqFABXGid+hwnGEJbLg/C5m1dsvLY25t8doa/eLr
L4rGisJsYS2sgwwV/pswz97lg+xyPGfrlljbYY7dOAUtKFtnvLPweIX6FPiyFD865B5vQdz9Y05f
3mZmCc5dnL4D5RIMT8bNDwHzFxDAb2H0elXM+ZPmwjDkCquKbqjQ1TzcJ14iQRNN9Ao3Tj6/YKCY
Z5I5glXVjHHS4YPRGUTw+roxuFQwHVHcga4T5byZV4DaAsz1GplDmOqCrowt9nOpJMsMQrsSuD6/
dZWvbTAnDn15ktzJWBRN2gZom1WPkYKO09kT0Z8xR9aCFwf6F9wp/SqiaVyfj3r4jn85bOZV1z+E
uXSlXBsLscEPmbzATz7lp+Gsuqk/UE5eL69dbpi6hagrg2xaXJyCMss7eJB2C/IiSzlMZ8EeMaGl
nQX+o47zLVnWKrSB4hiWWB4lk4WW2Eys4EF8KL8EN51LvORUje95rxvegTQZiFnibhIyE0v8JWEp
3f08kNzM7bUKCnJk6+1kYGZqMWZTabgQRxu6Xt9HV7OF8iDcFYf8KDsQczoKD40df5VB/8YbNdgM
ZNbGGeQZ2qQuY/SQIZAJDxoEkFAECDBuVx9pH4/LtceBApNBn0wbVXkeYK9rXQG8gEdcyF7tGL1V
dpcrmZ+J5zkQgz7GohGohCIACPvJrkFEI02cUXieBQZu9FYuiZbBW8yAyA6pwsASob3MGZ/lHXQ2
Qd4VqZ4LaBn0MMOAgePgUYeSgBfjZm8W4EzqRCcuytGbm32wrP2DAZexKqRJqIGkkIIgp/SMbiXa
GKH7SOHwE3JbUeiTtavEuLZkvQRqNeqNM3iqUZFqmmMw5HaKGRjRyVw8/4VEx/jD9xxBPRfZtqKo
tX0mjtGyTtJEATtMZYnBg4gJA4xgAMixx4q9pNYJXF1q6tSGVUwHfmZ3MwOw/gEM7pRSHDUmwQ/4
wQsKyp3xVhw+aw4dJG58zGdYORr3XpMDWZtlIAjMi5o51DDbuuRkvBnd3u4UO4uc5lieStt0i/Ny
muByGZJ3nUXuiwPBfBDa1P75jx6niwwigbsFzF4zDhOtm0ESxKsTn/p4ckhORXjgxHjbeEQZNTBK
SVm4nseSUdXUYz3BWnYMDxAcWNA2cotEwE11Gls7Sa0XEFVvw8VvmyyZ+Dg0SbsEOFMKlBXm+WMN
JQvOsrZD5CcTrCPLhRClApb1gwEZQxRvxBDgTh0J4BRghq26lbj8wJzdZInFo1JtAj3FyhqHZnLg
vqpDB2GpVA266/lNI/9yfz0tlPFcSAMoQlmIvxYa2dk9JbaYMTGX3vPOCW9XGdcsQFQFVjAYm3Nf
yROw9n0o0TK5/+22MehpRcwNWRFBk8dGQugxqa5h6OhYJIMlF8EdOn9Oujy8EWuTc4HRC+oa5Z9s
MldkXU9LMWIcwxPa+aaAOGw4f5LyL9CCs7v02/76/uUaezLG3JYtJtmUToQx6psETrI0vuBCSxvv
jyn1wbdq71vknTcmUh8nUc+KAZ/NNH0Rs0mlwqOB2sxDYfDvF4yoDIzI5gSKNxoSU9yOD7q62BnN
bDi1s9jxQ3Yo0eaH2yT2XhmqgglTQsObDNah5wg2aUpY1Qq2k5ZYSeUNhwoj5w7xci+bT9wAbjsg
eDLHbGYQynJeUVchMgj/CoBJP4Dp9c3cfOpadBROdoNqQJUljpxzFQW28eXJOLPNQyw2WUnRGmVJ
SrEuoHHSTzH7gOcH8QQQsHm8M7/ZPgJxwF/7ywqeSNocNTmoiLy6eNQ+zPT7QvwUAckDCR8peTYE
a7nyp/9ySJ6sMgCutrMgxhcUOFEkfV4MxRDCa3M4TxaZ0AN8rkHWNvSUIAfxQz0hB6Xdi0To6N+6
xpsnWwxqy6MCnWYJtogfH8L4IhAivqMCISUICp1mcPcR4F/iqieDDHKTPFjiJL0YvLCft36Oeusd
pqbsxQ1NvKwy/P8fK/tdXnZPVhkoj/ukn0tEtOhoVL2lfr7Mwpd4OihcX2VwvC+nhEQTlknfyr3q
GB8MX3L67G46LHe9s7iR+TAfhsThbC/nXMoMBi3JouZZD7u0mWxxpuaeNliFN/SL5vn9C04lzyID
Q2IbpgV6j39ZTBCM/rbY6v4L2hM4wMe23YYhJFgVDTgA1R5y+tEiDtlEqn3wgvVtv4R+uw5bX0X+
odK0Atb6EzmhYY2WxigjAUpjoLR+Q58jL9tY6pM7R5OtutZGhO7QCIbBT0YTEoIV6xAnKBGDa+8y
tOVCi5X/8uNZZcAnIUspG9RxRzSjC/pJwEyeVIs8P92OBJ52lcEd6EiZYCDD/TE1bg9KGLSJj7Qi
kNo5JpXTE0rlL1gczyr991W+2kjHjIiJjG+53A54swsRjxRwO357WhcLNJEghUWO7dOiyCowzSa1
k9UmNwN0Bs1Sfbt/3HnrYVBmBHF2WXcUZZpbELDbY8KL2P4lrH9aEAMoQi8rg0GRk15GVFznjzRR
OWDCUooLYGGT5w4+j8GWH1T8hOpPYvYRcwMymG9em+l4WiATyYCLMjVimvFvnMDH9LH4l3wa7+JT
amOEh+rUiA7IRciBW2rgXL2E6T1slEAaO/r4pFfvsztpGF509fIMMpFMryZz0ArwFhqfSpoLrXp3
JC5V4kncBMyxx33v/Jfc7e+tJQyW5AsZWgiKbuRuuQ3iXFsMoCyBVC8Lfcu8Ik/MuYAIAyOtWGdK
i6lyr70ITsUnkBUhQNNekofinAhWBQ+5IIxJY+TcK93FK3JP9zCxCCXpMvdA3AA/4bYO8FbHgEpF
H/JkeN1O8lbHoMs0T1OHyaUfX42eOku6u7mR7PH+BSk93sKYSEUTEjIZAT7blYtw3ZEDzGwySwvV
NjHoNRBiqNnQQ8skD/uHi2OBTV3pQ9aoUYGdm4QGQ3ofG0n09i1skQOhHPL7+LJKeGIhit1SwwTx
aQYpu4/9Sx3k/r8+ZdlsVSwFWlFTJ//zL8MDCpa1t1WMqR3pp3mFLd5HYoACxOo11L9/2up6V/aN
008dIRAwgKUDGt/ctC0H5lUmBAnB5IZ6OYwKZ3KaFGc5LyCWtXVfdoTo9Oo69pOfMIDRBIkkdTTz
9+oBFs5JVhnYKEEkEnThq74hJ6BTGdAoDKntlhJomKbvxuCgkTfiJHr5ctcULSf3x3VNJhTJEIsk
4ky/3J83H2xuIdWd16kYic6qTVQDuNXGGEfu/yvJsLLFOMg0tMssBwi7MUnh5W4ONYc3EI7wqlNl
Z7YScaBxex9X9hj30CFgGxsC1oZS2a8Z4p8PxBecN95OMh6SamWYBeGrdpJu1NWTcLUwxkH6iqRa
nCpI2KqSU4vpIZQexkRwxLp3OOC/iSJPptjWgjpXxaRFgySITtzuZrgPT/F0qtGaUjpL/wJ14c13
58oe3eXV06zUyggqT3QXhb+M0GsLryKf/+OamHi0kPCY0UesiRa0iBuD72EEjyDxxEPo8Nhlt19O
qxUxEelkqAGlXx684Jvmi+CzxWPTcKg5/Ru/tr6dp1yZY+6aTgsls1PpB0Pmh81Tvmhog+cizEUj
R5GhVxE+mehrvgHRddBIFGdUmHKPKrbxHkwc5zcZFGnLHrIOE/ZzmaFvkdik/ZBE0EdtOM+WzUt7
tZEMeoxmk2Qm3UjdPKltY7Xjp30/5Lk6Axil0cYxqWHAVL5EZW3VqejqNbH2rfBQ0GTAIgrSRmoM
mLm6TfidM/sYaLBzdAXkVrW2Iv8TxAXr7nOsiJsoTlod9+Qr7q7NF8pvb4AKx3NbfSiOIhF+HiuQ
N8irhKo5viChSr/+v2M8SIWeGwxzI47BlAPyDd20wYHUpoMdmDc5mPy0d0vQcIKOfWc02CK/ECQ1
+IthLtQ9dFjaxeSafWtzfHGzgXO1iwxURMWM0RETVqgvxuflbNwop+D8gmCU54kMSpTiAirBGJ54
Fd7zvX4fAA2RQYo4MnXQVsI36H2CCphyMEFpY860GQ5ClRpv6mj7RbbaRgY5MDI51kaGxc3SachB
Orq8q/rIqsP7HK05QiDf6VEKXo/D/ufbjIFXZhkkKbvJEHSMynroXHHSqp1RKO5upbL4VPRRhX7L
oeQ4zD7WowD1/BBUGRgvCg07GyYg7wEhFEqd1kg54EEhuL84zgG4wOgq8BCVMKuWAq45DWej/qZ2
j0n0cd8EJxQwLv++shER6LP0CmzU85F2gys3yL3Zg3xUTvORX7PgLYmBkDJvmqmCrKnXNx+yBqs6
Zcbj/pJ4Jphooy+IToyCeuL8eVJu6+wD+hc5X4YT0hiXIttq23AvjpJRwAvmwaGzr6091Kjkt5CC
9cE6aPNzRPt3v3HpLlhZFORSSmbqDBnmoEpQrAs1x7O5i2JAY5GyiPKb/nvl/D8/UcBB9Pw4jUOp
R3qGjXzFhckBxUuT7WoL1Qh7WGgACwqKxt+UbaH9TJvmMtdM+BjMwXu2KWBWRCMyWph7DV/UdvX6
CQlZOvw4GDRsJj5eAuJmTMpJVlHcJphjmd7QCuuL6p0cn7yw9aw2VDPSFuS8iHbG7iaPv9dR9h/P
mczgBWh2lKKmL9jXJnB4S2LQo27EaIQa++AVwpthuW1A2boPTzwDTLwxmlCJrKhXNPHf4PG0qrDl
WOBh+kXJb/VZwiqTo8DEmcIlddAP4akGiQqtQmuHFBN2s244+2viBPQGW9vPumwkJn39X6c1+HcI
1xqDGUWYEaNPYI12MDSQDPGNArRhgp9D+eiV7c2rk8XEGKGx6NlCk/NXrxVucp4HwWxJH/y8iwkd
QVpTmW3J0xBhfATF9U1+VFAH+/iClh6OP7K1/IagI62m/iicNb8gduFQ0IhtcK8XFkRFb/k2OUEb
O00tjGDkzXpcZYr4bTFz8PGGVgna5xwcw2nqcnyTt0AGQqJ5yaOEglTj9W6UY0+B9Yk92IOrgtou
whyoz60v0j+681RS6I9aHcG5S+ZBiuCixRcaHmRfUlRtBzuXHdgEP9mrKFu0Jydl56SLIdPFscRn
/PPHBW9DmXfMAJkUraA+Grbf5BhKtPN/BDCFCUSEAV3JOo11LgAWHDO0X3RWmNzQhsUEMw3Ovo9Q
wNj7WgygzBFELuYZX0uVIVJivsmqzjaNcxYgzCIeJur3zXEiVIUBlKYcBVC4Y3nScB7GhzK5mRZ/
3wQPSNgSvjBVSz7TTM5rL04eKhMm9SFoCQZBGlj8c5jkeCBbvY8WIqkRXVxYg2MfLZ1ayovwN78R
EXXIXkPd/YoZU06zXFEkhFNaLINBfLYrUTtmUcpxhc2VPJlhc9llr2WlUalwhThyyfBJDoRXHaaV
Cea7KNlsdGoAE8HSitZUCaBYMfW/WtU8BkYqHsZWHZ0l0d7G5ix5cW180AeMz6Qzd095i5Wfg2KP
I6mqLfZU1f/Jjcd85OirbMfAq6UyUF8FQjzX1ADFDRLa6sfpDNhVQWUKmjxLhlDCkVch3rzMVjbp
oldIn8+ioOc5bKZi6eqTMFl6WWk2WSJIJUABhRQLj9GA45vsfFwSl/0IOZvBy9FarbcNutIgQxHx
YJji+BUqrlbG4HzcTBJU3KkZOXybzfqh0efCyYaqchc1+roPWLxtZCBfUnStAQcHzls/epUwOAbJ
nZk89FXriKHg7Fu7PCvZtemihiqHCh0T0N8+/2p0wDkdR3y1GQUCsKu9FwSHUg5WClJlgv2lnTHL
iVzZ/IJu8a1jsLbNHIMkWYZqoLcNcqeycZuMA+/Ib0UfawvsOVgwr3RJxinVAIGV2NWbN7X8XZ+/
dy3QLEpOU/O9XI4ieTSG2o4xeLC/v1seuv4BzKFogyrSBbTqQDfnNJMeFJ/fCp5m8+YzZ22E/ojV
yZOU0pTJACM6eVsdewj4QaxlxtBZfcRADH8OditKWNtjzoOam0s3FwBSHL1DUz4WAXi0a0sWQQov
vpHljrOJPD9hjkS/JHGfpbCnVtAPa8H5rvCO+OZc8XpNTOQToTKSdC29HMLODsbmrkvAqW9Qgdyg
kCzVIKGlG41PVZbtMmsX36xHSChoE4Z+0sUeC+kLJPo619STj0IWQNUKiTFLyzGBuO9S3M/NRE2d
tAhZEuJz/0rU/xi3hpKVL/CTN/QQ7gAEezErtRB1FS2uUIAIz/EJU3GnER3VL4reOQeWnV+XGhJM
LV3bqKO5FAOVILNyKBm2SjzZa04vaC7dyk6tvjw7vQ49J32IBnx58RQf2hHJy8GOkClyKz/9qPOm
cjZZydbmGEiKJskwCTXXOCB0qe8jqiUjP+Rp7jQzRPoiH/Wr4ifjqmDkN134XhwNuzDO5DByKSA3
z5YkIzmFDhPMRDFnSxuiORdDE2lH/WuZgtdCJj7HX7dNaIqmEUM0TbaNRQxaDayWuD7r6mdCLp+Q
kBPs+Z525uvx4ZXpVKznt1EGo0r06CT1TI3+P3HUr40xm5j3RMihUYj6RAXKISW2CDi5TC7P5Kan
rtbEYJSox+2kxfhWV09bfv5lE+NXthiQqUoR/Di9jvhxmA9LlmE96iEZ9beyfh8Mib2owt+mUB+D
YobIXncAv70TdgtqGc0RTZyWWKQ2lGxsXOqcaijdzCtAevplLCBpvV6WKC1js5O/lkqzIt1vpdrK
G0gx6e6+725FfqsPy8JRnRA0EkuwZUh+lmL0wRDv+0hwFlHlKBBsBgqrVTGx0ALhwQCvEXxbrbWj
Nr4LxcjuJZH3MuD4kMnAD3ZPXUb6Xa8TlP/9FJoUGlaRibaMYHYQX2tt8/JY7SETB9VBNM9JjTOf
zphWEd0wsdMT4LwBD6voxNkLeFh5zsjATNBHDbSaYVI17+usOmXKsZNzb5EfSflp3xd5HsKATJPn
fdOF1EM6bxAXx6xiN6l5tBk8/2AwJtczqTHpHv5P/INBmbkpB1Aew9pV0YsfyOytTBLx33NfDPOm
Rs/h69CTZ4v++8rvq6lYzC4xNpCav66tvo1fGEXXxSAH6L1U2Uywrl/h4M++Db6lvfNFLTHYMUlp
hK5eWHp1+xpvHxn8ENNobkAt9Br/2ItS6OIY8CiXuC0qFccrjY55CLLYSHb2D/BmYnD9pRiwGEy5
a1pwh1zf3/xvxds5Bi2SNBfrYKBogfkX5eZPhB+462IwI1SnsNQuyMTa4q5rDwTpV2IAQxQbkioN
AEOaPFP8qkunuuLg7GbGePWZ2MaWeh7zKRJ/u3n752IPmx9LVmTFIDLEkNmSNQnTTo57AaALGkTJ
ARlCbVXnDuMHEKniciBsBjUrawxgiEpNBJlcwImcpOgs/zV5uE5ANp/bkOWbQCSbRw8vKFduPiVX
hhn8kCGK8OOtkdSrFpu8f2GLzXZua2WPQY8BzP1TpGKhl7sseJSg9YjOHhGPD4h2l2++0H4A0LO/
YKmbULkyzaCJ2gdimQzwIXIba2fjlB+gWXlUC+wuWOhzqHf3h310oYfsKixeWWTApSgJxoBF8JPX
VXCDtNe9UoMDeZJsiMzcq3F3GHj0vNvnfmWSwZgRrRZdGsLkFcZwz/120mNli8EYRRLHWpVgq/3e
Z1Z3rP0AOnE9OBKhAMHvUdzEmZU5BmeEoNSMvMWJbKh+uPbXIr03NH//i/H2j61xB1OspSm9D14V
a3FOH1vfrpNCKaMe1l55+jigxha3+1Qf1KCGvSvv4L9WN2Ogp8/FUlQPZJYnUcBJn5IPRYUutHa0
mqR01MU3jMYahfeimd3lvPol9wsyCCNmRRGmJbzyf/IFGVDRxQyNRRms/Yr0/iTxxzkBF53OVQgL
besqi3UYM8niLaboyULlNrHqcQ4Bzy0ZEGnqQpTEHCcNAr0eJmb8JruN0ZIgueKBlM7IEzPdvt5X
vsIgSV5oJdpjsbAeZDGLcyGL+UG/AXqeF42vcy4DtsyttFHZYP4I3nnfulUNkmGvx1x37ZQZhO88
6Zaf1aS7tnMbsFXvqi0KqWhgUizDj8mUn8ZSfJdOc2LVJHRLIr0qtn3aVbbonbagHu1kGHzVSeA4
J1v3bmY5T0KKZbM9gBWrtSXREqAM0ssQDq2guGc62Y3ysO+q9DDv7SkTvsT9WEP2CCATxK3Vh56x
8Aod219N03RCoLMrsmptlYrKc0NvnVGM3TYwvdaoZKvMhgNYXVNrqRNee8TVmmjmV4YIq46JO2r3
+UO1ELQxTOIESWcl8JoeojUGJ113uVeebdvFhAExFV2TVIl9WIUNKNLkPAj9sYOsiJB+HTRQciZj
+VCr8jmcIKoUBq01Rx2kpdV/grw9KmKlHqDVeAyqzunnZHJJI7zJWkmz9a79HLbV3xhI96FgCQ62
9I2QRd8kof9ManAj4yK4m0Ijt6qkOafoP7Jpacee546Tsbv6WMy6mIBL01CmIGoc+UoEBWacrCb5
ptSpZXTfqoWzidegxRhjUFJNIWGtkCLyRzg8FcHSogOVTZo92SkUbz4IPFy+Ai3GIgOTXQ0l2xAM
KX4BFXMCnWOhsEKktucmdSCnPSnSSVRuDQhOSjdtLlm6VnMwhcZYe47DxGBKPib9ZJqhb0RvKhOS
4oN80sZz15k+JJKdhpwz4/sfHvHni2afflXSDflSwGSz1B6YTmwp+bZvYftLKqB/h+qxqlzJE2Rm
JpB+JrUf3Sye6mWe+nb4R/ycHonX+GnA54q4umDpmlYGmSPelW2vpgnWRJtEze4d7WocH2jlJe1B
S9uUHM+hfn/12Vb2mCglyKfSlDIp9DtMvA5GaI/gKw7Nr23EMXTd5cKsjP6SZyGKLDVTCBelbew5
tMFVnHyLWKMzH6NTbxVfuLXXq6CWMcmcQ3AtjIHU4+t1nuQpTuLNutt6lLi88rP/upPMEWwjCWo7
bRr5uVx9h8LY1ykQFkuNUjRLRwFvN3lLY45bNIv5oBXAaco7Px0lKzgud/VxuS1887B/CK6u78su
opdMgu63KLNZnLzTl1yug9o3+8qtQ9PXB+WjNL7ft3KpXV574m8z7GmWql6SakkIfTzjjqV8L1mh
K4HZbXJnxaEDD4EVELz+Tccw7X3b9NPsmaabvXLNIasrcdKwmWGYOtKA9kl1sUxI6/XCvSZotlq9
3Te4CZbK01opCqwMqlMlkqlSSr8Z4JaqTCexbHUpD020uGNX+OgTtEu9eQ1Gr8wyMZFhTrhvU2yx
kQS3FcxofeLmox/rN1X9zZRnP245Eu7/gqBPS2UArYx1eehC2KR9SlmPzAq4Q0Fvv7hTjr7+0DF5
RZFtCH2yyECaXi1LZcawqN0a/nJcDqob3VGRbKqwzCP34bkOg2o6iYMm6uE6S3eYssKBQCLKy1ZT
fIozYmkqJ7TgnEW2AUCMiNxkRA39TAGdlhRawvhW5anq0U+ydxwYJBMLWcsMYtR+2umPuUg+SDVv
2zZNEFVHyV8RNZMlYRr1ZOhKFAx80WjBHttZDbf+vukGKxPMl8mnFq2wISI+qh3RVWBTNSAICJkT
enXnJZcmhrck5rIpmynRahRd/FJP30/FcBS10d+HjW0TJrTnNZGoCju+1+X1osvQRPMXMbUSPQUB
QvGq86pqaC9RVVkWWY6itJxEJRqE2u8bSz6FhxYNasUZ/T1u+l5yUy/iBOb0M1w528oeA4XVqI5z
3+FNM6PyW2d4N0FbuwPtLaS9rP3t20TdlSkG/hR8oS5VzBpQRNdFifdpZz6PVmHzK4EuWdRVGd9J
Zo5P1+dF3U9YkQJ13yUAZ7fGgbhNC5psEoWgQ+eKaqYLgyknjR76kDI9CjnGT7iJHp4J5vQYUNAO
09Cgt7HiGY/xgUpo1zmu4cU1oBcY2In5dv/zyDybzAmKRnlolHRBsvivwfnheeQYeeEtcdEW9BH8
jyaUl0oflJY3ImTkzWMje1PJTVDyfgfzAUVhDIdunkN8QMOKjaOBYZ/9pW46/eoDMtHbXLb5AA7Q
2hcbb1je0if2FL6rhU/7Zq7z8DR0e7LDdt9AV1oCV5AcIuYOfKObrd7P/R/ctSTt0WzKo5TmbB3b
gpMIiqF3Ezwz0kCuN8RnIdQ5e7d5ildrkp/HTnKFb9PipeL/kK4aDoov+PKB1yC/edOuzDBgIZJQ
AfUvzKT5XZu/TYs3QcQhUaZ+dAV9KxN0M1dRYBoRSUpKfB2DfFqy5kFNb0l3WNLOMeq30Swd9r2B
922YuGgYkyaJJbi1SsC/Wd/H0ErYt8D1NwY1kioYRRGz+Zc3XpZcGMxbp8tB2Z64oVclHIO8j8Qg
RgtSg7aXQyRaRs3PBxQP8lQ/S4TX5r+9dZqim0gB4GZknEFPu7xcdBFB7JQcG3QYd7PKuXj1q6rI
5aw+2WC8oWihgzAlUu1XoLkA9rtalUIyHarNyWLrtRvF8sEEJYBcPSzz10yNT+iIt7TkOMsKUCq2
wdNvKSOaytXHMA+sXO7tyKy8LlWtWf6qhZ0fph8iOfIF8rYLvpZDa7Uz8c3qjVrcGNI/ohp6cyOi
Gf2UTaVDDK9uS7vKTavAFKdwMhoVzMnnZmyPLYIrW+xKTxPqz5JeoYMwiI5LJ1tqM7lqYDohfnyM
JFQUPRalW/Z/C/LtBLplsb2RG7+oj5D1cqoEctTLYDdzZwvht7yM7H2HpN//+oSZIDogBC2d7KQ3
XllBpM3wR5KlHp4FsaV3zb2cT1/rwHifmxPH3jauP9lj/IQMUVClEa5+KfIjKbMiidg4E58WlJ04
rn8Zh95bG+MvqRQXQd7DXwTJqm6qh8KpbajafCTH7jyBidkWHlsnPwqQap/fRa7pzH5yG35P7OzE
q2ZvHg9doZlpiCTi5fUcyOS5GKCwiXxni3FYbfyUgdBs/0NeqqtXq30ywd5kSx0KAgCzRkp1cuTH
wss/oGW1slW0nD8272o7cLSb9nbAFExmqafQxsRlCiIoCBsHtmrJDYoMpLEbnlzqFgJBmkI3oW6O
VnA2OQIV3kSRkR73k1qxx/igQJJymj/vr34zN7KywuZG6iQoxMookYY8NsehsBKHqDYqUn72MbZH
R0NKWf/aOPPiKDzT1GXZjZcUScM9pWuaxL7UWlOROnTI00BwdgViUyejaRk0Eg+gy83snAOE12Va
ACGBwqBoQBWWKBrjTZUUJlqpLpFP+2umY2sHx/m+Phrn8SAdORu7lUZb2bqA8uoKTpIhjvOwjH/a
kqzp/MNW4XPXtXVK1raYLNNMVKEV8qj0J1P+FIVGYFVKhjldc34QOqS48jK3ijA8JUN4HhL52Er5
x04ynFg1nFQvOMHHpk+tfw4TR/WymmBof4hxokZ3+BoGjmL1VJvMEjXQ6lUzmPVE+pHnM5eXk/5t
1qnWthmczNognOYM207VI6QaOlyRo3+A3ohTZE7hd1yRDN53ZsCy0FulGMyJVmR+pUuhAuwvt+OB
ly79F/81RFB/gWn5qoRmYIQyUCLcAPkkKY7Zxyi95B/mxbzRtfksGsYnA7LYY6K7ENq86caBkyXY
jMKI+vQDmChMaMxirIw5wjt3dvND6Q+WsoBpwrBwFRyIyLn0tv36yRwThBVTlGpZNsX+PP8lFr1l
hn88OXpBhCcLzIOsbqG7FadwF7lNjvqY3EdJ7hR65u6jAW8hDPCY1SKRQq5iX9NEK+m/ySkPTLfd
8PdCWBxX8zxTZeWZG9KsvXF+AdzwbLFwI3a5MswI9+gLfjmGp7BDP5tkJ+f5rBXOK7aOFow1ohEa
JD+PAIJ+EKthGpHzyCmPpGmVkPPbN7F9rlY2mDM8l7VahjLuhR8LWg6XBY1Oc4pO3AVtvc3Iyhjz
WAIDUhWPVR/7rTY6tVRYmXY/iB+WPnVrcmPIH/YXtxU4rs0xRzbDLH2iozHXTyYMYWMaW5DfVMPX
mnDsbLr4alnsWR20shlUOGCcTJaKl2bcf9tfybVQDz2scAJVJnjsG2xviRlKUa2CK8XP+z5xitTs
0ZSUfIyNIbU6BZJhdDRJjs5pJXxCwTiC5qbyWZmIbSaK29XK3axOnF6QzSLE+jcxd52hyPqU9XDP
HyEFveaVWwzc0oPnvC6oWO0AcxhG0oZt1/w8ebkbeaQ/YAzWMw7judW9/f2mjnh1laIwZ2CnZdAF
MqClxEo5531S+kKBYafYifVvcv5p38aF82vHCItbOpgJBSNsYl8v+pMsRP+02aB/LFuDOKNUvknq
6REyGOexHJwg9RvUk9QlPir/x9qVLbetK9svYhUHcHrlKMmyPMROHL+wMnKeZ379XdA+O6YhHiHJ
uQ/7ZbsqLYCNRqN79VqkX+xIL+24I04jjE4m9ZO7TLrf52lpFWR2r//O/xIifm3G+e+rdA4M1brQ
T4jgVV9/FfX06ySB6rBuTVcYg5d+NlSrJNkXVYq9ocO0dZFmvOx168lJ3r7H+XJe/YQxV+UBk38x
GrOIHMU3+UBsUfHR5XCjT5plWHn4VT5Lg/PK25teDiJT8ARKqmhePMOEaemryERGVy+F1ezTXQ2j
Jjr6XwwrsDIV9T4eBc2W96kqIEEK3maKrrPxBH4hyJKGpkcWemnXfiuIchQRozkflh4Z1gFVTZJU
E28N+eIVUiZNL2V6USH2h7tQpWPGTlO53yYg8jpfrg4SJ2RcTv4ijK0tMhFZkxpRjeak8uOf6anb
k5P4QA65mwABEnizFx4EW9Xtcj/4iwvg4y7+ylny5taulsxsbdqFQxCpmDCm/SsAM9IDnawOPkC2
x0rc6LA849H3F9e4qoEiV9JURBSWX2IyhVIoywjsSBGamJiX/5DO2RfOwmhEuvyWb0aYYByBgLIK
RHxLGoyJnTkDhGmhrYgpHsjSdpb8lO4Nazg1vqjsMNsTEL/jJGLbe/v2E5gILWiFVKsa9pZo5XOl
ly/KVNdWpiectW5lEev9ZFIWMZfHsou0wg+lXLRrQU8smYS5o0Vm54ix+Zq01VFV0Za8vsdb17yq
S9AigNyILrNqKUId6fUipxXqopk1GIZTyhLn3tmMtaohgWpIJSb0QZk9JL0ci7NZVr5YaK9VpRwK
zFa62qKmD02MLEaVjTujhzCoHE6CvQTxTSuLnEbY5nc0VBmBQVbEi1EcCLYY6jAIKDwN9a6Kh2/6
WO8kQeK4y+Z2rswwHqt26VyTOY79IixOWj98HDUeOJ1ngtlNTQoCvVOS2A8NqbJA5thYtZY/XneL
7RtitZALf6yGaElTejkFKAO/L+ZUqJXxih6bB8AwNJDXmpp5gZGVu7gJ0eaPfYWkxyYt3CW5XVBV
7rsPun6q4p/XF7i9i7/MXVQJjSnVa3Bg+FKVOEMgegqQiNdNbLvcmwnmWbUIU7nMYoiySUJsVfxU
jrVtEN5dvrkQEyUwYA5FHSiG9++pul7CJkK7xjf62DazH1yg7+YyTKhamISgViDTv6/SlLSfC3Bm
YRkL0Q5CYVqhrLlLz6Xxon57EexXdphrtCTdZI65UfiLNFtGX91FgWwFORAy1Xe5F61UiA9V+oNo
mCIQgZJV1NssKDmoGbpb134Es5tpUqf6okfAbxafVeFZNz+LjWSJaOt24fe/cI/VeumBWO3rUkpZ
3wk4YYmU7gehuhVGkCcSXi9vO/qu7DBpv65HUj2lyPWkOQORnJDOuFkCiMGYSuQqeRy601Bnrijm
IeZApNzKq/o0lwWP6nbbUX/5ETsV1XVqZ6g1/KioBJeggjlMknt9S7dNGFgskfDIYUkQ8rFUorCF
Cbn7aHaod4vdX5xpTZQVU1JMWUbW9/6j9bHa6eMcRH623PT5YpXiUQh5vUrq6awTro0wl0iY9IWZ
6yaMjNHz2IaPsyLZNRmdGKyKnAVtugelCZN1cKqIJqvomjYqcrm2hRs28bMmFadkLDKIH0iHsKn2
eTV8zrviVmuMj1m5fOpJ13I+2taRW/0A1i8EJVSJLODFWBbVDzNO7wyxeI6bvLBIIP2Quv7DdSfZ
3t1fC2bn5fp2DJJw0Qu/yLJDKL8WWWfXrWp1JRdVvBXScKGJqiki80Cr4r23CEMk6GRaYn8IetER
FHlyG3msj43Q3pgKBoYwi9U4sqQCzQk9bfBkClXeW0KV5laUtZyHytbp0FSUmvHyw+vofOWvAo4e
dV3bQ//Ej0rRT8xkHy3a01/srYZ6NrrO9HHJhE+z7GVhlnCJp2jpj/JJCH+q7ZH036+b2XoXaLpu
GjJo4jWNvfMigsu7MVDlVWugUjHclXU/C5VYUwmkSqC63eRmvIxoKz/RDAmBRcfXxA6+/5bANusN
5iUgs5MIu0n/KRa5lVQ/yvi16CGkJVa8g7nppyuDzH3YDMGS5xEKcMQP/EhAXSCBRK9pomtZ7zG7
sQ++BIIj7LlFqU0/AWpTJbpGFIWNooEWQgIFgu/ogAxOiWzd0fGa3FM+4UA8of+OVl7jXf+im7VA
zTBkcOsq8Bs2sJqQsjYnQ4z8aj4Zr9oBw9wYgwn3OZCrmiXZ0ymG8pWicYLPdvhb2WVibStO8TDS
ds+ftxCph1yE9ZUpJnEfxDaO5nFGyUnq7EHz+xZcBxPPb7a/3ttG0r+vTrlZLmHVDKgqlbkE8i/h
Y5kqj9c/1vljXFsJcxbaSOn0DvTPflYvqhWY86MSmB+HdDpIbewWUWxLSrLDfzepjNdDKX6dRsWb
FqUEG3zhEd2wIsj9ahlO79J4ua7vMe/hKCPG/hbJjfHCblFv64npGVVx02e5W5vJQYprK1Dyw2yK
u6aPHIyUubPRu/Cd0E0S/b5PhV0embdCbHphn9yUcbzD492pM8EOxWyn64pD0uCYF7KzhKrbRpjL
GaRvAWilpzj2JIHcqOAI1IUFrJX9UyCbr4o6HiEp3zlJKdwsChk555znFcwx79Og6rsO15/SHoTs
qUgkF3ThnOPFM8LE5UzP8jIQUO0Uygna2GLXenliOnJS89zvLNNxzTeYtLaH6qrULVgP5ikRs3DJ
lZANgXj6cBNFHi1ul14cPJlO6V73Su5RZhJd0kRJGdfngDm7FM2PxjQVkSZHYR91znVr5znpK+tk
8QBlM+ZykZB/alMSOOXDySaKpd/QJur0aLa2Oh8hlSZQAdDuJ3g0lc6qMKVlKBhlWgCOFYhlCrtF
OamTJe7kyAs6C1V50LOOtsbTTOB4gM4krtDw0ZUhRinN6PP90A9PBEIuxjA8Xd+WrWROx+QP+jqK
gkoLE+NiyAiOkwQMSC6/RslrL73oZLDGAYUKbllpK7tCboX8Chh0RWOlyKIinIJmwYQDnRdJovvM
KW3p1DqLW8h3vzMvQo8i+8nXBpm7YoLwaSR06PQpweComeClk2yrJAIhq5rxPti2MUghgJxbklAS
eR/HjcnoxFqAf40gOFOMprHK6oVUk0WE8W8eHDpKLv+xxfpyimQgNCPcGcSMQYuRR7s2JaYlD/pX
MV/+IhatjTGeWEVaOC0NAkSgeUpAHNJGjpHpnGGBM2Dv8mO9rYn5WFVKlqBQO9RFCu02FFGyQqWx
FTqv7ZHOSGn+1RyNPV7HD9WiRLa85HYdR6EfiFAKXubIQtX0blYmNxQbcBdkeyUOHvs4fByKxg96
aGNdPzlb9/Z6W5iT06dzM5QttiXTJxf6W04ZDQ/XTWzFAEBSMRKOiqoBT37vUmJNMG7dCpUPZuSu
iz7JUlFbYpcovNi4uZaVIerbqxxEA3wyMqHt5Xd9M9taogkgsc2gDVGZbQpY6NhZUSN/kVN9l4KR
xRKK8a6Mte+xMae2mtcAnsrV0ZzmxymYQrsWyQ5DOpWVxYITA3M0mFnp1ErrSAvepkJcEruLCnkX
iQQT1AVGEMagsaqqD6y4nEeMDYnNoegC080yQpA3BB+u7+wmRGq9tcwF282dYsbmCBCASyFSwRdK
SCQjV8cMG8AHeJq4Zrb/nbop76My962Zqe0SavDzTputOjgqITYj5VUZN6PR6osy0QiDh5g3jpC7
Fn3Xo/USfgkW5Wapp4d5zJ45m8kxxvaQBSnKlxr1G0w2q95kAPOVUgKr1ol2hQvZYj970cc9f0KP
s5XnBGPltpkcoE6BW9Kvp+4oxJppBW3wGJYtJwJuZiorb2E7v6Vaj2Mq5xGK6zNwi3QkVzuqh9/B
mG09ldemmLACHQlZ7Qku5LdJJsFvfN4k0/bWmbTfirYyruP3Jz4laKVogF75DQGHRv86LZM9VF+u
O8amEQxKoaSuigo4h98bKSYVDbiSoIWMGmY6fmiSWyLxKnybzvdmhHU+U4/NOlOQKodqYA96bOF5
eB+ZxwU65NeXsxklV5aYi3Cu5zZVRoA/0vxTHj83JeeZtu1mKwPMFSjWzbCEA7AsNChN+9qedhRD
1hz48Nit6gj6+ibYQEwDORn9dKujE5hJHOQ6sCWgi7lvgJbvq9KSmsZWldFShWA/BqF7ffs2wYtr
m/RLrmxmeYfRxAhfiqK81CNQXunXGkPgZDjP787R03WDm+63WiMT44HOlzD4jPeFJHytMqg5lbdx
+nLdxtm9LtKWlREmnGcKmQMDN5qvFR+LITmpYmGT6FAqCBK1CqzhcCNXInowPNnPbW9ZWWZOVxOn
8mCO57LPv8DXf3gC+MBXzk6qdMBl9eVUoL7CAlw4vojHeC23n+ZqB8g8Jw3Z9kkTTASovOooFb63
UnVBWYcJFmSA60APLbN5LMhzXrxG1XNk8tA89F+7+HCqiKEGGUyPCsuGPuVznxUqToA2xZ7Yaj/A
zL4LNRWiXzdNthwqTfVCUXlIzcYuht11t9nOdlVF1YlMJIyTMvEXKLoRyVyF14It2lPnlpk1u7Ub
n/LH1i4B0m6dObbCEYzJkmbJL5JbYhIg5gXP7TO5+h005q2+bC/oOCAEWewEHo0gtpVd6rcObfh4
VFdgUu3rC9/yJENFCRifGCT3bK2yGyqhm4QQ0+HBaFWmZo3ZF7PhsT5sLss0MaULwJhyqaZiCOLY
1hPGVtR4sKT6U4Qn+2LcKhCPiDpAJx5mWbYm40XPfDTnOWvcuifWxpkw3vR6vgyJhAxPFG/qanwC
GufPWwNEBFmUiPYudV/mqOgYCFuyqIaYj/QwC2DYVifOZbdxrRIMiRso16Nqf6EbLnZCjhHGtPGV
0QNdRWopqL2pJVhWhJhjagu7gGNgKHSUix4J6jQrJ5xx6NOpwGGgzDiVflvbua0/905oR/IuxpQP
BAuuu+HGJ0KlXNcMEy4I2Szm+AligEKnicd6CMiOoQQHIcg4AJYtHwSXl4IpXQO9mwu5hZwY0Vy1
MfGMW9EmtrSbdil6AZAo2fOnczfOFaRqVdzlBN2OC5Q2YPo50ceGeJPe2FWZWub8WWm4lLV0X5ig
CfqwfyA5KL6yX0pus7mLwl71amQoVGQY6RxySLc9KrZooemvcu6Es57qhUXkqYoBzAQAScyXCroF
bgiaf0/K7DNK705+Tg81nhg/0GmIPmImkRLN7XJPFC1wDASP9MkRctlANvJyOrSkyOh1mJc+GoSV
XAuhYXrZcToWnrHvvfS+4+blG475zgyTI8W1niRGoJle32Y7QrK7rBV51aOtibt3RpjESBow8Sar
uunJvvIiu8uxwZMmf/2HSAmzd7twF9mJJ9jBTrOaL5CYeWgjy7ipvcq3J5+vv7nlvfi0GETTMG1n
sKC2Ql6QVqez6mlNvKs74BOVb7Mgcy7djZAGca1fVtgsZki0kEiRpHqi3N6UWfekdtV9VRQOxnB5
qfzWQVnbYgI0YDdSJBemeRazyU/DPR1j7NAZC78vr5HLQ3du1TPerY25c9JSISSo4J56pJXWGEw4
DK3k5BjctTtFfGhR8ABcL/AhEn4aZPMIJSerr0ZLSB7yMbKCoL3JC/MRKA33eqi9+LZI50AvhflR
7AftFr4P7mFaDDMJNM2ThQQ6TJnsZObsKl3647qdy1uEGjJRE9UUgEkuEjqtBOFMHYGPS7lLH5fI
6kH25HQIUSeoVA2PBW6TycpFi2P2ImtlzDIndlyUXGuHWfPUD7SGJB0LZ9kBTeyMj1RbZ7BBbi0i
PAn3+vfrpnmWmWM8ZUaSVhiP99Thk4l6CwBKDuqQwgLy1Als2oTHbcHdYvqLVhd1gskQrQCntqda
gxPvRs0WIMyLUjclXpt3eDqO/7NN5pmTSpOQFnJmQFt5djVfBGHIcmOeKMFL+vIXqvb4nDIl/ZRl
AIYuEnMT7Q8pNPE5hzixq1BEt5RXUL/MDKgNtAgM4OdRgGGT4LyUSDMAKAHpKckbT5lHJ5y1uwhe
0u+Wz9e95PIGpdYUhaCwQAHLGuOguZKZKmrppgcSWrst3OlIPo6n8bl9xtN0Hx+DD7KXudWPxC3c
crBLp/lR+Dw54K0oIINMFQmKSCA/xcRDaU4HMVfxI/QOPeHslMyvWs2Ze724O+lCVzaYGNgo0jC2
AmKgmvUOiYRdqvb29c3cOnJrE0wwk8tikisNYT0WQ0cG60qSGW6C0fiy+Tq1qYWXzd/El7VJuurV
meuFzNCGDBy0xK+/qLG1oC5ExYfjfXCkFIuSS146O3Kl0eZizba/GgZAFFM3EMWZs7d0OgYlFoTU
zll623gQAR7we3+6iW818EpYeKJWiyXveNXJ7S/5yy7b3xKUOctTCF15ovkBE6JWl/HAjZdDIGdn
eTPBOGQyx7IwddQhUYLyDB8dYdAS5hZEn6DaqNxOB0ASDznYQE1fdgzst/fHPDTMT7jw16WUE7T4
vKb4nImmrczPbfJ03WF5O8k47CD18SAY8J4hB1FEivs+6HmVlE0vUal2qQmcGp4f7z2004TZQIAB
BvdIyZ0KtFCar/ExOYV4E8RevfsNdfHNdakE/SEDPFnAQr63mYL1NyoIbAbP5KB7xV3kIXH1pYPp
lw4lpOE9RC5FLOjXAuASLxEQjohssyEFz8iixGngpR/1u8kxDtJRvUmcaWfCbr6vrOWLcSM6v6Fh
sbnWlWXGT+a6xxxEKYCFGvSqmh1j7HAWrM7qncBKrPwueZ44d8YloyuzWGZ740EfsyiBydEW7oJD
4ZW11SHSWOl+PiaHBf97tOrddV/dDK6rddJ9WEW6qlxqWWqxwwZ5GrQdUU9VJu7MCtw1HcphA6eG
sum2K3OM22r9MqWGjqMBelTRnmXtoEEYWctTxb6+Lp4h5gKGFmGqz6EAXw1CexLxdCXHsucIyl1W
FJlPxmSDUVZnxMiwezPEf+rHOLaTzyIUOp70XeFF3mA1Lio5+5TYyk8jwl3f+OOOR82+HVZXm8pk
iEPUtVkHFjtPfgCMyzX88pTuRhTfrPxWvpf8zpXs5UvmFsAlpk6/E/646sJsA3NldVWazphM0XBY
ovviM6iUPmUYzeyfyg/8obrt3Optuefp2pXLNi0ygrrAcjtnmD3toLwsL9H3YW9ENpUPytEIjffS
IXsExC6WHXTUaXziP6DPaNZ3ZZL3y2YLgn059n0tBaon1FBrxXkFqCn7GYGTH2pCtRUe1Qf1MH1J
do1vOqrTIfEM7Ao8e9wPwIlWZz9dbYkJiYpCEhE6MAZHN8ERQkv6Cp0fT/CzQ1xY/SdubKa+fW31
TLhSa5JqvZ4ECFfVUcg8RXY0DMgaYEVIYpu8qA+DC3nX0hNveKnKGSF1zTYTtYSszTEAAIer3eKY
n5rSmmBc2pF95shgynIFt6c6UoBQnNq9CbZNBWOeZ7gTapt4Z/g5KvvUKbifgrctbITTh2ZGV1TF
p6AXR/I9eaGPJ+PetKm4VO2NT2ppA1bmXg94l02xszdSDks8cVBnZWLREhhpOAfwAeJn96YX7Iuf
aGPaMZ/DaNvb3iwx8aaRSQl5MhzA7Gi+yICeIH1L7aDDNtNp2u5HBowZ5+K41KhmlsfEGHSpckUj
cLfBK/Zha4nu9KH7gC9tdyjvxt/Vg+rH95krdxbUKTi3ySVg8711g2nGxfEkdHUO69O3+HG4TwoQ
glWmM6FqBusish/MogqJNQkWd3KZruzC2XVJPldBkQMxB60OwSpLZFwyo31mkLWzuwj8u1bmGcDM
FB/jJ4K3ZFhY9V1h896QF/U7uvCVceak1Vk5GkacaN6YHYThxyCjZ6beBZgvu+6+m/f1yg5zbOZQ
0UO1jzWvg7BI1+WPsTxbcTc4/5sZJi2QhLqrMzXDVSlAqDQAeFm2wNr0V+/H1WqYs9jkU6Z1OT4Z
rdksTmTPB6rvUzjxwbR7SLiDZax06F1c/9XDQEcWrqPNCUwi88aq9NxIK4Ln43/KRZOd31Y76FOY
aO4YCMeYUzoNwv76vl6OJpz95M0sky9DXnQOgg6vx2Q/urKd3tCTGWOtko1virSD3x3YDgmrpTIH
Q8kVswT5Js2+ZkxDAtlV3RSxAxpHiijToQ8iLXbbuZXhqK2HQSIMR/DOx3n06/J0vi2cOSCNkAep
QCNDsi/uu6NxIB8n0cnux4/hTerm/mDL33qPTmdkkJK2ZCtyg9BKDsauPbZ7tbb+9qG22hjmMIUQ
p4MLnq+CCbBytT2XDKnieLSrfPN+4Uupb5YpwZXxy++Yk5XGiapkAhyANtdlqBKpmIdByWSx+yMV
iDC5IHr6ea/tPHPIkk5KZ2SeAS686LvpUWkPak792eEJHDq8L811cebaM9JJLWQah/UP1R7cnXbq
Bve63XuiNzvIM3GyuC2GzefZaleZWy+qw06dwxjxSreN28Epnqr75KW5SxD7MSYQg0fJUmaXXkCm
w5XB4Vhn57/rQmt1sHzTTDsbLONn5amfUh3UGSncGk1AzcL8aFXbkgvC4Ec0OzhBhQaNK1+YpT9O
MyVKZBnRunEAFIVPTTtAfy0dHJyFr/BC2PZV98uDTSaE9cKUZfU/QVvzu9w2YySSkUMD9nyU0eA5
0hQSwwGcq28znXr7xmxl2uylvsolnNZCxHhPv1g6wOzXd3LzdgWNDe310SlLxnWDmj7RJmxkiqdh
ij5jPltI4njfa3MlKzOMt0oZ6YpZwAkpjoGP7jt6QZByBcjxjGwpbI3z/t7Mtd/ssS/BEfrjalpg
WWaBwbukt+R83xrIiWbilGHmX9/E7RbCyhx7tYKMlvQJlkchE0rxUPuaM6MlYk67UELRjXf66Xax
7q+gKQLeQ8BN0BvG31evOnUOyrady8ATmp2ifonS/mGYx4Ma6Pcahu2FNIUMG+8tvxVVV0bZTDcC
SVtYF7mBqLrIFnGnXWcpfinjAqPvpcwWeBnL1ilfW2S2tcl0Pc2oxQDdcFzetBqsuj0Q1I8yLCrf
/+IzAvEigeZEIuBbpTuw2tZRMKR6GNDcat2zfp4VHgwHPZg9XZ/KiSpnH7z4iJpinpnj6Qj3e2tV
XipJaNQosKXQp1GMn1ote4nQuGWB1hoYFHAswUcqfNDm8Rjo1WuLRDix5qoYrXRQwYk0ZZ07pbUj
hQBkqK2rNDKoRfN54fzUrSAB/ZBfv5Rxt3gemyKdEe3jCq2i1sqDbq+R6OFvtv/NjMY8pWQxF3PQ
IBl4PWoH4pY+KLU80FhbDRAk3Et707lW1hjnIkknjI0Ca9IdrZNLIDQGitxHzRjEqFxrW1fIags1
5gop8pkMS4Hu8AR23+Zzbde3w6fsZjlQWi26OkwOJQ+8csglKhXJ99os49FwsTCX21YD8IHWHLBI
FyMiPvCLdzrHSbZC/NoU/fvq8KS5kTUjZuI9tRisXHgl2dN1/+AZYHLXPImLJUtzZFkjmHS7PYRg
eNfU1rWxXgOTqhJhmZZSaBFXJUtEHx0Fu9wdn0tfeewOo4e521173/+GCPhmxXBtmUlZMSHVTgs5
hx5AQah2p4Ynwal3RRfq2J+UG1pYcNVbCepcVWhVtrnHWTy135MDr/C/fdrxRjRF1E2IwuxzptTx
VCVF4C197WRN64m57klDydvszfsE4pr/2rnYbMAMhwTRHZDPPHcUrwDPdng7KnYQWaKneb/RvKGH
+iLmAqcJIgegqjDJ9d5JG2NZMG+tarjDhn3yjUqcUKpW9WP3zDt7NChemiKKCIZA6EuwULl2WFoJ
gqwGylIGWjZUPqP9DajhZicMhCro4hsq8OdskjiaadNlSqLj0pqc/HF6SsGdh2k8v9t1rn6Q3Nqr
P4SOeBO418/jpmUopGKUBEAfICiYE58UQtbjaRfA8uxCuuahv61vc5/KFAOkZgPOaS+3lT1+5W3t
pYANwtraMvMZxWTqSsgNoCHWofNH3CIjjVdBo/LV6FX9lOuh7vVR8t2Uq51uSKdQ777M/RLbS18c
JiPdg1/sc16WoktyM4OAZ+hWufygCtAsHcAxYLVdLUn7Kg5FZ4gX+/rGbQUy+rkAN9EBY2fJGkZZ
E+JKFwOvT/EkBjuYrvJqojwTzHUjD4ZS1rTsLx7QdcruFaCgaJkZXQf00RPrL6SV6SdZLYq5adQx
L+tMQ/9uFEYXDRBfLFNHryRffCkykZPeb76419YY15OzWllkk1oDDiK6H/b6Da0107KSEQGpXNn8
gs4lqu+8RCDnMKcFrDLL9RNW+pCH9DmW7bWf6Gtguom2dqpPPbKU8Vh+N2cLMNGvscN7CG4fNeOX
aZblp86CJNLIuW5DXptjGXqTI7rgNPE0h1bSVLvLDvW+w6HjvTW2XEkFlBkXAYDTF8wtwSJHUS8v
QIPKyr4Z52+BKXEyvy0TYHIFEyYwp+QCPjDmoNapEinwalK6WbHYGlRWrp+5zR1c22A8ZgHONYqk
BSVB0LL0XzDMDK3x5Sk/BI68VwEqiQ7Ta5eiCMfbwE2/WZtmohUcqZH1eabFktFVUB7qjgqQCim6
IoGl2tlJRbSk8hnXl3wJLIa/ru0yF2wcYh54XhCfs73hqx6EDPWviTPbht+eWn+4Me0GevLLc+SS
u9lpUMIobmWAYqEVfoidxI8O3K3YuhR1EYNlQBUblHP1/f1bzFHe4jPgJZFHodWC0sTNDUyVCyR8
1Umg2zkm4LwxNaA4VgMrG0m6vRRZ6lalCC+PxtrFbP1kp3nTuU3fVa5kDMFhzKPcKnvCe9fToMXe
4eufy+xgKIVDUgcIM0vafAuiXAfrBLSeB7mySIeRmbAt/BZ9TC3ZGepekYTWivMnc6x+XP+UdFsu
f4cOIixCNNlgtQKh962TJKZn0CAPJE13E6nsOvH+0IqkGjqF6uIIAl3GxjchnxWTmBCrT5PbbDzO
ijvwZugv6obvTbBxzNSrXtXqePTk4ibNvpogCpDm+y4ZrUlKMePNpUW8SPgYg8wrT47EEDyc4ej1
wGEox+VGOtGKu3Qb89XseLaYS7dOw2kC1SPUPLKicTsVRAlKrT6KI8ad1F6zkO7uoSZx7LT8lHTZ
syqVxMkmOTiFoJG1qjaJ3GiS76ocCI0IcEa9T2srb/XvSdmdZL18lMCBCX0GPxOWBzHAk0CXR68D
j1UgjXuj6z+Y8SA74VwJtgGpCAvDGqXV1ahOTopfpaYtmmCnA2ecV+jj61Coo7cI6sfrbnQRzZkt
ZzOBIh40scQ2tPlNoj8uicx7OfA2monlej7p5bzAQg25wqMJ3Bd6rhnAHNlO5FI1X76hmfUwMSuU
pkbCHg+XLuRw4+NFwGFsMQEnahujThbY0lDxArjsoD6Wvm5roBU3dtED781+EVcYc8yrE1PHUzv1
ETy2ezaMm0CKrGX54yDKGGHqXObUd4UR4mtFACTKtj4ABAMNnNsFT1nxdzKWy3IsY5GpV0lLFlax
iV1UI4ti1KVdVDkGZHaIJ0e/c8NzHJIwlatmgT/OBfbxz6MMzx1Z2QecYlkGSydCaDw9GDEmS+Ta
mVv0foQAEK9U/TyDlUVsRAep26FrNZND8so534QJc2UumoueIobHTWarwUvWcLJ7jlcSJoBkijwO
coPPZ5RflVSyWxWMmjEPc3yZlr33EsJEkWYi+ZJn2MjZ1/zFkZ6yF1qco5lhCm4n1B6JF5rgluKe
cp67MBFl6TCPO4yw3NUOoVx9iF/S4Ije/0f8IkxM6fVCNuMY1v7cOXlfjokn42BqDfTyRi8Pb03S
QHNwn2rcKh1v+5iAUjXwQF2Dfwi7Yj+eUKQ//udO5wdkenLfZV6Mk7ChpBVBlWfAlgwayRw9j8UH
Ah31N14o5gUtdh4uyELS1Q0+E8UVZ6LXQkG2O0BKyh4mdMl5Tsg5xWxKqY2jZGQ9zMnTndj2brT8
sVzV+61TmTiRtmSsShr3jXGwdNCBhCm3D03/jSufhy2yTaiw9CHB56GbBk5EaBzs5u9UrKKEGA7f
HTiupzIxY5HKMoACx/nk/pt5tEDQ/F7mwckGVCZOTFVmmGkCa9FRtBfnfHMKbnfADBtEQX/jrf9f
nFBHSVYmkPE0mQNMinFWoKkyok0R+JUCJBnsiQiFi9scGn/gMS/8l9vszSBzlqGNMYeBCoN/Hpz+
S8B/s8WcZbGsOgX8CmzAhyLgW8AXMCXxtwH/X8soCcONV72RbhAT0qvJuIpYvVNZv/MK4eyows52
5fkodNBW29hR/nHYPn5v62KO+Ji0QSAS2DrLXn9JXWNvftEs0+/8oHS4Beft0/dmjkkMiqgM4qX9
tbT4MN/n+9Ae/N8o2vBsMSe9TzM9l/N0Yxu5D8dLhNQ5Ur6tiznnUigFYlnClqS4E2Xjid0UnWcw
dvWPip07MffLbUf/N4tMTqAOmE4GRGr0qqzCM7M6FObycP0ZSEPFZWh+M8GEEhmzHEouwUQsnNTK
V8XvueEvwGC047frluiPvWaJiSFtPgVjY+BcK2V/O0qpTyIw41biQem501U8j2diSBKTdu4HuKBS
PaD18AR9JC8GOSKmNukoPtflt6+AX7vI8mlN4dCMREDkKN0FItCu7i07ed+5eQ7YIuWE4XaqOSs8
x5dVrFr0fAxmBSsUfcNH5QsoDwpkoyBJPlKT44fn+2hlDDOiWpPRwNgEz4uCeknLqwDRD3LFOVhM
hzG2mCvqsJxkj2E4L/VRrP+NNhzHB88jXKuFDGoQg0cRZnRjzq0evQ8SZBANz/xYHL5e9/ftLPvN
J5hwEXZCKykBbAWTK+eNlYm3osyjpeDdI2fg+3pF0JcI1ejdnfU/ZtlvK2JiRTQPowJm2H+CLeUi
A0vAAbcjN+7xQu25TbBaFeYtazmnlkzR6VGMlyx5+kwRyY0LJMb42PmJf/1r8VyciRhCKwKwk8Ci
XFQOpLAsbKp13QRvVSzcrW/QPYFqINK2O3p/KOBTLu0OFGsQ+pV/A3+2uSYVOlCQiDMhfMF4YBAH
mgAlmdEbY6j+QcGsEngasdv+t7LBXFFJD5VYqcz+/y7glS3G/9pRE8qogy1FtukGhslbEWBxAbrk
54SbhxhCK+cdBOMzk8vM8gSuRMRaL617KyIvJPG6iSdPtu0YKyv0Q67cfZTyCXMNBUoZtxR8L+l3
54z+/ILI8zs+woK3LMYzYjUtq1zDrU+aY11+rZNj9H+kXdeS3Di2/CJG0ILkK22ZrjZqK70wpJaG
3nt+/U307EyzUNyCrnZjJ2ZiZ0NZAA8ODo7J1DnpoW3j+9w5xjDiIoDU6YyPpZJbpXwJNR7JhXGJ
AP0YCEpDZlfEf1iOhrFUm0lUG5ieGSqnUFB+KER7yYxQgUcXj6FRGFYxQXtTWEDVSRx9qY6Ur1fI
FA+iWLuindygCQ6mFB9FAdl88Jt9WcIMmbnBrZPEHbXlG9HLR01u7HTJ/CgGwZ6yhLMlmDmerQVK
dE1Z22NVvfdT+jPNMUM3d0bmgVJBtRKDHHIzPaHBBfxwbexU5SigHbCh1RTVsNvSvM3r8VWtU1D3
Fa6mxhN415BtGsCW75IRY1hxqTl1H91I4OQGKzBq2WLb+pJUf5OL0cFvOWh9GN2NJH1XY/19mSvR
kSAla+WyUNry2B3nRiGeTiJHJt2hTVrJbfJssfH6KMEFPYSuokbvSRZBgANAbmOKuT3VPYgt6yp0
g6kQdkNf/pKr6phDswqMYxxDubyT8RmpjhHVRdMu5t6CNOlLAWSx3pgrlpnsuuy2lWqrNlOX4383
DUaDCDllGAP/G+M/FDkfF0OeEcBLFlR/0IBDFCv071X0MRVuWlhHXnF3E5HQ+X6Q+Sgmm/hI8iIw
IxOIS0RpfOKbOUv/3xcXRml1lJA1hVIDso1FlK9zNFsD9KAivk5+7DtOl8qlrwCAifYoScI/XDDQ
16kCDVXVhNKo/DUU/aGrnLFI7evfhgdCw92VB5xDeApDwyoGMM83dOxnBLVKFHNMYOt7rNfCuPNW
1gk6jwCjLY8qtNlnmdc1RG3oPJA93y36C1YLqetCb+MUuzUgsJzHH+GgWpWOKZMOY+xduru+bbz1
0G1doWFom8xqA7SskPeFLN5mUbi/DrFxOdEVqSrUsNDNdcHRX03BsJAG77bgV4cxacWpwbWZ2k2E
CZLO5nfNb5vCv3gsj0laoC8sVZBOi/PFLvN35CadTvGur4oHQvMKq42LhtAIyxCL0qXhK9gZ98Ek
lFa88HoT6KP20hw+F8PYdRyC5DvUsZjFwMyrXCkvGPSHCBb5kmqQQu4C0UrSmNeRv+VSV5+MJfpA
MLGIEcHqysxBE66bDLbwMVOX2sI308RYeb2H/jE/rtjITBJcxpIMSQJDpqJg5/vaCZUpgyAWudA9
OTQfITud6QK9WubCVHi2ubHQMzj671efMc37ZSwXwM0H812lDn3Y6bcf8lF0blE+Cs4wgcrYKnlb
vHHyzpDZu6TMlKJdEN403uAI/QfFz7BLGst4rPfojTnyBkM3l4qGHLS0aZAjZlkkh1LoDNCpIBdU
PyQTJrcgkEFiEAl1f10/Gpsrw1yFSdtLQI/JrEyN5G7Edxw9uJaH1Ghe9UH4HyGYVFAIyaEmDHDl
69J9X3yt+///lSWBWAc9QQR8pSbbumkUA0bcl3b0QlJZQ3SM5N6dxJBzZ122N2J/1jDM4S7jVq9H
DTCUtUHziqdhP/rpCeRubvM9203PfOe4+XFWK2MuMChLloMZdqjWCI/LjMl1IXCuf/5LGhu6KtAB
4sFI+6HZ/iKR5KGmtyO+/wlSqBaGzRzzy4BhXMFHMQPMB9xc1mUSF4j4WGiNBhsSyJvOT/FiQuUm
j/FOBVtdbctueOjkO+heQA8NokYKJ97ccP1naIzPgEJgnEwz0FTQc9sgyXN6HX1azTxzdnLzxIL7
ziTgdDDRYH6+rEDRkyoX6NtR0uxF6XfEEEK30HQPYpM1xxjpH8ZcNHgKqegkRDnokmp1LAzU+iUc
KTTfOYuxRHauR3tZHlJ7rvqvSSo+60rzfZwKDoHcJW8F7EWCDBL9cjLOA+Mv2rKVUk2DvYBWwK+8
9BTs6j058meBtmwfzH+IpkF3ToB6vp+y0ZEgnEW89/DmU8bclXmtdZsnGmswKP810S6nAXoxLMtx
offJ5AjW+KzvoGXldK7o6Yd+n+AOy1//4LytMemyV3eYLiaKEGrAVB+EO/CBISdEGTDTPeaukc1F
iyfHVDZPOM63CTF0EdvIPhlGre+XMIFmt3IX3csujefUezRNnuq9bCVuf+SO5m59OjxPQOhMdFxd
7KeDgE0TN6YxelnmSXhaguEmcEJf8osXuXE+elq5k/3by6Ss+GiVVAmov883dlwgMStm0eTJD0uz
r7+3Vup2u0qz4LANu3sxvOrEu6UvyY2QKgJfqyLJpgSJXpkBzUT0fWaBMWF0JdwNjyCugvkcypP0
JbNuZC/fY2AG3zTy34obDfxn6u9MutNbgHEGZz+CvZiCLOhmAz+iBomrY2LDKaWOPSB74Wcx6E6i
Q/7juhlvODsQn4sIUPCJKRHy+WYvYjDPXQnIPHprYrT2awdjPlYx7wV3OVRCN3gFxMQO5hiC430B
EFqNoqfZbdEuSTBzmn7LQ3zgZJ9+6f3gY8ZgvOl8xZ9elugB4yP8nPFWtHv2WxgPP8VCWk6JOaFg
THwZDWyDVe2kA20U/42Sz8ZbAn4Ca0djNjIm7DWp1UQYB0mYvELLf4nZFFhgzf+RayUmzhXzoGSK
4YDevnTI3D1OprTTM/JjGZpDK0P6fU7Vl06SHpTeHG8MSLbbeitmL9etYOOc06lceFAEEDqoSc+t
gGS1mBYhfqIcQbym8/WB166ycc8BQaUnWsRVoDB2Vqg5SeoZCKrf7WlHQONGOz6l+JY5S8inQOZF
NzEdxoQkLYlzMYzC2TMMSF2Zidejx8MiqegHacTtcdvcNhXpZWhuo3Gc5XwhijF28pjPXmdahBIH
Iq4D/ZiUgzpQepGtAnMHGU85ZOthjxEZvNTABAXcD3qW1cVDYDTTMBbzR1tA4bQn5Ai/QoTKEsCu
VTxLvPrHxp6CUBuUugQzQZhTYWLXOUBbfBEgHqrz8VbKwTCSSf7QVB6Gq6+b4dbSzqCYOzXOkefs
CV5n+ig+FVMO3llVKNDoFn/R2txB0syWiXHTTcthachoteWwM7vkRy/VPFXSrfjo7LcwprTEcmlG
KC55ipI7PdVxnu9jSUZE+HUwXmvRy8vCIerE6f/c6KNB3Lnabvo5Vp8XUxijPDXAHdAuGeuWgqtg
ApURuO1SFzobmGrpqFqb4IzcCGMjxj7DZk6p3EoNRj+AXbxn+5NqN1+lHSW7Apdf+NEpwUXc8Atn
iMy1MAmKDsFuGJfeHHSwyQUv5BkKo4fRp8NX6iMoxux0vjV9yPV6vOLhRhXsfK8ZvxeORhoktIAD
SkPEjWBzPRQ70UM1YMcjJPgvtq1DgBReUL6QMQlEUvYzwUqFY4+Jzgg1MGiEn3pHdChbHK8DcftT
fsIxscQsQD4XE/9Izzc/SOgl7W3XcJ7rW/coPt4nBuMZBFLJJFGB0XnVXnWXHX1C/93AyR8Q5C2I
8Q2tZMYqZjtgKXNhi/l93/mVqPNi7I037dmSmFMv64ue9RJQ/qBjbtP2NTzCMHpo4O5lrI+0pZEY
KC55CArtQvWTWYCSW+mWsmb1mT93J328nfsxtELxCWNcRmlYQS+8idlzOEvekk/7qE2dphqd6354
415D/I0IXEX0beLv5y5I7Ye8MkU8SiXhWybFoIXPOQjbp2EFwZz7knRKV0y0CHigTG3/ab4Mbz7G
FsDpz+3I3TbWFSKz2wIm02NhxqI+eovGL2CRQrSpp+gtMsDOxR0q3bSkTzyWb6PJhUjSKuBdWBL3
rG/fVSss5vXSmU0e6iOwjKxy9HyHPnFL1O81BZ4mCu2iqKyk/GHKr9ftZNt/6ppEG1qRL2FDW1AY
51FSIJPW9l9ktPmXYBI3duEAvk0Mh8RNboFrHdNZsYXRKfc6+KY/WGEz92QDMlr0z8CCoFwPlUJ0
f6BymuS8h8u23axwmMOQSTXkTRS6xlZ7m8IjAe+jeDcEX+usP+jLbEHE0jaN3hoTw09aXuC8ldug
soWoNuNv6Lxnvm0o9HoljOGEcK9SbugUBTooGqv16cXcT694FUJOlntetnwA8jW6pKLkauBZfO4D
hpyIEFUR0Mqz1HYaDp4q8XjGNh5GWBIUlqgiN1HZdmgxQMJaFiOMhRS3xaw77WLuu/6YKvVtlTwg
zP8T574GZJwOSaN4GGoAXhzJP+k6RepC1HVkYw2TXFRUMKgIVSM1xeIGJ9tTLsoB80PoOp17n/I3
YKqQs7yNL0Z10vDqkED1j9rV+RcTBbFOIPwOcbvYQMj8aJi8I0dNnclPnCEwMUUeG5Oe90Co0uwg
1q1Vj4+ydjNCW0wdeW+BDf95BsYEF1rZk6kAneKffCweFt3aVcw9Tkpby0M2oSuT+KSlLV6ecZPv
+8WTd/3uuuPa8ihnK2NijDLTk2aYP1ZmQIv+pDi5Xxxp+18hn/jpDuoIr301xlEuUYy+OB2LG6I8
svLFj0mGwnN3M/Gqs1sWqBkaUuZ4fIPIgfEZMd5q8WjSqql5J4k/54r3XKB/ALsUkMvIJsobVJmN
MfFhEsGw2RTIVomnCQ/Dqnvr8KxvJWIbwtMkP8iZaV3/Wls2v4ZkbF6V+0GKQVzkLWJuWspU+P0s
nMw4E6150aw47v3rgFuXKqqFoEnTRWTLjYvetXpAc1QM0/soq1Cmrjq6pzw6v1VW2Uq3Ag5pKfAZ
IPHJpluVeTRmBWxduF/CHRSkjmriBLvemb43kJrDXNEP9cv1FW6ZyRqR2VJjRGdNWQR44faK3S0/
g6jnxAZbCGC8oP8Fs8ZFc01YlGCyyoAwFuA3m15CoeE4261DtUZgPUYTluDtMHE9KpGFhJwjJ5Ut
5fdq/9f1zdqK7ahc5L9rYbwF5tBnc+yXxUPG8nkZ2n3WF095BtUWEgVWquIvE/QWaniXGNw2Uepk
2QO3Bmd8BxidplZJsZHqqXWFd9VGg6NNfoJs6QmdV1yVmE1jhC0i6EAGDywWTLAlJmWLYUrgJfvg
gPvlG/qvBtDJl/vCLZ5BSfYnTfLIa60gmaAgB2VvEJSIr/KqtcxivxhcLq6NQOcMgvGLs6iKgabj
iKG96CbG4+57a+ffusE2XiiZeO10L6Vqd7qNDkd+JmDzMPy7QHjn88tNj3MzCsNh8aqmssA80eSc
yqyydX1+biHIv84RkCkT1LLFFqqnAGS5sq1+lwR7ahz05vTflNgSoJ0keqo77AvcdZTCKgbxo2rP
g61qboIeTzADTpPVvYg3fL1QjlXh/jj/fUsj1EUVYv/lcrRnJT1BQdCZ88ZG/67VVO0RjbV2BKZk
QxbtpABNTdVbaODFa4rjmLbevStTQOR7/lNyU27ioMBpJqf5n6HDf8b1kxltWdwZF7q4iyO8+vyM
pxKQixKnEB9HPBTBf4hFidXLVmh3fmHzotCt98rZChl/FVVquvQmPGONIs+HcmrmiHhjK1YL/XMN
LGGpRTW8eAmv//KVoVdq6mh3Qx34fGu1qKuntEMgSsflcswQD3gkpX7lGiqIms2XxjdKx+TwttI/
9HJ3P0EZB9kaxBgaEbs7RxhyJ4e0U+zZiB3OJcCDYfyiEqTlDEkmFGIxZ9MZlpwiQi06S8VYO+gm
I7SogWSdJDZvVzfvOfhixAbISUusukUcLmWjJgh/urK5T9pyVw1IC02toxGBE/jQNVxs5QqKccRi
36mBDJ5GDyGekza9G5ei1QTHPFwsMi6cC3zTK67QGJ88CpKYtCFCSUN7kuuHoX7mfLJNp/gJwBL6
kjFQ5TKa0MyXxxZIzK0aenlxBcYY0Y9NA+b5rEJycZke4uThOvamtaygGX88dmPWBFm3eFr4POlf
qmKyjOLtOsb2/iG0QlsboNi+tmJCZJy11eSRunPq5X4ceETzPATmaC1howpxDIQO8aFKOndcVI4R
bJvc5yKYY0X0YFlisZw8U7gbU6j+GW9CvtfxsjWSwr2+YZsfBe2VqIISjaZUzt2TMKV636Fy5fVT
YU2tYSMgt2u5sa7DbDyRNLwdMGEBpmU0ljNLAtdRNqVhPXnppN/qJmyuWCTzLlWkwDZD+Iq0Fg/T
iLq3YvrXobdeLgQ3DXRRNGjHodJ7vsQ4qvSgDqQJCh8VsUQyW5OenBrRbCwNEsQJ5hcatD9i4U4Q
9E4/8dTHtu6As9UzPqTTa4iPqVi96E8g8VNtDUrkqmM+VJbsUIE+3ot046ueATJuJEyTFEyZABw1
8J+Xog0NSSsuNI6hbkSQgFGRisfFRi7q2shBqiAEBUyhVrg6S3KPZpX72AwckBr5cZI9msLIudo2
zh8wdYOOoIkqysrnX7PNdaGqoxYnPJIDULNVgyVUc8ix161sCOyFlhko5yhI189hJiNBTslANuRz
IrZxdbCb/o5syOaaPsFYGhDJFJZRCwBWE81uZbCr8wiZeAjMMU+iOu0JAULTjZaY+ZCJ5tjChtPC
hqHbAOS+aFBkWXaNdBGigPrFOiKI5/18Mn/0i2L3eXK/RLxKzaaBQ6lcBmsO8iBskSpIuzCfZrjI
uovdcAmcahH8wOQpJWybAdj2iQRJYtr9dW4GySB1IUlh4fJJPZhI0IKuWHPzxhmdbHb4+e3Nda3w
GE9BkqoXZxnrWqLCIoTspRbaebWx5/jEjfBbk1Y4jHmHSBGbQ/HhkejAN3pkIU6ooyX3t7RS6Jlk
Yqg1GuuBuwYlPbkEWjrbrWscjO8YoYdImAZuro8yFy8+vFToQlP7an1seYJIiZZHEvYRMwvI1Qq3
0F4DQbLman4EutHc7R2kuw/8lmrOB2Q538cCPTDoKZo8XX7J532x7PPu6X/7eIRxgWjCUdSCGj/l
QlJuKAkuQVqYkmII/Coex1QIdS2rLLQ5y2FvVFiRmlqL9wfEajxAusUrwDBAirWmZ45ydIXH+ECc
9EYC/c1v9cHxbJOJ5+JaMLSInoS/mepivHY/merk35hI2npsIziVDbBtQjv3on0VPAFTtlATwWmg
fZ0yFW+jPMYzuDLcBSyVvOOw6ZtRpQMlOeY9Lhh+wJqc5L0C759OldOq5k4bRktWpJtgln1j4tzQ
mwtEVICBDzRhmJLBbCkc81IICha4Lmi5lPrmL8h1c+4d6qlY37IGYzw0lC5zTZwAVmkt6kumI9Ve
mz3X8mj1ipumJykbOZBbl6kMLTVNht/SNbb1TEC2Oo1qQBYdQZ1TRqto3RbfOad8E+XjSgVzLiYZ
mCsb3ZULWJOBQhmExxiiBES7T20VUqqKrZhuY2e+WXgcVPqnXmznCpUezvXhK6rBSMUGcQ+EEP5D
UxdKv0lTt2WX8gqMcWSKKMQJZHsQlUhR7JRl91ihYt5q411taJAm4hUxtrZUxVyBiLZxxK3sY6ee
RDIqcY8YXO8aKzIhf6TydFOocbMbuMZgNlAeC6mchQ7GjzFysa5PTUIsY4gxpc0dGdryXehFR7Ml
RmlVnX1VNYUcZHKHHOrfXGEJ5F3B3UXbVRS7rXeRy2tN29xAFN8hx4xKLhDPrUOKqiFTqbMkUbVY
gWRGVlU1HBvkgdB/vzJBTPToUyUikpSrXyFkMGZOLyPvz2fuFzHL+2FRaKTadg8RUfxaLDgucBsC
cyXQZoCrZ4d1MM0YjyKBEXRGZGFYwZKab5yDuhFoENFQRPQTG/CybApMT4xwDqMBTzzoSTa4mRcH
1PCOCn35hA7UurMzx1CY5taJt4Dpi0+C48ObmA29c7OKJlGR0PlxEKWn7ma4o0Mtg7xXLchY5h6E
BtBg3FvX17vx1Fw/4tlAPFTiKtHoIz6rRKsenvM+sfTaM+rDgO7mOni/DsdLGrBCTd0S6fFYKsjB
fMRYn7Rjf1QJOVsaG4sTMyaCBigIn1uS8pVoHFvZ/GKrBAhzk2QtSSW5keHTJ+kQp9NsQUbQLYIi
sjm7tuH8ULaSCJ7lKINfdF5JfdylRaviMlazzNf1cbEw/xTbpRQLj3oHfoje7N8H/C8QFtsJYXAs
prJ1IEjzXIcyHS5LdpqGglActX9xftuGszz7bfS3r9xKuhDIIhX4bX9MSUwTS8xVcIbIhCajnrZx
IAOxe6NJnyqyjKfyhnjdL+6h3IiZiUbQ7AR+Hvr+ZqA6sS8UCNnCG2BAW9NcPYUOs+C2uLjLYC/v
/uAiOMNj3qmLOWhtRgcnNBATpNVNJBecA78R150hMKciT5awzXqsCGe+b17GrrSGALp+yoPe76Px
qIUpB3EjGgEi5kwIQWfbRaVmEWtx1BKsaVBnS8pOY2zsdfUxXQpHL3n+bNPBrNEYc5RFKKSoBOsz
d+ph2ceHv0nqgyM/G/jxvmYNcY3FWMeSEzWtVKxMrjM7SYV+33S5ZqOH5EA73Se71oYKajiZvQS1
H/cKhHzy9FHQ1MaS58Id8hY50sLA9C4cLjEqv5tIsdMTHOigG7pTpI3fCsn4kpMOarZz9atKMsxB
BLljojnLIpXgSgPmHacZ8MboC12GcibKmsEI/mqzNY8hRllstN3BN4ny0VDV1IGEvSXX2q9SWhyi
yI+QmkHHZjPc1hp5bttl30X5cgTn31vYpD+nRhOtICrMXTOITlwID7rYjM96Bpb9RMhuEGPfzKN4
14GCwvkD17LeX+Y0xKDSqZCXpM2QlEs68abK7Ucrw4UIalFLuM+G/XXIzdOB1wfUU+hdzNa2wWeW
1kKTzCifxpCxowMYEXjwecd820pXONTvrJzmKE6LJC7A0SzRjne1DSVll44dirtyd31JWzkbpHQl
UyYYPKaN3udYRWcYmJzB3BI6Ev0Ycsn1+GA8LX5dWuE9Gi18zcliSybgHeLcW1vBxRqZOYtqNLRz
oGYzSEIgVl0bvoowCuxP6AW9GdHBNTxdX+pGeIjeSxgxpg+1SyKfWq4CIVR1nH3xUVZbTILVHF+2
9Qank5OwajRPISXLbOasi3qum9SZeeFOCMDXETlR9fh3w1bsjOBG+nF9UZu2QlOKGAOj3fnsIHCg
GFkYCrCVxiv2hoCDsOyKY76vc8gdci2TWh7r09ZodI9XllkGiZh0fYoT8C9lJc1gUuFI/pQHNYBr
YMxudorYp2IZz57enobg2yK/pxoGv4Llzz7b5x4ylqg1iWE2dFV/Byno2/7MRqERg59w5q2MuRqm
yaj6JsZHE5BwroKfQZLZUThZBOXt/9E+GC/ZhUUTjC3WRtNC4+0/sizj3Z+F1DqGqJACFokOKb5z
45ASadLyGa5kUidwz35tzZLjMi61pWiUu4Kg9rmyPzQBt4pCvxRlIaeicr9qdM5Q1piPdmpHs3Ov
V20Io0Uud4pj0/hX4DTWXYFXqaQvQwdwKq8+f8/dAYytix1+VXf8p9dW+fJsqcxRG6UpbpoaaEjJ
4h63UYim2oZQS3DS2DF/5b9RCNl0kYRA3hB1fGRsmPCvw5SsXAtwyVWKsoRwvyQ8GvJNBEMFC6MI
XSr8db6HvVyBshCpBm+cm8dJEL0k4HF2bD28YH3/QLB1vaaL0wS0CYDAaERUPJP7yuRhbHViwsSh
GI5xF9ybLA9dqAh5O2jRDFIoTA2J0RdVlCsrrcMnfah/SfqIur7ZvSe9cgLjD+cYbG4ikg/gxVGR
yGOTlDEpA3lSaBwiggFXi60ueLnuNraicto79Q8Cc870WYX0iAoEvaqdNH8VU9Exguem2Cn19+tQ
25fmCos5VmmvChGZsJWjOVj98JzV7ZdcfCuDUxGH4POa/CHfSaPfl6eZ7IwwcTg/YCP7StaLpdu9
OtcD5sJ7I8Bi15nz31Ou2ryuwXwgU24JwzTYPE7TyGanjDjVFxkObjvC5sausEymBQM0talaU2dJ
J3gXx/hOlZcHGwO8dMz0N9gNtp7ea0D2AsgLfep0ANISWXxcjsaNcvidtxV3aYx9zgsirXkA0n9q
m9PPVW2zOfBv7C2nsl4aY6RVUQQoeMNGpvgZTTOL8Zjw2FblrUMHl4jsBSQvjQv+jXlO4xB1KlAI
aFDUEOQZGRlj8EmU7s1MvjEG7a1XEOKFyP7aYZm0ltpkPzphCq2oUTEJn91E1XgnSZAvJsU3pTDw
JFp2uLNec700rbGUvZ5IENPrB9OS5Vl1AmEUnKJMKs6Z2ort10thog6ZCmpg7Hj25uqn2Pcgzn4q
oEM17/T4Me9/XT/AW+4QY7MYlAefhHjREBNNYTkFajWDmQaTd2g/w5jjdYTNy3gNwUSIfSijz7Gt
Z6/8C91haNmm2VfJX/4qXiQ3cUOHuNcRNyJEnU75YYgLYtUY4jr3SSNpjSKDMp1XSWZiN0m/06rx
MW/CfdqLP65jbdj2GRbzsSZlmQMkELF/rfIlr++7HiK9tf76v6EwN39A1KFTIqBEQ3OjmpM7G42l
LpH1JzCUHFaltMIs64cadzH4KbBxprFPkspV8VzoK85atvwPtuwThbGHcTLVsOz7GZL2NMmYOfWv
yaK8G4Y17stHXqZR2TaHTzzGHPpaC8chpavaUcKAAr0jppv7y6vwJfUhmv4jcrRj+hy91fawa9En
g3zngwqahMKWb0FY6Tcnc6//RAeguQ/skmOsW8cDrStoX1EUOpnKVqg6HM45VbAd84E8fyipe0lq
G/e1U+7z+/CdP+C41SN0Bslc2q3aVl0BdmqvcSSPzqJUPxp3sVWv8SHBzZlq2GpkBxroXUxo84IV
k7nZxKZM0E44wDU72WDNL70//ZCfKCWF8Ub5tqLUCmz5dN2U6Udl3r9noMwll6eV3scLQNPlWxjc
1FNlBeh8lZGPk0vvOtZWHugMjLngMlmnBQvs5/BexFbypL2FO9WlbFvje/Yiv/UDCuD8lPb2SVrt
LPMdsxg+wYywSLA+3U772s5RR8McX7nX8PBu+Qkv3q5Sb7iK9sya0tJNWCgdSMh3mQNxT6E8lPPb
YP9N9zEhZ1q5tbKroFC34+zzprNdrZfxHEUNylE9x3oz8Kk+NQGIRpYd2Rc7+Q5yPhByu80O8Z3K
M2BqK5e2pFN2bgVvaPZl1yRDnDQEsNKd4Us35Wmw3jvosf8eO93G9Q9j+hft4/W02uM5yapmFGcY
k5d+waAPGm1Mu3zWv6j73qOUw8k382v0kPm8a/O/uIVPZOagjjoY7FRxwWPiQGlIgr2GpjMwBVm0
xY7XqLj1LRHl0J43JN7QqHhuSoKitBKISmG7tXYDAdxfQ4KBlkDu9teN5uNBx369NRBjNGNiinMs
wmbfXiaMVEW29Bpa3Wv02il7yXTa/LueWtOBarFlYIc79s1RJdziCXUB134FcwmJ45gWC3W5cRZD
ULQKf4a9CDb54LUN2kOXCA5y1m7S1g/SiOpG2fxCmeBuiNSf17dj6xGlo3deQZiMgSW00Z/ve52j
dJv00588ojZiS0CpiMZlAIHY4hxKiJUlNeoR9tQtp7zL7pol/QM3v4Jg8xXBMCPnBFVTL9CKdx1i
B5Ek3WZpfhul+dtCeH3x9BdffMXPFbFyhKncoWV8xIqmefyCjNbiLP34S17EL0sLXpmuem2r6r0a
eMvcvGHW62SuM1POhF5EHRzpM8mTnNitOup4dRcyC7dgfXDH3QK174Lr8reCpzUwc7XJpiqkmNrG
BjeKa0BdoY6OEspgpOeRImy6nzUUc5shOzlnS4Y1Tv2HPIEhWOQ+egXF9PfhlJwk3lwMd1MZF7TI
gjlnDb6mcSL+7KbHAlLVtxVaU257R0XBKDkp+76zeBRWm65vZUWMRxLmTBWjHkarm9+m9CQGe50r
tsPDYPxNHM95V4vYTFFHL1407ATddMFqzOlM2goI1t+Mef4ECfinMQqAt10q7gWyWGb2KzIgR5t+
NfSYc/9z/InG+JNZFBdDmLEmqcvcPGr2UD9xOO6Rc8IvGr87MSAJAUbrTg49aLrxNFiaW9IWNdf4
IaM4ujdvYtCrtcee81TmfDS2B7zuAm3UBxhGRIgtdbnV4JaCQPr1NfJQGF/SgHZiFDV8syCsrUmL
MXJv2Ivwfh1lK8sL72/IYEdGqhdTFufeX14qMOL08BzRfnZVW9ppt5pPvOjAK6x96EZdeuVPJMYI
m1rHA0oF0uAl97072gb0CVXUsv3w0CqW8TN6VJ3B1WxFc5pTf/yj84zmIVBpqAYapemGryK2ZAS3
mBwA35hm0RolYdfF+ROUZXmSP5sHYAXEOA6zF6AhmIuzp4Ql6Av0fTTHXzmfjd7/F5u5wmA+W1Rl
eopqDQ5A0Jz0BnyNXQUFtziIfkRSf2O0gY3RHNU1ojyw0I2t2ZmQ1R7nV2yF3MbqVzCfVCzQztb3
+BUKQm6oCR7jU/IqPeR7xZ13JW/WevNErNAYx1KOgTEHFG0cSn8Sb6ug2Qsaz7Vs+spPFDal3AxC
OZkRRUFjlTMjufg322mwz3RLlRy5tMbIWWCnvzXSwtlSkwn8YiUbQNUL+OFdeh9u8kPuTw/NX+mT
DDpkbmvEZry7WizjZBK1y+tMw5lI/4q/k4O2o+MC41vx1+yUDn/mg/MF2Uq+YISm0cmAE9rmUNb7
RZl3Cc/RbMZCqzXR47k656UxYM4ZIlCeaN6K8ltqTtaQH8ZA/pNrYIXD+JMl1YVIozGXHEt+U5bQ
rVM8VS/2nEO2/Y00ibJ1y+Csof9+tZ7OUJZglhTUbqDOGFilaVde5DVHqOWlxk6+gQLYTubNKW5/
qU9QZhPB4mym2QRQozecThvdUnHCobU4a9u29k8YZg9rGZq/eSAjqwZKyL3uUfF6HDPztLilx684
b3vmTzjGM4d6psSpANMIM5AI9OVwL3S8JPC2+X1iMJ65NasEUi9YUhC0djaBaHVO7BmD98vLn2we
JSqgigpoK2SQEOqn2YjMNvKDo0vJ6ku7eUVWZ9/54SNPHX1z61ZgjKsncwk2cxNgSJG64yC/ViR5
vb6gC5tTqKCHDCYcMOJc9vlkc1dkhVYmfqWCAzSGyEDwaGqFfx2F7srZzUlR0BuFIpSIQRu27NAZ
szSGrZj4vRQ6TQIjS3W7aTorqydrqnjB4oU5AA6ERhCoof9woWIgJUMiBVmY+lmpPFSkdpJuShAx
Vr/q3ug450m5KE9SEGSlUH4VJZDxMecJtck5L9Il8Qcv/pIeezzIale/M516N9uTk0MnIgCPouab
t9UuPBkOGsTwOn0PLBmztS54/v+gx4n5Tcyh6yp16RXIDvuCLIH/xrRU0MBNP+OOk2S4fJkyQMx5
6Aq0pkVpGPt0+G30s8fIqV4lX/DVoylwn4cXB4JBYw5EHqaiLNRx6ncttLUH3Z40XrOdeuH6GQwm
4lnirFMTcwk8JWsdeTasrCw9EZpEiObkp6JJjqKo3Jlx+oz/m2QFU//Wi80u6ien0SLbSAtHGHJL
DTQrBHMWmB5OQSw8gBuWWDHyMBY0K5GMbtBc2+AZ4ODufKs0zNKlxOkKfd8PEKReGr8R0D7b6W5Z
zlY4dQe1EiNEQYnu9clkVZkAhc7OGsfwRhkrlA8y5/qZvXw7nG8Eq7Y2tGHXj/mY+sv75BB77J28
dyBzGTy1X9M9lTUPPRkPsefgNXbaH/Af3PoI3WvWb9DxSvDUYTjvogCkjtMIqv0EguCaZcxWdTO6
mWJFb7E7HeevOQZJG6v0otDSnsv/I+26mttGmu0vQhVyeEUkSEpUlqwXlGXZyDnj198z9N0VNMLH
8e6+ucpVas6gp3OfM1hsWKctfVvLJ/+/CgPCLozaMgExY2jcpKi0jDLDeHztU+CS1xIo46FWAlyx
1iUev4/eZavF+q90p3jaXsJOIGdHrPf6JYeh5FGGAXPGZahyOBG/V9wGrzW1JsvwSEknerysQFtW
eH00yjQkKKVKuRLF4CQFft3ysJQ/deNOYKLgbMoRgRugG1jC/dKDKBNST0rU1BM90rJrTq0X+Lof
W2QtvHQrgiofmaw13K/Fc3KTH2LpZoRhKE0rZCmcDHDk6j0cWfg67PT3QAKYHEHaDC3xWbvhbN3R
EoyNdz8T1sfcVM/VT6DylhxFEVmus9hL/M4XUqv0Et7UHoW7BrAoTuHMBz1yi8S5/F2JSn55lCup
JL5cPYp44oIZsOJoEDfgqI4f9Loy1Y7RWWIdjQrAxxADK0CXT72kjtDTaoCl5l4+xqbrWn9A6nGr
WjZ0fLfAuNwS8gPBFN7QlXRVt3n9A2Yl4pqoW9NkTOEYYOHaqPnEIrDlxUCOPVBv7RdwLy7udJTO
k1PSfrYHy7id7Rz5H3O+dOMqIRmIveDX2KjB5H06LWWhxHjy3AlQ6yJQ9MnqcYt/AtmrwEwr63Fs
icQDgDh0twkH2GcVAZZkOQ8RRE56Z3WGYg3J0z//ehrovgiGKYA+v6z/YqhKx7RmF3sEig1039JB
95f9aI/vfwThuKUtn+RRWq8oSgz2Vnw/kC1jHgDWE2bmYdqfcQbFHauhu32DH8ejbhDzWmKlY+bU
k+bOadoZ2/CVdfkK5S2VXF8h9QCmIJJDrAVBRqwB8HuaNC/ocwdD2M0+w9ou5saz3OSysLCFYX4q
9OwkKwhfO8HM4nnGPk+252b9RyFK12m2vAalcR8KnZf3ohfV/LFL9dyKRmx0hhP63rEfDdmVKEsm
P9RXU5HcowvnRgIw9DjjIBqqI4jR1SDyP2s1BzyWILutMTv9Mu2i2DAjgHUvHWokanCjJOUD1wtu
p5a8O4jYYlGaX5dvZ8PKYVaZjJuDTAPcVZRtRVFvxua5gcsJ9nF+0yyvAos/lyWCUqm+D0q+F1U8
zL63OBUUXGTFchYYMcaGKn06CaVKkyKWZQNqC4+friKpNFONtd73tXOK1WHQXQEkAj1r2aBRmauO
n8dI0/DegT5KBtgHENQ3yG9AZ/YvnN5a1jkdW7mfRjOarqs5HMfLnwq/AdUT52iPoa/dym7u6tfM
5v9GgPFJIqUK0OIiNwpIrGzjBN60KQb1Jcn8BxNbdqNgt0cQblmcPxSMJ/q1D/f5YiVKRQZR0lJ9
0WNksuboiJZ2WHC/xb1xTQb2+Q4zD6Dp8Vn2m/VBJUpnWm1KAcmoA0zoWnArd9oFu+I6BIcMm7vx
6xAUOSPsOAbOgSz/BdAkX4Qiz7Ca7hYvna3uCUWbdB3sjr0tupkTuu8sUoCNagQEKgTfChn7l4Rd
NpYwUnM8CA0TnUniNMpjA7syCtht7BjB0pbuoGskw3whPAVy+WdPKMxTEs/LgPx4ksyyam+roLKm
avb4qLYvW6wzKxcVYoAB7kMW+S3rlzEUWpGpI2SB++Rd4YzE0+YaDBIdGDFTftoZvGRyPIrpQ1L5
WFf1llD149xT85p/5IrBzznRDbX4IZvExMYayR6Uc4zA7iv5FD73+ldSaQHKRFFbkHCks4WX+vty
zNCdzzCvlLiaNf4gS22YTm7/YM95y4eTYWuU7QBwpxl0VbcUW6Bv1H3shVjvwSodPLgN4OfSjO4w
uo6psMsfZNPwKlhpwGwQ4SWlKgnDhGbRxC8I+VoMC42NHU23lyVsepAPCXSKPkejCMY7HKjqFFMQ
BxvqbmV6y9Is8ty/aNZKDmUB9XSoxblEpEDC1uRGO0wHrGx4g2PsO2Sp2vvlY21/qJU8yuw1Kood
YlnEntGG2FEuF6T9RrUzMP9lLdF8yhTeNcT+vu3jp9jwuaR6G/m0Yxyb8f3o8VO+n2pZ48ip0+eg
eS26x8vHZP198v+r9zoMia72Sh57fcRZo/6oVW+XBWyUTwhu6l8KqFHGp5TbPqim+ndxjrhJCYk+
u0rydX2OPGkVTE6o7SLNoOFLFG0I6qKPEsTijV9VJv8z0c18MnvAYmJ4mUzmzaJTVrYemvMh2rMA
qFkGnTJ8M99itYFvwXX2Y86VU1yJrtzdxJHoBOPPy1e69c3EMxkRDC0KfdQ3E6t5HmIRDrkqKieZ
HwuFma9tn4bwHf0WQX21WOtajQcLrxc/ZZgPiHfpnk9scF2cpLugQB05fq/2nF8UVlowLNbXieuz
L/6QTd3kkKMgL4cBNOY1/77YOSZZ071htXYfAeA6hftnDTtuXSiSJ3BhA38GfoFyBwbwP6ech8QB
zeV4BAQRx4h/N/0itnDJLjM2z76wXYB6tjGMSFTQXZb3ke73ua24qaP7wi13BTJawe6/TRYYeO26
+INaPPletPEEGi+iYgn56he43KAzlqrN08TLuzeEGtPYW0Jyc1ktt+qIJNmGewOGJnh2Kb2smikV
mzRLvHQ29dypFzSnWi+Ce9MFk5csTnEHT/MvS938diuhlKZqw8B3VVwnXjbEPRaCAt0q05G1esGS
QunkyBURUNpy9FfmVHM5rPSbeQq4//92FkoPRW6UED0heArH8boWugfg2bNaRZsn0UHlChBasNrT
OSWYXfK8GCFDAdBtoX0rZlZOf7Y/X5QN+L2QQOBu6YFstPiGshlRN2id/knfk6519YzF/VvhoLgF
aT3l+/k6c8UEwO6KF96MvngIrpM9t8e+kWscMxmQT/2Ju0E+Wh4u3/GmeUGn8a9fR9dM06Yq5IgU
beY98jar9qp77k4/Dnh8pdu/Za+sbHGriaGvJVKRCxeJ3RxUcA1kOlRd0MZHNeEtOlX33XO1myxl
XwK0OUltaTTRGiwspjnffP6rM1OxDLAaC6Xq8Auk3kxVkPhW74BeAccJOljY8g7M3s/+oAS35fvX
B6cyuC6vyrbPmr98/4DKJgBamaAiW85qLYayOzqfcqWqQkwkljb2D+zISN2xvm/VO/6fT2XAO62F
Ufamzgy5mkZcJeFSxeJ6ay2mfCPdFneZk95nTGaCzTh0LZAyPTAzQaD00Ff5tjmmyBfCn/yJuxKB
gaF9k1g2nGjChbdLjwWCJbab5A53qd5CV4H5BPO9q+3cn7z5wJrYYb4MUh1cRZ9GXHHIfyHtfJkY
TzUBXWS3ZrqXQRHjELypyWkWc1hM4EG12EJnQplue63V26AypKrR+wJMxHD+ACNQrRT4byYoeUEz
XbpomkR7VmFD3MpkVl/0fCurU/eaMKKqCYkE6SHCHU9+d1ROklu49U/Oqm1hxkKSelBQXgELMuip
sivWTN3X+c/PenxuLa1+hKKFtb7w+BH8vsMWy7CTgffwJ1zlrAsWKeMDFARsjA9QYN6LMKvrwuZa
qJN7SmPy6Daw4alYJv78AVZn6zDcFg8SOZsXXxMOYsFM7GYHoDhM7wFv3asZToVh6ETKAnVql4uT
RnQIXHChcDtKINA2rsLiLk1LKw+NO6P75zsr1BekLJE0lDHGWJB4Jz6g794iN7U6gDSmfg/abCwK
skbDzh/qgm0QKUsUqSrHcaQfcH4pAKBobN4iKzvSrpdN/nt/hTYZwf1W9q1g1u9ZCOxGNmYo8/1Q
YVI51YKW68QieoGXopPU3c9PAkit48cYqZ5gEd4d7lcaAy6L/DO00Udg1gfIaS/dBmW7slpDJEEs
ZfoELihH2i2H6Q2NPH/aCxbGbvfatxgLC/Z/C1/oMjdGYbs8UabY06+uMLjjL7tqh8rVd+V80H9V
d17ZKrrSPbVyWJfFOXYR99WD6Cg4J9A5Lc2r/WRXu+AH3DGlkojowt2embhWD1jUlZRriGp3L3Cy
11hktOV3idiL1DXeGTfKcHl0fVvJxLxXA1Qoxv0EdvTWivdoqMMa/hFJF8P401XtqhjDojJwodUP
5d74QWxT6QVuNtoG0PJjpn8jpufSVVKmKVfmYtCJ9dWVh0J/UPXYunx/jHcgUWaoXzq1B4IfvBkH
5l7+TcZc/4z5kYDZiGBEsedN8pVWBH1sqD0JvcRbydevkod0V9jDbrprdtKt4bU3qcuKUFjOi54a
jIYqKHN1JrYm3mXu8CxyZvAuXQ1OlJtYNrEbjpHQMkXShqWbtBTkLiRdAGS2lTr5TzS1EAuA4Xrf
70RWMZx1rVQAxIsqWowqrvXlCdwQzYNEhgXffxKJ0vfh8Q+40xgvTibTjKsPKSqDmnYkAGrs3iGc
wS0mEmNL2AMG8NAyfDNDP+mEF2wbcqC2mDaXJQOhx1jBJZTAINFnTMsYWC69/BxYn0+mwh2tkooo
lXCdORZaSXRXI9+1OhPLEg74ytnYNKwD0lnWoM9zoeOA/LILseGSYtWwBIqqUKis0hwj05IpY1Jp
RRBJOc4WvM5PlasUZuKGV71L2Nk6r7TTGwK/EyOF/4+XShkZZVyKXpx/u/zGlLBXDrx6p/RB82iS
gI4F4LjZIVr5PZlc+kpFIwkrLrUBgQQQbUT9OAanIAz1sZawSh+i4zk+Tx4xAKxknWGwZSq6CfAl
NUPE86/KVy57yQrW/sJmQ3d9NsrAGGrbjyVYVV3ZkwRztsTaAmOEnVuqX/2Kj6lfXDd3qcuqgzBf
BmVoxHiWa45UXvTUBCSmw2HaIDSN1pys0hecaI9yz5D8x/dI7yDXSyzJVYv7/G1skK8fhl3oLaTH
txt3HEtVN40bwG144I6CWJ5uRIhBFc9AkiQBWuErrrDTHP4EU2qhj2xHHuNhbBrvlTTqW+Y9gJIV
Ek6Ugtdjp+57862+4pzOweQuun1TZiKn+xMays2UZyWY+piGGmKoQ8UxeY+fLZBUTy5moA7dSTqm
TvloIHVf4J8LZ3H+aKKMcc007yDHdXGWhmhsEoDq4UHZ6cCLJzFbe/oX+yMk1fo4LL2VPwQ8lysK
Dlv3P6Tmx9gzfPCmCV/9fcpnyJk6aVmGv7/EoPPk9flQdkpm6dXgtovBCNgYKqNT/kIK2iYUS6Kg
wlUyHTvpNpH+43koPyHWo5oZGbRyaq4U5XUujV3WG1bQZO5l/WdoIT3aoGO5+XcpRfbIEM6wa5wW
azD/pou+/v6UN2iqXsBWFGJco7oqOMFL8n/MUUFpGGX1+TnhlzqDOpdL7WD03sl05/JVbZvflZJR
pmJJJ1HkCkRd5MUQcof2irvW7cw0vMJpfv47c7+SR1kIYQhDaWmhZ9lRh2WoQOug3Rmv1XcCYd2/
Ld8un08kv/9LpvMhj17gDNp5UeMaPa7kWD9hhueaOwgn+bZ+Am+4dN866TXpuOXgu0H6qsePWmOq
qJkAbj5CWYggndW7yz9puxC1+klU5V8NZr3QZrwDYweyBAfOILIDd9lL1j3GsW1m1LKxBrS2UwZl
RzDjiAkQAfISfzqS55CZHR6EuGPtVG8GKauDUTYkM9Qiw5JK7GFiB0tNqtmND4y7Y9hEg7IhQmsI
0hhChGIWvrqXMOtWWjFmhr89cx4p44X/LvRanYqKMlttMcqqTKGxYewvoPEUy8FkHIv1iShTEjdB
0ovkExWhp2vRTu1LU4zehBQoN+JjINwEc2fW6ciSy3odlIGZeiFSIh1ygyt1AUOAuhfsco+9S0Qn
mIBFcXT5lb7XbnPFyqG3thQ+aSVleBRN63WhhOEh+1lNZM6PpSda410CCPHFU09kcDG1jcRMv6mH
+GT4rJCaZfoMyhS13BxL0gJdGq30uvOVw4AyZQ62VoC4KaCBi+/1nPX2yVv73+YI42afM4iOa5Ww
DFGoU8zBJknu3GPJFdQlaKUMf4C+dflJogn/WR5yTqVNUPjGLaNmhp7JsXKHAya2B4dURIXSGneS
z9DmzULd3y9GpynnhXqY+arGpx3c0eGdzF7eeB8UIbb4xvLBREEv3SdtcpI5AIkxzHuXonHNvwkS
GB/AlKb2z/X84/K5WHdJ2Z4YZDQJR/SlinKrqjWzSxmBO0sCZWqCITPCivQs9QEw6d2PNjldPsK5
Gn/pvihDk2VzkxY5zqBe9aDIlB3QWaRXnBXuRw+tNaKJgPtDA4YUyCVftAmYWGnHtnYjvF/+LazD
UrYHu4wadml6TJ9MgaXki93PMSPivBzUgm3ls/YrbVXwGekJIE63wlkzF1nya8O9fBCWFNqOtEad
lzGkxCNwh6RHKd9plWhfFsKIGnR6QgH4VEYUSJAi3yq9RSqA6WNq9S53y3kYlTD5HSs2ZJzrPIq9
qnYM3SAJ5bmy2gme0h3mBjO4GUMjWUKo4AQEb6PQCgiiR2Bf59oxqbHHybPgcxi2HitHnzUh78qp
kBq8rBnlUzUz+yv9Rr0nCXgCyo/uijWAtN2g/7CB58+5ujykOVhtJ+Md8z6/BlrCPjsABMD8HVL+
c5iST4kCOCM/H28yiiRRyZzhCOCEsjX7AgAAPpkhHhx+MLVf2a65jV2mC2W4s3NRaXVKmZ8mqSBl
TYK8JFsYlcZGueIAgRtjDyx9/B93CtgBBexTmJmjTgnqpLmYFKw7AA1A30u7YQdzVZolWRfDsu2e
FalvWSiVxzQUqDEBXU4n+K2iJ6WmV4kXgkcIGNRmubAGRLfUfy2CUv++L/o4AKW1WwvL97xJ/EWB
nIhnjhpuBc4qaLt0BMggn6JHOIQsLyWVFKAEwVx+CC5SL3d6w3oUUp3sl/BLPlaeccMaKCCmj3Y3
a6mUAdanoSmVRSCpR7BvvdSTsIAvskdGtvRwLYcywTz22/s6RqIsY9N2RJvOLuziVHv5VWphGvY6
9cMSoHuiPe+kb+NeSszYZZ11c11k9SPoCQ4lDP9/qn4UClNvjN2sTPbYdeBmHLWXrEr3aTcetDC4
MvKyBvt65ofq5IdjcQwMJ65ZrTHGJ6eHObKinmV9xOXnRhs53dL+kmUFE4RtZC3TwFwY31Blwg2B
5wJMLZggysRiq6XthQmv83eHqrWK0icAQhHa0ZZuFg7nZxheKRlodkSFKBX7JJY84pUJUhoJvFwA
h/cMKbLgsqy2O2kJEH5uW42zmvTpsh/ePiXGZSVMzAK4ngqoG4BqdFyOtfg5BpJQ+qCCRlDNbi8L
2ULu0AFdCwBOnQB40MgdQs2p1WDAXREwl/ZuAjzNdXlruLXHDWbG2cCZ2JPB4OAgHrNbtMc6U7Tr
B+zNOCRZMzC4V1ksn7Zx9E8/iujb6qbzINf5alHRM+PLK0NFJbKVbKFZnMuH3xQD0BJw4wnYTqJL
5fjDswHSOowFB8Zo8k2/6xPhSqlv/rkYwNgqWMEHf9UXLkNg0UtBJAL5peZvM20/9k7Hggnfsn5r
EZT1W6IgAznWCF3ZT8cehZfera5l5qTjpuFZy6GsX9/netNWiKSxuOQmo6nFZg9bC/LhRjU1MjaW
Yn2bfwUQxuU73AxKNaTxCqEzwdYp9ebnFvhoWVEk53QWxG2p2Z1CR7Wja9VN9ssjd8MadflKGoFQ
RwP3vKFoCmi/RaI+Ky1cAMgmC038e04uPmR250s7DRP0kx380g6BD/ZGZyDtI6wh2rl7npbDWEqG
OI/ZgdyKENY/hnoSAJHlFuwFkHS+fCqCE9ncIm3dMjl23/uH7ooNoLM56LSWSeVNrYoFYCWGwRN+
iJZkp3dI6wPZDDIsKOp+nZiSNzkl2p+FA/8zZNiTNuMXrGXcspLvzXFB7J5rvAQWOIRk1LeoZjXX
4gZvCM3tlzzoXxI9uMdwxAt4FvftEPlJpdl6qdsAwfoXyfhaNHXzvdAtQibqiSfVitmGP7mCBUe2
OYe6FkFddN0r6jymKPyFGWgJQUJgl15x6q/J3CAyZrSZOwfu5qRgAiN2mU08cgLKselr8ZT1ELlG
anrwEeNVT71VPAAiwRYfhZ2K6fg+J3n6eCSQ8awXtpkrgV1X1xFpCyqwRD6/MDmpJSObZwj+Ufhk
lnl6NlBhHRFmoyb3B3u2W9EbOKbBUQXuD2zbUBdd6RNXzrFItrTIsG0MzGITiz22AGJp7oEJc8gS
R11sGjSppM8wWpFga+Zk81ehk2NAEyy2s8/vmPfJkkeZZ7VLOYAhEb/pjZiPmA6DBabLPS4TzA3M
av+W2qwukx6jCetmBqFck5zDsGY+yA7Wa62uOGiefEzdwOFfu1t2l2HLEq7FUnGRWGv10o7AGkuT
l1E8GqhcM3wN0QL6PWDIXsA6tgi8ezryShfR4FOlTc8H407AC1jsChiBWBgZzOQpfwhM4wn6eRJ8
hmTixS5JJh945XLyQIDzE3E22UNlItJ38HRnM48qfa44FUbTmTNmm/dJ0FQJwBRYXag3oQyxNmYT
kOJytXVkroZXxzth3OmmruhYriYARQL2jj8frEnGtBHUKvXqOGjMuu19MZyew7ZwpjxwL98i+Vtf
LhGBAkYgwJii0COqfBrFkTzJiRck+2h8GfOTLr1dFrEZjugfMui5VC6OEjEYawxqHsnKQOGC6kJA
WemFlHrAArYTOOByMi5x00+spVKqj212sPrIONngdn58neZYpZGxQtS9BSBAdZY9QX8IC7O7i29E
W3yuny8fe/Mrrk5NqWcISJuOa7BT34PgAhNRZih8a0PR4uvG+eeSkNwpZwpArC1S+qK3QNou1Spw
uZDbxVHhZgZ/20og2UkY83mb40hrUeTQqzdX4jsqfKaQJmnhL2hblpZ8g6l5a7oli/joFh/UxGJZ
zy0lXUulXl0cd01rdAOsWK/agq67FV/ZIC5lqMy2GNkAeZCk8waNfKvUijIVMgxKkt92Um7OUmbq
CiOJ3NRLA+urf0mhMuO+jTlD72NEZ8f0OhJNwc2dvjY5TMYuHsGwMO6Aa3B+F7GAxrPBBOvfMmLr
X0Dpy6gaRg6UVRLC8Fb2Xt8FXu/lHhl75FJMIMVuz0pJWCIpvYmMrAcgCkJSfl5MYe7NsnYuPwJp
o+Kgr09FKUkdRlPZ6oiPmiD1p0i0ANkBOiowsZh9gIhJipB4RYpi1r3shK1hNVHpDKF+4mf1fgJo
UCPntpoY/tAKXi2Dt7gt9ssi+sW4WGVQHzhAi1lzHBxRPXMEqX8Zogy8IwlnASHk2MvGMxcACiNp
wGynNLHZ6t3NgqjbaNTrNhKvVT1gYdtsnBlVlo+yB2VjJr5NsLwuYpvumD7JjWm8RN9QihDMCBOC
shmLpnQ72tNTg8LznplnbHzUT9KpNFOel6yXybNsuOZujEBCij1laRgPo6K+KTOHmY1+sFQxdHMN
2EyN5ErFclTV+ARQPtZoO/NdUfFjEVcA4a/xrgbskLxwJ6BQ9a8LGD7IkoDhYFdzsdKjAEL72VwA
lsiz651b8wJrFaRCyqFqlyxLMd1bN2biVz62aQFoMB2AlxxBtgIwin1/FLEwq18bx+AxYXKIXjRh
AvbjKfvc9fyYabgEMgob7hYkB064l+3iqXGITWmuOBCvXX55m3AOJHaQ4XoMfDrq5QkGyGEnFQAE
yhlzqEUiNr0pu/gVLYFjsRuw6NRY83MJiheWyd52SCvZ1FdHg6CT5L6FDtrNkXdaq/OjEZPOqdc4
kxNmGAD+E76wjYeHP/1xZOpLS20DwQOKuPwCVgRNO5QLtsiSB7UowcLUnYI0Y9i3zS/7t0R82s9f
lmu5Qh7R6vYqQNkW9VOTAt11GFnfklgMOh78OBioCz+LEcqES0KgxsI3jKCaIHSmzaG2z3jVLmu/
+1zrviSNsl+SsUhaJ509EdlglQ5tayqI3kMzc7nrfkS5aLbxXl6D2GxiEl7sEF6wGkqbA+TrQ1OG
DChGpRLW50MDChxgXagkXCutVb0RLsUclHNO5SVAYrDyt8tvhzyNSxdABQNpHodGKuACxKIAiWwE
pOdg2cXBgAAEIaMCQHHzssRNdIv1YYmirUI4seznAhSiCbDXJBeEc94kOPGrOpqqr3jNdX9T3mOP
9r3BhB3vSQpLwTacxurlCDwVCSRKKyl1CaRp+UpVzOS9uUmdOLRazhRRuhbNPjKjW6RV74xjs+RS
RqrKBH4uI3xjgpHSWtz9ZGtu6ZF1pNHOK+w+sgrzxAZc+raUaRLkAFv8BurMZJTqd5eNlE5YI1us
g1GmyOCjCFzpEMNn6s+WS++TSmXMyTNE0EMOTdBgmKeBlgpTbaY9qqqsVX3GXdFDDUaWC2Hdwbr1
WWrrVWrXgWHqMaL8djGLVLTEpXCM/pWhFMSaff1EuopmA3jzZLqm1qrdEtcSaRud1wlJCVH1fwMf
sLhTt+/wQxSl91VdTl04QJRadjcAQD+EVflw+Tjb5hQlAyBgk54yva/IL10l5YOWePqrUZiDC4Tx
hxbgozDjucc9qTeG06Py3g5mCqhyrMT9QaFr00+tfgO5h5V5mdsuKUUEgthVD3dkcDF2AnvKTfGh
c6IdNlUegzvp2+WDb1rRlUzKpPVpUTSTAZNWJpOjDbEZK2CUVH8ogF3lFO+ysK1yBiZIwEoA/CrQ
PH9ZUkvHIEPp/XeMRWaz0XIEmixgCAYng7Y6SCFYOdvGra7bqfSMRS5EnJxJZeq1aWovTbSXsdJY
jpPDONuG+/8kh9LSQZ0Kfc6hQeN+KbH/LwD5t3LO2/+N9QfbhRvv/pM8yiorUbKIowZoxfRXvyeM
vdhHkc3mlLilZVj9S/hAYAei2+mK3bPacvufhFMGOu6irOIX5C85sGm93km+hSjJPkQodQcYOy9A
YvwrKwEtwV5S2armf5JNWe0miJZRBuCf17z0DnEPVe0FQB33CIWQfgeuGP7u8rfdMEBrifRuFbAz
kqHsUN3INMkM9R8qi/+c8S1pRsdAkOVB5fDyh+YFW6PmyP3Qgb5fo9onghu+HESzE58vH2pr+OjT
qYhCr8wN5gGwjKGi7UYmd3XQ9oJrdbldLHDw9JgmYXYNNjwG5H1k3LR5i9VoUkp421As7Aij342a
7KSmsLJZtJTyzqifxrB22pazjDS2L592w859Ek7ZuUSJs3LIiJ3L51OawRFzamB1gXRcuMyLZ0lk
BIvbZufjtJQ5KDl5BOMAnJakPrUAqg8Dvx1TxqlYQigbkIbcpJYFnmERDmBt0Cy0JZHE6wwxW23R
T7dHPfcwVjPAqOD2+H2NGL+9anYz0NvTE2sibqsU8UkS9bjFTtTKwZAB4XQqHqb78dFo4QaBcTg+
/iZQaJ7qm+a1+6l1buRkj6w1cfJZqLBmLZ/erqlmcWh6I0YrjRQW89qUZN1M4RfLwLuskVuTy59E
Ufmi1IE2p1IhiuDjCCfhhkQd8Y7/RYIO/VtqcY/tMT0uIC/BaDsao1Z4L5EpfpeZxW37rr+VlV6o
CYZcS7sUP+WvMsTyFnrG2aBmHgvRhaG0dK0Yqf+ojuSKDeAOacqrPj8nCsO4bYG4fLpcyti0I+DV
Kx5Nw+xoAJIPYZuTI2tCZa8uTQ5EHLU/+1iucbkd956eep9QgLDKO0TIJWWijE6BOZNKi+vAnaPU
LgEhrfGMrgLrLikrMwn5ZIwaOjUtxiTkArgwUuVoxtNlVf0fLvdDP2g7k3bdIir4ZKMVX4uIimss
KRXPqqmbyU5kYhlsYWJ/+nqUvRGXsdZiIi9DpwTZvSefdBM1aKBiq4yJetaDpwyOLHNyJOAroby+
U2XohTCaA5dYMXs36bIDNOg6VBbNWRr1KDkn/nAkS0kD6EsWK7/J9qzMdvuLScjMDEwWSQCK/+zc
lVGq21wGSOWoWed9pB51ITK8mKQ73l6u2EQUm6r4IZEOkmqjmJsiwOKK0OpWVnZWrTwpPCua36pa
or3798HoUEkpwiwcM2g8+j8LkJlUE65btcjAQ2eGGTAaArPGtAXhKPo3EyyfhFMhU5jqDV+rCrEq
8XcCE09wbUChiRGWH3mExRIs7Lka88yb4SEmkggi3xn4//PHHDsg/i4GWkCDC7rhyTQwdh+YBGV4
sqJrjMSFVn2qroK3qEUONe+Gb5ff/6YdW8mnnqOqZ20w92BP6GvAe3DTYyxzjGdI/sQXU7kSQelr
uKiaVgdYI+u7x2aozRDYJXHeJmZX6o9LjolGQ2FZtU2v9yHzHIusAmBAl3NjnyAb7cjUzGBWbu5h
AcUenqZr9vtgfER6eFkbhT4tlRlA8ScwCO2ag+IJzh+8/M2bxNiRcma9l+gJxrzjkzYRERM2doUy
aGQP76LqjotTuYEforYPUPr8hwDAFslOSq/zWOWa7Sx/9Qso34uNQNFIwN7mNcAw9nl4PWT6WGr1
CvBVANs4mvFKmBZv0/6spFLONq04UQ0GSB0tYH0Arq26z5EIk71LUA84MeCUWaSRLJGU9xX4JY3E
GjF+mLWHJRGe6iC1Edaxln02VWd1NMr9ks3DGlD+H+XQxvkTgNHtrH4lh3rnFQfw6LzFgB6ZPRXB
kFb+lJ4l3YxAF0DyQsmRc0s0C2/RnMsWZmvi1wDN599aS73/MuBKAeQp8PTYmZVRRpgO8S0PaEpM
lp3rGK9lYAusHhjjrdA86wkXC0tH2vkzNmXl4gkImU7DtZaRXyc6ijg9z6jhky/1xcx9HFOlYv5e
HhBlLwbKjPlhGV/ycDIBDmoKqIPxQ8gQtp3hr6RR7qoVeblKG4BGk5GT8TreL3cENxDN5R2b/Jgp
jWoFTZPaDIqENgG3q3zRAbycJXiah3IiZrVZScR5MufrTWqYvdJ0eEXanIJnS5k0ZBAo2PLWYnf3
2rMMUTtEpp7q8+BNwgQKXv7v2lv1w/hWFqakmgmA/FhZ67Yd+Pgt1D1zxZyBXAgmVxuDX7UU3HDh
4DR95jEeyabDkj/kUDdcG0Md1S1ciOwZLxi/P8jAPeCAp5c47PnHrW6XgTItjLWG7jRYYT5HHdOU
1OjJSiRcbQCdmr7Wdxqul3AzF7+ag+SRfetqMsky7TQxzroZcnwI/5KHh0YtNgpeZlUEiVmNQHBa
NOmfb0ysT0iTkauZGM5zDLjzrlKOaVkdtSy4AhIVY9ZkUz1WZ6HUY5xFIeGbEOrR1Wbbv6rKaOlM
7PbNREaRDJhQSZWAPv75cyH0XjJ8RtSCJv1Y9r2DAeTKlPL6scxyFmPp9mNfSaNchRiXFd+hgoji
BUqwqAgpWHl2SEjTeAEgA1m91+07/DgdpYxNVo5jEWIjROrRagqftPptyBvz8gPbNiofp6L9AcfX
Q5lWGKQuwx5jOMsdqFITs2hSTy2MAxDVTUlJrbqprHJEgiOZvTg6Ejid3WaOXVkGQgi6tFdxmF1j
Ch3tImQiRV899unyPGXdnTBXJVYb2sMss4BENmMEcDuAFxmjB/r5aKtgVpvqRq51fBCS7UmHblce
ATO4Y5WKtt/lhxgq5Bn5qkoV0jIVdNVK+N5M5pzltogZ+2LaVR6oYqAb5L9wSk89cJWKEVnW7x3c
zEY6TrhTm+9glrYyL/wXZAHYuyGUjaKAZZxzXLS6u1TrjHQJ4Uu68aXoRitSB/eyZp37h/SZ1iKo
95KNshQNBqafB5eMaySYXDROk40Q3K0OpOrOu7G1gKNSPQoH9Krs9IFErYWnW8Vj/iZ6447QnrEg
C7aMxvpnUc8KLGGFrNXwXOW0K2Dlixct3cccy1tvac1KDJ1pKYke8XoLKtyxKp12qu2MGVkxTkLH
A2LX62mJrR1vCgIzFzC5vGhmrfKmoIwMM8E6DWXP4/8j7TqW5NaR4BcxAvTklbb9eKcLY+TovefX
b2JerKaF5mtotXOdiC4CKBQKhazMTCjEkSLZuyFMrLwwfgQ9L6VYH44GrTZsJFNkGb+GNI1kodaQ
mY7yW1oASin293lX+aBsfLrum6v3NXCTI7lHc4yusjfGQRzbGUp/FFYrP9AnNVqbouWUuPng8yuO
vDZ7dXV40M0wZYioqHh//v2w6gUDOpM1HismIrldNO0NofKrvrXJhCQ/F9WvlQyZ7WaK9lNJvpFG
/xL2y3EQi10ZZbc6CPeED0qRofVQkNmObXEvFOMeR53XG8lLp2j2EJRbzQD7QtzPB3MKdlXS38Sd
mFvLAJJEMYsswSifJymCr/RHuYw2ShTvDUVfLHVYvsaRmm1rNdlV+ggOo+ydTHPuoF/4uZvlDUL7
TSgpp0rXtlHQ7zNz/i4p9c4IVK/v0sQyhySyEoNsypl8v75iqw6o0j4K4APRS8EA2pRhJG2ZBug8
mHNLLL+RkQc6XvcJjSgAc0sqlXH7fYGMuYcymATlYYgwzsiv0WFt4TUENDHu9JM4nR8/cB8IV4d1
ZpM6zVkYnk3IwAxBhPa0n6MdzJbopO4ElQIZWLbpZ4J3EH/suFTja5mFqKPXD32zRJPZXq2RoF1E
jvDiJM2KlQfPUg9EU7lwYsZqQfbcDHMAjOMwJ4MB+D8Qgt9jQQEDdw2gvBnj9bHov8ul7PU6bTxI
4TaKCKQtPGux9Tb5JqS8Pt7LZza04dBuOEXEpRury8R9aAkp5tAvs5dA512wqDBC4i1bSnahu8KT
BsYcirUNPeXF3PIo7C5ruNS6qhGoFgPVc+FceYl+16xUZq9sLAozzpzwTt7XT7ReQ3sh6tsUL9BQ
876+bbh2GQdTsrDPkgV2CSALxC3QDGFFhUUFBUTUNQa/vKGPQP9z+ZQZLpOZt6k2ZFIrz97UPUTG
m5hwqW4vdg5jgXGuso2BMhsxsMREY+fiKG6Ehk7tEB6p2LUGJhFeo/DlAxs1qUFqC12VCtbyMoJ3
gCOqs6eD6QzlonaTxKC7pYrXxUvn5o/Jg+HkMdqFdEzvYlMcqMHdVasDP/sK5ijGIZnSLu4ZHL9U
AEPdQ3XJtFU/O/2D0dJCi4vdv0hPmZEzt3AlHMN5ivTZo3LY0mTNGtRjYjvOPwC32RfIIeS8DPUi
SDE26TychcZ0znMpTbUZkqF7KtU+m18KdeYk3hdXCMYIG/PJnEJWDUYkn5LRGIDzmTs+6vIyFDJ2
mG04lajpyBHsoA9wVwDESjuhaIiHYiJeYdOvnG1PneC33JvaM4Hqg2wbdVjGVevMAJVALGLb32n0
crTpAM2Svv2jAc97811dqTNjjEfq4UCCpYexKWt2BcojRdQAuMjhCMErBWdQjBfq+GmxmSX03Wo9
AXwnOmq5JODNJDhNkxkD+Tk3fqFDNXnp+3lTdslT2kBkeBnBmBfLWzNT32vNlKEIHqXQkgt9JW+f
o0IntoGbQN1MpzFoX0YQkVgkjjcLVNKdSQLGBK36O7WqVVRN9O+AZHpKHrxHxbA35cSVRd2Kp2Kf
9f1uGpa3JW1OyGDuY0Hu3CGODkkUPU1JeZ/V1VGoIc7VRC9KGtzH2Tw4cVvZmZ73Vj9Ipb0Uc3AK
lyh+gxD5UxLFgwNoRnBYes18nmY6SilsQI03CDeB2pyg/QW6USUBQYKgHpKuedDKhlIXoCdLrPu3
fBi3KJPctGrm9UHvquniZKS2dVl41aLSacUO85b0zrQUIzqAxhsckehRmCSg14UCBDetZgPW46jh
cpMakKgaoDJWGJBKUIjhRlN2rEO08+SibfbLy6J091j8TROjbFChEiATaErWCyJh1Dtpqx91U3GT
+q0N8k3YPpFBew2DwZbBAFWkvV9U5KWPZT/ujcUR8OzpTkL2ogfgBayiTPHmRjwhqzlJw3ya9O44
FsFt2Op3ct0D0Bz9aI3QbbJqD9oXx2hxMChgVUM3QF/XdthWVm72eLhIHun0qBmSvAJvNEi7BuWh
ER8nJB9jYfhFhoJ/VFqQqUbnqXgQ0WRQhjooYg5RGjmJQmwlM7f1rGmeoi2g2e3bTVyWNtrV3Li8
iQLTGWZoldazI2pjYkd5vtEC7QeZFTftwq+NLO1IgOwO9EEg1TE7bwjRO9Aqh1qYbpqocmoDzIRK
7Y5F5yYjqj4m5VNbtMnNF/kpnuMN/mtVsfmytMVtFzW7IBD30oIwNnQPhbqM1iIh1RikZKNnuQWh
ugdFQzKrot+6QsuCrluV+jMfNbBvAW4T9u17S5CCDoY1NHhZ1ltPDBE+qsor9NCwO9W4yWvkLl3l
icGwDc1jtEz32pzsyBDsG7HZN3O+M6YcPbI12pmkanSKJnxJNO1ONUcvkSBgNIXfSLTAKyDBjNuJ
JkQ3SZLjx0wHbM++0L1LGoTPxdyteuWgBmrk5lK9DdRdQVQn7sXWqWMhdmNDAR1F+zWZmrdZh3sa
eo72D714xptj5bQLmS2ogXuxsuyauHcUcNkagmTXHbhUShSohne1Kb6mhfm1X3TBUhbFytRlF7fF
zWxUrrSAyC4Rhht5MPe5Loce9Kx/NujJc9p00W0UoxYsvbJNsupnrbavvYB+ukkY7azO/EkVvTlv
92FXw/V6Q7hVk9rW0ChjV5jXsZkSr4jlcUtIAfBfgHYZDYiZspB8bRnuWhX1mFHIDovZullVdlY7
yaIdC8nkt4myqyNQXylZ66klOJdV8TWRYtSna7l05LxfLDwcQIxrGTZGqdkl6FFtJYVM0jzGN4NQ
2UkTfqsCAYKaYNoayXdSF1s97n6WqrJZFEF2FAP8m/2sHpp8LNzWjDdtN96i9fygSx1koVLd7dDT
2I3VJo7NA1pjH2YNInlxgcoDkZxcN78GmfQ2Stodydp3yHgK3txnvUXMedlqXXIfKYlT9fqJDAL6
WMzlpqrgmLmiftfr4lbPS1fqYg/FT88QlDuFrrAkd9jDqpbiiWryIVf1wwjaFLFlMLalNgWcx/mL
2zpzgDLZBxFTUKKGSC+XqPZLAeUbgpt6mzjzzFMgpZkqe1YDGQPyFVWB6jmLWwnieABLHXJlYcZO
rmx5gmPsajXeL136hM1kXU8O1hLIM3ssakVfIlldBAwNUi3OIBNrkDlHtcIZEotYmUg8Z6SHibCN
XgdQGXXSQw7GxiRP7poy3eehBm5u3VlKcl+p475KIKsVG1bQSF8gpovLtmggMkuIzIbsL9nXpp2t
IKYYl+LFVPr3dMjelEF/0NBUB0ChNSJUZ7PhpOGXshR2fXEXarqrSpkXQDuhQ1kkSorbqsHLbpm9
piFEj/VTsLRQOguf+lj6nk+Rl0TSThIUv4tU7/qUXz4zw53O55xNkTKoXukF1piyo9AKKNqAoQ6l
JBbiAThSyCbtLBDEcIlg1hLcc8NMziTKUlp3IU1wp3gTdDoigoGW41qZUXOqMk8bykMahD+HAIx7
nEHTJPPSsSn9jIoyA6r0+P9ZBi9GMzFiiXqBmYPTUkg2YPTf5oHp9WXwU86g0DNr6JpHxWr2BtTH
LJQ0Ce8r1mfg8yuYi6IB/a+pSHFfGu3O6Q7V4/y+4G0vcUSQj28rwDMkR0xdbLzUE7Y80ZDVzSZR
ZWi8UGkX7EptBdYYAH1wW4PracNGM2bOAHkW2KuFNmoK4vDszTgDIdeRH4ql/nl9KXk2mJUsCg0d
+TJGIUrabspHnGGP1y2slmdQGgUnjCyiMnsBE0gqWW7VAAH3BvU3AZpDkDlBk4W6j93UJzdoTOrt
4KE0LfOYnZZnFD031z/h8oGPbtKzT2A2qbCAVTku8Qlz9rMbVGuWtnX7gu70LnrLu9ZNgtYtAMLu
gWvX7v7KOJ5jiKTi5vZxgzzbLHORN4E4GjAOctvm9h/dzvLQbhs/O3LrjnQoF1tT/rRGF/zMWoYL
dTJ0sEY3xQe69TjghphD+G/e81obL1u+6cSCUhIy6bJk4Bnwd2tFE3S1XGNigyNFKWVe+qMBx8Jw
1O/VE22ECqzMbZ7w+DhMfs7jA1l1XgVPnBKikKZ8vFOdjXXUQ9kYobzi5eBRC6c7BCHOFvyXAX6a
YKYTlfY2b3oMsHH0m3FjbgxfR4TJ8T7cO6EbPukghzc2FVe+ZLWwACnuX4NjprZS5UJJIMTqKaCD
Bxk95J4eAjSXzRCz+hDs4s0m1yITb5amluLKpK6jVI46JZuoaW4Xw8QtFo3JprzFU8EtQUsd6rvg
xSfF94j0vdVUgs/ZMqtZxtnYmahUVUOgqXS/RlvhAVmqD9Xrt3LYdMSSAwckDm5z0jYK2ndHKzhp
LSdF/JdVNwyUVwz6bMDEizZr5ZSU0eLVUCBBkiOCsDZ0lbfBVu9EYMcSd9wUrrTnA1XWKi6UuPS/
lplTHfQ2owERAhSSF9GJCNAHM+n2ZlAEPM/mWWI8u46mRJsNjBF31A8VZdTLR6g4o4AMDdbFxX5F
C/bT9ZVd37Gfw2OcGrd8Veh1AUmL0N5Nk3qbg3P3uon18+ZsChk37gS1laQqXjCscKOjo2/xolu6
fxIvPuZPgj16IZ5+TilYMIojD4L/L7voc4iM76paFBWBgBWkWvWaPf4YUPBATggWCjsnQI+hp+/6
iNePt7MRs4mQPiajQTCrzWtwpPAmwcUb60+qERR7PKHXS4bLj5j/OUDmuQVicHXdpXAc/WFwVC/z
uq+mLd79aH8EbzHK49D3uzN35OPNQ9gkW+H7xIE60Sm8OOM0ykFLFBOBn6mBki5Tdch7IbWUCpss
/b7J9sBcgoADxVdeMFh12TNjTCzQ8VAaDx2GWy6jq837DFdGzvrxxsNs+rEro6mhJqjHTtGBErWH
R4geQV1FPMq1BcLUCq1S7b7imF4NAmeDo4M/O0GXnnQtgAZwViDUrKmlVcveaZWKB5q47IKhXnNm
idn5RNLVYJJhCbew7XwsAYKhFfnhyG+qXT09zkwxASAtetkAr/fiVbGYWvESuYZW3uupspGS6iBG
eoVi18QDUlzirZgRMhtfyEIxXegI5aB/KoLhvUjEU4YyG5oAHzMJ9cx0eUhJfyrq9mcnzzs1SF5i
IRMto65cUTOdOkEF3Ex38owrsgJyqcG4j+r4bYjku6BSPIAeQjznFm/X/Y83X0z4iCsta8MEH56T
bTcMjpxIaMFqnRApeSUiaiE/v27xEiHNzBUTQ/S0L8RBgkkVUEg4fbnLn9RN7tff8LhmJ5thAuMZ
LzdevS9qpqIoYMgD0IAx2piNqBcLDoZCGd7war0N0Nvv4pl+S6RyUwwlXLEBQUfd8vglqMddBqxf
llnijKUTqk5OkgUv1Jq/5MjnxmeIY6FBo3VmxK3ejjYZWGp5Kd16rP4cMsunYZAxH8M8Q/AKR1+e
k8VSOrKZEgXaPxpeQUBbuZTeQlqvH0ViLX2KY0prtlA+sKMeTyO5sg3hjWoi7iK0e7mzNt+CeffU
AmSqGd0G9EOJU3bkf+/SpR6CZy5w7Jo6gAzMbgL6gMRdgMXKoRvbT67a76dG80QCZcoQdd4is+Z6
dgNNfL3um6vx/swwsxvmAGpiZkTTh07zZPR8BSr3pZcG9At/OLPBeGJttn0jgfPA046UHWzZB07t
6Hc1Gjdprw4PIbGek3zaY4U3p1DBnkZ926NMf5Sqoj6CCATOZ/qZK6Bx9W+OlTN7zAGdq2MjTTq2
90clKL2VEXKHcXN9oS4x3b+7iMGczFMrxCCMwahmgCtlj56acW3Fml2BgfJHs5EeIKOFAlwAPxYs
48SFflADV5aRVeXURrSAgGoOUQykA9XtDKbiwRoos/mjtOH2BPGsMWe1Co3aetDpcJFYooqwjw+j
8y6BsSizeZI1qwHrbAGZ07qrpBJtcXBQI5C2kyniseZAWnCA6Asnl1sNymeWmMNal1KwmXU0NG6H
bX2EIg968cmeC5dZzbHO7DDxhFRxLJIUa9W6xI7vC9RhEkd5q1ztpninF2oBQr948+TcRv7FSTVZ
BAm/iKjFzKRRJ+awFAUdX7hJXmNweoIn9aiiOom2JxDguvkDgj8AJUqOZiRe3rUKbUHPwy/7zPzK
eR6L2pAvqAcRW/WEb5VX/tASSz3NNwhuqv9ByrcvduFDgEqu1W8KnwcjuKRc+Nipnx/BTL45ZwV0
b/ARkBXdpbtmnx4EnzZA84qy61ehs+Ey0XsIh5iEdLiN8wHG8tBodU+ZnGhVMect7mr6fGaNieNZ
Oamy1GFxWzc/FW8TtNVB9Fg7FIKl2uUDXpT4jfjr1YlPq+wzT5aFSVEoCAQoCmd2dDu2Vn4PFhIP
YKFj8oxamORJzvDUfeHnULylZB+AoipPwK8J4zTmxZv0DuoKvuymNzztpfUN+8tnVCa6G0soSwEN
d/38ReluYvNVNh4bo3C64ZFzkKxH1k9TzP1L1AWSgDsKx+PrBN4/2t8Z/sCjvB3tpc3fFaPPlo+N
41JuxFmAnGzeiR7lf4cMmG36jfUnrWXrgfxzaEz4mZc0ndMZxnL9tHT6tilBLZSqdiRG367P4nog
/7TEBprRUIpFxM4ju3iDluCNCsoNwj8G10dk6ioEflQifuQ6Z1fWOZd0AAQxogg8Js/dtnuQ9+GI
l4TwgEd5xZPdMQWpq/7GrezwLDMLFy9ospbowik+zTaWvXCKU0sHhfh4yL1mlwI3GD5r99fndf2u
hFz4vwNmlnCSUrOvBpilGtDUO3GAQJGVpowE+3yprSS1iiP37kCB10x2Q/nwdDzwGYAUK8xwqyXB
hb1GEjf7uLQ44730xSm2gkUWizJmhD4eU0cntONX9ekPdC5WNiXM6xAZIugcAJ0sPu9snatJ6uRa
Qh1NSa3R1nbmPvIGwN8/OLH/htEJmhpn9tg7Wi6EohnqsNfu/ttfCvyKrW2grulwlnTFk36zxeTH
oxRN8aJgao1jMqBX149NKEaWR82RfQXvYP6Ye1ppdX5m8xKCSzA8M04mrtZLTDcWbA8e0FDdY0tZ
TnEVaGMruqeUPH9wYtHxXLrSr7Vk92wZSWZl0rntPM03BKiIAFi7z7em4HY+91GKOuY1a4zjTmUp
zuICa9JR8ysF71KJR2mwAZEpLOKIxz/wHo63fmziM28VJklLdQU29WY34N1Naq3QNd1mOeJSt4tc
7m2AJjLXBsmEWyLrYtMEMAhOlM4JfPExe6X8BAoEfWlxLQw2rSP4pPsTeoL10PC5nkw+J8qoWnW0
xt1jr6iHZSOe5B3mlb9TVudVhsCGQVCyuZQbgySsUGCzeIIIdeTWp+DkaWfcUObuPzC36jpn5pj0
UYjDSi5KehsB/nu2jY/reeSFPqQlyeviQu8aQf56NFgNBmc2mUAntaY+A+i5eIsaWmOp7BLzQdNC
T5K5ZTfObLJ1gNaowX5SYDaResi4DbR+t+lfx/JDUxiai+71ka2kx4YEekxRQaneBLL+9xCuB3kB
phOMrKnHyq4E7bUZyHsky5z3uvVV+7TD7IVaq9RCp891XdDfDlOym+P36yNZu1f8NhTG48MEjIYx
vaYONQ5B3Vs20lsuItFX0JcKWDLnVrx26MOejqYo05D0C9DA0BvNsiQ49HXRap8FCd1DUPXDm3Ot
2Plj80y5APivj+sT+WmViZxDLsxiWcLqhPJvrZ4ysJ1wJnKl9PXbwBifiARQ73QTJhJxizJPh2iH
3RkO4IeqT5wYRO1ciaf1DfY5KsY9okhTF6PBqCIpa/bAgRzNcHgEwdhtk8gJpz+eN4WMo9Tz3BVh
TO9H5sZEy4gKNs/rU7ga+c9cg4lRxdInmZqWGI6IDu2xuY9BOy8/CGV+iPvaE35eN7e+iT9njwlP
y6CNcQd0uWfk8WYMPfDE+MXMmbX1rORzUGxTbdbWYS4asEJvD3G2p1oy4hfiNeK2cENIIwMmKHJJ
yDljYzs386VoDZ3ustEWvQolIUjIiTg8QVoKdcLpKTui35aXWK9BBtHSDpUE0K8DOqMy103BgFZI
1sOquaGJNbr0MrdztN0/9cO03tKDu6KoNW7WsJqInZlmNjjyhTYqRpimBzfoQvfiiZKo0JSIO8zV
yT2zxex0oKKTIQ0/iiOjtPOIK25y+1sDlRsHbzxKZP3tpeHMJrPVw7KOa3WGGyFMU/E4c/+R3NYo
dBsgneZWFVd3+5k9ZrfHoRgmWYMxjjbk69FYaoTbCM3vxNgG1kfToZMM2+sbkv7mReZ3ZpPZ/7JQ
lkGhwmYu625Qj16TvNbEa1sRSsaxe93Y+iJSZBdcVr/obZaCGcGspKWRJN03ysYsky3hiY+tn67q
pxWat5xlz3E0Qv09hZXoYPifbvkPtw+vGskbErP9xHyo5ZAgfprAJfd4ZUXv9CzxDvB1z/gcErPT
sgTSo736UXcdnCJCLyG9hAAKPO57xJZmh3eJyr++WGvFZizTp1Fmy0WDEUG8uoJrJDvdwuvYs/ZE
786jn3iaozwsNppCihsUm3b8zcAbMbP3AnUoM0XFvOJtO7fHdPw6jQYPf77q+58DZPZbpaGXKJJo
ITnyxwl0PZDG4szhao58NofM9lpyURSgIY0bB3imUtAh6q7s0zrHnxCf83yROVwHUtf1PMIYmjG+
pSMKWM0Qu2E5PVwfFccOK7036+UUG3m9eEHZPMxxUVmdGjphkf7N+miQoINcoalBzv73jVwH/SKq
M3xgUZ+Jcq81L9fHQX3oIvZ9/j7LpJSRwFz0mP5+jVug/DJLGupRKJ22vK20mqeeWWJKNGGQo/4E
nSqEJIq+TAQfUjRueKD4hFb3+Vnq6vY5M8jEwHHU9bLLMLQUTWnZeEgNTo7Fmzsm7umhGTfKgOAw
TSlwaFJ/LKb+1Iw1WLBBUOtcX6n1mI6eFzzdA0YBIqffXaEHgrNbINvhJXjGt4MY5KadQg6pOZpW
HaOtUc5/JkrjoHdyK8jxtg+1kyGOnHVcTZbPvoLZzXrZx6ZYNXD8SN0H2biLEjvrtW2NiS4iMET3
Kud4pi5+4aI6cKNAL6A6zapgLQR473HAz0t+swWc0kdJz+M3Hq/u6DMzzMBywGMzUsHMuDyBzDSV
b7OQs5nXTUDcSgWCBG+IzBYoA7PXMwNBo0P/V6b1VtQf6v5/5pan9Uj90wrj93EbdSm62JD516U9
KU9N30MmjYuRpO52uSyfZhjvB20BeswLauauO4BHBVqg+xT6DjiRHXSqZKdoM29zT+ASNazu67Px
0f+f5TaZqbfyWGChRHTnAPQBQZK/WieQT4gaCCjQYvG7hX7UGjWVsdO6aJ/M3+b0vurfru/mNXAb
VumXDfYA6YJFC40U+4g++6X3qebUJzRrnVBCDheLvGdOsFUAYVGzXfWu6o5qNz+Ku7EACnTPLWGv
HtFnH8M4pigWMf7wMbSAAGT2TrjH9zjCneSAl6Gxr499Dbr429gZD52WIcohxYv5dQDcOlEKb9kv
TlSFLOLE6PUt9znNjJdWUjL2xYwtt6gQjjC+5FrlZ8lfEDD8NiDGJUnTNV3YwWHa4T5QTlDJAXPI
PWfW1jfc51DoUM/8PgBsDAgSGj3wEk/AZyHvoTodbE0b6G8nOqGNAc7Rf+XyoK6fPGfuwSSioIXq
8SiP9ZKh6WnRICwg8QalNSVJ4BeNeWvGHHRBRfIkkxBZ5Op1AtF6oBzEVOc44Ucp4jJ+fU4nE++n
qUP/94DpzHpb2uWneKO8y5vpBS8o/6jjOcY+2kzu8lO2/0SpZj2MfdpngkyWhgBiQ0XcK7LDCI80
+ogzRN66sdroxgRIt6zDLQkATouT7yDfaFM41fz4t+fnr/GwGHJQylMqDaxaMOZWk4MxIOo9dRis
69uA4xwKEzuMwgxFgYaqOfeD6WgGt4b2/8UMhYkZKemaKAqwMmlwMiHuAbIKLeTEf+7aMCHDqIx5
XkqMw0Ays5X3wx6t+Q/hY3SPu6zPrVPRb77i7ezLQS0rQQIeBNpj0KK1Cx1A6RFkHX5yqreUlp5n
kOPdChsysrJHJRD2gMm2EiJY6vx63RHWK5yQjBfRCC4hI2XCRF8uZlaF8O4R8N/hsb+jlalwC2IK
HJbij3HD46W71GShmdWZRSZkKNKg5bEJi/TMJs/DQ49LbLmtn6iqlbzrtyoY9115W2BC6TPhz59o
MPDrGz4ifw2Aik9RUevUaCMo2ydYpkI5D0ZPBw+eAbzIQpCGVkN0QIdAZ37DA9msbrsze8x6KoqU
GRMuo54aTV6Q3GaQQwxLzsb7lyWFjCXk3YksyYyVvqjr3EwwwZ0DJA94voE9pdyegj8cR8tw+xde
7YpG2Yt9YXxaZJxI02ZVAqkAxmW0XlWojjmOVkkKuxGhhwqmihAcTkTecHyXRqlrZhlP0ttA6WoB
ZpNt8dj7pQ8I+07d0RJn5HIBL6ub0ZQUSVXR23PBxiUNuVipQE0CVSd6VIWNMps94N0XnXdgxb4R
bvnNGzybTJwWlrmL5WKiDjrRZktwGtvNS+Rk6G8SXiiVHEks7dC5MniiGwXtOFVom2+gHJoK3jm4
6rxn42cCulaCzi4TRrpviV3cUj0QeZM4qb2cJlvyoCycWgCLXl/jtVYBA4RSv2adifBx3pnL2MJq
6dJ8DWqsiiW9QdLwpQcDg5f/oJ49uckeZMGp0+9VIONzC3Lo3vUPWd9VZx9Cp+cscZz1LuoWA8tP
pYclwBkgIn2iKs6NBQlAt/7KowHmWmT2sSGixyslGDqlGwbZ0o2+mTbG44DJNryAgGT9r3r2fptu
ZifridYUeg+bjTM52vN4BJsujoLh1N6YDvfGtO7eUFwRVZlW5pjsrdahEzmPON80SQFXR+2182jJ
RXAzClCPixKUiMv4rRBVxRHjxdFJt1ggAfUHRTsJk8jLJlaPd/PX5+gUX3K2xOLcGaOQIp5EB9qP
sHQfUovdjhbX8PDFfxjijF9nboxN3ZlGRcefZMNhmaq92oj31/2WZ4KJIMWEG7gZ0GtAINhJCdos
kYcUWT9Gz+aNiQz45XhqaDZJi5KSLUof8yYfqZ4Fkf5g3tbv/aYJ2nwV5L2XhKLjaIRS3v2zGSmn
Zm7nr9sGAkyvE/q2FJdyOPS6TxHPna2m+9BJXxpIkemP16eX7sGLI+jsQ5gjaAhmM1YGfEjeduA1
0ffyku1Vs/Zq2eDASXimmM2imdlYmAWShzyboUPdWkN8Pw2qC8bcvwv1v6aXvfLkU2Zk2QJTGaii
PnpzogyCeWDKgsbiB4Drj96BaXC5Mpns5QcNTu3UNfCjtAH+UJDN1JLDKLOqPDvJgfyiJDw6Rs6c
svegELEuwA0L18fqTgLRrwo2MADYHIhQceZ0/fT8nFJmjyy5jNLDhNgypW+6/BrgEpnwHol4Nmgs
OItfShsG06jCxlhXudN38gM4Mma7qwZOae9fdvznaJjDUJsRtduPKrp8PyN3jvf0GaLO7ifbsGZQ
iPBuQlyLzGGYD8nUGgmO339iTAubKJP+E2PgFvzYzHMN5iRsgxFs6yJ2tqxNzgw26xG9fcLUeKqc
e9eDCG/dmCAid7kBJDXGliuvgZpsew3AjzH9P60w8UNWQwMQe+wuBf09owxmm/dCGjhuvrpOMtqm
oR4H+mGdMJ5RJ4mQ5jP1QeoWm6xABqHEDu11gSZV4pqOlPIuPHTvsHHj3CbjGzWZunSk5zYYamub
0uMKtp75VJxGtid/3oDI7vqKreZm5yYZ79DbYSoGeomlYN5ksDW4I6VTaMGpBTBvg65ZHjx77SQ/
N8l4iUSEsshHmBzIi0G8cf5xfUy832f8o82Q3xKIUHqlSbxaKLxJ46EPOAvFgtnFXBi6SsMQxM5u
XWNXhlaGBqHOUtF05i1/i4A+m7WLVuNx1uOCxkTaLhDu453mTLsRnPt/AlRcxUeeW2OyrVIuSdhK
mEN1HMR914l+WAR3Qm96UBd7Lbt8R7QQRJ4AxYy5Zlp6UgkekRQI0ertcYGkkZSFvHYwavTK9vjY
smfHQgu6/Kab8FGg0TeD5FWeAr/LR0evN6b5JcpSJwKM1KoL4srCN9JtrvvVWm+WcT4pzLFUCpnQ
SAaWgEIXQDK4Nw7yLtj/AbaL519M8FHnYeiDmLqwOzgz8PyTiWNp8Qnab8LRK2wemmy1/i2jEwRP
kaqpEp1+0dncRqmcJREN3bOP1xFHfCy+STuICxeQb6V3Y3C++vRMhHqk7vMLhGt9lOAvk4kCMPPH
s+vv9sNZC5ZsnGnok73Kq49LBNQ9KK/QB6Sh2AOqefhUbEFT0q0gbgIpCH5PjriWuJ19BbuviyWp
xQVaPh+lEYUi6p5SPwbndIzbI+051EDe8xJxNS7Ww/Dn8NndLQlyYEYyDA+e4U+OeoDEOsBEABR9
h6KVDd1zm+PMq5sJxUKgB3ABF1kCAMVc6hpEgxQlSftxoNXlaAfakTP4fIdeSwwoP9x/jTEhn+R9
JE4NQdITfFGib6FpgZL6/x0RE/fl3ij0Of8YkbJL97Rr4h8Fu8H/g56b1VPmc0gs1r8GYzJR6YqF
78JNvG9/DC/N1+Rn8ax4xS6NLFDNqt//Zs3QMWbK4GomYKH7fZMkC9RXNPp8maHZeRBsYysfaTkU
2EsndIbEuW5vddXOzDHpCN7ViThH9BpTJ294Z7GbWtyQ+fm6FforF1H9zAqTgURl1Gk1gZVQ0rZK
M7uQI+ug6zG+XrfDGw3jg3EOXu20xORVi+zEix8sEyDPb9eNrD5m4xr/a4kYJ1zksBUylS6RaWk7
fRO6qCtWKOxB/o7LUboarhSquieauqGzSOdGyCBXQxC0IWdk1zGYykc/J+O2b27kgJe2rWfEZ9aY
468TdKjn1P/HzWU9Kp5ZZPx9XKpCjGgmF+i9K/Z38QIJG/k9JrKjVw9N4enjSzBuSlwzxghC0hU6
OR44C7rqNmffwGwCIgL+UQJqRUsIlNtAsGhLBY6EwYryP4eS85aW2RVTBMr6WsWFHvpAujMZ5BvY
tO+lwZwtXH68YJC21we6Pk4qmgdROF38SBDOEgCpXoD9C5DcRG0NHTo3n5B1qJzEmWeESSuHuZ7i
jkJp4uSh09yhfBFl7/o41oRboDLyORAmkyF5pw9QJBhhI9yikLBJm2IjJok3ZE8i9Fq7eN5o8CBS
bYkJephxJ4U3AWiQhUpyiqHiHEvrQ6YieFBfUhUWsjnXAZiilWLyBOWbUEPFXS6cnhdDaVS5iKHK
LyMsblPRuwQQKVS783nT54B8KCUaeWvy3EtoadLau3mQb3rZ5FTyeGaZsq8u5oUAhiDZK2MNrcMn
3P8tInRIzn4ooKBO+/fAeLu+vJzpNBkPSuq4DecUI5UaElmgRq1AXalMs2Zdt7O+/z5nlPEipU/A
xaLCTpj/h7PrWo5bV7ZfxCrm8Mo4UTm/sCTZZs6ZX38XxvdsURjugbdfbFfJpSaARqPjWoHZIdSJ
D2P+UHYuB4DOy6L+xbB+yaIM6yxEagrOJ/i+R5J2brRFSkj8k7QzeeouqQvZ5MVdr0Sp7wE5BUe7
PYaFv1Hqx1i+4YVj13i8wXLMWEdGWVAU0acqMmJE+sVexjBkowagsmIFh6SmcWlNlMHspbzNMHsA
f1brHR2d3twkgyEuMEf/uZqSI+8/zrFst2rH8JLWw0JFRqro9OqfcvyL3fQNuc8DH0wN/K7dDsd2
8z9oC1bucHUjF4KojWz7Dvhqfc67hnHUEsHWhkc+bxnayBJC7aPATXNY96jUFmp0zQXyJtV60+D+
5rVRiUnkQXdyBlptZDNK0PKMazyN1jC+z1FiS/Lt5Yu1uhRVVkh8I2tgEPyu5qmsl5XgBzzcI5BY
AwWuCt7A2fpXWbsvMXTvZoiKYJoTD+H/s3aVp9uq7/7O2umbP8jakYM+0/WFRMru9rGkT6KBM2o6
0MomP0Co4wgxCsgx6+6uNiZJqs4jMQBKJJVuq2nCup04YpsItIDcgI70N7SA0ritx85DrEfgC3mU
ly4UujQrwjwQyJ93MLfIlhCaIOjWTXQpkB4FkK/JJAxvRzNwWV316xv7tVpKY/K5qTTj9LrMvN3U
N03FW1J7p6I54bJqrlrgf5ap0ayMfTQNftsheoyrMEPvZPOQRNOu06ePcsB8QhZyoquIM6tQvZ7m
WcilNCcWpnFs/GDE9hqfnJmCr+nX9AQIzwJeyTF0S6dNTR/kRah32hPwVqz+Lfckxu1fj5KAb4DI
BRXxM1zzrgdNyCgTrQKY02ExRZhu/m7yA3AN/wijzCY3Zznv90g+9HFm1WVqcT3LBJBtO7uQCxGU
0QQxTdinMo7zv899rhq1hSjqguS9EqY4RiTq8h9Ffl82mtmwpnPWZQDxGKgCOB8a+J2X+AmuqiS5
3PgzExs7kqOdPwIQ6PIlIH7N+a59iaH8nqzURn+uSAqFUzdw2+1IfbosYfU+a18SyEIXT7OaY0gw
kXH0SgSCWK0Db5RsGhWPbiOWCrAWQ2mZkIeY/QH2AupFpFkN5QB79i3w3hjGvrJHJwemuYwhj8sL
XHVTwc4pyoZA8Jqp+9xWQ44BHFykQAO7kKG0W6HKZavO4h+DWtjBXDDcgzX4b5Btf0kUv2/pEJdT
mcnV6BqNigFBPk0tgwuf+6LGRLlgkDiA9xAX7BN5tH1VtPgW6Clq9xJiprAtuD2yWG9RwO8ko3X8
FLythElHKjnGzqyeBxkAB1O3htQIdSWVtmp5FPBQp54ac4oTV5W0w+XNX9WuhQjqKqpKOIHCCs8w
Xwu/0sb3pEi3qqKpLUPlncuy1vfdAFiTrvMnH/D7vgd5xfl+KJHU9OQUIFID8VZoJiBENsH6+lF4
qk0GX0eQDFvSo/RelwcW8s+qWVh8AnVfMXMfJGkqQtmS0AKOvj0BxrZt2+vLS119GxdiqEubpBwf
pCPEVAbv1ajqtHrt9QKAFPXijhM1D8D2DK1eVZaFSOryAjAjEHOAGiF4CM0s2FW6xFDH9bQE0Ah4
JMENNChTN1VO0XIoqji/AV2kuaO5Q2DN+9YEzm5kRg/hOxwbW5AJrPtfLe5LMnVjdb4W6y6G5LCS
XVgLu8peLp/Yupe4WJz0XTkjXUiMeoSI/wHg+tt6MwJ1LwUrfcEI9dYP62s9lBqWmMaKMw76IaKZ
gW+QGayNDWNBazpIsJE1ZHLBK0OHDogmO3QZwHrIaN/rrPLQ+qZqNUf/BoS1O7myVVTkgb8XmpjB
YgPFrN20hXg6pMi4hJPGCOKRfzc1X3L4OHbUtmEoJXFn6QcYHFfgVDckCfErZSPHTlbKoMNOSiCs
lNTcLPt4nycvUY3hK32n1uFuVjPG3q5ZTYPXQPIHS2YgLvuuKyn4G8qCg66M4mhrMmDRsnBTJvk9
P7D6iFb10tAxDQDkOeTI6QWC1nScQl2Hqnhklq2x5g/tcbbe1c2wbxhquZoHWAojOrVwNpQQrhKG
dVFgCHu3TFEzTcXN0MguJgstrcXUcRs7c/yjzN8Z2kq27OwccYSYfBBVXaW3NNMNAEM2HKkeDg4o
sl0wmf5GWQG6/DVQdxlHuJqxMhYCqSvYlZmhDwMEkmGL7j0ADAjcHYzxz47yRCC2GQtcSe5AT0Fs
KwqgucImft/aiYuT2ufS0W0FsDfKkm30raMJqdMEkSMkwaFXAytPDE9BvvOy7JU7YvACnlyZx6ut
nLZicaplGMSynOMqip7vla6/FTz0ErJR9VblAIpKJJlr4OdT16Ir0Hpalf7gjp+jLVvIIwlWdoV/
/AyBectpp9o7z9uk0mf86Fj96eqKxcOthHRBFdGLSl8VUUFUgR9JSJY0IGNq/UdRzm1OGo4Fp0tu
jDSofkhAGqxs0ml8Rlz3Wubxth5aJ6oQoscfYZlEVpwn9108bsXAAB89yuZabcq1Epl8Vlm1H8Hd
U8CCqbgSmDXlWLPAfQV17Zwqn5GCH/TYScMh27Z8eSd1Uml2SnJQpXBXQukcbch+KmkpWR3Uzxpi
IfTCMZM/kfvTzCoubivBGMwgkSMgBBLC+KDdzEa40Urdm2IFIYB4qw/BIRXi57IUZlMEh6hQ1LaS
D06U6Js+Fu2qBU9pig/JItkZuvLoj2Yd87eX9WrFDH7bb8pa+KjTSQN5lSd0+yr9DTwGwCxwoPO7
Ywha0yxMz4BnVBPAkkbHCLpSyMOo9chPxny81YM83Zey8SamKbpg9UExxW7gd90oYbbNQMASF35t
xWWACikYjWtO6tDSDqSGsjfgcFZ9boZ+/TGlXeCAuUp5qgaw1sbCoxFhbjGew2NWCnu/ADIkj/Yy
S57VA1qXNlKmPBqBDhCtbtNE3EOeydq7LCfqVgqjDKLBwpIE04NUaQcpkx6aaEjMUOdBT9urnZX5
9XRrKI3gIJtSWsowOPBqYFTnmNtlXLWZ6+KWG3vMP+lDYyODif/EAc2t7W8MLbHVFG0UbeGbCgjz
vCgEAmAzgPh4TiY7L4bMAaWy+CuLqvxKjcaNNJSFK2UNfnX8eflARGIdv5trsBpq6LIB8itQqjTq
6CWQ70o85/MgCL5roidlxu3Qcgt00Bn3KOZ3Orhac2EyG+EXV8wb33eH7NDX4GxtfSvJwmMlA3+6
wghnjj7EHCTEfRNaiT6+Zk32cPljz9X0+7cS5VqYPwMswgrIbXmXw9gjAjVkqviwcFvg5l0WtAKu
A7su8DKB7eIxzUZJirVGm9QwwkiS3jtKqJlANAUN80OX5LbYldaclmaYBtdG3d3w4W3aq2Y5aKbf
3TbGltcyaILmSjwiI5BmWJc/bu3EUBWVCO4Kvo5O8c+C6I9+lQLEDLRtAGkDNASjE3lVgoi+K2yC
KEkGZf75AtgDI58JLv6w2xQjSCOQiFh7TH4LpXmGqOEhRb8A/D0aciLoagk9e514mv0hrZ5heuQH
NHaNTuGikA6emJzhK5y7sgh3FiLF7wpUVG0ayEkvunhGLU0p7RIET4CrZ5zQqhhdxkONmWMekxSU
mDYusynjRcwvzNaM8S1tCpxWqFg7SMK0sx00CFKqLigaEuLf5YSZXEZlM2I5oLI0uQ9/S8aKYOZi
RG6sgs9KAwQ270saPcijGHkaFwWkVb/kX/oIlErfBsOBDTPW44k70SqwWgFPY5UXlkgP84CzOfPH
GUKDUtgUvmLxcKwQ3jmtWDl6+lT5aAosvBmMSnyYu1MUWjUPzOxKMFvDm8ptKIAGXppBOp2ZycyZ
RinZGT+a83DVGrlkZRycxUTaqMO7JuS7rikns41UN8yq3ByV9K6s2tc58m0lA4UBsyJ/HoqjUAf+
XjiwAkBTERt8P0Nx9vuYz8TYa13/LX2ot7LVeFpsCZkJ9+uJd9s7DM3aCisHcN7kSAmmlFTx214X
hAaC/Z2PXn9w0/hbhJPbzhs3mqXeKMfyXTQzdxLN4kY0weTN7PT8l9UjVEDGUJfP7KxUFWk8TWkM
Upf0IS+A4ifYygbIjKWjeIKTJ2Z/RUSz0hDnwdhp9f8IppsUxiAqJn5qYy9BicEjjI/JMd/4G8OD
7XlmDXOdGdSTNMRj5DERz/CR8noYh64IE0/v3sXxVU5llikgavLtnlASqGd8NkouVRNIqO1GB9qv
sNHtGhDDmBDwn/+g4/DMxFHyKNMzhhjm0SM99pBhfgkPaF9JzMJSX/UDGFobuwD2RmAzx0XPnozv
UlUSmi0cgALkaGJlcETq79FyYROfkPaKLRjrr5lRNGNX6SdKUSqhKxTRRywruITwW34FQtwtOt2d
aQMClcsPO9mzC2eokq9ZrI73eS3JpTH2lKaqLE4tIhM2N7I6oz5oGF8xB0O7VjkV5H1g6rksm+jH
JdmUNdDgM7dzPMdeOhhuiMnGmUCTKTocOl/wbxu1Pfpd8nlZKEOJVHJtFgsOkEOIawVKhLR7BOb3
0OKmLjT7MrIuC1q9f4rGA2JZEfAHFbJrgzwPoYadrXvD9nXHSGfnsoTzLARRzYWIswsY81GcdMSS
TQ7XkxEMO99zR7xcVryDC/VXNmUhkLqBoDuUMyX0Y0+P/fciCm50KbQZi1o9IPBBiLKOZD88we8H
VBl9YggzzDNBlSjugsnWMlfZ9xvBaw6IXJTR7O/YraTr1vlLLj0qORe9UvFdjojd1XcALt8XmtO4
ZOCA2zaFzb9dXueqeizEUenwMRzlPAR6nCdPQPNXM3uOGc1pzBVRdzsOkQzQ5j7y0i04jtG3ENqf
2XZ2gBvrMclLiDqfXWaESkA/Ag/h2biYWMYdiFPmyNPuB6e6atBOD9Rtp/4IPPmmsf3PHOZLzExk
PS5vpLhqRhaSqdrF1Khp0PNItRAgqOaqexyfg0dxq9wGnrDhHBk8O41bgKWcVCEDq/XqY3CNgfv5
Jj5kz13BUuDVBwMtN4aqqRiXoZORYaoFasSjg7vbtYd5K2x8jI909vgE9DDrD7BPVjVpIY/8fGHR
6hkJ7FDG+gmcRbUjsE2cUzvAnj2oBF0AbjnDtJ23LxDDsxBJ7vBCpDgYSQIwJVAzmSTfKphGYMrA
QC5cbisxWmbP08qUMOp8Gy1UMt/H+mKocYf2ssGdbNFEnwTjPVp3TxfLoky20OlKzKt15A0haK+i
ffWGAzzo71CjK7GEYzM7wIMt7PYpB9vzFaYDgZHfaQyFXjOAIgJtkNIgDQmi7u+bm0t53BqcGHkV
f13yd+PwKLAyMOdxFfZ0KYMyDYAHFzmDx22V7oM7gpdTHXtzQkISk5a8HTvlTxaU9ermLkWSa7PQ
GUzhdH4TCBG8RXGwO9WEA3zLWcVLv08sMIVWh/hZ2JV3hHej2BeTmY+mYdfuZWvB2lzqsgSaPsLT
was8pCKYceR0o3ac1au5d1nOmlFarpa6IZkvDYDE5SMPqBB21h+l4ZeRgQgz3fXw/gmA8WV556Rt
1IlStyQrc3BfhLA6007d6UfhZto17xgfc5E9d/QAxYnOBuj8Qdwzg3TWWqlrM/RhEecpTpY0/4zb
eT+95ptyI5uEyr620FxOZkStlEk+eD6lSS2acoDislKkPg18F7TkB8mN9kjo2OhxTcF4Rmx96Ph3
rDDuvBGBEko5KJqK4fV2gD1KarMOvKAxQf75FN1mllJbsqmahNt+ApVUBrSR1OEBWcHqelkz+Qvt
oiPJONf6YphhIooWvWuvastqgl31HZYSKCMkZLIelQEMhHDdOMFG2mh36X7eEZ5Dg8mqyFoOZY0K
KQvGTol8t/AbK1HAwJv/106V72dGZxeNmJNRjZXhCsmgOm/6ayW7R5XEkbWfl+/heYMhJYkyMEMx
JMhgYuPUY44htWTXbsRtsAUd5s/osXOTB3IlQqf2hj3wWpUbg7FS6SxBR30AZXn6KhBQL8AHEHij
fltcNafR7PxafVWc6UXaRTf5JjiC3tUKHgrQCKROt1EB06bdz6/GPfdgbOW7y5uy5hsulYmyTUM7
a1LY6nAXMFVtBoqyjYLcBpAdaOGjp1IL7y/LIzeQ9kWX8iiDVI9o5FXiPD55DAQiWfHCTe2xoiHW
K2pQ5gd9dYkUjT3SWdhqkk1Wh9t6P7icp1hwFAhxLjiuL6/tvEGYOl/K/OgoTIXoDoq86BcIpHb8
TrRkzGP5KJI2LvfeOvE7ZvA3PMstWXX6vnYVhYTvD7jaTGohxbhD2jVhopg36pYA7Olu6bFgapmy
KPOjGokkRzmeT+O+3hK+TO2KDBUMQFBmPl+XtRPz7d/XJcliFHGSRPznGb4JdrOyiMsuIb3jhK5m
gdcN+V/JZVMarCqqIPIiJmVF/WyetUE38lAZEE1YaSpP3Z7IiTcs32vVvi7EUPfPH5WRD2ucXDan
9lS+ZPzHZaVc9aoWAqgLp+lZOmoxdHIOtBsMzVpArLUBxn5ZyvqjtBBD3Tf0PWmgT/CJaevRInBi
FnR+50/ZPdrrDutCGnXR5jyREn8ir9Kv4H0MnOyJu663oYVc8VGHl9HZgmPcRocQiX5M29wSKnAW
vfOqbn59A/3QJ5wx5EmKjdX50lbE+wSUyu08AV7tZx8zDnHdhVwIoy6dphZN7lcwZ4NV6daJ8Lxy
VMFVHAKzge6E2su9ap8eyze2S7Nu1xbSqWs4hsbcdwa2Wx/NxhltoL9syVB+T+IuALPOu8lu/4A8
knE5aNdADKXUz3vIrbJ2kxuDnWfPl/V23WNcLI3yCRSZT40K7QUIl1VveoIHci8/gePUC47asQMn
x1X+MQLrIN3ETiVYEQvVc7XkIS4+gPIJlB6vryBgjfHW9zD1QCoeezKZLcOA84d8F+/+4ETJiZ09
wwuplNkJiqirYxXXdZgcmLcj50zX+nWxnezCDXfMHiny6y6Jo4xQDSpyvp4QhmBeWJ7AltT/APMD
+GxjW3+oAgcjceVsxqbuMykWz2HsyKO8WCplmdQWyTxJxz0lwASpnVXY4/ohBLJmjg7Xfb0BS9vk
8na54+xmD1x3zwfdbWrVx4qhbKtJ4eWnUGYL1SA+HCpsA8mf5j+aWyDoWdGBICglAspazGTQZRsF
Ksbv76cfDD3nwxFC+EeQU4a78nPE37LTYA4sUixSD8r/iG2M7Oq/nzgmjCnJWlHXQpqRVDEImu8w
dOBmRxHQor8zbrlqqnBOFFKZZmrbqpv9z4nLtNegC1qmAo4IOA1X46HzSBk823IeAYBnloRIauTS
OqnUSdrUWTaI2OF0m94Md6jTOITRO4G83Akd48dle8V4Z2WesldanQlj0MJfaBzJBZdFavcbNUSn
NkhqHENmUlicNwR9uz4AG/h+kJUg15naEJqRJ94aD0Cs2k/XEboyRDQ1YrXGu2wCGnYD4Bt7rMBy
YbaPASjDzG5mnuxlXwazWdS3pHohyCRz0we52fejmfqQ+N9hBKklU9aq6IIKMWkUe5OA+B0LC16y
5IVxkJf9Swyafl/LiPn+SY+RHxHu60NzFW/FXb9VUL+EQ3HNvwDQx0vfSb5v2LBoahjuE5pHv8sW
QnVqSxDvwLdVd4DZvS52YWg2V8SnhkHaDnCf0lupNqeH0vMd/a18ZCV0WYpMwxklIt49dYYiB81w
3yrdUfL1pyKOruqijs2ibj+0TEBOd94GZYNCgTj8Uif5v/fMfD/rU7SzSH0qxTAEFbGQGI/J7qQN
AtK3+hdhiyiPzHDm8qsrn/ZkIQxeDEoTOoqCJKboSoDMmcGxsX/jOttBabNYeJm7TJmnps4LSUVr
qxcftOt2m7qkR4d7Gx0Cp8w0vKz1UcapbQSljEecKWlol4CONaLVO37ivNpLjxmrp538tnPTq4Ci
CN2K6hnCjNwlQT3pWJvstVtpE7yJN/PV7PUOSeNM+8q3WC7/v2znl0hqgclYSX5HrH14+A1MVVjD
zW+q+D9oqlg3EV/SKNPbdUIqhiFpAIC7AOwFZDEC2LsWLWpO+xzcFgUiYN5VkLOSS8cX3vvYYVip
9RP9+gTK4qKJU4pjEgWrt77XIPoeN8LtbGHeySotJvr7+mP6JY0yvGkQ5Bn6OZCZL8ziCkhIwKbN
zOAwofXAEjcYP8pMkVGKZWkRZYfrMJcwtAotKtTCBAoTeAVfGZu47v1+LYsyt1Ki9IPBw8UHvqkT
PKG56oEYGuktf+pc1SQUYSgCsGpz617QP1Lp5hi1m0UtjZHZE9C0T6D0QzAyeelTc1MiN21eXuNq
pVcU0cmty5hxOIOSUSapVnVDI5exfJCdcTM+yFZpo1MFKPqEdKI5gOrCA2WBeO9fy27scCgl8bxJ
aARSa2KSfq36Cl8fRIfnnOFrQgTQPE9GZbfYj5FZ3TWeD66o/D3hdhWodNzMzj1WDWI9VF8Ipjzf
UMv0StBPOwGMAE43iU/4CaYxC41zB0Jej+ZvIGOWR6b9Xb0/C9HkNi/elyBBbmfIDPhqqGMBDgFA
UM/SXWuKL5i1sYGWyirwr0evC4nU+xJjXoprSnJ7alP0dC9+NVw4MTZAMB+N1K5Q5hb33TPTDV5V
7oVcyhCnk1/nwwS5/hFN1ZZgBk69N47Nlt/8VZFbBD0CDzgQ5APpBuvKj+qhJim60zuzjzzuiKEw
UgrdXL5E6zWzhSTK2vK5XstjjP6ats+tco46S8dIGoy+HLpyEB/RmNKaHKaax4oDppqAVvxI33NB
8GLMycPs+5E5zjFvXf6sVQu5+CrKKkeV3gl8VMKQlNlnK6M1a+6058syVp+6hQzKCkuCmADOAy03
o/aI7FkkvAnBjS+opp9aQHkFJw8rV7/6siG1qwBgGmACdIBah0OQ8x2u6bAj9UnCtEGCGc0r7PiN
5XGvLm8hjLqYvqhPcaQlMEZefyA9IJ07HMQNy8FcPamFGOo2Jq08A4UND83Az+aooy2Cv7t8Tusq
uhBBXbwSpXNVGvBEt7a4CzY5yEGin/lH9zJb9ZW8xwwVj9EHkyGVtTDKEwItHl/kMQybYkZXpzKA
B08IXXVm1KOUnWOSN2W1X64b8sVSqdtYd3I4YH6fFDr0R8DCbbRnEKdjUPOUnXvQMmfYJvd/BOC5
+ngtRFNXThCSohcrUpUzZ1LjzUmrgDV7wQOA2kgiw1UZnt6qj7KQSF3AuJF9RQHPgtd1YGwddho4
3mYC1h+yUBpYa6O8oVbPIoyAQNLUtIjzgOaScY6kMwoSDCl0eCn6+VjlPR6ISMeBcT/66Y3XWDaE
oZZ08KgWfT6UcYAmz130pO5KFyA1hf2ZbEmnTgYyreyDcRFYy6IMCVBJpBYoDLBaFqkgN0AAMtUb
DbyKkz0+EhyPiTn+yVANespU9sM5mHhceQxkW0X00GIiri4lV4iYTtvqs/6lhaeq7sKB4eQ4zf0W
SZFheK/Vgy7dNvKxNTZ41O6C/g5jhIJZllecwIglWdtKfr6QmwW138ollij51+PwlDTbeHhlHB05
mrNwVTnRtGLoCJhV32VEFUqKM5CzPfl2AiUmCaXQAWlnW91NrlkPzvqC/hFGD+cIVVeLHFifPTX7
FcaDDUIaJ8fE6uU1rev/lxTK1W06IcPQEdk2WH1uODQlY9PWyzNfm6ZR+m5UfRt2BvG9jsFTvsX8
OOi45G3wru5yN0auEQSYLXBdyCsAp9rjflxe4XrEv/gA6kmNR7VOeFI+7V2MQspO4Z24sEBMCDee
Da7wL+/r15aSLV9oopF0jS8oKBH4jwbg4p94Rzk0j74t/gA+D5bJg+tz4E1m6MDQTo26AXqXxQ3A
uMk6pc7info+dCv48feGl7lkQs67vLEsBaUe11FNlSzhCwQOVVfZHUYNbEMr32aVaaRZK6Pe0oiL
uU4DlsPf5WxY66Le0bot0LTQK6c4GESmnOgQ3iTuSUcILKDpLBCAqcLcTbKGC7ZFo2xLXcSlr0/k
Ik5XOi8Bgrews+6lnF+zmjVvut5a83UlaHTxCBx1flxiQwfLuJZc8ZGsMLLQNaqiYWnaoFzJiEDW
C2cLkZShiQy/H8cxJVWPRvCmtjV9zAGEYPDOZKevP3MViH/MFDXDvOm08UngqgC5Da0Tn2S8aH4g
NW9RQhth+4SJQAf38O8StuA9FMF+qIIzk9JWNZJmvq5huEmkkNv5vW+Pd+H7O9Iku3b4q31dSKO0
lY9muWuIi0vcCeRr0IsPyWb5dKLu2EbPly/9+jku5FF62gwp3/I+3BcyDxC+IkEA5poBxQ4JXXfp
o2Fflrd6Gb/E0XMj/qCkijpjeROGVPiDLxxUjYWttmpeVBXEekAMBZQL9UBwY1IHdRuTzgzCHimY
4x6lVZQA0XBvM5uv1lf0JY16HoI2jvo2g3lBIPQ+OJzZ3SYORlnHCfCT4YaA7Rv2zIKgWi8YLRZJ
PmvxKjVNXxY96e6RkIkmHWbdIxxPBbxvH6RNfED0R0pV+WOqWtpWvNO24U75q4QmhrYkkUe8fo5S
BXxef+BRiYy3k9MgrVZYMrqy0NuzZ3Vlrea1JE0iYCM8yCHoRn8gzSLzAg7z08XgOovLXGmTeRUG
KYT30ZtnYOaHzh9MwK6p01IwZXMyTRu5rpliTy0tgumCxM8NeD1c9YW4N6xXeNWWSxqIVTByD2wK
mbqQ1cjpUcoLpE2yPmDgNrojLamAMxWu8qfpEHyyG+tWh0YWMhWqKYEkZIYIXGOoEnVPJFXMb4ut
cOT+qly8FES9GnqboNdWRf2k9CezH2KzkZ/i4v2yjWFtoUKd2KSXgq9ISDRzGw3PoUpCMgN1qGwb
b+R9fTRsJj8K2SH6uV8ujLI5XZ+GUhdjSHywdNS+op14o2E8Orlm6ceq/72URNkbrdLiPolwVr/p
BULSsPMqCNbD9BbsiCccKU7+Xrm5578PaOdh0Xwwd5eyPJ0SApZj1ImCaugbaqxm8qTiNLVFWCeT
+3DahY+Xj3Tt3ZfgJgFIEi05skC9wUCNT4TcJ7ObSgk0gXcdPKmXJaz5a0sJ1LsLqMIxzXNIyPLQ
DPjWRJXPmYAdJBmVqZQ/L0s7ffCZviwWRN3yZJrUMq3ixDtWjrxDYXaDTuHoocLUCWFUzz1hMCfN
RBEm+LgserV9BBupC4AykFWNpoUZxK4K23zAqK0tgdA52RXvEXKTqA+ndgwW9NRUArN21JfKODHJ
iZtmH7VWwZvMZqj1Y/36FCrkyDOjQiYDupw1h6R5HyXVSflDkzxPGfAqWgA5VwekG2ZOMbO6tSbD
N40w+RuXa7khlHLNoiINDUDDPB6tfi+kUxZJo010GEOUcgkRCws3ev0OL46AUjYl0pq2maFsspfc
GZ8oSnXvM3zL0BW38L2u+trk3cIOd/JeOEIXWY8p8wMo9QMcEqww7C+MyGh3DbhndBD9blXiRTyj
Od4Z3PQ9AFPMS7ypH7XYZGI6M46eLgYKgIdKghEvQe/2NpDASPpFf9UIh9XrcGi9v5zDXJyzQT0+
Qxmh8W7ArqtGsyulmxGtozHAnybOLcALN5afaXMTYiMivrIvX7p17+XrxGkiCkEC3GCFQgCWm12R
nElSmclb8bPdN6h+gkfdLnoXPFCsLILE2mfqYdK6SOyaAIsOnkjHAnC7E5tHz99AesV4HRUWYnOi
1/iuAqQPtwmP5WN+W6DdCLNorngXHvNHfi9vgF75B42B5K04N4P/GACDfP3Ci22nXlQ6DiAfaX4N
gh5hhEcwhwzTvpYtXZ479WBFatNkWokt0Mrraf6Qk+cGyPfK+Mo4Y9ZiKGuWtWrP5yLOuHWN+/6A
GXIzejQsvFizRVorfat2Weimq9mw5eIo4xVEMkDwgakGU4IeBhsAMWayNTwR7ecBc5SZ2KVLx0XZ
rQFTqUGlRYmXc+mrBKQ8CQCLtSpfhVUNdLihOEi58cLYVqKhl4RStqoU1CCKI1iK/FAfCMspRncw
Ky9Y5NawzYR4WZ5Od+gi1RePPRhdSMk+Qf7kJrqTd8GV4Iqg1wZdR2qKNwNinO4eTXm3hjeiJ/wP
fHLWZ1DWKqmyRJ9KaBO/G3szg1PeI82B/ncg/4Ljb9qzTMVqKuBLlXS6SbeZ1UgpM2y0YtYHNAhD
JAEc5oBA/EeZVeZOU7YpQeeKLE0Q2NpgBEIT1RbxTrWXQWkYWmplwhtB665/rd1i0KCtsfzZISEt
a+WXDYROd/BCo6swCHjcoXh2ArHy0qLYlDHgbLW/yX8s95iyRYXPybNAQEjy6iGIf5XTdYye98s3
hrmvlCEKpbrgqxwOzfjZ27qn7wy32NWAqv5Z62a04yygvRrmdChssbHGI9Jmmy43A5s5SUF09N+v
rs5Txqlo5qwcSXflBK4bwUSm3iP97emOHaYzXBqAun1/SiKp54SaPymTjCk/oIwlyA22yPigJa93
spseoPqJ3TSWumkICjNztZftP9CKv39Bl2n8CK4Ksu2Cy5nVDnholopWd2XXPRAIBvbUCEMkXVMd
OWMO47L03TB6T/TUbCRH624Z6iRePkW6pjqqakMo6skT0261jy4xNcC4YXyAuInxXbPVvNlpf6FC
t8Mc5fCcwJFgzXCfkIYuqNLpHVx4CkHbSkkCwGnPb3QQBXTHaeJMTsqvi7rc5xroE2ftAe2uj3wX
b/u2dZva8FpD2fEZZi4LdWOEuqMYxRuITL0Ir5WoTntA1Nu6imGXGOWcwT+0herxzWgl9ayYpdpv
835y/Bg0I1J7rKPsI5QMCx2g3sA127orvAI+ctzzL+iz89qmcrVs8OJctZUy34c6zj3vrrtG3opZ
spc7H136sGiSvlfl7pavgGY9BuFtkWq2NAE9V5A2dZvZcqfdAljSUyPR04bW06XyA5QhN30geZeP
luGW6qcnYbGrA3qZajnDBW0cQJM8DHhgvAzkteJnejXZ+qa8aq3cY4WgTLGU26cGamM0xumlgfN/
124bUwJmkYypn8autqLZ/2QX8i57wsBj/H49MaMPgsgCa+3ioTJLITwqXMbqP7jsIemnlS82NFDF
pi6J81DbxnVXoRzTvKskRWMDLORa/ywOopteyaiNsOariXW5dEEoWysNbVqE0ckRDDaN1wP4hYxx
s/JPjLfy1KKzWGA6z7LSiFigH42OjlhhyhxJeGHCnf1LhuR/oQGyFd+PK6m5ZhKIPZe9Dhin22Qn
vgbO9EhKTECscKqtZBklMvosb4ChJ6eHZrHCqkqLspgA2zUNmVsMntQONuPaMXw7mj2zNDSpBF0T
CcqAwo4iVozBTdkMCU3AnxC0szyCUzVhsaYkFhGY5NjMwQKyvP6GQOSjfJlfSOEgdrW7yhvuCCU9
KLM0O84AQFU9ZC6zfMfwB06fufgMKY7qLNehowpmg5GbdEfc+dnKbtjX4fQqXbgPpzTYQpYhJ4aU
jNhjfockpdk8ctbn5OpufMu6EizHmW5HjcB4llYJltW7hIPMCXatKdy2GARGOtTunpl5M8aLLFIO
nt72XSN0EEhArJo7wi+Lwa/EBFKvNzyz0Mr+j7QrW5JUR5ZfhBkgEPAKJLlX1tZL9QvWK/u+8/XX
VWcpSsmk+vQdmzM2Zj3TkRJSRCjCw515jls7yXmWTsqTYpBgLfC7TQwa8CqOnHoCXNtAPc6vBemr
cDu5TI4acTNazFGzFiiwbxqQ8qPdoSCKV5cBWKgwdVu/8oaqQwAICj08m35KDCYpjeRCSmXbLM6k
Eow0/A9v9maB/YLFaQxUydeRHbIj0u57054j9MuCjekqJZJT3Yk39UNyqRR72BERkex6kvhmmwt8
TToqMc1ZXSL9UtMzkc80fRZ4NNEOcicyj4aWIo9hT7ngMb3PPUiA7eU9ex+32+4TFENFqct6pH1b
FXcqg0xS8oz5UN2eHHbDsy/So3rv7/qD7IFrCGhwFFwACJpE6Ov1Doj5Zpo7oGWERoIGJvnXCkHk
GIXNhjleQ3zqJHis3zMhGxGATLTFXECMrSzLNJaGd9XXfB6dSa6d219RYIGfTxknndSagYueRANE
DEz146CJEPUiG1xZI1NQ0ihZHh+it1ErZyX9dnsRq3gt8vZ1eJLWqZjMomaVZW0b7NrTdOhdxrZL
HukTOTT7+VxuhYdxPSv690RQrpIRh8UckAo5g7QbAUtOvanfdS/yi1/aDcqrlTd9040NVMs6IUBz
1TtbmFyEyh8Fbp47FmkRhI05FIy+x9+GTh/ihW88FmdGV/A6xv49BwBAGoSl5dUv+WaYr+DnGVPj
80EBGo6YMm40MF7k5MftjymywZ2WSpEbWvkWJliMeSdF2V4fBX5kNW1erIKF2oVjTuaEql3oW5Dj
Zaek3elb6slCUpn1Ou3CDndCqjzKxtQHXmo6VF8Nb94NLyNEWnSnevqNUsRqgrmwxvZ1saqe0qxs
Kb4NRGY32SbY+M/yHkVL4PIxc+TOgs+0fgbBb4+pEBl6B5wvDmkUkLlpcRR00GimQLuBHbHsJq8I
pZ0UCh5Zq57ferPGuV8NUpNzXGD6RU8h3VBBaQGExNYTmMRiDHeZR3AhTXZZ+0IK7/VdfTPMXTV9
KEtKKsyMzJd8r35UWIGSkYKEQBGySCMcXFt1K28r5R3y7KsKpv0bTF/6Bw1g9nFXxHZr2NoL/eF7
7WbG0HBtbuIPokne1ZRhYZi/d60e9iNjiQ2lbzQGxKj4pc8iraT1OLqwwt29JmuqpG5xbJQLwzDl
bnRIztrF2LLtZDOIoeCyi5bFXcIoq6JJjmFQt8Bb3zzpxS+NCuBna6cTJBAawQg0YDw8kzVpJRmd
ffAI55W87QZMQRdep+RH6CUfckqgLGN5t53kasRbmuQuBPggjGFgQ2pmD6onVjyvL9GhP1oOeejc
/uP8Ufy+WjuaGsNiGTLyZYOXvBvCPA3jBnehKo07iiezXUVQYdHpcIS4mmAYYM1JaxDlZmovmPrj
97Q1SVxpec16IQlIArV9tieb8CAqoawdDw1MvQYkxomsUS5RRisI4EsVMNqSPKbJSzt+w9tH9LpZ
PR8LI2xjF655SsIx79HRAuUhg7CCri2xzQrYuewcnRl4vtjPswN6fg8pjLBGza4U/5bTgKHRQUkM
/S5+xk4Hg70qyUhddXN86mgb22NXy15o+aZb1lbgpiNF2yMZHOorOK+FFxAw1tH8p+DMrp6fxQ/h
7v5UaS01CgCmWJaG2bjqIX8CHc19/Ck5KY6y6bc+Opmm3WrubctrKcVyBzgf0Ab1oFtTiQRUupA2
smNL+IAVmWB/vvjETYtqrprBBGM6ZOK+aPaT2JF/zAfFiXcAYj6HohR09ewu9pM7u0E2016SEBSj
DniRLgbw6xehfzDCtdw77uxKAyVxQiuEBevQhoY7gkbfV/7kvQr3SXQTcC+V8Pw2tA0ivR3ByVlK
YKDSvySlZavG8+1jsJqQLa1wa2lSX6rMFlb8M3s9qpXNZn/0Ldm0UJZzRZif1QrA0h6XI0GePc3M
HOMcGoR/7dfBGQ80eY56MZ9Hp9pru+TSoWD7J89GyGYqoB3QWFTizrucK7QFcAq+MzU+KHJ+asMg
FTm11RO/MMKdeKOHfpkaBMBxoEc/g42O7KxH+cKG61tH/ZQ6Qk3JVUcGjwxtXHCJyfyzp7eayKjA
bbKdoCnJxs2rn+zFA5U0gC5FFbBVgKz2Zo1/6/i+pmVBFUJmZJ7d2IDuXvaojgHoqWUUpiIH+mtb
Te9bIAdF3mQ1XixMc6kY0BV+07Rs1js2vGpUSnss1Ps0GXW7GfTcJkp6qTIiyLHX3IkO6humXkbp
FVmYWhKrNAYLqe5U20n+CWprdq8/3L6DazFAB2U7hNKgTob5Cs5Pkjiv6xAlnLbQ97T7YvWdE4Xf
W0uEWV07nktDXLBJA0NOyxaGJoqYK6GYWDTO7bWs9rSWNrh7FvWzMTQFYnaMiWRIjn4zvsWXBL00
prM9PFFEs6dBiORb/U6LLeQuntIDTlAmKKco1mUO7wKd2rq0Eyxt7Xmnw4NArgJDFfiP998JuuhS
nXZAwIf7HuW9pLEZ2aTyKTpPF/qEIkNqm7v0QXqZX25bFhjm29vTFILZhAFEDNDSGTrMlLA9/ETq
tos0wTJXt/JtlXybu4xRGR5ZUR3i9Iey75+DstzF6SR4g6w2JhDc4LqgdgGlGy4QZFogW3MMO/GJ
HrrtvMscTAzb6eNvzEutOQ84fjBqWbjKMj80EZqWDNIKHA+IQHlBZlcgFOt3TLqr8UybsVlPnzAX
7Yrj3Sq1t66ZBiTTMP4MSR/u0FToSIasa9B/ny/aQQHw0E6OCmBxIQiv9K3shsf2Y/Bivb72fqMG
shYhdF2nEGFUqK7wOOfCmNI5mvCGZYWxbBNf5sAmD5OnAlervIyiWZjVs7owx+UT5tiPpsRChLoF
veJOOZYn85DtGIaKbBXDZQRmkWuhROHdviSrzm1hmDtPrZxBA6jSULWFHlRiftVHgZtee30tN5Id
skU6m5Fw6gDU9j0NUCJGk8Q4u9ODKINdLQfoFEpGTBYb6HQuHJQlaYNcwm1nT4LsQTkyhgXzqf/I
gH7+ptipj7d3TmiRiwuE6hWY+4HYqX4x8eTcrTBLXG+C7fxr2McbS8wnw6IA//5arpGLEr41VSrQ
qAwfoHiKi67BffmNTWqyXj3UNUVCzau1AdCxWQiw6Epc6fdlfpdNeO6iDfqQQysQfHqZYzEKZn8X
7HtUkMB58lOE7l49kiZqHwaFC4CoHndirJJmKfR2t4XypY4fmkkkRb/uRBcWuNsms2Flk8U9FbSx
IAM3wKlk2vQzKkdCZMUq7Yi+MMbdsNnM426QsBzWkASQbQccwiZH9m6B5UED0zmE9A6/I4K42rdf
WuaunqQlqU6gIosrgVl3dVNtVQJheFsbnASFR+QWBFKi2RPmM0DFtqm/6yEGYMGU6Ahv52ooWWwC
589LRavAGczC1l4JXXkDpYBzBEkaNkTt2/4x2YM1zbH29Z+RNC52weDG01JlsqaAIYCbDRDATrft
j9+pXTy3gDiLgGarW05lVLQUHckv4cd9c5SxZkvDyYp+jV5SbA2PISc/pDFGqxinduThcV0Cg6t9
Ln/NjnXAvA4mPP+E/WX5M7gv35Ox9ascA0Ly8NhkeAdDUb0Nfya9bwuc4FrgWlriPqxqJTlEJZDq
TwdWrci9VN34xMYYlPGNSWP5mIEC7DaQHBnUpAIXvHaqFsb5eeAmIrFkJlimP3Z2P0IYV74LCKQ+
+s4OUsiNTs9/slxVw4eFbLKK5Oi9b4rSXtM6GYWnAlOV4de4phulLTFstRmVXVfk0MMBqOmUgRev
bzRbrz52w8d8+GDkmU07oXTMmqtEzPv353COrJpbqRzRuUAZokttkCM/ALLKmskN9Nf8fjt+CaEG
dHsP2N/JB6GlTc6f5VnTh1KW4XFSvnQQV9LrwisTKJzn1R+kDktL3Ck2aF5OcUKQwCvKXWlWx6jT
7uJcd018Hmeg2i8jqz0g7gV2V19jS8PcofYLlOb1Gt7qrzF6wJx3xkYKbACcDj6A+4yXpzFs+uH2
zq5iVxZ2+UladcpJHcfwHvrT6DFBG/Sk9AbYLumBUWIVO38W3V/B19S5tEkjAHapMxrALUr/8Utj
K7M7gV1wGzGS/DvrZ1k4oAlKt38EQ1oulkuf9KibarlIWElL8VgNBuTpW7It70p0b0QBSHBR+DqW
HkVxA9FztNj1x7L8ZPkfBZ+O/drrWwFBdUKogfI4l5pFVkL9GrWHrZ+6GJY6sZELy5ElJLuFWwpZ
KdeyaooR73/MsfUusupGqiawYUF2h6Gq80u7Uw5oPB9FPY3VOufSDufvoKc6oSoQMyU59pG6bXwJ
MAlNvezyG0di1Z8vVsW5s4ypm4UUhzEw0Irqe7vMHB9zNAfm0EzbOmiFjWlOcH2GGMVmvejbX3H9
lLztKufaSGeGpi8VCZgRX2TlNM2CCvj/uOBvBjiPliAZUUiIzjor88yNmwZuECEhbHfFCbDe9Afk
CgQdRdFJ4XyZNVRSPUqo4Cp9feiVR9U/yN1x0ka3NnTHynM7HEpBiFjdR9bNtwjIyK9kFRMSWMao
4dlQR19r+SVMBLdN9PdzriMAhVMrd0ipE+vJD1Bwlx5vH4TVku0rHuHvFXDXuVPGTJZKUMXIZv/k
F7VLJ8z13M0F9ImC0Y2i/KzrAN0bghPC7tOVG1nsHFv54l4bMSFQE0cESKJzEnZO1x7mWHX/aHUa
RW0HfVHUwN9b6cLA6q0Oq/vnTU624PRGXir0H2yfrtfzryU+ok1g2oqSFnwUEJmExDAKSLFbH4vP
EEg8obYvFEhc3783e1w4y5MkMqsAkXtsAifwdTch30oATgUbuH4A38xwB3DO2kIzlDDeklDdkrzb
+LN6mg3NtEs//aRqxgY1pWeagj9GAV/EOD8rWuZVYXcuZkyP3P41q8NLlLz9Gu6wZukg1xH7nM0E
sXvlXn4owZ/mglDlXLYYxgflF5hOxk3+mPg2G/8TQbNFu86dWrOkI1A1aKe00eSmzeMM6u1JEhF4
rqYqKEOYioqqAFRb35/abCzpUEL7auuX/imGuHEp/8w17R5ap4IdXf+8b5Y4N42BfjNPzd7HYy1x
aRd7yHcFJlZD3WIx3BXEw1ylgQ4XVquFS3zNKXrL6QAGlSvT1qTufkpF7H6r1Rz6ZpOfTUBXFC0v
ZpNpI2mTM+HBBiU0yPQA5LdpN8TRIWb+RZR7CZbKV+aGiaYaRs3QZaDghwDMA8NYttplDk3KXVsd
1fFRcCFWH6WLharvT4pFjEyrQ3hROp+HDWMZCTbKnXbvv3QfQK9iX4INOrc78+kFawZp+M/0gfb2
uGXiGLd/ymrjdrnn3N1sQjVQuwkOMD4NoHcirg5d5WDDBjYi1R5/sXpyZ3cHiGTftrwa9xd7wN/J
0azn3MKdZPVQAoKQdhPuEk/0cddTmoUd5hsWEYuGSivVsc56fXK4UUh+nHvrZE1Gjxf5fChI9Kkc
hmPb5Pe4RZ+1MXNGsCK57ZR+ub3i9WR18VO49DGlA6Uqq/SkkR08ymgjA1X9nGDUZ7iI1TGIaIc5
f5RboeqXGc61Rbst9Vunjhq0d819m2ZnqzPcZAjuoV3kxk2wT0qwRhRQREm1XWEZKVqV6R68gq5W
d66RdCfoAHW20RimnRTmodehIKD5RzkpHiILIBOSjx+mBuPjo2RszKw+xqNpS1392ITzJQrVI+pO
Dyg1QgtXTzAHbQEpMinOBBqS27u87uv/9Y2vwgGL7y0ZpSkFKTbZ9ye3q/aFWjm1SDRbZITzjg2T
e8dIBfLk+VOSHDMd6sK6qGX3OgR2nZz8uxTCVQaloavwjsLdpA+vo0xPGcYOKjQp2ChTD9dAmKxx
c2TUYKKQuUqks3AMr9qyi30MpESSJDIhw9wSBWGbgD4nOauxTfeRo3vkWPxkTgL85Z76rTl2zrwh
H5KL6Mkj2GnCucp4NjLiU7iJOD5JymNDfvUi6uZXB3+1zxqoDwyVPfj5XtokkYZ2r4gmb8BJBikR
49ZDgoKeXuG0uxqzTsNzcxoPI4ZZ2OyFqGa1elUXv4DzDGM/Z6Tp8SDpYgyLEog4yO10TnxoyxeS
+TiW5sks4aFLkRrJuk9C/xLxnOAhzRceFHP0G6VBzGWlJKaQx2Sz522xL6BVIULrrDY26MIa5/Sr
LppTuUA3r9qUe8tjRJ7lJroHDk/I5iFcGef4NTSHwrSH+8vRDtpqm/CJ8YfNILiwQR78B/YgUkwB
KlHMV1gXjxkNSm2WyUhnNBLbvZreVTg5WYKRXzYPS9CTEl2N69DGLFoEU6S6pSuEco+JeajrdJQk
WDwz9ptowsfzXXKe0bKQGbWT0OJV4slZ5G7jIGMOpKGw2Gz8rdrYCfrtjGv2r2GM4DvRxPt65QE4
m1yGMpAxxEOerRKJgnpmvX4IryaXbJsedbDQGdVJvNKrCwmjjKJQUwgBmoEH70iKlipqWcieOXe2
heg1HIrsZYigJalGTqbhH+jN3Y5c6iu79DtHpIAUEVhnBfdRpTp/hHpDDwrQsYIda0b6K1XxXd60
4YXUqEKS1oSIuNlOm3kY76Y0LB0A42x1HBUX8/Sjo85JZrexDnIzy3LNYvDkDqJ52axlNpn7L7OF
QYkAn41IZ9Jou1HST9I8fg1pU9s5SAI2c6V8LFqwaGhFPdk0UYP7RlLgCesJCppzoWxKv95pPmD6
nRqc5tj/HpT6U6ap2zpEoTuhn4AR+OUrZWgP1PD6JvocRMjb4/Rg+tkOk9WQk/UhrArZEMtEaV5u
H7D/H4pKAmmTUQLX2UjltowsJ++yxBnmotlYfQ5xTF3zlGIES5raRm4YU8XufM3cy6VeekSP6Yn0
FCmrlnpyXFeF3fjqnUL63UwGMJ9LzRMZrF0WDhLwXlZ0wamKM9tvEGHtliYGIJLBGO5LSz5BVii5
A047vtdicEmNsUq9LguNU152kpf0umZrsQ5c0JgbtilNo9t2anc0zOQkSwlEwEB+ZzdZlG2qvMvv
hiSHz5FUMFONQXuO1HY/JFHr9SajddAm+MB0phukXMVOSlRpN0HbV1JzxdUqebKNZNK3sV9GGL41
tqEGaSo1yarDoLTZLg5CCBN2+aCfdL3D/0tz4rFzQyUHbbdCuvuhzDeVFgzn3Iiyc+qD+nqekzOG
SR6lUfYmC4P0wzQBDt2FbkCzSykPG7/2UReoa7eDZt+hzpPMSdLKq32pd8rR30tT4Op95iiBItug
uEo+xJ3xIyRFaBc9cYqsrZ/Kuak2TdKBswm1qpOmYEZZr5RzkMSyOxVFvKfDNJ6HeCIIOPMsbZs4
yD9PPk1AO9405E4yjEM4g0Iua7YoaEdOgwTeUToAF/r6aIzjB7mYt31Y38WgsbA6vdtFqvlBUsOn
CftQh4nbj8muadFanCL54hcmBISL2WmlFKXveICPNP36LPm1uQ397jCMwy4Zkf7nqD1OtDrIab0t
y/iQBoVbhP1TpkKlPixqyTMhcr0da0hVlGmznSoFG0OVyO3yvgQHiyJv49FX3LrpHEpnln+2L7I/
tG4jAwuR4X8DGLCDe3BXk/5JM4zIjjBx3Fp9f84D3437bBeEMuSdCZrRUnqvSroXJf1Fp+mxgEJP
VYwQ5ZmCcBsn2kmZDDcN1UcV9ZWhkD5Fsf4xaOLPgUKQqKURPcSKge5jZ5jTRh1R1I2K4iT5waPf
+5dZyTdGkezgFw5VDXQ+1pTsG10+WIF115DgKfSL1PHV7FIEg9f6wfSJDrn8swia/kGN1eMUSYVT
l/5OUZVdOCuzLY1S7DY+2BNAYYwrDNkmOyQk9ZQKcOfbbvMqJiFlw2wgdJIUxN6rlnbfqroEAheQ
GVLg3cunthW8267qOpwBrtoyhZNa+T2RvcoPHmj6w1CCg9J/8s16d3slV5GOM8S9Koqub7py1GRP
nr+YPijA0FCI/rsC5XsrfFO6ikdFGWZj9v7C74eOv0+PFtRjxbrpgk/DR9GB1F04JrrsSS0QBqSJ
oYWMSyk4AOvbBkYiQyHAAfKM2GWo+XViYNvq/lBPKDHquykQFqeuOHCxbTqKpiqK0gbyZO41jWCe
m2SGFYpakW1aumu18wXfa3b1pPK6RN2HRnPX1bm6GQ0zEixyLdkzZOSXmEmydGrw9js1rTUoSMlI
g2DLnuV7RoSSbBv4YiB2XmGOooEa9apQxRKShVHu6KtB2rVWCaPxPryHSGL8DH7HCYvdYa4AHWCy
G08ghWA0vcnWOFvtIzERom0/2MSQbUeiLcawrKRm734Td0saWdPlbsJvAjTTm4zJ1dLR7pWXOFW8
AWM1TRVv1F4TlBWue+7vt4K/NmHQ096qYLab7Mhw6722Ydog6acZlSuCvJBJdCSueL1Cy1yaH7W5
ISnpq+VNRJ6T6oe8YRqHLWAzLkovQb+lEgT42MtUKOl9jRji1s2l/FqexhFSUtyuz1XmktoNEC4u
9cnfQuJwrMFdk3vtTrtUrjJtqpPvX7LxqGx+BzB2/aTjfgv3FFB7JrPNjmPvDR8ZVzm+tpvcMwI/
Mefa9WOVWYNPwbg9dH7Ay/y+cgjCh5425YwvfoAO12k+KnfUxvTWWSwhfhViXk0h0GsUk2t4zrw3
NZpmjDxxkr1I0b2MHMn4lJD2qIpKSleu8r0dHnJO8wlJtgY7kF8BSwdKnqr6nJvKHzkr49/1vG7t
onhUh6UWThLsENVhSBHJt5mvauV/FODFL7arWIOl4VspJko47N9s6QuT8YSkVisUGVokhtNYjxlU
yv9jeOYscEWaKC8bWjc4fSqF/gjytW6u9oYIQf9a1eMfgcuFcIEmmYvaKCIV2Tl4N77We1ywPV69
sfNDzx1pp38HVvKvlkHipL+qmAmcBm4T2S99atd3TN9U1CVYOzbLn8SFAd8EVm8EX5VHsx++kttF
BTIzPxbs71qwWVrhLgHJoqpCXw3zmvK8NdOR2FGogU4GSLZo2NFGFaoNC9bFQy8zM5KCFtNJKKB0
tW19f2XHxtQ7I7W9g+T8BoWpJxE99aoXW6zT4PxKVoX1VLOTOn6mxit7B8OZlpk7Myy4uAOyFjCX
9jgPXgxjFshsX7WtdbFsYAVqXEkm8QfQxZaA5xVCuQS1TQb/FJaMRNY5nz23MRh8pVfrMOoGD+pL
nbr5pzi3m8IBL/y2BP4T6rxt4fnyJjz1onOlrn9m9FbwL4yJEO4nlK3ZNDX+xKtquzKd6iObWmXK
89SeMAr8rD5P32UvAOoVT7hdGNn6/pDeBQBbC789M3V9ud9+CvNiCy+lWhhGiyTmpRJb29IDY69A
WfKx+8xm+/KtcJJw/VK9GeTcYqY3QQlHjGzpiep2HNnlngXO8uj/qFz1c/w1vXuF+O6FH16065y7
VBXJHPBikz2Qce/Tzokh0IxtZ7qSEyZkwkeGZhe2+9hhvrXBnPcsyrJRNJYi1O70KzjOoAmIIPfR
7X8nObruWL+GhLfd5RzjSGU9lHpY670gchgZT3mfHMCDDoqm1I7vrEO6Sbf/vWjPmeU8ZZkkVp0q
MNuiPWf3+xmNxA6spZh5ypCBCp8BglPL575tmJT1wDZ1vqQnBuSNbPgQ/Beqe22wje8p+O19qBBF
wbbBANRkF6qtF/eo7N9jQELwTL4ebHm/fD4xa8qkS6YRP8d4sr53X1nPwnRHJ3tOv4IjjjXD3D+I
/Jos6yBqJCj9cR6bIeLKqERIJpJ0yhrLy3W0yPHUuW3mehSDLWxhh/PUrQ628xmwNU+GtLXK6Er7
XYqOFPoVG/mC5gWGHzDM9tKEthKLK+1rWaiCYgqodSieuLxiZFf3BFEW5uP9iDfcjATHpoUzYvjk
FbBd3Wu9E6VOj76YMFCsuQuKpy0iEVK4q8HBvFCGMFZ8XNxq2JOS2qY8Qg12L9hi9qk4/2CpFmoF
Bromhs4LPII8Z5y6flThlYaN/BV6wkASw0c9g8hNdE5Xrs07W+zPF87ejPoBoPNXW7KjYyz+lRGS
2uNH1f0dIsy1GsE7g1x0KVU1m9EdwCUAWJpAvHF2GM85axZDsa5/FIf3a6UuDCAiaqFPAl4RHciV
92ukalYFKplU+FvFk8/EqwEZGKE8YRPfHj6MduYwEszkHo0G4y5tMEtjyvZvvNau6jPcD+FcsY7H
ea70+CHaNr03juaema3uxaLXa+/Cd0vmvG8UzDVwK7A0YDgfI5+4pMk+3OWH33j7r4TvpS3e8xIa
TXrtw1aDoSzLG4+MgC07tOC/ZW1FCezUpif+rGs56ju7nMfr0WsZExl2431zlxggMwU1NGbQoF8D
9nHhzMaaS39nj/N80KHvtCaAPVaU1HvbODIMUu8Mbrrrnvvzb2ztisN5Z5K7nU3Wy1rcwGTvTWCH
llR7SkBa2TNA4mF4CmunukBmSuTjBedU4+6oXquBpFcwG9z52wqAjs7zP/9WA3wl87YI0Ig6wCjw
6XxRQWszq5hjnZ3Tv5QCfcmGdN+8z76UiJkYr5s3yodwlz0ZxqY4opl429eylfCudmGfLzakKPVm
cg37YIyxi7j2ZIkIwOPsUt8ywR3TWPZTw/RhQqeXXL3vKbj6jAjso12wK3Ld1tATv72o1ZuxXBV3
UvNJGmcZvVtQ6jEe/uQLG3BntzA+WMLMa9XXLK1xhzQZitEiA6xBHgQk0aziVQMnlx4GW3gy2d91
azP5k5mbcQH62L/8GpsXtmQbg0UATRDoKGhY5Z8EY3ASyCoYqVSq8NNqAB/GcpgbzLsNkKgGXcBR
3ZMD2UCV6uX2d1s9jAtT3GukjicIzdcU/OTJ42zo36xJiGhcew1Yy+VwsXDUB5IF/etyGHwohejS
oSxdCW15MF+x8cq2c6VBSNG8VjJ6Z5iLfZGl/L2PrSuDUBiXe7Tzp7DaVB9CifEzaWBNU2ylcawN
gAJeuqk/BE++M4CJS642UmyHH0zp2H0SZbQrGSXYvjUV1VMNXGp8pk77tjdDBdrtU1ceUGuU7SL5
ZGa67FbD/e0PvHpVlra4ixkEBQ2lpCBeW7naQT4z+sK5h4AmREo94UN+LY9cWuMuZq4XNB01rIwV
h4e7f4rDw0VcHF5N64BEkS1IBGJ0kOfU0NRY0qKohvQxyBeYTo/vgjuK5TeMzJM+zqKtXLssS4Pc
eUoMxQ/zAgalHVvcMwT0bPPEit9Yn7DFsL4+AJgsE1QepsnzeIzTVBXaCHPxPtrF5oHBwqwPM9xO
PDlIFrdduREcljVfZyxMcofFyPNG02qYNEJgzWe3flF2rAqXqZg5Z4+s/z5OiPx0aZE/MDNYnkwT
Fhl0CiO5ySbVXxnxWB4Xak+iN+taaDRVCkpBdkyv3lNoVhV5MfVYofLIOCm2psF0wfJLWj4GGA7V
kv7T7U1dOzU4nrAFIWmGWn3/FMgB7ZCNuIDWYoONNDM36QQHcy1lW1rgvlqlGVUVGNnogTDE7qcf
Y0ptPxPkFGs+C2Q4cFYgTMc/3IdSSJTqXa0RLwexg2rivZ26mumZ4yQKf2upoEkV9uAG8pTyxLKd
FUMmE3AJsBAW3Rasic9WHEQbqPbZjXrXd9YefI7DMZEV21QG7/bXWntZLI1zd7wCrKHBFAKq7WO5
KWVtn6ePGgYgZpRjw0Y4h7/66RZrZcnq4i2Mt1mhjLRBHdJmEw+MXRbYWjXH63BwfRuh8aeRO60g
6q8GhcUqeY5ZlIrasi4J+Ttba1UAFpUHFgHTYUMEx/N6Ko9BK9iwO9AGYA+1uKPTqn0SAAQ6e+me
Ned96F4whGJ8EJU5r84oZ4hL1VQjlHJqAPPSGYM7W93HoDMOgz8fyyoRkPtfnRPOFPuwiw+XVARz
TRWD1+g/1OKxST6kTWA3FtAOuXP7SF7n1pwttuyFLTRBW/QNcSFCAr1OqMM7kgM0UWpb0KHDq1MQ
Ba4cFmeOy9cAT0xLPVYhUiKBkqf4pBui4dbr0MaZ4G5ZEnR9SFSsiHl+xoiqPEOxnSXVEG6StpX3
B826V5NoWeMggoCLRwWrvYnRtBH+S5r9TZvNrtRpx1z9r86es8K54rylQRhZPaA9zVjYvUbuwlQR
DaFdF0Q5K9yFShK/gbjEICNojuBBHLbAPbyUT+gbofXJBPPUnQ8d4WOHLOj2WbzyV8yyhmIkBmyR
kfBQ3ESbFDVCKdgD8aSrqKAdDYBMpT2ICW8bun41vLfET3lkUNGS2wR9EuVp+FU+526zxYjOrke9
BWBP/zMwr7v/LqzJGeViNYafgzhiFX39Ej+DsP3IqL5hDikXVOZFucjqRXvbTH6Io5rnMewYdiZt
Q3dqmt2EsvLtbVz7Xkt4FnfR0qgKwhxIJk9ukslOE+m+x1ezk5n8vG1obS3gztHR2kF2YPH8rcNI
AyNpGFQj8jd0eJQbVZAXrDn3pQXOCyZR5WNY1ZC9pP0YFTn4kw+ZfNYGEZ5h1Tnp4CYxKJBtFAHr
vbu1asg6SFoMPP2JzQ80MhopkkPOTKjpt+YH1mLJ0iAXtuJE7yq9gsE+SRK7jMfzFEUfcAG3cht7
ALdtb3+rqxwYp1w3IFeCh4UKvU0u6UjCJC5B16B4SRNthng+Apv7OCn1i1RHpa371rFUgDC/bfR/
bOu/VvmZchRRIJNowqqOPd3Ue/MrwO1QkI/AzueBfFE8lnH1GH2/Tp4kJZX1VusAEcMDSq4cFRJN
tYp2keKMd9J+Ci//zwVyvr8poEJipIDbJZMDvl8PUubNFpAYEMVCK7HDLKMoUq/cbu2VrkFVWC2T
T6zo7I9GQgDBlTD2EEABMwPfRi9K31a28Z0V7nj2IRQscg0TPN3B3OonkJY75qnYA/AlfvOyPXpX
bFPRM2EEFH+viK14keoYWKcv0Y6BMtJ78ytGuB3jPJzqB3X3G9ZWLt47a5xLgSxZXYwTohlA/ZvR
y9ID49FvzigHHSzDPZkQTEVLStw5vZ6t49bJftlinfWgyXnd4cspl+BreG8eNAf0PdrX+vkvRTay
HUI3hJY0m/xPXGMPh/ff64zcj+CCg6rPSRWBqBcFFPWXtim2llPXKNoC+eCJSQmZV7n1aTmvA9q1
vkvRn/akYwuVB3TlvygeBmju80vopd98yL0AAmEr6Kd46rE7CksNzG//zx8AYlT27lzsOcmlrMVM
wOzRB4qvXd2xFpXykH+c3AKlDVF0v35kLbcX9vhkAqM0IQZxZq9K3fZkHVnlral+s/K27go0Qk1F
A4Edn95aJJwjM8TuRk3qBIHq6NV9kwpR8uv3880M5+PqQqe1NuF+6hcmFg1xX6CFBsxtA+P7G93L
lZiPC/pmjgvFaWjWpYFE0MOU62WSd4q5172/nSrSGfAR/+raDVC+Yhpd0YZyXs8PEwhDVMjkjeRL
GZym+GSkIs+6kjS9Wx7n7bTU98e8w0dTH6RLew+OybO+oTYDXfXbzBPz44r2k3N4M7LqKAI8xxvU
5Kx3+UU15dOUyNs8VQRk4uu+lWUZigI6Xv6lUOlDUfkKYMJGkd8RaTzk1QwGc9CjyfQJUVKQHa5v
5b/m+OeC1CVjAfZfTCainG+qg53PZCcI8OtH4s0Gd6Fp1MV+i0lEBCcTg4Agavk/0q5rx21k234R
Aebwyiip1bndwS+E7bGZijnz6++q9rkWu8RR2R6chwNMA96q4k61w1qHdrKV1vnJcC1nDpbnSsUG
bph3WTTvdIzZ1ZVURPMAyYr4OJsZ5oi+XBaw7ZxPR2MMbVIMQVUHAcOXmQqNBy/CBPBt8ypZvvbi
136+qgTCOdO2Lp5EMgZWTViQ7CN8sWwQj2MnH2U1v8Lr5JoMIw9VYyv5hKWdhDGWVhhxPg4RVm5a
T/F1Z9klpaPutSCE52o+CYrNo7zbKnp9kMiYmtKOhbkoeK7QohclOp4wbqKiHVpzeHLOFyFonAH4
FCakLEQ1lignW0iYLj2UY3Qs4uTPzVFK3ndPUGhzhh8J+oceCnt8iNZNE18JZvKHfpSqkdDdm/C6
kUF9PM528USXXmJX3uegnL2dfsw9yDUS3/xjrB/m0Ew2kcRCGmaSCdlN5jXJ4oeYvrtsE5tG9+t4
mBv8mC+oYpYoRKbeWQZItAVYhzLhOMmNl9jq00lsiiDIY1/pIWxAywS30GNsYY62WnxRLdDxEnB9
ER4GFu9QjCcRtEZrJwXKQmLVtiLNXpb7y9e2Va78cCjGl8hh2GrlAhHxHrNkwEwu8WJov1mAxLD2
PNTp8xGZD4qA/sTHryR1otnWJhbQyBHv5WtKUL/cKNcUByS1xa+hE71cPh/vBhlXIugCZngLS/Qt
6Ws43c0Rb5bisllJIuM5xKnQJIFAKYoh9aaotMeoQuMIRVLMgEuENwdOf+9ZWrxSc/pzVmlxPSqY
aBJwnrjVbga9+WF22ltcYTX18r0pvItj3MUiJWnT5hbeke14HFThGnhg4kDJmABfmn8hGI6t5s4x
0gdB+RJj04Dcy9WzGpeungI1jKSuEc1eWaNdJ4GyUYYHz+Rn7Iu7ZnVrybd9GL5o6vyyROJNhm5D
BsqbvsyxCNfsprGyleHPyQEZ5WO8kNylZtOhtwFdsMGx3aBMSb0feUd372gdljc9uRmoT1+LnR4y
xxB5VYlA1qTC9Rxbud3k+WxPVTh6rSHGTlksz5OS7xd5mt3LX5DzAd8fPCtNiWdA+44FDTRA2Ekx
5xzOi3NZxDm4z8cbfXcuKxnw4lhJIDhfeuy9ZCftdLS/QkeeAvkN6MzfJ8y+KdgIMPZ1HXRgNp84
Lnk7VVjdMOO+hGVUpZRutEY345fs/dVWebCOCC/x5DceORxzf3dwqxPnGHubIsR1P4+B1Iq55hC0
VPGiuxLxeEDnvC/I+K5lqlGmNRE1k4g44/woANXi8gfczOpWt8c4r1CrzJLEcF5VrzhZcSuJD/n8
KDUFRxe3X9crQYzbGuVaLBsCt7Waa3l/XZPfgEs7X/dk1JLxXXMWidKs4FijQ9tVsTNiou4lAYIA
SNjzvenjFXyH9BypTuiJD8ZdgqGiO14Jg+Oq341npSrR0PSjPsE4NO3YYc2tGbx25JaFOErC4g2q
fT6NsknN3DGB2SOFmNCmSJR9Ypd0kyJx26+8k/1LEqsCIUwEvNbZniIR6zLXS03B26rbL/9QOJv2
RtlJJXY4uhig1opDpj1/imj7Sk9yWX1tuy4f6DZro9zN001TX6Xy42WT2BZhSqhrKpg5Zfes0rlQ
RSDKIEgMWPTPUYmG157V4LKU7a92kkL/vtKNVBdqxFW0VFUD2xGh5SXW33nGkwjGe2CqJlITA23H
0VEPwiudof+m2t3zTx4Mbv1s2zGexDGfpjb6Pi8mXfFHTOkBxZpuSelPOZ1GNhwl3dFCZewhjY1T
19pdvs1/cS8n4Yx7EQZ5lKUcTXAZTHOHVfGO7MQd96g0ppzlYAAAMzHsBZqosxUTi2g1xj7pTrUZ
AN0T4BNAMcUACN3h/o0hb1qpuCCP3fBsF9LlHeib/6o0qW7GhNPp2M3OSW7jrDfVxS+FobAtUE3E
RudlYPY2uh0QRndAonRnuEuj9zWS7ADt8pj3eAGB7lj0ei2zFfk66/Gg7PxaN7wFz5YGAxCTrDlS
c2NN4zHDvxBXX4vwZWl6O1d9dX4Ts8LPpKdK/1G2xC5yxQbQu5OIkU2U0ibRJ2HJPTLkFIXIVutd
pukOqUVOoNq0/tXhmQeXapTmz2XaHJLKxHDC7FiMbxx15V0xk7TEQtRmI93lbF6LxlXAMrTsCZon
6QsQ1siMjSFHBp59Jjnyw2XRm1a6Oh/jd5p5TDUCznY/6oBO25oBqVBN7zp7JJU3xzzU5G3DXMlj
nFAYJX2Ut1DdVdyXBhfvv98wzM1r1YA4JlmibgJe5KNTbVVZjOEF8I/LjS0Ltd30oDxQn8Lxx+Vb
PAecpQnGShJzjalhoVEvwkbmgA5eSk/klf6/6kkIgHLnUDhU7Jj9xh40VcAzX7CSzFyo1rd9COgU
JBX/G0H7SapJZ4uAlr6/fE7ehdK/r6KUSmQ11Dr0RFpAhcXi42BOrjV3NrF0jqTN0gomLi3LlDEc
yU4HYzom6iYT9XsrApaZCOpv4XlQdkWK+np2K7acD0i/z9ktrsSxCSIdaOp0iAtH8BpLMWornAPx
JFgfr67K0rTTFCqha1xL+ZwDlPPyx9muWZ4OYTIVr2Ru4kKhh9DlyenHF1N9TOvXPvIzQUJt8UUs
S3fO/+ZcBsDVseVJp0cYG0s70rdVhdR67iJvGaR9ovb+5YNtt1tXMhjr6grFrEmGLM+IgJpgN+ip
PkyhbQCpp77WHqQHrObdVKBs6YERiT3O4Vl0xR2vir8ZCla/grG0JA9Fs9fwslSi2MvhKtsJ86WN
5lw+7aaNrcQwNlYZCij16IVqQGwru8JtECdFE/AYKndKa1MpV7KYNImgbtRoFMpq8OG6niVMByBJ
c/XHcq851Wd+vs47HGNnRiVWphwj0PXLpwmVbuJJWZDzkmnel2JsTSODUTcirtDMFBCX1KOnV4tm
T6g5XP5WnPtj31o1KqUDidF3ScpnXYjdSuGV3bYrKqdP9G4bK5erGX3UEtqIsx4Fywb5+fKm3f4c
IwWGbw6cFD1yh5giJ3si4C9t6+nyGbcLwqtfwKRA6awDvZMuUIvI2/ZtIHjmUfik2wJ6nCTgDvFR
h3HmilfiGIdCRlmbrARmJgfhfXHXOqWDRe1XQAQe4116wJD/5fNxlOUdMnp9weBfbIEFSjvFgx2H
kT/rkpuOnLI6TwrjPAySValF6x2SsesEw6ni1x7rxP/tKIzrQC11UmQTTavynVaUHCQwgFo8Zm3e
URingQG3uh0oYhBqzzdlPQTKaDhz/nr5LFsTpKpkYBYR+FEb+zNZly5jEvYYONkZj4MrvGo7kHfb
FQgEjACAppgo4j3ktk92EsloOkYGiBI3eCGL822qL07U3kY5r3G6XStZHYxRcNMSogGvfNrM7I7p
a+aloPX9x/oCBNZvFjgpu++laDeCnXM6jZunMwH/a+nY2UFT/2MGsqR6KGUpDGsIoysZjFnNFD70
Mm8qgl7Smf2uxDAuvu5NaaixuOvP76uk9WcKoVEex30TJD4vId12TitpjKsXWrFM0wQlUTVIdkv9
vmVVvgLH1ilrTAWhxMZRy+3j6aCa1CkyIwurnuSqoKmY/0LINAMM8wfKA9gOjuB5AT0dsFwvi9sM
MECO+H9pjEVHEQHUK23GEVH1MdlvN9kfUwvQp8tKBKMWPSIYGejQNKnfpPbqHea45NSe6Dc/14nT
MRidEKR4LjoTeQa6HnkE6tHCum7Qgajn71NbXkXz18vXRn/zJXmMVuSjphYDwhbSjC6YRBR7syOK
N8Bmynd1k3E+0rarOl2hxSTeUqT306TRGJ0Bwq+/T93pxZpd4Xv3Y/Kqh+U7FD+1R94iAUc5LFom
WkWuAhxxOWYHkJDOzSd1UW5zQf4rn/Hrw1mMRzTGWOvAuoTgWLzlCuZK0pcKpJqXv9a/GPFJCuMR
oRFK01CUFAqGXtUu7QJPOfgJKFpViC01jhHTz39BPSx6sauLU0FQv4waSrpGMnoGOYjjdWreGCBP
0Swvlb+r0sPlE24KpLAFWFxBQDtL4tImjQfadKblceUK7U8sUJEDF0NoszBoYU9fAXu0hd3Ljwfr
wywZ5jB+76p8mFn8nerKdqvtJI1V+24ArZFG9S/8TvaLS76BX/jntuk76hh/vJjqwdl3WwlkFF6M
4jnLAJjtR6iHHRLrFf1af3nI90VF23sNaq28zsamJ1mJZAwgy/OqFGKcsQx7D8ju9jTdTVrtkeyr
GXNo6LgXythBPAyyENMObfSD7EVv/kzXd1sX23AUBpU/T7itlhYQbjRdN1R2VXOQxrC2Srh+8RAG
hY9xWjDS8Zve23d4EsN6fzDX6AO9w6atNCef0ZSqYeKNtBOl4srEK/qytW2/mayTQMYMclM0iJDA
3Gqpm28LIzedXOhrRxsBY0woTrumpLoXT8YDJgyeFSsltpGX6IpHdW2DyE51IrGM9jXmf51U6GI7
jqNDKdRBOdXcF962Vv/6tew2Z2FOwjLLmeSblujmRgUbGpUfhRA63SLbdWS9DrWKtoms7Uyz/4cM
w06L8eyTa46X2qxiossFvGmUMTTzHXJw5Rf7vm7Flk6EpUifnkVncTPNThpAL0Se7s6+UWNu4Ain
DF3kGdpWMFvLZjIdoe1Hs0ogu+uloyzFn4dOyZ3LisGTwaQ6xCj1vF7wkkVuEAAUbdfwmCS3JaBL
CN4dpFXsSgcGPS1taqB52vKogKKim/6Y5RPpmoxq9v9LYGJXAte/9DQik+kl7L4pReZevqTNbGYt
gb4jVlpQkgZ7WqDbfY/GKQi23pL77qqzkycsd+6j17qwk1tu6NqygrVU5vuHZDaraEQjovPp2BlB
zzo8gvrZUf0cRDr5C+eU9N9jY8laHqMLajVIoPLFl1Jujddp39xWj6nbXS0PFINKq+3icwzoKx50
CE8/GFdYYJI11Vpo4GSE9pK9hsmXy+fiCWBdX5uEhZpRBUQBuBEJnImk/PNfZKAt9VFBinYcsK+A
bD7SgC9HNH8SyN+EwtPnOQMnLKtZsnQMBKNZTRnucy+noGsUk0h2J/V3oNYuK4QsMpF+AsqDXIPl
wgcpzjNwEtykd9XCASx++qzEgM0lFMnUADHJTvD/24Uycb8YlKqSKBKjCXyuKmtsFViIl0Vshfr1
fVK9WRm1pJnkJ9gldkCCLMbcC9oQUXwoa9mfegOd09DG6f/K4f6/s5LZtdKiiTHVZ+JO5/ZzrMtO
Tfrg8rk2Y/36YIzfSKecDEUIbzUjh8m95KA78zPA279GlV9cJQlWwEAaNTlEtWV0Qe5i3g/g6Q3j
SNBkbLGni8BFZ4tq3SZ3lj88Jl7u1C58qB+BXC6x1R130Oeyx5RFxpeESPbHuEeyn2DAxhe91lFB
6QR0hsZbvLHx+Di0WxWk9V0zzoWgxA0uIHxOQwK8LzDzusjPEeU4n5Qjhh2SDNO6HjL6nBZ2A5rh
bRC7EoBg37oDmBhlv/THHbouteVelssTy7wuclEpCizI43TTo6ndpcobNz3YrP2tbvD9JbwywzGJ
mwFcVLR6NHttawOMJSMuFpS91pV9A9DNjxbIfMCJyt0zuBwZZLZRp1rJYoUpHtmDrwfVE8WXNR7U
W4xG7gjm3iK39C7f5+ZzRgbwP54WJpJJdqmNtGPTF+GEsshOPWRXQA6z5zuKt9TY+o6/sSdTD30W
0kFqoFhYkMb7l7HEUgtJbsSl5OdFOYBUYnLTcFIPRtvfyZOWOtbQAsi3DIwo/BJ3GNWchPkKhGCY
22/IVRqB+yxS8x/RHP2omxKDxwT8zSPYgcepCbQaExhR3nM85PYlqSpYCmWg5cgsmJiaV6RfCnwW
6VbHGimU/dZAubR4h7wHJRVHyalTOLujlTgmymlKWWOAD0qeopLownO7S6vaYqmB1gSVlqmvsHvV
oWt2WRc2w89KLBPholpJ2lmHr+rz70IcGELoAf/vWIlBqf8gNXGEiqt+W8UQJMu/bpYJeVqvhnJW
YD8W+6rNnmKSazfVbOMpDxJIXkmJ6tale6XOZWXYDXiy67BLJF/QhMIVy9wv8RTwsDNyMIG8BLiD
mFNT3Yw7qol5S2RgKiA9PkrUzCgmEUjIfYyxH6PGcEMr8jFwp9pEEKK/U9Nf0lifjHGMqUlqpCjy
/ex06ALmIK+eb5Ei+akXuSoHn2ezJCifTvc+R7S6z6UjFni5kGNWImi4zARQ4CLWDkbAiSh4B1dz
61SW2LtROgSoCs1AddbcJOEHo023ufohjMFY0YAZlSqSAIW+pxF+cRPDluwY0LFpeWcFvwN9sPlp
8YC0LMnYQDnTlKJRJ9phG6r7oQZB43ezG+005SWFmxFvJYfJIGKwUPSygUA7xZ90s3AlrLehJX/Z
9DdHvmRNtRRIAj8fi4epkrqaNBO2T3H31owz/BCw/XbVMDCEcV2JUmcxRpGl5tRPyAYBuvcwPwP+
lrILR0GyT56Km+6+C/B65eFWbarISijjaKJB7hsB43u+kih4seYWQLGBs8NxoZueeyWF8TCT1A2h
SIsz+hJ/FsBKmQpB9ikPlRTM9eJTquq8dYNt9ThdJpNag+ZgGmtgyvkEW1K2El+VDRgdzOGBoyCb
vnN1MjZuG4thibSHB0jf3klA1R7uQeUAphRwX6ICgJrklQG+6JffGKWlCnHmt1eyGRMwhbLuhQIK
I+xoDq3sykACeS+ktntyCEOHB6fGOyzjtsuIlCEIJcE6EAGCL++mT52IDaC+w+YxinKzCw5PwlEd
zodkx1RC0oqVoqNmhBD/CADlQzeaB2Pk7YxvLvPJp8tk2xxLPsbLTGAIo9N7FpZYk4MB0tH9grIy
QXtUL72JC6/GOxzjoMdCDYGyiS+IfcUfxmty1X8qPwFhLai+JIlLl34wpLLjqCz9Ry+ozfvCySo8
JYplDSAhkfxapIjCoS0UqZ2k2OTKCqcHfVkWX9V4JrVuO0xu1T1flr8ZIHTsx4IjdAOUkiyxoVV0
cQ3czb29VLoTplJrj3W108Fde1nY5gWvhDEXjMFWYy6AgomUsXUVUArF1s2i6u5lKdthYiWGcd0Z
iKYFUwLA0BkxGbeRtH0iDARbIvDQTHYSosiJRvIRJ2rAUbrMsW0MiZuLXy+faFOKKYML1ALCLcaI
PsYigClOJNUyWDqGFLVPueB3GS8obN+aqeF/lkTRNhkhUTenut6ndPXgY3D9DbydzYT6JIttVHQA
7Z+lHAf6c1nbb7mVLOYxHmW63hEF2lB8A/SqLz2Zsd+DmYAub+lZkLqUvEMG9SoATAaQTHm/0x/b
dmirX8GovljEgxrq+BXCzgyy3bIzPNDDANuT9kBoNOL4lW2V+fU1dcYGht40DbOlN2w8lqI3pK9j
6F/Wyu0HpyUb6EbrtNfDyCBRqiXmApyrn/hoK351xYlBts6dqnp/G5w5y5VEJj/KQWZrtBJF1uoE
QGUvQdgtzjxbmVvrsWLHSQKo7t4A8E2tuWkr2pwTb97qSj79+8pZo5pUWoQSaVIahgaMwUF0oMBU
5RPAqdwGO3Hii8LjCdh+waykMtnT0qmdLqRo68XHYp9dJYd17YMLc79pmytpTA5VgUa4i0CC6+c9
zET36kR1teUoD2+pdD91va2lu0TJA/OBc7lUXS59XCaBSvNRQnYIlf2pTpKMulLoKtcLRrFF2fkN
XDieRMbl1QKp1GVTgd8l8hWY/oPsEUE0AdBkC9SZZ+CITWhloqbibW8MQWd9b7BTFpEBGM2drVPv
XuzSjodGtxXh1zIZ7akToesTCrdH35zDXlCRmAbfAAxt7CimGF0rI4PHm/XdlCrpqqyBdFrV2WLU
MoTG/55Pzfxal0rhTPF0j7zuGHNntLasUkVehiFPkCScwRgu+QwAljCW/FkRX00rfmhS5DJZH3cc
+996nq0EsciFpgyWhjxCWbAMvaj7JAs8quZNU19LYIKVjL0pY8wggTqYDiQToEQKd9QC1BBwQjzi
ys2gj2kNYGvrlBeYnduQkjksawsO7c9h+jdXpzWkLyAfpTTNrErgv8ZpMaU6Zik01a408kk1YsxO
tNFyo+XaC0CAhoO2aF8MjdymmvEsj9FBbrLHItcOQjbtJpiaXc71Q9+1/gg2g7uyqL8Jom7ZcpX6
bTYQpw9jmfPVN+McMEBVVIIxbAsi7Y9eXxwwlIfBMnwUWu/OARtUBvK+8wzB+70Jhs1sYSWRrZGV
odijcd7pYCWMbtovOqB0uivDS/bDj/FIvMgXeF3SLa+/lsgonqnmvZkaFTiq6Jrrih3id7boueeT
P95oji36fig7CasIQDs/ogjm5qAUxRb7kWIOooPwF9OH6+MxqQp2u4UC8pB+Kd9LQIDEnV8oL5cD
2NZ7fC2DSU6WuJ9S1FiBa1qjsDnNTmGBwxOAnMoCll+Jc6JN012LY3IRMxrljsDx+oq+b450y9N0
8x70MPOevxy45WINXQeFmYwReixoffxg+G9wsdMInMZ4dLOMkiPnwSINzuUr3HKwazFMCjCOnZFh
PxiWpqL2jbneMYgB7/DHBg0eDR2ro5oiKyjqa0xITHUrGfV8TIPaG1zzQKsLEbgm4hvFy/z+6s9T
KkYec3vTDLpnVPTSgHr15Kr+lAQaGJG6axIQzg2eR5B3WaZiWmiY0drlxy81tYuaSUObBsYt4HVx
smb3zQgoemnF37Chdvohn2GEMXYcqiOQhaM5DdTPszN7xlVc2N+wQtfalLGLd7YzJWSkMUYcCsNc
1vOAa4zLY5dGTqmlnp6I/h8qISOGsWOTlEmTSzhUn8d2NcVOpfI6SryTMLY7Ya9MQ5k3DVrlLZ2e
pf5hmp4un+LcxzLHYJQcqaYuYeIwDQaA13r1A8ZQDqBaSgChkd8JB+sZCCX/VfkYRU90QUewxhdq
PQlhMvWNh+V+8NLdvCMOeeWckH7vS9rHeAtQuFhAxrLSQNhFN40G6p+FTrn6Te72x+6GP7Vwngkw
d8pkAoNpGFVVooLcvba1oz/31/m1+M+C/i+x46smaL+WXzmHPAvMH0WyeJaGBVwzULWlQbof9uP3
2O3AmYEhXoyV8Rr79L4u3KfCuI5KTuN4mGLcZ5LbRvktT64H83FprrHqY6tdxmk7nr/mmaMx3iNq
Y6uyBLgqOstOh4ZH/+egPm8k8OzZxQhiHIeo1UZbGnIakKi35fkQT58XM3Fi4VEmT3Nz1KfvnK9G
B9cuXSXjQzpxAIyNpKeBVra1vWi6B1AbwD7UgCwZyZcsHz1hbt1Kyg9NJQQc6dTMLkln3EtfzepU
tksCM4x2eqB7lB2Prluq7uhP9/imHhYuv/NGEnnmoTAup+7UUKxA2xOQxE4eWhtdie/U34DWNH2f
qef1lc5ntuiX1STMhEjYulHZyqgiiEBmVOFwcrAuu4Zv9EGyoPEjXQkewLrelgaACZKnA524sJcv
fMZyeqSzqz79AHZzQS2kRg+NPgtiffBi0lVvGZENm4zaZzB28sb7NuPGShpjoYOpVpHWw6eXWuTG
xkGyNICiPXPUZ9OvrqQwdjkKWPzIhwkup7RnJ0tAmZd41k24M2anfgLuk/9XnmclkTFQIRkWeVYS
+NVuaO2+TW96tbnuG+kZdBJ7wagA2dJmvGbWdq60EstYadj1eqdacRYoBJMI0i67Fh/RrqPbwXhj
Wbw3Fr23S7rCmKUmVNo0hFBWcqz2ll8i5SRAGKDQPnzIbJ6qMLYYmUs3DBU8UCK/xfptqUR2mPJq
SzwhTLyfQwPDtRPymHQvPXYuZmOwNgnEl28GiumTV0JVeJu19JucX6IGOkwQtxomW7FoaoAXxBl8
TEIAhx+/NAMv4m5/ppMEJq2ow7iPurhOA+W297JdHRhedpSAO/Y7ywrvHdNL52FSiqbOS6vvVUQK
e3CH3Emf9OtiL9itgznl0qG0wqNso5GLQWxHmn6Dg2Dbhf06L9uM0UUxadUFGUZXhqhDpvNzNlnH
yUwrp6qj+8vOZVtjTsIYD7YUspxEaM4FtZk6WirZVhXDW+4vS+EdifFgsj5apWbBg1Uo0g9maldW
5Q94gGlD7l8WtZ1nAzbnfwrJdlrSyohy8LanQfYsAl2qdTPMhyXO7IOjvUkcWiEqHF6mzTsg47ma
SUjjaKrSQAIUcWEkrpCojgk4rDbmASxuJhOr8zFeawZNYmEq8FpVr9lV1h/b8Cs4d229f2x527ab
GehKFj32qr+SYyFlLMIhCcS6B/ndD70+6sojcNJcQXsj0Z+jgb+nD6dvx/gvdSqK2aAvygaE8NU/
/TsPBLb1gRg8fOfPiPCUn/EsOQFyntag7iBiv7H6IppBU33hqCPHe7EIcrIhaalgwCVXcFjIqmNX
vQPtzA8Mrwf/+UQsfpyQQSksdUyCAhM24zjYwlKgtMujm+DoBQsc18QSsHxzJQlCLCnB2kCX/WUZ
71XlrsHKvFHY/+0SDcZ/mP0wTlaMD5WS5otljJ3dmuQmjOevcWtWflNpPhGGW13W7gyJBKqSf19q
Yf6vP4NJi6ZcMEFfmqcBbfwpx5+NP4pIQIeeeS7lX3JpE5AOAJHXZXZnL9XLBtxjcM3ze3e8dcht
d/U013boRvvmasR4d3WfuH3pxlyK5vNxu3dLPAlnLD/UWqE2mwFAf36xl1xpl6BR/pYAjCbEyyH+
PIeOGtm6x/nQ26nuSSzjAPTKrDKDwHnHezqQKdnJgQL053shaJyEW4b+l2Bxksd4AGvWVKCDITA1
qARKbnSVeMOL4VXPJpiKH4uAh7CynS2d5DHZhSLNjSA0ePkupWbnReqUMq8ptvm41n6JYAsUndCL
WmLAh6bvpJ4dXvGq/xu1l23neZLDZA6h0WqtVsAmUc9SAWTY29W+D6Ri39mYpZdBEouSyAAfxxt0
337Wrk7IegNBUMNuQCqt3Y7PLUBwpx0lLNfL/7VPua/azerBSiBj9zNZQkWO6JWS3Cm62paW58oa
vXoEAHZrYrrBzRpgmmPu/rI9cNTlHbl9FX/loaZboX3oL+2uBrVvGRcci+N9Rfr3lYS+lQu5HxGe
5OW6gRxwRi6czgjvEIwr6WpxrvMUigI4MlvIXiv17fItvdfQz3P2kyoyXqPuaD99RH1lijy6Yhrd
LG7lT0/ZIQkGzVZvi9jpsWmPvP0Q+eZXYc97S/LOyPiRQZfFXmiQ/w3l7Uie05Y7DsbTQcZzmEre
l5GClNnK4hyII3lABxKlaj4a1fAiN/F3xUi9Tqi9CfTBly+YoyQqsxZK+xdhJC14KOupnZoY7AFY
Y9vxYA7/5e316zuyHelRXXRdpwVIbKkXx/IqzGzs8PvmM1Yf8mBwOk99Ne47YrezT5f//rZifjJ1
lfEtw9iFlTpgNksFyCdWuDxAGHt0OZWgZs4rs/xLweN04DPHMhcLhqhoxbW+AU8KdnZ28dfJmd24
sflvdU5oUKkWr4w9GeJOaLIygzjK94w6C8BK+KGBGvQFc2TXApKui7Jx6dHyqvqbNq+uJxOUtwka
AlbNIT8/nyb8mKe8QxyvjpTNWhcXOWR17uCWICJHnSOxxUN8BIwIagWCE+6yEnQTttDYw5fqfj4C
Y5KLO3Pe/WV+B+OCBiyTtINBTeQ4e4DFRge9uJqBO5/5vOo5VxbjbHRN6JIQvbYALAtHHBLIjlSW
7me3vAUInuUzXqfUw6SvUikJ+uqfObqVFszx8ABhOTLYKZ7IIqOBOdckMKTuVRTEXWNN+3Dk0oDS
hOSCWrKso01IRGsUkiyYD9XeuKJJg26XT2jEOrxr4+WVGuNGBFmTxbyEt9avr/tn8PFdm08AfNZt
7aB4iLEel0mLd4uMKylmsR4qE65kaffGbDlS+FiqiXs5EJwTXH9Uc43xIIPZ6UotIBPCQocrIOEi
tqI4hg9DEx3tOnsKZVgZJR0U3jKXp/m8M9K/r4y96MG2brVI/MoSJIMAThX00TUkLm7L9vP2l1tm
5xH0HBtxi4CXV/sDgOSKX76Dz82pbd1UHhIJYqdXipO7lWO5+sJ7ZXJyCbaiumj1AkZMvBFAfvZM
acSzAwpYgeZ1nu5Xn/+2aHA6LuNPhnayjEZHglZ2D2VT2OjDtcb9Zc3hhB52ml0zulFtI5RVgf0J
QKLpHZCoC3iGR93sBRtna6dDaYQ65oqSgC5jo70X2l232GOsXLdSLWKzPeOkRpyPxW5CiylGLmbw
DwbYV7VTeSdx4Uyoq7h0JMaV9NIsCtWIArtyG99Vd+21LOxVm9Jo4eE/2YPhXf5SvBMxjkRSx6it
lRDyqjdTiG1T+K/vKZ3xIqPYNYOWwIu0TabYo1jjU8WqK2rR42TgpV8313ExlBgZlf2BKMHlA25n
XcCkUxQJ070aOyefaVUGbi2kmbGEpMGyf07XRRJAHX5nVmtT9VfimNMSSSgTYXpPKSlvUrObfQkx
gOcct19BKzmMd5RqKUetEd5xeBV/3Ga7FshS8UEXbPmu8uo9iu6O1rnAdA9FWz6mNsUG4BWtNj30
6jcwb72+GyJZJzCHuD8o43Nt3salwHOQVAPPLGIlhMm1hHiK4jJqfrZowEphggV+wZikLWEuVweS
sKFzWoWbGa0OEkeM5CqSwnKmprPS1MIkJME8aPeDWd2n5XLopmJvzdLfaecvWWz9psHGmzlNSB36
gx5oPoi29lJAzT0H6ikPm2u7znc6GTtjkmQZmJ/BX4dnpd9FbrE3/MRD7bj5ajgTuFSxg+ZUrZ37
PE+9bRWnYzJuLepFRUux4vq/twj4gwNapuJZxeaXA+a0StEqKDzux5RhDC1BixUopC5+nsFQF2P2
YZlB/m7yitSbqr+SxETRJS/FtAYXQKBX35Lpujb2WcPr726msCsZTDouFl1mhclMXzuSn74uuyzo
7PII3rXJ5gHwbiZBv2QZIvPox9C3EGkCXhmJptp9/xC1k9Op/jS9WeZgz+LjZa+8GXZW4phyYi7o
XaRbyHqM0PSk+jEqe/eyhMsfyGBhoDps04HOB+NUtfBC9M9t+EXnsfVuh5bVKZjguTQK1qFmXJrY
+OaB4tsoD9FebVzqfflDBbxLY0JLS+JSjkKUr1t5uB5kGZuqZcb5MNsuYnUmJq7ocrGEBVaQYKmD
bEsucdPM6VCVT2/GHDW1zAWI2xWvUs77Wkwk0YdBkIsKR4vVyRatH3L4CRiJvFDCu0DGPeQIzMM4
4nuBuQNbapTW8E566OD0JHBETsC1/qsIubpNxk0AUkowUx0Ot8bK6FDGjlE/iKXgXNZ1ZdO9rsQw
ngKDX3EaqnCvghiOIFbJnLo17hQ5vYkBKGJq01WaAorMrMbWxkt1seMm2pNyuRdD7bgs3ec6zxtH
VswbRekze7SaYx+2L/o8Okos3IjqmNmSbN63dbRb8gQEw4rhL/3gj5p21xD9lRDrWpGm20Kpb5Ws
vLZC4tRmdiNIg58P0mGSmydriXhL45wPym5qhDVW1tAkDP26s+6xwDKj4my8XL5cjmq+12dWz9Ax
qtU4bBFTcuDAmIK5q+LuYE4jp7a1XUQwNAyxgmUSAC2M4TXhQqyqLkPgOv3kxo71Q+vPfoM+x/xS
drZS2dPd35ztJJMxu1bua6FstSRYtAdiXNeAu1Y5DmX7+k4iGJsztEgvFALL/j/SrqtJbpvZ/iJW
MZN4ZZy8QZukF5aVmHPmr78H6+96KCw1cHiRyyWXewB2NzqeU85CbStVstNJcmySeOJY97YuXAUx
poYcupeyCU/KLGaXuZUOWh9+uX1d24/kVQRjZuAHnRulxoNcVNknszFfomk8zlN9bPXpGCvicygS
jmlzro9t8c9JQ7C5bKCdEmQ+IEkOUrtY0sgjz/gIGUtLPVftY3v8kVkM+aLLsd/lUmjFAO/G8A48
CPmmpMKnrEOhJxrfAjO6RAVKW7KM9nQlPBikuFsM5TJi4zjM5E+jpIj+7UvnGQY7DmAEidHptLom
P3Sn4j5zShsk4FbwqQaEbQIwR16YzLtzhYkizdxA1QuaJAF03ujsqQgtqfl5+1gcdTXo36/cCmYL
cuyQIK2R40M9PAkJb3F5u7+y+qSMQ4lHaayUECGqcAR/Ivbty3O2l/1iTyvlGPIhVu3MpdU+UfoX
0ec1bnkHZHwLScKhBCpl7Kto1ebGfuExgFPP8SExXJ2P8SxtLpuDKqLIFJBPpXlKjDdF6oDU+zky
Xm5/q98Een8ZvsH4lkzLpyiuYIWqL/9EfdfXnyj+HWZHH/ijILxzMV5GmSqzNhJ4GWG6V4TnID+R
8EFd3lKVO4JLv8GNK2SZxsSeAIXLxBX+iYiF7npk6aUdeQbmcKvFUn6CRBCbRGPzr9waAXEwMbCf
rDAmJhJsmKZRGftVR5xyHGxFPkjjE+ezbavgVQpjY8XSqBGRyz+P1y72NFh0SyUFFnv43ZixP5q4
fKQx+ts/XupVKmN3VRUqohHhxaOLFeIEzO3YjveCBoWh4XNmmzxG8I/Lve/e+yqSsbUuzuMxKKEy
jZNfTD84U6xdb/TTL+JoCS95aYlv2aNoofnR7shJgLuxuPsH2+nq9Ucw9iiYaRwKEon98aAfer8E
tJyKHghQinwe/fp7U/HWHTMG2YbVIOhCAVn2DCJo81Ae8p3kyW7iddiwL5zqNOzB3+qkduPmfp5b
FI6xd4pL6c276gJWNEAHEkzljUdKplzZgZujx5zedzYazfXuP2oiY9P6EGpSCkQo7IRMznjRAIaa
++HeBLNs7elHfuKxPTZj/PU12C6+qDRjXC2Q2Dnw/gvcf+JgowgjXe33dt+Buf32Ebcfzas8JqM3
BjWMEdQhNmoly8wFq5dfSh6uwbZrvAphy0jYP0wr00TVpX00iGHFeW8R4THqXqbl7fZ5tgfyVhfI
uKikzJtgGkfqPLRvg4KpPNFdIkva1WjEHlUkjdilLyzpj+rSWPzVls37BCEStmoAqmCKzH226tA2
iQHxPal+qHX2ieSCDSKDz7ePSQ3lgyGtxDA3WtdKmzZxEPtYivKG+TJXz0CU2NUYe0KeY41h794W
uP2WriQy96qEk6osBpzyDKPzFSd8kD8LP3LZUtwZlM4d54Db/fOVPOYRqDpZABAxZp7oG5d9z90A
DRVsYX7n96N434z+/Sqma0Tw0KQaLjNHdhP0wNfPe6eLv3NucPNZW52I8fZiXqjGONQY7DiLh3BX
eIGjxhdq2u+ACKPVjHb8yhHKOxvj3RMSDJFKZ5468GUNp/zd04J5vHIXAPtNPvSGk5xuuzATUGIq
kWUMxTJOs8yGDsj0eNVggcSKdxnGqTtL/dQ75T0qbD5vuWW79nUVyCZbxhQoU9Ej0/hfOGQ3lbNg
xGoH/GA3rtBtkL9mqas/3r7b99nej0b410HZ5Ms0mnzp8po+3+lFARdOBmLsp/yRYt0S1wTunnah
Oqu42kF2Gj/6InoFmkq8J3xbsa6/g3EGiTRMy1SiWhVLsyer9+HMu+JtLSIYkDOJLmkKo0UBUfFV
Cx1alItWmKYWKe8rJCG3L3Q7m4WE/xfDhAeRTpbYWKA5HS6UTnbFh+5Vxx6dAOqB+Iki70g/hL3G
scxtZ3oVyygsCJX7IuqRcZFadCfso0jLaTa/Daqv9pWF5Tqbc076QT4qzl8C2Ue+j9tELtBZgcJi
pdUqnOEr3WojQGmcd/+qRnu9VHZeT0gHYTZCCEvB+Capd2OBSavKvX0kjoKwE3mZlKb6ZLZ0V6jY
LxUQt7TlTio0jpjfvELXm2NeoWE0BNBSQw4FhQhzq8XyyXQA9KvdpWCl4Ok9Vx41vdXT0IOQCLRX
MC0Mq31X4VJiW3ugENbikQ/VsJnWrb4UveSVsHAxAUReoKw3m4o/gDQhHkxQ6C33gi5zeqXbLuN6
j8xbpOZl3C4080grTF8kr6X2/N8UgvEYI9iww6WmvhHKIAqdJYmBXYM1+rYY7gdiXIYBSOogS5EK
A3F414Ap6lN4Jik4GEDa5aZ3IY9yePuxAZecBkZ7cFyxnBoTRayJm4xqICijxJ1qZ06EfKWa0WwR
AIaNsarMJ4V3+6CbBrYSy3ywogQ51NIhTq/H51SFV+owGKfxKgs8KcxXI4XU54KEmapxfpbqV1F7
1LmfbLvAtToK88mAlCNi+DSiz+bg5KDGozvvkWNggSR4axNLqOxyH9qiJb72R/mYnLWn/3aXjL9X
VAxhYL0j9Uf1qcGm6vjcaZwgaNOUr2dkOxzVQMogkfFgaqPhFESxwGSKLQTN6k3uKBr1eR9ek5Us
JuVA1amtRqz3Ikmlc/WSVRRWs2sd4g8X0SrOPJKt7cruSiATb4CFXU8i0DcBHI/cSZ7qRne0NmP4
CyJZNBq9f9cBXElk3H6GZoTUSPAmyl3wEO/SQ9faQ4IawXsx7wvqoK8Gb8CQYwvvt7DyxuAq7aaU
ukhZKI+SLvlKU3nofTu3lXEb0GN1Nvo7VnJIlaSiYmDi1bhr9tpXpAdYAldP/InvbV+5ksT4kA77
HUqXwLrnA0DEAB2CxTF3RtebNod5deTtBG4ljfElIggPgeUBjzV5+mzR6iv4Pc/tSXnm89pvPmcr
WYxLEUwSZgWqr8DQyK06aJ0p0/+bA36vO6w+UyMgxE5kFP57Xf2j6Xq/X6RLF/PEbNcEr0d5954r
OWIaC/PYIu9V/WC22oN+RokVdFjpQX4xdkZgE+QUqAbdt7mtHVAESyx5V3DrQjxleR9kW/2OpJMa
dEvRTYliK9ubqAwK7nIJPhmgyOaP5nM+4PsGwVpaX2XYX0GchZa1W5mZExa8Ru1mlL+6WMaHkFhu
SRQZmJJvLOkb1uAexh8kt8BECNhwe3HpsUpn3lH8hX+VoQE9jcimqqAEwMiu9Uzvehm2MLenLNOs
UeKtHm0/OFcJ9IJXF1hPPdgB4hAPTp0rjjGBYiyS8qMY1F/rBBCPt53Wb97wqzjGaQ1pOagmHX9u
3cAf7kzdiiqLqkjtSMDNUmy6cNvfAXzTnu7Ux160uKH5tn++/gTGm7XanAeFhILU5Mk/s9gtHKB+
euVpeIl2ozP90QH1QeaRY/GEMk6t76Ve0RtskBQpcGFN3ZkGjGIrvNXt31jf9XCMQytLMc1nHfHD
9BY9UWQeELB4008M3/0NLItt47sKY+IhUIM3sdbBMiQByH7GH1n37ba6cASw/SoD6+6ySfNdEOZc
5AKEEuH4fFsE58OYTBA0L4tkLBFBiZnck+UYRo9GzoPe4slg4h7gsGKqr4eTat30YnwK/NEHDgft
uo1OYTp/wgLzYh+Zd3mM71CmvF+Siq59jnJ0MsIy8uWoTA59LEZvOqm02ZJqlTixhvQnNLUXA3A5
lrak7hwUBPXgoss+yUuZnYFx8H00EnRfgHLuYLz7rq5Ia9WiIVlSoEVWJ/aqLc1q5gxj+Xj7A1El
+hil/qVkJuOgmhpkeXPUoT2qtZYJkkVd33fafuxR9yx7a1wkW8I/bwvdHre+Ol6TftKVW8yyQioA
1PJnvSA+doMdLlYwOir6iZqrWt3L8BN0EdqfbOf6MXHTgct3QJ3CraMznkrMxZQMKgaT8QiA2Rg7
OPgsbXrSyZdM5IWt29s/qyMzLkqLmxoLdxh8al31kMVOZIM2uLD6z3T5jAJXt3fzcT4Bkcrh+WSe
qjJeK5aCvo0UAFtoAi2ifdamh9vfkyeA8VRZhng8zaBEiS7YUfFd5g248hwvC02mK0ZXhzHCr+C8
ILNZdoNVvQPsViBd5qnnb4oJfxkFYbxW2ZdzJtLztO5SWsDHcBqk9U/GI7qfT7TrLDhmbqU89IGP
PIi08XzVEcJ4srwbFDImcMjAnHvL//iTUKzZmU90qBJrvYfuwq/Tb6+BrqQynkwKiqmNG5x2PDRY
s3tWvskPPQAdWuxGYl+5kmxwvppOB/7M6gHQc3mFBh3Z8+aEOOZIGE80gbAGXTMEDrWW232CwVVl
dkvlMVafi270/5PGEsYBVVKUF0aFtzUx9omMdghZnNsSfpNAXpWIcS9yNRVV05jwrKoI0CRR2gVt
fh5HyQ+N7G4MRsUxzQnePW99Nan/VaWD4AEHwrH+AbM+7aIwzkY8ilE4WEb9NOqXQlAALVhzYs5t
278KYnRWLsMwCShwaabkg5UvYgwsh8S9fZnbr9RVCKOiZYdpuj4t6OBv5I/5sA/T3hn1zMqn2ikb
E9tj+4T8uC1U3tbIq1RGI5W2/B/UcesCctKucUSrfqjt+Jlg+CF73NP+Rxlbxs/6e+1FbrsDVD/g
sp3ID+94iTvvCj5o7DzmS4YC5xBi/qI1y89gtD6Z2uCkaC8BrdFNwKxhGWZRcr7wbzT5eg+MJldZ
FAxjhgJFXHUPTVDEVio3rpFi4iIIz/FgfJ9yzU20aC8s3N3c37inq3Tm4YxQ6F+CHGuJ2idILqDN
b6IrvOaH0qb3n+7rN8meXtRvjVvu2/v8DjHX19ua8JsH4fobmBdUHgYAeafvj3d66Txsy18AA+qg
U2x1oyM6dL2IO+VClfpjfHIVyryqcx1PJCyBzEGnXHTUs/F5KVYLHXzKvvQ7Hq48x5LZXfJWDup6
FNCvRRXYzdBvD1TOxO9vnvG/jsSukRNtkaqkg7NQ/RkVUbov68SwpeFF9+Yj77P9Jh2+imN801JV
JrjXEDUAbnOAv7DUg0qbwJfEQ5wCMOzjhBxBPI2FFb6RffbGo8HeLm5cfwDjt1JRzkSBrvSpUuXU
uWG1zS6MS4uIR9BFWFPFC104XoLdMUdhCCxeGt5yY5JsozHtVnppjMUK2weZ/FCQFxW8uUBq/TfU
VGMc09xPmqFSiJokOxn5vv0sLyeTN+HI003GBUlZ1hJppBcZYexdK6zS4H0r3jkYP4PVI0VIDBSD
NMDeCMNRDNHobt9C8o/p39+jvKtSMM6k6ztCwhDulAh/COHniduw30yvDLBY6apBJE1kST6AQ51G
gw6skhqthwUgjnFqBZU1xF78nACiyzwZvoZpzfo1hObfLZptls7CiUA2R75Wv4JttqjjMBSaipFl
QC2elhNQjZP79mcy2JQCRN8D6UfctegoxU8Uz483Qbf1eK+lMzG8Ug/EzHV4sygR3UA/l+kuzBqv
1Q0/4pEOUxVnTWAti/EzFZYiY8WEp9awsYC4ywIvkNWLPCPYdJ9rOYw7yYqhaGIKsFNkdrGHKzsg
LykTp3Yok2SKiTYO/BTvEpkICFS4SVhhMdOfwUOITajGHlIF0N+F7EwTgPQItxy89eitj8h4E72e
1ASz/LSzT4fsDfH9hQDsNvgsMNcZWry0g/ftGM9SAoUx0d5hMyXjrhjrwxQbJ/BXepwQYsu9rA/G
uBcBo4m5mSK30+4CX3W11+iOTmDJlbUcZBlVKlTvH9Uv3PhpM3ZZC2bcjdAYTRkSNOkE9KVHE7Fy
MtuCWTlgIUrCryqQSATpPgXCg2GqVisIVtU/AdfPlqXFvX0JW6/T+qcwEU2c1lKQgr/Q79Emn7Sv
ZJjtaTkt5KjUkSVLka3UXFxUanw3jJPt3ERDU6t9p9JRhG5fP4RuikHq4C7aibv+yOsocAyGbc/U
Zp4uRKLCsCSogoYF+fI07Ufyahq8ovdmK291nWx3Rgd77ZwuUCnVT77rP2hQo2KjGVvaw7Pw/T99
uvf+2KpiVwlKhllTdBZEQEO1PkVG1D15x9ts3yyBrM/EeJxWjfNEV1HJj051ZlEUy/Y5t8XP3Sv2
6mmh3W+PBGmO89+Ox7idOJrBQCyhWV8N9V6XlV1cgK6nMCNrSfu7bDYOuVrklqiLHEp3jvuRGfcz
DOhZJthq9Ytu8MJyPoRV4TaLsrt9vs1QeH2vjPvpilyppGDGRtobFiGt2u5el8dxtDR36r3Gnd77
bCDNlh+jZ/BRqmceyt9mHrf+BYwfKrqpX4YKALDQ1gW0xAKxKJAaAS8idkls8M/1eMaEs/Gzsbrn
AFW22OGZJ1e9GA80lQHeLIKMoK4WVzOAEV7Esl/21ZuZTY9ZAFi3kHzOq35v1NXXeSTuqDa7PDGf
y04uLKMA9PwIlKjbX2czw17dDYtbMeTERB8UjlH1pxNlDwFqAC5D3rWcB50riQmLKiVIQTqPulCy
zx8rD8RXfr0Pjn8DHYPjdxUmKGrzKJYKSvZCl+QoOF+BSSwJaNR/B3qe87qyG1BaKORKSOkI8jZ8
rbvyKC8Yh100wCEosn37a70DId14UVhk0Zz0oQwuP4y9gI/XGlWobtyD3m/Gjj1oVfeYCXOmqnKN
qd6nbfOmVi9Jlu2BabZvgwCUEOlFnmIXG55OFQ70P5GsWtNDq54Up63A/bGUxwyhiChNh3bJTqMJ
ZjRISEswOggVymwt+CeL4hIEsoMxY5DFZopd6d33IicVvJRihQNx03lXYEAmbwYL6FGuAQ7GRiSu
oim5nUrhLotl7Gy1eWmnEzApMXplBbIyWkst7dRgHix9STwAWKJrlT2OumzLI/HmmPB0kqcpjPNt
FGFBMhNDU+T6LanAo23MgAFR/gBh1T4gKIYLarTry9xVMLJoS8VwNsqU44ip+7n1URlHHMpIyGHd
qQ/Uo8mqFvNNSsMJvTADPfNQfpqq6FyVKu/s4qZY3RRFEFcqCktGN6lpFeu0Tpvs24u0oyOLMzCH
1SMvH/pNHHiVxPhfIklCqMQ6tcfBqS/6T8MrfelxOvROu6/vQfd75DEx0sf6451eRTLeVs0ydUoC
VCOiHKtyHd5yfhC0rTx/yWCb2E0/o7MW4lijTWm6gEF9lO9pv0T1koPCWwPe3KIwxKs4xn9KuRzX
EUaO/CZ0Ji/cRZn9TkYk26OH/khli9i6ue1vtkOEq0jGkarmXBRdiXpBKe4mGfKiU5V+vS3jNw/j
VQiTWmpiXoEABS+QeNB/qmdKKQ7CPVemJUfdMr/NzpT+2yWR9X0y8Z6sgdopzBEwa9CO1pOcES7u
HKAqOHuJtJN+0nYbH7bvN+/g9byMz+nEAA+E+D7PFe60nbmP39cHxV3CGXDatAEAKCm6oRAJ03Ww
kVXgPKhk6vQQAa2Z6pZQf5XFb7c/3aZ6rAQwjosEZtDPfQ3agmX8VsSaQ7rhOCfhp/8mhgkgBa1J
wllCeWwCyXMcPckYcGjxbNyW8tG+ADe1JtZllB0olcoQm7OOAFE/gAMkBljAznQGDNX1A3DsBYe3
ZvLxOWdEMqo/9CGg2HtRAlQIQGys8ktOF4Sc9i22Taf25+fSrr6Cr+AZcMa25Bu24MYPaD48Cth4
3UWvkzWexTPI0xdMrRm+4gr37afKV4Hyj6nH0iEO9px+1LsJGJh0iE204rvg0Xwsj6WrfBMxi0U+
/+OqBnMmxqwEfSmAxQbu5bjxwO48Tx75x4ABVARBRUvXNGyHsi9Xqwxqil1Ayasi+VMulI9GCT7V
JjeBO1j0kQUq++af2hIjknnCpH5GYTOSVC8tDGsR0VDlwZ5s69/qVMyTpeFYY6mDO1g/zyBRMAY4
wf8nbkfdBCUol6PxVKN/eSRxKCxvGZKsolKLgfNfHUSJql6d9OC+Ff13RmbFwcb1Md9rrUdHl3ig
bh/cxbs41CBMBSUnxHqMuFSbs1pBQNmNr1XrK8qb2L5yjsSTwWjfoqhzMZYaSMwPpq/a4zkzrexr
esbIxr7xp0uG0fBq5LmO7Yu8noy5SE2OqnYkkwTXIR/SXXwgtorpdzqcx4cD/1jdZu6Rdbtj25VG
2EteoIg/QALtTIl0XlLTzhK1tkZ98fKgeqil6Wio+dNYkFPdZEcjax7aSHeq3JKLXLejWgMEVPoz
k4LQ43wFGop8VKzrfTAee+iCiMTYlPciXf9qjsuPtkj2DaBRHCUID5po1hbQv78XYfiUJ+RJkY1/
3AFg7oix1zEtTLIMuKPWpUDAMf5s7WWnAHYbnhXfpnDBfLu4+m7c8Tzgh3eXypZ1URYV0L+I7MTQ
lJdqhellePX8pOSzVXUmR+E2tXwlgQkFgyIaRjmHJU3F56wVz5MkekL8cvsrbglB4KDSuXwiyWxi
W7dFD5gwPE7GFFoKxvQVz5B59rp1V4ZKh6BVYBDp7HY8YM6A25+UugfqO08BYQ0JreIY7mkQLe6E
U/DIayxsSgQcqCYpmqoa7LqWPEiqDIQpeIgcpH6hPWXcYaoPCR0UwFiJYA20H0OlrqB8/WHxUEh8
Er/IB9VORhS/Sjv0Iw0MrSg1GX/HqVPbYm1vLZyxvVHWjbgwat0LsJb/RfqmePGRQi2B9WmwyVl9
K5+iY+qMR5WTxn7cAmKOzdhc1KdlVpf4lg2QKhYn38WuiRFsAuztwBoeqjPvU256wvVZmSdTkZZW
FudUx97R6GIvjbzWz0ij3eVQAcz/0O8rvz8un2sXffjC4lWMNw1E04EmpGBYWWRn+PWqCpRKhiYt
KkbLU/OZmOFFAVDLbTvcVtirGPr3qzB+CbMcHh92OBWDHaBZonJTWd5J6N+vRJSKUStKg5htAQTT
GKk/crPxF6OROUfZjHFAFP/XlTGW0WIrZxJpcJjskeVZMsUA1grMslAMYPMo7qTin+61vivlVSJj
DkM5hmEd4yOVmWzr3ZPBw6WgP/mDvRmKoRsSIJDI+5FXdwcPsxhmCQEYvi4K0y0bF4m6lTc8npVt
+1pJYhQhnGYkW6mme91btRdewakJXJzK1fzpJdt1AL3kpf9ciYxehCNB11cOEVYjPwnQLz+kdhig
mErxbqoDNv+dIeY93VvBlLE6JqMjg9qmRY2E1iO7Yj9eKE+GfsrRrR9wRN5bva2RK2mMfghoT2gZ
rNhDsZYO26ELmGG6KrU11ZO95sCfet00tpVExk2SWpXyVlB1T5cOGRaSsQodhp//hc9YyWAcYy5N
+dJHUEoZW5Cm9CrxuIU+1vSoXZkIDjRJAhy0xNybAgYcKRAGGmCNGdC4ar8eXBMr0F9mL7AKV/za
vqatPWn27ZN9nERgBDPXJ6cJicdslPDK/Fl1Ex6lxxHY7LmHAjRv9vFjtYYRx9ykipkAsHXiLadQ
IjFCewMGJzt8fphNN3+9ULZZDLYWs8sQtXhqmgd+unTnXJkil3N7m1KISOCWQMqEt/NXTx8InSCn
YI716sqe8EhHdmGcEye3pwdKtWUAl51bRdwMh1YyGb81Bnm+mDn81phHFtEjO6+fzPFJE05iBnhl
TFbcPiTvjKzXImpdmr2seWb2qQSJZoFJ+tsS3rX7g9NfHYnxUUCpDvVAwzUuRbcvouhlac19FhW7
BqvWYqXV7pArmApNm8daTS5Y1NkJqgz2lUh76Lt8X/TzPkjzz7MBPrrbv413etYwpyovdAG56ELA
GYDh+YY7DESV5NbpGRNUM7NczA4eWvURXRqWdHx/FkBdiqjW3EUHReU9CltO05Ql0xBNYA1+ANWN
8hELoQtOpfeodg+6pwjEa5vGG1IMyxVltcf492OUp4OVKuquG5djOcVAQlbOmar7bbl4t6/541YN
HIMpm0hewJ9tfsD1iqJmSoWRarWdCq4oH6ZT/oD2qTPXjuKLjn4ME6s+VZfxjr8++rGpzkinj+gq
6ihjMUWWjZd5Fg8oSCHHOJu2/qXaV17i6Y4EazbsxbwQvzmkHi/y3Xw114dn3MjcN1rUDwv2UxDH
IdQWAI6oo5ku2c2hmSyK/3X7uje/v0oAYgkGCbw3jBvus7YDJy5KVSMY5YBsuciHrOYCJ2yFHqYm
G4SWF/F8MrbTaWlTLb2BysoP3Qdwwi4SUC6gTJzGj8jlnWnzKVuLY+yoK1ElA0qV7JkGJnNDIp8K
OTlLVah5ijHeK0mxz/ocxcAoTJ2h6vxcGLEBQxTem7pl0OsfwtxuLCJfTaJIhkF3+yrxSju3jWca
k88dYDfIfuAupXFEss2zojQ6pe9jhFjYP3O7fVdZdCgttjPQLLvBkR93bTnG1SHZhdCgrAH+Lcya
p0afUsDYolZ2W0c/TkVRo7yqj8kYZV8JrSpWUJ/+8CfR8Hhv+DRu5WPLbmUda1GMAaodMoHcwBcr
Ne3RkMYz/tWTO8kTEpPjez/um9Jj6egRA79NEvHHr75malBqkiMcizIat7ENHqhjGtrR52i0KBIX
NkZVUC3WXuxogCMtLbponZwzxQu59MqbfuD6W9hNAeD66Fhvgt+TRV9RJ7fqW4tkCW+xd1M7V2KY
AlspT2LQdDhy69KyVOLVGE7QHRrawiB2dNyCNyC07dJXMhntEY1kCJCrUp86ndTUkVQblz3IjpGj
IVp9mo7FTv0WYfujsccY+2mWmHh/I+nbdIKr38Go1pAaBKzclJv7VDwBKDNxBDv7aVqBBQKdL7yn
ZNMqDQVEL8BBAAg0/eCrh0wc5kSZtNTw8uht6L/XGq9vvmUpBP9zRaX1WBB9/yqAiPVoikEueyIw
kaVucAXxcxK84VW3b5v/Vpi7FsR486KQtMkAWJKnmm+5EDl5UexS8CkVwrGOn1Ie5P+2ODS/kHuh
g8PSDAyJWopgyIHPBmNUGwderD0NEkpvlez03eQm1ePt820+V0S8SmSCXjGa50mukaGsqgFRvMdo
rzNd/kbQt2Xra3nMl+trIyv1FPLSwI2bkzKfxeLt9pk2lUOiASWWFYjO1rizoAp6JSxlr152Zfwz
GEy/aXNrSBvvtqDNPBKDLn9Jonaw0nPdVEeUK1P5/W0AV8dOuigH6cyvaGze2koQY1BGOQVlHkPQ
oqCcMSX9zpx5we/mk4D2jq7K6B1igojxj11bkrI0C9nDcLmdL8V3MywuaUhxHNAsaDLBm8J8V1aF
6MhKX2Azu72An+IyT2CjUZJdPqJqNWDkQZvPc6l+TxTdSbr6kAkIVkPlE5au/bEJOp/zFba8DZFM
0TBFYuoKi0QKrH4jEhT8bvms++/7IPQBw+x5byNvc5rD3/Cnmzomq+jsiqpOuet+/fLCFApmOEKm
/oUWLHIgRR8m7DL74j04kWfZksHMYwmnpLR5rDWbEQlZyWZMdupAWjNnkP3nTgNqaUgONAwKRAee
I9/MCdayGHMNqsIQSADFQyVtNZ+UAf9ur9hx9jfmkzarUGuZjM8d57xNpj43vOA5eUru46PxWuCl
+hyc9LvpJa8dkeYi3OB1q78J8GokpIQoxFQZ9a/lTtV6rZW95CSiVS/hjTQuih/t/sZY+qafX8li
woK2hNNVJlxr4/SuErnj4tMXeXoEIL2KCF2MQPMmOO0RQKjccGtTd1WNVuxNAuJFJhYwsy6O+qYy
vEhsn8QlvCR9sp81aTdr/8oVr0QxDlIuNYAlqbjTWbrLhcJuK6AiJZ/nvue4Yt6ZGHscA6UlfTPI
XqoOADjxcrCdJM96yGk8bPrh1XkY0+vFAbR2QiN7kjydUtBiymlwPwn72x6NJ4UxOolkbdkPINzU
0aDVSnvUvsuEt9q56TVVWuWFz5R0NnMCM/3YCiJuLFzujCGxQp23nSvCB7IVJbKSwCi5UQgk00Uc
Qxbbh6UKjikeigjcU8YIzGgx/tZV6gtJoy+4RF4xj3c6RscnqQ6DRMSHqtvWLVDMDg0eAfPHDQSk
UOvzMcpdKGnShBrVOV3zokg4m0A0SwLw0ZBEtDGqMTpZt8T4wzhFhrzXzWbXjH1ttUTGwmmLx7Gx
J8M4Vvl8KFFUj5TEDbX4bITzvl9AiXFbrXh3wtjI0I163xcd7qRP7/tlcmQzdG+L+LgqSu9Ek1UQ
YyqgymLTSrPKhiyGc/PEB4p5rO2SuxYAShh62le7GNgGD7MDLjPR6o/JvkddmvdibR7y+gPYXDLJ
piY1Syhdh2wrw/ZZV2T/eMj6/ZC03wkQUzwUjH3i5JVRLIqG9iMYy4NCtFPV/F7mwl2ngfcvSPVL
E02uqGXiURmW1Ll9ye+rDr8alqYg6lBUTUSH+kN6pUfCZMSRQaFAw8fpqT3HqpV+qe6H0+hTnkMU
bk8TehrxXnXojkRol3cCeAGDR8Qk0bn0hP3yPH7lJbsbwcKvv4vxjnHbBrEm4Xc1zuQsICeMH8gj
5bvt/OKcnXltvo9u8ldxzGfoE4kgGIU4VfzSZ5klwPLUJuJYDfdUTDgiasJAGpOKAcgAJsIPk5Xa
i4/pWz87BC5vseljaKAhryWahGE6ROPvcPSrnKLvxpn0ObxKMf8Um9mpzc4XZVD+tZJtgjswyLkl
LuoMGX36RSTz3bSlCeVxEeX/tcNqcsJh43eEHrGzGz+z5ZQzernRhf71mMzHy4g0pKIJR0FvFdAJ
n0wB16paFFHQPNLB3IVHVryhL78ck/mQcr4szVjLqMxKu6x+jfL7MOC4Bvqrb90kU1VDEgLMbRM3
qWN+hSzaNyLfyQIgept+Lxfh7rYj2JSmyoTeJKiaWPLsvA5qoA6ZmjcLl2a+9NUzmF1yGfo5/Lgt
aaM3RiM1BU4H+S6iY3q3K62soinWm1xd/jf9ND5W32inEftFQIPsRGwrqB6yASBBuhzJH6OIXyUz
yhkoemgoibJgwDSSbbWaX4ia3NV2o6eK3c6akxjNpSqBuTHMOueCN1KRX4UzWiqMmAVUs16EZUzO
sI8P8Y8+cbDGqRwKN/8UOvrj8r3hDQdtvKKapiETlyUVty2zsRlQyYnWoyrtNV5wrv9oSmwKWhh9
dUES54WucokGwBFSDK+5sOr7OgCCFu8h3ZjD+vVHMOFbN9VBKKUC2JAiO/4DA77fF8EufyBT0a1q
tyBLSazOl15AwVdbma1wguD3VVXGln65BCaEMwPSmZEJcy3qHAAdSufEIfhMtHEnNIrVBe0R8GaX
IVRfolx8kpp6smKxDBFd1i5pU8Eqm8wRC9mPu2AvDQr4gQxnkUwnNZbQ1jTKqUqpU3M9kawgjF+7
SuKVnDcsFGcwRfSdTOAgs+FQEmaREEuL8T8v15+f8Hzs/o+061iOG4mSX4QIeHOFbUsrkqIuCFEG
3psC8PWb1bM7BIuYLu3MRRdG6HWhnqtnMgVnRGUCZAbgEU8P5GjyhvY2bEbTFE1WDKinApKij9Yq
VgrAMjIT5SI5C0QtAtabItomQHfJqByqIbonWn4oI6vCwdFv4JjsRjxZi2dnZY1IyQgmWA28pLPv
2AvEo+yGIg0tYPGqGi8/c9eNqC5+0pX3A7MIe1YtaP3US8altK870q44ax6l2lB3pcPbXd/oEuPx
jNFASzaQ4cps/odhC3ERuk7BrSa7WkSqg2IBajCgvtE84IHsZDsGfZliT19Fw+Z8XHp37FHXwpko
1odSIixgpsdYeggqteEX9toV/804gngTVDjp4pzCr+QLEFDueKstW9qsozAtipiExmgvUyGpIoOU
kzjpfqRUdobNWEH5WhHrCRisU8t5PW50TvCRMWip6LoIvnhWhzuTJAqWJ9BvMp3aVQ+1Hx7wvMLO
DLa5vNinClWEeFCkD2CG80XewMlWhrL+AawWW53W1ioKvNCpMLD8HBPnVdAe650SCAEqmaFrcmLd
5vd9PzKrxU0pZMj2RN0XgUEvpX5MfpZCY2s1hVmqOXntph6thDHu3VLaHGP6OB5tD2cHwMUCgYH/
HttKn/FCwViZjMqaZHyqNnVi1YMkVsHmL6g6BNUTh7o7y03uGTWGAPP5a9aOpmNVvQggmP489kJg
DvW5ahpOz3PrxOtfwrzXhbKzMlMUFL/pDLChoDfd/a4xQjwBwSAPnUr4Upiv162VpkWssa5FMmlT
RAZlEVJN8Zd4vFuS5VZUAIXQWrxsmiZB1+QwSVLfTWbVJ/jI5Y98/+1b7JBfGBKy9dvsi+JgX+X/
jwErax9ulUmM2kUncy3jYAZAnh2kpo+FXj//i49nXt5AmNxQ2PSWiOmYinmi+mN9G6k35nTslofr
IjaNHFVQ+s66yGB0AkEyAlRppPr6U/NsHmLA4lVP4Fg2H41A98t74Y43ILKpEiuJjEpgdDlOugIS
tbpyyxSrKxUSFwwYc062FYTXJ2NUYkyVhG6Kqj7lUFKdDKxG+it1miiNBBjP487t8w7GqIQa1UME
IDIsm59R0/aVnTX4GaAte48CGsYHYIMRe+Tlyls+c31MJhx2UV+3k5qr/tTfC+k3OKKdvNwYmeFk
GGe4/k03rWx1ddTBrB5BeHuUQjLhhHnyoCb9bVzBMTffgQq4vy7o+qfEHt9HQVhzJyWyb9UvjOEx
NiZX1IZvJtF6zoE+c9tRM/77RCrb8gMAgTmOI0wse5YPlPcUOIZv2gOaWLtCc4tfmqccRDCv9lj2
sudj5Jte/RVrqKBK4Rx587mx/ilMPEpBCycXbazixSP52l0GhMXJ7ewBcD0ZdEgIojPxqe7yGyKf
a4YfvwI1pdW9Noo2YocBXyFCtVZLRzdReJRLG8XijzIYR2PNeZ5ZPWTIU33QquKlGLujPvfuYBDL
rSfNs4DOkWICyEXMwIhGUgErBikWwcqyWkTnpevu5h4QO9jNvteb5MZq9CDTyK98sR5KQG39NxVk
3dRgElPpqDXH5wXL7GlvNwJvuoL34RkfFetNPUtaa/pWghee9CzWvAc81ZpPgdGSgaoBNAzsczAp
q9ir8lQJFfbOLvhvygvFeDVvFeDGiEceAS71NdeEMSqcAMYFbBm16psKClmhaJM48eXU61C6q9XI
jVseZhdPIqO5aU1A7DxBohUeMvQblPCk9PdEJmAO67wk50aVz01SqPHqezJq3DSVXhYT3K0G+5y/
Zwd1T3zrUN9HLq+8S73pta/JaKDYCrHSNjibGrT74tAj74bnPfAWmDcmYD4eiVVCgXShJaUqXXrw
2lfaqkiC+Ca0NacAul1w3a62KmkfviATJpU2TKucXMTJQONxRC/HPh0I0ULM4CA8E1dzqhKsbwF/
ifUzBDX193QjE60DQ5bY0Zhkyod2rmi09LGOsJN/RZ5WALRL9spH9SkDexOd1ixOk4dxv4P80jxG
t5VXuURwyC7mZK2b1r/6MYwu6RoGvMYEF1xOjTP2vwceffK2Br2fltEgU81B5KHC5+aA6pN2wNMM
JO/fPnFWB2E0qCtID4woHAQ7XCcKQjaCxT7axzeL1/7JgMRmzrOSx6gQymLqNJAW6QGMsN8X3xIg
SLRH42zeVnvZxcLdT4BA3PEQbTef5GvtYXItaRAMM1roOV0RbErYMwGFyEviTXs8yN36uBwkDzBr
j/OJxPa/Grr5qL30vldxehEGZLQm7lO57cEs8NvYRfexOxpQ4MGv9ooH1EfzKOyLl+s2+5mti74O
ZN2ipE7AXGFHQ3Jikr6oM0AAAUVEcqWjhBU5e/Y6IM8aD6qb7evv5KT+JL5xGIP8qdtFb9Xb9R+x
+VTBuAZajphQQdORuXXLEtIsq3DrrVuDBbP0gQFtvlJIAiHQkNa/GXvugNuWia5lMjculsCRA940
TPQEdjfKXBH7UWNbjm5LjvZsAu/O4fn9zUxwLZS5Zgxcm5E245r73AnvxWdyM5+1E8VfyPYq3mXE
NzFe1Tz2yx8gCG2l3ivh7Ah7N0VA6yDQ8ViJv4/GrNooAO4qo/Y517llxGtBTGYiqKTUhBinNIGO
JD6XblM5GpZ77sZDl9hTbmc/6Ppn7gxY1OcNO23M+kGj35WJnWoXRo0oKho6GPtUW9QPuyB0xZ/t
kS65gjzcdDGd0GEfNAFYUvEynetAc8tTeMO77M0XyPqHMBlMKSzyHEqISK0bBvNN/ZPalBABQ9YZ
gKuKaCT64in1yrP5Qm6toMd6vQ60ixdrz5uI2QoX65/CxKNZjGRtFPFTKMmscvwrXKT8mbqt6vxa
DhOWelXNsyQucfNm5FhaUzqjlb9omfg4C7I3DpMjZgtGJeo5GMFaytE7GozYtMpCYwAgMZaC9gAj
XUAZrjEyKDg56IfqfjyhuwNIms5Pb4SzFcg2BlYam1fa3KyZr8UyMbI1KtE0FYhNQbqwR9IDrEit
w0oKzXlM5FrJneTVDgYUIm5ddduLvR+Z8ZyNuXSplsCLxdpvtTqT+ZnzTbdv9F0A4yYLM0603IA1
mcVAPDMeAWmVVbt5mEVXApMXUeqzXCSdnc0gcmxb/cv1H7AdoFaXyrjMaCiHJNUvSSWdXcSV3iee
cZR1gEuFO7oE2jrQZErcendoneKWbiRxXoybme3qitnRGzNv5ATTCaovIPrfKP4Y27jhcYfdeV/+
CgvHHWPVIiiDPuXJ3nbbf9/AJyYIfdBBpY0I/Ve1C40CoBf/oFhzcBkBnl6Axbr+zbe9xbtE5rEH
2pTOVAUoNK2fdwEQKvA84bdhN5Ou9VdlHGQkJYsl0+Ry9McTBd8HyPedmdrSi3GUXijuTY1Won6U
zvi+84l3TI67YBkg5oQkpDNxqYWSuypo3PTpTq7duLu9/jk3n2HrczJ+KQqzKtVNeF8CNPGAZtGY
4XZVy65GbKmoO967b7MisxbIeKSow8woqjKqv9wmN/OBzG6+N3wJ6x0u+A3yxwKVAvHr9L18ppTH
7UPr4C2045ya45o0xjWlyayNfQrDVTG7bvjNGfvE4l1xoqQsLUpdeTBzO4g8mYy3klOxtoYOGkXf
8NWDArTC2us9mlS1zozFQO6+PbUFJuYg2mAbw0QlBpkrc8o6TuREIfCPlE0dq+KHEG28+Hu8y3zL
5UFgf8aelLUP0pjzDYpqIXuEL9DPxo/yDijwx+IJEEShn8XuDGj82DNvStXWHziXSf/ja8dkvHDZ
qpMAlkPVxwDCbbwnID1TdqkvpjYAcxyKMNAHmJA58tsxW8q8PjObtoKIXANp1khzF5TeE5cCbNS7
cYddM08CHHc/2/Tk1S05Nkf5MBzAlcGZfdpwiB9+ApPQhmJhgCAH9oSxX0fKw1uM1nxB5++nGRaR
PVvN3VhL90Yf6S7nu28o9AfJrCueTa2PZahXadnqPfm9uCWwkTBO34I7fPRQzO254zG80zJuuSuN
aohpIUySF18bUC4JX0LhIQL5uxh+CcXWnsrv//Gc9Dus3r86hhCBdAVfHO8HUMBn3ghMVUe/hXP2
S0fbl2deSrzllT98WsYrq0uZYIcUn1Y9lyhtlD7mSfb6LdUl/gN/I9Z8EMZ4ZImkebmkEDZiSNoQ
YyeNgCiPfcl64ESbrYTpgyjGI2H5f0iJgE+pN1jBaMNvQhq/4h2SgX9VaYG/XSx2GiY/Ucl9JZMV
6AqGnCoSPsSAcAyHyM2axgfI7cGql7u87IK5BSOOGodfjASwfDU5110eXL//jRznw29m/Br6zOlU
NSgAKGPjdvoEhy1pu0iMeYhOWzmHLstg0VbAH4miB3Prctn3ZgIQN+Q2yW7MnNrv1KO0o1tGNcqD
bvTYOxFodsRT8kN+izOPN0q8ZdHrH8BowjBnrSxouB5N/9VILaa/dte/Jb1f1lWvBTD3H0fySGYa
AyczCM1TqtyCSh50u4TbgeAdhbm1EMNqTU9vjRys2zK0KaZ0gUHXGbSjjgjMGetO8K8fbss3rQ/H
xCFpns2502FHgNc499nDHFd+Up0jsp/l3xF2E9Kah+DD+Z4s44Bg1VISTQh9kmAEYYPOLynQ9DXS
V5QhXFJNj9ePuLF6ieGcdxVVmGgj5kKUDsrFF9L0O/azywyqfOQW7LeSl7UkJrpgc7oR1KWnUV1G
8a90w9TOwfSGNX1fuOMmEVtOUAY4pmJZdMSKnXoQKi1LBPMiDvtFYSBh5glpy92IFGJwFwx74Zkc
+Txyu001XYllYktRgxnQLFCUKEyMwkw3g8F7o225r/XBGKcyTnNjmh1uTOgODemcrN81EfcRyjsH
4zmaxsyEWYK56ff9XgUG3emvalb8UPzMPQySWtx9us0guT4Z40xaQcIDLUIuMPrlF0qCgZrGwQJI
BNiEuby2XGmMQwGkdS60JaSRA2A8/egw3U8OQLKAz2C5vNR9axQZ/DTv6sj4krDHtpshwlEC3C92
xhMFXEWf6KbwTGIXDlgpgBEhHytfavBkib3I5+Ug1w1CZoch1CE1FaUn6JyjQqaWyWthETDOCOJD
mQhclkz69T4Fhr/PK7MTEVM2YuFHhv5Q2rUv1U0Clh4UZyMP6zQYATyJvgmrL25HFBV4b+3NrOT9
Y8si42oibGVrOfZQ/fhUNQDRorXYR+UFDEkoivY7VIclMBGEdu6VgdY46knFW2LY/av4sfoGTG47
KTnqjkDRx52HB2nX7mhpAw8GTgz+B93CRCkWXYDZyjbnZYCimYuEm+39wZs9+pUVAE+9aW/Li3lX
9YCQpKcFhznQOLHzm2nn+d+MeULB338E882xepjPozTTOjxQOB3JLh9BYOLkKB2lu+XMJw3a9lDv
Atmvm8tLqrY4daF09/k8Y+5SUzv338RHpG+SZFoiOvaM3crN3PWSIqH3aY7Pgm0tU20byvI2qshf
S2wW4Em29MdExsIaR/S2o/9bNJsLjOAMljITb1HANH9t9+KE4egoSJ+BIwWyHkzY/MFO89aYKa7x
XSiTD1SxoKrxJJq+cTtj3K0AzlN0MJGwSt6MciR3AHKrHfdBIKM3eNyWXaIstKaRNQ6dcu/fyjet
dQwapj15N4w+d859M81anZLRHaAuDFjf7miRTHQoSBfQQvfKLqovGAALCqziqTyUYJT/ef1St5X2
/fPSv6+enrkwqNWi47SxUQSqbjnK8OW6hO24pioiRoVBNIp9po8iekEkcg4gTV94xMAiRhEyp3Hj
B9mmiKQ8V7upoythTBBtgUrWLDQrn9QYBIWPKfkuyw//8USMDfZT2aTSiNsKz7RZXoMC2R3BxAUq
3ec64LHjXD+SwsbJsuvyfgxxJNN67AfBn0MBWThv0X6zuob93v+9JoUNkDBsgLmWsG4Kz2zmdnk7
3kbA26h/U6DAzEVkUm0+/9f26SxLskzKbMBOrizF3DR9K+LCamzrEDSia9nJsJrEubPN+K++y2EU
PennSoxS3Nn4NfqdPWtYnbkr/eXYHqVgqJHXNXvlmYx2hc4srxm67VNWwulHWFmZkICNYhRoQMTM
7l/TFdiuQySi0LzqcTjylk233eZKIpMuq00iLiZVmvkgHmav8Jad8aCcq316ySy0PefzUgf1Kb1a
yWOMvIkUgNiaOGHrUjedu8U5CUbw9dFaMG01X5dHLeyTOEz+gVIEGIOf5lsJSdNUEaA1FNRS2WWY
HfiTJs2271rJYYKBqdZ9HMqQQ/3yACZuzP+AGHRyJq8VsUHLe5Ru5sQreUwcEMKyBbw3khZDK86h
GB5ivLBBdRuDQ4dLNUtD57WPyJiElChTrg/w/ZSrU3uh87gGwmqF9Uderr81+6FjbeDvC2MsoK3r
ZooqpC20N0H3qiiUT+cYb9QOqj2Qh2zxzcC/fCYTeoxrx2RMAaTjbRemUE1QOzhDg2n1WOSkRpvh
e3U6RvuNdhDTDmNvfh8PrikNTq+eZQntgVF3lYlja7zzMCEO3DaDbKkyTDs/aFNnm/LMOc62v1qd
hwlwcjZZYS9DM1r3q3qgMfsuQRmGPkZbx+Jqx/aD4V3epSi08o8tOI+JFV5iz+Sqjn7A+4jC5uzE
p0tRbT+i3aE544QskxyzW57ZbVedVj+AyTJJGGMKP8OB60H9HYnJqZEFbJxG4PxatIcOdFZZlh8l
sLD0Y/77ui/bwH3SdKRGFiXuQBwUGQUtc2xX9R0uVA3EZxE0Ujg5xkWHn/KOO66x5adN3aQ4BMCY
wPMfxrL60maWh0o4ArO08yh3GwmWXY9mEgWD1Y+Zz10e4cljfEzTd6Kp9wYd1awvTKIViLEurRtK
2MYfMtsyjvX5GD+zWFMxthHkdXnuZHXn5ApvCXdLxMqVXWLG6hOqyCTG+K/Yo/+O0F32BQ84Ha2b
FE77gPoBVvzsmvv64ollb26IzVFuoaIRcc1gMFzFHwIUf4NOcsUf2iFM/mBZfLP/uD4sc3/KDHAb
sYBU+b4GK3YGmCcdqK9O9aRiLZY6BPqKV/aRn98vk13e14F85A0Ub/sHVBIUYFtpcG2MeWqzOptW
Av+q3KoH2QMb8E38Ft5l9/M58fQ9aFQ97bn9Tgtzkb/cySWnorEZllfymTSgboQB8D8KwrKeAtHz
tjUGOzITm0gZz/VuBuWVKOaa5caw0mGAAhPHDKQTsnAwOMAZ3P2BM9gMWyhIG5IuYwyWxWlWtTnV
c0ulD3qKgtBhv7q574LlqANeJrTJrXiMhj/I+bfgF3Raevxfway/l7VYVDJK0KZ+Q8MT1RnUwYA2
72QVcmKMSLgUm0R94PhZekufEoGVVEaL0swKNanELU5fgZGEjJgOc1PM39zjv2u2U8eVNEZn4NRT
zSogjW6odHbxbQJFZnVKdyjn3vHyq20Fff+gjNaYYtakM2KM3ynljqSFK5P4NBqgec85w/0XqNJr
X5HxCJ0RgpFsQrRKI7TlAR0SoBV2X+SZp2N7XGkEIJmrN2Ur280ynyU1wRTsaO4S+U23nssqsrMB
PmLWvhQD1lmF/rGZxVOTYI/RBPub/EMaCltKBnRpDVeY9OdI1u1xrJyKKAe9Nz2lJE7fEPBrx90x
NLqglclO7QebWJ0jpxgan2SPAM5dGzGF2SCqlZpbWaANV+XT1D90zfJlBlhwOo0gXrTcJk99dP1/
gYJqp9Sgt02TfSr8kM1+F/XgP+8LP1mIDfJCOfySWedsSjg2v/mYWWkKE7PkTraaQqRfdK/Bp4Nb
PIC//RcIWuisrcQwacZQzYAuE2B0pDF2mTRhnIRLNsAzMSYRTtIFCBUL2FhoEYGaNSZ+O4x100Gv
8syrZ2+FRJBwAHYWNAMUKudjMrMAbr1MS4LkQs9czOi4Waxx7mbz4WICcFYGCRnij8KcaKyWmqQx
/DGlQ74MoJwpQVeJ7h1gjVwlGJ8bX3jV3Oj2X/Vo1rKZTN9M1SLTTQRfYal1WxST2c5E/Usmi99U
kRzUOdpXEuhi+zbqbHESgAQP6oR6KHYm0DSrHIzdkSDcpCCDixPlxxgrbt6puzlUdq0YBRz3uhVN
1r+WuQ2jszRTCaHGfz3xYqcKkmA40/dysrdaTKHNO/VGPfPmkzYrVyvBKrNVK6GzM6DlSpWueUbT
GDXT3A/dKJicGTuuiR/v2oBb8dhUvnfFYHMSIBHXXRdD1TEYBK4Z0BygIF4FFC0EUKNHJXPrX7x3
CucTq0xMiUxTFgsAb/qiUjhls7O079P4gO0Rm5gcP8/9qkxIGVRjqrQZ7mL0/9ozL2XPSFEjQIQG
7KIDFD7Vjnq7uOU9UnhflokwI1jeZ+wu4z4Bm96K30J+lrXlp9ZPLsblWn0mGXmN4Fyespu/atLG
WfQ1AI78QSrwycErIlKdd25nxo47sNGTrpvToMlCv1TFI/jnzvqsHYyuulUj4SHMS5QgzWlv9NV+
MjpfS/AWm6dzMnVOpPf7tBpewin06lFF+1KLHzm2++l7ML+Qsd1hMtO6l+MM9PKm6bR3KVwcylwH
9Wui/MEyzqcb/iiOnShXxSLOYw2s2sCIcTId7aOZp76fTIURwSR7maTHcp1HaWD0DnGArQ2/MO3q
I52I7fYaXmyY83ABxct5KlDN+ZAeMXIZE23Vbh7ykaRBmkfnvFeekspwB5HwvC01v2tyGPOs07mM
Oh189r1f70dMJ4C/ca+f4hsVx2p/CV+uawjvczI2GVYDETQRKlwCrECu92J5ADqqbVqjm6mVc10Y
x140xjrRvJfiVIJ60IWdDBvCEhYQ0wNv75F3VUxClFalqixGlQZqQfysX26yJfX7ngcryhNDP+2q
XtADHWCq6U1pVWXX2nnInsbsx/Uv9rlix6gd42LaBTvq+ZKiEH5hPsOCSHdP4cOr/UBZMGJv6G2e
TnwOEYxQxmto5WyKsaqkATl8I97wbdkVANAUvk2H0ZOBDJI6P2seLgjna15Y2ldfc06TAq0NXFoN
9qg0f7CK1hYt3v795xfqx6N9GmHIJLWZdSkNaG1coVV/E4G9vAEIvO5nWJ4DFCxAM67f4qdXHCOU
9R2VbnZlj+8JgH5/nGs7Im/gqNl1Zupfl/R5p4cRxbgPcWkNc+5xvg4DGqoHquVf2Tl6GnzJWb6r
2MsjNtzWYfnJkUv/3ytuS2f8CBhDpLxEdIOeEm++yTEaQtvBvWcFpj/vlleOPPr/XZNH1WmlLgox
VbOtZaho7PSx29zUryWQFjMg9akAkO7s8Ts6+pwYwBPKOJYq1gVF1KiOSoCx7E7zzH2WcAK2zjiV
MIl7TUrgVIaDHmjYbhEcEYgNFJFH4M9EcLy/zngXSTGnAe+jNKCkQnpuV4mjANwAN/d18OfZn91L
6e2xJzYPP4Zn74yPUcYiA/8m4mkvgQad+EWfnkuMnl7XE44Ug3lClCCfEPNCSIKpLHZ6XjlDLx4y
MtnXxXAM3GCSkl6v+llLM9yartpNfoeNcDvE7KI2FJwQun0gRTew2I5e/qU/vNJ7uVuS2pjNNFj0
p1TNbDXCwnPGq1ZuK/q7FPr3lZQObCBaOkAvSjl/lY35ZKA4c/2T8Q5C/74SMSmVoI9RnwZAa/Xk
6nsqz1jhFjkW+7kHc/GH7ydhTDZuWgrMngMf+R7r/3ZyUB5od9704wPPy/9D2HyXxdhuk8xR3Ifw
gel+URCuVcf8RbFC6MZs+d0ynRxAk39gxdRKP/vCd7mMFRtaNbRyR03JFW7zxBaOvWvFgL5Gr82z
vpOv7fd28dI/6svwrpExYzK3JBfKMA0qIXXEHHt4KTIVtBOuawtHIS8LECttKYA3aQLxKQ0mLFcC
gU1MbNT1OGQR297w7+946VashERKImulQmOK0O77PjullhKUWPHOCrKfyBhcPxP9NFeu7dKiWYsT
9MLoyhhpKhZS39FOeGrJ+3RMRlBg7Ym0A7TD0hdXHw23Gnids+3g//7hGHeRi/JCWvD6BRpWxYub
IRiP2rkA34zsJq7l8sqDn1FxPhq1zPiOHCBoeR5D3ugXN0Zi137syyXWP3Ubuwu/AK0a1F6MWIau
NtmJN9gEBWd175ae2tvyG6968w9J+vv5WSfT64sVYZ07oCBodJsbDpniVuk/6PyDsK/dirO797kL
wXwCxtfIY9vrcoE8j74L+n2MKe/2mP9FAPjIg0D8XCy9SEOpAy1YkGSx+NaRFEV6McL8Kg+Zwim5
wears0hO19gxYCsxtOlc6gnpeQTyBO/p/XnoiRHP5M+VJfRGaCF/Hi273Wee8IDNpvvO1+3Fo8vi
0t11y1S2TfP9vIzN5GGj6uOCC1WIeOgj7SalMwwmJpqj+caa2tsSm9umNt5MhXqQliUQl9DXrA5r
Z83NnMjoVMZfFxJJO9IpQZIBQyFZFMqQ6xe1NTtRqQIxA/DWuhyhWCGnJ9LqBz2TiGdoZUDq2kuX
clfPXaAIaM0S4Rwl8K9aG6iN8bTkUxB2eclxsv8QwN6Pzdhx1i79kM303Yd0EFP0/vSC9PMOE8cJ
ZmRDW7bLyR5Em/t62PZR74IZg5bKrkQ7uksD4Zg9i6iEYU4W+7BvC0q9kpMvtsidmNgOXO8iGZst
Mrhfc6whshAdY/gdt78biTtwQzXzs49/l8KYqZmCSmdZVDjfTnvWtOlWbvHslLLY0ZMFEPFGCnzB
6RRroTeoxX4qlPOsCF+vq/M/+Kf3X8EkCJVFIkpSSOsueFLENh3/BLr3jAEtzQHIhKueecOtXF1i
EoM+1MvWnEnoq/f6oXSXY3aMDuFPOpKiOOGxD9qz8cqbEuZ5ChYDuonT0Jp6EXhwlbwfcsO2xMKz
CgGIrVH2QkbDQZ3h3KTJN2IAOqdR5tqtG6V0/g19z0evxaJDl6OBon4Fa6rS1l5w24XOKYZydNhi
/GKZzr3eRAgCupLddKlghzI2Teacs3zLsU52wy1q21zsJisN5DG3EyGx0/i/GorFuJ7EimW1rhDS
c8uefMR05Y3SeGO1V/mNMB7wYjbvTIzHicoK3W0TZxqWGvARP02dW4rZvB1Z1FQV1W5ETcYCCPre
JSh28Lg+lF/aO4CCt5KTAofNCX+AuNfTBHt5lF94J9tODd7lskV4UrYVlByfsgTk2TPqIo/CDSZ2
vQWjfmBB59rcZrBcyWMev1K05E1cwMeNfve7ecYCVodZN8tLnyk9nmkXrxdA6zuKVMQ77ObDeyWb
sYAoyrIFYNGorFUAmKvA7lSlGO9bPLUYXI4X5Z2TSQpIpMc10abQb7+amh1jJxggzbSdIt1n+k66
F75He8wr4Wb1yB57F/bI+QWbefbqtKyRJF2SiFaJ+lPdo8AwJC8GQO7saOwOYms19mQBHd3M0Lmb
5cGJe2myZcH8VibWz2RWcuf6z9n89ooIAmyNcjCypdQ0V9EzqFGaNrLcterMFhfQw96W9dN1OZt2
tJLD3LE2IbmqTDyrexkEHN1oj8KNkPDeMPR/+RSpV9+WcQhyWkiFoLcJCqcET+fcLTtk8JNDx8/N
gou+zVMmJv2QcqPr9GFOgzCGGsWATxj2bRxUFmbtrNztzQIjzbwy1eaXXJ2RyUa6ZJEwPAOhyST+
yrTFNZQ40GuVE5a2i9ArOUy+UWZlVmj5DOgJFNkBDTEdjerQwBHewSfAQtCMTT0lta0kUA2bt0Nw
WS35fJUgPRJ1UK59ovvo53ao0xjpTufld+m+Oub75TTflPh3CIpAfpzvqntquCpIk9HTvxRG4gA9
aXCyagdFs9sbYCa4CW+cfPsdha23//tlzIchfWUMnYlqCWU0V5+UN13FXJId9s7sK173KLjxU+1a
rxRCcE+OPFetbZrsSj4TkoTKrPAqwU2EBJQK8lK+WrkYpMQ8hWP1q4/Se6uOvUIo3NYER3cpgaZD
/REZE/iBdb9o8xlvGLoYVfgY34HHLfJjKZvfxrjcqz26eaUG2PjWw3jFaxaqO1IN53pSRjsHonNR
p09DF59nSoaUpd5E8HKLQdNdVHsUO0+9abZ2CB6zuDX3hjqfUetxMCZ0qMzMMVu64Rsew3ZwewFd
w6o8mI2wG6zyq5FLh17TvLmsnGYUkWx1EycF2k4s378cW4AS2qyox3iiTyNwFr/mbh5fnr66TRK7
B/E2Rsn+hdtbSWTCqtGH4yQMCOPi/DQImaNokt2S/3ouxrlK02QOY9wlqB3SBcXSVSs/DS+WoXjz
Tvup8mZuqZO5Yp2XnepV2asZWnHIZ6RFI5HtAZ2aCGl6UTwsUe5becmJ2tSirkljQmbey0SIdVob
1X4R64UUdrZgPMOu68gXhOD6lXG1hAkisdwLg6DJ+Jp+DbUAzgUFJSvo9CsKsB5UmyORdzwmjNTY
y0zbBC+ASNxH2Q9S3pDcG+TGHurbJeIxqG53T1c6yQSQtDWXUmuRNbfdeJJnIViiMFgk/Q1N29hp
88jvGry3xvJFGIfACtvsXCuGoyUDAOmlV7lTn69/cY5DkxmHKvdp1020HVKAPLzvMkcL79oWeEBl
w1Gkf7hbQ5WQzYPqkWXUy2qtN4R+xLAPamCopKLIB5yP0an2FSbC8oOxv340qpmfNfddHnO1E5km
kYgY3YmSDlyZwnI2J+3lugzuoZgLVQwp07rl4taIN96VtwOQWXq794xD/yAfsfBwXSDvUMx9hYk4
yT2y9qAACNIiP/Ww/+sSLsXfT9/tPV3UmDS9TcVFNAfEWBWbDdi8cboH/QBucvR/jF1y0F3r3D/X
wE4FNEuyRwLgxl7zUnLxJjePuvod9O8rP4e+gRlCNykzZzl46ah9reHROafdTrVWUhiPA1YTRSSF
QEvvozvYvdt9x8gQOOsQML7R4hnY/n4lPndKcjOVXMlltDOyhgUQO/Di5nn+bR4W4IxQyI3mlOzn
BFOEACbccaklN98/K6GMtvbLHA5LBZOgDF8kkI7AQL4zLtjWWDM8Zh3nhbNdOFsJZNRVrs001ao+
C/JTUXpxB6u/8Mb5LcZFWjd/yMGIzIU04R2TydIirZQsgKgg1zjUe+1E4YRoayP5Sde1gS/N0yHO
XbKjN3KiiWCVj+jTR3Qk0ABXv7In7B+h4hs55Tcg1bnWz/9mpTpjpeB91IQwQnYTZW2woKIuhsrD
YA77pgq9tpjcMm8Ppd4/6klv52LkoePxYunZnuizg/UWZ6oFvw5B59sXsQ2aMmLPw+SLRHvBKw5r
GUR/k9UJNOILz2duxpx3pWBHXdpOnyWTLEjM7pV9C6Y7BdXN0NU88S7Z04W70ku4C3e8O2LsHHgh
QiNVLTL3Kv4STZYv5+pxUSPOM5gnhjHrLNRFtbaEOBjDp1rFeOpRTl6vX/3251Nl0wRfoPiJlFAS
1bJLAcUBQr7GwzL7bzmvzpWwPFWFxGno/oN3fJclMz5YVKM+mxALxBH31P6cz1jSf8xMT79rPXLK
Izs9djVATmZb53zJ7dCqvMtmNLwUS6UK68tbj+69YvlKwcrE4nR74Kx56VP4/X9I+67lyHEtyC9i
BEnQvoKujKqkkmupXxhtpum959dvQrN7VQNxCnfjvrYi+hRA4OCYPJm393U7OLsyyD04aa8oSY/R
r2BM259VWzzbaTiBgSjcY9B8lxNpP9fEpkQGXL+L3vRoDll6da8OEYifTYKcCq779o/aPk+fm8Ad
28LS+lw20RzTyHwPamIpaJpwcCQ9KwXfWmSJO7lF31S1pMJSXPdvYUqCoRvO2RIKFrRdXb3aZe4N
GqsZvBakBn00nTyigvFp3v2anfbH8iwm2NyOIT63j3t/FJL0asIa3e2A952Adr0SnRqRCe6xSec5
a+NwzlC9XTziVpf8KTqAyRmt5DHoJCdCVHH7THxlzWKNEWKCiltXbfSTOZOllROrTLEq6/uy4CUv
vMgbadnSfhfHdNxFgXnKniH4RKddiFTNWe5UsEmJOCv/5Yb+53fwzaI0bIAiGJHNzL/ImwyspO0l
d8oBwiRs+FWMtmMZ+9fI9NMel9EXQ6LOqj2EoESZaCc7S6MXZwhr7qVyeM4zTNmlRfqDyDkIwqe5
pyRCZ/n23m9/7c+fwDlEwOG0yQafVVDNqlPFGi1FqOh/uSCfJji/l+lRo1qjjpQs7R1Lmtyu/VkU
pVuuhruXkIAvIzoB45uFeFXd3V7ethP4tM25wF4v1CyZcLKa9lVfH+X5qK6/bpsQ7SDn0abK1vq0
BTRgbcpzJJUQhZhEKtSbNsAdh9kmoJi+6MRbmQ2QsLQyMO3qE195BqmGNzrJiHply+jVXF3Ew8g8
yZezeWWS2zkzrUm8rBISs/ZsVj1dtb06PFZo9jfEdjTo3t3exu3Q+sogt4/VVGUSYkBWI2a8WClw
crj8oVvu1oPhp4ckFDoe0bZyT0Spa0rcGUg+u/JXDdy8vDwKFvVFV4J5NlPXwQSoqZhe5B6HuCrl
tUmRTmvBfKeDp7317AP4vYTMQzr7n758rytL3MtgGxM0ZEM0vlIju2tm8lybZKchqTaM7q4alJ2W
LIFd9nfID099ZNIZ2QvUUl4NpT2GVhhEylTSbhzOsQTmwnXQ0W9Yc6eThocZItjmbJ76cjglUvQe
mn0wtN3PBBwZbqO2D1U0Pfao2hpm5JoZlHCswRlK2WtT3Y/s6a6QuxdD0o5xmPlGOYGYz5Q7as/d
sxTjM8/jEeLfuyQyHNms9l2zPCq9esqbYRfG46VM5ycNA8PpPB0GBTNSmbE6gg+16Siuto97groo
thQ76dNAIcMui1IX4ZozhEBqWsRPxySI1PZZN8Ed2ywZTWI7yCr9PGrZzgJtOwVyWchrKPhJ/LSj
ZpiLvZhoQGE4pqNsxrYKrN9VDAR459pB4a8zRPtEj/F21Pi5E/y4o6Rj1FZr0NVkLYkSSt3W7yIA
dybIPJgymfk8HMlesPubD+GVTe4Vik3QedQFHt7yrt3X/rirvQztYQBTxOtj/9eNi6JxzxEUMGqU
uPEcMaDcCPAYo2FJQIhEvOReVKHYzG2uFsZ50blALbZWURWpxsdc/SaBRQRiEXe5lorcp2hZnPss
jdmYCoK6dudl5xW9aIShjWvdT26Pw7MTFSO3X/WrlXG+E+jbEWNOrPn9/3jAXvqd7jEeMMzglv/j
/dQ4R6qmipQuKZInpnuoZ86AjB7zYpO/Nk72LLvQl9Lo8FPUINt8Ia5W+cWrxhAYAUQryBIA3aKI
VsIJD+ZZbp1HzvOUbdGvcYM8JQVtDmtHkqB6FqulbL+vn0vhUSAYAyIpKCDxwX5pQCs8SJTN5ODg
X2wTYBA2OiZCGgtOP6/po5lxp9kxrrVhZLtFLbxlCWMK6oJTns/ebR/yAca+sY8650MWqSRTPJK/
C5+rC0Igi1YH2888vO++fmC1staLHyNHhvIBIhqxLsv2ei0b9AsKOJ5k7g5KJSYxovnjJ4QXcg/I
5I8ZddDUtUCzUnbQFmSaMKJd3i5wm59muasILdI0nG04GS2wGLLuJ9j+KUNsJuA0tT3GmNfgB8D1
nDWUJ3uQ59iuKkRQbUaMVz+Du6KkNGN1SeGBlCH3OlAYROpAS3RDI2l2q+IiAeR4+5v/y5n+XDl3
PcvRiLHhH75c8VebMn2L0DVcpI4MqNE9idFN2x7h0yR3XZPY7HSJ4cRqe1eqP0zUGW8vSmCAp8zJ
DSKF+QqwgpLXTqH8WXSRlPW2x/nPEj5GZK4aEVGaNPU6oGquBesdRCH2TNjmv9DlFVyHjyfkys7c
Z61dTTiX0Lu8S17Lu+mV4Xglz3TaBWglDGYzQh4hFdl24PS5Pu6Fh2Kebiw2nib9aQW/en6PgAlE
XT+RxOASQND1mwLmcwEAX2SUfdarxUKvIR7nCpF+Pn9ryl9zEVjNKDgaIhucf5Gjau1XCRvajAjL
DI0mGhaYiXBcqujD8Q6lKCIrW5A1F3/s+3SfPjOeTwzGogxxji76MYb4E0ac0zMTuVKPyX0Dp8J4
zKMn0QMs+imcUynttCnLCe0sy65pb7SO1L20q0SlXDQJLNpczpcMkADSswm3Yu6IS6LZS4vHul4F
n1Dksj4QQVfnpOsrhYysIpG9xnuAZDzyDRLOHsaNK5CbgRYzEA1rbL8PFrr0KqjETY2nAoRkdKqE
OdJcVqGEstUTUxh8BmWPl98vL9Z+uTfugf02DwV4+hyQjewHZ/kmQmZu+rWrX8FdkKpbmjACxU5g
ziBqR0g1tZV723Vul/evbHAXZMVshK1rOC2dN7wS4pBf0Y4gX7IG79fqrJ5xTH5HzthQ4UTKZgZz
ZZm7Miu4nappGDNgez9YvQPJ+8XcaiqcKvzK1MdqClemuCsxDLmeWB+EEEDo2BXVXuU/7QOTAAVO
h3EuIhqm6YVNGgFfu6sjlGyFRMcsmvoSbV39CO62NDajyVPYbUE8bvvDi+R17yzSKPy0ocr77Q8r
Ojvcozu28dBYMk5wjMHjYX6Tjb3AANu0G+vh5ddUZW7suCrQTksRKs7kkVij7Idr/wwunm+qEXtL
ZO6b0PKTpAWfOTjFGqV+j9TymIyglbbXcd9k9kPUai2tJW2nYK5Dyys3r9pgjE0nWxIn0mynKECE
m5VeHi33kTbvkg5E/kZqL95sqhaFpjDayGlyCuv2pLXrrjNXt0jiwp0T2aBdO73PaqR4kjlHVJeS
Q6V20Nmd3FDtXSht+VPdaIIwa9Mzfn5riytTp5GZWoOF3bcWeP3elsALskKXM5Eeb3+F7UbAlSV2
6q6cIxCDmTaHHy2yMBh/rT5YQTz1ZUabHRXPM+h8S0hZMOSUejfc1yfrJxoCgtV+BFi3jgIXPrSd
NoKjHwXdyTFpdwZBw44E9kGcQ2+fOWClLcUAfoivtCRp2I4gcMUYhTGeEEAMVOuqXWmUbhcrvj5m
u9vbuz2CY30a5La3yNV4HcOOlZH19WHAk2NgsgoU3kF/SNUDEFMFqDZ2eGRd0fgP8wdfN/XTNLep
U9t2ENsDcCLWo3dQiYyOvbTHbGjQCLQdRQK1W1K/3l7vZuxwtVzuxRnGvjWxYuxvFkHMr6ISIO9A
UFG9/Ou2pa9q3B8++XN53MOT1SXEnkM8PD1oBqn2nVHudg7YyaLvWuRUDmPswR1FqT79Pp/zxxJp
aOaLqk3bDayrFXOvUBxp2SyHCBCVp8Fr9yUIazvI6K4H1Wc9ZlHDTLTB3EtEimntrRk4kSJ+LkFQ
PdvDvV0cEln/Kdjf7ef1c3+558bUlZgo0/I3UVAODR3WGAAzn302MBVofv87FE3ugSHPfqYzzU//
61q5J8hu5JX0FRgdpPR73z8l7eTK8p0Vx6IYZvumgKVVQ6cHTQPOEAn1KDZDVKKhX6QxkWcG5LJp
dszvq4Yu79G+q2j7A5qgEJcXrXK7igK1mf9rnc8+IyvOKmlE7lS/Fa/gzgyIQq2AcahKngGFezqj
86T+VgAlWzFqO/wUgZ22H5vPH8A9NlKtSMBIsGA1lQ9ybzxJth7IWSTyhczhfHVIn3Z4XziY6NZM
H0/N4vUP5W+mAF1+SGCYEN0WRkzbIcynPc4BloMBlEuMgEk3Y6pJhDat5Ny+JSITnL8DdUAyrxJg
YphdcxK7dMzk6bYF0cfh3Bym7EtzyAksJN+i4lcrvzcYhbltY7sBcXUEOSeWJ5I5yDPe3+hHvV8O
xTl97yiroYHk1oKAQOZ330SPvmhhnCfrO10vrAFPcW+9ZFVOLZLQEG3p20sTWeG8WDiAD6NRsTJG
BxjOOVhri7u5yrzbZkTngPMgsxkOedXgaIOg9a4jqyvXmQBcs53Gfn4kfvxhJuhNxR0evDCj1Q9G
l5q648/kpftVKoEdQFwlmEz/9rq20zsbanXguVEgRM19parK4mXQEb9U2tuK8hEYwhs8rnBIewge
JncjNJLBjITpQrA73La9+emuTHOfri7rpSApTj4xfq366hT6X22ZCIxsBoRXRrgPF4YL+MDYcHg5
lp65fKtAbhzPlqsAiC26yqLN5DMeaVJbM5lgrIdYDfER5h6bk+Q0pyxoPab0ZWs0D6SdECm8GTV8
rpJPJ9Q6tVtwDP498zSd57sGEnX2WX4np9WJnPmlQo1iL+prCj6gxfn7sTObeW5ANZhnFiXrr7zp
aQfk2e1jsn0vrhZH/pnBIE0Nja7F+1l5YL0OA+LGfvnTLGgNsVgITfxVB6KRj83rfmWSc/sLes/6
HLUZxisyqoQP/Swa32M/+stbeWWB7e1VWqaToVUyBnGBwtArk8fsafzKhP1Y1c/ei0KA7QwM86ME
gxW6bGucPTivvCU1nIsWYCrOyQ6sRI0MQThSoWwGW1eW+LdGSeRSleEqWzvcl2rsWkN5H8fGWbeS
pwT8HkufegtRzway3sGUj3OyutaY7vpOoovaualsPuXq+KJOlSBC2b4mn5vAOTuzVdsWHHr4aXp6
msb+YOe2a4XqZYjK4Pap3Y76rraB825mkdgkYi8GG/pivTNsxHtZYk5z3Kl78zK5054xbsiHgTYx
XegqavBuX8/P1XKuDzpPGBHMMNMLqJODes8RiYVjkVJQpd8OLj5XyndBl6ZQwrHDUdaCaLdEjmrQ
JrBcJixBXo0EPcLKomJ4zrZn/8/y+E4oGS0QqIaAUeuko9Jiu9PsQ5IPRyu9GMYiGOITWeN8XV0s
0Tqyz9k1KKCM2gHcBs9q2J6lqOjpMJE/gvPD/sOvDuJzeZzXq5JyLecCiSBT6eqc7tTLNP1ZZLS2
kX6q++KOVSUtMPTTJXX0iVoOpAFqTxTGbVc4rj4v5wslCIFijBldmHSP8SVffxu8ft+gGIsiW7If
vdVL3upA6LA209Mrs5zDIiS0bG3AqUr3yyvZxf5ImfJp+yjmqWAX4dZWcx7L0A101Fmzd6zKc5Ek
Ci2icieXMnRPJ/1XPNg7/NlVlvD59kfefmY+vzHnj2R1UCTbgFOWpm9531JtFnU+/yUk+TTBuaGo
7atyXJEjTU54sd9UTGmt0Kxv/xQ2jc8ovd6nDpa3N7zbSxPtKed8MHsfWlWGxGlRLor9a5IDMrbU
AjVaF32X9d9JL5gF+BA3v/EV+QmbyoqHdlpwTlsXKIHH/m3yZOg0zS6oSvdMGcs8KnfFpQB7qX7R
3sCa+h2jAuA+QcMtwSUC+6cYjyx4cQwu9S4xnIEQwkSMW5GLkb9HmuJWymtXiD60wD8ZnH9aa7lt
EoLvXKKcX0olLUnkW8pD3U1uFn2//XG3kUqfl5OfLErkhgwGgTe0ahCjkV3o2l60N6h+AMNCIGpz
idbGeSC90fSojVG+sXswvYe7sbkPjWKnKYPfTb9uL227UXu1NM7vqKssmZqEtFW/V/+MkN5SwMjl
DifG9KgBRG99aFYxJWQw+Tfv9bk91OfSg9CJMEHaJlm4+i2cYxrC1YQUsoEugXyfSihyZNWLql30
GhKfpVVOVO6Tu3ZSQRLQonAXy3eJFVHTQIYxI1mUXyIJpNIhxHe1wpGHmcrpRZvz10p/zUGfp2fG
77FPaREmrpxHu874bq1/0OinWvGWVb+7ZRIEYAKHZ3AOr4RDAOEBBjsMS/esTH7RrfVy+wOKbhzn
8OJJKtBJQU8UmjcU9aHdmMvnotnHBQluWxLEVwbv4uRo6DHbi8rw4o/D+loOpgfYsv8/WTE5dl3g
Z+um7nAeM1V/S4Y5ozFaG0UrtfS2oX/Js/7zVPAEu2pRZ6pZsZQkkP/IUB6vHGJ9PLtMP7ArkTc7
oka6YA9Nzm1VVj5lNgFD3JxLgLJVuG3ZX/E6icoAoqyEb9hnEEhsCh3NkuQHewsgTn3I3fGhC6rA
Bk9bc6f52Xt+kTA0IjjzX/dVZRKFn7KB3C3uutAiMUYa/DyuOqr2yz5qbem+zyd/MPs3pDoQ24uD
tQrP/WL/kIh5NBq9oiDremoKUUXzq+/mfg53B2MpneS5QneI6ekCheIbEmWqrN3eOEa+LKw9fgnk
OHvchbTlRg8lEyJA0Zn41QHS3AEG34EYFBeEvzY7OVvclczkpWqKJNR845Q+NBCXOYy++ieGgD1g
mZh4ip7Xc44Bj2FPTky8DJrg4hGkL07unz+CrwI1RZHGA9tg5YnJv0gUuEmoXN+RYHLjYwXJP9Et
+tqk4kxyYcbQTJmWQrLMbyuqAKm4nKJDBkg7KHzT3X/Fh/wlPWEWTcUiimwyAU7O4pIuCyFMaq9/
sxc/2oFE3WvcqPtQo5VcURPlSzjJmeP8RFzK4xI22FP5oAN9lgRMw17eieSQvkQanBku6SoMszOa
DqsiZQdgxOrW03xY18prRivoBlPAgfrF+3HmuMBmtC2zbSMLx3XWjlGt+pqa06UT9TC/opU4O1xM
06dRD6Y8CJfGCTXvCYCsfw8Eau/AXTTfzV0DwWkDusLPjFQg8ueUagkF4lQBw8D/d9mX+zGcO4zS
WY+HEItuAdEyI5+06OVmq+DZ3LyEV+eT83L5nKjlPOLA2MN0bGPg9bPaEzyYm6cFtGzEsm0LjUVu
W7u4W2xpgrdRL6FOu9f49zzS6JgcLGgyRA/WgMEhqLcxVQFR6fVr0YXt4pVtbhft0pKha4STOjnD
nxX0zA/pg+o0lxWCtJ3LeJlXxKQicYavQCnOLL+tXVogp4n1D406CUiH+j4EA8+KmY/43nBHT/Pj
c3ueg/wS+XEw7cZ3waZvftirhXPPiYXvGalWwkR4F/jW6tLgCR+ZPCQ4YkCdKy40bd7SK4vcoxJq
ylwYAz6zDVYTfWcSmVaAYAvWtenhPq3wVbS1M+IoJmy4K6ezq7hdEL0gpvfZ08UilO4OYT5jkh2O
5oMoWxcska+lJRD7XWcIAPrGUlCjgUCr9rrOlmCN7NP8I0P/5+Hhxwl6I4laVWWHR4lc6FAgmTPB
zBeXDejr4vGxlrVLbzYiKUDBieHJaqRsLcDBhxPTr69S7zMaC8G3E1lgf78q5kuRPA9pgoX1Ltjc
TsoHQDL54JubXzIfA3yuwCJ7725tJed6shAYtTyGRWn3N5Sg3YFsAUoiDGgk8tgiZ/NBeXe1vsm2
y9E2YS2/W300CAPw6WEuaceQkax8IqXUOkuCuvLWabE1wDVUXVYwwMK5GpvkSdZkuBC98hCBPWHG
mLo+g9hVe40B4dAiEUxk6xJcG+Q8i1rJNtGXTPfrODxESf2nqGuQUhbS6t3+eiJDnEMpTKXIABnT
fchy7rpKRtt1XC/hKAuaTF8hVLhwNnq6RMYuml/QcHNoT2VvYAs7na4+fAqYdXQMXBVU3yVec2Fa
PggS/eq5PVT35gEq8afiKXoS3cCv2Rf3Q9hxvjpAcywrhVHiAOF2586o6k6dgwKnMfdzaXj6GN8R
w3iR++5EavI4puWpyYxzn0kP4zQlLhmSs6SjFWfVs2cNhSAM20yJUGYB6xixDeMLPkhTtBY8SwV7
U2qophXfrT1mmXzDr7P/Zlxy8/t/muMBQbUSJ0mpwFzW+kN4FybnRu6cFfjPqMQsWfEyzIeqLJyq
BhV/mlEk5bRDLFbMQqYN0U/hwvi26VaiAZ+LlYPtKaPdqXpRUM5jlGvGLj6QCuIOou7qxzQM772u
9pufYkHdJOwlHR6ZwUGZZExz0tBJMHxE9Lvbd20z+762xYX0Vgrp2zbDZQu/s8QfQxffE6//8JbV
Q3+SHoSH/cuAOjvsV5+Xew0WwwiHcUXome/7PeCKyDzZWZKPooHRrWfn2hD7uFe3CviJqAExGXvY
Urrqb2YkKpuILHBRZq4tutwNNYISNZiqldaWIng7RRY4L5/mEAiQxwpHoZCO81i6fV87t4+A6Ixz
fj3XqmVQCbapSL8tLEIP79vy520bH+CcW0ea9+lzlWLgFB+dDQk2j2zsFJfqgpkiF9SU0oVAKF3t
6QvKTEgHRPNZW5nI1UngoUPxUq1S2eU6vHt5rIh916TgAFFtp1atgyZp7u3VfkUT/POIfzS/r06e
kk8VVNNhj5EPs9QfRCoHNsouagNuJhzXK+NeDqkuwD7e4uMxzbtol+y6HyCul/+AD2xnrjS6G1yk
qiVoVEsUlVQ/xuiUCDbwL/4KXCEW0TT1C3gCet9Fl02N7YenMGBgjdpbfCbVUTuiDGv7qTQ+bXFX
zlKGqRrrXgfaBTSfbewxIFjsFk6H4RfNTfbJM9ROHgxQZov6LIRt5pdDbFs2Zm1lJJcfhBjXn3XR
iwGicR85SHhiOBGMwATgIJ7Apf/AWOtil5wZo7N0CO8Z72F/AlND5g6Yia29wUWBa1cfoOa9Fxy4
jTsMiBo0sDVZNzSbly5QzFgx7QRuoo/1uyJG/LloJfGMLPRyXdojyLmXzGalZV0+gYAndUa7OplL
H9Nqtm1qmGbrxGa5Ci4C+xjchuFnfcB4iEwI33Wri3LRbRP+MV9R19MOa2n4YRyBPO9ZsAEb0bAp
A0Ks4fPY4D7hHuq4XbNFyWbdTxGCTx0y78hrf9pefqz26ZGRUEJJ3bUeyUMtWONXQm0chGvT3BU0
AHuYI21EuAKR5VFdD4UpyU7e2BON0V8+tnoGtc1GfsSMz24C3Jmuhv6WRfb7WoTnbEh3Smr/yDt5
nw2DG0vdz3msVMGv3DwgV/vDPfPDappQqxp0v52U/Wi82VCIK4XTHhsXBFthg1bPMgnBM//PF1cr
otooClhhLI6yx8Tsk5MG5pDKX4QUHhtO/doY3/kp7CQv2wbGrOypSM45esa5NVAlzTxFfRKcL3Z+
vpzkz5XxzZ8+VEN1JjAGXT2Ia3UoCC4+G57M/FiQlmgCU9x5UqvE6ox5gqn4WCsgc4wT7/ZqvmIB
Po7sf74T3+1ZpCgtVbBp+BHYAvq79S4dKTC7JxAGVRSIjt+qVwWS03rtK5owYJFGuQ60qkhjafM8
3PcAtQz3YjTAlnP/xydlW3PlYKfGBFsERB/9hQEZmZiq6RVB5rARe8jmvEpB7uUNlJhCT5TEb1+Q
zy1hf78yrYMvKG0WvCuLSvZKEr+UkrxPW2G8LTq13PvVTWGvluPHFUkAYq6RdmZe+K6fAaBxII6L
SIgVREUwJdHyuDgy1horyWMcKqm9wEc5aZE5xroKahJb2cQ/PiAXS1qaqehNiIMV78MA1c+nGt9Q
cvKjGZReeTJ+imL8rVDrHxY5l6PoUa6kLSyW1X2vt3Saa5rK38ZlL8+7yUZOXGGmz+zp7Su0+bJ9
+gO+iWWhvqxUNcyq3e9xWeiw2FTBnJdkiWDvIkvcywZtiX6dZFgaQMQme6BkwmjX+hOEaJT51foU
estR1E/a6phdbyuPXW7Nop3tHFY7zzisOKJFED6PUNIhjnGcdpoAnfRBkn7Dv1rc+5TnRdIvA+yB
kubH9Nq+d05WOS1C5/XCsDMxtP5y1HeZPLbuDo7yptxbTujVlxgzQaEnzFIFT5nFuSJrtuwqjRa2
AYrfRGCuCfdGTIFp2Re+rQlLlmQjLf7HjnMOKNRLOZVB0e2bTwqcwhA0jvEO9alv0qPuxaD3td7X
Y/IiORNC6wiR5bLL3uILeUjvyD7+3slUEdV9NoMqgiqbwi6u/SFReOUTxzWqpKk3bSQX0j1apy0k
sYDan4/aQ+LgTQixGZj5dv+bXvXmK/hpm6ciS7t1rOvMsn0S3g8IUcNQlLxvukQIZuqYbFdkkCn/
0+NreQheBBkhY1Pj82YTJfmfVZO9245iqzhsyldmOAeljmMVt7Ns+2Nb7KxOa51Oj/sHWZeIGxrK
uaxj3c369kUbtIYaY3KQs/4YLUAajSAHDte2pms87v63n8UX2ea6MpuiXOE378w3xW0ujRO+Q7r8
wFpy648xiDOqCm759vPwuRcfieTVgSq7GMJgOox+tKl9KXRWzRmCENziwH8wao85c9NU9CptBm9X
ZrmIyoQa31Rk7C7XjnZoDmyyS2fFeWjDCsEGmwdXM2VDR20edI6cv05nJbL7UEGZfGgcVf/dId+5
/e02D+6VBW45oVqVqPxjOXmCmOzQTE+WEdw28RUXyyLEKxucP17VAg8PxB78JRg8Rv+5XJisLGD6
qR/u5SdGa5MuOzF1yFax+R+WOcdrD+ZaVQWBZVSKmBrMuoPsFtqXIMvzdYGL2/JwkEDUUdpWwNHD
N1H0te+HvFQVP1+QrFsmbSQMP7RUzuDTEsB+pvfbG6ub7L7zL921Sc7t5EWWjGBvB1TDkqFDmRqh
Zy1meafNc/yU2G3p502eUhNUlBRJoRdF4LCtBzKB1yFV3GQKTys451utaFxtqR9iySJ0lXTcW0s5
hIsEjb8QHi2aC5Qeuv6CkoHXVwtm7XVvLepdPFXupGAkCWOBKUTizN8KXJGqofg7dxCpxASIW5qF
4tVKFzqkHy3aA5DlNMasBGDbKn+gK0UOAwFaS5vMv9oRIn/joPxQFAhMtlN2n2ehb0SFq8h1dFka
NXUns8LgwxT9Bu36ow2MI23trKBrGj9YSXewB+JPYbd6Vdi9RkMKlE4XF1Sq5JNaFfdJp3q5DUbK
fJaf09FaqBT2FyWszq1eg1rOQoVrhd53WqNEr8kgO82mC940n1gN5NryOEgzcCqP/TOYWkxHRacD
LJ/t7FtDbwddEs4Ugy9uI6V+k3WXDsV3p8bZcKZYP0CR9ZC0aon/eHlXQnNy2gqw6D7SdoYk7SFB
N9BYV2RqdCDHNUifO1WS/6XGKbC/RWE7Waj8jmfsUQZG3cNa4zGbkl4+d/Fin6XFqPfTMo6Q8E2z
pzoB6i2S8tKRwEOEPjomdkmuBsNSenMGIGXd6cVe0/u/jKWcdmUmY9R/aDKnAqGfp01Wdi8p5uzr
a/OXCs5Jr8vlSzzXB7Xun+2qfB1NEw2VSnaLZUnvFW2AXp6uP0iJshu6OYji0AX6BGONoFQZypFQ
ki3TsRzT/bgkvTsO6quJIxxYbai8zW1q+om1EjdTZ5MagyU9S6sMArpFVk5po8X7JNGX4ywpUkT7
qev2ljyEzoDX/ZA01egp7fgjmtrU68sMGhPpkEGOOJO9pmyVB0BxUUK0ocOgFkGcD8ew1r/PpfQk
d+BAVZbf0zi+tJbim6V9rFv8fen/DHbxrMnhIZbncyuvp1yOz10VBTLRf825/jAYkezoSvM7zyDb
HMZ4bVGKTuqeNun6gDH4h1QDWFmaVZpG5blJARDLi5omE3nvTKmhUWHPDoSZaSnXgK2lMsSTB9t0
IzudPcPQLMeGvp1v6azpkIVHneQrZMGUhyw2MV8U1ndTqjqzmj01CSa6TN2unDydz11deCBd8Qsy
Bk1dBWtR7IBMCrp5cJdMuaSF8W6qxf1MWqcyrJNRQ3RimLrfy2xPPmgOHwpinOA+CycE9LnplN1i
lQaOLfkWRrlbV/M+berdpE5+m3RoVkx6FMyZ8ahUYewvoP1upd6rCJRrZygNBbPSQTBPf2mNsHeN
tXlYFBvKY3qbOU3aNvu6rwZPjUzr0ZSGGHcJlBdVgxud2EbQphYGOjtzovqSkJPRlBH4bK1L3nQY
tNJSh5AS0Jxs0Faka+UrUUp2iMOWooz3Q7PDwbOrOHkqhibGXGjRGIGt2fUCOhp79TK7rB5iMhFa
p70ZSFXoq3a2L0bpRx2uKtUTDaOJw5OV6y+lHr+PgPjr66DQifSHzrhE9nlqMoXK8gxNVJ2AWGY+
xpLuj4thPWm1So5x3FduKElvctSPL5kEFkll7BqKX9XQcql+kbZ4hGhJ4yC22I9lLDvW2J8hQw8n
Lj2SqIBidJpkniyX0KQZp5h2RO+xWk3FwZtkDBFraxN0YwwVIkDWnVKvCKS167eoK3sK/FK/a0oC
XH1j+etSH5XCdOQ5vkTJ/Lbk2v2akr8atfk+GdoeyiWJn9gJLnL6QzUqZzTDYC6S7kkegYsPp/wv
2S5yChH1P+ZkVDg41pOCy4/n4hu0dc9AaLwhGvXjvL9vbOlY2OAhKyvya9ajg6aUvaPl4Hdds70x
aXs0nAsPLJsPIA5X8FQt6q6KuohmimzTSrd/Rz18lRlikFIxL6uFYdQlJNA6zmxQCFfPVg9IFtGr
lObaeMCJxyrjEJzGpnyXxSAHZYQ8hmlb+JcIzLLdEA4PqwxNlV6qhm9hXi9vq6FCyQE8QY9RWbd3
SiiX37JSbX0ToZ5jTi0IKPVJ9tbeMKnUjHdlte7UsvnWQCZvbSQvm21v0TviKLaZuiSpv9tJ0ziT
qv1oy1j15Kr5GarWaW3DwtGjIvVWRbnYRWvSFdSfnmG1k5MRlVAc/8iVMsmR5BLOSNv9H86+q0dy
XGn2FwmQpaRX2bLtzfS+CD3TM/Le69ffYO+5p1VsfcWzi11gsRhgskiRyTSREYregwIlBllFlX8o
te4uBjCDRiGdq7l7ULHXo1SC+F6CKHvQmJ1T9KVntLpkZWFQWHpdurEGEsZ6Nu4idXwjdfMwD+Kx
q819s4BFuxL63I7J5Ixz7OKEJ96y1KhANOFOXQjYnTTyljfajarPEyRq8OXhIzHSKkn9oa3NA+7q
sVXbV7yaSDPzxlYKgghLGp4iVXiYDd03l/woiLV0G+vayRAnRw8AaSmnIxqqJ5JOTghEertkd4o5
+IAtxFZe6cCimA9VjJg+M3eBJoIovu5cOQ52cqrYUYYqY4xOtozZ5FAWbDMAu15uDvtS1E+pLi3H
UCA/iqJrvCXQ/iRGug8H2TeF7j4J48wHoZGB8dd5sow6QjIcawjh86V2KxGjd8Lylz5Xp14NT5j3
fhvxEsBPx7etGKG5QeQboUCAETU7s5oOmamilil3LqkALRHiCfMDo/AUVgZkjobiTsYssDeLdeAo
lfRYk8zp4+AR3Yf4EMSQXeqb5k0OUkc1SOQkEIkcQ9Ey+wa1CTEFGk3VnEqde2ciIH4F55IdTtL7
UEJdMovDe1OEYwfmvfOgRHNnCChPZe30ppTTk6gC91UPod2O4gcoIt5hiTOruVVRWkegTEbaKami
CiUi0KrdmV1kq+pLP3xIPBjPZiRv6IamS8iCRJUwFY0qGXrkvJH8me0tNO3ClA0yB8Uua6fwpYST
am/lRWt7TGmVxlhy3KEJthTZbVMZUGI2dRfvHQ/ZupXirQ0xxVSFKG0YkEBCown62bo3m41zPU3Y
qhKbCuWcECVDM1mhv6XMsy4SRdkbDEizJjpWchTJL02urKHh4Q63zoMJdVMVNBcqUdnemQ4sUVwv
yMpJP7oBqg2gzEKtP1Jery9q6/us7TB5axYFehRHSLbCOj+IvW6HRfShiLVuXbez1Y/G2yARTSQy
ZrhZUuROL1VBAKbKk8bHRv+jREiEKsWSEa+JRQo5ImhjR40TESiqzZxDuFXjMHBJ4QokTDNJMnO7
AkwIoUWdyN7Smwi+1AhgeeUgNKAcq1LXUITZkgvRixPhDc7e1kWIkIxt9m72wxlMRJw6z8aeGwSX
T0FvHqxvrAB819ViWqE16pUpkjdzMewoljxDb3n9k63ezdoSC9ANkUr0mMYiXuflL/l7cAAV2I12
k7xWPwuQptd7eQcKovG18XlTCVsltgvTTMlFyjKcpnHCwYr3tPOo2mECJBOVVw6DXesIILYC9xkP
D7C5t6ohy6amiSp4Ti8LiE2q1H1STcRLA8OWtIPW/5JiXpVya2bHILRAgdOkKjLrRaMxqwc9WySP
Um1gaFdx2ufCgYgGwAeoE/q9R1nephvJje+ml85uoCIp7Tk3aqNOcvEjGNcaGLEAZCL0l5HGTs5y
yl/mzwG4wEGrGyhQ2hfI38gROWtyFjyOdeoYmJLJhXVmo+usXGQ1h3UKHuqeUrDwD3bvtHt4+DPv
q251lC6sMQWaTivq3lR6XBldq86DKHdeqxaRLRtt7TdiOBy6Sts1Wmj3c/Uqmyan17x5rKDtiokJ
vNIgHro8VqGUFl0rwk2OcmIX/V0Hlxw1M+eF2fqihqRIII438TSzk9djWaNthTqUFy6TPQ6YnVUh
cjXph2qa/U5M7Gq453zGjWfTWJtk/H9JQJxeLNQtkz0t7c03qDk7WXcT27ScGBhopvO+5tZmonmB
+yMqChRx6G9aVZwDvWxVo8FmBssTPPZOC0N3zDpORXYr1DHWZujPWJmJJEBp4hJmZp/4dMSFONNh
dJT/CW++Baa7sMbcxmzMR1WPCcEEnRK69QsdoUPB4EF7MG+CD/mxh0Mo32oMfKSO6aAhev1D8vaU
vY6AZ+cED7k3ZPriT4H0kutIAAvCm8WkfxF779e7ytxE0DwOud6iwJOJGC2PX4NKdKRetkWtdBKB
p2O7dTxNRVEl3DxwZ7AjewBSA91Vp7KHUlkrRPaY8OLGrY0zVUWXcRRFFaTwl6dk6vJETlRYyEaM
rSiA5+koq6op5/tsng8g9SEIIaMHYX42d1enUQaMO4C6ne4Jxw5SKeFx/ks7LrvlKNhAj0bv4MFf
gIeaIdGifKDQl/K645v3wQRqDBdP0hWJBUCmZZoOJO9lj/J/U17S2MXo0Y6iAGYuCHLjw5kyZPwI
5W3SCWGOSUCmiQ7tIuLKaidbMNtVvP/jE39hgYnpDHlqixD8cN5c6W9aCsZVRT3pU8l56Oi9Zc77
2gyLaBJBdBhXSAY8IPzdynwFL5sTBzfD8uP6crY3jIL5TQm7pjDnMCItKhkBRvHl5iY2n6uE01XZ
CsBxkwyDAAwmYfyVMdAvMvXIteKpfrcXnyl5P9oTtwBlntWH62v5zr8ja6aC767IoJsHfRfzXIqN
3JMJZAYYLkqeACgH+1l6D12ge0oolzrVc4kBI160u3GTTRWTjTLmLhSdsKGfmo+1EqPr62Xdj6Hc
BwK4AMB+yVkafRDZ86AqYGqWEA7IQJRc+osYVZWxnFS6NDqKjhlCpzrWCGczTLnxoMTfl4S9o24P
txZ5ILukppbbYDEN2WvNVzI9pe0PJeSEkfSaXK6HmkBFQNE1AGjZi5rW8aJ1UHYDyAPU5X51nD3F
5bPTbYBXLu0w11Usu2ImJdE99T5/j3e1n9udle7lHxLmA2MutuoTxnplXey9XaowDurWlD2MSP0U
e/PcJFW1aycJ1UQFOvY9iF5TVHyCoUl2Y6+jgIyC70dOUKPsBIT28wRYwJBL6F51lZemtLHVuAJR
9Z2Kgr5jCM1dteDL1xI65UWo21EDr6pNZ2JMT0KFaqOcLaG1LO3HKAk3tLIbkQgg2Fkgrqi2qi/P
+mnQhhF07wgI+m7Zq8343vbKXSGBV6KEFTSf0Jjoh9/1nP82jPYtEaNfQxvc6AY51zr4rNSmkq1S
FG/0Vnampi/sZiInTUUK2w5IZscpLa2cCNJZELLeSvuG44g3skwk9AQHSFKoKOUnsnH9tMlLKZPU
NL3uV/c2HqK7FqwJkF0ARwOFKHkm5kCBDrLVHV/H7bvbhG1TRj1Gkg2CkbvL60gygj4lFKU9oUVC
r5jnKP7FufHfI55LE/QnrJbXQBmyVSMT8/v/eTeXHWhOPWU34d7P3uxkO3Kcj9wHe+PyS7oqEvwD
rwWxh0u7SSsYkpqowDAD0dbdNgE6BDnh+bOt1a2tMA81iRJprEu09hsnAEM6ZBU+h3cJdH7jO4rt
MvfJPVUF46EuectjHEJEdNA91TA8LHe6uTN0IMzCjPOqbrx6F26HxQiDTlCtdFnSEfTQ9AbTAQf1
U+ioOfMEuDZ2UpRl4zPAAsaEpaXNsiHSRizLE/TdOKPOXZZeolRHPRABYxo57/nG9l1YY76bICV1
mcQjJFHHR6UU7aQJ3VDl1ovp/WHd6HpRzFfSqhr+Iw3gts/xSwVRxsjT3T6x4hM8qyfc8aaCNuJk
BCiIG1D6BK/wt3gc9ADpjLcdBdyDcZ/fiO7fyoz5vX6j3rYnOpMUuSkwQpD6s3mI3C1vQotGuokA
XUNKcHnlGj1KlLYSA0/vy8OU6Lts2l/3JjwLjDOJRzQfmgK+UhYbT0JvV+n7p+smNgJ9nOrVKujR
WTmsViVG3aLfDixSHqBS3duG3nlDUKN93tQP5YDJZKU2T3iCfmoJcg2IPz+aU8kjfNha6+pdYKuu
aZyjRJXDN+tZ2R+GXCnQAU8C5/pyOVY+MZyr1er60IZZIwPbBQxKGxrW3HOu2paFLxcpieLlfhYk
1sZYBnosMok714M9pm//fA1rC0xQKaeZ1mYLXH08d7KbQzdGDjWN4+p5y6CR7WqjBKXumgCa7l7d
lhDnA4l/qixP1xfyPVsiqzcLCM5LG+CEKbqywUKq6jbqx50gvJD8QwKY57qdDXoYagilesSu+C+b
zUQS1A7r5RMG25yKp/JlwgSIWFsYXnxrHgVX3EsH8RTSF8xLngFgtLKbzi9+8yL0jVSH/hD8o5sa
QhDWZUi6MQvqHFA87uBoAEu2+3QHIh4PMOGD+afOofhoiU/86YHNa762TL/36nvq6I6nUgjLwo46
5ukY7HrMK2D8xclsLvicOnrmIbhYJ+NUGrUzFSSuf2OvCUpb8XOoWlMOSv4cclOiF9qDXz2DNdJC
K3n6F3kX9hks0BL0y7DRbN6lja000xoRxmOwz158GCxMn7xrqOZB4cC5frw2nnIJFFEgT9BRG8Ih
u9zats/STIqBmNPQWI9LNNUrYs2R4TZVvctEg2NuKzm6sMdczSIPFrGHa8QhGt0kdnIQVVSuHqEC
q9m5V/zmLXAjekCAIqFAg2VKKqsuIndii3oYwDWhdG4HoMilPTE5Tm37gH4ZYeHMAOCBt0TBWyce
MKh/AyyZ03vxneFBeZWL1edaY77ZUoAXIBwFDLxCVxKaN6UvgzGtA8NIdOTXsLfv/WpxzCfL1byQ
YuU/nyx9SCor8zAR4Md7w0JKa2UH9cQHMm/615VVxr+OSEREgy5yas9CiXEh830MT2pW/5u3YmWH
8S2zmGM7q5B4EDa1NbALGzmHj3Xbg69MMA7FUJNIqVocweZXdkpvWkuyJrCMF6/g92qOiQM17lP3
h5I61F5GOS3Mj84z7sufvFFpzl34/NIrPzoKaVONOY5p2youwEmA4Xqj8nzdo2xMpMJ/rZbLZHPG
NNe1kmO50T7ZSx6xlyNu+U/lOO1UqPJKdvWQIa5tqNoCL6z9P+6GARgBfgHuO7PXCdTqJTlHHzg6
EV/32rOJoQLo6aAX8T+QCdJ46NtTAeqW/2+NHuLVhs7iks+Edp31edkp05ABSDZByh007sYYZVYH
iS9gg5+MJMOobcrrztKzec08s9NlE4rKOMG8LIK6Pj1r6j3nW24+D6sFMrmXsZiZVqmwMELkb0/n
vyZILAcOlY/vveplBC9z5Ga++cQxTJ3KtaXRR3q1s+EYzUWGpg6Kj/HN55CiYzxB2ssHqu3Iw+Fv
34v/fkYWPGCGRIkyGatcxBqQCHQnCFCRQJ5zFrUZWXztpsY67j6ax3bGYzv9kJClWB3gdXaOYVcg
Bfb6Azqh4IianudHpXABVNhxzNO//sqesgxf2qhKoVBimdkJqO/ztOsOVNNiOodccuStdx7dYxoh
i3h7MY5y+f3qHprOwlSRT+oagAUO0xHx4Y5Ygp974W35k7O2jZt4YY+5iYqaK9CXAiPufFA8hIgI
KkRPsbt/tYuwpCFEw7A/hbZcriwqgEWYq+ZvOABtLmW31U45EEyj8IjfNt7AC1PM20TkoDUEWQUP
PJhvFX3xBGKczBaOzZw5F27bFHAsiGxl41uxvynkIpGUGpk0RJwbI/RLbd8AYbhMOefB/UyGmWOI
VX2ZYuKJfswKdZ4zA0djdqM9hBr8aj/c1bvJUzwAe71qR0WNQAUDqsY4tsyHxtX89E5xxaPwRFU5
rp8d3tKZD6pPUirPZRx4SfJcZ3fj1BxNPbQJ0LTXDW0ghUBfhYheRe2Y6BJLUJAvajYaClZeAyZk
+MYfelBNV7WUPyW69XSc/1+Ev2uTbHNgACfBIPUd8XIZ720aOcCpRv/u9n0tjK09hiYxlppaUX3j
QHXlqKAS6O64JChbwejFepjDM6eLYlThDMImQB1Ue7zpUTX7K8KDFC028Yxj5I6vasmn9Nx4CS8M
M6ekVACFygYsESyCsyfgW4FunuyhsQFOz8lWvcGt74DKST3e+dyKaS5MM25A7gRAERKYjvYECmAh
EkLJb0+0v8jn8t2qI19YYzy3ME6qAGsBchmwE9nSMUZqEe3a2/+BupC3qfRqrl/5YF7mWoUvDf7q
/4DiHrOYxW7+pC88dH9ED1P7fvem73XeWPvGi3+xSCZySoWu6NI8N3BghR8E1dcJHUHDQSZ6b1jl
k/bCf355a2VCqc4cy1QxsdYEo1kkm6wqCzFu85xVf/To5bqn2Qg0LpbHRE9GJve5Gi546fcYsfXQ
j/bB6Mt9CzeXhFFNE0zTeOPZ4oGZV2qYLPCcEZnex7puLMks3LGLf8Z6hSQ4zh+ur2v7+q8sMte/
QiYvBwQelPakMY74KfkQuxRrqVrtKbQhmPwsh9Z1sxv8AHDcK7PM5Y/lrOrbsYUXzfpnLTR3wLw6
Yqn+6truvRP0E1kANhmKU50u5S5YjNtOFzByp5VQsGoCsEdD2E4vAlD3ifUtkulbQCAe0FcdbSnE
oCcZQoxiGOJHrU4WWiuHNo92QLF4RYRR0OuL2b7gq8Uw7iTtzFafDewhhUcox25H407wdaNUwasZ
0r/q21O/MsX4kgqJmBA2LboMdWgX4P4Cfe711Wxe5JUFxoPIk2SIKbXQNyAefZaqoxk8XDexHcuu
bDDOIoyGvpWos6CsWwMwHrk9IVinPAipU5z/1ZO9Msc4CuTnZMEkLg6bZlgJWCX1IrSK8M/1VfE+
DeMiYtnAzAe9SXnR7Wb5t2jw8HN06799fECGAVHRTTDEMtvWx2myVKMI1O5C7NYcLDF8XFTIGUHc
5PpaNlDKuJ90eEAHoYL4DWdeEu0/R3q0RYjAYvoYcAIru0N0eRsepR1loK5Pi1/GVmk+S27qAZh4
1/jcp3rzOH79EDaT1HShzHqzCoD9aF/SBtIGUAmF8Vnf0/BE3Cl3JLfK1+vr3/yWK6tMXpmiqT0Z
9EZPpDAgGKOCPijj0BjQU/fta65syJdPdVDRodxUJR5mR3tPS/M7McEkQybGv6OJ9Na0jKcy4Qmt
KZuHaGWW8bxiiQF0FHRosjCBHt+0BLh+WT6o4rlN9sVgVaVFDr1PX4Dew0iF7ISRO7lwz6a1/Gmf
zPvxxxxbktu5sQ2KcGgDxeAG5H973kegf76KZRRDn3sFkTBmHXR7yvZlx1PTVTZNaIqsI0cDho2d
yylJ1UjjGOmY/DEO4VD+hq6U3eb1CT21g65GrwCG/RGac4mmL/aKAKAbBLts7DXLDBSnz5f7wVQ+
9E5/BtbqQzMJBsKKca+XjafJ+c2QjyAywii9OB2GMnfSCpwrzZQBji1DnEDo0sVtE325a1osLmzI
7Mxz/c8BviDSwzAdtG6ghokBpMuNFEkaIi4U0IhPI7/ofwuYKVYqjlPfOFcXRuifr74WaBTzOVZD
zAxic8YFI/8VBt71D6V6v343NyZyLpfDuEFzCjOiDaWOqkvgD/ukt8qe8jQ+kh/iCdWz+xFUjTzS
8w1mzkurzCMSKNB3E2qsb/Dad+1xPBpQB8SY4pOYWuNzeabxkolxZ0zD9Xj+o13j9z9DHhJ3wx1e
7DLzyJhBF4Raj0+pJM/g80FtvXeSkhfMf6v9KIAMgXeRThUa6M0xPkLHhFMvdBDqA5nwaOf5/KMR
FodE5FVoiDuZ6iMwGK9VVSG3N23O56V+78IvMsaZa5/qdYBrBB1PypYs25D+eqSEMpqvuPktb9bo
+2dlrDF3oxyjCPM4WGquWZ/lkh3oDkARJZ4zlBIwApwCW03F8pqH6B1s3Ed+0vbNCTE/gbk5Sp4q
2iLOib8sj1p6P0A8/PqWfruajAHmwvSyLKjGgjUu0mtqPmbZWRh6WwWf7HU73+M6xhBzR7QFvF9g
EUj97KT8okBNFYrMxQw8mOwAne5MCsfit+vAGGSuQ2uKbUjAhuq3oh8XuT+B2MIYvOvL+h4MXVr5
xB2tXBsxkF8MZEh9+V4mTgbGSIiFqZbq1u+iS8BMGjkETLXBr+pheBFyl4ZDocMb2uKslcXgDxlA
qEGFexFMsjOOYJEo8VjzEnnOYfy8L6u1iuBJwKA3HdeHSq9uvObgYbm+nd9TTmY7Ge9SlaUUZCH0
DVHbGh3Zn23QHKPEpbsScBiPHURVElcQLK4uEP2Lr3iWT/2A1doaEi1LQxXf8hkUv1Y+u5ppIbjN
pscqsEZ/2oFjAOhc6IE0Dqq2wMOalS1oYELBkDOtDfFgTvR8XvtFjPcxc2npUg2/iJYV6Bzc7Elu
cuBNTfE+KuNhQIkUT60SQyRwnm5lqT4ujfRw/avyTifjYzSzgOw8FeScZBQtlL/m5SiZL9dtfB7x
a9vF+BdpwXRx3sJTprNFMD5pWslH+FDfBPhfe/zd7ZZD+JFrbpY7up/Hf4uccivAPDfHgtMGw8RI
nw4lRHAHnahyIGiicyu2M+tvYKPyxlk35/uxOLVoHAWlxYwvbky313YC6LP80Fcgqq3B+5ggds33
oDiClHpip59wpsKffkOo+frv2Ly5BspSAE+JhGCo4DLG64SaQIJTTX3xrxnlduXUPAZvuS095CcA
TmiBmvI5tqVz3e6mA17ZZZNANQGbSG/AKWmSUwSWajePFDqkOuk5uTUcMMXcQWN9H8P4AvrICfqN
fCazrY+w/hFMTlirOZEMSCv4VTq0ViPkXm1wea/lDYewNkL/fOWi5FgUMlAxgyEN0jrT4/g3ojoH
WZqAnh8f+bIVGqztMb547kb0oyMwBGSnYg/yjxNqMb9Nd7DDO8FHLcYOf4XcAYvvqH+8AGurdKtX
qwQfTr8IIbZy8gIfJClO/0B1n4y9caJs6yg6GlboaU7oceEMvAUzHjcTEqPIggSUCHvpF0ZXHWVX
QSI6xeUVSwuNpP3/0jTa8vPrBTMOOBoXuSLzZwsAKLiz6WJ6xWl8Lnvut4Y0s7GMF64akDylRoYY
4dztSwjegMgEL0r/v7QaeEeVccaquiDdragzpkgGNN4kOz2TU/Kierk3/hR4Way69XyvN5HxPjVZ
DCOI8OlQOIktlYQeUDGHfpZvkYtjBkYtfKGp3E6Njn2ORqvQ/Bkq0O9JwW4spNc2KfdzWEGnLtwN
ogSYVRPvJSMBORpxxr7ddwLAF6n8FEhI1hNjr1cxWPb1UwcqDUQOp7bud02ruX067CuifKRVjIjW
PBpS5yM1PM79vJMheC3m4qsSQwlz5gIOtl5ZA40IQzcxeaUpzJ5Xs0ICrcH3pZ1eaCYcUPkDwtBr
T/j5duEr+4Y7QM+zyWz7YpbVsmQizlT8WgxgTlM+Rp2XonCMsPSw3TQH8tg1CLEr8xbT16rViHFt
GZ3y4/pb8p0Jk16Rry1kWywYdg77QZBoegmBnJfgT/tCyY5c+AABSaZki6fpLwH2uUMem04AE4Yy
KlcgqTWYjZSENEwVjNL6MzCNYEndN6B44OMpNt+pLzMmAzkP8yjMM8hHgdvB6UzjUOUxpz7wHX/3
uYf/XYnJPIVagsGOKStwDPvxpCXkKAjkcZpENKhAHBfWd+kw3Ud5/kNIpBNmeW8GbT4savkwitNT
STDNnmLtYXOeAvFYKMExK/JTNp2yWn7ox+IQDWg65zEHNvidCYL+bDTXDAVDDhL4XC+fnazVqjzs
afyvCH7Z/TUuOqiLQCke7TTpvSo7xyTJQTY4dr/PpVC7YArUNPAyGArLX5Ob4TJL+oIsFfIiwq0E
IMaCICb7DxVq76CAisSRRlB0WkoD6YZ9/dR/l0ZjfgLzAEFwKw+VdAAqGVSdQLiqAgYHbT20otQG
m1uHlnt5Eh06GEOAPiug6fEaPceNFdhgI3ev/5rNy77aD+aVEkEpqZngWvHBB2CF6Y1gvpajd93G
9j1fGWFc5YDmcFwOUuIn+ya3x0MPfyntdDD0hNaY2V1o9Q6lVIAcqwp9G54O9OYtJAbmpTUIZxB2
uHDpMf0poBzhzwGlsbP6lMtMtLmNX9E4YS+6KZhalIcZjpVohxgsxEpGe/mplM5gy78g54ZSwSnn
tTs3V4ZxTcxOaqCYYqvJkZEGU4qilQ/eVWTK/fhzGnXOCfkOeaXndWWEOa+4LUUQC0nsV9Njr5zb
EiiQoQCOHsyD2vsAotuZLKB/LA9Zp+4lE8hQkKwSA5Ju0a8J81Gq/BxHnQMHw/uy39EjzG9jjm8v
d6ocFohedTDFPmHjvdSvf80/6Bx3wQfobIY9q61gDnKjZYkUBNhvOiXSqMDHJY74plqSHcQWpkdR
V+Ncnc2DtbLIPFQjJpdHFEs+Fwj6NfpYAVgdg6JneGlmK3iE9/SS3zwntZ1eftllXy50hJdsojUE
OnCZvMU3eKCB5ZSgYT790aF31T0LDledjx4ltqgAcjEwGGAWWMJ1vXwVzEBL5QVCmH50QlhJ/MVp
PloMs5Z27g8gFSdguaUqZm//yg2uDDPPERl1Ustg3fSzyjgboXCcje5Y98H++ufkrY9+7VWylZik
r3ShSv2lKL2i302Y5ROyEWTGP68b2qylr3eSubRECpK5KlFnbt3yPThTveLWH25rO3LEj+xlsc1D
9aL+oFWCeVfu5HsuyHkz/1ltKXs1i1Iw5xYnCAPy6BzUEL1J7XxP+8Q86P931MenG/g6N8y9BA3b
JJMR7jfZ1zf6LthL95QLUd6Ft7yslf7sb0f0K2ZlS7+hIFZT2YVwuVF71sOTgXezLH8CynqvENW6
/hm3s/OVNaYGIaSgR1si+N6kn/+qZO2kZ6KbLIsbSJW7qIE91UADkPBeHRI76hcv6Yd92Gl2DGgN
WHoVId8V8Z9SHB85v4y3D8xVVXuE7rqJOhCddepvqsfMM/ZoU4MfCVk7Btg+6z53XMe0eaxWO8Lc
1LI3COZuEbmnMRyBdo5A1Rz0zb4mgxtqzy1QEFr4S5cSm0jPnDVvptkr28z1HWVxMHJwOmLNiwfa
iMIie4St+8kX7tQjN8PcfN1X5pg7XFWgYm1L3CAaq5LfuLvQugPnBSqsXmWjuHfgtuB4X5W5tHqZ
CFJMC2vUpIluvwWCx/JGA7vsPpGsEtpclPMvODbnzg5uBX/ch8Aux7JteMgTdinHj23nCas9YG62
KBhZHFfIshtncvobaUfH/qsHYE04rnnzoV0ZYh7ahggpaMDb1Cdz6c/Ry4zKLneudrNcvcp42eox
+FwLEZ2yv/c3UqziMT3TfqrgazYEpvkNTa5FJj8UY/AeiTPq1fJ9DxVLaZfb1XE49A7NMPhyoHSb
rrjHT53H1QsnZUMAct4o86k8Z3vudvl+3Ff/HJxJHf7X12LnFBJNzQVdbvC8KeFDJxN3KCdL7acd
+EtsaZnfr998zuH4xK6sVqX20djNE631pFDgnBq/EdBn7F+vW9mOZlerYvxL36tpUQ44HSDZttob
bdftMrS8zUN3LmyuJ+V9Ksa91AuGY5cZnhQ4Ta9vreSXdIITd8yz1FjhHjGt1djxrbxDEpze8vpg
3MUyrga87H0pFp/1s+40Qf5k2YW4C5S3SH7lWtt+Nr7KJMxDOoRL2AcSivl/40IjoBgIqDVph4/n
t7fd9pcp5mWM+7pVAECM/dCU3TbtXb2oOa/vZhy5qisxj2A+DNXcJ33sl+KtnP7CgJ7dRjepyOMN
2T73X0thDmQqB9BKEZB3FK0rE9QAxTuDcEoy28fwywZzDGdjyJRZ6+iXob1n8PP4EgbEuLnF9mfR
RUw2qYCYacx5A2VCOeV5luEl+YRRys+Jk4K8anTEwcodxIrclvL29n2ZZB6vhOi1Mop4TYkaOnmP
nkb8rkw8kentDfyyQv985ZxAzD7ooaDhHguiJyuhE1c9mKxUewoqZ4IeBGJTpwER/XVvtZ1igNf6
PxvK1jxGfTHbBFHYZzJcfCze7Pbn4a7/K/EEW73VDv1+Lix5J6LrEaIJ2B95Lfvv8LPPZ+DrJzCP
2yRHRSaIuGrZPsToZnQrCrtesKiYHi25qN2N/sZLALY7oKt1M64kHBNVCSa4EopNitD/DN70n+Fk
jTXq/6j2eMmxuCG/sGR0AaT9DFeOjJ2biGyn6KvfwfiZamyaZKo/o9EIQzMelI2ojhQd3VGdBNOr
CSTOSih68pwp58ARxvuMamlqQv7Zt2v2tHiu+KgI8Kstm14OtA2mZsiKiit7ebBrQQAfzByibodq
iw79ICd0f+3bX7qGggudngl+mx+8Bv+mm1gZZdxRQIZRmIoR/e0O7J05qmr5/fWLs31qVyYYT9TF
cyVi/v/v1IkWkdLQBn0oXvrAqg7JfXDDe+vp3/gtKltZZByRpOTtkFZy4ova6JTtSxFFjmbcBPqf
Nnaur27T561MMd6oFEs9K0QVpoA5FSfRhqI4Fb7yrpv5Pm5Ir/6XHTaSlrvSTPJOw3fCqe+JlT1R
XfbqCCHJdD86hYu8EP/yzv52LXtll3E5cqNUeUsqiv/IgXqPbPBiYmZ88cMzHekcPQOoU6g3euPO
+FegvvWiGdcz1yPBjA0WPXkZJeT0pp80wpad4p5qcPNcHecCslG2UECaSO9wbKQW8efU4jt2dqsh
SMNsz/XvuX3tdEyOgl1BQlPo8q6HXQv2iw4d7CxGJtSD4koWOSa2T+aXCXbzJqUsZW2CO5HfFmhS
Jt0pmXkV+e2b9mWEccpUonDoVBhJluSm1muInUn7ZSB+2ZQ7KIy517eNZ45xxaDjhPiADBeplfKO
JGiVqpiE018m6N0Mjf563RpvB+mfryKNLogWgPDRLFLyt4hqZSXPSlda143wTgLjgOOk1SM90YFl
qGVA4zHUUv9jWpRP3/H1keiurtYBnGoZKpg69YssfhfU6l5ryufrq/g//NOXDcblirk8jAuFZIDj
ASyMma0AImBKtvmAAQrX/FOFHhTYbC7shPeNGP8bxijMCSMaq40Tvot2exMfW7/9LbjAU7rlXaxY
/Db3diii/Hex7CA2GeW0iWssFn0RoJn/tH/00orQVSX7RQOTmz3gf15oWL/8Y2Ua+i1VFQTFuoTR
fpZeEz38fEkT+GO5CZxW+NAUJMxS6HI+J/U/317QlRnmc6ZFZQYV2MoQaXb7/kzzx8k2kamIO4HT
0t8+OitbzCdUtUaKFtBC4okZTpCold9pWq5agwtZhkO7p1rYXF+/XSj6r9Vv9Hi5VEcRMWAVTdp9
faBG/w5KsocColI+r7W16bpW9hiPr2oBhKA6kGiMSwzl66iIHDDSRxYRRN3J1QzC9GrFfUE3vcsX
7oBlKUgldPCUBrFX60K0EOBx2hGJ7eBJtUCpQYMG3o3cvJBfFtm7IUOOa1apP4O6oBuEoQXBUWvU
/3AOKH29vh3QlRlmO0GksXRmAGCD/kiJ1Vq/eh1/GNaCO2c63IYLfcauWWPeUlkLMCScA3bbhM7k
hbsosylsXJWBcVO9orJFbisU1PabR2a1RuZxhd7EGExxHvlVrpnePDSzX3f9b2kwfE2t5pMUQoRn
DBc3DoLJB4t66WoTKFsFMtpQOJTPclwNbpKFtTt1cn7fzBNyJqiHhY24h8CcLUQYaW7nX4su28Eo
HBfpTg9/5cqPTPmo+xHkYO0CdJsuzk5VB8e+r551rbPj+QGqDaolp0uzAxfWj7YDKAwasFCtCzBq
ISyqp5LoTo+CpzIX3iM5sDKILah540FC7S6rIZ7c/kxQgRO6H4ty1oPqQc5apxQrS0U0OU2JI1WD
rRnRfT2Y72L2/zi6kuVIcSj4RUQgifUqoPZylcu7L4S3BgkEQoBYvn6y5jQ9MRNtA9Jb8uXLhFPk
0HROArm5J3+GS6i7cHcdL3DY5KMouQsKC6SNtlExnftafUbz8KHsymFtmXl5+ysqx3I2h5cianZr
8C3KFk563iYGh2/D4mnJbOjGGK0UZYAS3m9hzBdeYFL31Vn2xuaOU6vf+mB+VQLC1HnQZ3FRnZca
25KexZDYG466+lqH8tQRu2vW+CAUSetJ7yqisFqZ25+m7ZbEn4PrMtljUUAgYW2ydYq4jczPHMss
Gv1nFwtlHf0eOlnvVkneOohtG7jNNb1+81cnh1b2+lb22BKq4b/QeA8OoYeqX9K1/y7bfq8raBxC
8NMNw5QUy3UO/zl9lAxwGR1ho5TDQGkB82QYOXVs1gqY2kbNmS5T5hY/I8a0EwU0CrmyoTsQi6FA
UEBGbaoO0GDNzJKf/FY9CdNuggU2kfioThH1sB6duQ3iVz2wgzdrWADXt1leTHCyofysyAy3rPpY
VcMBIffMTLxwVHI324yHMRIwcvQPOOy7xaitK9l5Dvydv2LE17DQ8nmJugQiy3sNfcYGhqSFgAuh
8ONdq19cTZ9gwLcRM7bEwmcX1i8Ca3EjTIlHhFi3Ei+eP+H4wVK0nHo4GLqpWN7Y9BrIj7haLm1P
OPrfPVum7arhCELihKkYixpYVSQ5TX3ThNBWb/YyX4tEeFAmsFgax/YsFQ960ntUIElI54MW8WGi
dTqMUdIXxb5x2LFZunMrgnSJ2XZt121Q2D3OXaZXf5+LX8TKTW28LJjji4JOjbD9gC5yfS7sExun
tBIN18GHachW0wjFRQ/XZmwhw/l2FuFj0HWHYMH3untMr8t7a+QebMZNHZNNM9FsJk3IhwW/Dpxd
ArIfSgWvvHFLizmBeSafcMbH9rMb/OcyJzfIQ2+7AObI0dS/ShZv82L4jVlzcZb1hcHkdNBtMq8X
EsEco++yrtw0+fcM6gIbM9tBpVqhUHDc1MPEtiTtviLl1tB9zqatohU3rGy4vBtVKocDUeGd6Z4W
UZ7BjeNDNz+UoMLRhzaMEtdpzgsFK3JUHFheZmrUVeXZRB9j1GLiaQA/ncK1SBfSZjq40PZMHbhY
r7B+bY9qeSSTn0Ywnm+cZzmUXBCYXK7eEac76Qrw9KsPM2JLo/03L6958bVEJwpzJDIteBZY3iqd
5jUEsDEE1OVDF/UJobg2+FQQ/UqjTuyk86zWfR3AHhCOwlM2tRrOt8+znvgs3b3vfvVs4e0Cy9m4
x5mAKbSEEFH1bmBt3TKS+dDTsk+e/Kpwjtr2FfTizCePGqvRBieWwAh00CGHdtVFh8Mx9+RJd5JP
0Azu6VX6Ll9HL4nWK4jXqZVu5mPTd5zg2Qu9/HIpssF6ycBy+A2/0EjtZr/emeCrynd6VKnfwkoj
gkN0SFMFv4l68mFbDCVaoGjj8s7A3QphG5oDX8CljN3bFH/l6jXIbzDm5QSEdQ0JwOiLIsOL+aso
Ed6x/qpuvXk1OTBJEWcCboOGdkmL+xKOXVqGIReAmWTr8dzi+/7BkTVl1Y8CB2523xWcx2GFwo2G
9uz05ti9Wi9DEaX+ir1W9cjKF3/EiDZ/FQGgv+VzKVYkuoLLJoTn7cHtw8wbv6l+YtUAIGsbyq+I
XSmTST+oRBlUl1tpIb1qqsc+8HaRhtGAcrfFev+BhFd9l8bxM/oxTqdbFJ3u58EM2K+Vz0WkeQNe
cKsdriPQSnf5AkIEkpTnclUfe/x3Z9hT+PFBHqEMMUuCcogbpxROnYsT8XztT230IMnDHDm8dp7X
+Xi3mXH1n47WbFo/oUEMOwW2XVwoolRRWq4+Et27Rz/7GRhvRZG8Sx7XTtIEUVaTEm6lP6P6g21N
gpSQyAi78OvPOtWpcEFRK2PwJRTvkM3c+Dl2g6SzYMqbfeR8q/kmAsbz/AHmmhy0Oh4i+VpnziS0
9B15GMJr2Ej8SW+nhRz7OnptfBzJ+a+zPh9cvcnZF8XXLfFMw5t136T/A1v5ZHKPuQ1TH2d4mtVO
yAZOOlUKJ8OH0YefqfkUTCe9heNz+6OKJ2y2B/birx+rTiP7xcDzxuXdyhwWP/Mxjv6hBOI9koqj
4oMKcy5hMUalSuMCvDDzAwY+X1zBsV2RFOQzspbHlXub2/dywtsVW+vUMFdtN7aVMIFt+Oo5SYlw
NLYYiakZdcHEUoGyY5q/Sx+1BA12hm4mP0gaXDZTVNwFW5vtHf0a+9cq2uf4cbk61zBmDoaFq7XY
i7pMlNQvfl8lVYAfNgyJpAPvpYuXdWpUcPQWzbXBpla+JM7ypsqL7M8BLDQqOqaD/VrHq59fsV+e
+M5hHks+yFtXXUt6hadsXzzT5tmfPkIca7WJygdRH534JV5vRqqk6r5m3DAwi93xcaxUMkLCOTcP
Tk4RAp2NoJ/x9FOsnyNkcyvn6g9HzwvvIbWtH1Rz6dWYBPSRsJcmqBKz7Ob15MZfSt284LlYXmwA
2iMOsmj+fIheNNEuAFl3eXPjE+zCAfhALBN7NOuXVGHWT/S8BEfXWZIOetbxqaQnGjzMOWQewIoC
Q7JCFRebtxpe7uUkErmwdKjCNISKEvN2pfC33f1fIWGMKiqDzsFngM3TitY8Dit4XJrUj2f4eM08
9OZUhCxbO2js+z382Acuc3JosZgHb1UOj+FtNYI/kY9pwUq+DMdWobqbRi91hPdTSgTmEe7CtEwk
NjPkhM2++FquoFb6Pmf64hnC8/6phYtf3fAIQbEYf5uyTcSETTR4+BnxWGjcGXrsFYqQPkjL9gsR
/l9IAdZWFgd2yYBIJ327k6RNldhOCBaz/0admk9iF0dPnXMJIDJURlcDX8QQpzTKfwmlaR/abGUo
0Z3ukuf9hhbBzm/s8xyvG+1ZOKOItcpmRKQ5HxMpn2AoIpYV8Givek5r9jMENfe994ruLTJA1R9W
3ySz62eoutN6ObaFeHIQrmzz0dIv3+DcFcvWBYV/rXGbSZHW1k8aZ481bqQI+KMX3zU2HCt9W4c/
E/228aXpy8RC+r1FLThOflLaYm/LiVvERmvEVZRiS4bbwp40dMVDB459Ib4dCiUPtd0UqHQJrhNk
LaZ5FxHBG13BoBw9JDIGtk641zwyBKMwj695rHadKFEbuuylhY3l8uCwl6n+XIJTubxKrMo3Qyaj
OqElKC1QubC4A/VAExU80PG5iTH8lDhM3k9I/9Yehtzsl84POt/CCoN3cQG5Gc0n6V8C89m3HzYK
kzGvYUFjt9VQbmiFmCcR+utkJB+1CRExx00UnwrPHEL5RuuJ98NVB+/MeaXxGZYFEcSGwrOxSCvm
pUa7wCSSEAoGEcHYtQx4O3wUkOfopirpq6/K+20apLW8/ALNC+UADbNCe4cQgiegGW4MyTeMPAzO
cEWlI+Zuc7ftLnBScvedrWFaStSwzrMIX5vgq5At3NZf9FLsFQEbvMOPv59Rn6DOZWmojhPB2axh
vDm8zAvM6ZcntypgJP5EkQh18bEszxVEVL2C4fXY0wgJIzteF69BLip54UC8bkJxFOFWem5CdXWd
o0PXww3gV2twOfDcKMWycCqAQguTwaIC7d1VoJTP9ZAQ7DjHiMeT/qDyAw+5ZSBTr+E7rR7D4Mf1
X9V41c6Xr95anDOmH6vgJzLFDTUMVxMwONYmtXoKVIyGdeNWcO3JQViL9YaudZq3mqsAN9HvN34j
dvBa5Y2xCJli58//KAJwgRp1fhvmnxwKNA0odUL8ESY3kffr5hVanHmjBYGPtsw659fBIYdWMA9m
VIWTTge0xMBz4KwZcBl+tm2c6BWNk0GuxwejmAutJB1QDUpcSXeJ0iJHkHI+qqLBzGZKWJdhco7L
4nHtdYknrpOHkjVGMUK+m+WJjvUWFAju6J+O7ru79/AyZqVqksX/Zc076E5cxfq9IwDN9AucY59a
Vz1bKMLIiHCBatyP64s/P6ADw2l67c2bzd/hn7Wbqrdg/bsvQ0T1tyCXauqSeJiSGJ/I9KhUFKcj
RrpKVxth22sT5OmiyY0V7ILB4XFaq90gn6xpubg/HG6zV7wpwfZr22RFYRIT2L0A8IxSnnK3h0JZ
/waBj4zIdxaixWwPKHDd5VrMuDa2aDmNzmFHH+YSvvM92iEfYTYAbWzeu36QjeheFV2PZijSFi5X
xg05fNJ52GtI3Jwa38uW4m9RZVJ2T3FUbksNMh/6BXIXdMawfJ2OHtbse+KcgrxEFVEpeGWFOabZ
ffvFKnzPruBO/K+Zn2T1LQucVS/eBLGTBqxOG3CyO6wRrZ3LSz/PAMgeQ/FoZsojrz4takokQ0pq
112JSjGqzc1pGwymm6TH2sAMHSlbwFlO3Rj8uWIEERECFcGySBzWG1YvTysymw5WIC6ooDuoHSFY
wYA+ncF6GbyPMoQNtOs/wL4qmXpoN/tz6k/tJej8fVONFzLgRYj1GvUgdYM/uSxHlxZJbY5kvLWx
SCrdpEHw3RUs8V384ss+VvJUyYlDRwjPs268xqRhhXfmosfXfb51599Y5sBPGJfIqcb8i/EPujZJ
W63oE1DijCcaF1isajb92qSAjSRsKbGSpfunaJa7Bs00XZeEepRTYSDT0ww+NyFUamiJPmWeojKJ
yIT9eRSv9UFhS6sWt8ELb2P/y+rbCqTBzjAXALU6XFFi/SjvrUBXNzVfwv8VSB/lzHs9p4bOnLHg
PYCkg+OPicLWOI8LU20W30hUgmbIZuXDQNttYMO4DmB8kh7hjcV/QyghhmSIe44itQFLp+Nev+y0
Ky+kz6vnvGiLHwiBt3nmlwM6QscVOwSTnx6KDrjty7laGwVsVY1gSkOo8V5DmDAK+Rr10NUaVIdG
pU8LHAkbtbcYUz8d9O+VP/9Z38maHPvdXuHNF+PIf2wpvmjrvroAjEmgT5jVP7l2PLDC3yjCUjcP
0tyFw9tQiCwXzU/sB4e6CdEJ1DPKKBl2v0GrpqxZ5in1prg7NHA4qedoSeXU0k2J1Q7ooaP7RReJ
e/5AB2FTEk747RZEpLHq2L6epNk5cZmxARKNCrZtU+NeXGJ2Orewz1D2KTbfxFZgXjfXyo/AxG78
NiNN9a+VsZdot0Poq8aG+618HXVfoU7tbqsARuO3YAqR9nHozOMadY+1sFAJDQfoFjfdI5nxLhcq
zSYi8tsqbzsvbpRgjfpUtlCGbB0vT/M4P7OlB/wWZr54UAKVFqudLy0RVApxjOppW7j2WcQUWWfd
xZ2FthYqp1aLv9DxXm1L0tZCrr8td0PcbXO3RI0cqUsHfwmBMq1W2OQpe3PWHdu55VmiZyCy5hLc
nxbl2BTsVA5bcO8VJotoDJ6c6IPgeDuIk8LbuLE6Bz6Ot3fN6ZwRNP2V3g700xJYWZYeusSIRxKY
pfcxauBHa81th5yCNr1rYdHiv8zToxTucc7/ebgAPeJdh1wateS0xP2OLC5m8CrTwgEQhQO3OtsG
8EoMoUpWIJgD0lrjp8GHhjagV1M9LN4vhDI6Gqaa7poJcKz/b8BmU2AOS7gAQfig6AJn624mAvDA
cp/AGK/UO3A2a75U8wZWC+ey+ZL0LnlRgE/ZZhIBDAwdrgkCmX8j1n301vLsujWP7HVyviK/OkHd
Dv36+g4HtSD4hGJYUtw7pfydYCG1gSXh+By5kvcAvHHWEq/DYw7NF6kHtD0Uj13gt3tRiHXipZ4w
8JvKPQwGMd2GZ9RSp7V4N/2tj/VO6y3sxg45DS/NzB5U99HYv96yTb06XOgT8DQWl9sFCnhSu5u4
Vknn4L4zfNi83ngTw6VFbGXmZcWr8YM/j9B0UOjJY404aDcBDB5aR50mI3lOL12QamdEOfmOojlh
Fk286DUf8H8vOYoADaPEcr3IAVvx+IubKuSTe59bDydTr4nx8luB/BcCWwmL5TKpfuYRNWNSlvq7
8qsSZXCzB2rC/K+OjEdsu45oytbMyUFehzvWijYqwsy9EQI5zuGDA4k9damrVzEPyYKR+TB+9MLL
8sWepd+8+DCzH0LYAsLKeoAaTVvY1HHEv1UGb6F0sXHVbcqQPinbJks/bUaDmUAxRBsy2Fs4Rfsg
qh+dZYKVMvjwZc/nONhHSHVtUcFC4VFOZKvQKxszbWn73seDh2+v9gtZt1MJ5PwuZBKfe+hKAk4G
9Kv3vYIoIFkyUPMvwoOKaRBmBhHTB7JXM6BxoZthPfuSO/W5NoiLdj4OxReLbgt5npu7yirK6mr+
vWOdFmxUM/tnuFyjq/eTHBgmcc0pj2fcArrX45KYyE/7KTpgnvTjusjYauBa+skwvDsCC7pYzS08
9PG2eQihkeghFCywTRnRx7SN2QzFiEoNdx2LtCOgU83iRAHt0RSaJPW6raby6kHFcMq/wd55mYvg
NJT5g9O9I8xsPV1kPqtPwRzgCn2U+Pnt8K8fzj6Fldwa7kgZHgtbHNaxP9UDLEbQ66963MVOdRqd
YuvdN9UtLl0RTe8NjKxZ7MLTERYu0YhU2BQ/FQQTlb74bvtNPD8zEnoxvaVPhdckthbHcakOflQd
pYHuvY6PeQVQ0RPZUourSyNk97xJ5sLZE2TLGqDF4nl/pvlk9aey8T4Etsd8QGh3ZKn4KGKTRrAC
8SrgWhE4XjP7HkK9i7VNXZ/hduV7pViIBsLbIXwnpIVnwsAetaqv/b326OHPJwfsYRic571YO+6C
+As4LLHIAyO9LjXkkeLNiIfEYdnOABN7+xUikTj02XdeS9BBSf22OiytkXMK1z1AqjYd6l9hACFW
We4ZhErgGeb57ruLre8EYCvanjCJPZIsOdAbsWTD/Et7KNZ3eGxTb1BgJ121bB3I0a3xlUUqiTp8
d/kc4O3WAL0jmw3xR2703kPTBrUgCEV0fAY0ULAukWuXFfWLcb+ZKZIBuR/bOwrbJTOM7vo4ZTPs
5CW8TcISQBRLF2fkUzQfwC3jTXcM5xFioAEKpUdoQmDDnJvpXbCAG0y/rFukBsGg7yeODHJY4zFp
XbkLV8inYiJXVywpnKspaBIyg1xznJC+otbN8viwlkCgcKrD+Nm3QGOPklr8TStvEEfRL0y4db49
TKB83ivZih1bBqUq/RVNAYrJ777USVv+LfLbmePUhvtGY6s7EnwiH0PhZXSoYLj16NTrYY2eZPkY
0dco75KKAqsX11YU+6r/kUZuev8goOjB1o+WIGbCHNuMwE1JhVP7qUAva+SOEkQZkGxBrIhA9ECH
Ddw2LmF+Xl4EpUkBq3XFtjK6qOnSY5lS5RMXQcuLbjubhyA/rd4fmW8WIluy1KlvISSb86DBRaRv
DmpHZ3gyiLUufEVdDI7Y2ZkuJAacWvuIdxOn4S9DSqvlR43J2/wXh5Bi9B/WYNncf6NIprN4EY5O
RqrQRzy65hIHP2UUnSsrD+H4piXKi/Wxr97LKk8EgaaQfgxAOrDDucufsAOFNrbhpPqkXn6I3RcW
fY5iTuMVhSvGGjGSCgvqHYtIotrlYUIf7Te/jtfvJcNgKAozrb+UKTcmZ6gLRTrOhLPc8LI4t4bt
AjNBtzLibvfeR9Fvj86r6t4D0/DRlFdY1vLcm5MK3aQc9l1TpATAl7LhDgUPxGg3DirrXkF6BVbZ
XvTXuCgvoLIQyREt2XqxrrtbiofJizJMMFMxAhdauqTHfAYakkjpj6V/HsF18P2/okKJ4rLM82eY
+9mjb65VsWQ1O+oA5xmVgHJ+qf5Y54hT/3uhR2dx0DT7L+Pg/E3liawQZKIW13NMPaflHf1oQBhp
+vc6YhCyLVFrCujVVRyqcsBzo8caMGxO8pvr9Em8LBzDG1zCtxHjoGIwPET73rVTmofo8iO7Q2WD
Oee9x4LiNZAFF28m/id0nwXDT0c+YkHTuG0B1EO4wLyTBUOTPODe/NTXbUrUTxf8FuRfCQyhZhVn
5ZjF02mcz53/q9HSyWFNRutx0WHHfDkai6mfB3VNR2TOil3L+NExJz/WxxLDe5++V9O4Kc2LnqD7
ByEyVu60/TL1Nb4DoXJKtMAvSQhaPAdI8wjMTB/cKgRz4O3/odAdHSkfQ5C02FruYnMOPPiRLB1X
cs1oj95T9wc3t0mJqZA00c51i02Mh1txkJgqNyRyUs+ugAN0ip0aviJIVuhKYO3JR1RiOcoWJnKU
r3kW+eq1iuukEG6SAwipirvqwnOI6OLB5Dke4MpKAapQwMIFjkkfA+77G+Z3H68AKyyJlmdRacAs
j4yStES7SBRmNtZAutg5SPEPY/vEV84hV3rnDjFCJ+KDpwGl9Rc9uifX+ukQYTmzWu8O2lxqDzOm
ei8xxYvObg2gFMEhXgpMpxzMEa6z2M0Uhoh4+qbrMl22u2GIDgXpNp0/ZEHE0rheMymDFBSpJG7+
VUDtIEGbhhJuewajLYz06zDMcoy//JI8BkWQWoHoZbHSB6VIR+isISrzx2VjAF1PeGoxbX0tkqZ8
zzEraV0snK8vHppmN/xwS4yF0K9M5HvCw9PQ7EOPovq0rzCx4AHYHnYpgPgPyX1QWeP71KhGCml3
kg1pmX+uwPGYdpMFQJku1WbpTKpAUyu8T9OtvMSkfbHfrUSvpjCtCRAxcSDyGCj0WiewVEE/0u2C
lv5SgUw1+IfS+SmclbtYvyC6SVT9b65uuhfbKHxadJfM8XyHZgDgfq4BKF0F7hmupQKaXBgUX+ji
BlRvgXwOK5ADnPuFWVPV7PQ91ACZ06PmrSyyBWU4GbAgNutP6b9F7J+kx0WxTYMjaXAvLQYlcnKS
Sbx1jX4g+QgJkTzpJrT1nX6wIHqMPeYrwDhJNSRM/Lq202kbfURjn07oJ0IU6KQBXtxBoKRnG9ns
Q/fkVfVOib/cGfE7IEyjtg4ZFkvqP31vgfropts7Vhdl3hJk2IB6GwbMqn2sgIQaY9khzXuKEdcp
jwyKSYi5jhiVFvG7T7qsmrFy5rmZXf9QxfEKKTRYPirx0/uQefaBqTpXEqs7DIe4FRyHuj1Cmz31
lZc4QgBKAbZfsStbl22j17SmS+ouDfChz/uQNff+eQSTwvzDbUDa7j8NdbbIvNTBg3cdh81Dsqxq
u+JFrUW7oSG4Qc9lOWcWbrchME1S4DzfG5qmQzMNrIcgkOL2lRqylRZtRcx4hZ2bXl1IKbOhihOJ
eVJO/noHYhgLg7ilzMg6IoH6iR2eJOBmg6kcijPfgLkw3aiFseKygNEBeDgQj/XQbGIMDRvbJyXg
OBr8tOBeF8EPCJ7JQFEROH8MyTnc2wmD4hx02XUnUXNPd7iY5okrNO8VwLboJdYzgBUnIehuJgOx
cCQ3l1wwE67d/v+hTO6/TdO2Ax0kRJlPyhfdu49qopsGrlad2usein72WQUvKj637KWXj2V4C/Fa
8xhKzMEuqP6oIqAQ/LT2NgK3qTHcAt07mXLQJKMgAXKWQZA/ifTOZ/NuCdA9rEjZwbbJP2U4ZG4O
ybn2GwMNFAhO9Ec1hhEFCtQef5n2bnk4oJ/bjut2xidodbiZvQLel5AFN9sGQ0c5ebwVz178LRua
jNGUUMiRzAIZBfVdHGyn7l0Su/XLzwpoY4dxTRkgJ4EnV6PT8ZGDmoT1DH+MN8yeTSFRhJ+jur2w
ccxGYzddsBs6yDziXkQ14lbj7LBbuAMF5KOaX0h8cxRCO4BpqJTXQBVDBa7TO3TMMKs+R/bXz99M
l7hltyGT2gXTS+Dv21w/xAiEDL4iPoF8ovtiFkBSeZ3CbRBVZpWqwuIvmMA9wCy9ctOWfeQhhIJm
P62htkILtWGjgUXz28BQQ5d1CosvDopcohaMRotPlVcnF7hbqHrUg/lGhwiiy8h1A4d43DCJiTdx
gWmiVFfID4U5hmEAwiJgYQ8Dp1FmE9C/LkYlP8oD9NCSsG+OrEcUlbrjiy52ufsApDoRMzIYYqXn
MotxHOaJ07r1gCi6qttUoQuczt1oeDUtq30lE1rtVT83RfuyanAtClTPbXGLmnmnsHbIwiGpZA6y
gr+bsGI1gACzijDN4Xg6wp2dufAf+CVxf8TMZQdpYEQ/++15b2FgnzSGiVD2z4pZ/YhuTkbhZiCS
HT0x7jsC0aXJu87+dcUcUYyoH+rLalhm1M4wYPfi3rXCkm/FKMYBmtIeCm/ZaJcmA+YDCvC9hTiZ
KttbZZ20kB85cEJ/XDHUwnj2L2QRdzwIYxIYkPsQhGvmfR3/WxbwqxC7MYhoKhQdg9oaeZg1zNCb
cRszeMBXkJhs5alhUIaqUFdVFqg2KG8VS/PyaQTXLqAd7zGH7VAk5F7+KAebeZ3/LFiMWkNksYHe
zr1EROG+Lnck7BcTa9ARR24A2uuBbmUg0oCevelagiggYLI4zt62L0E9kRXp+GRq9MRs73aYGWBe
44FhMEFjB72+UJ8Kok0aHhRQ77KjBmUP0AqA5iSO5+2EkDMW3b4MniFrnlW5k9R9eSbYjFEAHPqV
/GiPAWLDsIE42Rr4l7w+k2o+OvfDIBDmEZ2CUOJNGIyRW/SzChNIAv+Hmt53GnGpm6o9kfbFyDp1
4S+zNP2lCZe3UHR/HbI+GoCVr1CTE7AEVJi6SjC78j4BKytzVHAq3BlAHBbL5vzUi3LnNeDDELkj
EgFtoaAhA1xYMfLqAQa2UbyDrRt4An0SBIBM2mvf96BTgfcRebypEeyd15YOYMHhXeN22X68rVAr
JkDCSIDKqUahlnuZsvWNYd42dxF4MgQTE9Qpgb/D6gum7QMOU4PhYUj27bRuVBn8eut8wlQGJ+ZL
jT4MIe4WEF+zwS5OgNGRWHYSZJeijMD5UUfqVACMyFNvwhuDUwN86pLRC7deXe7WvruwGapjGKKX
FVQicTkhYs3zGoX4NKNCwYwu6qBhr5rvbl62NHd5PwV7a8OjYzV4LPAfghk4m93DVANoWNlhnPqj
CEB2i81O1g5YXvYRmtUVxpr6ycX7mZVIgmb59x9p39HkOM5l+4sYQW+2oqdMptJXbRhlsui9569/
B9lvvpIgjtAzs+ladEReAQQugHuPQaM4JxA3LKPY7rrHSMLtlWuttK4A6/xd4JgYW8NTlg+1qr/n
ED7FqxgwvsTsUPmy4D3xdSFSAGvtjUMeNh9ZVZuiIpzkaZGCVWsOjQrZExQXKgBe8qE35f44o7er
1WBeoDGFr2wZaG0lEe6FSy68NPrqprg/1BPoWjFgcP0cCE1vpYiRaX+QWWwwuHG6wetemvRvCqk6
JZbS7VeUBZv53OMhNWnZczS/yCskH+GRBOQk9oCMK5rA886q47SNMIUtLs8K+m4lrp8GP/lxjb+9
Cg+KGkLxUDqmvYY36W+JA826g8IHuoMTni0ZEHcd+j8jurxxqpsikq2CQgKvcNbKT87EFS8KgRDx
w0GuspdS7s0ItRgObR10G8xOal9S2YAPRoTplbQ/Syig8SVYmpz9qMlbr23C3ynQR1GEK07LWRrf
QAGvPhSLL8Itgsd5qjY+2heoTfarFUNyKp2ei2l2NezgFlbaVQbURFtyn/06BlEUFi5unQpwfoUH
jNnstm14FGNpNHtV/zlg8PaYDKkV4jrhzYXK72oFFcNpWmJAK4Y3NYnPxdzt1TlTfaEQgxUnoDWP
SY4+QfQiN+tTpyzT25x0ldtwy++kKvHIjYffksCfyhFXzibPBUfslz6YDAEtwp6PdkqKGzWMJiHM
xsdPfd3CtwelgWhAB2eQDwC6nPVU9KeifcGL5RiSbkIzQlS0l+vRm6X1WMsqCvoddmI/Wb224P+H
LViOkiqZpUbu3JGGPhc3+Jww/sY1sdkNBa5lIip2ZhopqcnnwkEqtSCaxeYodDzKsbUI78tIUqZ9
lwCIyaAEbFlH6Be6dxQ5rCzhQDIYAtjR4erJWY9zRnnSetyKDTQNgBXt5epT6OpzhfojI/YmQeAi
NmFFXFCshHKq4tUAObyxR2u2UPU4o9IUtDu8PEGLZrH7Cf3mho9wEY4ijSmV0NSjDkaXgkt/YbwV
xaMuPKvlt5GgGXB43B/eJhHhIhxFIJt7Ze3HGuJHeeaEY/gbUtyeJMpIIfpTnhjP96NtclY0QRPR
ODaUGxv7mC/yWkPDz5XRxMVZV5a/7gcQNlfKRQSKzsF3wFECNPEPlV84JIHqLw7cIJkCtqyhkGVz
sSyStF9iNZMSN0ZBOek5lGxcxlg2V97FWKhVL4u9UooJZosDMmKVS2eRu6AYM0cQ2/dZagDqjLTD
bDSHVJKfk2X4VrTJG4c6BeOHbFLGLn4ItQXCKSv5Htw0IMyFl7Zrj7EiH8Um/MzQ8G1wvc2bzOnR
OZ/08ZWDSTsjPlnzN3viIj61J9YqGVu1AhO7h1NidQLYFQL1mVt6eGjBgpaodOWu4t+PSrhp94JS
OwPNfrzBZB50PDd0a2f0BFd0ZI9Jw2atWIqPlxRZreQzGIflgVgih752bPwWuSU+3h/QJn0LUkOS
IuMEQUfoesViKOGsVimWE/8pd78jDRYq0cP9GMJmPrkIQn0q3IZnYLwJa7iQzhq6l1k+/NDk8ucs
Dcd1mLUdP6bHEUjYWEA7BGfiA/hOKIZqKH9MwIiOAEKGyiEL0eBg/LbNL3rx26gvKhTGpHdoHLug
ptgoL/l1bBGhFnCPSjPzZQf9NJSZTGCroFib/LwfnjX91HduQ6j25LAMRML4sTToBvKE6SCY96Ns
E1gNQ4TkJDy9oUx8/ZWjbE6zmSsTV/6+wHsXhanuiXiXj55qDU6i2NULEZwo3u/H/WLQ09vFAH5a
EUS4iUsKlQ/rXB1rQcOHV3bJCX0nvT5Nw9Mkuc2ZGKcPFhzvfoeChTrbcXbj02LhadL+gECTYHfP
SrAGvNMDRWWLVgKHAP50//dtLszL30cl0xDQ7EkrpdQdYV8tf6LtDzoCdF5c+PucpXN3iD3gj9Wf
sc2ih34JONybGuqTKAJKY0aH9AVnDwgdkCuEBXDYH+6Ayxsw6nDTriCboX1fHjnbMDV3fYOv/S62
UOgE4CXoE/Nf5J2t0+VyQqidWqApNIM/EbtTgAauDdAUtxOeiIdwGsSvC9O/e+vAxJtfQJtalTXR
oHYfDyVrqR5wsalTACr5J4jUMTb4ZgSZl2UVwtgi0E3XS1+OZ6nu2xma8gNmbPglcqtzfxWRObn5
khcRxOsIWtOl4lRjES3rDyWBxt3SeD1g9+CKMcaySZ02ZE0SYJUmGYJETdc4ddGoLhNQXHivopQK
LwQ8+Yhn2YxHHdYGDC2ANGaSmTfVzGDSpooqpMVlUaZmMR64QpaA8oDMHqpl/7g9ozpcwASFyOyx
9Go3RZkv41FzOmhZGU8cjJsmsUZvlg/NUQXMEGqvQ+3zFfeZdvB7jkAU64Tv/WDsJ6n0GxQt0nbw
uH4CvLRBb1q2ASn7ADjTvf/JN26UeOCKKmR7JDSi4E9z/c0NHlWdktjkdKSd3uSa11YKoNCtLybo
ya1wPmxBqQLpCJW0dp5sRvzNNXfxPajEqhZxJyYSsofaIj/V0PxaUImCGywXl/u8Hb4ZqG7o0oCS
yYAKWXwE7uww8vEJTg8/NPRx535gmIxuirkaqmZIMiqn+C+V0TRd1uWaSMdWeOuip/uCBwOuZHq9
i/8sj/ARPo92e9LhuJU8C4/3J4Qs/Js9eBGbyluxsXD1SNT2Su2pb96HFuye8huKC3YiefdDbR6m
UGOQNB4PFsi5UHOvJbI2acTXBfAz4mMvoT6wI1LZujUDdbWDOdsJt0+2l/zWpfAyMLXoeD5TI0OD
YCqRMBhweAsQ1pT/hbDbZs68GCH1JaW2ilDygLoydhRqYgXYCDkjaZI/cfPBLkJQHywdBzUZyAOa
y9GCMV7CeUYpinW723o3X84YlS+FCBR4OLngabmm3wRlCvKisEMtM5WpOCmodk86CJv318fmUtRk
2MdooqzyOpW6SkEulzTEV5qKBqC54RV9Rk8G5SAF8idNJJa0kLQ9lX8DUusx7eVcHiQIpQlj5ypa
aIlZ6QhjcQqTyeEq47vcA4MQKUFaJ49Nmz4Y0vCGhpXPRVJQdOm73ox+NcofKKW9NGg6zFOOTnJn
dh3nCBwQ3sBALt36xsPFJlbAkANiKjdArprisAQSDh3AXkcZuQV2McqWz7oQgvtzuj1EHWhxnOLw
BKMkQzpQGnHIYk5XEKRlMBeU30v2cj/GZkrV/hODdv5C4VGPRaI3l1RovoEXUKCZkX0bQAi4H2jr
xQHHAVXTsUKgA08tylBaSmUWF7KNASZ3em9yYk9kXq2+8tDNFruIQ70twmGZwctaiZAfb+aPgpU6
40/NJg6ZQNkBw8tY+NuXBB0XBF4VYOlK3/bTtNTbSAPGvPvDm2hSW80nbirEZQtoWK9j5eHNzU2M
IURFxc2ENrmZJgnCAB2kgGK/BSUU9AUz/g0YMYoAkmc8wbJWOpeds9rqvjwqjANH3EzGf6PTDgJ8
2FQNXFggEQKuD2hWTyiaAwq2m/foCFsnwQ731SF6nH/UT+n/yuEHFxBeFA1ZIY86WjxwTEOjLQZk
NoEDf2lJpbdxLAETlR/zCqz9ZgTRxwBENGT5ZdyeDSLOWRi24yooGPyN28g4Z7IuSrE7KOGPAs7i
qHAvn/d3yMZKuh4ddTrEhVQouYgDCFAXSzZhe/jQeiMEiSpneFcY+3Fjo1xHozZkbESDWAm4uLTW
6oDt7YDf4/0icoWAQ5+Z6/Y2mV2Ho/ZlMfPSIpZYt8QWqkPhSvCi7+gh7qRAtPKg/4zgrXh/Qm8/
2nVIKn/2rYC8TtTso1h19CJ9Au/5+f8UghYsXIpc0vQKIbgcaBx1tprcYCWY25Lj1TAk6hUSZWBn
wNGVaDj949YMIjRqNKlXvzIrcIyvJFHHeKrGCaRzUIGr6gEqmXNZ2nKfv6og/IujYYpJuW+a+VB3
4xnMrm/VAgRbnzTnQdAym1Om4dCmhn9/jgXWBFBHPYydagRSYlfjgqHjrVKvXSFXjgoA8LH6MUa8
hO2Y7KEDuBNFpigl+fPXJ8r1/JNldlHeXseEj6BJAbeW58WOTSAWn4iG1uIsh3QXBzKrPMMaLvlG
F/FUrm66bMZOISKYKzS0Y3AirC9DAot7uT+3t8c/GZuiQftSx8vaoKZ2gac89HpQiUgAvwQOfsYb
anVW9CPux9k4OEggQ1BV5FBDU+lBpYI2rulXzUl3lxPgtXYU1B6aElbmRYFsAbFNTCbwgAMRE7gr
VjLYcOi6/gVUdjXgs1f1aP4jAaEq5y+2bELv5yGCaL4P2EwGUCY0w2Z4hKVeakdOa3H+EMzAdbFM
tTcKGtc/hUq9nVTWfZbgHSsegf72Oxelbh3BR1swv6Hox3TU3cyEODYFVCN1SfyqWF4sKUOu0Wzl
8FCcjdcKENyKKxkfePvwughB7RIwk5QUHm2h01vdW+3EDgQWbPAlIYdIXHPvL6fbSxAm8CIYvZqE
FZzJAeNJusSeIvUIFpGrg2GZcwbs3QBGWjjrfsj/ZoB/ix9UGi7lIpZ76cvlYbL1QPJ0P/Fnm+jp
12bKaFB8JfWbpHNRaqEScYbGe1SKRByg4axRAVNCX8+KDN0a6KZUQKKXIwCI2vd+nH6D8OujQ/Yd
uu7BLKjmMBcOAN1ePQnHqhyBGlZ+1E0SKGDPrZqw10FRzZsK6UVo90saPSqZ8rvjeihiGNYSxz9L
UX1bx5qhCb+Zay6GROUaXpxavVr6BL5myQOfSz4gZo9oQjyH4GAwPtZmzr6IRS2QtZn5NBJg/BG9
icSzAnUKwx4D8dc/lTvOYcTb3mAGHlJgJRsGrUDYVanezFVKdOjhqWVmdhUH2esvoGPcOmgnO/1k
1X4YEWkFwmRUqimcIFjOA03NfdbwxmGMafN7kUKfLhJLR7rsKulGIc0dhO6JGRBU3iB2DxiNqVud
lT8poAmZ+bF610+stj/5NjdL/yIudVNEy04zNENF7RpQDQFAWD181fmVMTxWFOpymHalzlc5UZkv
HkZUD3PoOPbx//gFjzz1dyi062rZL1wF0QQUKUJo24CgPVsaUHj3PxTjO9FV6lQOG42PZRSVeJCw
ppc8wcMMHJ2O8fhjxaFSUh4mYwM8RObqZQsVpg4w6dLUp97v5ef7I9p+m0iqimeuAvVo2tCzySZ5
LPsvNX4wgmBu0waNq1u9vdpVY0VQaWAekRsC7uRb/Y1Jhn9xRurJooU6j5j/CNOLihU7mgmyA/p0
lYN7ybBnSXFvFI+vY1IXAaGByX2toOAPLvawAP2HJsN3HJ6WYSZ+9JhBGu4MzjJ8Fpqf96d4e/n/
HS21yXqo1dU5X2PRQFFBSjUX9NtTqCuMDbB9al7MKrXNgIcbqrhBEpkdqPVZ+UP51bfBLQs3AzRx
FtYxvZn5/wb86mFcfMaJb/muLvGIBqrcJVkrtpSnBj0i3hpdOBixbuub8WRJEfEGEiSZ3n18lhd6
l2FXCA+DXfsScDbKafiAIimqWwAWsh5DZJfdZMeLeNQu7MAI5aUV7i3/mHkJHlksyy/ZEb1uz1Qt
vq33YIFeRCOjv5jNSu5DpDDi55P4xXgYQVTPDY8DT0cXdTOXQQ38lYos5ARrjOTsu4g6Kmsu8yMW
Te/oLunHcqf1BCMtUvZ3RMYXJCvw3oRSVwUd9FOlKDXU7NwwIFY1xNBdZIJbNnRur6eSyi+R3Ohy
GxbETRbgOb8Od4IF1UCwjMHA28UONGCOoBa+ABlv4VD9XjhGIO6WffHQnyOmMjTJLPdGTWWeYuDS
tOd0VH8kyIeBVavqv16DWXTup5ntp87FAqLyjLJUxhKiS+iQS0TxlHmqaoIskD/A688foAC6L78D
7mzeDyuyVhCVdoookpawQNjGLv3uBI2Uzixem+/VkTM7OASNZuNLr9mzAvDJg2KmtuH/X38DXVrP
w0Gr0Akl/pXqHzRgHiEidgRdM/RkHwJOWGUpPqwGBETH75p9+CN3WcVpcbOWABCAKkJBU4CS+vVO
KlWej7MWi1v//gFRfyE3eRNM3AfQEzy4JZQoLyoAj63LTnYyp+jMaa8zvsXG/jIk/AACRVCE2+49
VMAgltMmrqrwpgR+hgGouQTEA1iDILSqQcijllwxFt7G+WYAeyMQzAA8lOmCbZKnIAFokHYH3wb0
0g90aC0DsqH319nW8XYVhspU61QlStjgrgqCvxqgZWjD6RuIdR+5ah89S/7/Jp4I/B+vwe/qpiVU
ykYI3YAvTf7hDyj49vouvyQviqm+J8wcsdHzFQw4UP9XNHoFG/qszYmBK5HsClA8OMfQCYYIefyM
uu1++kibE8iuFttiS2BGph7bQybURbuGMNnK/4RgT0+88QSvcZDgl8GBlqeZ15JpZMNu4N6LMDpq
PdpXfWSAHQU0+1p/j+r1WUqUXcx1KMq2AkQOo2+oBx8aY95HJSh0kOsWRA4asgVsrUGOy2CfE42r
xRucKfKNOUImpTAUV+UAjxeioJTgIz83QQMFOlmPrRpcsFSH4aL4UUPAUlB/CgXMGFfpiZM0CHkp
zyMf+isWd7vKtqwlVlwfQx3qeMsvIFfNEDSCteug3iSZAJq4kAF/mBLRFefZSdUJyB3wotSztIy/
E+H32td/Ij3eddCFwHYHZbW35ALiulC9GUP4Yg+HYioDaIBZuQF/cuhaLYrHQQkwhUY0ZADCAYoo
orGrVigia+DiZsv7ZDwN0OYzqn03QxJVy57K+rNcQjs3QNDPTKJelUHKdoZMRRhptqiPbp/OPiAW
PgfdQRmKI3n81goP3fS9rEFq47ofRAO5n8FPhCjIjrH8b+s+ooJUIhmioWuiRCP6uJBvVtSCNRSZ
/umQjODufRJBndkufKhdEBtp4bH/BbZm+pozdvttTkF0ALZRxwSpDgXT62QaqtygJSVIhHkxmlwL
5UE0v6qf98d4+64nQVRBUnVdVHTa0a5der0cSsEAxAnaz131c+nG9/shNp5XJAaQRqKuqKSTeD2Q
Oq/0PJOb0jWex0NzgnieXb9D+9HPfvdu9MBq/W7ghq7jUVefbGn6fCxmw9F0XnPKFMsQVDgo5E2g
LsVTA12PSgz0ZE0tUL8i6P6Dyn1/zCTE9X0HP0E3YCYCciqOBPrbCUJeiTWvOxJ47DK4llBu7NGz
FL37cTZOBFHl4ZNgqHgQAFdEXaxWgFvBE1Z0ZzqT2m6JSmj+XtuAe9hsu42NxaLyKIcAHYAcKutU
mizaDlpqYkNIphA2gqZLDonXggVx2pg7YL100UDhWBKwJq+XS5e3I6dXquakWR+ZU4tdL/Nia40Z
xC56GcSMtDtDPvJpiCpItY7QUYIhIrqIadqB4woZyGooPzUthjiBCDbT/RnfmgMBWFtBkWVJvfGK
GdImjSVpMiDNtK+EZzhOMZbO7VVZVC8DUFfYPB4GCAejUlQD77+bWwPGf3kSxAt/zo3+UxNZhdIN
HOD1uSteT3g1QPBIiRO4ZhpRt4MSp9saITjYkNxupHeiI9DxhD8lWzPklZZOAJ+yB3Up6PnEjtHG
WdXveju7a5zv56Vj3So39vP175Ouf5/cZLGYiGgd5z55MuHfHXRJnJbJLLldeQgkaTIBjeAD09gK
IUxgeN+j9TZ252R6n0GmjCGpkg4v99fQVnvKAMIGGk4qDIduUBUS7s5jWOA5pD03aIH/GU7g+NmZ
uZ6TI9iKQGxDQP55dOUDf2Bv49tjDcP8G51GVbRiqkB9GO9dPe2tJRctiKgBtl4MZwlUU7XubcZw
N54FVwGpvDElEphiydebN/JAnztCkCYof8Lzo9+rluJKZuP0LhmoCDXgXfjEbHKSJXKdj6+HTC3x
dhA6LcyBmoFG01ko5iAKRycrw29qVnzosgLRDe2jbcpnLdHxaJLtCBxMPZdY9SnW76CWMhdBhGkC
ufALLtQ8NbmdOgb8bsrTIpr5OXdZl4itA0IhqRRnnQ78N334QtBWXLUJQCgIFgM55g0obE6PED3m
3N6MbRaoeOvSchmOOnulsIIgMcQGXIjI13D4E3LcaFn2bqwg1KGnCalcRdGsOH0J0JUO8Z0BcI70
1/1lu5F3xKupozKxVkIOiSMmrUWIJzP0xx5EbeZg3WP4VVPslaatwP4HS36M13BXzbJ5/wdsHDVX
8alLBMizYrMUkG4uxvTHqpeWXIfn+yEYM0kDSuoaOpOGUkFIvAHCWn1c4h+RxmgubpS6r+aRRpTI
fCuPYVyj1GVyqCP2vuSh1o0q6fAhO4Uz7TWG+xmZmKvdTqqjCh7iuLyD8KhTizBfCkFXU0h7pDBa
K0Egk1wjaF0WfOW23EHFodbhOMpaOxeN5kjPswUFLRvK3XjVQePKimFFbtji82RJ5vqZHw23+fYv
ugg3lwXqF1BLtE5biObkg4Zp1d3hR/so240ZWmBq25K5+Nof0hD/F77vm3FVdPc1XIMAUqOW5pRC
eQ/YRxiv4eFnF3Z2brJ9Vf7kbOJMqAJYAcud7GUc0OCF0Ryr2HWb1ci4/8anj7BCgGTvXELiMvWL
U+nM+8bSXALo4Hfs4uXtcU1Fo84vAfrYlUHkJJcAPpKQU99zD5C+twnqoPmYrPUN8nLELzZ67p7Z
8INbBhWJr8sgEEp4h0Lz6/oCVC0Cz82JrjorhII+0FXfR3v+CGQQcEH6c/IIifxAeyseWPX4m+xA
xaVWl9DoEae0q+oYULfRoIqST5KdiCyi9235lIpDraa6kKMuShINWqjwoFaBeYJKTOc2AUHgww9p
7w7gwEDyECz7c7yrUcdkrajNBf2fKTZ40pm46AEsybAqUO9XnaqGl0IINA6EQuLsmObirhczVkok
942bDHURjlpR8CaVYx5NHmSOCcggaR8/GzZB8fZP8F717if52wf41/xqKgBXqiCAKXg9uLyDkHRY
YXCxmELddskXIm1qAUKjwooghIy8XgVS3P+JcaHn5gycmi6BhE+KostgpP79n3Nzy6Z+DZWdl0pG
xaPF2CHm8qAOKBs1Byj57fqytO5HujlAqUjUvomKipsgVaM7kQ6gUBs5qvR6P4JEtsDth/w7tdQW
GUWOy6BshRA/ws8p4APRbJ3qLfIk+B6YoSsdICtug1ps97v+j+EC8aoBgao+QFf7POBw4I78g2bC
98+BZJjFJrR8lRru/UJqc1VCpWZzHELy2uQeIC62U4PlTfvo/dURLDjU/SA9SwDiAghCwQW6/THj
8Ii90V4O86l6YC3GzZwCZJimSBKqFjQ2LFKV1Bj6CGcmD4Oup5x7HifG84qM6GbEFyHIsrjYy33U
CJLSx7rDB72fBHjXwmOVva22j/+LONS2gu9OCBowPOvKmqtMJQdygKjTpMIElohuJ3xldwoK9alx
nKvnVA1BQoVSOESF8mJ2AAC3lSY8r0V+0ofBjYQM+u4FWCUxqxrFmhBqx0XQyMzqBHPOA5yUBb0n
BLHHe6xm8S2KjOw3VPpAMtWBhqJhSQUeTTXA7CgT24KTfsPOfpIfizP8tVLLgYgZuNA7eSd/EFTU
sM8D1at8HJoP6qlyoofU3Md+835/g24vt//8JBq3FMHkQZh0TXVaUYR3NriUyHkClHnvh2ENXaMS
+sxBLb8hCT3LOQjNxTAc62q/4bsApge/ElHBuGW4fSbViZOjIBk6E1i5w1rW73CUdKqEf5FH9Wmc
ILYmJlYEI0b4rNhhEx8yCDJpM57FUXoY4XO3dOIu6mZHCtNzJ3ZPot7bban/T18G+JaoK4J+AIwZ
VAuoxV0OEPcc1FhzkuiYp7wzpAl0+z/vT5t48x6molArsxEh7SpoEfiKfnuIvOlUP4fg28LG04fP
mpm9TA5udaiFRJboRWhVh08No954S+2ifgN1SijQeIRNA4e7LLqVkBQFJ/yoONkThysIcBYHyWuO
QJFYcgBHxerVsCfY02pw9UMHrLeTR+zn7iDYEXSTHiCl67OeGVtL+PJLUEfM2oOoK69IMzkO5mg4
trDkWeFByfgUW1eSyzDUOdH2UA9qO4QRIKW04B5WO7M3SGhk7eCMdI4CiPl9PStadG3F9+yd93Jz
/X3/V9y+ub8+BloRigiRGrCwr3O3KEHiyZhwFUx9xVH2sfUr83HLD1iTuvmCEEAc/K9A1CGhLGoh
GHNOXk4TYPY5iFtQlA2gU+lETsVYY1u3y8tg1GZa0zzJuhoXkb7z50Sx0kgO0lWH9Cica0LRvj+J
m++Vy3DUruraEqL7KvJ9Z6MlgJFhZ30nCxkGdTvBDD8mP7PSGcbOoO46rKv01mlzGZ3aT2s8NOUo
Ibrs4hrkJW5vo1jLfH1v3mov41D7IpeGNU66TAN0frLXF2G3elCzw/NzeIQOIpMZTCaNvlVchqP2
h2ZMjawtGFYB28BC4/8kkvIGt6S9sMYsRNL2lv/P4tSp10ih9Rovl18pCVpnfgMtul2E515nLRba
0yBo7P9FG5ws+TsjpNs7lTaokiamuJo9cJALMWdQBSDI/4Ik90IMJ07sOxRrG9JE3qSZ5gzaSaTF
ypvwPYLWggv5ZUBHdsNDArjK/a3BWjQ6lV+SAe6jDYcx8gEgUfx4gAmBK7lZCJujnfTGwcrJYeWa
/+aU+/s5qVwj5GukiynO0ry11D8Y4rHE5lCDFmbgju5DWMKUHQm5pw4k6BrsOn88FQ7r5s36vFQS
mqBmueCc05yJVEuB6pdhCHh/em8FV67TN11568tx5Xv07p3mT+jKdvLdcFIHKuGxBBiB2Z1TkAw5
PHT13TTulpf+tT2nT8YZoFdPm/DZDeCjd/l58O7/Lsbe1amU1AAzLQ01zIFj3pHbBxGPWwGejJz6
P+alU+OncpIslIkGrzvNqdXkCHWpEkax+me9lD+LgrOqsGKk+s3350VWogtxRsMBUlPiZBF+RU+C
leEwA9sR0EI16B3lo7dqv3rjPvDaV//AjNMx7PC5GneFX/R25ld+9JK9QITxTTKl1/QECKDVs+sP
5PJLJxagowiGAYKkwtdD6uJBNnNKlRXxCPeVgAh6hX5y4FwYcwPLwzp8tjKnCuwZIBMolQk0wyzX
2iFaK9CuUtSSEvg9EmHVcU78+wtKJB+SHtJlHGpLL20z8nUbhw4soKpd+rvDZZEgLSubj03RFA7t
YbawAYB0gOOgu/jQOhZOi9MMQFn+m5LsZhENcoJo8aA/pQOygl98Mcm6HvPrsgL4BnV6SCZnfvxN
e/iHiwIXoF/x03JQD+Vb5Uum7oFL6P2LI3ljVkDtgxjEP1pn9KPBWKs5NBbQiAgbnlCKh9f2gZC1
kdDNNgBqeJc4sCh4/N/kdbQ0ddC0USLlbwQhpBzCw2KM2ys5R1YLGJMzAPw78r5MHHjnMBLd1rkl
yyDhgzAAfZobfYEsLHMRZuc4R87JCbN8hBs3HAN2kCe2OIvFUdm4Ul1Fo9LKMqryKIjlf12piJrB
4PNsNYON3XMVh1pDWsynqtbh3iG79csoAjazI41p2eJ/9TDZO5EXWP3J6hluXfovw37dZy+WLrcm
+qKG6NfwQRgMx95TXN6aj//iirPxyLmKRD3TY6jfAqyPz0bwwd0T6Q3Ju9VsHmWP3SXZKr1dRSO/
5mJcNdCT8qr2yHsA5Qoot6XWCwxkOijJ78Z3SH5CCi01Q09zFShKRVazh7sTLDGfonf9KDz+hg4H
DPnuZ66Np8jVb6IuQByMxrllRI2mrL6RtmatHbGjga9f7WL4fT/Wxo3jKhaVJKGhPShKgk0Jq6EB
quLy/Ot+gFu8twhU6t9tSHe31Sqb0jn+WjndSXqHqbnmVV+gejzJu13r9p+Lx0o2rCmknleT0Fd8
Jhp4KVcoKEkx/zOEmQLs3mUrgY1DqMWMWsxGWr0aJXV9WaVBnjpuCp2Z6y0wMqyJE2Dz9K1pc1s2
IMnLoF5tNZwQEKVLQYK+Lw7T64VrjPGsAhWBxo+nuqslv+YfswMKs/2FvlkAWFht2Nyxr8pfFDXq
XIWKHApypOwEKzQqA1XotQ1qgQ8649EK1X/kcliOgaKU7Eto5XXn8REdOEfyCOuxAS22cg1IHMJT
258eymyX28szIKTkegEpSRcOpHsREBrWlX7rHXH5O+kZSqoqb4QYrV8YEtrq24BKkbxrDrLTm6Jn
MN8tmyvg77QYVN7iM45XhgHTwnULNOnzgXcNVYeOZp8cO0igJ0ZlQyYkYySL7WPuIi6VwZZKj8Os
xXNpfeiWHbm8xSiTVJIJyUh8ftbO+tqvdz7/zfUt0uKx7fBGkV3w9qFLItpFAHlEzZ7xVEKy9iGN
7sKBCFY84EFPHszGvg1maM+sLUBGdu+XULkrh6OtOvTV/68uWIU9e9qJqKM0Tn1k1Ye2N9zFPFNv
M6CfwynOsJyAmEHhrX4EZ8IsAOyfbRi/2wt6y5AcNFkA/4130dUqpjLZ0KlxyENP3KmhEGlOCkwC
4PgLDFbizHBaYCTrjWfAVTQqjQFZLDepgcchDjdHtBt3eSx8wQaI2mKxQLZuw1exqBtTCQfSglOx
YWS3UXfQbQxAzMBzLDzztrJPLZA8veJgwIAAnbfIFI7zKwwpNZ8x5M0L1cV3pdKZ0a7Aik74rvK5
9MmFWHjX/eFDx+ptTXC2Hfat41a/hJyJ/4mJLHqdvEv4/KSGgKGTq3D7SFK2hC0j7/9FrPu7BBqj
17EgwzbIRof8AHguSc8QIwTFChea0l72LBnlW00NMjLIeaEzzku6qlALSE/LiNNJCQ72oXjsQj/4
l4gnVmiVz+veeILHXLJbyW1O9WBHYEm7DrD8+JW1uDaTvwJ63ZfCCH/DFxaSqUPbArlBfSXC9Bz0
cfAjMjQsNN0cHtk3js08DIQ+YKmQu8LBTM1zpPLlFCv4ph1In/2j9nPcg4YJTpdWIS0w0zBZInTy
uwxHpf0uUyajbPBZtYcQrNYhP6UgJ8O/CUR83svgHIvki+u5OTrwGn5mxt867i7jU5dUpYmauc4R
nw9mQKlya/YUL32IP6rj6OcW4fTiU0cHAgOGpfgj+THiE+/VJ1Qv+B0rTW5uKdxISNcaYmDocV4v
c3me5RBOs2SZC077LQlarzpwAblvmEy481aaxAsahBNUW4G0p1a51PNQeJpQ0vmAMNcB4CbvMJqQ
NvFYVbGt5KQJhgLaAMjEeDpfj6pXw6HIxEZ1Ig0GOGt60CLlhyxHDDTeLb4c2/YyDnWUzo1U1ABi
qI4IWWzeLq3Qz5GCRZvI8hBGYL3TYMZjD950Fr4xMvBWhroMTp2sKbD0cigBwyS72RPQRBaMbp3Z
bndlwH5fsmaUOk8FKDTyjYaqUAGwUqe/CXkgqwxdk83sczkian3EslzzZQfISWdrvyQHdzMP0tXH
yl8gfxMHrNc5Wdt0LrgMR52k8YK+NT/VZAIJepgcJpwL9rfH+FBktd2LQ+2xtosK+E32Ia6asPlz
BzeEqdpOO3XotuZ2/snSohK3Lj8XA1Opc7Lg0lWEATHMigP5LDjcB+zaCiKD54w77jM71HB7MyO/
ORCfg69aZdDt+b3mT3tW1ZK1RVQqv6/Y8lU+l3BW2umuiMDwSMYjJ4MX6R6ejJGt2WhSPPKjmXzE
oxU9q0+M6WcsXZVK+TMkVQExbEKHd4HpTB+7HQGSjrvpV/HxxbZwSYq9H3SrPnD5BagE1BhhDgnc
IXRaCETF0GcoDcO6H4I1LCr3DFHca0OJYQ0K1Lvhz/mnrFI4c8FS+X6gzSv85WCoRAM07JKoBGwG
vzknF/BYAq7PgxKFKX9MEB8F6ftx/JyYSmOM/alSOSerq47TRcQdnR4NO1I8I+Rq1v5kfSsq6+hj
VeixjjCckj1UoG6speEyppAVg0o1YqloStMA1TuYC2QbuV3zfUZuk1wCSOOR21g54Baafn000Yil
Rl2W2oBMi6MeB3SsCnuST4bdWbNtQCzB4SzpG0gM94f5/0i7sh23kWX5RQS4L69cJbXU6tV2+4Xo
tsdci/v+9Teqfc4MVSJUPnMfbBgQ4GRtWVmZkRF0pm44OhaSJC7I3atFA4G3UjZdoKhAnppn4O7I
FxGClGJQD4T7wNyKqFa7k8UnlWJCoJOJ5UNM4Zb3MkL18vT7OiRHkOFJTuSIyD2W4AbgeXbOFWww
roWIhao3Mr3/H3UA0GrIfszn8AxZdje8/3fhk2xh1cCgj34XZqMOspxaHUGxtTiGwRikPmX91O3i
iV/Y2irsUkGFv20xGzbq5RDMIcgEUqCFsRP/iipfHJ0foCh3TT8750hAgQjAlfa4Nb4W3r9+7xlo
lUSbMpoSrzp8RC1S5rkgqC6j28H6+CRoQXlA/xjtf1X2WNtinA1qO5kghCgQFEfjmwpxEw14cMCW
0UMWQBqSA5vZjLuBFzQomQROBZsOagxDaYRyQOxxojBpcmg+AKw75gf+U3bzoliZYi6Kue9mA/nU
EIqsz8b8oxbRi56k/u2jvxlyrIwwd0QrFTMRtArX/CgHeW38VQqJ4BC0CEIAlbzfNrbpZ1bG2LUq
ulAfdXjTsVPfpyp+EJXUE4XSj0vrrGha7N62t3kRreyxBy8rO2OgUGg1aPbEo8z57Z7PbLP5FobQ
jQzBdV1B4zoTK+VmRUxEbvTCi0Obhr8ZEtIarb0B98OtKG9eSitzjPeKIbkZyiUeEHIWukLzMwMT
3e2J26x/rUfExEEQZ4tBWEpN6O0h00FyK0gEXMyLtCsK1IqyVHySC+uA5ueTWBJeM8Lm3YDGfMqU
auGQMQtX6+ColzuU5wsCQqLF/LEME7SzrUx7FKxqcHtVfLJA2jqHcgzN92RHtPZHbPXvBHRNQT5p
ILfXg1q17ieBTKA25UkrbYfq4B9HSz1EgcF5ePlSjTQxmSBjhfToAR2reEEC3YCFVuzlm+K3CLOm
XXISgBg9UHkj4kKxNn+dvPIPuE2vuUJoyLD6FuZYRaTphGaYf5cQNd/yp6MwgNIAwbJT7pcvoJpp
Hv+g1WsrJ7O2y6wSEc1lIl1r+PG+2hOQ2FZe94ViCXhpgWuaOGaEzK0ml6SpE4Dd8F4fPUB5DtGO
eMlhAHsP1Iyf4icARoLwno/O2jxqq6llnoDYmv3Yo9buTzIYclPilMYj56ht7/W/d9LnUVyVZCHu
IQxCgpIsrduAwNXv1ftWd6DrchAc1bVOi6e9AoyUPiSiPfKKr9sX2j8j/Px9ZV4boPs01iE6nQ4F
yNuWO+meQiOkEx+GyRsp47dmlBRqUcapTgzNM4zHuf0rjgikaw/CJGNmJ16aZ/O+WY2N8WJzLKWW
Rjfo4M+5HR5Qt0PBe4B4tl3tclsEJQWUSptTfuDtWM6++YzyV7MqYZzjUsI9kGreDYLhmXLHudw2
K1Or4/dZiV7ZaJJ4kedqpIVJcg/2ei/aqa+Jl5yygwUcwe9mvAH8vNE3SFcrD5CLtlDW/wPkMscR
fDqo1ZfEEZ4NCdi+/MS6VwDSqCvdzc3vWQa0AFq5CFjblR6EQ519++xsemFT1FRL1XXwgLD5wjyS
IXQkY4HVYDr2nuYmXyCiJqL9c3ayJ0pVbnnRPtxH+/KoHSiuInyWfgGvioQ4T6Vra8nX30J/X02C
Ko5iqY2Z6Rvo05vCBzBb8oa7dYDWJphLJxSRBTcyHKDf1I6J133t7AI0epk3fVQdALmUIhRJGfhg
8ynzkR+5N/Yp8FUQXzrz0nCbT9X15zD3jryMUtaL+BzxYOD1vac1LAiCH6Sg3HfIyifcNPxWSLy2
yNw4qFuFjdI3qAJMmUOE5GCmzamPQX11e2Ntpk7WhpgLJ29Dw+hFLCbVTQR464XCDRYXzEdIEKsy
ojsVPVaog3LL+LwhMjeOMS0F9jrOEl3j5kETbRIkwBNgDaEUoXix139w3+JbjpKyMSjoYKbEUkwA
i7aDEv2uuIMENEYFvaM/ljua78gAZii+Apsaz6D7p82A3PFSp8/mHgCSM4Fbo63b7OMY2FQhy8gM
nTB9frDGxzAHj1l/BhYDHL7JTg4j2zDnDzUpfTX7Xo07zkpv2we2A0xQkgJE9OWxlZJeFTIBQ0er
JACCxp11L5/RkQBW83nHqxduZso/G5j+Y405Mjo4pYF4VgxkVUcP3GsOBLVxy9tQOfcSt+fyl246
Jdow9R97zIGBPCdpUqJjdJC5F9S30Xq5PX+bFdD1iJiTIvV62ksFRkRvofleSBB4TndYPcsTTuEu
fsLf535fHKAGDjpYBMCAopSN/a/SxesPYQ6ONFuZKYHM7zOOCr/EP6mcZwdOL2izAUnmojRm8RUL
6YJdb9+/J5ilq2irypiKGsdV1mzoL/uSFSho1T6DeNeHLN0M6sWMmocv5qUKN2+Df9aWJbGIa3A2
JT0GLGTHaVp2pQRdg/pJ7UQbbzVnUixOPLXpJVYG6VFa3XBT3dTo+oPBanq2IlDkiCEVnj+K8gzy
Zh7SZwvQ/LvZ7/feVZjozeoVYUzALwbIV+dOKCQ5xbN11yV2ty8fh4/eF4LZV7zRnY/qzvwGUfr9
4lC0a+KTr5HPQ7zyzq7CXPB1pyfZSOeb9me199NLezKelACNySgTANPLTW1tHl4ZukuqBnrlK+R4
Gol1Z7Ta7x1dvNGu6OYO/e+4C5rHzP8DxtbNFV5ZZIZoLEDv92DD90sKrSJe6gpORWzrfjyVJ2WH
2DmyJw1XgemT5y4gz9BK/pgP2kvjljtrz5uBzbtw9TmMbxbV3mgjNQVnXWba4bjP0x1U/Th3/XYQ
ubLC+OSu7tVSbE1Er/E02IaxVB4Z+xdBre+hH/itULvFH4oKNOxSIM3GYyECeGUipM7H2h760o5U
IDvM7tCmUrVbNCMgYweyEcsYTmRUwPFaqB7R0l2cmM9lH4LIjHy77YU3vdBqCIybF/QpieIEO0Ue
0aU0ze7QPDd95yoLry7Is8S4+8lcBgV1FwCILdGV+sROx3PT5k7+b6gSQLn3z+5n/PmixsqcjhgT
CsvusBjQiXy7PWu3d7vMwpKSKjTDJsf2Cg3lOE5+pmu7igQ55IbElkOyvR1RgkcPfctgz0Sscek8
lRo0VI2Ao5UpL5n+kkk+eOHtOj4YM9lZOFeqAhkw9MxMI9w3OBG6zhMi+RzKryZEwkeOL9/2Zqvv
YZx5YlTTItb4nmkiOz0F3CK5q03NXoT3VPL6cLab7jzXL8g7EOusl4t7e/I3k6boyf97Qhj3bkyR
HpstPkAMRORzkOc7tb4W0Kuaryy8tW0tdCjKkiqJgJYwB6SvSzE3EsRBgjwouyHqPSrFFHVgY06Q
M+S4lC3HvbbGHBIiZbkUDjQmUtvYFYu+d5LZ+jeliLUV5oCAEEUWogZvlK5GJ7h4os56GdDaY+7+
gLSD7gc20FlZYzsitHASRkHBcUz3kA19NPcUXYdUY2xrXyfAEgj02GoRS5c7SDY41QE7m7dltg6s
ZSCWxR90b7E8nLmKHhepxjfQXgn9SwrYVfZI35zLp5xCBokD2s4j/Ly9VbdoNdBC9I9d5oaIc5HM
ud7C6TntJxIC4Lq9VaIvP/Kaj+RIqa36c/4k7/LX+gEoby7+bfO44mUGZlVwiNEvuXQfYWlW8qIh
EQmSwHv64I9dw5vPCzQB5DvwsfE2Fz19V8u9ssdsYYA/YqtWkBb8hDw7kl34dH9BXdtTvObUcuzR
/+6WOWYvxxOy/c1s4AKTKrcWWnfMFDvTE3tYIF1EoUuN7t1e1a20+We3FMSKLEmDT76c0hlG1VKi
6QswhgHt9UBFknRX+I7ORD8BlpFWb8BYzbG74RwuzDKbqZvB1GcJGGqkap4UjmCx5qSUtyxQoB5Y
MlRKBsN41mXoh1SjNb1kRgdPHjnFxBkDnRpmuRB4/2OBfsHqJWAaFklT0Pj4g7K4owWccpYt3zO9
4oxk65LQUGYVNRP3hH7F6tbmPfJ+mmD5WWzsAJ8ebaOMz6oQT7Y2tG4NhWo7M5qj2MqePI8g+pYj
x+wj5/Ze2bg+KCZREi0L7H1XdFVWLiVqV1uW3wOUjpbihwozmxHwkGicq2MrHw9TEP7BjkQp8ZMb
ZDW1FVhbxHacNRRVwNUEmGm4Qz8Navb8AvNWWQX6B6quYmzQNDeZQ54ZwxArkpAEkN5RG6f09ADF
lVc1tRFlD7v4a3iunoqD7tM3FQ+zvAWIv7DOnHkxXJISGRnL1x/jvUw8ooOlMEd6vvXN8+IBIAVu
gTBG1itx4ntQ3YHdo+OEgBsbGS5VwusKsSZWlonKwkQuRSGJIDWJtjYhe+pmcFpOg3t7+2xtYx2t
QwZWFL1LWNXL81KWpmA0LfYPlDAOlMWEvuK0P+y73RzTyhhzOPMZWN0UYaifo/ULqGV7GNDBPgyc
nbrhZS7GRD9jtVHhd+I0GiRsVNAv63XuRuOX29O2YQFS8ZTWm+5PlcVaoCjWlYmJOE3E1ojQhg+y
Ks7K0D3GOLILE8xcLXO4WGINeCyFkrbBsKO4OH4bMm8kzFyNuro0ci5rvjqCKzH/S8ONdnuuPrMh
t0bCXCuqOA9NM0BSE8r3x7oZ0WmmTM0DydsKtHrC8svShKcmURc3qSGzRWYdKodjC1mEofKsEuog
GZG+i1H9UHTWz56kf5UZJBU0665V0N9VQTFRMYNYqtEPGhOoRQjzayEJ37N5mOymgYJCqQVa3X9L
0vaXVmhvRqQmnNXaOkcGFFTRTa1bkiWxmLFxHAe9UXvazW396F6w57zEsUBlan2JPV64uRFtQvlD
BmM+kuLX8UFax2MJXfM0ELLKy1rTFtMnQcOM/qpNg3PBbMQ/F7aY1cvRSg3kKWwVmezPGjLwke6O
xmtRns0EWrAVN5u14SWAvhNFXJ/QckCK6fL4WlkmTKbYJphKIXfQn28eYqd0KFZLeoS2eAIN8ybg
1UW3rerQH0CvJu2Ov7QaCsXcafC4QV69kexhGt8FHrP2VrRu4DEP/QhEQLKpsveKnGSKWShJMPgK
qDsJmPntYnGnCODNAeS7YPJM0BgT7xYLnV7ojEzuhTfe5tk68auP0Bgod15ZmVrQjzDAb9kATaWJ
UXD7yG8FsOuBauxkLigIho2YBOlRAAEX2lKSA7rIPCrZNxwMdKwTX9jzRrb1FLkwS1+KK8c/JiSp
RRND008zmmGTGWXW0FVOVDldRKmXXxPbqC9fWGSuTxFQwjqrQgx0n+wklDkTaGeBOuXAOxVbx3C9
asx1kHezKmUznVFzLzQnVTwI+vdReeowuoTHvE6Xh/XYa2PMCUwrJU7hdrBFQN2LSpAT+9VOQbQ1
c3kQNx3n2hbjXwYhlZIkspKgRuUlqH7iqXMG5lWxGwOPnSpoBo+zOXkHgHmwStmitJaCk57iEfdt
OH4O0DXdaA/xkz8EQm15F9qHJ6oqqNqg+HW5MwsBqgydUlHhcBGUJxDo7G2B2JDHaQsU2UzkJcBu
1rttyVvL7Y3zj2Umkg6NtCzE+tMyyXamjtotGPu9LLDeUQPKY0f9Ue9pA7ix50cXW+xqcOCqTplO
0At25VUlKakhLp5CpiraCR+6A7B/LDjQTxIciDcca3/q3ek1JPav6Z5Ql8e7mLfGv/4CxicIytIX
Wp9QbfEJku2Zp4+PtK5JCzKU67Q4UGL/5pteQ1KBs9O2ztHaNuMdGmmQyzLVQLBz1HGHKbsQ/FWL
M33pAm5LxeY48V5C/knSDInNQFWG2Vu5FqeB9INQKRQ6VtpkSjHdKrLGXt+6MnjOkYf6E0qdrdch
xEA0aMnRVrwNMgLSabWBsdKVpmSEaIehUAR0jvEy/VtMFuBHAqgVciCqJX7qOa78/JTmc18o8E+N
D60pgKcSj5yi04/wrHhob/T/hVQDzfavLDKnKG4XAD9B7xwMQmePuWGnk+oOrcYJtrbcxNoMEyCM
3ZzE0oTDisf2URnDvSLo+7YlnJQ/xwxbGi6WOrbaGGslSb8K6akwK2izcWIA6tHYO2Q1FLYGbHQd
pCVH6OeaBdjTktGpp92g7I0FZPAlLwuy5dJVE92+ECWGoCD7HhO1ppEloG6C0NLOTVR/yAPYYW6f
5s13zNoI/YjVrhOGWm7yASOaJRMiq1M52Yk6BiBoBoWU1ALvpItHo1v2QtHs2kjwqlpxu854GYwa
wjhltzMV8pI34jOhCkyztgdk+2Ps9O/yGL3Ona44BinOAJzuDB1QNWMEo/oSlDmBFqP6aHbpHZg0
TlFGPkA8tL89us2QTbVkimwWdVVSWD85F3mM9m0qPDG48dsgQAHPMSIb/X2vS44efHkXFaCTB7t9
1HK2/fbUrowzjnIUwrEJQ3BhUaRp/ta+S25ykCI7ehxPsmeh27B5UO66nfWYPYzPaGogdgWCJUrz
kDqZjYtjj38H6UF7uD0tWydFU9FDD25qmvRiZkUbJqiEd3ECvIRka+qTCoyeydXO2zordO8aioFs
AiTUL3eWmIjDUuYl7gnLhk4x3Jk62rWb3mdIGaYoYbQusJLOUqPNgktBurnymmYYKPuKliIZjG+z
zLBclhGyzPHReJ6gdn0PPflXDdHJh+5Supi4cXKvOk28+vbm5K4MM95O75pKTcMRTrWAutF8rNW/
lvLp9gJuxper0bH0oOLURI1et1kgBtXeAp9etesxm7+b8nmwAK415uFDcs1KG9S2g6nQOihAEgeo
qlcjLF/H2HSrpNq1veJKkbkDNvBJBPEhHkozx1NtecP1kJlNO6iNVgs1TtNQhM7QZPZElP+nCebA
CuoY9lq7hH42vE/5SyPwMKubb7n1IBhvq0aJ2BZ58ztuk9FqDDFmquFBn5DAmDxz4X6bs6aDyQng
JNRd2HdxMo/KuKQjFX9qf8UPYHYFqkR9EM8zGsQgpsGlVabbm70hNd1EyRfhsQnPe3nqxzxOs7pA
XgxwjFej/C7KlV1CHEWWJsRvC7JapS0iMuYciO1x/mOWWTpDXaxKHaHUpJ2LPbD8XulkJ3nf+xC5
sE1wcstPty3yDDIrWZoDqJtNKcUL7yMef2qE88Th/f/UzazuZVEO+yyep9Cvqn0oAiFBuE1HdClu
LRXzSK1bvcvBcYR87+PnIwIwdtpHRVl+I5/blbnpF1cbg7kOhCLRZaQ2Q8C5uqN01J3su7lPwAsJ
Yer3ygFH4ysvpN68gRDhIp9tmJqoMXM4oaE+6nMzDUjXvySkD8ZEciwre5Bbed8R2b29JbYA2tCa
QsXB0MAMA1LWyzUTmnjRoayXBeGrHqBJyW9PqO2MPuhWF6S+KBJT4kQ4m9vEQnADeT0Ds8vMqtqP
MiGGBpclOm2G0ng1c5rD6C642iUrC8ygIGrQRo1IkiCSlfehmn4NU/eklSDzNTReBWLjZY1XlirS
VzWW7YpXx9IXqyEFxOPw2tPQQf9Im7s+UXGefq52kUecGJ0lONdCkB+EB+WNs4TXZ4J+ACQgAZCG
8C5by82yWauntoIfAW+sbx4oCYW8t1CFfEdkxmeRu14/+qxE6gRBEorHbEFMm8PJCsM+h70Bj1vK
uYCHBdonqJTVvOMhzzfgw5f26PhXbsUkphqn9QLhPNAWQRrNNUcbDQ2+n7vCfXQYIW4wgEC9fWhj
CFTb2hsYKHkZhO0xWyJS0sB/X2ErrGpqhHZpANdFwUTs+vtx4bUiXTsbDBOh9+e1dy04nLVoNxfQ
HRII4EEmyMkopVtXXzmbhWeFcaBWPo5zWWnaJz4GCGRXBWEBUvqUzjt9Aj2e2++AeLptlZ63y/N4
OTTmxOs5gd9OpixIesPpIs3Rph+x8ChNuW1Eo23FvN7LzeVazSXjAMKi0TNrxCgLUXnKrO6gzdy4
6NpTg+wIKQ/qqTfUkrUoM8ZInUDT+zp6mMlnHYx/T8Wd+qwcQryEKgcvt7f+a/RxezI5dtmcgSHF
zRRWOvKG5tzbVtMiv7N036JWrW2Iab7MiGbs2ya3phNk43h+URqpK73malGMKBUQqbT54nRm4ula
zjGxkbbCdK5sMEumq8ncGYmlfaKJaJEfJRm0Ngaln/g8fZ2N1wE1huqPpED35wrXsyTQ3hwVGQMC
M9mUuJRSN0dCMHoDWoNfJtw6dCrSr2iJ1y0D3AuXHmywTEFH3lnwQbxgT8L00EnJsxYh+Xp7na7v
PQBu/rHDbo0w1Eq11TAsQ15ACVC42ix7vRmdwcXKifU2Un+XtpgH1qjn6txrGNNyTgFDQc1aP2TO
gLzmiE6OJrDe9Pv/vRQPmyZq/Toqu2AMZyJmsarDtpihQKwG/2WNoRpZvBfI5nKtzNDjsLpwmpYs
S5jFeZA2pT/iWOVAb1tcnDTPDP19Zcbsp2GBQk4eKDNIeBEnuZLRP5sL7rDb22LjCXc5b4zTLxMi
910Ol9F66kE+9O8Q3DwNkZ2jyqKHdsUnz78ux11aZDw+spqLOQAyjAJrBTlEEkiBFXTBHwCUrh9v
BhJxFmDgFlI2wGBezmKZlmlVKhHB2JAyyX+Kf4Ews/s8zQrIcPJ3WuK0HkqfJtt5L4Qtx4hHKiJZ
01QkcN9dGs+tKir0UQBjSgkRuhSa7yA84Czelg0D/Xwq9OVR62Np/Oo6HfsiBPu3HIjOIEDlSdoR
VBLid6G8o/hDweUNawP1ZcjIQ+ExLOJloBjMpJrCXKaCLtJJheAHsF6n5J765NgPj9OTek6O5pkW
MOYdl/puy4eBIQU4VXTOa1egAwX0xI1iTiDkOJlBVHpx6y1oq9QnW9rRAkqnf0OJzvgDGufNQPOz
kEHtXqv8geSkidAtBV0vJQXoIa8mvzaT1mll4BDQVUtssdEgFatXnjyqip1LikfapH8u5Thxa9Kg
cy3tvogzGhELOfGXbNonAlqtM8GJ5LIAy445O6oFjcWBKDGQiAknS7p5i5poctahELUhZtcCd9M0
GmZPpvUYC4SF0N+hWg45pPN4QfHWUq2MsZxQVKZSCxvw6iAg+ZVU4GyNqmPUF6e2STng3ytfidsa
j2EAvWQ0oSrsm2PS+rCYwf4SxOP4MiX5lyzsUTQRORpG22ZMoIegbXeNJZWGqZjrVDP9fnlpkztL
f25EzkiuYw86FOT2kcOW6QufOVsqKfNMKRdk0o1o1wjRc6m1xxjYD3cs1G/moP4yG/VQSCUJzFzX
XFGcZzvB25MTlF85TuY7mIAL4n+kVSirg17X2Nli4Y9DfI/u9DdBk89dvfxsABezkyl553g06hUv
ngPUMkIhEOKCGvYKKtuAa0UMU2L58RFc2Y4kf6JDRCDVP9EhfBqSKxf6adBCTRTuDBgHJlbRAZgN
Q70lUHWvnkqr94em5FTyrs4CNQEYska5aLC2TIhHph5aOUpOglF50zLLM9s2MPu7puJMHt0dV3MH
3wRD2J9wzZc3DrgACyUH0U7QSMa56NJfIU68o1VSZoNb7FGVpu+3V2tzm1gWrjdLxXKxEPjJMhKp
U2TBz8xZOorSGB+iMF92uTj8mBq0DOdqKftTGXd3lWCFnGn9xGOw4wWs2wBkA1fsFYewoPSyNSlm
jAag4mEAfe5Od6Sd9FWANC1A+PInfGBERhq6hrcHvrWia8vy5UwnZZMotQzKHEGSHCPsIcDZ2eo4
2lFVc0xtLeraFD0wq0iwapC/AfY6DtS0WuxQaX1LGV6aKH9MNPFnopfP/7+hMQFuq2WlYJUiWB/F
l05HabFFlauunFrljWzLoUoSQM2SKYIHiYUQdl2tJUkPXrtZGI+zVRyXSA3KpuUMiGeGruVqAkFz
bMaWYuF6kHrLzcvlazd3YJLTTf/2zF0/e3DOJWT6VMMwkf9iWVuUSLLqtkKfj/hdlA60RlgGZbQr
Pgan+6X640/ple+/rrO0n1ZhDsGYBOAS411AUpZmRAQhaAcqZ/1dhHTDsFMC5Zd6lP0GtNb1B2ec
1CVenTvUQf9jkS3CSCDuK1PoacBHF3vtmByWewJ0kr7jH7TN3b8yxXhn0pmZVnQl+OXIYEtLZKPP
UqqhTVW8zebb7XHxbDGHulGqZWqHCKxhSv22TOVhkWow0FTS1yyroe4st//z2+ty6a74Z1SUPJsB
LNyane+jXRqhqIxmVSpXXUBATkht3sXOGyNzukmrWvDLeDCIcweaQz2+r6b2e5aQ1C6n6TBPPBQL
b3uyRYsSDUSL1GCzyN8H+QjgwOAINn0tGE7TfljBcuJ3G16HuszEMmdeN4YmlypE679ZqZLDDGGG
yBkCfv5m+xbSNXSBIM+Oe545f2qVo+k9rhCzIQWdQnMxsY3elgWPEoOarvG9AqcacVsVSAia9bu9
aTe9mw5UDTpTDagk0N9X3m0S2q5uFjjRbklf9Ch563LzuVUl77aZrShJWplhJrSu+ygriIrnj/il
Gb9M4GS6bWAz9F1boDt3NZBKznVpGoqCvtVdqLqD2By5+wPNDCDB8sKxtunCVuNhAtxMs6K0zEHb
Es2fYI4BElZvrRvrtuLNu2LknPTrZiW6IVf2mE0SdWFrJIYSB0tc5EFWGKmdp3ruaNpiBjqUAVx9
0TJ7rvW92IAvIdQHux0Q06jZ/KADhWDU4X1VqolNyPClH6XSlco496yxTWxRa/dkjH2T8E4vZ9nZ
VxwiASKreQksfGr58gKdpF7nTA0d+dVl8s/MsD0ZC4iDjFnME+TtGmSDUAfYQ1Vvx8vbbY7EQkIX
xKu4t9ishRapi6yNQ+jPlMqtfsknzkG8TqRhiWVRtsDiCUELiQ1nCvAjQaMFGhojuJ5lcAHh9L9B
1ZoKFNNN1aScM0n3KDtza4PMmZQaheYicXv0WfFjGlUqOgCw8Kg+J6H61BVLbEMHgVM+3R4mkGdo
/kAqRmbDjSUqIpIVJpS0GlBWyk5G8wierIM8pbLTOz7F09YGgUKKiIcfrFksZrZoLCOrw64IYkO6
b0fjaCjD4oeZUgVGEUJUXnvJrUg757nMG+vmDK9MMzM8EN0qQNBjwrX3uS17y06JR7tcvhmlOz1a
p8kbIVooG3Ytge72pQuf5irgeKqrbCndVhaKuCDpBNTmcz1WftEK4wb1VAmgKK17n8YEncZ68t4v
/ddRjkp7iiGY0illZXcEZF/yxAPXXSPP8AHIX5q6rACwDErmS8esjWIvRVaN838ybMMWF0f/xCuj
PjejV190l1Ps8SHhNNpid/faLP19Ne5ulmeryyPa85jspvpA2eHEZwoI7wa3AIbUvT3RWxcpqlho
ZEWbLkbLXKRiL+atWhWwJ/0Vj/dCdB4aXgZuc0wrG8x+Ak9MF8bFXATjoj8RE4smKaozmMQHQcl+
kIbDVOh3WTWeW9K85Pn8JEPN8PY4N2Oj9UCZi3YUkYkoQL77GRvN98sOFwxcVPdI8RwcW1vhJtgG
gJ4CQSkgW8zjtbeaHJsKe2dEbRcaGNKL/D3fi54B6DmIF+Z96woBiPD4XmN7mCY0/aDSC8moz7Bt
tX+sgZAxkxPo2e7UQ3b330fKEAj8YW6tKwqgANXj/YdDwkxpHMXwxRWg2vqJarVCJOFVtYWTEHSI
+Hg0WpuREjAlwMhoyEbKLOVcr6SACVBYH31+0ZH9XkB05vzBA4xuSfYYro0xW3ZB+58ulADkJFr2
KkrVGX4asOjqaxxNnATrNcAYngbKPQbKGVAJUlmwiiCUuHEqq8RLPTui/dOxVMTtQu2WdejlGYRF
VcD8ZCEAm++BmKBLRjls0HsvnrpDPcSYgfZbnvysWhkXRelmFhg95cqrxh8dmrJbVd7VxuKSvgpE
ozuSBNwJ7dGK1T2R6mOdvTcNJ0G2dYFoClJyumahD4KtzyDhkGiSHFVAJgMApL/HUW/r6XCfFJKt
NH/pEY+yfGu5ULMGaT4kfHFD0zBotetzCBOMpjEnQSf0nW0ZsltmEgiBQLEiTDvO6d4KooGDpnrB
SG4iiXNpTBpDwQD/IW4GUTsMeQ9cdJ56wlL6TQH6R6GfbEPMT32fgfU7PRvjwMkAbo/27w9guY9z
2azyBrJ4viYAdzAABQ/1WbX5WkU/bw/1U0+dPQbIMaKKBzAc0HDMUNsmImOiGkkwVeb0YaHzww9J
56OUWe/ALb432sFrlaqyTUEmqNXWoJgRdNUR8jxztKKKAqFK0XWcIyupCmK3Hxt8boQut3chKitX
bSbdWRCbulMl95AiiWRw3yb6o0k0xVNlq3oza/ygNuliW0T8NrUtiPMil0w5ni5DeJYXufe6Tmtt
MCPZedPsSF8e22l+KjKxtdMkArliJdt5UjhaI/XB0sXfiTo7Yln/mJT0a9/HQdgnfieo4AJMzpOc
n5cS4U4mvugVEK9G+TQT8aUce6copacoM3O7HaW7RTCDNNRPVi8I9qzN4EQaGz9t811aG09SRjyk
Su/HfroTRhBQ12P/COmuxjEm9QRk+dc+H9+stDoMoZah6ax0yzK7G/ruhbQj0vFq/FbrWWgnRfJy
e1W3YlkDehpYUdRnDVDjXG5gVa3VMFMzC9RtTo9nJ/Fkk8pivtJqQzo7iDB5N+KGR7gwSX9fHVC8
6RpcTHhNzdADxSvhdWk8NVD8TLMV1DB/zMVZt1W/okVMHuPuRohzYZvZxLMIuYasRqZCyuBGF7tU
Y3vO3jiTunEZrq2wQJNGy8d4EDGp/+Z6uq5G476gLGB4HeBkAv7BzCcU4kfJbP+LQKfoyuwV7q50
rCfUo2cUAsDI4IyoCCBM5yFyt6KMtXlWNXdM2yItF0zpFf05P8rYcLewRekEUOyXr+79Qlsas1X+
E7hdUK1zbW3uFEPCcwtFMVFjW7WSWY7aGow1vtJ0jtnsZPI4hRyfuhEbAkiARLmIahVekszKCRXS
8AQYiSBHQkkVUyeH6sCga05mPsbjtOdsSxpqMh4cZAwoNQCQgcIqW+erI3GYhQRDEkS39TTlSAGO
NAu5hF9lP7z7g7O+eRJWJunvq7Nuqmkqyz24if/VSdh4KF4MkI219cIYdAua2iQPbUv6IBNc+ENS
Q1BPvI8ljJkAum0unMTdNcaZnsDVKNXLUVYNiYkcR1Gga5XdWMBhoBPNjPGcOXTdZI+QXzMe8ggR
iB6ECVjPdK9uPgTja2dOtoAoTtWOmZHZdRv8iyVHWh54WWyzawaOGqx9RWtMAnBaxOmBn2o0YR/W
A7az5OWtsivm3o+hM1QoseYKUh4IKN7IAzhiOV+ytRPWX8JG0S2iQ2sBhcMcFPtpv+x0dzqMLm2O
E7idt1sHa22MudVao5sMIndRsADsLIlHBQlh0R+Sl2XkkfhsvUUMqJeYlHzboL1xl4tfF6ncdKYS
BUZzoFmv5A66AV6eHpQDpRHkZfE2Aj68DlAq1JHuvqYm6+Rp6lJJy4Ia3jwXkGYXES40o23OhLN7
6LZl/QXgWwrFlJiAzzPuqezyruunDmBoTTtlqeLIqcIJBra8LKrXqJyjcREZFiazQsTQqtJRzYKs
Jl45yV8LfQjSmDzf3n2bJ3Rth/FDcgkvawgzbQLAK0i3m5c+KJ8QE6LRrnZH1yzt2m+Py3vngER8
p3GG+RmGX03lapzMJonbXiWhDoj3XIz34QLiKoP8XGKQGDVKc0ZwFgxjmNkgG/8KkmheS/DWHoX0
7t+xO/tKqGfs4DjvLHTqTO5YAo6KDv8DDfFaHQJmvD1KNwYz2v8j7cp2I7e17Q9dAdRESa+aVXaV
Z7u7XwR3u61Z1ECNX3+XnJPjsqxrpXOBIAkQpHeRIjc3N9fwIdzqq0Y8Vse8SJH1J2a3GpRx8ms+
/VT1q8S4qNRvhVHvwYY2ikpo2y3wYXBMAE5dhWyBsO/lOFzsBhZT7vFuGlFURj4X4TG/4PcNHa4s
ivvP5FWWz7ceMLCHwEvri033uiNch8KQL2I96NSFh0q4j12FQ1hgYUIxW59ecM3eNVjYSKgUJnUI
hpMHumurHFeK2lSyXH8TL9VMyfpLvrSrbeLm/yDvbCSDD+FWVbtUZqEkCkXoiui3WmERnmZ4SFl/
vk8/RFmlHD7Mk0jiMvWSx/i6css72ZfdxSy68JTvYK4/Si7ubzdyapYRdEp37yabk6rCjwp8JQqu
0GpS0zjtQugn/PWu/6eNpc2HYeMs2mpOC8gAjaEhLAaOxEp8YbaZ9aZAm6Nmb0zdjw9iuSdbvFFD
o232PsTVFEeTQcMoQ1f5z+v1jbPqPJSy1Gtn1Z8EYyRDUxLcg0pYQqMxoqWtmUijSaPa/XrlbF1k
l24g6EcyMGafgFjDOMPhHG8n/2l2LqSr86bg7krZnsb3eKt6pmByq7QF4gFKWgECEjn/gZI2h/1r
69Yl68PoVutSyXQ6c+S+zx9tl2e/udHPJnK1KPuhVQRpRCYVjNlNw+uhk3d2+f+x7t/nbrUEqzTJ
C4UghIbmJbzfFg092EpB6BmvGwDcLzf/3Q+2maMBKoVHCfb1p9aqXilaJk6AVdLjAqv8F6Jbm0vk
LOIy02fLP5/FSE10KVyWyN/y0pEItPE/kZfeqqTOGzmrA5CzZipLDTChbq4sue4sEKEsVsV7325j
Gs97G2/P/GeD0vV56kSO3kYejCA3tjBhWSDUyxNviPZ7fGDhztm+N7LlF51FlFmWDHICPZORxJbA
BYwOij389esEshdl9bHmtpjErMXluESu0tng9M1DR2/+f0GWH3E2lD7JdIN36F9EWBU1TJ+guVDO
ztdBNjbwhy+0ykxRMU2S3ua45lPuALgwl8rOIlC23ilgnPZet69mS1Ai3oQDwZsIOc45lFij8igI
P7T8+wLkiPTIKgq4EHFc7WZcH4jJ8VvS6h5tWC21K36o8BKRf8+MO/E+iq1s8cjs4L8mq1YuNX7V
+lCw1mlqlbFvjG6pwrzEACQm84Xiig1gz+dwhWnj0RGV7CpWHgEuMaus8huFmgPgK914SHtnAo5G
Qt92FrjVQufPGlr4MSctOQp66FThcMuV8JqOcuvArfOJdtIPoYi8hnWzV6tYamo3Sabed51ZiOEJ
0jaxySSKV/4iR1lZt0hbSkwAqYRrV1g4Ypur9jxKNxW8ADqZ+CEEKNA2TsjyUBOADH1FymyxfJAu
Bcye0ZbKRZ9LdhdyCzjsUz7KTxpjfji1FikIgK73k/7bUKcraCFeSGHxLI9tAKzaLRd0k6VJIGeQ
YkRbnBjdZThrnpGWP5Qhn3w6ql48lp0ZlZ1oVmp4FPrI11NqplFldrlbxpgdpXVn8ExJCY0xuHMI
k3ARFy86L3w2EWzqurHhlGobUVdY+ZzUJp2LGza3dsHIBePsnnXjkaf8gYTcieoYK3t4gUutJWvq
EbhMv5RLFOFxBF4IBM0gMAShTruIBBsW0g4LR6eDBwgAsi9SA+EvnnVWRSZvHONjzWovzUWb4hmn
7pmpqfNzoZfP6gTV76R2wrRB+vF6Ut5UenQxszHgJeTkhdKnM8RhWORGlXoMFZhqpuSSlyjHs8Zv
VOJpwhyUEwuaULWN8X7UgzJ87CZmQekEgsnFSY4rWwtru9Qu6QxHWsEISuj8COjhpKS/rY1qcsQo
u5/H8je8jK9KWXwcxfB+Fl6peBJHr+guo0K0W5nDuBRur+g/5fSym+G6MxrmNP7KoXUCgLg7d5di
GXOX6OldnpZeQcBGmYQjsFn2LIQ/07K4BNI9MvVkftTYeKQ9OjYUzV3UUVEuOjyWTQDij2XcH2IO
jQL5Fx5/YtEGm/I6iTO7JaVdhbM/dyr+HZcybCSdXad4TZTDIBmDQnji1zzVvPGm1i/JVV5Z0LfJ
FMGK69oiemgNP6IMv8rpDXuKDo1wrcf4HwIBUJAmu4sgNSXfleWxrp1I5EBgAMY1XjLxMEnBqD/0
6nWpBW1+RNlnE0hKqZMlz09DBvbEfcqtERIAsZ3w35FmV7lb14lptF6DqSQPHYw84vRHBj3V0jAT
cD36SrfqHuYaQMBo1iARs8HBMyqm0ds6Eo6QfqsHp6utMLRqcP6/Z5mTzU6T/ODMreHKw36r+nNM
LvrUnrhVQ9NHGaHWOp7UAno7RFiQtWVzPQl2OThc8DNge7PvCsSzUqeXn0Oum2qMEQD0MtaaGSs/
4hKgjL4zS3Yy0NiCjWB60wzHMA2G9ier4WTTQ12uDa2wjnymamYSK05I8IocNcCU2epzm7s5tYbx
Z/yNdt+XZ7yk96FZMCnHElIrPaSs8vwEf3UJ9nKx26YXRAtq+RHXP6qbneYLuA8N2s/OOMwSXo1x
RRov26EyK/F+FGFlBXlKXnnyIqUoQrNSvOnia6pcN/NthnJct9XYETFsFWaToSmW/pz6RnvdGUeR
Wgo/DDwA8cxKJ4/IRyY+THUUKH1qzl0Pr0o7j9G9aTy1v0oAUu6x0bQrpC+zw/PfnqTPVi2MXhTK
OPTaAJpfw4FAqTLCtBaWNiXKqv5qkZAY6VtZ9Q862Bun6Ydoq5MuGnoSSgnYRoqnT+Z8v6gBaItX
x60B9fEFmbnHrNiCG30IuaoSpLYX9D6DzBbvk1cyQb9NlXlp9g0pj2FplJbUk1uk0iu8oCZWRZGV
SzQozSzSLzKRaQ5Lm+9DRPDWTv4FVlEHFwPyoBQNyE+YEqGsgNks0gxCsovcN4fct+Luc4y3rggf
4qxuIRLXxSIf8KjVu5GPV/S6chm16PfKEbzChV92X5vT0+4lYaNz9SHs6mYCwW9JHCINAjqH8MCe
YVPptQ+hrT0UQeO0l3C79RZzHTHIH3Z7hFsrbbmbYHIlvDetX4MYCHxpi64uoHbytygyyQNEwuXC
hBTnYbJJD2U7qCwpt39cLQKpqUiQ1EdosgZ9ZW0LcbMUqmqk731N6AJWxsGfhwCODbdvIGMAD19d
XqPWgGheBLosdGegPcxnH9IMD/+/GKv1EuVKqSVTD13zaj5VpAL2Qtqpq7e6qAuN+b/jWC2OopCT
QRlV6qLK0OHzsODxktHrLcgwoHQxW//rMW1BLtC0hXnHYnsAWs3qTkcLXk5RkmSerEG5JsVZXnUz
REgk5mQT91COQlNwUP0iQVkaL5ej2Yx6IAh4bBXRfKjbJ6pVJu5MTte2poGDnbWnTpFB2qqW84La
TCsOqFFdKeyPmj4+Y/SBUROPQ6o9mjVTCOsnvaC2xtsQEA2age7LcNWjxWAn41NPGjNFvp9y5aD0
zK8nbhtDbrMyt4CAMXleW50qgVpOJNh1QRmwBaggFCCS1ojqbSiGlakazOWlnltgiZuVxA958ktK
I9NQE1uqJFtqyJEZpS1yA3+MYk9q6qLVjQtuaY7Q+ICnr5XKLOiM0BJhGczx5pOlzO7BL5aT0K+r
2mpo4yos+k3i7kLCSWb2Q37S8kE1KwWldyZqO99uazMvVkPQEgaz6hNaRmhapjfw6/ZihuNbv5ur
nX273OJWLWdA3/4bYN3Sz6IeAllyDdEC/VpiL3LllwoKE7nfuettkTs+BFotQqGAaIeaQXgne60S
MzMgtA1/UmSlusVBY3JndlKH2JC0sBvB/HoHbA3yfAMs7dqz+7ImGDwUKWrPrv2l4ToGHJnVAjiW
hntMvK3vdR5p1WRQ5S5uB4o0GKXdAxSCvzF53NMf2U4ggBIDrAT7Baj3fRxODzeOQprBTh1dfglP
ZHP21dve0pA+AOPbe4XZHJIMmDrElhdl61UZUTQdOPrwxvMkDZtn1G26J9q9+XmUxUsCvTxAMlZL
g82kkGlOwbY1OuxXUt83qmLm+e8003ZWwvbcncVaLYUJGoQ96IXL3C2CBwvDD8go2IblBzAZdxb9
clqsN5eswDIUFPSlzFl9KIZrW9wXGnXrNLNliL2V+GeR/UqzS63EFTDj3r9Y6O8B17s5hYWm1GlY
6DEERzT4QtIDUwtYT+1An5ej9ouBvdXWZxuKgovaVSo0CSoVuKDkKLRxUCS6Kag97ny7Go4bgAz9
bB7fPupZuHSIkaizOPOqHqLHSt7dJrIO+1lpPrShcgyT1GfGdNfGPTBKJf32LyYV78r4C90GaV13
DGovaR2EOtwGjMaRyU5YDpbehg8p2jJ763Nzt50FW5bU2VA1iQ+DTkPq0ofWyaoT8GxO7AJzVd2M
DreayIp2hUjeHlDWnxOulsAeiJApxOPnx6BVDKo9wdOyhy6NB/SkT78roKJEcIJcbkW1XT0S2dTx
xJ15o2VACrLw5NPgZtfgTQXKcTrot/y7cNnY8ZG7ujdfC5fa937vyra16kAMlAxAmgGWVVaZKA9l
ktcZtlPO2WUTpQ/lJFylaJbhUiyruL+PP7/+8tKSrj9PzHvEVQ+0rLIm1bRuee8fHPgYWJN0gSdv
nzFrcRxeLDKzyhYumU386E6zJ7+7SO720IZbawJADZS9b65n6upQyUk0hLAOh/sXH29KiFoxVf31
9Ui3MtV5GbBKi+o0jnquos6gaJSE1c9OPiYDSDA5NdFrPmC/71TBWzn/POBqTGNWzLHKxMzjEAmW
pPIljtTG7MTF1JjuCrYYy+//9CHPpnCZ4rNtBaYun3u8frmUlXfRwlwjhXRPBcnj6L46PBSe9UGC
Nkh8mmQJgPbhohvz0yChBd2r8o+wL15zaIHDpA3FbzZeDrN2ILViBKoI5wGNBWM4ooal6l1e6s/a
gsLQldGWpdqbG3inVbMU27LRLEVH9phS/Z7o6B3RCqIKFTlKFXpIDWS5/Lk1fk2C9CiAgTbFqKDV
WfONxPCiSbHQwTU8iaNHPQV1ZPwAWwOGfM1NU/wS0M6kw+wSTvyBRBYRIBqhNk8ojU9aXwxWPg6W
CNFBISpuKrELqkz1a7k9AMrn9Ub2G08ynqZHLu4tL2mVBfGkPMHVxptl4XvTEFvLowdhvsmmzJ6G
0qIjK00qVeAPDRYDrUhmjVUY/IehdU+UZYdegJldw/OgZaUV8viUZuJxqI3RnMm3MILlD6HOJKAE
1KAgqJcWp8ah5vFBAPi7iSJnHjWTaoUvRxDsp9zwDb1fiGo2qA0o7hnQA8xUowjuymNrZkURhGGL
JhnLzTiEqGqJ20vWQZZ+fqn4IJr1XN7HsnwM8R0HaB7pdLrJSEkt1nQ+q3XdyvLR64T0MioNm6Xa
KUG5KhivPS9+17wDZ0vEzxyJ3FlGYzTAO2oz5IUi9J/JXVsZuSX23FGFMqCQkI0LbjEt9iKhd1Q5
+aWh29H3FV4b1BsYNd6h4RKZyHamFEaY3OqVVIPFh8LnNPa7/hcafg60Ypykya4qXfFrKv6cIH4k
qvkhARQSJDOKC0l33U7dXSkVL2rYenI6WF1LDFNtssLNdRWKky1sVyIh682pZVZfsyM0JLxxTvww
7m4g+WMLOnNjLqb21zll81gBWBAicqBHyKBzftx0kRxVWM0Qkmugp5A9i1dyMFhVQJFHYxjQLKYk
qCYva6uweghjLoRV4zD69TG+Kv3JhaQYvBZDeLWUHj1xtzkKUCnc4/F/1qNaDr6zX7lKfbIwZ3Qs
WujQ0fF5kCs0wOasOIFLqAVSrt4PfXMFGflXqUODeCQZB9p7abtyJzbQT+dpdauU2XMqlNDVqZjX
F/GD2PAHIR0vYrU6DUw5ob4lltjVe7eqrRPx/LevsqgiV2Uuj2XmSZF6U9PugPu/C0yBU6Ioa+p8
pxISl4J1nUbP463SKOvYpA0GVHjZ60LPwsFrV+7sD94COIFXrG08DjZq6ZvI3ault/Dp+E6KDGQ6
WDKfAZIgiJSpjofIGmqSiV+54s/Kxdo5as7iOqz7yZWEZwTzH3j+Lgv187DfQ6+GnSR6OKdkuYVf
6p56Ofvim0zHPxJB2Dqpzoe5KnLKjBVG3uCTCv7swgTUq/wFWbgAXBN7b/Evf9hXA1vVN2M0E2nU
8D1pNZm1jF0ITkuJh7yvM8FemFV9CdW9Mq66Aoe9Vp94KlwqleRCWWLnhX+rpjifulXtrCu5MkwT
njsknmRWjddfqWwbUxYgapw1O1egLY2aN9CcIlKABYEZ/Jjd2tHQW9gHUxdy1IMDhWZAy1RfBxEz
uWeQyMid6UK4/3oiNx8tFqTef4KuZQSEvhlTjQ1/A3j+RI5jZ6+v7/2C1nZD0lYgarn95SLdmgSw
uPZ3nZy2F/x/TwmyWoNZrUs9gJ7oTsbjz06jeI+XDXTwDJzjcyn8xIA7CPtJwaQlB5pGxxbvGaYy
GdbO3O4kU7JapUZTSaNRY8C9GyLJ6DfEWYhE0gtUNS2O3lRhD352tdee3bxknCXVtTg8eFM62HbY
8YvsSQagIqg3palezP4i2zG+Iqse4PuLB6LkcTATG1S1qz3b782Fdf4jVquZ9nqSjABD4EEGb3SW
DCNpSzFrCSoelVftXXP3xrxuVFSDwhqRA36uDjL6E02ammjr2jBevwf5D2+kzYD/NBxlBYdwqtxC
Rsuc5fRyKipznF+6CuiHCNiPeKx+S8L4+j95TurZKPAnlp3qpaVgipVmiunuKlly/YeUuXA03rUf
1yobRC4mJWOEvoEtQy+6KJweLsLxM/RVkKHD2z1m1Kestgq4qk+ijIhpMevQKURzT56gWyL8EgCX
AZTh6w2wPTK4rOJ2DYmENWi14VPRMwUqGHHCbtWZBiLbIyZ/LiDeBvMeY5WikykfapYCn8AyhTph
iJ2cT/GhGXBBiXpQpGjVHBuqH2mmPUGR1edt7QppBSLnGHIPyhQHpVCMyzjPr5U+fgFXHja50FXZ
mYtPuWD5naC7LAg/Arvx1SkMLE3YZjgMPS26zdPYbmTgA3InF1+Nct6JtTnvZ7FWCVDps1yRRzQZ
mvx56p+gnLiT2aRPt/vVaFaZrR4VdRJn9HfIQXXZoT3WhxmZzXhIejMJ1JNw23nAmtuah3ePxA2h
9ow0A/MZXG8OoOXuF3NLYfppF52NebUO6pFUKuN80UoG/O82d9kDoBsWcWWnLSF4u7eJPp/Wb1Og
gh6nbDHiGWWhDjlY6hIPird4CfJAS70F3mCpHXPcMNI+yCT/6x21uXXRufk76PLlz7oOQt1XURsi
VzSdbqn6vcRka9RgCbnX4PhUYK1Gt1quNWm0toohRiZnl0Md2s2sOZw+fT2avSCrdUpzqUxBcixg
CljE/sAAo5wbyCJHAJN8HWn3a60WLJGZ1ICJBinRzGQajsXilh1id4JGMk5G1eTP8xHWYMc9SeZP
Nc9qHlfLUhNI1c854saBfoBB8VH2WviE/rn58pJdFqItpMYWxtLHdZENc6USDqkxxk7z8Jixq1C7
2ZlCaXOHvcdY/vvZ2gvFSGqHAnt+HC5E980D1UpfAexa2sixEzo78bbX+nu81VU0BnOFN5lUeLwz
qwikQCe61dzEMRw8jE6GKb30E56oRJQTe3CL7YX5Hnq1zcoRIl40gkbdODUHqehdFp9qLJSvR7g3
wNUeI3oJFRTo4ru9hC5FhZOr0MVfM2d+P6k7N5nNdahCHRksBPGz2kUO8dsI72RgBXih95ewex3w
XQH5zVPuPcy6ClNjrSgA60VjGU+y+fA7gVOl0c1QCHnMJSH4ev72gq0WPU07RYlHEd37XLVKQLpS
48KQvUqszKX793WwzSVxNrLV6lfHUmJJjMuZPgC+qcZ2Bm+4WE+8r8N8LpuXhHEWZ7XqwzaJk7nE
fQwgsir4izsl9m8gsn377c/0w7doKu5/kEGhkFv4uKeTYYCYQ4/qif4ghxqukVDnvs/t/kkJwiCz
Fm+N7IW683HCU5y99wyxPafv0VfJUSSFynMgc9yyYt8SoXXC2lAtfRb+VUGkvgda3UWmGjg5IlLc
rJsGGOlucKsQ9f7Xn26z6noPsjZKTNMCyk1ApyEH5yavLljx7esAO9O1phIaMQG9QceZ3CaRn+mZ
NXXpdUPZDhFrexzLQQJFlYXQ+3FNkCiqBWkhwYgj8JLQ5ZVYYX89ks+kqLd19x5jdfJ3w2SIEKLQ
3IUKWd9MvzNvgMbjYEtmh/N4MIWdQW3P3XvA1UJnci2KNMErqGJACAbKklmVWvPwr85IdIz+nrv1
ijaGLCV4UXSVm8FJX0pQh/InCnvyrHorg7+exu2k/h5ttaxTfVKZkOANKscVOzlojupJdubu9RM+
Qxw+fq21qHBbRXmodtDaW5h5w2lBmtJLAA8XWo2zd/buLD91ldVjLcGajFFXz73wRHtSWIPRR87X
M7e9ACmFzbaka1D/XEXR57pvEq1d7CpGmzgVBVoX+haqszgXCcP3fdPtzXGdRVwdIJDR1AoCL3mv
im/ht2xSZUfQarOcOAuwOjkMfRxaA57XMM96LaPRLShzi3iyhbj0v569zYP3LNIy1LNKUCzSVBEJ
igluRL/LVFMtuZLtiESppeLiafI6+lcZ/CzkKinpUcuVBE/KLu0bMGYCYFL+TfoGT1uCs4EIyvRq
MynLYwAkQUIXYlJBCxCjWO6c7dvT9t8I620UdkVF60bVXb15neWjAVJQWdhNaMAQXXC//kSfccrL
noUOOFTv8MCBhPTxG+mxNOnzjLNViC/l3ILyseQwT71VKziZHBZVwQn6mHsn+nY75izsKgGmvRSF
WkUArPnFOyu9L05CbCuP+pvHvG5HgXET38KGJrcyHuxLyW6XT2fxV19xxBMvlEVQPv25/vnmfnsP
9VZbne0CsM4xx0avu2pvmDk6mgapbAkqG2zn3N8LtMpVUm80vZGD2cg19Ba6E5gtPYhVY7inWrud
Fc+GtMpR41hAgJxgl03wMF/QKZwe33jfWSBb1YGAqvP963W6mRXPIq6SFu6TfNYrZPu2z80O5DJ5
Uncq9+27/1mMVbpSejWZgdU0XHJTBWDRWOG14UgBGK+jNdiwCvP70qr2zLmXlfapIXUWdZWxUsIF
Y6hxOJND5Iv+X4QEyd87nDfD6ITIEOuUVIizfdznUZFPRtXDE8IQRxvvnJaMrT7MuiU2pyl6GebS
apKd/L9ZTJ3FXE8oKbiQz6D0ptmPNJlNWcktBnm2r5fG9mo8C7OawW6cAUHRIPtTgzyWmBQOqdEP
3S51izR2ajb/ALj2GVS8pM2zmMtePNvUM6Q6FmFhtGnvBkd1c7cTfvfQQcJFiCylFTbBRW4NkMqD
uYj99YD3pnWVsg2lFGECwFFmqRBGHb7TjID/uPvs/Qn7uBriKkXnRorjOYIuWlHzBynSfJpoptoU
jgHxg0ipf6XAaKXZeJUZ485W3B4hQL+GCPkeaIOsZhcrtZdC5BepuSz7Cw2Qnez2X0wizlgRuGIR
NuSr/VDyTIu0Fp5BxBAUiHEAyQLLKGcs9iDg2yfsWaTVLphoqDYCbpVu9Notr7VgOAC9gHL1eoab
4j/Sc/n8yrV8u7OYqy1B9UJohARwXLA3T8SJIakX21fhTXndeYtnWA3N3gK5Gv3nU+7DuO+4tyu3
PiFoA1B6gtcWDMtWn1BtlAy8Ux3CXARPeaA+xSKxhPTPYdUYKfgl8JoCMHP528elwnuhj8McnaRM
hl6Np7rJQU0tCponfD/cKdhv+m3ufWhow5YQuHH1Ewq+iFVhKhhYLY3dvorfUsUS30w/yF14BxFP
lzuTrfvNcQ8Pv1m0nAVev8FHw7ygJmb0wd3yXvOBBzUnN73Fk7UV74AMtmqJ81CrzycWZUobGdDj
MMxetbk6RnnvZjU7JPHeW8XmtRFmvosfIWhcxvr5j3dqKSozhjUdQg/3gwPMke0FyJDhxXkPeLIb
bZXWMsb6CIYwhZc9Lpk7OYin0dJNPJXA8H3v9Wd7GpeuGfScwTBY7UOVqXObFjCZUnqozY64Nors
VKi/qLxz1C5JZF1FGLKoQo5x2XVrETdjnhJQ4BXRjTQFTOvU6qN8JylvVRDnIVZ5rIVBUQaGCXUX
lMLfreH9QmV7lZ8NZTVnYkONGtWKBiEc3RvexM3lAwhP3j4Eb/nWX83a6hSPAarrNJwD7shFyQr7
vrOkERZgpaaC799wiObS25SMeyiEzeR4NsRV0ho64DlHji5T1A0/wpQRkxHmJ+H89OeHHFw2sbE0
MOg/8VsmQ0gAbgBxseR4yzICgMqPgrbX8t5c5GdRVreBJKfoVyxd02ECcU0IXZkrNlGAoFSbnTW4
PXHvA1qd2nmVVj1a+di80mRzNl6WxWwZVN/ZTdtJYtFCW9AI2if+jDErUMoQQAzKYXcEd1KLedGD
6IHo5EKtYyfXbg/qv8HWjyExMXiawlrGrYfqDbw7aheasrMUNm/cxvuQ3rbdWcU6Nd1csBZrQa7R
oKdH7WpCXZAcen++aPwoEKFMcKgeF2vzf+AisDfG1RopwqycaDWjFQREbkScwSOPcmuDFQoVzfLU
6bfjcd89eDtlvc/sarnIWTHwKcVy+YvsDRqeCyVhb+9gXrbr5zTyHmaVGeeIGENvdJortoM5iIoN
wW+rgfBKSo4ckP2vN/Vm0sL7HHaUjoy+7rtXXaaISVeBFjcUJkxErBldQmiOQKShxP3ndxMWO7tu
s4QFzhCnmAqzAhTNH4ss8J/LsJgBI1fCPDG7tgIgrSa2NJGDHk4+g5B5xChaR1X81FaQGSgpO01S
6CVjHUCmbmd7bi6ms5+zWkxNrSlRVncC2G2Rm4uZJarjIy805+uJ3jxTz8KsVg8EDCZtHhroNGT9
s1HI93W651iyPbMahXMpvK3xhrI6CeREbvOkQqIBRcJVoBMYgWcFqpNuRhZs1SDlOe1cfLZDIieq
YBdJ0G1eZvcsEYycqX25YAAW0T4KLxo31k3DqVSzs0WrvWbwHLIjZn89mdsp9Szs6qyVWiEJQX0p
PEjmQOHSie90m1yBujJBgGFfwnOzK2CcxVvNrD5oaRqh0eEWOn0YFMD7oJBSaK1PWpadqra4aJS0
NkfWHiFKgha1HtrllH7XtcrdGfrGTRr2JTKuZPjOFKITH2c8rYe65zl493nE0HKnDqRvPLxWODEp
7pIot1VxshqlcCJD35n2rZvgh9irvULDsez7Jis9NHerYPBCCO3atc0v2u/CLQ2ucQkll0tKDC1Q
iuy4No3vew2LjY0kw5IHtsvi4qO+LvBzo6OZ3hPNzUf2Y1DiQB3lP9+rH0IsSfNsUWdTpSW464NI
CA2XOGY2ZKp3PuPbxlil+Q8xltPmLEYx5BGNZnTq2kx0WprCo5df5zNQq1UHjCS/oROga6Ewe51c
BbHQQ1ZGsKkY3wh0OIhF+CMeGYW/YONEY/GgZouSdRdocQWWkVTe9BSaXwl8ogtswX4wLkOiOlyh
Nje6g1rRV0mRPfDlAhrCir4bU1+BYBHXda9TOxsGW1YLlKLEmmOS9VbC6PXU5f4Y9m4rCd+VEh63
GuJ3veqTmEFXVoTJYcykb7pYeSoMKUTa/ciFEVVBU5+aCvpOgnxIYNxl4RX8OS+mCzHVHJnr1yPh
qkmkdOdo22rBnk/xWnBz0kWWh6lBUSZAGweNZcKs+gHMHBsSDXYJFwq4sO11ujaO7w9BV9tzMlQA
KSqA5Vqiwz4QCFAoYkC/pAxfhPLp61ywUZF8iLXajmrSajXcAZAFj00g+/yic40D9/4c2w6aCuC0
oM/i3inC4OfjWq3AG8lLCWPidn4v26NvAKSRXEtmBmbT3i0XDR38cZ+3xnu4dbLVu4E0Haj6hlE/
GoriRrMhXeTw4gq0ebpM4gZwy7HRPKr0r2oKWH/TwKpn/jUqxa1C6xda95GljOiBC9qNoOW3LYkh
f8XHR23uuClD96qYyp8D0X1Y5fmQc9DNMNQTRzKwvAcwAYspny3O9CyQRlJaeiVMdl3huaWvi84x
4hxUk5iY1cgDECEjr1Q0Ly+MXyB1e10IIZIRlg0WrDeJ3RV4oWzk6JIYU26NfPYKfXwc8qJy+qwJ
n8ssDoOxBHluqC4UEr/IcwvfnEUb5JkKjxGEo+qu9qT6e6YJQSoFpB5MqXhQQuQMLptkEr/Fmgy9
fEjxWaTXfsy6YmeS/jKpdxFTLmY4rBIRlRMH60+ZIBUH/GYZz499FQdAsJ5YUeemUh1ZdydXmd80
iVUOMaSvrqUZuUEuCltSfo9pc6WEV2qm/gqrByn20LQyJ3JtFN/ySQ6MZjjAq9lDZeeXfTObDXRF
yvwuzy4aCnZcpN+0guIZykMzJAYoEVluTTW3cg26KJXss0o/5eUdLF6snkEvCwfbFP7UI9FTJJB6
4glGsfcJbGd6eF5q40LQz8yBUxAVZTOaZj+Op4tEG9xEq6wILMAQyp+sLyxxgh5nDDU0Y7KETjXB
+zolix5jrWWlCR1wcC5fKVOvccU2w1Z/yjXVVGLlXk2U64STn4MoulOpwV/zOW5iV81uCY0vyiy7
kvLRiuCZoufQ/oKTk5pqT9MQBkrBH3pkyULq/V6ZTwYfoVJVwJuPBIrBnEr6NijfkgY/WpVMSZ2c
NMYpSmOTDOTUp3KQ6slFXMoel3R7Uga74C8zxAt18IrTtA1SgpcJBNShMVJAAwfyUPhfJ1PsQLAi
+cVYAEZF0cj/X9q+rDluXGn2FzGC+/LKtReptVuWXhi2LBPc9/XXfwnPmRGF5ml4fO59mZgIR6ga
IFBVqMrKlE065nszLBigFDD9jbQ6gayPWOO1hBJqM8f7SBuvO7N9zNpyD42eq1kDc16U7Qc9+SqM
5avZFg9quHwFUZNr9GFQdcqxFIxXLb8BWBK/svcAXH9uS+GbVs2HbEC7V9CfkyTcxbF8N3Wgrhya
oBWBfcLD7Wuhkjew87lxvJzaQg6IlT3MaVVB3Vigk7blMdFxmmfNGvbKVPHodrd95odzYWJ7mDWz
Xih0PMAUH4VuAv26GqCE54D/+tVQ2mDISCDUvI4ZdPo2vRqA+MgcAApji2oJBsZiqYK4BHjugyrr
/NpaUNjVIwhnlr6qSS9aj0HcqG2CvACYu4MQHikeltoK6qaZD6MhRHYqZ64whgcBOti2Bs7GVF8e
CqNObZA9ghUz+b70+iP4jCo3nYx7dc5rSMoO90Y8BHNTWNCHrXxk8W9is5y6atopZfskRUjbasnD
u+ypFbSnqsMbsC10FSNM1Rv6fxMUAeTEHRZxH84d8B3lTp2FJyhguQYUy4Rc2I35LDuD1HhLYv2w
DOFBaSFznEzdDRGaW4Lx3KIZ4BCKETlqGdkg+x5sUZlxdUnndlWX7sHr+Ixn/XU0j4KdhmV0FKEr
eqxqxQ5F0UmbyYUUx+z0zfQ06xaYEmM9/ppUtWALY+0tUeYPqVHY3RheV0XxYPQY7tT7+KmZJx0S
R1Lup321i6TugRS1JxtqaS/58qaLiw/RdNsKp9mneiVSWO6NvnoaQlFxyjwbdmUOigwlqk+lOu3M
On/Pp7K8wjDlHUmyXY8RPV2MMDffVfvGVK/UsSnux2iGmHAdOSaZf0CoBxzEoo5raoam3cb5j1KJ
ZM/qDDCwElAtGoJ5syQY5q91SBOGy6tZNN+KxvhmQnzHqVtDcEYD00Mkex3gLi8nEpsRVzUVC7NT
6GCxkqqzMddElgqULsVnoNZso38j9b9HCoEU58MGm0S0UEzT+x4gierGiiCfIfpEFUBl19j/22KY
9CFLIgj7EbzV2qKNbHkIT0VevvWZwkE3b26agSI2ffYCusPYGdRBmo2UdjWM5cfUZoOdLPm90k48
CM92ImvKkCXTFdM8kyI19SYfpiFD4V/HjHnUeKmCkptpPiZkfjAKNXUHDSyUEwjx2ljcZVr0pQgr
R16MqyJr3Cwk3y9v8VZZXQHREVS2APXBVDxTzTCmCiRfBe0a/wLnLUcJehKSM97wq330XJxlgxCz
wPKxcpBtfE4+jQakk1KMbV4sLJyod9qi2JqRXTVk4b0YaMJ8Zguy6X/7aOrDV4+yKE4sQUjwvg2v
i8HWfGkHmtvK6yEZJj39RvOPFxPoEVvZU7Q+G9qFYtpcdHOvVE86WvepM/wE9SqmG4Rb5eXyh9ua
oUIq/7FC5hZaCQxWFuYpcuKYzng3uMZXik4pg+ZoOD045xH9/Tc8DW8MKK4Pjm6HdkkZYaDXiun/
yz+HXpGz/UafVQTNpIV6BvNtVcGaMFuER3CvGokz9skToSmaVphuP8kgxeHNVm9fJdmAfg80v3Bn
mUtrzH2hRADj+UgstLfFHU/FjeXlSMwdzCSCuA3UEjaqGpyFbhXMIcH0YZdJOwYSJ6JGlQUt2aEF
q19sicoJsSu8MrwJ2yw5pUsOc+gYjwMP4L8Fuf9knqk2xBrpjTCEByE9ECSjs/hgYw70xFa+Q70S
Rw6E106i4VEHuTU0SqPnyx96q064/gEsTr0ZU53KueIJKRIULB5jEHa3uuCiC+11w/c6fjF6MPQb
XxL1W4LDSCdpwTxy+VdsemwAQdDfR5Q7k86O65LAicCVgNjkWFTxfTgYQVWbwWUzW9VCRVzZYdyI
EVvYagPhFP2Jr7IHAsjuRnV1HDIvQw6H/dUTTttnC0fwySbjSowc6jdWA0hWf6CMcOM9dCRxYw9I
wAAP0fX94LT731JW3nRiq9UyLkXJlrCyZOzqmLyrzWPDw7fzvhpzZdV2WtI0x8qkKLe14aegvMTF
V84n4y2CuZ8lSaGHOwt/NXdSr35S8bK+GTxAQW4Mt3uBai0nTdl8iCgQE4NiLrIuFgxe52MeKynm
EIsrzW8Dcz+incQfjtoqleNgfNihMW8VY5Yk6/FWHcDa49OmgHFcjqC2BWfzFGTQ2Npf3sjtj/Vh
jUkMpm4UylgDPlUk14lk2J3l6TKPSW/TCFoc4HCS0bdiYcZRnKqDVSP7mK3IGRfRiRp48/bp8lI2
j8TKCnMkwDSb4avBZ44QhCSpTcjDZQPn1NZ4YyAYQ3wd3IqYVmfCXzGVsgh4tgkhMsnXjHsqRFbs
EHdLr88cKv7SORWlGefV0OmVYeKuKsqiQbXzdJBiMuGgi0KCNMcAKsJ4l6oOTKLfiHWb1E9dzjvm
W+eP9qNM0A2AtgfioZ/Pn9b1cRQOaNb+yRzHVpz5ZI1xRvrYyouYYMSiwlP7eqnSm6VWr0pBvc8n
wbbSPLNLwTwVJH0ZsuKEGsytmuhuOhTHKSu/XP7A1NjZNq+WzniuuJdiSWsBPknUN7l7K6GvkEaq
Xc7j7rKhjaP6adXMUV0iPW0zmo7L4DxuzS6o+5Yjxs5bC3Nk0jAkplUBZZK04N42ICLXQs076YER
yjk+hP7aC9vGQhjyrhNHSEiiVQrGNEPdpXGxG1C7z/TaDnXDqWWehMuGQ8EdBP2fCJ0zU2fzUMtq
mlYwSBzESvlNQpm20eC3+vzx8mfaejZ9ssP6YpJLVYv3tw+uZTDmSdoVgXKWV5s1BG/leys078rW
eJdl/TApwjXSCB6JwubNX62U8c/jmBRg1Mf9EMtAFiQUZHw5kw5yJIJ5euKEuK1E6NN66bldxZ4I
1LH5JOFckisK7TfQSPJCV7mm/RdgVfmSddsfUgNEDgMo+JzsKS0sI5kT1fSb5HVsvildbi8xD7u2
7dIgQ/kfK2cHtMz7KaxF69cg4Ti4dYD3SuuNUKnDdInMVZDkGmQChZIpsYHSF5Vzo7NwKBDd0wcD
6mkH/oN7Oyytlsec0lypiCksv3r6JerHMgBf18ASeM0O9NZQyNF966ek29Udv/mzlcbixHxsLXM+
Jxm8sRhwIQEVENmjQTfRrl3+pO8Nj3wzDst1cqhfuuvYHXg4Ono2ztzOyjRzWK1aEQRFBHKqypQR
rLx1YSeC1aP7kvkqKCyrNrvJo/RmnJvgsl/YdN8ry0yINBJU9IpxMvzeRC5jkCctFO8vmzjnnaO5
xsoGExhDa8oVZUKWLhTtzdiCS8ysXsNueRusGLK5PXkVpFS143jwrX54zi39AUxSXqMp3/K+OUxk
OZEyvNMb2VMgH+tzfh49U5c2nwmVxgQxFrNHkk9nc/9/XCkmZLZLX/eagStV6DuK9MYkSeimjgWZ
Hne55jNLbMbP1f4znglAJhWI5a4IZLPzwyUu3UieQqgGDJjsGKXJu7yhHEfIzolR6c4GJXmMLqrW
WxJmaL+byRPKs5wPx7k0LJgrgjJCYymY5U9AZijt4mD0UVvhguL+S+Q0AUmGhoAGGOXnSJJrmTBP
NSInzSKVq3/DGLf9pT5MMSfDjHO0bxZkOlC8twfhBbvoDdU3FCg54XHTkI5aBCRrKUUTc+1nGczp
orHggbHUXtrhEUCmr+YIlERW8pRqNl3Myhb9LatInPSDqo4yUlFBL0e7ipPvtSk4l8/cdphCNRhF
Ybw4QQ3DGJkGAxxNRYFBkV+ACzt6hU6abQSF11xr+8vWNrPED2PsYGuWjMNgGAMAwpOfjI2dD6A2
vsr0uyTFIGHLGz/mLU5jYnCejxLUQNG/UAPFt8CfnddokLmyD8pON3Pw8OEcj80rvFogdZmrT9ZM
jVWa9JVbSLrXzvN1r4kt+hlcXYnty2WAosVEEqxBvP2zpXpsWwJcQxHMRuvpcftFLyBEBu08H/AZ
9BrBvLu0tVcn+J8ijh4ty7j7g49pgowWaS7IYtiBwiIcSpNYEqiEdPm6RD8yBHWG05tZMJcd4BgN
xuGMKJQ4W7x5K1ZmmZAP6j6xG1WFBIoqOIkazNof3TsohqBUgWIF5Cc+b+2iogWaKugoFOmTJCkY
XuKNhG16EZDJohoClA5kvz9biNu6N1sxRg8hSSgF4VtnyMsOFLeOqYahf/k7bZ5JlAx0w0L5AMpM
n40BsIFsvkN+reqn1nqvJk/LeFP328dxZYTxVU2FBjN0VQuwqkFk78eyE2/BhbiTd+kDr1y1dQAg
FkBPnGRaJrt5FclAR9KMQMu3pEd3HUKHAxFT7/KubfoOOk6maeg6KGdDXovW9wkq3X8VevJd4s9T
0AEhG9rwjIHK9VVbZ0IGpFvGE0gTzyaFcjyBltTCZ+qNB/rwal6Kr6MTBvkuApNVXFa2FahXfJzs
1usSAVoEGBjtx7PBIRFNUDWykELrNQCiCeD/KdSLJ8g1ysCv16N7eV+3TiPewhB0QR1QOxusWJZB
nJUKXMrmtFwtNRrwWenoSnf4n8ycPffGaozAQR/6Oql8C1gLrfnRjRbvkFBXwKbAmOpSDPTD8F82
xUFwMWuhRfQcndGjcEVy0x3qfelHvsKJndsHcmWLyXEaORwnMG4Xv8haMUbqRB5IDH3KQ1IE9e7y
/m2eCgCWVbDF0QjDvOnGuczbRTUsf4DMSl/7VgdQONCoRg2NW6DoLlvbPBQra4xPn5VlrpcGYdNM
H9AUsWs1so3o4bKRzQsG+DVOuYywyRbvQe9bj+DjwoVOH1r5GouzVZD1J23HcbhbDkoG1aOEP4Hk
l02phJFkcSGkgh/m8yHGWE2vNpxbtFmlWdlgM6kcCmBlEeP7jAaavM0eaLbYI67lyIIvg4aLeLx5
3u3zp1J/aFDpJ7aCPw2yASHdCSZx1iExXfnEh8wmKt6IwCmoOy9/rs2QgqHQf+wx5x3Ca9mQajgU
K/FxEJyVe3P3G219mpmd3eSVNSYkSzlm6cXcAFWB9V2zbgUTo+6WATQ5dFbEyl7MB5yoqySznBgp
wZLNweXlbp/Of1bLPv6WQrfSvkM9YS710Ra1ikoaR49KKxxm0vISkM0L97FaNsURYiEvzLkNfVMu
ANSMnT56bYefl5e0le2vPiArtG5lswmoFDoWWkyOZIlTD9i0GdXhKLTVoUD8Bjpmlt4vW90+pxoE
IWVDQirO5qVVngvaNJiWr1V3zT78krnEh8io9SD71aEKuDCBzRiwssc4Lw0UBmQuUZWIFvWb1IqS
XXYghCh74vU9DIfqEZRvz3Mh3FlFfliGfOF5g83Dq0EuD6Jskng2ngWOqjxMCLwBnZid9nUAeMLh
L+Z+6Jfznoz0KpxdlZU1+mtWjxzFAllzueg01wNr+PdkLzviN92pIcSQogPWXkF0hnLblm5y+INJ
O2SwHytl4pI5FXU5EOSZZQ3R6AZYxOzNKr+ME6o/Es8DbW4rwFIYEkLJBTqInxcaUwqoREdRtf0Z
BoXbYipr32jQCyG78DuAW1plXz67m1H3w6BF54hWO7vUdVsr6AT4ZRd7Zqg5ehdipZlXmod6/BNC
cRUcVn+vz2IeOmqTazLIe0PotUJWLGhuKWHbYAd0zhWwMO4w/Bai5pNB5uQQdS5HZQC3tWYPLjro
1+bteNsdrSfKcj9eYYrRMU/50byunxdO9N+OmJRcHNMVJgo3dO9XewtdTV2ewygOABo4hSKQm6Y+
eCHqx97QJ1CfCv05bYitKuajnvbHSiomEMoI+5grrcn9LUxoA8y+W2IcODCCZHuImbxJ4MQeoDjv
ahDb+A1B5u2T/LF45iQbnVFKGOGhyrzVvniRnygHCKVRxKgocN6c5HEzulDCAygsyxrYhj5vtVmq
sx41cRwY6mRXGl7Q01MUxhyvR/3qmRtaWaERdfVBW6vuIaeIB5NptuCORQJUcgA6mzF5ZYE5MlEK
oogGM7GYH8B8YI/ZhAqKoYPhhkb0BzBG5NqmAUQdIKNgafq8mkQG865hoihL+cj+KpZSOkjF0XcC
V6B7c+tWxui/r7YutCoy9+IMQZu2tyX1sefK9dCfe/ZxLBmJNqRC1bOJRyDGzCXqBlBpKUXjlfrc
eGop3w+ilNnKAN4goWhuxgq9PqUWAqPWH8RIuqplY7xvZ/OP3herX8P4HVlJmgWlMZQMeuFQSqMr
5sVzAQr2y+57c1uRGiMZEKHtzuqykGwRtDZRLL+a38fwVWz+hA4V+wnJKPrYRO2JOZFxL6RSWwOq
0+lhidEOxEFMoUAI7KpKWz8WZW9osy8CUZ/LEiFLmP2RyEiyeAPY25589UMYDyZl0AXMq9nyC8G4
hj+rbjIivWAmZZcb/XGMdAy2SNOhSWOnLIwXnXSYcknCh7GpHKWvbtpcuevyKbctDKie4kl+1Y2C
1x3c8kNAMAIaCnIKC3Wcz8ccYlkkamYU8kbpqw5KlJRS/BPn33/0tRHGDTVqh+HWCihJDOrvxMZ8
05eMB4/fckRrG8xnF/VU0ssYrm60Zh+XxRWq8jBZ6qG0kIZcXs+mLQnIHxUgcRVi5583rTDUxhyb
EaJkZvGz1TBWEVNNGBXKeHP8ftnW5gf6sMVWacB5YalTD1uFpA0usZTZAS0uJqxq97Khzcckehwo
rmFNqHQxO5gOhhLrifE3oulv8LuEhzIPqLW9qA9TzNVYRLOxyIA7KsaFL0IGXIizXTxHnO905mwg
HreWsWR8eG22Zi5TVWvU9DzRBP63Hm4v7xrPBHN/jEUQtYFKc2rF1zR8ijrO3//1AvwUJZg1MHfH
rFt1EBQYoOmncTO5BKUFyS2uMJ//SFW6QQ7ikFP4FkWB4uS+ARUGzvU9e8wwP4E5GFKjgJvNwDYO
fn0qfIgWHIRAPfJSIvpnLq2UORQgmwsbKR3jQCqsJzFW9lVrHpexsMsIepiT8XD5y51jMrAs1Prh
9VDsOmdF00lY5hXd2TnQAwh1PzZvky87ipseTDebnRGcC0AW/wZT/NlzmLHMrNQA1ZuRgmEBDcXR
624piabpascM2CmkuNJPzKw54zH2c5fWqPrnmjPis3Vokd6jOYDqm4iX22f/pRgDZut0+kGTmdjN
EO01U+XY2PqaaxvMoallyaoNDXJvZYeQYgqQJdW8GeWabspf5yrzL39N3pLYLS00YIGFDgPMYWWr
43NX3f+JAQzsAF2KyiibfGoSFLW7DMRNo1hh7HdCxp5FXy/b2LpoBhQU/7bB+KtwSSdAsOYUSkCK
T0Xdel8IfmPwnWeHcVp1qkgpIZEAwu7eK1u7tfHW8RC+MDlRPMtoS2FAEAydxZMC/o3ryr28zPPy
06/z/7FO5vzFAzjaUuqXs+Z6pGjtDO8GaKM2DRTUlgPqUEN/q46a26ajF+slx5+dRR/GPHM0odU8
QqlOBa9duq+H+TqtCyeKK+/yKrdP5McimRMpSVIzYaYTl0w6RTKGhMeQE97OEW3MQpg8RGhmSdcy
HVUCAK0FW9tpz4lrnGp3ARdveBQS23AFNPEvL4x+HdZPg0sS+Tu8pyGzk2tTqJYZQN8ppJOjwSZW
atltWYEbwMpvulTmPDDPoc90kStz8mdn1aFPphGAZzB1MnrzSfueo4RGYYLpbeekN1lAgsvr2wy5
qDJjphNs9ufclfKk6MJUUUFMEIP2Jyq6HnnDlY5gS1lBB09xIGhOFeWSuy5I3fZo7S7/hO0t/ucX
sCSW+dz1SWtAm7cEnLSAsjApAGnFlMPQ8+7iZiz6WCyrmGc0TQQgBAR2zYagHpnocAdZSTB7QHWx
RRCLx0lAiOUoGZSidaEBfQWPSo63XOYTp3MtlGFkwrcWpq8Ikd+2RuLJeb+rornjrXgzMq1WrHw+
UHUx9GJRQEyRVtgoMTeVyEVZzwcsyqtO+LweqBZc5cflb7rpD1Zm6b+vCgpC2alNmMIfyOoA2dNR
fWhVgfcK2jSCvBoCHDp4QtnnXD5beW8BmhGYEXGUmjjtwEU/069xdv9RtlLBl2ie02i2bbG0bd2A
6OxOD1AvCLQTdM1QlqMKnNzWwbY15GhgacGYBYth1zH1XBeCngZhaqszJQDzph1a70LmTp4JUize
22R7Cz8MMoeRaOpU1kTMgrg2vFI+QZqe40DPpzWpS6PcM7CCcU32/biYBpgfgSUAulDyIbh9vXyH
SuWx8iSHKtPmN/DcEuchsR10P4yyD0lSySbYSZBcqIH6U/aiAwZy0QBpwSGLLPP+8mHfvNEQT0Nj
R1HO+feUBtIF4DqhMaKyte5htg6RpLiDyKtf/PrZZ6cR6RjmqNHVOevCV6QX1cmEJSGTfcDnbVX+
muqZJ4FyuMt0T673Zm7ZYWRwwsRmFrEyzNxnywTTQQa10aC0DC+ur6TwWegW3lHZdFYrK0yq1i3W
EkYTIoEcSL7pTaCVVXYQzKKDva6+7yAYl3n8B/p21F3ZpR945a2y1ip0PY6pkCpFbWQuONHiVwsj
vfSMQgUyvJdeLp+Zcxo2ei1WNulerGyC/KKQFDMW/Pxn+aWSXQrgKAPlVJaQu43uqu/Skcreqm/l
HrwuXnGtIW195ME6eN+VyduEfFimdMR3nYu3bnyV6vt5fLu80m0HsFopk7jFwtIKkizTRD/edXow
p5icVl+U68kpTuM+dVWU65NbHj5h07V9mGUb6HneWBGq0eBpMYzXJMnuFhDkXF4aZ/fYrvmS9Mvc
xXEW1Ms3K1HtSEHXKlPcy1Z4C2F89ESr4pOppBhselEAkJLBLfW/WWCSBCVXzQmDA/CWS+sUIlRP
p5SziE0fufoadJGr465awpILLfKQLNxHLRqZc20D0m5P493ltfAuM9tsKherFTCQiYQWosxmHp9m
8E3klfaa5JGvJcIXTYIcQ94992XzKCug0pmqYIrNPQgJOek873wwfqUfFGHKih7pZjzZTRzaw+Cm
Jk8N8pwP4rMrkRlX0pvJIA79gmOIl5GE2ophPYYvNaotz3Bk0vf8tU496z4Dl9RLDCLRxUPy8mzU
T2Nnl60z7qrqW/Iu8URheOeW8S1NBLK1vJZCFMLx2tV6Owr3nG+9farwhlVUsE8Ax/X5VE3joouD
hIP7V3Yr2QY46cm+BPJAfxjdogRqXXAH5YGHedj+sh+GmRszD2qmaCi3Binodue2utPG7FZXeRMg
vPUxt0afJWOQkiYLRs2PxvhqEOrShkO1IVLP5fSlv/k8ufhYE13z6orOQqNaQxJlgXiX7aNdC+qQ
KKi8zoMyBGpzvNSTuv1L5pjLoRNtAHwRKul0WqgN0kAJVJ/fe96uG1hIP0GmC4wpi75rGy1Nwhj+
YARpB1XbSL2I8lyjlqyidiCBVTcnNg+Xsnn4P6yyeLxpaPNUFMM00EdoYU6FjdyY47XPUQP03q9s
MHCNXNI6JQIHHyRnmj1xiptw/9a7y5fSrRz+WB+9rmffa2WNuWv1OJjRJGRg/wgTcBumV0uLGSEp
3eWZvJvF05R/v3y7eVvI3LFUNUspX3BAzKFywY7nEu35soXtqvhqTcz96qDsKEaVkAaJ0KMUEOeH
PsJYSAeyLkzsK0tzmzZ9jXC4gOUldasluVI7cIIaIrjKutKdQhHP+Ppp7hTeOPN5h4r5usx1BCEH
WUDlSnXJw0AigHPm14YHispdEzk8DP12krbaCeY2Ql0hE8cem916S2mbB8nWRNv4DkgxWgMCZtFt
TBjygQebDm5llgldUlH1+ihhkVq7FKBDnHZz1u0F0/RjueZAwLk7ygSkKC3KxUTtPLBqFxyIPrj4
VJDN11fLl9/g7OAtjUl7k75sSUat/ZqAuCluC5/uJhgUoWYPJZriMIp2f+RFpk23+rGjOgMZM8K4
MwsR2SJVD0sPcdB5qs/Xy9u+nAoa6UCpGGfg31wiEH9KC92vBdFVTEzYKn94Jj9sMN+rL4V6GTKk
10R5B42ii9HSm7oZb8tKQ525femmylYMEP+lBtxrZFtjjBxDdDDj5SVZ7F12Fr8eDOcO8OPnMB+U
QAlWr0c59LWb6LSYe3HZNXtESZTSxq9NZidfrKcWDKAgJHTlXyJjvG/7Xzz+Pz+BfdOYFpqTy5xk
QSSD48kwj1DNPqmKcjU15g4PymNhLR4kHa9msG9BPvvQq5AS0ad24MUeejEvbAb79NHmWcrMCKeb
Zl7DYP/FhiXuo2vsBuoshYeh9hfB5WUN/+USf2wBE4YGuZCgZfXLLc7enNrLc3HMbOFuCCLB4b0h
/0uAACgZzMkyRkYZt6h15VLKGpqXamAeutvmIbvpryl8eALM3dyRg7mT3ucdd5V0Fez2UnozEJaC
3+UMs2wuqdi3CYpmnSti5oeCaYkr7mcM5pI7Xq6y6fzX1pgwOIjRJJIWJem/SbbTycE0zrBTXRSU
djM2NvZjjNIHl6/UVhZtitCKVoDHQXeFSWBSYagkaM+mgWF9m4THfLklA4excvPKrG0w58UMwyoT
IkvD0HH/S5fP3Cv3S7A4NNksnzX38pI20036FpE0oErO9RtIBX59A30inBjFV3bJm3ZENQfSXCBw
9vOXGCzrT8KjznFOW+54bZVxldYw1W1JS+Ek+laCcKRTuRxAW8+DtQnG/SlxQyB9oYeQpaR9hPY9
dzqbnBQHQEt3PPLa9ltxbGWOjWORVpSDUCxIzRTxUEnag4YuSd9GPsbwRDucUSGf0Nr1SK1+vfwJ
OXvJMjpVjUy0MpxQzoXMU5EelDzleE+eBeZMCoBAlkNfZYHc/eiFqrWH3OJNHm829tYbyKTPS5ZZ
FRr5FMhSPBalPcl2/aW4HV/rAGSJe+M1CrQgvFk82Ya6QB1CX6QJ/siBrn8F3YrVo1KVlA4KMXDX
2RVUk4L0HnKDvnBqfbC121JQnEp/fv4NUbetTt/aLpM9m1memJHe49UndoHeo+edZK9gUX7STDq5
NmSaNxXacSzIT002HxptrpzLx2gzdqx/AhM7CEZALFLBE7RedD+eKj+5ab7X14M9OKgo28srCDm/
d3xRwE2vSlHDlmSBFowlBgP8togSk4DlaR8dwflyp95KJ+E+Rpsczb47EPZgfOkHZ7EcowqTduZm
NCdDiIBFA6WcQujC7naxM3jxbfwIomB7/k5KR3u8bHYrx/4FkP5rqQoTQEDHSaapAG656YMseRHS
2hbkr7GccS7sZlFxbYi5sQaJFHUggvZLIgdzgk4D2nm3s/M9+P4ccrD2XH+76QA/PiOLwVGXLFfM
BSUmNRi/qKGnfI2P2nMP3UzXQChRHOmpOQnpLkIrkj8hsG3dsCxN0g1MhDAPs6yvVFIV0EjodKG3
czF2lni5JwTTrBZ6aaS8y6HklJeS+ydf9MMuE8iGeRmgA44X+VQRFA7RaIIMX9Uf5IVXkd7KYEFn
pyqYyxTPVY+WNiZlKoCdQE/nHWQjunTXilBtqJQgl//9aA1e82trjDMw1CSrMlnP4AwwI7VDP1e0
5X3jVfAE5vfooeTOZ27eyNX6mC/YxZpgNoAiB7IFwumWPA9K7iVNxGu1bnpa1F9xTDBccTaooAH2
BiJpPDjVoDxBTmjf+xQ0MvyGettm/xNA5H9sMdHErExxMjq8OjBFCBWJqHUJWfyu0/25I441RL4w
q/slflTnnpOrbid2K9tMROlAMlBhgPyvF49gE6d+T5+Qiog3s6945K5L7Po5PP3Rm2+9Zubk5EPX
T0RVQqhsKn7S22VgFr9AQUKQeWZkl6bNo2XZTppXa2XOjjQqhS4YdK03kt89YmIStVLxbXQB1gwi
l9eF3HzUrdfI3HpZwERGQfDSnw/qQfWWXXFUDhQdwK84yfSMnD2tVmtj8thZiqcMMmGoN5PipHfd
KcuHt4hAbUmwwKidXDUL0W1dbw+kWJ5CTf8iS2npiEsJARAp+SbngCaT5RYU5kEnoaM5p+JOTYrc
NkPxS4G0FQ9ufBuD7C67Rs4PV5kQa0STIYApARqhUP2IZzAA6by7TMPY+d6YIBVAM+Vcl2zpSA3U
zq+alYAo55WB5bRfB0906xv+4Ohm9IYoBsAMeM+fDa80kP6d5ZJ+9fy9qt1JuYnUd2Pilf3ovpwt
amWGOVxpmERdI6FUNR9o5G6vmyNVmOPLMfPWw5wsqa/HxdQQMxMlwrD4a6lLNsmR+kwjL7fc/FA6
Jpig2gdgs8w4hWIedCmc0KvRaim1pTR9DEXrG7zTPp+6p3op73pd/YrfkyN2J7Uvt9D1q0OokV0+
k9uJ0eqHMJ6iKiNR7wULLc5rOsGJMtCDdZLuW186kF1yIO9c4mD6udjPCX1vyE5isArVEcZiDDLK
UG2RIUTyfGyj+bkOJ0er89uY6Lt+7FobDGkeZ5lbj9+1UeYMRSBUEloBtT+D2HRC03ynE5qtiwlN
0aUKWrwxhI1qI26hjPQLZDOKidEubMPq4WRAbrs2qOI9kVwoC/RX8mu2F73Kr51hV0eYgwBvz+TG
qC77kVMd+A26DRAVfsKv34ACGLTNmey6GNNeHDTtL4IRERTow3MMJUrtUPrCXr7/11sMa6CbQRaB
KSPQj31ecDb0tWn2oHeQHor99ANXB+wVup3ngOA0Dt/7bAQ5aJnooK5QoUqD+SZmh+VYNKZ+aCy/
8/Wg0gATW3byXgtK7ef/I4tM+iImHYlKTHUCig4dHPhw5J2CFwFPGNpk3qXAPHE29Tw5wxoNlNhE
YBgx98FsKkBNRgUGV+s/lHsfY06ozrqXbZ2Hp8+mqMtaHdgqb9tcFkBHI5bfl/ohrHSO0ztPaD8b
YL4XCFbCOm5VTFOqiyvG6NdFoyuoPDjFRqIHO6BNEKkiDH0bfF5I0rRihaae5U9+s+9VPKGJq1+1
uOiV7krB7CZ2E9Bpyz/ZwA+7LGZxkQYNcpKYFlWMxE8j5Udvgbn08kfa3MOVDeY8ZIUA1kowT/hT
ezc2qMGMYPLhTdeex0FgcRVLkkTEdKjKMkZG4MmKRcbFSvWjnL7jIVdYt4becvZray0UmCtKmo5A
yA7wL3oD1pUFt8kw3kWMLqff+phDmL0R3kAPIJlYhwZILpilP5+FWhU7iaQVZQlWyv8kREpQHSkk
H17XAaX8H93ZtU0mwDUaWEGUiZRorYweEPFufEDcCWS3ClrO3NJ5LP28PCasqWkk1laRQnyyXxQn
VorWlghYrZE37AQMiwjh7GZVub98CDfS/c9mmRsWqiKmhKU4BD2JekiPoEI+5UDmDsFv9Is4S2QL
U+GQx5ZUCATwjyq208zW3pp97tWoKqARqwXtfjlg/FxCGZRPcEE/1edcBQuF2ib44kTLUizGZZXE
muYhUaHJlUmhM+sYOpjaJvfLBSRnctXgIZdYnCu+5YeRTYN9CKUNSB8wx6esc70Zcg2zwfl7tzxo
Fi812VzUygBzaGKhaSxRKPNAAFuWGj+Aq9AZq0cxOhUWbzFbrmS9GOak1Lk51KKKA2pGtZ1DYdwY
M6ebXnrzhXMmL2+bJjKvqzytBDUkIfQoAPQXF4c4qFOD+LTugZgTQScc+7yN3L4HaO5BywnqEWea
YIA8iD3kEa2/Ga0iL/8/0r6syVIcafYXYQYIBLyyni33teoFq5VVLGIVv/46WT1dJ0m+Q3XdeRjr
sWnLOEKhUCjCwx1sUq7s5zt5u6e4vm8YLyIEPKEf9L4GIFOzXMUKJZAlT672lL/moOrRvH9GQLO9
7P6RuMz6OjVwP2B6CQLjyyyESAQg1kaaKeSrfXacdr+UxpSr7ef9atKKaZB/bS3SkLyVE1AcYJVl
ehDO6OqnedyvSA8EvdpttsTVLPLc3uKIt7EZqXUcve3hleLLVzOTCmjJrADtYW+rY7rSqkVE0XDh
6UQFgeeSUoJPdQjOP2hQgedtvh80B1TUECdydK8EuYNLHAxR/fUy/7W7HNLCrApvqxK4nPDH7/fP
G0MN5rAxd7dZ9lrLXM8WuhzVikmuqCPkeP/mjph94kOY/v1RjYXPECbnaldgcb+o+WundP53I23f
Cf/Hafj9KRceE8mCjl2DLfxFg32Wk28SLL2BnT+sDPOElgHqeKRKcw51lpRDRyWaRjUFwXKfXjXx
3mgMtGb2dWdARwX0wEp6nML0Oy9+5D3H/6zsMS1ntik7g9ZtgllRXb2eys9WE7ThKe/ReQ2vIqbY
kyggF77FRL4ahM9+7iLdAnqlm4asgWo0MG4K+VpqhbcR51f96szE4no00TWbCEF2/xe5x5atxU1p
xTFpSJf8sqWD8PyXV/2R4MOqD5+ta3FTTlOmSRVEvPCabV3hFS6IGSVvCkAH6kaD3+02vuP89y54
1vK1EoItp7CKdF7bL0KBtnahAO/McywNsHWYXUmz3RyQUuH8wW22mhn8Xu/bKTvzbNprdCigQOdn
wit/1pXHIb+oOZCkm4uWYb2vuC/7Y7A9M7d+gM9ML8IFlUKtTxJkWFhye6oPCWB9TY2In/8BEeXq
K+fM2CJatHJjdKXWsiCTQrAyCnvModkelfbl/VxNk8/MzCfz7HNCMzOe6rKUfNDc/0CqcF0VkJOB
sCXgXK2+l7L20Bp0I+na2sNFdBpAqj3oZGCBYj5JYPNgoPMAb0L9cnltK20jXJpni1uEFTCWiGmo
ihRA6f5EdvxFAx+hemLbIi/ru6VbKJuhygj01vvPKEVTG0IWOUWbbx7FaB9AlfOLPn98Rp/YS58k
d/PBuGV0sXdaNeRjh0qxL4LOG9g8SmZXyj0qpJJNDoUXsTvWA9yxmYysx7ffq13sn2JIImTEmu/N
//qOW0teQYRNIQc0Sy0sH/slhxx6H+HJaCa9cBo5vk9y9nXA2IVTFdJ1poRfLzvN2lV0bnARu0fe
GiLuwUstIg61r6sk20r/147cuYVFxJbAHl1CBg+pHE52rVonCl3tsnTxqnPHorILdQsLt7ZfZxaX
mCoofYVD3/3Vfq35JAZ7UdHFVM5cq39/EHICiqquxvUAMi474V/AwOJkyv3f7NFvI4tznU0JA9Fq
afmhLNltE7pM22K/Wve73yYW6YI8kWk0KxT+Lf4q5NdQeii12o2Y7sbqw+XVrN4rqEabMx+VCgjh
wiEIqFKEVuS4t6EQRU4z5JOejEDB03MrvV7zbsxjqxha1vSPKEUyjpMgg8lQ7FZPjZS4bNocYPjY
dyNvdEP/s7E4QczotSYyCvg3pmrHfXIwPB1VLPW4FYfWDtL5YhbfjU/ZFIYdDEXKvlNKEM01EJ69
SbOfRXsr0Y1tWru0LIquJTYINcFlTSfkzFDjMYuCrFRtkj5yMEOPfWFXjexedoi1M3RuaRHXk3FM
MUIEznq5eA5Nlyovmwn36vP13MbinMINR2VsWYTpfILp/OQQu2hezhMKms98mm43ttaC0LnFxaFN
DCQxmDQpAmnXuikmQd9oFYhha7bwe6c3bGSr/uRQf84ah79tbJ3/hMWhJp0kKZOGAvX8Ahuufx00
tuc2xZN9q6y/+YkX56ApslFV2iZ6w3LP6bGZPbOgdsV4nN/Okc+22DZXHQfQLWQ9UOs0l1lISdqY
NQI3y9THKHhWCYMUNyvsVvAtXYX1oHVma+GkREDHVZSIwb++5f9es3+iIr96zs9MLXxVqjO9ICpK
AmqR7kcjvInAIhoL6Juz6EqNhkAa+40C+QqKFkHszObCWyGES/S61GZo/OBN+1nyu/nEO5s+jX60
q1B6ARlDsmtc4bZgZz5GLnBAZIsHet2Hzn7GwmPDbAK3bovr9JcIo4LmIaTO5JuZbf+PRBhXL4gz
gwunJelkDJOEmDoK4mpcOHTw/yK6nVlYRG2D1Q2ZdEPys2Q3MBB/jrs83QJurgRrNPJQc6SQ7wGA
cw5GZ88aiURW1kuShOt7r1TpzhyCBBMxRtXvLq9mre4IS5ZJTFDNfRSlz4xel6zpn7qCjst7tOfX
/hxTtrsa68v6bWyxOyFpEi2fcOiMJDuWRXTKy+oooulkRTS4vLCVWPJuXYttEsIAc6DWYurJ+hL1
j6V0JW9K3cyvokUtAb1CAAgx8KJ81HSvkShOg6SkUDLRMLVGdnjtAlwRX8+Tx5GrbMGcVq6gd/YW
MWuMM61R/7IGtLW2RdCqFatHLxTXnbiDkjx6iG8nt7VT05nn8Ld9Y+XkvlvcImIptVJCVw2FIDMr
PbnjEE/ZeEesusTZdi2CkSX0vNSkAhScVfycceAS629StMWFturjZ1YWPj5EJBqgjgQy+h55cHUf
66kz0HtFqzdKH2vB9d0XW7h41wIFkHRIB+bgOrmJeNsicvVPcP0DcZENB3wD/5yHJYw1ankKuQ21
B//6f+wZrG4XoB8ayO7R11rCeHKTDLGhMAgjgyZLpi9R/KWLN17L698Q4hqIsRpUA5dT9iITozBG
IflJ7HSAODMPiovjzniioCxHBfAPPuLsAB+iBgh8Z0pxVDfe5i/OPmIOdSyFpF0UdAcaaI72VLzO
24fGXfHWhBnvOlQfR3b7B+2Q1UMGXNbMuy0TRPzFvcKlthroiB49P/Tu6I4PtcOcgVz3zmw0NCGA
s/XMmY/Vh/USA30fAqyLtZyW63QKYtpaD/1qMFxNuSkNA1pxd30h2Wn6ejnqr4FgoP/425j6foFT
pTS9xDDtVfRQHxtd/ok+zepjlp/6v9THyj0/bC9y9R5VZOiaga4VpGtLRyp4nYgSRP54kEQ7HcDT
wHQbd9L9eCdjAL3bYq5cOR06iJioAkgwuKCXKDDQSxfaQCFWPJmZTUtmxz3GSaunje+58hjW50qI
NrNQyOayBdokSTc2XZ4EDHP1ZsTcYrxWtUMfmkHYPlQYZDWAQuhQbr1seMVpYBdFBcxpo+u77BeG
SI8BC4MquhKBWr9/6Yifya3XhZMNIdHLttbeAufGlk1CnnAhJUjSg0rW/Fiu7b6TvhYduzP1MpDT
W0JluymYQ0b1SijmlojRqn2QcQKsaOrQaaTzXp9FBJMUXWno04z1UPxxr9jhXtxYwXQ17LZIK+c7
YXEY9XNTi1tWkNBEA0SNg6b8bkTXKbkm0lfIQgQNeEFHb6B3l7/tSrB7Z29x50YVZcBrgS+6azDd
Ob1o+dcyqRypDKr6q5C22gFrpwLlJhxDzAXjP4u8Wa00PSynKQlSaL1N/JMoMI3z31WnMPd7bmUR
ZBJ1is0hq5OANAe5us+j0R6Tb5c/3LpT4AhQ3H/gzF/C+aYM0tyyUVWYgyT+tJ92lXA1zKiHR7Gr
hbthbf7JH/zit7VlW6zU9JSVSZsEUnXF99M+d8191LogYbBAnpq48vWGwZWbCHPp/y7vbflnPi+3
KvAWE63g8707j6Ukd81V6PZOuY+P3IEgxNcNiysZ7TuLi10LWaHF+D2/LAJPb2eH0untGrgV1c0e
ttobq654tsDFVUtTNSz6CK44jrGTxzcq7+3W+nF5USvJ5rs1zV/57CvqeSLAEp6DLyquHGZVDo1K
b+otx0rERklha8MWQYpFk4y6uVUFSvbUa9ypAOa+vJi1ZOzdahbBqdXqUTM4dqjFzT2rUOaV2x4b
d/Taa+ZLIDd8uWxxa48W0QktdWsYaFYG/Yj+lkyctrqt0i05lbXcALVx2QJQHLqN6Du93yULAnjW
ZElRMPpo+kZgcjL34ns+sxMHw+RuJVxr3/GdvYVXWNxA8pdp0RuFS/vYf5+RIeZ34SueWf0BJdbK
Z3xnb+EahQZ5FKisRpBwuJbNK9wjBvtyeafWwuE7GwvfkEIgFdVaRH9xR64vx0BaNc8+YpDg/Xbl
U4zh/BTbFRvDQVaHJ1nTH6Rsi3x/w8wS4UlrTqSqj2IMb0FFQezH6j5j5e7yd3vLrheBHd/t38Us
R43lvowF5JjqN1+Y2bE76afR/yhCN3GEL7sgJ5hciNoMM04wNbwJnLPo/X7970wP5N3vWETfyNKy
FAldDM4Mw9FkV4//glfsvYnFMVMLAVY9kNq+XSkKCtYsAxd446Ia8w2T3UH44/K3XQm+qFNrFpQp
dAPzxgs/qY25UxjJZQB9dj+ukSOa1Ddz06ZbSIC1qZpzU8sM1ShCTa0mpGltY+5DRF/SZtAfwmBs
joJ8CXomWnumVnzlbV95WdXlds60u0QAlqAOXzSp+ypX9QPepIFOJ27ncoz/6jdFzdeA5+9+6CIB
w30om5S0ZTBT8WVeAQXFI+Cox5nNqQ3EV+tTuXEvrR2js11YguAmNUK5N5vwpG1qH1KAvpiuzWKz
2LLyEMLCTG0G1SvAvi6uijCJM4t3VY33Xb8vbuYhej0AV8E2q83KRfvO0pxSn93pJFXrpGx4DT5D
2RHoQCpQfjBv5y6k5vefwQPt/IUfA3mqayhkgr57/sJnBtUMimZJh0AEaEIwJMST2Q2juWPwLdb+
1aWdWVoE8VaKzFitcGKicULz8Vsib8jPzbuwjHYQuv93KYtdakJ01juoIwYWi2+MpnLyJNPsPJZv
w8K43Y45W/YWe5UYFATTig57QrebSrML+ijAi8xPfbM107EabizAIfU3MPLybYMopIxdNs2R3AyI
C4e33AK1hfvQn+v1mSvLiNuYrIZC2GUHWd22M8uL2I05BD1RWRIHEYeiCmNuqGxc71sWFqE7EeBa
4skUgck38rrMr+NxYw0rD1EMBmO0wNAMgEqX5zeyojxKBq0Osky71WvwEZav+XDfSF9q89DHYIm6
/M1WkzANCFaCDAKdHG1xqiKtTFQh03m7wqCWwc4du8p1h4Yb7Z0M7QG2EQhXU6Rzi4vT1RRj1RoV
Shbvywjhcdg1/304meBZqkBS/Q3OvSzO6jwLRanBJcZZX6To6S7LxRPV2+MA9g+wUUj3lZEH1jg+
Ggl5uvxtV7wF0wCoCmP2AACK5dPYkKZxJJ1WBR2/rsMraYuLeeVKOf/7y8ewzpquoCbeIX0Dtmca
2aIe7Gar9rxmBUUfFEVVjNh8CLttB6lM2uagjqU1qO87yKa+jHxwL3+rFb8HzeFvKwun0HtJtRAQ
QRU9ND+VPEeAKO6KSnJ5Ve2jpH/qdH2rT7USqd7ZXEThnMSD0hmwyXI7oTbKzN+TzA5dA4xRTv6F
fVJLu3XAIvnSbCWBa64BVkcVEnnaLK+xyD/iKZ0wW5fgkW+kTk8SRytfL3/Q1W3DfCBOtYkJ3GWh
12rGrlUa1GVUWTyyQTtYYXsPDUnvspk3WoTFVYYyMrDvAHHNDYr5d5zfylLW9BUyjoCo49UAxjA9
zL81muL1luJIYvoBHsUHFIi/tFXy1FjkISwSENyGkUMKcm2k9U3L05vaGFyLMU8m1ZdQYfswTn1z
UDGGIYEJqI52ypQ/oqXzsx3lfZiSvVZhbpqlX5JIdQRpXzknt0Ma/hCDkjhcTG6mUTfNmieQxu/7
nuwuL3vtrfxu2Qt/pXoxhHJSY2YQSNQ8/eetrIF4tPQHuNDG8VgLmgb0g9C/Be7EpEvwmoBUazSa
oFL/i6A532IfthSdJuvtLqXLmj0vwO+eVhZqnyCBcYG+cJDYubkNrgWCWfFkc3WrvnpmcD4tZz4U
84xYTWuiZsOK66bPX/WEPBd8q+W5dtfhUsUtp2MaBVXsxakzMy3JpAi8yuB8qh3Vm5sfvArAIO2g
kxXEB0MKLvvJ2jk/t7hISbiCoiswvFWgG1dEUiDVsym6NP+J5W4ZGLLXkRNDsmQ5DkwHK2c60yt0
94UHT+yCdsbLoNfvp17ka1vseh+1aNGYk3UwRAChpxrQ5Xu/W40qgWOAG78qvgmSu2+uwAPACm0o
e7gBWLuEbwVaCOmJ3NnMHlaW+8764uCVSppg0B9fNMVwHcTmBn/cRSfZb52+8hET/MsbuLnaxSUh
NRWY6AfYmxFKemKj83ogqt1AxiuFbthe8VrdzQbIPcmuvNPRxPvvGeG7Bc8359nh0OUpHydVVIGM
SiYJcU+x0uXprhpBGjZFTsuqjdfJWrB5Z3JRMYASe1YZljoHtxlaWjvRYbwDVSkyNGV/+fuu3Pvn
ppZE7tBWqFtNjHUwZeauT8qbMhPfNZ1/UlPhJVn9LVHIFtwLP3XjzCyOpTEhxEL3uQxEGT/KOtTQ
dL3+xEC2sssUyMBImeFxkh/6DrC+QUsd3YR6e8EdVqvQECUmpplZOd6LTn9tNUitl1OLyhjPv7WM
U1vIqulXhcDQilTJjqSQL01Sdg5k17zGsIKaVbGtc/WAXkadOwleE1cWs9DRLzRlH8ks3llZmB0x
BlOiFR16QuZHSUI9pRz7nS6xa6WuTlkMGpgsfRxo/hQ2+V2cVMVDDIVf7qoS1A8z6I7bGRi7uN1p
IWZ7rbLzW1kH8h20lUKX+1M9CPW+y6TJYVNX+E3akEAOa13YpQo+Qc3En9LIvtUlhP5YSqDQZ/2s
29qLw1F1jCYsnSI0TI8zxQoktb5KxtDPpOFTSqsdU4avNUiTZZ4emDJqdieJ7wIXOeRoQo/G2cmc
emIPg/D0od1XuXKSjOaaU/W5NMA/kStA10StFJRm+bWj4sroo2cSkbuKiMHr6/GgysWNWeuvKMY7
hU4jD9H2SVW0p6bSn1JMFShcvsuUXHLrOHuwFMmlYtjRuip8VTIVu1coiN+r6iWS8pc2ar0+tVJU
F9lrloFrSqafEwqsQSxRMNoW4qYQ8TdSC4S3vn/UJIERvq51kko5aFHC7WKMoPIq1d4I8LpKowOq
29fjaEW2qgK2GOX8iYL9Yp+n1gvekTtFyKjOcH4jIe8+0NZyad4rbmKOX6kYdwT5hV3k5lM/FJmd
RP1JodNhqiR/qLvrMVE6V+uN+6zXf3RmMjtX4TSWeG2pal5VDVwsK/LE6UR8SlTiDEpIfV5SGUPx
FD9T2Y8dG46dlJpBCsRnQs1TX7IrrbauiwbD/HpHuC23/NWU9Bc2VYM7dNKx64fvZU9iEBaqr3Ea
nbqRhHY76Z5EoKlGJXKlhNMpbsOdZoImd8zjg2RMj+lUWC7GJINSmV67lh6SsXsI+yYoq9iTY+VJ
GFOHF0w3OAnnd1Y6gOnbqg48qa8zZsBro0G1I10O7boPucu70tdi9Upto0fIP9cuS+XbgRa5w8ce
M7pQTPfSkB0QYITNkgpf2ij8tGQuz8cGx7e4ayqD2nI3lLYOxL4tSWQ3RIVbMd1w+6G5jhTxJVaq
51Zvb7rYoq5RskMuao8WfbwbFbk7GWz4ySLJ2PFCv01V7VMK5RC7ywCmykdtL+fanib9wYp50Omq
H5bp3djpzTFKqwkc0OzYpCk/qnQEux0xe7tkpnAn5TFuhc8r01XT6I5H/KrJo/0ARQRjSG09G5xJ
S67J2NlhlzxOzbxP5TA6vCUnVZQ/mRQekV27Q5XD98BXLKsNjuF0qml2ajR+l4zkc6UOuyHO8C5o
dnWTQuf8m4WvE8vlLjbzu0iJU7uVRy8zyYnEpRum6eNYkT04aGytxWxydafpp5xD5tX8FFq93akP
bfyQtwgV0TOHQmlZJscE3LAYZHS64UWNhIt/FchptP4iOw5fh/wLwRk3NQymQbhuQr0Y03eteiOx
JyOF3EyHXQNotWoSJ50ZNCrMzMk1pCsrW5ihLZrcLtN8p8rJ9UiZF9U6HL90WvOKk+inHnXHLgKS
lwLqMt1jrMCOFWFrtHtVIwtQlDS6LZL4QRZWa5ttikf0FB9GcC5UKJMxeJajx/pNXQG6UupDgOe2
F/ES+4M4ykIvknBKVL13VFbcKkbogf3FjyLyIAz90JaYkZdAVV+erEI/xBQiG/2NWdxm8XeWNcds
euzV6kpOpLuYdQ7jldfRndr3ThIlttEIO0LI7FMgoPNhT0iLT5R6cQtBFfVmUEcngso5pDzBlR5f
d9N0ywHVGut7I8IXNK+KPrFJcpcWpaeF3S5kxh3tdRtMZrSDPIORO7h67DpPPZMgW5yG+aNCvxnX
EWUUnOSZO6LOFUnyYSIyFMQS/bUZLF8w2ddE4bSNTB1FLj1FUw5l1YU2zfkdHeXn0UDgy9UHi5YA
qcnUnahROpTynZ4m1xVUtrhVvbQlA30ANtYmgh9D0b6Gqvl97tC5TZw8hSz1BxNj0vKdMX3B7XWi
rP00qvpraQ67VB5tgxNXpPKpbI2rfqpPMf/ZAvtjxRMGoeAy8Vxhh+iqiJwEfwjY4iAzhlOhpXdW
wm+y9iqS8e4cjKNSH6tCv+8sMH2N8R3j5ECQEbTWM0u5zWZudqijFDMFJQYYjPaUJ695TIJsoF7f
30eKttPNct833Jv/XJbf4Co7xB07GtgtM/3covBaopEhAdjOUpChUHDM1sDY96Gngkeh1i27bb9p
FMXm5qec3uuR4XRj5FgD9OtawzXkyEkz7gA05klcdQeOg5Wkt6FBr5n1hWbsaVLKl0jByEysFJpt
YQTD6XPTjSgA9exbmmq4WyRPHdsDMnpPGtX9oIBovwc7NVGOJnRnIlXygPTHoYPAgNQeiETtuKXO
LCNWd3BHKfYmAgab/lXJpoDnpzQrXDXJ72QdXD3AsMcjdyKJeFoK3l6r9rPmuYGGBCfgEh9y9H8M
gGUh8KuOeL4TZxquKEOmYYQAjN/3NbwTPqW1QKnEHeq3uW1mD+poXYWlemuMxO1U3c5x/oCrc6Tp
SPrWqbvnsHmNhgjYLtOVEnBPq4obJ98HHZQUrLwR6Wc56+x2IB7RuadQDNyCxm/USjdNH+oQcA7c
Bv0wIl9TXWsSdtGZbtgBXg6lx3J4ICwBk1josAourrbelCU3PK7sfFDdCJ2tDuE1D1PoQ1aOXrxS
kTmcJF6SVIj2VxYeZETF8eW2MXzT5cgr2tzN9c7W9No2a8sRXWmrBrsuxs7RWeGMg+nKama30re2
4a45xYivEAoeAT7Bow612lPX3Wdl5pdF5iWaj4TSkfiNppceZmPBkgkhbuRtCL5uX+Aiie2h4ghR
t0aj2j29N6XQ1WeqrUjfhxGxKb/VkMyNU+4qmeUpOvOjMPEFtLw1YjqJMTqJpR5JhjNXfDFLYYMc
00nawU9CxPX8B+KFXUcSmunT/RSTfS9pfoRYolVP1lB7/VDbU144FQ6tRfCvFYWXDrE7Rqit5fjB
WotSELPR8HOFjJly/XtTWXZGDA+UpbsJpAmg5nQgXUCLaR9anzSl8fI84HJ5peOO0irzqNbsuZCa
a2pI93UL1QrN2BlI3ZG1wJcbXx9SxxrT27xMnKzhh7LUXegsOdVQ3dQt6CgIhvrxEaCJYmtl62gq
NgKGpQRybnNh1QSPnBn7ov5mIrFhk+RPXb2b+tJp2sYWcLYGdxGv+GclwfVWDDdqhGu1HRBiYzeH
e3U5t2P6tRkUp+qe8aQE9XPq5uGPxnpCOD8hKPlhp1xVpfp4+Ym19ZzTF2WPUi+akKd4zs2aCWw3
7TQCfsM/hWitlDzevegWbyulk7koCzyYtUB1JFsCcASULWEDVNhMSj+remjZhhLgG1HYoghigpSY
zgyHuoES2eKRLMmtYfYpjGbimWr959zSpiOILN3KFIe2yI7jEN70InKNccAMkXUUIjyGaOHQOjuS
vPZq9ATyElQ2GJUb5RpDyazYhZHsQf7GFWq8q+vSV4rpqA7axgatlL/QHDBVXdUN8EotKzgxVfuh
tFBLJAN/UYwIA071S2ZsYVXXmt4mlEBBv0cs1L+WvaVUSTC+SdGPkA+6T9Du9kPJHg0bmQeKRcxP
2qMx2Fv1i7Wq2zuziwIGw2te1zS5CqQuqcGCZihOUTeDm0IN2Ybs2fe+EPcK1ETnyzvgFXtlav1E
LYPfWGq/Uc+Zy0NLRzn/BovSRl4iYa0L9EyM7FSneFYld2rU2Woauxunbm1XFezoPNyMwpy8WLaa
gmio6VCXwwWRQPSzq0HekXmxm1zV7qA3dsndySvd4mrzi88H+uMif5teLJJnaNfUIQ58JU+6PSr5
c1rSIAWX38DVZwJwlVV0EMky273Jc90dpL9gmsGe//sLlq0peRpSs6zxC+JM2uHxfdfUZKO3t/F9
36LeWV1sEnE+VjV20pKvNVM4HAG2xWV6eRvXrAA3Ixs6au7oIS4CC2S3ALLIILAxETdCCUN9ptLr
ZRNrAfPcxPz/ny0EKBhm8b6GkgiglzJQTZ18f9nCahETdM/KLGxNFVT235toC6VV4xzw5vE1v22e
+aP2BXM+QJCHbvEyC64PDAmO3X4uRjs/SO4WoGL1K/62/6HKV7RSHEvjDNt9nPhLWA12Hm6euDW3
P1vl8p6rs06H0B4kHcIyPKEq7tQjwqlk11mKf8zcuHxGrTRRCvSlNpzxY5ADAdQMiTcQv4FiW7YW
ONEilaGE9w9Xx4xkFLczjeWfTSh+7D/N9giQ4xieUtB/W+yoQMPEasKhgCjt5KveLLqJvBFofLor
gq2i+4ftezNGtLn9hFmH5SiQFWt6p6DmA7UXdOOmGs/Eb7Wlbhy1j5rdCzOLiAnovVz0prB8edS9
cNKdioreziOOZv0QOpU21rZB6k8Nnq+YndduadEpKME1haONneXwAS8XkX8PY9T2ZiiI3VvSvm3N
zzStXWg9ynY5Sa7SIRm5fMDWPxC4OOjMWgBcz/vzVQ7d2NVGkgZyNBwaPMV6NfNlfdqat/0QKuYv
hCOM2jSauh84WesGmfk0iiKIZO4bGShptihL1x0ZkiQaZs3QIlsOeUgRFF9G0D0EGgixjddZrp0F
+REShJPXB7EXepc/3Qdo0rykM3uLfo6Z6h0uCsvwE3IwkmueGm5hVM7Qo24kkv1lY+vH5szaopsj
Kq6VGGIxfZrZs15ZE4Spa3kDCOtVlIL9rb7tqmMY6L8DggLJsmUrtYW3sK7VMedtHfTpaDYBrTcA
V1smFtdH39LRLFQCpq5kZ6jcrUM/3YRn/B9u8XshCw/vmhzPO+BLIZOh+4XqkMapjqhPebqDHhSA
ukHy9fJeba1r4RiKiDPelD22auiczrjNQJyB8tBW0PkAmHzzv98LW3iEMpiSLI8IpCVuQe9N3hvk
fcc09UM3w7ShAiarurJnrsnqCf/wB5OWH+6txU9YxD0mZ5TGDART8ckMUNk5iFsjgMQL+Ho3U0MV
kehdariwtbg36ozJpG3xVUWgHZh6xTyQv57mi6psrv5ApnVjbUtVjc5oMM0f4cChQq8d5KuZg/Uf
+s5tPvb5Q11Y3BJVw9C5iSqRmL5e9r4UpntMJN7KUuaPhfzVKNEiK4rvl710NSL/PuDa/L3Pkjce
ZUbZaBgHJwZzjSpx0yjacNEtE4sUFGiMGm0mkIozIfumFVSj5V1exIdH0Xun0BYhJBY6YYMCp+Ay
qts5NEct9H2T11EZ/j/XsggjLaOJmADK8zva2+b0mtX/OWFfrGURNma9JAh34D7pCgASrIOFkmaW
f7n8wbbCobaIGknSF2CTQtCl0OVQnQldQBCG/Jppj1EJ/Qtm2nldkL0EpBvs+dYSWg/0ZqcxiHb7
M04TckUN6KvwhBcgglTAUsIhWmYXAUj4Nla6GjAAHzNBmjXrVSxWmjJqcFEjOM12zR+g19lLPzDC
C3UkTGT81X2JAXeIj1iQjVhivBurMMqhj2FNloIBM2OovysP+NjTBqri7QX6IVacWVr4SYNEdzI6
rGuYB4MzbReha8BjFNpBlZjjnss0x+LfetQINr7oaki0FMxEUwh/fCQxlJG2h/KENUaokJrEZrk4
NZN5GBWoIDBrp1rSqRq7RyFGTKAXG/nCeg50Zn9x2ts6VWndg0olPhX79jY69DZKmiCIn6lUti6c
tVscU+ZQSwShl/bh/ZyEnQysH4hucgo2c016agb2jFb0RmK3EvmBfUIchrQdJqGWs1DJmEZpoWZJ
EA+Zw6TrNCztArT+SuHy2o+7x8t7+HFVpkow8Y05BAzMgS36fdRHJxZyfUMLRhUeBpOMpkj1rTLE
xtn7GPhhZZ40BBIP6LhlKs51tMqZqFjQpbETQyCByd8ur+Pth74/BTABjgd8McQUHLr3C+EiH0PI
trMg3od39egqLv8Fc/qF+esPZUDdmWOC3pivNLHrW2A5MIwluVvKvh/voHe/ZBnfxsjskyLVqK8k
FCxPUn6bx/Fns499xocNCLo6B62Py8YYlokEHIOOi6AWshhA1lihfl4bAKYK9mA1UrW3aKI6OhFH
qk+3gIl40dhdEwUF5AhakFo4utYwfamF+bMYEXlpGaILLjkYF7vJpCR3qym/xhjbiUzhFzY2O6OI
7jpFgKHUpFeTXO0u796qF2JGEtpBFJfDMlhaemlNvI4NXy+6a1OxvBLVMF0T/4+zK2uOk8faf+ij
ChAguGXtbi/tPYlvqDhxxCIQ+/brv4fkndcEMyaTqpmrzPi0hJajc57F/zjM+7qxOn+atziro1JR
4ygj4Ev5Ebo2WCKmUkAFeOblgViUfi+uZ+nVvZtgc/GjkQBFFU15X3jrCPIECnFIXy1TWw4hOyK9
7ozr/dWGcS1CrA5CjQ4sCdk4+wUBHg0VjIsBCIvZ/NOj0Wkf5rqRNfwecHVsoNSqJ6RTsp+4OoK+
SOSrN6X7yyxbv9nD1m1PIWwx8PxEAXqdDvcsLCoIy1MfiYVtAIYUjvc7U/j+LptHhFaCis6F9c7M
p6ORYfUoGP0jtj4/XX5Zjfztgvg31LqkDJUnYSakSgNLjRzoJzyxod4bDtk6F96Gs64pG3Xak1DS
DWhqhkFEwM2ce1exBQr0T5nv3PmfOUvYW6jkaKjkmRT/mX/R4v0gDFisGQJ7qyFtIPXZDQZ59/FH
2loGs1sxnf1DUZtcnfFFF03yBAybn+gq6Javw7RT/Hzv+YhBQHDfkAEG1kBrWD1gR/TS6qTKwMpz
8uP4lT9owSyRTj6Zr6UjOSxQzy08uFQ7Oc2O1MW1dlk875FP3xtCr37Fapw060bQ6USCkmjvsUMO
bRv43H5K4TIijqpbwUfY9IDxdv9iet8Gb84FhsUXLE2d68AHJwExS0DuFHI3pK3zcYzNk0OHyJ6G
rMPEJK9ODqF1Ujkls0z5kwkxpsybLvQ78352FRf3/GrPx+p9OmWqKC+i/AcDN7BUVvcjOFUdK4CO
9CnxgOZzp/RhkIVNw/uUxpBZe/mL4S3jrRbQhP7EABXxn1WC3hO2fPXAbMkBUkkczT9QfX/fL8Za
WQZcrZU0bmWeqziJZ/HcucYprtD3lQGgBHRdBL8MVBj4b9IRKm8nrCdfugRkyFenXUeqrWscrx2w
n+avC9Lk7wsoxiltCIsavjapbp5LmT2K6Uc9Zg8fz/JOnDWRX0+B3zKSHi+e9H7ILvv+EzN3+vBb
R81iKGsWPwlbZjYlCgkhLWOH9MVd22e3Hw/jvXbW/O3e5ovM1/pyw4Gc0rMRYNbOR49HssfnxDUg
xX5Hr2RkJJWTMMeUbe7s7YrNRAhpEN5O0CQD2GB1WKdyBXmHJKN+WN8RECy+grjvAWFrHsvas25n
jVL+vGsFsXXHLqPOk74Yb2UWESk6ZEI13HtnO6/5jq3s4g8ylK0lsgy1OmaIJCdWCY6BH09HXblu
UhThO33nMNvK9JdBVukkr+swGeCU4vMeYLD8xAVeN8CGAYu4s1K2liMFqVBHaw6+SGsqMlJxOkhJ
lSPfArKjvJ4Z6rNzRn2pAHX6GeA+nx4/jrn1sliGXC3OFBdB0QBX7I+8uB1UeHPoid/J401doH3c
hOL7x/G21+RijKs1aYQszsNGxq52ZCePAtVL/Mxp7BbQbngqhhfyAcSqj4NuXQ/LQa5WpC5LhtXi
RTCX5m0F4DsNQMlOgU2BDKhffeLx4eOAex9ytS7FqKa9ZOFxOBb1bWwCdxnznTfh9oeDdRfMmYkG
yMbvuwzIM1WdFMvA0YXBmGoZqGmIpaLr1x3Dg4cb085S2dxsKFr8E3H94kVJF8bDs1FRCbMfqfk8
wJ9DTr7+zcy9BZkPl8XhwRPZqtAcxZGlkgMtq3tjND5/HGJvHKslDx2KVmGFDD8M0Z6tHJA361ve
9DtKXJunxmK2Vuu8i41KhSQI9el4o8eZPRQdEIeNrVl7lPjtxfY2ZavV3ZNKrkzoqPh0aI6lWb/C
Evn14ynbDkGhqwkC3XuWPzD2nPR9Sv3Sglwh1nIeqjvztVHmQwMXFOP/xFjlVH1jQlXORJlxLvP9
ujbe8Ah7Zb7/cgy9RVttH9YRblIJddO6Mq7CBEq8ed7ddKbqAJMy2UTpXa7GwpbYCEVl41DUxDcr
60Ih7U2X97X98QRvr5Z/f8667YQnFVxiQPLywSS9FU0D1Qssnd5iLrf2IGVojGMTrctJYHlCLlfV
Ffiyro6nupGbriY9hZNAcxIt9YxCOwDk4sT9tUHC2jb12JGRESUSuFjt5KXw/zRgNtTBalfK+GXa
xl4fTSC16MDlPknSscgu9fJg1XowTgkof+ehsuxxPDTR6BYC5beSOJYKQHnJfxBwYobI+DKpWqBY
UKQXoW/opqvAvHdI/ai7J5h52XrIsoM8XslNY1sCRtMjOC9RIATzmviQC+0VVVO3oQqqmUA6cTB9
++eYH826UPD3r9UScOQqtvv0OQLotR3GU27NyVA82DIx77XsWQI+vM3vG/aFpF97o/MFlMcFQBx1
ItsRA09IAHwDZQ6RgDnBO69h2md1SiCBJPBTv8Zm9qnvz5MkvPl/gYm1G607qqpiy7Sz8Sw5cF07
0nAEbLi1pf6165UroIgdU5OCLpOdLCzOsqxfSXRmFdFDp2fOGLFLXan9Hj9k4MlF1IhLk0PCr5Xs
FpOgy5HbFeqxbr/P/ShIsrTqXcOVgLFnLdYv8rYOSJZ4JNIdtb2l7KWXwbGV+Z0W8SupyK/VSvbl
8DKsuouaY9IHABtL68Kw0kDkGXPHEKR0FfVTDbUEY2SgbZR3ZXsbAw2M91dmG0PtaSPkiFrZHq3Y
rozKruvhQiQvQ3mRJrctsBGkTS8scQuzdJsMhlcOYCGiyTXLUyYjhtDRE6+HQ9+ojlBlhyZPY/Mt
Tl66Kb+pReNnpvDh5QEVgJsOlJuxeNDhODeWrwm+TkVbOy/GVwiQXJH+WlI6O5F+6Jni9ePotCGx
UcUPTCUCWB/urkIcChM6xMa1RvuLTDVOGSD+eWLaeRmBJCbuJIl6OdauxGu76cIrfULGalRHkn3L
YYYX61jW44OVdZ5qDa7Ays9V+HRDD2Fsn2Mx3OYVnusqKIwmt5PyMRflgWNiO6o7ZlXbE0uDapAd
o4aouYjAaUjsGsie2pTcTklOor7ueYF1I37IMuQ8yatZVVh0Kg5cBVQ2+dS03znmup9SRx07t+lH
OyKt3QnlkIbMb2PN7Uhnq3Htdhq4zVp+N9Di0myJw8rqEtDJk9I3wYQ9oXLzIKvcAw3r1EvfqrID
ZsnwUlBD8wSuBih48PDIc0yPniGX0B25aO6pCvh6pQaCB6pg/DwpfDzCFd4vTLk+lXVzHRJFuph4
8kz1rLoMQS7zRrwkgw7uJQfFGkEIZb7gXWKLKD6YjdW4ci0eTK6UbgnQxpVp1pENeP0r2rtnswJF
MI2Gaz2h/pQ356k3da9soUaV1cqF3kZgccU8UDqs9Czj2GzNAYbFP8yWuRLPWtuSleQgx6y3M8OI
HXCmLnTQQJH84Y5hcuoRiJtZjsmS8hoorq9wYxTHrND6Q5ESvLJH0R8yNYMKJOFYAJKV/ZisBNKJ
WuEaMUxYmuaHCgoJ1A39qGYPuYjuBP6PI5VAdgNMG8TXY1yBzReH8ZkqJRriAPLKkCcYMi/q2peM
iVNjiQm4MAsl1lZYrhmJZyJN15VZ3jOZn1NeJi7kXrSvkUS4zVL9cezSA4pY0JyggbC4ZjO5usEX
1F0YX8S21SSvZsfAS0uOBeRhLS4FYYpKVghAc26e1a56aVv1xWxh7dgljVeOwzUkbr6rKn9UzfAh
VjUf6LEzGgmQPaP+yPSH/NArKvSJE3AlQhN1Z8q/M8G9sKnBeiB+L0+eRrNDo9BrJuPcJ4UOKWos
W2jgxZAsEOMJTkn+mOAMRfnaaqgD9kdvT2VxinpynP8IKbEj2sEdCwpVjlzHjg2fWn24grMIDjbQ
yStDPZutdJvw+LnK008kCZ08iV/bCrymAXu6TLAlK8x/DuOfsorcaWzu67p5CeOudZDGnDPwCR3c
X0elbVrASuUAjq1BUuduViXPUA+MvFyHHXoMKnMlmzAfYJXLzPDQ5APo1y1usUI9lAYCTzho2hbm
0WkxXmVt5GURDJt060pj6MSCe3iGq++13NQv4DSBglWDeKd/qnXwPEL0p6VkzgrJEVxfIARj/RJ/
PD2wtDl0bdrggKt+lENJoXRPB5tB3dwhHYHzSChSt+1ADiorca2RVHKkPJH8MlNf+g4OIBOd8PND
8DX5TB1py4e8IsBui1DyZZEnl1aldJBAodSOBni4Shx0aNVhVDmGIKW6ZSxHTmpp14Sl6UUVhtdN
k59BN3rQ0pg6JKsBveV3fY5WRCwMu69z+SGVI79QBQzRmWx6Nbjqdh8lB9jWYucMuomLqxE26fB2
lqyk9McKNGDWVfdIRT6NcAW2tQGWjXJ/F0LHLIbcKusguzU+hwXOogmPDkIdRcz37OAnMYpfauKK
2rjnVXY0rW/EKp1Ov4frnjdJVefUlWQ4kznd/h+Mc/taCAMpVTHZYQF1xsZ0hz6+6tPCEeWdFXal
Q6QI+vtJ7tYVXCZU8rVJxRVe+zq+f3eOWnSTIs0v1az0+FA6ek/B6CzdFkxmu9KsnefWZs69SNJW
ZQchEmJkZgt/5liztei6qXb0hOYU96MscFU0xWSOWhQZyDkbtKuUJD+2pfyU8pn2loLX1ML+PS+G
o0h3KmKbz/HFyFaZfpIRlrUTCipG/qMzURkyrRs9vKxAYGTPGcy2P86t3/OJUIBbprurXF8bkoIX
FQYaHatjdRaQ5p8dH6vrffzY5tvybWjrpg+t4lyjMUKVpIAJczVdaHr5rZX6nYrG9mtJRQMLArAQ
kV/3YWgfGhDZUH69lgi8ZKEWdlBOgDYC87rXMtgs59NFtNUTM01EIimVwGvJY3eaA/tDL/wCL0R0
HuMWEMM9FM/22n8b3eqBMsXjAJM9tICYCZcPSJoW3fPOotj+Um8hVtsryUPexmaOEwFC2bMNV5y6
RQE/p9QZv/XQlIZu0CB8ku+txu3XF2ykAGNAweSdAjmMuEKu5Fgjhaoeaqg4ZHXtdQTM1rj4Mhnw
zMCe6BugAFPLlsQD73pHGiK/T6InYb12SYUXQm/L+qVmfpoEZMemgBR1gMbdNYNbgT6y6141zqAT
21A+sCNcNiRSXfD6W4vfkPClwNkp5biES+gqwNYECWELFwAxfDHLBwFxE3DWgGYu3Rj017b8ktJr
i0Ny1MKDnOW+VUAqITxEZARSDRajDfGH+DtAOnZkGjcxUvlRyJ4c/iDNt6gQA7IF9agkEYQQvocd
5KYjaGAZd12h/EhrHJ2TBDkTbbCzvvaoPIHemmjEby0Q9zmoyX4Hc4TRQGVw5B5hw1VGRycBI1QY
rZ0Ixa/q/FxkkDtAhlcyFVaMwzfNxJOGFsc+w58T+lUL6VY2gqxiKeEpTsEyVqtb05ju9Mk4h1Pk
IOXHk1dxu0m57UYzsIwQV75hZ7nyvRiGm7Ybrg0IICR97hFwQcjwmNTDKe7Np6zULksYnSht/KwV
TaABAdDrzM/Hwddpel8xamf4VmnKfZPGTpZ8VqMLUyS2mQOzUcduCNUwVvZH0eNT971vgULPQKir
oINRgUANNcRjmH/lFpLZCXKUGjJ4Ojlx2bvyMF33jJ168U0k8lFvJregX0Ryl8BmRenEl0y28Laf
gg7M2jC5A8/L5oIdzPopxcaCf5VvRswdahDpSX4ZzUomVZk81TRyaknxRJF9yqIQsjJicliNdhKL
/LxgQdjlO33ZzS35tjHWh2fdaTqYxTLEfnP2mJsQGeiAE8nUw8dbfy/MqsSoJMpQSBwvCsrMzyOL
/YYl3xIwfT8O87MP9u5+XQxnVWesusJgrFEBh8IVBzdqdqgh3/vTkcYtFAf1AO2YHjVYECB7e9KD
0Ib/E3Q1LurMTl80X7j9xd5Jvjf2VVVStkLFzEoABsLk1BNkVFXsxunDxyPfvi4WI19dF0gglVHN
0B5FHjX74mWFUweSp6nOTFzIiz8wAN8b2Pzvi7rxONVmh46K4bflU5Oe+XiG3PhOke6/jAvcT2N2
TwJv9/cgmQp5CxahhAS+twHDzwBk99n/BjT2aPKAx4S0x6e/6tBAGFFT4czyXvB0LPR41sWhvlKF
TyGObJalx6YgPpBATknqnbTzPfduzpYAYZqRF9osyvz7IKdYskglAaVFz/lDfjNe6xdW+jC9pPCo
pDBs7dgR1Fc5stVDek+Pe6rJmx9yEX61dogBge0U4BOfGC8GO3J5n4GynRAuYqwWiz7ladQqiMGZ
9x+/LabAsd08pP4eYWi71LyItso0IL0hWqWFhFUFNBr1gTORbf2uc8pjE+RX1RU774F0NqEly2+4
Su01rUEBcx5gT53Z9AFqCjOTd7rObYCvQSl7nkvrePDts0M2U7fFaFfJPfRrJNDXCQBCg3kUE1Qj
RJF++fiA2V4jAInBGgNEpTWZcMgVKGrVOMX0Mr8YmwQaOTzGs7COd9LseZ7eHeEgEP4TaM0DJUMH
vVW016EuIRza6jaI9TaaBlr0PDZ/cy1BMVOFRSsS+jUnD0QXWepm/hD0c4IRtwMbAFuU97p428vR
0NFhtmCsBRTc7/s7HtUyt+ZcXk0OXHHLJ1DZvPSKvc5v7enaCnRn38drY1XM5j6Q/yUmBIbXegeJ
JIOiEau4d6b6UusVFyfazqJQ5pW1+liEzBLvgMia+jtDNIamM3DqwIskk+XXuY5Cfng3JcoT3Fwu
6o7mdlqxuzHSvLk6Opj1NaUgv4SWfkql8Lpq+UNu8csaYm+mNngfL9mNlfTbj1slAwYjgvcZOsK5
3kGaqkF1ukVlOrPlCTyc2ty5qrYAQ+A+zM6j0CxS5DXiO8w1mVkjQBh9S77QOVuWLFSC4HUApG/z
eeJwLQnHB0jigOxv3eao6Te6+jioljOk0muvRkeNazecgntfdNRtQyvzikE5oY75ZFqQYwoTzS5H
5RiXKkR+9hQyNrb4b79/dWj2uVXyAsm1r4U3jFyk5jlq9p6A85y/WzBwaIXYNuxGgYz/fScYiVxl
ZEQdYvDDIIcupz5bXSdfezf3oMy5+/LbigfZU1WjcJdDQWKVeNadlRZNCniHFsg/8OS0Y6/4BIU8
b7zfJzJs7QagjnCQwGYOstGrK4BHrYUejBoHOfnOyvRgxeCwaxdc0223ztKdV+3W51pGW536EjCj
DR6m2HcyhY4acer6Qam5+/Em2oqC9rOG5QxHt3esiRRl7UGFFqZP8we8MKvkc8V3Tvytwsq8bxBl
PiKBuft9UXARwtklRQzr8MsMHGo7MO6dCyv7COutY3EZbLXKBS+KAQ6HFCps7XmCNpUrGnQnPp61
+Y+sl/kyyGolaJygIj521BcqdOiAC7lQlf57Heu5jY1MdqLBKnUn3motTHDcs9oeTYOhFppXyMp1
DqlDmoRP0gC3JJYEnS7OOi9wfQ8XEdeRF/XxRUqll4hI1J5UFB7jfoQvQtz/AMD6YPRQ0pqY5RlJ
VDmdEr3KFLWnSkJlXoxodwz8aQpDiFBVJfpNZe6ng17YJdVUvHAoVD4hHlJmzpRo3sjU4qTUBmqb
tJDh9FCNtgISexAnyVOaS4e0jIC5MuTrQU5v1DrHUa1GXls0x4obblM1OCQgr9SqhleX2Uk1J0cx
O/R12Au0Gz9BwvCUjuk56a1Ty5RZAhJMqX7WDuOfiZTdiyI8RYqJnoV1kxvlQ1oqN7pJ/NHMf0j9
eBdH3Q1Bld8PM6h36ZqbJuEtngZPjVV9SfO4mHU7PS43X+OpOSSRRu20TA6JFrqVyR9aPOKFkE+g
lj4WjX6lW43Xt9a9ltcyWuEUWn2pdGsxrUNRLT62OfmhptXrx0tu6xFBTAj3zDxymVjr8iSuDsEz
PuTAq/6yHBsuKFDA4ip1UJc/agd6bB0VrqjM3cUebx2zJoF6B4U0HCjsq/WuonUGpURQeH/t4Pg0
3f0CkuR/gEDcektgpG/RVqsdagB5buQ1lAZBPDqBiA3E3r+E4b95SyDarOFCZ3D8GrmRN3UqYMWB
ax1Vy9lsr+yvfopV/dIEL07ygY6fP/6YW4fUMubqkCLyZEW1mcCdWNPPkgVvUujxfv84xlZW+tvA
Vh8N4FUU6EdA9HQF7BnPONGL4TAS4NNdyEsOTvadP1tob++cVntjW329BmqMpigQVk5UiCXfdlx2
d0a2tRxxSAF/CCEMmN2t3tMlrTVdgugwPpkMRaWZohEe4WwT5F7kGXcfR9s+69+CzeNdlEGUOhsm
IDrjoExOsXQdxQwijGASjPLOxG3VQrAO3yKt7skMHVwj4vNdjBcRqlrma3z6iVWNvD8T3Vc2b/9F
xNU6LHqZQQeymaUAjKAaL/jnwZ9cMDV9ySu4C2F16e86Or+Nc7UwZW0SLZTIYhSED5BVqprQnqLd
M2teBO/v6LfZXK1D3nMzniqocEeXeK07TXmIAdVml7PQfzSiKrFno7n7/VbJL2lruHLN369wJ98g
D6qnHIoDrIDTx5+FSHe3KLEzxjXGTU1VVK+4Dly4l3EoukHODSYNkJiccb9KCsmKvUFu7gack7Ml
uIlK1urbxSIEbKbXwBwePkGI267qzukzoGH0Zif/3Ty/5iP5P6FWH9DKlckMm8FCxyo17mhY5aea
mehoC94Gppyhnh9XOpSGh9hjrADEqIKir15R7qqlpLhyOZ1bnOsfHwebb+Llz1p95RxqrKocQgYF
OBsH/gNOVBwgj++hz9DgVJXgzu4yJwNtO0ictN0JvzP/6y+O/hU013pq+SHTb1pufBZkuI+b1rdk
bU9qaHtBv32BNXtQBsKb1DC99sdbGOweQcB0m4N2D1VuDwfgbk9U3TzXF/Hmf18ctY1at9UwNCgG
Cf5clqgBCyvsnYzK54IAlZNAdzVsgRSYHvJp+qJo8vMoW7apKK1ThPCUgS2MM8oG96JsCr0SODTg
wSDu2jIdra3Ca+Rw3Fum79VjcJMvfvS8Rxc/usslrmQ8zYNuLDxLP1viik6XvWl6iV47owp5/NiW
jB2kwfajahF2dS2xZoKU44jl3bW2bhun8hT5wDaOEPVEX3JXxWhz3ekKeGd4KqJ4t7qbEiUSQK+G
USA1NSTIHzXgMiHqm0TmzuW+eSVBYQyQeAri+zrNlUiiiZDGWRACQCuAbqX1SxQ33se7eC/Kavb0
WkhGOYMKNKOG2n5lT9MDV/b6Vdv362Iwq1kziJnqA4GSFh5SIwTpTwRyU4MNsCHxBkh2QBy8gXX6
LhR7c00aOsqekM1CwWp1SkuMjxOPlDiY4EzSSneVBFew0HKz8WvaFvAMOedK4qjaXsF1PpLf3bmL
uKsjO4xrxcpylJjS7lEjmaexp1w5wkmjLOAkJ+2tlc03EdDzyNqRKM/s1t/3HiojIUnSLg8M6gw3
aPSe00NyDr+Yl4XXeexo2M18HBMv9enNuJMYzn/83WDBfZ71/gzwq1eT3EHR04qt0vQZvzfEV0F2
tvjmllv8/dVkohfFppxVpj+xu7SX7QLvb234rpG9ot3malkEWt1olbAGw6x5CMETWM+m3UsMiBSQ
g+j2D8cu1E+FqT5Qqbsv2LCjRLK5D99C/3STXRyemiIRBtiA6eMIv6SyuB9q6kwi2Qkzf4p3nwra
nbM4H1QQfloPL8IYed5LiWaie1o+FBPcCQxIXgHsAYAWo3uFu+1rbBFtdY3lydjnJUFWncAPxWtD
5dmUxLUlyouGapAQZYE+63waRX9jyUBeJvoRsJbSZqZw5Kr8ZPY5gaZ1LmxNbyCfXEKSWk8U3ZVD
fptyDaLULDXsvzgRFz96dY0BG6ClplIjlcw4d9QB/AxI8UaC6DuBtgRH4I4DtziwKEAwXtdsocic
xqxBK9vCowq3zV2jQ/c8Rt9QBk5QS46NmcGcOPZNpb0CKus4RYAwKmXQDCpAMxx1VzQWE/yP4aIi
IPOPwxU0GCcOa4A3S+jti+gzZelrLvSdLb9dmlj89tWnpTqaV0ofh76wpAfWzGyDGNY/Df+mluJS
leUDmuaPSTW40NEP0hhQmY8/02ZOtpy91XfSFV5PfRGi6Xk5a9WRQ/bIHtGS9FS4FvcvJNkLuFV7
XAZcnbFJg5qQMhlQ4QCSEywiBqdqvA3/jJW9deYtg60uTMjgRpMF321fSQAiTb6FEew+xq8o8++l
bfM8rY+EZaT5lyyOBNF0FWcC5XVQFkGpXaq1/lFRa+uQXcZb3RZDhiSxKyG5NKBb6CkyO8h0OhSG
dU5EeANc8fd6IHewEuB2Z/5Vn2RRPFxTG9Hehdz0LKXyqy8T+Sy+qbzBMy/g6uDqe8wzfetuXMRb
ExsZiWHxTcyZdttcGk4ZtMUjbH2y1rXKe/Rr7IYcSOJQ7Wx2B8PVznPW2lxFhhMFsFBL7PhTfwEu
xUGgp36I/Zkfcwd2hwUvhS+gwnxKgsaneIExcHXsAnYjd+pV9Ay3u3vle3uRgfKKnfB3pa23Euyq
28TVkat0QNkOQ3eo8jXCgfPx9t66qJbztjpfiNGHZoZ0w9f4jY5idV1cVPJDlWDkUnb4ONbmE2JZ
hVzd+4KZyghs7Vw9gHcfWtZUg6TPXB9pnCpoup1422vi30LrGos2jOIfyjCP+kd4hl40pAs+HtLP
fOHdrn4r5v48vxe7WpXitBDllMMaMAzABjnXXws/OQOg12FgcxUGiuin4Um4MZwJ0bH4OP72/bCI
v/p+ytRpLWdINHBYzlqX/5Su/+yw3I22ugsiqQ+nhuMN+E+0f5Q1/zDa/Ns/mtvVRaCzMZdLCgOg
BhwemxNxMHQrtQ1SHoGg9OpJOxkKgHmirL+ZHYp6VcqxegW/25nkzUtiMcmrSyLqpQw0FuSrhoYu
c/WlKQGJw8vKqWHDGIDsQsFsm8VedisUW8ITy5r6z39frC9ZCiOmzLT3ufLcPaS6Hd9WYCKBHXOY
3xnAbV9VQxDf76EMt+99GDDPsogQ1V/XYqRIZlknIWuC/5qH9ALwv/inqA5BrUnaLS1uJebmItx6
IcOIXk11QGck9ihVD+gT28q0s1u3Z3MRZLV+lV6VjGa+7WdXEvW1fYTwCXsk15U3e1EA6Agik3Ck
495kzi+ndyt5EXe1kjmPm3LqotDnXL7LU/WFp72fJcgF2vI8wlcn7NK9sW7mG4uYq0UL44sefdqf
LbQ53wBaxv5f1OH3vt8qvRmJCFMpldAGH6H61cH0Dy42MPPlVXX8eDtuR6KgHEIo6L3FeawMclyn
PAvg3GjLnASQsrJDwvyPw/yXDfBvnPX1EZuNSvIaE6j91FuNR5iXSI7xs54vN38Au9sZ2PouQYUK
suSiwaqQ0iOrLrNm5gTszN7mpai9jWq1z5JhHLDnIR5cNQ+89RW+qzW6eWwvIqw2WRblGZFSHFmz
eqvmwQ4RFr3qmV8PEJdW9p4Le+NZbS2pKSYrbnAlpdDfMcwrvX7cWQebifRiPPNnWxzBJZgsHPww
yU+Oup+d0kCze3jX4OW1k6/8l+Pp7dus9lDTaUwMIV4+LVR3dCCLvqk/xXdmArKD/eSAOhijkbRH
1dlOzBZDnLPExRANU6JFVKJ1VY4HI4gPnepFfmNT5TS67Xm/uDv/vffn4dtA5/NyEQ8mhGGuZIhH
IJHgjFr8qtXVXZK131kYXUa5ssNK2E5cFgNcZZ7qQGPGYqz6X48v4An+wQNJu3LCm8nCW6h1halT
YTJm0CQLRCeCfmwurQzgmBQEEJU+fLw0d9b+usqEN8+ohzWmUUg3dAKBWMvsjyPsHYI/S0+LL9Vi
4eepVs6iZeatGWSH+HYCxhSubh6UcQ7mHdkZ03a1BtKRUB+DNhkAIL+vDTMcKjUM8W6FSD6UfiT0
+nog5i2rurQU3YCNUOknpunWbLpA6dfWG/miKIpzPRnXjEzfp2F46gozaCw+2MVUP5cEAOYo7x5Q
vUWuVlF3ovDkkqNzTOG79jcTtvj5q6VNYAGSy3Ob5P0zf9Y63ssstlf2It5qZctpHxYtxwOgPZlB
f11Cotu4pEF/3ocjbt5Pb6HWqoMV7GhlaHyYfj59V6vPRem3zevO9G0WfxYxVi/ertaGbIoRY54+
HZzIXxv1jyoke7FWV2ETSp2M/sHfvWb2Jm91K8aSQYtBxbowjM95etbQRDV2is57W8dc3YWQKioq
EqIbEksMPoegqUmJuASqM/cMq/o0tcO1gM+cXSXaY9cqvlTLh3JMj6Ych8ikRHvVqfQ2nkI09psk
daahGx1VF7rTy113lGUolTRK/FIZkQc/7RhqxMmOJNbeNM3/vjhvQilmfZ5Jlg9+o11HUD4gdhft
XAd7QVb3rKpDp8EscMRA3Ns2E5R0wquIGXtHwV6Y1Ummw7dWIRn7JfgIhGQMQjyEONzIpU7n1dK5
slM3d3abcXvrenUEyfFY9DCsnGtvik8PZSDl7pyzCNQi0sLb2bGbl9Bix64OoAg6BhXO4jzgn/NL
sFAnN3eZBwg6HuafZTDg/uBVvJk/vMW05pRtsUoI/ESZBfNwH8yiQLLDJ/m59VRHzm4wu/5wi/eA
HcHnVz3spUrvIgOLSCE4q6PXCfV3Y7WNmRnXgkYW/AylT7UMUZhHpeR2ahFb2RN8f49HWcVabeeY
s6ZpzVAEagUCXg6oTQyKP3jvkE9AucFWYNW+67s1f67fUrNV0NUGBOZ2HBUNLnqg82J4X1rxyJMr
kn9uiy+S+JoOe++Fd+tnFXC1GblMS6sRYRHUAmYI02Mb+Tsr9N1+WEVY7cNEmsK4TOGKOOvMx6i8
D4fh1gomNMKtnRR+3lrr2TN1TYVVFgRr3wEFk67SJzyDYRBY5Phv6ZgSB5T0bIafi6pyeL4Lmdn6
XrB1UCjkrjSZruEL4ETDesoasbPpgIK1jsWoCR3cc5jEV/SJMQZveK3+3NP0VWTlI2HhPU8gGVNK
xgPToL4DF2T0s2TtbtYosCcK+GlZBh9/g3dJMT4BCM4EoH8C2qW1+gTzod5G0oSPnDJfM93EauEa
PfrTnineuzN3DqQTsB4NWLO+A9cmBTDUiYzlO9HHKYsups46h9Wnj0fzPumao4BdoFPQTqDNujoF
OCGlFFMo35MzUK4H8wYOz74EH7x9esHGgMCOg4qLYSEidPt+P+riSs1gHk2KQGUpOOSaU+XCqaAi
9vGQNhburEoPuW4LwAY4k/8ehtPo/0n7ruXIcW3LH7qMoDevtOmU8q5eGFUqiaC3IAB+/SzWmelO
URyx+9w4Ef1wOlo7AQIb26y9lq2xGmYKEL20GfrCBBIC1smBsrFiX0M953t7X3NdTJFdGFxWV7Je
6xM9+yMMC7Vr3auaHYH4VQ+WrEg7oJbrNmBvADuP9O+v6CfDiwhTTLJh8RQe3EyeZboj6PuBEHbW
DW0dBExi3AgDrD8jxQun8ElrdxFnaqWobZVVTVRBjT4yCuu3lWUPMgNdUW6BlwY16y4gcrxPQY2W
V4dS+on/JERuFBW58GIMTuQgNCug8uw0DwUHUXx1tAqwN1UHiGtPcYcKdLFLVDB8qQ+6eCh5Di4E
O2icaxCLehAVFtMPK31l+WFmeJCJ4prZ74TeyUCrZO3t0OVe5jzW9oM83bayEbCYezXYirj9Ig0P
xHgY+Zs63TTmc9+fFa6B2AcThrJ2GKASQtk7tOxBxVWAOO8K/0lJQc5lmm6GAeMW7KyqAeX4eOdI
BdzSg9B+mDELp865bUFHKIldAso6Ln1I9egNtPO61nQl9UDT+9IQnqSDC6sF21FpguDRGizM+lNM
vI8Ww/R2H0154/LxvWG1V0F5hSe1a4uXTrofOej9DPD+9DSowHZq8tItjfu+St0sFe6QPjXdFaeo
6EH5sQDnm4p2HyMvupZ4g61cqW3mDtXtwE3w6d7K+rMOLkJJ7d3MwveozmR6VloDE6Uv0vRWxD/A
Iwj5lyYomOUTDvLHCcJt0w/NPAA1Cxbeykv0hzI3fdlRsemS3zeT16e/6Yg8yjpBqCEqx1MvD36X
nFNMFTrV9SCepOxUc0z6/FTtW2o0p2l4FoT6Un90+iywjHe5fpZKGYB7MF7+YeG7cyo01DAUlOgs
0puPLs1PSvlaMN0t89bV0p+dVuBeRXH3lDAzEBMkRUBgN+WvWkp9iDn7ORt8ygrXMX7kSun2YFBs
+9pX0eJMp3uGVktW/GbiyNrSzdQdAexR0p4VDi4PzPBacvsql0+pwcAH+NoDYCO359o+pbWNz7lz
xtovyh900PxCCwowfSFd8Q1yUpw86M1ni1HUS8gxLoCmnfy6NHxj0ILReC4lFlRsB7Kzndy8FHWD
OnP3qx/PUgfyNWYjLnLGU2kzaGJS407WMPQoCpCXsFqPYkzdMAYJ6rpN3Salh4Qkt7xmqS9Xj1S5
btOHdoQUyxSj7gXRBVoEpk0jgzce+DvvWhmyoBQM8bQNFYE4Ag2/tndzAC4KUrhWMqQe10qvA4mI
oe7GUQkGPdSoGlYyYKUDCmsQZUmTO8t4MowpSEbZm/k5cirhQXzswHPWx+gsZ20k9+DZAk2Z2zi9
q8fvdKo8dapdUT12DcaqJBrS+F4pEo8nT2JsdjFESoH2cYWJhInh41QfhL5n3bum3EKn0c0QtJEa
jFpU8ah219gIIcd7Lu5N/qpMr1PBPGhBuUJ/g1gShQDWVB2yeIQEPZTqcQvAipClILiwC09oyRWV
BvA9vWN6GyQ2zl5UUJgkxW4imEyE/KgmKVFegl9gyFCTKrnzopnkWSqaI3j+9nKq/UzbByJjCKzU
AmceR1W5q03OTQ1aHT9pHwQiz8lK95Yiwb/x66yqDqo2XTsamiaYH3Q76WWwMdVq6gDyVwJ43f6c
1K98MA6GQMmgm7lVRhBothR/mQyP3ZRhxhVKV8nvaSIvshm7UC+5RbrsK4P07ujNKTEhitKiyBv3
jjtS3RvAX9YC7MsnCosMrL89yFj6UkEzvnWNEly9Zh8ocg05hKy+VvVTBrkkloFPYuhPPeGeJo/B
VNCT0vdh00oe6xRXoyezvmttTMWgsVCe7SL3mj4PDQdCuvaLbD0jxLtKmeMTU46aGHxz9JjmyptU
moemeePEjJB1B1oqBxzULg07mfmjwz9qywkyZwQbZBrlEt31A445QGHeSK/rGcb8c5DrO8YnL69k
zCOA2SqevLZ6qyG4RyEzlFqgVj1WpAw79pv3SqRnr4yeJUGOKoS0YzxVjU6Dmg445yRsM6DeoWiq
SSmG2XD7GrTQlAxtyk7xm5nLSMBpJ50RlGYVDiCvS0C5Cvk2uT5TaXQTRrxSuTWsdzy5buVcgzKO
ZL+brnGn5kdiSkcuHq08O0gxh5oesV8bJ/VNsJvFwvlFhmcAuEAuJzkHlt2WCgNeo0g/eM691NRv
zMK6zYSKlxVD0jIDaaahhXXP97kiR5CzzcM2HvYgAB1dXZ46P6vZsbeM34Om+BaG9n2KeNisB3Wv
mZniSWMqblXBfvGqwi0CkU+BUAkP1k3SZvvJAsbWqn+JojrlfUO9Iuav1tSdqKEfuwQOFJO894OQ
Tzafriai3oHF8NA3cqCQ/taJyx9Fbh4Kqz1CIgrXDc7ObvOrgY+/cxKrOOZgRYByYQpqxXpm1R0x
Dji0dxOLz+aQnBMJIIq++tVJ6kufl649wFcxJUv9IZeujJqD8RSSqRj29g2aPGkMvomOJYMXBCVd
nh5kGt+m7Wi4sW5fjxOmc728BDIIW2q/SXF+YyPddrMJjL3jtMtSFlqScsWTfC+3ZJ8NPGAJCUYA
OO0+3ZuDHuDneKNa/5YscauDU1QpWHXXiWGvJHWL/amIN5nxDZXom9BG3Vfx+qmtHUd1L9Sd2TR7
3OGXtDVzL9XwSTN+toR1104gFQXafnS4dESCDubDAUz+jKncZ4QeSsAXiWsDvAodZlDQ54gqh3Gw
IjLoB1ENfhZLN7JZnaF6Up2FOiheYUqvpMsKD2hNoGsA6RR4u6kG7WHDIFFVV1OYxGXQJs67otR3
IIfKTwnrn0haEp8Z416XHI/lJAQn2B7btssV1Pby7lZJxhNPxx6cyXLYj8TySAwyMjaaLklNrxvT
s5JmhxHkVXpaHHSS+bkuBXGDiU4ncfZ1i8OoQ2FXh4IwyNq1nWFV57TUwFyqhlOuucA77oe+Q4RV
TZjfV9yi+jFOAvqF4Natnp3sqVEVtwV/btF+CKm4SrI9B2hJA6EYyuogl/YEaFwt4Ckw0NBqKcge
ZcXtCpzYDN6PnRw8C2rWe7Uzjh6fnPu46/3KwMzJxFTmjjnkjPHpe+jQ6Qgd7Q98CU+zTJBfQHNV
SH7dHSdwSJr5Q1x8pDOTc38m4Gy17TuUJpmhh2NSh8pQhtOggUW591roQLBqPBfkrlTzp7h+Nsej
5QxPBXkCM/oZ+wO+h2NT67u8l4NEvCWOs5/iMaCo5Fnk7DDNzTQRxhrdKWC9VivfkF9rcVUzA+f+
gzD88FgNZUTbdQ/djsJy9RYYV0k9/49sIBTCW4l8a9YYTvoG/LOUuP8z5GqJ7AyJtmhu0hKQXuNn
kaUzf2VIlH+fLtsYyjZtG1QD5hd5FlBGxtSs8COsFERLCOFrNJyp+lYVW/WDleoLLNlAxYIfZRaT
/5z3SUD4Dl0DS6akvzAnu6tYuZHqzbn9Mv0BT41tYoJLsb+oHNAEJHBOCn9J4hEcZWpYWqgRYoqk
B6V2Ur58n1iuVBowfvOXtSUQEFSzplFxuYmonT8RrTyMQ+VbTozQnT98b2otNVcxNQw2ebBJQUXn
894NKTWdCelJNCn1dTlrbXRaf+wcuoGX37KzKAGMVQ2Kr0rLo8p8Y4MBrs9fBkKG/2IxhgpBMB1V
AOgvfV4M7QfARJEYR6TFnL5yk+kM7ujn90bWThv26S8jix0zVU55AvbXqJ92pciQBk0bdYwtC4u9
IolIHMadGEGM5id5/5ZMW4ptWybmf39RfOZxW5SDGufRkI03tYxG2Oy2vt+or4M8KI9c7tTiXk6Y
Q1Mqixbouyqh6aGsfZ0/JsCakZ26KyJQD1yRDaejzru/vKgqCH50DZwzmLyaL/LFwoy+LNtKmwwM
GrIAUjkopcen8Vd1n+9ySHZ3ARh6Xwyvg23J8Opjsgk6+6rqNi8b/D8oFqooov7pcF38BMVMUisp
OPY2LPYIHcBKqtw716o3jwKC8PG1O7aPpp9eDe4QOAd+pvvtGv/Xpvf8KwBURYUf+mdfqriloaZz
7ohf4UNbDhkNZN26nXU1SyCx+204xNcRz4XBxZFS5baJOyHyyLqPI+ttXq6yA1UGmjbVEQwSXgbU
RwkI6Wb7eM23aCj3wYVpxlctwMFpB3Mw6plXF+qDb6jaFNCkHDBELEXDU/97TLwi+tcis1jupdHF
cnsmmAY65zyiYN1vwWAoSf7G/Vk7y+Cu0KGMIWOm5Qt6kbdlLsu4pBhVBNavv0Vwhc4J+DZfQdi6
UVJcqcFDnQs6HChtIwZwlk7HGpwqU60i6o1O83KGtAhq3YdMZQQhElgG1fFVr/Jz0lXdhr/745eX
l/bS9mIvdae1mix2CpxVM2LADelefcgeMAWKLpwUmCf+oXnFQfVFSPd5uKUUtnp+wA+CLYbXQFn8
s89Ix7RtdeDVotzODmjd70xMveqJvvE6rcUQqBf/ZWYuX1/4hQ4sW2jWo5WKyePWLezWrSmqhBmE
NLji502xYW9rWYtyuMLzNBuEDs348pgUmOzGDCPZQvev1sAvVrWcrW4JyoFGScpIve1O7ABmexDU
3CO39ouf6BQpAm2+f6Jzu3pe/97N5eVAUjw4gmI3URXZKTtzj+TL76Kta7G5vvmSXny1pONULufR
2vlBmfzCRzXMvMHQcgDh22CIZL+7krJgfP1vLj/iTbxkiAW/qJ2nRpzLmDOA48IYebdH+QG0OZlb
nhQPzxc6mxuv9erpxPzwH0k05wtU2sh5PxYDqK6HnO9ID1BSY7SBmRK0GkdU/TTML3+/xPlWf7n1
FxYXO9vIZV8R0yiikuxR/HA7CL58b0FdXxQmzU0NAdsXCde+5pz0zIRTs/JdrIPjUlNAfKITKMqw
UgoVGUfUNHBiNfXUS85DxVAGFqX2QKU+ylCnp87gsakLxq70RU19PVN+c4mDcb8bgtxp3Tge3pqh
Ry4la6e6NXaiMTcizrUmug3yIgUzn7IKCrWFg+oHsCFzHhdQG89/TifMkXm2n5zADw7GijwsrrYU
kL/OCM+v24XFha/iJOVQvwEAEPWUW+PeuNGjYW+/F6AyAHWF7zzOrysPUF/Nw80rt34w/l7uwnGp
SRLLaYflylFxGn3zA1FwkEbWD+XgHAzI0W7SGc2P29ej+JfFJSpMF6gGaBSyV+aVjD6eYrvzwF7v
46499ffpvx8U+Ly99iJR4ROUxw2BB0/KR1eSf7bGHbBJ3x/+r4DYhZHl/WpBu6VTbKM4oOh1P+y4
B7JF7z+AHeVmw9rWFi7ih1yPm0Ed4SdndlkBiAKqLnxnBcMHBIx9G8Q8W0JtXzDNWB/0n01cC8As
v2j75i14VfQeZ1SPxn1zTYAsAd3FDTloWzu5trZLS3O+fvEG0FImXSPR/7wBxql/5M820EhyCH7G
R1SGtgA6899bHsdLe4v7npI4qxQHb6pTTNCMUqz7duDHxmweMp6+f//h1i7bpa3FTReCDCkChTJq
dRHVkBqze2VD3fbrgNniSy0udNeXEpgMcTZYkl0XLVoOqlLsC30Imo4Mrs20dwe6QRhwHoKxgAR2
nviyXP1KubrT536KbXboA/T4B4d+FkX7pBqBHLLifNj61vPV+2bvl1S7qCWZFW9xa3JMd+NuWuiG
oreVTOmREiOUpOKIHlIC/1+8TzZ56lq+cZXW4raLL2IsnEM+FuipdThtxfgyoVbdQnzKYSz4/ruv
BjYGgCyg80blzF7CWaZOSVoh8OFnKef+TNGWhNvjrrmn4YQYo7yuHsHlV3FvK95eLQxcml6eud6U
CqihIBIu1AMgNeg25hN6bbpxVoz8nspy2LJRQjdbhUaqVr+g/BZIwnpWxAAqIwBaIIQHmcCNHVlz
KJc/a3FM9UyA9BM6xWDHHxBwjbt0D3UWAPA2XdfapfvbkiPPv+TCodiZTYUV40LgWR1dxTeONfQ+
SrC5u2pYh6R1m6utNHnL5uJYFSaNcwohtKhPbqk8epW1RZm+5rYuV7V4cGiZSFB1x6qELvtlKe/R
mT+0CjhFpC1V09WQ6NLW4rkRiS2Vuf7n9CLn98B5AMbc69gf/xBJodhdcG8rMFndQaAmdZBjy18F
U+w8qQ0pg00FqksOoExSdfr+CK7u4N8WloAiqx4doxlhQSYvkjGBzDP3OS08wnbfG1pbCnhylZnK
39SVZbZvV2itxRbmzwQQJZbxU2v0rdu09mhemph/wsUZlyHTS+ISCYXABIk3cy0lQXKlofe/J3da
0F3VG7Drtc27NDj71QuDYy2YmisYjGzyO70sMFKL8bouO0HJOvx+99awczakuLFxgBOC/3fxQFMM
XgCvWOEuBUoIZEuE2sEe41SAkADu9b2xtefg0tbCWWY674lOIBkmmiNhU8SL1C8hv/e9ldm3LZ+9
SysL39dakp0rI1aU1WgnO0aQZa+J/aSS2jVj3dNl6PkoW12V+af//42imvb5i5E0t6F0WZZRw4xT
NRxb0MoQy0FROg2ZYu10q/a/X+ZqWfTvdWpLHhV5aLIirkeEqbJ81EoziClUBycF6LP6WRT9L1uy
pQfM/jEv4QlwYUiIGZTXwKYtNs7rapJ1+VsW/jKPO71u82Y+RSPAHp7pGb/4Md5bYCIUfhwiXvdn
btr+V4VYZ2sntjZ/4UHHzsy6EeKUCNjLnyOAMj/ncrm9hyoEppd/8AAwXPYbCJfaY65+t/Ed5rV9
9+kX3oFnWWdWFj69HiV33Dd2+VW8K/eoFUXbT582/7XvrC1cg+wotchGsN5nnXHO6v5O1wsLOr/l
U13ijLVNifYtfWgnGYXcRPxILY2iX8xfBESoEBR/NEbxbMrpc83V1J+U3i8NTJsMOrsBhOm2V8cd
lAAOmhNHsi2FeBuAtGj9LG1/mFPxYI8ZEDdl6XhaDOrrPjPPg1xsvB2QR1lbpQK2cEgPIKRbMrza
sZYqooAAd1Wgp60KWfEyS4a4nED9X7Emt0aFQ+77HS+6B44h8bQWz2miAbjY/mzV5N3Kp6CMgRcB
lhKhdcBHHuXZ4OnqNQO1kGM2EP0ERJiMO96Nvxw6uSpARX3lXKm9fKXV1bWckcfckTyV9PjPHD9H
h51MSTCpNaYZylCtOxysFuBIFUQA7G00XpJyuAbmIGT1cBKZiOQyjQpJ+JAm3mnp+wABpq7VXEz+
oCX+G/q3Pu1eRtnwxrbb9c0DFYCwtWpUdtc9Bwxw+C3KRz6MZ8eOQQblQAmaew27LuPRs0CtzzPL
U8GN0pGzDqBBbk+7TlwJR3uwMQ5EM/ljlMtDMh41Ig5Oe61PDIBX/Sal7ODoCIeBPBwhi9YLJ9IS
FjjIUGYxaNMiBy5VkJNM3aGYXL0qfKlt/dlIZ+nAipuHfITGI8hwJ+233rbHdCw9Lp4AAXdNnA49
eRuIdmj7B8DefdqyQLTm1QiSbg0chRZ/0FqCUUztPim13FOSyacK/k+1O+bacyUXnWuZ2T4fgcET
RAqgpumDVgswIcNvE1APOuPzTDEDrClUepXikRn1R57W3pg2Ua0MUB/lUYIGN3j64Q8xXsWBIZK9
Bps1kuQ672QIQOqBOuDvYqapZZInSuAVptG1sblQr/BNXu3tJtvVfXnTSoBfd6BWNeDJ2BDaBLyy
0PeqZ1Roau06CwqenPt930agv5ArelCn40RvMT55HTdvhiUDxUL2QMAFNYRGOwBKuWq6FlR1HcDj
Svlp6lMPGxJZ+mtjob04DsCGvuc4u0XyxKvhampqJJgZ0odYdalJQbAMvjQwT/XltaGq16Mlec5g
us0Mkkjeoaq2B+w3SPm1YnIPTIAvKVTCtZjedKTw0rLdZSYU6EwI2Kg3ZacFSqOGeC480ufXsmiB
OZwg+gEANON7U0zH1CYP5tghjdEiA3rhRkNd2qknwl4Gp94n5k9qJLuBW76jjGBLB2DZGSMA3AGB
5NCKA/a4smJAOj9icoaEzTHrUHwGSLONs2tJ0Q6G/qwUw6HRer+ox9cceFGNo15LSwjlnWaJ6kbF
0FZVhBTEPwqw041p+R1KmLT9BclWNAbAnhQ/CxDYDxpzRTr4gNO63zv8NQ9sO4pjqgZ6dJj0+PzU
axqqXQOiN/DSmlcNqFdTCGR9b+Kr0BnKDJC0+Mv/Ld6UhKKPlsT1XLSUPXawvexEXWivY4C/9SRv
QHaVRNIZCG0UMaFDFFY73c1vKvCy0p045lu8RKsp9uUPWjw7em5WY8/xwOsRe2pO5AaSlZObo6Vl
BOlDgkrqA73GPMlGcL8aMWJ2BNJZJir5yxgHIs5Ud8o4i/QRIaOD9RNUwGm6UYBbbduBxlGzlLlB
8aVFIXE9bfC02n967Xni2h8c2k7ATofTLodQdeBcYZVe7kPtz1cnHxWbxN9KOtcWi9khTA5ZcJP2
l4Y/xhCUbEIY08rWucn7feFUCbCu0GT8/nitppy2qesW/veHk+TzEa6qmk7UaDMUTGQv2SFaA40x
io6gsPH66+ax3K6Ery7OsgE5MlGNN5d5xsjMZlTBMoADFB/qH+ltdZ3Zbrxvjq0P6jqvQ7dd39zS
ta4JuiV/WV1kHArhaZONdoY3oWmhs5ggUshj1evMZs9LMK2zTg++39y13O3S5CL9KAcx6JmJhdIK
6pDOXQKi+Nj5BT3tjWzqTz9yGQr+bcla5hwGhCuUrm/B8YLpiz2wa5IrFONtbB2Gl2Sq/bwyUPIz
SitCQ+y5HXogGPSOh2qPGRXaDntLan7mjNveqI9SQIZG+L0NZY9JQpDXa+8aBvKlJj73k7xTGciO
+ukxE1kL71phDNIG3rjpACSz9+ByDFN5AoqQfehplbmcSEDkJr8LVr8akg3cKy4xLcuN3V79wLYB
UIGB/iJens8nuZtsTJhBFTZUuYj4cD8WUxjnvolfpG6lr1u2Fk457rjW8xQyfpjHiMCVuk9VI3Ja
5Yix0CMwNBu3dNXc3+/MkrOPpQwnVU8hp1spP6whvsaFdgHLPOk12VVEbFQC1pKoy2dtUVRLBjLP
gFkgyjDOspFGCdlZnek608EWDqLvTfq5rXd0zgEuihx436ZplOQyGsOZyXJ+S5Ifkpd6+b7fNz/o
Udx9fzO3Vrg4K5OaqXoF6fTQ6nlEKulXQcm5wuylUhPg+2kwELI1brZWjLjc1cWZEbQaoY4Db4Dp
CS/Jj0z8kFXhJcqNnN8O8U2ublyI1bLApcXZEV9sa6OAoLBQ52ODYrg+Bwe+E4Ae2ZsJQh3f2cjV
tr7i7A4vzEHJQXQixqXAXBOGtegtM8qN77Zao7pc0nxTLmzIbcnwqDALN/u+QTmbhIB4Tzc8aMNt
tcXVZuOltcWbYZalDUQ3zuUQpj8Bkd/N/dpZUKEEO8BWgLPaQLi0tnguKrUbDQ1TXQBlgDIQcgKd
Ec06AnqYP7T7OmS7FiNaG0/H1iFZdokLw+rshENSkuvOQxOz/ajkv4llHOQheS4zE1yQivwR8+xG
S+qbEkROFCBzpsS331/J+TB+ecL+9nHL7rFQ6rGyjQkhD8TDvRGpF7j6nbNZxbv/naGFs9HiSmWU
gT4PulSeOdlvGqiAWPHvad4QuF98TnvhYxI2ZGYdQxlMvp1CoHmOkqfd6a7tKoF+BKXx1oecf/d3
G7jwL8k0KUWWcyscwUkAOsKZcMbxaLer97PiXltt7OPW7bAX7kXVVG7oDm6HcW/fzvrLUITo/gON
/CcKf6vR1MUBWbiXsZYGOetReu8UPQTXEEITUB7LTxYTG45z6ygunEwTD3rCMBaCQd/iztCgkd5I
LwUA8u73J3HjFbIX7gWqNBUY36C0WlL9V67YUYY0V5rqHOS2AnEUOA/jLfnojVdoKVDaoTSbFHNM
OtJjV4jOtW32OlrtwzTt9KGAMHB9EOOYbGzpxtuw5AWRO7zvBEotUSXRW0WC2GtmOhup27oNUAwg
CEStcIl4VCYGyJI5n8fecO2x9fTi5fsPtnrkEV/O9W1gWNEq+fz86H1VZwaHCRCNz9MuURMCwnCM
qRtfT8E/ADyvRX6XBhfOqmN6DUoFMgOeWcD3c4KGex1a57dyn+3ABeJhGP96Czq0dtUurS5cV1NP
E+jLwIwvmp/xcFIoRMLsmzpTNi7A1uoWLgsTjAWA3njNu0wKJoxv8V7sYfi2b+w9QWa98fnWLtzl
uhYeqy8IfL+Cz6clwOTWQbbXDyUMu5Df1gPpvUeHAmjE6/o52fTPa6fTMWd1Xsdw5tmhz0dnShWM
NiUQ6dUH55bExXmuB26sb8vGwkVWtsRJAR3IsG+8Wb6LeCkH8TDKsbdzPg+tKxJswXpWC1SXC1t4
y5pLg8FRu4uGNwzCHwhozgLnfq5PZT4AfXvl0O1GyASWV0k0BOROehoC4wM0nV4cqFfWvvE3dmHN
fV/+oIVbFXKnmQpx8JWvzYDj6W3uY7Bmn/uQPM1ABHACk9utK7O19YvgDQVQiPgK+HIkx2jB2Wcz
tjamjTZMLKuNRtpbvWbABO3IVaWZL3mqF1tRxOrV//uYWgsPJ9I+FVWrllECKk3mg28MwyYmSAA8
dIXuoMMEOA1QNIVn/d74bLMrW8YvF5/NWri6TEoUu6KwDELDSPHTP9mKfi1FZVhEW3RAG2dkSd7C
VSGRokXU2zr1kUskggjlhGFMe+tKrrq4i/2cP+pFwsJQi7ZShnIiPUy4kcrDpbCernos1MOq+Qei
4FsrXPiboh9KaMJhhSI7tDYgrXnmFe1Gyrd1WpYOp5FziVE4NaE4v9QchCBqN+yzMjkQw9h/f0C2
FrTwM7nOiyoxcwhCiJy7xGQPVT4ZgWw0Gy3sVUOoIGHiSoai0LLSPJjTBPolC2ejuanEG7XuaL3B
c7ceSFzYWBx2AiKYzkyNEuBn+wB2P9Tsy5MNbp2Zq3xLg2E1x8P02F8rWrznUEDv2rjLkBrkE7om
SnJfkf4FbAUeTbWTYWpX2IgjLcHQICfRzHNrMGNXFPUGZnI1fb/8IcvbACZlzPhDU4geqr12mo7K
eVaPVa7ScEsRcdVbXqx5cf4bGWRpWo0dBgi+U1JoIPINX7l6+G1weFkgFoM82eJAqnnSNE6Fd6Yk
96OWehBlNp0blFs3wpbV83hhZ/Ge6VVdqr0Gx2jR2q+AW8mN8irbknNcHXVzLswsXrCJJ6S2DGQ9
M/ynv7UPalD4BXHnLFJ3kZNDf8PNr1PbhebGxlauZSVgZrOQMs8zqEtNOUw0QEW7wBJrVOI5BauK
XvitUqHdHINq+17vWlBnio2NXa24OI6CEWsLGrj2MpwXoOfJzJlJn4fd3px1A2oPo5zxId2LEDR+
V+QggeRnw2muPgkXVhd3v3IAE7EnIBpKap3tBIxLeXuygMV17bL6Ae2ljc3dsre4/WgySeCUmNCm
pgIz64mLZ8Gl8nOh35UgyPkvvPTF4hY3POm7US1GPDuj+qEmH6RK/U4dw/+dkcXdhtAFAy4hsUIj
LkuXCfV9ruFWNP31vZ2tnVs8byUCriFJsypChagfH1SyN0AL0Wduw5qNfVv30Y4hgzwMSEx1yfPW
lppICGRLI/lQ3YhH4gOxBjB+fZKizgMH1BY9+6pX+dveEpU5dSDmB5+IGRoVe5tS+SGOxa1hZo/f
b+GKkwQSWAETHxp9M4Xd5/jHKfMeFxtm7OFRBiwT+gCewa9HSAJ+b2htA5HbgZkBdN0OhoQXx5xD
Yi0z1GqudqNic1MboHMFf43AhAg8ly92U/vvA/JPFhdn3SwMvVagihWW5T3RwWE5cH9jUXO4vQiK
P5lYbJ/Anx/rtquiTgVblH5SiOab0ACy+oNmN2E3AbyCydZ06F0jNbesz57oO+uL82+VldIDyzJz
Ps/PdXoA83A0z1qP0fbE8+pJufh+i+cUoB8lo1VshhqvTymTd3kNphKIY5nWhgNeOSoYRQBzIzqF
oFXUlodSk2vTqPsClH/u6CMod8FEZvsDrhvYzFqXuVsueN2iAZpNBaSUDooAn69BVZJOA/gT7Ml+
7v6HP3tw47DcJ94/IR//updYoIG0A0z+Bm7DIour1QY6X6lAf1Ki/ljk+wr8craSoLCobsR0K+QE
n23Nh+giw8kVwlKL9inSbYpZUhqNIHI1DzSK94BsjbtZXAxcLi/ziBbbKXh6dsbGQZ0v2udzOo+W
wMuA9hdgnGVRkzrA8zmOBink/jRlIJ/r3zfu4ZoFRTMQ6aH0hxdzcQ9lUBTJkgn51uZNeCIA78Cj
HtSR9GQ7iF9nKmVhbb0IX28fUC46KkWWDGyRsvyIFhsMQQRkTvoh9asONHD5s56/l8PgJhbmz5Kn
HvJwthOOhgxAw1bYuRKsz/ZNsB6iojpL137+sKMiM/CsIhkQUbWPMbHu1VF1LPdtifbhVhlpJSOC
NaxUh5KxqoOu/rO1XkIkZJpqDJH2CtqC6eFSE2erf7++NgiQ2SDmNecJ+c/WCNUtoWk59g5QRqhz
/V+9LCey/4kc/OqXvLA2n66LK6JJkzOUNTBcKgcpnUTHyK6LF6mHVGUfKztVLW64Zt11oAj0ZVyl
/QhqPNAibjUcvobZ8x5jk+EZZBl66p9/x5CgZVJ1kKXPddnlaRFASrvXj4mkRwiwraQNpupfs0jj
KbYN5f+pRjgLm4lsY2SiRfRpcemUV+k+1jcFgb7s78LG/O8v9ld0StxButn5wzpu9qHmZ+F/Mkur
h3yUtf+33mBhb3F6dLtLBOGgqZcxhCoSD/R1GaINfjsGmqc4gfaYhpMVbFid/+onL7ewujhFdj0A
p1VBhYhgfvj/sHZlzVHzSvQXucr78up1ZrITCIQXF9v1Lu/rr79HE2AcxYxC+B54oKiiR3L3UavV
fY7sSLKTePCXG6pmJ+IvPreb/kX2wVhkYtKcY0lUQ+2JzR3t5Lqz7H4igMolcH95RjLWmGyjoF2O
owFrBgad9pit/SHt6Lyygt5PJ/X4fPwv0nvGIJNxQDw2JXoGOn6p6O/NSdmrmv5OzVIZWaP5KCU1
5wu+CD/GHnORj2JBGBYJWjdjkQaFrHnqeOhyNL0KD3o0BOpMgkTuXI7b8IKDgXF0X4WlEuMYoTWX
XzokNInT8RrAdZnze4rq2fNQtPRRik0dLAT0wQrHpCPlV0MJyhyU/iO7R7WzcGW0wQEF98ob14rG
HbyxAHKOLrYCgiEqSmnJqHDIlXqwQDuIfljVVSV3dCdo1gbc5W5v7skgE5NaUpYzmPpCZMhUy23Z
DXa4MwLQLENSi2tte3NP1ph4LAdjyQUzsfwUir90vhTz4YMNCd7JEQJMNbiYKq6gX/EmPqKj855s
M9GZVxVYnAuoSdSxE30le8NPfeE6C4QfCYY9IYBFWcF5daEXD3aMUSZCp27S6kpCH2wplt/zRX0Q
BwEcTIYVe6bWXXVE3yt9rL4/HzK8bWbi1LKWwYglzCqL3ZepQwe6gQGYxm4bYWcsn87b+gPqnfaV
Cc9GQ9PUIqvCz/AE/ZoT7iB+glrwawKUOuTLQ+S3OVYEK4JmZawVcNgG4zBD/T+tezy/oE0Duopi
GggZQWHArAe3cPDjgpXUb2XBNkG4VIFF9rwJ6uYv1qCDIMHQJBlpP+MVQ6TPQk1xNARBt/a+bT9V
ye68iZd90dTzVjYYH4hR9aHjuJBUAtN1VpuuCFERQ5zBz97YRfJBCEXbGgMZnWEDaKyza7G33Ib7
MzbxZfUzmN2UmxJazUOMM19CU5hlP+nIRpIr+vMeehAuZ9kce6x7SKEspxE5qjw9HRal80uQjV+i
f5mFP99k9oYDqrtR7kfA9dNzQHIYb40A5J7ATl7G/+JGzJiiC1+dDIoup4Mo1BhzlmMMHU3uqIP7
RgOfavfA2cPNPO30zWQmOwTheKmWAjRE1asQVOF764Jq/2LAxvgg+q+5X3Di4cjdt1qblkFRKp5b
tGuANVkK90Pd2Xnx7fyyeBvInD2YyjB09CtBqG9Be2Bii83nxNKdlKcCsQ2Iq+1jDhqr1SJMIeOQ
6yKXpoFLB8o9AXN36AYW3bl7xVvpJuCvTDKAomW/nMOa7hfdsLOwdojcwzckmyjclsvNtNrAlV5R
MXrxopgQg7BAIGr4y+1Xr2DclGETjVemmM0sinxeMilLAsj1NXYXVfusmTl9V9thvDLCbN8CPvGl
NRDGT0nQL2m416RAm66+MsXA8tQhQdYzCD6jG8IxFb+qvyZ6xDlfXo44UbBYWWFQNzVBgtsu+EBU
Dh3d/eJnCobJ4Sj3qSLbCe2o3zdvKII8N8y2yeWIKNAu/vSMv87VOX7IXs2butDjLAJQ/YLf+ZYW
JIfgFfeCTVA8banF4G9c1EIlxkgfp2+UcS7zlovMmQ7ZcZTqFUcLvWe8yBFW9hgQLmozVuAtli+g
dA3epgvzElT56Lvlpagcj7RoBK7Bt08TFVougm82kmep+a5oZE9XKk6ZdRsWVwti8DcjklIbHRIS
FWxev2//2pVugy/8NaLHm6C4MshAB1E6MWsx+QqKdslelvqyzoQ9Rn4wYY7p1uH2DcfLyhqDITLm
gavMQrExzD8Oxc2keKSL7AWkMeft8D4XAyCVhikdEuGsnML4oUqUnTnLM3hVCue8nZf1TCaUGQzp
F1EvoxIO+JZr9/lVoRj+3AkXI83SSMSqhvCLnPzQyY0M9Z1/WhEqic+NVBA6UxsLMP+mCi0FhD8H
sCoygKFVYKROaCZKrdG3J1oPNuHs9L2Elx2e93UU+J8vDZrlVj7Q4GoI4F2G/ux1NF2I0edZaziO
cf5EVkUGL/Duj0O5A8RLo+kYVu9N5gPnQ53HdZXtpoDIJAGRFFbzBlzn2WJQIkrmDpoMuKA8l4V9
zaMWb+cYiLDErO7iOUyg8FheZEtxJ0m8xgJO1KoiAw9SMql9qQHNjdql3d3hXrkyrsrL2UWBg1s+
4oUtgxEt2DorudHxKjjmXpbOOzGudpGx8LrNqPueiSX2rT8dLNJoybEsNvmKP9xAK6R1DDALQn+2
daCpxHHyl501z9APZM/PA2rJcssa1A79/pF5kxezP0a4JkczxtfDtgmUdP4SRsV3PM9edUp4ZS3x
4kDy8H6WmndzrD8Wg8E5QDl7ffzyq3O6yUoFAwIosTZmZwvVfrEiJ2oDTuhtoxb4pi08nMkG+85r
jXKTFgYk6a2dGUz7OjC86SA5CrjZBW517A956skagyV4MkxGvEVYfo6mCls/hA/zHdlbvmx6kddE
oAYwwZNwlR+4r3XbYX+yTHd7tZshONEacxjfItu+HfYnUwzCZKI+9WqBRY5dg2Hma0V75Hw03mIY
YOmKMBytUKYfjRZx/+b+8pI18hgYp9UwABN1cgbWD6xmhkAu7QeuvskHwY4a+2uN7jMVInRURXaE
imwDXScu5Pwhjzz9AAZzdHHMUl3G4aDJjgoCdn2y24DySBApWLz+BpVVj7O/2/Dz26TOZCe9CfZJ
AWX5nw9XkJ17erg6pq7yaxa5HYYmmBNUKNW/eDrX0hmTlOnR4t8/JtNP9hJdT8aYTCUiitKHI153
qyy6SqoQzdCgQh8r88bU649RHV1LmfXl/J5uo9nJJt3yVfzlKWhwFigf+WTyheoGEjFt6p838Yez
8GSDQRc9FkjUhzja35LB/sEvT9YYRJEskuhljk82YkIZh1Q6wi9DNOWk2e51fsnbQwZYllbqyr7B
9XfppI+k1b0y0kp7GVROP/l2LRmtI7+8kcGXkvR1XQhI+eY7PRAXUKIlHnRAbWN2iC26/U3i8xLa
P9RkTjYZnBkzQ45I/jN91pA+P5VxX5M8cx2FgRRz1Lu8bpkXRnr2jDcJt6LFcxSFQRMQjIKKizrK
cmOMF+Zh2VOCt7bGI5hpH3tTuNSuHDhRmGwmmdAjmYfwFNoHR8syq6o4f4E8awyeTGYIYbDiZ1nm
r4tA2+D821HYThi1XEC7lRUWWMJpV0Eyr7oK4vkV4Lx9np8MMrAS4g0RrMlYntl+6/prcfkfB7d4
K2KQxCqE2oozOIh0QyslxnBc0XwDjhnaJxF7vNmv7TwM0a0ZkDVAoDMBHtfiHFcliBb0q/LhadCH
uJD9FKG150D50TW/zvtXBPnmSld2mSCvR3GRCxUtk2budWAoBxPTD4hUGF6EQRwfanw6n+Z40ztX
NplgL6U8yRfJjIPpE+WorR3oISLRnB5k6EL/PScCTZdO1l6kDkDOfmhk0y9jiDEu2gejgpJvZIB/
b+gUhxAQj02Vcme0PUhyNXPwzI4QZ5n03ll687MChWAC1jyOi9Gj4cWRv/pZDCDMpTgZxoifhcOq
cym7fiQGmUf5jvFOQYEocmojyHxe4n2sAJ+zzIADKepSb6IWjWtR88FMSyiTJPFXuQdxbzgZkLmM
FWjIKnp1P1oDcdU0ai8rofQgkAfyS7ztHeQchICJqn8qldoXrRJExgp4a9TbtJVNp67jHVQx7lUy
3sutcdOSNr9ORciNEul6WpSATONnMUo+DDPmQ4TqQZkbZwKpH4S7IeHcXIWKeqiiVoFmayG6S6FJ
+yZp8H4jVR/NSPimFyJETcgEPhmLfLCyUHDCUUzcUUG3aJG2la1MvVeAO8QG0t/GIvmWS8M+N6J9
MYW3YdE+lnFzKBbxse/1r9oY3ulqLdvaDEo7VVavygVCooZ5ifeed20/voun7CYU09tCHK/GWoNW
MnlfGN1t3ab7ORKgnhFDoXpoyR5+HTrlgry7iZPdQipM48cJVC8HotlER2dwDVWPsjavoPBh2BHp
uanyVk4CVSTQj8lgMkLT5/O8rmgjAQqeAq5wweiJ4o1yKe3CfYfGGfPbohzAgnmgNCDn3fn4zso6
lYUGWgPaXmi/ZHsv8ZTeK4UWo7KC2YM6MPeJjYuBk32Ob4x38iPt4C0quwvMd0lnW7fpHc+tt1Lo
9Q9gUrEsHntrEJIk6CfZGaQU4srxbsoOE1hA0A5u93Hrnl8zheRzS2YgW7aqMgPJD6ad9OGQIwxs
KSru+ki5zcbwPQkT3hI3s6T1GhmwNhJZXtJINcGZepvvNX9EdQnSV/N4v3jhRebzfGkLo9b2GKDO
9EXRkwoftZNvlwRMorSdvi+c7q+HQClGW6D7gDQcBjxY2m0Lc4TRjPfFYGzD3lOk4asxt3sB4slu
0Tbvz3+3TV8Fu4Oha9CekcH2/TxCukhN29DEh1tG4WqOUNtQq/RqglB51JnXUqcHVrccZnTSWoN+
nVO548nca8QMrAyaJGVxM2jTXjYSCDLEjqDHXxSlDDKl3XN+6OZBufqhTCi3ctFpY5mQI512dlFe
Q/DV6S6o0ox2Te7BNhvZWoCB8QvhvbgDoWf6eeE8qmyhyXqvmFviYsWC0lTID2ohdDLRuozK9n2q
5pz64panrc0wGZ1mVio4SsHM0sej0+SKm4SlOwLhpTD1zu/qdvZvQZgX4p5HFsrnn382pjHWa6Ra
84EeuwOdTwRGBOE3qn8ouPK78wa3CzYng+x1o6JjBxiBiSHJhRlBp/hc7Lr3KB+62QEu5kV7I5Cu
xvfT5+yer19Hd45FKXNlnHF2szQGqL6D0w4kC7Yi5U7e8hggt33k94YqrJuOpf7EaK834MwFRWqE
eSKd++yx+eFOJ9tL1kc5LqK6FsPjeGmNPAJSFDlk/8zSbiBcefeKIvRWerw2ySBuNKA6Co55+oT0
toZpeWsz1xYZzC3wvaYlJxgYdPK9sMuu5y+Snbq6YiOnuMCfypMrRP18GR8stz9Yl/VXYV9/lRH9
wXnH3T7gfmcS7JOguoDwE0PfOG7M5XIs2ru+ym/zDNyegpA6s1LwqhzUF1lfPa0dQwbPI1Nqs64k
M2iu1btmr4D6HNrnaEslh8jl+ex2unBaG+OzZjKHdSKQJKgzoGh03/YlOLtHO9dMB3zM6C0W7fO7
uXnFW6+OgdJSVtQl73MCKjj1oLhlUH0kO5D2oT89e0+8BJwx4h1Po4m6y7ktZYBVrEyphDq94Qua
BJl3PWydRe+uWs0MwJaR2uGSekYJkA3Diuc/mxWk9Yqpr69KjCSTqgSV96cH2P+ggrS2xeR/JuZS
anXsfvZtQ4PwQu1cwyn3pdtruDnz3qd4DsRkf2WO5nHLwqhBN4DzB1O2xO8zkJvr36dWtPXlG8d7
tnB8vT4GiTCBOBU6QS4mB/pBuqTDIvTSXO5BGoVrMz9CuF+PQSLw2ulhSUd90Dha7Z/aRqXBLfcm
WKN4baOc5bHvi4JgpIrRSqGfDsVOFD6nVeae38HzwApu5ufOOClWri9NChHsQbiHTrxs5yT7ERZi
5Jw39IeN+30XYll2UsgrCmqLoRDad/B3br+9qJMpZlF5KKhaIWPkDaNvwaRAVVQeiOLUSvUm/wNT
hapJBr3hMZaEuZLrpcJDM872MTt0e3mCcrXgQKfPAEqb4i1VMy0/nt/LTbdYWWVgejCFSoqFGsMR
yHARZKBJO29gM4xXBhhQtsI816H/a/pJsQuHz4W1ixJovZkgPyysD5P+9+LFuOrQmw7uHhgnxWT2
czeEPGsaNiKIVOYifgdx0QthMC/BS+4thnWoVWUHmok9aJ7BzgvOYSVRd4LQfTm/6M1dXf0GBivl
yARz0RSHfhRGd2ZLLsT8w3kL2zGwMsHAY5Fg7mJY0Iz1hgYS6gQvzriVLQYaa6VZ8kbDMYNRgcUX
PWkXCxACVQLVl2ObP9S2mRet7DHAmE3Q8YrDCbV8rb3PiHivx+1N0whBHoJScpk4obd1N1p5DAuN
SdfE4F2HizZmYUtjvhNIb0MxoSt67/xX20ST08JYiBQ6fR5CbYAycnhthItN0tjp8q/njWw2dliy
roOpB5kzNLWfR0CJYdosMkHZJ6NYVFyPX+gYdOZE+/wBkujvZLu5at+UWSJqFV1DB+ALUb+uUJFV
Ny0BM5hhL25rSzt1P/s6KH95BefN4FqZYryRJItaoX8fzCKD9VmVx2+RkXCOss3nQLDOWCjxQV/g
BRMgHm4jdHNahq/IYDoz/ASi5LU9p14LiUKlxihVA2n3WOXY3fTElVkGNypJTWUzMsGPUXWSp5jZ
rVWLt5XYZTa4kR7e4icrawyE9LjpGUVjxah+hEFtOJHlUkGxCc8hpeoQC2vEpQcsrnHAsbwJKCvL
zCecy8qCaMaARh8U5tt3aG7wVFy54l3jiFyB+e17wcoaAydJ1oU1CBYwtg75F1yyykMpYjYNIpvZ
Z3W5a8bebqNLKfuUzFeKeV9oD8J8NUFG9vyqZc7XZdOWJRVSqRUHnPBmp+zEUfqcKGmKc75xobd9
3entEBBRBKlyi8mlPJSSg5GK4PirFJRNwpGqoTWXBYb7siTfyyS7mK02UPplD/Z/VzbSdxhRvV0K
aN6mS3NVJ/ll1g0cF92875w2kyUfTIhl6mmJNKWt06/ilF9ZfbPXxNir82EnxPV76Id/1YSQc6Ju
l2ZXdqlLra4644D25koHSFOmg2m/QOE32Y9o+XtN19bmAbQyxiBoDO1SSOugKmFMvqZ19iB+EfrE
t0xQKFschhqeLQp3q4UJSVib8ogobKwlkKqxd8cm/F+TpKZTidJjVHKbRjZPodXq6L+vLGZVpXW6
AKIMOv9LtdcMiJ3iaV5yRKig4aKDy47gn3d+XhAaDLQlM+obMnja/Bkllk/ZNWgVr+er4WKyIGjc
u9AErd6JduxJnPoq13EYlGu0SRiEFsQD/cEMkhVpBQhyuAyyvOhggE2aNXFcUgDbfAgDbTfset84
dAGv24GHJAyihaMAUahWBm+5GV+VY/dQ9gAUSFA4Q54+nP9y9Ce/SP5O3sKSz6vTgvO1TECEExs7
XcMbqqLK9tgugU5EaI+hRN5m8u68Uc4+skzzUhdXkzbiIJxk0NnVfWBmoeJogoymOxmyMEo8fC2i
7rPQdrJz3jQnOo5id6voaKHA0pYl6oNiVTpVMjhtBapqtB6dN7O9raaJxFKiauLMda8Bw0gaN5Hp
RyBbdLqlfC9VlVMOeSCrg2hrfXEhtConGCiWvPyWJ6MMiIa9PmcKrRdJiWqnxY9F4YU5/dnnLDDI
2YClxugIaDcan+xJ4Rde6puXryWk4a2Hwc5RGC1x1NE0ndd7Ko60uIJpQxzJT5y0vLWC5Yr/Zrd9
87JOm8jAJx7XlhBSjk+dRk9TD08jWfwa2B/A62SLQc1RHKcILOdY4D7Zycn/aFVqvKXtKmV5B9o0
6V+/H4OWQpIpqYgk9EjT8pxOhA9j3K1k4LIrwX/VTD/HVf6ukMO1xWJm0y9JuOAcoJ6JlRXov341
VRLHMdkr5QR2HxJRktam/UQkPMlzJ31oIJ0JNPYqGfWjKGsEFughPkCfBjwzqm3dgXTK7gWn/8qr
x/I28OirK2CsyKLWM8S7jwfpr543I3hNA+HmCzLGlH6h4/GlamXLEAax6yTACJp3aNd8Gdmh1x46
t9mXkHNGeD8IAS3QJrNvBeEFv15KI+vc/jLQgss1OpgmTOVWyYc8y13LOORFbJdy7J4/CLZf3VZr
ZfBkWpZyxjwpqivr7j7l6idnEJ8OfvtwPW0uAyqSIKk9qLxx9OjohBLlsrdnw0JpR+q/QBT5Rlv0
SzUWb3IFovecxXLOB5YXAsMkZA7LiFJoqrltQXR4QHGzuh736o6XJW2f5Kd1MugymaWclzXq60MJ
jtwZI5ETpl3STvpwflE8OwyylMoMxlwNzeWFKXwAQShkMMvAihZOTsQ7DFjihzbR03asERTWTj6M
15SGpDs8sQS9ood3+17ye/eOIboKwVrQlChsEO6ttzToOlXRoklVB+vJLTwQHTsS2G0O2fQKUacj
/cKZ4DvyGa5sg0Z8QfcpLnsCWoYvi2sUYLwCvJb6nsie6ba+ESgeRkJBBSfvxI/pRQNiGy4hJM2G
zv0KJpcps6k2+gGDQpSCUobYE7mngmfxdbojgfJ43ol4MMAyROgzFI/GCIAeX9KWWDT55j5EyC5f
TR3GcdvjQ/lqk0O1qGZ9At0GBsGcrPnedoPdSv8Kb8eqyMpM0eWimIvHLvfBFTC5+bt5ubHRvPyK
BI0D3TKTw1hVTnKIxJWBekUPjDaINBdiw/r3xpNBbYVY2XfoE0SVhHN12K68nqBcZhBHrroqTGN8
Q/1D61UdBN0ku4SY3IfM0SlRsL+A1p0/yccB1aP8x2qLBSEOBbMFMMgQJTsxJb7uIZHnqGy3DUki
aFhZgHDzMxiX+rv0njJy6zf9YKe71EPvIWdbOckU29o/klycizlB4gFptbmMAqiu/uO5xLbYCFCL
tLoUXnrcwic6GLzFin4Osknuuz3HQ9mG/rlJU7WJKHnFslN880f+ibKoYMAMs+7u4MjtJ9HF7CM/
NjhH/1GvfuUpUTmVdZmIYCgIhr100exm0OmKF7y+Rt5RpVDsWdmpjUyxqg4hmOLekvvmo/yoXOPF
zdH9+JCX/nns5DkIk9CgIhondQLWxX74QPvOKSvxeQu8D8ZASlKaVRM1UQmx309ldVek4h6UErs2
JRxDFCHOnDkKgyB4KC26dkY3GYbHEqdNso/SVGo7iHy3NtHM0a0asMNP6V+LrdBX0xNyKUwOY5hj
JEcVauRpGMixYbfmIQ+5pC0bJypKHbJsiqoly6Abf+4WDagjwTx2rMUtfoRanOEVl09F3IhLGLDl
hGtrbL29L1uy1JAi8/XcA9nx3bRryoPhWEHpokT+ChzmLI+tjaegC1DSBQY3ZpC4/THHOyTjKiB4
kDWkaJICbWjl+WbOA4py5YgYEw+YmHHSGxV9joon3PJaR7aOtWeWmLtQJ6Cjs5Pw2VpvEA7QG0Ji
8q1soSOIQoQE+jjnnosgG2faM5sMgoRSRwZMGrylyrKRCMEUnQaH6BS0QhmvFAdZU6u+QSIUzi6J
oNeWdbtJ4V7ZOXbYooAek7gaKQMIOjxa9FW683Ub6I+Zk45u70o5bu7ljbDnqTZtJPLr5bGVAjUe
F62usTxl0K5NZQg0qbwyrClIxeLQpzyi7z/45e/tZOsEkpako1VAk9jK88hDC3/lkph4vSZ/lzMQ
kBtS0BKUVbMwAMkqj190A0CfrZaJiqJt2zg0TPQdzv13zAxMdgfJRLk3RUczy28GJIxtVGTvzp8P
W0nRM7NMiIC7XSVJfgx9Op8Ouk97TY7NDUm6jJfBf9pkJjy6aZyEugNVgoWbrTM+0Cmv0DU8ocIz
Dm0U4gXkxgn4bIHMGRuroVRqAqaZ0bH+kGSzo9faYRTIweyqe85mbpznz2wxp+2gQ/ErTuhb39Mw
LsANiJPbdY+pLQwsQYqIO4zLs8kcvGqZoBMZarZH7MYL645OkI5Hsq0CgoOvYIrdPC1OsCMxsDNU
RLYSAw8r8SA+mEOznxvdtRr5Ptea27JLvlpZ78lW5mdt13hCVz7WhcoFpW2c/e1IbFEh6rtKkXOM
ev4nvXTrz8pWFIiqjH2bghxmatovOLhuI3HcYUiM04vCQQC2eIBDuCdgnY2DPh8ET1jQkWhgxsyC
mIo7KIPu6lHWOzgJiHfebzkhwpJKKglQIOton8Ew+ZmB20OKIWQlx0MOV7OOE/9staDW5HluS3QU
09pEsqsDHdJ/qhvezy7mOnah5Zxf23YydfJWtloQFWKigHTHBK8xSEwml2oO1rgfCcQrfbBA8uxx
4pEtG8xyrohokUKh5QYqrtYnKqqaBcllNbqmrfriLneyj5w18mKBwZ1xwDhkUQIDaE/djALbE4SP
N/8e/WypQA37KTUt7OevXBGanHgno9R+/HckXkgwUAMVobJNLEReJlcHk3xsIhzFt0002kaZXxml
wLlOcz4eWyKIVUure9QkfE2/IenHhnDv6zwL9FOuLphdl5mppUYh6P1RmbPF3o3A16AmeAOhvCzm
Lj5I5K81aWS81J5igC0StJOKkdcRfHFPJDT0hPgvD3m2TIAevmo0E/jjW18GeGkMWx9AVhFVRXGc
ba32mA++SK5aX7UxP+U1QehMj+cjjvcVmSxmqOImJU0Rgh/lbok+ZErGgxFOSCtM2tJAIBpTwZTX
I6CSPsvul5rhK0Kag8ms2GBnRZpeVLCV5D/oxDnSQF/w4vyHjsJHc+DXkY6geyYLZKsFRpPned/g
FIjyY4lacaedhsNg2C3XCt5W5pvlAMEkJ/mUuf1OugmdAlgdeuXu/Hfceht8FhkMwICwXB4aynJF
6Yqa3q6DJNBrd/AkT9zVdXDeHMdtVIZeZO6aZhgXkmKGPPrYCeG1Xho8TRTegccKDxa1JKAkcjwM
zGBRL6lOgXmsxs/qJV9GnHM5VGm2uAK0aK6W2Mx05CrKDyGu7Jk8ThlPr4hnhHrwykhlLH3fEGyc
Xj4Yow+eYSebeKp13J2jn29lJVHKxFQ1oD+l5rXwdDNOAR00C+3OaYJu4Dkf/dwvogBFJUtXFA0N
u8yxPVliNxdlLfiS4DblB7Wa7ax7qIb3CdpYs7C7WpLBzfWZgy30vz1nlh66q2VGRiEImGbDG3+s
OUb8WUk8pfheirXDZwfcPMBXS2TiKxVQDmkWHHeUsw5vcR+eKMnA+iphuFbz6tmnx96b6cjA7fl7
f9kOMJMojaRJiISfoi/5t+xA9UZTAtGwt768PbPInO712AjS3GJrJ4h+GgAySWwc+npjXiRINZOi
43zL47vzmY/5outrNLUmTIDdPxsOwoel8VoP48TgXnNA2uo0HQo0/mtaDbbRc7XBTFhaVtdVoyyB
Y3KuH4lq7MOyBr1DVHT2GGl+rcRuPInvobLgRPkIWhHz/jygbofs6hcwISs3TSMOETIbWq+PzQMV
pDc+UBJtVXRJgBnGfzTInPx1MmBQh9ZL3kRctnnVXi2PyQIivUIvgAWe5OmT5KtedFiC2Z8w10eb
h3kTT5vXwJUxBo7MJa27BC0dQViDvWRQYzscYCvU7NDg2eJ+OAaEJsxCWkuHBrG37OPm8bFaGYNC
wwRiwpgMaHQIpYu5kQ/1IJR2Gsoc79hq/1nHP8uxroyTZg0z5qey3AYF7+RGEZ7GMPsu2tKF4HXI
p6bCFUu7fF+4giu+G368opy/mTuelstyr5ui2LWTjqCgrYUyKOGiQwXhIMVLfJ5wOg8CWO51wGvZ
VVH5JI/2t313nJOLZQMxZtOs6wH1NUt9l86jnc6da4X3GbpkGrAVnQ91ztHFkq8PpTl3qYWqd1wM
dpF9F+LSFfovIYRSR4w6kIZz9+RuJQMtYq6BxmCkeiyXZvA85edWDSkynzk2LAZYVGER0q6hT0xX
M7pPfzKz/UXvFi/gLQZdIBlaNAK9WtN63b9rMNIb7yoEGHiRhE6AutMb3XIzrV8ZY+ClIWZXa5Sn
OktDOzSp9pF/3hfp//DycyFNlDEcKr5QOsbcMJX1xjRv1Pg1ORTprWbmtqh9bIubTIvsgtvwdmQ/
O2eS8ZBSx5yeoAtxIAwTuJNqcGoZhl/F30Uks7YmFqlNkvl6CpOPSQaxLrG+EZNyFyM116ziThTM
+8Scd5Y+3YQWOCmM/KJRG9+oqsWeLCN16jDdtW36vlqsr2o2KfZQVR+jeXw00wL95NM3VS6+x0Pb
Q2MNYEnC70uY2PFofC9ExYaCxq7rZtfqOzecUxSIut1MdK9bGjtRG6cL88Fu8mVPtNJP4vZC1rRD
2CCZnibD6ZfUNYvB78qK2IVUX0/V4GjaFzPFawtXF+APkX36fIzvp0oadkqNJO3vSYD/EGcnW4zn
o4+nnGZKYfmrPvdXfJLbV5iTNcb1VatSEjFGVNNjvLtFgnJNOWv4Ih/bR/hvQxpzdRb6ol6iDjQA
iog2AuNKAuaHenA+zLbLSOD++BlnGpO/J+hdmMJ0VbhCD4jgaceW1nh+RUfNds51MsjcnqV8nOYu
xrLa8lqHUmul2CjH2H1+c35lvO1jMvW8zaI6oaTFIub2emKTKrNlo3HPW9kalgLsnpbDpONJMlVz
lecnBmqQh2MSzZd2+niXBaMf74rhFU3PvOUxR6fSNrpR9qBHhti8o8A1Kru0OExUvMjSGERsK7GQ
ZxF7OIBC2PwBjaC98AOPe/vC7xc+Vet2snPaSwY08liPirpB7q8nI+b5IPwyh+/AMea1k7LrdbG1
a128jPXwFs9TrirWbmyVF8lk2n2K/KQvdsPwfU7CW8433k4dTr+LAZgmDyu5Q7mQ3jgpmXJOnOP0
reGM/uKRCpOwvFdj3lYwKKNNVS8rilgE0YSSKxHtVKh3UfsYt+ieRSb/bytkiUEnQzHmEG/xSFXe
xu20nWr+3lKWd06xSJ8ZPTwLtJ82Qb9l/5jmj4PW45BUbA08pOdXyAkXnUGdImysKZWxwITcZsW1
BH3m4d15E7xo0RnEqQYziVX0ex05uXA/9zvUVp0ecrsdPIREu/P2tnMwC5LhsgmywCOyr4pavVGA
i5PSxGhIAPLhQY54fr99qzpZYLCtNs14aeo6xfQpulXxdjN91DzRJx4JUo6exB8ShpMtBs+mXI+1
XIND0GNVuVypuHHbsXgbx6CaQmpRJiBj8JMxEuxJ1/y+jXhtiH84WE8LYsCsikcQxyjwBvFOdESv
0m8iT9cczUNTmx+lj/yH2O2U+WSRganEqou5yZCZABn/l1heOxNHMj8tC+gSI2JnU3+lTjyg4m0m
A1QmRhQxGq+GfgVOvaGAQjFKYecdnbeVbOODYealDmnpX4oHq77010p1bycpv7eS7X/AsFOZR6MC
Es7jqKJkN7Ftiq2jpY/TznBEX3bR5ew05GvEb03nbOmLrogc9PZkwnGj2bSYAVrNEC/4PQawQXYp
Xc125Jr9A2ePKQC+vPycVsyA16jMOdg1sMe/hvZ1dzq8dmif+0UZZBkWMxK7FDTpbz1vuBYZfFlm
USMdvR7TRqUCxGGY2QjRwL2ke5A4QTPgHwOD7YooFqvL0fdh+cpEnKTW7KziHADcNTEQg+65SgAp
CKVmp/MaP+dQlKvXU7PzvISBmIKkuiHGyHZ/XbX+phWCdyawwxIkCzNjJj+vWv/pmcC2QSCvbOJW
oTOEXTLvuhKU72PXvrEI9TvK2PmIquoWc5rg90/X4r/uPeTgGNsGIVS6pI/yDBajA97UE6/6NgNR
rNBGT5CrujF4k91Z3/Pfu3nfjm2ImPIxlKr+6Cl/qwK03cYKQoqfmRDbCiEbYDEm6U8/eSojKgcJ
rYe88ZY/pHgnSwyKdGaGFrx+KQK5aTvbVMfZkYgYLNXo5Et5P7TNwRrVQwt2FdsYjUv0oHxqElLv
OWi9fSM5/Q4mhdFGtJSHJWi3cuUd6jsuZts9wcuUd2AJdubXfE9O5LMdE5lFKRAnwJkcVHvVwzCo
3SCVoXyL/HeZ7Wz9tDwGZmocfl00IEyMKnLE6W7RYS3mbSInvWUHKWarXuSuPKYV/wE3IaoEvxfE
tkFk0hwXbaJQNjHRr8HFEcq2WHLdk7MithECkj+T1tNr3FMSTVUen4ZO+dUp3uHDdkEMdVgVIVVq
fVuH1THJO5OgqEyCEmEysZMnFKqEHZX6Iu6yx7uvGkQ7PK3nPp0wt8xrHQ2HqWaX7r9DmsokLZMh
pd3U/gbvXyJArxFm5u4uAzTRPJEkoSJfL3eXHDAW6Z4HFM45oTJ4kldp06cE1XZlrg+zWLma3Hqk
yDwCCaDzpngng8pkLbHR5QYuXv8RJeizsGNwRDCFGtKC+GJZ/gMCxraqSPaQj87/abuy3rhxZvuL
BIhaqVctre72lsSxk8mLMMmX0b7v+vX3sO3ECqNp2p25wDwMEMDVpIqnisWqc86vSJCva9wVCPpC
plqUBW78RWkDg0fy4byBLY679Tr4UnCH+e4pyxFMNZ/ONpr99tAcOei3CyYIEryMV7UtGiJgW3Pm
uPF14W6JQexDgVhJdzPOn6l5m2vvu7pxS/ollz4LFiiIZzqLPqtaxqD2JQ1UuDtk9FqPHunfTyda
B23lbkFxXbQ8XfDReGlJEBK2jUYxUp1V0VWDsURbov+LouaussBeqZmzS+qotPVpuMMHflTHMbJJ
O96kg+712uAQZdxVhXHMDDkF8V7gy0riGFZa2FOdtHZVmoWXmulDrUmyixIqBFyMxU7b+agu5qNV
qmhI7cebSg3s3Oi/RBB8/5hLyZ60dWRbY3aNgt9VjxTCbFHjzFCjt61WhcpZqrsYP8++h33yj0q7
zm7UuXfjDPRxU5TcZWZW+2GoH5eoNewhVG/NQb9qwCbu/+E34+CwNiVpymccLgMS2tBeNO9+vByo
ePJ/9woA3n56+RlFdQ4U0wXaE4OErKdG8pX07yX9c9A+mvp7Kf5O9W9BFtpQqREsU5CL8DXwVA2f
rzysXzKbdsQOPdMDLboSevOusYOr6NglKFULIFmUa/IyWGj+y6MG7/Fo9EGajra4neX1rXe6k/tm
IqSdFi2UA8u4KRojbwEyjZ4geaWeTmS3JYUA/0VmOLQkfdwuc4civ0rr91kKOZpSot5S6AKyPlEI
5WvaeivNUBqCf3I1hmedTPGNXwCZfE27bJVSHwimhDARtIspZuxR2zYRSKfqUZs/WLmgyV2wk3xN
m9AB4+EZ6kRo4T+WTei3QeODZ+gP82S+rh1WXQY2eWRev5VmhXmI8KNxoGK0EQkjA2FHbY9jE9tV
BwL57ioJv3VgdZXGXV/sUv1RK6ljFDaJTEEsP92Iz8Q9XrypDccqgn4tnrxq/UAZtWNUVp4Elldn
bg3LNqrJLQplD1rzHr2rC8aiTetTnSSqE2XVQymVxyjUZMdIoKIgy7PhVY36YCVGZxPSpY4eJpad
y9pDohgfskXypmjGtH3YPMpm7bVGcWWiWUqXloOuLB3IMMCjJ0A0wVXO4JK9Sa3lcolOeSx9u6qy
yBqf7o15MzcmrLF+xak+9SvK96DmdTID/YqY4z2/PNGp4GBMMkoImuuggskxjBSkt3lzkBRRviJa
FAdikjxbaPMEVrLWHkYsN9jFnhzZSNArrlqCJfHT8bWyZAsEJHK8wyTtfnLrBTyOYCtJHfWLYmGK
Rp/c/j46qoIHIHbYzpwFfkg+x3we1VMdj5DNYgd9uu+K8Q9NsI1eJX7GXBadzHqkSjn2zHh0yvn7
eX8QQQo/fK+MC3K9DpULLg78CVvPOls3OQxTjamNlAJlWcPy9BG9pNrozJi9P78ukVOwf1/t3KKq
Rj9MrFG2+dwv/rL8FRmfzpsQbh2HFGOEV9q0wrWQ0U6nV8u+Bru2CdJp1QHniYyHCD35et4m+5Pn
fI6Di9gsw0Q+icNOhkcKAzdSjE2XN3O9/FkiYnJAgfJ8hJyHvVwpCfprdpXxMTbfn1+NcAc5oFDC
qVAg3fY0bTPXyB4TN/RRqGB7SJE6jp3gRP1LR8rPLJmfATAkScKsMq6jXe2OqA0qNQjBWNYKdbxv
teZWXn0IqC3OzwX5D88Ei1ZqqzNTeIs8fJ0lL5z2S/nPrKIfGHc4KngwFmATPwWAJCHTzBbJT0Ru
lQCXqcwQpAKib0fZpXV1wrKu0cHjhnMc/sM4f7JvZA+ND0c1T1TW4iKMaEkcbmiyJBOtga9MkBFJ
8X10IsAM4ZI40EgI9F7RlooWhVPz2hMvHdOWbuzqFWWl7VoPestkTdEN1OdZwXK1hcGYj3lMLqr1
bN+XVMMA9qpQ3+TLMNLSjUnH0tTWU3d1iCcOsJx/12zJz3dZ7wqZoTZrFi/2+KJMPfZp2SugPWE5
AGOrZjkA20sVWYAk5MjZBMaVOW4rlzbPiApBlh10WohdZWlvQ1z1PUnrAHkxFYDjtqeAk8c08PE0
7TSFs/py+mg1LbpaWdI/ep/X3Ln3sy0qP277ycoah8XQfqkx+QXMAqdXdVhxelF0IIpqP6ff/luM
WVnjQLmL25QsIdY2+6yUTD4qX6bd4moeK2CAZ3PcaTt0dYmZSrd99MUy38nQYywj0s0luOiVfRNP
VsY4j6FtXsqlgSSVQERBnidb1kRJiMgEl761o6FCBQN9ElqbQav5f9IkgHmRZ/BMDQ0B8UZSo8uJ
nbK38Q6zz37GLXiiBgnM3tKkIFFMDhAPgLwGqDx88fjodjV39V04EA71sC5SVpV+5kzBtIr3n3Cm
rGwydFkd52pc5GFmDRf9/Ey/bVE2kLgDL69197phuc0MdWWTS+Waboj6LEKInun9YOlHlVT2qDQX
hWldpYoMlTkTgja/Lk2yOqvVWWcHm2FlGgmRG35nenBMs716IH+dT+k2V/Vijh94KktoamSqBXXn
dnrQTBSOQQt8m3aKJYDgzbO1MsQd3yDI+pAsmBcrxshBfmqS3j2/lG22sJUJ7viana6oUZYhv0cn
wi7cYxyc1d1jR6Z+YN8uN+BqDTyBUdG6uLRqNjpN6do89/vGgnANMkPNHNCeFuWKB97qD81M8O2G
QLIrKcUVHgMKCHRX6BC8W2rINCblfBD8JLbO307+ah/YT16djrmdpDZhs0HstW05sHdT9pDe2K96
2xNZ485/PgYYEB4wrPajeMCssbTB2IvThm0AXa2NO/lNbISLYWAS40SX+UbpQqE17swPhiIFkLX5
7+Y+Vivjkoaq6aPY7LAyto//zXyVDpUppjBoYHb9Vx+Js8HsNcasx6qgaDK5Mq6Zj/R3eJwSQdpm
JFrZ4lbWlWpiWBqO/uwPoG1nlzgnCE+XOAtlyGPjhQ8D2BEzr04d8Tjl9gl9WSqHqGmV6BLB69hu
tipbLm+q/Pb8gRMY4EvzUVH1vdmA2xQJbDC9i9v7839/O3t92UC+FN8OSkelHjS7l9Z82Cn6HUF+
bhlfi5/zsS5oDSTNa9Xu5wdTfh8vfpKK3pqZl52zw4FntiTmWGHc3K+0/zUZhM7xurioe4WM3xSR
zup2pHtZE4eKY6TE+iIDp7QU0oG5alt5aKemYE5nu3tr9a04OFwq6E72ecIE783HbG4e1aG7ob3k
llnjxUrzgLeoT+FS3TVL+/iHfsKDYzVNdYEeyp2GN0wFj7onxmv1ZvBey3i9Df4vm8rByAie2Do0
YdFqmFpC8MjYuUwnHyzkKxOqx8J7KssTzrkMByZZnVlaTU9noQJMrnl1hP2NIlsccmQVMWhSIhdb
NyD9SVXckA2IrUN8G4j8KyCPoZqGpglbStN9WwLSOKXS3cWZfI0eTjdU4+sgGvxqBiVhsXyFdOT3
hRj7KS2gxVIdezIJQO3UjvrbRq9+EOdMpC0HJWugKJWV9lw5ySG6tq6nz5GvfcGUEpjxi3vrtt2R
Y4xnpI+5X7u6P7rW+wECq9ez2zlikavtDG/1mzh3K6BjWWpzAPmpY7xfFK+BDbcMPdZKroO1Ovsu
6zeJM4jICjfxcGWXczpVN9Gv38SxL6Xy1SJBt6Kt47/GWUfJeDGb/flzvIlUK2uc21lLZUVGgVKM
onxWQIahgqVK8Jy8bUIjIERWoJHLD+IXY9koXTZAj2nC/NdHLThKhsCB2J787j8vJji8jZRsykFO
CioV66hMsdd0i10rsz3Ne2PaFZJg07YLxYapG6CT1gkIdX89QHWF/LqvoY5UDPdoHnGbv4yHziW7
fJ+g1aAxMFF4eA0X1naSuDLMXztoOcStdEIk6jPyviemL0beJ0SkTbxd2eIC5mx1bVJHDG/3xYFJ
4TwNBz/V6C6rY62scZ8QHSoY0Qd59wX4t+0tL1+Pg7+U9iWRWbdBV9GbYqAO6Uu/Mq+VDHRm7V0X
fz5/xrarZqu1cfAWodkgSFjkiq4NHwKXD9lnVjVDD/JL1WzsgCnCG+NmOryyzIHYCCICecjhqOgO
w+y7j6D5mclFaB77nJLTzQftdIE6mRcG0G0se9lp9iVWt8OxjAepyyEV8acPKttp7GrhHK6l8Ugw
QgnLl6axm4n5i0H+pXkagnbKNfhvaTQ7GUwLFhHdbQQHkn9UHmurUwLttCZ2INfSOK94OmfH+3dM
/fntTA5qeh3MsiZoP34QYtHv7BGndfGIozqJVzh/Cjj8czOFXISSzCvAedOIjGh9HOCQoc8ys8HR
+Mn3DqUhG4TvvXvie39F9VxkkgOeYSqp2g2QcPhvqS5XXskhTxj0SyoXWOSlx2A72L94DQc4gdmY
fU8wDWRplU+iwCdN9i4ORNrVotPGAYscSxrpmQjBQL5NcutJerQ7D9oC5DQ5ACFJGCaQcgAVeF7Z
UVJqj5TEja0PxehEi+WHJgnsJY/AgTmk9+dtC1bHv0OXE+ZFVLNCnW9o0BBbp3/nSnQRQ8GLa/AP
jHXeN9PEZCouqgEJXJ9/dDZbJY8tNkX+/+SI/BP0pLdGWQ4oNlMa3wetdV2ryY0axc75TyWIcJRD
ESsw+qRkIjcD5qBxH/Zy8jmzEn9pVfu8pe0XsNUH49Cj7KAOPTJTP26IKcTCXq2MJgg2lEOOVp5C
ErGpJdZ8NkigpV5uJ6c94FnRDd1RBP4C3KAcbpDcqtISheRdKV2bZm6HoCxqA1GPoih/phxuSKDb
TuIc150LGjI3b/Sr78UhSKouejBWwN4f3+v1I0UCsOJfVto+1LJ8QWAZQCVZ7Jgic31QxCLzgiXx
ZHGmju7HkEVoGc+/zwRu9Fo9YtTlFa99Ahfk6eKWtGqVgkXo/vh2IR2BA/K31DSOdSuJFMRm7UqW
7ofsnwsZg148gmeJC2VMSXQUlHSXguCmX5iapuqWhkyf51FronCa0jkFl2FYPkRBW9iVqvokDW8r
tXeqZPCRJddOtYCJU4BWm66yMs2dtAGAn4WM+v3tr8/bz8IrW9xJw0R8qRUBGvpYs121K/3xnX5r
3RCn8Oa97pI7IugU2wzQPw0SWf71XtOCoLesGRN0qdxNZenkWS2IK9vlp5UJrsRQjHVZlgnwFzc3
l1HnMI5WHzc228z9xSM3r+ix2AzSK5vsQK6ua20B3227U3WBPdSEduwxii47fN372ub5XpljP2dl
zpiKTJsitK78WmB4nTrANvSvrHGRGtElh9QrFjfUJ/3AxIWAcO1erh+oyStrXLDOR8M0RxXKDk+c
ieBfctIHgqKlDJ2VyjEP548bC4+/XdZW5rhobRoD+siCAo8bECytqewi5baXLLDL8LZQQ4FzbiY9
K2tcsKaWrgxTBBzDnIFn6n9HZWl3xugZpYh++l++mklNYhE0qPFDBUEK2oRq/jlB8TSX+8qy+Pap
frHFbeJkzbkRdYAscq8sh9GTQIqszT6Glf7HXpkr5UYc5DbDjvlik9vKwNLkuQOTrm+29WSXQ/G9
UY3S7uMlEyHy5ummlGAeTqVE53XpUs0qpImettKl/ttIIba/m6XLOjER0FSZ83+EF7VtpecX5rc1
Hwlt/fbd+hEMj+g2XSdar/QRhuy/HbTVurjvlathkcQ6hh9NNHTfGFHa2DWS4UKV7H6KA88qlk9D
WVZ2VkR+kSUicvvNWwAxgS0WAWupyX/FLJe0NFDRjsTi6lNV9knA6eIWCFUhVDFk3cJ/HEQHA7VG
c2Djsxm6CzGg40LkNXQnr3RfUXLaCghraxxEt9VQVEmCNujskMcOelr2qWNmPuiRXe163reafx41
WQ7Cf8y1Pc5JiTJj7rhEm1Vepm5Zz65W34wdRGyz61TGaexa0Rncgpi1Rc5V9UaeKBRD8dxyY/gy
lELxapqymD47xbPol7CyvnXu1zY5l50ixQgLE9/wvxuIX5vjEr+k00YyMwaKITjGOZ4XP7ftzYRn
rPPfTrSTXM7X55OZ1jJucpl5p7SWHde5e97CFjS/LMTgkzxdV5VpoWPik+V2sRa7ahM7qD+dN3J+
GYbMpXkpOsrzbkEOhLZaezF3CRz/vIVNeFyvg526VZpFlSmVKRuBvyATP+9r0Jr81VaIab8m0LEc
7cYcryg6wjKXHloInEPUDrfEzhdlPsLlsR1eLW9uk1BNMjjCk3u/hVtiK+9Z7ySHF3peRQPNkH9j
KM9OR3pnEMVL+tmjiv5V8NXYV/l3bMIL7a/LSlU5CfLkuXv3P2nRWq+Mwwgadko5sV7h51a3EEr0
UIZ+ZXIsWhsHEVTvlrS5mAtLZI1DinH64SA5QBZ6T+oc2yAvuDJ9xTWNT+KXU7ZZZz7dqW1n5ZHx
1JFYnzGJSyxlbySZbVoQsJMSf9LvF1WkIyA6AKd/X5mbczKEjXS6Rr2ZL2rrVr/yk1N2srK1KDTT
dVRl/Aav3m1rL1f0I70njmIbX9FgKjgDIms8miRz1ZOGhZLefqJOklp7AIfgxd0+67VxQCI3c5hW
E/bxApwUrYxDkoEaU5pXsHVByiqyxSFJTeSBKMZFtgQh8/QQvnKPYSlyUs6mtAvp5xwV3GLyovmz
wCsEMYZw6FEV8lLUcZ+g2kPwit46TDTDvB0c0y887auot2Qz4177BYcf1aTVUa7C57X3A+bLdy1k
v5LZ7t3Fy934XpivCeCDn3RJwgbqjDmUnljZc3HHD08zNr90C2DGRjyFKFopz91Zj8ZEe0YH3+06
V921DghDJG/xmZh4OO76/fkvyTbuDE7ybJ0GqYdRi6i0iw7dofW7KzY9JL5iC5fFwcgwlLUyjfiA
+h3ZMQog+fDUo57vYjEHqcA9+VmYcQjSBuIcP/KR/0Q/ceWefDNfBdraoWDBFIVCRrSCOqG6z53T
JMLinZqsvfPfTbihHKI0idr1enO6UTzdQd/0UC+I3wqXm2QpLjDpjAQvuZYxj6tMDvQY0ACo7fTJ
FnORCJI8XrPUWpTGKMHRthvaaC/XmmrPOloQY+ku13L/D3eSwxYJA/xNxCj9MxyBfPlVkgpCb8Mf
fjqerRPVpkayBiA0C3JvTisFn44n7YQY1TAT9tzGrM1oIZvs5ZY9WVZHcdoluEqd+ElWwUfKrcRM
EixN0v+eUguDP5H7Z5+Lp+bUIISHxA7Xdxa2WfHlyfEb29i/ohwiQBKenDOoMMpACHaPUfVJ1I6P
qRPFaNhikmXV8TUT8CKTXF6iTyFtCSvJM5OpDpPPPWLMJBZ5JJrgKUUEJrx4qRG2BWLAc9r1Zo8U
LZADk3hc1EHNcOC0GzYaAsZaRv8ZXo9uYJ9EO4Qjs6IzwKUriU6DOKdYHwuqs1e4fer/CKpEEQZV
0XWA5+ZUMWuzxBp89O334U3Kn1Xs4ck5FRB9JxbBUK6SFRiBm704+tjTyCWpGtlLO1+rRnIlRW1k
K/p0NY1dbgeMKhGaOyMZPhBttiujtxe9dfOs9+Y6ccpqdoM29QNluOsisHNo0m0jTa3dGNPXhSjH
gUSLneTpvtK7K72J9wlY6UU3j+3URFcwwq0qFsYjf719y5VaDzGojP3hc/m3clR3LKSGfvIovW93
qd8h+4vfMQ1y3EyETZvbCftP4/z9sQmnpczNiyoa/+ItL7bYb1mBZtrUcxoqyFaeLiJvEQ8Q2mIn
ZWXLgjjUKIU4CW/3zE1xPVV5WRfDgZWtNiqfx5hGh1qedpwOrNd2KT1U2dwWEpPHYq9D8JlWbuXr
Tstm0USxdjsgvfwG7kKZ1aBoSzQDiTybHGZwA0RtWcxwk/Kd5S+vecMVOQ+H4K0ktbGig/vugg8q
gDaeNNcM46qTDDiP9NwhzsKhYQc2GKTFBGcia5z7kCgG3eMM92HztgiHC9pR8/rAXgem21dEpu3P
9+Ptw+Bpc6tK6yuaAgMaJXKa5irV/rkonXh2ECj7cocvSAIpkWWs6D9MJ16scfs3zyPGi9RTHRhE
EbuvP4YHQOHzCtKNzQ7snyeQyRb/egJVjK5M1ACK/Wh2fas8ltAid96sCNJ3evwTN9cU8a9h/mUn
6ffr68t+cietj8ZaKVmg7eLMXaLrINgZXesKfOTsecY2cnctxRg7c9EgtMparrR2ZzjLnl7nBxTT
tb2oYV+0JC47qqbMQiaGJaEJqlnuFfJd2ATF/sS5XePSoT4yhnlGxPGlUvGgw+VmoIWNh3srjJxY
yGQp2j0ujteNrmdSelHIEbnfbxMAcWdGJPrpfuuL/2vcT2iPQ4+sBxFGNzPRpPjTsEBiSErtVLnv
8oSRv9t65qOW49XBh0kd/LibPF0ZPYF3bmPkzzPADwno1SzjrQ93rtF50jnKuy9oh3Lmu8nrnG7A
XBLpREdiOxC8GOWQZQKvnqX38NKL7rDbN4YXaxyqUDJE6RiwM3GzEvh6Uj+FFLl47PRU0DhzREwe
WAplqbJOLXz6BdLAQ2xboEa2bHqLbT5G78BKBuYdkBgarlQ5YWnTEG1aWgaBJAo+EtVjes+i/lzB
sTU5GAqlJG6jGJRvOYYhQ82OTNUey8KP6hz6Ao8CtxJ9YQ6HMLJszHoLt5oN9yS7ccUepELiWv7k
i8ekRF7MYVKYJzK6FVGITM13WlPbgyLkJRB5EQdEuZ5meVfg3pmADw3dYNZ1t6/RR42KZzRjnMZy
00lAcvsvN+ufnsuPEcxoqoqrEH7UuaaFwnV8pC7UWfT34K/xKl/ObcFnEyySHymIArOe5ECFNB3Q
gEoea8VEB8wErnXdyWWIWIvc8nyeTy1+riAL0mowWHMDyL530HL9q8nn2smQtantdOzU4cYKYgce
+yHQ6D/BSPaLXB3MprjNivydVdfXlVJ9a4Mq8jBE76lK5jaJ1toRWptE2yPwan4kgRI0XwU6fmuZ
HHsPt4GrGg2dtDmqR0bWJQrmgiPLjybEfZPSXMHlPFQq22zD65AelfogVTs1owIqAkHiQDnIyugg
Q3URINkPD51x6M2vtS54LRC6MwdBMpKGsFVxnboE9tmRP4PB/DyC0tZBYLFHs6JSbuNYuZ9rcmxm
6yYyDUerrGNfFJdM5KwyZn44YWTiyZYCmxfS8AmSI57+STbiYYJOLvjQra94kT+SwLAhFuKDQ9+W
hsqJ0tyN0tiprQwnSNQhzj7XmR3mZxZk2mbFmKIft5o/LVq2S3vQawY3+iLYVgG48zMLY1guRkMQ
SyoZfAbaXagLu7oEB5sfVIjJmI7oQb8sIRGth8t+OqmcC5mCW6QLM9uKLaeLNPc8kIs+DfsJq+JJ
mlW9pTO5FvRWJeSx003byFpnbiLnvCEBbFgcbFRaEkcpS5lB/xKB3btsPKoKG6BEn4cDDr378f7H
wlLxrvdz37hnMbBB9lZfnV+SCKb4mQu1SBUroYj0rMr1ZkYswRm2uNSln7I0mNmN7e01tfP1O2pZ
XA6jGe2oZeGzm7+tp/esY6D+yg1YRJqEPkLTyP24/keVU3cknzRT5BhnTxKMcBeoSNXQmF1GkJZq
H7XxvgseBa5wNh+CAeaYq3NUj4thLTGg5+njvLUgcf4DwR4HDamcxm3ILkZPtb+3NMuL9o6DiCFL
5EpivoAkA9ms5tQiAmiRBQ4bsiibJRXdfT4JP0SYZsD/uue/j8gChwtT1RmxnMLJpkq6K+P0qpMF
adGp4eVfgxy+CHeRiZc8S8jCam6hx0rARIEaMONZtJxkOYQlWn8Ra8FG1inC/O88EsE4hw15rSl1
MzOVi/1/pFbwM3ux5BNnysrZtQE6bekILGfOp1+/lD8YOYmwSeYspsMat7FBiPR9YrS3F5VORda4
nbSMNNOyGtYCy0Nfa3OAGMPOcKP+b8sPri5kClhvJge1pRTmutzCIJsUlOxndi395tUKLCJn4buO
OlUdLDO5cEPPXk0s0AL9CoxDLSezEqahn3aJHaapndehk0mPc3udlR/On3IRKvJtRoj+eZrUF4VI
QdjiKXc7RVL11sIZUJpvLZGduPliNbN/fkEiIxz0yuk8gdqEOaOOF61kL4EMNy0F2Cj0Bw5+Azwh
tU2Egg+7bTES69QJ9ia4TV81Z3I244RDcFA8LHlhRga+0YBJR83ygu8TeEcgVVj6uqcmn+Rd6KRu
VV2LLsmCGMA3F4VaqCjxxG4H2V95mNuU/nX+a4lWxkFHN81lRiSQDYG6VHFVCdIMRrdbhuB/HVm+
nrd1viSMbeRgI5yH0KAv2ofrhIN9tj9FYb6byKD6oBSQ5Tk9AMZXP16PX8n+KkANvptI1+c0oTGc
hDV+5nhOSrKbSHnXOiiFXjNNklr+BEU/J3PiWBTIBX7CNxeFUYD6XYoRY7nV/8Yg9bfYJIM9DIbk
RBSemlj6XaWOH6Yg9gytcOc2Ne2yNo7qrCy7JFULW/Ctz2b+lsz3IqVxHSlKiXvG8yy+irNSXJ0e
hjpf1KopggO+F0kOejVc2EPKJfFWcGZUDnuMIK5lLUdiFqVf9B7zWMbg5t1oV5p+EOyiILLz3Udj
V7bdrJ1ua+uOLjY9GAtFkEVOxCUtyajjLcHEJlrhrZljQDcUtsyLto6Dm9CcgGZDFPt1kxeeQZvG
CXR0YpdGOztpFiWuUWWKC2aF67mu303DVNuG2d4v8fxBIST12qXq3WksJMyZh3+62xw+GVbZZWoN
vGBBZbzFrM5Jdvl1/YAiNOS7k3JVL6KcCWl37ui15GA4yS72y+Ju3hFP3tP4TlTmF3xgviFi0Hsd
PYIonMRVas/jQatE7JCibOY38WAjmzSFaWecxtif9B4wxi7vsr28FwK8AHL5HghJHucJIgK83oPq
pnhLyOY/1HtYZcC8ZDA6yCQ9q2BZ82cP3WStQw/lNw1Ur50/LsJQdmqTPnNT0zjMCdI66cwa+uQ5
TsqnmC7JoU+Hv61J+h8otGa3ILpiU7O7G6PyYcTLq10m9Q21io+5OrZ2l/Vo4lWHQ9g378xSN1w6
W6OtNpLhWLNx3crz+7yjkaOjt8vWiuiD1pPvAjAThARei3gyw6xN2J41u+IQSJ6ByFhcqUdF9zpf
lDmJQgKvRhwojdoSlodeEhJOwf2374NeQ1W1qIzhdQ471a6ZZKIzf7DSXSyhKzus91My7TVaHtsy
Zq2AwC3rFoKBXhvTj1JlulHRvm/ptKOteRV3+cdY6Q5minZETQZbAVGPUiftpixxo7z5ZE2gWKVh
lHvjZECytgsOxaJCMEaO3ln6EHuqlvf++U/GAO/cqji4HuWl73UjAKNHd6ARPlIpoQti33ex3YNU
ISTf5lI017qNi6ut5FB4MOYcMEzZ0VIhCQm5nwAS4GrxboK0IGtqtKKLmnx/mjT5el4XBl0VVVHo
a353iOgxOJgPrOW2MqGFVvhL4p3fV3Za/31fTb60h5bUTKN5GPoBnjUs05bLB7lpBEY2OVog0fTs
kyZf30uzuDTqHrTFhTEd1bb7Dsrl9/lIHgIpm27LPmptaA89yrR/UJbhK9HHa53Eh5bkbk/0T4Ml
/XV+2dvRYfWLuApgRvS+mmJU04ObAiSfy36+yw+h0zjFRaK368WzWLiq90RSWIWhjG5eCCjbSXgz
BrvGCkVZ7mYJdbUg9qFXVmZiJfEsNxJeOyDJNlwPd0yPzXLC1lN2zTHyRN23mxFvZZC7iaKJWW8m
Cd+0WeTGplKqe7MVeGVdjjYEPxR7mshFTwYrmxy24SGuUosGi5QHl5Gpv1VqQrSpHOqkC+nNKYtD
9JQN65b08oDTjydPJ3H+0C85yEmiNlMmE85ymi9+ylqWAe0cr1Kp2kzqX/aTb6CuNZCp6wFihdph
4pe4fZLYkscmfomnG59e0Zu6GXlXFrmClkJNquoNsjKW2P4HTyMrU2zxqxMh1QQytyVM5eFnLT9E
dW1rQvwUAckphqysAMjqqmFsSejAYdz3TGcJA+Gv678RoPWJ32tlTGuGUCpKAMgM5uxqHp1RuUb3
rQBLNq9Gq43joKRRzDk0NShuycmCEF/Z7RC51Pg49qLzLDhffCkcbGp1lZvYvCfyJ3N41kboEfFk
5RUtY4KQbvLl8GTIu6HIemlXLoVbq35j7NM+c8LJ79PEHqVvMv1CVT8mmRfjNphlh/MHXLS3HKLk
Cx48O0UufMuqD6nSVK6Jt0JPy+Vyn7SKSNqM/bkz4Z1wcEKLaJhRT5OeLkHBowY2FTYJ3I5e6Qy2
Zs/0RLWVhq64OL95yXvxI75SbkyW0iWslWsuHpP+MHVCpk/Bbv5WHh97kmky8JlxymfWt2IHpz2U
h3k44qMyAWiFcYglvmhkQbQ0DltkGlWKssBx9fp9bf2TB6L8RHAy+AK5hWH0UNFOJ4M1U8bz88l4
VhQWN1Nu31JWX4tLU4JmmYwuBVz2R+M4kzu2l7Wr7AbtPdvEdn/+IAjSB34al8SJNeImwhTl72c9
97rhnzibvbkpnCH4cN7WJu/hKgXjq+amPIGQQUFWPToEjeGZ284+PYBsBfRMeJYdHiQ3/yqwuUWA
tbbJ5SpLk1ZyoybIHaA8Zhr7WJtv4uBbNs/20uQQHvNpHO3y4X/n7QpCBD+V27ag1Og1nPjYrBxZ
rWxlTLxJejxvRRT2+AI6mLAgpgZ+TOzo6E3XxW7aD07vztfZUXh/FuQMfPFcH8al1qsTAbPhPxXD
nkZjxYVHwe7xlfMsk1ViyBKbRPpLMx/CaVdqApUPUQjiK+StZeSjHjQnRTwmMUA+ph6jCyPabvEo
HkmFxSmBK/IV8JxGbd7SFm27xa2UmbtwtCAx/AmdZY4ckBtQJXs6iBpo9fG8lwhQkq+FG5qUEzpj
GFzGE4Ac904hqwIYEcEWXwIPjWpoSIALLKP+hCRv6tEDihJMmrHc9cFlmryqqqOyYumaJvNEi1kW
leHA2vFYm7tkPyNzeHpXeV3OwoLJ70H8xSKLgqusD9JEzaAFYJvoj4yOEJKa7vwOuil4YRRn6Nsn
4MUYB1s9RkhnpUMvBKXvkslEhyrkLywhF49oTVweBA2aYIy1k2g5KC1S6Cgb15MjoUmgQlP+RazZ
64/G5UGLps6mMaKePpPjqN/XIK0jqQDxt739587xYy09mmPGqMGrW9FHrio3TtJc1Kj+4nu8sMWS
oHiaDsioLqkkCjzht5GVNlGKPgdO5YEX1JEtTf806eReAhEvm8byoJVv91qfjaS3zF3UE4egb3LK
W0Ff6+kWe+b8mOzDrWwYpmyNQYWphaddC4+Mq/c1k5ciD2A7ujKU9sQaFwufR4KMk9Po6mEqp0lU
IhAcHX7CpI1G8HRlcuJnh/Z2vIncwR53TEm0vZfELC0iaxwezGo2m0GBzcMzyox5Gus0YXK64VJw
OQiDvWgPOWBAjXeM+wpvUXXmMm4FjCAnbu4oxTXjs1LcsL8Sh/1/iSIvbsjhQzTEYdxpsMrSmfQq
caFkDe4bxh5R+NLuvM+LrP02b1KHdDIhKPaT6eBt9EH/kv7+XB0/bqIsVp5mTKrS2suOaTM+jg+h
bWA48nXPt9u5/Ys95lOrcxAs1dJoBdDWmDS30w+jcl8kN938tQwW+w/3kgOQQIcyhxIbWBsum34l
xV9q6FhAlMc3SuMxhQi22/TBvtPiv6I0OHZKc9WXzdfzv2L7HvqyYA5h5m6hRanjgwZKaZPyIbWu
Mxo6WirqrhCcRn58RDWnru0YR8Z41I40/1S40z48icRO7eMrOCO3r6EvC+NSDzpk5ZSyfr75/bLL
FZ+4yS5wcRLN/eIxLgBhripaIYc3QRVKtLTqBFf60WMtoJJpg0rXtvzOj76o/8falW3ZiWvJL2It
EBKIVzGcIefRab+w7LTNDGIU8PUdZPl2HZOnE1fdrgfXqoeyDhr2GDtio9+ydXAra2Nway605SW2
xdGJSt9ue8HqF01thannc5i/N3JlYLqkrXlE3p7gP+Ye3NjC9cBIEc9Zzpu3tf45VGPLmK3HRqSi
pQOF07cC6DKCqF/9GkFcODG3h7U211u+/sS4pKEOGRmFMOud3sofRY4btmxN7FyPY1FnDjazih5z
PXL7qRB6LD290IWWZ+JjQ/J/JIf/e0/Wyhcp54U5LIxhf6nF/p5ddO4faBlsONz1aAm3iyHsMuxn
XoN8Q4eLB2XEb+Qb25XBLY/krOzK2NNJs8whRflgGYeOMQF9yw/m1SKcM3VvY57xcPgv93ZlWqip
t3oW/oK5MOcXzEUbf8FcWroJczmrf3mSd6ynTrQxbsjCXIzvXHa2Fb3EzLlnYE55b/vVof5edC7r
vTTbTlS3zMDK5ORmF7fjCNtm5b517O/GfVMdbUh6Vx6fvT/oXX3sLN6JfVTmpDtl+nZ3/6KMWqw3
KKN+1Sz/oLDxsVWFFuXvtiBGfXvGBQaMeDhtvujBH4Wmy4b933mEse5iY0TFsBTHhk5gmMBk+SPE
Gpl4O1e3lUHhAnTT7BVU//5o3H3D8hnrqRXazoOmEpiipXf2TwnAPvaMhr4Kafpy7MoBVzdgeuVh
1jEvHaC0n2JbbZi8rYVWSRM6LTPvl9gN8psuStCCdb0b6kAK0U8bBuDjF2GsqaLthodcA/0dSOXp
sZi8+YJ2XuJWB+I58fEP0oqt+7myOH3OnHECVchf9/OvbvUfS6l8nK8b6ymWqq7rJtZ1jIKZVKRh
7xItFNTaaCl97C6MNeFXTCienAbSVTx1Fzw5l7UqN6Lct8bQBw9t3ZZOYq1Seop5fOVWzyNU1BAN
Bsm9DCJ/EMlldQgPyWV9SYPMS7yt1s75Z0YJpQaA4TpfGxVZTWlWGHhm/XExYwufoB96ja88NbhF
sMnLfnZHT9Zbbu1JQBMpUneQDl+oQf6yJbm9zBDo3kLYBGQFyAS5/fjxU3hDP77b4pNFV2mTY5GC
pwNKwpFVjULLptoz2vZrosxPVZPvjdL+kST9VWerWVRcPgyWcUGm6lNvds+VlRdeyIrruudXtI0f
NEUDIxn8UrIHKXNfUgM4rcaP+xA9xir/bNgs6Dt5FcrqqojG28Qx9gp6wn1RJiIzyb500svELC5k
o4J04tRrB9PVSvtThKSjVioDtUf57eM9OBvZnWzBysKZnKpaVaj1G8Pkcj65+QTIDA93lQO2iX4L
wbZ5r1aGTrfqkFYFzrn1mwNu1TLdlo0vrbfIb5W7ytgUstm6WasoqwhjSBoMDFj8oyNiF7SpywPq
RJy9ean5Kj0O5obC+FlzfrKrK5NXzXZRgv8f4WSUNS7Evw+USbexGq9tzC3fcb4NdbLaKn+TUQYt
p+qtNfRP4STnY9aTtVbxVKsipplLCqfc8Me0vNX2sUQ+zPxhgnFgCVSPNo3R2Zjq70XXppA2WSen
RUhwrvfWLtnHCkYQepaDh2abh1C52cSrnvUjJ0uugqq6kTXh0FAOYi1IyW3sEFfFpvvx43tjd/7A
AL29lhOrB4acOJ0rAPBUA1BOStmtM2aGsCP7lvR9t+9Lq0FUZeHiFt0kIKB13zXda9M7I9pITvFQ
TsqvE+aDUuNI4v5a8ga7YTlPjVPfDXP0hIzbb2hSiywaNmKWrXv3lsad/Hpa5qQcujcfsfD1Aj54
uzBl/8kE53lveHIeKzuVdkah8w4vCsLonkpeZCTFNCKDmCc3gnkm7FNtpQJAbJ/Z16RBoe2ZVc+h
fRzkjVM8Y9pZwKkJme8+PsPNXVhZNBZblKaD/tcE/xKQLpzFS0nxDyaoth7CypY1minDLMdDCOGu
Lujxr2Bq3iUOSkM82Ib0bxiyNVIoSwaaE1y0XWscrTYRUV2KJnyIoq1ZiC3HsObpd/K+c6Dz8Rc+
nF3+h25w6e9tEwGdrzCcXKeVGYsHSawiejOZJzRd+s2vLG2bJ3zDnqxhQB0N57RZbLQ2BgMUa1Pj
aipe/ruruEYChbKvor7GIm+4SUwdQ7QQajp/OO1xNq53ALA3mA7CxvVqUllRo/8/VvMoRAm5Q03D
oGugTGindNALC2TA1mHCZDzeGYiYyxRkSAvF12YD5ty3UYMyxzbBiMXWyI5hYBVrTYiy/HOijHPx
CT7MpAahHNwVK08T2ZkMwVxQ7jJW74k5BENCnj++GGeXoIxhJMuwIQS3WqKKSl4VRAeevgtA/+Hl
GvU/XuHsg6KOrVu6TahtrslJeWg7/Tw7C0i4PBTlwzJfaLtTMI9PRDQuspcN33nW7jJdpyC5dDiz
10c0N1Gsg1Yp3sWHcFf44z7cs2MqwMwlttZaAqi1m2Y6vopDU5K8k5VEtpdTM7GjnWk9JYDpz1rq
RRmGIb6M5KcT3/2LvWQmJw6hhm7jn99zIdKgDRwNgEcuArVt4+aQaHbA3ONrOy1CWbDf95tS1+c8
Cy6IblqmDh0qujKIbcXNMgorkJK+8Rb+c6jdOc/CGHd0qF2ZEJlcuc0wry1ey9QO7EJ3e1I9JhZ5
0Rt+LSfy+vGGQlD03AFazObIZQ1qr01VbibxmJKGBxq/MjqrEEVsx8LU70bHuNRL+a3LHa9VGIIo
8yuiBhENIO1Oide1d2FsiJzRXRtnpVBjlwnV6SJqbWF2wz1l3+cpCwxpurF9U6ezCzsFSnJj1xdf
K+MmNWvwFL3a6gfpur1e2v4krSBptR38DxFdpzcibL/WJRHpqB8Ny/DiWnMpexmMe8yb3pfOwuCo
1GFiD00Mbj5T27XFtU41L4/IhdU9kgKZodJzFthlejAoD6IiA0/CuK/xQ4f8pultyE1Ox0q9Nua3
WEuOTZiLxMD7jBww3BVH2nLR1I0fFWBj7iAoiiEN085/wjC6caFfGeo6baKDldN9nF8Zc+3FVt8I
zAW48dyJyO5GEXZ50NfKb8zcrazJy7vscyOzy2okn/RYd0Oo42HwrRCxwfzahtjyoCGKSbPD1Lbo
KHQx5icqdzSrvWLpXWmAxGXCX2veVVXk913hlYONlNTaK0v7RJPKD5sudNvpO0t5QOvOr5bTHS0l
RoVBrLm5NgDxsmQidA0xYzjfU8TAedLvcnvalV2zk/jUBARfqSx2TPavebwM7ZnAg2Ve3/BdZQ2f
NX1wIUwtIiV9p0NPvJ4D3j/DIXpTk0HOc4QvvyyUumNmE4toyrxQsy+yYb4aGiWqcb4G9tF35H6s
zacqJg+mxW4Z00HIELnlwm2PeWU7/mmrUnTGJCJKHkkee6EMPTP6ruUpioDEZ0aLQTYuOhu8rSBo
pMR2SSu9rnEEyacgNr9k5stY5a5VoQWsWlebr6fs82zSK+jGXmoIOkCnK4bWcnv1KR1QHnOkSHkp
UFP18Ry9MWIuS9UFtQucei3CXBe5+U0DJo9HXwaNukX1lLNXpViQk94rqAps48bmjoco+JB0yQVP
yWWYZ5Fb8fQyZa+Dus0lf9UXxyNfDKcOmDL3k2bcl1F1AZrB10Qjn1Fr6Pxhtg56FH8aoWs4mcNe
ylgwWeIgJQs6gspEfBfaMiinK1b0fhxXux71GJYlIumU2+JBTkPvW2H6HMWWO8W3Sensh6YHHE7i
kdn3SVV/K2V23XWt35nxgWXZrtflpdVZV43eXMM1Xtv9fMda7jWZ8zlTVSycWXXYdIrXpvblhA5p
2u9IrFyzMD3G5jt9Ti5aA+RgDtkxJ7xN9OgmHJXXhyYu3jMwhzdzOV9q4P4f6viQSg6hq3sz/l6j
dmhkLyAzEZbTubM++s2UfaLWc8qjHkXLtAQFfPEp7Ce3HfV7W6duqf2Yq8knQy3gN9xBOR4nLxKl
M1EW6qYmCYQnpRjT/EhH7jm9Lpwo+j6gohwOX2L6uZ+r3p16JcoSSnNmcuyaz60Ong6jPxQkPo4h
5gCU6ed27sYttipyR05cW5tEMpNndDm9sP8iQUZqzQ2yLt2FDrOA2EJnRcIcdSFnssuT6zBjbuKE
wqTm3bCIxtdaKmr4LQ3zdTVpfYjhunrCRG/cNdNPR5YiLCNkd81T1elf8LLR2R/9NuOYumy+8yn3
Kkt/tGftdRjyS1zdQwbl4ziF2UDt3LXbqjw2Bam+0c7JRToYyjc11XqTVT6DxnwUjTZ5qcoGMSZA
tKaWlMfImH+wFA9KNZMSg8Xx+kLZirziA34Y/REPDdjEaL8UNmD4s4keVKe8upb7vJU+ACxfLYZt
Bx4nrTPia9S5DBMUnE3zyEjoHA0N5hK2gbf6QSWosBf9pw4CCh4zNBHL+goQYtxo/kiH8Urj4QtS
dbD2tPl11v9ssEUsIW7Tg/aGzcLBVQ8xiaImhlO+aWvNt8cvRi69VN6FoyWmrBJ2eVngJkJYTUAN
RjSTGRBWiETe1Xy8jJLnno1B0gCziaG/vPGyOPesrvIWAbZMb4WtVaJ1Clyhu3GOv1ATc/CE+5yN
16ZqPJqYL1PP9xTUJE1fX89h6qY2PxajIdoU9gLDHFUxC6h1BVTiVpLMJXYVzNLwnczxx2K+m0wu
Yq14hoAHdTM7G4WjoY/cP1d5cijtEB88emVRBok+epgr8kwZBeCK+sHqxJtb62Dzxgedkz+ZdVCb
Ca5h9cLjL7r6OZTatcEA1mTy2MaDO4cjxn4bobMZ7qKExe+Fkqlnp7itYeyRBhwG/bhrTeob8lMR
5nu7ifzQvtLqRz6morDhrUv71hyKm+VbHcwbVUzzeN2KYtAhwsoetAypiCw/1zi6vAxdY4Il6D7F
Uy9MszsMOaaCORFhZWCU+3axdboiX+0R04E8dB39Hlx5vsStreNHVJPvyim8HdWwD3lzaDIw8YYv
Pf41OMBiRanbFo1PDc1lme2RodtLeOC4Gu60NhcEHlm2uWv3j071qpJkTwgRGXvIlp4SWJ8xL7VD
7ivG0N4PsXS7ttzrubFrxx8WyZ6Q+Lh1itpFWXwHQlvEpRSahd03UnfoF1reyAsp1OkrdR0ZsT90
PzDG7pql4abxzyFV+7QbD+NE79uG4+u/ge5kB326S0pRXo6U0DnzW1m5dTJ7YdSIyLkl4QAB+ssZ
vyavaq9op32DCVEg/OCE66CID7MzuHjxl5hlC2LsghZGgBYhUqKvcTqKAVSdo5m5wK5cJzTy6qLy
u9hxJa39qnqSeQMfYorYfKmqwY3KwYvTvU5Kn5WpKZoUqZf2JBNjZytjN0kCaa3kIo9ew/ZTk+kw
dImwu1noxWM/AvmjkiPY0qeaQCvkNsc0v1Goa6lLTOnG+2rWBO3qQ1qAzCFV8Y463UWk/ywN61BT
C+ZP38tmcgdpPUH90O3y8b53pD/ms282td/gJ6S1JrS6f2yN6CGRtBRGFN705uzF0M1RqX0RR1Xp
0k7zSQmaZMP2GP67Q7QxJq0ni5QIfIU3Wp8T1bhIOS+jCGZ8mANZhaLsZ9/QJ1yKH4bMfDaroLZZ
4/c5oqO+j5+1GCRzThTUTScKY97Z6YuWXDfcOdiJtTMxeJdaEOitLJCbdYKG7GjXP4mRfzXq6rYx
o8XSXsdhHzQavrU3LnPz0SwaNEk6OM3B1xsdF5+C2yB0obb60pFWZPOTk3OAAORDgs4PH9IjixHE
Wj9p2F6B4sUt48TttOLa5Npnkzc3ffs4VK1fWJFvJJGoEiJU/2nAeUljBhvJVw2ODgGAHduulGZg
a4VXT5Fb5MrXxhBGhVViSO19M2t7Vannun8um0uqemENsH/RUF2kiek1xHL1ofbbCdyCFWwyYoPQ
wZQcyV0+DPDg4zFr7lPJRBfCi6XyW1Ei93Xw23SAOMJI8LQXhGouGVJ4oC/hjLgaROj5rLsIo32Z
Jq5VhJcN/EMevljZDNinhTE8+wK909KNtUetGUGNDV0kKh/Nnj6BHvxzX08vkvR+0X2y+9qNHPCi
md+sOd9ri3Gzw2szfuibLyOmkIsKnqaBjsdEvLIPb+y0BZKZ78D3LXqkOPpPwvJLq+RXVTvcOkbk
8l7zRys5VGl1j7j62GR0xyv2YOvNleT9bqylS7Lv3RLwp9xTc36v6hBPXQlaN9Blkp6lqWcI4SHs
RCRkwcKT3P4c9bPbspd5CXpMdZXF4BQgj9Pc4/YXrswr/K/cG8E2nmvjbrKee6JfE3JbJvSyNl5C
PMAqR9kXrkAoI7ps82kfJ9F9SycfMRy8WntV2nCDw/AM83cV5l/bhLoAPrtjx+GYv2XdINJmxg0t
v2pLlz1r95XtXOeq2jnpT0Z/Fq1CZoTKkuy+NBpHB6/2oxQVjSTznO7VbqA91TXuCLe8/Fg6zReF
M/wYgRMXYUrukxHitkyr9kbavHA4PTtTGKb8pLTMH7QmFelkHttO90Pl7ONiA813DqCBvJqbSHXx
x5r6QtqFAhkrUqWJjTd9jn1RDgWYqUNaAa4MDyg8hHZcn5H/dsVWHehspu2YxLIdhxjWejBEloNV
Fw39i+Mr288A+JgYrjTBx6Z5WzO65+pa7GSxVTk8UVWGANCMd3xmXwqWXkHbeGM3z/VHT5dY1WIq
IqlEaxouwrqYkK8aerzTnTkwLO7LztnavnNDStBBZzZzDNOyrVUZJm6deFCJyTG0E/4I4+Q60sA7
b5JdapUijtRLPuZ7RaKgqMkWOvPcblrAuFCbg8wEjPW/l51q1c2DVWkWMIUsmMZDXbnRj9pbBkjr
XuiGa83etEkadHZVEzAUE/mLaa+bSLoWh5aeSsxjxdmxqGgmynjaKuCdLU9aJ6ssv+KkVZVLg9h1
i2upbHfpPMP8oPMcLDFRQALM2/wrwovTFVe7uUBe5h6zQ4FuVs/gbMCwYxw9K9DNbBS31qUtk4LP
1AaDqo1qKApcv39Za4QqK2jHg8a4VNGnrtlHs40ptl3rXLZWebCyzx8v+H4vVysupcSTvQyt2WjK
qOdBiQaACPvMn6h9r9r+skpBX+Rkh1bvwRMDTCxSghSOVv4IVYkMepg2QDLvbN3yU7jJOQfFj406
4uqnwPKPoTGhLUBQzhurY+k0h37OLwtEDCSmjzIED5zU/nHn821d20Qt2DaYs34qLFZGMnewsTkp
nklk3seLhk7kzK5WjKKqCHGRpzxXnH3SZu61Wvy4cQjvStKrX7AyfWGWgphokMlubBlGx6AykKve
haIVUhJMRwn0GRBxkajfxbN+kzT2CwmjZ9ZJH+KL16rIY9Fnkx91PVDfw67qt5hR3qM+V79wdTYk
nRuVdijmDAGyuEMsRWJ5wELet58XZo1xPHRXx2jTJ7xvJK7WXXbu5Hoapo5gfS4XHZNf2PkIaI8G
xfMiyK829b7PX8G/r8LKYuelnHjFqR0gAe5/Tm5xTV1KReUe0HvzUDd0u9ptKzF5BTzgpmF7Zz7x
tUS3Haozg1rG2nwWktqjg+YLZnV/AZdB0YThyMBxqxmqgcso7SYe4113bLXoyprapG0nlMRt5EKz
qKNItPLnGLVBXvl6eREOyu1bKpIU9BxgBty4+Yvh/K0ZsyyOKjaaFBYhfN2pAMBhrGNbX+4VqAlj
F3zHF8vkcC6m3lVevkdF9WJLOYade28nq7LFcZ/cqrk05i4eLTtQE2+PkjS1W/YaUrO08Gg6I3CP
w+X5XWRO91hDlkCkbbvHgBqqEuGrMVaHuXBQqqLJV73/WiAIjMdYlGZ+l3bw8Kmk6C1Uh7jtLCTz
pXI1c4zdeKxQ8bAHkFqG00HyxI+j8ahUflPZyMyXuWLh2OC8Y7HfRfUraVrH6zqWiXlAutDKKRaN
7ryoqX9l+nhXJfPzMuQc0fAa7tibeM0FqJkuWBsy1yCgA0lUvqT89Eahj+j2lvMJJu2VRFq9cZDv
Iqvfz5GtmpIKt7lXqNAHTFqNGFt1kcv2wm7Ic2e7XVhuQLLO2qPTE1w5SlPqAxllxgMmaOyGOxkk
mG/DRsvd4OZfk++LvoMeB2O1yeT5Hr2y+taVy+yRoY4ztOXALbmgGw0RoGZjT5fVbhpATzW7s194
iLCG3pupeEivQDL38bN5125b/YLVkzWjoTahoIKBkY5kwlzKIQk0pTru0nljQPfsUqaB+N80YZPW
QjEVNAGNQZvsYI6/WtMxRROmxpphunWD3oPRlo9Cz9xhjsXe97VVnbYO0dIFTAiCPpCDVNA6/AE6
BnAIYOLNco3ouDWbddYQnKy5ukYp4OdW2xgYW+SojBaVG6a4MlfNaIO9bRKW3P+LgztZb3V1tGqw
nKxC5FoV+9E4wqWDohV11W4jrDvrSE7WWV2QJI7mwbQH6KWyH31fizrfwEyfjRuhjkx1xGvo2a85
M8uBUJU7Fv+FqfindNNnP+hkuVWEZEQVeJTphNZgpq4mKR/AGb5B3XT2pp8ssQpxaoISB28UfH9d
fA9b2aFgMd1JIwkcQPg2ntUboOGd4ztZbRXY8HyI8kknMVDFZnmVZ2x0UQbWPVLxGd2n8WIqQ+uC
tukDUCDfWzlM6J/JK3OcwHVt6d+0BgXigfL6IkqZqOa68PvJvjbBPChIX1yNZnddyqWTlngg+L8y
JTuSsn61bfBly+pWa4vDx3f7DT720SetgqeiBgAnARcVkA5IqQP7BjQIu9Cjj4Nv+AVmZnSv2YW+
sbHueXv891auvTmpeTUaVmgHBeDlvu6bnrwBRjLW3GGfVMErWile5Ulo+1VuWaN2ItKrrfM8G8ec
/IaV/0sNu0zqLARGuEjdjFeIDcJg2CJR3ngFb8iIk7iF8QQJP4r9QWsnryEp7/R4i31kOaQPDpGt
LFSXczThYnDWt2jP9EYPrCpCUIi3N8N9md7O094aIvfjm3M2eDjZvJW1asek6YopA3C2Qluu+RHZ
1aXZQpdndu3x8eO1tgwXW6XyYz+24djAcHXBQoCI/nm2g5bC7o8JEM9/ncmBrbN0Zq6D+hgTAW2d
9eVuICCMH9oZGQUIjJK4Qg1xYXLO9Wz38Ue+hyIvvtSxic0ARQPSaXUdAYoZsmkAwJYRd2F6RSvd
OZgPS7iyeNbCTVx2txAsLGo0YRZYggbgY/2D7GLxoO/v09+/ZOVhJxV3gM5zjgC/O+gWnmR+sbCi
NMcMUzBILj7+8vdAstWXr+5vY44ywTtEzQ1SNOblf2QJwI2xGQieXcuEsI9hcACfAF77PY0YrXqK
rQYnm1/yne5nR/ueCpi5S7LfHKk5t48IwID7s1FRBPjv97UAxssLqof8X03KnU27T1dbnRpvAIJG
n2rx7n/NW1fuf4DQySb/9uZqqzOzjBKyCSW0QxMLUCWuxtekMGJQ/kdQBSw9RkZvMNB+7hOosSNG
7SAHS4Ow2WJHPvdST796ZYcq2bKoX5IYal0jaxUOuLmii5p9ixq64bTORruna63MkCW7rDVjmKEh
mH6OXg+cghf5HQRT83vSux1K7PWnj9/GuWD3dMlVDGWmhZ2HUkPOpEp30i7mhKNzGaO7cpjsEV2Y
h4/XO+cTT9dbtvvEW6En0oeNZnNIo3NvwkwVB47G2tjIt0BzbWBOV1kFUkMFHm9I+ELJqy4vOiAf
HwFx2RX5+KRN5NvIUa2ppPaYONaRN5bXpniqceuqZvCyiRE46goBnvxhOPH3Isq+IAt/0gr11Ey6
R5fRsK57nOr5mDbkvuiaUsxtf1OVRi10md4W9VC4mB28YwvIEnABoN38riuvrRLzYZWWoLWdeoRl
d6bWopnaRwAL0X1nNpEHZMGNVWXS/3jbz5ulE1OxMksdN02lhl+m4p8R0p71pie7vyayq6GqqywC
kHrlD16XPdlBvcPAcNBmT+jOYpZxs0a2GLr35w0YGmrkNpKP1ddRu8+6ukOwkBaPqfNNK25ydmnU
LzJ/CmuF3j4wRvW1mX/9eFfP2gbQfRMbySkhbHWZGyZH1bGy2PEQDkwj36BRjQkmWP3GydDiNO4+
Xu/8zoI1ARBFjpR4XQ3XRs0YW/j3xYW3Pj/yr3kQg6v9rccxX8X+ZiFw2bl3O3uy4uolpRjJKVEa
tYO+1EbfqnUprBozkrPxyFRUuIDR32aMX8aW/dlh3ZPdqtu5nQthpcVPIAhQAaP5sU7U08Dz4xST
S5RvNy73uQjYtAjDhpg2+pIrV1EaxGmSjCY7Aqyjb5RlgAre4H2892c34mSRlR+IuiSJGnSUd6EW
A8BvgnkPXYjY6d3GLEQ9QeBaWTcFK7eUt86loKdft3IKhgRWCqXJYtdgkEHErQ7IZfUU1zLgzVZn
+ax1PvnIlTeAcW4KAIR4UAHAk6Jy2HeTK/tJfLyX5537yTqrhwPOgYQngIz/q8Dl7Cs9WWx1hVGR
yC3IeYCwzpoxrTC5DrIXMEqHPdLCIdu4jO9FABBsnp7XyhaBJt5sjA56vKjXt76O6nUF2JO38BBn
9WF064X5498MtCzrchMzxog8CV+H97VpALEew5P/P1COYymKMRACckgbMzSr4yuzsmiyOoJOQ9Xu
2px6VNWAyswbT+7cu6b4HpM6YChi64kT1ZSUaymDjgqQc0XciWQMPr6I594WxXSbrXOMYjjrCROH
AMhtd6DJljpAPPk1EMsT+e5Um7IF5yL1ZRhNx4AJBqnWkI25I4xGdR/toPu5MPr/oilJXHtX+mPv
baYG5zwiAOIcc0dooL5DaQyYFih6C+NU//w2nD2mk6VWRiNvu1rqHNDLCoqNrMBcRDtvbeA5w3T6
OasbB8HPmDUWKActejFbPrioSfny8V04GyKdrrGyE2lOWkuFGPNs/dGzA3RivPKbuVu6ivpmxLL4
pLVfPV1sZSWiAS5rWkjDO+8XM5B1xT3MO2cH05VHfU+2hAe3vu8dcSeEIqUNhtXATPuHvMcZxUly
XzsjioegtnIzmV+SIX+aVH9blzJyNb13P97js+/NBBID5olCj3jlqXU1siwqKOr3XTDqdxXQ5BwD
EY3cIh8+Z/MxR/i/C628dUOheZbbMVrEFtd20tHBcU8LCXnMcdxndtoE4cA/OxbUzmYD+VbS7zF/
9lA15S3NeRVUrI4OSouyG94nEcog4UZh+eyjOfmBK69OJ4Poc4FpLMDOGDIu89qY0njDz24tsnqZ
Va9I1XQMI3tRkJpQvSmtjQM9vwKFE7AhaQFLg2t+ks7Z5sTYADLzXRkT344azEdUG7ym5wIvCunt
/yyxKjtMilBwAyzCozamk9FhtQbMxQByx6y9nTzTcAexUO/je3o2QKHmMvdqW8gp1iitrk/mvugn
6Beg1nGqdvonQ99nN5EajCN0ZcxYR/UzQQaYzsC4zMxxSwlhjczaaC2c/6CTNVbGrcHRq8xsISFQ
fY5q6Y3TbdSW3jzvMLTsFskgJu1gyQM4UNKtnP/sq2fMxNyhqaPeubJ1WRuVVjuAYddyMDak+53+
rVQoHqsNrNDZBjD09GzLsnS64IV+v40xhHkKRwP1iAkeV0+3ghakqpruYkrAjaCRULqOJ3tU4jbl
MM+a85OVV9tr5ikEpjoc4V8VxkVpfQr8yLX2+0lsNSjP7+ffn7naT61MQVVrD1D67AJDPffAoceY
N+//nZP6+6vWBK5gdas7wL2jXY0KP1g5CPnvWTmW0BKxnslRz3wPFjRKokLVgqZvKi7YfMHb3Wxs
XJPlLN653pMllud4YrPK3mmGugchjhnlu4wCUkY07tUViy/Ai49hvzwhUO1KN5Y9m7xjMpUZOmB8
6Mmsjq1M+l+KdUwM3qJOgqE07oFieHH5FtQa5/7zx2bsbNT094rrJlhVa0lrpSjE5Mnl3Bxr9SCT
/cdLLD/63WaeLLFyACELVcwVxui1mGKsqE0P5iwvGkNdKhIHPE59o44vraw8fLzuWZt5su7KK1Rc
K9p6JuUuAVNbZweoxG+4tvOb52BKG3hZzNSvPDQKza0sC8AAxjQ51kbopnBvA2ZCPv6Qsx1Sav+9
zspJT2hiFyRE7UrDG5u98UG+jgEIqANj/yapmR10r5R/kjGeNVonK6/MJTrCk8HMHNokR8jjgN2l
gKS3JRZEG9Rut0v6Z+8KJxw4DmIwOITfH15tmlbVY0oDuL3Riz+DVKhG1wmjTf/D2Zk1yWqz2foX
EQFCEnDLkOScNU83xN5Vu0CAmJGAX38W7tPd5XKFM/q7cDjC3rYSkF6947Pu20cDf0Miy7V8lIFi
z/ict/935MNqW1xkAqjtMRvN639fv3LQz7K0EB1bjXRxWLYrIB030uY6fuTHzfNlqe/bU82iYylC
1ywxTqRYzq1bbnRFrvSu/3yte/AjOUp6EGn49gkR4rWSr67Df8JK/OnMMRMLUcIR9H+Px22B8TjV
4P2lSh3GynrseHnFSF5b4tt7A/F2bs0W781LMI7aPCTVlR6Vnz7M12f4tgdnbQ8uGnYBehAtxj1Q
INi45hBeOdPrz/xuFRlifUhAgq+G/OPfd5pwM8hU28l/CTatxVX4dHfFjoLfYxzrKyb4x03wZbXv
+fbZswprWBBVTRv0+2LkeFvEfQihQrqRoRdy85rJuvJ43+VjEklbc17jCvQltoEdtrEbOmBnAuQ3
nbN9NsX//j5/3BV4jQTpJg7Ew7fXWTOUOW20N8RVe3IyN6gwRPTvK/xkmuDou2gfNC0AEb8Zeymh
RgoBWxhhcBNK69koI0PvWnlxxkONrA2GI/99wR8/2tcVv5n9ZnQ81bmgyP5QTf3PqtJfV/tmJ0jq
TRTKgOimEG7YaOn4kzlHHjfCPgHSNQVdofNtF+VUpD+KlyvPuh6q78fh6+qrR/bF40ravukHCXa2
AAEZ/RUywrwxyMCPGIQOcmSYr85m/OhsfV3y25bJWwjp9isDNTv+Z/inax/0Hwi7yuGll0ENYL1d
xOG/mwz+C291dftceaV/JXu+vFLX6oDSyrB9+shG4yD0gBJ4CRH6mtb7M5/31ypBV07IX4//ZUG+
jODVgLewKXP9zks3zKl9apJ5S6ri4DrZJSNoj87otcD12oOu//7LuhAxSCr0Ta8fck2c/g+2xoVq
RQYJ+6u97z8ZG05sjmISRRvjX0jRLwvWKPeDn418Q+qYsZG5G7GUj1cOxLU1vj2UagxVTBZknpM3
Hcm75t5JfaP3qa8+rajeNMGIkyj9K6v++Cq/PNn6q7482ZSKBEo3KIQsFBOSpeduxw6Kgku3Mcsp
XCQt/WnIt32nYubQ+wEcqXxYBxqnazfWtV/yzdwaXMxW0eOXTJt0C+TJsjWCXOyobwUAVYAEq4cr
ntJq4P5hgr48+zdzO3sz0A4l2nIMjS7AbozzxPCVurPWqaXEC6+86mvLfbO3SSK4oGsJ3Nu6Mdqt
Hn9w6lEGum74fsoNAEdom56Fosk/ZicWFGwhFo7SzMojkEvl2xbbcPaLzr+vPOJPTsCXlf4RXFrt
NJQdXLU+6tHaHvVxgWwreJ2rAaJ1eHVA46cvyFGkWd033NDfXiko7+6Qoo1rYy1n1nh+v9CIgZXx
74/1k3/IVywXhBIZxwzV38+I7Q0JJjcRzzLxqJ2bNj/O13zcv+KMf+zFL2usb/bLOaQK/WP19JdM
o46s49z69T5rtqvgiIoM0CX1xg7cjdx44Zz6aKovWXhteOvHffLlN3yzQLkovFxm6MsFtcDLQp2r
7VQeDDe7dhJ+3CZfFvpmdMqWSQCKkG1Rm263istvipgSoM7msNuTLa3+E9uCIVOUQDmKbSju/f3t
JkTalSmb1Tm1N/mLtWXo2zd8O55DELgKf/wtkmsP+dOu+bLm97t/poUl3UZXMT159+MTRdoRrWmT
vVsnP7ItORDpz8n1iPonO/p13W+7dbZ0N5ZGm8bktDITHTNM9yMF692B+sHY7q8H8T/tGweTHyYY
cpz8o8U/9easWWzET2Zybw8nOj+0KxOmvgZ1XrfFtzNi2biCMfPmuhjo+7Y/TbdACcnCOhJsj3aI
GYBn/37Sf6qH/W2JbzuT1IPtOD3wgt72/6xVc+1xvl14M2GtOYyImL4O8f2P+sh/OJ8M4OTXV/jt
yoPWsujqwanjrtvK8lwR26/4NarrDzvfWpdB6QJdzMjt/P209U2uFuwSEffdJp1fHSr9xBNXzhf/
Ydf9bZVvFhPj8e2SCaOOWQr1m/Z2hn+UIVtV3QAMUkLKxQRR+WCkvvNoyahug3IEcMN3n9ssnjFW
3/rkrRCbAg4ORva67SQOzn2bP5hPHmg7oEMxdM8HoE64mGFNI0fGXR6Y2k/0LhnBdrc+EABmoz+T
e6BTtLyTybaX0l+Kz8V9xdDecAYWA9ZU2gA5gTIE1nn5OxE5OpH2U3EY7RAIkN4K7Id/38Rr5PT9
mKCBAX3kxMGZ/Cu5+OUqkRzEipGtMpayCBvQjJqDeaFuHXL7mGXqSinux8/wZbVvcdxQje4C2FsW
i+J+mntfyLuphoGbVfDvj/XTcUG7BFrVCQM49Xvu1crERGxMl8bKDmmeIki91qaz5nB/fHf/u8i3
87EIXoGk0SebzuaH0UjuXHdKfegF7L2uOEKiY0OGZWcU5Z88NaJCtm9FChBXsZxIOe6AlAtTomPT
BMgtcx6AwKr9dExuwVK+1M28l063t4vhRLzsklp9oCgDQM8+19yIZ6Nu/aoAiI4Wu5IlB5OxYKQ8
rER6ssm4dfN7DOvsTOesZ3WoZStir8YY+DLgz7lCYJwkL4OSjWdpxis1jFMrBPQQEJ16QzMryBp4
94W5KVIKyksFDE+OyTXwdobsOaGPgJA/QZb6tan5fVt3UQPwOICDDKV4HauERPNMDqV+dcm8Z02d
+9XcQOYO7QpARk0awp95HbUGZvLMcQONUz8jZ17bkUBPuj+4JXyWBXP5XrJrzXRP3AlUHgZWwC3z
CEaVcucpHdXb2A+PfHJ9vuS7MjX3XPbrAHvIVP4OD3ry24UfUmMEotIA0qWc7ybFxyA1BP5SaKmd
IM3xiwHiEzRV/apnBMJpW9xwDzndfo6ADo+U59xmBJEGqE/MTbc0z+9XogFIQzecgHJUZTekyrYe
qJtTAZfE6TBVxexwYmD+OGDeIdeFGh6ZX6RC4kI3BwWkI593VGYA6fGTRm8eMfmh80zfrn413giI
SF6DRfToDTSekrPr1ndtj97xxdphJAjQPyX9FVuEFoWVkdf64BTHhms9ZBMDu2/ZG10SF81vdDAo
LAVXPslNx69St4ffa7zV+a0zmQpNURSNIiYaoy6Nvngm99nCQuU+T40V6nQMMGLtW0oB1blsq4kE
aLLaLzPgVEB4ovPgIQHaK7HOnvqwp/LOyr2tXbGD6fVAlsYryJDST2dZAgtbq88l8E0C0dMxF4/S
fMozhskc/aBSVB9NMBRzHVXmcMfNowWsFzyFgODPj/2OIn7vPfBMp01H6o3COXPgEtGsOQCNin4U
wJiKqB0/jAZD3ryIRrPyhQNvEYPDXslis3wqrMdxtP1ZP+im97U7RQN9ZNjSZR9n6NrJWOrTDjFB
dtfng29YVlDn1gXSEEdRn0BuCwcwQYBO8+X0WrjLtraATrRBdu3fQMxJIXcG4tr8e4FCqxxfBxuy
x2W/GXCgOsEC9K3EwI35uOFCu2gCp7buhuxXx+luxNec+gm8xsm3xcv6PZHF3CTc3dMWsglDF/Ly
Y7D2sq2jjPII8wShOaiz3VIAMV8qYgIMRwABe1JuEUwTmHnVUwe/asrOSopjBWSjmaMuU77Pnn10
W8svlPno1SSwDA1p9wkpPCsojB7DX59lbwdWJcLEFQea83ABjnaYWeR6Xdg4ZgDMmmxptNbmqpTs
ezSn2zyuIW4y0urs2dOuSPqwyyyA00BsXZyXFQCpEMwqJmMK5NcKVOyGkzArdM6IncZHa+dD3b8h
ogrbHj019MNl+a5w3ns7GQJRom0WCMpuXgI5fzTAjhm5E2aZ9mWSb12nCC1NY6cAyFOey2y4aXGX
8/FFJpgxacAx6llIAGmbCDiQgzpMFMTeGtNT6DnsuxHjWp5f0xYV3TwWyZ3XLUBTgksFEFnrd+Vj
m2S+RIKF4zLH9RoweAkpDChidNzahj9gu7mtGTf5FHjZqTSWY14NuO47wIpZtLS5D3G8vQlBsWS6
KTMPHkcbLV0BDN+4wWdJstvBqYIW/+8Uc5TOnV2nQdpB5c21LpV+IaqOOLtkrbqTYMNhU+HcDr6H
LUhTHY14rsrEcJvWQVdBfMf5NXaPIzNOLno1NLAaDZSJm+RTwQ+ZUn3oSuB9XVDS0ZlmgyKqEhku
Zn6pvDcYvFcm3HNOSOyW09FWxgW3LABqNiZJl8/ePSdpFknIlpjqwcEIZLrwoGj7qJyfOb66i1Fu
t8TIEmQWGkxnDS20ceShwil1qg4QYyccB7pr8M5MlRyM0d6S8kLHIgTFq+mNfWUfyklcIH69qYm1
6RoV6xxwScmgx1aYd1Yy7BG5QLAtCcj0p6/owSuhQQvOLbdvHBtCeaBg12kLwiYukkrcVu5rkuN2
8e6Fc9GNHTU9hIedJ1OUL/XiqsCVya7M6zpoOMQ6+UYC8WgVeME63xZyui1IA5ij9Httg3SLqdfu
rD3cXuQ0iBl5oCYS9DC17wMUQMCS8+UMOuH7lLNn3j60OCFMv7jJG20Ofcsv6FB4LHP8RA8z/rhY
LacBorAMe7DpOsChJ7JduXy2Bt2zcIOszfD/3jkVEHTLEBsGSJ/9VEVuYW1pl72A1RYtMIkkdcHa
MPazAKt5lKFkwMXlwBOybeHdNdIJ7MHDTfBU4OJFl5q/aDeuFoGmKzAwLUDDiwfgD4IGhDuVeD7Q
Wfgjk89Aj2b0Dxl3guCZKTittW2FxQhks3W2K+930ZfvKYxTz/iGG8OGlpe5wnMUYwgEXFJXB8NC
ulXfzsO79OZnfAV0obyZfR/2sI9Z0gcmB6AjQxuDq96sBA1+M4SUuM8xJWUa4+PY39iluMj8WAoY
8fGZYQwARwU8Nq++JY6D630lZ2cYyH0eBgonPvWr5q6HBqavZmc/lPh/TFHlNW+jkLtkdgKHFEe9
ABrI8a48+ot3H1R/etBzGu03k/Ndupi+BVCRMf32ZiAiwf4cC8DwUijL1C6oyg1H34e1a9WlmQqY
uC4qnGkLZZ8IG3hnoAaZDjekB3opnw4l5wEft50Wsd0ZF7vIIIE+vGmN1DfxPUZDVXthhXaqZoDL
Khqcot5nXhUWuC9ycXTyKWzFm8urTW8wZObG7eAiiOiPCn2ItvlLTycM+u1V9SDt55Yaftchvb9U
B6eGGS8RlUzmW+FeKozeGsARdsC1pr23T/g2KVGGAwzc058MEXOZpbtlBExbZ+fVPZy8BwKkYVcD
HGI0j0miosZ9ApYb05aYPYWaRErA7YH3amd+PRB/REc3A7nbM+dQsSFqQVUunUspQfODgoGo8jvb
M2CS2lB1WZQ0L9X0MhcNJgb+uBiKWJGsIrmnMNoZlYEEnlJqALX1HDjZE/PcqKjfmERWBpGWGF7t
6ba1bhfdR7WFLjR1NPOVljr7C5NbOwPgpHJiDG4FtQ27NQCyWneB1bwk2tlbpXEyOgbjV3zy5Zlm
kDKDLUG68Ehkdz+RJpzliFP6bIN7zGe5MQBwxrkX8JAERC78CqdVVuhvEsg3QDt6GSLpAsfbfpTg
J2JsywexbSdKzNMPeJgKrFoXV2BmHCQF5tJaokJ30TxJCC9YQK5W8L7QlWUlR2BOcKbte8nwq4yl
C5K5CnrBVGghYgPkKZyarQP7QQjI2Ykd96BRNv0YeC4F4qmLTXeKTdTKgBMHuThueB7CoQiMstv0
JlxKI42y9i7L+0NnLv5I8gO13maqQ2eilzS910PiJ4BC6rx8WnGazD3oATgocFESQCULfBjoE+Ha
t++VgV/Eyh2Ul4+N165bGazRi5rtjzS/s1Jvt7CXXF8SiQHpifh1lfmaP7nGEFgYszc7ECI52r/T
y5TcJSSP9DD4JvjXduE7rRe16YXw6Skx7YuDnQum5SVrREhm82PpEUKgB7+RLF4KWFT3E40NoNig
PLKksUeFb2HFzoE4TWdGHR9OsllClzehZ5ylkQXa6cIpY0euz0z1Qa/mOCvEZZkp3DgdiPqR99PB
G7cW0KbTvDU6L8irI3A8sJOvkGMIl+wyDSQStRcVCzsMxh+mz7Sa/dxG+nDcaZTWl+VDmrCo5Q1o
wdgikVTpVrkQeG006PV0axtNaAt4LTT3vUbBzjvbEaV5w/zUigeteTtXpwXXG2VvSsINzj8owJNZ
XgcCYNkFIqka1qSWya2l3NgR3mkWL2wpgMcdkFSww9KkR3Omvd8VGArVe+0gQZGYUWYAUibFfg18
6ibfkBZN3sMN1EeACjqaKCeZ2P2GAf0C0Lqp60UVCM8L2SawD4UZj9MU1kS91A2aUFOw4yv8lDx7
0wvUAlS6Z0ksShfA4+aFpRjnU8Wji+ASqMF3ltE/JeF7In6l+CpTauKifU/sQ1Xd0fKZ5GhCaMUm
rZ+rykRAgJwBmj9Jkt1gNCMC3w1wi3Yrqh4ktxrz8Ox+oO17q8ld7wy/G+cm7/Bxgck3nGrrzsPT
Mnt+apQ+q3dl0d3OQsctuZHdb4QGB4xL+V5G4SCi/MFzFYz5iQHUuuDNMwWCJ8zyhhll0FY4ku34
LFuc8dQLO8D/hamP6cAOFUlCQ1rRnPSIXEZ/ovPZq+zZ9zog8YbGeRcUPhhm3MOU5WHPVez0N7RD
0CoQu0lMkqRLBQY6DReM1QIsGVUZVAGW+ZCOUBEw5o9seuvBbPZaFyjsHuxgF0Jf24bbD6rvfNaR
YG43tWYRaJQ+y6pzuw6dOv4AYClnb+Cg3mSIBGZb+wICu2MB6Rxr65jikDpIiOkRJ2L9tiWUiAbk
zjrR1PDT64uaxhG+PQb9C2BMaZLcMHTDgGCNPhWIFM6yQg7rHV8LmEafeLrbVi3ODWagewt57Py2
L2/QW4iRn2oAdHWJZQF1QTC3ewrkizxXnMV5utw6otvVjYqoNZwmUrx07FgNaH30bkVePjAv+0WW
Zm9b2dMCABUs7R971c5TxbKjzvDHkEYoh7uleIFAxqZqEC0MgLr7feGAks8vaZOGICBzREFLbmEs
sY2MdteD+T1w7zVR4HLnpxWYPiiFeJE9COkGrnVHcBeo6XGwd11q+A4u/oKYJ5nhZsSPH2B/i6qI
KE/2Ke+fTNsJze5lzoGssuRpQIzdZLDBnTx3PWbS4c2SzQr6r0b2PDHM+MI4d1ZYcRHMUxZC9ODW
E89S1LHb1pCZbeNUndIleUtTaBjMLylEQppK+537ODX8YEEKruvGsIARccbHCbeThfEnI4VGyLjt
zfKcOU6scQ3MNgszdkrheNQG6PnmZB7rQe0tXN+G9ZSP2daRy41qi1gbBN1UPOohcWErDWdlBBUL
bdG4TCdEbyopw1KmoefIDcfbUtnvFUOUYdCzz3204mrorHrui4kUAknFfW/zs5tJHXCAeEE2aZCp
qT+WfPzk6bDnY3MuVXGh2nVuBXNa7MXblDsRcj6QKKGIoeQAhuJ8qNx8KxADjZ6DW43HTuIh/oHP
49k7o+ZHL+Wb0Vh1HJDtaUWQ5fkGw6XwD9o3lbpNKPBv/aK0ds1gwLlItyliS4bGsdaEV4e8ld1D
P2/M1duQ/u7dKma4e30K+HDevsw24Nb4dQPGIkqMgSPR8t63DOoNBSJ4r32fEX5Q56RUd0/4wsNk
mcC5VJGTPXq0CsZsglBQgbb9wq8NfZyAIsqTP7Iil9UnsskbhRMj5ucOIayjBMbkkLjwhqjSJm7O
BrLK7RAOMz8Ru/QXEwm9ZgjBFbizWiSi10jcSbOwc+eDBYQ6xjdEnKRnAAGR7Z58DK+9K44v1/EH
ggQLMmlwL73AKZGL6/uTNF8Gcw54YWP3XKr1qEMExu3zyB3hjSUMkV9hvFoCZTkUq6wzSPF+b9W+
xjSMZaINwU3wj9HapSEy492kE3RT5G7S8tIZSHkX9w5kvnNTb4vC3brjC04Ckk5diFsKV9xnB5K8
WVG/6nW0+mBAqk/IrfyVWMIVP4gd4/zkkR3JyqOYb6qawD7ROkeihjDQzhfwp91TDzOLWZ7zgASX
+pAl+OHjS6fEwean9XQsFsYCe+O8EBK1sE/2XG77Wm3nBI5/w7dcTk7kGMltJraV6IF0n5ACasE/
wX88m8OT3WSvOS59DmkNVpEcAaD2SwTMqaqQboob576x5zCDdGoHA1djHLYzoY2N7FMZL+aR8ddW
OZFAaDNtKlzeIyQqxG9pTQFx9/YyQCzHBTlxBp3iqNsSF+4CPLq18SA5nbBHy3mkHDNtDLUH6w45
6MAaNr09YiooDVhmILfEfDIkJw/Rn1MDvw0TXC9o537Bu6wHKKLAUZ0p+KTNCIMmi0CMbiBkcaik
CPIh3bWLcahGFbfjEGXWEo5ZuaMpxEaQVZgR6ViaIdGzotMZysC/wHeEnq0HxQgkllHbaTMj5Pgh
JgwRYPdj2t3i0QdT3sj5pV882K9tOTXB+t/ZlrrnyUMyLr52rJCNW0VI2OVDQDhcKYVrF8VCkGpg
dLKNPaDWnb2vGhkL2ELIpvgVwvTOhGgDOXf1pXLeitpESEKB/TiO+p50+1pkodtmm2Uhe8w5xsi1
+MNoB7BsgcMOzPmAVNkFMLJg7o6q2dIB6kMIJ7V4oHRvz/kWgjfbRFi7v5JeE4K2/l7bbmTItgyF
kR+0ZEecKmRYNqjsHjMNkZRsyAX2TQnX7tHozkX/VOLKWKbTBB4uMioLWI9QKCheluJXjghoIKjA
XMAnwz66RfsdPp0IkSmIVIFrXYLtgSygodXGKN5pgQQbckBavqUKrHw1BYLpKDdhL+r3YmBo2ZG7
EQnVBluJ0NulkkdjuSMKqWkCjaPcmDwf7oImbNMlImL2b7NdTqZMor6XR5WeqUwDu7w41RROaBRT
eMuDl0ZG+pbwIVACxa7lc8I/gcIT9EegmtDZ8Hzp2SgSX/JHxvvbwY6X0XhEDj7MEH5KHE73GZ0u
PpvEaU7cwCjoPV8go8xK7H0FGRgE+Q1UMFaI+rTWR5BQ8PCcyJWZ0y9Ol9iaUX2wWMjTagdCUWTU
dyWyckChXEQK85vCSqL1zM+R7hPChu3KN4MYo8q2D3UxBjYyfBUbkB+9aZDxW4CX9ihiMXP4SM06
EsVnK3aLVUXF/Pr/85Z4otgVU5iP5S7Lm6DHle31cGcmvXeIEXpwyGeUDZlpIMEWl0if5CB6FNN0
oNPjRHpoY+UHu0DZtuqDVTLB7FNo0SwbhQJCn7QPHJ4E4pkGMbSeYmMyYfOX+55DByMXyFaP7wq7
bvLw5lPAR/xKIBEEaXg13Ocp+oI6x40st0JxET6xxes3z262NUfCP33GTDTCo27jwnFxCrXXkNAi
SPEL48TX+8bFKGfq7lNcl7SczqPdP2i+GyXgrS0NFo68BOa3X7WUSLyiD7+i25rqh4Fq2FKEHw1r
o3H5TRfkdYz0zLrmIDlGU/WAwuefrHoEmWszgvrcg1Ez9fuyfOJtsRcsD5IGDsqwTeGfdMNZDezM
jPa1kCB41Qoc0wF+glk8mFztvcm55yyJ1Kij3ituWActlbphL0wnr6ZEokRBjmcwstBk4kLTdCcq
3MyFzn/NtnxP5Xzs8hokVWU+G5B2IU5V+4m4mZfcT5C3McCsNTLoJEEcXuMuI2L+KJf63iPojiye
kToP7V7cSElH6I8gvMFnA+XWTqjfj/2TVRVHp162I3Mvtrmnw7OJzZWxGcJyCKhQZQlmWJtMojRV
kxta29uiNg6e89Dl9DQgTMOVKw2Iew9/MqBgpf1iU1TQ0JHiFuEgAdKW6J8w/J5s5YhktnOcYUfr
Ba0j1gO0D6Bi9kjgoaEZEd7YrzWPsqbNPQiKJN2rCVWQan60CQTnFu35du4GpLM3lSHCrmpid4Ws
C+MoJNK4EmXFxUJqouAR6ujAH5xd9GelGsQvkGAt9ey4Ys+tCepH4wZCKX/lkVDgqqp6C8m70bwt
II7iQd6qNLrIHhFNo2evpHpDWRp2xpvBcUUnHw3+RpDmmCXFNkfRA2yzMUGIfWZ2Heq5CDTEZ7R+
RJvsJs9JrDPPx/iZX5MiNJGMcBvcDpm9r6cLl/l+cvRmht4SgnG8dKjRuL/7DKWBZrtw6AE788lp
vL07I+07EwRRSJ1OTv5czMaGUZCZR3bIvCdCTGQHod5HtQ1zatS/RP2rsnWYEPTIzGpLNFQ6Citc
BMP3nmA41dblHXTUxrCubxbPOVQ0gQRR/svoFOz62UXH1IBsgCfeysLemzK/OChvDq11U69ORCbD
psC3h7jYmJ9XQRwTEjQ2FcG0fkgykXPFio3ZmCimpUg9oyKwJNsU1qS0kVkGYAQNUxLpuMFSh6EE
qAwUb26D0V+dbTZFI8qCDQSyGvPSu8CRV+bOrttDprIIKcnINJp9hyQ3Sc6S5499czKa9qXIJris
1msx3gioj1jJkwbRuLXSDytzjwnXbxpigarWm6EsEfLBeJbZxUrqW2hRYIBhgKwXBEwSKDoi539G
4vzSeTfQyHjwCnYkkPATBj8NmbGlvflHeykodvpT2OLIjOKYztBtyrqozdJbDU2RtRY6TgM6NXq4
+KjbWo/T+DYhVzjOn1SvaQkjKs1pv8qz9LieFHsqXPB7FxEtNTRmZhG5so6TXu94C7Ug3hwaUW2K
egaSot7IZQ5pswDtmI080AJFTGmrxW9IelBkuUd+qg6tDreisLKdOYhobAbtpzbq5om+ZSP5TQx4
i5XnDxNEhcrWiWiTdBGHdJdn6O3ESh0OWQqhRgf3FcqbwSKSJ9Nr30Rp2dif6a1w83bPUU+w0B29
7+d6n/R1hHD2vqVQV5wMIJkzueuIuVZxjl0j90hCPK8aYrKZN/MICSyEORcmAH0v4CT0HXIcqTBD
z54vE0HWZkazAFfHjprPEDB9dJAc6Ovmkhqo4YphhT9X41tG5B9Cp3Mv09FvOMKfLC+fcVPvqpxc
mpE82GtRNU2MFygNChTqzRvbgfgT0SflqS1VxanvEfqiePAG8BW4uGr4NNH7stBsQiV20NtkQqoT
JNt7p0e6pJBDRIv+GfI3lxYlESn7mC6rjS4XhAXoZwEyPQkwi3NCQnYHsOmublEiHLSToyQ3vIBL
+kQnEhrEOveVE3JLIqNWahGqZhIQ2mvvXUe95UZ2UWq82IpdnD7ddE5/cEv7ljtz9ntWSDMjmkHd
Cp4adZDuMnksdfnHo3wrgS2iIz+a+M1jMu1N9kflxcaomkMt6iyoC7mdTfegFKqihDytaV4jyzJo
ZRSWXwGnbZIemkQKsRjyWs9425sR8+TIkE2HDlUOVdLN4nSPQ1+g/Di7fiPAemDsHqpMfoGuhiIh
75zKY1FMSA0iJy4yoLtJ53ygMhxMFToRUIMIe1UFiKL3AgIRUdrp3007Ri4kyhTSBkk/7Y0GBWEH
wP+SlzghOUGsSCCgbGO6wjE/ywLrSUX2JTIDIM03gYeqZWn8dsDMnddqlN2xx2ZJL+YkIxQFdmUC
2HEKCTkHQ3uBYum9lUFBqEQjFc5VG8iledX5KtWF21sR8MxQjaqbKs5KazigQxBkfnft0uiy575E
0dUhLfwy8W4vDN0K7XhK9HBuuXhTyQxidqOaQC2MnnheYgwdGlHmAH1LyIglWy/XZGcJeksQ+uQW
QWoRXNwaHL6xm59oW6AVYnhJyIvjtvG05Nusn0NjTYrKJWa4e0tFI74kEKbLohzV6KUxoU2QHovW
PVWCnAtkiiREhgYkf6EruuM2RI01952kjUHGjQT5WOGtlpZRa5Z7C9eN7S271sl+5RYNRoZenl6k
B0sjrmtm/f9IO5PmxpElW/+Xt4cZ5mHxNgRIgINEaqKGDSxTmcI8z/j170Peti4VSy2+e3tRi7Ks
rCCACA/348fP2RRzBluHduiIoxFh0O/0tUVZO40SjXgV7cLGTqjvCgHW+wz1H5qItIp6PBTr+CCY
bz2SEJhWO+2cP3V0JONhENHeEtZdAQgqxeo2kfgnrc+03x2jGjyjyrZV9HOGsCaq1BOtccyU+Ty3
82NXyhsR7LhB58Jog2dDjp3MlzZ9LP4eQS/UDBAo9fu7KRT3Ei6fY5+5VRK408iFT2jhzGxrMwTj
NwGWp2OkIO/V5sK2hwKGLsvZgLpD9kEqLm5U1ccokedHFEubwnVoDG5R9aswHG+zQqOeNPVd2wvu
rEl22aNuqNV2BQyogVaWU7GO08rhz/HvIx2C2heoWCFy7appsBH6eyNN7hWFgXe80IK+3Oud9m4I
0loeLdcAqMr6Zo0RDfdvAXkaBgXWHaapwQ4xbSsdPT1QXdDzg4xzHIptu9xcnKAwzPRRBG5LmB+K
1xOvOtLjNsJmEpsrgdniiufLGDVW+3SNHMVaNRqa2oLD+TxC/eJcgNlmGWZb7H1KOQ/pwE3bD7cS
u1HjPgqa1h7F4Abz9ltfkqGGqSEEmPamz2QXFtVJng0nzkGVhNyRcz46LyK1pFv+WcPkghaUgS68
dYG4tgZ50+p0CwrWgipQIS9Mj05AI3L5W8PE9EinvEZ96SSB8NMfIwJc4hrFuBEn/1btrXM8WXur
zQHIhsbT26XR+RFGk+urnVcaEcJu+HBNmsFQ0fAmpLB5xh5bqyh7I9c9tak8osoEHzPUfydZ+COX
hp+5Xnjz3DlSRagyq1sfDZlVTA3hGBbN4YBrgHYIUapXoLZU9cw1Xx+6uvSGKniPTP7rKX2KA/EQ
Krh94+kFrD/2aFdPk/He6R62U7eD7uUGjhtD6kjSli56CufqoCkzqRa44ChweQ3RPROxJoInkrWu
p1MXvo3g8FhJLjiLVnMDp65U7ZWA+eP8t1p1jkJCide4GyIZmUe2TxTXK6+wHocsfCA82UsbRQrH
w2hZXrqkNmXoyJWXxenWr1GxgUZh6gkt/BS0hNF+AXHdAVBZPdLSoG30lEqvmMp5igIyH5xjdaO1
2i5p3TJ7L7JjnOYbI3XLNMQhDbvbLN4IaXkzxakzGa4md5i7KhSjRJruFKqbvj2nQKfm7zr2VO1H
kr/WQXyMRXeeZHtUbgJhBCLxLG3xJ9adbNz2bcicRr8HX9vnEgab57l/YoTeicJjLW2nZIfVlgMJ
iA2ejTJhKLBFNAMsWAdcH3LwUeu8d6nYDOlTA+zAZtKCTTP4gDPbYjqFRYs2Hgl8qmFgSYPa+Klo
W4Vhsd7VZxTXUrhDVDExgBZV1twUjhyDX003CedsiG/UAl3w5m02dMesUzSe4NNAP7H6UqXmEZxZ
mdYmtPoE4iXuz8r8zBADWuZujDtkBwmsYVfNv/KQXlh9TMEMtPqH3NzXkScW+Kpim7o4sxUzPpGP
QvEmEMZCmeZJKiFGVGJozH/YRHBL8ASmK54t5UtwXqLCEHFWa5w8wSQD6ybqMQCnEZwIP0qR8Zfh
JSet5sEKrsyFEzo/m7MEOM3diRGuVhO6onNkpvaAU2jMuEyjvGNhqVjwwTIv9nkw8LI+3JfmQy3d
JhjlFdVrhTyF/nOWYJTdL2/QyPgl0ykrDMAirwfErY19ATKBPzluIvAvcKSOR1wKoD6TQMiSvzAY
yZx/ZsZtBOQUWjWBiVMpPRfmrT6+1AH+5W+S+iRH20xp4Ik3KywJOTijy+2zkaHLhLeG2d5q+b7K
yQr8SThmsnpjdCmMwLcmwqwZGSNTPgw4SdImlSefQgSMlL5hLx+XhwA2nITaAbVfVRCk++xdDd80
qANxRgIbYiwub+I6skuFf03sMuZRKCfmGMp2LuIYbvySi/tW5gGij6j3AcYe9Qr4uXXq0pVB12MD
99LiJouwghR/h807T5VNN/XwBugxr9LseUGMteglgZdVKnsrbA9LW1pQi/WsAz6OW05zG857jn2b
0/tDFF6I+8dYH+4EqaXrKNpplp6S5rUVuUFQH+YeNZpIANBmsrsCYxwVQrqWvHLMbof0jMEgfKZN
BZXDaBzVx3/W3xQ+bqajuS7BMCO1ehgtZT0JwofAdyo0H9jvzNSxHtx2WM0G7UMvfeBbXSuUhDNI
FMVI6oaIIEn14/Kt6umpLZSHsDRWcwz0V1Xw4yC2xIMdtPVKnbc1AiOTSpsOQ8hl/wdQMJkT15h+
M9yOCiftXis2sV+fGzA9Pnja3GL/s+2KdwtVBpxSIQqAfGa7kmsBCq9qrYuJfKTdmEB70VBuRlzd
I+hrHWTHkbuxJR/RCJnGtknDXTrdlTLvF0Zr/4gd6CqIuz3frYFyBgvjkAg/9dDaDNbPLsTxRzzD
zLZ1C3pG6J/wIjsgMuKEI8EM2FvD3hAADMHXdTgc46g5idndHL1xm1TxicsXTtrBGndpFZA24Vtd
k8gm8DXcuvlVD92+JS6IKn218E6Af5UztgYXNB1a8CBozhiD+0ZrWz6VdNt6w4TZa5of2siLEdqH
N0UDgLnIVvWpBmkPpOeI/NnS7+vJ33EACi3bzrhij77g+hCpoptO3bT1KYuek/4+TXrKCihmyaZO
YeZ2Xp48hhpbYnDrHCDrV5I/j81r3L7QyXMMmCZ19xzxZH34EEGxxbTVBE1DScNWgsw2fMNte2Ax
Ik2snuh3DoLiDAXTnTE2xx9Squ2mlLs38wZY6MFpLs5tiR+CdERkAdvmyRmVjVA8EsIn3rps4m9f
e9OErGx+wGTCxlPMNsWDIePSrmyooFdGy6dKnMQCeUxW0XjSBtMRi4R2+qYMkEUVHTJxu0FJxyft
7CwEN4XJlojO4oCh02kcQ69OzhZJLlaLMYlcn40kYT0Q1mDHY26Xsug1bOU+PLXDTyiUaywkaDKY
G9HELQlqhdZuIvNYAa4Lcf4rqxtv7lvH98kXi4MKDCNKmw6+VmTcGb3L2y1rEAKLdv+7FH0EeCv7
8o80OCqDm1b3UznSHMBTV/vBrVaIGxDXKXULCZATJoQAMo/Khmuoz3X2PEwvEANWrVI7MYFKrl/G
8GH290p9nqIT7Fj+8iz77EMiL+QcDBlgVAvvZsCOps6TeMeadZ9kD3Hl9vlkLx0iIkGZHNLpzP9F
yf2jUrhpm94nBm7J0w0Jh11lD2hXUxqTDYLY+tWqA3hXU3UfFwc+PEkBVWFDhReRXf3XZatW+4Fx
TFwn4HOWaClNOazbF25xSIkSVUsNx1XlGqFllHm5nO7CassFltWQdZU3LU1fU11ZVYKLbALUeHE9
mxJ0+XYj6G4PT7sZY1uYMiphMFoETuOD2Jz08ECW7Vtby08PyswhcafAsLnYDOOlo9RphcFGZgRo
o1+Zar8Zsk1iKnbUT2vNeu6bbRHudKz2uA90nxECeCv5eKpKd8jvNBq+Zp+QR9x2zdLYOyhUwaZA
PproJ0VrSGsLu8uOGn3tYQLxprQ3mVqI+wDPXnPvl4kn99ysGCzXClnSE73ONfW6I5Wai/EhTNwf
Aw1KQQX1ns518FoIIr4vr0JqrizR2qOaQ2R1/aTeln5J+gPrIBG2YXUgD5MVDiBEMFVP7xapmQqy
LuJBwmLMEcsnVGFuB2QeNe01t1Q6H0y4FSCvw8lEarL/GU/SQQoBJfH2s+pzaVQpYWIrlOJ21LN1
xIOEDDFO+V0HMVLGxifwH3PrN87rS+cu7t7m4L5pxyd1RKm53cTsIFmctgF9Xbgn3HUHxvs2k7RW
1ewnlyjeE4wiPAEL8BFr15ru0lTAOjq3Z0GyG19fIxxBvENkH4OwgTaUhNVyeLsE8shQQZMK7s1p
hUMd9AugnRR4IIBPqd5QQjUldXSqgGafunr5gnSSwFrsChy6birqdPJ2cmHy1Hm6mcRhSzKMXoQT
6eSVenejt1ydMpyiYoD0UAP0+mzbcM83WvCANphcgw4FQqfVOKxIw6S649e3axKTVQ4TKAQPHUQa
c1LtCOQswfQLhXd8ozVuv3pdxz1IKBzdZukLjAszmzyrcaxuoA33xpjB0QwyJyT+GBg/4um6HYs1
10minXVftZvwFrIV7Ml7A+1poyUvJTZPpSvhMC0tymzhW6t7iqpvaNqsA8mx+gP3MTMFvAyBBoV6
3yg0rh/p2QjVUa9LB/sOuKh4ZDO2Ogm9HRr3PblEZcIeZIGRpi35U2U96kroLCVCTR7cc9lBEJH8
3AtnLlaSm1JCzGS2dC8gtk7JKSgs6HHarm2mVWNMq058VisqEiB60AjGKIragq9Cfsz0gFQHu5nv
mlrqqu6fpGjppc1cfl4cRKsacp5MHA79TY77dCRpNG0pywVtH4nKig6QZWokOI98clPHfb1wJYYA
St+A6Fi4iZw7Y8fRsQjJMLKaqliVwasobROVj1qo6+W/kCBTDRL7P3hEN7wwenvIb+MoZlKDVuIg
bSZ+ciw5wnRniP0fxKQqlbtISTeiAfhEhCOXkizYP8YPc25cOXltBbdTy3VsJesyOQ+iAVtvq2QQ
RhR2KW3d3OumBZEJV4DJQ4V7WhHbhqGsEcLzMvXUQDQx6bRAI1EAdgUIVtZEFwgkrK3HDymxjokI
SkyszJVt0U6HhU/VQGyZ0RnqedAagHVJz3OQb37HaYhfGqnB2X1rjMIjc5BHLT4PvnrP5z3o0uzF
TG2isQktVXSD9qmlZoF+W5D+MWmTcK8n2aYyXe4DL6IDD7hPS+2NTxtOcGhHmmSy+SC0IIrT2S/e
lpIg6vnZ8ZuCPrvI5GbdtweZE5fWPv0dT9EHAISOr8nnwUTQT6AfRuHvTix3DHolEhtRd5c2LYQF
ra4oCpYWl7rJ/9SkefyMq4LNVlvFc7AZQUCakpklw5YKcyUx9K0+mnBKumm/3FVEKfzICeHvGRpC
mkLeFHitNa6WBJd8eO4Y8cqI9HfjMqTGrqvILcT6mBT6FjKKOWROMFmMwfyoULeZqgSLwzcxwdgp
D7f4PsRzdNQnZiJjJNMVEhgP2Be/cmInd1YRaOhf1vbMPtZb9TDLGcQtk/gIOCJANumx14YxknT8
xMhN54fJgktO/d8BTgYRp2ZeV2TmEaIExni0eHmhBNtLk90loS3nDJ6PN7XMpFCl8P6a6qeaK6tk
jh1NPweVzDp0SKuHoc+xnh8h0OSOooTrIazJbxhapU0n8jeKeKGKMx7SMiig66txErdNm9jcwjcT
QhaowmxC9b2ok41cywgcSmqwC4gGDOF1MDiMzJEVGHc1N0isJEcxke6nKDtGcnXj0xepm+ClMaTn
iSwgG9T9MrYvy4MMx2ZpEtf3EnMgvmK5kd7fkHqweUChBmH26LRQN2QvkuW7UGfcumRKR0iqH7RB
O/xbxuYQ5WeTHh+cMqmpfpQ13dBEAwKcV5lIFZJCDO2l8KWJx40qntq2WbVysO2jbRiCO/i9F4bQ
tGBIZhIdVJm26kcqkC8Hh9waHbE/5825JvmOfo9xv9VBOBPtXZHlfaHxFrNDVP7UyCut4hGZ1LMo
e+V0M+h3JXW4AbATx14XUr3XBZghxa/6OFkjDRD9jhx7rIobIZedQqcCh0jDmKSriIfRfPhXgTzD
CEQyf6/lOR71jAdYLuqxjunvRPZJqO/EeU98C+pfVtXuZfiESlH+NOlV91zqLTh/GRtbhSbfFJwg
lwTaeZEsbkLD5xIpNkrX2WX2zMvsmamwVGVljeUuE2vAEMwJyVnbu35IvBoGsmU9+xzrSbBg3FQ3
HMnCr22ENMPpSZxIZKTFtSE8KJJEDVs8DD5p8nI6lGDdlNw8WnYoGcpqJSejVpI7qjNANWO+6fIf
uLJuKS8cn52maOoGST0kLCFqTuDnMkQg3UtaYOHRepMqT03Ku04p7/xu348PptX8gk6hNIxJS8pr
FUP36hNGRaNicrrS3EomvZ8ZkNxM9GOeCrcYv/e2MZVL1SpvqbDuJcgJS2Bb8lPuT1F5jBptFxbb
UeCqKnNyRjpJiC0erdq8hR2304ZY4ZuB2kJzSvQXHWakwW/fKWJ5yuHKL9cYVqVQlDpP5rBpuiuN
gqtxY7W3QfPLhMHk1+48eyKzD5W4KSp4GbGdMTzBpolhthX0L/Mevk5jeTQQD2SfIO1OXEB4aimd
TcoU7txSdLm080reSQrD6+r4L8R5kggqxraHOh8ZCwGGe2qZH/FqCOGg9euEqTShACKBwmf6BSEC
IH74GY3Lr0p/zdW4j/TMTmGOxUyoKaG0M6yaqLDpskMHatKjsdUzFCQw6o619y4oSLbhdi1VlSxR
d0EwiuM7k8m1CMoZ84PywCCiNNa/q0nI7DKooQxI9aqs4mPvxw9aaIBEUEVE9DSA9GPfifuiXAtl
BO86kg6Rjj0Jqqq1KJ77LGW/+CdhgRFEEUINpp2m2f0os9ok9JX34bTURLL5IUcplocZNXvP4Mmq
G81yqwv+aUyaD3hmt6nM9IS8wN6DmrDTYL6iJBbkw00pJVsUlTwdZutcPJkFLvC11+Q7xt+4covi
uZwETxRjgEij9nrsze00svYSGFKcLsToPANQr03ojj7evpKSTKCJwRGe+6GbSRAzf9dbwUuFIDig
R7EzEIVbqbr5W6yNYC1LXWInEWyFpiIXsCGw07E1vXoEyNIgfN6DZszcopAUAgXakUULbzAmegEq
ZQOQQkMIrUHu6Csfk55pOv7/zGfgQCxmv2CfbMXGFfsBsN7Tk+xE6K7hDcgMyY21epyz5DQLhts3
Owvaolh0B1Gc16baUo13N+bUvfqzslKC6RliUero+eyKYFyZyEyUX+6riN5rnZyohi2aSFIsbvn7
j+DofBc7qsVnNNK3irLRZ6orHw/R2W360NEHGLqM8qYM2KXW+Cue7nrlvSUWUbwHtMfmWuS+es+X
gxNKh6DCz3m6W2gtdepiXbiqeibpaMnyN6ljlEhg5CXxqjHeFxwFIXiQLXU3RjmNxBACqf6cduLO
yP0d5VdhfKQq5FSJEcfmZLQF1XKHODhjUYyTTu1Bin7ROEjS4r5oX7IUhF0AVY4ZVzPZQ3TeCb2d
rmB3d1iAVEgEa5A7RX9V1I8Won8xnvLyF2PaB6FxcfuhFeGFwy6PjrE5kXF5Wtru0vJJC2/G5KUo
hLVgwdC6h78wkKYnwmjPMOyg31b3ndxvgwFfoNYrih399s1cK4y3c08w9NreDGDbtUaNoLxZevUq
BSmE0tue0TDffGg76xaC7Ba5jW0Ad28IhptgBCcoViTgv6bml2Uc6Rw/VVA21PwjTorNrLF5MoF+
gl5KXtovI3x6B3F1xjrcmPZWrLm61E/MGUBzrYoK1qYceDVXCjwjiYIHep3GSN4oDk5tQXlSB21r
TNad38xHS42d2GfqjNnczjR/U0X/6usCLueQniaGRZcEqiMsUxTTSJKfdH28oaLL02brLxxInEFN
4FJI5EP9Y1ZFboMh/ymDP0lZ2Ti5kK9zGhezQZ7hTwOk3puIpmBa/Oz8Zg/Z6GCyixI8yJX6qHUt
5UC8T1Scc6ubUkfZKB7PyTKtOc1QEeoHTfCfoyjb4zymruvEb+GLebWhHNOmPkxLc7+e1iGzG2n5
mrRe0qnHXOvWVdI8tQGaFwU298jd6dEH/T5udYCLVNb2eL3k8B2EfaTWKAxkZy6+OSg+NF8tV0Hm
38RB86MdyRx07RX4VKPvHnHFtIfJ6nbgKH7KHJVRM4LdaY/VuOuGzsvk7BzOND2yntQ00wKqUXWp
ldvuZHSPTdXXztSQI9UTI5etYAtgwmV532o/sRJ+FIvSFZJkLRrzKrF62FUpuQaOLXy9YV0k6Ws5
6x16BIDzZv48l8sBRgIOlAYhhVNiMciXfIhK8JgrwjWBpkUShqHqoMi3v/7v/zFVQ1E1dH0WtyYV
aZ9Lgaaw7WBf6RSGerid9MnOKCCsfPZ0cjpwpKaO92UybpVG3YTtcEVK5iuNeEQOZAZzFKYM/6ER
jxVrFplLcozH3rp8pSOVrAu73U/lili0tRjp+uNQxkTgv61poumyrhoSTlXyP+S/EQdopowxKBdD
XD7bm6Y+fL+AtGgiXb5YHea0xMsVEdK40OKJtbYpxEkGJrPnje9KDkjMzXwHIc/JnGnfXLGw+KNq
9Y/1WElGn0nGs+lC1GismhAptTpySwqLaX6qhd/TdNfGL7nipqKrwojKpc33D/mF4I2mf1rzQrRl
MpN00oe0oFUqbONRh9Q6Miyt3Haq5oy9sDZq7cqHk77asNilqlzmiq7jMcZ7/ySyEzaVoQqQzl19
qgPyw4xqLm33zWB6AiIveYZOpBHRXhGzfaAoUO/C9++f+utP++knXCjvZOjemY2RhHxa5EybDfPR
rrxlLHfeLK6Q2BpcOyfiFxo8GvrFInuW/rz2x2Px01OnFeV1PC+1nA4Bv9atj7ILvJCWj64FniZ2
Oz8d9qVRpttG6V9i1YcCph+LLDw3jXUHePVSpwDlOeB03fKTlWhXqt1CCoIRkZSnDM9itctPCtfR
lLR3jL6HzJhDA9BDLHiWqYe+okGF4u9TDzkqwDtJkzDHLlQ6I1Cp5jlnoE7e1YNiFwyqjmBcVVne
5omlgHv58aHR1XMcKD9wzTposfx7noKzoSQ7S6Vt32jv49TdZUlyr6fqWQGTXBmlT3GnVPcF/Liw
bLc+A34TCspZmvw2GqamQ+Y2YBLhNkoJmJu5Yw0U/EMOPiZ3smW3QfIqa7yx0TROJbSAOpA3BhlW
LHX7kblxK2uPIk5ketJ4qp/+CLKQGR+9OoNotUvKSU/BMN6ykbtWDLKDNfkfZo50FSEchgj91BBe
R7oMaccp1H+mHIFYaEz3YJY2ji/HSQjpg5SwS7/fhV9ofRE5OQWGqkvaP2SYRX0yEE82QrcZ642V
c+ksQGV7RQL8C1mmz6v8iTqf9l1tTWXQBhaybMwJK1p+G+X9C0L88WrsJHLV0P3+qb7Y57qEoiSS
8NxGALh/P92FoeTaEPFUYx6uGaOgDJ/+fdFxXeauQ1JSwmvsUrqyywY2Yz6hX10+TsHHIJ8T//Xf
foq/ndaLuJjkcc7g3FwAXCS2Pz5qinElDH4hAPy3FS6joFHB1SvRNJ9zeTPRU1INJqFzQd2oMoBr
HT6EPpIgfXdNL/Pawhexr1ca2ReNGnIf9DGRLF02wr2UbYuCmRPDkaJsPQzZ4/fvU/piW/ztcS9k
JCV1HsSYmOBmZ9mG82nHRwmJTgSWJZwgVuGueL6y4hfH6/OKl4KqSjXNipTwCadduw1pJGhPuoWY
u7VuHEQYJK+kmi03DKrHVw72lWfVLhOHdgwhWXLBBaI3xdFDL2v33z/ctRUuBPxmnZrepDHn5tbT
bDJ/S7n4/QrS8r+4zEY+3VeX7hK+kOVpP/DB4i1qfmiRrHyne2VGYVO7SFNrzpX1rmxLbXnkT3Gq
H0ahnayy4kqWNpLTPCHCdJtvaFc6sNOd2k22EDfsaFHgX3+/9rW3eZF4+ZMyhmU/Fm5vKHtZFW64
nbbfL/Flcvf5dV4ElGBQqjRuDdqT+uAEoQ/3eunjirTVNUQYqGWtIWhI3ofXtk///ZjMUdBUC9tH
QvNlTK7VsRpSdYk1Y70Sq98zgjffP9/y8/+5W0yLxhuVwD90K6vACjQEvwJ0qUSoE64JTSGigimt
8/cLfVlwGOJfK11s/bhM61ZhBAlqyApVEvGDoZ9V/RCsEQ4DkkOM6s5y6dE5wuP3K8vilWe8uNn8
FspvW7b/2qGUvNtsHR59L7sL1patuJJt7fI3dYNOh+c/hVfuvD/Sk9+94YvzMUhSolkB/e2y3i7K
7fRyED9D6HtROQ5rm5bObC8iwNMeNtH3jy59VSZ8fukXJyTqKomumRW4WuVM9+hoYOeYPLWgO6/5
R/9RbBcjah77Vjig/HZl8S8jkSQrhqiTDyFZ/ffI0ApCI7d1V7ntZt6oNiTWn3iXbrVdvmOO9v77
1b6IBTpJF1Z1OMdZ/xDKTQRLClETCiFSjhJ5tLgB5ZWvPNK1RS6+5Zz1YwTSGrpaH8OX8xnOfvrf
PcbFB5vkPugnDcVPQ5BPhZ7RKRivmEJee4iLiFbpqt8DefGmrGzDEMxGVK+krl+d9b8lehepSubX
cmWVY+gCLq77X2myoVqz8UxwkNeWMf8VXJ1W/D67UoovudfFWaNMMy2LAhVoQ794e2WrMFJnJYU7
IwMqjzdVcC8i8dSONwFo9b//pT6vdfEauzkZGWphLUgWOezfuBivZJrXnmb58083q9pYViUKrMCr
dBtMSDOUyjRmojUlQZrnWvbzxVXwt5d38dHSVBXCYnl5Yv6RG4w30NexXqRSdL5/cV/hCDomTYaF
d7KKadNFPK7loZS6FOxCKLpdgCKkxshDzwRm/VD56pYJYFsthQ1jDHYwvn+/+FcPyYo6zoiyrIuX
MSkWoniYzJ5Z/pym+29fOrciRj1XBIK/SsJ0qjfNwiACKOpyI9YMnQSJpAMaONJmoYxuMjdC7Mex
3HQi4Iq33z/W1QUvdmOll2o+tzDpVPwJG4b5Cpu2j7OY9saJm9r/QerFAzIeZuh8RlO8SJVRtBLo
yhaVW4pwbiBCzPp45TD/D8/01xrL/fJp/xd9EZrjxBrptt9WMMFXkRsc+rW0xjb8CVXDK+/wC3zr
b890sS8Vq2Q6yR+CP5nsuJVW/hbDsu18M3iW9/1aSyC6DFSfX9/FRdLnWEoCegDiJOpNHjZvAro4
bQDJ7X+3zkVAHAMfBctEDPCkrg7t2G/zmRiCytHVMuCrW+XzE11swClO/MSU+Vh0Bxw0mB1/qzvC
GsqDjf3WJr2xHr9/tK8q0799rovwKDcKfC/OmSsdxw0q6IHXuD6a/0poiy8L1Htd9f/Li+3zU17E
SPROYhMQZTFVwM3EzulvrwpbsMvJgWJmY1fhRQ5dbv2K/c+1/XKRSiGYq6PIwn5hUMovHpnn8asr
x+3KEpd4U16DaXQ9OGcM5W9insjXYJzPV+60r+Lvpxf45274dKYZv+oy2ZxwatD8g8RYr8n9Eo/F
Oxy7Kw90LX78+fNPa/WqhuJCSGVaTr9HM4HbqtETVzb+CG17OpVc2r7yKA/pIYcsWUq1fuX0Xf0F
FxGlLqTaYMIh5FDAmdiPXpky4OqggbZeKNqbwRCuLHntK14Elq7O88zMMHMw05Munf14k433Vw7e
lTgpXQQVsxKKKeo46uoduhk2rncnRK/XqCvfGNfK7+VAfRMo/xzIT99QiJuu6pawApXTxSlzYzrD
qbpB7myLoJ0jO4D+Wx/JDVSCrrzKq1/vIsA0at9aKKAvh13ZiKPde8X7aDPsDiXLjV1YUlde7Jcx
FD94UwGWlP7REaxiHfGmBbpR3fyxPjVuOx5UAiiUBLt2GTqOYGNKV07klUUvz73SKJki5U3lCohT
iMvQTJlfWeLLQ//Xc10e+rgZ28hq+sJVm/tc83QGSJiOCIun79/fl3v/0zLy3/MFEWYGJCaCZK7/
AKRHg+Mgpd2Vj3TtdV0caSvoyrhdKBgz06+4vtObCM/fP8fXG+/Tg1wc4lYpxbSQqdpVt95ON8sF
s9wu+X28ihztPzpin1a7OM56mJoR+SNlumO6zUe7XRyspDtxW3vC07SRnZL8kQG9J/Va0rq8q38c
7k8rX+QMRoOwstWy32lzOaqNaOKzcVuvF+Pd/A7Zrecr7/Xat7s40KWs1szOdpRsR6h78Arvojff
qfH6jR6hB1f5yjhddSW9tvkvUgZRD0ND09gwSxQJBRfpXr4nlM+lzY4I7V58UxGc3F6rhZeU4LuX
e5kyQDtZPuwSTJQNw9ye4i4Q8NUIvZyqb9b5g759itB6qxTKELDOYIv27DQ2YvkJ4JaF9VIAocP5
/iNe+YaXzX2+X5XNM10QnMudrBA/5jy5dm8v++C7R7oIJD0NpCAZh8KN2p+GliJ8DIsn6Vd58TA3
1vr7B7qyP+SLgNJ2SZEwjIe5anhvMU6Ot/BGNXFBuBpWrr265c8/fakBJTTdGGPQK4zXS6aRbTiz
K3hC+X7aKHa9E71Odb9/uq869tgi/PeddkmO8Ps4LyWV6CK991vjZWnYa2vrrnFwl3gP19d8mK69
zYuQYjZoRjcGz1ikXo1Sqprsq34f4+jy/XNduWvki1ASWprZYixBd7bpdp3hPwo1WkGZ8b/cHBfB
I9LSTtImemHxIu5nzONJmBjM0eU7eRp+fP9IVwKGfBEwIsNop95gIxpYtMiZCgHVQGn0DmqWiIHs
0N6U1eb7Ja/syEvH5ihqZZJ03qKU1d6oMKmFrc1/soROoqZCuTIu6RtBkyINbpHEQZtAWoDhxkJx
vl/i6xf31xIXey4tQZyNFpwbk5vDcnnOu/+vSPtl3q3+tc7FnmuGqTHFgG7Qcl2OWwatvemo7bhD
PGn7/SN9fYz+Wupi38HYjuNWge3npymCJ9ZrIPlrEUrigKnY90v9DxHir7Uu9p0RZ31SFnyhPyl+
5yHbtzYPizHinHmJw7zPlWL6q64IMem/V7zsMKNg2vhmhakeJOh13SCljDW5Lm3I7n1yD9RPTATd
fy0IQre6hpx9uVvgeeJUD6foH86kgppVgiH+Se76rbRnynijrMX9NZ/ir1/rX+tcPmSQVbBLp/96
rRVT+07oSLcdLXSg98QJnGsJx5+Yd3ltLj1EThrwrnWJrWaWEEOE48nwg7/zJ5WZIoare5CtUEcD
XdAEO5BDnOkyrBT65xxlrVVbqslmYk6zSzK0VyvUGwoFIlCpqftkkJlxs6zXWam2Yxcw210Z/4+0
K1uOG1eWX8QI7gRfuXa3WpItyZteGF65g/v69TchzYwoiLdh+zycmDihCFeDAKoKVVmZ8ErznVrP
D+Ac8BfAVItl+Xn5RO6F/806+C+X0GqFTgxiSB8PUKw8V5htzB5X8EWt5d1lU3thZGuKXflNSB4U
s+gsBlehoBhYGiDvFQ06ZougHr3nZ7dmuIQGdEg9aVTUdqbpawQrc1mIbvFOkxXah/9tPg87GBPc
YsNENQ6TeQt4o/NuOU2Y12oraDYRCJbZQLhfVaqowrnnqbZ2uaQml8F8VMZyE1LjZ5lBrToJWw1T
SMP9/7ZTbCc3O0UVrUviEW1cA0NFdX6fJO/1TvQg2vPw28VwkUSzB6smK+pFrG/GPHx0XG6fXglC
Dy86ElwwsWnRk4Fiv0AjGpjadym1BTFEdI24GELbVVZIDQfUR6AfbG3oqqSoYcwTY1EF42q1WIJe
u+g2cZGkB90x/nFkMLON4WnAXSzotqSH/+kgmOwibA6CPsjSSGcED8n8jiH+h7WwMPCSCD7ebg1g
cxRMzjPYGN6jhoHTnB3Tg7aeyRGT6a2vg5cetSAE5UHw8TTmBN66b1O10c4BMv0poGwW1kXVNJpk
aUI1VALNg1Det9q37nRn8sDzfxWfMKPag6zsikG/IIn+HsMfP4k/XEG1BZJhZ6i1H9qg+SZqLeyf
VBsR07LQ1yXcl4CEcQqtTYSVLP+CwZRjFiWifrW2t3RdU9A0NlT1TVcwXiwztzDV9JSCYL4a5Cbu
JlaKU5DdNb0Y5EMMFFPkJLeQyiFLAMHeZ1kW5Ti7d2FjgftqFe1BFs+KYSyrMhDxfWc89LLbeTeY
8MCEnJ+FmRAivnuGNla5QBO10zgDO8w+pBbgxZL75Gh/ZZWOMpAwmOtfvou7nxE0dhZBp1VVeUBp
R8c2b9hQCoYY7+vOvJZUSxA6d7/jxgTnxUyQD6uEwARYCh9itYEp80jLRXTfd+PYxg7nu7Qsnywt
NRDHzkoAHq9rcoyCNMQY1A/VYekaHkm3f1NMsQDPwSCBrgI2we7F5sq3UEWb8WnRIWkxnylRiLVI
In+578k2RtgmboykWdmXCxqe4eIOPuiafAhI+t0ZQncncEKK8pC9qGMrCgRzgbuFRi937sfFXjuA
3XACFQyqQvdswng7KvYaZhs19WCDH6m1vFb/ZtQtNDxkL0pB1gGSWDb0A/a0nvy8fEb34Gfm9hdx
dyIlC9T3YuxsdhxO1kPvLT7Yb67Ad2mhI6QDJclqL/1H4Nj9GA+Oy+b3ztXWOrfFFc0yMlI8sbWK
uDJITsYY1GuU8RPdXbbETigfP2wFEsyWDhwWeQLCbfbZANEZCJGgNK2iak0BeOgCKezDQRB/n+oQ
l+xwNxJPqjWKUqyo6sgVUEBQdGzgairMi4E/pPSVFNzStJg/2xggs5Lynawv/gDJSYyA9ffNCraG
TgVmH9SoVgp6dGUB47kpgdCdyK48TeD20A5VA2rxNDauIb8IxlazfZTbpfetdYLYWxkJzsieH9t+
Ou7y66kxKJkiAekwhHpTuo1qCY4B+ygXPhpfpe0NdZFi8CiEasXIWsYHOZkhD2frj7Nl3mEwGgpH
mFe+fCL2kD4WJpmJKQPVbL9BAGaj3s+NiSG8fysW/+azGH0XdHvfLBBPDxV0yZoC7J9O+Iiao9hn
rCby87i+mrqbsZGh58lAs5A+A6f8H6O/OHOcm8nB41o0qwYXnbWY07lSzPvL3+7NkeAMcF6jwzzZ
MBE82SoQ+GjJ+4g8XDbw1i9zFjjPMKygQ6Gs4c8gQ816Ym0JoNIBYgDlGg3X7E+DNWePiwNKrtBo
Ldgna0CxnTLidMEhfxOrOQvs7xsPJC1xZiBRwIsjBtXMfFBzaCt3ny5/N/1NhOGscI80mqMiK422
HWizlfvgCUdavNBPrZkXXh0xOqh1OqeR5toxWLpBdXdXNeiJzIX6Pu6gH9XP+iPqnZ1D1fqopaBS
gerblT0rZ6sE87qhfk4V6JIBJoBXE3DfhgTQcDG/Z4KjdQSdbS3+MkKl1B3kKHUhyn3sUMyPZggy
NesvaGL+VJTmxxAVjxqmxuvO+Bqb84eJ9tAbrc0fKqpCgdFQzDdPwujLzswrN8O+ja6aoPXBfKvK
xwC7qTHepoGFKs/uF3f2tDNaWz6kxiEw7rQn4LbCy7vxFp/PWeSiAfhFaZrGBRjGTiRMr9YrctZO
UOMVZxbsxl1aG+eks7oC+5SyQmH7TI9gFT8t79hLCNf/ILb2Jpi+Xhbvr1spmXtwIwAnMzQHC7LK
Xd5+G41VAS3ffA1GvtPQWHOAAroIBqruetKXPeQ7bOUkVbQsm2cYXAaBKrDtoRSBCSAXulsH8pD/
bD6AVhzvQiQuoD6koFByCr+9QcE0IG52LcphRJuscs6wKLQ0to0qRQoFsoNTdByC+kbHrIDQkmCT
+W5cSYxZqlcQlP7NJr/JzbhN5jyiFs3VQs2GhjEkbfBY85/Yq+cPWtIIfO+uZ9zsKecZDdDqgDUL
lsrVuukhIQuA7W1lKj8Ft1H0+TjfCLpgbSI9GAZJ+a7A/BFIUSMP3eD8HiJBV0C1ewKDooUxZ71x
+Qoo7SS1iMowwXipBJ8/DACZG3LrDkUjf9MaCpqQtAEJ9aSd62iAhucQSd8KQ4eA4LhcZ+uQgI1i
joLLP4xt3QVn8XTJNr8LNIPgR8qkMoQWGjBgICr7dtnA/3MnTAWPGBXvHcJt6VSRUgHTfhRMp9kD
U+EpvTZCMIoCmXTZ0v4nfjHE7Wk6r/ZYGn0cNqDcmI+gZdJNwUjC22bF0014scFt44rA11SaRcOu
8HrPPGWfwZCFg1O3weq3Jwgr+5cXpb+pV3MWubgRZ6SeNIxPA/EyguGpAGcixHqc8Yv6qIZa4bbk
qJd4ytCzecJfAtuvwVx0iDG8oN5rkW+EjUduE5THGpCx3euqm2pu3nr6rfy5O0IIRXzW993Fy0fi
ApDSqlWazXkUdJhI88tuvImT3teK6QYc+vedIRPMVk1HXR3umq4LiFx/1WX4SZDM6iM4LDs7aBRh
4WI3XBgqXn22SQhi/usbqDbUqCCFAp6R0gB/VWx/KWn+PmmgsUsnT4lXr29Al6vbIM8CN9RaazbU
gKL3EAHxNWJ86HPVAsFJ/SmP6ySIDYyyXt7qJzzim7tomLoi28wFEu67LUU5VEMGnw6xwnD1lIfs
GB+0gwTZFQ/jX/4AufNAVJp6+/ZhB+zFqs3ViU1I0+XmDDUzJg89Alua6eAhWtKjTk56wfbvusQM
B0Gfq+ndy0vWdtOHjXFuU/TZpFVWt1LQJ91XKDX/UMYkaKau8C1bkfwpLRW36EfDM3TzM6mXo4Tj
P6TgxopyFXxcjTIGnTJBQJ1MqjdqEB+w5ORzXYJlAmK5h96yDhNtP4NU/Lgu8ues6w5jnYIHy1g+
1CkoX0En4BFAJIdFNpwiJwPo7oxv1UT8ToeKtaVnn+RSNXxjwL2qpk7kUdgKL2y6zaUMQ5sDpz3n
NvJCekQaimytxLTbGCa+8IDtRr3N1+ZeUonS6GB9gS2I20++onoM5QLaOeWjHWZX8kFkcNcRbOxx
eYMem1NOKz0K+ukKvPOEXFfWndkKXtS7D0RQIxJV1UFBZPPQiUYZ8N4uUfo0r4ePoKK6hnLtkXw3
nrrHIhjiUw7Hb9jWGhdmGjBpNRMricsnI7BkB5gr7VN8Mt+BoCuYzoy5BdIjXnxrn1MPTNFXaWAK
+m9733X7E7golNmNOowKXi9U/wneDXBdEsecoBUiit17hggYkKGzgaK1rnEHJoOSRAQlZmSZR3JC
Oc4bQsg3eO1VcTUFJcjovOUg32kiHO6OVzBRjSEEnDgqGAk5rzCqdjXH02hBUwP0juMyek1d4p1a
SGHFNE2TavZzU/mskfIgcEg7V+SVae46yoZWU1ubSYDJAnAfJtFHvNr8Ss0ORo6+vjbdl1J1n5bF
PdXKn5hK/iTlxvXQEhnhQ1GhoAlBkRIMlC1CcQ9CjKl3oSfxK0+t77VBvhldiX6DdTUWsadkxRJk
kgJmzUa76039q5Wh87GQ+xn4y8sLezsRohITbW9dA7jItlBIfx3+BpvEUKGTQS0e6OEIxfqP8UE5
9Ff6Q3y03s++dIIG2z3585P6yip3WaKh64mVG3kIYb4GaUtv/igGEKRWwqEodua5a/nKEncnapCl
JrLUFaFxb4bpHSgFHuMclAKjKwcGYLpQbjvJXnES4Up3sk5QDBlsTlC1dPWpCrNJoDNbohCFTYuQ
9idkN3bVOjRJRanB7uo0ELmAs11RMUD8evdQyaFqAt0VFChBt/mxCyUf+pz4X/QAxs3QDOpQv6sg
m+sIjs3+8l4Mc/eh08tpBF0TaAWBgfFWb0IFCKzoidOC/O7Q+ivU8aAcfJ8GmSA32HmZmKD80vBi
0NH00bmjU05gYZyS1QgGUM0P0TcbLL6XF7e7to0F7siALx6SaQpe62UbWCvYmZXEMSNVsI63g/Xs
5m3McBk8hYhfXkG2HjOWy69ocSlo5I9DWP0E4zheRZ+jwgWZo31q7/JA9HzYi42vjHM55dBOBQj8
zByTPf0ZQtJhdc1Az4rb34lfYHtvPRMzqyAYAwmEjcHS18d0wTO3XQAHCBjtlXIGEd+hPBaH4v1f
vPVeGeICU0MI+NnmDhBGBbQITR6q+l1GrODyAdkJf6ZGTJw9hEDb4rENuaL2oMPU8PEK8BsWxW0h
g3JoiY9dpHy6bGovDX9li/t0ir32syIlZsCwfvFV/li6QFoBckcfO0GQ2wuv6H4p6KUiOQNlx+td
mudRn1eoKKKgzmYR8/CZdEW0R7shB48ZqI2C4Y684WGL1S6NmjKCjlTYHwsvfqQYv8rcFKNJspcH
8b31JXKz8zoJ7vXeK529ov4zzN24qB71uOvi8h+qF6CsQnBbshFPiGuExU/l3eXN2zsnYHTANL+m
mm97uRmdbWMgLW64iVGb8VwMoDsGBXQZqb8uW2K/nItyFmiV4Q9VjdhvorjVQWV1GXorsBdIZPUg
hl1rcqMVGQX1qa1Awq9+UPNeElyEXbPA25g6EjKLWNx1kwszqRrwcQUQnH831PPslhDIbU2UzE31
ugD9gNsXIkYSkVHu9QBBgqKz+44E3QACm6k+VdDzm0CsllD7kMYgfoR03+XPuxNzoKbxsk7uZkBT
mwDGg1pVPk2DG1fyrYFSp+h4sqv8ZhM3Vthx2qQM5UhKDFMgFev8xa8qf8AVHIL2a+za0JEPRK+w
ndzh1aK4MFcrtGoTHeZUSEVY2o2sLtcy07XXQEZX9f7lT7jnyF6Z4y4f0YBtGRuLBBgRCadwPajl
19afUR1bDrny9bK1nZtnqYzETsUrGbUdbm1aJg2RTnoS1BgIJPVdapkBhcKyXh8uG9r7iADuqGjd
Gqhi8rDRuY5KPDwn5ArpZxADuzL9rtn3fQQd5kJgaictYWynGjBeRAcEmTuETdF2EVqeVlDV3yX6
WYJms6hpu1dqemWDO4INZHpybVSB2ksdDPMvPti5T5JrnplXgZQ2hmTrMLk2Hi5/RdHSuO0i+jLP
C8auWTZpQ4JBWZHBKrnggu3u1eYDcidwrFLwkqfEDiAEX95b2W0kvW/Wj4po2H0vs7NUQP00w5AR
vHlm3GwxaozxTAS1mzVAbnynPs74L/hjAuTnqsviKq3d3+gm7n1IvDoUC4dRAzEv9x7IM7OXVcz2
IFsw2bgeKKEx38/iqwNxu9SBbqKPZlfUCT7tXkzHl30xzHzbxndZklUZMUlt+K4obKxAfWSvgvwq
8yAf1nnQBQOr63k5TKLnwK5fwR1Hv1Y2FRO4/deW5dSgtrKgeJWca7Q114Nyw9qayrW4qbm7sRtb
FlcT1aux7lYFq4QCjDcClFj6A3y15mkHlpZFCeZNoVIfZEsoqsfuhSANCBFGpgZJB36ZK3QPU5KX
kJPvU7dMvpvZ3eU7uPckAJfyfxb4xUWlNOJRBwdtH+hxumENDPP8XHP8DSYKdiD4YLe1xp1UdZYm
3HCsBw7ahFoqXj6JZ7v1erQBuoIw6/+6PO6E1pgQNvrIJn/VGd1LNV99TC4zyuVuIUUqQ6pZBYmz
FTTu/KmaMDNrOpEz3gFR9BfVTkaFDVYgGzzONh8e1milCpiHmdPpz6T8RAN0I85sIkg2PvbiuVm2
QW820EJslQkKD5rF3bu5t0iExJDZY8dlvfr33v1GgZp55re2GBGRZdvo1HChL2+qIm/1yg7I9exB
rPqgfylP6i/ZZ6ya6u0CAnf0QRLf9rTBF1wLtlOXbPMhER0hG8k0dhK67MfVK76DdxgbCXFqFP58
CuoGgcW95AXfk6CoY2kEjhy/aONLTWuJUlTHANBRXQh+YLI8ljF2Hft4oVuuiUn6GLz/eLGIfMyu
L0VVBZxI8OTImrg4nMYWxBa14m+aDnuL3JrigrGelFkHGCR6DpCkW2nlZn1g0nemCDmwvyYD9H2K
boJynP+aEjSup6yGIfugnxjsZb15dmrQJhc8E3ZdKKMGQyMRcR9Nh9c7Rzs5o3AxzBYJc9RRLT89
MpgJpKw8YeTbc6Fba9wNNOsMIshQrAe/VH8s1xP04F3rg4Ibr8ue5LWj4CrshaCNPcJHP3OsiiKH
7A+BqiHoso/VKv0QnP2924aZAUXGDB5OP3/Tl8WIlzTFTVevAWZ1LdmLT9A+SVHMpP5gHMX1xF1X
vTXJXXC910tqEGgfT67lpIeCXvcHCCCyJG0BKXtQuGoumFXZzbMBljdAPYZXg8UfSqp2smWpFAkv
aJiQqEEhrwsDCTkEMLoRqqfDLWbLBfv3/xzPF6tsgzeOBUK4VTP0sMrAQXDZLGk5QTwFCLDfcNp7
AQIuG/UxjDewhb62llNJiW3SPFsz0MF8vni/gzbbX9nGFhfco7oC3rQGQAB6pSG0FVmiTaAzCPQF
OagHGh8E53TvLbFdHOej13XEkUmNMixJovuQ1ARLY5V3p3jIvkd1fda0+H0iJ5+qtvwJIaTuai2l
7n414srVNfuLXmRQkR21X2XSwfWlSRwKfuDuZd18EW6vDaNUlQSws5DttXbOPOi3Au/3BWD939qB
3Yu7sceF6FQyrSJZnnabcWUqwJP4kSffriwBwf8Rli9EC+SuLd7cXbeoFE1kS/GsAtMIs2gcSLTJ
XDiEVEQupxpAUHGuXecV8KfqD41+m4F2a8F5cnnHROvhYkdN4qykupyFFqY45KS8B1nzp8sm9l3d
ZpO4iDHFqxzXGjZpvdXpVYvnUuGRI/RbGby1KYPfSBMFy+JhJFJn4PS3/3iB2/n4DDuFXphbBaDR
FSZPbAl8ura5mDbndQxjTbU2UsuQNs3ws6n6PrS1FHyjWRfqy9i5ploOh6EZRy+Dz3DqvoUwfWNB
HHG1r1Zj9oyxuhpBVF2UNnSCoZYtdzm0jlOUUQXbsRvAX7aDx3goOUD4ALo8e8g/ReS+5RtEbWj7
ZTiXlRntoFt1i8dr403ANpMSsDuU333L1YwrOyRXv4EiEi2Rc0MVQDoDdDhYRvTnj0rmYy7tPeeD
4qKqbVuapICqH5voPKTvTPW7YM8EUc3m3A7mapqWSAqFirGnn+TrzAMTtunJwXIU13NEh5lzQE0k
Z0M3dlAZlozeM8gAtfT1XRNnXl1mRzsDZFIFCx+pQ8Eq9725rqOqjyflG5GjTKUxdLKULIT0ZOmk
6Wgf+rENAPt3LVO6KjPzoxoVFRJNEHODutVN9ap2MjJALLk0RFio/c/w36/hZ2OsXk8LeQVeiKXV
SJg+QCSLHlUXrIds0jUHuxh0LJ/g3GB8wWCo4Gsw1/v2XL3Y53yKMshmoVXongwnBsCb7zXNn4P4
kAMZFiRe79TLrenoQY1JamGrdt+BvhjnUhtNlcyUNEgQkgW6tDnB3GE0pa5gifv39MUK5xzyKBqW
iAJwt4T6qVSvaZAF5vlpUrq7Vg/CT7prz1DQv0fZDqNj3FVVY9CXKGvOKExGLz1IK9g9TOl760+e
fk5OuSVELOweaejd2GjF4WnNoyhlC3wwaj6i4GR+1NIPaf4r16k3QYhySgtHzuEUk86Faqihl5AJ
Art/ngji7+5WvvwEPhZapRSvII/GTJReQtp5DZRUcy5v5K4LxDwssAWMINrgsogMk5GamUKwvkjP
EbmS0k+1cCB27+lubmxwWcRgy3YaEUDO29h7rk/o6UFxYn90UJ9gqUTsNlYoxg3u1l9N1kXCvC+m
ffl5X6KCQSiS4QjwbOo9SKM91N/NsH3HvAC6FCbAzc0RyCqxJ95/sW1Mc4GsSwzbTEuAl6PHyWeg
t8LDBGyPIRIIuh56kO6IK0G7HxrwRRm3BLJlNuf+expBlLBOaGivCgalvs6TfZSQs0Et6vKp2S2S
mBtL3LHRlGFodQm5wZ8XSfYuASabiYoxe5Sa+DqlYdSGJOddFQ4K9ZiauZx9Eaxm76pvTXAxGogJ
edItwBMV8CSCk6Z/eoto1+wtkizub0Db99zZ1iK3U3RaSwr2sWeqVesAjeHyK+PJja5SD5KPovbm
bi4HzB7YiFQ2rMx3mKhCJ9WqkVYx0sL0IA9I43JXTz021dQ65JCcFCqaht0LwxujTyifTfmgJ2uu
0ULDkAN6HtMKOXpnKhzVXw+2G0N/UUORRkWhi7rZKf6c34omp9lH5MPw1j4Xhm15AmN2jEVXU/0V
1CwY0pGv2gjji6vuWlYpYE7YvfJbe2zTN+utZyDNFIpyCbUgYtzIhjvo5kkFq1yRg8MdCATS98em
LO8brbsBD7MfK/PDktoPJW0+gKVrDf/iYG9/ERelE1q3kLqLMcZ2HQOsjnOmxECvKKf8B5MPLIQV
4b3LujXIeT2qR5E1AUIZluDTG7rbCnqwgjXtJdRbE1wmINnzPEdNx6Yb9JNx3vbvRPXZPX+6NcX5
BSivdNO64L01GJJD6BeMqjgKVMkrexWcHdFV4fwBweAEFF2wKINelyr0Cz/N+upAq7kHCAFyyNHw
Q/AZ9zzQdm2cBx/MKpNW6F8E0lPpOT7l7hBYYYxjIYnHDPfSjK01LgUgbYSHK61toIbT5FovfMiE
n5CO56j5pC6dMLccSCDRElZ9dlOAjWV+sNTQSTRFrECsX7M6kza/y7zIQ4t5dVefFZpANRL9nEEQ
Kh5g2osrW9ucA9IsNWrMFatmTW7dzwKt+QTSDdT3Ef/DcvooqmYIrh8/N4om6UwmgsViVHYC2qno
fgqOjeD28fOi9bjq0FL+pzzzh0VakS3OmSzLqHRdju7SnycZe4hTa7tVnFfBFPfQDUufhS3kGrtC
BQ4uJR/zmOYnTVW9AaN6vVo+ZpgWdohe6J7gu4qOCudqGtYcimPsHJiljuYK+qII3e3BSyFK47Tu
b0z+ir4u53JiShuz63E4nweGXvqxv9EyETgbfjo01aoiaVeQqv7NlPFucX+7l5yzySVlNaiMb/k3
1navHNoVsqVgbgB8HK+DvqblZVMYmMeHbHUnyc40iih+99eDsRkkwKDJf6PypBWVNag51vPcOYcy
jMtaI7/ZhmFduTdZkykTDMZhgBCNrtcLqqQ6nsecDYoa+o+5ghh7ovmmNH+UW/U0dz1KPMU5NYcM
KENFNMi3n6hurHP3sFbnLiYKO5XL8Zlgu9YcxQE1tVuu7+xwvRb76d3gtLHJ3b2cyc5bFuYlze4u
yYNqDmZFwLi2G983JrjLZkKt7bm3pUP3vsqJ10SY9F0eeygcoFbnmvpVNYnU8ERGuRCfLqRqyIxv
aY1hTt+l7VnVfCsOhvxdOTau1svBZS/GVnHp6HAXb1bthKQFikIavV7p6i35gkEI9EPH0iuVRvS+
2PWZLx/1aeR5k2/3So9BXEmnYXYGBLVIHTblmofGo6kxgDZe9cKrKDLJRfRCNyfgkJIoaEbtCOG6
GuLE8p1saz9mo8KQ0CwDt9ZPfqIYhzLNvvVEejcVJjhSdI0KMmHBsdWZ090sv4PMBFVatBQVrUZH
MXM0+2a1/uclcw5uiGQiJSM29d8KJtKn72QGs27kVJD2ysb3l0/Rvr/b7CvngSIUjPqBNYL/pgew
2+NC8etff8cjCGifRcWgGuyVOoGoLPXVyY0OLEnT/Oxke/RvxgosIJ00BRPqOpF5LTGiKzMpDVhk
chfQxwGQbfrCGD7A1IU3Wfztr77niz3uoFiRlJGOoivw7/d8jh8ahoN/A9Oym1dsVsedlwI0LmVv
w1oHgho2iKzcKCcWq8SgQObA3vqbl4VxB6WrclokXUnDnGRuTE9o5jh9g/J6nzvopS8YaRV8StHi
uPAkJ0DqFvLT0fxTcJBocVxUAuOfViY1mlPdmPtLfqXPeJvZP5PSqwc8mcBMIVgb+wcvfU0uRklF
M/VkLBmX5QSIahbEOpozToOXEmDcqfeL+NrkrF8um90PUi97yAWpPCm1vskaMP6DpACDpIcpUHz1
IMKy7KZpm1PJhSZzWMocU0QQncseW+XrPB8uL2PXGYPcHEryGGxR+QJbAgieWU0gDelRkljAWeVH
psgv7gafFxt8PY0SO0IlfQHwCFVztJOi2GUDnKihM+wRyti/0craPfAbm+zvmyCzlrJJzA4237wS
hGi43fO3McW5qRR02iatZRpGYLOUotpNjJu++2EPooPO/qE3Bx38qRph1pBUv15TX8tLm3b/vA9Y
BWl0ooMVRr9FbLVbKrcZZQ1AtiAH5FniabOADW38K5chssU3Pscs7QltkPH9+Yt578BvlsVrx+c0
XitFbqtwrt+n85fB/pkPiXv5Uu1d2q0N7kSM+gLdEarSEMOVzlDFrm6KGpl77mdrgjsL+jAMdrWg
r5hT/SsZUAzPfjZ649jVvSW9p6nmG6YqGGbfHX7YGuXjVpP1Uj/pWViDKx7o6zpIH8cDfG1/Ylhd
RqYzPIg7w7uJFYDe4DgBCS7SDM7Dy6gp6lYzoy9t3TO2KoZ6W80H0yHO36IRbMbUBOkJjAnwTDmm
3I52ORcxZIVSh0w0sIv+eimi27wwvFUCz8ZAQQhTGJ8uH5vdPVWZHjLgKzLA5q/vdy5n9SiTHpSO
ve7LU/FYkPGTUU5hrS5+kkt3aj7f1ErlXza7W/9Htxis2sC3EzBdvLYrDyXJwDGGIq75z9t17t3n
PmcOQQe0Gp/woX/VG9/a5TIFOR90LTbxnZmPNs4YHXD+rQ/8Rn635z231rhDVEnK2EemkYVLhKpm
CeYX/RgdFMw2O4unH0RDxvs+bfNVuQRBXnCOiPxfBPojYpu9aLddG5clFLJN1hXKrgHUG6KQzVMq
d52XvgMFjJDJcS/cbWzxWkAqOJFiOBwaNvNQOzXpIHg3LLkzz8l39EHvLh/OXWuayfqnIJnAGMbr
s1nGc52qUHAP0qho3N6uz5JkXFG9uMrH6v6yrd0nlf1ijF8arXI7KsZVCuQR7GZG4jOtO8aLN3fn
FT1OMW5MsDx+jk1Wy2WcGQ+fJn8slStbP9vZJ1M0vLl/FjcL4wJSisnN3pwhuKCiX3B8BnMpowcs
3EG8JqE1Ljah5DfQmOWU3en5sfFM6fQ7Lyl2afmUaLtjXERSIqU0F/BghlH0Tmpzt+m/yPldm/+y
2iK8fDp2E4fNN+S8ZJeCFTeR8T6ko40pw4J4S5kCDUVFwkP74W5jifOLtIXEziix2ww12ieQd5He
6s7gKT6U36aPogEL0UfkPGMZdwQy7IB9aat5KmXfHhsfvbuMvmu14PJHFK6N84pWkjVzNyDWFHg2
9YAUHkzMbnXH9lS7kqeIkM27mdjmU3LuY57BkmHncB9tCVp5TN/09KtgRYJzwVfzkoyQVupw2oHV
WZ6kFU0t6DBUaPkJiEBQj0kKsD2IHoZPUfnC0de5bKGSa0uujZQtbV3ccjAjd8koGNWrEayHnRw7
EU1qn2Z6Bx2c6t6uo7ORGZ5tT+8nmjyUVfEwNI0DPvNbUhvXVgavt/S1CU2eKfeyUQOrXJa8A7ND
0Nq2vyqNc/nTsb2+tALOK02LrZSN0dJQIoAdKJBtUq7nPHYo1D0Zud0gLIPs7hVovMBTBOkrzEm9
jiaZXCnmpAA1NgbtEYeQDZuB8hBQS0cBnzbaqmhZBVSU6eyewo1Z7kKnayMNJiM2LLXateuTtsyC
F8fuFWbpMdENxu7IuVwjWlZpIFhYDeorT7czz5i7YwZJDFddyhD3W2Bwf0kvBjnHC3ralqSZHoMP
oHtf6lYKCuwk8y4fkB0jBOg+wH8gU4AeFXd7aUuLZxX3FgJVaqY7MREVo3cC8NYEH/IRPIBynson
HUo7fejL0a314dilrX95LU8Ne+60v7LE3delV6u6Z5L00oGBa1NnuVlmn5GoWgAVlmHW39Q+G2pL
5+CDmJtItFDusnUyNcu6x1BbVKA/W2jOqPQgklvd3qz+wsm/Wip3GjFoZvZUxlL/ppG51wIHgyeG
ZYnMeMj458ssZeBNl+DjsynzC0Cmu/yj0QJta3zUhq8GPVPtoRbR+qp7Z3NrlbvTQDLmYynhOaHF
PmyW0Anx9MUZfhn3gC2yWXk2prjg3Oq+ea+VoQG5QqjF4p38OxDKHV/66iNwMXyW5EEuUnwEtc8c
o50dRftWph8JVFU02ga10HnvRfJXFrlIblZRaWYJXM7z4NXLvMvvjF3tfm1NR6PaJhjF5p/GZdEa
VVEhge2Tb0Z+3f6NJAExNga466FKg5zEFXTpgKX4opdLqDAx4TIZBM0/0UK4q0GSpF30DJDNvnik
eu0qtcijiSywv28qn/pirkkrgUK8K1bN6UgK2mN5Ebj/vafSq+/FRVL00RVllcGLB2w0q+mW9VNN
909IP3aC9yuT3I2zRqno0F0DN/qsulZrOXJ9G9kCeoGdQPrKCHePbDWVoyaDNAXjQm7Ua9TxHsdl
OCaa6mloI1wOCru3dnPquDsErnetGDMD8DIjoV5hq+eGJjedVMXBvEaQyVnXW6hrxqLd26kXvFol
F1gXo0nmJoaD3rwHh8arjuQghinsO+iXVfKEGyDAThmFQhZ2dgMeOSs/G3GEOERchS4BYigktY2r
USGra62Fd/kT78W9zcW2uLDbjUka9WtNwyVVMc04TI5izndTtgaVlP4NyHP7YS3OjXRznPUrWIaf
P6wNWhjJxUNbDn7rob1/1S3LhFgK9Pb4/KhF+dIwM6bc6D1Lurd64ZCjdv1E9IYhHc9Uv4rApQKj
fMZEa1PK0xZyNHZ2LusVeGFhmi4ywe1ZPlPQJmi46WOQ39jOcl2F1k333egYBthtAulLkwhyln3n
8t+n1LiNS1JzfFZetfr3xvola8/9/PnySRSZ4Fx/ZJKhXjU8d+q6/LkSM3XSQkq9MhK1H/Z92Mta
2OfdRgAFg7tNgWCZzyvggL9SKZDWB1MKs+X95SXtJwEgMPjnBGpcGMiUeslNyF+C21MJ0tIxga5A
vcwAS0mtofcqAoru3+YXe1wMgPTkZNZMOWjR7c/9StBQVDvToY19Jq0oVu8VxnGbX6zxwYDaGEBg
rypGXUCeX/WS+89zMXJyCNI5cdA0oeCrspPAPxW2drmwsOq0yMseScK/UIQSyA7W7WC86GI4gui6
cdGgAfe/2iHKQJtjdBYZbMyKIOAIto2vkXS012sTpJQh6XrHmG6i9kEi401bEwFeTXQg+apIMiXy
KElwiax2Rn52LjlKPwtHCgt/WIWt390rDSgM6GsgeQqi8Nc3rRklPe5zWQICD+gN46iCrUYVTYUy
1/PmNGyMcNd5VjJ1stlr6l8YzDNf1W/CYHYPw8Yad6OHtbDz3oSXKkCRD+Hzg205tex8195Dkvws
H2rpIIqau/5qY5K71B1N1XZsodSbGasn658VVXNMWXEH6X2p+IK7JVofd6cL08xly4SxvWfL4Bwu
m2M39dLecTfZSnJAcBc7Rn36U519zGxn7K+K4Z1N7hVbsLQ9Zn6m6f7faeTuMR6jXZzm8PsgOPdk
0+kc65txzt+Dbb13JFd9gAJK84AhMRQjVzVY7iFXGuSfLq9Y8H35q24bk0SsFqfVaJf/Y+1KluPG
le0XMYLzsOVQrCrNKsmStWG4LTcHcB5Bfv07kO+1KIi34Ha/lRYVoSSARGYih3M8YD/5Yypivtq6
dSb45FVFZ2vl2WTTQWqVXkbm01SroC/Ka80Y9/KkHs6vRCSGO7tYMzs5sSSUJ+PnTP3WSVf2mAge
AFt9w2jie18Ld2aRTlRi5Mg/5RjofMseSzb6hpOd41Wsb/i3wAq2zmgllKfGjmIkB1uKM2qKi7fh
ErC/oQnUekg9J6x8O2KjbX/gAtYyuZhu1mTJATV7tNNwYBm97kFVAmw1tzLo7vy5bWba1qK4WM5U
ahVEJQgSfsJS6o/ld8ZxJ0GexxLzb+O7P+HFEmCyClPzm05o/QGcW5jMogPkOLqBmI2ZgTD438J2
/RtIIKLDZL+voj2nWySqmD2SyxQlbYoM4vh8fkO37PN6OeyirCTYTqmqeWfBARWPtWSGeqruZLS7
DZoPbkjBRNlmZmEtjfMG6FIuEYvDgwOHjiVK8+/KXgIdNnDoYqTnJSG+2FZwshbIeYRMo1GadUid
9doPy7lTQbBRqLdlcX9+FzfPSQF2KEyWogJL9+MuDhmIeSJaJiFQ94EEeZ2Ogp37ydrIexu0cPwS
wW2dow9aXxsyhhC0NDuMrfKUT+PiZZ1zHKb8npBxcdMMT+DRjNrGLZw8C80+G4FK3n6RjHHyZ83O
AnUExsVUD1PQ5eZlnMq9m0f0GSyaOIT5UcEoAEqER90gX3t9foj7+am3dHSq1LepageExA9Jn/de
PCQdCBMY3WV1sUzF0W4AGgroVt9Spoc2ji7aZriTFvA6VYbz3Zmkr6VMbkwZg3xdOnk5utLciA6P
cpUMbtMqf9dlnQHl1XnN6n7y+lY+zK1du12jtX5LbeIOpvRDKvT7JJd3tCj+LuQm2snmmLpGPdzH
unyrtdVFZtyaBQZ53aLVvyjSKHkpQICJI31dgJ+c6M0B1bXGAwPDY23aLBW0oyraFTsLTxyQhAYS
EOncqsuPdlod0yK+lEgO0BDrtFjDXRwpp8F0Ilca2xupUjFQ2tvhpEUnqc13EyDhgR6exx5QOl+l
aNwZTvojQaVVHpfbWANGwzIvs1sayo2e2raXtkrrOdroRc2SeU3TLJfELLNjBxI9alfHWh6/GAo9
WugV9VVkoZUaIwVRmR9npzsBmR6kLOiFD6eSnCbD1nAi2egbVoW9TTHVZ7eMKBnj/Ubs7GJZKl2z
ch5IPimBQYBRLI1ZMPZkJ8XDfaSX19LYUD8r9e9T3H8DuuJjL/fXbabcmiR76tNxvKgNc/FHyYnd
eTGDQbU7N8+nC0DBZe5kN19TtTmNeXSFTG+YUGVfjc6P2ioad9IAHUYLIH/o+T7RBl+K69smNYIo
0X70tbrvJsSjBoPy7qML00mDbmipZ1IrbEryY8nG45BllwrmUaliANSjBmcgcp8kNQ9aXyJ9QMir
EydfnLT8qsfxpRK1phs34Ckal71RyWFeAMG3rh/iQn5h++T2tdMFZoqBCa2qTh3UO29NAGRWMIOD
+TBqIz57nO5jg5zQX936dRs9O139imGgYd/3XQea2WxnWLK0N+YBupADCG2caRYUaVkEUUNF4dFW
/4W9NgOcQYsbpbMrcA/8QTfldvyyMjlckFRVkW0NVYunag3WeG2nuIS+YQXRuzHAgL7xG/6VxUSf
zRwgUmHpQAHAo2M0rZkVBYElbQdjb+nSdTkA69kGqZfW9T41xiCWpx+0nUVohlsvMbTJ/RLMuVoV
N1WRawhWTpPXHoog2eV/tYEDyMbfSJuyrTu3TM5hdHYsNfIEnvYuALr25XRVXDmOTwEA9wJGvkB/
YjSuZqAeK9QNBbHv/zjX96VyrmRouizrsjYJGWvl4ncvy1995HUGc8RH1U+OwGlS9fBPXOS7UE5x
qWTHqNzjtRSrDynIDtKqEEShmzH96gQ5dY2lGQI0RGZod5+rK835jXb3bUf/vgoupEfuEhVJqlc4
tzlQvymuchG/mLdAbLqXjipsom8KQovNCObXqsDf9TG0qJtqHAmA9cK4nV1lvrXIzQLC32wSUjew
KP1/6yQe4R8lOV2eGzF4g8JEASrYz/z2GyoYkDjEeFQsTv4kTUUHgAPmLtvhq36p1sWmqUDaz7Zw
NkC65nIWZbY3833gL/klj3s4LFba1yAfqcIclt/Mj3olIQ4C1fdMfFmW3S41fTTXSM3fQ0W8BUB5
Bb23YO/oHJy/CWBvEKyde0O0FSWNAnAgjHXW94OTtn5X9YYf6RUFMJY0+AsA/cI2rQzfVPIOfWjy
ZWTEt6VkXrZLfVXkSbhQ7ck2S8WlavQtIWoQ9/VJjTWwmU9fpYIehzjvXVMaZm9o6hudFnD3dWN6
NQ4DzKrNj67Or8FEdayqpXCzanjNixzl7vlezotvc69bbj/Wl9SIjypxHiNN+jGMlm9PypfI1p4M
xTkmU37MlOmySfsfRRwdtclCHwfBjiVLfuzqAazVVX4A8PWeps0+TeznwkrATo0ZendRY303glzd
r0brOopxMnEfLLH6XJvZcYGLq3Ry2dbkK60Wil7tce/YBYE7L69Jl3/rU7ne106euGqt7NRpfKZy
c5XM44PSa89SLAFOKbVendLpvaItT9I03uQtAhDdmk1Q4A2P9WTd2Zkmu9ZEX6S+eiVjeklNoCZa
Y/QoNQUyK33+zYoHYFUjt7SrSa4GpeZcLaPVuANeoq6d2K8O0R5m3QCjXrfXJTQ4lXblNSgx05LW
LiFJaJkNNquVXAMhkQ0IvDGzH3J7vhoL55tMp8Yzau2AgZ1Ha+r3Wtzdxab8UCFoo32VeVaNwdWq
r0u/JYzHeI40X3PIuHMyWeAcNs0NunJM1m0B9njOwGkYX60wTQYGSJXeG2kZWJN1EyX1jlha4p+/
CPw1QP4dTDHAhDJY778mcwa77XNKzd6sQ6q2986ofpEcSSCCXw4vgluOYk9mXBl6HcaT/iTZWexp
Q4U1xdRN2mR0/2RBCCEUIIvZJk8lNGv17JgOpBHzFDk4ZZoKjod5ybXV/LmedwlsS1fP9aTGasrJ
AGxQ3OXgxaz/tlJTd+1ef4nzJSxB+StY0/YOvkvkIhXbTJR8TiyA/csvQPhy2/aiBORoPsoC970p
yFE00zLBNIgGvo9La7syUcrFqUO519zCeqqSR3l+sojQz22q3UoQF4nIoLvRUjNpwuU7mgO9UfbH
J9svLsHZAOobt7xLTyLvw4cmb8e2EslpuhKPjQwiUmxi+ZpLd3jIeMQS1BJEy+JV3ZgUM6PYv1St
LuYIdcFZxEYrOCJ+lGtYHGI7OUS0JZgZ9d6tEtStlGtHogKtEyyGn+TqHTlyetCDhwBCOCWLU7qd
mkz++esqOBWDCwksZya0c6DaixNOUuJWgBMXcZOKFsK5elXv1BFJjTpERuHFruwDAL6f/90y2Ces
bILqZGOZzRChx1eTeZt2e43c/jsRnBGo4SkTAmSBcIL7IfatUizeVAjW8SlE+3lLUOQABQhDW+c0
uLANtMZ3eYOWh+ltPGMiAeD8QIQYSuBTKRCWTQfHN/5IDX6JfWtxWe1fW3RkKZBqCnMwN9mR5k7G
npaP53dwWw/ehXDBtaljXYmcNaE13XadAj6TQWA/N12D8y6B0+Z56tHmpsHGEPvkmLFbLc+jM3qm
fS/FQt5P0XI4tZ50AijJDjpnIA3gUtB75KqnAiUQ0JngMk0MVwZugFoIzML2jX1fI6fqirW0cx5j
jWWf+LH0o0GQp45/nz+qT+/jn3oIFkLHsFS0CHAOIu+nPM8ytQ7770OwpG6SuZ2nyK60uMB2TXx0
XoAz5TH6dl7u1uJA7GjoFiaAQRDNqUisVrPpyFhcntElnGW9DJBU+qLNcv0H27iWxKmKqhdNmrbM
p5cna1J2iFlnW4QFv7kchRFHst51PO0/mqW8VmlOHKhIaea7WcqPaZ8gTKfBH+zauxjeJ+VkIC1m
ZZsQqNLXDsaE8NS8kIBmc17MlsIrKzHc4YwKjcpxqpow04bdpF1j5F0Q2m2aPxBp6IoDCGMDb9+P
G6ZnDYDGp6gOzUe6Q5Nx5Bq2i1EThtBq34xBWQWFL/8lInneXtm7WO6cUM7K9WIomrAkL2hDc3Uz
253fu21N+CXhraa3MrDDlFBJY5Gdg9pD0ga2/IPmAg/1qbTELu1q9/jBXtnpSWnNdYPMjLLrZI9R
fynXFIB6Jtr+AVZmCbp9hRK5W2RW5ZBj0KZ5a0eR9P9IRCeFD4kov/uFoH91K/xi1SUEkmCP1wz2
+2ofQcWBoRqdNOEEqHvgXY3oUEKbY9THAvsgEsQZQEm2xkayIGjA2xWheLy0KKeMHnB7z2uGSBCn
8uAfxuPQQCge61VQm5Y7kMxTqOXmqgh4avu4VrvH6Xk9LEk6aVjU4riyB0TdQ+ZrmacZoHGYDy2g
jwtZsI+bnmR1YnwxvksUySFsI2vICFBg6k+ZbxsYSbJzhuMbu8MpCdJOEApsXrj3pfK5Na00Z7wE
oZkavciLq7S+USqB9m9aDRX+0QJFpAyK0o+6iLREP86phNgZJcfU/Eslom4v9h/4py7sDRDsNAwJ
gfD4o4Qhmha90rAIBlS5HOJjjVFujHNnF/OF1P2JeX8X9gnV3NFTLS9hex37sc4cH1RtfyJBQxkB
2QEZAy3cnZKL0bRiA35qiegVwpfbZbDDP7hNKxHcbYolKZMtdux61XoM2yvN+11CUpfaX/6dJO5s
YjXOm4K0TUinfPAdPQ5U2hBQvCFTlimjiMx+00y8L4y/RuMiq1GrpE1I+m9Vv9PG1zm5n0xBCWhT
pVdSOJW221iR7BJS4rq+6MlyHIp/KYHzGBFwn1FphYSaPpmR6haLiB52O4hYLYILzOcOfbNVAW+u
g7x06nboF2jAnup4o+FaoVSgzwIgNqgf/InumeDcQ7ci/LDGqfc8qyqJVbxvdLX0jRnPj/GrjkEV
tZUExm1TGVaSOC0HYcAwauwiRYCdiu3JtYxnFRMWOnk4r+Tskz8ZoJUgTskldODbHUHYYqJLwTwt
kx5W0ktC/i60SbB7m6r3LopvrGsHMumzBvMz03rXOxg/zxqBq/3UuPQWIK1kcOpd5I7eGQ4iWMZY
bzFHhJfM/Rux3wBKOiSlz2/fphNCPwzQpxywp/HJ0HJGO0Mu9UCSW+bLwiZ4H47lbVGSRaAQ254d
TwwszpKRPORWVi5Lby4OrtXkIfRz612F7g8wqljoVI96t/SE89nsFn1SDYTpumlrjv2JFo5Go9XR
uWShn3mUnot9Qz0L5Zyw3HWPjAFv8DGpexGfgGh+W+306jAlrhjDdusqMNJgPBnREwBKiY8uUjPl
BJA1I+I0ZT8r1s6shsBQK9fU69fzh/lpJJJpz1oUt8fLMC6JaWHFTHta2UdLxc55QvNMcdVgBKYM
sNYr1S9uYvRwxTfOcT7UGPO++JNMKgZfVAeVXPszgbhTzgOtUTkPS+t+qXtPt+81dLmcX+3mvq6E
sN9XgbbtpGoBRC6EHl2WuMhW3dstmb28pmiBsFP/vLSty6+CrlRhgFw2gvuP0jTQLlRmsjShbbSn
1MYzL+8VUePk1m1cC2EfsVpSHOfSYuRxG6YLmnq0R7td/D5TBEZmUwrydzper4gN+RTGmC5yaRVz
Ezb132CcBQf64ubxLDiezbAagRT2yjJU1ibycTGJUZZ5pKUtLnx0F4WJp1zQ/Xfq0UDftb/Rhrm1
LNSODRlEUgaYLjnnJlGths0v2nAoBy+bS3fWCteZReWjTRNtIu2k423nfGabBMIoWpIcyOmC/lL1
Eo/ZaPOSMVKQk8hjby/KAkmvgdlbVOG4TbT6JSvLqg2bDD1fS++22pVELJFx3tJuvBBsBcwEAPji
927WczJmc83OSvbsY+J1gBO6SJEnnPzxnj7GfrM/f5/eEiW8dV6L5CKE3gFtZEPKFvR5B/WoBjl2
cYxd8qM8tfs+SL/GD1KouuyJLhp32NzU1Wq5TbWSOLJqRcEJAq3DkL6SRvLtlgosxlZkslogn1Ah
cVvUtZ2DPFki30ZKTmbzvKjFySDOaUlFMeVna6iDDQl0RSDedix05n9UFDPvGqBBADSma+2LFF2R
btH0z2TJv/aZCPpuSxaeRyoAEA0I41+uSdyVDGKoDWPlaC/gYej7HRsNd4byu0BLWLC91hKYJ+Ch
vTeEcBYRDUkD6lZWFSYGzPvLpLxYXbVf0vxozUjmWHnQgowz6TG4anZ+VIpgxZkqnJPPGbHJaAZU
QTAdoCJLv3SNZ8YqKPG+yGRxDW1ndECWITvBonn95BfNeTZM30TLqKALa/LAQiff6IBKe6NOtMKe
zZQ6h/p7HYom+z5FaLxYzoCa2aDQwoJY843wIp33DObP+A+ZEdoIRcbtkynlJXI2QMUcORpLIXFr
FEi0PtGucre+lWOn1vUqCQGqiWqB4Rpo6enHu/OHt60wliKD0BAs4DyTVj0btDBk9L/mteQDmcow
pmAojnHfeU0b9AZxu+jhvMg36/xZSd9lctsoN6NaFQObyQwZWaH+WH+nu8XX/A44dP8BBJgYV5ko
xN7e0nfB3JYqijRgSpg17vdhC1amuggb/Dm/PN43/VSS/woBEOpHy4agbiylKEEX5oy5gLp2pcwS
xCqbIkwYToZzYyHv81GEo2SToUyAZpHLGL3apVejC+j8Kj6FQ2/LwEsE3ToM5pEPIAf0lA/AncCM
3YGknuLnKJk6V+1w63h9oASoNpKd0wnyc5sHtBLKm8/UmKWJzadrFNMiJ0M5ppZAxPbeva+L2ztD
I1aqJhBhmDcZZuxKUTmR9zb8xnHWUAJYf9lN2DjQWbhqigayb6nSuhkVJYI3NwuxKsuNgDaOj7VI
z3JzbGrJSB+r+c7qLstJsFmb1uFdBF8HG/OlLJMMM1hU+VsxXzHz7tVgIGjIhRoXbr18a4XOelvx
VjK5yKDv9MjqKYaH0CDOzELipaxBvPAoBkqBjTb/DuLEpt9eCWW/r14ydiY3nTygUVsGTK2veoQB
MQRme6wOvwMYu20CV/K45xkod3Slyc0qJNV307ksmyewGPlqbPqOEmGepvH0yXbTrgycTjvFw15J
HqvlexwnfjP/cDBpc/66M5P7ySSvvoe7eERVZ2eK0easZM3OzMl1XXdeP7e7hiJBpdZBPw+C1iKB
+hrcRUwcFAjBzAPki/ayHC+06DKxBPjDm3cdDR5gU9UwWGJwu1yYdVdrKfx1ueSB0heuVIpM8fZJ
rmRwOxeli0HUGS3HP2cHp/ufzszZoSfT/yfoNluLQz0flRJNhwngmypTDG1ghiWtw7rZ47XvlYmo
PL0Z76xE8Mgd2YDrXw0JOnQwDQkX4Ee37b4Dr2exk24rwTP/swo6smIj72Ghox54xty9t9FnUo4L
9KGRb6R5diuMGBHZcDP1TtIuwF4rUPmNqZePArk7n8pJVmodBDKwhmIfH1tQmgAuRL+UDknvn79g
n70C8KhZwpKV4e1PpS1zAomLqc8V5o5+SBqAEhGC9DkqQ6Lm1I1DgyTbMGXw2WrGp5qQFWWLZqsZ
mwJRdqaXgawpdk1/3mleK3vyPpIfzy/tsyJ+FMiFc7o1xqmSoQm+sCs361p3Lv5pgg4wvh/WxAVu
ejyqcm6y+WP7NplPs/K3XIhI5zdP6H3f+HrQUMwVcH/empTtpy6tTG+s4t6NRyMY4lEQJIqEccre
d0luKgPTPeMiGxd/wvxABFTO1BIFcluSTAOQJIqt6EgFcmZ2ak1aUxnuVK9VHy3mXmldNt1dlzWC
JW0q3loS+5KVD6UTIP5aRWHPwNGv0L6FZyCCReVYHKab5Ijhu/N6t3mB1wK5B6BaDKq0jIi0ESzu
muOyj3sUc2mAbJ34ArN9+ugh0Sa12kdOy4uscloNBAdhlRnHWnmqte4olwKfuHWV1kI4Pa+drMoQ
dMXhoneuo+RekoraMATr4NP7VQHoFkfBprXZi53sAYPojdHr+ZMRLMPhtLsGFn7t1NC5anpUtMLT
exEMgkgCZ7vruo6MasZGtcvf5hTa9j/NGTGLszoJfmTQAvvJNDSAuKmSovKTNHtGssqzO3qK+0F0
Rz+H2R+FsdWubk6p9/lk9TOQPudTWt42UQZcXeRvKPVUQ96PpbNPets9f0gb+ZOPUnnLoI5jXyjI
q0/eFEhu4mHqBWflgoHiUgvSGyEbBDv2M1fI4QwEWFFTw1bfDISyowfFjYA8Vh2Wq2nv7AWLY6/s
c7I429CMqLEaZZyEEdG9vldSTOtKf1VG4i91LLkkM65SQrzctB7abBGZ981LhkezA3xdxJ184BnJ
kzLTBVsLovLQma+y3AJIceILFikSw+kNaC2nrFDgFhmYlvlNflGPcoe20gKc78DNi05aMO9HUaPn
tqFfrY5THFJbjlOVcF6so7BCDjywD2gXM93mUOymxRfl3fjM9NtdXMnj9EbvmkwGIH0VKvp32n4l
au2mEeidZQvXoxW4MdGecooTLakkzyXs/DKeNPvFBpHA9Hz+3EQiOFdiRS1SLhZMMGl6V9curDRC
ouDreSHCU+J8yZIlVWnY0EHDHTGQi3rWE7Jr6Ncog/bROPw7aXz01BWpRtGjxNJF6T5Nj+zBbj0y
kpcy90s8K4N/KZDzMeAbruJqgAdgdFpps2OtmfKBVbVs1COFOHKbDuddB03O4VBQXtW9CnGmVe/n
RvbaRjsJlrRpH1cytI9uoJ7MYRpV4AexUQVmH+nFfNMc7ItpLxzXZt/7yT6uZHGmg+a00KoUtrj1
MXOMalaF3gbtjo1EOP4cClYm2j3OYuiNPAxylyJ4aqs7edQv5870tbreq3bvjkS7GDN6myKrEY3R
ZVvWxG2JbbuaSe6Bdro7/zWij+HMSZYSbaEZSuPwEbqHm3jfSslf52UITJbJWZGaYKZFqiLAeAHV
UI6zH46GOGvQED1Kd2Am+edJR/jy1XFyJiXJCoyBRMhCNOWFswA+o8rcxDrV/xyT5qMczqi0SUei
kSKjYjQU83RhMjyc3ziBbeShXwdtjBuNsHlx7cukA+4CDyPiLALrIZLCGQ+1rI2o1XCbNfuGaKCg
Ii/LON+fX8qntrmffktHggavr881TlXLDD1fcMd6f2TDLD6JT4mP+WkMfexnn3GKzup+FhWOtgM7
810uZ6um2WqbrMAhjcBZjtH3jMttzX+lHgPYoKG8XxoRhvT2W2wlk7ddNUa3dbA/IOtAfXroPLpn
tqs9/obt2raTtoxqFXoaVL6Jt6SxPSo11sdas37GkfMNY0z+jThyUxZgy3XHlPXPiLkzsKycxUSS
/f9fFp9uy6u8w3MWcdVP+9950eG37b9gXTyPUGxLaUEZLioLHekBiGM4LyeM4GtEsfimLURZHElS
xgbLlxiLNC4VvTeqsNKOeat4Fkb0ZeOLRkgwLqLq2+bNXgnjDOFQlQqGsxFbjQaQd3RnF03qXumF
HKIb+4fWQPAdgz5DdnDTP/rqvjJyh05jiuRhDfihHd0DXdBVvAKjjMK65daNXkvjNSOL7IhQFujr
Icb61QBtXX6ThkB+AgkJDZPjIEJW2brQH0SyDVi9SbOpnNOFzez/82CE7RUXi3wQxdmralLrlOrY
S8m6QoeNZ0UActBHV16emuImiW9aUUvZlmn+IJIzV1OjzC2poP7ZoS7eNlTyqtJrYxd42JjdYFbS
bj0h1NKGen6Qy4VdEZJ+Y1Lhisf6nVY9aTpgcQT94CIR7PfVwRUUdUen7KAd8DKdaXtklPwC70KB
dxPcAI0Lo3rJrEHIh6X8tCDsNf/TCpdAXzkvayNiA1CzoqIwYDMiHu60siEis417HY6O5EXTUxqJ
4qet19IHEdzBlGOT1GSGCD2M99a+wht6co5s0qvY5SBpFb2XNndvtSTulFoAxiTIeTMO4p/+kuVC
jOPvxPqbCrESxR3U0EwYqolwvejwPCixCxzZSNgIzo6Av8O2BqwrB73yn418jjp6Ui6qBKKkST0y
xk2Qp89xwHqWNQKbKCoJbBooFHB0cKqo6DbkowBNBpDIbE9sB9lrKfd/P+KwmQXiV7eSxSdNx04D
CqCOhGZTxU8N6FHAh3BctGpvNfKuAvJgt2j3hEVcwO7PtWSv9Xrp6kt+gc43v9LkV7igi6EHx4w+
egnFgB3aXWevjCKgXgzG7M6G7k0lmkVy4CRVKDtIUtBlsa/OelDk0f0ypTujGG7pQjERQ4JKKj08
F49VPrhyWzzEk+JKSRzosJ8UM8W12t4twJpxMnKrUQpSlw6XBiDvh9JsHmKpe86y8pg39KYczWuj
X557o3WVvPmiNrnfoXtTsfX9YuVHrVR9qco9rbWBOasG+qwcJj3fmco9IHd20VJ/TVTTNVM1APaY
i3/3oKSJOybLPS3NyxpNd3rTvQB27VEfLPR1204gYyrhvInYUvL1CXHuClACTT+wiD4yd11Z+qir
xQBhOi+EBQ+f1QC43W/Dx58QObU+Umoq4YFez+PrUEaG14yA6kvLxR1yzHSjVf6mpkRQxWb385xU
7v4SrWyWfuqq0NCjE0CZbssKOCbdvd2IugffUAnOieKerUkik2jOMM4xe5Y7HpqrFnTRGrDqOkGx
d6PLAxVr+X0ruTitVjp9JCYkvQ1O6h4J6F/lEz0qR0Z4RPzyhynYxq0oYy2Ri9iUapynroNEGeap
C3s07eo7dS9KVm6AamNlimKhAGson8EGLZY+TEb432Yp3fZAX6NvjG0jz5AnHfdtUC8Y0swwfm26
lepX9iMNml0SiHrdNj3a+js4j5ZkqB8tKojg9S65bxLn0IJETopiDOVMgaVRD6xwbtMR4IACEJWU
rqUmAr8t/AbOy0kyeAOXAXYzO/SHpTk2SEzLJ7YBTfM7WcFNK7Dae+6qGJqUjmmMtEuJoXBrPMap
7Qpj/20heM+aGAv6DDI39krVgy+JtS6/ThEgK7PBHcv786ZmK+QBpfQvIVxMvMRRX5spIn5DTVyj
uYgGgcHc9p8rCVxQNYxDNGgR9upP2h82XzDr9XDaiHr6QOXlLd6ZA8y1s5yEeQlsyLemBFc8SS/a
QE71zLbNyogVgGZQzqjFY5YKTJhIDThda6dcqy0b+0eU+Xs1qE/jkIcV1QRi/scdsk02f4n+Ef6l
STULcYQBz1bbBkLFjhwm6hzyeLxQEvpq6R1D/B1aT57VnaE316rRwOn2qiDe317ur8/gn6CaWXXK
bLCEMU4vUp/HtndTcW1pI1kA6/kuhvPj7dBI+QJ8tbeobnzNn3PWIRwwRG/yNuKOx1k2e9JBlBFX
RQvkblxm2JMqzfAPyQEAwPeol+yTGwPD9F8NkAmpD3Fg+50vXdGgDKZ95mGCHKHWjYqpVCGa2FY0
jUBaRs7EwmAanzIhpRk5FcPbZ6VZ3Sv9ggQEJT0pXF6In4edqCtgc9tXAjl37NDCnitgaIfKbH1r
dUr8VqW3sapdlFUjue0iIkfeVuuVRM4d19ZSNymbdmT5BdZbpqMqiwEe69iHsAYixDmBvE9t2XqZ
WFWiQh4rh8lBB4g2dwQ9lBPqexQTRc+TzWjj1/IsvptNtdOpz2ZcFyt5BEQoQFYb+Lz+MFmpR7pr
Gl3GonzzpsVjk2u6wfrneK7atpEUOZOHCo8QUDJUL33/et4n/Y89tDFFhq5jwN5yLgMk792UmzBF
U92il6i8iukPWk+T31rKviMSyjmtZ8f1HYKPIoiV5rCA2vL8R2xr6vs3cI4kVpSi11M00rVjc1F2
D5ihAy5971p9HMyzqM9k0yggw/zfFbPfV8kUOV7SlKAzLOyX7qWZS08risBWZQHwxWaIDzogCy9n
jOjx2hIvSo3+NzSl186e0mu5L90KFMeWYQh2b3M9K0GckZOglONCoZZqC1iyKSxMqL56On9Em8+k
lRBOTUy6mLrC3mILgZvv53CI+mAuZ39IMO+Rya4TF8F5kcrmfVvJ5NSiLBe7nluM8HbFeJVOebVD
855vAQS2mkkAwhRA2MWXtjL58qQHjpmd5GW5n5rqdumiwKkWoMKR7tHJJ0+v6/tYxpP5/CduXs/V
F3Kq1Cp2AyByREBFulfoX80UCQRsx1grCVxE4hSkHiM2HM+orPSAHCM/emgDKSx21m15JaoziZSW
3dTV3ZjrMioWHcdsAzC0utPt2Zs0zZ+Hf4rChPwOA3T+dTs45wTDrWVFhNpS77O53GyngFaHjaGA
HMJv68vcK0rRy2XTA69kcu4pbcxIzto3mcoOIwiB1p5MHyDKQVe7bZh7TSQI9AT6wSMGLnPWtzrL
ITVx4kX59dSK8GgEl//tRbA6MLtS7KiIUIXXMbNaL35NWm9SHs+r+baTeN+5t99XUoYWBBFjCVvG
+o+dXRqgG2lxvy9espf3iuGdF7fpDlbSOFszRnVcWBXOKY4fzHzwCFp21RSAq90Xc+kO54WJjogz
MulYKSk1EZxK9ejpCSiJvp8XsH1CBuqMyDABpYjTurK0OxVttLCc0hgkXp8dtVaEbLFtKX/J4Cvs
dqGPGD1hrQlz9iWdjoocDiAFyL5OwHoAQggYXM4v6q2W+CmrhNHb/6zK4mL6RrFas56QNmuM6HqR
2xug3VMXuJz3Xdt91Xo6uXKsjYCfz4Kpa/wlUYibgCHFVY3qGNMuLIx8dokKEFLT9iVS3I9xfosW
kcBsRtAWm981g1xqRnKR6OSpi7L7cuhvanS5uiroPpa5vwCslH9+WYKz4plbdaexp7KDni/dnRSh
FY0AiWvQBRw92/r9vne8fpOyiOweGRRQk2SuVV6a+tdkAv9MIYEaLhbFO//j9r7L41S8S7UlAUEh
ClRVv69B/xMZT9VgBD3IY9pscsHeEUh9u8/UrHQjdb5sChFVtGhj2e8rA6JJk12Tt/I+3XdL7HXS
3dwJy1cs0jmnlJyzzKZUGgsdkVD3f6Rd13LUyhb9IlUph1dJo0m2MSYZXlRwgZZaOYevv6vHmJF7
xLTh8EqV93Rrp95hrU29b1RAgel0Y2FEQvWN6J20lwXlx/Xa6sIKuHCpZrok5eUIsJNcOQxZEugp
8VPpXsq+mXm/iZPPTXOXx70gkokUiAueGZl1QPn2xVZN31lT48oVVkalHVXIpiQ//5tJcO7LTtF9
SCUoz5i+wVvSnI+xIbCHVeXQVRMI7wB/QIfspXJMU95HKQVVQalVnkXbTRkBnIeIcG9Xc5uFGE47
5LQYpjJWUDyVsQxI+gMedG6HDTJLFjE3rIsyFVUGAKMO6LuXJyqSsAshCpPmcuGOTr/B9LxPBuNG
jQXbnKvhCygqz5I42x4MHWN2CVP5EoR6MfrrsSAFFUngvg44T0Oqs5SQGAx+gLqxmgpEKKL74j5N
M6E0anXIcuWtue289ibb0CB/Qzax1/kNmvlACSaBiI1wvWGxuDzOfOVGlkqrRXrWGj31ZELexJZz
A3TX/dwhv0EfjrpOmLydDetoTfkeLYCNNJWbaQDyZFz1gm+57qgXv4ez6zQlVVYoCONs4FYDTN7G
QfVk8gGOUwJ2shC4kfXHxUIeZ9udPihRMyDc9Rj6fgFMKgPhHgVcETDpHyRiep4tsql4Mr40DE1D
8VqWUcFlBWoa3TPEFRsl43mTq29qgK+KFhTWfctZIAsZi8AjV9WAhyPylCHHrJymuU5/0w/O5rqT
ZB/mIvAwBNJfx+LsPRwT2+gAp7+V5HYPSDbUM/vSdLMMHeO8wau/Bz2BF9t4M18XvG44Z8Gc+c89
2Nki9gB1StRM+lp/l3b1LpfNN1FtJd51YatZ5uKUnCcoSappIVuL1RBWE+sRvKyeod2WXetr3T5v
E58qwXWRfzCJ8wE5z5DmFQPKhGfQ3pR7/St7ebCKIlbUGS6PIXiWrvu6szTOIbTlbE9yBHyOPKd+
V+quLqoKrYbuxR1yJl5phUPbsMXeg70HbRqY4IqPmDofKgBSScpHwe0xc7qml5yB672Wl7V+MnAt
mPenbTqGp1QfooOZ+wJpq+nX+Ww8skATW8B5rZAqMCBWpwH0h+0X3V7bap69o4eo/HBdoEAfee6H
HJydjhFjh0TVZRfcOK5t90E7/HCGATv4sjfpw61kCF4+TMmvXCnPBdEVZgz8O1hcLodHObE2NGsP
Yy2spa9+OkMFKTBGjeETuU9X2IU5hwNGYUBp+dgb8UPR67cGpo1L2oJ7SDvGyXRQzOxLZZBNEofz
P1ne+QfwtYtGqh1wicLa2dccv6O4fpy+Y3ktaLfYBxLV1lctzzB1ttWPCUweSl+erRo78XUM4Avt
SFrjzo6bx+vqsmp6CxGc6eU5yUutgzEkoETTN8a07/NjR+5pJdj4XG/DLiRx3y5VB9QCplNjdLn0
8ZrB6VUbOIuyOWQaRavkeIxxKAnVhXEo/Ezv3MiUjmn0iEFL0/5fGf3v+j2uv3oWMrkgriS9nbYj
ZLK5um4Luq3baEddSQzQxuLmhbEtJHHROxmGqItACLjVkmDySnI00WRmsJn19Eb22xp4QqJZj9Ux
UhBNPWuizcXyNisJuhyUrVCyCf8G2HpWiBkH9Z2xBR3Ybvwc6e7fUoucyqELoVwcjzq5jSkjpB9B
F4ApYFsFf5kmGqReNzIHA9uAlrnEGAIsvBMnjMw8mT9oVmDLItZRkQAuWkdRnJpkgmbU1htjiN1e
uAixbsTnI3ARWopAdpc3iJ+5Jt8q0eTbfTl6ck3fh1NdgiiYmKLHyaonNkHSBcRFwB/yWJW1Jsux
WqNCKGvNRs1MvyrkYCgwFNhkQT43j9IIcK0we9Bo4pcSOBev29vqpS7kc0aQj3UiFTW+WguUmCEP
2lQ0Oi2SwKl8mRYF6APxDprS46yimekQQZ66blWLQ7CfsMjD03GwoHjIDX49NVIfYNPmzegBnAO9
/1c9NkQfjstXU2KNCnIA1nH/652SVU+1OB+n+alFw9jWUNOrfUZyg33dZCMhUcX67P9Ydz/8cV0p
VtOQhTzODqxGwraWjYGlUf9fER9IRjwbpbzrQi7AfE9uaSGFC5mgN5SNKMNXA57p+9Q0/GzMN2YR
BqTX/Zy2e2kuHzD3/CZJk/t+Brekqt6qhfJIQfyoy+P7so0DQMDf9Ubo4W8cZxofLLk42v0UWA1G
aedI9IhmN30RM9Cct1infgVCq5JUSQ3hg9hXH8qjvhl3sZfZQDobMaQmxz4LGsUu+6c+7Fkwn/52
yECH0AYfp0retmHujp3mWpFo6GHVVuGLgJCKnvIT/fvCkGgE8hIrx+Ro0/xoKwry0e/XPzr7ppf3
dxbAfXN1zCo1KzEzExZA1KuGvTTm8n1ZzpFrWaTa9Ma4R9tJhHy27iEWB+OSJmsYsCVgg0eEdQT7
7/39af1XuWM8KadyhCRkZhHcJQ+PqsmtMU0ouG8JCj1q+yjp767fpUgAlymFVNJ7YMMXmPP61qmV
q1rCJYdVxwNWTFY7BQ8VjwXT60B7DAmujaXpDdhJgnaHqSo2CCvFHt10O01I6rXqWBcyOWcnOYPT
5wzskQ3B1vdM5BB0e/OYe6KG9PoNno/H+TnZnp26tzA1VeqqG+Xf6yq4/on+oHdnCZy+h2akRWkI
IgRsOZyGllR6dDCXNfnhsb2V3hfH6CC9vy503UedZXK6jlxdrluGfuCo6UfwG984bXzj0BCUL+3u
P4ni1xw6s6DhQEF3NGfvbbXxLSCdhNbBFlY2ViPSWSl4gBizi9Q6j6EUitOgpWRj18b0wqh/uH4e
dfXubCxuMnjTSwC4Gku+BjVxIGenbntsuic741v9BuwV5ADzqo/lTtuaj61X32XBdOx25oa8ybeg
FQt0wW9ZVc7FT2H/v/DFTiY1pZXOmOLPw6NZy8AGzZPv18+7XjJdCOGymAQ1ld4xMK4UpjmIhR0f
rVKUIQOHjI9hWmnuNLX3qRzfJbm6c3pwkg4Yx0maVtQIEF08+//FaeWwKjuH7Ynb423f3KjlTYtu
gIMWqeDEqzn+4sSczUtaVINwG1+YjRGaHlhQvqHrmyteeQR3sld74N2uCr+EsxFyda26NozkYhgO
bAmgE3p5SBANj1nWshcMNOuE14Ad2tfh2axrz1kUFxyaUYqAxInZvqL8YTSRJ3ei3Q+RBPXlYdAM
bcqGjc5nUviAXa7PVl+KvpZIBvd2GFLVyNsKiW+KIdMoqDNRwvMHAzjfE/sFC73rAPCbKQRvY9YV
KZ5wQ9nCAXBD1R1DBaGpJ9BAdjEXOdBCCziby7KwyHVW4XiufZ3AcLBqgbGrvPNFex2rrnMhjrOs
rNfaZsDY3rZo28qbrFF1U93eavMsmvhet+HzXXKmVczFYA6ODIxSp/00dfQmrvU3ra2BktMQNMdX
rdiRLRuW7GBzj4urqSXT3Cxxh0kNICNgn+VVEHYfamnyE0OwH7tecVsI4wJqKuVJqDFsjrk1Zrfp
Y8sdiYM1OkP2o1DydYLlajt96GUQQ8XWYdR04ZjFqiWcfwMPl2ORvpuTGvBi8sEB8pbaYR1C8gjD
r3tePzYT0cFX07+FUM6JKNJQ5PPTzinoOTluQdY0FHlIwWflQXMawClO+QBrnLVq38ij49akeusM
8p5KxQGtfFEvff1adRVFfKD966cZ/4X5a2U9yO2E7X9bmo7xDNbTOhSoqkgEZ3/GKOeOMeJMpb6x
G4Ag56Ii0qqFYxLg+RCc3dE4lxOtmOCJwdFq5H5Rv61SUX9OdAzO4qRpjgeQjyDVs7dVJ3tqKZKw
7osX5+DsDKswmqQkFePai94rPjb8sPNWusp23hSBTVz6pRHkr+uzAWeR/JJKbGldZYUQ2fozsE9A
nFR4RMdegemqQRHktxZ1+220iQSmta7ovz8Zj6YBHh5VTsgIdNfmocHESN7lhzgb/AoVxgnw/ddD
zvq3A1y/AxIskGdwYTTuiiavdeQ8+nxwmp+2JsJAWz/OWQD7AQszMizA5M8D3omE3MbIDbX5XqnJ
UW1mvzZK/7+dhoufWu2QqGJ1e0vC4pI03OWhPApubH25B9Qfz1fGWW1qJGFlyac0EbqOktsYB4mn
bCcsqme3sDMTUBoE6SJ5B5tmrDKMarr4hO7PPwXwxU/hzHuI6jCVLKRys8Ng32Q3tQItF3QeRSrC
mfdAI60PMdAAPjtwhCmmm6fN5vp3W7NvlLN1Axxh4CxD9++lltDaGCQ8vFj6i2oCI8ctvKcSzIkc
VxxO1iI3JFpgfsOKGFYvuatLrJHmA9gOt1aSOp5aTbKv1DJxI026s9QpcXslyTygTAZGPj1kiXPb
AmRDcOwV43jxI7irVZuqMnq2QsHyvbzbncdSJs2XPqaus60CugGlvIjTa829vRDN3XjcAEen1VFi
ZRMxjfm5wdSPfTME88a2H9DLG0DEWAO/jYqmrNdGKxaSwdvz8ltnUdtbFoOyAl5K8sEK4Hv27aZK
Psg+GI8C0fjdCqo60sDfXxqL/S/ljcDANS3WHGKFWYZsme4ll2Gqo6GHXeoT7g0KfdOxEcwXrp9U
UXQ2jYceDr9FpZa92sJXYPEWe2JAMdbASndCMba23X10UAuBGa2q00Ie55loKNdGzUa+28Fx7Tne
h9mHWb+3+zfD1Atc7UpmockLWZz9xBT0XLXBenoRMMjavRyVHqhfBAay8ix+IYUzkD4c82TCK+z3
szjcmzfG4VXwXCuPrxeyOIuQtHHWgeWHXihWXuyUsTZ4fY2lvnzTpO9B0ih47bGvwT32lvL44XlV
VUrALgA7sOjMu7anmzCXJjftU+LKoQgndK3c+EIaZwVtD0Z3DH08Nc/VxHVKAHWRDdubnjd40IK7
JNoQn4hc3MpD4YVcduuL+F9ijd404Fjh4uTye7tPAwZbZ2VHtv/SyxtxJ30lXr2QyKU0k9bQsjdl
FOq6d52VuJNwf5lpwrUvx37B4kzs4Wn0BKUxq40/2Xni6zkIPfXK7Zx8o1TF/yb1nsbC3QfmGK+J
5bKbfFDU2XLwIknVFGOjeXIbN0mgaMmPOpvRSFAlbDlYxq4DzDxArb0aA/8umlVfGrWvXcvWNTcs
GjAVzY962aZuGGboGVr9ZohGPw1z4LGMWPWyRvAH5uO3spASl2QocILnsHG1OD429UB9k2b/gHH8
4pNxjktzhklJFCSJo5G6nT26Elu0H0Ud7fWgf3Za/LSPbeZOo4yY+L5AeZ921STwkMw3XX4uNI8w
NQAwI37D1Zan0pIYOnrRhDejan2RFMtX1Hw35epdpVRv8Gj733V/ua76Z5GcYsqNhck7xndjDkDd
LuBOekBgChLgdc9vQ5NQrMc/zpMMJElltYTn77DGIY2eqX9HDBCEMpEQzm3kVeJQq8QulmQX1Qas
qvuQaC7FYvk/faXzaThvAdJkMpsN/GKb5q4pIZVvg3b61veq24Fwq51FS8d/UMKzRO4j5amJ+aIK
9Wy2WrngCmG88eLhyHWncZbGOQ1diYHXNWH7wBolP1VMACvNB6wOfOnmApPB8AlWLd9kknnUtW/X
tVF4Us6sCVtCtCNoyhOsFoN1m+8YCDFAnPfXZa2nPudjcumIU0uSYuSwbLm5ScrULejkjlnsluZn
o5QFOrOePCtnaVxakgOwTgdTIWtEDsBUSP20u6uiXYYJsSJ2Q9f4SA9GEYzWjWiSXWQXXJLSDCYo
UE0kRJaDJjlgf7RNZ4oQWNfj2+/j8SOYjD7X6FsYX9eEvlqAEFUrJMcjE90VenUwpfIw2vns5a35
8/pnXEM8QiQ4i+aci6YBHGRoWWu8St/q8qT4Eu0tF4uMFVa9u+xdVYbf5LbcqLZ635YU5V212qW6
8kYpwr2kpLexg9qrTLPPhTI+Olp3tLTiZ4hw/MaZjQ+tlGvb67+Z2eulnz//ZM5V2XHfKJRAyyWa
eQQ+Q5wGiz4I56QyNY7CWoHLcBikW+JsJSfBLEvppdMnycHYS1Zh4hnPVVAdDoBJiEgUaAagm3vV
Ax2E4+nSTS8B/XgYsThJgv92AZxDk7po1k2KC3ASzB8psx8bgsnW9VB6vmLOiQF0bi6mCRJkvQZT
YHurk2JD9HFjhjkq3jEmXiqr/Hj9WH9Imc9SOfel2YUz6THDfw3qfZoDxMX2abZ/KqtjyCHxAavg
x5nAla0/GzFhA4YdBfT0/OYuiSNFaxn+fUPGjaOorqPlm97cYWPYC6u9nuWuXBpbudrZNNqpseBz
rrvts3z+YZKPaW1EL7k1XouJzK7wwnYWojhzV2NapoQtvhYpjmkBj7b7Ypif63b4r4firLSui4Zg
4oJtAIWHvvSxsohhH+xo6jfRwehEddX1g4GRmLF2YIaTi0cDetaSitIZeJaPna24BcAyhxArsCLv
84evdZbExSJJwn63FSLnG4NwO2znndl6M6YbC4CiJcLVNXZNlx/sLI2LP1WW9L0+whJ71MSrA8M2
bca7dqN5BabbZhEArboa19Xf8nSuWJSnkj4DxQkbem/NrREUIIMA47hvUYRa810eRAFb1Ru/DnsT
PVnia666je8+qg/lrWhCezX0Ln4Kp6vRZJSmlLLisoNiNqDQx00XirLDVU+3EMKpaThGnTmxUelB
2c2YNzDbIBrBLvCGFjNgAuhO4OME31PnIos1a/M0hL+YPVDMduddiPc5GN4YUqNA2omV54X2aLol
qzAKE1t4II/mrCKKiKTSsEJPzcQsZoOV8KqiN412LKrSAzaZH5rTN3XAsHtt+Okw3iYd3Xd6tzdS
o3D1fL4n9p2Z6jssxB2HdPSREeDlnTg7lKPcLCo8jdwDe9BzQuCojiOoZAavSqLdoHwv4h+9FUhq
6Y9K7ScprMN23EyOfFrZPl40u9Ys0G2JXInEbzM9uTcTuq1qoPYm3yzlTeN8LSLbs5NycuOyT13F
Mjy7w5jn4ICKAfP6eXkfO7dhTF2d3uRT66aGdJwkGhQYem/Nzk3pGGBmwdXjHMtXdTDb5M4e60Cz
P/Z5upNm2Z1UQJIU1i7H7mUHKKK069xMqzd5m2O3z3CBzXowotlN62DUv2ZGiGn6zO0osJKmOfNo
Mvox9hXQBdnaSvUgFfG3NMP9xb3uXledi7SH+5ac38GHBrOqlZZoLWY3HcGkQvX3bQFOBudtukGL
mzApy9NTCWvAyeY0ZFhvQDaG+AuPIyxPX1j5S5F8N73TDYKuKUTaY/eJYC13DtXRJdMo6Kpc+u2T
IPDtqkD3tC8AYJG8j8PcQtATZuK80zVQRg6Y/ntFLUIojcWrRcmqBLuNSc0cNn1COH7ig3kdRvRl
M4c7GWflo6yTfOpxsmazWO9lC8UgjSyxbCuaDbhcqOYkcrrYlYY2NgMkMnJR1pIbMBa+G+5Hr9mf
tnWIT0dBdX9dUc7fj9PNDCPWBoA1oSiYvLZvy3FDZQGMD/vZl+7ytwi+BY1xa8NJR3y0atY+FzP1
ZXn8IUf5wZq790Dift/1osXey+Tz5VXy7efQ1LvRsItyS8NblCcyNzkAPdo30ncTEJJi8TI8C5vX
DslFvL5wrGGccI9n7Pfh/pVMRSJZfLSLctnqHBzuyQqeWDFeZwXs8187FvcoanT0vRULx2LTYzkI
z8dDtKu3QrKs9SPZmm4bYDEx+AZ+28V5jif685H+yrBFsrgzKc1EdbmpmJktF1sY0Yeod7ZuXedj
sf9f+CtzAEKCyjx/0j442duU3Eb2/fUAJhLBuUQ5S2dZSXFzYwvYv/hmTLHJDhir61LWw+T5IJwz
jCS9UGdal1t13key6o6TsJXLtPZS1c4iOO83161eTSVE6InbbVTPclgjORjuMTDiS+Wx3opS4T84
3LNIzvlpVW4BuxF3xyBVJXAQ+dRPvHLCzJmCZRdQXhz1v585O7mmZ6Em3zieaaLJSfrLpFDFZI8P
6wObccOQADYQtl25uf7xrquIyZe6AdxCCq3HzU5Js9ciY0fk4X2sWLvrYtZ9xflgnAtUIpnaIfuA
rNDQYLFV2zI4cdG0iOCrmTLn/tLQsmuM5panfrTqARqO7KMA0w/tYfJVYH2knjBM/iHzOB+Ocxqq
gVZ/XkPomZ3iiYko34qKo9dtzeQBfWKzTCIlhKgaw7IAEPJbW5C1iSRwPkPDYWJDYQEEHb+QfGSA
pdd1QSThwl9gKhfQsoj59LbrNF8Jc4FSC78I5y9kqoKXkoWMl3Q8bE1c9EVWDQhxztYNQwfvFYso
CzfuFBM1ezzuttg7AZd37ztF4TmjyMmuppyKrAHwVMZorckTeOhR0naT0TIlC7dWf4IEn+7ZChdc
A6ZKhCnnRX0HvmghkJ/XtyS0VNAEKLckirzO/DTJx0HDuxM12b/Xh6Ug7gZ7Z5aqisA3UPItjm/M
/PH63xddncM5n0Gfs6EYcXWsHQUySjaD9Hv0il2dSCdWU8zlkTg3ZFSm1Nj68PTymffjMRkObO+p
PsR+inq1IFEXymMmt1BC9BGtSbJxwkx6Fw8S+kJZEBYfG/Vox1/S8Caq7WCKMi9XH3MRyeHl9BGn
KMxCFsLrSZGytP2Vn/XfZyUowZJmBX25owEK2vUOsCiY3fOlvfCi1/K15UXz3kppnCyyFVw0TXqs
K5B3hSFpLgFUnZfIdQ+QqfaoE2l0o7lA032M/TpKBQq25gKWP4JzaNgQzlHkZWmWdFCHz7bxs+sC
gQ6LrJHzaDhZN6k93IxKf3QZ8btZ9YoiiEI/nfdq8UWpvwDSxDOjYNIPJvk8GR+67sZGfU3wQ9hh
+FRseVguL6qqsUoBzfuUIefxJhw3czD78/vTtJlr6g+zBwAJC6DzIlDAddGoNBuOZQPMjrtnq9Ts
vlfgkeKocpM23mCpfiBoE6SVn4k4V9ailKJgF1hxwJl0MRyPtHnsWzSgtl1L3bq5GwbR5Pq6X1qI
4JR3HGsnspDX/nsVYdVcFhK5G1Riy8Qo+/gcF585E/81Li7vj1NYbQbLvDLg/mzzTjOOmrMRohuu
6sPiNJwqzjN2ZanMToNdCQBZUXN0gdXq9f3O6L9d1/tV+zvL4gsVIQFpLCV2uS3sozX3PrV6N0I1
lnaC4XiRVvDliUGymkKvcXEs0P/eO2H9h1+BXuREV93X4mhceMT6RJTWIKfYlsX7yH6gpHY70Zij
wJr4SaGqTNRWH8wCqyapj7EbV2621z+Q8N64GDgRuVJB1Mzu7fe+zlOChNFXVpMT3ZvoTFzcK5V4
bsnpQ2HSTJ8N9KR//MczcR6iw/R7RjN4CMZsofgn7AsbNVRpO3xP/G4nZLYQnYlzEFWlSHOu4BJ7
66HTH0jzTnAigc1qnFtAAqtII7s0tgXafl+OKsfPjCX4Xq9IFVjOdRG4FmrOeYvcoWPa1zjaALau
2AzYqLKKsezIDFoU2kNPtKoh0siLzh4pZblWTIQQgHv4XT1nrmFN28IJH2cz/JgV8td8ABB3lt5p
ete6pZ1mHhb7HHgxEePbJeQ/y9Kw5KWDWtk0LtZg6mrMHZ1OaNc61IvT4ocxybdGHAVFlD008GRh
bm0qJbmjxPG70doMwHKUCLiPUTX6mRmFJ1fhW7vDhmNhlN/lSPGvq8a6Gzr/QM5+s1yi2uggZ8Z2
od+HH7oMpGDCJvm6FpylcEbbS2ptAGGBaQEq9TOA/1HbZsP5c2C8TgvWY+5ZImfDlCi2PZWw4XP1
97V7z6Ir5Ky3lCY5qXqm4tOXjqBZHMPZtiLgiNXX9VKVOBsurb7RnRhfqjS1A5nQsKrDjZnLB02d
b/vacQnaepKEjSHLCFQn3lxXFPbnLw35fKGcIY/E6tN6sstt2MyRX5oODRq5yr2htHYDVXaWBcBC
QOkKMt/rYm2+NqfUQOgsVZw66myPZF/leTuMQd/8MBTbjTU7uH5KRSSPexY3WUdtmmMr85mxs99J
X6UaEEipzxrYJALBEdpNdEO3tiM47Amg5eKSVQDygkULyS+/rpRYsT0qqoqyBkppE7ACjKMju13i
Vh+Y8CGwXXo00bF+RCX0E/EnR+AOLicQmcNSLQfLS6rCfNbLZyWxrZgWBiyV2Y35NX+cAwUUJXfZ
drpvNydYWxnIeKJO22qix7ZhLSBgWBczzaYZjSFN8choZ7qRy68anjJDYbsKEYG9iCRxDk/rxrRs
cwuPdst2S2PfWV/L+LEWYXmuFwcWJ+IuMpbTJKfq6ZmhBBVxQfe5f8KbTDdDKMSbXHVCC3GcvzPx
mAqjAuIiKTuSucfuNPafykRQ82C3c6GgCzGcr0vSWooswI5vGxvLh9WjAxYggQWueu6FCM7PNV1e
aCnLvv7ec6/71IUszqlhvAmgXvT0kUBbt39qcr2yR7gaA8+y+Lwkw5NJ7SPY9on5xsEqYuRH3zqw
C9IU2B/iUqJAJXTOlal2pBRRDIF5o25aorq19naSH/7b59K5d4xWFCqJ2eP2qQx/vkJxGX7VNy9u
kN3wouSlTergEFmG6RZ3MT10+T2U3MuNreMAjZ6KlkcEuq5znqJV60HvGyhHTNoNNY+TKeLqFfgi
nfMRaudkKRAHoBKZuqnNn0Dq9EzpS9oKwxr7ClfsVufcw4w1dxVzrU+l0eow7iT9V2mUoc6IS6MC
I9Y5P+HQInacDBXCc0eXTeiHx1TYnFmvhC7UgnMYpjW2yUigFuwJSnMv2ofbbjseR7f3silgwCoA
+fdJvRWB/K5Hy4Vozn8Uk1rkvYHshO6NoKbBuCuoOxoY3Y83ERqXcb3XgwyjVImQvE90bB6eT9af
ZbNuS3960z2zUDoYzD5hdJxYKP/pBX4+NA9TbabxkFQRUiTUS/ZyamzTVBIMqAgMgwelzvWoy8IZ
poes7wYkwZFLo9ariHIEb4Qw4qy+jhcH4vzK1IL0EOQ+Ty4MpfTv6kECoDIrreImQUKMTvCrXsfr
HloHkyjQF9B35jx05WhTUrZRte00J3ajNP84V0rnO/pfA+WyrA6jHM+COCfdqkrcSBpOWJkkdiWs
bkmyMONZt/mzEO4aDRrZJklOdsiC6XOZk23l/JsKnkVxrrmfjWKMbIQ2qisgqP9UtO8FYW09Wp8l
cK55VjpVijo4zF/Rmq2xD7qv+4x8Z6rQ0hTV2UXKwLnoNqkLu2durKqNI/hV8NCit3VCBCcTieE9
M17iBrFhvTOWKjp1P4Stq8SP169vXYgNtHdL1/SLTQNJjme9HJDOS6MGKlHJt+fvuZAAZ726ov0W
wy8UjPFggIg3fDJcBlLb7vUf1Ac0km9sFQ/tr13rKZvaSz+IXL/ghDxfWFjFSjg7Bq7R2uvRITce
6+Ht9Utcd0vn03FGW1oxkmz2pUYQRBcxKMewOa5+wfDSzhYlCOsO9yyLs11C6VBpGWQZ/Y+hatxY
fzA77PY6IhJfZpmXichZEGe5NS2yMu1ZDidB/Yx+o4SVd/3e1tPEswj26RZpYmdrgzpNyD0UdCJ7
IG44TewWKBpgktKLwOp2Xdx6wXGhhZzhZiTqyip1ilO5mNUJEt2NgeYzYPRF/5QC11EgcN3Rng/I
mXBhdek42yffFG6rw7zDfNQzC4YkImQUfTA+uyr1CTGDefXMAfylDfqnzfXziPScS6JiZZarcWLO
wlY8wO/h4Z94NNvS8dbBnOh1YesFnvPX4gkGugxUftMMw2UFnv57MflA6/bgPNyIAkJAkTcs4Mfd
/jXNi/UHp64AsM4CoPPF+k4oReZkR6dUgzEp/M2g6OqHW4jiPtykRkaIBBW1JOwtFuMdmNlFd7ka
JBciuC/Xt6Tt7Dl5ArYscIPgPc1uxwf2qB0id/oW/ouqnAXyb2hnUGxprvFgSmTDq7Uvuo4R+vhz
Qm9GRRGcbtWNLGRxyRnpo7oLDSg+VZqgI3ut+zqCKYymSESnT0otGtAS6Qb/kk4BamnMIQQ+Q3WG
+6f1uHwrmoJdr04tDsf5+2Lqp6g0oRwtynwpdZttsm38NvPxXAG6eyUyu9X4spDHuX1iT20P+iyW
0BPgWtluWmqbCQW+ThOsdIokcd5fLp20qTPU92j8oUKDZQQQkAaajVYI8H2xAc+Sat3APqXpoGTL
TwXmkmY3g4FHil5Hb0fNvJlLKIo8+REdfGmStmMWulGLZQWsqguUc9VnLmRzMQfYfrKKDRCkp3jn
prd6+78oJyB4e4hFhHzsvi4CtqHKyOI0cOPxVaQqrkfSE9znaH6sMfPr3KvJX9NOs5tcyFBfRuy5
7gx7kOEVrQiPZUBrNsAFue73mSu6dgxO4aWRhgUBieG2UDsXCxZunN2nw/fexiwf+RgB3nmygusi
1w16cSxO6Y1GLTpsrD2Fmufq4uu2Ala1fiGK03qlBATPOCN/I+BlS8btRO5V57sURoIzibSB07sq
DNPJinCk0f5ajPsp/ao3nwTXthpVFmfh0hulycCBZcMPMjqep1XQOXrPmg/2CR63VN79R4lcqOxT
Ew3/BJYMdDa/nn83qakZYKANTWoRoJZQNbjI2cmO3qTJrzwg2wHrbze+fWXheTVdPN8nXyjK4hmn
63C6c0GdLcLMt6kQLUN0Lr421IEE2Y6iU3b1sqD+jzWAxbE4pxGlAzGHEWl+P39ygMNbPAi0QnRv
nMvQKy3stB5neRpnXuZqonrGH+7NwJgAqE9NlWdHk7GNLJcFdP5cL2Wx/zUbMCJZPAoH0G/qFJiO
z+d6rti/ZhxNKItLouxMUevKeJHTsDrwa3DW1l3g7ys8pTzLZ98s5Y2ssCssqavQd139ISGZS0gp
CCXryRPmzn99rNODcCEpGXqiAZqPOah2b7Xv2Or4+NBjViyu9nFgC8dQ1zXxLJALJHKXmOATRrRP
HIynAY/EsaTbeTBcOqtHU3NMtOJq288VeWfZwIEyZlG+se73gcdlGGDbMniAq9a2sSZYw185+NMO
iAHqGmM14c/rJrf+Cc9SOD+sToVWqRRS2noMcvWeAfOG5ecxa0WfcP1Gz5I4/1spcWsTNtf/vKrA
EISeQrPQtlcfEsZvWfyL0yzbsEhTNAlUNT4mjv7YW9EHTe2OtLf3MdHGxynVLLe1h41U9MDEUbIW
88Tx/SSVbzU9DJTRudFkuq+V7oaYzb8kzIufx5moZUR51bIloa5Dk0QjriqZSMs3BL/p+uddfZEu
JKkv0zzHjuVezvB5s64NkuZRI9L2ugSBAvFcdynVi9YIYSidMfhy7stY/x/7r0TUn/iDXzt/U84i
lTZJ2taC/pzfaq/1a+uyMDxmW4amKxrvbsx8AH7kCP15XrE+66oI7WrVzBeiuGPVTtjXGkFlSQ3v
SPX4mt3jS/QbluwDbFrVDAaeytPPmX2bDRKFDDD6vo3nFLgChTcnqVeFzUEzLX80jF2MsThMgu+d
PDkoTpS4pep4Jp5i7hiG7/9BaRY/iFPLxBmbXmc5SycfFM35rGfhz0TqPKBKPPyDJPhPGRSo7MHD
mVoBZNzJYYU7zf5G6Sc1RekdlCN2J3rtrNqB7QAiEJfs2PzaEtDsZHUAjv22IKNrNG9LMz+UdHQx
Y7q/fqT16udZFL+wBP7T0kgnvDzY4HRTe6ySgK5Zu5G2EjnxNXWWd12muupRgbCsKAD7ME0eQj+z
iOyoNQvAdn+bGiNTlW3Yt1469n41Wn6fxftZcbZZZRzKLvTsWDokmgpcYOmYkxYrVXqgFf1RS2bX
BtXsrA1eF3c3TQFm9iLfWJiXTknpFZjKlHqgeUSmYJBm1ap16IGjgU1CB73bS2fYZMQiRMK7+v+c
fedy5LiS9avcmP/cJQjaL/beH6App5Ir+T8MSa2m9wYk3uZ7ln2xPdT0zJRYteLcjeiJmG6ZLACJ
zESac/7omwi2f/cFcE4bjkXN3Wql+GOTQJTG20OpoLm010Y0uTeeAVyR789mcV0zz1oEgOzSBzy0
/4pkf7eMfyOLtbCwOd8ZeBv4mBtwKOpqcBoGhooAJIV+88lQ4TNzjcJMv15iSTpnJI+2c36LSdhL
bTJFYwP5EYKCI2mdZlE9zj2Cj4XMjZKuiVKPsI090Jd+IXgT4CEJN5JWf2t67lxIdCxx9twJ61Qf
xykN/+/P0066PU/GHIuauRkqsl9uWmRAy8m5DSR4ltO9USYs6Zbi9aXzmr5+FK7LXW3FVomFtYpw
+nY9DgjY2459r/jnpYCk0VJ1Q6Fz3ro6lrtCsaAVfR+6Pb82+mLVmYug4+dP6S8x05U4WgwYdHTR
is+Sp78Sm2D7WfsB5yhAPhdrP0trmtkoIg9JE3Nke9J0tPviQdUu4nZpEPV/sRh/LWlmnhIfk4Jk
8r9/xFJTLsRa/Z034tmnm0r/kjWzTnWl9qqfYEVTWd9SAfzjOz1Lka8FE1Jgef+XMvGRvLl3TEce
j+10qYDYlmCAMIxDpvtP36ve2TakYymzuMIiPe2j4HMHf0eiHzG44kef08qaix6oweXA/V8cBF3Q
j/mIbz74RM0pyjH1cFAGsESUPqujBTKbpTObI5FkshRHVYozmzyK4qagIUpsevN5Yt648II4b5r+
VBBrZppEDdoGXcNWUpSWMDLCswuNPJQ65s6WFra0e9PXj66yVlddhQoT+gvHjJlR4CThW2ksFemW
pMwMhkS1dBiHtFql4WVhDQyoP3mzhNm1dIfnrBdp1ZVROTXk/BHNDLvfwRj4eumNckriiwfEsbbP
7AXnGNTrJOiDlJa2KIoD5hGRDSkv+6ZzFCDcp37jWZjHtoh60aXapSKSG9pbW11oq0JGjSs03MCP
XG2s1tnge7oUfBRUe0Nq+wLoDgiYxf9p6vT4Q88Mj4hMpYhLHPaEb/hJixE69HKixWia59pe7qif
FPXUx/6hyMAv+KpdnejTIesQ9MV8NYADOw+XJq2+1yyEsF8l5KNVkYDj9oNe98IUA9ONn60lFh4Y
319IcGZ9laIKywiGHA4vGF9U8RqSC4CL1ER24nDp1fSZ+TzZMxDPykQlEzrWbEXFkA1lG8Bam8JV
gys/WidmzxTrg4DZmeaOVFx0YuFNOGnrqUw87Q1qYuhj/lRr9VwFujDWJ7VPRVDYRp2yocH8MyyO
sFxlaJ3vvcXZY1P/FDh3SbESkG6MYBBUZM9ZzRuQSXMJUyZqtQQ6eTY+PxI1288E7Y2kKbC2to7d
OtN3PYZpRQAGOZW436/qrLofiZqpiaXW3FdGqLskXzZyaDfBEh32wkHN3VDfgTo8SqAcYWPaURO5
cv0jkumVX+ZMau4LscQqMJmEbzRj7ooGQ+KtMpUPY/7U9Pd+uA7DKzV7lHnpip4ytV0yrUubOKnO
kUdSaZ5kVMISVWQlSiOzi3FB209xuCfjfXROM3ckol7URQYRWRY+tbTaj10aMRJWb7yIwEvky4Du
jC7BLXdfBMLtjG7VxdThRbfNa4CzinKjmf1TmebPAJk/iLTbCOpfS4n8MlrKApLX2eTG8aedBcDN
mMg9r6DAE33Un1Phv+Bf/laD0Nl339H+zJwbmjL1IK9w6BOTRFcjQO3XGNFtnGbzC5lycepsySDM
XJMp6YXUj5OelU/CfwJmgFYvBQjfy9Dm3kiSNNFXCq7nGJlObXggEFIyspAX+l/s9x+mTZt7JGMg
4GeTsRKzeBjQvuijcdxqDxQg7nLB9NjjCbGt4PC96Tkf/CChiUYqNAyjq+vrtdEHZClziuAnxtsV
XBl2FD5RujfDVa5dpfKLFK39vGDFYqV8sp8nFuJI8HSfj+6rRPpBDS2sd8q9zRoB0dj2/TI/0QLm
0nSAX+kGmhZ0MKB+lZZgMrFqVEjrJf09LuW1H6r3JOhqt0c7ERuq5t5qMmFLVL3PZPGG+du12jVX
Na/cJNGAQdsGMROjlNqmEV8JkySsLXlky6YWACAGSKUDxQgrCSOWjfI9AYdFLoGiTU7QFIIiOb4/
VYVXRuZ6iIdNEmBm+/s1nnFYpjzlTGXAzMqA1/66xHgY1CqoA2TKmn0p4p2qv5sjt0crcL8XdMbS
QpBuUV1VqSXPu2qSOI/4WISYps2SB6CurHifLXXVnJsQ+SJk5hORXwdsb5HViDkJehpibwy2OaY3
Xf3HBKc30aJF6nqdqw5fqheeZPkn6jtZNlHNBvkjEv2znSx13+RdAmaBzLSTS8WN3ARYChkz9mKE
bIUljuXIvVctTI6cmOy54NmdoKbcVwR8jStL47ZvDJxFY6evCA2iVdb0ysYKQ5WVvmGssDuxXZvD
e94Fz6KrDqbfLlYa5yr1+XmQ+FHMCYtXOSl3ZCiAdw0IRETHjI6RTetI1Da8/AqUYyjZrqLa6S7a
leToCw/nE1/7KVq1TDAf4sl6EloavcBIuJyD16nvrkct2BvcTA5S4Tu8qyjjpL70H0D3JN0HtW46
Uqc+dkbe/rCc9AKFs0ILfpIxuB2lwenjprK5OiBdrrTrrE/lhXz43EHMPus8Kk3HMeCNgm2KC/8m
rfAKq5P0PrP4Ukw6v3mTIKJoaGeTTcvS5nm6XPVHXgCde5VIFhrNTPUy6vyFN8s5GYZqINShQKcj
81BRkppADA0JVzzj14LQtaEsXu7pAh1b42kdxzJmem7WDa/btIwQmkyk8hghbZAWGezkegJctJxg
qd9x/hCbC5yZfwCOjmPXKOHKoJbdqNepJT11ya2qZQC34Ifv7eOJK59Lm8WJKa3qpATy3ZTav+hW
JtgxEGZvM89YOKt5WG+qYG4kIKkDozfqSfOYgathKccl9jFUfzbIY6xJPW4DU3vTgxdZ2QwctHnf
r+1UO75KnJnlRg+DLI/yeDX0xSGXynVgLKWJT28TfApqSwbsvwaOsNnDSyEiKURYx6vQ3NCI2kEe
OHlfLNjaU42AFDQrYcyHAOFkzkXhk0IWnQophXnZ6Y1TxhGapUunGyXMy4X299t2xqVAHFLr1DAp
uM/mPjOPjKCM/DTBsKW0Hu3sEu3mTr8r1/4azLiuuUP/qPO9zPkTbFKOY5GzozI5KbVGa+NVM14Z
xXiT9EgrxfLKGsctqsbrytCvVJqtvpf6mWf4ereB/zCxzAPvQ8cBziLybrAIZp2zDMzr0VpfqZLb
X1klHHhmV47s1eCwW+d7P3TBJQZ8Q3WN3OGCkp7xo18+w3y2aiw7IsHEZCt1r6/aa7JO7Hw9hQ3h
TpkAIBZ2+iSIxlabBjF1A0G0Qk8ioixXk05C5/ZR3fAPONfF7vczd/6LrNmxkqob+lHB/qqrCWX4
qXqrAKeHrS4vgsG23KnMpqmMg105Z0sGZ3Gls9DIz6c2mFRkf9Y7pj7/33s/F0eFppWcaJKC8rxi
oX0b3epfA1pAwQAo1SIZ+pxA4IA0M9/4jmUXm3QddTvM5S1d0hPjhlcXkXXd0IEbboJa+atAo4oC
EY9ZgpgTmEsP7WaCeS9d/UABBdzakactKc60XV+WOJM4O0yrKZNaIzALIxaZ31Gn2Ot3qPqyYtOj
uLjIjX16M2YCZ+dXlXqVKSoEom55B6JLIDnETvrIvXCd30TOIjXOiRGayZu2/OiVV/UqqLZybCm9
SjfJZevUEVNNjCxNxSsk7yKmYWYpMddAeEAYuVTYPHlGmDP5Mx2yWq3J0RCBARHM1/Ofhkd2lmvd
a24At0xXGC5y0pfwQ17oSzvJ88/lzkIAaxRqRXTInViOhRPC4muH4LZ2ekfzmlW7A9rlHuWtC2T2
WXqp2cNHDjCDBVt84kpnq5+lgPpakTIpzJPVBCsgMWNXXnc/9W3/AxP+3jsYQ161bVIwxUvXoO+x
Q5evtef2PlzwCSfPiNnHmOWFCllH3wEJspXV+yC8DyugfaLW4ViWSOyWAjXn+3WfVN3muz/zQbpZ
BNQMi2Sl3kS3hifW8vM0GBfY3VXo/vvW/+vyPsPBIx2nVOmVocAuAzvViU0PwLZuF9ROpaH7IX4Y
o9cw2Jr1Xa4sxDCnUcVM8sxg6V3WAXsbt+sToE6w4BbMO2t0CYDkgzv9TfuyHFacpFJmm/u5+UfL
TXpjoAr5FCrbxdq/mUqb0Zo6E8gUZsxZthVv0cq4Af3eXncUwswrzDHvTdt6Lh1/X6xDkLcPIAZe
f3/sp9qOGBgoTBa6q5CnnZtvrpWVNJRFhhxPWjHq98ThSq5tabdY9p+PT5no3YfTN0y8ijUC2qav
Zi0Ump74fZCuGo6JH9EoHmrlg11EQWgjO7LNjeCxTMddBSizUG1fv1/oqZ9Ckz1yPCrRMWuhfJbU
j04gklGNj+U8W5E6DVrm143uxQj1Dt+LObXdFO1pdPpDtdM0CJ6W4GiiwxRpBGsKtZq8hLxe5E04
CcU1yAGPAHbSpARR/9fNNINBDHJuTDFFcik/ACOjuSRg3FKZzqq7ZCPcyhsCuN8l73RqlyAYpSvd
kg2c6Dy9ITWGzwMOwVrYrZNW84JK86qKAgYlWXrVnLFJX4XNXL3StCMYG/0pmhHoBCCsl1nPVFbB
0weI1BZCixOSOHPa1aPFzTy9oE0UmBUWJ96pl7ilfJvZ7/1mYl3p0FNRoKXCdImdOdmh3Qeeus5X
KQgjYB+vF73wqcJiAA8bbOlgOcPdnHlh2qu535hhjsAqyd1E2IqNHVjrm8oJyiufZY7kLDm/U2vw
VebMAyO845aVJOjcy8S+JAMij/qlF82Cjz0TYUCOJaMHF6iMyBfO9tkwARdBfaytccNr+p72LFpX
q9B55xbLa9a6oxOz/EWL2ZL6nt3VI8nT14/MQK8qPe8NKVtF3WBrYrioFOv5exNwwo4xadHx6mYn
J4dS5FsR2sHqzta3mVsNbFgD3g6ztkCm/1F4wBVn38s8Zw5AWkBwH/Xpv5lTC/qGG2g9ykEkT94z
vbht225bNvVhABs6uKfLYekIpyP6GoVTXYPpQdIczW8njiMqOxr7YshhgIhXP0cv9a5ywF8HZif9
rVsvLfCkBXja1GN5M1OQaWUqRYnIYQq4m4DnD1MpTLmPnfaxuTFk0A0iB/FjAF8l5o338TbfS3d8
lxw0Gx3DL3LkLSGXnzRhzT/RTIlJxa1ONsdJif1V+AS6A5MZbnLfeRwRchkA4S28l66XjJR28pj9
3AkgreDtTOBIZ5FhmmYBnmNVscLZvLVcW+txGbKgK69rUgzPKpKEaKrMQybC4Kps2oaZMTZs0K+0
3tp0cujWiuFYoIAEB/NBlsy1WoYbU5euxCDQUT2wNkjWYiBrypNdG+m7zACbkVL1DjgH7SH5OcaJ
rcLik6z8YaRFx4owvgQh8i0mCXLGkzBjoitsrZAJoGYGJBHCdluX1gYRLTCcgfFpy2PjBSTYTj9t
ApQ3yXN3gl0zc1g1NGCXRg5IXF7f8qixmK6oGiPo6Vww+GeedpNW/bWXczeKgoWmJEa+0pNaZlan
XQZjl7NE0q8a0bqa1se3uZVbezrwm9JCU1UxrsoxeDO15O37K3wucgDrFhpRMG+FitTMavDGqIIU
Econz1eyjVbATEY/8xKiwjn/fSxmZuJVbDoYtxW04Ro9YbQfrW0jOFN7I9mRSl6Ccz3nUcAPhLYk
TddNhF5f7a2wVFWYzVgAbji6EoaxVmh7MGV14bV0zqzjGBHWUQIOxDlnQRfpvayNEGM08a1Iwa9U
QNO+P6BPELK5ybNkQKSi5xcZj/kUgtLWrdAMgTbfOpLvmyKLXKJXThW0TqVzz4rTC9EjP9kYGuNV
/54p5nXSY/y87q3R7tpGd2GjI68P+sqWMrIeaHzftda9jxYAkHM2HiCM3UDTXzOpum4aaacnnLJe
pAkreiQB/F7bhhp6PU0asSiJHJJHwXTDGnuk4k1pAomlkQV6bkt/NGpzNRQy+nzSxuuzZBfKImfI
nYCko2qGBFah2PUI1VmPvO7alDFBVUnFyEwZJ8ZAN3r7/f6d81EWssYEVRhZU+eqYGXAEY2UtliV
ACZRqkttAFNznDlxuinDcOGwzinEkbD5+9IyhIH2IAizNHQAwBi22cP3yznr5qdKp6ZZCnLv8xHJ
vJ8S5XUzwQCVm7rdlEAD/OSBjpiRuzELXUSLC2737LJ0GHa43CndNvPzSRrHTRiBOlgK67VcQhWa
JaKZczcWMadqWSaxDEWd3Vgz7mug/WHnUtnyfC3zykZd9/WS6T2/kj/FzIfUfTlUGoAvFys999lY
g9STLqU0lHMxytFS5sPpxugDDD7OCzzGeOOV1+F7VwGXF2lRsRkTp9gqgLChLHObe6QDvOhHuDYe
apLZ9WqJMm1pucpXO5jWNUnqCE47IHvfAPIKhlYW9PHMwRl4d6KLUUdrykkMmMKv6lYFy957gEvN
WBtetgd/XAVuYk99pxEggYz938jlnHEpEGxZ6KMAqiHi+a9r6+WGkHGKdymTt+Ume6hxFxQdAHqZ
rTr6VXxLLBvc6AvNWme29IvYeRzkE9lXTGgQlwVTrdc6Xbrh06HMDP4XCbOrQC3edPKAGPd3Xojc
ARDK9PxEmOtFh6X1nDMoBvr7TNTuARh1gomtIgnSFKU5BZRoBbscL7W3SS1znckXYCW0KWdLYfW5
FzYMGDqZgBaJeujciHW1H2iVkQCd/0bfgtiF7pDJtweX3g+vmbeUbTqnKRgotxRkfzAG9xmOHb2+
hsLsUt6GxUqL/WcZuIdOpku2NOJa+m2wNDZ47kIcS5sU6EhaaCAgyFMEBbn1VoMrSrZAhV0u9duf
PbZjMdPHOBIT0HwQwGIpVlLOgsoeUzbuU6d/jN9MwqyakdfSTq6WKNDPha44ub/2ctrrI7GS6UcN
zSG2cdWt7CJHoYCBsXEGt7nWH+OP4fl7+3LuumkTpYWmqIToc7+Q07KgihTDYPf3I45Q8gvvewmn
hTINY1RILCEZKeNlMw+BA0La0hxQEvxjSP+PoYJ/H0wEj7cvoma716dtRfsYjV8jUuxV062lJYah
E2z/uYiZWRSiGkyOodKVvh8cGS0bCPgO40O3Qpn3EBTMP6he6iqxXR3il3S1dLXPaL+FfKuKcrJh
yFSeicc1G4Q14d53eExYFzrfGb9ILP/zffh/GIC4/t0UNv/6L/z9vSjHGpnYdvbXf12VH/mhrT8+
2v1r+V/Tj/75rV9/8F/76L0umuJnO/+uLz+E3/9LvvPavn75C7jpo3a86T7q8faj6dL2UwA+6fSd
f/eL//j4/C13Y/nxz9/eiy5vp98WREX+268vbX7887cJv/o/j3/9r69dvmb4sU2Tvjb/sF+j7L//
/8mPfbw27T9/kwzrP6ZZDCrjEIBRjETtb//gH59fMsl/qIgNp1Q03Kaha1C+vKjb8J+/EfwUboCG
FxP6HTAtD5fTFN2vLwEoBukydJzKaF7BR/zjA345qb9O7h95l10XUd42//zt80V07Nt0WQG6F0JJ
JP+hJvNIUh/jsBzDWva4PO5A0eDktA5Z1HQhI2N4ZfD8Lip4xuQ4RV6hfTHHeJuFPAcdXi67VSWN
noVeRkcvzeBAhLgKhMrtpuEXkhRRF9Wr+koKAP4ml+m+rZXNaAJbtDbjS9onIWYshq1QkLZWWzxe
JHnfoGMKDZSmnXfKwNQS+YNRsh7EGAZuIZm53epaaCucqDawk3s7z2RAaDSp7ulKx7da095rXG03
fZJQFvsIj7X2OhnajWiucU53ipE5HYISCdRAOcSkcb050oFfW/xlS2FwZzuKrj/0xWAi1EQUNrtw
khWVNZFM2dPK2ClT6gx1jbaYdMFK6tPvOZFjgaN7Gi9CvDfLO4GXJav8QJK9voPHyU3wHXFdvMZZ
Nx2Qzbm/N6PQBlwFWI15/IR+FVZp0Z6Tzg06Y1OMuYP5D0SJRPtoTTSX1DzfhNV4IQtqXZYlbxy0
2t9IuuQMKo/tMZde9GR8UEN0xRfljaHkHlJDFZNw1VhTBqs+bHZU9E8+rW/9FCmM0E8x4aYC6qBJ
fyhqkdqi6T76IM88ufU7u43CFTH7yEl6M2GjIl3JXeiBvjhmgU+FHWV4t1aVh74saisCoYkh37Xo
4LBb0pesR9EwU96HRHPNEm2VEQH6apdtkdxnYtgUabX0nsRJnmw7WsYo4CtAWYLG7/ncjqJJ4BJX
TeoRGnJWJGI1dpFNc+M16rQnHnJsfZBFN34Ugbc6ETepoFsJOAl+r9TOIPe3vqm9KlLgEiV7pr6q
sF6KFGZWyT2mOQEdG+qviszXkmwcRn5tjb1tgi8pLVAxA9ZfiDpPC17NLvPQ+HGQBuVRaBjsM0pk
H3v9OQiBY1YVMjNSrfWoUJBEo8prpmmeP3RXaULu8rSGUD2+7vwkZUVuHoK8cOEmnvE590aNKkeU
PqEEwtohZEmZ79Ku32T6cAnajNy1ZLoSRerpab0boh5rKvaUN71bEHz8rCIg9xKab8ckZ7I5eOnU
Ap4NZDIZ0SpVuZNKSJ50CIZEjVRI6tZ+s9YTyaVV5DZobWfpWJUAnPUbdO0bE1l2CzxHsW3RO+0U
FdqJx3CEgTIwz5cZDskKpikHZBX3cuK7OV56rdU+JOVNWQIkt4qZ1iSXfV4+dLFxg53biQSKApIU
lCHtLhhc1e/tiqOnI0hi1hs6K8Y1WGVfQEl+kVr3slYDUuaZ9mBYAfdSfKGn6H/wUaTINiHlLi/D
qy4GK6IeX3bZCjxuQgovs/5HIqJ1pu4VwTdaV11Y7UWKEYs+fwukC9+w7ETdl4PkyMJwead7xiB7
clVszeKGxDdBmzFfXunSh2XEthmjlbrSWKb/TGXwvGrWDjzJNk26t1bS15aeHKjU7ooesYxf3Tak
s2mbrxR01I41BbDzvZ4Kp7MiJwz2QKu0tRh90mjMNwrT4Rm0BG/8DhcTeKRs0FVHSsH8Lqjba8G2
A2GOClwMjnYP1E7NqnPTrAd1RWYLqYBG+C5PC7vMcxseb1NLmRfrlRsp6FdTx5VWPPoh8IxyYLkI
DFHJ3S5SRzdsXxupwuSbYXdy5UiS5JDRdGKePqJ6u7GKeJX3LRJRhS21ioehdNvvUTEfDh1QZvux
ZpqebWu9PnRhzpSJrT4FQUjvcWCMTpktLWEZx+hninzXTytdFwplFLua6k4Y4hcnGdJnXgTDCLg3
DDJ4okE8FkGbqCfSjCVywAyyiQlnBkxc125GpNEjE0bNWkv43riLGM22Mv6185GL83FLOpb2k/na
+BFhRWW5/kNQPhrpRTq+jZfF+CaNO/SBIfcAf4+Xwq4waoaJe1aLnfALwEBFTLQwXoINmIzSQPiF
8V2C/wWGgVYDo0lHcxNICvC9Oj5Vba0zfMDQgtumKzoJxS/jdBXBlZb4V3xDAhG8QSlAuea5xEb+
iGGqHRn8PSWprfg6U8YnOo62MHDoJiDh/PJDkMdSoFU9guOOwBwQAGZDeU1DJKT5vdo0tmZsFT+F
KWYy8qAYZi5bi8nRHiizXkAruyG+I9SUhQUuAjgVyuteytxc3cTtjQD5TaOAHqPDLygyMNni1NAJ
UdVMDWTb9Mkl2teAOcaL+6IuHrj2g2KiV7JAMy8/WbgIYf5QdT0bh1033oT5Whpa1nTAfed3YgTD
3A/f39HqobY8YH8jiJgY/25aXUfZI76W6TUhaxE2G1+zMJcbbyqrtKNSs4vuyQisXcNDN4rRi4I3
sJnvrIADTtxCyvTKEu+hhcWbj2XB12alsxjKoyZ0nUhmwMqxZW2Xr8seByaeR/Wqxmuw6u4GQ1vD
YTOeoa+y0jH50Xh6jOEAGO9wfE4C8RImj77/Q8ZgXJNswvFdk95L/75I33T+Hoajo0SdLSzZNoZi
FaUGC2Bh40hiZbMt5QtSQSlhCsOmcICS4/T5SxTXW4K6ueK/pL21BqyasOA2leq6HR4IJlvj4dan
P4vBiFhVx46RQ3R3QAERxUs7GnTXAKhor6DiHalO6lu28G8wKu9GveKY6aGpxx3REE/wbB3mH2p6
mYxvSvCkZG8G4WhRa8Fah9uXhajndqvYl1ifxOseSl35uCRD6JoxHEju+t1LhFH40NzxUGMlWN2b
FrXuEPOIpcVqvXX7iSRHefBjQMg/SpoKiL80dqwWpHtjY5vapgheWxAnooLlIMOxq4ydVZkM0a+X
mPlDMG6q8kPB3qYoeOj6QeCgOuuCy7sw3VC/AmTvo4aqc2VUHqmvpcq850ZvRz72G/FEXsLGWGaB
wZF63YvCtwfV9sewc2SgDecgJErEU19cx6kEjU9tiY+2KbtWjWhX3vVIyct+xmJyUcB9cR0IUNlF
0SE9TJwAakO6mz5TWYwLrTQ/B4zkDjEOtge/UcoqjjWjgAxecy7qg1z9lBBKJdpFaz4G8jYcRmYl
j1FyF2mChfLeDBQ7paDLzZHJKTOmlMKRNTftyz2vOBsG6tSegzixaRnaYVipd26GSTW59HL/KqHP
2Rg7VX6TprtxuMmrzhv5LSaKEDRELK6fSsNcc8QiSiS9ZjX6O6X2WSvSH514yavbTL7L4Fu02GBp
fiX8/dhK8JQ/hm7XZrFdmh9l3jMjUV2JSJVrtoZb5jHsXrzCNCKGlXYgLbFBNM6y5DXE8gNcTRpf
E5q5U7yhJHdFoq5bqoOF5oZUKJGpAF0ubkOOXwkSS/CSh4gmdFq76M9xW1jzQFafzCFzUWhgstRd
KP4d6vMIFVKm6KkjsnQHXKa11CurYrgzeg2dFnjZWHco4dtDh+qEUbBRUBwHtWsQWzQ1popCtyiJ
TQtjTdq3thUsy1BljRK7RDQU5XiApLLb9XtuopFRXVt96Sb1dVOBxE87SLpYEwNvJe06M5TrkvpM
EGWtENkj5t0wxNtEBllT0l5YgCWI68zj1c8cd0+pAS9t3BH+CpwDNTZsQgLWZw8FwjEaMjl41CsY
O4re0OFBAiZ12DrhcFviTHKFI0DeFtlGKRtW4uhrdF3RnjsRbpveXjYjZxk+pj4GTNa5w8utqeZO
6VOmqeW+D+8NREg8y+3EQHiuabZeX5amKhD/axva5KyiKmb9DLvHvRPSUwGNmfDOOn4I6T4ZbzT/
Io+eNONFGq5GATWpqEulO8lMNqp2aDCRJobgYIj4MgI2nKg6Wxk6Jic/pFJD9BNdF51012K0UDVd
XVlFGqaatIIFxnWOy4sAqjMiF4SzRXDFy/tUM8Hact3gu0L9gbad5wNrSMo7V7EuixBzxJKnZ4fR
qF7x445ePFv6YUhloBJZbDB8VnSeVbcsj8RGROpTY7zkVvgsmZmjxMW+M/B5M20K0YWBckKC6C4a
nzpV65wOtRunbaqrqGifgFi7wki8xlopu2oqyTNrf031/p3I9XNmGCGeZp2tTvGtrmY70scPcTgE
bCzgHfKmfeNRD+xqy7jSefjMs/5iSDJHi/R9lW/kEVFjaAvB3VY8lfWlnBHQI4P2VmNBMjoYVk+k
fdzc55jS5AYmAFtbUIKBa4dInVM15jpWq59K0kd2G2ZXMWDLEQw4tf5Uty+G4F4H5huzIZtQrZgR
YxgszSAkeVAr6UPoKbafqirrUAdjadDfBPHd2PELK7sd24sE4PkaR2YSMUQrFzujkG/0TErwMy1M
N5rTzOJaLq9Tmd/TLnQMM3WHWN1qGAxjGMzZkEzzxIguDyNDijMvlA0pglWcFi5KiQcc0kJr6JTz
+/qwxgsPWIVIr1gooMy7kipTAhFTH6qeXgfeWKH7NekZKVQ7wKPt+1zBkqhZajofi7iICUSJML+J
RcRKzOfBqCpNvJAumGoUJ4tCvRXld3Q6YDYIXz9KE9NcjqqyjlXP7zpbEj9G6UdIa6b0sMQgCNcG
+DCETd8v74R0A/kp/PlL6qzcNZSpLmHiSfXkrQX3sp8m1jSUFlAt3xC38HzW2sV1u1ruhDrp7/1d
NEUzwASEa83bTGmW+ZJCkims7DH+4F/4QrMRMVxFCUZhG/SbaTUCvhwxcT9FcTtC4k1shI6WIQ7i
Sy115076f9j7juXYjW3LX+noeSrgzRS2LFlFT04QJA+JBBLeA5/W0/6xXskjPRXBuoWr25M3eApN
FBS5kT5z72Xg4IpZxZPmgPN9739wnsGCpqniDTlyYbLf9swOu00Q313u8nl6njf7JM6cT2kG4P4y
JVE8Ee7WtH3NxufLAeb55HmA+UQyCxKQBA0h8k1f7qh4NyQLBNaFvjJnswZZJNLGDdqgyw9DFPkT
tmzcCH1purnclnOL4rSzZik0XAYGc2owR0aCot40uaIJYUhqdHgzp4KTtioWiODidXM57o+izbwT
Z+s+nIRJK0N0IkicnxzzaDgigD6cm81hpEtox6Ux4z8/WfzigBWC3ITi1RB96YN2K4N4H/XNAirh
/LhpogIcMsfHzDKfRQpjj1qJFM/MrqUMb7/6Bvd0p87Wl7vvR0H/q/tkWZAEJMhNiJ1+b08MMVUw
9NB9IECv8uw9am7qFBYtMapsNSodee3GyWasoeQlbkLt1UxVJxrGnTjgvdimqBLvzIxnQ2+CcFeS
XSwdhW5hEv9Mz2IhQuwQmHoV6KZ5NTztk0SOSnxji0OXdlAuIzsivqjFCH2ff0ii/uqPk1izEviE
fWesZcRKyrsiPRY57lzSwpw9u1ZOYvCfn8yhLGjaXMMTxWu1wpLl3DHTfZDvE7hSy/JTmd3VS6vz
h83b72aBUoYRliXUw7+HFNIUIgpjrnjZTr0dIgtHiOjIKyRZbOG22+Q7qLbSVeyGDrJTj4vY+jlR
4Su8qgtgJ35JsM9aHEchlkvVYpb5ySGFHsu7ZrGDslos4Z4NhGgCOBGwapRn60bopjiVwwZHFdgg
3XW0CX3db9fV/VKks8lrYONwfzEEVCjm2CsaIumvGYgUvnIyFdvUFrKXNm7DmQu77xXsxteRPXrN
5OoPBRJQV1D7cC+v3rO7xN/fMIdkdWTK5HjAN+R4gOva9BhCjgr5Ul7sebgcik+Q+aXnpLlfheaT
OYsSQl4EcYcNaXrX+qcgAio1FJ3LQc6euCftmZ1WrRLnYyDy9jR4WajHVH29HOD8dncSYbbd5dBf
CRMNEZCFtjkhrtynezx+12ynOMNWBxVueEhcYZvY9UY7mqtIsCrv8kf8wOp/rYaTj5gdWXi8NASv
MT5Jg2O94hYI8oqCsjTYndtsZZ/4nf9voIqWxnC2CdSiKYaFjsYryENBR9OKwH7UXdWv18On8ZRD
zCT5WMLXLc1R/vOTiVMnU2hA4UbxpGkPYIyrioEPKL0tseR6oV/59Lg0R2eLP4dtStLkX/2KZM82
Z9Zv9o5oB9tqv4hWX5qts6NiINA9CIda8Zh8lPvJMYXmKtOexu4q6ACKa/G6lxVitcKEXHv4IAbI
XISRV7a/Lrf7XA9rMpfMBfcD3LPZNTJvemXMTNwVGn2N5GGfT1ZexHYQHy/HOXvV0lXI+iHVg3fP
fHOlVJYHlDpwx9tEN+GWu6+/K5aEJ6vN5ZSX4BY/kFR8nZzGm3WwCZRuZpgDGuZoMNL0Sl9zaqdH
nQDxyCJL+NzyOA03O6T6KRlpn4+4K9NoI7O7NE9XzXh3uRPPTZqTIHP7PdrHhV4QtGlSiA3FXpsu
eUHyXpmvgtMIs+nAJlmjmogITL7rgs+moh73xtD65zwqVqK6JKOy0G1zzz0GrnoVQvUJGqDihibH
Pqt9rV9AJp59/p62arZxV82giozg/FGvOV+8PopvzUo8hn60zteCk7jRbWALPvXLx8sDttQ8PqAn
+1c/KEM1QX/Y07oRIjSjBYbeiomBdTnM2fvEaQNnm3NPoUImB+hGY9+10B7mXrzdFvmhDbEYnNCB
tONUHMkJn+pdeWBO5qvry99wvqlcMwPvAcidzmbOVNCkorypurGO5fu6XhfK7VeIf4Rv+peopW9I
p4soqP+G+CYNM/Jf45scUBey6P31FBHFf+NPaJMm/oEOlwTQEpHUgKguuv5PaBN+BJckQ9JBFTRA
M9Exan9Bm9Q/YISBq6cB/AR+BwfDX8gm9Q/+x6CZxV91gLb/I2TTfCPGryM6ID2SzF0af/qNjJ0x
KmNfOtFDeKN64iryQWuZ4AvNPNMxVyc9c/i9VZ2ifub3o69wEGbiRDhgoA19ttZbyLYUJB5Lpz/2
GxJsoO0DGVm8GoLMEo8ARjSlDV9I1S4A4V164M8hkz+izxZ8JLaBmHYTotsokGAVlvtsK3hw87le
Ip6d61hAPH4zjuFlMs+sKTIcsNPELB26RsEY19FppR0iu9zJLkCOCyma2fLmDYMUj2QA8wYPGIgA
fd/JDK0yexjZYRTDyhqRDNf7+9w4Xh682fn2I8is94QqrOMMqAlgS94jA9AIU1zYKX/zdE9OuK8Y
EkhdYFKcu4fEikCk0cAIAXOyAUd9DbK01RVs1Wq4raMsJdMC9UTmFQCuhaTEfLkXp8dSL5BSX7P+
JhBRh+lSINd+MRq7XR67Cv2QhENWIeuuofA0AHhDehuqb5tabN5lJXxulfIJyFBXyDatuJUKlHlR
D0zE4HNoG7esm0MtpTu9Mu+1orLDIbpVIDgEBJudRLGVSAPklnNgVN5o9hrLvzidtNHHgwh2YK+I
hyACXSJJ1wrg1GK4jdXpOq8Mj8bFagL4oi9eNXGvFkcGUYGY3KkqTGbrF3UdTa8G8DvS26TlDlVE
R62uwUIBiu2BaC+TmF3JurBppWodibLXGPmT3Oq+CeGDOGRWpD+pnbIW6ZWqfOjV9djuWH4T1onN
Kf3ioDohCOJmCnXwMHHaxGcTtVsUKPL4V1t+KPJkMWCyCwZj61SC5fSLKkRWWN3qzYYBepaAKwRB
0VWZvQ2x6XasdgwV/79Y2ZX2ILQhqjfgfmcQNMw1uxyeCulAaW0LARxo6js6xVYqSE4hMxRRmTOO
uhsb4mNCxYdWUN6FrHDEJrT1MHg0CXNbreQlcm1bl6UrBFB8iAU7q3ILVQg7LCDrVtwqNTDd4T6O
75ICqMW0Tv1RpTdhxHzdHBxYWwAYhDttqtlBP7qmLFmjCIRFiMJSs6mT0CEo7RMiHnWABTtTvIq7
EBProWClFcahxSppY0RQJSR4UuqyBf0CL0SGXIkfR9ThUJnyW5TZUexBDW5btZt2PGRglwCQ48BH
2Kg/oaKAZ7zhlAw6Dgw1+xyITTFeBcBKReYb6++iym2yxI4SYT0iJPQ97UYiSIPXLoAmqJ+D3p/X
SBuGdgP79m5ASe+6jlZ9tRVQflWD5xFMnUoFi8SILNrj9RmLGNR7Ej1H0yGQb8e42NNYdaqit1iX
2NDwdYq09GJ8TxsrcBp/Zuovg0pIj0MNSVL3Uih7yhS5zUiuCYNxkfFW5YItogTYCb/EVPdqKt2M
KKgXbefpXeno2giAB9jp5bGT11J0m49kI/aHMsxRNlU3Otulhnavjxg4LV0zVK4y3mvwvVezpywH
4LKEIJNxi0LaKmHrDAORKYDVldtG1h0heWuK+i5JmW2gYyVI2dbVeyLdIJ2Igutdbn6yWgZoCTgj
7SVJbupGt9TpxsR+X4Yov4YAjzCvTvJjJR8aTbKC/qUYgdIUzZVadJagZzaqRMAYZZ6Sl24r9KgE
A1In9k4cx7aU38o6ZJrfa2igm0oDlEbKxzyfjlJ+pdaPCfAk8t3QwoKbPFYgi4TQch17upKUwhGk
Tz3KkPTE5zWTn1btSibhsQyoNWR7xivVcXWHwswKYm+pbdABFMNfo1o4pCqsXBQsJf2o6+sGK1IW
NnC9G+uPkQFTwyq3HaBl2hiWgkVagC8GCWMrkcGKBFQYZsL2OCI/IgSOKq2n5LqqdEtUE1dsyk1L
mRsX4k4IAh8umB+hLG5KJbyJFMORVd6xWERthX02dOsotgEEwJ0Zk4w8leO+6lLLRC19GPxQvhLq
h657MPTCboBr1obC1sYJPTU4bR96WvYqwnmuuZ+yQwC4D4luJABgg/DTiA0rVA08nh41oXDNrLc0
uo2GGyq37tQ8woXHzYDoUSYJ5WeksMVgL3SJAxATYHu+BKxCLhwm6AYWdyM6q8I3whndytR10wZu
3RW2qAduArChNkh+BZ+YcB+ALRT0ulWGnxr2sgF1Yhy0Gwm92NHJ6sk6xuTMyOM0HSe9thus3hpC
48IkOtCg3+bwzslZt+q7yhZDGZLxghVMj3UX230b49S4qSdfYC95PVlRBd4jmGfWBBH2WKmApOyA
6PJlI9yEdQ+c1D5CDjcMHgxAcCikmSXgCgBUvorK0WUGtoIm8WkhrQLgGBSkA1KCmgw6usrWAEJg
/0osUOhWmkStYAD6rDecVLyVO5yYCXAiw74FVGQy7gi+hPWCPQBXogGXNKwoOw7jY2s+RAg99O9S
OG4DWNebQejGGTY2GQoeRmyNYJhn462A008rkZk4UBkF+IJ4Xa47RnWtluYGtgS2kQNsVaQOUwRX
LHJ4SzBAICcL089iWLMdDjWKXSKrbuTgzawi4F4qB8kQbOPvjIZWUE6uMDyyftf0sS8J1dFsHs3y
VzdyIwp9pZVgDfWNXwnJo4ZIdjZim5UMFydMGruEwC9A7QPqq5XkiHVy5GCKTpe8PCUYMajYjXAH
Mh+S4IqOqS2DVjXmKKTVsEuraLkRaIdxx4200cSVBNA4k6KNFKbeKJtemVOn4v2nmhb2bw8DmluJ
gGS7OVqBIeKtnH7SsXVp19ypRerGZeqDtc5ZxncMTEM5e9Qq/b0cxUepM52cZBsVVjiCvs9Yew1p
odSqe93HjHK1SEJPBldFNGIfzN0uxkKunsthp2VsBwPjDXZutCZYhwTHWmVW2065jXUsJuVNMFt/
UnMfkNoKwDii3Y+whRMZsKeiuEbNe5+ZD8SgK5hBGZbUg/Ssi/dxZLip0fvCUN6bUb4Hk/YTUDlM
zcx0w6y/LhV1JTSiI7ChsKA+g69lImAvv0KauLGcrLsKoFgq23GLszvIyH4AlkbR4FkqV/zomVAj
GXB1awtl16iQ/uEQeYzZET5Edx1cF0zpbpDBBif0yGTlue1iZsUl5OsyKG4JxTOuLJtK0m3ugdiY
JqB+4VbCPE102UYhGbh3hQBwiysf+nnbM/NukoUMAAtlo6Th1TQ9KS0GWDPIMZgAz5mK+l7ujWtF
HNesSfcYoV2nqr016gyOJIAsR5P+0YnNdVCOR9LnV2nf416aA5SkfBitftNMANOpW6lvNmFDbOBd
ba03Xxq1us2S5qhOkQPHDgfl1FUjxNfSgKdO9x40hTXBjjyK5ZtGiuHYrMiWBDX/f3qDNwwUp2Sw
WGRJM+f8xTGpzciU4wpVKRAVmtJKswWDuzmPCxf47yFmib0OE6ssSlY5vBykXvOHDz0obnLLhRXH
p8ll7/pe8CQHJRN7yZ7ozPPSgMySCS0p/AN9l1mmJcMrO6Z6VTnxOrFla7QHR7PlbbShTrKdNoOb
rJDOvF5KhM/Tp1+tPo07y4QTpZtEpiIu3hVrYnHpIdDbrd5DNeLfET38+d773s5ZOhw4Ds6JQrzO
g/r0uvTTvXToNq2jeczTrjR3WcpK/vn8Q0yIvsPfWMQLc/6gZbQxk8boeBu5pgzk++/zt+6pWHP9
4eQaW+9WFqz8SrETD/dJF8nc2kMiwW6uAJ33cG05NHDyUW6wnPKlvALPX31/N377OJkXD09SeVBD
ZirsUyoHN+diDY26LX1rnwSv4TgB/5+vIl7whHIQKGFYRt9jlVWga4AIoswU4GB6rqvny3//TOoA
jQHf19Qxp0QwPL8HMIbRIJmCAGTFk4XFLfWg+bSmq/L630jFz5LKv+fu39HmlUalphPp5JGPq4Bk
DHht5QuA0/vOxtXjiyP7ECId078Bfge9+IW28s76MXAn0fnAngxcG2edKPDODPFecFC+VuzMA0ad
2JOv+vqLaOPZvul8SBItzRnpbGjkTCB9gZGcKyaHeSmTKRb4IjI20zp2mN16vwXClysQ8yTwn938
dzT+NScNnYYUl8MS0WCYQO38UwQ7Bbr/OJ0e6ad6xDkN1j+9IkckHO6AOIUg0lL+6+wKRr7xrwbP
skThNCqJkOATjHCCnv09oL7OwnCeW4cGMpmaLEmQlpljTlAnA92ml7A2Ns063QwWtI8sw+rXlb+0
DOd1g68ehYsCdN9EJJKEucKMMQq5FHyRjjYQPbKNo+ypO/UxdE1XsdjaeMLtFK9LXz8s6fR8/en5
rEXCDaAHwHggtz3rSdiVgT6ZKVDgdOtPw28BwXSGFd7gr0g9HFSv9XM/8Bo3PSi76oFutcTDa+UY
vywpZZxJaYLkKnPjeSB8uHPy92mVRjkx05pfml8ap1n3++oxfsiugJ5b/QcpTbhW8L7GBZpXCmex
SrMckjGgtcMlZ/EeKjdfohWWDq85q/H/lIL+n4LC/+YYnX9dULj5KP7v/3lLUFL4X3/VFrLXb9UF
/Ppf1QXjDxkKA7jvAH2DnClHB/1ZXdClPyA2DWwXJANBgIVU+t/VBfMPPmcg347CMhjVfH7/VV7Q
UZMAY9rUIFqAw82U/glxmtcpTrd3RZFgya4DyCkqClbK/EIWmDEZhVjKXVSfUMKbGo2L8Egp8HUC
shid1BSv0MmPntNW1ECVG4PhCjy+zEt0cLUtpVc7GOiRlHmVqE3EMvJokkFwycL1SRefqUzMTsGv
DwULGfJEIHlzB/bv66gRAbBqDYaEA93VgYrM3jvoXHaaGc9QZ91Xaft2OeDs4JsH1Gc3FqJHFAI0
CJjQrZJ/piAQRYNljFu1WbiTz2+nv0OpkEkD05qrSM7XbZtHWlQglNpa2RoGi371Bq6BI3ngl9vS
IlSL99XJ7vhnPAMlCf7vDxORLhSjWiiLwh24myMcz7msK5JtCwf47BL8OwwEdKDbDlGWH0o6mpYU
apdEhatr1coc0xtdjn3okS0A3X+2BgIsoI9jJQmQGJ2XTpk85VGvTxzeMjl6WthkaEFJjawsnpyM
jnYhdXYba/bl+XFm6XyPO7swjETWSVgIiBu6sld49T48jvG2s951H3lQyKsfYYca/WNTXgUKx9x8
SeQVRhQuZysh05hSR7JcujGcvLdYMtOTwJrqsZLl7GOhjT9XnQJRBwMvChnqmLg3fF91ZR31kRRJ
lVu7o0sghmgRq9pBtABawKIfX8H/85Cs4k14vXh7mN1UMHsAi4TbHvQmNGDB5wot5pBKOQYcejC+
/vQlar0x/XjFzUaXUO2zexcPBaqEAvY9KrkwcJjdccvQQEGgRyUpFzJHK8aXhEa7yz15piO/hZhN
lpwF8AdsOvD/SnCfGiY86iZIfB3tHjIaAKBUyC6EGH5djnpmZ0GpDux/BYVOnTvLfR8/WMc2QxAl
rdt5oArsimu8u5zyfbLhyQd9H7osOnxm2ID9xOwUTJHfMmd9WesxMRKpbTFsKEmARLUynGjP3Nxn
Npii6xYMZZSvKwsQuOs4B/PLXgIvzW9/fDzhLcRxqJIBKTtt9g0xkWNKprwFJjQ4GvscfBvgqlFP
8iCdZ6zrZ9PVX3Q73bEDLAqd32j1lnuSuJf7/+cO+P1DZqNuyErepAI+xGRgHffXRownRVEu7ERL
UWaXXVqmkMDkzS2r5ADIDLjVBXWkBEScy805s+Xx9uDOwEUpsShnW0+RYQFRGbR5HWlEV3ak0c8/
Ip+t2V2AAYXdSH/LPGjzLKyen7cURDUwpbDd4SSZQ6ircazysW9adxRA/fXK5lmjuNQvYN3P9SPk
9PntClchYY59qECkImXWt8hKa47Za17fJsghNwuT4mwvQnIDCxLakbj5zXrRAJKP6gxpZ7Oxg5fw
BgI0G0CWHSg8cGmRjWjjOYay88q8uzx+5xv4X4HnmYSpF2hAwqF12wbV0w5y69EqV9UFGP88PfK1
/HBpxb3XAEDmh/JbG4yQLBlph+U3OPJOfgvW3LMFjFPo8VpLt4wzmzdEhyA8JEAeyviBnAqFLKiG
gXWuUADuXTdWmS8mQc7Nv9MYs3WsKGpRDCpi9Hb+oODlLO8gkIyE6WAPDxAl4HCYfrWUDjhzZiDv
AdFKoOnxFphrprcQ8lIaM+9cs4YEQngoDRUc6hTuZeBf9YpFhIWblHSuL5HTAsaUn/c/jnvovuk5
4TMz3k2eae1RUJLsYR172DBj27QLd/QSsCvtcUstbdVcpU7hAycQvF6eqF8z8fsNVcFx9feH8K45
ScaYI54fJOUfso5WCayj4H645jnpRTujn7dHROLTBi8piFvNlaMoNCXCulBaN9tFtQWSXQGSROwE
h2qr7UKc0K7gGKtItKQ3cmhXS/4/55bkafjZzMqrbmByDe0BlmpWJXZOFRhWPAkLR8S5i8C3Zs7O
iJBh8phQ9fhak2FoDYZFHWKzde9MsDBd0Y+l2ftDSZCfwqdN45PtZAxDKGxqcY6QdNc4oytiyUAa
wHQTS97Q1aRY/0au9OwEPhlN3t0nMaOKEVoEvDtHpEBMJPphK4jEndNYmqXD5fVl+fa4NISz2gI0
qFmHu2XrapAnnVBDJ9Aszobj5SVxrmUGeK+iKKsQm5yXhsxsatpa0FtXhRNpQF9rEO0vRzg7YKch
Zouu7Yu4qiKjxWU/Ww8oDEkfneqLN4pVr9trM/egf7GYH+MTb77ST4PODkOJUDiFN5glWOn8JDxG
L3Bw9gfktAULUtFLop1nV8JJQGP2rtfkDrVjnXckrjDirkMNfj2hjeVauKuwiwN7dblf55nlr/Pw
NOLsOiqzzkxagn4FM/dX8Yutxiu+oWm78sm4lu3hahOvJEtYQSr1ER7hzlIfnztHTuPP9pgoUoWR
BLzFoCgluPRTsp8M7dqAStYkwl71n9pl85V/GnC22QhhPVBI1LTArGy4+IgSvpYKcy5367lldxpk
tr1A37GIshFB0mltoErbANoRVY+Xg5y9y5xGmW0oTQsp8lJD3wUvWbXv7sSV6Yr+0OxqTJb8dml2
nl3lAFciZ43cIF7d3/evVEki1iiYKpWGYTIhYZUU/0m/nYSY9VvQSpBGLE3ccrWbMrgpoj1d1P49
OzYnMWa9Bmmalsh1wJ+d5J1A3OkORUcndIkNjSzH/OxMe1mU+utp+WMrOYk624iNRI1JSRBV8juH
dqgzSi6gLihzwuEu+qiQsSDIzJS39V3/q7ph3lLO4txdAnqW/zV6s9c2hfyAPBYYPT2YXKWUIY5k
7g0VqkEG4HLGr46aUOo2FwZ0ac7Mtu3EwOMIemStG5kwDoFPs6asL6+CpQizPVrIxjKlLTqWxq+C
WdqK1Pz/teELtXBybteJoRM5QBsC4N5CtbFN8nC5DWenJF51MHvlnsbzvESuiuokGwR7EjQ7svia
6b8KbYEpsxRjttEKbVIaTEeMQNh3I6DMAbNY+nS5IeePae7ywVMseAvPZlkuharYyGGHY7p3AVL1
YDego6LWO8BpuXBWOyxV7/lf/LGwTiLOZhhVK7XQBjzoDFpZtIN2nHTNYCRFAOFdYsUvxZrNtcEA
CpJFUecW0q4d97kSXuUEuSIB0j36Ii7k3MMO9bm/+lKbXQYgHAhzigAtg6xwcqDYpKDcctWMTo4q
8HXrAKUEqVa7FG1Aky+P4/nJ8nfo2a0AKp9DGKgYxiS9puVj2K4J2MOXY5y77OANrgNNhIkCYtEs
CMQ3I6K3aucG+8Dv/XCjOJULTiQES0A4tZfe4vNqJ7/qfIs3WwETRLwBk0K8cSMiJZ77ky9vcLeB
5e7S++Ir2TSbld9izc5Kk9ajHDWI1dsRAxBDdLhxOFmJHs8Ww4YQL7fYSf0MnwHdgiNeOm4J4a8r
EdnP2A2u/pPZ9O2L+D56sosB4SJOMDnqXNLYylEC08PN+KnnAtss7ytQTNDz9S050PvL43xmGnNh
ZvjCCyh24YHwPXCdQm01rKLGjev4SukML1XAa2mD18LM7Muhzk2pb7FmjczR5WnRQj6xtw0/vTEZ
Dlec6650C0BR9AQAIJRpLsc8s1S+heQ/P+lXNY+YHvYIGZTMEs2jrnJcYrcQZbFls/sDwAqslBqE
6bxsXRy4nSVgW2u8kdfT/bhdLNf/HDVVgWMcaF2wK9ChKPq9WS0ZQdAO+4H35DHwARaO4DHRbUxX
s2rAEvgqjbxw0a+O/91vCwfYD+AxUDyBMRPqO7MDRG/KUkqTqkeNqoOWl9JnxVs9Rf0WPAEI2XWh
ejWMcQ+dwDqm14UCtEigRsA4SzUdPNEkdGFO/egIfBAK4MiJwiwCiK3ZLjX2gzFKSd+7ExzzApDj
J6Txhga0z4fLE+nnEM8izbp8MKZWImnbu0ktbOUC1P9k8EgzWV094L+L5xp0k1KuPqKmu9Hy/rUf
NEcQMu/yd/w45LBINUiiQxMdhxaqJd9HvmsMjcp5hxT6NOZWTzUft5J9qExbrS33OUDcl+P9vDMg
GYveFYH5gTUqxvx7QEiQjGQcKJ9qHLHG3HrfPWKu2dz8o9pH1+VCKlH8sWZnEfmYn6xZbD7wxJm+
InK1h9oq72suCgA7DmyC423l4yG69NLVVD5VZnNbQc5UkST4iPIyxfewrVxl4tgkvUtM2QCLCqZ2
CBNUwtvYkin1mI6abFIYkmPKrQQtulqCFl4eKrdE7odrI6lzb8pQm7N6dTAauxPUojkWAmX7ti6T
rRYqBPoN3VAPG1EjGkhUeiR6cqxqmQ3MQPss1dWoOWPXRRDP63X9maYZyOw60Z90ooz3Ge2B7u+r
GHM9SmpUxgLSPEDbqNiYTOxcqL330NaLohUywuYaVcKa62JCHRxlHVlalbBMWsOjRrUB9ynvglRO
rCqQjZukDzXBqcdWfgakowcYMB4jKOqKVcvgSpIYv7JxLP2AxdPgZklagzllRqo7IsVMYZabRKAl
Zum4ndIRqnc67ZRNp/Ym9fo0EcCsqSkFK4CJQCDmSmbsAYTWrpIsaDeqIUSDKwlh9KrkqbQZNGZI
+yEwqk9wTCV3bKRi08tl5KVwAUwgY0sljIWiMOjpcWFCQ4Tb155UknhF+0KGzG+qQ+G4j6DW24WT
+UoakAnyMIMmcDow8JhgZiO+IUNOcdjDlY3BCjBv9yk1VUgZjyhDBV2q+zHMa72wk2IvQ9O26ES9
sbqhC2vcJqcUCsSQhA/sFLeDRLNN7vo39KP0TmIIPw2wcLaQYwAXySyUN60xOztPFFvQm7tGI5DG
LA4xUYfEBSa3341wGX5jetrAHYNQqMv3ZShxvz3qkxyEGU3njZGqegXveXNVAOOz1aVGPpYwCYDw
czNpV0KYQ9GSTWL3MOZjrTl9pmUo5fXNXs8qeh+bTLPpNEJ0flIjQXN7Bs1DsIcUSENmAA2ojtmm
KgggYl+tpimroGgLM02wHOrYB40PiH6mmoIKk8MQz3PIk7X7qKITCE3MoJM9Cr3klP1o7MkkjPck
aBgU2pECCW+GOIGMhiqOkIomMdNu+pCp27oiBfxuFBlWCSwDly/XJUfuNAMK3H10H9cTu01EZbqK
jBR14CAVOquS8pT3LI7a0oA0JTX7vrFoQSEmoETEDboOxKpaC561AMamgjnCZBraNEANDqQorKir
IB5NlYwWTh031SstGUgbpAmnm67q6x5YfXkoHXUSBQbuWaBvM3hR+E2Qs20SVKCHGpO4ymsRt5Wk
F/LcivLwo4LCcmNLaiG80LHQ/aFVc2ipluka0KMRAr0USZkq0wQIvVbxHjxlLj8ekpdSr6sGrLmi
d7SpT2pn1NQMIttRuRLycYDgfZGCfDLSBhYGYB6NY4HLatdrL1INeX0KvsYeKj90tKRYVhywuuR1
nov6h5BCU99OJgOciEoMYddewfZAzAP9ocM5uquJmW8bzB/4y9YQ9/SlVkZJRi3yVaHG8DjoAxDG
BBV2YWNG96WmJreCIaYvDVAdu0CosMaqNCKrZIxA8o4rlHQBLH+KAkPbJGIeHYY8GuyahnC1Y0Ua
uloBmUWTJcYdTOUB9GpF0Wqhin8VEyEHUycu2iM6o4M3EWmCCLLrYyi6cke6yFKhvPUe4vilblGW
RWZDKoneNbB5iCyhYdGhGOJ2VeRGaGFDpvckrUK/ags82OPSHG+CITMgp9+hKgMbK/NqpHVB3TDM
yJPU91rBNZOpajNGq9KHgUd632WqDsKXULW1Tcqo2nUh+FgebTXVAf8H8HdNgMdASZTgVTUymC2K
03ujiKkHWftbGqMiK8MqxCZF/xHg0LGAxrlB/RaMtSyXIdHQQSmeQOdeIoxuq5GwjQyJRE/DDmPn
YM9VffeYdBAp1dI4hxR4EA/QYMcVb0IPYb94h1nhXal1T4oxFC/Y6O54/1iw8X0Yy25vdHXt01IF
T6UEbVfEHQpGEnlh1xUg2KMIDpGWFS6leXMN1ToGa9FGtSqaftCiPBIlR+AM/DiWh2wLK7jS7dMg
82UQZCA6j1s0KOuVRXIQEYMJMu7QRmLr3IgBXzJI46AaACRprrfbpGv2tRBBElkw6BqX1sLvzSC2
EyHbViaFmeNUCz4pIWYfAUMIadoE1FJWac4wRQ+od0M/PWwmHQeKKV53E0jOpFQz6PvyG6hI2/pg
BtrgQ89+OtCur16UWEw8s2u0z7psTIemImqgUOy1MGIfrMvDR+glqHsxbj+mEiYarIdubq2gehZo
MrHyqi+g2wGyadINUKGuOtVpoti0lYwr6BEQY2UaPScpxN3FAFrHnVKyGrMLnPFCohs9KcGNpt1L
qiW4QJjphg08k12LB2A5ZKcxzPK1IsIwgQYEcm/bwuq1TaPbRDUL0Csz46oWcnMDoaJNNE5Cg41j
Evy01CnIf0RQbpKRQOqjS/8fe+fRHTeWpun/UutBHXizmA1cOHojStrgkCIF7z1+fT9QTvWQwWhG
Zfe2V6mTysiLC1zzmdcMN2JFWtq3mNW3WvbLCE3ZHhu520JjkJwMcAekSJk3WU83xjB8ryvDvDZD
MduyXvTbcOylbZvhbJKKLYFroo63xF6ZI9bZjLfDKEU7qZOxugkgPqqNgO6UlCV41lJSscyiu81q
K7jQqxSua5gi/R3KqVPmRX2r4KO6l7gmd102VVt96N/avE/vSrHrnNa0HCV6qnvB1ywEwu8VNfqe
a0r0rPWieEhxivDFKXLnuEVxSmmEH0IRpRshqZbLLhjrbdu30oM851Qtpb5Ub6GuCXbet8ZFoAQ5
CD49+F0lM5IAcSkntTPF0D7tHM0b3lNM6N7HqStLCCFayjJh5MEBTIO8Qu/ZEqvKCfOegAaWmFek
MhrxumHt+24MdpqwLJsWkW4MCwJgZk4468F9B5PYUYgod62+FBhCzK07VB3EqDkwdtXSVS4KibVv
iY3gtKlZwgkd9I2yhN12CKCIjqIeH6w+qHx0BRHG6Tm682Wed6oU1QcxlXVfmhD/pSRDq3fpHvWi
vwzW55nLqyValp8t9gweforSvjAiyzZiTcFOIq0uFKMjcJ/klpUFRlSS+VvdmHFq7VCfW3rwsKba
9FchnlcOuLnArnu44zIasPHSukA+ACtUIj1RQdWoRNcqJcqi2zZZhMpAhRGLKFrNzow04yYQB9kD
zM9ytmRhZaKZrgqE0o4jYMIw2EXIwlHiy0qFU0Fr6s4cNhoc0zSGP65YsKHb2mCRlyJM8jjGqrG3
9ModTUTHfUHqUqJfrk2/n0zrYlLMCuPefCZmkTNdeYxlI9yjkbxASByU1fgnISyvwwDyhzHrdzwe
OsZLOoleKM3VVqCE9oh+tf67lwquKq6L+oAENNtai+sXZCvnZ66CiP+cahgc3wYI/txKj2E7W7t2
KUY4xvmo3zfh0BSOEa/aCGLU6sjbTpBcyn7aYP0zH8oy7X/FGVOVOwl6v4lYekvc5daZ2bpiLfKa
1FG6jPQkf6gi3MTt1JDzn41VB/d4EvbfIbunhpvwBLMN4kN4NBZZ2jZFgExGq4d8TlyMxRsrz2ES
JaiaxTCQ7jUMTB/MUpJuEy5tVFbVLLqemroP7EYYi3tEyZbKy1cc5fb/jFLCDDpBgd013pr4SYjm
6OW1Sbt/EvIzaeWnvgCowhVqhxMy4OVPQKYpSi2FOxtviRKJBxmxhnPyoys8/jifoxcmW4SkhKXQ
Ij/mc2JXV3UUzKMn347pHqvtEbrvw0JpJvINB59M5Rbtek5Xr93JB87x5cfXqfOJOX54gKNyVwX2
vQgnNMlF4T6V7zPo618PcKIW8GGAo4wVAXQlKGC7ey16I34tyk5aJ89djIRdqaCvIer1GTTd56Ym
5eD3L/UoN0dCnw1m8lLb0Q0aqDmrGOHgYHW11rvPIyROlV0+DHhUcSprTvROYMAJOiSGAtZLdG05
nQdga3KKn/+GktCJGteHEY9aFmajtFFpMCLi7L9kb9mu3LHoblWvY5O7f/8T6pQbwLtSeuCfHxdp
lU2lFhfS6GmETg6GcchvZ0GEZHCFPVblV1xHZ1bNyY3xfsyjCUaEWXNcMeZCAO7ld+gdbPTarjcr
1gXfzMVJCZNhd5a+sFN+RJuvpyyfWrbvxz8qYWllpWDuyvgifsRrhUd+lFVbeclSR8NCx+tdWvJO
d1n6z391HPJVNnAT/RQesAf/2wjutcEhU83ko9PJOy5ppoNWL2nI0xRG+AqBfTN25xpTJwpaH4Y4
euGGOolKZImjF874gCg3ghE4wzmJws8IvD8TwcFQVUT6Un9e+7uyWWUljVq360QuOnD2+V7aZh3e
w+aN+GNy+tLufeVK23D2Qy9QbuYn7CpUN7rszxztJ7asQTZBCA2SA8ztn/X37kEydL3DyDJEOjnN
Tn9be/fxrrjCJ8YV7RiLsTMLWl7f38fK3YcBj1vAQLaDUpgYMNolD+MeLRGXvv09psswYdChtDGj
/RnzGL9wlel/jL7k5b5AvexSsdWNeQYLfOKM5HFW2X0IhCrV2qP1vZg1ju5zJv2BCa33TX7JfWPL
fuGFfnmuWvr5uKJLxx1K72blAB1zWJKwkYpMGSV6uqgkpFTm1kakE9wHv7TH2D+3XU7NDok3HTEq
eFPrSvt4YmWZlkZpa0mecZ09KO4qJ4o60W4lrhQ/ozP8ps87h4MRJXUZwDgly+PWu7YkitUpmYJs
Uuho6kW7dB62j+dW7Klh6CGspobUuWBBfpxTXIqzSqSnsHXQjNkZL/kbOj3yTmG34NJwXeBL9Cbf
fX0Ofu54wuNHs5HoBHlA4zPZXAsBXwQE1CucTHYUl4huq210n4R5+/VYJyZoAswV0UFf8VXH6Pso
mtS4DHoVNkF032qyH0fjtxkPk6+H+Xyy0yIAS61LnKUG/q0f3yMiLVEdVDEzapFvax7i8ZJSnD1F
t3pxZkafgyuGgvDMAaNIVC+OGj9qliTEqbnqqV1+saTLY6AV59Doawv/47mCz6rKAjShkJuffFAi
JJ0EK+lUL+3u0Ghp45/x1Dqq9BQsDwi2uqN0B9Pxv/EO0dlYCzLoQ37qu2ehRV6Km4yX9s/VggrQ
aHlpaSLWRmnW/PH1Bzv1Fk3ToPmLrgax+NEHs1IZRGMhq14FftgIF2/Rhd3XQ3xeetSOsVzha8E6
/USN6PtoGmhmqJ6J8L+ohE4oRu7S/Px6lBMTwduZhgCMbT7a8SkoJLj8tgWjWBIGmSDfVsj910Os
oe3RajAg3cJTMdeO2LE2RJAOrRmIluoN1q9spFOPUI2lyheiLp0Z6dRkaPAZGiRLg3tkfaXvLlD6
Mm1WGIHqSSEKlnL4bCCGdubSPPFZYFdKqOBzTa0eyx/H6Ls8lxbwnV4TUnCtnzNpQqBp/utk/V+e
9z8sXth/zfPeNM/F8+vze2b3+oN/Mbulf65HvwF1YNXrQXflP5nd6MbySaAsglpQ6ezrrMJ/6cbK
/9SAdrLC2KxwMw3CoH8xu6V/WtD2Fe4uTYK9z6X9Nyyx/yQd71b6n23EZchD/Lnhj4kNozKFQiqs
5s0SNWeDwkOH1KZY7mraEA2qbQSf9oRHTKrpNuKF20SO3EmA7yE8hVV/P+jzppKqv3fif3qqNRB6
tyvMVMhNq+WpJv0ZV27ajufgkMexzf8bAnaBpsOp/0QcDZo2CPIEG8jJHy4kF7EbtJvuOg+pH7gq
Z3FIxxHA8XjaEYYM1a151s06cVsyAhWUpKgPjtYF2zTRHOqJm9S61tH8jOUXK43PnP3Hnf2/Roef
S9IDcOJTJDdpQ52gLYfZU48EphruAmxW00THnnehxhxuG4zkqEFxDHXbPlNtujJ7GkqegbXau91x
89faei8evN4zn1YcpSBk6klduPk+flukC1U5EnjxDTiK8iUzbq2+dQ3zwcSszezRZxxE/+shJe3o
QP9r/u8GZT+9X1CzmGJIaXaJqyrtXkAPsJWU7bx0Pwotk+xumDbGKDnRhAPxIrux+Lz0op3KL3qV
HPhY9iRFdIxGBOVmv9Vuoyo2HLExruoCY9VGe5gqy43xGxcwBq/gsZdJe1mohi/Q9gMGa03FoV1e
iuSxr9Da0+kEmCNCpuJNBfG9l7PN1Ba33YDFixpsZvV+Kts7LROvRbzEQuMAv2s7tKoddC9petlQ
DRZwQjULjnO8zEJN/RVPpitgO91YiKOi7djJ8vVct15pTnaexPfGmF9a6M9OExiLZrzXTIyvpdYp
EhnxN7Y9N1zTR/ulrbwy1R6zWsUQGRtNq3eFLl61364HJFqpdNlqEO0MRbnHaegmVo1t0TV+20wH
CuxIrOk/q0HyBLo9iyq7CVKFjTp6JeASeymCV2NUrtJSR7zTajdBBM+2Tba62jlihGSmYDnI6+yT
yNoEEh1yVbuIo9yLAmrPXUeD3bSzvIYQHTlzirxwpm4j7mVUNe7UJlfsGtiAJaIiYyU7tf5m9pmr
5aU/GtNGnpHmg4Uni7WDKMW2kQU/1zDVNtutOH3DKcJe4rd0GbeF+QTyHek/WOS1doPwmwvHE8hF
iOqh7KXD/H2uxUc1HegPhNtExNu9rfyxKN25Ks7EiEeX96eVexS2tRVu61XQJq6yXFXRj1K86opz
2clREPLXGCDMuAIoohLAfdwdYGTUqK6wQRVvi4vqBkFtR70Rd9TJLxbS5/D+LCpzPcA/HQJrkIgj
GZIBytEhoIZjIcQtp6GZoRts5n7M8Wv0W7mQry0t2A3syrmMaR/1hzEpUQOkOge+3G5n4bZQegd6
zrYJTbdobuMe5EUwP1dh6ZdRcuYqOubh/nk567kpk3uT6xwnjKYwZUHbcV7hwvyg/i7A/7JwUXm0
a3dFauq+8pjfS38T+Ptp2PVEe3cF0lCYjXli2Jp8P8dOsh4UJ0tV98zReJTHfRrn6Essg5lNNDIS
V76NHkTP/FZf6U452cMWZMQ+q53sanrUaYy750iNx8XJP0MjxKHKiHYZoFKPll2EwlXX0JJEZLAD
7hF7+n7yOb90iGUCft+O8mRiLXth/uJwM8PDf2oTYVMQvpUn7qJTk5dlGXijrNM2OEbEDiZrah6m
BCgGrb+YJ1HT3VTfTWJvL3qx+fpdn7qE3o+2bsN3nxRRToSvFea7oIgraMtWmDU/aypfOodwO8bV
/Xm1AAchwlMLoC9y1BDJaMh0mGZTgdtYv3LLWfWLvXhTf1e/z672TbRBvQk/zlW4T51V70c9miDe
qoMcFIwaFq1tlDspeIrmM2WiP9i846MDS681h8WI4RP7GMzEDGhPiV3Esvays7pwcCuY3xQfPTYM
Vh8xX4c+pDjtte6vBoM5MOsXcOyPZ+tjp85NlDM0lAAABml/qqPvPqhm4hycY/qLTFp7Fd/RXx12
8T6+XG7BpuWvwSG/P1fdORmwkyyYugksV9GPuwigp3pNENTY1a7T5+U+2VUoVVb3mmEbj/MvrH7Q
rbUxW/GNh69X78mPy1mNaQUmcbhgfFy9syQCqVOZbDDMl/EcbWPFI+M5R0Y4tSWpblIBNKhffeK2
WanV5cLIfR9pvwrjddX7r3BxVfOHGgDQ11M69f2QzUIgR8eeQzqWtRIkNV0QO4jdtETEWMcuEvv1
r4c49jP7sxMByWAmhvgQkqZHO5GUcDQKjTF6DrfBFT1tq4nALUH9R4Od3+Vb2JbXzVbZhDfNc47S
NWIjv5Lbc94Sp8JuXQT0CvTfIts7iiNGSW4QyueIi1DTxkjGzRNU7juMvnGOnM3WBmO8q885tJ5M
sygRGkjLILFiiEdnfJADIByTlISK5lZQVqChYsfqD02denklIw0vOiVAGh2F6lG8tMrpTMF3jeyP
j4v3D3B0j84Q2uU2yxK3CACUCFhCk2OhyNwPkV/Pv9XirOLTqVXFvgS1jW0IdZ2jLz4APqyFGVDF
6KRX+Ww3O/wUDzQyYUVdrZ2B82JP54Zc//7dQZRWZavMI0Oi9m9T/rVpDX29jpVTlxekRZFmD+S4
T118iWMHxf6SMCiYbS2tfuYmSChwLXgxOEKZOiCBbV2ttoqEzXtDz2CVU66e1SrfLUBSpPE1p/gY
tbFnVcEOffzGemqEbCvOxW5IIgpT3WUiDMQ509bKFdy8NfOC8vau6H9lyuCrRvWtWzMaQ3ZmUzl3
rZyZ37HqSZUbelPrReJKS32gR+jCrXUKNbANJE21XrKF6CXkj036mJkZitB3RqIdIknzlrbwV2vw
AlN5kGdx/QTnyK4XYONkL61sJykRNQrSYiefOV1O3vMUrfH9QSKQLOdoexmq3oPRJkrETcI3kSI1
tsMB/wAPQ/MrVDP/HfudkyfJuzGPdpRZL2VprGPWXv48uav5FbnfS4G+LSI/MZqd3TcQAneJB0Sz
+5sc0D/n6fsZH8WrTSV2mjAzeoBKu6jQva4fv17qJyP+90McFQuGAjRMrzCEvIluSjJVh/biLt+s
77X4tnirGnHdOuea5cp6g346qt692KMjehAnaQGtyS6GhlcOLk4xtMAxzll1MajA3a56zMZ+cZQr
CjQemn829hUOR8oefYBNsu+38/ZcW+5k6ejd2zguXFlUgiQp5am06+B2umid0hGghBi37YWGVs95
yt6pw2y9+tfIiq7jcYEozDrcMQICjTS8jqtHqVrO7Jo/TeLjF00jBGACoT9l96MT2kpqQ26owrh1
eJvKlR2lP5vUdGL1VwfPCnsWW2qLTTki2BP4y3Q9Wa7Uh56MMFs0A+DSQeXmFkA4yZ0l9cyFdXL5
vX+6o8O8B8A4RpNJFG0MSOHHztTNTtx3gLdzTyUTbIJ0h/sHFsGdU5SYEo3LVqvMfdEvmCBA0lDF
M8adx4CDP7sOCUgRKhrK8J+4V82izUtYE9k3Lnv+orsRVRtU/219qWw5u7U7wzFooOLstFxG+/Ye
x6fr5hK0/VmttLUq/mmXrKo/zGIVcjqOKLo86EAOWrE7NZdJhrG1cSUi2NJtk3q0Jf11JjMvQbI1
ke6G4s80ujYKnDO656Yb7zq8A1KyyQCAmJJiSUDZQa5qLx1x8Mb+IOhzoHcV/jdkFfHiJhbWs2Fz
sYhcXXLn6GH4rR1zr4q+GeLrkGmbcFTsHtQiPVAsx/GciKRhUxohbiy/5mU55GboDdNtSWe51nyx
/6bWoT92eDStNlJ9tdMr6R4Us6dMWNWsRlRQhbBq2sDDctQlcxFfdag2UaD9CZh+U8CRqYu7CncJ
VROo3ypu2YsvI2sTNs/FMBBXBinwyrTZVji9T6m+K3PD5QeOqZbgFZGdyXFBGAR3dVkxm9dwUkl+
f3FT23J/Ycr3YhjYi7X4BHSgOLm8UAGzM0O7L8ZvAuZIMrjhUYW4q4nuyojR5OQyrCUcmb4LAbml
2rlCfh/kgq0Um8CgNNaMB70dL2VzvIRyYptOMk/7PCbUjR4HwPdAV2/GsnZkPdiIYn2fZiBULb5H
lz/EwWpLhYe7IXmBpniRJLlqE9qiiLZ2Me8zCDOaGXkZJd1xVLG1Kexenr1a+pmqo53jSFXVslcv
IJ703C7prym9sDPVylmNKNrY/ClqqVNo4mbIfjbi5JmNtldEVDkFlrXxUjS61+S1Y7X4rFcpPCXd
kVL9IiWQn0jCjJfIKDY6rk0hDj89fnh5LrtZ9ljIsieo+CwBqS9VZDqmJ6HKNtWg2dls+EZi4ZuV
4ySGo4/MikggIEXkb8HETqps/JWy5UkaK4fCviND+VGlepNi+CC1+R0URcys8GqRbtKu9VL9O6Am
q1PflBCOYusPEBF6kPlV9ij0Fj7slV0J3yLlSlCfIcq6rBRAwCkkYMPujOSaYoI34BcTDxP2TAk3
HPSI6CGjEpcRcrVi5WT66CTN6I7R0/pxysXYNhPPjWdVH3aemcjYfpB9WgdqclvoSm4xBVA1UQIT
f0QTqCDTdAoxcgQzcLNQcMfhZ20ZnkCLVQkIG8dhu+StM440KJRNNY2emeHBMrZUfKlGUoc2rN9F
ewvu8V4iCjPDbpP1+KQrr6GIq05zkaaTN1G1wvB006s3QzI7qd67ibD4dSY4nbG4EkGeuRSlnUv9
SzTI92msX4eS8VthlShRs++yeV+Yz7xKvTUPVX3XJeJtnwG36cPLaHrNekzB6uFa0MQnxnmYwmk/
1v0vkU88RCFSOYOvL8sLIPi3CvP4zlw4JlB+6ucnSdA9cyx+NMNyo7XK7dKl+1FXHE1ZHgez3mt4
JwVz+CBX6pNUNre9Qq9CwByo+0lP354pec7E900pb5tmAvLPqlD05c1scYoaLH+qhX2S45jSZCxj
Kob9uI9kAy5D5ahixwkjPQtld9mZcWrXClYTE+s8F236NTcNFIUsqW0dNtcoShd5VfqFlftAeJ2o
0e+kZeEsSs1tQIxcYk+2QuAFwQpthQaTbYXLwUgx2hLqq2IWWntO8KqXEn8065thNp/0AW2opKje
5jL5HrdhCoh12k491xpePF1HOVVPDtqQ/2zT8oF2Ajs1gLjYmcke3L2dp7JXZTP4D8XlRoJv8pKT
VdXmXhlCbx6afUwCL5n4Bo7XPe6ApWw+aAKGMk3nVPrkmInhBsVCuQ8mG2DaClIhCFBHKRqnDieM
vfqrURWuxxn8kWjZnVRuSGtdhcqzhPFSpilOlem22JhOR10JFL7dY8cqQpzQhdDrlgdlxuAIK6xe
6ilqX5ed6ga68Jyp0yEJ+u+BJTi6AsS+bJEeDp6KUPdFI3PkOvNjEdubbinBf8ROmADaNFMeV7xX
kQorgXvFxs+xNnexNeyiSXcmDtiKnkxHP89SOr8sdYgPbGTJj/EFFEflNotplNDFRWOU8lS2RW+J
LxDj6gZvE3Yjq6OVxE3Yfm/Y9mlo+RrMQzbCXqJRNc2Fr6VklNp1NyheW5lOoP3Oi+Y1s6ZrY8bx
VhP07VQ+We1TL4t7hvBnTXKN4k6EAqm3z23yYLAtNORt5BmznPSbYr4wWVtrjX09gUSJv3c5DJvZ
DapnKEq7Uvsu9dFWa5odBBlb47qAu8YtbdoSDBhNFLy+XckzOkeYZcPgcXo+bZx/a3BG0wd44XxR
kzKrKVyUasbhmQJSImUb3gQQI4tKEgeLPgAHqyaT2wbzpcHLlmI8kyACwtt0MqXdSjEYchygRg2L
X8twMnhaBGRZInFbpX7as5n67qJFQmhWE7/SzjR+TpZOEKeVRCxWV8eWo0wHInK8KoLFiFUs/upF
A6HEJ+Ag6D7vC3OspfhXhEcfHL8SaheAGT+WEEwNmrA+MppxPV0o2xwxjFXSICOpOJNenYrvAa6C
XVhpAYp+FH2XXaAaEKHWhkoGGQDxi8QXAcseVouJ7A6TewLK168HPVVVRNEU4B2q2CLw34+zs6xJ
6hKL2alqibGYygGaO834VrQvUyztvh7sWMptfZeIB+H6q6+mvJ8geHUDUyVX/8xwnhFPDq9XE6PZ
Gx5GgNe1sF17a8q+ssWL5VLezi/w3Pyvn2FN/I9SnPePcOyko4YxlpQL5ZpEey1QpZm1t2i4/XqM
U9WHD4MclYTTkTQ5x5vV1e7F32vtYTmMCJo/rQDY0tcTx3yKzyIpTiyfD4MeLdRRruM6X3i5tVBB
8zskxTm81AlLkg/f73i1dIlB1JOt84IqJugJnGEIgwEWYZAn2+GiTQ9mtqLb9rTCWU6L3dbfqLpC
G7zTDGET0miXMBD9+nWfqGR+mPhRXph0fTIAhqGu2EhbrX0I88nRkSBIdQnUzl0SxmcGPFHoQcQZ
nLFMdw5SzdEBVFhjBYGKzL/vVbfghhY7qAKCBpF/dLVJsafSsLPW+KvU+L9Asn9Y5LJfAMl6YGRZ
X719gJLxk/8PJQNFti4BLgO8W9YLY3xru//7D+EPlAyfKTCRso7BwVpT+BeUTP8nSBt+pSGaghm5
zq/+BSXT/mkqCMpYINPQyKAJ8regZJ/LVyshgRoxzyhhFcIzvC9C15k0hpISokyJgsdGQdJojX33
8U3hJT/zp3ev5uavk+w9iuhEDYdWBkQOWoGgo7B++jhanIhxhnVcS5Guu5j3+p6IzCXp4ICNaf8t
XnNIL0rwC/qh2pzDL5y4LRmdgoiyYibWw+Lj6EMq1lz+QUuNH/LQjbRNkTdH7HGjnRGLk8z1avp4
kq9DAQ019FWt3lpP+ne1faGzwPvoVusWKkkqKhNGSISY608xHXNDjTellPpCL2+yOIA4jQSy1m3w
xNxWGFor0W5B3HCsdxFqGEY1vUVRdQ8WWcHWF60ew0q+1zpFRnEk05N3bUDfvykXzGmH+3hQLnIt
9jLlTR1Gp1NaWy4PGcUDjB5DhdLL/FsJdL+unsYaCY/rOSG1Fw3PTA8YCdtaniOIBq26vGvbbxHp
fb88JMO3zpKRW7jIYHvHA5K7qE/pLbCltqbq8KCOIJqW3GsK+AbStdxvUb5BxeSg5KMtEoT3Euow
NQIdw1sdXCNDZEIzSfQKh9zfCeTisHJDnIza9BmHGNdoSwdM9VYEkBSNi53XF9b4s0fWoqOfWIqk
islDgxpfK79lCQaDMDT1+DE0wZoEj5hqejXiO2koXqvhL4s+ITH+Um9E4JJVomHqulHXupGsO415
36n7qnmqgtmlwuMLpM1J+XNIMPx4FKScdP3CsuYD3GMvRp6AipoNxMOe00NVqVtZCLdWeD8SKnd9
7Df1KvWsuiDyfsiKsBvKyzyE5RLc9tP3cLjqiZqxOA8zDYLRTo/NDdTUiyikg9hfiETMTf47Vl+1
7qrMfoImdQSMrqp+GzZQfaXXdCmv1XrfcqxL4+R0VYRpcomnpgEzywBQ8xaUqp+smUc+2EbFPROS
jo+v66FfDT8EaWPlF1q+1+Jzge/n2OXjij/a2uoUJGk9srkGX/FzWHkg6CYne67hqGn8S/UKPZ0z
d92JCieDWoBuMVTCOuVYXSqOMtmaNE4vo4ei0d5Jh+qpx/QGT2Jb2s8uVRxUE0ufbMPubc0WndS2
dufi1JOPIWO8xoZnE0IM+Ljb4yVOMfngMcLnbge20IeIDRymvfpLSX7055v6AkWNQ7qTPNSRYCqG
Z6WATwR2awirkvNLIIPBL398ChWSvJH3IodrMjoLKywPJ3jEFHix9lta0L99iqd27Ecp1pCEl6JC
KRwYYRG/WomR22cO+xNXy4fnOYr5MqOFEm/xPAlGz0nSeh3FLYR3XozlUGi6J6YUM5rHqG4c0vG9
JT/gOU/lr7iLWyjjYxFsimnYqYty+NEq2aOGQfyZBXSiTwIUmowGKJMEoODPOf7unEZ3Qek4q/s/
V0Lyo3Cx433KnrHNtVO/P1SX55bsCSgII3Ir6CvlWf7k0gcNToakX/ZAmPOr7kGtHVAoHqfzYbla
cHZ+Tm/G6+Rn29njWR7e51sJXXYDV7J1vqp+LDSepxMigjNjj86qAq4CGUSWbAdJbBP8UHeqLX5X
fQRSrszL8ZC7xeV5A8/P4SmPgJIiICfg8J8yViw40MVTFqqK+9Wfqtuu/lTnDQpPZHOMA6TIoOEg
6Z/ccdBOUfJIY6qNq2/WqUKkveqvQJH+aYSFNybGFYuTP8CKu5QPof/fiDY+PsFRQ1JbAtFYLJ5A
3SBbCfzQRG5Q2P8bcz2xilcHQgwC0X8DtnIc2JSrpoFYlK3bqRXGH4QJFjWa4HeSPXZB4eE1SZO/
cdsq9LX4l7hi2ctumwfqPu4upPyljkanQnWh4wZGSddT+zezJyyQ8avUiuabpP9eol/A7nZJ9NhE
GV2XcSct6bUpV0+lWN2VoekhCdETBSR9Qrig7JtF9UZldpcEdaVRd/S05wrWdpKBBdP0BMKjosDc
HvoZGmzNDZHKGySWt51GLQEGYa0sdpB0myTIviWL/hrH8o859bVAPgzDXghG3KyX8i5o1Ws9M/Dq
zpiUftEtEjVjAAmzsZ/bNxX/9USiAJVhNdqkoK8FwqfYhjTh0CC15aLdyzo4Rirg+ELT+c6RUEfc
Q6yv5VQ6DOlzEOtc9qqrU5ytwRKERuSWChXp2vBL+aApoHGW73lgeij16PpVHCegYTNXGq6ICA59
+i2sXzEPq6vXRNkitbxZr/sx+9bmitOHitejLRUlqi9QdgAWrTdv6TzYChsExEsF+kR4zbOXWnk1
RBy62+cx24go0uXTQyTuehx9J9SjBiYRJDclMip62dtqlNMOa7ALN502xxmZqp/VaYewV30uUy8X
LNeYWuI14haxs1P1DTkT4kDVcsSg9c1K8CC+I9aE9lZpEhWFbp4KW32pNrL2u+nKq3ayfEmkD9v9
KpXmLuyL1Klbmq3TfD3QoWvyZJOHJnV+QeEgt66zyERtMxGaQ6ch4KNYDcX1/jYLx3ujLLZxR6+s
UnYJ7lVpeheV4cMkj3i68x5uKkjSpfQ8hgdjwj5bDf1QgY1O06/Oqx9i312p0fCrLYIt8jGbgf9F
UWe7buClLN8MXrAqcefNjTfO7W4ZpH2ZSe7X993nAGhlz8krKJUjhxLZx+u3E3t0GMe8d9Ebs8OA
+p9kYvqz3H09zAko5cdxjhL8shvbcEarh3OFE9QhBBwv6zsJj1N3lUJQ7ZnlvqkVGyew36t0NLJZ
bis5y+jkL/KZsO/0pMlRoRtD6hOPJp2WUmOB8O7dorqOrW+ReUiGMyCfE2kbEyZdhDkIahPvmo8v
Np5gO4k6Y5TmFQQ/uiE/kOJ2OjFDVy70pwzBK/NRMM4kq59LVgDd8akz8ThUofodDUtrlKpQZnRu
CckgjC+W6cfXX/IEu+jDCH8m/i74EKtUDGGHd9RUB5dmnRPfIuriw3K+PAdTOTkZTeIlqitl9Tgf
7QItQVy86t1O0Z2wuo26168nc+Je59ygvEGBGEGh4+qbJjdNpUoxPWQDPnF3H7MuK710opJFoZDs
6G4uP3495gnQhYUEDrGujOElaP+jT5TJLQJ4a9y9ehEg5b2JH1sfHarH2V8dqQSkMebzyf26wT7m
9nhmg6Zgvau6Bjn343ocpDkOEedD8NGXfHoP49tqojTt/4hSe7FbuitWsDxrm3jqFa8wUPB8fEH+
9HFcVabJpclBR7xe+mpUXs3asul1+aI2ZodSxKYD+GI10Zkve2rp4BpFxKpaiOyra1D5bpU2C9vb
EIrOJXN2ko5zJfkfjrA+wbsROqMu06ikrTkPd2F8yIqXr9fJX/oAx5/s/RyOPlkjJtYiVOy0wdhF
GsCgnBUjFH5BGzCyatKlXMAmV9sJmuQMpexLUeFqIWbWpvoKvOSiC6J9k02PY/q7UOleWnKypcdv
j3O9VfEHkuLGb0q4Te1jkf9Oplu9ae7lSL3ol3mX9A8S0ZARof9YvCoZMMWGqhDNwCqdPW4nOm20
KJXFB0ZlW7p2YahvDajfrMCbChZl0ceboAwuLOlObxTMQ1Cwn4a3SFUOdfa7tpvuew00V5LAvqGp
NppP4X+wdybJcStbmt5KWc7xDH0zqEkAiJbBYCM24gQmURT6vseeahW1sfrA+7IuCYUx3suc5uia
ya7kAbjD/fh//mY07Kzk1g21Twj8Y9pPtln87kOwh/JX6PW3IzQQtS2cUOL/tLxV2mOloN1pNX1/
2Xeg2G46OXN1MJth0pzB+C1XzZXY6EdaiVA4pGPSK7akYRGH5ZrVNq1d55obi9WzMuD2F2GaOJnH
0TRvaqXZjCKUqGS0AyW8jjzFFRR1k08FzePI+xnAFUhTfMSUapdjwghto0cX1qQWWpbsIewTp6h0
iA/8PYq2pEgeld44WtAFspmUo9GL1uAttKVdCNWWqKN9bkmMn5BmCA2ENy7KQDkpujrFTKg18/uk
ux5EyB9UdmZ2SqxbURvsILLAakRXkI0Vjl8rsWTrr2I3DBO71A9BJKOJ0+mZp3bWXPuQT8TwWWvG
dQnVRcOtSg/Mp6EQrqw2vp8gLuvBeMpeDWWlPA8l0tGsWFkThAvZssuxX6uW4HRNyJNw10XUifew
IypuMdCtHmHjht/kvHvLkvZYhcG2T6SbsIlvcE5cU+LsJDJiVaN22lzfTn1jD6PIO+zEKyPXNorU
3LflT+ScmybStwSk3SRBa5tmsjEoq/xkbor/LFT6JPp9SghaDQKQeQ9dJdktTRqzMx26jnZT4tza
Voeq+uHT1R/1x96Cx9Ik63iKTnUqbbKOW1UUOnp3H4weZr1QjH0BEk1g7uvaWncjK0tUr8J43A0Y
1WXZqRWFPcsSOabAeY5536T+Nvtvk2+sG0NfaYrg6BGIsGdSNrOowNzSiAXuN+uhalx2xztiVfl0
69uIdmRCvTek3a7tIXjSZ2+gv5T1cxa9kdFpB8kJ9/M1otFVNN5nQuJqmEoGkNZxccStjSpYFBxJ
fmiju768Q3rgdNQWWHXvtLa+T5V4M5RgeBqkBc3nVMtWQL5wSkYy5ZTZwG9dZ2it4CSOJShUjeZs
fC2mjMSWBzn5EehUqjoNcf1RTDW3iYAbMY7C+we9p2OpT1313It3gWq53ihK8BRIEYjz77IExIrh
fi8IP5XmreQrUMLyuh9/4Dp43SkZDsHqDdvRril9uyxecjWwfUlwsH59UeFD4j25zdp0Z7V4xkUv
nVk4SLfgTSCajLg2jKcxEXcEg/8urBePtYPb5yaNUjsJMzvUpvXQ3mSGZmM4+rtAYllWv416ckQJ
L0c8/JSc+0kaGlcN3Ba5C6/0/i6TrnK2WdND/lbCdi2kW6gnO1G6MzDW61XfnQzTNTN1W4op6T3R
sVGEU5bWp9THn3f8WeTiXTqEjgmVSsIc1IAUlVnBt0EMT6lC6vNg4qgOQ8rSuOgN0nexwNtmTAHQ
S1byLYKJdTvJ6zYJjqL1nKNJDXXogNzNLFhJEFL2U/7qY0Lc0x4sk2mXd5HLfW7bgItLmZMWV1Pz
wxB3efHUVMFNX7Qrsb7LBh9OVOcI/dqKvVUm/xTrYa1bz7LU48jItj3e9ZqAGlkDlz823L2a+rrm
s0iam8CHVKc8dKV2H+c/R+tObR4xl3E84ycGkawWpMWC5ggjGeHKSYJKGIl44FmVUwW503WDM4Hy
ZlP2bOWpw70V8Vm7CtEsJccp5pc3G9qLe0yiN5EuAl9n4crE+NWXyW/IOBt+6Xqx9ZNpX3V8f753
06rcBvSbKf0WePo+Dx8Mgat4+rMlXA9qEFA9gixpcJP2Jq5ZY8W+k09J2X6v/fyYFa9+KOMRwr4/
YNetxyu0d67Ywg7Mb8upxCctuTaqZt8V2RUukLZYk1mRCXbVGrZc55j9mSgQbsLa3JLrdKoHedVh
n+upmLi09H6IpvR7OlIVrq65Uh5aObpT2mwl+NG+KVPXDr3chvMP3yN6lVOxt7V+fKwhLrW/Bsg1
QjnbrsI141WslUJ+SAXpmkSGb7UqEHGk2n7VPRYFXDw4nwYs4bI0oT3CwGJXEfvaibEjFq3fqhit
Iiw3iV56ExJlV+qvKSaiqrwvoqPVPqgQayo4ZTVFmfcoq3faeJXUP/IitUMoiWmRuYIXuCrMJQx5
MP/WVxiRrWQfsyRPh4NmbRP4lJ1EVAOcPDPEjlXzj3371IeJ64v3mir8HtX6RRjkbzJ8JU/CAiYe
t2InsP0b+9Qg5k7Sbic+Uz2B1g2zbJrhHqTQ9Wh919pX3/Mc1TSILQwxKc1phfd3rVltkgFmekIr
oAiu4jq/1+BqVZR5ZgiNEHLcOPar5j3wyFu1lfXYa/1WjUlageeki5Hbm7epGm+sEkQl6jeThzlA
BYeHaC4M7JMxuarw6Jsk4rHYDRQJFo6wsfKbli2ktDAZDQtbik5V+oQcwg3CX4KOi1PwltKVCVth
DRX4pFfhba9XbhSE7iirVwOZcLWP37BGytgIuk2ghKdzIIcPKuCIPrTbWJ7txutVxkzrJXTYhkwo
v94FgERqgUB1uPMSbdUUXI3FceM3vxvhUcYWl6L/2spLF7RBi36J/MKEbUrKqKkLjPNb4RrDdLtk
j22k4JsV91dqI/zkon8nFbLd+C0Go8khJKFWsIZtnQk/0+q1bQU8VPtdxEaty9cyhs16tjct8MYg
PflWjd2+d8qMFmtIwwftEKy3qR8NnuqoAXsQxiybxboq6u+CD/V5rJrrLMtvNP9apuFn1c+60W96
AW4aX7as1FjGecRvQvu2cX0/+OKwLorWRmu0CzAlzup21WAmPpUvaqO4o38Vd6wUsdmXUn4JXD8D
N+OhInEdlCUdz5MFUoEfCkRIYjmcgBaVhM+z3ezSffogXWvaQflNnXPxcnbusvJhyOU1NEvVMC5a
uXXi+JfmPfXSpcTHpXkeiDJUq78fau7Mf7ys9IrSNp1vcZV41vftJryFn7oyT/I6darj5dhT9dyt
zzDpFpiz6BHd/efxdA/ALJKTxvH4fueCPdVeOml25pXxdlDdJMmu+WNqockt4mALKR5CPHbWZb1u
VWED8XpVDNeJBYUKsVMtI5Ju9Fs4l65cjM4Y97tcp2KRRltpR3aCFMYiZW6dnFop3EHE3oiBAHsE
YhCo4orm9aFLmu+qkG4LS7FDo3ocCmkjZCQaGIMDe9muEwyKpWKnGXHlxhh1h4O6+fpOd4ZoZ2Le
hEJT1WCjqcbiNpwMgZj0Rg3m7cyiG2k1PfF1OnPoSbDXL8BcZ2b902jLZFG+5lwKVUb7K7R4elLu
BKiidudKrrhNtYt9oj+nnQFxn2OpYTSFZPjztA/keWBiiMHzjPJl6w6p6Wxyc4nX9y4A/nwzJjUG
r1/4blhI/NEnSUtBMctMrtGF9a6xrnYGvhg37aPkhK7/MBw6u6Q9vUp3xV0Xr5q7wL2kPz8Hp2DB
NcsTTXgwy10ikjI1VzXkAAA5h276paS7mtgJKRg3jfn29ao5tz18HGvZk2kjxQ/nsbSkxnXlSfcv
MD9mIOHz6wSrpL9liaIiKtgGfp62MLX8vA4y8FC8ZyRyELo2dNWkXH39HGehw4+7wgIyoTTs004D
MmkxWPG53+ndKRYPlXzSCKu4L/p8pVWzQbvifD3yn+uS7e/DdrR4QKkdMzOva1qIewjc2+bQrq29
vL0Ut3mmpcWCQLU+M4Wk2Tvr84uMzEpXckmcW5UizJIVTj77WcxHFYXlzzZdZ8dLdtAzVr2cuw9D
LjVzWaVY/ZAzZEFBS785DSOquGtBubSZnFskHwdafNvqhLwn6zikwkcQlb9yHp2YUEJpD03ZpS64
SA44t/A/Drk4tYJIT3xpYEi5rFdVYbr+cClu/dIQi4Mq67tUlX2W5NSYJGck93l6SeR54cXpCzsu
7BhJw8uRpOjetVc8VBT5cnBBNXf20/rwqpY7byMSiJn1DGIhHcvqF9W8z2vY5LjUj9JjID+nMWIs
4O3g3w7gey8uLColycLVUjGUxdcVDXnektaBx/PrtG5uyo3p1I530vYzZeQyK/dsa+XjeIv2jVcm
sh7VFBf+9Uza6YjRtTbZ/nIZc+a4tkBl/n6yRS2Iu7YsJuA3TnJFXbDttvAb1tYGmgVUmEu993Ob
FMRKjDMluJV/WHx4Y4reSuQ1dhxoCjS/fi1sLjfezyxHpKicz/AzdRhIi7dHPJBeT1qBihuSTZW/
jS1B32l4ydL9TBk9O/HDTwHzxyl/8eqqyDA6YV71tLARam9nDkOLY/S8V8iH7CJP0lTn72ixE+Kt
B9GOvZ4nW1bRhMuMci1C4IJ7c12j2uto4scl0BFRJIL+pqC6EPt8q4v1vjZvB+0n/s5vSAJXNRfI
UIDtrA7kJyFKpGWfkU2EW1sCF7JdGZ24UsfQ1ibgHvNFyR/y4lpsX0Tz3uTmJie7MiwOlWE5nTDd
VWA0Uk4yQHgfjzA3JnQi3qmk26veNjD4xDh1vWSf1MRGAIq3pe5MOB3Iwbc4edJDIlKGZJNysyHG
6BbLpMcmHo9+nN6IvgRZQiauStvWDeWG1Yh3QwfuaUGci8fiG6D3JiV+FRKEd2chytIB7kThZsZV
DH6S3ls3iYJRrzZihIG5lPxSdxqgBH2ocXhJfWuvVL7day+DSGEaaIeK6NDApDvmJTAs4xWB1k4T
c49PousmJVm4DZ0MaLbMNM6fiRupSv7PqNtEopx0/gGhUA+mijW58NszngNB2um0mgfrmxcoG9Pk
HVR40gETgv/hnnFTR0CpcoToUmh/GajuTU8hUcWQd2037RN+QiQDTAhoybK3enzNmeFRq79Penzw
A+PNSIbNVOtYcgO55IJvN5a3kQGQC/0Vkatd5apqB8CehhofBo0ooeKQGt94cnmcQVvehAaRwXwx
K3LYwl8J8S5ZZhLUF9s+AUGVonOjJWOumfqr3vC+margpuh229/pdKPKsROBv4fcuL1WcTpVedQD
4eAN31HdrozUOEa+ARqWHirxzde0TdRbG71sSd3LutXoCUC3Jjq0yttJIeLvbrgi3MTJm+eRO1E+
bEPwtlze+TXi0jIun7VceDWGci83L6OEL7uIiE6Udo2wNwttbY4qcDeB9CiCdTCtHv3SOBzGOtlo
XrZike+kTHOqKNiQvS5OGkSKbVHobq3eVS0YRfRkUpZ5Re0IyjHIE3eOdGua6tQqOqvsXrG+t8r7
g5QeK8VDzjUBF+gPM+skzKtN2RI5qxssXPSgJdaBlb4KAumKEMC9GcDz7ZIdbP9NXxvw+uRr0Zpu
ylZ6VLoH1EO3aZi+eTHhakriJNIIfk8vLyQXESVvTj6yJu2GYnDStEM0aapPbXmHAFoKqlNUcwaR
kGcM6iqRyBLyEDP2v2KEs03UbUTCWQYkc9LQrpPp5FmBK47XbTzdVwlSw079JvtPjT5fPMmQahKa
lngSqsEmrAwwvRG7OjE/+OpTYJziYIQI46+CFCZTLGCPWJEL5Sm2F950SIFa4Bw9RNBeNt9qRfk2
Doortck6ov8hEk/YEz5Ymbchoq9peCuqZ028F8v8UJjowFnCelysVSTug1EeAhXAT/pe1qKdRJj5
dtE6MhqWRGob+p2gt2v681svu/KhssgjbaAU0mQGF7h7tYbHONbBq16awgX4Hqviys8QLw4mXG8a
+jrRKXgLQpZRwJ0ltQK1hlAYvEzmrSr9GvRTyuzmoGZJj26RDkfi/1DIQ2PXcFOiuxDOriKjcr3s
Zz1Oqywu15JS0YHdl3kCyUd0sLvAreRnJ6m7xjM3bTcAUP4s2CRb/1sV3RbZk5KRR1O3riz97tRu
pxT3I0SpRANpg0BliTjFmcY2ip76/I7OCmLNlhbdizL+6tA7d9ZTWL8Q7mU38e8QHhaNxGl0k/pu
Kght8m8mg3Qu5ZBhdBEpyVEYQf99fnG6UnqcZ9GDd/waz5dsQYKaI2q7si2dJlDXBfSvKDOudfbI
jKjNoiQPKdf2VciuzoZZ4M2n+aMtDPSqSutajOJbzkiWzetY/ZaaGXYOtjkC7ER58LrkZhyxNkC2
nenxg6wFTtRBfs6rtchzzLxwJf01TTwI0LjaPLEHO0aZrb0xs628sqe42VeptRHITIkLdg8fOQQt
/tInfg+gdBiu+lS4kUdlH1X3Xadc04Q++VWwFrHU9GnuJbZkfQ8M5HCkM/Za9bMPR3DSp9DbTvyD
ffhaI3VVeD3Yuq+8EcanBm3foEVpiWs567GK0FTA/h9tU0Lbf7CyAwfSvjBidhEmHOVnUlKpBe2R
7WwvDO0vH4Fo7+M9LmMHlU8CBDow2iw5xbIZ2By193IkbxSt3BgtmaKwxNVkslv1h2k+RMauCYNV
DFeOvAoSLF+isrX9Mr6ymmk/hvgiNIQSjr3j+9+Fonbxnp5UUq0IBlmJLQ0NnDZwZf+mFLdCetQ7
crB1eRPrFW4HM/wjYXcKKnsVmY9qfujxY42sO9ncZjRU4qp7jQ2iektlHXXfqHtXHJiuH3QrbXr2
e8MxWIgae1rIsW5EbIc5AQrBgelzzOLkd8YxgVAvpxvR4Dwef8pwTfwMvrWiAa3WK09ky0fvRTbS
MTbMrU/31W+/RzmOc1O78q0cxYtJ+7fjmn5QWtqQVs0re7R8qOI4Pw2/1Mnc9nm8mV+PSgpSlMKM
LBJH9ZJ16sWHqR63HKbkqcmuD3jeemviW9Us/C6E+7Z8ymnFD+rBSG/Kaj+0yUrMt2M/rHMaYkE/
wq0LyDe9C7Rrsf7WigS4SegOgyeDH2IlvtMU1cqQtjjsz/oBpOk9kWtS+lql+FdOj/k7xP/kQdsj
bpp4yYDNEfZf9s0XvufSWz3dFxyyvLxVS8OooGkFVN9aaDDKAJbo79mbNkEqbd3hJLbu4jeRYNlJ
4cRObyh4MIagGlJyV6U7M1WUbLn/YAITTpPvRvhH9UTGcjn2p5e5tUrglTOqj+Z0Vw57U7nK45Ie
9Djbdzl6UTmhpV5njbXxE2+G7p1YIgmb2M/RMm3RrDex563M8orMKT5biHP5W9j2O9O4HRkgCfQd
MberKNF3RfEb+GMFv5ktgES/PHZoXjl1XmwKWjW1BfDSIHqwttLwkicPhgoanPobSHM0hasnxWcr
TokuM+mGJ/dSiDuGseoGYnWUlM5b4cH6CLdyRQBZbG29kTLEyPDOfVKxfPDwuPS9lwbAXsZihMgG
uzRx++lvOUnC7lotvnshTXyUqn3yBgXgZo6GHSoIyBWxC8OxyCiCxJdOvg/9Zy3sUMakbkrSXSh2
bhPyS1hKY4RdlvYa58SvWkfZx4mCYGvF4Obbx9tpxOa3R4bSHgU0uFaEt8JQ7TwtXk/vn3SNparq
6sbBH+9YOirt0gamSxX/qNmwLeY1QFhTjE8WG2UohYc6hyqqFMcmCilXynXDapW7twjmaBgjm+h8
J8G7JjGjVTkTurLNZMX0G6ubKpbXCkHxJCEfxuh7HktUg6+hJ14JevhDtKB3K3cpfZiSzjOCMJJ3
U24GmLGYv79Gps5dZokJkkiZlJBhmEsg0agiXZt0vXnHaLMTMYO2dauDBl+MdPlT1AkT8cNICxjR
IB2plXPYdDWk8swJ9/5jsRPd2k5OgSP+4s937Dz0K/2L8S5nrrazkyMGS3OsvLh0r2wzEbJ2Bitx
vtqme6IJ1/XuMv52BpT9NMwCX/S8hDA+NGmOTs9AiW4NyCGcZAr1uNdeNEQ7c8P9RNZfgH15U07c
sjlua0Boc6/b05bmMOZEMDHe/gUw4szF/eN47/ffD4SzqAEdgHfUOKR2XocHSpnVzrBd4dg7DYqh
zL5k7fp+Y17cqD+NuID8GpiegmmwYiDYOHP6Uehq17AznOmKmn6vXXc2MnpHegqPpUPU8Jq+8z48
GbyR6irPVvVOPzQPl8PUzkiXMGOFzYjIXsOfdYl2AVOLPXYnIOJwUP1t4ch766ZZQ0Xb9pt80xwq
lx6SE28Kd3ZBnIGUy6vtTHvl869YwJPs4bLYqvwK74hr2hW0UUc8zT7NFPXby099jjjKU2O9N7fy
CG1YfMATkgCV5DY6k1fTOtyKj8U6clK77lfdHpoPPnx28pLYXJAu7FHnVt7HgRcrXUq1lJppHri/
16VdNO1EET678j2Jv1l444VKAshwSsertKdcR68hh1AH1hd+xoxMLZfjh5+xZB4XuSTInsLPGFHh
QOGYfnq/gt/ZtewUG+FKvCJo+pg8jHcXhj2zb3587e/Q64fvrsNHn6OAYZNd/UNbD2vMXNbBPQaE
O8nmPoP/b3MdYbV50YD37APD40YvrSLSWyJaETqGYpiVT9HVaHdXsMHuEbHO3hwczo/VSj2Ea2ym
2gvzfWYbpQcENRlrOIR5Sw651uaBHA1Q1034O4kwOAn3JnLZ3TqGY4PL/tcv+Ozq+nu45bS29NrR
2FJvkA9O5q1Dpe9r4YUO0BmcH6mjTCiWhu4ZB+XPnZkyy9JObQNwfvg1Ks7fpfLjv/AYJOsYCoC4
ZkiLEeo+g6ipMoKIkUkQOgUX5V6c7H9/FMg2Moo4DU7tUrTZhXEndxaMdVm4Sea0COPZAhL7epAz
/VVEaB9GmRfmhyXvEUsf9TK4dyoCkgS+LfcPIWZwGlDEeCqkH4GmXkeacNfALEtjby/n1d4TUsfA
lyvtYztNvVs9gQISWtvRS45l/vz1T3xXhy03A+T4pI5hGsHLWDRu5ESrdA3mMbaI33lNW8AYAq1y
10cL2V2zB+Uq2ZrDzRQOqz41cEDWHXK43QK9c96xVVAfeHq6Gf3EvfDT3mOhvvptizqkF5uuEtOo
cYJhbfZXYR9S4hJMAYAwyLuRXHAtM2Yia53dGMKpabCHQ7ZUFD8S4dUPPLdS72ODPo5wV3XcnjLo
oAW+RAE331EkBOd1jnOHh4VY3oBDWYGzQPLW7Rg/qmh4M3tlZ9aPXSq6MrIqM6s3ndFwo89uZAvG
RChuDfM2jl5gtKK6o4Wegy0Fp74abG9SHUMjuj6QgUHui+AUQ1mz/SG40qihekAYGeQxCb9pxsuY
Zes6eGwqUm2kh5GgYzMIDkYHrCAVpNgXTpWCvys9JLI3XH+ccXoc58y9+rHvH0eEUBFqX10obW0E
jMxr0KeYGYXwLQNekvaILmhEoJVdI79byTGeTajxxsRaCe2wBs5FsEXHXfGvw5rbVVfvSFe79DWc
26BMfJfkeTNEKLJYam1XxlYld2iXeL1piGlZNeFfh4tQ7e302noayuyQTi9j+ip3R0M/NiJ1tPls
GMkPr4OQPXDHEcV2PcY/SZ/n1lFtVHNcRZ640kdy30ABvl6C7y23P1fg3z95sQK7BsJLG8SswF22
I9DhZ+WAVkjOTGTytt4vmkxuq66Gn/6RGtmyB9vYN5v2KT20WK3GjuXMjr7FreeSBrMut1//vDPX
Abbgv3/dYqsM82kMDYNNLB1y18xnQWcO5ruNwCZngL+g/yH25YXgvUujLje1VupQ3dPqjYbMNfrX
CdymgL1Wzg4OsFVD7VWNywszce4I//ioizaYrll+H1q0sANQS62+17TUFsUrJbwQ2HnufPswzruA
+8OOXQAkjII+Uys8vg15h8bN+XrSLo2wqD7btFK0emIEobodqsAe2Em+HuH8qqXfSnoSci/4Gp+P
HV/qxEqeC7zG6V0gitvgZr51lJvuJNvBeyh0ITrlW7e1bIxz7dxh1d4Fe9GRt9Z3vDiekVZcJ272
IB4uFWPnqkD0yv/524xFF1+09MYbaXQ7LTlJNdA07I4cTqjEnmicfKXafP0yzh9wHwZcXL7MJhRH
oWHAAV+5k7YOnmcROA5x1trb1eviMKAE922w2+ClFC8Wge8rZrGF0FIgBVPSmQka+58nw7CSULBC
xodz/cPfKk79QK7HQ2grm8Elo3srH4J9crzUBT/Xc1dFBaBAUpHlEdjzedy2Cps2EDg8a3emyMW4
DMj0BtblTt1q35Xdhdc8/3N/POaH4RY7pTYpPq7q5V+UnfGHtvVwFADk2+lr9fAvXOLOFNeqTIea
eB8TPEZbbAieIqMvj6X3Nf77Jfml2olj3qBlzhG9Blvf5iq1ii4HiJx7zo/jLj5fS6g6q6tAFc1j
sQvsAGDbEe6Sg7LPMA22EQJderPymTf7ccTF1zwVMxOyZsQZHzHWoNzByj9i9IFhG7576t3XM/mO
lC1n8sN4S55N1IoBFq6MF10J94Mj4WcSQw4Zbv0NtqFZ6dbHmZhCa8DGoChzuTCuPbe/9ext9Hbp
iDuz73+c5iVCUcOJkdp5t0S8QyuVKBUEX9Wq7x6/fur5JX710ItpbWuhASb2O+BDbf0XaeRfYVye
wzo+Pc9iMrU09s2BdgiIyxyFM5tvmIBdgy1szMO4vfhZniFzqDBkTc40PCLwHvm8C6AcMA2lpbwn
SRvCMgly63niUFpsv36BZ4q7TwMtXmAy5lYXZhzQaFpwGyYcorPoQ//7x/OnURavzwBo7qox7LCz
eoxwQS7QT3z9HGdniFshFmFw/rFfWwzRRL7f1qH4l8I+Jdp6JdwZrroqHq19egrUlXRzYcRzH/iH
EZfUwzZTU8PLR+DWY+uG23IjoAXBPmmm+PS0Iv6bT6gtTsQkkOqWkIt5q+6c+K7dpMd5qy53mq2C
t12Evc5t1R+fb37+DzWVh64yCj3GK138q+/KfbyPHGpGV1yP1M/pzRxJkG8vwa6XZvI9YfLDuJmo
6hWecx3Fe+9qawm+Ki47+/m7TuzCuUgTvzSPi2+NfIGhF3LGE4X0qus9N1A8nNh28fiW0jsxy9iu
phexw9+3pU0FXed9If2PC+N/wH778E05P5of/+sta8JmvP6Rvv3v/9j+CJv/+38+ejC+/4V/mjAa
0j9IqMegYs5yEnHGYt7+acJoaP8Qob7zqSsQ4ZFzU7X804RRFv9B5ipGTZjC6nh7zUX0f5owmvyt
mbDOX5whE6J+/50838WywWRCBeZC4iFZMOD/AOHLUNQ7PEJFd9xX0Sq4Ud18g/rKwtd4nTvi00V2
9eJ7ZEBNxoBJV3QNQT9OhZ+/x7yKq3isURh3IP3mXnaTdX7EXhn7ZVgl9nw+YCRjQvx7uHRKLJ2Z
5rEVzCtVrIRRMPDfz2NLcPvCyupld5ZSjHhAx3AaZ6O0cdh0Kyx2U2fEO8JONgTb9uxF5Ghk82+5
VB8vrmHzD6EyJlpLhPlgon34/EOsyjSEIsM+vpAfxfC1FS8QN5fY318D0Kjj7MXn64+6f4qpXaam
kV0Rt8vZeypw1JvyudmON+S1XolzP+WAp86dumltCEfrD1/AzV+ly0e3zWX9/9f4OoHo0BQN3M0W
b7rUYTCkHW+6eJ4zzJL1JK6arbaR3PD1cgLMOyz7oYD6azgCYObrJq2VZYTWhLdnFMWt7NauAX15
cLoTAc3vxp5WyooqKI0vAezLpu/7oIijsOIgewblxeIZW1XHICqVZHd4jm5gGzx13OUQrFyOnVyU
N8uRrMW1tUEBVA8DI9U4/+PmGOBhrni/L8zZolr7Y5TFyTzBnMzR8qKe3yI2XrUbtLrr+OZf6Lmd
2QPwodOIl5v1Fbhsf17+qlk2ASKyeboo8Z3M8aBKe99NBw8wmjHVS7bBjv5w8Uw+9x4/jLu8/o9K
D02Xyxv3hfh6DoJUDgHbDppbGSCCHGd65taF0vTcp05i0LvlHDfG5U1YDxq/C6AMuMp4MAUN5OFS
xM3Zj/3jEIvbr6iVOJoODGFtsQOBTG+iLt4Iq9qO7j2ebubVZ0fP7kEaiv14sfo+t68aH3/AAgoc
wMnFpuIHzO628o+oXZXQM++bxq4fglNxkDb5TnEre9zChzbeyhPO/pc/yHnVLDeBj79ivs19qLii
MOtHZX4NxMNihTlT79X15bvG/M98NcziAOsJ9zBzYFG3Df0nscTbo0mQm8PVESzhUnU+HwRfDba4
2JSGlpfi/EyVY25CXAv9fbwRATeETbpuRbziv94EzjwczTX8/KB50ACTFzMJgzE1JzkjvKg6msFv
AWQVD3HYmG9fj3Nux34/lzCFQibBBfHzZI1VL7ddVKpM1owKQinKj4I9XadXxmY2UPJPwi+lWF0Y
9czH+HHU5UZaKWGEvCZHurobH601H4gzZ5OZq8GNtjXip4uRr2e2uk8jLjZVJEOyIQyF6s5o6DQD
YQHm76v0DWeP92IH1uzR+u6hbr0wlWeflcKOYhElyh8RBmPC2GraqK6opPsxwgBI6ncX3ueZDZWb
PRu4wilP6MRiFoUu1pXS7GCX3SeUVHPkRHLwj9BH7fmLH7dQcC9tqH+OSU+Tox4Ql2AxEt0/r5xc
07p8rDL8eIxflq84snEcPfPCy1vSNDgMdfyusIKkVKM0XgKnZWXog65DzZ7nLb9Tf+T7gLUywOvC
oIbyyfwpXFwtf359BOcxGokrZJ1jwv750eIhVxl15oMrvyntNnhWrKIIf+mLqblnXuKnkeZrwYe9
0psSCR0qI4VlsdbougWZZYf5y4X18eftggcCzpBm/3naJIs6dxpFoQ/nYWqXfC20vC+BA0oKLDv5
trC7VFYvgxjmWVOoOOcbFyQ5iEWfH6so6s6ftHieNe/Wv8N81Y3d3EbcS6N2NTMuoHnYxca7zp8u
POq5udPwl5/HxYxuec4POE9hIangqbkf9/IekrKjPA0r81eJm5QbbJPb/mdwVC8IOs/MI/i+ydfH
22WtLh549IopTIdWdYUOSwrCawRt7eO79PXD/bmVEATwYZTFKcSHEFtFxChqcWOp6UpkwfwXRpA0
nSutaOiY5H+euCRGC+53Pb6tXXavVt1Gy6UL6sozE6TCuPr/QyweIomEMpswsnM9/TDUpW2SZybq
x6z/9vWjnFuEKhnq3O0NVcWTe7FBsTxTf0yh3KobZT5i1tMujbb6RrQl+mDpRjHWY39QcTsWuu2/
v+vrMI2Q6rH6udYvt5DOE5HfqAwe46SmFTmRUxc6sOefjyvl7BIAF2fJwjHSvMCbf1TdEebuXYex
9lX1Kzt1SOdWygbbrmuftOpv1kZ04vUl/ODcgsd6gaKB7Aq2lMVCUWQ5LLX5PBVAeLWgnUVk48ZE
yvT1LC7bmPNWQkg7UMtMN8J7djFQ3WtGWAW8yGRqxRsOuuaYQulbEdMD5VYPMsPFugYT2lpNk21b
dpMLF17uiawKBcUB5pw2/4+9M9mO21i69bvcOc5C3wzuBChUy0YUKYriBEuNib7v8fT3g3z+Yxaq
FvH7eHon9kC2ohKZGREZsWPvshZ81Z1SmZE/GRgR2pfQzYLkDs2YlqAXKbcJjWtEFitNr5lcHoxN
2AvD0TIT5VOeRgE8OZWEPmHjVdpt3Kug16Ui7ZkT6P0YFj3EyCNnCmpmq8TCl0+JWYyObAkt8PlK
cD7+JhduYGZpoE7Fa4W328Vsq54JcRMxKQLbsHBXVukAYgXOvo+NXCkdwPcIcwuyJJBQYOrcFWiK
pE3ClGnEDGk7az11e/VpfhgifLY317Rdr52n99Zmr/EuEDYaChbxmGhu0LT7xCs2kode4VrnQJoj
93kePy9qZgXHLYgXZbY69Cs1h2uaqpey1fahK0EJZM8Y8WJXryada9YW0R1iQU3okQ/lPSY63QEN
902xB3UDxHKtRXZxJrgm7xe2iPCW0eo+CgSaK1UHDaZHxcxWDsSahfnP3+1QXcuSItRYMGFcCtEr
sbJqjef38ul4vorFmTOFeDKAgmtu6erH38WiY3ZQXWSy9y2w4/kDMh8F4Uq1Wy1KzF9ocTRwojNG
k++IaObC9li0Q5apEcOanHfTd8K9srdAO0ef02/mj/G0FiGWnYnZs50ZXBz5wBe9IjQwOOOug2/x
acYfhzxGmH9rduvd8isbeGZv4UklJUP20cSeGPYv0K99aTQEXT72Gms2FsGdGbqyUFpsNBPjLsm9
Zb19bOBK9jAnWIZOCZkEZcmACx9XVddGrrtBO/xiqCUbsxfm8pmFQwL1Y1PS1cX8ZWupxZa3TJ+2
DeO7MzEOpBkJ0kjJD2pU5ZOPlLi/kW/X5kqWfff5UJC2IguviTrF8WVc1Ys0y4ShnG3WiPwek58z
AwRC9Xck718s96f/FD75N8n3wVVv1H24qU/GTfSluR33qzoVV741ArUgK4gCMAQsQ29UCqGXDMKf
7qs6qA6zZd6G+R1n3ER25Ugu/P2ntTLaZSSwZrIjYwbKsMW/8aDv/Iwct/nAyKjmatBF2EZiuYIm
PCdVsZKyX67u3M7CObcUymCnnu0IjX/IvXw4pKUl2vD+KQzl9dPzynG6dG6zQX41Miwz3nj5SKfk
IcZjrCGF6gwvTGfmd6kb3ae3EBGZN+q9ea+/WMfxUD7OZ2vthaLMV+/cv83mTV4QZKYq1CLn/lsd
st7oWtZ70uzqpqXiK9j6cXhCqXqjH6MD44+hPRyyDaMX22Kv0gqejvEnfTtQ4gp/aVQSkr1sRw/9
ahtmNv3RT1t4jbzTlUEp+Wl9lALIfW51dRNC7q+P2l6o/vh4H9aMLbbBiAOp5deR1wiWdayHkIlg
s6yh7/OgKNC97BPNHOXvBs9FyrYInlLeR7HU6yrSavcTLAfBj48XdVnHWxhYRC+mDFq/kTAwB5Pu
AFNG+Lv8fDsP76TbcR9R8v6xFsMu7urC6nzH3t3Veiy9VMP9ulCx+XbvZfeFETzkPi3Mj9d36YrP
Du9yXEsU/BRgM9S5gVa5qJC4GdSHH5u4WAsFNIWBOsRxJFQTl8/FhuioI1+suV7XOn1xI5Sx7bdf
/5mRxQczprotpAAjqhJvQW3uEpRYvCI7fGzmSm5xvpjFZe/6oht6OKCpV8+SfvHRiJiFTGyYoHcV
VCcH3f3Y4tUNevf1Fld4qONSLTM2KM6YOwFeT+fhn1lY3NuuM0N5bLGg529h1+2UYa0vvXIClrMz
YlOYoVrx0azySRuZKa+ex+rx41Ws2ViUFs0wSQYrw0YfWV+jpvwKQPPBCLz/Jrj9tR2/H3fvLmbF
ZGfqaZgJWnTunnp/z+2xV5za1YjyzsicUb8zYgTV6A8DRtBzum3G8NYEyj9V1imJg8+K0MC0Pskr
HfV5ly9CxTubC0faldzdouJVqmnql04UHnKrvmsNFBQlKm5+vWt99KEbtV6xezVbeGd33td3a1Uq
pUh9Hbu8/bdpBG25P7oVEuVJ8g8d0e+S+DtTU2W2gjpx0BVGOiz4XNG04T0XrNzYqyeRTNOc2TMB
xizvE8CIOjFY0TANtlY2jgn6Y4BC++MDf6VMhSv6y87yVg2e3qYFtDhktBmqBm5zkxR2+1C/Jttg
A7fzje7dS665H26j49qj7opXmmEIyHCScqGLtbhtpSkKkdrzZh0TFaqZ5GekrXbQruQTZzbk85MR
JX2jijk2mCV2JproA3SwdCi+NvsQIdPmO6NHD1lpM/K1WmBYW9/iBprdkFR9jG24xocNwgW7KHYg
EehsdNOlt1lyHF7yZFgpPa6ZXVzCKu9yXZrN5oCdDUKLB9H7x8dmzcTivkmZXKowzJAs59knmroP
CuzmH5u4cgFA/cgkc3SvVGqY5xsHQUuuphNPrUGnelnDy50jgRCuFDCvWUEVx0A3BYUD2gPnVgw1
M6Q6mXQXfdODmElbWQlOZuGvOPzlhAEPRwtYw4zvNSkOovp8bif3M3E0SGFc7R4KJMT95t47dMtg
OuG0+aLbUCxtstWyye8G3MIhn9ldnAWhKGaeOOzONa78Dmmho7KZCzUVXfLyD8FVH1HGcfydsfPs
ZN/fgG5zTRdF1ZvICV5NJ7lJHHG9unJRe6OhjRzerGjMBiPUc/490i6tpr40dXeybGULiGZT9pTF
UbJwx1U03cVpXRhb+AB48vw66xC0zGkrQ3s+hWsAhPlvOPvMKP5oOqKJFAcsmHoXCV1YD2jL5JHp
ppQlHiOd+VBXn8QhePaCipp3byRFvtMh3oPhzDcfRdMz2ZFUqhrY7uPWvMs1IU5XMoBL7NXiAbD4
WUJWSXpa8gBQQ1Rzut5W8+km9p+DvrOl8Zs31I7n7+D6WblVlwnubJjpY5oDMkd+2fwwwwHBXzQ2
AbaV35nlhnVDPiAn0bnzxF38uNbvWDW4yNwjv9KbOMLgfM61+EbZTKdYsIVqOyOW+mID797Kpl/k
V4s1Lj4uGjcMt0AWAOvLzku/ju23JGO677XV3iogkx97w6svSJm2KWyWdL0voII00KpBLGkuMo/F
UEL7W7nWcII7iXKPbIt2tluLX5eAJVbI2A4QtBl/qy0HE9SukrO0oBcY3chHlPr6t2FT29LL/GZB
o+eHIlJwmvmn42AHzQ7UXg/9frVbfeEq5l/BOLs8V7rQ9Vq4zgA6E8vKpvntDEnNXXzUD8k8P3Ra
5wu9cBQLUwtvOQ6CLyUVplrpNqCJ4iM/8/E+XiTIvy1QXlIJbJZuLvweHcGcOo9Ic8igxtN9jZKv
xrBr0S1B6wixSZgXhlVw/7WTihT9f4wu/N84UpYtW4xWP43HIrTT7+obBdP2rt4hquX6DcpXDrxj
83RBsVurQlwWahdrXmxgDWt9NxSYL93iRtnOSEZgzAcdzB3jE8/yPlhrVMx/45k7Xlhc7KNYVBGu
FYvmbfscT5SGI6jgqZepjjbLzq3y2V5kmRik1QutEbNuGsXY83AW1n4T64kMiihsvK2RNPInRITD
ra+BZ4zaPHfKRmq2H5+lqx8WAM4sjUyb8aLFLOh55jUAuYGi6jtty+T7V+MuoPlKG3BuwlA2M359
bPPaDaEMo5oiuRmwqcVCewmt9gYgpZuH4mMtQuWlaPnbxzYuHnPzx5xJOXRqsbwLFo6191Gz9Oky
uCKMVGbfbEmk7QG+SMFYeTZedlEXphZ1kQix+rBAZhekW5U6FMrQ5yQjA+hzoouGSODHK7tscOJL
QdQzV8/IAmMLi3Szl8vAo9HDVZDD+MBArXCKSrk3bc1KIBCIfCu1mXCQ0MQxtGTHoVI/5VNsfNUm
nxnyj3/NlUPL8mcUlQiU8cKxqqknVoYXzCU1dMMSeEJ1UfjWa/p9J8+qiZO/Mhl2LUpj8TfRiiHT
Qlh6vwH8j2xRSe62HYrP2aaRqHvNMM1mF7xGt2vg84vsns/NCAHqEwhqk5ct7I3ekGr6XFTvG5yr
N1WbRm9PXdipK279Egj32xKjK+LMJcPXPHcA2pgYVq7Mlpxh0z8LwWY6MDKxte7Cg/fThOPhBrGT
k7ayhVcXaMlwnRkw8HMjz82qVtaYkPZorpCNbg/jaGDRL0cj5+OTcu2eADQg7+CFpIIOWtgxlaII
+9Gnu3yLDh7CXzLKiE4AeeGDUNlSbY8yJR/nY6vXFgeGBSfA0tDYWPiBWgx4Fpq0AiTfgzk0u41h
Cs2RF/wvzJiayLwNQybwbJ1/Q4UsDghLyzccH8PhWIt36rDmZ67kMDxyYDsH2Y6FZQ4TZ7LhKT77
NB69XbFFfWjb3kBkCrX62pm/dqs5g4BZQQwjHDJ78Hf1qYapQYFmEvWpAfUMFPAkye0zC/rJzEnK
tRB0xVfr82j3LFr7e4r93FqmaUWmWRPn/qgejeKpeILv+zB8FrRT8R22zBlIGG6pdhz+/qZZZISA
GBmT4mF9blcdxqS1FMpWBqyrtfqopCet/vKxjStpE3MyVMc4ejp9wcXBCMR0THVoot3BShkPgJES
8pUvEWpngCB2ii7U8JfKaxQsVzJ9CJUQrjVpzTBvpi02sBSCqTfr3nCVR+NR/8Jn3YLuscdsq932
P2d8Sr8v1u7aFQd2bnW+jO+OjZhVuaCKnUFLglh4Y7wYPll+uYsBfvvyRoCS4huz7BDeffyRry+X
BAY/zev5Yj4IZ1WlVTYarvnqjcin7ULB7Q7ZVnDHX2G996vbYF/Rz18z/Bsxcp4ksmIZnBZhWNH4
1/mKEz+DfMdgxcFBPOrHmXPDsk3eV2Ho1HexO+1NHjeDa70ZO5QuX8StuPF/zsMvH38BsBFYOv8l
YFoYQDPnH0Myt3B0iRSNBnwjBGKzghY0KD3VMQ1ZgLJeaca9rkXcrjaHLzfqy7K7aaYovjHqRtxa
Wqg+1OaAtHDukfDhSw/66I3HVDB1OM1M+U7TUf/01dzcxYY6hHZi9dFdqXZozAkSdM5lbd7Uuikf
BE8zb4rR8PZtaDFuaJn1TZROymboPOaOyr77YanieBSmVNlZYuP9QKZNPVlN6h200g+BFxrKfT81
1bEp/D8UoeXRaEDNHBohXO2xhhJUYT2FHDVnmIRq07dJdq/VFrRZIQ/bodGRc+mTYI/yZr0rjKGG
xqdXpl9pmozHsKeatKuTQH9Q6j42t/1U91CDp9WnPiwKayNmPQ4nlILw1ogVA9qrVptlt3QrP0RD
bz0JRpk8o4tafPalcfySWLAQg02Uj2UbGKcpGyMUuIZQpXDq+QrKc1IX3sldVt6LvibdmRD47slg
dKeSE+sbLOAm9LEo5RZ5rzNsYnRpjTJvq95KUmk+WNFgSY4ELfZwZ+RC9owyCnxNKorCTzr0Vjs0
CYcvilroGswqYr1Dpx3t9Ghsq2ZjTFV7Y/j+/K7OPBWBryR7tbxBRAlAj9InH/DNrVSK5qasAxQB
04lJMFNqfngp2ohRUmkHZUi8H1k1mCe+y7CTFArf8WDWuqMUqv4smGmdOXXa6480BHt0iVEjPNRj
LX3R+8CCC1lNA9HtoBP/ro1D+SPpQm/TtAXEV3JSD07BSpG8lJsmcdowgqVaRjHxc+aJA/oXQ+Q/
1YqfIoKZxsFRSnTlSwBb/kMIZ+qmqYdSstMy9W78uERqz0ySwsmTLIZturV0Br99c6SYBtGZVUPB
bcML3KcOTMv+cfJZnTmxDy08odTzDGQTYfVywrTPETSVO9tLGQeQ82EWjdWEjSV26KXFAVc9ymSH
MWPrJOQN6JzC6JAJ61pXQ8jvYBaI36LuLdwE4eDvorIIf5RTWN1AI15sTa+J9qrR9E7Ut8WNHmrK
JjcCyvqUbI6V0YSuUgXiKybtvja+USC6zylKOeMkepvR98NDpXUqyn69eYjnHyIreY4ab1JtZVmg
niFHlE/KvNnLQYS2RQlPOSk6Op+tMFPLjwUCpJ5x6LQgf2wbKJuFvkV+o/TNYxQ1PiTKPB+oFPWP
EpkvkocjvM5QjiH/LHuZd4iZoT5WwZDBrN0gGOGhFoCqbOFkcQ8KGR0Gxa7MQbO2SQs32TCN/kOg
eUkAR3XQV04ZjTBmm0qJ5KUIP1jW1qCbokqwZaaFHpQxBaBjTAlqUFUyTbd+HsQ7BYTtN+YowHQb
wYsSAoyPTRbf96bhwSjfocTe6fp9Fhi20Lh5Xx8VONG81HIY69obPQL1jdIgyazWoyOFJtSsHgiU
kYC8jUpL3kZN1z50plRIdjOM40GxpnFjtXl2DKoh2o+wzNmjehqJrKiYxCPkybLdlMjj5Z0nbfnj
7jR144B6VRmMD3LpCSdRHFEZ8aGbHnGln7rEio5Gns/k1mZ957epaYfQ8W+jWISZeQym+qRVLfed
ie6DP3pMccBfqDymVRK8NX7on7ocbQk1yqfPacWURV4G+dYcJuuuUfAbgqz5n+NRmDUc4gkiMkMI
dnrRpNvOmNqXqlOiO9OYzFNaWd7nNoBbW/K1Yaf3IZosdT5+Mr3MdDQ/U55rr2i/KGMP/oxBvx9j
USH9HRZBfPLELHoIDA/9zjxrXzRBzh3KGdlGrtlOqw/QsRut8VVVGF0II7F3vTwcTpMwWK4UJ1Ng
I73EXIjaiA7seLKdBfDTbVUtb+OZ11v8XDMGPH2ejATq9mGQ41NdxcYhGjvzmy52o2xTAu9/JJIZ
sPi8ehhxLS+Vlflf01GdENsIutsunLrGNXvw8/ZQspqjFYnycGP2mfbMlBhaBpOgNPe61MrbQQ6j
X8DDzfuUQ4ycSxz3P1pDGnedkEY1jPioNG8QYFOrDQ/yCJXLtowIrUDMX+ljWcdu8qBU9EP4uCMN
njRg4QbCKHUt2ooY9/tEl6djW+gNRN69b0FuI0owReq9uktSFTbcXLfgNUyhmJvEnqdRXn9K+qqR
7iOlb+gNj4HQuaGRd18FobYerVaTdyKiCCH0/igHoG2DZAByJV5YfuosS/jSc2PheReVh4lwv6tr
ZCvMpg73vm+U7jAU3hux0byLYh+i/CTSPntK4O3iloDio4P8BSc9bRAep9w+yd1WKEHPTV0XEVK6
di8pXbbrG9AArVQh+K76pDaegZQNL4dNEcGXBN6/PZiZlH8CYOh9ziK1Qv99+llmDM1qWqM5eHXk
aoaxfw0od23lOIB9uJqsT4M1VQfTNxS3C4Pm1iyEz2YveE5ktcBCKxmYfhBbCU1tDUXeFLE/w070
Tr/xYFiARmBSRV6U6MjS8bMC4wAhoURGEJonw+vKwVHLMq1sy8zZKiETewkQRci0gIY2cWgbXRU8
mK3OEK9HFLALVYDLwxQS/YegZl3kFAZSN5miobgyQodlM30dm6hnyB0SBoLWPJEtFrc9MgI6frcr
N14Pas9mRFvd4ekG25CgDZfQa9tEfVV/MmM5vpk5xVwRqfRdFk/DzywlEOZDhn6rPCb5kwozfmaj
VCAa0LyLCC2NijeM20lv80d9anMU3/q+fuNqV1/g9BZemC3oXj1PL1H8ZcBiO0GwdOsnMbILzFDb
RpkG3V5Me2/cmIMn7VHNJhcJPbtDghs1oEh6QEAZ5EAFNlUrK0Rsy5Pmebzco0YdN41v+gFCpV2G
FK2SRZZdirkp3A1ZOeyzoJwVKxpYHHuvrPexpKhvAaEOib86yA+IdUQPcRbQe4ib4TUmqDlG1o67
sRo6N6qqwRb9Qt80RvejM6ICaVKDqkEgE5mjiF54FIrVXtKyEgY/P/yhqKO+9QsIL7OpBdmdcPUd
KSbHRUsufiGRjFKnnQyoOMPeh+M07rXkUfD9CCXoLGndNlGATadC9KzRf3N80wy/FZk1OUUK1aYx
1iX69j1aJVpulQgXmOO21dDcTalo7A25jKk0xsJjk2fWtm/nIBMfZt0RWXjLNH0vyaQogiF/Y4jz
abR2ia/2uFqSZslpBVm/9ep+krZ6aKiFo4qltyVVVzmLild9tTwR+GYvFXdpz/4itdInd+0UlveI
Q6qbQK+kRxkvtyMWJdtOH8dN4E+6ajdxMjq1Wg8udS1114WyVVAFrRq3KPpkGyZNRyoHNNiFCozk
RzbqQ9+pxinEjaNk3WVQbYqd0roA2ZoDIzzpl9QsSsuRtFjTN5Vk8RF7xdoFmgJZYxQ3r80Qas5U
Frm/YxPMPXm1dE8RuLnvs274NOpNizRIWug7MuDoBlfTHQ1W5Nu1NPp/pFZnvYVlQ4hOgqBeKQtf
KZ7OXZO5fIIGKQtbvPlR4skma6JQ490ysujMXEGokewkt7ldk0qUL1gewHlToTWoLogYXTZ0M2ru
ecUDwpV3xU37PM9ueYmNTyJt2gEv4qXItEi9NRD+Q3bhi3GIv378LJyf+YtHIUUHnv88jWFBX4Jj
hCJoO2RzwD/I4Ss6KhbqKb6y+9jIlUcwgq7g9A2m2OnCLx/BkQ/QXRBTWuNv8luK/sZRg85F+AlI
YGsCJa9vxk257SBAd6bP2m15I24i1xDsxPF/fPxTrjyC3/+SJZw/HdI49yFfd3lh2f743WoQnltr
Jq4ZWRSEK6lrJmQTdISi3toOLWXJjvSVjbtSSjn7psqi3TbLQxLKMCLvpJ/6G2+tr5QW7upt/+J/
st66V/kEq8xKJe7qcflrI38DQd7Vb5DNNeFPznQ3ExvH0p/8ZG1K+bLUd76sRV0K9sgcT8+yzC+j
Ez15b9kGby3cxU7jNs89/3B4UX1dq2de6XKd211UpjJjSPoxnw/G1ttJkB7BWLmD4flYPddP3S08
zusj5pewOH02+ntIVJTm0vp5cSgNpqqsRAZZpHsA26DR01kUwu7/8EFvlZHNfSDZh+aWJGGz3k9c
tb9oTKlllBX+xHZ6MJJUG8jpi45+SbSpTnN3L/qsbhpX32ZkDrdrsLzrl+SvtS8KY9DuNQlpC6NW
3qOUPs3Aw3BYceZXbYALod4H/y0NjPPvq4QlGZzI+nTxmyV/ilpzU62hcq4e2Hc25j9/dyXKQWri
fMQGMAZX7B8CP2CI4jRUa5DQ60f0naXFaZE8OpRSiaXup/wW7uMHWAJujGSDbNhm3HuOvFsbpJ//
xovo8M7i4nz4kO9DODp/v5g0JzipQ+Rk+Scj/VEb9UqD5LpDe2dscSDGVO6mtP29PGULpiez89fg
Xt+0cBJXzz7cxPEm+4P05OOIcKVdyCX8y+4yJCSGKqixht25qeaDAtynO7gdj507uZEbPKwhzFcN
LsLDpBeaGM1fNbkpv2cH2YUfh/p3SvFhNxMirN20yw7D+QIXkUKoJHGsPVybNZhO3r/FZG/pzzx/
QifL9aq19uvKhVjGCAtKuT7S53207Po0c+VAVQuq+GSxSCowxF04wP4XKsbzOi5OK6oe9FBmJM+y
WyPkslKEEaN6M8MpIRe1GvW+oDnEuXHWhvSuXg3yJlAYogiF3mITFerLqRZjbKi48nzXtHPi+JuI
YFo6rHZrLjt7bOE7a4sthCEkFWURa9lNyhBgvlM35s+5s5c5a42CayFeJxjB66KKBhiJc38WK5Uq
9vKgu1GtyLeCEI3b3q/X4u3lITlriywvXQptXG5KgwHt94Mnn3Ie1U1wsNqHlct91Q5jouBuyTuZ
6T1fzaDHcmLWInZ201baFp+aX+lRcGdxLhhHX/WtfhpXmc2vNLJZ3Turi+0ykD+2CmUyYKODg4se
T+x42xTcU+KuZxGXQe7c2GLDJtmjG6thLJMHu/N9IJiJQyPi4y95aYVc5d2xWORlpudJZp6NvICt
1Kn8G73V7Hp8/tjI1bMHR5JmMp3I4PFitzpVbPgN4IiNODmorb/zeunxvzDBs2vmNlHViwmvIJaM
0ST5d6sgfkn18MAL//vHJq6mVXyt/9iYD+W7lKDoYjUYG2ygA5tugGuEut0CMEo3QJAPFplshjgC
Hj+3FdMppP06xvDy3PMD3v2ERa4gjKjnZCE/QYpeS/Ml02/1VkJa9uvKUq/uGIgDgC+SMfMkny81
FbSiDFDbc+VX70HaGF+DWbRto94bow3MzwmOayDca31MXufQx8yUIyTPizyhVL1JjvDIfF1zB140
+YUceng3g0Zn+tBwJ53E55zu6oTQzk4IbcnOY7s7+Yf+RvO3YsocjdN9H4Am3iNCiKrzPjj9N8SK
8wb89TuXZM6KIJoRIwGMwW8hOAydxLPzz9k22MZO/SI+9i+oVO+jaScc1prOV/zPuenFPUoKSYy7
mE80FMiJNvQr1cbpBt+2CgRiq/t61DZKmNhZ8lQZ+zxfo4m4fgPerX3hAFOtRkxT5Qd02/rZ3I2u
nh7VP2b9OHRWj6QAvwtX22O48e7WQstVT/XO9uJIjmlgdbQSeNSkwYMW6m4xoGrm6/uVo79mZ+ER
g4rZNzExCJSHPkEJhm9qvlHShxN/fjzNfQt9kz+uFY3WzM5//s65wABYCT7dSzrZcAEyHR+X91G0
lsTNl2iZS70/vAsXRnqgNV3J4v5HOKR46jaAv2CvpT9r48Ge0bzPnOp2XdtybYUL36UgB4vAKxen
VZ/0waPbzQs4aJ2P9+9aVvx+hYu3jdbEU+pNfEemFyZb1JJjE0WHdjCOzBeeir68qdRsJb5dWxmQ
Uwph8zQKb9/zvSuKYDAY/TVAsQEEEZC3Vp+mYI3W/Zrvf29lcfmKJK28Xg1JCH5WQULv9XmKD3Gy
Ro2xtpjFPSuKoZ+sATNmifJS96xlPq2S1P7724QCHBMJME0xlrCwMsV04sb5k4l0ppkEkOP6c6Fq
kCj7pp5SXx6byS7kyP8k9YFcbD62Ls9//fIevDe/uOSSUjU16AoDOld5F96NLt34Xe20n43TfBOy
fdBvRsjrfR4ZtNgIJa61CX98/CuuBdmZtJxisWyg8bGIeHkSR+ZU5WC1Ys2JdNHugnHlM1/bTBP0
I2X2maByWYmqdJoLXVWxmQzbbBuOvzMZZul24pqq35V3PukCMqNIEv2ezVrsaAMMQxHCwiB+i4gg
Ovqxuy+d1IFT5FjfxJBMzPintZrslZBEmsxLbT5I4LGWqGD6p2Ji6axQp4l8TA7+iT6g7jSHEuJR
a4KQMDzoLzKU/VT6/j6CFuPv0HaLNWdyDT+1BwpMGu78CNYP63NhmSt7eB3k9u7ZsTisEK/J5dTw
2AkOM+/2TKtu57twh6q3W3weduVjtgt2H5/Ny4Nz/vqY//xdOArNLk7LmteHN6qbYfyldd5GKdYy
6jUri3BkMeiFjjRWegceMmWjItRUOak7nGaZXGv4Um6H2/BxbXGXnvR8cYtIVLVdp6QjZnUr2YTh
Iz0+m2a2HcZP/+wrLoJRFwyTp4w8h4PhMY//SOC2i8aHf2Zj4UW0aowqq+B0NN6r0jxIEcrh6oqn
uvrBVAjpcCOQAi4HXfNR8oR+wkav57sWCa9WAM3WCKBaxMPHy7lmCoouDJGLUO5Z7E1uVFUceeyN
JdF47h/QbfTMGmDV3x6qhTPV0MyZhoiwfWEoBSE1dFVoUUKI6ARu4yMs5dt4N08WFc/zBAyCjIf/
RXVevog9UNnD/jS/u0EIL1fYyI02WUZhoZWCzM0nae+7sTN3Iv9X5Mhr1hZHEBBEBF6wtIDmDpvq
V3vb7AFg7obv8D9v1qoJl5PKjNxQlKFKN08rMzl77jYixctbq8da7Xo7g0Lhc343M0DHkJ8phTM9
dPQd1D34nrVq6JVm5CyTNet1zFpwl4Gg7iZSB8lzmzK/V7vPragcFK+8NWQ0n6TskwjsELDEJ0F4
MkfjOA7es0iL1DbVz9U0eXavSBuvAMci5vAgCsJL7xWnvJA2TXocJHFntvJrVVp/gvv/v6TL/yEq
v7v5F5Iut9+rJszCn4SMP5VeDr/+75//z79VXXTxXxBXGHD2qMxyMTbCyf63qosu/YvJ4FnNFgJn
BSZWIuK/VV0k9V88vpllMWVo/gjNhJz/UXVR/wVImv+HOVjFghlD+ieqLgD79Zm9HUQk6POZefn8
qJvJEIaJ4GebeXgh3E97IO+7zp15GdaLgcsm0YW1RaTUxnJUmiDI0IgT36SbWWzE24bwm0tMzppf
16fNFqF5NmgpUD3DPDnjCJY9th79iEYCBbfRzMTWQdjloGD91S7N7M7fJeIXZhbrKptUsTwFM8XL
eDR+9t+npxp1Gkb6vX0cuMKDcQRp9hi8po397rh9+tPGmX7K4g1wYXoRaWLVT4PanzfQmbb9s+r6
R/EwQVTfHzJEytco93537j9a6sITG13n85+z1N99jKfayXfDQdgCaUVlO9pF0OUzSLvpTsWPyLSD
TblhNPzFdxCdPRqoyaEGmOzCRxNKDmflUyyC7p+fQlVmzSPO8kU5XU158lk1n6LZdBsPzUy0tHxX
cPyDsYsp7bge89LtPt9/bPeqWZ0XkEFnh5i4eDeDsrWkZMRslqh210/bYvxZh+lWV40VS9fuj8UT
aJ75URhs0ha3VZpwI95sKjogk2c57eu8PjS5n/RgM+tmiPupXzlh167Qe5vLs02xympD7mxc/1SK
r+14itcC7lUTlEuZ/2DbkL46d0KZhW5kCI3KptJ/gpf1zS959O3jTVo+P34fDt6o/7ExZxjvngK1
kE4eQTHbKPdzOE82KKu61m13zE7SEeTiXvr2N/Eof5o0TManmGeZh8POTZZ1bAhg2bNNFwr7OvEd
JfNWNmfZrr2wsbiOZT7VRQOOl+s/bGQuXj3Lxs5asZ4N3rtZzVCWELQLi4tMXREsPe1AluPDee2A
tCQXq+lXlYUtn9ZURee/bOltrL8+4bJMDbg2T9sJY6NeUrUPbGv8ofiSU1StDQenk/qxPRWt+/Fh
mT/ahVUuM6OKksyo9+I8KpPJbNDYgAkflLvRYKqgVu1R4j2eykej2SrKShp/dZnvDC4OZ1V0hdj2
1XyvG+a+OpLb+tDs1pr7l2bADKpz9e03celvDeJ3d6CgG1cpCWZUdG9qVDZn3ZvZJX78+S6vM2Yo
oZjABhl0Xp77WBiSUKn6bDP1d7n/S/K3TSeuHfzLPTJIp5CMmCXpqPss9kgIRUEtyok96vWDNlrb
zEJJKBZtDU1MJUAdFS1DLW53ikYVmhEsqZHtIAyetNCyUz12zKS+t+qfcnr4ePXLEhIX5PyXLTbT
muR47Cp+mXY/phtYCXIqOZAv7MaX4LlJ7Ojz8DwHwTUylss4dG538WrR6ijxi3z+IqlHdb8BUg/i
WgcqBgvxyhovE57ZlioxLoxaK4Wrc9eW5tBTe+rIGm1k1B9iFKOz7fBVYJA9uNMMSC342C7UBWsx
fgFK/ffH/Y/hJVeb6UlZItQiDkFpD3kbQYYLMBlouZ9+i/POVnvx24i6lbYC/VtZ8G+v+O7qQLBv
1UWG3b5/HTTUyJvSUYVffVsdh3htHHvZIrtY5eIIMUdvmvnAVoZW7RTji/j/2DuP5ciRNM+/Stve
UQs49NraHCBCkwyqJJkXGJlJQmuN19pH2BebX2RPTWVGcip67nPqLqtuegDu+PwTfzF87XP8Bm3J
CczaKauPNsGaHAaMmWhuNVjrC/v72SfMyBTnBJOewm90zH6MmeF16ulaGf3kh2t1fTW84UJ+G9wE
vVuuwpVmri6s+unmWoqOP5CpnsROfz1VslHqvTayqq6mN120T+EpGBIEl+5dn1C2DnNfB8fe1sql
Y3XWxP7nC/9p5bPm5DRS5dUqK58qfoOcVqr8+GpZIyJCJQSYW3oYLw0Pzmv9/1jUQuADnOXvtoBL
kE9hIIzTosvKFE7aOth33SO47Pds8ruyz91vp9oorfBfh1IQj/wnhuEb83ipA/35C/jP33LudxX2
ZijHC78F9xavGvtVUl4aV3wasU9WI6dSFwrJWTpk1F1FmQTTSirrK20BX29UbluDuaqcaLjLygvH
6bNHgg1Jms1qaCedxag2Lhc5XVhPtvaqBUsovKSZ/FnEFTTsDdx6sBk5F6wOrVbvitAiNQ5vZZn2
m6pdZ9iolMolnZJPn+WnlU7v9qfwgwZ0UjWyWXh1fbSD0kmTSyH9B6jp16SHHFVFAuWEgkdT/uzj
a+TKjiKbh1HKm8yo3QkASJdWXtlmD2ZqXyUTE6TyLVj6fY97/Zx2N1aZO2F8G+vpNlRGLBeYsVkH
Ocx35XStNO+h+Tbo7daSblWJPW7Th0q3mEczrFIRI1EvxOjzKcqPD+rnRzj7ihUtY49zG4FL0FTz
x+yfnCkz1Tnh+GGTjFxLodsf0ZqxoXpeuBM/PQw/vb9TSP1pi6Bd5mMysHjdweaNDCfIsMYsHqa8
vZCefhachYaokUp36HdNMqlf7Gi2otIrqodxOAAnYO6WeH8fjM+Hi/98mT+tcnbk5BkSXKiyiliL
nY39beFlN9Af4eXYqDE0b2QXHaYXM7YXBhZFUfPICQkv6kp9Urmdiqe/HvfsO8YqS4Mnzg/5AYHd
Fw8nP87SLd6gkCpu4aP9jlPe5u8f/7PdVFEroTt3kkYwzxZtwxLmYhNQ1A9PbSacvsx906p2avn2
9wsp9JQ5Gb9+eaTjhorxHmhN8Zuu3dAWSSdyKuxW6ZB+CF3MgLwmS6HyAg2FBxnjBFpKsMsFN0WP
naPWO0r8aKNfHLX+oDpqZbgzkaG9EcuNYqrALgDqt6ZjtUidWXjAoijRJ/M2LvDWreO1kVJKBdG9
ZCI2CXM77fdFFR/1zAaZ9FzLESR8FG3M9DWRFzdNlCtbeZMXljU7Z0J5oF5uZRzEqkTwWrBnH0Y4
q5VXx+peTPcqSB41oCWhIroiujvB7T2ECL+Lb1l107J4Ex0CJfRG/SUAgma1fCqyvTEwdOYoO4v+
kUqHZiLMGJk3DnNIMgvt2g5WURzsgnSGrWwwcX7scUPCJAlqe7FKUCjoO2iP02uRj85cvoeSfL9I
t0J9QQPpZsgxgUoye1dX5gZzV/gEOGUEpTtL06qW1etybl29Uj3CHsS47yo9w8GCPd496122TaKt
iXpavkyr2QjcqBSrCjQgCl2bSjbcyKr3raWvrTT72kwGL29eySRrWjGv47D2kyByaxadxgetfZAS
283mwO+Hci81iJuY2gqzFSeTkTIYCkfVmabY6boqa2+yza+JFa4rWfILs911MI1jYbkp0BPKVDfX
DEeKN3WVrhazd/KudxojhCg3eXXDiUnKQ1yYThRWfpgse6yo7iD4r+N48qax9FBJ8JKidJp+8kpV
23XFbuq+p/q0sYplG5kMFHLJGaPeMwBQhPkXU1rcMUMjLEEbVfswmsUztMCl8nSmsNwt831jN17f
fWspm2mB+4NoXNsElhmbbtmglsgUv07VbZ8bXmpBMh++qzAshGkikB1sCkibUsADKP3mBFmOROll
wUPXzcw4gc4ZspdrvV+r1msjQYVHOKOI6LNCicVFtqjepyU/ZFPjoZThlcubheonmHKpylZyQbKu
ndD7c7k/zbptMfhdJlbSaHu22bhFF8KEVdxkgeKe4/89othZPWPpciJNbw0T5nk+e6U4KjKmlRP8
0Nq66sLaM1hwlANXGzZhHzEH3iAyvu8r4ZUpqPJxcSahQmAzVmohVo1awxC116p5MyWdN4voXq0H
b6k28jQ5GoYbQ38MmpgLFXlkFenS/n5BaCfSh6M882jJMYLUrXbBdtQLJwlzp+7RHGgiLm7NQQ3i
OkuepRzuNQAiJN6cKpi8aOGtMgrPFNNVtX5b6KE3S5SkUu3bUXqI9bcpLXmUyGvVb0MHZzvhe287
p0KUrT5GWuqpqYzYRbpq63SVs8FNnn41LMwTycpzntQUyExrlqfasRd2snNyNE4BuPVm5QT1nQVf
p4xNJ1ZrLw8/AonHy3RHmp40aVtjy2Da3dU0JJ6QG89IxC6JW7/SDrVZrlo99+oSQZz+RtNfhJT4
yOcezf5ONnNHSu87876LLLcNY9fSEvzVci+j4K7SB3RBDsaMT+Z4qAiHUlM4ejtjltYdLJRmlGny
c/sjGjVPkbKNJBp/6m+zJb9WFdL/5k2ydnU9HULZ8Cqq6cX8bhCPkQtzJTWmrTA4amR70hSspelN
D/ot4cQtpdrpCd8FHLEwCn20IdaLaXh2K62K+i0NGddR0iiTvWaE62E5iAK4thkRh4GF70bx12l8
rsNuPeKt0z2G+osMtEBTG1dUszMk+aqQ9Durvc8gdS8pGnJRuiEITJGxXuSPJBj8ls3IWrFaZh3a
bePGpuyN8+TP8lM91LxbHLWrzkuzYFWFCJpYaxQenZFsOe3RPykyJCcQbJkq14qqq2QINkaGtU6Y
HAI5dRU53si1ue4rvFiYhs6xiqZu7dThPSHay3rhKtK+bJpnM1U2ugltdbw3iuVQdQ9J+RJUh3GQ
EfkYXFl0TtSUviQvflMeQ6VxglR4yrR4CZ4+RjW9TrrmSUngdAUMGEVxs07dWvohRzTQ0Cbmm/m6
D5DpMGQ30HQn17/p/TuZ0tqy4AbNGt+IWKt956IN7uLE55hBvTGpuVJL9lsT3y7I1Wq+ncxoN82N
X84WiiXbBFHmyqy3mpqvzPZZEws+gjhHGWh4TPjTLAtI1Vm5lnJooacRf9KuyiZ8LjTTq6z8MUDy
V7cTlAAwcDnR3pUrTHaY10IdN3WvJWpN8Bms4UvQVxsJdJGNCS8PoYjUSTk9g0VkDNT1FHOqaD5a
yYwyyB01xnrQY79BjypRj4hwvOcEcbV9D1VHTtZCIxx2qWvbT0iS3KRS5oeLvFLtDQ2Urd5Y11Ij
Vrk1Ak8wnV7Efq0km4qAFne7HoQ7LTdCa+0M9UcflN5QZ1dMzjamIl1b1bAL1dQPQA0DPbDCxU8t
dV2lPfNnZjy54ahhuLbt2kW2j27bS9DaIDsSV5LD1YlZ32t39VR7mQ2kCYWKCU0Kvfw+Au6yb2J9
du14uQn7N3jQkP8zTzLWSjf5k2S6koXHT5CQOUg7lFCceM7dDCmSMG42oZRz+LN9m270WXOlCjEj
6S5GiVhthRva6APnvasUyPbJ72ZovMTKrR5pXj6+tUG2j9tmnZvSfrHvCsNylwR2Z5Sv5WbwrOBe
az+UkrAXxBuj2iLi4qlLus7iL4PxJKvaBnklgkbiCIbtSq6hoAddugMAoq2sJb7BY9nFHsZTy8fR
NDZq02zLDJFNgdssm1BkCTIkFv7y5sYQuwyGktpPjtG/VXPt1plwJUXs21gjPsabvAq9Wn9hcLJD
tXgTwnzLbb7BuHHqCctHZbzK9XllGvipTNZGDkgmZOgkorgaB/uQh8l+rION1QaInaDTSM0vsEMp
jHcziNeiRNK04fHkXV8uq2C57xVwg1azjkY+xmJ5t8PXUqtuDQUquFyA1EmczELDIrmt5xZg1+OS
zm7cfq8jYmUDO7bJNz07LxmOrO4LXULhgFynfFU6PwkPAR3DcBycBRMCfRrcblKccOq9FoqpGRQO
dpLcbhzgQd3U4dtJQ36YvtnYstrSi86fbpBk5ihFY3bUhxjS5td8fB8LzL+Gp7qAnF6Z17P1TWrj
vdD1zdTqz716bIrnuhl26A24wiKzMUdXbZ0lA3OXbaEyurMdO03NlMHKX7teu+ddcYM0NzM6KLOS
rMxG2driZWhDnN1vySI9PQN/RWxp6mOWfZujHg2T7m0i0y1bc6ciNpRVGrl1s0ID1dUm1bPi8c6c
EXHKAmOLDMl6tunc5sMmXVQkBND0SoJtMpCqGV/6+dGyRjKrhOHHquTBYi5Yuen9xTI3TYZtziiR
6/fcSEyCouV1QP+jKYe3NE52LZdzOSIVMVXcvu+dhOa9WfEFaZNbhOnKDl6KenBk+UNdRlfElWtk
r32w7hFwsQbdM8zygXajP9MZmuPO7XS0f+R8j3O4k6FNo1diPeXKa2sEj72Q+ePPaQqqn6ikhd8y
Dd0QaY++N5G1d8rsu4HZRnNV4w1rS/uaFq5AfKzj4NmBcIss2mc4TsvzuLVysZX14rrryk2cF9+M
OLtL5Gt90dZt1/pJpLkIYPGmb3prj7zqjRIpXoPOm1LzdkbIFTZpTv1dS6/ptq3jJHmQDeELKd61
cum0wx5B33VvoazZTLuylP3c7Ak4oBMjdd0bfePOc3iU8A+3xvRZowOSt6db8T7QCh5Z3MbcuByu
uyYyXqN62ZgohzmiMTYiS31Vrb70NWo2Suam3FaFMq7AnuL4LGB9ZevZelUmc5NonZfTMii0+qlo
6l0Uhnvqb+6+LHQsExCqPdFat9B0M1ZRZn7E0nwoMtqSvVZx3zdeSZGHvttDNdpPoXInIR2c9vq2
MpS9pSbo00yvFddWoJVen6N6bdzOo8JnFHomRWeSKI4VKg9j8VpET0WPcIvI/LGp2EHkqEJU176F
QexghqJPB6m8s5XQT+ZyPaLYLWc3ktStuhrLQevbYpIUaWZ/bQbVgxyMG83mF6qVJ4Z2vYQ4uel3
dg+bVe6qdRPOe1uev1hafTDt9g7ViwDVIQkhxBKRpoyUtWqbPW/wzopIUdLprhq7p7ItyPHlVV6G
GyFpG1miMl0qQZJSvBmpzjQ+pi8X3wojx60yVScUfb6B0mj4BAk5Pa44tjXsRW2SOBkpNhQ1dc8d
nT7Xqq2ZgmdxlPyl50dIJPHZkHL4mk2Wq1s9Ey+RXVxFxB07mF+n2vTzjg4XhZgsHq0R711zcPph
dDMlPfYGdn2ptG6qiuJqdAPOdzqgjqV+5EgumSPpYZquda31eqMg1X6Tc/r9pMIJLPv+vcu4tOLn
Or+xtMmvuw9i3BsAZncqoWkNqderiz9YKNAs5r0+ym5V9Ls8sFaqIW3HAP04Jdh19AzkXn5LS3E7
UuiYFcpAGWKCz9rwKomeBFZGGcd0i0J1LEhLLbxR+oE3kYlajSbRcJC3Qh4ebHKCIH8e+30qqwgb
VodEHfyZugOj4yB9mqb70aRjWCKfEzs23/UCPER+KpHKS+zQKeB9ZeFG5g6V9/q4L+fXPEGe6CHp
r1T0ryQkA9MCFAXnY2jm9VLeLfXWCtKVXpYe9wbiMDRz28afcfGq9GtJRzQGBQLM8argCz4+h8Ug
0xWo2dbfzeIgkyyb6i31axk8xv2tkXWFk+OAHvRcL521Thaq9DZBK/xVkNwGBzOh2rF0V3SPVfao
yeulOdYYLEd0WkBm9w8ZMsNWNnIoNG8U1vUkS1fzQo9eNfY2l0bY1P6pBZOquTM3ZUgGWLh1cJSS
kL6MOvopjdW6xWhEezd73BrKB1K9p848dGbq5Fx5S516uvFklLuxbLxU75y8X1X84CnhuGbFuu0P
fXJsp8UR/M2QNbJOwc4qWEcLbU7ik9nMvgSNI+D2LO0HpBcdvUfRZ6YlVEeuQtumbvR9qGwTfdta
q9aKrnr7YWa3rN3SfG0YXLZB6C685objXCTfyXq9SH0OYzzOspUeRCtRcXiHe13aNNHgGfJBKL6o
YTVzY0kq1WGEkNNNG8rOOLPNGnHM6KaVRPGlMD7DBCguwa8gBuQowXeBepDSP0TzvigfrXJ2RHRT
1Hdt3bhB263D7CqXv8SLhNAaMkIcsVLj2aKjgdQvHQFTe1kEbqT0JwS6VnJyFOMThaZTEkfzIOXL
T8HgPnYL8KVxV1gaM5fNUlPXPYbBy9xntGiQ4MZiCu2vRb0N5e+yccdAdyMp2PrS3emWzm2tB1Q/
+eJzv1FLNAKHzqm1bttNpV8kxgE5c1+0pwomemxMxYmXZheTSHbkxo2KiJcFPkqR2TQmOfS4Wlpa
tf4VwS9XG6WDzE53cr+xrStdAMRDayT+MIKnZvquU0mKPvYR+vOQxjkkge3OUUSLJ7gamiOtrhZr
3laV3J6jMnPtSQFlsygeLOlZNjjR0t4eOQPp6Ni6cpUnqmuU0z5AQbijOZZCE0OLzxOpsdcYPYZa
4UzkI0FjXomOgl09WrVB+wDFH3i8M7dnP1zXi/ClStqJGbcBHEcyDmORHcMwvJlofDVLukqDZdsx
7kkKwGHcjaXga6yfewxp9Lh3rdJcF3rrEJVR2i1RF1VvppHhn0AWvrZWOdxrI3m1iniH8Omt2at3
plRu6bwEkbEfLMsJSC1jE5Kl/mQqfA+8hlMF1CkvlVIfKkq9sjU2y5z4OpPbMflmhHeDtms6uqx2
6GqYAcdz57chutQSSlTSq0yXqDOkPXMXp5nu6yVx+3zcxtkax2w6TQ/0u3zTbBEXI7tLA0fEdCjj
0m+KjHPebETMdx4hiYf/XHHy5DVsDw0pJ5W2ilx5uMPJyhe9tTY4p8iMTww2NbTESklTZB9rX8p0
/plcEoJupJeoAXZbUFJ+y/is0F4bi9lCR++iCTcD0oXJ8poH75oZOCeJVDvIqbvy60h6MaVX2LY8
ZrTWcwqXu3BGM7Z0lrGmsEJRJgofwxQ1yrq6bmL0QkOatkOwzoabRqE9a3uM2qMZ84h8n5XNJsq2
vZR65UQXvqjuF6D6lPQa4b3NjuMY+gpsrnk0aJ3H6MrCgUUspk3uujhxbMrdnM9rbr4lfbtCX9fR
kwcR383Te1Yd67DcptaNvDypsY1UqGAcKR+kSnU6KyaeVG7HqRxxwRosgG6wKWlHgW82LV+TwfIP
7ZbGAz1ibqrC18eES/1KM0MHCc2jmsB/LK8GKtKwfujNrxWquKX8LtnX+QJ2sf1As456qdzOZJP1
8BQ3s4dqpR7Ffk8mX2XlJqcxl3XVfkh2dp3w/dX3zaz6RVfflJQRQxa7ndpfVZ26q1LpFJSuxLzs
h2E52JYPUtBLhru0lTwBZZCd89FjpOUCJSG7sXLtRcoGV4oJ/1y68TJu0v4k8LnskkG8tGi5SkQ5
QSCzLRSqhPACNdmj3L5tZZw9JPEwGC36QDHNZsAwebgLSL7syDp2bfnU5c12TDPaj9nOaO2bILVp
Vg+e0vRevKT+MC9rWYE4YM/0iLbNIN2i37l4qay0Xpb1u7AVTikFHiJcN7MBbblA9jSq06ssPTT0
3SXuZx3gYwwJTFczV+qkjcpwV6LNXrUvjfYu7C9lQT1V4dBLTRq0KcBMFPu6ye3q/B4c4CZAUawo
Hpfw43SfRQpsXLaxmganLG47+o0RzFIbnyjrlB+Q8w36ekCB1pyXU8/Ky+qNhv37SRw4VYOVRAtE
yLmDua2Xx++jGnhN86Cr3xWSMBsJpdmr7O0wMfDQ7sMs8kdauRWd8dpSrwo+9EIi881uOqlwwy52
6+YjTol8sIQp7mOeDlWyRP5WVfd28Q5m202pI2pT8ZcJukAfrQfS9S5/SJEzGbT3QboT3YGa1M3l
1pH6EjXVx6B/LcWVWLCHeq7FKSsAwEetmPBVGjZNaS4Ja0gIcsggGUTUE8CHncslsSsh2QpbuFqx
66kiRTDecpFQ1HmFVK10JkgC44c8+qpKH0F64BsWAHUjWliTvO90KEvdZqwO6HtsG+11lP1SKfHC
iVEo1Bw1RrzHvg5K0r2jwUSosJly4z2c51dl81JHV9LwgEkGXaCY2E4dOSluZ9hOMfW+PSC12CXX
GcLp2ah6c7fv9efU6MmtaIbPICuK1tewCpe3E70NlfxQH/yxHZAfWOkFjXoAD31xrKtjGVOcCArk
BknfZPY7K/UW67GIURFV1hjwwTpGr3RxB+17puJOTZ1jlzEgMNifLZoQ4L61/NmMFtck5kTZC9Kz
JjmWZK6TyTe0u4gxjj33bip7Te2FTelQC6lR7Jrhrqr3BtAbe0ofMrSgAzNcqaO1sqPKC9Jsg7Zn
ym2Tr5ayXM354Nn67DT0TSM6XWoqvo95u20mBAo5Nd2U+Zke+Y1Fb8jK3IZLK8w+pmh6zJV0JbOH
Lf0XS+MjhEvWBmTeyxHBRqdvn5YsOWrkb1bwBpPJkfiO6OXcli3/wwqd3Ex9EIAkO/qgQnBOaElJ
9OyU4q6WXiR4W312K6kvBmjolplaQetXS3q/pdWgSGgijO1KrVWakQHCXvRjbPYqKdb1PK6M0eT6
r10pI9kJR39KeL5adWraO5XauQaTJ06cU5WlH6MKDG+fEupOp9lqS7rTmV9nvDKqKHjqSjQ5GfhV
hcmroxPf9vNtUbEzvXI7Sl8LMos6fNVk8s+hi47hYLlBgToPddw46k6FlLoRJPdT136p5Iwmser0
0hXAMMr0D5XeT44DcxIzgeOgF1/0rn0bEvl2SWG8c5nL9uCZ2TXKg4eGiUodDK9/P9L9fT5v/ILS
PkNSwJcaM5RE4f8a6o4R6FbM+6695C93AjieT41/xmWfgR1SKUGxdQQLbiAcBhUQ4eO7kVwXFAaN
Rou5y7QStMgy6rkiVS5x8E8QtF+XN2UVXUYbzggyvOeC/UVrItZbhKep/Oh3R/TO3WJ/gksF+3lz
CUktPh3HC90mR8UNCT1Ifs1P4AppSEal7HLa0Cv9WVnhDVA7E+KXJ00NsQ22tcdIktGOO9+cBMei
28wtNyPnzSPzofP+391gnh2wOnwSDerduQqn0Zv1lNcMyob+uUy/zHQNA+kSXOoTaDerYKllaypq
LapxjnC1AfwMXXV6wwtPXHh59MOOgZjidldZtbokXvIZxlGF1Qd2U7bEb160s1427VSBcdR77kDt
NNt6loTsteINF5AL7/AzRJNqonIDf1DIkN1+3VGUlMtUm06LWdU6pQlYUY39/TZ9isRFKgpePpI9
+OecfYilpmAzTksFcpO1Xrz6Nv8KJ/c9AAwEyO1aomlwDPxLdOr/YllYkXTjMJw73zisLDQxBSCp
jK/G7fgh3XCz6auTmXCKh0bBf72eD/+Cpstnr1SDtv7nuqdP9qePZA7HsGliEEhjBCcz3OQ7pOdl
eDfiGYeG9XK0t5c4yJ8wUuhl/rTm2Svm6LZ6XbHmYjvNId2o+9I9iabW1DvbE4ss9i5hgH8PryyJ
qQ+oVIhd6AL8+pj6pM4omp92ld7nXN3ZGpPY4OXC2fksvv28yhn8qUfmI6hqNjHaVltUn/18Xfkn
h1htU7iX0JfnjNMfYCtN1dk5UIQqGlNnz6R3y2hrrJaph5o5pAX93zSvwOCtBkt12k7ftYb41tTX
6CT7YWjssFa4mpIPE0hGbzEwJke/8AY+Q+NCMSTOQYMg0p9tbS7rPW4KYA475d1kuqtWtYeWNSPP
3IWX4SpKiyOJ8LNYXIgNn0V7eNpgEHWUJQhIv76NfByCMda4W6aR8c2ToqmOKBJX0S5xm37Ats9v
MbS8cH/7oTBsnl2ipoazQaBLfKpXzbZfT/vU/ba48+Ey9+JTGNvPS51tcW1n5RhbLJVsh237PmxT
P/RjqDp0p2NEVCuYzAx2/n4TTzC18+cjHz+5CMJkQeD61zfZMvc3KMNOiwa7Al44KhbbZt1eyAZO
H8Nvy9g0PLC2QzFaO3u2LlaCuhNs2KyQkHdOYQogDJUvpR96hfZIJC7YW34WA8gG/nPB0wn6OdRJ
ZqVGPZjAPv/QkvdmeByzSxHgdL7PH8pQ4I0KGODQ+s7jDHaEtV4kpWddnTIOptQo5fWrciucBKW8
S8pQnwEuTxmOUE5gYhLIs73KpErpOzs+5TggV78ybvDz9+xpvrG2FF1f5RUzGn/eM6kEJeiZnr0Z
N/olMcdPPr1ffsTZHZL38TypFQ/dzVhllHT+joJ+sjre/f3B/Az8zkIqCmkY6lncIL/uIAMlo9Na
MroaBYH0DrRJgDBm+8pR9Swv3M6lkznhOsK0dPCjjX1rrIarlJxnuvSNfJL2nCgssO01Gz0D+2yf
C6DLRSnXJQAQVH7T94UORKLvingBPFFfiqqfnCpWI7NjOTCt+tkua9qYDb3cnrI6RqT77B6Mv75G
zNWp1pedgz9/tr9WO9tOFVC/DIOOMwUIKJQYIZSMk461hs4cXiwX9vT0186+mF+e7ezG6Gm8j6Lh
2cQtPmYINjOY9XQMH5z8EB6QU8BrN4x/cIDbN7LzyAe7cPFD+uwy5XvF6xdLMXxajbOfsYxtVyGL
wRn2QG92W3XDlLugmYS43QQzurjT3eGR+nyonUsCaJ/dKMRZFc7+aYtRkfj1XI+jrFVVKHOa1tnx
pKjYY3NIc9iJvfpC1P3sSvllrbPdhQgQ56W+lADPVo0gx8z9YVN+W3bKLn6gTXDyxP4X3u8n2/zL
smfvl7gYIpvBsi1tSygr8c521XVyjdrIv2BS9xkZCg4h7xJqwinmn73RKozUjISv9Aj1t8auXw8b
6xBumy94eKwv7t8nNwucNhp1NgQ3/Tdmm1qUFnoBQBxqv/fza31l0K2uQbq3JwPA8dDdEYSfaJ78
/bfzWdFAtQDU/ETNxMbtPB6KxkwoqHHA9Vi3hev1GC/+ydE4d7lQvzRMEDTI8/OfHNv/Ee9AiIPd
/d//9n+/Tf8nfC9/F+8oi659b5rX7lf1Dv5Pf6p3iD8UDW8QmP2nQAIt5i/1DvGH4N9YNntmKKiS
cSz/VO8w/rDIGWgCIa4hGwDl/lLvMP4wqHlJKLA+J6tGf/rPn3f8ZyRtz/75F/GHHxymnyMuiasB
t0k9ZSknpt7Z3SUPTKl6NZk8Q9FXWtivBAaCY5xfSan5PQLaBopw3doJyNoOKHGxDYR1rwLNd2Nj
uO/Gdp2oAA26THd1aAMBnmiukahPYQSDMxx3vYJtWyzyg1Fnm3GiNThlX8usukJsZr0YJ3Bl8Yii
7Gqs0s3SgJs2EdrrjfDaPo2vKt3e19MIyNva2oNxSzmxa2brOgwVxk8LbkLMoTGYjyXZB5NMi/hm
kBWmviHGF5UXS0XElJQR3RhfdwJYCBan03aS0VkIXrpibw8diNMG9zEDdXSateOsAsTLnaFvHTN+
n8tgPYx07bseAkO2HrR50zH5GyWgXqBTM9l0TZNpbV27Zhs0zsn6xoSeMAmAEDVqHaOJw46JbWBU
OoClVlF6vzCkbONhXUZj6CipfA2u970Is1vDwnFKKS3XwDBsADVU4IY0QEeWa2aHQQ+QJt6HMVaM
OvP3PMSGOUy+V+r8XumYEJVhfWt3zRYaERjThlhXLo8S8EYzBwWx4LGWjQF+Q6enBOIll6epicIA
gloxSKW30Na/w6+6QIT5kXaeHzHoiRahiW+BHOnsQgsmmu8D4/z4lcY8o7RVjfMP0hrVE8hUM3JB
I+1IzlwfOaRVujJfLirGnmcxp1OOwQ9JIj40fGlnpzyMUjyGJn7CBOocj0NH3y+b8YUjrV6NnsAS
0OEMw4/0ovf2P2ia/xMe/5eQeZH/dXi8fy3+4TZx2/3///f2mv1j/sd1/D68tz/Hyh9/4a9YqaMC
acDvRP6UhuUvsfLE0EeMXj1l+z8C4p+x0vyDKHryF8L4ln6qSWn5p9KR+QcBV8E4TOGvUg/Z/61Y
+eMG/eUgEyfJCvHYpa8j6+fdQKaXph5b4+IJo1uNlo6flX1txXz1ZvK1rRqAgDXzwHRt98VePRkw
znW9ySqxtYZu3TSgx4N8Y2VgxpT8ZEC7UnAUm4zOzTLZmXLKmFI5FvZXi1mG1ivHDoCmEsE2EIwV
Gxom/XJsad9UOR6nwHgM1J4Dqd1FGFgR5t9CY8BhVX2BlhQ5Y6ri9jAVa6mGLbDM14kpwQLJpnvk
K71+elDwS5CU1Auk7H625KtFjz01ZOw739FU2RSY/dW27UxVs8Hicd3+O3fntRw7kqTpV1nbe5RB
C7PdvUgkEinJpBY3MB6SB1prvNM+xb7YfDhVNU0mOSe7e+7W2qwViwwEEOHh4f4LcP1e4V9nE87C
ak6DqPCPYW9py0rToCB18GlepyB6RboU7Bx5c4DSmtXjkyZtxLHcCEp6qRmjnfvG1ox+dP0tuedC
0amuT6o12GMRgkNtxsmuKswmffnCTKxrAjGgfmkt9P62DcudhSukb1gPU15vO+BziYyvbghNR1Cn
hd/BUhMzwGDwKXBatwRrAfxipeTAxEGTtEO+tuCOQGFZiDj7DTOayKMQXtFgqnH3zYdz17U5un1Z
NLQdUHdFPYaq+OfoVyfK1EWNiC3jcgR37wIQQln1de441HsBzwimS54dLmmqnot7p6kopuKK9Mud
GYkL5MBO8myw+Lg/Jd5Ez3czJPsxRE3j+GFH/5VRfMog5r9xOr+PY7BpPxZSsrLx9MqypqVxExy1
VekKdraGHrUBxrU4b/QsW3O2/mVA8niKtxbh/DSWR00hWKDKxKUSJTcz8t0LMARQdNdTwn2qDLbl
4wipm86QoymjA2zEaDPMqnU5w1njxvaseFXhBBSOP/TipxEJ67zNnagFO5yO66xZTuBszBrmCoCi
wgCuleFc4unL0iudBlkuPF+vG3D7cX5dtY+C+STCOpxE0DipLbb5rm+gpWPGLRp3efiWatodCFfK
ngZ4vdynMypVS1mNloFarqowfYllrFRF7BtIUKRR3eQhjrykXb3Y7kILU1mvvanS/CYz27uI1m5R
Av3IS1bwU+uDX+uj8jmodWcSad8ngjNZFH4IEzghunHV00QH7iTo1V6rYGYAsuxjnI8C61aUQb61
4b6anYe92oR9HZoQLdX2rhm6N3GMr5OsSZaGh1dbUav7RL/P0wFoZOKKglwvBj29zSNvBbLEMSAi
CNlwMwHZx2Fj2XThc1lETq4H9EiDn6QIl5Xsv0D2eKeC0cB+STGxriV7hPdJ6NpHI6yTprjMKxMn
W/xub+oIxF/cH8Hm3xoiaJUWFHPE7Bv5quQ3wDjsedPbWg1suVdXsaTRyc2AoJJmlL2tg2kty37j
y8pyqicR1Lh/lEKCWYyD5tjvu4ErvqJdjD29FSO2Qd9hcCI7rS4A6QdJSctYFy49oBgFwCQLzFhC
XlYBy5hDWhB3cEiLXYOU1mztXGgKone9ujF00LyG19+FpbwegwzIOhGxy6uVlWUrAwZOUSA2ogeo
qovZcymXe6+87JsXOUoBb41xiC2sOi5KfFUvfNVyR1+8LY3UFTLgM325tXKEi1TDhG/SF8sYjXvO
VHsWqFYbkFhqsSoV4VrwAdAQ40rANVZsgDopXrDFAgpBLEKAZeH18SKCpCXKqd1PBEwATECdAUHB
ds0AT+BXWWrhDeYsiym6gwWhBBcBTqFi5C/VGdIQtFutwyqRf0DspEcPVDFyIjwFWe9FE44rdKvc
aOyXVQHoASCNJa5KL7VxzFx2MHe1nsp1eJ90+3Rs7/opZ1/Ky8YC/QjWcqC7r1bq0hetm1gBV6wB
lrFgNvdTYhfiUQiPPuisMeghv8D4DJIAdmgoWxAiB2eSFKfRwOhK8MgAlQSxuczFe8SE3lthAvae
7izFdyWrdRRJWo9yc9OrUHKKGqSz4QpRfBQNY2FhJt4zuJGmHFzBTRw1uyzyF4jaLsYh/vPE+JfS
xcviPbtpqvf35vBS/K/5V1/zYqxCP2j+z+f/yW3vr788304//Q9AY2EzXrXv1Xj9XrcJv/qPe+w/
+8O/VClvx+L9f//P17zNmvmvccfIPqVxs5LCbxPB5uV/7NvX//d/X7782t/ZHzqXNK5otMLSVVQ0
af9xU5b+EA2LPrlBn8VAL4Oa89/Zn/oHBXYFrwVNQ4Ja0UlI/87+lD8ok+pklAii8nf50d8v4K9z
7Xc3ZTQtT84dnm7WpEIMRBR5wNPDNB4iFIyjmnpkTd4kBveq3jq5uo2hVkubIJWWbZWucFW91LLA
iYppmZqak1Qi+r3aQGyM9WMxxKBYIVxXMqyIUryTBOPST6TVBBK1bQFXSj9l9OaFYFprpsmqE0CU
0hgtZyJzA71d2E4BTEP5UVbilToCUDCFJY01J7IAu8TaRg+FVSNbjzoI3TQRL5SodANVYI+9ltO7
MkcNoE0quLO6A6lEjyWTLKDlgH66GuYMdyRcWyUjWJk5HDGWeTGoeJkHW28mMRiGK+L2YfrCsqdi
MFYXRg+l3TzmUwFqnSPBxFu2jVxNJ4R199N0X6bcm7PuGoLlqk/qRae+4FcPdE0H9Pw0Ddoypj/H
S18ohLGyB+Ca4rMSIJ8eX5dgqJrbpH829YfYUG+01L9RYTWP1LawEkYn+wLLZneKODKxAB5TYqaB
4bjl2YkOSjJ+KEvA/vAPKyi+KcBuIyFWFtdmi5UKlQGOGFfAPwQB+gNPuchr9CilbFVr2j6OARpp
L5b6mk7EnQm/cDqIchgea55Y6ctNBc80iwtnmn1iPfNQx77TIOk04fikRMpCgxaVNdDix9RJwHWm
xdFT210eQ5nRD5GAzjLheoj6BczfRgLc+EPrBfyRvUWsHjslXmgAlwr/fso5T4zXGtiKBrwXQYel
pCQrIR12o7wrfSyIITkJo782zGzRAVpRzCusnfnuAtwKqI3mcF8SfkdWgAJJ3EjtcMggiOIp37es
OGCWcus08S2+Qi9e/ZQzVc9Mt11fox/ROFU9Pg4lFQ79KS6bVw8sehv4x0JQj+aYPilhgXmSemn5
/SVom1XTbEZ4k0KOwHIEN1lMnKaxVl4l3LXAC9qwcAM9tMPosR0ju9NfyXrQpsDFx4NuLlHOgbOu
5BurrqD9b2ND2xi8jqkz10mC/oQAID99ba3yMtBSqAXJwZjuU1Ok0BItJO3dh1JT1B7AVIB4iJo3
pmznOF/mvuL4g7ZrhGDjVxOEZiqmXMPqxFh4Wr43C/OqLO8q4AiUbpZYTx3KZDg2cutCSLJ7xDKS
2lwEKdLsle6WSrbOTQMMP5g/QI9DdWBFLYRUsXuQLxqHUxvtEg7wtnO7/HEaL3PKP2M4LkhkbtPy
qEkwh6J3VtPCoMcwdj9C/z3kSwnJoVbeoqREPbBfTsGLwPzD8tVsdhVXsmR0ZOs6AjRchs9V7B09
boOpOmzG8l1MQif0tWNC0an1c0dsr+uaMyvcBuqLHv4oO7ieSbUMS+06NgTXkG8kYkTaFbaojzvJ
CJd6SIUpORZ+tW6ldVo+j7BElCZ3BjzDy2E7SsWqiqnC8SVWiRnjbsY9OBMcPdgq2lWrgEEek5Xh
j/g7D440ZttM6O7oxssIEuRyDiSad1C8FiLGUapwnNrXEH6g/5gkBxN0nwHBSUiPVsTCxDo7HdYp
Zbtp5PeDZQUBI9Cm7dh0i0a9I8unNLAdBVQEVMVVlB+FJqP4EYF6vQPvcaUoa3+8C43NYAZg9Qvw
gxs0we1mShwlnemOL4LxpGXWAhMoXvJ1n+2n8ikYUleHIzZK3cJEGjCGxjRIg2MZF2lJHgzpSy7x
1UZAQcgyOCs3XpQfg6TY5CA6LQxPo+gmC24tUqtqBNQyHDugwT4RFfjSIo5BDZsVPxqJfXx7+qUz
l6j1ZpB4esjCCAD/Y90NeD299BQaIj5ALOHFF8JBwAq8BTRvpHdGcugbrLk1N0e2YDTecnMgpUmv
2yybQErDlk+MZeZhqyNLoJZFKFUqIba1gb0uDNCbunKb11wt9Fe4PJMvgqWclkX8WNdItlh3IF33
TRsAHX/zfKQDxn7RNyJKA1Dmxn6b+ymwZYhpgwLzuEdTD2AsSaqGyGazLjzEIijEmuGFVVzKCgYR
6kNQzfmrxTW9IM41kAL2ZRCupFZ6bit5HRfDuvI0OwOl6mGo7QuyXYo3BkyAyCg2Vf8iIKijW5eS
9iCnkH4GfuKnxwHiWZRFO3hMtqdcpyXci+41RvYAdzc79NOlUWsIdYglb596cIm1CYl4BDzcDEQe
enpXI4oBZbdpDG/XwNCOygK4p0eqGyxa48bU7gRxCxqDz3/bwJ3I+2qhFuI6IXA3UPEa68mU3uvk
HrXMo16i22wZO/Tv4WTEswhGtJTwG7U4b7ygOop5csmlcSEAg+0gZ5b6+FzV0jKSEd+pBEeenS25
L6T0rzJVBAuPHj81XYVLo5pXTmHo13oXHqOcLLmOrkJZ3fh6tLKEalGR9wa15MTt8BIKDVIm2ry+
LqMmXDYVXPEuWNURLXNZhAjGPdGy3KKOtxTB0WdJbQs++SxhNEKFLQRlaSX3CoUfUX0u2xivTbia
vrU1tceqqu26ncD54mw6XeKgmnmSrY6xI4DBn28lA5yrsRgusrC3g250I6DWyXCbCKkj1MWrxMlP
kXshsgREhBCUmuJTc6miFZMi6BDFzrxeRsC3AI0cJfJXflu6JSEnU598MNpZbh39UTyYIXwzuGZK
dh2kD5pY2+iFYESEt45+kCZ4k7qKIqtwUWByL3NVrS2IuInoDo2xKIWdCQa9sDS4LBvBkB5h743J
cy0GADc0Hefbm2l6HJTkostXKK4uBIVAsNFliA+5uADX3gTIOiZwq6vIDjzrvWmfB9RjdJQeEvmx
EDvbogowyvd+d+n7kPKBa+fNU1s/V2N/6KXEqVpWvSranfk4obRa+xdNbV0pQr0OK9h7srfvMhNq
37gLzenS8sDnVZYr9sgB+ZPrq96xDaMrH7oFgu3s1PzAbFVlskUYrJ2J2hE84abpHS2ghJCam0re
NNZDgABYTXEDhSmCY2LLOqRD1dqMagP9+edocrYJP+diXWlep2K/Fbxu0VfaPhmRsVFalJskDm+9
uhEsDKVb406FtO17kNxTegxJKa0UP70MwaFnREJs4TndtcPM8dJ6deulmdPF8Q4+9gKNHkQ7rEdP
QHF7bomM4laYDIhdk6uU1tEwyJLHcV9bzUWM6JTaI5HToZ0OC3jZBYGrjtEBqXpI9VV8X+ckAJ7k
jL3fL4QI8KSGCEUKQ9xTf0RpuAu4pBaonqgN3S9TcumpuCa9Jr9Pr6OKfkTAGrXqpRrjcUjg5m2E
FiXOUVxpvfwQkPymyL8MxS5BjCSQ6x/WVF2Ba1zqiA2NSXoLG9yOWlTldGsbJM0q8fujxcmTU05Q
wmozDsWhGD27GVmffKV+eBtMkKX+vuL/MZNypXp7KaJoo9zLNKbCYVq18VWLbUvKaQRLfVtj4TD1
nU0xDF46oRU7PD8I7kNfAfY7WsgrVE8jIhYtxYjJMHaCjHyi5g5i/dqUbyWc2USE5F4J67TDZlCC
u5umS1OQEJ7u4dFW2wZ5AxF1qVotXj/cBv+6bH0sIspzkfBjTW+++c2SwqKO3KLxpUMv+SrHtkml
qXaG5YxUTjbKUXX9tbaD/pvs0G7aIUok2BQZVg1C/5ACyCIy1/rTh+LPe+83T/INHJU7qIRiG8hi
GRzaSbMqmWJAi0k/P0n6Yjwaq3CLJuxCfA1viwuIF660+f3cv0EnfBpRn1GUH5BooRXRzC9/jYiR
oC2tu3W2Hmx11bgoSt2eGe20XPvrjg06G3Tk3C05hRaLLE+zlKQEvGKzVFatGyy168nVXKRckGSV
/tXy8Ol4JwgTKZJz32oZb0b5T8tkiQQDt63up4UZ9JxPIC/l/H6Op82+X0MqJl1tsO90yk8+IQyA
1PDni3oqjetIgMqKjAzKmgtdidB6OAd4+6YuQBf+P4eTTr5f3koYZNQMJ/rUrNpx0So/xUA4B+/4
ipmZ4Su0uCSsemYkwedlIgTaWOfs8qW4zYAFxW7lwA2xxQWwz/N2Yt8tE1WnmkYHYeaIzJP+sCgR
6tNh9ynQjFfh9bScvWsyWPU2cjBuTg976f0bH+3jgKd4zLBoxUFgQE2KbYEGeh/Crye7N/XLuvX+
nU2HOLEomxSNKOvM8/8wPzkPJ3EQNdSUtpzBixkoyZWDFvqGDv0VoMLfL8lvN7lK621GdKHCo500
oLtIThLFY7zaKe9lp3Srh+wBttuLviL0n10spz2SeQt8HG6G236YnmUKY0HDFFm+DZptds0un72V
onW0/Vd7TKdDnazLVquLAptEDMRywHojSILoOpfv/nvv7zRIAsbzUqDILI/FaLMesT/3t7CnXcUJ
tuc8A740ev+cE2AYQDjUI097dmIuGC3bcB6tW3a30iJ/LvIFKgs4gpR31BRI8Wz90UNXb5W55+xA
vgsoOhQlBa+JXx3tzx+PRibSrF0FiV669QZqABTV/HNR6xuYIZQrUWZvI2gmfYmSaQFHWRVmcUyo
HsMe/aOdeByhPqkP52hB38AMFQkjLJrmWOiYpniyHENvVDIz5jac5IvhUeQDGrv8PbajnzhH78Vl
83zeEVH+GjAR99LgRBA1eZGnAVOXMcP2Khyqw3vvABszfen26DzeBMtiF+7J3Qc0FZbc7fcJNjft
AuUcYXlWiP1rZvPpKU5Ph7aK6ghcTvrr/Iue6Dv/uRXDo4kBWHiDwv2ZSPpNrGFIU/tVRkd3Vp6D
w4fNX0HxLq2WfDjZz69a2Xmb2J62YP8u/wlx3a9478+jnRzwvRSJWtAxmvc8p24GjDoKhHbNm8Ua
wh6RG/8n6C7fflyMUTh5aat/AX/XsYg/QtemdNVF4jdlFAyD5niQOcFVuf4Vff7/7sjMQeu/7sjc
VpiOvb28Acq5zX+8+Pmntsz8u/9oy6ggA7FQob+izz/423xM/mM2cKAZg7gxDRaTTf13U0b6AydB
TIZg4AD5mpGqf/dkxD9mshd1hP8ENv4LPZlfgJtP1wZ6Pzp68FxkScC+bHFpYAmQxFu2uPXRDQV8
MHvWtviBisvhAvDBma31Za1/Hu90M0NFtJSgZjyTO3xlmatIugtyay157x8+xjfXkK901XkkWcZy
HuoUbk0n+YKhCYEZ6jQ70T5Ld9lm2Isvydt4oCu+hA/tdMirLdRX7blfFtdUWi6xLHHQFlyjpXEu
oPCNP1/OTp7lJHob3IPVbuRZmuy2LZOlFb7F3mD/fsZfzwhGgcSJZR3riYPiZMaoFoSFPBmWrT8r
r/pW5iqUrMyN5oyv7VK6H1xu32c+569IeLp+Po55MrNYDlBgHBmzpSQJWlu2ZUdZ5ffW67Q3fgGn
mfRoR9jMYYKyGQ40vs8djuyUr+8Xwix2jTpSi/h/ncTroSuioUoixKfi4V2Lur0i+5SaTXkbV8kh
GOsrMMQvbTGai8qEMidPykWoyD/9pon3sdS2dKRoTlj65MKMp5mALlsy6e0yMOXHbqzvqwA6UBve
oBrotDK0/NYwAPla3XM3ZejZxwLUhmygOjIatP8RTZEtNAybrL5LfOSjpZo/5ifokNJrjRBKte5y
igQLGbSUKOgQieLxINTmQZGFtWhJK2vUntRap0hmblru6WXQ/AiJ4zY3ioLiMKiOVESKzbPMaNEh
SA5cwLyrW6ZCE21nyambJdlFqdT6Uk7RBkhKdafrMWLQkJzsqFOvUY89qHn74GMD0U0BlKbavATD
81MVo58k9rtCt56aWLgKvOqt1CvYpJQkF/AqXg29XNWSuGpbazOoyk9T9F4FNVmPqv8QRLVr6O1K
SREo0oWbYEyGRWn2l2WZz4jZjr6EHB0GI1ylY72TYpaGFB3ivHnsM7TefM3FZfSiK2epHPOeRByd
LQEnZiG7ki0aXEL0UCVzmb9EfURPkJKQECrXzNFaBhJivUW4s9rRpZ4sI7CUpIsqy9FSVpFtMaNc
opwLcyBs22VTj6454umBA4u/olx+IcQquI3oOdPGjSSX0gLJb3RflIuSdqaS9wgNCg3KRfXWNCBH
dYN+mWbVe1SlG88Y3mSDAFOhsBvHF8BpURa1kofY0hF5SK4lBD/9DOE3D1AMhy+CjnKKvJGRPCtJ
DLLFLI6RrlNKNSwU9fqlp6UPapCuIjPdqI16bWk4zyi7RE9nFCOq2YgM4OSoLMUe0+q2HHFVRAqt
IdEt42GT1qLTVmGCPhd9QzVZFUHu+kV9nWojPi4JFtf8p1yLso291rtitI9xR1tH1NR2oafUYo0S
1UNFiF8QMQKZmdQ/0L+9lbxxFQnSWyi295IUOnLWbIIm8h2tRj81j9O3MVGxo1VCbRnqyrUUNQ+1
ltCJV0GmWJ14i2wt1ykF4dgqDc56XH+5uAHpnwO/paPnL4qnRnaVn5V0yQrP/pNuiRL4ZmbrVzC7
ztIFv4nrXBI53SVg2WgRzD//kCeKZWnEg0ljWz4Mif0Ig755Uq/8C5iKC+VHt6uc6LpyoF7d0bpw
ingrroK1uIsO5y48X3JkJo2nMihdGZ4knL7PDzKVVdcZiFjb4KV677WB4XXmcPkuxELQ1eHnUWFE
uufzCLxrZULsjwordlrVpjqinZs5xmpaE2Au4435am2Ve0BjMFvXZ8b+kqoyu49jnyTI4pRmpjcy
NpalM+59JjsNW9NazOT2cXfuPi7P9aaTQ02FUUKZy5JkPIhPLuR+VlDxqIAZzixQc1iarrRHWmXm
oLcH2JBOQLxGviDcDI6q7VGQO1fs+FI8YkFpVHEpL2rwVE5vXglCoIZBx8yeOdG6PXf+nor1tO3u
oWCt2h3tgH/9HX8c8UtiJllDHeqMCMfBc9EUBq9pz5IeaKhfZgfhXJX4m29KFYeLM6ijOcs9ecec
h4Ws+ow3X57/LI91a2S7N50L3np1Znbfvs9/jKadVBhpobeZ4MUYJLgdNVt63HcCdqjpnhqq2z+c
He+bNBfmo4RuCCkZBdST3eJZ6VgZfj7PLrxA39zbxmvqBHepa9jpBsnQ7kpfh6uz6+abOPBp3JOd
0krmYOgh47JTbNEpVsmlvmnmIo9NrXhrbM4JQXx3gWBEdJ/mqMCMT5JOqUlwpm8Jt3PfgR6/tvY2
CII5lmv9bFCeUM6Vw79ZOJ8GPMk4fVDtRfvngBLnpKs6iNAsdDpuq+FCPl95mSdwEgy4oJkmVy4I
yl9ifBBnueQnNWAo0M0tqd56Xj/BSnOKh+EqeFE45utFdZFxeTib2X77PdmXGqA+g6rPyTqi7mo0
fs9OlK+EBrzswm+vESITXrVXb1vdqE+WbR2K0o4bRwcjSuppoEVEaJqw5EE08FzR95t9pGNFx1uA
6ob4x8nXxuBLj7quxWHjysQffQ91bJG6OLJPhEI4sFDiz+zc7z73xxFPPrdgGfLUhIhhgXgKjjP0
P3X9PbZD83j/xA76bud+HO8kLrXoDw4jJguYzyxkYISPqkNp25aPtNaTn+JKuocQtkEZ9FxA/OZT
A7bUEOOnakrR9ORTl1aVWQCw50PHczH14nZQc9gU63gzLqvr8DHCkeXtzNv9JoExsO6EBUAp3/ii
L2KkWdf0nuLZSPTayG86EYn2k7qpV40Dldgl5dSezorzzO/wZEsZErOc4yP/OmUB1XSUyCQMz/bv
QZMA+eodxtnhteeC4LCh7piXxvNcgpgd0M8JvXw3Z4QGaCFQFeC/nHxhKINNYsooFSuYBDU7VQQT
JFz//sV+O4ahmhZWHcBmT5sjYWXFmdUyht/+sLKNXt56whnm+XfrRfowxPzzD7mnGRsTiuICQ0AK
qH/2cAd+P4dzA5wkt5o5TOakM4dAi1Z+Xbut/PL7Eb7Za4YE/QRBMUIsb+vzFNTOCL2m8EHW4h0r
WLgvdohzCq0zxta/MxkLrhzEOApxpwmyLNagcsDy28ik7AXLf9bV/ub3s/naD6DOBLQavQGq5Qx0
soN1QRy44/JFog2gIXtae8tmYbgIqJ5Pib8JxJ/GmsPmh68vJ2HQRvNYNVFYWs4pqflmwIQCXbEy
jsLtmbnNf+9ky34ab36eD+NBa/YthpvTf475JSfOO8AMbOcq11+mD78f7Zt18Wmwk6U9DlmI3OY8
OWTDxeHalx8Tyi2pfv/7cb5LXj4NdLLEdWTCKgRUPRunDbQrETtZS+vwYMQLXUXwpHLLh3Nx/ptd
9WnIee4fXqQ3CCIaRAwpc7kOW8zO/Pffz+q7EeY1SLMI1SiSh88jdNx9o7ENBHiN/pWFcUrRnJMc
++4DfRzi5FCOEMVLRokhWnQPtVYHzO6B7iqcdrz+dyZD5q5JJky1mfz/8XU1edFVA5YMyLiCbJRC
O5POOFZ+d9szZ5vBv4c4WQQWSvVhLUZEoVze6L618yu87LIEKWPvSqjKn5Os/WgzbxeM3dIDF6gO
3VNlUVJorPsqC+28Lg6JBmi0lzdFnq7hlLi/fwtfdYkILagQ6hzV1Bm0mTT86TXEVFzMPhfYfv1P
fxZssYFMznJZ6UFzZuCS0+x+3UtRV6k35SVNXedcNvptgINXIlFUR12FFu/npyjUrpBwrhPYLga9
XLrih4r0RF+J63N3fnleQqcBR1F1ig2c0nhPnnz4NDFqNcuZsZ7UB6PExqAZ4OYH1guB9yLs1NtI
HlZiH0BEK4SlnqS7KG4Lymi6o7djjRFD8KgOkDLw2/Ax5JOp7umrSqydYCYaD0abrEoRQpvqq3ee
EV6OirdOjPFK9PXt7z/f137i/Pk+TOZkiVXamOZ1WQp2srdeZ7EWc69d9UvNjpfnyxffVcMxEQZQ
M9Ns1C/Jh5qVBiYPvDrZxTnop7ScVc606+hBupJ+iZwJy3xZ2N51+uPMPOdlePrR6LdTIgRfY7FY
Py+QSZQ6qQRya3ePptvBx7PDHep9K+m6XGpuuZGX3UEJ7fMXpa96Q7zhDyOfeifnlp/o7cDIgwCr
LRQono8bPSgucJhxw166mtIWKCdGbRUM+UWSajhURQ7AyldZFF8DMOdxkW0CGVT8mZfyTTXp06Od
pgWW0hqwPngpOOLisYl2juIiYnM+KfjukP4lU0rZiKrkaZJjxkUwtX4rUHWYM2q8A650dDbFVeb0
f0vW/Jc4v293KBUyRAY0SZ+7Tp8/dp3icR9HjDYIJRBfFWBTpiMBO6lHz0KDGvnNp9As1qaereM0
P3il6gaRt+2NdMPz75tSbF1r7O8zwfwpBJmLL0u29zL/ejD6K/AOG+wqqBFPzT3Vx5cq796hB0NO
jgX7zCf6Lthwr6VFqwJ+puT3eSqhOlZ6YnRM5dHaw711rEfZSbfIK5tPDbdpLtbVBaDJH+HqXAGF
JtLppkFKV+ciwhfj374AxWgCpIreUQkr6gS0bpF7D2UM5DwcZG2ReVUf2Ual+a7nI5yOB26x6kaz
f2mV9lWFvg/iGUiE0mJcQi+DVr4pQKCyYGd3nTjsplDCZzGWYG7lOk4FggSiQVG6p77Mno3cgMfU
pbQs/KBDRTIct0U+e7TF051UFqkzehWc3NzErzI28C0apfLG1Old8o+h3eIN67arcQHwI8tRYbJi
waoPDtIsrwN+dnaO15RLKyReyxF00Uargc7KMAGgOriNVSZXnRhxzatEjC16mOhBC0/KLNVkg81B
43SB9lzpHhSJzJiJUQh0xx3suNmxiuNyFUYIWQ+etknosHXYrWAOiSCPBM4fq4mmUi8VP3jSZR9d
x4lucxNDjq6EHhR8TcPIjkWVz92UuMx1IPvFprkvRhmYLHB/aAbO5OUiCnQSdCVjksVNKRUqclRm
YtwrXrKqLITWrDw6Qvl5SsxuRG6cB6rD/CXq2ks04vfhBM9t6JTkKEjBTDwQFRwuwyyxGmwUG31l
tZSXG/zwYgns9ZD7ka3DakHi02q2HpSLdUrbHiZG0x5ryOUUwCsPPkyKiyq0KsOGJkiTx1dxe2tb
vnrc4RbbxeW6xlih68L3NII7GdeGiBo3ouCRuVOxft+k8bDPVfUNnP2rrw/XgzKOrjCVb9pMnRrA
Mi9CU4f2VbYBwgs0PfFFRl0oyNBtw/2tCSkbWPgeINyjKOWmVug/wIp8oDnpmK1yoZXJjSWX/soQ
RGHjD8WN0YmP8ZBd6FF2oc3WNKmKT0ZRysMCse7KxhPHWmpcoxaW2h9rv3ssU/3CVyBKC95NkHQ/
EivgsdSaFUu/L4dplubRBdQ+RDekAkFqL4LDriq7Xu7v5cA4mmb4QhcQIbYmug2bBEPFfmalx92F
JreoDEnsj2KIqDlU8k1kqQ9pitGlORxltYadWvl4RbYvpKDeouonyv701iiDwqrHgSX1xFu9CDdG
xSboIvQzhtG4D3L9MtK4G41QvP1Gf4CoTks2721CNII5BoYI5ogfziy8ChTdkpxBHRrHN7hgdZmS
HbPsjTvseIUVcbPEWuq5ihgxEGBLTRrTTGBrOpaSUpWs4HnHaX8ZYMynamyvaLzOcqhUgdwfxMG7
6BvrelBni0WjWXdatSKeQ9vJtMt6VJ9iuOUYHyI0rym31tjRpVe6C7hXazVBGMGoqrdczPEe8bAR
ZMurE1rKqrflj1xIeEAmgfcSs/ogtFG/CcV97EuOnmUu5UzcKaQIS8rwmOswt/R4Uw2dW1fSIZii
n4IaH0Id47o07XFITYUX2aplHIjTezMCCBzVdJnxhppdP/qbasTlSM98LFqxmoms2trKHrxeIVVf
0eCnlS6o+zjIaFQi2IB/cCUtDGu6SKi0HcSstBwlzNZeP+6H0XqQBvk6Vbybzp8AY3iXfaE6UdLe
xpLcYkxaYIvWVdt4KF2rn16qoH2rtOFKNMqnCJeqZdU3NwU+KUqICbYQ9itANAgwtB7+ED3ReKr0
+3SqkoXZxK7oJ6s2rZBzwPmmNq0bLewvUi+6qKwCwpa81qdgL3c4KUVkc4dcMC+Q+8TkVd/HWA4J
GTUqxXxIeyOAvhNi7pyN6JEIwwW7DhXFqR1XetHRuZUJ/3jzwNmVY8UWoop4igUbDJYE7YgGb6Gu
fRAalcZZLuurMjRXodwtMwuDk0D6aZRwP7umfKl8CJW13EAF8YRoYyZjsvXwIaJ9rCuOUWI9EBXl
iwZZal014pUXipepgZGyVcNCwRTMLxPb6CZ5U+sK5LccrwNLqUu7a5HSiP+DvfNYrhtp0/StdPQe
FfBmMRuYY+lJUZQ2CIqS4L3H1c8D1t8jEjw/T1fPaiImokKLcnkykeYzr6lxqRd5XGxJjoPLROgV
KIPFDx4je67kr75hXNSlvs20Wbab2twlDb6Yxth8C4fJwzTMSztjk7bTT+hF14ipX6sGRnKGMt9U
tY4jGRxHmtMomtRorU1IBNW4HQUtGIMZG5MuiubDLBk3fRYQjTUyJzmebtRYuiya6HsnIjYoFeNd
XU8UJSPz25ha+0CrOHSh8TiY7SHxCyQXiw5hRzG9HQqQkVqFrQzOSZAVC0hqi32lZcEEVaXngN19
rKwwlylnaK9KIr2NmN1wWU9Bf5kqGGvl8yDdT7AT3cbAVWvCFQn3jnTTDNzEio+UhR4b95VCTVrz
EVxs5+ir3OQ+vjTFvDPxWdxmcr2DYeTIav4LhaWfZR0cBCl/TNPkgIvpnrjwIlGbTWfl12YzszAG
GtfFUIFBCLqm2BkT2APoYbnTmrguiu13vc+Uoxly1yoihlVhFMhw7PCWi8KpvKzGGNddEU6clYM2
kfTmi9rWN3gATV8L07fguFFHsVROvhz2gfd5yLYEl+8yDXpNIgKjnF6+ML2IVcQm62YyZ+DI1EWx
Fiz/gs4833r+UEtZhkF4jeY61eIP0kMGNJZ6ppzosOx2OUseIoTngs8luPwwlTdjrCpCk9pJUbyM
0XjSZkGa+/voQtji+3g8V7c5wc15P59VHSHCCnGkvgAmy+3d6Yo+qMOz7hQXeO4hoBTdnwOIfawZ
rFZwVSoqA2nkguRDxftoZxxDVwBFv8jSx4ezWqwnvxZYDBnpU5EaxSojCXosFTLCbGYn4WJPLxLF
q+CVmQPT8+vUghki3bc/34qvrfEPHxC2ADhaXBtEZV0WQUiFq0YHd1dSwhZihxR4r0Ey61AGmCXs
o6XmajHMEppzBiQfcodldd8MvaqSRIaciQTmBLLA7Mub1PXd6jC/AqQ5dpv4mB+mnXauBXtu1FU5
o2jmKEhg4r0evnmvmPbfxgrU/1xhO+yb+76yh925vtHJM0+bQEeHS6O4scrS2h6Ka6sz2YXWlhxw
s/aWM3+2zHVyG70ZZ3W3KGaidDl6pNRPisfJy13sDEsbVKyL8/ktMmP7f8Gj/30ufXpF/0xttYUQ
Ppv6EvEWx7w0v+AvXtsaqcIm34DQugGz9yRtS9oJHdBUt3GzfUQwas+X6ATshZuzN9KHdPh1V/35
NatdFU9NV4UKv6Z164t2n26SywbowqQgYOQgfelKnrhDmBOdU/qV5/pzH4pIy+jGKyoaogO4qvXV
HvORWwFXRWqNzpCh6mVWuz4Un4cgQuzEvP38/J783H/GW2ND8rya5szAxTHOH8ISD2Pz8fMBluPw
4X54M8Bq38qlEDWVwgBBKqNniATIzVCcKTF+GIMiAl0nRN1MxHI/SOtMrZRocTbSn0m+Z/qNPGAJ
ff/5NBbQ+cd5vHlzV/OII6HQB6JHnKCMnaDBJochD9iwGpAKi4rfWTV4k5U5zeKqGsRYIs7C82xG
x6EWInJrRHNGcb4hvz73hJ78ZW9WeHVija7AQSqkB7F0p/A9jr+ND5FHtRwgCmI49dWwLzbUbs4E
IadX5M24q2OryLPcCxNbVbOt6+iI8zl00AUuAFPSTh7CHbq+5zEKH7sB70+ItjqfUVehNxMzXXXb
AnW2859Lt1F3O7d/bJl24umgrDeqi6vqt6a0q/vkuhHtc62s14fts429egearvbVUmNjowC31b0G
5Hd1MC6CK39b32h7mludTcOCUiSqLNkX7aplBxy02ha25qa+lX8uSvCS113/N9bo5B0GvAxtaOBJ
HzQOWzwDqfuzRjUMPmTwa8SP+QMBkOiqv+gRXNopO5isLyot2vYxQpvst/SIVl3/LP1u9rGduOcc
Oj6c0dfP9ucnrUKhRIoSSVl26Wj+wFhG6Q0qGbvPD+m/2RuLiDl/0V1ffZMpb8IhSxhkiSaL2S6u
dID5huQWV6ETeKar3osdoL4a+JsOq9+eLspbcXfuET11qUqSAbdIBq8Ma/P9JT7zfuRzHQLbAbaC
dp6dm/8YMMNyvh1idQpSX/bHVmKm5iVCG8EOZ1EHyS1OwYD5IBM8b3v0kWKxGnO1uqrRVvRWOfDL
6uJ2qe3ije9Sc3zyn3Cw3SX38eW54OBkCA2+eAGgocH2AXSVJTEaIRXshsWugszfnnfy3tjSw9me
HetDs2KZ4JuxVns0tRRfrXXGWlhh0S6+Nrzeg2F7XuR/uZPXl8fCsEXgnz2irbHT5YAPYbFAMuN9
eLPgTUkzDyiew8b+b7DdTu7HN6MtL8ibtruZiryO5isAFOmzaKY5EpOKvLSgyq4WTf/y8ixS8VQg
I9EbQTrb1FFhXZ0BVBDidhyBLVv35lb0VE/ZITfmLW8DfkOP8+Ni1VAczxEmF0bZx5V9M+7qYMQz
BXdxGXc6ZFcBemXeuBm84LigFpUr7NCDbeNOG+Ux9CB4bNPtIblJPeE8NvTUogN+5Q5Y7Bw+ZM/x
3ExxLFCkbDx/WyLO9JhvMI7o7AWQP35P3BjxuDMX4MkjCpoNuAAQnI/yDDgDV2mkMPv4Qj80d8M2
5k6Yt3hd70XXPyau5Z49Nacn+mfMVfyhN3XTRvICUMf1baE5S661iUnGIkc1t5ML3987F6WfyoZU
DaaDiJo21gOrMHkU6iymQrMEAcFuqYAMC1v0f5YNLWIJqL0olEHWNzkuBF04LMD/pS9GTLdPDtGl
ag9kegpmI4IbnvGV+ojK4Q5CM2EhGsiEs2seW96hfipZBQA9ktq+B+0aoTVveKjQjF5AIcr7VyD3
j+ipl9FLjTLh7/a9OugrufKPdOj/c7KiKjf4vyexLvryj9HLr7z9BY81fW7+Y1s/588/o/y5ecdn
Xf43/8VnlRAMxXNzseMCnEG+8YfRKv21bBVsNzDfgKa3KID+F6NV+Qu/Df6L5TJ4Faf/Q2mV/9KU
hV4OwR2oM3SAfyIz+hFsYQBOAYKwPC0Ug9bYy3qY0j4WauQ29AHdWhGz28INUJ5szPFIC4u2IE0+
9dAOKRpzxXZAsuvNGt78/Yi9FeP5iEZYfsIyIxxGUMdYIwGzFvUUq+lw0brsLxLvgVZd6L6o18Ll
5H7R4CJZrryVvp0ZdXlP3r+ojKrSSlZhDtNTXt0Isdr7WleM0AuJuaFhutFhwWbTHdjoP87z1j8+
bwy3SAMQX+NvJ65iobG1OhiDU+xieWlHQXzd1shKC5DWk0XVq7I/n97HV+39cKsXvPP1UtdoobhT
eVXlKLuhOadQ5Pu/G2WZ9Js4YR50LQ+WUQwVpf9qUfpDoDA+B2v/mLC+n8wqzErkJEPUmU+F0zet
JriXEs0iLdomee19PqPTQy06FdJix2WsohA9BkSZ0y9006jYSE14VOeWUod8EMWfn4/08UViUgzw
yrpb+Env106tfJwwlw3x94vU7wbYbv+jF+n9OKvFi0chmUWRxcvE7DoJS89CU2zRlTSKcjMoxUPb
+x49qV0wI+GY4Tht3tKkRWFWcT6f8em7ZtFIpj9AHLsOYv2sHwycxnjqL5WN5DaX7c64xFTdzm/T
7bnC2ImHkYmjFECVmSYnF8v7Ba5hgsb0NWPEym/K/RIzq/vkokEFk3DKG/bn+d0noqn3Qy6Rz5vz
oNXgGKaKIRdIkaV52SvbRrm1LkFz2Sh3R+7xHK3y36zqn3mubhYxlc0oTBlU3Sobc3TQoXLS46JU
o0G6O0sIOLlv3yzr6mZp+9S0AE3EFAoCigLmPtkLW3l3VhNnqY99uJ/fjLM6H0kq+5MwMY54MDYC
1nuEhyOpuPQluT6Xf5+b0+qMhFVLCX3ZKug6gGn+OzoEGb7//ACcHgaJcFMUabmtAX+9FrS9Kb5+
qeDV63hpw8GHPDPM4lvzcelMysIKshca+NP32zAbUbsNDcYB5fBdUH8Zre60QecZpXiXyvrBUpLj
WAr7ISq2Zfqtb+MjyeV3oyl3LVhrzqljjROwqGRjKTNYBeMw6S+IibpypTuDWR0DsCKyFIALbUCU
Cu48BJsMhVcLu6VB1J1wekAc8cxrc6KAyPFCSW4pU+HZs3biyJqw6PxMi1HY6bz+Qa6c8V7awfrx
qsiuMDltbPkC/evL5MfnH+71Ml5vRtYRzQSorh+1fSRh0rrQZ0UnGRVEyS5EVG5pliPRvhG5R9Mw
/FGmMbioX7FR2XqiOX6abEO/i+xUHH8I/bjRymxDEXCro/nct8hOT5hv6E7poz+mvkSE6sUEeiOR
98X4w+/MiygrL2SgllqfcGmXyCbmjhG0jtxiONbixUVu2MiPgmI+dMPgxmnoITWwD2tUSX3fk3Vt
F4yhWy3ABtwEKlRL8VC7NYzwshGxhaahDyAbKMvXwMqQmYR5Q9MvROY2GEAgaSY03mknJSqf82Jk
iQPRejCtbqvgQlFFaBqbwr0ZRA/hSHsl1N0shlvRz7Y1iOeejo+VFhkD7f/zAdaE2zaPhJ5NEbtz
qSAZeiMGh35G7blsHPTBjbG7luMUmfqzxfLllfjw5fnmMqL+BiHqqoyfNXMvhVhrc6VPHoJjGx9B
9pvaW2ov7S8ELP/l3vVvu1vLXbMakBsCHLK8KNd8qPTIRtG39A14JOmuxJwx1TzOPkIr1oPSg4FG
b/jzzX2iCCqj8EeZg7sH36r1QynhwZEjqh8TZQvXiOTTfgDItpjQpbbxlOyqS8RAt6hx9J6JvLdv
a+Ku+LmUY3zvnJbiiavr3W9ZvaC5Gc4IBCscNKWzVR/p+OTq8+meHmEptGDuoKEN9P5yFFM/l6MU
8dlUfpwS1J0r/8yCnnqRmcSfIeT3Q6QBKDlpGULd+lt1cWK/xLLG1Q7qLr385yxTuIhvR1vFOaUi
CVq4jLawtUVijupX8KVyTdu3m2vh29mH+USI/G681ScypxRzBqqepGsKCO0a6SNMyOfD+Gh9x7IX
lL6wT77S8Pz8u51IoN4NuwpzxjJQ42pg2LkNHCPkrqsRXPKxd9DzbZaeKaucUIhlVWkSQiQmX/tA
C0ilti4ieFQIKF5qL4DR90j2U5gbropb1GJ2iUyPpvSipTjoFj/LQ34p330+Y+XklJebwIBs+lGn
ItStpkXClimTXgnhsa6+TSYF0ix5KEB5xnFyTcJy0Iq9Lm5Fus1a+ztFgzTValcP7zPT8Kqh2/eN
eNcuIvrI00eabvfYOXV55YULbBBfS8FXthYc4Smv7AXgFALwRaP8rtUE/jlEagCYZYQ+eeC7n8/w
RJZqLPgE7jtCdGzz3h+URAD1lwTLIqu3vQx2fDgO1XxmkNPH8c0oq+PYw7rvWsWMXf0WpMkRvykb
845NebVcYecqqvLpj/ZnTqvjGPV1KU45c9Krx3541DKMjjqAmjWQqA4HJt3Eo2LHGm/rONukhXUo
ZQCUCbhn/OtMWfS09hkNrF0cW9ugK+1Y/z7HezFDAb+M0eX38fJ6ElPpzPk60Thhx79ZptW57ttg
SouIH15TEFlIQAeMBS+b/ZCDdTqXnX3kkS231pvRVsdZlv1iFjQ+SqeBH7eju/zneJ/s+ovMizf6
vvZGr55tEVyia26GjCrQuaD/VLaGKhwOPxKyIbjfrn+ClvlS4TNh//vgRY2dQwwVEBLsLuaDf604
aCjuzs37xI6H24T4L9EXjMN1uS3odVSOuiZxZ2OyKUg7AUhWMZrOxUvLnn4fRSgUoakPIsNAkUte
nSyjFPRCHcNFkLXdD4mNlRgNTFpGXgWC8ayD+cdpKegbQBMHCEQpb102UbmmJCkgPu5SKEO4L6Rf
+XVndujHyOj9IKsNKudgSwWdGHAIu7sWWaoxrb0s+Y6snZPU2tbkBvmn9xMjQqhDZo8KLX3x9/dT
q4ZlF0iMGAJjBoHv1KaIh1B/7oY6gTQkwgRCRIV4yXDEVbIrBoo8IpZOFVY1tnpvHlAauC+zBN14
ZT8NBII9ktJZb/da64gkWQH6/k2bXlbdQ4pLy0Sy5YNd7gTtUmnn27ksbSW13Flr94Z2m40pNV2F
FA2G01jtFqmqam53Rf11rn7r8cNcPEzCVdEMaM/BdxOwVjKMjVVBuPURqfN/YozQqYEnRKmXA8Zt
VNFVy8GRi3vEtuwaX6PcJCAeQ7sec6fD+wx1le2Um06v/BpwIRj8chsseObU8oT0NzB3CFDaUbWS
YztYx2bC3kI6Vr4JuabFIXm0cyyeF5crzaILJlcYVOiQY76rMESahLa1eVdhsTNpz/P4JW8M3O/8
7diUv61ifrBkFP5zwZmkH7UqHeIAJGOaX1oJdiJZu5nKwpuw5ex6bauG4ta3ZlyWIbeUQvmjw0gq
jbiV/BvFKJBXi9xUQIC6kfYTkrLzrD+ayE0Uo+lps+B9vuNOVK3YCRr1eDi2SzV8tRMCGeXhXiAA
Lp8G8g2kv6BVua+unbxXqGFtPx/w1KGSGYmsFg0wRCbeb3GKkG09teTUS2KlIYuWSj+mCNUoCWcN
lX0wTmfKEyfq/dx8NOKQpqbxIa17ce0cCFgWcllEhbXNVO1azBIvEu4Wl5DIp2OlstotsrlBhdOY
dmjq6y4vAdQlrp6/tAVq/aV2Zt0/lmaW30QRTVRQHYUN+H4ZQERllhWw7EN3UWL1FM9fk/aKPqVt
BiKp9O+x+vL5wp+oKbwdUhOXlPdNsdCXxzyjehO7wEJcw4JUX2l72HY7mce3mV/m4rqQBS9ATa7o
IlxGCyfGhqm9LeLpWGuqY0qJ12jZQVJAs6amXQVfzYRns5ocXVRdC/8gqHCEbuBMg5+zBMh88F2M
Br8isCf3utvggzErwTH18Rud9yr0tsi6bkssICwk80YsUYJndQrvG1PbRkbjNQbKewYGoXPtRX52
LGp5Q53pYHTmZjYIVcr2q6rikwDQDWrDbSimD0ISoFJ/T0HMUSLDGfMJjguJZcmDq5n49GTbUBTx
J/e9zCjsGS72gFm3rzoAzbeFhl9SM525cJeXYvU6vvnalKLfLz0WLxVsN5Z+wPsuZLmD/Ez+cHoE
AluYxcjqfYgt8iCSq5z9FML3QmIzxC/u8/3zkbhsLPvnzxCrQmw3I1U7IQ5JA8vchluFhvPs1vEm
OeDhhxRZGznxUbbT78LZ5/5jCsjQQFpVJNeWPsnqtIyRPDbDkhwVBkI40X0bcWK1X/A3Pp/jmXGM
1RHJEyUzB50EqJyutCnEAc+3uw53ksrffT4SHNwTe2JpBSLgbdFWXc+pzWKuohgfKdjz7hiIGCAJ
2xxvuGBUkMtqnzA0ulADGb5l49bNrwJ0fGhQdJRo9YNn0p6gntgyJnZiYh4b9SkTBLRGJ0zNJEek
sjerVJeL1qmSbAsW0JXao6S/JHHpZmOGkSj1jlzbzLQDM5CvMmwuxToE0W2nabbfNl6As1MOrStf
UjmM4wqrcjuhcDWsibvux1ziXKprziiiqxo0rjyWbq78VLEoS7TmqouHjQRdezYznHOCTTX6nqS1
diDfR8ZXxXjphKfRuEvL+16a9qOlOgM8yMCUYBvVXjjC/MKsENLg1eJ+JCqoaY5wDL8JWPdM9Mg6
GoxYGjmlYnmiGOG113izqjmqBgMx7XdGB9I07eUcf7jGKfi7qvW7D0JHKeeXUhGO/KitlqdOGEsb
XwOhL+d4m7ePhbyIHhU7sQKjOX+jRucN5XA1tsTOUbtr6hDK6UVURni2ovjlL6RRzQsL8UrEybxU
VRc20GZuOscYw5tSVvYNHLfaxM84LmJbFZAiC6MvqEzdpK1/XVbHaHxqUBQNtLsW3mCgy+jX5o42
6fsuxlQK594agw+xUewgUDcQGw91ZuK708JejA8BrCk53ihqsx1ZpRyvAniW3SE0fqbN12TyKxzM
ZlfL5qfPt/CpK+fNBl4fFiEbpB6fd5CY2tOUP5vWuSNyKlR4O8Dq1uy6YFCsiAFQd9QsaoQO3tDx
jYJbR7ZtQbcLG712zfu/pRoE9xyG51SS8Xb8Jed582DOKm0uf2R8SFmNeRNAm5C7M9XBk8HJ20FW
8ZApDpEl5QxSB3RDxMbN8QtFy8QRoavoGEzW7V5q71TCMilIthnsPANUEW+1lW9GWXYN4dy6L/Na
v1bIPQEFAbqEuvlq3Yd+GMaq4Sel2i9IMXq4z/AQzbLAjZILGgNuXP721UPBBdlGZ9ZDPTf4atG7
SpdSDQNkNxzlXTtL+FpWV6kyOEE13ZYYrZl0jEaRM5KF+6iuXbHNEWkOvU6fNoNU7Ouov+ktFWLn
jBlb6PG7bSUkRui6XV0h+VSF+zxf2MxYbIzRoR50NzIkrh+EfXtr06qIQHb4lY4/yp0qqI/YtdkG
isap2m4lDCTj6FJWozMJ9KnDRJ+J/qOFgYqyfg0GqYrQWK4TFzPLjBt+sS7858f1zQjr41rEScAD
zggK1OYyxaA7/fH5CKfOiwa/Yek1SgvF6/15SSV5yEOfAEEvZicR4B3pJZFdcWYiJ/oHivxmnDUl
RNFCs2hMxjEv8ZhUHfW5g/iN8YTm4Oa6K8mz3GrfXtEQE3M6dOVl+6W7WNyY/jlQhF/CZPk1gEhf
3QPe3hAIXycmWCdCailz++g5h6kZtVRo9TPh3ek5vxlpHXzF+jSGJWnTdJicoNjyNqIrAMNgL+3q
H7B1yYAVx9zlj82LftF6Puq7+XefpyC2P//KJ2+sxaca4DiT+9BVlvWmKcemSOhQ+ZNjboOjdtE4
PFI7mr+X/vX8qDnyDuuyn2cGPvEeENuSO1oSnTmQLO/3FzLVlZSEDKx/sQhefjeUDIU7IkLMOlFW
+L1oTqKisOtEGzLLOdzD39Jcq3sR/Qe0RkELqwrcp/fjqyUBqj50vAed7GllsmspkHT+k27dmHq9
FaoHwFh2Ely35g9pqG0d2QNNFTzJaGytjLZLaORD0BljwNttfogSHFXJqcoUS/ny0pI6HJogaRMr
gp9Cvhs8pQD1H7vltBFtEUtt5DyOvp8e4zn3anp1ArWLDPcokeins44TbvaD6W8GEzY+GUDcfFO0
/KEdsNwbFMxVcQ70sfWsvspygZVocehL/UARAw2M4yCYTl6WuFrOuCYrW5F8TGq0fRh/N6IXtSPO
Qw9wI7U4ss5Q6XPZxpTUrdv4iuKjXRjV9egfjAz1AWScRh2sfSp8QTLjStEy1xI6x1L93yLFpjiR
N4Ucb9ERuPWxLlbqSt9JUnI0oWaGeMUmChJRc2Q8axVqC2L1s6VxQi+hfdAS+dc8WL8bwdr7sTKh
nN8d/QY7ORnMRmCU1/hQ/UbV/pdV5V4ZGq4ZRUeJJZTNGxXhTgMFEByDHT/+XauFE6AH0OsSbDa8
I0c48BgEWFpGPn7Mx59z8ENDvECYZ3syiaw5cqOEmW5ruqVwbDWI7/jVBgCl46b1iPNtqangB0a2
otwE0vUQJrbZ1HsTOZEu6y5Fk9SvnPdGw2tulFehjOq8+Rgk4L0V6vY+lqqlk6oR3r9fpsrE7fAl
6nN7CDSnk5SbJBXxWm+9HJi4mtxYJSgI6ZfeDfuhM+22wIdTje2wtHDUVsneQ8cU9BtBpW2sX6iD
6tU+UXGPXW0Sandl3m3mwrotMvNnRghZJ6Tj0kUQFXYUEVQliofAGw/jr1p/QqPRlrJg07a/VWRI
wyH9DmEGtLwSX2WhaoPlGKwbUY0vfblhA5nmXRCL2ygHXTlL2YUszVsdM1p9vFALiIMRrs+i8ENu
00OvQZVfFq3Ni52ezVdZ1180ko54Akz+UfWyGZf25c1Wxac6kyj3/Z4zKmztYSAEb7u7STr6Koqw
/T1KknY7DW5OahOZMPZ55Q3KPqWs71OSi2A2cNB8UKo7JUPpydTIEb5NlCdjNPLN8CIxy21ZATSi
JJnUTwbFuH7EZCzGQl7bJgomnjn6NcPznCt2Mh7HvHJSpbAbqaJP1m4hTmL/OXgiKhdR1NtpaW5k
GdBS3eP6JqAb8zPmtQqMR9W4NFBFm0QnHhik7Pa+PxwmVChGS4OxdytPj2r3OFF3rhXcGDJ8RTHc
1kcZdRDLCY2rwkfer7F2aXHRyeIxnCvPR2fZECq7kL7M0W7EW7gyWMf4RZpxc7bAM0W/UxKJwt/6
Rg18RHD9GXa5YQIfk+xav1PC4lZIC6dOfs/URnIA8yFlubIx3FK37toWG3DAJeZkojHz3MoVuigH
qfqVojfQGzn6xlx2ym2HxTodjfmFqMk7tv4uS+26ctUB12odI+4EW0b/xZi3g/FQ11dBoFEwTVzJ
eBSNcmPRgFGnkTopfjcijRkyWgmDV5qFdU/Ol70MSniJK5MdRPDVsju5QOUGyytL+yrmxxJWoSjd
icW3Ur6I1e6olBGH19zL7RNtA6dtenuaHpPpfg5fhO5C7+8nvfSSYXTjGQtpbqNQ2PTsQFnZysY3
o4A1rj1pExUnrEdnP3EzbTei1CFq15LO31GJU4nQW3+4CwJ0RNLJyZvrpMZSuCw3uvhNCLNjNUcY
bOf7tv6VZ2CXzJtQMZ05VWwf5IM8v/hC8ViLpW0B1TEK2ZNboPWB7I5GeN0IwKXZcziANGKw8WW2
gJYeaI18CaP7ISauI2wE2v20mKWEJVo32FaY6s+6/R22i6euYM9GciYWO9HTUhTqmCK6reBVKM28
fxNbutZ1lwXYXrqBbkdQaEw3/KpV2+4botcwHhq4hBQSz1SRTxRqeIBpN9HDoGFirEJNOFdijFAL
GyZtHBGzVB0FHUV5CKXkTDZ0Iqh9O5K5KglVczU2eDoTdCSHmWfPUB6U8kxp9kQrlKodIrtgVQmb
rTUtMJgEWUM+JQHAkSHXvbOuXmaneOhuOJ7nvtiJupOCB9FiiWGgdbpunQU6CuFmHv3L+29fQTu0
PG2LnvTlua+09A7WAdPboVYBUxyOZdyXDEX5yR5xwLaiu1JYxMp4Q4QzIfKpTgaVa5HdCLmIMv8q
bY10vY2wvaUe4YHU0rA3anfdS+/R+FQISH0v/Z8s5dvNv+ydNwUCZKSjGaD4YnrZYw2XeQl6FtNG
8orr7u9t+P85MP+JV9qbPMB9bp//A8JL1E5Xz9mv//Wf+2bhvVw+1034nKZvWS+v/+HfrBf0Df8C
es3R0eCc/s1s+dvGDcuVv15Lx1RYsYGk1/KH8yL9taDPLOTVFXzeFg7Nv1zctL8QoTbQXddB5JDh
yf+E8aKv7ioqKHBM6Eer3I4K1jdLWvNml0h6ONXZGGR3fSx+4Q59stq95W8pvGY7NI4p/BbjHtXz
fVgeSnTrtpM4pZQg05dM70Y7ECRYpUS5llq/VAZktdrvNtFkeU2A7PeoqgWOPxr9yiTtb+Vv+0Yz
88vQB2kZtLQbRmzrBQsEjpjfDgxpDt0VYLddUj+0IxVkQUOhKqLvWUfNt7gmVhIbbL0LKeqIuZJ5
16jfB9Fo7TpA+AJBk8ptSGTUfsQ4DJyYo+vVoZ3V2yFI0HnyNcUOk4hmTytB8NeMzNYGh6/QuEk7
YDEVWpS3y+Ch1ivK3JSS1bOQRmV1xy1LThkCyRe6a/yxbjK2CvKyTTwld/gnf8ke5ylQbDPnLfXz
faVWkjs39c9eNa4z7L/48dYmUNpkN4dIkCvDjT9qod3F47Fr6ls9li8yvyku8wSHd6AUTi/V9wDD
zL0+zkShMNzdVCq/Wsoi67YE2O30EJR7Ncpu3uz8m79vznfMpQ9bCYAmbEKd6hyOO7y877cSjHls
piJDvcPWyKmC+UcrSj8SNdgXsnah6cUtEPbd1OH2o17LUn41t8pFb3THViBpi6eAfEJyP/9Naz7r
K2hU5PtpnCVer3UD2TAjo1frSLsbyhudPoFbofA71I4SagBIxUfioYtKLYmOpye1Uh4GSmhgSShi
5FsNdS2tjfcWNW1D6gia1OlHk+XHNqe9oRA/h216NdH5zqj2ff7DX53O37xOrz8cgwHQI1SrEORe
VRpzoyrU2iTkjcrYphvzFCQGOgNhRP5ZRCRoQo4ClwAGehQuMhGwdzpnP5rqd9wuhzB8HvT8Z9VR
k0aoKZhiJ2g6Gb1H+Gu+cF0oI+5HNP/xU/sR509TNo2O0emmV1Xf5bHlYOOz1SEYN+XlTlA6F23N
gzg2aLT6403Ztc+JUVNhCTInyvPcNiQUz/yuvxEsM3XlaQSjNAyIoEkFoO5BulGH7FsQpZA/w7Sy
O4sGRUsUO0nboJWfrEyx9fpWKMX7whcfBbE743igLPfYu/WkOUjlj20gUx7BCPr95qx7uffNGBxg
GlnaZpL7p2BpCfs8y8dMgyhKhYrCjttY0+hlafGNgCgFi1SOnhTnL32gIM3XT79Ka3gBkjJyIdVM
W0GHwSRJpGnsBW1xLSfavuzVxp71aNj6abEJMq25wcx4olhbF7RyssiY6JPYXau5vlk/A/26SfTu
29iJKB+dI6W9qpmtJg75gTMAxULGTnkVIrZCMTfZOMb3OOVt2jwG4t5bV3Ux3JnGkJI6SZONSW5h
y2XlCY1TapGbzfKmI3GDJ2mbXeOOZfONPdgjjB2TcQ36peC3Gz3rv82hdCbc/Hg9ooMG/npx6gaP
rKmrH1zMfU60qUTof7LHhxKHMA0Iz14rgvuuDreSUe3pewHdmXyk/YJjnYmXuhrRhZmvymGgk5Xp
1wE9K9XgBuzr+TLyKTdJuXqVm/oWWfa7RqwQ4oSvk9z6onjTmOmVWQ+H3mwr4DTQAf7haYZNivq6
DLqDCqGFr9P73QdMMdagkgb3dZf+7MdwckZV/9GI7Z0QI1uatun1rIffYhgLtpBST4lGgwcSjEdg
YV5jTNR9rDxE/5bkK+jlI/QGwAf8C05p/Ip0C/XStgUc6MsXUdF3By2wLkSsROi2D6KrxOVTH2uJ
U1ky72O1EUzpCIJostkDGEHvxlons1QhPBDsD9taLG4CjdZyjjwfra148gYdRT4FoMAx6WtaFYW2
j5Vkk2hoDirVJkgVaStF+X0Qg6ktaz13cmW4lY3t1FPZrmSkdVTX98vbz1f2NW5+u701ZIu4HkVR
X8g9+voxnfyh1ptMErEm1L73Rntj5RbumlM1ELmUeBo2yuDxL2SksIqx8dXZxSFiA4D6IIeDHdTC
s5lRxZES42vQmo+RZeDUNlGgyoTRqeehPKO2tLY3h+y3vJA6SAGcA1AeX2UCdTj6loEe4F2aTvcj
tdB4AHgfLAROGqtjmD8BSqtcvc8pfHYUYv3utqDb3hrCPs5Ams0teyBCM2dAIjaSgo3Widm57GHZ
ke/XFXcbGJk0/zFCB/P3vyk7r6XItaxbP5Ei5M2tlB5IIBNT1I0CikJuybslPf3/ib5pkj5FnJsd
3R29q5TSMnOOOczXFev23lSMta6dygmwuK0zn6qmQadTvdXGWanD9JpyrINX0V9b2oj1aLcyvOlm
0g2A4KnfSNvtNrlNQg/n4UE1xGuKLuqHjfXtdPtMFXQ0h1gDSmEk4F8fsxVZMU56pZ/mLDlkdVwG
WpqLrZQamF5qgVb2cHfH31MBDhJB7jEzksU6eZNQc9beRuNKCISW60EYDWBZKmN+FcP/oG8I+XTM
30kUjT889KUi7XMF0N5SbSMygWl2USh1U5LCF3K0U2N5zOsN+4/OQD6JKlZf5Qtt5BoGwuKgJoVX
e4jS9C5RxQwMPEx+CYiRa61fG726Au/BPLjsylOhO37tud1KVyedVa/CpfXUlZpVu9qTN/bgnOwS
g9E5NqBlRAJEaOI8IM1AsWHCt+FPjkWfpdXFCmIGwyCEjHvGtJc3rlcUQ66EtnlyE/iXWa1xMGsn
zYAo2bgJg4U8PCtJDf8wRpflePdWHsuNGUPDSCKezW6GrRbWuz6Ee9d32743DmoZgeAWh7ivrtq4
uYqm6j3q9Zlk2hlyJj8kq8AxW0igUdSjwOZOX+F3vG2tCatjbVjlXTYHegQ4Ptf2NeXe+MPOuRyG
8XXp9UzTATPhVKIOvliSUz/YahMbp36sdzm/z5P908gCXBID0sDQHtPGnP3ciqNt35V7K590kH7P
hVkqb3qFb1MOidhqdwNS/ZWlG69lV5GrCtGgGER8xZ/+EQ//aeH/n0KrS9Ltfx6bPlRleklbaV80
gmZXxxpFi3GKSTJW9fkYw6dhQAEyN0aOnw9YGJrt2+BU72VmPdqTeWzD6dYMtZ/6iAtQ6/NJKHsN
6OjoztnhX19g4kpNumFmnNJQMmpYULrr3AYMHyJ9J7S6hIUYusGoxpQHWnJHxG++KixecGLeAgRu
otLQf9iz/+ur4gihehYcM0apl1Bi2NuFGXqZfmIeg0V6HqhpuZb58DwXCeJt0+tWcfqi5uFGKCrQ
q8LzFqll+XHjPjZj9zzNLDVtbskAbuonT4fGzPWgorjqOfX1vFxXw70wf2iALsG75WVi5eWZC7ef
rvPytqENG9renvmshntSMwV6li4+ZNS+u04F1D4JUGvb3gIQJ3S8DsQgeHr/vqT/10PQyqBq4ZzG
IOpybcF2lo7UC/0EEYm0qWKeMPQhYt0fFYD5vrfXSjreW5Gl+m4TRNL9+PcDXOZNLG/BoQbm82kG
G+azTfwvlCNvZpL5YP2eiCqFWFESbmRP+5Q8D+pbd1wbzseQD9mVFm495bHTK/s6T2HtZ5ifJVp2
Fxo1ZPRhChqP2l5PMT0rJjOIupihLt7aapp5N17MoYXPOeTP9mnGYWeDx/emi8efap7/sUHwZLDw
62A5YplyUUHkntrQ7nPp1aNuwfd6ZEQn/Des+t9q0XWB0cijZg17ksyRLGMQUaxL6ruicWC8jS13
SNa86Wr+7sEhwnqeIJ4mvWtr80k22UbXmm0c6TdhDwX839/hW1FB08QnwJfn02LX0L/ubFWDFoMJ
gXqKPHyO8uYpbadrq2foViePbdo8cS1iO679UHJd9n7W519LCW6pSKaZ0n/9a5MyawuyGdVT7IXn
3MkeO8M8VY2xzntV82EEnzqv+KGN+R9/p4nJDWbc1P6a9ymM+q8VF0aZXhskVp8ax/kV39WNdQ+M
daUvVYZovX3HFOjfL/dS2aXyM7/8lRcnuOJYEerVTj3ha79Oc0Z1EpQtU67IQzrmpgF/+ZhHA8NQ
6U+5vekL+cMjfK9swCRxmFgoQhiKcj19fdMCEVFpusl80sdsXUzEucYL6QAFEfU7IfGzxOx7O7aK
vU1q8y4xh21veL/gsvWgK/0xTcV+IiqjobUzCn2b2frffnzGH0z6osGhUwtZsGqF3thmXtVa2r6J
49Bnj0jfld3N7DLvwzhtW2Tl3wHoUjXinyR034tOfiW9HC4ayzVPVtHXX1knNftE1POpE+WhF1tb
pbC16rwFw/CuuwzJe5N+jDlXgO1AArIfROcasCzaI0Hw19rskDhhhVdSqdZlivtmz2xeekAQ6TZR
Zn39w8K4BOZYGLRGHH6L5Tll+sX6L9IYt3202ycYM2tbRA8ir4NSMFcOlxkzdpdPJGZdz05322l4
IrbNus+NU1l3vGyrsINork+iET+MyT6lDV8qRJ6LQDKaYtKmXAyhvr7H0NBLldOA1UKcvD9m4Ypk
JQU7lj8jc08iDp7aQfVjNXp1bazNLfN3NGmaH2oDjdu+9yjt6xrmfKXh8SuyDVvtzpUDqGcWEsAa
ZJPySEwXjgKWfPcUc22Z4UNsaD/qyy4PZBtPK3gvpI3BkQNnvHjBZjVxA1XGfF74oHG7byptpaLi
bNzxXBbXiDQObhZfqZrYjIX6bKflSgT43697ZEf/nx97eRYgLsK/bcNUmTZ9famG5BxQx2464/S6
jtTkypXqtT21O0nQsou1P2UUkeRactV6KWdAv2vDfItFx77MxLrpfpKAfq6u//7KywMRSkufgwmc
ioD46wMlhQ6sFwn1PDj56xTN6zHvMXnCRUGXxl6Y2nVRxWuPLrOIhmPSGWujw5dmdqydKq1DppBz
YgkJSUikh75EjsJI5T2BNNl21o1dJlug0fuiNfa6S22Y06Hqs/eynA2WOl8LiFi6chtW2nPvcEHm
2rPKiEK2/assgG+xbY1zx7ei+QeTUXv56l9/OMw7Cg8uHLbe9203xKWHFUXBlRMfS20pdwh/QJls
bcM2slbR+IIV+m0J0T7Q9cLkAKNtMwUwm1VWNEFQ22eMEAHc8q2HfzlcAo3Q5rb1me6nGz13GFLQ
g4N6NG07roYaSJW8eygI3VMTUtvI/EbpGaOEJekNVhMQpwHTIS5DCtSiC/ADO8w5h2VjHcOKZtLL
qnMss2MaVdfOWEPJfwvD6Z3QIiRR8XBwh5Hl0vxWkwz6VVisJ6tT/apDNz2GMEdYlKZvarLwZzmX
69Gc9mbVPMg0P/97mX9KkC5e7oKOW8sYhdNDvVjm4LFKEfdzf55/5Ub/WhrW3wlcxC3Hc1tVaAIq
aD8FLORCetFGzZKrLB1gtE1Vu4lrY4W+QazK5NyYsOwlrWieWX+r3spWmHht1SYk8aRDvJdX1EuR
x0JNzNjPLGYv7jKYEuOvodJeVCttA9CQB51yT4TIV0XhYvU+qc9uJ2+j8VbWKrCJ0J/13mTOPM6P
wug3US9+11l6RajQscrF4FO8b2S9hpm/dRRkxg1/R13wjz533zoT1lM0GHdDZ19bLWSixL0X1Mx+
Y6IfyLlHVymbigSpbWTEj0UEcMs3fLbdwyhM258zlX8sHHG1uFES3g95YUdmks+zHj2HTXFfEWMY
UCfBGdSctyoqSGZMFJ+8rmlX6zgO6zJdh6InEVCdSQiXWRlMyoqV9m6UnbmeRH2Ttx2tjDj3qTjL
vN3Par+vJ/M61vWfiNiXVxp2N0hull6MwgEjkosTN9PhqMROl4M3igcvZcuQjoQ1GbvIbtHqjwHg
w7MWqqi33ETbjJV5Tg00v3N2mxsAQ3OSntw6WttTdUh6lr5hVMwsHQAXe1+Ow1Pi7AnuwJW8Tsag
9Ow3Qn/JjHJ3HLrY/niPcd7nQYeMYiVaVlcBXw+L5iboOtuXxfBmlvXWHq/4n2ieuyDU+sd4WHxj
Zrjr7jhxS7Gl/70tPn/3123h4KpnOUzhFgrFpf+ll5VCNoldnC3h7hMr3dfQN+u4/sWdkWztjjs/
72/JsIYT0yrXdPdPehc1q06Dl8pQcjdHxpUxeq7v1hWBOH0iCIjH52Tk542jukk19U0ac7GiBoPk
HzKICs1NakGLauzXrnTGoNbDg3AAC+0ye7BaUWy8GSJaDH4h++xPbspnOZNgtsgJB6pDjxxObHh8
3SIn3Q2rVV1mSWClDJJMDq/APjq9/px6iruDb/Zh6Xg59I+uhU6oH/N0hSPTDjXwMVa8jbVsmZb0
skBPmPAa6booM5a+Kd+ZX+T+PK4HJ6793OGMytp5k8Vo69LkIBSlXlXDFG2onF8l1QRJd69uqvnx
FN1pXnqv9OoPBdAn5/z718LiGuEneupLiMxw4rGEh1ucZeX+pdVURMHvNJ+cQn/18hF2VLOrpvnQ
xPlNJrOT6OeDlXSBUJJ9I+Jt5ukIsTz+u/pquvJ9yPtHkXdHvcw3qk6+3JCjhLRy4gcl/HPSrR4L
Q+C2RCqFEV/Ri9yZDmj+IANN865x2LiaXEwYNYsu0H2uTflYe8oxNAvbv+9bR4HWzQsfG5Jzxup9
ViCMhih8GqP//e+F/NmRX7waoGeDapUJEMq6iw0eCkfvQmWo0GNlwKItqULhodeXQjvONNjLMT8s
S2MOodL1idW9bhMA8673vFVRHQc3Ooxx9FLNBVBp1FCa29NjUttknQ35So3b3/0MI7Sl4c2NGuol
FNt//4RvQD9nFKEupNQbWO4txdjXwmcGl1aiyarO+pQeZBjeV+X4nEXGA+/tKnWSmwJU3ak82KND
UhNlF94ztF3Yuv12zEm5S+KDmudvkxUfZBmY7fhDrah/P0WXgaBOdbJAlcD9X59QraVO952WZ0/J
qJ7aN0ODmKENMbdGC+Lf2fdpNop1ZbbzqjJ3zGaxvyAprHSXPRSOjMLRn6vh/QRjVnPKhm4a5auQ
oFuepK7hxGFOlcnTzFwG5yzIXBmE+B/e9HLZf10sLi8Zg2HKcM6+S8QwNc1EUTKtOAObX43A3PQF
U0/enPOYDP37GEI+zAex1+fhVqYsGumuEBBaQYHfEdJg5ycM+H+9WGgCJpQ5Rj1s768vVih6ruRu
U5xxubuqG4PIxXkDDHFbTvPv4ioL9XNVZy+R5/xRM46lyTirVfqUZeodXddtX3lgi+G6KrptXgCO
C2VbERhJ6ebttKZ9amrX29hqRTRX8cPO+7wiLl4mb9NWsdphpqZfMg+wJQgzeOj1uUL+qEbVkQyS
+6pF0yfTKrBi7UHYNY+EKuA3+PmzXegfve1rYfiCOGuTWLntx0z6qA3Gl0RrfkdJVgV0x1x9BpZZ
I5z6xNUfuxSHnVw1fzE3vxJWNvhlkd05XetxuxL6EDfj32QEEtScOfJ7M262YaOd9KJTA2xlb4e2
ia6AFJ4i4fBcmBG4SYvspjLHddbT79hOFIydPvlCgV+um5terc5um+2RO1zPDdrOuED6mB/NNryH
vbwtIvHbHsGO4/62U+S48myaX0IILEVOK2XERd/NoP6rMRB0BlJZgJkWamhyJtkpIgbyZuYBRSSB
Ioc4ae8b2xh3c4FPa5Ub69bMjVXBLbXK3xUzNlbM7Pd2acF9ToatF1r2qs6de7qGewIQ4WSUPoqH
EtiE2LaZm0j3IqQbq9zW/o5CVD8s2s9d8vXDL7oVNCQLF4z6Sv+6aL3UTSuPAB/C4uyVnI17S6A1
N23MkEY7XlsRZI8xm4x11Q1UD527JrDK9u24u017Y9gaYXuXhq5NBh08c1H0L2U4tBQSmBtQbr1Y
IbO3rMsR0rv1I+GM2qYTu0LUD5nD0Bgc1loNZQ1spayVatg4nfNLaYgMx/2wDDLvHEoK99KcB0Ss
7kGbBub/jL7mufqd5RZYRV9PmzJ5Fj2ejF3MHMgLb5yWU8lTk30vomSrGd5fe+imdWYrKFEmvlru
3IQ2+Zr/PpM+39bl2/RgsDLup0X5dvpXcZGrruu05zYTj3a0aXAgDnAi5ocaTYdIkAooHWi5ouhv
SrY0llcUsAaOVie15VT1ljRqM0/vSM7BX0NIWHXqXYS7GaQVDmcIXSS3CHXlyCwPNERWcT0bAXYI
NNMOBPYWOFqmCcT80Thbffrx7x/4bSICtRl+IuW3sQwXADq/LpfIK1HuuGF77to29MOQuPRGqTZZ
H+qrznR2ZQ9DHz9ngkshAik12pGZhVMgMy4mbPVLrA+WDNZouqsBRV0GkuThUo7XVYX4Jtprc+eg
O8ai54cn/96Yex4jSQMVs7NI3C+GxiIbZoncqTkX1nDKber1rA7cRTIuRfkRteHfzmVZ89QZr7WW
9G08kkzNXdpMV/3IV5sSI2g7OlsdwzzXjD9at/+pmP8G6No6VTy3M9gYA1Qut69vOARCzk035sxb
8LG5TB5Tvb+ZvIYaVX0uEGr7oVIf5VNDomaUPkh0yP9+Vd9rGB5hMXyzDVgANv3W10cAl7dcifHs
SVJ3+lAr7+FZIpApwWFdNbFWxX62U7mp42bTotIfEgtxOJ6aRbfEULtvQI1wxmPtLnOtIcDUJIj6
9Ady16em8ste4ymhK0CsXBTBkEG+PqWdd70WLyyAFPsaL5YjTE80Fo3c5KbSEl2Kt9mslasG+e4h
EnJBK5QcJCX5mLLsjd1/8ASFYq71FGvyD1HNLFa3gKZDqVta5aEr7U0B8XTWWmwL+pukZWhS1E9t
oi/uI/AXZbzj3rxBidUEQiCZUInbRvBfrUM1RSZGCdpKV9kdh16N9lW5nUuX+shTNpoxbdkBfzBl
e4wNLhIjDikBbBoUGe5/+KAGr+Lbq4JojEwQdyX2wNdXRRAs2xqJ20mrLEgn2WPihr/KWd41qb6t
PfiETrjRxbAZUd/ETbPpB+YXZbL593OY3yoksBsXZx8DMjN0r8uRoB3P4RjbsXqapnKddnLbj6m1
6p2WfUV8m7L2FGPjmNN24mqI5HA39pHrl2gdgkl/VuTSKqbjezuApbvGXdfBAa7xgQvaxjiU4TQF
8ZgoqygH88BtHozKXbtI4Vzltg3fXFdej6iFYCSkj4aXBU5eub5np70vDNaopVizH7aI+msnWdud
8mt2+chqmP/OpPwwyxXhdVbxI5/l+62hOwzHsEKzvUVu8Xkk/NfYyDGyvK8sszp7I1UUpV+4qL+7
KcSBZkLlH7pHI4lQb42I8HFo0H2PIzgIK2pYM0kC0VbqtvWcIeDg3MBkvwUl2UpF7hI7x7GpMX2p
EEcdyXdXG/ZuXkR7tVHex1QZ0NclL1ojXtJa0BM7RuiXP7FCPluKr+uPH4gox4Wws0xiLypjbEjF
f36gg9VUYGTzR+tg1lN2K8sdHjQsTdwBSD8q1Rc1Vj9oLwNdcTeDWRCOq44bxeiuxwgR6L/X4/d+
E247/Hec5zlJFlr9131R5Vy1eeXg4KWHr16HMFkaLQmn85MnxEtZ926QuvZrPMmVmnQYzGAQ7Mju
WKTY4MrF/KI1Udd6m8IGDM28fDuWi9StZ5HpE5rCyk63Zg2JzilFsdIS7/Xfv8Bcdu7XN0tihAfj
dLnbMEe4uC20zpycRlTJGcssOG4KtfU6d0OFQ7cN18X4NMD+howv3CCTOyHnXRKJx1hGt6QV/6Kw
WNWDlfqzWr21jXsSpX5yrYr4SvBLqF9nZZhWyZRv5dRch5Fz3Y0a5i5U9VKkDxPESlFUt736UBgt
9ivEx7khx1zQpO29zSDSsPuPScwIfCuoOHWZ/C6y6ZBMQPaJHT0VXb2d6vCHkFO0Xt/fikm1DIt6
YbJ921AJCjUz1QWuPMQm+7ZYuY2KFK6oAId60CFTh2a1GkZwl+4GRdCxSxCpJgnxZ5bQESBArvCJ
f8p9L5l+5TUuoF7GeMLlD6Dnf62d6D7FzT60/3S1jXVlV60mkaaMADGlC13KNcloI89o8wlCv1Pz
+CFLlKM0ij2h7wezlrcVrYTs6ydTpq9mFj2UY3YzduqmbMJj5jXHDhOpqIgOsTruJtzjIPxva9s7
zp53L2I69mKKDjLudtXiejfnyjshF7mfpQ5D1OFNCniFc8o/FNt604R3SBkFRPbCjgxlxstgEm6J
t5m2A6K440Ra4Hb9SiJ+mQ38JeYS3hI2Les5aX/NbX2d5ssnHO2XSPsbSmdbJN1d6PSbdtJ+lc2G
Rfg8VckxMZeDd7JfXO3RTK0c11ZFDby0fQ8HsasNBNImBEEoUdeVE9X+1GXVWsHwRqJZTatiNeg5
eXNm/5Go/IVRmd9Y5vhoetWqIbW7xxLHepOK4edVeNJz71aV6i+Tsq0a6qsh5Wsko3Kaa/dPKK8b
R9w2tQxGTSNRLiLyIVJj8g9dauZcO7pt8trmzVso49dwbjdjMqG8JOKLmU0UzAuU0aMTCGMoeDYx
65HWPLsNZhVh2N1UhaJxrmo4HC12SA4uQEkc18Fol9omLcaN1dA8hqWDEbqC09CcaOuCJHK/14vH
lNyOjTEhaIk6Owv6aIIRh/0c3cyhmBQBvuKhWg8tjED0fjPYGNCm/bgLF2/1KQozgHqkzU13bwg7
sPSyOnSDtmfl/cmMyN6aBrbgYS49FMjDRzL2b33prkphbECoDh5jGue1UrCQd10fiPwkzPSvUVh3
MCqPUEZeorS7UrroZNp9YJnT36kqSC8XpggUsKPAWxHoe05MMvNapQqm1jVIO5eu32AHkTFBnlpg
7lgwpwhTNKvD/OBKevKyeEuggPtDaT/ExFL6Sa7+SUquXNGOawiyvEPs1fHhBTgLvSNoJsjS5Irn
QvdOcdKVq7SA1ttb1V7FsB9ueuQGmlsESbMQsLToSbOSAxLM93x6+/dZe+k2pgKLwGSifQBuooy5
hNmtnk3SDXI4qdhiOUb/lMdsdCBqEWhx+NzjYzBGlMnokoWlkXNqozxJ1U2hpx8Dc2yaY79pzF+W
zf5regrWfz/gpybz62WwtPCLwmihY3Dhfr3OZgb7vdK08sSai/3BS36ZpX6Taa5kEw/UO1e17s40
Xca7prPG1NCl+8yRNLhiuFHi+sqraHOqQYfgNJj3dVE+kgzZ4cEwGltTODSho87mwH/QSdxtQ5or
DI70No9zd5N4cNoSVm0xY23V1tM7l8aw6Y2rPonbwB75g9rJeLPqhkFv7PxyLQoAz1FmeBHRq4QU
sVhyMV1RjAMU9TdFKY5hPJUrDxOqoCrperm4ICdg6WX1ybarFmpT3L2bkdyamU3axxxtndCGFYr4
dt/GCkeGBshaMHgtrGraq9aN6mCKGesKHvrJjRVSAfZpDWOv0+216rb7iAp91bgIucWUn90w+gg9
40kLxydlRPMSz7bNbylp3Ydt1JAjH7nlNsFnFtmVePr3F73UMi9LDt4hMO0yK4B1ctGJDbiHqsrU
8UWn6eQVKjpx+1femb8mHbpyEuvYiHl/xYTPWaS/lEK9kW27M3oqKk00m7ng//XDI33vJfCG03Hl
RKfrGt+Imth8ZIrnjMNpbMkkQVmSWPo+x7u5meYXLi8+ciQOGBgy29EZ6SitDukx/1VNPwxSvqkA
eDnQHOFU0y4z/7pUAXS23ai5HIYTDuZQaLyVh8ioq90jx9Gt4jygb1oMo6tu1ZvGm5I/5PG0jZRq
C8qVttpdWQnCrqAds+Tu+pxzjMBVABrlh315aU+zfEV06EvmHtRW9RviXrpua4uBB23T6NqJCIeA
2VskG22x6ZiS6oDBnx1oA1Cb15CWF6tXs9YDTESuCFTLYQKtLlV+F/uTZv359wd19W/FEhEpwDkk
QVOlf+OxMHrSa6CR8RQ3+hqfCs/O9gJAx7cmD+Mkw0NCqVs7zNVOEjKkacaS3SJxgk+Uv5zmd/Es
k60xR4u9DFG5SYvHnlJTAlOcjfjDnPgTYQmY2atuYPTQjfOT4KU3cSGgSsmdrrTeuqAtXOXms9Xx
Fsw+23lmzmRfIv4sm2mVtSJd6+W1Rnkday9VYm7tlh6pMXaTLl7xCsYTZTCvFLN3CU7oDkqLCi6m
ywk0Xf6JZJZukr564Vzf57cFC9yXbfahRHUNIzc75FFbwxxIrroqPSdWRRVhp7tQlkrAVfihWSV/
vkQx4M3VtKqKed05jIzj/qrV28JXq+RD97C/C4vpuqgx4GsNqgs0XtpaM4ofuKDmN+rRYpCLn5VL
6Qu75nL0Qacl7crRxBl6UwrdgyP8BaPmxjda5SafJ8o75cFUxn6t6JDl5ORsuDWyIDLU3/pgtNcx
bmKm/tJoHo5JjtLtxlgLEj1B9OHJc2kMf6xHq2/sgLaCuQorIpXulcirO7uNN6UorzrDuKks1qgT
wygTTIvDwSEDRUFfNM69smrd6mWwzb+eXorVPOGE0S2eEtMcH2yDjmAo3R8OhE/44OL+WyTSeAlg
I026xQXMoXrxIPp+YsElRRIMYunCjGnjhcbvDIH/bBWv2K/9qVzwfSroQJ3Fx6g4BGCEe11iDIIu
Ct2Ieof7HSOa7qDPWEfoMVV1LnVwWlqEzliF+L6tFsekAcEx/jUqOZH5aUzbnR2aR1XjDym74rmE
qYB0BocTq3auk065IxdGQ7HltzaWJ14DAci8BnpHBanZwL5d/FditOODmLuo8ax9V5p5YLkjwb2a
tc7EeBu37Y3uMoHTqC+skMU7Tfr1nHn+WMs5MAzkS5Zi7Noxv7FzEFpYk+c2rPaNBmyRM7bfZA7u
chls0H8fI98aUZYkGkuUxYjTXSDMr7VHrkwEukxVjhFqeIhy+6/qdK9j3Ty6aZf6NRZU//77vldj
yx4ANoHdDsHoG5YU2SJ1i3ASZ72c/4xQ8QNIGw3efOSD5ybnjYEBqGOOmMrxy0OxyRRgSFf7a47d
sR/l2qGKAU2FvJIjrc0UyD8/POIl85kZoG5DDQResDx8lS/eiSNnbWidTpxDp7xrU/MI8f0tu5/6
8hmw/zhUzSvC0rgtbtXp2Ng5ft04cdrqsSpbhtj0g/gMu+NOL6OfInYYR1we+waoqWbpzKrZLYhF
v34wCPucVTGknbboX914b+nE+hDA7fr6mP6xZbXphrGjz88DHTMefGxsdEaMdVDUTA9in01OtzbU
uV6pr2Cg3VqmzVsWjb/bBnIA5+3RlPZNS4MqYMqxgkW0iqGpzXoar268tHlM8aRZa92vzBjx78Io
zC8c2vWmlLs86u77unpGBoTxUKcddSvdKmXBikK4yuoDoEejWFbPOaylwJgdpMdtiJIRAlzzjq92
F7uByON4Bfe/8UdChvzG0o5dbV7RVTN8tdduO75kHf9mbhjkQyX8yAaE0TCQ26VL8lBevdYZKyjV
pyt1RL+pePVratfPdsy/0JMk3mtYhcM25YaETtCk4mkycfLuI31jD1aO1EHq/lAZ5kqrsKhq4Ru6
Tn9tittiLFaTOZ9zhcWHllU96LbEzyokpIxQkHPLnFfE5fMMI4aOsVH9fnbWTYylWOy497MQd0lk
3PclluXqi8UozrdcYAgyrDCGBe0INbsLvKJ8j8bpt6mXxQYjxEdqM+Q1WXX0Qu8PtFkt4Cy3pYWw
F18zneAyDMbHR0rffaHNZ4fhaxDbPSYzQOeqkf+ETH9nIyzLUEfQgCLOsNH/fF2GjewwTlTD7JyF
3ptpNJtibF5iFRJ5pnDuDvJP2RRrxeJ3h6m80Qx3m3QR3Q0JCEEazSfcdjG+T5Vro+upJQawpno0
NkNEl5EnkfTNgcliEX3oSv6SidhbZ7V9TCJACTjlMKI0TDqjfA6UgVySkIBXP9Hd34VmuWvdic/Y
YSS7vDW2fIT5kHbdmn4Zegk8gJXbOdl1H+/MYrzLKgsumJ4wM/b2mhdPOAQPqa/kKvN/fPKAD7sw
eYYsBS1httHvIhDI5KoT7asaG4SpxbDGo766G0tjV+rmWnfxPc8W9+zBGxb15Z+4+Si96iXNuBek
KU7hHHF8+Ar14yod+VRNMp5jDt9KV/8yOpoADpQdIhyxarrbWTjllpjvLlCmcq8J/sOUGjKQbD9d
oAOh+B3mZYGJvvShb0UYp5v3eDmDnSgFhEaveYVbtMlC87VQ2USuEiFRs6rXNtnrPa5waT0BmIuB
Aqgjln35u5qQjQ1p92/M8Jw9hS/eFQapDihGOW1cew7ZtAGK6DQoesgZ1qZO4lVk9n/aFsUc7cZu
mLlCGlt2qx8OaOtbM2Ng0LIwdT7BU/tSKJViV4DIy0RjrvW3fBmE/eVwJDTT9i2zc/Zlr/pYHQxr
dNjzKtfbU9zaDKzb6cEsFzMGw6V7yDHY8Kby3ondcOu0xAspdNdWo529NjIPBuwF30qdrdYU13Wi
Z4c6n7WrtVUmCrkMGOiZiNrqco6v+noYUOsMV6Y5OL6ZgFNBy9tDF3P9CbbDujPGOqiH/6PsvHYj
x7Y0/SqNvmcPvQF6+oI+fMibG0JSSvQM2qB5m36AeYp+sfmY56CnUlWonAYKVZklKRRBbu691r9+
M3oXTUNiod8bUKVsQ2xxXMEIMkyVvML2SiKZaaJ1D8xBeWxb6xM5DPRzoMeo6tpt+dpfc6pnMYm8
LgctqhZmP2TqTAMM64luFqpDXbIK56cMf3UoM0nlWslrOcR4QXaiF2lpSE+GsXva9Th2X3y2jZsy
+bpe3yQumG+JeH1RuBNtzIUTCbPIxU5CzyEJbqqQG9FPg9PGleZFV/ldiURXjvdJz4y7uBoexlOL
AwKpuEYkBtowwGqbs4JPLiBuinq3zrSPdExOzDUEt7xGj+KFxECk/NhTQKEYFvPQzvgbWBZZfhn/
H9czwKXYAsmVc9lOcQ6x5fzeMvLIaSfLuy5QlYqi/4wKRLWGJEOTJMUD6qIqx4kPidPloDylVWS5
IrT3oLgOcria/SqYhEQoyeFKjBaHo5R5grW8cgBhhjmjYWhZgNvmehbfh6VIfAUXGDLshs/LJOy6
ahq2aqsnuxSkTb3MhivMJrGp0nI/mHDCBEni+FIM2MTT9Jv1/1MW8EvB/HPAi1EahdRfdNAcOF3e
mAbLv8C4JWX8NWuM4yv2LuuKSGpWG6YA7ArRGMQ8/XAI2aOiBuce60bI3qJOpfhP9EPfGc9GNQQF
T5BUKYN9NQ6iWb2bSn1mR10IaRQ/65NxFfYciwjW9Gc948QUyJiQ0nAY6k2vgK8O+h4buVtBMu5r
oCJLzkp7fTl9vuwxpv/US41p6WRhHjm+T9ryPsVKbBv5rlJNahZFoZVf3iuVpL4uxVIn/1wJhTic
r71kD8MOYgG3e50AltBzvIn2tdAEykamX94gTD8u1oTPAq7zPXdJhL/gRlP/NmURPNY8+oiaVcms
szUaPS1nv7SJHzXJA+zq0zJmjWNY0+TE4KTyvLTIKu1WzX9D1vqr0o1bhrsU1SWIpPINFVqidMq4
E/GdJkSyPwL/573ytEgiJh5q8zabCcXOwt+GsQrrpkgc4KtPTY0/47g+15F8KqpnXe7oEtXtLOab
EmGAq01knS74kBpSs0pvf4ymuMsLyNVXiZGOSjclWOKNUuNKb+gl0Kv5/pv9eJ1W/boeV78sEoD4
dKr4J8koko3ryOA4uRvMqLVRdpwidLUokYTHJgGHiKSudo2x28Aucc1r62EQey8vLR72ZbVR1MsT
1lpQ83GKBEj5yhLpf0w64IlRLDAXtD1ofr4fGCBOkSkLXHqzuu4ytfJMg1OtN8bwitOGkSlv5dQE
Wta+ZqL5QhXbAX1kTc6cNo7h4tKYZCLHYynC32kaBQxVTAE2GkqPVN2PAkMXjSLVvfbmR5dAsk68
pLz4tFduMarYjuNldYku0GBbMuH7y82gMDMqG2gW0fw+A4KnmvhA48Cjgmes4Vx6GbIvM3BJvSJT
zgYvwZpcbvoO48aWlnXOwjL5R+vzv35Rlnf/8e/8/ePC6A5ZSv/tr/9xfyn559/Xn/nv7/n1J/4j
+Lyslmrd337TIaV/7i5f/ffv+uWV+e3/fHerX9svf/F+erfdDJ/tfPvZDUX/813En5f1O/9/v/hP
B7j7ucYB7uMyrJlAt59xeqn+aAAHVvuHJb++/l84xz3+1/9p48/qs/sXu037//rPKv146/70Kv+w
kRN09d9kYyW4ID/H7IT//Ou//MNHbv0S4lZM5BRZNHGhNmnxqkvbJ//7XyXz38DyNBNeH+3KP770
Tyc5vgRrdmUpq/ykyBzjf2IlR5Dar8+sYgFRg1BDecN9my3p2wx9buD6j9fScrEZgIGDj4N1HGnE
sWounie/j9hsp0DHYkNvyICBndnsouIo6afW3ELGhxo6OaLxpGt3oAVxsi3qrSh8GQ3zSMvCxfZZ
xhljxZevkytI74Z6GvVzRlhQm4/EB38M1mOtnvBvNsY4FJPUm/pdlVruxIYxTY85O4kaJb6mbloF
V84s0K6f5YTDLtgrBWeRIYZUYXyhNjCPqM0kbUsS0zBvF+um7an/TxmNWbNy2hiUCqXFCfeMza2n
d6eq3BDARX4PVhWlvB8Yj1lOnx9msuyJJ/lMPyG8WTyHJ/xpIE71u+ZgHdPXxC9gA8K8dmrRlZZ9
e8KnaZOcGs3VOa5G+wMGE68s1nbjLlvlgN7tk2nJgGMqL/SgCmEU8zY/9YQysSyRNjx24zZa/yTt
UvacWjvgAeWqOKy1Zu0KdRz2+mCPJpI68zQ5w/gEZmLX0JESZjr95XPoblTjfUQyUBPxpklkqcSB
Xrx287GhB80gQ82iQjoaZIgXXHOfjGPeE8WpMeTUBJxgv2pmdUxBf+b5LUJ4rcIIYLi1dqshDAw6
isp3/Dvk5rURcicCM8R4DFG43oxehV5Bnq6OLD5m6qHND7kQkKqGD5okeL151Ky7NFftethflsbR
Oxr2hrU21rS9K55V2Xr8QILaoN42+WslPInWqVhZh/35ArJzXW7jErJogeMXWgFmr+K2Mkl8Rou7
H+Y7RDMExtQVrQrsKCuQr8j1NsSgxdgqXY7NM1xnp71Vn+lFN6kQZN513spta0fqqb7cmvFLkZ3r
+NMkqRHbXhR7F2H3kwi74HeY/hBrt2DBWdqdED0a0W2JsaL6FNPpZFRHg840+X3NqjcOkChwz5XG
m9y6X/JjrG0s01M4eze1i9yvX84IA5VU4NA4g80U2gcjN7mki5Lvq+Yga8+tejtkYRx56QUDWjzL
zmN/Nmd33lnksnSIpN4Vwa6eyy9iePCY1kUvpc3BF00NiB4Vr75u3ozCy7zs5ZokVTfyRmfxU8Rx
3oVHx7uIm9XLNH+zXnJ7JN1n21oBZPbq2Fjnrno0+4ek3VjCth7vRlAlsUVr/1nFK7hKR9yTkH28
WPeJdpyKsMANdWumJ1U+RdZZRh2Rpxuo1EOoKLeqtsPHpzRetMuDnJ306UPbzJg/NkGvnSXMj4Xo
h1ExVzkN2f31en8R3/rrzbhwyko7TTknfZBnG/wtZhGlZXmsIxiqDwvzvi7bJo2IOeKP9rppVi7E
xpoCsjYdsfVLaGDvzfWtGu/E/EAsTtwfY0I75upxoTo1HuPrj1F9LsZtEt1e9NepfohgsLnjckiw
g0NAIfmzihDwc253Ior7uH1KpQckEU43+DjwQaOfHLnGEAP+L8tJDCfrsYLUkPajk6+EtokM4UUM
5zjf6016HpbyVpJ2F+G+4k2mmVMLQZPoKGgDjYhbjSnvKuT8GNls+lpg6g+OLOZ2inX9LL0ZBEIY
7eAtuuwjAAE9u/3DOXb+R432Rx9ITpy/OAcgIQH+8jUItive+AcS29jHWS0llunixL29Rm/jcqqT
oBzdFmp95aMMmz2x8ESPBlV8wJ0/wgXAZ4i4uFDTChf/o+xkuvKdcCRccSGKlC24yF7o3O11LuYQ
VGjMsOwhS3hG66vNTYX7WBbSwybsGM3dkD7CMk2TsAQyTR5BLTTljcw1HrBVCctLFvvuMdksvioH
RrYXvQ4FAMoXewjMOOQblLAN2UP07FHQQnXYm0uoXHd97BEqMS20QbNNPCAdupuQVctoiN1jN0HS
F6/3ZfneWi9DdqyqEH/JigkHFumjAzNF7bFq9rr6lpDTCZyObXhbL0dexWE+Veos093MEqr8LHKq
0U3vF/jw0MgwRScp1+knR/ixnAvTm3E3mm9Sqkiz3pT642xtLNhNzw01oHS0yrupeZTig0RW+QuC
flg8zUPsKnbDRsXoTqQV9gyDLCvGcWGphdBNF/0pC/IvOgV9dgF88+JGmRjRbEx0YSmaVVu8773F
Sz84aiIraJMb2ouuDcbRV/XCLoZXouMq/RiOT8TdkSZcbHosWBdHHd96BMNtaMUuWImhuGoVahE7
E6cYYEF2qkn+imoP/6uOK1DexL/3lv6G8PwsT3Cvlsl/ZSCkfB8SDxg6yv1kmkSD6IHktxICJ1s5
lhvdL09oyqDUOH//KHyfTPzpV36D/Zt+GUGU+ZUZbZQN+hHK2zSEXY6vgeCoP7SA352AKzENcovt
77T31rfp4J9+/7eKrFL1WCkZm7vzVhmcxb0QJbCRfPMtWyUFNkJi81U79x/WR3M0nd4VPpqdgKXM
D/Ph8ji85bvyWP1InMuNxql9g0QOXnV7wkHnoN/Nqg1nC1dMR3k0vPKhDKUwchsXi957idx1Al/s
5h6tu0u8hEta264dEdG45AeQy3ZQIfq2LhkKEBRQzWY7vA79izd4mp9tqldrI9wPW+HUnNQnfMY9
Zg1uFszb/ER6i/O7+JTvffSfLtS3PjpihFjgZ2JiBu4X98S77bLT/Kg76da4pWqM0ei5CsktbMt7
nFIpH8h4dRDBtVscvMfn6MSpuynd7BWo53cxyd/ti/707r4h47GlilnT8u6Eu9FLHPnhArthp73H
n3nsJOwNn9E+V71UpnS15313KiveHfCE/ApcJocEcezKd0373fJGcf9XWz0yFroOrAIx4fp1q2+w
G4FywlYvS9sLoS3d9spkyFGr4AJ3GpPOJsBltffZ+TtjV/L+651uuv2Ma6cjMTBqfZJQmmPi4Ehy
iI/aiDWNjRlMaic3FkHb1h3ppqq3OvfDfbuPJ9fCW6PaZdFWKl+YX4qmD0t5kDx+DomJbFDlHNVy
w2kqYm6H7UpGNjxRzC4qdSs00kCuvQX23931MNxjBOijo8UOj/wFB92yO4WclyWHClEcfYDbxCh5
vT+gGaXeo+hk5mTDCcCKItTudLwWzuotDIY9XyP77QsTGPGLWY6NCndfO+JTTO9D5qTDiQsJFvLm
Smt0IFpNYU2sdxEys8hJwA6neF9OG4RODqxD7YrchyAKRvN+dBYck7Ou2eh2l3g1yvGLf8UsBUJD
cV8ByiXmKwapev7Y908MkzLdw6sBz9CmCLvmyODNyfE8vsR+XUMP3eck3K/1Xza5upP4jD9Arqzn
nlWTLjbtVNPTNZzbu7x6L7fLRoEZZT6WxJXqGxC/LMLgAGw/3RCn3dwkPRHGzqDZ1nCTr3Ahlsir
1TbQthevUj9Qtp04e0LsZqoHgJrmB6TUCp6bUA/EPJQpT0sPxbVxgqYpO92tRXyiDKxjOCM9yUbx
seS8OPIbUhK5+hLGXR0dKoj9F9MZ8jtND9X+AbmJQiM1H2fDQd8vraQLctimvSUfs9GBpUowyJJl
hMsQu+rLEFEF+B/5c7blqIMrSuz6o/pV7DF9UGI3PzZHFm0hkrwjETi9odA00OcFivkQS4Eh7QkM
QUHaMaAhsSZtdwbGIiQAvuQwIr10sutlV7gF46l7lN3KEAxSKKkPncrJyVkDm1Nz8XwoIicDddlf
PVzAS5/V4tAhobewhFCCf36DDDEHyxSdUTt340ZFwl3eUy6VC/OFQ1wH0RJcjF1tbeQqqGdfV33O
9yjIQ4whNJduDCg3C/z6upNbSCivRXyseTgk6TwmB0nYXuTtmG1yaDbIDBWvufqV8jRCL/Ok2Isq
wofPa4qOvq3iW2rMLJgMr0t9gxaFNJcfinKczfsq38nF/aAFRe2PgiM/VU7mdB7mmvrVLaKDHh8g
maCksUceI/02ZqySJID7VMZvJN4D5mP+rbdO1znkV+nWvW5sxdRfQ6peos8B9AtjAdEuHgw3Qn1j
j52TvjPJvSyAYk5hvpktjTLuRqBdtoK9CQpPFxtbmQ5CIrZTdvhSe/iRMeXEU8ONDVf7jE+Fg1i4
Zn8RtqIYUiDe5DgP/aiI5rFJWmUCprNFJJsCYUzimfUPs7gzhgmc3s9JSsL8Y4TmaR1FgpFGSK1O
85TsBw9TCLH0Fgk2PcGlXhUdLgR0GJtK8NmyBHFHD55XJLjixRlcIA29iwbGFRzIHnhJI3lyCld0
t6qQPsFuQ9q+E9dOR8kY4+m5iZaNOXtDOEBfJPDLHt9172qtJtaZHlG3kZiM2IO9jwC0+mxhoNTt
rRb+0XmCeYrKR9zFUPac/kV+MncptRaSkrekC5eXjNBK2OU0dVTN0HIv6Kcox2n5FGLMa+fqCs90
Jl3ixJWHgrMj8DJzS+cDk2Cqimt6S75oiL1Y4bJtMFEXqKW5t7nmxyGWPmu4q19mIexT3t9yhsi4
aeDbMczt7Oy8DAH8N9t8mfi429qPXgzLnj44VRwEVAcW69JtxCqgB+aNuQJHRO8ahPm8UD8Q7Zvs
Ez4KfpDdZqDudGAdb3JgGU+ZgYm96l1/7CjWrzvBaT50pvwEtNjGKxqAkQAgL8eeMD7gpAwLO5MC
fm4AfummY955TeFDZ5uvQTl4DCyww27zjYI7DDXR7PVZKCsunOk6gpPDUoG94PYNsbKb4fbnBSLf
6At7LakmH48RwowvvwdMQPAIiVQxSUWhxD3VPLYt6EL5Q06BFI7ycamOV+zZ8RBK3BzJcxGmg8dg
KF8Hzh459MvlR4vuTdhD/kEyaaoYkMQHEQvP5tEog5xA5AtGnk6eB71+GC9cH7TWgUqUrCOg0/6B
bnSoAh4T5gdXt5vcGfu/BfO2207zk9LnEEl369QfSlF5WJQHxA8zlK5tg06V9W+ezNayqfh0tBLJ
rXKQz9qhekT6j5l0WbFJ0skDMDnWwZA3gu6qz+LCBHgiCRFZFdI4443wtuaO5LHcCOpAc9vX/LnE
5yE+cxaRdYT0/MLJiIvvYusyJpYcNPZ4Fl7NwbkyFnPxug0HfZO7qMqlOKynzpE0KJPbfPBbgdgD
HaT8ZjlqoiN2L8RDiO3mkh7ZHZlzanwPwyPzuBxltuHrAUCI5KlS2Czt7qrfiK131ez0XnFEK1we
kTDHirMQc5YF0uDT6X0YB51Yl8oT+zCPAkHzLyLvfNvMRwNkvwqbGJP4G/V6QElA6hZitWh7LYOr
7jJQm1+izBY3meFemmdNDHBrjwQfVlwCfbKkKXL47ppNemOScvzS7mDgp7pDp6pIHoGgs1/KNp80
dZvaLgeg0BUbZMowHvLWsZCnWBta054dp3OjwZVkL/mx9j9maHKoXXZVvJNU5qWnKxwSdmOXGV7p
wMKeVEeRXVnzVbqFh9QjaOyTKFLzxQhTL9pUuyGiO9VD7KCQIzO2xXQKgxDdQcA/3Vsnjn073+pv
eLd0TuGnh7VfYIB89ZYtMcMPc+zl7QaVgEx7yL+Rezhlhmm7Lb/wWJCCJt6hd8ViVeK+s4SJPr08
wgyoim1e3S4VVBBa1VNbe9fexjpvMPfdTXyMicuwlX33AOvDMOyaZwkcRkCZwJ6zLwlXd9jY4FPI
jrIHfNGeJnVDm2bYwiqxcCM9bD4YLjYG4JqPBA9T6bR/UHXf6FxCLSVH8+Bl9Mq2pR+WiZx2CCrD
ewIKuc3jv1juB64EsebVoB3PPCwwWeFkOCCW6kf3XIeWc32KR09vXufuJW1p3e+yztZe26/pUX83
n4leGTABU5zqLcei7GjoLgDKsfpSh43avxhVyA4CtWQiF/GLS+mIvknh8Cx4H4Ob3E63eRxeMg/i
J+zCIf2AkjENR8O7bLgMtccOR5EdzqH0IrP+b3mgfdnV3d6bXeJn+WaPsw+kU7bJU1nNf4/duf1M
gmITSU7sI17pvNnT7od3wExKO0e5w176a2UmpTtEkwCKTFTRWUaZQ4wksWq97CvguKkzdBuBeqAL
EcsUFJ/U0nqAvg/PCHjtpKFpmp93cAOofr0ezJf4dmAQ8RU/4kkKiG6La/uSBAaavJwn1I735gtO
+F/C7K1y7JD0Tz7X+J69WuRL80E5zG/lg3IuMAInfs5eHmIZNZQNWz5WzimyK1jyX4Y3OcXtut/I
u4J9ED0Ppkd3gKuP2NTi+8tTht5NYuh97i303+E6nr860C0HhJixjTORbEc2zD1/eGcU2Qr2dDI4
Y4kixNhAXFx0aFwL0a66FXpxpDEEQYlFXx+22HZX0qHq/Kw+Rkz7v5KLB+jTxUGDGb2buvpty8aE
yvBueWBSccG8InZkJs+3WnyjcH/4jB1cLfrT0WVZ5PCTOh+tDf5OxnxiU2iLLeUk7HarOubCVlD9
cXwSfwgcB+BKNFs/7/m4Z0Jz3VaQUnt3fNFP8MRGt6Ggspeblb8C2S2+i5Mv6+JO6Fp6l90ysfxB
tYkTDaacdoKbzI5MIDIBldLiNakrrTHj7Ga4B7nJcpIVpwaGQir5cHnugjJIHq8sPc7XEFLNTZ+7
9eBaI3w4ty52ZekrFGyXYx8fgPrWu6HcMsOYVQ9y30LXhpb0FkOJqEJhhb8tp8CWxLLsZXgs9uz4
nJe28Ez7wx4YXb0eLz3YWY+Ewp2b5WiyN1IetBBBPZl7VoXCg0LzSGxuRbo9VRxGKwGP8Yf+wS6F
uQ0XMzY3Yuyxx8fLuSE+lNo/hbbBO3OSXX4qDr0K1dEncSjm4erPKed6Sb0o7C7IWC8+yluT/JWR
eRKtCKxTRxkP9ehZbhJEB2mTvdavnUzdgps9fUB/XBwGOE7qag9W51/FU3+8gMXcdgwkUOq61St5
npenxhu9qEPCeFu+qTfTSayf7vL4bOSTjd5BC+a95QzHxqF/TO+nrbKNu4NQhGNfQ1E81cqNFN3l
Fo2vo41vLKTkDc838WNImQF5w/NyK47o0m3rWDzxsZ7Tc0uM42b0Z1fxzB1uigXH4vvwVFiesIX8
0O0153rA11fdtbfIvEH/5hutsTnefVaGqTqV9ZwoDG3u0gMnvMdExSYbQ/FSt3tCe9cZQY8uiOmg
AleGHenyMvHIP7Te8mXNpKcRTAdjvXaRmZBKjv+ASWMi+wJP5Q/wJmJcOsoS2V5NQff8ZtC29hYu
NgbO5FKYnAjgrAEH43P6LBPZrDh7UXKZUUGKyzFld6IVlsB2C1wdih3U9r15B9cEf41BdywnCknn
wL1y7bBdFm4h+6jDATOR87PxPGBX8jVj6+Jc87PBwZd5v0EZxb9ENnFxYvQL5Vr9qTr5A+BuTrA/
hhQUhk40alkEMT0uZTNZEc68CrQoy5kNegYporrbUjSyhWFfcy8aLqLxVLMbIHE04yRJAsNM+F0A
iZsq3qu+EA48Ll5PUcPgCs7FkfitTfnSzhAPbEtymOpYXvaIoFIJZrbBtxGpCC6tmaeTprNe3Pk+
YzphNx2wM2Xbhjolvo+gurEN2tGJAR5ziPx1BQp1W/StbeXxGHuIKbiBiyf7MuEdLvfgmtMYudaC
mJqUX755htxDdGnsXF+FKqCSB4EDuhg3iA///iLLf4F0IYiRVY1ERyKWtfUe/OEalzF0kqwHgwOZ
0W3GpPfDxCDanxZXNb2eB7tyLjyK/dvFJXaGbV5WN8rVuwDPQEH/jQGiZP3FPf/l/XyDlodOMSG7
Ae32FlfSkYgCqbyFBuQGIIzQKtnGBAaKFi44jnEJC/VUaKc8+tL7l2Tw1SlIteMCm612cQkHhpNn
2zJYq8kPAsPcxK8uFK/nC3PWlkRfdxZPyJzpaA2wtHeKS3KoSk8tg+jTkvwYmE8Jh/wQA6ljNFDs
Z0+l1tlWkd9hO9pRZzrAJplwUNhNtslZJZeKdnFh5jV6Qn4oPxvAlCOQHVSAaTPdNU7pzMPGSJ+G
5ZzK+zbdGOqOdoigs7h3zcnHU9AgerTb5nrIFEjPXzNmn6MbQaPskttFCpp7sK3hgyQganSvURlX
nuEU2ZwlSWi+i7FbwmaiBMyJndpSEr2wqgzVF6SbKd0UDTUdWFc87AAJpwAiYZ7fZeSXWqeocHkb
u/ETzIE8uxAaIchN7YKLgS02kYeSniamvtHGOwUwYHIHDUdBL8oOjCcHYbdMN2l1mMxzpe5IAALq
YV4cZTd5/kxsNadVHdnLmfQdfB5KPzdttMONpxXwyJyGw4f9kgENBv4w51wJo06nYZJN5dX/Lrny
m3RhBZ9hnayEbF0zofavX//Dwoe7Josx4mA32Vf7KNB8KXVrX6PQ3yj4lsBItyuwTlSj5+FJ/c0w
UZL/glQCwwqO1arsgKXyDWFuY0Wvonbd2+YwAzlgkQ8k9sEFdCSIhGCO7Xuj+aZ0z1XH8YX4qgG4
cAkbCm8Hy5Y+8a4/9Hw3FTckOK+VrnwiBqH4ole5mr5EvDY72BvdFi2e/EOIMHnxyPMGSZ98bPPb
1ekjNBj75uRH0WO8s+j9GCbKeEDa3U5nRcBhOujvRmM3BqR9M2ztOc3rrZwFV/COR/PDQFEeUWzM
NK3WlnYTW0q6g3M+HAhQBHPYa6Tq1uyxDn+gl7VBvirFjxYfpTs45DoQQ+9OalHq4zNmI/VugOQu
vqkGYGHEvGCeDGDWjFBwPVykesknkwKQ1FB8BW8H2auRXsTMOPeF4a/lr2qXwCdQFN3Lu5UGw/yb
LfO7AfI/Vs4fbt23oUoB4xjnGG4dLbo7vAHItXt9Nb12hi/9lSNJR7kBOcig40w8cXQBzy9A8MJx
IC83P0w7dhNkT0fxLnvvAdnxGHrusr0MikaoNbJcshj209csQIpzKgZRjiaRzOAuD/I7iO4lJEvF
pGISTXt8WjuAgh7suYFXp3F77L8/ITD150n4A2fxn58XEw4EAVCqvofXRksUCehtTVc6Mb8g/BtL
33VH0J6jVyCp9JEU8fEtFz0kMqQOgWqzL3BEJyBJGp0rzjbbuUF8Fxgn9nP8BJhMb0G07plUc7ye
TK/9iXi1LsgJ8NdtSlfdOBM5udbtJYD570MlBI7DMO9CNU94hQefHLOt8LqheSdg/jjtLG/2E87a
cs88wWc7D7ITS/byoLpIBvdRKG21m7bcaa/Gg5L4+j28kHO6Sd7PAsf06DASP+CRYe4Xh14ntusg
CZh02NWtFQDNRB/VLWjGbnhPwuTJOpT3MQWD4tDtOO1xvi83nasccUpGcWECul/syyZ2cn9+wvbr
QDiFL2zkHTnYpP6aIXNSV6PEY5roZ175UZ6zlq3SFkMFE3123sIbdo1HrxIYG+wyEts4146+G0MW
xWktiIUN45BtFqAUgb5eruIRpwnnpyT4zf3/7mf/j/tvSJKxxhfrsEN/3SmF4UpegBhboP32+MUM
DDTFIqMGHQr7xgtY2exPNGyadnu13ppQeGFYxWnYA/htZE8wbSgB7RrIkjJyigBCm6D9AW1unh5k
wcMlnUGL8AEgWpz1N+hi9dn4YPdAk5HYBS0xBpGnETE/bAZRc4GvHYxDzsTa85Jw/HnW1oppeZti
p7lvvyLVTdgomgDr47J32fYKHg1hLwTLIat94wIDIYxfpiykF0S1ObgqO9VaFM/3FNH5S/Y+AyK1
tgyLdO30rm/WGxAgjZTQv4Fuxe2zJDqCQYGo3Vg31y0+2Zu5PkDob1Dxex3xpvGd2j3xsObvzBqq
OLyqR1x0rPEgdnhLGPe/uUk/a+HvDynJKThbrq70pCL8epOSqMcUq2BIQ4AZg95p41+OGlLLy5te
bAfpAD+k6LcqZBKahsG/VMd2uGn6o2B4kSO+XvAZiL2SkwXnhiT+IVGikA2TuOWEIXqQFpvRoH3n
4tMdw1DRGToyMshCpXYoRqaS2QnBSYhHdoYaVGrYxRtEDOVzWmIuwqHuturmkgWUZlXjDcQJ+Jgt
lNcNe0TjVJMbY1ko+8U7A8HEQ3maMzOSaT3uOIfBziRmjKBr7IxtYLkjoRvQJeF4JB7KhoX9cvRx
zGpvsyqIeQR3oBb0OPew5AfKxdKd5EB7607pi/q8JoSsIw3r3th3YfVaI8g4/I4i8dPw6U/3A+4q
MRoY9eBA+ev9WKyLqelCAWl0bTpuM2xKtlGgOrS2HKsOubjsMvlmfCE61KX5Y+qkPYqh9lv52V8V
Gmjy//uNfPNPMmazEwuThSEHAlNEr/Yz3wKzWaHxFiOu1wtcF9BSVq7mVfle+sC1iJLYJcOhoe4n
Ud6pTzQxXHNvRQleQSRxCGcUPDsXgjSZfb3QJ6Qg2dtoI25i6nRf8MA6zdZFw8P97V5Mmt/P+BVg
0yxdHYMyf3UJeIAtJiM2sdOrrZ779/mQ+RBCddsE8acHhu9j84B2QA9vDIxBGNhHuF7UDulHdqvv
iBOrbUWii7VVuDvEfB7N0+zKdOWJp/xgYtgq4AN2vZ3tiEJTeWZE0UJAa7y0DjU6wRjbGwc26BWo
4udPzrvmjn1eckHn3hSnDYbw759Vea0P/m5pfHtUi7Gpa9lgaXQEWYTj2wDs82XgXe9AxmJgS4l9
2/npvX6HKmt78YuAPicUvjqGfe/rAPLv34/0V+c7jR8OCbilG5jT/LpUr4Mgxm3PCqn2hF7bFKMB
JiMBmmxH2Bi/qZ609dX+/On/32/7Vj1pfV2mSsVvw2ybgh8siiBNy462iCJpn8ZbHMwzv3iSQL84
WmNHQp4R9N4loJtmsmBfHdAbCqwt5jmfgD6uCfGmuik4/jXOgl3pXJ3ZVx5L2Fv7zJt3TPEhd2p4
GUCasK8vf3/5/rKD/uPl+/akt00c4bSfrR+ovLXuhsfxlvlifT8eSU2RzxQq8ot8Bz2Ida49qMCI
ntgECbl5v7m0xjdTsJ8HNZINdA66JRIf+u1Gkr6YjcrMwioUZ06cKwy+NWHctp7xsq9X4p+rM+hO
rAO2RvVo9252v84fSYxwwOVn6S4pbDzRVZ4Lt37vF1cHIKcI+xA9kKwy3mimXbyIX5LbYLTlXGEx
YHkEhsG0M3IN7oDopvBNPiQqXlrhD/Vj8ayYFtm+fkkrMs1+ICaeVJOnwLaO2W9n3Yh4SVq/WdQo
8/9incmEKMgSKgGW9renrEFTLZqxsFpCcWC5K1pVsojatWi32Bxy1HcQNnlnsNSgxliMZ9uEBFIH
B+MQcfTKIrEiF0ZKlbqCSnbtZsyP4CJ0OBvW47260z+w58VzjN0scwHFsjflsfiCGj//4Hoar7WG
qOysFo+gkOpn8sy4cy4C2dxZ7WFJV8KAOtzmzf8l7Lx2HMeSLfpFBOjNq+jllcpUmhchLZ1E77/+
LtZ9qaludAGDxsx0VRpJPCdix9o7LhCEY+sXKa+oK/t165ops/CAzKAMnci+iZ7EPzlUza38aR6n
w6C65EgShVgRb2hLa5XaZk9sPfBxy9Tw1XgAh/nGk8PrbqRUYgHaQodAfHUYCLaumMDP2p0V9LLf
8HRRXDfeBAhJI0EVA5fGJmjDEb5H3kwltu+WD0ge58HQpXYx+tdHwHCdqbxXIxb6Ksc34zTusPhJ
fLixbOTxXGa+RBE7e/O72rry3av3JK6o+P296Ar5RnDWzXy6+kTrQus8pmHvgLGCVSJQe7ov2xn+
NXQPSOVvrmiUAQHo9+NqRx+d7XSuUjsqyNjMVQVvd11P007sLlW3l4qHCPdu9kmG7zgGpMwXj4ys
CYRcpE+j9EQ1SOhByC60dSTV0edyznBY/OVx/P+dRH8edWhqREICkbFs9o/nMbpWaWeofATBNMCE
rcgFQhosW80cbBBtj8CN+qcXD5oOXgqRgzs6UJlFjivF/GK5C/Iw0jPmhE0iv5SM/qRsAvQWqZlc
sw9mLFHyXu/EfWfsLRDCMegSbjy7yr9ah2Ex//KOr7KSnMgVyG81maaVzCHlyFekDvO4U0xMP2KP
w5Z+7QHBcYcHo0j3hfAwMDXMm3PFG1TioCDcBHfamnLQSdYiiSIl2jxEITOiC7VBudQDbiQ5y6Tt
5kaOEUKALnecQYv3Wt1X/RvuO6dZQ/QIkN+2GMTf1RH1mlEwkXkSSzoMG9EUcAzfoYh5i0xp+O47
gHCYUXqjizJdSj22WjOtXIRVMSTEm9QjaxWlG5aOE0x4EeJX1DeV47WDOl5GKdbkyqSw86RXqwqZ
gSdYJCd/+UgQ6gungGgo2GPmJ2WYFg8coKuidDvxifxCQOH2O79hH/Cu9WkuNiwBqTEg5Mdr9ZIu
GxdcOndUuBR8DVUYeTn6ilLoIlu+kVrN0BQNc5WEpAzixoGDQnZhBte445qUOSEPssxV0PnZ4YzE
vpw2jHtEaZN1B4se6Ir+595B2pWVxGwM+W/eDRHDpjCiZynfrryeV1fhL/afieCN4onWl7DDO1N3
gsO9ChSBgGDEEIhJUcRGaaPYj0wLcBmu+TWNr4T0TCYwBLYZNhOTnlfU9DscEv5khBl3NB+OWnyM
y/MwrPNz5mushOQj9hT1Qa2v9XE9Kav8p9nKkDiiX1S7rNqVnEn9uTe85Q5frmfcB7QaGJ95qSvY
iQiCDTSsUw8Fw9jYU4u1RotUYfs+XIl2mZ2Wfh+ijJlfS4EAobfI6Xw4omxjao7Sumq71eFBVM9K
HODudmaeDHS/jHFVmKPxoBKAQK4Dzujo+46/unUaBkVg6yUPkpfkYcPPpnj5ev6OiAuAVkzWiQO9
1H6jcHmDe2d8gBCpBWjOUm9fERakQBNR8ac3i+gjLP55QPqfPq9qJ0UIa72pOkYREBUhiXh2XBKA
F8XLX0gkAv++SAYhyYAZag5ndjuZ3J3lSlyL7zBOfBPC5uhHT1D4S+6/dBqurpE4GFeIq5QhIggL
pE5lepY56KQ3P96m1I2Y5snUJwroaqvU+cxBVXcAqsg3EJlfPfkcklOiNiSe/kYEJQLMJNqmHLRU
R8Rj3C4ChNiyN4aVS4cFKuQN692mQIhWz8huA30TSXnMqCyMSaJTtI9TvVZLhrdLlD4dcmJgavPm
6j0DVaI4f707jP9gWGdoalyj14synsoxYAV8WviacBTrIE06j/wexN6s8yFGaZTuR8aAhddNPw2b
FB3hkY0EM0XFUjSw8Wo9XJ3yqb+5+E2UPtRFuxFP8s3ldaYFc8rk+N+l3a/K958HOA5kC68hYvEf
yods1jdVFnDaSYorA/4C97EJC7Cb92xX3dkMvop+YrROiUlTWMNWNWsoOSdisputxGFH32stM6qE
BAM5QBO6nqtHQyWXcDUCzjdMEZxb/7T0gpw1YI0/GoowM7/xVel+aWL//Rsp/1YiInxbqmbIsmmK
f3hYRs0s1IStrox7Opwq2kadVoxIhHP7WD5mbsXBAAHTb+bnpKBN5d1j55jszLONIjYwuTpmHhl0
0pd1/Fsfov5ra6BQthLao/9Kk/vfRmQulOhGXo9FUwrWT+3K66u164SOvZxtQ96CmypQ/kTJRfNK
FInS39/vy6SI6HOzAW8mZ5G56wqBSmleUgYZ3UMdHbv4JYUm3y0w2mr6vlL4SRKwr/DaS5+Jimo0
vgKR3epnXaBZ7cN7Um4J72ZQT2Tz8Gop70Iedp0jY8M+K/oaYanOQ2vYQoDFk4vcN7qMiAEgJPfu
mR/yM5u6REapa9O9PjAnj9ccMnA/rznMdb0Thqdh3ADe9dJapvfp7HvvF7XTM+4wffHTyp0i8xoe
WSGItv3mVp9V7aj1P4tEwuQm0LbEHNPwMqR3mYyCsSO1GayteWmf459YZrylJQdZQxyjyLgGw/xi
XoOSBW0JhIAb1Y/kboy3M3qVUuH4JLs1HIZNVYVptsuV8C4EE99a3uQ1/rmtWHo16WbQy/RQbCWb
QVOzBzJouKLy8QKUpQ++Kn/HIOjWkXUhQFMNB97oFbF7zZ7I7Crmb/aKoccIPm0A9Zeke5LiMSAi
W/Qo0NoCuVc2hk7Zsg1uFqiaOKg56DOsjWwNdIjC5GnpuM+hb18s/IfIzg5WDNDDLbkgP7ovdHZD
UUcPfUZhIqGIW+FV7j2+DGKRgjOPP1yRfQkk6BacGNxIoCq8WoRm9NCPoInr3Nf3pTN7kGL1to0v
jBtuE+HjXncYNpw8cr2u7SHxGHtzdaX3B+LcbYGjEHzCy1rPIPuCrIHPac2mG3rq1uMtdYv1dBnc
3qPjcLL1kgoVjHduLnKzV/Wx3+o+XsSfcgsBfSlczCseWPfAfWMnZ5ltoVHIcPJDUaB6F24Qc9JL
f2GcwEwnhPMYkDl2V/IWV5rfvye+eVxsuLNv7ZhTb6kAlmmKugEMp8U503HxP0djazzGW+Mg/xRu
/hTvhE3/WV3iLUEqaeP2qPEGL/lKxwK5+B9sUBD8vSM7U/lm3ZbjgVLQcA3cPoODW/K7P+o+M8jQ
CuOwuowO8RMBC33W4CfgvxuuVBZSnKRD8qCdy3DR/ztcEbhMV9qhCJoAIyNTTH4m7TPeXVoPJXEX
cxMv5DcgC/kuJ5IK36Hd6s3nbI/uUrBWJFPjZQDHcJaJBD+tfop5VlWfe74xVxG3jF39wEdfq/PA
6KXFtyy7Pdf9TOaII39EwD77icnf/CkN/UrhIclqX5t83fKI2O6udMs4FfR815YPAkLl346+P/dR
/OrcFTpVYiEIc6Jd+N+TT05Ka+7YkIOGUN7tjMPt3XxvD1IwB8CtKNQtQxab93qL0EnP8pdWhTVI
/9ItK1wIuqWiH0v/0Pit1jTu93Kp17XGVTE3eM5klxlhJa+RBuxNlANlmq0v5KZXEeQG+mVgq8S4
HkbXvQyTTAAdZKeLP0Pm0ocyXWA5RgRUm5SoiqsmJxFXGtwxG15wKZu+cb5pdvTOcCi3Pttoow/O
XPZkDXPYzB6lUE4jiEVerp9u2EwQTplj3xxKX+C/rHO02UGYJIPwgmCYEt4i2ViySfqRIvamBbXo
teUhkYL49j7gZ28DleUL1w/WGEPH7m4j10tnC9eDNANHumm5gj6/Ee8bYpj1q3QvMdoh36m3gYVT
biTHxKXhEfy0EisQD9xA8a6IdgsW75Kw6WvxM5xVjbphG1wGtGiZtu+/bo5C7zrftmxYRMECKcpe
ogTbjJUsAKbUupnMZ+1cWgRFbQxm4LXH8ERycgcAgauM1wHX7yr9FPcjJ4hFu326+ryKRFvDqKfp
idEXmy3DqEQkiPOUESJjLHBdOXaa+Ag5uSDd9sz+7FX7I3uW5pBjww5CzlZ3zELxZl+pM29g4tPA
ra+xZRiMSHcQPXDa8NwL9nQwQBMdKeN3YDRwW8PJLNU9vBF5Ww52eEF91K3PmphCICedQTKovKuM
uyaz0TDpdpZ52Kju2YihNjSPlHiWhBsAO0RolJsE6rA4aNe9ar2PCEzM3uoSnwv2nuOtcLNpDymK
Io2Aductvo3AwiEGBX6d7GP+JrqUJU/EC6TrXgg04SExTn3p6fErpF2PVHJlMHwYZokS9lJrHkO+
lkx3fiRDBQV2CYoe+aAKXTBjuJBcgHu26EnSVtKDBDGaSKaF1QZvaJN1GXkx1RvriLZq+5KJZ9Xy
aSWiGhAET83jokEP5EDpBLj4KpO/Yjkuz5bPS0Ct0rk5gDpp6aCG5Oh4822dDHzUPVk/lBkAy7kL
GLEhetwxRjBK5oYFgHfjgGPLzMMcv9yEdRpoFA6NxfZDiEGPrV4LB5Y45t2OOVvRrjdT5bdY4Q1A
6eUAved/UbPZXPiXo2P597+BFJZ0Nwtp4OjAoECmv63bxgdjIjrI1Bk/qtlPM696UC+YNGMzTNk7
YpNU6xtURYJ9+2Qu7grvMfAqTDYI9o0eHZQah4NGpPYr21tB3LYKBQ4OBXf5uC/yrvp6U3Arr+5Y
kmwDEcpZJoCkzwM6Oso3cyKKMh0fFhMF01F2i1YFTtiegHP4NEL4dRZPOJrFAyUYYzKnpagk7u5n
JgmAlqd0Oos8XTgVXMo26gb6ibbrnOaON32V0nPgy1C63eKfCrluOh4L3lgGnQCJzhS91rzW/rIy
vuFj5BjHv3k7fwEqfzYniqovMehLufwnuXXVpE7PjJyJHxkiP9l+EY/0b05qjDOmT8ge2snKuu04
fTaRi5yb2upjqe3U9lBle5EFP83ZIDO15tyTGJAU24Y97UxaKqYsJLa95h8L/nhjT8xCqIntZgjZ
LLGjP77hX6frm78LzPnffWQvexzv+ECY41w/k3IlgyOL1GqBYV1mPEGmR7ixkh94jjqL5Vd/gXnk
P6I+///+/O21+OMzGEdxI8oNn0FEwbX5ZB3KENcd7XS3uzocstv6vfOUPRYBe3isfdP977ZK/YXr
/OPNIKZGJgGb3di/sLbfHoJ2NgqhMekUeTNaJ9O9yKBSRznzIpgcfHdUIXfnKr7mpjtiYIX8JEVx
VcYocDZSaIa99b7rrBMh4syuPcbWTkcVaezU+KUQ7YpzoyHBIsxNf27WqrGQW3m/a5SbrbG3l4nJ
5Nep23FM4K7y7nijAUYI1Mgo2oEMfZYDIrJ1OANEPhKEFLZkx9eLM0iwB8MVez7oyMX5jrAm7g9k
QdbQy54JO44gzjk5IHLQtk4eOxKvCP7FVlX97HmBNiDvAd5EN27DCFfHLXb6yEFQZcgB4sWMDc5Z
dVIh4IcGtECvhR7xgDURQWSynVnMzfJI4hBQAb1GB+5Dn2VqfMf9So4eHtVVDGCKyDKAS8sU8AGO
2SjaLWVqipS8gbIobNxnNQH9uChQegq+O7F8i9CHSB8P75bg3l8YO0huc0Bqsyfm93rYud17/MI6
Qr582fFMY/fkBkStZX6R+2YO2usro9cL4ZDT4rO4KSBffcAkTgLkovyknYM18DbjtCNZFdO3M7gM
OTkJBeyKY8CF0/Z27ujqftAwuO7uypq1o4Yvx2c5/uZbS17FxlmRP4MYCLG9hM7EEN7CNgLPrnc9
cFHk1kpiD4DlIVw+9zP/NbVeuRhG7c7Zuevuh6l7HIonMhr6HunVbnCnD8XOIIQkIoUxFDN7YNFg
7Ff1Lr2t79edzBFWszP6QBpNAfTdsUfHnRGh+MyWLh3g2Dwb4mc5bRmj6B8CvpiZ98dVZtusTrO2
EaadNGxBF6f0c5RQWtWwL9Zzvk7Z0O4K3MQmMZ7+7MOyl5vRXljv4iCkuDvh7QO52c/FVhtP0m0j
De+4Hhi42uXtAuymrQWJT4TLyqtesyfUS33HFmMb1ilOXXNyuOSbPIx7VxTdtnL00dVBaK62yTSd
hrzy6BM1ZV0JB0pGWXG1h09Lo5XGu4syawZG9mwV++K662vPVFyBrqvEJrqrcS6oDEuI/Pf7yjU+
DO5RusRqXV6duOfh7cPOu71LLmsBWYSJmYON4Ynutzjhuu3tRq+IxaMNVStU8TVD70S+1nCTEPK6
Tqi51JtXEdsS+e1tDby9MJZU+CgX5VZjoyJX4yFOP4d2PyImtT6lYNo4RU9E/CozbdPwEtmtkeW5
Z8DdeUD5D24QW1b+Qg/8m0OfbkSUROgfBsO/0KDfjrWO3HtilJltNhPoTx0OO+sQ73g+TjeQ6Bcq
9NSLvgdEv/elFZ/foEyelZP5qXrV4c7iic3fWiXl3+bHChyayIgTHOlPTY5xSk0mMSJR9cOCDU63
NfXngeEE47ULU0p8gPGVZCc6QMQXrEYD+0wXwj5pnLT1FncMrilmeBhPiIP4EF7rJ07IoQgw6DIf
/ts9/at1+sfV8NsP/MfdpJTtUAkp8WFIQnYSDDv6EWaImq+4iO6LufO/LyPp314hlZw2Qzc0hlK/
UKHf3rSo0TtLv7WWA3/znn91vvRsUL9ckkciSFf5t7ln92Tq/+W7/lsZ+Pt3/YMzEfNB1QaV7xpd
2m0fAoQgI0Y+1sofOM/14mj9y3dcvuKfL6wqm2xwNMhjR+H938JTuotprybUE1yZb5yhD8ZhQNNk
H/YbKsUJQwNjzgjNepUc/tYxS+o/Sg72g2iKprJWbfn+1h/f/T52lpTW+lJy5FicGvyG+Ny0h5oF
9dmZTNcrcBRnNOfFSBPkMYjDV4/ezi0ldKcIaycX1RdjDezu+Lseyo9r6tfFukM1w2TAtqv0WGO6
zV5k0uW6ndAeOwJJSEUi8V31KdG6Ealg/UuZY9zAVpsVQz2IitEBuGMItkSZuPR5PAKxhGHUJo44
36uBgF/e5tq0nyc+757qZZ9T0JWuuMIjRWqZw9/eg1GR0pvUHHyok9TO2qV8Y/P9ENRP1cH6Wfat
XdfXKmhL2+gu+XVDkcx+3D0FaMI0zWUkrjFgkAPlUX0AVU00VgQEbfMp3j198ErZG4VVZ4OcZ0R9
YVzFpUcE+rimk7yihJB1sQyBHdQB+JDu6nbrYcM6Grqc/MQJOKg+frz//kzJ4j9gmF9vq2mJaKaS
JOvLw/Xbw0OMvz7LrcQY5Y3CDM618wtGUPhTl6iCle4vVaUWJA+0xzYMk8lkP4XPZOOUk9AGDC62
yxKX331NAgjgXUIf3gBBONOD9ahgDKYsh7KoHVQe6Xq4NUHDJcf8tXbTYU14nZ7ulCqITV+K3lWA
Wxa3OvXLjCOJTwXeOVZAxg6afbVHwyR4Cws1bpVjRmiTBg2rK3uFe5yJL7gM+m/syWERFn6EzbWw
mVQut/DgLWTN/UnaE73O7GhPJv4LjSN6MN6VWVuZ2pYRZjYfY3En3Pd1s22cO4OxG/sMz+zYkyMY
greRBFImbFb/mc+Mo4hGcOqL8YaNV+LFw5qAwELshd8c+WIz5bfg6wdseeR5QZ5Z0JuvqowO6bAD
tsRkVxzR+S3iMbRP07mtEsjQKbSux37Cs7dWDCzRXktRVofoGZPBFR5kzMBX/TfcZnF18BWQS8as
Wd1gx9HWsrJjhwkqFJ8eHQ1qPOdEEJe2ct/K5Dcw6cJhgLpCDX1D6fGvVWdj2gcZZ/RL9srAGYq1
VH5XNzCGDRKnx976DyW3qTAh8v/7wwdR/eeJtnz4NDJvAXh0lvj+IQN29zQpqoEzJQ7vDSlsNzzI
m2GQHcRL8mCH9kNGdoGExyPAm6uGmBtZ/3ZQbxvyFQPzlVXbzvAyebj80h9CFrMI81jl3gYvJ4UR
/mEx7rLIzxnuIfqCqrxcmT9eW0IBvFLdX0m1xrGBrn7GdsdcxHosUfSsYnsbcBk8FequxRt50BiH
5RtsidWiCctYssNYcYebr1PczDCk71O80xMShFc3NVCeKzYGiOT4jr54395pX4bn0nDu+Ng5hQaa
bUYjcSCO6yoKJJmng9bkVb6fczg0vGfihSOUwPVVR6m/Yu244kGZeyJxAZwxvad9tAcZe+uzJbng
w1ecXIU77K4Ds99jo+4L2auRoUEOMIqOG/1iWEzKV33/VVNcyiF5ib2+A0PBA5j4+uNobSiLNXWD
DVTWjyp5kZBOMMfgO+OaIUds8LjaTfGknehMpJAlKXrmCcOBpPJk9OXWNvkEc9gScsKHbJpW5Nxm
NfWqXXesTaN+pcGbLqkT8i3i5w7WlU+isbX4t+KxI4g43yjGCUM/7rygMsNOcoqcwG4uk0cGWZzS
kOiDLyo2i9rwgmf77KW8M6hYafX2nrwhlinzbvyZ3d6fJz+lpmXReoeJjnTcW6ijwl5hw1BryxN7
zvBcJ/RMjtwBG7G0kYCXYCS4Muz5tIHgsFBH6p6q9C1H2Er2A79K5i2OJer1PEjIdIk9jb6TNxVY
V9ihx9/3QvHQcdCQRW14bXUZYHJj5b40MMx5YnxX7wPEIbOULiRBU7v5U7PWxFMG5CAvzvvRLS3E
loeOeAIEDNmPPgku0JChD0Q2sT+VxYs2P+eAtZYesaLvTFeNtuaQFDsEVFrvkGF/zlPuBQ1LfQiy
r7mA1qblRuTz0Axcv+OeL7DmiIhG4lp9yyBbD1iM9cCr9PYk6xvr6omE0F89szlOHKzTUWEEo3Sv
4vAl9KFibtOT0uLuY6KGo5ntSxBwsgPEjN1VAK0ITcbTBC4VvFApZg8M7rgRaW3tyR11V9Uc8uNj
2YaNzb/K5qRsWZ3A8hZaD31HAAyC2P1cH5UN9x7qWscz9Ti+9J8zcpVo88v21lr6Ik9+JS3Xp5++
jYndmEH3GBGVXLuTxjwTTCWXnCkt3UR5Kkac18DVZRVejfaUVOe/mgZ+3ZP/U5xxlOm6LjLPJZ/X
NP8YNBeZ0OWzmF6dWx10vzJj7ldbybe6sZywSudONPUC+Ve3c4eyYJBccg2Uw3Ksrpgvo2tTuzMe
i8MynBWgjIsEFTCf9GKblwEXr0imuZm5V5gOpoYbEqR7mJHKLduzHp+VBacVM+zZhAQEGdlJZDCC
sbl9EQCGg/qZXLQuUmC96tXwtjToKIUh4Ud45ZnvZjbhgqRBwc4Mlcvy+RjzuKt77bc1Ld46BptR
+tYyXUPsYA/AkvbqqI7oDUR7sl83mKhgForda4jhZyXhS70iOAEVmhSxFZsmPeuLJUjkfaw6idCO
havg4U2XeWd+kT0aQUYtgHTI1jJ/k8IxIYGTEZi26LhtuiHXllsPxB+0tLOApI4KNDHEB/6GKcTI
H00b2WERAZFLFY0av0gLjsioTm6JN7cZ95Ksy1Uvwx4kzsR+QyUgLHXiZJ3+crVJ/2Ce//g4LGXX
b2XVXRXj9lqg8YyMoO2cWAKHFQyJSoYTUNDqtsFkD3EsZLjOVlxJ/32zyr9uzn9+HC0MEqaoW7L6
R7Vu6k2uXnu+v7rjVx4dcke2y8wqc8nmd/HdSecr09nURuNcJR4bEzzEKI/EfJcj8Qnn28LTefN2
8NstQUSgetxDyYYieV29i2v2xjOYPmhMpmL3BuzIGVIfryc+e1SKuZcFUH5B4efn9hlcwWPebRMg
stYCsjrRulMHrHO2+7AOiSCh1rDBZDY4jh2Agz3Gh4fRfkjWwz45GR/jhpscR7HpsYWsOJONElJR
LTEF2qkM7mGE63t2Fbf0u49FPB+xsfjKQ7b9nDeI4b7qkbMCrokuRlkDfOKBRd0RJpDKns0jmyqi
kBpx+X8Ed3hKuI0OMSgZIRFieA+JjnnWXA1mhx2znsV+1lWPbfbVDC07f8bC7DOXXquH5csaa8Rh
ilTRiVffKcmJ7Cv0iuMdoQcjlI29/HTbycRWTvsdUEDpv+pba5eFeM2DxfhG4pGfY9D45id+FQPh
q2Xdr2M4wzo6ZB+Vm+3JfXLyk0XC/4qJAF1m4U0B7EVEGs1gTw/z639/liSy8P8s0yBosEJJ9J7s
pGZo++eHuZxuUtJbTsYyH2lL9pvIqXb3zSTMgVQwclvipc8Pfe2QMpOKglO2QUSDZrGs0YdZStEZ
ZPb8dc3H3FWkeF1qltC2PryLUJ0MbrPBJQ2fwvxRu5GY5UwuyZP74kKyiUDCKd4rxyCZGFruQunB
PKV6YygO28UnmxI5RCY8zQ52CP7EWwdacIs26JjjyzDZyQ+LNmxYB7F+Rqgi3wsVhe/PP1UwT4Gs
Q8RG8zADEwj1mp+JzkJiRekC06Una0k6vfLjvN/f7z/AXQvaBqSVVXummDcRNmDyEuxaLUfwhf4N
o2rzML0h5s0uqbeNT0S502D7s6qdET9k+9tXvdXOskZM2Krf3oOUk5fwhb3UkHF2VOGy23DwWQQo
RK6qb8R1x9nVVW6z7UvyFglN4JHVLqoZAF1+NB+mre+EkJd4PJgP6gOq83E+LGm8Egr4F+XX6xKs
NJ7UT3VlsVuIu4QQ8idCPqETbTCQRypuiCft7lChBuw392k4+G3o9mosqev7oQpgDMjQvkO3gNk6
gCfLfPxHNzbyT/tFM371GXu48zMSWexgMgYmTziSN+3R0lGF4fNWydoM74abnlvtvb760C+806A1
VomYGYwMR2XmXRWh3lnjaV6CRl+sGP0yP3eKb2wSKP1UPRCKEO4O6Dc2y3Xsd88LvTJdlguNiQ41
Q+4VRKUDy/GEUL9DHjM77nbmQsXHRzh+kD7oQZcQLWLbknCiCMMSxbwIWntrrbPFnHSckzPVnDuZ
qxLyZnl2mQbRjpN58YrzbtFmwTT2cG9reZ8zMx0+2ZfSNy7NlyiCQT4X8Fm8K/DAWDK31CPM4RVe
eryLH+weW/Bgg4Tgxk1o+eBNxjOjhmJaQf7RpU3Gwu5c+azSS8ceNGMtBGyOzkm4h2/kbzN3gqIj
D/wTZAczE9g5CZsM7KB0nMmR3gc9sPY9JhNp3VoZbQS4EWMZYjvNp2GTukx1Ca7GZ+yOXicGV2kX
SQyv6DG0Fc5WJ1pjSTrRXhPwgyrC5JEdajTj7ZE+hlOpIaQEEdHDnwtNpzy2qs5QrvFJeCLbLYdP
VWz5YcmkW54Fm1TMttkACf8KzwJP9mkQMC4fGbUdibhg1r6iirVvJx0ixQkwNYte08BcN5heEPOC
rgiNAmPhxZjO/MZcV9+E+bMjzeXExmnC7KsgbwYqiPh/myHdcQmqykiItKsnM7zB8fAbfOEz/57a
bsmQaskojoOmeCebmm6u2ltfMpoHVIa+ptfzYMrwKynnyWZncIKFjPOLGzW7nassuHFSwY8v8XbK
Uk5ZF8KyWTvGsqWFC5/31EgZv6EZ+XNCL5ITrVF6DYQzACrhhaT7uaR0VHxWf4zzEtqwEBBXPwd6
UBmTYVEJFRCpGv/A9BEznVn8ffa9ewBVT94ofkr/TioCbD8CzwoNAFRGt45RFXBirNvWvzXuMlob
kkAw14Rv9lzqi2go3ja0jdiFk48GO3Z5kT+y++46YgN5RzPFsolfplcY6tGG3i+aQEaSr7GOlHlF
Wm5Jt6RsWYlkEUdywMfUwIi+0PWA3YsGSeWHQMGlzpPUEy2GH5VTlcuhF54aTkMM7pRqrg4D5syg
a8rm+sJhhp2X3UENywEJh0Py37aWy74ebEV5KLer4oN4OkZVSEq9tNGRdJyBRMflSyeFz0BrgInq
yh94kOxZ+q53BoRDRUlKuKXlLIK3rfDC9z+CCohREuizWR6p/ntOPq/qhpaJGRm2Fgg0WmH2rLBd
+yln+R8UJakFOL4rbrw6rHFHr1kce9A8AcqsWoLDtesp01bpa6GsO+HIJK9b5i6r0ghx4N2nIHu+
9Y8ImTYzdtlYJ/KDLD0k3Psk5Fj8lFs0mGf8zdQO0O4bPWeeyPZq+625ByzcjemEDDuDAmr4HY5S
yoSC3QJOBo1JN8FJ4Gsv0xs3MDGaNRF2SMOcN4o7RkeCAHnoiTlvhm3/1D+wNQAR9waE3BHTK78K
S0Z540y8TR7Bhh3DHIwIW704DMr2F7AsZGsZvgMu4+4XymYMaGvJPGq20GZ2fHNITIqaoM1dUlza
wmWZjXxMviG/qIW2ce9Fma+rbKQL+9mD4GRiCezK+2V2ey0K4tQXffVtEY9D7thNGoo2EQK83Ny6
u5hTlv0F++Uoz/b1Y7vNjy1ReDzz0qYPinUdMl2NlMckyL3me6Y7WdDEfgtXmXPdw3n70drgjnge
AwOUIt+nM38eZrJ9x+HpGy42nHeh3vHDBCTar2GeJ4IpzX3cHcrhNMnhYhxTYp4X5nfC6s6jifRM
J2HxMcU0vJMud3zv9KfkGqJBExaFQI54ecRjLPEan0CRHPw9s+YSxjewG7Lx6thXMGNIvFGq3fnL
SkLjuaQ/Ksj01DhX9pKHuwWCMPmRmSizx+IwyzvUTJDbjthRjxkYkM71HXRT5b3OnsbIJ6B3/uSV
NVA/GEiSpFN5hNSO/QLZwW1pKEkZfFpPToE7MEfrXO4HhTm3YC/Or5ntFQDGm0bwpuIAH0plBZjv
LpsxCXpQnPEeTj2rQk/03yJpm272AIPF30ELTx8I4mAGn37d0UaC8mOS35Lr9qowBB+4JireET6p
/YNY7TUNRM6uZYoQpxXWJMzOpEAl+oZR8qAQ9NA89JRi4HmfkFQZRc+H1geLJEYcnb4j2/JCGPoj
iTWcBloYHUZEr9LrR9KWGYid65KA9jJexRhjb379qXfvUf6tYosbtgNcHb9JL62KwrfQ6OHZqm/Z
eLnGO6qC8XVhaOBpYrQXcq5R6tnu9EJOiEX1zhge6zxzDnoWVnRhaJgoYnDQEPtyvJeeRLmTkIRn
981GIGp89ln2ulqYgsQ1CUCo3Ei4TOmGNTIxY1R40HfyBLSBShTSufhID3MAAMHzkmQr5ISN/Nmy
UsBvXjvHWOtfGXHE9ZUll0vPxOCeI+a1dQnTI1YU/bmTNpj3U/8+vYwZbVZ5I6tR6Si3pSdemGLP
fgCu8u6EhV1q3ju8keNzxgrknvj/ZxLZLH9muQScD5sNuJKtaj8lBKpx6YMRESCNScsWMn+OvjUB
8f2nz9YYo/k5UME1VzLhydmCTKreOmdxV9daXj9pqDGvMSlFlc9URyVPrhK+B1rP4oXFrj4hQFTn
TE++S2J+XRzWPeAMcywMdHGOdTQknQ+CTi2DZPZYBiNQQ1zJMJrCG7sEJ4facTLd23jpUrpQdprY
LEbjEIKkjGHJWDBCUmRoJhvdOHCnaWxFIaJ2uNzmL5FyoSHbZ3Pz8No0yWYsz8Unq714LzhY8zfD
DPLEbegjE5dgSgkvnwMRTic3bn9Zc2GZGfbBKE7xlqXEbXlpZYTd/RJkSwehQfK32zsGphKXkC0V
jjS6BAtkYdZDyhH9oww2UcRtni9kQsbsS3Gz2FkcAFiy2Ud2s4nFSyRPqKhvlwClUT6Y8j4G2zQB
XxiZk+kWCMVauDoWT3JmC3t+duqENzxz/minUqgj+Zv2BKvxiasITpNIPlzCJqMHth65JvLEBGUR
ztZmuAZaeppFdLj+Uc0fBUw+LVl//EQOTXe6xCmGd99YIplmJPOQTLYILsUg6eC5/Wiap4E9AS1N
Pvdpf2L/Um6SqedZ9iz6PUif0GzIKEBPZmSDY6lg7eS6D2Obzzv7ClGpiGJ0iaO7MiFCQKTy2hsP
yFEA0Bd26aq135ukLhLMyx6NIHq5M4XB3q9sJV6s2UP7vaL552xiQdifvJZUdBJHbf2wOHV6t27x
WTrjjT3C21nzWTGFNZaLASaIajOm7LjAKw5USnzzJBxoipgf82jJOQD4/1F3HstxJFuafpW2Xs0s
vCa0WPQskFoikdDYhAEgEVrrePr5nFVlBSZ5ybmLXrRZ0azIKiIjIzzcz/nPLwhXXaDA4S16pr/I
822IED/z1lQ1aGjNJ+MGixJYk49ZdrbtRd/sYuZIFptiMXPAoZJjgfDTOeew9m3lJRLHDO94c5dj
mYG2KgL8XpFoOKERbjdhwcyQijAwX3h7cFY6jni3+PBU+NAoXQhvkROomZyo4YPumnO34qn0y14e
wyunWzliS3BS4d2q2nMWPXomJiTLbzBcoT7psPLxBY1NxAc7eOC9esJ0h8FVPlPEFo/qh7rd2f2z
n95gHjBRE1HpfJXMC4r0imD5dSE14KDw+2DvStU5xHapl4xfQpxbFbacK+/GuPEfKV20Y7u1bigF
uXIAQDJFGC615IbdDOat0S8rkuQd+2vR7R3laJELVYttZ+1inPYsNutGy+ZO/TSWN0gy3VuYNpa1
qeqjjyUwrs0yY+9gr8JgZSknvTlb1cEQB1GdSsS64ZLonTZ/KqB7wekC+8MhwT7hvoixE+FesJde
oHMtSQjw2Y8177pFpou/d7GE3+gqNLyrXppGw3tZlngsgymyTKxlqlK+3PjupgG6HK+beqkXxwQW
mztLac7zlffefbRSehJOR9xlM++Y6x9e/swsmVStMXvumXz0LV72c8oJ45ZtrYfeiroU8RVTGHxe
lpP/pND/1rwLNxRqZcgLSqnsfM3cx0S58WOkHNFTGq1af5v2h8i7CwCFpY8utTyEC888O+OjcQdZ
J99hg1bNAofErb3Lt5OPbd34/Nxbw9409TlS79J4qbWLlIFqvxiHOwd5GjqSA7bLgKrAqDkPeYz2
YbR3ewH59ioGw4UD1+zlmAO3imRpZydmLEje8K+0mhWbxF3WGHS/a44we87CheMqVjwJJDEU7T14
8gqCCzZtuBBnR2xYaF0oprrmObL2Fi4cvnpfMH1bN3Dcc6iNV7jNhfNipZ78R/tWgVWQRC9wS6Bl
Aq7h4AF3Z+HT0W5rYHO0M9E20Y8BDAOeF8lb6Y7lRYgYkF6W7ia487gfYQjn00nukWqYDzRlUNsy
883Ob2S0gVjUykGD4K/AssOOiqF0tzeXpLHFxQOaR5cP9w4SnWoP1P5u+DIqKxJYGso5LFlR59j2
yn8FY51pjKKjx6p/zDAHrXi2Z6+EqLOo5B6/aYobOn4figITFMk2RLoViauOs7nfdefsDLnkFB0o
xq9Rr6PquOeu47ZL6UhCCOhtsswX7RuF6HSv4sbtvJBBJsffyUs474tFDkkSW3psGWFhmTGS4W5Z
9HcBvk/hOyqS1v8NGq06P5AMJIBoSRDRUA1bUy6GI6E2deS+I/fAOqzZioqoaozN5n4NbZSYXEKK
Z0AIzN36fO4CLcDWQCdBLW7PMoskB1J3tqbzMNDOt1+C+ppRtAIjkKFH6c6t4hZlpe4camCaNAfv
mBcoycgI/BhlZpXAqcWuqZO8V99/GvMTFqCQxyE36E/awhMP/iKDfE0YxRVQinVNFotYKCrV35O5
xWCMdlmyRvwUGRi2SfZXx4e+sZyIDqDWwribYa7+JUDJwunOv7dzKSjLzjjmV8ZSBViHpNIezFX4
JWmhxSzClUd30ctpMYV3dh2v+DQb+H2h3pfAE9gevoOjKEcl3icTtG73mui7wlxi7YOaVGu3gZxm
AgMiHoX1iQ8N2Ly2KG+axwGRHLYG2QxikpjmMGlEgOJ4iciv0xaxdeSCFYLTcLy4tXhR5tUCIhtu
r6jwaYb6eWbPM4ij07JCkEshlq+iYuXy2sssVNxx5rl0ZZTmqyylkr4Xv19mTrcjCu8FVeJbvUmX
OPgtTb7tfDLmMEZ/DUjrP9PufF5NcrV9nq2MViOUgdXUzEtrZ9GHIbaaFsbDCFCzT26rXbo3j9Ft
9og7mbcvDxAPF1heZR/TeEX/cdXdgwTA4ta8uf4btFy3frrW8RaFG62YLPcLQo3bxH5USjZaV87h
uupfaMlPkJDv8xdYStCXmbdyBsaPDuSNWfhAl4fgRH1LnknOhu5LvE2Jbwm38pwcCEZhYINqlXGe
1JGv6XxpkGDDoMFzaOae8xcdQzTjmdRaCgPiyanqYaHjqrMBe/SjTc3mycCBKeMZpgFRnuhFHepJ
ZpTBicwFZ4OdrF09KSqqvahf6Zz59nYwV+7wblRHtblV63lgYhLOMUwSDZ8zre3ugRFf/BDJTok0
Yukw3gAtj1dti5kkWKlHC2DODIe46xV2V9GHFGcymYUE9M0j1ocdCm12rmk7SkvOmW/4PVNQJDgz
JjBevtSGDSvcuFayJWywa+C2+UBBgO6qY6wbzXGSAhlHN3TgrXFInp7pX8GwoddYeNP11EVcEIAU
/uRrcNxoacAtRcnP7wIpMopk7j2lFg6TGSk9VOaIVHzorPqTkbwXyXNRN+AaLxPG05yj+c7utjyp
fNOt+WoYG7D3B/gxIuhemPo6DU/YVJLVTljkMsKqlIJ50erzCbpCwlhJkiCTCMSnme7j8ByJxzYk
IufI7g2+gzsOeHseYD29qCCfIBzfIItHJdpLt67EWztoTBlQMUVurwqmQvYCCjj6TGy9u5WyA7fq
vmZbAk422Y1zNB6jr/67sSvgR89gOlWMCsxw5r2p+OVDbptV9zSEUGyuplsKI2rIuIA+w4yKLQ6B
6BE3DjTxnZwK6AANkFQWSiCpvIHyjEIEPSpBEPRl0StcX34AEUraDUbRyLLWOdqIWfUy3gGe01ro
Au6dhcFvdEUqsmBlj+B08U2FqgdQpJdfxEeBwZyAAbY608Wyzj6imhISjl8inR4rKm9/GyDi0HZR
e61p9+24TwLYzoAusyKbj4K6zuJG+TPHWGcYzWDucIUZSlqRrcFkKT75FILlHr9ubaAuUe/RFZF+
Q6/aFhvp3iM9r1cjgRAMVCSImS6LlTMTa3D2X+9g9s+mw6YKx1KHamzo2oXO3giHXDE0cgnwLoHf
ndL7YPKFc1KPYDhjDlUEZ6V4QElPFxYygwHmpyT2zKvpHcEs/a0z75hqfgmaY0i/YRzHGIeUfGmc
/BVUtaGgUZo5ZJpTFvAubQgDH6XDl7HMN+YKuK6BrLQayfHocN1Gb8m3vrfKOXDITGXHkAJ9a2cU
BwvHZs+fp1K0fTXmmI9QjOxUi86LbFmGZ/TeK9/Rlw0mgob/G3rij4WDJIhRTzgy+lhVrIvCwUoH
qw6TSco0PfsI5ly5xJtvGQQFMtTp5IwzbHnJSDpggCwxvpwL3djnntiWDGXhKRacwNRqswGW/w7L
y6/2UcEkRFxFt1JZle+b9Xv2MO7Jrgg3zpNfb/r6yW1fBVUhTSFkv1l5aG7zlYQOuwcQ9YM0p4Tl
hEqYGm6mf7GO7SMjfGkFBHsd64QwO9UoYw72PqFOnn0h3InmKNsb9W/so388bOT9YSzr4oLoWurl
/VH0aDTtxpRca6ytSPhjikJ5Lvvtq+ALE4D5sE/eIwQiKFyW9ru0wxsY0eN7tq5Q3Lz29+l5oBjH
WRCn3Vm9KozNKBcENTetZg5hG7raFRo1oE7q8SVjpxPhCguQIQQox+4GkxkdNBrt4kt/i1SMqfaU
vvFa/tv054vvenHs9zhBmmrKd2234ZGNYu9QlSQL/RHaCbliOGSia+PLZ6i30FFbv7nXP+r+5Ofr
/xCgL6bgStV34QTZgs8nUatizLbD0urI3aEtTHF0XmlzaLHZ/tebhfFDQXHxuRdE8yCOG7cScPbw
fYBNNap3CZ7J0jp4DbyUbOylTDtSNuabtiCvA00kXpAv3aOz1deaWHN6ijMi8GoJoqSuTOuGInXA
IvlpeAXdJfOzROrPwYe+jfTtL9+u/q9gdvTOo59nFznxF7/9v4fwX8S9f5cjf118hQxSff3aHF6L
/xHB8Dyo//M5eP6XwfD/a7H4j/v7//19KDw/4etr3fzXf8rkd9MyTLQnBvwx1zGQG/wdCm/+Qaa7
YaOTR3DnqBoV5T+h8JwhruoahkMiKlr6//yPv0Ph7T8sstsV13TpuGTM/L8VCv8dA4REAiK3FXSX
rH4Hdpt5sfaFo2m9n1Evu3G31EJUYY73m71e/oh/GEs/fsTFMrc4B1y95yMGsn+dPFhaWOFDku5w
6gmDfvfpYfy1LD+nG3+vpfj70+Cy4FIGP0q7OFga0cV+oygwzUdohtl1bqT7PEeKhstUHt2JvN38
+gMvMmT//ETIM3gVYpBmIOX5vmtxzbwqlQkBk9N1O6ytmMDmDsMpVZmX3gjmB2hINHGOyNkI4m2Y
jsdmNNA862t5s0d4nRW+cIqwbn99ZT+7FSryfNXBnZ0rvChG1MhQk3waPJRy4lzoyTroZQnb7nz5
rCtyEpPhd3vp93vaXzfj02ey2j+3cIbmj5aiwOqJ0bNNJv4eyauNchS6bYFOvqA8IeFuluG+JyKm
+YP7u131J6vt85e+6NIaJ7bMquRLF7D4IyXYBka8/vV9vRBC/fklLZfixVJsXPcv11hkj13u+A1P
3GMSqGQvGZWp4LPi6Oh248ZKjUNntbsapbLb5Cdgj8nOVr+5CvlNLt8rnPell7kGPfXy1a0Ms9Xi
mImR1UHfZAwJ93kCsBzrhCGiuy/KgBgnrNrCbWS6LABEHeNDmTr3Qd1c//pidPla/XAxhqVjEKxq
RM3KdfGpdXe90fH1LqXvxlqGFjEZUoJTGdejJRIW2LzU+kB2xcryPmPekIeQldCYaKOxdTGKaMoB
3+bh6GiQiRg8t6q3yBAx+DBKIt5ZJUr2bQHm7gL/M2w2mGpCZDBR4Xftb0mecpX++G14wtCvTd7s
i02krIrMMgJ0GI0xEV5IUVyjT5CsLXjladmtiiBH4sqswGsXWFQdNN6u0X0OaB9/fWPl5nF5Jeh3
iHbQXDTyloRMPt3X1LN5gfsMllw5V5Ash/24cqv0VOQgnJCBdOIGgt+s74vC5M/17SgO5FOyajiG
Lg4F3XdUr2qgPMfKXYRRikkw49SH6IDg0Uw90aZykPWk0r4pkblFvMZYjJCSWOzljhZBKXZHsddG
d99KX/3WX8qXf0KOI0IwAdu/sWJSkNzrfMK9O5yNunWrjyND7mHlRD5jZ0YnRXld+Di3TiPNLNBI
CR2EBHVzahdc12j+juqtf7OV/eFm2wimDNtWUFRdPPYpcJxYNDbII2Q41UjnhbudknTt6C/agHlV
2sBzOFnImBLPQtgLDb/B/xMmYwahPhxaNMMYI6npvolfW6ZgbhptIx0+ax4+DwN2AwZOSmS79sN1
ycIehEHIVkcaEczv0t3bKg5BUQ9ok64zu1smFcmcUL2mKTqPVbzuKtTdaMxsFHBJgdUhlCXNTtaD
1i0GHcYOWWRZSnw3z0vecIUepcbuZWwAXQEhepiaAcqOWom2AKeLoWRC1DCfyMkyhF3o9kc9EEfS
c5DQl9ed3x8VZ1hbz/5dFRS7kVwHfGo3StNcuYFYGBE5lqO+NVGMxZF2sECY4o6Zvp/uXcY7Hm9D
HvI1ZEQW2Kq8NAuvyLb3V73L+wzM0mb4omjbCPiGPbuxkudybBCtYLah0bFJwKAeViVhiiMxdNOg
MQuFtek0DABPiq6t5Z1vCAjJsY4c/X6pGeF2qHxc+BB46B36ZGMr+FFsStBTYTPHB3SYB8cfyXaE
eAW5syEBI6+TVZ/62AHiM48Oe6hB3QWUp6IajlrPFzNIWFYJT42ba7v2zx66QuOuLOplauH/PgXb
uujILw5uqiw5+Tgq2rgDuXTOwg8Wrd9cOw5JB9I1ZEAIY5+cLMG8nWxgP1wkRcea1teecOFK3pu6
sbYsBxCOE9LkukcX1ReD3CsL2Rt0LZ3YSAeqlLeQ+2VufQQ8XXkIySdeJteUknM9Wxjly2h6d0lQ
rQsSzEJSAuQSCRD5DT5yJkuaqbYY0LAfT8M6ukpxqzRD3mDlTkH+IzfiK1cqXSgaBLZqCc6cVSb2
8uPyblr5U33t8tPsAGYkEYkG3NrEuY19gGZ6dPlhNu5TUwLv22qWIXei87lTHAYxLDUc52dlm21C
RrB2srfMZjOICYbqQa3aTQPSITDfEKAaBdammebuI+iYxQCBF7NbuSeLUFnFnkly/cxJgpXGNyoj
c+3HPrrp4JwwHaiydK0IeHqwZVrivxmiivgG5b0Wwa5QKcRSxC1Ot2Rqn4lb+Sdmx/PmkQx1i6TK
WzrS3dK07uskYCaPL0onyEpnHubAOQ4oZaMUmB7/M3lJRWtepTaWm7B+6xKOCadhxuIcpnAmGhYo
kgpU25bJpaY0nBho8Lf0HLcomF8Kz2LiISYQNcNxBPpw4cXQ+vVkYOp8f7ip/rDwDPlByVzeUYc1
lht4MaGG8/FyzHpqLVBYJ+G4xOAg5VdhsctYIyGOHWHm+AEx+OoVgh+hneYKDBXBxfGrrTmO+XkB
Xyy0xnnE0Z2Y00p0MJcNmGdwIwkbQhIplkNHQetjKBGAHNd4Aqu48QaEoyr2tvI/6Ia28QhDseaj
hmAlF3NjhVuTzahP01OFjo6JVMmVJADFtuYjdyH5LKEwMFj/2p2jIvRVo62pMvHj6coaImYEr1bh
c03NYDB/D4G+DY/xJ+BAmq77ng+JR0YpUL4FWKj5/Ovz+GdFlysBCUshhsK9LLqmqrQSp9Fc5CjV
te0AI2dk5pnab47gi1HIn0ewi9u3DWvfctRvqqRP537kGUlRotWGNW1u04gRJt+wglrgJ8Rdsrfl
ZKUo+EmEY4r3NQzbCsoAzrslqwLmqkPp6fH6TTXWeQOKEHLcFdN71Lv4xVfvGqbSXlFde2wsTvNo
D8neU0CmKSF/fb8uDOH+/iLYuNuYdFqmftGENHoUZKmHqakfRs9ef22WsOhN3AsH94464hAbaDhN
Yx1pOrMJymgMZvzsWbUYdOoaGhde/MhYOyrjVvhiv7m6nxV6yB60b0W0an2rhD7dZs1M+kRPgH7G
nt1CNJs6x3I5m96GZlo1MCAmF14aEw7bqQlbKV9Du5mVNji0IX7TJv90ZX26lIsbNXSpSGubSzH1
4WiXPs5uefEa1fbdr7/zNwz6osqxFdXQiQqzVVbYRXXXJWUotAbYaeqZhCjGwbLFIq8MZurZvHdi
7jUNWodhrz3OW/amdILIoHW7EX2uK5by2HC9aiMU/Chdd+/n1zmh9GnLFhG0v2nnLzwgvq0fajH0
67bFq6B968U+PSHLH6vErlTAOch2AuuRAHizFhww9zw5XLHRI5qMilj+XZISVcVameIbuSmm1Bu/
vnc/gTJshICmzamrmPqlIYWIbD0oB8Wdp+rLAKMoV9qd7GJCKt4k+x2y8JP+nQwEXVVN1aAc/yYF
+/TVRWHYeZwwCNegz7aQqiM0OKRXFdpIIhBlTfPy66+nKz9p3/lI13Vs8CXbtC8WYWJVQ9qEfGRh
UJFwKLa8qk7lL0NsEDB/jxIIhB4VaEncEf+LBDXCCXKClu79wtx6fbyWS6aOGYdujdLEUhu2icHy
mLS1OSbUNcm+d5l3xxgnYrMUZxSHireYwmFZ5MqqTdGt9N2iL/PZhLUrfz0dugUl16ry/YNjpfvO
gsr45sMqKVJxO8QoVMua+FxSBxx3H8b6wQnMbYPbYeib27gOt3VKtVpFNynkTrsz11oOUd6LN5Xd
7tqWeThJ6uw/SlLuK4QabjuXUxeWVzNQz0fBoil09LY4cpExo0sSGR8q8Qt5oMt3QlbgLX+WQayS
O1yR0Cpk/kEwjWTSp7bNtTGyQukBxsnYqsq0cujk5JvXuhzDdXUtqKlEwcTVJW4WsbmseTn3akRG
1MwKpou+IeYipy9uoq0fxB8d76oOjGO0w1m8gSxel5RJHTfQDKdVHEGuLmgawnqjqmT3Uj+rJV62
eEl23SLrkrVHER8o4uwwHjRVhum9vxU4dTc2XjRas7MgDBbRTh43Y2VsPUi/2HskeAEhIIrFrnax
n1K43bm7rxuOkM7Z6+iEk+Ew1AnhNh3TI/SFZPN6FBcJkFABIqZAWg/ru5HQJeC02cgpJitFT1IL
qaGD7lXEt1YCu5wepaRdsrF0qht3PzK/TKpg2+NXJZ9E15TXSuqf3RGtSYK7It0CPyCc0NKkO4kz
6e6t2QIRDPqhr190M1mbNJ6p7a/clFYiDlYDjyPo3qK+gHF5V3WcrCHjbZeuQglnIXWPFuMdZ9fb
1Hq3shf+iSi0zMnHT4u4YmJ8qmZctfivqm2yEPampqYymp1ajquQ/cpV1He08hTw+qEWAxoW+96j
O/ZcGolsPMrLRLk3M2KKoIhlxPPzIZ26EwUo7qCmNRzN9Lq27vQ230cVLV79gvH0rOxxGaf4dDwK
X3zR1ELf9gRRFWOw1UfzSmIXQYh8boTEnwPLALnkZnyTAcNItBdDahrLQ0ZsTaWYa1HxGPhRbcnc
OhQeZt9j/EzdbwzLWozMz4ejXLfWMJIbBhu/x7qSd04WIKlb42IR70eqDUNJiVvqgUWajcUJ0ni8
PtBSNHq60KHG6KE5i3ZhIZXJYAkpGLvZObcZ6Zke8oBoj1S0p0N/NwbHSWlOv97kfkTvLMXEbcnV
MdrRXBrW7yEVYi6ilvtDpwWtQnYtqTEwLG53E42AXGqy3ghj/9a2uWIDx2TGs5Xunn99Hd+PijnY
uAwwfwvQXdfY32Vp8ml3z5VSqRSdUXGdsLrpdTxfDoLBkdLmN2WOrv1wcEmk0rJ1DQG75bC7f/9h
auaKLBO+MzfMaCskIT8YmwonqeCcEnwDVN5q5atE1GojvhFmsCg5ZAJ9ZDT7pafxbE3MFsvgPObO
Xdyxc+naVnHvhpYNJmDSlADtDP2bZQDmuO0msFAzqk6/G+CkR3xc2t7refQydij/hCX2EVT6fqw3
JtKjfISp7zAQl52YDXBQFLxcoblWRxpCvOYdrV/1Fkx30OLJgrrZO+PKHieI7QbJ2mm89rx259Jw
5LZ+yGMgCaCI2g7P9CjnmtczrfqjKxn7GUh73mN90/RXWq28uDES3PhWBGKdJ342DwOLGAL42W3g
P0YOSSWWNR0zFcvWhg06TLtdAXEtxnfSdG+1CfAlY2+f0r1R4bzRJ3c1Zkh6eCPi/NRUKdpGqm+z
Ud8tXbpv8L4IDNHTbVOz5HEAGjWPOW06lx3cULwosXWV9YK4hY5AMrHFG0GiGwmdaag6t02Xv2hp
wI4dbK1oWlts6KOSrA2jeRNV8HUcLEgrDrDReNsIrBwsMCk2EAFEV/vibDb1a0opV/TpWnTebW5R
ievwP/1S7NPYf2xIRA5dgIR4HQXQwfrSw9mpW7A7bfuHvqB7DqOt5yDVMckMNznhJZygZfmpB/vS
uQ4J3NW+fy4bZckZpMcyY9nZC829jbkMMGsizJulPNFKhR6xKpcjEiUHtCgRZOCxCGqIJTrZe4NK
B8xKGwG9dIvKFK7t4D+3WKUgAdkWUY8ZiQ/phAK9sO/VnvDypp2pSbYPXIwhcYcyCjH/9lFutPYh
64eZsU2AHO0GbAXWkzxL3CCdxyaKY9iDVp3EyJk5gykCRnEjMRAL808Pr+wk5uvXyd7uvyiBsokj
puIR56WYzmnvvAle3iTr3lp0IIgc8BXtDesuF8n+W5is8+H10FXcfuV6xArKFBzDAzuxsV4I7xu4
OF4SQXcc8XeWnetd4hi3kbJXG/86rNqjniCfZHMs3RSe4FzCShHHk2z4zKq6LpTmzQC4CPr23oDx
0WXhkwW51Qhq2B1u+hrGiFa0YoXm+6Zp7IdSR08woMrTEBebPpTlaBH23vOoaTq30b6znPRkYJSU
YXLVOWTrGmuJDfQsYq92vgw2mIGEjzjONXSzgoCXwiOLFOJLm6Ou7LGPJEM0zcFHkcvVFlFsqr51
2xcrdPFVYVSRX1eieQuL6MbAg0tHcCBLafl/MTHcyq4e3HNf14RyBlC//XdZpoRl9eqo1XXVigfH
GChd1G2QnnQnAhbAW1STAYFqN5P4uJ9lr5NWLaNUR9VoUr0aRBjQvEWwk369of9kj3UUzAXxTCW7
7Ic5YAOAnY61Ys8dt6cwJi2b8khiorWR7SWc9OuPU+We/V0fZ2mMHOkIdd1AwX+Z+6yEVjDoDba5
HZkQvhYvZMEZ8IAUSxZWAlMjKPY5QnvtN+eJ+uPZJS0U8UJxHcvg1wVQPjr8mWXAaSyckVwTDGsA
ekAf1hLFiVGDgJIibIlfdOU1MKM9XeU+DFL8IMg1ACnyWbvf7sZ/Ax3hLk/555KH8B1j4V/yGuTl
vOfFWIGrNbAh/rq8+Wvz+t1vKMHDZrxpv1bj+WvdJs1nNsH/73/8i3VwNxZf/+s/3/M2a+RP88M8
+45rIEdt/5qtAKv+Nay+/vA3/mYnOH+QKmdYpgKNFKRJUhD+Zic4f0iWAR23nILpsA3+YSdof+gq
/8HlzWJgB6vhH3aC9oeiYfjlwkyAE04e+b/DTtDs7wEaB5QC7s83zi3MCQug5vvCpTAMUQkzheLm
I/pSqgJSUssQLvJxmjX73ag6NnFKiHrDQd3VzgCrq7UQoDr6bWkHoIHIswdUBA0WwWr3msOm1IhF
wGh538LLc7DAt3tnbhnvciNVq2kZhuFTjFzXiIjKqwG/e3NbafCm9WCm1cNNb4l7W43OTY4Ij9Ol
8BlMFM6qSjVkDrvJKedGW1y1iXZDjpCBsjiklxkCojtcQem8cgNyrWJzo5k4k6VBcZ9XpB5PCcz3
rJo+gASvWj35qHIrufLGAW6q4dXztkDpMHRzRdzqWPKGbbi0UFkqCKQjIteGolh1ZCpkJVJ7/74h
5SaM412varNegarOd1L1lYLRYECSgeFjYNSVdJujcdMhmMmjQ9i2d93kPYejhz+XinsK4jvcVAbx
OqjQsmhrikw6pOrYjduYZDWEYWXBvtQfCh1gDJe+Wn03e+XYZyWkUVX7mEz05wJaPjUL7iAOsluH
RwUd5ZSp6jLop7NPC57reOWUZI24vXFsdHU1GY0DZRmB9mSTmEKDkNwZaDRDH2v8SdvnIXyCdgw3
lmYv9SF8sjHMq2rNRs79HEbNo2eFqySHelqquInoHy0YgMPEzfGtVT4+eRbGLjkWWkLbDrG75dDH
bRrFZj8uQkdgKIK1X4XRZVM6i1SplVlAF5+n7ZWOunJwxCqYvLPsGf0JgwUIyhnzQVESslPA9SQ/
zI/6axfXRS9lbBonK6NlWFiO58AkBBx5sU5khz8wYdT15WhhvcWjLIZwH3feqY7vnYCkFJHvrCLZ
Rg4GGHH80TrgMj7PHT0pcZOg8Ko42TaSkKR8LwLlVKVuOfN4VyKFY78nKUWEe6duCJ0tle1Y3SqB
9zRWHazApD1ahUwLJ4IurMjq69WNOQS70R9vPL9YmYO2d1Mc2tQCW5phsqC1GCtFkH0R8G2LBKEs
bKEP4DBCqSfSNNHrn3sfVrZ3bAMc7FkB5K0TOhQt1KF5Vd32KU8s/Djr8dH1i3dLq/ai3RSFtxP1
i5Ogu9ZL5DBPkc0wNBM0JNmd7kZfvSy4jqea9OxS++L49jYeSAQY65exojzoh/opCI0EvyfyQfve
fjJCdgY3t56sxDrZAc/Md9xHL4Ia7A+IDUVd6iyLAk5Kmt46YrpTiA36tMee/jyEP5OQ2DU/Hc1/
7VpY+qKNoRNHI/P9ruX3qp7bQ0XAoPbshVBLQ+Jikqdff8jPtkaNEadkBbj8ywVWl6tdZQQFHxIg
ys6ZHxn9w68/4QIq/vN7ELDF6UDvSK8qv+enHnVKfKe2Ol3Fvl27iSxxGIboSM2/jyZnnZvuIinj
2zpwsROvjCujcs/VkJMzhE+Hm8WvdmaghcR+6MoedEwTUOEL94tZ4Ggj7HybJcWHzvD820X/N1QC
/+OIiRKO/ddH/aytXqfX/Pujnr/xz1FvcZpCuCYYR1fQ2fxz1Lt/qJaGU6ejgzLLOuC7o97VoBix
0Mie/eZS/TcRUf3Dhf6E6EujCjVV8Om/y5y/XpE/+aL+1/wnr8wlC1ee9FAvoDL9SWa6BPqLsq8s
ylkN5hi6iqm4bRLO5jzrnsK8P6nEnSZaODcASXwPdmxsYf1JzK0x6R9mhyvhp1v3k8sBCvrxHca3
9NuAxP4WM/f92nfcMgr9CRuILtQx6zOQIFHs+nn+7qbufUSGCVyRveo3T9aEii8KdwUOhymkobQq
QXiHW4MpdIe/ggPwoQ547OTDPDQh5OPKZ5f1qvQcoO9uX2di2SQwx8qZgu+3SANSenc16pTcC0lT
c0mlYgg+70bGHkmEP5Zo81vNODk5xY1ZjxxcMR5h4anrsSjTe8B6p5nypRJ2L7oevjCuxpkhXubo
jJSh34hWbAvd3TvAEzihiurej5qdsDii8amPog+/ZZ6uvMdIE3psNb19FELGV8gWHT58zE+U9MUb
UBViGdBg9M8MtjI+CuOVc5kbgb/tUSW5rsa/NnOeOwWzEvcU5IcUbWyDzZJPVCLzVQLLqc3cnU8I
sBdjBlIhgaDgMhXsD8zHOtkk4AIa3mSFYi/wo2wlMSzhw4S/zPyH0ntMsrsJT+cBkXNpSUn5NsVd
TGAyqwjErBDExkcvxNzZucrQ6ysi3tXI/Tu8NTR9ZuK1msB+r4B+9eUQ4gDgZxir4AGH/sEi5UfN
UaEjPlEtJBLWgCchNVkd+luV/rMOx3XmHwtr3OSxLwvG5srMvwjnSx+JlZhA1nph7quMDIP6pors
lVo+aNONO8iblpLd7LsUdB1sFVNEmwAHZh25koWze0DuyxQ+5CFrQKdy4CT1TO0mIGUuIBx+NO+w
OrBK4u6Dqq6v3Ko4F0byWDl5P3OFBhVm0l9JITwoJYqXwqhPhTHcJHX8HApUMK6Jf2YFQkB5jC9W
j1AsnQp9ZhiPeYl5WT0BBkc1iynuB852bcBjp6XH06MYqjfmYXYO5aZSXqYihcTne6gmkztKP/5s
xr3MNLyhEso9gq1wi7iaxLQ1POe6KapFZn6U7XNj4rCb39m8V0GLKXWs495y9vDojpO3SKo6+3bV
q+nGq+FPObg4cR39mz6+B+a554i3kdn5uLMpzbgcSJrsa0Q0CrygBldBUMUx0VcentwtBmUmxjBE
YyWtNytEMnOd16Y+lFN9GsjkKEjoynle8R7KxkOa9jda+m54xqaNMdqkntMnQj/xjmI2G3Lzh2y6
ju28XvZtg7YrsPa5qx7qat3RrlNdb/rwNTYITm9v9ZRUGvHWJ9xTu37zq7OWIVz2to4TXNtaTkD5
XaS7q4p/VfF/8tFo66Nzl468FHeeezuo9jq23jOmJUh6mhsbtEnz5SI4GfrWTgnwkH/V+ghZ5SW5
BcqjXbu7Vgu+9Nqe2A4DbpfKAvTUl1Dop6jVXpRs3xfKTG3+H3tnkhzJla3nrdA0kgZOed8MNHgR
3kQfCAABJDBxQ5fe970vQjvRKt7G9HmS71USZBFWppFkMqNV0ZhNICLcr997zn++b2acWXasZsE7
mcel3paUxzbc+tRGVXx9gi7hzOPnT4P6R2q3VzC6GOZdvzhQdP8a9cJrnI/Mi1HXUsB+spH1zVuF
oUZluooBpNfA37W4yjhLXXtG3UVSP355p3fNfS0TWw3hUXLnzDFzRtn4ZJX9MYwrUqGgleaTSRdj
MuEH1g8J2cGeWNrQ+l6aFHzVUn8yhYpxoLh91ebJ8RGAaTQW++K17ZW7QpHalRmHV12f3sMJvh+e
VUQqpCm9ZXHKzBcNnJdmvFv6NQ4tYlojCcbHQHVDBFy6VNqpiqgFBFGiFWB33jNzglUVndRYdC2r
2fugQoLUojMFGKB5KdTXjM9LErn51HffZ1mJFBSUJ6upt706oGYqyRaYkVsSDTbLYS8vmCa1jJ5l
hsSkEgCLkcz3jYQbz4Al1Uvnqbb2ZRTt83ZaFUH9IqjIT6j4jCk5nnCEORXN7KhFquI3A3NLqX7i
8Qp/IH/oms5LO2Mn18FepGBmqBidh+UgLKAiHJgoN8pXc7CQqdDziXLE3hYirhkTjznejmq4j6Po
1WQMcYzES1pTeZ/aD32KTqi7vYKZurI55FxKGcfdXCTA1PJw84T6vTHEQymynkeiug2GDPLnmDMX
yya9jpOLRq8rw9c+nnPEu2EIdaAf9FPLoI9h4MEiq+eDAtO50rWgvLU6/2pynZcZbMOEv3FEWpaa
5V7OdHpk7+ZAFrKzdtGPWaVdWd+ryowGMwFeeu9zXE0tgBZQZwRyWSWpv7F7S0HO9HTFSv+26CK7
mVSvaelawZwRVH1rtBjXxoMW564IDLFsA9dUiB/Nl6B6FTuhXKsNA6F16xaG/D1hJtVIPlKtAioj
uomKG0EWpJWaW3dq9WL1qt2XsOJ4zhFZIJc0VQnh9Ii502wtqTisqSorBgBoZi4lizAg24xMhuam
u2OKUb6s1yqEmKxuLq12GyovJaKesqyAYXUrVTZselhoT6+qjLeGwx4LJ6Op5AQZkzXwq9ZQpBeI
DkZ0JEeDth3Vxq0KTL8U7tiW2UMvHKqodXrqJpHFojTe+qxJESmQotrmoeKZCv8pCjAtTU4owDCa
3qOaJ1aRrkbuvkDBYoo5SJY++uZWLgr6jMw7L01uls8ee2XMPTPFoGoouWjcmCPMrX580mn6lF1H
T4CiQHgXNltTfiGCQM1Bvk7RUzSjNKSUXPUUb9qnjMyrNhNZUhaaAIdL4bUtUs+ark2ZuZJ4jsbM
i6FaiOZWV6dTHrDkc2nW3KAKoYT2e2XeWiFPacKq9LqE5jEzccbzQUUZKAn667L0nFogrxIc5xGK
m5qhNyLnWkYa6CGJKWjGKwlmUIoHiKkPKDtXrX9UmKltKvQ5GkAoE/x8BOCOq5AoZdWfc72mEO47
Ifgu/txaUNAZatp9MdbXghUqHWBKsS8sR5ZQQdgmrDuqQExKrA+UcjqRGbTaSL6N40aQD510Wwg3
GcfZOWAKWiuvQnVT9NfIdAN/O8ZXlG3kGx7VAEJagLBWiMVtZLzPi8eMyr5o6RstumFM453O0Yqq
PKE6NEmz8D1W3+WAeUeYE4nObFlc8JRZznIzQ89DRAnIIrcI8qzbBWhfxeRs1e1KkN2Zh2qp1Kc6
mN1x4BsxHvtoXHUjO5iZDWngBZEFVaXZGpLhdR3MXzA8fmpsyl5wA7kiWB9uorTxch6w7O1dna1N
3aNwr6j+RPKNoFFR65MTpVl2hFxAyw2ImJ6qkWsogF+MI/EstjPyEXqJvXz6zXytprOJsLLuuRrD
/SigGDBFcE4GfT6GHjHtWQ2M7pKHurAwUF6tRvB6dgGtQecoHc8WvpO8pUzIqHBfgHSSq52aoLaI
IkfjcDtOD366MxPgpVRpqpnqYyQfGvVZZFlKljDzxhLOAoyFrHttqjuflLyVg6YHhjvPiJnY8pcK
AsVhNTMx3UqAY1v8WWxKK4aEzVQGn6q4fice1Uxc+xINKilYzzpwkv7OyF915S1RcldD8xd3rdtF
vOfGi+QHXY4IQDXw8SI7BsWdae/KHO/HeJdQ6BLhCncFbz0dibTHXgEljizXxuJPWcICl0kB61ch
FbS8E105JW8wt/lWU7tjFsJFnSijljTw43g5EzEY0fgbRl/W1sSwNpmUCReIJWe3lZC9+8Kz1grf
zVK6S7T2xufcDwZQkdntViBjkR/+/dntjzMTP6oWhrJkJhkAY/jic3ciEYOS3IZMWGobbJQNrUMP
Jo3XfZHR/Isij6EqCvVzRVyGBj6VpuVGTwRDgrCm82RiopoCaMv3+Pfv5asXWU6pP1Vg+qz1B33i
RZQSirz6YmVQRbUvpnd+5Nb+0Ur67RP7+a18KiVJLZzBIgdlpyHHMr9Xl+jZWvsb0VqQ7JxKnGlj
MB0bfhj/0rTWn1/4UwhilIRAL9n70/q++NO9xcrw95+ftHxAf3prlsRx0tRpXFKk+MMH2Jmt1cxR
oDBoPtrMJdmRijeTVdHL3OFR+Spc8lfXHkDt/3y5JdP30/eVa4VITl3A7GcvtKIIfh/5bqb6EYzY
BnZPmK6gjcFWwVNbz1+9/F9eLj+9/PLj/fTyUacT1zF4eWGzOKRwbVxwIZp2su134BdYOBY36G8V
N3pd/6R088Wrqp/SJeIgKgT++IyH3UI1id1ixiFvM2vu1J7e7KFcVg20c3/9f/blfp7TKjJ17oaW
F15IsYy+L7IFCPKGlzvTXtt+8WrLXfD5UtJEiXkwyl4gjz7d8EYkzv2cxgqpqtUE1hwkIb7LNQn6
beq0H0QJv7h4l+7b377ip7t/CMbU7zNuDyBh92TAt9o3wx0ekF44ymtwVbf9GhL9jeJ00OwVL73N
8RUHbvFVCPeP/d7fbtOf3/mn9UFudZKVDe+8cdA8LdIBzBDmCrK/gygVaCHs0SdW2Mf5/YvP/K9u
359f+dMC4Y/92AsdryzsCWK7nefb0qlziZWtlzXp71/tq7e5fB0/3T1ERiJWe15sHPYm29wUqYAf
v2p67/39C/1lsfPnt7X8JD+9UtnSbFRKvlhgPlvrsVoYbraPs0x2YRCCk6Hr42hfvL0vX/XTWqi3
TTo2yxMLzIaEWVaxA86EK1NZ+TACWB4s2KSuFH9xGf/lGvzzu/20KPaiSjbI5HUXHQAUQYc1WF94
2qzBmrD6cln4q0VYQ1+riJx2Df3zRLaqJWrbCRnrEQlaEXAb7tA9OPALCqxtvLdAa7Mp8rI7ZJhf
fbOfFwlVZDBEZOPBfD6bePHTCpwXgRLXQw1w7Bs1FozF4Z3lWMcKTwQc9tuvlghpWXR+XpQ+vd6P
lMhPV5KfdNR1JF6PoPJD5nBOwWWe3DChsP5yWuLzcvTjtSTFNCTi7zKzoX+8auWW5q5V9cv3KLnF
be4CM33MH9+QOK3qU+uBvYm/umb/mHKh6b98nkza8OjWiKZ/DgCYWRq1iThxpxz03eAlx8aNb5kr
tpsvtnN/ujuWV1IZ7GHcgKYGzIY/vjuBOE2nEv+3R9eHW3hP3cly21cffQfMHFjKV2E7fjXfu1z6
n78++A+aQcyBYKb16ZaMZ7WeGn8AgtSP1KVK6mic2tEJiOIHgEo9j397m/+/PfZfFE6ufHz/vEF2
95L/cnyp23//X39I0Pz+5/6jTSb/yviDIrGht0i3wOX4R5tM+ZWLn7F/2TC0JS/D9U+qvg3/x3+R
zF+5TC2Tni/EHlleArj/0Sbjl5Yp/SVvzP/zJ/+lNtmnByJ/vWaJS5uOvpsOAeTTo9g34izpxWZ5
FGcnAt7IG/G1HKxLvBEfv3zwf1rN/vRqnx6/hjwm5TTxagHp3HUAiJ1drONvCqj2C1n1qyew9pdv
j1EfHYSARev88xIjlMncBi1AOqc89FBs1vItKHQv3/oOrSGDp9ay+PTLf7LJstgU/F1lozqFx5Cr
024aOz9lW5LU/EoKwtA6MdVo49ILoZ7RsJqWvcNpYcVSu9+Rnv0KivlnBhjf0DI1rytsEbmzP31D
iQbRw2/hwyHLXFmrzIndxiGl4UyXHuinsIlO++zMyJmHTX1l3CHTXB2lby2P48qzTriY5s0iN5Iu
HyGulNBuvIC/I7QVtKws7yD30RoV2+XdggIF/aV+o1CzGsErMzqwrnd47hdLLY7gp/077M1duuaB
9yW3ievtj6vXj8sD3APpMMAPoiJ+WjLFQZ2ieeKBUBP5lD3mxJAH5f5On4644qhHpq2dL5bD4YSa
RX1JqdnhmCLopDKfsJX26VZ0crs40scBK7iOTpTIEKPIO2KpXg3EeNvfM5D9TB8HiKIv32d0Whh5
wM9CRRdQuorFlbJFcGAKIXwfQdsxifssokFGi4buDzsP/wWr9mI4Qi7AluN7pK+0d34A0Hre2Dh1
s5HN9ZKNX4ffQFWrH81gm15IxYd8yfMwU3L2MGtOkzOIW+bdVWsBBGoSRj66TPRM0WVoBHdXzPoA
PpWOBMqNYa8+p+qKjOuq29AT6FtvmmCUg1u2h9MCdtJO7S7ZCiiy6BXdiDRfg9VM+waVh+Uk12RX
nudDf+ODJsTMgiDK3w3Xit/mlNCp+P3ZtfvQb2b0qiugowpD+SBfT0XgSvzlsCCjrX/pDHCVFwb6
yntCz4PnP0l2/42K605cTw9deQry79VDcltBNXWg2+LGXnwa34HkRqadzeuamX/Kp6Y3fTfB571k
2mOL5WLPB+cnO2gPdfCyzAcuqt51jw0aeD006cJuMIGhuQzQECxI1SzY6VgedK8stxax7Wyjd2iP
tiINvyWm61D1rf1XqkI6NbB3xqIhtU90g1aE49HNK8LOSt2gfGBGWE9tQ7IN1WnKNWjdwMQOImER
fUEdy18z0MCkroaZYbjNLqFIeW1lAl3H/uBk7aFtNkHutY1jiDfMJQtnVlHAcZjqEK3QfUbuyHUF
KhupgWJ3oiMNN+ZwDLITeYSk5YvepM2xMfZIYgxpZQ1cZTBf3/jUYW4W5Ql7FS4M7vMXbSt64i7Y
ABrGLzrvl8IDNsDg0G/kO6qX/XcGx0EnH/MHREpufLf8hvQFEvWNNtiW4KA7cOg2HWuiaJtxXWzV
HPJfBqw9X4131aU4dsfpA24gFTvUUgEWwe4a3lF2AIRIsUM4+QP3lbQZjtm1PEOIWzPzj3xDvMYI
I/pNfM68avRkFDXHyhkwVswutyTeG+4SyOXdu8pFw9h2rXUvLSC5sUYH0crPuWa6WrKbGP2rweff
9+KxdQhuQLwx6IJDm+zsgMl9ST3Lwaay6UjWqkJH7uQbjlItuYU9HJix8oj+x9TGbXHJ5NEtfgoq
uECH6COcDuYNLsR+D8Z33sCF35d7OkkmPX/konG9ku9C2LC0yNfZIX9QvOpbs+h5uLrW5cO8Sx+G
t+7NooIOeEYWVwJF/Xf+AqaqAOkK9br193iqLUeNTgLleqSY7Yof2ROOAIJ3ebRmKBjNOsEy5FGE
65IbSJmMTsvuS3+ER6dvzM1OdgXPZPUNb8vVyHJQ070HxLCqH4iyxyfci2Xu0esxuwVj7gevcmwy
t5rcaYzY0PfRhPYhavCfjiwnIc2lOfHq6QzcIbZOmel1AzCC+8A66+YLl8vMyB6d75u8uyKWBtDL
4uQVyDDqXXefv+Qb+aZ1EAOQipxCc63ifGwfe2VPUFW102O1yR7zt6RdxZCx42uxYSBmuKMhpx66
u/gSuP6tfArOWEmG18Hgf+JxKz4usqD4PoWa2eNqQUHUbBA4ctGhGhSqI0IdYz4yd0hbFVAp0sFv
5U7zRHbQDqkRVfNKcYekj8Ky9dFk98K226nAfBWUx6Z1ydrH8VneDAfKKC9qzEW4kA3Wyi30eOrU
/Va+gZxvVRBk3jpv8WQkXrnBFAYLh9tGy7eCBXIXI9IBKivdG3vCTIO5DF+YeQhuRaLxKHDqjb9J
5+fl6Zr7N9wc6+k8A9GG29x8E13dlS63EmtvhjbhvjiE3CCmHd8FH+k5uVa7hYgLFfOHshCEOM8X
m9Z1jnprvYgjcu4kKA/7zGlvpg8oKrbOd0W6wdWc4N78Zp4ZZFAd2mbNQWD9wRIWe5hvXiA6Msra
bHCghavpUbP9Z/AwSHoRvOV0Atf5NfSmTX2cknWfkhlZKf2hNVkHEHj61sLKhY9tSkSA17F/o3gG
3Y4XWM8qgWkUSwbjQ5cqv9Bc4udH6YHTDUys/rgMVeyHA60EN0Z0u1jLaE8m300JM1T/kFWeCFOa
tIkFH8PB2ZWcF+K5aC/SRcbnPCwqeI8YEN4UAhP0rpkfK1rqyUNyx1HQxgoERGVv2MoKrgYMWVCo
mkPjJcPWSz+HpiCzYFyrCAUFT+s2KUBiSXgnY0iQp7pLaL83NIX3nP6K8FQNropDb1yBg6iklVKh
YKHvs2iSmBElpFgwamZue+iyeJDkk3rxvWjfoU69L04tbc1jdOp7j6eIz3eguT6mdm0FklkZPLpp
KHuq2jNolEKgknBHu4Fg65Xjm26hns368W5hfbZr2EZAyJ8WAVYouSycpUAgd1NelZueeBPKjBeL
q1G6ybe1+SoREo87D7yjXt+q2SbJN2A3kE1uFX6jdNfwOeLme1QcTKo2vCtiZvdgHqQng+cEXB0e
xtNh4rVWqoWdYCU9pNjYcTadpQ/jRUH/hLnTJkcFDZafL/XaZLWwd5+FnLFOJ7PRhwlY99a1Rxt7
JE+xml4Z8WULPWNaYq8GmRjvKuvQG+zsbbYLQIkINvuh0vBIsIXvpu5GbGCEtRW5cmdXPCvMo6af
x5Lc8Ka7mA+S+tDJO8Xc4jb0HRYUMMzdCmap7Bk8RXIX/v0qYV8bCkdm+8zdgDABUk1zaKQLEdLM
PAVk2pX2OAjfZP2SKo9G+CYWO9njUh+94qZe81DXorXash4D1HOJYsPmoaSMfx57ZnCgENk/4Lp5
tTzF6x/qh1C9ryXKtPgytstjL/PeSBLh81q3G3DOD8JVdEcCGziO44uhrHKv2sMHit6AaMdYxc5s
5O7LnblS1owcjmCl6TqDRDmTPXKMx4K7DRsiT7b8aYatTG93N37knu4MyxpOZ/52gL5beznAfiv5
EF2gMeLG4MHK25hvJSYOhb34DbF1/liv83V4XPrUCVrp2ck76SZ8WJDNQcfNBh8Gcl8Do2PVlHZ7
5Pt7+ukkfPNbxeHnxPLnUvNvW3mGUsENEOiEN/bH6kfZybqaCTKl9BAHHuX0/F5+gSfCZoZ9lDfv
yycGdbMPnXYQu67co1G8jJGyjYTE8jo8Ag3Gbfj3P9XnmsxvPxXzRRKlESiRn/0CxGx804j1H2cp
rGmsprRUhHX4ql2s75bXUnQytn//mssB/+eSzJ9eczmi/lRRC3rLHDl+03IL7ApOOzJburXTHYRz
nEI9U/ZcTD2p8u9zSX+bC4gz19ryH1TinNxwZPGW+yvhuUcw84tP5C+/J5XmJmnsZbzmc5WKHy0Q
ysxgY8p9ewKulbnid5k9XndUDjnZoh0c9ZcZMdE9gaLC9U+RPXqlZyBz+fqsq3wqP/74sCiaATcl
6E5G/FMhu4kaUxYsdenApFvisDYY8TvmR4K1CNIBrwWA9E3rhthPwzfzwcTXusoPHP02+lbZDLfS
XsQfSWqDSAAJyu8Q/xnKhsCbPUMOLHYpnOZsrRFOoV2Xe0KDTkjFYkc85kHFksedl9lWcNuNz6BE
44P/bCns2V7RcGujCyxBJGmjM47bY7nk+jWessLuUJ0pzzOdOcSfsM8qLyIqqgzsMoMNRsIJKnzZ
2TCTyI1KHyUbFzyytFpYqVctGEX2+wWGJQcL3aHbiTWn+BL4ybpwTA/nxuT6Xn1Tx4QmnJG862JH
NvItwxk30JzSI732syTsUzReIH7ZzTMTcubF7WY9lC88sRqsf8tevPOEakMc1bzoO9WZ6PoDhzBf
/B1PMJI4bwOnlGt1ZKkmaUv8laQT2Zst4VH9G9kJ0wJzgKtslxyjHR37UFoZmy63ZzY52gLvx5Sw
4T3BhEJ6yCPzbrrPcOBy2l1JAMMN6MKPWAMbyHJnlQt92GqVq0VbvJ3EEdcB81eusMu2nXkOcYYn
+JIjxBqcRrBAFQc8FglCxttk2Ajr5IDV2XDjZNNQ0An3YtF6zdHfInMoLzzEQp18UuEEKg2J7CHs
AADyj41FF3WAJa1D7WzcCidW4N9aFjhqSPqo6KxxsDohwb0FZs5YUkzb/x7+xUG1CdLo9+J53qfM
Vy3nZPlecGZG7t26OcjlZTlu5QCWMXBk63hfe4ItvZNlkd7KreopruqNKUYj/VLs2UAEuLHwo6LS
2MAoueG5aitbOCcd7meCjPHHTPgWATQknWqnQPl4GQ4coCnS4K3GcRqwjosehk3iRYR9VuORTSDU
dTbiAREjTpHT4hWjBEJKZ1rF5Tndyou1RUyOPRPNV3FP3jHkvhBrW9duI5AXr0t1q9mSwoi46jaG
IxsHkKBtxgkD/t1qvuUTYV6rNVao4CNunNW4ye+Sym3fgw0ZqnhrhSvzyHW7FV4Vy9WY+1mTBK+U
fcWPSF+IZ+ZwQzz8VglWPlGQNSEgBjiYZPd8l8coj1CnuSt3s2N5peaWm/BcuhoXxltcrvwHajM6
ytX6wLkeWQWhKulbtMHut80+NN8W0UR2N8zcrdjDq9S5xO4pl5x25eQrCYTfnfzNukaG02GVEVYo
v4KP6d1yuJM4p02ulu3T+DEbgY7exek3RpqqZ93T3AXszq3S7+N6maFfPvqAKeArWpVFyOC0AkJA
fojg0uWuSd19CFViYRj1Kg74J5E3sJofIqiE5UpCMhaRJFsWBH1fnOOPdDdsmuBAOFJ8JR2OOWVm
9/ga3JVXlDQXjjVOeuRZj/eeUpAdbus1Qrc7HMYHDBJkVplpIDYCNwhiAUahUyntM59/FrWxmW2X
/pS1JXMUCOsALZu+tgoX/ugK6BfHAn+tHwnh7bR7IsnSUya+Rsla7DgSUiWze82O072+ad6jexmg
A/fAFkrhoToYWG/CS0fTa9qL52rLtDUsyr1wP+1V7LzlOvewhtnpmksQN8FhubZmB23PHaW0eFuc
3odVC1iGXxw2ySvacPtKOBCjAv9hz6WL2wmtMy1M7ox49b3nfuJkul1+o/Z9PAJAWHcbNhitK73l
b5zKi0f/VlnVNju54JUhDgwFxjfZi1670gk7G5FDkpx3QrBFfGthQn1o7kT8F4UT3nev2nfkdy0B
zdyuL9OGWDt7zk0e292mwy+p75KXEE9MvUaEcWBjXh7AC+0ZiL4Y54l6S3Qu47d02Ppsa/flkeRS
pCwbmuQd+QIBdPZwG+JS6BGSNZyJkK2ttpLexicm9V8j9/d66r/Umfm/bSRpGcq1+IfuLnNctD4U
qt3/vAPz7/8z/fjl/eOX9OWX00v/0jQfv/z33//t5ReENS/5+y//FfZP2bUf77+81B8vv1zv/k3Y
/Nv2fvvffh5s+svX/b2DY4BVJ6VBu0UHzQzc/B8dnOWXQL6o/DItHOUPg06MO1O0x6YMvhgiucYb
+UcHBxS7SIGbHShz7YxH/QuDTvJCfP95g/njI2OWjuYGGzhmrj41CKSmnwO2U75jGedRWbfs8AcE
5qXlxdYKrzM10hsGBmPvxwmn2+mn6GEJWKprY1OshbWykQ7GmaQwQC6wwEtC3bABPwbIEyjMvjF3
fKfQfAg8lLbkcRZPtIix1EcNYVEpoODQt4+5cTQgQ/nbBUrVgUwRrqNwr6hXPdyJyY1OiYg4P/5s
AwGyIxWbwH9YBNhN/BBZt6TT7Q5Fnziya7O+z9E9j3RiolMI7MjNMD+zZd6006aqnpOaFipmKyBC
5fA+5Ncs3mPDS7yRqiaj0DMHCbsX11b9w40nrjoWL+zPqWM23mxcWirt6CQJGpK4ZJzFEDdCuo3D
7Zzs63EbuMZ7bR4SaVUii7sN3pjCkI7Lv685kOSXpfuTX4CTyGzNnv1bHdXFIK7kW8SHlcsoC5Ms
No91zWPdPxG+YI0hJBq5xVl46rVH87a8VucakyL1OVbywDa2AssxxtnoaYLGOhzL28zWJbZQhVOV
NmEcW86O+B33KNkYpqBO0dzlwkMRn4f0gtCGTKp25WSXjqvBus/o42yG1/qIL7Q8Fo8gnUF1WKzr
jDyg3Gqvws34ZAgrPGrCe/kBTLEoSMzhbAGZsmNJ2+tHksD+Jl4PA4reXVF7xOF5JmkEZ/SDqpwL
fz3wVukvX6wn4J7a+++9wv+nl6+ld/fPVyuve5le8pdf3Polf/toXn5egJY/+ft6o0m/6kTCRIYE
6VoCAOF+/52hoKm/6gQlyBQgBiBWsPzS7x1j7VfD0A2NNjN/xBSZNPzP9Ub+lTO4xVoEXxQ21NJM
/hfWG06Gf1xvFKIMogWWndzGwnJYaA0/H2jhhBhWM/QQP0dZ+UiK5XlZIDiNaVgfx6mvPtLJ7zHF
GBMb5kauwr2ewgwIfYmLvon8XSGFzBx1bW9XzHq4ozUXntBa3fe8i8xtW42ap9RNQIdyLI+9IoRv
rR5WW4av6ZtYPaegaeI2G9qE67bpw5d+nrKbYFbFfQtCAmm4b92oZlA6at6m+9RX5VU7V9iSo7RI
toxZK/tAJg7faDOeKWYA93VW62+V0DWupc2KGyqthGUqldgvSzF89qHYEytJoDMHi4HJEm6qQFS2
+Tgm94pS5LvIEoxX1U+UJ6sVlEOj5DPggjrkFAJ+pw/N17ybaTE1ibglfY6PyEjCyzxIwrNi+rhS
s3HaZDOssCayrH3Uw79suzTbjcBV3TlqZN0JyhaqmaHJ6SnvNf2YB+F0MnMr8xrBrLYATVVEjwo2
LEtlOlEz5gWdJrlVkAf7WYsZxysYFKisKEvhUjBSvkrCRLj0YW16RiC0+hpYZ4tZdYyIeQqJBIw7
Mt+FXqFYWsfTg8W4+9b0lZQRzMHYhXpTsHiV/a4VBXXTtqpoh0HVsU7GnfbWGWIiO90oEbVp+oZe
FAn1sznwRa0j3Hzb0NDwszfyuKtiuE19Bkei62f90Gdim2OqpmQZZGF211pDfJDDkg4gMIi7Vq3L
bSCX0kWv2tbz+664l+F/n3zg4U5o5tSNY3mkopiVfSSvikoL2FBqUbOVq3k6GWk2urI+t9/kzEiB
XqTU661Uh3bI6KuZKZDUJwn239AY1Hd7Hehc0cNkSpR6vInL0UL+DrO/mwMam3XGXrXpVOUh6XqW
R7GSv6uJEJs8eRpmZ0d/dpWmrR0ByrzpDr6ab4Q2NIQdUHJdpdCYGRE4PknCXNy1CG6JfRkcAobM
eshDQbqaRqadrEHOrn5SJ7uhmDGI+oOwkyGujQPw7bqTDPOiGAIwkClTOpXeD5hCns4dDZWkCTPG
Aepkrr0oVdOzOUvTpe3lFDCjWb1nYmhRCNXzmRZeklNuzOHs0lxs8vzGr5n/ipJx/IC+O13NokAJ
6jPFdpJrv7jOtZThvJJLjukDQOO175vQLdKxwsg8tU1y1cSZ8c6kG3zN8y0tOetKJbWM3MKLWSmk
UxKSr2q0TRVE4JYqDzbfPtMJsUHtGO6JvJbVsqDWXPkPs+Ybx3Zk0+/HjWdkEb9jgGBo9KP0LWxQ
uSU6E5p5XHBGzKPv4L4ulh7Ub4JpRXbNJwPBc9CcfsBNx85Rp9dZW0DczErcdv5I6tfKlDMSHczC
Ucn0Vj86DKWSEikTnKdqz0lroZ1Yk3gSutbCnjaPZ0UMxNVY5zezkh+FVDnzJXupkZcfZUeeQYyL
CXJ4rW1zC3cv2BANfD0fczhUZ63h0d3GMEIYV4W23xnwaHq5vJESv7eFYCAQi3AjKdSKlc3QjmY8
d8xL1CXB7KzVsCgkWdk4MoEijIjFVR3Ds1gVH/Ok0VIB0VhHyV0VmY++FQIu6eCwpW1gMe85B6uG
pcIRhLZcy3TXMmscPoSIKm2h5bvZTDZzIL2Q1NCOomXWnDB9KL1pGoGkBFJXpabhWCk9mKCkHy7k
YeMKPo281gI6Ls9Vu0l8kTFdCJlNH0HUaWtdW416F1XECqLoyNXX4gk11Js2GB6lCJm1KlFiqlVx
OgvllKRO5I+c+OPmMAnxS8Q1ymRV034L847Wq1l0p6oZuQvD2jiKerIVlQEx8DhuU6MV1vEEwG0E
lom/28CROGkPxuQzhVBHjMuVaWJnaaXZqS5xpsy7xGEKV4R0X8ke236CemPzURSh8cxOv71R/b70
RpV+sNpp83bm2J0YZeLqapsxEScH3xl642vNxkI/zdF8m3ZYuMriLQjFS14IxrqokwD23HyO6yZz
rY6bppqGN1wXDLQm2l059wOLth4hjEhG1QOWqD1lTY+zzlL6aV9HpngxhD7aqPTgWJfmHQwXOtlR
YDlmF4/eYOIO59LhIlJVzVabOnj3VUuH3Z0IGfOLMM8JVloolMOqLG/TQmRPmVeIM7y8BAGyBi2v
3GR854lXWTx5PF3qETr3vZLaTTf2t9ncgwNiwYNy3/VDSw0P79jaTAxmkPIpxx8w84VWJu7UPp+y
S99A8DTClhx/UAfja6F2UH+DSgcrBGOtpRFdh7cJr/BUZ7p5KcKoEFytks3hNh/V6bmqhgFioJjq
wU6crZp4ljxFgVMRm7rvzal+aOuppboaCn6/CXs4MKtMAM7H7Z1JrpEE+m40ChB1bdwLb3mW4a6I
ldLaFjVmjZUaSY1XxFlGdQOR2llM/Fq0RzZj3WrsVRC1SRwEMTx6gQl9zaDxHlvKAT0URVS9YC5/
JQPoLMjMpOoyb7igEYy5eOqhXLq+1Gs5bhWmGLtkJhRiQGEgUwSq81utlFAJqk7pYq/hGsVRaorv
otZnN2SkpGeht9TvdVBEXmcl/rUNJOtuUAJ55UdRXq/KUa32YZbGuSOlYfdsysyQqRXK16k0OcNo
Yirxk+TlodMjw4uZ5d3Vg4lYXADIZGG8t3gmDml6Ww1q+a4wHv84T/m0L4ughRnedPRMfcOAPVwx
mva/2TuT5riNbk3/lY67hwMJJJDAontRE2sgi6NIkRsENWGe5/z1/YDfZ1+J1pXaveqOuA7bEQ6Z
RKGAzDznPe+gjQ7Cg9H38cn1x+p6Fm5z2Y0ESrSDYRxjJ8sqxsyKmV7eu5sSQdPH2U+6w1CXKCLD
rv9qNZO7LQrEsRZODYz/poDvjrqPOokAWVXQscrI3qQ2OXS2p6cv44xHptcX8aXEBfdG97iPbtIA
oNtwc7E3pqF8SL1uvOxr30NfZ8ZHaegBzB3ri9T0qn3Sev628Ei55cmIT4NU+C4kmWHdmoVKDiLu
9CmPQtCveQroiVVDxrMnGaNx5q5h27a37tjFN0lOMA2BQSlhEwbw7KiRfk7YCa0naSa3Iq8R9RrT
fJwTBGwdhnoPniHylzCz2U2DYD7VXQpBZ5r9tVWYksj6tCMLQqpzXkC6mgRtfOXYxgzlSY8nPJVy
TlWn8EhwzUeXqXMxmndYG/lX9uATHoR1AZLSFKtIOzTdhxwl7FVluvqTmxBNMo0Wic9BXlXHfGhc
AtKK2LgNhT1uUreB5RZneKW283RdOkkDw05mr4NIuucimHGo7qZuJcUM3YvqWe4CipazyHsckls5
nTs9Eiid5PoApRNfsGwu7Mu0jISJrrHU30gLM24ary85VbBx8OupuNZRwvjTxLs3asr5nBije//W
U/2jvvG/NNz73m/vf/3/Bo4xSP11e7l0l983lW8/8GdX6f4hXeZ75ItJ9hmcgv/qKl3xh0RxCAWZ
2AKMn5Y/+ndX6f2B6MGHyY6/sFQwyv9qKsUfQkFq5i+kkSB2yv4nTSWf7Edi/pJ/oQTOPxb2VoL/
et9VJjKpa+UzhbTNursSJu5q0imso1/O4xUm5DjSdFV2SWYFaA61EEPjuu1OfRZT2eo5qslTQk4+
aCE/NLPn7ku/Ti8Lz4c0Zg82ItkxwA90nLrhXnpze0xG5uN9BMUgrWp124R9cW4jL77pE5F9sFIb
ztKcavtL1TbUBlXn34TWWKz7eZ7JNZeBdT9mYUKtg1MxAUfJlGIh2ra4ONjYBMftVF/VJuyVxCEE
ok4Y4OJPK86+ZpRiFIQKGLmTnot0To8YGcJPQpqUYJADKy5K4+rGD8Phxnd9dGFSjdeVLqiivawC
61JyxugkSwW4VqtD8z6c42A/5ml7toIk/NiaPZgz9RXqAz1V2yCYoi+LY9111fj1TqZefq4td/ik
WhV9lEGe842rAOJHWIgPouybG4yVPKJfB2aHk6leG9mHt7hMICTuLHgjeTmFB89Fm081DXtM1sm+
dQYYUtEcXltlyrS4NgSeGbXt3IiEEKugGCGtJq5/MdeF89Iu+TS0rTi6h54ZnCLD8Z9x82zOfonR
H6wkS5+k2/rHcFLtDu+N4VJUvQMTpVCnJJ3du0A57ZZfNj2q1BthsgTuAUxZ3FVZDml5xvj/VTc9
PUoh+kPYpdlTDUhxsIKp3nsDTukAu8aeFjl8xo65vxpVRKEeSu1scFUivnYgaw8Tfv9z1hseho9z
S4K1W7u72RkJRi+yfu9GY3t0Wj1fuG6PZI6m9zoeSv88G0yC875OT0QngqiySSqqnQ6ff6v2iwGy
rzEcfC8xbgYokZ/bajHka3ISa1BtcCoixVGfw2BGPVLPuJy2I7S+SpvWPi9JwvZKB9lc3jGjsPVw
MwdmDYctjKg/E+CjtW+X1iYLUzwQc9PdSmdC7C78Obny83omCoGtfBW0qY9FS5+SIOX1NpFHQ/QQ
5QqugTan6uMoh/ml6XTUYI1lFajtq3wpY8yy8l87U4KaytRK13UY6Kcws8BlEy+L2008h5j3dmEG
IRAwxbrGxs/9JmUFERo+e7tJdEH1V1ilWndZVILQzIt5UpQ60UH1EjzSnI3oUJJU8zQ5TeqsktCR
1XZSyuxhI2flU41fwHVC67G36oxU5sKPkE03FvV7nl5H1ohrE/BQfJgN/lsEA7ZRtNP016b2inWe
4EJui2jaKG2Er45d2lezZi/IB91eZk2dPjSl5kNaceoDqasQq0s9RtGrKYgPwFo1fLUTy7wSfR2e
6cTAU0y35994aCGHCwNy18gxuZZo4iGoK+URjYORx8ospvJc6rR8mqKcO6sxNnoKzYkPZVgx+9Ks
3OiQiQ70tllMU+a65tfyXeZPwsiaJzOp2vummuMRHC3VzMca+iVFehAjfJ15cAXjfvgQ+WZTXRVE
I7DcVC3gPKU5Q2nOg/aD0c2Ya7nMPWpwXitrtlh8J4j+836AhNKG3ZexYfBwlaPdQnw2JjznrkGr
sOUXxvolTIPltt4esSUjyvGKXY+056nnS6uMOb0eBaXlKo9sMd2bE2tsY/gWjAwVp88+YFm1rfym
eQ6dWpzGqTBvgLSca2s2xVEE2KtsLCt2jrI19BarNhQbSd8MODhM9fTgBWZ+KHAz5FpmFz7JeGof
0lD0x7oK8ksj6qytg1M9QUWhv29FN5+tvDfvLaeunpLQSLDbcIMCBxlfP0jHTy9TvfhQhV3bfMIS
R25FMsBDqGPeRcdIpy8xfZ5Fr5DQMSg1MdY0qql5nLwIq86W9XHK7Ik/yyeJ+D2vEsijk9bFRpha
baTKk6+tdGom/m0hr3VjwYnHyaeHNOk1MUz6OnUePSupPmVqse8qkIZYQEIOwmCnboV7sjPD/loL
siIJKieuhMNqXhrivpD9zgx63X+uSoNstGIUC1+zGMJkrQc59wed16/tPDKEVcup5dZNndGiqwE6
ZaYJKh9jbGhWrjXGjHaBmLzlPc7a6sYth2xh/cVsIl5RjevODTET1ZkhoJ70CS9wGWmG8XZYJZcx
UQQrUKpa3LVGqRnmFqmF29zkBeNVoibfuQ6FVT7gxp94GGJ5Q3YcWm/GcpcMNLWZZOeLo9J55kEd
TSHMEycFbJVk/aEWeeLflTKCUgpEZue7SE2Gusdbg3EW0CwZmj3w8bxrhsyZbgBvCkGtXjVDaO8M
2/aewt4LHvxYEWzhs39v27k3P8gyYsk48WwAwRZGs2kEwTLr0JqY2hptMYEN4e4Hp6CKzZsxtEPx
NWto61aImfRT3uOvAg3V9Y1jbRQtj7rjKG+EktMqsLLphaNgOguSAkI8fRMEBCgGxTrPpL7xWiIq
Vh1WGF9dL2hfIt/uh3UrzRIaVlDQVcwNhmZhUu9SnDeuMh1i6BbYNkMl1bDZ66YNeP342DSW2teP
vRKwdcqszD71UZvt8HFtbuxJ6Ecx1bCAPI0sxS3JXKNxNPcd+i9M9ID0t15dLzF7hnGy6x43nqQw
IXTgubS3HJLjjLYBrxAJekYdJtULbrjDbkCKe6XxVD53ZlrTCwz1IVVm8FwMTX3GeSc5Fm5p7xPR
DM9O2AQfiiQbOHkavyP4Jg8+Vs5cb4Q1Tl8ixy8/KJRQ0WqyyH7LVTffVDimfBxqywREDYxHe+gK
WI3e7B4Cjt7DILz2A18Bw7kSnemzVFWyC7AteMicLJm3xLvF14CZ8gOGse6VIWdjN6ZyOJItCe8U
HHuNKbpHmmBeodQMVuTHnh0I5jZ121MoYBdHOuSRZdboPlcyLg7WHKiLLIBNiG+Yyj+a+difckPH
F+FYNXtvLqxr11URXiiGderm1L2zMNYj6mEuaoJmK70XnGUpNxlS6XiVMxLbp1AZQ/gJDCyTJ/Lo
cOCDxmIlfXuO+pFut+e4xQgBRKbjZRtmhC11LezDKGZj05h59FX4CQbFvb+89LHfj0TbeN6LkU3y
YInRRTsTQq+sxjh8AVJovjl4rby0VqWeSNWGjo47WwdNpm2+ubE5XpWj73zzCzwQxZQNx1wuljAA
+dvei6Nb4QX6PDMvvymCJj3jKzQdkk7El0Ob6S2UR9KYwOiB0329K9yqvuiywMRQieaX/d4lpijV
kIgcd1NkhAG2tYDkTS29HT2bRYtz4D4YZgI0CqiTQTgO150yjWPrCMzkwkFuDaWqZ6eCUm3ksdzV
YkYdN8aftSbzpMkFLPeCrVPE2C8SUQg5Cx/LreSsXFsRYgZQGdjNYrY2NcFtm04yIi2rRh2HzvP4
E00pnmgBTCsQygxYwj3XYTs8WfYY7XSQin1olSNgQ51/HKPcPqm2oJJuB9gloDHrcsBIkLk90qXO
zW9T5SRf56jLcQwsir3npAEDMIq+JtfNI51xvKMkia/LpjRfRqdMbpnmFTcYo+tncICK6AbGAFOC
LZA3dPNDJGN0AWVrbksXDGoHVtddhL1VnqOxIPIPT0NbozqxuSYHFjEkrsXebU4WWRaIDe8dvPYx
4S48HIVDvbdT6E/C64nWpRL4lpb5/M1hdgS7LW8gruGHsh9EYy4GasUhI4P9jIk5XVJAkjBJTOVV
6zpfjMIsH+sQNmJpD6hIBzRYqSunl2Ts3Gu7clukBYGvP/VSWAfbyxbMLTPLfRe0fP8ByPTnxqaY
yC1hkLPqNZdKBlQRhiGGeoFrR8HMqBRXnmYUsRoDZtMDXeJX0Qjrpg19994dYuO6jrzgSooWBAQL
wZAhdR2OMCkHFw1NoNJpl5NhCRV6WaMVPms6iqtTMDgjjLnEsh4sPxoeBo6zEhGiC/Gp9drxXlQc
aKsoquAwOksUVVbjSoLa+zTMcPeTYgYeTqyxP/StwWFh+hDFOAqg9zug05lNaEjKGGjK2YDnkhCr
znabJ6PWA3xDaelDk9SU38tY5X6YFgfTqMgmQkugtBvOJPZFQMaSkcY1fua6uxV1mdy0/J/bGquY
M35FyUVoNmI/1UI/iVL1LOkxPcVEmJ9Fj+18YTfZRZSgpmxNcEgKc389+Mb8igNseqFqv78eUtdc
drwAXYUfMCVpTMwA00pgoBlLAgUbBIK5M5trdptiRx1hP2AHWFyknMsYaNrd1tIdcTKZhohidV3D
eSuznQ+2tSFPjTApmQMXrlzMRr/0upzsnQdsDKmvN/vtxCZx9ugHNuWYIVllErNLed7HihHBrjKA
7FOdkLUbuk8xNdcxH0l39MgWXdVNOx0FWqVjN2HBnzN5XE35XOyJKZLYgXvVTvMMt7IfswOQh9rx
j3ukHU3vpRWIwzCY1qanIzsYjR9c8hqp9diG4sTEDsfWwi+2oQs3zmHF78OuxECuoZtj86w2LVkx
mLuX5aOThxwcnVVeGZUNchjmau/4bboHu5g/ASRQ+kZeu4+cvt/HSTwf+e3plnhuc1OmZvbVqkaX
vTwPcEGtMgOQrwzXYzIhy+6m8b5KcTdsPLcgBchrvrqpF93OXQFf0BhR0FWyxV2ACdoqA7P87M5M
haOomT75eZVupbTER7NS7nY2I+xf4hRLualNc0QWRXdRG137QMs+HkuOoAs7EjBM0G4Pj2A3hIVP
oIGrwHX6a9FXSDkcv7qL2hxSY4L+RSWTvCswkjhZ8J+2oLMCcNKtGOSEvE6p1GhNyyljwYPjS5+Q
R1soTHaKhMiwJrRXgMqEgZmdINM7zk8xCd8boxJ0Z55RRisLp7tXY07yBxkxvwVzZyl0ZCI3CyVh
mZE4JB41trzzgxZ1pl+lr1JNw33npfS9jWhPTOwneE7YJewIjzWWp2fPn6K0TW8Z/bBDVSniXK3C
cN1ioPgS9sSrlZzQ5ymOkCAbeJkf+ti2hxWpXOEmmjSDXmlXT2lblwe8PSeqkTY8Ti5pxDzxrUud
TzaE1OrSqlUGJ9py8fCg4jpN7EvElztjf6ObvL2mjE8gerewCOZsRFEX28+ahbMrYzt+qONhCa71
ZHGRV29GnXl6XxYtEtcqbAiKxgjSWeO+5dz0RdbiDamWORY+b9CzS7cg7Hdur20vnM+xLnFNbit8
i23aMMamjfbvaChg9pdhG1wP5F4gvSnkNxOLOrmqh24620NfHMvCip4Kg10XQUUWboq6K45m7QPL
RS2xEYLmeJuWRkzSdR7dgvMAjTRGctOIzDvEYpZbHczznZUF4VmIxHxg1j/sJwOdESkFw5cuEeZF
xwT4NLRxAcIX1xdjZRS3Rm2OX8ehNzA9jfyz7U8RlO+y2iqkox/TZWH1AyJSUtDRnWRmjOBCT2jh
lBcbiILnaUbdXIX2c4Kz86aVgDBe4zYfdcEHBwXDH3W5L1pKeGXNPOtVanf1fSHH6Enlc30/FgGq
TIfx141biHRrFZP7zUsQkDpjRNXE+3TvV8r/l5Lkv5Ht/3AIOMIUHd2/DzESfpH6pfHGwuz8H+ss
rqqvTVf+YL7x09/0bwgcEhTpND7CErnYozjuf0Lgyx9Bp6KxgCYlgT+gY/1pxWESTuMrGE/AMxi5
LJKVP4mc5h+QoMA+TEBFVIzyn1lxLBSt74icf/vo3jvzFj9sSePoZXLo81MEdUqJr/mQM/LBmwCj
U0LjIGbCjsBndcaMEu/HYus3m8TZesjtgmOG6oEJEXjaMvbcq8+Ev0nz4Lt3dX3jBmcNoT5Y4Zur
9JPXXybqCzjlupgFvO3PtbzFKTgIH4bgEMFwV2tBNLbzGkf3XgrT4ayqY22dWvcGDaxMbob2lPLv
kxGcdHzdku4OeJUFJyGatRWfG0zTidTD5fGs5EVIe2ymn1RBst7d6D8uRa7xNW3o1uW54dBvWVAF
fMrsKk9uJNbKeHIEJ6fcusXD5LAA11a9MZK91Ryi8dUa6lXDQSBw90x6IgfvI/tBw6tKn4R+GWB4
RVdBu89JjFycry+wrCVzzGUOmF04/iVcWeJxHn1nswBabNTpNSGULpwG5zryL9GDQnhvq/1E8OV4
NQOtopML8BY+6uF5oWrCfzFJoktuIFEG9l4NAOUfN07IKPK4/F3utHyKpts+fahGkJPkBMBeOOdG
3tftfZBdJdHewBEd2wZvy+aGpoe0zi65mCGtYLVX4Ul6VaEGrS7q6F/mjP9oF/l5ZtXyK/4fS6MS
3i9HXvd9Exev+Q8zr+Un/px52SRKSIIoYG6jGWN3+Wvm5eCis9g/KelB0yYzkz/694J3/2A4xTbg
CU9aphRLqPGfC/4Pj+mYwowLxouiJf4nMy/XWdbzf5o1YSSqFoo7DjwLtfxflM3viZShZTVuQgUK
H2aZglQVjgFj67r4sgDE1iuvwIG3TGwI07pCklCq6kJijE7Za9RE1oqsYhmNPTOpAbIjWgNspoVV
4FWb1u4pg5dzYKzWXzsOGcqTDcV4nOR0qPGR36dgfp9kIsLHmkL6WQadD0Toh2evo3EvgyD4Zvqp
2Fhk85zEJPJd60FlqGFA4ZxQxv5VLmq0QHGloQaM46b0LO8WwJSU7Bwi6i6gGV4ilCt9Un1fHVXs
Ji8WUWi09kMJYJr28LHr0B+vkwgIuvIk2n6Cfaa7qJHWNozRqvtepDCQ7qmvcb1vN/YUIF7JCE20
tYpQStWDeoow7d56nM+neYowWifDd9ongyQnwJmdZoW3Mwylgvrrupxq7yGaWnmSVVCfk9o0/E1C
PXlR9NTNqzBuUNNGIvqQLO3LpnPVMKy1kStkkF4jP3nDMGE7V2rE2r1LQ3QIW9Ubq8Gcs5o0imWu
J4NY+7QmDnCEDLsAyxzLrrdOrc183ZuqvLcFG2bV5sNnkSWM1CzAxiJWBWGIUL7sHAeKQotxnzSy
uei7zrxuXFxuTCL51q2ysRKbMX8nLCOBE2MjOkqi+KLBl+KpxJ8cVd2iuAkJGsh6R36CS4pVBaU6
5T7kt5NJs3sV5Vg5RAB8fMeh/WTLvADpo7JMmgwNny+beTVbwturksgGIxqTY10IoGs7zPfZG+3A
WhgIjBj8K2dhJTBTIVx1CGeKwPKNuFB62jh2KkXTlRqmc5Fo+kWCUDx8edL8orSIHvAWLkTNYA8Q
qNSnaGFKtHlavDR1UH8bJ5zSooVRMdmCqIskTG/FaGMKYyX2lTlI5IULG6OAl4sr6ChjaEclwQaW
C0drYXAEC5cjhxCKn04+FVtr4XqYVZIeCru2b7H1Tx8DT1fU9ERrQkM27ZcsIFGj7Cnuy4VM0uep
v8sWgklk5+59iFv9MbVogcw3JkqoxHzjv9FTqMcv5UJZSbMMLqfRLA4x0APbVBSHLsSiuYAxt6+S
CaQDahkJKAs5RvZJ9jGzNUYTI/RiIhph0ZhdGZ7ahVrjMte9dBa6TRH56tQYFtkUjZ/nRwCw8MqR
dfMUKRM3JHNh7ujelU9Qq+ovFKbZnbEwfJps0vftWJefiP7CLiDxwLxstx3WaR+gti0HY2t1yr0Q
C1UIH3WxJ4Nu4Q8tVKJWBZj72LnNEDc358dYmPN9YEzJNXldKlqFfgrhFDGMeBELcWkhqX0h/Vtd
BVE8wp8kYAZyy0J3MooyKDcMvlkVC1FhA6gDN2pcaFJDHnTXDNGSU1X4sKjsN0ZV7GYA3v0b08ob
ZHqaGc9exAsRK3vjZAlLEjA89kxSV/WUlIe2bc3nMDS769jq02s2JiAmI9SoRf2IRoCxE3udDWxH
QkKtrJ230MOYrQlAmRa4gfpQYSWQxs9d34UXY+mMezMwQ28Ha6X3ViowmkdsueSDASOp2bTkBad7
emoVHmc/mrGKsQv3tmFEY9wzHiNIfHAz/7ZWlX8L79x7NtueeU84zUTwGHYYbYqQ9mMzmlb5oY/9
/KVPkthYV10KfmnZKtYbJDKy+jx1pGEUmTZD1oA79c19DugDRbm5NZlEIyqt82dL5ghQmfRX9zJg
QrYisZF47EroiIIkNl7LyQ0vzLQN1trDVcqcQx63/1IzRdninfgqe+NuDNJ6NbRR8DQUgjTZqWVa
Z2IlfuCTNF9Lc4GUIpr3aApei9zbzlnAh9RYwacXdG80T+QUdpFhn8PEvYoYKujOrQ5zAja4KqrY
AMuGToY5Qn5ndEZAaGD3atUuTC06VDAR4zEJk2dBHt3G10mym5tW7AreoB285PHWKFACTZOr7nKL
0dvQ2Xe9yuxtIwp5KfIyXDkV1u+w/EhP0QX95LqoLePMsIbQePJuzxWs33GVM/1Bz1s2NZnxPnpI
oefxxo2CF5cZz9qVBAdmvkDVV1EUGjMAVlOXn1Mi1FZVLgnOCRtqTD8cz1ryHjCAZloqo2GNm9m4
C0oy77CTZvWGQ3TpEw+wD8GyiJHx7EMHDFnqZp9N06ad8kctgyuhS6TpJOm4vBjTZFGsptmlo8UH
e86uQJyvQk6CO+ZCnHWu1+3aJO0uExu4vG+vyPKYDpFPhRnmJzU7l30f7YdZXc1GgQ6s4m3weiw4
vO4UpuVZNW50EsycVybH9Mbi5rdGHPtIRNNN2Rh4mXjhafSCG6I1vuXReFPSoXgyYPogphnv+WHP
5OSSyc6FZMd4yTumESmDuxUGEBXwKl/1KjaLxnqUZaYkb681sbFM8UBh0Ykcb/+OTkYHNUkgmQXD
btMOmTLhNpomdPUoYyLQa2xlnULb6MN6s+HAzTwr5rx2wmIf13F4ycRxRsP0r5HpBGF2pZZJqtdU
w0Mx9DMBX0XbjpeTHll68KHac+0Ysdr4buF9jHPpbKsi8TZ9y8m/qtysqDeJmaYQGuzRuRiJWtl2
rsdHh1qX3IyiBSeWNUsQAyjRkBxUF1BwCe+6nqACsCu6vUdgy0zoFVbAdwCsGXX+qIlwSSYmzp0G
zIC5STh475dPjgXHtlgkPsskkQu6gFNhzBC7WcbZfVdGl3aK/EA0YfjkVgotdJKlN1WimvAis73x
aC/D8rKzSxK/qq69mTIbAkXV62e3tGBAzzrBfaDwJ7LGzORZ69q4T80ceV3dVIV75TTsULj/WHwa
x4LKAVmGCT/vMnD87OfZXernmAR0mT+Vn4Q9w/AQtdNeqhRuR4CxH/lSCSYTV3ZseA8NMWMALG+k
gjKBWcq+b0LoNjsc1PdB5ab+Q5SOZc6SXcgJ+cJT0OBAyV3RlWPNQHfhM1gLtSF8YzkMhoxGihOz
vgw6OX5OF0LE9MaNgGggyOjCOfx69mK86t54FCPbWrF27dx8YkDDoJr6rHxqoQKfC6svffg4kDLs
N36G7pMOczFIG14XlAf9xuQwYCqUG2theYymY7zohfnBJCh6dceQDjmGJpGuBmi0V/UbV6Tidh/k
KMMLS/XtMvhxz3JhlthRH71aC9ukb+CELIhIgfp6oaOYCzNlWjgqzcJW0S2g9VqhezrYXWZt0Sth
uNE4nGcL1yUWFj++8F+6qYQKE7/RYsY3ikzJhBb+Lj8poXsSKOHS3IIiQqzhYINkk8KN3kYNwhIO
W4wY2NkrZPA8PquDpKPLOfxsZQoIE2KMg2nfwuUx0uVlqBaKT6HyttgY40L/CRLmU9shsxHO1G8U
odge9dOQ+dUrcDczDLGwiXRrzJddZeNgVcCfK02LNDCYZF9Z+8jAqij80predC1spwsuJb0LmXVz
dWf0tXFMYVZtbImyoqLC3peNxhbOsNSFm85jTYDWUqTNkuM7Xng/du0cGhkQAiK0umcYnvqr/+aX
dvPhy//8D2sxtv6v5YuPX4uvuv+avX7fbr/9zJ/ttv+HZy52zrSznuuAp/3Vbiv7D1v69LmeQ0NO
hjJ2QH/ia8gTMdpFTIHriwOt4q9u2/zDlWjZFufrhYQkff+ftNs/qqTJ7sC7G+EkEZNSgvItCN/3
zXZiBUUeBLx50dQFH400xNEtG4bm4rvv5ObvxkeLr9F3PT3IpYJIa6vlCjba8Hdi7KESY59pJnXS
8Ik1GzNvfK4JrOrR2DT65dcX+9FayOFiniNd4IqFPbtIv3+8J1LF25DWlGjEyq5vw8o5V7l5MbEL
w/Mg5s/g8IL/+fzrq/79FnG1JsGT7dy3eczvrJ2GooI8FzNjiBWzTNUGmN3QZ3b3UVTkn359reWp
/Ph1LtfCydq0pQCGXSDT78yTrHpoW2oquYYO0l73TtJiTKKiGwP92rou52H/6+v99N5Q5guMqxyu
+e4tscq+6nFrgktEqDA8XGdJmi0tA5wujefsy6+v9rO7U9iEW3JxyGLo9uPdhb3MkKzVztpJkYAy
e/ObVz/w0rvKR7247iP1m7eTBf23rxN5sAQGJ7WVYJEfL1gMgPC9hUq0MLJPNDQb3JaSLXRbUq0L
DFWSGMcMIDBQ5Mr5zbV/9tUqyXpeXArkm6X194+y01ADkwgt7AwZF8sAqqr7aiL70tZ9v/71F/sO
WWNhEBjP4/NZ8RJZ9LIZfPfadE3hDnUi7LXogzw6OdmiSSt95WAhVff4yHbeELQ7d8xitru/9sT/
k/XvmcwDpLm8tSD6ankC311ZTJynUMDAbyorK9fsSnm85uwWXwWKz9/Zd/3tPrEAB5LkaSIWJ+b8
3X0yQWsTK2G3qbukvaWzorBtdHQZ+U57gNxCmFsR/s5F7W8PElxUsLUhRF8u/n4nHWevi4hDgIVu
AqEnYKww55Dntc1s/eY5/v1SjoX5hljMNYS01bskGHcy6FYFyx+2CvGPCdqT8mKCVpBBmAui33lt
//xyxGoKliOf+93l+sqrwTt4bfwuzz7QBJXeRUBZNH6IK+hav7m59w/PN8GkGRyhqxAO2/e7xTig
655jVaI0Tshb6IYWM+LWyO9a5OonlRfJ/Wik5odfv5/vt5z3F3235VRjZJKQh0F1UntLnF0GjECa
5toH7tl54JbbX1/v/VfK9ZzFuZy/Of15UX9cD44a2LQH3lAStMZdUvTBRVtRvg/Aaf9wg3m7lEdM
h4eQxEWU8uOlSl23Kvcs3F5ByfZeawbbHE77jReVze7/4q5Q06CAwZABD/8fLzXIaVmMMXwcK4Np
p9wyPqbBqHEVnqz88OuL/eSRMWwATbD58B6H4I8Xy2MfGKk0MSWOIzuCTOCAHVsaU+5RyleD0M3f
vJjLM/n+0F2+SAU1Q8JPXYqYdwYPTZmFdV5Jew07SdYAqoYaN8qrA/HPXw4PpY9JAIIgSvzNvf+7
zdJsapi9ZU5yMsqJZjWiUr0pO2d+lTMxo7/+Fn/yIrJyETgx48Vi/v1NBY1iKtBDuXCr2LuKiug1
F6rfgouJq19f6Sfr2oPd6HMGWK5nvSWBf3dXOkQrn7k2S4yvEU1dh0V2As+y6LPwpcoFLYnldb9N
zVreuXdPzbewKZJQOaCsv3lffnfZwpWBmqxBrp181uRF2sZLHbvmbcUGu4PuUa5nt1mgdgu0sa+S
q5jtdJ9q2kLaPEutfv0t/OSt5eMowYJk3XPq//jW1mh6dNuHlBoAU9ejUZLDmhrBxrVm6xPR5+5v
ot9+8nzZQl1leYLC2HnTl313+6xBzpDSxABj0qrbmGbAJjfWcSA2c5Akvwuv+dvlOJQETAVsoRj8
m9a7fa3P5WD13eDg+V3mT3Htd5djgx2RUlH8m5r0XZXPBuP4DvUSkR+2ZDW+v1TQYmZQZ2rtiiIl
yKlvynATG0PaP3UiCoPLNOsnWCojZPUJUhIkrN9sCO9u9m+f4F1R4wxeKxoQpLX+35Sd147kxtpl
n4gAyaC9TW/Lm666Iaqru+kiyCCD/uln5RkMZiT90MHcCIJaEqsyyeBn9l4bwWPJzEQ2/YrhZHUw
nbC3/37j/PNi+BQ5fDAWcu/Ef398/NyfpVfT1DCHQj7WjRodWKjH8bsN+/n3v1/sr0cdL1+cLrEb
UrDdMohsWsy/lGu6w0A7um6ybtwpM3fkYVv1uhmKtvwvh/hfv8TbhZzbkcA4ll0zS9+/HeLWUmk/
65IEEd74agXVjyz1Pk1YZWtT+fDgOkbQVRQ+/Puv99ej6P9cVdx4qoKy/e8U3tTH6NVKK2G5qBmb
lw6ae0wdGECAfQfTY83pBKYusnCu//uVbx/c/z2N/veVRcDuL2CJ44u/FzcmE0iARWatK1ZdV6TD
Bj9UkO+tMa1QSZpxX0sruPcCRQr6gtDj3y//P/3iLNw5fmw/5vASf/1eCXKvPbJxrTVx7sDEfbA/
H34biJQXdJwzXCsnTJmePXvP/78XpiF2OfQ5bWJYbX+7oQDc5OM8old0Yppz+qypF1vAD3nxOiE8
C7Z4yS3C7OsuDl7+/dJ/PXFvH/nt0gGfNeMH8kP/dovNi6yjKI+hDOMefESaK9pdbRvMJXlHznba
Cvu/nLn/fHoQP/kRLx1Bq8Ns56+fcjmwuYrQ32305C/JZoEGwCxUjNF/O4D++avx6hfUImDuboKJ
vxXm8zTq2rZauYm8gQUGOkCf/AEtoHcvRpfvVpk0y+nfP85/3kK+EAEdHHowurm/FwwRfIESrajk
5pnZLGWGqBCIqq7NuKNNG0P6T1D9l2v+85Twb7WyiHiF3U6jvx31bFWMXWL+3OT8YAx2RcHSacl3
viRSefD8+jDaWXaOpT8s/+WB/Z8vTb3CQchc5yaO+38b14RzMuwdLs0gPXikmid8wyykgrNV2Yk4
waBiSEH2ssA//PsHDYHsr2c+t66P1t/2gSkKTox/PDWday2MvF1sTzOexqspEgpqrbG0rubYgavE
X+DRVkEf7+IqAQWIOgLjsl1gq8IJfOnzwPoQrVuJ40yelUB8LiTZXezPV7acwN8uZvTqU2u8ITz6
sZrJM7JbX9w7fj3bV9dPs/7YZb4aH1gVEb482SPY+qBiIXxshVflrFhK2D0py2Xvue/LBokLazi8
mTiHUT0j0BjlehSxn5Ee71XeSfd13p3GFk3DaZ5hbuz7cJ6arQgmDE6j0SRMO43svpVJzabv2V97
2jPezrKNCdZjjUwdZB8P365WqdftRmtIx3WEbQPKfDAgjGO+T0gRyhsfuG7iKVinlsqis6pSBRh/
jiZgqcNASsCQFL8Hvaic3c+Ip5y9XGa9DLQy9ml042I58TlY7a7Tufda5imKnrJrvPa68Fsgs7Ur
HxNllNvNWbsZ636rcmy9bRS7LR6K0GDdjVu/eIrBmuT7yM/tPMU7N43daphqX4FE6iTw8Dqwo99S
u/jgWXwwSnTWOciw/p3KWMXHxgwlM8w2GhDuzEXSYeu28/GplAMq+fUyo/DcedHI7qXi2YVGxN+i
4alqCdIxsiarhJXusMytgqLUX/YQ4vwq0enS49rOCCzREa9FazE9WKbJgPpdPABQmNyQBlRxMSR7
L7Rufz+GRb/GUjjApwalpLdRXZGVUmluk4PXu9Rc7dhb8sKaVLUXK68H9yzG0MYZ7wbEyC4F4plP
D17ATcFcDqV7zwLdDs+UTi3pF9h2+pM3Dsk9uebopU3rNNW5dQvwJ9Hs+YSRgbjD+b2M00/TWsQa
TIPy1mPWio9xluJDxVkK1JcSwv5lpOe9svtYmFi20fhbJNPt9/L9W2QR9IX2UOhIYUjUgIFW4FqO
ZnbiS4XJK1zZSOF/GNZRy+NoxuhaO0rbT57L0Ix/LWnHbS3mqd5ZwVB2d2VBbu3Wa50+XntxPr2Q
Qm6CPfyh0D7FgE7ynehYPO6jvOumc522SMVqR4y/vaLm4xRS8n0QO1fXf+zK0ayKysjlaxx12SMM
wiQOmWzmFGRJHqiUiKIFI9K6T4dORZtk5O52D/aU4Vjow9Lud42q6+WJo6d68EpQLNXNQ5W4RXGf
3nxVpkwlyUXahsPs8iO8VnErf+N0s4utXafpec7AMuzb1FVQfdiLkqTG9/hdxsvN0DF2ZHLPMl6u
AdV3SMpH7T70N5tbXCqyk8J68a51xXe1kpatzaofC91B9/LRV01d1P7p0zR0Lxk7LTKbtW1Q6NuO
frSRLzS7nscEu/9/zHyWLGq48y5+oJ/dgIbvqMPCGTYyNHwA1VQ0gNrSCAOa7UwVqjSf3TbeXaQL
K2MBsF01N4//xpkiLLFZO3rNfqZftJ/MfzySXcpjukFQl5N66YCY2vWZbmBhjY1+bfNExdtcNQEG
IxhEH+rm3JxvHk74Mc2dsXLrY1GutHYWhoPvNJr7atXUPImswm+O0XJe8uBglTo6eFWLNNEdbqn0
MoxTb+XKisldZXnyd2D3jX5B2dR0jCxj18Vq0s5/qtLTzU4luTXeMVuBwl/mYOeVjyf1lEamGDcT
1/RvBNlsBgNQLcWDr9Dx8WPI0B9+ikoAunaG1P7GBGM/MMyO4MbPwdw89Xj0keAurlTb1MlEeGoC
P4lPgeg8ub/NA/Brg5askPvaJJINk3ZnAmi8+b2Lu5HclWmuLOJuJzSaIC+88JIOZv6atcwI1so1
6yVnMulL1TbqO7PwY62WJgJEK0XnPqS2a8Zj7YOo2oTpTcQ1BqDORDGk9a4XEI6QVAjnYbEiHaxF
rp3hOGXjUKMI9iTM9hiPR8k74IjeJcNlHQXEOcPZFPlryT9KN9DV2LLb5YLhc1JtYR0ArTWHpJhJ
mfIWFBcbmUdlv80cMYVn1TXZvF+KnDdT5vWnuTc1VhhZ2MVZ5K7lnpwFtdmqSTGMsQYJh/zdgVLh
3mO8HZ4RBNW/wX/eMj0q5AbzEOiIC4TqbnJ19xI2Zun/+G5KvtYcD+JtQmin4ARhIgKY2+HQOLUR
4V7wuXrS6vw6b9M7Yfo6uI8K1ApHxZQfIm0cT6z2rdBqCQ9IRApvI+1TF88hhISdUU4w3inUA/qK
0dGYrZ54Z6yVqnMw6mPI3RKwIHOgcKeFMijeTW0uKe+nfJ1YUaTQ8chiQIXmFe1X2c7WPeUgRWyX
32LgyiF/ZSktn3Jv8B8Rc7UwoTq8VLOPZK1HvzGrVDjoTTDc6XOONMO6W1zTI2tP0b2gB4fQdgDE
xktdJMy3VnLsvfRBWZiPkayUdTljPy7jcuPFCL+OshxL55E9dpweNSV28pTPc4BWj/fGj9Ae9MhA
hQ37BhjImD/NY1LfFVrYT1ke9r9TUdsAKedi9MY3/miSG9n2mJg8XbnDnyglW/2HDUihwovGkXEY
qXCRtMJsA0OIwo5v03MzxqgpES1lKLnZxzB38zVHU0WOdChMc7LEsoR7OzfQ5FtUwf4dRgJ4G6R3
eGTTwSUgYggW1zvOPKFvjkAOq5hJQv0e+7VYLpYNj6c+YYtKLANgCllAsFZ2yvvbDkyEFLhoezAw
7pD2W5Mo8sEnMyCiF4PK7olMXkAdCzXmcmsRdpvKnBisScdT8zr3aFix78dDt6qrANIG6XOzmH+7
GVYnayrLDX6ueo3P/MFYRbVh27EbMrRFekIpHRRynVAHrbRT82C6OfJ/PzgVMntFjnqshXtkRgHR
sLaRPqGxHkd7l7vRJfM7EgsbTpTYtN4q65OWOA651bHaIW7myfQzwitbfXCjyqxkVVa7yTXXIBhe
LdCvqxL6GqwW/KN6emjQ+2ECJ7XXVHe1lf4OZYxNrGAG3Fbz01gT+zCEw+eUFHo3FDU2DqCT/uBy
fKXW2RiqR7KAt7UdYRoOoRLmA+99EhIS37t60bDzwvZkgoSS2bnaS/M4htUb+Ztn19f+2tTtUzyk
3QGR3AXgxFs8EakCL/bK9uc17JKHSrmok0Xy1Qzpi2F3iDzbf/dtgDVLbx3tof3t+/IpxB+iU/XV
F/keZROJk4MHtnv6mKse5ogknRgfwAnk694NKhB1yy+mxXsP3/6uwxKe926yqm5qlnmEbhpM+dEf
zddi2T+5RYg8k3kBiidH3JMh1g7roT+bUT2nBpNmWNS/PXIRXFBO+zjJnNsBSmxE7LBJzqzPrna+
PONsoeyR35LWf9I2ekOmeWXvw7+WuhBnbz7/zhlORqJaB8q6zeBgR0PxSm/NA+K3FPORfXAS9SWH
6TCk0w4D2q6tpk9kx1tO1qsVNsdi4u7g4JyRPbJ2KVHh7YH/vIzpPL4n6CZW3uyQvMXGcCOpktcB
r5HnubQ8BJTuNzjL+1Gl4aHMhLtOXLHDTn+VN/ZOwnM+dQcPhC79wAZ6ComOEmGPmkjjEKJwVoJK
5HWW4FWIxUTkdBO5Y4yOZ4oyIjEDcrysrtzoPj9NYJ3I5EC896V9hwDThtLCMS3IJM96KFvITiKv
um0W8ocj7wAGgh2hotl0ZFlHKqILBp5wKQJZdEFfQ9YUN96dttQV4tFe1jDObaxI1oS0rh9eELo9
iFw9VuNCvIQ38X+KaHuDy9SEJ0WUGwNA/NruvakSSZVkRxtuYoB5SIp9C1b78unI5Ww50U/bTv+w
Hlx7hbzWenkx+AWZk95HnIHN3K/bqNl4TrKJVPk4lvafaYku8wSRrxCs95B2EROaFaylS8D0bneW
dXZoeUulLnSBxn3x6/YyRsTyNNbPZEDTVUFoWJL85CBfG0HUoutECD1OiBfZHm5K1eGwLbcgeXaL
nQ1oF7EWp7wZuqIBxuS3excARmuPRzG1+w4DcBfWrwPWyzKxkKa60sWLXr03TvMENENCzQDaHk7n
JFH73Am3jMSvUdgdtOtclR882x2GKqs9g7fdt8CoZRFfaeMPQ9fu8a0fxtE5C2UOfjsQp2YXiFLd
kw8EKwJglXrDphbhdjATGkV5nht9rPBcIu+AtDNWmLg0Qcf5DMkxzNedylihR0cXC0cDoutmnUTS
g+8/AF+IdbtH5ApqK90EtN5uOz5XbvWGreY+rJP3zCV4q5g3k/Q+rNmcKTrzlbKTL8RyHN3k2sAU
92x5Ge18k9rRru/cw5Kk59KtRoTG1SNCYmvVGO8U09uk87JnG36EN3juA8kZ2VKXsIepOKeBhoYz
xJbgwR0Iu/OXsaNQ839SuT5QqkJqUMFDYTlEjqjgrnXiY+QDcnNF+hRhhsu75i62w+HRZDz+K28w
3XpKM9C0LIK2xgerOih5KUY0izRhF7ueP+syPTmyR51WWuexS3fgrRx6gQpRQIyFXJn8Cclyu2N6
eZnSgKg+goj8UYSEVOqddKoC1axrrSj8jw1xT5bHCVZh9FlNoiVLyDZXu0LBmCROs6k8+7VTIGHi
vDdrGVvervbt3F03vIkuSgc1Gc5KdO8ajwOH2omWtyq39A4ce9g+fs7cg9zJ0/PsNS9I5ZfX0i71
tYCIO1T5h0zzp0kuBBEEiFgrmjpsewHBRfTmL9XSl6e+rup3HYfzxen9fT/wHUmrU3O36T3Wmgdx
m5h8NNVi/L00jhX9SEsrT+9DVXvqCazKPJ5y7uKJT9Y0OM29KAmhAcTtJP9kOcyKb78OBKVQoYri
G7sOVD6rdwgWGlWexB9RVHeXtkGhu4X1jC3PDGn6kYKudVdhqrt6n0K6rHBJoZWgL+n94KtIdOk+
ZLVySAe33KS8Uximsgdncpdik/q9kqsxDwgO94oqurUuSfMR2EA+am5ZfehEsizYZKqKmOOOD+ou
pttXWzYx1IMq076/yb1Rk/TgMM0it28hcwJDdEjxLgaLBChh16+OI/FAOM2tvfFE1Mzboq8n62cY
dRCzetECy7WTltwlOeZz9dAm861BU3J5rRbFYVPGrBqJNLUr6yhqyzstTj0VH+iWFFLeKbXsvYVR
7jPyOu/AxwceaMEz9qHngTNXtUmxWzoOhCIX7WMXW2x6VJYkG4WHi0c44ptcecIhcJkvrdwJRUKS
68ROT3TjEum1A7gaimpKbp20f5T24PyoBOShRmG3ikwnj/3ohF9DPLn3/A8IJ5Wp+1V0XXoXJsXy
THlJR5AjktgU2RKwpIQhMg1AdKe+AB3kgVPLdNsCl1Lmq3dkcsv+GLyWTLIqB63tivLLrSENbDCv
m3ojaMjwcVRWNqMRpRHmh6c06z/csIXhVrjA1Lhr443OMhAKBotAtusGBUPcCapL0yu9bxXhPX0j
gj0qc/kCFqD/NIDIbx8TBOzjMoUd2l3H0udU+LcjgLzqcByyj1LR8SxtFgIbCKXYBY6X/6F/Jo8z
DzDyISB6TOYwpLkY4uZYVwP2z6B2HBYGOT68vjUwXCoh3ozX/LCxjUnCLbPy54Bzbu00rrNJgsG9
UDrnr3mKHuYqgSAnW6f1/NXcWv/5yMJ4XRoVMlQssHXI1uuuBYYGhtfayXaegja+VlaUFRBsE9ke
HCOdI+AucR3HmtS9RFpPSSSmP4Q5OoQyogjcujzM0Dx8IuLK3Hntgu57DiNKnfpgGNmAH6iBFU53
cnS2DaUrdK8DwQIP6JPeSkD+BMEyoPGyp5vsXSBAriCKrcv5hnurtuh63k0Qf2MJco9grrY9VdCU
ZZe8dO7cPsW0Q0Zbu/hbuo5vBPSvbCeeReEv6yQfgo2JxMXkM++C9N3OmLEAOkbhbtnEcFowUYat
0+ktRjux9kC99MyJGHQeGlRbO14qmNeq8GcLtmHtz9ZTEKo3ROo8BZF6IEEAs3JVbBvdQu+SgiDS
arRW4ewUa+0KfWclKWcsQIAz02VcLvaDBzLLloS09t0fy3h3nlUfgrZ8D3oidXXRnv0W8vioyKMp
4uk5NLW17qY0YqCCgxuAQ7NmMPwHn+o2G9SvIp2wXGP1SooHAD9EqVU9ab6ZTjftXO+Gpn0LEuvQ
NK3cLmWyFmHzJgLmW8t0cZd5p9hAnptC/1pUKTe1yu9lGHarcJyoerjlVvmgH62RXxFGdBRFf9K0
20Eb2uF4wZGcEc0zluVr4VUYGgOn+WRmKa/+siQrDdp7bSHjAiwfbnC3bEshYSbPGcG3eXzmeXD3
rav52eGsJb6N1cAH0Dy54bMzfk8MzsEVnwJVMF4VMTz7KFkZe4wPS+iVmyCU7SbsybjLZH0F84eC
Aq8C3C4gHlHg7YRonprUO6dxfK0LeQHTsDYMae1+fp3L6XGw6+c616+Idg6hXf+6jYRMAn5pAWfv
FrJaYbY7SDs7ycA74aF68+PkBbBHentarnYd3VehuWONdoFEg3W1JQvYIru0GVyCcXqCMxxKxiGI
iavtPX59rGn7myd5jVSI7XJXHgpyYMPE6VcqCZ9cHhoTLF+yJAKdeB2IgVfdFhfhEm7rF3e5oQ2P
dHtFRhyvcgkG0MweaNJBfwpT9LskmB+z6SaVl97eGad5RbVV3yrK82hXn2nDXZpazpPrTb9vjjun
ch9AhL3wXntv6SRqmHUrP3HfVBjvq1g8lwJXOyy66xDUd33gvHTZ8J1EhAbAm+2zBN+muUUqaEhS
UXFu6vZYFjGmWEHwrpzfGDGoFWwSa1tUbneSVfHKgus9akmhszOcj20c5iC1gmVdMojaV3RdYtNm
Pl1qHaZqpaMINl0T83AH1FfBWLxWRu8H4xwauz63yfSY1PyK3Yw8NSlLMp4kTXJDmwPcSYMQCP1r
Z6xXy2eRxEzbIh8wQS5FTyz5QWV5lFnz4d4QiFOonjzJKzpfrNe8Ta5ghMXKS6jJmRwAUf0Fr8o0
GKndcJ2jhMo6exV644uU0Q+LxMfSDg4EqqxsHL0LLZiVuVdIqWyZvhnpEuSA04MXp1cdF632HHSP
rJ3P+L94RyMvnOJX9sLroY3A7iyrIaaYXojo8hmwU6ymIyK2gHlpSHZnW1+qIt81pboqk0AcnMUF
DsxhGuf1YoNXE69dQkw22RkelWBUN6+TwMTFPV+t0pKcnjgL4KCPPpSDSt/FQfi7g0q+ir384I/1
tgy8Pcrtx8Ynvznuz1TTbzO1c6W/KttskCLTpJRMCK1doL8bptv4fB5ti8iUhlGWzUFeSr3O5LgB
xY6873kZx3upHh1wY/0UrnqfyGGeMT2Ph9Cf/sjyOSVe0k7uBcbAeEpg1dlviU1Ulpwv7kgCqbj4
eLzsuaCNKw4WuUIYQBjAemmwybOXymXMTTij2xSXtiKYrOoeRvMjHB+i8b2Z5ouIi3VVPkLTeRlH
bJsJifIVE6msZMeo8W0S7+znTxyn6JN4dYvs5I/jubSTUzpgJi+TQ0Pr5YQYlAeKNUGS61JNO4Jx
cGFH+7gCFhWVjJcyDYrep+vlq3OaY9s/y8Lb0aMTH0KGSU5YGOMmNyyekESQod6f3Kne4PO892t5
J0kOsmzrhw6Wk2M6xjz7uBn3Qu8tvznClz4obD/C/raas9uPu3Ta4726xDlzcDOz0fI3dfBcGkow
K3vLygmIGdn0cXUMohmY1Jde4GhbwV4lZJ1nM/w2hiNZ/9S3zf3Eom22gjskKzsqxzPA3msj9alN
mkNeGjBU6T6jVCzSalsMNMmWf1f4Dkeiv07A2zU9ljnSQSEw8l4fTwiz9oWh3Ia+uycxCc5YY12C
kU1yTY6rncHAdy9qbl9kuOVtxM3jWMvOnzpIah671vKxN9Z+VA0520AJ19hQhx1ka+9xgP97Ml5y
IvzhB5hpLMqM1BLVi72yUmDHIi8Fo1uXvV0f5pAjUzqJJmjIq2+0e1TSeSgT74fAiEgQDsYlpNG8
YBu+brP4u4z52ofyI3XqS/fVlnO/o7NQJzmU5LOFk8KcqsiPYirdojlAlrx36nxCvYOq/1Rq2S68
0fX4ENqTTXj3VMfmTK5Gcu6zqQk27ZQXn84CbwKXZ9LUrPCcuV7NndCn3J6Hx4CbaScR6QyrhglV
t2q1Hx9NWkz+VjhRNTParBPS5CMT9WsRsCSJ2o2Vi3Pt98XPwbfqZ3Cr9iGyRnFboGSExI16OVIB
kKVQttbxpvyFH0HRK4uuYTDa3C/SvMZdEt13fZ09dm1k4V6d1FO69BydfBEUC3k+X/2YnN2lE/GW
vVR7TUN6enSbzEt1xO0WpARvyvJAGeOIO3JymuTUxaFr3btObjP+mZmXvtmLy/tGs5eaNtyKrOoO
xHcAb+EQJuHFHhPiIHxbqTtwzBKaIlEiDk/A5ND0PMUi0QJeik3UFkN+VvkwAYGPxhQFGdjutcfe
776cijlnkcAfsnnxvX0eDeXDEutuP7ZJ95R1tejXAYMWls/08b94+p1r3YpwraYFzJZvErKL5hiK
mD8n56FX0wfXUB9NZi+k1M+05aambw2oYGDW5JSEQ9csh7CYgFSESWodByYPW20n5C0E5RReRJPJ
+4U74IXVqNy4UHHPvra6X6bUzXc+Lwt7iCoSz0V4a3kzp+ufW/TmBya8HC1Jn5JU36chFST74Idy
8nmkYAjknzDtuT1tTZ5USFTbamBO+yvtI8bqSxjvmgKsPhNLpm4Bu5LbZKpRJ7Yiem83nTqMLEHv
VeMuL02WkmJjVTcJ+vAHU+1HNzkPUcfbnpgsGLg5tvPMD0a2i5g+JxMluI6T7MT8MLpEI0xmUcAw
QeLabAOX+Kyyc75FOrLjKmuf5mb6mSgePQXif1NExIIFPUSLmJypVT+B2m9N/41etT30VFLrIW2m
k056YspwkO8ze4IZmoVHSRIO56z/o49AIEfRiNCqQlWQGN/wzCPeM17qbl2VkZbEkzT3xA3Vss8f
PV7f/SEikCu/pgWd4spNiA8PhbwXk/OBax+IUMUug+aNW8c+E6tGGrjHJnjMu1u9ynMfpn8cXJpx
PRT7TrUnPXj9erbMXdXFLxNExbWeqIdyB3mbY9OuB8lzNhC2iw/1lJNZlsHI4Captr5LbCYwSFok
RUfJfpLs8LwBMZxOHwGJdRttK7KD3d5aK7h026RKr4VhDRd0zq+W7n2Dt4RIYpzZ62xhUZIwZFwp
gbyFS8+Yn921XQ70ydpMh0mEH56dzNcg7Y5amVcr085WNkX/Tt3YssFiBU+5ddE0y4CnKDX9hLYq
iKfPSVgfEZaJ7VLEv73UukhICevoFn3mD4SVxzHv9gYlxypX8VdV6OQcxw3Zy7K1zhAVM9rDIFhn
SBvI9bn2Q9LQKywUJz47vKLTf4D8XZaQ0tgno22FGP7nNGTMD8P+I4ngPHkc6TQI44sAmQhIKolW
AsoeUxCxKhYr39mtu+tChvtpQ1BN55wCf/gk1Y1vYCi+KWZCe0NtOkVQqiQ1UMuSPkjpJibvPLtW
sCoM2gNPPTNVujqDO6zgstA459MevMh977TzBm1xx3SBIQwEW4DNTBxEO/4sdPMstUix2TQJButV
j4JpWKeV6x7LwGR8tfC6Mj9N3h1UJG95w3qimmt6Uq/57JlQ3Fcw+H/cwLf7RdgEjs99CKNTSckX
ONH7NUG4LlSTU+RF9cQwuo1/IKoO9jHU1o3Nlpr9qjUxn8KCnhxZxpU7EFnko+dzYQisGLpnMST2
FjVBT1zUGK3N2PkHtDy8yAc3Ah8YtW+Rp4JHOO5im3PWrtkexl9+NDt7ZO64/VXgFa+9O05cDC8c
2KxuSGJOwEzT5QQDbRvE1ppvJIw5jms77l81SROnKJbje+5ZPqzVxgpg8gaITj3U1R03LTUr5QGs
nFXT+Pps50BGCubzn5m70NnJbLZIhNaCgWQMtA/MEKMxcNWdY3+S15ioDQsf99RFAtFDp+144KZN
qzMo0IbZfoGJOaoJDhOx5ZD8qOHKtkn5ZjFApqzlpUorGWGj8BLID6xylu3gS/9guVN4WGAX/mIc
Fx+CypPpepEJyFvG+xsY6rxB9BDmu5bwKxb3CXO8Ks5zsP05g+yqhm0yeV11x0m+PJRLh3Io1RNg
Zkb49q7H+XeCd9tewqoo95rVDJPwKrlzcxWC8XBJFCeuTf4uMPqfVT0mrCdUdrHZsd9bMAq+8nBk
wKc80jSE2mvUByhFiLpbFdzRt/tTij3WMLrkQVk8QnW0K4WXX0bdzIANkuGimjG+am7pr3kZwx+V
v9ChJSO/vS2NuC8qv/llOG6oXgP7V7rUJUUtmX9bAAE0XNHQ52sUZhDqmRhs+oisDJYW5lSXrvoT
aSF+TU6VnEE2AbDLKT5pPuGzMtwB9b7QgOjZeTKlS57FxEYNSzktDuuhj9vLikh7J2JZ71gF2WcL
KqCWsarXA+iNpmMoJpTWz25QAGTYFaIG18xEfLw0FK4wLfmUgHBCTlqnU9rNm1knyQ2NZ83HSEWw
kzKTtc+NaBmezgtq4NWI/u7ONYLb0V9KtevyQV7csojuJzw+n3ECYZPpTGw9NWzhPk012KzSJhG9
zEKbXykkVva3YID+452Mf6sOpAILXR7JneZhpOkciv7Z9oT5SKrQyjd+WWTXAWmwtYJ3wwCl1JqY
zk4UaPQa6d93FLzeHsM9qcYwrhRnvG68n5UbmYd2cEYikEnIRIhqtyBGwhqjzg4ukmEevDBCu70Z
2T/c1NnVvlpqjnMvjdhqeoMsAgbNPsPEssqTcxCM/Keim2b5U1hFq54aW8f+b3/yTPxRIPl4FTV0
2K30Ra13lnTT9mmJMtH9jmdfjAQ8173a2cOQN+dC8uACJ8tresfa5Nm9542z+aPtgfV1pIucTil2
gukAu58cYY0S3VvbE6aCc+cJVECrONINdWWkOBF2do9469BZhFpcvJKtNmkd+VQ+y9Ju2y2lYovY
yfWX4hf8GF4fbC91dlJBjn3xCMi7nEAFt9k3cSyaWgBskrdJgS1nB1fb0H7HLOfJ5FjLf6ACNlDB
mzBkBw5QKX0ShDx4pzaDpXWYzdDKHQJSqz+h37tFnRopm4MIoqYkpWFmPgIxnNJxMPEo7wi+zYTh
TYIu4sCETHQHl8KDKi3PHULGtEp7FuJxam3bvlRE1Jsc8QRNHsOj9i4JxjjZIyT05Loe3eB3mU5j
ciwiCqq939YWNwyTxmdpe7l9lXnCVFMEZQNzsbcRN7KFq9bYc/gRyirgtBxIxSEHzDbx/2LvzHrb
SNMs/VcSdTVzEUbsC9BVwJDBTdRCiVps3wQkWY593+PX9/PJzkyRcoqdNTeNmS4UqpApy0FGxLe9
7znPMa/4YIFywuLwTsQr3DAoTS2FoEmSho/U4FNVjXpg6yJOtUuWDWWSBdNEztGz1k7I+395KbTu
qibkylhxDsXKGfJnVCyCCxRqBHL2ukXPHSFBri8n1CyN+7FC+VeXw7bBVlZnfCLvP7wcWwG1pKOQ
ugr9ENpf6Zjfctqr574i1cuPr/XqHDp0TuAER7MFYZDwZ1OQCd8KsYu0dbRwilLXKctY23A4r4LV
2CqgnSnk9JkboUX4IhMoxTmTaZATY1Y4gbMOGJXDrCngNl8huUrjOfoMO18irgi6Tcoa+lXtkmn6
NvXsOZHIASmftV4feOdqa+bt0kfKSEwh4DPqexmRjC5HCe2ES0ERxq+j7ydcr9xFA6eCduxTQx+Y
hiGpXYSiDiZ5XiS/0CIv3NRs5DMjGOS9HWEJbCcV3k5dmM+C/reAkNicULy/cy8YBv40hfK5hnta
Pxb4h6oV1mw6Wxdqkb3uY79/DCrPP6Fu/8W7o9uqLVMTw5vxzkwZdWMTVnqRuoPjTMhGwFkp7GxT
+6uPJOrvDkEDMyq8S0C1GFA17cgnoVAD1Qr0Ua4zZKBNmyE+d9o4I3U3i+8+fk/ffS8uBcbREv4+
DBICi/v2NZWFoKacKi6VW0LibZGVXYAKBPDde8mXjy/2/lHh2uTr2HAZTPmdPwBSQenEkZK6tBLT
G8tMiWAqq/DE0HvnMsF8AdcCCyXsHRvT1OFXSpVGY6oZCxE6NDZrXxvwbxpGH1tbEd+hbOQ6TZPr
j7+aKqxIb8cDQe4OkneIisJtQrno8KoNvUEtr6j0UnBfIey9wggoRMqAJ4yUsM1QD/ZVjEUtQblF
3Wo1+NWGA8y+Bt5J44bDkAwadGZl+bYbZFRESn4fDPpnlOJbY8yBWvoCmFiUxYkBdPwKsEiruoUx
GVebg7tMWEreWi5N1ILyVLXu4KUS/TC1tL9MCnvHVVQVpKx8fKOO3wGuphtYf3RNzMGadnSfWqkp
0Kc24BFNmgzgk8avJRLP54+v8ovvJL4Sa5jJiGUePvxOlmEoAfJXOJeBAnlJ66OlruflPM+a9sRg
PX7dxBfC1419CpiWQOEfXirolCmNGrTAED8id6wMMmRQd/iy4W0AVJ1yrL6beMX1bHC2TBHCbn3s
iQtw3gHwHLmBuWm5tkzvLxvDVcDevilU3P9ZRNsl3KH5Ow9y87ZG2ux+fHdfXbgHL/vrZ9BMPomO
F/vYyGWQ4dUFRBi6lk7lOwDDOYsLQ67nJmHgZwZJRa4Z1/lndszs/ySzcuMg7E59iuMliDsh2BSK
oegssfhqD+88+hc0X1QGMeklQ7c0ujrdjao2fg56Ld2W8CS/y2VofK97b9ypmREhsKfXlmLnq5WX
E7dEvLdHtwRMCW5xlgeMvsbRKJKQuVgkfvRugfWV2nTgU1Z0OlR5MhRQUjk5WgEjfNKMMD9XNP0M
DPAT5weO4Rn53R9/miPTm7CesUwZwGhYmHFOHm0+JquJaerqg5sAgD2P2xEW50A2OEX4jCK6zfGN
m7L4+KLH9q+fV8UsKvNuMriPJt48N2kyaobwEaXLALR2qZPhnUc3ph4/RuV4b03xd1LBYMnZvDkG
pXa9nts6B49gBAXiOd+yPnULjfQxI9qBN36y2djMcEPAWaPipg7Zo9QPZ3Kjnpi+xQ158/ReP7rG
fg27paLyTh+tuPokmRN4i8HVJCp4uuNZiyzQwjPfujOpvsxtEyFROiITjOtMOrG3OJpBgGpwWdZF
xxITMIbTo/fYKbK2VGEWqkGjfMmngSB5w5uCM4dzsWt7un8CbfDu20LUAYzEO6JCrIZ+cXhBEtz0
rEhky4XpocwndFOUpApjQUhruIic8GtmaCvg2l9Uoz0xMR9PX3xZrq3CZpEFP0x9/fmb1aYNC5T1
qPDQcqBDx7tV0keQaGuiOpY4c3W27kZWa9EBq73nAVfQbTVJnJFjefrBUId/7r/kux+P97esRdWB
jrX+5z/e3XcoYoQIWNwEhzbGsclX9mKIj3I+uZ0fq48VZZ8Vrd3QLSiCLjPdwQb08Qg5Wvt0nfgB
Nj7ipoMa0I5pA7JC5KncoxphxCag7SXJdXQr3H18laO1791VjtY+ydJr9Hq+7fJOTxdN0XqPPf22
G1DYw79Bof9/NaX5zU13H5vH316yBoP15WP68s9/7B/T/PG3/5O+VOHzu7TmP8D1iml/UiiAOuw3
BUdPY03oX+rmn/9AQ6N8Au5BIY9B8AdET1L4tzr/AaZiqpyqBHfqJ7ReUvRPBmOH0SrzI87Mfwej
93q0/nPCez2TikM3GwgTqgcD4HAKKEyzGExElfsiSM4i785D2OjSHUC1RG4pKZbjDJLfC/GvT/mo
XNaIAWeBb51nVIYp5s8ztVUXWeJ7s6i4e3MrfzEsmQkOZmMOIwwQxooBnorqDs7tow/XRb1nRGjK
i9R6JsYehWjwyPxMwXHqpk3rs1r0tvLdV5pVqvXq3CzNHouG99n3nT3yUHuO3CFbols15rnkLILY
6mZ4hHo3rdCb9xmuua5HAdTiRAjt8k6H+71SGoTcinqJbS3Y2hhvoJrT+PIx5VbadmL1mGNmLMmg
M3cKpNYZ6LCrFOsrIt3suVI7pCq1Usx9lqpcH2l819OM0wge5QlaZ0kTT/FCup+a8UXbm9S25nIE
YMbx9Eu+Ld2GOHvuSL6ddWNynVjttCnL8UJri3hH5eCeSr1BkVQtkeXU48YkKGRQ5OCzAzIcUvRL
ouTxA8rVldMH8azyim6j2kioEb5yLi+iG89oZQqG8r5BPEuhtmV/PAbBaqL5gEMHHroHd3E2pXsn
RS+NhjLHeyA9ekrYokFRs5VxWzu49aPIIl5H9S+LMbcXVoOmLhVOGCPTVoh8N3UXRa4VqPC6M/8E
rUA53Gn9eDvYaUPhYJCw8Rbz35sVxJz80hjVvrltjOmGp7+uFet7ifqgmGpiOqUvlkkCpMTWy6tu
eYroaDLlxEz+egR/O35snLaGDjuK5ZPx6hzt+qkBmPiqh/TW1h114djdl25EnK13/bjsB4Q46Akp
jrdC+HHhxA4upJSm0OjE4mgwRWd2NJ0jEj13pi5fWfOuQ/gre32/Mav23qLeTM+LwnxELdFVe++z
XkvN0nHytVZ/9SadphGSAuAc+vLj0fd6UD3+Zqw6hsJRhh3t8e0FA16WEE3SW96mqyaM+7VdUPjv
s63km9UiqeV+UdtfJN1o1rIUYnCXhh1ZCQul6OZ5ScceZKG97A3kNUQIUyYt+0UiP8kpIVQgsB9L
r/4eh6GQ2GUbmSC5dd1l2gyxbuzSHyPdMZupU0w+beqkpIKpkqsn0XwcYfemfrVwrOaFlmgxq4Ih
PE8mh2A4sDpaoQjbpnyKqHC4nEJ0Q8QHtgIemQElTDOOnnTb6CFd41DaA66dh1q7zSuS46pTBabD
LfuPy0Aa5KVihwRz6mjz7LekPg5KJO0VINoNe+LG0OhpkUKsG2vVq39wtP5Wfsx/beW+zVP++x8H
sTL/+o+3ITP/+su/6OCX6n+9/iXszcR6evAPi9e19bp9qcabl7pNmtcL/PyT/9Uf/lyhb8eCFfqZ
rORG/G3Edx9ES6lsdv8gQb5b2EUmVf3b7KVK22+P9QEil9/7Scg1dYG01VjXbR0elSkOQj/XdX7E
sZz9PDt5UU0TP/pJyNXUT9APIbwKjA+lRDGv/Vzb+REVGJ33jEArGYuY+nfW9tfixpsRbGhk4iiW
aSo2EBnzXZ2bgYSmdWiq5aDEm8CgLWm3sx5okY7amOCpwUC4arpdPF76drxW0noVsNA1E3rLQCHc
OV5hPphxYOsm7FQ1QxLdRhA787Sp117NmQQbd+EnrqN905uvjpXMhhJVRuA/FHF117bZ0ivNJR6s
tVKB6yeaN8qXuCnchjVP8qSZHzWroAkeKCS4A+WBKS9nAQo+LyQg1KTjOWjn8SbSnHVlYtWxzX7u
sBehlOZzDMyiW+runz2nu5lYvoBLLmKn2UJb1+htNswj4LNmSl+dqDgcHhioxB7d2KOCA5u2zqQN
Al2jJMIS9UBv7gj9WHRARN68db/YAx2eFN5f6Wg2oMgXB0PBI3TUnaR+6ZQTGL1XiuLhOwLOTeYY
JuCAvJBHFygt8q3VqMe35F+EMmuVvZ8gbigiKGHGmYtE3LlT9DN6YpdFsNXydBmr2Dqiq8au51WT
LrSCPUYSnNUSuqDuodVqV1buB16cIEf13Xj0yYmhwZ8r/q6mHM8dZjNTRNhq1xJZXC21sYitA4mz
i7HIF3XEfkz3F5UGZUOK1xkh1Rq+lSzckhg9//gGv/Yn3t0ANpiMEcBHHIQPdxEytSUP7wn+TqEg
ycPV8Bz5xNq0D23erQl6YfmhbMPWj90VVD5SVD3yqP3Fx5/j/SvFc3jzMY4Oa7iENXP0eQ7Es844
puJvxqXJbpVi44l36mgh4+09vNRRhSovcKkE/sC0oBFDAmGCPbbwEZ/4RmJCfVNLEe+uuA7YSY4V
lsFR9/DOOkFVJE3Mna3VW6xTG0QKGJ7YCmLGkYKHSiS3TYTbnVVyezNJl3neLerpQUU9TWwGXTDS
m72F52HNPMW8PSx8vP9oRwcLvW6HDtl9RT6kIIhblCVFgJVMABV4lrpcdSZBLp1/8+885D/viNjR
vtmxOgQfsRnnIZcmHKo8h8EQoV/ulgnJdx9f6v3EcXjzj6aozAjDwm+51DjgHycOxE9P0MpPXeFo
5gjaSo6diiv049fKuq3bE1PTr0eEaD1zw8AsHQ1MtmCICywm2Va5asbn1uLtAJvleM8f36lfDgeR
Jkc9ymTNPRoOodWgB625TskRyelWRYu0df/xNX60tN5NMzR32U/ToIWvdvjoa8PnGJPyxqVVzAzX
L4uRlS7EbTvJbhMjK8ciYyPNbNN+GZrb2pBnk4+o0IKzgZ2CpIjvKjmLYQ8lpSrQpUnDXde09cwM
8foowJRmdtjPY69bS4lxng53USyv9SQjqBq2UhBc4VJ3UwygCSxwufjmNz1iDBzYznTZWM9y+U0i
fismF1Iq5DMluOxQoAm5ntH0c52D9kS00bdav0PsMFWbxsDujZkHN/kG26ibkV+cIFKTJAfUY7b0
J2/ZC5jOVGy8ARc4pT4vbNxqui8l5UwjSzyR2zXY4KIg8bxGYJG9yGdIKZ7Cyvpu6N29aUx72xtu
Ggsr9WUfksCYWN+j1nEDmHudUkFPkBFkcuOiYAv7cVkH1nai0a0TYx62QGxSGYmK5Zr9rkrAV/Vf
EZ7PJF1bGWTAYCnnNBbD4UDc4Sx4RXZpE1/GtXoel99athDogK+b8hmnrsfaKL5Cn8EJI0IeQ1mb
P2bmsz99bfWHKnbOyvzRCNOdNyDqHMECCVZXP7lk/ZF6HS0ax1mMg7ns6+hiGuxtO6irPrjryxIz
SH5mEqsNFAOOzpxj4UU09ku1yc/F6yKF38qQddeO0Y9I1zwebCERSd0c90fD9XPjfAzUb3Y7QNLy
9v3gc0AB4TXzlRgLknqBacZEidqT9dvvi7Jft1a9Gsq9FyQgA7apSqxwGS5QA+IhN1/bVkIoa5tr
mfi/XiwPIU+bgoSVG3NNNdAZVCDVJN6NJyml2xUwj0vzsPw28IfCNBNIC9d+wnu6MP1+AZ9hUzb6
xvK3OaPMsIJNhIZPoxACa4N7nmEE6ZoLXf6xI0jMeSS1WA0jBLwFAaQcf5CLp3kKWBtOSHdVG5jG
TdcZa9LEiYdun9RgUUXIV9VLtA+9vJOBskF+mkd1cJOn5HuS34C00pW07nPk66x+OggSRlmcYm0X
zjByzyPKQ0DpEk+9IC3exTSyFL6OytIfwVB9DfXpKsNQlU/9DVgtnNgINvVnNNRntBpnFpvQpn1u
dbSTWXWvSYnrWXddCaw+oByUPzXjSw9OReaErA/RugJNZDbjXKrqPcbhhd/KmL0rN9i1IbCP6Jvi
6TOtYT1UlEXIx7fo6JFgpvcm96FYKSY7aSe8JGYZwxrSx3FuTqgBFWmRBNN5gYa/AnuQYlAI1OJi
8LOvBX9bS8yLnV+Rg8AnmBHtNbN9LGTCItIi6aIaT092SfHLHaP7hJT7AOduK6W8kMYyLr56Y7Hz
4GAGCDpzGIqVX8ybJrpAwder+cKTjbkkW6sOCNZoqIuavECxmVRFWzDBxGNs+r6dh6O2QQO1IKtq
mZjS3JC9e02v1iZiNpu3n3x3CCALmi0LvcQjM1pXoE/ZoskEgSGewwqDR7feOKBQpDFdE349r4jp
E98wtpu9SSZjp37teh8L257w6JiHU/SXNZAANCsbPFJf7Uq6DpvqbKgRzUDhw3m2GqRzCadTiZK9
nr5GauxqPAWD6boZK9SkVAO9fVMgxOFCSlFgve03upcsgRGuNa/dDKRtyRM4ltYBveDPYiLlbchV
dGk1PGi9Oc1CkufHNFr7kjv5/TkecdLG9ZWHNCGofGp32koiAyxVv6OUxzm5CzByjdjNJLMEF3Zu
hP61pXaXWvnVUP2bqh2Iub8obJAtBAxKcSJM7MsqQUKcbTK1QDMf40Li4tFwKUXRfeUR1KYE28rs
rhQrvZjieN0i5PSMEE9IsgnrfeWfSuNQxFJ6sAhyqBVBSCY+XtH3OVrSa+b/FCs8Wwb085HKKUCI
oFVYcrYzk9VkmWYcCbFgDqRsSS1OUdlZ6HawhQF5MbBXAiO4wxhVReb64wX63Ybw6JMdLc9WbGcJ
G7JqacKjw6B/hbge0cY0M+r7hGfp1EhIm8T9+Krvth5HVz3aeuB+pnQB12cpDeAM9fumjVa6mpyo
Ub72v9/ddgD6TMwqZX7lqMYfWDVcXTXmy1lk9LXm2pDYbbfNrpUrAbN188FZKJj8xAYgCurFqOIt
mdptV4J14FGQwleo5bwbMcS3W5UGskHEiDijA36eRcBE9RZWYQmNXRdkgckFKOKW8jcjoJwwmpve
vG9umvC2UbTZ4PgY2UHYQOlBAJPPO7tHRI0fJJ7JOSQ4/XPhLTSEk4QiLlr8C6rKA9C0VW2O4KKa
nW5N2CRfwtjfBVK9E2OOFsa94aefpTp2jcnfJbVDyF964XXZ0vH7+8BUFrbTX9eF+pVsRvSsN6bg
mGGPWsJXx2uF/LNr19no3YP1/Zw0/s3E0QSK1UrCepFwGgPc930o2TC1tutTn2xI1KuxukAHxS3D
gA60E5t4RezSP3hyr0esNwcGpkCvGuVEvJaXMnMiImddWooyjg3qpuMeT/ftGZg3jBB7zzmxMz4q
RYqyFfUtUYyigQE0V7y+b65el7Q9Kp2r5/mKLPMlfpdLgoLOm+xn8Mn/VCHHE1VIMuZPViHn+XNe
//a/ti8vSZj5//ttMVL8+o9ipGN+or1IvZF5VVQOxSD/UYvkJ/xr1BgWnRKRY8Wp82cpUvQZbSCa
1ChNCvyWoPr/0WakFomYiY4G7UdRIvpbtcijYgCNPPrqOvIKU+NDINQUb/qbd6lNcgXhjaGu9CnZ
FmV7BibmvDENd2JTbVrIiutq1eNNb/TmTIuLlSp5GF70dZaR+4FGhFITFb+AUM+oXIUY/xF93725
ub8oth3LmcSHFPBrzpyIZUBhH31IQNeKZ2WUHfsJKX9TXecpTQUnlR67zvtc5l+c7jaomaBDxe9P
zNKvwqA/x/rrHeK2KGgiRKQTyr/DO6Sg80UmV2IAGTCAjvqFoXGko0zDcU+f2TY1WzPs1kU5uF5x
5RBeaPIHMoyIM83yzqWuxA+dezu7kAVgCJKCJK0zr6WKl2NbKrwXKzbctPMJGS2up6T/MuL38OHy
4b7uO75oBZqjUiVs/WN1PWWUaywHxUVmz9PIno2esTfaDIgMuALv2qiGmzIyLkkHVHhoXyzP+OyU
Dsg03zXt4t4Xt4jU63QW0MLc+V5yB1npkXPNwktSsih7+cQaTs3yYLr8cQtFygAtYxuD5PFCV0ER
kEDi6qsMJrzXeTdWUtO59HEFIU6uZpFmkVKtP2sV+2+5DOZtJQkHPlzaQn0aO9AbXpZfi68/Dt6F
T0uq05vLqWTtizheDoQwF5P1Ypfc0cjCO1Z0L5Zf5TM/Ub9o2h1BmE+dU92/3s4JU9ss7+xH35bO
5bK8zzrtDL/YVrGplDbprrTS1URoepUT8SZr97aVMhSCB4MwYCzInJby+2asr63KfyIHHjsm5vkp
bVa6w7MG63o/cr1sdM6rotiQbHHRk9htTvGV10z3onwqw4MNWgX2Lp/A3BBHtGlYXMf0hQPd3Khq
3GeGO64hYbzIXQoVC1831vLAy1e4XlfqU5wViwlWCm4OL7dfB6DBaBUX4kB0KUapFBguhuNVkXZP
ukOOec4bZHWXWGwexK/KWn3PMm8VKraqnFNIeC2BvAtHp5yD4roeHbrtvbUtKrTvjlRdv47q/1lb
Tq0tYoY51eGa53n8dkERv/Ozu0WI1SeKAxYrAK4UOpJ/rCgYcsmGpIaloOA2dGQj/OiPJcVmSTGF
nOxHQ+z39URVPjEqUQRabNVobRIh8Xtz7+fUTF/wLyVbx0cJPhWsWJTqCLzpxrLeHc6WwLJsYsq1
eN/Az+xs31hYSdw8eL4/YcaDGOLHzjqv2a7BX+5mEIdFaDQsTSWArjCNJTGo4s9qsLfxXS2z3o4o
gIzN4s1N/dWaImq6f07rrKnogdH30CNkRgKzc1QmbZOBgks0BXtVJvDAqePPU8lVEh2WYi9OYW1d
u/DPKaoNo9uo3TlQcij0BWmzH38UHsrbT8KdortBk0fohcmZPE5iwRbNGScIAkLEMREFAUbMPKXX
R752PWNWDJT8oomj80z8y48vfSyTENem6i5U0SxuJHqJu/Rm+a+giao12bD70uxmviZ3K4zX5EB7
/tyXekpYME8zSjyzSsquhgANST2azrzT6vrHh8zr6DEIpitPnXamNNH0J6gWQiqMamZjEH3VTtN5
nnWD3sM2K39eVhSkHCqUo7DWOEGM4Tn+DnVbOvHlXuV6bx6x+HKcrXjjkU8h/jnepWu6FfseY+YG
ZU9wFsUdhDC5m0ceH6DLQWE7NVQ+DfRSBj4MJ1d2j03sYqgxfDdlVbsqZws4x4HZYu9vkrlhs3qx
6Ly+nFkTI30NCeHu+zmB5ubqxLN5/16QxIeMhtI0mz1FP+rTDHIWqmYVyHuv4FN3knPrZIFKIrOn
sAFozoKaT24n0L0KbwxWNZnhWd9DS5QwbIl/7eecBGNfWtewMuTJ09xikL61QMIACJQjbmIMC1JN
LbjvgZSB9dpmCiZS04QVG2AcbKmDJRNrKu8E5Vh9WOge6BaiXubYc+vzuLI2ahNOy9dP2Eb1MsL2
dmKkioF4+BQpS8iakLLrTFHKUXHCAOWaynZQ7+UcPBvq8GQ8caePhNHMfkxVmFJwvKPcs83jVkPp
RzhsZLnew/ArV2QoIKWSbqWx7yDiq66lNt/lVi/dvPPsuT2eZWk4uFjxq00a0GWW83pBmxDavc5v
1bJ2wcRzAfTZ38hqZ88gLUzL2CRSGc09MRe6BE+TPsGJnerrNurtnVKZ8vkP2R5sknnxWTPeDubO
mSqj1krnZmpLsgnkyQ2gMIKIgTVGZNncbuDxBUWdulEA4ElMqqCQwJhEZj3voHlsjKGalqpouPQN
FhAVK+e6sYyVLj+9vtx/a/H/vxGuHMhbVi+5kH3WxxqY/4bqFiEb+njt/+3ssWKT93bxF7/0x+Lv
fHIYCEJ6iZ2OUsDvx0lJMeVP5EIzWbCWKzIL25+Lv/yJAx5LDMRDvHGo6Pkbf98A8DNcUbwzbADQ
NpH/+fd2AIooP7x5DSkjCsEdf5dBYJvKce3wNYytHsoPiQ5X7dnQbTMOQ1q5TvSFpOwRVE/yfa9/
9oonEGsypmWNgfKtS680iUSMnV9t83TVphGpOFedtyYdHUX/eeY86v2dkn6tpi24fVAh5IZIt6AV
4Z7g0qU5uM4gjEznU7/rk21d3wUZ8SrXdnsV1fuke4ErH+fniePm4WWgX/TtIrGuHQB81irJ1tRv
fOee2niWrnRvPWZ34g9ka2QH2ngxReuiWNWKOzQ7p1lWzoMDRK/fOxeNdOl3n5OKvFs8/U17btMV
sWGP1iVcU/gEindpqddFQZvrrHeN8r5qz5P0TEnPemaDcQuxtUbVA1YuWA3JpotXakGUzT7N12Cw
cspKCYRu7gnHiIsKuGK51/SdbN32P+Mv/9aI/Eud2MFw+8s/9d9wvNksmn893l6/SfZSi/Thl1eJ
mwhoF7/zY7hhg/wkJlKqNGJ/hCbs99HGMvFJtsjntVV2z2JE/jHYnE+AOhhOJKboRGojtPhjrBmf
8FKz4bAxF2B9E/Lxo731R3vtV9PLnwONEHhLJXmNvrXzqlAxjzYIcRvk9UjqyUWNq2fe+12J1rOv
SQShGAlX+K7yrd1URMa27uTzcICm6Iw6rcecXpxefy3CSLszhnhtKpRV5JJ+VTViFW7PVfriW/ZE
07UklZd+zj7JlvyGRjOa7LzxLml/qmcTZ+J8UIzraa0005qK1goqQPCZCBb5qanIvFAr+doZemfF
AdPY2mX1BOqov4TR6qyqCSLDWLFl9PjBWpmcYZ55cX056P5DMj02tLy3cq5MyzePePfj/rx1lRxJ
6znqIA0EreNgSULVRwjr4fwESaaqCIFprkaoNevcQ1gf0ManCoH6uvMHQh7osYA9M/IVyJ8Kj6LW
zT3q7qrja3exFcmQO+LsnJjtcdWVJn26aBpOeIBenb1vny4fk5kUp5rBB32//ZMmi+qOVVZXUwnp
XTfqXaWl970TOiuM3A+WZfgrH27owg6T7+JHI3DwM5NAp3kpQ5GCA7dT/A75uh53tBcmc5ZEIOQA
zhRzCZCbG5HR7YKpkVEumNL2gUoXTCHWGYBxXr2uqxCX3jBSgKrMfBWbQXnz8aM4LGSLQyeJ88Ll
wGNQ2eoenT4cckB+PIkoL+NVb9DltJJm2EXOiAtfylBYhN8+vuSROv316YuFztIVISsxj899KLSr
PhmN+oouHEomc/gMaHW4aMCzUHvD44XtYQaWxnP10tyaUmPsCUjqkJf5J7adr4iBt08YybLNrpMt
LbVX7sPR11ekVkcFmnU7XOTTzPQMY9vlkbk1enOuIklR8jK5N0a9WmYSAIRejv0HI6rJ1uKAYul9
ch/n+eLWqpTqOmqNB0vX/TM8FXP0OfaVycml6VUCIjCIrNPxM/ycBd2l/onGa9PJT7D9nntDciBu
OtMi0q5sDSdkh5x2o+Y2kbWl7U5Jczc17bTIiio+J8ziWRqD/rIBXCSFmbSDZXweKW12pseEeFHW
Ord6SXMVSarO7aI3aI5CD65kgBrmAzkcWMk6Xb3uJfk8MIvpzKCHVw5Uwz5+yq8u5YNbK/qZGEjZ
9lAkZ+Y+HOMStjXNCqzwutDHYeckYbuaTB9fheVKkWzsNQVkl95F4y5sGkJWPWsfdU5x1aVpMUfg
dNGRbXBvYtJEDuvoZ68zFo5hb6bWFYXItnS7viy3k2Gep9gYyiIbHkbfu5dp/YeShUheyy+bTqdq
i2ftAZST7Eq6+e80aP5/3EeLKPC/XtdZBcLXZf23ZfWYPb/Uh+s7v/v7dlrTP4ldtIXTHZ8yr/bv
Czy1NOUTLxHVEVEdYsF4U0uzPpG3ii2LyhGFG/6Pie337bRqfQImwhlMFJbQI//N3fTRZpo6nkrT
gzOpSHjGlMhm4u2ZTh/qdDLLdryQxeSkB34zU+MyvwRFQiZb3SBhGZJo70/qXSgWZtKyhp2poN8Y
jKBag3OYFrFlf61fX8U3N/UXK+mrz+vPUYZWAPEMKxPVCYPWDPnMhx9OhRDdI6mSL+TI1pdqlWl3
AIlv2QtT1HOG4ouFmXJfTXF4qfvGo2lJxZfI8v1oNoRxtAzHgC+ytao42zMeK1rSkXmeW6PazuNg
JC4qnuxVVORrCdzqzoopIbZJfGHa+XlEhWNuqUN17+naVs8U7Sv6i6Qcgn2eGxAeSKOeG33yuZJH
Y12P5T2I6/bCNwN1SUnsLHi9Nqk6p4pO7x6YxX1xIEwYnLjoeGiH92QaoEsJ59GFoveaCxs6djs5
aW7IBzY2PyaEJNbveixaZ3wHZa4YF3U/hE9mjZl4ctpuM9Uhyv0WjhFAT5cZeqGIW9sl3rfAzBeK
eP5BXIkJJao2Wd0uMtk+4b19VxPBoEBWqIzXzzItXuWjFy+kBzlFpaJehLrhQceQg33d2G5G+k6r
tGngpmQzzCl9yJss1arVYE+g1TIJ+5+XQiNrEKrBZ01vJziyMyZeUHeSfZvErX9JaBwc+vyhTG4b
c+BsUyvNxmiTlZbLp2LiDfbob4+jvKR8E/SdsGEsyoDHS8HkNZ2lQP6/YIInMyR0NpItfeuS6lsZ
wCKwkaH1A/zP0et6b5nkV6XVaQ+0+AFFkUzF2bBgzDUZJLbasS/NUbknKRBlQc/cfmPVqvltKvtt
Z2j+xmmgxiqaVN8AJN2nSTyRriM/4aHW2SjG0txT5P4Lso9zjHnfcHIVoFCBTertaOytvHipYdVE
flRfOiimvDE+68KgdKMJLW8ehddROvlulvfmWZbDRZIkwmu0zg7Wih2NNZxbnJ8fj3H1uApJqYqS
giPcL5A63rn5pBwxm14Ib5cDqhEOYGPa6Z3XjNq2lhP40AQhRX16RwoBSXjk4clTsM2dclj7g+Bi
l+s8TYNtSEhKpaiDW3W2dBk1lBnhH4QLLzfDy3HKojm43qWt2MmNiNbahCgmZ+xH6ivfmeor2y+/
nPhiom54OHk5zK6KqlMssxmyR3XFQZEy8kJt+aK+t/tKMF5QpMkA9a9o9g67vr+wEHzeT4QVhZo/
18Yqfc4bsMvK049nr/pktNSpqt4R5kUEWBdcyGOYL8pAXfTho2OCZwS6pmzbRjWXikKjeCj78cSG
9qiDD91DFY1xpGeUu2m7HDuFU4U2ZoA3/jocMn2javnGHtqFByn7ElKqh1dVzrZGPRB4MwCAo2cO
xHUj+SLsckz5hBRF2taaAN7YKazUut7o6tRtawcXQKftT9x2sSa8ve2iIgT0hPFow3+hLHo4P1oF
LZ8+qMLrDh/RpjOdmpQJWj944ekbiK+A05o2RGCRzNWNwcPriibpoQeydhrPJoc0h7bo8kvHqV0y
1u0dXmlw+kRgNZN5meJqPaF4PzqKiVuMaV/8L0gEGaO4mGLedklIfisUOfWv69AipC7Tiqu+QsFE
2m++ykZO0KWs1IS1zbrEVqHB6cUXgAlO1dQ4fPmHiODsbe7pzrwV39ozhoRdpkVaVdCpd9zyra0F
K2fXc3R9LOK6WRQKSdud3n5vw/BLLvdoqhPDW3RJP372CaT5+KkcC5o4X7KVoQYuRsQvZPBNOoUq
4RTN5esTiEgKEO3jeKF3PgXr3F+2nBjXQS93cCEQCaYAa0sTU2mZ2f1Fm4H8O/GJjtdRDMSiKyag
TcxA2DsP77kXNJTe0ZXsXmcVfcyzOVTR8VY4+TdD/zLpSvTNj4erfCxDyhls88FFtHT+9X4NLfU/
CTuv3ci1pUk/EQF6c0tfXiWVTOuGULfU9N7z6edj/5iLcwaYHxD27lZLRXJxmczIyAjdjYvGE7JB
/F92xH8z9D9msEbuCAAEVXLPLf47a900I9JlmrPuZSfAZY5XBCjVYdTd3EpUjGqy/o4AShvka/Ik
FpPqVXpeo9E3/Oy3++++k2rCixgacdQ9beIIKjqbOoqp6a8GPcFvM1ehpLIJ/TshtIxGAWg4iL0T
iGGs9H8jAP0Dn0UtyDsc5yn8vkvcjockyTkZilixkauMwv//W1H/M2PfpYT2WvG/eBl0i36J/3wr
6OKi5rQp1tNOtCicDkusP1CiodDKpjN8a/PVHPxd71n2oLCU+Ao/EFsWP+Eur9f0FQX5LnJWyZaQ
ks+OSelZeLSmB/ziBJ1ed2+M0XVxVNUb2aqQuzf9NnLw1RDJ1CV0QJ0CpfnJK+Jj/r8JN/2Dy/7z
vfJsANcQfXipVNj/89nKHPCqXmk2QOQUD7mxs4GrcymwIGPKKka0noagKSzNwYEa26HGi5FD5EFI
9Ila5tyWv3k4pMRogaRdUxyRiPU0w+kaj0Jn1eDl41jvLR3kWUB/yIbycm6j7zIhImnZrRkkUhD3
dF5gpXQz/8zCcc3PZuIOgz/cuSzazovT5FAvaUzZR2T9X97uP+Lgf44Ai23v2YdXKENW++8RKLeE
ijA7KtHZA41bf2+XWI8RJj2pU/KXTNU9fQtHMexGDAQ8yQhL3EDNsB18ZU4gS1u/m+2pGI5D/NWd
p+06Lr+Kt5JWVHQMwr4yDwRSu/Nu6ZpdWJ6bv7CZUgw2qTBD+0eEO3MmmlYQTszpgdEyt+pL+g1w
fJ8tGzMEOOMA5dhs2Voa0N6gtEiybmE+HKfVs6QgLRwcg22c4eQesIEopPhfgLmdYclM+M9xIsbf
pRVRVgS8+u+QUsZEAJabbj3J3bNRQdUaVU+vrlF3Xq33WDo2gh9jXEV3ZRZMg7tOrmBeoJUPFubt
NvzqhW6NNMACM5m8/HdUe0N61qj2W5vkjvpprgIY9X3x1EsfBUb2pk9r0N7qS8o3uBmW3lkgiLgU
/o2b9/hZStwaRrRxr/+2VcgxauJS37ndfEcXXv5CxT7DE4230/ua+qyuHJ8eU8maA3G5ZfWtx46z
iXFm9er8YIxOSVPKnyai8GJXELJaR5L3LqPUPKHKn+HsodsY9g7UpFVH3Rxo+7TWLJMDsUmgr4au
JihN212uvJGVH//WWA/cQIo6sY3qO186xny6bfwxiKNp7IPIxu5hvgJMDjMGyjTG2VnpLN+DZEOs
t4iiG7eHazjh5oPhiIOABJ/SYueCX/jr+qY0Ng9bYJkT5iauMWFXOuviLg98siTISx91j96GHdMs
w2OhEWweUOeWem+mcaIOINxtKg9k4qPicrc814r7JZrU9owpr76PRNQx4+Cs2eKPgupBziZlF265
HQFShb0LxFZ1B3F2CykPyPFf3I14V9oP5mj3yBobwpWJXq+A/Dt2U+hr3xQJ9XEfV0QBYN2w1wtD
KHxM5/4NJ+91eGbPBJrannbOnPlSQpixB2FfLAhZ59TsB1t/3V9VAbPLXmhdwZpG+8CsreN1FVDC
nGF0EA0f4fF3mDgfkavnKZDBh30DT5oB4U3S16Qhwa04XLSvggaWeetwU/xunR20IdjQxVX9HtvX
EYMiBsrbsKlbtGc2MIybGigfg9OVD7I8jMy+hd+05Jhu9j2UDnbA6RdWaTHXwF5Jt1UTeWbk0wH6
cbu2x/yJGTU9zJkOLLvD23Ozl3KfVkwuJpqRIFLilgvMSJronMSJdBs/K33z5OJAXxt/bWNE7tGe
ePRAxspeWJ8PKHcgqELvjb44+YTuqGugZC84FLI1bMbyk6AekDnmRAk4WTN8jta92qZVjpF3VOs/
UNdc7uruG2Jrny2dxgnP7wy8IzSkCfL4deNYzT54NdeHPxHHTDfIhsRL0HSc+W/2YMeEMaJixNc7
5VfyS4Is8j7TzoSmFgpar+LvLPOMODCEoP/UPqTYg5HRYooBmWT0tMhf8QaQ3/rpS5B1Dx+VhZH4
N+eX8zQFAjxS4IIedjyNXy6DLYw2bkOwERVeGMsJTb9tH0Fl8IbkWhoOYcmyE0sV2evMZ7p7qK1G
i2N+JR/7S/xOWXctijGnHqVkeuNKl7b5kRmSOt14JJRNdI8kMwGXYa6xpidugWwXRoTNJtS5vDd8
x7EupWYzfNMvxStcS3eT7S3xoM0w/5blpONYmdAH5QoFlYX2XjaoFXWandHOpiguOm4VbrODa43e
pGDldWHeEF8g6IyPeIu2Deu4fJ/Q7udOWJ5F5dSFx1sFstdMX508AT/UWnmRajemX4J+N46W/DJo
n5Bmd8kbCKbC+NfUnIlAVrV3niyuiDki1ySlBi2QPoTcFduqfu/qKYJiPGXjS9294vUB9RdBHdGe
tp5szpOmp5njRhBOTC60VrK5PRJ8YmWq2pISavURZ051PNBm9MOn927x16JCXLBTODmGmaW3YW6j
OPUIzuxpq4eiDw2R2pv6UX1h2YUJiC65kHPwe7PQL6LVhaMxVjl58RxlGw4K1FrP88d2xC2e9iLI
qCiPfyxH/WWqrrL4V5lcrLH6j52BOtrJV7N6mEKN6nOBNU9BPuJrA2JuZZAVdtzx6i6g8dnftbu1
zNjpoJQedFma6Hp8faGE0OKQ2KSMcuz2lq3l9I3Q2IabKE3TdovpKz9p2TX+gQbWVxTQXLbL+ifz
q98JhSbC0szdXf2Owtf2t7m2j+SrRD39OFB+sRkYnm1ssIywjYvwg+NCE1rsub/M6NDRkz3bwpdA
X9lb8s6/EQ8YtI3SXceVcWryBfYXtrfHPDFSexCWy+4GtDPa4oshHgu8BJg2s2tiLLt4pGpR+6Go
vlSdIgm7FBdnxkm+oM7cTk7T29CuJEwlelsTb5hTmx+zDEpwkpkEv5HU1Gakgghu5yiAK5g/Iauw
vgi/wOWO3XPBm7ell/qdchokMRxKjRYrbMwNbeMn6WwoDib+F6iLp55GpAJT64PyQi24ChEisB8e
xd2Tsd1T+ark0NTuNWZ4BZFSwPtCwEdbsHygR5PD6dA11z7zOo12nLvcH4rikOe+AFZDy50V4C6W
4okF/CB40XzsDH+QXpX+yvzqgFWzh1RdxugcKUfRPDXDAb0Hrbw0zUhP5qtAizFtbLly4ns1EkHT
hjQ2W5xpnYfByf7gVo49kpl9s8MuAyNqi2iIyLb4F9SXbQvj7As8MzZi+u1QrcpLVLgOKtJJdCpC
N9advAYXO3X1YcYebHuW67NcQ0oK6syrVa9eXpbqVJXu6jNFRQKY1tVETxzcNAtK6aQnf2pImvgV
ZS5FHaM8wL1YK7zkKGwdVePLaPDJPWFNPUrsPL6Co11NwnXGjEhf/G71WFvSdjDqJwlvpSrQ5YU5
7oGvW8TwqmwXva2wagUaRGubr2gFzUErnOPQ03q/FRGH8HhHEdhf67QcUJ1LRW373J1JMftGLbxn
w3CY5/S5NgWOID4NWLQv0cNJPb5MvEE8JKbb6bYi3uaCGry7mN7E2TJ72T1/wZ1GUU4N+lSyh1Y/
vzyLzBC3pEedvsKV5gun5hQuvFYheD7ppm0sjjK6afGQaB2VWOdOnPny77mH202S6ok7vOnubvaF
A8XtDZtfWGCkovBb+RZzRsi9XHAx7Gt9c/Pr+MSdowVZLO7Q+5ABUNIy1mdVP/fggrRzdQ7Oy4cG
c83c2aiCYakU+9XgmDL6a66age7u8ZKZewkJLzbc5DGWDzxW83ChJf/G18zijG1osLeFhCsm+/HO
OT9iqcDA6c/MnXhC+D6UeSXQ1s/zJcpOecP7YCwdseRk4+F8gzN3vkjlHWMzrleMNlMV3xocSbao
stM1qLr3rQZ4JoJ0xZ/1SispTLhId2jcRqu8khwgDdJVkc67zTWNczT9yuYJOYC7pAUyI0tUgXWv
nL1p8qtZ39UPo3W2z/hX84UPSNt+IonVdohmerutuL9pl3JiH2UXlTiUcDSdafpkR3VwfDPpssVG
6VHhJ0SCT7wjuTgVW6K3VDSWBCNt+tN+3PWLQ3Nbkvia6CBmnDWeKoF7Va904WFBo+MvPu83PioO
6tRACmQM8+RNDGYaGBNJguCVOMvdabstZRsPiFiws3faCwURo1WXlv29Y9Un0o3+Lo8WypUtPkF7
TQjbH/xGLNucP9brKADvorr6RHNFIQbcdfkNnRD7n9JhK0Z2kKMAC0b+wPZMPZRuWO1Sf3SJPwu2
PEIxsDB881PxtAoB/jjS6HMqLKOfCza97JrlCh3T4sDVuEuRBpA2xIXKIEcSPZ5+M3z5QaqM24Yh
eI3lYJIpK5TNHZU4iTtgA99s8SMzcAh2hNqraGsssW7hcdM4kCHz4h/d+5EZsqMy4dV/m7ECQE3O
wIfN6yl9RH845gcpBN+NOZVomIil91V+UrDJog+ZldaoBDT+avmxedm/jNvuFkUrtEA/4rsiHbTX
+ENOmLPMCXf6bE17wtoA4QI1BNkzG7jWKEWHJVs5EonaDbsSsGRfWWgH37+0n+aZ/ovyYeGlTMhe
Gps3/KTsyiYO39h4AzlttLPbpfg7zm4Ip2sYmOW33jhK9XnFR0Fk7pcJHdvM/BgDYWo1grdIdHz5
84toIA/93LZei0qe7ggVew0l8gCW2TaFeKnixBIpg100X5r6LsRVaCQYeyTaO8bJgRATQTXglE8U
7ozou2UpbM9x9663L4XG5HgvxWe9uiQFERm3snf0JCxrVKDtbXqPkttqPkY8IC8KUiij8GssbhPG
NNXFnGYnzW/z8C7Hr8pyWaXfBShaJ8T22r+o/btqMDWXn6rAw49PtJQZv8HBnuXBjvXS7gFbkvL3
/s/c927BUHLkzNLroDq1dCD6BdQUt1CksJFcQHWa7hUtb/IovwmI0CLKLGgd+Mnw2hAJWjkJ67Ni
uGV521XvquQlQ8uij34x5opylcTTUN+F8qbmL9NyWotjHd8RrbBNmUOqfDHXEGshOUOl4FpjY9sY
T4kUZoDCggsgXGD2HT3z7sb8ppmuJT/mLuzHIN359IhKhGbmLOzbifJSzd7cepUJGOWCgcHQVsWg
XW+S9NPorwsh7lL8GtP3WHwVMUxLT315INPPlgAkhMS/lD3cbmoNK+sDf0gb7/8PEcJD/X8gfg3G
HKQWtPjw2ND+m7GtK8OSzNLKI25PC2FAdVWGX1Py2lmXZT4VMu5nl5FDTTqKmr8XjkkvS48sQoHS
mX23LG3DkUim1DCLD3rjyctN6sI1ek/Ep3n6EtH51E/kJJt6RgwhhotdX2dsUVH6IrNOD0bCSYLR
a64clTiYNG9Qzv0WFqODBeeUomhx0MVwFg+9RIf9a4J3bqaeS+PK8ZTdSOYG2dtNJLhO5GXzS948
VcP+nXZyVeVR4MiY4r9sfNRIhQgel04Gr688ZKFUwSMv5jf5Bf4ploMCJhUoA9cTPKU/rMqR0gxe
MR7FDXswLrqOYdRR0TxgAEQCOgVfhIo44BwtoTE5I/y7GA2DcH9GEuf0S0B2JhU3RBacTxPdi9Kp
GQH1OBaeGb/oM6RzfA+P8RJyuxQE59g3ZDqiPUE/FPhy4S+EygjH9F5AdynJcc/aOSu+GEqCGIQ7
TI8QsNd98BoFf0r9lyoFi0WkvwMSJQItM/CLKw2ocTmzdpUVX0ld3sou4I8x8WwT7LVbQLC3tEfN
8sFROuRE0FIHXih2+Qcf3Q1F9nX8js/6X4alyHzGN5PR2NgvmXtWG8RIW+LDnvll4Q3NgcNP6S8j
xcMDEoyMsjoDCvkMClfX8lv1XmHDRwCWepLpZFdc72hbNw2PJsmBTY8QWPYBaZLWwzk7zvdYwdpc
rQk3kPb2KNEe3/h4uw56IHLAL7+G8TR2ziwH5NDKFHRkFbILz8mwjlbsrU6OwIn1u69Ps3zspSDv
EbXT6G8PkSvStyCbrrH2LqKULh9E40xqySuaZCdrXfAzVfM1qHy491iehQTGFFywjVv6exIFNG+U
/ZHMBFmumm0TQEk+oRaCKFjTuGyVVfJURm8DWiIYwcXXpDv0zfUi9gDKxjEfA7K2bbwiq1pMgHwu
gRhu2YJ+1ITTugVgX9WfSkFBDXzIjpcvZfPb69Bdkv7RSVdEVrh70zyLuMkTEe0pS3FHcTk2KT1c
5CWo4x+puAz6cSgurBk+foz9IWJDeqPpv27OiuCKDI4Z8vko0DbCKcH/aj4m6oGfZ4WX8iEpUJzz
mvyezD8Qyvwo/5Pnb4USrtILZ3acX+vlHq90H9+T/CHpx5kdKx6dPvutCm/7wE1/mBn9/Gtgs19O
G+7dKI4C1JckroRpR1k8Cd11Ga6NSlX9zGUBJ5V3DT9h7T0jyFGMozodROtVq13ejWA+61K4rwgQ
ROvPJl0XzMmUYCvvKsiZUnCQ3fXxIsArs5427aSst2q7WXKQybe5vpQmBnmnRAym7moZpxKnQREd
FHfsfhliwLBq4F6r+Rq3DyN60ltXtGgeTp4sBYhuCJTsno6/yumhDVcuxMSx1ufM/KWLzMpTJh4m
6djOdJ9czDnkm5qMvgI1c5Ard9rCBIdy+ZXKyiQfuKsMjbEx1CLcvm4JrsOmJyvvuvUcpdcU1aP8
0oxXJgv+lKRJk3UibB6251m9rqKvzqCdiT+sz0Z+MfFCXIMY08r8wXiPsFGTM0O1sUzmkPratN0a
ZcffRaahcOyXkyCcNYQPatBZ1n1xyWW/yRxd8awyJRsPEaPs9BPA25QaQdO+y8rVeo6zP5HyzmsX
Y6gTbwU8YelZXi6t9sjFg1x4uXoTMgRlVWfJHqPyzui09ULkdoDeF5WXcXnrPml4KWNPqX7METe2
29oeRulUz4+muDMFBDXsumCfkeohHt2uvDN29eYXkw+UXODdpz1HzYPUprJORg495YinejodGf2y
o/RzJaPoZd8Sj2X8pYAb5i/BjLUSRw9Nw9oJo/Je8xCCWKew+j3IhEiXf6/tJGrPS37PtENM8Cf7
U3XB85afGqmDgOcBy2gYx3mx9i2v12q9GduBlnu+OvGA/A6CoDUBmi5e+yngczEjFFQ/2k6W4U+q
33U+l+E1jtOd0VHqY5sFnXLbtbNEZuKDfn6cLH4VdWdzvwWrt/EUItzou6zO4gKQqB4g0BCCU7Mh
3nhKszeY0vY0saJwFu+Xozy48d5JBn/Lkl7X9I1lrUqnhYK2eGqI1Q0P+Va1/2USZ7TtIZKvq0SR
PGyj533tIyeZY/tJP/V5yy9xfTbK+9SE+yrH3Aa6Fq5YkdsT3JcE9W75Sd5joMBDj/Jg4+5NxoEm
HxN5wlN1gHS9n27NaPc/TXQQ86euCUndagAPUMbxCjk75jypT/INKM6InHZ0yU5pPwS6B8KOpJBS
A2CK/gruITVwJ3y6tbCDZaMwZiKyHe6vyaA+qWxQsaOSMD/rb9OTTC4Pmxr8TmVGOxpN+Ne5dDHb
GhCGRKrqTfst/5SsSmoet/6v+jd6q757UhXVwyx1OaBNLuoUG0iLHHBwaqf8+iS7hYrcCqgN4Ktd
6j4Fm2IkP/HoKhHoSUzdBEpZCQDu8AM8eSICjTtqHgzEzbLHCTY1gKC2DCC22ftVmOMcGI3Lg5lf
3TfJdLw6DLHG1j8ceD5uomSPJ5FoOWTt8S5j8diekEovyThBys4psirIJfVKsBYHWQo7fBORhUF2
ag7zz072eGllfGhf6eDUUh/0BK4Ucj0mqD8nLFIRHcdkKInX8lqMR4alBSqonLRxcvFIkDAprjZ4
e0S2N5VCaKzpgrUXkqjUjxe7j0M182jCpWOOfXBvqBuOoN3921AfhAiTTZcrZP1kK3rt7v+32Nn0
i8jg5vMlbfxBcA0Y013QAwTHAAG/9Zm9x8Dj5UmX/yEEeqDg1Fqx83/wGqmO8KoqK8B0g2lARCPI
FPMg/9qM1JrvI7rmp4QcQ3T1HyqNlFEm2UaBHmAcQKOI3HV2NMnjFo0BDDH3sdFb4PXxkilBmQ4I
uxS7KhUv8unO7aUQnF3xuznYQw71iD8stZFk9LCik1OHweT3AN6n3iVQYr3yHetj/BIBxjYnwaV5
dAsgtMbHmJxRxFaJscHKHKEs4gBmMOowfKICtMCb7d2I5LmgqgufBdI/CJc9r96MIgX1fKK4XA6Y
5vwcl0Wvn51B108MCpUiHlej5BBfW3u/m90J1lG7hCydfJ6srDyWg88cBbNReLh+L9Wo2OtQBtUO
3JHW7CPBWBIvC3yBrOZYjyIl51AQYdLXz3qBuJEbFSHBJxOWdS6SS6WOTtVwcKQEPWGHaiovRlnO
VP0GzaO9sqJ1G9PzwWMNlmnIvzLo0M0oM0qYFhs++0AMmls4pnUVEvSUAn5RK16zxm5VO2KBVnbZ
7RVC+oHnT150ooaLYcMOA7kesZgZQRx4iR4wFKsoF/dCIX+AEGiJOBbDGtjr11T6DO1mRC5aWRLR
E9VCVCV3ZwEvX0KZ44frfI6suzUo86Ddk3QKv470vrdEI3f63X5Fb2S4BwVe2o40uYwvuyBf3Tsl
qHn2tgM1oLp5Tpp9YyTyq5cLxce8cIm5IgO9ET8tgn8yaW6MS2kdUiDBQjoKI0oplBOpyUhgyRjO
Bwa9rZHXlvsrR5KQ9xnXzoIyNMwLZO+H/b+ANOt3A/C/fKBHWKUoyO9P3smOytsxnvL5TDpBTTbX
OUScRrgxtgUJBlaf/5ZQ3dFUv+97Ojt45vdbAIXViA6F6DZAKPFhGKizXFdCs/xGJN4m4Ra59Rr0
ezQOe4AIFhAH9VnZr4jbDRsvhP1ZsSkGIGuDxPSp9mg6tqEHfbpzxvBXXhoH0uwwuq3upCDFRJ4g
oFnQMBz1QadS06mgbJ4AlYahprin146mX+Qfpt30Ir+Ky92s9sVc3+FASHSP27ku2WpOtB092FzS
1metUVXkU4z13CdhiTMwBUf2p54BdWTtPcoCHUfWCDawy/7IsSGC8P3LKqGOxPFBVam3oTp7jyW/
qQ6Usqj7s3kRrCjGPdMvKKU4/XiLhDCrw2gh87So+7W2QQEL/4qO+6uJ3I5leu7xVd9cnJJyZrUE
rHmuZpoRa1cBdesg1FC7BjGNnA44+BM3nRyEMr/wERCie5Y1nmWUY4DNZtU1R4/qZzm4FIRUdjAx
0NNzsx02nIYrXyFTxHoXBbOCNjBYDwgNVr6eBhq7Vsa5SyhgnvvcA4kbZ4ezgu0RuJYZJUzu+P0/
AdM4hTTm2IJjcuRQ0eTCFU31LhHZOtt9XwLVN3gMfegFMjaSn9L1mfrU3KDQ1LwHRTjNr2zNen5i
yfEm4wZ5c5rKCIxdIwMXJD5/RYEmmu74+xWWz48RBqg/TeZb9UEaTnQgpfOhY8bltEsf5TRoFTZM
YEQXSbQi+1hlyLzBZuFUt29nAoeQ7IJJpajUiC55i6IGghJGGAqajv7Br/KRBq8hDnOoMwDwhDB7
FHPvlBAhb0aGoASqPEzHxfSxtOJGmeSFFiyShz8FsrExprtAPxJ8QE+nz98pVdaOw+chOkByyErk
bvg9RIs1KFlyyDeZoWVxRQmgkakqMg3wAGVeujoagtvTaB4siYhrtkXI9fGlqJ+iyKd+IvY3kaqp
+LuDkbQQ+pkHIXtgwIq37oc1PI3KS5E/5K1htlIsLT7m9Eo7rNwemACrLntJcWmzqyUVdrO8/U+Z
vUnsTA8wf0sIv7Izan2pTjDg4M9dT85GJS52C84goWSWiwR6xqNIb8wyMaa2g770XOOBMrVfi4j0
XMDjrnEoG57eHXmmZa/dMhAUyPPCR69iTlzqqZMYxNWtVv9k+0u2frJxLyR8o1CngC8b3rQ8Z+nD
gkCTN6+J9pkZ936+t8l3nWpeVl5k4bkTn63oF48xjjc2CbBewPRMpD/4hzEWx4PCf5f9datCwCVj
Xgvgg8x7PfFZsUZJV33ZlNdse2NCzHCVups4HZLmWEgekTAzLMootkNlAxQBK0b6zk52xSa6j/0l
aEAKiGjXo4gi43pMjU8L/h/ZrhY2RTC0/tZ/rcMhK0Z/aa/WDD9LkgFpIKZRtJqWEsJJAB9qo55F
YYihG0Op8Ybfw29K4AaAfOJSdpQszns3naAduHPrkszxJHLrytFR7Y/gKds9Cg8Cmz12HxtO7fZ4
k+bDiJg/AFDu7SUmGbEMe8rQCqK04VKGKjRbL86xcGuaa0P43YW8+qg/LjSiCv5YnQUgOlhksAik
cGlP7UBwyMih8Htou4NIQjSf+OEMnJJCRkTp8sR2QYW+xBV79NkgSpOTi0Y5DmRK+Gdz9flk1iu3
yZrntbNk8yxgM4IoTBlmWR3IeEl/QuKe1TTwByVkPy66oCUKh+ikoa/pwWYiOJo5TrOTYTnp8sJD
Z3Kggtu9bNSiTCSWfanDPS+ko5tJWgvHsqU+ku3XJbzUx4O1/SqKY6Gf9mcn/pHvFDLN6ryvgj8g
Y0hpsDFIzbGpD6pBhHhkZlZklv/mN+U1duhZeI7nA8XQfrq0U7hlh9x4buivbW5i4kWoq8pBC7k4
ex3mVxUwTaxuaRea69PSkP4ERn9i32K/Y55WAM8V6Py+/7DzbHTKIMyI668YsHbx99zrj1vY5r6O
OGzyYB6U7YX83NTeKIwwP4Zsl6dy1fSVZQahgIEjkmzBwGOX3Q82Fh/NEPQfVLC4uZIMgQBvcuaU
vO5IhrttoZAfmwFFTXf7nPp91xgmn/O8lUgHXBYm+xxLusovGmFId1Qh0ZPjcbTFDjKY1uKkONP/
cEgMy3VIQswiqWfFK+UFSBu4Mp+n7HNG1ER8FsA8RfC7J0O/JpU7Y+FdUMEWWltVfws0VmiviPcX
RKXR+pwA0gvSI+uZoZSHb+XqU00X6qdUfMolyY3l8t4Nz7p1E41wko+5GZKZ72K8ccQz7ZiBRuqb
EKsjcG0QH9FxWZ47SLEt2PWlEQOKc23mAaDE5e8MbY20vWTFCz57OMp253EmTur1J7H+u0KeaFSq
8/cx+6Q8DW+BYxcKBSd5ZaFOf02VH6N4SfUgac9WfADjkKSLEuMkEmZSSE8VsJERtv2HYebvbflZ
i4k7WuGa+W31MQINiudRuHfkPPodksFQ/BbUq5hhSnpZkgOeP4kAG+K8EY5YwbZ5NL2ob1H3SWVR
JretcHuU4Gom66NGnQzEbDirENcpP6/FI0ewDvtg6i9U8nI0hkP6JgbpAqujEr9qQnTrPM8+xpYS
9J78BEcBLTPA4KWjq0nBSfdKiRu5Yymn1dovtXBUQwHQwbw367EZbzGJTB8T7ZuA1CJky1AwvbaR
7IwrC8uXPNB8MWKMYriN8SLgdzpKf/5pr9HpOxsJWdxHNn7iLuzG1qFPX+l0NylnE0DIFNTU+UkS
3tThRdl5GspvTUGKwZO5h/go6sdxeoqmJ9SnZ/NTKDg0X7lbyUCgHtXijU2MQr+UQNWAcJfpT0J9
bkgZW6L41IJciQ7wmD8WEFKO1o2dROhHMlkYBkXlyT1YOwa490iJEM2mKF7yTT1IqRXtbQN6WwPT
o5JFMr4mlqvwfxO+wfBaq+i/44qgyN2lbKhBmB/bVwn5cd4Wt4Srs1LwLXtK7xnRDV5nGbxqNYec
HD+m9KNIYr83Ls0S1iYF19W0t4jwlSJjjkbMSD0+MaTnnoxA2Qj2RzAHfban14bBFTVOD35Kpn6S
V9D/+B4ukJ6pF0FeABuB6SyYc1ZwdFtMo0R4C6b0qq4bG3lO7sOpyv+zBPRI/qjZ6NtacpSiclOx
I+Pcl3/twSHR5Q6l/H2OXE3iG3OYw4jgVZERB0l6P08fU42g/WjaIcoDKHdRDbacigeerIWCYygT
JyzbhwDHQsYqTazAvUov0RBa7iGdW6Y77g46KRbeK7XOuXcKigMLrMya7WUTyL1qLHo2y1koXa/E
zvpqOWgokYibdjTg2QG/Srb4Weljoa5vkab01Fv7hSr85wJUEy0JxaHKfrHIQFks+/esiAdAxD42
sZ2mfk8fs92AAmp0Q0HOWSJiA6TIlmqzEwqf+fSN80tCv9RzraEdTcyto0UyUpGGGDPTOQnNkZpg
TB0CbQdHAuQa168pf17772F3u+5S0ElIDR1LGBn+HgRC4P9LCyUrSNeznN90+dpCX4amsD40ykqf
JUu5s7B/7Sj5l16Zvk/q+9q+6/VRrp4myEeCst+H3p9V67EZ19z8bpQrlZlG2yF3oX2s0mMRggwO
qJjdZRILg1FT6i+WiABrQJkfLSujv83KoyYynNIvfIwqmSm/xtA/N/Yd5ItHzPqqhwYJSNc+E0ax
h5DYwGhLvmSGopXug3wesi+z0H2x+5K292p7x20+av2GHWjxe0JlGWHgXrw306Mk/ttHS+GzDXkf
Wc0i113OlYoQxjc3PEjnRNEhU9KJ1J+36HPToCL0XxmMtPVdQIO98BQN/EoiAKHzROc0IHnqTWrj
IN8zeIt5tqRvVedlLfGRncrDpt5Jki8Y8iUyx/J4XuXHOn5hB0VSBG3XNZTvBhfd5d4rn+lAdUZ5
lPnB+kM5rjTN/a/8hpaI1MWIjCEl5P1PW76X26OR4Feu38J2TsrXsUfDicJ3B0tYvhqmP6bUusPV
vHbz+67fby4rK+bO4lj28C39ovFNTb9Vmhc0iJqq8G5RkTWTx5orKG8fGVsa95PoLrJtJVQhUg/a
9NI+NPW7rX6YhbJyH5cvsUd9XbIp9wpM2XZi052R4WGpb/d/A2F8DgCTtfIn4vON+joOx0a+pwoq
YzgUCTcIoIP2FDN6pvq5THcGsF/BwDC7W+9x+3+oO7Pluo0uS79KR9+jAlNiuCUPzzxwJsUbhCRS
mBJTYsaj1W2/WH+g668ij2yzfFER3Q6blk2KAjEkdu691rfWwfRKwqJXr3sZrPLhZcA/abl3JM5d
pFSWT7l1I51j4zz50cnQeZqdmyZ9wnenya05LMtmP05LRaWLz+Wi6+cvTvR7PjmkW3YJJTKFUt4H
4gnBKGyTwuX2n24qnmLkt14AMWN41Wiysw9KeEzEa9bM084RYSqilSRGrB1f5m+5Tqo0J5Kf3k5O
hdoy0M6am6oCYbrtmiemWk55o+PaGcFv8ySLl47fAguQipF0mL3Zvubxawgo1pb3hfOC9/PCobPf
IB9qXsiw5MVAN4gK3E3e+Any5jWNjl60kt0+VPcRanCdLWEu0VbvK/0+cR+7+sX0XjIgZSgmWnae
XF5Ost/TxmR7i16x/M4ZzsvvlpZfcm5ycTQUa1fzZLN8NXRlixzVKf/L01/9nvNHW8ruyBi00Kqm
z7F6UsjEXd6fPSJskkorhvbGcn4Oyr1MXyMULCOy3gBOeZk/Wdz/QXphjC+1QnMNPXVkeTZQ/PSh
vIiu3OE+FiSGjTfv5yV6mw98vq8Ey/EENGNEys4N4qj9/NTxCZe+d5bdI4DpUa3Mv3n+8pZiodvO
36Nvjkl+y8nmspvy1CASiilMsx8Z7VsOP0QzRvfUQ4w0utBvwgsuN+qadHgdx/18Bnx+S+a/tNV6
LO915yc3o0PyifUWeqRqXXYpNeyVQmHGHhl1Yr4O1A6hRTJ3ryDV7ltwMyyE2SwYKNzdoDaq34Tj
62Tu+IJg3uItyeCOmyWmDmbsfBMtXDNvd4cVae3Nwepvgv4xLNfuuCq7BRk1nvUYUWrhHBmRO83Y
HcDtDCfB8SD5oRk+S2i9Y98+yuLW6A74a3k3hv3SS5bclsq70qmXKdrhCeoL/jNTOyc+pdGpalDk
99tB27SoVOJdOWxHe6fAZhgMCu668LYy7tt4g0puvJbWL8PYm2pn1js3udbcfcJpYMo/7PnbYF6E
HuhJc8Web07m+UXs3fgB9pVZKJIZ34S+5Mg4dQP4IgdR1SW9ZZtR1/gEbQj1gZ3/7NXOn0slGtwu
YxFCFJYpz7HWU79QedFD3Lbl/IcikuGUV8lJ45DbJZ9CBaMx2qyvTe58YR5Fd5P1Kwu9GZLRccML
lE9XbKBnx+4unPb8naSPZv/okjYO9a9+ydpZNLeamoWXzy6fzOY3XHHGy/FI2msm6L/NDXEJkl1t
0Jsg+0AjwpdxUoX2yh+T92tF7Ie+0ouNokokoaTb8Kkw8wn8Otjj3urpXG/ml38QLVu1S6xXNDMh
4/Rmi2alCJ9VceKW44dso+UY0Pzf84yF1RU/gmwPfvCLN0jJyun/enTJ9wuCvc/dWmxl/BhWd2X+
VeLruUfcnTFFptANrJq2DvQKv9QHf6zvVToGeVfe9jPYaRwz3ty51HaGlHsrq/LroUkDqn+TJmnf
tjsCyB7LHpoz6bhEAnbJYpBFdtAS7TEey5CZqRazBSt/vds6/16fdI6nI8/Z8BlkGrAk4UkSvfD5
YF0lB6AaQrspJxyeFHS9hsAStXjcYUyfbiXMjIvcUECejERdtvGQXQ9sGrMIjIWuKRoqOYocqfJ0
+/eHZs6e1o++Mle48PlmcITruFBpz9yVmRzdtGky66bD67sbxaTvpsp4HcAXYAZp2MC6I23lpEcB
mkRuvqhzW93oXntd8y0PokKOrwpd38lGiruwD751dOw64QtMU3l3hWcNX28RAZPuC76l4Q2rv/8R
fmNQehZ/4ewGiiZ06Bdntl0DNFE4uZpgFQ30H0FP4dVXxcruRhh5Tjsc2hjx7Dt/SGQ2HVAzK461
RH2Y+/4A/y/kyvcUrrnXtFvMdTH7fsRr2ggMWB8T9/aLAz7zGZPkzdESZGYDOJiBVPPnP9y7TW21
njVZ2ekdsBJNuo6CW1MIdt106Tb0IBq8uftAoeBI+jA4BNK6GcbqV+ME9k8PFRo9uA0e3mD5fmT/
CMj330D7/BX88v9bZJ+P6/Sv0T6r9nv2EdY3f/V/wPpsWD7CNf4ITJgx1/9i+Rh8xjHmlIXfYH2G
Ba1H6B7xAh5yRcBg//tfJB8+ZXJj2LMj2MPoicvzH8D63m/8/3q2Z8SsL/h2IPAtFy7muWvcqMM0
a8xanmTIThkLMRNMu3ZRq+sLO8R2ptGC8+WiZ4PQI0aedj1t/bA+peU+Qn9Cr6SdbTue/UpvKXe7
dVL6NyyXV03HjMZ+dccrWy49b6Pwe+pXsthREnw41dd/HO1HdJ4ABv5xhfrjp2CxB58HMIMzfbZ4
khTq51rhyFPgN/d5iIXAPZY0YfRfcKsRZWCTLr5HTLPCUaFOJpjM2zgFSISEiRPUiTZi/oUcufzV
I3vUD4l5R0blJa9L9qAd7mch6SUYpG8feutQwErJr4L4DkgdsWbepe7jyOy+Z+GFpOcQGbgA+mNf
x6gMzLWjLHQ56aU4NQPDoxx7GtoKJ3oDxXhRYRkJKH6Kl4TSsxbPSIEFmuZMvIh2Q67qsmiqdSrD
h3RqLwOyRGFX7EA4blqnIk6ajIlkHwY6G3azfNNTF+2ovQWpeN+dcEWj09DWkase/YE6q0JoOWS0
Pg0KAG0NhG094ILLc0yS2glk4tLp1coDGDN/qdYxwsdbQeg3fcX029Dkl60lF6kyD6EWbtLc3EV5
WDI6naM53lrXR9Al10CXX+oso1tmsx0CU0iYmqPco0c8ArMaRaPCxYKY2sFtFTy3UbNq0uFOlsF9
nbRPUXnvkAAUmfbBVCBPyd2Jr93A3YQAOi6audPnlMj+A7rtDWIe6ILHvMh+dK1AQ2A8DXXEdXSt
JzfZp3OeYFcU1kUWdNtIqYdWn3HZGD0Ln75XUb9loce8VuJxnjIdHYXPmJPu2Jgj1xrKx4HCMWrz
y9wUxzIz77RO31o/eVNtO/rqATKJKrNoFqi9Sz/djOjWTTU5xXpkPCevReRhVUm5oB0PVTcbZeFj
KzwThmERJMYUSsTZj8IsK6T9CZIQfJ5mDnqqGo9DgH9loDBPab2YGIftonjW/OyFKSniyify1giC
k9kFmHJ7OaBi6KLwh2eVNQ11+UyE4ANpR5i+pvplaBv4L5gsxh5CkqryhlQwfF952niX0CZftV5e
u5mjsUe5rJWsl2piwFUlLs9s6QAGUew+Wz4/dvEvGMCnIexJUqRPkwkkMIijK9kShiH2g5m9+D6B
k3ZaYWExrusJardmc2YajfIxpHNOsp6FSilEaTnl9qVGi8Szr+IOt0LHA4agI0UqlXQMKMP4ihAL
11ILESFFoLWbe0dLlkufWrbn6UqrAel2dmkSnegm8SJEtIP2xMQlNNGPNujPj7RwHdzKRQAYB3LI
N5eb0eiOBWoHPc1vrABbILvjxzDWTl3N4LhhtDxeW26yygOGqr2x93ULPTFpHZ25k6K6zTSGFqG1
9zKxIRvP8q2Vl9SrPJLrcWrwNjcbAm1XlvdkBsVlQW9yQAJa5T/KFPwpW55T6j2malgljNgyp1yF
zE5VdNk3I3J88EVkuKT4RkD+urQWy6TgsyUWRBz6HSYZHkc253WDHZj2DDPVjvEy47d+Xi06lA7F
bWRjdvwZJEiYcokb+FujIsaOu4h9Sh30zCrRR2Box5PWhDpmYhzO4S+7fQ1olVT+DTM4Y5azMJfo
HnSz4nhmZPKPBGhIsQ3tl1ZiCixDNCxoZNDpwH0HUDEup+AKU2rG/JOHB02V8u7d5G4ICtY3OBz3
5WMU0dFnH8GuRQ/ogK4Md9fkq1a8UoVL9sHdizvuenGf4aBPomM63qQEVbJzVhGXGA1CWtDU7jDi
0X5ag5OnIsL//Kax9ALswbqO62j8ZRUdEq50WdPDNbVFoxHlYHe7KEsfHWVvC2+8CxLjENeI3Lpd
iePEYkdtnOI2WA+Wc7Rs52gk+l4NuPdxmGMv2PPMrTVdLTS/uIiLEit3RFvAYA7TyoWJiswSPLgt
jpTIzxa+FqznxdDvg9NIQ663xjsVOL+qeiva6KibNJurnK6GGbWXU5DQzruUZvqU4uVk3U0cnEpB
+9qn09oqeGLHBMWOiKGn2/Ue8yaNtFWDNz2yTbqkBnN4/cJC7kNj2TclgxRjmaZ4tzz7kNFSt7qc
0bH+NP9glpVCoaguhjzjdrO2rSWO4IJWVcwLJOlf+hw6RkXmI1IiI5FPYMl25NYgjnaQ29Urnbmt
airetXgLeMY9Ye2G8MYE1++p6BtkHMYO070RWQdTig10X96Hi1LgbfAY26DrTRQP3pi1q8p1caCE
m8JwN7pR3YYmXjl9bQ3UHGg2wRYv/NI8TMSDxpNcmwX1CCO4IXU2Tl/dNs1LPBg/wY8j5mL3mYTf
gJ1djZgz05SttcI4Ho9Pg8+BC+gP8YJYhnsnGq+NqV3UEg9H5eLBsrcho9U0NO7qEOUel8/F/Rza
wSlthyuJA9AvBGFOaiWSmVUwkOjzP1Jc/yXq+lN1/Vcl+P+DPGzDp8D96+r6+nv5f/79u3Zs37rv
/2vVAtH8/rHYfv/d/1FtC0G1bfogsd4x9P9FzjRs/d88mCgAlmFDAtekhvzPEJp/s9hpkVIgDMdx
XW+u0f8FziTzDHC87fps0AFe+jDq/0G9/bklMYfZwK9ha+eYtj6Dts9QNrVDZTx69B2j3vQPeuwW
l2OdRLdWjXzGaD0+Jqb0TxViBXcAbfLhtP1JpXyWgzOTBiFD+aZl2mwi5rPweVvpktk15ZZfHFwp
37yePAhgfR6iFawWsmJXrsmA3n3MvNHISGg2BwtLG2xe3bcXpjs+MM9z9sb8YWwFlg2lPWvkkGy+
OM6zgn4+Th/CI4RpuNgkA5xtfwfHUF4bBNWhzg26tmPNxCYHubXvB9dZeRNvm5iBiBE2TyCkwUEr
cZcpL/6ib2D+dhyChchkC0b7QHd/w301ZWl1rt3oB5oLWKcZJ153rYNJuhDXRRyZgASY4bZzB8E1
3B+5m/V3eoYdffRD8KPuEhMghrDCx10UAsMLXMDEpXftm/Y29QNIQ+5of8FLsufdzoc9HVwyW3B/
CQvQK3+dNzsGugN6Qk/hYEwe9Z5XdACsveYqHFv/qXXxWIKAQzQk8aK5sU6bsNWLY9cjtnErjLz6
VRhmzsZwmXyS77l3Kpmh7Uram7hGQdu38qEACnZo/AT2iWX1vBOo6RyBK3lQbfNUhOhttaEqfsCD
PXT62P7M/Xwxqug0ZQbCEjCloDNGjXg+N1n29in3UV57fWYdItNJb0qFLlCEUn3hAjQ+t7K4/zk1
Hmdn7mVZOq3Bs/vfG+CyKugdtkQEYnW63PqRMC+GRu+vVIWKB2qovu/z5nmcL7beY3uqWwvzbO+F
h9oOzS82r7/fYvSm5t6abju2ICTrrEtppCEtsyYIj8DWih2ZOQ2tSlQzVFwQEeP7pA3je+TRJZ1c
y6GtLpPo2nYk+i0edpv9FqLGqTEf8loGN1McrbwIbS8xFq5CZFQPX53D39aw+YA9Mnk5XNsS4mwN
m0I7NbuSssxLmai/88FrhSDYFuhrfQN+QpGEwIEGqNZktMFu94O3osJ/UuuauXUro4CN1YDemOqH
REM8Abi6AeniejstNh6+WErmw/n0NAAzJ5nUJ2ME2yfo48+XvDGHAbTjEB3zDMmO14f4OzDb6FOP
Y0FcQAgZ7D5ZDgnOplkB2/T1wUoANRiYXb2SvDBboD6BCG7mk/sFtcv8s6MzaUjy2jEd2z+/Idsq
chQRSNFxYGux6GXHpDYsIoUuQkPUXYFZ8RPRLO3Yofo1wnrTg3EtHbLPO3XVt8m0NvvWW+sBQJfO
iHdhPc7izAGzv051V03Uv/0o9QNvOVzycdVeJWX4bOjs/FEGeGtrFN7i78/5O2H5/JzTMnYJMKJf
DKLy8znXy1rZTQNC1e0U+J5Cx4Sm4Q+i2bV1R+belkULJjbQfqZY7/JrU8MLBtL1Nh/Mq1oLxi2r
RnZlEzXvKhTfkmguNP5WsYu1lz6twgN7QhLOEwH6yAuLndTRAuRjvPQ7HERhGiRMoH2YZ8UITyoX
q0Tpw1MEQnAjCHksA9/ajbgIczPAy2uZW913FpUhjS/eIM7ZBfZM3aaiYDFm+bNYcM7euHXmprjL
ipElP6bWjvCMO+a3XuFz8E31ltqxe3QGitKYXSajAeQAOVujWvKOBid6cEoLnTtYNVLQI+IZwwdp
VMbeaTCDOU3zlk+YGbpo6k+ZUT/EAyRYrbGZaMXhlSPkXS5UjmuuYg6d1cmATykAhFc7V0Qc0AvQ
7HQXal26e/9Vk4Ad09j2X9ulv3MGgIJdpSHU0hrrsqyqFtWm+yNSXbBMMjNfebmv729rKxa7yqWx
nmm9TQMJAbxfeub3VpmA2yzMKfaetRblRxshFBm+J7lJ2kwjDlYg69NUA2EO4Uv4Ok2NOJiCnUfy
xRdjjLlnerYQkFhB/ce7kQjA32YAgVdXutWohEh3kt8MyvucF+Wqq1qYNlHUA0Ixx3VsliBQ+ulb
2OQ4TESLpM+KyRNjbej1wdh3YxjjIa7RczbdcNUIhhdWU+BsrDM6XNLWj740UKb3jfwpxUIYmn7Z
d3l4Tc06YxuQJNvevOkwqrc2zDQytUdnZxnh5cQW+vj3j6J1dv+5DJUgxNKfYOl7D277/Cimlhcp
O3TTY09G4GXsVQH6Cgc5L9zYqR2epUmvNMz6HBf4WJ9k2ZeraIA4JBJ6M1IrfaRXbrxIPddZxo26
DcvBwpQ86ivpERKkxVlzWZq1upKTa+G4sLJNT8SnhnZWyW58SeCL0J9FXQ++9xYwCPIMEWwnPczu
yLCFKTelr2YpEdzMZWVX9v/4hUWMlGVTob0Tt2kTfz4FfVqQUlVa8bGuMmBqZZnf62G8S3tsy7Dk
HwoEYbUUYk/y3HUusdkUrboPhuaQO5binKmMrhSJa02DsDpQ6SN5kuFF0gzii9XiLBuQ+oRDZbVh
L8IOBjL4+csqS4MpklpytIM4QBDmQ3sZGud2QKJVtyPi5liDqZLcax1Ld81YPuDWurUj4CFgMn8O
xIFMAeP2OJpQ+gZUApZlPBasDde5Z1NrRTglK7fee5MkzESW2ldT17le+bT2+4Y+ZwBRH3gsfN5M
qfwwuUrSJJ8IcU+PlqdOqZUpnitmw1yELRrNdKmMh9hv+6NSJvwK3QWGC1YuNxuAfORRXIb5YG8T
N0RNHeCuKrIcfA4Mhb9/Ls7mrfOZ5jCZt/KKYjbj6nOV8+Ew0zLSuyzlMA1v1SIiXPlVtvbUoGgx
uPSWRRXc9L7Yl3gzpZmHN56WO1tHVdfosdDN14aiFwQn44vj+q1C9Q1WgHkLS1vDts6Pa7DzyvCy
QB6LfGJL2NCopBNcLErPerALnJi+D03TF3QDvUzeeeT5IRDJqA8RawHZoNnx90d0Nv59P1OO5TAp
modVgtHT5zPlZ2MgHdVmR7JHnKU7WQDLYEahRsVXnOPDMO3Q4ZXbupgL5KkIR41VQeJy08ed6CQt
3EoSChSjlPZzxblzyAZoTOSnIJyxiYy5QacY2YRrblU+fBWVbfy2BPozgJzdNhUkhaA4e6imhnzP
0JDZUfc4GOgIMvHTjZHCs3LQ87okcFbZbFZXaLJyg/WL/fCVBctj6i4SCfZmShe93xtIX6v2i/rf
mZ+Hz8+LzdaQpgShFeY8yvp8erNskrYSdnqUk6RWakS/9QPrVEvnraQhgJICzadmDdYizhkjDVNP
TZSGXIDUvY5jeAqjQcSy3QqqJOCmdoP/0q8QnLTCgyEqmw2DlUvdat0RBifmNi9Qyc5KvHGVBPW+
a3p9q2dC31Zpgf7F67ZxZt9qiRUumnlIlphJvahYQheqdvHCTebWKzP9ULTVIfDDxyBDQK+b+rSr
dQwNgk73MmipStqkKjeln/WLonaq1Rhq2pXjBHi76E2sY8MCslEFJ9mp6pC5/rVsU+Oxr556EZYP
gwPsJjUAqzoCVmVutxVEO31vItBpVKX2USzif36rsy2ch64GhQLI8bNFoakSXaMxIY9OgWY/ipOn
dIoXYwt+pyX46bJFwAiHJbVYAdIx9FFxTXQhyqcOgloxawUROJ4mj7cp2+WZN12ke0oy6mAHxXuM
pKf1ep4Yrfxqa2v+2X3EJpKhMTc7k9yzQtMzowxGVCKPItWDZTUNjAjLaNcl2mZwS5CnlVuRwxIs
sxJltYaXLxNps1HcgFeuBVGmdbsbPNUbWU3WRutfBj3qH2L3p8NbcFPMyiK9diFqSAudEIYHw6rc
P/qftCXDt+L6j7v+4yT3zx5VuixsAwxabVRqZw9DZVZt6+ud5P1HQkk/gJuxZLct6c8tjVB+q3Wl
jgGnlblWv8q7UWyzsTuZg7QZx1l4h7vsLgfPU0RArqQCJfL3q6HxnhN5/rx6VBM+7TNGtP7Zfp3H
yEscL8mODYOwCx1vLhti/u11Ws2gMWFqE5g/yzG7dZTatdJjxpIUGgg/ODSmjnItQ/SyqCwPRQcF
JLvgGjZgf20U+E+QhJxch3h2Wjf4k5xo5VKfIhzPfbr1KZpS3ZY/ag8lZ0f828TAbz343FfsIX0I
fJr3qDJ1VSPJa12tuOsCVd5FsUS2bVcmhi0VbD0JP40Vx915mv+SkojDgFfqV2bCvS3GcHplkI1m
PHdLkOPLoop/2JaEeTwmKNw9XNh6AgyNFS1FgtfvYz+BByJ1hGaMejIt2EmtD9cixopii/K1y+wW
0HjmP9VlSwpXDrw/ZEraFfp0hzMDTkE5snPVsu52NJC8ZRggGhtNJfu5OOjNl3Jsn1s1LDyfL0E3
pB4mTqvQxCJPULI6Tl8/jsm9WXrOoraGYWV6yCn7GnBjl4KrI6xm7ffKhknoZlviX7BDDznEVxWm
jN46Bnh+zhzRowYxIMb2hfyqsjtryrGwW0xAzFnjpdPu8c9eQkVBK4F8XuvguyPoOTKKFpH00gsn
jPKlKG6qsst2Zs4Zw1/mOtJa0aODx0fhJ3WqDzjTVagFqy4eb+uwEWun91lvRI+EN8q3g2XeSsN9
+OJu988aoO+HTQSrQ29Kp0Fgnq+IluiMKnfHgxycAUYKu+m2F/VREja5QFXAZEbA1EsTJ0ar2qIZ
To5ppuB9k1V1gYopu4895rUDK+py8rr6hnb3S1GY436YUncVmT0bQBA6dkEjKEW+dVK2QmWcD9hQ
M7SilVEe7ZkRmyf+qQyBzvV5mW5SWXbwlA0GWDTCYlFyqfVkvIin0UY012CbzUZtHwDe7GmRXjdE
gWNE9/Ga6Sl8Ij44ElLm4GKPk3kIUU/XcYfQ7AQU5UV0DSpVn/74kJjdVStltEIYgPWXPJ9tIFLs
F/zq2Ihc4FIEQNWpjVYifUMEtJsKM8L6DWuTlqS8DNxQ27hONK2cCBkXmekNltwiZggmt/Hk2Q9G
jp2/zIvn947a+4cy7X90w1DgY+PmkHn0M8iwGOeWQw6kiw0SSwtKYFVOK+GghPZ8bde1M6qYcPNN
fseDieW40+2VGE0sLIbBBLCvrq0WBt8gjGcva1BcF9pPK7avkwSqhe0nwbWrOd9i+o570eSEjRde
s2Lq99Bprdo3Gmhbu46YxtE1k9WM4A/taefUszW2zq+D0cz4XulKjv0hslC4DoZX7kTAHLsi/GvV
F1a3aerpcfISY5O7dniYAiivk59ddXX7ULsod99DuLx2miFNbdBsDH9wd3rPrYH0vL406ihd93ng
HgZ6ycgW+m6rOVw0NQnr+P6hZ4zulo+hn2WPRqM86CYI+0K3q1a25uKmbnsj2Dct+9GeVvFl2+HB
yOu+WAzMMDFa1/ACr9+zNTkNwbqZIn9PlDGKci1g8loApDBx/Q9R9yOZ4H4hztZ2sjXxx9LDuzeI
R1lY0ZjsYkq/rZYDRkaHIS7DWHmLqvHyYxvCTGh7JwW0Xoy7yOPD+6+MKtkSjXIhrDa6q2wnutO7
R5G67her0rn8i8ebrqgl5ncusVooUD8Xnx7tbdPNA1Ylk71k3Eak1tA/G804YqNGY1wn32fJ9HRc
iZACaKqf2RvzFkC70htlcYFpKo99gFo0UBass+zaJJg6vTTBZwfjj1RPsFv42WteDC8mXaTgmfwu
7dFSaXxdkVmhqnGZiocOzQta0ixbSqdTX5UVv69irF22zgzQtpnuvTdJPmz2eGoz1fuDfYhVnWG2
jTdWXHFJXe/IVqs6SbHMO2y48dSJky7afk2Cj/zqKMTnSn8+2bRjDJ+oXeF4v70CuEeFdLTCPhRM
bU55mN+4eW4vWB+apULBe9FITLjKCmgUdnSVElxr8B4TZ6H3zgRUgy/OvHaEGGh9cSM4vx8bE1Eu
KCM3WuXGHGT4cTvMI1k7ZmGKw5Q3tMljG89cHei37x+y2rqQo6FdqDqFKGWYcjXBuqynBJW+Hd5F
Emu+QUTngxNm5EcAukwiRMxjjEN9HFMfWkSzZJ06xmFT7WiFk23pZ2tu83qhBmgoMgyrZVYbD77V
NAuV8EiXifrlZ3h7vAprvzFpRyXGYOkFKQ5U0/oetZgYUmwP9xaOf9ubXJw42q9UMHXjtYOcQpBz
1lsV+aABYLIshGqgwjc/J9A0n8UPrvDXceg6WysRO5DOhOvQMPcI6s4Hl11uh+K6JS0UPD/iHYHc
PrBHtY3MOASjY0xfdE7eS4APlSX3B4JPYVDDz9lmaDI/XwOTR6DMJ1s7jINjnarZpuk1dbDyGqdd
qTZ/K4TzFll2Cz1KvXlpnq3rF9ZAeFFQx4Vh4COr+mf2uGMSNGtRweLJ/ejNjtsRPhG53oXpDrsm
dJ8sFBtXHkYYg33hnYiNY9F10doMYriEGRBxugnpgey5i762jG2Y4y3vGjbFeSuWZjBCUHZDf1V2
07d6jN2HqaqLJWL8k+GA/2qkE1wLA/J6FJcYynOyEApi+k6M0Wxd7vAYP9P+Hy4nVcaMgUbYu0Vt
HSoT/Hg2grdXPX5AAglhFwfg/puifPSzwMcs4Ryk2SOIt7eW7hztWIFHiQa26AKUiZEOm8bXKyyF
4/hT9XOXgoepifxbFAB3Ot/joIhfBCnfXjsiWadDnWyknQy4SkCwDvrakZB6PR1BC88y3uBS4Uhp
bOxtX60H561ZrjdyfwbMsyCBDsv5kNtOmiqkdsM4SQMHnxbIgak3VpFG5/k9wOr9gzt0ETixrFtM
IIncMCCZzCNgL2xJbEmLoAIQhuWjCvDxT0AUoiT9yZ+bML91Cbt1YZrAptsPGkyS0AQNEdZdfTlp
Nsl3Ew7+XDThwqipD0ioudXhmvaz5cAPgXdgVUl1v1l1lHvkSJGD8UV9OS8rn29532cjZdgElv/J
fB2aS0H/XRZHUWNcS7Vi1oo2mCvROinDgiY+xc3aIUwO9FGKA0YOy2Akqamu6vTxq4M520ITXc4r
wiGLkeBnxrHu3Ej68JoQiW4MRqYVRwK+0qt6iDTCM7pyKRkbEKK3cRDrrwqixLUhhw9LMbOwV7mN
crgxQa/oZBtfiDb5ZUoIYjKrkrUXI80l4Szd2kV8ETM1vSVk+CWyoD2IhqrDq4B9lT3p5Qku9JT+
qEFyKohuhZfc7pqlwW7ObEkXZfa+FZQgcrYLo4EjiiSL2SUkhs+6DPlqRIy3dPTZaZ4U5rZNEMyO
Rh+uKlLULqwxPmVq8J+80MiJFxe3elyL7ZCX1pKGJ6kTyOpqG9O6NlF/R3QavUkzN52VCYCq0bay
fEVgutHf+l1ubBM2cHHgvxl+Gzx5CR4lLT4VAIiWcZ9jmrJ7+FGOesibZmCxkBbEPV4Q5vyhtBtn
Z6Nzu4gzyrGWBGI8fpV2ev8QF4Z2auMZn+MOFT7QW6w4hA9MrQ6ByL8M0k5sHG+UbEPJn+7Y/BYp
9B5T6NPWb2KxRoVB1kVeP+uEJF8ZObqE1DEbUB3tfVDFt0lLHsl7WRUqGwa3ExIY1poEbGua/dQD
FHQV1A5b85tdF5b1Vmoe6Q50ITaVTa5NaF9rQhu/Iz5F/mxH46ZLwUvFQxqceJFvlROduj7Cb1kD
8f/7u/S8HctNahimh4qJFsT7bvLzTWrEAoO7OaijMQ0rx1HjXVlGxUL0sX7lRNam5uiqGGoELblx
rcwRmmEz7UQx5Bdp0N0iCcmvSm9+8sdpAJEbOuswcmDcWdV3GXrpDZs8nGk9qCGNELS/P/zz0fB8
+Dpxfpga3t907+2VD8+YWbCBoJdaHaVPmewrr8SvLTAnBvld6cbdInNjEIPCJqComV6CCsKmG/UW
O8X2WzWGYKM1VPtjgmsvHWk1RpibVzQlradBxPQr5HAM/XrZBtMyb6eKRKWiXGtJTQrWf/4qLyL+
X9gOF2bP7U0/p9sl0CNyGaSnycLl3dcgGf0hXVZgxDJCjjdhYfvrJB6DLy6o8VtxOp8RyyG5i1Lc
Ns8nxG0quiDsjerIOzm6bv1xlxqYW9uDVXndjUqq2zhCey81Inly7afdte4XF+W9hf9pGeaemp0o
PhFrnmO8t+U+XBTlRmNd4u0/8g/IjYzkjQI8WKrYXWaq2/kNG2AjjTHBCyzFTutTCmSyojkFXqhP
k2c/KZsvatL3EOnPRyUchDE0xZHLcc/PNeuHowqVX01TnefHYQy/1fOAnFBhcyubbG03tzWr5Y+h
H8Ul5j2X7HdCsmiQkW32fzk7s+W4jW3bfhEi0DevRbL6jj2pF4Qky2gSQCZ6JL7+DpRu3Lsl77Di
nJcK0patqgKQuXKtOceUHbyGOJYGLnfgyLmP1tqP7HGblp4DjEmHb0NnZA9t36dbvfxaG9AzU7sl
ZMbIn3CXjjspF7DI7O8o0ftzIkhnnxR5GZOUnBA4AtJ/z9aSNu99JxsTpEDy5o6q/sz0wsP2ub9Y
TM5Vb07r20+YxKb1aCXOw78/Uf/l4nF+w0TE0Mj1mWf9pmnqEkdjoKvVecSJ108YKuMhfhrnU6pL
Ttai2yKc87F6FjAEe9pgRJkSxTIKyz6HynseOnf60w31j32dmRrjNRQ32NVRt/x+6UKt7MDr27PI
O/R7iTb5azR4a3+AF0bvDTd1HDF480iRVu4RGwaO/xlrkV4Cuv/9G/ovNxJx0cuySMVAnfX7mjNb
RULf3OjOgwsTr1KjxcxkAVhGUkNskdNZ1hxSrCFtVqbu7GMjHfuoG45ZsaHftD3mPXssmUa91bWX
uP6ryMAzNDLmNnGns6fqHzJN8l25eOXHIqR/6iX2OQ7daUNTNL4P/DK9mDI9FmOVHJHGafzANlFX
zvBQIgE6T4gQZBoN+2kKidV0J/vRaettm7QCdh1gmmFxS6sB5IB2SMjyDVgV//41/fNGsk3uIHqU
kU9UvP/78FmrICTMSQ7n1ji6YzCfTFN/93Iougkznf0Q3AmKzn2V7yU+WjDc1vsQeFBFS3XJZOD+
4Tz0uzIO3yPiT3IfmWWQBOv/PklO0jgQQWIP4HdSTa+aiUDW9+GGQ/RdW6tXweL90MXf3b4nG6PD
YJAMRI2KrrXAFk7bMu3LYy0bMuLmvt+WNoAAIQaNQz5+r5Mk2g8OTcd//xadf5ykbZ7FxdIXcEAI
qSh/XbXmILBQBnBGGfvS3E4FGNspOUwhUpOSSSk5JNDmB7XvbJvipsSNUS5yuTxswGf1HDkTewr2
o4ye6GSa0KEJ3F1EKYnI5FPbN9+gCvl7j2SOpBJ0gOFIYVqA+lx4TxRz4EZHz36Y6gLGYlnlD72m
8aS5vRJI7SHAdiK5kz+oTG7ZCb8s1Vyl5cHyo8AiXf53i/BUJ1GEhibA9Ybgb3Ia68j07+L6bbTX
RkO51sZn2UfD4TYn7r8nuJbOUaO+dkMebMeUEk2VTHPCsv5Tk+t30Sf3ETGzKK/sAPWPizLh1yvC
OMwNmfXP559i4p8LYdvij/F1cBmMuXvVSFahgan3NsEycROi3F6S3vKPWfDng88yNP/1C/Mjnxae
QzYu+vVF//6fe1texl0og8k5F2h4t7QXSE//0jqypSoDEa/os4sQYZ4clLUmmAbGf1KQSEDQejZh
tJkLopD+/c69uSR/eU8IJX3aBD55yyhQfu8BOTEJ725UWWcKeGMro6TbOjnRNEEWv1lt7D/2VtZc
2so8yjxGtcukqyqm72HMyL4I0/7IKfVJLQb61oHw0MXpvKs7rCxSWuDJslU+F8UTt3HFrF/U8Oen
4FR1hTgOJDuqJA/ukrE9JqILNkk6REdZxyDFGCxzygVvqlN5thZRa1VnH12AhHFrUyCAhA7HDQuz
3KSI7VhrR2T0hqSpUdUIBnHpAOjY53OyIS8r+tEFwUHlnvupO4iYeRmKPxQu1j92P+bXS5+PRSui
lRb81lWt8hiFGU/v2SsBW07RoxeZ9jE2m6V34d2NsdhbmWVvlTV/71iViKwTAAPDLvnDYuT+40SL
kwfFM40GmwKPy/rrbYZlza2jzvPOfmwO+9FAFlo4ABapUaZ7HH2Y6eaG7LCqJmJCpOmBoz+pnTXu
nEIa+dqJoHhHxoKcqFCLIyawD1JpQFOy8A5GSdLGUkPVNY7BfiTNc05OLqMqZuxcJq9tHmO6sSt7
Hl5be2ofq4phTum2J9Duq8GmpabrrjiYqUwvI3NzQoP8VRv1MFvr6ISNt/oI5ujYt527mdps2ORG
Ju+jIvOg0EPb+PcnwPkvF46zScgI3aYKjoLfvq50pLESok47OxxTVgICaBaloHLzv5sWNEoSwDDN
O2eZr0pSD30YULji2BolfBhu9UVITkzmEBj72evenIRhiaj6L2Y1fiqr/NIMIQYPZDxEsVQr5dOp
ope7jYr8GqT+e1bBVnGh8g1vyH3Q0rnNH57x30WQCwIhQP64EDFQ2bNW/3pDGBZnHXhe8Rldd7mu
B3L6EpJE7NT7nljW42xrd28UnV5FCUElcJIA2+QnT+J77NnBrHHgxMue9hBCUvZxi+zo81WEkUR3
dPRJkWJMspo9Us90M7/MuFkZggEhD7vqwRDq2c2NH6WXEiRMC4tjFRFAtNfWVRXBp2dT+MMV/S8P
gO8xrMfhTv2wPAu/fl6hQq/3Z19cina89JWtT3kYMHDMw6d0bt7mMg5PKlPYXotyr8Jp8R8QOutY
2bFkxgRnEZd7CS7KihLndWqaU1gF8tVJs507QGo2MUfTITg5iAhXjKn1AqObABvBJ59Iy/VSCzb4
QpNAXAx1czDEMUVwC1rERGVRVM9mF6ptWuglVhnVctma9UcTvxXsD2/N8rWEXfgwUy4fZDQ7L9XA
KaTJ2/oPwoZ/1i2oQ2kpkJ9OX5OS67d7Pxl02BddH7MjMZ8avImEwVgS+uf80L1yryOG82wEQW/k
frOdBkXhkjXZIfW7s5uEz3OcTK+hGPZx4HztUsshlnlKLnYzXx23dh7KMIkuXVPCTR6mYB13uttK
y4MeLOfXIRLr3mq+jU1AYzZv3oq2+ha386cowBYyiO3vkdv8SRlKA5rL/+uWFzCUD/AxOGEYAIz5
9fZIlZ8VrpzEZXBMeONG8T0ORu8tzW24sLLRd7OZi3OIeRvhhafX7gRDvjdF8l4UOahjxXFmrHgA
XG+sCJOJqh34lnPqCQ0rnLi5UTmvap4ZrJZsp1lHq9wI5X5084A5osB2g8j7bLyn5YApm+Prxigy
99xXhBp4HFVXgxH7fxm6Fs9WDc3N78g3SdsQVK3zlkvGyqvC6A5UpP6bsrmv71JoAHduoeDWmXF7
iZokuk80aG2VGd8p5POLtqz07HsTJK7Z9B7ppU8rmfydIFBjr+YHhRssMBIPbn4I/AT84QqqVrp1
Cjyw0zx9qX8oaaq/7ddoccWo9ZyJbl8k9WEe4/E0ARk7d4P8nL3BAN9OpLr0JhPeGVYzm2OXmuO9
F/61CF2Z57jpeoj74bU0M9teuQPWZTOtrt0cHFFI9hcXzRUJO+ODoYx2a7fExLBKI84uhTqV+XWI
BtIvUi+85F3xBpqAVrr0302DbIawm+QJ0owPuKhWn4lBwC8wAH2FOwD+uIrPowcjFT9UC7VUtuTc
Tc8lA9t15DIv+v9XCI5QtQuH5MUIjPkhnfJ8mxkBXgqf2UbTj8NpNEgfUmZ8rXtY3GPtwMYlVZka
w9z2k90+sZO6oTbvW90bj+Fn1UIIlHDtwpETcpCjmSF9MScMtIj0tqytvR2ihytc5izNRPLRyAji
nUV9G85skqjN1AGDH+d3CGgZYIXFAydJlDMr0ByF0B+s0zSENdXU7dcxl/Q3wvgpSwTjR+Q5q1kR
nNIA6j0HGsx1FqTcu9IMTmVPYK1J8/rbmBkbYZTdu1G4ZE3lgGOhyda1TB9vL8nJz+vwaiFZSe7i
aN610iOcJ8nzfVyOJJsP8CRqO3buby27sBSEBzLg2yfKszdz7dcLUH6qM/9TydrbGCWkpbBU6WPn
l09e2XyVnSofSzHFF78AYE+9MfZwiYs2rJ/dMS7X/CuDqFSzefanQR66htA0t38OENn9lef6UYZl
/j6r3H8Yh6E9FKMxoH2DH5nI7IcO2gF/Ol8gGi2njov/2yjxW+aMPNn92VHaJnfRlK+Wo8D5hou8
Yc52Ks+sO6bnO6fxib5tq/Y01sl1skDvd5UP19kH25gECtxBSmg5qmuyrDOdTQ/R6OpzahnkQ2q/
uxihggc8qYslSBKaAs+9R1wGQ8FGq2qV+M6CLLgIktfy2VAHW3/K+aPxeuPNoqjkw0KEECL7Fk2e
Yv6lSW9zZXDqpT7JuuxXUsvxkkxNvv6Pn5gv3tmNiO9u3wCnJ8C3PkEjg/EhukXLazfkQbtOfApm
pnRMph4Sxh5UbeOzMv0P9NA74ectWJMeHExypYrRX5vk2W/j7gEJhndIGGCANFtQSgFc5co73CQk
xQJ5qiCl+s5orKc45sFIAe4XBc6PST734KBjZ3y9HSUc+rL3QnvtXW2OEPE6CdxeFh8md8RdX6iN
11fkGBdddHTFhGeO3uQmWRYQxk7XBg7GQz3QBTS5o6+3l9m7m+y0O9v1YO78Xr+EAi67A9c1WwTf
SfDImCXd+sborRrWrCtAiWI7I2K44xSs7zMFAXdARfkis08jraaVoNf/RVRnc1D6AAMn3vSm8Zdh
lN+nuu2e5kzdF73b3NUatuTIFOYxGJwtytiJPo4VbEzRYtZJs/aY2gkXagDUj6VtkyP/eMlKyRqf
gPST3Ni9ldKqXlDGYeqrfRbJ7L437ezDsCqYvJh7YZU3K3ai9FqECKtdA/5CRmVE/rHdfmHtX3s+
2tZlSCNjl1CBeNI7MFbhawJAznUuZTAY17y3MRMq/C5sC1dMqpCq+5B0b6HDDa7O7hAPNmeW2YfB
kfjdSStUwN7sa4qa6KuiyUT1mM37wp1zIHQRJD/Ziw/R+o/UAPMPrA2bCl3wvZfUwSlYJk3dTQhY
Qf2FbJ3M5Ht3KbLZ2mZAKZYGf+nOLzpq/qZkNPbBGExIiGrkuZ752YXGFWRSuk4yQtqYCg8veAty
UJukPTXpvvTt4nQTgrk5UxoZH3BAE8Vl4jtVkZc/Baawjx0N9zHOJjLzGmS+QeycA1AcZ8Wc52cn
M/SyO7W4U6kTxePNsVrbxNyIIdJfkoE1tXgcnBTMWS/zC3RJw/ZO7Ksa1CGBvQg3KSUn9xCPHmOr
lLaM48NfbRTh0yZABGLp9HTy8u4pn4dzn7UJ0/LceV3+iaHN6dIJwmyd8Oq1lkdxUOZ/aeI4Ve3T
SAXLjLnReho4Gj8jDbQPURIWC/1T7YoRhbsdC/ded0SdWay1b7ZB0lQq2wlE7ngK7CyGVEpDz1Rx
+6kV0ZhC2oe4JM81CLI8hNPhEE6e2dE9GDKSOyq/+UsqtUF76nxK7hkido3y5KRAcX8ew2sj58bD
cwPiUtSH20vBvnKfo+skXrgxTqLtjC2S7pfbb7Or4/3P/zaTIcnRcChWdmzMlzo3xJPIp+e49JJP
2aeMZHyPmf/i/EszesdlQgaDgyqFhA/5FGD0ezRCxluDwSjWq/r6yYBdWNctiPeYcV8vp4gADl48
/VIIOB1qcSxRb2zdNk7fLLM1dtYQVCT3pP4frJ/BIsj+pfaEMrE0x5fJS4Qe6Ldpc5sywBhq1Z8X
GJHJFSRZxyZq3XWTg6mhcSO8wz9n+QlPOBWnT1OYzJVBEzAff5qDYx2amlNpmKNzuP2atfJNonB/
Tab6ORFwKaUsn2ViE0k2zB1R6X37kLoi3Xhhab6Wd5RHsCV9bZPUmw7PXTG5j8IB9WJz2YjTUOwy
DlFJy107GWqtpli8/OyfqVC9ICSevyrsiujYvE+NX3Ddes12KPv4YPH0gSWOW+I/yql/iIwmPXLC
A5wtAU5l5C2HrW9+xl74Jqum/O7xKQyHdxpH1o8mn58NVo0v0HRp2ibD9EaBgfllsKetmGPkErXj
PxmlAW55NF7QCCWvekS0KWHxmX2aP/57a+CnS+SXywX/gZml7XJ8Dtx/EPnC2Jw6hJGY5Tqcw02W
MS5fFKJRFUzeqm2I86Q5i3fhwUonUmyUI/XaMpx+i1Lzo5pEg/8Mqj8+NfXuFPSiKUuHc22iLUxc
q38oPaJX+q7BhZ+r4RAiRyZn1wjhWc2KPJc+7DG7etgfnKa79H4yHpgv/22bvfvA8+vtZ+HOVxGJ
YOUkuvweccqsQvBEcfjSeEZxnouMxDDLic9mA6GpiQAcIS6vH7zKdF4RyNoPvQjOVoztJQu64OQY
TnDyzIUrXsH07JhgHnmWrqMM40eHWv8xnjF+I9bZedJrL87yUsL5dadHCoO8dzQ1AHKCRqfPWTDp
tVZkdXgzwX9u2oVPCCJW1STJAxjDDSON5L5C70FokuUd3M4oGO2R/uU+en3fXaX2umu9vBix05K4
klnrRpPOg5f/W6rfw1C25MFZ5UV15mFUpbVNJ02pkakG3aFJPFY3AAiiH2i8hQx372w3Lp+HkOS4
lj3gMvp9vO7aYV52hH5fD3Ij+b+c9TIUDLzmB/Mu8s5rp92M4Pteoij5tlhpv+u8u+axL4/V4DJj
U0m5pHYtuepQ/p9zuvDbqLd6VJOU+60R2Qd3RvU9lUjc7alsNi2XAp7yqC+q1bvEnx9vstguIGY5
k7m7BbjjnsdUDVCWRmReCekjeKlg2uf5Lh3H+tOVxGuTV1bb7woZAOGb5XS6CYhanXSr3KuK/Wwx
zLbkWOwaRujdVBT37lwRGYrUfz3JoTwGFgI3p/NeMuhcq6gWW8tIpjdRG/WZXeTv2295nQZ79mFS
DgMIYQYz3PXtkt1e6BUQudsbep22g1zHlUVRz4T7k47CxnNm9yVyQWGJ2tl3aG1gVLfV16aed3Hk
FW8wLvNd3wUFrGmlcQR71k7N5mfUpi2p3D3ZHy0nNzmPV2wPXyzZl4TsJumnSUMFWqEjzpEtgudS
ssglJCOJIyPi8ViOdnD1qia4Gg0JbRmUz83QtgOz7JRonSrU94EbT/vMmx3ehLp3pzb4bGxSOc0B
LWFmW9dEjP3DtPyUF9joE5XaV1mK/kEmDjk0Yw1bcPFm2+gQ7mQXzOt4yMTTWDny1LfxyVlmQXFP
lZV200cQcRFhL5JMt5SNhqX1oVGJPthKFHd+WhKatlihPRXFB7skbySdivbeVbo9tLNcON+tl5CM
Avq6dD4zG+GRFdWfQw01mzMTd18sdq4unQsztHlv9rZcT4rufamY4QdiptGSVd8NGx1O3mfGUzfR
VoglsDVn4vZfWhf08Z07TxLpw/1LVB3mNPaXGkgV+QcqUs4ucqTP1DQlzISD347vWqKGKsM3IkWx
eSYPBVi7nfIlej5jnDeK0dmFLYelem6zzSjQgmoiGg66C8M9ivcWrJ1jvMVJF6x+djSG8TiVrd7G
t2Vxebn9ZAKJ455S22xZLuqo8olFJhbxJ0anDsklE3XEUc8BwKhdboTOefNnPUJKw9iS2wKxOhwW
pFQxmWJc0Mn6EWQ0FaKiL17Ds1gKfddEVZ6NuYeE339J46a7ZoP5xU3kA6vSQPxzM99Zhf8ZdiCo
O2N+geFgfy/U9BH7rToPxEyQKRw3K9dUz31aF699Tbfd1cNELCb2HRF4PiEK+IxbgBQOrdeCwIyb
tb4b80sQVcnPj3j7nHTpxV2iFIzqSbzYXoMCJrXUAfMHzWRV5IS4xP1WZtxrsOcog9PpvcXasBJz
0tKOyzA+qBpfBXWtv7zgAUYXIFF3exYi7mARMegeuaNk0QLG66rPqAwhTMZZcrDKmTHwKK69Y/hb
ZLLO1c1y95oyT+jmpt3RzruGedJA4h/PtymfKcdvXpTFa2/RoY6LDvX2Qt5V6yxPGtMx5uULpiCY
4++3Rg1WOVpZft1Dxl/KX25gRqmIRGDND09Ec1n4uK30W+nzzOUGlMl+JM1kKbwRFL4Gaj6LNLBe
pwwxb67LNXEB6bawZ2PDFTTvUemvUvprJCkAG6/S5G/lEQpDlvccKWKOl75XkVf9Bs0LlDpFNy7N
9Eu/NOt8p0L2H5FNlGmThNey+lHSRztgJ/QOni+IZOmm1ZiGxkFhEF7pzpJgd/oWD++wqE5ggaYF
wd7lkn9ssQZpRehNWvo/ajO0XxF0OKc4Dn9Ui+Wc1t2jEt58cUrry9DU01bRkrkvnY4lp5WkfbLy
rX/e88zvgMGPSXLtZ0IFnUrQrG3JbFUk2veDP7zmlvjMTQ7peHDJenSVeM6S5nvumPrkIglddQxS
936Knnsm9icn/yPz7iFnr4SrqOycoHqkiwEOqPRN6D60G7uuoK+FM4kRYLoWnTUhWI6yD9srPv0y
KzelCSHObmtyhcau/Rp087eJgucpCJv64BlQU63UeGqFZT5ZSWo9KdMGq9mqa+Hq9M5sx+RQ5xan
DS7mRRkieWVLuq8mM9k1HiMHP5jpqdeROIZm+3cvo2yXegPKfuntaH8wSLVl+M0OABImdXdnjn76
GOvsnb7h/CTT8XOMyrfbN+8LMidMBU+wWyq7QE/FMe7EaUoS9+vwzdNh/di6jETMhoMB3pevZSgJ
+5nFek4o1rpFo0T+YDrWHoHmZ8sIvYuw7W4bUFvQsS1ID6hK/+TGe6MR3jmKZrobgWV3azq8PTj3
Nj6C3SSYoycBaNakPEsmw/u0deZ7DOPxXYWOZnXr+2Ui/zpPrjkRmhEWFH5mhnZgAO5apeJUVpQ6
Jia/k5U5L4q2P8R2cnIYxGd/+S6h8m7a72wjIEZjcsxtRm1zX9rvDsQSklaD1iblz+Wwy1Euy6cf
UYqEUy8GnHbWtDw8lAZe5z3fDDJ9W9YXVoZng8waTfVMDWFTPy4vFVEPP+siF9nrvipzph10J6ue
xigzkeA+9XfSV5x6s2GAQmFpkpeqL16dpGBV6wXgDxvDajDRjGZvXoS0PgbX4GiYgvdsVLDWw2Dt
2tB5RjE3U7MRgG358eW2wrPMhluzk90Or+5dNYf+YjgWzKkNtap8grjylICVm3shsxZ/+BQ8UP1Y
xwKnGLHesHqL5GPUgfoUFbBfhEbVITzirsZGloyCgK58wHFgOw92vGhNrDD9honsaRzSdQYzgE0z
2bkG35XT+4hSyu4jIBQQlqL6as4yvOuAzm2DLvv0YrombMcBhsDiYwhjPl9ZKL5o2Y+PTcEpOrEQ
1hq+PW+ChnCLKe5JNJhCDoxgR2/tOKxe5W4SZs/EQvpXTsZ/ubY0X38uqaqZxOb2VCS2Nr9O9gtN
+uXRqj8xSY3buUKMyfvctPzBfaEats1iFqAm7O+mY0SPaWCex9BOjg5v+y7zWvfOx3J+NvjbDh6k
nYfQ4CmpZm+nHHrjuk0J9Mh8c1NbI9v08sK9Q25wgIjA8TqwBqH3t5DhQCauBwm3jEnWCcLkJaiW
zAcXhR/laraJZzc++GEBHUbHz7NRgFd15i3epvbJRM4BogviVMKmdbi9GGnerJwmIUPcgTQfVMbp
9gJ4k7/BSPwvYAEGFnFkBX3oCrRyrOJm99ksHVTlqbcw05whIqIBGQ08NHCcHiuLfEDUIurTz+bn
qhlB1UCt1LrmvS2VmjUXhM8WJhEbFOBNFY6n2rFeYrAmsU1Xl9bceZrnbuW0VfrDsTa03+isQqp4
KCpnPN1eptTM1o3J+i902j5X9UjESQYwpaDxfSsD5jn2Dn1FgJ2ww50b/eU7NIKq/NFfDlf5MEMz
ljwxafdUKNt6KgpfbeyBvMIhc4i2RmrQcPo9YUAr27l4s8Jx3S7ND9tlqjE0z2ZYkQ+nJMMwGkYr
mrrmMW0q+ZrqL7e/wyiM9nmQ11wJReB9zkebjYrzAh3SXkynrBTplbspuaKzyMh5gHyNqnvY2bP3
boxdf0wnXmYH70rT+ISzxnl/HCtSMbgA5SYQfK9FHx0NPJR178mXrDHtJzxjW96Qf0395NTFUfPI
hLFdCdQAO0z7zSPO2ofABHgzi2FrL/cXQJT2nGb2c7/07m8QP7/Q1VWQYTIMeXq/bDHF2PtHtxm+
lxF8mNpw/JXbhNgpluJSL9+2rG3JGbtCtGUyzTCq9tU06CyPgKS/2VO8zdN9laIQ5lCl9KNrJs0O
vd20CroxerTMg+VUM912BCylihPcrvY0P3QNxwvR+euB499HEw4h06IAzfNIeGZ+U0+qtCzJ4iAd
HXvCFYlu+iyLV0ra8skGtbLtZIwyfybaWsclW1Gb2ujNTLjJKb3uzNo1S1lRxY0+RS1KjSYt13wT
gP6svH1sbmEN43jUt/rKExZ18ww42yy6pzTnHuKtvLZJz3QvooXX/7+fOmY1K7ubPfLg2XofXBqR
qCOSL4KiY63zdNpZsZ28oIp8t5GvfSutelrRpLWvGi72XR4zfRBmsXQWguq1jnHUDtHc/0haYgqt
alyN+ZRvJz128dG1KmbrBiGYDpcRei4vkzGNWGW0H+zb/APdXExiCr+4fLn/3v7xl0HwL92fBYHi
IG1bPNAhSONfB8UuM4IWQMp4mamo1kiexaJVIXiL0TA7FBnOodeO64bJ7y5NodC6WWqSLBmTGOe2
WLaBSayHdnvLn6jcrSOK9N1K6aSWhbExY9q3M2LoK+c+91oxS1xxujqFYcNu6WTDi85IPrTMfDn0
iYdYWf1L5SQkH1fVp9/WpKOmLoGfsTVcBzeO9qnXgvHwl8LTfEENQsSxCqtHoajdGDSY33xL3HHt
dqE5JeQFCgKQqblX8+SJbbYcjdymGs+IljexPz4L7SSfk+mpNZRBd6MabW+9ydJ3t/Z405/SGgPM
zDh8E5Seewo9TH1RKNVmGDVFtePZj1P9NZuE/JNK9L9cmQDoPdIFsgxgXf2mt5R9IbCgMCe20pxZ
YpHI+xnx1YG3zcbZtyFBiuDTa3u8j+3qs7S9BcE5fi2M2VpjTirXHd8TqGNqXm4c57W3ezLgTXF2
3cZCDyy3pkvetNk7/YOml4486s4vqpNVleELwvhj3xTknv8RW2P9Q0nqO8CgEOqYCBd963dxQl+0
NNhhjl1+PplhM5LJDqSc0F+MecNUV/cAx3GyiGQ3uN18CmvroGsST4VS9qmN/6LYzO8bYZKT1HPu
5WQwr+p69DcleT/5xFAob6x7B83vXg3xW8NjeJgt4J0W7m9Yb0N8buxrmRXRmViHCFEWdXjtx8Wd
yrpwe1tXvObF8tLxpVHDWqq5e2Zaq2YH6oIjFzEf7Ee3D77M8ch4qLAerXysXoyQ59oU6f2oopHs
hfm14E+SG9wMG1PQ87tVmsOUq63JjrAKgZOs3C7sP24/mWgnV4FlogerLLIgU5KDZwrGO/xWG+6H
7FHPzo9i6LOLQbhWSDJ6ve9oeZzGZPAf/Dhbl3EdHx3dBvcibyZI2/7IzYNqwp8wWOKGdO4N0CPr
MAHe35r5SXIO/csjoF3Mz4M7oH3QMwLtQp+Z3KYPtpWJc8OYCop1z8pdjhOWFYdSpre9A2gjVmFR
H3Mbv2KXOQcjrjC95cZLYBG36DoZuFg5XALpkHDaia3DN7MbCeEkPIKnyinD4H60aRHo0UF2HuJ2
+Pclzl6kX78ucSDiuPuR/1iBiWjq1yVuHgOwF+2MFVITzzyWRCYNtIyyDO8JiYYLI7Zg/iuyQB1k
g9Ot8Yh8GgnwTZrsfjRxcsW5TSrFXH5TmetCsxh/aEA7x6Avw/X//N1iG4SmDKgHWe8Nq/Qf5pDW
TnMjT3N9cfLRxhbdZs9zs43g8lchXYhBOI8IyAn+KPy7WfQRy0PtMKGlCLdNQvoQWrRCt3uXswl+
2rt8joiI7at0j/80+1+8Wx+bJ1YWAl2C4HdReFZ6qh9c07rMrqjI8egKYi9r55SL2npBiq/u0X55
yC7Elc+DJhwVEo9Lo9tVHD/2pRHBz7LOsEl9RsYcJSpZEBkSfYnDkuWs9Kc/yMEYJ//zdvCRrzu4
tYBYIgz+9XYYZ13mVuybFzgO731cDc9RW8X73iOmjM+ZAFHPUug1TXvUmHuhBFI9+0IP62yPTcD5
sNPsEpcOajW3qJ8Nyx022gH9QK+fYLQQ1XcDEyOZCzRtS9vcdHW1HeIqu/b1dIcRfF9avXxp6zw/
OuJFkJF5n7Zl/zY60IfMshPfsH0cWlLuexHuqjSqj2Ouo6u01KY1xHAIekkaZBcRWFewPpfDkBE5
9t7EdU5DeShQbSG6yYeG/PdlHs74bT+xfWEVQBzlzoVxQef2CeN5ILTTWdzicB4yEeOTqlG1LGcZ
xTBkXTn5ZrIoArQos4OdNPoDI0JCaMxcujjciUa5tbG6SVyrLLDWqo5xtBp1dvZD8KYOVuVvabEs
YrCy2HyHLDCfmigBG+QF7zQl7+tgwPNbNdHW9aPuxPiSI6iKjnYIYXXiQHYdXUSYt3NmTeVcAdCM
br3S2OgPsdTDQd8CPDxyqC0LAgINqreIBOUm9qanvmSvGwQToRuJlHQHXRSXsIIyiInya34bpKQ0
5FZhWGf7OmPzmU2j31e2/X8IO68lx5Es234RzAA45Cu1JkNX5AssRRS0dIf8+llA9Ez19L1m8wIj
SGYkFVycs/faJSNaxu4WXdPel4G79hUKwsqqo/XIlv8R0TbKm2z8v2TWsyLxfw9Ysz9MuLa7CNb/
066Lw6udmsad7g4Zb25d6tduJCwesAlhlxHheG7BICR0uAAuqqj+DaVeQCZ28TX6pL0UdLDe/o9R
Cd32//OiHJq6aIhtDEcuuKb/uGzqxhrgbol7Y+mvwLbvBqXi52k+EF5R7sC/tJtuSBFOtt2nNbYE
XY8p5icjTK6z7KQxmqeMQmTkmiSVWVwJQJueGEZ/oR4h6aJJSLbXovQXJQ6aeF3LjJl1P7Wkf7Ol
X6K6UNQDZf6mu3l9pEGzES1TbOdvqUaSEAiMiqiIim9Jq9e409aqUgUDJmvFhmBxO6fiDz4m3mld
9541g3H2gm6At05LzjOTGx666uyhKABj1RzbBAYosoXKM/IbvtypmcLn1n1EHmJu+kr9yxDLvxPZ
0pxJSwQrM8XHhoNB0jbpNFMZP2O7bi8ENsjnzHaQEuuwGZZTIFuC2SRCc+0Z+6XQxI/NOvlYD1cU
ufAlI6BA3DjSF0swC+4DxLFA48Bb6fidfwWG9cXF/uwxTUT0Z05to5ikq9hdK3hXaPhTuLWdwAwU
bAF+bFgPPJt2KHf1XAKQ82FZkaCcPUOkje5O3n7SwC6Pwug50/v2oPThz2zaoi2fhs8BvPeDm7yF
KrtVSMuQbiY32/Kjk2cSiZJ0vnjonf/bqq3ktJx1RoPddDajWLm5jc3POjfCnStBrjRcQoeeq3gT
DX2wVz0IjiAwqKGV8Q8Pd3xi5uqUQrL7LnvAqEeK6dNMquq7csLyzbZI9nCTAq1u5TcXQ4ct0sFx
fAeV/ZgoR/DpeckmICB06h1wAYxoWV+FzmpyyG8PJ48fK7ihCz2pBmAXY2Y9qXoT1V5y9JVvHVKN
kMJppA8bWQ3rSdzWT+Bwt2PrIPEPeV/ssCloxR0RP27brMy5XRDGSKOG9m57SbVdXtCYhf1p5MMn
Mjn1tKOFsqdyCnPbIbo+Wu0QfUCM3VqChNMyGPHChk2/ahBLkr0MWS1vQ6rVDHMo7Cjo5BKIJx4C
68IMe4aTdHEzNTzivgu2xQBivXXnkml0pvjLlnimF9o2soJGpM3dsFW6TR024AVh2bao83OplaSt
Q+8BA+WfvxCKJc8DW+RnINNXh9zr3Vhm/gaxiE2VFCrTFAbJNTAQ6RRomf+kYGNJSiK3K+y8TUOa
b87G61BEan51rFOMWkJEgzZ6VpA1TsXIZngswCWVIaaDOBbd3KY9pQ3Yp+XHbRvAUfst8J3gJ373
joZIkz4GOmWrIcJ5GQGF39cWdR1INsR4Rozv4VDemo4eoRheYtqqW8LazbufpOY9mG/l5vRTdgih
WUNtl47k0pts+TFiSHbcYy9yIk9daiZ1a+WH0DfSrd/ZgD2JodwHlcZ/MrgTvQB3lQzodeKW1qjW
ZskZhz5tkhx9nSo21QwiWbpA5ixwyEpJ8DyL5Jq+ufEnqtDwaSIkLJbeV5io8aa0joD0OLJIo+Oj
l934M9NrAoD07FfYFcl5OQCmjs8N3su17PUYO7B6l3C3701vwaLS9WoNtRHJQcEyr02afju6tb2O
PLc+9UX9suiOl0MX6R9tBFEvcaZbk4z0NJ2y3ZsyYMQoCVFbVNZTW4271qz+HmwbiFXeOFdfVZ8I
xWmgK6/ZNgmAm5QEi+vcgi6G6tK7brjxcwo8sG7dp6JPihPa8xTtN6cpJT5tdt/rvPu3GK9QG9Ti
Q8O9vQfCNK18PaQgOaGtmA+Lylv+mPdXP7tS34Kskn8XenITcC7QRecFJoTEtWlQp+peG4eY1ekt
yCULJeondE7IXE66f9WAIuLpPDvipbR19xJUlXwB2mAC59akJXb1k2/qwc1J6+CWAoTzYsJ/lnE6
JuH4VPYG5Wha3U9Nhw3Atl4aLVznI7RS2i+MGGUzfBc3YY2su2b0j8qyiA+sAB23ZKFtp9zJzqEL
aNCdVLuTwgu2RqYeXu7UV6ODZQkn5Q2qzXTLsZ0Lu5n2Xcd2zptEv/XzMCcunoxfYz6oJtaPRW4d
7NBtX42hqldTTBM2ktSOx3LFcjs+5tgTN3Kuf9mB+RkYbXguY9advgp/RvNw37dBd0UDvLLm4V4J
+FWS1NPtt6FDdM8hohXs1DYyVNo0kPqI2qpSpztlG6aQ/rQUULkifnRan9+B3T/1GZvKpQHSkJeK
FwTFNiSM4jHB1NyVOpdLWsQO6nJmsRwtm0fSsYI+4oxnvmfynFzQFEuDAmEoVf4YLYx0GHvsTEK9
cEL5BBETYVf/Cm593VV994IRMTsi/MlXLVWbdSQydfVKYd+RB6JIgsy2/OoXfhsuaP2Wio8R4ewi
jJyy9LnMR4pEjfeWU004KLMc7kD9QTDmnrb3grIm5KE+WZmTAiMyp0PUqDM20z5aC0Atu3S2PHVB
tE+zQJ3C0GHCruqIzC4sz7vYCjD2IQrdkBmnNkGd+/eiUvk1Ljp27dOp0TT1M4kKd9Wx5tkZtNcY
jvrxthxkLmKqxeuoHAuQJGN5zaKqvDKae+smJvk4T/Ry+61ag0GO1TpECD8fTKt2tzkeBiIZ50Y4
AN5tH/njBmxIsmtHPAeAL9PdoMX04XqoV2Zv/g3TiOXOhKI4w31BktyadyY/a73ZLviAONZhCMit
AfKRnL3ppbc7/9BRV/iAUEITcrY6GfDRBF/DrsExewibooWjQPWaukuwGazDqMcdW0H/79bk28dL
9ZOgdRiA5C1gczaj6KBiGJ34TVo3RPbUQcry0iwGFTiGmzoz6WlYNo7IIvuVJ2O3t4tRX4daORLH
HCcXiA/rFn3CToBV2reGmZ6o9dbEMpbpQamxIv2P6JdawH+v5PCjUQjs2OEvqzC3Kbo7jvWTg7J5
cQn4DoWm0GOyTsQL9BJ0/z1RZppqykNkGs05H3Tq4w7wRH6ZKx1Q9Mk3/YfEm+OuJt1/MYoEzwk7
W4qMoG+g8dEEArIf5bX/V5PVfFpUTWcVb+ME7qOpZm6OmRgrixFcGIV79lNLnDPnHvoEKMU4aWrT
6+CLaiGg2HmD6bk0TFtVs1j8jfSwuqT9sRiC8a9JovCnFk7jaN5g91H6IVkXvJbGPKWP1LJS7Aza
LDsVZqz2IbRUgFPCXJWO2938sdtUpXD+eGYdQ8TrYFozHBFqYR9bFqcEMoYJk8tzmMrPAQ7B9HBZ
Ma2Xi9ia9B9JmrbrEP3Ti/SGezWW49EwiURBYm/hFp1ufOnqNcfRd9JHFg6m2ISti/pB+5Budm5s
qEhZ7dKuY41X2+aaOl78sFGPEzbHbxSmoXDRy9bdENy+86UdRON38M81Zeei3ixNERch7VzBeYqC
/GrUKAYjaf60Jm84uwXdBZWxHEHMmeydsQlW+UxuXA693Vtb3KPDqmIqu5TFEB2sqBHQk4R21skc
2bMKe6IPUB4nf3bray1TNkUCYuVVV5Mn78oz6izn0DjObpE4pVWAUjlNH74ooletN34rQxoXMBjl
vnB7RcaJk2ztwW329NCDSyjHX8vIMcx63rgfT2nM0th3zouJye0zvnY3ZPa3M3s6DVapnlS3p9KQ
kPvc2h+tzYVGkXwkqNJKjoqJaeNDqrjQMf9ydRITy24UZP+R6QDFKDkUGXWaytAZta16eiWKJGPN
k7RfgSBWsJg25KyY9zAMidMLjK+kD45ocpledVtdWmSaT4EgRs7qq+y0nGZ1WpwdWE954HziiKzf
BzOYtq2TF5dwIHpPsvTeTqrD9wF3OzeddmWM7fAc+BppVLp4l5nbQBTFGMBytX2wBUtM3AC62/u8
PtbbXoy3tUj91yiswlc6pePsJMy7VG4TzSIYpZAdNRkAE8tSallU6fUhsVNxR603PEgQlEc3NX9E
s65zOUwVAVxOU16WAcxiVdXaVr0V1SSvo47CFezr2uh98ymPQbPKmFkkle3Njelnp3SGER9DbWl5
04mygq8x4YfTSvW7tz17pScMaqUup23pDXTNh3F8Xm6Bjtf+pfWyoZxdMumI6+j5X3DO/Rfo+SjQ
u/7oh+24Ndxw/NGX7lY5hv0+dlymdemSxUqfsYlb87JsSz1Te2ARUHtjtMgelXp4lkmbnJ3SCPZm
aoobNR6sWr3u04cvhyOpQsWbboe3FBf3z35S5lraI/gye8RnBm4FOmKn/dDLiwNd8oXr66pJgl2W
w0RK0lov0mbLoMMKo8y74zSWxqvdtJ+jOZFLaQf6ve+BSLS2uPZ5esVLI47LWTffZbatRV+nBF3i
ed4KmnF8FpFuvjGco3GUIjoTH57dvNB7WhxBsrXugy/RfXi9IOKyhf7aMROU9DaPC5pLzqekZVxA
SN0QtvTrxVfWksm8tpyC71ZZwG4a4kqF0tw5XVKHwDvlT4gj6pOdWvGus+nTFvRUZCs7e0NbMdv7
SY1sU6EJM2u6K2Xv3sY8HpESjxaYrBEAmNvDs5ZqjsFpdOTP4nXyimorkO2BxxTxnaU8ZYP5+1Re
rD0JPTvlGnFiXuq7BCrHztoiLwnDIRueKaEameQ+qSTmhIIcklFXC/PelBIXetv9rgrIgPTukFh4
wmC5lmK4osmR75y0Sy8hRXsLA8/SE4dIvEbGQm2uZmr2Ezc+5QLr6jQYxufUxD/iwGSvG47Gs8di
gkug+wXuFWsVTO9r61p3Y2SX7+cyZLvAGr8AEUNA6eCsXTPsZ2lZBuMcAqipe8kzBs5qFeiY2pbZ
lt7TxGYZZQJjCgnL3VrElfU7IznUtKsXOmPxxvmMirb6iMchupNx+dUjo4xyWozsMtGcIqW9I/w2
jyzXOnZW0nkmTZQSWNr7+z4q0f+TLn+IulxbL/+nbdvEcul+lOzpjmzzMUfnoly0SqEOL3fKGJzb
qiJpOQ9uy6FSzC1BbO+sDteZ7gwPRXEMMZPG7pVd97OWsmFlOsCuMH0paXMJuriFrCWTxeHj8Uat
22ErHn/EkC9DI0Z3XJBOvEYOD0LCsV9quyDASOJlHVGpLc5ZWeGvqtzsNjQCgWpY6n9N862odKa/
kjS8ww9/R2nXfV8YDpIOnrUObV97KUEzIKW01Naky7NyhxTrA6jCueLVHqCvxTcaLvvUzTGhhnZ+
y3GM4s+IfIoYbkXIAUvQkAbnrW3acvO9yFCRSQJzQaTMoCMUCpJafw+D5hP2d0U5fOguqja+8kAQ
oeSmiMUDqV01vZlFLyyI9TjTqxPgN15JU4i3ipy8rk3fWKYV295RHrVuoV2Xf7UcYBLGKw3FyXy1
/VFSQ5eOkhyQA7PDshOd8jzjd3+I4vQF10/zh+TEp1JQUCkluM8miJqzl+vupYCwzuU8rdq8b17d
MvOAr2J9zJJ23qLHDxnq9i2jhx/heX/zvPikJJd6NTXOM5zw41IonwCubbAD2GvHLL5s4alq7RXW
X1XLONsjEHoevUuGD53eNfYhMI51YTi/OnjJ67rxseDKkup09dFOhXxEBraTMGP1QTiTRNfIfcuB
LHNHlf92x5hWYg3aId0tzxzmp0cJEQ1kE1+isdkbNjXwiQReaE+jezL9/vjPaCxpg2zCkvGuw/OE
87IPNnUxhoSEpdFZ+EGMeZ/1/hlK97SZZmUWTmj3AUxWbgtC5jbLinRZm5oqkUejsrPV8pTlUI3s
qhLXXOse31fpk2rtA7PTV90URLc+qeNrF7+ywhKXwm1pMfv6E5ZD/UmOtCiKUsTHcvZQh15JWrYT
vIsAMe1yV1bkDJdV+dPNWbpCM9MRpDyCpn5ZyGetgyfWqKjcLQ8iq89QxmOGNbveX/HjjvfeHDS2
fBaoj1KmzGLbtdax0/EVUjJnusjQxy+neRCx1u1hKRa5tuusqXyB3OTfYjAJ7Rw4sBxk5Dpco4L1
tSAQ2xjfOzN3V6Mj1GX5kTBGY4YzjNfWpoxrAb1Ot8Cygg2JqNWeznf8kU3q5DYhskvmdbA+NEkr
5lzWsRlOH83Cqtqzfpul2o7tNDtbSbFdHs06yMBmSz+vDfUjPTXj3euGbocGqt5FLFHfU7qHG54R
HTo+7DbGSqQ7ljyNhk7QecrP+ftQtkTqlBFkiPk+AuueY11zDyhuWWGGNEaLLIo2Olf7Hu0ioSko
BzSsPjfMJscm6hNiqLmKnITBo3SYrImXsU9GaO0mS2vfPYntMUJfRbiwk55dhenQCqrgyHrig9AR
8x5rgLqQm45YBZz+WavdVyT1FVYhOpuscW6aTD/CuCJTkw3tKezGXJ2X80LTmAYzv2ePbQaHLLTr
oFpHtHZPykrLU+n2JoLonJxozLLwrkWBqIa/0dkOavzlZilbSinMju2Witwv08iLEzCgHG03AqvV
cp73Rv59JzHj5Bksjy+Hf57+z3OW+77/dYaqdjs4kt68VheneD4UpLqellNs0fyx5Ry4u/+vmzQM
ufefpy6Pf9+53Ezmt7fc0hs73+gKpWpG9T3lW+yKkz6/ge9b89v9t9P5AXB2//3o/5wuT4EVxF+g
iwmfCADx999a/kzk+CNxA3STxEHC7u5tOz9FhseH8283l7e/nC+Han6TfdfwJFTx+Wm5k4YqDDPX
NDb/8UaW0+Ud/8fHtDxAlma7Q1X+RKG3OnUSWflQDWUG3fS/z4NBI0VBHw7ZvFbCXTn/Vii2rGlv
rge/6g9NPsppLQa/3U5l9WeYnC/gh/EK1moeQHWKKaqbov70A29P8+RW+FDoosw+OUl4a3OxKQpB
grlvfboOHaSmMImVLVnLEZvk5iXt4qx/d81g2NBG9Jh+2YSxIP90Rxdlp//QKvMzLoyfnTc912b8
UtPO3AJO/LSq6T3rX8GCftFifhVmeCy8aFhnRsO+SdKoQhi5aVQdU2YqKJqSzhRhIzTVq+maL2XQ
r6cQdlfpZ78KUb0XUSd3XqlvdNN4r1CUrVqtcdd5MffJxE9fOe9eppxVkp5xlR5E81NUBtSY/E8W
vCDXHcDBuE9uFG79JH4hWuRZBDDVMvUbgb5iPZOpNTqbS4EGLbP1Xebbu7AlLICi3y/SFQSeKzLn
6vIhpH7LP7GZ32Sq7z2tQVEtEl5Y1O2UIwy0u1JfycZ9JNBA6lpzL8KQhzpz280AewHzTHDoGgMZ
rZ1fMGXsWyQhGzR+P1Iwk2WRtQe7ip6bnIKTLFHPVZ9ksEzTD1b6mOTd4VlpdbjKexe4s9jNK/0j
eI9bh47WJRmKeZ1WE1xCKvqWKLYj/Oi1Frp7z+hXno7GyAYFb7bhI5ycExuDZ636CoeeB+M2WHmF
+SJnF0jrPIdJdyEr7GC0aN3QMkRvdAD4TKycvl70NxCFHvhAmSUDdSFj9go+Ymz1pDPymeaV9jKv
cCJlvjozkz9yL7A8T4kqv4Qw31tBD9Pce7Y6Ypu52nZTb7wPbT9GqNjDRi835nAOsulJt5JXH504
Lx7oUUkB0qfCu62G8Ac6ohan4YpoJ3pufodEyXsimPFEbbw+xNkT251qlaviR2p1v3KAtEp3o10l
f8loOFOMu+h+Ge18lbkbE9G6UZubKDIpTEcaVayMQOTceLG8IVq7QwWqgZ913YNDK+0d2/qNO8Wf
qZ3aqx5F0SrOKNE1xX6KQ3pvMNd7tyAOxxbbyZUb30352MbXQKpkTWqQWg8pkw5/DteuFxc74RC/
M7vTEu8CytLaeUitpJRfUxNemgSwQwYomRZIfGeI2FjxK0qBjUI3VSsskQM2R8JckJ0k3R26eo2C
OrszeR+ZbFTIbzkNLcpETvDluWODMsika5gCT/lYxqesiiciIeYhzky8cEIgSLmoCokF9WJGvGUs
HMTggJifn/R9c7n3356wjItI4uJt5pM0MZlVfVoOKCvqk0zLo6UXar8Mi8uUtgz8/5wut5b7lkf/
f6flOAb/mkr++XdmxJ5G4cpe/3PfP/9Yb4EfyVIcagd+Y9Va1amZD8upleYY1Zc7l/Pl0MZRfUIT
sspbJzlqA/KkVTzP1mODQGW1zNnf58lQztpgZqDlzn8eUTZBr8iw7/9x//cfW+4cLUK5/u2PfT/U
tsKhvhCSBTn/j993DqzsGZydct32TXWa6OP/22G5T/7PA4IEAlShaicLNa1x7Ua/ox9VF+L5jv4E
FoWl2PfHvxwE4EAnac1BA2w+CA3ogx20legAHGK41pD+t7VoiHZz25+9a9w9K6PNRTDTxrFG88ji
N1iZUg37xXRMTgls9RqUsxZ7VIimWXRcayYpoqPe3ErUzSvhjx7AneqpGTp/N4nBOmrpYD+cStuN
UAwARaRoWtE9QHq3zmM3i15mNs8SRQxroLwiTNdJGuZ56JHlvQj8v+mEOwcj99+GICFxZmRP3+hN
uUdxN95qekJAE7L3KqoRkquI2hAH4gyNqLEfsqoP2YD0VGbxVf2Vq+YnmuGehnP97kf0v7pAU+cU
CjmAEDFs43w2kTsmq+mgylDWa+26hm13qkwF+TrRxkvtOIdKZVvL0uSVDUjysDUZPyq2f6XKSS2u
pvZS0h4dk780aa9h0OG6o6qEujP3KBPbyb6z4v4YJx8yw6iCiSq6mpnrbMHbEUM2129t5SZbnCW4
POftDAUX49r7dPvm+nqaAhRuHfU2hJSduACfY7/Gf04I8Fq3aqims2adfCK/bLyP3P/0xLyZCezi
gHIvXoHYZ8Ok7JtLUWErobvvdBFNL6I2U9iIyUP4yGIC6sYU4iZ++Z1x0Eu7AXbv96QZjN0jagax
gYtJ9pSKuxOuNRo4ZBkvBessC/+EUZ3f/JK8ksQnhsiwaWdquvecBi8Bpaa/OzP5MSEK/iA/APYS
MTcbt47qtY9n89XRjb+pbQSXKNKrJ1RY2ziBEEF6GN0MNjf3In5DTwuORfOHjYEZbj+mLs3giZfb
wWc69pqtraZ6nHbtnKOYQYveOmOPlJAS3ir1G3maoawnwSUDRpQEA6+/ad2g7e3E99YVnIddpzfQ
5PItFWxCmVmwI3nb4X4a95Tw+o2a1BfhvcPOfTGgWTyiyfhlYtzaLvxMkWI4C4OCdYgkQC6pmPXT
VI3svtk0E9TnpFcyFOs8AsuBf7jRZsdA4Wwzz3D/FI73agArCA3/YyyAxldBga5lgpueV0x+BeHT
5kgeNCrcP62O5M4YxnxF+92jel2K/ZiMKL4jWlhR3J8aphYIPka/b+b0V69/SryUnulsLAlK76kX
rnaPelQQuabvnRC0+CBL4zQ4eb+3+hNEXeNahoV5XW6Z9sDlSblqA2d7bRCOe61lG1yXWxLZ9yXx
WWsmAHJEJ+mXzQeXPAt6c0a49UgvPkwjJl2Phel3YUvkLDNKW9NWPpWprZZV1pEgtXobuCOFwOF3
20/te+m2L3o5JVcdPseWen35iKy4fFTBc6k5BQBw7kktMCatB7RAMyD2lrPzwK1rACOuX62siOq7
lJU4mBYmhkIOzsqeovwJf1AR8DWy1zzaaCsvcdhnjwrszCzMD/f/nBJHRpHJUwx6/Eg3FhFxG1XZ
N8+PvYMjSvOSJ555mbyG+lhT5LtFutfoDDEA2w8VaV1pgrRV9SHrwy7U6RC2H5opvWAtWJt+R6G1
TqNDMPKBsvrFbxuN9g78K4UP22qPGZClOjB9DNilv5KqunYEfZM7Qh+1xw65yhzRHEwt+9GxrD2N
+dCsZE7Fme+XsVCnWYvYYRcIe9rqM8PA7RiaoH2erLzWL0YS0n1pWExPuonIpkCYbXgT8Vi646xr
B+7SiJ9tQ6nxJvK6eNCp8HBjuz6xj/glu7DW9/wrLNAdL7ZnEYcGjqdUoHJW0mv9vUNA147Wt4Y2
nKKxQ5FvbRdGvI9RM+6RatKsm1PMCVj81yHgG7LtKjiZaV0SjU02y6D0ftsZg/2SgcMSWHp8FO95
a3SvMsWvZCNzMormZ9KP2W6JX69lZq7Y44XXKrfCjdk47cGs2Qthh/NPydB3L+E0FkdfnwEp8+no
NO4uHBLK6YpIxAmF6cdyq8R78YFWi8+ttxlrIWxu877nN9aS1rY1/ImuSp1DTFCBgQfLE4yfhXW1
Ki/HQQ9vTUSNh8PRjG5lxCvKvEluMjpHvyjWmyPsldYm+LvrVkNeWX96zF6m82eAx4sAQThPfvVm
myERQRGylZpywSY2e0AfiI42g5JyzzKChLsY8s/EmPQC/jyffHTysjaJE6F0rHKxB/va7YC+h3s7
62a5b2XS5206xeIA1YRbOZeQJNw9s2q3pyGXXlIffOoQlvJAEmlx9gdJT6cuMzpi07AdDCvfGFbj
b7wqss4Oq/rRyYyLVsoGTmMNMATx1pjCKbQr9TrQUDtX1jg8NDYXq7HOH1rSBr8LiST3TVZI8hfe
EzaMlait4SGdNP/IVGetx8FX97yOLHrE83tL0uJF+cErKEBYN8w8TYMps2nN+u6U7IQRW1WfZvgi
XUh5rRXlj0RkK611QB7LBGpfNaRHoCTeOhzRg+gO04/xTr9dHVRi+Vsnc/RzrcPTMjAa7rRkuGsJ
g1HR+s6OHHZUDbOBgao3C5iA3tp8ZdRNtLcSp7pC+hgfY5PkCMW1fqflUUmQSlh9hB1eVkLdWxQq
MBcpFzPi9F2+70KrRfcQyY3GZJtHsTbD9WBgpf7F7rW/sTnZr00rzKeQyuBsXOBTofdZZm70EtWh
eyFqaFjlzYjPG2jCFizmjHwraQJiDneLOj8Zds0aaF4uaILBNzZNBzWi++Iv9iOBBzAZselX/Mc/
qmrXtDqCrVkBS/NoOOt+5z0a9bksWYoUCYufWOgUTDc4Bnb2k0vz12L+qzX0rFkYn+yOGusqxv26
gmQf7+oSLrlGw3uXdSB0vrMiow71S4GphpLXJwjmbx02hXp3LTuH0izE5pgN+lEXxFgWnkP13QXJ
3gfiGs2H5ZZE77AOSLTc6LO3T5hWv/MMKipKY4ay5gZsjJZp7QQ047edxF+pz2pXYhB+68VfDb6S
t2lANz8F5ocWD2iW6+jEKEL6WuUP96HJaPfDISfitd1gZsfLxXhymTdFcUWp3+RSIAKXQ6y4LpBs
rXQnr4ngDMUb2VvXOYAymfrxhxi4yJtYiHscSuPAzjFfaYT9rQTevY88sSmSTvpOp0+3WQTr7uyd
cbLgafl0u9luSTzyCWhKfZWyX6MTVM98Etl6JGzlagbOXcwONlVZj0aYxpmrvN+HcxmydBzwQ7S4
+XQ048vujNPyv3oWWiFTr8FPzC+izG24xH6KN3g+9QNlryrIN0hmKAiLjB4Y4efirRW4PovEFb+a
zttPixZHhOB1ulltVPxWooaR12TGMxr3hHoGGthGdsk5h92z13qCQ1uj1mHp4LW+CxVNW82xyUWm
uySDTrxJ3ZZnN31o6PumKoOD1aCQQ+agRbuhYv0QKfnBtHjtgyzbWa3qNsbcvVOeQA/soz7jVSyf
OmFKvwb4IuOQWM/RXCduLFBsTvEckj9wIdLvvoB6ervFZwNKYrXAe9qgrfbebFPg446vsq56kNA0
ssta/91GvveEmqA9ZfCAyBrsr7iyf2gKr3EmERjEbvxmz53MtC2nk1wuWIQjxcoBDFIguHurtdpD
FavFexp9Chp4729QIQ4XTSmd6QJCUID4EGfv5fufo27CoBuEl3ier6I0V0ennOi1mka1NXu/3Q0z
TDMZ5pKAqE+hmhgbVV0eA4u6UAZZLkcHDGgz2rANYRunia+FcQNrc850mRl0I+GDDJ+BrJC54/uX
LljhLlevhR+jacJaTIfGxC9D4/oYzsV8hEEktirbOMlGB4wa4M71iiJYJ66PmCONvuIIiJiGPXSz
YPpSSsEQhgBRBaokeNeWpLsD6BxS9k5ZZCmyvXH59WH1cxppZExl/5ROFZq8tK8+Okv8YfSNkuQp
ixymWa/M19NY9U9tbIhVPiBndAbjXZlBgEMb7ETq+9mhdFnKx8OUIs4kKwuR+Tz0x2cIrB+G3fj3
fOYjz3paVE/rVGOjoKafIug/k6JqXjQverF8rCKNHPOPMrV2jaA+aXaq3QRx8OhDD+pHEBGc6GdQ
47qyeUkZCM+j92lA3F9phHYhcUymdQIJ8IK8+E2fyILaBFoo35Rr/Jovq9fO6Nt9XuflYZbNAhU4
W5J5oqIC8a7n1MdkS7K7MaTDve1699EZMT4lb4Nniu67wq+UFMxrvqt+hc8gYEmIdHRPvGCVyV8i
zdxFbZBu/IAh2pKVfBoaeagEfhXHMa9hStAJ8tZsnyfWuK79uDnomZOcfIzYy+bbbbJpzaYquRrl
7Kwpc5qtud2sS9+edhiEa6W/mXPjVGhTdxDzqnWZNJqp3BnM/MfSHaxtzz7lpcsGYM18R7qGeKIM
GGHdGg227ryng+beKisbTkHVvi/RicvBkoThBTJ4XtKIWjuLkdppaj3qGbN5Po1ipUU6MdMoPW9N
Dg0CmMFI3VOJlR2x264q9svtf7F3XstxW+2avhWXz+GNtBB2bf9V0+hIdpPNKEonKIoikXPGbc0l
zI3Ns5qyLVK2tP+qOdgHY1dRoprsBrDSF96gUUenww5omthy7gPQBRa7VUSVb41Zmb11gZt6eLA+
zlmpXNfKMzq3IRalFOFLRzkGcb2tzHBYOVOybonr9jGZBdvhmDowIq3bVLbl8aosvAF6MVDjJF5b
hopGM+Lli25A5NYgLGNbQWGA6sRqCpxhN2DDsExjR9zrVgvponP7ZAsWyURdQjcve87QhW7qpTfW
YcBjAMly+lKZ5TqrROYhquicRREVVKVE+lfLe7Sqtdl6hZe5SHVa5a0eJ+3RDRFRg2nKCWYG1qLi
/Hukj+hhkLJGg4xDT+4kXcnSmlJ5ZhNCuBWhi9nGDpXkhHDAMalckN/SfgAJ8spDB4wRn9FIRGpQ
fokbLHeUVr9AFDf1ClQPGq/jfEeh3vqI/pljLC1diC3a0NGqnIZwZyYVkEo/jXG/c1aD3z9CYbsW
ldpcCIxYE4qlK0EPyjFnd1sp1g59s/yYT8Zz72RLy2pDBIDjg4GkxaDD2JZHsDtSUCn8QvqWwuOr
ejS+mqRZdE0l9pRqrsCYjmAnNLF38nlEoqX+bAzCvclIwx0X4+zSjxyYB0F2qVD8XyLMWC99mbA0
8edeF+HFiPBlFDfzQ1p/GHwbRhjg44iNEEcGf9soZwWpxB591byelkNvlUsI9NTGnaq6KWpoJzys
LLX9swKE7HJsVK8NGe3Z0REsicyla7rNimqeZw65vUr8LFxBlYcgQphk90Jbc8iAljAKL9RAl6qj
7q47u2T+owyxqoSwljhVLATVQ4oigIKQqIGTnWJhP409SrCRVq/oVIVYfYCHgB3oLmKjvuJZuWeV
CpTUrWHM0VqYwRO5KD9A+d2aeBrqioIDWIySkksNARmO+jAM9Cimks14kN8i2PYTOuf3jjKWZTuq
yXlONOd85yqQJuFsUf0WeMWB4NHnDz6lbAOn1mEGdwX0LHWxkZkph3hxrVce069e6y5aHVB8f0w5
00683Lc0OBrshimAf2qn/98yznR8LPQYY9nLsMovgE0pGyumc5yo7TU6K9q6uNbgLXilr2IkipIn
7AJbeaYYf2fqcX6Le0t8tBHJOX0XqKiwVWZiLU7MgzydL/0p3UBrBbSaI+rvWxMqD5xTjyZgGCO1
xq2D5hPQxvzgqrP+JY+Id/1sCQBDxVht9Pe5TyMHLSX13je0D4aCYCjdkYew7cU+y6weX9YAUJOq
7dpsMI+0fsXCOKWlqb/u4kCBZSos2DxOvTcUUXop/NJ9NwtoMuxiHCNH0+jDWwS7mvMwb170nDB3
jgb3PBSTdVQmgW7iMEafKVx+8On+ieamAYJ0Zg6UiaZQ5J96ylvB7pS5oeJb7GKl3TpOkB2oy2+C
jlicmwDtI1MSN72gkF+8fvETse1quwYKRTm1sDFYmeroviuZqHpQ3hCeKQvi2S8QSEc8tCJ3DRXA
WeMJhwR85d+ZabiSPNQDGFBzIZLIXY1OgDiHLDZPleI+adGXOK9WZape62pbX9kjZXU1hJiBGV6k
1jBMqFIpoQ7OY3Ca62AYoAF2FqVDZEZ3gavw8CQmezBG5YZ6Qb/ItLg+lHNbH05/M0J0rFrbAq4w
KtWqDhz3MFXDtoXDXy3M2Mx3ej5Cwsk9VZuiJx/GB8UCa6tz4J6PcMOufzarv1PHdYhGXfjS2F9L
j9h3sg5l1k39nKMViBgjluz0D/al2R1dxTU3ZmJq56cvabDygy66UAPD3GQjVDRULqaLpAF7g8LI
CfeZF1sDoZbXrH5qtWd3FuPRQgSAKnKoAk1UViYqwJRrpu5g93axApBueg1Ccd7sDGKPCiKiblNy
PbW5NKjs/UMSUGbrVTLeeHiuhtE5aNZsXph1XB60uFpMvnD2VutSEUEGpdZoyhojANROAV9lTZZ5
1DuzO7d4wISyd9mELJCSw+ec5unQGEG361TjMU7i6cJV4U1IOe7Sd+N9GyJMKAv5J4VQk4afq8c7
3bd3SBaUALXvVWH5qJxO2DE4DthO8kdP76BDpmXlFcq1Gln9XZtP+sGfsD9zW0Sr4wmjrrl7VMKw
Pgajeo3Uabkckh7YWGAhBNTPm7FHPQ9Vv3CnmMW1UmgzNSsXDgLNigW8dhPlBnj2jpOsyqoLgYUh
8VLXBAmpfTilxk4MOVKbmPhiCXOzfEDE2dhoWdwD6da129EkbllwEF7ourCg4UTCU1szeuiJ+JZW
gRYJIdVkFOFNbtPBrSZMW9TK3wRtiBQ6vShApkYyZg8BiM02o0QQN3W6ntW5/tjVCjK2GW6+SikY
xD/A69XQaD8hzwsp3fxmS4Z8KWwMqMH5aMzg95PXSHyjbIrsaE+WADemubsmTQyJSu1vhAuTO8sa
HVukOl6OigndA4ynSML73EkfAY36zxrxkxLE+XkiUHowOhV9FrPJdiqSDIia9w+lXrKq1dBcVabr
XCpzcXAxtj9QHxqWRjrGhHgJtWgDuvAJ+zsPTbAfDBchqQkIQD63W0o0OMoL7OEK4IulrXyMQV52
9rDWQ1DETe20l40f3wCQQiVDjQ5ajSDl6YtJf32XBu6DZqB+BtUH+IMsgJ90eYw/FXpO/9bHhbb6
8f7wnXGLrhIvYO2jmxg6mpgavT30ysr0A5vo/6g4aA1F0WB6fT83G7VhR2/6sdhq2mqS9SaMlc+M
oetvLCdrLkOLxiIVbyrm2PCcmwWrwMxDL4SNfTOzV59BkoS2k6JaNml2slNsTyG8O56+dBRgkAQu
L1zbx/VjyldjrelnbVlefqlUu7qyXfzh5RnBzntWCPyvlo41XtYO/gt+Xm5PZZSiDLZuNaKQktrA
SfK248xw0qcGb4e2MjZNRRzU5vGw71TR75Wg+Jm16nfSMvRQTcRlUL/XkdAQxjuWOtz1TA8AiRwR
oNdOkGJ53hoUTI2hAv0nKcKNXXnN5EDmgtXjJU55dYpmDR8fzEyr1a1r/ERlSVPf7/pcFxdl2I4G
8UdDsODtsPptpyTO0AxHw/adS7tx+zN+7klJg6dJqjCfvoRVB5SSs/kk3I9nhr+y4oLcgAA1X6Lc
fm3ZVAh0uB2a3D0g27hnUUesluf1bZW31qUsQy05MJ2DodEGUNTujrxQX546VUU27yMKFLcntF4/
mBvjpMmBWivw39Pq6TMfgHWji1UlzQrMDvMFoGHZ5kSIPH1BmcaLMhgzeUUCPUhIbTZKLnutJNvT
t5RUy63eItsUHRB5He/IgIC1lgTFRETGN9+eqFmmRd84Ntnb81gdQMSkNpqsjrLGhENdKUGrrfPs
8+BW+VWUUWzgG6XAwXnBXwKZWuqGnm9KdLWuem1Np6I5N0+V+EFowGOAPZ8alCQl5rLULapnbY/G
FgjNRa2BG9FAQmyDvmquEThZAa46xDlkHDHW15b0+OjdDgWlGQCpD7iebNbtdgbEh+WEYigqrMr9
kOCTAVTHWPgmXWW7Qyv4x/uC9p0aFHZ7lNVRS9Jc9ob3+8IcRI1SoAxzBEEQeOhHgJfye4XuQ1bQ
6xjSRT+0HaRqyhy5XJ+6hcCrrW1ctaQDXCEiXWYz+E3lgT5WglKDlWxOGnBNIPTtj6/W+e5qEYXh
iEB2R0Xs3XXf7WJUxPx2NlW8XZAzWQBBjhf0BTpkuviC3C7FIJjvRwu4uRyNTZdNBizfwli+0hkL
PKE8u/Mf3AiByLBEJtaaQV874twpP+lpmhxazT2maQ0yyZ4dmEC5uBmnDh07cqcQbgUKJdhJvjJW
+j64M8Ym3Zp4Oa076LnLmnLNoq01ZZ0Z/mWFdv+Oeo51U+f8M+2mSa2avavSOtKcNURSE8wtDBg1
xaeSot6t4+rGWVGFIOjQstZU84Mbje0qHEfK2dI3mqApQlwxFgb+qAnoswah/71fF1QGvJOWZj5o
22ASn33IVThFUYKmSBVfmhnGS8lnsFvm0ZIcVSoq4RJg9cRRSvV3oen1bU2z8qzH752L9YNd4iKs
ERRw4nEdqVa4zvRLPi9cdzMqz1R/nHIB/BFePpHIIo8cwmpF+ZlkGXni+/gACVRKTCCXUad0rPfb
3AzsBUYu0ogNjFOtm1goTqiuIXzTPTJDgKFlGW1txS63AOhRlJviQ5QaE7XBTGJolk6Hm4gCcHJ1
6vmyDsul3dd4K1tRd6U0l7WqdTstDVMv7JyDIlrtAwvfWCF235w7VfapoQfKwha2fyyMLlo6qbVT
SaaXNDz6Gx307RXNaS9OS5yLavabUze0b5Z5XZf0rBFIVaLqEJm1ftFEbbbyhdc7WMnoYAMOCjLv
jj9R6ATqBwLRDZZWWBobWrAz3TAM8mTXw+278ex1JuMkR7geluqdb6vZJp3mbDXLb0fXzjZSh9GM
fARIKHyEdExhjNkPBvrMQlX9+yAXxJXoF68pjA67NsXm8iQBevpiyGyhc1H1t9BmPF15CxNz5aZh
sTnZOZVl9YIbR35d00WnukGZcOxkg0sEhpdhaXI/z2m8hv7hrq1smpaaVccbPUrhq1vO0ytpB49L
Dyv6Ygd8lZ6XHn+ZKzT0xxpLp7yWwhlBFC+qvmmvmKlHgILtOVpoIezM5i6g2Az77bwoysYbSpFd
D+lwNY1ac51EJOO1bJ3IkyYyAuccpIcCQS/cWUkHizHT9bsgCnYK7LAF+A1l6cKapmnmEVUo52j3
AXlI572aIPQZTk8qZsRUJ61iHYtHv3et81KML2kbpuwUDYZgEBc/R9FWOOk9EfN4hgy5umfKfgD5
X3IEBdl9EE1fToGqPz/E9hQe8bVOxivoj8mqnUvn0CriiW4pVHd//lgUVKCRz//6tyKKsmMx6x86
BxVhECDltj1xDabsGl7mdKW4/rKnyunhLUDbTn4x/Nj10sjGnNEtob1XqNdW+ggZVB3RB2n1M3Al
9uGEiamL3txpsagpvzrqrioK/2IewfL3E7SjEmIfstLJczy6/rYI2wt6zyMxT/KFQ//jqe5R5MiJ
g7alMQZKJJG9swpfyKCxV+jUuYDKRbqNa6O9CZqs3utp/XlW5gGuTk6vs0hNutVo8odVdY3bXHmt
6Pi5sFmXh9GfrzkTUMIJ/cdAT5996fd3+tJM40WtDdFF31X2lTthO0CPdwtaBPsKF1sjy83qrVm5
0HqRRFyoFHfXJ/XrMXM04l8NdeJxq+W+ehsBfL6uqnqliu4jLnOSk29ClXADi3yTsLiOn5CETQ9Z
3xxoNym714XRhS9AwgVkahptlTKDSgPZ88mN9EMewuP0B/yqQimPTlew2VUqyySMn1Up/iWCHPn0
ODibZR++avMrCzGKbTQZ9Z45guGsb3hDlcKdUcX9GLcqrEccQ2gR0sa11c8puci1gb52ICUvFWvq
93qn3cLQZ+xQzz5Wsx9f9DPrqxP6VR5Y2bXrKzvbXGo0/Z6x8muoWZbJssUs5qCP903f53cU15H6
Qq1A8QOqLwEGDDl9rnPcjygK+1hun/rjGoIPlZH2QH8F8puWbW8wMWyXQzPRzTHwO2KT1lcBmMql
gR/cvgX0uDZ6rUUNUe5mI7haw6T0Uln5wwhrfBhpkEfoyZ/ae4aSdgDukwfiSNs7ZVgWzXwc4MaD
HliAc8IW8oD2ETastQulUBKCjvjlQuQStX+n0fW/PMlDOT3qW2gGeIAroGcFiifUHtflKFMv88BF
EhnRBMfO2stSnT8osxEcTjr3w5Qpi9OPjk3tLoQ5RsyuiY+YDRMtFH3YWjqingH4MG/MkWp4HbsQ
53Ua0/ciQxbBCXRjXydIf1HAo75vHUcVPkyV+Dkpqog+9Dk+IbbaPBvKS2cOMC8jLboAPo/giInV
JtWSEbyW7tCbhiEQNkV9hZJXuRa9IkH0hrbsG7360AaIpDf5g+L7BloxlNiKgAdbGMFLVMJCVGyp
hDVlISQwm+bXOIbHIo2OLY4157VOFyquoENIZWYhlZmjLqJWQUv+pOvUiibZ2Hqe0zo8/jis074T
JrPxNxZkDkJ3LEsV77Irv3IafF8z4zLMSD4Ds7hT/NEBlKJRu2wBIMU6+Bkjo5PmzrG4cjsb3iGa
Fkl1PyAu8HEI69vTNf3H0/ifwXPBfU1BkTf/+i++f8KAuWa1tu++/ddtgWRB9l/yd/78mbe/8a/N
c3HxmD03P/yhQ/QETbZ4ad//1Jt35tO/Xt3ysX188w2EuIhdvHuup+vnpkvb01VwH/In/7sv/vJ8
epfbqXz+/denostb+W4Bvcxfv760+/L7r5qKbuF/fPv+X1+Ut/n7r5RdHptfts+P9Zdfpl8OT8si
f0y/fPcGz49N+/uvtvGbY9uy6u8gLAiLh7cenr++Qh/AFaZtQ3Oh5kOgnxd1G/7+qyL031zhkpTQ
K1ANlFZ+/aUputeXjN80XuNNVfIVwKbWr39c6ZsR/WuEf8k7TsYob5vff6XE9DaslJVSPsm0wNXa
ruqciibfaGK2AVAHn9jmzFH2M3sOveAyX9RAEktqE02OIkOXKDOpBK7OoR7QxZKVnUA92IGFY7My
gRRty+U4pJCatJxutgqUtY33U1mlRIZZRPiXbauZzq47E2h3AzpPCrbNcZMqEBoAEsFJ9sa5s1C9
gFtsR4OkYFMo7sKV0msdlCKgSZGjIv0jiohMsFulIJ5W2L9SpbeQamkjvBgF0t1Lmw6rB6QXk62C
WE1rz1H/STwaW2KJ0AsMaFTVvJTG6AK940kZPyZKsS7xdFT0/kwB00RW7qIlJo31WIwLk1N1bWTn
tLLrM7u1dk3r5F6dZT5UIh/BktxNPdftATCGwXlv7CLyixUtVYSjOADylHhND4zPcTr0W1NRrzFx
jZfqCGgsrbGjr2joFpNvLgp9zZ3lSxTpLikelN4U5P4yzq4K5LlX9YAoB6i/JUOK/8wwLiptGMA5
i4VmDS6SQ+3zPFXlAieYTwEKmxoaBFhHYGhPkAFXG70wQLaDrn1EKnpaNDn2mVaQg+ZRuIKmyzoP
gSjEwbILhxrIgoYCubmLHJTaD15R6o8QfsVGrWin9wE7Uh3Q13Ch5LTW8ABWgHoJRrmgDf3bOAu3
+B41RrjAlXiVBvWhCKutbYAOnwR0GxREFlOPYboCQmExuAPmXuh/T+cjVtWmhRsxVhQJaORg3HcS
nJtZazhCY1neI3BOh3kmFdcedPo7BLrqUwToJOLYCFYmog7LIiLaPd1SaDd4JqbY0BtA80c6znY+
ShYR/C/U6pLMRkSKmhzi5YaJdUm9GmZl1TTqxwR9INWad2qLHkWtgIuvzpPC3BQ+0cbUNteiaBak
qjdOd5ErNKpx8MobvDyUjZZ+cKBiL6Man6ME2cBUVzZzYT7h/4QTSIk9gUHQ25SpRJxaZ/5oeLoS
rPqC9ghNSsx9MJJZj2J+GIz2Amr5QtHmB3dkjIKuTIin4aQnmXMBkX8zieGAZNUV6h8R8n4h06pA
ocxAoqFxF0NFLNEB+FGvexHoK1T5nlIEiIwUWQ90xBNKcnUWbBsgYN3c0IJtzxUsAudM2dh2vqG8
u3StldvAN2q8VsTLZJw88jHk5VcpLUut59kVFBso5YQh1QgrvqlydDA64DgoIJFVOwjc5UUCug3+
XDRrn1uG1a6bO1GnBMfzIcnQWtV9NERAGJ6IVWCaFmXp9ksVr1aPjBGRqHnj+vFZAS+sIQ6TxiUJ
cgxf8nI4anP8CIiHVLy1q4Wgfw9CliY58HQkfYyFFpKk5X62inte0n3kbtQ9OtrhgjzUoMeNioHa
SDEK9rnSoRs+5wHxQokKkju/NNXwWnX6f324/uO5+eZA/qcj+H/i4apTsPrnw/V/tUX6f/53/guj
iBHhu3NZ/urrsapolvsbHh+Gi1vU6WTl9Hw9V08vCeFggILPlLA5P/88WDXrN8rEBrU+6mbq60tf
D1b5kqajXOw4hmXxuv5vnatvq3Sma7um/GzTMbAMthBUeFeURo5YsS1cdMzqsxuWmDBfFPTUKhQE
F22uLgf87hBXz+C39nO57NpiW5BBFcmDNd4OarPNoHmDD2psZY2221lunMX4RgTF2qiedb9fciZ4
YXkhEwDPDUJv1pRNEU4XGq00W910bkw3w7oPWo/+HOxUiKHn3wzM11ji29jBfBuyfn+P78S/TUwJ
KXklxq1arYV1PdZdtjBALtC/0r2MOHwtIO4vzDM1cBOv7k17lQ5Qf1P/ErTFPt9VQ/E5g2e1gAAo
qYgtverycXTHm0pdIePu2msl/5L2/XlfIBlhOjcT3sUQ43JURFrtidZ36i/aqb6xSuuDrrrDee/g
lxSBkaniOVh1HdCY0KXCX4mXYq6feoy1f/wU3tXlvj4FB4sHZiIx2am6/E0AVYagBU1Eq27TLCUK
Ghdm7XsNh00XfLaLzzPHW13vcyX8SdnaeBu5fffBJ232bz54iFrhNxr4Ox+qSLXzzxJ3lbOhqXGE
pvkW+75mC0lVQ+crWQXuRREdWvUCpQC0MDPhTe52QoZO3cTVkwUnaaehPDLP69L4ZFn7RFkgIpA0
IAE2er0swvInfZu3UuFfr941BS4OlJb191cfT4hEssj127ir1k0shU4R2RTu1rKGzWmI/q2t9r+3
j/7jT/0P3Eh1bGURkv7nrfQ1TzlEX4bH6dvs5Osv/rGR2vZvBl0c1B/odUlDjL82UvmSi32gqgkN
QflvMhTd+Y0hs4QL0g1+FXvdnxkKL5GgsDND1zMdehXi39lIdbmJ/NUWN12NvoytIrFlc0xL0e63
G6lmRi6mfFbwEQ2fzkOd54n72M29cQ6OaBca10Nl7QiADWD2+OyN5pkza54ToAowEZlpqwIekK+p
awtlvaZEutzpP432/KSVw9rtQflDgprLDgKT/yhaqCUmGLlvnvvf7JTkZN/fhGOpFNg01eLJvLuJ
AShSE2o9N5GqLFC1uO9jBYZKtgyC5iKp0nPwnZcKqI1FRaW+pYU5IPez0AeoV/ohTaz7mi7x/18W
JO+yL/3Pi+KcpsDnxzb6dkGcfuWP5SDU0/QlYbdochMt/LEcZMQhdA1ahwV2jo3rr7DC/M1W+c91
dJ2Ig4z6z8WgaNpvzEeJRsIKiP606fw7q0G8PXJpTJDwG5bGWsS7hvBGhh3f7PmlIbLGydr+mJfF
gx0poAPbp4nGNYqjjYuqoGVdNPl66McddVQMatY20tOtjZSXKO+cFqG/5KMRVEenvmuxQl+ISJEt
pEPY39X5um1tGMnrKDCvZ308Uj4Wgwk8G3EsU/gLSoRLdYooOBo3eZaTCKzhDizM7GokUXCtclv2
w0qiVOaK96o2NYlyQtIekKXxZ9OML/xOpJX0OdYzDcjVN2P5dwvt7W4hn4/Fg9EpaegomKu2fH7f
PJ/AMcI2yGFg6HXxMUt39nwXxirs9Y+jth+UyeM+fWSzUhwkwYp5eaDubfKXxKnOYRVBdECDpPvZ
8jff9u5Ol0XnzgbVI50HwJ68vazQGYHHWXNyrOd9XiHZpowwDxFonMgwJ09eieq+GMG9Ng4SIbMa
XAZvbo7CfIRuzMhoPYC19L6Gq8QodimGmzXi+/m6Z2z5Ayz5qmyvZtO+juti6U7KVtfTC6O2N/id
fhKNJqcIv6oWd0b4GTXrKx81ooWmuN7olJvIaZHVQrjHjttFI0FxU2tfMBeaAgYGegpuD+iMAi50
c31AQTi8Msc9n0iRDebkfJ7ZF0VZrxW0kQrnOKFqMhtP0agvMLyeIoD5prpHHXdRSJtQtM4L667T
7kaLZw7Sk+mA/g9Nv3zBcynQOYC5fZ8H+mIQ/n0E35xL5xUL2q5gjFDK9kCOrYag/mKHrsfvm7hd
0kC5yKe7Lu0WLUolFH/QxNsz5vxjHao3qPPJeWhkrsdUWtUIk1eVs61E8aAEaxTZaRkwG1hBcZVe
tV2wmhXkVvJ1nVWPOCF8Ruj8kGiuV6n9F33KH3LnWIjuXsLhLAcXd38vF8Tcm2e1j+9Xtc675q5x
ccZol6ZAfmN0X3485XVNHh5/nZCvk0vTSTEAiOuCeuHbyYVQb61VaZgcSYwLkM771h6DFeSoHNJe
FK+SyNC2jVp8boZoZcT1F71UnxOd0ssYX7TToMLCWzetTsOoZfR8hEcXDTrBgx5dRwLJ2Qq9F+2O
AVOLbuEmIVH8fnTvmMuhZNUjSZmqIwaHJZM5OpuCRycGnZSsefSufWfq1dqxuvuoCKnSBbC5rsxY
3/M676ioezkRqN0V050c31BZMM0ZjHgcyQ8IDWd8QBQQb7jRMpyd9TKBX8BBesmPm210Jn+Z4bUY
WpgFSBThlsSDbyBsIoaQm3sWEFeSTSZSZxB+Cl1dlvgKQkVfwmteKXX6OHNjjJ1Kq0OuxTnIruTb
js4L/f2FztrSxV1GSWlAOKx+VHJtaSv5chKPcofLzL3V5V4Ie7eJFeqfkwdJG+wx1rixTvXDRg1j
jdTCYnJfmH5RfqdnFesRrJG/5xF08V7oFoiiPd/XKYrbs7KwxXG0i3tuhYfPb6nq9OLQpNbltdIn
e92x5aJGKhl206ab4yu3rbbcrD7elSaGNkEJDkXC82AlSX8BtBQCrCB0xPSr5DMG66ssmPcFonxy
yXRM2dAq761RbDrQwZwRcvzZXb7+IVceouoH1mJNgwl05EK+R94qn3OkiBbkgfxwXMw8k0a/ZPPl
W0fEV5qJ/y4zyUwuGFp+XZ4mjjt5PBcjsuTK1rUePzrjDFI2kH9SwqA/R4C5pECII+T9MPlXFvrX
jh3IqTMC16YySmVNj6t71byj77/kIQG8kH90I4IVP15n7xo0gjIC5XsTFz+Lqj1mLe8y+qmu3CpJ
E/RwcdQYrfBsGB87S9lxN/i6bKoo3DtcYIywtmpY8CEpngIISU3/J5nTyTfw2wX//kre592JM5Zx
k3eXFQyOPGGm8VlOeBXV6lL+NQcTKNDlKWNI38YLw2jSMteyCBgQl90wVTjngzl5DSjftIu+LQic
bPO+uzAB25maBz5bqjwGvzl9XWNOnK5tusuY6cgwiDhHCKrApkSPAJutmQaRkJbKcoHPZQnHR11C
OFzJGckaLijG9hzS8hmGoFOkde5PRvH9SXx6dpbmABQ3dFmleXuJySTGeIwQ55SHWO0gWBXrZz7b
nsrlFNGdVQogRaPnz872Jx/9fp/mo3XNohrkYJBFUvNu2HTk9CZMMtpLtDu28tbksc265oNbV1z1
dbVVYYJH+IKwUH/84TIufDcygIpBSVL3cnT3hO38ZmT6kuVlwxW7DCZGQoXpaa/AB00gghCvQaoE
eJX4SUtTLogffea7+82gBUVmY7aXkwACSbhoGNHF4MJU8z8VffiTySff7ftPw/IWDB+4OCGf/jd3
qPmJrUse5iXB6ZmVlOzt2aKKhktdP3IKOTzVHz/Sd4Se04bAM/3rE99NpdJJFDsAJXVZAjAgd131
FURpg6mL+QNTPYXdnbeFx874IHfeufCapv7JrPrbgXUcuocO+TYB5tvbBmonJkCeOHVQRYzYfzBH
XyB7sZSHjHlXVPm5XXc/2YHE36wiPpFeteCT6U+++1QnD/KZZl57Cb1IVtpuXRpUvn3LbZbWXamc
DZOxI/zOItZ3dhUM5z5rildZ9zIG4Ejuamxfel3+lTMae8FFV9CRQ4SGMFjejIWvUz445zS6N7IT
ZZX7SXvRYXS1Iltgi4UZlb3SLX9rAO3Jskc1DPGmKTY0Pc65dXmQ8HEDes6c2vIA5lz+yRR4m9d/
Db2ojCB7Y5uq7r7b8ODbd1AIrPg4ocMgY9PcPBK+cJwNMa6mRIQF2gzhnC9lhBRwfE7Y7nJyI1u6
sPr2JxVZ3Xi/5sh/qDqrOiUZWsfUWd9OhwJ/o9IRQFlluK737pXlt5t08HHau1Nkqyi/gnR5Suhq
AiRgWd5kXALxKmzTE0I+JmW0Ns5UrUJ0mTnbDOWTThUT8jB3JTfw/K6bcUvm3ni1qOjhOMlWLxnC
+CpVGAkiChkTMhEY8Kaxt1O8hu+xCMZuLcZbH/UaQij7luQCKvY+Iki24d6EVgvJN+6DFfuiXLyB
qCXs/pTldAZKO+2aUS5hhI90AkHkLqy2PpeHHFfdZeTA3CcZSW8SpXAMuiQfgxHtUe6WYX2MBLiF
XDp9HzFhnazdCQScvyZUTYxzSmWV52rCOtaqDVx3zdkiTuqxTbJ/EJhFTKhIJasIfE+mvO4LXFRQ
e+DK/I427w4atEw3nIYNneyDDVXQWpKBj0yg5S2wFFf8RFSSvejHjgud0eKp5DEw+f4iR4PPJFPr
YS8xdXtcSbglLoAZU8U89PluzknyB7FxyxQpctQ2Zbwqky59gu2pmpgh4QstR78n2Wpde6M4jD4K
UE29MTWTPtxVnqF67WDRo1LmvUuxCiNKAF8pI1SZVKlD8SHIkDrXhmoDI3OdAQ8KY1RQG8gIxxlc
Ho8jN6EmkOrLqEt6mIMMHY3syTceB1B3DBZPeNb90zvKZ4CM5dIxmm3kHpmhi659VJNiCd3ek0m3
T1Ll8AqZgwxye9nKDYpVwWj7zAXSDR6TiLUzfGW9zDFlRE1gwxMRYl9nzsou9WU9fmLu8IqoH7v5
WDA1GITC3QqNlMZNr9C4kbsQyLYbNMyudHBBp2AzzR7p0q9EHl+EdX3gRzThrHyXCYTXWOBi6iXu
G6r4NUEJ+XvUP/IzP95MdJmnvTvBNI4Jm0qBZmn6e7voVvHTQK/aDmwb3huFs5XJcWfT/n5Mo0cZ
9qPa71nMHW5yZgk4bOxFRhJMrC7TETnLfJ60lHgby0NTXKkW9pBol/74Sv8uFKb6S2XWkF6qFL3e
7jK+PdrYoHLyAdleIEu/SJvJQ1H6lPa4zR5RTHQ/16LcyyxK5kUyP9J88VrY/8eA8+8Ov2+v4101
LIcLkmsah186kQSQvJ1GzPwkHwRLKoONzRz/yc2/bbu8HvvffKjxbs9vNNuIIjT5Ls323hYo3TrQ
GfZZAImTykUj1raBzWVIMYARY5YQVMb+fgTq8uMLeVcZ/+NCaFcKy1W/d7ONXb8KnXRqL+s6hGcd
rTLlpTBflPBSbmzcfz8EXkTDXGtfkuZeRDvF+hQo+AEIyOckZDK3dqDTpiTw7O0OWDztTu5wMoAh
LafA8+NLPnU9301xJs5fl/xuwHosywsAou1lq7+gleHVIrqokaaKkU7K1yMNTkGnUM77WmtWMxk7
bfqlDAxyCMByU23bg9ztrZeMKRdFzXZAnvX/knaezW1jTRb+RahCDl9FUlSgEm15bH1ByWMLOWf8
+n2a9rtDwVpya97aoJEs8QI39O0+ffq0PLP8FM/C919Uwk/SohtBdpj/ju5Ybl6sgwoBy1Ak99Mb
uul40Gnm6bHRc7Q6Xnur2vLdpEJbMl/EqSgGIndk5k7PgCYX8IkZcBa7R1MDB+1uFacYl8bTwp2l
uhvgQXrRtdcSufKEMfShaCT3izwxLX/OPMHSRZAwRIdxZmmUcFnkVt4fXjesEz1V2TapGQjlQnYK
1pq9ICGRWGx2Bk8SsGPp+oSuDJWaFeV689ocFWSEzj3Q4kA5xEMWzgqtjzwgW/PgZx957hU8skE3
Bn8/Bq82ElxV4K3kOo8AsL0GlJQokqY+N7KjCQ75AuoG7Lk6H1ovDAqPIjEade+qbtpksWTujh7F
pFGm3sPA3uPo2NA829nnGkLZlQMhfqvBGTHLc8fikLc73hWHccmyQU0gNKUR8mJcL1brAXmAch+X
3E5Kd+254Q5q0y2KJU9DnDw1WfU19LpngVtUeqCa4/RjpkPqagZaLTSo70YUf81T7Yf4OEbpP7kQ
u7knHNoQxi2sK12PDy4UAsZPuKjypQ20A+SlU74hnVbXeBouUg1Th4cG0w/NIFRXchvuH81UDsCz
hHF8BzDrXHQIclxEcfuTYTr8u9+jyU0UwXgQCDGHcrpF9PU5sD3KQpInf8YDqy7HaVwd1pL4YGic
rRzgtsE71t4aUdNl9QWuqDrtE75Xpzv3Yzw/iNsQNO0VMJNsTupiN5TbIP5G74UK3UpQA4FAdP6S
+si7XAWMRHIAlWW6vEfcCbr/+BtqF/cEL6Wl3iFt5wf2VAQXjQMXucauGey975SPVsDNxhPywDP5
jdZ5RGXkk4RTSASsKlrMVzgeDcC2/Ey8GYuYpVSNT23YXePnya8J5h3KbJJpueWTIiQ0+CfxIpDF
2YsHhcrcFWwrNAp7Ws7RzZY/SXGpCutKIQ+PrzUG5apwgs1APfJEs1HDHT/TFe9ay8brCU8Anu+1
4++r1jEvbAiDOJdMUjxX23xEXoMmMb7pP/EjphDHVd8lFtg1dR78CCp1CYMQt4F9lbtc5Dg5euht
5HvuBcHncOViUGCnKqEQmLSeiDbi7osDQgB0lVbVFwkIaNMqlazj2g/eBLvPuxwuAVxJCb6CeyZd
LYq/QCYFJqRhPQw133nivymsv+1G+4ADhUP4pLSFYLhlZ0kwIJ4zatnRSjYswkZXPA593Hd65Ymb
wccKJMyXxqEgy3Xubfqbd4rhk0Ix72W7KapwNYsv6tAaspx96GWSmIKbmYJaHpzYNlMFnKVV9etk
mNQspVkmcg7isGeVFq8GK9gl4+EDT5vkJW7G8ZdMOQW0BpVd5AoXx78Y2LoJvuG+JZ1RZ+mNqiLN
YlmX9EL+HBBWao4nmSunvRzVaR3G+l5BUVXOthaUtx1/JZtfwmk2vN+7G8t9O/2MQi1YmCh5RkRD
8PqkgHrxjLU9q1nYGOzY6RXHzgy0tVUVX8NmuI5hwhacBlQrEaIcjZ+HjZbeW/LkhAWsEQt6OAkG
rNtmAB7OXlkvpaEbWHOXIQri22gPIsmDAsEWp16hhzUvbHCsC/ORrmXII7WbiCCED2NB2AG4MJlG
5gf4TAKa0697qKY7uqdZEgrtuIsIo0mp4Ou+vwmqAo1eWhsVe0PaMNMNSnOqH/qIvoGnEp+hqZUF
RPXJZZpBDXS09k5uzTKWW6qYW5qoBcaNZAACU1l3g3VfeYB+OiV0l3Ik6XV6MBrKpHZ03a1vTbO/
Pn+fLd0NXoNrjDsVxJryAveQOzq60NokHkjwGO3eo8SzbIOVwxzHSHnTQ/abnBpJUEjSxba6Z9vI
X4jOT8+kJhvj/UyyqRmfcMEkFe4tgLnYcJq6Qvx8PyJ1DdljR2+3SyWtr+RS5XRj820MLYtOPCeR
XGNy8pvxmmj4+hBAh/WZUMv4czMTaAnr3sL3YJEXm3nwejOFdzdS/7lLM/s+7ejJMBf1l9HW1gLZ
APSjVVxbq8ZHqILdlsTV1wwKHQ+M7sWGyd6kXvLktGhtohmN8MdEqz1JNWJDxA6NSbDTIm4lzdu4
WfUlKPq/iyoYAOrtveLl57wo4Kb3Ey0JCqJH/GsW2tZNdRGVqblf4TWX9YNuFreal3436KktZhGO
Pjdj/9pa4beoNe5hXKPwQVqotobPiZ4kK0qHb4du5F6B0hyhO7+i6SeKtdhRw6MMsYgftQpqMJG1
tZNkEAYVTaZYbLeHieQLHJctXlNLsaaAnyXdkvnpb7/AtYZYbgHJMPFAkpzgO7rKr/lVr46+8kN7
VqjWcYaHjHJPpfzEbsBKVF0t6SY3LmTquxyxMzAmIpqcpjUsCrXZ5DL0pP15+C0bYSEBqvjdAf4B
vWm2v3NXMtghMeJTkF4EHlTySaP06lmgJksSNdKiHkTrl4cjv86HiJ/BDwl3gRzn/EWsTypGaFoJ
vqIXz/JFQk95uqC+HFBTmwz3OkyqxxitlEs3GYkUydOYUBEGd9MCAdtFAz3QmbSVPRzcmWh+pRtq
uRJ3xuyql0nfVYG9FUAZefotjcyBQ/rnorNuhpTkDl3dLhs3vgEqHZNyNVM110F7TAcEkpQnUqlk
OV70O60OjAtb8BNwSYEn0bhYz95bRBv4lOEEaSFvhFuEYhJ3R6U/KKX6GTl4CAhw/1qcPrViyvlH
rqYr3pFK7BcPKtZGjfLvimpsAzVBnU4EMigicwFomC5inG+VaW1TCKEyLwjm6Xr+xS+bv1lVG0eo
SwGD2svQoxOOTpTFbyV984N/HcBlJDPYAsZJQOdl2P7uvlSzz1YI/NdV30dygbITELtDjcd+6tID
RuhR1iHuaw7Fhc8rI+3TAMjMMOJA2Hzx4DbUbunKfi0in8YvafGjrOLvZdRfE8Q3Fk2juxbSAN5S
ZOHjKq1LW2u+QwqNNhvW8FNr662d3dcU9nftcxRR8EcaFOnK27JqL6LGu+qb5q/BcVfi5BbVs0St
ku7s1UtBJSWiYwl4Km4KXJFYIwdlv6TuuJK0ZxOD7YE7oQ59SzvFCwN5NGLaqKLDVrjpcNsZA+0q
etmxF3s//ZLF/qXjotock1b1PKTDwb3RTUNpca349tOUU0SBd4DO1preCX/FEfBa0O84yRYdSdxq
+uzVLyY/zZN7REc2WSOcWdqeK92qsUElVfWCAg5aKwAzUBRTzvNtTahI6xDqHiilmeO3dthacHxS
16ZoYdwko/G5hhswGn8h1IyesLJqtausmb81cXuXztUqAKzPUpT6gvpL0o0XelnTtZY+V8VLH2Qb
1Zzg8xnUzOprjUa+1FCw1M2Nr9ck0fsNSbbPNfKRTY/H4dvXNV4o+s8wL64QYaPbgLFqwfpSXMkR
ZZYyXQkmJWkEARwBhcq+vu38T/KTCPpDjOA4nV/WgvEmKHagNyg4ovznSL6UpeKo8WccrZYYtM0P
4JJYB6cZH/zc3SDFvAESnpE9975aDXUo2ROnjttgJMkGQHXnsmtq+94Z7kQyYPboCgo056qwWZDA
DEpKcoZHt/xmFf0m6ekXnRW3HUEKHyFARWxetpooApc/TAcLgQJYoq15LLpO1rqCGDYKJDOhYdBv
vOoaOSVqKTiD4w9xo2FlhG5A+6o3uks8SrMBX4Dr7pvefkHS5CpGe11r3Qex/bKLMoo5Rre8AhkV
NIm9Js6+icBTmwwEA0xm/DNq25tDGpf3aDnRZvzaQhcSfJrJA6TRimehCOEbJgLJ4ed1UbXibQ7+
HQ8QJd5eJ/bgd4VcoOslMicAsS716DRC6pkcHYnHOvYv2K/4i/h+goD29HWmT49gjzwacSuibtcU
eW/5rk7SFzI+HLIZZai2Izs0eb+ge7A4rVTfmnxayQs6yj1ZCpAu8a2BiBUeUEhicj8JGGLqeJq0
U+KIsghZHyDPU6wcByviELDOj+SYAI15ceWFNRk1cHXB1nPcQCgysU2I16wDysI5T/dxQzfhX9cK
ZC8Tz8M0gA6xDPxdFYnjAPY0dwCJ0FIkJJbdqdUJXf5uFL/hxTE0xItFQQ4MTEycagurq1nBJpJm
tc7PiJJi2hbEnUvVNU2viF5l+3hvhbbPJuc6jvtrE25KQEoqbN4qaRRr6AduithEPVu74GIahbA0
EUlHcwU1RbgqpCliLgIronIKJxec0HJogamqeEsK1bD2lrqOp3BurtLERwpkWgnthwNTNeXGN8xL
MEfiWAcoGESbRRS+BjZQQuyICt7Mh5ilVZc0tefc72Rd29rclh5ZPuhwkl40jRcBBtWkJcEJWaRP
/JVYzRyef1bsBE4U78sp1vKBmFQ7ZKoinAU7uK9Azn1+2Y7R72fj2LxlIOMC2yqDKW6N43srDqwk
eoyWUu5nnpJunJSqIYIQ4AJ5G46WbLchIGlD7w1Xk/YMkP3nx7aqt4o/3QipiM++cRDCzBsszYA2
McG76z2WE4yavv6imMblUPu3PKzaWdvCRE6NFmNyYwjAIanPygr2wnDiELXeS4zhl4hDoFAMkSS+
Iigo0K+S1jvwJMjyUtoGWMpbGekbryB3UQ5fSUUCT7xRNpwb0+I3RaXmjZftKC3JkWFONbpNj+z4
PuOCwlvkCRzXpafbIXlX72Q0hZ0UBAByXG7CmJLh2ja/sAD1p6Gl5yN3FFm1GDDHcjYO9SaypSWk
kxMoT5UnREIAai6NXwyyVu74VZaeHTArV7ZEugAsA3/EluGHSLDIv/VUcQrsFiXVamxfkBJIaIgz
B41gSPKKHF3hpImfJHw+nB98MaSmHwljJGhryVwREcvB8er2IundK7H/vo1JJ0fLOwTumzhG4tAx
YOfmW+F3BZfkpOWsymWaeFBCYmxyiYywCj/zcBmASzmxu9XtR2G5JOaBPSIP0/XeVp0eR2TvPXsb
xc6GcstNx/Ad9Zj4DHLNG1V8M+Mf5LTakGBATntBlGsU5a2s1+CQGc9cuAP6LkKGQ/ztUitWhnfg
ceqw94LU2pYTWxgDQJyhd9JZ/lneOodG01QEMnVIvb11KRiTDCrQUx8feGbkxwXvF2hV8HE1YOYb
HwCMDRhAjuR0ClIm2zgZfMh51goCLSZCs9L17/QC3xmCeVkSjWeFtY3aeWcSSwqYJOcwCOHswdfj
9o0P+4lDJZM9++YWaOhirKHaDS98gKD9cFAEvRAbzKWDRvUFVgbjVRBJCKVOgxs6FdCWnUfFf8Ft
9WfYRaM8VIdujTAHMBEVeL5N39PhUdN12UMNPqyVsHmZYSGt8Ym6+ZWUdO4ESI/cmZ10vUak2H8M
wTEkBheOjJheARU18sFsNrr10L3o2aUEtP11F8kVP2MSNbd/4P4Zo+iGWAZxh8GsLyzjhXF4ftmR
HHTebZOG9LF/IzfXA/FzXLiRxZhPVXQjW5lBxPzCJZS4WHazQPGjbmxlMUq7PdwGkbdrdOsycj71
3F+29igJNnQZBVCRc1EOeJM03hJmU6dxMZnUZjKeO4OqkviXcxlyPkn4xr/AFGAUCV94SEEqxVHl
yRucfReUoDZGQdgwKPyB2GcuunpKNklQfFYSLldJc3OVsAY6EyUuAjZLbIbYBDWIb0o8U46aEsX3
nTMf+Lu8g/B0D/wO23iTwxkPw3Ud81ywCybuGm9K7lEJ+s5pAQUQmytHl2huJeBu2+HBhzFUQo7y
xD2o7gSkh6LLf+EQsR2RFVvJ1EguTrYSiBQtDde4VOucrKBPTlyMBh/MozOoEQYPxkyvRswcb1sk
LCykQn0nIRC/Ig7I4TfhN/xaIbaWnD4J/+TkyKvznqnyLJlZm8uxHIz7OITbCPND5qkbn6y63QSj
eYkK7tYO550x5RJTWY4tX+L2cTTra1LyPBYQvRwNzDKOgvgjsk70uixhyUEdS1H0t4WBi0eD3t5V
7xUCLnvzc85R4ZzNhBl1bNzMIIfc4VpfX1kIrv0nLSj3iG0Ik1Kzwl2nYQomey83pri8k2h0sAuF
hip8Io+DkUMTyLv4PtFrOj8+y69zcCWCZMbFVGkVahzjbrCrWwurKVMg+Nds/yIi9lH2nZU/HFPO
ldnZe6bQ4U7AXMsCY1XZXOzbGeIJZ40dyc94QuEECD21RuM+5hTzZ/iV/H90Zy9oiaesCltds/QO
HRBNp9r2zZO8Cb8hnF8hDPCfWArPIp9PofcUZ3tU9PhoSQKS7RCmVgU/ZKh7pLTo+EZKsq+dC/da
7vPamm7MZHgYTbxmOUAOH06LCRKHGIa8JLeS53/JLTrZyp24I1D95dg4XKaylCxFUvq3dYXeUE2L
+yTSTaEhyIzRFGmthHBuG2WtYdWRvF8LfRRXl/qMlW8B/JZsxqx6aWnuHgm3Xym/Yj94fLaiBPZe
3sq68oliq2l7d9MargwwJ9111DtXzkA3PGqwJZoQnoN4JHpX/NBQ3lypw2saTLu2fMXsRrAuxbEW
8xcrz7iTnAHJo0tmY2yuxTZltFgcPBostfYhZOWQSsJG/qQlqpotRXxOhHi/wCtS2zc3c7ZY5qSl
93OPe9xWFaqKEzu1vpWDwaNH2Jq4rV7CIHHXcZp/MydvpQ0J+nYZUbjT2/cFsjdK9QrUey2jSQgd
zg9BYewZrEjLbU9NBP+pRQbqEeya+lkezEGButvYGGtx535xoL1wh7pV5CvWRaq8cZGLhyKRX++F
32XaRJwga/pPefWMQgz0GRPggBGjdAcru5mS74c6keqySrh4Zww+A8uBcaDaclb5jI52LH3bSBTS
JNcFducwgPNoBpUEhREcMB9fi1iC7/K5vMqc8rvMHY2lvxqt8YO275+FQmDn1fcWnjG/JrNCPOJb
EMWJiphUd2AYEBP5RG53QvbDNZHBWOdHcve1tIXIO/veQDZAUh/C1YH8c9uYEkeiPMEdpNMctUD6
8gKRoBHHm+50xbN8wWyiJnrtONZzO8jsqml4Ix/ivyRGQg6HMh8PtUhHi84lyo0/crE26ic2/EIN
oEX+5z0Cj/A+wZMdFp8iXBpo36u0yp7oDPxSTPWBA8DziTYR7ZShe4WoWmdPNK0hk2k+N/G8g15m
KX27zaED8iNJYDrsRMlTddYnb7IFicwn54p/7A3r0tDmu7jxri0DxFdnFRUR3cDrz3ht3YPeSKxH
kOjjimVjdN/isPtZvJGYRiA2Nay3FDfpHfHQeNkjTCJh0OjSkWe8HLgUmD7FTAjwdmr3aJGelQtX
qkbkHzgX4pmiVfVU82JC4popSGjfuuKusuabgcIeS+MzG1xYzK/lUtdNpxPShbPhrYy83XTOo1GR
q+NT6aaI7iOMeEdZo2b1VVdpAAEXDW+M+1muiCwlvziSkjB3XFshbkUsAFAoNRMAaRfIpwE1SC0B
5TmgBwUNPPAw56yjxqu7sbmVfxnourC3sZOvHcESsdQ2tg+bIVtriJ8kYvJydqFKPpHblMQhVkb+
0dBQ9ccCW9OnwvDvJtNHUo0jmJCZw7Ee1nppHX5DZ9Mjroe0zN2ZzIS5oG/+yrsJ9wDEnKLMZU4L
MVs91WggtjcAazoLrmq5y+P60fL7ZyI2MwHq4//AKzqj/RJX12ry00lnIv+dlEUVKmEFOVsJJ8Tf
aUyS3Nk11yLW27aLrwKGIIa7Fl+xp4BFrQF9sHxtXl25eX3Hpe8RWwks/TuD6cBfpVgjbbrnrmq+
eHMpUOYBu2Z7C8/P7JrHHLhe6Fbi4VGIVcojE03pBrS65JtEybyIP79Gqkun0e90mbsU1ief1Fnd
tTj44rmOAC06MByHXMpVQraUvJXAFCqoo4ErWDraWgIwLtfYJPLwqkshGmkN+jtEtyYqYkQSwoaD
E8htJNTHWUU82/xk+Vc0ZfJzlHfCJ9ZcQnrMhVTaHCDz5rXo8OyIfUBmxTCX5a/6L7xmMKkBf/pQ
Hke9kmxCXk+bQknmko8wLuNweAtpnyrfM4P4TJ493QjbuknrL+K2Em6DKrQbBW+4ADRuTPM+UFJa
KQJT/8rqSrGIZNDFrNIK3EeS5YIUq0qpHZ9Ls4OYnoXl9zO7bkHz+7XpyMuRrtHQcbUW+bB6jhIr
rUxjL+sEty/joZlfuhvQECpf0eyNlh82JNSSOJUIevzqDGeMq1RnL3JyksylgFuexrGXxfcUsrZt
n43GPpwqQGKgEtwMNF+hFAj2LpVEbJZynGVxUFe+12jtCpey+0HwQNbCnDnvyQF7+O1Zc7hHjZsy
R1OIrFE2NnSjK75XRITgelykZuJuuG0za0Yc5lCnI+ZPaA/MtTP74cUBXfFfuOTFnPYE53K98q+n
F8BanHpX5ayjoQrPhlpMirIX5PUxguaJlO300BfdnatC1FNpP00jRFqmDJ9F9d/qtl0XNujtUQwY
BdZDVBl/j4D3WfM8meNfYf9a+famib1LXr9FfhcnttuakGKhqY3I0s3kNVLQ3+wHgpjw6XJYkOo1
HU42tNNaObA6Uo08VDNf+qUnkBiMVbrEXgbJtB4zfZ2OPi0XJ6ggCsyVV0uKEmmfgPfvmRB+oFzw
j04JVwssBk7BRk97hHf8M0VP9qJmhTIZKRlRySAjliKcz/eXsOnNfpZZev1A8coWfSxtrYUJC0+t
JmLQF1wKARmrqLriWklm7aan8zNBAP4XiPcPfsgdK/YFkxhcygk3m6S6Ajnt8v6V3sqJjWmqaGbk
SMEqdOp27n82kBpXcVX668iMnmylBpV26gtXmjpQ+fp3Wxf+WsjWCV2fhQjBiHWcq1AFlCeJ9iqH
5lk4KKi6B0qzSjOQI55C9l1jXNFtRvAjlYtajjluU0SuHrx8049wf71zhT8H6b6jDDgpZkiy1N2w
5eAU6Mui7QgFJc/INPuBOwHFcZUQIu167D61CRd9GpJe4ZheVJTPxhmFU5q1z3HgrNp4Q8NmRlie
9g/ESl5GL3Q9wGfrIV3UakLldfM3bNwEWB38CAsrIURnpj/ozf5Jias3BfTSbLJ45dD7/bLrCTpq
WD9u+iQ2sOd+uQj8due4+aakSb1MSGZjJPmi+vMmzJTbGM66oEni348ax1zRL0ocSmwWv6Zb1eus
p2cMlC5n8N2UyRml1x96CR45bU+M6BFvocnAWD2lnwRaYTO1tb1KyzuVpssG7frmF+6CVVQewGQW
1oD7LiWdY/5Ey+OR7kFZQ8vmdJIDU5c0daRFCiWJyiMuyWlrsvBSfxkTWuUZhmpaLN2CJ4IGGX5w
p1Jf73T4296VlJvn5XVUVVvLLFehHf/oKv9M1Y/2oQ2zbKQ8PM0UztD7+TEAZzwaSU4PXCBTFN7w
2s30rZ6RNKZ1J32j1jUkcuJtv6PXub+Tk1hm3wZdWSu1d8ZK/B9PA78D8SSUcIylqx5RjmK4FKJz
2iMPoNHbsSo44Ebjb0MYx6r9WPT05B7LlQ3ah/iXj8Pr4RQWQHKnV0RbXG6/lsT652kWcxPW/dSo
kzc9pPVwQZ6RTUDvz0q5GpXmlofyneeWy1VYR/jDhr9zcaRb9Qu7+fST/HnwZRf/8yQHWYCjXZz5
tWYrvcUq0TOSzctYCIVTWQ9Mj2NM+w0MIz8ENWJ8U1XFSjkEowY9VSu0UcPqiT+zJgT31HDFfwLB
NbqKFmhIj7MvaPFuGnp0p+GlaEDIZ8qP8sK5CvFN8ZtY9zpPNnJpxKN/WfO3+ihDFqRDbWVecUGP
JIjBvGqH+Lgn0uounf61KK81LzyzUYwPj/XRhCyuE5rJN6oa2L+WJlRdoXI2CL213itn18hfISyv
pWs5KDJxZ0fBOoq+12b+mmSvRAuN9syJTk111Q9wzihLye5qghbaI65cTAL9PtG2fU7LiPunv0qq
a6Fc6bjw59b2QPP/w0JRbQWd3aBli73YZXORZE0XA0HUdF+PGqCd6qnM8p+KPWzUhILHkuDni9H0
m1YfN2KrZpbdY6vJV5ZSAqZD1QDFzaQnE5AtqWMu7oj4WDZTlCDyL+XkbjNLQY5BaR9Pb89lHfEf
jtBiNezRNxWS+9MDpiPx0beGTxHzFpLpqntpBbuSiWW3SK6AzuUXevY0afW2Ta5pHyzh2+CX54pL
ZNQ/JvbIPROa09GhwdOcvarWcM/Y8octbe1k2vQWkD5H0pw+XZX9CvFxzeOcnpI/VhWNMK5UB6UW
SnThfy8smT3WeWGha/qoZ0Ch4byiLMoqZkC3xkloyZtukzJ4qrx0N7jKlTsRt1CjL0UV9E56oFXR
l5KWPRHdItjZOp2LPPoxqLS9MGPMn20/eOETS8xn1PQp9bLmCY3665guz6dfZFGi41IH6GkiNWQj
FMPNdHDsjmYxs2iJbZjpvM9N40Yw3CmcPkuuQbfrW0BjDoRT1ZKW/YUJUEqD+GV/5sAfAol/FvPP
x1gsZkhHFhig8bxPyB3StnEjm0tCf6FbCy2HyE1vmy+x3n+WKnrRLmHzt4LuNzs1Mm8SrdA3Fd83
PtAhcMfpiXp/Wfx6QE3ViASIxWzLk38/micl1Aga9WLeD1hBEE+pRAdx/+8Gkdv8aJAQGGtIxnLe
h9Tc4wgLtKb556zre+P6+1UMz8LbRHfQPhTtHo2S9HCkUz+Y9/rwKnkcoZj/i/c4GmFhMAwIhnEU
KZMg/6BG3C84gaeHkAO23DDa0RCLDeMbvVfFWoje/UEkAIcCLhwDgb6deRmhQ54aaeFi1qGda3bK
SIxRw7oSqiJQIAlhYaCcfbEPN9rRi8nqHa2O2zVTQ0Jg2iMztJGMERFfYr+cnr2FGOGfe2CxnXsV
GZepYhSDtKQEBTl4ntSk82ZsPCYS1K4Bmzw97oerhoY0eo8WhTzO4jIkZ5vGeuZNlE10G6OmxQd0
n5lWskEZ/SW7/fRwH5oV7Z/x3EUNU5eWdppp7rTvm41DO19t/NvKa+hMzqakTIKXlXJJwZmEnSrQ
kySQyJh11M8EEVJQtn4jRWEdsJ3gEKef7+NlcBzY41JgZS9VJnLLV7VWxaqgqUtrS4X84CstjsNX
S0IrfnJ6vA+38tFwi1XPB7LuyFXP+7a8cCBZtJcDGRbYA2QFzo314T4+GmthywheQzp75NgylV6B
ZD0lCI9Z7tOvdG6YxUWc5YqS04kZO8BlAetOss1nnbhzgywY023tK3NVMUhQxRdB/bMeupXdbP/F
m1DSRY0HAY1qL/Zqqvd0kKJH795XyzWnTzKIrXPGbL6PB3+f+6NB9PfWZeoRE7JNBmnS7jumuaHT
OKhSRj7ov3ubpRmzp6wrTaYMlWxUcHB/yLATPZwe5cMN7Tq2ZRM3Wsj1vn+dPBljzBgXJqRZNjSn
SKScDhsa6uXpsT7cBEdjLTYBeu8JARljAWEKecA6lHWcHuPj5fnP+7hLYZy8yOcsixijQVIM70vI
XTJxNgmT0yN9aInRtWHibBQJD0UCR9cMkuw1TSHrw60GcKL1ypXwIIoRuclzMdCHq3Q01uIGzQKo
eFXYHMYiD31IoAhDrjAu6fd1/go9926LvTf3YJSKxiwWhrET4y70CmoSBOLnXU9P5IdLdvRysm2O
JnJwLT83wgo71ylXwnizdSrzwssxmP+NC3o0kjzJ0UjBmCVzUrBkcqR65ErwfBson6ff56NtDn4L
iGAYtHd1Fovl0MkTJkrPKCAFegtPHIKmZ1RnrN1HTujxMIs1KvtmrL2mnfepbu1Ec8wrkzNBmjgT
S8fteIjFyhjoCnVqyRBJA7/xoD9Qki9AMaIpKLWUG/C/m7rFAvmdO9KHqpv3UAXMXNmLL0GN+/70
KOdmTnb/0TawBzOu244F6ikh0YZnYeqdHuGjLX08cQtLFzro08Y01Npb5hsNzh7G4UeZ3NhDfmaB
PjqnR+P84Z21Tq0qDXZBp9rPzaZroYjByJO0Dj3cz2zsD0fTcLPojmeR2FkEJfFs+V6oWdMe2h86
ApMGh5syF9zrs7VsH56ho6H090vkBVWq1LY+7SV67ZE3IYUAF+r0KunyKcv9bRiUyyEoTht2e3FS
EXbTk4wgaG/r+tqeim0VBpRhaWuqjURts6AmAl9eDCBWT0iLLukhYfkV0KUHw6L5VULzNvUBb2Ok
yRmSL8KpOv2YH21XA3lmkzQiqtF/XNF6EJWpN817J/D2eByuEt+fHuFQnPjHRBwNsdivLdX3k1aN
7CP/sebVuPoVxKAwj7+ZVeJ2MgUiYHF66I8W+vjlFvEMMjXjzMXGWbTK6IIItEM//l9dMf+Moi29
gijOR8t2GaUw0/tKqW65y2Ckng09Ty8VaMf7bTs1mTtpvor9ghXJzhFS6n8zX3QIfj+CpYL6T3SC
3dfh61ANd6iKpAhAnh7kI3fjeLoWV0uhGFkNbDfvFYgh7fz1UA1g7Mrwm22+QUM4PdpHxpLSX9gh
KDLQH2kxaYGtTSUZqoNzI3NWg9muHOvMRvswUjweZjFzpj9MzShrg49rNv+5zKJsN0RrmN3zp2Jz
+r0+3NpH77WwLnGsdC6NRvFrBmRB/1/35Yf77WiIxULx+bqf+AxRBXfCkbem5ozQ2YcjiFq9hmCI
TpTwfr9Rp0cv0MnEmYFV45LnLZDg+xfzdDSEzOPRddzMtl93HYxbYVfjsrujLopepwf5cEsfDbLw
LBTXGaIME3DggnDuBf4cux2GXmrnA8pFT4/34eIjka2DcbuqZyw2dek7YTWNgSoAHosPHHQWH/j4
lf4ZYrGhK3dCW8ViCDY0H94rK/4X/4wY8V85ZibcBHpvEOl4S0cjc2I7LZz48DqgxrzO2Rjno512
PMTidZq0NJtWjdQ9CmRNg8QZ3vPpNVnU6P+K3Y+HWGxm37VbqjwZwivEn4X8RKQraBGsEprFINN0
cGvPrtRC4+A/A6M7QfQrUgcLj7MwGjeajVrdF2n7OGtvUu0RdMV2iGFBvAnR61CeBTGW7RJAeqZM
WcCzJAivfT34BgmdKZeiVmFq/S4dSGg97Bp/g9VoIizqX9Uo60ntxulZ+ygIoMn1/z77wjcYg6j1
m7ZS97PXX8PMk3Q3B+gASBXTTvQDHAhtpwf9cDPASKC1BRinc5A6OLIJ/uT5o1WP6r7N4ru2Me6I
qk+P8NGtQ7PA/x1h8VpdMWV1nDJCXNDMBWKH6l7bVX111if4yBIcD7TwcJI6SxJXG9S9Us4PFECU
prU/6+Ccma8lzSztaGNexbwNgZOEnK167iJYZJR/72E0SFVJ3piIGr0300Y9tMgUzSwJ8jEilTKN
2g22QMQflcGngeFlB/58kDacHmlFfCX6AXo47ei4x2+7UtLPZs0LCLXKW6rZW9Sl0CiUahcpQ4O9
aMN8kbII5kc4k6xFWqYvoleTQNA7vQEWzJffL0QjenqiqbT71hdXQgd12WjsljmjWsGr1BvhYzIy
8qcqzJselipPLNmRQ6Uc6QoIpfxE5tf2YaMl12AxEGbn2CDdbG8nm4IT49xzLjgf/3lOF8NrWuTP
7IVhzLVa1wukqPYqbZ0o8iUEYKoUHrgrbzPrQtdvXbLzUjEsloH2JdTfp9Q3EJpRKHh61j7YaDqc
F/RNDJVHWXLFyairhVlN015KgkC9hYt/eoQPzsu7ERb7rC2DKlL6edpLUoVNRS7h35xJ3fDgvBtE
shDGFq7Z0Eeabw7DhFcDExzshN2ZorF1+k0Ol/wirHo3zMLsz3RUds2QYSTbVX9NENARb2PKn+eZ
RBHmHO6nFB1i9eW7LtZWqf0iJY6ieSUlZVIKGWXXhoO41KFMhw2YkGWREkapSiZ1gwZ9eKP345tg
0ErUXZ9+i4/WA1Kig1Qbim00tH9/7p0uaQer5yXkRILcSiWw3E2nR/kAW0DrSEJQ6OEGmfT3o9Qt
vHyuyWkv9woBv5xFOWuUkkkB8+nBdPWjbUzCCDa6wXWsL6UlrcYujbhMp31tKHd2bYmYUDS4NEyx
toNZvwgFj0UhuoLp+LtUdkpatDj0txA5tgvLHqFVYTgk4y/VW7ECUV9JrK2exzsJmPjEtKGcnHs7
hUUzV3ctOm3kI5LwiQbZ9yy9mXaVVEy1JERNmNip9xRSgw28gp3Mailv0tdqTHKPx5HC7RbefonY
YpZ5dEt2niVdE38x45myQ5CyNrwfaeQa02aVnmjlVmrG+CSK1EaqXKUWAIK9+B5Seynf2oomSdlO
Q00GLlTdXlP1s5EaHyk/iXPtpvXuUvq8zZm1tzqKdfg4UUrjS2tOn+YOEenYup9N+2ryVQnc+Tip
kperQOrz5IDJfhXLJFKRiapdq9VnJ2ppKpBTdQUv19Qpp6tuzNZEjUFd0Td+PXrdBrL+4xxTHolU
SWNHlGJT5UCfHeFul+H4Jlz/Q3qX6h6piWyQWZby1XjMr2I0+p3mp5VDpWm8dgOh7qrytJ0VlTRS
7Q/yY0ZGVkCFvverMhfjHivFLdVmosXmFxHNqSlkgbVMFUhv1Jctxy0PtQtVoRhbe4NPcai3nepb
aZvhgAx5qLBgrg41esPzL2q3KLOg1hBaCp2ovIMUWuHeGnRZF/k+axx2Xegw5TWNHoKXIqUyvK+2
0UgxMQo9smWk0pRyQ0v5DMP8koLXiF9Imi905rykjLeMx2eEiq6oYNpAyd1MFLOKVT60eECPbszD
e1GqY21EeoKMLr4OdW+t2VmrCAocxVunj9dHZ1not2DgWHKwtfdnuTftxNMiUFzIrA8cYq/1DhUb
TKsULJ8eTD/c00srezzcwsrGqhkNZslwUsTOoZWsyAGxoFKiUB+lGky2jJJxSqhDippni90K+gM1
gJLEuafqxdA2Kr8nxmekljqjuofLjQeeItjfnnHzW76zHsFbEph+9TfR2HDsTijWRu5c8lOJWvgy
cvF6bvWNs6Zl+aueZl8r/yC8M5hUiNX6Jzepg/U4Oes5/i4CAyJ+IOXUVW0jVZK7xlpSvvhzdHuF
T63DYS92fVY/GmNIAG67F5PvfiIC64PmSge6WyVN+nVW8q9qeOU36uMMzc1mExyK4rURzWZUtOTo
MjVUzuG2hLwpejUPQYWyj0vh6TRTgu9shEJA22ZRZZCKQUkGB/r/UHZmS3FjXdO+IkWUZumUebAx
lA12c6Kwu9ua56lKV/8/Kfx+bQpHEf9J0xgoSVt7rzFX5mO7fHZANNNXE78BqQgzMWezBReJ+bks
IXEZ/FWURTmN+OryKL0TeZcRMWXbNpeaBRW9UYRqDHZPI47w7Ew793wSMomxL+q7FtOQDvOspOUv
sRbLj2zFqSazRU/HTlppBzA93JnsLmGQeFiw5LB0iFLhXswhG/IUKhbUwZmzWiM2ta0yJztp2+xC
L9RCq0mFTZirVdiMobXUr6zMGXBEJA+a9YUdUwNng8ZYi/xe5RURWDWzf0qwbZ4akKRj351m/8HG
Ue/ScetUFoq6PLNG4FPwsJpgl0kijCGOjNLqXnQQ4rAsiGdlX0zQb/pYoaH2m80NHHxTOF4rio5w
JpqKrasSeiP+wS/GLzwQG+qHkQYwh0H8XEK1zTx+VjW3fJsirsVgyLM0NbBagp9Mpug1WEreO4wN
Wjr+iZfArPJLCVSWS0NLbgYoFAKLJHpQlHL8mK7Miq9OKWT5dMM8e0P6C6nhQbSd9hEMkN7e3M6z
cYtYML1sMLCbSbQjHCaODT4zaXGtBEtC+xWjwmudSIVGoPJl1OSs6Akxd4yEzKlSj87+IEYAzUX2
IbOB+B75Qo3mrxcg5uKEBsEgohysA2vAGtKxJ/fOBDdkqEmj7QluMUC6Ai0F+awh764UgGbQTult
LhxRvQyN5ZKciwkV/8syihrS2gzs5wsNj3PIqC1P/j33rr2liX+CJnIKVp2NzkuaF+ukYJZCLwi+
Fm5LoE++FEXztCphkSTFaBW53jn0FhYuD6oRXZzfEb+BD9PElGU3G4a+m2b5nM27T93MoG0cTO8E
f287A0ycqmbhEp0h87smJ78l4k1ntUsxDd22rLrLgAFvJuFn3gDzyiKAjgEfMfktIlMN2B7fMweE
hmQ+7BkvCFC9YDaBRo1C098uPi2d27vZTIzC6ltNBFkKo2ZL/3GTvDAFr50ZOiJsjukxAUTKCknO
hvM7LsVns3mnGnqgRPL2jg52cRHlTVhNo7kdMmaf8QBtD4dHvVOMwF1A+iQy3gTvrfx2dB+ZHD6+
KGuGdXiQwDlJ5pB88A3KxSmb2PP8ytwaDLQnBbeBmQyDrRwQRHVBSE7tXjhldD5l++/wpiuGaIP7
lzvU/m0IacWVoDF/VspPuvR0GpaQoWpcJYq/Ojhs5OM3fjAKp7XzyR5E9mxTEMVjv36bXmX4fTUF
3VYx6iqJF6ChhUG8rdzxKnXvmfzk7KBpt57F8F7sE3XOQZM6gE49fbgp8ZhkkIgZ/gu/pdmCl9cf
7wi2cRFMyLIiJoBWGGNoKBlt/MHw+nO2hqicsPmygfbISAsDTCHQNHJqts++6q50snabd+HfCnhe
vzI9OXSu0DnZ+IaDCGV0ly5vp6TfQgR0o8E1gsTa+Pkr6+P2abQp0xlwhmJIeTfffVv5XNf+vzs4
SOLmKA0bP+MOlM5oBpRjLEoZLWlAICyKaBZPlApicXAYcj7+9g8g8C9vnwSP2jGTGtTED9bAAv0T
x1HWbzV4QOiiJFfAfJl9ESY5kG4UkDwtN0pFZBFFYFO03/WG8WD1kjxgVt+5K53Xwzfz+10drMsu
R5QqdlkXj84Jy66+nbgUsmsFRRwpIRpF5YYL0EywRR7uFfEdMQI/PH4zb7GWvCSY4kPHQv7MftMI
65NhdJ047rYLUw2i3Fh9E+Uw5qlFgn3uhtGJKNIy+1FEkQv8iuIVim1ReFQJdA2MK5bftZXef4Na
isOl+v3urNfHt25RFKf/321xekRclxuo6AR4cqHxRHbBhzf0+Hr8wdi+Xo8Dg9EVu7Y3x7QDm/aC
Wfd37laoU07MZMLHZP8UJTeWSlzeGmP1IaU8fhNvqt96JwjNQl8Lkge5+tdPPTR54/cp7ySAz00R
JdfWBDmzL1I9gPXi/QrYHx/c86mxQoWH9BNKtq/8Xs/8pd00bad2vOMrM/SvRohGYCQQwdLkQ5OF
ChN5qMJ1Ogg6LsefW6718G1DCwHEeBO4Ksu8vgVzrCvDM8duW8Md8susmmhOHr/Kn44fktKA6Cny
+4gpvb5KmtTeZHhNt82JwJgtLYtPqUMW+14PY40UDh/n9wsdFOH7prerOum67UCMqEKBohbsL+5v
IT2iLK/UgueMqLJMCSxFP7S0Lmzpx5/YfueRDytPVtVnu9mo8YIYvixIntlQTM9fexAx0vW4bjeW
6Nt3OeOXcD/AqopTFg9OOHfx6Q5OXTIJJJKVKSjA1LvBp3cUN0T75u2rU3ehUuQZZ1AttG50FhZP
lZd+V5KpoJkPrzxYVqBeL09DGG0ujz+hDPmRpT7sfFYkQ/Yc8k4Ju2sIbNLQXE8q9lTTO8cvpm14
7GKHRqkJ0qKdeK+F4V+JGrCC5O/4Jf5k937bOofVjLpr4zHueR5IeWBDonAQV6Seg/hJPpjUGI5f
7s8R939n4lDBuETVa/RMHgmXuMSUf4bPNkxC2ga7GLqi5JNyQV67qG6OX/vPe5PmjuP7VHoPpyjb
MIz9pusxuDB2QYMJ+wYwx7OIXPX4haw/mRcBrlwPrXvYEQ7Mah01+yi3uZJKqJw+MYGL/JDNKeEN
ZV48oaITZVPEaaRt2HmOq2YJKIir16mahbjTSMQMOJatvaWNJo6J43f7Z+vxWxJ0YKb6/cbfdx3G
kKNXViRA/apgITowIe2kujgnMNA49XlJdMeNKsSijkEV5fit/MkdBeAJcEpQzYNneG0w+6aOxgz1
Zw7XhyDroYdtLtUKaFrzhgFlEkyaAQ/Hr2kJq3BwyDAMBK6hZwnqfHDRKdyVRppP7XYkcFbVKYAu
i2qaYmfKQTWiGkorFK+pDCOegAqKb5FZiU9qRNcM8htgCYRMy+Z57Kx3ttPbGTyfHp5JpxjQLYoN
/kH3oAg3k80s0bQlzoaXyrmxnW/+XtLJu+peDI9L+ZcXPKuewyuRnWRPvZMqv/CJvF4nhlCgg2Ko
0YRV6NC0Z+kQdpbpjGuHNK2yvwIR64KQVHA597TluChrABW65EADirNWs9M8O6lMnJ4OTX8RB+7X
ylilhcXSkUKQqthzTx38pS0gNXiWkj0PCT41HBl/RaXh0n3k3Sw9hD+Ig7wIIAg2SQxR4dSM9pvF
e4sRcVxoVy6PGlHEh0BGIn7Leh99lU/04C7KeK/LOK+KNZKQIOBLjQrqOHplpNQexdRgQtSO+mkY
rVr34uSRhg2JF6rYOHIC6KFZxJk8QQWAPw+qQPxfiqrLabiqoTXQ5yiN05knuFFgK1I64S/Hhthy
910K5lYx/iM+VsdwPotge8MDirshYMzR4UkCJqix+b3XfSTZo6gzDo9TGm6FVdoY2Q30d5fUGjWZ
pbOq5ELNZgoys3EfpcYzc9mqhg3f4UA5qxoivORBBKDG5oX3mUcpO/NsbqZPQZANZwzllLCr/hN4
0IlQiaP8SZvIoqDl9sXtaDzIQkW2+Zk3rVfHF5UkeDcYBFKMBBLsYdyQzu78c7uFNBBa0Mgb7qui
+rrr/1pqXlb/Yd+YZ/zjWq+z76G0xB5SuFI1WweOAUoRGjPPnlcfCt6/OoQsP3EphSYlC0Qxe/iq
uDwuC5yTsl3eDE5LDc8mLtIVzSp2oZUEmHkJ03fupti9UymHt8JdpLutP52mu68D4+wbI72Ipyy+
tEkw6Mw0sHNZ5one4zRxslCb8aLyo1kyrQhVNGVwFkaQUVJv0a1O0NE2mwh83wby2hTcBdJfD213
01N91Ixs2zTfQt61+IJ3JUwPIHKA5+vb1dYCooJDxBKJtj96J44BVBXc2s/cIR0jhsLwQlkN3y9c
MsN9MORf+ZfEQFx7Km/Dcv2FflNH7/gHesZvLKS0qjchoToZPlXO12Y5dLt67+E6iWNhLrRg9eZF
W9Tt4WZqiuhUo1VVuPu3y8q/2AgSYnMLHsxpviLRG8/+nZVP16JZte35yzJ4MB1G9w3AYte3Lvdt
9vkXKpeRgy+80Y7idFL6uxMEqeKzxmzPyuSaty+9ETUjGB59MFHBlXnBgcbEth38a3Q7NPor7yqq
UztJH/T9UrdPkr8U26xYOBVqiCpcVLhrW5pIWN+3sJTLJXuSC6P0OqBhRDEZwj5ESFVN0Cwi7xq+
11k56gxAhJutk2vRceK73dKqzmVGdAdTCYgVCYs4Ts9cbzjrk2923JzUSbMd5lFcJHbMvpDOwAYK
FjTTYezb9E/LZIUX4zyfGXDBc951wR3trG6nOqBI5xhlkvyFghioX6U8JcdlD+lzE3dfsStKW7tN
9S2BnU+NSj282JgsJoXpNgKtNTbZCYTU3XkVOSdzGK6iXS3nTlWkGL57s8HLRfBD5tWqlyFphbno
pV7Kr8wFVJ8TwDLqCdTVV2ErEvOgQniJARcaLVdSLe8duLJZDslQQTcHqzKEs/MIHeY+xYAlyPAw
296GyLNT747vGl5ADTffBlH6rKn+anlZXtldUeG7NePsuxtbsOE7zlXijx+JBX6xb4njXch0I6IF
2KBAlmygQtogeLZpKZPnMOBQtL+TpnFX+p4YphN8kz0HD3Np3xCLXIYFfxbXrUgV/xbXJ4oCX4e6
2p0pTdKsJ5xkU+Ofy2lt6qA5z0wiNKlnmV1jwuQOjQ0EneWmQDaL4cm4XeqT3TzA7fRS/+ankWGk
Z+bYXLCTVYlSjXJPlsTOYXRe34l0hx8q3ZVt4Bjx12K43zXWFuu4uPHKqLMrH6ci/Wan+d/sCU2/
Y+LbIL2pUNeVfbTaSzuBioiuSzhZW2X0bdFfQUlwIUFPzIbWNulW5dSMlulZWqO8cTywct8EVvCW
m3DZWNC5YBQOJaUjYoXaTZNiOwb1o+PP0P91PyrAydxtndqwDyX/GOjymcZw7+xyaJO7K2krQ2nZ
wFkyZhBRAyRBrPQ2ofSvklrhkFV2HBm2l+/WF8KEiKWa3bBAeSl2NxaQTa4TIkV7KcHbgAc3pnHN
ZVH6hA97vylPjbS4z9zps6Q65LNoqd2Udv5DOWSdf8rdfFUOU3Qnp3R8aQgu35pUCgJ2QMU4dBhi
s16bVFKGJpjcsNmOVUOvCkjw+LAadbFcNQQGw8ZbN3gg3m0kUMTtRzQqSmQ2hVzaWuv2HtscGn1O
vHYNRXA9NJECzyp8gjqlLAgRggcvrEJXVdX4YVYFV3OYbFNOgiAY4nRG9U+dNF3CBXRAhiQVUkFV
0vysqIhC4Oaik9XA7WdPV130ZTPn6HThLYPhPKoySXHJoraZi9YITIATXQPYYjU36D1yc/w1/ybq
BuJUv2/vRSax6/2LZC5u5HZFDan+lEQEsXPSxZDZrjpY7kKk01rQhaEfI0uLvIQ9WKdL5t0UcMXF
Y3oylzfYdqg2k/OhtLdy2tLfJCKmajDaiPTETzyCxmclDyDcRsv2kC74sumvmbOGedw4GbhdWVRy
EG5WUjv8UcjGG5GKWRnY8vaW4jt5HXK61Lj0m1GGD5p/khCcE4Uk5j2Y4qexnq7Fu0/7WA1Rt0QS
h4gQW4L/VCi6yTEiqCIgQyQdOnEaM550DsuRoiYng+TRLa/M4XR2xzMnLz8VdJ3piJ9umpd4rzf6
p3IGc0N7N4TD90OZh2ClYT4kSLb2xhnqUStd+5J98r3HMn4yoTwT1kaVtjDq1LGT2K2dGZMskQmp
AO3pPnyWgBo//GWMVtjddC/8wQoXlBZJAiX9vpu+8Ms6j5mFBt4ujhd42ZEp3Fjl13HKV1MHH+5W
Nrcd2ieZUXViOlpLisRASaoz3QP+2yNOnT4A1+GdKd2qUu8qqpCxdiUHsQq+q0VWEY+yDgNRNSyL
3I8ECJHzE0ghi6lm75jrSFr6sPmFur8kQ+fxiG2hoiDk6DBVP0bHueOkIbbtUu7IDAuNxXvBTThN
cRczQAHtOjRxaDXL5jd5dGFtCoj82oduKC5nfiSC3qKtWxrc3wLLEWqcP1q7qZiil+IVKQU5ikik
q8AEMYQgGIzGbEU/SSEPx+Sjm4roBDtzpUGvO86/dWLFT+q+kUkNEy9b57P3LhR/8EZGSHbKNf8G
giFgtSQPFIeu/pJlQ7RRAIE9YUu2d++cCUkMWrO0mMxgJb5cHqn0KJrEJrDU9NRUWVZ/mfQGHQVR
bauFe9zouW9LZ0wTuySPGidmjF19pN/6nWkPA1lhL/V2Mz9m5uUuqleOXYUphG48GZG86oS7fXIj
/nTMeOquvi1o8LaK24wMxEY0e19EU2+b10m7OXHqvxeCkT2LvnTNE2Ymo+rS7hAIXImFrdmVwhKh
ywu4A7zuJesh5FId7j/Temffc1xTGlPOKtCiHlFu7W+CGIwKEaxpRPatMouSpoVdNSdK6EDGRtnV
hEs9vkxvaiDymqB2rY1LdYh6xOtVooNIs9spi63ERtGQWIL8vg7QeQ8F0O0tTIplvNcoWmGOr5J7
rmqBd3XEM6Zm9OurohpYpvkSF9sdRxcEgAtUQnsL89XvnmWSpZUA8iAvB/kPEejkgIJ92QDy1gJA
WWJvbkyDHrrr6mylZfODA6GmIAN3vdk9813P+eOLm1kaseiYVeNLAFhFv4nv5zuXFi3pwa9/FEqU
UmsIrSO/YpnFt9EYx5t2H6wstiEVIgkr/a+s5hJn/vI3qFhXG/tC6eBKivldMMMkeiwdfGLN3KUz
ndXLHrJiPOb4wYbiOEMUAOkcCSsKlU22Cds7eaLKQdBpX7VRrNuevUS9WDWa+aJYbtMQg67JOWtD
MS/FIFN9WJweCavodg95fhA2F4SpACf8Kv3L3PRXUdbeOmn9DV2qr3yOkDSYAq/IBSWXUW7rqdAV
dgm0qnwqYzfndOsWEb8QHwJ/aRB8wGwqFFCE/wuigdtCYfXHKjBRNk/pVIG2wm6C6cyLB02HrxO0
oBqsmUT93bajgpdXm4n+5+/BjfLJ3w56abbepjJ9lBrR0hHoZgW/jN4Fyyybw6LKPLKSGu/ntR4/
QW8HXw+uf5CvEvZa8b7m+tSUCt4ui8UQkXxUiogiIQ7vQcUyhxKD+F0whQq5NP26oE6NSbTAu2BG
FQpgKmSSj9/iH3pgr5bokJeycsr9aO6J/5yh/MYKCNDD8SZ2eHEcFxpD3zX2xcZ5VEtdhPzHb8F6
27Z/fQsHPTDYLBPooRWCahQAtAUbWNiKDCVWS2dk/iBZAzaTfBr7DpTery0vujkwRixN1dsXSlsI
hjCQCoaO3+Wfap/+hqSOJiVcu4xRvt5LZjPPwaC9BK6Yi2gMgNepRdKb0zkL2vRyaRjnBXu0n85r
y79qnOydKvELFOjNpg4sjVI4IXH7wY04od/FVR8122jHaIfxE/8mf4/nZh8bESU7tg+LxTJwn+q0
R9X8SXAu6TZEmMzuL+r3RFCY+Ct42S/50xCjQNC8p8wMD7BqB01z7UHooQKETrXwHqqE8cHqi/BO
ALrFS34t6KSAhqo1iN1fR2yAfYrP115p3CsAzeghXyl/JKIDd6JYn8KaSmIK6rMeDHRHdrh3NLiC
uRrja6IpPkEftPjNx7DqT4X+5ZnG6tNix2eybeEKs/N25dO6D4ZHRUg8BavBFrYH52KGmkaVW2kl
8dEmYa5n1/pfjcd0iFrzv/x6IgRifC1tox3iFA4K3nIsKKtfpSxAET1H6XdJjMlqKJICa6bNiBEd
wgUIcXNuIOjXqLBAFU0O6/j2OxAPEK6DQ4KEL80Ii/54cOAX3aiuLKs12H6BFBH9c6M0v1BC/RWY
sLCyD+HPtXdg/tTwtZ6GBRPaGkOHD+HdAX/XOUKAixXSwusp2LD83oDeXWcO58osNv33zM/ulCTw
E3VZDANcRLbcCGA+JcE7u/qw96H0E1apkJo+/4Uo9+DxGnO36dIitbbSis9z61MDHTRpwZV0C1Xo
K0m65UdSbov7dQaI/14sJt9NNIqy2KWK4UACWMptJe57FgAc3qE7gfgY9WSfCoJrbrjj1yYg8722
ZoC63uqkMKUg/Aj5IyvErOFa3G3GcyPgkDColyTzWQZcnnSIjTwjZyO7z0tyilbvij+EbJPi3wdJ
lODsfRSNwBjkKPDpszT6JVGOfiTvYB4BFyL5m7ZkeIGavBynTYVWCRjtkhOA6sFwr/KT9QG/IQiF
Um9QxAllljV4TaGXn+JINZrM3X1WRO9ZV3wX+PWtzAE/SywUGdlWhuQdSaKlwsom31t47dbVn3LD
AowpvZav0OnS0VcGBfZIlmgzdqeDP54SvRlkm/6uuUJF+dQ1DRV8loGA26TK1SIaTTaQ79VxtFsR
V1sr3RrfKkJq999LI362xfsmLQJQdKwZQUI2Zd+4Jy2lvb9Z++uRE350K6X9VosSQRHeliCZo+QT
ral9zS3yy5bfwHW+3Ii0cbGyhzZOyAs1A7pitpvWvZpVcWMepHSTu9aD+O0FcK7RRYIvafRJQUtD
AwKmKlfqVQzlmWkis+m0EEKiSshiQxqg7zlu/Ao/lCSBZglIpsiLSXCwoYqVOLQsvs7xxETuSjDO
aea16S9JNcBaX+ab6IYXG1KrbMvgAROZNWStGHrp0EmiLCvYhaRLTnLRW81XkkiBlKU2zd3tI1oY
xLwEavyA/Rqa9p2iN3h6vgvhzT+N0G2oaxOi/TCQGL4YRiZfaB6cTKGnSDoYfSqohMVR9szoh8Nf
Bu69LL60r2REXXt/JuKOX1MAdWreJJZzB5z2ekHofYfWrwRh4TeQQ9L7XwWrWAq9oTH7Wjnp3+wy
wumPa+2lsFBfBpfFGuoDUjv6mmWNXj5+f0AWwWYPcHsid31OOmMAwdWrZPOScy31ciblZmkULmZ8
E07uuTeRHhAqcGkNcdAua0A6sq+bnL4/DX98R/GzgZhkP3ePedul5/IvZpT+XYWdee4FYBmpaBpN
a114bfXvBi6Ssf0+Zi+S0It3a7SDEmwifyMTmBJ0efuI0+XJflktnrgX73zVnuTenmbYy86hdzXk
JHrhk7mvnjjIDqMINBl5e8cdCjiDP1kzxs2gHGC4HcKT19Zsx0veeQMeBZ2e08ZPPpAcbYqOtkX7
VSSDyvJtUvZmvq/d+bQaprPJs24nktg6XDHhbvMiaOlFCNMaj830MxyeIqIfg7oqkzayETyxeCi1
+cW4T1SRUWwn0ZUpWcc+OQy83BQbtm6iqfZOpO5LTyulwMpRSLvxehfsb+TMeVnabrysmjkwRkNX
oWuSFYZJKzpz0h1+WUlRJ7LI7DQuwEJymnB5XoF8U/LQO8mdm7iXbffk2ssN1x9nwvNEfN/cla6v
oEflLHVuXg6rNNb4IOHFO02Q8P+KS6VuWKD6QQlH2noKc/h97hB2fiXqOF5/d9+oFM4AheBB0ggR
2AIjpgLUlAz/cgA170W9RceRMilcXVs7QnFqBPyCiXWr5yEtvlELTRntSjbf5LhlfH/ROIgpJy2m
R6lnK3H1Bu/jEn0E7jvZ98pdVYtIKCBjRtTsJIxWvihwnXqGFBcyCHrUHGbfqqGh7btz7kyKfGni
vANIO0w73vh76/XmWwK/ytja1jY3ki2TgBezX9yJRE4WL86Naz+m4dF4mxXDSlHd/EkC8s4R0EV+
i6Tf3MRBHcjo0pl+dWxtlWx5WXSNVPdKWEJwSQmO2HqqCP7w1QKFssmPX/+w9r5en4kgmI2F+Cfy
eb0IO3MeGHepra0iYQ0oJUZ1KxsfUfeZ93mw0hBwAsSFrm2mXULOYaCB23f3SZ48/0rSBMdSon78
Bg8Haw9v8BDv0U910bZGaW3Hvj7dMU8hUgKppS1Fey+tx5dDrC2PSzLH+wVHY5pfCqVlELXjsuUC
OXe196NteB4qM3vGcZblMg1uOCOo2uaUUOuG4SU+Hx9z/BGUDP32ihlr2PhYOBdyEApL4eYgWaJK
Z0Zz4pTboqbrWy0u95Z8cOjluw06A7sfU+O9g+56m/VzTW9jBgSISIwgNfL6te7h0xpLIp9tG1pf
duEe/ZTdh7y/8l3S/wQy47/n4atNzTEHHtg66AnRCYut8zkuz/aiVQ82F3vzLgqMCz/76UqScxi+
H1+XtzQ9LAgYHqQWQlQ8/M1hacQp233lWcUWrv3zFehBKJIVuDr7p9roxFm8HqkqHb/wH17Iq+se
lESKneXvw9gsYCgF+4HJA98j/Iq07pG1utun71zwLSZ/fVJKiRv2Qeg4B1fsERpb6oYn3aPOumFO
aeMLEPNYU3ojC2XjWkZ3RWiJmu0H2MneOeX6+IMdyAP/d/mDHVj6fhRv8k2xjUYEqzg/MsZY3wTx
8uNLy/j28WutLv+3epdPhlgn8VJszf29OkhAl2aab5xSABI2c392gwKciEUsiqeLcHPoOHZyRKsa
Fm0Lgka6pD80C5LayRbj5439GkQKXcW3dssAf1hbP/h/KW4SNcz9cK9RIf0U1yM4Fhx8vmqoNRXM
uWDmRR/I95OhGc97JZd85xK48kdUJxvKhvdMdwjIQDTMr9CPP934qUnHK3DOsl17GvbomtE2VUgh
GBEeFh45/mCzIML2MhDKhxaOT7Gyie+iHfqLHu0VCtYgF7CclP1+6ZX77fTlBfa4O+0pNiEAk5yq
Jenvpy+iCuAiYbtTwLbW/Anai9RFsgf3tMIY+Mpwsn4LX8n+nYv6tkLgUHG8+gZeatwKK8EvEUCp
HqrLkS9Q3FIl2OJkbeL6XiLxPLBkpAvktgWBqsxaQ3RthDkIf+KINDhZtd/NKDilLvcSmKvUMdvp
6SZ3Qac8Uju4tGZ1DvLLZIwR7TQ+7Km7hHV71vB3u6b56TvLN8/vERe9ZzlvQyM59cb0qsumU7pt
lx0ZtoXmzJgVmg18CZmQTVTs2zdku3vGxJF/G4K145Xhr7AQKo80c/Z1jXajFAGfB7dY5/PUlgK3
7+zD05Lap4AVGc21LlQFBWKo7HsXOBjActIuE3ZL9SJUkM5TnpeVoiHHYz2YTvGxQQoXp6yIxWzH
L7RQFqemcDTfDbStKY48qbep2T05RY37DfmM6Zx/FoPdKZfhxCnkYhOovK29UGYPfNFAKl+UOrHm
tpFlJz3Il9s0DfKzaiqpuwL+29ntKZV9qVKqAjSG/qVwEkuPwh4ocI1bK9id/Z+Qt2FbFNMi5sEH
a1yKpg+GRiTsSsaNqz75TjDT7+h0o3xLSYa6wqnCWscwbk1GNWPatvUHh5o0bb9gCE5j5c9KrchX
1U6XauqOZHWuapXMLECE04TYOxvElYIq+LrbCcQQ8WSbPua8QcDB50rvXqLt2oiuBXrRFJ3G6JMZ
MLBTXRJg0LYS9mHYPBo7glspda+deFZHlist+5Ol+GSN4VlH9tUgYlr50zVRJQ874cJ3Np1zVjrL
0+eNXX/041WqVt1zsiqFnv3kXGx2hsYspa+oyoFeULkC62v3yqIXUNs/qS86uXmm+Haohi96e1HS
XXXTZx+plOOm8w/JEEBSwgOxMxMx2Afu0Gnd3T63p3oFSptefVXvv1uzfzVH9ocZFF2NqE5DLpQq
zSdJ+J9SMju3hQiGtAYro076DNrQIrkckLh0rJyJxdH8rHdb83KyCVKAoHOvzCqi41pfKaUhXto3
4BRhTzxT8iI/IYsG2uOcRRH+AsDrdQZgjwL0CfY3vU4NXn7ndIVsbkDrCaz8Q2snNyDO1brfPdnB
/E40eEjkgyoMnKQglBCvYko1XOOe37yLO8yL11j1/MDz59DiJwtzfl5veasUx5Ihp24N+IYpzxBy
jH/shuwv8G/PO9/+vKl58izJHzREPO7A1ubDv1Iu5P4Fq1XzWzMhUEVdH3+1b0nBXvv/Q/SPv2/C
oDTsYtuAx1BoQwUa2UTOhW/e43UUocqtWFGj4hbt1P38rLo01XPsoArosvrQZgh0op6edq3XVbcz
QN98F4qlAmspA3f81tfmy+vYwQS5LxUCF/bUYAXM/7biWQlnE0iwfCuIYMAIPrfOgqlgiDXO4DCZ
kuUnvr0zir/yKfvRuPvmXIZ3RS46+Q/4pU55iLUMQrwu+0VjuwCtJIflOwAD5ZfUvsOoam/DpLN6
OcHdOZauA0LiRbBTvpD2PGHBD8oUAeX/4OdQD9FZ9wl0HJpvLgcXVyhB5qXSAgv8sSIeqeQbtnpf
uVnFp7hAideu+J7NdF3tn8XuXkK7v+z8OxRlKRlSJ2FovHOc03lMbnAFfT99kQELSN+5r74EF4C5
asb+cRONj0lAjNH2912tO9lV46nPJLyOh5BzQlwoWd437b0/AaDGeFuwE2B4Lw2kZY+/t9VaHL63
IAxpEwVmCJ3PQWKXL26bJ8mukGNbq2PYd9UvZ5C5Qo9JoAHLLqYfRllPHf9ZAKeGFD502luudC2T
Le9BIUJ2dVM+y0w75sqzYDfLF62I+zLqY+1N9WOI51QPo7SyYnvBmfz/PxXFeYbE6TuFpu8eBNK7
Yq7ayXKrLYeGV6j74jkYK1f1M6OBNHam9gqWsMMUwWF1AyBJ8Aa5rZq2tmUBn2iMhAmB5gL9W/Dp
/oPSWWAgETVTxNPPCCDGHA1gxY7Nx3RfXiLR65xqbkyxrF9SMTv+YKb3NkZnBNAlGeJVuTRXBBj5
7ZyBAbTh4Haw/i+EQThsHlBILdUchdOS3vZaPQl/4p7OVUzB06qGKWOY1BcZqE6bwqC1oZpMlz2T
hZY5t2zQSLj/JaUtDmrJrL6xckKJr81yThHYMhmYl28pB5mPMkmqfq7/HO8+cdZ0YLhUa/R4DIJR
QiVBai0iD4WPLJyAeUExfPlfiPq/Q85f6czrC4HZf99R8nvgTxXsqgy9fqLOF0ech9fl1/L1OIGE
XqvU+tOIGKEKpKXqwt3CF/25sWQnWd0lZzVDE2q1xXC7tO2C+lvM3Y7BLXYHKJZNcX0W2lycaXxR
3SCk35OwTcx0ocLQriFT03+hWifWD9F1pDVZQUmgzxbHAjFFLQYCXlHetk8aPWgD6J2MAJA15f9R
Mx3Nmes/65XRc/JOTbshEvJc3W4TUjYTVNwv0q+OGYGi3wUnTvgg1XCiVT/ymDOgPSZyFqDEU1Od
gceFJSkfvsjsYIUUJLHePOwGo+xfSbLcKBmdcDMPteXdJ86mNU/mORVBxJIFOqk43ioghTNkTGGi
AQnErFU1ZO7tPgIZfHxLH/pq6h7EM7a7KnRCAuAc1CDoCFRxWYXVdt/Q7XC/6+3CPs0kwWMW+ARn
kCjUgkGymU0PGoLiSeBEZS+JjBURtJrcVG1juhA0cggCp/Zfnvm9yOtNysqNOuB9NhbRhX1YYiom
w3KGOKpgoGyeqT2UUftRhAPH18N8OwmnBaF/R73bwoYdSpZOU0l7Iijp3WXFHf2C26wkFNin0RqB
5O13hr4fCsiXp+Sp3D+rnCqyFgpdt+vgPpFt2m0Ew+P1V+Bg5ZI5qqigXjZzcKtqWGJ+K62f7bx8
ovCvs88eV9OIzu5qFxo6KUkTCEwlmCvbkWXV0ABugr0raDppz457EpIpb0QzBgxnPbRcWHBVnKo6
8bFjqGgSe9Xl4O9vrS+M/4ReDZi+f+4jzAKvtUyGv6OlkA7M7h91Rn+1f2omS4yn1H306SouE9SP
T/buPGfNU8y00d25uQf+zr5U4gf5iGtyA5l5w+4fkuKeJvBZacHJmDMaQDU6VEKq+CEElBX64XfW
R6kaKHF6L4lD7jPkV0aEctxUc5ZgDZkpvHCEPdI8Bf+g3QAedB+n4NKe1BIR+cj8yYy9q9V5kiGb
MxxTpBrwp39Y6nXA5PgGUXz/m8dma7iK+yEEQGyMmtjBeanHzA06HMNW9XldtaXcWtXvYV0OHM2v
y9DD3wi98QZEMkz1wih6EmzRWGrZAD83U3fVT92qJHD8iQ5AjkTrnCsbuAoD7i7Fz4O6k5F2y2B4
U7dV6+VXDqfgdaCkLQjY8au9Leivl/MBpKikiJd77UJDA3M09wsD/CFb5HtXrZR8ilRJKNkhFuBH
UAgKnZVJkg0ev4E3L/Dg+gePW867JaddA20C5S3cmjJakuzjFzmsmv5a1P97ykOGES80SjcPdlBH
4OLFXUSPG67CtQOu+HUQWJ+ej6oYxy/959f535UPns/ImiUIY54vpy1HFYhljstrOVtVTo5fawUy
vDoNrxfzUAN4mgf6o6XJLLaQx9WFpm2JCYTGyVPvImlWQOjIw9oo9s5GfKdiAw3YAUFsRYKq5JIS
Yf9ucjgQbZSvVbshYQABCU6BBlntvkS7miLDuCnW+MWjiO/3QXQOze4fWjCLdT+DSeDsnsRLAuLV
P9VgoeDgplVfWPvoKs28c4qWp0v9faBRoT0mHimGWZhL0rSlemXYWBXQVFs6vlp/fDMOpE3gViyf
geHXOz8YCE5akzejaJj6495I7iqbVvNAsP+eHt5havGyAxl/o0OPKCIsX6+vBkde6xWF222zaICB
cuV5C5d1jlDRqJ70VwBZAJCtI2p5EU4NTBY4khSQgLxYNDurzHgJ2E7m3Yko9dCKEcAGtGEWbi59
euGKcknkhEIJaHS6ViW8suaXxvi96oIphM+bPee69MFssiYG7F4/WLYYsbNEHg+2Aw5CPl651Ue6
/2dKxecl+6pZ3mYcP7H5VQs6/hL/bL+kOx3aG96keZDcmI0TsioRW37HIDHjqfiwtQhgP0LXqche
OixE3urD7czmXiW5d+5BO+XtEvx3Dwc2tLK9XZCPBktAZu9TEU5xqTFKvOxdJYjipKQY6FWQ9XwX
rWU1GLdj8p6pWY/34X2A+KZVAm3rBoj861cx16VZ2Ju+36o8xRleWwndh3LX3+5IwbAECvSJWIjb
KCGLHmUFBmrzGfVKNChguhfkfx1foZWe9sidHY5+x2FUT1XXwq/ElIWdoLxqPGPsNRQZyGQwnGBF
xGYUj8lZyBh4YQrCwEaSlBJvMUutZOfXEdGJ4c+VmhK1lHRhm+FBfRJFamXOWBxi7XzIVD5julZk
ARBLF/TDZr5eUR1AIZP6Jkpus2q6Fu0jPBlnU1bdL8ODczZUN1Qrdv1NyFCbxh9UDcaextQ0W0Km
vhyutGjYP5W0mYXArYQp+Boq2fRcCe7utQ+SxbsDyqWygW6nH89/pcgJU5HGghPQALua1Qqejq/5
YRFqtTiQVKyFDA/q4APUm21XzFAkdr/tAP9QHTjzSazgDFrRyCxbRGa6Z9jGBd1AKQqySMG1lH2a
bnGG69eUuWpCqklpuIT3YGfto4bZ+d+qhjfF+TC4gHuG6skiY6SB+pkPJtbdW8n5atZoNsRtdM67
pDd+bkh0rg8vORfrUQV9RxjOiV3NX3XvW1cAmxiRGZ30PNhbjGeRx6umwmcqDOYdcAH+XDOsyfiJ
rPyjxSYC+ncpNJXp3dMwIMdsIIR1Lvl2KhlLIsaXkVeB+uXPgbzzyFXQ/8QxXAp1LOIvesJnJCE3
zqY6gZhujX4oFDA03BflPW6pdt6Nv954IbrNVGf+D0B58JbyJTLdKgJAGQfjvxXYGGbvhP4ywMaQ
wbXDvYa62phDso9vyCtEA6JHhWXio1oiAMeObxyo5g7tGfGuZyv+9EJptB2AOjeN61lJ4I1bCqpm
M52YLYKHe+ezJiQtL/8qVD7vYGm7v1REB9AljzPn5Rd7Ywm8A3RGrotd0uYgIrKPARhJw//iG3cp
rRcZgIBqHpksMJ9E01JskP1gwLUa/qQmvzjPq1MuP2yQbmVwhE/K+p+53X1Ml3XGPx0uIC6Ha2wH
fXL/xJ8zW3IeL4t97if04ntv+Bdj0Xr/j7rz6okkXfP8Vznq++gJb1bT5yIt3iRQFNyEKKoI7318
+v09SfUMJC3Y1WgvVjpHdGEyIt54zWP+BjbKVI/UGFMAd9y04Gz57dgu1yCi+IZsC+gNPfCfbeYY
S7fJ4rWkNUBXciQ6BPclZ/A80Vwh+2uj4djjKBWEOx8k3O4OXh93yDyWUoupHAMC3xE0Q7Qa2jMm
pGzEDIsRhgghQg6cvbXgpgyQjbKSENGSzZlf5O8tz5APy8Hw6M3kgMwbX1h232b09wTgSSdybO6G
mYoc+ahUfSguC+VcIrFBdF/YGYlhTgXrweexScoXUaIYrep+GG6FGcfH8E35a3UcVs4AvjO/hkVI
+1Pk5hrjQk0pCLPrAvFib5KsWbjv8lp46iaf6FpdSQzIuPESVdpUkne6ZXwvwltVgISdWt2WWfuL
2EMtjR3VFclfdFPbWFG97yuGcfSggAGWbFJAkSK3nIM2y7Typ1nkKft9fS4VHaHoSjyU5s8EovLW
QjikCg/dPoUAvzNaWUL2Ezovq1+Id1Hdsr8hXiWVPVARQjOXR/auQq08Ym07rXMqAN1o1BaR1Gu5
EckFZHEF0TGXEzFRVDD2BWiRiiAiRt5kybcYAvZLQDbnQsBWYxSvKY0lnF1maQi1pxayX5HR/e7Q
SFuIbXiXkj62vrYMu3JcaP2A51EAgw+NqR/sOtCprSsplNOi+sXFnbqg1eusCh4aafB9h73K0wIq
YXgRsSfJKJDH0w1UOz9eyqznW/ITkRfObHPp67XcC0rchZ6tXtcQ7nd7kQgGxdDgaVDmIHLkt0SO
plOaW8ZIyo5kASKlwjgVRXHkGnc93HmF8rvUhdHRC+s7OS7m2l9L/1tNmr2muUSoMg+Y7VJ2ZQny
CSwM6SRzET6Vn4htCzv5nDmryqOyYzTAxM+IkoRfzM9p90uz9PcMFM0aOb6kQwHrzgzXo/ci9yU1
xlQg3JL3S50FDEMUVUspaiSImifFwtau4GJtOyGbaeNF6bFaOJ1AW9Ot1RKCUlB7TuIdMQayTmnP
kuLwWVzMRu12qOaN3vqnTDOrcDZusRYmFxeXXg3zWjq3vSbIvbOWggoo8K/wnnuYy7vQiQPCwdqO
zAE50w96pnEbAOezTH1nIWUoG4kA1aWjK1L4cqJJh5aanyDKBBUYdBLtwfwn3qXIYw7uEUMatGA4
88uhuqRrIyaivGZGU8bWmIdbGQZ2E7XojoU4LC46sqKl6ysho6wn3h7Pzd/w8s0JKW26f3TMSZzg
0LKq2vIrxSDU0D8cRCjrehLdU/sH7XRwEPmGl2WFiSGRPPPgsPQ8emndk05CmBP1+TVkRlv2A9md
uUOeSpbwnm7In4jEheCV5hDy9XxVl2B9SfoJLlQ9P1bqchv27Vr+zUSVra0KzvcHz3AnJ65oWvtp
fCLLzDsToN8Q2/zJndl18DoJ3wSL78bFiV5Xj2roLO0AwwLvihUnOfHvdhG915VgNfe6ojDg7UeW
dz1KfCG4HjmRiFLFnpLqN/8lyjq8MmWsr5sWkAI9Z6mnyyyXGJca5WuK3vjjrQBUqoK7EfkPCXS5
O6u6RAiTLp3o9onJc94la9/6CVNlmefpSkD6KWhxNFH4hdeJsH/q6Uq2bmlPyInW2M3PkC4C+wYf
ysTmwogBMcrUCBGsOOLc0dT4guNGpxkm01Pki2Rhy5LnQ9jMREclL7N7Gx11yvGLvqtks+Ez5c4l
2JTS4+hGF3BwLnTa6RJ1/q42EUbwafRgXq/5SsuMTzxmNnfNN+3auRY4BSLMC5EMighCh/m7tOsA
ngzgnzRm6T63dzLKFBRN0/lSWiQFWiUyZPKVd8/HcV6D4+e/WfowyMFF14N3WjHGifDSfQOetgaB
JWOwuXQQIfKFKmOJ7mqI3QdQU+nSqr6+lc+U529KEYeXYEZ2YPOqyLpj4Xn1NfEJWviMqgw+sjQs
XT5STITZnYhNBdAkkQ+NDImjJIvl78eWfIFCf9nRdze3Mm+E2SeYA623LlDmZrRk3vJZwvXiw+Fr
wxqbOd16oX/QUqAzDEWQ1BxnAiQXNqlVySyQ6tSeAYXTCsoIUiSWXcMyN+K+RTyz5S+5BwujBKKC
MB3WQ5E/c0FRSxDyLNOA60qSxheiGYktpIQp8ZOsR3ShTt3x3O8b4IqXAhnH9oFfhZm99BLtu/DF
92+YFC6N+3U8cDpF+Jxx4dqsjkSYHu141EoGQKtUuFnfXJO7FJ0FamlAzMUqqQMOkHXoJN2J6jYN
ynoEo4o7H/bqNCqZgiA9Br/+AbxwJSddR0cH/Se1pLHDqcXQyBGBeIGcjUpG8gcRghXLLuOl6aNg
rJ2UQMXm/1UePZLr2aDSIuZF7DW7LuwvuWXBYEteIedxi1a7Suw3RNEjc0TODn6jN4KLloKIWbbp
QtxGROSf7yNu831gEIQplNEbLG1hKglUiehfipTIJXQzJ77hwiS3C9dej1bzM68eKa+syyC5FmCG
UEEy0HPQjwi87Ib4C2JElVZ3k/VUZOjKkHPzgXIXZDayNznEhbVJx5csh/v4fcRJtMD1BcKD08lj
UtonSXAGxiUfN6kbrxoAMyLU0yvJY0kDjaNBV+mw2Uw8ZrhP4OhlxlIdsvMcTZzAZiOP1gNQO9Yl
nTbRXlDKLGG5GKCE/PU00T+UwiVfmR8iTMAXk2qBttcO/Dzb+Vi/cikaOSgHQJfXdAgV74smOMXM
uhWW6q4c8lOf5Mox4otaFL6BI8pcf91s6+ZbkdCh+fzqh/RAEi28g1QaW3vhf+Dk76/ehXapJnaj
7lqgaei3+D6VIbEkgFoW7AqvWXmBfokIuEQbgi2DvgpmS2TV87k7UmjVmEW3rJYQOt1ubVOgIHZN
MmcDjluOb804MsbhWDg0nVWdJk62UmfJGkUPJz6RoqBkkXv1C1YghdvPn1D/UB88eEL9/RNqFZDq
sO7VncRwgialp6Hr6YWYAu2FXNg4BVXmc+rFVENYZhR/pAGNe54QNMkSRc2HrUYidLbpz29wD8Z5
H2C9fwUHBcyu7kcEHLnBPapVeSmRik3i8ryqb4P4wvD2WkoceWwOdkmN6pU4T9Hnf3gfB/Votbf0
NrFHDB6J3qQYzRYmezzxzt7jaH7NsOT6ZF+0XCVj8vwOka8v/G0/1iQYEU0n4tKJPLGcff/K0MGa
htbEyi5K9Reuh0bDEUuZbGRNiPvFY8v7/zD8by52ULRsxrQffHtSd1lcb73E22M0BFLDhTWaFjIn
JC2S0rwQob90DPhYQpYZiuw+QTQIGfODgXQdV0HdqTg49uBXclS/gAnW33wrXuh1eiQLybS3vH6Z
osKES79aJPsi+cdB+PsW6DG+H/E0QV+y6XQGoUb8MSBGZXWoY3MOoFpCBtpVPcZLwjERtb/fAYMQ
mt2azWIfLxK7RuSACG5wq/sY16DCS1/FbuggOPbaAbLBvi7bKJsJuwxhifCYvnih0tH68Czo2Nu6
hrsahIr3z1IMQ9W6gYuZJyYdwoAhppLyQRfU4FCOBHfbWGRnyp2eNJcilwXZ06RXIffC3iZfuLn/
4V0djHAUa+Fkub66c+r6m5DIJYcQQrtEqVpgLiPfEhm2owheA9XkrKAaAHOdaGwEVsjQSft7LOl+
fX5n/5jkgF/6r/E62H9aNO+D3rPk3XvoDQo26EpsHKQHm4r2XCYcS9af6LLWnXdtxf53QWaRKkg+
zY1S8oh6D90khHxsosO9H5rhHn1+p9Y/vVjQVg7dTIxHD3vtaqZPCT1DbSeyy3k4EKkiG9B3t59f
5h/oVazHN9eR+3iD6mJGNVhncR1kWyT6HGxo07gbGMRERNwcEKQPshzDc8mWvFCI5VLUkpRV+LXi
88IpY9NP/PzWDjkpr8e1RUXUwCvC0JyDbu4UBik0+Ezbjdg97Z3iaHQh9RFkTN1XOIUIYHFzFBSo
53x++X9cWW+ufhCqpEaAYWsO3a8mz3fs4rvsBQRvVVr/fF3Rn1/vn6fmf1/w0HWQTnKl6wmPW7vj
jbQRpGovfDJx9WljmP7s1333YhpIw07gjer1TNpCsMy7kfhV4xjnTURDvxaSQOyBagUw1qlfwZEO
Of6Hb8Y92HU8P3J6fY603YA9lEakI4KvUrkkdpVZEqGDRIhd5U+Ew9R4BL/5td66vIHDvQ80ukVD
maIFYkjvp2496tnka4O2A6CKrghmxhCVgRmLW1akpIgflUuBKH3+nj42lznB3lzWOmgi5PgBB65e
My27eB2m13ManmrNVrWeHVzUIho8cHsA4Xy3SZTnsts2inLuVRExZrpSQc33vrsmydr0iU+Rm/4z
PnuSBaGBPFcGORp1sVQQgEwz8dOSI8ejkRnV1Y8p1B9BE97ZifXVcpP7/jCcmkCoIQMCBz+Y8E2T
FgW1KG0PnpD1L/Ot6NSV1EME5CZFrpJYuOj79edj+nGzQ6wWuJlj0tW29EM3nlHTy0xtemdn2yAV
YT5Ig5Ct5/OrSCT1/gHfw5cOTiWq9Ymn176za6cK28F9XRPjNH2ov31+oY8ImAOg1MEpYySG67tZ
4O76Dl4xphmctDJ6gughwonU+bgPAD6k519c+CMohSuzL1mmqcOYRYjj/ZrQ1ZEOo9K6O82rnqtC
PUtgdKYENVV8l7kJcD3KK1K6ku6K1KHs1KIbQS7YHu+rWlXUo1mo7c32SgtmNyDOfbe4tekD9rci
EJ6Y6gtluozCgRuU7apKomUaeZ0cDYOuCpfcyGbEfi2pEcoVDBJVqVHwTylxJoYOxwzJCrgRcnG5
snSROYCpMriN+gJuHDSze0rJeilYPqrIRIrCDuIawkqKVCNezi5WSn39tE99951Kah+k8EBNzqRi
LaULweaLdAHTSZ5b0bJnUZLqnGiT99OTaFXYXnsrfCyzoPNkN7ccLil9bcWq0Kub7I1k3VXVCavA
Tcmj43IVNfbpkGUuIjDtqd1eSbggekb8SmmD0vMTSFdo5PDCm6yS3HwvYqbZF1R05XHxUF4ZrX8t
yq/K3F0RhE11ci1MLXHgYOljQyBVJSECVewWElgyBCG7eh5jqk2V3UTJeD+l4pzo2b8KTOeCG/CC
H8QoYd098+W1oCcRqsQpRWCe2Nlx0O01VeQjFeWl0zGBteLrnJIZjy7+NR4klL04MIUUE/aB4wUX
pUknpzsbMioon0/bfXf8YGW6pqrRHKL0bmuHWIoKUss0Jpqyo/uotj/n4SYv05WVSdFjYC+NkffG
fuRkoiDjRr/UYDodKKUQmYicLoPkavqFiBxIxc4DaSyVUCmtSkmh7xGYHKLS2BZjAHkVFaG9fZJL
6Ct8NIlJZ9P9pt0qzHHxCbeM5tgd3V56qmmG90kxpGixjAFSwWH7src50vvbPPARMzEp8+U/GDdR
NuZLX7rXiTpjU+spx4zXnIDdVk/a6bsx9BduBq+2d7fSdaZT7oBF0E6cypzghNCRdaL5povISKmz
MgUsd7iUFyw9dRed+QgS02CnT6Ee7MpZfRlb7RIHtq3TFteihSktP47g3IGewq3Y1Bum8rumfc+r
BAgpqJPPX9w/hGgyXJ4OddzCk2IfKLyJHjVTMTKwxBzBExwRSY2kx8vR25twHqDb2/ZijgyhQYAz
lKH44gY+Fjze38BB+NrokWumo0aYrO/RccKbz6sSKO2Pfp4RfTEF2qVTyZ8pOX5x8Y/H1vuLy4Hz
5ulTwLCdOanajsBtOegPJI7IdVeU/sCDE5YihQ//7zVUFkXnPh+2YQv+OFO/uhXZ19+vIG6FuMK2
HDIGKmvvb8V1i1RRU/c1FprCfs/hkhoL5WbCQ3AOv0FvUvmVnuHXgdGhp57gGN7dw8HZ0ydzC9bO
1nYiQ8VWJYhuAUVKHkFBSVo6goMSC2RpUlIIY4x+C0cKgYxBE92ulq5Ra0kZn3XSgJNG+ocHoUAz
kN8SKAkYQKuQFqrw0/3d8iQ3M/C2tegC6Jl36hjVFqVd6YqKZA/yUqLu82Wie6hi8OGRD0LQsUBA
FVVEYvYcmRxjC1gZhTRpgg90P+XBZ/oOyd4yJseyGaQ4z1Epnnj+SkY3u4+cLitonIL9lXf0+Rzd
+6EcToy3Hc2DBaJ7mV7DOtR3st3xFiShsNFoc4F4wtdmYRKtF6724oC55/Dt8ytrRLGms9ZSFgRH
ItYggr+X9tmIOv88PObxUO37T9pA+VZhzEd3I8ROPk7ejqQCUzediVidNEd8Bb8Kri+IxcIun8Zo
A1YUQblhLVIsBSsGJfwWgaJptrfNGG9KapGDla2oTrIP8rG/AUnSZKSnIqtKmEfW/Cj6SiO4Vsni
OQmEKCSAKLmFff2W3jYfwgHcZ/0vKdbzYR2DMMfH8us074Rh8yqxS/YUTAh3eHvnzKqCFzBm4Ofa
+LGPo3UHflfajHQ3o/Fqnq48iDGLQR1fzMgNkaHXzrqk3H7+Bk1ZuodvcO/oANYQYsZhGkyuHY9Z
QU+BqJIe/+Lv1qS0oqXzlTT6pVD3aOTvkeR4x/KIEwWNvJsvp+akzbZ5FGG7WWFu8UK/XQIq1icn
xBgd+522EN6YmEiBNoMgT53BoXLsP4pWKRtZDONCqRdhvZh+ss6ERD4h6mZ+WaBHHu7zZz0UWi+i
CbnBpELVhz6s5JAScmHGkdZWtHdplAmWeISgQ/pTQLojraOm38MDxGQe2+nlNKNiNQzyp+Y43YWT
sazKZVcqO3YEcZ+hAkY3FQQCziTS1WKLtBRoWNYvmTQsCplDAm7EQXopmuPSOfW95DGm0s+nClCp
1fc893mqBUbEXkVYL1vZb0NNeQF05YpLOoEiT7AnAgpCUtY8nVZpEhLZiJldaqKS1OJso1RPdLNF
KkC0jGTWq2f91Hyz/fIn1xA8mND/rCjfCtlaek4CD09UYysmi/MAWWauhTf3G2nqgrVB1wXoFeq1
AW0H9mKiqJtZ0XnVgH0kaKVu4tF1l3KzGJMKcV+cmF1TepBW4H1R1jL/6cB2cfFDwNi1bW1vzfzm
zGySVnHUmdkczO4iCbRLf0IyuHyygWrtw609agC6v0BfJPnAb2Mj9G6eS6igjD/YiXDyLkRkkbe3
lwrTz6agfEKPb5Np4GiInjzsXPeICsjoyXTJO5bDQGrbfEJL3lFZ2ILH5X0ezjdlm6xCd3z+fOXu
aVkHK9fWTayqqHPDLTl8VjUsCr/PKm9XhrRdTTYOEDrDHTfQJNkj3d1IKzaylUnoakUg2b5DrhKA
LNizKX+iSi1kenA3wL+YG462p8Ds0zFYcREjF3TicMSZIoVcpb0ratxszxppNs1PebXvaVCRISg0
w2mPmKMXbOGoCpqUP5RTcWx9OuS/epNGN81SigMib8NClw4YOJwo0GGyU5MglhbcEhdjapA4V/AY
SB9EGpAXGGrWlvCAFvVXtpf/0DSyGUdKs/B0JEE4OMPs3kxyY2Yco2SCJ5GdW+GtUcfHdlSsuU9p
2OFNzRrhfJttBDVg8Aj6/cvWgf4PvYP3t3JQJImnLirozno7UYmXs4JFKiIsZF9QiyutBnHCdrXX
iOc9S9USd+rY/6HONjkfTIM5zWGGgnA2gkjmIkrvIlynTemJC8LZsGWLEXGyDhl+KRbQZpBDUua/
ra0c35Q0uy9V+Y5AZDxw3KYpX0ChIF9LLgp5ITxvYWEmznibDdauMpRjTkFCqT32ZI+dlLLinn3G
XsT8ICRj/WUU68vhqm9hbIJowFq1igQQqosFCN+RA4eCngjEhLq9gbYkJ3JPA0WOJddCkD680NCE
wBVdspYUfio7KvHnGHKMBBvPRn6cCjudf6krSXMl1MAeAlT087vcrknn0D9Jxu9yvvEHEb8hG/Ko
+eugsMKFGKWHELcZckurn4Qqzo6uwRHjO9Lz5ONl4w+67hZ5x1SgH+I9VCiu6HimQLIKgJuCJTHM
8jpUtCO6c3tWp0+a6/bjLSrzakyhBEzhyQg6VQLmwfD3lswq+FziSdzOBMfIkHgS3GD2g5wpHXY5
Pkl1sLpm0ycbENho/wTWiHvsWGJir0Pje+3P5rEx6ssIAEifffM158w059NBcSnYluciaC/CTxwD
PUKBKi9CJxdvVFEQD3a9UZ9KfzQxB/HiQjLj6vd/uhTtBKDB3B/cWTqXepD1GJq5wrhlaLxUMVaq
EZ2ntgMj98kpoTajWD71AGJ4Y0yFJsju4YKOCwGUstYFKyE7yCuU4m+kYuxfd0p1W4/sAsRNOG+Q
g9VRZSzbHoMev6hOK9v45XvenVVoKRGnfZ9b02niJYgTFw/FYN9rRfwgGJPaejRKHTLEfaMPXxw5
xscOq6vbnk3kJJvHBz5hNLRtXZRafNOrntRHnEw786Ak163xIpircM4fGUQnZkMmAJB5lw/mVlZK
a5enrJs8q0Zp/kUxh6bRrssCaUVcL6TXByRU0nSGqa2tHe+rapgCk+/Fy6kA78aniJKwB/PCHf0j
gYAorvoVd9f8h4ekr6VSu8UYQKjC7xNAf9JjVdez6kboMJEOLDGawE4lRMfgzLYA9xQns3hT2M2x
Pwg0S8od5txfqKENf7wU0GGpsdpkox/C6rsQRdQQh2OE/1d12iVIE1AUkSVbKPqJo/XBsoyopgie
Ji7RWZmIzKhvaa4fkqFRVGPT0CfzTLQcBTXM4IvPBbYgx0YCZheacbywEZPqcNBblCXLTKRC9sfw
fzyP/yv4VVy9HrjNv/+Tfz8X9IoZzfbgn/++LTL+95/yN//1O+//4t/bX8XFU/arOfyld3/D5/6+
7uqpfXr3j3XeRu103f2qp92vpkvb/edzh/Kb/6c//Nev/aegZfPrrz+eyXta+TTgbfkfv390/POv
P0gp30Qi8vm/fygP8Ncf509dHT1HxYc/+fXUtH/9YRt/WqpB2UYF56minULCMfySn1j2n8A/WSga
THNHp4L8x7/yom7Dv/5QNPVPw3CktEyJwTChLPzxr6bo9j/T1T8tHblnT6cCAUOYftDfD//u9fz3
6/pX3mVXRZS3zV9/7B2l34RNOvISWFZquuXZ8Hzh5b+fysVQGdaYOiRlQ/Utaocrw3F2phHi0dVg
SjlHaC9UWgWMxosXPTKgRl5d22Rr26Jm49GV+MWzac0a5qLUfzgu0HQPLWWN/bP15waBQ3Opolq1
0Ev3MvCftKk6Avd7biOXPdXGKnQQs3GzXUlpeVGOurrskvAJMnaytMNqlVQhJXQqvHAnUzpsvQsw
3qTuGybrsbGPGrxS10YFP7zT57UvWMaCFfXmjf4etLeDtG+JHA6SrZq8SI8msaEedKFSpbDGOKQr
OG6mWrNJsdOIoB6F1QovLX9YhnZ8W6jdqsOMKJwDgE72hTZDfpgH7bju4lNjis4nSy8u6NSfq3l9
3FDgHfY7yGiv7By9pJlweUjGG5/1ThfBP4kilHp9Jz9j3W87kO/unDxnaXRbhM3m8yc8rC2inmQj
NCXhHjgxJtdBdc23orEyzLRcBb57H3nNBbHhUo3sFQcX2FxMrupuQwn9h4FtNBH2zfBVAH8IV5Nb
sBxa8MIktS113215k6xQ4HXHMHCoOoUj5qTpUePjel7aT7/0oqHihyys3mMDUq91t/mil3MoybS/
uCfFI3l8AKIHz59T4iLocksM7WETz9pCjc7V+VFPbTpxzdKe7jLfpH5crTyIF0FQL2cFurxaI1gG
3D+8zdoGYV4gDo6+sfAgcspyYw07p5pQDktIRoob1ZkXmIKJ+2URfqW0eNBQfH0Al62CxYwwjCWF
jTejF0x2jIFMUBH3PtcaMAaQTheBGZFj9HSWkqA6svRp4dTzdoJ70zXPLuXrXkdqkc5PY4wLnb6N
74/SgVzMRXASPBeW+00dwJwPJ12Dp7fDwo5F+GDyt9ms30Sj9a3yvkIOHjb0dPIOmwalxctgsenu
wZaU+1YZTWnXrszcPtcd5S5vIYdFFhBL7Wky9COlU5/Q/X5pbPOL8OXjOkAWkwY5nvTgpVDWP5gH
+twUGkdth3d6YkGbMx7CRF0WRhmTMKcbj3ZOujlzwmHb5l61GCulfz1B3x2gbzebV+GPt7sND82e
j9MzQgkODLoD3NgcKqPJjsZuEmnI2PT5C5v0mrPi2aNR5egPTWY8KF0/LPrBvvKqKQYiDkWzUzA4
8yYD8zK9XWR9X7DpZlQ4KqD4yplSjZvOqg2sHq10CSQVvU2aT5r9PBt+tGra+Eeg+f0iqacID0A+
tW0ynHaPrDZUicIjFLdrZvQQovOfJrTh6RGOj5hDoRl4TuWTT1btZ9OjKT+5zRLfFKrfabcLymUz
YQZma+OMovxmxEAQuI+1tnrzoXXoV4znU2bcB0Nyq/URwiXxaVboD+1kHjWGcaQ25g92znC+aHv3
XCm1BwD8ghe9LLx2BzzoGRW9eyLe59iLbgMrPpn8G7cx7ke/3wVB0OFYUB0ZaRCvRv+p6h1AC3Oz
NFUmfO7mV62yRZVi6WXDt4oPLuuxXZiJ8eA7KOzrHQ0H48kZEupHOOgVmTgSbPBx2zYVMX8Kn3DV
5fYKJt3Sm6znoPSOc3MqFkOhiLPwUVSnt4PGm6SDuAPrdmw4BLUDv5FZ7k1V/gxTZ5VX1BStBPOu
6DRUvbtQbUjE0LyurfMetMOIRKb8v4n1hzG1joLAeEj9kZLpKs+BvWWBcY8aabrMAgYuqGjI7OKa
n9tJVC8SGc1mORrK9wH31UVPXlioiLNYavTizpG70M1pPRjJRe06d3Fn3TeJKk43oGpr7lPlb9I+
+4nooe23eG2zNrKq5dAOqPBFxlFBmJqoXbEIrDI5ijTtAa3zrjRPymqcjtFZ3gZ2j5cxskxmFrz0
FgfKaMQLP1MfMHF+sBK6u7MppSTDvMiVZZyx1wB7wRklNJ6mQv3VFNEiHqiLznq/c6hW2g0+cFHI
RffPaOHQXBvKqVvqW8uOTrMwDxed4h6bbnJbjhb8QOJb+4IJf+/b8XFTqhs70U7sTm1JgxmRtrOe
EfBcJlkWLio9PE0nuB2Kz1rXB/6jCV/Y2V+o9D3MNrlhYFHopc9IM7oA+w+z9MW12O6jQVtlBZpv
Zn0T6XxWPyOcTYf3EgvX02RqsaGJ74MAGxrcOSrVPZ6CuIfFVoQL5HHWigH3xgpKeCVjcRbQjnFj
DzNaikiNdmRmLMRBM0ukTMtF26pPiLtCuEMzXrlMVX9lNOWxX3HZTiGTV2zKIAZcD1d9BudkLcJh
BEBgJKhjhIijlvqT23H3TZmeDLVw6V10Z0NjG6ROtRr70t/qarYagrEAGXfiTW69iIrwtFUB/fiB
dzcEfbTEYphVfA2E/nk027MiArqnD+p26PQn223Pi1A54k66lTYNEJecZBGZ3okRJvPayfByNLrM
WWbmMg7Hla21j6E6dtRozSe/RsukjdWL3nhAmBCTt/GXN2IQlDGkponTTw2nwnjoAbpi3jimyybR
Lwp/a6fOM2cEjo+NA9/FXeUmIkUWYkkI+7VPukZtJbfQ7m/Mp6JLtnOvXke++VClLDT4TnljnoYj
835WotO8fm5He1fNDNYYov+rEw+Zz2UIntW0uqM0cmgnD1gH+1274z5v6C7gnr2KzuNovLDJtwLV
Bjan0j0JKGTooKXiOGTPRiikGnyiVtc89kN2X7XelbUh6l5ndse5p5jrCTqhXSvnVYcB6+i/aIEC
Ri0KVr6eNsiYxY8gX1dBlbEUSuW4081zww2tRZqG9XKIKK341jrXuE9XWWYjEmLYZqKSZud0oVrr
ZCTLIHo3n726mPE6rSrcwLIfqcvj+36MqGtEM6YsORLk6Mky8yHoDX/VpNXPNttZ7cOga8d84qXr
dANc1yFm2Kx7YE/nhXZrZ92Z7uSXVeLejRGDhFXJvWWPp5MWbvvRQxuapWpkSO82tQltf5jWZq8Z
qyCdIZgW/ndQBpAZC+8ub7glw+puzDje5EaoLAfIsDCu6P1iXr/Q4qRH3qc/G2mPoqoWf4sc78Ys
06vCH1aUa6jp5tCk4MXgB+V0N1+E0QdNakIXmkY2wmGIdtiInUnL5U0U5lVD59GZaldDmN7WXhct
ndDk8NXhU+pbvccBIUDrWGWle+NlbM4X9HmFrnCbsp2GjvH0+Q0dIk7lhpB2AnVKjuk6jnYQz0xJ
F5VAXNpV5+sPWTctwsQ4cjxCuwujsSL8SDVMbNgd58Z8cEs3XejeInOdhhefG0t/5n0mU36parkc
GxjdppB2s4qN8fM7hZnC2LwLe8hASUBcdGvA59veQQRrWy5u7p3prQZzWNco6aWwlHQjPmlN7jui
2K3ZCPMM0RFCmzedMp07Cc6emX6ZNeW91uXMQJcILb4waxDDbWSssQMBhRNfxgX0dKNn322/WW4P
jkc9D4v6RB9mqp/uauhDkCwqEnvZsm7hiuPB2aOpNA3BU2CPd7pxa4YNluddeOYU3Yk6tPyjsR7m
mFPN2yq98csa2YzChy4fLGG2b0JjvOgM/MNx3O7dk1b5QbuN8b4OFPeyRkmbM+PUr7NFSK7tl6TN
eBgVdnBa6+NLr7qbQM9NnFjsB6XEv1zPsnXrmgRb4dIcg5s+7J7TXqQtwSq60XHfAvSWoG0C6tiv
sAE5VuKIZkMfUrHVToeKOVZXRx7dg5KMRkvsS7MqEJHF4iedNsoIB7V79vz0WrcViuvhWTncqaZx
aZcp54m7yNrbto02Xpn/jJL8uqvynZlYS+xizztBnwRgrOY79uQjX3lq6n7pOyPUNNQ5Mo1+hn2c
HRPKqrm+Cf34zLaUc9WYXrzc75ezYaBcubR9DmE36Rd+bd0GNYd/3LsRB/14EQ/atVFhlFbz/imZ
RCv83s8NTtpqIrtqk5O8BuKQwaLwrGM3+akHZbnASRBk0FQt9KT74RrlCa7n275or3KzE7LQAg+x
87GKz7yxvWgG6yGZ52s9I1xgl9IqimzD5DmUkPtjlLuj/ze1snPshYqmeGkPi2Xv6mv/P1XUpF76
H38XrT5U1L495d1T270rqMlfvBbU4JT9SacI5wzLQhiVIP3vghoFtj9pdZIxOi6IWowV3hTUjD+p
sWmmpzs22ZUhyI03BTXIMRrIfw0nNZO9+/+moGYc9lxNBHZJHeG96Wxo4EIPjoAsGdS6duqbqi/g
ooh1sFpEGTRHdMrjvgvwmq+nizTTLzS7zpYEEunSDOYCxQIquRQ+MEPNkqvcj41loXm3up1u0li1
MQTIkJ4tI+CH8IDXnZH2R1qcDYtGjZKTkhzE64bpYojncG1n1TNVZH9ZzUZ5FPjGtzev5J9KYh8f
U8dDQnSpaBRKxeb9Y46R7TWDpzU3hO/losAedlW81BJJ1mkNFizuLTY71TrVvX4zBHFxTAmNO9Ry
dd32o7/hdZzXQ0w/w9/6vaVAyS+qLU1oRJTjcZvHjrPwlIo0yHN2I/KfCzUYwtMyn+4BRawDGkL4
12F1aIAMDDTj7vMH/CA5xSuEO0nXXAMtTSfj4D2OVcMpMI7tjaqVEw4I7bAKQMFija6c1qYRr/U6
G1aGYgbn+nATUKpduX6JZ3oMTNbCd8C10HK12/autYyjWCXH0gaMpGp//KpoIWP95uSk6sOtwluR
Qq5D5+WgPNnXRlx0TdndZAz9stJVDQMX1V6OwZAeKQpcOj0F7GNlF4NeD3SMimyjz8TK5myc1gmB
O/aaP2Bma1T7rr8Yx4NjnZsz5EiHbYf4NF2Rg5AoGbtUD6xivvEDTmAjIQVUJjPBXu7a0kL/2Glj
qKCo2kCPM3XELOjdRmi7uvbE+fljMv3oSssx04twms79cfPF/X0cPAMhSNVRbSQAVQTG3k9kdVKm
0a4D7cYMGhDGnnvfOz4xkGG2p1FpQQonc0ZY0YYETvcTzFAJ+sqMl00PcTeNIf/SbdIiIz6rFCq+
n9/eYQC3Hz7QnobU/A2gDQdRUafafZ7NqX7jJJV+3JmpsXFyBwRF55GH4IU4UFo8Tot8Wxttfms6
3XG0aCYzwHsrNhZdVQY4WrhhjvLelK7NZzdwtGuvCQkBfGPafn67sijez0S2Vo+hpH7HQWsezEQn
jNHI03vjpo1d9TQusXJP0uzU7Ox4N1uPc2PT41WTFM3P1Fp/fm2HpsiHixN301Ch1YIvpmxZb4Lv
PDZ0hbxLv/FGo96Y/5u981iOG1nb9K3MDeAEvNmWN6yiqSIpaYOQ60x4k0DCXP08xT6mRZ2/GRMx
q4nZMKpEI5AAEvm91hwsYkOKbRvHOJrSFMfbmLcLZ869T5Kd4KKNcnfRwoquUkoVThEqlj1SuJsM
fW92yZEwp3nbe6ZaOr6aVjmG2TU7yZuf7iVvkXaEhU/ykEFghgb/CFLPX+pgPBWS1oaw+56o4ZOw
VIceqMkPumxewkB+H4QRnAAEiMkcvW5ZAWk8V5nzPc+7dZJ20znzqmkf1cYXgs+Kq27ypYmc/ZGr
FE1L7WBkKL5nKvguaVN56Dp3N+n8kuspPlgF1HLam/aqISBn53cEJ7YZRclJuhGVJVex16sN4122
xDAK3yjmYGUERrqqHOhKTYLO3Mr4MXas+SFX2alICDv6+7P0+7qKF51QMBiskF/AeTuLfzlLGocX
icN9cBE5uWlpOZPC1QEXDnjroUteTIiRUNdAJ7l1GKRgLM7JrkqLdJkC1pX9WOwBhVv2dNcu1/Ji
QmIK3yk+OtDfnnDsB2hJAohmbY3g4X69nKzAGBxu/uBi9gnUcrrLAjNb06acfiLt0lzp0l2yAZgX
VQk01Tvj+MG9/x4I5+9DMA6kHMfg8Dh8S5D+y5/KN7VpytCML8wnsMROWa5DmIqFFfU3HthdB13v
r7VmQq9chSBfq3j1wen6bfm+HUPINEZyNzmYbyb4vxxDydJpG31l8IRjmMrSiICduNzJjpaFGP54
MeXFgQr1magSbPpoAUE+i8JeCXJ/ltOEv90Klbv262bhaa9Zk8q+//tjfMsz/WXV4Rhh48k4YILE
u/hujYx5yFaTir1Lk2araCK1TZcGKXsDEo+uG/cE8CLKEPmizWL3XreChCif2TG3jDt+nt40BRLL
xPMJ2CTPilRXq3wEltLYZl3jEBvbyvGN+6xx3Y0GNVvqOSWSpAu+pmbnn5HYsTpMcgSIrAeCXtPy
S9HWFxc7DRI/+xDePmTfDbOxADaQGImQalctrUcjMZZ19KmO3fReocouJ+p35sZmBMo8Z0so1r3o
kFqKnDEdeY11bKPUxv8zz/eNfsml89E19w7BuF1zlMWxhcYmH3D1vbvqzcg1UAzG0SXx+69NmXbr
aWjVxq1ku0pFtak9r13ECeNdmvZc9lJL7lKZLW1hmMcWdjBpRHiOGuODR0vw27MFxhsG1nbIQ/Xh
Rm4P8r9ciUZQURVl+Nm1n9hTu21RP7W1sa6GWq4GCj63MZM8JFizJppvRlRhZkdPRhmm9uBnl/uo
P41UH5FH3xofhop0J0ml7ZS8mKKcH8irOCbK/pzaGZRA7OCLl2O3tIQCek0TQpXgooPVaPi4dgoM
BrCi9ULHM7jkpM9E2+tzjncYC7g174TXXOIwEbu8T9VuvCFiVaOjlWe0m3b2vGNhkJpqpz9sCcDe
5KY8uYbWq8Yz8s3k+85DWNNChaTzkSfUniRrlNVmmD752X1jFjklCZ5/l4DU1X7sbFQV2ste5uY+
rBl3h1pX56S/ZJZsz6bd3s9u4x5EHV/oeLO2ZO3r4xBUFwPKYAC4TJq17L35XLOmtqURnssudylK
LE7WXLcfLCnOb45W95a9yHwGvYd2xn7vJXXMNI0asiMvuCC/Z6V0V9JSJGJ63jlBwbROiZhbKJtQ
ntzzisVkGC/o4UuqZdJyTWbR3VS6LecIuU2RqfgcqQadQdoujckOlghRxdHpesRiFS1gkZ0whQEr
GqllUaTWsz2/nYBqCNmcCMdbmm4YE8Koh9U8KX0ActoOcaUucV5ulGj7lRKJfyh7J9i6Lbsp1+yn
gzDSberm5R3P24URGRHCIwpfQOy/uXNxEHGLN8YKHv1kyvaGW6f7vjtMJMFVJjGAqIT20unOQdzW
xLNgOOqtNbOOHCcbfX++bwZfLaMg94iUzPPTSK8s/eN7Bsbx4LfONy2L6TpU6cHPflS5HdzxJJPn
ADVVXvo72UBWt7TD7+CVWhrI0mITDpUPGBwQBxP2eHal8ULAVH2fpGwH/KgSpJH69K8NQbarIvvO
Qjzz2Ka1RtzqfHt7l2AA27YdYVddHRnHSoPYRjKKzkk1ffLCyjjlwFruQggYpVnCPtXRmG+TcRzO
kWz2ws/bNfRqsp0EBE5rqmY3d9OlKBF82VAGslHJcg6o6bCMe0lpNpE1w85ogXcbitqo5HZ3peCd
WYarpr81efgdCidqfHoTnMa0tqb6RhpCfzTHke1S3Ne0Q9P24aDlH2oISV2yWU9HgENBz2Uczntf
m/YmTrKH1MvkoiYUcOVGGlC5zckAmIfjbS+WTxRBDnWyGwMIpzFR4LfjvaksrtjWpCvYu8QM3vQW
JtWWou5qN/uzXkaUo98z7awa8Hy0mWlykIZaVa2It1God4k9/IC+qZ7DOE6WCJhfvCBG19noeT/T
6Ask1vzQaVhgbM26rUwcH79HGiGx5oNFVSdERHfuAeZOsmiMY4EApebBpdOJFG0QxOrnPHVnubGF
0uuaJuWlnTXV2WruZWtT59WLeAcLNdmjPpq3DxknBk/qE7i7uA8jPAvyjx6N2V0uu/GYSHNf0slM
X1iW34loRngTWC9GkljPBSU9myy3lySg+9uSVuJDlADdapHde87A9YZZnvUEIzeSopPIvtcYyo70
kyG6TZBTGMWIQSB1MxrRw28pF8mjCPx2MYTfstHyk9sLdnvPiiKfveoTc9FYobHr8+JzIVprb6kw
2Asl71WU2Ud/mCsPm6lRb92sV8t4GILH3IaDaSdn3DXKIZI0Vx4RwZHxEKCpW7hovQ4+uthVbNVY
cAGxiXhKza2T1+q+brHfitax2G7OSyee5X3nj86+MrwL+cnJuXOJ1XFFPm6bIc0WdUs+dws5dzDG
qb0qyY1jyaDg77xWftDfZVPjQ8J8kWEaHOy0CYgG6/2FGRc/2eK5h2H03EeSwTj2NHOOjYdnoHQS
VrdAzevaTyIMiOVd4jrNSYtK70VMHWJV3ZLmo7qmBcdJHs0wo9DbmOb1SOTEFu83UlnXe4rwTsK8
jAFdw+pzKTpn27Sg/a3xEyIBfkLL+jgNIdaQZKQ0qgm6jzQrvz/RQeIc3w8YwEGT3o/etNi0HLtv
XIBt2ybVu7js7grqPyn9JPprctxDDAm1CEbj+xxKe0WzJQFu3PciL91d3W6F2+RrjMo3t7fKV01a
fx4C+WQp46uOsrXb269pbFh4ECwiuPF+wBjS8ZTdeEMTN6k1uBCWqdinVp9viloT1o0ytWpGyVYb
VelgKWs5ho27PmrL7j5IaPp9uudJiALQRHp1q5p53wGTmq1tkwgkrt4k10XmclQa5bWBloLKn2Vd
cr8qIPJV7RCLliEYJJyuK1bC5y3BAuDhSfvHvJyUFz4NtvqkOaNLYbb3YzeHf+LV/6My5bdIL57b
NyDCdSxwTRSDt1nhLzuwUSIiSyFVr2WrrTNVvgGVAkCPPrq9JVbj8VMopl0yNN5xqCI2rXF/bFTt
r72JJh+VTBvuhvhYx8o4lfn4pS3KcCe9sdvVdDEs8m8TptWdW3b7UGLtyivKr9u2Lw7lgD6puP2n
ocidx1m09VoaBKn5osZVl6J6KfWa7eHNKuGaT6ljQNGPR6PUNNdEZfiRXOyd2ioEjYHmswAIPTyg
iNZ+/Us4DNp1EObWNQwvynaTrVb6s8l0E3X2j5DOM222KBlL/UWzeQ7R1U0PQdvQZju4P+rIQ3jS
/kg75aAFTgnXTCQa8rn4YMv8Npz9dTDybEhIy+JwAyzfnIFfD7OkRzbvisy8Wsn402qzY1CVX+lF
QdKhMOxLQGXAJZtqTaZH0inHIA8XgSRE1fGrH1p636a6uksKsjeEC/iRws4P9E85n7PJtz6CMX/z
tHK4pH3cJJbkKkB8vjtcbPFOVtaOfZ3mtl25mWsdQ3M+4/xoVn4cVIvOCUHOVbBKp7jdz+ZcHEfb
GNap2eC4CoOKKPssXcGNxYumddFC10Tdpa4cvwPhLAhGMTFpSNQu0T6xMhg14Ymd802ZtVo5dkry
p4z7rZAKSKTJ3RPqIdCdDhu5H5X5jqpoOuHZwS3iki1krPQpneaNESfqk9mbcH5f0zhAS9GXZ+i9
Dp1/txmRVX7v6oZsR56fluFt2c+w57eOmWAU6WaVrQ1cLQXGuRDv/SCyT5XvPo99T8qjoP7VQEKx
60fzhV/MWE52+zACGTJwI4sN3UuGTLSebz2ecz+d2E8a3n2o8C/aWqEDlPJox+gyau/ou+yUhxmk
ok7ib2MpxYppeMHoAzMp02aFDmORsXncVk1Srvye7MNh1VpBtuwSj7RC41IlQb+qLKPZj9Hw2GTB
Yz1i2kdl0G3THs7N6CqX7Vu7r8a+2OSdRktjws2J6LsfZPG5MDIIu0jbBz/oMEq2oXEcK/dr6Yqn
qOLktAxWd6RPKjQNhhTDXaDCbB16CKO0Lq+yxvOfeNK+1p2zm012eKgDpnMB3rceQ7vZlkF9taZW
PIkSn9YcDMTloDC2JnPh5WF1FHFECarrVHsI5BDdjds+NiN4XzZjKOjyW57r2D2PjsVwTmj3qjKg
e/8es7BuPNUvaCXiAJKWItNjEbG94L3i1i48i4x/L3vOtPczVqZzekMhUSRRK4DHUnfTEQaS/lZ0
Eysk2OhwzGYL0FWsQu3aD2JUOzGivSKh44/bCykIsRdT+0D0/s2/RK6myNIcUQ1+2WAMjKNr5eka
Rdaq7HwDT9FTatdb1bTqHssGmpZhJEBHo2tkeSP+1nDsfS2tVY0y784w3dc66+wTU9gPQ3VcTQFg
aENG/ej1xS5KPxeDHTx4ZRs8CLvalyg0pdUYr2MbPkdytI8Tfw9S0Plhbz9R9CUKfY9Yn2I4ZD0P
5nny7q2bdrCszGyp7UmcmVyx60WmXrkiEKsiFNF9Yb46cUUffUGHpTPdzn+4TrXfHDI5bsdbHW02
Ni+V/U0Vtv08T9iY6645Jk3/JdOBz4LsjHu86tzHeVavbWnaz0Khv7bSPN7Wk142QanObfXkGmF5
mfqhxkMU+Xs8KcN3C+ZtY1Ut+pVkOqNI2fZBZD4OoZPQN0zIfR21j20VmwfP90AGhjH9cKl8f/FE
POptlkoChG70ym1n9Zcnsd/OBM/2+IXbsoiWvd+PpzHP98XQk5o5ZiSvK29FyBBOENfG9s0DJwPZ
2emuXAVqsA554P3x91f0myz3l4cN13PgWjZ4IVSK671DjkbfHQKv181zbPQ0rvhxhkrLCNgYSLVq
k+qPoaTMR5M2REt7zBqg+/g4DPoQ03Z+9KrPQZ/LO8y6JXXUiLnYg10aCp1U3j1FaWOR8aJsru3g
MLLG2jBvr76umZCKZCvHGZ1ZHh8ZPR4qu29g39LxCcTllKro0FdCneNkcp/SCL+QazsdZk2XMk2A
w0fIvHDpKvuJiJlhpaMJ+UPgBI8kiDqP1Mr1UpyKOekAIhL7NGC4XWZ9nW8wZMFsEPkjtTPdMakx
umt73MraivFKuxZbj7H+3Hhtc+YKwTABKQBKaEqGA1Gp7sVujc2Y1sM+tONHApPweuPuY6ySWAvi
1Fx2iKLuZrtHe1qkP3SX/GTDbJDaQDxaF3OZGbXhrthsdGuhqUFH9jeuSLl0P9pJvIcFaVDjV/ZJ
kbBhybz3XUjaKcOcRxulqG62k1E6rZp5V6b5NpUmOukhbzexRJ6WqNZi9VcXTzhqKXrRUcr8Mggu
Ruc4uH19MMf2IMxAbEn2AvAvg10Kt7rzI4gVl9KCwuoXzEIfgU6//QJIuuHkTWxpIE+/qYviSnqB
zprx2cx5TLTN9ODWEXvO1vlEUK3cO81groyxfIiBvo7mLY/HLH3i/3n+OvIm56EemlIHIXeVC0ua
lLFilh7Mgdm5qK5m9DV3x/Q4h5lFtKqpoDMVGQ6mvD1xweWbpMGBabrlRvdGvGbJMlcCw4FSlnnQ
UGKjFTQPf39P/maKRsQOQY8awsXYAZn9jo/zLdoWfTlgGSHrbNDVt74wxgdIJD8R453ApnIXV6/1
mHXPqplpByFrgsEn7natTF6yIi4uqv6hKPja1Tx8d7MjmoeA4hRAGu/YBNF95eW4V0VJ1/2E8lr4
Qb5RM09VzsSzbuY/oMYq3ENhsXHjrll5fl3tdVOQi4D0G/cAWsMyidetdOwDOQqLN7TDaboXnsHp
llybMxz9jGkVoWdB26WfvmKkrQ5+Xh2A0ipiKTqbJMsM9KymW1VaxrSJyMC8VnX8R62UpuR4TB6z
aDv7k/8zBiBYsKlxxapWfbAcpXVfWma/lVUercwo+yl77sbYdzQ6jO4DktJ68wr9dZm85bBaxCIj
EkSKEr2XCOZ9hXMw6etrm9ruMkr7lUc169o2RvPUdvYebHleJE01rqfKxwyuvR9lZxGlXia3oqWV
Ai95ath2Ypsya+LuO7UogtY/ennz2ZMuxtImgPPQNFEkqfMcCec4FqX3MGSd2iUBY2XBwHZym+Q+
zh9UIp19mnT1cQijp3jo00cR2a+ulfykmrL+7LX6z/86jvxka079tzZyscj6K6eb6P7DfYAVAiQ2
7VFsA6fApqAuJuoq9lbM2WQ8+PVqCDN2M7qLl22Yh7u6Nqt9UjTH4QZUAzIwmQzF3jM1xQDlRItc
Mx7ozk7QN1fW8Q0Gn9pGHrIbgj+5ejXYXUoSpezIFp+fvNpS6xp9/NIm6WztesZwIkbMKsPxYbC/
ufpB5Nn0afJwp6mw6zbSdASVYdVVJ0JtoRam49h6a11Y4tj03QnUtjjmZfMaVhx4Mps1kx2iszRx
rGtrT+sCkaA9l8cZ2eBHxGP0O/NIkg3KTaI4MQ7+JkmQXmv1HSn5V9O6pjpyHmoVsVk12RwHNNn7
YF0vxey2JyNGu2eZ27we8PmMMGx+SddU0bRXt0vQRlpf0l47SGRYyFDyn7MycY5CVdQD+e3zGI8L
j2v81fKr8pRV4bDAYuPhoHPFWvMnWzsTD7U8N8pdronrh8Sj/S4tjNUwzSddivYpHNwL8yGzFQ/x
Ng80k5obgFqPG9ed6nuRlTvsyt1BSE1FSdQfkQ0VV1M6a0tYZyMJnUvTkIYMQlB3Y3weauHtAgtJ
9OjeG4blf5ISs7dCe1qIGCagZJQu5s/Sy6aH2Bj2nmDjXwQWBnQjWzp6PlbT4D3YXPjPFZkaBnBx
1JqfNbEtVRN9LbXjvYQEP2zJ1Rm6zATuHutDmrND1RlXlCX0tzRE5oUZATg6bTHc1dO3Mup2YZ/t
hswej97tEsMBrFZTo6kRUDLb5wp9T5DT+STElF2rzGb/rVlthIeSq3cu9RDKT145P2FeLh/8IMV1
I3aVTo2rm1i4LUvSXvycvhWCy8ibmbKbI1/QDtSTPUr9Sbktxouup/zORv+2aozqfrTK/jhnq3h0
Efr7Y9XfCT8bT0M8IegMk2Hld4NxyizQTkX8CfYJImx0QP1LiDFtWc/da6Lb+HH0g3Gdl9a0K6CV
99oiKUla2fDkltyZqbHOYn/44dqPIaKTiS3x90j+bAKzeOzGCStFL4ol4R8DXdV2eaijG/p9k6P1
Sdov6/brjM5qD6LjnVQHBNx7UDIQh96xLD1BE5tNBGeE+Csrqwhpv5GzpKTDY+UPTKhxSNIZGlNr
uitHm3XAT5lZdPKiwjK/74sUQ45VXrFeVA9Ynj6TqFSfzJv8DDUEI+WUevcY5ed9KuFdGQTbIq2+
OkN2loZ5z2IXH1phWh+kjb8pTn5d6z3AshC1g+UQY/qe6BKcg2lMx/Y613LC2y6SSzph/HFIydu6
bvOl922DCMF+PGLDGgLfelWlRTUEso7PwNr9MRoS8zyaxD7WtyzJ2XZerRixjyurta+1vde5Ha2c
Zi7WzO2sYLcFtetDbwMpPRAbZK5hDpCZEzzymCxdAhen1C3v8llWdwAZNb4UZl2Uhe0xzmt2ImMo
V5aOiRAQw3hT7z3PRZLee6Ynl5kbCTgeojSKvli6U+Yv+zHTxwKyepkUIt3OCeKzxhun7dyNxqJT
2qKo4c4FRVVJ4bEL4rYSdqBh4uJL3413Y0B0BvAwUpg++w6yn+1NlCF3pdmSxYgrjY2F4Ry8hNg+
H13lfhj86a6fm6eW1eGRMWAd9q11zsbWfmwUVougd+a1vj1xDHO6/P2O6jdI7aZqYiPl22+ANW3m
v05eUsVTYfq2uuIW3prci8eY1AFKaJNLOUTyGfnaV2+ggCKu01WbGSH1U5F1DWxe+NW8qdsboq4g
oHRrH4O+Ja/TPoWpxCYE4wVhx+n4+2P+LdKFY8ZqzoKFDs9kFH13zEK4MvDqoLuGDSDQUFU/K1En
1+Kgk/ZnNXlcO6by2JB30bL1q2GPU4dCFmv8MtmVdajSoTizoz7+/WFF77fkN1ENpmqwZA4Lx++7
zWktqtwaoMavCtkGrM82V+ymRZiSuWTIdF+oaZtOTnunqOYurdY7Ro0+giUfy3DWW9to783Bbe8K
bHLCn5DAN+3Ss/JwyVLuELACQuwGWBat7uhUqj42nWMDp+NCDPxeHiHxO2QLt5STMYogLtfxGJjn
qD2imlLLKq1OJFnmF5CPLa6hxVA26qGkVsnvoMNEZn4RsnocIyHpNQzMZWp6GdNOFe8Q38OnHMD9
CczMShAkX9Lk1KW3yLQJYh22O5ZmvoaanCXOnjnKV7rI6ruxHd2lDmPIO2nd3Lx9+clwnYKyL0T7
qrZ/9jKZttEUn+Pesc/8q9yq3r8f2E482GHH0mYisZRs+pcx/PqpKYA/pN1bu3jqf5pZbB+9OcTK
rob0UFKIuCgTw1+/wWpRNYdHHUiibtilM8mg+qe44ZU/jtf3r/kYdmdBnuvfXwi/BfuBpgc3nNpD
1e2idXyn7KgQr/VYDMfrmIly3dnZtjCt/jyR7wfl8JLAbA9BvdSDcdcKme8gvk6NX6BpnZp40yrp
bkbtXrAWOeukS8cNI9ElcrIn0x923IdsAcLoI/Lqv1AAIHcW+D9JIFAt7yCYHlbBlCRgXj3lwT4R
ScipeHBS79nBI7eCrq3R3Cb+ss3K7pxobAuTn1zzNNkr4RZr1MB0F3mx+8kDIkUX+YZxePiyg7k/
BY5C4hXq5yG0uqsc4KJj5V+QMtKFRhLp0htwQlWFZd/ztD9/cEJuC8Jfn1ucEPRmVIt6ge/avwk0
fMEqFhiNeW3bZqM8ruLKDV9LuzjD+ipWepy55lxNNJgsKR0SqGhu2ofCfBQj8sncYxGuKmar3FYr
v6FCM6CPF9AQRZUq47XpzkDG0lna0qnuhpl3IrLGtXfNMhiIIfbUB3PX+wiHG2PDDhRxU+B6MCHv
J2HEWlNizeF8tXo32IaN8RP8B5WaQTVL6h8zOVxQb5ugrS0q4Cah18dr95mpk1U5dFyV09CsiMvp
R3vemBFW/t7ojW3ftN9GMT5wUUPy2z4JVKpU1LNxTcaT/DYbdBx0nV51qvhCbHPDbjpbEfposde6
BcrJ/nMzfQB2WP/l/BFHDQTH7EDGiPOOniqqBCcXhcnX3LTEMvLKs1VkOKAbrriJ1mT3JyHAAFEI
dDbc029W1pduKr5I6bx2ZkJGkXXBNCSDxN7Z1j811/+3Q2L+3zO+3JT5/7Px5UyUTP+L7eX29f+0
vWBu4ZRGnhO+eVRusMGfOTI8Pv/BIz1CpWn+yxDzrxwZomK41pFdYF8wbRRVJquU+meQDJ/ELhPS
0Gsiq7stYf9HSTK/YU3A0fwY5JekDSLrtd5ddNwBDmLmMn7oPrk57jaHrAh7wzdsqzw89LG5Ie4s
GdsLzfQLkQ3bUb4ERXwcx4tV6I3VGms9GhSZoQ8BX6wKQMHSOWGy3QZ2tkxS8uYqY29a1TZUmyG0
V0MpDiSV7as83iShfbZa5yl7tghi1iM+bBd9RiI2DVYNw0d5MZDb4m4m+TxMDdVQ9XruiYwlxGZ2
69fW8shXp0avKr4gqnhiOH0okHr0XYjNDA11nS5dgK/QhZ2ejE3yvZnmJ5Td33uDXOu4KB6ilWEF
R693P42YpN+uhP9/y3yUvnQL1f+bW6b/qb/+ry8/86/lj6+/3jp835+3Dn90/x+m56EODq2bYeym
o/7XveNx77Bam6jRoxCV9X8sY477D1wMUQBUF94wmIDv+tet45n/YKOCgBkh5s1pxvf9y8728Odz
9M9MrP+ewUTK0i/PW5TVN98ObSSEPt0KBd6bqfoJ4wxR49636KaODnplnJvOP5mJUuRoGOJoWM5w
TzB6eg0rnFZ9OgRojHgbkPa2T70c/2owplcnDJMn4h0Xb598+1B43Q/depSXv309/pp1zHKC65xv
b80qp02GcMT/fEMXfdXCt5/e/sXI2CAawqC4zk9oznQQLMNnq3vJ1L5Pff2jjKP6Lu7UqdcJGVB5
lz3JGKi4r0qeHXnTPwYZkXYk3CkCbRfaiP0fsFbYuXr5zy/FRWvvTHMfeQXZDYkbXGWZUj3T4xX7
8y08wj5AgUQgK58dI12c6C78UdlZePWifN60wkP5OZOvMKMWIvnt9vLtfT/JX/7R62aimWNv//YJ
oxkoYDO8wry3GzNZYEma7prZh4h4e/n2gdGeOE+74Agrf/v+S8gsyKsV6+yy7MnQtottQnrFa9zm
ahs7RrYbKWx58W1xF7a5/EZkDPGzVmufOxRfJ0JGQHJvn3Blukv7sX0N43Hciro1tgJg8qXPIsIq
+YJ8jpplIIyXvHbz+zTUBHLNHb9cbYhLoZv0CIKXYfbqqZz6z6fRauOhna3+sWpPbqr6n0D91Bz5
g7ras9SbyBHpsU16+4QRwlsZOjNeQageRTg0H+ws3zKF/7OzxMOACAWh080iiUMneJ+v47dRWVtE
bX3FXAFvBbVHwFVBBKc3/fmWEtLuydIV9P9nIoGd56615TKwlXjgb3Zpb++6Qg4vb69Uhcw2MGS0
jwvVHax5+Cl8oR7t0ajwkEvbp2CsRuUddusIrdU3ryGNNqep+xLhzt9geOvvisn42ZmGs/Oko+mu
MDzcmY3aWQ0ZoZ5EHWJhDn5NoB3DBWHM5YPhctWYcbWzxrZeWrOZgcGmBgAYaPSamvskzI/WTWfZ
Wrk81I4oEPhE8VStFfLipcYGuWBaVfdGEhGgXnhoAomFHuFJDm98xtvbpBUhRZH2QQsrXQf1RDCs
tt1mi+aUqH0vgRMVbbBgFGpXpkM5K7TvsFHdXG11PlCCoNpTFV4leRznBoD7ErjztLaDxF/nKvIf
/rL0/nNd+2tykfPrSMTJDf1bXhGrGSZEhnv7V2ykwJOWAbuigCIkahlY48kUtvmDnf3JzaZgHTRj
trP0g4JD/aQNF+pvtohCfiMOkpWBRhSGvZSfkkZtxQhAZNCg8uDo7OtomfKTAaY9NP5n26PZ3iQp
zOtUfsqm5K8fBtiHjxB5760Y8Jfr1r1JNLAdB4Ao+PBuv/pfCHc2HWEueld9Td2kVJ9ToaxDJ4j8
NjHcZWGYt0uXMGTbFN0hi+f4+PYh+fert7eFd8g7ZflbtxyoggQN9G8SHHdEtMKsTaJQ2c1YLaz8
ZpovjG4vxnSmL9exdoGrw+Pbq+jfr4bQSHZdxDXbp0gBmVOGbNlHhJ1kbWavs9TWGenh1Xd47Qfq
sutsbdbKXAAzd8vETsSr2eph0xU9269Yi1cbAcgyVZlLeyafJRHtWqfOJ/ZA4dbGaSyXMXxd1Ofu
/ZtqJpv7r6mBrTAbHHc1WFH7NZ2dVZ2OxmucsRpiWqONOcnSz3ZqL96+AHlGuQ7aSB9yeyRKL+va
P8lCAoVoIUnDpzfq8PYuq5zgSXPHPBOXkBLp7MkJDedA4Izz71fmHLy4UEifb/8sjbpBJRX/EfuC
rFtPBPu3BYUCmuChBiB/W3LG3l2XcTYfiBC69TIjXr4j3ihdmr2GdhD1pal0fKya2kpWby9rw5oW
aThO4Sad2nqXTUSE5aVxQYTb3DfkBt6V2i1IWipznaJ1kjS7oKtrguzyRkQkCdZWVeb/m7AzW45U
ybbtF2FG37wq+lZNqH/BMlOZdA6408PX3wHaVfvWPnbqvGBAKNMUAhz3teYc89ZO5ZPVzPevbJ8a
J6lAe5Lfd5dqisR3oW9kH5/LIMhvWDn1+yaDr5XFhToihy13qKshYPjNb771H2+KW8QWMty4NNRP
ATXG84i5blMwUrzGuvGWMbHeSXPqmbsOCkYCbpRNVLTVozTdmymprBt73Srbd03v6XM1ZNlLt/Hp
5Ws1143+kN+1/X1SJ/I+tLh1ItsaP6H58tew0h7yhjZAXvEzBPQRMwxpvbSM/w8ByfLLkab1EtkR
83N7jNcejqNz5WQGzQ/grwGuph+FhpzOSVVBUpRdnYxoxA7itsTuVnwfO67uqAW5X1bIX7epGqzW
rFcd+KoAl9LiOdCG+GpN6XOsrPzZnk+hq1zzSkw2PBpWLnjTEXGgSnBV80bUFz/u+8ck00H1TMmf
BOwfVCRPP2pdZF88V2hrA2fyq3Cdj7AQlHGi3K23eg0YL7XIamcsSp4p4QarXhrx9940nxPzpz7D
1PM/fg7FenAYbTVuDPnsam3yYs8boyBlGDPB03IKIezNrlPvunyW0wSctXjmSaokeXFjw4KrP2n7
5ZARCsN0So1ZDMPFrArrxYvScBOUDiFb8yGT3WATeqDDjc41vz/9+9CoqmSjO/qKm9ZaD0gcH4w2
8x9q8isOuU8f/u9z4JLLqzeC380d72HZWD2xYYMaT2VLJ79DbQ4bTisJq5LxaUj17tbpHoytUKUr
FbvWTsM2tXKNEsHA2FbzzOxKZExwv5xaNmbGLzJFNkQtO4SRlIn4PU8M053bJbiR/H4QW9NprBcn
RH+1HE5hNdXoBxBaQk9ZtZ2W+jtXex995Buplx1aPY1JnpDTm9IeKv8eGD8PPN0VnQAbnvoQMDi2
A5fYqcQxt54t22M7Wel93GM+kXWByjoz5G50iZug+wLut6pKe91MJxxUflAA3UqSjUA09Ol48qBZ
roHqIcUKWKbajv/vYFha/cTLt3nS4xAdvU2uYp/mDgtRJgVBkmiPIkOUVMm2OzSOCh+zWX/QWTQ1
az+8Lkdu0vXXCoGwUVOBzWrxI3L0TRwPPMHzXtmnxruNokL9RKVeMLnnSTSycEQdYbu0XDmc5kNv
PgwyHpWkrDky3rTMlG9DJ3HdQ0y7Jiqsj1muFztBDgb/3IkgcnHdlk3eE0JJwVPfWHZveHcFGgVe
ekpbv9OZr2Gt24wtVVw9nnQjrR/hZFcrovm0vY2mFy5zluy+b9bOqbA7B/HOKXRu1vnTXrZqJSLr
fRmkl01Gxh+EmsflgN7hITZB3CyDUOlbh8bwxpeg0uTR92lZO0Z154Ije568pNp4EFt3yzcPQ19t
6rRMd8urpQ4buRk3WafCXUmT+p1QbwbOPL0RTmLd29MMJIuq8Z1eVbDJ9SbaRFKedK9wbqoeSQuX
iLs1yv1QiER+iNv6hzu4n3E65b9QD3wA0VOXDGMVBQeWJYMK3PdEFjeZ2vYfpaBoVZP5lTPLvUPl
tw+pm8wB8L+GgaYVzUpvJFWhy8gBnF0nfjbsPHWk/RXFE9pPvu7tn3uDk+xqF71wFpT52h4t9c8f
qSvxoLVWeEjNJLxG5kxGUub4CQaJBwLU9Ab7IQpwN24PTYbRCcVdhnsN9zsmyhoA0fwWSUX1GHfF
23IF2gDdnGbF6tyHofuk4v6Y1ubGiIX/VllM6CcVd9dgqONjXBbDbtIdsR4JH9+OAi6pX0TZR1K1
z3TcuI3x+TCF1f6oLn6vsiY/hHpqbHV3Ij3C0sZDq6z4ZurTJc8xfGplVh8ZZNUlybp+I5PCfTZy
v77T6Cv+dOOQ8K+ivrhWG9+Y12UY6oe7skJAi9OO53fWhUqb1ZzQOntdNhk2yEEVtD6zPsAglqOF
JujrWpZjxvvLFlviEPq7oHAR2aGSJ/msa+KL3rIK44Ew7M2gIFH1GOlRMI3qI2mNlhDJuD0ieyyI
LyM+QkvRYvqtf4e6RIxgTuIH3ZTqrHLpHZp2DlKYV0TLjEUrIXWUeDzRUclD6WbigDpGneqg/UE6
w7hh5mLurFFaj6xmxCo0vfinP+R00lWwgU+MxHn2t1pexXcDaXrhEXPuEvpwZxoR9VOcxZ9tVI6f
GFdxFItePwfzebsZjq1y7kKqy/1aA7zp0WS78EAwGKC0SqHG3RQlPGhmHEm33TYTHYJqnjLpcWUc
VSHvFjHmcgr2fngac5BzSID9dZ6V1Wqws2yPc1N/ApTZPtbYNF1Np6MsC51+w6z+NABdZBmAK9Md
i409BOMpEp1OUueUr9Cz5L8SX1+FUVm82MH43HQADzORqY8yse310BbhQZVj9GHQrE4y683PNX2/
/MpunDB3aKzmKEK3O4yuHx4InVn1oSxvapZM1Xa3ak00KYiVmHWMheFuWBn4l54F+OK8w6fylwfP
mTS59Tva15Yli9XQRI/B7A2Asuie2nmzHHohuPU4GIf18oEmm58xsLgU93dd36KpQ5Y+8qqjpu/c
RkclF63ScIEybkdk8CBX19vt91TY4LCuvXa7DGZTyOVePrV8ZJZS0xib2/LLyyrtvmvK7hYbAd5T
S77XjufvDVyFm8GWHNYN9RpyUy443Z3XPPtcTrMAyk7WkNMpnf9RL6jatm7hHFsaPSCgeZkb0aWf
75yJIm6UJcVL5GQJqqGq+lz2kL/Uqzg0Otz11X5wx/Hxe1HLEexQuYYdEh/Lpm/WtZE4T8teNLjO
kx4KLHZGWTPnSse7UeFzc6e8O9QlHH3mXf2pdvMAFm873ls2wtxE8q1Lq45/Fkwcy8I5aFVa/Rwh
E9giib9UgHBX9xvn2UVouxnipttPfuqssNU/5EUH+a0TBfomZyLtpHAA5Sdl9jxBoDz3Iiyfsk/H
Qjam+SGv+Mj9WaBKfyo0ZLrCwi43lLAjjXR6HWId2P7QF+fvuoPjje0BQ2J11ANTW2PxWUWeWZ7c
gdLU2ipY1jeq3lpjlf+au3qx32ufIPr3JbqfLexwGKAqiG8e+pmzPhaHpfLwrY4UWg9a03WI/gNR
MnVDfSfDiauSqeiy7DVKY1JklcOh7xrj0ITJtMVWVrwJW52bXuW/2iitocOZ3qGMQMT+48eGOgcx
o75Spardt6hkiPt95/H6reske0IJrfGivzk+Or+cmJZdG3s9Q8QUnZcbczmMZil0TMsgP3ljGB+i
yS6CLUt8Z+WTPbW2TLg6y2bKZwZkqJNhIMJkOwTUKHRndJ4hT1eHAgX7qqNO9xxTzyQxSf6saRRQ
Q0kwW1a1OC+bgO7/mRKrOC97yzlr7HddHoyHICoJqfP0jmpl2H3vIT8KEJpvW9poe1l31W20Udml
UZr/6iT+iLD0XoIsMtdm7LyigfbxBuv5c+H48hKkzUfYJfTlC1xCowpe9NKTVyvyk0dLFDeeTOst
HdNwX2GX4B/CcpjzU+k41IXmfMmqqqnipNpeN1gJo/Aej71SHrBVHq7AFac0DdWzXe3j3NKufRW8
LAPYv4+sBlWCyiv3xq39WWt99+Y6QwXKOWnvzTlrpQ98cRin6ziKaR02WVmv28h8E9/z6rr3gH8G
g33tVbwXYuhOIvStq90U9hUqOP36/mLo3XjoqwJaUy32OrjplY1KrkMLN2BiLnZMa8VzaerHfn7v
WYZytgPinZ2fm/JDlPFuGiTWrVAYF2C9xd4uE7Wz1GC9lVGE076JfyaORYlTu9fnV4rfUex1Y+iT
y7ddDpt6bsgmzmvjpNFLWfv7zMn0j9wBdVi6DHCuGzn11tT04SEifzJw4JXXS/3PL4Zs48bDFzmh
WLbme1aY4Zfj8m06q0EM3pgmHuUh6e+KcgPqJOTysqCJElMcofOaL3kyq/HQPwGXCM5WMCZP41j9
LFvJkDBhXhURaV8xnbr1ImEVQ14/YrjeT0lnXpZT44TlNIrdYgMmpSLNRqfQ6o6ogJg3N1jU/A+q
os01s5ArWr4WHOPMnl5VJtYWPOEPIxTVLvRSbetpk/5hZeEGu8SDIWMqD63RPWOS+5OHHrKXzm+f
MdV2zCHtFhs2H8okuA0BKppU9PH3hUmDYO/SF3w2opJQc3z6q7rU8h0ZFsEWgEaxgoU+nmP0oC/w
nCnR9NFHXpvN3jY6a7Mc1lP6iUY+fWQoivcMa5+wv8l2UUl9wgIfXfEFtOvJqcyPyDf36dCxjm+a
jyys4te6w6HGcPzIXSieHJ4FEhHD4UPq4glVADPCvt0ZgexARFafGKNXc+jXfeZ22UMem1/N6A3v
PCkCnak0di542ncnmK6KItaWSRCmWKuMbx2+lJVq+Ynl0MZZeO925vdRbOvxLc2Q3Cw/kQxGcAx9
V9w5Ff08cNTr0EeSsmqFqDe+YpIMbcSmM8JG5lD17bZ5+D6yBJb/0JfMbfJiE0ZDvlcF07SKmctR
WZX/WFXU6CKn6H4GfvZm1+g6vFF3925NeSRwRIN3FUuy6Ek6iiNr+pqY4JRVAPZJJd42LO30F2l4
kl/Ojl9hj1P/lFrM5HB8y6SdXMOQqSWroYYBVkYWkeJTco409xQH5msslPHOc2ngiC+aR0YHbavB
sT+ZTgWpi0DKbSxbWMutbh1YOrV3fh0mXxBb8cJXw6crs2GdFEy4TY3oodytfAhIzhE0YH6vcL+f
ZKvHlItG/WnZeDk1YApcat+XynjqCu4TB+Q467CzqAyN0YVVpSLM7b6UdctiMAbqOZ9bPuA6bwqt
ic+Gru3+/l+7zEOthpJjs5wT8xxSQ/ztQPe4r+ru1CRme+0d5pdj13erbKA5swqRk09FT8ulKrqt
P7nkXlrnMjXBsoj48r2T/muHj/phMmGhVoekCnemMBVyYoZ9afFWreQU7pe3QJrEyT40jWvrMk1c
hnsyO8kOSN32UHkdSHsTXEuQ22vfybM1ULT8YXmDa0P7A+dEeKgVF0pInMFhEVCU6GF/DRWqpfnI
5y7a0mqogXpYyI0V78GKGl8RDxdyg5ggLedxPJxi06wOg66drMqQh2UKYA+VdpocgpWF27PYIQgP
HfuHD2WBUTdioj0fdtgCyz55o4vl3QzlRitSGWw8l/H4gLd8NxXyN9YP49EYjfJS9KIh9IR1Y2Fp
L6H5Z4BHeC8JiHz2amsbe13ynucs+HJkMOvlsLGVsbISFZ8Ubo+jJ7xkXyV0tTxx77k9yyc7Rq0a
2QOOQWCKGfrXC+z87LD8NkWRYnKHIzI3M8BHeFAzoJV8FmLin+q5ZCZBH8Wug/Tr3ztkHt1HadPQ
U/thsP+fn/7Hjy0fzT8zpWMNnB4oC5WOZF+b7bhe3keF4CozHxzX7sR3RN1UESjbgV4bq88+JGjX
iWvj1iCP3hSt1C7U0ZKDW3TqMFoGKW+8y9bu0GTq0TS8H0WWmIfBGYO1MSTqg0nZ76p19IcuyLsH
xzL+LJclk8wDal1zoJ+Bt4BBM18scAADKVH6rpb8EjWokvOyh3uz+N/3lp9DhFZsmJM9eJqtjtXg
eIh8fAI+W5XdAnz5K+lJ8zPMikvEUveepjo1N3pEsdmMLzCAs31al9PONaL+lRXn2Qjt9qfhZ8jU
4DY/6LEdn9V5kF26j1yV7WrgYO/dXBj0i+lH1jM7r5JQnSzfLJ56VzK+i0TfiNxRx3DCExx4qn0K
DUMcA4ZKDOdW+BGNwV2aue3PICP5jMpcfelHSlVxrIMKjup6XQxNTBJCDEuUsrjsQgTinBkmTIeu
iIZrbhg1WeZNtOugwaw7QYCMZUF7qJzUOBeO1R89low7qy5yWgRjTl3fzt8Ct/1tDE7/Ww9/hEuB
wu/aq1NXzSdjTbbqYdxgw0m8lY//C2Rga1/NeaMlmX0d08w+iCm6TTUw88obfoU6LJ+aguVl6LXw
xHJw2tRd3x+mtqgP0KmYuHfpLmjLmcXOOGl57XS021itZGyN725tB3gdA6YN2Gx3o/D1cxJo90PX
tXurH1m9hx2mHMDn6xavzLzYzE5F6To34CXWzioDOk24OFbfLagCQSy+89Tt37VOXxUu5QxsR8aq
HzIK8FTM7kObVranFz+aBqFsZ0YJ1qAx3dOC3+MQEcOjnTK8qMLvL6rs8RzI7MMXJQnxqScm5mp9
MGfiFOGdVF2LCseu1sHkDA+118H3WZYFhA+o1Qjgji88Vyqi2Zlj5MWdOxrZZpq7rTS3cp6MQB5d
TbxTLElJpFCkGodqL1AQXeHV2NZdPrtHzJLl8+Q6h+UD2wKQFdYyP0yAedY1woT7NByKgxMkeGCk
4T2UzQnSFLVwLvKh7mPeIFFx37fQ2bA14gkkiQaKE5i/KjLNmzG7Sv591Fkm9+LyPajg5xssTXLc
DmDr93GmPZpaHqwzyicrppf0gocOHf/SC57cslknsDl/FgZaIWts8HqWZbCytca5pUAZHqcxX3VW
7NxqdfTawn2qiHJZpqNJWL6jFxmQaZd8Ab99srxIvjECFsdKDO6KDo98KyQeURpAgaTkpVEjWBqK
+Obr+8XxvWzGweGBMaY1UTgjPsdS++s7ACZhLmjKn5U/8peIIzyDXiD3qS3zFypbddhZLwgbCWmQ
7T0gBuplrv/rvzeU/xlOBvANbZqPlAzW86yQ+YcwmIV/0GvK6j4RpNO6TPsNkDz9oKvc3qej36yW
EhcBXL8yMGvAg6v4MpDHd5cqzFC5URcPsR5zB5EoOVne/SwoWNPfqvf5pPCnxIDZ06yXb0lpXsy2
tx7tJGueJxM9OsyjO7OSQAM99LAE2TTFqg9GkhNKK9lUqagfwQMnG1wQxaUvbBHhn6+wv/iq3YgR
phSGozcxSt+/o8CR3VtEe4dS2/qkNH2SYVBgoQXNJDOAPqXIDv/9b/dPwWtAsJtj6ciqbVh+urkk
Hf1/HWuFk8LO45GZG5OEa1nrt2VZ3tnGm5lG/i4pS5xec/nb0rtpzeooAIAz270a4dyS2GnPbm/8
6hkEb06d9Ju4rrnuy+0g7ebRajMQPHPVYdlQ9DXPnSVGmHvGEyE8FFYSgHV3VgbeyUFRtBuSTHuG
ovNmDDRCuskxN5HB6uz/kJPbs9Dw7169H9ClZ63Et7d1FFV0iP6zV9/TSKrAzuXkXBTZOgcUs45a
qqOoltcms9R3O/S8bZnl1j5KdEJU0/bmk5aRduIdDbl9aiEiI++nkRZLEjB6e3wY8+SvDeTDjEyF
h8HMQriDCWNkID5KlkdvRh7iIMWadWF6OB5dp/TuJCpBVYG/Fiq88XYsr76m6HiPtHTt3PtpqLD6
Me9M/9opYWLXk+XPDgPGAmTh68hkyRzp2nDTJ5+u0X+/VQzX+R9/shmajgwOgZwH0OafKYDV2MaS
frP1w41dIilrB7ZcYGw7WhSbYj5MhjTYJ7BohYr1uyYWlJxpVpQrjz4PCU2meAS2N849H6ERfBB4
/XnpAP37VGNMVN6asL+LhyTfC7+qgMWhFtpCLW5T8xYREp4JLTsP8y3XEJ65tZLwT2BX3LCz9kCH
T7eJhMo2S5uJjm255zZXa2Guc1HafzzT+eikNb2xPJZrq3RGIGfhtJtTgyo793f0j63XTlbHIFPJ
z0aE1SosG55BaaGKqCekGSoM7YtBl2Nu5oSyN1eeaPAiyMw4lxn2x8F2q7OO4WqtM/VjdaK/el7D
TDsiB9DJoniWOojVNLEWT/RyemnNcoNcIP6QAkuACOepE5AnfS785FkXP1auBtsJ6cItGMrzNApx
9MCNgk50vHXVadpOtcanx9wtJ/3ld4f6tcKs90O0SkEiEMZ95iFMDegHtLSrj34ezKkGcbsZ2jB8
bqRO6R6Tx1MWYCMoZ28YaKU/SCK+d/59Zt6hBK33zhc2608/H8IXgz71tp2nW3nHhCSTr+mypKI8
Eaz9Vs/o7LOIbr3c2DvN7PDTivNQ9K9po+a2hEG4lZeM/oa66btnGuoUJF71GGayWnm0kHcy1Bkq
CjerVjnqjV1IassBFIq2HZNmb0xMAKqZbC2gx8G+Sf09xariGeeEj4pYEndLA4prqvalo+YJ6L/2
dD1Vez1pHgO8EggJJnzQ03Soh7a+596oadaASzYjBe2mk9u89KdbObjdEzfPsW6lfGurvjtZCZB+
T+dPDdPePVUTowiRu/1haRF29qsT4sLEyDhLrriliYcqEWyFx6HW2h1BJ+Lk6c50klSdd620nAeg
wcma1XX0NoSz5NCdi9NL/cpvLBGvEwLJNNcKkd+zWfbsLoCmEcZvy1HmJXKvdZZ1CJJ6W0aiPbmj
P500CecRVi5NRH0iWsmcC89Fnz4IE4FEkjH7LqqhXlOyNG41QufOjunu/U9NTT3Ff+lsbJwYftM7
rwAszI1bhuI4TG5yI3L3l+z78TUuAqCJXms8u7VnPCtteMLTq1/t+ch1A7GyJJ3a5ScyemuboOjp
G7sd8ERWRnTLatz/IZEwd1DETFINWn21zE2WqUpfq+4aplGn3Sq7r890z1kwD17anAmjwzqf2pfv
qWzo9PvR7dU51nF9Jw42YaYW47r3Zm/kcph42koUeb2hze/Soa+oY5jUIa3kh5pk+QpIzl3RrO7W
WTFqd54r648WtrNnq2s+L3ptodPAgXt7kqLonufzI8Wb74vXV058SWb1Ia5AvoNWeVvf8DvGyQqa
7Niazj4ZNW+jIBEiZ0iM1WQMapvN1cIIFuYpj9SbQzlqj3ShpaPXUxcjaSWfX9J1qfq1yiLjOKR5
eN85OPRKTGLp9EcDd/hJOx6HWiLcPcQXfe10OuWBMGP2l3csogBMUW+1YrDwWViQBchhJXSSHOkX
ZVI2B8MZCR4GJvvg1KmzjXSzOwexCA6potwaO7gUpxLeboxFB1EW5VmDCOEdiDodGpZRPNgumHHR
GubKyFXxAGe+XKdx5OwwIVD4yjr/KpskQb1r7vM2etMwLxGHltigCVjUXV1N/limKE2KPAqkmXby
KpFuszFVx3EYy0OWm9aeRGziw4waO7qeBdDWZ05MqpoTCaneUTic6aBpha5en+zCtF8HgXVsLk3n
UUE2jaRCOZRE5s0Cw31iAAbgdtQRPplE8KHeorSsKxCCCNYWsTJc9sbJX3nwo9sQmRjO8FLudFrd
H0N9WDrhZtqFW5UP3o6sYS3zWU0GqH+jwkcPNSn4hr74tfgR6X62twrPBrw3f7fUgnD/XgqerlOb
DPkDBRtvN9kmGeezo7qd3PyXxrKsSsiV8EvmqW2DjHeoy0dBFgpk5tH1mMw5tCBsuhF3FMiSnRw8
iUCtAmjaT9X4YJYfmbSKrzKpgUt0WYvUITG2/qguetBCm5qNvX9P5rrRIFrO6/TD1Of3cQmYNx1I
fW7iNl2j+/J2SznMiPJPbm1IwbY9sMql4FUNhEeiMY7PsWpwltsEOjywxqE3Pa/b9SDoT9Ad5CMN
asQavt8+WJRd76TpvQJcTF4iaqA7KiOUNxzscmZO9FqS5b/0PtzZ1kzYoUWQdwl68wRp3N+H/XyY
gkC+81nsP/qp9Zuup/Yy2RpaEIEIuLAHOmEsx7JLQ7Lmye8n49QQnhGtDVJdvo/dmgy2RcTXOSVA
C+G1u1DMbcjY115Lo0rXUxGPh4rF25td2b89S2N6nQjzjArgc3YknqbajzdphWFdzALQZZPOe/3U
EwlTIVNBiUHKL+Rh6Fo2+XrCC61rPkk4EzB8NrxiscNZbvxYu8ZH6uFA+cTbUGXH3q+8XWEDCFIl
fN+p1D1q3za0k1i8L429VNd+uKySnzNSavn7VWdYTIz+Xo67jk0gNfqUePUkYtXHdAo3vp99Rnmj
31wxOQcgTzzlZdV9tt0HXFbnOrN515NuINAX7i+H9GOeGKFuAwPH3u/ddE988HgTzFURtPAj+mAf
y3bM33XqOZvC9T5RR0brFNxHDB3WeKplGZz+cUji68rKXZvsSi1/Yu0wPIh52Nb64VpQeT4tp5ZN
aaU/3BTtuJ2a+6Vl3/WpWGtTheVAFdZmKhu1nUbLorQwjGcC87onsnc+Ml+LH7UgNDZSgnWv+ild
6w6F6jB18vOUi27TdlPxxh/0CVUY4TKN5m2baiTiWYbelbyPEtFYsxW2/xBQJvzuILvQOC65pFE+
FFQlu7Ror5PgHYuz9TO1XVR61kgd3jOH9beQZgiV/OB1FMnO3ARo3ciqIO4THKG3n6pQ7MswAcS7
6A8oiILDnv8rXaMwzLWoO1uB2odNcsc0qN2SBVBscIuE+why8clOJg1+FP9B4UfX0U/7rz4BuVlO
/ZdWBt8747/OLB8haKE4NEssUZ0eLQBJa3N06B1a0wlWxPhkxkHxpPzkEja29eY5zY/lK5QY1u5s
Uk03S2dNbzti7YAz88rTz5mhjHMe1qjmnMF8HgoAmZrmZfdVaRpz73r8bLwBWxbogKNWyj+appVb
7hRKS8Y8pEJ637qxU7/aefeoMeletQbZZyyJCI2YVaH+8EY0b7PxHLNAbOzdZOCll0X1U3fiMBgE
JUQUaB7Soqo2y96g99rKJB9leXFMeTodi4l6mVThuJcdcRQIqKPL35uG9fqKbEXAk2G7HRu7e2s0
eQpEKE+pnWNWDhSwBOl/kKZab6pcm1bfMwLdU92PuZMODCP8KDItueuMlvWb55LoGAhqFC2Wl22a
wbUBheXznu7QA0ZdtIudXj18304+teOfJuvolZOG6bVovd/fN5EsTXThHqNATp7Z8hxAki/2ROK2
a1fPrn1HQJttmnSC6UlOf01U2rIjHmXWlvng0DfGjPkRKWjGIom959o6LrITZDvO+lvUPDXiq5xX
+mJ+TVQKzV9gLei1AhRt5tnHIWq7Taqk/oAlni5ZNi9xo0bjNsaFN3TFcYql81jqAzG61lxuS3Qc
L90Gr0j5SmP6QRXKuotgL3/V7sqXYfnlpiURDRIO7KCl59Ipsns/DLhvpn78XLQXYZ+B5OnnFOPl
CUL2OTMysp/9jEZL9BoMXUqIW1Tjt1m7NLoODprOvfGzI2GaFVVe7rDjDruRt8tl0lknLYuTZUY2
dul5fuZPXuZ9ORYQk+Xb06CiUZxZ3V27XErDGs4erCW/dQMQFj4CbicpH2PTo+06QARHBxIczTC3
jpPlDnftLGMDljlXBqLqYCA1gEqDUTIkexNeeOLex1oIxtqXYqdm8NX3NQCmH9xN/hBczHKEf9T3
00fpJoc2B8DEO67bty70GGCw0YkJ6vgukm3POtDA5PaqbL1a05ivT8zt4ueibB8GOrKriCTFw/Ic
OIVxRwqCeNSrF82z6wtp7PFVfpmJxSI7bJBFO/UT0m3v3BfaY6ujU1tOJX1zS1PiQvk7Fc0tn4yc
exLCtZ5D1Ya+ZVY7msvGpomsP/QWee6yoB9X2jSFzaFUVXWawpLMdUevrpHTudt03itzCIEU0Yu7
RXjjJUjSO3/9vUD6frro8dnwnDVrE7WZAx17jt7RkSn7gWiZnxnOOgGtfu169ZRBAD8YMwFpOZVR
mtuw0B+3WdpFWz+mNzJJZ34NhP7GTQP93aPfPlJSGDsDrWdfbJVRhcflxprsoD2owHitUNhS+df7
SzjqwW0q3VNEvfWDhqlYOS0SmSxq8keVE2PaRKyCDJJHd+QPJdvFpUTpl4KvV1KHt3hqezO7g9+Z
/6K/9+DICETd8qE1aM0uU8PB9DP5uDzmXLPvozHsG5KL5JfReQdjSNMfJk70VdQF1VNiozKmBN2c
6EXl50h/7309Okld0dEOFU5vV1ObUeeKxXgJHgyZPNZoKCEuRsS5jKZzVVrSazevgTsmvOnsQLq7
GtpEPXTZzWB77ZX+YCe9/j0gY/CpjSL4RR+JmoZikk7X31k3I7kJISPeNoFOmN19X0H+Oeqg2VFg
8yoshxEJs3UxzEK91KTaQsQrw99eujYaU/3WU4JHKMCinx/tfFsgWzklfdufk5K7DZvEiArU9dck
BrOXRvbZMPVhDoKotsIyo2erzluKPIn2JcBzZE74W++Ida7HdnpBmfpShJN5NyE1vwD7mA5m3kx7
wjuj+yCBAYvh2X4hSV3+P+bOa7lxLNu2v3J+ABXwJuI+AfSkKIry+YKQlJnw3uPr7wBV1SUxs8XT
XQ/3dkRnSUoDEgQ21l5rzjHtvPKxBOSZvx5W6di4b2PDeAT6oHItqNqwaRMvX5RxRguE0r/3h24G
n19fx2zuV3INkYkIPyTPAk/5NLKNImaypeh49iKeUfEYvL5vaN8//D401YNWiIRaVpXnlB3wLHN0
2xstyWdG3LtHVQFxHIfSNkkIW6CB1h90echmmtQVD1zQGSyGxH8Tib5Msxy4UOqBTA394UeZat8i
P+ufhIJueGaoRNCWrBsScIsr2aXK7SNPWGnDwBXlJ9UyUkAHx9P6WwSWaItiSqZ1k/fXyfQb4fQb
PrNMW4SaClTP7a6NVPr0G9PfaFPxz7+xKrWKdl7XoFlWrOJbrIfmDCNds4tZCUHpUzQaniu/9t1a
Zmv5JmUSkSzGUF9LWpdB7MUwI+a8g56lsOSefDMVQsTJhg5LgsDIGhcWidzQ8MtKdR+LXTKTq1B/
zuRhHWpa+kPxQTIZKCgyNM9zQlzCq0z39G0CQ2meqIF2P4jsD7vwntqkK7dpMG3v4+ohlQ2seaHw
IGRMyTMzrGmP8sckPnOFvtFrf7IWCWp2UxJ11rm9tmvFNNq4SnBoYlLO3ThQ91rSFFeaQYy637Za
vWRN6rZRg5mKcfDi3XgyYNLFkEU4NO/Qv6etFs7DYKz3tEH9KdwoWocijFFLNejomMUsST1xU/kD
mUdU97lVEHKRBTLEQfEGedD4kvOvA8IxGtZZX97H0GkcsQuamZA18S5N2g1yimSln0ZGZRzhGzvd
9FwrEB4Lf1+UCh2oridELsZbGAoiJGpMWGSjgbewagzKCIj175k/VJs0ApfT1cWrmHb9USFDa7r+
i3EHcky9U1s2vT5besCQBJeB6HhRxydF7xLy4yL69HJ/5+WV+0oa2/sXIV+cyuOqzvV7SXJqM65+
CH5V2mEal3daQIZOY+5wF4m7k6bg9MvYk4zyXuR2aRoz6gnMeRDoKj1ZsXxGJaZGtfBM4ResdODV
pMPzLU/vOcLZ5CHSLHlT1mkPmJyfh5LxGFGG20KqGHwIQrnvWyYdnWeIz5LnUjK6nbajSR3cBXlD
KyWXnl3mPDPZHYlRr6XF6TSUbArmwvRtgT9jRR5giTWPCKImKtYyRqUdUwBGwk0i+suwJLs9V9r0
cPoj4aDejBNiNmsK49BJIM7VuFKAfdFkaNN8B/DEfBJiVO9xGIuL07d8hkdJ0ZKjEIMNkqQusE8/
NxUgx1pbxMuO3U5iML8U63a8yrnPykSDTzv9KCPqizw7y7LliSh2+o06JuQ3NjAGhqU3p7ll3NRW
ZNyAEGU6DAwZGyM/O/0GVjBaxJF2dfpOCfORh9yzoTbSupFcdONsjoHa+tre74ZZcNowphh3wZlN
g4/38vn9uuwkTwFYSsgwAEBG7onM9iDACYPONtQdQaMTZ4zeUxS5NyOQYIoFNrKoTaLqrlMFOhNx
CdpPrHHtKYitEajSb3cHxocMparlKBvU5Bia4VIV32rw56eTfvrl9BmYSmI6/sj+Z7jNdHpmJ0Fg
WBzaXCXFIK7fxGzwOVNKpUVXeZAcT1P7PA/ZEI2To+j0fTgM6baKPv5IbsyC1jm2JICJ1i2pz8Hk
bvOmX1LNp0xQkNkydRHYF+ruxizK73mnhS/TF1jm3r/w1J9cCfH3+sHKFfGHobW5bRJjTV2K2A69
1Tbn4r0vqvz2VHaMCjqVUx8aAmIyN3PjZRwmtllX5sms1dtvHfK1jRhF+lbCpRvJbhM5ha4HC7h+
PZMRITzSVH0x64rL0pYIN7oLcTpHgsrQtso0+J181UEc2nSCes9evyDuB1sNPWHE0qiSICYy9Eqn
kXTqw7COUNBUsy5O7qMpSi5yqw4dKzvQQdRMxyr1anP6VuvWQuc6aeBZPz1ZWpy+CP76AoXDQghr
Hv/U2zt9jKMjFu5nDcfLljSG8BgnKF3G4tvpt1rJ2wd6bm69aXbcasFGzvxy9z7K1cMuXtZNOqXH
MV62wFWvC4JpbZAF1rXpsaAVUrPJA82CkcCP8N/mpHWhfVa9aCUjoyNo0fKOhAkSn2bW40ufdxXq
Alc/gEODQKLlEeUGuR6RsJUkIb5l5ZG545X7YOL/xdYgrZiYQYQc6w3APf91ajUh+FaeU2OkoSxA
yevlTrkSa8D1dYicY6yO4mRE83q/wb1qBs7pW+h877oAIWbn3RDQtM/FdtFO+ydexrjKhSwk/XQQ
a/wJBKEGWF1vwrSYzAhlv0Nykm8QkMYrT+wTLKIpgZK5Gd4jId41rvBEk9dLbkYJcUkv0Z+ietGz
gY1BRCQgOZ5EqybRDaNPeAx+vymbhrFj3QrQiqFL26fEgNMvRt26+2owMKbgw1tIRquxX8S3uNIU
8BURZAp23YBKG2YCR7bR0VGXigUMZ3N/+pFayf16dBW0V/rxdJWdrjy9aA807VIsUQ17NwFuExVU
aad5IVwx4WwfizuMysrj2JjGRIJ2Hb8K8wWwqOzWzHzDDiwveVXwKsG5U36Swbn0lU1rhuZ9lHsh
l3waz08rQ6oOK1XER9N1ab2pJmWxFK3dVB7n5Jz1G1fXmo3mu9+ryUUX6K4+CXboyRBqAQ9Ht+7M
09gSVyTGOyk/aG1X7roiLUm8KHwnFMkDU/Q6V2ZeAsKhIbNSzyRki7Uyz6fuLEzeeBtJDNIEA9HS
u/wujwcwN+werxQcvqgMx2DW+4KPEKBiIGqYYTYfTTl8o3lG/twQrfDGUK2SUgCqC9XWe86zedLy
xaVQ0N4wxk2um3+qrfVWXdS5X8/eyRQJkV3qKKuHpMVg6Ca5t0zLItmEDP7mumkdBnAjBwGLpN1F
evV4+gq2Yj3jL4z7PrNl2dBfsUoCdhXEw4APdf4+Iab2u0Gxa8y103kTZG2J74J4QAWTDs1Cuo9V
320INNl5tF0fUo8WQzB95XnkQQphSZKele/l6sYiCISxpEY/Wa48YZeVabTMEeUsEhIHNIy5+9Mv
ZSmJqwvzeHUCJfytYLDYpGsTs2kieJkgW7QzkEIchEOjdSivIuhH+FHK/goHtr+tpXreI3LZJKb8
QAcgeU6rBqU4SJXpJ0HPfK1PJGMBsUybe3WvbHUyuq6UTBcRJtCaBz/nsdI2ZTUrkihhFIKwJ6mt
a+4YjAySu5HNpLo9jVgZhGGdyUE9N2n9NsRutKOr9+cvalGjlzRgNVrWmO7MUUQnPNZXJ1dvPVl7
IyFv13JD7Mck6g0n3keV7IORdjGDyfyB4nKrYB96NZUG45TrqThb+3shY17TTzTD0y9gwiMn8/Rs
KZMM9v4zqZO9pdnnucMYTl/6EVgopHHJtvItHdEOD7WhxdPz3jnpa0OmvXD68D1Q1NgcFsxR8nk/
ujpNBkFAdpXoP9lMQvYQMZp04K1eVbJTNFFL1qI+BJuGLOU6APbmkfuG1y12r00a7kNm1WSimMgv
DVSDy9YcCDma1KqlvHy/eQUaVM/U1etULowf0xdBrRs/Or1aE80dfA9RL2OrHDbv0j+cmOMqHNtb
C7PZvNVGbJ8Tz3fU8GLEwMFtwRjZdFtivy6pgGYndSBy3WNOTziqyuB1SD22sJX/AHSdgRezj6XJ
y9xrBgZ+Ekyzdrgf4yS9afpYV5xyGGg5P5QdXrPYRfsbRB7xNNPyFPTBzzBug10/mihkB4s2MFEZ
OcvidVlqx7LK2veL/z8CXf3vwG93DJyy5P9M//Jblg9l4Pn1icL093fLH9n+JflRnf+hT38HVNOf
r272Ur98+mZOxmE93DQ/yuH4o2ri938fqtP0J/+3v/k/P07/ykXQFTKlfw+6WmPp/p9DUL+9BGX6
GXTF3/sLdCWbf6C310xYb6JkIRb+C3QFH0r8AxUdfXBNh+qnT1K6vyhxsgIEy9JVAmk0AqP0idvy
F+lK1v6AK0enhAxgpvUUGv8R6Qpm1oeFbULMcWhN5n+QzTXjnBEHE6RhTxGM+ytTX0Q6A6nSzkgu
UssH+imZejTj1u60ecUaACPbpuFupIsPJ+7wvox+xNScgkj+Xl3/ehG8ZVWXSDPTgH59ZLm4atZZ
rZuO+6r1ryKLAX3mzsRYP1aaepisz11oLaOBTW/Iszp8yKaayox2mdvvTbO+6kYyRoJvkdnPzUjf
E/+87oT2BuEs2+ngNiI5RgHFA+w1y3Awp8GVaYVLkY2v2gQzRGsrcLtzURRnVfKDQcToY+nYoixe
Vz5W/rhH2S3OvchcmlGF04BMwbFfWm4161OCkPJyb1ThA+GjO0XorkHkXMBWK58fP7+eoDO0KWdN
aPSSE4TiCiBm5pgTjEVFFNBbK+Cljopag7hYRX8Lejvw1qKyhYBSmfDUY6JN0lugaXaVv3QMbLNe
IK6zujMtfx1hca6hXMW3VXlnCvBzD5iibQInsNBdiliST/nYnz9oLtoJSwhZTSSV/uwx2lVdpdYB
DQ7IEoPuQF8qet7HUkqJyLMlmPjFYsjonh+xZJUFiZSOTL9EmCX5wVd3vbevW+q3fdXfW0poa/Vz
Uh4bpKftnFmdZjLGbR6a9p60VIH4JuO7VS/Y+vFXDcxe0RKJX1xvLQhb0c1YbJRVkiR2ry8zEo14
1o4ob0EOb4n+uA8fjHjOWs+O2RIdX1vn0U2mPmrZRovtAgE17dNoJvlIEVai/iiJr3m1lZWtDDGd
ODcIGFa1lZRr65uRM6hYhuOR5kwebgJUb4JTWjNSxkDGqwo64xkoU4LdZQ0T+4LYSNoLQIvHdJMN
G9VflfoSE2An400kOZOdt91Q+jBorddcgwag8IDUyoUubuNqEVXzoH/0+12eLv2YlNxj387o4jHL
SpsZY4eB+kJbauIKXQLjrje320jVjpfilkyvt1T1HKMnMIRQhSeVZn5rY7fFT626eO6WBttqY+UR
P75MaicZ6MwxEVkTnAeX7jp9U16StwQFwtRInj5eAEoVQyD16Etbq7mTpO2goGKY6xKpEodUtbmF
CnnVRE+T8Ec9TALQbBtE/LqsjGWEXPzInp2NiV4/aQa32ywa5mY3j6QruWOPOzht8uoWc01aKfrB
xPLX3AzpJgyXmXElq6s6WoZHEnv6cJlqDsVtLyyj8CY3l6H+KpJxol2P/cbsH7L+QpqkoZ6vrvAD
de5Oi2CoCcZ1dt9mQz5GRpqRqNEUc2WixOPo1Cvlqk+KPQr8tZBVki3E1nGshIOImQMMvV8DyPdl
876jw5HB27bVYEAEyMnSe3oM8ZNbg8gWNDo4kMJl3fgZJNYhpFiq+59F2jojK0MFvjuq8G3W4dEw
uxtDFrayMS5Lugaa4r4FyvhNV9H0kQTnh8WdVA3Xyos88I9U1dYIxdsoSN66or2JKkIv2HEgYLL1
tnuRW+m2p9pOknrL/HBexHdm2r2UafzNd/NVJw4JF2p2TBXyMkrjmKqzomV4oMvX9NFXUjNJKqIr
dKDfkiA50O1/oNHw/7Jq+bflz/+PZctEdf/3ZcvhJX5pPpUr059/L1fwkf2B4FPhv1M98oHKyW8Q
I2YoPJ+hrZ3W7T9rFfMPJN0axQojRIMiYipj/ixV9D9ME5A8MU+KJJJhr+v/SaXCv/OhUEFthWxe
EjVd1ZHZSpp0FkVJPzfumil2h6zYlRK0oNc9tlFYPIjb+XBGflOPSJBJvzzW2WPKqHQGk4QA7dCv
Orko3ZJhOa/cbJFYjD2Kq2JsETjMxly+wtQ2U6TooAjp/OtXcVLF//2w/PMdQzQFB2yRWmTyOX2s
ilRhCPOyN4YdZg47kvMZ6sl1NQYrrA1zywMmwb6X3fHaUkPkpq2tS77T99ocAgKpJ3SYb1VFRdBS
ztsguyojItDKWS/kbP3iLY79o5CrjqL1F2IEztIN/nzh6PwVrhR12jJ/fuHpKEluXZHAJiPhAZVP
/E+2zHJr6f5MxR9Hyt21qxRO2ylTSPyuieV9gCzCao0LheW0vP5yBjWFFF9LNKg8zhiBJYzAFF4N
/FDRnIUL5uFzOR1mNS+prh64gBikX3rzn5GL05snWoQiZ2oUSAbDrc9vXikqV6ETSkYCe3k1AyTv
RYTzJA7uiKVEVKdB/5W0RadUywtv97Nn4NdDn10wxQTYATlW7qT2UfVu/TCeQ9MAMJ7gWtadC5fn
55r016NNN+wHO0tTiUbYTtJ7LP9O0gVEtCEGVKy5SnWkSc2Vq+qzgo4xA+t5r8DEE5SVwEh/MLV1
1If70NOd2BVIix7nXudtI4RtAWivsQsu+CmmbdbZhYDrRoO4rUl8MHS7Pr9WcMI9w4yq3Pl96ihy
tUQuu2SzbjfWowAbn66TrRTuteSp942k7yXfmo1Mm/uxnRVaRL+ymRGL6pTuIhOnsR/VX8ntFVBP
1OVaVVM0yWPltFpnx4n8oJePUZPdIl598wmgvLQ+TR/k5+v689s52y+hSE7lbqjLndLJL71aLYzg
vhOzeR/hTi6SZVUkK4AJdk0Ymy+pqN6SlYI2kSjVRcX/v74SpqP98moMXRa5zVRNF89ObiYJ3VCi
gd2JGOsTyowWpUGYoqzJFMcasivdCy9cfL/e2JOL6u9Dnp2AtpabKu4bsA1DuvKlet2Uxl6YxDyd
fuuTn5xJQEMCL7+0Jv/2QoI7yp6QnE8Ajp8vpKxLXSwfNHl9vV632HPqaqKQS0RmuseKPZZltKvI
nxdJvKxIMySI2l8FaCO7cQ1kgD4+clMXqQvdf4w9apP8/PrDkD+XnO+3pcqLk3kaGETMnL1CqZWG
JtEyFgEpnzdJfWBEvZ/gkuDKgt56K4d44bG10iAOy0G6F3megQeyS6IVE48cQj6sii1CayQiLkP1
fgyjZSFLL4EAE48H4bG0/ptFU1F4UKCN0yWD8/v5tLZNYUIVVuqdpxj72FuK3pURwgGVhz2GCbqR
VJXtDKzwhevo1N44u3Y5MNFhInkn2DzOVmtGrKIZDxx40AQYiC6Bae2hK4RNGt8FLoNHr5KoZtM1
+bdXhgDfSnkQJEAs5QjLU3xsA80EsdBfus5+8xRRFJ19g4hxDsvl2evqXcikbiPVu4qYEniLI3nP
tAB1zelr5pfQFmQVDkRh3CZBeaUNCmqIJ+COGMQSmzTDuyavFrrJrL5dB1V7YT39/WkjGoZ6j+eq
cn4b+G6YCn0t1jtMk8BnyqVnKUsaWUt/RKJoybaHI1VT61nuWvMoNhbIrBbop1tTX/dE+1lpMSeK
5MKneeawPF37bLjIRSVRRJwWiM+X0VCGRVywDu/SPDz6xr1WsfVjIQpSpBMeUdKutQ/VEabPDIjk
yvLwcws/zZRpPAGJkWtBgHuMsZlaKAjSpgVcGhzLtjq0unSf5vKzYrjbpsmf8+opJHrALZP5k9X5
sxFd86hoNN3zS8H2v3nM0i3hCuADxSdIJMSnx2yd6B6KHblCm6GTxONkaD8SpqeZYGyjMaTg87de
+MOwyqXhCkdgHrbZPIp+cg8DcgziBdX0fS9J96bxzUeOpJEHI6kXnki/eQRQ7OFtJaAEs6d1Vmil
owxTjAb6jgD1Wa2i4YJhWMl7FWpJXb4qhvQPD3h2VuKojRITBuzOkN9kObdL+drzfFLp7mngp/Tk
v15Vpd/djx/f4PQpfSh2OiEYCXjmeDiSIHtdw0ak3WejrRbdpYYI3LBF/e2/OiiEWp1KUhR/qVpa
1618wax22aDPQiY59V2Zpk4vq85oUkQK4UxAfluV+fIfHvns+QpWIxD1TuDzpIAV4zdRaO00Lpjk
eE6FHSzxHsYmwfBw8cjTiTxfkFU0xn+957OOSRnSkcXkwy3c1U5DVo4K+7Nq5/CQyCfYsG3I3YlO
7NuyK9hiOV5Y2n5TWXAl/+v4xtmVLJmQE83p+Am6vEK+zmh0WUtMlU2xivTrkjd/4VxfeMfG2aU8
UfkyzHbVDnD1inXTHkV3XqsJPOpyIweTswFNK7AaHZy9SXSZ0Rb/8PM+X8/FCtYX7mk+by1xPKTr
Xa053QgqqlWXQkHKKRGtxeDSC48vPOp+e8IJtMIQr4tYsc+qRw1khiiParWrJd9WIVPUWjTL2beG
RmqbEm9dfdWVS0f97YL14ahnF3hGCCthxka1a7PMHjAZaojcewECATdUplBr5M2lNeQ3taPCKv6v
d3p2aQNyU70i451SXdplvck4r27wwEWGk2mW4wwTWVL87iihIvr6IptO4i931d+HPl+fw7KVSqvk
7QK7IgsV6Yf+PBJw2OTXQvX89bGmh+xXxzq7nqXcZQM8slQG1fdRY+i87OQjq/LXR7n0jqa76sOC
rIAdtrqCk6kYMK7AAWHPZj8njddNVlw4e/KlgymfD2ZYbRPqAbcoDKAF/ZIS8n1kTSqeKyW9Tkp1
p/XmThuM9XQJ6bILPwenoIAIpl1mQTKXSlzBvTXTKjKSpq1wojmyTCFHYltAwp5fsFXu69lQ6Yuv
z9NvS7UPV511VklGtYwVQeHjqJlkTPfXVOaEAiOE3p46BGCmHCMV5qbxkpTx3GhfxQSDlSDZ1nNn
dQuxuLjGT4f86gqZtrcfPrsqSeNIwPtAjLUwH3qX9lSxzMRm1ifgZnrOaQfdsYHPGDsiCLO+Y8gm
dU4UaRdW+1OOz1cv5axidPu6SPSAs0PSFBHJW2l4DCrmLAo2TSRcUvGKB9oGhenIQb/FT+7EScsE
rbHbYCvnl5Yl+TQB++UFgcigKhOn6I6z5TDrEg07MeVeHjeJHQhg2GD0jgGpDq7dg1THwjLP+pkC
ripiPxKr48xjQIVlyBa6cJ4WmFLa5VDc1+6bOSgoGQib7Fap9j3MdLjQHQHmLyQY2Wn6QOVgG3il
0lkI0GKWlA+E0B2YD24jBGuKEh4kmpziYzoYb62c/rRkdtWeKx2h8oG7e6y7YRPqCZYGcUNW6cFT
gmMXFHt8w21Rc6dodp042O1A+WqLURbeQmXsbUEXHGTWS2+Khh3yXaXX1OjBKs4qf9YQSUSTcyfV
zVUeg4asZm7SOSNWQlsp+3tUF1uh9pyishUBQkFgLrrGu0kFdZ95jZ1rzH4R2BmFbodDZN8ZSrpJ
O32bpfG2lCj8VWM3FspioNuYKPKjt9EAWtiC6z0YxHuqoajbTZvjjGpmCBzXlZHfBnL6lGij47bC
WyC1a6bTBS6apoxyu7X6xx7n8Qi/aCjE+yL+NkEUUo9LutQwr5cbN5N2vtwgv0w2qqQ6HRZ+IfMg
9em3he/vYhIGMpFmGIJwPTim7MLBE9l0hG/lqr6qod5Jgbkv1XoNX/MoINxK+Yy0ZtjEhG9qWbwH
/gARbXgmNn6VGR5TS8XpBjcEBdY/6kG99sniqKP6oBbNKrWyG5goMDkZgJbed7+CGlKRkClUm0Dh
8XcrNs+lh4yMSGe8DEr1MACfEpkbGteYymemuhNTYYXuRoggBRxV70EZfzBbDTGD5dfZInZBauyo
xuUYo6TZ2sTIRco2nZjTUGX74U1WwlmDGRlQLWpdz4nyZyWHoKku81K+If75QFL4ujAUxxdnHZDS
JB13fmgCOyiv6W8LcQwHOitE20riufhdXA+yuohjcg38hTezcrI+wgD754TsSnmpoB2jK+Q1syEn
YpEjGgDaK4LC6YvVlvIy7Y2SWnpxS/nNz15QRpHs5IjMrcjAs2ursZPsOZHeUu+2QduZe9uK9OTW
p7sd+zbzaRTOOCsPXa/so6ReJQgsy7QHVC+sGtHke30zLS1fL++/fdieeuyWgTdbOaspvBFySdkV
sBfwgYcmOdU9VVPzOL3Rr4/02zrt7yOd5+30WE7zqK1qdlzaKmmp0yKG0T2bAMVcs6TbpZs405bk
68P+tlDT5Sm/iPESooHPz4oGLVRu9Dx6O+xfMMBs0dAcsoMXqU4YR9LMMk1dfn3I0yjpfA2mG69o
iiLLpngKh/vwfOqa2PBVHUliY+xTwotzggqFSnA6w5+JWWd3Sung4XB0K4B75134SE8dul8Or0kc
nWGbZZ53MTiPY2UAoN7FfrYuA80WM29WohawCNJ1FW+ZdaBPUlTOANI6NbhqSnX99Sn47YfNFHAa
O/FCjLOCBzw/9PkhqnelZMy0MmVCjBgC+c9I4orCzq8SSY/VLs1rpgf/+TtnJPWvw06Fw4cTH8N5
UNuQw2Yqq/IzcUVBll7Yb106xlnxIXqTWrmHVtIEt2J1bSSbhKvqn52+s6pCIVsl1HSv3rksLjrT
pmkM07nxvOqQrki2icCIbc1/c1BTUnUR0hYoos8nT2q1AJ9WUu+SYpwP9GpFFB/TDdo1cwx5iIBa
AuKNC1fKb28Wkmv+ddiz95prlqDIWl7vBBm3JtvHPFyaA7iQAThewdiLqwfT0VyE5i4wg/xnb/qs
XIpY34feS1mVaMep1hFrGRbpPeR+21BtTzmWYnvhAjoTMb13GT++47O9I7FwWEcljplB9FFHYloQ
F8EPITWKiKTOkXwqRgr5arxlM4TsYVawLEJyopKcbDD9JgC11BH9sEDd4URZ4kQWaE9xT4LTPzw/
Z8unP0QCoLWs3rXCq6uwYnIxDqhgUrxcxLZyEQ6KuvovPhNG9IwgkA1Lp/Hwh7t4FPwYfT/No2nx
KNG3yCIs18KeAiGgyNqUWHZMB/Pro/72QfHhqGfXYRkmkR+VQb2LzMSpFXq4kwUkfOSWa6m9RAg/
Xx9w+gd/Waw+HPDs0utkJDuYQeiZkPFBKLhd9q9U7jZJDReOdOmtnV1wYFAlPfP9eteV33vqMdX0
ZwSaM7sAmbSqaZJ9/c5+u0R+eGdnF00F4B9VAN0gq8H+kzyT/Dm0+oU18vdbr7+PIp912njeA2UB
SbAjlMQe0gmS2YG8QET2FHtAD+3MGOwRZwXRpfkx7mPbDI9JRaV6qf2l/64zg+4URKGKTMs6yS8/
XLEe/OEYCEq9681xkSXxlc5+XGlvgTVCcUNHL0cLMz+QC7eE/LDs1BiCJ1FBrjJv5OaQdMpLHzcH
sSrXMkIQgN75Lm6EXVgnP0vDBamlvGRLQ7KcaYsNsJ+YUEbfDGld43aMKe9rfSoa11OlPsaU9oa2
pAFL/GAxqyXRFqxqrvQ5DYdbyTfWiZgchEMdgF1V8qtOkO5zMcEEaO7BnuV2WDNEM7IrxgqOEj62
GDQKRLXaZA2OZpqnXCiYTPmXW8Ggc6dS+Rm4qumefn70pGR9DUkvFjsNQVnem2udcWwr7Vq/X5W1
tR9TY53jctLM67srTwk3Mt1UOdeXrscGU9JnbG0LNjOSuCngisYZ5PyODjeJGstSNpBZdm7gYFbZ
iwOsaiJbc3+jdjFgKW9WowOsZPeI/B1bo47ps91C+gcOMA8iRsJZGMGPjIinDcimFreFMSx1wJlJ
EPz0BQ0DePSCc+BKKs0nOdWeSgxMvbYca2ONvmmPoeguVcxjZGRzGhCUP9DWnHxIdjA3lx5/qe7y
H5aECA9tfhOXxAqK5bGO432XEW3a98VThf3TTl3/KCQocuWO+BD80KoI07mZeaV/LfrFPtRuv76N
T53j8xUKKhfIoinFWBHPOnEW0WWWken1Lu+lx1rpN6n4qOAPKbIKa3Z7wBJa2n5ppA7eqIOf6/NO
6FdypwP0MxdFnR9iOqFFcFN7HktqSbQUzn2/YuQVvpqmR6PB2HmjDmSbvJ9G2RlmuTAyEtb09Dlx
QKPDJsuXjFidIbfHCJRx6G4ssjRb3Lh5ppHlXSLBHpzEuu9GY11EqSNORui+2PjmXMLqWOS6UxuF
06cyliXtvulrtnjCrlOqdSbHq4rNMYa1hTKgbXX7BIUq1vFavQ/88lBK0iaXzW2BpTut2R3Dc8Ae
tG0tNM5fn2xIj7/cBBo7BqRajB/BcJ9rPS2hFvGlBKTXasMSpDdVj4mRJ16sUlqUioS2JaEC6uwW
g+yEdIZMufR8bQZTfl76yQuOLNoc3V4uGGtZhl3rNX4rO5PUrer6KzPz7uRYXFcp9NTAWPlDeh/5
zwEbBCx/yVb3s1nfi5hcpHks+vMOFTIS9aegG23mC2tIA3ZGxIaGOkMWDkqqPBUpG9jRxpWzbAp9
rdb+Uxg0zjDwkOn7eCdCdcjdBSD6fZM2K7FS9zJXbJT8gLofxSQXqHi93dzxkSAbHSPTeol4bg2Y
SM7HWS0ca8GYFVgJcBWAI3LS8Fsg1xifSqLIkFR7L8HoLXwiehB73FRFc012NQ7aH0X62KWy45vS
affVtSqZm+pMiIG2mOYO6PCM5+8u5+ooEm/uj+21GoP91JE8oOT3b3WdvVoQ2F5dQw7uERHj6DRS
0y41mZzGkeQ9PdcWhHildKkGjqU2ygLn4Ixose9To2hwg23htk6JxUuBmIHNazeaOCyHEPSBtGDv
vfHdEi4A/jcYDYKurvtRcrJq3FT4AmzficqflaJfJbq0LVJijOi+BoyjR8YZaJReem8ZqMIyU/Q1
RibSNNDIpjVkEti+ZZAshqKdARvt6di3t8SrzVM/XfcMemuPtLNshpfiGts8/RKyx2Usg7lgC3kE
DZdHhOlvK7AmSabe4NG8SsfqbqxVJsg40HALS/0SBgZN5/hhKiD6Tpn7srdOWmVm+XAQdX8lpCzF
RvlqDeoccM08KtNbS8WqGLGe2AKo6dC0nvOOUw89QE8ezKAH346Kqhwnfgmev28erOUYpNEoiQ9Z
Hf+sq/gVbJkUSzNhCIhMIiY5+gkWLU6o2lSyjIy+hjRvLGIppwOjp2tIDEpc7jErEyzpjhwe/ksi
Dd+FoXoyXCtAzR7/bAWTSDeCYhpIgOBqUgmSrCKznDyW6PQTJJS9cJ3p6isUhL3LAgbB96luzbuy
otUWuYuQFNmy2dcBHufR2rl6zPSN7k5gQPNO5wPujoiIVLLLcIGoEKRu26ayiy7H0hkeKsN4YeOO
VCO2DnolP/G0BFxRQre4bQlIUSPc/ly1dLRIUZuu9/9L3Zktx41k2fZX2vodMgyO6aH7ATEHI8gI
MTi+wEhKxDw65n+6X3F/7C5Qqk5JWanqtPvSbVWWmRRFxgS4Hz9n772M6zQPSDJzBqry9N6hwhKW
4vlEJICbzHEisyAG3CT165Qau9A/9KCh/NA418Vr12Uwzr46inWtd/wJyex29BDQIOjVadVzAkmi
ZJm3LIzFi2Kxl44AuZhAbeIMt3ocv0N82cZQPPs+XdWTy8LpBq8+/osgHGb4W07+hfI1zZy91eYr
g2BwxlPGecp5alFkbOKGUE6zeGxdf5WG+WEk+xx2jpBeN/Zr3ecxdolqPNuucT3/YKKhpiFD+Bz0
8tEaZjhc8BoqZKuMRxix7z6NldiMXrtaJTJW7uaUlT7GDWGZHgGTJbo6XkWqiC9j88in+1hn3SMj
0lNriPVomJc0DNb6oB9yoV+lMX/Xn64zqlfAMeBN2tgDL/9KINWVnZGaa4hkWU9N7BG4vxtl8t5V
4qy25gUF5UNismBo8hGXJrgebLm2fZnM2QGVWE+mOMCjfK3wSZqkuA+kaCZgY702D9/ZXM5uj+WZ
WabWOBcYMsnHuYdC79IH6Wsfhu+cUt5bKyNfDI+fnB74y68+4D8v151XF06UCk4tKLZtxdOTwYjL
1mf0wHUCbJYMnmaJ9/f148lHSvEYtdG7QhABbSn9xlbbK6y1j5ODDaMubmMDiJ+ROBeRx2e1K/a9
yXrCzYnHqs8eSv1xgMS8cAOX3k402Z6SbNyseZj6ejVVFiFlzgaavVd09lYruJSiaEkGGqLIORQ/
3rsgZwS5Erc0Bw8F959bvmKEWPS5u9IRT/9+k/04E/xa0dgGZrpZXGtSq/9caFowv0wLbfFh0gjA
Kb92LA5aXa6A/h4mQ31KHe1upBFvUHR2JVlbguw/fB9J7V8FfXXMjHgLi9mzDPWubqhDovffP8N/
dlSzDZsmJCo2jdLr5ydYWupUa2GAfAGHiQTcmknf04JhReQKqBREzqQX/v4h/6k2xZ4R6NTeFnEk
v1TfFc0gZajcGsMrTWkqTeo60oz595izt2Oa1UfyrOZ9+192f/5c+c+tpj8e+5fXq9tyJOVFwawF
wTVAbmpG6VLU5ouSiDui3vameESrQ1R6uo5FfasYT79/9dY/fcctjYmZ6Voqraaf3/GY4D2zmEpG
2/VOdu1Cps5tll1LPSUM+3mej0SyPqJZuspDDlix+5aoNDEFmcddoD6R7f6WJ+3JcuLRq4LyxY+M
l7peVLFzE7bjQ2bYb4WpPuUulZPJEKYq3jPIPoSZvfUWcBFd2ye6ejef3qCzvasSWthIFDOWrMpG
YK4q1M5jsBW1yvGNiYxKGbWcdY6RiSGtGJ9SpgZ13+I5lCzNHQHnmZ6zQpF3I9WVyOhjMR81uV5R
+5OZaKAbaBg1eXXGOM7W01ecOHdW2rb0+Ko7MoV2XIZP5Cz8i9vvnwj7Z1U7a72hCtT0v7rg69ZK
Yf+Gkr7mrmM77uJ+aRn1LiFQ3ZHZus3RySCIrUUBGUXZ4iACaRZ/dlvtDkbO7z/5j1Plz4uBrSKN
I8/eMLHn//rJpxFzLE5YJWq/dN+kzm7e/9M0eremrUF6SJGDA6eoI3DhoI3GOWvNsx4TKE9XcuC0
MZ/wAt8kmKOjVNxXiLsFgZBxd9+xTSmlfaFBn2NlItnzviUAB+GNAbsJXPD8YzytcxwXV+5FEJGP
VRnPW0JJ9fEqv/ubT99eD4bnHz3Tv3z5n39pP/rxh/7zv+G+/stf9D/Qx4Qt+ofrYbZ3f7dtz/7x
//j3hxc+Sflv47+tW7JdXn50NH385D8M2LaFcwkfCo1Iw7FosfxhwLadTxoUFTELRi0uao7H/zBg
awbf4qJCRMocSEeT/F+uJkUTn2CGc8SD58H/BMORj48PE/pPH+cfX//off55+UI9a8wOb57y/ARn
+fPPy5ews6Ys80be1VJZNfQtl+G6L2hbGNJ8cknnq1v5L3rCPx9Uvz2kjb3LErqtMVX7Zb8QgzMS
gq/Ku6AQ28THXAvJFTHyQifZX3Xqxx8+l++v+MdXOL+CP27TPz/cL1tEKdyydIQu74BIbAc1P1Qd
apNKWeGLPP3+ob71lv/0YBzAOXgioDB/1XMnIZlAbjw1dyksBWLjFlVio3eNc8CG4gyL+9TZ4ZfQ
plDJKUFnlK4VioVi2TvUlktVyjurNa+nOj9MzW1niB1pKHc6EZ64OwE38DOCQIeint7arl7MzS27
KG4Vag2ZO+tBTQ/zyyS54NmdMzTpLyUQLSfqaiVrAXkZx0kDkY22zc2cHcUj3NvaOBekhNERci4Y
qojnq+QjAagX02z2ph8tux5lU1ZvGbVyGAzTZzEDf6h/U1LiFPXGtQAzlVwosLMXhVE/BA3HNL03
dyJh/qPOHTTO7Y0U2w4gExXtXLU7462ukCjVdEcf72hua/et5a9aAc28RXGoXVNEHBOneMyd6Ita
g3QFq+xVnEMHk5JQ7a+mZrgpuuBq6vLbJrHWc7YQ7S/eCDNedWgI66x5zERA0HJpEJZKMiaOPbAu
p64nB1cL7p3mPY+741y8y0w/JfETqR289/5bqKcHvXd3MuB3/v46EX++JFH9M7Qyufdd69d9LCdO
KOmNSd4NrrnN/eHejKLX3z/ELx7Cj8veZpN0nQ/Bn/7rYzSILwq7t5q71lL26LpoXRanCDgeqe/P
MTqHYJKPPkdYoZrXfuLvcz14tcr8+V88j5+b+d+fB0NkVSVYYZ7S/bzAxOHEuKrljpBQFyo/fh17
DujGcmj0c6wQs5z1xWNgOxfpl7dKYO0IRV44be3N54qutLa/fz6/1Gvz88GG5ajM100m7H967+t4
soeCmM97IrrdRVhInoGrna04f+6ncFoLZOwI0GYFaJFx0YA7PQ7bMYRElskJK10aP/dhtCZ8dhXZ
nCnrdko5GRW3OYGrTsAdAn4ZC7yNp18R2yBh0y4cVO+trrxr2axoogGEF61u82dJCe9Zvth1bvVg
WSXKBvwvBYks9HmFCUhw3Qz2BbXhfZBwj4/pq59ar8WNXUdfGHPSfOjFRi+CK6Mf7kcjP/Q9B2TF
Cb+oCmdUMAOLFHNASTpj2IGOdcrHxootYt8KRn9JhaZLvW8jXkITObswaUwKkMvv33Nh/Ol6d1Vw
XfhbbOo3Vcz3ww/zDWmjch2cOrxP4hmfE9DRssi3VaW2Tcg4JmAq3xiZRC1kINjUyYWvSBV164wo
EKAuhgze0/jSW/pbb4h9IiD3ueN91vHxJCBZ3XxqyGQqIHPVhucrwBbUsvIixOJdkD7M4XtzV3Du
j/t5vcVPF8YGkfnKqsi+Aqn/rNfJq2nklQfX8xagyH3opCtCrb+dlP5WLfX/UyX9VG79L0qy0edA
lb+2hH8k2Ty8JF9/LqL4me+2cMv6hK8bfZHtOg51EofA/qts/uPfyTv8hEcJxysHsLmC4jvfSyjN
/WSQU87J0DEoNLjv/6uC4lv6HFyDV8TFVU7qy98poHjMn65u9DksKbPTdpbKYMv71StlZyJ3fMtW
L3644PQbo8krvO5EEArUOM1dF+F+ELuwWjH8AnrIvNsudqG104IDRBOXGAoG8eE+ba+D/mL6V41+
pwuCRt4Hle47AjYzupHxlZq+ivKuMAlauKZhLgDEN6dcfTWyxyhZaS3jlLNVPUfBvkwR+S70woO0
lBCeIdctCJZiocaLFA5VunAPgPO6eGlyxYNDDLwMexegusmbgu0QX8Ukn3FrAQ3a+C/MWern8muc
slguUlRAnKvy+Sfa7jord+F0rsZ7nJcuMQsFXsP1ILyQyNdhk3HrlutKX5X9rjU3hr6W1cpm/NHv
1AlqyCqrCeTedBopozh1IXmth3jH/6f3njxplfmbx9jV3o/2SrdX48Up6YRvgb7iJi6yDUiCPN6U
YkUOJCGfnbY0jWXC7nFHEmCibcS4LOl6A6oalnW6BpfTpIs4uoJUkz5WAtfqcnxMmgXCMaapgPwK
gsW0BfgntHmkDDkqm+SiJ25vS55pAPJP9X640P9JbUpAwZ8uHkbQlOCmhWUSXjVX8I9L46CVk9t2
pnphKENcrVbdaE25yV2585VoF0bRxue0b7VkCJZiLdEjJoz6mzwgYdlFAWKsEoMskz5YR4HvhVax
GFvkDXq00ODTNrJdROM1nbMFy+LCVRljyN7DMAqk8xlWlEcLdeG2D5nrI898iYS56HLwusna5jcr
h2QiQlU5D4TdWwiPRRoveq32ELV6bvuc8YyrGsod1tN9GNwU01sun2tx7qPC62lymMylZzRPDu3n
OPrnNnuO1UugnJvhMrpbfKuWFXuROITtszK8KeGDVjxEvIDAvad9qejPXfTAzFV6rdYBPlY9wz1D
UfUcQr9N3JoPCcVoA67rEvWXilhUwUgxV98Y7gN27Wm0eSgoFXdJKrftnspVUZ6tftHQGE8ZoyaD
utAiwKNogwQvr73U2XthvgXNNkUyZfvHwr11tL1jeV0LLnY9NmsfRSlZh8PaiU6lfW7tQ4NSPScx
9Di45yQ9TclNTPBLfwkSaMv72Ma/ueEm7MorJyXV/zLU5AyuS3Vl2KdePhTcwO6lK14CbkaluxTV
gyuue2ed9mebxygPXX6w2hPO5ml6jJXPdfrq+CSz3ERil2evdvvEHyYV8DCmzquhOg/9rXBvU2Uf
BWtM8XVE2ONO2GdTID8GAnQnXQS4noM9+sWkUbsYO2wZ+LjbmHwAGxE+ASz3wzSvZJnniofMv0jz
eO5YlpqbnuhSvWRBglk3JyjTHl4ZYQfsTex1Ve5UfxEMI8ubtUzUlMDQ2UZkMzRqF4mEHdB8u4n+
1rb6l52Fn/bMv/xb/wP7D85v90x2/zqIfmo7zD/wbcMU1ifcxAR3UOEyJ1bnOIJvG6ZQP6mqTZok
0Vgqit25x/F9wxTGp7mLxZ7JYkSCxOzB+h6kIrRP6rxGEbHIJicY5v+dDZMIuZ/WPBtLsW0KUzcM
1cZYShLXz2ue0/eJ7UtG775QJ2WrR5H/qPlWS5JhKmLpER9ZLnPN6o7TRJVaKmrwGdpJvYFRZi8G
aWhrBe7DsjXHnpNk1e4Si5SiMqfXPZUo/bNEe9cFY01rGuQGi1eMXl7k6zg0mr3D6B65BwC+LiV6
QY+zACdAl1Xo94J02eRlcjclyK/rSSHosko7Qk8CudJhqe3h85XLsQ6rfTfzTqI+jrZOPKkLUQbW
upd+fyFavHvvRyVccKqqFrzTFdPUUVlX2EyuBrhES1I5jaU+RLBB0eGSxt/Y76GW5l5s5PTMI7Kd
F0M9Wmtb7d6QIIV8x0SEgC6YUaLvKliOptwl2cJJl+YAtpVWCwY51O67pOlY80ZoDzWA5IWt9PYK
9ay7YfZAdzR3x1XnhtWmQokKA5NWfQFlbAY09+vC0JWVxUK/5ND2yPExXVR6758cgh6XTjkNdISn
Zt3pgo04CssNeMHK4743j+TNTx7+svGmpYHhwSQSHqY+ZmdpmpOCaeHr6FiN2e7sZRSINzdO/ZVQ
0+5a6wPAjWqeLiNlBGHgE6sbqcFb2Y0Qmmsc0UV2IzS2QwHCcjFKWBp+h5AlM5z0rcvsct0ZjVyR
Fs57Z5rKMgpludYnyyCYdqC+8sWwqAh2RDqdwl4OkjFcFgWzc7OtSG4Tk7ux9Ejd0N4AHm8y9g5C
MjolnduSCIVKXGQnh2Mz5s7JlIKQ2qAc1GMmLXSeJGTW60yJ7JOjh0UCuTfUkGV6kWbX+4pHuVJI
xX6iFdBvofXZe/LkxdMQk8nZ6t0Hub14GvQKYLWMs872ijCOSKRrxs9K4vKH9eA/AvDmeMJFFVJa
0mbkMwSEJ4H9PheIx85FEpk3tU6FmVqMhL1R6zJ0vjlCZiw3LqVO2u9J6wiuCVc0G09LXOeoDkq2
HdtWvwrKUP3cZ1V4BOOi7pAdlCcikGNagVnwPhkd5sAIH8h1UiTpRfXVHA4bE9k47ounyneCAzFh
+GJImyaWcCSXHc5UcA3sdLhhgJkUiLX1dlu6TcHNpLEHqUbsoLbLyhuyRMydaVTj0RFNT4/HMqgK
Rv+2TSE4N8SF73ulj2iGWcpGg10X8cs4vS5dyFdHN6usm6RR7YHaNqwPOQgP5ry90X81EtWeOcz5
VaCk1ansHIhQpaFHRKc0LaP7JD0rVpg++FMRK14eRs4RY8awK7RoWE9+1eEh9+3oHT7zcFb6STk5
jTmntpnMZ7o63NiANr/Sk5sPnUZ4VqeYxHmZl226VfDk7Fu7S32vl7FyLNEyvmlKFt85XQ8PvZNx
7XV6phG2b3ZjQHyL0eUU59AIKcrM9rm0w+DsWmG/QT+RQ6OlaXdw42z4rA8O/S+mQHMuc5KEzKkL
65Rwoy0U3zLOdiqVtcxjm/lAmH0lwNa3F2PY8Ig+w/HHOHPdTdPDkEwtFAkejA0N9jCD8S+KsJq3
DgDYNgoT7Tkhp7/0jCqS2H8Tp2eqnlkZaTptT5HIMm16KI7rtRWpRMkHIupeSiNtfF6NU79EVusQ
FCH7ch9m6uBVY18+65merpxUVF8Se6C9UoOd5pgvs53rxnCi07r7wvgcKKrv+uu+M6jsK26UhONH
kam7lCHWqpiKtltq+FZBqQQk90Yu/ohUicNNDRzjaOHvW+ZdN1yjDKyvqsqsdpWCVrHrRroCdqMP
PozKyL7JgtDeuqKLjIXjZNldNJrhudWm6TxOA1VsxNpxyKcy39nZODo7knArbo2ygUffmJFcBE26
00atohKDseMZNqBpVnTFuuWh8NPGuUX8dlbQcRpqW3tpTZ+RUAe4zS1FRF8YoRglFDAGi8iTfUl0
cLiwK2DufJ7FPuT4cBxh8MCBSdVNkjgRHFK6HlS1LYx44okp+3PFClY1yiwURE63lI1gSY0MUoYW
Pkm/+aIZKu1Y0etYV9aoHRDTqZ+nLKJBUtbRTTHkPhkNRk2tXpnhoxSio6cqrfcynSAbFtP4oPdO
cRWH1sjOoWinEAV16VVOPrwqcdHd+m6Csw7TYLGipZZAHm1UEl7QS8R7sp/tZ+6h+onvpF9kOXFj
BaN7qgKqUFerBi55pAT72Om0U9Xnc35Y4fdLI5IoRNzGRYk7YvzapRq8AaCmg/IQmzG9bcAQB7Bb
/lYMRXSrAQvEqW+It0YJ7IfW0pG7kkjhHtzEiY/Qqu3HqjGSKy330yetQjwJ7Q3cQ1TZ8UqrjGod
ZqH8XAVO+rXRzWnDPUGH1mk40ftl2xJ20Mh87+hN47UpiJy0TTnzGs6EksolozBGldQCZVv6faDh
3CljPGZGFltbJUuh3AppfkamZ9zDBNPXkbR4KwQpb2vV8f3rUrHQIJdSFzVK/i4joTQIgIvpiSmI
lxzJjm2m+JrOWIAyQ9OCG5VG9z1x4N2XsLHwnJldEaDw6/VhnWet8t4kTndC44NOEuFNvOxrVTvC
M0m4BOiR0vIHKsSOM4IdVsrcnnUnlXpsSKUHCDc461Ja7ilxpwCybAWwcyFrjWOYyfjiMDKoPYim
ntBs6QED6ERle9+0WpZFqAuLBIWOXVKSEHSdEwaZk3TfMpx+nbR6BoGYVnnTVrQ+isbnAFKmqSa2
Wqwb2bJqSnJwDd1tq3UzNjRfTek7jadUShvdWPmAtE4FV/IFBVLwzP3LZiqDJF66Mkmyq4n3Sq6y
duJ90sZivFbMon8AcYRwjUhdDjZ+bTFXZa0gzFSpQ2OdOz1CVM1pkgKRoSbamcWg9RsMT67PJj8Q
me+naSzgXqaoeyZwIrdT+Zr779wjx4lzVt9ITzeDl6kDKjL7XiOb7PAoqd7aQaxN2hWk7S808lvV
qbiWNmdpeVvDz3buuuDW7sA7RldNRsg8F1U50Pb4Soq3hjO2DeDXFinwi5Du8rGLreuoPsvytnCt
rWvVDCvaRU/1zs63U8SK9QLZW0Fq0e3Y1Zu0Jb9TqU7cU7uxSh+MtrrLzPYKjNfejMtLhbDVrtPN
mCNaC6aVnN4qZwPy2NN6jq+qkj8XqnysBfbVtrkwvKg3Ih7dnZKJ4clx4Wy69Bw0T838WzXCaWmV
ZVQsGnDth0Zvb9PE38Z1RQQbsQZaPICl0fqvOkFWSx9z713SVNXXBhFjyrrt+PrwwsUzoiOzb/QQ
KZhbymTfyFE9+FU049sdloyAQydsuMZCnxUbwxJ1bbEyS4KTrDh9jci2WveRqW0a+itYqCVtrtR/
dvw2hbdlfzGy/lSyAS5aOybhvSnX0hweHKM9NahmF1DX3c9tYpWZ5zfZtLBxAq6nylnO8K8juPTg
3KjIx5t+smC+yGSBD9ZdpR3MMCyDc6+mvCdvQV30Zcd6ppjJwo7acOuPsza3UbrPgfQbon3cxEtU
thqbprPVSN7vsgk4zVTVqsgNelNifG0cwntzS0oez+VaUGUccNtWd0wDjgMayyIc3L1r5IS+99bM
ExngfLv0TfrukWL1uZlcbZkUwUaJp2v0x0QNGVAp1QLnM0wXryrQHbZEvrMSi1elo2xIjfChQU2/
rl129ChKuSMUi8D4MMe9PaBHL4z2YQq4q81CkeuorSOE/nFIhDFCxVrQhFQMiAHWYDD16JN0Wbsa
ttusfGxnUF5hkdBqO0G4Mpqh8QKbg0OZ2a+AfQichEmztf0YkZTrF8syN/WNCrZhEbnqy2AUBgre
QSzbJnE9k6yqRaKk5Q6EgaRz6CerrmrMRzcczBsU8Dbw7GSQ7w5upDN885D4yc44kpRgPkSFMTUw
SuzwMFJwfyakMgFMhR86mHrxIkVWXpmphlW8SxnoKladHeKgTO9A12jXbh3mKdo7H6uARGvi+ZaC
jhbVzbAzHbtbNWByb4xG4WDQhjkLT+Nbd30Bd8iuM2triWh+13STwWfns8u7mu/TRo7cr0FUxJ9h
UBtLIhuSXVa4zisyaf9Y1lZzIVcbTmFWpg9JTjyvqrb6QWUAFHHGGeslV39MvalJflofZylrY7c3
oVs5Dx0K4VvFlPo6H7La3hliEncFcoOL1FIVaBxSGg4ZsUtcNPf3OmB6I6/d1Ogf60lvxpWbozpa
ZkMeTxudTXN+/rq7xjTNfEzpM9q7etCoq5BkFUn3z6y1lVSB++4oxvTHyAI1AvQKTOdSEG2wYhRI
tKFpK8+d7dtf1abo1mGScdSpERLtnLKhpLftIr+dFDczlqrd5w9qqZl7rYDp6icxe1GpRFuNOSd+
6baS0hvdwiYgSTaM75yJ21zX44LaQRTV2lacfh0DvMbT4XRb4kJgPI4p8X1B6K/zcAxIr+M+zo1I
X7iToaxiB8+CMZZ3Uh19fNZ1++4U2rSBcIEJvWqmr6oelhwWJz0jBBsNaW2qNoL3MCivaur1o4a6
3cucDjTtfOzxxh7iJ1LF5EbPEuMpJvNombVj+s5pKjqUwcwarOrkWmvV+OS2ibyK0nks2Pft+OYM
8XgQGOxRybK5LqWepVdT4fY3svXhyfdiuI0SKfaTHUKjsvVqP41mFXCeGbt76PHmV5mMNjFyJElg
KCkOFoaiZVi64WKMgdlUSqWu62BUup1b9CnrgB8vpd3Lm0D2ibMAHwlMOHBa5S4iHerSJZwjl5GR
E7hFcdq9d62rXpcQCu+IdDCIq7UMBps5iXHrQBYG7KOEz6GXdb5k/NeHtKmhcpkcE0rsF0O2iaZa
bvWqaJuVGQQSEnJXu1yy9uhQZ7VteNGSIcmW8Mfw8wV2pmDUyP3ic1OwiKm6rm7svuro/xciXiZp
d1dmzs0Q60Q6mYw746LYNTEmUVD1HEPMIVtaujIsygQa9mCpJGzReQ+WlqZyN6hKSax/WD2EXWuc
1IIb68owwmZFtGx9TPuwgPUFD3M+az21BVBonlLlfBuk/q1O539jgPi/aTRooBf469Hgpa2r9v/+
n5/6nPr8I98bneLTBz8C3ZI6tzlnCd63RieUCtqVtuqSeW7gDJuHdv9odOqfNNqZiJ2IZOUmnHVX
3xudhsnvs5D3oskw5yTIv8W2mJupPyiPbDqM9DcZQBKeZzKcNOax+A9j77JuuhbpV7uoHbfF4WKQ
NtLY+9S3CtWzI7VZRVxtL9Ls4phxd2kvm25WAHaMGIRPBT7FancrjKC84XLepc5dEV2HYiJ2tIxJ
jDfLiJE34XwQ2LgHNBUo9CDEOsvadu82/VWlhF++E8MlSPMim1HkAzoLNWtX0hlDDQ04p9W0GU61
HYzHsI3ggGVauDbIFSEJ3qSZwDd9VBJpNtWrsqjeKUCKM0RFxauaDFV2FF+Nid5tR9d0Vl1qkw1d
q0c3wjGlxBx2A1V9zfvkXwUTqh+RD3+Ireb310GO5KpMf0kcVT+kHj+8v0kr9SavTNJ/c85n1sBJ
mO3fv6513b9G6VCRe8TsQ2n718gM0muts/S7sOtfG5ihTWWlt3qjacu6j8ITS1XOZpY5V2Hs+wC2
YKx7MknRAunkGfODeTuJSxUcP2hCg37vlOTPR4Ofr0o3Mh4EiN4ZG34ux6iZXXc0rotK33387MeX
mZvjGZNricTqPE15gNFwmP9L5WPwVfMqTaI9AejVJSnve4vQGWDc8VYTQXQryiTbBdIlesKUN+Ya
/T7LZF4+ZMJPjmHg957qZzkbgVbsgIurW7cxSTEa8uHeGJGrIAQx1mJsrTsEUHPT6BCaMDGJs7y2
TOlch6akb5wLK/WiDiWV2ukLJ6jjxyZmxy3M+dc2bvQYVc5eb51laHIcZ+cNMTjy4W7gNhfU28If
l1UmacP33YNpjIRW0HDbf3wJLYX8un44G6GwkXog4+9KVTnSio8XbphNz50r16ZTJVxrMoSa4Sa7
ySiKTZBvPl7slGT6dWwlO07kVwHGcj7Xmvm4lOE+7wRgtLjq3EU1Rqs+aMMnFN/VFmWstTIxuz0p
KtkzNFfHpUmll67pvhrHXqx7c2R3zcp1ZgORXVpDvpWT2V+jI/dPKhy1shXimLWYjQxwfIaWGStt
oh7Vm8mUa6Yc2iLSo3qZ27a6//goJ/poS1stlm4RKF/7MbmL1WpnV8OwjajEjoZi2MdBG24JpNM3
lm+aVx//mOijLTKAeAjmBuIr42TXIPk+umFgHvp2bValmMEH/QEn09IoORX0TdqsCl8qR1+FaeAV
lcC7IYOXQRkPeUg6Shi59rFRQnMT0QfyxiEWn4VAJNfb1c3HVwrTzt2Att8LQyk3wm+qpYr7hTO6
mXgfRFGz7Vv6Ull4rFPjOlDcp8kp6mvDT+UNHg66XUp63TF8IplqRm4Ob2Skkd+TTosa9dFRVgOq
g7o6tprMtm6GzTKsJ8sLenfOSmjFAS/il06tjavCSjGAZOrRaNut7sfloRLdLdo+9zZJyl2X1l90
WsmbSEMHkNaEvI1B9dlxkpcKgOxJcXgS5IF2z8jKbs3E8TqzqI5lVTSfCXpxdpjLvHz8SlDro1m5
4a2YaKTFqDsOXefedUSZ3scSwLhZGNFV3evhJovd276C067X5Z1W9p/92qEh1BVHZ/5HQGjjlYji
BYVtcV3O85l27JIdyUPpznDmXmlZ2CcL1fcJ2CDNWQ70nhSYXbHC7C0xg0IUvV9xliwXeTPQCopr
7TpsvHL+IqIYS3W1O9aWb59abdSX2lDmq49fGNdJQn4Wvo6aBWSRhlCa1VwLLqXJG52bkbWYCJM6
DMXwDO3bPXVpO3NMcdYoteac2GjcU1Po9Wosh2n5x58FaQfcR2f4/vFXOFoERKFZAkJLRf2OgXOD
1yi/KF1V7UBl5+jJ7OziarxUkSTrj2+m4xhuCqmMiyLCAxVwCnyewuH7f337s4EcsQn7zLWp5uuW
puo7jYNjmtg2mLRGWzD6MLbfVmRXMntXan1YDb3ePmVpseotp9+4tT6uP0DoZpJpO2DIYCdJeQM2
Xpef8U0XjPPabAO0lQjbQEuWBcvlIrCch9Aqp5ViB+r2GyNwELG+pPmszB1o5dT2+ZMD8GQ/RBZ2
e0XfGBJfKV73EUBP74o7pXEpYp3qrpNXcCpQ6JbToyycc0w2DtO6heVwQtKa/ZjiiTT0VSjGTVjd
V1r+WeuUDfgEmKf8kbQ2UygBEE1emqvbrqb97NA10JVNpSR7kr1m/C4a34eCAGMvd511GOfLzKq3
7aCv3QAjtWGtxqTeK6h/MvdFh1/Y+Np6/lU6R2+Ak0uNgWCnQitCpRgbTOnwXSeqtuAAswQTs9QV
bUf3dIN0cq1j/CukyViCFR4WUM828P8IO4/lSLJr2X7RMQstpqFSS2hMwgoFILTW8fV3ZY8u+z3j
HbDIJo2FRGbkEdvdl1OZDRWIWkWj80cjcYok9KqSm20v7Fub0F9JlQ817/2kX1hOA7U1N9xhXHMI
d5KunTjn3PMIVlY4neKRQZcWrFPEdbKh/5jK+nGh8F1Hl7WdGYmSKj8Yge5IaEXlatPG8aavom04
dH7GVBzRxM+oaRri6Tjm9uHxJj7eiNUkYpwx3BmK7RBGh4FobrJWXofYgJuo/xi4TCjzu47BxUhe
JVXsSiEcTg5uQurSbKpNLNP0IwjmxtSxs3ARAAzyTA7aBnGI1iS6QDQRb1QUxj7VNkiWzgSvP8/5
39QZQ6YFDQ7Dkxrt6kUNBjF7ha2d1lm7hKLedTNB4SZ7NR4Mgrw6devM5zAf+xjPEeC3KEyDdgTr
0kzHcJDYN+aDWPLXtrLOY9q4gkvMQIkVeO0gakqfhkjPVis8VvhzrgqCBtWuPmm7VaGaA7agNVe7
IfzOq3A38rgUZXK0q9DNa8Mx7HarqcUtUVufSRRrnge5B+oGeSZBgnZaNxWVy7Lc+H2+bprIvElI
4n0kOfUSYZSxrc+YnybxbEkmjM9GA/w85Y4yYoGXcz+WZhe/ud4n587mmSzxfwn+cs4AkWl7s9S6
czzR/jheFKv08zryLQq2rNG6N+0uVqaA5oDmT6wYbppbJ8NCsbYJIRP3Kx7Zw/hRP8rPtKm3HVRz
my2NB0Fkq9baBgM7D9hvn3efiRUStoyPddVy2bb90IsIGkum+NvQRolc6lhEw0e93Ut1vRG6wMcb
E0y2EHjFlcHfaxp1p8ffkjy3a4ojaGDieJcjTjw8Obn5WPWi29Dp+BL089TO2z4qg46pcSWWzZAJ
WkaYiqdKEEbiaay/m87CmNsGDe60sNC8tks2j+c56RaQAf1rR5NamKzXXElxccdek7uccWnyLPZJ
iJLJNhpO9EmQFH3890BWH475Y5Mqu0et6gA2PrbbfcowFItHMNS4v6SCuMVCYN1y6OzeP/69k6xj
Mmt8eI+LyqkoLcZC8SlsKaHVY6ISmTsytmz5KB+fcaefJQajtZH4ubU86rseH3KY5LuxqNkAO8z/
8RElEGaxemkSqrp4cZOiefM47+sVIb4uXh9rYWEv54qLRfceywoEzCSwmF0PZnEDroZ8L30sEwSf
gGJWPoflPJmcS2V/WYZgAYbHepZTAjXcmHo+YsQ7JNWjbqWsYoPL50qeVH/m0Ea2e+Ibkl1lRAkq
WYIZZ+KkqFcdYlSV2e+qvu5VrI9rzVHzvbUjv1mz0+NT6IV+kyP+RgMoBw2zobycbMhreVu+j8zy
H//SJ/5vlXYVsZw5cy3+stFupnL+6KLwXNYlqUDjJWwqv6Ab1lImzNbDhUXCLQpl08Y9X2a+OFG3
ny01kJc2UMzxorNgRuUf1Yx4/437rFuJV6rh+Z/Q/xiehlQ8V9mGjnQqCo+lOm0qdj1JhDtUCrdd
MILqvFPDckrn6V6bFqQH1Qsr/JgtfSOztr7q0rjLaERTlWmrrOo2KnU6sCEGKL0LJwHp1rMKJYLo
D4dbBd+RZpA78yb5XAfNW1BCWOYtf1oW+vBekF5uYTgecmaF5OjTw2TCY5jz1IFYAYdMOVuJ6er9
wHtlvKctts05G45JNH/0PL+GVL+Xy3ZJNGpca7GHz/PUDclxKhHOok+1u1Ez/9ZDrLCsGA2oObWN
cchlRFIDQpBdHkIF1SYuoo9ClC+SwAjSYT2U2nGji5r/t/ankqN3bdRO2UAg38gkDcgrE20Nq2HM
ijhu6bTdRuZ20bPVMRZFIjRivtRx7peLRq/sgkYTmaanoK8OpnIbq8RrYiZEHKJ+OOsfw3z6th8V
Z0PijwuiuM6xrlP4For1E3OsKvEuq8Lg7c9uP0pj0w1kfBllpDlqWP/lZnQUmhrUS7/pivWmJSg+
olwPZaPtKBNid7kpWYdioMKynGg9nubwqZvPs1bfokQ8a0N3DVv5PkzkTo3nyIpfbHrwsjoLSvQb
Jlnju9FK6M5NfW9DV2aM66RMrqKl/KlL5bNa35dVfkWD0ND2289+iI5tLP1JqnFjaNMr6PLGScPq
JDLzuafiYY3TIEvqLdfsDXFyn9z0dqkADpnRH5WPr5yrjQpONEq6zVqKfbr6Jg+VWwj1MJrNu8RD
6GRmw9fxHDftE7aoD1yhPf3l5T75Rh88tJAyyprZHDtcyzW7Ul+zku+7Rv3slJ4FYppi3dUlP/V2
7plx+j1m635ow18Jq7It2FxBJOgIGNgZ9gnrYcXxrLP1Y0reHXv5fpaedam7pfLyxVD80kT2XWf9
m8wVq6Pz+HYmq/TCGdfTJNmz5f5bhbLqFPKrTfctMAprcNVzVytvMGX1nsND7qwo6tuo0j+q3I3M
cqek81uS1u+kmO48M699VX/IgvM4oLCmyr/XuT5rIhqh0nRbgy9+yQ4/ltymgaheuEZsk5q4VXpQ
wk95MT4H29i3a/U9dQKjJrSBTF4Avlp0qTQAqaf4bOCHqrWLtRL7nRvx3XN+cLTvXqX6YshkQRWS
wBkt/a1azHdhn9fOVFEJySeVq+uzMAekrPjYhyxmMgor5CYOjjOJ42WGMdeWlyS1T/BNcQdhC8fL
XYkJp3SmfiVmvk/QWTUDU0EG6zbqu4nTWHbIFbGn7FtzqqG6IDCw0nIB29TUVKo2Fm20Z7c253/k
V+GvKO2CIwGKSsaNaVvH4F8t+21N7a3EEpMU+hYzBo41af4qJANID0fPavVRvj8WVfXwIbK5VvtM
Nv/YortWmu7pPSAMjlutae062bcpuF/H4VCx6lNf48t1v0nT2bPH/iXSwEjNZHOi8SbwD+XqVS56
9t5PE022h6k4YgRrYIQZBb6woVIEC84pma0TLgLFG2QkQ8Z/20HY42aea9qJWDpXCX5wLeW0FxaE
68ykdGeN/8psFhaClNkEaycBwuaJnb10m66Apzsbf7FtxZSE0PGZcTCZFAUYEVGWOcHEXktc7Ulu
RrB2nSUyGqq/xs2aqScFn3Jbbqolva7tfJvniGN7NnzO5ZM26htKei8ViFgiOImDcaFy1uHvmq2H
CgAoI45bb5ZYwBF9S5C25ii/jHL3ZRFlwoJFRzqySmsOB6wp7DJ31KZ9FInzqjOOOY01moXJh9Vo
oS+L9LfTbbwUWfkZ4ilTue1rzQO7xuCHtQKZzE2FeVOKZsuTeNDL6E4fw0WmUaPt2kMcKUE0JMgT
CScCaVfgc6+G13GgDI8ycnsyNwiIbw1Icy7hQaxOTqW8UP2277OQzhXdl/MvrHqutNSnJFcytIDw
ZHPjCXEx9RyLHUVIQT3hNVRf2qiAmBnvUPlzlGo1S0CgshdRJ1/EMK450Mt4ETtjfspLPKUKyw/T
0/chWVzRc62SaGDtwnJj1spM0mngWFeUu2GlX8GO/Zq13S8n7TIyjIHIJn9wiX2yhmLEUc5H2JQM
BEQULIt5HwlpyHrHfSQ9Gisq4wrHC2/rBP2PVvom1l+sGXfK2PJlK872qmAyoKEVAiWTNbZZandF
dIEAHWCwe4pEdWG4G6RJv4kL+4S0uZnVhi3oV2PfL5Zvq+eG0QAqGc3ebUp6mmTNn+cpsMtpW0u0
Fi/GTTOjoKLeL+UAuIbi9wFrarPqxLlTav9UwnoFeBZ0RYgPsvuZ5NSX4EIbYNXtImIfM/Zlayog
UMIgSdsUAAm3LwlunQUacsh2Mw1ulZI+m/EUDDnwCuUk5tZVYxXyUvJXGNUuErKPJc3J44SEAlpw
kkQXm7OphNW3JjYR4poiXhkkYf5a37rkayIeM/+Y7biP0dB7GNRUlW17M48eC82HBrttkhR/0KEr
S+tp0cLdhP9fwWUmF14rGM6jRG1S27gnirQvDQWvp86obzIJUBZx4fSDigmq/23l8L4UieGo1ls5
ZvxzvSNO66u6fBXZ/HDX15tqlrglFa27cL7MOiqe546Ysr1Bqv3N6pPx2I1C1zLrTdhJJOhmjGPW
AYnbJUznDGF80WBfZOq9RoJWkuUnkfWzuo6HdqVPWqkCDYI1uAgA0eIQ5gp17/1VN7OXaqmOTCSv
NFhzQeILJwExkVgZFerhy+q9H/+SwdzFcxisUUwdCG6xgVLbznLbNPsa6RJoNdiya7PFYOSvWrTP
6/zUkUEwTCwzJau2XCd+USlvQinoaeIAbdfHOEdzlVcgQo/r5Gh5MwbaLiQaAc7hT9cvlJthM0ij
vPKgvQW53lOeLMklDUmrqxXhRxjOQdvZhzSxhDMN9UUdNZdWeidXPwcl/ztbrJ00hjLzeNU1oigR
SR7WskX/7rD/4QLCdxQimI5ehcC9jsYvnyJvMp7ZcQXJ1ZZfk/7HnD9qKfRaU8Nm1B+6HsPbOEHw
CoMC8yRO7qcOwdSEgAKBCwrQysg+Eg4DdZqAQmdpdEeY/VvV2V6EtOzMD4wiTnXbQDQmWlStdJ6r
xbPQzH1DQmRuZYZYZPB5yHx5BK05PNlx0jq1qp/qcnBtALa20IMpUkmO2J7JcJlvKl4fpt4QrKqF
yKhbNMp1sLkO5M+h8adUiPbum8akfpM46gpta9LHVz0tIH/NAdXnGIO3Jf2dVRHvFgmQe5ZslpQG
BqHNniZ3+1Rfb4bUe21sbxOx7rECH/p8Oq1YuJkXfjajpTmdCkSJCj74S+MBS7UTifV1nR+5MUaN
bNH7fI5rKJuOVdn7gVZIiKWpq+dcbJv0cRRxl4Z6H+WY5fiFOeOGRkR1AB+fUe9YH576vnMTS99b
fIcoUmcJivedFG0TG8Jc2KK4yhtzDPeSnt+0Sp7w0NB4B9NWZfxULnqA7c+vU7XaZZ2nt1YZKJV9
TmJsii09xKlv93nBHkoMnGmAKXdnGZ5qO2F3kTEUKF8YSfzMjpRzOT8Xj2ObaS9/moEK8UG9rxDP
GGM/T5DouSrTG/QxUUC4YFdl4Molv9sVDdNdIPUuQtxW0arE0TdT022wbiztDHHTfo76ZMNZ/k85
hUc9FmfEkc24fGm7jouEmwPoGsR6b7UwAGtApjulxPpnAC4bhZFvptzHheLPNRddpj3aSBQO+xBe
HyymsauOUwAgLs1AJ9bST9qpx2TEgmmCBQ4Fv6rF075qrky22RzFH23k7qch0RtxcWxH+xPN35rx
u/bytszFGVu2q5qIl6PGlF2ym1PXXrrV2k0tP6KBeqBaTxnjwASlyLfVwulw9oxVC1R/2ZRStEsX
fiHdcpO02hjWQZN2cRW5xDYDMI8xZZ2U24NicwyMGPOcHLhYuBELkDrVAfmX7VpXvjm0BMLyOch7
+0oJo4vBjDN44paU1S/GsOe2u9UIdAyTuKYKh9QS8UyvT4qJCacSPKiVL0gkWvXTMnWeofXeDMfZ
HO5S62fJsUu7v3iQ/G4QXpxAHoRAY/afOeUTE9Q4ZLdqPRWy7pt/s+rbGLh60Ng+3bjAu2vBgJdE
VC1D89wVVrSVyg8hP0vpi5T9GfnVze9Qsa+rHROZlDjHE3tMhG/LiZvKxebBMl32LMWr1DNqNAlV
oEkRFZHMPyArAWyZvoERFbmbUdyjS6h2DNIH5aaOnlKSCBN9HVwCjeTQha8FkKGyNE8j5y1Fxr5a
r2i02+LIvkj+mlHSQD5mL+LG45ZEecbqqtSjx+Y7cuVBkTkh9JFvxAxKe+UalZ+9eNOaHYWMGEnP
7bh6Zv8zFVhW9bLHjmOeJXNnywQ8s98kxSimgcyz/Ew/zCTYTF3dafisiuxTH0Ny8eLMNFcxjT3+
2ve8mP0YE2ErgY9NdHqpWmVvgQFLuh2ddE6+Vm4s3lpNPXIX4wRQJKAmxBc5FQIrR0ZvQ/toDqE4
WbhUx51pq0NwlzY5imL6QCECS8wMUjtlt7Gk7JLl4hbn6Q6LgGMWTP+Ah9eYGJX+Dtx5cTI+/kVe
MG1a20Xm7ILrKoe5rXQ4PWvrMfLTNka0HFXpAU2bGS5V/V6JKN1kUjeNur1dCD+wLUh1EE2CZztT
rxU5S7mhoCOK5aPa2VuEaMiGIPhu8eOPlrm3og8ACkZwnmtte2UNa6vlzMDBtI1yHsUFH/sw93eR
t/uhTrZDsZJnyBhn4gbOjtAmYvghKVkk/Ke2PBmnDGFlNwLmhsDY6k+SHGd+lXGj7TRxtktbOpoo
JcgiC8dAFdT/PIU/3aQeGXW+2SJatiLJNMB6sbwRZveLbLkchLws3NWjhWgg/9iqEvnSoqs59fGP
//zR2PpnMuhvRiu3t3TSi6spXqOx+ULF0w/lDKtcs63LP38k2D8f7DjCJHKrHwZKj+w8kt9yyhw9
nRv+ZcjA/g0W07REPtq0EG2sMEO3XyKi2GkXSne5gWWZ1lnjW+Mi3XHO3ctlabZJAoW0bJTlk64X
ruorz4aOx5BuvTU60chJOLqytECrjZVyjTY/44HUnwBMwXELow9zfJkX5nPCrEdH547bukbPMiUj
rM9hz12+6y5Clmpw6wkIy+xb08XEPHEGLLBahm+ZRbT/5z+VjHU3EbEIDhpoAc700LhFfbRSpXiu
e9tws0XryGePk0+PtPJS1weoz/qzFQFSMdqyPSSrHZTSnLzjOvT+l9/m/5dQfoTx/m2ysA2y9NjB
bcn6N0ekAR5r5iMGSlJMszsQ+9pzhctfMc2KQNNiVolu/o3qUPpiKFTWbXZUayM6rhs6zDdVqCMw
Kvm1GFcORVkIfaXvZGa3sfIsc5EP/o+X+59woYcnxIatpbP2k6bWkLv+03OTibVXI2mSqAWJiCFN
qxtN9XoWvcT5YIl8SSzlVZ+S8JwND2nbaEkgqUjjeUj7qrH23NZhCbLOB0uarbdyyaMaun7z3ZKe
OBhWHh4wJ3gT5KTQQXP24zK1L//8gfv/p5Bf/vtv9G9O+eM30rAkARAwbRAD/xTu/i+XSwSVMSFT
Jrnc2iHPYge4tB0vs6rEeZZRE9RKcP4nRLgxjTrZU4uBi9uYQMIVzCJMQ78/QNyVtsxXta/tzf/x
+v4T7vHPO/7gK5i6Qv0yHIZ/veNjZOujUFqJIoEQD4s9j36p8m6rKa2VTvawTCcyc3NTE9YxHp9X
aaHvlHcPRjh/RKSH//srUjBw/ecj+48bTAM38wCzAdn5z2dAprNysB/zUb2TJ3+QxegNZTUwih1X
YG1bhL3hOQXgyD1vXxlC2UWxRLAyIqvePGyqpbZv1fwcGdl80hF324Ehhm430itRDSYR6WTe//tr
/rdVDHSfDvdd54hnP5K5/3rJSt11hZTpkadFN2R1MqGra33995+h2Nr/Y5kCM4BPyrItwr8Y6fR/
WdLAsIgW1mbokqcyUzRk2V2mW5lfxn7bqjxenSMk8mdvWUSPBGGQT5zcScMxPHX6ek+2sjb+civr
QQ1Yfqn5Q3PuafFiOedaS4yn+4lwFEXjTra2YPdwX27yAiIf/HTkD0PeasmvrF7MpvZ7Qll9GgdY
/N5wvxJ5FYxoXN28s8w5efRZJl/WAvBp9nMO82b6sEbUvlXNboJdfJnoBB35Cb12U+Vsr1NLOirM
YqPPJFYOQxhConh32oHzcCNRgRLhE8MfUX0Ys1fFv05p7QeLOZGH2h+6XfRcxtwNsxdj3sr2Vy4d
++yY3GVA4o9YP7//WnhEPDjLzG8l7byEQOsXTjx1dKrCcT/b+d+8U57UsMfLA9ijbV9Ss3iR13Mr
9tFw72rZz/rQ602UYjvDsFd+lBYTS1mcAO9jwYWDrHKb6EVx1ZtM9koph2bRukSdKMUu2nIb4QFK
Gw4hjfYw4rtiUT1NuWXD4Gr9Q5lUd1KVeeTOEFz1xHJF2foTdOEwXYJSjzfTvB+G5QtYzuQqBmFr
5SVRm+28vE4SG2zBr0t4zpUySL1VRw1expHunfXpOPE3tt3eZm5B4Ng0XwzpwyOv7ahx+UH/UtKX
+waEk4HyKpFTQHEeu2wbk3FbjfJWrWr4xG7thmv6VKT1ldr0pyJ8E+FybSRCYpq5WWJXLi+PS0fB
e5XP4+JUvQ1/mTJpPXvWp+sDnQkg3otNdpP1uWDIqfHNLrBBCDxwdT2h5m8z+xyiasfxH30823Xq
5c2lnl/TVnCY2RKNJEEBDXxQin0Tw7guyA1x11ztZyPSGUfvc6kht0NCYR5cK96Z+Cv4yjyuo7xH
2BBoYIuYcX3MKjPt9hFLelaUzy77HpbFV3OqmYZTZdpBoyJb8xoDpf0N08Iv0hNJ7Hy4yQqFOJm9
UQk0h9nzwgyzfS5a5uiSi07gqGRTGuSSoXewenACuFl0xBFpsiNX17A7PAwVaexlxtvS/sZKy1GU
Ech8jcwqIHrrBNPyp8gIk5Xvc906QbhuOpmrDvt1LYPurgDiY1PSqh0Cbaa9R9V3FN1Msig0OWTR
b5xR6fek6PBpGDUz4FVfteaawf1oJCZYZEcYTToEyb2UcJYBpWYCLzXD8uVWso8zjU5J3ji8gzVj
z3V5VXQuBYk/dztWZaIfj5g76X1AHC2/S8WjGlaYGSSYaKRlTMMpu4ak9o+AzRHHB0Peofyw3Vbd
p4CwzIPpzGTlu+ZDaLwo8++6+KHkaeWMy/wA3bxLNzJc+jThTLu3mu85O5rrtSSymaVP6N643U/m
8qa056XInIWFpoa3ozz2LHO38COZ6LTNRi6wo+CxOeixh91jO2cfS7N4Ji9FY6QjNEocjCCnQAdL
m++5IyeHlQAFO12Ndqdqo2ewD8fLj93EnoCYEtafA3ZdTVRbYz4PfCHtI25Kp1xRBzluL5nbyYM/
L62zMlmK8Z/l5bscHQxVckKcC40yc4l/Kx7RQgScpf5+PCNdtG1lVxXebL80RpBgpLeZwmgq/SE6
SB56kIbxrhW/DXepBbeY8mtP5yk2vLLlIboGOOP45tnateGiDpbWduyuRtG4R8OzzHAN9ztCg/OY
OoZYXEflMqgKhok0sIeXgaRdskisM5WbQTmS6lcdeb8JrxmzPGm6V8NnT374Yc5XMwK76atpID9W
r8yxa764w0azXmu+tQLwirpykPjKMIzx7YsX4WUK1pWjsr7LcOw15Q3GSuNKBszq9doNP1X6hDvf
MVZGsaHmrHkwSc8EwsgeUe1YyX6TPxnKh872kg8HezruLP0KSj31yd/s7GoF0/YTjccpOpFnhtS2
5YrtwjF2o+bvLEELyN9Mk+OiOXvzygLX7UNODOHww/WgJf+INJ6g9inNoedJ7DH3sXpk2Z5mKkfM
79lXdNHHU2oGFQvXR1ynTmbRccAivozM2eKfEgLRROyrxyPWDstx7JuDoc331diVpMNl+DrSuVwC
W8ImDCR+m0oXnJqxcTSQILSG62wNPyOC05DTC2Dd7O4tj7+a+cXu3gXPcMeuXDCeXB2Ja44W4fXo
3DXbmlyIl3s7rYe5uLXFS0CiyslBJYTq3hKvGc0HynyKFy439bdZXnSxUQaGO12PHKu7hhks/CX6
Vl/42JT1ADPSwwXs9mxkhDnwtT8ZTCXnh6eFHbwev63mGhP4sPiw6FGH6g6oSj32VedqoKPalBxa
Tyy46iFT+dX06ImUvCTFbPUdNxmqBN0dTNlDi3wS5R85T5Rlze5qcy7e4XBIJ4JNGtNVI7+R1qAv
vdR+Qtl+SkQp79GS76ZafwprDmqrKQPNlJ408ARbSTZ9ORv4qcpr0usHjRfGecKg/bU32YwXxisT
PnyDwQAGSNDfgDJmfi3DNcbnaNpBwSxUYvDkcIf7ipSGbc2GO9VR4mPxJC09vVNOS62FUzefLWl3
qb/O8o8xppA/Ak18tPKwV+KHrn9cpN5paa6SOfrQuGGGqy9ZWIQ8ddW9RU93cbetW6g+GSPJhO+T
+dIrpGITukmMG4GZvWJA9Ch+lJSGy8a+pAyzlCgnsc5sjkgURwiDAnc6WtntsbAxI5CjYds2JTsL
Q9qk2KDWBx6Fr4urkT2OW9AfmN/qNXzNxV1dLXEcVNn3sDd2iiM19gcRMupA9bvFP+M7RFGRwOo/
0EnK6hV/srMig+LDLE2zt2QHSnNtMv8aFxiZHoTmlJPFbUlueWr7k15twtEjP9CQSq2oUo3yd9Fd
VLnjoiy8aVpoKCG6jZdhWE8ApxeLsSI6oOU5S3YOEmywXRDWQEUPzSQ2eUKPEat7MVwnrI+k8Xhb
wi3XJ5ht0e+Yfw1ZM7uzxOFwcXQqSPjJ8LDBgmkHpQ8EohMOtmab15/q2vsiQbRj7NCjjGxGbASt
cFR0yvTURns52nfTD4LX+t3/zXLCscA73kCM0B+AJWBPUpDC0A9IGU4qPrmSLhD8W7Gj3dciTdcu
Tq4T8YdEyfgq3LAgoqLTQlx4wWxsY5sTUuh3nEfJj6tvdbktJeanv3Z7CCrtqY4ejaeeyiG7zcaL
VkTvC+qeNn5kjPljizBcNzxk7509Zd+spTmdpC2lgBLT9ib66bckaDkb/GK3aMA60Cox6DuVS1DX
PHpL2PZEIM0XiZVjjF5Lm5IMzY3DP+vjWGG8IPrxfHU5TAI8tyEhwMzY9to7ZgTHsdPbCPIg60f+
FvV5stnu7NJVmyejXLy2fLVX8Vx2d0lZbwQ1AFEQ/jeezIkFYcqSs4K5SGJXH8GAhYvhRVX7jgPM
GWbTza3JpZIDDBUwutpnDDsUXsIoeDa3uX7Mwamo+qukvwl0NhEfyPfd0I9qWigYy0W9i0EFLFER
0ptkg4WL0/hl6DFD4ppLD/C8GJjhNibeYlBn0tBb0CIaBVZ1GWwonLsaDEf1PuOqXdLkW4v0HytV
fXa03fg0M09wkmF1zIlSGWzBPRXTbBHFXH0lPS9Mph1GXMRXMYI569NDXVdPsT49iVT1xF3Szpb4
zXWm1/d2/Om/qpfss/mJn0ruYlZ40rJ6P7dvs0GI58AP9VoW8x7RlqDOlsChq+GKzTv6clREar3w
11JzSnNDWt4aL4PGVKPfmmj8AxiSXql3EaAexpBQh8r8a9SmCC38EKEwiHxu4AKx3wIMeJ7iBRFn
Lq8at9ck1lgFuXjLA7IdCyR5XfAeuU6klWoZtITGt6vcr1LpaMUYWyCzhZruhj2rWKI6KJEFJTBM
K2iYjjYD0ldp/jWUjXwc7kSVHz+zIYTEdu01L459UF6VX1pPNsLAjwKkqKD+yB+3BgnAhBMzqyC3
Al2wPn62l+m8vA7k/at7RnkvapJHFNbt16BIv/G2+Ey6PChunUH3OF5g2KsJB8Dw2GRByi7Z/UYb
Y1ecsn2aNefppI/kN6GMYATz+uYWVTaAvbOMJptztn9Lbcsn9xx/K43uTwUP7YLskB/C16Y9t+1H
n91jt9jASb4oOUyoPc/OTZVGH23prD8l9nWpnubWQKQPcEBC6Zsy3KNQCPP9oOzraMMmBMrr0hE+
sMGryKb9jHcctX6TWl9Kh+toxSgK5YiQk9y/i/TFfF9ex7J2lRJMhumjmRGcGgiixso9NthbcIGk
ct+60cJBcli0JyvCTih6uiNkCrWsbyhVNzlePxvkOzHrR8ta2GSmDcqU25rL5KqFfIzKel/hvAN6
Ah5qiA49korZwTZC5bya5eLnjdhZ5oIvy96V4/I0TCzuJmoiY2eayoIu5zIZTcD2cgar90TaSum2
TTa0bY/puVr+ynCb8GSy6qEPab73eAcbb7U2iv0kGHIrjzqD90R9zprvsOBcRXCejqgzldJFy71m
/yAkFG6eYEpx1Q6oj0+ZQcJ01kRX3+T5ce22hHUJXi/yReFO2Rzy+HFDFSZHuUNpvcjde4Mbs74g
eM2Rn1V73ThKZgBAQiQvMlSX4a6tuznn+gbxxsfPPGVP1kwphB+Pe2Abp7Tbrss1xGRqgcGkj/6e
nhYmI/N7U/h1fizHDZRaO9oUy25SD6Khqt6fw422ArWiBNpdpFO7PKkpQ+cT/vCqPuCPJ2P2sCLN
Tm05dbVbFb9PPCbwmrhGxRPfq3jaD+wnOZ5WHn+SPi4SWwpqSrqQnGuzF4vrub1bw/00YlsNeutP
3m90mJyyN3b7AlNc7uExVbfYuIoc4TJQBS+cqcWJF0LYkReu2zuCScr/cHReu5FbSxT9IgLM4bWZ
OidJrZZeCIURc878ei8a8FzbV2ONmqFO1a4d9EOav3ThYQoPRU+qxCtgiBLd4/KgWT72QLplqyas
GV9KPTQSXeSmrccFE0jVCjY9ssf2BhwTKdj9uB7GRZL6Vw/3KvjuxHddvIT5lqh3unVi3Sz8J+u9
BBedopt74EHh2QhY57tV5cQrw/BUli7ewrAiptmZMicqfB1bh9HxawFbR08tyWD0CBZGDsPvSBaH
FKyvOqJjat8lNr7dTLTGB/+yKjAk/VQOMDsPcflllPt5cFsaiF9KQFR4TITcI5mdFWIZTsCJZaUz
YkXTHYb8Nk+v67Bs1T4/WoDrKjZlCx/A2Uy/jtLQXToiqrcC8GYbCi47xuZDeW/fYF4TbKGsFpH+
UPseVOsFhAq6RXwHm3LWwmEztxSCE1ZHGB5yctCFbSkdrArPDsfrKw/dkVZf0ooHAgeUExGYgokZ
Py+e+mekn+pymdQHj0Agf7TGgZuYJzvuKbGBaXWdyGnv9+WAUdeBWppgQcVuQL1nPc/dRpS2ouzX
fK/ZMJlaoFF4jI45Xl9E330AifDnLxiHrQSizUwPo+1FSD7TJZKPvFgNqj8bDx0z+idt9RRBGe28
X+Y04j76BtYsUrvtCUCL7Fb1JuNLCX6qnjWMP7TPkaYY0ci6ydkk/biJD/BACOrJ59fM8rg11rf8
xaWSJAK3TpF2hSEsGT51gzG7HOotzoGWC1G8UVwRscbCDskdk61ivUUarx2dFnoLyCjcDUrrPF8W
KK6mz6sSSWd5OOrIilBbIX+psUGzYVlyrR2uCbv1wfLj6GRtZr7rq9VsoZqBbNT/ZM2RXjGxrpcL
2jod7UPseMaMDsprAoxi8Duk1WQpcSfkJAggR7ABZTraiLfc+JBLp/vnEJBkMqouuMJtWI6nZxIn
Jw44W8foW1pLJApPwi+HgiZ+Wxd41DlYH7bVenPZ6cPWwSl0zp3cRPfhRC3Eaa8Udyaqk8LFgrHp
nJ6tbASDwqMywUTJiyvPDZk3S3WRBh9VPVgq+Em+sOV5oZ2JRpvedKaRhe/yDSbJjRACHwhyiVzq
djIB0fK8YoqQnlS2qrXd/eJPSzmGUDDihCqDF/ENYGX4smFL1mkSMG2A6O3wqeG/IaEDWshsRdFt
JozK4fEe2ISo4B3QYF2WYiucDLmYYU1ws9ZZsEHeyDDnmGlJWQPtoekG1AvoD2FVUg1s/lpNu2QG
1nvafoNB8eSjgKA6wiyYpHtJmLC1EX5aRpSUorJhaR8957P2DRcDCuaA9gGgNLUZG9HQMsmiQkJ3
nc14m5Ds5qWoNctN9C1B8ykdcyAl1IlY+925I5wSo+T3nbf2zzz1FTIr1WEAhzbjeDQ3q+DKhGej
PRmqyLAQRhRPO8iEGQD04PfZ+vhO2anBnuLSRbZWe4npUeMnTjl25orThnhN2QtjQH4c62M6uqV2
bSYceK9NtRcTuPlHNq7Ne/AxhN8YB286RtyDnGLK58D6+pn06yi5FSGQUHNlOq2B+3lzdMhavGHx
Veq35QH9zrjHdwwDScyrI6+mvUpDPbElw4APOpD5ZurXhrCzXSuij0iMJD83UGDdUZRau1EZiGCE
jfK2Mo5T/AOILM4stSczN+9ao3Nfu3TZ3oqpMGHj8D9jPJtnFZJz0MbnLCFWRF0Mg04WVlh9ilSi
8tDEzfNnMh9Kad6W6X7o9g3fOBURcvUshokmTblmOL7t9KDfdNOu+5zRyJCuTWlOrtGwLQNXLLbC
uF/iR73cMxU0z5VqhFk3UT1mGFBJmS0iZxxewtGB0hgGg2/GMuZ3HRb8xRCZL7CdsGNu72aJT0xw
XapTnv8bzXNifa2Eq7LRfQfiaqX42kowPYtrhsfWIrAEoRY2QeqHEtr6FtDxawz2kngLaiffab6t
vmhuSnIxRFuSwGccAp36tbo1IdS+u4HhHFGUxrHXTqm6dbqTaFTnURW+kOIILglmlSOaFXl9PP2O
eFPYHXYU2WETWG4eIFzc9UilG6/wSXXkK+9Lu2e0MOMdlPRRQwp/TA1eLeI0bcKh4mU7GwSyHwyy
HtjtVBvpRdo5tSffgY+yJ7RSHJmMa3kZ/lm/0CLSR/dDoO0l+NIuHRPni3yn+TM/4aEtP8tL8hap
G/Gu/PIU6PitfoIaQ8nEzRwLWSjB+l0/2MaJH2WL9z8Qev2iYTG4Uc/oHpM37Xe8BZ/6frmYEDQN
lk/cAhYLjNhkdOLTAq3I1qEqBA7G5JBqCD2BXOoIvaM/ITjDKi+vSFx+eyA7GAYWRFe3ZJph4MU8
BoRO9prKAzBAG9dHHSbRofA96vlrJGk3wcyPvUqK5ACta5wYEyJDaAlKZpMixHsxnP4WeAxDCO4T
LABAlOlmzCgQqG3H5jx2Z7vLHgSo7bF59Il8wZDKmYlvwNyTuIiHeW/IHe1HXNFUTFOnlM0AY4vs
LQVCf1frzG2b5n50NZSHhleZH2nYvaQiLTTrCjdNjAfYptsLMOiS4Jwv5MaPv6XxaQrZCW44gnqU
Fa1wlRr0amr3qSn/HMgRdlpDTrooyoEEyFj80TiKGkzGpXstcPcrV+nbR20Kd6mX9plikjr9p00T
BuN41cVgi21nMHTjz0oCDeWPrY8+3+Syhn41Ad8Kin6wGDexeXtD2GgvVeRq6AaEuHWDCo+r5FAL
B1Jg8W1nypm/HOFluRIuzwSO/LT7yCHbtTY9gbxsF48mKaN/0V0MbGccIJ/GX/iDMF1lFSqX70t+
iaK7Vr3SmJToAARPVz5xfX3Lp3lXDw9EEd5BExa3jiSn5vqkT03G5wGRbmX94RvfVMNZKTqO0vyI
dDNuCSNVgtdYxHVcgJ7ZRjdogvu60F4iegtRJZ8TPYI51P9wNtQ3ZS39Uw39Xzov+0TsqK2T+duu
Ca/iZLHmUurXRY08iAmck/l2sCy2p8FPa0q3ikBWSOy+OBn1Pub8biJM8aJ2GjdSZCkeST/pUew4
a1pQZ3KlQE2hBViwqvDeke1lnDF8gNJNVg6D0PKW6q9iCKYlDSti/1WJ712JULkzbTlLHUWv/Lg6
J1LidYDiKl1aoTRb+FDnNtfg/sB6Rr2P7uYjCKPPJIjgvVs7YyIsEVAgYHUjt/eJ/Q/BzKwZJPmf
bgqvrdLdoeZB4WvelD74KNvmJW0gasxLTeU9ZDNjWCLsSD2BuaRN20KBIGwtPrp7bcRWJTFS8iXn
0kFqwj3fLZP4gSWmKycq9HgBixBYZ59sG0hfOSyrqKPrmdkXp5yxslDCb0/jcKrBllV+RGyXcC2l
oOxMwNu4+4MntcGMn58Z5RsMuQAMrsAcv64kVq1f65d0fJ4kOEWZuHijBJCN5HKM4am5hnUKwI6X
mq1KZ+4TqTlmc0baLO1k80P29w1H0Q38lU1HIwfbAmAWNzMWBZj2UVde6QM7PI5nlvETZlCHtYvF
S1d+Uct3WX+dAhPkAhPmlVLpCAWNXtOZv3lKM9LcTeOlzf7qNoOTgW2U8W3EZCXpJt88YbezZiey
qA/T6dqOXyYYhhZzuhHe3MPbCw2UOVLFvlKJnNCiG4IIsmkKtpEYaGCCI/MWiP09tqY3zlMZfwyi
64dlYxlvJh8Czg/P3F7FLszHrW8XAMsE+T8UWeQXmi3hoQ1dEgk6ewyUgM0HASfHJ09dN9saxqZ+
YSJr4gRQuoj2bnSNHj+bkD9o0r4b6a/SMHrkl9EhXg1xyNNU6mRY/Kulj3TZ0bpgt6JIeA+CRu/o
gwG5Es7F1p+7LZ3FPhyeY4MQBUvajD4mEbAXj0+LUR6Jm+cwAoXvxW9Ffbc4mvvxod85JozCluc7
B58qlWedMfVC0JFPEuKlE3gA6uQ11KFVE3w90OeOrGNVlitTe+uGfdocJaRL5t4o2z9BpZVKfw0E
WPO5qPtDVxCjcPRETFtDXu23ujv282evPwOaP/lmNbdpRutp2mVwVudPVbqZ5hnlhJ4fSrgC2Xwm
21otf7MRHwTju++Q3H9NxpsBCLG07GyKK29qPl9iznsY3up0GeetnvnSb0ru43jsu2sudTDrUC7D
cRhuonKJ8ns97/r8gFIbZQSONTniNI1dkax5kfoI870YyxercUAsHMZ+4JcWwEJUTZ5QzmETedmv
JZFQfoAa7RYEI5fr1GKSObu3WHzpR7k5aPm96C5qD0/kvVcuiXLm2Va0b/gGIoeEOH9iCaDVr7pB
wQOsP6XAhNH6U6Qvc3sPl11RP5tgqyMsssJHypre/LIaNqhfkFfAgzLqRChexOUilv/I0WzL34Le
az73oHbCVxs+Q/OZGT+VzhHNFNJsTdo+ujU1fi+UnwBgXpN/R7D7dlqQBMT2wnvrJOUl5nqE+NcI
4Vva4+v5aJHQReC5evqc8q8keiC6F6Zz0uwUjMLIA99OFDAs3J1qfClwEOHlQDlxCaUPYz6z0mq7
4wK/Zprfw/lNy9705hya19yo2a/cMvncsXyZgnRT8ZscEa2dZeCwvZUU9skNPXAhbTvt29Rf1fGH
FplMqvaCkEq0DkBku6ACU7dzY3Ql8S8LCWbOv0Y0FaVKV8Tcbiqf+L2dqNa0auHDlOjdIa+0uMYV
8LRFgLVYeK/Yj6ecDmRYjtgLMbXOF2m5DsX0JQ5fDZQJ/D/xrDzJ3XGWfHAzXaPICfK/JMDhZHzX
RNYvX0n3UUTSoVxHd3nNl+GHKNGQ4MF5GNftttI6ijYjHJ1snGe9dGJfmrQhfHlLYwtHrscSKb5R
4FFhodgMRPHcZnV0ptGT5r7ZHEY1o9JuenCzs8KbIACi1MPyNSZ7ZQo/mhrMknr2JtWZa6r7aUQU
da0lZkOy7bEjsWEeMq/oT3G9Nl3+mpfFUWyakNRR6I1w0a6BQDBBYPaoklQj8OVUSshDlzkdDGwZ
BAtywDKaNyb9dp02yxr9tzz/66RMA06S6d8xMph/VLOnfLJmbcBCBnmjszQDCh663BYjllilGbBw
GLh3s+bqud+X1zp4V4UjNUDMD8TeFNa9CLaFeg3iVyX9jgdPmXwlOWshLzvPTPjC0ZwWt7DeRljl
tY/UvGcYlTbjHfdm7JDHse93cq2uhhTnuKqMaxCJIZTxfleu7tnTcQ3/qFlO9HWzQVvIYzE42Cva
SV04Zk09zHgwIKmgeNy1lLMqUFR37oBrMX+kEKcA4aEhH4pA2AkdMGL2XKIqfpJ0Vtk9ezybzSMi
ORCa1TsRRBR5FCbCnpGGTlkxXkNgU52uZ2CE3o9E1dNFBsi3kbBdYafAd3JGlJUMd7wgCUQy1qeC
psarVonBPQMH0AqxdqS+vQvQEEBsrE+EvIv6CSnNwkEl+syLlYYRgGPgwTFDUjbydguDJKVvCgWN
1ZTwUJt7mC5wi5rXIEvfRht61V2WrQwouyeLnAiAot/OckUkfHAWP6fVa3GCzIWCEdq47lROifJ0
k/I7dcTf4l880O4gkMQq9NYOzL2tsg8M8dOakGsE+GObevsR80druXbus3grh8CxE/wPmKpVPv4q
3ZpKflKaC9RJX/BiIU93mirD1Td+lI5CwcBwbEif0DjFMpnOnE4CXl+oVd+MLgBScJbaIfyKTDwn
TFW6yorp6QAY/fCr8+bJEUNNJATxDu3Ch5li8h8FjGzJ22A216DAiVT7VRb9owyoAFWvKhuhf61w
+2jW3HMs7A7FcFOMx2A8wvZM3nFBBJY6obou9FOHuN7UxBubycuQgy6pzzGU2UnqfjeRagSXl34Y
zZ44oP7RxwntLAS9jeyLS9aRJS7vYrXfKbnsrnt9FV/yCRO7Pm5Pek1x7GT5X9yW33j774q+PtRt
wGperG+mhPioTvBNiA8qNzUVWjgSgt1CKxiy8kLTeQ6b3h6M4aeLEtsh3FJG0JKDzIDYKKKFjfkl
C4QfNLEtbAXZz7UWWlDfbsh0IIlEWc2m8mtTRpCARsCPwcJcqOO/teLXtublLGckJfy2tqLANjjP
0j0hDYQ9VH6KTfVu6NuiU91FFk5jw6mqsyIE8bSpKSGwEWKUpdobsFCaSTqW2CmEVo4zfE6jBloJ
SMoELgpYpUIvZ1HWGhxa8AAz9UVPJPr4doO6vOIh6970Wndio/ZHcbzW7fDSR+aeZ9aEI4JKLKuf
3Rvs+ItV91vt6CksTjuKaoNO12LNeRBnZvNdBcTB0BG148Yp+6+R0Wgydrz+bF4mL+nwU4hTtn8Q
miQMOUA5pO0SN2+wxCc7Z/yXOXCwlUMpGc0fAlZ2Tv2npwH+AmCAWKZmDKOwJ4XVeqdNnkOBzVgs
uSIit80CFUjXwXX51dbfRYikIWGPoS13XBfuinCTI4uOKeBMjpsMXx4IU03lSMzhKa2ryBwwo/Xo
6EBbvMak6J6ln8A8QnVK5D+Ft7xiqsF0aEOCBMROGirrgtxuML6ltSuJBxJuO8caa8pTR5w92oLB
IgKjtvPk0rVoTXmhw/kzlEl6hnpRdTtJEV+LWPOjmSNpMUl9zEcvTegeIx1+9QzwpC48qf2k/Vv5
dHKs/rTwqWbs1qRo/EHCDszhzMZ0FzoN/VV5mCFJ8q3X/59TF7faXc4KB2saO0Va2c7CG1aq31Mm
vq2OzjoPkdHe1IbpT1eZdGSl+61aN7FgAwhsri2ekpnLg9uCjRE8cCKfY0lv0czeycqva8orZMQ3
odU014qtM0mOmOy6pRwfkOBeoxKWXgqUVntBcJXLazW9j7RTivLXPvLxS8duTlEeuJUPxg+YHXVV
/utbj/kjLpxlPiwWbdjyrso+ezkSCXJ0iNnWareeWP4J3X5azmr1UOQHrR/Lv3cFT9amU/Yy1TJs
dUegymZ/8/i58AUTkXDqZX3EMkx4U4voTqdxnYruGdDbZhGTUpl8V0l6EMrXwupgepiQMBWcrdL3
pcGKJIE5FEMLdWSjAgnPedYbKzJxu+Wf+uVStdukVJ56GqHMWoPlLmaPjWLaQh8B1ZcLJLHF61Q0
e9SwasDe3SCQi2RB5MSYcrUxAA49uTG8rFZlrBwpTohJIzawUMxUuNhswEPRFnkC5AbGw8Qw0UnB
SzS+GEr0ECmaUjPbITdb0YFWzeky1NabxuybJO1Xs47ksN30qsFGKIVeaurBA4M2eaPowbsldp96
E28zuM/TS9L7OZYeJn2GTA3Oua1ryVpISeJdoh3Ia7ZCJZ9VRetbGzjXjUQtBfKpiCHS8qvDbGiU
rZ3M16NqFbZfIQb7INm6GjqzibnUgnf9vQMZhMgAb4INAdcCCCKaD1Unu9jDMHJLJ1VuPPx5bpIC
U2fRT9hV//SMXetEoFM/raB5LWYFMbhN1AdRHhB06S7G/3GIOMX+6K91zXuyL5blKB+yU31YBJbb
3ODiyH7jaB1wWDvR+o6jtJ6mP11dCvRX+buUig/SiHAL1Z4tX4wN61dulHO7+pnV1rcCvzOI60tY
oK7WWJmm8tdkwmORExDhzmvqkWg1aGAFgHDdbVI28QQTcOWixkentW4slh77KNgYSBclfA0Xyr2p
ImvlKIElHfzCfnA1aCED2/GSaQWgg8MRirwOqNJLx2aEgZXGsBFji5Nl/DSUnzb/h0iJ5F1sJPjP
AQr8FXUIAxi8DUw1kBAWJuWYs5tgcdMKuFdZbjyWPgbdG4vjM4yhoxmv1lAaPObYZW5Lkm5WOlPG
0SDxyEdW9IBC/Tv3/LG0QdeWqsJNN1sya8uRDb+FyVXsRDpQVRKeYjnwkLP6xVzvoqHbJREPVboN
sg53uX8DVbUX8YXI2QeKF2WZDg1njb58FKvE+6eBuVppP12zS5XWNRQ6hZCYvw49NxiFBPUL/5jT
AMY7MRv2yl6SUp88G2/E6kzM/unl+9xRDEgbicjDAOpTr3F0iTkEK6gEUrfGZMKWqE8L08knVtJQ
1YQWSGhC/Gc+oTCk2X4dk1jp47QPepj1Nn+zsZCWCDVuz0t5y+l9BLglu0k6xN3Bsh5SCdZAkIo+
AkaHeyXxGwGp8MlkJ5bc6EGA34K9iqBTbSZyLgckYAA40cpah52YwjotcLBmmAKsEYu/CPJ0Ld86
FE8R5AOgDRdqAuszQHxqnoRrPlaSMAq5ONNeSvwqPSgQeBaOGZzE+eoT/ZxBjOkc5M8C71uMdzny
YpzTE6xaY/UjZmEAYFR+aMG+xEJCBodGcejAT62a10V2mP916TRpj7n95Q5z1Nzy8a5KO6hXxuI1
CAXxk2m92jjMeGPUp5V+4lQlAswXrK8M0AjhGDQG9iXELiLNihryGyDMY7Lhq51sC4Oyt+Tlouqj
Y+FrZPoaPTwbkRoeAIi+8lSwJ2r9lLGEj1a8ScWbQIxpziUUIZ5zb8f2nBZbVYTrtV2gwg1ISTfr
7wcE5dLOV7U44x3ePFlyjLlfwRpf+4CGQb3HmCWgp1rbpk79qdujjpGideI8WdjzN/GxFH1xNXm7
jRA7g2Kilhy1V8l4rH94LrDbmAzc+DpnbYbjoTqhsXOxNrFViNcWCdnxqzXu1fsUp9feqq56Y/4J
JTuVjD2irvJhEWRdjSr5q7vJ1YyHZv1O7UeLZDgfxdVP31jYWv0kLDaw7MMCBWlvNc3/UgQwFJig
BW3HgG8Ut4SE8KFFkyZA2UWoYbp82ohfaf2iB5yKuArZ0qJsnYUssyIrdp7Jhj3AdUWABCnmJfsS
0A6TQZe3Q4M0OFnWpwZJeeggqZwmLPFrjjdRQsd67zq/q3fidMeI7Gi1l5ihXg0Ogn5ULedX0Hlv
nWLyutSbRcwLsFPEsbT6yQBDa6AsdPogWLr6lOpnrD5LLi4UDiq1mP9ge79RwR8JyCPUgwYO0M4S
aLAGb6g3Jur3me/WYEzYnYvGbO4zWWm858VzNjB+GMUfrPeprIxcqjBClunPUBSKlgzPbzH5qUZP
N6VDPlvfejD8ZXKzJRfcM+fS1qAwg+02+CSZ9LXGAi4+SJfanB5CEPDMf6sciVMqbBwDDqYo4clA
563S/MYVT2GTo4oyPjBbZWkdjocyz187WTplbYL6laSZfaxBLeKRCR1mOJlNvVzuK93E9DUGyBKD
5lTjE2zr8/BPYs009vfZCp+aBqQclH41Dmxamsi15uY9bEygWa9I7qVxECw2xPwD1YcjMPvLVS8s
YqfM2fuI1OIWGbbqJA2kuPhTEKPNkN3T8SdQTpFyH61rTXEMFdwDasxyWBOGo48Vq9vTYLB7+r8R
zgDicxTCGrywuYBt2n0GCSsIPZLtdoD3kVT/0Fl/hdPEoAWQAXwGi4O+LRD3uY6IGZ4piycLyJwm
axmUQ1T2ZxSa+34SwALuIgLkqku8kp+x0RM3mq03oRQpN4ZL+3lQcDa1NGYjS8ICl42OwzmpGeap
jPLrlIZXwt6cslUZ0qS9WvmEpCM/mQd76t2RADgjxk9Akn4VgTZgiNim0Bs5cxnpe63S9aNVIYnL
ZUg1RDFCP0zxbOGtC1fKhrDGWphKzyKJl6mElm/gwqSKgOcZ0pEEWTdUhmRXiYea9caQx36h9cey
4LvhRq3GtPtsuSG7YOe3CsVQhsSYR5XFbzIlTwmZoj5PBK2yl6ayjGxKxxGxSDnCTUErRMGSq58J
VDqifiVJti+R54DxSCxcNOifOgPzipxbnJGwToGIhvfKyE/rxctAsEHTHRPl9cjwzCE3jzoAMD1D
SukiLrk3VsZ2B6AU0c4Ey7IXRRbVlGCTZ2EMK5Kf/EH5GyeijirWW4UBiAxMODISdSq5PnLuzxju
LQOQUCi+hMF0V02sBgMahBwDw5hmpoLEVWgL/W67GYN3bbUAFYn2qJjt2qp6FCMGB4Z06aXGI+Ri
K2NhM2vxgTTJ8pHz6dsBqY4i+ONg2AM+l6LRu0GneDrdUkOosR7ZPSdaWPz10se6s0ilj3HZGdE9
lKB8mOkxyJvPiEGlqnCOS4VzEQByyyRoLzdFH95qzAsUSA6mdcbM+mg1/T5sk4+4r7cc0giObWOC
RgOFSR1I1m3h7+EOKNL8mLII92Pa5HRcqvUy0YTp1rmsH9n8rpSXtn7QZ0kR7EvBrkeDvMV7me7i
OypFefm0lnOu3FKeEnO5aLKT4sJoQSs/Jdzekj4NksRelXxQjBnV6i8ER9479mL6sBtMz8SW8sTK
+qMI/Lmx7FDxyT/l8ipOtxN+ks7lfE3r9qB2R2P1YMCJmEkGDgb22cmXKF4C6VSaTrW8RL/wsinZ
pguc5Y5YfTzMmTNo+UT5ZHNq6+/oFG0J9tfVorHDvgfES3fHWt+QgkWjVm+MDcwVonPC+tx/8Tmw
wnQCFIo2fY6xvLDFKnGTuwVxf2wXaC01+ccQC0YhvWBSTa+PDZwfxeq7nvcHoyqvvcwQEPPYqZOA
wh/h2/QSFdN2VBtsTIZxuxjzEbPOP63OvSRrEi+Y5kOwRi41kwywwAPdGpyYpoVThJRNdyvLnqmA
I7VY7/E9XwUgIm8KLpmx2pFHHmggz0hotQFSlTQaMD8pe56gxd/WQnpekkK9ncYEGg8NKR4xgiz7
AjAXeyndr/WEXnfEMSnAQ9ceNMwUlSaqaAlWKi8RkLXV0swiw5/nDtXivWPx3PW7Tj9O8rlFXJCN
6LJKDokp+EuLsd/obtNegDdtscO+Enywr+utAYiMbAk4CHLeOJ1U+kecu+1OvBriWemIzXVj4dzW
13wlBVIIdCwMCSgncQhewQYNm5658Zqr+KLTP5jwlQPM5CyPErZ3Eox+8cTGaETcJ9GyE1nxD+Fd
HpDwqKJDJNQj6O7mTGgPjJaJhXLYKDjNs0IMNEyK6H+7L0n7lhZxX4mo1sbsJGSYT6Xa3cgQIVD+
T5A69ArYJB9+oZGVCNxGFr8MZAwgcP1WT8ruGrPoXIb3CfO8FFZrCitT6PKHopunQmtcFRZF3jDL
49dkxW/mzTB2y3KtMbYxvyFhbvN5myMjl+KKs/aRr8MkUgc6bideL4Wo4wPBXMT2jxRDGXgaAFDE
dSugdJE3htp3cGLgeEmEb9qdWg1bRksw3cAny2kD6xBtrqhvezU4qjLJYrygKQwSDZHWHJDUKn7N
Yv8u1NzVtkm/Qh4ULhsMIMnGoOsHF2QIch1eI+prpQIWq5gCK/PWrEjhwfuJPXrKzjlVAQNXBkSS
w2JKXKJLTwWizRQDZSipAKzxjHJtI73DWUy5A2Dt6AcxqmVbEu8m625Ydyx6BwH2oBNF7vBUFLf9
S+88jYF+naWnOt5D0cXdaup8E3lRo9zzxgu+KFmTsAUZqqq7nEErRXzK2bYDxaBnYj0AdLMMNtHD
Cn/FnvA+DEgmEWw7dXse4msK5bCHfPfT929yeQ6rM9cGoQqJC5bCHK05Vfc+aDt9uslAGWRRuMQM
8mW0TrmfQliaXLNwUNmqI4i2n9QfoVDZpolixpI3XiVdu+CrDE8ivw9Mrv2EStTVn6F6Yi9lBu+Q
wjiN0Ey+hjkO4W8ChqIkcnDYvizKRE8pbWN5n6cvkCbWdYjyWaNlriC2/47yHu13kX9C2A5LojtJ
6nJhsHbyvSUmN4Qna7l9w9G+kQuQtfhDh5JoBK+C8AG7EFZAEh3aCWbdvzmUD5q6OER2oCLYoNQF
dioZjdGnNa/aUTsM30odXNIG3NYb79VHMH1xsabmySbJqXCNSepb1m5jaStpsLd/ivYladxG9OTF
Rb+QLqckiK8VI+2gYyy5TgXbER0AOz+/A4yKhBPiP8la8Im/hPNdJ0KA7Uv0xBMVQGLlP+07TngJ
sKXEz6mm6QSeO+K5jt/XCwQfrdskT49P3VC9obaSzMLOEtujkKZPvsmG03RumjNBeEmFkrw9Su/9
rS39PgLP7jdi46WBW1c+wCJeejIEOYfUqxKbvqsnMPci5kCygL6m23FQORNzFl5NwSFG/0xlhbID
AYCwNcLQys6j0835lx5XXmhEga+o9kLdRClB+WP/hYKeqXue3BDztIA699eWFFOCmZ86TkOVBHZP
EO52RIsm/haElbbfJKFlAbAO52+QS7fJIacPEfyBtvhD18JrkUvvmr6VCgXRd20vyORXCK1LPpf5
2ZiR28fNVpahh9ZuiBrJNAioOM367KiKZk+BdUAq6OtS4Jn1I1cgML5i0gDguiSet2oCPjiOIWKv
VKHibEgvOoPguiwLAFatnDWy/tYgQdTr31raVfNvGyu+ou+J2XEybM0Smt1Q/GSQ2ixrJqt+LdrM
8xb9Apl/KF4H6KPzqwlpnMWZcQEKBUqTfnS28h2YfBguzChm9qEQaMougg1F17El/pMglkyRY/bf
M3SDTsJtrH6MiBKUmX0Nob1ibmFV3sGqxlV6RZ9EYRMjgotScFiZ8PPGtVjGt8YTKlSONij3CrjN
yeAr8cJcgmnBmtKCicsWyp9RfbaxRS3YdvO5JqghssmMcyr1b007VrsSrgq2BZ0GInAgrdUm1gWP
ksavtcYhVs+hOcU3VtvQDivt3vjIc79Otnop481QsYKkESlZQKKly9aRvm+Hb3Tly65uUz8ep78s
4MPOW5R6tYCl4r9Ks4vhY8K1FRIPA4mIkSFA8w/uznfS1Bh88/YNTPpCwHl4TidqCbEbUDGxeSN+
HMfWNL1GynBdWBJK4tWMTkr6ltP49RzQyjSRIfFrwIhgCK94z623BhhmPDC2TLDOP/7j6KyWG0fX
KPpEqhLDrUG2zJCYblRO3BEz6+lnaarmzBnqdGLB/8Heaze0Z+LgaIw1O/lIABTzCo+U2E2LOjR5
esMSPYNZ7jBbGt2GRoXJv8hXlhTUL1/MjUzZ0Uz2ZQe5P3JCquIqkDZBzGBM+rO4Bc2QwGte7Ntu
wJODyG/NWKRPj0J3VbVH4jNDVpdtuUB8xKQ/G51YshMfJsPBUD6x+pfn0JjyYz6BE2n3FJWcRe1m
UXlI6oTK9hAhUUcqz7h61PxdqH1oG2RKYbw51gBjYN15tpE7JmkFZTIndK9okcqv2gqVGgHaJ8Zr
nMsmdi1vrniXqWFV+Jm7V+9/C/6LPT9jCDnea+oi/4cakPdbnM1NeU2rmUEPTZ00pLPahfoJhYVv
HYPgHnDE4b/QyvhTtJ6x4qVXCIRAHcJiL7rLIflDrwemyqKuYpkh8Lw+YvUG9RWJyaCcy/HAIpqR
wN5ljOPusduybGDuPE2ypSUq115wworS/q5le5llaHsN9HMCk7NB4PQryLsGJsPIs+iILwVwYAe4
c5P3K4kL4C75fph4o/NB7KQRwNoCkdjdQlLEhdWg7ovwSobHHAxCywYkLF4Kx3zNIQQlvIHf8pZy
7oJPpG3K/uH1RwM/L06j1sQjvO+iDdEYJntbbLHUHrV3M0qH13pL9UzDQi9DSTdTyfDhpb6ItSWM
Cu6ABXYi7PWhyKJ7JaJupfyRNuJw6dNLH//o+d0LymXSABJY44Io9bXKaTGcOvRncFH56MgX8KC2
rLRuY1oIWfhu22tsrpTumrTfaDthcpyL1na1VVMswxaa18pzF0Od72k7IuCyjk4sUM2B7OjZIUn/
hfpPClZXdmR5neZ7yzhaCg0vfRMS12VOw03chbWlbSyKVeuvK5zZer2Pc79E8Y+GIcdPZ5nVDyxe
O7oxkgTYqshzmHHtQ3qgC2oQY/9BzvO9JfsMA2iGMmeLSsyz+/aY575b4jKkRYfQ7k4W1UT7TaMf
5sBq6lTRAxFBGx0gwQW+bWVnelrPt13jXGlgY0FcWQL3PMknB8KL60VF+ZEVP6G7d9tXT0mqixuW
sIp6KkkSaFaU2Is6s9E11smxce8IUXPz3RYOD36jODJ4Sck2q5OovZTubGH2fnnoFwWKrF2cfaMT
wOuBo/mI6haLLe7sUTYwo1s3vLwomFh9MaCsxoVPy1RqecngJNhnZfAiDBvqxsPQx3na8LyUKkcc
TVpvzToOhs5o112rr0iDZ1tBhWe1NOrB0syLdcE9weayZxGZZGuJ55VWEmYXhLFuZpbdusIagqeN
Vo/B+1CxJonldJwHsveWiVxZpppeE4tVPVJ4dZT1LkI9gYHcYFrS1rPqcxMm2ZYUXJgGBPZgqZIZ
C+Nj77Smn9gAHorQ7lqr8Dxrbwpif8r9yKvugr1yLg8kQQ7Q+cmh68BeFuTqEB4A1Wte0rqMJi43
Rjp5gAp/CNcV+5gQ4x9TSasRN5oPoN3Hwlol/mr6cm0pse6APWgMcy4+zuQ1wZVPzWLimo4QjRoC
b3FK8EMq7aQMLKacdI7YgThSD+IWcb5Lw+jXaoOfknVhvnP7f7lk2IXO0r4if90ARhF1klNrXJCd
iN9uN9CUwPCU0X4GSc04AZVX9ZCY4WLO8gIk9QwPEw4DxkrUlOOMNXCtXETx7I1rgS20EUNIr5Fj
uEQGoKAl2CjWfhSOHYAF9G8ZRzWaHkg2Aa/pjvylwMmggRZSybTmroDeUBgDQn62wPPx2uSWN+pj
FDFAtTCW/4i9vlCr33SELzGeYCwjMxSpqJun738i8tKj+pCh02qzZpbxzHfmNlUF1GL1sQtxz0S2
ISgoiVY12jjThOeHrL9JlhJiMC0lqtouCPAIx4dH/dAn6JP3gfrSm0+gbawqXCYBXWQzqsxzucjG
P5DuWoTikMU25n/kcvtBe1mcrRoxiATy0YSAB4h0TFwx1yaet3l4MS13p7eysU0tX6FGHjVkNY8u
Nzse+pXInf/tjhbrzuBkAM4V9mxWtJr79rv3fgRuHHNPHer5DvLivQ4zkzBezhejwzNlXHSinZMM
UVjz8ny2VcjKzAq9WMUK6Kog2stSBhUzHGd9s8KdCREy1dD3bOVhTSHAtmkIHc1bSc2jZXJMEU0t
4+azoDVmAyxrjV3aaO77+EJfhfyejZHXj0SA7Kd7r06fesvYVvpH1NEiDW6VfoaKrIT9nE5MrvCO
Sf+68cl6lBXdXuBzT5gVK9cqodrjwEjEb0P4J6oM98jvpRsp2e99Dei/JhV4zvMviJjn4s5hvLeN
amlF1se6N8lQ8kHL1ku8pbq0ol3pgr3AaI2Tx2KIwGXyi2NMqkg8jQiOvBNHgrK7sCb4pLSnm9EU
OPZNeqajbz6jfqNy8f2PiPKXvx+AJRlAGAT0vvyyScESNEg+q4XRicu66L4MoBU2tWxvrnFHpnmF
nP6Ioc4UTlx4DK6k5cxqYePmJ2YFenLP66sleWvNf7r1q1FnDdcP8Q+OMRh1o0YDAshdv4z+xSxs
BVkRhb5gbTzKLqA1tazTTC9M8amxKVI+Sf6b82ka2X4cDnwCjW4nvB2RH5rFrhS+pPqMczZJryJY
spTOX11n3j9LO5rZ2wTeA5vJJCIgIYclPgGPAOXeKDmzhl0H5JsJ7owrQXNByq8PDUFeT99HxUw2
YGKa5fd+eIjSm+F62bD3QvmWQDHQfzs28Ur2pbEZk/p6DgvpMPontZrgG9xQ8V+W3vrILllneC6B
Gj6JgNEd1P0s91fSF3Gk6Q7LhgcXydqzHNLr72lE1Prf/KPSXyA5QLvfv7XhDmqFanVMRCodoCP1
HsUsij8gHaem+dFYYUoPDIuyuyRHcp69ZRzkM+WXYs2ngCn5XwbP2MNP8L+xfxCwKa5pqFwUo4fm
TJozR21x0+HlwhzB/FArND/sP3mERrs4F+fm5t1Ir6g23iH8otiRPg3CMpw6MdB+J0SgQfTBX7JO
NviKeZaQhOnaNE5zXzSgi2iT2+0C3fYGeSnZwvlu4TvCUf4ryaRS5kxyu79q6nMcY5JD4XZ3CmXT
f/XoqpHpI6zFHTv3KHDX+VfDeBFQO2r5szjgt6VdhwzFMhaWCvOdGQPKI0Kt3YJJ7Lpc5E68yxfD
nP6XmVK05sI2dLnqrVtF6/jU7FtkcvPkVrzxf9+9P+Kq4A4RzImBI7qMtrovy3UGY00Bf7GyoP4Z
toCkf59cQeO3kk0wKChQQMjRsqG3xDREEcHYLhBWPKV8+Fa8FvKtrO6wEOTWvL0AiH1F5DgteFYN
b5WZzBpuJGOmsOa7s/yDGYItk24TGGT3R05aJd+Pj6l8NoAYwKOAMoqR3+YyibxdpOQ4qbBYTjBB
y2zvN6C5BonFSnBp/c2x4iQYKNvJ6dUjJesYha3EibbnYP8QugcgcT7mpx9sk+bmB0BEN1r71WH3
VDwoGOFPnHbemmS4hZZL5WzPwImPUv4HYJAjLtra1U260qqxQA2MRcAE2A2vPMGq+G31G5rS8R38
VtcUHp9BTvcJ9W6efmvJkbWbpS4tbk93obYLXgESonJjmTOzM3QEHnMGFWxqqO58wi3rVVk62KTI
wGA9nz9G3u6+TbQRtkSmsvza8beI1iX9tPhnzI7AjFag407h15Ad8sUorBj+dH9s6pnMuZt2NywD
vnPs0n56iVKn7lfCBy4dHUqNxzpwPLSjlEnDNHHD0fKE7jpPDqysPjhpqxt3rrUzlwyFSAApQocW
SemvuofAwbEGGxM3rkBENDqRary/VLA2rI5ngIBtpBx04RiO+fmD7IRZVEAKVTLbLB8Vwtqp2FxR
8eWeE6DOlAD/OZRKUQ7kZ0mjVwEAlrZhtw+l7QBURN5Q607wtmZft3vE0GXzdLWXmm0sb10rB1qS
4RLd85f8Q4Pv3eOHcuzO6oUVGTNUXJukySazhXVii1ebVzhB86I2ct4QiEJKwUCvvZRffB6tnS1Z
ubVQJxS8VHvFISSxJ2sroMGex/88GhMGrkAtKRoOHmImTMvzbLuYVAo/2mc4M6eV2S+g2FtV2+yn
+hGe7papSj37LgTgMYQp8Er0hWE+pFK69PVmXxpolArSG9AIUMgNJ86CYfifTkTi2KhsvU974Ald
/oHbAZ69UJlBWTo/kZHq6Mc5e/7/C6FIMb/76FZHGvdxhLUS6ME3mioFc7/+Ntln7Nw6+c04x7Sg
F51e98mNZ/yNxBPkmsqtH4be1hMYBXdxcTV4UCMvz3bdoB2yaQ5CqgZXWVQR4Si3pCxPMnUoYL7m
j+B5Iu6ylFuYK51M6WexguhD9puzpU+ch76OVkJHZQ4y+lJ8Faoi2Z7ChlUCxxEVHn2AAuTCY/1i
BZV6KCThgzzZIVFkIzDX86Vbk96y2p3lrFkEROJpBcRlrGEWpGhfXguZlUv1U6rBW0PYYWKXVv7a
wpybewm151itvWJclskrK0+5dqvh8JiHxLqmHCtSd2OuVRq/RHsQ5KKMhyr9FzURIvid4jItpDBV
bXSFEsMNFwauCVnkNmSn1j2a5S021uUwPRK1yLPVMdSpmNyuVf/K7GKAUZFrNGC7xkAgz6AxsQBW
OwaZFj329/rCVkKLvof6MsBisGPcgnx54a6z3nSnxQ01fFT/5ozUGjNBusekLb4SJ0yBttMgpclc
PmITuWj0IVRjowcVg31HitCgJyBBL24lU6p8W7UsXw2sRXu0VLwiscUIU+9j3q1JHEn3pdXpMqXM
r/JT258AxzICR9ViguhvCe7YYodmhbQjfhhR/JSTAV4Ao4j+nY87cjpNndMAkTHoyQLvsBrgXmHc
ZH2NjU49xnCBHAt0vvNGk2ZFNKWFIQz1r+xAg+hfy0iNf0f4il3NG0v4DiWoN3CLnpI0Obx17Qyb
owOGkj0Zk+Oi7wiC6F+ZeUChouuAubYMuSrzrhi7gMSUi06MVnzWwpM1PnRp6fVCO+9SwCrfTDxv
LdVLY10n6kxCON2KTIo/iuaS7Uy2ShskOQBS7Lq/Nz7FhPQU/G9+K6XjEfjGkNOYfMbIjpDONaXN
K3J4JbxSa+ub+ZYSv6BP9uxfurlo2kPzN6hbfjX6VNO/I7LhtmYehWBJ9PYh9kt+Mc58hiSMAtPw
BVujSBwhOGiCQz81FKQf20W8KYHBYkMZlrl79LpvoHWue5dQ9bKXR6+AYv2WDMG2aUGQIqNqzIeJ
RC8gq1fzflwYQVq3NRmjEYXoKeu6mQHqOYT1UW5vHvm+mnQVeOe3MvyMmOZvYTC6Y/YZomadNIAd
OFmeHAjsNb1NefbkL3nYUyuorBbbbx0HtWA6rbBBzpZPclR4BqB2wAVJhwi/jxS9+Elxvanhta2O
RrKLhB1a+VRCU7GNxi+MkmQDqQKz/DmsddRk+MLI43Iqf58pZ/h8bXUml1XsHAbCzaGVeDVoDllA
aCrK9hQJt94h37X2cT0uO36UwV4wukl4qfHT4pVLUSO5S43+uEr/4u4uWndXO3NQcZzhLtwW5a4B
jCHAa4VCw+wKOAaJHH54qRixBsv0F1pQlc9bc8Vwemn2mKy5PlerYXyIIZeXCY3kHEYHgrkQjRXJ
efICAzUEH9bpFRDJEaX4wU32wbjjE5pjSKdksdSfCgdf6gwZuNJDLjt9wVx4Fu6nAepGRhHAmZ4C
bV8m+QYdiItue9RgOqwmWahcN0QuH/lvppwG5UNH1bcbM/h02Hv6ddA+G++TCltiClr9OOovSBfQ
UMGcoN5lcmwHaItA70bPCif8ZhpWg+eIdqx+EqAm/ZVHDD9YLsw8zNnWtSbqih6JLQVtjvfmZvfF
ExpKy1ibHdjFLZ+cODLvs4vxS21JH9lCKxHyJ/MaHguqDqZ3srAkA9dACzWzGCq+m/gkqI4Vn6Ni
h9eWZZotiQdGtxiF1ZXgQf8gUvpvLM+VtDe0ZQrzMd8istGlzWJymqAaJ10Szh3Fmj4e/XJvrjxx
7xqLql1YRENQ6TTxtgeGiz1LtUN9J8AGJKRKWujD9BN52QlOhyw/+RFG+cTzVgrvLHaMGnlIMw+B
IGGo4SWRQEnp6pNKhjCezg12K94larUr2m/mt9VA2UAjfvSbtWIyOd/VGMBohYoMgrrDrL0KnpZI
jMUGk7ycYqfaMI6Kwx1S9PlIqITFtPbKiz6Irg1FBUOHxH3AAUll5hEA0uamjihuOU3aK7rhNUcu
96IbbpBi8cy54hFTVwDQDz85HAF9RiQ4hdzCZ+oYkkqifjpEZLmxRpAiRuv6oeBeZr2r/kF5aoYl
yclzNV1qgz3g9M30rcucQYFYDMOFlyui5niaSox0aA1i9kDcm+lhavqIzkYcrC1HUHDeIzK2XjCH
Z9ZD03FXpuSowQRasX66Ny0OrWKBquEJTykh6NZcQssS8SfgzESd6kVrtDcaiiyR9zS/E+LN2Kac
VD7UdUBv28wWke6VW6tYS4jdfOuiVydNX7rxilI0tqjDbfRTnMN9QBG+QiTh68s02hFa0+kz0UfF
woJj31D8iQsJdUxMZ4ZICMoHAWWBMPfMV/8vxGOlEQPlvU2kEQGZR/NRw4WCKG+34NhBzeAapD6B
Yp9jkZpX42c00cfL+daNkmyfxx7CAYOdXza81frHZo/G8Bl9j7VJshOoRzIYscvXM/T++rcnngPX
XfhCv974PoGfwCe2HEhV/quzUwxom7QaQxJnL98+0+8hR2q0ZsfAaMIvlQCyWovLXpNgCM3F6l2h
1u2WGroe/qgZE7GSXVLUBubFbd0ZfrL8ywBMS/8k7utrzLnlrqr4bpJ8ON4DPGfBythZtDP6eBEh
GEkCK5qekaNkYeitArY7PmbuXaV/RbQRajunTPCGkgEAioStUl8z/WCin8u59j1z0CZUHA01PLbY
nMFmQEk9Bk4IMbSzLMYvf3b9yZR9Ll3K4TN2H78+KPI7NJ9eGIMZfvWsoXMFGFDMXudXEvGovjwp
WYqsh0XpaHi7Hp1bKLsI5Bv4trS9NJOoSvkeOoM8otRaJxnSV/qOPoIqm+IMpxdIG5o7H3bF8Bbk
iwWjyn9K3O1x+sKBhZbLgjLKWEgGKVD0c3cCZtE4luwuBKZHE+K8RDDkg3hH47VUJW8hquqCkniO
pnZGjQFBt02NaiHmt44CsGnfIyFtXR7dRLRu5TjpdBikMHBly1Ug3WQjVBc+h+IuJYpLMEiGwgNZ
FDciMpRAnJcWY5ovvX9X3QV+ezpMGJpFVeGPgkHJ0lQbr65wysVDWT8qjmhGYgjJ0zmaW94rfB5I
VDBFkcOLq41pmXiiIOPPkrXWGSIW2pkC1izeRnkfB1jSwz8ThGbWq9ueyvvOmZv0GpTEFdeY93wF
fbySHlJ9LYe/JPmVeRNOKhnZIhWYkc6zVceNoqwrnwPXV+YxkR8au/AKn4CpE1NnK/UM/a6kkPhy
G3koZC/fdCg9hPpfT8frwuri1mnDYwOdM0EFnzNhkd1/XWztpQY6F+fwp0aEldNP6xaxacespibV
76J3TXO4QHjpihHgGMQkpbqo3s3HOoWz3cv3aBd/UQX2NqwO1/2NlINo/hNo731CL8A6luqRTBEl
eYiYTYOAybP5dLOX1P+SF4vA/MUjipHhr5cxymv3uKrnFpsyKC+De4EzLsK0qHHSjsV18H+nbRT3
Cwj/Wa5acyG0NnYkW5cCzUnDx9l/AAgXF53lkopfMOWWHxBBh/Jvp147FGFt9aVAxJLYl+fIKnxj
BalDrKiSu0MPNbTWj0m8joW9Ip90shPj39b3FwmG8LiGCY4sEFhFbtcaRguL4EbmLqa5diNhFqLi
pmwSFdrRwaOXw/+JmxtTEWoAvEogWLgKBkySErut6pQRmadQPmCOhruR4nhs317lGJqNLi+ndA/c
f7WSzROXUD2TW6nAhi0h1AlWQrmTYT4pHfA7/SAiCZa9dq2GkV0I4HhrEtjLYt7VyopTjyVzCho1
RaXg+mc7Qi4NbTDcJel2sK4hrPrskcYQqD3YRrtxcLJmb8AnZkIy4NyIaMi4IBNUd+xvQ8eIL+bW
OE33RECT7df9ogQDDEhhKNJFK39LvD24zwXxZ6wIKdOQsqD7tvobqG2XglhZDtmPVIaLWr4Bp49r
x6Rv1+/pgCh2fASVxtJmb0RwPkQuX55we/wblGsLiQb2SJ2uW9zxgUtjz8Q55ASMuR3EYzpJOenM
ulI5GtFfpX8X8lU1SpTKyV6HXaRaE8tnQDAWsZsDTIdmEK6W7UbkpZH0h+xU1AdQyKzN64XGQ1Il
P42AsDD1bMwgrfobMvFtqHwljYcYd5EwrCX9r+RVZliQyFBEE2y8TC1cCuHf6P64vMT86K3DMnCj
j2+8yWxwxMFkHgibS/zoyS8zYGFaYGF+lpMlCNnNlAmH6GlopuDpbTEgsWTVhXSSQzpA8+ctUuZ4
/NN4Heq/w6TVa61L7p8aIoCHi5I+y/QZMNYZn4a7CTHRR0QDn6seNcszTuyMHI7xFWJxQhtC0ETp
7hV2YIDrmlPjrwv1i5aA10/bXTvd7lEcKOcqwf30AWmb8krz+1NpXIJ0I7vXsdwr4sED4wuDSOqu
yEsSVDrC+cX/lR5fc5MYTLmc/uOaXHw4jNSEWxkmneFtcwIdh/QuMNlyF3B+jlq9LBHKkpg4V4DR
s+5z653LzNiFAYPAfmdUc5obBs/pFIirXTSm9pVBgsh33zIMW8PphBgkskrW6RRh3jLJ3mb6WjSQ
Ntyy9EgKaBXc7ES4mPI1xpNUaIsCzgqN45rpzwjhWLoAklSIZMFNYC1E1t3I8RR3JQIOalclI2Zy
zmTzVEyR3djhl0YPLdK2lEmQUogrt/6HlnEGrYAPiMpYaphDLAX/VmkrT6Uh3oPGLmLHoyQY4P2q
xb8mWJP4YGqHILMHfV2K32SEjjFVLYHyYOUQTWsLPOM63G1pifW5QTqHtVDaaOZ+YVmfbBAR7swS
lYKTPY7O24+7El/LKP3gmOFZxe59DJiPaas+QQ5x9qSFhtLZIsIep7xvq8D7ubgNnaFxLrpnQIXt
VubG1RpHlM4ypoZClBch2FChZcbLzLlBDWZK66H459IEdU4JaJ2D1Ezu06ZObnYx30POHlEUX1oH
tKhmtyXxH4SnrKB3rQ+y/9EH7hLtZaY/afKQFAwtHua7aIWOu+DlPwjezD9aSXES0opESJKAS22W
CTVe6p/RG+YzFF1xf8vh7bdQAIPYmBse4kpzmCuuBJmOE6GGLaoBvG6Q1PX/amPfWwpqdCznI46F
fYeHrNYhJ8JIc+Nnxq3lIQyRryH5rOWUzej4LMY0s6R1/83Hfx0A6FbTkSy/LYMnd9LzM1RP8kmS
zMLf5EKgqSEhiptFGa+mhXjXPHHWpDgGgjOTs9w9d7y3iuoW9howE0pSdCQZAD+9hmi6aYiL+a2w
h1lsnc0xpWMD/M2wE8tZSrqjVn5V6QmvxLzxsRgEji6uJP/baHw8hWxrsan4OiRDjreRDPN+pitf
A5uqEAF+rn4kdsYN4uC82iOJklRwGQ2/D5QHT9yhWMyoyoQj24he4ukAn4SKmkS/YB6hU9To9jRh
LgmQEpgJFoh7yGmduIuItEyEEJgt+RYxNvu85y3aWh9cW58xmyTPZSAFvWlWImpBbNhoPy8I3KY1
LXwLan7XgR+2GuSK9fC/srnCHW185hcFdzYDMRhjBJSRdLiB5heVEJgnThV5NBHRqVQvJouPKRGl
Eeg6iW4o2IJFP0mNJBBHx6WJfjT32Yznpn9W1asINom8lftzJlyiHAsdqxsOtxA2nThRVOlaq7dP
W9rqsB2QSiYECojQYEpjBPPtGDkOUS2YB6lKXwtFLPlE3wajOnPpI0lWVzV7rjZf9dixKPryHeM9
xXqyYo28jwGGCCetdbNo472dkXz1oq3mdgSmLpxMdV6VlwuXuYlQ0rvHkrkKsT8mwHSQQ5H6ux2R
nay1lNVDtfAtAKu2WW/As8xI1jTYnS49c1eQusrwNwc301Uk5zarAnGYyPyCGpxq0Y9mKqVYQh3W
c7BWeH90kSQXkhxSx3PXStjhhrcjE7zfrMt3OlhwCkzl6nlTG3qXQEOER0l1MsDpyvibo/0dSmYR
yNjRmC4WKmKLnAZEDl3UpJ9KhDMXYrfQeCQUghig+MfIc5ccs8S7stIwWG1i8TBa46VxBdyOft+b
R2DIM1y3epVeiuIh5gAgq2Ij+tNRienQpTiq0MkJW6L8ZllJ0Z9erBbR0amv7lXwEZqpyuQHHrBp
s0bofywLRwZZHCXYoYeafWOSol/h8GaBUmCS1YHB1Pe0/QQxpSNSD9O6lCS8YGpgpYmwpjvrhMto
lszGEfuRuZHaVdisa2sdcSpQ5Ik/s2zcpNVeGLbV+FSIUkRmS+7I9HIo0bDzlyMxMATOCtBHeZxo
fIiKUC8tIEOqmQYsREiXE9N9SIyftfilJ5u8fCaEpxCmJFkOU/6W8MvYGbtDnq9Naco9eg4ajelG
6hDr7UzPqQKG0hw15Wt6vbbJ3gwJKEX4Hf4mrE6s/rfx1EXLC1KNDkN9VMDZ11tfUtl9Tm8GxQu+
8NDPIga4ERKFqtKY7bvLBgsLIyJey5Xym+TfbX7Px5jFKkoGwLot0F6C0ZD6NsxW0hnr9OwUmvlt
OGWsVZXulQ2PwNMX4hSpWYoDgPH6Z7QS1H04mz1j7bborPnoVdix0ZnlfWTXgLPVoD+qAu+v8dUU
z3mMX0tjCCjHcw3XqWZeIwFergkcHtYxz6AsgHDFGIO/HHrIbERX5O1iqlYLP2xB+9gRZ8USzCUg
NUNR++cX7VIPf1sIRdnw5QvNrAO+26ms+raG/jbiHZa8ATX7ADW1Rr3p9sgymVplHx9ImYdDji4o
v4OrYESOAoxRUN/8K8DQDPRSdXA0w9usSjYW7k0S5VFxfJThmiKTkqLvEpRwoOqOUgUbhMQMiHI2
kW5y1TpKYErwuLs1RUPqVsGo6jvJ36LCSITj3cQXQa3FNf3/zieMs9URJQSooszmOwwujfocUxzC
1kuIkcZOlelJ7Pe8ZqVin/KAsf4TQtS0uFND8cTcmnACijRxeEMmFOqtGX/qY0neGsZnJscYxnNI
eICmKIBfEm6m0PhOsSOFq8kNS+MM/5ePVHmabjgXs5vJiNE7TxWg6F9h8Sx6jf4ZGQuPg05pWJyq
/F+PokfVt7L4lAI2xK8u/h3TDMTdLjUvCFGYQ3gZZtkN0e1htac7quho9W8N1feYTNHTd2X8IRkk
zV5IpbZKswks9kftppGOUI8nsFIknn31n4eDQ1CySU82y25t3FKR+sj19747zjRMJUL0SvAZ6D9g
cSSDW2iBWXPR9naPkIgwZHHfdW8DNc40sHI6XsbKNdPgoPK4pZStO5K25mxhJnxAygTSzRm8H9ja
E2CPVgEM92BoMzsdt2J6RXSaqreKiDSN+MuVh/t8PGF4pZTzZ0Lp8C7N4mvLeV0OFh35l9dgXNkz
Lm26L4XdA8QAYSl2F2QSXfCHSt3PlzPf2zFwcKtbjGurAUKLIrOQdJyLzG5AtpobOzPBOPsPsgNz
CVl+9wZJQDQJL6RWYGzgfVnxMVV3IYGB7qFr3gFgumR48VnPdSaaDal/VXojBtyWVezC5CCZNVvO
ipct/7qA6luxsmmoHjKEFwprpMG9j7xNatyTFNJjuhwwDCeMVdLhnusg7JAXkcNSx6/S+q7MhyEU
B7EaYW4jV6Kukph7EmnokQLnEQK3Bmkf5WdQEEpj0wTArvJ9htQMahthV1FP4PEAOxIvMogP6a5K
PDvgtZHh91Pyc0t8CoPKpH1LiN/53JHtsnBypXOL0480bGujpTa+CWy7Ol6DyHvgLCDPRBa3iJpw
N9lTm2BBHCt3NlVM1eygmLRXPVjK7bbjjkFNZCQnsdt0vxnORy9hPHWIXZ6XTak5rnrlsmeS42N+
T35GYZHW52Fc2nK1E6Dk+zhYZawUBhY/vppaAJINwTDXm/9FDwgLO85qzj906sReSwQdY2lTpS8m
6jwp2rIyDpl6ZhaQTMduvuasSrW/ToTFYT6C8sQuaro8g7GVgP0q9ZeRUfkmjLVSknKSH7F9cTNu
RfdAvebp285lRLIRCz6pna7u/9f/DQ57gia+5jxGogCMSgCn1qxwGRlHo5NX0EKvIU5no4NnKP/p
EAfdiSRSUeQTw6mCAvcMd9EW4hxYvdU9cv8iqDdLvnQed1Ioz8VmAVIOBL6wb9Bn4v+2kyxaKqqF
tdtdJsAZXZqMnzgHoG1KJ9OU7byEA9i66MDTedcpS+ycpfkBMLIZ8dkHXzkGF4QRsflNQgwYqouv
nkZkGbr8tmJqpY14btyTKePahy00WhfZ5ZJsYFPozJSIM2Nf3kAk9E8So+/a/5X9u5Uz1/KrrSzs
wuIrdqNVCZBRIKKywPi+xB9jsTo2WEb6Y40l5S3QkPN1VOkRK0u1OyomzVV8a1ES0SvoIlzD4cpb
VAfcGBQrY5qjtiju/mQdjc1PXdw7+ZGnRAceLfTtsnctEH+lttad9JqwB2lpBsD0Ys+WB29hgXdW
ie0S9avdeJIjNwTFs0ALmt+yQBHJCzYZz6Q4oC5exWM4c6YDBiLMIiRQEKeCQTkmYVAZ63PcJQuJ
OY+IMTjbNCXhJWeDfRyuRgIApkb4sCD8UALU5n4achyFpQ/TZZb5wT4kaqC2LYy4UgMEfu3JUAEF
ba41zcGIzFkvHQz4MCNaL78sl4yTVrHlr5qY1w1HfTfv/uWGAb0EVl9S2UlOX6w7XfDPZJfeAWFL
qpvIqCYvv2oud/7VRXc1jRa6sQ1Fcym5OI67FXGGjD/VT6IncwUSkpfSlqIGmzr9WYEwpoTUHtDd
KQ1ZeOjZIESVHMhdRXQOuZAVWrFOG77ENnTQdBJMJLhHveFmyvrvRHkqVFB5Fn5NUsG+1daTZgL5
guJp89x6I3ycJO6TMiHv/R2atqi86d682IzDjhVk7HEXMauqUpyHmxwnhM8E/u0pToTUwMd0OzRk
B2b/cXQeu41jWxT9IgLMYSqRFJWjLcsTwqHMnDO/vhd70Hj9gOoql0Tee8Lea19xXksIjq/4+MTx
pceEtQHvFBx4hNDpeNiPKAfp4QYiQ/jinIF5tRDfRLSc5lGedxjrEh3XF6VzdF1c0lTPKOZSJxdB
4X/WpcfPbgTfpGHNs9vU6176aeSjgPQ7wkOf7PAmmtKu9HdS5ZUTLEuWNlgsqu7NFGGhUm6BfT70
65hMtCgk9YiHwqUeLzSs2U8p87TxPEqbydqu0TlVbII5ksEfsFNjzyGoympbMrLRrFdbknhqh/2u
DmCtYPb5Gj9K/xjFIHuZ+4sIdfHO0AT3yGIKfn7ySyyAKLxF3V/lv8vDQ+/gX5jNRst+JW3XlsBU
PE3dd6T+ihrRFcxoUJnhMXnT0Zehvcji917F/V/dBeFDwqkWnkYmBoP5HkK6AcbLyItDclA+hmCb
xBt3CAuiZr9nQitldvUzKSqlTvzTswlNW85wRZQ0XArKdKpMCdT4AsnNxz+rv2Qz+hI0rGHKTGxP
nKQr0BRO3F5+MoBIU1QWNDxBqLtj6TjR1INuKXjT5U2LJVgD1B5AYDNCdMtcDYX2EyHLjj8D69hX
sAWjN5/oOUF+FcWrbm4WQTSNv2trXBEM3M27kvwJ2hUSA2lhWzX3ye1TNgVcuE4HeLXYCYnEYsjV
/+l+Cob/PUQuk1bfWf6G7fup8C1lwZdWPjOkzhbldcDGlXlym2grjvApVbYFmaQp+X0oW/jwrfxS
yp6mEeXA8HgidXN6jJbXTY+M5Lr5JvdOqB01a5+Cc2enE7vMDpnrdGq7rhBJTc8OZ/uMotV819Mv
DYaQJaZey/x9iIgqOgwvpbmM0BXKd7k4Z1RU5UaKtll9rbubBIunUlYdR7d0V8KnMJ5j1Z0oq9Te
GQSAMYVbs0g0Eb5P4fscPZaoOb94E7OvHmd+W99l45CzrV0F6inAmJmP/4yBvUnHrAkaXL8rsFSO
4rMefWcVk0/pk6VM7kR1VVmfhj3SJWZ3IyftUN6KaFEzTYCC2ERHKO60C7+o75lZsVnmp7jI8ZNS
C+wDUnoSg1AOszI9UYIGyQ6TaRxTlz+YRaFCYHA34i4Y7wJvXLVfjM2Y5AVyBd407V8SEDHMhujd
8K9+DhPnHvtfPXeeLqMg6LGTdYQFDE+1ufUHqdkO7ASQCwOa1FOL9ekuCp4te9M8ueU9I5fsJ5S+
eeg15a1GhhMawIR3XfgMWThP/dkP7uTOKowDzOSJPxasSGmQ3wXEpl026E37LaPbtzYdODRddjV9
V+cJkpo/UX6y1nS7iXn2RmV0hptx1I5j9STOUcovELGJRpH1C12FaR5G6xXUn4HwRxR3Eu+nCXmJ
u8jBZHp8fceqaFltSIz05OJmkZhdsY1nIDaBAYsNkkxq5CwHVroYMQsAzh05AuYl12iC3KK4w2VY
jYQziAYqVZiruRzaUvBeNdG51Xix1C08i3D8DV1oQxBfzn5yKkQPuRL9ziJuLlXMhnR0ToMMKsHz
Utt0iYh3duzxcbZhYKBXqtsdNx8YKjaCAIUiuBBO/2BFiMiBMIDknUUB8jR4s3y/GIHT8WP4G2Ec
XBpWkz3aVJ6bRjvBakQ7ksxveX6MrD2+6JwtH2z5AH/6ni42Kw4Zm/wCaZHyNPMn/YxcABo+ytDM
OXAyr1E2LMqXo/UcgNwLuSTmT4MoFQkPRawhrFNXFmjfzjr47HqrjNfJcvr22iZvIjOJVD/r8WWI
9zz97rygMtcl3EyNT0fn7vtMxRuzujG+FiNIqlMR7ILQI6JNUA+L3x3cIdbR1VEovWFw0vTamQfK
K+Da6yXJIVzrwIrSfTPw4f7TOHCDNfV5kDoh4mRMPDn2k4yNoEMG7sQIWt5b6jm3rhmwUAo4Dnyl
PCvTfph3Q+qIE+EAdhJCqbXBg5IqrGACxDKCvAtRRcigzfqQSWUurA8NCqGe4dqCLVXiGdgScoTC
B5Wy338xMXCRVTId7Ao8i5tO3jbsFZsKfuMqG7zJehdoVSYm/I12d41qV4RPGYCNVnLVYaq8KwEe
XL6mxs6yp43iRKGozTeUI79SebZUxY6yZyhfFDRYYZUBP+FpbJ2q+5IQdUOqCXBZBlBYTOkxKv/E
FJsPsb5nQ99ITHkBKmJJuE/mIVMZ9C13aXDgYydBPuHzVvRbWh8HZuiI3Ql55OMhCJiVzgh1tn/U
06Fny2eOSL2TPfOoUjsb9b2yDjSOAPZirGnU+EQcFcZHRqJt+jP2J8lifzsTzM7xNXg64z71PLLb
a2J75iDA0JruZlhYYnGpf4b4vkj2ogRH276ZmDiRVePo0ZG8hTbH8fEmpQ+t2RgjBXt9qQeSK1t3
rl7RVLpdfRlDNE/AzlBz8k+pbun+9IH8BevFVcGUp15WlDy8CncPAaSG7LjoMOB0NDy1WkbTTyfv
L/8toz9FQEvme2p7brpX4N9GmSAdbBM8a02Lk4vhYPheJ1cJ36JQPbvumCGJlyZYaY7S/47IBi3j
JQTYandVdo6gXcsgn+NIsRUcThYHPlXOxEdllIRB+q+k+oLLRWzfj96/RA2X6JZ2HUCgQSaUwsG7
lIaohEduAIGuKvgD+cqSUgFf/RnMnypbzfktCJ+xdHIn9mgazpFE3mbNjDoUf0qvAm87Fhhx2mtW
X1peFkk91M2jol2ochjaR5kbKfmp2MQY6tHst5N+WXZKDc4Oc+SRvjfteYywYZFGLEt8iBpO6A0y
IrG6YLb36S2mdCchc5OeOfkEQ1CQAU5trlWrajhGnzlPuonIDjaE9taxXBHjztW0Xz1kImWzOnLY
bq9C9dxW90TUQLlsa+skcYOAgWTSlzL1KniO+K9rIKUtF48ZPCQLOfXGMm6zybaHkW+tASdB6sv8
zCe+K1nynAwyDM/AKsT+VpS/CwEvBLOFVap4Spjai2h26XaQhkmYryIO/uw5S+9lf29RVUvbxbbv
WecC7kiCDIEox2LRnELh8jney+wVq7cuAHb4zMNNhVWp6JcGVVOQ/Lj2HO0V/QD7hnZQTcutFDNi
l1+NgreF4ZrxK+CulddUSWZ0KfKvVt9l0w4mySDrp1H7UkfQJ+RCsyJJfskIRLtAgE0q/4U8krTf
y5amwH46Evq5HLe3kSCwVmEGNaH9oVw23DQ/hqxuWJt24j6RjqY+eWwWAWlgY0cSCsGVM8vyr2Z4
r8rvKrHN+rNkmJmE3ohaY8gNngr0DseCkFKaA72zaWAnkenNgGBRJ82ZVFpX766JBNFSWFXTjvJf
0s8TC2yVIMHoVsibJa9UxnQgPWQdWwHTrtaSLwnLdvoKDVOfGUA7oVVE/sbgRyLXrjtp1c6KO1Tx
55ZoKiLZlWtaXxlnFLTLnfaC3oTBP2I9h78I05/M3IpNeH0oEF6r/kduHYPyvZTeJYKexAsio5R7
LenQbCMA2CAmUcxdoNntfDN6l5k+UzVYelQ4Ur5Nk2sC9VXbtDokFWQQylu8SDziwhajzUocPR/F
g8ZXs+caikRm0W5Xuc28m3SRDGnwt8Mf7EfDeOiNuCqxKsT9L6vnUj3XOBDnW/OPCTPNb4gWWDmI
41ur8msY5xrqPyMXnbL/kGeYP88pG9ZyBDJPwIbKSG36bkNXW/xT1E4tC5xFgy4Y5IDkB7l79JDD
MVOwfqXXpBNSo1PeXqbsC+UX2d53FTcLT1DfWvsSJ2hfRW7Yhqd0OmssJOtlRyndcwNn+jYk2gFo
UBV8TcuAUv3wAfAKOU7yW9iCjsP+bW16ptPQ1P13/lqcTq6AvU4T1yW+Hm4OBIbV2pchEnE+XbET
zsOFdRwQr2BgdeEmHXi5buDNYSjdjet8CDGahG4jbQ0j3IGPUYNjKnNo5M8y+JyUj7rykoKOAUiW
RQQdm1+wERxeyPjIIHqijylzLNpYpxCo9WzcRlwRJsebQPgfIwwzAS1HraJi1hQWC8AK2UGH/q0x
mKoFbENEgF4m432cOKwtpRrwjOxSGfXA1iTesYZBmpphyndmcR+zNQIaRLhWsGGRRW5hpLit8p2F
GMBRI0XpXph/l51y2N2LK82BXVlc0jLiaKPel5Pdmvnd0ujwiM4QGyaaFaJdaqgxDp26Vt2S/0UA
RtzyYVL7A0PgDuk0tSKNWm3B8wRdOu564WvZ3iKWRMposgOBgqbSLBHKVKjEHR+XPHFgrijDAbuv
lj++RAaU1zp6VMSkBvQogjO4VcPcS9lupbpTCf8G8MZQronzYNdgkH3pI+DbtP6bZa7wO850Wj6T
LE9FbAha2xZYrsb5tdb/8Rp0wqUJcAdGWwKpMuzYiIL8l4piTqjvOvlkREhk1XsadASEsAGSO6et
t3ly1gqiqzB1yjHDjBditIRekCDR1li0p26EMYVVilUC49r2Ffj31tbrc42nJqHPgoy07tPl9wOL
+j/wf6vQKcoS9V99imNXqojaogcvqoVP1OHukaZnbfz5wmlGJGiw3paDs6oNq+pmI9iVJhe+c5if
AY5JI+4Pp8RQAtWFAYvLmILOyWcNUHfYUglIjGE6s4e9Jom8qtkESDbOUkV0rQgIMDE3I1sc5PLo
a6a75OMqNfwvFT9LDDdDSv193ISodheBqbWNeGehEiO21hinG6bXmscyOMiEqzX/NKqzsrkP/jsZ
VaQXMPGIJw5bGcCMvs6XIkxFzKaHFKssiVuTCD7W2STPjTMK8Q5yFeN/LDcHsfzn0/wnI0Yl3I8s
231xPSi+W2Hz1HkLGplJAlggLnVhQkA+/WgdPvoE3VG1vHKIwejcp+kVpUAEOe2X45CYKTZQyMrO
mfYMl5WO+FPUPKS9zYXTiweZpFduHwtoDImeQvku6eHVIjbgUBF8ZQPFZKwL91IjEXWcaPPSOYwI
jUZSJmqbZieOnOhRQJhaRZCv7LppAQeKsIPGZXv9Emee5HU4gE8bkLCBKMthE+XClwKhKruE9Wvu
K7vAkK//Y0MTTJaTE1Yyi7feICGR6nrQsE0cgt2IUjLhM676LewtxwgZ/+RemB0riQG99hZWKNYS
6MQdbn2Qyr00bU1OmJLfrupfSiahW3mVPRUYNPvs1I38vOVp0tKDCWBk3OQk0fM8AzLq272hbUkW
TsYt3g6tY5y9447tRtgd7ig5NblyVgSZOZO9vn6KkYFarHHq7mIGCMdQTTBkUZJHXfPpM/DaymY3
Hc3K3Agoq32SJBMcq3nKzgxxKaY3UbmIIm43rzdcYwIs/61wqi7aHJjxiroXegsEAVkk8J5pfduL
MH+b3bH0SnxhsrAdwkWRsBCWT0p6zQzZbSjBNQNaz/wIk/MS/abz4U3BMw6/2TMqw6W1mHJC5ASL
ErwM6u6Slzfo/HXOqV2ziambEzoGLU3W/JnIElLQXovkc2wdnFgVn111UsmJJTqN93RZdc7GLjK4
aGqbo37i/57T/mNRIae97GQSt6f/ZANXVb/dIjw+DB30AuHYqK96fh/nGx6tbVps+3KLBX75PnFv
0tRLnxCaPYKp4o6RhENR3qVktqyxqJbMRNLwMneYY5VHj0Srl/EhOr12Zn4azqOny8eFUQFLJSGK
8R8jWb8T3YZmTO09PMavNCTN3vc6k2Oy9dem6E5YyRdEa7yZFhrTQUw2Sv3srNFL6w2kuSbdmjEb
ecthRmJapGvoO1wlZn9d9DJI3iBTx/PCmdF07SXhYwi+BvnRdzs9BI79oNdjFTXQTJVbRYJgkl7I
sQkttHQkCNfHtP3I5ogfCvHKPbWw50W2oW/LJTm7bHe58g66Gv9A1x98A9gIx/qIuQN4pcUUiiQJ
OkN2fUxITAa/5RFlk6QeMwxwHXnl2hkjDrgv0qzDYcMvKnLQXvMNOYuYsR0YYIhfUQcbGDwRt8Tt
H4nrTXlM/WctHlOJvT9vJLQNyOqcNz3Ao2OHozqI96gTZDY0Me9aFfPkgKU+8mX4NB6KwMRUVdwY
Y924gNymX9So9OSkSIzYMcx0x3VXEkHjYiTudsQW683PMHyPygGepEWBg+UL9XdNJiZRNwS7J+9+
eWilb3WR741eI3llRCVH9TrBKSyJfiOCQ0GacapLh9daKzxXkymHvupuTxsW1yAw7oaw18dNorh8
msked6g/MGTIvXoc7WEgdGr6KDrabwIS1FBzInQIY0FuoqsQMdM96x7x4XcKticYqRs/Jvm3THYR
VszoUPIOE9c9NLltGDeq+I509NSr8eT6seIq5exinZEyxqCrHCWHQfNUmqhKP6rplEmweNmi91h7
EjxDcTa7wENWy6DPypWdXt5SfbNooFNuFIHC32BcQ66rml4WIVk1IaA3SbmnUQVUFx274gR4ZKVE
C6vrYAuhuSqF3dybayCpH+hueHoqZKGMqZAEJZgqApMwCAj/ZrzrX1W7Us1rxfCRg9jv/vJDVvhu
kfMPKrNQ38xYHEYdqB/lCO1Th6T5MYwsGkf2yRFiJdadRXgvhm+pQgNVR+xSQSt0DNhUr5PPONEg
tNom9K4ew5lYDyeddlFXqN0Z0FULeipN3E77rPzA0STR6QJcn+L4LNFYTcGrhUm1WAW5Z9lsDagM
0OFa/HeMzufiEeOpGoi2mOeEuQ1/LLdLjdgq++7Dmj4L2kHBrJvjjmubwNln1i58uAGG7Xsr4V+0
CnQlwVfEJxJz6ZUsFGOypuH1rZY/VJQBcpZBRGowcwxAMT2yg9+0Rp6qGBsA/AiqQSdgBmomr7bO
SqOe5/EkFJw0bPelsNjpsXEEXGX6B9PvHmOp8gPiaCHah9GX+S99lXL9DvGeiK6OgA6DtDcVdEyi
6oe8whRT2aKxHtJ/S/AMlKhK/cDW2cAnFRdNQ7iypZJl7DbAOV5au2bZwOCap+gd0SaKXNPehN2t
2VsdPhnCqb3FYw8/iOqMTZZVkbsBjQJHdr7D5K/27DcjjnhvhtXMbQjXPb7r/c8QngoNK6JmMIJD
SN+mdodWKO554oKtVLI6KNbS4PXzBJb1RG7ziBnWiSK3LVmbgmPiAaUdUB7CI8Ejv4Ji9c2HwTLR
7NyC7RwmzY576k3DJiy0PLguscolbB7w7zFD7tNsHNSBTZbwr8a438Fq3Je8IYxJuZC/7YGFbvKz
bsNdItj9vCk5KmL8q4kiOSMp8XE0y7Bn3kgKS6qnXmN/QTVXAvYOKPgUQ9vo+tWK0fdy8FU8hmP/
bCGOIDqmspqCnGZWXcclqMLoS8TBO6IHXabyMfkqcKxsfapoWRHlyZt8Ho+A1IU42hV7GRqPBH42
lUhQN8qrmS90ClgbpkJCTcG4c7IHtgYz29EkTL0+EZ3Kb7xkyj0EA7mvu0ZNrlgKL71CKNKTAANT
0AkLEZ7dMmGJV6DE9Phu5Uff/PDpavltY9RhxDZBRixO1LtmftE6Kii7rD6Tkj8tRvoeP3UuHx3J
tumzWorh3cxqy56iYXwnopr2f9TuVwVo3wFwKrvxKQKsC2Ldlagr5GsUfZBBWX6IziOlHRw9fhOg
0naOpszl4iwrW8tc4Vtp1gjo1tmwLc9QNYXvLsUfbjeefkzR7K2CL6IRFHf4jCxyvVd8UAhCwZGt
woPCCbljl3Y3WTAg+WB1jMkKU+JPiNeafE3x1t0QSMoAvTYxc1d6bE6SNeOTwZaxJ+Y7tkgmEBlq
cnSCrvHLK6vsTT7MU/3DTS9QEjviO8NT9vkUObbEaGQNf8jcFe/tb4ypam9u2tdIEtAK069Pmcpl
CEGNi3S9aNhBve50w4k+Xdhw05aDo9OZhq0JMh3xQDgQuE03c9hB6LjPbfGrcORv/FGQVkAKsT5f
uQMLeTf9gfqSXEHBN/z316ywm0+mr6qTcFdcqmKNFIkBj8MwTvnpt+m5EVyZbC3Ui5qjBmu3PSj4
THehhB7NLVZHXBKyoyYrcZdDiHL7v96rGxtLLlnStvAevRFLyMVd3PDZzh/i+1hvG05P2kF6N4qQ
D3YPFY6pb6vw1DcCCvIQXcFf6fGXvRqntlyz3LP6lUD/xztgr4I3RD0yQyQ7E4jlsdmIiyON7Vr6
BqHDH6Wip1B3evatmg73HFXZLDlwang6In2f1CegX8leRpSDlpSbkooo+ZV6N+qIyePsxB8tE2+4
oVInYd5gkIB3pomPVXWIMCfVOLbQytrN4MUKyLCNP25cfohYP0riLde3j1S6szpKjU2vQ54jU4Kw
F9hP+o5WFzUvwh5Hq0aQG+l6APgPCMMVCdGuguWrpeCAbtZjoLBYpSqJSlwgTLc+4m7BCIaIXQdS
o4WORmBOTYZSr8kXNYM60zkpociTAHQoedOiLyFsCVtqePems9WA1wOPVVF/BhxuF7OGfiaPEFpg
YfFdmfABvyUVNycWIpV8VxZ7DQYrnU9IVfZddnJ7HDARHxDGKTjHp5hkWR/xHNqz5V+Z7jdsJlQf
3fQ5Ven3sbXHeYWcAkvWmHhxeKjzR/zRDqcUaxIsg3q+tcUObs0Ynef6xaIurRFU0GzP9DpyfmHn
kKUG2mAGR3d41syKOIdJicSuZyYgBVihMYGutDtuYVwxVovnhdO1/8fHlmYfk2bXyWsemFJRCom8
B36hQARlq4IKrgCTr4TCfcBUjd2An6ZgBpEhPx9rIg8Kexr5FvHt1N5YWW4fyXeCDu3l4FKHzynZ
NVTQE+YLPxIPmt+zw/J/cwRAVq899EqY7KwdXKI/5BgPa7n0GR/LZJXvltWoXm5mHXxRLYk2qZZu
7A8PxaiOaKtx0C9IN842pqgIPHv9D/sj2SeTTq7oFgeTojlT7iw+IHZXrKU4j1GXLSpVs/0RzT0v
ccvsAT2p/5L8V9/cRRkRCSK9O/uZHoyvvM9SXmv9ayT1wzyqfLiB+EjIoTB3FTVlfOvNYzGcEyrB
KXvPjHVaMWHr9lZ2ZI40JP+C9Jd+mxFwT4Y3zK7qFHRMCMyLGPzVwvTmFuzbA74eZutT84abEIk0
4PB1NpMpyqIvdAEOzh4ajpVYYXdErp5cc/gHAxx6XC6L8iaJRLSdXGFOMhhrXVROVmnp58AYtzIk
OGHWdHibJlUZVIcByPg2SJSKwUgOTm0CmtpXG1ijSAEY//Xpggpv+AapxbIl4roUapRiFpQLDQdm
VGp7HBr2oO8tWqZxz9nCZP+QGydmqp2wHxGHyJK6UbS7GfsfIEC9MtUfStxxbLFFaJmA2KNQMFvF
kcDICImCnlJ/hHB/GXLyPaJcMquhwj+c4hgNnLbb5EwOERBaf9DW+iuSzEk/r2fyBMW1SaSkI6Jn
3du66RZUyYihp6PyU39IdHBHflhq1ug7ewfuhBe8/giENb0uHpxPAG6NY4+SqyNmwzWOdeQXW3r7
o9/KTxJqxmMJ6Klzchy/jE6qLTtb+Z1h3SBDnaLmXvP99f4N7QPO6WbJL18JxQYPo88I4F/wrL7X
yheKngSS9o9e2KNOdbaS98rSM63BaAr6ugIcTz9J9YFn1aVQxpyY3SvfRieJVB9nxx72UrkJqg2+
P44ZdnbuTEHyDuYknXbmJ5WLEf5KmCCxF1K2xRu9dwkMQp+CmSDSjljAK2RH3Xmi09FBElmidqyV
dS65cv7Luw0dnYaMynTWaaW+pXGtZ26PFURnfUql4UbaeYJOyRk9GC8CTqjntkxh0R57kCrIm22n
nVxt4sEpfIYW3BrdyUrRdtmxsZ565IeeOUNncLvZrlAT+QuQpKiJGUILlAVV9QIc18XGRpRDrOlc
POqlF34tg1oX26T2Fig40FFUdxApGlSsqU9BUFcPwudYa8H20upN2mb7ahEZdVYOYBdYCsk7dXBx
O5/6gpIRBKEQ9GBJBeKGmbpmFmCDAC3ssibliMhxnt9ncfIqnWeKTayEiG1Ct2IY5HiXEEXZzzGW
468vnGDdBJ9MyUyYGwK/jNDzKI4vs4IMDGdPZTG/lFkCcH2Z+rNsRnafAk82vVL2Po1HiZ50gfuV
TfcmN9xMpd1ERIqbjo+ETh8QJZyUnsRdhmxXU+eZYt3VM0au9NnTu57XifaDB55RNUviz7JDi0WR
SAiOeOyGncAiW36IoIcTgRN92kqRtFGYJk+06mksX8Xwb4y+CTnYGFHjGSYRQdxkYa7vxLhwMuxI
iv+A1QFa5hDjh0sMFCGlqTjkMcP9e1cl1a155PqW9F8WOKJfHPykJLRv2ocs2EIQ/7EyO5Cczr2Y
gWPCC45DNFDQ79WnRMRSImbuLdf4rkZgYL5sHVoGvVKHa4AjU4zfFGqLiQKbG7DpkXJRbpVsklq0
hRhCTcYehqbZCppNiySqrv5O1dG2WgCiEH1FeLUqqPY+Mddsd6gm/qkUcNrE5/UIQPabKvxXQ6ME
my8MB+kz1kWMFrotw+emm/NtF8oAjhGLYYIW4bBj25Yy3QkAMEaqsdOXaVmiO0k6H0oq5sCfryF/
mXpIPeZ+NlPMS6jhsajhE4V8PTG9fhkcZbwGJsEXJXw0SSMUgN+H9NkwwkOk1CiF4MT15k1EqR7k
MshJHOhl7TIERktNoUu/KJPLOKDvF5P1KhUfFldfI4pOOqos5zC4D9ieY4rHONhVIUtLTfhqk5uE
+KEl2cFk0Gg0O8k0IIadZgzMCR2YJA9e2qMQMSZHKnh7U2GjJyUuxEJaj5Do2NOrtlUE2FQzlPKc
ZMGfGRFzgG9YFkVP0MaLlujXqNZcX0mOOj+Fgh9ai86lVv4GsDdi5StkUFkG1T4PUIZQD/nhh72I
ggWfeYyCuGNINrPlFSp00KpwY8pu7RmNj9SM7J7wEKKqnUkL75aK3gMcV24wIZzAzEusfufUFioW
Tf2+xgMopCZ2LnRMxcz8Um/REhlrYfxT+dssxriMAYtGdHLbYmv4CzHgKBq7XVCveSwRTLAwIE1i
hviVAhIPFE3DhOqgAueBYh2lVqGHe5Vd5PL7twJryuWjS6uT4lsXsT8Ki0IjEq/qlG4SqrFmWdUt
LnrRrQsbo+mZK95oqlsQ7ftip5og0Hx2uwgUHabKXs8CvW74uMaZBpZsHuNnwphQmNrK4HkLUT1N
LKfHHjXSQJEtYy6fg9BWItq+pnAbbteI+93sk6OE+EQ2FivzF0EZDuS4gksjrRF2SImh7uVI3JLI
rr7LdHwD54uZUOOLPUYP6V9ANU2Uihti7B9a+WBoVyUSlnBnn2kJl7w1zF5YsDFiF0XjVH7hF600
Y9+iocByEJGtXBv4MEwUty1wV7GwbpoUa2u2/fgyjRaDa0w3R5QymgUeBtUVmw+RaZIeXfDzjeG5
67ddfovFTUwS69poI5AvCLL15Oqr2qtRgY+ktb7pWhzFxvCv1hQUwfmIfULuLtNCQoDXb4eTeCpi
S1tZbe7mtSbB/JrdNEbnR3Qt5Fu6tUmrfoUw27LJYEQ2VM1ayRCdzr6U2JYgJHYrkdoxqnQh1dDh
DWIIVxeXfJho7YmTatPukRQqB2qFB3eG8wGigQ/rbNz6HkesZohfUacgrVJTBF/nsUmMXVZ9NGPZ
M1wgqt0Smr1CrhtLQFC2JoVPQrUatnG+Kyb/Lo/hVx5Ub7KG28YvJbAZgiclFk9Q6JANy6S9t/6F
gr6ZinyiQSthxbAuFtOl80eq1Kqpnc4MBEnuc0mq3bRJ/ztXLELTEIeZbI6/Y1Cy9UhYz6OKkUd4
3QQBSDU1d2MNFpDCAJdtaSA0YeGuS64FvnwEZGqBWiHJVGfGzbsTD6cK/7xAhYcepG/v5kypk2I/
QXRJYCPgFIvFGUv71PhkM7ThT1SUs98fydQOSpIVCP4wv9KZaqzDIYP4LMjUtR+lHiirQaGL+EFW
P9ZH0LRNfCctjnE9tsCNPmB0+0QwRZNCtAu8AgYvqOXC8qwh4VNSdGDxcZwulgwOMCTsRvpTxU0L
q0JmeVxm/iYRSyTYMHSjzCAjh0u+sK6cIad6dGFuKsl3vWh6htJdYg1tMb4IDKNaL0fjYXEFiBLW
1gQamHVcLgH5bemzmC1ztoba15D3OyTbUXjUBOWtQqeVo+AiS4hUyFL8FIsU5VWtu1lvoh7phW9m
V3iDG3J1CGmood14OLIQEEZm89t62ok9Tykz/CInldHqFvdbMWwlzokC3WulPuPkQ4jv0C645KuV
C2BDq2API7ZmnqPrH2H5IIx40h8AMuMZVAPJnyX5WSPJiySUbxuCXWbOVrG5xcyNjDj0amz6ToBa
3DQLUD6BchTxQflFgRm2gX//hjkwCj+q6F8VX0Z9N9CoVjg3jI8BEW6cht7idUp6FDBhbQvlth6f
MYrBEel3Lx8GJppK+0HYworcmVq/Lq7IIPIknKP92sUzf8/Gcz5fkvKHGW2jMMjBpC2SLynDLD7W
BAMG/9if6tpwrhGQscvQ9+YoocRrP41E+ZuG+mUVIprkydPj33SGDsLvQGbMo+rp1wMPoZ1P0W72
nT1z+bbDu1rcxqVaXmTAMR7YkJ6n8K0bRlsQF/pxbiISNjs4N5LAmlIc5+SmCz8iv2wxAzEH5++e
7GY+Q3mO1/LcA5UnssMLUWoBTsc6QSIksn1QehpWeCKcjbKzm/GIFjdUWnsE8VGBpNWuFGCnmETz
9J5A5m2XwZzKmC8U3lrmvhWmOwh+FoSMZBno/2BQSyUYOuSxzxyIwzJeU3FXoaRpb1jcc9De4/QX
Jg+ZeNPsnswR5jDNluVHzWCeYHdcD8K5xqtP3nX2E6ev3noLpIcq1zYITV+DbjV5c7VLDWQrjGWD
GXtNL5yq5TMSvHT41etPVbvL5UVYIqpMCHLKOnarilVx/ANBhbrX2FWbunnGHb504ZvEVGcOxRW2
cZ/gIflXBZnbvXIonIS99xwlIiJWFQkbCcKot8lGdlPSXpT63rFkNxk5AvnVk33EBl3v+xx8mgQb
gJwNAobQ5GJAmbrHULhAXzY4eZuUUe0W80olGjuE+6358OOTQJfH1kiM+Yp92nO+UDmt3FwUkAvC
SgNHhX4a5VFEciq7DaygAqqG6KvATSTiZmh1jxHuXHyaOCQhFFas63amv82IXyHes2Yda8uBI+DC
sWwJpXd2hC/i4q82kBtkzJixcgbzFrwcuQRJ7PEvAu4KJNTGFDh64cJUrBR3SftK/2PqvJbjhrUs
+kWsAgmC4VWdg7qV0wvLsmww5/z1s9i+M3deuixbsthNAjhnnx22TH9x3KJiaYOjXx2q7K9JTwNF
Mv0gX2rM7l0ihpITM7lJb6vkkHD61/uYxJKR4Yd0v2ecDtqzbp50/7MO8n3nRM+BPg7DJ8i4Uz1I
EGDFysMKeNwiQQJRRkVq8FmNjyaxg8VnWB9IwbJPJXdqmYyYAOARx1jJUzrXBw/XOwMvRf/VhoiV
8x57jTIi2RbywP49YVxuoh2RhAlwjgDUprDbOw5TjFjFiMk77zyD915eEpOlcwr5uK3yzbX+NM2T
tQDAm5z6x7pZ/BuP0tDXuy02bowImKhgaV8Ux6X1g30FLjAHKMv31XTQ7ss0Pk1EdMSq+e5ONeIH
pHsRVpaak47EJMxXDbzLdfczeMWjGVnnasDWqFIPNmJ6NGTeeOhiDP6tdS+eNCN8Eb+FDgNbSkks
CTaQLmf9i6uU/n1QmXsxIQcfUVu/ItV5KV9rb+N1pxzOv8wuCh14160H8SqwXXHgSBPhAmQpjqq9
N7oXJfGAOrQ+FT3bGqz18E+FbXbK3fcctCt4O2kPM30OwRnGflpEjxG/y3gqfOjS0aoQtLrwj8qd
K+4M2L/BJDAIWOpHh1L32AK+gIAR9F7CgWqbnieKA/E5yNnKOhAQSXxORo0WvbdVx6R41xBRl9Xp
dJc7icDAt2I6loL/zxC44TL0FkZRkaZAHHyXZPpFQOcG8zYMzYH8aLveGqmiTDTbXYree7A4CgHh
RTpDpMdxzze+Fy8t3JBAQGPYHsRys4Xvh5hEvxmzvMLcw4q24vlPkfTPnNSv4aDeSznxqYTNE5X4
HVKN4lFj4UhJjra/WMmL7d+Ff7MDBG4IV+/i7JCZUa/yYm+809Kpd2C58Vm/9hlNCOsDIwFkf6st
8O5g7tAoBPUWJYiRbBG5+SZl/rYHviLT8zYTACpz/A2WRCwBktwZm3LNRyx8jHIvsYJibjuukbjC
TCZCjASInH4wXDOVwWEzLO+WogxHKHh6sIbWsMnDeJ2a8C5IpZHb2QUQQYxxKv0DZJXylVYKJhfS
Dwq+hmv17uot2WriDyS2DXmtSNz9HReXc4nsEjlN0zr7W/2K8UstNwlO9Qg5DgHOdhO91l1G+BDJ
DHfjz5ahuSbi8NVut623y2rrVCH6X0GuYhwEEwuTlPjcALjaD9K7k+/GxcGA0Fkh7mZaxYZGrCE2
+CIlIuTOeu2s7fzSPTLeqP54DBEFHntQCu5i5gM8pHdAvz5g97r/Xb6oiljIFaYWDAv/cEFL6wFB
z1hKnvQq4xXQ+HZkGMGH1q2So3iQX4Ss8e1MrMXnACXGxErkLsWcGQ9RRIArqJvILHqaZlQS/Q7L
HeQr1bH+NgXOC3eIq/ioKG1oqWO0R9kaacr4zm52J2tsbldZssNcRPp3E4aA+OHB9sUdjcdiWiCH
LYkgjD3afgv0WtkLA8rDukfv3flpcV/1NiVsbvxZyjU/5i+TvjuIVUu1BlQL5Yv5G/6c7jsUSTVv
nTcALUVc4q/o3oZw+MN8sa02CHNcHEYSFiVDJSY2nHaYcSaP1XBndluQ1OrofFLYgPtnv9wtHNqQ
6QlI5RInmYx3ywAdQw5SsJsn9yP+YLSB4cTnsixeqi8blBaJeIk/PMasqAwwcaXEIHAK0ptLacYt
A4MHNv0pvrgDZvcXzv0SjxghgttRalM4V4haIFB8QnUPP5I/8l2/YibZPmcESd6VUNXYAZbKluSk
dXSMnQ3NCt69OGJVENh7BvyrwqesWXd6cQpo6MPwFEd/F6zAZUk4WW6AQ7Mb/+ZwAeQPPzBmgFEM
VIFz62rgl+PIDwuc9nxNcQAdFyUuTT6YHJBT4JAwv1LAhDyjhFZ8wBtglNeqW7X2M56YsDH5KX8Y
hrLgnzgRDr69Q08Iq5Sm2zU3DLqHGPPfuwUpW/HOyfggZXf5e8zUWL/EkWmawG5NygUZrR4e8dBq
CUa2SJbdGPYeSMdJNnBgRLmFWlDDZ5e/tpB3dLFZvPucXWgfuDqyzTf48WrYEoW1l3QvJMm5K4LZ
pn4zdw+A/U2/QVK8WwQz4woFNc/ZPF8CC1r2g5l9oPSHqGeTGMWN4Rzo5aGVe52fE3qndvyNcuDv
tk6xbQaL5jie5feQHeP2OapfC3/CtYQ529uM5sbL2hdBVO5qxpUO5iM0lUnHx0bVF3lTc08mNqvw
7CabBKTS5kNueWiY6UCfTbc9rLee+Y/r4zDFMG8MvqENdnhxmWhqtnke4BJ1RDBgVFev/VbEE0pC
WucILyF8g+q9uWRkNiAIcE46fZBIGp32szNRqYcvusfsvoTri5yrPMT6wS0xKUb1CZmjomZs52cS
a4hGWtylNklwDoe/EZytsT0kJjQ9P1uriQjJtgYD2XWuSwkGqT8tYICOMgST72t4UXH1EDCcBFtl
rt+kza4TlA2qxRp+2vZ9x4ocEJNhRkAS9TFBRV60wxrHgAjiYEc7lpagJuElj65m9xbilm+BA0X+
m+OwEkEDMmCjiW1fmM+IxzyaQCSuZaO+yz0mizZ0AUDnxj00iBvb6UvI3+gtQaoNeIFMALz2ZajR
v0G0GjSeX+CAXb8WdoHwNe1/2pz4zmDsPsIRbEJb5T7r+8+0gRxrddBXVLTLALgTA6jBnve1V9Lj
UwL4rAcby2Kua4HvJiN+lDXiuciXv5IJ9oYkuq4xsnPYh1c3kvgMhtjJ9IQXTrp4FINzqeBSOgVU
9yYVi5iQ00t+9dOPRwmSxfVKzhiD1eG+hN6flBwzRYsKJ3bMdd02OEkM0ECa8GzI7NGtxobibkAK
hHFFPbS4LFSgDHm895wYzU+Ak3EW46cbDrjmlPF1HoJrXfgdmaAY/8ST/15kJceshQdMxkQkoYaB
zgi4FyBybwciqrAydiXgU1oZx8q3mSapDo8wnaB09akzqyQWV9vJUE2YlUXzho+b8vJPCXGEIuuQ
CrbzDGFRn04wtZkjd4pxMXrM7BDHCAeGutaf3kg1yZR+dIIE/1UHhb+A/wAxPnRpj3IhssMI91zX
GU9D96Id1l/XwtVCcPFWVRHmnrL9DnT5J4+SU1Opj06kw7FNwKtiMzvMqOZza8LNQnh7C+J5PRAt
Zjr3nS330k9/xQihpwDkxViwKxI/vIp5qYZOBygw3MWL9X9u8WC71tUx7S+mFs62liWKQfTJce3x
EYV0f7TxeqMdrJmrSDxUQUgRFODekc7pM4TlQZl7j/wP3+Pg81m6ld9Um8QQV0JlA0zjMKgusfYz
VI+6jymSlRer3OV6dGp8cKhXjZAMrSk77CBmAY/vWeh+adLzfPGeLt9YLP9jASqZBma88cGxYPdM
30Gc/w6K4CuenObsZCSgRXhrIISc6qGEe0XF1+CAunLn8WpO0Q/mtvgidRX0KO3vfAsWiAfezOKA
L42nTTy0n8r0v4PReYiLfbKkHoAe+lRerLJyKH86ckaRi1Ra9lB+03drWlqGhnYoYAqX2o+e6VDM
dcOD31BnWAX0hkkvhzOOth4HR9G29I3IWTgj2cnga3XJtESnvbQtVLZliFJG0FJbtNlCQ4ao1RKG
NpQXp0FDkSXI80D2Kab88kkKIqvBBUAtChOI1HY6YivxETEt8nd9zXEVlHj5BL99wsyEwse6TY2f
0VL0PA42HxrXQJ3yv3UBci3pM6HOy99B4xNKISEX+gbGBn770psChK+WiBcAHGQeOaTlhLsY+ugw
Q9/U9aJPLHBrHNLf7eiu9NR+9FP2YTXBu7bst9cq8/+k6VBfhO1ezcb/iNyceelMBTQkPQPyYDuV
3r3LhIeAO9iEQH77uAh+yCj5yiuosqSL2h2NrUWknQO7QFRlzkQTJ9Io/8hUSY4cCYe5GfKzznjU
+fwYdcdidHcDM6uaAYYYdLVOlrebOUST2JF9ahOq/olxaWxg2F+6z45dH4N+NTpUkF0mxq0qjtqu
aatNSp2aHqxI/Z8Au3DXK4/h3yC3rM1s42lQUaFmucKcRQGsM+N3o3OGoPUOon0w4gcQtRgQ5B7D
SE8VW1UW1ITY5AeR97vzEWIcTCZKbH7QzDy/+WsUgaagHGeclImWkLhjeEWFz4dX7dKuuM9pOEUE
tQyzytl6De3qPHb6V0wwW2/Tl3rwgbBcZiDkVB+ypiVkX/vyp3xdyv5v1UMq1meRs3+U6R9sNzOD
3r02UZNaEglQnKVb26Tw1s78OGoQrqGl45bdr9GyGPmWOWmsxEdF2A7qaChWUBnUIQFOh4c43j3Y
0ZoMXkrb7gdAfO8n9a9h2Ad2/BaVVoenA2Qfx24gImuB/zwD/lDAVkwyWOuoD3cp2WJmy+HUqI/e
13rN7kRMzog4gVQg7DEWc7XwWbUBlhiqohxk3KgEqpkAbVFuki+q8K5pWkpc0YRg6caxnMy/ESWq
Y7boAGPnUmaw2gwmUG5ks0cNHOSkJeJ8YZPzTEvgGeaK2sQmtsKDgxe+C4WxctHjrGBgKykzUPK6
IaJ5ttMP7g4+vcGErRPHphhe43j+TKv5yRuGvyZZV9mQnbvQhmPBpmfXHLnaTD/9rCgfgwDi5Wy7
+HLM83qg5net8TXOjG3nMG1MbfoWV0t17yi2cJ8FxAkXLOaoyC5sC0gQIZeXeeOdqaAOVWyVIwOa
tRBQ8Uadnfwc2UsiZvW8fGX7PW1UWYzHJrdrnEA1iD4j+mnmAHclkuuywQzMCJyfMHTPRi+zVckg
c6f9bsny5AWXuSIe5FWXza5wO/NlGOr02on2uY/UaJIWHDZXr5/Ek2dCukrRd6585e97Jxo/VZO8
ddor/kbqp67MnZvxSPWFFzzm7LS7NrLFyoBKP7Wmfx8bmbd0pA7udmwakOb/98Xp7fsyYSu3/Iwp
u11gH6jS795fHJNbX3833uILfq0EzZ+vzOApC1HADaqKf/V4y1ZjOCG4IHSoAfl0Kub3rhDQ+4rS
9I9WFL1Wfn+lfClOle1717wmRpi1zMTDdXg0zVkedEs71afkgoSjRDZFTWWVEVoMZiZtnuCDKS39
qIUDu6EvsWEs9bTU0Q9j5nMYZ1hYaL9OH50MEVU0k9ip8v7bAuZqSj94LRsUcZMqHfgDBoheMczM
SOEmmSGtxnIBs+GYWKsyHdgkr7HvTx9M+WFsMdM256co4QhW3jA+RJNJPlknnRNcJfsStRYg5JRq
dDAqFIzFyE+iJmamYr02Qe8+pZH7J6jdaN86OGjnfQsa0fbiO3Wc4MkIkUiD58LkowJ7vN07op8e
cua6oKPun6md8DayMwncTQMWt6O1mzPO8ipS/lVFL0WTY3k3JiJ7nPPReDU9rLczh9F2kmEOATXk
RHTWNbTnmrH81EAfQrU1tKbxNrNBMRiv87MrC7zSI48ADKJKRVNNq67W48YoyfIZnAKot1uSA0qj
T3deVZJVlSJt7oKA9JokP45z9gLgn74VdTIu4ei0p6GRXabihRXl3sdu69636QxITetU9xyDZTBr
GEW8uGKZdyZJujXdurhQxwGksW1CLBDfHrT3AA7I0S8j8yUSJLty2cnWmeJt3sBWnAa7JvybiZSH
gEpSEY4Cq7FypbuofpYB7XBpP92+aD3SzJPG/UF/SMbzBH/QG4Bt4rchHaYPZ4hXjWeqkxf23GLH
CpptwwF/bEBRb7cHAygL8LPok/0Ue2JdssrO6fRl9Y71qrr2TTZykwkmQcInr74Lq6dsZ1QV1WYY
txwYZGdbpQORJ9ImsTRjcMlhCUSqzo+Ngdw46SiQvD4YfTKZ8ZAuYnWaGj5ugkGl4cRXqx7iq66L
Fh3Z8szJsSk25pCdMtS+cu58DCS6J8cv/qZTxBEZZDCxq3EK37NEPDDpnR7zyAVSMXzvddHI9WNr
Ulsbl9tdjcwebrkRvfRGRyZQ13tbY2ay3cAkOtcT5Jo2P1B6/CqnfH6dW+z+E/hgOh/9j8L/pnzt
X7t8PA1KxZuwH4PTAJeur8N0Y+PzDpasQK+WByUErzAnMytWITiObqDdl5Z5X4couBrL3wUzH0xc
wXPqXbzSw7L/bocq++2GCjtvCzLYGCMTRX9JCDPVzdBcp5C6RI30Qn3pzntYNv7OFnHOc69FfR7t
9N0fEUU0uTWsaGWcLaKX4ikGBBvS9sWz7PK5stBL2qE3PuS9TVMsKib2bpyReJH6M1sPZGbpjA9Z
C1qPPqO9l6ZtrV2jS/dWChwkB+lCUTPJz7Gtcz3W6nlafsNUj0wWbAubmYZhxPLSUmTtG2W8m67V
kFDVMuVe/hRY06VJdA7iqOETS+zRCouUh3n0sJrjdV15QMlDHVbnlOrJY8vZD7mHr1efUcJO7jr1
FbXINL5oWVUbH87oNjZgLnQNW4i2xePiYpjmErXd8tIq8rZ6yYQ9QpV3dQx+WzX4xNnQfsshLF+N
MSk3Sta7Dh/o8yRMwnchvrlOToB6Es2H2uHiBhgfz1WIm8wg8z9D8FewEz4xuk1P3qTBZKULu1DW
v9DDr/xM4QDehfLizVODfUL9UnklZlhOY3ymvmbU644P/VT/iidZQ80kCjx2NWhjrICjQzXn26aA
bJCGZYGBQtCu1Ozme8Pq6axcYKfaxJCxjojXmQOyJKq6jB84BcUj1/9mdZPJ6L2LdiUt8CPdBflu
Qy5pUSNrJy2afEPZ0z4l3BvQLoXCGUUEI6YtBVdCmpgTm9cZo9THJKNqN9uo2ns1gmQZQ7XtskCT
XAHrBclJcKorGIWu6cTbwW/dh6Asmp1BGX/XzxVJOlOYEfs4Z8ihaokja0sgaawRNWVuFlxuL0mH
5kp2sIyzmvS+21pIS6DmmfJU+cHp9l2G3eBaAwxTWRhcziY4qCmN5un2gtjEYiaySGOB2UNhvcbV
wqcQiqBYSGdGV7ypmuJNu2FxiJ2Q4VCUML0UVG6WDS3d1p2JC2SMfis2/cdJNbStIVEWzlxulcfF
9dbYIOwbn+PSm87Kyo8ir4bHBNF4WRXtU5DL4mCGsH6S1uc47yBuduUGn4KGpMYoPGiZmt/CWYWx
jt6k4+618hUUuaTbO308HrTTPVQI6S+dX/8y5wxSVnfALDk4yBFLBh39MTxLH0pRIjCEPfIQ+il6
lJn3mbnex9Tfe5FZY2Wl7H8v3pg/yrTFS0xE9o6W8HNwQc8d0tY/G+RGlmlM3/NEnqVSalW7vXyX
i63bXJTDOav9+q3HlxR7o1602VFZSFvc5UUP2WsYeTjrDrV/dLECON7+JFrhI4Yp0/0U4DGtuwoD
huQ/L/lYoxJN0vCv51vzxRMnlFl70xdfcuyQemLqyIqNjNOSHAIF0SHtg5d6GpwzyBuw/7DAEumM
jeX/bSqUwCSDpQ6dcN4vPjEGzoGjKY7/DhMPzyhs7/ZZMMN18oI6Prk6YWyjAbEwUaAxi61enqzA
liecM+Xp9qVO42hXWynYSF6e1fIi0igFu4ugPoZZN8DBce/7skCGtDR8gVAeOnBQGuX13jmGAkhE
vECs5WATDJnPGHeDjbYMR7S0mAlaEeV4RsAwElfho3NxtQd9pu5Q/hJq0LNdbww8MF1HgdTnhvto
4zy+fAG+0z6Ffd/sK93Hq9IeD6Xvtudb8VmJ2YF4B2+J5bzA8Rnxj0spXPR8uGX7FJkusVbAT27Q
YM82F+l9NGII0RVO/F54KWwD6uQdyHlbyubiCPzMSo0Y7PalgZ32oW+ya9lykThNUlMsd42e8v+/
/Ps7JHFOW0EmnwSuMgPmi82Y7ucZtZs9tPPdrWya6Q/u2dyoXhn5dBhd4GGN80wm8fSD1Wm9SuAv
LokMez9vDopj+bUYh0VaoE6F0T1oOGm7NiudNzeT4yklj+qsXeQPPT6YIvV5y+mE33KCDK3voqPX
aargYgCtjqMcL8Eg+uHHy7vEgyKauYIDJmnYmKYQC3/8ae+MFKv8Ufb7tqqba+Jh5Jza4SUOidIj
F0UcC6UwPmufqhluohFYNWPsun6wqtTGdB7bYr4I2AkoioyvKi+a/Sw6nkHoa5+Fm5znqtzGbZCh
xcnla6QIVnUs7xHOKkh8yCynV3jJhK1HnFK+eEhJSJOl4aGittCOCpmOz8JhQOg6MVZhGm2Xigf7
OqRIOXR7dfyUM8xLOfIlTnvwWLuXyOl2Ru5ZD0MHrcLs63L3b+cxe5469DhtGN4nWhgrt2qjfZ+Z
TLQM0BRV1cZ9MJjGveEOwWFK699tQ5fiU0e8dBMAvG166dlShoViULEPCeqNJNRHO8JUODi6yRQ/
3irOQmJICbJjIt2hfR65c7cT25Wy2ab9iFS+9BY7et7S1jL7J5AghilBRne+6JrUhGzAAgfczFUA
B100Wu9NpU5RUsAZrFOCF+d5Faeuec5niW1gapO3N5CWVi5fcu5N9/4sX4OalJmuwyUpXZyglZMN
JAs5/jpM+gzjgE7BtRb4cLR2lmGVjI8C6QdMO805Qa9gM7wTo58WOISO307DkLWdFgeGpeKX7Sww
Tk5/rFzqq6jhQt9ufCza37lQV8tujJOIQmpsB3rWsBC70ZOZuIcmSYUo3in4CMZpUdTd3rBqIabe
ttb+//ZXK5AfvQjgllSU+IXE6nTWzSLg8O7Zps1TZOpLV2FzdKsH3MV3xwUnX7dRZJ69dELc7TPb
dHoRk+FX18PWiCLMhjpiP5x9NDUFLg70IlWV/4XNp/cGtRcYSWLvtM4y7l5oFue8GTdTgQNHPtd/
/1sLdomkIGy7t9jHqjkHGTwHJk1XalVybbcWetTOZapaUEwEsx0QPy6yje9gxWO1PcmnIVZIUa1p
qemwdg2P83G0PW+toPa7iUIfa6dbT7WoJ2JmDqHd492I8S3qItHtomS+0mN2D2aKMqDIuA0h5AHy
JhXByZZxDKfwCwdS6KNZVD/GVXrxRyKmIg7gdTfi6p0tkslmvNgmi2/M0/ZLMkXv0dtTY5svaL3T
xxj1CFBwG/g1Cu+O9B9dkzY/T5vMDhziNExNbpBison5bwfm8ojl2q+Q5tMLqhpj/hZ1ZuoP+HDB
SzV9LV9LTKGpqSJ/V5hEcyjgWMTURK6AjanIpM4oAgc8O7NYEYU9jQ8GBXecKRZ6REVyJ80c+NOW
BDpZVKk32MJkeOQV5n3mStiijHsOtrd4tzehdbIT2zx1rYUgqKwSwuJnsZz+9Axh+zoH4VUlKAD+
/RSoxMeY5PlDU/FvM1sqS62rnHxfIZRFfsRlmx6EWt0p+wJEuUpMCJAD0OXqX3tXdvD7bgt+Rmdw
BAY6RA07qLIjZ/3vsW/kuJZTr46J7f+nocYkhOYzzg63M6Xlg9kUi4OgfadHBDalFQ0PdQQbzIr6
jzhrFAcWRnZTaOIVbT02qUdeCcggrfgItzhtR7JUsAJ3lsY/FAlOWkySaLyIAtH55B46jkfXttXF
D5vwwYXq0BlBehknt7iYhlb2HtZnecSRf7x3DPKT/pW49Zy8R7p+/beccRPAQKYhHLYvbVLoLPcV
JjfZiBzV/451E4PhMRb9zrAMglBTN8NDwLW3JpgZQbB1cwQ2OUNSL/ZNR6F7a8vH/nVOcT4c+0dO
tPoxohu5N6fgaDdEqE2Z/Un+XIjp68AaqRt1nyrYnGmPh4G2WeM6qg/uMDOXMREfaqwDrOUI8qye
mFLCEtKeR8krkuPAemPYHcgLLaFgR26so45m+13lgMb+dCjzNMOO0zDPZhchaMLBE9cTSHzQD6Dj
8MNgCoDOdMd9m7anW3NhZMH537nkBJT0KAQ3Y9V3T1MJ8fT2vY09vk89HvKOM3iPA4PI27l8e/F7
mMdywgTdT923/9Yg1mQz/5kV6s7WFmcdsHsEHp62/3b3uYAo3OfhRLQeO1HomB9h2PXPTpo8/Lt1
1rC7Va3/rV9nW3QbNaqiPismuKPdiXO3/Oe3l3pw6F2XwEnHScYzHC6qOg+C5RyW1fb2d/jVyH0Y
pQ8J+/IV5KPexC2T2hsUITsPNSKgw8KO4uJ8wZzcHpkRyKmyDplL/WGUrtjZUYRKoCuudR5lj1ah
kyfdQsClV/bSPn8TDuVlmLUtprA9xbTDpBiACNNL8Z5XMMrdLkciZ0ivPbgTA5uV0eJtiA3FlJGg
Omp9+ldkxxUmpBOPbK2MF6OYEQoVVfrGpu+tslGTyFxZzEpqZe0DzYy1me3PoBfI0PMqEDhBZMnB
SToGr1V7H1cMGNKplueshD3hMzraJGb1FOruO2Xadh0sEzsyx8y+mgaPmpppWzaRHV2I6hArfzG3
8b9yPSSMQOmFbgAjRSL5iFDqTlXRnG+dfQeL51bkMFUZNkST6J2JGGA/g+2seEzZL7PEALDRVN6O
6i8VIPAOky4COpcvhSUfVB9PF626Hl6bxE85aiSxGio76Lzxd2OBYtaTUp1aI74aEchJpQv/PvdM
68kR1XNpeQOTYop34B+C75UYLg0O5BEb21kP+VOEbdVTiBVyPYfyXIheE/bc4HqyTAqaCl1qtFBa
bDt076JqdDD2oMiv5xYEaF1UpFC0ocPUJIkbwqXKX7cnnMp1ROuvsKlLIX1li/5oWThh/0eXhv1s
lBpWs4o8iLo+7MqOEeD6dpzPToe7U4xsqCh9mCKLYNfOAmdzey4t5f9l9I22t6iDfa0QZhYEg16t
wDk5GFRh6VxDPvfgHrt2Y24sGuCzMWGPZ1c+Uz9b9UQVUhblataH23q2pxoq5hL4GaZpelD4x8yx
zo8xovBzOMGRKT3qoAJZzKGD++rbZXj6h0qb7lRvCxPBsUpHRvF2+BWXMn2zNOwkVUPyt3y4PjfU
NYB8Z016SYjxlqww2D/sPP6RYQV5YJL5OiUfRmHa6lZg0OOHon5c5RYixFarjZw6+2Lo4rdVTRVH
AR8NjmbXOVeIifq83pn046dLYvf+BTCGZkE/SKGmJxu9AaPwAv0BI+pVqRBl2bdNNB/mZGMMuLwD
UaOdan6Hhsz37WTCODWguNVoH4nog+bbVtM1A/FCB2fT8JrC9gh8txKCCLIvmvnsyTPEZ5KMxlZl
bn2cMVKP3TC4d1p10JXMXvIGRlfQPTNVfcolASqsVH8t0b8/Ce3juhwa/X1Y98OFafATko6JELDl
d2WBaCE2C29XJgGKaDFCD0th22ZDQGE4x1mM+xkU6HkBdLoF37n9ybOgasWW86BHyNm0yqhregvF
i64tuSlGyGKzR6oEbThDB/Bpzl22OFdme5Hk/noYEd00S3vVxiOpAcAk0HqrpSA0loJwbnlLxNSM
A47PYsGlwCqGu9s3qtRNH9JIEQBkfLl9zZoZgIZ0DB3u3wFWlyyIoQLlsIuQEOnAwfcO0n65iroK
SwYFZmmXzOxK8sujKrwCosIFzqLpwRYuJkNFy6kJzoxWVRAL7NmwpH1Bl2+JTS8rhQKNrsMqvBz2
ye2DzAtva01Qo0LhW+doqhfA7sUOreaqFDmNlk77dWXch5Qyf1Ov+A5aCgsKTm83dhlJz7aP9Kgh
W6oZ8oMvHNyWubw73RdMHAFHN4Pt1+ijejZqQeKiCKtTOSQmLk9VeBlsVk3M1mO1tK9uvrXIu72f
Uw9BwuQnaN9QbQfIt5i43U2e++Oh/QG4RWOYs4h3wg3bIxMxbHd0RZqvT5b0rcCIgyk7y/w/H6xo
A/HHXsT5YW6eevYVOhkIs0wau4PRN2/GkM3fRpzVT1UhYVssDVHmxeLY+NuiV8sYWcElWmgjhp37
aPqx4qRk+VVNw3jxq/HQAx/gT06miQc8s6YSLzA269RbmlDM1z59oGuXJH2D4m+cgMxUJiz9zisB
HNwa152ij6unKQqe+5FcuWhkXuERxZ2nfQ3EjQLbr7I9QvfxAel7eemCvH8elNw5o2XuzeXUg8Tc
HRpXHWOXmw6AJh/KoWMQZFH1y25Yq+jm0//a15W/y3EWIdkNg3hYBHdZV0QHhJEV41mL2AzMx4s8
iq4uonKMKwlQWDCd2iVEmwMyOHj6F1tvu7n9V00HicyNCI+cahFfeCPkLRVf1tyDdiX84pwT+xhZ
0ntoorInrcv9AOlNX2smK4aK43UXDnQLWPRRusKf96BD3kYhowuTJSzCbm/EhFOI2sPA3CZGC5WS
oQ11qlKruEwOsRM5Zruyz9q720cqefSYiDt/q9o06d0ZiGUE4tGdYQhHKmxz77c4PzEdQieXxeUJ
F8ZP0wD59ioxnsmWYD+V9MYl4eB56YCXkYkm8wwBvp2SlAcF0cyR9em4m1+7qSNsYrBPgbKdq+n4
TznkODKVG+uSOzhm3q6pyFtsIj06ADoPee+myFvmpVmViy3/WLh4asjaPEvyhH2VzicSEuC4Ntgz
GsmmiaCLKqrd9xYLRRIs1TGVjb03Soe3VdQjWewkSlYeDinrLrOble8aLQaaVo7iNdP7GIOQfTgs
ouBlZqpbmexaTaNoNW71kM7/0LEbJuYGatiL4Tlx+qepCzviQIFOT8uXJkqruZDI+8YRtla3mHDW
ZYflJSYXTsmxooburQLOXggk/gHmGeeyiXfWlGE48j/cncty40iWpl9FlpuuXkCF+2Wsu8xCd4mi
pNAtInNDgyQGAOJG4k60jdk8wexnPatezG7eoN5knmQ+B8VMgVJGRAbRlbLKzEorhZhOh8P9+Dn/
+c9/Yvb02SKHOeuo8uR0IYGziNCmrlEtq9oqhd9PLzSOtHqXLApy/pUx4jrTaMagSqe6SvlzqZLG
k0EyqUfwMCbEE5omX8ylgO6JIksxx9lHKCTNkb2HU18D1cNCmIyrCYRxmjPq6CvXkN0QGTNTBMlS
cdM1yJPKZJZGleapI8O0coqqEYEOiyVs2LJVTri/y8sc7+JetTBshQEp3Sx9/8KkVrbBrT4wZIQ2
wyjFzsAVVmZP84VBWQ+dz47xfVIadufRMe2kuLtymyYmEEePlawFIPChh+uTMD5LMumsmtnxVSVo
KomkP0qtRkgpt59sVYpOEko+MQoTmm3Z6LM0dnhNoTodY20+pIhGl7MivlqG6kkdzqPPi9I4zizT
o4JQuqPQE3q5Tevdui3OsRsg6f4D2gUACviauA/Q+SY0t5ml1HctlDMUrIrREonhA0+HtbkstGsr
ndjHSYzId5tH4zCZ/xLY0uUEhAzAbHaTKLb/YNHCQpfrAz1saX1AwhCm+ZOgpxxnxoSmZ1JzQ62X
fGZp82snhlUvp3emHaCR7Zj5iYVk/0GTGPOTgFaHdJ6E8S5yCJ6lyg8T+BjUwk0W4GD4xNKiPgl9
yN7Ib5EyFsZ0kTb+iSlSGUXcnCWxI+NmoEziLwziFMPxjh0/ldDypWmXVo0SnZi7AIHLGs7P5DoX
+c08VbhDZZU24bycpXhNs5n8xRd5ue5fC7U40ekzsgizxc8BrEmE1al1aRUdLEttUBGeqxolGGi+
mrhotqFzG5QkmJeN8ktkS0AeXrb8bCx9NHhta7Hfbav5PJEvYEuAhvKoy4V1K3HeL6BanbUGlCA7
XiAxQensSBPJUfo112c4xaTtrIvKiA+KCpEF3azOqsr2z+Vq/rPZ+ihQ1XPrUJMBRotiYR5Sw5aP
O+euQun5qqSRl27ThiJFHPqkwfM4CpYLfdxdKTqdQo88awJvYq66LNHhAppAuWiUG8WEol0Tw8L2
legfT834Yd6GtLJBmv08M5sJNIwQvXJI1KS3cpomaJCLsqha/lI5dJPKZ0QfuWSdlGminBWyeYWw
mT/Wauhl3QKkuWLdxEsud9trjibgb5/hzKdGfmlZFNR0kZ4OxejcibKCzCn+jVrf6xNtfmLGQXGm
NjawL361RJvwgxjawH4hFfnZJKeQz0gPa9XJf/EMcpkYGTTvIs0ee3FdHhuw5g1pAtLXeXpLv9nX
gaEOEoHZg4vT40XgA1GQRQhBk6NXomnNxDJONKW53aLUdY1pzdJlfVaq/ke59Y9rWZURq5vQHDpI
RyuQoqUexm4kdMpBxWSanP1cO969vHzMstnPSmOivSRiB0z55CyOaIwGOAVdpF0ax5r0VMtoojd0
0W1tnJ8E7J/g2MqOtQLZrXk0/1hHIXIsEA7IrviwywWDYNa03gi1VBBcQQyUgjy81ZP2ky9RPAp/
IqO+vybsr1Xim864lmOHWnGYlihnTRbaJ6cFkmCHCtnGnHTvSHEsGe7niRRNYhcSH6TQCjDdTN15
GByCzFrIbC8usyaZfxLsEMVy9HH3/jLkay2NpsGt2RjHenstOznWkQua8BATUkrykW21k6s8VKxr
EECGLer0ODUoLYcV1o5q0NLjsEVjZeHMw8NZRr1SHgUokLaQZ3Ufome3hLKC/w70DKgZTRZgoZRO
QUxF1hqjIekhwisObALNihuyEnTJipYtkp5l61xZXkxqKEWzpCpUBN3s9HBpTeankS8hqIs643Hn
V4e2h4jkkionSZskZ2b76ElauAr0wsXiYKmr0q2vo+CpVop9vLCq63iR2pd+YNLDNkbuZfaQJXY9
dhYUn7cZnDEAH7w0eNFIuy7jI88LqH4v7Xzkz/HJUlCcqwVUskpW/FtVxaODNDT2jVQ/gcAFiz+S
6bm2wL7YOk0LMlib1yjRN+e5Vz0gAVzvI3PajmbVTBpp8mmpqfURySyZ2g4WRaCAUlNEV3R/45sp
i9PLg0BcsFVJOJ76dXQcCM5HTbVSW86aB9v8jFNk3y4tj5cwMS6DCbknWUamfF5XvFdwhIOqQSwu
SS3KjsR5h5xxArkxOp0YIW2DPHgHRmkfmy1Sd2UtL48mdqzABr1Vywj4OFRD6m6RbwAEsE37ICXo
RiMVhxf4h6KLLoj1bIqTTSV1LhNLod23Bm7lsbu92CFlIZjrPsqPoxoN+ENQWxL9ikdTAsPL7oNZ
2p5INX14YKyNmuViMgr88nimp2cV1CH9RFAYc5U9XrWtcyk3aX1ehvVRKRIUhldkh54CI95ZKMVJ
KoVXekhNYHda9Hl1VSt1M1LpYXsk1zKqdTrFBv6sOcqBouP9T15M+bNRRM1Hz4yELA4qztFCPpvX
6YNSe9FlgNSjaNXb7eiSNqsjIyHHmyHunMLiOLFSsWp5jUyx8KoAQSiWr4rThe/Vt2UeI0ifV79Y
WICDJGzukwBpz6UqxQdRMRNKqWZ21m3l7iLz1Gh+VBFBdJdFCAoYdeAUNZX3kWT/3LY1L0SDJXYf
kQoWTotcwbYln0AjHXFXpvasPdfU5UiZt879nM6VUMeQr6FWSWQyO4AMdPFTBza2jm8cxEZCMflk
RpG0r8wPAYSwuJUCu5TmOicJ1QaHYViZ+3MfQ9slhZIQcpPdxOpxM3NmdGWQGNgHss5L9ILMwksO
JbUmkI5VtnG6/MUBvqHW7qgLXaTlPN0vFvidnUknYrEudcu6LizaQ0n0vZ/J2YUF/+UUdZ7snG4o
aKyQMVggRmYksnZHvAiRTwRUecGmdOqyGXWvO9fU6ABROuNGeppFBpTdBMFuxQRr0AMkVuR8cqKa
1E5FM/qj4PoSnznItBaqLR1EgUMzC6P4RaFv2oHdRObBRC2dkaz9orUmvaAnVHVFQBVnzpKCKl2l
1szIZfquke44oPY6hDIm8AgZkR5nBjN+SdvM8xC69SKy0JmPg5NU0P4kxyG4tgKad2gozy0BAklp
VMlISotsr/RNYuTEWYWphm2pV8AZFOB4ON8UO09oHGFJEBJPSPxKaBtAWQY/bmSks+15eDUPMmZj
pcUp53K5rxveDdffQjgRwagwWrfWUAluU2n+cdn43oWWQrtewR5JmaHhK9WLm2WdJkc+HKt7Ddx/
pszJKvp+cK5Xs/EqQRPqVIxKdGibyXZz5k+UCXoUNqixoS0u2HKLmzxTRIqVejjxphQ5qC+hENEk
0Cvy82qy/JLWSXm4pAj/2mnkOyNu5U+tKZGJh4xelYLIGE1cA8euasxqPK9sYxyENBCoFRgwkqFc
RMjy19VtCbvzc1vR2KSBrLXXkV94E7cOWnV8uQGO1CA2pSrKnV0COZByo3jPgd03C4wYbRqHniva
/MJBUClcyiBt4gYmw3fsRLP6ss7jJXzYZnILeACDvaYPM9FG3CF/hkItfFA6K2eCvKIzDi9kCEU3
NeeBNoPzz7UOl4lqAZwNSxWusJYV1zHavmpIgdssgV9e5pKBpIEzo3JZQ48ftP0o1CktjpZWcZbO
KcnvrkwYhii/Wj4CGbKMrB2tPiZoZQbaJyKpkssipGTegMIQePP2pC4aFNJt5z6Q6s8QmQ9hBdDh
qGnt0aT71CJd6FxyODh0Mbjx7frO8xAdQNHDuJkF0T5yK6SPyoiyXStvTptE+lmrKvLlOCCQS3ig
BlbcSZJTgUoenEoIE/L6gg5LabtYoOEuy6d2MyO7B7oCizu8nOcUxEetdTOnUCdrmuX1UlmceyFd
MI0S9ta8qDWkmgBWEjqVz6GG0rwOVKZNXd/zz1RPR+YhiFFdLe3qDB8mIoA9leBML8WuLtBAQERh
IQhX+Uy9kL3cPF3oIF+mBeWju9WKyLyQau8iIEWLKHAMYVr4VZnnk2eptUOR0bhMchxo6MjOgSR9
iUzaIQVOm6NfViODZU7Oqgi+jibrD+nCiE6TAsa0NpO9z/O4BKJABE0ynPuF7rdnEyRfUF1W9qKO
OIl48OyAoPIpsiF85qDBt4kmfalJ8pq5aiJ1hzDzx1xt009pKYVnfp7fZQ7lkWGrap/KuQ1vvymo
NJQ1JGeEm9q5DZ19lBwSym3qx4eGb0v3Ya6B5Kv+8epwaylqGqD/Y2pKqGedyIj8iMzOQsP5czxk
F7lvwxNbh+LXhTq0D6M4K7YV6PQ8X6Si1gZJ07EDys1iBF+T0goPlhNaS3ahn6LGbsYznCYwhBKO
pxKGywO5CRY/O/Bl98YANuk1pHJISQalriu3IY0kOpHOavV6phSnWUY5OKplyzNO5VFrN/p5gmd2
1G22LLPoo1HBE2vpjlUr6EShYnRZpOEMUg33kOrV7VErsuNpYD51q2NmwMsRlJlrvRYNNw2cwI4f
C7QzXyFBJmRbOPY0yunsdT6jb+sK8U6dgMSFUWh3sNjzvRkdGIFclIvck6xT6HgVACN1U9TkiZgF
ll1MNXUABmXXzpG8QLXAVKPwvGkS/URF9O4SOvDyEDWrYBTOrzLJN65Dnyy6VdgXilogyGg9ZolK
g6YGWeQ4Q56kNqkGDhz7wF6adI6Mi48BaYeTLhMLYe00W3x0pOYqFxFeFizu0Z06x+Oa/6zO53Az
QwPa9iImUkNTJjPCyR01h6T3af0OfkglVm2VZ/kySfAx0wwlUdIODh1J49aIP0+oGZO96LxwYOEs
KosyCWopj+blfPkLhfJZBYF6EgJ/zKgPPK7bSvrozYAvU/MwLw3pcK5NbLKetPRoY9Q2SyXTr+qs
ol5vviAVhRflfZyjWTdJR2g46nuV6bCmC1ERM7/RvGX8qJWUxkJsEaXRtIjCkM7Ouq3QIi4/MjVS
80rbRJcNcAFdA4LzRY7y02q/160vnYFI0vpgEldHJhjS81UN0zPeb3mt9NERBX2d68D9HUOH0eAA
zUkpZyY+EeQdMg/OEnQc4Ywz2SuhVQfzCSUW6JF2WD7gY3rqz+SDwq8ow5XNz2Ybhddzx5hd09Di
o8DQ42WQopS4mJwWts86JAqNYbTqkyfvFcvYv5rMPkpeHFyWLRV9UYi0eqAXJ+18ru3bGnQax/Kr
GypEchJQVKhFCj53t8tX5o0EMAxmKDNcIrcUY1dXkt+c1qE++5gH2aFG+7/L7l8BjMrCokdkDjR+
GEuNf1TAxz1q2qI8s615elqntDtxqD6CNLk87+KMdDE5SVJpMSZbRswlL/HSY08/1TPyhlVe+XcK
HfMUCC6VpqZgVnhshkrX+nRRgFwsk/QgoGn9MfWOmpqh67uQKZ5f6hAIKqk6riS450GO8qpsLchR
1qLwJPbD+JOfpFdO6Yd088yPAgXW/DyYaXfhHMmbSRPBLkRf1qNU9RNVBPHBgtbDeuzYHwOHBE+H
KOmOQ87Wg3EEM4vAAA0xzZvIp0tuZkZEJzapKPnESZRGQi02DfzbpFLudIs+5kkAJWYfMmm8vMsq
T73ybOOKmhC5o+5DQrqgJcRBqOTadQPl4oTU6+yk0CbAn3DE52S+DgkCigM/l+xrLyroZeHUULwo
qtzzbYQ5ljoITqn5yT5CKc59jkhLKRqr5db8znRsZWykmoZKaGBZZ3XYfFRQMbrI0LYsJMWD7+Mj
P6UC8zkOIskZ2WQQmodl0FBCg65Eh3FTGYWeWYKk+VIvEFeqQYr8wLHGfqDNx89hm2WpZ8vcvnec
2vuUG/PmgGiSazWnF9yybVHjLXJCTSqqTmOMN+EEBOLMIf1GY4rZgr6qi8VICZVxqsl0LlMp5qQV
00ndIgpp0N8GNWoHAesYHUyRRZgRTYUWtVyGin6BhZYWwH51i8VE062UjepcFl3XoNGAsDvL4MCB
+8yhw7Ns/Kg80GN1eb46ex2N6KSIyAg45dz/GFUQMhPiwX3g+RbVAtFAYi7L181s4p8lZfIpTFr/
dLKYPfA0/g1UomKvmilol5jW/N4Cbz5spAZee4UvIJcFfVTVGaUm9tK4MfOrSHh8c1r9nEk27enq
LLi2aRoi7hqjkvVzyAb5R8uPs0MpDp5sKlavufnJDmpydIxIIfdqkk5GRWAuD5CtIk9j0KVAqeKW
6CFHVT5ftCPohWjutP5nf9bGj7qTPniBzlKYgsm9lCu6o+RxNioXoX4+K+SRUnftq4LswSbVG/vR
Fy1cWJ90WCdGMjOn1lK+FxkHesTZ4WkczD9GSHx7e2O49hVxFQuVwDQ/UDJuAiqtaayO5Ny+InKC
lNaE9NZqBTe0ygBlC5ipcqQ5t5MFnZm0OZnLNg/NEcStxWmTRfanqg4hLOue/4tcSvGZo6D6XJUK
evtVKfhKuoLmY5COwdFnB7FMAp9zMKP7Z3ZrC0nFKouVQ71RKyTQFf/I1OmTkyGHPclR7SpRQDin
/YZcBfA1/BqYYbWJbctCK1eJqQ3yqjuN7PlIm1MHQRNWaoCLxTioJtVllNOWmrL+9tn1yCQool3K
jronUFLawh1Tz4rCFEgTfZKClLYp8EFLWQ0+q7UNFBXF4dipgvYTUqjAnHjOhOcHlaj+qL3y3Czm
BmlzSkPCkGwZpJ0b2aI8JIVIems7cnKW6eBdReXpEFhS6yLxqEgRP1VxnJwnIdUIhKbGfQqL9MDU
yTIu0zpAKAZO0ITCct22pOfZm75+nopQXQ0gc2oKLyYkYEmCGzko7Rudto+BT0yUZOj9GWEz9uks
GqjUdGg+mWZPA+fXyjI9iX06cWXJREJTkgPRhU8zWhZTBJMiNBMH3mUjq824IvNFK+c4O1+BEJPI
DTs6YWFYNM5wopFextpJOsvKkWYfy8uyPswF+oh9RhzKK1fwNtKHyFCgUZM3uLdVeRJopXxp6M59
Swr13rfseqRQe0ANc3OZSWV5G8I22qvTRfvJCx0kGPgsapfEjo0nwfjMId84XgJlM9eOyOYrP4cB
cGwZy+dLr/i5FTzEWlOgASKweNZYeXVLBYtbQM88tKKcYnyjlO6bGoVrEu7XFc0NoNlTXpUV6kdu
eiTR04jsepwHHyXEGidUYbHPywyxtlQ9nDBoZZYNrJ34NOzoA4oTWAdphsKGajmzSyfOqHmZRZ/z
J/C2ZhxByFjhMFobUdYSp8YYcICmC0UqnSok5A7CmhpEH77xkSOq/3zLSFFVqbiRwkxFadHzrrkY
HnDHKOTPF82VSd1XFEY0imL5DIHCzdTwixxS2ZEGtXLQRMvrLlHZFoGDym36M6mX+lyqLZLltCOO
DcQkqyWSmpPKPI0g655Sh46qVnsCSBDd63Oy51kVV8cdhNzStqEqZTKBUYiIVNFUx1ZkNftpGiJE
2STpY40SyyTz4/tJmX9Gnr/dMyo1vJrZUjCm+M3c308aQ3/wkNNJuN4QwEfg115oizFNJGj7neVX
vpzDyxU/RTL9K7UmOtOX6uIQoxhxSSMjJ6XyzaRJlTvoQMVxQT4vcpT4KA7QufbpxbUk/UwH2OaO
Fkquowp1KJgqeXVXycsFEufUi4uWSEbr38+4JZvs0MQAVgEi8XeVDhkyoxsdTOaP8EFBU+vbmFyX
V59FyR3JvgWMGVEZox/U7TWcq8CGZ32BGG0zIdF8aUjIwJw0xpeldAP7+NCE6w3GXLTFfj6HeBzu
S1CRI7CkZkFPjmLc2NP98HKW3Y3kDOCsWRhjL5mqFhVnTHZBg9l5ZVzrgEaHoDKAFxXiDxnCbkVs
I5JmURlj1v7ZnMfAvOJcIk8Z4y2hxnKSklZFr8Q/mhnSSabDsjGy1LxoY7U6VYryRpmBTNS6Ddci
sz4tHPQIsoRuUC3hPJXD3JpWoo3tqJb2kTnZ/2nnr3/7t78+Nv/Nm6ZXaYSQS5L/7d/4+TGdLzME
bYqNH/92m8b80/03v36m/1/8bRw8Ev6lX4qvfup4ml648TTf/JCYza8j8+3PsztwC7f3w2FSBMXy
YznNltfTvIyKr/929Rw8phjoKqW0FF3UzSG+60Pd0/7uQDvTbtDb5Xz67z89pmVSiPl5QZr89Pyr
06d//0lx1G7pVyv/65S6p/naCJHLQ5dPDG3vGmSOVMNynv+yf9ohee49/1qy5V3Ztg1D1/B/xV/G
y3f96ze+sQhff771Wm/MvDfO155gtTzdGihbLoGk6buOY1KQr8iWo8iKYfbXwOT3pqXaBr9R3+Hz
88o4fhsr+Qf2gK7tGiqv2JJVC4CZgr/e8yvqrmKI3YEorM5VLDvvbguYvLGtlkDVdh24uo5i66pp
iGxpbwkkRVZ3Ddkxxd+yrjvq6ty9MCq/ZwtevZjeFh/wGNhMeas1kMxd2+Qg8J51W7EVxeAhX9oC
y9iVdcM2VNNUFE2FyPzeNoKqbLsIuryrObIim6qsKBatEDjvL9eAo4ItxFrqsqypCJC8tyWw9S23
gW7umiobQMMYQhdhN/RWQN1lC2iOJg4DbEJ2wXtbAWf1Tn7cHirGrsmblU2TreA4mLzeCkgOe8Sg
+BO67vOl8N6WQF/dUj++BJrJPnc0S3HgoRJ32n23QJG1XcvQYB6T9FCc92gOFW3Lc6CqvGXVUKAd
O6biKHp/F1jOrmZqJhUIvzkNvznB78ExMra1BM6uQwiuq7KhqSrXorlxH9j6roIKkko1KCU2yvtz
jZxtV8BQdhGwUVS8XxxEGgttHoNd3GJVtvEZdUqZnXfnHHJ2tzwGhvCMMHa8ftsky6hsOMf4RQrP
b2IoHdWxuRbemzE0VjfUjxtDnU3ANUDVs04cgMHrXweWuksVDBemLhbp/Z0CVd/2GGgOzq+G7Ifq
WKsoqL8CjrMrK7Ymq45i6basm+/OK9o6QJCUXXwhy0SzysHLZCW4X146ht19wK/5bec0vq+7QNW3
jZBIl+3yYFQkKZrC/f/KEBjmLqZQMfAIKFTR2SrvzRBo2zqGJsbO4j4kg4N7aKvyxh5wcJ3xBmSV
EElgJu/vHHRT3ipKNJVdEyMoomTHwgfcAAuEKXBwimgDCMGYw/DuTMFz1Prj14GkGrugQZwBU7MI
FPAPeqaAi2AXkTd8ZsOxTREnv7eDYG3rFCi4/xowANaw9+hUtoAhACeaK8TIeX9GQHmGbn78/RMb
Yd8Uw7B48wIl2Hz9Fn7zu/QEtG3fOzgY16D464XH+/IWxFtUO5jYMp/Dgve29xV729hYAiyEREx4
rNDLzTT5X/8QGPZu5ywClRmWonZ46vtyB8C3uvfy44dA0XdtldAYkfn+w9sgByJslMFOVjvhve2A
AVwhZdcyFQ2RSqI/S9sMCyULZxEv0AJHVnGHUFZ6b2ugbvv+JcXalUVICNPItIFINkJjSSRNgM5U
oBMEygDTVrbnXSHm25pDMiNg5aBEG1eAZIOUawIbsUXehL9Wy/1dD/8dH/o1vwh9K3rq0o/BNH+R
w/zmB9ZZidcDvMguqhY+7k+9j4p85Grw3/KTf+ulJ7tE64tfrhOv3Tc9/+fPj/j6y3vftX6u9R+e
BNPMzR59CulEyvZ5oiL5++8/7U2joJ2+TI2qBL2/TeNVDvVXH/hro+6neeHuXAeP7noskXAUuNq2
Ix9GOzduVLlPabYeTAwt9tG2Qx+XbjGN3ag3Z4GJbzvwSZo8lZmbr0fqkq/iItl24AsWOHO9sjdj
ha239chXbuLG/WFFxvzrE35rd/5KCni9Z/spvD/+++fZiNXkPiVYWO/3lyeGi/q3SX/jwH3lsyuW
xIuR/jGnc5/X8NR7DSIU/20aP3Y6j7PpNInc5Gk9lFhCActsO/B42gSP6XqcbpsL/GjbYW9c2CI7
V1ixbLrDtHfGVK1P8Z7XQ3dbYIgDdZcExfRp56bAEvSOawcFbvsc+wyQudHOh3iabZjG1Y3x+yvF
ZL7P8LpZ8PAwdXtLQ7sBspG2vF6uN7gxq/H/xAPMjen8Ex7gD2UuXnnQO8MC9th2L12k2Zc0CndO
882DDL5EOoG0i0nqzcbDFPyGr3/dn/feQf6V7Q33y/n/13lKrp9hiNZr2Vm3b67sKk78qqu0nGdl
z9YIasTX39e3Rz12WxczlgXz9VjdfOUBdt5ptmFdRBS/7Xxphu5Oo/U43VwFI2XrYTN3sR6lG1Qw
ErYd9CzNnjaWQESF2w47Kms3KNbjdLPVBhj2fPrgJv2rUhnCibiMN9bAHMC7/wg3NOstgcBBt13Z
G7d8CnY+ZO5D3w6Tnx9gcGi6PetOxn/7UZ8dETHnnUMEk1/5I0NEaZ+mebGz5ybher5i08FnXP/4
hp/wnW7Iz9N42rOUoBnbj3qR7rDp/iXf2bzyjCHs2nHKsDsn0450vXNTPjwF3N3BY+9ICk7HAOb5
tkwenq/unukHXgQWF5mhbff8h4dyZ1zmvZ35PPoA2/M/rg9vDq/vDw/++47YRNMs2bnZPAckM0ho
aiY4rtpRI/VvLtzLe/xQYBWAM/+gABKf6Z/R/fzi+W7CPu7bam2A/dVOswc3mPUHHsB0fMgwHX2L
OsAVgJXzIvdpmvvrR+9s3QALMV66CfX6vWGHmLBfbr60Ae7XvaxMpsHLuWoDzHXfjR/Sp/47078W
bX7nLXKTBTvnXE89IyZ4WdsaRwCipD/oABsXlM/bGYl/3Xy4Xs+xc+PkAd7cafKUJtO8v8gKsdPW
i8HIm6MOcCzO3HnfNHTp421f3GiZect205zBuN5+GQioC5/3l017OwPOzvZj36S0k35r7AE2xohI
L/RfL8kA5/rcTfveiUhVbfsKx+6jm746IoJquPXInL10E2oZIucwdqOnoOoDgqSxB5gxyYbl5pkW
FTTbLsXFdO72o2lrgFd35Wbu4zR603EVmdptZ33lhq9cFTqXDTAw2b5gPg8woOvBuutfHmDX3QSJ
56IyPe2NrAywO259N9iMdFR1gN1x686C1ytNScb6EX488Lt1g7pv99UhPIxbynOFW7hp5qij2X7O
d+3D9I3l0AdY6ftgWpBIW89xFV8PsOlOizIr52+Av5SeyQPMe1Qmbu4H2VvfYOnmAP7BzRxMI1q+
ZUuEzuAAazQOnp6i6c4h7Tterv8Kcf59W4WF+K5My40vGqCBGLyBwMPes4bA2Lh43KW7M0KlNfp/
/+N/5aH46Tp48nrGhtSJqQluzrb29zaI00w6FwH9ejCxYy0VnUXB2N12/JspvnxYrt/5Xw8CN0XL
zA12PpbJk9tLHDqWYcEQ2v5LD9LwKd35686tGxL9Bf2kNnRDnXKt7b9l5NIrOugBadRDyyZU3u0H
v3KlKJAe/cCV8rxcj7cKLbrvGODd3xAgvzHyALbk3J0X/oY3slqab9ruPw8PomKJGk6VMj1qFmTI
2Ia2NTz08mm+naV6+enDZyzsBVGpx3X4Q79/PsbdySaY7g30PK2vECFesZS+8tk/iTTxIfLIr7sv
d/MAh/CDCC56gw5gNvbSIsdf6g0riP/bWto9fKU+/v7Ns/btnOIePgdYwXp2YgMN4X7t++7TyzFF
ldi2z389ndP2LHjcSb/sFP50h34wXu960Ye4WaZx+ogXw9d8+/sG2IHAbNMs7afyvo2pf/u90m8M
jSX8ntWqi/dqDBB0/cp2+SLILsmva9T7ngHCpH13Pt25n2ZPPafFGODmOpgFDyA3vR0v2Ljb7k66
/s2L9TBiuYcI+Q8X0BdT7F60c1wS6fZsiqin2nrWKPBvgGPWAEf1sPCDdN4310P4fbcc+2OA6f7I
9gCu0rH70D+E3ybYfPsQHpOn6b0y6FBbv7LXGwEq2PbD7v/9/xbTnad/Oa3SoI97KENcXqNpsuwt
hcjNbb0W58HDplegDJFLIFxKC793uShDBGPMd2MV9AHu8DF0Us/NoQ2vV1TYH2WIa2TsLtOiHzlS
07r+mh+HlEQQXPdscKczta05Y9iNQQe4McZcpI8bDNghwsuxCwQA2NA3ZsoQlxHtxISVhFC7flXd
jjAH2GwXAY54b9QhDHs36sZCCLGhbTfEylhKe0Geu+V6uG4tRBHKtqNf4+b3mdzqEGnBm+ny0Z9G
0SawPcDbWyWtPnTe2/r5xXKoQsZs2+UACpp6fVAAfbQBxhUkcXfnfEqydD1aN2mharP1pNN4k8qr
DkF+vCmfNjDzIa7R27Qf8qiiiHXrJfj7/0530J/8+392RPyr7O//J3kM5v211gZYaxhSwUZmTNUG
CKJu3aTdtKPqEFjtnffqgA/BgSDoDiEr7By5ec/HUIVS1bZvkxKwYMNBVodImB4CahRB0rtfVXOA
4/3LK4deHSIZ8UsQP7gPdX8XD8FnXdnQ1+fbGuBGoR0soHYd9PK88O223xYfHpZ9kpBFbhCSBZJm
FopeGOpvBydvwZf/GCof5dOW/F2wJqhqwhH6BqSZPlJO843P9Ao5/yzY89VNjeLK5mZ4fuTvzHF9
SKBjPwJw9cMxtHq2HHfTsr8R4f2xmR6WWdq/hRTaK7yCJ/7YoCtK0FvVWl254Yb5/WNjv1kYJKrA
tlzaZ6/tdYUZ6kOv/dg/NudLcRL6nrep2TZCh7YutD1trM9rvv4f+44rKgAQwd74Fl23bAvpJMRz
MEEU471apfI3nWeQzO/K4LJn3I2NSEE+OrY234CVU0irvq4Q+GOPMwYdmJMmjvsPBDfacAwbuRdZ
IVWMHMCrrfoDDzR2PT+bPqzPpvB76aNuib9t9HYsB02Nr1Jevnfl9tdVhjsXU+D1TLBU+G9X7oj4
2rfSZxvH5dXz/Xk3xspU/DMmwij96W+8IbwDmKjEWL3Xvf7hx1Gezh7256oM4O4jb+AFZZ+A87Wj
9p2mYy/NWdguBDqZZu3US+mk0lsSoWa4Og8/viZM3t2oDRwCCd0rI48D3JuuNsB0D6aCCN/jQAxR
9XOasQz9WvUhwKnDvNi8ZnAbt35n++1UEDXWA3U2eIC1PQpeFexbA+CVR26WTtd8nJdz/up99J2H
5Chzk8deTCUUsbc9FMfBAwXVG2WCQ5BEj+lkkeTT5XqK4tV9W/PiOzI704yqtf6wQ6wDIg791XUG
AP32s5TIvbd9ifbWS/LjpuykhCWb9Raha4ew7W44hY+8YRzQ2Nx+vqeFG/VnqwywCmfTbGODIZK9
/WTPyK6TfelXXHaq0tsu77lbVBu7YQhQ6zwo/HLTNel0wred8E2UVrDI+xt4CLLHeYBdL6YJ3Mg+
s0YZAog7L5spNVRl5q13g7A+KIGuf/zxkzdOoyfWZD1QN67oT7HtSo/TxN3MdA1wREjLFf3JDgHw
/U6YogyBw4ES1G7fVgxxNdMNatOwDVEXfEWZU7mReVGG0P65JjmyEWwgaLn9PhMnerMgVB1CQQXG
K1YzC5I+rj5E1HEz3xAK6dqrbHvibio3enCzp/WaiqOsqkMscT196l8e6hA6GTd1UFAlvLmNEb9c
P8GPW7W7UGix9JxLMJsBxl0JQI0o6nlK+2HjazC1/A1z+k6X+F6wBdl3dCjsWQx1EKJEmnBBTWmm
uF6HbocMEdXcUOzdv1TVIbhflE5MBUVz3E9/KigYDQBUrOBb6g2nlM72Z4+05hD+3Igue1VvtVHu
RLXUWb+A39vgfyLWJcD7f0Ko681MBQqr7/hNrFXZtn0bLzeT2HBfk8zofdchWPZKYuPbUeyHrHzo
+2XfWtnvGJPvR7yyg9H23OwBGsR60M5yrX/4vVP0Pd/glUHUp+0PUZopZosEaQ/zHsKgCNLqnusj
vdkbeghFoX13iYP2FtYzRJSxv7E7RCfIbf2dgzSGQ9DPPQ4RDKzHfZuSPkRdNwKbm7qdQ/juCNQ+
IXtZ9hOdr7N6f9wvOUF5LFi/sS5EHKLe74x9vPH+6Ai1/pofP9V47YJdsklZHKJogai2yAWFrFhP
s1uNITSxrsAXi5TyzX7UrA6hXbVSSB0FRZF31vRiWgV9CzJEVfDqW87Lx74zRd+e9WL9+Du9JRAL
ntynbvq36QNJ4PWg3V0wRD5FVJGv1meffZnmbxlDdYgMy2qh7gPgb4RrCeO7IqSVVXglQjAErXsP
dnCQ+zv3QeYFbxp5xLjW6/njL+nu5qvfMACqtAeqtFFT0GnEb3uX7JPrR3dkvQTdlhqCjHzj9r0i
1RrAviEpUewclogdFEHZP8ZDEJ1XuxMXpvD//p/RNO5FosYQ6Hn3AGOXb+jDCqL36QCQ5uoBVrfA
zl9WaaZ/fflqRX+RARyQv/9PwtOnKXKDOxdu5eb5lDry1f9zn23Hzl8OgnxeCtFol+KonbubD9LJ
h9Pb09586HVgOvxjwPZwaD1Od9j1dH/vML506g9/9dPf+tOhi4LNN8g2vbBBTPm/tJXBP+IpV3So
bZ+LCOQ3y9RXl/+zWICZJ2bUJyMMIaexh7TSRi5oCJBmL3PbPoV1CJr6PoI/PXBwiIqs/TRKN+sJ
h9CtOnzEr++3sxhCNf+IIOTRF8WgG5WFQyQ9jtwoFMDuWy6U5XzLuH07cD8ukVXsoQHIaWw/7A1l
VOjx9LYGDdu3H1hIYwFl9K7SrmHWb+bhx3o1XE2zcj29LhQZotj0Lis3J9v1udx2svfAzy2dGXov
DhGN9QO8v8vuLX7ktpfCy+vr+a58+UeHz7d5d2//Yyjxb7F0t33Kd3j1rUjPSBG7cdrbgkP4tHvQ
eDYBygFCqhtxqaRvhmxDqFrupWU1LZ6t9PoYCjsyRJ3IfiqC6L+MpvSQSrx/fesuGCK47fI4QmJa
ZGu5Fd76niEYDftpuu6n0Qu6jAHgjTM3A5F54z0MUWV0FMyCl+92CK3HI1LCQnV+3QynS9MFj9lr
Edqv9pX5zrzos68C52H5SuR2iHZWe4h/vSVmZ38zDvu2q/I8967wQuxS4RX9Wjgj9Is3qPHG+lX9
3m347a8ECO7lpl8XXZR/ODV9MoVa8LxBu2cYPx4AxkTrP+sdCRjz2z/FSVq/cCHX43VOzhBo5RoT
6/SNk52ueGXnFmw3QCal76gNwfk4S33IYVjyD0Ua9WrylCE0OwUjQeRvrqfTL72lGiJcGqFd9wDY
1B94gLOx72dodpLNesPyKUNwzq/c/8/dFa0gCATBX/EDeigpfAtCqJ4kQgp6ExWSrgxMor9vLhXc
8yLKoaAfOM679XZvZnZOHW9o+O4u+pgAxFW2CwYGN2I0sgbp1fEjZVEmMOQaQWa4OTDEGpvoBIch
eRlhoJ0BvC3kqIyMohd4l8I6RHYOjBgn/iq7xECprUUbmsaav+jz830VnUGL60+wOPhwHCWV6XFB
ONBRnxVwerQbRHd7Rt/PURXwu0wV6NWBMytArxQZjlydckEgaXdgJ4kcvzztRf2PXr7+mxLmB9xs
RaTijWLGuJDGN8M8iAmG5XxYQi1oTJYQmVtsL+pYveDz8gKXYDFxBuu/RalmyRYuowrvXAxdijlP
lkAAXM9ZlEnQqTJUg742L9fkcXPitBd9Aq7D82BWOoH2bAg729fiYxsa8SUgwtJf+39AxCLNQcOK
X4Nhj78uC6Nd2WWoNDQrLrue8JpuE2HPctjvQsjWOt03hNpfQ0Ds2sMJtK968bjW58UKN67pHQAA
//8=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0.72672</cdr:x>
      <cdr:y>0.02738</cdr:y>
    </cdr:from>
    <cdr:to>
      <cdr:x>0.72672</cdr:x>
      <cdr:y>0.90445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332959" y="143836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0.84549</cdr:y>
    </cdr:from>
    <cdr:to>
      <cdr:x>0.97216</cdr:x>
      <cdr:y>0.89688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5483D895-4981-04C0-9CFA-5730B377724B}"/>
            </a:ext>
          </a:extLst>
        </cdr:cNvPr>
        <cdr:cNvSpPr/>
      </cdr:nvSpPr>
      <cdr:spPr>
        <a:xfrm xmlns:a="http://schemas.openxmlformats.org/drawingml/2006/main">
          <a:off x="0" y="4442094"/>
          <a:ext cx="7134116" cy="270000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0.00733</cdr:x>
      <cdr:y>0.44201</cdr:y>
    </cdr:from>
    <cdr:to>
      <cdr:x>0.97949</cdr:x>
      <cdr:y>0.49368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BAB8C53B-EE82-0DF4-638A-DF4B2F83716C}"/>
            </a:ext>
          </a:extLst>
        </cdr:cNvPr>
        <cdr:cNvSpPr/>
      </cdr:nvSpPr>
      <cdr:spPr>
        <a:xfrm xmlns:a="http://schemas.openxmlformats.org/drawingml/2006/main">
          <a:off x="53800" y="2322262"/>
          <a:ext cx="7134117" cy="27146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0.78042</cdr:x>
      <cdr:y>0.03378</cdr:y>
    </cdr:from>
    <cdr:to>
      <cdr:x>0.78042</cdr:x>
      <cdr:y>0.91085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733910" y="177455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0.00302</cdr:x>
      <cdr:y>0.83903</cdr:y>
    </cdr:from>
    <cdr:to>
      <cdr:x>0.97401</cdr:x>
      <cdr:y>0.89841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B28DC45B-B5B5-482F-B99B-F70A5D6F867A}"/>
            </a:ext>
          </a:extLst>
        </cdr:cNvPr>
        <cdr:cNvSpPr/>
      </cdr:nvSpPr>
      <cdr:spPr>
        <a:xfrm xmlns:a="http://schemas.openxmlformats.org/drawingml/2006/main">
          <a:off x="22176" y="4408200"/>
          <a:ext cx="713407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0.0145</cdr:x>
      <cdr:y>0.44061</cdr:y>
    </cdr:from>
    <cdr:to>
      <cdr:x>0.98549</cdr:x>
      <cdr:y>0.5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790EF1E4-B1BC-4EF7-A695-9B9056D86896}"/>
            </a:ext>
          </a:extLst>
        </cdr:cNvPr>
        <cdr:cNvSpPr/>
      </cdr:nvSpPr>
      <cdr:spPr>
        <a:xfrm xmlns:a="http://schemas.openxmlformats.org/drawingml/2006/main">
          <a:off x="106571" y="2314918"/>
          <a:ext cx="7134079" cy="3120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0.07092</cdr:x>
      <cdr:y>0.67858</cdr:y>
    </cdr:from>
    <cdr:to>
      <cdr:x>0.21433</cdr:x>
      <cdr:y>0.81526</cdr:y>
    </cdr:to>
    <cdr:sp macro="" textlink="">
      <cdr:nvSpPr>
        <cdr:cNvPr id="2" name="CuadroTexto 24">
          <a:extLst xmlns:a="http://schemas.openxmlformats.org/drawingml/2006/main">
            <a:ext uri="{FF2B5EF4-FFF2-40B4-BE49-F238E27FC236}">
              <a16:creationId xmlns:a16="http://schemas.microsoft.com/office/drawing/2014/main" id="{56AA1987-5211-3876-A46C-AA42BA969A10}"/>
            </a:ext>
          </a:extLst>
        </cdr:cNvPr>
        <cdr:cNvSpPr txBox="1"/>
      </cdr:nvSpPr>
      <cdr:spPr>
        <a:xfrm xmlns:a="http://schemas.openxmlformats.org/drawingml/2006/main">
          <a:off x="431490" y="1986363"/>
          <a:ext cx="872506" cy="4000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2020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0.05074</cdr:x>
      <cdr:y>0.40912</cdr:y>
    </cdr:from>
    <cdr:to>
      <cdr:x>0.15859</cdr:x>
      <cdr:y>0.46488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608045" y="2388343"/>
          <a:ext cx="1292540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0.28454</cdr:x>
      <cdr:y>0.36061</cdr:y>
    </cdr:from>
    <cdr:to>
      <cdr:x>0.38468</cdr:x>
      <cdr:y>0.409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3410154" y="2105135"/>
          <a:ext cx="1200139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0.59642</cdr:x>
      <cdr:y>0.27027</cdr:y>
    </cdr:from>
    <cdr:to>
      <cdr:x>0.69655</cdr:x>
      <cdr:y>0.31867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147863" y="1577752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2016</a:t>
          </a:r>
        </a:p>
      </cdr:txBody>
    </cdr:sp>
  </cdr:relSizeAnchor>
  <cdr:relSizeAnchor xmlns:cdr="http://schemas.openxmlformats.org/drawingml/2006/chartDrawing">
    <cdr:from>
      <cdr:x>0.03752</cdr:x>
      <cdr:y>0.12857</cdr:y>
    </cdr:from>
    <cdr:to>
      <cdr:x>0.24106</cdr:x>
      <cdr:y>0.25122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449426" y="75055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0.2579</cdr:x>
      <cdr:y>0.05022</cdr:y>
    </cdr:from>
    <cdr:to>
      <cdr:x>0.51316</cdr:x>
      <cdr:y>0.27641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089492" y="293167"/>
          <a:ext cx="3057904" cy="13204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0.75288</cdr:x>
      <cdr:y>0.07713</cdr:y>
    </cdr:from>
    <cdr:to>
      <cdr:x>0.86213</cdr:x>
      <cdr:y>0.25655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022953" y="450285"/>
          <a:ext cx="1309319" cy="10474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0.93147</cdr:x>
      <cdr:y>0.51747</cdr:y>
    </cdr:from>
    <cdr:to>
      <cdr:x>1</cdr:x>
      <cdr:y>0.56587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163302" y="3020828"/>
          <a:ext cx="821305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de 2024</a:t>
          </a:r>
        </a:p>
      </cdr:txBody>
    </cdr:sp>
  </cdr:relSizeAnchor>
  <cdr:relSizeAnchor xmlns:cdr="http://schemas.openxmlformats.org/drawingml/2006/chartDrawing">
    <cdr:from>
      <cdr:x>0.68466</cdr:x>
      <cdr:y>0.74998</cdr:y>
    </cdr:from>
    <cdr:to>
      <cdr:x>0.79173</cdr:x>
      <cdr:y>0.79837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1424CB8B-4698-9E16-AEB4-607543778EE0}"/>
            </a:ext>
          </a:extLst>
        </cdr:cNvPr>
        <cdr:cNvSpPr txBox="1"/>
      </cdr:nvSpPr>
      <cdr:spPr>
        <a:xfrm xmlns:a="http://schemas.openxmlformats.org/drawingml/2006/main">
          <a:off x="8205436" y="4378186"/>
          <a:ext cx="1283192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0.53457</cdr:x>
      <cdr:y>0.09844</cdr:y>
    </cdr:from>
    <cdr:to>
      <cdr:x>0.7374</cdr:x>
      <cdr:y>0.2294</cdr:y>
    </cdr:to>
    <cdr:sp macro="" textlink="">
      <cdr:nvSpPr>
        <cdr:cNvPr id="10" name="CuadroTexto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F000000}"/>
            </a:ext>
          </a:extLst>
        </cdr:cNvPr>
        <cdr:cNvSpPr txBox="1"/>
      </cdr:nvSpPr>
      <cdr:spPr>
        <a:xfrm xmlns:a="http://schemas.openxmlformats.org/drawingml/2006/main">
          <a:off x="6403975" y="574675"/>
          <a:ext cx="2429784" cy="7645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altLang="es-CO" sz="800" dirty="0">
              <a:solidFill>
                <a:schemeClr val="accent1">
                  <a:lumMod val="75000"/>
                </a:schemeClr>
              </a:solidFill>
            </a:rPr>
            <a:t>-Dos años seguidos de una fuerte devaluación (59,2% ago-2015 y 38,6% feb-2016)  que impactó el costo de los insumos agropecuarios 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-Fenómeno de </a:t>
          </a:r>
          <a:r>
            <a:rPr lang="es-CO" sz="800">
              <a:solidFill>
                <a:schemeClr val="accent1">
                  <a:lumMod val="75000"/>
                </a:schemeClr>
              </a:solidFill>
            </a:rPr>
            <a:t>El Niño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0.83801</cdr:x>
      <cdr:y>0.11844</cdr:y>
    </cdr:from>
    <cdr:to>
      <cdr:x>0.93814</cdr:x>
      <cdr:y>0.16684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01E19435-9F05-2A62-16A6-D960FC612209}"/>
            </a:ext>
          </a:extLst>
        </cdr:cNvPr>
        <cdr:cNvSpPr txBox="1"/>
      </cdr:nvSpPr>
      <cdr:spPr>
        <a:xfrm xmlns:a="http://schemas.openxmlformats.org/drawingml/2006/main">
          <a:off x="10043202" y="691441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2022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0.00432</cdr:x>
      <cdr:y>0.28642</cdr:y>
    </cdr:from>
    <cdr:to>
      <cdr:x>0.34128</cdr:x>
      <cdr:y>0.32696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BFC2C500-13EC-352D-5291-6C44CCDF77EF}"/>
            </a:ext>
          </a:extLst>
        </cdr:cNvPr>
        <cdr:cNvSpPr/>
      </cdr:nvSpPr>
      <cdr:spPr>
        <a:xfrm xmlns:a="http://schemas.openxmlformats.org/drawingml/2006/main">
          <a:off x="51964" y="1493362"/>
          <a:ext cx="4049600" cy="21136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0.00147</cdr:x>
      <cdr:y>0.06286</cdr:y>
    </cdr:from>
    <cdr:to>
      <cdr:x>1</cdr:x>
      <cdr:y>0.10785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E54CB2F1-F8D9-21A2-282C-608916E887DC}"/>
            </a:ext>
          </a:extLst>
        </cdr:cNvPr>
        <cdr:cNvSpPr/>
      </cdr:nvSpPr>
      <cdr:spPr>
        <a:xfrm xmlns:a="http://schemas.openxmlformats.org/drawingml/2006/main">
          <a:off x="8915" y="305897"/>
          <a:ext cx="6040325" cy="21892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0.35826</cdr:y>
    </cdr:from>
    <cdr:to>
      <cdr:x>1</cdr:x>
      <cdr:y>0.4032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0E826A60-D952-BB31-51AA-D0470B8164E9}"/>
            </a:ext>
          </a:extLst>
        </cdr:cNvPr>
        <cdr:cNvSpPr/>
      </cdr:nvSpPr>
      <cdr:spPr>
        <a:xfrm xmlns:a="http://schemas.openxmlformats.org/drawingml/2006/main">
          <a:off x="-6152412" y="1745296"/>
          <a:ext cx="6040325" cy="2189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33F08BD4-7D12-41EE-B6F2-011DE6E9A97D}" type="datetimeFigureOut">
              <a:rPr lang="es-CO" smtClean="0"/>
              <a:pPr/>
              <a:t>8/08/2024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3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12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8392D368-3CA7-BEC5-C777-F7ED6D614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1262" y="2177935"/>
            <a:ext cx="1654925" cy="16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8392D368-3CA7-BEC5-C777-F7ED6D614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1262" y="889462"/>
            <a:ext cx="1654925" cy="16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EA35F8-CDD4-507F-99BE-ED31F1D215B0}"/>
              </a:ext>
            </a:extLst>
          </p:cNvPr>
          <p:cNvSpPr/>
          <p:nvPr userDrawn="1"/>
        </p:nvSpPr>
        <p:spPr>
          <a:xfrm>
            <a:off x="0" y="831273"/>
            <a:ext cx="12192000" cy="5195454"/>
          </a:xfrm>
          <a:prstGeom prst="rect">
            <a:avLst/>
          </a:prstGeom>
          <a:solidFill>
            <a:srgbClr val="C59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B189F86-454E-9E72-1000-C8DC45754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3778" y="6353172"/>
            <a:ext cx="924964" cy="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0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FBEAF21-6E28-B635-562A-CE25E7EC4B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073" y="156556"/>
            <a:ext cx="458586" cy="45858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0E154A3-3A20-8459-9CA7-BF789C628608}"/>
              </a:ext>
            </a:extLst>
          </p:cNvPr>
          <p:cNvSpPr/>
          <p:nvPr userDrawn="1"/>
        </p:nvSpPr>
        <p:spPr>
          <a:xfrm>
            <a:off x="0" y="6683432"/>
            <a:ext cx="12192000" cy="174568"/>
          </a:xfrm>
          <a:prstGeom prst="rect">
            <a:avLst/>
          </a:prstGeom>
          <a:solidFill>
            <a:srgbClr val="C59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/>
              <a:t>www.upra.gov.co</a:t>
            </a:r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8" r:id="rId9"/>
    <p:sldLayoutId id="2147483656" r:id="rId10"/>
    <p:sldLayoutId id="21474836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4/relationships/chartEx" Target="../charts/chartEx1.xml"/><Relationship Id="rId4" Type="http://schemas.openxmlformats.org/officeDocument/2006/relationships/hyperlink" Target="https://es.tradingeconomics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hyperlink" Target="https://es.tradingeconomics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hyperlink" Target="https://www.fao.org/worldfoodsituation/foodpricesindex/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98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año corrido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Julio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90755"/>
              </p:ext>
            </p:extLst>
          </p:nvPr>
        </p:nvGraphicFramePr>
        <p:xfrm>
          <a:off x="3758938" y="1848672"/>
          <a:ext cx="8076649" cy="34945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58,46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1,346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10,73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0,629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Chocolate y productos a base de chocolate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17,12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0,440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30,17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60,20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30,94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Productos de rio y mar (incluye congelados y enlatados)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18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año corrido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Julio de 2024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 la disminución de precios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71256"/>
              </p:ext>
            </p:extLst>
          </p:nvPr>
        </p:nvGraphicFramePr>
        <p:xfrm>
          <a:off x="3758938" y="1896297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0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-7,20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-0,338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-20,99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-0,284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-11,39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-0,54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Pastas alimenticias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95C6B1-6A79-99A8-DDE7-21B7852E620C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</a:t>
            </a:r>
            <a:br>
              <a:rPr lang="es-MX" sz="2400" dirty="0"/>
            </a:br>
            <a:r>
              <a:rPr lang="es-MX" sz="2400" dirty="0"/>
              <a:t>por divisiones de gasto julio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46C6E7-D2B7-F7EC-05ED-40A98D34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4686"/>
              </p:ext>
            </p:extLst>
          </p:nvPr>
        </p:nvGraphicFramePr>
        <p:xfrm>
          <a:off x="170077" y="1263000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7C354C09-09DF-9C19-0A4F-FD250AC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32" y="1945030"/>
            <a:ext cx="41106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el mes de julio de 2024, y con respecto al mismo mes del año anterior,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5,26%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, ubicándose 1,60 puntos porcentuales por debajo de la variación nacional (6,86%), siendo la sexta división con menor variación en este periodo.</a:t>
            </a:r>
            <a:endParaRPr lang="es-CO" alt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Julio (2021-2024)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8D710A-401A-1D9D-102E-BA7BBF924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84903"/>
              </p:ext>
            </p:extLst>
          </p:nvPr>
        </p:nvGraphicFramePr>
        <p:xfrm>
          <a:off x="158286" y="1218679"/>
          <a:ext cx="12013051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5D0F0F-B464-D112-68CB-169543D8E0D0}"/>
              </a:ext>
            </a:extLst>
          </p:cNvPr>
          <p:cNvSpPr txBox="1"/>
          <p:nvPr/>
        </p:nvSpPr>
        <p:spPr>
          <a:xfrm>
            <a:off x="4541086" y="58332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14680D-29B3-50D1-6789-AE8CF42A20DD}"/>
              </a:ext>
            </a:extLst>
          </p:cNvPr>
          <p:cNvSpPr txBox="1"/>
          <p:nvPr/>
        </p:nvSpPr>
        <p:spPr>
          <a:xfrm>
            <a:off x="2429610" y="59319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5,26%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C294B-10D7-A38C-76BB-1566CB5101E7}"/>
              </a:ext>
            </a:extLst>
          </p:cNvPr>
          <p:cNvSpPr txBox="1"/>
          <p:nvPr/>
        </p:nvSpPr>
        <p:spPr>
          <a:xfrm>
            <a:off x="7181071" y="5941016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-7,98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D3333E-9147-82D3-3E5E-6D0105C08B89}"/>
              </a:ext>
            </a:extLst>
          </p:cNvPr>
          <p:cNvSpPr txBox="1"/>
          <p:nvPr/>
        </p:nvSpPr>
        <p:spPr>
          <a:xfrm>
            <a:off x="9446452" y="5811143"/>
            <a:ext cx="27248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13,24%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880AA-3001-E064-27C8-B2483A4D9010}"/>
              </a:ext>
            </a:extLst>
          </p:cNvPr>
          <p:cNvSpPr txBox="1"/>
          <p:nvPr/>
        </p:nvSpPr>
        <p:spPr>
          <a:xfrm>
            <a:off x="192253" y="6079517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julio de 2024</a:t>
            </a:r>
          </a:p>
        </p:txBody>
      </p:sp>
    </p:spTree>
    <p:extLst>
      <p:ext uri="{BB962C8B-B14F-4D97-AF65-F5344CB8AC3E}">
        <p14:creationId xmlns:p14="http://schemas.microsoft.com/office/powerpoint/2010/main" val="333087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anual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Julio (2024/2023)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41412"/>
              </p:ext>
            </p:extLst>
          </p:nvPr>
        </p:nvGraphicFramePr>
        <p:xfrm>
          <a:off x="3758938" y="1905822"/>
          <a:ext cx="8076649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97,39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1,822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10,28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0,613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Chocolate y productos a base de chocolate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51,09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17,46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0,452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35,85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2,27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0,183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25,92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19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anual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Julio (2024/2023)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994016"/>
            <a:ext cx="23524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 la disminución de precio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34737"/>
              </p:ext>
            </p:extLst>
          </p:nvPr>
        </p:nvGraphicFramePr>
        <p:xfrm>
          <a:off x="3758938" y="18867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-13,37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-0,467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-18,11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-0,452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-8,80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-20,62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-0,090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45C4E0-C5A8-5EE9-79A7-6D199DB29545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C739B67-2B4B-4B5D-7D58-82FDF13C35B4}"/>
              </a:ext>
            </a:extLst>
          </p:cNvPr>
          <p:cNvSpPr/>
          <p:nvPr/>
        </p:nvSpPr>
        <p:spPr>
          <a:xfrm>
            <a:off x="3914354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98F890-F860-7A2C-F308-42F1061952B8}"/>
              </a:ext>
            </a:extLst>
          </p:cNvPr>
          <p:cNvSpPr/>
          <p:nvPr/>
        </p:nvSpPr>
        <p:spPr>
          <a:xfrm>
            <a:off x="1169423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7F63D6F-99BB-DA19-EB94-A50A51F7D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9336"/>
              </p:ext>
            </p:extLst>
          </p:nvPr>
        </p:nvGraphicFramePr>
        <p:xfrm>
          <a:off x="62761" y="3770728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2C625-ECFA-84A1-1ABD-6D847B4F0CA9}"/>
              </a:ext>
            </a:extLst>
          </p:cNvPr>
          <p:cNvSpPr/>
          <p:nvPr/>
        </p:nvSpPr>
        <p:spPr>
          <a:xfrm>
            <a:off x="3833490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9A711C-C43C-C40F-654F-01F1D11D8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959256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583171-CA99-41F5-4E57-347407B3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311460"/>
              </p:ext>
            </p:extLst>
          </p:nvPr>
        </p:nvGraphicFramePr>
        <p:xfrm>
          <a:off x="6080028" y="3663224"/>
          <a:ext cx="6103891" cy="302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137A1BCE-FFB7-2D33-A1E3-5A068C6D4283}"/>
              </a:ext>
            </a:extLst>
          </p:cNvPr>
          <p:cNvSpPr/>
          <p:nvPr/>
        </p:nvSpPr>
        <p:spPr>
          <a:xfrm>
            <a:off x="1109228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7C5C583-BE99-4E9B-4F0E-21ACB0FBD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332023"/>
              </p:ext>
            </p:extLst>
          </p:nvPr>
        </p:nvGraphicFramePr>
        <p:xfrm>
          <a:off x="-10532" y="778747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6BA74-741E-4BC9-2A55-DDA6AD69E418}"/>
              </a:ext>
            </a:extLst>
          </p:cNvPr>
          <p:cNvSpPr txBox="1"/>
          <p:nvPr/>
        </p:nvSpPr>
        <p:spPr>
          <a:xfrm>
            <a:off x="231215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264750-E7D6-3C17-65ED-7417ED59D0DB}"/>
              </a:ext>
            </a:extLst>
          </p:cNvPr>
          <p:cNvSpPr txBox="1"/>
          <p:nvPr/>
        </p:nvSpPr>
        <p:spPr>
          <a:xfrm>
            <a:off x="1307239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6E6399-0428-E9A1-00D7-2BFB286928DD}"/>
              </a:ext>
            </a:extLst>
          </p:cNvPr>
          <p:cNvSpPr txBox="1"/>
          <p:nvPr/>
        </p:nvSpPr>
        <p:spPr>
          <a:xfrm>
            <a:off x="2670547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1FA700D-924E-CC90-6CC4-BCDF7225CDCE}"/>
              </a:ext>
            </a:extLst>
          </p:cNvPr>
          <p:cNvSpPr/>
          <p:nvPr/>
        </p:nvSpPr>
        <p:spPr>
          <a:xfrm>
            <a:off x="10056715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D848D4-25FD-0B58-148D-B78FB59D530A}"/>
              </a:ext>
            </a:extLst>
          </p:cNvPr>
          <p:cNvSpPr/>
          <p:nvPr/>
        </p:nvSpPr>
        <p:spPr>
          <a:xfrm>
            <a:off x="7333781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AA1987-5211-3876-A46C-AA42BA969A10}"/>
              </a:ext>
            </a:extLst>
          </p:cNvPr>
          <p:cNvSpPr txBox="1"/>
          <p:nvPr/>
        </p:nvSpPr>
        <p:spPr>
          <a:xfrm>
            <a:off x="7483655" y="275811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683168-7C74-B9CD-903C-0A0B2C08B87A}"/>
              </a:ext>
            </a:extLst>
          </p:cNvPr>
          <p:cNvSpPr txBox="1"/>
          <p:nvPr/>
        </p:nvSpPr>
        <p:spPr>
          <a:xfrm>
            <a:off x="8853049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61F252-1652-E247-4042-2243379664BD}"/>
              </a:ext>
            </a:extLst>
          </p:cNvPr>
          <p:cNvSpPr txBox="1"/>
          <p:nvPr/>
        </p:nvSpPr>
        <p:spPr>
          <a:xfrm>
            <a:off x="10256362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F6DB8E-A0CD-70DD-FE8D-A69B914223A5}"/>
              </a:ext>
            </a:extLst>
          </p:cNvPr>
          <p:cNvSpPr txBox="1"/>
          <p:nvPr/>
        </p:nvSpPr>
        <p:spPr>
          <a:xfrm>
            <a:off x="415192" y="57810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937834-7598-17C5-4129-A2518EEC49E3}"/>
              </a:ext>
            </a:extLst>
          </p:cNvPr>
          <p:cNvSpPr txBox="1"/>
          <p:nvPr/>
        </p:nvSpPr>
        <p:spPr>
          <a:xfrm>
            <a:off x="1418826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B07655D-B263-4627-EB3B-DBA3EB751C66}"/>
              </a:ext>
            </a:extLst>
          </p:cNvPr>
          <p:cNvSpPr txBox="1"/>
          <p:nvPr/>
        </p:nvSpPr>
        <p:spPr>
          <a:xfrm>
            <a:off x="2787849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54E5472-C6AB-322D-A159-AAA746A8D6B6}"/>
              </a:ext>
            </a:extLst>
          </p:cNvPr>
          <p:cNvSpPr/>
          <p:nvPr/>
        </p:nvSpPr>
        <p:spPr>
          <a:xfrm>
            <a:off x="9829421" y="375250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0A071B-8E8C-BE41-8E65-DDAC2A535855}"/>
              </a:ext>
            </a:extLst>
          </p:cNvPr>
          <p:cNvSpPr/>
          <p:nvPr/>
        </p:nvSpPr>
        <p:spPr>
          <a:xfrm>
            <a:off x="7080070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D01A17-3BB9-4822-EE75-484BD60E6345}"/>
              </a:ext>
            </a:extLst>
          </p:cNvPr>
          <p:cNvSpPr txBox="1"/>
          <p:nvPr/>
        </p:nvSpPr>
        <p:spPr>
          <a:xfrm>
            <a:off x="6277942" y="572047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E0B854-11AC-8B32-B551-9C46385E62A0}"/>
              </a:ext>
            </a:extLst>
          </p:cNvPr>
          <p:cNvSpPr txBox="1"/>
          <p:nvPr/>
        </p:nvSpPr>
        <p:spPr>
          <a:xfrm>
            <a:off x="7256188" y="572047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3560645-B704-473E-CB5A-CF7D60271880}"/>
              </a:ext>
            </a:extLst>
          </p:cNvPr>
          <p:cNvSpPr txBox="1"/>
          <p:nvPr/>
        </p:nvSpPr>
        <p:spPr>
          <a:xfrm>
            <a:off x="8624449" y="572047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2" name="Título 6">
            <a:extLst>
              <a:ext uri="{FF2B5EF4-FFF2-40B4-BE49-F238E27FC236}">
                <a16:creationId xmlns:a16="http://schemas.microsoft.com/office/drawing/2014/main" id="{B4619033-49E5-E5CD-CB1F-D34E7E88CC27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julio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39BE15-835D-D49F-5748-BB7F22A65FA2}"/>
              </a:ext>
            </a:extLst>
          </p:cNvPr>
          <p:cNvSpPr txBox="1"/>
          <p:nvPr/>
        </p:nvSpPr>
        <p:spPr>
          <a:xfrm>
            <a:off x="4121349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587982-D1A4-4E25-3073-B263B67F80C5}"/>
              </a:ext>
            </a:extLst>
          </p:cNvPr>
          <p:cNvSpPr txBox="1"/>
          <p:nvPr/>
        </p:nvSpPr>
        <p:spPr>
          <a:xfrm>
            <a:off x="10049631" y="572047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11364-506C-25D0-52CC-4EA5AC278590}"/>
              </a:ext>
            </a:extLst>
          </p:cNvPr>
          <p:cNvSpPr txBox="1"/>
          <p:nvPr/>
        </p:nvSpPr>
        <p:spPr>
          <a:xfrm>
            <a:off x="4061197" y="272491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078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15F45DC-9651-3D28-6589-8D7D6366290A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julio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BA0FC-5537-92D2-7623-07C1A15DF553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FAD0C6-8E47-3C4B-4199-D52587E84AE5}"/>
              </a:ext>
            </a:extLst>
          </p:cNvPr>
          <p:cNvSpPr/>
          <p:nvPr/>
        </p:nvSpPr>
        <p:spPr>
          <a:xfrm>
            <a:off x="3957116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F01D8-D9CD-7D96-C49E-BEFBB42B1D65}"/>
              </a:ext>
            </a:extLst>
          </p:cNvPr>
          <p:cNvSpPr/>
          <p:nvPr/>
        </p:nvSpPr>
        <p:spPr>
          <a:xfrm>
            <a:off x="1223142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53BF30-2495-68A0-6445-14AF1A18D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300312"/>
              </p:ext>
            </p:extLst>
          </p:nvPr>
        </p:nvGraphicFramePr>
        <p:xfrm>
          <a:off x="59390" y="3769432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EBFC703-50D8-FD0E-6B93-78984134BBBE}"/>
              </a:ext>
            </a:extLst>
          </p:cNvPr>
          <p:cNvSpPr/>
          <p:nvPr/>
        </p:nvSpPr>
        <p:spPr>
          <a:xfrm>
            <a:off x="3729192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11BC9-8330-75A9-A8B3-69471AB8560C}"/>
              </a:ext>
            </a:extLst>
          </p:cNvPr>
          <p:cNvSpPr/>
          <p:nvPr/>
        </p:nvSpPr>
        <p:spPr>
          <a:xfrm>
            <a:off x="995217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275917-B8E2-8D75-1BFA-732E09F08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239444"/>
              </p:ext>
            </p:extLst>
          </p:nvPr>
        </p:nvGraphicFramePr>
        <p:xfrm>
          <a:off x="-11278" y="787881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D3694B-66E6-0533-B96F-BC8452D4A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919763"/>
              </p:ext>
            </p:extLst>
          </p:nvPr>
        </p:nvGraphicFramePr>
        <p:xfrm>
          <a:off x="6094968" y="377533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7A5271D3-B5D6-9CD4-E23B-04977BCE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80281"/>
              </p:ext>
            </p:extLst>
          </p:nvPr>
        </p:nvGraphicFramePr>
        <p:xfrm>
          <a:off x="6102594" y="746166"/>
          <a:ext cx="6091767" cy="29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13B6C6B7-3DE9-A9C4-6852-7724C6AD680C}"/>
              </a:ext>
            </a:extLst>
          </p:cNvPr>
          <p:cNvSpPr txBox="1"/>
          <p:nvPr/>
        </p:nvSpPr>
        <p:spPr>
          <a:xfrm>
            <a:off x="166826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720C7C-E337-4A98-2DD2-629CCB81982C}"/>
              </a:ext>
            </a:extLst>
          </p:cNvPr>
          <p:cNvSpPr txBox="1"/>
          <p:nvPr/>
        </p:nvSpPr>
        <p:spPr>
          <a:xfrm>
            <a:off x="1222657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01CBFE2-3E8F-B81B-17A5-953CF1CEE262}"/>
              </a:ext>
            </a:extLst>
          </p:cNvPr>
          <p:cNvSpPr txBox="1"/>
          <p:nvPr/>
        </p:nvSpPr>
        <p:spPr>
          <a:xfrm>
            <a:off x="260463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CDA8386-E471-ECB9-A80E-3319DA82E0BB}"/>
              </a:ext>
            </a:extLst>
          </p:cNvPr>
          <p:cNvSpPr/>
          <p:nvPr/>
        </p:nvSpPr>
        <p:spPr>
          <a:xfrm>
            <a:off x="9947407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182F00C-9C84-1E30-69DA-D35D05E84AAE}"/>
              </a:ext>
            </a:extLst>
          </p:cNvPr>
          <p:cNvSpPr/>
          <p:nvPr/>
        </p:nvSpPr>
        <p:spPr>
          <a:xfrm>
            <a:off x="7222769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AE5D79-E35A-B510-7F19-ABF594F4E753}"/>
              </a:ext>
            </a:extLst>
          </p:cNvPr>
          <p:cNvSpPr txBox="1"/>
          <p:nvPr/>
        </p:nvSpPr>
        <p:spPr>
          <a:xfrm>
            <a:off x="6394172" y="274592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C6E999-C86B-BB67-7BC4-BBDBC72CBB41}"/>
              </a:ext>
            </a:extLst>
          </p:cNvPr>
          <p:cNvSpPr txBox="1"/>
          <p:nvPr/>
        </p:nvSpPr>
        <p:spPr>
          <a:xfrm>
            <a:off x="7369993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67C572-BF2F-0E03-8B7D-5B7B34F4EDC4}"/>
              </a:ext>
            </a:extLst>
          </p:cNvPr>
          <p:cNvSpPr txBox="1"/>
          <p:nvPr/>
        </p:nvSpPr>
        <p:spPr>
          <a:xfrm>
            <a:off x="8793118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50985-050F-47F8-617F-0C933785C197}"/>
              </a:ext>
            </a:extLst>
          </p:cNvPr>
          <p:cNvSpPr txBox="1"/>
          <p:nvPr/>
        </p:nvSpPr>
        <p:spPr>
          <a:xfrm>
            <a:off x="350041" y="57429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9B3BB5-9162-9A79-FE59-18C2CE74EC84}"/>
              </a:ext>
            </a:extLst>
          </p:cNvPr>
          <p:cNvSpPr txBox="1"/>
          <p:nvPr/>
        </p:nvSpPr>
        <p:spPr>
          <a:xfrm>
            <a:off x="1466865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F4B094E-69D4-0E2E-1C84-77A9D21747B9}"/>
              </a:ext>
            </a:extLst>
          </p:cNvPr>
          <p:cNvSpPr txBox="1"/>
          <p:nvPr/>
        </p:nvSpPr>
        <p:spPr>
          <a:xfrm>
            <a:off x="2789406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F09F13-C271-997D-AF4F-63198085788F}"/>
              </a:ext>
            </a:extLst>
          </p:cNvPr>
          <p:cNvSpPr/>
          <p:nvPr/>
        </p:nvSpPr>
        <p:spPr>
          <a:xfrm>
            <a:off x="9942307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3850D1-EF14-00E1-2818-0D6E9A7BC077}"/>
              </a:ext>
            </a:extLst>
          </p:cNvPr>
          <p:cNvSpPr/>
          <p:nvPr/>
        </p:nvSpPr>
        <p:spPr>
          <a:xfrm>
            <a:off x="7208513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13020C3-2AE5-D4AF-A83B-06C67F28A024}"/>
              </a:ext>
            </a:extLst>
          </p:cNvPr>
          <p:cNvSpPr txBox="1"/>
          <p:nvPr/>
        </p:nvSpPr>
        <p:spPr>
          <a:xfrm>
            <a:off x="6390337" y="577445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5D05A07-7C7E-FA79-8E50-F433C3FF53FC}"/>
              </a:ext>
            </a:extLst>
          </p:cNvPr>
          <p:cNvSpPr txBox="1"/>
          <p:nvPr/>
        </p:nvSpPr>
        <p:spPr>
          <a:xfrm>
            <a:off x="7334916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85EDFB1-8523-146F-1AB0-B3AD3173D35A}"/>
              </a:ext>
            </a:extLst>
          </p:cNvPr>
          <p:cNvSpPr txBox="1"/>
          <p:nvPr/>
        </p:nvSpPr>
        <p:spPr>
          <a:xfrm>
            <a:off x="8715369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ED9CC2-C7DC-934E-4739-6C7CEF0485ED}"/>
              </a:ext>
            </a:extLst>
          </p:cNvPr>
          <p:cNvSpPr txBox="1"/>
          <p:nvPr/>
        </p:nvSpPr>
        <p:spPr>
          <a:xfrm>
            <a:off x="395718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F7A19D-CE18-8830-B221-BD32E22AD38B}"/>
              </a:ext>
            </a:extLst>
          </p:cNvPr>
          <p:cNvSpPr txBox="1"/>
          <p:nvPr/>
        </p:nvSpPr>
        <p:spPr>
          <a:xfrm>
            <a:off x="10117093" y="27554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6B4A47-7AF7-240A-6FFD-0B5C22EF8406}"/>
              </a:ext>
            </a:extLst>
          </p:cNvPr>
          <p:cNvSpPr txBox="1"/>
          <p:nvPr/>
        </p:nvSpPr>
        <p:spPr>
          <a:xfrm>
            <a:off x="4141956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5CFDE2-6891-B120-77F2-FECE3D433566}"/>
              </a:ext>
            </a:extLst>
          </p:cNvPr>
          <p:cNvSpPr txBox="1"/>
          <p:nvPr/>
        </p:nvSpPr>
        <p:spPr>
          <a:xfrm>
            <a:off x="10125069" y="578397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5108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69715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Fuente TRM: Superintendencia Financiera de Colombia - SFC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317E982-3BB8-A714-9BE1-28A9BF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IPC alimentos y bebidas no alcohólicas vs. TRM 23 años: julio de 2001– julio de 2024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845073"/>
              </p:ext>
            </p:extLst>
          </p:nvPr>
        </p:nvGraphicFramePr>
        <p:xfrm>
          <a:off x="103696" y="738738"/>
          <a:ext cx="11984607" cy="583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FAEB9F-E66F-E330-5A1B-3F684F5D53B7}"/>
              </a:ext>
            </a:extLst>
          </p:cNvPr>
          <p:cNvSpPr txBox="1"/>
          <p:nvPr/>
        </p:nvSpPr>
        <p:spPr>
          <a:xfrm>
            <a:off x="66674" y="1582340"/>
            <a:ext cx="12125325" cy="39703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pPr algn="ctr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no alcohólicas</a:t>
            </a:r>
          </a:p>
          <a:p>
            <a:pPr algn="ctr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2024</a:t>
            </a:r>
          </a:p>
          <a:p>
            <a:pPr algn="ctr"/>
            <a:endParaRPr lang="es-MX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pPr algn="ctr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2024</a:t>
            </a:r>
          </a:p>
        </p:txBody>
      </p:sp>
    </p:spTree>
    <p:extLst>
      <p:ext uri="{BB962C8B-B14F-4D97-AF65-F5344CB8AC3E}">
        <p14:creationId xmlns:p14="http://schemas.microsoft.com/office/powerpoint/2010/main" val="325556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FAEB9F-E66F-E330-5A1B-3F684F5D53B7}"/>
              </a:ext>
            </a:extLst>
          </p:cNvPr>
          <p:cNvSpPr txBox="1"/>
          <p:nvPr/>
        </p:nvSpPr>
        <p:spPr>
          <a:xfrm>
            <a:off x="1251040" y="1344892"/>
            <a:ext cx="9823269" cy="37856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MX" sz="6000" b="1" dirty="0">
                <a:solidFill>
                  <a:schemeClr val="bg1"/>
                </a:solidFill>
                <a:latin typeface="+mj-lt"/>
              </a:rPr>
              <a:t>Comportamiento del IPC</a:t>
            </a:r>
          </a:p>
          <a:p>
            <a:pPr algn="ctr"/>
            <a:r>
              <a:rPr lang="es-MX" sz="6000" b="1" dirty="0">
                <a:solidFill>
                  <a:schemeClr val="bg1"/>
                </a:solidFill>
                <a:latin typeface="+mj-lt"/>
              </a:rPr>
              <a:t>de alimentos y bebidas </a:t>
            </a:r>
          </a:p>
          <a:p>
            <a:pPr algn="ctr"/>
            <a:r>
              <a:rPr lang="es-MX" sz="6000" b="1" dirty="0">
                <a:solidFill>
                  <a:schemeClr val="bg1"/>
                </a:solidFill>
                <a:latin typeface="+mj-lt"/>
              </a:rPr>
              <a:t>no alcohólicas</a:t>
            </a:r>
            <a:br>
              <a:rPr lang="es-MX" sz="6000" b="1" dirty="0">
                <a:solidFill>
                  <a:schemeClr val="bg1"/>
                </a:solidFill>
                <a:latin typeface="+mj-lt"/>
              </a:rPr>
            </a:br>
            <a:r>
              <a:rPr lang="es-MX" sz="6000" b="1" dirty="0">
                <a:solidFill>
                  <a:schemeClr val="bg1"/>
                </a:solidFill>
                <a:latin typeface="+mj-lt"/>
              </a:rPr>
              <a:t>Julio de 2024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F2D106-82B9-0335-7236-4CF3863660F7}"/>
              </a:ext>
            </a:extLst>
          </p:cNvPr>
          <p:cNvSpPr txBox="1"/>
          <p:nvPr/>
        </p:nvSpPr>
        <p:spPr>
          <a:xfrm>
            <a:off x="1985554" y="5669281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22 de 20204</a:t>
            </a:r>
          </a:p>
        </p:txBody>
      </p:sp>
    </p:spTree>
    <p:extLst>
      <p:ext uri="{BB962C8B-B14F-4D97-AF65-F5344CB8AC3E}">
        <p14:creationId xmlns:p14="http://schemas.microsoft.com/office/powerpoint/2010/main" val="161035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170143" y="5838181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95E2CE-77F9-BF9B-6D05-EDECC736B762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https://datosmacro.expansion.com/ipc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https://es.tradingeconomics.com/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74FF7FE0-5F92-5643-695A-9D99B66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alimentos y bebidas no alcohólicas principales países de referencia junio de 2024*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4303494"/>
                  </p:ext>
                </p:extLst>
              </p:nvPr>
            </p:nvGraphicFramePr>
            <p:xfrm>
              <a:off x="3825458" y="1056106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5458" y="1056106"/>
                <a:ext cx="7065861" cy="53947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911419"/>
              </p:ext>
            </p:extLst>
          </p:nvPr>
        </p:nvGraphicFramePr>
        <p:xfrm>
          <a:off x="3712" y="905123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IPC total junio de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alimentos y bebidas no alcohólicas junio de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E8D3646-68C4-7D19-2522-BAAD2093CA34}"/>
              </a:ext>
            </a:extLst>
          </p:cNvPr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se incluyó Venezuela al no contar con información oficial actualiza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BDBAFF-21DC-C5CC-6C7E-27217F920E88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7C2AACC-E699-18AE-477E-6C74E8F7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total y de alimentos y bebidas no alcohólicas países región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911709"/>
              </p:ext>
            </p:extLst>
          </p:nvPr>
        </p:nvGraphicFramePr>
        <p:xfrm>
          <a:off x="-5195" y="1643626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034716"/>
              </p:ext>
            </p:extLst>
          </p:nvPr>
        </p:nvGraphicFramePr>
        <p:xfrm>
          <a:off x="6152412" y="1612339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1991762" y="0"/>
            <a:ext cx="9098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7D9837"/>
                </a:solidFill>
                <a:latin typeface="Arial Black" panose="020B0A04020102020204" pitchFamily="34" charset="0"/>
              </a:rPr>
              <a:t>La variación del índice muestra como la inflación mundial de los alimentos sigue cediendo</a:t>
            </a:r>
            <a:endParaRPr lang="es-CO" altLang="es-CO" b="1" dirty="0">
              <a:solidFill>
                <a:srgbClr val="7D9837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184188" y="613976"/>
            <a:ext cx="105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Julio de 2024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341294"/>
              </p:ext>
            </p:extLst>
          </p:nvPr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966640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606919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415277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245564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740103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5907F65-C65A-6229-890B-CB75CEB312FB}"/>
              </a:ext>
            </a:extLst>
          </p:cNvPr>
          <p:cNvSpPr/>
          <p:nvPr/>
        </p:nvSpPr>
        <p:spPr>
          <a:xfrm>
            <a:off x="-9053" y="6678768"/>
            <a:ext cx="4523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://www.fao.org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/worldfoodsituation/foodpricesindex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</a:t>
            </a:r>
            <a:r>
              <a:rPr lang="es-CO" sz="80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068286" y="4296944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6889843" y="5005215"/>
            <a:ext cx="579632" cy="5796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A52DA7-0DB5-32B6-B29C-93E4C6807885}"/>
              </a:ext>
            </a:extLst>
          </p:cNvPr>
          <p:cNvSpPr txBox="1"/>
          <p:nvPr/>
        </p:nvSpPr>
        <p:spPr>
          <a:xfrm>
            <a:off x="2068285" y="3429000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3A7814-D512-A1BE-B54E-F9943C3A8169}"/>
              </a:ext>
            </a:extLst>
          </p:cNvPr>
          <p:cNvSpPr txBox="1"/>
          <p:nvPr/>
        </p:nvSpPr>
        <p:spPr>
          <a:xfrm>
            <a:off x="1985554" y="6392092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Agosto 08 de 20204</a:t>
            </a:r>
          </a:p>
        </p:txBody>
      </p:sp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división de alimentos y bebidas no alcohólicas en </a:t>
            </a:r>
            <a:br>
              <a:rPr lang="es-MX" sz="2400" dirty="0"/>
            </a:br>
            <a:r>
              <a:rPr lang="es-MX" sz="2400" dirty="0"/>
              <a:t>Julio de 2024</a:t>
            </a:r>
            <a:br>
              <a:rPr lang="es-MX" sz="2400" dirty="0"/>
            </a:br>
            <a:r>
              <a:rPr lang="es-MX" sz="2400" dirty="0"/>
              <a:t>Variación mensual, año corrido y anual (2023-2024)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72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julio el IPC de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la división de los alimentos y bebidas no alcohólicas registró una variación de 0,21%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con respecto al mes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MX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lo corrido del año (enero - julio),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4,01%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 con respecto a diciembre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s-CO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julio de 2024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5,26%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comparación con julio de 2023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1" name="8 Gráfico">
            <a:extLst>
              <a:ext uri="{FF2B5EF4-FFF2-40B4-BE49-F238E27FC236}">
                <a16:creationId xmlns:a16="http://schemas.microsoft.com/office/drawing/2014/main" id="{7BBF4A94-5FFF-95CF-68A9-FF16ADD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017341"/>
              </p:ext>
            </p:extLst>
          </p:nvPr>
        </p:nvGraphicFramePr>
        <p:xfrm>
          <a:off x="577478" y="1883439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</a:t>
            </a:r>
            <a:br>
              <a:rPr lang="es-MX" sz="2400" dirty="0"/>
            </a:br>
            <a:r>
              <a:rPr lang="es-MX" sz="2400" dirty="0"/>
              <a:t>por división de gasto julio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3F5514-A374-ADA9-8CA3-2011170BA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157211"/>
              </p:ext>
            </p:extLst>
          </p:nvPr>
        </p:nvGraphicFramePr>
        <p:xfrm>
          <a:off x="123331" y="1070984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 julio,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0,21% 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con respecto al mes de junio, y se ubicó 0,01 puntos porcentuales por encima de la variación nacional (0,20%) siendo la quinta división con mayor variación este mes.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26C0AA-FABF-B2F8-36B6-049BC4CB3D04}"/>
              </a:ext>
            </a:extLst>
          </p:cNvPr>
          <p:cNvSpPr/>
          <p:nvPr/>
        </p:nvSpPr>
        <p:spPr>
          <a:xfrm>
            <a:off x="56193" y="5494348"/>
            <a:ext cx="7406640" cy="288000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F090BD-2165-AC4E-EBA3-B4A108B98EB9}"/>
              </a:ext>
            </a:extLst>
          </p:cNvPr>
          <p:cNvSpPr/>
          <p:nvPr/>
        </p:nvSpPr>
        <p:spPr>
          <a:xfrm>
            <a:off x="181897" y="2686950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8A8BD0-51E1-D7C6-E890-C6922DCB74C4}"/>
              </a:ext>
            </a:extLst>
          </p:cNvPr>
          <p:cNvCxnSpPr/>
          <p:nvPr/>
        </p:nvCxnSpPr>
        <p:spPr>
          <a:xfrm>
            <a:off x="5641496" y="1186010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 </a:t>
            </a:r>
            <a:br>
              <a:rPr lang="es-MX" sz="2400" dirty="0"/>
            </a:br>
            <a:r>
              <a:rPr lang="es-MX" sz="2400" dirty="0"/>
              <a:t>IPC total vs IPC alimentos y bebidas no alcohólicas </a:t>
            </a:r>
            <a:br>
              <a:rPr lang="es-MX" sz="2400" dirty="0"/>
            </a:br>
            <a:r>
              <a:rPr lang="es-MX" sz="2400" dirty="0"/>
              <a:t>Julio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BC7C0-CD13-2876-7A47-4431AB404DFE}"/>
              </a:ext>
            </a:extLst>
          </p:cNvPr>
          <p:cNvSpPr txBox="1"/>
          <p:nvPr/>
        </p:nvSpPr>
        <p:spPr>
          <a:xfrm>
            <a:off x="4758627" y="5907462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E29001-B57F-3BCD-AB47-DCEBF7657B53}"/>
              </a:ext>
            </a:extLst>
          </p:cNvPr>
          <p:cNvSpPr txBox="1"/>
          <p:nvPr/>
        </p:nvSpPr>
        <p:spPr>
          <a:xfrm>
            <a:off x="2491566" y="599964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0,21%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B4771-F93F-32F8-4CCE-F902A1B56A54}"/>
              </a:ext>
            </a:extLst>
          </p:cNvPr>
          <p:cNvSpPr txBox="1"/>
          <p:nvPr/>
        </p:nvSpPr>
        <p:spPr>
          <a:xfrm>
            <a:off x="7434211" y="6026993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-0,01 p.p.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85EB3-32FC-3542-ADC3-05FBB32B907F}"/>
              </a:ext>
            </a:extLst>
          </p:cNvPr>
          <p:cNvSpPr txBox="1"/>
          <p:nvPr/>
        </p:nvSpPr>
        <p:spPr>
          <a:xfrm>
            <a:off x="303690" y="6136920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julio de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BAB8E9-9405-7A87-2785-3DEFDF9F262E}"/>
              </a:ext>
            </a:extLst>
          </p:cNvPr>
          <p:cNvSpPr txBox="1"/>
          <p:nvPr/>
        </p:nvSpPr>
        <p:spPr>
          <a:xfrm>
            <a:off x="9693749" y="5887754"/>
            <a:ext cx="259529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0,22%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5635E4-E81C-5F22-0913-CAA30CE13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28505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21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mensual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 julio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julio de 2024 los alimentos con mayor contribución al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63239"/>
              </p:ext>
            </p:extLst>
          </p:nvPr>
        </p:nvGraphicFramePr>
        <p:xfrm>
          <a:off x="3758938" y="1982022"/>
          <a:ext cx="7995905" cy="3548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8,92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0,288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11,62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0,164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Chocolate y productos a base de chocolate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Productos de rio y mar (incluye congelados y enlatad.)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0,80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1,99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Panela cruda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5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mensual de los precios al consumidor </a:t>
            </a:r>
          </a:p>
          <a:p>
            <a:r>
              <a:rPr lang="es-MX" sz="2400" dirty="0"/>
              <a:t>de los principales alimentos</a:t>
            </a:r>
          </a:p>
          <a:p>
            <a:r>
              <a:rPr lang="es-MX" sz="2400" dirty="0"/>
              <a:t>en julio de 2024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julio de 2024 los alimentos con mayor contribución a la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3689"/>
              </p:ext>
            </p:extLst>
          </p:nvPr>
        </p:nvGraphicFramePr>
        <p:xfrm>
          <a:off x="3758938" y="1982022"/>
          <a:ext cx="8075501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5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-2,78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-0,179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-3,41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-0,069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15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 </a:t>
            </a:r>
            <a:br>
              <a:rPr lang="es-MX" sz="2400" dirty="0"/>
            </a:br>
            <a:r>
              <a:rPr lang="es-MX" sz="2400" dirty="0"/>
              <a:t>por divisiones de gasto julio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65410"/>
            <a:ext cx="440140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lo corrido del año hasta julio, y con respecto a diciembre del año anterior,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4,01%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, ubicándose 0,31 puntos porcentuales por debajo de la variación nacional (4,32%) siendo la sexta división con menor variación en el año.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2BB6D3D-CEC3-82C3-B73F-71DD3AD9D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024790"/>
              </p:ext>
            </p:extLst>
          </p:nvPr>
        </p:nvGraphicFramePr>
        <p:xfrm>
          <a:off x="366982" y="1186010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75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Enero-julio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20C0F5-32B8-3205-21C6-728702ADE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338711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A98E6A3-D575-30BD-90A7-13DBBF6672E2}"/>
              </a:ext>
            </a:extLst>
          </p:cNvPr>
          <p:cNvSpPr txBox="1"/>
          <p:nvPr/>
        </p:nvSpPr>
        <p:spPr>
          <a:xfrm>
            <a:off x="4617376" y="5787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F0F2F7-9B6C-A37E-444F-5DB957DD133B}"/>
              </a:ext>
            </a:extLst>
          </p:cNvPr>
          <p:cNvSpPr txBox="1"/>
          <p:nvPr/>
        </p:nvSpPr>
        <p:spPr>
          <a:xfrm>
            <a:off x="2688917" y="594497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4,01%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38B6FE-BC05-0727-F296-229FA20E6BCA}"/>
              </a:ext>
            </a:extLst>
          </p:cNvPr>
          <p:cNvSpPr txBox="1"/>
          <p:nvPr/>
        </p:nvSpPr>
        <p:spPr>
          <a:xfrm>
            <a:off x="7651101" y="5954292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+0,25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C6A1F5-7321-7AFD-A847-7E44836DBFEF}"/>
              </a:ext>
            </a:extLst>
          </p:cNvPr>
          <p:cNvSpPr txBox="1"/>
          <p:nvPr/>
        </p:nvSpPr>
        <p:spPr>
          <a:xfrm>
            <a:off x="384130" y="6075363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julio de 2024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5C3F20-1D7E-41F3-7206-569B464F71CB}"/>
              </a:ext>
            </a:extLst>
          </p:cNvPr>
          <p:cNvSpPr txBox="1"/>
          <p:nvPr/>
        </p:nvSpPr>
        <p:spPr>
          <a:xfrm>
            <a:off x="10031499" y="5644195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3,76% </a:t>
            </a:r>
          </a:p>
        </p:txBody>
      </p:sp>
    </p:spTree>
    <p:extLst>
      <p:ext uri="{BB962C8B-B14F-4D97-AF65-F5344CB8AC3E}">
        <p14:creationId xmlns:p14="http://schemas.microsoft.com/office/powerpoint/2010/main" val="1763648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9" ma:contentTypeDescription="Crear nuevo documento." ma:contentTypeScope="" ma:versionID="d305de2186dc87f78b725f303accaefc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6b44ff01ed69c50bfaf9752fdaa86035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5BE5D6-D5A9-43DC-B29C-2300CC3C4722}">
  <ds:schemaRefs>
    <ds:schemaRef ds:uri="344f0279-cae2-4899-8a1f-930fb84c6281"/>
    <ds:schemaRef ds:uri="a689f541-6f0a-46bd-8c13-86a1ba0ba0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689f541-6f0a-46bd-8c13-86a1ba0ba003"/>
    <ds:schemaRef ds:uri="344f0279-cae2-4899-8a1f-930fb84c628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1865</Words>
  <Application>Microsoft Office PowerPoint</Application>
  <PresentationFormat>Panorámica</PresentationFormat>
  <Paragraphs>437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 Black</vt:lpstr>
      <vt:lpstr>Nunito Sans</vt:lpstr>
      <vt:lpstr>Nunito Sans ExtraBold</vt:lpstr>
      <vt:lpstr>Arial</vt:lpstr>
      <vt:lpstr>Calibri</vt:lpstr>
      <vt:lpstr>Times New Roman</vt:lpstr>
      <vt:lpstr>Nunito Sans (Cuerpo)</vt:lpstr>
      <vt:lpstr>Tema de Office</vt:lpstr>
      <vt:lpstr>Presentación de PowerPoint</vt:lpstr>
      <vt:lpstr>Presentación de PowerPoint</vt:lpstr>
      <vt:lpstr>IPC división de alimentos y bebidas no alcohólicas en  Julio de 2024 Variación mensual, año corrido y anual (2023-2024) </vt:lpstr>
      <vt:lpstr>Variación mensual por división de gasto julio 2024</vt:lpstr>
      <vt:lpstr>Variación mensual  IPC total vs IPC alimentos y bebidas no alcohólicas  Julio (2022-2024)</vt:lpstr>
      <vt:lpstr>Comportamiento mensual de los precios al consumidor  de los principales alimentos  en julio de 2024</vt:lpstr>
      <vt:lpstr>Presentación de PowerPoint</vt:lpstr>
      <vt:lpstr>Variación año corrido  por divisiones de gasto julio 2024</vt:lpstr>
      <vt:lpstr>Variación año corrido IPC de alimentos y bebidas no alcohólicas  Enero-julio (2022-2024)</vt:lpstr>
      <vt:lpstr>Comportamiento año corrido de los precios al consumidor  de los principales alimentos  Julio de 2024</vt:lpstr>
      <vt:lpstr>Presentación de PowerPoint</vt:lpstr>
      <vt:lpstr>Variación anual  por divisiones de gasto julio 2024</vt:lpstr>
      <vt:lpstr>Variación anual IPC de alimentos y bebidas no alcohólicas  Julio (2021-2024)</vt:lpstr>
      <vt:lpstr>Comportamiento anual de los precios al consumidor  de los principales alimentos  Julio (2024/2023)</vt:lpstr>
      <vt:lpstr>Presentación de PowerPoint</vt:lpstr>
      <vt:lpstr>Presentación de PowerPoint</vt:lpstr>
      <vt:lpstr>Presentación de PowerPoint</vt:lpstr>
      <vt:lpstr>Variación anual IPC alimentos y bebidas no alcohólicas vs. TRM 23 años: julio de 2001– julio de 2024 </vt:lpstr>
      <vt:lpstr>Presentación de PowerPoint</vt:lpstr>
      <vt:lpstr>Variación anual alimentos y bebidas no alcohólicas principales países de referencia junio de 2024*</vt:lpstr>
      <vt:lpstr>IPC total y de alimentos y bebidas no alcohólicas países región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20</cp:revision>
  <dcterms:created xsi:type="dcterms:W3CDTF">2019-02-12T04:28:07Z</dcterms:created>
  <dcterms:modified xsi:type="dcterms:W3CDTF">2024-08-09T00:50:09Z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